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4"/>
  </p:sldMasterIdLst>
  <p:sldIdLst>
    <p:sldId id="270" r:id="rId5"/>
    <p:sldId id="269" r:id="rId6"/>
    <p:sldId id="271" r:id="rId7"/>
    <p:sldId id="268" r:id="rId8"/>
    <p:sldId id="273" r:id="rId9"/>
  </p:sldIdLst>
  <p:sldSz cx="12192000" cy="6858000"/>
  <p:notesSz cx="6858000" cy="9144000"/>
  <p:embeddedFontLst>
    <p:embeddedFont>
      <p:font typeface="Anakotmai Light" panose="00000400000000000000" pitchFamily="2" charset="-34"/>
      <p:regular r:id="rId10"/>
    </p:embeddedFont>
    <p:embeddedFont>
      <p:font typeface="Kanit Bold" panose="00000800000000000000" pitchFamily="2" charset="-34"/>
      <p:bold r:id="rId11"/>
      <p:boldItalic r:id="rId12"/>
    </p:embeddedFont>
    <p:embeddedFont>
      <p:font typeface="Kanit Light" panose="00000400000000000000" pitchFamily="2" charset="-34"/>
      <p:regular r:id="rId13"/>
      <p:italic r:id="rId14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072" userDrawn="1">
          <p15:clr>
            <a:srgbClr val="A4A3A4"/>
          </p15:clr>
        </p15:guide>
        <p15:guide id="2" pos="381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A6A6A6"/>
    <a:srgbClr val="F2F2F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 showGuides="1">
      <p:cViewPr>
        <p:scale>
          <a:sx n="59" d="100"/>
          <a:sy n="59" d="100"/>
        </p:scale>
        <p:origin x="892" y="-28"/>
      </p:cViewPr>
      <p:guideLst>
        <p:guide orient="horz" pos="3072"/>
        <p:guide pos="3816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font" Target="fonts/font4.fntdata"/><Relationship Id="rId18" Type="http://schemas.openxmlformats.org/officeDocument/2006/relationships/tableStyles" Target="tableStyles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font" Target="fonts/font3.fntdata"/><Relationship Id="rId17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font" Target="fonts/font2.fntdata"/><Relationship Id="rId5" Type="http://schemas.openxmlformats.org/officeDocument/2006/relationships/slide" Target="slides/slide1.xml"/><Relationship Id="rId15" Type="http://schemas.openxmlformats.org/officeDocument/2006/relationships/presProps" Target="presProps.xml"/><Relationship Id="rId10" Type="http://schemas.openxmlformats.org/officeDocument/2006/relationships/font" Target="fonts/font1.fntdata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font" Target="fonts/font5.fntdata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03CF71A-1148-4A55-A0EA-DCF45F4701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D45E7B-EC24-49A5-B214-7BF87BEC9930}" type="datetimeFigureOut">
              <a:rPr lang="en-US" smtClean="0"/>
              <a:t>2/8/22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DEF9B14-234C-47AB-8D4D-481FF2FC94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CB5F5C7-6909-4035-A831-204E2FF07C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FDB94A-9C34-4142-AE99-D2E431B520C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982296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834B8E89-060D-4BE7-8BFD-F49109BC76B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85763" y="273050"/>
            <a:ext cx="5464175" cy="3073400"/>
          </a:xfrm>
          <a:ln>
            <a:solidFill>
              <a:schemeClr val="bg1">
                <a:lumMod val="85000"/>
              </a:schemeClr>
            </a:solidFill>
          </a:ln>
        </p:spPr>
        <p:txBody>
          <a:bodyPr/>
          <a:lstStyle/>
          <a:p>
            <a:endParaRPr lang="en-US"/>
          </a:p>
        </p:txBody>
      </p:sp>
      <p:sp>
        <p:nvSpPr>
          <p:cNvPr id="13" name="Picture Placeholder 11">
            <a:extLst>
              <a:ext uri="{FF2B5EF4-FFF2-40B4-BE49-F238E27FC236}">
                <a16:creationId xmlns:a16="http://schemas.microsoft.com/office/drawing/2014/main" id="{001D88F3-8D12-430E-B449-FB62B4741B8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346191" y="273050"/>
            <a:ext cx="5464175" cy="3073400"/>
          </a:xfrm>
          <a:ln>
            <a:solidFill>
              <a:schemeClr val="bg1">
                <a:lumMod val="85000"/>
              </a:schemeClr>
            </a:solidFill>
          </a:ln>
        </p:spPr>
        <p:txBody>
          <a:bodyPr/>
          <a:lstStyle/>
          <a:p>
            <a:endParaRPr lang="en-US"/>
          </a:p>
        </p:txBody>
      </p:sp>
      <p:sp>
        <p:nvSpPr>
          <p:cNvPr id="14" name="Picture Placeholder 11">
            <a:extLst>
              <a:ext uri="{FF2B5EF4-FFF2-40B4-BE49-F238E27FC236}">
                <a16:creationId xmlns:a16="http://schemas.microsoft.com/office/drawing/2014/main" id="{A3C0B250-9D17-4687-871B-DF62CE040CE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85763" y="3460750"/>
            <a:ext cx="5464175" cy="3073400"/>
          </a:xfrm>
          <a:ln>
            <a:solidFill>
              <a:schemeClr val="bg1">
                <a:lumMod val="85000"/>
              </a:schemeClr>
            </a:solidFill>
          </a:ln>
        </p:spPr>
        <p:txBody>
          <a:bodyPr/>
          <a:lstStyle/>
          <a:p>
            <a:endParaRPr lang="en-US"/>
          </a:p>
        </p:txBody>
      </p:sp>
      <p:sp>
        <p:nvSpPr>
          <p:cNvPr id="15" name="Picture Placeholder 11">
            <a:extLst>
              <a:ext uri="{FF2B5EF4-FFF2-40B4-BE49-F238E27FC236}">
                <a16:creationId xmlns:a16="http://schemas.microsoft.com/office/drawing/2014/main" id="{CB83D869-A594-449D-86F4-BBA362D4DC9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342064" y="3511550"/>
            <a:ext cx="5464175" cy="3073400"/>
          </a:xfrm>
          <a:ln>
            <a:solidFill>
              <a:schemeClr val="bg1">
                <a:lumMod val="85000"/>
              </a:schemeClr>
            </a:solidFill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68258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F0D1609-DDF3-4B87-BF16-3353D7D61B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42F878A-0268-45F1-91E6-5C7478ECF12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7E29241-0949-4DCC-A219-F7FC30DD060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D45E7B-EC24-49A5-B214-7BF87BEC9930}" type="datetimeFigureOut">
              <a:rPr lang="en-US" smtClean="0"/>
              <a:t>2/8/22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84F8766-7F49-4065-9036-98D104AF271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C38450A-CA1A-4074-A419-04599CE45C9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3FDB94A-9C34-4142-AE99-D2E431B520CD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DE0E525-78B4-4E2F-A4CD-846079C7F39C}"/>
              </a:ext>
            </a:extLst>
          </p:cNvPr>
          <p:cNvSpPr txBox="1"/>
          <p:nvPr userDrawn="1"/>
        </p:nvSpPr>
        <p:spPr>
          <a:xfrm>
            <a:off x="1216025" y="7038579"/>
            <a:ext cx="100615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tx2"/>
                </a:solidFill>
              </a:rPr>
              <a:t>| By PowerPointHub.com | PowerPointhubth@gmail.com | Facebook : PowerPoint Hub | Not allow for commercial use. | </a:t>
            </a:r>
          </a:p>
          <a:p>
            <a:pPr algn="ctr"/>
            <a:r>
              <a:rPr lang="en-US" sz="1400" dirty="0">
                <a:solidFill>
                  <a:schemeClr val="tx2"/>
                </a:solidFill>
              </a:rPr>
              <a:t>Copyright 2021 , Thailand </a:t>
            </a:r>
          </a:p>
        </p:txBody>
      </p:sp>
    </p:spTree>
    <p:extLst>
      <p:ext uri="{BB962C8B-B14F-4D97-AF65-F5344CB8AC3E}">
        <p14:creationId xmlns:p14="http://schemas.microsoft.com/office/powerpoint/2010/main" val="9273669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56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svg"/><Relationship Id="rId7" Type="http://schemas.openxmlformats.org/officeDocument/2006/relationships/image" Target="../media/image6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svg"/><Relationship Id="rId4" Type="http://schemas.openxmlformats.org/officeDocument/2006/relationships/image" Target="../media/image3.png"/><Relationship Id="rId9" Type="http://schemas.openxmlformats.org/officeDocument/2006/relationships/image" Target="../media/image8.sv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49">
            <a:extLst>
              <a:ext uri="{FF2B5EF4-FFF2-40B4-BE49-F238E27FC236}">
                <a16:creationId xmlns:a16="http://schemas.microsoft.com/office/drawing/2014/main" id="{DAB61FEE-9277-43C4-889B-10D6829617C2}"/>
              </a:ext>
            </a:extLst>
          </p:cNvPr>
          <p:cNvGrpSpPr/>
          <p:nvPr/>
        </p:nvGrpSpPr>
        <p:grpSpPr>
          <a:xfrm>
            <a:off x="4016126" y="1626544"/>
            <a:ext cx="3835610" cy="4468925"/>
            <a:chOff x="7117052" y="1072242"/>
            <a:chExt cx="3835610" cy="446892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1DD9DF8-325E-42FC-95FE-BB0A4BF2C872}"/>
                </a:ext>
              </a:extLst>
            </p:cNvPr>
            <p:cNvSpPr/>
            <p:nvPr/>
          </p:nvSpPr>
          <p:spPr>
            <a:xfrm>
              <a:off x="9301755" y="2493581"/>
              <a:ext cx="1375856" cy="849744"/>
            </a:xfrm>
            <a:custGeom>
              <a:avLst/>
              <a:gdLst>
                <a:gd name="connsiteX0" fmla="*/ 1206778 w 1375856"/>
                <a:gd name="connsiteY0" fmla="*/ 0 h 849744"/>
                <a:gd name="connsiteX1" fmla="*/ 1246881 w 1375856"/>
                <a:gd name="connsiteY1" fmla="*/ 10293 h 849744"/>
                <a:gd name="connsiteX2" fmla="*/ 1292860 w 1375856"/>
                <a:gd name="connsiteY2" fmla="*/ 38908 h 849744"/>
                <a:gd name="connsiteX3" fmla="*/ 1324360 w 1375856"/>
                <a:gd name="connsiteY3" fmla="*/ 26093 h 849744"/>
                <a:gd name="connsiteX4" fmla="*/ 1375856 w 1375856"/>
                <a:gd name="connsiteY4" fmla="*/ 28605 h 849744"/>
                <a:gd name="connsiteX5" fmla="*/ 1325582 w 1375856"/>
                <a:gd name="connsiteY5" fmla="*/ 79163 h 849744"/>
                <a:gd name="connsiteX6" fmla="*/ 1311665 w 1375856"/>
                <a:gd name="connsiteY6" fmla="*/ 107282 h 849744"/>
                <a:gd name="connsiteX7" fmla="*/ 1311665 w 1375856"/>
                <a:gd name="connsiteY7" fmla="*/ 126880 h 849744"/>
                <a:gd name="connsiteX8" fmla="*/ 1308824 w 1375856"/>
                <a:gd name="connsiteY8" fmla="*/ 129721 h 849744"/>
                <a:gd name="connsiteX9" fmla="*/ 1305984 w 1375856"/>
                <a:gd name="connsiteY9" fmla="*/ 137958 h 849744"/>
                <a:gd name="connsiteX10" fmla="*/ 1319901 w 1375856"/>
                <a:gd name="connsiteY10" fmla="*/ 174314 h 849744"/>
                <a:gd name="connsiteX11" fmla="*/ 1322742 w 1375856"/>
                <a:gd name="connsiteY11" fmla="*/ 177154 h 849744"/>
                <a:gd name="connsiteX12" fmla="*/ 1325582 w 1375856"/>
                <a:gd name="connsiteY12" fmla="*/ 182835 h 849744"/>
                <a:gd name="connsiteX13" fmla="*/ 1325582 w 1375856"/>
                <a:gd name="connsiteY13" fmla="*/ 188515 h 849744"/>
                <a:gd name="connsiteX14" fmla="*/ 1339500 w 1375856"/>
                <a:gd name="connsiteY14" fmla="*/ 250151 h 849744"/>
                <a:gd name="connsiteX15" fmla="*/ 1342340 w 1375856"/>
                <a:gd name="connsiteY15" fmla="*/ 261228 h 849744"/>
                <a:gd name="connsiteX16" fmla="*/ 1342340 w 1375856"/>
                <a:gd name="connsiteY16" fmla="*/ 264068 h 849744"/>
                <a:gd name="connsiteX17" fmla="*/ 1353417 w 1375856"/>
                <a:gd name="connsiteY17" fmla="*/ 317466 h 849744"/>
                <a:gd name="connsiteX18" fmla="*/ 1353417 w 1375856"/>
                <a:gd name="connsiteY18" fmla="*/ 320307 h 849744"/>
                <a:gd name="connsiteX19" fmla="*/ 1350861 w 1375856"/>
                <a:gd name="connsiteY19" fmla="*/ 328544 h 849744"/>
                <a:gd name="connsiteX20" fmla="*/ 1359098 w 1375856"/>
                <a:gd name="connsiteY20" fmla="*/ 364900 h 849744"/>
                <a:gd name="connsiteX21" fmla="*/ 1359098 w 1375856"/>
                <a:gd name="connsiteY21" fmla="*/ 373421 h 849744"/>
                <a:gd name="connsiteX22" fmla="*/ 1361938 w 1375856"/>
                <a:gd name="connsiteY22" fmla="*/ 406937 h 849744"/>
                <a:gd name="connsiteX23" fmla="*/ 1364779 w 1375856"/>
                <a:gd name="connsiteY23" fmla="*/ 409777 h 849744"/>
                <a:gd name="connsiteX24" fmla="*/ 1361938 w 1375856"/>
                <a:gd name="connsiteY24" fmla="*/ 418298 h 849744"/>
                <a:gd name="connsiteX25" fmla="*/ 1356258 w 1375856"/>
                <a:gd name="connsiteY25" fmla="*/ 446133 h 849744"/>
                <a:gd name="connsiteX26" fmla="*/ 1359098 w 1375856"/>
                <a:gd name="connsiteY26" fmla="*/ 451814 h 849744"/>
                <a:gd name="connsiteX27" fmla="*/ 1364779 w 1375856"/>
                <a:gd name="connsiteY27" fmla="*/ 491011 h 849744"/>
                <a:gd name="connsiteX28" fmla="*/ 1325582 w 1375856"/>
                <a:gd name="connsiteY28" fmla="*/ 527651 h 849744"/>
                <a:gd name="connsiteX29" fmla="*/ 1317061 w 1375856"/>
                <a:gd name="connsiteY29" fmla="*/ 541568 h 849744"/>
                <a:gd name="connsiteX30" fmla="*/ 1311665 w 1375856"/>
                <a:gd name="connsiteY30" fmla="*/ 552646 h 849744"/>
                <a:gd name="connsiteX31" fmla="*/ 1303143 w 1375856"/>
                <a:gd name="connsiteY31" fmla="*/ 564007 h 849744"/>
                <a:gd name="connsiteX32" fmla="*/ 1291782 w 1375856"/>
                <a:gd name="connsiteY32" fmla="*/ 572244 h 849744"/>
                <a:gd name="connsiteX33" fmla="*/ 1249745 w 1375856"/>
                <a:gd name="connsiteY33" fmla="*/ 594683 h 849744"/>
                <a:gd name="connsiteX34" fmla="*/ 1241508 w 1375856"/>
                <a:gd name="connsiteY34" fmla="*/ 600363 h 849744"/>
                <a:gd name="connsiteX35" fmla="*/ 1238668 w 1375856"/>
                <a:gd name="connsiteY35" fmla="*/ 603203 h 849744"/>
                <a:gd name="connsiteX36" fmla="*/ 1182714 w 1375856"/>
                <a:gd name="connsiteY36" fmla="*/ 625642 h 849744"/>
                <a:gd name="connsiteX37" fmla="*/ 1179873 w 1375856"/>
                <a:gd name="connsiteY37" fmla="*/ 628482 h 849744"/>
                <a:gd name="connsiteX38" fmla="*/ 1146073 w 1375856"/>
                <a:gd name="connsiteY38" fmla="*/ 659158 h 849744"/>
                <a:gd name="connsiteX39" fmla="*/ 1143517 w 1375856"/>
                <a:gd name="connsiteY39" fmla="*/ 661998 h 849744"/>
                <a:gd name="connsiteX40" fmla="*/ 1129315 w 1375856"/>
                <a:gd name="connsiteY40" fmla="*/ 704035 h 849744"/>
                <a:gd name="connsiteX41" fmla="*/ 1121078 w 1375856"/>
                <a:gd name="connsiteY41" fmla="*/ 734995 h 849744"/>
                <a:gd name="connsiteX42" fmla="*/ 1115398 w 1375856"/>
                <a:gd name="connsiteY42" fmla="*/ 751753 h 849744"/>
                <a:gd name="connsiteX43" fmla="*/ 1112557 w 1375856"/>
                <a:gd name="connsiteY43" fmla="*/ 757433 h 849744"/>
                <a:gd name="connsiteX44" fmla="*/ 1076201 w 1375856"/>
                <a:gd name="connsiteY44" fmla="*/ 748913 h 849744"/>
                <a:gd name="connsiteX45" fmla="*/ 1019963 w 1375856"/>
                <a:gd name="connsiteY45" fmla="*/ 740391 h 849744"/>
                <a:gd name="connsiteX46" fmla="*/ 1008885 w 1375856"/>
                <a:gd name="connsiteY46" fmla="*/ 737835 h 849744"/>
                <a:gd name="connsiteX47" fmla="*/ 944410 w 1375856"/>
                <a:gd name="connsiteY47" fmla="*/ 698354 h 849744"/>
                <a:gd name="connsiteX48" fmla="*/ 938729 w 1375856"/>
                <a:gd name="connsiteY48" fmla="*/ 698354 h 849744"/>
                <a:gd name="connsiteX49" fmla="*/ 933333 w 1375856"/>
                <a:gd name="connsiteY49" fmla="*/ 695798 h 849744"/>
                <a:gd name="connsiteX50" fmla="*/ 868857 w 1375856"/>
                <a:gd name="connsiteY50" fmla="*/ 678756 h 849744"/>
                <a:gd name="connsiteX51" fmla="*/ 863176 w 1375856"/>
                <a:gd name="connsiteY51" fmla="*/ 681597 h 849744"/>
                <a:gd name="connsiteX52" fmla="*/ 857496 w 1375856"/>
                <a:gd name="connsiteY52" fmla="*/ 684437 h 849744"/>
                <a:gd name="connsiteX53" fmla="*/ 854655 w 1375856"/>
                <a:gd name="connsiteY53" fmla="*/ 684437 h 849744"/>
                <a:gd name="connsiteX54" fmla="*/ 829661 w 1375856"/>
                <a:gd name="connsiteY54" fmla="*/ 667679 h 849744"/>
                <a:gd name="connsiteX55" fmla="*/ 793020 w 1375856"/>
                <a:gd name="connsiteY55" fmla="*/ 642400 h 849744"/>
                <a:gd name="connsiteX56" fmla="*/ 787624 w 1375856"/>
                <a:gd name="connsiteY56" fmla="*/ 642400 h 849744"/>
                <a:gd name="connsiteX57" fmla="*/ 779103 w 1375856"/>
                <a:gd name="connsiteY57" fmla="*/ 667679 h 849744"/>
                <a:gd name="connsiteX58" fmla="*/ 781943 w 1375856"/>
                <a:gd name="connsiteY58" fmla="*/ 673360 h 849744"/>
                <a:gd name="connsiteX59" fmla="*/ 773422 w 1375856"/>
                <a:gd name="connsiteY59" fmla="*/ 692958 h 849744"/>
                <a:gd name="connsiteX60" fmla="*/ 767741 w 1375856"/>
                <a:gd name="connsiteY60" fmla="*/ 695798 h 849744"/>
                <a:gd name="connsiteX61" fmla="*/ 756664 w 1375856"/>
                <a:gd name="connsiteY61" fmla="*/ 704035 h 849744"/>
                <a:gd name="connsiteX62" fmla="*/ 745587 w 1375856"/>
                <a:gd name="connsiteY62" fmla="*/ 704035 h 849744"/>
                <a:gd name="connsiteX63" fmla="*/ 633394 w 1375856"/>
                <a:gd name="connsiteY63" fmla="*/ 631323 h 849744"/>
                <a:gd name="connsiteX64" fmla="*/ 627713 w 1375856"/>
                <a:gd name="connsiteY64" fmla="*/ 631323 h 849744"/>
                <a:gd name="connsiteX65" fmla="*/ 619476 w 1375856"/>
                <a:gd name="connsiteY65" fmla="*/ 634163 h 849744"/>
                <a:gd name="connsiteX66" fmla="*/ 608115 w 1375856"/>
                <a:gd name="connsiteY66" fmla="*/ 636719 h 849744"/>
                <a:gd name="connsiteX67" fmla="*/ 529722 w 1375856"/>
                <a:gd name="connsiteY67" fmla="*/ 634163 h 849744"/>
                <a:gd name="connsiteX68" fmla="*/ 456725 w 1375856"/>
                <a:gd name="connsiteY68" fmla="*/ 659158 h 849744"/>
                <a:gd name="connsiteX69" fmla="*/ 437127 w 1375856"/>
                <a:gd name="connsiteY69" fmla="*/ 659158 h 849744"/>
                <a:gd name="connsiteX70" fmla="*/ 406451 w 1375856"/>
                <a:gd name="connsiteY70" fmla="*/ 645240 h 849744"/>
                <a:gd name="connsiteX71" fmla="*/ 397930 w 1375856"/>
                <a:gd name="connsiteY71" fmla="*/ 645240 h 849744"/>
                <a:gd name="connsiteX72" fmla="*/ 347657 w 1375856"/>
                <a:gd name="connsiteY72" fmla="*/ 673360 h 849744"/>
                <a:gd name="connsiteX73" fmla="*/ 339136 w 1375856"/>
                <a:gd name="connsiteY73" fmla="*/ 676200 h 849744"/>
                <a:gd name="connsiteX74" fmla="*/ 285737 w 1375856"/>
                <a:gd name="connsiteY74" fmla="*/ 698354 h 849744"/>
                <a:gd name="connsiteX75" fmla="*/ 283181 w 1375856"/>
                <a:gd name="connsiteY75" fmla="*/ 704035 h 849744"/>
                <a:gd name="connsiteX76" fmla="*/ 280341 w 1375856"/>
                <a:gd name="connsiteY76" fmla="*/ 709716 h 849744"/>
                <a:gd name="connsiteX77" fmla="*/ 277500 w 1375856"/>
                <a:gd name="connsiteY77" fmla="*/ 718237 h 849744"/>
                <a:gd name="connsiteX78" fmla="*/ 260743 w 1375856"/>
                <a:gd name="connsiteY78" fmla="*/ 765670 h 849744"/>
                <a:gd name="connsiteX79" fmla="*/ 249381 w 1375856"/>
                <a:gd name="connsiteY79" fmla="*/ 782428 h 849744"/>
                <a:gd name="connsiteX80" fmla="*/ 241144 w 1375856"/>
                <a:gd name="connsiteY80" fmla="*/ 793790 h 849744"/>
                <a:gd name="connsiteX81" fmla="*/ 210185 w 1375856"/>
                <a:gd name="connsiteY81" fmla="*/ 819068 h 849744"/>
                <a:gd name="connsiteX82" fmla="*/ 179509 w 1375856"/>
                <a:gd name="connsiteY82" fmla="*/ 849744 h 849744"/>
                <a:gd name="connsiteX83" fmla="*/ 142869 w 1375856"/>
                <a:gd name="connsiteY83" fmla="*/ 816228 h 849744"/>
                <a:gd name="connsiteX84" fmla="*/ 137472 w 1375856"/>
                <a:gd name="connsiteY84" fmla="*/ 816228 h 849744"/>
                <a:gd name="connsiteX85" fmla="*/ 95435 w 1375856"/>
                <a:gd name="connsiteY85" fmla="*/ 807707 h 849744"/>
                <a:gd name="connsiteX86" fmla="*/ 86914 w 1375856"/>
                <a:gd name="connsiteY86" fmla="*/ 807707 h 849744"/>
                <a:gd name="connsiteX87" fmla="*/ 81234 w 1375856"/>
                <a:gd name="connsiteY87" fmla="*/ 804867 h 849744"/>
                <a:gd name="connsiteX88" fmla="*/ 75837 w 1375856"/>
                <a:gd name="connsiteY88" fmla="*/ 802311 h 849744"/>
                <a:gd name="connsiteX89" fmla="*/ 58795 w 1375856"/>
                <a:gd name="connsiteY89" fmla="*/ 796630 h 849744"/>
                <a:gd name="connsiteX90" fmla="*/ 2841 w 1375856"/>
                <a:gd name="connsiteY90" fmla="*/ 712556 h 849744"/>
                <a:gd name="connsiteX91" fmla="*/ 0 w 1375856"/>
                <a:gd name="connsiteY91" fmla="*/ 709716 h 849744"/>
                <a:gd name="connsiteX92" fmla="*/ 2841 w 1375856"/>
                <a:gd name="connsiteY92" fmla="*/ 667679 h 849744"/>
                <a:gd name="connsiteX93" fmla="*/ 5681 w 1375856"/>
                <a:gd name="connsiteY93" fmla="*/ 661998 h 849744"/>
                <a:gd name="connsiteX94" fmla="*/ 11361 w 1375856"/>
                <a:gd name="connsiteY94" fmla="*/ 659158 h 849744"/>
                <a:gd name="connsiteX95" fmla="*/ 13918 w 1375856"/>
                <a:gd name="connsiteY95" fmla="*/ 653761 h 849744"/>
                <a:gd name="connsiteX96" fmla="*/ 47718 w 1375856"/>
                <a:gd name="connsiteY96" fmla="*/ 606044 h 849744"/>
                <a:gd name="connsiteX97" fmla="*/ 50558 w 1375856"/>
                <a:gd name="connsiteY97" fmla="*/ 600363 h 849744"/>
                <a:gd name="connsiteX98" fmla="*/ 53398 w 1375856"/>
                <a:gd name="connsiteY98" fmla="*/ 597523 h 849744"/>
                <a:gd name="connsiteX99" fmla="*/ 86914 w 1375856"/>
                <a:gd name="connsiteY99" fmla="*/ 499531 h 849744"/>
                <a:gd name="connsiteX100" fmla="*/ 95435 w 1375856"/>
                <a:gd name="connsiteY100" fmla="*/ 466015 h 849744"/>
                <a:gd name="connsiteX101" fmla="*/ 97992 w 1375856"/>
                <a:gd name="connsiteY101" fmla="*/ 443577 h 849744"/>
                <a:gd name="connsiteX102" fmla="*/ 97992 w 1375856"/>
                <a:gd name="connsiteY102" fmla="*/ 435056 h 849744"/>
                <a:gd name="connsiteX103" fmla="*/ 112193 w 1375856"/>
                <a:gd name="connsiteY103" fmla="*/ 395860 h 849744"/>
                <a:gd name="connsiteX104" fmla="*/ 117874 w 1375856"/>
                <a:gd name="connsiteY104" fmla="*/ 331384 h 849744"/>
                <a:gd name="connsiteX105" fmla="*/ 120430 w 1375856"/>
                <a:gd name="connsiteY105" fmla="*/ 317466 h 849744"/>
                <a:gd name="connsiteX106" fmla="*/ 120430 w 1375856"/>
                <a:gd name="connsiteY106" fmla="*/ 244470 h 849744"/>
                <a:gd name="connsiteX107" fmla="*/ 126111 w 1375856"/>
                <a:gd name="connsiteY107" fmla="*/ 236233 h 849744"/>
                <a:gd name="connsiteX108" fmla="*/ 126111 w 1375856"/>
                <a:gd name="connsiteY108" fmla="*/ 224872 h 849744"/>
                <a:gd name="connsiteX109" fmla="*/ 137472 w 1375856"/>
                <a:gd name="connsiteY109" fmla="*/ 140798 h 849744"/>
                <a:gd name="connsiteX110" fmla="*/ 137472 w 1375856"/>
                <a:gd name="connsiteY110" fmla="*/ 129721 h 849744"/>
                <a:gd name="connsiteX111" fmla="*/ 120430 w 1375856"/>
                <a:gd name="connsiteY111" fmla="*/ 51044 h 849744"/>
                <a:gd name="connsiteX112" fmla="*/ 174237 w 1375856"/>
                <a:gd name="connsiteY112" fmla="*/ 38915 h 849744"/>
                <a:gd name="connsiteX113" fmla="*/ 226308 w 1375856"/>
                <a:gd name="connsiteY113" fmla="*/ 49558 h 849744"/>
                <a:gd name="connsiteX114" fmla="*/ 286739 w 1375856"/>
                <a:gd name="connsiteY114" fmla="*/ 25639 h 849744"/>
                <a:gd name="connsiteX115" fmla="*/ 391353 w 1375856"/>
                <a:gd name="connsiteY115" fmla="*/ 14812 h 849744"/>
                <a:gd name="connsiteX116" fmla="*/ 511000 w 1375856"/>
                <a:gd name="connsiteY116" fmla="*/ 24524 h 849744"/>
                <a:gd name="connsiteX117" fmla="*/ 588288 w 1375856"/>
                <a:gd name="connsiteY117" fmla="*/ 42905 h 849744"/>
                <a:gd name="connsiteX118" fmla="*/ 633749 w 1375856"/>
                <a:gd name="connsiteY118" fmla="*/ 38848 h 849744"/>
                <a:gd name="connsiteX119" fmla="*/ 702428 w 1375856"/>
                <a:gd name="connsiteY119" fmla="*/ 62912 h 849744"/>
                <a:gd name="connsiteX120" fmla="*/ 761980 w 1375856"/>
                <a:gd name="connsiteY120" fmla="*/ 81642 h 849744"/>
                <a:gd name="connsiteX121" fmla="*/ 810453 w 1375856"/>
                <a:gd name="connsiteY121" fmla="*/ 76830 h 849744"/>
                <a:gd name="connsiteX122" fmla="*/ 860397 w 1375856"/>
                <a:gd name="connsiteY122" fmla="*/ 81729 h 849744"/>
                <a:gd name="connsiteX123" fmla="*/ 959950 w 1375856"/>
                <a:gd name="connsiteY123" fmla="*/ 55614 h 849744"/>
                <a:gd name="connsiteX124" fmla="*/ 1064169 w 1375856"/>
                <a:gd name="connsiteY124" fmla="*/ 29425 h 849744"/>
                <a:gd name="connsiteX125" fmla="*/ 1122010 w 1375856"/>
                <a:gd name="connsiteY125" fmla="*/ 9453 h 849744"/>
                <a:gd name="connsiteX126" fmla="*/ 1206778 w 1375856"/>
                <a:gd name="connsiteY126" fmla="*/ 0 h 84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1375856" h="849744">
                  <a:moveTo>
                    <a:pt x="1206778" y="0"/>
                  </a:moveTo>
                  <a:lnTo>
                    <a:pt x="1246881" y="10293"/>
                  </a:lnTo>
                  <a:lnTo>
                    <a:pt x="1292860" y="38908"/>
                  </a:lnTo>
                  <a:lnTo>
                    <a:pt x="1324360" y="26093"/>
                  </a:lnTo>
                  <a:lnTo>
                    <a:pt x="1375856" y="28605"/>
                  </a:lnTo>
                  <a:lnTo>
                    <a:pt x="1325582" y="79163"/>
                  </a:lnTo>
                  <a:lnTo>
                    <a:pt x="1311665" y="107282"/>
                  </a:lnTo>
                  <a:lnTo>
                    <a:pt x="1311665" y="126880"/>
                  </a:lnTo>
                  <a:lnTo>
                    <a:pt x="1308824" y="129721"/>
                  </a:lnTo>
                  <a:lnTo>
                    <a:pt x="1305984" y="137958"/>
                  </a:lnTo>
                  <a:lnTo>
                    <a:pt x="1319901" y="174314"/>
                  </a:lnTo>
                  <a:lnTo>
                    <a:pt x="1322742" y="177154"/>
                  </a:lnTo>
                  <a:lnTo>
                    <a:pt x="1325582" y="182835"/>
                  </a:lnTo>
                  <a:lnTo>
                    <a:pt x="1325582" y="188515"/>
                  </a:lnTo>
                  <a:lnTo>
                    <a:pt x="1339500" y="250151"/>
                  </a:lnTo>
                  <a:lnTo>
                    <a:pt x="1342340" y="261228"/>
                  </a:lnTo>
                  <a:lnTo>
                    <a:pt x="1342340" y="264068"/>
                  </a:lnTo>
                  <a:lnTo>
                    <a:pt x="1353417" y="317466"/>
                  </a:lnTo>
                  <a:lnTo>
                    <a:pt x="1353417" y="320307"/>
                  </a:lnTo>
                  <a:lnTo>
                    <a:pt x="1350861" y="328544"/>
                  </a:lnTo>
                  <a:lnTo>
                    <a:pt x="1359098" y="364900"/>
                  </a:lnTo>
                  <a:lnTo>
                    <a:pt x="1359098" y="373421"/>
                  </a:lnTo>
                  <a:lnTo>
                    <a:pt x="1361938" y="406937"/>
                  </a:lnTo>
                  <a:lnTo>
                    <a:pt x="1364779" y="409777"/>
                  </a:lnTo>
                  <a:lnTo>
                    <a:pt x="1361938" y="418298"/>
                  </a:lnTo>
                  <a:lnTo>
                    <a:pt x="1356258" y="446133"/>
                  </a:lnTo>
                  <a:lnTo>
                    <a:pt x="1359098" y="451814"/>
                  </a:lnTo>
                  <a:lnTo>
                    <a:pt x="1364779" y="491011"/>
                  </a:lnTo>
                  <a:lnTo>
                    <a:pt x="1325582" y="527651"/>
                  </a:lnTo>
                  <a:lnTo>
                    <a:pt x="1317061" y="541568"/>
                  </a:lnTo>
                  <a:lnTo>
                    <a:pt x="1311665" y="552646"/>
                  </a:lnTo>
                  <a:lnTo>
                    <a:pt x="1303143" y="564007"/>
                  </a:lnTo>
                  <a:lnTo>
                    <a:pt x="1291782" y="572244"/>
                  </a:lnTo>
                  <a:lnTo>
                    <a:pt x="1249745" y="594683"/>
                  </a:lnTo>
                  <a:lnTo>
                    <a:pt x="1241508" y="600363"/>
                  </a:lnTo>
                  <a:lnTo>
                    <a:pt x="1238668" y="603203"/>
                  </a:lnTo>
                  <a:lnTo>
                    <a:pt x="1182714" y="625642"/>
                  </a:lnTo>
                  <a:lnTo>
                    <a:pt x="1179873" y="628482"/>
                  </a:lnTo>
                  <a:lnTo>
                    <a:pt x="1146073" y="659158"/>
                  </a:lnTo>
                  <a:lnTo>
                    <a:pt x="1143517" y="661998"/>
                  </a:lnTo>
                  <a:lnTo>
                    <a:pt x="1129315" y="704035"/>
                  </a:lnTo>
                  <a:lnTo>
                    <a:pt x="1121078" y="734995"/>
                  </a:lnTo>
                  <a:lnTo>
                    <a:pt x="1115398" y="751753"/>
                  </a:lnTo>
                  <a:lnTo>
                    <a:pt x="1112557" y="757433"/>
                  </a:lnTo>
                  <a:lnTo>
                    <a:pt x="1076201" y="748913"/>
                  </a:lnTo>
                  <a:lnTo>
                    <a:pt x="1019963" y="740391"/>
                  </a:lnTo>
                  <a:lnTo>
                    <a:pt x="1008885" y="737835"/>
                  </a:lnTo>
                  <a:lnTo>
                    <a:pt x="944410" y="698354"/>
                  </a:lnTo>
                  <a:lnTo>
                    <a:pt x="938729" y="698354"/>
                  </a:lnTo>
                  <a:lnTo>
                    <a:pt x="933333" y="695798"/>
                  </a:lnTo>
                  <a:lnTo>
                    <a:pt x="868857" y="678756"/>
                  </a:lnTo>
                  <a:lnTo>
                    <a:pt x="863176" y="681597"/>
                  </a:lnTo>
                  <a:lnTo>
                    <a:pt x="857496" y="684437"/>
                  </a:lnTo>
                  <a:lnTo>
                    <a:pt x="854655" y="684437"/>
                  </a:lnTo>
                  <a:lnTo>
                    <a:pt x="829661" y="667679"/>
                  </a:lnTo>
                  <a:lnTo>
                    <a:pt x="793020" y="642400"/>
                  </a:lnTo>
                  <a:lnTo>
                    <a:pt x="787624" y="642400"/>
                  </a:lnTo>
                  <a:lnTo>
                    <a:pt x="779103" y="667679"/>
                  </a:lnTo>
                  <a:lnTo>
                    <a:pt x="781943" y="673360"/>
                  </a:lnTo>
                  <a:lnTo>
                    <a:pt x="773422" y="692958"/>
                  </a:lnTo>
                  <a:lnTo>
                    <a:pt x="767741" y="695798"/>
                  </a:lnTo>
                  <a:lnTo>
                    <a:pt x="756664" y="704035"/>
                  </a:lnTo>
                  <a:lnTo>
                    <a:pt x="745587" y="704035"/>
                  </a:lnTo>
                  <a:lnTo>
                    <a:pt x="633394" y="631323"/>
                  </a:lnTo>
                  <a:lnTo>
                    <a:pt x="627713" y="631323"/>
                  </a:lnTo>
                  <a:lnTo>
                    <a:pt x="619476" y="634163"/>
                  </a:lnTo>
                  <a:lnTo>
                    <a:pt x="608115" y="636719"/>
                  </a:lnTo>
                  <a:lnTo>
                    <a:pt x="529722" y="634163"/>
                  </a:lnTo>
                  <a:lnTo>
                    <a:pt x="456725" y="659158"/>
                  </a:lnTo>
                  <a:lnTo>
                    <a:pt x="437127" y="659158"/>
                  </a:lnTo>
                  <a:lnTo>
                    <a:pt x="406451" y="645240"/>
                  </a:lnTo>
                  <a:lnTo>
                    <a:pt x="397930" y="645240"/>
                  </a:lnTo>
                  <a:lnTo>
                    <a:pt x="347657" y="673360"/>
                  </a:lnTo>
                  <a:lnTo>
                    <a:pt x="339136" y="676200"/>
                  </a:lnTo>
                  <a:lnTo>
                    <a:pt x="285737" y="698354"/>
                  </a:lnTo>
                  <a:lnTo>
                    <a:pt x="283181" y="704035"/>
                  </a:lnTo>
                  <a:lnTo>
                    <a:pt x="280341" y="709716"/>
                  </a:lnTo>
                  <a:lnTo>
                    <a:pt x="277500" y="718237"/>
                  </a:lnTo>
                  <a:lnTo>
                    <a:pt x="260743" y="765670"/>
                  </a:lnTo>
                  <a:lnTo>
                    <a:pt x="249381" y="782428"/>
                  </a:lnTo>
                  <a:lnTo>
                    <a:pt x="241144" y="793790"/>
                  </a:lnTo>
                  <a:lnTo>
                    <a:pt x="210185" y="819068"/>
                  </a:lnTo>
                  <a:lnTo>
                    <a:pt x="179509" y="849744"/>
                  </a:lnTo>
                  <a:lnTo>
                    <a:pt x="142869" y="816228"/>
                  </a:lnTo>
                  <a:lnTo>
                    <a:pt x="137472" y="816228"/>
                  </a:lnTo>
                  <a:lnTo>
                    <a:pt x="95435" y="807707"/>
                  </a:lnTo>
                  <a:lnTo>
                    <a:pt x="86914" y="807707"/>
                  </a:lnTo>
                  <a:lnTo>
                    <a:pt x="81234" y="804867"/>
                  </a:lnTo>
                  <a:lnTo>
                    <a:pt x="75837" y="802311"/>
                  </a:lnTo>
                  <a:lnTo>
                    <a:pt x="58795" y="796630"/>
                  </a:lnTo>
                  <a:lnTo>
                    <a:pt x="2841" y="712556"/>
                  </a:lnTo>
                  <a:lnTo>
                    <a:pt x="0" y="709716"/>
                  </a:lnTo>
                  <a:lnTo>
                    <a:pt x="2841" y="667679"/>
                  </a:lnTo>
                  <a:lnTo>
                    <a:pt x="5681" y="661998"/>
                  </a:lnTo>
                  <a:lnTo>
                    <a:pt x="11361" y="659158"/>
                  </a:lnTo>
                  <a:lnTo>
                    <a:pt x="13918" y="653761"/>
                  </a:lnTo>
                  <a:lnTo>
                    <a:pt x="47718" y="606044"/>
                  </a:lnTo>
                  <a:lnTo>
                    <a:pt x="50558" y="600363"/>
                  </a:lnTo>
                  <a:lnTo>
                    <a:pt x="53398" y="597523"/>
                  </a:lnTo>
                  <a:lnTo>
                    <a:pt x="86914" y="499531"/>
                  </a:lnTo>
                  <a:lnTo>
                    <a:pt x="95435" y="466015"/>
                  </a:lnTo>
                  <a:lnTo>
                    <a:pt x="97992" y="443577"/>
                  </a:lnTo>
                  <a:lnTo>
                    <a:pt x="97992" y="435056"/>
                  </a:lnTo>
                  <a:lnTo>
                    <a:pt x="112193" y="395860"/>
                  </a:lnTo>
                  <a:lnTo>
                    <a:pt x="117874" y="331384"/>
                  </a:lnTo>
                  <a:lnTo>
                    <a:pt x="120430" y="317466"/>
                  </a:lnTo>
                  <a:lnTo>
                    <a:pt x="120430" y="244470"/>
                  </a:lnTo>
                  <a:lnTo>
                    <a:pt x="126111" y="236233"/>
                  </a:lnTo>
                  <a:lnTo>
                    <a:pt x="126111" y="224872"/>
                  </a:lnTo>
                  <a:lnTo>
                    <a:pt x="137472" y="140798"/>
                  </a:lnTo>
                  <a:lnTo>
                    <a:pt x="137472" y="129721"/>
                  </a:lnTo>
                  <a:lnTo>
                    <a:pt x="120430" y="51044"/>
                  </a:lnTo>
                  <a:lnTo>
                    <a:pt x="174237" y="38915"/>
                  </a:lnTo>
                  <a:lnTo>
                    <a:pt x="226308" y="49558"/>
                  </a:lnTo>
                  <a:lnTo>
                    <a:pt x="286739" y="25639"/>
                  </a:lnTo>
                  <a:cubicBezTo>
                    <a:pt x="280703" y="13206"/>
                    <a:pt x="363701" y="39276"/>
                    <a:pt x="391353" y="14812"/>
                  </a:cubicBezTo>
                  <a:lnTo>
                    <a:pt x="511000" y="24524"/>
                  </a:lnTo>
                  <a:lnTo>
                    <a:pt x="588288" y="42905"/>
                  </a:lnTo>
                  <a:lnTo>
                    <a:pt x="633749" y="38848"/>
                  </a:lnTo>
                  <a:lnTo>
                    <a:pt x="702428" y="62912"/>
                  </a:lnTo>
                  <a:lnTo>
                    <a:pt x="761980" y="81642"/>
                  </a:lnTo>
                  <a:lnTo>
                    <a:pt x="810453" y="76830"/>
                  </a:lnTo>
                  <a:lnTo>
                    <a:pt x="860397" y="81729"/>
                  </a:lnTo>
                  <a:lnTo>
                    <a:pt x="959950" y="55614"/>
                  </a:lnTo>
                  <a:lnTo>
                    <a:pt x="1064169" y="29425"/>
                  </a:lnTo>
                  <a:lnTo>
                    <a:pt x="1122010" y="9453"/>
                  </a:lnTo>
                  <a:lnTo>
                    <a:pt x="120677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4182" cap="rnd">
              <a:solidFill>
                <a:schemeClr val="bg1">
                  <a:lumMod val="50000"/>
                </a:schemeClr>
              </a:solidFill>
              <a:prstDash val="solid"/>
              <a:round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6" name="Graphic 2">
              <a:extLst>
                <a:ext uri="{FF2B5EF4-FFF2-40B4-BE49-F238E27FC236}">
                  <a16:creationId xmlns:a16="http://schemas.microsoft.com/office/drawing/2014/main" id="{848C1D53-2D77-45AF-B856-F57BE942AA8A}"/>
                </a:ext>
              </a:extLst>
            </p:cNvPr>
            <p:cNvSpPr/>
            <p:nvPr/>
          </p:nvSpPr>
          <p:spPr>
            <a:xfrm>
              <a:off x="9198475" y="1072242"/>
              <a:ext cx="1754187" cy="1510213"/>
            </a:xfrm>
            <a:custGeom>
              <a:avLst/>
              <a:gdLst>
                <a:gd name="connsiteX0" fmla="*/ 1263663 w 1754187"/>
                <a:gd name="connsiteY0" fmla="*/ 50558 h 2278227"/>
                <a:gd name="connsiteX1" fmla="*/ 1300303 w 1754187"/>
                <a:gd name="connsiteY1" fmla="*/ 72996 h 2278227"/>
                <a:gd name="connsiteX2" fmla="*/ 1302859 w 1754187"/>
                <a:gd name="connsiteY2" fmla="*/ 84074 h 2278227"/>
                <a:gd name="connsiteX3" fmla="*/ 1336659 w 1754187"/>
                <a:gd name="connsiteY3" fmla="*/ 112193 h 2278227"/>
                <a:gd name="connsiteX4" fmla="*/ 1344896 w 1754187"/>
                <a:gd name="connsiteY4" fmla="*/ 115033 h 2278227"/>
                <a:gd name="connsiteX5" fmla="*/ 1389773 w 1754187"/>
                <a:gd name="connsiteY5" fmla="*/ 170988 h 2278227"/>
                <a:gd name="connsiteX6" fmla="*/ 1389773 w 1754187"/>
                <a:gd name="connsiteY6" fmla="*/ 179225 h 2278227"/>
                <a:gd name="connsiteX7" fmla="*/ 1398294 w 1754187"/>
                <a:gd name="connsiteY7" fmla="*/ 196267 h 2278227"/>
                <a:gd name="connsiteX8" fmla="*/ 1443171 w 1754187"/>
                <a:gd name="connsiteY8" fmla="*/ 252221 h 2278227"/>
                <a:gd name="connsiteX9" fmla="*/ 1446012 w 1754187"/>
                <a:gd name="connsiteY9" fmla="*/ 260742 h 2278227"/>
                <a:gd name="connsiteX10" fmla="*/ 1465610 w 1754187"/>
                <a:gd name="connsiteY10" fmla="*/ 294258 h 2278227"/>
                <a:gd name="connsiteX11" fmla="*/ 1476687 w 1754187"/>
                <a:gd name="connsiteY11" fmla="*/ 319537 h 2278227"/>
                <a:gd name="connsiteX12" fmla="*/ 1476687 w 1754187"/>
                <a:gd name="connsiteY12" fmla="*/ 386853 h 2278227"/>
                <a:gd name="connsiteX13" fmla="*/ 1479528 w 1754187"/>
                <a:gd name="connsiteY13" fmla="*/ 395090 h 2278227"/>
                <a:gd name="connsiteX14" fmla="*/ 1465610 w 1754187"/>
                <a:gd name="connsiteY14" fmla="*/ 459565 h 2278227"/>
                <a:gd name="connsiteX15" fmla="*/ 1468166 w 1754187"/>
                <a:gd name="connsiteY15" fmla="*/ 552160 h 2278227"/>
                <a:gd name="connsiteX16" fmla="*/ 1471007 w 1754187"/>
                <a:gd name="connsiteY16" fmla="*/ 566078 h 2278227"/>
                <a:gd name="connsiteX17" fmla="*/ 1479528 w 1754187"/>
                <a:gd name="connsiteY17" fmla="*/ 588516 h 2278227"/>
                <a:gd name="connsiteX18" fmla="*/ 1479528 w 1754187"/>
                <a:gd name="connsiteY18" fmla="*/ 594197 h 2278227"/>
                <a:gd name="connsiteX19" fmla="*/ 1488049 w 1754187"/>
                <a:gd name="connsiteY19" fmla="*/ 610955 h 2278227"/>
                <a:gd name="connsiteX20" fmla="*/ 1510203 w 1754187"/>
                <a:gd name="connsiteY20" fmla="*/ 686508 h 2278227"/>
                <a:gd name="connsiteX21" fmla="*/ 1510203 w 1754187"/>
                <a:gd name="connsiteY21" fmla="*/ 700709 h 2278227"/>
                <a:gd name="connsiteX22" fmla="*/ 1544003 w 1754187"/>
                <a:gd name="connsiteY22" fmla="*/ 784783 h 2278227"/>
                <a:gd name="connsiteX23" fmla="*/ 1549684 w 1754187"/>
                <a:gd name="connsiteY23" fmla="*/ 795860 h 2278227"/>
                <a:gd name="connsiteX24" fmla="*/ 1552240 w 1754187"/>
                <a:gd name="connsiteY24" fmla="*/ 804381 h 2278227"/>
                <a:gd name="connsiteX25" fmla="*/ 1594277 w 1754187"/>
                <a:gd name="connsiteY25" fmla="*/ 905213 h 2278227"/>
                <a:gd name="connsiteX26" fmla="*/ 1599958 w 1754187"/>
                <a:gd name="connsiteY26" fmla="*/ 916290 h 2278227"/>
                <a:gd name="connsiteX27" fmla="*/ 1605638 w 1754187"/>
                <a:gd name="connsiteY27" fmla="*/ 924811 h 2278227"/>
                <a:gd name="connsiteX28" fmla="*/ 1633758 w 1754187"/>
                <a:gd name="connsiteY28" fmla="*/ 994967 h 2278227"/>
                <a:gd name="connsiteX29" fmla="*/ 1636314 w 1754187"/>
                <a:gd name="connsiteY29" fmla="*/ 1003204 h 2278227"/>
                <a:gd name="connsiteX30" fmla="*/ 1644835 w 1754187"/>
                <a:gd name="connsiteY30" fmla="*/ 1014566 h 2278227"/>
                <a:gd name="connsiteX31" fmla="*/ 1684031 w 1754187"/>
                <a:gd name="connsiteY31" fmla="*/ 1084438 h 2278227"/>
                <a:gd name="connsiteX32" fmla="*/ 1695393 w 1754187"/>
                <a:gd name="connsiteY32" fmla="*/ 1092959 h 2278227"/>
                <a:gd name="connsiteX33" fmla="*/ 1754187 w 1754187"/>
                <a:gd name="connsiteY33" fmla="*/ 1112557 h 2278227"/>
                <a:gd name="connsiteX34" fmla="*/ 1633758 w 1754187"/>
                <a:gd name="connsiteY34" fmla="*/ 1188110 h 2278227"/>
                <a:gd name="connsiteX35" fmla="*/ 1628077 w 1754187"/>
                <a:gd name="connsiteY35" fmla="*/ 1190950 h 2278227"/>
                <a:gd name="connsiteX36" fmla="*/ 1619556 w 1754187"/>
                <a:gd name="connsiteY36" fmla="*/ 1199471 h 2278227"/>
                <a:gd name="connsiteX37" fmla="*/ 1572122 w 1754187"/>
                <a:gd name="connsiteY37" fmla="*/ 1263947 h 2278227"/>
                <a:gd name="connsiteX38" fmla="*/ 1555080 w 1754187"/>
                <a:gd name="connsiteY38" fmla="*/ 1328422 h 2278227"/>
                <a:gd name="connsiteX39" fmla="*/ 1555080 w 1754187"/>
                <a:gd name="connsiteY39" fmla="*/ 1336659 h 2278227"/>
                <a:gd name="connsiteX40" fmla="*/ 1552240 w 1754187"/>
                <a:gd name="connsiteY40" fmla="*/ 1342340 h 2278227"/>
                <a:gd name="connsiteX41" fmla="*/ 1549684 w 1754187"/>
                <a:gd name="connsiteY41" fmla="*/ 1350861 h 2278227"/>
                <a:gd name="connsiteX42" fmla="*/ 1544003 w 1754187"/>
                <a:gd name="connsiteY42" fmla="*/ 1384377 h 2278227"/>
                <a:gd name="connsiteX43" fmla="*/ 1538322 w 1754187"/>
                <a:gd name="connsiteY43" fmla="*/ 1392897 h 2278227"/>
                <a:gd name="connsiteX44" fmla="*/ 1535482 w 1754187"/>
                <a:gd name="connsiteY44" fmla="*/ 1398294 h 2278227"/>
                <a:gd name="connsiteX45" fmla="*/ 1530085 w 1754187"/>
                <a:gd name="connsiteY45" fmla="*/ 1406815 h 2278227"/>
                <a:gd name="connsiteX46" fmla="*/ 1490605 w 1754187"/>
                <a:gd name="connsiteY46" fmla="*/ 1457089 h 2278227"/>
                <a:gd name="connsiteX47" fmla="*/ 1440331 w 1754187"/>
                <a:gd name="connsiteY47" fmla="*/ 1507647 h 2278227"/>
                <a:gd name="connsiteX48" fmla="*/ 1426414 w 1754187"/>
                <a:gd name="connsiteY48" fmla="*/ 1535766 h 2278227"/>
                <a:gd name="connsiteX49" fmla="*/ 1426414 w 1754187"/>
                <a:gd name="connsiteY49" fmla="*/ 1555364 h 2278227"/>
                <a:gd name="connsiteX50" fmla="*/ 1423573 w 1754187"/>
                <a:gd name="connsiteY50" fmla="*/ 1558205 h 2278227"/>
                <a:gd name="connsiteX51" fmla="*/ 1420733 w 1754187"/>
                <a:gd name="connsiteY51" fmla="*/ 1566442 h 2278227"/>
                <a:gd name="connsiteX52" fmla="*/ 1434650 w 1754187"/>
                <a:gd name="connsiteY52" fmla="*/ 1602798 h 2278227"/>
                <a:gd name="connsiteX53" fmla="*/ 1437491 w 1754187"/>
                <a:gd name="connsiteY53" fmla="*/ 1605638 h 2278227"/>
                <a:gd name="connsiteX54" fmla="*/ 1440331 w 1754187"/>
                <a:gd name="connsiteY54" fmla="*/ 1611319 h 2278227"/>
                <a:gd name="connsiteX55" fmla="*/ 1440331 w 1754187"/>
                <a:gd name="connsiteY55" fmla="*/ 1616999 h 2278227"/>
                <a:gd name="connsiteX56" fmla="*/ 1454249 w 1754187"/>
                <a:gd name="connsiteY56" fmla="*/ 1678635 h 2278227"/>
                <a:gd name="connsiteX57" fmla="*/ 1457089 w 1754187"/>
                <a:gd name="connsiteY57" fmla="*/ 1689712 h 2278227"/>
                <a:gd name="connsiteX58" fmla="*/ 1457089 w 1754187"/>
                <a:gd name="connsiteY58" fmla="*/ 1692552 h 2278227"/>
                <a:gd name="connsiteX59" fmla="*/ 1468166 w 1754187"/>
                <a:gd name="connsiteY59" fmla="*/ 1745950 h 2278227"/>
                <a:gd name="connsiteX60" fmla="*/ 1468166 w 1754187"/>
                <a:gd name="connsiteY60" fmla="*/ 1748791 h 2278227"/>
                <a:gd name="connsiteX61" fmla="*/ 1465610 w 1754187"/>
                <a:gd name="connsiteY61" fmla="*/ 1757028 h 2278227"/>
                <a:gd name="connsiteX62" fmla="*/ 1473847 w 1754187"/>
                <a:gd name="connsiteY62" fmla="*/ 1793384 h 2278227"/>
                <a:gd name="connsiteX63" fmla="*/ 1473847 w 1754187"/>
                <a:gd name="connsiteY63" fmla="*/ 1801905 h 2278227"/>
                <a:gd name="connsiteX64" fmla="*/ 1476687 w 1754187"/>
                <a:gd name="connsiteY64" fmla="*/ 1835421 h 2278227"/>
                <a:gd name="connsiteX65" fmla="*/ 1479528 w 1754187"/>
                <a:gd name="connsiteY65" fmla="*/ 1838261 h 2278227"/>
                <a:gd name="connsiteX66" fmla="*/ 1476687 w 1754187"/>
                <a:gd name="connsiteY66" fmla="*/ 1846782 h 2278227"/>
                <a:gd name="connsiteX67" fmla="*/ 1471007 w 1754187"/>
                <a:gd name="connsiteY67" fmla="*/ 1874617 h 2278227"/>
                <a:gd name="connsiteX68" fmla="*/ 1473847 w 1754187"/>
                <a:gd name="connsiteY68" fmla="*/ 1880298 h 2278227"/>
                <a:gd name="connsiteX69" fmla="*/ 1479528 w 1754187"/>
                <a:gd name="connsiteY69" fmla="*/ 1919495 h 2278227"/>
                <a:gd name="connsiteX70" fmla="*/ 1440331 w 1754187"/>
                <a:gd name="connsiteY70" fmla="*/ 1956135 h 2278227"/>
                <a:gd name="connsiteX71" fmla="*/ 1431810 w 1754187"/>
                <a:gd name="connsiteY71" fmla="*/ 1970052 h 2278227"/>
                <a:gd name="connsiteX72" fmla="*/ 1426414 w 1754187"/>
                <a:gd name="connsiteY72" fmla="*/ 1981130 h 2278227"/>
                <a:gd name="connsiteX73" fmla="*/ 1417892 w 1754187"/>
                <a:gd name="connsiteY73" fmla="*/ 1992491 h 2278227"/>
                <a:gd name="connsiteX74" fmla="*/ 1406531 w 1754187"/>
                <a:gd name="connsiteY74" fmla="*/ 2000728 h 2278227"/>
                <a:gd name="connsiteX75" fmla="*/ 1364494 w 1754187"/>
                <a:gd name="connsiteY75" fmla="*/ 2023167 h 2278227"/>
                <a:gd name="connsiteX76" fmla="*/ 1356257 w 1754187"/>
                <a:gd name="connsiteY76" fmla="*/ 2028847 h 2278227"/>
                <a:gd name="connsiteX77" fmla="*/ 1353417 w 1754187"/>
                <a:gd name="connsiteY77" fmla="*/ 2031687 h 2278227"/>
                <a:gd name="connsiteX78" fmla="*/ 1297463 w 1754187"/>
                <a:gd name="connsiteY78" fmla="*/ 2054126 h 2278227"/>
                <a:gd name="connsiteX79" fmla="*/ 1294622 w 1754187"/>
                <a:gd name="connsiteY79" fmla="*/ 2056966 h 2278227"/>
                <a:gd name="connsiteX80" fmla="*/ 1260822 w 1754187"/>
                <a:gd name="connsiteY80" fmla="*/ 2087642 h 2278227"/>
                <a:gd name="connsiteX81" fmla="*/ 1258266 w 1754187"/>
                <a:gd name="connsiteY81" fmla="*/ 2090482 h 2278227"/>
                <a:gd name="connsiteX82" fmla="*/ 1244064 w 1754187"/>
                <a:gd name="connsiteY82" fmla="*/ 2132519 h 2278227"/>
                <a:gd name="connsiteX83" fmla="*/ 1235827 w 1754187"/>
                <a:gd name="connsiteY83" fmla="*/ 2163479 h 2278227"/>
                <a:gd name="connsiteX84" fmla="*/ 1230147 w 1754187"/>
                <a:gd name="connsiteY84" fmla="*/ 2180237 h 2278227"/>
                <a:gd name="connsiteX85" fmla="*/ 1227306 w 1754187"/>
                <a:gd name="connsiteY85" fmla="*/ 2185917 h 2278227"/>
                <a:gd name="connsiteX86" fmla="*/ 1190950 w 1754187"/>
                <a:gd name="connsiteY86" fmla="*/ 2177397 h 2278227"/>
                <a:gd name="connsiteX87" fmla="*/ 1134712 w 1754187"/>
                <a:gd name="connsiteY87" fmla="*/ 2168875 h 2278227"/>
                <a:gd name="connsiteX88" fmla="*/ 1123634 w 1754187"/>
                <a:gd name="connsiteY88" fmla="*/ 2166319 h 2278227"/>
                <a:gd name="connsiteX89" fmla="*/ 1059159 w 1754187"/>
                <a:gd name="connsiteY89" fmla="*/ 2126838 h 2278227"/>
                <a:gd name="connsiteX90" fmla="*/ 1053478 w 1754187"/>
                <a:gd name="connsiteY90" fmla="*/ 2126838 h 2278227"/>
                <a:gd name="connsiteX91" fmla="*/ 1048082 w 1754187"/>
                <a:gd name="connsiteY91" fmla="*/ 2124282 h 2278227"/>
                <a:gd name="connsiteX92" fmla="*/ 983606 w 1754187"/>
                <a:gd name="connsiteY92" fmla="*/ 2107240 h 2278227"/>
                <a:gd name="connsiteX93" fmla="*/ 977925 w 1754187"/>
                <a:gd name="connsiteY93" fmla="*/ 2110081 h 2278227"/>
                <a:gd name="connsiteX94" fmla="*/ 972245 w 1754187"/>
                <a:gd name="connsiteY94" fmla="*/ 2112921 h 2278227"/>
                <a:gd name="connsiteX95" fmla="*/ 969404 w 1754187"/>
                <a:gd name="connsiteY95" fmla="*/ 2112921 h 2278227"/>
                <a:gd name="connsiteX96" fmla="*/ 944410 w 1754187"/>
                <a:gd name="connsiteY96" fmla="*/ 2096163 h 2278227"/>
                <a:gd name="connsiteX97" fmla="*/ 907769 w 1754187"/>
                <a:gd name="connsiteY97" fmla="*/ 2070884 h 2278227"/>
                <a:gd name="connsiteX98" fmla="*/ 902373 w 1754187"/>
                <a:gd name="connsiteY98" fmla="*/ 2070884 h 2278227"/>
                <a:gd name="connsiteX99" fmla="*/ 893852 w 1754187"/>
                <a:gd name="connsiteY99" fmla="*/ 2096163 h 2278227"/>
                <a:gd name="connsiteX100" fmla="*/ 896692 w 1754187"/>
                <a:gd name="connsiteY100" fmla="*/ 2101844 h 2278227"/>
                <a:gd name="connsiteX101" fmla="*/ 888171 w 1754187"/>
                <a:gd name="connsiteY101" fmla="*/ 2121442 h 2278227"/>
                <a:gd name="connsiteX102" fmla="*/ 882490 w 1754187"/>
                <a:gd name="connsiteY102" fmla="*/ 2124282 h 2278227"/>
                <a:gd name="connsiteX103" fmla="*/ 871413 w 1754187"/>
                <a:gd name="connsiteY103" fmla="*/ 2132519 h 2278227"/>
                <a:gd name="connsiteX104" fmla="*/ 860336 w 1754187"/>
                <a:gd name="connsiteY104" fmla="*/ 2132519 h 2278227"/>
                <a:gd name="connsiteX105" fmla="*/ 748143 w 1754187"/>
                <a:gd name="connsiteY105" fmla="*/ 2059807 h 2278227"/>
                <a:gd name="connsiteX106" fmla="*/ 742462 w 1754187"/>
                <a:gd name="connsiteY106" fmla="*/ 2059807 h 2278227"/>
                <a:gd name="connsiteX107" fmla="*/ 734225 w 1754187"/>
                <a:gd name="connsiteY107" fmla="*/ 2062647 h 2278227"/>
                <a:gd name="connsiteX108" fmla="*/ 722864 w 1754187"/>
                <a:gd name="connsiteY108" fmla="*/ 2065203 h 2278227"/>
                <a:gd name="connsiteX109" fmla="*/ 644471 w 1754187"/>
                <a:gd name="connsiteY109" fmla="*/ 2062647 h 2278227"/>
                <a:gd name="connsiteX110" fmla="*/ 571474 w 1754187"/>
                <a:gd name="connsiteY110" fmla="*/ 2087642 h 2278227"/>
                <a:gd name="connsiteX111" fmla="*/ 551876 w 1754187"/>
                <a:gd name="connsiteY111" fmla="*/ 2087642 h 2278227"/>
                <a:gd name="connsiteX112" fmla="*/ 521200 w 1754187"/>
                <a:gd name="connsiteY112" fmla="*/ 2073724 h 2278227"/>
                <a:gd name="connsiteX113" fmla="*/ 512679 w 1754187"/>
                <a:gd name="connsiteY113" fmla="*/ 2073724 h 2278227"/>
                <a:gd name="connsiteX114" fmla="*/ 462406 w 1754187"/>
                <a:gd name="connsiteY114" fmla="*/ 2101844 h 2278227"/>
                <a:gd name="connsiteX115" fmla="*/ 453885 w 1754187"/>
                <a:gd name="connsiteY115" fmla="*/ 2104684 h 2278227"/>
                <a:gd name="connsiteX116" fmla="*/ 400486 w 1754187"/>
                <a:gd name="connsiteY116" fmla="*/ 2126838 h 2278227"/>
                <a:gd name="connsiteX117" fmla="*/ 397930 w 1754187"/>
                <a:gd name="connsiteY117" fmla="*/ 2132519 h 2278227"/>
                <a:gd name="connsiteX118" fmla="*/ 395090 w 1754187"/>
                <a:gd name="connsiteY118" fmla="*/ 2138200 h 2278227"/>
                <a:gd name="connsiteX119" fmla="*/ 392249 w 1754187"/>
                <a:gd name="connsiteY119" fmla="*/ 2146721 h 2278227"/>
                <a:gd name="connsiteX120" fmla="*/ 375492 w 1754187"/>
                <a:gd name="connsiteY120" fmla="*/ 2194154 h 2278227"/>
                <a:gd name="connsiteX121" fmla="*/ 364130 w 1754187"/>
                <a:gd name="connsiteY121" fmla="*/ 2210912 h 2278227"/>
                <a:gd name="connsiteX122" fmla="*/ 355893 w 1754187"/>
                <a:gd name="connsiteY122" fmla="*/ 2222274 h 2278227"/>
                <a:gd name="connsiteX123" fmla="*/ 324934 w 1754187"/>
                <a:gd name="connsiteY123" fmla="*/ 2247552 h 2278227"/>
                <a:gd name="connsiteX124" fmla="*/ 294258 w 1754187"/>
                <a:gd name="connsiteY124" fmla="*/ 2278228 h 2278227"/>
                <a:gd name="connsiteX125" fmla="*/ 257618 w 1754187"/>
                <a:gd name="connsiteY125" fmla="*/ 2244712 h 2278227"/>
                <a:gd name="connsiteX126" fmla="*/ 252221 w 1754187"/>
                <a:gd name="connsiteY126" fmla="*/ 2244712 h 2278227"/>
                <a:gd name="connsiteX127" fmla="*/ 210184 w 1754187"/>
                <a:gd name="connsiteY127" fmla="*/ 2236191 h 2278227"/>
                <a:gd name="connsiteX128" fmla="*/ 201663 w 1754187"/>
                <a:gd name="connsiteY128" fmla="*/ 2236191 h 2278227"/>
                <a:gd name="connsiteX129" fmla="*/ 195983 w 1754187"/>
                <a:gd name="connsiteY129" fmla="*/ 2233351 h 2278227"/>
                <a:gd name="connsiteX130" fmla="*/ 190586 w 1754187"/>
                <a:gd name="connsiteY130" fmla="*/ 2230795 h 2278227"/>
                <a:gd name="connsiteX131" fmla="*/ 173544 w 1754187"/>
                <a:gd name="connsiteY131" fmla="*/ 2225114 h 2278227"/>
                <a:gd name="connsiteX132" fmla="*/ 117590 w 1754187"/>
                <a:gd name="connsiteY132" fmla="*/ 2141040 h 2278227"/>
                <a:gd name="connsiteX133" fmla="*/ 114749 w 1754187"/>
                <a:gd name="connsiteY133" fmla="*/ 2138200 h 2278227"/>
                <a:gd name="connsiteX134" fmla="*/ 117590 w 1754187"/>
                <a:gd name="connsiteY134" fmla="*/ 2096163 h 2278227"/>
                <a:gd name="connsiteX135" fmla="*/ 120430 w 1754187"/>
                <a:gd name="connsiteY135" fmla="*/ 2090482 h 2278227"/>
                <a:gd name="connsiteX136" fmla="*/ 126110 w 1754187"/>
                <a:gd name="connsiteY136" fmla="*/ 2087642 h 2278227"/>
                <a:gd name="connsiteX137" fmla="*/ 128667 w 1754187"/>
                <a:gd name="connsiteY137" fmla="*/ 2082245 h 2278227"/>
                <a:gd name="connsiteX138" fmla="*/ 162467 w 1754187"/>
                <a:gd name="connsiteY138" fmla="*/ 2034528 h 2278227"/>
                <a:gd name="connsiteX139" fmla="*/ 165307 w 1754187"/>
                <a:gd name="connsiteY139" fmla="*/ 2028847 h 2278227"/>
                <a:gd name="connsiteX140" fmla="*/ 168147 w 1754187"/>
                <a:gd name="connsiteY140" fmla="*/ 2026007 h 2278227"/>
                <a:gd name="connsiteX141" fmla="*/ 201663 w 1754187"/>
                <a:gd name="connsiteY141" fmla="*/ 1928015 h 2278227"/>
                <a:gd name="connsiteX142" fmla="*/ 210184 w 1754187"/>
                <a:gd name="connsiteY142" fmla="*/ 1894499 h 2278227"/>
                <a:gd name="connsiteX143" fmla="*/ 212741 w 1754187"/>
                <a:gd name="connsiteY143" fmla="*/ 1872061 h 2278227"/>
                <a:gd name="connsiteX144" fmla="*/ 212741 w 1754187"/>
                <a:gd name="connsiteY144" fmla="*/ 1863540 h 2278227"/>
                <a:gd name="connsiteX145" fmla="*/ 226942 w 1754187"/>
                <a:gd name="connsiteY145" fmla="*/ 1824344 h 2278227"/>
                <a:gd name="connsiteX146" fmla="*/ 232623 w 1754187"/>
                <a:gd name="connsiteY146" fmla="*/ 1759868 h 2278227"/>
                <a:gd name="connsiteX147" fmla="*/ 235179 w 1754187"/>
                <a:gd name="connsiteY147" fmla="*/ 1745950 h 2278227"/>
                <a:gd name="connsiteX148" fmla="*/ 235179 w 1754187"/>
                <a:gd name="connsiteY148" fmla="*/ 1672954 h 2278227"/>
                <a:gd name="connsiteX149" fmla="*/ 240860 w 1754187"/>
                <a:gd name="connsiteY149" fmla="*/ 1664717 h 2278227"/>
                <a:gd name="connsiteX150" fmla="*/ 240860 w 1754187"/>
                <a:gd name="connsiteY150" fmla="*/ 1653356 h 2278227"/>
                <a:gd name="connsiteX151" fmla="*/ 252221 w 1754187"/>
                <a:gd name="connsiteY151" fmla="*/ 1569282 h 2278227"/>
                <a:gd name="connsiteX152" fmla="*/ 252221 w 1754187"/>
                <a:gd name="connsiteY152" fmla="*/ 1558205 h 2278227"/>
                <a:gd name="connsiteX153" fmla="*/ 235179 w 1754187"/>
                <a:gd name="connsiteY153" fmla="*/ 1479528 h 2278227"/>
                <a:gd name="connsiteX154" fmla="*/ 232623 w 1754187"/>
                <a:gd name="connsiteY154" fmla="*/ 1476687 h 2278227"/>
                <a:gd name="connsiteX155" fmla="*/ 232623 w 1754187"/>
                <a:gd name="connsiteY155" fmla="*/ 1465610 h 2278227"/>
                <a:gd name="connsiteX156" fmla="*/ 229783 w 1754187"/>
                <a:gd name="connsiteY156" fmla="*/ 1457089 h 2278227"/>
                <a:gd name="connsiteX157" fmla="*/ 229783 w 1754187"/>
                <a:gd name="connsiteY157" fmla="*/ 1451692 h 2278227"/>
                <a:gd name="connsiteX158" fmla="*/ 240860 w 1754187"/>
                <a:gd name="connsiteY158" fmla="*/ 1398294 h 2278227"/>
                <a:gd name="connsiteX159" fmla="*/ 243700 w 1754187"/>
                <a:gd name="connsiteY159" fmla="*/ 1395454 h 2278227"/>
                <a:gd name="connsiteX160" fmla="*/ 249381 w 1754187"/>
                <a:gd name="connsiteY160" fmla="*/ 1392897 h 2278227"/>
                <a:gd name="connsiteX161" fmla="*/ 254778 w 1754187"/>
                <a:gd name="connsiteY161" fmla="*/ 1390057 h 2278227"/>
                <a:gd name="connsiteX162" fmla="*/ 263298 w 1754187"/>
                <a:gd name="connsiteY162" fmla="*/ 1387217 h 2278227"/>
                <a:gd name="connsiteX163" fmla="*/ 299655 w 1754187"/>
                <a:gd name="connsiteY163" fmla="*/ 1387217 h 2278227"/>
                <a:gd name="connsiteX164" fmla="*/ 299655 w 1754187"/>
                <a:gd name="connsiteY164" fmla="*/ 1381536 h 2278227"/>
                <a:gd name="connsiteX165" fmla="*/ 305335 w 1754187"/>
                <a:gd name="connsiteY165" fmla="*/ 1375855 h 2278227"/>
                <a:gd name="connsiteX166" fmla="*/ 305335 w 1754187"/>
                <a:gd name="connsiteY166" fmla="*/ 1317061 h 2278227"/>
                <a:gd name="connsiteX167" fmla="*/ 308176 w 1754187"/>
                <a:gd name="connsiteY167" fmla="*/ 1311380 h 2278227"/>
                <a:gd name="connsiteX168" fmla="*/ 313856 w 1754187"/>
                <a:gd name="connsiteY168" fmla="*/ 1303143 h 2278227"/>
                <a:gd name="connsiteX169" fmla="*/ 316413 w 1754187"/>
                <a:gd name="connsiteY169" fmla="*/ 1300303 h 2278227"/>
                <a:gd name="connsiteX170" fmla="*/ 341692 w 1754187"/>
                <a:gd name="connsiteY170" fmla="*/ 1266787 h 2278227"/>
                <a:gd name="connsiteX171" fmla="*/ 372651 w 1754187"/>
                <a:gd name="connsiteY171" fmla="*/ 1238668 h 2278227"/>
                <a:gd name="connsiteX172" fmla="*/ 378332 w 1754187"/>
                <a:gd name="connsiteY172" fmla="*/ 1238668 h 2278227"/>
                <a:gd name="connsiteX173" fmla="*/ 383728 w 1754187"/>
                <a:gd name="connsiteY173" fmla="*/ 1235827 h 2278227"/>
                <a:gd name="connsiteX174" fmla="*/ 389409 w 1754187"/>
                <a:gd name="connsiteY174" fmla="*/ 1235827 h 2278227"/>
                <a:gd name="connsiteX175" fmla="*/ 411848 w 1754187"/>
                <a:gd name="connsiteY175" fmla="*/ 1238668 h 2278227"/>
                <a:gd name="connsiteX176" fmla="*/ 422925 w 1754187"/>
                <a:gd name="connsiteY176" fmla="*/ 1238668 h 2278227"/>
                <a:gd name="connsiteX177" fmla="*/ 445364 w 1754187"/>
                <a:gd name="connsiteY177" fmla="*/ 1224750 h 2278227"/>
                <a:gd name="connsiteX178" fmla="*/ 439967 w 1754187"/>
                <a:gd name="connsiteY178" fmla="*/ 1221910 h 2278227"/>
                <a:gd name="connsiteX179" fmla="*/ 428606 w 1754187"/>
                <a:gd name="connsiteY179" fmla="*/ 1199471 h 2278227"/>
                <a:gd name="connsiteX180" fmla="*/ 425765 w 1754187"/>
                <a:gd name="connsiteY180" fmla="*/ 1193790 h 2278227"/>
                <a:gd name="connsiteX181" fmla="*/ 403327 w 1754187"/>
                <a:gd name="connsiteY181" fmla="*/ 1171352 h 2278227"/>
                <a:gd name="connsiteX182" fmla="*/ 400486 w 1754187"/>
                <a:gd name="connsiteY182" fmla="*/ 1171352 h 2278227"/>
                <a:gd name="connsiteX183" fmla="*/ 395090 w 1754187"/>
                <a:gd name="connsiteY183" fmla="*/ 1168511 h 2278227"/>
                <a:gd name="connsiteX184" fmla="*/ 378332 w 1754187"/>
                <a:gd name="connsiteY184" fmla="*/ 1162831 h 2278227"/>
                <a:gd name="connsiteX185" fmla="*/ 372651 w 1754187"/>
                <a:gd name="connsiteY185" fmla="*/ 1160274 h 2278227"/>
                <a:gd name="connsiteX186" fmla="*/ 353053 w 1754187"/>
                <a:gd name="connsiteY186" fmla="*/ 1126475 h 2278227"/>
                <a:gd name="connsiteX187" fmla="*/ 333455 w 1754187"/>
                <a:gd name="connsiteY187" fmla="*/ 1123634 h 2278227"/>
                <a:gd name="connsiteX188" fmla="*/ 294258 w 1754187"/>
                <a:gd name="connsiteY188" fmla="*/ 1112557 h 2278227"/>
                <a:gd name="connsiteX189" fmla="*/ 299655 w 1754187"/>
                <a:gd name="connsiteY189" fmla="*/ 1095799 h 2278227"/>
                <a:gd name="connsiteX190" fmla="*/ 294258 w 1754187"/>
                <a:gd name="connsiteY190" fmla="*/ 1050922 h 2278227"/>
                <a:gd name="connsiteX191" fmla="*/ 294258 w 1754187"/>
                <a:gd name="connsiteY191" fmla="*/ 1039560 h 2278227"/>
                <a:gd name="connsiteX192" fmla="*/ 302495 w 1754187"/>
                <a:gd name="connsiteY192" fmla="*/ 983606 h 2278227"/>
                <a:gd name="connsiteX193" fmla="*/ 302495 w 1754187"/>
                <a:gd name="connsiteY193" fmla="*/ 964008 h 2278227"/>
                <a:gd name="connsiteX194" fmla="*/ 324934 w 1754187"/>
                <a:gd name="connsiteY194" fmla="*/ 885615 h 2278227"/>
                <a:gd name="connsiteX195" fmla="*/ 333455 w 1754187"/>
                <a:gd name="connsiteY195" fmla="*/ 874253 h 2278227"/>
                <a:gd name="connsiteX196" fmla="*/ 341692 w 1754187"/>
                <a:gd name="connsiteY196" fmla="*/ 863176 h 2278227"/>
                <a:gd name="connsiteX197" fmla="*/ 358449 w 1754187"/>
                <a:gd name="connsiteY197" fmla="*/ 823980 h 2278227"/>
                <a:gd name="connsiteX198" fmla="*/ 361290 w 1754187"/>
                <a:gd name="connsiteY198" fmla="*/ 818299 h 2278227"/>
                <a:gd name="connsiteX199" fmla="*/ 358449 w 1754187"/>
                <a:gd name="connsiteY199" fmla="*/ 806938 h 2278227"/>
                <a:gd name="connsiteX200" fmla="*/ 358449 w 1754187"/>
                <a:gd name="connsiteY200" fmla="*/ 798701 h 2278227"/>
                <a:gd name="connsiteX201" fmla="*/ 308176 w 1754187"/>
                <a:gd name="connsiteY201" fmla="*/ 764901 h 2278227"/>
                <a:gd name="connsiteX202" fmla="*/ 296814 w 1754187"/>
                <a:gd name="connsiteY202" fmla="*/ 764901 h 2278227"/>
                <a:gd name="connsiteX203" fmla="*/ 263298 w 1754187"/>
                <a:gd name="connsiteY203" fmla="*/ 748143 h 2278227"/>
                <a:gd name="connsiteX204" fmla="*/ 254778 w 1754187"/>
                <a:gd name="connsiteY204" fmla="*/ 745302 h 2278227"/>
                <a:gd name="connsiteX205" fmla="*/ 195983 w 1754187"/>
                <a:gd name="connsiteY205" fmla="*/ 750983 h 2278227"/>
                <a:gd name="connsiteX206" fmla="*/ 184905 w 1754187"/>
                <a:gd name="connsiteY206" fmla="*/ 753823 h 2278227"/>
                <a:gd name="connsiteX207" fmla="*/ 137188 w 1754187"/>
                <a:gd name="connsiteY207" fmla="*/ 742746 h 2278227"/>
                <a:gd name="connsiteX208" fmla="*/ 131507 w 1754187"/>
                <a:gd name="connsiteY208" fmla="*/ 734225 h 2278227"/>
                <a:gd name="connsiteX209" fmla="*/ 100832 w 1754187"/>
                <a:gd name="connsiteY209" fmla="*/ 686508 h 2278227"/>
                <a:gd name="connsiteX210" fmla="*/ 86630 w 1754187"/>
                <a:gd name="connsiteY210" fmla="*/ 680827 h 2278227"/>
                <a:gd name="connsiteX211" fmla="*/ 69872 w 1754187"/>
                <a:gd name="connsiteY211" fmla="*/ 675430 h 2278227"/>
                <a:gd name="connsiteX212" fmla="*/ 24995 w 1754187"/>
                <a:gd name="connsiteY212" fmla="*/ 630553 h 2278227"/>
                <a:gd name="connsiteX213" fmla="*/ 24995 w 1754187"/>
                <a:gd name="connsiteY213" fmla="*/ 619192 h 2278227"/>
                <a:gd name="connsiteX214" fmla="*/ 22439 w 1754187"/>
                <a:gd name="connsiteY214" fmla="*/ 610955 h 2278227"/>
                <a:gd name="connsiteX215" fmla="*/ 0 w 1754187"/>
                <a:gd name="connsiteY215" fmla="*/ 532562 h 2278227"/>
                <a:gd name="connsiteX216" fmla="*/ 8237 w 1754187"/>
                <a:gd name="connsiteY216" fmla="*/ 535118 h 2278227"/>
                <a:gd name="connsiteX217" fmla="*/ 16758 w 1754187"/>
                <a:gd name="connsiteY217" fmla="*/ 535118 h 2278227"/>
                <a:gd name="connsiteX218" fmla="*/ 33516 w 1754187"/>
                <a:gd name="connsiteY218" fmla="*/ 537958 h 2278227"/>
                <a:gd name="connsiteX219" fmla="*/ 47433 w 1754187"/>
                <a:gd name="connsiteY219" fmla="*/ 535118 h 2278227"/>
                <a:gd name="connsiteX220" fmla="*/ 58795 w 1754187"/>
                <a:gd name="connsiteY220" fmla="*/ 535118 h 2278227"/>
                <a:gd name="connsiteX221" fmla="*/ 72712 w 1754187"/>
                <a:gd name="connsiteY221" fmla="*/ 532562 h 2278227"/>
                <a:gd name="connsiteX222" fmla="*/ 78393 w 1754187"/>
                <a:gd name="connsiteY222" fmla="*/ 529721 h 2278227"/>
                <a:gd name="connsiteX223" fmla="*/ 86630 w 1754187"/>
                <a:gd name="connsiteY223" fmla="*/ 529721 h 2278227"/>
                <a:gd name="connsiteX224" fmla="*/ 120430 w 1754187"/>
                <a:gd name="connsiteY224" fmla="*/ 526881 h 2278227"/>
                <a:gd name="connsiteX225" fmla="*/ 128667 w 1754187"/>
                <a:gd name="connsiteY225" fmla="*/ 529721 h 2278227"/>
                <a:gd name="connsiteX226" fmla="*/ 134347 w 1754187"/>
                <a:gd name="connsiteY226" fmla="*/ 529721 h 2278227"/>
                <a:gd name="connsiteX227" fmla="*/ 165307 w 1754187"/>
                <a:gd name="connsiteY227" fmla="*/ 549320 h 2278227"/>
                <a:gd name="connsiteX228" fmla="*/ 173544 w 1754187"/>
                <a:gd name="connsiteY228" fmla="*/ 557557 h 2278227"/>
                <a:gd name="connsiteX229" fmla="*/ 179225 w 1754187"/>
                <a:gd name="connsiteY229" fmla="*/ 560397 h 2278227"/>
                <a:gd name="connsiteX230" fmla="*/ 187746 w 1754187"/>
                <a:gd name="connsiteY230" fmla="*/ 566078 h 2278227"/>
                <a:gd name="connsiteX231" fmla="*/ 226942 w 1754187"/>
                <a:gd name="connsiteY231" fmla="*/ 599594 h 2278227"/>
                <a:gd name="connsiteX232" fmla="*/ 232623 w 1754187"/>
                <a:gd name="connsiteY232" fmla="*/ 602434 h 2278227"/>
                <a:gd name="connsiteX233" fmla="*/ 240860 w 1754187"/>
                <a:gd name="connsiteY233" fmla="*/ 605274 h 2278227"/>
                <a:gd name="connsiteX234" fmla="*/ 246541 w 1754187"/>
                <a:gd name="connsiteY234" fmla="*/ 608114 h 2278227"/>
                <a:gd name="connsiteX235" fmla="*/ 257618 w 1754187"/>
                <a:gd name="connsiteY235" fmla="*/ 608114 h 2278227"/>
                <a:gd name="connsiteX236" fmla="*/ 302495 w 1754187"/>
                <a:gd name="connsiteY236" fmla="*/ 591357 h 2278227"/>
                <a:gd name="connsiteX237" fmla="*/ 308176 w 1754187"/>
                <a:gd name="connsiteY237" fmla="*/ 585676 h 2278227"/>
                <a:gd name="connsiteX238" fmla="*/ 311016 w 1754187"/>
                <a:gd name="connsiteY238" fmla="*/ 579995 h 2278227"/>
                <a:gd name="connsiteX239" fmla="*/ 316413 w 1754187"/>
                <a:gd name="connsiteY239" fmla="*/ 574599 h 2278227"/>
                <a:gd name="connsiteX240" fmla="*/ 319253 w 1754187"/>
                <a:gd name="connsiteY240" fmla="*/ 568918 h 2278227"/>
                <a:gd name="connsiteX241" fmla="*/ 366971 w 1754187"/>
                <a:gd name="connsiteY241" fmla="*/ 552160 h 2278227"/>
                <a:gd name="connsiteX242" fmla="*/ 375492 w 1754187"/>
                <a:gd name="connsiteY242" fmla="*/ 552160 h 2278227"/>
                <a:gd name="connsiteX243" fmla="*/ 422925 w 1754187"/>
                <a:gd name="connsiteY243" fmla="*/ 515520 h 2278227"/>
                <a:gd name="connsiteX244" fmla="*/ 431446 w 1754187"/>
                <a:gd name="connsiteY244" fmla="*/ 507283 h 2278227"/>
                <a:gd name="connsiteX245" fmla="*/ 437127 w 1754187"/>
                <a:gd name="connsiteY245" fmla="*/ 498762 h 2278227"/>
                <a:gd name="connsiteX246" fmla="*/ 470643 w 1754187"/>
                <a:gd name="connsiteY246" fmla="*/ 487685 h 2278227"/>
                <a:gd name="connsiteX247" fmla="*/ 482004 w 1754187"/>
                <a:gd name="connsiteY247" fmla="*/ 487685 h 2278227"/>
                <a:gd name="connsiteX248" fmla="*/ 518360 w 1754187"/>
                <a:gd name="connsiteY248" fmla="*/ 498762 h 2278227"/>
                <a:gd name="connsiteX249" fmla="*/ 526597 w 1754187"/>
                <a:gd name="connsiteY249" fmla="*/ 498762 h 2278227"/>
                <a:gd name="connsiteX250" fmla="*/ 554716 w 1754187"/>
                <a:gd name="connsiteY250" fmla="*/ 487685 h 2278227"/>
                <a:gd name="connsiteX251" fmla="*/ 563237 w 1754187"/>
                <a:gd name="connsiteY251" fmla="*/ 479164 h 2278227"/>
                <a:gd name="connsiteX252" fmla="*/ 574315 w 1754187"/>
                <a:gd name="connsiteY252" fmla="*/ 473483 h 2278227"/>
                <a:gd name="connsiteX253" fmla="*/ 579995 w 1754187"/>
                <a:gd name="connsiteY253" fmla="*/ 468086 h 2278227"/>
                <a:gd name="connsiteX254" fmla="*/ 627713 w 1754187"/>
                <a:gd name="connsiteY254" fmla="*/ 459565 h 2278227"/>
                <a:gd name="connsiteX255" fmla="*/ 644471 w 1754187"/>
                <a:gd name="connsiteY255" fmla="*/ 453885 h 2278227"/>
                <a:gd name="connsiteX256" fmla="*/ 658388 w 1754187"/>
                <a:gd name="connsiteY256" fmla="*/ 453885 h 2278227"/>
                <a:gd name="connsiteX257" fmla="*/ 694745 w 1754187"/>
                <a:gd name="connsiteY257" fmla="*/ 417528 h 2278227"/>
                <a:gd name="connsiteX258" fmla="*/ 694745 w 1754187"/>
                <a:gd name="connsiteY258" fmla="*/ 409007 h 2278227"/>
                <a:gd name="connsiteX259" fmla="*/ 697585 w 1754187"/>
                <a:gd name="connsiteY259" fmla="*/ 361574 h 2278227"/>
                <a:gd name="connsiteX260" fmla="*/ 700425 w 1754187"/>
                <a:gd name="connsiteY260" fmla="*/ 353053 h 2278227"/>
                <a:gd name="connsiteX261" fmla="*/ 728545 w 1754187"/>
                <a:gd name="connsiteY261" fmla="*/ 313856 h 2278227"/>
                <a:gd name="connsiteX262" fmla="*/ 770581 w 1754187"/>
                <a:gd name="connsiteY262" fmla="*/ 299939 h 2278227"/>
                <a:gd name="connsiteX263" fmla="*/ 795860 w 1754187"/>
                <a:gd name="connsiteY263" fmla="*/ 283181 h 2278227"/>
                <a:gd name="connsiteX264" fmla="*/ 804097 w 1754187"/>
                <a:gd name="connsiteY264" fmla="*/ 277500 h 2278227"/>
                <a:gd name="connsiteX265" fmla="*/ 812618 w 1754187"/>
                <a:gd name="connsiteY265" fmla="*/ 271820 h 2278227"/>
                <a:gd name="connsiteX266" fmla="*/ 851815 w 1754187"/>
                <a:gd name="connsiteY266" fmla="*/ 229783 h 2278227"/>
                <a:gd name="connsiteX267" fmla="*/ 860336 w 1754187"/>
                <a:gd name="connsiteY267" fmla="*/ 218705 h 2278227"/>
                <a:gd name="connsiteX268" fmla="*/ 910610 w 1754187"/>
                <a:gd name="connsiteY268" fmla="*/ 201663 h 2278227"/>
                <a:gd name="connsiteX269" fmla="*/ 946966 w 1754187"/>
                <a:gd name="connsiteY269" fmla="*/ 190586 h 2278227"/>
                <a:gd name="connsiteX270" fmla="*/ 955487 w 1754187"/>
                <a:gd name="connsiteY270" fmla="*/ 187746 h 2278227"/>
                <a:gd name="connsiteX271" fmla="*/ 994683 w 1754187"/>
                <a:gd name="connsiteY271" fmla="*/ 170988 h 2278227"/>
                <a:gd name="connsiteX272" fmla="*/ 1000364 w 1754187"/>
                <a:gd name="connsiteY272" fmla="*/ 170988 h 2278227"/>
                <a:gd name="connsiteX273" fmla="*/ 1059159 w 1754187"/>
                <a:gd name="connsiteY273" fmla="*/ 140028 h 2278227"/>
                <a:gd name="connsiteX274" fmla="*/ 1090118 w 1754187"/>
                <a:gd name="connsiteY274" fmla="*/ 126111 h 2278227"/>
                <a:gd name="connsiteX275" fmla="*/ 1098355 w 1754187"/>
                <a:gd name="connsiteY275" fmla="*/ 123270 h 2278227"/>
                <a:gd name="connsiteX276" fmla="*/ 1120794 w 1754187"/>
                <a:gd name="connsiteY276" fmla="*/ 106512 h 2278227"/>
                <a:gd name="connsiteX277" fmla="*/ 1126475 w 1754187"/>
                <a:gd name="connsiteY277" fmla="*/ 97991 h 2278227"/>
                <a:gd name="connsiteX278" fmla="*/ 1137552 w 1754187"/>
                <a:gd name="connsiteY278" fmla="*/ 78393 h 2278227"/>
                <a:gd name="connsiteX279" fmla="*/ 1146073 w 1754187"/>
                <a:gd name="connsiteY279" fmla="*/ 53114 h 2278227"/>
                <a:gd name="connsiteX280" fmla="*/ 1143233 w 1754187"/>
                <a:gd name="connsiteY280" fmla="*/ 42037 h 2278227"/>
                <a:gd name="connsiteX281" fmla="*/ 1140392 w 1754187"/>
                <a:gd name="connsiteY281" fmla="*/ 28119 h 2278227"/>
                <a:gd name="connsiteX282" fmla="*/ 1151754 w 1754187"/>
                <a:gd name="connsiteY282" fmla="*/ 0 h 2278227"/>
                <a:gd name="connsiteX283" fmla="*/ 1159990 w 1754187"/>
                <a:gd name="connsiteY283" fmla="*/ 2840 h 2278227"/>
                <a:gd name="connsiteX284" fmla="*/ 1196347 w 1754187"/>
                <a:gd name="connsiteY284" fmla="*/ 28119 h 2278227"/>
                <a:gd name="connsiteX285" fmla="*/ 1204868 w 1754187"/>
                <a:gd name="connsiteY285" fmla="*/ 36356 h 2278227"/>
                <a:gd name="connsiteX286" fmla="*/ 1210548 w 1754187"/>
                <a:gd name="connsiteY286" fmla="*/ 42037 h 2278227"/>
                <a:gd name="connsiteX287" fmla="*/ 1252585 w 1754187"/>
                <a:gd name="connsiteY287" fmla="*/ 55954 h 2278227"/>
                <a:gd name="connsiteX288" fmla="*/ 1263663 w 1754187"/>
                <a:gd name="connsiteY288" fmla="*/ 50558 h 2278227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57618 w 1754187"/>
                <a:gd name="connsiteY125" fmla="*/ 2244712 h 2278228"/>
                <a:gd name="connsiteX126" fmla="*/ 210184 w 1754187"/>
                <a:gd name="connsiteY126" fmla="*/ 2236191 h 2278228"/>
                <a:gd name="connsiteX127" fmla="*/ 201663 w 1754187"/>
                <a:gd name="connsiteY127" fmla="*/ 2236191 h 2278228"/>
                <a:gd name="connsiteX128" fmla="*/ 195983 w 1754187"/>
                <a:gd name="connsiteY128" fmla="*/ 2233351 h 2278228"/>
                <a:gd name="connsiteX129" fmla="*/ 190586 w 1754187"/>
                <a:gd name="connsiteY129" fmla="*/ 2230795 h 2278228"/>
                <a:gd name="connsiteX130" fmla="*/ 173544 w 1754187"/>
                <a:gd name="connsiteY130" fmla="*/ 2225114 h 2278228"/>
                <a:gd name="connsiteX131" fmla="*/ 117590 w 1754187"/>
                <a:gd name="connsiteY131" fmla="*/ 2141040 h 2278228"/>
                <a:gd name="connsiteX132" fmla="*/ 114749 w 1754187"/>
                <a:gd name="connsiteY132" fmla="*/ 2138200 h 2278228"/>
                <a:gd name="connsiteX133" fmla="*/ 117590 w 1754187"/>
                <a:gd name="connsiteY133" fmla="*/ 2096163 h 2278228"/>
                <a:gd name="connsiteX134" fmla="*/ 120430 w 1754187"/>
                <a:gd name="connsiteY134" fmla="*/ 2090482 h 2278228"/>
                <a:gd name="connsiteX135" fmla="*/ 126110 w 1754187"/>
                <a:gd name="connsiteY135" fmla="*/ 2087642 h 2278228"/>
                <a:gd name="connsiteX136" fmla="*/ 128667 w 1754187"/>
                <a:gd name="connsiteY136" fmla="*/ 2082245 h 2278228"/>
                <a:gd name="connsiteX137" fmla="*/ 162467 w 1754187"/>
                <a:gd name="connsiteY137" fmla="*/ 2034528 h 2278228"/>
                <a:gd name="connsiteX138" fmla="*/ 165307 w 1754187"/>
                <a:gd name="connsiteY138" fmla="*/ 2028847 h 2278228"/>
                <a:gd name="connsiteX139" fmla="*/ 168147 w 1754187"/>
                <a:gd name="connsiteY139" fmla="*/ 2026007 h 2278228"/>
                <a:gd name="connsiteX140" fmla="*/ 201663 w 1754187"/>
                <a:gd name="connsiteY140" fmla="*/ 1928015 h 2278228"/>
                <a:gd name="connsiteX141" fmla="*/ 210184 w 1754187"/>
                <a:gd name="connsiteY141" fmla="*/ 1894499 h 2278228"/>
                <a:gd name="connsiteX142" fmla="*/ 212741 w 1754187"/>
                <a:gd name="connsiteY142" fmla="*/ 1872061 h 2278228"/>
                <a:gd name="connsiteX143" fmla="*/ 212741 w 1754187"/>
                <a:gd name="connsiteY143" fmla="*/ 1863540 h 2278228"/>
                <a:gd name="connsiteX144" fmla="*/ 226942 w 1754187"/>
                <a:gd name="connsiteY144" fmla="*/ 1824344 h 2278228"/>
                <a:gd name="connsiteX145" fmla="*/ 232623 w 1754187"/>
                <a:gd name="connsiteY145" fmla="*/ 1759868 h 2278228"/>
                <a:gd name="connsiteX146" fmla="*/ 235179 w 1754187"/>
                <a:gd name="connsiteY146" fmla="*/ 1745950 h 2278228"/>
                <a:gd name="connsiteX147" fmla="*/ 235179 w 1754187"/>
                <a:gd name="connsiteY147" fmla="*/ 1672954 h 2278228"/>
                <a:gd name="connsiteX148" fmla="*/ 240860 w 1754187"/>
                <a:gd name="connsiteY148" fmla="*/ 1664717 h 2278228"/>
                <a:gd name="connsiteX149" fmla="*/ 240860 w 1754187"/>
                <a:gd name="connsiteY149" fmla="*/ 1653356 h 2278228"/>
                <a:gd name="connsiteX150" fmla="*/ 252221 w 1754187"/>
                <a:gd name="connsiteY150" fmla="*/ 1569282 h 2278228"/>
                <a:gd name="connsiteX151" fmla="*/ 252221 w 1754187"/>
                <a:gd name="connsiteY151" fmla="*/ 1558205 h 2278228"/>
                <a:gd name="connsiteX152" fmla="*/ 235179 w 1754187"/>
                <a:gd name="connsiteY152" fmla="*/ 1479528 h 2278228"/>
                <a:gd name="connsiteX153" fmla="*/ 232623 w 1754187"/>
                <a:gd name="connsiteY153" fmla="*/ 1476687 h 2278228"/>
                <a:gd name="connsiteX154" fmla="*/ 232623 w 1754187"/>
                <a:gd name="connsiteY154" fmla="*/ 1465610 h 2278228"/>
                <a:gd name="connsiteX155" fmla="*/ 229783 w 1754187"/>
                <a:gd name="connsiteY155" fmla="*/ 1457089 h 2278228"/>
                <a:gd name="connsiteX156" fmla="*/ 229783 w 1754187"/>
                <a:gd name="connsiteY156" fmla="*/ 1451692 h 2278228"/>
                <a:gd name="connsiteX157" fmla="*/ 240860 w 1754187"/>
                <a:gd name="connsiteY157" fmla="*/ 1398294 h 2278228"/>
                <a:gd name="connsiteX158" fmla="*/ 243700 w 1754187"/>
                <a:gd name="connsiteY158" fmla="*/ 1395454 h 2278228"/>
                <a:gd name="connsiteX159" fmla="*/ 249381 w 1754187"/>
                <a:gd name="connsiteY159" fmla="*/ 1392897 h 2278228"/>
                <a:gd name="connsiteX160" fmla="*/ 254778 w 1754187"/>
                <a:gd name="connsiteY160" fmla="*/ 1390057 h 2278228"/>
                <a:gd name="connsiteX161" fmla="*/ 263298 w 1754187"/>
                <a:gd name="connsiteY161" fmla="*/ 1387217 h 2278228"/>
                <a:gd name="connsiteX162" fmla="*/ 299655 w 1754187"/>
                <a:gd name="connsiteY162" fmla="*/ 1387217 h 2278228"/>
                <a:gd name="connsiteX163" fmla="*/ 299655 w 1754187"/>
                <a:gd name="connsiteY163" fmla="*/ 1381536 h 2278228"/>
                <a:gd name="connsiteX164" fmla="*/ 305335 w 1754187"/>
                <a:gd name="connsiteY164" fmla="*/ 1375855 h 2278228"/>
                <a:gd name="connsiteX165" fmla="*/ 305335 w 1754187"/>
                <a:gd name="connsiteY165" fmla="*/ 1317061 h 2278228"/>
                <a:gd name="connsiteX166" fmla="*/ 308176 w 1754187"/>
                <a:gd name="connsiteY166" fmla="*/ 1311380 h 2278228"/>
                <a:gd name="connsiteX167" fmla="*/ 313856 w 1754187"/>
                <a:gd name="connsiteY167" fmla="*/ 1303143 h 2278228"/>
                <a:gd name="connsiteX168" fmla="*/ 316413 w 1754187"/>
                <a:gd name="connsiteY168" fmla="*/ 1300303 h 2278228"/>
                <a:gd name="connsiteX169" fmla="*/ 341692 w 1754187"/>
                <a:gd name="connsiteY169" fmla="*/ 1266787 h 2278228"/>
                <a:gd name="connsiteX170" fmla="*/ 372651 w 1754187"/>
                <a:gd name="connsiteY170" fmla="*/ 1238668 h 2278228"/>
                <a:gd name="connsiteX171" fmla="*/ 378332 w 1754187"/>
                <a:gd name="connsiteY171" fmla="*/ 1238668 h 2278228"/>
                <a:gd name="connsiteX172" fmla="*/ 383728 w 1754187"/>
                <a:gd name="connsiteY172" fmla="*/ 1235827 h 2278228"/>
                <a:gd name="connsiteX173" fmla="*/ 389409 w 1754187"/>
                <a:gd name="connsiteY173" fmla="*/ 1235827 h 2278228"/>
                <a:gd name="connsiteX174" fmla="*/ 411848 w 1754187"/>
                <a:gd name="connsiteY174" fmla="*/ 1238668 h 2278228"/>
                <a:gd name="connsiteX175" fmla="*/ 422925 w 1754187"/>
                <a:gd name="connsiteY175" fmla="*/ 1238668 h 2278228"/>
                <a:gd name="connsiteX176" fmla="*/ 445364 w 1754187"/>
                <a:gd name="connsiteY176" fmla="*/ 1224750 h 2278228"/>
                <a:gd name="connsiteX177" fmla="*/ 439967 w 1754187"/>
                <a:gd name="connsiteY177" fmla="*/ 1221910 h 2278228"/>
                <a:gd name="connsiteX178" fmla="*/ 428606 w 1754187"/>
                <a:gd name="connsiteY178" fmla="*/ 1199471 h 2278228"/>
                <a:gd name="connsiteX179" fmla="*/ 425765 w 1754187"/>
                <a:gd name="connsiteY179" fmla="*/ 1193790 h 2278228"/>
                <a:gd name="connsiteX180" fmla="*/ 403327 w 1754187"/>
                <a:gd name="connsiteY180" fmla="*/ 1171352 h 2278228"/>
                <a:gd name="connsiteX181" fmla="*/ 400486 w 1754187"/>
                <a:gd name="connsiteY181" fmla="*/ 1171352 h 2278228"/>
                <a:gd name="connsiteX182" fmla="*/ 395090 w 1754187"/>
                <a:gd name="connsiteY182" fmla="*/ 1168511 h 2278228"/>
                <a:gd name="connsiteX183" fmla="*/ 378332 w 1754187"/>
                <a:gd name="connsiteY183" fmla="*/ 1162831 h 2278228"/>
                <a:gd name="connsiteX184" fmla="*/ 372651 w 1754187"/>
                <a:gd name="connsiteY184" fmla="*/ 1160274 h 2278228"/>
                <a:gd name="connsiteX185" fmla="*/ 353053 w 1754187"/>
                <a:gd name="connsiteY185" fmla="*/ 1126475 h 2278228"/>
                <a:gd name="connsiteX186" fmla="*/ 333455 w 1754187"/>
                <a:gd name="connsiteY186" fmla="*/ 1123634 h 2278228"/>
                <a:gd name="connsiteX187" fmla="*/ 294258 w 1754187"/>
                <a:gd name="connsiteY187" fmla="*/ 1112557 h 2278228"/>
                <a:gd name="connsiteX188" fmla="*/ 299655 w 1754187"/>
                <a:gd name="connsiteY188" fmla="*/ 1095799 h 2278228"/>
                <a:gd name="connsiteX189" fmla="*/ 294258 w 1754187"/>
                <a:gd name="connsiteY189" fmla="*/ 1050922 h 2278228"/>
                <a:gd name="connsiteX190" fmla="*/ 294258 w 1754187"/>
                <a:gd name="connsiteY190" fmla="*/ 1039560 h 2278228"/>
                <a:gd name="connsiteX191" fmla="*/ 302495 w 1754187"/>
                <a:gd name="connsiteY191" fmla="*/ 983606 h 2278228"/>
                <a:gd name="connsiteX192" fmla="*/ 302495 w 1754187"/>
                <a:gd name="connsiteY192" fmla="*/ 964008 h 2278228"/>
                <a:gd name="connsiteX193" fmla="*/ 324934 w 1754187"/>
                <a:gd name="connsiteY193" fmla="*/ 885615 h 2278228"/>
                <a:gd name="connsiteX194" fmla="*/ 333455 w 1754187"/>
                <a:gd name="connsiteY194" fmla="*/ 874253 h 2278228"/>
                <a:gd name="connsiteX195" fmla="*/ 341692 w 1754187"/>
                <a:gd name="connsiteY195" fmla="*/ 863176 h 2278228"/>
                <a:gd name="connsiteX196" fmla="*/ 358449 w 1754187"/>
                <a:gd name="connsiteY196" fmla="*/ 823980 h 2278228"/>
                <a:gd name="connsiteX197" fmla="*/ 361290 w 1754187"/>
                <a:gd name="connsiteY197" fmla="*/ 818299 h 2278228"/>
                <a:gd name="connsiteX198" fmla="*/ 358449 w 1754187"/>
                <a:gd name="connsiteY198" fmla="*/ 806938 h 2278228"/>
                <a:gd name="connsiteX199" fmla="*/ 358449 w 1754187"/>
                <a:gd name="connsiteY199" fmla="*/ 798701 h 2278228"/>
                <a:gd name="connsiteX200" fmla="*/ 308176 w 1754187"/>
                <a:gd name="connsiteY200" fmla="*/ 764901 h 2278228"/>
                <a:gd name="connsiteX201" fmla="*/ 296814 w 1754187"/>
                <a:gd name="connsiteY201" fmla="*/ 764901 h 2278228"/>
                <a:gd name="connsiteX202" fmla="*/ 263298 w 1754187"/>
                <a:gd name="connsiteY202" fmla="*/ 748143 h 2278228"/>
                <a:gd name="connsiteX203" fmla="*/ 254778 w 1754187"/>
                <a:gd name="connsiteY203" fmla="*/ 745302 h 2278228"/>
                <a:gd name="connsiteX204" fmla="*/ 195983 w 1754187"/>
                <a:gd name="connsiteY204" fmla="*/ 750983 h 2278228"/>
                <a:gd name="connsiteX205" fmla="*/ 184905 w 1754187"/>
                <a:gd name="connsiteY205" fmla="*/ 753823 h 2278228"/>
                <a:gd name="connsiteX206" fmla="*/ 137188 w 1754187"/>
                <a:gd name="connsiteY206" fmla="*/ 742746 h 2278228"/>
                <a:gd name="connsiteX207" fmla="*/ 131507 w 1754187"/>
                <a:gd name="connsiteY207" fmla="*/ 734225 h 2278228"/>
                <a:gd name="connsiteX208" fmla="*/ 100832 w 1754187"/>
                <a:gd name="connsiteY208" fmla="*/ 686508 h 2278228"/>
                <a:gd name="connsiteX209" fmla="*/ 86630 w 1754187"/>
                <a:gd name="connsiteY209" fmla="*/ 680827 h 2278228"/>
                <a:gd name="connsiteX210" fmla="*/ 69872 w 1754187"/>
                <a:gd name="connsiteY210" fmla="*/ 675430 h 2278228"/>
                <a:gd name="connsiteX211" fmla="*/ 24995 w 1754187"/>
                <a:gd name="connsiteY211" fmla="*/ 630553 h 2278228"/>
                <a:gd name="connsiteX212" fmla="*/ 24995 w 1754187"/>
                <a:gd name="connsiteY212" fmla="*/ 619192 h 2278228"/>
                <a:gd name="connsiteX213" fmla="*/ 22439 w 1754187"/>
                <a:gd name="connsiteY213" fmla="*/ 610955 h 2278228"/>
                <a:gd name="connsiteX214" fmla="*/ 0 w 1754187"/>
                <a:gd name="connsiteY214" fmla="*/ 532562 h 2278228"/>
                <a:gd name="connsiteX215" fmla="*/ 8237 w 1754187"/>
                <a:gd name="connsiteY215" fmla="*/ 535118 h 2278228"/>
                <a:gd name="connsiteX216" fmla="*/ 16758 w 1754187"/>
                <a:gd name="connsiteY216" fmla="*/ 535118 h 2278228"/>
                <a:gd name="connsiteX217" fmla="*/ 33516 w 1754187"/>
                <a:gd name="connsiteY217" fmla="*/ 537958 h 2278228"/>
                <a:gd name="connsiteX218" fmla="*/ 47433 w 1754187"/>
                <a:gd name="connsiteY218" fmla="*/ 535118 h 2278228"/>
                <a:gd name="connsiteX219" fmla="*/ 58795 w 1754187"/>
                <a:gd name="connsiteY219" fmla="*/ 535118 h 2278228"/>
                <a:gd name="connsiteX220" fmla="*/ 72712 w 1754187"/>
                <a:gd name="connsiteY220" fmla="*/ 532562 h 2278228"/>
                <a:gd name="connsiteX221" fmla="*/ 78393 w 1754187"/>
                <a:gd name="connsiteY221" fmla="*/ 529721 h 2278228"/>
                <a:gd name="connsiteX222" fmla="*/ 86630 w 1754187"/>
                <a:gd name="connsiteY222" fmla="*/ 529721 h 2278228"/>
                <a:gd name="connsiteX223" fmla="*/ 120430 w 1754187"/>
                <a:gd name="connsiteY223" fmla="*/ 526881 h 2278228"/>
                <a:gd name="connsiteX224" fmla="*/ 128667 w 1754187"/>
                <a:gd name="connsiteY224" fmla="*/ 529721 h 2278228"/>
                <a:gd name="connsiteX225" fmla="*/ 134347 w 1754187"/>
                <a:gd name="connsiteY225" fmla="*/ 529721 h 2278228"/>
                <a:gd name="connsiteX226" fmla="*/ 165307 w 1754187"/>
                <a:gd name="connsiteY226" fmla="*/ 549320 h 2278228"/>
                <a:gd name="connsiteX227" fmla="*/ 173544 w 1754187"/>
                <a:gd name="connsiteY227" fmla="*/ 557557 h 2278228"/>
                <a:gd name="connsiteX228" fmla="*/ 179225 w 1754187"/>
                <a:gd name="connsiteY228" fmla="*/ 560397 h 2278228"/>
                <a:gd name="connsiteX229" fmla="*/ 187746 w 1754187"/>
                <a:gd name="connsiteY229" fmla="*/ 566078 h 2278228"/>
                <a:gd name="connsiteX230" fmla="*/ 226942 w 1754187"/>
                <a:gd name="connsiteY230" fmla="*/ 599594 h 2278228"/>
                <a:gd name="connsiteX231" fmla="*/ 232623 w 1754187"/>
                <a:gd name="connsiteY231" fmla="*/ 602434 h 2278228"/>
                <a:gd name="connsiteX232" fmla="*/ 240860 w 1754187"/>
                <a:gd name="connsiteY232" fmla="*/ 605274 h 2278228"/>
                <a:gd name="connsiteX233" fmla="*/ 246541 w 1754187"/>
                <a:gd name="connsiteY233" fmla="*/ 608114 h 2278228"/>
                <a:gd name="connsiteX234" fmla="*/ 257618 w 1754187"/>
                <a:gd name="connsiteY234" fmla="*/ 608114 h 2278228"/>
                <a:gd name="connsiteX235" fmla="*/ 302495 w 1754187"/>
                <a:gd name="connsiteY235" fmla="*/ 591357 h 2278228"/>
                <a:gd name="connsiteX236" fmla="*/ 308176 w 1754187"/>
                <a:gd name="connsiteY236" fmla="*/ 585676 h 2278228"/>
                <a:gd name="connsiteX237" fmla="*/ 311016 w 1754187"/>
                <a:gd name="connsiteY237" fmla="*/ 579995 h 2278228"/>
                <a:gd name="connsiteX238" fmla="*/ 316413 w 1754187"/>
                <a:gd name="connsiteY238" fmla="*/ 574599 h 2278228"/>
                <a:gd name="connsiteX239" fmla="*/ 319253 w 1754187"/>
                <a:gd name="connsiteY239" fmla="*/ 568918 h 2278228"/>
                <a:gd name="connsiteX240" fmla="*/ 366971 w 1754187"/>
                <a:gd name="connsiteY240" fmla="*/ 552160 h 2278228"/>
                <a:gd name="connsiteX241" fmla="*/ 375492 w 1754187"/>
                <a:gd name="connsiteY241" fmla="*/ 552160 h 2278228"/>
                <a:gd name="connsiteX242" fmla="*/ 422925 w 1754187"/>
                <a:gd name="connsiteY242" fmla="*/ 515520 h 2278228"/>
                <a:gd name="connsiteX243" fmla="*/ 431446 w 1754187"/>
                <a:gd name="connsiteY243" fmla="*/ 507283 h 2278228"/>
                <a:gd name="connsiteX244" fmla="*/ 437127 w 1754187"/>
                <a:gd name="connsiteY244" fmla="*/ 498762 h 2278228"/>
                <a:gd name="connsiteX245" fmla="*/ 470643 w 1754187"/>
                <a:gd name="connsiteY245" fmla="*/ 487685 h 2278228"/>
                <a:gd name="connsiteX246" fmla="*/ 482004 w 1754187"/>
                <a:gd name="connsiteY246" fmla="*/ 487685 h 2278228"/>
                <a:gd name="connsiteX247" fmla="*/ 518360 w 1754187"/>
                <a:gd name="connsiteY247" fmla="*/ 498762 h 2278228"/>
                <a:gd name="connsiteX248" fmla="*/ 526597 w 1754187"/>
                <a:gd name="connsiteY248" fmla="*/ 498762 h 2278228"/>
                <a:gd name="connsiteX249" fmla="*/ 554716 w 1754187"/>
                <a:gd name="connsiteY249" fmla="*/ 487685 h 2278228"/>
                <a:gd name="connsiteX250" fmla="*/ 563237 w 1754187"/>
                <a:gd name="connsiteY250" fmla="*/ 479164 h 2278228"/>
                <a:gd name="connsiteX251" fmla="*/ 574315 w 1754187"/>
                <a:gd name="connsiteY251" fmla="*/ 473483 h 2278228"/>
                <a:gd name="connsiteX252" fmla="*/ 579995 w 1754187"/>
                <a:gd name="connsiteY252" fmla="*/ 468086 h 2278228"/>
                <a:gd name="connsiteX253" fmla="*/ 627713 w 1754187"/>
                <a:gd name="connsiteY253" fmla="*/ 459565 h 2278228"/>
                <a:gd name="connsiteX254" fmla="*/ 644471 w 1754187"/>
                <a:gd name="connsiteY254" fmla="*/ 453885 h 2278228"/>
                <a:gd name="connsiteX255" fmla="*/ 658388 w 1754187"/>
                <a:gd name="connsiteY255" fmla="*/ 453885 h 2278228"/>
                <a:gd name="connsiteX256" fmla="*/ 694745 w 1754187"/>
                <a:gd name="connsiteY256" fmla="*/ 417528 h 2278228"/>
                <a:gd name="connsiteX257" fmla="*/ 694745 w 1754187"/>
                <a:gd name="connsiteY257" fmla="*/ 409007 h 2278228"/>
                <a:gd name="connsiteX258" fmla="*/ 697585 w 1754187"/>
                <a:gd name="connsiteY258" fmla="*/ 361574 h 2278228"/>
                <a:gd name="connsiteX259" fmla="*/ 700425 w 1754187"/>
                <a:gd name="connsiteY259" fmla="*/ 353053 h 2278228"/>
                <a:gd name="connsiteX260" fmla="*/ 728545 w 1754187"/>
                <a:gd name="connsiteY260" fmla="*/ 313856 h 2278228"/>
                <a:gd name="connsiteX261" fmla="*/ 770581 w 1754187"/>
                <a:gd name="connsiteY261" fmla="*/ 299939 h 2278228"/>
                <a:gd name="connsiteX262" fmla="*/ 795860 w 1754187"/>
                <a:gd name="connsiteY262" fmla="*/ 283181 h 2278228"/>
                <a:gd name="connsiteX263" fmla="*/ 804097 w 1754187"/>
                <a:gd name="connsiteY263" fmla="*/ 277500 h 2278228"/>
                <a:gd name="connsiteX264" fmla="*/ 812618 w 1754187"/>
                <a:gd name="connsiteY264" fmla="*/ 271820 h 2278228"/>
                <a:gd name="connsiteX265" fmla="*/ 851815 w 1754187"/>
                <a:gd name="connsiteY265" fmla="*/ 229783 h 2278228"/>
                <a:gd name="connsiteX266" fmla="*/ 860336 w 1754187"/>
                <a:gd name="connsiteY266" fmla="*/ 218705 h 2278228"/>
                <a:gd name="connsiteX267" fmla="*/ 910610 w 1754187"/>
                <a:gd name="connsiteY267" fmla="*/ 201663 h 2278228"/>
                <a:gd name="connsiteX268" fmla="*/ 946966 w 1754187"/>
                <a:gd name="connsiteY268" fmla="*/ 190586 h 2278228"/>
                <a:gd name="connsiteX269" fmla="*/ 955487 w 1754187"/>
                <a:gd name="connsiteY269" fmla="*/ 187746 h 2278228"/>
                <a:gd name="connsiteX270" fmla="*/ 994683 w 1754187"/>
                <a:gd name="connsiteY270" fmla="*/ 170988 h 2278228"/>
                <a:gd name="connsiteX271" fmla="*/ 1000364 w 1754187"/>
                <a:gd name="connsiteY271" fmla="*/ 170988 h 2278228"/>
                <a:gd name="connsiteX272" fmla="*/ 1059159 w 1754187"/>
                <a:gd name="connsiteY272" fmla="*/ 140028 h 2278228"/>
                <a:gd name="connsiteX273" fmla="*/ 1090118 w 1754187"/>
                <a:gd name="connsiteY273" fmla="*/ 126111 h 2278228"/>
                <a:gd name="connsiteX274" fmla="*/ 1098355 w 1754187"/>
                <a:gd name="connsiteY274" fmla="*/ 123270 h 2278228"/>
                <a:gd name="connsiteX275" fmla="*/ 1120794 w 1754187"/>
                <a:gd name="connsiteY275" fmla="*/ 106512 h 2278228"/>
                <a:gd name="connsiteX276" fmla="*/ 1126475 w 1754187"/>
                <a:gd name="connsiteY276" fmla="*/ 97991 h 2278228"/>
                <a:gd name="connsiteX277" fmla="*/ 1137552 w 1754187"/>
                <a:gd name="connsiteY277" fmla="*/ 78393 h 2278228"/>
                <a:gd name="connsiteX278" fmla="*/ 1146073 w 1754187"/>
                <a:gd name="connsiteY278" fmla="*/ 53114 h 2278228"/>
                <a:gd name="connsiteX279" fmla="*/ 1143233 w 1754187"/>
                <a:gd name="connsiteY279" fmla="*/ 42037 h 2278228"/>
                <a:gd name="connsiteX280" fmla="*/ 1140392 w 1754187"/>
                <a:gd name="connsiteY280" fmla="*/ 28119 h 2278228"/>
                <a:gd name="connsiteX281" fmla="*/ 1151754 w 1754187"/>
                <a:gd name="connsiteY281" fmla="*/ 0 h 2278228"/>
                <a:gd name="connsiteX282" fmla="*/ 1159990 w 1754187"/>
                <a:gd name="connsiteY282" fmla="*/ 2840 h 2278228"/>
                <a:gd name="connsiteX283" fmla="*/ 1196347 w 1754187"/>
                <a:gd name="connsiteY283" fmla="*/ 28119 h 2278228"/>
                <a:gd name="connsiteX284" fmla="*/ 1204868 w 1754187"/>
                <a:gd name="connsiteY284" fmla="*/ 36356 h 2278228"/>
                <a:gd name="connsiteX285" fmla="*/ 1210548 w 1754187"/>
                <a:gd name="connsiteY285" fmla="*/ 42037 h 2278228"/>
                <a:gd name="connsiteX286" fmla="*/ 1252585 w 1754187"/>
                <a:gd name="connsiteY286" fmla="*/ 55954 h 2278228"/>
                <a:gd name="connsiteX287" fmla="*/ 1263663 w 1754187"/>
                <a:gd name="connsiteY287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201663 w 1754187"/>
                <a:gd name="connsiteY126" fmla="*/ 2236191 h 2278228"/>
                <a:gd name="connsiteX127" fmla="*/ 195983 w 1754187"/>
                <a:gd name="connsiteY127" fmla="*/ 2233351 h 2278228"/>
                <a:gd name="connsiteX128" fmla="*/ 190586 w 1754187"/>
                <a:gd name="connsiteY128" fmla="*/ 2230795 h 2278228"/>
                <a:gd name="connsiteX129" fmla="*/ 173544 w 1754187"/>
                <a:gd name="connsiteY129" fmla="*/ 2225114 h 2278228"/>
                <a:gd name="connsiteX130" fmla="*/ 117590 w 1754187"/>
                <a:gd name="connsiteY130" fmla="*/ 2141040 h 2278228"/>
                <a:gd name="connsiteX131" fmla="*/ 114749 w 1754187"/>
                <a:gd name="connsiteY131" fmla="*/ 2138200 h 2278228"/>
                <a:gd name="connsiteX132" fmla="*/ 117590 w 1754187"/>
                <a:gd name="connsiteY132" fmla="*/ 2096163 h 2278228"/>
                <a:gd name="connsiteX133" fmla="*/ 120430 w 1754187"/>
                <a:gd name="connsiteY133" fmla="*/ 2090482 h 2278228"/>
                <a:gd name="connsiteX134" fmla="*/ 126110 w 1754187"/>
                <a:gd name="connsiteY134" fmla="*/ 2087642 h 2278228"/>
                <a:gd name="connsiteX135" fmla="*/ 128667 w 1754187"/>
                <a:gd name="connsiteY135" fmla="*/ 2082245 h 2278228"/>
                <a:gd name="connsiteX136" fmla="*/ 162467 w 1754187"/>
                <a:gd name="connsiteY136" fmla="*/ 2034528 h 2278228"/>
                <a:gd name="connsiteX137" fmla="*/ 165307 w 1754187"/>
                <a:gd name="connsiteY137" fmla="*/ 2028847 h 2278228"/>
                <a:gd name="connsiteX138" fmla="*/ 168147 w 1754187"/>
                <a:gd name="connsiteY138" fmla="*/ 2026007 h 2278228"/>
                <a:gd name="connsiteX139" fmla="*/ 201663 w 1754187"/>
                <a:gd name="connsiteY139" fmla="*/ 1928015 h 2278228"/>
                <a:gd name="connsiteX140" fmla="*/ 210184 w 1754187"/>
                <a:gd name="connsiteY140" fmla="*/ 1894499 h 2278228"/>
                <a:gd name="connsiteX141" fmla="*/ 212741 w 1754187"/>
                <a:gd name="connsiteY141" fmla="*/ 1872061 h 2278228"/>
                <a:gd name="connsiteX142" fmla="*/ 212741 w 1754187"/>
                <a:gd name="connsiteY142" fmla="*/ 1863540 h 2278228"/>
                <a:gd name="connsiteX143" fmla="*/ 226942 w 1754187"/>
                <a:gd name="connsiteY143" fmla="*/ 1824344 h 2278228"/>
                <a:gd name="connsiteX144" fmla="*/ 232623 w 1754187"/>
                <a:gd name="connsiteY144" fmla="*/ 1759868 h 2278228"/>
                <a:gd name="connsiteX145" fmla="*/ 235179 w 1754187"/>
                <a:gd name="connsiteY145" fmla="*/ 1745950 h 2278228"/>
                <a:gd name="connsiteX146" fmla="*/ 235179 w 1754187"/>
                <a:gd name="connsiteY146" fmla="*/ 1672954 h 2278228"/>
                <a:gd name="connsiteX147" fmla="*/ 240860 w 1754187"/>
                <a:gd name="connsiteY147" fmla="*/ 1664717 h 2278228"/>
                <a:gd name="connsiteX148" fmla="*/ 240860 w 1754187"/>
                <a:gd name="connsiteY148" fmla="*/ 1653356 h 2278228"/>
                <a:gd name="connsiteX149" fmla="*/ 252221 w 1754187"/>
                <a:gd name="connsiteY149" fmla="*/ 1569282 h 2278228"/>
                <a:gd name="connsiteX150" fmla="*/ 252221 w 1754187"/>
                <a:gd name="connsiteY150" fmla="*/ 1558205 h 2278228"/>
                <a:gd name="connsiteX151" fmla="*/ 235179 w 1754187"/>
                <a:gd name="connsiteY151" fmla="*/ 1479528 h 2278228"/>
                <a:gd name="connsiteX152" fmla="*/ 232623 w 1754187"/>
                <a:gd name="connsiteY152" fmla="*/ 1476687 h 2278228"/>
                <a:gd name="connsiteX153" fmla="*/ 232623 w 1754187"/>
                <a:gd name="connsiteY153" fmla="*/ 1465610 h 2278228"/>
                <a:gd name="connsiteX154" fmla="*/ 229783 w 1754187"/>
                <a:gd name="connsiteY154" fmla="*/ 1457089 h 2278228"/>
                <a:gd name="connsiteX155" fmla="*/ 229783 w 1754187"/>
                <a:gd name="connsiteY155" fmla="*/ 1451692 h 2278228"/>
                <a:gd name="connsiteX156" fmla="*/ 240860 w 1754187"/>
                <a:gd name="connsiteY156" fmla="*/ 1398294 h 2278228"/>
                <a:gd name="connsiteX157" fmla="*/ 243700 w 1754187"/>
                <a:gd name="connsiteY157" fmla="*/ 1395454 h 2278228"/>
                <a:gd name="connsiteX158" fmla="*/ 249381 w 1754187"/>
                <a:gd name="connsiteY158" fmla="*/ 1392897 h 2278228"/>
                <a:gd name="connsiteX159" fmla="*/ 254778 w 1754187"/>
                <a:gd name="connsiteY159" fmla="*/ 1390057 h 2278228"/>
                <a:gd name="connsiteX160" fmla="*/ 263298 w 1754187"/>
                <a:gd name="connsiteY160" fmla="*/ 1387217 h 2278228"/>
                <a:gd name="connsiteX161" fmla="*/ 299655 w 1754187"/>
                <a:gd name="connsiteY161" fmla="*/ 1387217 h 2278228"/>
                <a:gd name="connsiteX162" fmla="*/ 299655 w 1754187"/>
                <a:gd name="connsiteY162" fmla="*/ 1381536 h 2278228"/>
                <a:gd name="connsiteX163" fmla="*/ 305335 w 1754187"/>
                <a:gd name="connsiteY163" fmla="*/ 1375855 h 2278228"/>
                <a:gd name="connsiteX164" fmla="*/ 305335 w 1754187"/>
                <a:gd name="connsiteY164" fmla="*/ 1317061 h 2278228"/>
                <a:gd name="connsiteX165" fmla="*/ 308176 w 1754187"/>
                <a:gd name="connsiteY165" fmla="*/ 1311380 h 2278228"/>
                <a:gd name="connsiteX166" fmla="*/ 313856 w 1754187"/>
                <a:gd name="connsiteY166" fmla="*/ 1303143 h 2278228"/>
                <a:gd name="connsiteX167" fmla="*/ 316413 w 1754187"/>
                <a:gd name="connsiteY167" fmla="*/ 1300303 h 2278228"/>
                <a:gd name="connsiteX168" fmla="*/ 341692 w 1754187"/>
                <a:gd name="connsiteY168" fmla="*/ 1266787 h 2278228"/>
                <a:gd name="connsiteX169" fmla="*/ 372651 w 1754187"/>
                <a:gd name="connsiteY169" fmla="*/ 1238668 h 2278228"/>
                <a:gd name="connsiteX170" fmla="*/ 378332 w 1754187"/>
                <a:gd name="connsiteY170" fmla="*/ 1238668 h 2278228"/>
                <a:gd name="connsiteX171" fmla="*/ 383728 w 1754187"/>
                <a:gd name="connsiteY171" fmla="*/ 1235827 h 2278228"/>
                <a:gd name="connsiteX172" fmla="*/ 389409 w 1754187"/>
                <a:gd name="connsiteY172" fmla="*/ 1235827 h 2278228"/>
                <a:gd name="connsiteX173" fmla="*/ 411848 w 1754187"/>
                <a:gd name="connsiteY173" fmla="*/ 1238668 h 2278228"/>
                <a:gd name="connsiteX174" fmla="*/ 422925 w 1754187"/>
                <a:gd name="connsiteY174" fmla="*/ 1238668 h 2278228"/>
                <a:gd name="connsiteX175" fmla="*/ 445364 w 1754187"/>
                <a:gd name="connsiteY175" fmla="*/ 1224750 h 2278228"/>
                <a:gd name="connsiteX176" fmla="*/ 439967 w 1754187"/>
                <a:gd name="connsiteY176" fmla="*/ 1221910 h 2278228"/>
                <a:gd name="connsiteX177" fmla="*/ 428606 w 1754187"/>
                <a:gd name="connsiteY177" fmla="*/ 1199471 h 2278228"/>
                <a:gd name="connsiteX178" fmla="*/ 425765 w 1754187"/>
                <a:gd name="connsiteY178" fmla="*/ 1193790 h 2278228"/>
                <a:gd name="connsiteX179" fmla="*/ 403327 w 1754187"/>
                <a:gd name="connsiteY179" fmla="*/ 1171352 h 2278228"/>
                <a:gd name="connsiteX180" fmla="*/ 400486 w 1754187"/>
                <a:gd name="connsiteY180" fmla="*/ 1171352 h 2278228"/>
                <a:gd name="connsiteX181" fmla="*/ 395090 w 1754187"/>
                <a:gd name="connsiteY181" fmla="*/ 1168511 h 2278228"/>
                <a:gd name="connsiteX182" fmla="*/ 378332 w 1754187"/>
                <a:gd name="connsiteY182" fmla="*/ 1162831 h 2278228"/>
                <a:gd name="connsiteX183" fmla="*/ 372651 w 1754187"/>
                <a:gd name="connsiteY183" fmla="*/ 1160274 h 2278228"/>
                <a:gd name="connsiteX184" fmla="*/ 353053 w 1754187"/>
                <a:gd name="connsiteY184" fmla="*/ 1126475 h 2278228"/>
                <a:gd name="connsiteX185" fmla="*/ 333455 w 1754187"/>
                <a:gd name="connsiteY185" fmla="*/ 1123634 h 2278228"/>
                <a:gd name="connsiteX186" fmla="*/ 294258 w 1754187"/>
                <a:gd name="connsiteY186" fmla="*/ 1112557 h 2278228"/>
                <a:gd name="connsiteX187" fmla="*/ 299655 w 1754187"/>
                <a:gd name="connsiteY187" fmla="*/ 1095799 h 2278228"/>
                <a:gd name="connsiteX188" fmla="*/ 294258 w 1754187"/>
                <a:gd name="connsiteY188" fmla="*/ 1050922 h 2278228"/>
                <a:gd name="connsiteX189" fmla="*/ 294258 w 1754187"/>
                <a:gd name="connsiteY189" fmla="*/ 1039560 h 2278228"/>
                <a:gd name="connsiteX190" fmla="*/ 302495 w 1754187"/>
                <a:gd name="connsiteY190" fmla="*/ 983606 h 2278228"/>
                <a:gd name="connsiteX191" fmla="*/ 302495 w 1754187"/>
                <a:gd name="connsiteY191" fmla="*/ 964008 h 2278228"/>
                <a:gd name="connsiteX192" fmla="*/ 324934 w 1754187"/>
                <a:gd name="connsiteY192" fmla="*/ 885615 h 2278228"/>
                <a:gd name="connsiteX193" fmla="*/ 333455 w 1754187"/>
                <a:gd name="connsiteY193" fmla="*/ 874253 h 2278228"/>
                <a:gd name="connsiteX194" fmla="*/ 341692 w 1754187"/>
                <a:gd name="connsiteY194" fmla="*/ 863176 h 2278228"/>
                <a:gd name="connsiteX195" fmla="*/ 358449 w 1754187"/>
                <a:gd name="connsiteY195" fmla="*/ 823980 h 2278228"/>
                <a:gd name="connsiteX196" fmla="*/ 361290 w 1754187"/>
                <a:gd name="connsiteY196" fmla="*/ 818299 h 2278228"/>
                <a:gd name="connsiteX197" fmla="*/ 358449 w 1754187"/>
                <a:gd name="connsiteY197" fmla="*/ 806938 h 2278228"/>
                <a:gd name="connsiteX198" fmla="*/ 358449 w 1754187"/>
                <a:gd name="connsiteY198" fmla="*/ 798701 h 2278228"/>
                <a:gd name="connsiteX199" fmla="*/ 308176 w 1754187"/>
                <a:gd name="connsiteY199" fmla="*/ 764901 h 2278228"/>
                <a:gd name="connsiteX200" fmla="*/ 296814 w 1754187"/>
                <a:gd name="connsiteY200" fmla="*/ 764901 h 2278228"/>
                <a:gd name="connsiteX201" fmla="*/ 263298 w 1754187"/>
                <a:gd name="connsiteY201" fmla="*/ 748143 h 2278228"/>
                <a:gd name="connsiteX202" fmla="*/ 254778 w 1754187"/>
                <a:gd name="connsiteY202" fmla="*/ 745302 h 2278228"/>
                <a:gd name="connsiteX203" fmla="*/ 195983 w 1754187"/>
                <a:gd name="connsiteY203" fmla="*/ 750983 h 2278228"/>
                <a:gd name="connsiteX204" fmla="*/ 184905 w 1754187"/>
                <a:gd name="connsiteY204" fmla="*/ 753823 h 2278228"/>
                <a:gd name="connsiteX205" fmla="*/ 137188 w 1754187"/>
                <a:gd name="connsiteY205" fmla="*/ 742746 h 2278228"/>
                <a:gd name="connsiteX206" fmla="*/ 131507 w 1754187"/>
                <a:gd name="connsiteY206" fmla="*/ 734225 h 2278228"/>
                <a:gd name="connsiteX207" fmla="*/ 100832 w 1754187"/>
                <a:gd name="connsiteY207" fmla="*/ 686508 h 2278228"/>
                <a:gd name="connsiteX208" fmla="*/ 86630 w 1754187"/>
                <a:gd name="connsiteY208" fmla="*/ 680827 h 2278228"/>
                <a:gd name="connsiteX209" fmla="*/ 69872 w 1754187"/>
                <a:gd name="connsiteY209" fmla="*/ 675430 h 2278228"/>
                <a:gd name="connsiteX210" fmla="*/ 24995 w 1754187"/>
                <a:gd name="connsiteY210" fmla="*/ 630553 h 2278228"/>
                <a:gd name="connsiteX211" fmla="*/ 24995 w 1754187"/>
                <a:gd name="connsiteY211" fmla="*/ 619192 h 2278228"/>
                <a:gd name="connsiteX212" fmla="*/ 22439 w 1754187"/>
                <a:gd name="connsiteY212" fmla="*/ 610955 h 2278228"/>
                <a:gd name="connsiteX213" fmla="*/ 0 w 1754187"/>
                <a:gd name="connsiteY213" fmla="*/ 532562 h 2278228"/>
                <a:gd name="connsiteX214" fmla="*/ 8237 w 1754187"/>
                <a:gd name="connsiteY214" fmla="*/ 535118 h 2278228"/>
                <a:gd name="connsiteX215" fmla="*/ 16758 w 1754187"/>
                <a:gd name="connsiteY215" fmla="*/ 535118 h 2278228"/>
                <a:gd name="connsiteX216" fmla="*/ 33516 w 1754187"/>
                <a:gd name="connsiteY216" fmla="*/ 537958 h 2278228"/>
                <a:gd name="connsiteX217" fmla="*/ 47433 w 1754187"/>
                <a:gd name="connsiteY217" fmla="*/ 535118 h 2278228"/>
                <a:gd name="connsiteX218" fmla="*/ 58795 w 1754187"/>
                <a:gd name="connsiteY218" fmla="*/ 535118 h 2278228"/>
                <a:gd name="connsiteX219" fmla="*/ 72712 w 1754187"/>
                <a:gd name="connsiteY219" fmla="*/ 532562 h 2278228"/>
                <a:gd name="connsiteX220" fmla="*/ 78393 w 1754187"/>
                <a:gd name="connsiteY220" fmla="*/ 529721 h 2278228"/>
                <a:gd name="connsiteX221" fmla="*/ 86630 w 1754187"/>
                <a:gd name="connsiteY221" fmla="*/ 529721 h 2278228"/>
                <a:gd name="connsiteX222" fmla="*/ 120430 w 1754187"/>
                <a:gd name="connsiteY222" fmla="*/ 526881 h 2278228"/>
                <a:gd name="connsiteX223" fmla="*/ 128667 w 1754187"/>
                <a:gd name="connsiteY223" fmla="*/ 529721 h 2278228"/>
                <a:gd name="connsiteX224" fmla="*/ 134347 w 1754187"/>
                <a:gd name="connsiteY224" fmla="*/ 529721 h 2278228"/>
                <a:gd name="connsiteX225" fmla="*/ 165307 w 1754187"/>
                <a:gd name="connsiteY225" fmla="*/ 549320 h 2278228"/>
                <a:gd name="connsiteX226" fmla="*/ 173544 w 1754187"/>
                <a:gd name="connsiteY226" fmla="*/ 557557 h 2278228"/>
                <a:gd name="connsiteX227" fmla="*/ 179225 w 1754187"/>
                <a:gd name="connsiteY227" fmla="*/ 560397 h 2278228"/>
                <a:gd name="connsiteX228" fmla="*/ 187746 w 1754187"/>
                <a:gd name="connsiteY228" fmla="*/ 566078 h 2278228"/>
                <a:gd name="connsiteX229" fmla="*/ 226942 w 1754187"/>
                <a:gd name="connsiteY229" fmla="*/ 599594 h 2278228"/>
                <a:gd name="connsiteX230" fmla="*/ 232623 w 1754187"/>
                <a:gd name="connsiteY230" fmla="*/ 602434 h 2278228"/>
                <a:gd name="connsiteX231" fmla="*/ 240860 w 1754187"/>
                <a:gd name="connsiteY231" fmla="*/ 605274 h 2278228"/>
                <a:gd name="connsiteX232" fmla="*/ 246541 w 1754187"/>
                <a:gd name="connsiteY232" fmla="*/ 608114 h 2278228"/>
                <a:gd name="connsiteX233" fmla="*/ 257618 w 1754187"/>
                <a:gd name="connsiteY233" fmla="*/ 608114 h 2278228"/>
                <a:gd name="connsiteX234" fmla="*/ 302495 w 1754187"/>
                <a:gd name="connsiteY234" fmla="*/ 591357 h 2278228"/>
                <a:gd name="connsiteX235" fmla="*/ 308176 w 1754187"/>
                <a:gd name="connsiteY235" fmla="*/ 585676 h 2278228"/>
                <a:gd name="connsiteX236" fmla="*/ 311016 w 1754187"/>
                <a:gd name="connsiteY236" fmla="*/ 579995 h 2278228"/>
                <a:gd name="connsiteX237" fmla="*/ 316413 w 1754187"/>
                <a:gd name="connsiteY237" fmla="*/ 574599 h 2278228"/>
                <a:gd name="connsiteX238" fmla="*/ 319253 w 1754187"/>
                <a:gd name="connsiteY238" fmla="*/ 568918 h 2278228"/>
                <a:gd name="connsiteX239" fmla="*/ 366971 w 1754187"/>
                <a:gd name="connsiteY239" fmla="*/ 552160 h 2278228"/>
                <a:gd name="connsiteX240" fmla="*/ 375492 w 1754187"/>
                <a:gd name="connsiteY240" fmla="*/ 552160 h 2278228"/>
                <a:gd name="connsiteX241" fmla="*/ 422925 w 1754187"/>
                <a:gd name="connsiteY241" fmla="*/ 515520 h 2278228"/>
                <a:gd name="connsiteX242" fmla="*/ 431446 w 1754187"/>
                <a:gd name="connsiteY242" fmla="*/ 507283 h 2278228"/>
                <a:gd name="connsiteX243" fmla="*/ 437127 w 1754187"/>
                <a:gd name="connsiteY243" fmla="*/ 498762 h 2278228"/>
                <a:gd name="connsiteX244" fmla="*/ 470643 w 1754187"/>
                <a:gd name="connsiteY244" fmla="*/ 487685 h 2278228"/>
                <a:gd name="connsiteX245" fmla="*/ 482004 w 1754187"/>
                <a:gd name="connsiteY245" fmla="*/ 487685 h 2278228"/>
                <a:gd name="connsiteX246" fmla="*/ 518360 w 1754187"/>
                <a:gd name="connsiteY246" fmla="*/ 498762 h 2278228"/>
                <a:gd name="connsiteX247" fmla="*/ 526597 w 1754187"/>
                <a:gd name="connsiteY247" fmla="*/ 498762 h 2278228"/>
                <a:gd name="connsiteX248" fmla="*/ 554716 w 1754187"/>
                <a:gd name="connsiteY248" fmla="*/ 487685 h 2278228"/>
                <a:gd name="connsiteX249" fmla="*/ 563237 w 1754187"/>
                <a:gd name="connsiteY249" fmla="*/ 479164 h 2278228"/>
                <a:gd name="connsiteX250" fmla="*/ 574315 w 1754187"/>
                <a:gd name="connsiteY250" fmla="*/ 473483 h 2278228"/>
                <a:gd name="connsiteX251" fmla="*/ 579995 w 1754187"/>
                <a:gd name="connsiteY251" fmla="*/ 468086 h 2278228"/>
                <a:gd name="connsiteX252" fmla="*/ 627713 w 1754187"/>
                <a:gd name="connsiteY252" fmla="*/ 459565 h 2278228"/>
                <a:gd name="connsiteX253" fmla="*/ 644471 w 1754187"/>
                <a:gd name="connsiteY253" fmla="*/ 453885 h 2278228"/>
                <a:gd name="connsiteX254" fmla="*/ 658388 w 1754187"/>
                <a:gd name="connsiteY254" fmla="*/ 453885 h 2278228"/>
                <a:gd name="connsiteX255" fmla="*/ 694745 w 1754187"/>
                <a:gd name="connsiteY255" fmla="*/ 417528 h 2278228"/>
                <a:gd name="connsiteX256" fmla="*/ 694745 w 1754187"/>
                <a:gd name="connsiteY256" fmla="*/ 409007 h 2278228"/>
                <a:gd name="connsiteX257" fmla="*/ 697585 w 1754187"/>
                <a:gd name="connsiteY257" fmla="*/ 361574 h 2278228"/>
                <a:gd name="connsiteX258" fmla="*/ 700425 w 1754187"/>
                <a:gd name="connsiteY258" fmla="*/ 353053 h 2278228"/>
                <a:gd name="connsiteX259" fmla="*/ 728545 w 1754187"/>
                <a:gd name="connsiteY259" fmla="*/ 313856 h 2278228"/>
                <a:gd name="connsiteX260" fmla="*/ 770581 w 1754187"/>
                <a:gd name="connsiteY260" fmla="*/ 299939 h 2278228"/>
                <a:gd name="connsiteX261" fmla="*/ 795860 w 1754187"/>
                <a:gd name="connsiteY261" fmla="*/ 283181 h 2278228"/>
                <a:gd name="connsiteX262" fmla="*/ 804097 w 1754187"/>
                <a:gd name="connsiteY262" fmla="*/ 277500 h 2278228"/>
                <a:gd name="connsiteX263" fmla="*/ 812618 w 1754187"/>
                <a:gd name="connsiteY263" fmla="*/ 271820 h 2278228"/>
                <a:gd name="connsiteX264" fmla="*/ 851815 w 1754187"/>
                <a:gd name="connsiteY264" fmla="*/ 229783 h 2278228"/>
                <a:gd name="connsiteX265" fmla="*/ 860336 w 1754187"/>
                <a:gd name="connsiteY265" fmla="*/ 218705 h 2278228"/>
                <a:gd name="connsiteX266" fmla="*/ 910610 w 1754187"/>
                <a:gd name="connsiteY266" fmla="*/ 201663 h 2278228"/>
                <a:gd name="connsiteX267" fmla="*/ 946966 w 1754187"/>
                <a:gd name="connsiteY267" fmla="*/ 190586 h 2278228"/>
                <a:gd name="connsiteX268" fmla="*/ 955487 w 1754187"/>
                <a:gd name="connsiteY268" fmla="*/ 187746 h 2278228"/>
                <a:gd name="connsiteX269" fmla="*/ 994683 w 1754187"/>
                <a:gd name="connsiteY269" fmla="*/ 170988 h 2278228"/>
                <a:gd name="connsiteX270" fmla="*/ 1000364 w 1754187"/>
                <a:gd name="connsiteY270" fmla="*/ 170988 h 2278228"/>
                <a:gd name="connsiteX271" fmla="*/ 1059159 w 1754187"/>
                <a:gd name="connsiteY271" fmla="*/ 140028 h 2278228"/>
                <a:gd name="connsiteX272" fmla="*/ 1090118 w 1754187"/>
                <a:gd name="connsiteY272" fmla="*/ 126111 h 2278228"/>
                <a:gd name="connsiteX273" fmla="*/ 1098355 w 1754187"/>
                <a:gd name="connsiteY273" fmla="*/ 123270 h 2278228"/>
                <a:gd name="connsiteX274" fmla="*/ 1120794 w 1754187"/>
                <a:gd name="connsiteY274" fmla="*/ 106512 h 2278228"/>
                <a:gd name="connsiteX275" fmla="*/ 1126475 w 1754187"/>
                <a:gd name="connsiteY275" fmla="*/ 97991 h 2278228"/>
                <a:gd name="connsiteX276" fmla="*/ 1137552 w 1754187"/>
                <a:gd name="connsiteY276" fmla="*/ 78393 h 2278228"/>
                <a:gd name="connsiteX277" fmla="*/ 1146073 w 1754187"/>
                <a:gd name="connsiteY277" fmla="*/ 53114 h 2278228"/>
                <a:gd name="connsiteX278" fmla="*/ 1143233 w 1754187"/>
                <a:gd name="connsiteY278" fmla="*/ 42037 h 2278228"/>
                <a:gd name="connsiteX279" fmla="*/ 1140392 w 1754187"/>
                <a:gd name="connsiteY279" fmla="*/ 28119 h 2278228"/>
                <a:gd name="connsiteX280" fmla="*/ 1151754 w 1754187"/>
                <a:gd name="connsiteY280" fmla="*/ 0 h 2278228"/>
                <a:gd name="connsiteX281" fmla="*/ 1159990 w 1754187"/>
                <a:gd name="connsiteY281" fmla="*/ 2840 h 2278228"/>
                <a:gd name="connsiteX282" fmla="*/ 1196347 w 1754187"/>
                <a:gd name="connsiteY282" fmla="*/ 28119 h 2278228"/>
                <a:gd name="connsiteX283" fmla="*/ 1204868 w 1754187"/>
                <a:gd name="connsiteY283" fmla="*/ 36356 h 2278228"/>
                <a:gd name="connsiteX284" fmla="*/ 1210548 w 1754187"/>
                <a:gd name="connsiteY284" fmla="*/ 42037 h 2278228"/>
                <a:gd name="connsiteX285" fmla="*/ 1252585 w 1754187"/>
                <a:gd name="connsiteY285" fmla="*/ 55954 h 2278228"/>
                <a:gd name="connsiteX286" fmla="*/ 1263663 w 1754187"/>
                <a:gd name="connsiteY286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201663 w 1754187"/>
                <a:gd name="connsiteY126" fmla="*/ 2236191 h 2278228"/>
                <a:gd name="connsiteX127" fmla="*/ 195983 w 1754187"/>
                <a:gd name="connsiteY127" fmla="*/ 2233351 h 2278228"/>
                <a:gd name="connsiteX128" fmla="*/ 190586 w 1754187"/>
                <a:gd name="connsiteY128" fmla="*/ 2230795 h 2278228"/>
                <a:gd name="connsiteX129" fmla="*/ 117590 w 1754187"/>
                <a:gd name="connsiteY129" fmla="*/ 2141040 h 2278228"/>
                <a:gd name="connsiteX130" fmla="*/ 114749 w 1754187"/>
                <a:gd name="connsiteY130" fmla="*/ 2138200 h 2278228"/>
                <a:gd name="connsiteX131" fmla="*/ 117590 w 1754187"/>
                <a:gd name="connsiteY131" fmla="*/ 2096163 h 2278228"/>
                <a:gd name="connsiteX132" fmla="*/ 120430 w 1754187"/>
                <a:gd name="connsiteY132" fmla="*/ 2090482 h 2278228"/>
                <a:gd name="connsiteX133" fmla="*/ 126110 w 1754187"/>
                <a:gd name="connsiteY133" fmla="*/ 2087642 h 2278228"/>
                <a:gd name="connsiteX134" fmla="*/ 128667 w 1754187"/>
                <a:gd name="connsiteY134" fmla="*/ 2082245 h 2278228"/>
                <a:gd name="connsiteX135" fmla="*/ 162467 w 1754187"/>
                <a:gd name="connsiteY135" fmla="*/ 2034528 h 2278228"/>
                <a:gd name="connsiteX136" fmla="*/ 165307 w 1754187"/>
                <a:gd name="connsiteY136" fmla="*/ 2028847 h 2278228"/>
                <a:gd name="connsiteX137" fmla="*/ 168147 w 1754187"/>
                <a:gd name="connsiteY137" fmla="*/ 2026007 h 2278228"/>
                <a:gd name="connsiteX138" fmla="*/ 201663 w 1754187"/>
                <a:gd name="connsiteY138" fmla="*/ 1928015 h 2278228"/>
                <a:gd name="connsiteX139" fmla="*/ 210184 w 1754187"/>
                <a:gd name="connsiteY139" fmla="*/ 1894499 h 2278228"/>
                <a:gd name="connsiteX140" fmla="*/ 212741 w 1754187"/>
                <a:gd name="connsiteY140" fmla="*/ 1872061 h 2278228"/>
                <a:gd name="connsiteX141" fmla="*/ 212741 w 1754187"/>
                <a:gd name="connsiteY141" fmla="*/ 1863540 h 2278228"/>
                <a:gd name="connsiteX142" fmla="*/ 226942 w 1754187"/>
                <a:gd name="connsiteY142" fmla="*/ 1824344 h 2278228"/>
                <a:gd name="connsiteX143" fmla="*/ 232623 w 1754187"/>
                <a:gd name="connsiteY143" fmla="*/ 1759868 h 2278228"/>
                <a:gd name="connsiteX144" fmla="*/ 235179 w 1754187"/>
                <a:gd name="connsiteY144" fmla="*/ 1745950 h 2278228"/>
                <a:gd name="connsiteX145" fmla="*/ 235179 w 1754187"/>
                <a:gd name="connsiteY145" fmla="*/ 1672954 h 2278228"/>
                <a:gd name="connsiteX146" fmla="*/ 240860 w 1754187"/>
                <a:gd name="connsiteY146" fmla="*/ 1664717 h 2278228"/>
                <a:gd name="connsiteX147" fmla="*/ 240860 w 1754187"/>
                <a:gd name="connsiteY147" fmla="*/ 1653356 h 2278228"/>
                <a:gd name="connsiteX148" fmla="*/ 252221 w 1754187"/>
                <a:gd name="connsiteY148" fmla="*/ 1569282 h 2278228"/>
                <a:gd name="connsiteX149" fmla="*/ 252221 w 1754187"/>
                <a:gd name="connsiteY149" fmla="*/ 1558205 h 2278228"/>
                <a:gd name="connsiteX150" fmla="*/ 235179 w 1754187"/>
                <a:gd name="connsiteY150" fmla="*/ 1479528 h 2278228"/>
                <a:gd name="connsiteX151" fmla="*/ 232623 w 1754187"/>
                <a:gd name="connsiteY151" fmla="*/ 1476687 h 2278228"/>
                <a:gd name="connsiteX152" fmla="*/ 232623 w 1754187"/>
                <a:gd name="connsiteY152" fmla="*/ 1465610 h 2278228"/>
                <a:gd name="connsiteX153" fmla="*/ 229783 w 1754187"/>
                <a:gd name="connsiteY153" fmla="*/ 1457089 h 2278228"/>
                <a:gd name="connsiteX154" fmla="*/ 229783 w 1754187"/>
                <a:gd name="connsiteY154" fmla="*/ 1451692 h 2278228"/>
                <a:gd name="connsiteX155" fmla="*/ 240860 w 1754187"/>
                <a:gd name="connsiteY155" fmla="*/ 1398294 h 2278228"/>
                <a:gd name="connsiteX156" fmla="*/ 243700 w 1754187"/>
                <a:gd name="connsiteY156" fmla="*/ 1395454 h 2278228"/>
                <a:gd name="connsiteX157" fmla="*/ 249381 w 1754187"/>
                <a:gd name="connsiteY157" fmla="*/ 1392897 h 2278228"/>
                <a:gd name="connsiteX158" fmla="*/ 254778 w 1754187"/>
                <a:gd name="connsiteY158" fmla="*/ 1390057 h 2278228"/>
                <a:gd name="connsiteX159" fmla="*/ 263298 w 1754187"/>
                <a:gd name="connsiteY159" fmla="*/ 1387217 h 2278228"/>
                <a:gd name="connsiteX160" fmla="*/ 299655 w 1754187"/>
                <a:gd name="connsiteY160" fmla="*/ 1387217 h 2278228"/>
                <a:gd name="connsiteX161" fmla="*/ 299655 w 1754187"/>
                <a:gd name="connsiteY161" fmla="*/ 1381536 h 2278228"/>
                <a:gd name="connsiteX162" fmla="*/ 305335 w 1754187"/>
                <a:gd name="connsiteY162" fmla="*/ 1375855 h 2278228"/>
                <a:gd name="connsiteX163" fmla="*/ 305335 w 1754187"/>
                <a:gd name="connsiteY163" fmla="*/ 1317061 h 2278228"/>
                <a:gd name="connsiteX164" fmla="*/ 308176 w 1754187"/>
                <a:gd name="connsiteY164" fmla="*/ 1311380 h 2278228"/>
                <a:gd name="connsiteX165" fmla="*/ 313856 w 1754187"/>
                <a:gd name="connsiteY165" fmla="*/ 1303143 h 2278228"/>
                <a:gd name="connsiteX166" fmla="*/ 316413 w 1754187"/>
                <a:gd name="connsiteY166" fmla="*/ 1300303 h 2278228"/>
                <a:gd name="connsiteX167" fmla="*/ 341692 w 1754187"/>
                <a:gd name="connsiteY167" fmla="*/ 1266787 h 2278228"/>
                <a:gd name="connsiteX168" fmla="*/ 372651 w 1754187"/>
                <a:gd name="connsiteY168" fmla="*/ 1238668 h 2278228"/>
                <a:gd name="connsiteX169" fmla="*/ 378332 w 1754187"/>
                <a:gd name="connsiteY169" fmla="*/ 1238668 h 2278228"/>
                <a:gd name="connsiteX170" fmla="*/ 383728 w 1754187"/>
                <a:gd name="connsiteY170" fmla="*/ 1235827 h 2278228"/>
                <a:gd name="connsiteX171" fmla="*/ 389409 w 1754187"/>
                <a:gd name="connsiteY171" fmla="*/ 1235827 h 2278228"/>
                <a:gd name="connsiteX172" fmla="*/ 411848 w 1754187"/>
                <a:gd name="connsiteY172" fmla="*/ 1238668 h 2278228"/>
                <a:gd name="connsiteX173" fmla="*/ 422925 w 1754187"/>
                <a:gd name="connsiteY173" fmla="*/ 1238668 h 2278228"/>
                <a:gd name="connsiteX174" fmla="*/ 445364 w 1754187"/>
                <a:gd name="connsiteY174" fmla="*/ 1224750 h 2278228"/>
                <a:gd name="connsiteX175" fmla="*/ 439967 w 1754187"/>
                <a:gd name="connsiteY175" fmla="*/ 1221910 h 2278228"/>
                <a:gd name="connsiteX176" fmla="*/ 428606 w 1754187"/>
                <a:gd name="connsiteY176" fmla="*/ 1199471 h 2278228"/>
                <a:gd name="connsiteX177" fmla="*/ 425765 w 1754187"/>
                <a:gd name="connsiteY177" fmla="*/ 1193790 h 2278228"/>
                <a:gd name="connsiteX178" fmla="*/ 403327 w 1754187"/>
                <a:gd name="connsiteY178" fmla="*/ 1171352 h 2278228"/>
                <a:gd name="connsiteX179" fmla="*/ 400486 w 1754187"/>
                <a:gd name="connsiteY179" fmla="*/ 1171352 h 2278228"/>
                <a:gd name="connsiteX180" fmla="*/ 395090 w 1754187"/>
                <a:gd name="connsiteY180" fmla="*/ 1168511 h 2278228"/>
                <a:gd name="connsiteX181" fmla="*/ 378332 w 1754187"/>
                <a:gd name="connsiteY181" fmla="*/ 1162831 h 2278228"/>
                <a:gd name="connsiteX182" fmla="*/ 372651 w 1754187"/>
                <a:gd name="connsiteY182" fmla="*/ 1160274 h 2278228"/>
                <a:gd name="connsiteX183" fmla="*/ 353053 w 1754187"/>
                <a:gd name="connsiteY183" fmla="*/ 1126475 h 2278228"/>
                <a:gd name="connsiteX184" fmla="*/ 333455 w 1754187"/>
                <a:gd name="connsiteY184" fmla="*/ 1123634 h 2278228"/>
                <a:gd name="connsiteX185" fmla="*/ 294258 w 1754187"/>
                <a:gd name="connsiteY185" fmla="*/ 1112557 h 2278228"/>
                <a:gd name="connsiteX186" fmla="*/ 299655 w 1754187"/>
                <a:gd name="connsiteY186" fmla="*/ 1095799 h 2278228"/>
                <a:gd name="connsiteX187" fmla="*/ 294258 w 1754187"/>
                <a:gd name="connsiteY187" fmla="*/ 1050922 h 2278228"/>
                <a:gd name="connsiteX188" fmla="*/ 294258 w 1754187"/>
                <a:gd name="connsiteY188" fmla="*/ 1039560 h 2278228"/>
                <a:gd name="connsiteX189" fmla="*/ 302495 w 1754187"/>
                <a:gd name="connsiteY189" fmla="*/ 983606 h 2278228"/>
                <a:gd name="connsiteX190" fmla="*/ 302495 w 1754187"/>
                <a:gd name="connsiteY190" fmla="*/ 964008 h 2278228"/>
                <a:gd name="connsiteX191" fmla="*/ 324934 w 1754187"/>
                <a:gd name="connsiteY191" fmla="*/ 885615 h 2278228"/>
                <a:gd name="connsiteX192" fmla="*/ 333455 w 1754187"/>
                <a:gd name="connsiteY192" fmla="*/ 874253 h 2278228"/>
                <a:gd name="connsiteX193" fmla="*/ 341692 w 1754187"/>
                <a:gd name="connsiteY193" fmla="*/ 863176 h 2278228"/>
                <a:gd name="connsiteX194" fmla="*/ 358449 w 1754187"/>
                <a:gd name="connsiteY194" fmla="*/ 823980 h 2278228"/>
                <a:gd name="connsiteX195" fmla="*/ 361290 w 1754187"/>
                <a:gd name="connsiteY195" fmla="*/ 818299 h 2278228"/>
                <a:gd name="connsiteX196" fmla="*/ 358449 w 1754187"/>
                <a:gd name="connsiteY196" fmla="*/ 806938 h 2278228"/>
                <a:gd name="connsiteX197" fmla="*/ 358449 w 1754187"/>
                <a:gd name="connsiteY197" fmla="*/ 798701 h 2278228"/>
                <a:gd name="connsiteX198" fmla="*/ 308176 w 1754187"/>
                <a:gd name="connsiteY198" fmla="*/ 764901 h 2278228"/>
                <a:gd name="connsiteX199" fmla="*/ 296814 w 1754187"/>
                <a:gd name="connsiteY199" fmla="*/ 764901 h 2278228"/>
                <a:gd name="connsiteX200" fmla="*/ 263298 w 1754187"/>
                <a:gd name="connsiteY200" fmla="*/ 748143 h 2278228"/>
                <a:gd name="connsiteX201" fmla="*/ 254778 w 1754187"/>
                <a:gd name="connsiteY201" fmla="*/ 745302 h 2278228"/>
                <a:gd name="connsiteX202" fmla="*/ 195983 w 1754187"/>
                <a:gd name="connsiteY202" fmla="*/ 750983 h 2278228"/>
                <a:gd name="connsiteX203" fmla="*/ 184905 w 1754187"/>
                <a:gd name="connsiteY203" fmla="*/ 753823 h 2278228"/>
                <a:gd name="connsiteX204" fmla="*/ 137188 w 1754187"/>
                <a:gd name="connsiteY204" fmla="*/ 742746 h 2278228"/>
                <a:gd name="connsiteX205" fmla="*/ 131507 w 1754187"/>
                <a:gd name="connsiteY205" fmla="*/ 734225 h 2278228"/>
                <a:gd name="connsiteX206" fmla="*/ 100832 w 1754187"/>
                <a:gd name="connsiteY206" fmla="*/ 686508 h 2278228"/>
                <a:gd name="connsiteX207" fmla="*/ 86630 w 1754187"/>
                <a:gd name="connsiteY207" fmla="*/ 680827 h 2278228"/>
                <a:gd name="connsiteX208" fmla="*/ 69872 w 1754187"/>
                <a:gd name="connsiteY208" fmla="*/ 675430 h 2278228"/>
                <a:gd name="connsiteX209" fmla="*/ 24995 w 1754187"/>
                <a:gd name="connsiteY209" fmla="*/ 630553 h 2278228"/>
                <a:gd name="connsiteX210" fmla="*/ 24995 w 1754187"/>
                <a:gd name="connsiteY210" fmla="*/ 619192 h 2278228"/>
                <a:gd name="connsiteX211" fmla="*/ 22439 w 1754187"/>
                <a:gd name="connsiteY211" fmla="*/ 610955 h 2278228"/>
                <a:gd name="connsiteX212" fmla="*/ 0 w 1754187"/>
                <a:gd name="connsiteY212" fmla="*/ 532562 h 2278228"/>
                <a:gd name="connsiteX213" fmla="*/ 8237 w 1754187"/>
                <a:gd name="connsiteY213" fmla="*/ 535118 h 2278228"/>
                <a:gd name="connsiteX214" fmla="*/ 16758 w 1754187"/>
                <a:gd name="connsiteY214" fmla="*/ 535118 h 2278228"/>
                <a:gd name="connsiteX215" fmla="*/ 33516 w 1754187"/>
                <a:gd name="connsiteY215" fmla="*/ 537958 h 2278228"/>
                <a:gd name="connsiteX216" fmla="*/ 47433 w 1754187"/>
                <a:gd name="connsiteY216" fmla="*/ 535118 h 2278228"/>
                <a:gd name="connsiteX217" fmla="*/ 58795 w 1754187"/>
                <a:gd name="connsiteY217" fmla="*/ 535118 h 2278228"/>
                <a:gd name="connsiteX218" fmla="*/ 72712 w 1754187"/>
                <a:gd name="connsiteY218" fmla="*/ 532562 h 2278228"/>
                <a:gd name="connsiteX219" fmla="*/ 78393 w 1754187"/>
                <a:gd name="connsiteY219" fmla="*/ 529721 h 2278228"/>
                <a:gd name="connsiteX220" fmla="*/ 86630 w 1754187"/>
                <a:gd name="connsiteY220" fmla="*/ 529721 h 2278228"/>
                <a:gd name="connsiteX221" fmla="*/ 120430 w 1754187"/>
                <a:gd name="connsiteY221" fmla="*/ 526881 h 2278228"/>
                <a:gd name="connsiteX222" fmla="*/ 128667 w 1754187"/>
                <a:gd name="connsiteY222" fmla="*/ 529721 h 2278228"/>
                <a:gd name="connsiteX223" fmla="*/ 134347 w 1754187"/>
                <a:gd name="connsiteY223" fmla="*/ 529721 h 2278228"/>
                <a:gd name="connsiteX224" fmla="*/ 165307 w 1754187"/>
                <a:gd name="connsiteY224" fmla="*/ 549320 h 2278228"/>
                <a:gd name="connsiteX225" fmla="*/ 173544 w 1754187"/>
                <a:gd name="connsiteY225" fmla="*/ 557557 h 2278228"/>
                <a:gd name="connsiteX226" fmla="*/ 179225 w 1754187"/>
                <a:gd name="connsiteY226" fmla="*/ 560397 h 2278228"/>
                <a:gd name="connsiteX227" fmla="*/ 187746 w 1754187"/>
                <a:gd name="connsiteY227" fmla="*/ 566078 h 2278228"/>
                <a:gd name="connsiteX228" fmla="*/ 226942 w 1754187"/>
                <a:gd name="connsiteY228" fmla="*/ 599594 h 2278228"/>
                <a:gd name="connsiteX229" fmla="*/ 232623 w 1754187"/>
                <a:gd name="connsiteY229" fmla="*/ 602434 h 2278228"/>
                <a:gd name="connsiteX230" fmla="*/ 240860 w 1754187"/>
                <a:gd name="connsiteY230" fmla="*/ 605274 h 2278228"/>
                <a:gd name="connsiteX231" fmla="*/ 246541 w 1754187"/>
                <a:gd name="connsiteY231" fmla="*/ 608114 h 2278228"/>
                <a:gd name="connsiteX232" fmla="*/ 257618 w 1754187"/>
                <a:gd name="connsiteY232" fmla="*/ 608114 h 2278228"/>
                <a:gd name="connsiteX233" fmla="*/ 302495 w 1754187"/>
                <a:gd name="connsiteY233" fmla="*/ 591357 h 2278228"/>
                <a:gd name="connsiteX234" fmla="*/ 308176 w 1754187"/>
                <a:gd name="connsiteY234" fmla="*/ 585676 h 2278228"/>
                <a:gd name="connsiteX235" fmla="*/ 311016 w 1754187"/>
                <a:gd name="connsiteY235" fmla="*/ 579995 h 2278228"/>
                <a:gd name="connsiteX236" fmla="*/ 316413 w 1754187"/>
                <a:gd name="connsiteY236" fmla="*/ 574599 h 2278228"/>
                <a:gd name="connsiteX237" fmla="*/ 319253 w 1754187"/>
                <a:gd name="connsiteY237" fmla="*/ 568918 h 2278228"/>
                <a:gd name="connsiteX238" fmla="*/ 366971 w 1754187"/>
                <a:gd name="connsiteY238" fmla="*/ 552160 h 2278228"/>
                <a:gd name="connsiteX239" fmla="*/ 375492 w 1754187"/>
                <a:gd name="connsiteY239" fmla="*/ 552160 h 2278228"/>
                <a:gd name="connsiteX240" fmla="*/ 422925 w 1754187"/>
                <a:gd name="connsiteY240" fmla="*/ 515520 h 2278228"/>
                <a:gd name="connsiteX241" fmla="*/ 431446 w 1754187"/>
                <a:gd name="connsiteY241" fmla="*/ 507283 h 2278228"/>
                <a:gd name="connsiteX242" fmla="*/ 437127 w 1754187"/>
                <a:gd name="connsiteY242" fmla="*/ 498762 h 2278228"/>
                <a:gd name="connsiteX243" fmla="*/ 470643 w 1754187"/>
                <a:gd name="connsiteY243" fmla="*/ 487685 h 2278228"/>
                <a:gd name="connsiteX244" fmla="*/ 482004 w 1754187"/>
                <a:gd name="connsiteY244" fmla="*/ 487685 h 2278228"/>
                <a:gd name="connsiteX245" fmla="*/ 518360 w 1754187"/>
                <a:gd name="connsiteY245" fmla="*/ 498762 h 2278228"/>
                <a:gd name="connsiteX246" fmla="*/ 526597 w 1754187"/>
                <a:gd name="connsiteY246" fmla="*/ 498762 h 2278228"/>
                <a:gd name="connsiteX247" fmla="*/ 554716 w 1754187"/>
                <a:gd name="connsiteY247" fmla="*/ 487685 h 2278228"/>
                <a:gd name="connsiteX248" fmla="*/ 563237 w 1754187"/>
                <a:gd name="connsiteY248" fmla="*/ 479164 h 2278228"/>
                <a:gd name="connsiteX249" fmla="*/ 574315 w 1754187"/>
                <a:gd name="connsiteY249" fmla="*/ 473483 h 2278228"/>
                <a:gd name="connsiteX250" fmla="*/ 579995 w 1754187"/>
                <a:gd name="connsiteY250" fmla="*/ 468086 h 2278228"/>
                <a:gd name="connsiteX251" fmla="*/ 627713 w 1754187"/>
                <a:gd name="connsiteY251" fmla="*/ 459565 h 2278228"/>
                <a:gd name="connsiteX252" fmla="*/ 644471 w 1754187"/>
                <a:gd name="connsiteY252" fmla="*/ 453885 h 2278228"/>
                <a:gd name="connsiteX253" fmla="*/ 658388 w 1754187"/>
                <a:gd name="connsiteY253" fmla="*/ 453885 h 2278228"/>
                <a:gd name="connsiteX254" fmla="*/ 694745 w 1754187"/>
                <a:gd name="connsiteY254" fmla="*/ 417528 h 2278228"/>
                <a:gd name="connsiteX255" fmla="*/ 694745 w 1754187"/>
                <a:gd name="connsiteY255" fmla="*/ 409007 h 2278228"/>
                <a:gd name="connsiteX256" fmla="*/ 697585 w 1754187"/>
                <a:gd name="connsiteY256" fmla="*/ 361574 h 2278228"/>
                <a:gd name="connsiteX257" fmla="*/ 700425 w 1754187"/>
                <a:gd name="connsiteY257" fmla="*/ 353053 h 2278228"/>
                <a:gd name="connsiteX258" fmla="*/ 728545 w 1754187"/>
                <a:gd name="connsiteY258" fmla="*/ 313856 h 2278228"/>
                <a:gd name="connsiteX259" fmla="*/ 770581 w 1754187"/>
                <a:gd name="connsiteY259" fmla="*/ 299939 h 2278228"/>
                <a:gd name="connsiteX260" fmla="*/ 795860 w 1754187"/>
                <a:gd name="connsiteY260" fmla="*/ 283181 h 2278228"/>
                <a:gd name="connsiteX261" fmla="*/ 804097 w 1754187"/>
                <a:gd name="connsiteY261" fmla="*/ 277500 h 2278228"/>
                <a:gd name="connsiteX262" fmla="*/ 812618 w 1754187"/>
                <a:gd name="connsiteY262" fmla="*/ 271820 h 2278228"/>
                <a:gd name="connsiteX263" fmla="*/ 851815 w 1754187"/>
                <a:gd name="connsiteY263" fmla="*/ 229783 h 2278228"/>
                <a:gd name="connsiteX264" fmla="*/ 860336 w 1754187"/>
                <a:gd name="connsiteY264" fmla="*/ 218705 h 2278228"/>
                <a:gd name="connsiteX265" fmla="*/ 910610 w 1754187"/>
                <a:gd name="connsiteY265" fmla="*/ 201663 h 2278228"/>
                <a:gd name="connsiteX266" fmla="*/ 946966 w 1754187"/>
                <a:gd name="connsiteY266" fmla="*/ 190586 h 2278228"/>
                <a:gd name="connsiteX267" fmla="*/ 955487 w 1754187"/>
                <a:gd name="connsiteY267" fmla="*/ 187746 h 2278228"/>
                <a:gd name="connsiteX268" fmla="*/ 994683 w 1754187"/>
                <a:gd name="connsiteY268" fmla="*/ 170988 h 2278228"/>
                <a:gd name="connsiteX269" fmla="*/ 1000364 w 1754187"/>
                <a:gd name="connsiteY269" fmla="*/ 170988 h 2278228"/>
                <a:gd name="connsiteX270" fmla="*/ 1059159 w 1754187"/>
                <a:gd name="connsiteY270" fmla="*/ 140028 h 2278228"/>
                <a:gd name="connsiteX271" fmla="*/ 1090118 w 1754187"/>
                <a:gd name="connsiteY271" fmla="*/ 126111 h 2278228"/>
                <a:gd name="connsiteX272" fmla="*/ 1098355 w 1754187"/>
                <a:gd name="connsiteY272" fmla="*/ 123270 h 2278228"/>
                <a:gd name="connsiteX273" fmla="*/ 1120794 w 1754187"/>
                <a:gd name="connsiteY273" fmla="*/ 106512 h 2278228"/>
                <a:gd name="connsiteX274" fmla="*/ 1126475 w 1754187"/>
                <a:gd name="connsiteY274" fmla="*/ 97991 h 2278228"/>
                <a:gd name="connsiteX275" fmla="*/ 1137552 w 1754187"/>
                <a:gd name="connsiteY275" fmla="*/ 78393 h 2278228"/>
                <a:gd name="connsiteX276" fmla="*/ 1146073 w 1754187"/>
                <a:gd name="connsiteY276" fmla="*/ 53114 h 2278228"/>
                <a:gd name="connsiteX277" fmla="*/ 1143233 w 1754187"/>
                <a:gd name="connsiteY277" fmla="*/ 42037 h 2278228"/>
                <a:gd name="connsiteX278" fmla="*/ 1140392 w 1754187"/>
                <a:gd name="connsiteY278" fmla="*/ 28119 h 2278228"/>
                <a:gd name="connsiteX279" fmla="*/ 1151754 w 1754187"/>
                <a:gd name="connsiteY279" fmla="*/ 0 h 2278228"/>
                <a:gd name="connsiteX280" fmla="*/ 1159990 w 1754187"/>
                <a:gd name="connsiteY280" fmla="*/ 2840 h 2278228"/>
                <a:gd name="connsiteX281" fmla="*/ 1196347 w 1754187"/>
                <a:gd name="connsiteY281" fmla="*/ 28119 h 2278228"/>
                <a:gd name="connsiteX282" fmla="*/ 1204868 w 1754187"/>
                <a:gd name="connsiteY282" fmla="*/ 36356 h 2278228"/>
                <a:gd name="connsiteX283" fmla="*/ 1210548 w 1754187"/>
                <a:gd name="connsiteY283" fmla="*/ 42037 h 2278228"/>
                <a:gd name="connsiteX284" fmla="*/ 1252585 w 1754187"/>
                <a:gd name="connsiteY284" fmla="*/ 55954 h 2278228"/>
                <a:gd name="connsiteX285" fmla="*/ 1263663 w 1754187"/>
                <a:gd name="connsiteY285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201663 w 1754187"/>
                <a:gd name="connsiteY126" fmla="*/ 2236191 h 2278228"/>
                <a:gd name="connsiteX127" fmla="*/ 195983 w 1754187"/>
                <a:gd name="connsiteY127" fmla="*/ 2233351 h 2278228"/>
                <a:gd name="connsiteX128" fmla="*/ 117590 w 1754187"/>
                <a:gd name="connsiteY128" fmla="*/ 2141040 h 2278228"/>
                <a:gd name="connsiteX129" fmla="*/ 114749 w 1754187"/>
                <a:gd name="connsiteY129" fmla="*/ 2138200 h 2278228"/>
                <a:gd name="connsiteX130" fmla="*/ 117590 w 1754187"/>
                <a:gd name="connsiteY130" fmla="*/ 2096163 h 2278228"/>
                <a:gd name="connsiteX131" fmla="*/ 120430 w 1754187"/>
                <a:gd name="connsiteY131" fmla="*/ 2090482 h 2278228"/>
                <a:gd name="connsiteX132" fmla="*/ 126110 w 1754187"/>
                <a:gd name="connsiteY132" fmla="*/ 2087642 h 2278228"/>
                <a:gd name="connsiteX133" fmla="*/ 128667 w 1754187"/>
                <a:gd name="connsiteY133" fmla="*/ 2082245 h 2278228"/>
                <a:gd name="connsiteX134" fmla="*/ 162467 w 1754187"/>
                <a:gd name="connsiteY134" fmla="*/ 2034528 h 2278228"/>
                <a:gd name="connsiteX135" fmla="*/ 165307 w 1754187"/>
                <a:gd name="connsiteY135" fmla="*/ 2028847 h 2278228"/>
                <a:gd name="connsiteX136" fmla="*/ 168147 w 1754187"/>
                <a:gd name="connsiteY136" fmla="*/ 2026007 h 2278228"/>
                <a:gd name="connsiteX137" fmla="*/ 201663 w 1754187"/>
                <a:gd name="connsiteY137" fmla="*/ 1928015 h 2278228"/>
                <a:gd name="connsiteX138" fmla="*/ 210184 w 1754187"/>
                <a:gd name="connsiteY138" fmla="*/ 1894499 h 2278228"/>
                <a:gd name="connsiteX139" fmla="*/ 212741 w 1754187"/>
                <a:gd name="connsiteY139" fmla="*/ 1872061 h 2278228"/>
                <a:gd name="connsiteX140" fmla="*/ 212741 w 1754187"/>
                <a:gd name="connsiteY140" fmla="*/ 1863540 h 2278228"/>
                <a:gd name="connsiteX141" fmla="*/ 226942 w 1754187"/>
                <a:gd name="connsiteY141" fmla="*/ 1824344 h 2278228"/>
                <a:gd name="connsiteX142" fmla="*/ 232623 w 1754187"/>
                <a:gd name="connsiteY142" fmla="*/ 1759868 h 2278228"/>
                <a:gd name="connsiteX143" fmla="*/ 235179 w 1754187"/>
                <a:gd name="connsiteY143" fmla="*/ 1745950 h 2278228"/>
                <a:gd name="connsiteX144" fmla="*/ 235179 w 1754187"/>
                <a:gd name="connsiteY144" fmla="*/ 1672954 h 2278228"/>
                <a:gd name="connsiteX145" fmla="*/ 240860 w 1754187"/>
                <a:gd name="connsiteY145" fmla="*/ 1664717 h 2278228"/>
                <a:gd name="connsiteX146" fmla="*/ 240860 w 1754187"/>
                <a:gd name="connsiteY146" fmla="*/ 1653356 h 2278228"/>
                <a:gd name="connsiteX147" fmla="*/ 252221 w 1754187"/>
                <a:gd name="connsiteY147" fmla="*/ 1569282 h 2278228"/>
                <a:gd name="connsiteX148" fmla="*/ 252221 w 1754187"/>
                <a:gd name="connsiteY148" fmla="*/ 1558205 h 2278228"/>
                <a:gd name="connsiteX149" fmla="*/ 235179 w 1754187"/>
                <a:gd name="connsiteY149" fmla="*/ 1479528 h 2278228"/>
                <a:gd name="connsiteX150" fmla="*/ 232623 w 1754187"/>
                <a:gd name="connsiteY150" fmla="*/ 1476687 h 2278228"/>
                <a:gd name="connsiteX151" fmla="*/ 232623 w 1754187"/>
                <a:gd name="connsiteY151" fmla="*/ 1465610 h 2278228"/>
                <a:gd name="connsiteX152" fmla="*/ 229783 w 1754187"/>
                <a:gd name="connsiteY152" fmla="*/ 1457089 h 2278228"/>
                <a:gd name="connsiteX153" fmla="*/ 229783 w 1754187"/>
                <a:gd name="connsiteY153" fmla="*/ 1451692 h 2278228"/>
                <a:gd name="connsiteX154" fmla="*/ 240860 w 1754187"/>
                <a:gd name="connsiteY154" fmla="*/ 1398294 h 2278228"/>
                <a:gd name="connsiteX155" fmla="*/ 243700 w 1754187"/>
                <a:gd name="connsiteY155" fmla="*/ 1395454 h 2278228"/>
                <a:gd name="connsiteX156" fmla="*/ 249381 w 1754187"/>
                <a:gd name="connsiteY156" fmla="*/ 1392897 h 2278228"/>
                <a:gd name="connsiteX157" fmla="*/ 254778 w 1754187"/>
                <a:gd name="connsiteY157" fmla="*/ 1390057 h 2278228"/>
                <a:gd name="connsiteX158" fmla="*/ 263298 w 1754187"/>
                <a:gd name="connsiteY158" fmla="*/ 1387217 h 2278228"/>
                <a:gd name="connsiteX159" fmla="*/ 299655 w 1754187"/>
                <a:gd name="connsiteY159" fmla="*/ 1387217 h 2278228"/>
                <a:gd name="connsiteX160" fmla="*/ 299655 w 1754187"/>
                <a:gd name="connsiteY160" fmla="*/ 1381536 h 2278228"/>
                <a:gd name="connsiteX161" fmla="*/ 305335 w 1754187"/>
                <a:gd name="connsiteY161" fmla="*/ 1375855 h 2278228"/>
                <a:gd name="connsiteX162" fmla="*/ 305335 w 1754187"/>
                <a:gd name="connsiteY162" fmla="*/ 1317061 h 2278228"/>
                <a:gd name="connsiteX163" fmla="*/ 308176 w 1754187"/>
                <a:gd name="connsiteY163" fmla="*/ 1311380 h 2278228"/>
                <a:gd name="connsiteX164" fmla="*/ 313856 w 1754187"/>
                <a:gd name="connsiteY164" fmla="*/ 1303143 h 2278228"/>
                <a:gd name="connsiteX165" fmla="*/ 316413 w 1754187"/>
                <a:gd name="connsiteY165" fmla="*/ 1300303 h 2278228"/>
                <a:gd name="connsiteX166" fmla="*/ 341692 w 1754187"/>
                <a:gd name="connsiteY166" fmla="*/ 1266787 h 2278228"/>
                <a:gd name="connsiteX167" fmla="*/ 372651 w 1754187"/>
                <a:gd name="connsiteY167" fmla="*/ 1238668 h 2278228"/>
                <a:gd name="connsiteX168" fmla="*/ 378332 w 1754187"/>
                <a:gd name="connsiteY168" fmla="*/ 1238668 h 2278228"/>
                <a:gd name="connsiteX169" fmla="*/ 383728 w 1754187"/>
                <a:gd name="connsiteY169" fmla="*/ 1235827 h 2278228"/>
                <a:gd name="connsiteX170" fmla="*/ 389409 w 1754187"/>
                <a:gd name="connsiteY170" fmla="*/ 1235827 h 2278228"/>
                <a:gd name="connsiteX171" fmla="*/ 411848 w 1754187"/>
                <a:gd name="connsiteY171" fmla="*/ 1238668 h 2278228"/>
                <a:gd name="connsiteX172" fmla="*/ 422925 w 1754187"/>
                <a:gd name="connsiteY172" fmla="*/ 1238668 h 2278228"/>
                <a:gd name="connsiteX173" fmla="*/ 445364 w 1754187"/>
                <a:gd name="connsiteY173" fmla="*/ 1224750 h 2278228"/>
                <a:gd name="connsiteX174" fmla="*/ 439967 w 1754187"/>
                <a:gd name="connsiteY174" fmla="*/ 1221910 h 2278228"/>
                <a:gd name="connsiteX175" fmla="*/ 428606 w 1754187"/>
                <a:gd name="connsiteY175" fmla="*/ 1199471 h 2278228"/>
                <a:gd name="connsiteX176" fmla="*/ 425765 w 1754187"/>
                <a:gd name="connsiteY176" fmla="*/ 1193790 h 2278228"/>
                <a:gd name="connsiteX177" fmla="*/ 403327 w 1754187"/>
                <a:gd name="connsiteY177" fmla="*/ 1171352 h 2278228"/>
                <a:gd name="connsiteX178" fmla="*/ 400486 w 1754187"/>
                <a:gd name="connsiteY178" fmla="*/ 1171352 h 2278228"/>
                <a:gd name="connsiteX179" fmla="*/ 395090 w 1754187"/>
                <a:gd name="connsiteY179" fmla="*/ 1168511 h 2278228"/>
                <a:gd name="connsiteX180" fmla="*/ 378332 w 1754187"/>
                <a:gd name="connsiteY180" fmla="*/ 1162831 h 2278228"/>
                <a:gd name="connsiteX181" fmla="*/ 372651 w 1754187"/>
                <a:gd name="connsiteY181" fmla="*/ 1160274 h 2278228"/>
                <a:gd name="connsiteX182" fmla="*/ 353053 w 1754187"/>
                <a:gd name="connsiteY182" fmla="*/ 1126475 h 2278228"/>
                <a:gd name="connsiteX183" fmla="*/ 333455 w 1754187"/>
                <a:gd name="connsiteY183" fmla="*/ 1123634 h 2278228"/>
                <a:gd name="connsiteX184" fmla="*/ 294258 w 1754187"/>
                <a:gd name="connsiteY184" fmla="*/ 1112557 h 2278228"/>
                <a:gd name="connsiteX185" fmla="*/ 299655 w 1754187"/>
                <a:gd name="connsiteY185" fmla="*/ 1095799 h 2278228"/>
                <a:gd name="connsiteX186" fmla="*/ 294258 w 1754187"/>
                <a:gd name="connsiteY186" fmla="*/ 1050922 h 2278228"/>
                <a:gd name="connsiteX187" fmla="*/ 294258 w 1754187"/>
                <a:gd name="connsiteY187" fmla="*/ 1039560 h 2278228"/>
                <a:gd name="connsiteX188" fmla="*/ 302495 w 1754187"/>
                <a:gd name="connsiteY188" fmla="*/ 983606 h 2278228"/>
                <a:gd name="connsiteX189" fmla="*/ 302495 w 1754187"/>
                <a:gd name="connsiteY189" fmla="*/ 964008 h 2278228"/>
                <a:gd name="connsiteX190" fmla="*/ 324934 w 1754187"/>
                <a:gd name="connsiteY190" fmla="*/ 885615 h 2278228"/>
                <a:gd name="connsiteX191" fmla="*/ 333455 w 1754187"/>
                <a:gd name="connsiteY191" fmla="*/ 874253 h 2278228"/>
                <a:gd name="connsiteX192" fmla="*/ 341692 w 1754187"/>
                <a:gd name="connsiteY192" fmla="*/ 863176 h 2278228"/>
                <a:gd name="connsiteX193" fmla="*/ 358449 w 1754187"/>
                <a:gd name="connsiteY193" fmla="*/ 823980 h 2278228"/>
                <a:gd name="connsiteX194" fmla="*/ 361290 w 1754187"/>
                <a:gd name="connsiteY194" fmla="*/ 818299 h 2278228"/>
                <a:gd name="connsiteX195" fmla="*/ 358449 w 1754187"/>
                <a:gd name="connsiteY195" fmla="*/ 806938 h 2278228"/>
                <a:gd name="connsiteX196" fmla="*/ 358449 w 1754187"/>
                <a:gd name="connsiteY196" fmla="*/ 798701 h 2278228"/>
                <a:gd name="connsiteX197" fmla="*/ 308176 w 1754187"/>
                <a:gd name="connsiteY197" fmla="*/ 764901 h 2278228"/>
                <a:gd name="connsiteX198" fmla="*/ 296814 w 1754187"/>
                <a:gd name="connsiteY198" fmla="*/ 764901 h 2278228"/>
                <a:gd name="connsiteX199" fmla="*/ 263298 w 1754187"/>
                <a:gd name="connsiteY199" fmla="*/ 748143 h 2278228"/>
                <a:gd name="connsiteX200" fmla="*/ 254778 w 1754187"/>
                <a:gd name="connsiteY200" fmla="*/ 745302 h 2278228"/>
                <a:gd name="connsiteX201" fmla="*/ 195983 w 1754187"/>
                <a:gd name="connsiteY201" fmla="*/ 750983 h 2278228"/>
                <a:gd name="connsiteX202" fmla="*/ 184905 w 1754187"/>
                <a:gd name="connsiteY202" fmla="*/ 753823 h 2278228"/>
                <a:gd name="connsiteX203" fmla="*/ 137188 w 1754187"/>
                <a:gd name="connsiteY203" fmla="*/ 742746 h 2278228"/>
                <a:gd name="connsiteX204" fmla="*/ 131507 w 1754187"/>
                <a:gd name="connsiteY204" fmla="*/ 734225 h 2278228"/>
                <a:gd name="connsiteX205" fmla="*/ 100832 w 1754187"/>
                <a:gd name="connsiteY205" fmla="*/ 686508 h 2278228"/>
                <a:gd name="connsiteX206" fmla="*/ 86630 w 1754187"/>
                <a:gd name="connsiteY206" fmla="*/ 680827 h 2278228"/>
                <a:gd name="connsiteX207" fmla="*/ 69872 w 1754187"/>
                <a:gd name="connsiteY207" fmla="*/ 675430 h 2278228"/>
                <a:gd name="connsiteX208" fmla="*/ 24995 w 1754187"/>
                <a:gd name="connsiteY208" fmla="*/ 630553 h 2278228"/>
                <a:gd name="connsiteX209" fmla="*/ 24995 w 1754187"/>
                <a:gd name="connsiteY209" fmla="*/ 619192 h 2278228"/>
                <a:gd name="connsiteX210" fmla="*/ 22439 w 1754187"/>
                <a:gd name="connsiteY210" fmla="*/ 610955 h 2278228"/>
                <a:gd name="connsiteX211" fmla="*/ 0 w 1754187"/>
                <a:gd name="connsiteY211" fmla="*/ 532562 h 2278228"/>
                <a:gd name="connsiteX212" fmla="*/ 8237 w 1754187"/>
                <a:gd name="connsiteY212" fmla="*/ 535118 h 2278228"/>
                <a:gd name="connsiteX213" fmla="*/ 16758 w 1754187"/>
                <a:gd name="connsiteY213" fmla="*/ 535118 h 2278228"/>
                <a:gd name="connsiteX214" fmla="*/ 33516 w 1754187"/>
                <a:gd name="connsiteY214" fmla="*/ 537958 h 2278228"/>
                <a:gd name="connsiteX215" fmla="*/ 47433 w 1754187"/>
                <a:gd name="connsiteY215" fmla="*/ 535118 h 2278228"/>
                <a:gd name="connsiteX216" fmla="*/ 58795 w 1754187"/>
                <a:gd name="connsiteY216" fmla="*/ 535118 h 2278228"/>
                <a:gd name="connsiteX217" fmla="*/ 72712 w 1754187"/>
                <a:gd name="connsiteY217" fmla="*/ 532562 h 2278228"/>
                <a:gd name="connsiteX218" fmla="*/ 78393 w 1754187"/>
                <a:gd name="connsiteY218" fmla="*/ 529721 h 2278228"/>
                <a:gd name="connsiteX219" fmla="*/ 86630 w 1754187"/>
                <a:gd name="connsiteY219" fmla="*/ 529721 h 2278228"/>
                <a:gd name="connsiteX220" fmla="*/ 120430 w 1754187"/>
                <a:gd name="connsiteY220" fmla="*/ 526881 h 2278228"/>
                <a:gd name="connsiteX221" fmla="*/ 128667 w 1754187"/>
                <a:gd name="connsiteY221" fmla="*/ 529721 h 2278228"/>
                <a:gd name="connsiteX222" fmla="*/ 134347 w 1754187"/>
                <a:gd name="connsiteY222" fmla="*/ 529721 h 2278228"/>
                <a:gd name="connsiteX223" fmla="*/ 165307 w 1754187"/>
                <a:gd name="connsiteY223" fmla="*/ 549320 h 2278228"/>
                <a:gd name="connsiteX224" fmla="*/ 173544 w 1754187"/>
                <a:gd name="connsiteY224" fmla="*/ 557557 h 2278228"/>
                <a:gd name="connsiteX225" fmla="*/ 179225 w 1754187"/>
                <a:gd name="connsiteY225" fmla="*/ 560397 h 2278228"/>
                <a:gd name="connsiteX226" fmla="*/ 187746 w 1754187"/>
                <a:gd name="connsiteY226" fmla="*/ 566078 h 2278228"/>
                <a:gd name="connsiteX227" fmla="*/ 226942 w 1754187"/>
                <a:gd name="connsiteY227" fmla="*/ 599594 h 2278228"/>
                <a:gd name="connsiteX228" fmla="*/ 232623 w 1754187"/>
                <a:gd name="connsiteY228" fmla="*/ 602434 h 2278228"/>
                <a:gd name="connsiteX229" fmla="*/ 240860 w 1754187"/>
                <a:gd name="connsiteY229" fmla="*/ 605274 h 2278228"/>
                <a:gd name="connsiteX230" fmla="*/ 246541 w 1754187"/>
                <a:gd name="connsiteY230" fmla="*/ 608114 h 2278228"/>
                <a:gd name="connsiteX231" fmla="*/ 257618 w 1754187"/>
                <a:gd name="connsiteY231" fmla="*/ 608114 h 2278228"/>
                <a:gd name="connsiteX232" fmla="*/ 302495 w 1754187"/>
                <a:gd name="connsiteY232" fmla="*/ 591357 h 2278228"/>
                <a:gd name="connsiteX233" fmla="*/ 308176 w 1754187"/>
                <a:gd name="connsiteY233" fmla="*/ 585676 h 2278228"/>
                <a:gd name="connsiteX234" fmla="*/ 311016 w 1754187"/>
                <a:gd name="connsiteY234" fmla="*/ 579995 h 2278228"/>
                <a:gd name="connsiteX235" fmla="*/ 316413 w 1754187"/>
                <a:gd name="connsiteY235" fmla="*/ 574599 h 2278228"/>
                <a:gd name="connsiteX236" fmla="*/ 319253 w 1754187"/>
                <a:gd name="connsiteY236" fmla="*/ 568918 h 2278228"/>
                <a:gd name="connsiteX237" fmla="*/ 366971 w 1754187"/>
                <a:gd name="connsiteY237" fmla="*/ 552160 h 2278228"/>
                <a:gd name="connsiteX238" fmla="*/ 375492 w 1754187"/>
                <a:gd name="connsiteY238" fmla="*/ 552160 h 2278228"/>
                <a:gd name="connsiteX239" fmla="*/ 422925 w 1754187"/>
                <a:gd name="connsiteY239" fmla="*/ 515520 h 2278228"/>
                <a:gd name="connsiteX240" fmla="*/ 431446 w 1754187"/>
                <a:gd name="connsiteY240" fmla="*/ 507283 h 2278228"/>
                <a:gd name="connsiteX241" fmla="*/ 437127 w 1754187"/>
                <a:gd name="connsiteY241" fmla="*/ 498762 h 2278228"/>
                <a:gd name="connsiteX242" fmla="*/ 470643 w 1754187"/>
                <a:gd name="connsiteY242" fmla="*/ 487685 h 2278228"/>
                <a:gd name="connsiteX243" fmla="*/ 482004 w 1754187"/>
                <a:gd name="connsiteY243" fmla="*/ 487685 h 2278228"/>
                <a:gd name="connsiteX244" fmla="*/ 518360 w 1754187"/>
                <a:gd name="connsiteY244" fmla="*/ 498762 h 2278228"/>
                <a:gd name="connsiteX245" fmla="*/ 526597 w 1754187"/>
                <a:gd name="connsiteY245" fmla="*/ 498762 h 2278228"/>
                <a:gd name="connsiteX246" fmla="*/ 554716 w 1754187"/>
                <a:gd name="connsiteY246" fmla="*/ 487685 h 2278228"/>
                <a:gd name="connsiteX247" fmla="*/ 563237 w 1754187"/>
                <a:gd name="connsiteY247" fmla="*/ 479164 h 2278228"/>
                <a:gd name="connsiteX248" fmla="*/ 574315 w 1754187"/>
                <a:gd name="connsiteY248" fmla="*/ 473483 h 2278228"/>
                <a:gd name="connsiteX249" fmla="*/ 579995 w 1754187"/>
                <a:gd name="connsiteY249" fmla="*/ 468086 h 2278228"/>
                <a:gd name="connsiteX250" fmla="*/ 627713 w 1754187"/>
                <a:gd name="connsiteY250" fmla="*/ 459565 h 2278228"/>
                <a:gd name="connsiteX251" fmla="*/ 644471 w 1754187"/>
                <a:gd name="connsiteY251" fmla="*/ 453885 h 2278228"/>
                <a:gd name="connsiteX252" fmla="*/ 658388 w 1754187"/>
                <a:gd name="connsiteY252" fmla="*/ 453885 h 2278228"/>
                <a:gd name="connsiteX253" fmla="*/ 694745 w 1754187"/>
                <a:gd name="connsiteY253" fmla="*/ 417528 h 2278228"/>
                <a:gd name="connsiteX254" fmla="*/ 694745 w 1754187"/>
                <a:gd name="connsiteY254" fmla="*/ 409007 h 2278228"/>
                <a:gd name="connsiteX255" fmla="*/ 697585 w 1754187"/>
                <a:gd name="connsiteY255" fmla="*/ 361574 h 2278228"/>
                <a:gd name="connsiteX256" fmla="*/ 700425 w 1754187"/>
                <a:gd name="connsiteY256" fmla="*/ 353053 h 2278228"/>
                <a:gd name="connsiteX257" fmla="*/ 728545 w 1754187"/>
                <a:gd name="connsiteY257" fmla="*/ 313856 h 2278228"/>
                <a:gd name="connsiteX258" fmla="*/ 770581 w 1754187"/>
                <a:gd name="connsiteY258" fmla="*/ 299939 h 2278228"/>
                <a:gd name="connsiteX259" fmla="*/ 795860 w 1754187"/>
                <a:gd name="connsiteY259" fmla="*/ 283181 h 2278228"/>
                <a:gd name="connsiteX260" fmla="*/ 804097 w 1754187"/>
                <a:gd name="connsiteY260" fmla="*/ 277500 h 2278228"/>
                <a:gd name="connsiteX261" fmla="*/ 812618 w 1754187"/>
                <a:gd name="connsiteY261" fmla="*/ 271820 h 2278228"/>
                <a:gd name="connsiteX262" fmla="*/ 851815 w 1754187"/>
                <a:gd name="connsiteY262" fmla="*/ 229783 h 2278228"/>
                <a:gd name="connsiteX263" fmla="*/ 860336 w 1754187"/>
                <a:gd name="connsiteY263" fmla="*/ 218705 h 2278228"/>
                <a:gd name="connsiteX264" fmla="*/ 910610 w 1754187"/>
                <a:gd name="connsiteY264" fmla="*/ 201663 h 2278228"/>
                <a:gd name="connsiteX265" fmla="*/ 946966 w 1754187"/>
                <a:gd name="connsiteY265" fmla="*/ 190586 h 2278228"/>
                <a:gd name="connsiteX266" fmla="*/ 955487 w 1754187"/>
                <a:gd name="connsiteY266" fmla="*/ 187746 h 2278228"/>
                <a:gd name="connsiteX267" fmla="*/ 994683 w 1754187"/>
                <a:gd name="connsiteY267" fmla="*/ 170988 h 2278228"/>
                <a:gd name="connsiteX268" fmla="*/ 1000364 w 1754187"/>
                <a:gd name="connsiteY268" fmla="*/ 170988 h 2278228"/>
                <a:gd name="connsiteX269" fmla="*/ 1059159 w 1754187"/>
                <a:gd name="connsiteY269" fmla="*/ 140028 h 2278228"/>
                <a:gd name="connsiteX270" fmla="*/ 1090118 w 1754187"/>
                <a:gd name="connsiteY270" fmla="*/ 126111 h 2278228"/>
                <a:gd name="connsiteX271" fmla="*/ 1098355 w 1754187"/>
                <a:gd name="connsiteY271" fmla="*/ 123270 h 2278228"/>
                <a:gd name="connsiteX272" fmla="*/ 1120794 w 1754187"/>
                <a:gd name="connsiteY272" fmla="*/ 106512 h 2278228"/>
                <a:gd name="connsiteX273" fmla="*/ 1126475 w 1754187"/>
                <a:gd name="connsiteY273" fmla="*/ 97991 h 2278228"/>
                <a:gd name="connsiteX274" fmla="*/ 1137552 w 1754187"/>
                <a:gd name="connsiteY274" fmla="*/ 78393 h 2278228"/>
                <a:gd name="connsiteX275" fmla="*/ 1146073 w 1754187"/>
                <a:gd name="connsiteY275" fmla="*/ 53114 h 2278228"/>
                <a:gd name="connsiteX276" fmla="*/ 1143233 w 1754187"/>
                <a:gd name="connsiteY276" fmla="*/ 42037 h 2278228"/>
                <a:gd name="connsiteX277" fmla="*/ 1140392 w 1754187"/>
                <a:gd name="connsiteY277" fmla="*/ 28119 h 2278228"/>
                <a:gd name="connsiteX278" fmla="*/ 1151754 w 1754187"/>
                <a:gd name="connsiteY278" fmla="*/ 0 h 2278228"/>
                <a:gd name="connsiteX279" fmla="*/ 1159990 w 1754187"/>
                <a:gd name="connsiteY279" fmla="*/ 2840 h 2278228"/>
                <a:gd name="connsiteX280" fmla="*/ 1196347 w 1754187"/>
                <a:gd name="connsiteY280" fmla="*/ 28119 h 2278228"/>
                <a:gd name="connsiteX281" fmla="*/ 1204868 w 1754187"/>
                <a:gd name="connsiteY281" fmla="*/ 36356 h 2278228"/>
                <a:gd name="connsiteX282" fmla="*/ 1210548 w 1754187"/>
                <a:gd name="connsiteY282" fmla="*/ 42037 h 2278228"/>
                <a:gd name="connsiteX283" fmla="*/ 1252585 w 1754187"/>
                <a:gd name="connsiteY283" fmla="*/ 55954 h 2278228"/>
                <a:gd name="connsiteX284" fmla="*/ 1263663 w 1754187"/>
                <a:gd name="connsiteY284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201663 w 1754187"/>
                <a:gd name="connsiteY126" fmla="*/ 2236191 h 2278228"/>
                <a:gd name="connsiteX127" fmla="*/ 117590 w 1754187"/>
                <a:gd name="connsiteY127" fmla="*/ 2141040 h 2278228"/>
                <a:gd name="connsiteX128" fmla="*/ 114749 w 1754187"/>
                <a:gd name="connsiteY128" fmla="*/ 2138200 h 2278228"/>
                <a:gd name="connsiteX129" fmla="*/ 117590 w 1754187"/>
                <a:gd name="connsiteY129" fmla="*/ 2096163 h 2278228"/>
                <a:gd name="connsiteX130" fmla="*/ 120430 w 1754187"/>
                <a:gd name="connsiteY130" fmla="*/ 2090482 h 2278228"/>
                <a:gd name="connsiteX131" fmla="*/ 126110 w 1754187"/>
                <a:gd name="connsiteY131" fmla="*/ 2087642 h 2278228"/>
                <a:gd name="connsiteX132" fmla="*/ 128667 w 1754187"/>
                <a:gd name="connsiteY132" fmla="*/ 2082245 h 2278228"/>
                <a:gd name="connsiteX133" fmla="*/ 162467 w 1754187"/>
                <a:gd name="connsiteY133" fmla="*/ 2034528 h 2278228"/>
                <a:gd name="connsiteX134" fmla="*/ 165307 w 1754187"/>
                <a:gd name="connsiteY134" fmla="*/ 2028847 h 2278228"/>
                <a:gd name="connsiteX135" fmla="*/ 168147 w 1754187"/>
                <a:gd name="connsiteY135" fmla="*/ 2026007 h 2278228"/>
                <a:gd name="connsiteX136" fmla="*/ 201663 w 1754187"/>
                <a:gd name="connsiteY136" fmla="*/ 1928015 h 2278228"/>
                <a:gd name="connsiteX137" fmla="*/ 210184 w 1754187"/>
                <a:gd name="connsiteY137" fmla="*/ 1894499 h 2278228"/>
                <a:gd name="connsiteX138" fmla="*/ 212741 w 1754187"/>
                <a:gd name="connsiteY138" fmla="*/ 1872061 h 2278228"/>
                <a:gd name="connsiteX139" fmla="*/ 212741 w 1754187"/>
                <a:gd name="connsiteY139" fmla="*/ 1863540 h 2278228"/>
                <a:gd name="connsiteX140" fmla="*/ 226942 w 1754187"/>
                <a:gd name="connsiteY140" fmla="*/ 1824344 h 2278228"/>
                <a:gd name="connsiteX141" fmla="*/ 232623 w 1754187"/>
                <a:gd name="connsiteY141" fmla="*/ 1759868 h 2278228"/>
                <a:gd name="connsiteX142" fmla="*/ 235179 w 1754187"/>
                <a:gd name="connsiteY142" fmla="*/ 1745950 h 2278228"/>
                <a:gd name="connsiteX143" fmla="*/ 235179 w 1754187"/>
                <a:gd name="connsiteY143" fmla="*/ 1672954 h 2278228"/>
                <a:gd name="connsiteX144" fmla="*/ 240860 w 1754187"/>
                <a:gd name="connsiteY144" fmla="*/ 1664717 h 2278228"/>
                <a:gd name="connsiteX145" fmla="*/ 240860 w 1754187"/>
                <a:gd name="connsiteY145" fmla="*/ 1653356 h 2278228"/>
                <a:gd name="connsiteX146" fmla="*/ 252221 w 1754187"/>
                <a:gd name="connsiteY146" fmla="*/ 1569282 h 2278228"/>
                <a:gd name="connsiteX147" fmla="*/ 252221 w 1754187"/>
                <a:gd name="connsiteY147" fmla="*/ 1558205 h 2278228"/>
                <a:gd name="connsiteX148" fmla="*/ 235179 w 1754187"/>
                <a:gd name="connsiteY148" fmla="*/ 1479528 h 2278228"/>
                <a:gd name="connsiteX149" fmla="*/ 232623 w 1754187"/>
                <a:gd name="connsiteY149" fmla="*/ 1476687 h 2278228"/>
                <a:gd name="connsiteX150" fmla="*/ 232623 w 1754187"/>
                <a:gd name="connsiteY150" fmla="*/ 1465610 h 2278228"/>
                <a:gd name="connsiteX151" fmla="*/ 229783 w 1754187"/>
                <a:gd name="connsiteY151" fmla="*/ 1457089 h 2278228"/>
                <a:gd name="connsiteX152" fmla="*/ 229783 w 1754187"/>
                <a:gd name="connsiteY152" fmla="*/ 1451692 h 2278228"/>
                <a:gd name="connsiteX153" fmla="*/ 240860 w 1754187"/>
                <a:gd name="connsiteY153" fmla="*/ 1398294 h 2278228"/>
                <a:gd name="connsiteX154" fmla="*/ 243700 w 1754187"/>
                <a:gd name="connsiteY154" fmla="*/ 1395454 h 2278228"/>
                <a:gd name="connsiteX155" fmla="*/ 249381 w 1754187"/>
                <a:gd name="connsiteY155" fmla="*/ 1392897 h 2278228"/>
                <a:gd name="connsiteX156" fmla="*/ 254778 w 1754187"/>
                <a:gd name="connsiteY156" fmla="*/ 1390057 h 2278228"/>
                <a:gd name="connsiteX157" fmla="*/ 263298 w 1754187"/>
                <a:gd name="connsiteY157" fmla="*/ 1387217 h 2278228"/>
                <a:gd name="connsiteX158" fmla="*/ 299655 w 1754187"/>
                <a:gd name="connsiteY158" fmla="*/ 1387217 h 2278228"/>
                <a:gd name="connsiteX159" fmla="*/ 299655 w 1754187"/>
                <a:gd name="connsiteY159" fmla="*/ 1381536 h 2278228"/>
                <a:gd name="connsiteX160" fmla="*/ 305335 w 1754187"/>
                <a:gd name="connsiteY160" fmla="*/ 1375855 h 2278228"/>
                <a:gd name="connsiteX161" fmla="*/ 305335 w 1754187"/>
                <a:gd name="connsiteY161" fmla="*/ 1317061 h 2278228"/>
                <a:gd name="connsiteX162" fmla="*/ 308176 w 1754187"/>
                <a:gd name="connsiteY162" fmla="*/ 1311380 h 2278228"/>
                <a:gd name="connsiteX163" fmla="*/ 313856 w 1754187"/>
                <a:gd name="connsiteY163" fmla="*/ 1303143 h 2278228"/>
                <a:gd name="connsiteX164" fmla="*/ 316413 w 1754187"/>
                <a:gd name="connsiteY164" fmla="*/ 1300303 h 2278228"/>
                <a:gd name="connsiteX165" fmla="*/ 341692 w 1754187"/>
                <a:gd name="connsiteY165" fmla="*/ 1266787 h 2278228"/>
                <a:gd name="connsiteX166" fmla="*/ 372651 w 1754187"/>
                <a:gd name="connsiteY166" fmla="*/ 1238668 h 2278228"/>
                <a:gd name="connsiteX167" fmla="*/ 378332 w 1754187"/>
                <a:gd name="connsiteY167" fmla="*/ 1238668 h 2278228"/>
                <a:gd name="connsiteX168" fmla="*/ 383728 w 1754187"/>
                <a:gd name="connsiteY168" fmla="*/ 1235827 h 2278228"/>
                <a:gd name="connsiteX169" fmla="*/ 389409 w 1754187"/>
                <a:gd name="connsiteY169" fmla="*/ 1235827 h 2278228"/>
                <a:gd name="connsiteX170" fmla="*/ 411848 w 1754187"/>
                <a:gd name="connsiteY170" fmla="*/ 1238668 h 2278228"/>
                <a:gd name="connsiteX171" fmla="*/ 422925 w 1754187"/>
                <a:gd name="connsiteY171" fmla="*/ 1238668 h 2278228"/>
                <a:gd name="connsiteX172" fmla="*/ 445364 w 1754187"/>
                <a:gd name="connsiteY172" fmla="*/ 1224750 h 2278228"/>
                <a:gd name="connsiteX173" fmla="*/ 439967 w 1754187"/>
                <a:gd name="connsiteY173" fmla="*/ 1221910 h 2278228"/>
                <a:gd name="connsiteX174" fmla="*/ 428606 w 1754187"/>
                <a:gd name="connsiteY174" fmla="*/ 1199471 h 2278228"/>
                <a:gd name="connsiteX175" fmla="*/ 425765 w 1754187"/>
                <a:gd name="connsiteY175" fmla="*/ 1193790 h 2278228"/>
                <a:gd name="connsiteX176" fmla="*/ 403327 w 1754187"/>
                <a:gd name="connsiteY176" fmla="*/ 1171352 h 2278228"/>
                <a:gd name="connsiteX177" fmla="*/ 400486 w 1754187"/>
                <a:gd name="connsiteY177" fmla="*/ 1171352 h 2278228"/>
                <a:gd name="connsiteX178" fmla="*/ 395090 w 1754187"/>
                <a:gd name="connsiteY178" fmla="*/ 1168511 h 2278228"/>
                <a:gd name="connsiteX179" fmla="*/ 378332 w 1754187"/>
                <a:gd name="connsiteY179" fmla="*/ 1162831 h 2278228"/>
                <a:gd name="connsiteX180" fmla="*/ 372651 w 1754187"/>
                <a:gd name="connsiteY180" fmla="*/ 1160274 h 2278228"/>
                <a:gd name="connsiteX181" fmla="*/ 353053 w 1754187"/>
                <a:gd name="connsiteY181" fmla="*/ 1126475 h 2278228"/>
                <a:gd name="connsiteX182" fmla="*/ 333455 w 1754187"/>
                <a:gd name="connsiteY182" fmla="*/ 1123634 h 2278228"/>
                <a:gd name="connsiteX183" fmla="*/ 294258 w 1754187"/>
                <a:gd name="connsiteY183" fmla="*/ 1112557 h 2278228"/>
                <a:gd name="connsiteX184" fmla="*/ 299655 w 1754187"/>
                <a:gd name="connsiteY184" fmla="*/ 1095799 h 2278228"/>
                <a:gd name="connsiteX185" fmla="*/ 294258 w 1754187"/>
                <a:gd name="connsiteY185" fmla="*/ 1050922 h 2278228"/>
                <a:gd name="connsiteX186" fmla="*/ 294258 w 1754187"/>
                <a:gd name="connsiteY186" fmla="*/ 1039560 h 2278228"/>
                <a:gd name="connsiteX187" fmla="*/ 302495 w 1754187"/>
                <a:gd name="connsiteY187" fmla="*/ 983606 h 2278228"/>
                <a:gd name="connsiteX188" fmla="*/ 302495 w 1754187"/>
                <a:gd name="connsiteY188" fmla="*/ 964008 h 2278228"/>
                <a:gd name="connsiteX189" fmla="*/ 324934 w 1754187"/>
                <a:gd name="connsiteY189" fmla="*/ 885615 h 2278228"/>
                <a:gd name="connsiteX190" fmla="*/ 333455 w 1754187"/>
                <a:gd name="connsiteY190" fmla="*/ 874253 h 2278228"/>
                <a:gd name="connsiteX191" fmla="*/ 341692 w 1754187"/>
                <a:gd name="connsiteY191" fmla="*/ 863176 h 2278228"/>
                <a:gd name="connsiteX192" fmla="*/ 358449 w 1754187"/>
                <a:gd name="connsiteY192" fmla="*/ 823980 h 2278228"/>
                <a:gd name="connsiteX193" fmla="*/ 361290 w 1754187"/>
                <a:gd name="connsiteY193" fmla="*/ 818299 h 2278228"/>
                <a:gd name="connsiteX194" fmla="*/ 358449 w 1754187"/>
                <a:gd name="connsiteY194" fmla="*/ 806938 h 2278228"/>
                <a:gd name="connsiteX195" fmla="*/ 358449 w 1754187"/>
                <a:gd name="connsiteY195" fmla="*/ 798701 h 2278228"/>
                <a:gd name="connsiteX196" fmla="*/ 308176 w 1754187"/>
                <a:gd name="connsiteY196" fmla="*/ 764901 h 2278228"/>
                <a:gd name="connsiteX197" fmla="*/ 296814 w 1754187"/>
                <a:gd name="connsiteY197" fmla="*/ 764901 h 2278228"/>
                <a:gd name="connsiteX198" fmla="*/ 263298 w 1754187"/>
                <a:gd name="connsiteY198" fmla="*/ 748143 h 2278228"/>
                <a:gd name="connsiteX199" fmla="*/ 254778 w 1754187"/>
                <a:gd name="connsiteY199" fmla="*/ 745302 h 2278228"/>
                <a:gd name="connsiteX200" fmla="*/ 195983 w 1754187"/>
                <a:gd name="connsiteY200" fmla="*/ 750983 h 2278228"/>
                <a:gd name="connsiteX201" fmla="*/ 184905 w 1754187"/>
                <a:gd name="connsiteY201" fmla="*/ 753823 h 2278228"/>
                <a:gd name="connsiteX202" fmla="*/ 137188 w 1754187"/>
                <a:gd name="connsiteY202" fmla="*/ 742746 h 2278228"/>
                <a:gd name="connsiteX203" fmla="*/ 131507 w 1754187"/>
                <a:gd name="connsiteY203" fmla="*/ 734225 h 2278228"/>
                <a:gd name="connsiteX204" fmla="*/ 100832 w 1754187"/>
                <a:gd name="connsiteY204" fmla="*/ 686508 h 2278228"/>
                <a:gd name="connsiteX205" fmla="*/ 86630 w 1754187"/>
                <a:gd name="connsiteY205" fmla="*/ 680827 h 2278228"/>
                <a:gd name="connsiteX206" fmla="*/ 69872 w 1754187"/>
                <a:gd name="connsiteY206" fmla="*/ 675430 h 2278228"/>
                <a:gd name="connsiteX207" fmla="*/ 24995 w 1754187"/>
                <a:gd name="connsiteY207" fmla="*/ 630553 h 2278228"/>
                <a:gd name="connsiteX208" fmla="*/ 24995 w 1754187"/>
                <a:gd name="connsiteY208" fmla="*/ 619192 h 2278228"/>
                <a:gd name="connsiteX209" fmla="*/ 22439 w 1754187"/>
                <a:gd name="connsiteY209" fmla="*/ 610955 h 2278228"/>
                <a:gd name="connsiteX210" fmla="*/ 0 w 1754187"/>
                <a:gd name="connsiteY210" fmla="*/ 532562 h 2278228"/>
                <a:gd name="connsiteX211" fmla="*/ 8237 w 1754187"/>
                <a:gd name="connsiteY211" fmla="*/ 535118 h 2278228"/>
                <a:gd name="connsiteX212" fmla="*/ 16758 w 1754187"/>
                <a:gd name="connsiteY212" fmla="*/ 535118 h 2278228"/>
                <a:gd name="connsiteX213" fmla="*/ 33516 w 1754187"/>
                <a:gd name="connsiteY213" fmla="*/ 537958 h 2278228"/>
                <a:gd name="connsiteX214" fmla="*/ 47433 w 1754187"/>
                <a:gd name="connsiteY214" fmla="*/ 535118 h 2278228"/>
                <a:gd name="connsiteX215" fmla="*/ 58795 w 1754187"/>
                <a:gd name="connsiteY215" fmla="*/ 535118 h 2278228"/>
                <a:gd name="connsiteX216" fmla="*/ 72712 w 1754187"/>
                <a:gd name="connsiteY216" fmla="*/ 532562 h 2278228"/>
                <a:gd name="connsiteX217" fmla="*/ 78393 w 1754187"/>
                <a:gd name="connsiteY217" fmla="*/ 529721 h 2278228"/>
                <a:gd name="connsiteX218" fmla="*/ 86630 w 1754187"/>
                <a:gd name="connsiteY218" fmla="*/ 529721 h 2278228"/>
                <a:gd name="connsiteX219" fmla="*/ 120430 w 1754187"/>
                <a:gd name="connsiteY219" fmla="*/ 526881 h 2278228"/>
                <a:gd name="connsiteX220" fmla="*/ 128667 w 1754187"/>
                <a:gd name="connsiteY220" fmla="*/ 529721 h 2278228"/>
                <a:gd name="connsiteX221" fmla="*/ 134347 w 1754187"/>
                <a:gd name="connsiteY221" fmla="*/ 529721 h 2278228"/>
                <a:gd name="connsiteX222" fmla="*/ 165307 w 1754187"/>
                <a:gd name="connsiteY222" fmla="*/ 549320 h 2278228"/>
                <a:gd name="connsiteX223" fmla="*/ 173544 w 1754187"/>
                <a:gd name="connsiteY223" fmla="*/ 557557 h 2278228"/>
                <a:gd name="connsiteX224" fmla="*/ 179225 w 1754187"/>
                <a:gd name="connsiteY224" fmla="*/ 560397 h 2278228"/>
                <a:gd name="connsiteX225" fmla="*/ 187746 w 1754187"/>
                <a:gd name="connsiteY225" fmla="*/ 566078 h 2278228"/>
                <a:gd name="connsiteX226" fmla="*/ 226942 w 1754187"/>
                <a:gd name="connsiteY226" fmla="*/ 599594 h 2278228"/>
                <a:gd name="connsiteX227" fmla="*/ 232623 w 1754187"/>
                <a:gd name="connsiteY227" fmla="*/ 602434 h 2278228"/>
                <a:gd name="connsiteX228" fmla="*/ 240860 w 1754187"/>
                <a:gd name="connsiteY228" fmla="*/ 605274 h 2278228"/>
                <a:gd name="connsiteX229" fmla="*/ 246541 w 1754187"/>
                <a:gd name="connsiteY229" fmla="*/ 608114 h 2278228"/>
                <a:gd name="connsiteX230" fmla="*/ 257618 w 1754187"/>
                <a:gd name="connsiteY230" fmla="*/ 608114 h 2278228"/>
                <a:gd name="connsiteX231" fmla="*/ 302495 w 1754187"/>
                <a:gd name="connsiteY231" fmla="*/ 591357 h 2278228"/>
                <a:gd name="connsiteX232" fmla="*/ 308176 w 1754187"/>
                <a:gd name="connsiteY232" fmla="*/ 585676 h 2278228"/>
                <a:gd name="connsiteX233" fmla="*/ 311016 w 1754187"/>
                <a:gd name="connsiteY233" fmla="*/ 579995 h 2278228"/>
                <a:gd name="connsiteX234" fmla="*/ 316413 w 1754187"/>
                <a:gd name="connsiteY234" fmla="*/ 574599 h 2278228"/>
                <a:gd name="connsiteX235" fmla="*/ 319253 w 1754187"/>
                <a:gd name="connsiteY235" fmla="*/ 568918 h 2278228"/>
                <a:gd name="connsiteX236" fmla="*/ 366971 w 1754187"/>
                <a:gd name="connsiteY236" fmla="*/ 552160 h 2278228"/>
                <a:gd name="connsiteX237" fmla="*/ 375492 w 1754187"/>
                <a:gd name="connsiteY237" fmla="*/ 552160 h 2278228"/>
                <a:gd name="connsiteX238" fmla="*/ 422925 w 1754187"/>
                <a:gd name="connsiteY238" fmla="*/ 515520 h 2278228"/>
                <a:gd name="connsiteX239" fmla="*/ 431446 w 1754187"/>
                <a:gd name="connsiteY239" fmla="*/ 507283 h 2278228"/>
                <a:gd name="connsiteX240" fmla="*/ 437127 w 1754187"/>
                <a:gd name="connsiteY240" fmla="*/ 498762 h 2278228"/>
                <a:gd name="connsiteX241" fmla="*/ 470643 w 1754187"/>
                <a:gd name="connsiteY241" fmla="*/ 487685 h 2278228"/>
                <a:gd name="connsiteX242" fmla="*/ 482004 w 1754187"/>
                <a:gd name="connsiteY242" fmla="*/ 487685 h 2278228"/>
                <a:gd name="connsiteX243" fmla="*/ 518360 w 1754187"/>
                <a:gd name="connsiteY243" fmla="*/ 498762 h 2278228"/>
                <a:gd name="connsiteX244" fmla="*/ 526597 w 1754187"/>
                <a:gd name="connsiteY244" fmla="*/ 498762 h 2278228"/>
                <a:gd name="connsiteX245" fmla="*/ 554716 w 1754187"/>
                <a:gd name="connsiteY245" fmla="*/ 487685 h 2278228"/>
                <a:gd name="connsiteX246" fmla="*/ 563237 w 1754187"/>
                <a:gd name="connsiteY246" fmla="*/ 479164 h 2278228"/>
                <a:gd name="connsiteX247" fmla="*/ 574315 w 1754187"/>
                <a:gd name="connsiteY247" fmla="*/ 473483 h 2278228"/>
                <a:gd name="connsiteX248" fmla="*/ 579995 w 1754187"/>
                <a:gd name="connsiteY248" fmla="*/ 468086 h 2278228"/>
                <a:gd name="connsiteX249" fmla="*/ 627713 w 1754187"/>
                <a:gd name="connsiteY249" fmla="*/ 459565 h 2278228"/>
                <a:gd name="connsiteX250" fmla="*/ 644471 w 1754187"/>
                <a:gd name="connsiteY250" fmla="*/ 453885 h 2278228"/>
                <a:gd name="connsiteX251" fmla="*/ 658388 w 1754187"/>
                <a:gd name="connsiteY251" fmla="*/ 453885 h 2278228"/>
                <a:gd name="connsiteX252" fmla="*/ 694745 w 1754187"/>
                <a:gd name="connsiteY252" fmla="*/ 417528 h 2278228"/>
                <a:gd name="connsiteX253" fmla="*/ 694745 w 1754187"/>
                <a:gd name="connsiteY253" fmla="*/ 409007 h 2278228"/>
                <a:gd name="connsiteX254" fmla="*/ 697585 w 1754187"/>
                <a:gd name="connsiteY254" fmla="*/ 361574 h 2278228"/>
                <a:gd name="connsiteX255" fmla="*/ 700425 w 1754187"/>
                <a:gd name="connsiteY255" fmla="*/ 353053 h 2278228"/>
                <a:gd name="connsiteX256" fmla="*/ 728545 w 1754187"/>
                <a:gd name="connsiteY256" fmla="*/ 313856 h 2278228"/>
                <a:gd name="connsiteX257" fmla="*/ 770581 w 1754187"/>
                <a:gd name="connsiteY257" fmla="*/ 299939 h 2278228"/>
                <a:gd name="connsiteX258" fmla="*/ 795860 w 1754187"/>
                <a:gd name="connsiteY258" fmla="*/ 283181 h 2278228"/>
                <a:gd name="connsiteX259" fmla="*/ 804097 w 1754187"/>
                <a:gd name="connsiteY259" fmla="*/ 277500 h 2278228"/>
                <a:gd name="connsiteX260" fmla="*/ 812618 w 1754187"/>
                <a:gd name="connsiteY260" fmla="*/ 271820 h 2278228"/>
                <a:gd name="connsiteX261" fmla="*/ 851815 w 1754187"/>
                <a:gd name="connsiteY261" fmla="*/ 229783 h 2278228"/>
                <a:gd name="connsiteX262" fmla="*/ 860336 w 1754187"/>
                <a:gd name="connsiteY262" fmla="*/ 218705 h 2278228"/>
                <a:gd name="connsiteX263" fmla="*/ 910610 w 1754187"/>
                <a:gd name="connsiteY263" fmla="*/ 201663 h 2278228"/>
                <a:gd name="connsiteX264" fmla="*/ 946966 w 1754187"/>
                <a:gd name="connsiteY264" fmla="*/ 190586 h 2278228"/>
                <a:gd name="connsiteX265" fmla="*/ 955487 w 1754187"/>
                <a:gd name="connsiteY265" fmla="*/ 187746 h 2278228"/>
                <a:gd name="connsiteX266" fmla="*/ 994683 w 1754187"/>
                <a:gd name="connsiteY266" fmla="*/ 170988 h 2278228"/>
                <a:gd name="connsiteX267" fmla="*/ 1000364 w 1754187"/>
                <a:gd name="connsiteY267" fmla="*/ 170988 h 2278228"/>
                <a:gd name="connsiteX268" fmla="*/ 1059159 w 1754187"/>
                <a:gd name="connsiteY268" fmla="*/ 140028 h 2278228"/>
                <a:gd name="connsiteX269" fmla="*/ 1090118 w 1754187"/>
                <a:gd name="connsiteY269" fmla="*/ 126111 h 2278228"/>
                <a:gd name="connsiteX270" fmla="*/ 1098355 w 1754187"/>
                <a:gd name="connsiteY270" fmla="*/ 123270 h 2278228"/>
                <a:gd name="connsiteX271" fmla="*/ 1120794 w 1754187"/>
                <a:gd name="connsiteY271" fmla="*/ 106512 h 2278228"/>
                <a:gd name="connsiteX272" fmla="*/ 1126475 w 1754187"/>
                <a:gd name="connsiteY272" fmla="*/ 97991 h 2278228"/>
                <a:gd name="connsiteX273" fmla="*/ 1137552 w 1754187"/>
                <a:gd name="connsiteY273" fmla="*/ 78393 h 2278228"/>
                <a:gd name="connsiteX274" fmla="*/ 1146073 w 1754187"/>
                <a:gd name="connsiteY274" fmla="*/ 53114 h 2278228"/>
                <a:gd name="connsiteX275" fmla="*/ 1143233 w 1754187"/>
                <a:gd name="connsiteY275" fmla="*/ 42037 h 2278228"/>
                <a:gd name="connsiteX276" fmla="*/ 1140392 w 1754187"/>
                <a:gd name="connsiteY276" fmla="*/ 28119 h 2278228"/>
                <a:gd name="connsiteX277" fmla="*/ 1151754 w 1754187"/>
                <a:gd name="connsiteY277" fmla="*/ 0 h 2278228"/>
                <a:gd name="connsiteX278" fmla="*/ 1159990 w 1754187"/>
                <a:gd name="connsiteY278" fmla="*/ 2840 h 2278228"/>
                <a:gd name="connsiteX279" fmla="*/ 1196347 w 1754187"/>
                <a:gd name="connsiteY279" fmla="*/ 28119 h 2278228"/>
                <a:gd name="connsiteX280" fmla="*/ 1204868 w 1754187"/>
                <a:gd name="connsiteY280" fmla="*/ 36356 h 2278228"/>
                <a:gd name="connsiteX281" fmla="*/ 1210548 w 1754187"/>
                <a:gd name="connsiteY281" fmla="*/ 42037 h 2278228"/>
                <a:gd name="connsiteX282" fmla="*/ 1252585 w 1754187"/>
                <a:gd name="connsiteY282" fmla="*/ 55954 h 2278228"/>
                <a:gd name="connsiteX283" fmla="*/ 1263663 w 1754187"/>
                <a:gd name="connsiteY283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4749 w 1754187"/>
                <a:gd name="connsiteY127" fmla="*/ 2138200 h 2278228"/>
                <a:gd name="connsiteX128" fmla="*/ 117590 w 1754187"/>
                <a:gd name="connsiteY128" fmla="*/ 2096163 h 2278228"/>
                <a:gd name="connsiteX129" fmla="*/ 120430 w 1754187"/>
                <a:gd name="connsiteY129" fmla="*/ 2090482 h 2278228"/>
                <a:gd name="connsiteX130" fmla="*/ 126110 w 1754187"/>
                <a:gd name="connsiteY130" fmla="*/ 2087642 h 2278228"/>
                <a:gd name="connsiteX131" fmla="*/ 128667 w 1754187"/>
                <a:gd name="connsiteY131" fmla="*/ 2082245 h 2278228"/>
                <a:gd name="connsiteX132" fmla="*/ 162467 w 1754187"/>
                <a:gd name="connsiteY132" fmla="*/ 2034528 h 2278228"/>
                <a:gd name="connsiteX133" fmla="*/ 165307 w 1754187"/>
                <a:gd name="connsiteY133" fmla="*/ 2028847 h 2278228"/>
                <a:gd name="connsiteX134" fmla="*/ 168147 w 1754187"/>
                <a:gd name="connsiteY134" fmla="*/ 2026007 h 2278228"/>
                <a:gd name="connsiteX135" fmla="*/ 201663 w 1754187"/>
                <a:gd name="connsiteY135" fmla="*/ 1928015 h 2278228"/>
                <a:gd name="connsiteX136" fmla="*/ 210184 w 1754187"/>
                <a:gd name="connsiteY136" fmla="*/ 1894499 h 2278228"/>
                <a:gd name="connsiteX137" fmla="*/ 212741 w 1754187"/>
                <a:gd name="connsiteY137" fmla="*/ 1872061 h 2278228"/>
                <a:gd name="connsiteX138" fmla="*/ 212741 w 1754187"/>
                <a:gd name="connsiteY138" fmla="*/ 1863540 h 2278228"/>
                <a:gd name="connsiteX139" fmla="*/ 226942 w 1754187"/>
                <a:gd name="connsiteY139" fmla="*/ 1824344 h 2278228"/>
                <a:gd name="connsiteX140" fmla="*/ 232623 w 1754187"/>
                <a:gd name="connsiteY140" fmla="*/ 1759868 h 2278228"/>
                <a:gd name="connsiteX141" fmla="*/ 235179 w 1754187"/>
                <a:gd name="connsiteY141" fmla="*/ 1745950 h 2278228"/>
                <a:gd name="connsiteX142" fmla="*/ 235179 w 1754187"/>
                <a:gd name="connsiteY142" fmla="*/ 1672954 h 2278228"/>
                <a:gd name="connsiteX143" fmla="*/ 240860 w 1754187"/>
                <a:gd name="connsiteY143" fmla="*/ 1664717 h 2278228"/>
                <a:gd name="connsiteX144" fmla="*/ 240860 w 1754187"/>
                <a:gd name="connsiteY144" fmla="*/ 1653356 h 2278228"/>
                <a:gd name="connsiteX145" fmla="*/ 252221 w 1754187"/>
                <a:gd name="connsiteY145" fmla="*/ 1569282 h 2278228"/>
                <a:gd name="connsiteX146" fmla="*/ 252221 w 1754187"/>
                <a:gd name="connsiteY146" fmla="*/ 1558205 h 2278228"/>
                <a:gd name="connsiteX147" fmla="*/ 235179 w 1754187"/>
                <a:gd name="connsiteY147" fmla="*/ 1479528 h 2278228"/>
                <a:gd name="connsiteX148" fmla="*/ 232623 w 1754187"/>
                <a:gd name="connsiteY148" fmla="*/ 1476687 h 2278228"/>
                <a:gd name="connsiteX149" fmla="*/ 232623 w 1754187"/>
                <a:gd name="connsiteY149" fmla="*/ 1465610 h 2278228"/>
                <a:gd name="connsiteX150" fmla="*/ 229783 w 1754187"/>
                <a:gd name="connsiteY150" fmla="*/ 1457089 h 2278228"/>
                <a:gd name="connsiteX151" fmla="*/ 229783 w 1754187"/>
                <a:gd name="connsiteY151" fmla="*/ 1451692 h 2278228"/>
                <a:gd name="connsiteX152" fmla="*/ 240860 w 1754187"/>
                <a:gd name="connsiteY152" fmla="*/ 1398294 h 2278228"/>
                <a:gd name="connsiteX153" fmla="*/ 243700 w 1754187"/>
                <a:gd name="connsiteY153" fmla="*/ 1395454 h 2278228"/>
                <a:gd name="connsiteX154" fmla="*/ 249381 w 1754187"/>
                <a:gd name="connsiteY154" fmla="*/ 1392897 h 2278228"/>
                <a:gd name="connsiteX155" fmla="*/ 254778 w 1754187"/>
                <a:gd name="connsiteY155" fmla="*/ 1390057 h 2278228"/>
                <a:gd name="connsiteX156" fmla="*/ 263298 w 1754187"/>
                <a:gd name="connsiteY156" fmla="*/ 1387217 h 2278228"/>
                <a:gd name="connsiteX157" fmla="*/ 299655 w 1754187"/>
                <a:gd name="connsiteY157" fmla="*/ 1387217 h 2278228"/>
                <a:gd name="connsiteX158" fmla="*/ 299655 w 1754187"/>
                <a:gd name="connsiteY158" fmla="*/ 1381536 h 2278228"/>
                <a:gd name="connsiteX159" fmla="*/ 305335 w 1754187"/>
                <a:gd name="connsiteY159" fmla="*/ 1375855 h 2278228"/>
                <a:gd name="connsiteX160" fmla="*/ 305335 w 1754187"/>
                <a:gd name="connsiteY160" fmla="*/ 1317061 h 2278228"/>
                <a:gd name="connsiteX161" fmla="*/ 308176 w 1754187"/>
                <a:gd name="connsiteY161" fmla="*/ 1311380 h 2278228"/>
                <a:gd name="connsiteX162" fmla="*/ 313856 w 1754187"/>
                <a:gd name="connsiteY162" fmla="*/ 1303143 h 2278228"/>
                <a:gd name="connsiteX163" fmla="*/ 316413 w 1754187"/>
                <a:gd name="connsiteY163" fmla="*/ 1300303 h 2278228"/>
                <a:gd name="connsiteX164" fmla="*/ 341692 w 1754187"/>
                <a:gd name="connsiteY164" fmla="*/ 1266787 h 2278228"/>
                <a:gd name="connsiteX165" fmla="*/ 372651 w 1754187"/>
                <a:gd name="connsiteY165" fmla="*/ 1238668 h 2278228"/>
                <a:gd name="connsiteX166" fmla="*/ 378332 w 1754187"/>
                <a:gd name="connsiteY166" fmla="*/ 1238668 h 2278228"/>
                <a:gd name="connsiteX167" fmla="*/ 383728 w 1754187"/>
                <a:gd name="connsiteY167" fmla="*/ 1235827 h 2278228"/>
                <a:gd name="connsiteX168" fmla="*/ 389409 w 1754187"/>
                <a:gd name="connsiteY168" fmla="*/ 1235827 h 2278228"/>
                <a:gd name="connsiteX169" fmla="*/ 411848 w 1754187"/>
                <a:gd name="connsiteY169" fmla="*/ 1238668 h 2278228"/>
                <a:gd name="connsiteX170" fmla="*/ 422925 w 1754187"/>
                <a:gd name="connsiteY170" fmla="*/ 1238668 h 2278228"/>
                <a:gd name="connsiteX171" fmla="*/ 445364 w 1754187"/>
                <a:gd name="connsiteY171" fmla="*/ 1224750 h 2278228"/>
                <a:gd name="connsiteX172" fmla="*/ 439967 w 1754187"/>
                <a:gd name="connsiteY172" fmla="*/ 1221910 h 2278228"/>
                <a:gd name="connsiteX173" fmla="*/ 428606 w 1754187"/>
                <a:gd name="connsiteY173" fmla="*/ 1199471 h 2278228"/>
                <a:gd name="connsiteX174" fmla="*/ 425765 w 1754187"/>
                <a:gd name="connsiteY174" fmla="*/ 1193790 h 2278228"/>
                <a:gd name="connsiteX175" fmla="*/ 403327 w 1754187"/>
                <a:gd name="connsiteY175" fmla="*/ 1171352 h 2278228"/>
                <a:gd name="connsiteX176" fmla="*/ 400486 w 1754187"/>
                <a:gd name="connsiteY176" fmla="*/ 1171352 h 2278228"/>
                <a:gd name="connsiteX177" fmla="*/ 395090 w 1754187"/>
                <a:gd name="connsiteY177" fmla="*/ 1168511 h 2278228"/>
                <a:gd name="connsiteX178" fmla="*/ 378332 w 1754187"/>
                <a:gd name="connsiteY178" fmla="*/ 1162831 h 2278228"/>
                <a:gd name="connsiteX179" fmla="*/ 372651 w 1754187"/>
                <a:gd name="connsiteY179" fmla="*/ 1160274 h 2278228"/>
                <a:gd name="connsiteX180" fmla="*/ 353053 w 1754187"/>
                <a:gd name="connsiteY180" fmla="*/ 1126475 h 2278228"/>
                <a:gd name="connsiteX181" fmla="*/ 333455 w 1754187"/>
                <a:gd name="connsiteY181" fmla="*/ 1123634 h 2278228"/>
                <a:gd name="connsiteX182" fmla="*/ 294258 w 1754187"/>
                <a:gd name="connsiteY182" fmla="*/ 1112557 h 2278228"/>
                <a:gd name="connsiteX183" fmla="*/ 299655 w 1754187"/>
                <a:gd name="connsiteY183" fmla="*/ 1095799 h 2278228"/>
                <a:gd name="connsiteX184" fmla="*/ 294258 w 1754187"/>
                <a:gd name="connsiteY184" fmla="*/ 1050922 h 2278228"/>
                <a:gd name="connsiteX185" fmla="*/ 294258 w 1754187"/>
                <a:gd name="connsiteY185" fmla="*/ 1039560 h 2278228"/>
                <a:gd name="connsiteX186" fmla="*/ 302495 w 1754187"/>
                <a:gd name="connsiteY186" fmla="*/ 983606 h 2278228"/>
                <a:gd name="connsiteX187" fmla="*/ 302495 w 1754187"/>
                <a:gd name="connsiteY187" fmla="*/ 964008 h 2278228"/>
                <a:gd name="connsiteX188" fmla="*/ 324934 w 1754187"/>
                <a:gd name="connsiteY188" fmla="*/ 885615 h 2278228"/>
                <a:gd name="connsiteX189" fmla="*/ 333455 w 1754187"/>
                <a:gd name="connsiteY189" fmla="*/ 874253 h 2278228"/>
                <a:gd name="connsiteX190" fmla="*/ 341692 w 1754187"/>
                <a:gd name="connsiteY190" fmla="*/ 863176 h 2278228"/>
                <a:gd name="connsiteX191" fmla="*/ 358449 w 1754187"/>
                <a:gd name="connsiteY191" fmla="*/ 823980 h 2278228"/>
                <a:gd name="connsiteX192" fmla="*/ 361290 w 1754187"/>
                <a:gd name="connsiteY192" fmla="*/ 818299 h 2278228"/>
                <a:gd name="connsiteX193" fmla="*/ 358449 w 1754187"/>
                <a:gd name="connsiteY193" fmla="*/ 806938 h 2278228"/>
                <a:gd name="connsiteX194" fmla="*/ 358449 w 1754187"/>
                <a:gd name="connsiteY194" fmla="*/ 798701 h 2278228"/>
                <a:gd name="connsiteX195" fmla="*/ 308176 w 1754187"/>
                <a:gd name="connsiteY195" fmla="*/ 764901 h 2278228"/>
                <a:gd name="connsiteX196" fmla="*/ 296814 w 1754187"/>
                <a:gd name="connsiteY196" fmla="*/ 764901 h 2278228"/>
                <a:gd name="connsiteX197" fmla="*/ 263298 w 1754187"/>
                <a:gd name="connsiteY197" fmla="*/ 748143 h 2278228"/>
                <a:gd name="connsiteX198" fmla="*/ 254778 w 1754187"/>
                <a:gd name="connsiteY198" fmla="*/ 745302 h 2278228"/>
                <a:gd name="connsiteX199" fmla="*/ 195983 w 1754187"/>
                <a:gd name="connsiteY199" fmla="*/ 750983 h 2278228"/>
                <a:gd name="connsiteX200" fmla="*/ 184905 w 1754187"/>
                <a:gd name="connsiteY200" fmla="*/ 753823 h 2278228"/>
                <a:gd name="connsiteX201" fmla="*/ 137188 w 1754187"/>
                <a:gd name="connsiteY201" fmla="*/ 742746 h 2278228"/>
                <a:gd name="connsiteX202" fmla="*/ 131507 w 1754187"/>
                <a:gd name="connsiteY202" fmla="*/ 734225 h 2278228"/>
                <a:gd name="connsiteX203" fmla="*/ 100832 w 1754187"/>
                <a:gd name="connsiteY203" fmla="*/ 686508 h 2278228"/>
                <a:gd name="connsiteX204" fmla="*/ 86630 w 1754187"/>
                <a:gd name="connsiteY204" fmla="*/ 680827 h 2278228"/>
                <a:gd name="connsiteX205" fmla="*/ 69872 w 1754187"/>
                <a:gd name="connsiteY205" fmla="*/ 675430 h 2278228"/>
                <a:gd name="connsiteX206" fmla="*/ 24995 w 1754187"/>
                <a:gd name="connsiteY206" fmla="*/ 630553 h 2278228"/>
                <a:gd name="connsiteX207" fmla="*/ 24995 w 1754187"/>
                <a:gd name="connsiteY207" fmla="*/ 619192 h 2278228"/>
                <a:gd name="connsiteX208" fmla="*/ 22439 w 1754187"/>
                <a:gd name="connsiteY208" fmla="*/ 610955 h 2278228"/>
                <a:gd name="connsiteX209" fmla="*/ 0 w 1754187"/>
                <a:gd name="connsiteY209" fmla="*/ 532562 h 2278228"/>
                <a:gd name="connsiteX210" fmla="*/ 8237 w 1754187"/>
                <a:gd name="connsiteY210" fmla="*/ 535118 h 2278228"/>
                <a:gd name="connsiteX211" fmla="*/ 16758 w 1754187"/>
                <a:gd name="connsiteY211" fmla="*/ 535118 h 2278228"/>
                <a:gd name="connsiteX212" fmla="*/ 33516 w 1754187"/>
                <a:gd name="connsiteY212" fmla="*/ 537958 h 2278228"/>
                <a:gd name="connsiteX213" fmla="*/ 47433 w 1754187"/>
                <a:gd name="connsiteY213" fmla="*/ 535118 h 2278228"/>
                <a:gd name="connsiteX214" fmla="*/ 58795 w 1754187"/>
                <a:gd name="connsiteY214" fmla="*/ 535118 h 2278228"/>
                <a:gd name="connsiteX215" fmla="*/ 72712 w 1754187"/>
                <a:gd name="connsiteY215" fmla="*/ 532562 h 2278228"/>
                <a:gd name="connsiteX216" fmla="*/ 78393 w 1754187"/>
                <a:gd name="connsiteY216" fmla="*/ 529721 h 2278228"/>
                <a:gd name="connsiteX217" fmla="*/ 86630 w 1754187"/>
                <a:gd name="connsiteY217" fmla="*/ 529721 h 2278228"/>
                <a:gd name="connsiteX218" fmla="*/ 120430 w 1754187"/>
                <a:gd name="connsiteY218" fmla="*/ 526881 h 2278228"/>
                <a:gd name="connsiteX219" fmla="*/ 128667 w 1754187"/>
                <a:gd name="connsiteY219" fmla="*/ 529721 h 2278228"/>
                <a:gd name="connsiteX220" fmla="*/ 134347 w 1754187"/>
                <a:gd name="connsiteY220" fmla="*/ 529721 h 2278228"/>
                <a:gd name="connsiteX221" fmla="*/ 165307 w 1754187"/>
                <a:gd name="connsiteY221" fmla="*/ 549320 h 2278228"/>
                <a:gd name="connsiteX222" fmla="*/ 173544 w 1754187"/>
                <a:gd name="connsiteY222" fmla="*/ 557557 h 2278228"/>
                <a:gd name="connsiteX223" fmla="*/ 179225 w 1754187"/>
                <a:gd name="connsiteY223" fmla="*/ 560397 h 2278228"/>
                <a:gd name="connsiteX224" fmla="*/ 187746 w 1754187"/>
                <a:gd name="connsiteY224" fmla="*/ 566078 h 2278228"/>
                <a:gd name="connsiteX225" fmla="*/ 226942 w 1754187"/>
                <a:gd name="connsiteY225" fmla="*/ 599594 h 2278228"/>
                <a:gd name="connsiteX226" fmla="*/ 232623 w 1754187"/>
                <a:gd name="connsiteY226" fmla="*/ 602434 h 2278228"/>
                <a:gd name="connsiteX227" fmla="*/ 240860 w 1754187"/>
                <a:gd name="connsiteY227" fmla="*/ 605274 h 2278228"/>
                <a:gd name="connsiteX228" fmla="*/ 246541 w 1754187"/>
                <a:gd name="connsiteY228" fmla="*/ 608114 h 2278228"/>
                <a:gd name="connsiteX229" fmla="*/ 257618 w 1754187"/>
                <a:gd name="connsiteY229" fmla="*/ 608114 h 2278228"/>
                <a:gd name="connsiteX230" fmla="*/ 302495 w 1754187"/>
                <a:gd name="connsiteY230" fmla="*/ 591357 h 2278228"/>
                <a:gd name="connsiteX231" fmla="*/ 308176 w 1754187"/>
                <a:gd name="connsiteY231" fmla="*/ 585676 h 2278228"/>
                <a:gd name="connsiteX232" fmla="*/ 311016 w 1754187"/>
                <a:gd name="connsiteY232" fmla="*/ 579995 h 2278228"/>
                <a:gd name="connsiteX233" fmla="*/ 316413 w 1754187"/>
                <a:gd name="connsiteY233" fmla="*/ 574599 h 2278228"/>
                <a:gd name="connsiteX234" fmla="*/ 319253 w 1754187"/>
                <a:gd name="connsiteY234" fmla="*/ 568918 h 2278228"/>
                <a:gd name="connsiteX235" fmla="*/ 366971 w 1754187"/>
                <a:gd name="connsiteY235" fmla="*/ 552160 h 2278228"/>
                <a:gd name="connsiteX236" fmla="*/ 375492 w 1754187"/>
                <a:gd name="connsiteY236" fmla="*/ 552160 h 2278228"/>
                <a:gd name="connsiteX237" fmla="*/ 422925 w 1754187"/>
                <a:gd name="connsiteY237" fmla="*/ 515520 h 2278228"/>
                <a:gd name="connsiteX238" fmla="*/ 431446 w 1754187"/>
                <a:gd name="connsiteY238" fmla="*/ 507283 h 2278228"/>
                <a:gd name="connsiteX239" fmla="*/ 437127 w 1754187"/>
                <a:gd name="connsiteY239" fmla="*/ 498762 h 2278228"/>
                <a:gd name="connsiteX240" fmla="*/ 470643 w 1754187"/>
                <a:gd name="connsiteY240" fmla="*/ 487685 h 2278228"/>
                <a:gd name="connsiteX241" fmla="*/ 482004 w 1754187"/>
                <a:gd name="connsiteY241" fmla="*/ 487685 h 2278228"/>
                <a:gd name="connsiteX242" fmla="*/ 518360 w 1754187"/>
                <a:gd name="connsiteY242" fmla="*/ 498762 h 2278228"/>
                <a:gd name="connsiteX243" fmla="*/ 526597 w 1754187"/>
                <a:gd name="connsiteY243" fmla="*/ 498762 h 2278228"/>
                <a:gd name="connsiteX244" fmla="*/ 554716 w 1754187"/>
                <a:gd name="connsiteY244" fmla="*/ 487685 h 2278228"/>
                <a:gd name="connsiteX245" fmla="*/ 563237 w 1754187"/>
                <a:gd name="connsiteY245" fmla="*/ 479164 h 2278228"/>
                <a:gd name="connsiteX246" fmla="*/ 574315 w 1754187"/>
                <a:gd name="connsiteY246" fmla="*/ 473483 h 2278228"/>
                <a:gd name="connsiteX247" fmla="*/ 579995 w 1754187"/>
                <a:gd name="connsiteY247" fmla="*/ 468086 h 2278228"/>
                <a:gd name="connsiteX248" fmla="*/ 627713 w 1754187"/>
                <a:gd name="connsiteY248" fmla="*/ 459565 h 2278228"/>
                <a:gd name="connsiteX249" fmla="*/ 644471 w 1754187"/>
                <a:gd name="connsiteY249" fmla="*/ 453885 h 2278228"/>
                <a:gd name="connsiteX250" fmla="*/ 658388 w 1754187"/>
                <a:gd name="connsiteY250" fmla="*/ 453885 h 2278228"/>
                <a:gd name="connsiteX251" fmla="*/ 694745 w 1754187"/>
                <a:gd name="connsiteY251" fmla="*/ 417528 h 2278228"/>
                <a:gd name="connsiteX252" fmla="*/ 694745 w 1754187"/>
                <a:gd name="connsiteY252" fmla="*/ 409007 h 2278228"/>
                <a:gd name="connsiteX253" fmla="*/ 697585 w 1754187"/>
                <a:gd name="connsiteY253" fmla="*/ 361574 h 2278228"/>
                <a:gd name="connsiteX254" fmla="*/ 700425 w 1754187"/>
                <a:gd name="connsiteY254" fmla="*/ 353053 h 2278228"/>
                <a:gd name="connsiteX255" fmla="*/ 728545 w 1754187"/>
                <a:gd name="connsiteY255" fmla="*/ 313856 h 2278228"/>
                <a:gd name="connsiteX256" fmla="*/ 770581 w 1754187"/>
                <a:gd name="connsiteY256" fmla="*/ 299939 h 2278228"/>
                <a:gd name="connsiteX257" fmla="*/ 795860 w 1754187"/>
                <a:gd name="connsiteY257" fmla="*/ 283181 h 2278228"/>
                <a:gd name="connsiteX258" fmla="*/ 804097 w 1754187"/>
                <a:gd name="connsiteY258" fmla="*/ 277500 h 2278228"/>
                <a:gd name="connsiteX259" fmla="*/ 812618 w 1754187"/>
                <a:gd name="connsiteY259" fmla="*/ 271820 h 2278228"/>
                <a:gd name="connsiteX260" fmla="*/ 851815 w 1754187"/>
                <a:gd name="connsiteY260" fmla="*/ 229783 h 2278228"/>
                <a:gd name="connsiteX261" fmla="*/ 860336 w 1754187"/>
                <a:gd name="connsiteY261" fmla="*/ 218705 h 2278228"/>
                <a:gd name="connsiteX262" fmla="*/ 910610 w 1754187"/>
                <a:gd name="connsiteY262" fmla="*/ 201663 h 2278228"/>
                <a:gd name="connsiteX263" fmla="*/ 946966 w 1754187"/>
                <a:gd name="connsiteY263" fmla="*/ 190586 h 2278228"/>
                <a:gd name="connsiteX264" fmla="*/ 955487 w 1754187"/>
                <a:gd name="connsiteY264" fmla="*/ 187746 h 2278228"/>
                <a:gd name="connsiteX265" fmla="*/ 994683 w 1754187"/>
                <a:gd name="connsiteY265" fmla="*/ 170988 h 2278228"/>
                <a:gd name="connsiteX266" fmla="*/ 1000364 w 1754187"/>
                <a:gd name="connsiteY266" fmla="*/ 170988 h 2278228"/>
                <a:gd name="connsiteX267" fmla="*/ 1059159 w 1754187"/>
                <a:gd name="connsiteY267" fmla="*/ 140028 h 2278228"/>
                <a:gd name="connsiteX268" fmla="*/ 1090118 w 1754187"/>
                <a:gd name="connsiteY268" fmla="*/ 126111 h 2278228"/>
                <a:gd name="connsiteX269" fmla="*/ 1098355 w 1754187"/>
                <a:gd name="connsiteY269" fmla="*/ 123270 h 2278228"/>
                <a:gd name="connsiteX270" fmla="*/ 1120794 w 1754187"/>
                <a:gd name="connsiteY270" fmla="*/ 106512 h 2278228"/>
                <a:gd name="connsiteX271" fmla="*/ 1126475 w 1754187"/>
                <a:gd name="connsiteY271" fmla="*/ 97991 h 2278228"/>
                <a:gd name="connsiteX272" fmla="*/ 1137552 w 1754187"/>
                <a:gd name="connsiteY272" fmla="*/ 78393 h 2278228"/>
                <a:gd name="connsiteX273" fmla="*/ 1146073 w 1754187"/>
                <a:gd name="connsiteY273" fmla="*/ 53114 h 2278228"/>
                <a:gd name="connsiteX274" fmla="*/ 1143233 w 1754187"/>
                <a:gd name="connsiteY274" fmla="*/ 42037 h 2278228"/>
                <a:gd name="connsiteX275" fmla="*/ 1140392 w 1754187"/>
                <a:gd name="connsiteY275" fmla="*/ 28119 h 2278228"/>
                <a:gd name="connsiteX276" fmla="*/ 1151754 w 1754187"/>
                <a:gd name="connsiteY276" fmla="*/ 0 h 2278228"/>
                <a:gd name="connsiteX277" fmla="*/ 1159990 w 1754187"/>
                <a:gd name="connsiteY277" fmla="*/ 2840 h 2278228"/>
                <a:gd name="connsiteX278" fmla="*/ 1196347 w 1754187"/>
                <a:gd name="connsiteY278" fmla="*/ 28119 h 2278228"/>
                <a:gd name="connsiteX279" fmla="*/ 1204868 w 1754187"/>
                <a:gd name="connsiteY279" fmla="*/ 36356 h 2278228"/>
                <a:gd name="connsiteX280" fmla="*/ 1210548 w 1754187"/>
                <a:gd name="connsiteY280" fmla="*/ 42037 h 2278228"/>
                <a:gd name="connsiteX281" fmla="*/ 1252585 w 1754187"/>
                <a:gd name="connsiteY281" fmla="*/ 55954 h 2278228"/>
                <a:gd name="connsiteX282" fmla="*/ 1263663 w 1754187"/>
                <a:gd name="connsiteY282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20430 w 1754187"/>
                <a:gd name="connsiteY128" fmla="*/ 2090482 h 2278228"/>
                <a:gd name="connsiteX129" fmla="*/ 126110 w 1754187"/>
                <a:gd name="connsiteY129" fmla="*/ 2087642 h 2278228"/>
                <a:gd name="connsiteX130" fmla="*/ 128667 w 1754187"/>
                <a:gd name="connsiteY130" fmla="*/ 2082245 h 2278228"/>
                <a:gd name="connsiteX131" fmla="*/ 162467 w 1754187"/>
                <a:gd name="connsiteY131" fmla="*/ 2034528 h 2278228"/>
                <a:gd name="connsiteX132" fmla="*/ 165307 w 1754187"/>
                <a:gd name="connsiteY132" fmla="*/ 2028847 h 2278228"/>
                <a:gd name="connsiteX133" fmla="*/ 168147 w 1754187"/>
                <a:gd name="connsiteY133" fmla="*/ 2026007 h 2278228"/>
                <a:gd name="connsiteX134" fmla="*/ 201663 w 1754187"/>
                <a:gd name="connsiteY134" fmla="*/ 1928015 h 2278228"/>
                <a:gd name="connsiteX135" fmla="*/ 210184 w 1754187"/>
                <a:gd name="connsiteY135" fmla="*/ 1894499 h 2278228"/>
                <a:gd name="connsiteX136" fmla="*/ 212741 w 1754187"/>
                <a:gd name="connsiteY136" fmla="*/ 1872061 h 2278228"/>
                <a:gd name="connsiteX137" fmla="*/ 212741 w 1754187"/>
                <a:gd name="connsiteY137" fmla="*/ 1863540 h 2278228"/>
                <a:gd name="connsiteX138" fmla="*/ 226942 w 1754187"/>
                <a:gd name="connsiteY138" fmla="*/ 1824344 h 2278228"/>
                <a:gd name="connsiteX139" fmla="*/ 232623 w 1754187"/>
                <a:gd name="connsiteY139" fmla="*/ 1759868 h 2278228"/>
                <a:gd name="connsiteX140" fmla="*/ 235179 w 1754187"/>
                <a:gd name="connsiteY140" fmla="*/ 1745950 h 2278228"/>
                <a:gd name="connsiteX141" fmla="*/ 235179 w 1754187"/>
                <a:gd name="connsiteY141" fmla="*/ 1672954 h 2278228"/>
                <a:gd name="connsiteX142" fmla="*/ 240860 w 1754187"/>
                <a:gd name="connsiteY142" fmla="*/ 1664717 h 2278228"/>
                <a:gd name="connsiteX143" fmla="*/ 240860 w 1754187"/>
                <a:gd name="connsiteY143" fmla="*/ 1653356 h 2278228"/>
                <a:gd name="connsiteX144" fmla="*/ 252221 w 1754187"/>
                <a:gd name="connsiteY144" fmla="*/ 1569282 h 2278228"/>
                <a:gd name="connsiteX145" fmla="*/ 252221 w 1754187"/>
                <a:gd name="connsiteY145" fmla="*/ 1558205 h 2278228"/>
                <a:gd name="connsiteX146" fmla="*/ 235179 w 1754187"/>
                <a:gd name="connsiteY146" fmla="*/ 1479528 h 2278228"/>
                <a:gd name="connsiteX147" fmla="*/ 232623 w 1754187"/>
                <a:gd name="connsiteY147" fmla="*/ 1476687 h 2278228"/>
                <a:gd name="connsiteX148" fmla="*/ 232623 w 1754187"/>
                <a:gd name="connsiteY148" fmla="*/ 1465610 h 2278228"/>
                <a:gd name="connsiteX149" fmla="*/ 229783 w 1754187"/>
                <a:gd name="connsiteY149" fmla="*/ 1457089 h 2278228"/>
                <a:gd name="connsiteX150" fmla="*/ 229783 w 1754187"/>
                <a:gd name="connsiteY150" fmla="*/ 1451692 h 2278228"/>
                <a:gd name="connsiteX151" fmla="*/ 240860 w 1754187"/>
                <a:gd name="connsiteY151" fmla="*/ 1398294 h 2278228"/>
                <a:gd name="connsiteX152" fmla="*/ 243700 w 1754187"/>
                <a:gd name="connsiteY152" fmla="*/ 1395454 h 2278228"/>
                <a:gd name="connsiteX153" fmla="*/ 249381 w 1754187"/>
                <a:gd name="connsiteY153" fmla="*/ 1392897 h 2278228"/>
                <a:gd name="connsiteX154" fmla="*/ 254778 w 1754187"/>
                <a:gd name="connsiteY154" fmla="*/ 1390057 h 2278228"/>
                <a:gd name="connsiteX155" fmla="*/ 263298 w 1754187"/>
                <a:gd name="connsiteY155" fmla="*/ 1387217 h 2278228"/>
                <a:gd name="connsiteX156" fmla="*/ 299655 w 1754187"/>
                <a:gd name="connsiteY156" fmla="*/ 1387217 h 2278228"/>
                <a:gd name="connsiteX157" fmla="*/ 299655 w 1754187"/>
                <a:gd name="connsiteY157" fmla="*/ 1381536 h 2278228"/>
                <a:gd name="connsiteX158" fmla="*/ 305335 w 1754187"/>
                <a:gd name="connsiteY158" fmla="*/ 1375855 h 2278228"/>
                <a:gd name="connsiteX159" fmla="*/ 305335 w 1754187"/>
                <a:gd name="connsiteY159" fmla="*/ 1317061 h 2278228"/>
                <a:gd name="connsiteX160" fmla="*/ 308176 w 1754187"/>
                <a:gd name="connsiteY160" fmla="*/ 1311380 h 2278228"/>
                <a:gd name="connsiteX161" fmla="*/ 313856 w 1754187"/>
                <a:gd name="connsiteY161" fmla="*/ 1303143 h 2278228"/>
                <a:gd name="connsiteX162" fmla="*/ 316413 w 1754187"/>
                <a:gd name="connsiteY162" fmla="*/ 1300303 h 2278228"/>
                <a:gd name="connsiteX163" fmla="*/ 341692 w 1754187"/>
                <a:gd name="connsiteY163" fmla="*/ 1266787 h 2278228"/>
                <a:gd name="connsiteX164" fmla="*/ 372651 w 1754187"/>
                <a:gd name="connsiteY164" fmla="*/ 1238668 h 2278228"/>
                <a:gd name="connsiteX165" fmla="*/ 378332 w 1754187"/>
                <a:gd name="connsiteY165" fmla="*/ 1238668 h 2278228"/>
                <a:gd name="connsiteX166" fmla="*/ 383728 w 1754187"/>
                <a:gd name="connsiteY166" fmla="*/ 1235827 h 2278228"/>
                <a:gd name="connsiteX167" fmla="*/ 389409 w 1754187"/>
                <a:gd name="connsiteY167" fmla="*/ 1235827 h 2278228"/>
                <a:gd name="connsiteX168" fmla="*/ 411848 w 1754187"/>
                <a:gd name="connsiteY168" fmla="*/ 1238668 h 2278228"/>
                <a:gd name="connsiteX169" fmla="*/ 422925 w 1754187"/>
                <a:gd name="connsiteY169" fmla="*/ 1238668 h 2278228"/>
                <a:gd name="connsiteX170" fmla="*/ 445364 w 1754187"/>
                <a:gd name="connsiteY170" fmla="*/ 1224750 h 2278228"/>
                <a:gd name="connsiteX171" fmla="*/ 439967 w 1754187"/>
                <a:gd name="connsiteY171" fmla="*/ 1221910 h 2278228"/>
                <a:gd name="connsiteX172" fmla="*/ 428606 w 1754187"/>
                <a:gd name="connsiteY172" fmla="*/ 1199471 h 2278228"/>
                <a:gd name="connsiteX173" fmla="*/ 425765 w 1754187"/>
                <a:gd name="connsiteY173" fmla="*/ 1193790 h 2278228"/>
                <a:gd name="connsiteX174" fmla="*/ 403327 w 1754187"/>
                <a:gd name="connsiteY174" fmla="*/ 1171352 h 2278228"/>
                <a:gd name="connsiteX175" fmla="*/ 400486 w 1754187"/>
                <a:gd name="connsiteY175" fmla="*/ 1171352 h 2278228"/>
                <a:gd name="connsiteX176" fmla="*/ 395090 w 1754187"/>
                <a:gd name="connsiteY176" fmla="*/ 1168511 h 2278228"/>
                <a:gd name="connsiteX177" fmla="*/ 378332 w 1754187"/>
                <a:gd name="connsiteY177" fmla="*/ 1162831 h 2278228"/>
                <a:gd name="connsiteX178" fmla="*/ 372651 w 1754187"/>
                <a:gd name="connsiteY178" fmla="*/ 1160274 h 2278228"/>
                <a:gd name="connsiteX179" fmla="*/ 353053 w 1754187"/>
                <a:gd name="connsiteY179" fmla="*/ 1126475 h 2278228"/>
                <a:gd name="connsiteX180" fmla="*/ 333455 w 1754187"/>
                <a:gd name="connsiteY180" fmla="*/ 1123634 h 2278228"/>
                <a:gd name="connsiteX181" fmla="*/ 294258 w 1754187"/>
                <a:gd name="connsiteY181" fmla="*/ 1112557 h 2278228"/>
                <a:gd name="connsiteX182" fmla="*/ 299655 w 1754187"/>
                <a:gd name="connsiteY182" fmla="*/ 1095799 h 2278228"/>
                <a:gd name="connsiteX183" fmla="*/ 294258 w 1754187"/>
                <a:gd name="connsiteY183" fmla="*/ 1050922 h 2278228"/>
                <a:gd name="connsiteX184" fmla="*/ 294258 w 1754187"/>
                <a:gd name="connsiteY184" fmla="*/ 1039560 h 2278228"/>
                <a:gd name="connsiteX185" fmla="*/ 302495 w 1754187"/>
                <a:gd name="connsiteY185" fmla="*/ 983606 h 2278228"/>
                <a:gd name="connsiteX186" fmla="*/ 302495 w 1754187"/>
                <a:gd name="connsiteY186" fmla="*/ 964008 h 2278228"/>
                <a:gd name="connsiteX187" fmla="*/ 324934 w 1754187"/>
                <a:gd name="connsiteY187" fmla="*/ 885615 h 2278228"/>
                <a:gd name="connsiteX188" fmla="*/ 333455 w 1754187"/>
                <a:gd name="connsiteY188" fmla="*/ 874253 h 2278228"/>
                <a:gd name="connsiteX189" fmla="*/ 341692 w 1754187"/>
                <a:gd name="connsiteY189" fmla="*/ 863176 h 2278228"/>
                <a:gd name="connsiteX190" fmla="*/ 358449 w 1754187"/>
                <a:gd name="connsiteY190" fmla="*/ 823980 h 2278228"/>
                <a:gd name="connsiteX191" fmla="*/ 361290 w 1754187"/>
                <a:gd name="connsiteY191" fmla="*/ 818299 h 2278228"/>
                <a:gd name="connsiteX192" fmla="*/ 358449 w 1754187"/>
                <a:gd name="connsiteY192" fmla="*/ 806938 h 2278228"/>
                <a:gd name="connsiteX193" fmla="*/ 358449 w 1754187"/>
                <a:gd name="connsiteY193" fmla="*/ 798701 h 2278228"/>
                <a:gd name="connsiteX194" fmla="*/ 308176 w 1754187"/>
                <a:gd name="connsiteY194" fmla="*/ 764901 h 2278228"/>
                <a:gd name="connsiteX195" fmla="*/ 296814 w 1754187"/>
                <a:gd name="connsiteY195" fmla="*/ 764901 h 2278228"/>
                <a:gd name="connsiteX196" fmla="*/ 263298 w 1754187"/>
                <a:gd name="connsiteY196" fmla="*/ 748143 h 2278228"/>
                <a:gd name="connsiteX197" fmla="*/ 254778 w 1754187"/>
                <a:gd name="connsiteY197" fmla="*/ 745302 h 2278228"/>
                <a:gd name="connsiteX198" fmla="*/ 195983 w 1754187"/>
                <a:gd name="connsiteY198" fmla="*/ 750983 h 2278228"/>
                <a:gd name="connsiteX199" fmla="*/ 184905 w 1754187"/>
                <a:gd name="connsiteY199" fmla="*/ 753823 h 2278228"/>
                <a:gd name="connsiteX200" fmla="*/ 137188 w 1754187"/>
                <a:gd name="connsiteY200" fmla="*/ 742746 h 2278228"/>
                <a:gd name="connsiteX201" fmla="*/ 131507 w 1754187"/>
                <a:gd name="connsiteY201" fmla="*/ 734225 h 2278228"/>
                <a:gd name="connsiteX202" fmla="*/ 100832 w 1754187"/>
                <a:gd name="connsiteY202" fmla="*/ 686508 h 2278228"/>
                <a:gd name="connsiteX203" fmla="*/ 86630 w 1754187"/>
                <a:gd name="connsiteY203" fmla="*/ 680827 h 2278228"/>
                <a:gd name="connsiteX204" fmla="*/ 69872 w 1754187"/>
                <a:gd name="connsiteY204" fmla="*/ 675430 h 2278228"/>
                <a:gd name="connsiteX205" fmla="*/ 24995 w 1754187"/>
                <a:gd name="connsiteY205" fmla="*/ 630553 h 2278228"/>
                <a:gd name="connsiteX206" fmla="*/ 24995 w 1754187"/>
                <a:gd name="connsiteY206" fmla="*/ 619192 h 2278228"/>
                <a:gd name="connsiteX207" fmla="*/ 22439 w 1754187"/>
                <a:gd name="connsiteY207" fmla="*/ 610955 h 2278228"/>
                <a:gd name="connsiteX208" fmla="*/ 0 w 1754187"/>
                <a:gd name="connsiteY208" fmla="*/ 532562 h 2278228"/>
                <a:gd name="connsiteX209" fmla="*/ 8237 w 1754187"/>
                <a:gd name="connsiteY209" fmla="*/ 535118 h 2278228"/>
                <a:gd name="connsiteX210" fmla="*/ 16758 w 1754187"/>
                <a:gd name="connsiteY210" fmla="*/ 535118 h 2278228"/>
                <a:gd name="connsiteX211" fmla="*/ 33516 w 1754187"/>
                <a:gd name="connsiteY211" fmla="*/ 537958 h 2278228"/>
                <a:gd name="connsiteX212" fmla="*/ 47433 w 1754187"/>
                <a:gd name="connsiteY212" fmla="*/ 535118 h 2278228"/>
                <a:gd name="connsiteX213" fmla="*/ 58795 w 1754187"/>
                <a:gd name="connsiteY213" fmla="*/ 535118 h 2278228"/>
                <a:gd name="connsiteX214" fmla="*/ 72712 w 1754187"/>
                <a:gd name="connsiteY214" fmla="*/ 532562 h 2278228"/>
                <a:gd name="connsiteX215" fmla="*/ 78393 w 1754187"/>
                <a:gd name="connsiteY215" fmla="*/ 529721 h 2278228"/>
                <a:gd name="connsiteX216" fmla="*/ 86630 w 1754187"/>
                <a:gd name="connsiteY216" fmla="*/ 529721 h 2278228"/>
                <a:gd name="connsiteX217" fmla="*/ 120430 w 1754187"/>
                <a:gd name="connsiteY217" fmla="*/ 526881 h 2278228"/>
                <a:gd name="connsiteX218" fmla="*/ 128667 w 1754187"/>
                <a:gd name="connsiteY218" fmla="*/ 529721 h 2278228"/>
                <a:gd name="connsiteX219" fmla="*/ 134347 w 1754187"/>
                <a:gd name="connsiteY219" fmla="*/ 529721 h 2278228"/>
                <a:gd name="connsiteX220" fmla="*/ 165307 w 1754187"/>
                <a:gd name="connsiteY220" fmla="*/ 549320 h 2278228"/>
                <a:gd name="connsiteX221" fmla="*/ 173544 w 1754187"/>
                <a:gd name="connsiteY221" fmla="*/ 557557 h 2278228"/>
                <a:gd name="connsiteX222" fmla="*/ 179225 w 1754187"/>
                <a:gd name="connsiteY222" fmla="*/ 560397 h 2278228"/>
                <a:gd name="connsiteX223" fmla="*/ 187746 w 1754187"/>
                <a:gd name="connsiteY223" fmla="*/ 566078 h 2278228"/>
                <a:gd name="connsiteX224" fmla="*/ 226942 w 1754187"/>
                <a:gd name="connsiteY224" fmla="*/ 599594 h 2278228"/>
                <a:gd name="connsiteX225" fmla="*/ 232623 w 1754187"/>
                <a:gd name="connsiteY225" fmla="*/ 602434 h 2278228"/>
                <a:gd name="connsiteX226" fmla="*/ 240860 w 1754187"/>
                <a:gd name="connsiteY226" fmla="*/ 605274 h 2278228"/>
                <a:gd name="connsiteX227" fmla="*/ 246541 w 1754187"/>
                <a:gd name="connsiteY227" fmla="*/ 608114 h 2278228"/>
                <a:gd name="connsiteX228" fmla="*/ 257618 w 1754187"/>
                <a:gd name="connsiteY228" fmla="*/ 608114 h 2278228"/>
                <a:gd name="connsiteX229" fmla="*/ 302495 w 1754187"/>
                <a:gd name="connsiteY229" fmla="*/ 591357 h 2278228"/>
                <a:gd name="connsiteX230" fmla="*/ 308176 w 1754187"/>
                <a:gd name="connsiteY230" fmla="*/ 585676 h 2278228"/>
                <a:gd name="connsiteX231" fmla="*/ 311016 w 1754187"/>
                <a:gd name="connsiteY231" fmla="*/ 579995 h 2278228"/>
                <a:gd name="connsiteX232" fmla="*/ 316413 w 1754187"/>
                <a:gd name="connsiteY232" fmla="*/ 574599 h 2278228"/>
                <a:gd name="connsiteX233" fmla="*/ 319253 w 1754187"/>
                <a:gd name="connsiteY233" fmla="*/ 568918 h 2278228"/>
                <a:gd name="connsiteX234" fmla="*/ 366971 w 1754187"/>
                <a:gd name="connsiteY234" fmla="*/ 552160 h 2278228"/>
                <a:gd name="connsiteX235" fmla="*/ 375492 w 1754187"/>
                <a:gd name="connsiteY235" fmla="*/ 552160 h 2278228"/>
                <a:gd name="connsiteX236" fmla="*/ 422925 w 1754187"/>
                <a:gd name="connsiteY236" fmla="*/ 515520 h 2278228"/>
                <a:gd name="connsiteX237" fmla="*/ 431446 w 1754187"/>
                <a:gd name="connsiteY237" fmla="*/ 507283 h 2278228"/>
                <a:gd name="connsiteX238" fmla="*/ 437127 w 1754187"/>
                <a:gd name="connsiteY238" fmla="*/ 498762 h 2278228"/>
                <a:gd name="connsiteX239" fmla="*/ 470643 w 1754187"/>
                <a:gd name="connsiteY239" fmla="*/ 487685 h 2278228"/>
                <a:gd name="connsiteX240" fmla="*/ 482004 w 1754187"/>
                <a:gd name="connsiteY240" fmla="*/ 487685 h 2278228"/>
                <a:gd name="connsiteX241" fmla="*/ 518360 w 1754187"/>
                <a:gd name="connsiteY241" fmla="*/ 498762 h 2278228"/>
                <a:gd name="connsiteX242" fmla="*/ 526597 w 1754187"/>
                <a:gd name="connsiteY242" fmla="*/ 498762 h 2278228"/>
                <a:gd name="connsiteX243" fmla="*/ 554716 w 1754187"/>
                <a:gd name="connsiteY243" fmla="*/ 487685 h 2278228"/>
                <a:gd name="connsiteX244" fmla="*/ 563237 w 1754187"/>
                <a:gd name="connsiteY244" fmla="*/ 479164 h 2278228"/>
                <a:gd name="connsiteX245" fmla="*/ 574315 w 1754187"/>
                <a:gd name="connsiteY245" fmla="*/ 473483 h 2278228"/>
                <a:gd name="connsiteX246" fmla="*/ 579995 w 1754187"/>
                <a:gd name="connsiteY246" fmla="*/ 468086 h 2278228"/>
                <a:gd name="connsiteX247" fmla="*/ 627713 w 1754187"/>
                <a:gd name="connsiteY247" fmla="*/ 459565 h 2278228"/>
                <a:gd name="connsiteX248" fmla="*/ 644471 w 1754187"/>
                <a:gd name="connsiteY248" fmla="*/ 453885 h 2278228"/>
                <a:gd name="connsiteX249" fmla="*/ 658388 w 1754187"/>
                <a:gd name="connsiteY249" fmla="*/ 453885 h 2278228"/>
                <a:gd name="connsiteX250" fmla="*/ 694745 w 1754187"/>
                <a:gd name="connsiteY250" fmla="*/ 417528 h 2278228"/>
                <a:gd name="connsiteX251" fmla="*/ 694745 w 1754187"/>
                <a:gd name="connsiteY251" fmla="*/ 409007 h 2278228"/>
                <a:gd name="connsiteX252" fmla="*/ 697585 w 1754187"/>
                <a:gd name="connsiteY252" fmla="*/ 361574 h 2278228"/>
                <a:gd name="connsiteX253" fmla="*/ 700425 w 1754187"/>
                <a:gd name="connsiteY253" fmla="*/ 353053 h 2278228"/>
                <a:gd name="connsiteX254" fmla="*/ 728545 w 1754187"/>
                <a:gd name="connsiteY254" fmla="*/ 313856 h 2278228"/>
                <a:gd name="connsiteX255" fmla="*/ 770581 w 1754187"/>
                <a:gd name="connsiteY255" fmla="*/ 299939 h 2278228"/>
                <a:gd name="connsiteX256" fmla="*/ 795860 w 1754187"/>
                <a:gd name="connsiteY256" fmla="*/ 283181 h 2278228"/>
                <a:gd name="connsiteX257" fmla="*/ 804097 w 1754187"/>
                <a:gd name="connsiteY257" fmla="*/ 277500 h 2278228"/>
                <a:gd name="connsiteX258" fmla="*/ 812618 w 1754187"/>
                <a:gd name="connsiteY258" fmla="*/ 271820 h 2278228"/>
                <a:gd name="connsiteX259" fmla="*/ 851815 w 1754187"/>
                <a:gd name="connsiteY259" fmla="*/ 229783 h 2278228"/>
                <a:gd name="connsiteX260" fmla="*/ 860336 w 1754187"/>
                <a:gd name="connsiteY260" fmla="*/ 218705 h 2278228"/>
                <a:gd name="connsiteX261" fmla="*/ 910610 w 1754187"/>
                <a:gd name="connsiteY261" fmla="*/ 201663 h 2278228"/>
                <a:gd name="connsiteX262" fmla="*/ 946966 w 1754187"/>
                <a:gd name="connsiteY262" fmla="*/ 190586 h 2278228"/>
                <a:gd name="connsiteX263" fmla="*/ 955487 w 1754187"/>
                <a:gd name="connsiteY263" fmla="*/ 187746 h 2278228"/>
                <a:gd name="connsiteX264" fmla="*/ 994683 w 1754187"/>
                <a:gd name="connsiteY264" fmla="*/ 170988 h 2278228"/>
                <a:gd name="connsiteX265" fmla="*/ 1000364 w 1754187"/>
                <a:gd name="connsiteY265" fmla="*/ 170988 h 2278228"/>
                <a:gd name="connsiteX266" fmla="*/ 1059159 w 1754187"/>
                <a:gd name="connsiteY266" fmla="*/ 140028 h 2278228"/>
                <a:gd name="connsiteX267" fmla="*/ 1090118 w 1754187"/>
                <a:gd name="connsiteY267" fmla="*/ 126111 h 2278228"/>
                <a:gd name="connsiteX268" fmla="*/ 1098355 w 1754187"/>
                <a:gd name="connsiteY268" fmla="*/ 123270 h 2278228"/>
                <a:gd name="connsiteX269" fmla="*/ 1120794 w 1754187"/>
                <a:gd name="connsiteY269" fmla="*/ 106512 h 2278228"/>
                <a:gd name="connsiteX270" fmla="*/ 1126475 w 1754187"/>
                <a:gd name="connsiteY270" fmla="*/ 97991 h 2278228"/>
                <a:gd name="connsiteX271" fmla="*/ 1137552 w 1754187"/>
                <a:gd name="connsiteY271" fmla="*/ 78393 h 2278228"/>
                <a:gd name="connsiteX272" fmla="*/ 1146073 w 1754187"/>
                <a:gd name="connsiteY272" fmla="*/ 53114 h 2278228"/>
                <a:gd name="connsiteX273" fmla="*/ 1143233 w 1754187"/>
                <a:gd name="connsiteY273" fmla="*/ 42037 h 2278228"/>
                <a:gd name="connsiteX274" fmla="*/ 1140392 w 1754187"/>
                <a:gd name="connsiteY274" fmla="*/ 28119 h 2278228"/>
                <a:gd name="connsiteX275" fmla="*/ 1151754 w 1754187"/>
                <a:gd name="connsiteY275" fmla="*/ 0 h 2278228"/>
                <a:gd name="connsiteX276" fmla="*/ 1159990 w 1754187"/>
                <a:gd name="connsiteY276" fmla="*/ 2840 h 2278228"/>
                <a:gd name="connsiteX277" fmla="*/ 1196347 w 1754187"/>
                <a:gd name="connsiteY277" fmla="*/ 28119 h 2278228"/>
                <a:gd name="connsiteX278" fmla="*/ 1204868 w 1754187"/>
                <a:gd name="connsiteY278" fmla="*/ 36356 h 2278228"/>
                <a:gd name="connsiteX279" fmla="*/ 1210548 w 1754187"/>
                <a:gd name="connsiteY279" fmla="*/ 42037 h 2278228"/>
                <a:gd name="connsiteX280" fmla="*/ 1252585 w 1754187"/>
                <a:gd name="connsiteY280" fmla="*/ 55954 h 2278228"/>
                <a:gd name="connsiteX281" fmla="*/ 1263663 w 1754187"/>
                <a:gd name="connsiteY281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20430 w 1754187"/>
                <a:gd name="connsiteY128" fmla="*/ 2090482 h 2278228"/>
                <a:gd name="connsiteX129" fmla="*/ 126110 w 1754187"/>
                <a:gd name="connsiteY129" fmla="*/ 2087642 h 2278228"/>
                <a:gd name="connsiteX130" fmla="*/ 162467 w 1754187"/>
                <a:gd name="connsiteY130" fmla="*/ 2034528 h 2278228"/>
                <a:gd name="connsiteX131" fmla="*/ 165307 w 1754187"/>
                <a:gd name="connsiteY131" fmla="*/ 2028847 h 2278228"/>
                <a:gd name="connsiteX132" fmla="*/ 168147 w 1754187"/>
                <a:gd name="connsiteY132" fmla="*/ 2026007 h 2278228"/>
                <a:gd name="connsiteX133" fmla="*/ 201663 w 1754187"/>
                <a:gd name="connsiteY133" fmla="*/ 1928015 h 2278228"/>
                <a:gd name="connsiteX134" fmla="*/ 210184 w 1754187"/>
                <a:gd name="connsiteY134" fmla="*/ 1894499 h 2278228"/>
                <a:gd name="connsiteX135" fmla="*/ 212741 w 1754187"/>
                <a:gd name="connsiteY135" fmla="*/ 1872061 h 2278228"/>
                <a:gd name="connsiteX136" fmla="*/ 212741 w 1754187"/>
                <a:gd name="connsiteY136" fmla="*/ 1863540 h 2278228"/>
                <a:gd name="connsiteX137" fmla="*/ 226942 w 1754187"/>
                <a:gd name="connsiteY137" fmla="*/ 1824344 h 2278228"/>
                <a:gd name="connsiteX138" fmla="*/ 232623 w 1754187"/>
                <a:gd name="connsiteY138" fmla="*/ 1759868 h 2278228"/>
                <a:gd name="connsiteX139" fmla="*/ 235179 w 1754187"/>
                <a:gd name="connsiteY139" fmla="*/ 1745950 h 2278228"/>
                <a:gd name="connsiteX140" fmla="*/ 235179 w 1754187"/>
                <a:gd name="connsiteY140" fmla="*/ 1672954 h 2278228"/>
                <a:gd name="connsiteX141" fmla="*/ 240860 w 1754187"/>
                <a:gd name="connsiteY141" fmla="*/ 1664717 h 2278228"/>
                <a:gd name="connsiteX142" fmla="*/ 240860 w 1754187"/>
                <a:gd name="connsiteY142" fmla="*/ 1653356 h 2278228"/>
                <a:gd name="connsiteX143" fmla="*/ 252221 w 1754187"/>
                <a:gd name="connsiteY143" fmla="*/ 1569282 h 2278228"/>
                <a:gd name="connsiteX144" fmla="*/ 252221 w 1754187"/>
                <a:gd name="connsiteY144" fmla="*/ 1558205 h 2278228"/>
                <a:gd name="connsiteX145" fmla="*/ 235179 w 1754187"/>
                <a:gd name="connsiteY145" fmla="*/ 1479528 h 2278228"/>
                <a:gd name="connsiteX146" fmla="*/ 232623 w 1754187"/>
                <a:gd name="connsiteY146" fmla="*/ 1476687 h 2278228"/>
                <a:gd name="connsiteX147" fmla="*/ 232623 w 1754187"/>
                <a:gd name="connsiteY147" fmla="*/ 1465610 h 2278228"/>
                <a:gd name="connsiteX148" fmla="*/ 229783 w 1754187"/>
                <a:gd name="connsiteY148" fmla="*/ 1457089 h 2278228"/>
                <a:gd name="connsiteX149" fmla="*/ 229783 w 1754187"/>
                <a:gd name="connsiteY149" fmla="*/ 1451692 h 2278228"/>
                <a:gd name="connsiteX150" fmla="*/ 240860 w 1754187"/>
                <a:gd name="connsiteY150" fmla="*/ 1398294 h 2278228"/>
                <a:gd name="connsiteX151" fmla="*/ 243700 w 1754187"/>
                <a:gd name="connsiteY151" fmla="*/ 1395454 h 2278228"/>
                <a:gd name="connsiteX152" fmla="*/ 249381 w 1754187"/>
                <a:gd name="connsiteY152" fmla="*/ 1392897 h 2278228"/>
                <a:gd name="connsiteX153" fmla="*/ 254778 w 1754187"/>
                <a:gd name="connsiteY153" fmla="*/ 1390057 h 2278228"/>
                <a:gd name="connsiteX154" fmla="*/ 263298 w 1754187"/>
                <a:gd name="connsiteY154" fmla="*/ 1387217 h 2278228"/>
                <a:gd name="connsiteX155" fmla="*/ 299655 w 1754187"/>
                <a:gd name="connsiteY155" fmla="*/ 1387217 h 2278228"/>
                <a:gd name="connsiteX156" fmla="*/ 299655 w 1754187"/>
                <a:gd name="connsiteY156" fmla="*/ 1381536 h 2278228"/>
                <a:gd name="connsiteX157" fmla="*/ 305335 w 1754187"/>
                <a:gd name="connsiteY157" fmla="*/ 1375855 h 2278228"/>
                <a:gd name="connsiteX158" fmla="*/ 305335 w 1754187"/>
                <a:gd name="connsiteY158" fmla="*/ 1317061 h 2278228"/>
                <a:gd name="connsiteX159" fmla="*/ 308176 w 1754187"/>
                <a:gd name="connsiteY159" fmla="*/ 1311380 h 2278228"/>
                <a:gd name="connsiteX160" fmla="*/ 313856 w 1754187"/>
                <a:gd name="connsiteY160" fmla="*/ 1303143 h 2278228"/>
                <a:gd name="connsiteX161" fmla="*/ 316413 w 1754187"/>
                <a:gd name="connsiteY161" fmla="*/ 1300303 h 2278228"/>
                <a:gd name="connsiteX162" fmla="*/ 341692 w 1754187"/>
                <a:gd name="connsiteY162" fmla="*/ 1266787 h 2278228"/>
                <a:gd name="connsiteX163" fmla="*/ 372651 w 1754187"/>
                <a:gd name="connsiteY163" fmla="*/ 1238668 h 2278228"/>
                <a:gd name="connsiteX164" fmla="*/ 378332 w 1754187"/>
                <a:gd name="connsiteY164" fmla="*/ 1238668 h 2278228"/>
                <a:gd name="connsiteX165" fmla="*/ 383728 w 1754187"/>
                <a:gd name="connsiteY165" fmla="*/ 1235827 h 2278228"/>
                <a:gd name="connsiteX166" fmla="*/ 389409 w 1754187"/>
                <a:gd name="connsiteY166" fmla="*/ 1235827 h 2278228"/>
                <a:gd name="connsiteX167" fmla="*/ 411848 w 1754187"/>
                <a:gd name="connsiteY167" fmla="*/ 1238668 h 2278228"/>
                <a:gd name="connsiteX168" fmla="*/ 422925 w 1754187"/>
                <a:gd name="connsiteY168" fmla="*/ 1238668 h 2278228"/>
                <a:gd name="connsiteX169" fmla="*/ 445364 w 1754187"/>
                <a:gd name="connsiteY169" fmla="*/ 1224750 h 2278228"/>
                <a:gd name="connsiteX170" fmla="*/ 439967 w 1754187"/>
                <a:gd name="connsiteY170" fmla="*/ 1221910 h 2278228"/>
                <a:gd name="connsiteX171" fmla="*/ 428606 w 1754187"/>
                <a:gd name="connsiteY171" fmla="*/ 1199471 h 2278228"/>
                <a:gd name="connsiteX172" fmla="*/ 425765 w 1754187"/>
                <a:gd name="connsiteY172" fmla="*/ 1193790 h 2278228"/>
                <a:gd name="connsiteX173" fmla="*/ 403327 w 1754187"/>
                <a:gd name="connsiteY173" fmla="*/ 1171352 h 2278228"/>
                <a:gd name="connsiteX174" fmla="*/ 400486 w 1754187"/>
                <a:gd name="connsiteY174" fmla="*/ 1171352 h 2278228"/>
                <a:gd name="connsiteX175" fmla="*/ 395090 w 1754187"/>
                <a:gd name="connsiteY175" fmla="*/ 1168511 h 2278228"/>
                <a:gd name="connsiteX176" fmla="*/ 378332 w 1754187"/>
                <a:gd name="connsiteY176" fmla="*/ 1162831 h 2278228"/>
                <a:gd name="connsiteX177" fmla="*/ 372651 w 1754187"/>
                <a:gd name="connsiteY177" fmla="*/ 1160274 h 2278228"/>
                <a:gd name="connsiteX178" fmla="*/ 353053 w 1754187"/>
                <a:gd name="connsiteY178" fmla="*/ 1126475 h 2278228"/>
                <a:gd name="connsiteX179" fmla="*/ 333455 w 1754187"/>
                <a:gd name="connsiteY179" fmla="*/ 1123634 h 2278228"/>
                <a:gd name="connsiteX180" fmla="*/ 294258 w 1754187"/>
                <a:gd name="connsiteY180" fmla="*/ 1112557 h 2278228"/>
                <a:gd name="connsiteX181" fmla="*/ 299655 w 1754187"/>
                <a:gd name="connsiteY181" fmla="*/ 1095799 h 2278228"/>
                <a:gd name="connsiteX182" fmla="*/ 294258 w 1754187"/>
                <a:gd name="connsiteY182" fmla="*/ 1050922 h 2278228"/>
                <a:gd name="connsiteX183" fmla="*/ 294258 w 1754187"/>
                <a:gd name="connsiteY183" fmla="*/ 1039560 h 2278228"/>
                <a:gd name="connsiteX184" fmla="*/ 302495 w 1754187"/>
                <a:gd name="connsiteY184" fmla="*/ 983606 h 2278228"/>
                <a:gd name="connsiteX185" fmla="*/ 302495 w 1754187"/>
                <a:gd name="connsiteY185" fmla="*/ 964008 h 2278228"/>
                <a:gd name="connsiteX186" fmla="*/ 324934 w 1754187"/>
                <a:gd name="connsiteY186" fmla="*/ 885615 h 2278228"/>
                <a:gd name="connsiteX187" fmla="*/ 333455 w 1754187"/>
                <a:gd name="connsiteY187" fmla="*/ 874253 h 2278228"/>
                <a:gd name="connsiteX188" fmla="*/ 341692 w 1754187"/>
                <a:gd name="connsiteY188" fmla="*/ 863176 h 2278228"/>
                <a:gd name="connsiteX189" fmla="*/ 358449 w 1754187"/>
                <a:gd name="connsiteY189" fmla="*/ 823980 h 2278228"/>
                <a:gd name="connsiteX190" fmla="*/ 361290 w 1754187"/>
                <a:gd name="connsiteY190" fmla="*/ 818299 h 2278228"/>
                <a:gd name="connsiteX191" fmla="*/ 358449 w 1754187"/>
                <a:gd name="connsiteY191" fmla="*/ 806938 h 2278228"/>
                <a:gd name="connsiteX192" fmla="*/ 358449 w 1754187"/>
                <a:gd name="connsiteY192" fmla="*/ 798701 h 2278228"/>
                <a:gd name="connsiteX193" fmla="*/ 308176 w 1754187"/>
                <a:gd name="connsiteY193" fmla="*/ 764901 h 2278228"/>
                <a:gd name="connsiteX194" fmla="*/ 296814 w 1754187"/>
                <a:gd name="connsiteY194" fmla="*/ 764901 h 2278228"/>
                <a:gd name="connsiteX195" fmla="*/ 263298 w 1754187"/>
                <a:gd name="connsiteY195" fmla="*/ 748143 h 2278228"/>
                <a:gd name="connsiteX196" fmla="*/ 254778 w 1754187"/>
                <a:gd name="connsiteY196" fmla="*/ 745302 h 2278228"/>
                <a:gd name="connsiteX197" fmla="*/ 195983 w 1754187"/>
                <a:gd name="connsiteY197" fmla="*/ 750983 h 2278228"/>
                <a:gd name="connsiteX198" fmla="*/ 184905 w 1754187"/>
                <a:gd name="connsiteY198" fmla="*/ 753823 h 2278228"/>
                <a:gd name="connsiteX199" fmla="*/ 137188 w 1754187"/>
                <a:gd name="connsiteY199" fmla="*/ 742746 h 2278228"/>
                <a:gd name="connsiteX200" fmla="*/ 131507 w 1754187"/>
                <a:gd name="connsiteY200" fmla="*/ 734225 h 2278228"/>
                <a:gd name="connsiteX201" fmla="*/ 100832 w 1754187"/>
                <a:gd name="connsiteY201" fmla="*/ 686508 h 2278228"/>
                <a:gd name="connsiteX202" fmla="*/ 86630 w 1754187"/>
                <a:gd name="connsiteY202" fmla="*/ 680827 h 2278228"/>
                <a:gd name="connsiteX203" fmla="*/ 69872 w 1754187"/>
                <a:gd name="connsiteY203" fmla="*/ 675430 h 2278228"/>
                <a:gd name="connsiteX204" fmla="*/ 24995 w 1754187"/>
                <a:gd name="connsiteY204" fmla="*/ 630553 h 2278228"/>
                <a:gd name="connsiteX205" fmla="*/ 24995 w 1754187"/>
                <a:gd name="connsiteY205" fmla="*/ 619192 h 2278228"/>
                <a:gd name="connsiteX206" fmla="*/ 22439 w 1754187"/>
                <a:gd name="connsiteY206" fmla="*/ 610955 h 2278228"/>
                <a:gd name="connsiteX207" fmla="*/ 0 w 1754187"/>
                <a:gd name="connsiteY207" fmla="*/ 532562 h 2278228"/>
                <a:gd name="connsiteX208" fmla="*/ 8237 w 1754187"/>
                <a:gd name="connsiteY208" fmla="*/ 535118 h 2278228"/>
                <a:gd name="connsiteX209" fmla="*/ 16758 w 1754187"/>
                <a:gd name="connsiteY209" fmla="*/ 535118 h 2278228"/>
                <a:gd name="connsiteX210" fmla="*/ 33516 w 1754187"/>
                <a:gd name="connsiteY210" fmla="*/ 537958 h 2278228"/>
                <a:gd name="connsiteX211" fmla="*/ 47433 w 1754187"/>
                <a:gd name="connsiteY211" fmla="*/ 535118 h 2278228"/>
                <a:gd name="connsiteX212" fmla="*/ 58795 w 1754187"/>
                <a:gd name="connsiteY212" fmla="*/ 535118 h 2278228"/>
                <a:gd name="connsiteX213" fmla="*/ 72712 w 1754187"/>
                <a:gd name="connsiteY213" fmla="*/ 532562 h 2278228"/>
                <a:gd name="connsiteX214" fmla="*/ 78393 w 1754187"/>
                <a:gd name="connsiteY214" fmla="*/ 529721 h 2278228"/>
                <a:gd name="connsiteX215" fmla="*/ 86630 w 1754187"/>
                <a:gd name="connsiteY215" fmla="*/ 529721 h 2278228"/>
                <a:gd name="connsiteX216" fmla="*/ 120430 w 1754187"/>
                <a:gd name="connsiteY216" fmla="*/ 526881 h 2278228"/>
                <a:gd name="connsiteX217" fmla="*/ 128667 w 1754187"/>
                <a:gd name="connsiteY217" fmla="*/ 529721 h 2278228"/>
                <a:gd name="connsiteX218" fmla="*/ 134347 w 1754187"/>
                <a:gd name="connsiteY218" fmla="*/ 529721 h 2278228"/>
                <a:gd name="connsiteX219" fmla="*/ 165307 w 1754187"/>
                <a:gd name="connsiteY219" fmla="*/ 549320 h 2278228"/>
                <a:gd name="connsiteX220" fmla="*/ 173544 w 1754187"/>
                <a:gd name="connsiteY220" fmla="*/ 557557 h 2278228"/>
                <a:gd name="connsiteX221" fmla="*/ 179225 w 1754187"/>
                <a:gd name="connsiteY221" fmla="*/ 560397 h 2278228"/>
                <a:gd name="connsiteX222" fmla="*/ 187746 w 1754187"/>
                <a:gd name="connsiteY222" fmla="*/ 566078 h 2278228"/>
                <a:gd name="connsiteX223" fmla="*/ 226942 w 1754187"/>
                <a:gd name="connsiteY223" fmla="*/ 599594 h 2278228"/>
                <a:gd name="connsiteX224" fmla="*/ 232623 w 1754187"/>
                <a:gd name="connsiteY224" fmla="*/ 602434 h 2278228"/>
                <a:gd name="connsiteX225" fmla="*/ 240860 w 1754187"/>
                <a:gd name="connsiteY225" fmla="*/ 605274 h 2278228"/>
                <a:gd name="connsiteX226" fmla="*/ 246541 w 1754187"/>
                <a:gd name="connsiteY226" fmla="*/ 608114 h 2278228"/>
                <a:gd name="connsiteX227" fmla="*/ 257618 w 1754187"/>
                <a:gd name="connsiteY227" fmla="*/ 608114 h 2278228"/>
                <a:gd name="connsiteX228" fmla="*/ 302495 w 1754187"/>
                <a:gd name="connsiteY228" fmla="*/ 591357 h 2278228"/>
                <a:gd name="connsiteX229" fmla="*/ 308176 w 1754187"/>
                <a:gd name="connsiteY229" fmla="*/ 585676 h 2278228"/>
                <a:gd name="connsiteX230" fmla="*/ 311016 w 1754187"/>
                <a:gd name="connsiteY230" fmla="*/ 579995 h 2278228"/>
                <a:gd name="connsiteX231" fmla="*/ 316413 w 1754187"/>
                <a:gd name="connsiteY231" fmla="*/ 574599 h 2278228"/>
                <a:gd name="connsiteX232" fmla="*/ 319253 w 1754187"/>
                <a:gd name="connsiteY232" fmla="*/ 568918 h 2278228"/>
                <a:gd name="connsiteX233" fmla="*/ 366971 w 1754187"/>
                <a:gd name="connsiteY233" fmla="*/ 552160 h 2278228"/>
                <a:gd name="connsiteX234" fmla="*/ 375492 w 1754187"/>
                <a:gd name="connsiteY234" fmla="*/ 552160 h 2278228"/>
                <a:gd name="connsiteX235" fmla="*/ 422925 w 1754187"/>
                <a:gd name="connsiteY235" fmla="*/ 515520 h 2278228"/>
                <a:gd name="connsiteX236" fmla="*/ 431446 w 1754187"/>
                <a:gd name="connsiteY236" fmla="*/ 507283 h 2278228"/>
                <a:gd name="connsiteX237" fmla="*/ 437127 w 1754187"/>
                <a:gd name="connsiteY237" fmla="*/ 498762 h 2278228"/>
                <a:gd name="connsiteX238" fmla="*/ 470643 w 1754187"/>
                <a:gd name="connsiteY238" fmla="*/ 487685 h 2278228"/>
                <a:gd name="connsiteX239" fmla="*/ 482004 w 1754187"/>
                <a:gd name="connsiteY239" fmla="*/ 487685 h 2278228"/>
                <a:gd name="connsiteX240" fmla="*/ 518360 w 1754187"/>
                <a:gd name="connsiteY240" fmla="*/ 498762 h 2278228"/>
                <a:gd name="connsiteX241" fmla="*/ 526597 w 1754187"/>
                <a:gd name="connsiteY241" fmla="*/ 498762 h 2278228"/>
                <a:gd name="connsiteX242" fmla="*/ 554716 w 1754187"/>
                <a:gd name="connsiteY242" fmla="*/ 487685 h 2278228"/>
                <a:gd name="connsiteX243" fmla="*/ 563237 w 1754187"/>
                <a:gd name="connsiteY243" fmla="*/ 479164 h 2278228"/>
                <a:gd name="connsiteX244" fmla="*/ 574315 w 1754187"/>
                <a:gd name="connsiteY244" fmla="*/ 473483 h 2278228"/>
                <a:gd name="connsiteX245" fmla="*/ 579995 w 1754187"/>
                <a:gd name="connsiteY245" fmla="*/ 468086 h 2278228"/>
                <a:gd name="connsiteX246" fmla="*/ 627713 w 1754187"/>
                <a:gd name="connsiteY246" fmla="*/ 459565 h 2278228"/>
                <a:gd name="connsiteX247" fmla="*/ 644471 w 1754187"/>
                <a:gd name="connsiteY247" fmla="*/ 453885 h 2278228"/>
                <a:gd name="connsiteX248" fmla="*/ 658388 w 1754187"/>
                <a:gd name="connsiteY248" fmla="*/ 453885 h 2278228"/>
                <a:gd name="connsiteX249" fmla="*/ 694745 w 1754187"/>
                <a:gd name="connsiteY249" fmla="*/ 417528 h 2278228"/>
                <a:gd name="connsiteX250" fmla="*/ 694745 w 1754187"/>
                <a:gd name="connsiteY250" fmla="*/ 409007 h 2278228"/>
                <a:gd name="connsiteX251" fmla="*/ 697585 w 1754187"/>
                <a:gd name="connsiteY251" fmla="*/ 361574 h 2278228"/>
                <a:gd name="connsiteX252" fmla="*/ 700425 w 1754187"/>
                <a:gd name="connsiteY252" fmla="*/ 353053 h 2278228"/>
                <a:gd name="connsiteX253" fmla="*/ 728545 w 1754187"/>
                <a:gd name="connsiteY253" fmla="*/ 313856 h 2278228"/>
                <a:gd name="connsiteX254" fmla="*/ 770581 w 1754187"/>
                <a:gd name="connsiteY254" fmla="*/ 299939 h 2278228"/>
                <a:gd name="connsiteX255" fmla="*/ 795860 w 1754187"/>
                <a:gd name="connsiteY255" fmla="*/ 283181 h 2278228"/>
                <a:gd name="connsiteX256" fmla="*/ 804097 w 1754187"/>
                <a:gd name="connsiteY256" fmla="*/ 277500 h 2278228"/>
                <a:gd name="connsiteX257" fmla="*/ 812618 w 1754187"/>
                <a:gd name="connsiteY257" fmla="*/ 271820 h 2278228"/>
                <a:gd name="connsiteX258" fmla="*/ 851815 w 1754187"/>
                <a:gd name="connsiteY258" fmla="*/ 229783 h 2278228"/>
                <a:gd name="connsiteX259" fmla="*/ 860336 w 1754187"/>
                <a:gd name="connsiteY259" fmla="*/ 218705 h 2278228"/>
                <a:gd name="connsiteX260" fmla="*/ 910610 w 1754187"/>
                <a:gd name="connsiteY260" fmla="*/ 201663 h 2278228"/>
                <a:gd name="connsiteX261" fmla="*/ 946966 w 1754187"/>
                <a:gd name="connsiteY261" fmla="*/ 190586 h 2278228"/>
                <a:gd name="connsiteX262" fmla="*/ 955487 w 1754187"/>
                <a:gd name="connsiteY262" fmla="*/ 187746 h 2278228"/>
                <a:gd name="connsiteX263" fmla="*/ 994683 w 1754187"/>
                <a:gd name="connsiteY263" fmla="*/ 170988 h 2278228"/>
                <a:gd name="connsiteX264" fmla="*/ 1000364 w 1754187"/>
                <a:gd name="connsiteY264" fmla="*/ 170988 h 2278228"/>
                <a:gd name="connsiteX265" fmla="*/ 1059159 w 1754187"/>
                <a:gd name="connsiteY265" fmla="*/ 140028 h 2278228"/>
                <a:gd name="connsiteX266" fmla="*/ 1090118 w 1754187"/>
                <a:gd name="connsiteY266" fmla="*/ 126111 h 2278228"/>
                <a:gd name="connsiteX267" fmla="*/ 1098355 w 1754187"/>
                <a:gd name="connsiteY267" fmla="*/ 123270 h 2278228"/>
                <a:gd name="connsiteX268" fmla="*/ 1120794 w 1754187"/>
                <a:gd name="connsiteY268" fmla="*/ 106512 h 2278228"/>
                <a:gd name="connsiteX269" fmla="*/ 1126475 w 1754187"/>
                <a:gd name="connsiteY269" fmla="*/ 97991 h 2278228"/>
                <a:gd name="connsiteX270" fmla="*/ 1137552 w 1754187"/>
                <a:gd name="connsiteY270" fmla="*/ 78393 h 2278228"/>
                <a:gd name="connsiteX271" fmla="*/ 1146073 w 1754187"/>
                <a:gd name="connsiteY271" fmla="*/ 53114 h 2278228"/>
                <a:gd name="connsiteX272" fmla="*/ 1143233 w 1754187"/>
                <a:gd name="connsiteY272" fmla="*/ 42037 h 2278228"/>
                <a:gd name="connsiteX273" fmla="*/ 1140392 w 1754187"/>
                <a:gd name="connsiteY273" fmla="*/ 28119 h 2278228"/>
                <a:gd name="connsiteX274" fmla="*/ 1151754 w 1754187"/>
                <a:gd name="connsiteY274" fmla="*/ 0 h 2278228"/>
                <a:gd name="connsiteX275" fmla="*/ 1159990 w 1754187"/>
                <a:gd name="connsiteY275" fmla="*/ 2840 h 2278228"/>
                <a:gd name="connsiteX276" fmla="*/ 1196347 w 1754187"/>
                <a:gd name="connsiteY276" fmla="*/ 28119 h 2278228"/>
                <a:gd name="connsiteX277" fmla="*/ 1204868 w 1754187"/>
                <a:gd name="connsiteY277" fmla="*/ 36356 h 2278228"/>
                <a:gd name="connsiteX278" fmla="*/ 1210548 w 1754187"/>
                <a:gd name="connsiteY278" fmla="*/ 42037 h 2278228"/>
                <a:gd name="connsiteX279" fmla="*/ 1252585 w 1754187"/>
                <a:gd name="connsiteY279" fmla="*/ 55954 h 2278228"/>
                <a:gd name="connsiteX280" fmla="*/ 1263663 w 1754187"/>
                <a:gd name="connsiteY280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20430 w 1754187"/>
                <a:gd name="connsiteY128" fmla="*/ 2090482 h 2278228"/>
                <a:gd name="connsiteX129" fmla="*/ 162467 w 1754187"/>
                <a:gd name="connsiteY129" fmla="*/ 2034528 h 2278228"/>
                <a:gd name="connsiteX130" fmla="*/ 165307 w 1754187"/>
                <a:gd name="connsiteY130" fmla="*/ 2028847 h 2278228"/>
                <a:gd name="connsiteX131" fmla="*/ 168147 w 1754187"/>
                <a:gd name="connsiteY131" fmla="*/ 2026007 h 2278228"/>
                <a:gd name="connsiteX132" fmla="*/ 201663 w 1754187"/>
                <a:gd name="connsiteY132" fmla="*/ 1928015 h 2278228"/>
                <a:gd name="connsiteX133" fmla="*/ 210184 w 1754187"/>
                <a:gd name="connsiteY133" fmla="*/ 1894499 h 2278228"/>
                <a:gd name="connsiteX134" fmla="*/ 212741 w 1754187"/>
                <a:gd name="connsiteY134" fmla="*/ 1872061 h 2278228"/>
                <a:gd name="connsiteX135" fmla="*/ 212741 w 1754187"/>
                <a:gd name="connsiteY135" fmla="*/ 1863540 h 2278228"/>
                <a:gd name="connsiteX136" fmla="*/ 226942 w 1754187"/>
                <a:gd name="connsiteY136" fmla="*/ 1824344 h 2278228"/>
                <a:gd name="connsiteX137" fmla="*/ 232623 w 1754187"/>
                <a:gd name="connsiteY137" fmla="*/ 1759868 h 2278228"/>
                <a:gd name="connsiteX138" fmla="*/ 235179 w 1754187"/>
                <a:gd name="connsiteY138" fmla="*/ 1745950 h 2278228"/>
                <a:gd name="connsiteX139" fmla="*/ 235179 w 1754187"/>
                <a:gd name="connsiteY139" fmla="*/ 1672954 h 2278228"/>
                <a:gd name="connsiteX140" fmla="*/ 240860 w 1754187"/>
                <a:gd name="connsiteY140" fmla="*/ 1664717 h 2278228"/>
                <a:gd name="connsiteX141" fmla="*/ 240860 w 1754187"/>
                <a:gd name="connsiteY141" fmla="*/ 1653356 h 2278228"/>
                <a:gd name="connsiteX142" fmla="*/ 252221 w 1754187"/>
                <a:gd name="connsiteY142" fmla="*/ 1569282 h 2278228"/>
                <a:gd name="connsiteX143" fmla="*/ 252221 w 1754187"/>
                <a:gd name="connsiteY143" fmla="*/ 1558205 h 2278228"/>
                <a:gd name="connsiteX144" fmla="*/ 235179 w 1754187"/>
                <a:gd name="connsiteY144" fmla="*/ 1479528 h 2278228"/>
                <a:gd name="connsiteX145" fmla="*/ 232623 w 1754187"/>
                <a:gd name="connsiteY145" fmla="*/ 1476687 h 2278228"/>
                <a:gd name="connsiteX146" fmla="*/ 232623 w 1754187"/>
                <a:gd name="connsiteY146" fmla="*/ 1465610 h 2278228"/>
                <a:gd name="connsiteX147" fmla="*/ 229783 w 1754187"/>
                <a:gd name="connsiteY147" fmla="*/ 1457089 h 2278228"/>
                <a:gd name="connsiteX148" fmla="*/ 229783 w 1754187"/>
                <a:gd name="connsiteY148" fmla="*/ 1451692 h 2278228"/>
                <a:gd name="connsiteX149" fmla="*/ 240860 w 1754187"/>
                <a:gd name="connsiteY149" fmla="*/ 1398294 h 2278228"/>
                <a:gd name="connsiteX150" fmla="*/ 243700 w 1754187"/>
                <a:gd name="connsiteY150" fmla="*/ 1395454 h 2278228"/>
                <a:gd name="connsiteX151" fmla="*/ 249381 w 1754187"/>
                <a:gd name="connsiteY151" fmla="*/ 1392897 h 2278228"/>
                <a:gd name="connsiteX152" fmla="*/ 254778 w 1754187"/>
                <a:gd name="connsiteY152" fmla="*/ 1390057 h 2278228"/>
                <a:gd name="connsiteX153" fmla="*/ 263298 w 1754187"/>
                <a:gd name="connsiteY153" fmla="*/ 1387217 h 2278228"/>
                <a:gd name="connsiteX154" fmla="*/ 299655 w 1754187"/>
                <a:gd name="connsiteY154" fmla="*/ 1387217 h 2278228"/>
                <a:gd name="connsiteX155" fmla="*/ 299655 w 1754187"/>
                <a:gd name="connsiteY155" fmla="*/ 1381536 h 2278228"/>
                <a:gd name="connsiteX156" fmla="*/ 305335 w 1754187"/>
                <a:gd name="connsiteY156" fmla="*/ 1375855 h 2278228"/>
                <a:gd name="connsiteX157" fmla="*/ 305335 w 1754187"/>
                <a:gd name="connsiteY157" fmla="*/ 1317061 h 2278228"/>
                <a:gd name="connsiteX158" fmla="*/ 308176 w 1754187"/>
                <a:gd name="connsiteY158" fmla="*/ 1311380 h 2278228"/>
                <a:gd name="connsiteX159" fmla="*/ 313856 w 1754187"/>
                <a:gd name="connsiteY159" fmla="*/ 1303143 h 2278228"/>
                <a:gd name="connsiteX160" fmla="*/ 316413 w 1754187"/>
                <a:gd name="connsiteY160" fmla="*/ 1300303 h 2278228"/>
                <a:gd name="connsiteX161" fmla="*/ 341692 w 1754187"/>
                <a:gd name="connsiteY161" fmla="*/ 1266787 h 2278228"/>
                <a:gd name="connsiteX162" fmla="*/ 372651 w 1754187"/>
                <a:gd name="connsiteY162" fmla="*/ 1238668 h 2278228"/>
                <a:gd name="connsiteX163" fmla="*/ 378332 w 1754187"/>
                <a:gd name="connsiteY163" fmla="*/ 1238668 h 2278228"/>
                <a:gd name="connsiteX164" fmla="*/ 383728 w 1754187"/>
                <a:gd name="connsiteY164" fmla="*/ 1235827 h 2278228"/>
                <a:gd name="connsiteX165" fmla="*/ 389409 w 1754187"/>
                <a:gd name="connsiteY165" fmla="*/ 1235827 h 2278228"/>
                <a:gd name="connsiteX166" fmla="*/ 411848 w 1754187"/>
                <a:gd name="connsiteY166" fmla="*/ 1238668 h 2278228"/>
                <a:gd name="connsiteX167" fmla="*/ 422925 w 1754187"/>
                <a:gd name="connsiteY167" fmla="*/ 1238668 h 2278228"/>
                <a:gd name="connsiteX168" fmla="*/ 445364 w 1754187"/>
                <a:gd name="connsiteY168" fmla="*/ 1224750 h 2278228"/>
                <a:gd name="connsiteX169" fmla="*/ 439967 w 1754187"/>
                <a:gd name="connsiteY169" fmla="*/ 1221910 h 2278228"/>
                <a:gd name="connsiteX170" fmla="*/ 428606 w 1754187"/>
                <a:gd name="connsiteY170" fmla="*/ 1199471 h 2278228"/>
                <a:gd name="connsiteX171" fmla="*/ 425765 w 1754187"/>
                <a:gd name="connsiteY171" fmla="*/ 1193790 h 2278228"/>
                <a:gd name="connsiteX172" fmla="*/ 403327 w 1754187"/>
                <a:gd name="connsiteY172" fmla="*/ 1171352 h 2278228"/>
                <a:gd name="connsiteX173" fmla="*/ 400486 w 1754187"/>
                <a:gd name="connsiteY173" fmla="*/ 1171352 h 2278228"/>
                <a:gd name="connsiteX174" fmla="*/ 395090 w 1754187"/>
                <a:gd name="connsiteY174" fmla="*/ 1168511 h 2278228"/>
                <a:gd name="connsiteX175" fmla="*/ 378332 w 1754187"/>
                <a:gd name="connsiteY175" fmla="*/ 1162831 h 2278228"/>
                <a:gd name="connsiteX176" fmla="*/ 372651 w 1754187"/>
                <a:gd name="connsiteY176" fmla="*/ 1160274 h 2278228"/>
                <a:gd name="connsiteX177" fmla="*/ 353053 w 1754187"/>
                <a:gd name="connsiteY177" fmla="*/ 1126475 h 2278228"/>
                <a:gd name="connsiteX178" fmla="*/ 333455 w 1754187"/>
                <a:gd name="connsiteY178" fmla="*/ 1123634 h 2278228"/>
                <a:gd name="connsiteX179" fmla="*/ 294258 w 1754187"/>
                <a:gd name="connsiteY179" fmla="*/ 1112557 h 2278228"/>
                <a:gd name="connsiteX180" fmla="*/ 299655 w 1754187"/>
                <a:gd name="connsiteY180" fmla="*/ 1095799 h 2278228"/>
                <a:gd name="connsiteX181" fmla="*/ 294258 w 1754187"/>
                <a:gd name="connsiteY181" fmla="*/ 1050922 h 2278228"/>
                <a:gd name="connsiteX182" fmla="*/ 294258 w 1754187"/>
                <a:gd name="connsiteY182" fmla="*/ 1039560 h 2278228"/>
                <a:gd name="connsiteX183" fmla="*/ 302495 w 1754187"/>
                <a:gd name="connsiteY183" fmla="*/ 983606 h 2278228"/>
                <a:gd name="connsiteX184" fmla="*/ 302495 w 1754187"/>
                <a:gd name="connsiteY184" fmla="*/ 964008 h 2278228"/>
                <a:gd name="connsiteX185" fmla="*/ 324934 w 1754187"/>
                <a:gd name="connsiteY185" fmla="*/ 885615 h 2278228"/>
                <a:gd name="connsiteX186" fmla="*/ 333455 w 1754187"/>
                <a:gd name="connsiteY186" fmla="*/ 874253 h 2278228"/>
                <a:gd name="connsiteX187" fmla="*/ 341692 w 1754187"/>
                <a:gd name="connsiteY187" fmla="*/ 863176 h 2278228"/>
                <a:gd name="connsiteX188" fmla="*/ 358449 w 1754187"/>
                <a:gd name="connsiteY188" fmla="*/ 823980 h 2278228"/>
                <a:gd name="connsiteX189" fmla="*/ 361290 w 1754187"/>
                <a:gd name="connsiteY189" fmla="*/ 818299 h 2278228"/>
                <a:gd name="connsiteX190" fmla="*/ 358449 w 1754187"/>
                <a:gd name="connsiteY190" fmla="*/ 806938 h 2278228"/>
                <a:gd name="connsiteX191" fmla="*/ 358449 w 1754187"/>
                <a:gd name="connsiteY191" fmla="*/ 798701 h 2278228"/>
                <a:gd name="connsiteX192" fmla="*/ 308176 w 1754187"/>
                <a:gd name="connsiteY192" fmla="*/ 764901 h 2278228"/>
                <a:gd name="connsiteX193" fmla="*/ 296814 w 1754187"/>
                <a:gd name="connsiteY193" fmla="*/ 764901 h 2278228"/>
                <a:gd name="connsiteX194" fmla="*/ 263298 w 1754187"/>
                <a:gd name="connsiteY194" fmla="*/ 748143 h 2278228"/>
                <a:gd name="connsiteX195" fmla="*/ 254778 w 1754187"/>
                <a:gd name="connsiteY195" fmla="*/ 745302 h 2278228"/>
                <a:gd name="connsiteX196" fmla="*/ 195983 w 1754187"/>
                <a:gd name="connsiteY196" fmla="*/ 750983 h 2278228"/>
                <a:gd name="connsiteX197" fmla="*/ 184905 w 1754187"/>
                <a:gd name="connsiteY197" fmla="*/ 753823 h 2278228"/>
                <a:gd name="connsiteX198" fmla="*/ 137188 w 1754187"/>
                <a:gd name="connsiteY198" fmla="*/ 742746 h 2278228"/>
                <a:gd name="connsiteX199" fmla="*/ 131507 w 1754187"/>
                <a:gd name="connsiteY199" fmla="*/ 734225 h 2278228"/>
                <a:gd name="connsiteX200" fmla="*/ 100832 w 1754187"/>
                <a:gd name="connsiteY200" fmla="*/ 686508 h 2278228"/>
                <a:gd name="connsiteX201" fmla="*/ 86630 w 1754187"/>
                <a:gd name="connsiteY201" fmla="*/ 680827 h 2278228"/>
                <a:gd name="connsiteX202" fmla="*/ 69872 w 1754187"/>
                <a:gd name="connsiteY202" fmla="*/ 675430 h 2278228"/>
                <a:gd name="connsiteX203" fmla="*/ 24995 w 1754187"/>
                <a:gd name="connsiteY203" fmla="*/ 630553 h 2278228"/>
                <a:gd name="connsiteX204" fmla="*/ 24995 w 1754187"/>
                <a:gd name="connsiteY204" fmla="*/ 619192 h 2278228"/>
                <a:gd name="connsiteX205" fmla="*/ 22439 w 1754187"/>
                <a:gd name="connsiteY205" fmla="*/ 610955 h 2278228"/>
                <a:gd name="connsiteX206" fmla="*/ 0 w 1754187"/>
                <a:gd name="connsiteY206" fmla="*/ 532562 h 2278228"/>
                <a:gd name="connsiteX207" fmla="*/ 8237 w 1754187"/>
                <a:gd name="connsiteY207" fmla="*/ 535118 h 2278228"/>
                <a:gd name="connsiteX208" fmla="*/ 16758 w 1754187"/>
                <a:gd name="connsiteY208" fmla="*/ 535118 h 2278228"/>
                <a:gd name="connsiteX209" fmla="*/ 33516 w 1754187"/>
                <a:gd name="connsiteY209" fmla="*/ 537958 h 2278228"/>
                <a:gd name="connsiteX210" fmla="*/ 47433 w 1754187"/>
                <a:gd name="connsiteY210" fmla="*/ 535118 h 2278228"/>
                <a:gd name="connsiteX211" fmla="*/ 58795 w 1754187"/>
                <a:gd name="connsiteY211" fmla="*/ 535118 h 2278228"/>
                <a:gd name="connsiteX212" fmla="*/ 72712 w 1754187"/>
                <a:gd name="connsiteY212" fmla="*/ 532562 h 2278228"/>
                <a:gd name="connsiteX213" fmla="*/ 78393 w 1754187"/>
                <a:gd name="connsiteY213" fmla="*/ 529721 h 2278228"/>
                <a:gd name="connsiteX214" fmla="*/ 86630 w 1754187"/>
                <a:gd name="connsiteY214" fmla="*/ 529721 h 2278228"/>
                <a:gd name="connsiteX215" fmla="*/ 120430 w 1754187"/>
                <a:gd name="connsiteY215" fmla="*/ 526881 h 2278228"/>
                <a:gd name="connsiteX216" fmla="*/ 128667 w 1754187"/>
                <a:gd name="connsiteY216" fmla="*/ 529721 h 2278228"/>
                <a:gd name="connsiteX217" fmla="*/ 134347 w 1754187"/>
                <a:gd name="connsiteY217" fmla="*/ 529721 h 2278228"/>
                <a:gd name="connsiteX218" fmla="*/ 165307 w 1754187"/>
                <a:gd name="connsiteY218" fmla="*/ 549320 h 2278228"/>
                <a:gd name="connsiteX219" fmla="*/ 173544 w 1754187"/>
                <a:gd name="connsiteY219" fmla="*/ 557557 h 2278228"/>
                <a:gd name="connsiteX220" fmla="*/ 179225 w 1754187"/>
                <a:gd name="connsiteY220" fmla="*/ 560397 h 2278228"/>
                <a:gd name="connsiteX221" fmla="*/ 187746 w 1754187"/>
                <a:gd name="connsiteY221" fmla="*/ 566078 h 2278228"/>
                <a:gd name="connsiteX222" fmla="*/ 226942 w 1754187"/>
                <a:gd name="connsiteY222" fmla="*/ 599594 h 2278228"/>
                <a:gd name="connsiteX223" fmla="*/ 232623 w 1754187"/>
                <a:gd name="connsiteY223" fmla="*/ 602434 h 2278228"/>
                <a:gd name="connsiteX224" fmla="*/ 240860 w 1754187"/>
                <a:gd name="connsiteY224" fmla="*/ 605274 h 2278228"/>
                <a:gd name="connsiteX225" fmla="*/ 246541 w 1754187"/>
                <a:gd name="connsiteY225" fmla="*/ 608114 h 2278228"/>
                <a:gd name="connsiteX226" fmla="*/ 257618 w 1754187"/>
                <a:gd name="connsiteY226" fmla="*/ 608114 h 2278228"/>
                <a:gd name="connsiteX227" fmla="*/ 302495 w 1754187"/>
                <a:gd name="connsiteY227" fmla="*/ 591357 h 2278228"/>
                <a:gd name="connsiteX228" fmla="*/ 308176 w 1754187"/>
                <a:gd name="connsiteY228" fmla="*/ 585676 h 2278228"/>
                <a:gd name="connsiteX229" fmla="*/ 311016 w 1754187"/>
                <a:gd name="connsiteY229" fmla="*/ 579995 h 2278228"/>
                <a:gd name="connsiteX230" fmla="*/ 316413 w 1754187"/>
                <a:gd name="connsiteY230" fmla="*/ 574599 h 2278228"/>
                <a:gd name="connsiteX231" fmla="*/ 319253 w 1754187"/>
                <a:gd name="connsiteY231" fmla="*/ 568918 h 2278228"/>
                <a:gd name="connsiteX232" fmla="*/ 366971 w 1754187"/>
                <a:gd name="connsiteY232" fmla="*/ 552160 h 2278228"/>
                <a:gd name="connsiteX233" fmla="*/ 375492 w 1754187"/>
                <a:gd name="connsiteY233" fmla="*/ 552160 h 2278228"/>
                <a:gd name="connsiteX234" fmla="*/ 422925 w 1754187"/>
                <a:gd name="connsiteY234" fmla="*/ 515520 h 2278228"/>
                <a:gd name="connsiteX235" fmla="*/ 431446 w 1754187"/>
                <a:gd name="connsiteY235" fmla="*/ 507283 h 2278228"/>
                <a:gd name="connsiteX236" fmla="*/ 437127 w 1754187"/>
                <a:gd name="connsiteY236" fmla="*/ 498762 h 2278228"/>
                <a:gd name="connsiteX237" fmla="*/ 470643 w 1754187"/>
                <a:gd name="connsiteY237" fmla="*/ 487685 h 2278228"/>
                <a:gd name="connsiteX238" fmla="*/ 482004 w 1754187"/>
                <a:gd name="connsiteY238" fmla="*/ 487685 h 2278228"/>
                <a:gd name="connsiteX239" fmla="*/ 518360 w 1754187"/>
                <a:gd name="connsiteY239" fmla="*/ 498762 h 2278228"/>
                <a:gd name="connsiteX240" fmla="*/ 526597 w 1754187"/>
                <a:gd name="connsiteY240" fmla="*/ 498762 h 2278228"/>
                <a:gd name="connsiteX241" fmla="*/ 554716 w 1754187"/>
                <a:gd name="connsiteY241" fmla="*/ 487685 h 2278228"/>
                <a:gd name="connsiteX242" fmla="*/ 563237 w 1754187"/>
                <a:gd name="connsiteY242" fmla="*/ 479164 h 2278228"/>
                <a:gd name="connsiteX243" fmla="*/ 574315 w 1754187"/>
                <a:gd name="connsiteY243" fmla="*/ 473483 h 2278228"/>
                <a:gd name="connsiteX244" fmla="*/ 579995 w 1754187"/>
                <a:gd name="connsiteY244" fmla="*/ 468086 h 2278228"/>
                <a:gd name="connsiteX245" fmla="*/ 627713 w 1754187"/>
                <a:gd name="connsiteY245" fmla="*/ 459565 h 2278228"/>
                <a:gd name="connsiteX246" fmla="*/ 644471 w 1754187"/>
                <a:gd name="connsiteY246" fmla="*/ 453885 h 2278228"/>
                <a:gd name="connsiteX247" fmla="*/ 658388 w 1754187"/>
                <a:gd name="connsiteY247" fmla="*/ 453885 h 2278228"/>
                <a:gd name="connsiteX248" fmla="*/ 694745 w 1754187"/>
                <a:gd name="connsiteY248" fmla="*/ 417528 h 2278228"/>
                <a:gd name="connsiteX249" fmla="*/ 694745 w 1754187"/>
                <a:gd name="connsiteY249" fmla="*/ 409007 h 2278228"/>
                <a:gd name="connsiteX250" fmla="*/ 697585 w 1754187"/>
                <a:gd name="connsiteY250" fmla="*/ 361574 h 2278228"/>
                <a:gd name="connsiteX251" fmla="*/ 700425 w 1754187"/>
                <a:gd name="connsiteY251" fmla="*/ 353053 h 2278228"/>
                <a:gd name="connsiteX252" fmla="*/ 728545 w 1754187"/>
                <a:gd name="connsiteY252" fmla="*/ 313856 h 2278228"/>
                <a:gd name="connsiteX253" fmla="*/ 770581 w 1754187"/>
                <a:gd name="connsiteY253" fmla="*/ 299939 h 2278228"/>
                <a:gd name="connsiteX254" fmla="*/ 795860 w 1754187"/>
                <a:gd name="connsiteY254" fmla="*/ 283181 h 2278228"/>
                <a:gd name="connsiteX255" fmla="*/ 804097 w 1754187"/>
                <a:gd name="connsiteY255" fmla="*/ 277500 h 2278228"/>
                <a:gd name="connsiteX256" fmla="*/ 812618 w 1754187"/>
                <a:gd name="connsiteY256" fmla="*/ 271820 h 2278228"/>
                <a:gd name="connsiteX257" fmla="*/ 851815 w 1754187"/>
                <a:gd name="connsiteY257" fmla="*/ 229783 h 2278228"/>
                <a:gd name="connsiteX258" fmla="*/ 860336 w 1754187"/>
                <a:gd name="connsiteY258" fmla="*/ 218705 h 2278228"/>
                <a:gd name="connsiteX259" fmla="*/ 910610 w 1754187"/>
                <a:gd name="connsiteY259" fmla="*/ 201663 h 2278228"/>
                <a:gd name="connsiteX260" fmla="*/ 946966 w 1754187"/>
                <a:gd name="connsiteY260" fmla="*/ 190586 h 2278228"/>
                <a:gd name="connsiteX261" fmla="*/ 955487 w 1754187"/>
                <a:gd name="connsiteY261" fmla="*/ 187746 h 2278228"/>
                <a:gd name="connsiteX262" fmla="*/ 994683 w 1754187"/>
                <a:gd name="connsiteY262" fmla="*/ 170988 h 2278228"/>
                <a:gd name="connsiteX263" fmla="*/ 1000364 w 1754187"/>
                <a:gd name="connsiteY263" fmla="*/ 170988 h 2278228"/>
                <a:gd name="connsiteX264" fmla="*/ 1059159 w 1754187"/>
                <a:gd name="connsiteY264" fmla="*/ 140028 h 2278228"/>
                <a:gd name="connsiteX265" fmla="*/ 1090118 w 1754187"/>
                <a:gd name="connsiteY265" fmla="*/ 126111 h 2278228"/>
                <a:gd name="connsiteX266" fmla="*/ 1098355 w 1754187"/>
                <a:gd name="connsiteY266" fmla="*/ 123270 h 2278228"/>
                <a:gd name="connsiteX267" fmla="*/ 1120794 w 1754187"/>
                <a:gd name="connsiteY267" fmla="*/ 106512 h 2278228"/>
                <a:gd name="connsiteX268" fmla="*/ 1126475 w 1754187"/>
                <a:gd name="connsiteY268" fmla="*/ 97991 h 2278228"/>
                <a:gd name="connsiteX269" fmla="*/ 1137552 w 1754187"/>
                <a:gd name="connsiteY269" fmla="*/ 78393 h 2278228"/>
                <a:gd name="connsiteX270" fmla="*/ 1146073 w 1754187"/>
                <a:gd name="connsiteY270" fmla="*/ 53114 h 2278228"/>
                <a:gd name="connsiteX271" fmla="*/ 1143233 w 1754187"/>
                <a:gd name="connsiteY271" fmla="*/ 42037 h 2278228"/>
                <a:gd name="connsiteX272" fmla="*/ 1140392 w 1754187"/>
                <a:gd name="connsiteY272" fmla="*/ 28119 h 2278228"/>
                <a:gd name="connsiteX273" fmla="*/ 1151754 w 1754187"/>
                <a:gd name="connsiteY273" fmla="*/ 0 h 2278228"/>
                <a:gd name="connsiteX274" fmla="*/ 1159990 w 1754187"/>
                <a:gd name="connsiteY274" fmla="*/ 2840 h 2278228"/>
                <a:gd name="connsiteX275" fmla="*/ 1196347 w 1754187"/>
                <a:gd name="connsiteY275" fmla="*/ 28119 h 2278228"/>
                <a:gd name="connsiteX276" fmla="*/ 1204868 w 1754187"/>
                <a:gd name="connsiteY276" fmla="*/ 36356 h 2278228"/>
                <a:gd name="connsiteX277" fmla="*/ 1210548 w 1754187"/>
                <a:gd name="connsiteY277" fmla="*/ 42037 h 2278228"/>
                <a:gd name="connsiteX278" fmla="*/ 1252585 w 1754187"/>
                <a:gd name="connsiteY278" fmla="*/ 55954 h 2278228"/>
                <a:gd name="connsiteX279" fmla="*/ 1263663 w 1754187"/>
                <a:gd name="connsiteY279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62467 w 1754187"/>
                <a:gd name="connsiteY128" fmla="*/ 2034528 h 2278228"/>
                <a:gd name="connsiteX129" fmla="*/ 165307 w 1754187"/>
                <a:gd name="connsiteY129" fmla="*/ 2028847 h 2278228"/>
                <a:gd name="connsiteX130" fmla="*/ 168147 w 1754187"/>
                <a:gd name="connsiteY130" fmla="*/ 2026007 h 2278228"/>
                <a:gd name="connsiteX131" fmla="*/ 201663 w 1754187"/>
                <a:gd name="connsiteY131" fmla="*/ 1928015 h 2278228"/>
                <a:gd name="connsiteX132" fmla="*/ 210184 w 1754187"/>
                <a:gd name="connsiteY132" fmla="*/ 1894499 h 2278228"/>
                <a:gd name="connsiteX133" fmla="*/ 212741 w 1754187"/>
                <a:gd name="connsiteY133" fmla="*/ 1872061 h 2278228"/>
                <a:gd name="connsiteX134" fmla="*/ 212741 w 1754187"/>
                <a:gd name="connsiteY134" fmla="*/ 1863540 h 2278228"/>
                <a:gd name="connsiteX135" fmla="*/ 226942 w 1754187"/>
                <a:gd name="connsiteY135" fmla="*/ 1824344 h 2278228"/>
                <a:gd name="connsiteX136" fmla="*/ 232623 w 1754187"/>
                <a:gd name="connsiteY136" fmla="*/ 1759868 h 2278228"/>
                <a:gd name="connsiteX137" fmla="*/ 235179 w 1754187"/>
                <a:gd name="connsiteY137" fmla="*/ 1745950 h 2278228"/>
                <a:gd name="connsiteX138" fmla="*/ 235179 w 1754187"/>
                <a:gd name="connsiteY138" fmla="*/ 1672954 h 2278228"/>
                <a:gd name="connsiteX139" fmla="*/ 240860 w 1754187"/>
                <a:gd name="connsiteY139" fmla="*/ 1664717 h 2278228"/>
                <a:gd name="connsiteX140" fmla="*/ 240860 w 1754187"/>
                <a:gd name="connsiteY140" fmla="*/ 1653356 h 2278228"/>
                <a:gd name="connsiteX141" fmla="*/ 252221 w 1754187"/>
                <a:gd name="connsiteY141" fmla="*/ 1569282 h 2278228"/>
                <a:gd name="connsiteX142" fmla="*/ 252221 w 1754187"/>
                <a:gd name="connsiteY142" fmla="*/ 1558205 h 2278228"/>
                <a:gd name="connsiteX143" fmla="*/ 235179 w 1754187"/>
                <a:gd name="connsiteY143" fmla="*/ 1479528 h 2278228"/>
                <a:gd name="connsiteX144" fmla="*/ 232623 w 1754187"/>
                <a:gd name="connsiteY144" fmla="*/ 1476687 h 2278228"/>
                <a:gd name="connsiteX145" fmla="*/ 232623 w 1754187"/>
                <a:gd name="connsiteY145" fmla="*/ 1465610 h 2278228"/>
                <a:gd name="connsiteX146" fmla="*/ 229783 w 1754187"/>
                <a:gd name="connsiteY146" fmla="*/ 1457089 h 2278228"/>
                <a:gd name="connsiteX147" fmla="*/ 229783 w 1754187"/>
                <a:gd name="connsiteY147" fmla="*/ 1451692 h 2278228"/>
                <a:gd name="connsiteX148" fmla="*/ 240860 w 1754187"/>
                <a:gd name="connsiteY148" fmla="*/ 1398294 h 2278228"/>
                <a:gd name="connsiteX149" fmla="*/ 243700 w 1754187"/>
                <a:gd name="connsiteY149" fmla="*/ 1395454 h 2278228"/>
                <a:gd name="connsiteX150" fmla="*/ 249381 w 1754187"/>
                <a:gd name="connsiteY150" fmla="*/ 1392897 h 2278228"/>
                <a:gd name="connsiteX151" fmla="*/ 254778 w 1754187"/>
                <a:gd name="connsiteY151" fmla="*/ 1390057 h 2278228"/>
                <a:gd name="connsiteX152" fmla="*/ 263298 w 1754187"/>
                <a:gd name="connsiteY152" fmla="*/ 1387217 h 2278228"/>
                <a:gd name="connsiteX153" fmla="*/ 299655 w 1754187"/>
                <a:gd name="connsiteY153" fmla="*/ 1387217 h 2278228"/>
                <a:gd name="connsiteX154" fmla="*/ 299655 w 1754187"/>
                <a:gd name="connsiteY154" fmla="*/ 1381536 h 2278228"/>
                <a:gd name="connsiteX155" fmla="*/ 305335 w 1754187"/>
                <a:gd name="connsiteY155" fmla="*/ 1375855 h 2278228"/>
                <a:gd name="connsiteX156" fmla="*/ 305335 w 1754187"/>
                <a:gd name="connsiteY156" fmla="*/ 1317061 h 2278228"/>
                <a:gd name="connsiteX157" fmla="*/ 308176 w 1754187"/>
                <a:gd name="connsiteY157" fmla="*/ 1311380 h 2278228"/>
                <a:gd name="connsiteX158" fmla="*/ 313856 w 1754187"/>
                <a:gd name="connsiteY158" fmla="*/ 1303143 h 2278228"/>
                <a:gd name="connsiteX159" fmla="*/ 316413 w 1754187"/>
                <a:gd name="connsiteY159" fmla="*/ 1300303 h 2278228"/>
                <a:gd name="connsiteX160" fmla="*/ 341692 w 1754187"/>
                <a:gd name="connsiteY160" fmla="*/ 1266787 h 2278228"/>
                <a:gd name="connsiteX161" fmla="*/ 372651 w 1754187"/>
                <a:gd name="connsiteY161" fmla="*/ 1238668 h 2278228"/>
                <a:gd name="connsiteX162" fmla="*/ 378332 w 1754187"/>
                <a:gd name="connsiteY162" fmla="*/ 1238668 h 2278228"/>
                <a:gd name="connsiteX163" fmla="*/ 383728 w 1754187"/>
                <a:gd name="connsiteY163" fmla="*/ 1235827 h 2278228"/>
                <a:gd name="connsiteX164" fmla="*/ 389409 w 1754187"/>
                <a:gd name="connsiteY164" fmla="*/ 1235827 h 2278228"/>
                <a:gd name="connsiteX165" fmla="*/ 411848 w 1754187"/>
                <a:gd name="connsiteY165" fmla="*/ 1238668 h 2278228"/>
                <a:gd name="connsiteX166" fmla="*/ 422925 w 1754187"/>
                <a:gd name="connsiteY166" fmla="*/ 1238668 h 2278228"/>
                <a:gd name="connsiteX167" fmla="*/ 445364 w 1754187"/>
                <a:gd name="connsiteY167" fmla="*/ 1224750 h 2278228"/>
                <a:gd name="connsiteX168" fmla="*/ 439967 w 1754187"/>
                <a:gd name="connsiteY168" fmla="*/ 1221910 h 2278228"/>
                <a:gd name="connsiteX169" fmla="*/ 428606 w 1754187"/>
                <a:gd name="connsiteY169" fmla="*/ 1199471 h 2278228"/>
                <a:gd name="connsiteX170" fmla="*/ 425765 w 1754187"/>
                <a:gd name="connsiteY170" fmla="*/ 1193790 h 2278228"/>
                <a:gd name="connsiteX171" fmla="*/ 403327 w 1754187"/>
                <a:gd name="connsiteY171" fmla="*/ 1171352 h 2278228"/>
                <a:gd name="connsiteX172" fmla="*/ 400486 w 1754187"/>
                <a:gd name="connsiteY172" fmla="*/ 1171352 h 2278228"/>
                <a:gd name="connsiteX173" fmla="*/ 395090 w 1754187"/>
                <a:gd name="connsiteY173" fmla="*/ 1168511 h 2278228"/>
                <a:gd name="connsiteX174" fmla="*/ 378332 w 1754187"/>
                <a:gd name="connsiteY174" fmla="*/ 1162831 h 2278228"/>
                <a:gd name="connsiteX175" fmla="*/ 372651 w 1754187"/>
                <a:gd name="connsiteY175" fmla="*/ 1160274 h 2278228"/>
                <a:gd name="connsiteX176" fmla="*/ 353053 w 1754187"/>
                <a:gd name="connsiteY176" fmla="*/ 1126475 h 2278228"/>
                <a:gd name="connsiteX177" fmla="*/ 333455 w 1754187"/>
                <a:gd name="connsiteY177" fmla="*/ 1123634 h 2278228"/>
                <a:gd name="connsiteX178" fmla="*/ 294258 w 1754187"/>
                <a:gd name="connsiteY178" fmla="*/ 1112557 h 2278228"/>
                <a:gd name="connsiteX179" fmla="*/ 299655 w 1754187"/>
                <a:gd name="connsiteY179" fmla="*/ 1095799 h 2278228"/>
                <a:gd name="connsiteX180" fmla="*/ 294258 w 1754187"/>
                <a:gd name="connsiteY180" fmla="*/ 1050922 h 2278228"/>
                <a:gd name="connsiteX181" fmla="*/ 294258 w 1754187"/>
                <a:gd name="connsiteY181" fmla="*/ 1039560 h 2278228"/>
                <a:gd name="connsiteX182" fmla="*/ 302495 w 1754187"/>
                <a:gd name="connsiteY182" fmla="*/ 983606 h 2278228"/>
                <a:gd name="connsiteX183" fmla="*/ 302495 w 1754187"/>
                <a:gd name="connsiteY183" fmla="*/ 964008 h 2278228"/>
                <a:gd name="connsiteX184" fmla="*/ 324934 w 1754187"/>
                <a:gd name="connsiteY184" fmla="*/ 885615 h 2278228"/>
                <a:gd name="connsiteX185" fmla="*/ 333455 w 1754187"/>
                <a:gd name="connsiteY185" fmla="*/ 874253 h 2278228"/>
                <a:gd name="connsiteX186" fmla="*/ 341692 w 1754187"/>
                <a:gd name="connsiteY186" fmla="*/ 863176 h 2278228"/>
                <a:gd name="connsiteX187" fmla="*/ 358449 w 1754187"/>
                <a:gd name="connsiteY187" fmla="*/ 823980 h 2278228"/>
                <a:gd name="connsiteX188" fmla="*/ 361290 w 1754187"/>
                <a:gd name="connsiteY188" fmla="*/ 818299 h 2278228"/>
                <a:gd name="connsiteX189" fmla="*/ 358449 w 1754187"/>
                <a:gd name="connsiteY189" fmla="*/ 806938 h 2278228"/>
                <a:gd name="connsiteX190" fmla="*/ 358449 w 1754187"/>
                <a:gd name="connsiteY190" fmla="*/ 798701 h 2278228"/>
                <a:gd name="connsiteX191" fmla="*/ 308176 w 1754187"/>
                <a:gd name="connsiteY191" fmla="*/ 764901 h 2278228"/>
                <a:gd name="connsiteX192" fmla="*/ 296814 w 1754187"/>
                <a:gd name="connsiteY192" fmla="*/ 764901 h 2278228"/>
                <a:gd name="connsiteX193" fmla="*/ 263298 w 1754187"/>
                <a:gd name="connsiteY193" fmla="*/ 748143 h 2278228"/>
                <a:gd name="connsiteX194" fmla="*/ 254778 w 1754187"/>
                <a:gd name="connsiteY194" fmla="*/ 745302 h 2278228"/>
                <a:gd name="connsiteX195" fmla="*/ 195983 w 1754187"/>
                <a:gd name="connsiteY195" fmla="*/ 750983 h 2278228"/>
                <a:gd name="connsiteX196" fmla="*/ 184905 w 1754187"/>
                <a:gd name="connsiteY196" fmla="*/ 753823 h 2278228"/>
                <a:gd name="connsiteX197" fmla="*/ 137188 w 1754187"/>
                <a:gd name="connsiteY197" fmla="*/ 742746 h 2278228"/>
                <a:gd name="connsiteX198" fmla="*/ 131507 w 1754187"/>
                <a:gd name="connsiteY198" fmla="*/ 734225 h 2278228"/>
                <a:gd name="connsiteX199" fmla="*/ 100832 w 1754187"/>
                <a:gd name="connsiteY199" fmla="*/ 686508 h 2278228"/>
                <a:gd name="connsiteX200" fmla="*/ 86630 w 1754187"/>
                <a:gd name="connsiteY200" fmla="*/ 680827 h 2278228"/>
                <a:gd name="connsiteX201" fmla="*/ 69872 w 1754187"/>
                <a:gd name="connsiteY201" fmla="*/ 675430 h 2278228"/>
                <a:gd name="connsiteX202" fmla="*/ 24995 w 1754187"/>
                <a:gd name="connsiteY202" fmla="*/ 630553 h 2278228"/>
                <a:gd name="connsiteX203" fmla="*/ 24995 w 1754187"/>
                <a:gd name="connsiteY203" fmla="*/ 619192 h 2278228"/>
                <a:gd name="connsiteX204" fmla="*/ 22439 w 1754187"/>
                <a:gd name="connsiteY204" fmla="*/ 610955 h 2278228"/>
                <a:gd name="connsiteX205" fmla="*/ 0 w 1754187"/>
                <a:gd name="connsiteY205" fmla="*/ 532562 h 2278228"/>
                <a:gd name="connsiteX206" fmla="*/ 8237 w 1754187"/>
                <a:gd name="connsiteY206" fmla="*/ 535118 h 2278228"/>
                <a:gd name="connsiteX207" fmla="*/ 16758 w 1754187"/>
                <a:gd name="connsiteY207" fmla="*/ 535118 h 2278228"/>
                <a:gd name="connsiteX208" fmla="*/ 33516 w 1754187"/>
                <a:gd name="connsiteY208" fmla="*/ 537958 h 2278228"/>
                <a:gd name="connsiteX209" fmla="*/ 47433 w 1754187"/>
                <a:gd name="connsiteY209" fmla="*/ 535118 h 2278228"/>
                <a:gd name="connsiteX210" fmla="*/ 58795 w 1754187"/>
                <a:gd name="connsiteY210" fmla="*/ 535118 h 2278228"/>
                <a:gd name="connsiteX211" fmla="*/ 72712 w 1754187"/>
                <a:gd name="connsiteY211" fmla="*/ 532562 h 2278228"/>
                <a:gd name="connsiteX212" fmla="*/ 78393 w 1754187"/>
                <a:gd name="connsiteY212" fmla="*/ 529721 h 2278228"/>
                <a:gd name="connsiteX213" fmla="*/ 86630 w 1754187"/>
                <a:gd name="connsiteY213" fmla="*/ 529721 h 2278228"/>
                <a:gd name="connsiteX214" fmla="*/ 120430 w 1754187"/>
                <a:gd name="connsiteY214" fmla="*/ 526881 h 2278228"/>
                <a:gd name="connsiteX215" fmla="*/ 128667 w 1754187"/>
                <a:gd name="connsiteY215" fmla="*/ 529721 h 2278228"/>
                <a:gd name="connsiteX216" fmla="*/ 134347 w 1754187"/>
                <a:gd name="connsiteY216" fmla="*/ 529721 h 2278228"/>
                <a:gd name="connsiteX217" fmla="*/ 165307 w 1754187"/>
                <a:gd name="connsiteY217" fmla="*/ 549320 h 2278228"/>
                <a:gd name="connsiteX218" fmla="*/ 173544 w 1754187"/>
                <a:gd name="connsiteY218" fmla="*/ 557557 h 2278228"/>
                <a:gd name="connsiteX219" fmla="*/ 179225 w 1754187"/>
                <a:gd name="connsiteY219" fmla="*/ 560397 h 2278228"/>
                <a:gd name="connsiteX220" fmla="*/ 187746 w 1754187"/>
                <a:gd name="connsiteY220" fmla="*/ 566078 h 2278228"/>
                <a:gd name="connsiteX221" fmla="*/ 226942 w 1754187"/>
                <a:gd name="connsiteY221" fmla="*/ 599594 h 2278228"/>
                <a:gd name="connsiteX222" fmla="*/ 232623 w 1754187"/>
                <a:gd name="connsiteY222" fmla="*/ 602434 h 2278228"/>
                <a:gd name="connsiteX223" fmla="*/ 240860 w 1754187"/>
                <a:gd name="connsiteY223" fmla="*/ 605274 h 2278228"/>
                <a:gd name="connsiteX224" fmla="*/ 246541 w 1754187"/>
                <a:gd name="connsiteY224" fmla="*/ 608114 h 2278228"/>
                <a:gd name="connsiteX225" fmla="*/ 257618 w 1754187"/>
                <a:gd name="connsiteY225" fmla="*/ 608114 h 2278228"/>
                <a:gd name="connsiteX226" fmla="*/ 302495 w 1754187"/>
                <a:gd name="connsiteY226" fmla="*/ 591357 h 2278228"/>
                <a:gd name="connsiteX227" fmla="*/ 308176 w 1754187"/>
                <a:gd name="connsiteY227" fmla="*/ 585676 h 2278228"/>
                <a:gd name="connsiteX228" fmla="*/ 311016 w 1754187"/>
                <a:gd name="connsiteY228" fmla="*/ 579995 h 2278228"/>
                <a:gd name="connsiteX229" fmla="*/ 316413 w 1754187"/>
                <a:gd name="connsiteY229" fmla="*/ 574599 h 2278228"/>
                <a:gd name="connsiteX230" fmla="*/ 319253 w 1754187"/>
                <a:gd name="connsiteY230" fmla="*/ 568918 h 2278228"/>
                <a:gd name="connsiteX231" fmla="*/ 366971 w 1754187"/>
                <a:gd name="connsiteY231" fmla="*/ 552160 h 2278228"/>
                <a:gd name="connsiteX232" fmla="*/ 375492 w 1754187"/>
                <a:gd name="connsiteY232" fmla="*/ 552160 h 2278228"/>
                <a:gd name="connsiteX233" fmla="*/ 422925 w 1754187"/>
                <a:gd name="connsiteY233" fmla="*/ 515520 h 2278228"/>
                <a:gd name="connsiteX234" fmla="*/ 431446 w 1754187"/>
                <a:gd name="connsiteY234" fmla="*/ 507283 h 2278228"/>
                <a:gd name="connsiteX235" fmla="*/ 437127 w 1754187"/>
                <a:gd name="connsiteY235" fmla="*/ 498762 h 2278228"/>
                <a:gd name="connsiteX236" fmla="*/ 470643 w 1754187"/>
                <a:gd name="connsiteY236" fmla="*/ 487685 h 2278228"/>
                <a:gd name="connsiteX237" fmla="*/ 482004 w 1754187"/>
                <a:gd name="connsiteY237" fmla="*/ 487685 h 2278228"/>
                <a:gd name="connsiteX238" fmla="*/ 518360 w 1754187"/>
                <a:gd name="connsiteY238" fmla="*/ 498762 h 2278228"/>
                <a:gd name="connsiteX239" fmla="*/ 526597 w 1754187"/>
                <a:gd name="connsiteY239" fmla="*/ 498762 h 2278228"/>
                <a:gd name="connsiteX240" fmla="*/ 554716 w 1754187"/>
                <a:gd name="connsiteY240" fmla="*/ 487685 h 2278228"/>
                <a:gd name="connsiteX241" fmla="*/ 563237 w 1754187"/>
                <a:gd name="connsiteY241" fmla="*/ 479164 h 2278228"/>
                <a:gd name="connsiteX242" fmla="*/ 574315 w 1754187"/>
                <a:gd name="connsiteY242" fmla="*/ 473483 h 2278228"/>
                <a:gd name="connsiteX243" fmla="*/ 579995 w 1754187"/>
                <a:gd name="connsiteY243" fmla="*/ 468086 h 2278228"/>
                <a:gd name="connsiteX244" fmla="*/ 627713 w 1754187"/>
                <a:gd name="connsiteY244" fmla="*/ 459565 h 2278228"/>
                <a:gd name="connsiteX245" fmla="*/ 644471 w 1754187"/>
                <a:gd name="connsiteY245" fmla="*/ 453885 h 2278228"/>
                <a:gd name="connsiteX246" fmla="*/ 658388 w 1754187"/>
                <a:gd name="connsiteY246" fmla="*/ 453885 h 2278228"/>
                <a:gd name="connsiteX247" fmla="*/ 694745 w 1754187"/>
                <a:gd name="connsiteY247" fmla="*/ 417528 h 2278228"/>
                <a:gd name="connsiteX248" fmla="*/ 694745 w 1754187"/>
                <a:gd name="connsiteY248" fmla="*/ 409007 h 2278228"/>
                <a:gd name="connsiteX249" fmla="*/ 697585 w 1754187"/>
                <a:gd name="connsiteY249" fmla="*/ 361574 h 2278228"/>
                <a:gd name="connsiteX250" fmla="*/ 700425 w 1754187"/>
                <a:gd name="connsiteY250" fmla="*/ 353053 h 2278228"/>
                <a:gd name="connsiteX251" fmla="*/ 728545 w 1754187"/>
                <a:gd name="connsiteY251" fmla="*/ 313856 h 2278228"/>
                <a:gd name="connsiteX252" fmla="*/ 770581 w 1754187"/>
                <a:gd name="connsiteY252" fmla="*/ 299939 h 2278228"/>
                <a:gd name="connsiteX253" fmla="*/ 795860 w 1754187"/>
                <a:gd name="connsiteY253" fmla="*/ 283181 h 2278228"/>
                <a:gd name="connsiteX254" fmla="*/ 804097 w 1754187"/>
                <a:gd name="connsiteY254" fmla="*/ 277500 h 2278228"/>
                <a:gd name="connsiteX255" fmla="*/ 812618 w 1754187"/>
                <a:gd name="connsiteY255" fmla="*/ 271820 h 2278228"/>
                <a:gd name="connsiteX256" fmla="*/ 851815 w 1754187"/>
                <a:gd name="connsiteY256" fmla="*/ 229783 h 2278228"/>
                <a:gd name="connsiteX257" fmla="*/ 860336 w 1754187"/>
                <a:gd name="connsiteY257" fmla="*/ 218705 h 2278228"/>
                <a:gd name="connsiteX258" fmla="*/ 910610 w 1754187"/>
                <a:gd name="connsiteY258" fmla="*/ 201663 h 2278228"/>
                <a:gd name="connsiteX259" fmla="*/ 946966 w 1754187"/>
                <a:gd name="connsiteY259" fmla="*/ 190586 h 2278228"/>
                <a:gd name="connsiteX260" fmla="*/ 955487 w 1754187"/>
                <a:gd name="connsiteY260" fmla="*/ 187746 h 2278228"/>
                <a:gd name="connsiteX261" fmla="*/ 994683 w 1754187"/>
                <a:gd name="connsiteY261" fmla="*/ 170988 h 2278228"/>
                <a:gd name="connsiteX262" fmla="*/ 1000364 w 1754187"/>
                <a:gd name="connsiteY262" fmla="*/ 170988 h 2278228"/>
                <a:gd name="connsiteX263" fmla="*/ 1059159 w 1754187"/>
                <a:gd name="connsiteY263" fmla="*/ 140028 h 2278228"/>
                <a:gd name="connsiteX264" fmla="*/ 1090118 w 1754187"/>
                <a:gd name="connsiteY264" fmla="*/ 126111 h 2278228"/>
                <a:gd name="connsiteX265" fmla="*/ 1098355 w 1754187"/>
                <a:gd name="connsiteY265" fmla="*/ 123270 h 2278228"/>
                <a:gd name="connsiteX266" fmla="*/ 1120794 w 1754187"/>
                <a:gd name="connsiteY266" fmla="*/ 106512 h 2278228"/>
                <a:gd name="connsiteX267" fmla="*/ 1126475 w 1754187"/>
                <a:gd name="connsiteY267" fmla="*/ 97991 h 2278228"/>
                <a:gd name="connsiteX268" fmla="*/ 1137552 w 1754187"/>
                <a:gd name="connsiteY268" fmla="*/ 78393 h 2278228"/>
                <a:gd name="connsiteX269" fmla="*/ 1146073 w 1754187"/>
                <a:gd name="connsiteY269" fmla="*/ 53114 h 2278228"/>
                <a:gd name="connsiteX270" fmla="*/ 1143233 w 1754187"/>
                <a:gd name="connsiteY270" fmla="*/ 42037 h 2278228"/>
                <a:gd name="connsiteX271" fmla="*/ 1140392 w 1754187"/>
                <a:gd name="connsiteY271" fmla="*/ 28119 h 2278228"/>
                <a:gd name="connsiteX272" fmla="*/ 1151754 w 1754187"/>
                <a:gd name="connsiteY272" fmla="*/ 0 h 2278228"/>
                <a:gd name="connsiteX273" fmla="*/ 1159990 w 1754187"/>
                <a:gd name="connsiteY273" fmla="*/ 2840 h 2278228"/>
                <a:gd name="connsiteX274" fmla="*/ 1196347 w 1754187"/>
                <a:gd name="connsiteY274" fmla="*/ 28119 h 2278228"/>
                <a:gd name="connsiteX275" fmla="*/ 1204868 w 1754187"/>
                <a:gd name="connsiteY275" fmla="*/ 36356 h 2278228"/>
                <a:gd name="connsiteX276" fmla="*/ 1210548 w 1754187"/>
                <a:gd name="connsiteY276" fmla="*/ 42037 h 2278228"/>
                <a:gd name="connsiteX277" fmla="*/ 1252585 w 1754187"/>
                <a:gd name="connsiteY277" fmla="*/ 55954 h 2278228"/>
                <a:gd name="connsiteX278" fmla="*/ 1263663 w 1754187"/>
                <a:gd name="connsiteY278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62467 w 1754187"/>
                <a:gd name="connsiteY128" fmla="*/ 2034528 h 2278228"/>
                <a:gd name="connsiteX129" fmla="*/ 165307 w 1754187"/>
                <a:gd name="connsiteY129" fmla="*/ 2028847 h 2278228"/>
                <a:gd name="connsiteX130" fmla="*/ 201663 w 1754187"/>
                <a:gd name="connsiteY130" fmla="*/ 1928015 h 2278228"/>
                <a:gd name="connsiteX131" fmla="*/ 210184 w 1754187"/>
                <a:gd name="connsiteY131" fmla="*/ 1894499 h 2278228"/>
                <a:gd name="connsiteX132" fmla="*/ 212741 w 1754187"/>
                <a:gd name="connsiteY132" fmla="*/ 1872061 h 2278228"/>
                <a:gd name="connsiteX133" fmla="*/ 212741 w 1754187"/>
                <a:gd name="connsiteY133" fmla="*/ 1863540 h 2278228"/>
                <a:gd name="connsiteX134" fmla="*/ 226942 w 1754187"/>
                <a:gd name="connsiteY134" fmla="*/ 1824344 h 2278228"/>
                <a:gd name="connsiteX135" fmla="*/ 232623 w 1754187"/>
                <a:gd name="connsiteY135" fmla="*/ 1759868 h 2278228"/>
                <a:gd name="connsiteX136" fmla="*/ 235179 w 1754187"/>
                <a:gd name="connsiteY136" fmla="*/ 1745950 h 2278228"/>
                <a:gd name="connsiteX137" fmla="*/ 235179 w 1754187"/>
                <a:gd name="connsiteY137" fmla="*/ 1672954 h 2278228"/>
                <a:gd name="connsiteX138" fmla="*/ 240860 w 1754187"/>
                <a:gd name="connsiteY138" fmla="*/ 1664717 h 2278228"/>
                <a:gd name="connsiteX139" fmla="*/ 240860 w 1754187"/>
                <a:gd name="connsiteY139" fmla="*/ 1653356 h 2278228"/>
                <a:gd name="connsiteX140" fmla="*/ 252221 w 1754187"/>
                <a:gd name="connsiteY140" fmla="*/ 1569282 h 2278228"/>
                <a:gd name="connsiteX141" fmla="*/ 252221 w 1754187"/>
                <a:gd name="connsiteY141" fmla="*/ 1558205 h 2278228"/>
                <a:gd name="connsiteX142" fmla="*/ 235179 w 1754187"/>
                <a:gd name="connsiteY142" fmla="*/ 1479528 h 2278228"/>
                <a:gd name="connsiteX143" fmla="*/ 232623 w 1754187"/>
                <a:gd name="connsiteY143" fmla="*/ 1476687 h 2278228"/>
                <a:gd name="connsiteX144" fmla="*/ 232623 w 1754187"/>
                <a:gd name="connsiteY144" fmla="*/ 1465610 h 2278228"/>
                <a:gd name="connsiteX145" fmla="*/ 229783 w 1754187"/>
                <a:gd name="connsiteY145" fmla="*/ 1457089 h 2278228"/>
                <a:gd name="connsiteX146" fmla="*/ 229783 w 1754187"/>
                <a:gd name="connsiteY146" fmla="*/ 1451692 h 2278228"/>
                <a:gd name="connsiteX147" fmla="*/ 240860 w 1754187"/>
                <a:gd name="connsiteY147" fmla="*/ 1398294 h 2278228"/>
                <a:gd name="connsiteX148" fmla="*/ 243700 w 1754187"/>
                <a:gd name="connsiteY148" fmla="*/ 1395454 h 2278228"/>
                <a:gd name="connsiteX149" fmla="*/ 249381 w 1754187"/>
                <a:gd name="connsiteY149" fmla="*/ 1392897 h 2278228"/>
                <a:gd name="connsiteX150" fmla="*/ 254778 w 1754187"/>
                <a:gd name="connsiteY150" fmla="*/ 1390057 h 2278228"/>
                <a:gd name="connsiteX151" fmla="*/ 263298 w 1754187"/>
                <a:gd name="connsiteY151" fmla="*/ 1387217 h 2278228"/>
                <a:gd name="connsiteX152" fmla="*/ 299655 w 1754187"/>
                <a:gd name="connsiteY152" fmla="*/ 1387217 h 2278228"/>
                <a:gd name="connsiteX153" fmla="*/ 299655 w 1754187"/>
                <a:gd name="connsiteY153" fmla="*/ 1381536 h 2278228"/>
                <a:gd name="connsiteX154" fmla="*/ 305335 w 1754187"/>
                <a:gd name="connsiteY154" fmla="*/ 1375855 h 2278228"/>
                <a:gd name="connsiteX155" fmla="*/ 305335 w 1754187"/>
                <a:gd name="connsiteY155" fmla="*/ 1317061 h 2278228"/>
                <a:gd name="connsiteX156" fmla="*/ 308176 w 1754187"/>
                <a:gd name="connsiteY156" fmla="*/ 1311380 h 2278228"/>
                <a:gd name="connsiteX157" fmla="*/ 313856 w 1754187"/>
                <a:gd name="connsiteY157" fmla="*/ 1303143 h 2278228"/>
                <a:gd name="connsiteX158" fmla="*/ 316413 w 1754187"/>
                <a:gd name="connsiteY158" fmla="*/ 1300303 h 2278228"/>
                <a:gd name="connsiteX159" fmla="*/ 341692 w 1754187"/>
                <a:gd name="connsiteY159" fmla="*/ 1266787 h 2278228"/>
                <a:gd name="connsiteX160" fmla="*/ 372651 w 1754187"/>
                <a:gd name="connsiteY160" fmla="*/ 1238668 h 2278228"/>
                <a:gd name="connsiteX161" fmla="*/ 378332 w 1754187"/>
                <a:gd name="connsiteY161" fmla="*/ 1238668 h 2278228"/>
                <a:gd name="connsiteX162" fmla="*/ 383728 w 1754187"/>
                <a:gd name="connsiteY162" fmla="*/ 1235827 h 2278228"/>
                <a:gd name="connsiteX163" fmla="*/ 389409 w 1754187"/>
                <a:gd name="connsiteY163" fmla="*/ 1235827 h 2278228"/>
                <a:gd name="connsiteX164" fmla="*/ 411848 w 1754187"/>
                <a:gd name="connsiteY164" fmla="*/ 1238668 h 2278228"/>
                <a:gd name="connsiteX165" fmla="*/ 422925 w 1754187"/>
                <a:gd name="connsiteY165" fmla="*/ 1238668 h 2278228"/>
                <a:gd name="connsiteX166" fmla="*/ 445364 w 1754187"/>
                <a:gd name="connsiteY166" fmla="*/ 1224750 h 2278228"/>
                <a:gd name="connsiteX167" fmla="*/ 439967 w 1754187"/>
                <a:gd name="connsiteY167" fmla="*/ 1221910 h 2278228"/>
                <a:gd name="connsiteX168" fmla="*/ 428606 w 1754187"/>
                <a:gd name="connsiteY168" fmla="*/ 1199471 h 2278228"/>
                <a:gd name="connsiteX169" fmla="*/ 425765 w 1754187"/>
                <a:gd name="connsiteY169" fmla="*/ 1193790 h 2278228"/>
                <a:gd name="connsiteX170" fmla="*/ 403327 w 1754187"/>
                <a:gd name="connsiteY170" fmla="*/ 1171352 h 2278228"/>
                <a:gd name="connsiteX171" fmla="*/ 400486 w 1754187"/>
                <a:gd name="connsiteY171" fmla="*/ 1171352 h 2278228"/>
                <a:gd name="connsiteX172" fmla="*/ 395090 w 1754187"/>
                <a:gd name="connsiteY172" fmla="*/ 1168511 h 2278228"/>
                <a:gd name="connsiteX173" fmla="*/ 378332 w 1754187"/>
                <a:gd name="connsiteY173" fmla="*/ 1162831 h 2278228"/>
                <a:gd name="connsiteX174" fmla="*/ 372651 w 1754187"/>
                <a:gd name="connsiteY174" fmla="*/ 1160274 h 2278228"/>
                <a:gd name="connsiteX175" fmla="*/ 353053 w 1754187"/>
                <a:gd name="connsiteY175" fmla="*/ 1126475 h 2278228"/>
                <a:gd name="connsiteX176" fmla="*/ 333455 w 1754187"/>
                <a:gd name="connsiteY176" fmla="*/ 1123634 h 2278228"/>
                <a:gd name="connsiteX177" fmla="*/ 294258 w 1754187"/>
                <a:gd name="connsiteY177" fmla="*/ 1112557 h 2278228"/>
                <a:gd name="connsiteX178" fmla="*/ 299655 w 1754187"/>
                <a:gd name="connsiteY178" fmla="*/ 1095799 h 2278228"/>
                <a:gd name="connsiteX179" fmla="*/ 294258 w 1754187"/>
                <a:gd name="connsiteY179" fmla="*/ 1050922 h 2278228"/>
                <a:gd name="connsiteX180" fmla="*/ 294258 w 1754187"/>
                <a:gd name="connsiteY180" fmla="*/ 1039560 h 2278228"/>
                <a:gd name="connsiteX181" fmla="*/ 302495 w 1754187"/>
                <a:gd name="connsiteY181" fmla="*/ 983606 h 2278228"/>
                <a:gd name="connsiteX182" fmla="*/ 302495 w 1754187"/>
                <a:gd name="connsiteY182" fmla="*/ 964008 h 2278228"/>
                <a:gd name="connsiteX183" fmla="*/ 324934 w 1754187"/>
                <a:gd name="connsiteY183" fmla="*/ 885615 h 2278228"/>
                <a:gd name="connsiteX184" fmla="*/ 333455 w 1754187"/>
                <a:gd name="connsiteY184" fmla="*/ 874253 h 2278228"/>
                <a:gd name="connsiteX185" fmla="*/ 341692 w 1754187"/>
                <a:gd name="connsiteY185" fmla="*/ 863176 h 2278228"/>
                <a:gd name="connsiteX186" fmla="*/ 358449 w 1754187"/>
                <a:gd name="connsiteY186" fmla="*/ 823980 h 2278228"/>
                <a:gd name="connsiteX187" fmla="*/ 361290 w 1754187"/>
                <a:gd name="connsiteY187" fmla="*/ 818299 h 2278228"/>
                <a:gd name="connsiteX188" fmla="*/ 358449 w 1754187"/>
                <a:gd name="connsiteY188" fmla="*/ 806938 h 2278228"/>
                <a:gd name="connsiteX189" fmla="*/ 358449 w 1754187"/>
                <a:gd name="connsiteY189" fmla="*/ 798701 h 2278228"/>
                <a:gd name="connsiteX190" fmla="*/ 308176 w 1754187"/>
                <a:gd name="connsiteY190" fmla="*/ 764901 h 2278228"/>
                <a:gd name="connsiteX191" fmla="*/ 296814 w 1754187"/>
                <a:gd name="connsiteY191" fmla="*/ 764901 h 2278228"/>
                <a:gd name="connsiteX192" fmla="*/ 263298 w 1754187"/>
                <a:gd name="connsiteY192" fmla="*/ 748143 h 2278228"/>
                <a:gd name="connsiteX193" fmla="*/ 254778 w 1754187"/>
                <a:gd name="connsiteY193" fmla="*/ 745302 h 2278228"/>
                <a:gd name="connsiteX194" fmla="*/ 195983 w 1754187"/>
                <a:gd name="connsiteY194" fmla="*/ 750983 h 2278228"/>
                <a:gd name="connsiteX195" fmla="*/ 184905 w 1754187"/>
                <a:gd name="connsiteY195" fmla="*/ 753823 h 2278228"/>
                <a:gd name="connsiteX196" fmla="*/ 137188 w 1754187"/>
                <a:gd name="connsiteY196" fmla="*/ 742746 h 2278228"/>
                <a:gd name="connsiteX197" fmla="*/ 131507 w 1754187"/>
                <a:gd name="connsiteY197" fmla="*/ 734225 h 2278228"/>
                <a:gd name="connsiteX198" fmla="*/ 100832 w 1754187"/>
                <a:gd name="connsiteY198" fmla="*/ 686508 h 2278228"/>
                <a:gd name="connsiteX199" fmla="*/ 86630 w 1754187"/>
                <a:gd name="connsiteY199" fmla="*/ 680827 h 2278228"/>
                <a:gd name="connsiteX200" fmla="*/ 69872 w 1754187"/>
                <a:gd name="connsiteY200" fmla="*/ 675430 h 2278228"/>
                <a:gd name="connsiteX201" fmla="*/ 24995 w 1754187"/>
                <a:gd name="connsiteY201" fmla="*/ 630553 h 2278228"/>
                <a:gd name="connsiteX202" fmla="*/ 24995 w 1754187"/>
                <a:gd name="connsiteY202" fmla="*/ 619192 h 2278228"/>
                <a:gd name="connsiteX203" fmla="*/ 22439 w 1754187"/>
                <a:gd name="connsiteY203" fmla="*/ 610955 h 2278228"/>
                <a:gd name="connsiteX204" fmla="*/ 0 w 1754187"/>
                <a:gd name="connsiteY204" fmla="*/ 532562 h 2278228"/>
                <a:gd name="connsiteX205" fmla="*/ 8237 w 1754187"/>
                <a:gd name="connsiteY205" fmla="*/ 535118 h 2278228"/>
                <a:gd name="connsiteX206" fmla="*/ 16758 w 1754187"/>
                <a:gd name="connsiteY206" fmla="*/ 535118 h 2278228"/>
                <a:gd name="connsiteX207" fmla="*/ 33516 w 1754187"/>
                <a:gd name="connsiteY207" fmla="*/ 537958 h 2278228"/>
                <a:gd name="connsiteX208" fmla="*/ 47433 w 1754187"/>
                <a:gd name="connsiteY208" fmla="*/ 535118 h 2278228"/>
                <a:gd name="connsiteX209" fmla="*/ 58795 w 1754187"/>
                <a:gd name="connsiteY209" fmla="*/ 535118 h 2278228"/>
                <a:gd name="connsiteX210" fmla="*/ 72712 w 1754187"/>
                <a:gd name="connsiteY210" fmla="*/ 532562 h 2278228"/>
                <a:gd name="connsiteX211" fmla="*/ 78393 w 1754187"/>
                <a:gd name="connsiteY211" fmla="*/ 529721 h 2278228"/>
                <a:gd name="connsiteX212" fmla="*/ 86630 w 1754187"/>
                <a:gd name="connsiteY212" fmla="*/ 529721 h 2278228"/>
                <a:gd name="connsiteX213" fmla="*/ 120430 w 1754187"/>
                <a:gd name="connsiteY213" fmla="*/ 526881 h 2278228"/>
                <a:gd name="connsiteX214" fmla="*/ 128667 w 1754187"/>
                <a:gd name="connsiteY214" fmla="*/ 529721 h 2278228"/>
                <a:gd name="connsiteX215" fmla="*/ 134347 w 1754187"/>
                <a:gd name="connsiteY215" fmla="*/ 529721 h 2278228"/>
                <a:gd name="connsiteX216" fmla="*/ 165307 w 1754187"/>
                <a:gd name="connsiteY216" fmla="*/ 549320 h 2278228"/>
                <a:gd name="connsiteX217" fmla="*/ 173544 w 1754187"/>
                <a:gd name="connsiteY217" fmla="*/ 557557 h 2278228"/>
                <a:gd name="connsiteX218" fmla="*/ 179225 w 1754187"/>
                <a:gd name="connsiteY218" fmla="*/ 560397 h 2278228"/>
                <a:gd name="connsiteX219" fmla="*/ 187746 w 1754187"/>
                <a:gd name="connsiteY219" fmla="*/ 566078 h 2278228"/>
                <a:gd name="connsiteX220" fmla="*/ 226942 w 1754187"/>
                <a:gd name="connsiteY220" fmla="*/ 599594 h 2278228"/>
                <a:gd name="connsiteX221" fmla="*/ 232623 w 1754187"/>
                <a:gd name="connsiteY221" fmla="*/ 602434 h 2278228"/>
                <a:gd name="connsiteX222" fmla="*/ 240860 w 1754187"/>
                <a:gd name="connsiteY222" fmla="*/ 605274 h 2278228"/>
                <a:gd name="connsiteX223" fmla="*/ 246541 w 1754187"/>
                <a:gd name="connsiteY223" fmla="*/ 608114 h 2278228"/>
                <a:gd name="connsiteX224" fmla="*/ 257618 w 1754187"/>
                <a:gd name="connsiteY224" fmla="*/ 608114 h 2278228"/>
                <a:gd name="connsiteX225" fmla="*/ 302495 w 1754187"/>
                <a:gd name="connsiteY225" fmla="*/ 591357 h 2278228"/>
                <a:gd name="connsiteX226" fmla="*/ 308176 w 1754187"/>
                <a:gd name="connsiteY226" fmla="*/ 585676 h 2278228"/>
                <a:gd name="connsiteX227" fmla="*/ 311016 w 1754187"/>
                <a:gd name="connsiteY227" fmla="*/ 579995 h 2278228"/>
                <a:gd name="connsiteX228" fmla="*/ 316413 w 1754187"/>
                <a:gd name="connsiteY228" fmla="*/ 574599 h 2278228"/>
                <a:gd name="connsiteX229" fmla="*/ 319253 w 1754187"/>
                <a:gd name="connsiteY229" fmla="*/ 568918 h 2278228"/>
                <a:gd name="connsiteX230" fmla="*/ 366971 w 1754187"/>
                <a:gd name="connsiteY230" fmla="*/ 552160 h 2278228"/>
                <a:gd name="connsiteX231" fmla="*/ 375492 w 1754187"/>
                <a:gd name="connsiteY231" fmla="*/ 552160 h 2278228"/>
                <a:gd name="connsiteX232" fmla="*/ 422925 w 1754187"/>
                <a:gd name="connsiteY232" fmla="*/ 515520 h 2278228"/>
                <a:gd name="connsiteX233" fmla="*/ 431446 w 1754187"/>
                <a:gd name="connsiteY233" fmla="*/ 507283 h 2278228"/>
                <a:gd name="connsiteX234" fmla="*/ 437127 w 1754187"/>
                <a:gd name="connsiteY234" fmla="*/ 498762 h 2278228"/>
                <a:gd name="connsiteX235" fmla="*/ 470643 w 1754187"/>
                <a:gd name="connsiteY235" fmla="*/ 487685 h 2278228"/>
                <a:gd name="connsiteX236" fmla="*/ 482004 w 1754187"/>
                <a:gd name="connsiteY236" fmla="*/ 487685 h 2278228"/>
                <a:gd name="connsiteX237" fmla="*/ 518360 w 1754187"/>
                <a:gd name="connsiteY237" fmla="*/ 498762 h 2278228"/>
                <a:gd name="connsiteX238" fmla="*/ 526597 w 1754187"/>
                <a:gd name="connsiteY238" fmla="*/ 498762 h 2278228"/>
                <a:gd name="connsiteX239" fmla="*/ 554716 w 1754187"/>
                <a:gd name="connsiteY239" fmla="*/ 487685 h 2278228"/>
                <a:gd name="connsiteX240" fmla="*/ 563237 w 1754187"/>
                <a:gd name="connsiteY240" fmla="*/ 479164 h 2278228"/>
                <a:gd name="connsiteX241" fmla="*/ 574315 w 1754187"/>
                <a:gd name="connsiteY241" fmla="*/ 473483 h 2278228"/>
                <a:gd name="connsiteX242" fmla="*/ 579995 w 1754187"/>
                <a:gd name="connsiteY242" fmla="*/ 468086 h 2278228"/>
                <a:gd name="connsiteX243" fmla="*/ 627713 w 1754187"/>
                <a:gd name="connsiteY243" fmla="*/ 459565 h 2278228"/>
                <a:gd name="connsiteX244" fmla="*/ 644471 w 1754187"/>
                <a:gd name="connsiteY244" fmla="*/ 453885 h 2278228"/>
                <a:gd name="connsiteX245" fmla="*/ 658388 w 1754187"/>
                <a:gd name="connsiteY245" fmla="*/ 453885 h 2278228"/>
                <a:gd name="connsiteX246" fmla="*/ 694745 w 1754187"/>
                <a:gd name="connsiteY246" fmla="*/ 417528 h 2278228"/>
                <a:gd name="connsiteX247" fmla="*/ 694745 w 1754187"/>
                <a:gd name="connsiteY247" fmla="*/ 409007 h 2278228"/>
                <a:gd name="connsiteX248" fmla="*/ 697585 w 1754187"/>
                <a:gd name="connsiteY248" fmla="*/ 361574 h 2278228"/>
                <a:gd name="connsiteX249" fmla="*/ 700425 w 1754187"/>
                <a:gd name="connsiteY249" fmla="*/ 353053 h 2278228"/>
                <a:gd name="connsiteX250" fmla="*/ 728545 w 1754187"/>
                <a:gd name="connsiteY250" fmla="*/ 313856 h 2278228"/>
                <a:gd name="connsiteX251" fmla="*/ 770581 w 1754187"/>
                <a:gd name="connsiteY251" fmla="*/ 299939 h 2278228"/>
                <a:gd name="connsiteX252" fmla="*/ 795860 w 1754187"/>
                <a:gd name="connsiteY252" fmla="*/ 283181 h 2278228"/>
                <a:gd name="connsiteX253" fmla="*/ 804097 w 1754187"/>
                <a:gd name="connsiteY253" fmla="*/ 277500 h 2278228"/>
                <a:gd name="connsiteX254" fmla="*/ 812618 w 1754187"/>
                <a:gd name="connsiteY254" fmla="*/ 271820 h 2278228"/>
                <a:gd name="connsiteX255" fmla="*/ 851815 w 1754187"/>
                <a:gd name="connsiteY255" fmla="*/ 229783 h 2278228"/>
                <a:gd name="connsiteX256" fmla="*/ 860336 w 1754187"/>
                <a:gd name="connsiteY256" fmla="*/ 218705 h 2278228"/>
                <a:gd name="connsiteX257" fmla="*/ 910610 w 1754187"/>
                <a:gd name="connsiteY257" fmla="*/ 201663 h 2278228"/>
                <a:gd name="connsiteX258" fmla="*/ 946966 w 1754187"/>
                <a:gd name="connsiteY258" fmla="*/ 190586 h 2278228"/>
                <a:gd name="connsiteX259" fmla="*/ 955487 w 1754187"/>
                <a:gd name="connsiteY259" fmla="*/ 187746 h 2278228"/>
                <a:gd name="connsiteX260" fmla="*/ 994683 w 1754187"/>
                <a:gd name="connsiteY260" fmla="*/ 170988 h 2278228"/>
                <a:gd name="connsiteX261" fmla="*/ 1000364 w 1754187"/>
                <a:gd name="connsiteY261" fmla="*/ 170988 h 2278228"/>
                <a:gd name="connsiteX262" fmla="*/ 1059159 w 1754187"/>
                <a:gd name="connsiteY262" fmla="*/ 140028 h 2278228"/>
                <a:gd name="connsiteX263" fmla="*/ 1090118 w 1754187"/>
                <a:gd name="connsiteY263" fmla="*/ 126111 h 2278228"/>
                <a:gd name="connsiteX264" fmla="*/ 1098355 w 1754187"/>
                <a:gd name="connsiteY264" fmla="*/ 123270 h 2278228"/>
                <a:gd name="connsiteX265" fmla="*/ 1120794 w 1754187"/>
                <a:gd name="connsiteY265" fmla="*/ 106512 h 2278228"/>
                <a:gd name="connsiteX266" fmla="*/ 1126475 w 1754187"/>
                <a:gd name="connsiteY266" fmla="*/ 97991 h 2278228"/>
                <a:gd name="connsiteX267" fmla="*/ 1137552 w 1754187"/>
                <a:gd name="connsiteY267" fmla="*/ 78393 h 2278228"/>
                <a:gd name="connsiteX268" fmla="*/ 1146073 w 1754187"/>
                <a:gd name="connsiteY268" fmla="*/ 53114 h 2278228"/>
                <a:gd name="connsiteX269" fmla="*/ 1143233 w 1754187"/>
                <a:gd name="connsiteY269" fmla="*/ 42037 h 2278228"/>
                <a:gd name="connsiteX270" fmla="*/ 1140392 w 1754187"/>
                <a:gd name="connsiteY270" fmla="*/ 28119 h 2278228"/>
                <a:gd name="connsiteX271" fmla="*/ 1151754 w 1754187"/>
                <a:gd name="connsiteY271" fmla="*/ 0 h 2278228"/>
                <a:gd name="connsiteX272" fmla="*/ 1159990 w 1754187"/>
                <a:gd name="connsiteY272" fmla="*/ 2840 h 2278228"/>
                <a:gd name="connsiteX273" fmla="*/ 1196347 w 1754187"/>
                <a:gd name="connsiteY273" fmla="*/ 28119 h 2278228"/>
                <a:gd name="connsiteX274" fmla="*/ 1204868 w 1754187"/>
                <a:gd name="connsiteY274" fmla="*/ 36356 h 2278228"/>
                <a:gd name="connsiteX275" fmla="*/ 1210548 w 1754187"/>
                <a:gd name="connsiteY275" fmla="*/ 42037 h 2278228"/>
                <a:gd name="connsiteX276" fmla="*/ 1252585 w 1754187"/>
                <a:gd name="connsiteY276" fmla="*/ 55954 h 2278228"/>
                <a:gd name="connsiteX277" fmla="*/ 1263663 w 1754187"/>
                <a:gd name="connsiteY277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62467 w 1754187"/>
                <a:gd name="connsiteY128" fmla="*/ 2034528 h 2278228"/>
                <a:gd name="connsiteX129" fmla="*/ 201663 w 1754187"/>
                <a:gd name="connsiteY129" fmla="*/ 1928015 h 2278228"/>
                <a:gd name="connsiteX130" fmla="*/ 210184 w 1754187"/>
                <a:gd name="connsiteY130" fmla="*/ 1894499 h 2278228"/>
                <a:gd name="connsiteX131" fmla="*/ 212741 w 1754187"/>
                <a:gd name="connsiteY131" fmla="*/ 1872061 h 2278228"/>
                <a:gd name="connsiteX132" fmla="*/ 212741 w 1754187"/>
                <a:gd name="connsiteY132" fmla="*/ 1863540 h 2278228"/>
                <a:gd name="connsiteX133" fmla="*/ 226942 w 1754187"/>
                <a:gd name="connsiteY133" fmla="*/ 1824344 h 2278228"/>
                <a:gd name="connsiteX134" fmla="*/ 232623 w 1754187"/>
                <a:gd name="connsiteY134" fmla="*/ 1759868 h 2278228"/>
                <a:gd name="connsiteX135" fmla="*/ 235179 w 1754187"/>
                <a:gd name="connsiteY135" fmla="*/ 1745950 h 2278228"/>
                <a:gd name="connsiteX136" fmla="*/ 235179 w 1754187"/>
                <a:gd name="connsiteY136" fmla="*/ 1672954 h 2278228"/>
                <a:gd name="connsiteX137" fmla="*/ 240860 w 1754187"/>
                <a:gd name="connsiteY137" fmla="*/ 1664717 h 2278228"/>
                <a:gd name="connsiteX138" fmla="*/ 240860 w 1754187"/>
                <a:gd name="connsiteY138" fmla="*/ 1653356 h 2278228"/>
                <a:gd name="connsiteX139" fmla="*/ 252221 w 1754187"/>
                <a:gd name="connsiteY139" fmla="*/ 1569282 h 2278228"/>
                <a:gd name="connsiteX140" fmla="*/ 252221 w 1754187"/>
                <a:gd name="connsiteY140" fmla="*/ 1558205 h 2278228"/>
                <a:gd name="connsiteX141" fmla="*/ 235179 w 1754187"/>
                <a:gd name="connsiteY141" fmla="*/ 1479528 h 2278228"/>
                <a:gd name="connsiteX142" fmla="*/ 232623 w 1754187"/>
                <a:gd name="connsiteY142" fmla="*/ 1476687 h 2278228"/>
                <a:gd name="connsiteX143" fmla="*/ 232623 w 1754187"/>
                <a:gd name="connsiteY143" fmla="*/ 1465610 h 2278228"/>
                <a:gd name="connsiteX144" fmla="*/ 229783 w 1754187"/>
                <a:gd name="connsiteY144" fmla="*/ 1457089 h 2278228"/>
                <a:gd name="connsiteX145" fmla="*/ 229783 w 1754187"/>
                <a:gd name="connsiteY145" fmla="*/ 1451692 h 2278228"/>
                <a:gd name="connsiteX146" fmla="*/ 240860 w 1754187"/>
                <a:gd name="connsiteY146" fmla="*/ 1398294 h 2278228"/>
                <a:gd name="connsiteX147" fmla="*/ 243700 w 1754187"/>
                <a:gd name="connsiteY147" fmla="*/ 1395454 h 2278228"/>
                <a:gd name="connsiteX148" fmla="*/ 249381 w 1754187"/>
                <a:gd name="connsiteY148" fmla="*/ 1392897 h 2278228"/>
                <a:gd name="connsiteX149" fmla="*/ 254778 w 1754187"/>
                <a:gd name="connsiteY149" fmla="*/ 1390057 h 2278228"/>
                <a:gd name="connsiteX150" fmla="*/ 263298 w 1754187"/>
                <a:gd name="connsiteY150" fmla="*/ 1387217 h 2278228"/>
                <a:gd name="connsiteX151" fmla="*/ 299655 w 1754187"/>
                <a:gd name="connsiteY151" fmla="*/ 1387217 h 2278228"/>
                <a:gd name="connsiteX152" fmla="*/ 299655 w 1754187"/>
                <a:gd name="connsiteY152" fmla="*/ 1381536 h 2278228"/>
                <a:gd name="connsiteX153" fmla="*/ 305335 w 1754187"/>
                <a:gd name="connsiteY153" fmla="*/ 1375855 h 2278228"/>
                <a:gd name="connsiteX154" fmla="*/ 305335 w 1754187"/>
                <a:gd name="connsiteY154" fmla="*/ 1317061 h 2278228"/>
                <a:gd name="connsiteX155" fmla="*/ 308176 w 1754187"/>
                <a:gd name="connsiteY155" fmla="*/ 1311380 h 2278228"/>
                <a:gd name="connsiteX156" fmla="*/ 313856 w 1754187"/>
                <a:gd name="connsiteY156" fmla="*/ 1303143 h 2278228"/>
                <a:gd name="connsiteX157" fmla="*/ 316413 w 1754187"/>
                <a:gd name="connsiteY157" fmla="*/ 1300303 h 2278228"/>
                <a:gd name="connsiteX158" fmla="*/ 341692 w 1754187"/>
                <a:gd name="connsiteY158" fmla="*/ 1266787 h 2278228"/>
                <a:gd name="connsiteX159" fmla="*/ 372651 w 1754187"/>
                <a:gd name="connsiteY159" fmla="*/ 1238668 h 2278228"/>
                <a:gd name="connsiteX160" fmla="*/ 378332 w 1754187"/>
                <a:gd name="connsiteY160" fmla="*/ 1238668 h 2278228"/>
                <a:gd name="connsiteX161" fmla="*/ 383728 w 1754187"/>
                <a:gd name="connsiteY161" fmla="*/ 1235827 h 2278228"/>
                <a:gd name="connsiteX162" fmla="*/ 389409 w 1754187"/>
                <a:gd name="connsiteY162" fmla="*/ 1235827 h 2278228"/>
                <a:gd name="connsiteX163" fmla="*/ 411848 w 1754187"/>
                <a:gd name="connsiteY163" fmla="*/ 1238668 h 2278228"/>
                <a:gd name="connsiteX164" fmla="*/ 422925 w 1754187"/>
                <a:gd name="connsiteY164" fmla="*/ 1238668 h 2278228"/>
                <a:gd name="connsiteX165" fmla="*/ 445364 w 1754187"/>
                <a:gd name="connsiteY165" fmla="*/ 1224750 h 2278228"/>
                <a:gd name="connsiteX166" fmla="*/ 439967 w 1754187"/>
                <a:gd name="connsiteY166" fmla="*/ 1221910 h 2278228"/>
                <a:gd name="connsiteX167" fmla="*/ 428606 w 1754187"/>
                <a:gd name="connsiteY167" fmla="*/ 1199471 h 2278228"/>
                <a:gd name="connsiteX168" fmla="*/ 425765 w 1754187"/>
                <a:gd name="connsiteY168" fmla="*/ 1193790 h 2278228"/>
                <a:gd name="connsiteX169" fmla="*/ 403327 w 1754187"/>
                <a:gd name="connsiteY169" fmla="*/ 1171352 h 2278228"/>
                <a:gd name="connsiteX170" fmla="*/ 400486 w 1754187"/>
                <a:gd name="connsiteY170" fmla="*/ 1171352 h 2278228"/>
                <a:gd name="connsiteX171" fmla="*/ 395090 w 1754187"/>
                <a:gd name="connsiteY171" fmla="*/ 1168511 h 2278228"/>
                <a:gd name="connsiteX172" fmla="*/ 378332 w 1754187"/>
                <a:gd name="connsiteY172" fmla="*/ 1162831 h 2278228"/>
                <a:gd name="connsiteX173" fmla="*/ 372651 w 1754187"/>
                <a:gd name="connsiteY173" fmla="*/ 1160274 h 2278228"/>
                <a:gd name="connsiteX174" fmla="*/ 353053 w 1754187"/>
                <a:gd name="connsiteY174" fmla="*/ 1126475 h 2278228"/>
                <a:gd name="connsiteX175" fmla="*/ 333455 w 1754187"/>
                <a:gd name="connsiteY175" fmla="*/ 1123634 h 2278228"/>
                <a:gd name="connsiteX176" fmla="*/ 294258 w 1754187"/>
                <a:gd name="connsiteY176" fmla="*/ 1112557 h 2278228"/>
                <a:gd name="connsiteX177" fmla="*/ 299655 w 1754187"/>
                <a:gd name="connsiteY177" fmla="*/ 1095799 h 2278228"/>
                <a:gd name="connsiteX178" fmla="*/ 294258 w 1754187"/>
                <a:gd name="connsiteY178" fmla="*/ 1050922 h 2278228"/>
                <a:gd name="connsiteX179" fmla="*/ 294258 w 1754187"/>
                <a:gd name="connsiteY179" fmla="*/ 1039560 h 2278228"/>
                <a:gd name="connsiteX180" fmla="*/ 302495 w 1754187"/>
                <a:gd name="connsiteY180" fmla="*/ 983606 h 2278228"/>
                <a:gd name="connsiteX181" fmla="*/ 302495 w 1754187"/>
                <a:gd name="connsiteY181" fmla="*/ 964008 h 2278228"/>
                <a:gd name="connsiteX182" fmla="*/ 324934 w 1754187"/>
                <a:gd name="connsiteY182" fmla="*/ 885615 h 2278228"/>
                <a:gd name="connsiteX183" fmla="*/ 333455 w 1754187"/>
                <a:gd name="connsiteY183" fmla="*/ 874253 h 2278228"/>
                <a:gd name="connsiteX184" fmla="*/ 341692 w 1754187"/>
                <a:gd name="connsiteY184" fmla="*/ 863176 h 2278228"/>
                <a:gd name="connsiteX185" fmla="*/ 358449 w 1754187"/>
                <a:gd name="connsiteY185" fmla="*/ 823980 h 2278228"/>
                <a:gd name="connsiteX186" fmla="*/ 361290 w 1754187"/>
                <a:gd name="connsiteY186" fmla="*/ 818299 h 2278228"/>
                <a:gd name="connsiteX187" fmla="*/ 358449 w 1754187"/>
                <a:gd name="connsiteY187" fmla="*/ 806938 h 2278228"/>
                <a:gd name="connsiteX188" fmla="*/ 358449 w 1754187"/>
                <a:gd name="connsiteY188" fmla="*/ 798701 h 2278228"/>
                <a:gd name="connsiteX189" fmla="*/ 308176 w 1754187"/>
                <a:gd name="connsiteY189" fmla="*/ 764901 h 2278228"/>
                <a:gd name="connsiteX190" fmla="*/ 296814 w 1754187"/>
                <a:gd name="connsiteY190" fmla="*/ 764901 h 2278228"/>
                <a:gd name="connsiteX191" fmla="*/ 263298 w 1754187"/>
                <a:gd name="connsiteY191" fmla="*/ 748143 h 2278228"/>
                <a:gd name="connsiteX192" fmla="*/ 254778 w 1754187"/>
                <a:gd name="connsiteY192" fmla="*/ 745302 h 2278228"/>
                <a:gd name="connsiteX193" fmla="*/ 195983 w 1754187"/>
                <a:gd name="connsiteY193" fmla="*/ 750983 h 2278228"/>
                <a:gd name="connsiteX194" fmla="*/ 184905 w 1754187"/>
                <a:gd name="connsiteY194" fmla="*/ 753823 h 2278228"/>
                <a:gd name="connsiteX195" fmla="*/ 137188 w 1754187"/>
                <a:gd name="connsiteY195" fmla="*/ 742746 h 2278228"/>
                <a:gd name="connsiteX196" fmla="*/ 131507 w 1754187"/>
                <a:gd name="connsiteY196" fmla="*/ 734225 h 2278228"/>
                <a:gd name="connsiteX197" fmla="*/ 100832 w 1754187"/>
                <a:gd name="connsiteY197" fmla="*/ 686508 h 2278228"/>
                <a:gd name="connsiteX198" fmla="*/ 86630 w 1754187"/>
                <a:gd name="connsiteY198" fmla="*/ 680827 h 2278228"/>
                <a:gd name="connsiteX199" fmla="*/ 69872 w 1754187"/>
                <a:gd name="connsiteY199" fmla="*/ 675430 h 2278228"/>
                <a:gd name="connsiteX200" fmla="*/ 24995 w 1754187"/>
                <a:gd name="connsiteY200" fmla="*/ 630553 h 2278228"/>
                <a:gd name="connsiteX201" fmla="*/ 24995 w 1754187"/>
                <a:gd name="connsiteY201" fmla="*/ 619192 h 2278228"/>
                <a:gd name="connsiteX202" fmla="*/ 22439 w 1754187"/>
                <a:gd name="connsiteY202" fmla="*/ 610955 h 2278228"/>
                <a:gd name="connsiteX203" fmla="*/ 0 w 1754187"/>
                <a:gd name="connsiteY203" fmla="*/ 532562 h 2278228"/>
                <a:gd name="connsiteX204" fmla="*/ 8237 w 1754187"/>
                <a:gd name="connsiteY204" fmla="*/ 535118 h 2278228"/>
                <a:gd name="connsiteX205" fmla="*/ 16758 w 1754187"/>
                <a:gd name="connsiteY205" fmla="*/ 535118 h 2278228"/>
                <a:gd name="connsiteX206" fmla="*/ 33516 w 1754187"/>
                <a:gd name="connsiteY206" fmla="*/ 537958 h 2278228"/>
                <a:gd name="connsiteX207" fmla="*/ 47433 w 1754187"/>
                <a:gd name="connsiteY207" fmla="*/ 535118 h 2278228"/>
                <a:gd name="connsiteX208" fmla="*/ 58795 w 1754187"/>
                <a:gd name="connsiteY208" fmla="*/ 535118 h 2278228"/>
                <a:gd name="connsiteX209" fmla="*/ 72712 w 1754187"/>
                <a:gd name="connsiteY209" fmla="*/ 532562 h 2278228"/>
                <a:gd name="connsiteX210" fmla="*/ 78393 w 1754187"/>
                <a:gd name="connsiteY210" fmla="*/ 529721 h 2278228"/>
                <a:gd name="connsiteX211" fmla="*/ 86630 w 1754187"/>
                <a:gd name="connsiteY211" fmla="*/ 529721 h 2278228"/>
                <a:gd name="connsiteX212" fmla="*/ 120430 w 1754187"/>
                <a:gd name="connsiteY212" fmla="*/ 526881 h 2278228"/>
                <a:gd name="connsiteX213" fmla="*/ 128667 w 1754187"/>
                <a:gd name="connsiteY213" fmla="*/ 529721 h 2278228"/>
                <a:gd name="connsiteX214" fmla="*/ 134347 w 1754187"/>
                <a:gd name="connsiteY214" fmla="*/ 529721 h 2278228"/>
                <a:gd name="connsiteX215" fmla="*/ 165307 w 1754187"/>
                <a:gd name="connsiteY215" fmla="*/ 549320 h 2278228"/>
                <a:gd name="connsiteX216" fmla="*/ 173544 w 1754187"/>
                <a:gd name="connsiteY216" fmla="*/ 557557 h 2278228"/>
                <a:gd name="connsiteX217" fmla="*/ 179225 w 1754187"/>
                <a:gd name="connsiteY217" fmla="*/ 560397 h 2278228"/>
                <a:gd name="connsiteX218" fmla="*/ 187746 w 1754187"/>
                <a:gd name="connsiteY218" fmla="*/ 566078 h 2278228"/>
                <a:gd name="connsiteX219" fmla="*/ 226942 w 1754187"/>
                <a:gd name="connsiteY219" fmla="*/ 599594 h 2278228"/>
                <a:gd name="connsiteX220" fmla="*/ 232623 w 1754187"/>
                <a:gd name="connsiteY220" fmla="*/ 602434 h 2278228"/>
                <a:gd name="connsiteX221" fmla="*/ 240860 w 1754187"/>
                <a:gd name="connsiteY221" fmla="*/ 605274 h 2278228"/>
                <a:gd name="connsiteX222" fmla="*/ 246541 w 1754187"/>
                <a:gd name="connsiteY222" fmla="*/ 608114 h 2278228"/>
                <a:gd name="connsiteX223" fmla="*/ 257618 w 1754187"/>
                <a:gd name="connsiteY223" fmla="*/ 608114 h 2278228"/>
                <a:gd name="connsiteX224" fmla="*/ 302495 w 1754187"/>
                <a:gd name="connsiteY224" fmla="*/ 591357 h 2278228"/>
                <a:gd name="connsiteX225" fmla="*/ 308176 w 1754187"/>
                <a:gd name="connsiteY225" fmla="*/ 585676 h 2278228"/>
                <a:gd name="connsiteX226" fmla="*/ 311016 w 1754187"/>
                <a:gd name="connsiteY226" fmla="*/ 579995 h 2278228"/>
                <a:gd name="connsiteX227" fmla="*/ 316413 w 1754187"/>
                <a:gd name="connsiteY227" fmla="*/ 574599 h 2278228"/>
                <a:gd name="connsiteX228" fmla="*/ 319253 w 1754187"/>
                <a:gd name="connsiteY228" fmla="*/ 568918 h 2278228"/>
                <a:gd name="connsiteX229" fmla="*/ 366971 w 1754187"/>
                <a:gd name="connsiteY229" fmla="*/ 552160 h 2278228"/>
                <a:gd name="connsiteX230" fmla="*/ 375492 w 1754187"/>
                <a:gd name="connsiteY230" fmla="*/ 552160 h 2278228"/>
                <a:gd name="connsiteX231" fmla="*/ 422925 w 1754187"/>
                <a:gd name="connsiteY231" fmla="*/ 515520 h 2278228"/>
                <a:gd name="connsiteX232" fmla="*/ 431446 w 1754187"/>
                <a:gd name="connsiteY232" fmla="*/ 507283 h 2278228"/>
                <a:gd name="connsiteX233" fmla="*/ 437127 w 1754187"/>
                <a:gd name="connsiteY233" fmla="*/ 498762 h 2278228"/>
                <a:gd name="connsiteX234" fmla="*/ 470643 w 1754187"/>
                <a:gd name="connsiteY234" fmla="*/ 487685 h 2278228"/>
                <a:gd name="connsiteX235" fmla="*/ 482004 w 1754187"/>
                <a:gd name="connsiteY235" fmla="*/ 487685 h 2278228"/>
                <a:gd name="connsiteX236" fmla="*/ 518360 w 1754187"/>
                <a:gd name="connsiteY236" fmla="*/ 498762 h 2278228"/>
                <a:gd name="connsiteX237" fmla="*/ 526597 w 1754187"/>
                <a:gd name="connsiteY237" fmla="*/ 498762 h 2278228"/>
                <a:gd name="connsiteX238" fmla="*/ 554716 w 1754187"/>
                <a:gd name="connsiteY238" fmla="*/ 487685 h 2278228"/>
                <a:gd name="connsiteX239" fmla="*/ 563237 w 1754187"/>
                <a:gd name="connsiteY239" fmla="*/ 479164 h 2278228"/>
                <a:gd name="connsiteX240" fmla="*/ 574315 w 1754187"/>
                <a:gd name="connsiteY240" fmla="*/ 473483 h 2278228"/>
                <a:gd name="connsiteX241" fmla="*/ 579995 w 1754187"/>
                <a:gd name="connsiteY241" fmla="*/ 468086 h 2278228"/>
                <a:gd name="connsiteX242" fmla="*/ 627713 w 1754187"/>
                <a:gd name="connsiteY242" fmla="*/ 459565 h 2278228"/>
                <a:gd name="connsiteX243" fmla="*/ 644471 w 1754187"/>
                <a:gd name="connsiteY243" fmla="*/ 453885 h 2278228"/>
                <a:gd name="connsiteX244" fmla="*/ 658388 w 1754187"/>
                <a:gd name="connsiteY244" fmla="*/ 453885 h 2278228"/>
                <a:gd name="connsiteX245" fmla="*/ 694745 w 1754187"/>
                <a:gd name="connsiteY245" fmla="*/ 417528 h 2278228"/>
                <a:gd name="connsiteX246" fmla="*/ 694745 w 1754187"/>
                <a:gd name="connsiteY246" fmla="*/ 409007 h 2278228"/>
                <a:gd name="connsiteX247" fmla="*/ 697585 w 1754187"/>
                <a:gd name="connsiteY247" fmla="*/ 361574 h 2278228"/>
                <a:gd name="connsiteX248" fmla="*/ 700425 w 1754187"/>
                <a:gd name="connsiteY248" fmla="*/ 353053 h 2278228"/>
                <a:gd name="connsiteX249" fmla="*/ 728545 w 1754187"/>
                <a:gd name="connsiteY249" fmla="*/ 313856 h 2278228"/>
                <a:gd name="connsiteX250" fmla="*/ 770581 w 1754187"/>
                <a:gd name="connsiteY250" fmla="*/ 299939 h 2278228"/>
                <a:gd name="connsiteX251" fmla="*/ 795860 w 1754187"/>
                <a:gd name="connsiteY251" fmla="*/ 283181 h 2278228"/>
                <a:gd name="connsiteX252" fmla="*/ 804097 w 1754187"/>
                <a:gd name="connsiteY252" fmla="*/ 277500 h 2278228"/>
                <a:gd name="connsiteX253" fmla="*/ 812618 w 1754187"/>
                <a:gd name="connsiteY253" fmla="*/ 271820 h 2278228"/>
                <a:gd name="connsiteX254" fmla="*/ 851815 w 1754187"/>
                <a:gd name="connsiteY254" fmla="*/ 229783 h 2278228"/>
                <a:gd name="connsiteX255" fmla="*/ 860336 w 1754187"/>
                <a:gd name="connsiteY255" fmla="*/ 218705 h 2278228"/>
                <a:gd name="connsiteX256" fmla="*/ 910610 w 1754187"/>
                <a:gd name="connsiteY256" fmla="*/ 201663 h 2278228"/>
                <a:gd name="connsiteX257" fmla="*/ 946966 w 1754187"/>
                <a:gd name="connsiteY257" fmla="*/ 190586 h 2278228"/>
                <a:gd name="connsiteX258" fmla="*/ 955487 w 1754187"/>
                <a:gd name="connsiteY258" fmla="*/ 187746 h 2278228"/>
                <a:gd name="connsiteX259" fmla="*/ 994683 w 1754187"/>
                <a:gd name="connsiteY259" fmla="*/ 170988 h 2278228"/>
                <a:gd name="connsiteX260" fmla="*/ 1000364 w 1754187"/>
                <a:gd name="connsiteY260" fmla="*/ 170988 h 2278228"/>
                <a:gd name="connsiteX261" fmla="*/ 1059159 w 1754187"/>
                <a:gd name="connsiteY261" fmla="*/ 140028 h 2278228"/>
                <a:gd name="connsiteX262" fmla="*/ 1090118 w 1754187"/>
                <a:gd name="connsiteY262" fmla="*/ 126111 h 2278228"/>
                <a:gd name="connsiteX263" fmla="*/ 1098355 w 1754187"/>
                <a:gd name="connsiteY263" fmla="*/ 123270 h 2278228"/>
                <a:gd name="connsiteX264" fmla="*/ 1120794 w 1754187"/>
                <a:gd name="connsiteY264" fmla="*/ 106512 h 2278228"/>
                <a:gd name="connsiteX265" fmla="*/ 1126475 w 1754187"/>
                <a:gd name="connsiteY265" fmla="*/ 97991 h 2278228"/>
                <a:gd name="connsiteX266" fmla="*/ 1137552 w 1754187"/>
                <a:gd name="connsiteY266" fmla="*/ 78393 h 2278228"/>
                <a:gd name="connsiteX267" fmla="*/ 1146073 w 1754187"/>
                <a:gd name="connsiteY267" fmla="*/ 53114 h 2278228"/>
                <a:gd name="connsiteX268" fmla="*/ 1143233 w 1754187"/>
                <a:gd name="connsiteY268" fmla="*/ 42037 h 2278228"/>
                <a:gd name="connsiteX269" fmla="*/ 1140392 w 1754187"/>
                <a:gd name="connsiteY269" fmla="*/ 28119 h 2278228"/>
                <a:gd name="connsiteX270" fmla="*/ 1151754 w 1754187"/>
                <a:gd name="connsiteY270" fmla="*/ 0 h 2278228"/>
                <a:gd name="connsiteX271" fmla="*/ 1159990 w 1754187"/>
                <a:gd name="connsiteY271" fmla="*/ 2840 h 2278228"/>
                <a:gd name="connsiteX272" fmla="*/ 1196347 w 1754187"/>
                <a:gd name="connsiteY272" fmla="*/ 28119 h 2278228"/>
                <a:gd name="connsiteX273" fmla="*/ 1204868 w 1754187"/>
                <a:gd name="connsiteY273" fmla="*/ 36356 h 2278228"/>
                <a:gd name="connsiteX274" fmla="*/ 1210548 w 1754187"/>
                <a:gd name="connsiteY274" fmla="*/ 42037 h 2278228"/>
                <a:gd name="connsiteX275" fmla="*/ 1252585 w 1754187"/>
                <a:gd name="connsiteY275" fmla="*/ 55954 h 2278228"/>
                <a:gd name="connsiteX276" fmla="*/ 1263663 w 1754187"/>
                <a:gd name="connsiteY276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62467 w 1754187"/>
                <a:gd name="connsiteY128" fmla="*/ 2034528 h 2278228"/>
                <a:gd name="connsiteX129" fmla="*/ 201663 w 1754187"/>
                <a:gd name="connsiteY129" fmla="*/ 1928015 h 2278228"/>
                <a:gd name="connsiteX130" fmla="*/ 212741 w 1754187"/>
                <a:gd name="connsiteY130" fmla="*/ 1872061 h 2278228"/>
                <a:gd name="connsiteX131" fmla="*/ 212741 w 1754187"/>
                <a:gd name="connsiteY131" fmla="*/ 1863540 h 2278228"/>
                <a:gd name="connsiteX132" fmla="*/ 226942 w 1754187"/>
                <a:gd name="connsiteY132" fmla="*/ 1824344 h 2278228"/>
                <a:gd name="connsiteX133" fmla="*/ 232623 w 1754187"/>
                <a:gd name="connsiteY133" fmla="*/ 1759868 h 2278228"/>
                <a:gd name="connsiteX134" fmla="*/ 235179 w 1754187"/>
                <a:gd name="connsiteY134" fmla="*/ 1745950 h 2278228"/>
                <a:gd name="connsiteX135" fmla="*/ 235179 w 1754187"/>
                <a:gd name="connsiteY135" fmla="*/ 1672954 h 2278228"/>
                <a:gd name="connsiteX136" fmla="*/ 240860 w 1754187"/>
                <a:gd name="connsiteY136" fmla="*/ 1664717 h 2278228"/>
                <a:gd name="connsiteX137" fmla="*/ 240860 w 1754187"/>
                <a:gd name="connsiteY137" fmla="*/ 1653356 h 2278228"/>
                <a:gd name="connsiteX138" fmla="*/ 252221 w 1754187"/>
                <a:gd name="connsiteY138" fmla="*/ 1569282 h 2278228"/>
                <a:gd name="connsiteX139" fmla="*/ 252221 w 1754187"/>
                <a:gd name="connsiteY139" fmla="*/ 1558205 h 2278228"/>
                <a:gd name="connsiteX140" fmla="*/ 235179 w 1754187"/>
                <a:gd name="connsiteY140" fmla="*/ 1479528 h 2278228"/>
                <a:gd name="connsiteX141" fmla="*/ 232623 w 1754187"/>
                <a:gd name="connsiteY141" fmla="*/ 1476687 h 2278228"/>
                <a:gd name="connsiteX142" fmla="*/ 232623 w 1754187"/>
                <a:gd name="connsiteY142" fmla="*/ 1465610 h 2278228"/>
                <a:gd name="connsiteX143" fmla="*/ 229783 w 1754187"/>
                <a:gd name="connsiteY143" fmla="*/ 1457089 h 2278228"/>
                <a:gd name="connsiteX144" fmla="*/ 229783 w 1754187"/>
                <a:gd name="connsiteY144" fmla="*/ 1451692 h 2278228"/>
                <a:gd name="connsiteX145" fmla="*/ 240860 w 1754187"/>
                <a:gd name="connsiteY145" fmla="*/ 1398294 h 2278228"/>
                <a:gd name="connsiteX146" fmla="*/ 243700 w 1754187"/>
                <a:gd name="connsiteY146" fmla="*/ 1395454 h 2278228"/>
                <a:gd name="connsiteX147" fmla="*/ 249381 w 1754187"/>
                <a:gd name="connsiteY147" fmla="*/ 1392897 h 2278228"/>
                <a:gd name="connsiteX148" fmla="*/ 254778 w 1754187"/>
                <a:gd name="connsiteY148" fmla="*/ 1390057 h 2278228"/>
                <a:gd name="connsiteX149" fmla="*/ 263298 w 1754187"/>
                <a:gd name="connsiteY149" fmla="*/ 1387217 h 2278228"/>
                <a:gd name="connsiteX150" fmla="*/ 299655 w 1754187"/>
                <a:gd name="connsiteY150" fmla="*/ 1387217 h 2278228"/>
                <a:gd name="connsiteX151" fmla="*/ 299655 w 1754187"/>
                <a:gd name="connsiteY151" fmla="*/ 1381536 h 2278228"/>
                <a:gd name="connsiteX152" fmla="*/ 305335 w 1754187"/>
                <a:gd name="connsiteY152" fmla="*/ 1375855 h 2278228"/>
                <a:gd name="connsiteX153" fmla="*/ 305335 w 1754187"/>
                <a:gd name="connsiteY153" fmla="*/ 1317061 h 2278228"/>
                <a:gd name="connsiteX154" fmla="*/ 308176 w 1754187"/>
                <a:gd name="connsiteY154" fmla="*/ 1311380 h 2278228"/>
                <a:gd name="connsiteX155" fmla="*/ 313856 w 1754187"/>
                <a:gd name="connsiteY155" fmla="*/ 1303143 h 2278228"/>
                <a:gd name="connsiteX156" fmla="*/ 316413 w 1754187"/>
                <a:gd name="connsiteY156" fmla="*/ 1300303 h 2278228"/>
                <a:gd name="connsiteX157" fmla="*/ 341692 w 1754187"/>
                <a:gd name="connsiteY157" fmla="*/ 1266787 h 2278228"/>
                <a:gd name="connsiteX158" fmla="*/ 372651 w 1754187"/>
                <a:gd name="connsiteY158" fmla="*/ 1238668 h 2278228"/>
                <a:gd name="connsiteX159" fmla="*/ 378332 w 1754187"/>
                <a:gd name="connsiteY159" fmla="*/ 1238668 h 2278228"/>
                <a:gd name="connsiteX160" fmla="*/ 383728 w 1754187"/>
                <a:gd name="connsiteY160" fmla="*/ 1235827 h 2278228"/>
                <a:gd name="connsiteX161" fmla="*/ 389409 w 1754187"/>
                <a:gd name="connsiteY161" fmla="*/ 1235827 h 2278228"/>
                <a:gd name="connsiteX162" fmla="*/ 411848 w 1754187"/>
                <a:gd name="connsiteY162" fmla="*/ 1238668 h 2278228"/>
                <a:gd name="connsiteX163" fmla="*/ 422925 w 1754187"/>
                <a:gd name="connsiteY163" fmla="*/ 1238668 h 2278228"/>
                <a:gd name="connsiteX164" fmla="*/ 445364 w 1754187"/>
                <a:gd name="connsiteY164" fmla="*/ 1224750 h 2278228"/>
                <a:gd name="connsiteX165" fmla="*/ 439967 w 1754187"/>
                <a:gd name="connsiteY165" fmla="*/ 1221910 h 2278228"/>
                <a:gd name="connsiteX166" fmla="*/ 428606 w 1754187"/>
                <a:gd name="connsiteY166" fmla="*/ 1199471 h 2278228"/>
                <a:gd name="connsiteX167" fmla="*/ 425765 w 1754187"/>
                <a:gd name="connsiteY167" fmla="*/ 1193790 h 2278228"/>
                <a:gd name="connsiteX168" fmla="*/ 403327 w 1754187"/>
                <a:gd name="connsiteY168" fmla="*/ 1171352 h 2278228"/>
                <a:gd name="connsiteX169" fmla="*/ 400486 w 1754187"/>
                <a:gd name="connsiteY169" fmla="*/ 1171352 h 2278228"/>
                <a:gd name="connsiteX170" fmla="*/ 395090 w 1754187"/>
                <a:gd name="connsiteY170" fmla="*/ 1168511 h 2278228"/>
                <a:gd name="connsiteX171" fmla="*/ 378332 w 1754187"/>
                <a:gd name="connsiteY171" fmla="*/ 1162831 h 2278228"/>
                <a:gd name="connsiteX172" fmla="*/ 372651 w 1754187"/>
                <a:gd name="connsiteY172" fmla="*/ 1160274 h 2278228"/>
                <a:gd name="connsiteX173" fmla="*/ 353053 w 1754187"/>
                <a:gd name="connsiteY173" fmla="*/ 1126475 h 2278228"/>
                <a:gd name="connsiteX174" fmla="*/ 333455 w 1754187"/>
                <a:gd name="connsiteY174" fmla="*/ 1123634 h 2278228"/>
                <a:gd name="connsiteX175" fmla="*/ 294258 w 1754187"/>
                <a:gd name="connsiteY175" fmla="*/ 1112557 h 2278228"/>
                <a:gd name="connsiteX176" fmla="*/ 299655 w 1754187"/>
                <a:gd name="connsiteY176" fmla="*/ 1095799 h 2278228"/>
                <a:gd name="connsiteX177" fmla="*/ 294258 w 1754187"/>
                <a:gd name="connsiteY177" fmla="*/ 1050922 h 2278228"/>
                <a:gd name="connsiteX178" fmla="*/ 294258 w 1754187"/>
                <a:gd name="connsiteY178" fmla="*/ 1039560 h 2278228"/>
                <a:gd name="connsiteX179" fmla="*/ 302495 w 1754187"/>
                <a:gd name="connsiteY179" fmla="*/ 983606 h 2278228"/>
                <a:gd name="connsiteX180" fmla="*/ 302495 w 1754187"/>
                <a:gd name="connsiteY180" fmla="*/ 964008 h 2278228"/>
                <a:gd name="connsiteX181" fmla="*/ 324934 w 1754187"/>
                <a:gd name="connsiteY181" fmla="*/ 885615 h 2278228"/>
                <a:gd name="connsiteX182" fmla="*/ 333455 w 1754187"/>
                <a:gd name="connsiteY182" fmla="*/ 874253 h 2278228"/>
                <a:gd name="connsiteX183" fmla="*/ 341692 w 1754187"/>
                <a:gd name="connsiteY183" fmla="*/ 863176 h 2278228"/>
                <a:gd name="connsiteX184" fmla="*/ 358449 w 1754187"/>
                <a:gd name="connsiteY184" fmla="*/ 823980 h 2278228"/>
                <a:gd name="connsiteX185" fmla="*/ 361290 w 1754187"/>
                <a:gd name="connsiteY185" fmla="*/ 818299 h 2278228"/>
                <a:gd name="connsiteX186" fmla="*/ 358449 w 1754187"/>
                <a:gd name="connsiteY186" fmla="*/ 806938 h 2278228"/>
                <a:gd name="connsiteX187" fmla="*/ 358449 w 1754187"/>
                <a:gd name="connsiteY187" fmla="*/ 798701 h 2278228"/>
                <a:gd name="connsiteX188" fmla="*/ 308176 w 1754187"/>
                <a:gd name="connsiteY188" fmla="*/ 764901 h 2278228"/>
                <a:gd name="connsiteX189" fmla="*/ 296814 w 1754187"/>
                <a:gd name="connsiteY189" fmla="*/ 764901 h 2278228"/>
                <a:gd name="connsiteX190" fmla="*/ 263298 w 1754187"/>
                <a:gd name="connsiteY190" fmla="*/ 748143 h 2278228"/>
                <a:gd name="connsiteX191" fmla="*/ 254778 w 1754187"/>
                <a:gd name="connsiteY191" fmla="*/ 745302 h 2278228"/>
                <a:gd name="connsiteX192" fmla="*/ 195983 w 1754187"/>
                <a:gd name="connsiteY192" fmla="*/ 750983 h 2278228"/>
                <a:gd name="connsiteX193" fmla="*/ 184905 w 1754187"/>
                <a:gd name="connsiteY193" fmla="*/ 753823 h 2278228"/>
                <a:gd name="connsiteX194" fmla="*/ 137188 w 1754187"/>
                <a:gd name="connsiteY194" fmla="*/ 742746 h 2278228"/>
                <a:gd name="connsiteX195" fmla="*/ 131507 w 1754187"/>
                <a:gd name="connsiteY195" fmla="*/ 734225 h 2278228"/>
                <a:gd name="connsiteX196" fmla="*/ 100832 w 1754187"/>
                <a:gd name="connsiteY196" fmla="*/ 686508 h 2278228"/>
                <a:gd name="connsiteX197" fmla="*/ 86630 w 1754187"/>
                <a:gd name="connsiteY197" fmla="*/ 680827 h 2278228"/>
                <a:gd name="connsiteX198" fmla="*/ 69872 w 1754187"/>
                <a:gd name="connsiteY198" fmla="*/ 675430 h 2278228"/>
                <a:gd name="connsiteX199" fmla="*/ 24995 w 1754187"/>
                <a:gd name="connsiteY199" fmla="*/ 630553 h 2278228"/>
                <a:gd name="connsiteX200" fmla="*/ 24995 w 1754187"/>
                <a:gd name="connsiteY200" fmla="*/ 619192 h 2278228"/>
                <a:gd name="connsiteX201" fmla="*/ 22439 w 1754187"/>
                <a:gd name="connsiteY201" fmla="*/ 610955 h 2278228"/>
                <a:gd name="connsiteX202" fmla="*/ 0 w 1754187"/>
                <a:gd name="connsiteY202" fmla="*/ 532562 h 2278228"/>
                <a:gd name="connsiteX203" fmla="*/ 8237 w 1754187"/>
                <a:gd name="connsiteY203" fmla="*/ 535118 h 2278228"/>
                <a:gd name="connsiteX204" fmla="*/ 16758 w 1754187"/>
                <a:gd name="connsiteY204" fmla="*/ 535118 h 2278228"/>
                <a:gd name="connsiteX205" fmla="*/ 33516 w 1754187"/>
                <a:gd name="connsiteY205" fmla="*/ 537958 h 2278228"/>
                <a:gd name="connsiteX206" fmla="*/ 47433 w 1754187"/>
                <a:gd name="connsiteY206" fmla="*/ 535118 h 2278228"/>
                <a:gd name="connsiteX207" fmla="*/ 58795 w 1754187"/>
                <a:gd name="connsiteY207" fmla="*/ 535118 h 2278228"/>
                <a:gd name="connsiteX208" fmla="*/ 72712 w 1754187"/>
                <a:gd name="connsiteY208" fmla="*/ 532562 h 2278228"/>
                <a:gd name="connsiteX209" fmla="*/ 78393 w 1754187"/>
                <a:gd name="connsiteY209" fmla="*/ 529721 h 2278228"/>
                <a:gd name="connsiteX210" fmla="*/ 86630 w 1754187"/>
                <a:gd name="connsiteY210" fmla="*/ 529721 h 2278228"/>
                <a:gd name="connsiteX211" fmla="*/ 120430 w 1754187"/>
                <a:gd name="connsiteY211" fmla="*/ 526881 h 2278228"/>
                <a:gd name="connsiteX212" fmla="*/ 128667 w 1754187"/>
                <a:gd name="connsiteY212" fmla="*/ 529721 h 2278228"/>
                <a:gd name="connsiteX213" fmla="*/ 134347 w 1754187"/>
                <a:gd name="connsiteY213" fmla="*/ 529721 h 2278228"/>
                <a:gd name="connsiteX214" fmla="*/ 165307 w 1754187"/>
                <a:gd name="connsiteY214" fmla="*/ 549320 h 2278228"/>
                <a:gd name="connsiteX215" fmla="*/ 173544 w 1754187"/>
                <a:gd name="connsiteY215" fmla="*/ 557557 h 2278228"/>
                <a:gd name="connsiteX216" fmla="*/ 179225 w 1754187"/>
                <a:gd name="connsiteY216" fmla="*/ 560397 h 2278228"/>
                <a:gd name="connsiteX217" fmla="*/ 187746 w 1754187"/>
                <a:gd name="connsiteY217" fmla="*/ 566078 h 2278228"/>
                <a:gd name="connsiteX218" fmla="*/ 226942 w 1754187"/>
                <a:gd name="connsiteY218" fmla="*/ 599594 h 2278228"/>
                <a:gd name="connsiteX219" fmla="*/ 232623 w 1754187"/>
                <a:gd name="connsiteY219" fmla="*/ 602434 h 2278228"/>
                <a:gd name="connsiteX220" fmla="*/ 240860 w 1754187"/>
                <a:gd name="connsiteY220" fmla="*/ 605274 h 2278228"/>
                <a:gd name="connsiteX221" fmla="*/ 246541 w 1754187"/>
                <a:gd name="connsiteY221" fmla="*/ 608114 h 2278228"/>
                <a:gd name="connsiteX222" fmla="*/ 257618 w 1754187"/>
                <a:gd name="connsiteY222" fmla="*/ 608114 h 2278228"/>
                <a:gd name="connsiteX223" fmla="*/ 302495 w 1754187"/>
                <a:gd name="connsiteY223" fmla="*/ 591357 h 2278228"/>
                <a:gd name="connsiteX224" fmla="*/ 308176 w 1754187"/>
                <a:gd name="connsiteY224" fmla="*/ 585676 h 2278228"/>
                <a:gd name="connsiteX225" fmla="*/ 311016 w 1754187"/>
                <a:gd name="connsiteY225" fmla="*/ 579995 h 2278228"/>
                <a:gd name="connsiteX226" fmla="*/ 316413 w 1754187"/>
                <a:gd name="connsiteY226" fmla="*/ 574599 h 2278228"/>
                <a:gd name="connsiteX227" fmla="*/ 319253 w 1754187"/>
                <a:gd name="connsiteY227" fmla="*/ 568918 h 2278228"/>
                <a:gd name="connsiteX228" fmla="*/ 366971 w 1754187"/>
                <a:gd name="connsiteY228" fmla="*/ 552160 h 2278228"/>
                <a:gd name="connsiteX229" fmla="*/ 375492 w 1754187"/>
                <a:gd name="connsiteY229" fmla="*/ 552160 h 2278228"/>
                <a:gd name="connsiteX230" fmla="*/ 422925 w 1754187"/>
                <a:gd name="connsiteY230" fmla="*/ 515520 h 2278228"/>
                <a:gd name="connsiteX231" fmla="*/ 431446 w 1754187"/>
                <a:gd name="connsiteY231" fmla="*/ 507283 h 2278228"/>
                <a:gd name="connsiteX232" fmla="*/ 437127 w 1754187"/>
                <a:gd name="connsiteY232" fmla="*/ 498762 h 2278228"/>
                <a:gd name="connsiteX233" fmla="*/ 470643 w 1754187"/>
                <a:gd name="connsiteY233" fmla="*/ 487685 h 2278228"/>
                <a:gd name="connsiteX234" fmla="*/ 482004 w 1754187"/>
                <a:gd name="connsiteY234" fmla="*/ 487685 h 2278228"/>
                <a:gd name="connsiteX235" fmla="*/ 518360 w 1754187"/>
                <a:gd name="connsiteY235" fmla="*/ 498762 h 2278228"/>
                <a:gd name="connsiteX236" fmla="*/ 526597 w 1754187"/>
                <a:gd name="connsiteY236" fmla="*/ 498762 h 2278228"/>
                <a:gd name="connsiteX237" fmla="*/ 554716 w 1754187"/>
                <a:gd name="connsiteY237" fmla="*/ 487685 h 2278228"/>
                <a:gd name="connsiteX238" fmla="*/ 563237 w 1754187"/>
                <a:gd name="connsiteY238" fmla="*/ 479164 h 2278228"/>
                <a:gd name="connsiteX239" fmla="*/ 574315 w 1754187"/>
                <a:gd name="connsiteY239" fmla="*/ 473483 h 2278228"/>
                <a:gd name="connsiteX240" fmla="*/ 579995 w 1754187"/>
                <a:gd name="connsiteY240" fmla="*/ 468086 h 2278228"/>
                <a:gd name="connsiteX241" fmla="*/ 627713 w 1754187"/>
                <a:gd name="connsiteY241" fmla="*/ 459565 h 2278228"/>
                <a:gd name="connsiteX242" fmla="*/ 644471 w 1754187"/>
                <a:gd name="connsiteY242" fmla="*/ 453885 h 2278228"/>
                <a:gd name="connsiteX243" fmla="*/ 658388 w 1754187"/>
                <a:gd name="connsiteY243" fmla="*/ 453885 h 2278228"/>
                <a:gd name="connsiteX244" fmla="*/ 694745 w 1754187"/>
                <a:gd name="connsiteY244" fmla="*/ 417528 h 2278228"/>
                <a:gd name="connsiteX245" fmla="*/ 694745 w 1754187"/>
                <a:gd name="connsiteY245" fmla="*/ 409007 h 2278228"/>
                <a:gd name="connsiteX246" fmla="*/ 697585 w 1754187"/>
                <a:gd name="connsiteY246" fmla="*/ 361574 h 2278228"/>
                <a:gd name="connsiteX247" fmla="*/ 700425 w 1754187"/>
                <a:gd name="connsiteY247" fmla="*/ 353053 h 2278228"/>
                <a:gd name="connsiteX248" fmla="*/ 728545 w 1754187"/>
                <a:gd name="connsiteY248" fmla="*/ 313856 h 2278228"/>
                <a:gd name="connsiteX249" fmla="*/ 770581 w 1754187"/>
                <a:gd name="connsiteY249" fmla="*/ 299939 h 2278228"/>
                <a:gd name="connsiteX250" fmla="*/ 795860 w 1754187"/>
                <a:gd name="connsiteY250" fmla="*/ 283181 h 2278228"/>
                <a:gd name="connsiteX251" fmla="*/ 804097 w 1754187"/>
                <a:gd name="connsiteY251" fmla="*/ 277500 h 2278228"/>
                <a:gd name="connsiteX252" fmla="*/ 812618 w 1754187"/>
                <a:gd name="connsiteY252" fmla="*/ 271820 h 2278228"/>
                <a:gd name="connsiteX253" fmla="*/ 851815 w 1754187"/>
                <a:gd name="connsiteY253" fmla="*/ 229783 h 2278228"/>
                <a:gd name="connsiteX254" fmla="*/ 860336 w 1754187"/>
                <a:gd name="connsiteY254" fmla="*/ 218705 h 2278228"/>
                <a:gd name="connsiteX255" fmla="*/ 910610 w 1754187"/>
                <a:gd name="connsiteY255" fmla="*/ 201663 h 2278228"/>
                <a:gd name="connsiteX256" fmla="*/ 946966 w 1754187"/>
                <a:gd name="connsiteY256" fmla="*/ 190586 h 2278228"/>
                <a:gd name="connsiteX257" fmla="*/ 955487 w 1754187"/>
                <a:gd name="connsiteY257" fmla="*/ 187746 h 2278228"/>
                <a:gd name="connsiteX258" fmla="*/ 994683 w 1754187"/>
                <a:gd name="connsiteY258" fmla="*/ 170988 h 2278228"/>
                <a:gd name="connsiteX259" fmla="*/ 1000364 w 1754187"/>
                <a:gd name="connsiteY259" fmla="*/ 170988 h 2278228"/>
                <a:gd name="connsiteX260" fmla="*/ 1059159 w 1754187"/>
                <a:gd name="connsiteY260" fmla="*/ 140028 h 2278228"/>
                <a:gd name="connsiteX261" fmla="*/ 1090118 w 1754187"/>
                <a:gd name="connsiteY261" fmla="*/ 126111 h 2278228"/>
                <a:gd name="connsiteX262" fmla="*/ 1098355 w 1754187"/>
                <a:gd name="connsiteY262" fmla="*/ 123270 h 2278228"/>
                <a:gd name="connsiteX263" fmla="*/ 1120794 w 1754187"/>
                <a:gd name="connsiteY263" fmla="*/ 106512 h 2278228"/>
                <a:gd name="connsiteX264" fmla="*/ 1126475 w 1754187"/>
                <a:gd name="connsiteY264" fmla="*/ 97991 h 2278228"/>
                <a:gd name="connsiteX265" fmla="*/ 1137552 w 1754187"/>
                <a:gd name="connsiteY265" fmla="*/ 78393 h 2278228"/>
                <a:gd name="connsiteX266" fmla="*/ 1146073 w 1754187"/>
                <a:gd name="connsiteY266" fmla="*/ 53114 h 2278228"/>
                <a:gd name="connsiteX267" fmla="*/ 1143233 w 1754187"/>
                <a:gd name="connsiteY267" fmla="*/ 42037 h 2278228"/>
                <a:gd name="connsiteX268" fmla="*/ 1140392 w 1754187"/>
                <a:gd name="connsiteY268" fmla="*/ 28119 h 2278228"/>
                <a:gd name="connsiteX269" fmla="*/ 1151754 w 1754187"/>
                <a:gd name="connsiteY269" fmla="*/ 0 h 2278228"/>
                <a:gd name="connsiteX270" fmla="*/ 1159990 w 1754187"/>
                <a:gd name="connsiteY270" fmla="*/ 2840 h 2278228"/>
                <a:gd name="connsiteX271" fmla="*/ 1196347 w 1754187"/>
                <a:gd name="connsiteY271" fmla="*/ 28119 h 2278228"/>
                <a:gd name="connsiteX272" fmla="*/ 1204868 w 1754187"/>
                <a:gd name="connsiteY272" fmla="*/ 36356 h 2278228"/>
                <a:gd name="connsiteX273" fmla="*/ 1210548 w 1754187"/>
                <a:gd name="connsiteY273" fmla="*/ 42037 h 2278228"/>
                <a:gd name="connsiteX274" fmla="*/ 1252585 w 1754187"/>
                <a:gd name="connsiteY274" fmla="*/ 55954 h 2278228"/>
                <a:gd name="connsiteX275" fmla="*/ 1263663 w 1754187"/>
                <a:gd name="connsiteY275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62467 w 1754187"/>
                <a:gd name="connsiteY128" fmla="*/ 2034528 h 2278228"/>
                <a:gd name="connsiteX129" fmla="*/ 201663 w 1754187"/>
                <a:gd name="connsiteY129" fmla="*/ 1928015 h 2278228"/>
                <a:gd name="connsiteX130" fmla="*/ 212741 w 1754187"/>
                <a:gd name="connsiteY130" fmla="*/ 1872061 h 2278228"/>
                <a:gd name="connsiteX131" fmla="*/ 226942 w 1754187"/>
                <a:gd name="connsiteY131" fmla="*/ 1824344 h 2278228"/>
                <a:gd name="connsiteX132" fmla="*/ 232623 w 1754187"/>
                <a:gd name="connsiteY132" fmla="*/ 1759868 h 2278228"/>
                <a:gd name="connsiteX133" fmla="*/ 235179 w 1754187"/>
                <a:gd name="connsiteY133" fmla="*/ 1745950 h 2278228"/>
                <a:gd name="connsiteX134" fmla="*/ 235179 w 1754187"/>
                <a:gd name="connsiteY134" fmla="*/ 1672954 h 2278228"/>
                <a:gd name="connsiteX135" fmla="*/ 240860 w 1754187"/>
                <a:gd name="connsiteY135" fmla="*/ 1664717 h 2278228"/>
                <a:gd name="connsiteX136" fmla="*/ 240860 w 1754187"/>
                <a:gd name="connsiteY136" fmla="*/ 1653356 h 2278228"/>
                <a:gd name="connsiteX137" fmla="*/ 252221 w 1754187"/>
                <a:gd name="connsiteY137" fmla="*/ 1569282 h 2278228"/>
                <a:gd name="connsiteX138" fmla="*/ 252221 w 1754187"/>
                <a:gd name="connsiteY138" fmla="*/ 1558205 h 2278228"/>
                <a:gd name="connsiteX139" fmla="*/ 235179 w 1754187"/>
                <a:gd name="connsiteY139" fmla="*/ 1479528 h 2278228"/>
                <a:gd name="connsiteX140" fmla="*/ 232623 w 1754187"/>
                <a:gd name="connsiteY140" fmla="*/ 1476687 h 2278228"/>
                <a:gd name="connsiteX141" fmla="*/ 232623 w 1754187"/>
                <a:gd name="connsiteY141" fmla="*/ 1465610 h 2278228"/>
                <a:gd name="connsiteX142" fmla="*/ 229783 w 1754187"/>
                <a:gd name="connsiteY142" fmla="*/ 1457089 h 2278228"/>
                <a:gd name="connsiteX143" fmla="*/ 229783 w 1754187"/>
                <a:gd name="connsiteY143" fmla="*/ 1451692 h 2278228"/>
                <a:gd name="connsiteX144" fmla="*/ 240860 w 1754187"/>
                <a:gd name="connsiteY144" fmla="*/ 1398294 h 2278228"/>
                <a:gd name="connsiteX145" fmla="*/ 243700 w 1754187"/>
                <a:gd name="connsiteY145" fmla="*/ 1395454 h 2278228"/>
                <a:gd name="connsiteX146" fmla="*/ 249381 w 1754187"/>
                <a:gd name="connsiteY146" fmla="*/ 1392897 h 2278228"/>
                <a:gd name="connsiteX147" fmla="*/ 254778 w 1754187"/>
                <a:gd name="connsiteY147" fmla="*/ 1390057 h 2278228"/>
                <a:gd name="connsiteX148" fmla="*/ 263298 w 1754187"/>
                <a:gd name="connsiteY148" fmla="*/ 1387217 h 2278228"/>
                <a:gd name="connsiteX149" fmla="*/ 299655 w 1754187"/>
                <a:gd name="connsiteY149" fmla="*/ 1387217 h 2278228"/>
                <a:gd name="connsiteX150" fmla="*/ 299655 w 1754187"/>
                <a:gd name="connsiteY150" fmla="*/ 1381536 h 2278228"/>
                <a:gd name="connsiteX151" fmla="*/ 305335 w 1754187"/>
                <a:gd name="connsiteY151" fmla="*/ 1375855 h 2278228"/>
                <a:gd name="connsiteX152" fmla="*/ 305335 w 1754187"/>
                <a:gd name="connsiteY152" fmla="*/ 1317061 h 2278228"/>
                <a:gd name="connsiteX153" fmla="*/ 308176 w 1754187"/>
                <a:gd name="connsiteY153" fmla="*/ 1311380 h 2278228"/>
                <a:gd name="connsiteX154" fmla="*/ 313856 w 1754187"/>
                <a:gd name="connsiteY154" fmla="*/ 1303143 h 2278228"/>
                <a:gd name="connsiteX155" fmla="*/ 316413 w 1754187"/>
                <a:gd name="connsiteY155" fmla="*/ 1300303 h 2278228"/>
                <a:gd name="connsiteX156" fmla="*/ 341692 w 1754187"/>
                <a:gd name="connsiteY156" fmla="*/ 1266787 h 2278228"/>
                <a:gd name="connsiteX157" fmla="*/ 372651 w 1754187"/>
                <a:gd name="connsiteY157" fmla="*/ 1238668 h 2278228"/>
                <a:gd name="connsiteX158" fmla="*/ 378332 w 1754187"/>
                <a:gd name="connsiteY158" fmla="*/ 1238668 h 2278228"/>
                <a:gd name="connsiteX159" fmla="*/ 383728 w 1754187"/>
                <a:gd name="connsiteY159" fmla="*/ 1235827 h 2278228"/>
                <a:gd name="connsiteX160" fmla="*/ 389409 w 1754187"/>
                <a:gd name="connsiteY160" fmla="*/ 1235827 h 2278228"/>
                <a:gd name="connsiteX161" fmla="*/ 411848 w 1754187"/>
                <a:gd name="connsiteY161" fmla="*/ 1238668 h 2278228"/>
                <a:gd name="connsiteX162" fmla="*/ 422925 w 1754187"/>
                <a:gd name="connsiteY162" fmla="*/ 1238668 h 2278228"/>
                <a:gd name="connsiteX163" fmla="*/ 445364 w 1754187"/>
                <a:gd name="connsiteY163" fmla="*/ 1224750 h 2278228"/>
                <a:gd name="connsiteX164" fmla="*/ 439967 w 1754187"/>
                <a:gd name="connsiteY164" fmla="*/ 1221910 h 2278228"/>
                <a:gd name="connsiteX165" fmla="*/ 428606 w 1754187"/>
                <a:gd name="connsiteY165" fmla="*/ 1199471 h 2278228"/>
                <a:gd name="connsiteX166" fmla="*/ 425765 w 1754187"/>
                <a:gd name="connsiteY166" fmla="*/ 1193790 h 2278228"/>
                <a:gd name="connsiteX167" fmla="*/ 403327 w 1754187"/>
                <a:gd name="connsiteY167" fmla="*/ 1171352 h 2278228"/>
                <a:gd name="connsiteX168" fmla="*/ 400486 w 1754187"/>
                <a:gd name="connsiteY168" fmla="*/ 1171352 h 2278228"/>
                <a:gd name="connsiteX169" fmla="*/ 395090 w 1754187"/>
                <a:gd name="connsiteY169" fmla="*/ 1168511 h 2278228"/>
                <a:gd name="connsiteX170" fmla="*/ 378332 w 1754187"/>
                <a:gd name="connsiteY170" fmla="*/ 1162831 h 2278228"/>
                <a:gd name="connsiteX171" fmla="*/ 372651 w 1754187"/>
                <a:gd name="connsiteY171" fmla="*/ 1160274 h 2278228"/>
                <a:gd name="connsiteX172" fmla="*/ 353053 w 1754187"/>
                <a:gd name="connsiteY172" fmla="*/ 1126475 h 2278228"/>
                <a:gd name="connsiteX173" fmla="*/ 333455 w 1754187"/>
                <a:gd name="connsiteY173" fmla="*/ 1123634 h 2278228"/>
                <a:gd name="connsiteX174" fmla="*/ 294258 w 1754187"/>
                <a:gd name="connsiteY174" fmla="*/ 1112557 h 2278228"/>
                <a:gd name="connsiteX175" fmla="*/ 299655 w 1754187"/>
                <a:gd name="connsiteY175" fmla="*/ 1095799 h 2278228"/>
                <a:gd name="connsiteX176" fmla="*/ 294258 w 1754187"/>
                <a:gd name="connsiteY176" fmla="*/ 1050922 h 2278228"/>
                <a:gd name="connsiteX177" fmla="*/ 294258 w 1754187"/>
                <a:gd name="connsiteY177" fmla="*/ 1039560 h 2278228"/>
                <a:gd name="connsiteX178" fmla="*/ 302495 w 1754187"/>
                <a:gd name="connsiteY178" fmla="*/ 983606 h 2278228"/>
                <a:gd name="connsiteX179" fmla="*/ 302495 w 1754187"/>
                <a:gd name="connsiteY179" fmla="*/ 964008 h 2278228"/>
                <a:gd name="connsiteX180" fmla="*/ 324934 w 1754187"/>
                <a:gd name="connsiteY180" fmla="*/ 885615 h 2278228"/>
                <a:gd name="connsiteX181" fmla="*/ 333455 w 1754187"/>
                <a:gd name="connsiteY181" fmla="*/ 874253 h 2278228"/>
                <a:gd name="connsiteX182" fmla="*/ 341692 w 1754187"/>
                <a:gd name="connsiteY182" fmla="*/ 863176 h 2278228"/>
                <a:gd name="connsiteX183" fmla="*/ 358449 w 1754187"/>
                <a:gd name="connsiteY183" fmla="*/ 823980 h 2278228"/>
                <a:gd name="connsiteX184" fmla="*/ 361290 w 1754187"/>
                <a:gd name="connsiteY184" fmla="*/ 818299 h 2278228"/>
                <a:gd name="connsiteX185" fmla="*/ 358449 w 1754187"/>
                <a:gd name="connsiteY185" fmla="*/ 806938 h 2278228"/>
                <a:gd name="connsiteX186" fmla="*/ 358449 w 1754187"/>
                <a:gd name="connsiteY186" fmla="*/ 798701 h 2278228"/>
                <a:gd name="connsiteX187" fmla="*/ 308176 w 1754187"/>
                <a:gd name="connsiteY187" fmla="*/ 764901 h 2278228"/>
                <a:gd name="connsiteX188" fmla="*/ 296814 w 1754187"/>
                <a:gd name="connsiteY188" fmla="*/ 764901 h 2278228"/>
                <a:gd name="connsiteX189" fmla="*/ 263298 w 1754187"/>
                <a:gd name="connsiteY189" fmla="*/ 748143 h 2278228"/>
                <a:gd name="connsiteX190" fmla="*/ 254778 w 1754187"/>
                <a:gd name="connsiteY190" fmla="*/ 745302 h 2278228"/>
                <a:gd name="connsiteX191" fmla="*/ 195983 w 1754187"/>
                <a:gd name="connsiteY191" fmla="*/ 750983 h 2278228"/>
                <a:gd name="connsiteX192" fmla="*/ 184905 w 1754187"/>
                <a:gd name="connsiteY192" fmla="*/ 753823 h 2278228"/>
                <a:gd name="connsiteX193" fmla="*/ 137188 w 1754187"/>
                <a:gd name="connsiteY193" fmla="*/ 742746 h 2278228"/>
                <a:gd name="connsiteX194" fmla="*/ 131507 w 1754187"/>
                <a:gd name="connsiteY194" fmla="*/ 734225 h 2278228"/>
                <a:gd name="connsiteX195" fmla="*/ 100832 w 1754187"/>
                <a:gd name="connsiteY195" fmla="*/ 686508 h 2278228"/>
                <a:gd name="connsiteX196" fmla="*/ 86630 w 1754187"/>
                <a:gd name="connsiteY196" fmla="*/ 680827 h 2278228"/>
                <a:gd name="connsiteX197" fmla="*/ 69872 w 1754187"/>
                <a:gd name="connsiteY197" fmla="*/ 675430 h 2278228"/>
                <a:gd name="connsiteX198" fmla="*/ 24995 w 1754187"/>
                <a:gd name="connsiteY198" fmla="*/ 630553 h 2278228"/>
                <a:gd name="connsiteX199" fmla="*/ 24995 w 1754187"/>
                <a:gd name="connsiteY199" fmla="*/ 619192 h 2278228"/>
                <a:gd name="connsiteX200" fmla="*/ 22439 w 1754187"/>
                <a:gd name="connsiteY200" fmla="*/ 610955 h 2278228"/>
                <a:gd name="connsiteX201" fmla="*/ 0 w 1754187"/>
                <a:gd name="connsiteY201" fmla="*/ 532562 h 2278228"/>
                <a:gd name="connsiteX202" fmla="*/ 8237 w 1754187"/>
                <a:gd name="connsiteY202" fmla="*/ 535118 h 2278228"/>
                <a:gd name="connsiteX203" fmla="*/ 16758 w 1754187"/>
                <a:gd name="connsiteY203" fmla="*/ 535118 h 2278228"/>
                <a:gd name="connsiteX204" fmla="*/ 33516 w 1754187"/>
                <a:gd name="connsiteY204" fmla="*/ 537958 h 2278228"/>
                <a:gd name="connsiteX205" fmla="*/ 47433 w 1754187"/>
                <a:gd name="connsiteY205" fmla="*/ 535118 h 2278228"/>
                <a:gd name="connsiteX206" fmla="*/ 58795 w 1754187"/>
                <a:gd name="connsiteY206" fmla="*/ 535118 h 2278228"/>
                <a:gd name="connsiteX207" fmla="*/ 72712 w 1754187"/>
                <a:gd name="connsiteY207" fmla="*/ 532562 h 2278228"/>
                <a:gd name="connsiteX208" fmla="*/ 78393 w 1754187"/>
                <a:gd name="connsiteY208" fmla="*/ 529721 h 2278228"/>
                <a:gd name="connsiteX209" fmla="*/ 86630 w 1754187"/>
                <a:gd name="connsiteY209" fmla="*/ 529721 h 2278228"/>
                <a:gd name="connsiteX210" fmla="*/ 120430 w 1754187"/>
                <a:gd name="connsiteY210" fmla="*/ 526881 h 2278228"/>
                <a:gd name="connsiteX211" fmla="*/ 128667 w 1754187"/>
                <a:gd name="connsiteY211" fmla="*/ 529721 h 2278228"/>
                <a:gd name="connsiteX212" fmla="*/ 134347 w 1754187"/>
                <a:gd name="connsiteY212" fmla="*/ 529721 h 2278228"/>
                <a:gd name="connsiteX213" fmla="*/ 165307 w 1754187"/>
                <a:gd name="connsiteY213" fmla="*/ 549320 h 2278228"/>
                <a:gd name="connsiteX214" fmla="*/ 173544 w 1754187"/>
                <a:gd name="connsiteY214" fmla="*/ 557557 h 2278228"/>
                <a:gd name="connsiteX215" fmla="*/ 179225 w 1754187"/>
                <a:gd name="connsiteY215" fmla="*/ 560397 h 2278228"/>
                <a:gd name="connsiteX216" fmla="*/ 187746 w 1754187"/>
                <a:gd name="connsiteY216" fmla="*/ 566078 h 2278228"/>
                <a:gd name="connsiteX217" fmla="*/ 226942 w 1754187"/>
                <a:gd name="connsiteY217" fmla="*/ 599594 h 2278228"/>
                <a:gd name="connsiteX218" fmla="*/ 232623 w 1754187"/>
                <a:gd name="connsiteY218" fmla="*/ 602434 h 2278228"/>
                <a:gd name="connsiteX219" fmla="*/ 240860 w 1754187"/>
                <a:gd name="connsiteY219" fmla="*/ 605274 h 2278228"/>
                <a:gd name="connsiteX220" fmla="*/ 246541 w 1754187"/>
                <a:gd name="connsiteY220" fmla="*/ 608114 h 2278228"/>
                <a:gd name="connsiteX221" fmla="*/ 257618 w 1754187"/>
                <a:gd name="connsiteY221" fmla="*/ 608114 h 2278228"/>
                <a:gd name="connsiteX222" fmla="*/ 302495 w 1754187"/>
                <a:gd name="connsiteY222" fmla="*/ 591357 h 2278228"/>
                <a:gd name="connsiteX223" fmla="*/ 308176 w 1754187"/>
                <a:gd name="connsiteY223" fmla="*/ 585676 h 2278228"/>
                <a:gd name="connsiteX224" fmla="*/ 311016 w 1754187"/>
                <a:gd name="connsiteY224" fmla="*/ 579995 h 2278228"/>
                <a:gd name="connsiteX225" fmla="*/ 316413 w 1754187"/>
                <a:gd name="connsiteY225" fmla="*/ 574599 h 2278228"/>
                <a:gd name="connsiteX226" fmla="*/ 319253 w 1754187"/>
                <a:gd name="connsiteY226" fmla="*/ 568918 h 2278228"/>
                <a:gd name="connsiteX227" fmla="*/ 366971 w 1754187"/>
                <a:gd name="connsiteY227" fmla="*/ 552160 h 2278228"/>
                <a:gd name="connsiteX228" fmla="*/ 375492 w 1754187"/>
                <a:gd name="connsiteY228" fmla="*/ 552160 h 2278228"/>
                <a:gd name="connsiteX229" fmla="*/ 422925 w 1754187"/>
                <a:gd name="connsiteY229" fmla="*/ 515520 h 2278228"/>
                <a:gd name="connsiteX230" fmla="*/ 431446 w 1754187"/>
                <a:gd name="connsiteY230" fmla="*/ 507283 h 2278228"/>
                <a:gd name="connsiteX231" fmla="*/ 437127 w 1754187"/>
                <a:gd name="connsiteY231" fmla="*/ 498762 h 2278228"/>
                <a:gd name="connsiteX232" fmla="*/ 470643 w 1754187"/>
                <a:gd name="connsiteY232" fmla="*/ 487685 h 2278228"/>
                <a:gd name="connsiteX233" fmla="*/ 482004 w 1754187"/>
                <a:gd name="connsiteY233" fmla="*/ 487685 h 2278228"/>
                <a:gd name="connsiteX234" fmla="*/ 518360 w 1754187"/>
                <a:gd name="connsiteY234" fmla="*/ 498762 h 2278228"/>
                <a:gd name="connsiteX235" fmla="*/ 526597 w 1754187"/>
                <a:gd name="connsiteY235" fmla="*/ 498762 h 2278228"/>
                <a:gd name="connsiteX236" fmla="*/ 554716 w 1754187"/>
                <a:gd name="connsiteY236" fmla="*/ 487685 h 2278228"/>
                <a:gd name="connsiteX237" fmla="*/ 563237 w 1754187"/>
                <a:gd name="connsiteY237" fmla="*/ 479164 h 2278228"/>
                <a:gd name="connsiteX238" fmla="*/ 574315 w 1754187"/>
                <a:gd name="connsiteY238" fmla="*/ 473483 h 2278228"/>
                <a:gd name="connsiteX239" fmla="*/ 579995 w 1754187"/>
                <a:gd name="connsiteY239" fmla="*/ 468086 h 2278228"/>
                <a:gd name="connsiteX240" fmla="*/ 627713 w 1754187"/>
                <a:gd name="connsiteY240" fmla="*/ 459565 h 2278228"/>
                <a:gd name="connsiteX241" fmla="*/ 644471 w 1754187"/>
                <a:gd name="connsiteY241" fmla="*/ 453885 h 2278228"/>
                <a:gd name="connsiteX242" fmla="*/ 658388 w 1754187"/>
                <a:gd name="connsiteY242" fmla="*/ 453885 h 2278228"/>
                <a:gd name="connsiteX243" fmla="*/ 694745 w 1754187"/>
                <a:gd name="connsiteY243" fmla="*/ 417528 h 2278228"/>
                <a:gd name="connsiteX244" fmla="*/ 694745 w 1754187"/>
                <a:gd name="connsiteY244" fmla="*/ 409007 h 2278228"/>
                <a:gd name="connsiteX245" fmla="*/ 697585 w 1754187"/>
                <a:gd name="connsiteY245" fmla="*/ 361574 h 2278228"/>
                <a:gd name="connsiteX246" fmla="*/ 700425 w 1754187"/>
                <a:gd name="connsiteY246" fmla="*/ 353053 h 2278228"/>
                <a:gd name="connsiteX247" fmla="*/ 728545 w 1754187"/>
                <a:gd name="connsiteY247" fmla="*/ 313856 h 2278228"/>
                <a:gd name="connsiteX248" fmla="*/ 770581 w 1754187"/>
                <a:gd name="connsiteY248" fmla="*/ 299939 h 2278228"/>
                <a:gd name="connsiteX249" fmla="*/ 795860 w 1754187"/>
                <a:gd name="connsiteY249" fmla="*/ 283181 h 2278228"/>
                <a:gd name="connsiteX250" fmla="*/ 804097 w 1754187"/>
                <a:gd name="connsiteY250" fmla="*/ 277500 h 2278228"/>
                <a:gd name="connsiteX251" fmla="*/ 812618 w 1754187"/>
                <a:gd name="connsiteY251" fmla="*/ 271820 h 2278228"/>
                <a:gd name="connsiteX252" fmla="*/ 851815 w 1754187"/>
                <a:gd name="connsiteY252" fmla="*/ 229783 h 2278228"/>
                <a:gd name="connsiteX253" fmla="*/ 860336 w 1754187"/>
                <a:gd name="connsiteY253" fmla="*/ 218705 h 2278228"/>
                <a:gd name="connsiteX254" fmla="*/ 910610 w 1754187"/>
                <a:gd name="connsiteY254" fmla="*/ 201663 h 2278228"/>
                <a:gd name="connsiteX255" fmla="*/ 946966 w 1754187"/>
                <a:gd name="connsiteY255" fmla="*/ 190586 h 2278228"/>
                <a:gd name="connsiteX256" fmla="*/ 955487 w 1754187"/>
                <a:gd name="connsiteY256" fmla="*/ 187746 h 2278228"/>
                <a:gd name="connsiteX257" fmla="*/ 994683 w 1754187"/>
                <a:gd name="connsiteY257" fmla="*/ 170988 h 2278228"/>
                <a:gd name="connsiteX258" fmla="*/ 1000364 w 1754187"/>
                <a:gd name="connsiteY258" fmla="*/ 170988 h 2278228"/>
                <a:gd name="connsiteX259" fmla="*/ 1059159 w 1754187"/>
                <a:gd name="connsiteY259" fmla="*/ 140028 h 2278228"/>
                <a:gd name="connsiteX260" fmla="*/ 1090118 w 1754187"/>
                <a:gd name="connsiteY260" fmla="*/ 126111 h 2278228"/>
                <a:gd name="connsiteX261" fmla="*/ 1098355 w 1754187"/>
                <a:gd name="connsiteY261" fmla="*/ 123270 h 2278228"/>
                <a:gd name="connsiteX262" fmla="*/ 1120794 w 1754187"/>
                <a:gd name="connsiteY262" fmla="*/ 106512 h 2278228"/>
                <a:gd name="connsiteX263" fmla="*/ 1126475 w 1754187"/>
                <a:gd name="connsiteY263" fmla="*/ 97991 h 2278228"/>
                <a:gd name="connsiteX264" fmla="*/ 1137552 w 1754187"/>
                <a:gd name="connsiteY264" fmla="*/ 78393 h 2278228"/>
                <a:gd name="connsiteX265" fmla="*/ 1146073 w 1754187"/>
                <a:gd name="connsiteY265" fmla="*/ 53114 h 2278228"/>
                <a:gd name="connsiteX266" fmla="*/ 1143233 w 1754187"/>
                <a:gd name="connsiteY266" fmla="*/ 42037 h 2278228"/>
                <a:gd name="connsiteX267" fmla="*/ 1140392 w 1754187"/>
                <a:gd name="connsiteY267" fmla="*/ 28119 h 2278228"/>
                <a:gd name="connsiteX268" fmla="*/ 1151754 w 1754187"/>
                <a:gd name="connsiteY268" fmla="*/ 0 h 2278228"/>
                <a:gd name="connsiteX269" fmla="*/ 1159990 w 1754187"/>
                <a:gd name="connsiteY269" fmla="*/ 2840 h 2278228"/>
                <a:gd name="connsiteX270" fmla="*/ 1196347 w 1754187"/>
                <a:gd name="connsiteY270" fmla="*/ 28119 h 2278228"/>
                <a:gd name="connsiteX271" fmla="*/ 1204868 w 1754187"/>
                <a:gd name="connsiteY271" fmla="*/ 36356 h 2278228"/>
                <a:gd name="connsiteX272" fmla="*/ 1210548 w 1754187"/>
                <a:gd name="connsiteY272" fmla="*/ 42037 h 2278228"/>
                <a:gd name="connsiteX273" fmla="*/ 1252585 w 1754187"/>
                <a:gd name="connsiteY273" fmla="*/ 55954 h 2278228"/>
                <a:gd name="connsiteX274" fmla="*/ 1263663 w 1754187"/>
                <a:gd name="connsiteY274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62467 w 1754187"/>
                <a:gd name="connsiteY128" fmla="*/ 2034528 h 2278228"/>
                <a:gd name="connsiteX129" fmla="*/ 201663 w 1754187"/>
                <a:gd name="connsiteY129" fmla="*/ 1928015 h 2278228"/>
                <a:gd name="connsiteX130" fmla="*/ 226942 w 1754187"/>
                <a:gd name="connsiteY130" fmla="*/ 1824344 h 2278228"/>
                <a:gd name="connsiteX131" fmla="*/ 232623 w 1754187"/>
                <a:gd name="connsiteY131" fmla="*/ 1759868 h 2278228"/>
                <a:gd name="connsiteX132" fmla="*/ 235179 w 1754187"/>
                <a:gd name="connsiteY132" fmla="*/ 1745950 h 2278228"/>
                <a:gd name="connsiteX133" fmla="*/ 235179 w 1754187"/>
                <a:gd name="connsiteY133" fmla="*/ 1672954 h 2278228"/>
                <a:gd name="connsiteX134" fmla="*/ 240860 w 1754187"/>
                <a:gd name="connsiteY134" fmla="*/ 1664717 h 2278228"/>
                <a:gd name="connsiteX135" fmla="*/ 240860 w 1754187"/>
                <a:gd name="connsiteY135" fmla="*/ 1653356 h 2278228"/>
                <a:gd name="connsiteX136" fmla="*/ 252221 w 1754187"/>
                <a:gd name="connsiteY136" fmla="*/ 1569282 h 2278228"/>
                <a:gd name="connsiteX137" fmla="*/ 252221 w 1754187"/>
                <a:gd name="connsiteY137" fmla="*/ 1558205 h 2278228"/>
                <a:gd name="connsiteX138" fmla="*/ 235179 w 1754187"/>
                <a:gd name="connsiteY138" fmla="*/ 1479528 h 2278228"/>
                <a:gd name="connsiteX139" fmla="*/ 232623 w 1754187"/>
                <a:gd name="connsiteY139" fmla="*/ 1476687 h 2278228"/>
                <a:gd name="connsiteX140" fmla="*/ 232623 w 1754187"/>
                <a:gd name="connsiteY140" fmla="*/ 1465610 h 2278228"/>
                <a:gd name="connsiteX141" fmla="*/ 229783 w 1754187"/>
                <a:gd name="connsiteY141" fmla="*/ 1457089 h 2278228"/>
                <a:gd name="connsiteX142" fmla="*/ 229783 w 1754187"/>
                <a:gd name="connsiteY142" fmla="*/ 1451692 h 2278228"/>
                <a:gd name="connsiteX143" fmla="*/ 240860 w 1754187"/>
                <a:gd name="connsiteY143" fmla="*/ 1398294 h 2278228"/>
                <a:gd name="connsiteX144" fmla="*/ 243700 w 1754187"/>
                <a:gd name="connsiteY144" fmla="*/ 1395454 h 2278228"/>
                <a:gd name="connsiteX145" fmla="*/ 249381 w 1754187"/>
                <a:gd name="connsiteY145" fmla="*/ 1392897 h 2278228"/>
                <a:gd name="connsiteX146" fmla="*/ 254778 w 1754187"/>
                <a:gd name="connsiteY146" fmla="*/ 1390057 h 2278228"/>
                <a:gd name="connsiteX147" fmla="*/ 263298 w 1754187"/>
                <a:gd name="connsiteY147" fmla="*/ 1387217 h 2278228"/>
                <a:gd name="connsiteX148" fmla="*/ 299655 w 1754187"/>
                <a:gd name="connsiteY148" fmla="*/ 1387217 h 2278228"/>
                <a:gd name="connsiteX149" fmla="*/ 299655 w 1754187"/>
                <a:gd name="connsiteY149" fmla="*/ 1381536 h 2278228"/>
                <a:gd name="connsiteX150" fmla="*/ 305335 w 1754187"/>
                <a:gd name="connsiteY150" fmla="*/ 1375855 h 2278228"/>
                <a:gd name="connsiteX151" fmla="*/ 305335 w 1754187"/>
                <a:gd name="connsiteY151" fmla="*/ 1317061 h 2278228"/>
                <a:gd name="connsiteX152" fmla="*/ 308176 w 1754187"/>
                <a:gd name="connsiteY152" fmla="*/ 1311380 h 2278228"/>
                <a:gd name="connsiteX153" fmla="*/ 313856 w 1754187"/>
                <a:gd name="connsiteY153" fmla="*/ 1303143 h 2278228"/>
                <a:gd name="connsiteX154" fmla="*/ 316413 w 1754187"/>
                <a:gd name="connsiteY154" fmla="*/ 1300303 h 2278228"/>
                <a:gd name="connsiteX155" fmla="*/ 341692 w 1754187"/>
                <a:gd name="connsiteY155" fmla="*/ 1266787 h 2278228"/>
                <a:gd name="connsiteX156" fmla="*/ 372651 w 1754187"/>
                <a:gd name="connsiteY156" fmla="*/ 1238668 h 2278228"/>
                <a:gd name="connsiteX157" fmla="*/ 378332 w 1754187"/>
                <a:gd name="connsiteY157" fmla="*/ 1238668 h 2278228"/>
                <a:gd name="connsiteX158" fmla="*/ 383728 w 1754187"/>
                <a:gd name="connsiteY158" fmla="*/ 1235827 h 2278228"/>
                <a:gd name="connsiteX159" fmla="*/ 389409 w 1754187"/>
                <a:gd name="connsiteY159" fmla="*/ 1235827 h 2278228"/>
                <a:gd name="connsiteX160" fmla="*/ 411848 w 1754187"/>
                <a:gd name="connsiteY160" fmla="*/ 1238668 h 2278228"/>
                <a:gd name="connsiteX161" fmla="*/ 422925 w 1754187"/>
                <a:gd name="connsiteY161" fmla="*/ 1238668 h 2278228"/>
                <a:gd name="connsiteX162" fmla="*/ 445364 w 1754187"/>
                <a:gd name="connsiteY162" fmla="*/ 1224750 h 2278228"/>
                <a:gd name="connsiteX163" fmla="*/ 439967 w 1754187"/>
                <a:gd name="connsiteY163" fmla="*/ 1221910 h 2278228"/>
                <a:gd name="connsiteX164" fmla="*/ 428606 w 1754187"/>
                <a:gd name="connsiteY164" fmla="*/ 1199471 h 2278228"/>
                <a:gd name="connsiteX165" fmla="*/ 425765 w 1754187"/>
                <a:gd name="connsiteY165" fmla="*/ 1193790 h 2278228"/>
                <a:gd name="connsiteX166" fmla="*/ 403327 w 1754187"/>
                <a:gd name="connsiteY166" fmla="*/ 1171352 h 2278228"/>
                <a:gd name="connsiteX167" fmla="*/ 400486 w 1754187"/>
                <a:gd name="connsiteY167" fmla="*/ 1171352 h 2278228"/>
                <a:gd name="connsiteX168" fmla="*/ 395090 w 1754187"/>
                <a:gd name="connsiteY168" fmla="*/ 1168511 h 2278228"/>
                <a:gd name="connsiteX169" fmla="*/ 378332 w 1754187"/>
                <a:gd name="connsiteY169" fmla="*/ 1162831 h 2278228"/>
                <a:gd name="connsiteX170" fmla="*/ 372651 w 1754187"/>
                <a:gd name="connsiteY170" fmla="*/ 1160274 h 2278228"/>
                <a:gd name="connsiteX171" fmla="*/ 353053 w 1754187"/>
                <a:gd name="connsiteY171" fmla="*/ 1126475 h 2278228"/>
                <a:gd name="connsiteX172" fmla="*/ 333455 w 1754187"/>
                <a:gd name="connsiteY172" fmla="*/ 1123634 h 2278228"/>
                <a:gd name="connsiteX173" fmla="*/ 294258 w 1754187"/>
                <a:gd name="connsiteY173" fmla="*/ 1112557 h 2278228"/>
                <a:gd name="connsiteX174" fmla="*/ 299655 w 1754187"/>
                <a:gd name="connsiteY174" fmla="*/ 1095799 h 2278228"/>
                <a:gd name="connsiteX175" fmla="*/ 294258 w 1754187"/>
                <a:gd name="connsiteY175" fmla="*/ 1050922 h 2278228"/>
                <a:gd name="connsiteX176" fmla="*/ 294258 w 1754187"/>
                <a:gd name="connsiteY176" fmla="*/ 1039560 h 2278228"/>
                <a:gd name="connsiteX177" fmla="*/ 302495 w 1754187"/>
                <a:gd name="connsiteY177" fmla="*/ 983606 h 2278228"/>
                <a:gd name="connsiteX178" fmla="*/ 302495 w 1754187"/>
                <a:gd name="connsiteY178" fmla="*/ 964008 h 2278228"/>
                <a:gd name="connsiteX179" fmla="*/ 324934 w 1754187"/>
                <a:gd name="connsiteY179" fmla="*/ 885615 h 2278228"/>
                <a:gd name="connsiteX180" fmla="*/ 333455 w 1754187"/>
                <a:gd name="connsiteY180" fmla="*/ 874253 h 2278228"/>
                <a:gd name="connsiteX181" fmla="*/ 341692 w 1754187"/>
                <a:gd name="connsiteY181" fmla="*/ 863176 h 2278228"/>
                <a:gd name="connsiteX182" fmla="*/ 358449 w 1754187"/>
                <a:gd name="connsiteY182" fmla="*/ 823980 h 2278228"/>
                <a:gd name="connsiteX183" fmla="*/ 361290 w 1754187"/>
                <a:gd name="connsiteY183" fmla="*/ 818299 h 2278228"/>
                <a:gd name="connsiteX184" fmla="*/ 358449 w 1754187"/>
                <a:gd name="connsiteY184" fmla="*/ 806938 h 2278228"/>
                <a:gd name="connsiteX185" fmla="*/ 358449 w 1754187"/>
                <a:gd name="connsiteY185" fmla="*/ 798701 h 2278228"/>
                <a:gd name="connsiteX186" fmla="*/ 308176 w 1754187"/>
                <a:gd name="connsiteY186" fmla="*/ 764901 h 2278228"/>
                <a:gd name="connsiteX187" fmla="*/ 296814 w 1754187"/>
                <a:gd name="connsiteY187" fmla="*/ 764901 h 2278228"/>
                <a:gd name="connsiteX188" fmla="*/ 263298 w 1754187"/>
                <a:gd name="connsiteY188" fmla="*/ 748143 h 2278228"/>
                <a:gd name="connsiteX189" fmla="*/ 254778 w 1754187"/>
                <a:gd name="connsiteY189" fmla="*/ 745302 h 2278228"/>
                <a:gd name="connsiteX190" fmla="*/ 195983 w 1754187"/>
                <a:gd name="connsiteY190" fmla="*/ 750983 h 2278228"/>
                <a:gd name="connsiteX191" fmla="*/ 184905 w 1754187"/>
                <a:gd name="connsiteY191" fmla="*/ 753823 h 2278228"/>
                <a:gd name="connsiteX192" fmla="*/ 137188 w 1754187"/>
                <a:gd name="connsiteY192" fmla="*/ 742746 h 2278228"/>
                <a:gd name="connsiteX193" fmla="*/ 131507 w 1754187"/>
                <a:gd name="connsiteY193" fmla="*/ 734225 h 2278228"/>
                <a:gd name="connsiteX194" fmla="*/ 100832 w 1754187"/>
                <a:gd name="connsiteY194" fmla="*/ 686508 h 2278228"/>
                <a:gd name="connsiteX195" fmla="*/ 86630 w 1754187"/>
                <a:gd name="connsiteY195" fmla="*/ 680827 h 2278228"/>
                <a:gd name="connsiteX196" fmla="*/ 69872 w 1754187"/>
                <a:gd name="connsiteY196" fmla="*/ 675430 h 2278228"/>
                <a:gd name="connsiteX197" fmla="*/ 24995 w 1754187"/>
                <a:gd name="connsiteY197" fmla="*/ 630553 h 2278228"/>
                <a:gd name="connsiteX198" fmla="*/ 24995 w 1754187"/>
                <a:gd name="connsiteY198" fmla="*/ 619192 h 2278228"/>
                <a:gd name="connsiteX199" fmla="*/ 22439 w 1754187"/>
                <a:gd name="connsiteY199" fmla="*/ 610955 h 2278228"/>
                <a:gd name="connsiteX200" fmla="*/ 0 w 1754187"/>
                <a:gd name="connsiteY200" fmla="*/ 532562 h 2278228"/>
                <a:gd name="connsiteX201" fmla="*/ 8237 w 1754187"/>
                <a:gd name="connsiteY201" fmla="*/ 535118 h 2278228"/>
                <a:gd name="connsiteX202" fmla="*/ 16758 w 1754187"/>
                <a:gd name="connsiteY202" fmla="*/ 535118 h 2278228"/>
                <a:gd name="connsiteX203" fmla="*/ 33516 w 1754187"/>
                <a:gd name="connsiteY203" fmla="*/ 537958 h 2278228"/>
                <a:gd name="connsiteX204" fmla="*/ 47433 w 1754187"/>
                <a:gd name="connsiteY204" fmla="*/ 535118 h 2278228"/>
                <a:gd name="connsiteX205" fmla="*/ 58795 w 1754187"/>
                <a:gd name="connsiteY205" fmla="*/ 535118 h 2278228"/>
                <a:gd name="connsiteX206" fmla="*/ 72712 w 1754187"/>
                <a:gd name="connsiteY206" fmla="*/ 532562 h 2278228"/>
                <a:gd name="connsiteX207" fmla="*/ 78393 w 1754187"/>
                <a:gd name="connsiteY207" fmla="*/ 529721 h 2278228"/>
                <a:gd name="connsiteX208" fmla="*/ 86630 w 1754187"/>
                <a:gd name="connsiteY208" fmla="*/ 529721 h 2278228"/>
                <a:gd name="connsiteX209" fmla="*/ 120430 w 1754187"/>
                <a:gd name="connsiteY209" fmla="*/ 526881 h 2278228"/>
                <a:gd name="connsiteX210" fmla="*/ 128667 w 1754187"/>
                <a:gd name="connsiteY210" fmla="*/ 529721 h 2278228"/>
                <a:gd name="connsiteX211" fmla="*/ 134347 w 1754187"/>
                <a:gd name="connsiteY211" fmla="*/ 529721 h 2278228"/>
                <a:gd name="connsiteX212" fmla="*/ 165307 w 1754187"/>
                <a:gd name="connsiteY212" fmla="*/ 549320 h 2278228"/>
                <a:gd name="connsiteX213" fmla="*/ 173544 w 1754187"/>
                <a:gd name="connsiteY213" fmla="*/ 557557 h 2278228"/>
                <a:gd name="connsiteX214" fmla="*/ 179225 w 1754187"/>
                <a:gd name="connsiteY214" fmla="*/ 560397 h 2278228"/>
                <a:gd name="connsiteX215" fmla="*/ 187746 w 1754187"/>
                <a:gd name="connsiteY215" fmla="*/ 566078 h 2278228"/>
                <a:gd name="connsiteX216" fmla="*/ 226942 w 1754187"/>
                <a:gd name="connsiteY216" fmla="*/ 599594 h 2278228"/>
                <a:gd name="connsiteX217" fmla="*/ 232623 w 1754187"/>
                <a:gd name="connsiteY217" fmla="*/ 602434 h 2278228"/>
                <a:gd name="connsiteX218" fmla="*/ 240860 w 1754187"/>
                <a:gd name="connsiteY218" fmla="*/ 605274 h 2278228"/>
                <a:gd name="connsiteX219" fmla="*/ 246541 w 1754187"/>
                <a:gd name="connsiteY219" fmla="*/ 608114 h 2278228"/>
                <a:gd name="connsiteX220" fmla="*/ 257618 w 1754187"/>
                <a:gd name="connsiteY220" fmla="*/ 608114 h 2278228"/>
                <a:gd name="connsiteX221" fmla="*/ 302495 w 1754187"/>
                <a:gd name="connsiteY221" fmla="*/ 591357 h 2278228"/>
                <a:gd name="connsiteX222" fmla="*/ 308176 w 1754187"/>
                <a:gd name="connsiteY222" fmla="*/ 585676 h 2278228"/>
                <a:gd name="connsiteX223" fmla="*/ 311016 w 1754187"/>
                <a:gd name="connsiteY223" fmla="*/ 579995 h 2278228"/>
                <a:gd name="connsiteX224" fmla="*/ 316413 w 1754187"/>
                <a:gd name="connsiteY224" fmla="*/ 574599 h 2278228"/>
                <a:gd name="connsiteX225" fmla="*/ 319253 w 1754187"/>
                <a:gd name="connsiteY225" fmla="*/ 568918 h 2278228"/>
                <a:gd name="connsiteX226" fmla="*/ 366971 w 1754187"/>
                <a:gd name="connsiteY226" fmla="*/ 552160 h 2278228"/>
                <a:gd name="connsiteX227" fmla="*/ 375492 w 1754187"/>
                <a:gd name="connsiteY227" fmla="*/ 552160 h 2278228"/>
                <a:gd name="connsiteX228" fmla="*/ 422925 w 1754187"/>
                <a:gd name="connsiteY228" fmla="*/ 515520 h 2278228"/>
                <a:gd name="connsiteX229" fmla="*/ 431446 w 1754187"/>
                <a:gd name="connsiteY229" fmla="*/ 507283 h 2278228"/>
                <a:gd name="connsiteX230" fmla="*/ 437127 w 1754187"/>
                <a:gd name="connsiteY230" fmla="*/ 498762 h 2278228"/>
                <a:gd name="connsiteX231" fmla="*/ 470643 w 1754187"/>
                <a:gd name="connsiteY231" fmla="*/ 487685 h 2278228"/>
                <a:gd name="connsiteX232" fmla="*/ 482004 w 1754187"/>
                <a:gd name="connsiteY232" fmla="*/ 487685 h 2278228"/>
                <a:gd name="connsiteX233" fmla="*/ 518360 w 1754187"/>
                <a:gd name="connsiteY233" fmla="*/ 498762 h 2278228"/>
                <a:gd name="connsiteX234" fmla="*/ 526597 w 1754187"/>
                <a:gd name="connsiteY234" fmla="*/ 498762 h 2278228"/>
                <a:gd name="connsiteX235" fmla="*/ 554716 w 1754187"/>
                <a:gd name="connsiteY235" fmla="*/ 487685 h 2278228"/>
                <a:gd name="connsiteX236" fmla="*/ 563237 w 1754187"/>
                <a:gd name="connsiteY236" fmla="*/ 479164 h 2278228"/>
                <a:gd name="connsiteX237" fmla="*/ 574315 w 1754187"/>
                <a:gd name="connsiteY237" fmla="*/ 473483 h 2278228"/>
                <a:gd name="connsiteX238" fmla="*/ 579995 w 1754187"/>
                <a:gd name="connsiteY238" fmla="*/ 468086 h 2278228"/>
                <a:gd name="connsiteX239" fmla="*/ 627713 w 1754187"/>
                <a:gd name="connsiteY239" fmla="*/ 459565 h 2278228"/>
                <a:gd name="connsiteX240" fmla="*/ 644471 w 1754187"/>
                <a:gd name="connsiteY240" fmla="*/ 453885 h 2278228"/>
                <a:gd name="connsiteX241" fmla="*/ 658388 w 1754187"/>
                <a:gd name="connsiteY241" fmla="*/ 453885 h 2278228"/>
                <a:gd name="connsiteX242" fmla="*/ 694745 w 1754187"/>
                <a:gd name="connsiteY242" fmla="*/ 417528 h 2278228"/>
                <a:gd name="connsiteX243" fmla="*/ 694745 w 1754187"/>
                <a:gd name="connsiteY243" fmla="*/ 409007 h 2278228"/>
                <a:gd name="connsiteX244" fmla="*/ 697585 w 1754187"/>
                <a:gd name="connsiteY244" fmla="*/ 361574 h 2278228"/>
                <a:gd name="connsiteX245" fmla="*/ 700425 w 1754187"/>
                <a:gd name="connsiteY245" fmla="*/ 353053 h 2278228"/>
                <a:gd name="connsiteX246" fmla="*/ 728545 w 1754187"/>
                <a:gd name="connsiteY246" fmla="*/ 313856 h 2278228"/>
                <a:gd name="connsiteX247" fmla="*/ 770581 w 1754187"/>
                <a:gd name="connsiteY247" fmla="*/ 299939 h 2278228"/>
                <a:gd name="connsiteX248" fmla="*/ 795860 w 1754187"/>
                <a:gd name="connsiteY248" fmla="*/ 283181 h 2278228"/>
                <a:gd name="connsiteX249" fmla="*/ 804097 w 1754187"/>
                <a:gd name="connsiteY249" fmla="*/ 277500 h 2278228"/>
                <a:gd name="connsiteX250" fmla="*/ 812618 w 1754187"/>
                <a:gd name="connsiteY250" fmla="*/ 271820 h 2278228"/>
                <a:gd name="connsiteX251" fmla="*/ 851815 w 1754187"/>
                <a:gd name="connsiteY251" fmla="*/ 229783 h 2278228"/>
                <a:gd name="connsiteX252" fmla="*/ 860336 w 1754187"/>
                <a:gd name="connsiteY252" fmla="*/ 218705 h 2278228"/>
                <a:gd name="connsiteX253" fmla="*/ 910610 w 1754187"/>
                <a:gd name="connsiteY253" fmla="*/ 201663 h 2278228"/>
                <a:gd name="connsiteX254" fmla="*/ 946966 w 1754187"/>
                <a:gd name="connsiteY254" fmla="*/ 190586 h 2278228"/>
                <a:gd name="connsiteX255" fmla="*/ 955487 w 1754187"/>
                <a:gd name="connsiteY255" fmla="*/ 187746 h 2278228"/>
                <a:gd name="connsiteX256" fmla="*/ 994683 w 1754187"/>
                <a:gd name="connsiteY256" fmla="*/ 170988 h 2278228"/>
                <a:gd name="connsiteX257" fmla="*/ 1000364 w 1754187"/>
                <a:gd name="connsiteY257" fmla="*/ 170988 h 2278228"/>
                <a:gd name="connsiteX258" fmla="*/ 1059159 w 1754187"/>
                <a:gd name="connsiteY258" fmla="*/ 140028 h 2278228"/>
                <a:gd name="connsiteX259" fmla="*/ 1090118 w 1754187"/>
                <a:gd name="connsiteY259" fmla="*/ 126111 h 2278228"/>
                <a:gd name="connsiteX260" fmla="*/ 1098355 w 1754187"/>
                <a:gd name="connsiteY260" fmla="*/ 123270 h 2278228"/>
                <a:gd name="connsiteX261" fmla="*/ 1120794 w 1754187"/>
                <a:gd name="connsiteY261" fmla="*/ 106512 h 2278228"/>
                <a:gd name="connsiteX262" fmla="*/ 1126475 w 1754187"/>
                <a:gd name="connsiteY262" fmla="*/ 97991 h 2278228"/>
                <a:gd name="connsiteX263" fmla="*/ 1137552 w 1754187"/>
                <a:gd name="connsiteY263" fmla="*/ 78393 h 2278228"/>
                <a:gd name="connsiteX264" fmla="*/ 1146073 w 1754187"/>
                <a:gd name="connsiteY264" fmla="*/ 53114 h 2278228"/>
                <a:gd name="connsiteX265" fmla="*/ 1143233 w 1754187"/>
                <a:gd name="connsiteY265" fmla="*/ 42037 h 2278228"/>
                <a:gd name="connsiteX266" fmla="*/ 1140392 w 1754187"/>
                <a:gd name="connsiteY266" fmla="*/ 28119 h 2278228"/>
                <a:gd name="connsiteX267" fmla="*/ 1151754 w 1754187"/>
                <a:gd name="connsiteY267" fmla="*/ 0 h 2278228"/>
                <a:gd name="connsiteX268" fmla="*/ 1159990 w 1754187"/>
                <a:gd name="connsiteY268" fmla="*/ 2840 h 2278228"/>
                <a:gd name="connsiteX269" fmla="*/ 1196347 w 1754187"/>
                <a:gd name="connsiteY269" fmla="*/ 28119 h 2278228"/>
                <a:gd name="connsiteX270" fmla="*/ 1204868 w 1754187"/>
                <a:gd name="connsiteY270" fmla="*/ 36356 h 2278228"/>
                <a:gd name="connsiteX271" fmla="*/ 1210548 w 1754187"/>
                <a:gd name="connsiteY271" fmla="*/ 42037 h 2278228"/>
                <a:gd name="connsiteX272" fmla="*/ 1252585 w 1754187"/>
                <a:gd name="connsiteY272" fmla="*/ 55954 h 2278228"/>
                <a:gd name="connsiteX273" fmla="*/ 1263663 w 1754187"/>
                <a:gd name="connsiteY273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62467 w 1754187"/>
                <a:gd name="connsiteY128" fmla="*/ 2034528 h 2278228"/>
                <a:gd name="connsiteX129" fmla="*/ 201663 w 1754187"/>
                <a:gd name="connsiteY129" fmla="*/ 1928015 h 2278228"/>
                <a:gd name="connsiteX130" fmla="*/ 232623 w 1754187"/>
                <a:gd name="connsiteY130" fmla="*/ 1759868 h 2278228"/>
                <a:gd name="connsiteX131" fmla="*/ 235179 w 1754187"/>
                <a:gd name="connsiteY131" fmla="*/ 1745950 h 2278228"/>
                <a:gd name="connsiteX132" fmla="*/ 235179 w 1754187"/>
                <a:gd name="connsiteY132" fmla="*/ 1672954 h 2278228"/>
                <a:gd name="connsiteX133" fmla="*/ 240860 w 1754187"/>
                <a:gd name="connsiteY133" fmla="*/ 1664717 h 2278228"/>
                <a:gd name="connsiteX134" fmla="*/ 240860 w 1754187"/>
                <a:gd name="connsiteY134" fmla="*/ 1653356 h 2278228"/>
                <a:gd name="connsiteX135" fmla="*/ 252221 w 1754187"/>
                <a:gd name="connsiteY135" fmla="*/ 1569282 h 2278228"/>
                <a:gd name="connsiteX136" fmla="*/ 252221 w 1754187"/>
                <a:gd name="connsiteY136" fmla="*/ 1558205 h 2278228"/>
                <a:gd name="connsiteX137" fmla="*/ 235179 w 1754187"/>
                <a:gd name="connsiteY137" fmla="*/ 1479528 h 2278228"/>
                <a:gd name="connsiteX138" fmla="*/ 232623 w 1754187"/>
                <a:gd name="connsiteY138" fmla="*/ 1476687 h 2278228"/>
                <a:gd name="connsiteX139" fmla="*/ 232623 w 1754187"/>
                <a:gd name="connsiteY139" fmla="*/ 1465610 h 2278228"/>
                <a:gd name="connsiteX140" fmla="*/ 229783 w 1754187"/>
                <a:gd name="connsiteY140" fmla="*/ 1457089 h 2278228"/>
                <a:gd name="connsiteX141" fmla="*/ 229783 w 1754187"/>
                <a:gd name="connsiteY141" fmla="*/ 1451692 h 2278228"/>
                <a:gd name="connsiteX142" fmla="*/ 240860 w 1754187"/>
                <a:gd name="connsiteY142" fmla="*/ 1398294 h 2278228"/>
                <a:gd name="connsiteX143" fmla="*/ 243700 w 1754187"/>
                <a:gd name="connsiteY143" fmla="*/ 1395454 h 2278228"/>
                <a:gd name="connsiteX144" fmla="*/ 249381 w 1754187"/>
                <a:gd name="connsiteY144" fmla="*/ 1392897 h 2278228"/>
                <a:gd name="connsiteX145" fmla="*/ 254778 w 1754187"/>
                <a:gd name="connsiteY145" fmla="*/ 1390057 h 2278228"/>
                <a:gd name="connsiteX146" fmla="*/ 263298 w 1754187"/>
                <a:gd name="connsiteY146" fmla="*/ 1387217 h 2278228"/>
                <a:gd name="connsiteX147" fmla="*/ 299655 w 1754187"/>
                <a:gd name="connsiteY147" fmla="*/ 1387217 h 2278228"/>
                <a:gd name="connsiteX148" fmla="*/ 299655 w 1754187"/>
                <a:gd name="connsiteY148" fmla="*/ 1381536 h 2278228"/>
                <a:gd name="connsiteX149" fmla="*/ 305335 w 1754187"/>
                <a:gd name="connsiteY149" fmla="*/ 1375855 h 2278228"/>
                <a:gd name="connsiteX150" fmla="*/ 305335 w 1754187"/>
                <a:gd name="connsiteY150" fmla="*/ 1317061 h 2278228"/>
                <a:gd name="connsiteX151" fmla="*/ 308176 w 1754187"/>
                <a:gd name="connsiteY151" fmla="*/ 1311380 h 2278228"/>
                <a:gd name="connsiteX152" fmla="*/ 313856 w 1754187"/>
                <a:gd name="connsiteY152" fmla="*/ 1303143 h 2278228"/>
                <a:gd name="connsiteX153" fmla="*/ 316413 w 1754187"/>
                <a:gd name="connsiteY153" fmla="*/ 1300303 h 2278228"/>
                <a:gd name="connsiteX154" fmla="*/ 341692 w 1754187"/>
                <a:gd name="connsiteY154" fmla="*/ 1266787 h 2278228"/>
                <a:gd name="connsiteX155" fmla="*/ 372651 w 1754187"/>
                <a:gd name="connsiteY155" fmla="*/ 1238668 h 2278228"/>
                <a:gd name="connsiteX156" fmla="*/ 378332 w 1754187"/>
                <a:gd name="connsiteY156" fmla="*/ 1238668 h 2278228"/>
                <a:gd name="connsiteX157" fmla="*/ 383728 w 1754187"/>
                <a:gd name="connsiteY157" fmla="*/ 1235827 h 2278228"/>
                <a:gd name="connsiteX158" fmla="*/ 389409 w 1754187"/>
                <a:gd name="connsiteY158" fmla="*/ 1235827 h 2278228"/>
                <a:gd name="connsiteX159" fmla="*/ 411848 w 1754187"/>
                <a:gd name="connsiteY159" fmla="*/ 1238668 h 2278228"/>
                <a:gd name="connsiteX160" fmla="*/ 422925 w 1754187"/>
                <a:gd name="connsiteY160" fmla="*/ 1238668 h 2278228"/>
                <a:gd name="connsiteX161" fmla="*/ 445364 w 1754187"/>
                <a:gd name="connsiteY161" fmla="*/ 1224750 h 2278228"/>
                <a:gd name="connsiteX162" fmla="*/ 439967 w 1754187"/>
                <a:gd name="connsiteY162" fmla="*/ 1221910 h 2278228"/>
                <a:gd name="connsiteX163" fmla="*/ 428606 w 1754187"/>
                <a:gd name="connsiteY163" fmla="*/ 1199471 h 2278228"/>
                <a:gd name="connsiteX164" fmla="*/ 425765 w 1754187"/>
                <a:gd name="connsiteY164" fmla="*/ 1193790 h 2278228"/>
                <a:gd name="connsiteX165" fmla="*/ 403327 w 1754187"/>
                <a:gd name="connsiteY165" fmla="*/ 1171352 h 2278228"/>
                <a:gd name="connsiteX166" fmla="*/ 400486 w 1754187"/>
                <a:gd name="connsiteY166" fmla="*/ 1171352 h 2278228"/>
                <a:gd name="connsiteX167" fmla="*/ 395090 w 1754187"/>
                <a:gd name="connsiteY167" fmla="*/ 1168511 h 2278228"/>
                <a:gd name="connsiteX168" fmla="*/ 378332 w 1754187"/>
                <a:gd name="connsiteY168" fmla="*/ 1162831 h 2278228"/>
                <a:gd name="connsiteX169" fmla="*/ 372651 w 1754187"/>
                <a:gd name="connsiteY169" fmla="*/ 1160274 h 2278228"/>
                <a:gd name="connsiteX170" fmla="*/ 353053 w 1754187"/>
                <a:gd name="connsiteY170" fmla="*/ 1126475 h 2278228"/>
                <a:gd name="connsiteX171" fmla="*/ 333455 w 1754187"/>
                <a:gd name="connsiteY171" fmla="*/ 1123634 h 2278228"/>
                <a:gd name="connsiteX172" fmla="*/ 294258 w 1754187"/>
                <a:gd name="connsiteY172" fmla="*/ 1112557 h 2278228"/>
                <a:gd name="connsiteX173" fmla="*/ 299655 w 1754187"/>
                <a:gd name="connsiteY173" fmla="*/ 1095799 h 2278228"/>
                <a:gd name="connsiteX174" fmla="*/ 294258 w 1754187"/>
                <a:gd name="connsiteY174" fmla="*/ 1050922 h 2278228"/>
                <a:gd name="connsiteX175" fmla="*/ 294258 w 1754187"/>
                <a:gd name="connsiteY175" fmla="*/ 1039560 h 2278228"/>
                <a:gd name="connsiteX176" fmla="*/ 302495 w 1754187"/>
                <a:gd name="connsiteY176" fmla="*/ 983606 h 2278228"/>
                <a:gd name="connsiteX177" fmla="*/ 302495 w 1754187"/>
                <a:gd name="connsiteY177" fmla="*/ 964008 h 2278228"/>
                <a:gd name="connsiteX178" fmla="*/ 324934 w 1754187"/>
                <a:gd name="connsiteY178" fmla="*/ 885615 h 2278228"/>
                <a:gd name="connsiteX179" fmla="*/ 333455 w 1754187"/>
                <a:gd name="connsiteY179" fmla="*/ 874253 h 2278228"/>
                <a:gd name="connsiteX180" fmla="*/ 341692 w 1754187"/>
                <a:gd name="connsiteY180" fmla="*/ 863176 h 2278228"/>
                <a:gd name="connsiteX181" fmla="*/ 358449 w 1754187"/>
                <a:gd name="connsiteY181" fmla="*/ 823980 h 2278228"/>
                <a:gd name="connsiteX182" fmla="*/ 361290 w 1754187"/>
                <a:gd name="connsiteY182" fmla="*/ 818299 h 2278228"/>
                <a:gd name="connsiteX183" fmla="*/ 358449 w 1754187"/>
                <a:gd name="connsiteY183" fmla="*/ 806938 h 2278228"/>
                <a:gd name="connsiteX184" fmla="*/ 358449 w 1754187"/>
                <a:gd name="connsiteY184" fmla="*/ 798701 h 2278228"/>
                <a:gd name="connsiteX185" fmla="*/ 308176 w 1754187"/>
                <a:gd name="connsiteY185" fmla="*/ 764901 h 2278228"/>
                <a:gd name="connsiteX186" fmla="*/ 296814 w 1754187"/>
                <a:gd name="connsiteY186" fmla="*/ 764901 h 2278228"/>
                <a:gd name="connsiteX187" fmla="*/ 263298 w 1754187"/>
                <a:gd name="connsiteY187" fmla="*/ 748143 h 2278228"/>
                <a:gd name="connsiteX188" fmla="*/ 254778 w 1754187"/>
                <a:gd name="connsiteY188" fmla="*/ 745302 h 2278228"/>
                <a:gd name="connsiteX189" fmla="*/ 195983 w 1754187"/>
                <a:gd name="connsiteY189" fmla="*/ 750983 h 2278228"/>
                <a:gd name="connsiteX190" fmla="*/ 184905 w 1754187"/>
                <a:gd name="connsiteY190" fmla="*/ 753823 h 2278228"/>
                <a:gd name="connsiteX191" fmla="*/ 137188 w 1754187"/>
                <a:gd name="connsiteY191" fmla="*/ 742746 h 2278228"/>
                <a:gd name="connsiteX192" fmla="*/ 131507 w 1754187"/>
                <a:gd name="connsiteY192" fmla="*/ 734225 h 2278228"/>
                <a:gd name="connsiteX193" fmla="*/ 100832 w 1754187"/>
                <a:gd name="connsiteY193" fmla="*/ 686508 h 2278228"/>
                <a:gd name="connsiteX194" fmla="*/ 86630 w 1754187"/>
                <a:gd name="connsiteY194" fmla="*/ 680827 h 2278228"/>
                <a:gd name="connsiteX195" fmla="*/ 69872 w 1754187"/>
                <a:gd name="connsiteY195" fmla="*/ 675430 h 2278228"/>
                <a:gd name="connsiteX196" fmla="*/ 24995 w 1754187"/>
                <a:gd name="connsiteY196" fmla="*/ 630553 h 2278228"/>
                <a:gd name="connsiteX197" fmla="*/ 24995 w 1754187"/>
                <a:gd name="connsiteY197" fmla="*/ 619192 h 2278228"/>
                <a:gd name="connsiteX198" fmla="*/ 22439 w 1754187"/>
                <a:gd name="connsiteY198" fmla="*/ 610955 h 2278228"/>
                <a:gd name="connsiteX199" fmla="*/ 0 w 1754187"/>
                <a:gd name="connsiteY199" fmla="*/ 532562 h 2278228"/>
                <a:gd name="connsiteX200" fmla="*/ 8237 w 1754187"/>
                <a:gd name="connsiteY200" fmla="*/ 535118 h 2278228"/>
                <a:gd name="connsiteX201" fmla="*/ 16758 w 1754187"/>
                <a:gd name="connsiteY201" fmla="*/ 535118 h 2278228"/>
                <a:gd name="connsiteX202" fmla="*/ 33516 w 1754187"/>
                <a:gd name="connsiteY202" fmla="*/ 537958 h 2278228"/>
                <a:gd name="connsiteX203" fmla="*/ 47433 w 1754187"/>
                <a:gd name="connsiteY203" fmla="*/ 535118 h 2278228"/>
                <a:gd name="connsiteX204" fmla="*/ 58795 w 1754187"/>
                <a:gd name="connsiteY204" fmla="*/ 535118 h 2278228"/>
                <a:gd name="connsiteX205" fmla="*/ 72712 w 1754187"/>
                <a:gd name="connsiteY205" fmla="*/ 532562 h 2278228"/>
                <a:gd name="connsiteX206" fmla="*/ 78393 w 1754187"/>
                <a:gd name="connsiteY206" fmla="*/ 529721 h 2278228"/>
                <a:gd name="connsiteX207" fmla="*/ 86630 w 1754187"/>
                <a:gd name="connsiteY207" fmla="*/ 529721 h 2278228"/>
                <a:gd name="connsiteX208" fmla="*/ 120430 w 1754187"/>
                <a:gd name="connsiteY208" fmla="*/ 526881 h 2278228"/>
                <a:gd name="connsiteX209" fmla="*/ 128667 w 1754187"/>
                <a:gd name="connsiteY209" fmla="*/ 529721 h 2278228"/>
                <a:gd name="connsiteX210" fmla="*/ 134347 w 1754187"/>
                <a:gd name="connsiteY210" fmla="*/ 529721 h 2278228"/>
                <a:gd name="connsiteX211" fmla="*/ 165307 w 1754187"/>
                <a:gd name="connsiteY211" fmla="*/ 549320 h 2278228"/>
                <a:gd name="connsiteX212" fmla="*/ 173544 w 1754187"/>
                <a:gd name="connsiteY212" fmla="*/ 557557 h 2278228"/>
                <a:gd name="connsiteX213" fmla="*/ 179225 w 1754187"/>
                <a:gd name="connsiteY213" fmla="*/ 560397 h 2278228"/>
                <a:gd name="connsiteX214" fmla="*/ 187746 w 1754187"/>
                <a:gd name="connsiteY214" fmla="*/ 566078 h 2278228"/>
                <a:gd name="connsiteX215" fmla="*/ 226942 w 1754187"/>
                <a:gd name="connsiteY215" fmla="*/ 599594 h 2278228"/>
                <a:gd name="connsiteX216" fmla="*/ 232623 w 1754187"/>
                <a:gd name="connsiteY216" fmla="*/ 602434 h 2278228"/>
                <a:gd name="connsiteX217" fmla="*/ 240860 w 1754187"/>
                <a:gd name="connsiteY217" fmla="*/ 605274 h 2278228"/>
                <a:gd name="connsiteX218" fmla="*/ 246541 w 1754187"/>
                <a:gd name="connsiteY218" fmla="*/ 608114 h 2278228"/>
                <a:gd name="connsiteX219" fmla="*/ 257618 w 1754187"/>
                <a:gd name="connsiteY219" fmla="*/ 608114 h 2278228"/>
                <a:gd name="connsiteX220" fmla="*/ 302495 w 1754187"/>
                <a:gd name="connsiteY220" fmla="*/ 591357 h 2278228"/>
                <a:gd name="connsiteX221" fmla="*/ 308176 w 1754187"/>
                <a:gd name="connsiteY221" fmla="*/ 585676 h 2278228"/>
                <a:gd name="connsiteX222" fmla="*/ 311016 w 1754187"/>
                <a:gd name="connsiteY222" fmla="*/ 579995 h 2278228"/>
                <a:gd name="connsiteX223" fmla="*/ 316413 w 1754187"/>
                <a:gd name="connsiteY223" fmla="*/ 574599 h 2278228"/>
                <a:gd name="connsiteX224" fmla="*/ 319253 w 1754187"/>
                <a:gd name="connsiteY224" fmla="*/ 568918 h 2278228"/>
                <a:gd name="connsiteX225" fmla="*/ 366971 w 1754187"/>
                <a:gd name="connsiteY225" fmla="*/ 552160 h 2278228"/>
                <a:gd name="connsiteX226" fmla="*/ 375492 w 1754187"/>
                <a:gd name="connsiteY226" fmla="*/ 552160 h 2278228"/>
                <a:gd name="connsiteX227" fmla="*/ 422925 w 1754187"/>
                <a:gd name="connsiteY227" fmla="*/ 515520 h 2278228"/>
                <a:gd name="connsiteX228" fmla="*/ 431446 w 1754187"/>
                <a:gd name="connsiteY228" fmla="*/ 507283 h 2278228"/>
                <a:gd name="connsiteX229" fmla="*/ 437127 w 1754187"/>
                <a:gd name="connsiteY229" fmla="*/ 498762 h 2278228"/>
                <a:gd name="connsiteX230" fmla="*/ 470643 w 1754187"/>
                <a:gd name="connsiteY230" fmla="*/ 487685 h 2278228"/>
                <a:gd name="connsiteX231" fmla="*/ 482004 w 1754187"/>
                <a:gd name="connsiteY231" fmla="*/ 487685 h 2278228"/>
                <a:gd name="connsiteX232" fmla="*/ 518360 w 1754187"/>
                <a:gd name="connsiteY232" fmla="*/ 498762 h 2278228"/>
                <a:gd name="connsiteX233" fmla="*/ 526597 w 1754187"/>
                <a:gd name="connsiteY233" fmla="*/ 498762 h 2278228"/>
                <a:gd name="connsiteX234" fmla="*/ 554716 w 1754187"/>
                <a:gd name="connsiteY234" fmla="*/ 487685 h 2278228"/>
                <a:gd name="connsiteX235" fmla="*/ 563237 w 1754187"/>
                <a:gd name="connsiteY235" fmla="*/ 479164 h 2278228"/>
                <a:gd name="connsiteX236" fmla="*/ 574315 w 1754187"/>
                <a:gd name="connsiteY236" fmla="*/ 473483 h 2278228"/>
                <a:gd name="connsiteX237" fmla="*/ 579995 w 1754187"/>
                <a:gd name="connsiteY237" fmla="*/ 468086 h 2278228"/>
                <a:gd name="connsiteX238" fmla="*/ 627713 w 1754187"/>
                <a:gd name="connsiteY238" fmla="*/ 459565 h 2278228"/>
                <a:gd name="connsiteX239" fmla="*/ 644471 w 1754187"/>
                <a:gd name="connsiteY239" fmla="*/ 453885 h 2278228"/>
                <a:gd name="connsiteX240" fmla="*/ 658388 w 1754187"/>
                <a:gd name="connsiteY240" fmla="*/ 453885 h 2278228"/>
                <a:gd name="connsiteX241" fmla="*/ 694745 w 1754187"/>
                <a:gd name="connsiteY241" fmla="*/ 417528 h 2278228"/>
                <a:gd name="connsiteX242" fmla="*/ 694745 w 1754187"/>
                <a:gd name="connsiteY242" fmla="*/ 409007 h 2278228"/>
                <a:gd name="connsiteX243" fmla="*/ 697585 w 1754187"/>
                <a:gd name="connsiteY243" fmla="*/ 361574 h 2278228"/>
                <a:gd name="connsiteX244" fmla="*/ 700425 w 1754187"/>
                <a:gd name="connsiteY244" fmla="*/ 353053 h 2278228"/>
                <a:gd name="connsiteX245" fmla="*/ 728545 w 1754187"/>
                <a:gd name="connsiteY245" fmla="*/ 313856 h 2278228"/>
                <a:gd name="connsiteX246" fmla="*/ 770581 w 1754187"/>
                <a:gd name="connsiteY246" fmla="*/ 299939 h 2278228"/>
                <a:gd name="connsiteX247" fmla="*/ 795860 w 1754187"/>
                <a:gd name="connsiteY247" fmla="*/ 283181 h 2278228"/>
                <a:gd name="connsiteX248" fmla="*/ 804097 w 1754187"/>
                <a:gd name="connsiteY248" fmla="*/ 277500 h 2278228"/>
                <a:gd name="connsiteX249" fmla="*/ 812618 w 1754187"/>
                <a:gd name="connsiteY249" fmla="*/ 271820 h 2278228"/>
                <a:gd name="connsiteX250" fmla="*/ 851815 w 1754187"/>
                <a:gd name="connsiteY250" fmla="*/ 229783 h 2278228"/>
                <a:gd name="connsiteX251" fmla="*/ 860336 w 1754187"/>
                <a:gd name="connsiteY251" fmla="*/ 218705 h 2278228"/>
                <a:gd name="connsiteX252" fmla="*/ 910610 w 1754187"/>
                <a:gd name="connsiteY252" fmla="*/ 201663 h 2278228"/>
                <a:gd name="connsiteX253" fmla="*/ 946966 w 1754187"/>
                <a:gd name="connsiteY253" fmla="*/ 190586 h 2278228"/>
                <a:gd name="connsiteX254" fmla="*/ 955487 w 1754187"/>
                <a:gd name="connsiteY254" fmla="*/ 187746 h 2278228"/>
                <a:gd name="connsiteX255" fmla="*/ 994683 w 1754187"/>
                <a:gd name="connsiteY255" fmla="*/ 170988 h 2278228"/>
                <a:gd name="connsiteX256" fmla="*/ 1000364 w 1754187"/>
                <a:gd name="connsiteY256" fmla="*/ 170988 h 2278228"/>
                <a:gd name="connsiteX257" fmla="*/ 1059159 w 1754187"/>
                <a:gd name="connsiteY257" fmla="*/ 140028 h 2278228"/>
                <a:gd name="connsiteX258" fmla="*/ 1090118 w 1754187"/>
                <a:gd name="connsiteY258" fmla="*/ 126111 h 2278228"/>
                <a:gd name="connsiteX259" fmla="*/ 1098355 w 1754187"/>
                <a:gd name="connsiteY259" fmla="*/ 123270 h 2278228"/>
                <a:gd name="connsiteX260" fmla="*/ 1120794 w 1754187"/>
                <a:gd name="connsiteY260" fmla="*/ 106512 h 2278228"/>
                <a:gd name="connsiteX261" fmla="*/ 1126475 w 1754187"/>
                <a:gd name="connsiteY261" fmla="*/ 97991 h 2278228"/>
                <a:gd name="connsiteX262" fmla="*/ 1137552 w 1754187"/>
                <a:gd name="connsiteY262" fmla="*/ 78393 h 2278228"/>
                <a:gd name="connsiteX263" fmla="*/ 1146073 w 1754187"/>
                <a:gd name="connsiteY263" fmla="*/ 53114 h 2278228"/>
                <a:gd name="connsiteX264" fmla="*/ 1143233 w 1754187"/>
                <a:gd name="connsiteY264" fmla="*/ 42037 h 2278228"/>
                <a:gd name="connsiteX265" fmla="*/ 1140392 w 1754187"/>
                <a:gd name="connsiteY265" fmla="*/ 28119 h 2278228"/>
                <a:gd name="connsiteX266" fmla="*/ 1151754 w 1754187"/>
                <a:gd name="connsiteY266" fmla="*/ 0 h 2278228"/>
                <a:gd name="connsiteX267" fmla="*/ 1159990 w 1754187"/>
                <a:gd name="connsiteY267" fmla="*/ 2840 h 2278228"/>
                <a:gd name="connsiteX268" fmla="*/ 1196347 w 1754187"/>
                <a:gd name="connsiteY268" fmla="*/ 28119 h 2278228"/>
                <a:gd name="connsiteX269" fmla="*/ 1204868 w 1754187"/>
                <a:gd name="connsiteY269" fmla="*/ 36356 h 2278228"/>
                <a:gd name="connsiteX270" fmla="*/ 1210548 w 1754187"/>
                <a:gd name="connsiteY270" fmla="*/ 42037 h 2278228"/>
                <a:gd name="connsiteX271" fmla="*/ 1252585 w 1754187"/>
                <a:gd name="connsiteY271" fmla="*/ 55954 h 2278228"/>
                <a:gd name="connsiteX272" fmla="*/ 1263663 w 1754187"/>
                <a:gd name="connsiteY272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62467 w 1754187"/>
                <a:gd name="connsiteY128" fmla="*/ 2034528 h 2278228"/>
                <a:gd name="connsiteX129" fmla="*/ 201663 w 1754187"/>
                <a:gd name="connsiteY129" fmla="*/ 1928015 h 2278228"/>
                <a:gd name="connsiteX130" fmla="*/ 232623 w 1754187"/>
                <a:gd name="connsiteY130" fmla="*/ 1759868 h 2278228"/>
                <a:gd name="connsiteX131" fmla="*/ 235179 w 1754187"/>
                <a:gd name="connsiteY131" fmla="*/ 1672954 h 2278228"/>
                <a:gd name="connsiteX132" fmla="*/ 240860 w 1754187"/>
                <a:gd name="connsiteY132" fmla="*/ 1664717 h 2278228"/>
                <a:gd name="connsiteX133" fmla="*/ 240860 w 1754187"/>
                <a:gd name="connsiteY133" fmla="*/ 1653356 h 2278228"/>
                <a:gd name="connsiteX134" fmla="*/ 252221 w 1754187"/>
                <a:gd name="connsiteY134" fmla="*/ 1569282 h 2278228"/>
                <a:gd name="connsiteX135" fmla="*/ 252221 w 1754187"/>
                <a:gd name="connsiteY135" fmla="*/ 1558205 h 2278228"/>
                <a:gd name="connsiteX136" fmla="*/ 235179 w 1754187"/>
                <a:gd name="connsiteY136" fmla="*/ 1479528 h 2278228"/>
                <a:gd name="connsiteX137" fmla="*/ 232623 w 1754187"/>
                <a:gd name="connsiteY137" fmla="*/ 1476687 h 2278228"/>
                <a:gd name="connsiteX138" fmla="*/ 232623 w 1754187"/>
                <a:gd name="connsiteY138" fmla="*/ 1465610 h 2278228"/>
                <a:gd name="connsiteX139" fmla="*/ 229783 w 1754187"/>
                <a:gd name="connsiteY139" fmla="*/ 1457089 h 2278228"/>
                <a:gd name="connsiteX140" fmla="*/ 229783 w 1754187"/>
                <a:gd name="connsiteY140" fmla="*/ 1451692 h 2278228"/>
                <a:gd name="connsiteX141" fmla="*/ 240860 w 1754187"/>
                <a:gd name="connsiteY141" fmla="*/ 1398294 h 2278228"/>
                <a:gd name="connsiteX142" fmla="*/ 243700 w 1754187"/>
                <a:gd name="connsiteY142" fmla="*/ 1395454 h 2278228"/>
                <a:gd name="connsiteX143" fmla="*/ 249381 w 1754187"/>
                <a:gd name="connsiteY143" fmla="*/ 1392897 h 2278228"/>
                <a:gd name="connsiteX144" fmla="*/ 254778 w 1754187"/>
                <a:gd name="connsiteY144" fmla="*/ 1390057 h 2278228"/>
                <a:gd name="connsiteX145" fmla="*/ 263298 w 1754187"/>
                <a:gd name="connsiteY145" fmla="*/ 1387217 h 2278228"/>
                <a:gd name="connsiteX146" fmla="*/ 299655 w 1754187"/>
                <a:gd name="connsiteY146" fmla="*/ 1387217 h 2278228"/>
                <a:gd name="connsiteX147" fmla="*/ 299655 w 1754187"/>
                <a:gd name="connsiteY147" fmla="*/ 1381536 h 2278228"/>
                <a:gd name="connsiteX148" fmla="*/ 305335 w 1754187"/>
                <a:gd name="connsiteY148" fmla="*/ 1375855 h 2278228"/>
                <a:gd name="connsiteX149" fmla="*/ 305335 w 1754187"/>
                <a:gd name="connsiteY149" fmla="*/ 1317061 h 2278228"/>
                <a:gd name="connsiteX150" fmla="*/ 308176 w 1754187"/>
                <a:gd name="connsiteY150" fmla="*/ 1311380 h 2278228"/>
                <a:gd name="connsiteX151" fmla="*/ 313856 w 1754187"/>
                <a:gd name="connsiteY151" fmla="*/ 1303143 h 2278228"/>
                <a:gd name="connsiteX152" fmla="*/ 316413 w 1754187"/>
                <a:gd name="connsiteY152" fmla="*/ 1300303 h 2278228"/>
                <a:gd name="connsiteX153" fmla="*/ 341692 w 1754187"/>
                <a:gd name="connsiteY153" fmla="*/ 1266787 h 2278228"/>
                <a:gd name="connsiteX154" fmla="*/ 372651 w 1754187"/>
                <a:gd name="connsiteY154" fmla="*/ 1238668 h 2278228"/>
                <a:gd name="connsiteX155" fmla="*/ 378332 w 1754187"/>
                <a:gd name="connsiteY155" fmla="*/ 1238668 h 2278228"/>
                <a:gd name="connsiteX156" fmla="*/ 383728 w 1754187"/>
                <a:gd name="connsiteY156" fmla="*/ 1235827 h 2278228"/>
                <a:gd name="connsiteX157" fmla="*/ 389409 w 1754187"/>
                <a:gd name="connsiteY157" fmla="*/ 1235827 h 2278228"/>
                <a:gd name="connsiteX158" fmla="*/ 411848 w 1754187"/>
                <a:gd name="connsiteY158" fmla="*/ 1238668 h 2278228"/>
                <a:gd name="connsiteX159" fmla="*/ 422925 w 1754187"/>
                <a:gd name="connsiteY159" fmla="*/ 1238668 h 2278228"/>
                <a:gd name="connsiteX160" fmla="*/ 445364 w 1754187"/>
                <a:gd name="connsiteY160" fmla="*/ 1224750 h 2278228"/>
                <a:gd name="connsiteX161" fmla="*/ 439967 w 1754187"/>
                <a:gd name="connsiteY161" fmla="*/ 1221910 h 2278228"/>
                <a:gd name="connsiteX162" fmla="*/ 428606 w 1754187"/>
                <a:gd name="connsiteY162" fmla="*/ 1199471 h 2278228"/>
                <a:gd name="connsiteX163" fmla="*/ 425765 w 1754187"/>
                <a:gd name="connsiteY163" fmla="*/ 1193790 h 2278228"/>
                <a:gd name="connsiteX164" fmla="*/ 403327 w 1754187"/>
                <a:gd name="connsiteY164" fmla="*/ 1171352 h 2278228"/>
                <a:gd name="connsiteX165" fmla="*/ 400486 w 1754187"/>
                <a:gd name="connsiteY165" fmla="*/ 1171352 h 2278228"/>
                <a:gd name="connsiteX166" fmla="*/ 395090 w 1754187"/>
                <a:gd name="connsiteY166" fmla="*/ 1168511 h 2278228"/>
                <a:gd name="connsiteX167" fmla="*/ 378332 w 1754187"/>
                <a:gd name="connsiteY167" fmla="*/ 1162831 h 2278228"/>
                <a:gd name="connsiteX168" fmla="*/ 372651 w 1754187"/>
                <a:gd name="connsiteY168" fmla="*/ 1160274 h 2278228"/>
                <a:gd name="connsiteX169" fmla="*/ 353053 w 1754187"/>
                <a:gd name="connsiteY169" fmla="*/ 1126475 h 2278228"/>
                <a:gd name="connsiteX170" fmla="*/ 333455 w 1754187"/>
                <a:gd name="connsiteY170" fmla="*/ 1123634 h 2278228"/>
                <a:gd name="connsiteX171" fmla="*/ 294258 w 1754187"/>
                <a:gd name="connsiteY171" fmla="*/ 1112557 h 2278228"/>
                <a:gd name="connsiteX172" fmla="*/ 299655 w 1754187"/>
                <a:gd name="connsiteY172" fmla="*/ 1095799 h 2278228"/>
                <a:gd name="connsiteX173" fmla="*/ 294258 w 1754187"/>
                <a:gd name="connsiteY173" fmla="*/ 1050922 h 2278228"/>
                <a:gd name="connsiteX174" fmla="*/ 294258 w 1754187"/>
                <a:gd name="connsiteY174" fmla="*/ 1039560 h 2278228"/>
                <a:gd name="connsiteX175" fmla="*/ 302495 w 1754187"/>
                <a:gd name="connsiteY175" fmla="*/ 983606 h 2278228"/>
                <a:gd name="connsiteX176" fmla="*/ 302495 w 1754187"/>
                <a:gd name="connsiteY176" fmla="*/ 964008 h 2278228"/>
                <a:gd name="connsiteX177" fmla="*/ 324934 w 1754187"/>
                <a:gd name="connsiteY177" fmla="*/ 885615 h 2278228"/>
                <a:gd name="connsiteX178" fmla="*/ 333455 w 1754187"/>
                <a:gd name="connsiteY178" fmla="*/ 874253 h 2278228"/>
                <a:gd name="connsiteX179" fmla="*/ 341692 w 1754187"/>
                <a:gd name="connsiteY179" fmla="*/ 863176 h 2278228"/>
                <a:gd name="connsiteX180" fmla="*/ 358449 w 1754187"/>
                <a:gd name="connsiteY180" fmla="*/ 823980 h 2278228"/>
                <a:gd name="connsiteX181" fmla="*/ 361290 w 1754187"/>
                <a:gd name="connsiteY181" fmla="*/ 818299 h 2278228"/>
                <a:gd name="connsiteX182" fmla="*/ 358449 w 1754187"/>
                <a:gd name="connsiteY182" fmla="*/ 806938 h 2278228"/>
                <a:gd name="connsiteX183" fmla="*/ 358449 w 1754187"/>
                <a:gd name="connsiteY183" fmla="*/ 798701 h 2278228"/>
                <a:gd name="connsiteX184" fmla="*/ 308176 w 1754187"/>
                <a:gd name="connsiteY184" fmla="*/ 764901 h 2278228"/>
                <a:gd name="connsiteX185" fmla="*/ 296814 w 1754187"/>
                <a:gd name="connsiteY185" fmla="*/ 764901 h 2278228"/>
                <a:gd name="connsiteX186" fmla="*/ 263298 w 1754187"/>
                <a:gd name="connsiteY186" fmla="*/ 748143 h 2278228"/>
                <a:gd name="connsiteX187" fmla="*/ 254778 w 1754187"/>
                <a:gd name="connsiteY187" fmla="*/ 745302 h 2278228"/>
                <a:gd name="connsiteX188" fmla="*/ 195983 w 1754187"/>
                <a:gd name="connsiteY188" fmla="*/ 750983 h 2278228"/>
                <a:gd name="connsiteX189" fmla="*/ 184905 w 1754187"/>
                <a:gd name="connsiteY189" fmla="*/ 753823 h 2278228"/>
                <a:gd name="connsiteX190" fmla="*/ 137188 w 1754187"/>
                <a:gd name="connsiteY190" fmla="*/ 742746 h 2278228"/>
                <a:gd name="connsiteX191" fmla="*/ 131507 w 1754187"/>
                <a:gd name="connsiteY191" fmla="*/ 734225 h 2278228"/>
                <a:gd name="connsiteX192" fmla="*/ 100832 w 1754187"/>
                <a:gd name="connsiteY192" fmla="*/ 686508 h 2278228"/>
                <a:gd name="connsiteX193" fmla="*/ 86630 w 1754187"/>
                <a:gd name="connsiteY193" fmla="*/ 680827 h 2278228"/>
                <a:gd name="connsiteX194" fmla="*/ 69872 w 1754187"/>
                <a:gd name="connsiteY194" fmla="*/ 675430 h 2278228"/>
                <a:gd name="connsiteX195" fmla="*/ 24995 w 1754187"/>
                <a:gd name="connsiteY195" fmla="*/ 630553 h 2278228"/>
                <a:gd name="connsiteX196" fmla="*/ 24995 w 1754187"/>
                <a:gd name="connsiteY196" fmla="*/ 619192 h 2278228"/>
                <a:gd name="connsiteX197" fmla="*/ 22439 w 1754187"/>
                <a:gd name="connsiteY197" fmla="*/ 610955 h 2278228"/>
                <a:gd name="connsiteX198" fmla="*/ 0 w 1754187"/>
                <a:gd name="connsiteY198" fmla="*/ 532562 h 2278228"/>
                <a:gd name="connsiteX199" fmla="*/ 8237 w 1754187"/>
                <a:gd name="connsiteY199" fmla="*/ 535118 h 2278228"/>
                <a:gd name="connsiteX200" fmla="*/ 16758 w 1754187"/>
                <a:gd name="connsiteY200" fmla="*/ 535118 h 2278228"/>
                <a:gd name="connsiteX201" fmla="*/ 33516 w 1754187"/>
                <a:gd name="connsiteY201" fmla="*/ 537958 h 2278228"/>
                <a:gd name="connsiteX202" fmla="*/ 47433 w 1754187"/>
                <a:gd name="connsiteY202" fmla="*/ 535118 h 2278228"/>
                <a:gd name="connsiteX203" fmla="*/ 58795 w 1754187"/>
                <a:gd name="connsiteY203" fmla="*/ 535118 h 2278228"/>
                <a:gd name="connsiteX204" fmla="*/ 72712 w 1754187"/>
                <a:gd name="connsiteY204" fmla="*/ 532562 h 2278228"/>
                <a:gd name="connsiteX205" fmla="*/ 78393 w 1754187"/>
                <a:gd name="connsiteY205" fmla="*/ 529721 h 2278228"/>
                <a:gd name="connsiteX206" fmla="*/ 86630 w 1754187"/>
                <a:gd name="connsiteY206" fmla="*/ 529721 h 2278228"/>
                <a:gd name="connsiteX207" fmla="*/ 120430 w 1754187"/>
                <a:gd name="connsiteY207" fmla="*/ 526881 h 2278228"/>
                <a:gd name="connsiteX208" fmla="*/ 128667 w 1754187"/>
                <a:gd name="connsiteY208" fmla="*/ 529721 h 2278228"/>
                <a:gd name="connsiteX209" fmla="*/ 134347 w 1754187"/>
                <a:gd name="connsiteY209" fmla="*/ 529721 h 2278228"/>
                <a:gd name="connsiteX210" fmla="*/ 165307 w 1754187"/>
                <a:gd name="connsiteY210" fmla="*/ 549320 h 2278228"/>
                <a:gd name="connsiteX211" fmla="*/ 173544 w 1754187"/>
                <a:gd name="connsiteY211" fmla="*/ 557557 h 2278228"/>
                <a:gd name="connsiteX212" fmla="*/ 179225 w 1754187"/>
                <a:gd name="connsiteY212" fmla="*/ 560397 h 2278228"/>
                <a:gd name="connsiteX213" fmla="*/ 187746 w 1754187"/>
                <a:gd name="connsiteY213" fmla="*/ 566078 h 2278228"/>
                <a:gd name="connsiteX214" fmla="*/ 226942 w 1754187"/>
                <a:gd name="connsiteY214" fmla="*/ 599594 h 2278228"/>
                <a:gd name="connsiteX215" fmla="*/ 232623 w 1754187"/>
                <a:gd name="connsiteY215" fmla="*/ 602434 h 2278228"/>
                <a:gd name="connsiteX216" fmla="*/ 240860 w 1754187"/>
                <a:gd name="connsiteY216" fmla="*/ 605274 h 2278228"/>
                <a:gd name="connsiteX217" fmla="*/ 246541 w 1754187"/>
                <a:gd name="connsiteY217" fmla="*/ 608114 h 2278228"/>
                <a:gd name="connsiteX218" fmla="*/ 257618 w 1754187"/>
                <a:gd name="connsiteY218" fmla="*/ 608114 h 2278228"/>
                <a:gd name="connsiteX219" fmla="*/ 302495 w 1754187"/>
                <a:gd name="connsiteY219" fmla="*/ 591357 h 2278228"/>
                <a:gd name="connsiteX220" fmla="*/ 308176 w 1754187"/>
                <a:gd name="connsiteY220" fmla="*/ 585676 h 2278228"/>
                <a:gd name="connsiteX221" fmla="*/ 311016 w 1754187"/>
                <a:gd name="connsiteY221" fmla="*/ 579995 h 2278228"/>
                <a:gd name="connsiteX222" fmla="*/ 316413 w 1754187"/>
                <a:gd name="connsiteY222" fmla="*/ 574599 h 2278228"/>
                <a:gd name="connsiteX223" fmla="*/ 319253 w 1754187"/>
                <a:gd name="connsiteY223" fmla="*/ 568918 h 2278228"/>
                <a:gd name="connsiteX224" fmla="*/ 366971 w 1754187"/>
                <a:gd name="connsiteY224" fmla="*/ 552160 h 2278228"/>
                <a:gd name="connsiteX225" fmla="*/ 375492 w 1754187"/>
                <a:gd name="connsiteY225" fmla="*/ 552160 h 2278228"/>
                <a:gd name="connsiteX226" fmla="*/ 422925 w 1754187"/>
                <a:gd name="connsiteY226" fmla="*/ 515520 h 2278228"/>
                <a:gd name="connsiteX227" fmla="*/ 431446 w 1754187"/>
                <a:gd name="connsiteY227" fmla="*/ 507283 h 2278228"/>
                <a:gd name="connsiteX228" fmla="*/ 437127 w 1754187"/>
                <a:gd name="connsiteY228" fmla="*/ 498762 h 2278228"/>
                <a:gd name="connsiteX229" fmla="*/ 470643 w 1754187"/>
                <a:gd name="connsiteY229" fmla="*/ 487685 h 2278228"/>
                <a:gd name="connsiteX230" fmla="*/ 482004 w 1754187"/>
                <a:gd name="connsiteY230" fmla="*/ 487685 h 2278228"/>
                <a:gd name="connsiteX231" fmla="*/ 518360 w 1754187"/>
                <a:gd name="connsiteY231" fmla="*/ 498762 h 2278228"/>
                <a:gd name="connsiteX232" fmla="*/ 526597 w 1754187"/>
                <a:gd name="connsiteY232" fmla="*/ 498762 h 2278228"/>
                <a:gd name="connsiteX233" fmla="*/ 554716 w 1754187"/>
                <a:gd name="connsiteY233" fmla="*/ 487685 h 2278228"/>
                <a:gd name="connsiteX234" fmla="*/ 563237 w 1754187"/>
                <a:gd name="connsiteY234" fmla="*/ 479164 h 2278228"/>
                <a:gd name="connsiteX235" fmla="*/ 574315 w 1754187"/>
                <a:gd name="connsiteY235" fmla="*/ 473483 h 2278228"/>
                <a:gd name="connsiteX236" fmla="*/ 579995 w 1754187"/>
                <a:gd name="connsiteY236" fmla="*/ 468086 h 2278228"/>
                <a:gd name="connsiteX237" fmla="*/ 627713 w 1754187"/>
                <a:gd name="connsiteY237" fmla="*/ 459565 h 2278228"/>
                <a:gd name="connsiteX238" fmla="*/ 644471 w 1754187"/>
                <a:gd name="connsiteY238" fmla="*/ 453885 h 2278228"/>
                <a:gd name="connsiteX239" fmla="*/ 658388 w 1754187"/>
                <a:gd name="connsiteY239" fmla="*/ 453885 h 2278228"/>
                <a:gd name="connsiteX240" fmla="*/ 694745 w 1754187"/>
                <a:gd name="connsiteY240" fmla="*/ 417528 h 2278228"/>
                <a:gd name="connsiteX241" fmla="*/ 694745 w 1754187"/>
                <a:gd name="connsiteY241" fmla="*/ 409007 h 2278228"/>
                <a:gd name="connsiteX242" fmla="*/ 697585 w 1754187"/>
                <a:gd name="connsiteY242" fmla="*/ 361574 h 2278228"/>
                <a:gd name="connsiteX243" fmla="*/ 700425 w 1754187"/>
                <a:gd name="connsiteY243" fmla="*/ 353053 h 2278228"/>
                <a:gd name="connsiteX244" fmla="*/ 728545 w 1754187"/>
                <a:gd name="connsiteY244" fmla="*/ 313856 h 2278228"/>
                <a:gd name="connsiteX245" fmla="*/ 770581 w 1754187"/>
                <a:gd name="connsiteY245" fmla="*/ 299939 h 2278228"/>
                <a:gd name="connsiteX246" fmla="*/ 795860 w 1754187"/>
                <a:gd name="connsiteY246" fmla="*/ 283181 h 2278228"/>
                <a:gd name="connsiteX247" fmla="*/ 804097 w 1754187"/>
                <a:gd name="connsiteY247" fmla="*/ 277500 h 2278228"/>
                <a:gd name="connsiteX248" fmla="*/ 812618 w 1754187"/>
                <a:gd name="connsiteY248" fmla="*/ 271820 h 2278228"/>
                <a:gd name="connsiteX249" fmla="*/ 851815 w 1754187"/>
                <a:gd name="connsiteY249" fmla="*/ 229783 h 2278228"/>
                <a:gd name="connsiteX250" fmla="*/ 860336 w 1754187"/>
                <a:gd name="connsiteY250" fmla="*/ 218705 h 2278228"/>
                <a:gd name="connsiteX251" fmla="*/ 910610 w 1754187"/>
                <a:gd name="connsiteY251" fmla="*/ 201663 h 2278228"/>
                <a:gd name="connsiteX252" fmla="*/ 946966 w 1754187"/>
                <a:gd name="connsiteY252" fmla="*/ 190586 h 2278228"/>
                <a:gd name="connsiteX253" fmla="*/ 955487 w 1754187"/>
                <a:gd name="connsiteY253" fmla="*/ 187746 h 2278228"/>
                <a:gd name="connsiteX254" fmla="*/ 994683 w 1754187"/>
                <a:gd name="connsiteY254" fmla="*/ 170988 h 2278228"/>
                <a:gd name="connsiteX255" fmla="*/ 1000364 w 1754187"/>
                <a:gd name="connsiteY255" fmla="*/ 170988 h 2278228"/>
                <a:gd name="connsiteX256" fmla="*/ 1059159 w 1754187"/>
                <a:gd name="connsiteY256" fmla="*/ 140028 h 2278228"/>
                <a:gd name="connsiteX257" fmla="*/ 1090118 w 1754187"/>
                <a:gd name="connsiteY257" fmla="*/ 126111 h 2278228"/>
                <a:gd name="connsiteX258" fmla="*/ 1098355 w 1754187"/>
                <a:gd name="connsiteY258" fmla="*/ 123270 h 2278228"/>
                <a:gd name="connsiteX259" fmla="*/ 1120794 w 1754187"/>
                <a:gd name="connsiteY259" fmla="*/ 106512 h 2278228"/>
                <a:gd name="connsiteX260" fmla="*/ 1126475 w 1754187"/>
                <a:gd name="connsiteY260" fmla="*/ 97991 h 2278228"/>
                <a:gd name="connsiteX261" fmla="*/ 1137552 w 1754187"/>
                <a:gd name="connsiteY261" fmla="*/ 78393 h 2278228"/>
                <a:gd name="connsiteX262" fmla="*/ 1146073 w 1754187"/>
                <a:gd name="connsiteY262" fmla="*/ 53114 h 2278228"/>
                <a:gd name="connsiteX263" fmla="*/ 1143233 w 1754187"/>
                <a:gd name="connsiteY263" fmla="*/ 42037 h 2278228"/>
                <a:gd name="connsiteX264" fmla="*/ 1140392 w 1754187"/>
                <a:gd name="connsiteY264" fmla="*/ 28119 h 2278228"/>
                <a:gd name="connsiteX265" fmla="*/ 1151754 w 1754187"/>
                <a:gd name="connsiteY265" fmla="*/ 0 h 2278228"/>
                <a:gd name="connsiteX266" fmla="*/ 1159990 w 1754187"/>
                <a:gd name="connsiteY266" fmla="*/ 2840 h 2278228"/>
                <a:gd name="connsiteX267" fmla="*/ 1196347 w 1754187"/>
                <a:gd name="connsiteY267" fmla="*/ 28119 h 2278228"/>
                <a:gd name="connsiteX268" fmla="*/ 1204868 w 1754187"/>
                <a:gd name="connsiteY268" fmla="*/ 36356 h 2278228"/>
                <a:gd name="connsiteX269" fmla="*/ 1210548 w 1754187"/>
                <a:gd name="connsiteY269" fmla="*/ 42037 h 2278228"/>
                <a:gd name="connsiteX270" fmla="*/ 1252585 w 1754187"/>
                <a:gd name="connsiteY270" fmla="*/ 55954 h 2278228"/>
                <a:gd name="connsiteX271" fmla="*/ 1263663 w 1754187"/>
                <a:gd name="connsiteY271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62467 w 1754187"/>
                <a:gd name="connsiteY128" fmla="*/ 2034528 h 2278228"/>
                <a:gd name="connsiteX129" fmla="*/ 201663 w 1754187"/>
                <a:gd name="connsiteY129" fmla="*/ 1928015 h 2278228"/>
                <a:gd name="connsiteX130" fmla="*/ 232623 w 1754187"/>
                <a:gd name="connsiteY130" fmla="*/ 1759868 h 2278228"/>
                <a:gd name="connsiteX131" fmla="*/ 235179 w 1754187"/>
                <a:gd name="connsiteY131" fmla="*/ 1672954 h 2278228"/>
                <a:gd name="connsiteX132" fmla="*/ 240860 w 1754187"/>
                <a:gd name="connsiteY132" fmla="*/ 1664717 h 2278228"/>
                <a:gd name="connsiteX133" fmla="*/ 252221 w 1754187"/>
                <a:gd name="connsiteY133" fmla="*/ 1569282 h 2278228"/>
                <a:gd name="connsiteX134" fmla="*/ 252221 w 1754187"/>
                <a:gd name="connsiteY134" fmla="*/ 1558205 h 2278228"/>
                <a:gd name="connsiteX135" fmla="*/ 235179 w 1754187"/>
                <a:gd name="connsiteY135" fmla="*/ 1479528 h 2278228"/>
                <a:gd name="connsiteX136" fmla="*/ 232623 w 1754187"/>
                <a:gd name="connsiteY136" fmla="*/ 1476687 h 2278228"/>
                <a:gd name="connsiteX137" fmla="*/ 232623 w 1754187"/>
                <a:gd name="connsiteY137" fmla="*/ 1465610 h 2278228"/>
                <a:gd name="connsiteX138" fmla="*/ 229783 w 1754187"/>
                <a:gd name="connsiteY138" fmla="*/ 1457089 h 2278228"/>
                <a:gd name="connsiteX139" fmla="*/ 229783 w 1754187"/>
                <a:gd name="connsiteY139" fmla="*/ 1451692 h 2278228"/>
                <a:gd name="connsiteX140" fmla="*/ 240860 w 1754187"/>
                <a:gd name="connsiteY140" fmla="*/ 1398294 h 2278228"/>
                <a:gd name="connsiteX141" fmla="*/ 243700 w 1754187"/>
                <a:gd name="connsiteY141" fmla="*/ 1395454 h 2278228"/>
                <a:gd name="connsiteX142" fmla="*/ 249381 w 1754187"/>
                <a:gd name="connsiteY142" fmla="*/ 1392897 h 2278228"/>
                <a:gd name="connsiteX143" fmla="*/ 254778 w 1754187"/>
                <a:gd name="connsiteY143" fmla="*/ 1390057 h 2278228"/>
                <a:gd name="connsiteX144" fmla="*/ 263298 w 1754187"/>
                <a:gd name="connsiteY144" fmla="*/ 1387217 h 2278228"/>
                <a:gd name="connsiteX145" fmla="*/ 299655 w 1754187"/>
                <a:gd name="connsiteY145" fmla="*/ 1387217 h 2278228"/>
                <a:gd name="connsiteX146" fmla="*/ 299655 w 1754187"/>
                <a:gd name="connsiteY146" fmla="*/ 1381536 h 2278228"/>
                <a:gd name="connsiteX147" fmla="*/ 305335 w 1754187"/>
                <a:gd name="connsiteY147" fmla="*/ 1375855 h 2278228"/>
                <a:gd name="connsiteX148" fmla="*/ 305335 w 1754187"/>
                <a:gd name="connsiteY148" fmla="*/ 1317061 h 2278228"/>
                <a:gd name="connsiteX149" fmla="*/ 308176 w 1754187"/>
                <a:gd name="connsiteY149" fmla="*/ 1311380 h 2278228"/>
                <a:gd name="connsiteX150" fmla="*/ 313856 w 1754187"/>
                <a:gd name="connsiteY150" fmla="*/ 1303143 h 2278228"/>
                <a:gd name="connsiteX151" fmla="*/ 316413 w 1754187"/>
                <a:gd name="connsiteY151" fmla="*/ 1300303 h 2278228"/>
                <a:gd name="connsiteX152" fmla="*/ 341692 w 1754187"/>
                <a:gd name="connsiteY152" fmla="*/ 1266787 h 2278228"/>
                <a:gd name="connsiteX153" fmla="*/ 372651 w 1754187"/>
                <a:gd name="connsiteY153" fmla="*/ 1238668 h 2278228"/>
                <a:gd name="connsiteX154" fmla="*/ 378332 w 1754187"/>
                <a:gd name="connsiteY154" fmla="*/ 1238668 h 2278228"/>
                <a:gd name="connsiteX155" fmla="*/ 383728 w 1754187"/>
                <a:gd name="connsiteY155" fmla="*/ 1235827 h 2278228"/>
                <a:gd name="connsiteX156" fmla="*/ 389409 w 1754187"/>
                <a:gd name="connsiteY156" fmla="*/ 1235827 h 2278228"/>
                <a:gd name="connsiteX157" fmla="*/ 411848 w 1754187"/>
                <a:gd name="connsiteY157" fmla="*/ 1238668 h 2278228"/>
                <a:gd name="connsiteX158" fmla="*/ 422925 w 1754187"/>
                <a:gd name="connsiteY158" fmla="*/ 1238668 h 2278228"/>
                <a:gd name="connsiteX159" fmla="*/ 445364 w 1754187"/>
                <a:gd name="connsiteY159" fmla="*/ 1224750 h 2278228"/>
                <a:gd name="connsiteX160" fmla="*/ 439967 w 1754187"/>
                <a:gd name="connsiteY160" fmla="*/ 1221910 h 2278228"/>
                <a:gd name="connsiteX161" fmla="*/ 428606 w 1754187"/>
                <a:gd name="connsiteY161" fmla="*/ 1199471 h 2278228"/>
                <a:gd name="connsiteX162" fmla="*/ 425765 w 1754187"/>
                <a:gd name="connsiteY162" fmla="*/ 1193790 h 2278228"/>
                <a:gd name="connsiteX163" fmla="*/ 403327 w 1754187"/>
                <a:gd name="connsiteY163" fmla="*/ 1171352 h 2278228"/>
                <a:gd name="connsiteX164" fmla="*/ 400486 w 1754187"/>
                <a:gd name="connsiteY164" fmla="*/ 1171352 h 2278228"/>
                <a:gd name="connsiteX165" fmla="*/ 395090 w 1754187"/>
                <a:gd name="connsiteY165" fmla="*/ 1168511 h 2278228"/>
                <a:gd name="connsiteX166" fmla="*/ 378332 w 1754187"/>
                <a:gd name="connsiteY166" fmla="*/ 1162831 h 2278228"/>
                <a:gd name="connsiteX167" fmla="*/ 372651 w 1754187"/>
                <a:gd name="connsiteY167" fmla="*/ 1160274 h 2278228"/>
                <a:gd name="connsiteX168" fmla="*/ 353053 w 1754187"/>
                <a:gd name="connsiteY168" fmla="*/ 1126475 h 2278228"/>
                <a:gd name="connsiteX169" fmla="*/ 333455 w 1754187"/>
                <a:gd name="connsiteY169" fmla="*/ 1123634 h 2278228"/>
                <a:gd name="connsiteX170" fmla="*/ 294258 w 1754187"/>
                <a:gd name="connsiteY170" fmla="*/ 1112557 h 2278228"/>
                <a:gd name="connsiteX171" fmla="*/ 299655 w 1754187"/>
                <a:gd name="connsiteY171" fmla="*/ 1095799 h 2278228"/>
                <a:gd name="connsiteX172" fmla="*/ 294258 w 1754187"/>
                <a:gd name="connsiteY172" fmla="*/ 1050922 h 2278228"/>
                <a:gd name="connsiteX173" fmla="*/ 294258 w 1754187"/>
                <a:gd name="connsiteY173" fmla="*/ 1039560 h 2278228"/>
                <a:gd name="connsiteX174" fmla="*/ 302495 w 1754187"/>
                <a:gd name="connsiteY174" fmla="*/ 983606 h 2278228"/>
                <a:gd name="connsiteX175" fmla="*/ 302495 w 1754187"/>
                <a:gd name="connsiteY175" fmla="*/ 964008 h 2278228"/>
                <a:gd name="connsiteX176" fmla="*/ 324934 w 1754187"/>
                <a:gd name="connsiteY176" fmla="*/ 885615 h 2278228"/>
                <a:gd name="connsiteX177" fmla="*/ 333455 w 1754187"/>
                <a:gd name="connsiteY177" fmla="*/ 874253 h 2278228"/>
                <a:gd name="connsiteX178" fmla="*/ 341692 w 1754187"/>
                <a:gd name="connsiteY178" fmla="*/ 863176 h 2278228"/>
                <a:gd name="connsiteX179" fmla="*/ 358449 w 1754187"/>
                <a:gd name="connsiteY179" fmla="*/ 823980 h 2278228"/>
                <a:gd name="connsiteX180" fmla="*/ 361290 w 1754187"/>
                <a:gd name="connsiteY180" fmla="*/ 818299 h 2278228"/>
                <a:gd name="connsiteX181" fmla="*/ 358449 w 1754187"/>
                <a:gd name="connsiteY181" fmla="*/ 806938 h 2278228"/>
                <a:gd name="connsiteX182" fmla="*/ 358449 w 1754187"/>
                <a:gd name="connsiteY182" fmla="*/ 798701 h 2278228"/>
                <a:gd name="connsiteX183" fmla="*/ 308176 w 1754187"/>
                <a:gd name="connsiteY183" fmla="*/ 764901 h 2278228"/>
                <a:gd name="connsiteX184" fmla="*/ 296814 w 1754187"/>
                <a:gd name="connsiteY184" fmla="*/ 764901 h 2278228"/>
                <a:gd name="connsiteX185" fmla="*/ 263298 w 1754187"/>
                <a:gd name="connsiteY185" fmla="*/ 748143 h 2278228"/>
                <a:gd name="connsiteX186" fmla="*/ 254778 w 1754187"/>
                <a:gd name="connsiteY186" fmla="*/ 745302 h 2278228"/>
                <a:gd name="connsiteX187" fmla="*/ 195983 w 1754187"/>
                <a:gd name="connsiteY187" fmla="*/ 750983 h 2278228"/>
                <a:gd name="connsiteX188" fmla="*/ 184905 w 1754187"/>
                <a:gd name="connsiteY188" fmla="*/ 753823 h 2278228"/>
                <a:gd name="connsiteX189" fmla="*/ 137188 w 1754187"/>
                <a:gd name="connsiteY189" fmla="*/ 742746 h 2278228"/>
                <a:gd name="connsiteX190" fmla="*/ 131507 w 1754187"/>
                <a:gd name="connsiteY190" fmla="*/ 734225 h 2278228"/>
                <a:gd name="connsiteX191" fmla="*/ 100832 w 1754187"/>
                <a:gd name="connsiteY191" fmla="*/ 686508 h 2278228"/>
                <a:gd name="connsiteX192" fmla="*/ 86630 w 1754187"/>
                <a:gd name="connsiteY192" fmla="*/ 680827 h 2278228"/>
                <a:gd name="connsiteX193" fmla="*/ 69872 w 1754187"/>
                <a:gd name="connsiteY193" fmla="*/ 675430 h 2278228"/>
                <a:gd name="connsiteX194" fmla="*/ 24995 w 1754187"/>
                <a:gd name="connsiteY194" fmla="*/ 630553 h 2278228"/>
                <a:gd name="connsiteX195" fmla="*/ 24995 w 1754187"/>
                <a:gd name="connsiteY195" fmla="*/ 619192 h 2278228"/>
                <a:gd name="connsiteX196" fmla="*/ 22439 w 1754187"/>
                <a:gd name="connsiteY196" fmla="*/ 610955 h 2278228"/>
                <a:gd name="connsiteX197" fmla="*/ 0 w 1754187"/>
                <a:gd name="connsiteY197" fmla="*/ 532562 h 2278228"/>
                <a:gd name="connsiteX198" fmla="*/ 8237 w 1754187"/>
                <a:gd name="connsiteY198" fmla="*/ 535118 h 2278228"/>
                <a:gd name="connsiteX199" fmla="*/ 16758 w 1754187"/>
                <a:gd name="connsiteY199" fmla="*/ 535118 h 2278228"/>
                <a:gd name="connsiteX200" fmla="*/ 33516 w 1754187"/>
                <a:gd name="connsiteY200" fmla="*/ 537958 h 2278228"/>
                <a:gd name="connsiteX201" fmla="*/ 47433 w 1754187"/>
                <a:gd name="connsiteY201" fmla="*/ 535118 h 2278228"/>
                <a:gd name="connsiteX202" fmla="*/ 58795 w 1754187"/>
                <a:gd name="connsiteY202" fmla="*/ 535118 h 2278228"/>
                <a:gd name="connsiteX203" fmla="*/ 72712 w 1754187"/>
                <a:gd name="connsiteY203" fmla="*/ 532562 h 2278228"/>
                <a:gd name="connsiteX204" fmla="*/ 78393 w 1754187"/>
                <a:gd name="connsiteY204" fmla="*/ 529721 h 2278228"/>
                <a:gd name="connsiteX205" fmla="*/ 86630 w 1754187"/>
                <a:gd name="connsiteY205" fmla="*/ 529721 h 2278228"/>
                <a:gd name="connsiteX206" fmla="*/ 120430 w 1754187"/>
                <a:gd name="connsiteY206" fmla="*/ 526881 h 2278228"/>
                <a:gd name="connsiteX207" fmla="*/ 128667 w 1754187"/>
                <a:gd name="connsiteY207" fmla="*/ 529721 h 2278228"/>
                <a:gd name="connsiteX208" fmla="*/ 134347 w 1754187"/>
                <a:gd name="connsiteY208" fmla="*/ 529721 h 2278228"/>
                <a:gd name="connsiteX209" fmla="*/ 165307 w 1754187"/>
                <a:gd name="connsiteY209" fmla="*/ 549320 h 2278228"/>
                <a:gd name="connsiteX210" fmla="*/ 173544 w 1754187"/>
                <a:gd name="connsiteY210" fmla="*/ 557557 h 2278228"/>
                <a:gd name="connsiteX211" fmla="*/ 179225 w 1754187"/>
                <a:gd name="connsiteY211" fmla="*/ 560397 h 2278228"/>
                <a:gd name="connsiteX212" fmla="*/ 187746 w 1754187"/>
                <a:gd name="connsiteY212" fmla="*/ 566078 h 2278228"/>
                <a:gd name="connsiteX213" fmla="*/ 226942 w 1754187"/>
                <a:gd name="connsiteY213" fmla="*/ 599594 h 2278228"/>
                <a:gd name="connsiteX214" fmla="*/ 232623 w 1754187"/>
                <a:gd name="connsiteY214" fmla="*/ 602434 h 2278228"/>
                <a:gd name="connsiteX215" fmla="*/ 240860 w 1754187"/>
                <a:gd name="connsiteY215" fmla="*/ 605274 h 2278228"/>
                <a:gd name="connsiteX216" fmla="*/ 246541 w 1754187"/>
                <a:gd name="connsiteY216" fmla="*/ 608114 h 2278228"/>
                <a:gd name="connsiteX217" fmla="*/ 257618 w 1754187"/>
                <a:gd name="connsiteY217" fmla="*/ 608114 h 2278228"/>
                <a:gd name="connsiteX218" fmla="*/ 302495 w 1754187"/>
                <a:gd name="connsiteY218" fmla="*/ 591357 h 2278228"/>
                <a:gd name="connsiteX219" fmla="*/ 308176 w 1754187"/>
                <a:gd name="connsiteY219" fmla="*/ 585676 h 2278228"/>
                <a:gd name="connsiteX220" fmla="*/ 311016 w 1754187"/>
                <a:gd name="connsiteY220" fmla="*/ 579995 h 2278228"/>
                <a:gd name="connsiteX221" fmla="*/ 316413 w 1754187"/>
                <a:gd name="connsiteY221" fmla="*/ 574599 h 2278228"/>
                <a:gd name="connsiteX222" fmla="*/ 319253 w 1754187"/>
                <a:gd name="connsiteY222" fmla="*/ 568918 h 2278228"/>
                <a:gd name="connsiteX223" fmla="*/ 366971 w 1754187"/>
                <a:gd name="connsiteY223" fmla="*/ 552160 h 2278228"/>
                <a:gd name="connsiteX224" fmla="*/ 375492 w 1754187"/>
                <a:gd name="connsiteY224" fmla="*/ 552160 h 2278228"/>
                <a:gd name="connsiteX225" fmla="*/ 422925 w 1754187"/>
                <a:gd name="connsiteY225" fmla="*/ 515520 h 2278228"/>
                <a:gd name="connsiteX226" fmla="*/ 431446 w 1754187"/>
                <a:gd name="connsiteY226" fmla="*/ 507283 h 2278228"/>
                <a:gd name="connsiteX227" fmla="*/ 437127 w 1754187"/>
                <a:gd name="connsiteY227" fmla="*/ 498762 h 2278228"/>
                <a:gd name="connsiteX228" fmla="*/ 470643 w 1754187"/>
                <a:gd name="connsiteY228" fmla="*/ 487685 h 2278228"/>
                <a:gd name="connsiteX229" fmla="*/ 482004 w 1754187"/>
                <a:gd name="connsiteY229" fmla="*/ 487685 h 2278228"/>
                <a:gd name="connsiteX230" fmla="*/ 518360 w 1754187"/>
                <a:gd name="connsiteY230" fmla="*/ 498762 h 2278228"/>
                <a:gd name="connsiteX231" fmla="*/ 526597 w 1754187"/>
                <a:gd name="connsiteY231" fmla="*/ 498762 h 2278228"/>
                <a:gd name="connsiteX232" fmla="*/ 554716 w 1754187"/>
                <a:gd name="connsiteY232" fmla="*/ 487685 h 2278228"/>
                <a:gd name="connsiteX233" fmla="*/ 563237 w 1754187"/>
                <a:gd name="connsiteY233" fmla="*/ 479164 h 2278228"/>
                <a:gd name="connsiteX234" fmla="*/ 574315 w 1754187"/>
                <a:gd name="connsiteY234" fmla="*/ 473483 h 2278228"/>
                <a:gd name="connsiteX235" fmla="*/ 579995 w 1754187"/>
                <a:gd name="connsiteY235" fmla="*/ 468086 h 2278228"/>
                <a:gd name="connsiteX236" fmla="*/ 627713 w 1754187"/>
                <a:gd name="connsiteY236" fmla="*/ 459565 h 2278228"/>
                <a:gd name="connsiteX237" fmla="*/ 644471 w 1754187"/>
                <a:gd name="connsiteY237" fmla="*/ 453885 h 2278228"/>
                <a:gd name="connsiteX238" fmla="*/ 658388 w 1754187"/>
                <a:gd name="connsiteY238" fmla="*/ 453885 h 2278228"/>
                <a:gd name="connsiteX239" fmla="*/ 694745 w 1754187"/>
                <a:gd name="connsiteY239" fmla="*/ 417528 h 2278228"/>
                <a:gd name="connsiteX240" fmla="*/ 694745 w 1754187"/>
                <a:gd name="connsiteY240" fmla="*/ 409007 h 2278228"/>
                <a:gd name="connsiteX241" fmla="*/ 697585 w 1754187"/>
                <a:gd name="connsiteY241" fmla="*/ 361574 h 2278228"/>
                <a:gd name="connsiteX242" fmla="*/ 700425 w 1754187"/>
                <a:gd name="connsiteY242" fmla="*/ 353053 h 2278228"/>
                <a:gd name="connsiteX243" fmla="*/ 728545 w 1754187"/>
                <a:gd name="connsiteY243" fmla="*/ 313856 h 2278228"/>
                <a:gd name="connsiteX244" fmla="*/ 770581 w 1754187"/>
                <a:gd name="connsiteY244" fmla="*/ 299939 h 2278228"/>
                <a:gd name="connsiteX245" fmla="*/ 795860 w 1754187"/>
                <a:gd name="connsiteY245" fmla="*/ 283181 h 2278228"/>
                <a:gd name="connsiteX246" fmla="*/ 804097 w 1754187"/>
                <a:gd name="connsiteY246" fmla="*/ 277500 h 2278228"/>
                <a:gd name="connsiteX247" fmla="*/ 812618 w 1754187"/>
                <a:gd name="connsiteY247" fmla="*/ 271820 h 2278228"/>
                <a:gd name="connsiteX248" fmla="*/ 851815 w 1754187"/>
                <a:gd name="connsiteY248" fmla="*/ 229783 h 2278228"/>
                <a:gd name="connsiteX249" fmla="*/ 860336 w 1754187"/>
                <a:gd name="connsiteY249" fmla="*/ 218705 h 2278228"/>
                <a:gd name="connsiteX250" fmla="*/ 910610 w 1754187"/>
                <a:gd name="connsiteY250" fmla="*/ 201663 h 2278228"/>
                <a:gd name="connsiteX251" fmla="*/ 946966 w 1754187"/>
                <a:gd name="connsiteY251" fmla="*/ 190586 h 2278228"/>
                <a:gd name="connsiteX252" fmla="*/ 955487 w 1754187"/>
                <a:gd name="connsiteY252" fmla="*/ 187746 h 2278228"/>
                <a:gd name="connsiteX253" fmla="*/ 994683 w 1754187"/>
                <a:gd name="connsiteY253" fmla="*/ 170988 h 2278228"/>
                <a:gd name="connsiteX254" fmla="*/ 1000364 w 1754187"/>
                <a:gd name="connsiteY254" fmla="*/ 170988 h 2278228"/>
                <a:gd name="connsiteX255" fmla="*/ 1059159 w 1754187"/>
                <a:gd name="connsiteY255" fmla="*/ 140028 h 2278228"/>
                <a:gd name="connsiteX256" fmla="*/ 1090118 w 1754187"/>
                <a:gd name="connsiteY256" fmla="*/ 126111 h 2278228"/>
                <a:gd name="connsiteX257" fmla="*/ 1098355 w 1754187"/>
                <a:gd name="connsiteY257" fmla="*/ 123270 h 2278228"/>
                <a:gd name="connsiteX258" fmla="*/ 1120794 w 1754187"/>
                <a:gd name="connsiteY258" fmla="*/ 106512 h 2278228"/>
                <a:gd name="connsiteX259" fmla="*/ 1126475 w 1754187"/>
                <a:gd name="connsiteY259" fmla="*/ 97991 h 2278228"/>
                <a:gd name="connsiteX260" fmla="*/ 1137552 w 1754187"/>
                <a:gd name="connsiteY260" fmla="*/ 78393 h 2278228"/>
                <a:gd name="connsiteX261" fmla="*/ 1146073 w 1754187"/>
                <a:gd name="connsiteY261" fmla="*/ 53114 h 2278228"/>
                <a:gd name="connsiteX262" fmla="*/ 1143233 w 1754187"/>
                <a:gd name="connsiteY262" fmla="*/ 42037 h 2278228"/>
                <a:gd name="connsiteX263" fmla="*/ 1140392 w 1754187"/>
                <a:gd name="connsiteY263" fmla="*/ 28119 h 2278228"/>
                <a:gd name="connsiteX264" fmla="*/ 1151754 w 1754187"/>
                <a:gd name="connsiteY264" fmla="*/ 0 h 2278228"/>
                <a:gd name="connsiteX265" fmla="*/ 1159990 w 1754187"/>
                <a:gd name="connsiteY265" fmla="*/ 2840 h 2278228"/>
                <a:gd name="connsiteX266" fmla="*/ 1196347 w 1754187"/>
                <a:gd name="connsiteY266" fmla="*/ 28119 h 2278228"/>
                <a:gd name="connsiteX267" fmla="*/ 1204868 w 1754187"/>
                <a:gd name="connsiteY267" fmla="*/ 36356 h 2278228"/>
                <a:gd name="connsiteX268" fmla="*/ 1210548 w 1754187"/>
                <a:gd name="connsiteY268" fmla="*/ 42037 h 2278228"/>
                <a:gd name="connsiteX269" fmla="*/ 1252585 w 1754187"/>
                <a:gd name="connsiteY269" fmla="*/ 55954 h 2278228"/>
                <a:gd name="connsiteX270" fmla="*/ 1263663 w 1754187"/>
                <a:gd name="connsiteY270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62467 w 1754187"/>
                <a:gd name="connsiteY128" fmla="*/ 2034528 h 2278228"/>
                <a:gd name="connsiteX129" fmla="*/ 201663 w 1754187"/>
                <a:gd name="connsiteY129" fmla="*/ 1928015 h 2278228"/>
                <a:gd name="connsiteX130" fmla="*/ 232623 w 1754187"/>
                <a:gd name="connsiteY130" fmla="*/ 1759868 h 2278228"/>
                <a:gd name="connsiteX131" fmla="*/ 235179 w 1754187"/>
                <a:gd name="connsiteY131" fmla="*/ 1672954 h 2278228"/>
                <a:gd name="connsiteX132" fmla="*/ 240860 w 1754187"/>
                <a:gd name="connsiteY132" fmla="*/ 1664717 h 2278228"/>
                <a:gd name="connsiteX133" fmla="*/ 252221 w 1754187"/>
                <a:gd name="connsiteY133" fmla="*/ 1569282 h 2278228"/>
                <a:gd name="connsiteX134" fmla="*/ 235179 w 1754187"/>
                <a:gd name="connsiteY134" fmla="*/ 1479528 h 2278228"/>
                <a:gd name="connsiteX135" fmla="*/ 232623 w 1754187"/>
                <a:gd name="connsiteY135" fmla="*/ 1476687 h 2278228"/>
                <a:gd name="connsiteX136" fmla="*/ 232623 w 1754187"/>
                <a:gd name="connsiteY136" fmla="*/ 1465610 h 2278228"/>
                <a:gd name="connsiteX137" fmla="*/ 229783 w 1754187"/>
                <a:gd name="connsiteY137" fmla="*/ 1457089 h 2278228"/>
                <a:gd name="connsiteX138" fmla="*/ 229783 w 1754187"/>
                <a:gd name="connsiteY138" fmla="*/ 1451692 h 2278228"/>
                <a:gd name="connsiteX139" fmla="*/ 240860 w 1754187"/>
                <a:gd name="connsiteY139" fmla="*/ 1398294 h 2278228"/>
                <a:gd name="connsiteX140" fmla="*/ 243700 w 1754187"/>
                <a:gd name="connsiteY140" fmla="*/ 1395454 h 2278228"/>
                <a:gd name="connsiteX141" fmla="*/ 249381 w 1754187"/>
                <a:gd name="connsiteY141" fmla="*/ 1392897 h 2278228"/>
                <a:gd name="connsiteX142" fmla="*/ 254778 w 1754187"/>
                <a:gd name="connsiteY142" fmla="*/ 1390057 h 2278228"/>
                <a:gd name="connsiteX143" fmla="*/ 263298 w 1754187"/>
                <a:gd name="connsiteY143" fmla="*/ 1387217 h 2278228"/>
                <a:gd name="connsiteX144" fmla="*/ 299655 w 1754187"/>
                <a:gd name="connsiteY144" fmla="*/ 1387217 h 2278228"/>
                <a:gd name="connsiteX145" fmla="*/ 299655 w 1754187"/>
                <a:gd name="connsiteY145" fmla="*/ 1381536 h 2278228"/>
                <a:gd name="connsiteX146" fmla="*/ 305335 w 1754187"/>
                <a:gd name="connsiteY146" fmla="*/ 1375855 h 2278228"/>
                <a:gd name="connsiteX147" fmla="*/ 305335 w 1754187"/>
                <a:gd name="connsiteY147" fmla="*/ 1317061 h 2278228"/>
                <a:gd name="connsiteX148" fmla="*/ 308176 w 1754187"/>
                <a:gd name="connsiteY148" fmla="*/ 1311380 h 2278228"/>
                <a:gd name="connsiteX149" fmla="*/ 313856 w 1754187"/>
                <a:gd name="connsiteY149" fmla="*/ 1303143 h 2278228"/>
                <a:gd name="connsiteX150" fmla="*/ 316413 w 1754187"/>
                <a:gd name="connsiteY150" fmla="*/ 1300303 h 2278228"/>
                <a:gd name="connsiteX151" fmla="*/ 341692 w 1754187"/>
                <a:gd name="connsiteY151" fmla="*/ 1266787 h 2278228"/>
                <a:gd name="connsiteX152" fmla="*/ 372651 w 1754187"/>
                <a:gd name="connsiteY152" fmla="*/ 1238668 h 2278228"/>
                <a:gd name="connsiteX153" fmla="*/ 378332 w 1754187"/>
                <a:gd name="connsiteY153" fmla="*/ 1238668 h 2278228"/>
                <a:gd name="connsiteX154" fmla="*/ 383728 w 1754187"/>
                <a:gd name="connsiteY154" fmla="*/ 1235827 h 2278228"/>
                <a:gd name="connsiteX155" fmla="*/ 389409 w 1754187"/>
                <a:gd name="connsiteY155" fmla="*/ 1235827 h 2278228"/>
                <a:gd name="connsiteX156" fmla="*/ 411848 w 1754187"/>
                <a:gd name="connsiteY156" fmla="*/ 1238668 h 2278228"/>
                <a:gd name="connsiteX157" fmla="*/ 422925 w 1754187"/>
                <a:gd name="connsiteY157" fmla="*/ 1238668 h 2278228"/>
                <a:gd name="connsiteX158" fmla="*/ 445364 w 1754187"/>
                <a:gd name="connsiteY158" fmla="*/ 1224750 h 2278228"/>
                <a:gd name="connsiteX159" fmla="*/ 439967 w 1754187"/>
                <a:gd name="connsiteY159" fmla="*/ 1221910 h 2278228"/>
                <a:gd name="connsiteX160" fmla="*/ 428606 w 1754187"/>
                <a:gd name="connsiteY160" fmla="*/ 1199471 h 2278228"/>
                <a:gd name="connsiteX161" fmla="*/ 425765 w 1754187"/>
                <a:gd name="connsiteY161" fmla="*/ 1193790 h 2278228"/>
                <a:gd name="connsiteX162" fmla="*/ 403327 w 1754187"/>
                <a:gd name="connsiteY162" fmla="*/ 1171352 h 2278228"/>
                <a:gd name="connsiteX163" fmla="*/ 400486 w 1754187"/>
                <a:gd name="connsiteY163" fmla="*/ 1171352 h 2278228"/>
                <a:gd name="connsiteX164" fmla="*/ 395090 w 1754187"/>
                <a:gd name="connsiteY164" fmla="*/ 1168511 h 2278228"/>
                <a:gd name="connsiteX165" fmla="*/ 378332 w 1754187"/>
                <a:gd name="connsiteY165" fmla="*/ 1162831 h 2278228"/>
                <a:gd name="connsiteX166" fmla="*/ 372651 w 1754187"/>
                <a:gd name="connsiteY166" fmla="*/ 1160274 h 2278228"/>
                <a:gd name="connsiteX167" fmla="*/ 353053 w 1754187"/>
                <a:gd name="connsiteY167" fmla="*/ 1126475 h 2278228"/>
                <a:gd name="connsiteX168" fmla="*/ 333455 w 1754187"/>
                <a:gd name="connsiteY168" fmla="*/ 1123634 h 2278228"/>
                <a:gd name="connsiteX169" fmla="*/ 294258 w 1754187"/>
                <a:gd name="connsiteY169" fmla="*/ 1112557 h 2278228"/>
                <a:gd name="connsiteX170" fmla="*/ 299655 w 1754187"/>
                <a:gd name="connsiteY170" fmla="*/ 1095799 h 2278228"/>
                <a:gd name="connsiteX171" fmla="*/ 294258 w 1754187"/>
                <a:gd name="connsiteY171" fmla="*/ 1050922 h 2278228"/>
                <a:gd name="connsiteX172" fmla="*/ 294258 w 1754187"/>
                <a:gd name="connsiteY172" fmla="*/ 1039560 h 2278228"/>
                <a:gd name="connsiteX173" fmla="*/ 302495 w 1754187"/>
                <a:gd name="connsiteY173" fmla="*/ 983606 h 2278228"/>
                <a:gd name="connsiteX174" fmla="*/ 302495 w 1754187"/>
                <a:gd name="connsiteY174" fmla="*/ 964008 h 2278228"/>
                <a:gd name="connsiteX175" fmla="*/ 324934 w 1754187"/>
                <a:gd name="connsiteY175" fmla="*/ 885615 h 2278228"/>
                <a:gd name="connsiteX176" fmla="*/ 333455 w 1754187"/>
                <a:gd name="connsiteY176" fmla="*/ 874253 h 2278228"/>
                <a:gd name="connsiteX177" fmla="*/ 341692 w 1754187"/>
                <a:gd name="connsiteY177" fmla="*/ 863176 h 2278228"/>
                <a:gd name="connsiteX178" fmla="*/ 358449 w 1754187"/>
                <a:gd name="connsiteY178" fmla="*/ 823980 h 2278228"/>
                <a:gd name="connsiteX179" fmla="*/ 361290 w 1754187"/>
                <a:gd name="connsiteY179" fmla="*/ 818299 h 2278228"/>
                <a:gd name="connsiteX180" fmla="*/ 358449 w 1754187"/>
                <a:gd name="connsiteY180" fmla="*/ 806938 h 2278228"/>
                <a:gd name="connsiteX181" fmla="*/ 358449 w 1754187"/>
                <a:gd name="connsiteY181" fmla="*/ 798701 h 2278228"/>
                <a:gd name="connsiteX182" fmla="*/ 308176 w 1754187"/>
                <a:gd name="connsiteY182" fmla="*/ 764901 h 2278228"/>
                <a:gd name="connsiteX183" fmla="*/ 296814 w 1754187"/>
                <a:gd name="connsiteY183" fmla="*/ 764901 h 2278228"/>
                <a:gd name="connsiteX184" fmla="*/ 263298 w 1754187"/>
                <a:gd name="connsiteY184" fmla="*/ 748143 h 2278228"/>
                <a:gd name="connsiteX185" fmla="*/ 254778 w 1754187"/>
                <a:gd name="connsiteY185" fmla="*/ 745302 h 2278228"/>
                <a:gd name="connsiteX186" fmla="*/ 195983 w 1754187"/>
                <a:gd name="connsiteY186" fmla="*/ 750983 h 2278228"/>
                <a:gd name="connsiteX187" fmla="*/ 184905 w 1754187"/>
                <a:gd name="connsiteY187" fmla="*/ 753823 h 2278228"/>
                <a:gd name="connsiteX188" fmla="*/ 137188 w 1754187"/>
                <a:gd name="connsiteY188" fmla="*/ 742746 h 2278228"/>
                <a:gd name="connsiteX189" fmla="*/ 131507 w 1754187"/>
                <a:gd name="connsiteY189" fmla="*/ 734225 h 2278228"/>
                <a:gd name="connsiteX190" fmla="*/ 100832 w 1754187"/>
                <a:gd name="connsiteY190" fmla="*/ 686508 h 2278228"/>
                <a:gd name="connsiteX191" fmla="*/ 86630 w 1754187"/>
                <a:gd name="connsiteY191" fmla="*/ 680827 h 2278228"/>
                <a:gd name="connsiteX192" fmla="*/ 69872 w 1754187"/>
                <a:gd name="connsiteY192" fmla="*/ 675430 h 2278228"/>
                <a:gd name="connsiteX193" fmla="*/ 24995 w 1754187"/>
                <a:gd name="connsiteY193" fmla="*/ 630553 h 2278228"/>
                <a:gd name="connsiteX194" fmla="*/ 24995 w 1754187"/>
                <a:gd name="connsiteY194" fmla="*/ 619192 h 2278228"/>
                <a:gd name="connsiteX195" fmla="*/ 22439 w 1754187"/>
                <a:gd name="connsiteY195" fmla="*/ 610955 h 2278228"/>
                <a:gd name="connsiteX196" fmla="*/ 0 w 1754187"/>
                <a:gd name="connsiteY196" fmla="*/ 532562 h 2278228"/>
                <a:gd name="connsiteX197" fmla="*/ 8237 w 1754187"/>
                <a:gd name="connsiteY197" fmla="*/ 535118 h 2278228"/>
                <a:gd name="connsiteX198" fmla="*/ 16758 w 1754187"/>
                <a:gd name="connsiteY198" fmla="*/ 535118 h 2278228"/>
                <a:gd name="connsiteX199" fmla="*/ 33516 w 1754187"/>
                <a:gd name="connsiteY199" fmla="*/ 537958 h 2278228"/>
                <a:gd name="connsiteX200" fmla="*/ 47433 w 1754187"/>
                <a:gd name="connsiteY200" fmla="*/ 535118 h 2278228"/>
                <a:gd name="connsiteX201" fmla="*/ 58795 w 1754187"/>
                <a:gd name="connsiteY201" fmla="*/ 535118 h 2278228"/>
                <a:gd name="connsiteX202" fmla="*/ 72712 w 1754187"/>
                <a:gd name="connsiteY202" fmla="*/ 532562 h 2278228"/>
                <a:gd name="connsiteX203" fmla="*/ 78393 w 1754187"/>
                <a:gd name="connsiteY203" fmla="*/ 529721 h 2278228"/>
                <a:gd name="connsiteX204" fmla="*/ 86630 w 1754187"/>
                <a:gd name="connsiteY204" fmla="*/ 529721 h 2278228"/>
                <a:gd name="connsiteX205" fmla="*/ 120430 w 1754187"/>
                <a:gd name="connsiteY205" fmla="*/ 526881 h 2278228"/>
                <a:gd name="connsiteX206" fmla="*/ 128667 w 1754187"/>
                <a:gd name="connsiteY206" fmla="*/ 529721 h 2278228"/>
                <a:gd name="connsiteX207" fmla="*/ 134347 w 1754187"/>
                <a:gd name="connsiteY207" fmla="*/ 529721 h 2278228"/>
                <a:gd name="connsiteX208" fmla="*/ 165307 w 1754187"/>
                <a:gd name="connsiteY208" fmla="*/ 549320 h 2278228"/>
                <a:gd name="connsiteX209" fmla="*/ 173544 w 1754187"/>
                <a:gd name="connsiteY209" fmla="*/ 557557 h 2278228"/>
                <a:gd name="connsiteX210" fmla="*/ 179225 w 1754187"/>
                <a:gd name="connsiteY210" fmla="*/ 560397 h 2278228"/>
                <a:gd name="connsiteX211" fmla="*/ 187746 w 1754187"/>
                <a:gd name="connsiteY211" fmla="*/ 566078 h 2278228"/>
                <a:gd name="connsiteX212" fmla="*/ 226942 w 1754187"/>
                <a:gd name="connsiteY212" fmla="*/ 599594 h 2278228"/>
                <a:gd name="connsiteX213" fmla="*/ 232623 w 1754187"/>
                <a:gd name="connsiteY213" fmla="*/ 602434 h 2278228"/>
                <a:gd name="connsiteX214" fmla="*/ 240860 w 1754187"/>
                <a:gd name="connsiteY214" fmla="*/ 605274 h 2278228"/>
                <a:gd name="connsiteX215" fmla="*/ 246541 w 1754187"/>
                <a:gd name="connsiteY215" fmla="*/ 608114 h 2278228"/>
                <a:gd name="connsiteX216" fmla="*/ 257618 w 1754187"/>
                <a:gd name="connsiteY216" fmla="*/ 608114 h 2278228"/>
                <a:gd name="connsiteX217" fmla="*/ 302495 w 1754187"/>
                <a:gd name="connsiteY217" fmla="*/ 591357 h 2278228"/>
                <a:gd name="connsiteX218" fmla="*/ 308176 w 1754187"/>
                <a:gd name="connsiteY218" fmla="*/ 585676 h 2278228"/>
                <a:gd name="connsiteX219" fmla="*/ 311016 w 1754187"/>
                <a:gd name="connsiteY219" fmla="*/ 579995 h 2278228"/>
                <a:gd name="connsiteX220" fmla="*/ 316413 w 1754187"/>
                <a:gd name="connsiteY220" fmla="*/ 574599 h 2278228"/>
                <a:gd name="connsiteX221" fmla="*/ 319253 w 1754187"/>
                <a:gd name="connsiteY221" fmla="*/ 568918 h 2278228"/>
                <a:gd name="connsiteX222" fmla="*/ 366971 w 1754187"/>
                <a:gd name="connsiteY222" fmla="*/ 552160 h 2278228"/>
                <a:gd name="connsiteX223" fmla="*/ 375492 w 1754187"/>
                <a:gd name="connsiteY223" fmla="*/ 552160 h 2278228"/>
                <a:gd name="connsiteX224" fmla="*/ 422925 w 1754187"/>
                <a:gd name="connsiteY224" fmla="*/ 515520 h 2278228"/>
                <a:gd name="connsiteX225" fmla="*/ 431446 w 1754187"/>
                <a:gd name="connsiteY225" fmla="*/ 507283 h 2278228"/>
                <a:gd name="connsiteX226" fmla="*/ 437127 w 1754187"/>
                <a:gd name="connsiteY226" fmla="*/ 498762 h 2278228"/>
                <a:gd name="connsiteX227" fmla="*/ 470643 w 1754187"/>
                <a:gd name="connsiteY227" fmla="*/ 487685 h 2278228"/>
                <a:gd name="connsiteX228" fmla="*/ 482004 w 1754187"/>
                <a:gd name="connsiteY228" fmla="*/ 487685 h 2278228"/>
                <a:gd name="connsiteX229" fmla="*/ 518360 w 1754187"/>
                <a:gd name="connsiteY229" fmla="*/ 498762 h 2278228"/>
                <a:gd name="connsiteX230" fmla="*/ 526597 w 1754187"/>
                <a:gd name="connsiteY230" fmla="*/ 498762 h 2278228"/>
                <a:gd name="connsiteX231" fmla="*/ 554716 w 1754187"/>
                <a:gd name="connsiteY231" fmla="*/ 487685 h 2278228"/>
                <a:gd name="connsiteX232" fmla="*/ 563237 w 1754187"/>
                <a:gd name="connsiteY232" fmla="*/ 479164 h 2278228"/>
                <a:gd name="connsiteX233" fmla="*/ 574315 w 1754187"/>
                <a:gd name="connsiteY233" fmla="*/ 473483 h 2278228"/>
                <a:gd name="connsiteX234" fmla="*/ 579995 w 1754187"/>
                <a:gd name="connsiteY234" fmla="*/ 468086 h 2278228"/>
                <a:gd name="connsiteX235" fmla="*/ 627713 w 1754187"/>
                <a:gd name="connsiteY235" fmla="*/ 459565 h 2278228"/>
                <a:gd name="connsiteX236" fmla="*/ 644471 w 1754187"/>
                <a:gd name="connsiteY236" fmla="*/ 453885 h 2278228"/>
                <a:gd name="connsiteX237" fmla="*/ 658388 w 1754187"/>
                <a:gd name="connsiteY237" fmla="*/ 453885 h 2278228"/>
                <a:gd name="connsiteX238" fmla="*/ 694745 w 1754187"/>
                <a:gd name="connsiteY238" fmla="*/ 417528 h 2278228"/>
                <a:gd name="connsiteX239" fmla="*/ 694745 w 1754187"/>
                <a:gd name="connsiteY239" fmla="*/ 409007 h 2278228"/>
                <a:gd name="connsiteX240" fmla="*/ 697585 w 1754187"/>
                <a:gd name="connsiteY240" fmla="*/ 361574 h 2278228"/>
                <a:gd name="connsiteX241" fmla="*/ 700425 w 1754187"/>
                <a:gd name="connsiteY241" fmla="*/ 353053 h 2278228"/>
                <a:gd name="connsiteX242" fmla="*/ 728545 w 1754187"/>
                <a:gd name="connsiteY242" fmla="*/ 313856 h 2278228"/>
                <a:gd name="connsiteX243" fmla="*/ 770581 w 1754187"/>
                <a:gd name="connsiteY243" fmla="*/ 299939 h 2278228"/>
                <a:gd name="connsiteX244" fmla="*/ 795860 w 1754187"/>
                <a:gd name="connsiteY244" fmla="*/ 283181 h 2278228"/>
                <a:gd name="connsiteX245" fmla="*/ 804097 w 1754187"/>
                <a:gd name="connsiteY245" fmla="*/ 277500 h 2278228"/>
                <a:gd name="connsiteX246" fmla="*/ 812618 w 1754187"/>
                <a:gd name="connsiteY246" fmla="*/ 271820 h 2278228"/>
                <a:gd name="connsiteX247" fmla="*/ 851815 w 1754187"/>
                <a:gd name="connsiteY247" fmla="*/ 229783 h 2278228"/>
                <a:gd name="connsiteX248" fmla="*/ 860336 w 1754187"/>
                <a:gd name="connsiteY248" fmla="*/ 218705 h 2278228"/>
                <a:gd name="connsiteX249" fmla="*/ 910610 w 1754187"/>
                <a:gd name="connsiteY249" fmla="*/ 201663 h 2278228"/>
                <a:gd name="connsiteX250" fmla="*/ 946966 w 1754187"/>
                <a:gd name="connsiteY250" fmla="*/ 190586 h 2278228"/>
                <a:gd name="connsiteX251" fmla="*/ 955487 w 1754187"/>
                <a:gd name="connsiteY251" fmla="*/ 187746 h 2278228"/>
                <a:gd name="connsiteX252" fmla="*/ 994683 w 1754187"/>
                <a:gd name="connsiteY252" fmla="*/ 170988 h 2278228"/>
                <a:gd name="connsiteX253" fmla="*/ 1000364 w 1754187"/>
                <a:gd name="connsiteY253" fmla="*/ 170988 h 2278228"/>
                <a:gd name="connsiteX254" fmla="*/ 1059159 w 1754187"/>
                <a:gd name="connsiteY254" fmla="*/ 140028 h 2278228"/>
                <a:gd name="connsiteX255" fmla="*/ 1090118 w 1754187"/>
                <a:gd name="connsiteY255" fmla="*/ 126111 h 2278228"/>
                <a:gd name="connsiteX256" fmla="*/ 1098355 w 1754187"/>
                <a:gd name="connsiteY256" fmla="*/ 123270 h 2278228"/>
                <a:gd name="connsiteX257" fmla="*/ 1120794 w 1754187"/>
                <a:gd name="connsiteY257" fmla="*/ 106512 h 2278228"/>
                <a:gd name="connsiteX258" fmla="*/ 1126475 w 1754187"/>
                <a:gd name="connsiteY258" fmla="*/ 97991 h 2278228"/>
                <a:gd name="connsiteX259" fmla="*/ 1137552 w 1754187"/>
                <a:gd name="connsiteY259" fmla="*/ 78393 h 2278228"/>
                <a:gd name="connsiteX260" fmla="*/ 1146073 w 1754187"/>
                <a:gd name="connsiteY260" fmla="*/ 53114 h 2278228"/>
                <a:gd name="connsiteX261" fmla="*/ 1143233 w 1754187"/>
                <a:gd name="connsiteY261" fmla="*/ 42037 h 2278228"/>
                <a:gd name="connsiteX262" fmla="*/ 1140392 w 1754187"/>
                <a:gd name="connsiteY262" fmla="*/ 28119 h 2278228"/>
                <a:gd name="connsiteX263" fmla="*/ 1151754 w 1754187"/>
                <a:gd name="connsiteY263" fmla="*/ 0 h 2278228"/>
                <a:gd name="connsiteX264" fmla="*/ 1159990 w 1754187"/>
                <a:gd name="connsiteY264" fmla="*/ 2840 h 2278228"/>
                <a:gd name="connsiteX265" fmla="*/ 1196347 w 1754187"/>
                <a:gd name="connsiteY265" fmla="*/ 28119 h 2278228"/>
                <a:gd name="connsiteX266" fmla="*/ 1204868 w 1754187"/>
                <a:gd name="connsiteY266" fmla="*/ 36356 h 2278228"/>
                <a:gd name="connsiteX267" fmla="*/ 1210548 w 1754187"/>
                <a:gd name="connsiteY267" fmla="*/ 42037 h 2278228"/>
                <a:gd name="connsiteX268" fmla="*/ 1252585 w 1754187"/>
                <a:gd name="connsiteY268" fmla="*/ 55954 h 2278228"/>
                <a:gd name="connsiteX269" fmla="*/ 1263663 w 1754187"/>
                <a:gd name="connsiteY269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62467 w 1754187"/>
                <a:gd name="connsiteY128" fmla="*/ 2034528 h 2278228"/>
                <a:gd name="connsiteX129" fmla="*/ 201663 w 1754187"/>
                <a:gd name="connsiteY129" fmla="*/ 1928015 h 2278228"/>
                <a:gd name="connsiteX130" fmla="*/ 232623 w 1754187"/>
                <a:gd name="connsiteY130" fmla="*/ 1759868 h 2278228"/>
                <a:gd name="connsiteX131" fmla="*/ 235179 w 1754187"/>
                <a:gd name="connsiteY131" fmla="*/ 1672954 h 2278228"/>
                <a:gd name="connsiteX132" fmla="*/ 240860 w 1754187"/>
                <a:gd name="connsiteY132" fmla="*/ 1664717 h 2278228"/>
                <a:gd name="connsiteX133" fmla="*/ 235179 w 1754187"/>
                <a:gd name="connsiteY133" fmla="*/ 1479528 h 2278228"/>
                <a:gd name="connsiteX134" fmla="*/ 232623 w 1754187"/>
                <a:gd name="connsiteY134" fmla="*/ 1476687 h 2278228"/>
                <a:gd name="connsiteX135" fmla="*/ 232623 w 1754187"/>
                <a:gd name="connsiteY135" fmla="*/ 1465610 h 2278228"/>
                <a:gd name="connsiteX136" fmla="*/ 229783 w 1754187"/>
                <a:gd name="connsiteY136" fmla="*/ 1457089 h 2278228"/>
                <a:gd name="connsiteX137" fmla="*/ 229783 w 1754187"/>
                <a:gd name="connsiteY137" fmla="*/ 1451692 h 2278228"/>
                <a:gd name="connsiteX138" fmla="*/ 240860 w 1754187"/>
                <a:gd name="connsiteY138" fmla="*/ 1398294 h 2278228"/>
                <a:gd name="connsiteX139" fmla="*/ 243700 w 1754187"/>
                <a:gd name="connsiteY139" fmla="*/ 1395454 h 2278228"/>
                <a:gd name="connsiteX140" fmla="*/ 249381 w 1754187"/>
                <a:gd name="connsiteY140" fmla="*/ 1392897 h 2278228"/>
                <a:gd name="connsiteX141" fmla="*/ 254778 w 1754187"/>
                <a:gd name="connsiteY141" fmla="*/ 1390057 h 2278228"/>
                <a:gd name="connsiteX142" fmla="*/ 263298 w 1754187"/>
                <a:gd name="connsiteY142" fmla="*/ 1387217 h 2278228"/>
                <a:gd name="connsiteX143" fmla="*/ 299655 w 1754187"/>
                <a:gd name="connsiteY143" fmla="*/ 1387217 h 2278228"/>
                <a:gd name="connsiteX144" fmla="*/ 299655 w 1754187"/>
                <a:gd name="connsiteY144" fmla="*/ 1381536 h 2278228"/>
                <a:gd name="connsiteX145" fmla="*/ 305335 w 1754187"/>
                <a:gd name="connsiteY145" fmla="*/ 1375855 h 2278228"/>
                <a:gd name="connsiteX146" fmla="*/ 305335 w 1754187"/>
                <a:gd name="connsiteY146" fmla="*/ 1317061 h 2278228"/>
                <a:gd name="connsiteX147" fmla="*/ 308176 w 1754187"/>
                <a:gd name="connsiteY147" fmla="*/ 1311380 h 2278228"/>
                <a:gd name="connsiteX148" fmla="*/ 313856 w 1754187"/>
                <a:gd name="connsiteY148" fmla="*/ 1303143 h 2278228"/>
                <a:gd name="connsiteX149" fmla="*/ 316413 w 1754187"/>
                <a:gd name="connsiteY149" fmla="*/ 1300303 h 2278228"/>
                <a:gd name="connsiteX150" fmla="*/ 341692 w 1754187"/>
                <a:gd name="connsiteY150" fmla="*/ 1266787 h 2278228"/>
                <a:gd name="connsiteX151" fmla="*/ 372651 w 1754187"/>
                <a:gd name="connsiteY151" fmla="*/ 1238668 h 2278228"/>
                <a:gd name="connsiteX152" fmla="*/ 378332 w 1754187"/>
                <a:gd name="connsiteY152" fmla="*/ 1238668 h 2278228"/>
                <a:gd name="connsiteX153" fmla="*/ 383728 w 1754187"/>
                <a:gd name="connsiteY153" fmla="*/ 1235827 h 2278228"/>
                <a:gd name="connsiteX154" fmla="*/ 389409 w 1754187"/>
                <a:gd name="connsiteY154" fmla="*/ 1235827 h 2278228"/>
                <a:gd name="connsiteX155" fmla="*/ 411848 w 1754187"/>
                <a:gd name="connsiteY155" fmla="*/ 1238668 h 2278228"/>
                <a:gd name="connsiteX156" fmla="*/ 422925 w 1754187"/>
                <a:gd name="connsiteY156" fmla="*/ 1238668 h 2278228"/>
                <a:gd name="connsiteX157" fmla="*/ 445364 w 1754187"/>
                <a:gd name="connsiteY157" fmla="*/ 1224750 h 2278228"/>
                <a:gd name="connsiteX158" fmla="*/ 439967 w 1754187"/>
                <a:gd name="connsiteY158" fmla="*/ 1221910 h 2278228"/>
                <a:gd name="connsiteX159" fmla="*/ 428606 w 1754187"/>
                <a:gd name="connsiteY159" fmla="*/ 1199471 h 2278228"/>
                <a:gd name="connsiteX160" fmla="*/ 425765 w 1754187"/>
                <a:gd name="connsiteY160" fmla="*/ 1193790 h 2278228"/>
                <a:gd name="connsiteX161" fmla="*/ 403327 w 1754187"/>
                <a:gd name="connsiteY161" fmla="*/ 1171352 h 2278228"/>
                <a:gd name="connsiteX162" fmla="*/ 400486 w 1754187"/>
                <a:gd name="connsiteY162" fmla="*/ 1171352 h 2278228"/>
                <a:gd name="connsiteX163" fmla="*/ 395090 w 1754187"/>
                <a:gd name="connsiteY163" fmla="*/ 1168511 h 2278228"/>
                <a:gd name="connsiteX164" fmla="*/ 378332 w 1754187"/>
                <a:gd name="connsiteY164" fmla="*/ 1162831 h 2278228"/>
                <a:gd name="connsiteX165" fmla="*/ 372651 w 1754187"/>
                <a:gd name="connsiteY165" fmla="*/ 1160274 h 2278228"/>
                <a:gd name="connsiteX166" fmla="*/ 353053 w 1754187"/>
                <a:gd name="connsiteY166" fmla="*/ 1126475 h 2278228"/>
                <a:gd name="connsiteX167" fmla="*/ 333455 w 1754187"/>
                <a:gd name="connsiteY167" fmla="*/ 1123634 h 2278228"/>
                <a:gd name="connsiteX168" fmla="*/ 294258 w 1754187"/>
                <a:gd name="connsiteY168" fmla="*/ 1112557 h 2278228"/>
                <a:gd name="connsiteX169" fmla="*/ 299655 w 1754187"/>
                <a:gd name="connsiteY169" fmla="*/ 1095799 h 2278228"/>
                <a:gd name="connsiteX170" fmla="*/ 294258 w 1754187"/>
                <a:gd name="connsiteY170" fmla="*/ 1050922 h 2278228"/>
                <a:gd name="connsiteX171" fmla="*/ 294258 w 1754187"/>
                <a:gd name="connsiteY171" fmla="*/ 1039560 h 2278228"/>
                <a:gd name="connsiteX172" fmla="*/ 302495 w 1754187"/>
                <a:gd name="connsiteY172" fmla="*/ 983606 h 2278228"/>
                <a:gd name="connsiteX173" fmla="*/ 302495 w 1754187"/>
                <a:gd name="connsiteY173" fmla="*/ 964008 h 2278228"/>
                <a:gd name="connsiteX174" fmla="*/ 324934 w 1754187"/>
                <a:gd name="connsiteY174" fmla="*/ 885615 h 2278228"/>
                <a:gd name="connsiteX175" fmla="*/ 333455 w 1754187"/>
                <a:gd name="connsiteY175" fmla="*/ 874253 h 2278228"/>
                <a:gd name="connsiteX176" fmla="*/ 341692 w 1754187"/>
                <a:gd name="connsiteY176" fmla="*/ 863176 h 2278228"/>
                <a:gd name="connsiteX177" fmla="*/ 358449 w 1754187"/>
                <a:gd name="connsiteY177" fmla="*/ 823980 h 2278228"/>
                <a:gd name="connsiteX178" fmla="*/ 361290 w 1754187"/>
                <a:gd name="connsiteY178" fmla="*/ 818299 h 2278228"/>
                <a:gd name="connsiteX179" fmla="*/ 358449 w 1754187"/>
                <a:gd name="connsiteY179" fmla="*/ 806938 h 2278228"/>
                <a:gd name="connsiteX180" fmla="*/ 358449 w 1754187"/>
                <a:gd name="connsiteY180" fmla="*/ 798701 h 2278228"/>
                <a:gd name="connsiteX181" fmla="*/ 308176 w 1754187"/>
                <a:gd name="connsiteY181" fmla="*/ 764901 h 2278228"/>
                <a:gd name="connsiteX182" fmla="*/ 296814 w 1754187"/>
                <a:gd name="connsiteY182" fmla="*/ 764901 h 2278228"/>
                <a:gd name="connsiteX183" fmla="*/ 263298 w 1754187"/>
                <a:gd name="connsiteY183" fmla="*/ 748143 h 2278228"/>
                <a:gd name="connsiteX184" fmla="*/ 254778 w 1754187"/>
                <a:gd name="connsiteY184" fmla="*/ 745302 h 2278228"/>
                <a:gd name="connsiteX185" fmla="*/ 195983 w 1754187"/>
                <a:gd name="connsiteY185" fmla="*/ 750983 h 2278228"/>
                <a:gd name="connsiteX186" fmla="*/ 184905 w 1754187"/>
                <a:gd name="connsiteY186" fmla="*/ 753823 h 2278228"/>
                <a:gd name="connsiteX187" fmla="*/ 137188 w 1754187"/>
                <a:gd name="connsiteY187" fmla="*/ 742746 h 2278228"/>
                <a:gd name="connsiteX188" fmla="*/ 131507 w 1754187"/>
                <a:gd name="connsiteY188" fmla="*/ 734225 h 2278228"/>
                <a:gd name="connsiteX189" fmla="*/ 100832 w 1754187"/>
                <a:gd name="connsiteY189" fmla="*/ 686508 h 2278228"/>
                <a:gd name="connsiteX190" fmla="*/ 86630 w 1754187"/>
                <a:gd name="connsiteY190" fmla="*/ 680827 h 2278228"/>
                <a:gd name="connsiteX191" fmla="*/ 69872 w 1754187"/>
                <a:gd name="connsiteY191" fmla="*/ 675430 h 2278228"/>
                <a:gd name="connsiteX192" fmla="*/ 24995 w 1754187"/>
                <a:gd name="connsiteY192" fmla="*/ 630553 h 2278228"/>
                <a:gd name="connsiteX193" fmla="*/ 24995 w 1754187"/>
                <a:gd name="connsiteY193" fmla="*/ 619192 h 2278228"/>
                <a:gd name="connsiteX194" fmla="*/ 22439 w 1754187"/>
                <a:gd name="connsiteY194" fmla="*/ 610955 h 2278228"/>
                <a:gd name="connsiteX195" fmla="*/ 0 w 1754187"/>
                <a:gd name="connsiteY195" fmla="*/ 532562 h 2278228"/>
                <a:gd name="connsiteX196" fmla="*/ 8237 w 1754187"/>
                <a:gd name="connsiteY196" fmla="*/ 535118 h 2278228"/>
                <a:gd name="connsiteX197" fmla="*/ 16758 w 1754187"/>
                <a:gd name="connsiteY197" fmla="*/ 535118 h 2278228"/>
                <a:gd name="connsiteX198" fmla="*/ 33516 w 1754187"/>
                <a:gd name="connsiteY198" fmla="*/ 537958 h 2278228"/>
                <a:gd name="connsiteX199" fmla="*/ 47433 w 1754187"/>
                <a:gd name="connsiteY199" fmla="*/ 535118 h 2278228"/>
                <a:gd name="connsiteX200" fmla="*/ 58795 w 1754187"/>
                <a:gd name="connsiteY200" fmla="*/ 535118 h 2278228"/>
                <a:gd name="connsiteX201" fmla="*/ 72712 w 1754187"/>
                <a:gd name="connsiteY201" fmla="*/ 532562 h 2278228"/>
                <a:gd name="connsiteX202" fmla="*/ 78393 w 1754187"/>
                <a:gd name="connsiteY202" fmla="*/ 529721 h 2278228"/>
                <a:gd name="connsiteX203" fmla="*/ 86630 w 1754187"/>
                <a:gd name="connsiteY203" fmla="*/ 529721 h 2278228"/>
                <a:gd name="connsiteX204" fmla="*/ 120430 w 1754187"/>
                <a:gd name="connsiteY204" fmla="*/ 526881 h 2278228"/>
                <a:gd name="connsiteX205" fmla="*/ 128667 w 1754187"/>
                <a:gd name="connsiteY205" fmla="*/ 529721 h 2278228"/>
                <a:gd name="connsiteX206" fmla="*/ 134347 w 1754187"/>
                <a:gd name="connsiteY206" fmla="*/ 529721 h 2278228"/>
                <a:gd name="connsiteX207" fmla="*/ 165307 w 1754187"/>
                <a:gd name="connsiteY207" fmla="*/ 549320 h 2278228"/>
                <a:gd name="connsiteX208" fmla="*/ 173544 w 1754187"/>
                <a:gd name="connsiteY208" fmla="*/ 557557 h 2278228"/>
                <a:gd name="connsiteX209" fmla="*/ 179225 w 1754187"/>
                <a:gd name="connsiteY209" fmla="*/ 560397 h 2278228"/>
                <a:gd name="connsiteX210" fmla="*/ 187746 w 1754187"/>
                <a:gd name="connsiteY210" fmla="*/ 566078 h 2278228"/>
                <a:gd name="connsiteX211" fmla="*/ 226942 w 1754187"/>
                <a:gd name="connsiteY211" fmla="*/ 599594 h 2278228"/>
                <a:gd name="connsiteX212" fmla="*/ 232623 w 1754187"/>
                <a:gd name="connsiteY212" fmla="*/ 602434 h 2278228"/>
                <a:gd name="connsiteX213" fmla="*/ 240860 w 1754187"/>
                <a:gd name="connsiteY213" fmla="*/ 605274 h 2278228"/>
                <a:gd name="connsiteX214" fmla="*/ 246541 w 1754187"/>
                <a:gd name="connsiteY214" fmla="*/ 608114 h 2278228"/>
                <a:gd name="connsiteX215" fmla="*/ 257618 w 1754187"/>
                <a:gd name="connsiteY215" fmla="*/ 608114 h 2278228"/>
                <a:gd name="connsiteX216" fmla="*/ 302495 w 1754187"/>
                <a:gd name="connsiteY216" fmla="*/ 591357 h 2278228"/>
                <a:gd name="connsiteX217" fmla="*/ 308176 w 1754187"/>
                <a:gd name="connsiteY217" fmla="*/ 585676 h 2278228"/>
                <a:gd name="connsiteX218" fmla="*/ 311016 w 1754187"/>
                <a:gd name="connsiteY218" fmla="*/ 579995 h 2278228"/>
                <a:gd name="connsiteX219" fmla="*/ 316413 w 1754187"/>
                <a:gd name="connsiteY219" fmla="*/ 574599 h 2278228"/>
                <a:gd name="connsiteX220" fmla="*/ 319253 w 1754187"/>
                <a:gd name="connsiteY220" fmla="*/ 568918 h 2278228"/>
                <a:gd name="connsiteX221" fmla="*/ 366971 w 1754187"/>
                <a:gd name="connsiteY221" fmla="*/ 552160 h 2278228"/>
                <a:gd name="connsiteX222" fmla="*/ 375492 w 1754187"/>
                <a:gd name="connsiteY222" fmla="*/ 552160 h 2278228"/>
                <a:gd name="connsiteX223" fmla="*/ 422925 w 1754187"/>
                <a:gd name="connsiteY223" fmla="*/ 515520 h 2278228"/>
                <a:gd name="connsiteX224" fmla="*/ 431446 w 1754187"/>
                <a:gd name="connsiteY224" fmla="*/ 507283 h 2278228"/>
                <a:gd name="connsiteX225" fmla="*/ 437127 w 1754187"/>
                <a:gd name="connsiteY225" fmla="*/ 498762 h 2278228"/>
                <a:gd name="connsiteX226" fmla="*/ 470643 w 1754187"/>
                <a:gd name="connsiteY226" fmla="*/ 487685 h 2278228"/>
                <a:gd name="connsiteX227" fmla="*/ 482004 w 1754187"/>
                <a:gd name="connsiteY227" fmla="*/ 487685 h 2278228"/>
                <a:gd name="connsiteX228" fmla="*/ 518360 w 1754187"/>
                <a:gd name="connsiteY228" fmla="*/ 498762 h 2278228"/>
                <a:gd name="connsiteX229" fmla="*/ 526597 w 1754187"/>
                <a:gd name="connsiteY229" fmla="*/ 498762 h 2278228"/>
                <a:gd name="connsiteX230" fmla="*/ 554716 w 1754187"/>
                <a:gd name="connsiteY230" fmla="*/ 487685 h 2278228"/>
                <a:gd name="connsiteX231" fmla="*/ 563237 w 1754187"/>
                <a:gd name="connsiteY231" fmla="*/ 479164 h 2278228"/>
                <a:gd name="connsiteX232" fmla="*/ 574315 w 1754187"/>
                <a:gd name="connsiteY232" fmla="*/ 473483 h 2278228"/>
                <a:gd name="connsiteX233" fmla="*/ 579995 w 1754187"/>
                <a:gd name="connsiteY233" fmla="*/ 468086 h 2278228"/>
                <a:gd name="connsiteX234" fmla="*/ 627713 w 1754187"/>
                <a:gd name="connsiteY234" fmla="*/ 459565 h 2278228"/>
                <a:gd name="connsiteX235" fmla="*/ 644471 w 1754187"/>
                <a:gd name="connsiteY235" fmla="*/ 453885 h 2278228"/>
                <a:gd name="connsiteX236" fmla="*/ 658388 w 1754187"/>
                <a:gd name="connsiteY236" fmla="*/ 453885 h 2278228"/>
                <a:gd name="connsiteX237" fmla="*/ 694745 w 1754187"/>
                <a:gd name="connsiteY237" fmla="*/ 417528 h 2278228"/>
                <a:gd name="connsiteX238" fmla="*/ 694745 w 1754187"/>
                <a:gd name="connsiteY238" fmla="*/ 409007 h 2278228"/>
                <a:gd name="connsiteX239" fmla="*/ 697585 w 1754187"/>
                <a:gd name="connsiteY239" fmla="*/ 361574 h 2278228"/>
                <a:gd name="connsiteX240" fmla="*/ 700425 w 1754187"/>
                <a:gd name="connsiteY240" fmla="*/ 353053 h 2278228"/>
                <a:gd name="connsiteX241" fmla="*/ 728545 w 1754187"/>
                <a:gd name="connsiteY241" fmla="*/ 313856 h 2278228"/>
                <a:gd name="connsiteX242" fmla="*/ 770581 w 1754187"/>
                <a:gd name="connsiteY242" fmla="*/ 299939 h 2278228"/>
                <a:gd name="connsiteX243" fmla="*/ 795860 w 1754187"/>
                <a:gd name="connsiteY243" fmla="*/ 283181 h 2278228"/>
                <a:gd name="connsiteX244" fmla="*/ 804097 w 1754187"/>
                <a:gd name="connsiteY244" fmla="*/ 277500 h 2278228"/>
                <a:gd name="connsiteX245" fmla="*/ 812618 w 1754187"/>
                <a:gd name="connsiteY245" fmla="*/ 271820 h 2278228"/>
                <a:gd name="connsiteX246" fmla="*/ 851815 w 1754187"/>
                <a:gd name="connsiteY246" fmla="*/ 229783 h 2278228"/>
                <a:gd name="connsiteX247" fmla="*/ 860336 w 1754187"/>
                <a:gd name="connsiteY247" fmla="*/ 218705 h 2278228"/>
                <a:gd name="connsiteX248" fmla="*/ 910610 w 1754187"/>
                <a:gd name="connsiteY248" fmla="*/ 201663 h 2278228"/>
                <a:gd name="connsiteX249" fmla="*/ 946966 w 1754187"/>
                <a:gd name="connsiteY249" fmla="*/ 190586 h 2278228"/>
                <a:gd name="connsiteX250" fmla="*/ 955487 w 1754187"/>
                <a:gd name="connsiteY250" fmla="*/ 187746 h 2278228"/>
                <a:gd name="connsiteX251" fmla="*/ 994683 w 1754187"/>
                <a:gd name="connsiteY251" fmla="*/ 170988 h 2278228"/>
                <a:gd name="connsiteX252" fmla="*/ 1000364 w 1754187"/>
                <a:gd name="connsiteY252" fmla="*/ 170988 h 2278228"/>
                <a:gd name="connsiteX253" fmla="*/ 1059159 w 1754187"/>
                <a:gd name="connsiteY253" fmla="*/ 140028 h 2278228"/>
                <a:gd name="connsiteX254" fmla="*/ 1090118 w 1754187"/>
                <a:gd name="connsiteY254" fmla="*/ 126111 h 2278228"/>
                <a:gd name="connsiteX255" fmla="*/ 1098355 w 1754187"/>
                <a:gd name="connsiteY255" fmla="*/ 123270 h 2278228"/>
                <a:gd name="connsiteX256" fmla="*/ 1120794 w 1754187"/>
                <a:gd name="connsiteY256" fmla="*/ 106512 h 2278228"/>
                <a:gd name="connsiteX257" fmla="*/ 1126475 w 1754187"/>
                <a:gd name="connsiteY257" fmla="*/ 97991 h 2278228"/>
                <a:gd name="connsiteX258" fmla="*/ 1137552 w 1754187"/>
                <a:gd name="connsiteY258" fmla="*/ 78393 h 2278228"/>
                <a:gd name="connsiteX259" fmla="*/ 1146073 w 1754187"/>
                <a:gd name="connsiteY259" fmla="*/ 53114 h 2278228"/>
                <a:gd name="connsiteX260" fmla="*/ 1143233 w 1754187"/>
                <a:gd name="connsiteY260" fmla="*/ 42037 h 2278228"/>
                <a:gd name="connsiteX261" fmla="*/ 1140392 w 1754187"/>
                <a:gd name="connsiteY261" fmla="*/ 28119 h 2278228"/>
                <a:gd name="connsiteX262" fmla="*/ 1151754 w 1754187"/>
                <a:gd name="connsiteY262" fmla="*/ 0 h 2278228"/>
                <a:gd name="connsiteX263" fmla="*/ 1159990 w 1754187"/>
                <a:gd name="connsiteY263" fmla="*/ 2840 h 2278228"/>
                <a:gd name="connsiteX264" fmla="*/ 1196347 w 1754187"/>
                <a:gd name="connsiteY264" fmla="*/ 28119 h 2278228"/>
                <a:gd name="connsiteX265" fmla="*/ 1204868 w 1754187"/>
                <a:gd name="connsiteY265" fmla="*/ 36356 h 2278228"/>
                <a:gd name="connsiteX266" fmla="*/ 1210548 w 1754187"/>
                <a:gd name="connsiteY266" fmla="*/ 42037 h 2278228"/>
                <a:gd name="connsiteX267" fmla="*/ 1252585 w 1754187"/>
                <a:gd name="connsiteY267" fmla="*/ 55954 h 2278228"/>
                <a:gd name="connsiteX268" fmla="*/ 1263663 w 1754187"/>
                <a:gd name="connsiteY268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00486 w 1754187"/>
                <a:gd name="connsiteY115" fmla="*/ 2126838 h 2278228"/>
                <a:gd name="connsiteX116" fmla="*/ 397930 w 1754187"/>
                <a:gd name="connsiteY116" fmla="*/ 2132519 h 2278228"/>
                <a:gd name="connsiteX117" fmla="*/ 395090 w 1754187"/>
                <a:gd name="connsiteY117" fmla="*/ 2138200 h 2278228"/>
                <a:gd name="connsiteX118" fmla="*/ 392249 w 1754187"/>
                <a:gd name="connsiteY118" fmla="*/ 2146721 h 2278228"/>
                <a:gd name="connsiteX119" fmla="*/ 375492 w 1754187"/>
                <a:gd name="connsiteY119" fmla="*/ 2194154 h 2278228"/>
                <a:gd name="connsiteX120" fmla="*/ 364130 w 1754187"/>
                <a:gd name="connsiteY120" fmla="*/ 2210912 h 2278228"/>
                <a:gd name="connsiteX121" fmla="*/ 355893 w 1754187"/>
                <a:gd name="connsiteY121" fmla="*/ 2222274 h 2278228"/>
                <a:gd name="connsiteX122" fmla="*/ 324934 w 1754187"/>
                <a:gd name="connsiteY122" fmla="*/ 2247552 h 2278228"/>
                <a:gd name="connsiteX123" fmla="*/ 294258 w 1754187"/>
                <a:gd name="connsiteY123" fmla="*/ 2278228 h 2278228"/>
                <a:gd name="connsiteX124" fmla="*/ 210184 w 1754187"/>
                <a:gd name="connsiteY124" fmla="*/ 2236191 h 2278228"/>
                <a:gd name="connsiteX125" fmla="*/ 117590 w 1754187"/>
                <a:gd name="connsiteY125" fmla="*/ 2141040 h 2278228"/>
                <a:gd name="connsiteX126" fmla="*/ 117590 w 1754187"/>
                <a:gd name="connsiteY126" fmla="*/ 2096163 h 2278228"/>
                <a:gd name="connsiteX127" fmla="*/ 162467 w 1754187"/>
                <a:gd name="connsiteY127" fmla="*/ 2034528 h 2278228"/>
                <a:gd name="connsiteX128" fmla="*/ 201663 w 1754187"/>
                <a:gd name="connsiteY128" fmla="*/ 1928015 h 2278228"/>
                <a:gd name="connsiteX129" fmla="*/ 232623 w 1754187"/>
                <a:gd name="connsiteY129" fmla="*/ 1759868 h 2278228"/>
                <a:gd name="connsiteX130" fmla="*/ 235179 w 1754187"/>
                <a:gd name="connsiteY130" fmla="*/ 1672954 h 2278228"/>
                <a:gd name="connsiteX131" fmla="*/ 240860 w 1754187"/>
                <a:gd name="connsiteY131" fmla="*/ 1664717 h 2278228"/>
                <a:gd name="connsiteX132" fmla="*/ 235179 w 1754187"/>
                <a:gd name="connsiteY132" fmla="*/ 1479528 h 2278228"/>
                <a:gd name="connsiteX133" fmla="*/ 232623 w 1754187"/>
                <a:gd name="connsiteY133" fmla="*/ 1476687 h 2278228"/>
                <a:gd name="connsiteX134" fmla="*/ 232623 w 1754187"/>
                <a:gd name="connsiteY134" fmla="*/ 1465610 h 2278228"/>
                <a:gd name="connsiteX135" fmla="*/ 229783 w 1754187"/>
                <a:gd name="connsiteY135" fmla="*/ 1457089 h 2278228"/>
                <a:gd name="connsiteX136" fmla="*/ 229783 w 1754187"/>
                <a:gd name="connsiteY136" fmla="*/ 1451692 h 2278228"/>
                <a:gd name="connsiteX137" fmla="*/ 240860 w 1754187"/>
                <a:gd name="connsiteY137" fmla="*/ 1398294 h 2278228"/>
                <a:gd name="connsiteX138" fmla="*/ 243700 w 1754187"/>
                <a:gd name="connsiteY138" fmla="*/ 1395454 h 2278228"/>
                <a:gd name="connsiteX139" fmla="*/ 249381 w 1754187"/>
                <a:gd name="connsiteY139" fmla="*/ 1392897 h 2278228"/>
                <a:gd name="connsiteX140" fmla="*/ 254778 w 1754187"/>
                <a:gd name="connsiteY140" fmla="*/ 1390057 h 2278228"/>
                <a:gd name="connsiteX141" fmla="*/ 263298 w 1754187"/>
                <a:gd name="connsiteY141" fmla="*/ 1387217 h 2278228"/>
                <a:gd name="connsiteX142" fmla="*/ 299655 w 1754187"/>
                <a:gd name="connsiteY142" fmla="*/ 1387217 h 2278228"/>
                <a:gd name="connsiteX143" fmla="*/ 299655 w 1754187"/>
                <a:gd name="connsiteY143" fmla="*/ 1381536 h 2278228"/>
                <a:gd name="connsiteX144" fmla="*/ 305335 w 1754187"/>
                <a:gd name="connsiteY144" fmla="*/ 1375855 h 2278228"/>
                <a:gd name="connsiteX145" fmla="*/ 305335 w 1754187"/>
                <a:gd name="connsiteY145" fmla="*/ 1317061 h 2278228"/>
                <a:gd name="connsiteX146" fmla="*/ 308176 w 1754187"/>
                <a:gd name="connsiteY146" fmla="*/ 1311380 h 2278228"/>
                <a:gd name="connsiteX147" fmla="*/ 313856 w 1754187"/>
                <a:gd name="connsiteY147" fmla="*/ 1303143 h 2278228"/>
                <a:gd name="connsiteX148" fmla="*/ 316413 w 1754187"/>
                <a:gd name="connsiteY148" fmla="*/ 1300303 h 2278228"/>
                <a:gd name="connsiteX149" fmla="*/ 341692 w 1754187"/>
                <a:gd name="connsiteY149" fmla="*/ 1266787 h 2278228"/>
                <a:gd name="connsiteX150" fmla="*/ 372651 w 1754187"/>
                <a:gd name="connsiteY150" fmla="*/ 1238668 h 2278228"/>
                <a:gd name="connsiteX151" fmla="*/ 378332 w 1754187"/>
                <a:gd name="connsiteY151" fmla="*/ 1238668 h 2278228"/>
                <a:gd name="connsiteX152" fmla="*/ 383728 w 1754187"/>
                <a:gd name="connsiteY152" fmla="*/ 1235827 h 2278228"/>
                <a:gd name="connsiteX153" fmla="*/ 389409 w 1754187"/>
                <a:gd name="connsiteY153" fmla="*/ 1235827 h 2278228"/>
                <a:gd name="connsiteX154" fmla="*/ 411848 w 1754187"/>
                <a:gd name="connsiteY154" fmla="*/ 1238668 h 2278228"/>
                <a:gd name="connsiteX155" fmla="*/ 422925 w 1754187"/>
                <a:gd name="connsiteY155" fmla="*/ 1238668 h 2278228"/>
                <a:gd name="connsiteX156" fmla="*/ 445364 w 1754187"/>
                <a:gd name="connsiteY156" fmla="*/ 1224750 h 2278228"/>
                <a:gd name="connsiteX157" fmla="*/ 439967 w 1754187"/>
                <a:gd name="connsiteY157" fmla="*/ 1221910 h 2278228"/>
                <a:gd name="connsiteX158" fmla="*/ 428606 w 1754187"/>
                <a:gd name="connsiteY158" fmla="*/ 1199471 h 2278228"/>
                <a:gd name="connsiteX159" fmla="*/ 425765 w 1754187"/>
                <a:gd name="connsiteY159" fmla="*/ 1193790 h 2278228"/>
                <a:gd name="connsiteX160" fmla="*/ 403327 w 1754187"/>
                <a:gd name="connsiteY160" fmla="*/ 1171352 h 2278228"/>
                <a:gd name="connsiteX161" fmla="*/ 400486 w 1754187"/>
                <a:gd name="connsiteY161" fmla="*/ 1171352 h 2278228"/>
                <a:gd name="connsiteX162" fmla="*/ 395090 w 1754187"/>
                <a:gd name="connsiteY162" fmla="*/ 1168511 h 2278228"/>
                <a:gd name="connsiteX163" fmla="*/ 378332 w 1754187"/>
                <a:gd name="connsiteY163" fmla="*/ 1162831 h 2278228"/>
                <a:gd name="connsiteX164" fmla="*/ 372651 w 1754187"/>
                <a:gd name="connsiteY164" fmla="*/ 1160274 h 2278228"/>
                <a:gd name="connsiteX165" fmla="*/ 353053 w 1754187"/>
                <a:gd name="connsiteY165" fmla="*/ 1126475 h 2278228"/>
                <a:gd name="connsiteX166" fmla="*/ 333455 w 1754187"/>
                <a:gd name="connsiteY166" fmla="*/ 1123634 h 2278228"/>
                <a:gd name="connsiteX167" fmla="*/ 294258 w 1754187"/>
                <a:gd name="connsiteY167" fmla="*/ 1112557 h 2278228"/>
                <a:gd name="connsiteX168" fmla="*/ 299655 w 1754187"/>
                <a:gd name="connsiteY168" fmla="*/ 1095799 h 2278228"/>
                <a:gd name="connsiteX169" fmla="*/ 294258 w 1754187"/>
                <a:gd name="connsiteY169" fmla="*/ 1050922 h 2278228"/>
                <a:gd name="connsiteX170" fmla="*/ 294258 w 1754187"/>
                <a:gd name="connsiteY170" fmla="*/ 1039560 h 2278228"/>
                <a:gd name="connsiteX171" fmla="*/ 302495 w 1754187"/>
                <a:gd name="connsiteY171" fmla="*/ 983606 h 2278228"/>
                <a:gd name="connsiteX172" fmla="*/ 302495 w 1754187"/>
                <a:gd name="connsiteY172" fmla="*/ 964008 h 2278228"/>
                <a:gd name="connsiteX173" fmla="*/ 324934 w 1754187"/>
                <a:gd name="connsiteY173" fmla="*/ 885615 h 2278228"/>
                <a:gd name="connsiteX174" fmla="*/ 333455 w 1754187"/>
                <a:gd name="connsiteY174" fmla="*/ 874253 h 2278228"/>
                <a:gd name="connsiteX175" fmla="*/ 341692 w 1754187"/>
                <a:gd name="connsiteY175" fmla="*/ 863176 h 2278228"/>
                <a:gd name="connsiteX176" fmla="*/ 358449 w 1754187"/>
                <a:gd name="connsiteY176" fmla="*/ 823980 h 2278228"/>
                <a:gd name="connsiteX177" fmla="*/ 361290 w 1754187"/>
                <a:gd name="connsiteY177" fmla="*/ 818299 h 2278228"/>
                <a:gd name="connsiteX178" fmla="*/ 358449 w 1754187"/>
                <a:gd name="connsiteY178" fmla="*/ 806938 h 2278228"/>
                <a:gd name="connsiteX179" fmla="*/ 358449 w 1754187"/>
                <a:gd name="connsiteY179" fmla="*/ 798701 h 2278228"/>
                <a:gd name="connsiteX180" fmla="*/ 308176 w 1754187"/>
                <a:gd name="connsiteY180" fmla="*/ 764901 h 2278228"/>
                <a:gd name="connsiteX181" fmla="*/ 296814 w 1754187"/>
                <a:gd name="connsiteY181" fmla="*/ 764901 h 2278228"/>
                <a:gd name="connsiteX182" fmla="*/ 263298 w 1754187"/>
                <a:gd name="connsiteY182" fmla="*/ 748143 h 2278228"/>
                <a:gd name="connsiteX183" fmla="*/ 254778 w 1754187"/>
                <a:gd name="connsiteY183" fmla="*/ 745302 h 2278228"/>
                <a:gd name="connsiteX184" fmla="*/ 195983 w 1754187"/>
                <a:gd name="connsiteY184" fmla="*/ 750983 h 2278228"/>
                <a:gd name="connsiteX185" fmla="*/ 184905 w 1754187"/>
                <a:gd name="connsiteY185" fmla="*/ 753823 h 2278228"/>
                <a:gd name="connsiteX186" fmla="*/ 137188 w 1754187"/>
                <a:gd name="connsiteY186" fmla="*/ 742746 h 2278228"/>
                <a:gd name="connsiteX187" fmla="*/ 131507 w 1754187"/>
                <a:gd name="connsiteY187" fmla="*/ 734225 h 2278228"/>
                <a:gd name="connsiteX188" fmla="*/ 100832 w 1754187"/>
                <a:gd name="connsiteY188" fmla="*/ 686508 h 2278228"/>
                <a:gd name="connsiteX189" fmla="*/ 86630 w 1754187"/>
                <a:gd name="connsiteY189" fmla="*/ 680827 h 2278228"/>
                <a:gd name="connsiteX190" fmla="*/ 69872 w 1754187"/>
                <a:gd name="connsiteY190" fmla="*/ 675430 h 2278228"/>
                <a:gd name="connsiteX191" fmla="*/ 24995 w 1754187"/>
                <a:gd name="connsiteY191" fmla="*/ 630553 h 2278228"/>
                <a:gd name="connsiteX192" fmla="*/ 24995 w 1754187"/>
                <a:gd name="connsiteY192" fmla="*/ 619192 h 2278228"/>
                <a:gd name="connsiteX193" fmla="*/ 22439 w 1754187"/>
                <a:gd name="connsiteY193" fmla="*/ 610955 h 2278228"/>
                <a:gd name="connsiteX194" fmla="*/ 0 w 1754187"/>
                <a:gd name="connsiteY194" fmla="*/ 532562 h 2278228"/>
                <a:gd name="connsiteX195" fmla="*/ 8237 w 1754187"/>
                <a:gd name="connsiteY195" fmla="*/ 535118 h 2278228"/>
                <a:gd name="connsiteX196" fmla="*/ 16758 w 1754187"/>
                <a:gd name="connsiteY196" fmla="*/ 535118 h 2278228"/>
                <a:gd name="connsiteX197" fmla="*/ 33516 w 1754187"/>
                <a:gd name="connsiteY197" fmla="*/ 537958 h 2278228"/>
                <a:gd name="connsiteX198" fmla="*/ 47433 w 1754187"/>
                <a:gd name="connsiteY198" fmla="*/ 535118 h 2278228"/>
                <a:gd name="connsiteX199" fmla="*/ 58795 w 1754187"/>
                <a:gd name="connsiteY199" fmla="*/ 535118 h 2278228"/>
                <a:gd name="connsiteX200" fmla="*/ 72712 w 1754187"/>
                <a:gd name="connsiteY200" fmla="*/ 532562 h 2278228"/>
                <a:gd name="connsiteX201" fmla="*/ 78393 w 1754187"/>
                <a:gd name="connsiteY201" fmla="*/ 529721 h 2278228"/>
                <a:gd name="connsiteX202" fmla="*/ 86630 w 1754187"/>
                <a:gd name="connsiteY202" fmla="*/ 529721 h 2278228"/>
                <a:gd name="connsiteX203" fmla="*/ 120430 w 1754187"/>
                <a:gd name="connsiteY203" fmla="*/ 526881 h 2278228"/>
                <a:gd name="connsiteX204" fmla="*/ 128667 w 1754187"/>
                <a:gd name="connsiteY204" fmla="*/ 529721 h 2278228"/>
                <a:gd name="connsiteX205" fmla="*/ 134347 w 1754187"/>
                <a:gd name="connsiteY205" fmla="*/ 529721 h 2278228"/>
                <a:gd name="connsiteX206" fmla="*/ 165307 w 1754187"/>
                <a:gd name="connsiteY206" fmla="*/ 549320 h 2278228"/>
                <a:gd name="connsiteX207" fmla="*/ 173544 w 1754187"/>
                <a:gd name="connsiteY207" fmla="*/ 557557 h 2278228"/>
                <a:gd name="connsiteX208" fmla="*/ 179225 w 1754187"/>
                <a:gd name="connsiteY208" fmla="*/ 560397 h 2278228"/>
                <a:gd name="connsiteX209" fmla="*/ 187746 w 1754187"/>
                <a:gd name="connsiteY209" fmla="*/ 566078 h 2278228"/>
                <a:gd name="connsiteX210" fmla="*/ 226942 w 1754187"/>
                <a:gd name="connsiteY210" fmla="*/ 599594 h 2278228"/>
                <a:gd name="connsiteX211" fmla="*/ 232623 w 1754187"/>
                <a:gd name="connsiteY211" fmla="*/ 602434 h 2278228"/>
                <a:gd name="connsiteX212" fmla="*/ 240860 w 1754187"/>
                <a:gd name="connsiteY212" fmla="*/ 605274 h 2278228"/>
                <a:gd name="connsiteX213" fmla="*/ 246541 w 1754187"/>
                <a:gd name="connsiteY213" fmla="*/ 608114 h 2278228"/>
                <a:gd name="connsiteX214" fmla="*/ 257618 w 1754187"/>
                <a:gd name="connsiteY214" fmla="*/ 608114 h 2278228"/>
                <a:gd name="connsiteX215" fmla="*/ 302495 w 1754187"/>
                <a:gd name="connsiteY215" fmla="*/ 591357 h 2278228"/>
                <a:gd name="connsiteX216" fmla="*/ 308176 w 1754187"/>
                <a:gd name="connsiteY216" fmla="*/ 585676 h 2278228"/>
                <a:gd name="connsiteX217" fmla="*/ 311016 w 1754187"/>
                <a:gd name="connsiteY217" fmla="*/ 579995 h 2278228"/>
                <a:gd name="connsiteX218" fmla="*/ 316413 w 1754187"/>
                <a:gd name="connsiteY218" fmla="*/ 574599 h 2278228"/>
                <a:gd name="connsiteX219" fmla="*/ 319253 w 1754187"/>
                <a:gd name="connsiteY219" fmla="*/ 568918 h 2278228"/>
                <a:gd name="connsiteX220" fmla="*/ 366971 w 1754187"/>
                <a:gd name="connsiteY220" fmla="*/ 552160 h 2278228"/>
                <a:gd name="connsiteX221" fmla="*/ 375492 w 1754187"/>
                <a:gd name="connsiteY221" fmla="*/ 552160 h 2278228"/>
                <a:gd name="connsiteX222" fmla="*/ 422925 w 1754187"/>
                <a:gd name="connsiteY222" fmla="*/ 515520 h 2278228"/>
                <a:gd name="connsiteX223" fmla="*/ 431446 w 1754187"/>
                <a:gd name="connsiteY223" fmla="*/ 507283 h 2278228"/>
                <a:gd name="connsiteX224" fmla="*/ 437127 w 1754187"/>
                <a:gd name="connsiteY224" fmla="*/ 498762 h 2278228"/>
                <a:gd name="connsiteX225" fmla="*/ 470643 w 1754187"/>
                <a:gd name="connsiteY225" fmla="*/ 487685 h 2278228"/>
                <a:gd name="connsiteX226" fmla="*/ 482004 w 1754187"/>
                <a:gd name="connsiteY226" fmla="*/ 487685 h 2278228"/>
                <a:gd name="connsiteX227" fmla="*/ 518360 w 1754187"/>
                <a:gd name="connsiteY227" fmla="*/ 498762 h 2278228"/>
                <a:gd name="connsiteX228" fmla="*/ 526597 w 1754187"/>
                <a:gd name="connsiteY228" fmla="*/ 498762 h 2278228"/>
                <a:gd name="connsiteX229" fmla="*/ 554716 w 1754187"/>
                <a:gd name="connsiteY229" fmla="*/ 487685 h 2278228"/>
                <a:gd name="connsiteX230" fmla="*/ 563237 w 1754187"/>
                <a:gd name="connsiteY230" fmla="*/ 479164 h 2278228"/>
                <a:gd name="connsiteX231" fmla="*/ 574315 w 1754187"/>
                <a:gd name="connsiteY231" fmla="*/ 473483 h 2278228"/>
                <a:gd name="connsiteX232" fmla="*/ 579995 w 1754187"/>
                <a:gd name="connsiteY232" fmla="*/ 468086 h 2278228"/>
                <a:gd name="connsiteX233" fmla="*/ 627713 w 1754187"/>
                <a:gd name="connsiteY233" fmla="*/ 459565 h 2278228"/>
                <a:gd name="connsiteX234" fmla="*/ 644471 w 1754187"/>
                <a:gd name="connsiteY234" fmla="*/ 453885 h 2278228"/>
                <a:gd name="connsiteX235" fmla="*/ 658388 w 1754187"/>
                <a:gd name="connsiteY235" fmla="*/ 453885 h 2278228"/>
                <a:gd name="connsiteX236" fmla="*/ 694745 w 1754187"/>
                <a:gd name="connsiteY236" fmla="*/ 417528 h 2278228"/>
                <a:gd name="connsiteX237" fmla="*/ 694745 w 1754187"/>
                <a:gd name="connsiteY237" fmla="*/ 409007 h 2278228"/>
                <a:gd name="connsiteX238" fmla="*/ 697585 w 1754187"/>
                <a:gd name="connsiteY238" fmla="*/ 361574 h 2278228"/>
                <a:gd name="connsiteX239" fmla="*/ 700425 w 1754187"/>
                <a:gd name="connsiteY239" fmla="*/ 353053 h 2278228"/>
                <a:gd name="connsiteX240" fmla="*/ 728545 w 1754187"/>
                <a:gd name="connsiteY240" fmla="*/ 313856 h 2278228"/>
                <a:gd name="connsiteX241" fmla="*/ 770581 w 1754187"/>
                <a:gd name="connsiteY241" fmla="*/ 299939 h 2278228"/>
                <a:gd name="connsiteX242" fmla="*/ 795860 w 1754187"/>
                <a:gd name="connsiteY242" fmla="*/ 283181 h 2278228"/>
                <a:gd name="connsiteX243" fmla="*/ 804097 w 1754187"/>
                <a:gd name="connsiteY243" fmla="*/ 277500 h 2278228"/>
                <a:gd name="connsiteX244" fmla="*/ 812618 w 1754187"/>
                <a:gd name="connsiteY244" fmla="*/ 271820 h 2278228"/>
                <a:gd name="connsiteX245" fmla="*/ 851815 w 1754187"/>
                <a:gd name="connsiteY245" fmla="*/ 229783 h 2278228"/>
                <a:gd name="connsiteX246" fmla="*/ 860336 w 1754187"/>
                <a:gd name="connsiteY246" fmla="*/ 218705 h 2278228"/>
                <a:gd name="connsiteX247" fmla="*/ 910610 w 1754187"/>
                <a:gd name="connsiteY247" fmla="*/ 201663 h 2278228"/>
                <a:gd name="connsiteX248" fmla="*/ 946966 w 1754187"/>
                <a:gd name="connsiteY248" fmla="*/ 190586 h 2278228"/>
                <a:gd name="connsiteX249" fmla="*/ 955487 w 1754187"/>
                <a:gd name="connsiteY249" fmla="*/ 187746 h 2278228"/>
                <a:gd name="connsiteX250" fmla="*/ 994683 w 1754187"/>
                <a:gd name="connsiteY250" fmla="*/ 170988 h 2278228"/>
                <a:gd name="connsiteX251" fmla="*/ 1000364 w 1754187"/>
                <a:gd name="connsiteY251" fmla="*/ 170988 h 2278228"/>
                <a:gd name="connsiteX252" fmla="*/ 1059159 w 1754187"/>
                <a:gd name="connsiteY252" fmla="*/ 140028 h 2278228"/>
                <a:gd name="connsiteX253" fmla="*/ 1090118 w 1754187"/>
                <a:gd name="connsiteY253" fmla="*/ 126111 h 2278228"/>
                <a:gd name="connsiteX254" fmla="*/ 1098355 w 1754187"/>
                <a:gd name="connsiteY254" fmla="*/ 123270 h 2278228"/>
                <a:gd name="connsiteX255" fmla="*/ 1120794 w 1754187"/>
                <a:gd name="connsiteY255" fmla="*/ 106512 h 2278228"/>
                <a:gd name="connsiteX256" fmla="*/ 1126475 w 1754187"/>
                <a:gd name="connsiteY256" fmla="*/ 97991 h 2278228"/>
                <a:gd name="connsiteX257" fmla="*/ 1137552 w 1754187"/>
                <a:gd name="connsiteY257" fmla="*/ 78393 h 2278228"/>
                <a:gd name="connsiteX258" fmla="*/ 1146073 w 1754187"/>
                <a:gd name="connsiteY258" fmla="*/ 53114 h 2278228"/>
                <a:gd name="connsiteX259" fmla="*/ 1143233 w 1754187"/>
                <a:gd name="connsiteY259" fmla="*/ 42037 h 2278228"/>
                <a:gd name="connsiteX260" fmla="*/ 1140392 w 1754187"/>
                <a:gd name="connsiteY260" fmla="*/ 28119 h 2278228"/>
                <a:gd name="connsiteX261" fmla="*/ 1151754 w 1754187"/>
                <a:gd name="connsiteY261" fmla="*/ 0 h 2278228"/>
                <a:gd name="connsiteX262" fmla="*/ 1159990 w 1754187"/>
                <a:gd name="connsiteY262" fmla="*/ 2840 h 2278228"/>
                <a:gd name="connsiteX263" fmla="*/ 1196347 w 1754187"/>
                <a:gd name="connsiteY263" fmla="*/ 28119 h 2278228"/>
                <a:gd name="connsiteX264" fmla="*/ 1204868 w 1754187"/>
                <a:gd name="connsiteY264" fmla="*/ 36356 h 2278228"/>
                <a:gd name="connsiteX265" fmla="*/ 1210548 w 1754187"/>
                <a:gd name="connsiteY265" fmla="*/ 42037 h 2278228"/>
                <a:gd name="connsiteX266" fmla="*/ 1252585 w 1754187"/>
                <a:gd name="connsiteY266" fmla="*/ 55954 h 2278228"/>
                <a:gd name="connsiteX267" fmla="*/ 1263663 w 1754187"/>
                <a:gd name="connsiteY267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00486 w 1754187"/>
                <a:gd name="connsiteY115" fmla="*/ 2126838 h 2278228"/>
                <a:gd name="connsiteX116" fmla="*/ 397930 w 1754187"/>
                <a:gd name="connsiteY116" fmla="*/ 2132519 h 2278228"/>
                <a:gd name="connsiteX117" fmla="*/ 395090 w 1754187"/>
                <a:gd name="connsiteY117" fmla="*/ 2138200 h 2278228"/>
                <a:gd name="connsiteX118" fmla="*/ 375492 w 1754187"/>
                <a:gd name="connsiteY118" fmla="*/ 2194154 h 2278228"/>
                <a:gd name="connsiteX119" fmla="*/ 364130 w 1754187"/>
                <a:gd name="connsiteY119" fmla="*/ 2210912 h 2278228"/>
                <a:gd name="connsiteX120" fmla="*/ 355893 w 1754187"/>
                <a:gd name="connsiteY120" fmla="*/ 2222274 h 2278228"/>
                <a:gd name="connsiteX121" fmla="*/ 324934 w 1754187"/>
                <a:gd name="connsiteY121" fmla="*/ 2247552 h 2278228"/>
                <a:gd name="connsiteX122" fmla="*/ 294258 w 1754187"/>
                <a:gd name="connsiteY122" fmla="*/ 2278228 h 2278228"/>
                <a:gd name="connsiteX123" fmla="*/ 210184 w 1754187"/>
                <a:gd name="connsiteY123" fmla="*/ 2236191 h 2278228"/>
                <a:gd name="connsiteX124" fmla="*/ 117590 w 1754187"/>
                <a:gd name="connsiteY124" fmla="*/ 2141040 h 2278228"/>
                <a:gd name="connsiteX125" fmla="*/ 117590 w 1754187"/>
                <a:gd name="connsiteY125" fmla="*/ 2096163 h 2278228"/>
                <a:gd name="connsiteX126" fmla="*/ 162467 w 1754187"/>
                <a:gd name="connsiteY126" fmla="*/ 2034528 h 2278228"/>
                <a:gd name="connsiteX127" fmla="*/ 201663 w 1754187"/>
                <a:gd name="connsiteY127" fmla="*/ 1928015 h 2278228"/>
                <a:gd name="connsiteX128" fmla="*/ 232623 w 1754187"/>
                <a:gd name="connsiteY128" fmla="*/ 1759868 h 2278228"/>
                <a:gd name="connsiteX129" fmla="*/ 235179 w 1754187"/>
                <a:gd name="connsiteY129" fmla="*/ 1672954 h 2278228"/>
                <a:gd name="connsiteX130" fmla="*/ 240860 w 1754187"/>
                <a:gd name="connsiteY130" fmla="*/ 1664717 h 2278228"/>
                <a:gd name="connsiteX131" fmla="*/ 235179 w 1754187"/>
                <a:gd name="connsiteY131" fmla="*/ 1479528 h 2278228"/>
                <a:gd name="connsiteX132" fmla="*/ 232623 w 1754187"/>
                <a:gd name="connsiteY132" fmla="*/ 1476687 h 2278228"/>
                <a:gd name="connsiteX133" fmla="*/ 232623 w 1754187"/>
                <a:gd name="connsiteY133" fmla="*/ 1465610 h 2278228"/>
                <a:gd name="connsiteX134" fmla="*/ 229783 w 1754187"/>
                <a:gd name="connsiteY134" fmla="*/ 1457089 h 2278228"/>
                <a:gd name="connsiteX135" fmla="*/ 229783 w 1754187"/>
                <a:gd name="connsiteY135" fmla="*/ 1451692 h 2278228"/>
                <a:gd name="connsiteX136" fmla="*/ 240860 w 1754187"/>
                <a:gd name="connsiteY136" fmla="*/ 1398294 h 2278228"/>
                <a:gd name="connsiteX137" fmla="*/ 243700 w 1754187"/>
                <a:gd name="connsiteY137" fmla="*/ 1395454 h 2278228"/>
                <a:gd name="connsiteX138" fmla="*/ 249381 w 1754187"/>
                <a:gd name="connsiteY138" fmla="*/ 1392897 h 2278228"/>
                <a:gd name="connsiteX139" fmla="*/ 254778 w 1754187"/>
                <a:gd name="connsiteY139" fmla="*/ 1390057 h 2278228"/>
                <a:gd name="connsiteX140" fmla="*/ 263298 w 1754187"/>
                <a:gd name="connsiteY140" fmla="*/ 1387217 h 2278228"/>
                <a:gd name="connsiteX141" fmla="*/ 299655 w 1754187"/>
                <a:gd name="connsiteY141" fmla="*/ 1387217 h 2278228"/>
                <a:gd name="connsiteX142" fmla="*/ 299655 w 1754187"/>
                <a:gd name="connsiteY142" fmla="*/ 1381536 h 2278228"/>
                <a:gd name="connsiteX143" fmla="*/ 305335 w 1754187"/>
                <a:gd name="connsiteY143" fmla="*/ 1375855 h 2278228"/>
                <a:gd name="connsiteX144" fmla="*/ 305335 w 1754187"/>
                <a:gd name="connsiteY144" fmla="*/ 1317061 h 2278228"/>
                <a:gd name="connsiteX145" fmla="*/ 308176 w 1754187"/>
                <a:gd name="connsiteY145" fmla="*/ 1311380 h 2278228"/>
                <a:gd name="connsiteX146" fmla="*/ 313856 w 1754187"/>
                <a:gd name="connsiteY146" fmla="*/ 1303143 h 2278228"/>
                <a:gd name="connsiteX147" fmla="*/ 316413 w 1754187"/>
                <a:gd name="connsiteY147" fmla="*/ 1300303 h 2278228"/>
                <a:gd name="connsiteX148" fmla="*/ 341692 w 1754187"/>
                <a:gd name="connsiteY148" fmla="*/ 1266787 h 2278228"/>
                <a:gd name="connsiteX149" fmla="*/ 372651 w 1754187"/>
                <a:gd name="connsiteY149" fmla="*/ 1238668 h 2278228"/>
                <a:gd name="connsiteX150" fmla="*/ 378332 w 1754187"/>
                <a:gd name="connsiteY150" fmla="*/ 1238668 h 2278228"/>
                <a:gd name="connsiteX151" fmla="*/ 383728 w 1754187"/>
                <a:gd name="connsiteY151" fmla="*/ 1235827 h 2278228"/>
                <a:gd name="connsiteX152" fmla="*/ 389409 w 1754187"/>
                <a:gd name="connsiteY152" fmla="*/ 1235827 h 2278228"/>
                <a:gd name="connsiteX153" fmla="*/ 411848 w 1754187"/>
                <a:gd name="connsiteY153" fmla="*/ 1238668 h 2278228"/>
                <a:gd name="connsiteX154" fmla="*/ 422925 w 1754187"/>
                <a:gd name="connsiteY154" fmla="*/ 1238668 h 2278228"/>
                <a:gd name="connsiteX155" fmla="*/ 445364 w 1754187"/>
                <a:gd name="connsiteY155" fmla="*/ 1224750 h 2278228"/>
                <a:gd name="connsiteX156" fmla="*/ 439967 w 1754187"/>
                <a:gd name="connsiteY156" fmla="*/ 1221910 h 2278228"/>
                <a:gd name="connsiteX157" fmla="*/ 428606 w 1754187"/>
                <a:gd name="connsiteY157" fmla="*/ 1199471 h 2278228"/>
                <a:gd name="connsiteX158" fmla="*/ 425765 w 1754187"/>
                <a:gd name="connsiteY158" fmla="*/ 1193790 h 2278228"/>
                <a:gd name="connsiteX159" fmla="*/ 403327 w 1754187"/>
                <a:gd name="connsiteY159" fmla="*/ 1171352 h 2278228"/>
                <a:gd name="connsiteX160" fmla="*/ 400486 w 1754187"/>
                <a:gd name="connsiteY160" fmla="*/ 1171352 h 2278228"/>
                <a:gd name="connsiteX161" fmla="*/ 395090 w 1754187"/>
                <a:gd name="connsiteY161" fmla="*/ 1168511 h 2278228"/>
                <a:gd name="connsiteX162" fmla="*/ 378332 w 1754187"/>
                <a:gd name="connsiteY162" fmla="*/ 1162831 h 2278228"/>
                <a:gd name="connsiteX163" fmla="*/ 372651 w 1754187"/>
                <a:gd name="connsiteY163" fmla="*/ 1160274 h 2278228"/>
                <a:gd name="connsiteX164" fmla="*/ 353053 w 1754187"/>
                <a:gd name="connsiteY164" fmla="*/ 1126475 h 2278228"/>
                <a:gd name="connsiteX165" fmla="*/ 333455 w 1754187"/>
                <a:gd name="connsiteY165" fmla="*/ 1123634 h 2278228"/>
                <a:gd name="connsiteX166" fmla="*/ 294258 w 1754187"/>
                <a:gd name="connsiteY166" fmla="*/ 1112557 h 2278228"/>
                <a:gd name="connsiteX167" fmla="*/ 299655 w 1754187"/>
                <a:gd name="connsiteY167" fmla="*/ 1095799 h 2278228"/>
                <a:gd name="connsiteX168" fmla="*/ 294258 w 1754187"/>
                <a:gd name="connsiteY168" fmla="*/ 1050922 h 2278228"/>
                <a:gd name="connsiteX169" fmla="*/ 294258 w 1754187"/>
                <a:gd name="connsiteY169" fmla="*/ 1039560 h 2278228"/>
                <a:gd name="connsiteX170" fmla="*/ 302495 w 1754187"/>
                <a:gd name="connsiteY170" fmla="*/ 983606 h 2278228"/>
                <a:gd name="connsiteX171" fmla="*/ 302495 w 1754187"/>
                <a:gd name="connsiteY171" fmla="*/ 964008 h 2278228"/>
                <a:gd name="connsiteX172" fmla="*/ 324934 w 1754187"/>
                <a:gd name="connsiteY172" fmla="*/ 885615 h 2278228"/>
                <a:gd name="connsiteX173" fmla="*/ 333455 w 1754187"/>
                <a:gd name="connsiteY173" fmla="*/ 874253 h 2278228"/>
                <a:gd name="connsiteX174" fmla="*/ 341692 w 1754187"/>
                <a:gd name="connsiteY174" fmla="*/ 863176 h 2278228"/>
                <a:gd name="connsiteX175" fmla="*/ 358449 w 1754187"/>
                <a:gd name="connsiteY175" fmla="*/ 823980 h 2278228"/>
                <a:gd name="connsiteX176" fmla="*/ 361290 w 1754187"/>
                <a:gd name="connsiteY176" fmla="*/ 818299 h 2278228"/>
                <a:gd name="connsiteX177" fmla="*/ 358449 w 1754187"/>
                <a:gd name="connsiteY177" fmla="*/ 806938 h 2278228"/>
                <a:gd name="connsiteX178" fmla="*/ 358449 w 1754187"/>
                <a:gd name="connsiteY178" fmla="*/ 798701 h 2278228"/>
                <a:gd name="connsiteX179" fmla="*/ 308176 w 1754187"/>
                <a:gd name="connsiteY179" fmla="*/ 764901 h 2278228"/>
                <a:gd name="connsiteX180" fmla="*/ 296814 w 1754187"/>
                <a:gd name="connsiteY180" fmla="*/ 764901 h 2278228"/>
                <a:gd name="connsiteX181" fmla="*/ 263298 w 1754187"/>
                <a:gd name="connsiteY181" fmla="*/ 748143 h 2278228"/>
                <a:gd name="connsiteX182" fmla="*/ 254778 w 1754187"/>
                <a:gd name="connsiteY182" fmla="*/ 745302 h 2278228"/>
                <a:gd name="connsiteX183" fmla="*/ 195983 w 1754187"/>
                <a:gd name="connsiteY183" fmla="*/ 750983 h 2278228"/>
                <a:gd name="connsiteX184" fmla="*/ 184905 w 1754187"/>
                <a:gd name="connsiteY184" fmla="*/ 753823 h 2278228"/>
                <a:gd name="connsiteX185" fmla="*/ 137188 w 1754187"/>
                <a:gd name="connsiteY185" fmla="*/ 742746 h 2278228"/>
                <a:gd name="connsiteX186" fmla="*/ 131507 w 1754187"/>
                <a:gd name="connsiteY186" fmla="*/ 734225 h 2278228"/>
                <a:gd name="connsiteX187" fmla="*/ 100832 w 1754187"/>
                <a:gd name="connsiteY187" fmla="*/ 686508 h 2278228"/>
                <a:gd name="connsiteX188" fmla="*/ 86630 w 1754187"/>
                <a:gd name="connsiteY188" fmla="*/ 680827 h 2278228"/>
                <a:gd name="connsiteX189" fmla="*/ 69872 w 1754187"/>
                <a:gd name="connsiteY189" fmla="*/ 675430 h 2278228"/>
                <a:gd name="connsiteX190" fmla="*/ 24995 w 1754187"/>
                <a:gd name="connsiteY190" fmla="*/ 630553 h 2278228"/>
                <a:gd name="connsiteX191" fmla="*/ 24995 w 1754187"/>
                <a:gd name="connsiteY191" fmla="*/ 619192 h 2278228"/>
                <a:gd name="connsiteX192" fmla="*/ 22439 w 1754187"/>
                <a:gd name="connsiteY192" fmla="*/ 610955 h 2278228"/>
                <a:gd name="connsiteX193" fmla="*/ 0 w 1754187"/>
                <a:gd name="connsiteY193" fmla="*/ 532562 h 2278228"/>
                <a:gd name="connsiteX194" fmla="*/ 8237 w 1754187"/>
                <a:gd name="connsiteY194" fmla="*/ 535118 h 2278228"/>
                <a:gd name="connsiteX195" fmla="*/ 16758 w 1754187"/>
                <a:gd name="connsiteY195" fmla="*/ 535118 h 2278228"/>
                <a:gd name="connsiteX196" fmla="*/ 33516 w 1754187"/>
                <a:gd name="connsiteY196" fmla="*/ 537958 h 2278228"/>
                <a:gd name="connsiteX197" fmla="*/ 47433 w 1754187"/>
                <a:gd name="connsiteY197" fmla="*/ 535118 h 2278228"/>
                <a:gd name="connsiteX198" fmla="*/ 58795 w 1754187"/>
                <a:gd name="connsiteY198" fmla="*/ 535118 h 2278228"/>
                <a:gd name="connsiteX199" fmla="*/ 72712 w 1754187"/>
                <a:gd name="connsiteY199" fmla="*/ 532562 h 2278228"/>
                <a:gd name="connsiteX200" fmla="*/ 78393 w 1754187"/>
                <a:gd name="connsiteY200" fmla="*/ 529721 h 2278228"/>
                <a:gd name="connsiteX201" fmla="*/ 86630 w 1754187"/>
                <a:gd name="connsiteY201" fmla="*/ 529721 h 2278228"/>
                <a:gd name="connsiteX202" fmla="*/ 120430 w 1754187"/>
                <a:gd name="connsiteY202" fmla="*/ 526881 h 2278228"/>
                <a:gd name="connsiteX203" fmla="*/ 128667 w 1754187"/>
                <a:gd name="connsiteY203" fmla="*/ 529721 h 2278228"/>
                <a:gd name="connsiteX204" fmla="*/ 134347 w 1754187"/>
                <a:gd name="connsiteY204" fmla="*/ 529721 h 2278228"/>
                <a:gd name="connsiteX205" fmla="*/ 165307 w 1754187"/>
                <a:gd name="connsiteY205" fmla="*/ 549320 h 2278228"/>
                <a:gd name="connsiteX206" fmla="*/ 173544 w 1754187"/>
                <a:gd name="connsiteY206" fmla="*/ 557557 h 2278228"/>
                <a:gd name="connsiteX207" fmla="*/ 179225 w 1754187"/>
                <a:gd name="connsiteY207" fmla="*/ 560397 h 2278228"/>
                <a:gd name="connsiteX208" fmla="*/ 187746 w 1754187"/>
                <a:gd name="connsiteY208" fmla="*/ 566078 h 2278228"/>
                <a:gd name="connsiteX209" fmla="*/ 226942 w 1754187"/>
                <a:gd name="connsiteY209" fmla="*/ 599594 h 2278228"/>
                <a:gd name="connsiteX210" fmla="*/ 232623 w 1754187"/>
                <a:gd name="connsiteY210" fmla="*/ 602434 h 2278228"/>
                <a:gd name="connsiteX211" fmla="*/ 240860 w 1754187"/>
                <a:gd name="connsiteY211" fmla="*/ 605274 h 2278228"/>
                <a:gd name="connsiteX212" fmla="*/ 246541 w 1754187"/>
                <a:gd name="connsiteY212" fmla="*/ 608114 h 2278228"/>
                <a:gd name="connsiteX213" fmla="*/ 257618 w 1754187"/>
                <a:gd name="connsiteY213" fmla="*/ 608114 h 2278228"/>
                <a:gd name="connsiteX214" fmla="*/ 302495 w 1754187"/>
                <a:gd name="connsiteY214" fmla="*/ 591357 h 2278228"/>
                <a:gd name="connsiteX215" fmla="*/ 308176 w 1754187"/>
                <a:gd name="connsiteY215" fmla="*/ 585676 h 2278228"/>
                <a:gd name="connsiteX216" fmla="*/ 311016 w 1754187"/>
                <a:gd name="connsiteY216" fmla="*/ 579995 h 2278228"/>
                <a:gd name="connsiteX217" fmla="*/ 316413 w 1754187"/>
                <a:gd name="connsiteY217" fmla="*/ 574599 h 2278228"/>
                <a:gd name="connsiteX218" fmla="*/ 319253 w 1754187"/>
                <a:gd name="connsiteY218" fmla="*/ 568918 h 2278228"/>
                <a:gd name="connsiteX219" fmla="*/ 366971 w 1754187"/>
                <a:gd name="connsiteY219" fmla="*/ 552160 h 2278228"/>
                <a:gd name="connsiteX220" fmla="*/ 375492 w 1754187"/>
                <a:gd name="connsiteY220" fmla="*/ 552160 h 2278228"/>
                <a:gd name="connsiteX221" fmla="*/ 422925 w 1754187"/>
                <a:gd name="connsiteY221" fmla="*/ 515520 h 2278228"/>
                <a:gd name="connsiteX222" fmla="*/ 431446 w 1754187"/>
                <a:gd name="connsiteY222" fmla="*/ 507283 h 2278228"/>
                <a:gd name="connsiteX223" fmla="*/ 437127 w 1754187"/>
                <a:gd name="connsiteY223" fmla="*/ 498762 h 2278228"/>
                <a:gd name="connsiteX224" fmla="*/ 470643 w 1754187"/>
                <a:gd name="connsiteY224" fmla="*/ 487685 h 2278228"/>
                <a:gd name="connsiteX225" fmla="*/ 482004 w 1754187"/>
                <a:gd name="connsiteY225" fmla="*/ 487685 h 2278228"/>
                <a:gd name="connsiteX226" fmla="*/ 518360 w 1754187"/>
                <a:gd name="connsiteY226" fmla="*/ 498762 h 2278228"/>
                <a:gd name="connsiteX227" fmla="*/ 526597 w 1754187"/>
                <a:gd name="connsiteY227" fmla="*/ 498762 h 2278228"/>
                <a:gd name="connsiteX228" fmla="*/ 554716 w 1754187"/>
                <a:gd name="connsiteY228" fmla="*/ 487685 h 2278228"/>
                <a:gd name="connsiteX229" fmla="*/ 563237 w 1754187"/>
                <a:gd name="connsiteY229" fmla="*/ 479164 h 2278228"/>
                <a:gd name="connsiteX230" fmla="*/ 574315 w 1754187"/>
                <a:gd name="connsiteY230" fmla="*/ 473483 h 2278228"/>
                <a:gd name="connsiteX231" fmla="*/ 579995 w 1754187"/>
                <a:gd name="connsiteY231" fmla="*/ 468086 h 2278228"/>
                <a:gd name="connsiteX232" fmla="*/ 627713 w 1754187"/>
                <a:gd name="connsiteY232" fmla="*/ 459565 h 2278228"/>
                <a:gd name="connsiteX233" fmla="*/ 644471 w 1754187"/>
                <a:gd name="connsiteY233" fmla="*/ 453885 h 2278228"/>
                <a:gd name="connsiteX234" fmla="*/ 658388 w 1754187"/>
                <a:gd name="connsiteY234" fmla="*/ 453885 h 2278228"/>
                <a:gd name="connsiteX235" fmla="*/ 694745 w 1754187"/>
                <a:gd name="connsiteY235" fmla="*/ 417528 h 2278228"/>
                <a:gd name="connsiteX236" fmla="*/ 694745 w 1754187"/>
                <a:gd name="connsiteY236" fmla="*/ 409007 h 2278228"/>
                <a:gd name="connsiteX237" fmla="*/ 697585 w 1754187"/>
                <a:gd name="connsiteY237" fmla="*/ 361574 h 2278228"/>
                <a:gd name="connsiteX238" fmla="*/ 700425 w 1754187"/>
                <a:gd name="connsiteY238" fmla="*/ 353053 h 2278228"/>
                <a:gd name="connsiteX239" fmla="*/ 728545 w 1754187"/>
                <a:gd name="connsiteY239" fmla="*/ 313856 h 2278228"/>
                <a:gd name="connsiteX240" fmla="*/ 770581 w 1754187"/>
                <a:gd name="connsiteY240" fmla="*/ 299939 h 2278228"/>
                <a:gd name="connsiteX241" fmla="*/ 795860 w 1754187"/>
                <a:gd name="connsiteY241" fmla="*/ 283181 h 2278228"/>
                <a:gd name="connsiteX242" fmla="*/ 804097 w 1754187"/>
                <a:gd name="connsiteY242" fmla="*/ 277500 h 2278228"/>
                <a:gd name="connsiteX243" fmla="*/ 812618 w 1754187"/>
                <a:gd name="connsiteY243" fmla="*/ 271820 h 2278228"/>
                <a:gd name="connsiteX244" fmla="*/ 851815 w 1754187"/>
                <a:gd name="connsiteY244" fmla="*/ 229783 h 2278228"/>
                <a:gd name="connsiteX245" fmla="*/ 860336 w 1754187"/>
                <a:gd name="connsiteY245" fmla="*/ 218705 h 2278228"/>
                <a:gd name="connsiteX246" fmla="*/ 910610 w 1754187"/>
                <a:gd name="connsiteY246" fmla="*/ 201663 h 2278228"/>
                <a:gd name="connsiteX247" fmla="*/ 946966 w 1754187"/>
                <a:gd name="connsiteY247" fmla="*/ 190586 h 2278228"/>
                <a:gd name="connsiteX248" fmla="*/ 955487 w 1754187"/>
                <a:gd name="connsiteY248" fmla="*/ 187746 h 2278228"/>
                <a:gd name="connsiteX249" fmla="*/ 994683 w 1754187"/>
                <a:gd name="connsiteY249" fmla="*/ 170988 h 2278228"/>
                <a:gd name="connsiteX250" fmla="*/ 1000364 w 1754187"/>
                <a:gd name="connsiteY250" fmla="*/ 170988 h 2278228"/>
                <a:gd name="connsiteX251" fmla="*/ 1059159 w 1754187"/>
                <a:gd name="connsiteY251" fmla="*/ 140028 h 2278228"/>
                <a:gd name="connsiteX252" fmla="*/ 1090118 w 1754187"/>
                <a:gd name="connsiteY252" fmla="*/ 126111 h 2278228"/>
                <a:gd name="connsiteX253" fmla="*/ 1098355 w 1754187"/>
                <a:gd name="connsiteY253" fmla="*/ 123270 h 2278228"/>
                <a:gd name="connsiteX254" fmla="*/ 1120794 w 1754187"/>
                <a:gd name="connsiteY254" fmla="*/ 106512 h 2278228"/>
                <a:gd name="connsiteX255" fmla="*/ 1126475 w 1754187"/>
                <a:gd name="connsiteY255" fmla="*/ 97991 h 2278228"/>
                <a:gd name="connsiteX256" fmla="*/ 1137552 w 1754187"/>
                <a:gd name="connsiteY256" fmla="*/ 78393 h 2278228"/>
                <a:gd name="connsiteX257" fmla="*/ 1146073 w 1754187"/>
                <a:gd name="connsiteY257" fmla="*/ 53114 h 2278228"/>
                <a:gd name="connsiteX258" fmla="*/ 1143233 w 1754187"/>
                <a:gd name="connsiteY258" fmla="*/ 42037 h 2278228"/>
                <a:gd name="connsiteX259" fmla="*/ 1140392 w 1754187"/>
                <a:gd name="connsiteY259" fmla="*/ 28119 h 2278228"/>
                <a:gd name="connsiteX260" fmla="*/ 1151754 w 1754187"/>
                <a:gd name="connsiteY260" fmla="*/ 0 h 2278228"/>
                <a:gd name="connsiteX261" fmla="*/ 1159990 w 1754187"/>
                <a:gd name="connsiteY261" fmla="*/ 2840 h 2278228"/>
                <a:gd name="connsiteX262" fmla="*/ 1196347 w 1754187"/>
                <a:gd name="connsiteY262" fmla="*/ 28119 h 2278228"/>
                <a:gd name="connsiteX263" fmla="*/ 1204868 w 1754187"/>
                <a:gd name="connsiteY263" fmla="*/ 36356 h 2278228"/>
                <a:gd name="connsiteX264" fmla="*/ 1210548 w 1754187"/>
                <a:gd name="connsiteY264" fmla="*/ 42037 h 2278228"/>
                <a:gd name="connsiteX265" fmla="*/ 1252585 w 1754187"/>
                <a:gd name="connsiteY265" fmla="*/ 55954 h 2278228"/>
                <a:gd name="connsiteX266" fmla="*/ 1263663 w 1754187"/>
                <a:gd name="connsiteY266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00486 w 1754187"/>
                <a:gd name="connsiteY115" fmla="*/ 2126838 h 2278228"/>
                <a:gd name="connsiteX116" fmla="*/ 397930 w 1754187"/>
                <a:gd name="connsiteY116" fmla="*/ 2132519 h 2278228"/>
                <a:gd name="connsiteX117" fmla="*/ 375492 w 1754187"/>
                <a:gd name="connsiteY117" fmla="*/ 2194154 h 2278228"/>
                <a:gd name="connsiteX118" fmla="*/ 364130 w 1754187"/>
                <a:gd name="connsiteY118" fmla="*/ 2210912 h 2278228"/>
                <a:gd name="connsiteX119" fmla="*/ 355893 w 1754187"/>
                <a:gd name="connsiteY119" fmla="*/ 2222274 h 2278228"/>
                <a:gd name="connsiteX120" fmla="*/ 324934 w 1754187"/>
                <a:gd name="connsiteY120" fmla="*/ 2247552 h 2278228"/>
                <a:gd name="connsiteX121" fmla="*/ 294258 w 1754187"/>
                <a:gd name="connsiteY121" fmla="*/ 2278228 h 2278228"/>
                <a:gd name="connsiteX122" fmla="*/ 210184 w 1754187"/>
                <a:gd name="connsiteY122" fmla="*/ 2236191 h 2278228"/>
                <a:gd name="connsiteX123" fmla="*/ 117590 w 1754187"/>
                <a:gd name="connsiteY123" fmla="*/ 2141040 h 2278228"/>
                <a:gd name="connsiteX124" fmla="*/ 117590 w 1754187"/>
                <a:gd name="connsiteY124" fmla="*/ 2096163 h 2278228"/>
                <a:gd name="connsiteX125" fmla="*/ 162467 w 1754187"/>
                <a:gd name="connsiteY125" fmla="*/ 2034528 h 2278228"/>
                <a:gd name="connsiteX126" fmla="*/ 201663 w 1754187"/>
                <a:gd name="connsiteY126" fmla="*/ 1928015 h 2278228"/>
                <a:gd name="connsiteX127" fmla="*/ 232623 w 1754187"/>
                <a:gd name="connsiteY127" fmla="*/ 1759868 h 2278228"/>
                <a:gd name="connsiteX128" fmla="*/ 235179 w 1754187"/>
                <a:gd name="connsiteY128" fmla="*/ 1672954 h 2278228"/>
                <a:gd name="connsiteX129" fmla="*/ 240860 w 1754187"/>
                <a:gd name="connsiteY129" fmla="*/ 1664717 h 2278228"/>
                <a:gd name="connsiteX130" fmla="*/ 235179 w 1754187"/>
                <a:gd name="connsiteY130" fmla="*/ 1479528 h 2278228"/>
                <a:gd name="connsiteX131" fmla="*/ 232623 w 1754187"/>
                <a:gd name="connsiteY131" fmla="*/ 1476687 h 2278228"/>
                <a:gd name="connsiteX132" fmla="*/ 232623 w 1754187"/>
                <a:gd name="connsiteY132" fmla="*/ 1465610 h 2278228"/>
                <a:gd name="connsiteX133" fmla="*/ 229783 w 1754187"/>
                <a:gd name="connsiteY133" fmla="*/ 1457089 h 2278228"/>
                <a:gd name="connsiteX134" fmla="*/ 229783 w 1754187"/>
                <a:gd name="connsiteY134" fmla="*/ 1451692 h 2278228"/>
                <a:gd name="connsiteX135" fmla="*/ 240860 w 1754187"/>
                <a:gd name="connsiteY135" fmla="*/ 1398294 h 2278228"/>
                <a:gd name="connsiteX136" fmla="*/ 243700 w 1754187"/>
                <a:gd name="connsiteY136" fmla="*/ 1395454 h 2278228"/>
                <a:gd name="connsiteX137" fmla="*/ 249381 w 1754187"/>
                <a:gd name="connsiteY137" fmla="*/ 1392897 h 2278228"/>
                <a:gd name="connsiteX138" fmla="*/ 254778 w 1754187"/>
                <a:gd name="connsiteY138" fmla="*/ 1390057 h 2278228"/>
                <a:gd name="connsiteX139" fmla="*/ 263298 w 1754187"/>
                <a:gd name="connsiteY139" fmla="*/ 1387217 h 2278228"/>
                <a:gd name="connsiteX140" fmla="*/ 299655 w 1754187"/>
                <a:gd name="connsiteY140" fmla="*/ 1387217 h 2278228"/>
                <a:gd name="connsiteX141" fmla="*/ 299655 w 1754187"/>
                <a:gd name="connsiteY141" fmla="*/ 1381536 h 2278228"/>
                <a:gd name="connsiteX142" fmla="*/ 305335 w 1754187"/>
                <a:gd name="connsiteY142" fmla="*/ 1375855 h 2278228"/>
                <a:gd name="connsiteX143" fmla="*/ 305335 w 1754187"/>
                <a:gd name="connsiteY143" fmla="*/ 1317061 h 2278228"/>
                <a:gd name="connsiteX144" fmla="*/ 308176 w 1754187"/>
                <a:gd name="connsiteY144" fmla="*/ 1311380 h 2278228"/>
                <a:gd name="connsiteX145" fmla="*/ 313856 w 1754187"/>
                <a:gd name="connsiteY145" fmla="*/ 1303143 h 2278228"/>
                <a:gd name="connsiteX146" fmla="*/ 316413 w 1754187"/>
                <a:gd name="connsiteY146" fmla="*/ 1300303 h 2278228"/>
                <a:gd name="connsiteX147" fmla="*/ 341692 w 1754187"/>
                <a:gd name="connsiteY147" fmla="*/ 1266787 h 2278228"/>
                <a:gd name="connsiteX148" fmla="*/ 372651 w 1754187"/>
                <a:gd name="connsiteY148" fmla="*/ 1238668 h 2278228"/>
                <a:gd name="connsiteX149" fmla="*/ 378332 w 1754187"/>
                <a:gd name="connsiteY149" fmla="*/ 1238668 h 2278228"/>
                <a:gd name="connsiteX150" fmla="*/ 383728 w 1754187"/>
                <a:gd name="connsiteY150" fmla="*/ 1235827 h 2278228"/>
                <a:gd name="connsiteX151" fmla="*/ 389409 w 1754187"/>
                <a:gd name="connsiteY151" fmla="*/ 1235827 h 2278228"/>
                <a:gd name="connsiteX152" fmla="*/ 411848 w 1754187"/>
                <a:gd name="connsiteY152" fmla="*/ 1238668 h 2278228"/>
                <a:gd name="connsiteX153" fmla="*/ 422925 w 1754187"/>
                <a:gd name="connsiteY153" fmla="*/ 1238668 h 2278228"/>
                <a:gd name="connsiteX154" fmla="*/ 445364 w 1754187"/>
                <a:gd name="connsiteY154" fmla="*/ 1224750 h 2278228"/>
                <a:gd name="connsiteX155" fmla="*/ 439967 w 1754187"/>
                <a:gd name="connsiteY155" fmla="*/ 1221910 h 2278228"/>
                <a:gd name="connsiteX156" fmla="*/ 428606 w 1754187"/>
                <a:gd name="connsiteY156" fmla="*/ 1199471 h 2278228"/>
                <a:gd name="connsiteX157" fmla="*/ 425765 w 1754187"/>
                <a:gd name="connsiteY157" fmla="*/ 1193790 h 2278228"/>
                <a:gd name="connsiteX158" fmla="*/ 403327 w 1754187"/>
                <a:gd name="connsiteY158" fmla="*/ 1171352 h 2278228"/>
                <a:gd name="connsiteX159" fmla="*/ 400486 w 1754187"/>
                <a:gd name="connsiteY159" fmla="*/ 1171352 h 2278228"/>
                <a:gd name="connsiteX160" fmla="*/ 395090 w 1754187"/>
                <a:gd name="connsiteY160" fmla="*/ 1168511 h 2278228"/>
                <a:gd name="connsiteX161" fmla="*/ 378332 w 1754187"/>
                <a:gd name="connsiteY161" fmla="*/ 1162831 h 2278228"/>
                <a:gd name="connsiteX162" fmla="*/ 372651 w 1754187"/>
                <a:gd name="connsiteY162" fmla="*/ 1160274 h 2278228"/>
                <a:gd name="connsiteX163" fmla="*/ 353053 w 1754187"/>
                <a:gd name="connsiteY163" fmla="*/ 1126475 h 2278228"/>
                <a:gd name="connsiteX164" fmla="*/ 333455 w 1754187"/>
                <a:gd name="connsiteY164" fmla="*/ 1123634 h 2278228"/>
                <a:gd name="connsiteX165" fmla="*/ 294258 w 1754187"/>
                <a:gd name="connsiteY165" fmla="*/ 1112557 h 2278228"/>
                <a:gd name="connsiteX166" fmla="*/ 299655 w 1754187"/>
                <a:gd name="connsiteY166" fmla="*/ 1095799 h 2278228"/>
                <a:gd name="connsiteX167" fmla="*/ 294258 w 1754187"/>
                <a:gd name="connsiteY167" fmla="*/ 1050922 h 2278228"/>
                <a:gd name="connsiteX168" fmla="*/ 294258 w 1754187"/>
                <a:gd name="connsiteY168" fmla="*/ 1039560 h 2278228"/>
                <a:gd name="connsiteX169" fmla="*/ 302495 w 1754187"/>
                <a:gd name="connsiteY169" fmla="*/ 983606 h 2278228"/>
                <a:gd name="connsiteX170" fmla="*/ 302495 w 1754187"/>
                <a:gd name="connsiteY170" fmla="*/ 964008 h 2278228"/>
                <a:gd name="connsiteX171" fmla="*/ 324934 w 1754187"/>
                <a:gd name="connsiteY171" fmla="*/ 885615 h 2278228"/>
                <a:gd name="connsiteX172" fmla="*/ 333455 w 1754187"/>
                <a:gd name="connsiteY172" fmla="*/ 874253 h 2278228"/>
                <a:gd name="connsiteX173" fmla="*/ 341692 w 1754187"/>
                <a:gd name="connsiteY173" fmla="*/ 863176 h 2278228"/>
                <a:gd name="connsiteX174" fmla="*/ 358449 w 1754187"/>
                <a:gd name="connsiteY174" fmla="*/ 823980 h 2278228"/>
                <a:gd name="connsiteX175" fmla="*/ 361290 w 1754187"/>
                <a:gd name="connsiteY175" fmla="*/ 818299 h 2278228"/>
                <a:gd name="connsiteX176" fmla="*/ 358449 w 1754187"/>
                <a:gd name="connsiteY176" fmla="*/ 806938 h 2278228"/>
                <a:gd name="connsiteX177" fmla="*/ 358449 w 1754187"/>
                <a:gd name="connsiteY177" fmla="*/ 798701 h 2278228"/>
                <a:gd name="connsiteX178" fmla="*/ 308176 w 1754187"/>
                <a:gd name="connsiteY178" fmla="*/ 764901 h 2278228"/>
                <a:gd name="connsiteX179" fmla="*/ 296814 w 1754187"/>
                <a:gd name="connsiteY179" fmla="*/ 764901 h 2278228"/>
                <a:gd name="connsiteX180" fmla="*/ 263298 w 1754187"/>
                <a:gd name="connsiteY180" fmla="*/ 748143 h 2278228"/>
                <a:gd name="connsiteX181" fmla="*/ 254778 w 1754187"/>
                <a:gd name="connsiteY181" fmla="*/ 745302 h 2278228"/>
                <a:gd name="connsiteX182" fmla="*/ 195983 w 1754187"/>
                <a:gd name="connsiteY182" fmla="*/ 750983 h 2278228"/>
                <a:gd name="connsiteX183" fmla="*/ 184905 w 1754187"/>
                <a:gd name="connsiteY183" fmla="*/ 753823 h 2278228"/>
                <a:gd name="connsiteX184" fmla="*/ 137188 w 1754187"/>
                <a:gd name="connsiteY184" fmla="*/ 742746 h 2278228"/>
                <a:gd name="connsiteX185" fmla="*/ 131507 w 1754187"/>
                <a:gd name="connsiteY185" fmla="*/ 734225 h 2278228"/>
                <a:gd name="connsiteX186" fmla="*/ 100832 w 1754187"/>
                <a:gd name="connsiteY186" fmla="*/ 686508 h 2278228"/>
                <a:gd name="connsiteX187" fmla="*/ 86630 w 1754187"/>
                <a:gd name="connsiteY187" fmla="*/ 680827 h 2278228"/>
                <a:gd name="connsiteX188" fmla="*/ 69872 w 1754187"/>
                <a:gd name="connsiteY188" fmla="*/ 675430 h 2278228"/>
                <a:gd name="connsiteX189" fmla="*/ 24995 w 1754187"/>
                <a:gd name="connsiteY189" fmla="*/ 630553 h 2278228"/>
                <a:gd name="connsiteX190" fmla="*/ 24995 w 1754187"/>
                <a:gd name="connsiteY190" fmla="*/ 619192 h 2278228"/>
                <a:gd name="connsiteX191" fmla="*/ 22439 w 1754187"/>
                <a:gd name="connsiteY191" fmla="*/ 610955 h 2278228"/>
                <a:gd name="connsiteX192" fmla="*/ 0 w 1754187"/>
                <a:gd name="connsiteY192" fmla="*/ 532562 h 2278228"/>
                <a:gd name="connsiteX193" fmla="*/ 8237 w 1754187"/>
                <a:gd name="connsiteY193" fmla="*/ 535118 h 2278228"/>
                <a:gd name="connsiteX194" fmla="*/ 16758 w 1754187"/>
                <a:gd name="connsiteY194" fmla="*/ 535118 h 2278228"/>
                <a:gd name="connsiteX195" fmla="*/ 33516 w 1754187"/>
                <a:gd name="connsiteY195" fmla="*/ 537958 h 2278228"/>
                <a:gd name="connsiteX196" fmla="*/ 47433 w 1754187"/>
                <a:gd name="connsiteY196" fmla="*/ 535118 h 2278228"/>
                <a:gd name="connsiteX197" fmla="*/ 58795 w 1754187"/>
                <a:gd name="connsiteY197" fmla="*/ 535118 h 2278228"/>
                <a:gd name="connsiteX198" fmla="*/ 72712 w 1754187"/>
                <a:gd name="connsiteY198" fmla="*/ 532562 h 2278228"/>
                <a:gd name="connsiteX199" fmla="*/ 78393 w 1754187"/>
                <a:gd name="connsiteY199" fmla="*/ 529721 h 2278228"/>
                <a:gd name="connsiteX200" fmla="*/ 86630 w 1754187"/>
                <a:gd name="connsiteY200" fmla="*/ 529721 h 2278228"/>
                <a:gd name="connsiteX201" fmla="*/ 120430 w 1754187"/>
                <a:gd name="connsiteY201" fmla="*/ 526881 h 2278228"/>
                <a:gd name="connsiteX202" fmla="*/ 128667 w 1754187"/>
                <a:gd name="connsiteY202" fmla="*/ 529721 h 2278228"/>
                <a:gd name="connsiteX203" fmla="*/ 134347 w 1754187"/>
                <a:gd name="connsiteY203" fmla="*/ 529721 h 2278228"/>
                <a:gd name="connsiteX204" fmla="*/ 165307 w 1754187"/>
                <a:gd name="connsiteY204" fmla="*/ 549320 h 2278228"/>
                <a:gd name="connsiteX205" fmla="*/ 173544 w 1754187"/>
                <a:gd name="connsiteY205" fmla="*/ 557557 h 2278228"/>
                <a:gd name="connsiteX206" fmla="*/ 179225 w 1754187"/>
                <a:gd name="connsiteY206" fmla="*/ 560397 h 2278228"/>
                <a:gd name="connsiteX207" fmla="*/ 187746 w 1754187"/>
                <a:gd name="connsiteY207" fmla="*/ 566078 h 2278228"/>
                <a:gd name="connsiteX208" fmla="*/ 226942 w 1754187"/>
                <a:gd name="connsiteY208" fmla="*/ 599594 h 2278228"/>
                <a:gd name="connsiteX209" fmla="*/ 232623 w 1754187"/>
                <a:gd name="connsiteY209" fmla="*/ 602434 h 2278228"/>
                <a:gd name="connsiteX210" fmla="*/ 240860 w 1754187"/>
                <a:gd name="connsiteY210" fmla="*/ 605274 h 2278228"/>
                <a:gd name="connsiteX211" fmla="*/ 246541 w 1754187"/>
                <a:gd name="connsiteY211" fmla="*/ 608114 h 2278228"/>
                <a:gd name="connsiteX212" fmla="*/ 257618 w 1754187"/>
                <a:gd name="connsiteY212" fmla="*/ 608114 h 2278228"/>
                <a:gd name="connsiteX213" fmla="*/ 302495 w 1754187"/>
                <a:gd name="connsiteY213" fmla="*/ 591357 h 2278228"/>
                <a:gd name="connsiteX214" fmla="*/ 308176 w 1754187"/>
                <a:gd name="connsiteY214" fmla="*/ 585676 h 2278228"/>
                <a:gd name="connsiteX215" fmla="*/ 311016 w 1754187"/>
                <a:gd name="connsiteY215" fmla="*/ 579995 h 2278228"/>
                <a:gd name="connsiteX216" fmla="*/ 316413 w 1754187"/>
                <a:gd name="connsiteY216" fmla="*/ 574599 h 2278228"/>
                <a:gd name="connsiteX217" fmla="*/ 319253 w 1754187"/>
                <a:gd name="connsiteY217" fmla="*/ 568918 h 2278228"/>
                <a:gd name="connsiteX218" fmla="*/ 366971 w 1754187"/>
                <a:gd name="connsiteY218" fmla="*/ 552160 h 2278228"/>
                <a:gd name="connsiteX219" fmla="*/ 375492 w 1754187"/>
                <a:gd name="connsiteY219" fmla="*/ 552160 h 2278228"/>
                <a:gd name="connsiteX220" fmla="*/ 422925 w 1754187"/>
                <a:gd name="connsiteY220" fmla="*/ 515520 h 2278228"/>
                <a:gd name="connsiteX221" fmla="*/ 431446 w 1754187"/>
                <a:gd name="connsiteY221" fmla="*/ 507283 h 2278228"/>
                <a:gd name="connsiteX222" fmla="*/ 437127 w 1754187"/>
                <a:gd name="connsiteY222" fmla="*/ 498762 h 2278228"/>
                <a:gd name="connsiteX223" fmla="*/ 470643 w 1754187"/>
                <a:gd name="connsiteY223" fmla="*/ 487685 h 2278228"/>
                <a:gd name="connsiteX224" fmla="*/ 482004 w 1754187"/>
                <a:gd name="connsiteY224" fmla="*/ 487685 h 2278228"/>
                <a:gd name="connsiteX225" fmla="*/ 518360 w 1754187"/>
                <a:gd name="connsiteY225" fmla="*/ 498762 h 2278228"/>
                <a:gd name="connsiteX226" fmla="*/ 526597 w 1754187"/>
                <a:gd name="connsiteY226" fmla="*/ 498762 h 2278228"/>
                <a:gd name="connsiteX227" fmla="*/ 554716 w 1754187"/>
                <a:gd name="connsiteY227" fmla="*/ 487685 h 2278228"/>
                <a:gd name="connsiteX228" fmla="*/ 563237 w 1754187"/>
                <a:gd name="connsiteY228" fmla="*/ 479164 h 2278228"/>
                <a:gd name="connsiteX229" fmla="*/ 574315 w 1754187"/>
                <a:gd name="connsiteY229" fmla="*/ 473483 h 2278228"/>
                <a:gd name="connsiteX230" fmla="*/ 579995 w 1754187"/>
                <a:gd name="connsiteY230" fmla="*/ 468086 h 2278228"/>
                <a:gd name="connsiteX231" fmla="*/ 627713 w 1754187"/>
                <a:gd name="connsiteY231" fmla="*/ 459565 h 2278228"/>
                <a:gd name="connsiteX232" fmla="*/ 644471 w 1754187"/>
                <a:gd name="connsiteY232" fmla="*/ 453885 h 2278228"/>
                <a:gd name="connsiteX233" fmla="*/ 658388 w 1754187"/>
                <a:gd name="connsiteY233" fmla="*/ 453885 h 2278228"/>
                <a:gd name="connsiteX234" fmla="*/ 694745 w 1754187"/>
                <a:gd name="connsiteY234" fmla="*/ 417528 h 2278228"/>
                <a:gd name="connsiteX235" fmla="*/ 694745 w 1754187"/>
                <a:gd name="connsiteY235" fmla="*/ 409007 h 2278228"/>
                <a:gd name="connsiteX236" fmla="*/ 697585 w 1754187"/>
                <a:gd name="connsiteY236" fmla="*/ 361574 h 2278228"/>
                <a:gd name="connsiteX237" fmla="*/ 700425 w 1754187"/>
                <a:gd name="connsiteY237" fmla="*/ 353053 h 2278228"/>
                <a:gd name="connsiteX238" fmla="*/ 728545 w 1754187"/>
                <a:gd name="connsiteY238" fmla="*/ 313856 h 2278228"/>
                <a:gd name="connsiteX239" fmla="*/ 770581 w 1754187"/>
                <a:gd name="connsiteY239" fmla="*/ 299939 h 2278228"/>
                <a:gd name="connsiteX240" fmla="*/ 795860 w 1754187"/>
                <a:gd name="connsiteY240" fmla="*/ 283181 h 2278228"/>
                <a:gd name="connsiteX241" fmla="*/ 804097 w 1754187"/>
                <a:gd name="connsiteY241" fmla="*/ 277500 h 2278228"/>
                <a:gd name="connsiteX242" fmla="*/ 812618 w 1754187"/>
                <a:gd name="connsiteY242" fmla="*/ 271820 h 2278228"/>
                <a:gd name="connsiteX243" fmla="*/ 851815 w 1754187"/>
                <a:gd name="connsiteY243" fmla="*/ 229783 h 2278228"/>
                <a:gd name="connsiteX244" fmla="*/ 860336 w 1754187"/>
                <a:gd name="connsiteY244" fmla="*/ 218705 h 2278228"/>
                <a:gd name="connsiteX245" fmla="*/ 910610 w 1754187"/>
                <a:gd name="connsiteY245" fmla="*/ 201663 h 2278228"/>
                <a:gd name="connsiteX246" fmla="*/ 946966 w 1754187"/>
                <a:gd name="connsiteY246" fmla="*/ 190586 h 2278228"/>
                <a:gd name="connsiteX247" fmla="*/ 955487 w 1754187"/>
                <a:gd name="connsiteY247" fmla="*/ 187746 h 2278228"/>
                <a:gd name="connsiteX248" fmla="*/ 994683 w 1754187"/>
                <a:gd name="connsiteY248" fmla="*/ 170988 h 2278228"/>
                <a:gd name="connsiteX249" fmla="*/ 1000364 w 1754187"/>
                <a:gd name="connsiteY249" fmla="*/ 170988 h 2278228"/>
                <a:gd name="connsiteX250" fmla="*/ 1059159 w 1754187"/>
                <a:gd name="connsiteY250" fmla="*/ 140028 h 2278228"/>
                <a:gd name="connsiteX251" fmla="*/ 1090118 w 1754187"/>
                <a:gd name="connsiteY251" fmla="*/ 126111 h 2278228"/>
                <a:gd name="connsiteX252" fmla="*/ 1098355 w 1754187"/>
                <a:gd name="connsiteY252" fmla="*/ 123270 h 2278228"/>
                <a:gd name="connsiteX253" fmla="*/ 1120794 w 1754187"/>
                <a:gd name="connsiteY253" fmla="*/ 106512 h 2278228"/>
                <a:gd name="connsiteX254" fmla="*/ 1126475 w 1754187"/>
                <a:gd name="connsiteY254" fmla="*/ 97991 h 2278228"/>
                <a:gd name="connsiteX255" fmla="*/ 1137552 w 1754187"/>
                <a:gd name="connsiteY255" fmla="*/ 78393 h 2278228"/>
                <a:gd name="connsiteX256" fmla="*/ 1146073 w 1754187"/>
                <a:gd name="connsiteY256" fmla="*/ 53114 h 2278228"/>
                <a:gd name="connsiteX257" fmla="*/ 1143233 w 1754187"/>
                <a:gd name="connsiteY257" fmla="*/ 42037 h 2278228"/>
                <a:gd name="connsiteX258" fmla="*/ 1140392 w 1754187"/>
                <a:gd name="connsiteY258" fmla="*/ 28119 h 2278228"/>
                <a:gd name="connsiteX259" fmla="*/ 1151754 w 1754187"/>
                <a:gd name="connsiteY259" fmla="*/ 0 h 2278228"/>
                <a:gd name="connsiteX260" fmla="*/ 1159990 w 1754187"/>
                <a:gd name="connsiteY260" fmla="*/ 2840 h 2278228"/>
                <a:gd name="connsiteX261" fmla="*/ 1196347 w 1754187"/>
                <a:gd name="connsiteY261" fmla="*/ 28119 h 2278228"/>
                <a:gd name="connsiteX262" fmla="*/ 1204868 w 1754187"/>
                <a:gd name="connsiteY262" fmla="*/ 36356 h 2278228"/>
                <a:gd name="connsiteX263" fmla="*/ 1210548 w 1754187"/>
                <a:gd name="connsiteY263" fmla="*/ 42037 h 2278228"/>
                <a:gd name="connsiteX264" fmla="*/ 1252585 w 1754187"/>
                <a:gd name="connsiteY264" fmla="*/ 55954 h 2278228"/>
                <a:gd name="connsiteX265" fmla="*/ 1263663 w 1754187"/>
                <a:gd name="connsiteY265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00486 w 1754187"/>
                <a:gd name="connsiteY115" fmla="*/ 2126838 h 2278228"/>
                <a:gd name="connsiteX116" fmla="*/ 375492 w 1754187"/>
                <a:gd name="connsiteY116" fmla="*/ 2194154 h 2278228"/>
                <a:gd name="connsiteX117" fmla="*/ 364130 w 1754187"/>
                <a:gd name="connsiteY117" fmla="*/ 2210912 h 2278228"/>
                <a:gd name="connsiteX118" fmla="*/ 355893 w 1754187"/>
                <a:gd name="connsiteY118" fmla="*/ 2222274 h 2278228"/>
                <a:gd name="connsiteX119" fmla="*/ 324934 w 1754187"/>
                <a:gd name="connsiteY119" fmla="*/ 2247552 h 2278228"/>
                <a:gd name="connsiteX120" fmla="*/ 294258 w 1754187"/>
                <a:gd name="connsiteY120" fmla="*/ 2278228 h 2278228"/>
                <a:gd name="connsiteX121" fmla="*/ 210184 w 1754187"/>
                <a:gd name="connsiteY121" fmla="*/ 2236191 h 2278228"/>
                <a:gd name="connsiteX122" fmla="*/ 117590 w 1754187"/>
                <a:gd name="connsiteY122" fmla="*/ 2141040 h 2278228"/>
                <a:gd name="connsiteX123" fmla="*/ 117590 w 1754187"/>
                <a:gd name="connsiteY123" fmla="*/ 2096163 h 2278228"/>
                <a:gd name="connsiteX124" fmla="*/ 162467 w 1754187"/>
                <a:gd name="connsiteY124" fmla="*/ 2034528 h 2278228"/>
                <a:gd name="connsiteX125" fmla="*/ 201663 w 1754187"/>
                <a:gd name="connsiteY125" fmla="*/ 1928015 h 2278228"/>
                <a:gd name="connsiteX126" fmla="*/ 232623 w 1754187"/>
                <a:gd name="connsiteY126" fmla="*/ 1759868 h 2278228"/>
                <a:gd name="connsiteX127" fmla="*/ 235179 w 1754187"/>
                <a:gd name="connsiteY127" fmla="*/ 1672954 h 2278228"/>
                <a:gd name="connsiteX128" fmla="*/ 240860 w 1754187"/>
                <a:gd name="connsiteY128" fmla="*/ 1664717 h 2278228"/>
                <a:gd name="connsiteX129" fmla="*/ 235179 w 1754187"/>
                <a:gd name="connsiteY129" fmla="*/ 1479528 h 2278228"/>
                <a:gd name="connsiteX130" fmla="*/ 232623 w 1754187"/>
                <a:gd name="connsiteY130" fmla="*/ 1476687 h 2278228"/>
                <a:gd name="connsiteX131" fmla="*/ 232623 w 1754187"/>
                <a:gd name="connsiteY131" fmla="*/ 1465610 h 2278228"/>
                <a:gd name="connsiteX132" fmla="*/ 229783 w 1754187"/>
                <a:gd name="connsiteY132" fmla="*/ 1457089 h 2278228"/>
                <a:gd name="connsiteX133" fmla="*/ 229783 w 1754187"/>
                <a:gd name="connsiteY133" fmla="*/ 1451692 h 2278228"/>
                <a:gd name="connsiteX134" fmla="*/ 240860 w 1754187"/>
                <a:gd name="connsiteY134" fmla="*/ 1398294 h 2278228"/>
                <a:gd name="connsiteX135" fmla="*/ 243700 w 1754187"/>
                <a:gd name="connsiteY135" fmla="*/ 1395454 h 2278228"/>
                <a:gd name="connsiteX136" fmla="*/ 249381 w 1754187"/>
                <a:gd name="connsiteY136" fmla="*/ 1392897 h 2278228"/>
                <a:gd name="connsiteX137" fmla="*/ 254778 w 1754187"/>
                <a:gd name="connsiteY137" fmla="*/ 1390057 h 2278228"/>
                <a:gd name="connsiteX138" fmla="*/ 263298 w 1754187"/>
                <a:gd name="connsiteY138" fmla="*/ 1387217 h 2278228"/>
                <a:gd name="connsiteX139" fmla="*/ 299655 w 1754187"/>
                <a:gd name="connsiteY139" fmla="*/ 1387217 h 2278228"/>
                <a:gd name="connsiteX140" fmla="*/ 299655 w 1754187"/>
                <a:gd name="connsiteY140" fmla="*/ 1381536 h 2278228"/>
                <a:gd name="connsiteX141" fmla="*/ 305335 w 1754187"/>
                <a:gd name="connsiteY141" fmla="*/ 1375855 h 2278228"/>
                <a:gd name="connsiteX142" fmla="*/ 305335 w 1754187"/>
                <a:gd name="connsiteY142" fmla="*/ 1317061 h 2278228"/>
                <a:gd name="connsiteX143" fmla="*/ 308176 w 1754187"/>
                <a:gd name="connsiteY143" fmla="*/ 1311380 h 2278228"/>
                <a:gd name="connsiteX144" fmla="*/ 313856 w 1754187"/>
                <a:gd name="connsiteY144" fmla="*/ 1303143 h 2278228"/>
                <a:gd name="connsiteX145" fmla="*/ 316413 w 1754187"/>
                <a:gd name="connsiteY145" fmla="*/ 1300303 h 2278228"/>
                <a:gd name="connsiteX146" fmla="*/ 341692 w 1754187"/>
                <a:gd name="connsiteY146" fmla="*/ 1266787 h 2278228"/>
                <a:gd name="connsiteX147" fmla="*/ 372651 w 1754187"/>
                <a:gd name="connsiteY147" fmla="*/ 1238668 h 2278228"/>
                <a:gd name="connsiteX148" fmla="*/ 378332 w 1754187"/>
                <a:gd name="connsiteY148" fmla="*/ 1238668 h 2278228"/>
                <a:gd name="connsiteX149" fmla="*/ 383728 w 1754187"/>
                <a:gd name="connsiteY149" fmla="*/ 1235827 h 2278228"/>
                <a:gd name="connsiteX150" fmla="*/ 389409 w 1754187"/>
                <a:gd name="connsiteY150" fmla="*/ 1235827 h 2278228"/>
                <a:gd name="connsiteX151" fmla="*/ 411848 w 1754187"/>
                <a:gd name="connsiteY151" fmla="*/ 1238668 h 2278228"/>
                <a:gd name="connsiteX152" fmla="*/ 422925 w 1754187"/>
                <a:gd name="connsiteY152" fmla="*/ 1238668 h 2278228"/>
                <a:gd name="connsiteX153" fmla="*/ 445364 w 1754187"/>
                <a:gd name="connsiteY153" fmla="*/ 1224750 h 2278228"/>
                <a:gd name="connsiteX154" fmla="*/ 439967 w 1754187"/>
                <a:gd name="connsiteY154" fmla="*/ 1221910 h 2278228"/>
                <a:gd name="connsiteX155" fmla="*/ 428606 w 1754187"/>
                <a:gd name="connsiteY155" fmla="*/ 1199471 h 2278228"/>
                <a:gd name="connsiteX156" fmla="*/ 425765 w 1754187"/>
                <a:gd name="connsiteY156" fmla="*/ 1193790 h 2278228"/>
                <a:gd name="connsiteX157" fmla="*/ 403327 w 1754187"/>
                <a:gd name="connsiteY157" fmla="*/ 1171352 h 2278228"/>
                <a:gd name="connsiteX158" fmla="*/ 400486 w 1754187"/>
                <a:gd name="connsiteY158" fmla="*/ 1171352 h 2278228"/>
                <a:gd name="connsiteX159" fmla="*/ 395090 w 1754187"/>
                <a:gd name="connsiteY159" fmla="*/ 1168511 h 2278228"/>
                <a:gd name="connsiteX160" fmla="*/ 378332 w 1754187"/>
                <a:gd name="connsiteY160" fmla="*/ 1162831 h 2278228"/>
                <a:gd name="connsiteX161" fmla="*/ 372651 w 1754187"/>
                <a:gd name="connsiteY161" fmla="*/ 1160274 h 2278228"/>
                <a:gd name="connsiteX162" fmla="*/ 353053 w 1754187"/>
                <a:gd name="connsiteY162" fmla="*/ 1126475 h 2278228"/>
                <a:gd name="connsiteX163" fmla="*/ 333455 w 1754187"/>
                <a:gd name="connsiteY163" fmla="*/ 1123634 h 2278228"/>
                <a:gd name="connsiteX164" fmla="*/ 294258 w 1754187"/>
                <a:gd name="connsiteY164" fmla="*/ 1112557 h 2278228"/>
                <a:gd name="connsiteX165" fmla="*/ 299655 w 1754187"/>
                <a:gd name="connsiteY165" fmla="*/ 1095799 h 2278228"/>
                <a:gd name="connsiteX166" fmla="*/ 294258 w 1754187"/>
                <a:gd name="connsiteY166" fmla="*/ 1050922 h 2278228"/>
                <a:gd name="connsiteX167" fmla="*/ 294258 w 1754187"/>
                <a:gd name="connsiteY167" fmla="*/ 1039560 h 2278228"/>
                <a:gd name="connsiteX168" fmla="*/ 302495 w 1754187"/>
                <a:gd name="connsiteY168" fmla="*/ 983606 h 2278228"/>
                <a:gd name="connsiteX169" fmla="*/ 302495 w 1754187"/>
                <a:gd name="connsiteY169" fmla="*/ 964008 h 2278228"/>
                <a:gd name="connsiteX170" fmla="*/ 324934 w 1754187"/>
                <a:gd name="connsiteY170" fmla="*/ 885615 h 2278228"/>
                <a:gd name="connsiteX171" fmla="*/ 333455 w 1754187"/>
                <a:gd name="connsiteY171" fmla="*/ 874253 h 2278228"/>
                <a:gd name="connsiteX172" fmla="*/ 341692 w 1754187"/>
                <a:gd name="connsiteY172" fmla="*/ 863176 h 2278228"/>
                <a:gd name="connsiteX173" fmla="*/ 358449 w 1754187"/>
                <a:gd name="connsiteY173" fmla="*/ 823980 h 2278228"/>
                <a:gd name="connsiteX174" fmla="*/ 361290 w 1754187"/>
                <a:gd name="connsiteY174" fmla="*/ 818299 h 2278228"/>
                <a:gd name="connsiteX175" fmla="*/ 358449 w 1754187"/>
                <a:gd name="connsiteY175" fmla="*/ 806938 h 2278228"/>
                <a:gd name="connsiteX176" fmla="*/ 358449 w 1754187"/>
                <a:gd name="connsiteY176" fmla="*/ 798701 h 2278228"/>
                <a:gd name="connsiteX177" fmla="*/ 308176 w 1754187"/>
                <a:gd name="connsiteY177" fmla="*/ 764901 h 2278228"/>
                <a:gd name="connsiteX178" fmla="*/ 296814 w 1754187"/>
                <a:gd name="connsiteY178" fmla="*/ 764901 h 2278228"/>
                <a:gd name="connsiteX179" fmla="*/ 263298 w 1754187"/>
                <a:gd name="connsiteY179" fmla="*/ 748143 h 2278228"/>
                <a:gd name="connsiteX180" fmla="*/ 254778 w 1754187"/>
                <a:gd name="connsiteY180" fmla="*/ 745302 h 2278228"/>
                <a:gd name="connsiteX181" fmla="*/ 195983 w 1754187"/>
                <a:gd name="connsiteY181" fmla="*/ 750983 h 2278228"/>
                <a:gd name="connsiteX182" fmla="*/ 184905 w 1754187"/>
                <a:gd name="connsiteY182" fmla="*/ 753823 h 2278228"/>
                <a:gd name="connsiteX183" fmla="*/ 137188 w 1754187"/>
                <a:gd name="connsiteY183" fmla="*/ 742746 h 2278228"/>
                <a:gd name="connsiteX184" fmla="*/ 131507 w 1754187"/>
                <a:gd name="connsiteY184" fmla="*/ 734225 h 2278228"/>
                <a:gd name="connsiteX185" fmla="*/ 100832 w 1754187"/>
                <a:gd name="connsiteY185" fmla="*/ 686508 h 2278228"/>
                <a:gd name="connsiteX186" fmla="*/ 86630 w 1754187"/>
                <a:gd name="connsiteY186" fmla="*/ 680827 h 2278228"/>
                <a:gd name="connsiteX187" fmla="*/ 69872 w 1754187"/>
                <a:gd name="connsiteY187" fmla="*/ 675430 h 2278228"/>
                <a:gd name="connsiteX188" fmla="*/ 24995 w 1754187"/>
                <a:gd name="connsiteY188" fmla="*/ 630553 h 2278228"/>
                <a:gd name="connsiteX189" fmla="*/ 24995 w 1754187"/>
                <a:gd name="connsiteY189" fmla="*/ 619192 h 2278228"/>
                <a:gd name="connsiteX190" fmla="*/ 22439 w 1754187"/>
                <a:gd name="connsiteY190" fmla="*/ 610955 h 2278228"/>
                <a:gd name="connsiteX191" fmla="*/ 0 w 1754187"/>
                <a:gd name="connsiteY191" fmla="*/ 532562 h 2278228"/>
                <a:gd name="connsiteX192" fmla="*/ 8237 w 1754187"/>
                <a:gd name="connsiteY192" fmla="*/ 535118 h 2278228"/>
                <a:gd name="connsiteX193" fmla="*/ 16758 w 1754187"/>
                <a:gd name="connsiteY193" fmla="*/ 535118 h 2278228"/>
                <a:gd name="connsiteX194" fmla="*/ 33516 w 1754187"/>
                <a:gd name="connsiteY194" fmla="*/ 537958 h 2278228"/>
                <a:gd name="connsiteX195" fmla="*/ 47433 w 1754187"/>
                <a:gd name="connsiteY195" fmla="*/ 535118 h 2278228"/>
                <a:gd name="connsiteX196" fmla="*/ 58795 w 1754187"/>
                <a:gd name="connsiteY196" fmla="*/ 535118 h 2278228"/>
                <a:gd name="connsiteX197" fmla="*/ 72712 w 1754187"/>
                <a:gd name="connsiteY197" fmla="*/ 532562 h 2278228"/>
                <a:gd name="connsiteX198" fmla="*/ 78393 w 1754187"/>
                <a:gd name="connsiteY198" fmla="*/ 529721 h 2278228"/>
                <a:gd name="connsiteX199" fmla="*/ 86630 w 1754187"/>
                <a:gd name="connsiteY199" fmla="*/ 529721 h 2278228"/>
                <a:gd name="connsiteX200" fmla="*/ 120430 w 1754187"/>
                <a:gd name="connsiteY200" fmla="*/ 526881 h 2278228"/>
                <a:gd name="connsiteX201" fmla="*/ 128667 w 1754187"/>
                <a:gd name="connsiteY201" fmla="*/ 529721 h 2278228"/>
                <a:gd name="connsiteX202" fmla="*/ 134347 w 1754187"/>
                <a:gd name="connsiteY202" fmla="*/ 529721 h 2278228"/>
                <a:gd name="connsiteX203" fmla="*/ 165307 w 1754187"/>
                <a:gd name="connsiteY203" fmla="*/ 549320 h 2278228"/>
                <a:gd name="connsiteX204" fmla="*/ 173544 w 1754187"/>
                <a:gd name="connsiteY204" fmla="*/ 557557 h 2278228"/>
                <a:gd name="connsiteX205" fmla="*/ 179225 w 1754187"/>
                <a:gd name="connsiteY205" fmla="*/ 560397 h 2278228"/>
                <a:gd name="connsiteX206" fmla="*/ 187746 w 1754187"/>
                <a:gd name="connsiteY206" fmla="*/ 566078 h 2278228"/>
                <a:gd name="connsiteX207" fmla="*/ 226942 w 1754187"/>
                <a:gd name="connsiteY207" fmla="*/ 599594 h 2278228"/>
                <a:gd name="connsiteX208" fmla="*/ 232623 w 1754187"/>
                <a:gd name="connsiteY208" fmla="*/ 602434 h 2278228"/>
                <a:gd name="connsiteX209" fmla="*/ 240860 w 1754187"/>
                <a:gd name="connsiteY209" fmla="*/ 605274 h 2278228"/>
                <a:gd name="connsiteX210" fmla="*/ 246541 w 1754187"/>
                <a:gd name="connsiteY210" fmla="*/ 608114 h 2278228"/>
                <a:gd name="connsiteX211" fmla="*/ 257618 w 1754187"/>
                <a:gd name="connsiteY211" fmla="*/ 608114 h 2278228"/>
                <a:gd name="connsiteX212" fmla="*/ 302495 w 1754187"/>
                <a:gd name="connsiteY212" fmla="*/ 591357 h 2278228"/>
                <a:gd name="connsiteX213" fmla="*/ 308176 w 1754187"/>
                <a:gd name="connsiteY213" fmla="*/ 585676 h 2278228"/>
                <a:gd name="connsiteX214" fmla="*/ 311016 w 1754187"/>
                <a:gd name="connsiteY214" fmla="*/ 579995 h 2278228"/>
                <a:gd name="connsiteX215" fmla="*/ 316413 w 1754187"/>
                <a:gd name="connsiteY215" fmla="*/ 574599 h 2278228"/>
                <a:gd name="connsiteX216" fmla="*/ 319253 w 1754187"/>
                <a:gd name="connsiteY216" fmla="*/ 568918 h 2278228"/>
                <a:gd name="connsiteX217" fmla="*/ 366971 w 1754187"/>
                <a:gd name="connsiteY217" fmla="*/ 552160 h 2278228"/>
                <a:gd name="connsiteX218" fmla="*/ 375492 w 1754187"/>
                <a:gd name="connsiteY218" fmla="*/ 552160 h 2278228"/>
                <a:gd name="connsiteX219" fmla="*/ 422925 w 1754187"/>
                <a:gd name="connsiteY219" fmla="*/ 515520 h 2278228"/>
                <a:gd name="connsiteX220" fmla="*/ 431446 w 1754187"/>
                <a:gd name="connsiteY220" fmla="*/ 507283 h 2278228"/>
                <a:gd name="connsiteX221" fmla="*/ 437127 w 1754187"/>
                <a:gd name="connsiteY221" fmla="*/ 498762 h 2278228"/>
                <a:gd name="connsiteX222" fmla="*/ 470643 w 1754187"/>
                <a:gd name="connsiteY222" fmla="*/ 487685 h 2278228"/>
                <a:gd name="connsiteX223" fmla="*/ 482004 w 1754187"/>
                <a:gd name="connsiteY223" fmla="*/ 487685 h 2278228"/>
                <a:gd name="connsiteX224" fmla="*/ 518360 w 1754187"/>
                <a:gd name="connsiteY224" fmla="*/ 498762 h 2278228"/>
                <a:gd name="connsiteX225" fmla="*/ 526597 w 1754187"/>
                <a:gd name="connsiteY225" fmla="*/ 498762 h 2278228"/>
                <a:gd name="connsiteX226" fmla="*/ 554716 w 1754187"/>
                <a:gd name="connsiteY226" fmla="*/ 487685 h 2278228"/>
                <a:gd name="connsiteX227" fmla="*/ 563237 w 1754187"/>
                <a:gd name="connsiteY227" fmla="*/ 479164 h 2278228"/>
                <a:gd name="connsiteX228" fmla="*/ 574315 w 1754187"/>
                <a:gd name="connsiteY228" fmla="*/ 473483 h 2278228"/>
                <a:gd name="connsiteX229" fmla="*/ 579995 w 1754187"/>
                <a:gd name="connsiteY229" fmla="*/ 468086 h 2278228"/>
                <a:gd name="connsiteX230" fmla="*/ 627713 w 1754187"/>
                <a:gd name="connsiteY230" fmla="*/ 459565 h 2278228"/>
                <a:gd name="connsiteX231" fmla="*/ 644471 w 1754187"/>
                <a:gd name="connsiteY231" fmla="*/ 453885 h 2278228"/>
                <a:gd name="connsiteX232" fmla="*/ 658388 w 1754187"/>
                <a:gd name="connsiteY232" fmla="*/ 453885 h 2278228"/>
                <a:gd name="connsiteX233" fmla="*/ 694745 w 1754187"/>
                <a:gd name="connsiteY233" fmla="*/ 417528 h 2278228"/>
                <a:gd name="connsiteX234" fmla="*/ 694745 w 1754187"/>
                <a:gd name="connsiteY234" fmla="*/ 409007 h 2278228"/>
                <a:gd name="connsiteX235" fmla="*/ 697585 w 1754187"/>
                <a:gd name="connsiteY235" fmla="*/ 361574 h 2278228"/>
                <a:gd name="connsiteX236" fmla="*/ 700425 w 1754187"/>
                <a:gd name="connsiteY236" fmla="*/ 353053 h 2278228"/>
                <a:gd name="connsiteX237" fmla="*/ 728545 w 1754187"/>
                <a:gd name="connsiteY237" fmla="*/ 313856 h 2278228"/>
                <a:gd name="connsiteX238" fmla="*/ 770581 w 1754187"/>
                <a:gd name="connsiteY238" fmla="*/ 299939 h 2278228"/>
                <a:gd name="connsiteX239" fmla="*/ 795860 w 1754187"/>
                <a:gd name="connsiteY239" fmla="*/ 283181 h 2278228"/>
                <a:gd name="connsiteX240" fmla="*/ 804097 w 1754187"/>
                <a:gd name="connsiteY240" fmla="*/ 277500 h 2278228"/>
                <a:gd name="connsiteX241" fmla="*/ 812618 w 1754187"/>
                <a:gd name="connsiteY241" fmla="*/ 271820 h 2278228"/>
                <a:gd name="connsiteX242" fmla="*/ 851815 w 1754187"/>
                <a:gd name="connsiteY242" fmla="*/ 229783 h 2278228"/>
                <a:gd name="connsiteX243" fmla="*/ 860336 w 1754187"/>
                <a:gd name="connsiteY243" fmla="*/ 218705 h 2278228"/>
                <a:gd name="connsiteX244" fmla="*/ 910610 w 1754187"/>
                <a:gd name="connsiteY244" fmla="*/ 201663 h 2278228"/>
                <a:gd name="connsiteX245" fmla="*/ 946966 w 1754187"/>
                <a:gd name="connsiteY245" fmla="*/ 190586 h 2278228"/>
                <a:gd name="connsiteX246" fmla="*/ 955487 w 1754187"/>
                <a:gd name="connsiteY246" fmla="*/ 187746 h 2278228"/>
                <a:gd name="connsiteX247" fmla="*/ 994683 w 1754187"/>
                <a:gd name="connsiteY247" fmla="*/ 170988 h 2278228"/>
                <a:gd name="connsiteX248" fmla="*/ 1000364 w 1754187"/>
                <a:gd name="connsiteY248" fmla="*/ 170988 h 2278228"/>
                <a:gd name="connsiteX249" fmla="*/ 1059159 w 1754187"/>
                <a:gd name="connsiteY249" fmla="*/ 140028 h 2278228"/>
                <a:gd name="connsiteX250" fmla="*/ 1090118 w 1754187"/>
                <a:gd name="connsiteY250" fmla="*/ 126111 h 2278228"/>
                <a:gd name="connsiteX251" fmla="*/ 1098355 w 1754187"/>
                <a:gd name="connsiteY251" fmla="*/ 123270 h 2278228"/>
                <a:gd name="connsiteX252" fmla="*/ 1120794 w 1754187"/>
                <a:gd name="connsiteY252" fmla="*/ 106512 h 2278228"/>
                <a:gd name="connsiteX253" fmla="*/ 1126475 w 1754187"/>
                <a:gd name="connsiteY253" fmla="*/ 97991 h 2278228"/>
                <a:gd name="connsiteX254" fmla="*/ 1137552 w 1754187"/>
                <a:gd name="connsiteY254" fmla="*/ 78393 h 2278228"/>
                <a:gd name="connsiteX255" fmla="*/ 1146073 w 1754187"/>
                <a:gd name="connsiteY255" fmla="*/ 53114 h 2278228"/>
                <a:gd name="connsiteX256" fmla="*/ 1143233 w 1754187"/>
                <a:gd name="connsiteY256" fmla="*/ 42037 h 2278228"/>
                <a:gd name="connsiteX257" fmla="*/ 1140392 w 1754187"/>
                <a:gd name="connsiteY257" fmla="*/ 28119 h 2278228"/>
                <a:gd name="connsiteX258" fmla="*/ 1151754 w 1754187"/>
                <a:gd name="connsiteY258" fmla="*/ 0 h 2278228"/>
                <a:gd name="connsiteX259" fmla="*/ 1159990 w 1754187"/>
                <a:gd name="connsiteY259" fmla="*/ 2840 h 2278228"/>
                <a:gd name="connsiteX260" fmla="*/ 1196347 w 1754187"/>
                <a:gd name="connsiteY260" fmla="*/ 28119 h 2278228"/>
                <a:gd name="connsiteX261" fmla="*/ 1204868 w 1754187"/>
                <a:gd name="connsiteY261" fmla="*/ 36356 h 2278228"/>
                <a:gd name="connsiteX262" fmla="*/ 1210548 w 1754187"/>
                <a:gd name="connsiteY262" fmla="*/ 42037 h 2278228"/>
                <a:gd name="connsiteX263" fmla="*/ 1252585 w 1754187"/>
                <a:gd name="connsiteY263" fmla="*/ 55954 h 2278228"/>
                <a:gd name="connsiteX264" fmla="*/ 1263663 w 1754187"/>
                <a:gd name="connsiteY264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375492 w 1754187"/>
                <a:gd name="connsiteY115" fmla="*/ 2194154 h 2278228"/>
                <a:gd name="connsiteX116" fmla="*/ 364130 w 1754187"/>
                <a:gd name="connsiteY116" fmla="*/ 2210912 h 2278228"/>
                <a:gd name="connsiteX117" fmla="*/ 355893 w 1754187"/>
                <a:gd name="connsiteY117" fmla="*/ 2222274 h 2278228"/>
                <a:gd name="connsiteX118" fmla="*/ 324934 w 1754187"/>
                <a:gd name="connsiteY118" fmla="*/ 2247552 h 2278228"/>
                <a:gd name="connsiteX119" fmla="*/ 294258 w 1754187"/>
                <a:gd name="connsiteY119" fmla="*/ 2278228 h 2278228"/>
                <a:gd name="connsiteX120" fmla="*/ 210184 w 1754187"/>
                <a:gd name="connsiteY120" fmla="*/ 2236191 h 2278228"/>
                <a:gd name="connsiteX121" fmla="*/ 117590 w 1754187"/>
                <a:gd name="connsiteY121" fmla="*/ 2141040 h 2278228"/>
                <a:gd name="connsiteX122" fmla="*/ 117590 w 1754187"/>
                <a:gd name="connsiteY122" fmla="*/ 2096163 h 2278228"/>
                <a:gd name="connsiteX123" fmla="*/ 162467 w 1754187"/>
                <a:gd name="connsiteY123" fmla="*/ 2034528 h 2278228"/>
                <a:gd name="connsiteX124" fmla="*/ 201663 w 1754187"/>
                <a:gd name="connsiteY124" fmla="*/ 1928015 h 2278228"/>
                <a:gd name="connsiteX125" fmla="*/ 232623 w 1754187"/>
                <a:gd name="connsiteY125" fmla="*/ 1759868 h 2278228"/>
                <a:gd name="connsiteX126" fmla="*/ 235179 w 1754187"/>
                <a:gd name="connsiteY126" fmla="*/ 1672954 h 2278228"/>
                <a:gd name="connsiteX127" fmla="*/ 240860 w 1754187"/>
                <a:gd name="connsiteY127" fmla="*/ 1664717 h 2278228"/>
                <a:gd name="connsiteX128" fmla="*/ 235179 w 1754187"/>
                <a:gd name="connsiteY128" fmla="*/ 1479528 h 2278228"/>
                <a:gd name="connsiteX129" fmla="*/ 232623 w 1754187"/>
                <a:gd name="connsiteY129" fmla="*/ 1476687 h 2278228"/>
                <a:gd name="connsiteX130" fmla="*/ 232623 w 1754187"/>
                <a:gd name="connsiteY130" fmla="*/ 1465610 h 2278228"/>
                <a:gd name="connsiteX131" fmla="*/ 229783 w 1754187"/>
                <a:gd name="connsiteY131" fmla="*/ 1457089 h 2278228"/>
                <a:gd name="connsiteX132" fmla="*/ 229783 w 1754187"/>
                <a:gd name="connsiteY132" fmla="*/ 1451692 h 2278228"/>
                <a:gd name="connsiteX133" fmla="*/ 240860 w 1754187"/>
                <a:gd name="connsiteY133" fmla="*/ 1398294 h 2278228"/>
                <a:gd name="connsiteX134" fmla="*/ 243700 w 1754187"/>
                <a:gd name="connsiteY134" fmla="*/ 1395454 h 2278228"/>
                <a:gd name="connsiteX135" fmla="*/ 249381 w 1754187"/>
                <a:gd name="connsiteY135" fmla="*/ 1392897 h 2278228"/>
                <a:gd name="connsiteX136" fmla="*/ 254778 w 1754187"/>
                <a:gd name="connsiteY136" fmla="*/ 1390057 h 2278228"/>
                <a:gd name="connsiteX137" fmla="*/ 263298 w 1754187"/>
                <a:gd name="connsiteY137" fmla="*/ 1387217 h 2278228"/>
                <a:gd name="connsiteX138" fmla="*/ 299655 w 1754187"/>
                <a:gd name="connsiteY138" fmla="*/ 1387217 h 2278228"/>
                <a:gd name="connsiteX139" fmla="*/ 299655 w 1754187"/>
                <a:gd name="connsiteY139" fmla="*/ 1381536 h 2278228"/>
                <a:gd name="connsiteX140" fmla="*/ 305335 w 1754187"/>
                <a:gd name="connsiteY140" fmla="*/ 1375855 h 2278228"/>
                <a:gd name="connsiteX141" fmla="*/ 305335 w 1754187"/>
                <a:gd name="connsiteY141" fmla="*/ 1317061 h 2278228"/>
                <a:gd name="connsiteX142" fmla="*/ 308176 w 1754187"/>
                <a:gd name="connsiteY142" fmla="*/ 1311380 h 2278228"/>
                <a:gd name="connsiteX143" fmla="*/ 313856 w 1754187"/>
                <a:gd name="connsiteY143" fmla="*/ 1303143 h 2278228"/>
                <a:gd name="connsiteX144" fmla="*/ 316413 w 1754187"/>
                <a:gd name="connsiteY144" fmla="*/ 1300303 h 2278228"/>
                <a:gd name="connsiteX145" fmla="*/ 341692 w 1754187"/>
                <a:gd name="connsiteY145" fmla="*/ 1266787 h 2278228"/>
                <a:gd name="connsiteX146" fmla="*/ 372651 w 1754187"/>
                <a:gd name="connsiteY146" fmla="*/ 1238668 h 2278228"/>
                <a:gd name="connsiteX147" fmla="*/ 378332 w 1754187"/>
                <a:gd name="connsiteY147" fmla="*/ 1238668 h 2278228"/>
                <a:gd name="connsiteX148" fmla="*/ 383728 w 1754187"/>
                <a:gd name="connsiteY148" fmla="*/ 1235827 h 2278228"/>
                <a:gd name="connsiteX149" fmla="*/ 389409 w 1754187"/>
                <a:gd name="connsiteY149" fmla="*/ 1235827 h 2278228"/>
                <a:gd name="connsiteX150" fmla="*/ 411848 w 1754187"/>
                <a:gd name="connsiteY150" fmla="*/ 1238668 h 2278228"/>
                <a:gd name="connsiteX151" fmla="*/ 422925 w 1754187"/>
                <a:gd name="connsiteY151" fmla="*/ 1238668 h 2278228"/>
                <a:gd name="connsiteX152" fmla="*/ 445364 w 1754187"/>
                <a:gd name="connsiteY152" fmla="*/ 1224750 h 2278228"/>
                <a:gd name="connsiteX153" fmla="*/ 439967 w 1754187"/>
                <a:gd name="connsiteY153" fmla="*/ 1221910 h 2278228"/>
                <a:gd name="connsiteX154" fmla="*/ 428606 w 1754187"/>
                <a:gd name="connsiteY154" fmla="*/ 1199471 h 2278228"/>
                <a:gd name="connsiteX155" fmla="*/ 425765 w 1754187"/>
                <a:gd name="connsiteY155" fmla="*/ 1193790 h 2278228"/>
                <a:gd name="connsiteX156" fmla="*/ 403327 w 1754187"/>
                <a:gd name="connsiteY156" fmla="*/ 1171352 h 2278228"/>
                <a:gd name="connsiteX157" fmla="*/ 400486 w 1754187"/>
                <a:gd name="connsiteY157" fmla="*/ 1171352 h 2278228"/>
                <a:gd name="connsiteX158" fmla="*/ 395090 w 1754187"/>
                <a:gd name="connsiteY158" fmla="*/ 1168511 h 2278228"/>
                <a:gd name="connsiteX159" fmla="*/ 378332 w 1754187"/>
                <a:gd name="connsiteY159" fmla="*/ 1162831 h 2278228"/>
                <a:gd name="connsiteX160" fmla="*/ 372651 w 1754187"/>
                <a:gd name="connsiteY160" fmla="*/ 1160274 h 2278228"/>
                <a:gd name="connsiteX161" fmla="*/ 353053 w 1754187"/>
                <a:gd name="connsiteY161" fmla="*/ 1126475 h 2278228"/>
                <a:gd name="connsiteX162" fmla="*/ 333455 w 1754187"/>
                <a:gd name="connsiteY162" fmla="*/ 1123634 h 2278228"/>
                <a:gd name="connsiteX163" fmla="*/ 294258 w 1754187"/>
                <a:gd name="connsiteY163" fmla="*/ 1112557 h 2278228"/>
                <a:gd name="connsiteX164" fmla="*/ 299655 w 1754187"/>
                <a:gd name="connsiteY164" fmla="*/ 1095799 h 2278228"/>
                <a:gd name="connsiteX165" fmla="*/ 294258 w 1754187"/>
                <a:gd name="connsiteY165" fmla="*/ 1050922 h 2278228"/>
                <a:gd name="connsiteX166" fmla="*/ 294258 w 1754187"/>
                <a:gd name="connsiteY166" fmla="*/ 1039560 h 2278228"/>
                <a:gd name="connsiteX167" fmla="*/ 302495 w 1754187"/>
                <a:gd name="connsiteY167" fmla="*/ 983606 h 2278228"/>
                <a:gd name="connsiteX168" fmla="*/ 302495 w 1754187"/>
                <a:gd name="connsiteY168" fmla="*/ 964008 h 2278228"/>
                <a:gd name="connsiteX169" fmla="*/ 324934 w 1754187"/>
                <a:gd name="connsiteY169" fmla="*/ 885615 h 2278228"/>
                <a:gd name="connsiteX170" fmla="*/ 333455 w 1754187"/>
                <a:gd name="connsiteY170" fmla="*/ 874253 h 2278228"/>
                <a:gd name="connsiteX171" fmla="*/ 341692 w 1754187"/>
                <a:gd name="connsiteY171" fmla="*/ 863176 h 2278228"/>
                <a:gd name="connsiteX172" fmla="*/ 358449 w 1754187"/>
                <a:gd name="connsiteY172" fmla="*/ 823980 h 2278228"/>
                <a:gd name="connsiteX173" fmla="*/ 361290 w 1754187"/>
                <a:gd name="connsiteY173" fmla="*/ 818299 h 2278228"/>
                <a:gd name="connsiteX174" fmla="*/ 358449 w 1754187"/>
                <a:gd name="connsiteY174" fmla="*/ 806938 h 2278228"/>
                <a:gd name="connsiteX175" fmla="*/ 358449 w 1754187"/>
                <a:gd name="connsiteY175" fmla="*/ 798701 h 2278228"/>
                <a:gd name="connsiteX176" fmla="*/ 308176 w 1754187"/>
                <a:gd name="connsiteY176" fmla="*/ 764901 h 2278228"/>
                <a:gd name="connsiteX177" fmla="*/ 296814 w 1754187"/>
                <a:gd name="connsiteY177" fmla="*/ 764901 h 2278228"/>
                <a:gd name="connsiteX178" fmla="*/ 263298 w 1754187"/>
                <a:gd name="connsiteY178" fmla="*/ 748143 h 2278228"/>
                <a:gd name="connsiteX179" fmla="*/ 254778 w 1754187"/>
                <a:gd name="connsiteY179" fmla="*/ 745302 h 2278228"/>
                <a:gd name="connsiteX180" fmla="*/ 195983 w 1754187"/>
                <a:gd name="connsiteY180" fmla="*/ 750983 h 2278228"/>
                <a:gd name="connsiteX181" fmla="*/ 184905 w 1754187"/>
                <a:gd name="connsiteY181" fmla="*/ 753823 h 2278228"/>
                <a:gd name="connsiteX182" fmla="*/ 137188 w 1754187"/>
                <a:gd name="connsiteY182" fmla="*/ 742746 h 2278228"/>
                <a:gd name="connsiteX183" fmla="*/ 131507 w 1754187"/>
                <a:gd name="connsiteY183" fmla="*/ 734225 h 2278228"/>
                <a:gd name="connsiteX184" fmla="*/ 100832 w 1754187"/>
                <a:gd name="connsiteY184" fmla="*/ 686508 h 2278228"/>
                <a:gd name="connsiteX185" fmla="*/ 86630 w 1754187"/>
                <a:gd name="connsiteY185" fmla="*/ 680827 h 2278228"/>
                <a:gd name="connsiteX186" fmla="*/ 69872 w 1754187"/>
                <a:gd name="connsiteY186" fmla="*/ 675430 h 2278228"/>
                <a:gd name="connsiteX187" fmla="*/ 24995 w 1754187"/>
                <a:gd name="connsiteY187" fmla="*/ 630553 h 2278228"/>
                <a:gd name="connsiteX188" fmla="*/ 24995 w 1754187"/>
                <a:gd name="connsiteY188" fmla="*/ 619192 h 2278228"/>
                <a:gd name="connsiteX189" fmla="*/ 22439 w 1754187"/>
                <a:gd name="connsiteY189" fmla="*/ 610955 h 2278228"/>
                <a:gd name="connsiteX190" fmla="*/ 0 w 1754187"/>
                <a:gd name="connsiteY190" fmla="*/ 532562 h 2278228"/>
                <a:gd name="connsiteX191" fmla="*/ 8237 w 1754187"/>
                <a:gd name="connsiteY191" fmla="*/ 535118 h 2278228"/>
                <a:gd name="connsiteX192" fmla="*/ 16758 w 1754187"/>
                <a:gd name="connsiteY192" fmla="*/ 535118 h 2278228"/>
                <a:gd name="connsiteX193" fmla="*/ 33516 w 1754187"/>
                <a:gd name="connsiteY193" fmla="*/ 537958 h 2278228"/>
                <a:gd name="connsiteX194" fmla="*/ 47433 w 1754187"/>
                <a:gd name="connsiteY194" fmla="*/ 535118 h 2278228"/>
                <a:gd name="connsiteX195" fmla="*/ 58795 w 1754187"/>
                <a:gd name="connsiteY195" fmla="*/ 535118 h 2278228"/>
                <a:gd name="connsiteX196" fmla="*/ 72712 w 1754187"/>
                <a:gd name="connsiteY196" fmla="*/ 532562 h 2278228"/>
                <a:gd name="connsiteX197" fmla="*/ 78393 w 1754187"/>
                <a:gd name="connsiteY197" fmla="*/ 529721 h 2278228"/>
                <a:gd name="connsiteX198" fmla="*/ 86630 w 1754187"/>
                <a:gd name="connsiteY198" fmla="*/ 529721 h 2278228"/>
                <a:gd name="connsiteX199" fmla="*/ 120430 w 1754187"/>
                <a:gd name="connsiteY199" fmla="*/ 526881 h 2278228"/>
                <a:gd name="connsiteX200" fmla="*/ 128667 w 1754187"/>
                <a:gd name="connsiteY200" fmla="*/ 529721 h 2278228"/>
                <a:gd name="connsiteX201" fmla="*/ 134347 w 1754187"/>
                <a:gd name="connsiteY201" fmla="*/ 529721 h 2278228"/>
                <a:gd name="connsiteX202" fmla="*/ 165307 w 1754187"/>
                <a:gd name="connsiteY202" fmla="*/ 549320 h 2278228"/>
                <a:gd name="connsiteX203" fmla="*/ 173544 w 1754187"/>
                <a:gd name="connsiteY203" fmla="*/ 557557 h 2278228"/>
                <a:gd name="connsiteX204" fmla="*/ 179225 w 1754187"/>
                <a:gd name="connsiteY204" fmla="*/ 560397 h 2278228"/>
                <a:gd name="connsiteX205" fmla="*/ 187746 w 1754187"/>
                <a:gd name="connsiteY205" fmla="*/ 566078 h 2278228"/>
                <a:gd name="connsiteX206" fmla="*/ 226942 w 1754187"/>
                <a:gd name="connsiteY206" fmla="*/ 599594 h 2278228"/>
                <a:gd name="connsiteX207" fmla="*/ 232623 w 1754187"/>
                <a:gd name="connsiteY207" fmla="*/ 602434 h 2278228"/>
                <a:gd name="connsiteX208" fmla="*/ 240860 w 1754187"/>
                <a:gd name="connsiteY208" fmla="*/ 605274 h 2278228"/>
                <a:gd name="connsiteX209" fmla="*/ 246541 w 1754187"/>
                <a:gd name="connsiteY209" fmla="*/ 608114 h 2278228"/>
                <a:gd name="connsiteX210" fmla="*/ 257618 w 1754187"/>
                <a:gd name="connsiteY210" fmla="*/ 608114 h 2278228"/>
                <a:gd name="connsiteX211" fmla="*/ 302495 w 1754187"/>
                <a:gd name="connsiteY211" fmla="*/ 591357 h 2278228"/>
                <a:gd name="connsiteX212" fmla="*/ 308176 w 1754187"/>
                <a:gd name="connsiteY212" fmla="*/ 585676 h 2278228"/>
                <a:gd name="connsiteX213" fmla="*/ 311016 w 1754187"/>
                <a:gd name="connsiteY213" fmla="*/ 579995 h 2278228"/>
                <a:gd name="connsiteX214" fmla="*/ 316413 w 1754187"/>
                <a:gd name="connsiteY214" fmla="*/ 574599 h 2278228"/>
                <a:gd name="connsiteX215" fmla="*/ 319253 w 1754187"/>
                <a:gd name="connsiteY215" fmla="*/ 568918 h 2278228"/>
                <a:gd name="connsiteX216" fmla="*/ 366971 w 1754187"/>
                <a:gd name="connsiteY216" fmla="*/ 552160 h 2278228"/>
                <a:gd name="connsiteX217" fmla="*/ 375492 w 1754187"/>
                <a:gd name="connsiteY217" fmla="*/ 552160 h 2278228"/>
                <a:gd name="connsiteX218" fmla="*/ 422925 w 1754187"/>
                <a:gd name="connsiteY218" fmla="*/ 515520 h 2278228"/>
                <a:gd name="connsiteX219" fmla="*/ 431446 w 1754187"/>
                <a:gd name="connsiteY219" fmla="*/ 507283 h 2278228"/>
                <a:gd name="connsiteX220" fmla="*/ 437127 w 1754187"/>
                <a:gd name="connsiteY220" fmla="*/ 498762 h 2278228"/>
                <a:gd name="connsiteX221" fmla="*/ 470643 w 1754187"/>
                <a:gd name="connsiteY221" fmla="*/ 487685 h 2278228"/>
                <a:gd name="connsiteX222" fmla="*/ 482004 w 1754187"/>
                <a:gd name="connsiteY222" fmla="*/ 487685 h 2278228"/>
                <a:gd name="connsiteX223" fmla="*/ 518360 w 1754187"/>
                <a:gd name="connsiteY223" fmla="*/ 498762 h 2278228"/>
                <a:gd name="connsiteX224" fmla="*/ 526597 w 1754187"/>
                <a:gd name="connsiteY224" fmla="*/ 498762 h 2278228"/>
                <a:gd name="connsiteX225" fmla="*/ 554716 w 1754187"/>
                <a:gd name="connsiteY225" fmla="*/ 487685 h 2278228"/>
                <a:gd name="connsiteX226" fmla="*/ 563237 w 1754187"/>
                <a:gd name="connsiteY226" fmla="*/ 479164 h 2278228"/>
                <a:gd name="connsiteX227" fmla="*/ 574315 w 1754187"/>
                <a:gd name="connsiteY227" fmla="*/ 473483 h 2278228"/>
                <a:gd name="connsiteX228" fmla="*/ 579995 w 1754187"/>
                <a:gd name="connsiteY228" fmla="*/ 468086 h 2278228"/>
                <a:gd name="connsiteX229" fmla="*/ 627713 w 1754187"/>
                <a:gd name="connsiteY229" fmla="*/ 459565 h 2278228"/>
                <a:gd name="connsiteX230" fmla="*/ 644471 w 1754187"/>
                <a:gd name="connsiteY230" fmla="*/ 453885 h 2278228"/>
                <a:gd name="connsiteX231" fmla="*/ 658388 w 1754187"/>
                <a:gd name="connsiteY231" fmla="*/ 453885 h 2278228"/>
                <a:gd name="connsiteX232" fmla="*/ 694745 w 1754187"/>
                <a:gd name="connsiteY232" fmla="*/ 417528 h 2278228"/>
                <a:gd name="connsiteX233" fmla="*/ 694745 w 1754187"/>
                <a:gd name="connsiteY233" fmla="*/ 409007 h 2278228"/>
                <a:gd name="connsiteX234" fmla="*/ 697585 w 1754187"/>
                <a:gd name="connsiteY234" fmla="*/ 361574 h 2278228"/>
                <a:gd name="connsiteX235" fmla="*/ 700425 w 1754187"/>
                <a:gd name="connsiteY235" fmla="*/ 353053 h 2278228"/>
                <a:gd name="connsiteX236" fmla="*/ 728545 w 1754187"/>
                <a:gd name="connsiteY236" fmla="*/ 313856 h 2278228"/>
                <a:gd name="connsiteX237" fmla="*/ 770581 w 1754187"/>
                <a:gd name="connsiteY237" fmla="*/ 299939 h 2278228"/>
                <a:gd name="connsiteX238" fmla="*/ 795860 w 1754187"/>
                <a:gd name="connsiteY238" fmla="*/ 283181 h 2278228"/>
                <a:gd name="connsiteX239" fmla="*/ 804097 w 1754187"/>
                <a:gd name="connsiteY239" fmla="*/ 277500 h 2278228"/>
                <a:gd name="connsiteX240" fmla="*/ 812618 w 1754187"/>
                <a:gd name="connsiteY240" fmla="*/ 271820 h 2278228"/>
                <a:gd name="connsiteX241" fmla="*/ 851815 w 1754187"/>
                <a:gd name="connsiteY241" fmla="*/ 229783 h 2278228"/>
                <a:gd name="connsiteX242" fmla="*/ 860336 w 1754187"/>
                <a:gd name="connsiteY242" fmla="*/ 218705 h 2278228"/>
                <a:gd name="connsiteX243" fmla="*/ 910610 w 1754187"/>
                <a:gd name="connsiteY243" fmla="*/ 201663 h 2278228"/>
                <a:gd name="connsiteX244" fmla="*/ 946966 w 1754187"/>
                <a:gd name="connsiteY244" fmla="*/ 190586 h 2278228"/>
                <a:gd name="connsiteX245" fmla="*/ 955487 w 1754187"/>
                <a:gd name="connsiteY245" fmla="*/ 187746 h 2278228"/>
                <a:gd name="connsiteX246" fmla="*/ 994683 w 1754187"/>
                <a:gd name="connsiteY246" fmla="*/ 170988 h 2278228"/>
                <a:gd name="connsiteX247" fmla="*/ 1000364 w 1754187"/>
                <a:gd name="connsiteY247" fmla="*/ 170988 h 2278228"/>
                <a:gd name="connsiteX248" fmla="*/ 1059159 w 1754187"/>
                <a:gd name="connsiteY248" fmla="*/ 140028 h 2278228"/>
                <a:gd name="connsiteX249" fmla="*/ 1090118 w 1754187"/>
                <a:gd name="connsiteY249" fmla="*/ 126111 h 2278228"/>
                <a:gd name="connsiteX250" fmla="*/ 1098355 w 1754187"/>
                <a:gd name="connsiteY250" fmla="*/ 123270 h 2278228"/>
                <a:gd name="connsiteX251" fmla="*/ 1120794 w 1754187"/>
                <a:gd name="connsiteY251" fmla="*/ 106512 h 2278228"/>
                <a:gd name="connsiteX252" fmla="*/ 1126475 w 1754187"/>
                <a:gd name="connsiteY252" fmla="*/ 97991 h 2278228"/>
                <a:gd name="connsiteX253" fmla="*/ 1137552 w 1754187"/>
                <a:gd name="connsiteY253" fmla="*/ 78393 h 2278228"/>
                <a:gd name="connsiteX254" fmla="*/ 1146073 w 1754187"/>
                <a:gd name="connsiteY254" fmla="*/ 53114 h 2278228"/>
                <a:gd name="connsiteX255" fmla="*/ 1143233 w 1754187"/>
                <a:gd name="connsiteY255" fmla="*/ 42037 h 2278228"/>
                <a:gd name="connsiteX256" fmla="*/ 1140392 w 1754187"/>
                <a:gd name="connsiteY256" fmla="*/ 28119 h 2278228"/>
                <a:gd name="connsiteX257" fmla="*/ 1151754 w 1754187"/>
                <a:gd name="connsiteY257" fmla="*/ 0 h 2278228"/>
                <a:gd name="connsiteX258" fmla="*/ 1159990 w 1754187"/>
                <a:gd name="connsiteY258" fmla="*/ 2840 h 2278228"/>
                <a:gd name="connsiteX259" fmla="*/ 1196347 w 1754187"/>
                <a:gd name="connsiteY259" fmla="*/ 28119 h 2278228"/>
                <a:gd name="connsiteX260" fmla="*/ 1204868 w 1754187"/>
                <a:gd name="connsiteY260" fmla="*/ 36356 h 2278228"/>
                <a:gd name="connsiteX261" fmla="*/ 1210548 w 1754187"/>
                <a:gd name="connsiteY261" fmla="*/ 42037 h 2278228"/>
                <a:gd name="connsiteX262" fmla="*/ 1252585 w 1754187"/>
                <a:gd name="connsiteY262" fmla="*/ 55954 h 2278228"/>
                <a:gd name="connsiteX263" fmla="*/ 1263663 w 1754187"/>
                <a:gd name="connsiteY263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571474 w 1754187"/>
                <a:gd name="connsiteY109" fmla="*/ 2087642 h 2278228"/>
                <a:gd name="connsiteX110" fmla="*/ 551876 w 1754187"/>
                <a:gd name="connsiteY110" fmla="*/ 2087642 h 2278228"/>
                <a:gd name="connsiteX111" fmla="*/ 521200 w 1754187"/>
                <a:gd name="connsiteY111" fmla="*/ 2073724 h 2278228"/>
                <a:gd name="connsiteX112" fmla="*/ 512679 w 1754187"/>
                <a:gd name="connsiteY112" fmla="*/ 2073724 h 2278228"/>
                <a:gd name="connsiteX113" fmla="*/ 462406 w 1754187"/>
                <a:gd name="connsiteY113" fmla="*/ 2101844 h 2278228"/>
                <a:gd name="connsiteX114" fmla="*/ 375492 w 1754187"/>
                <a:gd name="connsiteY114" fmla="*/ 2194154 h 2278228"/>
                <a:gd name="connsiteX115" fmla="*/ 364130 w 1754187"/>
                <a:gd name="connsiteY115" fmla="*/ 2210912 h 2278228"/>
                <a:gd name="connsiteX116" fmla="*/ 355893 w 1754187"/>
                <a:gd name="connsiteY116" fmla="*/ 2222274 h 2278228"/>
                <a:gd name="connsiteX117" fmla="*/ 324934 w 1754187"/>
                <a:gd name="connsiteY117" fmla="*/ 2247552 h 2278228"/>
                <a:gd name="connsiteX118" fmla="*/ 294258 w 1754187"/>
                <a:gd name="connsiteY118" fmla="*/ 2278228 h 2278228"/>
                <a:gd name="connsiteX119" fmla="*/ 210184 w 1754187"/>
                <a:gd name="connsiteY119" fmla="*/ 2236191 h 2278228"/>
                <a:gd name="connsiteX120" fmla="*/ 117590 w 1754187"/>
                <a:gd name="connsiteY120" fmla="*/ 2141040 h 2278228"/>
                <a:gd name="connsiteX121" fmla="*/ 117590 w 1754187"/>
                <a:gd name="connsiteY121" fmla="*/ 2096163 h 2278228"/>
                <a:gd name="connsiteX122" fmla="*/ 162467 w 1754187"/>
                <a:gd name="connsiteY122" fmla="*/ 2034528 h 2278228"/>
                <a:gd name="connsiteX123" fmla="*/ 201663 w 1754187"/>
                <a:gd name="connsiteY123" fmla="*/ 1928015 h 2278228"/>
                <a:gd name="connsiteX124" fmla="*/ 232623 w 1754187"/>
                <a:gd name="connsiteY124" fmla="*/ 1759868 h 2278228"/>
                <a:gd name="connsiteX125" fmla="*/ 235179 w 1754187"/>
                <a:gd name="connsiteY125" fmla="*/ 1672954 h 2278228"/>
                <a:gd name="connsiteX126" fmla="*/ 240860 w 1754187"/>
                <a:gd name="connsiteY126" fmla="*/ 1664717 h 2278228"/>
                <a:gd name="connsiteX127" fmla="*/ 235179 w 1754187"/>
                <a:gd name="connsiteY127" fmla="*/ 1479528 h 2278228"/>
                <a:gd name="connsiteX128" fmla="*/ 232623 w 1754187"/>
                <a:gd name="connsiteY128" fmla="*/ 1476687 h 2278228"/>
                <a:gd name="connsiteX129" fmla="*/ 232623 w 1754187"/>
                <a:gd name="connsiteY129" fmla="*/ 1465610 h 2278228"/>
                <a:gd name="connsiteX130" fmla="*/ 229783 w 1754187"/>
                <a:gd name="connsiteY130" fmla="*/ 1457089 h 2278228"/>
                <a:gd name="connsiteX131" fmla="*/ 229783 w 1754187"/>
                <a:gd name="connsiteY131" fmla="*/ 1451692 h 2278228"/>
                <a:gd name="connsiteX132" fmla="*/ 240860 w 1754187"/>
                <a:gd name="connsiteY132" fmla="*/ 1398294 h 2278228"/>
                <a:gd name="connsiteX133" fmla="*/ 243700 w 1754187"/>
                <a:gd name="connsiteY133" fmla="*/ 1395454 h 2278228"/>
                <a:gd name="connsiteX134" fmla="*/ 249381 w 1754187"/>
                <a:gd name="connsiteY134" fmla="*/ 1392897 h 2278228"/>
                <a:gd name="connsiteX135" fmla="*/ 254778 w 1754187"/>
                <a:gd name="connsiteY135" fmla="*/ 1390057 h 2278228"/>
                <a:gd name="connsiteX136" fmla="*/ 263298 w 1754187"/>
                <a:gd name="connsiteY136" fmla="*/ 1387217 h 2278228"/>
                <a:gd name="connsiteX137" fmla="*/ 299655 w 1754187"/>
                <a:gd name="connsiteY137" fmla="*/ 1387217 h 2278228"/>
                <a:gd name="connsiteX138" fmla="*/ 299655 w 1754187"/>
                <a:gd name="connsiteY138" fmla="*/ 1381536 h 2278228"/>
                <a:gd name="connsiteX139" fmla="*/ 305335 w 1754187"/>
                <a:gd name="connsiteY139" fmla="*/ 1375855 h 2278228"/>
                <a:gd name="connsiteX140" fmla="*/ 305335 w 1754187"/>
                <a:gd name="connsiteY140" fmla="*/ 1317061 h 2278228"/>
                <a:gd name="connsiteX141" fmla="*/ 308176 w 1754187"/>
                <a:gd name="connsiteY141" fmla="*/ 1311380 h 2278228"/>
                <a:gd name="connsiteX142" fmla="*/ 313856 w 1754187"/>
                <a:gd name="connsiteY142" fmla="*/ 1303143 h 2278228"/>
                <a:gd name="connsiteX143" fmla="*/ 316413 w 1754187"/>
                <a:gd name="connsiteY143" fmla="*/ 1300303 h 2278228"/>
                <a:gd name="connsiteX144" fmla="*/ 341692 w 1754187"/>
                <a:gd name="connsiteY144" fmla="*/ 1266787 h 2278228"/>
                <a:gd name="connsiteX145" fmla="*/ 372651 w 1754187"/>
                <a:gd name="connsiteY145" fmla="*/ 1238668 h 2278228"/>
                <a:gd name="connsiteX146" fmla="*/ 378332 w 1754187"/>
                <a:gd name="connsiteY146" fmla="*/ 1238668 h 2278228"/>
                <a:gd name="connsiteX147" fmla="*/ 383728 w 1754187"/>
                <a:gd name="connsiteY147" fmla="*/ 1235827 h 2278228"/>
                <a:gd name="connsiteX148" fmla="*/ 389409 w 1754187"/>
                <a:gd name="connsiteY148" fmla="*/ 1235827 h 2278228"/>
                <a:gd name="connsiteX149" fmla="*/ 411848 w 1754187"/>
                <a:gd name="connsiteY149" fmla="*/ 1238668 h 2278228"/>
                <a:gd name="connsiteX150" fmla="*/ 422925 w 1754187"/>
                <a:gd name="connsiteY150" fmla="*/ 1238668 h 2278228"/>
                <a:gd name="connsiteX151" fmla="*/ 445364 w 1754187"/>
                <a:gd name="connsiteY151" fmla="*/ 1224750 h 2278228"/>
                <a:gd name="connsiteX152" fmla="*/ 439967 w 1754187"/>
                <a:gd name="connsiteY152" fmla="*/ 1221910 h 2278228"/>
                <a:gd name="connsiteX153" fmla="*/ 428606 w 1754187"/>
                <a:gd name="connsiteY153" fmla="*/ 1199471 h 2278228"/>
                <a:gd name="connsiteX154" fmla="*/ 425765 w 1754187"/>
                <a:gd name="connsiteY154" fmla="*/ 1193790 h 2278228"/>
                <a:gd name="connsiteX155" fmla="*/ 403327 w 1754187"/>
                <a:gd name="connsiteY155" fmla="*/ 1171352 h 2278228"/>
                <a:gd name="connsiteX156" fmla="*/ 400486 w 1754187"/>
                <a:gd name="connsiteY156" fmla="*/ 1171352 h 2278228"/>
                <a:gd name="connsiteX157" fmla="*/ 395090 w 1754187"/>
                <a:gd name="connsiteY157" fmla="*/ 1168511 h 2278228"/>
                <a:gd name="connsiteX158" fmla="*/ 378332 w 1754187"/>
                <a:gd name="connsiteY158" fmla="*/ 1162831 h 2278228"/>
                <a:gd name="connsiteX159" fmla="*/ 372651 w 1754187"/>
                <a:gd name="connsiteY159" fmla="*/ 1160274 h 2278228"/>
                <a:gd name="connsiteX160" fmla="*/ 353053 w 1754187"/>
                <a:gd name="connsiteY160" fmla="*/ 1126475 h 2278228"/>
                <a:gd name="connsiteX161" fmla="*/ 333455 w 1754187"/>
                <a:gd name="connsiteY161" fmla="*/ 1123634 h 2278228"/>
                <a:gd name="connsiteX162" fmla="*/ 294258 w 1754187"/>
                <a:gd name="connsiteY162" fmla="*/ 1112557 h 2278228"/>
                <a:gd name="connsiteX163" fmla="*/ 299655 w 1754187"/>
                <a:gd name="connsiteY163" fmla="*/ 1095799 h 2278228"/>
                <a:gd name="connsiteX164" fmla="*/ 294258 w 1754187"/>
                <a:gd name="connsiteY164" fmla="*/ 1050922 h 2278228"/>
                <a:gd name="connsiteX165" fmla="*/ 294258 w 1754187"/>
                <a:gd name="connsiteY165" fmla="*/ 1039560 h 2278228"/>
                <a:gd name="connsiteX166" fmla="*/ 302495 w 1754187"/>
                <a:gd name="connsiteY166" fmla="*/ 983606 h 2278228"/>
                <a:gd name="connsiteX167" fmla="*/ 302495 w 1754187"/>
                <a:gd name="connsiteY167" fmla="*/ 964008 h 2278228"/>
                <a:gd name="connsiteX168" fmla="*/ 324934 w 1754187"/>
                <a:gd name="connsiteY168" fmla="*/ 885615 h 2278228"/>
                <a:gd name="connsiteX169" fmla="*/ 333455 w 1754187"/>
                <a:gd name="connsiteY169" fmla="*/ 874253 h 2278228"/>
                <a:gd name="connsiteX170" fmla="*/ 341692 w 1754187"/>
                <a:gd name="connsiteY170" fmla="*/ 863176 h 2278228"/>
                <a:gd name="connsiteX171" fmla="*/ 358449 w 1754187"/>
                <a:gd name="connsiteY171" fmla="*/ 823980 h 2278228"/>
                <a:gd name="connsiteX172" fmla="*/ 361290 w 1754187"/>
                <a:gd name="connsiteY172" fmla="*/ 818299 h 2278228"/>
                <a:gd name="connsiteX173" fmla="*/ 358449 w 1754187"/>
                <a:gd name="connsiteY173" fmla="*/ 806938 h 2278228"/>
                <a:gd name="connsiteX174" fmla="*/ 358449 w 1754187"/>
                <a:gd name="connsiteY174" fmla="*/ 798701 h 2278228"/>
                <a:gd name="connsiteX175" fmla="*/ 308176 w 1754187"/>
                <a:gd name="connsiteY175" fmla="*/ 764901 h 2278228"/>
                <a:gd name="connsiteX176" fmla="*/ 296814 w 1754187"/>
                <a:gd name="connsiteY176" fmla="*/ 764901 h 2278228"/>
                <a:gd name="connsiteX177" fmla="*/ 263298 w 1754187"/>
                <a:gd name="connsiteY177" fmla="*/ 748143 h 2278228"/>
                <a:gd name="connsiteX178" fmla="*/ 254778 w 1754187"/>
                <a:gd name="connsiteY178" fmla="*/ 745302 h 2278228"/>
                <a:gd name="connsiteX179" fmla="*/ 195983 w 1754187"/>
                <a:gd name="connsiteY179" fmla="*/ 750983 h 2278228"/>
                <a:gd name="connsiteX180" fmla="*/ 184905 w 1754187"/>
                <a:gd name="connsiteY180" fmla="*/ 753823 h 2278228"/>
                <a:gd name="connsiteX181" fmla="*/ 137188 w 1754187"/>
                <a:gd name="connsiteY181" fmla="*/ 742746 h 2278228"/>
                <a:gd name="connsiteX182" fmla="*/ 131507 w 1754187"/>
                <a:gd name="connsiteY182" fmla="*/ 734225 h 2278228"/>
                <a:gd name="connsiteX183" fmla="*/ 100832 w 1754187"/>
                <a:gd name="connsiteY183" fmla="*/ 686508 h 2278228"/>
                <a:gd name="connsiteX184" fmla="*/ 86630 w 1754187"/>
                <a:gd name="connsiteY184" fmla="*/ 680827 h 2278228"/>
                <a:gd name="connsiteX185" fmla="*/ 69872 w 1754187"/>
                <a:gd name="connsiteY185" fmla="*/ 675430 h 2278228"/>
                <a:gd name="connsiteX186" fmla="*/ 24995 w 1754187"/>
                <a:gd name="connsiteY186" fmla="*/ 630553 h 2278228"/>
                <a:gd name="connsiteX187" fmla="*/ 24995 w 1754187"/>
                <a:gd name="connsiteY187" fmla="*/ 619192 h 2278228"/>
                <a:gd name="connsiteX188" fmla="*/ 22439 w 1754187"/>
                <a:gd name="connsiteY188" fmla="*/ 610955 h 2278228"/>
                <a:gd name="connsiteX189" fmla="*/ 0 w 1754187"/>
                <a:gd name="connsiteY189" fmla="*/ 532562 h 2278228"/>
                <a:gd name="connsiteX190" fmla="*/ 8237 w 1754187"/>
                <a:gd name="connsiteY190" fmla="*/ 535118 h 2278228"/>
                <a:gd name="connsiteX191" fmla="*/ 16758 w 1754187"/>
                <a:gd name="connsiteY191" fmla="*/ 535118 h 2278228"/>
                <a:gd name="connsiteX192" fmla="*/ 33516 w 1754187"/>
                <a:gd name="connsiteY192" fmla="*/ 537958 h 2278228"/>
                <a:gd name="connsiteX193" fmla="*/ 47433 w 1754187"/>
                <a:gd name="connsiteY193" fmla="*/ 535118 h 2278228"/>
                <a:gd name="connsiteX194" fmla="*/ 58795 w 1754187"/>
                <a:gd name="connsiteY194" fmla="*/ 535118 h 2278228"/>
                <a:gd name="connsiteX195" fmla="*/ 72712 w 1754187"/>
                <a:gd name="connsiteY195" fmla="*/ 532562 h 2278228"/>
                <a:gd name="connsiteX196" fmla="*/ 78393 w 1754187"/>
                <a:gd name="connsiteY196" fmla="*/ 529721 h 2278228"/>
                <a:gd name="connsiteX197" fmla="*/ 86630 w 1754187"/>
                <a:gd name="connsiteY197" fmla="*/ 529721 h 2278228"/>
                <a:gd name="connsiteX198" fmla="*/ 120430 w 1754187"/>
                <a:gd name="connsiteY198" fmla="*/ 526881 h 2278228"/>
                <a:gd name="connsiteX199" fmla="*/ 128667 w 1754187"/>
                <a:gd name="connsiteY199" fmla="*/ 529721 h 2278228"/>
                <a:gd name="connsiteX200" fmla="*/ 134347 w 1754187"/>
                <a:gd name="connsiteY200" fmla="*/ 529721 h 2278228"/>
                <a:gd name="connsiteX201" fmla="*/ 165307 w 1754187"/>
                <a:gd name="connsiteY201" fmla="*/ 549320 h 2278228"/>
                <a:gd name="connsiteX202" fmla="*/ 173544 w 1754187"/>
                <a:gd name="connsiteY202" fmla="*/ 557557 h 2278228"/>
                <a:gd name="connsiteX203" fmla="*/ 179225 w 1754187"/>
                <a:gd name="connsiteY203" fmla="*/ 560397 h 2278228"/>
                <a:gd name="connsiteX204" fmla="*/ 187746 w 1754187"/>
                <a:gd name="connsiteY204" fmla="*/ 566078 h 2278228"/>
                <a:gd name="connsiteX205" fmla="*/ 226942 w 1754187"/>
                <a:gd name="connsiteY205" fmla="*/ 599594 h 2278228"/>
                <a:gd name="connsiteX206" fmla="*/ 232623 w 1754187"/>
                <a:gd name="connsiteY206" fmla="*/ 602434 h 2278228"/>
                <a:gd name="connsiteX207" fmla="*/ 240860 w 1754187"/>
                <a:gd name="connsiteY207" fmla="*/ 605274 h 2278228"/>
                <a:gd name="connsiteX208" fmla="*/ 246541 w 1754187"/>
                <a:gd name="connsiteY208" fmla="*/ 608114 h 2278228"/>
                <a:gd name="connsiteX209" fmla="*/ 257618 w 1754187"/>
                <a:gd name="connsiteY209" fmla="*/ 608114 h 2278228"/>
                <a:gd name="connsiteX210" fmla="*/ 302495 w 1754187"/>
                <a:gd name="connsiteY210" fmla="*/ 591357 h 2278228"/>
                <a:gd name="connsiteX211" fmla="*/ 308176 w 1754187"/>
                <a:gd name="connsiteY211" fmla="*/ 585676 h 2278228"/>
                <a:gd name="connsiteX212" fmla="*/ 311016 w 1754187"/>
                <a:gd name="connsiteY212" fmla="*/ 579995 h 2278228"/>
                <a:gd name="connsiteX213" fmla="*/ 316413 w 1754187"/>
                <a:gd name="connsiteY213" fmla="*/ 574599 h 2278228"/>
                <a:gd name="connsiteX214" fmla="*/ 319253 w 1754187"/>
                <a:gd name="connsiteY214" fmla="*/ 568918 h 2278228"/>
                <a:gd name="connsiteX215" fmla="*/ 366971 w 1754187"/>
                <a:gd name="connsiteY215" fmla="*/ 552160 h 2278228"/>
                <a:gd name="connsiteX216" fmla="*/ 375492 w 1754187"/>
                <a:gd name="connsiteY216" fmla="*/ 552160 h 2278228"/>
                <a:gd name="connsiteX217" fmla="*/ 422925 w 1754187"/>
                <a:gd name="connsiteY217" fmla="*/ 515520 h 2278228"/>
                <a:gd name="connsiteX218" fmla="*/ 431446 w 1754187"/>
                <a:gd name="connsiteY218" fmla="*/ 507283 h 2278228"/>
                <a:gd name="connsiteX219" fmla="*/ 437127 w 1754187"/>
                <a:gd name="connsiteY219" fmla="*/ 498762 h 2278228"/>
                <a:gd name="connsiteX220" fmla="*/ 470643 w 1754187"/>
                <a:gd name="connsiteY220" fmla="*/ 487685 h 2278228"/>
                <a:gd name="connsiteX221" fmla="*/ 482004 w 1754187"/>
                <a:gd name="connsiteY221" fmla="*/ 487685 h 2278228"/>
                <a:gd name="connsiteX222" fmla="*/ 518360 w 1754187"/>
                <a:gd name="connsiteY222" fmla="*/ 498762 h 2278228"/>
                <a:gd name="connsiteX223" fmla="*/ 526597 w 1754187"/>
                <a:gd name="connsiteY223" fmla="*/ 498762 h 2278228"/>
                <a:gd name="connsiteX224" fmla="*/ 554716 w 1754187"/>
                <a:gd name="connsiteY224" fmla="*/ 487685 h 2278228"/>
                <a:gd name="connsiteX225" fmla="*/ 563237 w 1754187"/>
                <a:gd name="connsiteY225" fmla="*/ 479164 h 2278228"/>
                <a:gd name="connsiteX226" fmla="*/ 574315 w 1754187"/>
                <a:gd name="connsiteY226" fmla="*/ 473483 h 2278228"/>
                <a:gd name="connsiteX227" fmla="*/ 579995 w 1754187"/>
                <a:gd name="connsiteY227" fmla="*/ 468086 h 2278228"/>
                <a:gd name="connsiteX228" fmla="*/ 627713 w 1754187"/>
                <a:gd name="connsiteY228" fmla="*/ 459565 h 2278228"/>
                <a:gd name="connsiteX229" fmla="*/ 644471 w 1754187"/>
                <a:gd name="connsiteY229" fmla="*/ 453885 h 2278228"/>
                <a:gd name="connsiteX230" fmla="*/ 658388 w 1754187"/>
                <a:gd name="connsiteY230" fmla="*/ 453885 h 2278228"/>
                <a:gd name="connsiteX231" fmla="*/ 694745 w 1754187"/>
                <a:gd name="connsiteY231" fmla="*/ 417528 h 2278228"/>
                <a:gd name="connsiteX232" fmla="*/ 694745 w 1754187"/>
                <a:gd name="connsiteY232" fmla="*/ 409007 h 2278228"/>
                <a:gd name="connsiteX233" fmla="*/ 697585 w 1754187"/>
                <a:gd name="connsiteY233" fmla="*/ 361574 h 2278228"/>
                <a:gd name="connsiteX234" fmla="*/ 700425 w 1754187"/>
                <a:gd name="connsiteY234" fmla="*/ 353053 h 2278228"/>
                <a:gd name="connsiteX235" fmla="*/ 728545 w 1754187"/>
                <a:gd name="connsiteY235" fmla="*/ 313856 h 2278228"/>
                <a:gd name="connsiteX236" fmla="*/ 770581 w 1754187"/>
                <a:gd name="connsiteY236" fmla="*/ 299939 h 2278228"/>
                <a:gd name="connsiteX237" fmla="*/ 795860 w 1754187"/>
                <a:gd name="connsiteY237" fmla="*/ 283181 h 2278228"/>
                <a:gd name="connsiteX238" fmla="*/ 804097 w 1754187"/>
                <a:gd name="connsiteY238" fmla="*/ 277500 h 2278228"/>
                <a:gd name="connsiteX239" fmla="*/ 812618 w 1754187"/>
                <a:gd name="connsiteY239" fmla="*/ 271820 h 2278228"/>
                <a:gd name="connsiteX240" fmla="*/ 851815 w 1754187"/>
                <a:gd name="connsiteY240" fmla="*/ 229783 h 2278228"/>
                <a:gd name="connsiteX241" fmla="*/ 860336 w 1754187"/>
                <a:gd name="connsiteY241" fmla="*/ 218705 h 2278228"/>
                <a:gd name="connsiteX242" fmla="*/ 910610 w 1754187"/>
                <a:gd name="connsiteY242" fmla="*/ 201663 h 2278228"/>
                <a:gd name="connsiteX243" fmla="*/ 946966 w 1754187"/>
                <a:gd name="connsiteY243" fmla="*/ 190586 h 2278228"/>
                <a:gd name="connsiteX244" fmla="*/ 955487 w 1754187"/>
                <a:gd name="connsiteY244" fmla="*/ 187746 h 2278228"/>
                <a:gd name="connsiteX245" fmla="*/ 994683 w 1754187"/>
                <a:gd name="connsiteY245" fmla="*/ 170988 h 2278228"/>
                <a:gd name="connsiteX246" fmla="*/ 1000364 w 1754187"/>
                <a:gd name="connsiteY246" fmla="*/ 170988 h 2278228"/>
                <a:gd name="connsiteX247" fmla="*/ 1059159 w 1754187"/>
                <a:gd name="connsiteY247" fmla="*/ 140028 h 2278228"/>
                <a:gd name="connsiteX248" fmla="*/ 1090118 w 1754187"/>
                <a:gd name="connsiteY248" fmla="*/ 126111 h 2278228"/>
                <a:gd name="connsiteX249" fmla="*/ 1098355 w 1754187"/>
                <a:gd name="connsiteY249" fmla="*/ 123270 h 2278228"/>
                <a:gd name="connsiteX250" fmla="*/ 1120794 w 1754187"/>
                <a:gd name="connsiteY250" fmla="*/ 106512 h 2278228"/>
                <a:gd name="connsiteX251" fmla="*/ 1126475 w 1754187"/>
                <a:gd name="connsiteY251" fmla="*/ 97991 h 2278228"/>
                <a:gd name="connsiteX252" fmla="*/ 1137552 w 1754187"/>
                <a:gd name="connsiteY252" fmla="*/ 78393 h 2278228"/>
                <a:gd name="connsiteX253" fmla="*/ 1146073 w 1754187"/>
                <a:gd name="connsiteY253" fmla="*/ 53114 h 2278228"/>
                <a:gd name="connsiteX254" fmla="*/ 1143233 w 1754187"/>
                <a:gd name="connsiteY254" fmla="*/ 42037 h 2278228"/>
                <a:gd name="connsiteX255" fmla="*/ 1140392 w 1754187"/>
                <a:gd name="connsiteY255" fmla="*/ 28119 h 2278228"/>
                <a:gd name="connsiteX256" fmla="*/ 1151754 w 1754187"/>
                <a:gd name="connsiteY256" fmla="*/ 0 h 2278228"/>
                <a:gd name="connsiteX257" fmla="*/ 1159990 w 1754187"/>
                <a:gd name="connsiteY257" fmla="*/ 2840 h 2278228"/>
                <a:gd name="connsiteX258" fmla="*/ 1196347 w 1754187"/>
                <a:gd name="connsiteY258" fmla="*/ 28119 h 2278228"/>
                <a:gd name="connsiteX259" fmla="*/ 1204868 w 1754187"/>
                <a:gd name="connsiteY259" fmla="*/ 36356 h 2278228"/>
                <a:gd name="connsiteX260" fmla="*/ 1210548 w 1754187"/>
                <a:gd name="connsiteY260" fmla="*/ 42037 h 2278228"/>
                <a:gd name="connsiteX261" fmla="*/ 1252585 w 1754187"/>
                <a:gd name="connsiteY261" fmla="*/ 55954 h 2278228"/>
                <a:gd name="connsiteX262" fmla="*/ 1263663 w 1754187"/>
                <a:gd name="connsiteY262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571474 w 1754187"/>
                <a:gd name="connsiteY108" fmla="*/ 2087642 h 2278228"/>
                <a:gd name="connsiteX109" fmla="*/ 551876 w 1754187"/>
                <a:gd name="connsiteY109" fmla="*/ 2087642 h 2278228"/>
                <a:gd name="connsiteX110" fmla="*/ 521200 w 1754187"/>
                <a:gd name="connsiteY110" fmla="*/ 2073724 h 2278228"/>
                <a:gd name="connsiteX111" fmla="*/ 512679 w 1754187"/>
                <a:gd name="connsiteY111" fmla="*/ 2073724 h 2278228"/>
                <a:gd name="connsiteX112" fmla="*/ 462406 w 1754187"/>
                <a:gd name="connsiteY112" fmla="*/ 2101844 h 2278228"/>
                <a:gd name="connsiteX113" fmla="*/ 375492 w 1754187"/>
                <a:gd name="connsiteY113" fmla="*/ 2194154 h 2278228"/>
                <a:gd name="connsiteX114" fmla="*/ 364130 w 1754187"/>
                <a:gd name="connsiteY114" fmla="*/ 2210912 h 2278228"/>
                <a:gd name="connsiteX115" fmla="*/ 355893 w 1754187"/>
                <a:gd name="connsiteY115" fmla="*/ 2222274 h 2278228"/>
                <a:gd name="connsiteX116" fmla="*/ 324934 w 1754187"/>
                <a:gd name="connsiteY116" fmla="*/ 2247552 h 2278228"/>
                <a:gd name="connsiteX117" fmla="*/ 294258 w 1754187"/>
                <a:gd name="connsiteY117" fmla="*/ 2278228 h 2278228"/>
                <a:gd name="connsiteX118" fmla="*/ 210184 w 1754187"/>
                <a:gd name="connsiteY118" fmla="*/ 2236191 h 2278228"/>
                <a:gd name="connsiteX119" fmla="*/ 117590 w 1754187"/>
                <a:gd name="connsiteY119" fmla="*/ 2141040 h 2278228"/>
                <a:gd name="connsiteX120" fmla="*/ 117590 w 1754187"/>
                <a:gd name="connsiteY120" fmla="*/ 2096163 h 2278228"/>
                <a:gd name="connsiteX121" fmla="*/ 162467 w 1754187"/>
                <a:gd name="connsiteY121" fmla="*/ 2034528 h 2278228"/>
                <a:gd name="connsiteX122" fmla="*/ 201663 w 1754187"/>
                <a:gd name="connsiteY122" fmla="*/ 1928015 h 2278228"/>
                <a:gd name="connsiteX123" fmla="*/ 232623 w 1754187"/>
                <a:gd name="connsiteY123" fmla="*/ 1759868 h 2278228"/>
                <a:gd name="connsiteX124" fmla="*/ 235179 w 1754187"/>
                <a:gd name="connsiteY124" fmla="*/ 1672954 h 2278228"/>
                <a:gd name="connsiteX125" fmla="*/ 240860 w 1754187"/>
                <a:gd name="connsiteY125" fmla="*/ 1664717 h 2278228"/>
                <a:gd name="connsiteX126" fmla="*/ 235179 w 1754187"/>
                <a:gd name="connsiteY126" fmla="*/ 1479528 h 2278228"/>
                <a:gd name="connsiteX127" fmla="*/ 232623 w 1754187"/>
                <a:gd name="connsiteY127" fmla="*/ 1476687 h 2278228"/>
                <a:gd name="connsiteX128" fmla="*/ 232623 w 1754187"/>
                <a:gd name="connsiteY128" fmla="*/ 1465610 h 2278228"/>
                <a:gd name="connsiteX129" fmla="*/ 229783 w 1754187"/>
                <a:gd name="connsiteY129" fmla="*/ 1457089 h 2278228"/>
                <a:gd name="connsiteX130" fmla="*/ 229783 w 1754187"/>
                <a:gd name="connsiteY130" fmla="*/ 1451692 h 2278228"/>
                <a:gd name="connsiteX131" fmla="*/ 240860 w 1754187"/>
                <a:gd name="connsiteY131" fmla="*/ 1398294 h 2278228"/>
                <a:gd name="connsiteX132" fmla="*/ 243700 w 1754187"/>
                <a:gd name="connsiteY132" fmla="*/ 1395454 h 2278228"/>
                <a:gd name="connsiteX133" fmla="*/ 249381 w 1754187"/>
                <a:gd name="connsiteY133" fmla="*/ 1392897 h 2278228"/>
                <a:gd name="connsiteX134" fmla="*/ 254778 w 1754187"/>
                <a:gd name="connsiteY134" fmla="*/ 1390057 h 2278228"/>
                <a:gd name="connsiteX135" fmla="*/ 263298 w 1754187"/>
                <a:gd name="connsiteY135" fmla="*/ 1387217 h 2278228"/>
                <a:gd name="connsiteX136" fmla="*/ 299655 w 1754187"/>
                <a:gd name="connsiteY136" fmla="*/ 1387217 h 2278228"/>
                <a:gd name="connsiteX137" fmla="*/ 299655 w 1754187"/>
                <a:gd name="connsiteY137" fmla="*/ 1381536 h 2278228"/>
                <a:gd name="connsiteX138" fmla="*/ 305335 w 1754187"/>
                <a:gd name="connsiteY138" fmla="*/ 1375855 h 2278228"/>
                <a:gd name="connsiteX139" fmla="*/ 305335 w 1754187"/>
                <a:gd name="connsiteY139" fmla="*/ 1317061 h 2278228"/>
                <a:gd name="connsiteX140" fmla="*/ 308176 w 1754187"/>
                <a:gd name="connsiteY140" fmla="*/ 1311380 h 2278228"/>
                <a:gd name="connsiteX141" fmla="*/ 313856 w 1754187"/>
                <a:gd name="connsiteY141" fmla="*/ 1303143 h 2278228"/>
                <a:gd name="connsiteX142" fmla="*/ 316413 w 1754187"/>
                <a:gd name="connsiteY142" fmla="*/ 1300303 h 2278228"/>
                <a:gd name="connsiteX143" fmla="*/ 341692 w 1754187"/>
                <a:gd name="connsiteY143" fmla="*/ 1266787 h 2278228"/>
                <a:gd name="connsiteX144" fmla="*/ 372651 w 1754187"/>
                <a:gd name="connsiteY144" fmla="*/ 1238668 h 2278228"/>
                <a:gd name="connsiteX145" fmla="*/ 378332 w 1754187"/>
                <a:gd name="connsiteY145" fmla="*/ 1238668 h 2278228"/>
                <a:gd name="connsiteX146" fmla="*/ 383728 w 1754187"/>
                <a:gd name="connsiteY146" fmla="*/ 1235827 h 2278228"/>
                <a:gd name="connsiteX147" fmla="*/ 389409 w 1754187"/>
                <a:gd name="connsiteY147" fmla="*/ 1235827 h 2278228"/>
                <a:gd name="connsiteX148" fmla="*/ 411848 w 1754187"/>
                <a:gd name="connsiteY148" fmla="*/ 1238668 h 2278228"/>
                <a:gd name="connsiteX149" fmla="*/ 422925 w 1754187"/>
                <a:gd name="connsiteY149" fmla="*/ 1238668 h 2278228"/>
                <a:gd name="connsiteX150" fmla="*/ 445364 w 1754187"/>
                <a:gd name="connsiteY150" fmla="*/ 1224750 h 2278228"/>
                <a:gd name="connsiteX151" fmla="*/ 439967 w 1754187"/>
                <a:gd name="connsiteY151" fmla="*/ 1221910 h 2278228"/>
                <a:gd name="connsiteX152" fmla="*/ 428606 w 1754187"/>
                <a:gd name="connsiteY152" fmla="*/ 1199471 h 2278228"/>
                <a:gd name="connsiteX153" fmla="*/ 425765 w 1754187"/>
                <a:gd name="connsiteY153" fmla="*/ 1193790 h 2278228"/>
                <a:gd name="connsiteX154" fmla="*/ 403327 w 1754187"/>
                <a:gd name="connsiteY154" fmla="*/ 1171352 h 2278228"/>
                <a:gd name="connsiteX155" fmla="*/ 400486 w 1754187"/>
                <a:gd name="connsiteY155" fmla="*/ 1171352 h 2278228"/>
                <a:gd name="connsiteX156" fmla="*/ 395090 w 1754187"/>
                <a:gd name="connsiteY156" fmla="*/ 1168511 h 2278228"/>
                <a:gd name="connsiteX157" fmla="*/ 378332 w 1754187"/>
                <a:gd name="connsiteY157" fmla="*/ 1162831 h 2278228"/>
                <a:gd name="connsiteX158" fmla="*/ 372651 w 1754187"/>
                <a:gd name="connsiteY158" fmla="*/ 1160274 h 2278228"/>
                <a:gd name="connsiteX159" fmla="*/ 353053 w 1754187"/>
                <a:gd name="connsiteY159" fmla="*/ 1126475 h 2278228"/>
                <a:gd name="connsiteX160" fmla="*/ 333455 w 1754187"/>
                <a:gd name="connsiteY160" fmla="*/ 1123634 h 2278228"/>
                <a:gd name="connsiteX161" fmla="*/ 294258 w 1754187"/>
                <a:gd name="connsiteY161" fmla="*/ 1112557 h 2278228"/>
                <a:gd name="connsiteX162" fmla="*/ 299655 w 1754187"/>
                <a:gd name="connsiteY162" fmla="*/ 1095799 h 2278228"/>
                <a:gd name="connsiteX163" fmla="*/ 294258 w 1754187"/>
                <a:gd name="connsiteY163" fmla="*/ 1050922 h 2278228"/>
                <a:gd name="connsiteX164" fmla="*/ 294258 w 1754187"/>
                <a:gd name="connsiteY164" fmla="*/ 1039560 h 2278228"/>
                <a:gd name="connsiteX165" fmla="*/ 302495 w 1754187"/>
                <a:gd name="connsiteY165" fmla="*/ 983606 h 2278228"/>
                <a:gd name="connsiteX166" fmla="*/ 302495 w 1754187"/>
                <a:gd name="connsiteY166" fmla="*/ 964008 h 2278228"/>
                <a:gd name="connsiteX167" fmla="*/ 324934 w 1754187"/>
                <a:gd name="connsiteY167" fmla="*/ 885615 h 2278228"/>
                <a:gd name="connsiteX168" fmla="*/ 333455 w 1754187"/>
                <a:gd name="connsiteY168" fmla="*/ 874253 h 2278228"/>
                <a:gd name="connsiteX169" fmla="*/ 341692 w 1754187"/>
                <a:gd name="connsiteY169" fmla="*/ 863176 h 2278228"/>
                <a:gd name="connsiteX170" fmla="*/ 358449 w 1754187"/>
                <a:gd name="connsiteY170" fmla="*/ 823980 h 2278228"/>
                <a:gd name="connsiteX171" fmla="*/ 361290 w 1754187"/>
                <a:gd name="connsiteY171" fmla="*/ 818299 h 2278228"/>
                <a:gd name="connsiteX172" fmla="*/ 358449 w 1754187"/>
                <a:gd name="connsiteY172" fmla="*/ 806938 h 2278228"/>
                <a:gd name="connsiteX173" fmla="*/ 358449 w 1754187"/>
                <a:gd name="connsiteY173" fmla="*/ 798701 h 2278228"/>
                <a:gd name="connsiteX174" fmla="*/ 308176 w 1754187"/>
                <a:gd name="connsiteY174" fmla="*/ 764901 h 2278228"/>
                <a:gd name="connsiteX175" fmla="*/ 296814 w 1754187"/>
                <a:gd name="connsiteY175" fmla="*/ 764901 h 2278228"/>
                <a:gd name="connsiteX176" fmla="*/ 263298 w 1754187"/>
                <a:gd name="connsiteY176" fmla="*/ 748143 h 2278228"/>
                <a:gd name="connsiteX177" fmla="*/ 254778 w 1754187"/>
                <a:gd name="connsiteY177" fmla="*/ 745302 h 2278228"/>
                <a:gd name="connsiteX178" fmla="*/ 195983 w 1754187"/>
                <a:gd name="connsiteY178" fmla="*/ 750983 h 2278228"/>
                <a:gd name="connsiteX179" fmla="*/ 184905 w 1754187"/>
                <a:gd name="connsiteY179" fmla="*/ 753823 h 2278228"/>
                <a:gd name="connsiteX180" fmla="*/ 137188 w 1754187"/>
                <a:gd name="connsiteY180" fmla="*/ 742746 h 2278228"/>
                <a:gd name="connsiteX181" fmla="*/ 131507 w 1754187"/>
                <a:gd name="connsiteY181" fmla="*/ 734225 h 2278228"/>
                <a:gd name="connsiteX182" fmla="*/ 100832 w 1754187"/>
                <a:gd name="connsiteY182" fmla="*/ 686508 h 2278228"/>
                <a:gd name="connsiteX183" fmla="*/ 86630 w 1754187"/>
                <a:gd name="connsiteY183" fmla="*/ 680827 h 2278228"/>
                <a:gd name="connsiteX184" fmla="*/ 69872 w 1754187"/>
                <a:gd name="connsiteY184" fmla="*/ 675430 h 2278228"/>
                <a:gd name="connsiteX185" fmla="*/ 24995 w 1754187"/>
                <a:gd name="connsiteY185" fmla="*/ 630553 h 2278228"/>
                <a:gd name="connsiteX186" fmla="*/ 24995 w 1754187"/>
                <a:gd name="connsiteY186" fmla="*/ 619192 h 2278228"/>
                <a:gd name="connsiteX187" fmla="*/ 22439 w 1754187"/>
                <a:gd name="connsiteY187" fmla="*/ 610955 h 2278228"/>
                <a:gd name="connsiteX188" fmla="*/ 0 w 1754187"/>
                <a:gd name="connsiteY188" fmla="*/ 532562 h 2278228"/>
                <a:gd name="connsiteX189" fmla="*/ 8237 w 1754187"/>
                <a:gd name="connsiteY189" fmla="*/ 535118 h 2278228"/>
                <a:gd name="connsiteX190" fmla="*/ 16758 w 1754187"/>
                <a:gd name="connsiteY190" fmla="*/ 535118 h 2278228"/>
                <a:gd name="connsiteX191" fmla="*/ 33516 w 1754187"/>
                <a:gd name="connsiteY191" fmla="*/ 537958 h 2278228"/>
                <a:gd name="connsiteX192" fmla="*/ 47433 w 1754187"/>
                <a:gd name="connsiteY192" fmla="*/ 535118 h 2278228"/>
                <a:gd name="connsiteX193" fmla="*/ 58795 w 1754187"/>
                <a:gd name="connsiteY193" fmla="*/ 535118 h 2278228"/>
                <a:gd name="connsiteX194" fmla="*/ 72712 w 1754187"/>
                <a:gd name="connsiteY194" fmla="*/ 532562 h 2278228"/>
                <a:gd name="connsiteX195" fmla="*/ 78393 w 1754187"/>
                <a:gd name="connsiteY195" fmla="*/ 529721 h 2278228"/>
                <a:gd name="connsiteX196" fmla="*/ 86630 w 1754187"/>
                <a:gd name="connsiteY196" fmla="*/ 529721 h 2278228"/>
                <a:gd name="connsiteX197" fmla="*/ 120430 w 1754187"/>
                <a:gd name="connsiteY197" fmla="*/ 526881 h 2278228"/>
                <a:gd name="connsiteX198" fmla="*/ 128667 w 1754187"/>
                <a:gd name="connsiteY198" fmla="*/ 529721 h 2278228"/>
                <a:gd name="connsiteX199" fmla="*/ 134347 w 1754187"/>
                <a:gd name="connsiteY199" fmla="*/ 529721 h 2278228"/>
                <a:gd name="connsiteX200" fmla="*/ 165307 w 1754187"/>
                <a:gd name="connsiteY200" fmla="*/ 549320 h 2278228"/>
                <a:gd name="connsiteX201" fmla="*/ 173544 w 1754187"/>
                <a:gd name="connsiteY201" fmla="*/ 557557 h 2278228"/>
                <a:gd name="connsiteX202" fmla="*/ 179225 w 1754187"/>
                <a:gd name="connsiteY202" fmla="*/ 560397 h 2278228"/>
                <a:gd name="connsiteX203" fmla="*/ 187746 w 1754187"/>
                <a:gd name="connsiteY203" fmla="*/ 566078 h 2278228"/>
                <a:gd name="connsiteX204" fmla="*/ 226942 w 1754187"/>
                <a:gd name="connsiteY204" fmla="*/ 599594 h 2278228"/>
                <a:gd name="connsiteX205" fmla="*/ 232623 w 1754187"/>
                <a:gd name="connsiteY205" fmla="*/ 602434 h 2278228"/>
                <a:gd name="connsiteX206" fmla="*/ 240860 w 1754187"/>
                <a:gd name="connsiteY206" fmla="*/ 605274 h 2278228"/>
                <a:gd name="connsiteX207" fmla="*/ 246541 w 1754187"/>
                <a:gd name="connsiteY207" fmla="*/ 608114 h 2278228"/>
                <a:gd name="connsiteX208" fmla="*/ 257618 w 1754187"/>
                <a:gd name="connsiteY208" fmla="*/ 608114 h 2278228"/>
                <a:gd name="connsiteX209" fmla="*/ 302495 w 1754187"/>
                <a:gd name="connsiteY209" fmla="*/ 591357 h 2278228"/>
                <a:gd name="connsiteX210" fmla="*/ 308176 w 1754187"/>
                <a:gd name="connsiteY210" fmla="*/ 585676 h 2278228"/>
                <a:gd name="connsiteX211" fmla="*/ 311016 w 1754187"/>
                <a:gd name="connsiteY211" fmla="*/ 579995 h 2278228"/>
                <a:gd name="connsiteX212" fmla="*/ 316413 w 1754187"/>
                <a:gd name="connsiteY212" fmla="*/ 574599 h 2278228"/>
                <a:gd name="connsiteX213" fmla="*/ 319253 w 1754187"/>
                <a:gd name="connsiteY213" fmla="*/ 568918 h 2278228"/>
                <a:gd name="connsiteX214" fmla="*/ 366971 w 1754187"/>
                <a:gd name="connsiteY214" fmla="*/ 552160 h 2278228"/>
                <a:gd name="connsiteX215" fmla="*/ 375492 w 1754187"/>
                <a:gd name="connsiteY215" fmla="*/ 552160 h 2278228"/>
                <a:gd name="connsiteX216" fmla="*/ 422925 w 1754187"/>
                <a:gd name="connsiteY216" fmla="*/ 515520 h 2278228"/>
                <a:gd name="connsiteX217" fmla="*/ 431446 w 1754187"/>
                <a:gd name="connsiteY217" fmla="*/ 507283 h 2278228"/>
                <a:gd name="connsiteX218" fmla="*/ 437127 w 1754187"/>
                <a:gd name="connsiteY218" fmla="*/ 498762 h 2278228"/>
                <a:gd name="connsiteX219" fmla="*/ 470643 w 1754187"/>
                <a:gd name="connsiteY219" fmla="*/ 487685 h 2278228"/>
                <a:gd name="connsiteX220" fmla="*/ 482004 w 1754187"/>
                <a:gd name="connsiteY220" fmla="*/ 487685 h 2278228"/>
                <a:gd name="connsiteX221" fmla="*/ 518360 w 1754187"/>
                <a:gd name="connsiteY221" fmla="*/ 498762 h 2278228"/>
                <a:gd name="connsiteX222" fmla="*/ 526597 w 1754187"/>
                <a:gd name="connsiteY222" fmla="*/ 498762 h 2278228"/>
                <a:gd name="connsiteX223" fmla="*/ 554716 w 1754187"/>
                <a:gd name="connsiteY223" fmla="*/ 487685 h 2278228"/>
                <a:gd name="connsiteX224" fmla="*/ 563237 w 1754187"/>
                <a:gd name="connsiteY224" fmla="*/ 479164 h 2278228"/>
                <a:gd name="connsiteX225" fmla="*/ 574315 w 1754187"/>
                <a:gd name="connsiteY225" fmla="*/ 473483 h 2278228"/>
                <a:gd name="connsiteX226" fmla="*/ 579995 w 1754187"/>
                <a:gd name="connsiteY226" fmla="*/ 468086 h 2278228"/>
                <a:gd name="connsiteX227" fmla="*/ 627713 w 1754187"/>
                <a:gd name="connsiteY227" fmla="*/ 459565 h 2278228"/>
                <a:gd name="connsiteX228" fmla="*/ 644471 w 1754187"/>
                <a:gd name="connsiteY228" fmla="*/ 453885 h 2278228"/>
                <a:gd name="connsiteX229" fmla="*/ 658388 w 1754187"/>
                <a:gd name="connsiteY229" fmla="*/ 453885 h 2278228"/>
                <a:gd name="connsiteX230" fmla="*/ 694745 w 1754187"/>
                <a:gd name="connsiteY230" fmla="*/ 417528 h 2278228"/>
                <a:gd name="connsiteX231" fmla="*/ 694745 w 1754187"/>
                <a:gd name="connsiteY231" fmla="*/ 409007 h 2278228"/>
                <a:gd name="connsiteX232" fmla="*/ 697585 w 1754187"/>
                <a:gd name="connsiteY232" fmla="*/ 361574 h 2278228"/>
                <a:gd name="connsiteX233" fmla="*/ 700425 w 1754187"/>
                <a:gd name="connsiteY233" fmla="*/ 353053 h 2278228"/>
                <a:gd name="connsiteX234" fmla="*/ 728545 w 1754187"/>
                <a:gd name="connsiteY234" fmla="*/ 313856 h 2278228"/>
                <a:gd name="connsiteX235" fmla="*/ 770581 w 1754187"/>
                <a:gd name="connsiteY235" fmla="*/ 299939 h 2278228"/>
                <a:gd name="connsiteX236" fmla="*/ 795860 w 1754187"/>
                <a:gd name="connsiteY236" fmla="*/ 283181 h 2278228"/>
                <a:gd name="connsiteX237" fmla="*/ 804097 w 1754187"/>
                <a:gd name="connsiteY237" fmla="*/ 277500 h 2278228"/>
                <a:gd name="connsiteX238" fmla="*/ 812618 w 1754187"/>
                <a:gd name="connsiteY238" fmla="*/ 271820 h 2278228"/>
                <a:gd name="connsiteX239" fmla="*/ 851815 w 1754187"/>
                <a:gd name="connsiteY239" fmla="*/ 229783 h 2278228"/>
                <a:gd name="connsiteX240" fmla="*/ 860336 w 1754187"/>
                <a:gd name="connsiteY240" fmla="*/ 218705 h 2278228"/>
                <a:gd name="connsiteX241" fmla="*/ 910610 w 1754187"/>
                <a:gd name="connsiteY241" fmla="*/ 201663 h 2278228"/>
                <a:gd name="connsiteX242" fmla="*/ 946966 w 1754187"/>
                <a:gd name="connsiteY242" fmla="*/ 190586 h 2278228"/>
                <a:gd name="connsiteX243" fmla="*/ 955487 w 1754187"/>
                <a:gd name="connsiteY243" fmla="*/ 187746 h 2278228"/>
                <a:gd name="connsiteX244" fmla="*/ 994683 w 1754187"/>
                <a:gd name="connsiteY244" fmla="*/ 170988 h 2278228"/>
                <a:gd name="connsiteX245" fmla="*/ 1000364 w 1754187"/>
                <a:gd name="connsiteY245" fmla="*/ 170988 h 2278228"/>
                <a:gd name="connsiteX246" fmla="*/ 1059159 w 1754187"/>
                <a:gd name="connsiteY246" fmla="*/ 140028 h 2278228"/>
                <a:gd name="connsiteX247" fmla="*/ 1090118 w 1754187"/>
                <a:gd name="connsiteY247" fmla="*/ 126111 h 2278228"/>
                <a:gd name="connsiteX248" fmla="*/ 1098355 w 1754187"/>
                <a:gd name="connsiteY248" fmla="*/ 123270 h 2278228"/>
                <a:gd name="connsiteX249" fmla="*/ 1120794 w 1754187"/>
                <a:gd name="connsiteY249" fmla="*/ 106512 h 2278228"/>
                <a:gd name="connsiteX250" fmla="*/ 1126475 w 1754187"/>
                <a:gd name="connsiteY250" fmla="*/ 97991 h 2278228"/>
                <a:gd name="connsiteX251" fmla="*/ 1137552 w 1754187"/>
                <a:gd name="connsiteY251" fmla="*/ 78393 h 2278228"/>
                <a:gd name="connsiteX252" fmla="*/ 1146073 w 1754187"/>
                <a:gd name="connsiteY252" fmla="*/ 53114 h 2278228"/>
                <a:gd name="connsiteX253" fmla="*/ 1143233 w 1754187"/>
                <a:gd name="connsiteY253" fmla="*/ 42037 h 2278228"/>
                <a:gd name="connsiteX254" fmla="*/ 1140392 w 1754187"/>
                <a:gd name="connsiteY254" fmla="*/ 28119 h 2278228"/>
                <a:gd name="connsiteX255" fmla="*/ 1151754 w 1754187"/>
                <a:gd name="connsiteY255" fmla="*/ 0 h 2278228"/>
                <a:gd name="connsiteX256" fmla="*/ 1159990 w 1754187"/>
                <a:gd name="connsiteY256" fmla="*/ 2840 h 2278228"/>
                <a:gd name="connsiteX257" fmla="*/ 1196347 w 1754187"/>
                <a:gd name="connsiteY257" fmla="*/ 28119 h 2278228"/>
                <a:gd name="connsiteX258" fmla="*/ 1204868 w 1754187"/>
                <a:gd name="connsiteY258" fmla="*/ 36356 h 2278228"/>
                <a:gd name="connsiteX259" fmla="*/ 1210548 w 1754187"/>
                <a:gd name="connsiteY259" fmla="*/ 42037 h 2278228"/>
                <a:gd name="connsiteX260" fmla="*/ 1252585 w 1754187"/>
                <a:gd name="connsiteY260" fmla="*/ 55954 h 2278228"/>
                <a:gd name="connsiteX261" fmla="*/ 1263663 w 1754187"/>
                <a:gd name="connsiteY261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571474 w 1754187"/>
                <a:gd name="connsiteY107" fmla="*/ 2087642 h 2278228"/>
                <a:gd name="connsiteX108" fmla="*/ 551876 w 1754187"/>
                <a:gd name="connsiteY108" fmla="*/ 2087642 h 2278228"/>
                <a:gd name="connsiteX109" fmla="*/ 521200 w 1754187"/>
                <a:gd name="connsiteY109" fmla="*/ 2073724 h 2278228"/>
                <a:gd name="connsiteX110" fmla="*/ 512679 w 1754187"/>
                <a:gd name="connsiteY110" fmla="*/ 2073724 h 2278228"/>
                <a:gd name="connsiteX111" fmla="*/ 462406 w 1754187"/>
                <a:gd name="connsiteY111" fmla="*/ 2101844 h 2278228"/>
                <a:gd name="connsiteX112" fmla="*/ 375492 w 1754187"/>
                <a:gd name="connsiteY112" fmla="*/ 2194154 h 2278228"/>
                <a:gd name="connsiteX113" fmla="*/ 364130 w 1754187"/>
                <a:gd name="connsiteY113" fmla="*/ 2210912 h 2278228"/>
                <a:gd name="connsiteX114" fmla="*/ 355893 w 1754187"/>
                <a:gd name="connsiteY114" fmla="*/ 2222274 h 2278228"/>
                <a:gd name="connsiteX115" fmla="*/ 324934 w 1754187"/>
                <a:gd name="connsiteY115" fmla="*/ 2247552 h 2278228"/>
                <a:gd name="connsiteX116" fmla="*/ 294258 w 1754187"/>
                <a:gd name="connsiteY116" fmla="*/ 2278228 h 2278228"/>
                <a:gd name="connsiteX117" fmla="*/ 210184 w 1754187"/>
                <a:gd name="connsiteY117" fmla="*/ 2236191 h 2278228"/>
                <a:gd name="connsiteX118" fmla="*/ 117590 w 1754187"/>
                <a:gd name="connsiteY118" fmla="*/ 2141040 h 2278228"/>
                <a:gd name="connsiteX119" fmla="*/ 117590 w 1754187"/>
                <a:gd name="connsiteY119" fmla="*/ 2096163 h 2278228"/>
                <a:gd name="connsiteX120" fmla="*/ 162467 w 1754187"/>
                <a:gd name="connsiteY120" fmla="*/ 2034528 h 2278228"/>
                <a:gd name="connsiteX121" fmla="*/ 201663 w 1754187"/>
                <a:gd name="connsiteY121" fmla="*/ 1928015 h 2278228"/>
                <a:gd name="connsiteX122" fmla="*/ 232623 w 1754187"/>
                <a:gd name="connsiteY122" fmla="*/ 1759868 h 2278228"/>
                <a:gd name="connsiteX123" fmla="*/ 235179 w 1754187"/>
                <a:gd name="connsiteY123" fmla="*/ 1672954 h 2278228"/>
                <a:gd name="connsiteX124" fmla="*/ 240860 w 1754187"/>
                <a:gd name="connsiteY124" fmla="*/ 1664717 h 2278228"/>
                <a:gd name="connsiteX125" fmla="*/ 235179 w 1754187"/>
                <a:gd name="connsiteY125" fmla="*/ 1479528 h 2278228"/>
                <a:gd name="connsiteX126" fmla="*/ 232623 w 1754187"/>
                <a:gd name="connsiteY126" fmla="*/ 1476687 h 2278228"/>
                <a:gd name="connsiteX127" fmla="*/ 232623 w 1754187"/>
                <a:gd name="connsiteY127" fmla="*/ 1465610 h 2278228"/>
                <a:gd name="connsiteX128" fmla="*/ 229783 w 1754187"/>
                <a:gd name="connsiteY128" fmla="*/ 1457089 h 2278228"/>
                <a:gd name="connsiteX129" fmla="*/ 229783 w 1754187"/>
                <a:gd name="connsiteY129" fmla="*/ 1451692 h 2278228"/>
                <a:gd name="connsiteX130" fmla="*/ 240860 w 1754187"/>
                <a:gd name="connsiteY130" fmla="*/ 1398294 h 2278228"/>
                <a:gd name="connsiteX131" fmla="*/ 243700 w 1754187"/>
                <a:gd name="connsiteY131" fmla="*/ 1395454 h 2278228"/>
                <a:gd name="connsiteX132" fmla="*/ 249381 w 1754187"/>
                <a:gd name="connsiteY132" fmla="*/ 1392897 h 2278228"/>
                <a:gd name="connsiteX133" fmla="*/ 254778 w 1754187"/>
                <a:gd name="connsiteY133" fmla="*/ 1390057 h 2278228"/>
                <a:gd name="connsiteX134" fmla="*/ 263298 w 1754187"/>
                <a:gd name="connsiteY134" fmla="*/ 1387217 h 2278228"/>
                <a:gd name="connsiteX135" fmla="*/ 299655 w 1754187"/>
                <a:gd name="connsiteY135" fmla="*/ 1387217 h 2278228"/>
                <a:gd name="connsiteX136" fmla="*/ 299655 w 1754187"/>
                <a:gd name="connsiteY136" fmla="*/ 1381536 h 2278228"/>
                <a:gd name="connsiteX137" fmla="*/ 305335 w 1754187"/>
                <a:gd name="connsiteY137" fmla="*/ 1375855 h 2278228"/>
                <a:gd name="connsiteX138" fmla="*/ 305335 w 1754187"/>
                <a:gd name="connsiteY138" fmla="*/ 1317061 h 2278228"/>
                <a:gd name="connsiteX139" fmla="*/ 308176 w 1754187"/>
                <a:gd name="connsiteY139" fmla="*/ 1311380 h 2278228"/>
                <a:gd name="connsiteX140" fmla="*/ 313856 w 1754187"/>
                <a:gd name="connsiteY140" fmla="*/ 1303143 h 2278228"/>
                <a:gd name="connsiteX141" fmla="*/ 316413 w 1754187"/>
                <a:gd name="connsiteY141" fmla="*/ 1300303 h 2278228"/>
                <a:gd name="connsiteX142" fmla="*/ 341692 w 1754187"/>
                <a:gd name="connsiteY142" fmla="*/ 1266787 h 2278228"/>
                <a:gd name="connsiteX143" fmla="*/ 372651 w 1754187"/>
                <a:gd name="connsiteY143" fmla="*/ 1238668 h 2278228"/>
                <a:gd name="connsiteX144" fmla="*/ 378332 w 1754187"/>
                <a:gd name="connsiteY144" fmla="*/ 1238668 h 2278228"/>
                <a:gd name="connsiteX145" fmla="*/ 383728 w 1754187"/>
                <a:gd name="connsiteY145" fmla="*/ 1235827 h 2278228"/>
                <a:gd name="connsiteX146" fmla="*/ 389409 w 1754187"/>
                <a:gd name="connsiteY146" fmla="*/ 1235827 h 2278228"/>
                <a:gd name="connsiteX147" fmla="*/ 411848 w 1754187"/>
                <a:gd name="connsiteY147" fmla="*/ 1238668 h 2278228"/>
                <a:gd name="connsiteX148" fmla="*/ 422925 w 1754187"/>
                <a:gd name="connsiteY148" fmla="*/ 1238668 h 2278228"/>
                <a:gd name="connsiteX149" fmla="*/ 445364 w 1754187"/>
                <a:gd name="connsiteY149" fmla="*/ 1224750 h 2278228"/>
                <a:gd name="connsiteX150" fmla="*/ 439967 w 1754187"/>
                <a:gd name="connsiteY150" fmla="*/ 1221910 h 2278228"/>
                <a:gd name="connsiteX151" fmla="*/ 428606 w 1754187"/>
                <a:gd name="connsiteY151" fmla="*/ 1199471 h 2278228"/>
                <a:gd name="connsiteX152" fmla="*/ 425765 w 1754187"/>
                <a:gd name="connsiteY152" fmla="*/ 1193790 h 2278228"/>
                <a:gd name="connsiteX153" fmla="*/ 403327 w 1754187"/>
                <a:gd name="connsiteY153" fmla="*/ 1171352 h 2278228"/>
                <a:gd name="connsiteX154" fmla="*/ 400486 w 1754187"/>
                <a:gd name="connsiteY154" fmla="*/ 1171352 h 2278228"/>
                <a:gd name="connsiteX155" fmla="*/ 395090 w 1754187"/>
                <a:gd name="connsiteY155" fmla="*/ 1168511 h 2278228"/>
                <a:gd name="connsiteX156" fmla="*/ 378332 w 1754187"/>
                <a:gd name="connsiteY156" fmla="*/ 1162831 h 2278228"/>
                <a:gd name="connsiteX157" fmla="*/ 372651 w 1754187"/>
                <a:gd name="connsiteY157" fmla="*/ 1160274 h 2278228"/>
                <a:gd name="connsiteX158" fmla="*/ 353053 w 1754187"/>
                <a:gd name="connsiteY158" fmla="*/ 1126475 h 2278228"/>
                <a:gd name="connsiteX159" fmla="*/ 333455 w 1754187"/>
                <a:gd name="connsiteY159" fmla="*/ 1123634 h 2278228"/>
                <a:gd name="connsiteX160" fmla="*/ 294258 w 1754187"/>
                <a:gd name="connsiteY160" fmla="*/ 1112557 h 2278228"/>
                <a:gd name="connsiteX161" fmla="*/ 299655 w 1754187"/>
                <a:gd name="connsiteY161" fmla="*/ 1095799 h 2278228"/>
                <a:gd name="connsiteX162" fmla="*/ 294258 w 1754187"/>
                <a:gd name="connsiteY162" fmla="*/ 1050922 h 2278228"/>
                <a:gd name="connsiteX163" fmla="*/ 294258 w 1754187"/>
                <a:gd name="connsiteY163" fmla="*/ 1039560 h 2278228"/>
                <a:gd name="connsiteX164" fmla="*/ 302495 w 1754187"/>
                <a:gd name="connsiteY164" fmla="*/ 983606 h 2278228"/>
                <a:gd name="connsiteX165" fmla="*/ 302495 w 1754187"/>
                <a:gd name="connsiteY165" fmla="*/ 964008 h 2278228"/>
                <a:gd name="connsiteX166" fmla="*/ 324934 w 1754187"/>
                <a:gd name="connsiteY166" fmla="*/ 885615 h 2278228"/>
                <a:gd name="connsiteX167" fmla="*/ 333455 w 1754187"/>
                <a:gd name="connsiteY167" fmla="*/ 874253 h 2278228"/>
                <a:gd name="connsiteX168" fmla="*/ 341692 w 1754187"/>
                <a:gd name="connsiteY168" fmla="*/ 863176 h 2278228"/>
                <a:gd name="connsiteX169" fmla="*/ 358449 w 1754187"/>
                <a:gd name="connsiteY169" fmla="*/ 823980 h 2278228"/>
                <a:gd name="connsiteX170" fmla="*/ 361290 w 1754187"/>
                <a:gd name="connsiteY170" fmla="*/ 818299 h 2278228"/>
                <a:gd name="connsiteX171" fmla="*/ 358449 w 1754187"/>
                <a:gd name="connsiteY171" fmla="*/ 806938 h 2278228"/>
                <a:gd name="connsiteX172" fmla="*/ 358449 w 1754187"/>
                <a:gd name="connsiteY172" fmla="*/ 798701 h 2278228"/>
                <a:gd name="connsiteX173" fmla="*/ 308176 w 1754187"/>
                <a:gd name="connsiteY173" fmla="*/ 764901 h 2278228"/>
                <a:gd name="connsiteX174" fmla="*/ 296814 w 1754187"/>
                <a:gd name="connsiteY174" fmla="*/ 764901 h 2278228"/>
                <a:gd name="connsiteX175" fmla="*/ 263298 w 1754187"/>
                <a:gd name="connsiteY175" fmla="*/ 748143 h 2278228"/>
                <a:gd name="connsiteX176" fmla="*/ 254778 w 1754187"/>
                <a:gd name="connsiteY176" fmla="*/ 745302 h 2278228"/>
                <a:gd name="connsiteX177" fmla="*/ 195983 w 1754187"/>
                <a:gd name="connsiteY177" fmla="*/ 750983 h 2278228"/>
                <a:gd name="connsiteX178" fmla="*/ 184905 w 1754187"/>
                <a:gd name="connsiteY178" fmla="*/ 753823 h 2278228"/>
                <a:gd name="connsiteX179" fmla="*/ 137188 w 1754187"/>
                <a:gd name="connsiteY179" fmla="*/ 742746 h 2278228"/>
                <a:gd name="connsiteX180" fmla="*/ 131507 w 1754187"/>
                <a:gd name="connsiteY180" fmla="*/ 734225 h 2278228"/>
                <a:gd name="connsiteX181" fmla="*/ 100832 w 1754187"/>
                <a:gd name="connsiteY181" fmla="*/ 686508 h 2278228"/>
                <a:gd name="connsiteX182" fmla="*/ 86630 w 1754187"/>
                <a:gd name="connsiteY182" fmla="*/ 680827 h 2278228"/>
                <a:gd name="connsiteX183" fmla="*/ 69872 w 1754187"/>
                <a:gd name="connsiteY183" fmla="*/ 675430 h 2278228"/>
                <a:gd name="connsiteX184" fmla="*/ 24995 w 1754187"/>
                <a:gd name="connsiteY184" fmla="*/ 630553 h 2278228"/>
                <a:gd name="connsiteX185" fmla="*/ 24995 w 1754187"/>
                <a:gd name="connsiteY185" fmla="*/ 619192 h 2278228"/>
                <a:gd name="connsiteX186" fmla="*/ 22439 w 1754187"/>
                <a:gd name="connsiteY186" fmla="*/ 610955 h 2278228"/>
                <a:gd name="connsiteX187" fmla="*/ 0 w 1754187"/>
                <a:gd name="connsiteY187" fmla="*/ 532562 h 2278228"/>
                <a:gd name="connsiteX188" fmla="*/ 8237 w 1754187"/>
                <a:gd name="connsiteY188" fmla="*/ 535118 h 2278228"/>
                <a:gd name="connsiteX189" fmla="*/ 16758 w 1754187"/>
                <a:gd name="connsiteY189" fmla="*/ 535118 h 2278228"/>
                <a:gd name="connsiteX190" fmla="*/ 33516 w 1754187"/>
                <a:gd name="connsiteY190" fmla="*/ 537958 h 2278228"/>
                <a:gd name="connsiteX191" fmla="*/ 47433 w 1754187"/>
                <a:gd name="connsiteY191" fmla="*/ 535118 h 2278228"/>
                <a:gd name="connsiteX192" fmla="*/ 58795 w 1754187"/>
                <a:gd name="connsiteY192" fmla="*/ 535118 h 2278228"/>
                <a:gd name="connsiteX193" fmla="*/ 72712 w 1754187"/>
                <a:gd name="connsiteY193" fmla="*/ 532562 h 2278228"/>
                <a:gd name="connsiteX194" fmla="*/ 78393 w 1754187"/>
                <a:gd name="connsiteY194" fmla="*/ 529721 h 2278228"/>
                <a:gd name="connsiteX195" fmla="*/ 86630 w 1754187"/>
                <a:gd name="connsiteY195" fmla="*/ 529721 h 2278228"/>
                <a:gd name="connsiteX196" fmla="*/ 120430 w 1754187"/>
                <a:gd name="connsiteY196" fmla="*/ 526881 h 2278228"/>
                <a:gd name="connsiteX197" fmla="*/ 128667 w 1754187"/>
                <a:gd name="connsiteY197" fmla="*/ 529721 h 2278228"/>
                <a:gd name="connsiteX198" fmla="*/ 134347 w 1754187"/>
                <a:gd name="connsiteY198" fmla="*/ 529721 h 2278228"/>
                <a:gd name="connsiteX199" fmla="*/ 165307 w 1754187"/>
                <a:gd name="connsiteY199" fmla="*/ 549320 h 2278228"/>
                <a:gd name="connsiteX200" fmla="*/ 173544 w 1754187"/>
                <a:gd name="connsiteY200" fmla="*/ 557557 h 2278228"/>
                <a:gd name="connsiteX201" fmla="*/ 179225 w 1754187"/>
                <a:gd name="connsiteY201" fmla="*/ 560397 h 2278228"/>
                <a:gd name="connsiteX202" fmla="*/ 187746 w 1754187"/>
                <a:gd name="connsiteY202" fmla="*/ 566078 h 2278228"/>
                <a:gd name="connsiteX203" fmla="*/ 226942 w 1754187"/>
                <a:gd name="connsiteY203" fmla="*/ 599594 h 2278228"/>
                <a:gd name="connsiteX204" fmla="*/ 232623 w 1754187"/>
                <a:gd name="connsiteY204" fmla="*/ 602434 h 2278228"/>
                <a:gd name="connsiteX205" fmla="*/ 240860 w 1754187"/>
                <a:gd name="connsiteY205" fmla="*/ 605274 h 2278228"/>
                <a:gd name="connsiteX206" fmla="*/ 246541 w 1754187"/>
                <a:gd name="connsiteY206" fmla="*/ 608114 h 2278228"/>
                <a:gd name="connsiteX207" fmla="*/ 257618 w 1754187"/>
                <a:gd name="connsiteY207" fmla="*/ 608114 h 2278228"/>
                <a:gd name="connsiteX208" fmla="*/ 302495 w 1754187"/>
                <a:gd name="connsiteY208" fmla="*/ 591357 h 2278228"/>
                <a:gd name="connsiteX209" fmla="*/ 308176 w 1754187"/>
                <a:gd name="connsiteY209" fmla="*/ 585676 h 2278228"/>
                <a:gd name="connsiteX210" fmla="*/ 311016 w 1754187"/>
                <a:gd name="connsiteY210" fmla="*/ 579995 h 2278228"/>
                <a:gd name="connsiteX211" fmla="*/ 316413 w 1754187"/>
                <a:gd name="connsiteY211" fmla="*/ 574599 h 2278228"/>
                <a:gd name="connsiteX212" fmla="*/ 319253 w 1754187"/>
                <a:gd name="connsiteY212" fmla="*/ 568918 h 2278228"/>
                <a:gd name="connsiteX213" fmla="*/ 366971 w 1754187"/>
                <a:gd name="connsiteY213" fmla="*/ 552160 h 2278228"/>
                <a:gd name="connsiteX214" fmla="*/ 375492 w 1754187"/>
                <a:gd name="connsiteY214" fmla="*/ 552160 h 2278228"/>
                <a:gd name="connsiteX215" fmla="*/ 422925 w 1754187"/>
                <a:gd name="connsiteY215" fmla="*/ 515520 h 2278228"/>
                <a:gd name="connsiteX216" fmla="*/ 431446 w 1754187"/>
                <a:gd name="connsiteY216" fmla="*/ 507283 h 2278228"/>
                <a:gd name="connsiteX217" fmla="*/ 437127 w 1754187"/>
                <a:gd name="connsiteY217" fmla="*/ 498762 h 2278228"/>
                <a:gd name="connsiteX218" fmla="*/ 470643 w 1754187"/>
                <a:gd name="connsiteY218" fmla="*/ 487685 h 2278228"/>
                <a:gd name="connsiteX219" fmla="*/ 482004 w 1754187"/>
                <a:gd name="connsiteY219" fmla="*/ 487685 h 2278228"/>
                <a:gd name="connsiteX220" fmla="*/ 518360 w 1754187"/>
                <a:gd name="connsiteY220" fmla="*/ 498762 h 2278228"/>
                <a:gd name="connsiteX221" fmla="*/ 526597 w 1754187"/>
                <a:gd name="connsiteY221" fmla="*/ 498762 h 2278228"/>
                <a:gd name="connsiteX222" fmla="*/ 554716 w 1754187"/>
                <a:gd name="connsiteY222" fmla="*/ 487685 h 2278228"/>
                <a:gd name="connsiteX223" fmla="*/ 563237 w 1754187"/>
                <a:gd name="connsiteY223" fmla="*/ 479164 h 2278228"/>
                <a:gd name="connsiteX224" fmla="*/ 574315 w 1754187"/>
                <a:gd name="connsiteY224" fmla="*/ 473483 h 2278228"/>
                <a:gd name="connsiteX225" fmla="*/ 579995 w 1754187"/>
                <a:gd name="connsiteY225" fmla="*/ 468086 h 2278228"/>
                <a:gd name="connsiteX226" fmla="*/ 627713 w 1754187"/>
                <a:gd name="connsiteY226" fmla="*/ 459565 h 2278228"/>
                <a:gd name="connsiteX227" fmla="*/ 644471 w 1754187"/>
                <a:gd name="connsiteY227" fmla="*/ 453885 h 2278228"/>
                <a:gd name="connsiteX228" fmla="*/ 658388 w 1754187"/>
                <a:gd name="connsiteY228" fmla="*/ 453885 h 2278228"/>
                <a:gd name="connsiteX229" fmla="*/ 694745 w 1754187"/>
                <a:gd name="connsiteY229" fmla="*/ 417528 h 2278228"/>
                <a:gd name="connsiteX230" fmla="*/ 694745 w 1754187"/>
                <a:gd name="connsiteY230" fmla="*/ 409007 h 2278228"/>
                <a:gd name="connsiteX231" fmla="*/ 697585 w 1754187"/>
                <a:gd name="connsiteY231" fmla="*/ 361574 h 2278228"/>
                <a:gd name="connsiteX232" fmla="*/ 700425 w 1754187"/>
                <a:gd name="connsiteY232" fmla="*/ 353053 h 2278228"/>
                <a:gd name="connsiteX233" fmla="*/ 728545 w 1754187"/>
                <a:gd name="connsiteY233" fmla="*/ 313856 h 2278228"/>
                <a:gd name="connsiteX234" fmla="*/ 770581 w 1754187"/>
                <a:gd name="connsiteY234" fmla="*/ 299939 h 2278228"/>
                <a:gd name="connsiteX235" fmla="*/ 795860 w 1754187"/>
                <a:gd name="connsiteY235" fmla="*/ 283181 h 2278228"/>
                <a:gd name="connsiteX236" fmla="*/ 804097 w 1754187"/>
                <a:gd name="connsiteY236" fmla="*/ 277500 h 2278228"/>
                <a:gd name="connsiteX237" fmla="*/ 812618 w 1754187"/>
                <a:gd name="connsiteY237" fmla="*/ 271820 h 2278228"/>
                <a:gd name="connsiteX238" fmla="*/ 851815 w 1754187"/>
                <a:gd name="connsiteY238" fmla="*/ 229783 h 2278228"/>
                <a:gd name="connsiteX239" fmla="*/ 860336 w 1754187"/>
                <a:gd name="connsiteY239" fmla="*/ 218705 h 2278228"/>
                <a:gd name="connsiteX240" fmla="*/ 910610 w 1754187"/>
                <a:gd name="connsiteY240" fmla="*/ 201663 h 2278228"/>
                <a:gd name="connsiteX241" fmla="*/ 946966 w 1754187"/>
                <a:gd name="connsiteY241" fmla="*/ 190586 h 2278228"/>
                <a:gd name="connsiteX242" fmla="*/ 955487 w 1754187"/>
                <a:gd name="connsiteY242" fmla="*/ 187746 h 2278228"/>
                <a:gd name="connsiteX243" fmla="*/ 994683 w 1754187"/>
                <a:gd name="connsiteY243" fmla="*/ 170988 h 2278228"/>
                <a:gd name="connsiteX244" fmla="*/ 1000364 w 1754187"/>
                <a:gd name="connsiteY244" fmla="*/ 170988 h 2278228"/>
                <a:gd name="connsiteX245" fmla="*/ 1059159 w 1754187"/>
                <a:gd name="connsiteY245" fmla="*/ 140028 h 2278228"/>
                <a:gd name="connsiteX246" fmla="*/ 1090118 w 1754187"/>
                <a:gd name="connsiteY246" fmla="*/ 126111 h 2278228"/>
                <a:gd name="connsiteX247" fmla="*/ 1098355 w 1754187"/>
                <a:gd name="connsiteY247" fmla="*/ 123270 h 2278228"/>
                <a:gd name="connsiteX248" fmla="*/ 1120794 w 1754187"/>
                <a:gd name="connsiteY248" fmla="*/ 106512 h 2278228"/>
                <a:gd name="connsiteX249" fmla="*/ 1126475 w 1754187"/>
                <a:gd name="connsiteY249" fmla="*/ 97991 h 2278228"/>
                <a:gd name="connsiteX250" fmla="*/ 1137552 w 1754187"/>
                <a:gd name="connsiteY250" fmla="*/ 78393 h 2278228"/>
                <a:gd name="connsiteX251" fmla="*/ 1146073 w 1754187"/>
                <a:gd name="connsiteY251" fmla="*/ 53114 h 2278228"/>
                <a:gd name="connsiteX252" fmla="*/ 1143233 w 1754187"/>
                <a:gd name="connsiteY252" fmla="*/ 42037 h 2278228"/>
                <a:gd name="connsiteX253" fmla="*/ 1140392 w 1754187"/>
                <a:gd name="connsiteY253" fmla="*/ 28119 h 2278228"/>
                <a:gd name="connsiteX254" fmla="*/ 1151754 w 1754187"/>
                <a:gd name="connsiteY254" fmla="*/ 0 h 2278228"/>
                <a:gd name="connsiteX255" fmla="*/ 1159990 w 1754187"/>
                <a:gd name="connsiteY255" fmla="*/ 2840 h 2278228"/>
                <a:gd name="connsiteX256" fmla="*/ 1196347 w 1754187"/>
                <a:gd name="connsiteY256" fmla="*/ 28119 h 2278228"/>
                <a:gd name="connsiteX257" fmla="*/ 1204868 w 1754187"/>
                <a:gd name="connsiteY257" fmla="*/ 36356 h 2278228"/>
                <a:gd name="connsiteX258" fmla="*/ 1210548 w 1754187"/>
                <a:gd name="connsiteY258" fmla="*/ 42037 h 2278228"/>
                <a:gd name="connsiteX259" fmla="*/ 1252585 w 1754187"/>
                <a:gd name="connsiteY259" fmla="*/ 55954 h 2278228"/>
                <a:gd name="connsiteX260" fmla="*/ 1263663 w 1754187"/>
                <a:gd name="connsiteY260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571474 w 1754187"/>
                <a:gd name="connsiteY106" fmla="*/ 2087642 h 2278228"/>
                <a:gd name="connsiteX107" fmla="*/ 551876 w 1754187"/>
                <a:gd name="connsiteY107" fmla="*/ 2087642 h 2278228"/>
                <a:gd name="connsiteX108" fmla="*/ 521200 w 1754187"/>
                <a:gd name="connsiteY108" fmla="*/ 2073724 h 2278228"/>
                <a:gd name="connsiteX109" fmla="*/ 512679 w 1754187"/>
                <a:gd name="connsiteY109" fmla="*/ 2073724 h 2278228"/>
                <a:gd name="connsiteX110" fmla="*/ 462406 w 1754187"/>
                <a:gd name="connsiteY110" fmla="*/ 2101844 h 2278228"/>
                <a:gd name="connsiteX111" fmla="*/ 375492 w 1754187"/>
                <a:gd name="connsiteY111" fmla="*/ 2194154 h 2278228"/>
                <a:gd name="connsiteX112" fmla="*/ 364130 w 1754187"/>
                <a:gd name="connsiteY112" fmla="*/ 2210912 h 2278228"/>
                <a:gd name="connsiteX113" fmla="*/ 355893 w 1754187"/>
                <a:gd name="connsiteY113" fmla="*/ 2222274 h 2278228"/>
                <a:gd name="connsiteX114" fmla="*/ 324934 w 1754187"/>
                <a:gd name="connsiteY114" fmla="*/ 2247552 h 2278228"/>
                <a:gd name="connsiteX115" fmla="*/ 294258 w 1754187"/>
                <a:gd name="connsiteY115" fmla="*/ 2278228 h 2278228"/>
                <a:gd name="connsiteX116" fmla="*/ 210184 w 1754187"/>
                <a:gd name="connsiteY116" fmla="*/ 2236191 h 2278228"/>
                <a:gd name="connsiteX117" fmla="*/ 117590 w 1754187"/>
                <a:gd name="connsiteY117" fmla="*/ 2141040 h 2278228"/>
                <a:gd name="connsiteX118" fmla="*/ 117590 w 1754187"/>
                <a:gd name="connsiteY118" fmla="*/ 2096163 h 2278228"/>
                <a:gd name="connsiteX119" fmla="*/ 162467 w 1754187"/>
                <a:gd name="connsiteY119" fmla="*/ 2034528 h 2278228"/>
                <a:gd name="connsiteX120" fmla="*/ 201663 w 1754187"/>
                <a:gd name="connsiteY120" fmla="*/ 1928015 h 2278228"/>
                <a:gd name="connsiteX121" fmla="*/ 232623 w 1754187"/>
                <a:gd name="connsiteY121" fmla="*/ 1759868 h 2278228"/>
                <a:gd name="connsiteX122" fmla="*/ 235179 w 1754187"/>
                <a:gd name="connsiteY122" fmla="*/ 1672954 h 2278228"/>
                <a:gd name="connsiteX123" fmla="*/ 240860 w 1754187"/>
                <a:gd name="connsiteY123" fmla="*/ 1664717 h 2278228"/>
                <a:gd name="connsiteX124" fmla="*/ 235179 w 1754187"/>
                <a:gd name="connsiteY124" fmla="*/ 1479528 h 2278228"/>
                <a:gd name="connsiteX125" fmla="*/ 232623 w 1754187"/>
                <a:gd name="connsiteY125" fmla="*/ 1476687 h 2278228"/>
                <a:gd name="connsiteX126" fmla="*/ 232623 w 1754187"/>
                <a:gd name="connsiteY126" fmla="*/ 1465610 h 2278228"/>
                <a:gd name="connsiteX127" fmla="*/ 229783 w 1754187"/>
                <a:gd name="connsiteY127" fmla="*/ 1457089 h 2278228"/>
                <a:gd name="connsiteX128" fmla="*/ 229783 w 1754187"/>
                <a:gd name="connsiteY128" fmla="*/ 1451692 h 2278228"/>
                <a:gd name="connsiteX129" fmla="*/ 240860 w 1754187"/>
                <a:gd name="connsiteY129" fmla="*/ 1398294 h 2278228"/>
                <a:gd name="connsiteX130" fmla="*/ 243700 w 1754187"/>
                <a:gd name="connsiteY130" fmla="*/ 1395454 h 2278228"/>
                <a:gd name="connsiteX131" fmla="*/ 249381 w 1754187"/>
                <a:gd name="connsiteY131" fmla="*/ 1392897 h 2278228"/>
                <a:gd name="connsiteX132" fmla="*/ 254778 w 1754187"/>
                <a:gd name="connsiteY132" fmla="*/ 1390057 h 2278228"/>
                <a:gd name="connsiteX133" fmla="*/ 263298 w 1754187"/>
                <a:gd name="connsiteY133" fmla="*/ 1387217 h 2278228"/>
                <a:gd name="connsiteX134" fmla="*/ 299655 w 1754187"/>
                <a:gd name="connsiteY134" fmla="*/ 1387217 h 2278228"/>
                <a:gd name="connsiteX135" fmla="*/ 299655 w 1754187"/>
                <a:gd name="connsiteY135" fmla="*/ 1381536 h 2278228"/>
                <a:gd name="connsiteX136" fmla="*/ 305335 w 1754187"/>
                <a:gd name="connsiteY136" fmla="*/ 1375855 h 2278228"/>
                <a:gd name="connsiteX137" fmla="*/ 305335 w 1754187"/>
                <a:gd name="connsiteY137" fmla="*/ 1317061 h 2278228"/>
                <a:gd name="connsiteX138" fmla="*/ 308176 w 1754187"/>
                <a:gd name="connsiteY138" fmla="*/ 1311380 h 2278228"/>
                <a:gd name="connsiteX139" fmla="*/ 313856 w 1754187"/>
                <a:gd name="connsiteY139" fmla="*/ 1303143 h 2278228"/>
                <a:gd name="connsiteX140" fmla="*/ 316413 w 1754187"/>
                <a:gd name="connsiteY140" fmla="*/ 1300303 h 2278228"/>
                <a:gd name="connsiteX141" fmla="*/ 341692 w 1754187"/>
                <a:gd name="connsiteY141" fmla="*/ 1266787 h 2278228"/>
                <a:gd name="connsiteX142" fmla="*/ 372651 w 1754187"/>
                <a:gd name="connsiteY142" fmla="*/ 1238668 h 2278228"/>
                <a:gd name="connsiteX143" fmla="*/ 378332 w 1754187"/>
                <a:gd name="connsiteY143" fmla="*/ 1238668 h 2278228"/>
                <a:gd name="connsiteX144" fmla="*/ 383728 w 1754187"/>
                <a:gd name="connsiteY144" fmla="*/ 1235827 h 2278228"/>
                <a:gd name="connsiteX145" fmla="*/ 389409 w 1754187"/>
                <a:gd name="connsiteY145" fmla="*/ 1235827 h 2278228"/>
                <a:gd name="connsiteX146" fmla="*/ 411848 w 1754187"/>
                <a:gd name="connsiteY146" fmla="*/ 1238668 h 2278228"/>
                <a:gd name="connsiteX147" fmla="*/ 422925 w 1754187"/>
                <a:gd name="connsiteY147" fmla="*/ 1238668 h 2278228"/>
                <a:gd name="connsiteX148" fmla="*/ 445364 w 1754187"/>
                <a:gd name="connsiteY148" fmla="*/ 1224750 h 2278228"/>
                <a:gd name="connsiteX149" fmla="*/ 439967 w 1754187"/>
                <a:gd name="connsiteY149" fmla="*/ 1221910 h 2278228"/>
                <a:gd name="connsiteX150" fmla="*/ 428606 w 1754187"/>
                <a:gd name="connsiteY150" fmla="*/ 1199471 h 2278228"/>
                <a:gd name="connsiteX151" fmla="*/ 425765 w 1754187"/>
                <a:gd name="connsiteY151" fmla="*/ 1193790 h 2278228"/>
                <a:gd name="connsiteX152" fmla="*/ 403327 w 1754187"/>
                <a:gd name="connsiteY152" fmla="*/ 1171352 h 2278228"/>
                <a:gd name="connsiteX153" fmla="*/ 400486 w 1754187"/>
                <a:gd name="connsiteY153" fmla="*/ 1171352 h 2278228"/>
                <a:gd name="connsiteX154" fmla="*/ 395090 w 1754187"/>
                <a:gd name="connsiteY154" fmla="*/ 1168511 h 2278228"/>
                <a:gd name="connsiteX155" fmla="*/ 378332 w 1754187"/>
                <a:gd name="connsiteY155" fmla="*/ 1162831 h 2278228"/>
                <a:gd name="connsiteX156" fmla="*/ 372651 w 1754187"/>
                <a:gd name="connsiteY156" fmla="*/ 1160274 h 2278228"/>
                <a:gd name="connsiteX157" fmla="*/ 353053 w 1754187"/>
                <a:gd name="connsiteY157" fmla="*/ 1126475 h 2278228"/>
                <a:gd name="connsiteX158" fmla="*/ 333455 w 1754187"/>
                <a:gd name="connsiteY158" fmla="*/ 1123634 h 2278228"/>
                <a:gd name="connsiteX159" fmla="*/ 294258 w 1754187"/>
                <a:gd name="connsiteY159" fmla="*/ 1112557 h 2278228"/>
                <a:gd name="connsiteX160" fmla="*/ 299655 w 1754187"/>
                <a:gd name="connsiteY160" fmla="*/ 1095799 h 2278228"/>
                <a:gd name="connsiteX161" fmla="*/ 294258 w 1754187"/>
                <a:gd name="connsiteY161" fmla="*/ 1050922 h 2278228"/>
                <a:gd name="connsiteX162" fmla="*/ 294258 w 1754187"/>
                <a:gd name="connsiteY162" fmla="*/ 1039560 h 2278228"/>
                <a:gd name="connsiteX163" fmla="*/ 302495 w 1754187"/>
                <a:gd name="connsiteY163" fmla="*/ 983606 h 2278228"/>
                <a:gd name="connsiteX164" fmla="*/ 302495 w 1754187"/>
                <a:gd name="connsiteY164" fmla="*/ 964008 h 2278228"/>
                <a:gd name="connsiteX165" fmla="*/ 324934 w 1754187"/>
                <a:gd name="connsiteY165" fmla="*/ 885615 h 2278228"/>
                <a:gd name="connsiteX166" fmla="*/ 333455 w 1754187"/>
                <a:gd name="connsiteY166" fmla="*/ 874253 h 2278228"/>
                <a:gd name="connsiteX167" fmla="*/ 341692 w 1754187"/>
                <a:gd name="connsiteY167" fmla="*/ 863176 h 2278228"/>
                <a:gd name="connsiteX168" fmla="*/ 358449 w 1754187"/>
                <a:gd name="connsiteY168" fmla="*/ 823980 h 2278228"/>
                <a:gd name="connsiteX169" fmla="*/ 361290 w 1754187"/>
                <a:gd name="connsiteY169" fmla="*/ 818299 h 2278228"/>
                <a:gd name="connsiteX170" fmla="*/ 358449 w 1754187"/>
                <a:gd name="connsiteY170" fmla="*/ 806938 h 2278228"/>
                <a:gd name="connsiteX171" fmla="*/ 358449 w 1754187"/>
                <a:gd name="connsiteY171" fmla="*/ 798701 h 2278228"/>
                <a:gd name="connsiteX172" fmla="*/ 308176 w 1754187"/>
                <a:gd name="connsiteY172" fmla="*/ 764901 h 2278228"/>
                <a:gd name="connsiteX173" fmla="*/ 296814 w 1754187"/>
                <a:gd name="connsiteY173" fmla="*/ 764901 h 2278228"/>
                <a:gd name="connsiteX174" fmla="*/ 263298 w 1754187"/>
                <a:gd name="connsiteY174" fmla="*/ 748143 h 2278228"/>
                <a:gd name="connsiteX175" fmla="*/ 254778 w 1754187"/>
                <a:gd name="connsiteY175" fmla="*/ 745302 h 2278228"/>
                <a:gd name="connsiteX176" fmla="*/ 195983 w 1754187"/>
                <a:gd name="connsiteY176" fmla="*/ 750983 h 2278228"/>
                <a:gd name="connsiteX177" fmla="*/ 184905 w 1754187"/>
                <a:gd name="connsiteY177" fmla="*/ 753823 h 2278228"/>
                <a:gd name="connsiteX178" fmla="*/ 137188 w 1754187"/>
                <a:gd name="connsiteY178" fmla="*/ 742746 h 2278228"/>
                <a:gd name="connsiteX179" fmla="*/ 131507 w 1754187"/>
                <a:gd name="connsiteY179" fmla="*/ 734225 h 2278228"/>
                <a:gd name="connsiteX180" fmla="*/ 100832 w 1754187"/>
                <a:gd name="connsiteY180" fmla="*/ 686508 h 2278228"/>
                <a:gd name="connsiteX181" fmla="*/ 86630 w 1754187"/>
                <a:gd name="connsiteY181" fmla="*/ 680827 h 2278228"/>
                <a:gd name="connsiteX182" fmla="*/ 69872 w 1754187"/>
                <a:gd name="connsiteY182" fmla="*/ 675430 h 2278228"/>
                <a:gd name="connsiteX183" fmla="*/ 24995 w 1754187"/>
                <a:gd name="connsiteY183" fmla="*/ 630553 h 2278228"/>
                <a:gd name="connsiteX184" fmla="*/ 24995 w 1754187"/>
                <a:gd name="connsiteY184" fmla="*/ 619192 h 2278228"/>
                <a:gd name="connsiteX185" fmla="*/ 22439 w 1754187"/>
                <a:gd name="connsiteY185" fmla="*/ 610955 h 2278228"/>
                <a:gd name="connsiteX186" fmla="*/ 0 w 1754187"/>
                <a:gd name="connsiteY186" fmla="*/ 532562 h 2278228"/>
                <a:gd name="connsiteX187" fmla="*/ 8237 w 1754187"/>
                <a:gd name="connsiteY187" fmla="*/ 535118 h 2278228"/>
                <a:gd name="connsiteX188" fmla="*/ 16758 w 1754187"/>
                <a:gd name="connsiteY188" fmla="*/ 535118 h 2278228"/>
                <a:gd name="connsiteX189" fmla="*/ 33516 w 1754187"/>
                <a:gd name="connsiteY189" fmla="*/ 537958 h 2278228"/>
                <a:gd name="connsiteX190" fmla="*/ 47433 w 1754187"/>
                <a:gd name="connsiteY190" fmla="*/ 535118 h 2278228"/>
                <a:gd name="connsiteX191" fmla="*/ 58795 w 1754187"/>
                <a:gd name="connsiteY191" fmla="*/ 535118 h 2278228"/>
                <a:gd name="connsiteX192" fmla="*/ 72712 w 1754187"/>
                <a:gd name="connsiteY192" fmla="*/ 532562 h 2278228"/>
                <a:gd name="connsiteX193" fmla="*/ 78393 w 1754187"/>
                <a:gd name="connsiteY193" fmla="*/ 529721 h 2278228"/>
                <a:gd name="connsiteX194" fmla="*/ 86630 w 1754187"/>
                <a:gd name="connsiteY194" fmla="*/ 529721 h 2278228"/>
                <a:gd name="connsiteX195" fmla="*/ 120430 w 1754187"/>
                <a:gd name="connsiteY195" fmla="*/ 526881 h 2278228"/>
                <a:gd name="connsiteX196" fmla="*/ 128667 w 1754187"/>
                <a:gd name="connsiteY196" fmla="*/ 529721 h 2278228"/>
                <a:gd name="connsiteX197" fmla="*/ 134347 w 1754187"/>
                <a:gd name="connsiteY197" fmla="*/ 529721 h 2278228"/>
                <a:gd name="connsiteX198" fmla="*/ 165307 w 1754187"/>
                <a:gd name="connsiteY198" fmla="*/ 549320 h 2278228"/>
                <a:gd name="connsiteX199" fmla="*/ 173544 w 1754187"/>
                <a:gd name="connsiteY199" fmla="*/ 557557 h 2278228"/>
                <a:gd name="connsiteX200" fmla="*/ 179225 w 1754187"/>
                <a:gd name="connsiteY200" fmla="*/ 560397 h 2278228"/>
                <a:gd name="connsiteX201" fmla="*/ 187746 w 1754187"/>
                <a:gd name="connsiteY201" fmla="*/ 566078 h 2278228"/>
                <a:gd name="connsiteX202" fmla="*/ 226942 w 1754187"/>
                <a:gd name="connsiteY202" fmla="*/ 599594 h 2278228"/>
                <a:gd name="connsiteX203" fmla="*/ 232623 w 1754187"/>
                <a:gd name="connsiteY203" fmla="*/ 602434 h 2278228"/>
                <a:gd name="connsiteX204" fmla="*/ 240860 w 1754187"/>
                <a:gd name="connsiteY204" fmla="*/ 605274 h 2278228"/>
                <a:gd name="connsiteX205" fmla="*/ 246541 w 1754187"/>
                <a:gd name="connsiteY205" fmla="*/ 608114 h 2278228"/>
                <a:gd name="connsiteX206" fmla="*/ 257618 w 1754187"/>
                <a:gd name="connsiteY206" fmla="*/ 608114 h 2278228"/>
                <a:gd name="connsiteX207" fmla="*/ 302495 w 1754187"/>
                <a:gd name="connsiteY207" fmla="*/ 591357 h 2278228"/>
                <a:gd name="connsiteX208" fmla="*/ 308176 w 1754187"/>
                <a:gd name="connsiteY208" fmla="*/ 585676 h 2278228"/>
                <a:gd name="connsiteX209" fmla="*/ 311016 w 1754187"/>
                <a:gd name="connsiteY209" fmla="*/ 579995 h 2278228"/>
                <a:gd name="connsiteX210" fmla="*/ 316413 w 1754187"/>
                <a:gd name="connsiteY210" fmla="*/ 574599 h 2278228"/>
                <a:gd name="connsiteX211" fmla="*/ 319253 w 1754187"/>
                <a:gd name="connsiteY211" fmla="*/ 568918 h 2278228"/>
                <a:gd name="connsiteX212" fmla="*/ 366971 w 1754187"/>
                <a:gd name="connsiteY212" fmla="*/ 552160 h 2278228"/>
                <a:gd name="connsiteX213" fmla="*/ 375492 w 1754187"/>
                <a:gd name="connsiteY213" fmla="*/ 552160 h 2278228"/>
                <a:gd name="connsiteX214" fmla="*/ 422925 w 1754187"/>
                <a:gd name="connsiteY214" fmla="*/ 515520 h 2278228"/>
                <a:gd name="connsiteX215" fmla="*/ 431446 w 1754187"/>
                <a:gd name="connsiteY215" fmla="*/ 507283 h 2278228"/>
                <a:gd name="connsiteX216" fmla="*/ 437127 w 1754187"/>
                <a:gd name="connsiteY216" fmla="*/ 498762 h 2278228"/>
                <a:gd name="connsiteX217" fmla="*/ 470643 w 1754187"/>
                <a:gd name="connsiteY217" fmla="*/ 487685 h 2278228"/>
                <a:gd name="connsiteX218" fmla="*/ 482004 w 1754187"/>
                <a:gd name="connsiteY218" fmla="*/ 487685 h 2278228"/>
                <a:gd name="connsiteX219" fmla="*/ 518360 w 1754187"/>
                <a:gd name="connsiteY219" fmla="*/ 498762 h 2278228"/>
                <a:gd name="connsiteX220" fmla="*/ 526597 w 1754187"/>
                <a:gd name="connsiteY220" fmla="*/ 498762 h 2278228"/>
                <a:gd name="connsiteX221" fmla="*/ 554716 w 1754187"/>
                <a:gd name="connsiteY221" fmla="*/ 487685 h 2278228"/>
                <a:gd name="connsiteX222" fmla="*/ 563237 w 1754187"/>
                <a:gd name="connsiteY222" fmla="*/ 479164 h 2278228"/>
                <a:gd name="connsiteX223" fmla="*/ 574315 w 1754187"/>
                <a:gd name="connsiteY223" fmla="*/ 473483 h 2278228"/>
                <a:gd name="connsiteX224" fmla="*/ 579995 w 1754187"/>
                <a:gd name="connsiteY224" fmla="*/ 468086 h 2278228"/>
                <a:gd name="connsiteX225" fmla="*/ 627713 w 1754187"/>
                <a:gd name="connsiteY225" fmla="*/ 459565 h 2278228"/>
                <a:gd name="connsiteX226" fmla="*/ 644471 w 1754187"/>
                <a:gd name="connsiteY226" fmla="*/ 453885 h 2278228"/>
                <a:gd name="connsiteX227" fmla="*/ 658388 w 1754187"/>
                <a:gd name="connsiteY227" fmla="*/ 453885 h 2278228"/>
                <a:gd name="connsiteX228" fmla="*/ 694745 w 1754187"/>
                <a:gd name="connsiteY228" fmla="*/ 417528 h 2278228"/>
                <a:gd name="connsiteX229" fmla="*/ 694745 w 1754187"/>
                <a:gd name="connsiteY229" fmla="*/ 409007 h 2278228"/>
                <a:gd name="connsiteX230" fmla="*/ 697585 w 1754187"/>
                <a:gd name="connsiteY230" fmla="*/ 361574 h 2278228"/>
                <a:gd name="connsiteX231" fmla="*/ 700425 w 1754187"/>
                <a:gd name="connsiteY231" fmla="*/ 353053 h 2278228"/>
                <a:gd name="connsiteX232" fmla="*/ 728545 w 1754187"/>
                <a:gd name="connsiteY232" fmla="*/ 313856 h 2278228"/>
                <a:gd name="connsiteX233" fmla="*/ 770581 w 1754187"/>
                <a:gd name="connsiteY233" fmla="*/ 299939 h 2278228"/>
                <a:gd name="connsiteX234" fmla="*/ 795860 w 1754187"/>
                <a:gd name="connsiteY234" fmla="*/ 283181 h 2278228"/>
                <a:gd name="connsiteX235" fmla="*/ 804097 w 1754187"/>
                <a:gd name="connsiteY235" fmla="*/ 277500 h 2278228"/>
                <a:gd name="connsiteX236" fmla="*/ 812618 w 1754187"/>
                <a:gd name="connsiteY236" fmla="*/ 271820 h 2278228"/>
                <a:gd name="connsiteX237" fmla="*/ 851815 w 1754187"/>
                <a:gd name="connsiteY237" fmla="*/ 229783 h 2278228"/>
                <a:gd name="connsiteX238" fmla="*/ 860336 w 1754187"/>
                <a:gd name="connsiteY238" fmla="*/ 218705 h 2278228"/>
                <a:gd name="connsiteX239" fmla="*/ 910610 w 1754187"/>
                <a:gd name="connsiteY239" fmla="*/ 201663 h 2278228"/>
                <a:gd name="connsiteX240" fmla="*/ 946966 w 1754187"/>
                <a:gd name="connsiteY240" fmla="*/ 190586 h 2278228"/>
                <a:gd name="connsiteX241" fmla="*/ 955487 w 1754187"/>
                <a:gd name="connsiteY241" fmla="*/ 187746 h 2278228"/>
                <a:gd name="connsiteX242" fmla="*/ 994683 w 1754187"/>
                <a:gd name="connsiteY242" fmla="*/ 170988 h 2278228"/>
                <a:gd name="connsiteX243" fmla="*/ 1000364 w 1754187"/>
                <a:gd name="connsiteY243" fmla="*/ 170988 h 2278228"/>
                <a:gd name="connsiteX244" fmla="*/ 1059159 w 1754187"/>
                <a:gd name="connsiteY244" fmla="*/ 140028 h 2278228"/>
                <a:gd name="connsiteX245" fmla="*/ 1090118 w 1754187"/>
                <a:gd name="connsiteY245" fmla="*/ 126111 h 2278228"/>
                <a:gd name="connsiteX246" fmla="*/ 1098355 w 1754187"/>
                <a:gd name="connsiteY246" fmla="*/ 123270 h 2278228"/>
                <a:gd name="connsiteX247" fmla="*/ 1120794 w 1754187"/>
                <a:gd name="connsiteY247" fmla="*/ 106512 h 2278228"/>
                <a:gd name="connsiteX248" fmla="*/ 1126475 w 1754187"/>
                <a:gd name="connsiteY248" fmla="*/ 97991 h 2278228"/>
                <a:gd name="connsiteX249" fmla="*/ 1137552 w 1754187"/>
                <a:gd name="connsiteY249" fmla="*/ 78393 h 2278228"/>
                <a:gd name="connsiteX250" fmla="*/ 1146073 w 1754187"/>
                <a:gd name="connsiteY250" fmla="*/ 53114 h 2278228"/>
                <a:gd name="connsiteX251" fmla="*/ 1143233 w 1754187"/>
                <a:gd name="connsiteY251" fmla="*/ 42037 h 2278228"/>
                <a:gd name="connsiteX252" fmla="*/ 1140392 w 1754187"/>
                <a:gd name="connsiteY252" fmla="*/ 28119 h 2278228"/>
                <a:gd name="connsiteX253" fmla="*/ 1151754 w 1754187"/>
                <a:gd name="connsiteY253" fmla="*/ 0 h 2278228"/>
                <a:gd name="connsiteX254" fmla="*/ 1159990 w 1754187"/>
                <a:gd name="connsiteY254" fmla="*/ 2840 h 2278228"/>
                <a:gd name="connsiteX255" fmla="*/ 1196347 w 1754187"/>
                <a:gd name="connsiteY255" fmla="*/ 28119 h 2278228"/>
                <a:gd name="connsiteX256" fmla="*/ 1204868 w 1754187"/>
                <a:gd name="connsiteY256" fmla="*/ 36356 h 2278228"/>
                <a:gd name="connsiteX257" fmla="*/ 1210548 w 1754187"/>
                <a:gd name="connsiteY257" fmla="*/ 42037 h 2278228"/>
                <a:gd name="connsiteX258" fmla="*/ 1252585 w 1754187"/>
                <a:gd name="connsiteY258" fmla="*/ 55954 h 2278228"/>
                <a:gd name="connsiteX259" fmla="*/ 1263663 w 1754187"/>
                <a:gd name="connsiteY259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571474 w 1754187"/>
                <a:gd name="connsiteY105" fmla="*/ 2087642 h 2278228"/>
                <a:gd name="connsiteX106" fmla="*/ 551876 w 1754187"/>
                <a:gd name="connsiteY106" fmla="*/ 2087642 h 2278228"/>
                <a:gd name="connsiteX107" fmla="*/ 521200 w 1754187"/>
                <a:gd name="connsiteY107" fmla="*/ 2073724 h 2278228"/>
                <a:gd name="connsiteX108" fmla="*/ 512679 w 1754187"/>
                <a:gd name="connsiteY108" fmla="*/ 2073724 h 2278228"/>
                <a:gd name="connsiteX109" fmla="*/ 462406 w 1754187"/>
                <a:gd name="connsiteY109" fmla="*/ 2101844 h 2278228"/>
                <a:gd name="connsiteX110" fmla="*/ 375492 w 1754187"/>
                <a:gd name="connsiteY110" fmla="*/ 2194154 h 2278228"/>
                <a:gd name="connsiteX111" fmla="*/ 364130 w 1754187"/>
                <a:gd name="connsiteY111" fmla="*/ 2210912 h 2278228"/>
                <a:gd name="connsiteX112" fmla="*/ 355893 w 1754187"/>
                <a:gd name="connsiteY112" fmla="*/ 2222274 h 2278228"/>
                <a:gd name="connsiteX113" fmla="*/ 324934 w 1754187"/>
                <a:gd name="connsiteY113" fmla="*/ 2247552 h 2278228"/>
                <a:gd name="connsiteX114" fmla="*/ 294258 w 1754187"/>
                <a:gd name="connsiteY114" fmla="*/ 2278228 h 2278228"/>
                <a:gd name="connsiteX115" fmla="*/ 210184 w 1754187"/>
                <a:gd name="connsiteY115" fmla="*/ 2236191 h 2278228"/>
                <a:gd name="connsiteX116" fmla="*/ 117590 w 1754187"/>
                <a:gd name="connsiteY116" fmla="*/ 2141040 h 2278228"/>
                <a:gd name="connsiteX117" fmla="*/ 117590 w 1754187"/>
                <a:gd name="connsiteY117" fmla="*/ 2096163 h 2278228"/>
                <a:gd name="connsiteX118" fmla="*/ 162467 w 1754187"/>
                <a:gd name="connsiteY118" fmla="*/ 2034528 h 2278228"/>
                <a:gd name="connsiteX119" fmla="*/ 201663 w 1754187"/>
                <a:gd name="connsiteY119" fmla="*/ 1928015 h 2278228"/>
                <a:gd name="connsiteX120" fmla="*/ 232623 w 1754187"/>
                <a:gd name="connsiteY120" fmla="*/ 1759868 h 2278228"/>
                <a:gd name="connsiteX121" fmla="*/ 235179 w 1754187"/>
                <a:gd name="connsiteY121" fmla="*/ 1672954 h 2278228"/>
                <a:gd name="connsiteX122" fmla="*/ 240860 w 1754187"/>
                <a:gd name="connsiteY122" fmla="*/ 1664717 h 2278228"/>
                <a:gd name="connsiteX123" fmla="*/ 235179 w 1754187"/>
                <a:gd name="connsiteY123" fmla="*/ 1479528 h 2278228"/>
                <a:gd name="connsiteX124" fmla="*/ 232623 w 1754187"/>
                <a:gd name="connsiteY124" fmla="*/ 1476687 h 2278228"/>
                <a:gd name="connsiteX125" fmla="*/ 232623 w 1754187"/>
                <a:gd name="connsiteY125" fmla="*/ 1465610 h 2278228"/>
                <a:gd name="connsiteX126" fmla="*/ 229783 w 1754187"/>
                <a:gd name="connsiteY126" fmla="*/ 1457089 h 2278228"/>
                <a:gd name="connsiteX127" fmla="*/ 229783 w 1754187"/>
                <a:gd name="connsiteY127" fmla="*/ 1451692 h 2278228"/>
                <a:gd name="connsiteX128" fmla="*/ 240860 w 1754187"/>
                <a:gd name="connsiteY128" fmla="*/ 1398294 h 2278228"/>
                <a:gd name="connsiteX129" fmla="*/ 243700 w 1754187"/>
                <a:gd name="connsiteY129" fmla="*/ 1395454 h 2278228"/>
                <a:gd name="connsiteX130" fmla="*/ 249381 w 1754187"/>
                <a:gd name="connsiteY130" fmla="*/ 1392897 h 2278228"/>
                <a:gd name="connsiteX131" fmla="*/ 254778 w 1754187"/>
                <a:gd name="connsiteY131" fmla="*/ 1390057 h 2278228"/>
                <a:gd name="connsiteX132" fmla="*/ 263298 w 1754187"/>
                <a:gd name="connsiteY132" fmla="*/ 1387217 h 2278228"/>
                <a:gd name="connsiteX133" fmla="*/ 299655 w 1754187"/>
                <a:gd name="connsiteY133" fmla="*/ 1387217 h 2278228"/>
                <a:gd name="connsiteX134" fmla="*/ 299655 w 1754187"/>
                <a:gd name="connsiteY134" fmla="*/ 1381536 h 2278228"/>
                <a:gd name="connsiteX135" fmla="*/ 305335 w 1754187"/>
                <a:gd name="connsiteY135" fmla="*/ 1375855 h 2278228"/>
                <a:gd name="connsiteX136" fmla="*/ 305335 w 1754187"/>
                <a:gd name="connsiteY136" fmla="*/ 1317061 h 2278228"/>
                <a:gd name="connsiteX137" fmla="*/ 308176 w 1754187"/>
                <a:gd name="connsiteY137" fmla="*/ 1311380 h 2278228"/>
                <a:gd name="connsiteX138" fmla="*/ 313856 w 1754187"/>
                <a:gd name="connsiteY138" fmla="*/ 1303143 h 2278228"/>
                <a:gd name="connsiteX139" fmla="*/ 316413 w 1754187"/>
                <a:gd name="connsiteY139" fmla="*/ 1300303 h 2278228"/>
                <a:gd name="connsiteX140" fmla="*/ 341692 w 1754187"/>
                <a:gd name="connsiteY140" fmla="*/ 1266787 h 2278228"/>
                <a:gd name="connsiteX141" fmla="*/ 372651 w 1754187"/>
                <a:gd name="connsiteY141" fmla="*/ 1238668 h 2278228"/>
                <a:gd name="connsiteX142" fmla="*/ 378332 w 1754187"/>
                <a:gd name="connsiteY142" fmla="*/ 1238668 h 2278228"/>
                <a:gd name="connsiteX143" fmla="*/ 383728 w 1754187"/>
                <a:gd name="connsiteY143" fmla="*/ 1235827 h 2278228"/>
                <a:gd name="connsiteX144" fmla="*/ 389409 w 1754187"/>
                <a:gd name="connsiteY144" fmla="*/ 1235827 h 2278228"/>
                <a:gd name="connsiteX145" fmla="*/ 411848 w 1754187"/>
                <a:gd name="connsiteY145" fmla="*/ 1238668 h 2278228"/>
                <a:gd name="connsiteX146" fmla="*/ 422925 w 1754187"/>
                <a:gd name="connsiteY146" fmla="*/ 1238668 h 2278228"/>
                <a:gd name="connsiteX147" fmla="*/ 445364 w 1754187"/>
                <a:gd name="connsiteY147" fmla="*/ 1224750 h 2278228"/>
                <a:gd name="connsiteX148" fmla="*/ 439967 w 1754187"/>
                <a:gd name="connsiteY148" fmla="*/ 1221910 h 2278228"/>
                <a:gd name="connsiteX149" fmla="*/ 428606 w 1754187"/>
                <a:gd name="connsiteY149" fmla="*/ 1199471 h 2278228"/>
                <a:gd name="connsiteX150" fmla="*/ 425765 w 1754187"/>
                <a:gd name="connsiteY150" fmla="*/ 1193790 h 2278228"/>
                <a:gd name="connsiteX151" fmla="*/ 403327 w 1754187"/>
                <a:gd name="connsiteY151" fmla="*/ 1171352 h 2278228"/>
                <a:gd name="connsiteX152" fmla="*/ 400486 w 1754187"/>
                <a:gd name="connsiteY152" fmla="*/ 1171352 h 2278228"/>
                <a:gd name="connsiteX153" fmla="*/ 395090 w 1754187"/>
                <a:gd name="connsiteY153" fmla="*/ 1168511 h 2278228"/>
                <a:gd name="connsiteX154" fmla="*/ 378332 w 1754187"/>
                <a:gd name="connsiteY154" fmla="*/ 1162831 h 2278228"/>
                <a:gd name="connsiteX155" fmla="*/ 372651 w 1754187"/>
                <a:gd name="connsiteY155" fmla="*/ 1160274 h 2278228"/>
                <a:gd name="connsiteX156" fmla="*/ 353053 w 1754187"/>
                <a:gd name="connsiteY156" fmla="*/ 1126475 h 2278228"/>
                <a:gd name="connsiteX157" fmla="*/ 333455 w 1754187"/>
                <a:gd name="connsiteY157" fmla="*/ 1123634 h 2278228"/>
                <a:gd name="connsiteX158" fmla="*/ 294258 w 1754187"/>
                <a:gd name="connsiteY158" fmla="*/ 1112557 h 2278228"/>
                <a:gd name="connsiteX159" fmla="*/ 299655 w 1754187"/>
                <a:gd name="connsiteY159" fmla="*/ 1095799 h 2278228"/>
                <a:gd name="connsiteX160" fmla="*/ 294258 w 1754187"/>
                <a:gd name="connsiteY160" fmla="*/ 1050922 h 2278228"/>
                <a:gd name="connsiteX161" fmla="*/ 294258 w 1754187"/>
                <a:gd name="connsiteY161" fmla="*/ 1039560 h 2278228"/>
                <a:gd name="connsiteX162" fmla="*/ 302495 w 1754187"/>
                <a:gd name="connsiteY162" fmla="*/ 983606 h 2278228"/>
                <a:gd name="connsiteX163" fmla="*/ 302495 w 1754187"/>
                <a:gd name="connsiteY163" fmla="*/ 964008 h 2278228"/>
                <a:gd name="connsiteX164" fmla="*/ 324934 w 1754187"/>
                <a:gd name="connsiteY164" fmla="*/ 885615 h 2278228"/>
                <a:gd name="connsiteX165" fmla="*/ 333455 w 1754187"/>
                <a:gd name="connsiteY165" fmla="*/ 874253 h 2278228"/>
                <a:gd name="connsiteX166" fmla="*/ 341692 w 1754187"/>
                <a:gd name="connsiteY166" fmla="*/ 863176 h 2278228"/>
                <a:gd name="connsiteX167" fmla="*/ 358449 w 1754187"/>
                <a:gd name="connsiteY167" fmla="*/ 823980 h 2278228"/>
                <a:gd name="connsiteX168" fmla="*/ 361290 w 1754187"/>
                <a:gd name="connsiteY168" fmla="*/ 818299 h 2278228"/>
                <a:gd name="connsiteX169" fmla="*/ 358449 w 1754187"/>
                <a:gd name="connsiteY169" fmla="*/ 806938 h 2278228"/>
                <a:gd name="connsiteX170" fmla="*/ 358449 w 1754187"/>
                <a:gd name="connsiteY170" fmla="*/ 798701 h 2278228"/>
                <a:gd name="connsiteX171" fmla="*/ 308176 w 1754187"/>
                <a:gd name="connsiteY171" fmla="*/ 764901 h 2278228"/>
                <a:gd name="connsiteX172" fmla="*/ 296814 w 1754187"/>
                <a:gd name="connsiteY172" fmla="*/ 764901 h 2278228"/>
                <a:gd name="connsiteX173" fmla="*/ 263298 w 1754187"/>
                <a:gd name="connsiteY173" fmla="*/ 748143 h 2278228"/>
                <a:gd name="connsiteX174" fmla="*/ 254778 w 1754187"/>
                <a:gd name="connsiteY174" fmla="*/ 745302 h 2278228"/>
                <a:gd name="connsiteX175" fmla="*/ 195983 w 1754187"/>
                <a:gd name="connsiteY175" fmla="*/ 750983 h 2278228"/>
                <a:gd name="connsiteX176" fmla="*/ 184905 w 1754187"/>
                <a:gd name="connsiteY176" fmla="*/ 753823 h 2278228"/>
                <a:gd name="connsiteX177" fmla="*/ 137188 w 1754187"/>
                <a:gd name="connsiteY177" fmla="*/ 742746 h 2278228"/>
                <a:gd name="connsiteX178" fmla="*/ 131507 w 1754187"/>
                <a:gd name="connsiteY178" fmla="*/ 734225 h 2278228"/>
                <a:gd name="connsiteX179" fmla="*/ 100832 w 1754187"/>
                <a:gd name="connsiteY179" fmla="*/ 686508 h 2278228"/>
                <a:gd name="connsiteX180" fmla="*/ 86630 w 1754187"/>
                <a:gd name="connsiteY180" fmla="*/ 680827 h 2278228"/>
                <a:gd name="connsiteX181" fmla="*/ 69872 w 1754187"/>
                <a:gd name="connsiteY181" fmla="*/ 675430 h 2278228"/>
                <a:gd name="connsiteX182" fmla="*/ 24995 w 1754187"/>
                <a:gd name="connsiteY182" fmla="*/ 630553 h 2278228"/>
                <a:gd name="connsiteX183" fmla="*/ 24995 w 1754187"/>
                <a:gd name="connsiteY183" fmla="*/ 619192 h 2278228"/>
                <a:gd name="connsiteX184" fmla="*/ 22439 w 1754187"/>
                <a:gd name="connsiteY184" fmla="*/ 610955 h 2278228"/>
                <a:gd name="connsiteX185" fmla="*/ 0 w 1754187"/>
                <a:gd name="connsiteY185" fmla="*/ 532562 h 2278228"/>
                <a:gd name="connsiteX186" fmla="*/ 8237 w 1754187"/>
                <a:gd name="connsiteY186" fmla="*/ 535118 h 2278228"/>
                <a:gd name="connsiteX187" fmla="*/ 16758 w 1754187"/>
                <a:gd name="connsiteY187" fmla="*/ 535118 h 2278228"/>
                <a:gd name="connsiteX188" fmla="*/ 33516 w 1754187"/>
                <a:gd name="connsiteY188" fmla="*/ 537958 h 2278228"/>
                <a:gd name="connsiteX189" fmla="*/ 47433 w 1754187"/>
                <a:gd name="connsiteY189" fmla="*/ 535118 h 2278228"/>
                <a:gd name="connsiteX190" fmla="*/ 58795 w 1754187"/>
                <a:gd name="connsiteY190" fmla="*/ 535118 h 2278228"/>
                <a:gd name="connsiteX191" fmla="*/ 72712 w 1754187"/>
                <a:gd name="connsiteY191" fmla="*/ 532562 h 2278228"/>
                <a:gd name="connsiteX192" fmla="*/ 78393 w 1754187"/>
                <a:gd name="connsiteY192" fmla="*/ 529721 h 2278228"/>
                <a:gd name="connsiteX193" fmla="*/ 86630 w 1754187"/>
                <a:gd name="connsiteY193" fmla="*/ 529721 h 2278228"/>
                <a:gd name="connsiteX194" fmla="*/ 120430 w 1754187"/>
                <a:gd name="connsiteY194" fmla="*/ 526881 h 2278228"/>
                <a:gd name="connsiteX195" fmla="*/ 128667 w 1754187"/>
                <a:gd name="connsiteY195" fmla="*/ 529721 h 2278228"/>
                <a:gd name="connsiteX196" fmla="*/ 134347 w 1754187"/>
                <a:gd name="connsiteY196" fmla="*/ 529721 h 2278228"/>
                <a:gd name="connsiteX197" fmla="*/ 165307 w 1754187"/>
                <a:gd name="connsiteY197" fmla="*/ 549320 h 2278228"/>
                <a:gd name="connsiteX198" fmla="*/ 173544 w 1754187"/>
                <a:gd name="connsiteY198" fmla="*/ 557557 h 2278228"/>
                <a:gd name="connsiteX199" fmla="*/ 179225 w 1754187"/>
                <a:gd name="connsiteY199" fmla="*/ 560397 h 2278228"/>
                <a:gd name="connsiteX200" fmla="*/ 187746 w 1754187"/>
                <a:gd name="connsiteY200" fmla="*/ 566078 h 2278228"/>
                <a:gd name="connsiteX201" fmla="*/ 226942 w 1754187"/>
                <a:gd name="connsiteY201" fmla="*/ 599594 h 2278228"/>
                <a:gd name="connsiteX202" fmla="*/ 232623 w 1754187"/>
                <a:gd name="connsiteY202" fmla="*/ 602434 h 2278228"/>
                <a:gd name="connsiteX203" fmla="*/ 240860 w 1754187"/>
                <a:gd name="connsiteY203" fmla="*/ 605274 h 2278228"/>
                <a:gd name="connsiteX204" fmla="*/ 246541 w 1754187"/>
                <a:gd name="connsiteY204" fmla="*/ 608114 h 2278228"/>
                <a:gd name="connsiteX205" fmla="*/ 257618 w 1754187"/>
                <a:gd name="connsiteY205" fmla="*/ 608114 h 2278228"/>
                <a:gd name="connsiteX206" fmla="*/ 302495 w 1754187"/>
                <a:gd name="connsiteY206" fmla="*/ 591357 h 2278228"/>
                <a:gd name="connsiteX207" fmla="*/ 308176 w 1754187"/>
                <a:gd name="connsiteY207" fmla="*/ 585676 h 2278228"/>
                <a:gd name="connsiteX208" fmla="*/ 311016 w 1754187"/>
                <a:gd name="connsiteY208" fmla="*/ 579995 h 2278228"/>
                <a:gd name="connsiteX209" fmla="*/ 316413 w 1754187"/>
                <a:gd name="connsiteY209" fmla="*/ 574599 h 2278228"/>
                <a:gd name="connsiteX210" fmla="*/ 319253 w 1754187"/>
                <a:gd name="connsiteY210" fmla="*/ 568918 h 2278228"/>
                <a:gd name="connsiteX211" fmla="*/ 366971 w 1754187"/>
                <a:gd name="connsiteY211" fmla="*/ 552160 h 2278228"/>
                <a:gd name="connsiteX212" fmla="*/ 375492 w 1754187"/>
                <a:gd name="connsiteY212" fmla="*/ 552160 h 2278228"/>
                <a:gd name="connsiteX213" fmla="*/ 422925 w 1754187"/>
                <a:gd name="connsiteY213" fmla="*/ 515520 h 2278228"/>
                <a:gd name="connsiteX214" fmla="*/ 431446 w 1754187"/>
                <a:gd name="connsiteY214" fmla="*/ 507283 h 2278228"/>
                <a:gd name="connsiteX215" fmla="*/ 437127 w 1754187"/>
                <a:gd name="connsiteY215" fmla="*/ 498762 h 2278228"/>
                <a:gd name="connsiteX216" fmla="*/ 470643 w 1754187"/>
                <a:gd name="connsiteY216" fmla="*/ 487685 h 2278228"/>
                <a:gd name="connsiteX217" fmla="*/ 482004 w 1754187"/>
                <a:gd name="connsiteY217" fmla="*/ 487685 h 2278228"/>
                <a:gd name="connsiteX218" fmla="*/ 518360 w 1754187"/>
                <a:gd name="connsiteY218" fmla="*/ 498762 h 2278228"/>
                <a:gd name="connsiteX219" fmla="*/ 526597 w 1754187"/>
                <a:gd name="connsiteY219" fmla="*/ 498762 h 2278228"/>
                <a:gd name="connsiteX220" fmla="*/ 554716 w 1754187"/>
                <a:gd name="connsiteY220" fmla="*/ 487685 h 2278228"/>
                <a:gd name="connsiteX221" fmla="*/ 563237 w 1754187"/>
                <a:gd name="connsiteY221" fmla="*/ 479164 h 2278228"/>
                <a:gd name="connsiteX222" fmla="*/ 574315 w 1754187"/>
                <a:gd name="connsiteY222" fmla="*/ 473483 h 2278228"/>
                <a:gd name="connsiteX223" fmla="*/ 579995 w 1754187"/>
                <a:gd name="connsiteY223" fmla="*/ 468086 h 2278228"/>
                <a:gd name="connsiteX224" fmla="*/ 627713 w 1754187"/>
                <a:gd name="connsiteY224" fmla="*/ 459565 h 2278228"/>
                <a:gd name="connsiteX225" fmla="*/ 644471 w 1754187"/>
                <a:gd name="connsiteY225" fmla="*/ 453885 h 2278228"/>
                <a:gd name="connsiteX226" fmla="*/ 658388 w 1754187"/>
                <a:gd name="connsiteY226" fmla="*/ 453885 h 2278228"/>
                <a:gd name="connsiteX227" fmla="*/ 694745 w 1754187"/>
                <a:gd name="connsiteY227" fmla="*/ 417528 h 2278228"/>
                <a:gd name="connsiteX228" fmla="*/ 694745 w 1754187"/>
                <a:gd name="connsiteY228" fmla="*/ 409007 h 2278228"/>
                <a:gd name="connsiteX229" fmla="*/ 697585 w 1754187"/>
                <a:gd name="connsiteY229" fmla="*/ 361574 h 2278228"/>
                <a:gd name="connsiteX230" fmla="*/ 700425 w 1754187"/>
                <a:gd name="connsiteY230" fmla="*/ 353053 h 2278228"/>
                <a:gd name="connsiteX231" fmla="*/ 728545 w 1754187"/>
                <a:gd name="connsiteY231" fmla="*/ 313856 h 2278228"/>
                <a:gd name="connsiteX232" fmla="*/ 770581 w 1754187"/>
                <a:gd name="connsiteY232" fmla="*/ 299939 h 2278228"/>
                <a:gd name="connsiteX233" fmla="*/ 795860 w 1754187"/>
                <a:gd name="connsiteY233" fmla="*/ 283181 h 2278228"/>
                <a:gd name="connsiteX234" fmla="*/ 804097 w 1754187"/>
                <a:gd name="connsiteY234" fmla="*/ 277500 h 2278228"/>
                <a:gd name="connsiteX235" fmla="*/ 812618 w 1754187"/>
                <a:gd name="connsiteY235" fmla="*/ 271820 h 2278228"/>
                <a:gd name="connsiteX236" fmla="*/ 851815 w 1754187"/>
                <a:gd name="connsiteY236" fmla="*/ 229783 h 2278228"/>
                <a:gd name="connsiteX237" fmla="*/ 860336 w 1754187"/>
                <a:gd name="connsiteY237" fmla="*/ 218705 h 2278228"/>
                <a:gd name="connsiteX238" fmla="*/ 910610 w 1754187"/>
                <a:gd name="connsiteY238" fmla="*/ 201663 h 2278228"/>
                <a:gd name="connsiteX239" fmla="*/ 946966 w 1754187"/>
                <a:gd name="connsiteY239" fmla="*/ 190586 h 2278228"/>
                <a:gd name="connsiteX240" fmla="*/ 955487 w 1754187"/>
                <a:gd name="connsiteY240" fmla="*/ 187746 h 2278228"/>
                <a:gd name="connsiteX241" fmla="*/ 994683 w 1754187"/>
                <a:gd name="connsiteY241" fmla="*/ 170988 h 2278228"/>
                <a:gd name="connsiteX242" fmla="*/ 1000364 w 1754187"/>
                <a:gd name="connsiteY242" fmla="*/ 170988 h 2278228"/>
                <a:gd name="connsiteX243" fmla="*/ 1059159 w 1754187"/>
                <a:gd name="connsiteY243" fmla="*/ 140028 h 2278228"/>
                <a:gd name="connsiteX244" fmla="*/ 1090118 w 1754187"/>
                <a:gd name="connsiteY244" fmla="*/ 126111 h 2278228"/>
                <a:gd name="connsiteX245" fmla="*/ 1098355 w 1754187"/>
                <a:gd name="connsiteY245" fmla="*/ 123270 h 2278228"/>
                <a:gd name="connsiteX246" fmla="*/ 1120794 w 1754187"/>
                <a:gd name="connsiteY246" fmla="*/ 106512 h 2278228"/>
                <a:gd name="connsiteX247" fmla="*/ 1126475 w 1754187"/>
                <a:gd name="connsiteY247" fmla="*/ 97991 h 2278228"/>
                <a:gd name="connsiteX248" fmla="*/ 1137552 w 1754187"/>
                <a:gd name="connsiteY248" fmla="*/ 78393 h 2278228"/>
                <a:gd name="connsiteX249" fmla="*/ 1146073 w 1754187"/>
                <a:gd name="connsiteY249" fmla="*/ 53114 h 2278228"/>
                <a:gd name="connsiteX250" fmla="*/ 1143233 w 1754187"/>
                <a:gd name="connsiteY250" fmla="*/ 42037 h 2278228"/>
                <a:gd name="connsiteX251" fmla="*/ 1140392 w 1754187"/>
                <a:gd name="connsiteY251" fmla="*/ 28119 h 2278228"/>
                <a:gd name="connsiteX252" fmla="*/ 1151754 w 1754187"/>
                <a:gd name="connsiteY252" fmla="*/ 0 h 2278228"/>
                <a:gd name="connsiteX253" fmla="*/ 1159990 w 1754187"/>
                <a:gd name="connsiteY253" fmla="*/ 2840 h 2278228"/>
                <a:gd name="connsiteX254" fmla="*/ 1196347 w 1754187"/>
                <a:gd name="connsiteY254" fmla="*/ 28119 h 2278228"/>
                <a:gd name="connsiteX255" fmla="*/ 1204868 w 1754187"/>
                <a:gd name="connsiteY255" fmla="*/ 36356 h 2278228"/>
                <a:gd name="connsiteX256" fmla="*/ 1210548 w 1754187"/>
                <a:gd name="connsiteY256" fmla="*/ 42037 h 2278228"/>
                <a:gd name="connsiteX257" fmla="*/ 1252585 w 1754187"/>
                <a:gd name="connsiteY257" fmla="*/ 55954 h 2278228"/>
                <a:gd name="connsiteX258" fmla="*/ 1263663 w 1754187"/>
                <a:gd name="connsiteY258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571474 w 1754187"/>
                <a:gd name="connsiteY104" fmla="*/ 2087642 h 2278228"/>
                <a:gd name="connsiteX105" fmla="*/ 551876 w 1754187"/>
                <a:gd name="connsiteY105" fmla="*/ 2087642 h 2278228"/>
                <a:gd name="connsiteX106" fmla="*/ 521200 w 1754187"/>
                <a:gd name="connsiteY106" fmla="*/ 2073724 h 2278228"/>
                <a:gd name="connsiteX107" fmla="*/ 512679 w 1754187"/>
                <a:gd name="connsiteY107" fmla="*/ 2073724 h 2278228"/>
                <a:gd name="connsiteX108" fmla="*/ 462406 w 1754187"/>
                <a:gd name="connsiteY108" fmla="*/ 2101844 h 2278228"/>
                <a:gd name="connsiteX109" fmla="*/ 375492 w 1754187"/>
                <a:gd name="connsiteY109" fmla="*/ 2194154 h 2278228"/>
                <a:gd name="connsiteX110" fmla="*/ 364130 w 1754187"/>
                <a:gd name="connsiteY110" fmla="*/ 2210912 h 2278228"/>
                <a:gd name="connsiteX111" fmla="*/ 355893 w 1754187"/>
                <a:gd name="connsiteY111" fmla="*/ 2222274 h 2278228"/>
                <a:gd name="connsiteX112" fmla="*/ 324934 w 1754187"/>
                <a:gd name="connsiteY112" fmla="*/ 2247552 h 2278228"/>
                <a:gd name="connsiteX113" fmla="*/ 294258 w 1754187"/>
                <a:gd name="connsiteY113" fmla="*/ 2278228 h 2278228"/>
                <a:gd name="connsiteX114" fmla="*/ 210184 w 1754187"/>
                <a:gd name="connsiteY114" fmla="*/ 2236191 h 2278228"/>
                <a:gd name="connsiteX115" fmla="*/ 117590 w 1754187"/>
                <a:gd name="connsiteY115" fmla="*/ 2141040 h 2278228"/>
                <a:gd name="connsiteX116" fmla="*/ 117590 w 1754187"/>
                <a:gd name="connsiteY116" fmla="*/ 2096163 h 2278228"/>
                <a:gd name="connsiteX117" fmla="*/ 162467 w 1754187"/>
                <a:gd name="connsiteY117" fmla="*/ 2034528 h 2278228"/>
                <a:gd name="connsiteX118" fmla="*/ 201663 w 1754187"/>
                <a:gd name="connsiteY118" fmla="*/ 1928015 h 2278228"/>
                <a:gd name="connsiteX119" fmla="*/ 232623 w 1754187"/>
                <a:gd name="connsiteY119" fmla="*/ 1759868 h 2278228"/>
                <a:gd name="connsiteX120" fmla="*/ 235179 w 1754187"/>
                <a:gd name="connsiteY120" fmla="*/ 1672954 h 2278228"/>
                <a:gd name="connsiteX121" fmla="*/ 240860 w 1754187"/>
                <a:gd name="connsiteY121" fmla="*/ 1664717 h 2278228"/>
                <a:gd name="connsiteX122" fmla="*/ 235179 w 1754187"/>
                <a:gd name="connsiteY122" fmla="*/ 1479528 h 2278228"/>
                <a:gd name="connsiteX123" fmla="*/ 232623 w 1754187"/>
                <a:gd name="connsiteY123" fmla="*/ 1476687 h 2278228"/>
                <a:gd name="connsiteX124" fmla="*/ 232623 w 1754187"/>
                <a:gd name="connsiteY124" fmla="*/ 1465610 h 2278228"/>
                <a:gd name="connsiteX125" fmla="*/ 229783 w 1754187"/>
                <a:gd name="connsiteY125" fmla="*/ 1457089 h 2278228"/>
                <a:gd name="connsiteX126" fmla="*/ 229783 w 1754187"/>
                <a:gd name="connsiteY126" fmla="*/ 1451692 h 2278228"/>
                <a:gd name="connsiteX127" fmla="*/ 240860 w 1754187"/>
                <a:gd name="connsiteY127" fmla="*/ 1398294 h 2278228"/>
                <a:gd name="connsiteX128" fmla="*/ 243700 w 1754187"/>
                <a:gd name="connsiteY128" fmla="*/ 1395454 h 2278228"/>
                <a:gd name="connsiteX129" fmla="*/ 249381 w 1754187"/>
                <a:gd name="connsiteY129" fmla="*/ 1392897 h 2278228"/>
                <a:gd name="connsiteX130" fmla="*/ 254778 w 1754187"/>
                <a:gd name="connsiteY130" fmla="*/ 1390057 h 2278228"/>
                <a:gd name="connsiteX131" fmla="*/ 263298 w 1754187"/>
                <a:gd name="connsiteY131" fmla="*/ 1387217 h 2278228"/>
                <a:gd name="connsiteX132" fmla="*/ 299655 w 1754187"/>
                <a:gd name="connsiteY132" fmla="*/ 1387217 h 2278228"/>
                <a:gd name="connsiteX133" fmla="*/ 299655 w 1754187"/>
                <a:gd name="connsiteY133" fmla="*/ 1381536 h 2278228"/>
                <a:gd name="connsiteX134" fmla="*/ 305335 w 1754187"/>
                <a:gd name="connsiteY134" fmla="*/ 1375855 h 2278228"/>
                <a:gd name="connsiteX135" fmla="*/ 305335 w 1754187"/>
                <a:gd name="connsiteY135" fmla="*/ 1317061 h 2278228"/>
                <a:gd name="connsiteX136" fmla="*/ 308176 w 1754187"/>
                <a:gd name="connsiteY136" fmla="*/ 1311380 h 2278228"/>
                <a:gd name="connsiteX137" fmla="*/ 313856 w 1754187"/>
                <a:gd name="connsiteY137" fmla="*/ 1303143 h 2278228"/>
                <a:gd name="connsiteX138" fmla="*/ 316413 w 1754187"/>
                <a:gd name="connsiteY138" fmla="*/ 1300303 h 2278228"/>
                <a:gd name="connsiteX139" fmla="*/ 341692 w 1754187"/>
                <a:gd name="connsiteY139" fmla="*/ 1266787 h 2278228"/>
                <a:gd name="connsiteX140" fmla="*/ 372651 w 1754187"/>
                <a:gd name="connsiteY140" fmla="*/ 1238668 h 2278228"/>
                <a:gd name="connsiteX141" fmla="*/ 378332 w 1754187"/>
                <a:gd name="connsiteY141" fmla="*/ 1238668 h 2278228"/>
                <a:gd name="connsiteX142" fmla="*/ 383728 w 1754187"/>
                <a:gd name="connsiteY142" fmla="*/ 1235827 h 2278228"/>
                <a:gd name="connsiteX143" fmla="*/ 389409 w 1754187"/>
                <a:gd name="connsiteY143" fmla="*/ 1235827 h 2278228"/>
                <a:gd name="connsiteX144" fmla="*/ 411848 w 1754187"/>
                <a:gd name="connsiteY144" fmla="*/ 1238668 h 2278228"/>
                <a:gd name="connsiteX145" fmla="*/ 422925 w 1754187"/>
                <a:gd name="connsiteY145" fmla="*/ 1238668 h 2278228"/>
                <a:gd name="connsiteX146" fmla="*/ 445364 w 1754187"/>
                <a:gd name="connsiteY146" fmla="*/ 1224750 h 2278228"/>
                <a:gd name="connsiteX147" fmla="*/ 439967 w 1754187"/>
                <a:gd name="connsiteY147" fmla="*/ 1221910 h 2278228"/>
                <a:gd name="connsiteX148" fmla="*/ 428606 w 1754187"/>
                <a:gd name="connsiteY148" fmla="*/ 1199471 h 2278228"/>
                <a:gd name="connsiteX149" fmla="*/ 425765 w 1754187"/>
                <a:gd name="connsiteY149" fmla="*/ 1193790 h 2278228"/>
                <a:gd name="connsiteX150" fmla="*/ 403327 w 1754187"/>
                <a:gd name="connsiteY150" fmla="*/ 1171352 h 2278228"/>
                <a:gd name="connsiteX151" fmla="*/ 400486 w 1754187"/>
                <a:gd name="connsiteY151" fmla="*/ 1171352 h 2278228"/>
                <a:gd name="connsiteX152" fmla="*/ 395090 w 1754187"/>
                <a:gd name="connsiteY152" fmla="*/ 1168511 h 2278228"/>
                <a:gd name="connsiteX153" fmla="*/ 378332 w 1754187"/>
                <a:gd name="connsiteY153" fmla="*/ 1162831 h 2278228"/>
                <a:gd name="connsiteX154" fmla="*/ 372651 w 1754187"/>
                <a:gd name="connsiteY154" fmla="*/ 1160274 h 2278228"/>
                <a:gd name="connsiteX155" fmla="*/ 353053 w 1754187"/>
                <a:gd name="connsiteY155" fmla="*/ 1126475 h 2278228"/>
                <a:gd name="connsiteX156" fmla="*/ 333455 w 1754187"/>
                <a:gd name="connsiteY156" fmla="*/ 1123634 h 2278228"/>
                <a:gd name="connsiteX157" fmla="*/ 294258 w 1754187"/>
                <a:gd name="connsiteY157" fmla="*/ 1112557 h 2278228"/>
                <a:gd name="connsiteX158" fmla="*/ 299655 w 1754187"/>
                <a:gd name="connsiteY158" fmla="*/ 1095799 h 2278228"/>
                <a:gd name="connsiteX159" fmla="*/ 294258 w 1754187"/>
                <a:gd name="connsiteY159" fmla="*/ 1050922 h 2278228"/>
                <a:gd name="connsiteX160" fmla="*/ 294258 w 1754187"/>
                <a:gd name="connsiteY160" fmla="*/ 1039560 h 2278228"/>
                <a:gd name="connsiteX161" fmla="*/ 302495 w 1754187"/>
                <a:gd name="connsiteY161" fmla="*/ 983606 h 2278228"/>
                <a:gd name="connsiteX162" fmla="*/ 302495 w 1754187"/>
                <a:gd name="connsiteY162" fmla="*/ 964008 h 2278228"/>
                <a:gd name="connsiteX163" fmla="*/ 324934 w 1754187"/>
                <a:gd name="connsiteY163" fmla="*/ 885615 h 2278228"/>
                <a:gd name="connsiteX164" fmla="*/ 333455 w 1754187"/>
                <a:gd name="connsiteY164" fmla="*/ 874253 h 2278228"/>
                <a:gd name="connsiteX165" fmla="*/ 341692 w 1754187"/>
                <a:gd name="connsiteY165" fmla="*/ 863176 h 2278228"/>
                <a:gd name="connsiteX166" fmla="*/ 358449 w 1754187"/>
                <a:gd name="connsiteY166" fmla="*/ 823980 h 2278228"/>
                <a:gd name="connsiteX167" fmla="*/ 361290 w 1754187"/>
                <a:gd name="connsiteY167" fmla="*/ 818299 h 2278228"/>
                <a:gd name="connsiteX168" fmla="*/ 358449 w 1754187"/>
                <a:gd name="connsiteY168" fmla="*/ 806938 h 2278228"/>
                <a:gd name="connsiteX169" fmla="*/ 358449 w 1754187"/>
                <a:gd name="connsiteY169" fmla="*/ 798701 h 2278228"/>
                <a:gd name="connsiteX170" fmla="*/ 308176 w 1754187"/>
                <a:gd name="connsiteY170" fmla="*/ 764901 h 2278228"/>
                <a:gd name="connsiteX171" fmla="*/ 296814 w 1754187"/>
                <a:gd name="connsiteY171" fmla="*/ 764901 h 2278228"/>
                <a:gd name="connsiteX172" fmla="*/ 263298 w 1754187"/>
                <a:gd name="connsiteY172" fmla="*/ 748143 h 2278228"/>
                <a:gd name="connsiteX173" fmla="*/ 254778 w 1754187"/>
                <a:gd name="connsiteY173" fmla="*/ 745302 h 2278228"/>
                <a:gd name="connsiteX174" fmla="*/ 195983 w 1754187"/>
                <a:gd name="connsiteY174" fmla="*/ 750983 h 2278228"/>
                <a:gd name="connsiteX175" fmla="*/ 184905 w 1754187"/>
                <a:gd name="connsiteY175" fmla="*/ 753823 h 2278228"/>
                <a:gd name="connsiteX176" fmla="*/ 137188 w 1754187"/>
                <a:gd name="connsiteY176" fmla="*/ 742746 h 2278228"/>
                <a:gd name="connsiteX177" fmla="*/ 131507 w 1754187"/>
                <a:gd name="connsiteY177" fmla="*/ 734225 h 2278228"/>
                <a:gd name="connsiteX178" fmla="*/ 100832 w 1754187"/>
                <a:gd name="connsiteY178" fmla="*/ 686508 h 2278228"/>
                <a:gd name="connsiteX179" fmla="*/ 86630 w 1754187"/>
                <a:gd name="connsiteY179" fmla="*/ 680827 h 2278228"/>
                <a:gd name="connsiteX180" fmla="*/ 69872 w 1754187"/>
                <a:gd name="connsiteY180" fmla="*/ 675430 h 2278228"/>
                <a:gd name="connsiteX181" fmla="*/ 24995 w 1754187"/>
                <a:gd name="connsiteY181" fmla="*/ 630553 h 2278228"/>
                <a:gd name="connsiteX182" fmla="*/ 24995 w 1754187"/>
                <a:gd name="connsiteY182" fmla="*/ 619192 h 2278228"/>
                <a:gd name="connsiteX183" fmla="*/ 22439 w 1754187"/>
                <a:gd name="connsiteY183" fmla="*/ 610955 h 2278228"/>
                <a:gd name="connsiteX184" fmla="*/ 0 w 1754187"/>
                <a:gd name="connsiteY184" fmla="*/ 532562 h 2278228"/>
                <a:gd name="connsiteX185" fmla="*/ 8237 w 1754187"/>
                <a:gd name="connsiteY185" fmla="*/ 535118 h 2278228"/>
                <a:gd name="connsiteX186" fmla="*/ 16758 w 1754187"/>
                <a:gd name="connsiteY186" fmla="*/ 535118 h 2278228"/>
                <a:gd name="connsiteX187" fmla="*/ 33516 w 1754187"/>
                <a:gd name="connsiteY187" fmla="*/ 537958 h 2278228"/>
                <a:gd name="connsiteX188" fmla="*/ 47433 w 1754187"/>
                <a:gd name="connsiteY188" fmla="*/ 535118 h 2278228"/>
                <a:gd name="connsiteX189" fmla="*/ 58795 w 1754187"/>
                <a:gd name="connsiteY189" fmla="*/ 535118 h 2278228"/>
                <a:gd name="connsiteX190" fmla="*/ 72712 w 1754187"/>
                <a:gd name="connsiteY190" fmla="*/ 532562 h 2278228"/>
                <a:gd name="connsiteX191" fmla="*/ 78393 w 1754187"/>
                <a:gd name="connsiteY191" fmla="*/ 529721 h 2278228"/>
                <a:gd name="connsiteX192" fmla="*/ 86630 w 1754187"/>
                <a:gd name="connsiteY192" fmla="*/ 529721 h 2278228"/>
                <a:gd name="connsiteX193" fmla="*/ 120430 w 1754187"/>
                <a:gd name="connsiteY193" fmla="*/ 526881 h 2278228"/>
                <a:gd name="connsiteX194" fmla="*/ 128667 w 1754187"/>
                <a:gd name="connsiteY194" fmla="*/ 529721 h 2278228"/>
                <a:gd name="connsiteX195" fmla="*/ 134347 w 1754187"/>
                <a:gd name="connsiteY195" fmla="*/ 529721 h 2278228"/>
                <a:gd name="connsiteX196" fmla="*/ 165307 w 1754187"/>
                <a:gd name="connsiteY196" fmla="*/ 549320 h 2278228"/>
                <a:gd name="connsiteX197" fmla="*/ 173544 w 1754187"/>
                <a:gd name="connsiteY197" fmla="*/ 557557 h 2278228"/>
                <a:gd name="connsiteX198" fmla="*/ 179225 w 1754187"/>
                <a:gd name="connsiteY198" fmla="*/ 560397 h 2278228"/>
                <a:gd name="connsiteX199" fmla="*/ 187746 w 1754187"/>
                <a:gd name="connsiteY199" fmla="*/ 566078 h 2278228"/>
                <a:gd name="connsiteX200" fmla="*/ 226942 w 1754187"/>
                <a:gd name="connsiteY200" fmla="*/ 599594 h 2278228"/>
                <a:gd name="connsiteX201" fmla="*/ 232623 w 1754187"/>
                <a:gd name="connsiteY201" fmla="*/ 602434 h 2278228"/>
                <a:gd name="connsiteX202" fmla="*/ 240860 w 1754187"/>
                <a:gd name="connsiteY202" fmla="*/ 605274 h 2278228"/>
                <a:gd name="connsiteX203" fmla="*/ 246541 w 1754187"/>
                <a:gd name="connsiteY203" fmla="*/ 608114 h 2278228"/>
                <a:gd name="connsiteX204" fmla="*/ 257618 w 1754187"/>
                <a:gd name="connsiteY204" fmla="*/ 608114 h 2278228"/>
                <a:gd name="connsiteX205" fmla="*/ 302495 w 1754187"/>
                <a:gd name="connsiteY205" fmla="*/ 591357 h 2278228"/>
                <a:gd name="connsiteX206" fmla="*/ 308176 w 1754187"/>
                <a:gd name="connsiteY206" fmla="*/ 585676 h 2278228"/>
                <a:gd name="connsiteX207" fmla="*/ 311016 w 1754187"/>
                <a:gd name="connsiteY207" fmla="*/ 579995 h 2278228"/>
                <a:gd name="connsiteX208" fmla="*/ 316413 w 1754187"/>
                <a:gd name="connsiteY208" fmla="*/ 574599 h 2278228"/>
                <a:gd name="connsiteX209" fmla="*/ 319253 w 1754187"/>
                <a:gd name="connsiteY209" fmla="*/ 568918 h 2278228"/>
                <a:gd name="connsiteX210" fmla="*/ 366971 w 1754187"/>
                <a:gd name="connsiteY210" fmla="*/ 552160 h 2278228"/>
                <a:gd name="connsiteX211" fmla="*/ 375492 w 1754187"/>
                <a:gd name="connsiteY211" fmla="*/ 552160 h 2278228"/>
                <a:gd name="connsiteX212" fmla="*/ 422925 w 1754187"/>
                <a:gd name="connsiteY212" fmla="*/ 515520 h 2278228"/>
                <a:gd name="connsiteX213" fmla="*/ 431446 w 1754187"/>
                <a:gd name="connsiteY213" fmla="*/ 507283 h 2278228"/>
                <a:gd name="connsiteX214" fmla="*/ 437127 w 1754187"/>
                <a:gd name="connsiteY214" fmla="*/ 498762 h 2278228"/>
                <a:gd name="connsiteX215" fmla="*/ 470643 w 1754187"/>
                <a:gd name="connsiteY215" fmla="*/ 487685 h 2278228"/>
                <a:gd name="connsiteX216" fmla="*/ 482004 w 1754187"/>
                <a:gd name="connsiteY216" fmla="*/ 487685 h 2278228"/>
                <a:gd name="connsiteX217" fmla="*/ 518360 w 1754187"/>
                <a:gd name="connsiteY217" fmla="*/ 498762 h 2278228"/>
                <a:gd name="connsiteX218" fmla="*/ 526597 w 1754187"/>
                <a:gd name="connsiteY218" fmla="*/ 498762 h 2278228"/>
                <a:gd name="connsiteX219" fmla="*/ 554716 w 1754187"/>
                <a:gd name="connsiteY219" fmla="*/ 487685 h 2278228"/>
                <a:gd name="connsiteX220" fmla="*/ 563237 w 1754187"/>
                <a:gd name="connsiteY220" fmla="*/ 479164 h 2278228"/>
                <a:gd name="connsiteX221" fmla="*/ 574315 w 1754187"/>
                <a:gd name="connsiteY221" fmla="*/ 473483 h 2278228"/>
                <a:gd name="connsiteX222" fmla="*/ 579995 w 1754187"/>
                <a:gd name="connsiteY222" fmla="*/ 468086 h 2278228"/>
                <a:gd name="connsiteX223" fmla="*/ 627713 w 1754187"/>
                <a:gd name="connsiteY223" fmla="*/ 459565 h 2278228"/>
                <a:gd name="connsiteX224" fmla="*/ 644471 w 1754187"/>
                <a:gd name="connsiteY224" fmla="*/ 453885 h 2278228"/>
                <a:gd name="connsiteX225" fmla="*/ 658388 w 1754187"/>
                <a:gd name="connsiteY225" fmla="*/ 453885 h 2278228"/>
                <a:gd name="connsiteX226" fmla="*/ 694745 w 1754187"/>
                <a:gd name="connsiteY226" fmla="*/ 417528 h 2278228"/>
                <a:gd name="connsiteX227" fmla="*/ 694745 w 1754187"/>
                <a:gd name="connsiteY227" fmla="*/ 409007 h 2278228"/>
                <a:gd name="connsiteX228" fmla="*/ 697585 w 1754187"/>
                <a:gd name="connsiteY228" fmla="*/ 361574 h 2278228"/>
                <a:gd name="connsiteX229" fmla="*/ 700425 w 1754187"/>
                <a:gd name="connsiteY229" fmla="*/ 353053 h 2278228"/>
                <a:gd name="connsiteX230" fmla="*/ 728545 w 1754187"/>
                <a:gd name="connsiteY230" fmla="*/ 313856 h 2278228"/>
                <a:gd name="connsiteX231" fmla="*/ 770581 w 1754187"/>
                <a:gd name="connsiteY231" fmla="*/ 299939 h 2278228"/>
                <a:gd name="connsiteX232" fmla="*/ 795860 w 1754187"/>
                <a:gd name="connsiteY232" fmla="*/ 283181 h 2278228"/>
                <a:gd name="connsiteX233" fmla="*/ 804097 w 1754187"/>
                <a:gd name="connsiteY233" fmla="*/ 277500 h 2278228"/>
                <a:gd name="connsiteX234" fmla="*/ 812618 w 1754187"/>
                <a:gd name="connsiteY234" fmla="*/ 271820 h 2278228"/>
                <a:gd name="connsiteX235" fmla="*/ 851815 w 1754187"/>
                <a:gd name="connsiteY235" fmla="*/ 229783 h 2278228"/>
                <a:gd name="connsiteX236" fmla="*/ 860336 w 1754187"/>
                <a:gd name="connsiteY236" fmla="*/ 218705 h 2278228"/>
                <a:gd name="connsiteX237" fmla="*/ 910610 w 1754187"/>
                <a:gd name="connsiteY237" fmla="*/ 201663 h 2278228"/>
                <a:gd name="connsiteX238" fmla="*/ 946966 w 1754187"/>
                <a:gd name="connsiteY238" fmla="*/ 190586 h 2278228"/>
                <a:gd name="connsiteX239" fmla="*/ 955487 w 1754187"/>
                <a:gd name="connsiteY239" fmla="*/ 187746 h 2278228"/>
                <a:gd name="connsiteX240" fmla="*/ 994683 w 1754187"/>
                <a:gd name="connsiteY240" fmla="*/ 170988 h 2278228"/>
                <a:gd name="connsiteX241" fmla="*/ 1000364 w 1754187"/>
                <a:gd name="connsiteY241" fmla="*/ 170988 h 2278228"/>
                <a:gd name="connsiteX242" fmla="*/ 1059159 w 1754187"/>
                <a:gd name="connsiteY242" fmla="*/ 140028 h 2278228"/>
                <a:gd name="connsiteX243" fmla="*/ 1090118 w 1754187"/>
                <a:gd name="connsiteY243" fmla="*/ 126111 h 2278228"/>
                <a:gd name="connsiteX244" fmla="*/ 1098355 w 1754187"/>
                <a:gd name="connsiteY244" fmla="*/ 123270 h 2278228"/>
                <a:gd name="connsiteX245" fmla="*/ 1120794 w 1754187"/>
                <a:gd name="connsiteY245" fmla="*/ 106512 h 2278228"/>
                <a:gd name="connsiteX246" fmla="*/ 1126475 w 1754187"/>
                <a:gd name="connsiteY246" fmla="*/ 97991 h 2278228"/>
                <a:gd name="connsiteX247" fmla="*/ 1137552 w 1754187"/>
                <a:gd name="connsiteY247" fmla="*/ 78393 h 2278228"/>
                <a:gd name="connsiteX248" fmla="*/ 1146073 w 1754187"/>
                <a:gd name="connsiteY248" fmla="*/ 53114 h 2278228"/>
                <a:gd name="connsiteX249" fmla="*/ 1143233 w 1754187"/>
                <a:gd name="connsiteY249" fmla="*/ 42037 h 2278228"/>
                <a:gd name="connsiteX250" fmla="*/ 1140392 w 1754187"/>
                <a:gd name="connsiteY250" fmla="*/ 28119 h 2278228"/>
                <a:gd name="connsiteX251" fmla="*/ 1151754 w 1754187"/>
                <a:gd name="connsiteY251" fmla="*/ 0 h 2278228"/>
                <a:gd name="connsiteX252" fmla="*/ 1159990 w 1754187"/>
                <a:gd name="connsiteY252" fmla="*/ 2840 h 2278228"/>
                <a:gd name="connsiteX253" fmla="*/ 1196347 w 1754187"/>
                <a:gd name="connsiteY253" fmla="*/ 28119 h 2278228"/>
                <a:gd name="connsiteX254" fmla="*/ 1204868 w 1754187"/>
                <a:gd name="connsiteY254" fmla="*/ 36356 h 2278228"/>
                <a:gd name="connsiteX255" fmla="*/ 1210548 w 1754187"/>
                <a:gd name="connsiteY255" fmla="*/ 42037 h 2278228"/>
                <a:gd name="connsiteX256" fmla="*/ 1252585 w 1754187"/>
                <a:gd name="connsiteY256" fmla="*/ 55954 h 2278228"/>
                <a:gd name="connsiteX257" fmla="*/ 1263663 w 1754187"/>
                <a:gd name="connsiteY257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571474 w 1754187"/>
                <a:gd name="connsiteY103" fmla="*/ 2087642 h 2278228"/>
                <a:gd name="connsiteX104" fmla="*/ 551876 w 1754187"/>
                <a:gd name="connsiteY104" fmla="*/ 2087642 h 2278228"/>
                <a:gd name="connsiteX105" fmla="*/ 521200 w 1754187"/>
                <a:gd name="connsiteY105" fmla="*/ 2073724 h 2278228"/>
                <a:gd name="connsiteX106" fmla="*/ 512679 w 1754187"/>
                <a:gd name="connsiteY106" fmla="*/ 2073724 h 2278228"/>
                <a:gd name="connsiteX107" fmla="*/ 462406 w 1754187"/>
                <a:gd name="connsiteY107" fmla="*/ 2101844 h 2278228"/>
                <a:gd name="connsiteX108" fmla="*/ 375492 w 1754187"/>
                <a:gd name="connsiteY108" fmla="*/ 2194154 h 2278228"/>
                <a:gd name="connsiteX109" fmla="*/ 364130 w 1754187"/>
                <a:gd name="connsiteY109" fmla="*/ 2210912 h 2278228"/>
                <a:gd name="connsiteX110" fmla="*/ 355893 w 1754187"/>
                <a:gd name="connsiteY110" fmla="*/ 2222274 h 2278228"/>
                <a:gd name="connsiteX111" fmla="*/ 324934 w 1754187"/>
                <a:gd name="connsiteY111" fmla="*/ 2247552 h 2278228"/>
                <a:gd name="connsiteX112" fmla="*/ 294258 w 1754187"/>
                <a:gd name="connsiteY112" fmla="*/ 2278228 h 2278228"/>
                <a:gd name="connsiteX113" fmla="*/ 210184 w 1754187"/>
                <a:gd name="connsiteY113" fmla="*/ 2236191 h 2278228"/>
                <a:gd name="connsiteX114" fmla="*/ 117590 w 1754187"/>
                <a:gd name="connsiteY114" fmla="*/ 2141040 h 2278228"/>
                <a:gd name="connsiteX115" fmla="*/ 117590 w 1754187"/>
                <a:gd name="connsiteY115" fmla="*/ 2096163 h 2278228"/>
                <a:gd name="connsiteX116" fmla="*/ 162467 w 1754187"/>
                <a:gd name="connsiteY116" fmla="*/ 2034528 h 2278228"/>
                <a:gd name="connsiteX117" fmla="*/ 201663 w 1754187"/>
                <a:gd name="connsiteY117" fmla="*/ 1928015 h 2278228"/>
                <a:gd name="connsiteX118" fmla="*/ 232623 w 1754187"/>
                <a:gd name="connsiteY118" fmla="*/ 1759868 h 2278228"/>
                <a:gd name="connsiteX119" fmla="*/ 235179 w 1754187"/>
                <a:gd name="connsiteY119" fmla="*/ 1672954 h 2278228"/>
                <a:gd name="connsiteX120" fmla="*/ 240860 w 1754187"/>
                <a:gd name="connsiteY120" fmla="*/ 1664717 h 2278228"/>
                <a:gd name="connsiteX121" fmla="*/ 235179 w 1754187"/>
                <a:gd name="connsiteY121" fmla="*/ 1479528 h 2278228"/>
                <a:gd name="connsiteX122" fmla="*/ 232623 w 1754187"/>
                <a:gd name="connsiteY122" fmla="*/ 1476687 h 2278228"/>
                <a:gd name="connsiteX123" fmla="*/ 232623 w 1754187"/>
                <a:gd name="connsiteY123" fmla="*/ 1465610 h 2278228"/>
                <a:gd name="connsiteX124" fmla="*/ 229783 w 1754187"/>
                <a:gd name="connsiteY124" fmla="*/ 1457089 h 2278228"/>
                <a:gd name="connsiteX125" fmla="*/ 229783 w 1754187"/>
                <a:gd name="connsiteY125" fmla="*/ 1451692 h 2278228"/>
                <a:gd name="connsiteX126" fmla="*/ 240860 w 1754187"/>
                <a:gd name="connsiteY126" fmla="*/ 1398294 h 2278228"/>
                <a:gd name="connsiteX127" fmla="*/ 243700 w 1754187"/>
                <a:gd name="connsiteY127" fmla="*/ 1395454 h 2278228"/>
                <a:gd name="connsiteX128" fmla="*/ 249381 w 1754187"/>
                <a:gd name="connsiteY128" fmla="*/ 1392897 h 2278228"/>
                <a:gd name="connsiteX129" fmla="*/ 254778 w 1754187"/>
                <a:gd name="connsiteY129" fmla="*/ 1390057 h 2278228"/>
                <a:gd name="connsiteX130" fmla="*/ 263298 w 1754187"/>
                <a:gd name="connsiteY130" fmla="*/ 1387217 h 2278228"/>
                <a:gd name="connsiteX131" fmla="*/ 299655 w 1754187"/>
                <a:gd name="connsiteY131" fmla="*/ 1387217 h 2278228"/>
                <a:gd name="connsiteX132" fmla="*/ 299655 w 1754187"/>
                <a:gd name="connsiteY132" fmla="*/ 1381536 h 2278228"/>
                <a:gd name="connsiteX133" fmla="*/ 305335 w 1754187"/>
                <a:gd name="connsiteY133" fmla="*/ 1375855 h 2278228"/>
                <a:gd name="connsiteX134" fmla="*/ 305335 w 1754187"/>
                <a:gd name="connsiteY134" fmla="*/ 1317061 h 2278228"/>
                <a:gd name="connsiteX135" fmla="*/ 308176 w 1754187"/>
                <a:gd name="connsiteY135" fmla="*/ 1311380 h 2278228"/>
                <a:gd name="connsiteX136" fmla="*/ 313856 w 1754187"/>
                <a:gd name="connsiteY136" fmla="*/ 1303143 h 2278228"/>
                <a:gd name="connsiteX137" fmla="*/ 316413 w 1754187"/>
                <a:gd name="connsiteY137" fmla="*/ 1300303 h 2278228"/>
                <a:gd name="connsiteX138" fmla="*/ 341692 w 1754187"/>
                <a:gd name="connsiteY138" fmla="*/ 1266787 h 2278228"/>
                <a:gd name="connsiteX139" fmla="*/ 372651 w 1754187"/>
                <a:gd name="connsiteY139" fmla="*/ 1238668 h 2278228"/>
                <a:gd name="connsiteX140" fmla="*/ 378332 w 1754187"/>
                <a:gd name="connsiteY140" fmla="*/ 1238668 h 2278228"/>
                <a:gd name="connsiteX141" fmla="*/ 383728 w 1754187"/>
                <a:gd name="connsiteY141" fmla="*/ 1235827 h 2278228"/>
                <a:gd name="connsiteX142" fmla="*/ 389409 w 1754187"/>
                <a:gd name="connsiteY142" fmla="*/ 1235827 h 2278228"/>
                <a:gd name="connsiteX143" fmla="*/ 411848 w 1754187"/>
                <a:gd name="connsiteY143" fmla="*/ 1238668 h 2278228"/>
                <a:gd name="connsiteX144" fmla="*/ 422925 w 1754187"/>
                <a:gd name="connsiteY144" fmla="*/ 1238668 h 2278228"/>
                <a:gd name="connsiteX145" fmla="*/ 445364 w 1754187"/>
                <a:gd name="connsiteY145" fmla="*/ 1224750 h 2278228"/>
                <a:gd name="connsiteX146" fmla="*/ 439967 w 1754187"/>
                <a:gd name="connsiteY146" fmla="*/ 1221910 h 2278228"/>
                <a:gd name="connsiteX147" fmla="*/ 428606 w 1754187"/>
                <a:gd name="connsiteY147" fmla="*/ 1199471 h 2278228"/>
                <a:gd name="connsiteX148" fmla="*/ 425765 w 1754187"/>
                <a:gd name="connsiteY148" fmla="*/ 1193790 h 2278228"/>
                <a:gd name="connsiteX149" fmla="*/ 403327 w 1754187"/>
                <a:gd name="connsiteY149" fmla="*/ 1171352 h 2278228"/>
                <a:gd name="connsiteX150" fmla="*/ 400486 w 1754187"/>
                <a:gd name="connsiteY150" fmla="*/ 1171352 h 2278228"/>
                <a:gd name="connsiteX151" fmla="*/ 395090 w 1754187"/>
                <a:gd name="connsiteY151" fmla="*/ 1168511 h 2278228"/>
                <a:gd name="connsiteX152" fmla="*/ 378332 w 1754187"/>
                <a:gd name="connsiteY152" fmla="*/ 1162831 h 2278228"/>
                <a:gd name="connsiteX153" fmla="*/ 372651 w 1754187"/>
                <a:gd name="connsiteY153" fmla="*/ 1160274 h 2278228"/>
                <a:gd name="connsiteX154" fmla="*/ 353053 w 1754187"/>
                <a:gd name="connsiteY154" fmla="*/ 1126475 h 2278228"/>
                <a:gd name="connsiteX155" fmla="*/ 333455 w 1754187"/>
                <a:gd name="connsiteY155" fmla="*/ 1123634 h 2278228"/>
                <a:gd name="connsiteX156" fmla="*/ 294258 w 1754187"/>
                <a:gd name="connsiteY156" fmla="*/ 1112557 h 2278228"/>
                <a:gd name="connsiteX157" fmla="*/ 299655 w 1754187"/>
                <a:gd name="connsiteY157" fmla="*/ 1095799 h 2278228"/>
                <a:gd name="connsiteX158" fmla="*/ 294258 w 1754187"/>
                <a:gd name="connsiteY158" fmla="*/ 1050922 h 2278228"/>
                <a:gd name="connsiteX159" fmla="*/ 294258 w 1754187"/>
                <a:gd name="connsiteY159" fmla="*/ 1039560 h 2278228"/>
                <a:gd name="connsiteX160" fmla="*/ 302495 w 1754187"/>
                <a:gd name="connsiteY160" fmla="*/ 983606 h 2278228"/>
                <a:gd name="connsiteX161" fmla="*/ 302495 w 1754187"/>
                <a:gd name="connsiteY161" fmla="*/ 964008 h 2278228"/>
                <a:gd name="connsiteX162" fmla="*/ 324934 w 1754187"/>
                <a:gd name="connsiteY162" fmla="*/ 885615 h 2278228"/>
                <a:gd name="connsiteX163" fmla="*/ 333455 w 1754187"/>
                <a:gd name="connsiteY163" fmla="*/ 874253 h 2278228"/>
                <a:gd name="connsiteX164" fmla="*/ 341692 w 1754187"/>
                <a:gd name="connsiteY164" fmla="*/ 863176 h 2278228"/>
                <a:gd name="connsiteX165" fmla="*/ 358449 w 1754187"/>
                <a:gd name="connsiteY165" fmla="*/ 823980 h 2278228"/>
                <a:gd name="connsiteX166" fmla="*/ 361290 w 1754187"/>
                <a:gd name="connsiteY166" fmla="*/ 818299 h 2278228"/>
                <a:gd name="connsiteX167" fmla="*/ 358449 w 1754187"/>
                <a:gd name="connsiteY167" fmla="*/ 806938 h 2278228"/>
                <a:gd name="connsiteX168" fmla="*/ 358449 w 1754187"/>
                <a:gd name="connsiteY168" fmla="*/ 798701 h 2278228"/>
                <a:gd name="connsiteX169" fmla="*/ 308176 w 1754187"/>
                <a:gd name="connsiteY169" fmla="*/ 764901 h 2278228"/>
                <a:gd name="connsiteX170" fmla="*/ 296814 w 1754187"/>
                <a:gd name="connsiteY170" fmla="*/ 764901 h 2278228"/>
                <a:gd name="connsiteX171" fmla="*/ 263298 w 1754187"/>
                <a:gd name="connsiteY171" fmla="*/ 748143 h 2278228"/>
                <a:gd name="connsiteX172" fmla="*/ 254778 w 1754187"/>
                <a:gd name="connsiteY172" fmla="*/ 745302 h 2278228"/>
                <a:gd name="connsiteX173" fmla="*/ 195983 w 1754187"/>
                <a:gd name="connsiteY173" fmla="*/ 750983 h 2278228"/>
                <a:gd name="connsiteX174" fmla="*/ 184905 w 1754187"/>
                <a:gd name="connsiteY174" fmla="*/ 753823 h 2278228"/>
                <a:gd name="connsiteX175" fmla="*/ 137188 w 1754187"/>
                <a:gd name="connsiteY175" fmla="*/ 742746 h 2278228"/>
                <a:gd name="connsiteX176" fmla="*/ 131507 w 1754187"/>
                <a:gd name="connsiteY176" fmla="*/ 734225 h 2278228"/>
                <a:gd name="connsiteX177" fmla="*/ 100832 w 1754187"/>
                <a:gd name="connsiteY177" fmla="*/ 686508 h 2278228"/>
                <a:gd name="connsiteX178" fmla="*/ 86630 w 1754187"/>
                <a:gd name="connsiteY178" fmla="*/ 680827 h 2278228"/>
                <a:gd name="connsiteX179" fmla="*/ 69872 w 1754187"/>
                <a:gd name="connsiteY179" fmla="*/ 675430 h 2278228"/>
                <a:gd name="connsiteX180" fmla="*/ 24995 w 1754187"/>
                <a:gd name="connsiteY180" fmla="*/ 630553 h 2278228"/>
                <a:gd name="connsiteX181" fmla="*/ 24995 w 1754187"/>
                <a:gd name="connsiteY181" fmla="*/ 619192 h 2278228"/>
                <a:gd name="connsiteX182" fmla="*/ 22439 w 1754187"/>
                <a:gd name="connsiteY182" fmla="*/ 610955 h 2278228"/>
                <a:gd name="connsiteX183" fmla="*/ 0 w 1754187"/>
                <a:gd name="connsiteY183" fmla="*/ 532562 h 2278228"/>
                <a:gd name="connsiteX184" fmla="*/ 8237 w 1754187"/>
                <a:gd name="connsiteY184" fmla="*/ 535118 h 2278228"/>
                <a:gd name="connsiteX185" fmla="*/ 16758 w 1754187"/>
                <a:gd name="connsiteY185" fmla="*/ 535118 h 2278228"/>
                <a:gd name="connsiteX186" fmla="*/ 33516 w 1754187"/>
                <a:gd name="connsiteY186" fmla="*/ 537958 h 2278228"/>
                <a:gd name="connsiteX187" fmla="*/ 47433 w 1754187"/>
                <a:gd name="connsiteY187" fmla="*/ 535118 h 2278228"/>
                <a:gd name="connsiteX188" fmla="*/ 58795 w 1754187"/>
                <a:gd name="connsiteY188" fmla="*/ 535118 h 2278228"/>
                <a:gd name="connsiteX189" fmla="*/ 72712 w 1754187"/>
                <a:gd name="connsiteY189" fmla="*/ 532562 h 2278228"/>
                <a:gd name="connsiteX190" fmla="*/ 78393 w 1754187"/>
                <a:gd name="connsiteY190" fmla="*/ 529721 h 2278228"/>
                <a:gd name="connsiteX191" fmla="*/ 86630 w 1754187"/>
                <a:gd name="connsiteY191" fmla="*/ 529721 h 2278228"/>
                <a:gd name="connsiteX192" fmla="*/ 120430 w 1754187"/>
                <a:gd name="connsiteY192" fmla="*/ 526881 h 2278228"/>
                <a:gd name="connsiteX193" fmla="*/ 128667 w 1754187"/>
                <a:gd name="connsiteY193" fmla="*/ 529721 h 2278228"/>
                <a:gd name="connsiteX194" fmla="*/ 134347 w 1754187"/>
                <a:gd name="connsiteY194" fmla="*/ 529721 h 2278228"/>
                <a:gd name="connsiteX195" fmla="*/ 165307 w 1754187"/>
                <a:gd name="connsiteY195" fmla="*/ 549320 h 2278228"/>
                <a:gd name="connsiteX196" fmla="*/ 173544 w 1754187"/>
                <a:gd name="connsiteY196" fmla="*/ 557557 h 2278228"/>
                <a:gd name="connsiteX197" fmla="*/ 179225 w 1754187"/>
                <a:gd name="connsiteY197" fmla="*/ 560397 h 2278228"/>
                <a:gd name="connsiteX198" fmla="*/ 187746 w 1754187"/>
                <a:gd name="connsiteY198" fmla="*/ 566078 h 2278228"/>
                <a:gd name="connsiteX199" fmla="*/ 226942 w 1754187"/>
                <a:gd name="connsiteY199" fmla="*/ 599594 h 2278228"/>
                <a:gd name="connsiteX200" fmla="*/ 232623 w 1754187"/>
                <a:gd name="connsiteY200" fmla="*/ 602434 h 2278228"/>
                <a:gd name="connsiteX201" fmla="*/ 240860 w 1754187"/>
                <a:gd name="connsiteY201" fmla="*/ 605274 h 2278228"/>
                <a:gd name="connsiteX202" fmla="*/ 246541 w 1754187"/>
                <a:gd name="connsiteY202" fmla="*/ 608114 h 2278228"/>
                <a:gd name="connsiteX203" fmla="*/ 257618 w 1754187"/>
                <a:gd name="connsiteY203" fmla="*/ 608114 h 2278228"/>
                <a:gd name="connsiteX204" fmla="*/ 302495 w 1754187"/>
                <a:gd name="connsiteY204" fmla="*/ 591357 h 2278228"/>
                <a:gd name="connsiteX205" fmla="*/ 308176 w 1754187"/>
                <a:gd name="connsiteY205" fmla="*/ 585676 h 2278228"/>
                <a:gd name="connsiteX206" fmla="*/ 311016 w 1754187"/>
                <a:gd name="connsiteY206" fmla="*/ 579995 h 2278228"/>
                <a:gd name="connsiteX207" fmla="*/ 316413 w 1754187"/>
                <a:gd name="connsiteY207" fmla="*/ 574599 h 2278228"/>
                <a:gd name="connsiteX208" fmla="*/ 319253 w 1754187"/>
                <a:gd name="connsiteY208" fmla="*/ 568918 h 2278228"/>
                <a:gd name="connsiteX209" fmla="*/ 366971 w 1754187"/>
                <a:gd name="connsiteY209" fmla="*/ 552160 h 2278228"/>
                <a:gd name="connsiteX210" fmla="*/ 375492 w 1754187"/>
                <a:gd name="connsiteY210" fmla="*/ 552160 h 2278228"/>
                <a:gd name="connsiteX211" fmla="*/ 422925 w 1754187"/>
                <a:gd name="connsiteY211" fmla="*/ 515520 h 2278228"/>
                <a:gd name="connsiteX212" fmla="*/ 431446 w 1754187"/>
                <a:gd name="connsiteY212" fmla="*/ 507283 h 2278228"/>
                <a:gd name="connsiteX213" fmla="*/ 437127 w 1754187"/>
                <a:gd name="connsiteY213" fmla="*/ 498762 h 2278228"/>
                <a:gd name="connsiteX214" fmla="*/ 470643 w 1754187"/>
                <a:gd name="connsiteY214" fmla="*/ 487685 h 2278228"/>
                <a:gd name="connsiteX215" fmla="*/ 482004 w 1754187"/>
                <a:gd name="connsiteY215" fmla="*/ 487685 h 2278228"/>
                <a:gd name="connsiteX216" fmla="*/ 518360 w 1754187"/>
                <a:gd name="connsiteY216" fmla="*/ 498762 h 2278228"/>
                <a:gd name="connsiteX217" fmla="*/ 526597 w 1754187"/>
                <a:gd name="connsiteY217" fmla="*/ 498762 h 2278228"/>
                <a:gd name="connsiteX218" fmla="*/ 554716 w 1754187"/>
                <a:gd name="connsiteY218" fmla="*/ 487685 h 2278228"/>
                <a:gd name="connsiteX219" fmla="*/ 563237 w 1754187"/>
                <a:gd name="connsiteY219" fmla="*/ 479164 h 2278228"/>
                <a:gd name="connsiteX220" fmla="*/ 574315 w 1754187"/>
                <a:gd name="connsiteY220" fmla="*/ 473483 h 2278228"/>
                <a:gd name="connsiteX221" fmla="*/ 579995 w 1754187"/>
                <a:gd name="connsiteY221" fmla="*/ 468086 h 2278228"/>
                <a:gd name="connsiteX222" fmla="*/ 627713 w 1754187"/>
                <a:gd name="connsiteY222" fmla="*/ 459565 h 2278228"/>
                <a:gd name="connsiteX223" fmla="*/ 644471 w 1754187"/>
                <a:gd name="connsiteY223" fmla="*/ 453885 h 2278228"/>
                <a:gd name="connsiteX224" fmla="*/ 658388 w 1754187"/>
                <a:gd name="connsiteY224" fmla="*/ 453885 h 2278228"/>
                <a:gd name="connsiteX225" fmla="*/ 694745 w 1754187"/>
                <a:gd name="connsiteY225" fmla="*/ 417528 h 2278228"/>
                <a:gd name="connsiteX226" fmla="*/ 694745 w 1754187"/>
                <a:gd name="connsiteY226" fmla="*/ 409007 h 2278228"/>
                <a:gd name="connsiteX227" fmla="*/ 697585 w 1754187"/>
                <a:gd name="connsiteY227" fmla="*/ 361574 h 2278228"/>
                <a:gd name="connsiteX228" fmla="*/ 700425 w 1754187"/>
                <a:gd name="connsiteY228" fmla="*/ 353053 h 2278228"/>
                <a:gd name="connsiteX229" fmla="*/ 728545 w 1754187"/>
                <a:gd name="connsiteY229" fmla="*/ 313856 h 2278228"/>
                <a:gd name="connsiteX230" fmla="*/ 770581 w 1754187"/>
                <a:gd name="connsiteY230" fmla="*/ 299939 h 2278228"/>
                <a:gd name="connsiteX231" fmla="*/ 795860 w 1754187"/>
                <a:gd name="connsiteY231" fmla="*/ 283181 h 2278228"/>
                <a:gd name="connsiteX232" fmla="*/ 804097 w 1754187"/>
                <a:gd name="connsiteY232" fmla="*/ 277500 h 2278228"/>
                <a:gd name="connsiteX233" fmla="*/ 812618 w 1754187"/>
                <a:gd name="connsiteY233" fmla="*/ 271820 h 2278228"/>
                <a:gd name="connsiteX234" fmla="*/ 851815 w 1754187"/>
                <a:gd name="connsiteY234" fmla="*/ 229783 h 2278228"/>
                <a:gd name="connsiteX235" fmla="*/ 860336 w 1754187"/>
                <a:gd name="connsiteY235" fmla="*/ 218705 h 2278228"/>
                <a:gd name="connsiteX236" fmla="*/ 910610 w 1754187"/>
                <a:gd name="connsiteY236" fmla="*/ 201663 h 2278228"/>
                <a:gd name="connsiteX237" fmla="*/ 946966 w 1754187"/>
                <a:gd name="connsiteY237" fmla="*/ 190586 h 2278228"/>
                <a:gd name="connsiteX238" fmla="*/ 955487 w 1754187"/>
                <a:gd name="connsiteY238" fmla="*/ 187746 h 2278228"/>
                <a:gd name="connsiteX239" fmla="*/ 994683 w 1754187"/>
                <a:gd name="connsiteY239" fmla="*/ 170988 h 2278228"/>
                <a:gd name="connsiteX240" fmla="*/ 1000364 w 1754187"/>
                <a:gd name="connsiteY240" fmla="*/ 170988 h 2278228"/>
                <a:gd name="connsiteX241" fmla="*/ 1059159 w 1754187"/>
                <a:gd name="connsiteY241" fmla="*/ 140028 h 2278228"/>
                <a:gd name="connsiteX242" fmla="*/ 1090118 w 1754187"/>
                <a:gd name="connsiteY242" fmla="*/ 126111 h 2278228"/>
                <a:gd name="connsiteX243" fmla="*/ 1098355 w 1754187"/>
                <a:gd name="connsiteY243" fmla="*/ 123270 h 2278228"/>
                <a:gd name="connsiteX244" fmla="*/ 1120794 w 1754187"/>
                <a:gd name="connsiteY244" fmla="*/ 106512 h 2278228"/>
                <a:gd name="connsiteX245" fmla="*/ 1126475 w 1754187"/>
                <a:gd name="connsiteY245" fmla="*/ 97991 h 2278228"/>
                <a:gd name="connsiteX246" fmla="*/ 1137552 w 1754187"/>
                <a:gd name="connsiteY246" fmla="*/ 78393 h 2278228"/>
                <a:gd name="connsiteX247" fmla="*/ 1146073 w 1754187"/>
                <a:gd name="connsiteY247" fmla="*/ 53114 h 2278228"/>
                <a:gd name="connsiteX248" fmla="*/ 1143233 w 1754187"/>
                <a:gd name="connsiteY248" fmla="*/ 42037 h 2278228"/>
                <a:gd name="connsiteX249" fmla="*/ 1140392 w 1754187"/>
                <a:gd name="connsiteY249" fmla="*/ 28119 h 2278228"/>
                <a:gd name="connsiteX250" fmla="*/ 1151754 w 1754187"/>
                <a:gd name="connsiteY250" fmla="*/ 0 h 2278228"/>
                <a:gd name="connsiteX251" fmla="*/ 1159990 w 1754187"/>
                <a:gd name="connsiteY251" fmla="*/ 2840 h 2278228"/>
                <a:gd name="connsiteX252" fmla="*/ 1196347 w 1754187"/>
                <a:gd name="connsiteY252" fmla="*/ 28119 h 2278228"/>
                <a:gd name="connsiteX253" fmla="*/ 1204868 w 1754187"/>
                <a:gd name="connsiteY253" fmla="*/ 36356 h 2278228"/>
                <a:gd name="connsiteX254" fmla="*/ 1210548 w 1754187"/>
                <a:gd name="connsiteY254" fmla="*/ 42037 h 2278228"/>
                <a:gd name="connsiteX255" fmla="*/ 1252585 w 1754187"/>
                <a:gd name="connsiteY255" fmla="*/ 55954 h 2278228"/>
                <a:gd name="connsiteX256" fmla="*/ 1263663 w 1754187"/>
                <a:gd name="connsiteY256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571474 w 1754187"/>
                <a:gd name="connsiteY102" fmla="*/ 2087642 h 2278228"/>
                <a:gd name="connsiteX103" fmla="*/ 551876 w 1754187"/>
                <a:gd name="connsiteY103" fmla="*/ 2087642 h 2278228"/>
                <a:gd name="connsiteX104" fmla="*/ 521200 w 1754187"/>
                <a:gd name="connsiteY104" fmla="*/ 2073724 h 2278228"/>
                <a:gd name="connsiteX105" fmla="*/ 512679 w 1754187"/>
                <a:gd name="connsiteY105" fmla="*/ 2073724 h 2278228"/>
                <a:gd name="connsiteX106" fmla="*/ 462406 w 1754187"/>
                <a:gd name="connsiteY106" fmla="*/ 2101844 h 2278228"/>
                <a:gd name="connsiteX107" fmla="*/ 375492 w 1754187"/>
                <a:gd name="connsiteY107" fmla="*/ 2194154 h 2278228"/>
                <a:gd name="connsiteX108" fmla="*/ 364130 w 1754187"/>
                <a:gd name="connsiteY108" fmla="*/ 2210912 h 2278228"/>
                <a:gd name="connsiteX109" fmla="*/ 355893 w 1754187"/>
                <a:gd name="connsiteY109" fmla="*/ 2222274 h 2278228"/>
                <a:gd name="connsiteX110" fmla="*/ 324934 w 1754187"/>
                <a:gd name="connsiteY110" fmla="*/ 2247552 h 2278228"/>
                <a:gd name="connsiteX111" fmla="*/ 294258 w 1754187"/>
                <a:gd name="connsiteY111" fmla="*/ 2278228 h 2278228"/>
                <a:gd name="connsiteX112" fmla="*/ 210184 w 1754187"/>
                <a:gd name="connsiteY112" fmla="*/ 2236191 h 2278228"/>
                <a:gd name="connsiteX113" fmla="*/ 117590 w 1754187"/>
                <a:gd name="connsiteY113" fmla="*/ 2141040 h 2278228"/>
                <a:gd name="connsiteX114" fmla="*/ 117590 w 1754187"/>
                <a:gd name="connsiteY114" fmla="*/ 2096163 h 2278228"/>
                <a:gd name="connsiteX115" fmla="*/ 162467 w 1754187"/>
                <a:gd name="connsiteY115" fmla="*/ 2034528 h 2278228"/>
                <a:gd name="connsiteX116" fmla="*/ 201663 w 1754187"/>
                <a:gd name="connsiteY116" fmla="*/ 1928015 h 2278228"/>
                <a:gd name="connsiteX117" fmla="*/ 232623 w 1754187"/>
                <a:gd name="connsiteY117" fmla="*/ 1759868 h 2278228"/>
                <a:gd name="connsiteX118" fmla="*/ 235179 w 1754187"/>
                <a:gd name="connsiteY118" fmla="*/ 1672954 h 2278228"/>
                <a:gd name="connsiteX119" fmla="*/ 240860 w 1754187"/>
                <a:gd name="connsiteY119" fmla="*/ 1664717 h 2278228"/>
                <a:gd name="connsiteX120" fmla="*/ 235179 w 1754187"/>
                <a:gd name="connsiteY120" fmla="*/ 1479528 h 2278228"/>
                <a:gd name="connsiteX121" fmla="*/ 232623 w 1754187"/>
                <a:gd name="connsiteY121" fmla="*/ 1476687 h 2278228"/>
                <a:gd name="connsiteX122" fmla="*/ 232623 w 1754187"/>
                <a:gd name="connsiteY122" fmla="*/ 1465610 h 2278228"/>
                <a:gd name="connsiteX123" fmla="*/ 229783 w 1754187"/>
                <a:gd name="connsiteY123" fmla="*/ 1457089 h 2278228"/>
                <a:gd name="connsiteX124" fmla="*/ 229783 w 1754187"/>
                <a:gd name="connsiteY124" fmla="*/ 1451692 h 2278228"/>
                <a:gd name="connsiteX125" fmla="*/ 240860 w 1754187"/>
                <a:gd name="connsiteY125" fmla="*/ 1398294 h 2278228"/>
                <a:gd name="connsiteX126" fmla="*/ 243700 w 1754187"/>
                <a:gd name="connsiteY126" fmla="*/ 1395454 h 2278228"/>
                <a:gd name="connsiteX127" fmla="*/ 249381 w 1754187"/>
                <a:gd name="connsiteY127" fmla="*/ 1392897 h 2278228"/>
                <a:gd name="connsiteX128" fmla="*/ 254778 w 1754187"/>
                <a:gd name="connsiteY128" fmla="*/ 1390057 h 2278228"/>
                <a:gd name="connsiteX129" fmla="*/ 263298 w 1754187"/>
                <a:gd name="connsiteY129" fmla="*/ 1387217 h 2278228"/>
                <a:gd name="connsiteX130" fmla="*/ 299655 w 1754187"/>
                <a:gd name="connsiteY130" fmla="*/ 1387217 h 2278228"/>
                <a:gd name="connsiteX131" fmla="*/ 299655 w 1754187"/>
                <a:gd name="connsiteY131" fmla="*/ 1381536 h 2278228"/>
                <a:gd name="connsiteX132" fmla="*/ 305335 w 1754187"/>
                <a:gd name="connsiteY132" fmla="*/ 1375855 h 2278228"/>
                <a:gd name="connsiteX133" fmla="*/ 305335 w 1754187"/>
                <a:gd name="connsiteY133" fmla="*/ 1317061 h 2278228"/>
                <a:gd name="connsiteX134" fmla="*/ 308176 w 1754187"/>
                <a:gd name="connsiteY134" fmla="*/ 1311380 h 2278228"/>
                <a:gd name="connsiteX135" fmla="*/ 313856 w 1754187"/>
                <a:gd name="connsiteY135" fmla="*/ 1303143 h 2278228"/>
                <a:gd name="connsiteX136" fmla="*/ 316413 w 1754187"/>
                <a:gd name="connsiteY136" fmla="*/ 1300303 h 2278228"/>
                <a:gd name="connsiteX137" fmla="*/ 341692 w 1754187"/>
                <a:gd name="connsiteY137" fmla="*/ 1266787 h 2278228"/>
                <a:gd name="connsiteX138" fmla="*/ 372651 w 1754187"/>
                <a:gd name="connsiteY138" fmla="*/ 1238668 h 2278228"/>
                <a:gd name="connsiteX139" fmla="*/ 378332 w 1754187"/>
                <a:gd name="connsiteY139" fmla="*/ 1238668 h 2278228"/>
                <a:gd name="connsiteX140" fmla="*/ 383728 w 1754187"/>
                <a:gd name="connsiteY140" fmla="*/ 1235827 h 2278228"/>
                <a:gd name="connsiteX141" fmla="*/ 389409 w 1754187"/>
                <a:gd name="connsiteY141" fmla="*/ 1235827 h 2278228"/>
                <a:gd name="connsiteX142" fmla="*/ 411848 w 1754187"/>
                <a:gd name="connsiteY142" fmla="*/ 1238668 h 2278228"/>
                <a:gd name="connsiteX143" fmla="*/ 422925 w 1754187"/>
                <a:gd name="connsiteY143" fmla="*/ 1238668 h 2278228"/>
                <a:gd name="connsiteX144" fmla="*/ 445364 w 1754187"/>
                <a:gd name="connsiteY144" fmla="*/ 1224750 h 2278228"/>
                <a:gd name="connsiteX145" fmla="*/ 439967 w 1754187"/>
                <a:gd name="connsiteY145" fmla="*/ 1221910 h 2278228"/>
                <a:gd name="connsiteX146" fmla="*/ 428606 w 1754187"/>
                <a:gd name="connsiteY146" fmla="*/ 1199471 h 2278228"/>
                <a:gd name="connsiteX147" fmla="*/ 425765 w 1754187"/>
                <a:gd name="connsiteY147" fmla="*/ 1193790 h 2278228"/>
                <a:gd name="connsiteX148" fmla="*/ 403327 w 1754187"/>
                <a:gd name="connsiteY148" fmla="*/ 1171352 h 2278228"/>
                <a:gd name="connsiteX149" fmla="*/ 400486 w 1754187"/>
                <a:gd name="connsiteY149" fmla="*/ 1171352 h 2278228"/>
                <a:gd name="connsiteX150" fmla="*/ 395090 w 1754187"/>
                <a:gd name="connsiteY150" fmla="*/ 1168511 h 2278228"/>
                <a:gd name="connsiteX151" fmla="*/ 378332 w 1754187"/>
                <a:gd name="connsiteY151" fmla="*/ 1162831 h 2278228"/>
                <a:gd name="connsiteX152" fmla="*/ 372651 w 1754187"/>
                <a:gd name="connsiteY152" fmla="*/ 1160274 h 2278228"/>
                <a:gd name="connsiteX153" fmla="*/ 353053 w 1754187"/>
                <a:gd name="connsiteY153" fmla="*/ 1126475 h 2278228"/>
                <a:gd name="connsiteX154" fmla="*/ 333455 w 1754187"/>
                <a:gd name="connsiteY154" fmla="*/ 1123634 h 2278228"/>
                <a:gd name="connsiteX155" fmla="*/ 294258 w 1754187"/>
                <a:gd name="connsiteY155" fmla="*/ 1112557 h 2278228"/>
                <a:gd name="connsiteX156" fmla="*/ 299655 w 1754187"/>
                <a:gd name="connsiteY156" fmla="*/ 1095799 h 2278228"/>
                <a:gd name="connsiteX157" fmla="*/ 294258 w 1754187"/>
                <a:gd name="connsiteY157" fmla="*/ 1050922 h 2278228"/>
                <a:gd name="connsiteX158" fmla="*/ 294258 w 1754187"/>
                <a:gd name="connsiteY158" fmla="*/ 1039560 h 2278228"/>
                <a:gd name="connsiteX159" fmla="*/ 302495 w 1754187"/>
                <a:gd name="connsiteY159" fmla="*/ 983606 h 2278228"/>
                <a:gd name="connsiteX160" fmla="*/ 302495 w 1754187"/>
                <a:gd name="connsiteY160" fmla="*/ 964008 h 2278228"/>
                <a:gd name="connsiteX161" fmla="*/ 324934 w 1754187"/>
                <a:gd name="connsiteY161" fmla="*/ 885615 h 2278228"/>
                <a:gd name="connsiteX162" fmla="*/ 333455 w 1754187"/>
                <a:gd name="connsiteY162" fmla="*/ 874253 h 2278228"/>
                <a:gd name="connsiteX163" fmla="*/ 341692 w 1754187"/>
                <a:gd name="connsiteY163" fmla="*/ 863176 h 2278228"/>
                <a:gd name="connsiteX164" fmla="*/ 358449 w 1754187"/>
                <a:gd name="connsiteY164" fmla="*/ 823980 h 2278228"/>
                <a:gd name="connsiteX165" fmla="*/ 361290 w 1754187"/>
                <a:gd name="connsiteY165" fmla="*/ 818299 h 2278228"/>
                <a:gd name="connsiteX166" fmla="*/ 358449 w 1754187"/>
                <a:gd name="connsiteY166" fmla="*/ 806938 h 2278228"/>
                <a:gd name="connsiteX167" fmla="*/ 358449 w 1754187"/>
                <a:gd name="connsiteY167" fmla="*/ 798701 h 2278228"/>
                <a:gd name="connsiteX168" fmla="*/ 308176 w 1754187"/>
                <a:gd name="connsiteY168" fmla="*/ 764901 h 2278228"/>
                <a:gd name="connsiteX169" fmla="*/ 296814 w 1754187"/>
                <a:gd name="connsiteY169" fmla="*/ 764901 h 2278228"/>
                <a:gd name="connsiteX170" fmla="*/ 263298 w 1754187"/>
                <a:gd name="connsiteY170" fmla="*/ 748143 h 2278228"/>
                <a:gd name="connsiteX171" fmla="*/ 254778 w 1754187"/>
                <a:gd name="connsiteY171" fmla="*/ 745302 h 2278228"/>
                <a:gd name="connsiteX172" fmla="*/ 195983 w 1754187"/>
                <a:gd name="connsiteY172" fmla="*/ 750983 h 2278228"/>
                <a:gd name="connsiteX173" fmla="*/ 184905 w 1754187"/>
                <a:gd name="connsiteY173" fmla="*/ 753823 h 2278228"/>
                <a:gd name="connsiteX174" fmla="*/ 137188 w 1754187"/>
                <a:gd name="connsiteY174" fmla="*/ 742746 h 2278228"/>
                <a:gd name="connsiteX175" fmla="*/ 131507 w 1754187"/>
                <a:gd name="connsiteY175" fmla="*/ 734225 h 2278228"/>
                <a:gd name="connsiteX176" fmla="*/ 100832 w 1754187"/>
                <a:gd name="connsiteY176" fmla="*/ 686508 h 2278228"/>
                <a:gd name="connsiteX177" fmla="*/ 86630 w 1754187"/>
                <a:gd name="connsiteY177" fmla="*/ 680827 h 2278228"/>
                <a:gd name="connsiteX178" fmla="*/ 69872 w 1754187"/>
                <a:gd name="connsiteY178" fmla="*/ 675430 h 2278228"/>
                <a:gd name="connsiteX179" fmla="*/ 24995 w 1754187"/>
                <a:gd name="connsiteY179" fmla="*/ 630553 h 2278228"/>
                <a:gd name="connsiteX180" fmla="*/ 24995 w 1754187"/>
                <a:gd name="connsiteY180" fmla="*/ 619192 h 2278228"/>
                <a:gd name="connsiteX181" fmla="*/ 22439 w 1754187"/>
                <a:gd name="connsiteY181" fmla="*/ 610955 h 2278228"/>
                <a:gd name="connsiteX182" fmla="*/ 0 w 1754187"/>
                <a:gd name="connsiteY182" fmla="*/ 532562 h 2278228"/>
                <a:gd name="connsiteX183" fmla="*/ 8237 w 1754187"/>
                <a:gd name="connsiteY183" fmla="*/ 535118 h 2278228"/>
                <a:gd name="connsiteX184" fmla="*/ 16758 w 1754187"/>
                <a:gd name="connsiteY184" fmla="*/ 535118 h 2278228"/>
                <a:gd name="connsiteX185" fmla="*/ 33516 w 1754187"/>
                <a:gd name="connsiteY185" fmla="*/ 537958 h 2278228"/>
                <a:gd name="connsiteX186" fmla="*/ 47433 w 1754187"/>
                <a:gd name="connsiteY186" fmla="*/ 535118 h 2278228"/>
                <a:gd name="connsiteX187" fmla="*/ 58795 w 1754187"/>
                <a:gd name="connsiteY187" fmla="*/ 535118 h 2278228"/>
                <a:gd name="connsiteX188" fmla="*/ 72712 w 1754187"/>
                <a:gd name="connsiteY188" fmla="*/ 532562 h 2278228"/>
                <a:gd name="connsiteX189" fmla="*/ 78393 w 1754187"/>
                <a:gd name="connsiteY189" fmla="*/ 529721 h 2278228"/>
                <a:gd name="connsiteX190" fmla="*/ 86630 w 1754187"/>
                <a:gd name="connsiteY190" fmla="*/ 529721 h 2278228"/>
                <a:gd name="connsiteX191" fmla="*/ 120430 w 1754187"/>
                <a:gd name="connsiteY191" fmla="*/ 526881 h 2278228"/>
                <a:gd name="connsiteX192" fmla="*/ 128667 w 1754187"/>
                <a:gd name="connsiteY192" fmla="*/ 529721 h 2278228"/>
                <a:gd name="connsiteX193" fmla="*/ 134347 w 1754187"/>
                <a:gd name="connsiteY193" fmla="*/ 529721 h 2278228"/>
                <a:gd name="connsiteX194" fmla="*/ 165307 w 1754187"/>
                <a:gd name="connsiteY194" fmla="*/ 549320 h 2278228"/>
                <a:gd name="connsiteX195" fmla="*/ 173544 w 1754187"/>
                <a:gd name="connsiteY195" fmla="*/ 557557 h 2278228"/>
                <a:gd name="connsiteX196" fmla="*/ 179225 w 1754187"/>
                <a:gd name="connsiteY196" fmla="*/ 560397 h 2278228"/>
                <a:gd name="connsiteX197" fmla="*/ 187746 w 1754187"/>
                <a:gd name="connsiteY197" fmla="*/ 566078 h 2278228"/>
                <a:gd name="connsiteX198" fmla="*/ 226942 w 1754187"/>
                <a:gd name="connsiteY198" fmla="*/ 599594 h 2278228"/>
                <a:gd name="connsiteX199" fmla="*/ 232623 w 1754187"/>
                <a:gd name="connsiteY199" fmla="*/ 602434 h 2278228"/>
                <a:gd name="connsiteX200" fmla="*/ 240860 w 1754187"/>
                <a:gd name="connsiteY200" fmla="*/ 605274 h 2278228"/>
                <a:gd name="connsiteX201" fmla="*/ 246541 w 1754187"/>
                <a:gd name="connsiteY201" fmla="*/ 608114 h 2278228"/>
                <a:gd name="connsiteX202" fmla="*/ 257618 w 1754187"/>
                <a:gd name="connsiteY202" fmla="*/ 608114 h 2278228"/>
                <a:gd name="connsiteX203" fmla="*/ 302495 w 1754187"/>
                <a:gd name="connsiteY203" fmla="*/ 591357 h 2278228"/>
                <a:gd name="connsiteX204" fmla="*/ 308176 w 1754187"/>
                <a:gd name="connsiteY204" fmla="*/ 585676 h 2278228"/>
                <a:gd name="connsiteX205" fmla="*/ 311016 w 1754187"/>
                <a:gd name="connsiteY205" fmla="*/ 579995 h 2278228"/>
                <a:gd name="connsiteX206" fmla="*/ 316413 w 1754187"/>
                <a:gd name="connsiteY206" fmla="*/ 574599 h 2278228"/>
                <a:gd name="connsiteX207" fmla="*/ 319253 w 1754187"/>
                <a:gd name="connsiteY207" fmla="*/ 568918 h 2278228"/>
                <a:gd name="connsiteX208" fmla="*/ 366971 w 1754187"/>
                <a:gd name="connsiteY208" fmla="*/ 552160 h 2278228"/>
                <a:gd name="connsiteX209" fmla="*/ 375492 w 1754187"/>
                <a:gd name="connsiteY209" fmla="*/ 552160 h 2278228"/>
                <a:gd name="connsiteX210" fmla="*/ 422925 w 1754187"/>
                <a:gd name="connsiteY210" fmla="*/ 515520 h 2278228"/>
                <a:gd name="connsiteX211" fmla="*/ 431446 w 1754187"/>
                <a:gd name="connsiteY211" fmla="*/ 507283 h 2278228"/>
                <a:gd name="connsiteX212" fmla="*/ 437127 w 1754187"/>
                <a:gd name="connsiteY212" fmla="*/ 498762 h 2278228"/>
                <a:gd name="connsiteX213" fmla="*/ 470643 w 1754187"/>
                <a:gd name="connsiteY213" fmla="*/ 487685 h 2278228"/>
                <a:gd name="connsiteX214" fmla="*/ 482004 w 1754187"/>
                <a:gd name="connsiteY214" fmla="*/ 487685 h 2278228"/>
                <a:gd name="connsiteX215" fmla="*/ 518360 w 1754187"/>
                <a:gd name="connsiteY215" fmla="*/ 498762 h 2278228"/>
                <a:gd name="connsiteX216" fmla="*/ 526597 w 1754187"/>
                <a:gd name="connsiteY216" fmla="*/ 498762 h 2278228"/>
                <a:gd name="connsiteX217" fmla="*/ 554716 w 1754187"/>
                <a:gd name="connsiteY217" fmla="*/ 487685 h 2278228"/>
                <a:gd name="connsiteX218" fmla="*/ 563237 w 1754187"/>
                <a:gd name="connsiteY218" fmla="*/ 479164 h 2278228"/>
                <a:gd name="connsiteX219" fmla="*/ 574315 w 1754187"/>
                <a:gd name="connsiteY219" fmla="*/ 473483 h 2278228"/>
                <a:gd name="connsiteX220" fmla="*/ 579995 w 1754187"/>
                <a:gd name="connsiteY220" fmla="*/ 468086 h 2278228"/>
                <a:gd name="connsiteX221" fmla="*/ 627713 w 1754187"/>
                <a:gd name="connsiteY221" fmla="*/ 459565 h 2278228"/>
                <a:gd name="connsiteX222" fmla="*/ 644471 w 1754187"/>
                <a:gd name="connsiteY222" fmla="*/ 453885 h 2278228"/>
                <a:gd name="connsiteX223" fmla="*/ 658388 w 1754187"/>
                <a:gd name="connsiteY223" fmla="*/ 453885 h 2278228"/>
                <a:gd name="connsiteX224" fmla="*/ 694745 w 1754187"/>
                <a:gd name="connsiteY224" fmla="*/ 417528 h 2278228"/>
                <a:gd name="connsiteX225" fmla="*/ 694745 w 1754187"/>
                <a:gd name="connsiteY225" fmla="*/ 409007 h 2278228"/>
                <a:gd name="connsiteX226" fmla="*/ 697585 w 1754187"/>
                <a:gd name="connsiteY226" fmla="*/ 361574 h 2278228"/>
                <a:gd name="connsiteX227" fmla="*/ 700425 w 1754187"/>
                <a:gd name="connsiteY227" fmla="*/ 353053 h 2278228"/>
                <a:gd name="connsiteX228" fmla="*/ 728545 w 1754187"/>
                <a:gd name="connsiteY228" fmla="*/ 313856 h 2278228"/>
                <a:gd name="connsiteX229" fmla="*/ 770581 w 1754187"/>
                <a:gd name="connsiteY229" fmla="*/ 299939 h 2278228"/>
                <a:gd name="connsiteX230" fmla="*/ 795860 w 1754187"/>
                <a:gd name="connsiteY230" fmla="*/ 283181 h 2278228"/>
                <a:gd name="connsiteX231" fmla="*/ 804097 w 1754187"/>
                <a:gd name="connsiteY231" fmla="*/ 277500 h 2278228"/>
                <a:gd name="connsiteX232" fmla="*/ 812618 w 1754187"/>
                <a:gd name="connsiteY232" fmla="*/ 271820 h 2278228"/>
                <a:gd name="connsiteX233" fmla="*/ 851815 w 1754187"/>
                <a:gd name="connsiteY233" fmla="*/ 229783 h 2278228"/>
                <a:gd name="connsiteX234" fmla="*/ 860336 w 1754187"/>
                <a:gd name="connsiteY234" fmla="*/ 218705 h 2278228"/>
                <a:gd name="connsiteX235" fmla="*/ 910610 w 1754187"/>
                <a:gd name="connsiteY235" fmla="*/ 201663 h 2278228"/>
                <a:gd name="connsiteX236" fmla="*/ 946966 w 1754187"/>
                <a:gd name="connsiteY236" fmla="*/ 190586 h 2278228"/>
                <a:gd name="connsiteX237" fmla="*/ 955487 w 1754187"/>
                <a:gd name="connsiteY237" fmla="*/ 187746 h 2278228"/>
                <a:gd name="connsiteX238" fmla="*/ 994683 w 1754187"/>
                <a:gd name="connsiteY238" fmla="*/ 170988 h 2278228"/>
                <a:gd name="connsiteX239" fmla="*/ 1000364 w 1754187"/>
                <a:gd name="connsiteY239" fmla="*/ 170988 h 2278228"/>
                <a:gd name="connsiteX240" fmla="*/ 1059159 w 1754187"/>
                <a:gd name="connsiteY240" fmla="*/ 140028 h 2278228"/>
                <a:gd name="connsiteX241" fmla="*/ 1090118 w 1754187"/>
                <a:gd name="connsiteY241" fmla="*/ 126111 h 2278228"/>
                <a:gd name="connsiteX242" fmla="*/ 1098355 w 1754187"/>
                <a:gd name="connsiteY242" fmla="*/ 123270 h 2278228"/>
                <a:gd name="connsiteX243" fmla="*/ 1120794 w 1754187"/>
                <a:gd name="connsiteY243" fmla="*/ 106512 h 2278228"/>
                <a:gd name="connsiteX244" fmla="*/ 1126475 w 1754187"/>
                <a:gd name="connsiteY244" fmla="*/ 97991 h 2278228"/>
                <a:gd name="connsiteX245" fmla="*/ 1137552 w 1754187"/>
                <a:gd name="connsiteY245" fmla="*/ 78393 h 2278228"/>
                <a:gd name="connsiteX246" fmla="*/ 1146073 w 1754187"/>
                <a:gd name="connsiteY246" fmla="*/ 53114 h 2278228"/>
                <a:gd name="connsiteX247" fmla="*/ 1143233 w 1754187"/>
                <a:gd name="connsiteY247" fmla="*/ 42037 h 2278228"/>
                <a:gd name="connsiteX248" fmla="*/ 1140392 w 1754187"/>
                <a:gd name="connsiteY248" fmla="*/ 28119 h 2278228"/>
                <a:gd name="connsiteX249" fmla="*/ 1151754 w 1754187"/>
                <a:gd name="connsiteY249" fmla="*/ 0 h 2278228"/>
                <a:gd name="connsiteX250" fmla="*/ 1159990 w 1754187"/>
                <a:gd name="connsiteY250" fmla="*/ 2840 h 2278228"/>
                <a:gd name="connsiteX251" fmla="*/ 1196347 w 1754187"/>
                <a:gd name="connsiteY251" fmla="*/ 28119 h 2278228"/>
                <a:gd name="connsiteX252" fmla="*/ 1204868 w 1754187"/>
                <a:gd name="connsiteY252" fmla="*/ 36356 h 2278228"/>
                <a:gd name="connsiteX253" fmla="*/ 1210548 w 1754187"/>
                <a:gd name="connsiteY253" fmla="*/ 42037 h 2278228"/>
                <a:gd name="connsiteX254" fmla="*/ 1252585 w 1754187"/>
                <a:gd name="connsiteY254" fmla="*/ 55954 h 2278228"/>
                <a:gd name="connsiteX255" fmla="*/ 1263663 w 1754187"/>
                <a:gd name="connsiteY255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571474 w 1754187"/>
                <a:gd name="connsiteY101" fmla="*/ 2087642 h 2278228"/>
                <a:gd name="connsiteX102" fmla="*/ 551876 w 1754187"/>
                <a:gd name="connsiteY102" fmla="*/ 2087642 h 2278228"/>
                <a:gd name="connsiteX103" fmla="*/ 521200 w 1754187"/>
                <a:gd name="connsiteY103" fmla="*/ 2073724 h 2278228"/>
                <a:gd name="connsiteX104" fmla="*/ 512679 w 1754187"/>
                <a:gd name="connsiteY104" fmla="*/ 2073724 h 2278228"/>
                <a:gd name="connsiteX105" fmla="*/ 462406 w 1754187"/>
                <a:gd name="connsiteY105" fmla="*/ 2101844 h 2278228"/>
                <a:gd name="connsiteX106" fmla="*/ 375492 w 1754187"/>
                <a:gd name="connsiteY106" fmla="*/ 2194154 h 2278228"/>
                <a:gd name="connsiteX107" fmla="*/ 364130 w 1754187"/>
                <a:gd name="connsiteY107" fmla="*/ 2210912 h 2278228"/>
                <a:gd name="connsiteX108" fmla="*/ 355893 w 1754187"/>
                <a:gd name="connsiteY108" fmla="*/ 2222274 h 2278228"/>
                <a:gd name="connsiteX109" fmla="*/ 324934 w 1754187"/>
                <a:gd name="connsiteY109" fmla="*/ 2247552 h 2278228"/>
                <a:gd name="connsiteX110" fmla="*/ 294258 w 1754187"/>
                <a:gd name="connsiteY110" fmla="*/ 2278228 h 2278228"/>
                <a:gd name="connsiteX111" fmla="*/ 210184 w 1754187"/>
                <a:gd name="connsiteY111" fmla="*/ 2236191 h 2278228"/>
                <a:gd name="connsiteX112" fmla="*/ 117590 w 1754187"/>
                <a:gd name="connsiteY112" fmla="*/ 2141040 h 2278228"/>
                <a:gd name="connsiteX113" fmla="*/ 117590 w 1754187"/>
                <a:gd name="connsiteY113" fmla="*/ 2096163 h 2278228"/>
                <a:gd name="connsiteX114" fmla="*/ 162467 w 1754187"/>
                <a:gd name="connsiteY114" fmla="*/ 2034528 h 2278228"/>
                <a:gd name="connsiteX115" fmla="*/ 201663 w 1754187"/>
                <a:gd name="connsiteY115" fmla="*/ 1928015 h 2278228"/>
                <a:gd name="connsiteX116" fmla="*/ 232623 w 1754187"/>
                <a:gd name="connsiteY116" fmla="*/ 1759868 h 2278228"/>
                <a:gd name="connsiteX117" fmla="*/ 235179 w 1754187"/>
                <a:gd name="connsiteY117" fmla="*/ 1672954 h 2278228"/>
                <a:gd name="connsiteX118" fmla="*/ 240860 w 1754187"/>
                <a:gd name="connsiteY118" fmla="*/ 1664717 h 2278228"/>
                <a:gd name="connsiteX119" fmla="*/ 235179 w 1754187"/>
                <a:gd name="connsiteY119" fmla="*/ 1479528 h 2278228"/>
                <a:gd name="connsiteX120" fmla="*/ 232623 w 1754187"/>
                <a:gd name="connsiteY120" fmla="*/ 1476687 h 2278228"/>
                <a:gd name="connsiteX121" fmla="*/ 232623 w 1754187"/>
                <a:gd name="connsiteY121" fmla="*/ 1465610 h 2278228"/>
                <a:gd name="connsiteX122" fmla="*/ 229783 w 1754187"/>
                <a:gd name="connsiteY122" fmla="*/ 1457089 h 2278228"/>
                <a:gd name="connsiteX123" fmla="*/ 229783 w 1754187"/>
                <a:gd name="connsiteY123" fmla="*/ 1451692 h 2278228"/>
                <a:gd name="connsiteX124" fmla="*/ 240860 w 1754187"/>
                <a:gd name="connsiteY124" fmla="*/ 1398294 h 2278228"/>
                <a:gd name="connsiteX125" fmla="*/ 243700 w 1754187"/>
                <a:gd name="connsiteY125" fmla="*/ 1395454 h 2278228"/>
                <a:gd name="connsiteX126" fmla="*/ 249381 w 1754187"/>
                <a:gd name="connsiteY126" fmla="*/ 1392897 h 2278228"/>
                <a:gd name="connsiteX127" fmla="*/ 254778 w 1754187"/>
                <a:gd name="connsiteY127" fmla="*/ 1390057 h 2278228"/>
                <a:gd name="connsiteX128" fmla="*/ 263298 w 1754187"/>
                <a:gd name="connsiteY128" fmla="*/ 1387217 h 2278228"/>
                <a:gd name="connsiteX129" fmla="*/ 299655 w 1754187"/>
                <a:gd name="connsiteY129" fmla="*/ 1387217 h 2278228"/>
                <a:gd name="connsiteX130" fmla="*/ 299655 w 1754187"/>
                <a:gd name="connsiteY130" fmla="*/ 1381536 h 2278228"/>
                <a:gd name="connsiteX131" fmla="*/ 305335 w 1754187"/>
                <a:gd name="connsiteY131" fmla="*/ 1375855 h 2278228"/>
                <a:gd name="connsiteX132" fmla="*/ 305335 w 1754187"/>
                <a:gd name="connsiteY132" fmla="*/ 1317061 h 2278228"/>
                <a:gd name="connsiteX133" fmla="*/ 308176 w 1754187"/>
                <a:gd name="connsiteY133" fmla="*/ 1311380 h 2278228"/>
                <a:gd name="connsiteX134" fmla="*/ 313856 w 1754187"/>
                <a:gd name="connsiteY134" fmla="*/ 1303143 h 2278228"/>
                <a:gd name="connsiteX135" fmla="*/ 316413 w 1754187"/>
                <a:gd name="connsiteY135" fmla="*/ 1300303 h 2278228"/>
                <a:gd name="connsiteX136" fmla="*/ 341692 w 1754187"/>
                <a:gd name="connsiteY136" fmla="*/ 1266787 h 2278228"/>
                <a:gd name="connsiteX137" fmla="*/ 372651 w 1754187"/>
                <a:gd name="connsiteY137" fmla="*/ 1238668 h 2278228"/>
                <a:gd name="connsiteX138" fmla="*/ 378332 w 1754187"/>
                <a:gd name="connsiteY138" fmla="*/ 1238668 h 2278228"/>
                <a:gd name="connsiteX139" fmla="*/ 383728 w 1754187"/>
                <a:gd name="connsiteY139" fmla="*/ 1235827 h 2278228"/>
                <a:gd name="connsiteX140" fmla="*/ 389409 w 1754187"/>
                <a:gd name="connsiteY140" fmla="*/ 1235827 h 2278228"/>
                <a:gd name="connsiteX141" fmla="*/ 411848 w 1754187"/>
                <a:gd name="connsiteY141" fmla="*/ 1238668 h 2278228"/>
                <a:gd name="connsiteX142" fmla="*/ 422925 w 1754187"/>
                <a:gd name="connsiteY142" fmla="*/ 1238668 h 2278228"/>
                <a:gd name="connsiteX143" fmla="*/ 445364 w 1754187"/>
                <a:gd name="connsiteY143" fmla="*/ 1224750 h 2278228"/>
                <a:gd name="connsiteX144" fmla="*/ 439967 w 1754187"/>
                <a:gd name="connsiteY144" fmla="*/ 1221910 h 2278228"/>
                <a:gd name="connsiteX145" fmla="*/ 428606 w 1754187"/>
                <a:gd name="connsiteY145" fmla="*/ 1199471 h 2278228"/>
                <a:gd name="connsiteX146" fmla="*/ 425765 w 1754187"/>
                <a:gd name="connsiteY146" fmla="*/ 1193790 h 2278228"/>
                <a:gd name="connsiteX147" fmla="*/ 403327 w 1754187"/>
                <a:gd name="connsiteY147" fmla="*/ 1171352 h 2278228"/>
                <a:gd name="connsiteX148" fmla="*/ 400486 w 1754187"/>
                <a:gd name="connsiteY148" fmla="*/ 1171352 h 2278228"/>
                <a:gd name="connsiteX149" fmla="*/ 395090 w 1754187"/>
                <a:gd name="connsiteY149" fmla="*/ 1168511 h 2278228"/>
                <a:gd name="connsiteX150" fmla="*/ 378332 w 1754187"/>
                <a:gd name="connsiteY150" fmla="*/ 1162831 h 2278228"/>
                <a:gd name="connsiteX151" fmla="*/ 372651 w 1754187"/>
                <a:gd name="connsiteY151" fmla="*/ 1160274 h 2278228"/>
                <a:gd name="connsiteX152" fmla="*/ 353053 w 1754187"/>
                <a:gd name="connsiteY152" fmla="*/ 1126475 h 2278228"/>
                <a:gd name="connsiteX153" fmla="*/ 333455 w 1754187"/>
                <a:gd name="connsiteY153" fmla="*/ 1123634 h 2278228"/>
                <a:gd name="connsiteX154" fmla="*/ 294258 w 1754187"/>
                <a:gd name="connsiteY154" fmla="*/ 1112557 h 2278228"/>
                <a:gd name="connsiteX155" fmla="*/ 299655 w 1754187"/>
                <a:gd name="connsiteY155" fmla="*/ 1095799 h 2278228"/>
                <a:gd name="connsiteX156" fmla="*/ 294258 w 1754187"/>
                <a:gd name="connsiteY156" fmla="*/ 1050922 h 2278228"/>
                <a:gd name="connsiteX157" fmla="*/ 294258 w 1754187"/>
                <a:gd name="connsiteY157" fmla="*/ 1039560 h 2278228"/>
                <a:gd name="connsiteX158" fmla="*/ 302495 w 1754187"/>
                <a:gd name="connsiteY158" fmla="*/ 983606 h 2278228"/>
                <a:gd name="connsiteX159" fmla="*/ 302495 w 1754187"/>
                <a:gd name="connsiteY159" fmla="*/ 964008 h 2278228"/>
                <a:gd name="connsiteX160" fmla="*/ 324934 w 1754187"/>
                <a:gd name="connsiteY160" fmla="*/ 885615 h 2278228"/>
                <a:gd name="connsiteX161" fmla="*/ 333455 w 1754187"/>
                <a:gd name="connsiteY161" fmla="*/ 874253 h 2278228"/>
                <a:gd name="connsiteX162" fmla="*/ 341692 w 1754187"/>
                <a:gd name="connsiteY162" fmla="*/ 863176 h 2278228"/>
                <a:gd name="connsiteX163" fmla="*/ 358449 w 1754187"/>
                <a:gd name="connsiteY163" fmla="*/ 823980 h 2278228"/>
                <a:gd name="connsiteX164" fmla="*/ 361290 w 1754187"/>
                <a:gd name="connsiteY164" fmla="*/ 818299 h 2278228"/>
                <a:gd name="connsiteX165" fmla="*/ 358449 w 1754187"/>
                <a:gd name="connsiteY165" fmla="*/ 806938 h 2278228"/>
                <a:gd name="connsiteX166" fmla="*/ 358449 w 1754187"/>
                <a:gd name="connsiteY166" fmla="*/ 798701 h 2278228"/>
                <a:gd name="connsiteX167" fmla="*/ 308176 w 1754187"/>
                <a:gd name="connsiteY167" fmla="*/ 764901 h 2278228"/>
                <a:gd name="connsiteX168" fmla="*/ 296814 w 1754187"/>
                <a:gd name="connsiteY168" fmla="*/ 764901 h 2278228"/>
                <a:gd name="connsiteX169" fmla="*/ 263298 w 1754187"/>
                <a:gd name="connsiteY169" fmla="*/ 748143 h 2278228"/>
                <a:gd name="connsiteX170" fmla="*/ 254778 w 1754187"/>
                <a:gd name="connsiteY170" fmla="*/ 745302 h 2278228"/>
                <a:gd name="connsiteX171" fmla="*/ 195983 w 1754187"/>
                <a:gd name="connsiteY171" fmla="*/ 750983 h 2278228"/>
                <a:gd name="connsiteX172" fmla="*/ 184905 w 1754187"/>
                <a:gd name="connsiteY172" fmla="*/ 753823 h 2278228"/>
                <a:gd name="connsiteX173" fmla="*/ 137188 w 1754187"/>
                <a:gd name="connsiteY173" fmla="*/ 742746 h 2278228"/>
                <a:gd name="connsiteX174" fmla="*/ 131507 w 1754187"/>
                <a:gd name="connsiteY174" fmla="*/ 734225 h 2278228"/>
                <a:gd name="connsiteX175" fmla="*/ 100832 w 1754187"/>
                <a:gd name="connsiteY175" fmla="*/ 686508 h 2278228"/>
                <a:gd name="connsiteX176" fmla="*/ 86630 w 1754187"/>
                <a:gd name="connsiteY176" fmla="*/ 680827 h 2278228"/>
                <a:gd name="connsiteX177" fmla="*/ 69872 w 1754187"/>
                <a:gd name="connsiteY177" fmla="*/ 675430 h 2278228"/>
                <a:gd name="connsiteX178" fmla="*/ 24995 w 1754187"/>
                <a:gd name="connsiteY178" fmla="*/ 630553 h 2278228"/>
                <a:gd name="connsiteX179" fmla="*/ 24995 w 1754187"/>
                <a:gd name="connsiteY179" fmla="*/ 619192 h 2278228"/>
                <a:gd name="connsiteX180" fmla="*/ 22439 w 1754187"/>
                <a:gd name="connsiteY180" fmla="*/ 610955 h 2278228"/>
                <a:gd name="connsiteX181" fmla="*/ 0 w 1754187"/>
                <a:gd name="connsiteY181" fmla="*/ 532562 h 2278228"/>
                <a:gd name="connsiteX182" fmla="*/ 8237 w 1754187"/>
                <a:gd name="connsiteY182" fmla="*/ 535118 h 2278228"/>
                <a:gd name="connsiteX183" fmla="*/ 16758 w 1754187"/>
                <a:gd name="connsiteY183" fmla="*/ 535118 h 2278228"/>
                <a:gd name="connsiteX184" fmla="*/ 33516 w 1754187"/>
                <a:gd name="connsiteY184" fmla="*/ 537958 h 2278228"/>
                <a:gd name="connsiteX185" fmla="*/ 47433 w 1754187"/>
                <a:gd name="connsiteY185" fmla="*/ 535118 h 2278228"/>
                <a:gd name="connsiteX186" fmla="*/ 58795 w 1754187"/>
                <a:gd name="connsiteY186" fmla="*/ 535118 h 2278228"/>
                <a:gd name="connsiteX187" fmla="*/ 72712 w 1754187"/>
                <a:gd name="connsiteY187" fmla="*/ 532562 h 2278228"/>
                <a:gd name="connsiteX188" fmla="*/ 78393 w 1754187"/>
                <a:gd name="connsiteY188" fmla="*/ 529721 h 2278228"/>
                <a:gd name="connsiteX189" fmla="*/ 86630 w 1754187"/>
                <a:gd name="connsiteY189" fmla="*/ 529721 h 2278228"/>
                <a:gd name="connsiteX190" fmla="*/ 120430 w 1754187"/>
                <a:gd name="connsiteY190" fmla="*/ 526881 h 2278228"/>
                <a:gd name="connsiteX191" fmla="*/ 128667 w 1754187"/>
                <a:gd name="connsiteY191" fmla="*/ 529721 h 2278228"/>
                <a:gd name="connsiteX192" fmla="*/ 134347 w 1754187"/>
                <a:gd name="connsiteY192" fmla="*/ 529721 h 2278228"/>
                <a:gd name="connsiteX193" fmla="*/ 165307 w 1754187"/>
                <a:gd name="connsiteY193" fmla="*/ 549320 h 2278228"/>
                <a:gd name="connsiteX194" fmla="*/ 173544 w 1754187"/>
                <a:gd name="connsiteY194" fmla="*/ 557557 h 2278228"/>
                <a:gd name="connsiteX195" fmla="*/ 179225 w 1754187"/>
                <a:gd name="connsiteY195" fmla="*/ 560397 h 2278228"/>
                <a:gd name="connsiteX196" fmla="*/ 187746 w 1754187"/>
                <a:gd name="connsiteY196" fmla="*/ 566078 h 2278228"/>
                <a:gd name="connsiteX197" fmla="*/ 226942 w 1754187"/>
                <a:gd name="connsiteY197" fmla="*/ 599594 h 2278228"/>
                <a:gd name="connsiteX198" fmla="*/ 232623 w 1754187"/>
                <a:gd name="connsiteY198" fmla="*/ 602434 h 2278228"/>
                <a:gd name="connsiteX199" fmla="*/ 240860 w 1754187"/>
                <a:gd name="connsiteY199" fmla="*/ 605274 h 2278228"/>
                <a:gd name="connsiteX200" fmla="*/ 246541 w 1754187"/>
                <a:gd name="connsiteY200" fmla="*/ 608114 h 2278228"/>
                <a:gd name="connsiteX201" fmla="*/ 257618 w 1754187"/>
                <a:gd name="connsiteY201" fmla="*/ 608114 h 2278228"/>
                <a:gd name="connsiteX202" fmla="*/ 302495 w 1754187"/>
                <a:gd name="connsiteY202" fmla="*/ 591357 h 2278228"/>
                <a:gd name="connsiteX203" fmla="*/ 308176 w 1754187"/>
                <a:gd name="connsiteY203" fmla="*/ 585676 h 2278228"/>
                <a:gd name="connsiteX204" fmla="*/ 311016 w 1754187"/>
                <a:gd name="connsiteY204" fmla="*/ 579995 h 2278228"/>
                <a:gd name="connsiteX205" fmla="*/ 316413 w 1754187"/>
                <a:gd name="connsiteY205" fmla="*/ 574599 h 2278228"/>
                <a:gd name="connsiteX206" fmla="*/ 319253 w 1754187"/>
                <a:gd name="connsiteY206" fmla="*/ 568918 h 2278228"/>
                <a:gd name="connsiteX207" fmla="*/ 366971 w 1754187"/>
                <a:gd name="connsiteY207" fmla="*/ 552160 h 2278228"/>
                <a:gd name="connsiteX208" fmla="*/ 375492 w 1754187"/>
                <a:gd name="connsiteY208" fmla="*/ 552160 h 2278228"/>
                <a:gd name="connsiteX209" fmla="*/ 422925 w 1754187"/>
                <a:gd name="connsiteY209" fmla="*/ 515520 h 2278228"/>
                <a:gd name="connsiteX210" fmla="*/ 431446 w 1754187"/>
                <a:gd name="connsiteY210" fmla="*/ 507283 h 2278228"/>
                <a:gd name="connsiteX211" fmla="*/ 437127 w 1754187"/>
                <a:gd name="connsiteY211" fmla="*/ 498762 h 2278228"/>
                <a:gd name="connsiteX212" fmla="*/ 470643 w 1754187"/>
                <a:gd name="connsiteY212" fmla="*/ 487685 h 2278228"/>
                <a:gd name="connsiteX213" fmla="*/ 482004 w 1754187"/>
                <a:gd name="connsiteY213" fmla="*/ 487685 h 2278228"/>
                <a:gd name="connsiteX214" fmla="*/ 518360 w 1754187"/>
                <a:gd name="connsiteY214" fmla="*/ 498762 h 2278228"/>
                <a:gd name="connsiteX215" fmla="*/ 526597 w 1754187"/>
                <a:gd name="connsiteY215" fmla="*/ 498762 h 2278228"/>
                <a:gd name="connsiteX216" fmla="*/ 554716 w 1754187"/>
                <a:gd name="connsiteY216" fmla="*/ 487685 h 2278228"/>
                <a:gd name="connsiteX217" fmla="*/ 563237 w 1754187"/>
                <a:gd name="connsiteY217" fmla="*/ 479164 h 2278228"/>
                <a:gd name="connsiteX218" fmla="*/ 574315 w 1754187"/>
                <a:gd name="connsiteY218" fmla="*/ 473483 h 2278228"/>
                <a:gd name="connsiteX219" fmla="*/ 579995 w 1754187"/>
                <a:gd name="connsiteY219" fmla="*/ 468086 h 2278228"/>
                <a:gd name="connsiteX220" fmla="*/ 627713 w 1754187"/>
                <a:gd name="connsiteY220" fmla="*/ 459565 h 2278228"/>
                <a:gd name="connsiteX221" fmla="*/ 644471 w 1754187"/>
                <a:gd name="connsiteY221" fmla="*/ 453885 h 2278228"/>
                <a:gd name="connsiteX222" fmla="*/ 658388 w 1754187"/>
                <a:gd name="connsiteY222" fmla="*/ 453885 h 2278228"/>
                <a:gd name="connsiteX223" fmla="*/ 694745 w 1754187"/>
                <a:gd name="connsiteY223" fmla="*/ 417528 h 2278228"/>
                <a:gd name="connsiteX224" fmla="*/ 694745 w 1754187"/>
                <a:gd name="connsiteY224" fmla="*/ 409007 h 2278228"/>
                <a:gd name="connsiteX225" fmla="*/ 697585 w 1754187"/>
                <a:gd name="connsiteY225" fmla="*/ 361574 h 2278228"/>
                <a:gd name="connsiteX226" fmla="*/ 700425 w 1754187"/>
                <a:gd name="connsiteY226" fmla="*/ 353053 h 2278228"/>
                <a:gd name="connsiteX227" fmla="*/ 728545 w 1754187"/>
                <a:gd name="connsiteY227" fmla="*/ 313856 h 2278228"/>
                <a:gd name="connsiteX228" fmla="*/ 770581 w 1754187"/>
                <a:gd name="connsiteY228" fmla="*/ 299939 h 2278228"/>
                <a:gd name="connsiteX229" fmla="*/ 795860 w 1754187"/>
                <a:gd name="connsiteY229" fmla="*/ 283181 h 2278228"/>
                <a:gd name="connsiteX230" fmla="*/ 804097 w 1754187"/>
                <a:gd name="connsiteY230" fmla="*/ 277500 h 2278228"/>
                <a:gd name="connsiteX231" fmla="*/ 812618 w 1754187"/>
                <a:gd name="connsiteY231" fmla="*/ 271820 h 2278228"/>
                <a:gd name="connsiteX232" fmla="*/ 851815 w 1754187"/>
                <a:gd name="connsiteY232" fmla="*/ 229783 h 2278228"/>
                <a:gd name="connsiteX233" fmla="*/ 860336 w 1754187"/>
                <a:gd name="connsiteY233" fmla="*/ 218705 h 2278228"/>
                <a:gd name="connsiteX234" fmla="*/ 910610 w 1754187"/>
                <a:gd name="connsiteY234" fmla="*/ 201663 h 2278228"/>
                <a:gd name="connsiteX235" fmla="*/ 946966 w 1754187"/>
                <a:gd name="connsiteY235" fmla="*/ 190586 h 2278228"/>
                <a:gd name="connsiteX236" fmla="*/ 955487 w 1754187"/>
                <a:gd name="connsiteY236" fmla="*/ 187746 h 2278228"/>
                <a:gd name="connsiteX237" fmla="*/ 994683 w 1754187"/>
                <a:gd name="connsiteY237" fmla="*/ 170988 h 2278228"/>
                <a:gd name="connsiteX238" fmla="*/ 1000364 w 1754187"/>
                <a:gd name="connsiteY238" fmla="*/ 170988 h 2278228"/>
                <a:gd name="connsiteX239" fmla="*/ 1059159 w 1754187"/>
                <a:gd name="connsiteY239" fmla="*/ 140028 h 2278228"/>
                <a:gd name="connsiteX240" fmla="*/ 1090118 w 1754187"/>
                <a:gd name="connsiteY240" fmla="*/ 126111 h 2278228"/>
                <a:gd name="connsiteX241" fmla="*/ 1098355 w 1754187"/>
                <a:gd name="connsiteY241" fmla="*/ 123270 h 2278228"/>
                <a:gd name="connsiteX242" fmla="*/ 1120794 w 1754187"/>
                <a:gd name="connsiteY242" fmla="*/ 106512 h 2278228"/>
                <a:gd name="connsiteX243" fmla="*/ 1126475 w 1754187"/>
                <a:gd name="connsiteY243" fmla="*/ 97991 h 2278228"/>
                <a:gd name="connsiteX244" fmla="*/ 1137552 w 1754187"/>
                <a:gd name="connsiteY244" fmla="*/ 78393 h 2278228"/>
                <a:gd name="connsiteX245" fmla="*/ 1146073 w 1754187"/>
                <a:gd name="connsiteY245" fmla="*/ 53114 h 2278228"/>
                <a:gd name="connsiteX246" fmla="*/ 1143233 w 1754187"/>
                <a:gd name="connsiteY246" fmla="*/ 42037 h 2278228"/>
                <a:gd name="connsiteX247" fmla="*/ 1140392 w 1754187"/>
                <a:gd name="connsiteY247" fmla="*/ 28119 h 2278228"/>
                <a:gd name="connsiteX248" fmla="*/ 1151754 w 1754187"/>
                <a:gd name="connsiteY248" fmla="*/ 0 h 2278228"/>
                <a:gd name="connsiteX249" fmla="*/ 1159990 w 1754187"/>
                <a:gd name="connsiteY249" fmla="*/ 2840 h 2278228"/>
                <a:gd name="connsiteX250" fmla="*/ 1196347 w 1754187"/>
                <a:gd name="connsiteY250" fmla="*/ 28119 h 2278228"/>
                <a:gd name="connsiteX251" fmla="*/ 1204868 w 1754187"/>
                <a:gd name="connsiteY251" fmla="*/ 36356 h 2278228"/>
                <a:gd name="connsiteX252" fmla="*/ 1210548 w 1754187"/>
                <a:gd name="connsiteY252" fmla="*/ 42037 h 2278228"/>
                <a:gd name="connsiteX253" fmla="*/ 1252585 w 1754187"/>
                <a:gd name="connsiteY253" fmla="*/ 55954 h 2278228"/>
                <a:gd name="connsiteX254" fmla="*/ 1263663 w 1754187"/>
                <a:gd name="connsiteY254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571474 w 1754187"/>
                <a:gd name="connsiteY100" fmla="*/ 2087642 h 2278228"/>
                <a:gd name="connsiteX101" fmla="*/ 551876 w 1754187"/>
                <a:gd name="connsiteY101" fmla="*/ 2087642 h 2278228"/>
                <a:gd name="connsiteX102" fmla="*/ 521200 w 1754187"/>
                <a:gd name="connsiteY102" fmla="*/ 2073724 h 2278228"/>
                <a:gd name="connsiteX103" fmla="*/ 512679 w 1754187"/>
                <a:gd name="connsiteY103" fmla="*/ 2073724 h 2278228"/>
                <a:gd name="connsiteX104" fmla="*/ 462406 w 1754187"/>
                <a:gd name="connsiteY104" fmla="*/ 2101844 h 2278228"/>
                <a:gd name="connsiteX105" fmla="*/ 375492 w 1754187"/>
                <a:gd name="connsiteY105" fmla="*/ 2194154 h 2278228"/>
                <a:gd name="connsiteX106" fmla="*/ 364130 w 1754187"/>
                <a:gd name="connsiteY106" fmla="*/ 2210912 h 2278228"/>
                <a:gd name="connsiteX107" fmla="*/ 355893 w 1754187"/>
                <a:gd name="connsiteY107" fmla="*/ 2222274 h 2278228"/>
                <a:gd name="connsiteX108" fmla="*/ 324934 w 1754187"/>
                <a:gd name="connsiteY108" fmla="*/ 2247552 h 2278228"/>
                <a:gd name="connsiteX109" fmla="*/ 294258 w 1754187"/>
                <a:gd name="connsiteY109" fmla="*/ 2278228 h 2278228"/>
                <a:gd name="connsiteX110" fmla="*/ 210184 w 1754187"/>
                <a:gd name="connsiteY110" fmla="*/ 2236191 h 2278228"/>
                <a:gd name="connsiteX111" fmla="*/ 117590 w 1754187"/>
                <a:gd name="connsiteY111" fmla="*/ 2141040 h 2278228"/>
                <a:gd name="connsiteX112" fmla="*/ 117590 w 1754187"/>
                <a:gd name="connsiteY112" fmla="*/ 2096163 h 2278228"/>
                <a:gd name="connsiteX113" fmla="*/ 162467 w 1754187"/>
                <a:gd name="connsiteY113" fmla="*/ 2034528 h 2278228"/>
                <a:gd name="connsiteX114" fmla="*/ 201663 w 1754187"/>
                <a:gd name="connsiteY114" fmla="*/ 1928015 h 2278228"/>
                <a:gd name="connsiteX115" fmla="*/ 232623 w 1754187"/>
                <a:gd name="connsiteY115" fmla="*/ 1759868 h 2278228"/>
                <a:gd name="connsiteX116" fmla="*/ 235179 w 1754187"/>
                <a:gd name="connsiteY116" fmla="*/ 1672954 h 2278228"/>
                <a:gd name="connsiteX117" fmla="*/ 240860 w 1754187"/>
                <a:gd name="connsiteY117" fmla="*/ 1664717 h 2278228"/>
                <a:gd name="connsiteX118" fmla="*/ 235179 w 1754187"/>
                <a:gd name="connsiteY118" fmla="*/ 1479528 h 2278228"/>
                <a:gd name="connsiteX119" fmla="*/ 232623 w 1754187"/>
                <a:gd name="connsiteY119" fmla="*/ 1476687 h 2278228"/>
                <a:gd name="connsiteX120" fmla="*/ 232623 w 1754187"/>
                <a:gd name="connsiteY120" fmla="*/ 1465610 h 2278228"/>
                <a:gd name="connsiteX121" fmla="*/ 229783 w 1754187"/>
                <a:gd name="connsiteY121" fmla="*/ 1457089 h 2278228"/>
                <a:gd name="connsiteX122" fmla="*/ 229783 w 1754187"/>
                <a:gd name="connsiteY122" fmla="*/ 1451692 h 2278228"/>
                <a:gd name="connsiteX123" fmla="*/ 240860 w 1754187"/>
                <a:gd name="connsiteY123" fmla="*/ 1398294 h 2278228"/>
                <a:gd name="connsiteX124" fmla="*/ 243700 w 1754187"/>
                <a:gd name="connsiteY124" fmla="*/ 1395454 h 2278228"/>
                <a:gd name="connsiteX125" fmla="*/ 249381 w 1754187"/>
                <a:gd name="connsiteY125" fmla="*/ 1392897 h 2278228"/>
                <a:gd name="connsiteX126" fmla="*/ 254778 w 1754187"/>
                <a:gd name="connsiteY126" fmla="*/ 1390057 h 2278228"/>
                <a:gd name="connsiteX127" fmla="*/ 263298 w 1754187"/>
                <a:gd name="connsiteY127" fmla="*/ 1387217 h 2278228"/>
                <a:gd name="connsiteX128" fmla="*/ 299655 w 1754187"/>
                <a:gd name="connsiteY128" fmla="*/ 1387217 h 2278228"/>
                <a:gd name="connsiteX129" fmla="*/ 299655 w 1754187"/>
                <a:gd name="connsiteY129" fmla="*/ 1381536 h 2278228"/>
                <a:gd name="connsiteX130" fmla="*/ 305335 w 1754187"/>
                <a:gd name="connsiteY130" fmla="*/ 1375855 h 2278228"/>
                <a:gd name="connsiteX131" fmla="*/ 305335 w 1754187"/>
                <a:gd name="connsiteY131" fmla="*/ 1317061 h 2278228"/>
                <a:gd name="connsiteX132" fmla="*/ 308176 w 1754187"/>
                <a:gd name="connsiteY132" fmla="*/ 1311380 h 2278228"/>
                <a:gd name="connsiteX133" fmla="*/ 313856 w 1754187"/>
                <a:gd name="connsiteY133" fmla="*/ 1303143 h 2278228"/>
                <a:gd name="connsiteX134" fmla="*/ 316413 w 1754187"/>
                <a:gd name="connsiteY134" fmla="*/ 1300303 h 2278228"/>
                <a:gd name="connsiteX135" fmla="*/ 341692 w 1754187"/>
                <a:gd name="connsiteY135" fmla="*/ 1266787 h 2278228"/>
                <a:gd name="connsiteX136" fmla="*/ 372651 w 1754187"/>
                <a:gd name="connsiteY136" fmla="*/ 1238668 h 2278228"/>
                <a:gd name="connsiteX137" fmla="*/ 378332 w 1754187"/>
                <a:gd name="connsiteY137" fmla="*/ 1238668 h 2278228"/>
                <a:gd name="connsiteX138" fmla="*/ 383728 w 1754187"/>
                <a:gd name="connsiteY138" fmla="*/ 1235827 h 2278228"/>
                <a:gd name="connsiteX139" fmla="*/ 389409 w 1754187"/>
                <a:gd name="connsiteY139" fmla="*/ 1235827 h 2278228"/>
                <a:gd name="connsiteX140" fmla="*/ 411848 w 1754187"/>
                <a:gd name="connsiteY140" fmla="*/ 1238668 h 2278228"/>
                <a:gd name="connsiteX141" fmla="*/ 422925 w 1754187"/>
                <a:gd name="connsiteY141" fmla="*/ 1238668 h 2278228"/>
                <a:gd name="connsiteX142" fmla="*/ 445364 w 1754187"/>
                <a:gd name="connsiteY142" fmla="*/ 1224750 h 2278228"/>
                <a:gd name="connsiteX143" fmla="*/ 439967 w 1754187"/>
                <a:gd name="connsiteY143" fmla="*/ 1221910 h 2278228"/>
                <a:gd name="connsiteX144" fmla="*/ 428606 w 1754187"/>
                <a:gd name="connsiteY144" fmla="*/ 1199471 h 2278228"/>
                <a:gd name="connsiteX145" fmla="*/ 425765 w 1754187"/>
                <a:gd name="connsiteY145" fmla="*/ 1193790 h 2278228"/>
                <a:gd name="connsiteX146" fmla="*/ 403327 w 1754187"/>
                <a:gd name="connsiteY146" fmla="*/ 1171352 h 2278228"/>
                <a:gd name="connsiteX147" fmla="*/ 400486 w 1754187"/>
                <a:gd name="connsiteY147" fmla="*/ 1171352 h 2278228"/>
                <a:gd name="connsiteX148" fmla="*/ 395090 w 1754187"/>
                <a:gd name="connsiteY148" fmla="*/ 1168511 h 2278228"/>
                <a:gd name="connsiteX149" fmla="*/ 378332 w 1754187"/>
                <a:gd name="connsiteY149" fmla="*/ 1162831 h 2278228"/>
                <a:gd name="connsiteX150" fmla="*/ 372651 w 1754187"/>
                <a:gd name="connsiteY150" fmla="*/ 1160274 h 2278228"/>
                <a:gd name="connsiteX151" fmla="*/ 353053 w 1754187"/>
                <a:gd name="connsiteY151" fmla="*/ 1126475 h 2278228"/>
                <a:gd name="connsiteX152" fmla="*/ 333455 w 1754187"/>
                <a:gd name="connsiteY152" fmla="*/ 1123634 h 2278228"/>
                <a:gd name="connsiteX153" fmla="*/ 294258 w 1754187"/>
                <a:gd name="connsiteY153" fmla="*/ 1112557 h 2278228"/>
                <a:gd name="connsiteX154" fmla="*/ 299655 w 1754187"/>
                <a:gd name="connsiteY154" fmla="*/ 1095799 h 2278228"/>
                <a:gd name="connsiteX155" fmla="*/ 294258 w 1754187"/>
                <a:gd name="connsiteY155" fmla="*/ 1050922 h 2278228"/>
                <a:gd name="connsiteX156" fmla="*/ 294258 w 1754187"/>
                <a:gd name="connsiteY156" fmla="*/ 1039560 h 2278228"/>
                <a:gd name="connsiteX157" fmla="*/ 302495 w 1754187"/>
                <a:gd name="connsiteY157" fmla="*/ 983606 h 2278228"/>
                <a:gd name="connsiteX158" fmla="*/ 302495 w 1754187"/>
                <a:gd name="connsiteY158" fmla="*/ 964008 h 2278228"/>
                <a:gd name="connsiteX159" fmla="*/ 324934 w 1754187"/>
                <a:gd name="connsiteY159" fmla="*/ 885615 h 2278228"/>
                <a:gd name="connsiteX160" fmla="*/ 333455 w 1754187"/>
                <a:gd name="connsiteY160" fmla="*/ 874253 h 2278228"/>
                <a:gd name="connsiteX161" fmla="*/ 341692 w 1754187"/>
                <a:gd name="connsiteY161" fmla="*/ 863176 h 2278228"/>
                <a:gd name="connsiteX162" fmla="*/ 358449 w 1754187"/>
                <a:gd name="connsiteY162" fmla="*/ 823980 h 2278228"/>
                <a:gd name="connsiteX163" fmla="*/ 361290 w 1754187"/>
                <a:gd name="connsiteY163" fmla="*/ 818299 h 2278228"/>
                <a:gd name="connsiteX164" fmla="*/ 358449 w 1754187"/>
                <a:gd name="connsiteY164" fmla="*/ 806938 h 2278228"/>
                <a:gd name="connsiteX165" fmla="*/ 358449 w 1754187"/>
                <a:gd name="connsiteY165" fmla="*/ 798701 h 2278228"/>
                <a:gd name="connsiteX166" fmla="*/ 308176 w 1754187"/>
                <a:gd name="connsiteY166" fmla="*/ 764901 h 2278228"/>
                <a:gd name="connsiteX167" fmla="*/ 296814 w 1754187"/>
                <a:gd name="connsiteY167" fmla="*/ 764901 h 2278228"/>
                <a:gd name="connsiteX168" fmla="*/ 263298 w 1754187"/>
                <a:gd name="connsiteY168" fmla="*/ 748143 h 2278228"/>
                <a:gd name="connsiteX169" fmla="*/ 254778 w 1754187"/>
                <a:gd name="connsiteY169" fmla="*/ 745302 h 2278228"/>
                <a:gd name="connsiteX170" fmla="*/ 195983 w 1754187"/>
                <a:gd name="connsiteY170" fmla="*/ 750983 h 2278228"/>
                <a:gd name="connsiteX171" fmla="*/ 184905 w 1754187"/>
                <a:gd name="connsiteY171" fmla="*/ 753823 h 2278228"/>
                <a:gd name="connsiteX172" fmla="*/ 137188 w 1754187"/>
                <a:gd name="connsiteY172" fmla="*/ 742746 h 2278228"/>
                <a:gd name="connsiteX173" fmla="*/ 131507 w 1754187"/>
                <a:gd name="connsiteY173" fmla="*/ 734225 h 2278228"/>
                <a:gd name="connsiteX174" fmla="*/ 100832 w 1754187"/>
                <a:gd name="connsiteY174" fmla="*/ 686508 h 2278228"/>
                <a:gd name="connsiteX175" fmla="*/ 86630 w 1754187"/>
                <a:gd name="connsiteY175" fmla="*/ 680827 h 2278228"/>
                <a:gd name="connsiteX176" fmla="*/ 69872 w 1754187"/>
                <a:gd name="connsiteY176" fmla="*/ 675430 h 2278228"/>
                <a:gd name="connsiteX177" fmla="*/ 24995 w 1754187"/>
                <a:gd name="connsiteY177" fmla="*/ 630553 h 2278228"/>
                <a:gd name="connsiteX178" fmla="*/ 24995 w 1754187"/>
                <a:gd name="connsiteY178" fmla="*/ 619192 h 2278228"/>
                <a:gd name="connsiteX179" fmla="*/ 22439 w 1754187"/>
                <a:gd name="connsiteY179" fmla="*/ 610955 h 2278228"/>
                <a:gd name="connsiteX180" fmla="*/ 0 w 1754187"/>
                <a:gd name="connsiteY180" fmla="*/ 532562 h 2278228"/>
                <a:gd name="connsiteX181" fmla="*/ 8237 w 1754187"/>
                <a:gd name="connsiteY181" fmla="*/ 535118 h 2278228"/>
                <a:gd name="connsiteX182" fmla="*/ 16758 w 1754187"/>
                <a:gd name="connsiteY182" fmla="*/ 535118 h 2278228"/>
                <a:gd name="connsiteX183" fmla="*/ 33516 w 1754187"/>
                <a:gd name="connsiteY183" fmla="*/ 537958 h 2278228"/>
                <a:gd name="connsiteX184" fmla="*/ 47433 w 1754187"/>
                <a:gd name="connsiteY184" fmla="*/ 535118 h 2278228"/>
                <a:gd name="connsiteX185" fmla="*/ 58795 w 1754187"/>
                <a:gd name="connsiteY185" fmla="*/ 535118 h 2278228"/>
                <a:gd name="connsiteX186" fmla="*/ 72712 w 1754187"/>
                <a:gd name="connsiteY186" fmla="*/ 532562 h 2278228"/>
                <a:gd name="connsiteX187" fmla="*/ 78393 w 1754187"/>
                <a:gd name="connsiteY187" fmla="*/ 529721 h 2278228"/>
                <a:gd name="connsiteX188" fmla="*/ 86630 w 1754187"/>
                <a:gd name="connsiteY188" fmla="*/ 529721 h 2278228"/>
                <a:gd name="connsiteX189" fmla="*/ 120430 w 1754187"/>
                <a:gd name="connsiteY189" fmla="*/ 526881 h 2278228"/>
                <a:gd name="connsiteX190" fmla="*/ 128667 w 1754187"/>
                <a:gd name="connsiteY190" fmla="*/ 529721 h 2278228"/>
                <a:gd name="connsiteX191" fmla="*/ 134347 w 1754187"/>
                <a:gd name="connsiteY191" fmla="*/ 529721 h 2278228"/>
                <a:gd name="connsiteX192" fmla="*/ 165307 w 1754187"/>
                <a:gd name="connsiteY192" fmla="*/ 549320 h 2278228"/>
                <a:gd name="connsiteX193" fmla="*/ 173544 w 1754187"/>
                <a:gd name="connsiteY193" fmla="*/ 557557 h 2278228"/>
                <a:gd name="connsiteX194" fmla="*/ 179225 w 1754187"/>
                <a:gd name="connsiteY194" fmla="*/ 560397 h 2278228"/>
                <a:gd name="connsiteX195" fmla="*/ 187746 w 1754187"/>
                <a:gd name="connsiteY195" fmla="*/ 566078 h 2278228"/>
                <a:gd name="connsiteX196" fmla="*/ 226942 w 1754187"/>
                <a:gd name="connsiteY196" fmla="*/ 599594 h 2278228"/>
                <a:gd name="connsiteX197" fmla="*/ 232623 w 1754187"/>
                <a:gd name="connsiteY197" fmla="*/ 602434 h 2278228"/>
                <a:gd name="connsiteX198" fmla="*/ 240860 w 1754187"/>
                <a:gd name="connsiteY198" fmla="*/ 605274 h 2278228"/>
                <a:gd name="connsiteX199" fmla="*/ 246541 w 1754187"/>
                <a:gd name="connsiteY199" fmla="*/ 608114 h 2278228"/>
                <a:gd name="connsiteX200" fmla="*/ 257618 w 1754187"/>
                <a:gd name="connsiteY200" fmla="*/ 608114 h 2278228"/>
                <a:gd name="connsiteX201" fmla="*/ 302495 w 1754187"/>
                <a:gd name="connsiteY201" fmla="*/ 591357 h 2278228"/>
                <a:gd name="connsiteX202" fmla="*/ 308176 w 1754187"/>
                <a:gd name="connsiteY202" fmla="*/ 585676 h 2278228"/>
                <a:gd name="connsiteX203" fmla="*/ 311016 w 1754187"/>
                <a:gd name="connsiteY203" fmla="*/ 579995 h 2278228"/>
                <a:gd name="connsiteX204" fmla="*/ 316413 w 1754187"/>
                <a:gd name="connsiteY204" fmla="*/ 574599 h 2278228"/>
                <a:gd name="connsiteX205" fmla="*/ 319253 w 1754187"/>
                <a:gd name="connsiteY205" fmla="*/ 568918 h 2278228"/>
                <a:gd name="connsiteX206" fmla="*/ 366971 w 1754187"/>
                <a:gd name="connsiteY206" fmla="*/ 552160 h 2278228"/>
                <a:gd name="connsiteX207" fmla="*/ 375492 w 1754187"/>
                <a:gd name="connsiteY207" fmla="*/ 552160 h 2278228"/>
                <a:gd name="connsiteX208" fmla="*/ 422925 w 1754187"/>
                <a:gd name="connsiteY208" fmla="*/ 515520 h 2278228"/>
                <a:gd name="connsiteX209" fmla="*/ 431446 w 1754187"/>
                <a:gd name="connsiteY209" fmla="*/ 507283 h 2278228"/>
                <a:gd name="connsiteX210" fmla="*/ 437127 w 1754187"/>
                <a:gd name="connsiteY210" fmla="*/ 498762 h 2278228"/>
                <a:gd name="connsiteX211" fmla="*/ 470643 w 1754187"/>
                <a:gd name="connsiteY211" fmla="*/ 487685 h 2278228"/>
                <a:gd name="connsiteX212" fmla="*/ 482004 w 1754187"/>
                <a:gd name="connsiteY212" fmla="*/ 487685 h 2278228"/>
                <a:gd name="connsiteX213" fmla="*/ 518360 w 1754187"/>
                <a:gd name="connsiteY213" fmla="*/ 498762 h 2278228"/>
                <a:gd name="connsiteX214" fmla="*/ 526597 w 1754187"/>
                <a:gd name="connsiteY214" fmla="*/ 498762 h 2278228"/>
                <a:gd name="connsiteX215" fmla="*/ 554716 w 1754187"/>
                <a:gd name="connsiteY215" fmla="*/ 487685 h 2278228"/>
                <a:gd name="connsiteX216" fmla="*/ 563237 w 1754187"/>
                <a:gd name="connsiteY216" fmla="*/ 479164 h 2278228"/>
                <a:gd name="connsiteX217" fmla="*/ 574315 w 1754187"/>
                <a:gd name="connsiteY217" fmla="*/ 473483 h 2278228"/>
                <a:gd name="connsiteX218" fmla="*/ 579995 w 1754187"/>
                <a:gd name="connsiteY218" fmla="*/ 468086 h 2278228"/>
                <a:gd name="connsiteX219" fmla="*/ 627713 w 1754187"/>
                <a:gd name="connsiteY219" fmla="*/ 459565 h 2278228"/>
                <a:gd name="connsiteX220" fmla="*/ 644471 w 1754187"/>
                <a:gd name="connsiteY220" fmla="*/ 453885 h 2278228"/>
                <a:gd name="connsiteX221" fmla="*/ 658388 w 1754187"/>
                <a:gd name="connsiteY221" fmla="*/ 453885 h 2278228"/>
                <a:gd name="connsiteX222" fmla="*/ 694745 w 1754187"/>
                <a:gd name="connsiteY222" fmla="*/ 417528 h 2278228"/>
                <a:gd name="connsiteX223" fmla="*/ 694745 w 1754187"/>
                <a:gd name="connsiteY223" fmla="*/ 409007 h 2278228"/>
                <a:gd name="connsiteX224" fmla="*/ 697585 w 1754187"/>
                <a:gd name="connsiteY224" fmla="*/ 361574 h 2278228"/>
                <a:gd name="connsiteX225" fmla="*/ 700425 w 1754187"/>
                <a:gd name="connsiteY225" fmla="*/ 353053 h 2278228"/>
                <a:gd name="connsiteX226" fmla="*/ 728545 w 1754187"/>
                <a:gd name="connsiteY226" fmla="*/ 313856 h 2278228"/>
                <a:gd name="connsiteX227" fmla="*/ 770581 w 1754187"/>
                <a:gd name="connsiteY227" fmla="*/ 299939 h 2278228"/>
                <a:gd name="connsiteX228" fmla="*/ 795860 w 1754187"/>
                <a:gd name="connsiteY228" fmla="*/ 283181 h 2278228"/>
                <a:gd name="connsiteX229" fmla="*/ 804097 w 1754187"/>
                <a:gd name="connsiteY229" fmla="*/ 277500 h 2278228"/>
                <a:gd name="connsiteX230" fmla="*/ 812618 w 1754187"/>
                <a:gd name="connsiteY230" fmla="*/ 271820 h 2278228"/>
                <a:gd name="connsiteX231" fmla="*/ 851815 w 1754187"/>
                <a:gd name="connsiteY231" fmla="*/ 229783 h 2278228"/>
                <a:gd name="connsiteX232" fmla="*/ 860336 w 1754187"/>
                <a:gd name="connsiteY232" fmla="*/ 218705 h 2278228"/>
                <a:gd name="connsiteX233" fmla="*/ 910610 w 1754187"/>
                <a:gd name="connsiteY233" fmla="*/ 201663 h 2278228"/>
                <a:gd name="connsiteX234" fmla="*/ 946966 w 1754187"/>
                <a:gd name="connsiteY234" fmla="*/ 190586 h 2278228"/>
                <a:gd name="connsiteX235" fmla="*/ 955487 w 1754187"/>
                <a:gd name="connsiteY235" fmla="*/ 187746 h 2278228"/>
                <a:gd name="connsiteX236" fmla="*/ 994683 w 1754187"/>
                <a:gd name="connsiteY236" fmla="*/ 170988 h 2278228"/>
                <a:gd name="connsiteX237" fmla="*/ 1000364 w 1754187"/>
                <a:gd name="connsiteY237" fmla="*/ 170988 h 2278228"/>
                <a:gd name="connsiteX238" fmla="*/ 1059159 w 1754187"/>
                <a:gd name="connsiteY238" fmla="*/ 140028 h 2278228"/>
                <a:gd name="connsiteX239" fmla="*/ 1090118 w 1754187"/>
                <a:gd name="connsiteY239" fmla="*/ 126111 h 2278228"/>
                <a:gd name="connsiteX240" fmla="*/ 1098355 w 1754187"/>
                <a:gd name="connsiteY240" fmla="*/ 123270 h 2278228"/>
                <a:gd name="connsiteX241" fmla="*/ 1120794 w 1754187"/>
                <a:gd name="connsiteY241" fmla="*/ 106512 h 2278228"/>
                <a:gd name="connsiteX242" fmla="*/ 1126475 w 1754187"/>
                <a:gd name="connsiteY242" fmla="*/ 97991 h 2278228"/>
                <a:gd name="connsiteX243" fmla="*/ 1137552 w 1754187"/>
                <a:gd name="connsiteY243" fmla="*/ 78393 h 2278228"/>
                <a:gd name="connsiteX244" fmla="*/ 1146073 w 1754187"/>
                <a:gd name="connsiteY244" fmla="*/ 53114 h 2278228"/>
                <a:gd name="connsiteX245" fmla="*/ 1143233 w 1754187"/>
                <a:gd name="connsiteY245" fmla="*/ 42037 h 2278228"/>
                <a:gd name="connsiteX246" fmla="*/ 1140392 w 1754187"/>
                <a:gd name="connsiteY246" fmla="*/ 28119 h 2278228"/>
                <a:gd name="connsiteX247" fmla="*/ 1151754 w 1754187"/>
                <a:gd name="connsiteY247" fmla="*/ 0 h 2278228"/>
                <a:gd name="connsiteX248" fmla="*/ 1159990 w 1754187"/>
                <a:gd name="connsiteY248" fmla="*/ 2840 h 2278228"/>
                <a:gd name="connsiteX249" fmla="*/ 1196347 w 1754187"/>
                <a:gd name="connsiteY249" fmla="*/ 28119 h 2278228"/>
                <a:gd name="connsiteX250" fmla="*/ 1204868 w 1754187"/>
                <a:gd name="connsiteY250" fmla="*/ 36356 h 2278228"/>
                <a:gd name="connsiteX251" fmla="*/ 1210548 w 1754187"/>
                <a:gd name="connsiteY251" fmla="*/ 42037 h 2278228"/>
                <a:gd name="connsiteX252" fmla="*/ 1252585 w 1754187"/>
                <a:gd name="connsiteY252" fmla="*/ 55954 h 2278228"/>
                <a:gd name="connsiteX253" fmla="*/ 1263663 w 1754187"/>
                <a:gd name="connsiteY253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571474 w 1754187"/>
                <a:gd name="connsiteY99" fmla="*/ 2087642 h 2278228"/>
                <a:gd name="connsiteX100" fmla="*/ 551876 w 1754187"/>
                <a:gd name="connsiteY100" fmla="*/ 2087642 h 2278228"/>
                <a:gd name="connsiteX101" fmla="*/ 521200 w 1754187"/>
                <a:gd name="connsiteY101" fmla="*/ 2073724 h 2278228"/>
                <a:gd name="connsiteX102" fmla="*/ 512679 w 1754187"/>
                <a:gd name="connsiteY102" fmla="*/ 2073724 h 2278228"/>
                <a:gd name="connsiteX103" fmla="*/ 462406 w 1754187"/>
                <a:gd name="connsiteY103" fmla="*/ 2101844 h 2278228"/>
                <a:gd name="connsiteX104" fmla="*/ 375492 w 1754187"/>
                <a:gd name="connsiteY104" fmla="*/ 2194154 h 2278228"/>
                <a:gd name="connsiteX105" fmla="*/ 364130 w 1754187"/>
                <a:gd name="connsiteY105" fmla="*/ 2210912 h 2278228"/>
                <a:gd name="connsiteX106" fmla="*/ 355893 w 1754187"/>
                <a:gd name="connsiteY106" fmla="*/ 2222274 h 2278228"/>
                <a:gd name="connsiteX107" fmla="*/ 324934 w 1754187"/>
                <a:gd name="connsiteY107" fmla="*/ 2247552 h 2278228"/>
                <a:gd name="connsiteX108" fmla="*/ 294258 w 1754187"/>
                <a:gd name="connsiteY108" fmla="*/ 2278228 h 2278228"/>
                <a:gd name="connsiteX109" fmla="*/ 210184 w 1754187"/>
                <a:gd name="connsiteY109" fmla="*/ 2236191 h 2278228"/>
                <a:gd name="connsiteX110" fmla="*/ 117590 w 1754187"/>
                <a:gd name="connsiteY110" fmla="*/ 2141040 h 2278228"/>
                <a:gd name="connsiteX111" fmla="*/ 117590 w 1754187"/>
                <a:gd name="connsiteY111" fmla="*/ 2096163 h 2278228"/>
                <a:gd name="connsiteX112" fmla="*/ 162467 w 1754187"/>
                <a:gd name="connsiteY112" fmla="*/ 2034528 h 2278228"/>
                <a:gd name="connsiteX113" fmla="*/ 201663 w 1754187"/>
                <a:gd name="connsiteY113" fmla="*/ 1928015 h 2278228"/>
                <a:gd name="connsiteX114" fmla="*/ 232623 w 1754187"/>
                <a:gd name="connsiteY114" fmla="*/ 1759868 h 2278228"/>
                <a:gd name="connsiteX115" fmla="*/ 235179 w 1754187"/>
                <a:gd name="connsiteY115" fmla="*/ 1672954 h 2278228"/>
                <a:gd name="connsiteX116" fmla="*/ 240860 w 1754187"/>
                <a:gd name="connsiteY116" fmla="*/ 1664717 h 2278228"/>
                <a:gd name="connsiteX117" fmla="*/ 235179 w 1754187"/>
                <a:gd name="connsiteY117" fmla="*/ 1479528 h 2278228"/>
                <a:gd name="connsiteX118" fmla="*/ 232623 w 1754187"/>
                <a:gd name="connsiteY118" fmla="*/ 1476687 h 2278228"/>
                <a:gd name="connsiteX119" fmla="*/ 232623 w 1754187"/>
                <a:gd name="connsiteY119" fmla="*/ 1465610 h 2278228"/>
                <a:gd name="connsiteX120" fmla="*/ 229783 w 1754187"/>
                <a:gd name="connsiteY120" fmla="*/ 1457089 h 2278228"/>
                <a:gd name="connsiteX121" fmla="*/ 229783 w 1754187"/>
                <a:gd name="connsiteY121" fmla="*/ 1451692 h 2278228"/>
                <a:gd name="connsiteX122" fmla="*/ 240860 w 1754187"/>
                <a:gd name="connsiteY122" fmla="*/ 1398294 h 2278228"/>
                <a:gd name="connsiteX123" fmla="*/ 243700 w 1754187"/>
                <a:gd name="connsiteY123" fmla="*/ 1395454 h 2278228"/>
                <a:gd name="connsiteX124" fmla="*/ 249381 w 1754187"/>
                <a:gd name="connsiteY124" fmla="*/ 1392897 h 2278228"/>
                <a:gd name="connsiteX125" fmla="*/ 254778 w 1754187"/>
                <a:gd name="connsiteY125" fmla="*/ 1390057 h 2278228"/>
                <a:gd name="connsiteX126" fmla="*/ 263298 w 1754187"/>
                <a:gd name="connsiteY126" fmla="*/ 1387217 h 2278228"/>
                <a:gd name="connsiteX127" fmla="*/ 299655 w 1754187"/>
                <a:gd name="connsiteY127" fmla="*/ 1387217 h 2278228"/>
                <a:gd name="connsiteX128" fmla="*/ 299655 w 1754187"/>
                <a:gd name="connsiteY128" fmla="*/ 1381536 h 2278228"/>
                <a:gd name="connsiteX129" fmla="*/ 305335 w 1754187"/>
                <a:gd name="connsiteY129" fmla="*/ 1375855 h 2278228"/>
                <a:gd name="connsiteX130" fmla="*/ 305335 w 1754187"/>
                <a:gd name="connsiteY130" fmla="*/ 1317061 h 2278228"/>
                <a:gd name="connsiteX131" fmla="*/ 308176 w 1754187"/>
                <a:gd name="connsiteY131" fmla="*/ 1311380 h 2278228"/>
                <a:gd name="connsiteX132" fmla="*/ 313856 w 1754187"/>
                <a:gd name="connsiteY132" fmla="*/ 1303143 h 2278228"/>
                <a:gd name="connsiteX133" fmla="*/ 316413 w 1754187"/>
                <a:gd name="connsiteY133" fmla="*/ 1300303 h 2278228"/>
                <a:gd name="connsiteX134" fmla="*/ 341692 w 1754187"/>
                <a:gd name="connsiteY134" fmla="*/ 1266787 h 2278228"/>
                <a:gd name="connsiteX135" fmla="*/ 372651 w 1754187"/>
                <a:gd name="connsiteY135" fmla="*/ 1238668 h 2278228"/>
                <a:gd name="connsiteX136" fmla="*/ 378332 w 1754187"/>
                <a:gd name="connsiteY136" fmla="*/ 1238668 h 2278228"/>
                <a:gd name="connsiteX137" fmla="*/ 383728 w 1754187"/>
                <a:gd name="connsiteY137" fmla="*/ 1235827 h 2278228"/>
                <a:gd name="connsiteX138" fmla="*/ 389409 w 1754187"/>
                <a:gd name="connsiteY138" fmla="*/ 1235827 h 2278228"/>
                <a:gd name="connsiteX139" fmla="*/ 411848 w 1754187"/>
                <a:gd name="connsiteY139" fmla="*/ 1238668 h 2278228"/>
                <a:gd name="connsiteX140" fmla="*/ 422925 w 1754187"/>
                <a:gd name="connsiteY140" fmla="*/ 1238668 h 2278228"/>
                <a:gd name="connsiteX141" fmla="*/ 445364 w 1754187"/>
                <a:gd name="connsiteY141" fmla="*/ 1224750 h 2278228"/>
                <a:gd name="connsiteX142" fmla="*/ 439967 w 1754187"/>
                <a:gd name="connsiteY142" fmla="*/ 1221910 h 2278228"/>
                <a:gd name="connsiteX143" fmla="*/ 428606 w 1754187"/>
                <a:gd name="connsiteY143" fmla="*/ 1199471 h 2278228"/>
                <a:gd name="connsiteX144" fmla="*/ 425765 w 1754187"/>
                <a:gd name="connsiteY144" fmla="*/ 1193790 h 2278228"/>
                <a:gd name="connsiteX145" fmla="*/ 403327 w 1754187"/>
                <a:gd name="connsiteY145" fmla="*/ 1171352 h 2278228"/>
                <a:gd name="connsiteX146" fmla="*/ 400486 w 1754187"/>
                <a:gd name="connsiteY146" fmla="*/ 1171352 h 2278228"/>
                <a:gd name="connsiteX147" fmla="*/ 395090 w 1754187"/>
                <a:gd name="connsiteY147" fmla="*/ 1168511 h 2278228"/>
                <a:gd name="connsiteX148" fmla="*/ 378332 w 1754187"/>
                <a:gd name="connsiteY148" fmla="*/ 1162831 h 2278228"/>
                <a:gd name="connsiteX149" fmla="*/ 372651 w 1754187"/>
                <a:gd name="connsiteY149" fmla="*/ 1160274 h 2278228"/>
                <a:gd name="connsiteX150" fmla="*/ 353053 w 1754187"/>
                <a:gd name="connsiteY150" fmla="*/ 1126475 h 2278228"/>
                <a:gd name="connsiteX151" fmla="*/ 333455 w 1754187"/>
                <a:gd name="connsiteY151" fmla="*/ 1123634 h 2278228"/>
                <a:gd name="connsiteX152" fmla="*/ 294258 w 1754187"/>
                <a:gd name="connsiteY152" fmla="*/ 1112557 h 2278228"/>
                <a:gd name="connsiteX153" fmla="*/ 299655 w 1754187"/>
                <a:gd name="connsiteY153" fmla="*/ 1095799 h 2278228"/>
                <a:gd name="connsiteX154" fmla="*/ 294258 w 1754187"/>
                <a:gd name="connsiteY154" fmla="*/ 1050922 h 2278228"/>
                <a:gd name="connsiteX155" fmla="*/ 294258 w 1754187"/>
                <a:gd name="connsiteY155" fmla="*/ 1039560 h 2278228"/>
                <a:gd name="connsiteX156" fmla="*/ 302495 w 1754187"/>
                <a:gd name="connsiteY156" fmla="*/ 983606 h 2278228"/>
                <a:gd name="connsiteX157" fmla="*/ 302495 w 1754187"/>
                <a:gd name="connsiteY157" fmla="*/ 964008 h 2278228"/>
                <a:gd name="connsiteX158" fmla="*/ 324934 w 1754187"/>
                <a:gd name="connsiteY158" fmla="*/ 885615 h 2278228"/>
                <a:gd name="connsiteX159" fmla="*/ 333455 w 1754187"/>
                <a:gd name="connsiteY159" fmla="*/ 874253 h 2278228"/>
                <a:gd name="connsiteX160" fmla="*/ 341692 w 1754187"/>
                <a:gd name="connsiteY160" fmla="*/ 863176 h 2278228"/>
                <a:gd name="connsiteX161" fmla="*/ 358449 w 1754187"/>
                <a:gd name="connsiteY161" fmla="*/ 823980 h 2278228"/>
                <a:gd name="connsiteX162" fmla="*/ 361290 w 1754187"/>
                <a:gd name="connsiteY162" fmla="*/ 818299 h 2278228"/>
                <a:gd name="connsiteX163" fmla="*/ 358449 w 1754187"/>
                <a:gd name="connsiteY163" fmla="*/ 806938 h 2278228"/>
                <a:gd name="connsiteX164" fmla="*/ 358449 w 1754187"/>
                <a:gd name="connsiteY164" fmla="*/ 798701 h 2278228"/>
                <a:gd name="connsiteX165" fmla="*/ 308176 w 1754187"/>
                <a:gd name="connsiteY165" fmla="*/ 764901 h 2278228"/>
                <a:gd name="connsiteX166" fmla="*/ 296814 w 1754187"/>
                <a:gd name="connsiteY166" fmla="*/ 764901 h 2278228"/>
                <a:gd name="connsiteX167" fmla="*/ 263298 w 1754187"/>
                <a:gd name="connsiteY167" fmla="*/ 748143 h 2278228"/>
                <a:gd name="connsiteX168" fmla="*/ 254778 w 1754187"/>
                <a:gd name="connsiteY168" fmla="*/ 745302 h 2278228"/>
                <a:gd name="connsiteX169" fmla="*/ 195983 w 1754187"/>
                <a:gd name="connsiteY169" fmla="*/ 750983 h 2278228"/>
                <a:gd name="connsiteX170" fmla="*/ 184905 w 1754187"/>
                <a:gd name="connsiteY170" fmla="*/ 753823 h 2278228"/>
                <a:gd name="connsiteX171" fmla="*/ 137188 w 1754187"/>
                <a:gd name="connsiteY171" fmla="*/ 742746 h 2278228"/>
                <a:gd name="connsiteX172" fmla="*/ 131507 w 1754187"/>
                <a:gd name="connsiteY172" fmla="*/ 734225 h 2278228"/>
                <a:gd name="connsiteX173" fmla="*/ 100832 w 1754187"/>
                <a:gd name="connsiteY173" fmla="*/ 686508 h 2278228"/>
                <a:gd name="connsiteX174" fmla="*/ 86630 w 1754187"/>
                <a:gd name="connsiteY174" fmla="*/ 680827 h 2278228"/>
                <a:gd name="connsiteX175" fmla="*/ 69872 w 1754187"/>
                <a:gd name="connsiteY175" fmla="*/ 675430 h 2278228"/>
                <a:gd name="connsiteX176" fmla="*/ 24995 w 1754187"/>
                <a:gd name="connsiteY176" fmla="*/ 630553 h 2278228"/>
                <a:gd name="connsiteX177" fmla="*/ 24995 w 1754187"/>
                <a:gd name="connsiteY177" fmla="*/ 619192 h 2278228"/>
                <a:gd name="connsiteX178" fmla="*/ 22439 w 1754187"/>
                <a:gd name="connsiteY178" fmla="*/ 610955 h 2278228"/>
                <a:gd name="connsiteX179" fmla="*/ 0 w 1754187"/>
                <a:gd name="connsiteY179" fmla="*/ 532562 h 2278228"/>
                <a:gd name="connsiteX180" fmla="*/ 8237 w 1754187"/>
                <a:gd name="connsiteY180" fmla="*/ 535118 h 2278228"/>
                <a:gd name="connsiteX181" fmla="*/ 16758 w 1754187"/>
                <a:gd name="connsiteY181" fmla="*/ 535118 h 2278228"/>
                <a:gd name="connsiteX182" fmla="*/ 33516 w 1754187"/>
                <a:gd name="connsiteY182" fmla="*/ 537958 h 2278228"/>
                <a:gd name="connsiteX183" fmla="*/ 47433 w 1754187"/>
                <a:gd name="connsiteY183" fmla="*/ 535118 h 2278228"/>
                <a:gd name="connsiteX184" fmla="*/ 58795 w 1754187"/>
                <a:gd name="connsiteY184" fmla="*/ 535118 h 2278228"/>
                <a:gd name="connsiteX185" fmla="*/ 72712 w 1754187"/>
                <a:gd name="connsiteY185" fmla="*/ 532562 h 2278228"/>
                <a:gd name="connsiteX186" fmla="*/ 78393 w 1754187"/>
                <a:gd name="connsiteY186" fmla="*/ 529721 h 2278228"/>
                <a:gd name="connsiteX187" fmla="*/ 86630 w 1754187"/>
                <a:gd name="connsiteY187" fmla="*/ 529721 h 2278228"/>
                <a:gd name="connsiteX188" fmla="*/ 120430 w 1754187"/>
                <a:gd name="connsiteY188" fmla="*/ 526881 h 2278228"/>
                <a:gd name="connsiteX189" fmla="*/ 128667 w 1754187"/>
                <a:gd name="connsiteY189" fmla="*/ 529721 h 2278228"/>
                <a:gd name="connsiteX190" fmla="*/ 134347 w 1754187"/>
                <a:gd name="connsiteY190" fmla="*/ 529721 h 2278228"/>
                <a:gd name="connsiteX191" fmla="*/ 165307 w 1754187"/>
                <a:gd name="connsiteY191" fmla="*/ 549320 h 2278228"/>
                <a:gd name="connsiteX192" fmla="*/ 173544 w 1754187"/>
                <a:gd name="connsiteY192" fmla="*/ 557557 h 2278228"/>
                <a:gd name="connsiteX193" fmla="*/ 179225 w 1754187"/>
                <a:gd name="connsiteY193" fmla="*/ 560397 h 2278228"/>
                <a:gd name="connsiteX194" fmla="*/ 187746 w 1754187"/>
                <a:gd name="connsiteY194" fmla="*/ 566078 h 2278228"/>
                <a:gd name="connsiteX195" fmla="*/ 226942 w 1754187"/>
                <a:gd name="connsiteY195" fmla="*/ 599594 h 2278228"/>
                <a:gd name="connsiteX196" fmla="*/ 232623 w 1754187"/>
                <a:gd name="connsiteY196" fmla="*/ 602434 h 2278228"/>
                <a:gd name="connsiteX197" fmla="*/ 240860 w 1754187"/>
                <a:gd name="connsiteY197" fmla="*/ 605274 h 2278228"/>
                <a:gd name="connsiteX198" fmla="*/ 246541 w 1754187"/>
                <a:gd name="connsiteY198" fmla="*/ 608114 h 2278228"/>
                <a:gd name="connsiteX199" fmla="*/ 257618 w 1754187"/>
                <a:gd name="connsiteY199" fmla="*/ 608114 h 2278228"/>
                <a:gd name="connsiteX200" fmla="*/ 302495 w 1754187"/>
                <a:gd name="connsiteY200" fmla="*/ 591357 h 2278228"/>
                <a:gd name="connsiteX201" fmla="*/ 308176 w 1754187"/>
                <a:gd name="connsiteY201" fmla="*/ 585676 h 2278228"/>
                <a:gd name="connsiteX202" fmla="*/ 311016 w 1754187"/>
                <a:gd name="connsiteY202" fmla="*/ 579995 h 2278228"/>
                <a:gd name="connsiteX203" fmla="*/ 316413 w 1754187"/>
                <a:gd name="connsiteY203" fmla="*/ 574599 h 2278228"/>
                <a:gd name="connsiteX204" fmla="*/ 319253 w 1754187"/>
                <a:gd name="connsiteY204" fmla="*/ 568918 h 2278228"/>
                <a:gd name="connsiteX205" fmla="*/ 366971 w 1754187"/>
                <a:gd name="connsiteY205" fmla="*/ 552160 h 2278228"/>
                <a:gd name="connsiteX206" fmla="*/ 375492 w 1754187"/>
                <a:gd name="connsiteY206" fmla="*/ 552160 h 2278228"/>
                <a:gd name="connsiteX207" fmla="*/ 422925 w 1754187"/>
                <a:gd name="connsiteY207" fmla="*/ 515520 h 2278228"/>
                <a:gd name="connsiteX208" fmla="*/ 431446 w 1754187"/>
                <a:gd name="connsiteY208" fmla="*/ 507283 h 2278228"/>
                <a:gd name="connsiteX209" fmla="*/ 437127 w 1754187"/>
                <a:gd name="connsiteY209" fmla="*/ 498762 h 2278228"/>
                <a:gd name="connsiteX210" fmla="*/ 470643 w 1754187"/>
                <a:gd name="connsiteY210" fmla="*/ 487685 h 2278228"/>
                <a:gd name="connsiteX211" fmla="*/ 482004 w 1754187"/>
                <a:gd name="connsiteY211" fmla="*/ 487685 h 2278228"/>
                <a:gd name="connsiteX212" fmla="*/ 518360 w 1754187"/>
                <a:gd name="connsiteY212" fmla="*/ 498762 h 2278228"/>
                <a:gd name="connsiteX213" fmla="*/ 526597 w 1754187"/>
                <a:gd name="connsiteY213" fmla="*/ 498762 h 2278228"/>
                <a:gd name="connsiteX214" fmla="*/ 554716 w 1754187"/>
                <a:gd name="connsiteY214" fmla="*/ 487685 h 2278228"/>
                <a:gd name="connsiteX215" fmla="*/ 563237 w 1754187"/>
                <a:gd name="connsiteY215" fmla="*/ 479164 h 2278228"/>
                <a:gd name="connsiteX216" fmla="*/ 574315 w 1754187"/>
                <a:gd name="connsiteY216" fmla="*/ 473483 h 2278228"/>
                <a:gd name="connsiteX217" fmla="*/ 579995 w 1754187"/>
                <a:gd name="connsiteY217" fmla="*/ 468086 h 2278228"/>
                <a:gd name="connsiteX218" fmla="*/ 627713 w 1754187"/>
                <a:gd name="connsiteY218" fmla="*/ 459565 h 2278228"/>
                <a:gd name="connsiteX219" fmla="*/ 644471 w 1754187"/>
                <a:gd name="connsiteY219" fmla="*/ 453885 h 2278228"/>
                <a:gd name="connsiteX220" fmla="*/ 658388 w 1754187"/>
                <a:gd name="connsiteY220" fmla="*/ 453885 h 2278228"/>
                <a:gd name="connsiteX221" fmla="*/ 694745 w 1754187"/>
                <a:gd name="connsiteY221" fmla="*/ 417528 h 2278228"/>
                <a:gd name="connsiteX222" fmla="*/ 694745 w 1754187"/>
                <a:gd name="connsiteY222" fmla="*/ 409007 h 2278228"/>
                <a:gd name="connsiteX223" fmla="*/ 697585 w 1754187"/>
                <a:gd name="connsiteY223" fmla="*/ 361574 h 2278228"/>
                <a:gd name="connsiteX224" fmla="*/ 700425 w 1754187"/>
                <a:gd name="connsiteY224" fmla="*/ 353053 h 2278228"/>
                <a:gd name="connsiteX225" fmla="*/ 728545 w 1754187"/>
                <a:gd name="connsiteY225" fmla="*/ 313856 h 2278228"/>
                <a:gd name="connsiteX226" fmla="*/ 770581 w 1754187"/>
                <a:gd name="connsiteY226" fmla="*/ 299939 h 2278228"/>
                <a:gd name="connsiteX227" fmla="*/ 795860 w 1754187"/>
                <a:gd name="connsiteY227" fmla="*/ 283181 h 2278228"/>
                <a:gd name="connsiteX228" fmla="*/ 804097 w 1754187"/>
                <a:gd name="connsiteY228" fmla="*/ 277500 h 2278228"/>
                <a:gd name="connsiteX229" fmla="*/ 812618 w 1754187"/>
                <a:gd name="connsiteY229" fmla="*/ 271820 h 2278228"/>
                <a:gd name="connsiteX230" fmla="*/ 851815 w 1754187"/>
                <a:gd name="connsiteY230" fmla="*/ 229783 h 2278228"/>
                <a:gd name="connsiteX231" fmla="*/ 860336 w 1754187"/>
                <a:gd name="connsiteY231" fmla="*/ 218705 h 2278228"/>
                <a:gd name="connsiteX232" fmla="*/ 910610 w 1754187"/>
                <a:gd name="connsiteY232" fmla="*/ 201663 h 2278228"/>
                <a:gd name="connsiteX233" fmla="*/ 946966 w 1754187"/>
                <a:gd name="connsiteY233" fmla="*/ 190586 h 2278228"/>
                <a:gd name="connsiteX234" fmla="*/ 955487 w 1754187"/>
                <a:gd name="connsiteY234" fmla="*/ 187746 h 2278228"/>
                <a:gd name="connsiteX235" fmla="*/ 994683 w 1754187"/>
                <a:gd name="connsiteY235" fmla="*/ 170988 h 2278228"/>
                <a:gd name="connsiteX236" fmla="*/ 1000364 w 1754187"/>
                <a:gd name="connsiteY236" fmla="*/ 170988 h 2278228"/>
                <a:gd name="connsiteX237" fmla="*/ 1059159 w 1754187"/>
                <a:gd name="connsiteY237" fmla="*/ 140028 h 2278228"/>
                <a:gd name="connsiteX238" fmla="*/ 1090118 w 1754187"/>
                <a:gd name="connsiteY238" fmla="*/ 126111 h 2278228"/>
                <a:gd name="connsiteX239" fmla="*/ 1098355 w 1754187"/>
                <a:gd name="connsiteY239" fmla="*/ 123270 h 2278228"/>
                <a:gd name="connsiteX240" fmla="*/ 1120794 w 1754187"/>
                <a:gd name="connsiteY240" fmla="*/ 106512 h 2278228"/>
                <a:gd name="connsiteX241" fmla="*/ 1126475 w 1754187"/>
                <a:gd name="connsiteY241" fmla="*/ 97991 h 2278228"/>
                <a:gd name="connsiteX242" fmla="*/ 1137552 w 1754187"/>
                <a:gd name="connsiteY242" fmla="*/ 78393 h 2278228"/>
                <a:gd name="connsiteX243" fmla="*/ 1146073 w 1754187"/>
                <a:gd name="connsiteY243" fmla="*/ 53114 h 2278228"/>
                <a:gd name="connsiteX244" fmla="*/ 1143233 w 1754187"/>
                <a:gd name="connsiteY244" fmla="*/ 42037 h 2278228"/>
                <a:gd name="connsiteX245" fmla="*/ 1140392 w 1754187"/>
                <a:gd name="connsiteY245" fmla="*/ 28119 h 2278228"/>
                <a:gd name="connsiteX246" fmla="*/ 1151754 w 1754187"/>
                <a:gd name="connsiteY246" fmla="*/ 0 h 2278228"/>
                <a:gd name="connsiteX247" fmla="*/ 1159990 w 1754187"/>
                <a:gd name="connsiteY247" fmla="*/ 2840 h 2278228"/>
                <a:gd name="connsiteX248" fmla="*/ 1196347 w 1754187"/>
                <a:gd name="connsiteY248" fmla="*/ 28119 h 2278228"/>
                <a:gd name="connsiteX249" fmla="*/ 1204868 w 1754187"/>
                <a:gd name="connsiteY249" fmla="*/ 36356 h 2278228"/>
                <a:gd name="connsiteX250" fmla="*/ 1210548 w 1754187"/>
                <a:gd name="connsiteY250" fmla="*/ 42037 h 2278228"/>
                <a:gd name="connsiteX251" fmla="*/ 1252585 w 1754187"/>
                <a:gd name="connsiteY251" fmla="*/ 55954 h 2278228"/>
                <a:gd name="connsiteX252" fmla="*/ 1263663 w 1754187"/>
                <a:gd name="connsiteY252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571474 w 1754187"/>
                <a:gd name="connsiteY98" fmla="*/ 2087642 h 2278228"/>
                <a:gd name="connsiteX99" fmla="*/ 551876 w 1754187"/>
                <a:gd name="connsiteY99" fmla="*/ 2087642 h 2278228"/>
                <a:gd name="connsiteX100" fmla="*/ 521200 w 1754187"/>
                <a:gd name="connsiteY100" fmla="*/ 2073724 h 2278228"/>
                <a:gd name="connsiteX101" fmla="*/ 512679 w 1754187"/>
                <a:gd name="connsiteY101" fmla="*/ 2073724 h 2278228"/>
                <a:gd name="connsiteX102" fmla="*/ 462406 w 1754187"/>
                <a:gd name="connsiteY102" fmla="*/ 2101844 h 2278228"/>
                <a:gd name="connsiteX103" fmla="*/ 375492 w 1754187"/>
                <a:gd name="connsiteY103" fmla="*/ 2194154 h 2278228"/>
                <a:gd name="connsiteX104" fmla="*/ 364130 w 1754187"/>
                <a:gd name="connsiteY104" fmla="*/ 2210912 h 2278228"/>
                <a:gd name="connsiteX105" fmla="*/ 355893 w 1754187"/>
                <a:gd name="connsiteY105" fmla="*/ 2222274 h 2278228"/>
                <a:gd name="connsiteX106" fmla="*/ 324934 w 1754187"/>
                <a:gd name="connsiteY106" fmla="*/ 2247552 h 2278228"/>
                <a:gd name="connsiteX107" fmla="*/ 294258 w 1754187"/>
                <a:gd name="connsiteY107" fmla="*/ 2278228 h 2278228"/>
                <a:gd name="connsiteX108" fmla="*/ 210184 w 1754187"/>
                <a:gd name="connsiteY108" fmla="*/ 2236191 h 2278228"/>
                <a:gd name="connsiteX109" fmla="*/ 117590 w 1754187"/>
                <a:gd name="connsiteY109" fmla="*/ 2141040 h 2278228"/>
                <a:gd name="connsiteX110" fmla="*/ 117590 w 1754187"/>
                <a:gd name="connsiteY110" fmla="*/ 2096163 h 2278228"/>
                <a:gd name="connsiteX111" fmla="*/ 162467 w 1754187"/>
                <a:gd name="connsiteY111" fmla="*/ 2034528 h 2278228"/>
                <a:gd name="connsiteX112" fmla="*/ 201663 w 1754187"/>
                <a:gd name="connsiteY112" fmla="*/ 1928015 h 2278228"/>
                <a:gd name="connsiteX113" fmla="*/ 232623 w 1754187"/>
                <a:gd name="connsiteY113" fmla="*/ 1759868 h 2278228"/>
                <a:gd name="connsiteX114" fmla="*/ 235179 w 1754187"/>
                <a:gd name="connsiteY114" fmla="*/ 1672954 h 2278228"/>
                <a:gd name="connsiteX115" fmla="*/ 240860 w 1754187"/>
                <a:gd name="connsiteY115" fmla="*/ 1664717 h 2278228"/>
                <a:gd name="connsiteX116" fmla="*/ 235179 w 1754187"/>
                <a:gd name="connsiteY116" fmla="*/ 1479528 h 2278228"/>
                <a:gd name="connsiteX117" fmla="*/ 232623 w 1754187"/>
                <a:gd name="connsiteY117" fmla="*/ 1476687 h 2278228"/>
                <a:gd name="connsiteX118" fmla="*/ 232623 w 1754187"/>
                <a:gd name="connsiteY118" fmla="*/ 1465610 h 2278228"/>
                <a:gd name="connsiteX119" fmla="*/ 229783 w 1754187"/>
                <a:gd name="connsiteY119" fmla="*/ 1457089 h 2278228"/>
                <a:gd name="connsiteX120" fmla="*/ 229783 w 1754187"/>
                <a:gd name="connsiteY120" fmla="*/ 1451692 h 2278228"/>
                <a:gd name="connsiteX121" fmla="*/ 240860 w 1754187"/>
                <a:gd name="connsiteY121" fmla="*/ 1398294 h 2278228"/>
                <a:gd name="connsiteX122" fmla="*/ 243700 w 1754187"/>
                <a:gd name="connsiteY122" fmla="*/ 1395454 h 2278228"/>
                <a:gd name="connsiteX123" fmla="*/ 249381 w 1754187"/>
                <a:gd name="connsiteY123" fmla="*/ 1392897 h 2278228"/>
                <a:gd name="connsiteX124" fmla="*/ 254778 w 1754187"/>
                <a:gd name="connsiteY124" fmla="*/ 1390057 h 2278228"/>
                <a:gd name="connsiteX125" fmla="*/ 263298 w 1754187"/>
                <a:gd name="connsiteY125" fmla="*/ 1387217 h 2278228"/>
                <a:gd name="connsiteX126" fmla="*/ 299655 w 1754187"/>
                <a:gd name="connsiteY126" fmla="*/ 1387217 h 2278228"/>
                <a:gd name="connsiteX127" fmla="*/ 299655 w 1754187"/>
                <a:gd name="connsiteY127" fmla="*/ 1381536 h 2278228"/>
                <a:gd name="connsiteX128" fmla="*/ 305335 w 1754187"/>
                <a:gd name="connsiteY128" fmla="*/ 1375855 h 2278228"/>
                <a:gd name="connsiteX129" fmla="*/ 305335 w 1754187"/>
                <a:gd name="connsiteY129" fmla="*/ 1317061 h 2278228"/>
                <a:gd name="connsiteX130" fmla="*/ 308176 w 1754187"/>
                <a:gd name="connsiteY130" fmla="*/ 1311380 h 2278228"/>
                <a:gd name="connsiteX131" fmla="*/ 313856 w 1754187"/>
                <a:gd name="connsiteY131" fmla="*/ 1303143 h 2278228"/>
                <a:gd name="connsiteX132" fmla="*/ 316413 w 1754187"/>
                <a:gd name="connsiteY132" fmla="*/ 1300303 h 2278228"/>
                <a:gd name="connsiteX133" fmla="*/ 341692 w 1754187"/>
                <a:gd name="connsiteY133" fmla="*/ 1266787 h 2278228"/>
                <a:gd name="connsiteX134" fmla="*/ 372651 w 1754187"/>
                <a:gd name="connsiteY134" fmla="*/ 1238668 h 2278228"/>
                <a:gd name="connsiteX135" fmla="*/ 378332 w 1754187"/>
                <a:gd name="connsiteY135" fmla="*/ 1238668 h 2278228"/>
                <a:gd name="connsiteX136" fmla="*/ 383728 w 1754187"/>
                <a:gd name="connsiteY136" fmla="*/ 1235827 h 2278228"/>
                <a:gd name="connsiteX137" fmla="*/ 389409 w 1754187"/>
                <a:gd name="connsiteY137" fmla="*/ 1235827 h 2278228"/>
                <a:gd name="connsiteX138" fmla="*/ 411848 w 1754187"/>
                <a:gd name="connsiteY138" fmla="*/ 1238668 h 2278228"/>
                <a:gd name="connsiteX139" fmla="*/ 422925 w 1754187"/>
                <a:gd name="connsiteY139" fmla="*/ 1238668 h 2278228"/>
                <a:gd name="connsiteX140" fmla="*/ 445364 w 1754187"/>
                <a:gd name="connsiteY140" fmla="*/ 1224750 h 2278228"/>
                <a:gd name="connsiteX141" fmla="*/ 439967 w 1754187"/>
                <a:gd name="connsiteY141" fmla="*/ 1221910 h 2278228"/>
                <a:gd name="connsiteX142" fmla="*/ 428606 w 1754187"/>
                <a:gd name="connsiteY142" fmla="*/ 1199471 h 2278228"/>
                <a:gd name="connsiteX143" fmla="*/ 425765 w 1754187"/>
                <a:gd name="connsiteY143" fmla="*/ 1193790 h 2278228"/>
                <a:gd name="connsiteX144" fmla="*/ 403327 w 1754187"/>
                <a:gd name="connsiteY144" fmla="*/ 1171352 h 2278228"/>
                <a:gd name="connsiteX145" fmla="*/ 400486 w 1754187"/>
                <a:gd name="connsiteY145" fmla="*/ 1171352 h 2278228"/>
                <a:gd name="connsiteX146" fmla="*/ 395090 w 1754187"/>
                <a:gd name="connsiteY146" fmla="*/ 1168511 h 2278228"/>
                <a:gd name="connsiteX147" fmla="*/ 378332 w 1754187"/>
                <a:gd name="connsiteY147" fmla="*/ 1162831 h 2278228"/>
                <a:gd name="connsiteX148" fmla="*/ 372651 w 1754187"/>
                <a:gd name="connsiteY148" fmla="*/ 1160274 h 2278228"/>
                <a:gd name="connsiteX149" fmla="*/ 353053 w 1754187"/>
                <a:gd name="connsiteY149" fmla="*/ 1126475 h 2278228"/>
                <a:gd name="connsiteX150" fmla="*/ 333455 w 1754187"/>
                <a:gd name="connsiteY150" fmla="*/ 1123634 h 2278228"/>
                <a:gd name="connsiteX151" fmla="*/ 294258 w 1754187"/>
                <a:gd name="connsiteY151" fmla="*/ 1112557 h 2278228"/>
                <a:gd name="connsiteX152" fmla="*/ 299655 w 1754187"/>
                <a:gd name="connsiteY152" fmla="*/ 1095799 h 2278228"/>
                <a:gd name="connsiteX153" fmla="*/ 294258 w 1754187"/>
                <a:gd name="connsiteY153" fmla="*/ 1050922 h 2278228"/>
                <a:gd name="connsiteX154" fmla="*/ 294258 w 1754187"/>
                <a:gd name="connsiteY154" fmla="*/ 1039560 h 2278228"/>
                <a:gd name="connsiteX155" fmla="*/ 302495 w 1754187"/>
                <a:gd name="connsiteY155" fmla="*/ 983606 h 2278228"/>
                <a:gd name="connsiteX156" fmla="*/ 302495 w 1754187"/>
                <a:gd name="connsiteY156" fmla="*/ 964008 h 2278228"/>
                <a:gd name="connsiteX157" fmla="*/ 324934 w 1754187"/>
                <a:gd name="connsiteY157" fmla="*/ 885615 h 2278228"/>
                <a:gd name="connsiteX158" fmla="*/ 333455 w 1754187"/>
                <a:gd name="connsiteY158" fmla="*/ 874253 h 2278228"/>
                <a:gd name="connsiteX159" fmla="*/ 341692 w 1754187"/>
                <a:gd name="connsiteY159" fmla="*/ 863176 h 2278228"/>
                <a:gd name="connsiteX160" fmla="*/ 358449 w 1754187"/>
                <a:gd name="connsiteY160" fmla="*/ 823980 h 2278228"/>
                <a:gd name="connsiteX161" fmla="*/ 361290 w 1754187"/>
                <a:gd name="connsiteY161" fmla="*/ 818299 h 2278228"/>
                <a:gd name="connsiteX162" fmla="*/ 358449 w 1754187"/>
                <a:gd name="connsiteY162" fmla="*/ 806938 h 2278228"/>
                <a:gd name="connsiteX163" fmla="*/ 358449 w 1754187"/>
                <a:gd name="connsiteY163" fmla="*/ 798701 h 2278228"/>
                <a:gd name="connsiteX164" fmla="*/ 308176 w 1754187"/>
                <a:gd name="connsiteY164" fmla="*/ 764901 h 2278228"/>
                <a:gd name="connsiteX165" fmla="*/ 296814 w 1754187"/>
                <a:gd name="connsiteY165" fmla="*/ 764901 h 2278228"/>
                <a:gd name="connsiteX166" fmla="*/ 263298 w 1754187"/>
                <a:gd name="connsiteY166" fmla="*/ 748143 h 2278228"/>
                <a:gd name="connsiteX167" fmla="*/ 254778 w 1754187"/>
                <a:gd name="connsiteY167" fmla="*/ 745302 h 2278228"/>
                <a:gd name="connsiteX168" fmla="*/ 195983 w 1754187"/>
                <a:gd name="connsiteY168" fmla="*/ 750983 h 2278228"/>
                <a:gd name="connsiteX169" fmla="*/ 184905 w 1754187"/>
                <a:gd name="connsiteY169" fmla="*/ 753823 h 2278228"/>
                <a:gd name="connsiteX170" fmla="*/ 137188 w 1754187"/>
                <a:gd name="connsiteY170" fmla="*/ 742746 h 2278228"/>
                <a:gd name="connsiteX171" fmla="*/ 131507 w 1754187"/>
                <a:gd name="connsiteY171" fmla="*/ 734225 h 2278228"/>
                <a:gd name="connsiteX172" fmla="*/ 100832 w 1754187"/>
                <a:gd name="connsiteY172" fmla="*/ 686508 h 2278228"/>
                <a:gd name="connsiteX173" fmla="*/ 86630 w 1754187"/>
                <a:gd name="connsiteY173" fmla="*/ 680827 h 2278228"/>
                <a:gd name="connsiteX174" fmla="*/ 69872 w 1754187"/>
                <a:gd name="connsiteY174" fmla="*/ 675430 h 2278228"/>
                <a:gd name="connsiteX175" fmla="*/ 24995 w 1754187"/>
                <a:gd name="connsiteY175" fmla="*/ 630553 h 2278228"/>
                <a:gd name="connsiteX176" fmla="*/ 24995 w 1754187"/>
                <a:gd name="connsiteY176" fmla="*/ 619192 h 2278228"/>
                <a:gd name="connsiteX177" fmla="*/ 22439 w 1754187"/>
                <a:gd name="connsiteY177" fmla="*/ 610955 h 2278228"/>
                <a:gd name="connsiteX178" fmla="*/ 0 w 1754187"/>
                <a:gd name="connsiteY178" fmla="*/ 532562 h 2278228"/>
                <a:gd name="connsiteX179" fmla="*/ 8237 w 1754187"/>
                <a:gd name="connsiteY179" fmla="*/ 535118 h 2278228"/>
                <a:gd name="connsiteX180" fmla="*/ 16758 w 1754187"/>
                <a:gd name="connsiteY180" fmla="*/ 535118 h 2278228"/>
                <a:gd name="connsiteX181" fmla="*/ 33516 w 1754187"/>
                <a:gd name="connsiteY181" fmla="*/ 537958 h 2278228"/>
                <a:gd name="connsiteX182" fmla="*/ 47433 w 1754187"/>
                <a:gd name="connsiteY182" fmla="*/ 535118 h 2278228"/>
                <a:gd name="connsiteX183" fmla="*/ 58795 w 1754187"/>
                <a:gd name="connsiteY183" fmla="*/ 535118 h 2278228"/>
                <a:gd name="connsiteX184" fmla="*/ 72712 w 1754187"/>
                <a:gd name="connsiteY184" fmla="*/ 532562 h 2278228"/>
                <a:gd name="connsiteX185" fmla="*/ 78393 w 1754187"/>
                <a:gd name="connsiteY185" fmla="*/ 529721 h 2278228"/>
                <a:gd name="connsiteX186" fmla="*/ 86630 w 1754187"/>
                <a:gd name="connsiteY186" fmla="*/ 529721 h 2278228"/>
                <a:gd name="connsiteX187" fmla="*/ 120430 w 1754187"/>
                <a:gd name="connsiteY187" fmla="*/ 526881 h 2278228"/>
                <a:gd name="connsiteX188" fmla="*/ 128667 w 1754187"/>
                <a:gd name="connsiteY188" fmla="*/ 529721 h 2278228"/>
                <a:gd name="connsiteX189" fmla="*/ 134347 w 1754187"/>
                <a:gd name="connsiteY189" fmla="*/ 529721 h 2278228"/>
                <a:gd name="connsiteX190" fmla="*/ 165307 w 1754187"/>
                <a:gd name="connsiteY190" fmla="*/ 549320 h 2278228"/>
                <a:gd name="connsiteX191" fmla="*/ 173544 w 1754187"/>
                <a:gd name="connsiteY191" fmla="*/ 557557 h 2278228"/>
                <a:gd name="connsiteX192" fmla="*/ 179225 w 1754187"/>
                <a:gd name="connsiteY192" fmla="*/ 560397 h 2278228"/>
                <a:gd name="connsiteX193" fmla="*/ 187746 w 1754187"/>
                <a:gd name="connsiteY193" fmla="*/ 566078 h 2278228"/>
                <a:gd name="connsiteX194" fmla="*/ 226942 w 1754187"/>
                <a:gd name="connsiteY194" fmla="*/ 599594 h 2278228"/>
                <a:gd name="connsiteX195" fmla="*/ 232623 w 1754187"/>
                <a:gd name="connsiteY195" fmla="*/ 602434 h 2278228"/>
                <a:gd name="connsiteX196" fmla="*/ 240860 w 1754187"/>
                <a:gd name="connsiteY196" fmla="*/ 605274 h 2278228"/>
                <a:gd name="connsiteX197" fmla="*/ 246541 w 1754187"/>
                <a:gd name="connsiteY197" fmla="*/ 608114 h 2278228"/>
                <a:gd name="connsiteX198" fmla="*/ 257618 w 1754187"/>
                <a:gd name="connsiteY198" fmla="*/ 608114 h 2278228"/>
                <a:gd name="connsiteX199" fmla="*/ 302495 w 1754187"/>
                <a:gd name="connsiteY199" fmla="*/ 591357 h 2278228"/>
                <a:gd name="connsiteX200" fmla="*/ 308176 w 1754187"/>
                <a:gd name="connsiteY200" fmla="*/ 585676 h 2278228"/>
                <a:gd name="connsiteX201" fmla="*/ 311016 w 1754187"/>
                <a:gd name="connsiteY201" fmla="*/ 579995 h 2278228"/>
                <a:gd name="connsiteX202" fmla="*/ 316413 w 1754187"/>
                <a:gd name="connsiteY202" fmla="*/ 574599 h 2278228"/>
                <a:gd name="connsiteX203" fmla="*/ 319253 w 1754187"/>
                <a:gd name="connsiteY203" fmla="*/ 568918 h 2278228"/>
                <a:gd name="connsiteX204" fmla="*/ 366971 w 1754187"/>
                <a:gd name="connsiteY204" fmla="*/ 552160 h 2278228"/>
                <a:gd name="connsiteX205" fmla="*/ 375492 w 1754187"/>
                <a:gd name="connsiteY205" fmla="*/ 552160 h 2278228"/>
                <a:gd name="connsiteX206" fmla="*/ 422925 w 1754187"/>
                <a:gd name="connsiteY206" fmla="*/ 515520 h 2278228"/>
                <a:gd name="connsiteX207" fmla="*/ 431446 w 1754187"/>
                <a:gd name="connsiteY207" fmla="*/ 507283 h 2278228"/>
                <a:gd name="connsiteX208" fmla="*/ 437127 w 1754187"/>
                <a:gd name="connsiteY208" fmla="*/ 498762 h 2278228"/>
                <a:gd name="connsiteX209" fmla="*/ 470643 w 1754187"/>
                <a:gd name="connsiteY209" fmla="*/ 487685 h 2278228"/>
                <a:gd name="connsiteX210" fmla="*/ 482004 w 1754187"/>
                <a:gd name="connsiteY210" fmla="*/ 487685 h 2278228"/>
                <a:gd name="connsiteX211" fmla="*/ 518360 w 1754187"/>
                <a:gd name="connsiteY211" fmla="*/ 498762 h 2278228"/>
                <a:gd name="connsiteX212" fmla="*/ 526597 w 1754187"/>
                <a:gd name="connsiteY212" fmla="*/ 498762 h 2278228"/>
                <a:gd name="connsiteX213" fmla="*/ 554716 w 1754187"/>
                <a:gd name="connsiteY213" fmla="*/ 487685 h 2278228"/>
                <a:gd name="connsiteX214" fmla="*/ 563237 w 1754187"/>
                <a:gd name="connsiteY214" fmla="*/ 479164 h 2278228"/>
                <a:gd name="connsiteX215" fmla="*/ 574315 w 1754187"/>
                <a:gd name="connsiteY215" fmla="*/ 473483 h 2278228"/>
                <a:gd name="connsiteX216" fmla="*/ 579995 w 1754187"/>
                <a:gd name="connsiteY216" fmla="*/ 468086 h 2278228"/>
                <a:gd name="connsiteX217" fmla="*/ 627713 w 1754187"/>
                <a:gd name="connsiteY217" fmla="*/ 459565 h 2278228"/>
                <a:gd name="connsiteX218" fmla="*/ 644471 w 1754187"/>
                <a:gd name="connsiteY218" fmla="*/ 453885 h 2278228"/>
                <a:gd name="connsiteX219" fmla="*/ 658388 w 1754187"/>
                <a:gd name="connsiteY219" fmla="*/ 453885 h 2278228"/>
                <a:gd name="connsiteX220" fmla="*/ 694745 w 1754187"/>
                <a:gd name="connsiteY220" fmla="*/ 417528 h 2278228"/>
                <a:gd name="connsiteX221" fmla="*/ 694745 w 1754187"/>
                <a:gd name="connsiteY221" fmla="*/ 409007 h 2278228"/>
                <a:gd name="connsiteX222" fmla="*/ 697585 w 1754187"/>
                <a:gd name="connsiteY222" fmla="*/ 361574 h 2278228"/>
                <a:gd name="connsiteX223" fmla="*/ 700425 w 1754187"/>
                <a:gd name="connsiteY223" fmla="*/ 353053 h 2278228"/>
                <a:gd name="connsiteX224" fmla="*/ 728545 w 1754187"/>
                <a:gd name="connsiteY224" fmla="*/ 313856 h 2278228"/>
                <a:gd name="connsiteX225" fmla="*/ 770581 w 1754187"/>
                <a:gd name="connsiteY225" fmla="*/ 299939 h 2278228"/>
                <a:gd name="connsiteX226" fmla="*/ 795860 w 1754187"/>
                <a:gd name="connsiteY226" fmla="*/ 283181 h 2278228"/>
                <a:gd name="connsiteX227" fmla="*/ 804097 w 1754187"/>
                <a:gd name="connsiteY227" fmla="*/ 277500 h 2278228"/>
                <a:gd name="connsiteX228" fmla="*/ 812618 w 1754187"/>
                <a:gd name="connsiteY228" fmla="*/ 271820 h 2278228"/>
                <a:gd name="connsiteX229" fmla="*/ 851815 w 1754187"/>
                <a:gd name="connsiteY229" fmla="*/ 229783 h 2278228"/>
                <a:gd name="connsiteX230" fmla="*/ 860336 w 1754187"/>
                <a:gd name="connsiteY230" fmla="*/ 218705 h 2278228"/>
                <a:gd name="connsiteX231" fmla="*/ 910610 w 1754187"/>
                <a:gd name="connsiteY231" fmla="*/ 201663 h 2278228"/>
                <a:gd name="connsiteX232" fmla="*/ 946966 w 1754187"/>
                <a:gd name="connsiteY232" fmla="*/ 190586 h 2278228"/>
                <a:gd name="connsiteX233" fmla="*/ 955487 w 1754187"/>
                <a:gd name="connsiteY233" fmla="*/ 187746 h 2278228"/>
                <a:gd name="connsiteX234" fmla="*/ 994683 w 1754187"/>
                <a:gd name="connsiteY234" fmla="*/ 170988 h 2278228"/>
                <a:gd name="connsiteX235" fmla="*/ 1000364 w 1754187"/>
                <a:gd name="connsiteY235" fmla="*/ 170988 h 2278228"/>
                <a:gd name="connsiteX236" fmla="*/ 1059159 w 1754187"/>
                <a:gd name="connsiteY236" fmla="*/ 140028 h 2278228"/>
                <a:gd name="connsiteX237" fmla="*/ 1090118 w 1754187"/>
                <a:gd name="connsiteY237" fmla="*/ 126111 h 2278228"/>
                <a:gd name="connsiteX238" fmla="*/ 1098355 w 1754187"/>
                <a:gd name="connsiteY238" fmla="*/ 123270 h 2278228"/>
                <a:gd name="connsiteX239" fmla="*/ 1120794 w 1754187"/>
                <a:gd name="connsiteY239" fmla="*/ 106512 h 2278228"/>
                <a:gd name="connsiteX240" fmla="*/ 1126475 w 1754187"/>
                <a:gd name="connsiteY240" fmla="*/ 97991 h 2278228"/>
                <a:gd name="connsiteX241" fmla="*/ 1137552 w 1754187"/>
                <a:gd name="connsiteY241" fmla="*/ 78393 h 2278228"/>
                <a:gd name="connsiteX242" fmla="*/ 1146073 w 1754187"/>
                <a:gd name="connsiteY242" fmla="*/ 53114 h 2278228"/>
                <a:gd name="connsiteX243" fmla="*/ 1143233 w 1754187"/>
                <a:gd name="connsiteY243" fmla="*/ 42037 h 2278228"/>
                <a:gd name="connsiteX244" fmla="*/ 1140392 w 1754187"/>
                <a:gd name="connsiteY244" fmla="*/ 28119 h 2278228"/>
                <a:gd name="connsiteX245" fmla="*/ 1151754 w 1754187"/>
                <a:gd name="connsiteY245" fmla="*/ 0 h 2278228"/>
                <a:gd name="connsiteX246" fmla="*/ 1159990 w 1754187"/>
                <a:gd name="connsiteY246" fmla="*/ 2840 h 2278228"/>
                <a:gd name="connsiteX247" fmla="*/ 1196347 w 1754187"/>
                <a:gd name="connsiteY247" fmla="*/ 28119 h 2278228"/>
                <a:gd name="connsiteX248" fmla="*/ 1204868 w 1754187"/>
                <a:gd name="connsiteY248" fmla="*/ 36356 h 2278228"/>
                <a:gd name="connsiteX249" fmla="*/ 1210548 w 1754187"/>
                <a:gd name="connsiteY249" fmla="*/ 42037 h 2278228"/>
                <a:gd name="connsiteX250" fmla="*/ 1252585 w 1754187"/>
                <a:gd name="connsiteY250" fmla="*/ 55954 h 2278228"/>
                <a:gd name="connsiteX251" fmla="*/ 1263663 w 1754187"/>
                <a:gd name="connsiteY251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07769 w 1754187"/>
                <a:gd name="connsiteY96" fmla="*/ 2070884 h 2278228"/>
                <a:gd name="connsiteX97" fmla="*/ 571474 w 1754187"/>
                <a:gd name="connsiteY97" fmla="*/ 2087642 h 2278228"/>
                <a:gd name="connsiteX98" fmla="*/ 551876 w 1754187"/>
                <a:gd name="connsiteY98" fmla="*/ 2087642 h 2278228"/>
                <a:gd name="connsiteX99" fmla="*/ 521200 w 1754187"/>
                <a:gd name="connsiteY99" fmla="*/ 2073724 h 2278228"/>
                <a:gd name="connsiteX100" fmla="*/ 512679 w 1754187"/>
                <a:gd name="connsiteY100" fmla="*/ 2073724 h 2278228"/>
                <a:gd name="connsiteX101" fmla="*/ 462406 w 1754187"/>
                <a:gd name="connsiteY101" fmla="*/ 2101844 h 2278228"/>
                <a:gd name="connsiteX102" fmla="*/ 375492 w 1754187"/>
                <a:gd name="connsiteY102" fmla="*/ 2194154 h 2278228"/>
                <a:gd name="connsiteX103" fmla="*/ 364130 w 1754187"/>
                <a:gd name="connsiteY103" fmla="*/ 2210912 h 2278228"/>
                <a:gd name="connsiteX104" fmla="*/ 355893 w 1754187"/>
                <a:gd name="connsiteY104" fmla="*/ 2222274 h 2278228"/>
                <a:gd name="connsiteX105" fmla="*/ 324934 w 1754187"/>
                <a:gd name="connsiteY105" fmla="*/ 2247552 h 2278228"/>
                <a:gd name="connsiteX106" fmla="*/ 294258 w 1754187"/>
                <a:gd name="connsiteY106" fmla="*/ 2278228 h 2278228"/>
                <a:gd name="connsiteX107" fmla="*/ 210184 w 1754187"/>
                <a:gd name="connsiteY107" fmla="*/ 2236191 h 2278228"/>
                <a:gd name="connsiteX108" fmla="*/ 117590 w 1754187"/>
                <a:gd name="connsiteY108" fmla="*/ 2141040 h 2278228"/>
                <a:gd name="connsiteX109" fmla="*/ 117590 w 1754187"/>
                <a:gd name="connsiteY109" fmla="*/ 2096163 h 2278228"/>
                <a:gd name="connsiteX110" fmla="*/ 162467 w 1754187"/>
                <a:gd name="connsiteY110" fmla="*/ 2034528 h 2278228"/>
                <a:gd name="connsiteX111" fmla="*/ 201663 w 1754187"/>
                <a:gd name="connsiteY111" fmla="*/ 1928015 h 2278228"/>
                <a:gd name="connsiteX112" fmla="*/ 232623 w 1754187"/>
                <a:gd name="connsiteY112" fmla="*/ 1759868 h 2278228"/>
                <a:gd name="connsiteX113" fmla="*/ 235179 w 1754187"/>
                <a:gd name="connsiteY113" fmla="*/ 1672954 h 2278228"/>
                <a:gd name="connsiteX114" fmla="*/ 240860 w 1754187"/>
                <a:gd name="connsiteY114" fmla="*/ 1664717 h 2278228"/>
                <a:gd name="connsiteX115" fmla="*/ 235179 w 1754187"/>
                <a:gd name="connsiteY115" fmla="*/ 1479528 h 2278228"/>
                <a:gd name="connsiteX116" fmla="*/ 232623 w 1754187"/>
                <a:gd name="connsiteY116" fmla="*/ 1476687 h 2278228"/>
                <a:gd name="connsiteX117" fmla="*/ 232623 w 1754187"/>
                <a:gd name="connsiteY117" fmla="*/ 1465610 h 2278228"/>
                <a:gd name="connsiteX118" fmla="*/ 229783 w 1754187"/>
                <a:gd name="connsiteY118" fmla="*/ 1457089 h 2278228"/>
                <a:gd name="connsiteX119" fmla="*/ 229783 w 1754187"/>
                <a:gd name="connsiteY119" fmla="*/ 1451692 h 2278228"/>
                <a:gd name="connsiteX120" fmla="*/ 240860 w 1754187"/>
                <a:gd name="connsiteY120" fmla="*/ 1398294 h 2278228"/>
                <a:gd name="connsiteX121" fmla="*/ 243700 w 1754187"/>
                <a:gd name="connsiteY121" fmla="*/ 1395454 h 2278228"/>
                <a:gd name="connsiteX122" fmla="*/ 249381 w 1754187"/>
                <a:gd name="connsiteY122" fmla="*/ 1392897 h 2278228"/>
                <a:gd name="connsiteX123" fmla="*/ 254778 w 1754187"/>
                <a:gd name="connsiteY123" fmla="*/ 1390057 h 2278228"/>
                <a:gd name="connsiteX124" fmla="*/ 263298 w 1754187"/>
                <a:gd name="connsiteY124" fmla="*/ 1387217 h 2278228"/>
                <a:gd name="connsiteX125" fmla="*/ 299655 w 1754187"/>
                <a:gd name="connsiteY125" fmla="*/ 1387217 h 2278228"/>
                <a:gd name="connsiteX126" fmla="*/ 299655 w 1754187"/>
                <a:gd name="connsiteY126" fmla="*/ 1381536 h 2278228"/>
                <a:gd name="connsiteX127" fmla="*/ 305335 w 1754187"/>
                <a:gd name="connsiteY127" fmla="*/ 1375855 h 2278228"/>
                <a:gd name="connsiteX128" fmla="*/ 305335 w 1754187"/>
                <a:gd name="connsiteY128" fmla="*/ 1317061 h 2278228"/>
                <a:gd name="connsiteX129" fmla="*/ 308176 w 1754187"/>
                <a:gd name="connsiteY129" fmla="*/ 1311380 h 2278228"/>
                <a:gd name="connsiteX130" fmla="*/ 313856 w 1754187"/>
                <a:gd name="connsiteY130" fmla="*/ 1303143 h 2278228"/>
                <a:gd name="connsiteX131" fmla="*/ 316413 w 1754187"/>
                <a:gd name="connsiteY131" fmla="*/ 1300303 h 2278228"/>
                <a:gd name="connsiteX132" fmla="*/ 341692 w 1754187"/>
                <a:gd name="connsiteY132" fmla="*/ 1266787 h 2278228"/>
                <a:gd name="connsiteX133" fmla="*/ 372651 w 1754187"/>
                <a:gd name="connsiteY133" fmla="*/ 1238668 h 2278228"/>
                <a:gd name="connsiteX134" fmla="*/ 378332 w 1754187"/>
                <a:gd name="connsiteY134" fmla="*/ 1238668 h 2278228"/>
                <a:gd name="connsiteX135" fmla="*/ 383728 w 1754187"/>
                <a:gd name="connsiteY135" fmla="*/ 1235827 h 2278228"/>
                <a:gd name="connsiteX136" fmla="*/ 389409 w 1754187"/>
                <a:gd name="connsiteY136" fmla="*/ 1235827 h 2278228"/>
                <a:gd name="connsiteX137" fmla="*/ 411848 w 1754187"/>
                <a:gd name="connsiteY137" fmla="*/ 1238668 h 2278228"/>
                <a:gd name="connsiteX138" fmla="*/ 422925 w 1754187"/>
                <a:gd name="connsiteY138" fmla="*/ 1238668 h 2278228"/>
                <a:gd name="connsiteX139" fmla="*/ 445364 w 1754187"/>
                <a:gd name="connsiteY139" fmla="*/ 1224750 h 2278228"/>
                <a:gd name="connsiteX140" fmla="*/ 439967 w 1754187"/>
                <a:gd name="connsiteY140" fmla="*/ 1221910 h 2278228"/>
                <a:gd name="connsiteX141" fmla="*/ 428606 w 1754187"/>
                <a:gd name="connsiteY141" fmla="*/ 1199471 h 2278228"/>
                <a:gd name="connsiteX142" fmla="*/ 425765 w 1754187"/>
                <a:gd name="connsiteY142" fmla="*/ 1193790 h 2278228"/>
                <a:gd name="connsiteX143" fmla="*/ 403327 w 1754187"/>
                <a:gd name="connsiteY143" fmla="*/ 1171352 h 2278228"/>
                <a:gd name="connsiteX144" fmla="*/ 400486 w 1754187"/>
                <a:gd name="connsiteY144" fmla="*/ 1171352 h 2278228"/>
                <a:gd name="connsiteX145" fmla="*/ 395090 w 1754187"/>
                <a:gd name="connsiteY145" fmla="*/ 1168511 h 2278228"/>
                <a:gd name="connsiteX146" fmla="*/ 378332 w 1754187"/>
                <a:gd name="connsiteY146" fmla="*/ 1162831 h 2278228"/>
                <a:gd name="connsiteX147" fmla="*/ 372651 w 1754187"/>
                <a:gd name="connsiteY147" fmla="*/ 1160274 h 2278228"/>
                <a:gd name="connsiteX148" fmla="*/ 353053 w 1754187"/>
                <a:gd name="connsiteY148" fmla="*/ 1126475 h 2278228"/>
                <a:gd name="connsiteX149" fmla="*/ 333455 w 1754187"/>
                <a:gd name="connsiteY149" fmla="*/ 1123634 h 2278228"/>
                <a:gd name="connsiteX150" fmla="*/ 294258 w 1754187"/>
                <a:gd name="connsiteY150" fmla="*/ 1112557 h 2278228"/>
                <a:gd name="connsiteX151" fmla="*/ 299655 w 1754187"/>
                <a:gd name="connsiteY151" fmla="*/ 1095799 h 2278228"/>
                <a:gd name="connsiteX152" fmla="*/ 294258 w 1754187"/>
                <a:gd name="connsiteY152" fmla="*/ 1050922 h 2278228"/>
                <a:gd name="connsiteX153" fmla="*/ 294258 w 1754187"/>
                <a:gd name="connsiteY153" fmla="*/ 1039560 h 2278228"/>
                <a:gd name="connsiteX154" fmla="*/ 302495 w 1754187"/>
                <a:gd name="connsiteY154" fmla="*/ 983606 h 2278228"/>
                <a:gd name="connsiteX155" fmla="*/ 302495 w 1754187"/>
                <a:gd name="connsiteY155" fmla="*/ 964008 h 2278228"/>
                <a:gd name="connsiteX156" fmla="*/ 324934 w 1754187"/>
                <a:gd name="connsiteY156" fmla="*/ 885615 h 2278228"/>
                <a:gd name="connsiteX157" fmla="*/ 333455 w 1754187"/>
                <a:gd name="connsiteY157" fmla="*/ 874253 h 2278228"/>
                <a:gd name="connsiteX158" fmla="*/ 341692 w 1754187"/>
                <a:gd name="connsiteY158" fmla="*/ 863176 h 2278228"/>
                <a:gd name="connsiteX159" fmla="*/ 358449 w 1754187"/>
                <a:gd name="connsiteY159" fmla="*/ 823980 h 2278228"/>
                <a:gd name="connsiteX160" fmla="*/ 361290 w 1754187"/>
                <a:gd name="connsiteY160" fmla="*/ 818299 h 2278228"/>
                <a:gd name="connsiteX161" fmla="*/ 358449 w 1754187"/>
                <a:gd name="connsiteY161" fmla="*/ 806938 h 2278228"/>
                <a:gd name="connsiteX162" fmla="*/ 358449 w 1754187"/>
                <a:gd name="connsiteY162" fmla="*/ 798701 h 2278228"/>
                <a:gd name="connsiteX163" fmla="*/ 308176 w 1754187"/>
                <a:gd name="connsiteY163" fmla="*/ 764901 h 2278228"/>
                <a:gd name="connsiteX164" fmla="*/ 296814 w 1754187"/>
                <a:gd name="connsiteY164" fmla="*/ 764901 h 2278228"/>
                <a:gd name="connsiteX165" fmla="*/ 263298 w 1754187"/>
                <a:gd name="connsiteY165" fmla="*/ 748143 h 2278228"/>
                <a:gd name="connsiteX166" fmla="*/ 254778 w 1754187"/>
                <a:gd name="connsiteY166" fmla="*/ 745302 h 2278228"/>
                <a:gd name="connsiteX167" fmla="*/ 195983 w 1754187"/>
                <a:gd name="connsiteY167" fmla="*/ 750983 h 2278228"/>
                <a:gd name="connsiteX168" fmla="*/ 184905 w 1754187"/>
                <a:gd name="connsiteY168" fmla="*/ 753823 h 2278228"/>
                <a:gd name="connsiteX169" fmla="*/ 137188 w 1754187"/>
                <a:gd name="connsiteY169" fmla="*/ 742746 h 2278228"/>
                <a:gd name="connsiteX170" fmla="*/ 131507 w 1754187"/>
                <a:gd name="connsiteY170" fmla="*/ 734225 h 2278228"/>
                <a:gd name="connsiteX171" fmla="*/ 100832 w 1754187"/>
                <a:gd name="connsiteY171" fmla="*/ 686508 h 2278228"/>
                <a:gd name="connsiteX172" fmla="*/ 86630 w 1754187"/>
                <a:gd name="connsiteY172" fmla="*/ 680827 h 2278228"/>
                <a:gd name="connsiteX173" fmla="*/ 69872 w 1754187"/>
                <a:gd name="connsiteY173" fmla="*/ 675430 h 2278228"/>
                <a:gd name="connsiteX174" fmla="*/ 24995 w 1754187"/>
                <a:gd name="connsiteY174" fmla="*/ 630553 h 2278228"/>
                <a:gd name="connsiteX175" fmla="*/ 24995 w 1754187"/>
                <a:gd name="connsiteY175" fmla="*/ 619192 h 2278228"/>
                <a:gd name="connsiteX176" fmla="*/ 22439 w 1754187"/>
                <a:gd name="connsiteY176" fmla="*/ 610955 h 2278228"/>
                <a:gd name="connsiteX177" fmla="*/ 0 w 1754187"/>
                <a:gd name="connsiteY177" fmla="*/ 532562 h 2278228"/>
                <a:gd name="connsiteX178" fmla="*/ 8237 w 1754187"/>
                <a:gd name="connsiteY178" fmla="*/ 535118 h 2278228"/>
                <a:gd name="connsiteX179" fmla="*/ 16758 w 1754187"/>
                <a:gd name="connsiteY179" fmla="*/ 535118 h 2278228"/>
                <a:gd name="connsiteX180" fmla="*/ 33516 w 1754187"/>
                <a:gd name="connsiteY180" fmla="*/ 537958 h 2278228"/>
                <a:gd name="connsiteX181" fmla="*/ 47433 w 1754187"/>
                <a:gd name="connsiteY181" fmla="*/ 535118 h 2278228"/>
                <a:gd name="connsiteX182" fmla="*/ 58795 w 1754187"/>
                <a:gd name="connsiteY182" fmla="*/ 535118 h 2278228"/>
                <a:gd name="connsiteX183" fmla="*/ 72712 w 1754187"/>
                <a:gd name="connsiteY183" fmla="*/ 532562 h 2278228"/>
                <a:gd name="connsiteX184" fmla="*/ 78393 w 1754187"/>
                <a:gd name="connsiteY184" fmla="*/ 529721 h 2278228"/>
                <a:gd name="connsiteX185" fmla="*/ 86630 w 1754187"/>
                <a:gd name="connsiteY185" fmla="*/ 529721 h 2278228"/>
                <a:gd name="connsiteX186" fmla="*/ 120430 w 1754187"/>
                <a:gd name="connsiteY186" fmla="*/ 526881 h 2278228"/>
                <a:gd name="connsiteX187" fmla="*/ 128667 w 1754187"/>
                <a:gd name="connsiteY187" fmla="*/ 529721 h 2278228"/>
                <a:gd name="connsiteX188" fmla="*/ 134347 w 1754187"/>
                <a:gd name="connsiteY188" fmla="*/ 529721 h 2278228"/>
                <a:gd name="connsiteX189" fmla="*/ 165307 w 1754187"/>
                <a:gd name="connsiteY189" fmla="*/ 549320 h 2278228"/>
                <a:gd name="connsiteX190" fmla="*/ 173544 w 1754187"/>
                <a:gd name="connsiteY190" fmla="*/ 557557 h 2278228"/>
                <a:gd name="connsiteX191" fmla="*/ 179225 w 1754187"/>
                <a:gd name="connsiteY191" fmla="*/ 560397 h 2278228"/>
                <a:gd name="connsiteX192" fmla="*/ 187746 w 1754187"/>
                <a:gd name="connsiteY192" fmla="*/ 566078 h 2278228"/>
                <a:gd name="connsiteX193" fmla="*/ 226942 w 1754187"/>
                <a:gd name="connsiteY193" fmla="*/ 599594 h 2278228"/>
                <a:gd name="connsiteX194" fmla="*/ 232623 w 1754187"/>
                <a:gd name="connsiteY194" fmla="*/ 602434 h 2278228"/>
                <a:gd name="connsiteX195" fmla="*/ 240860 w 1754187"/>
                <a:gd name="connsiteY195" fmla="*/ 605274 h 2278228"/>
                <a:gd name="connsiteX196" fmla="*/ 246541 w 1754187"/>
                <a:gd name="connsiteY196" fmla="*/ 608114 h 2278228"/>
                <a:gd name="connsiteX197" fmla="*/ 257618 w 1754187"/>
                <a:gd name="connsiteY197" fmla="*/ 608114 h 2278228"/>
                <a:gd name="connsiteX198" fmla="*/ 302495 w 1754187"/>
                <a:gd name="connsiteY198" fmla="*/ 591357 h 2278228"/>
                <a:gd name="connsiteX199" fmla="*/ 308176 w 1754187"/>
                <a:gd name="connsiteY199" fmla="*/ 585676 h 2278228"/>
                <a:gd name="connsiteX200" fmla="*/ 311016 w 1754187"/>
                <a:gd name="connsiteY200" fmla="*/ 579995 h 2278228"/>
                <a:gd name="connsiteX201" fmla="*/ 316413 w 1754187"/>
                <a:gd name="connsiteY201" fmla="*/ 574599 h 2278228"/>
                <a:gd name="connsiteX202" fmla="*/ 319253 w 1754187"/>
                <a:gd name="connsiteY202" fmla="*/ 568918 h 2278228"/>
                <a:gd name="connsiteX203" fmla="*/ 366971 w 1754187"/>
                <a:gd name="connsiteY203" fmla="*/ 552160 h 2278228"/>
                <a:gd name="connsiteX204" fmla="*/ 375492 w 1754187"/>
                <a:gd name="connsiteY204" fmla="*/ 552160 h 2278228"/>
                <a:gd name="connsiteX205" fmla="*/ 422925 w 1754187"/>
                <a:gd name="connsiteY205" fmla="*/ 515520 h 2278228"/>
                <a:gd name="connsiteX206" fmla="*/ 431446 w 1754187"/>
                <a:gd name="connsiteY206" fmla="*/ 507283 h 2278228"/>
                <a:gd name="connsiteX207" fmla="*/ 437127 w 1754187"/>
                <a:gd name="connsiteY207" fmla="*/ 498762 h 2278228"/>
                <a:gd name="connsiteX208" fmla="*/ 470643 w 1754187"/>
                <a:gd name="connsiteY208" fmla="*/ 487685 h 2278228"/>
                <a:gd name="connsiteX209" fmla="*/ 482004 w 1754187"/>
                <a:gd name="connsiteY209" fmla="*/ 487685 h 2278228"/>
                <a:gd name="connsiteX210" fmla="*/ 518360 w 1754187"/>
                <a:gd name="connsiteY210" fmla="*/ 498762 h 2278228"/>
                <a:gd name="connsiteX211" fmla="*/ 526597 w 1754187"/>
                <a:gd name="connsiteY211" fmla="*/ 498762 h 2278228"/>
                <a:gd name="connsiteX212" fmla="*/ 554716 w 1754187"/>
                <a:gd name="connsiteY212" fmla="*/ 487685 h 2278228"/>
                <a:gd name="connsiteX213" fmla="*/ 563237 w 1754187"/>
                <a:gd name="connsiteY213" fmla="*/ 479164 h 2278228"/>
                <a:gd name="connsiteX214" fmla="*/ 574315 w 1754187"/>
                <a:gd name="connsiteY214" fmla="*/ 473483 h 2278228"/>
                <a:gd name="connsiteX215" fmla="*/ 579995 w 1754187"/>
                <a:gd name="connsiteY215" fmla="*/ 468086 h 2278228"/>
                <a:gd name="connsiteX216" fmla="*/ 627713 w 1754187"/>
                <a:gd name="connsiteY216" fmla="*/ 459565 h 2278228"/>
                <a:gd name="connsiteX217" fmla="*/ 644471 w 1754187"/>
                <a:gd name="connsiteY217" fmla="*/ 453885 h 2278228"/>
                <a:gd name="connsiteX218" fmla="*/ 658388 w 1754187"/>
                <a:gd name="connsiteY218" fmla="*/ 453885 h 2278228"/>
                <a:gd name="connsiteX219" fmla="*/ 694745 w 1754187"/>
                <a:gd name="connsiteY219" fmla="*/ 417528 h 2278228"/>
                <a:gd name="connsiteX220" fmla="*/ 694745 w 1754187"/>
                <a:gd name="connsiteY220" fmla="*/ 409007 h 2278228"/>
                <a:gd name="connsiteX221" fmla="*/ 697585 w 1754187"/>
                <a:gd name="connsiteY221" fmla="*/ 361574 h 2278228"/>
                <a:gd name="connsiteX222" fmla="*/ 700425 w 1754187"/>
                <a:gd name="connsiteY222" fmla="*/ 353053 h 2278228"/>
                <a:gd name="connsiteX223" fmla="*/ 728545 w 1754187"/>
                <a:gd name="connsiteY223" fmla="*/ 313856 h 2278228"/>
                <a:gd name="connsiteX224" fmla="*/ 770581 w 1754187"/>
                <a:gd name="connsiteY224" fmla="*/ 299939 h 2278228"/>
                <a:gd name="connsiteX225" fmla="*/ 795860 w 1754187"/>
                <a:gd name="connsiteY225" fmla="*/ 283181 h 2278228"/>
                <a:gd name="connsiteX226" fmla="*/ 804097 w 1754187"/>
                <a:gd name="connsiteY226" fmla="*/ 277500 h 2278228"/>
                <a:gd name="connsiteX227" fmla="*/ 812618 w 1754187"/>
                <a:gd name="connsiteY227" fmla="*/ 271820 h 2278228"/>
                <a:gd name="connsiteX228" fmla="*/ 851815 w 1754187"/>
                <a:gd name="connsiteY228" fmla="*/ 229783 h 2278228"/>
                <a:gd name="connsiteX229" fmla="*/ 860336 w 1754187"/>
                <a:gd name="connsiteY229" fmla="*/ 218705 h 2278228"/>
                <a:gd name="connsiteX230" fmla="*/ 910610 w 1754187"/>
                <a:gd name="connsiteY230" fmla="*/ 201663 h 2278228"/>
                <a:gd name="connsiteX231" fmla="*/ 946966 w 1754187"/>
                <a:gd name="connsiteY231" fmla="*/ 190586 h 2278228"/>
                <a:gd name="connsiteX232" fmla="*/ 955487 w 1754187"/>
                <a:gd name="connsiteY232" fmla="*/ 187746 h 2278228"/>
                <a:gd name="connsiteX233" fmla="*/ 994683 w 1754187"/>
                <a:gd name="connsiteY233" fmla="*/ 170988 h 2278228"/>
                <a:gd name="connsiteX234" fmla="*/ 1000364 w 1754187"/>
                <a:gd name="connsiteY234" fmla="*/ 170988 h 2278228"/>
                <a:gd name="connsiteX235" fmla="*/ 1059159 w 1754187"/>
                <a:gd name="connsiteY235" fmla="*/ 140028 h 2278228"/>
                <a:gd name="connsiteX236" fmla="*/ 1090118 w 1754187"/>
                <a:gd name="connsiteY236" fmla="*/ 126111 h 2278228"/>
                <a:gd name="connsiteX237" fmla="*/ 1098355 w 1754187"/>
                <a:gd name="connsiteY237" fmla="*/ 123270 h 2278228"/>
                <a:gd name="connsiteX238" fmla="*/ 1120794 w 1754187"/>
                <a:gd name="connsiteY238" fmla="*/ 106512 h 2278228"/>
                <a:gd name="connsiteX239" fmla="*/ 1126475 w 1754187"/>
                <a:gd name="connsiteY239" fmla="*/ 97991 h 2278228"/>
                <a:gd name="connsiteX240" fmla="*/ 1137552 w 1754187"/>
                <a:gd name="connsiteY240" fmla="*/ 78393 h 2278228"/>
                <a:gd name="connsiteX241" fmla="*/ 1146073 w 1754187"/>
                <a:gd name="connsiteY241" fmla="*/ 53114 h 2278228"/>
                <a:gd name="connsiteX242" fmla="*/ 1143233 w 1754187"/>
                <a:gd name="connsiteY242" fmla="*/ 42037 h 2278228"/>
                <a:gd name="connsiteX243" fmla="*/ 1140392 w 1754187"/>
                <a:gd name="connsiteY243" fmla="*/ 28119 h 2278228"/>
                <a:gd name="connsiteX244" fmla="*/ 1151754 w 1754187"/>
                <a:gd name="connsiteY244" fmla="*/ 0 h 2278228"/>
                <a:gd name="connsiteX245" fmla="*/ 1159990 w 1754187"/>
                <a:gd name="connsiteY245" fmla="*/ 2840 h 2278228"/>
                <a:gd name="connsiteX246" fmla="*/ 1196347 w 1754187"/>
                <a:gd name="connsiteY246" fmla="*/ 28119 h 2278228"/>
                <a:gd name="connsiteX247" fmla="*/ 1204868 w 1754187"/>
                <a:gd name="connsiteY247" fmla="*/ 36356 h 2278228"/>
                <a:gd name="connsiteX248" fmla="*/ 1210548 w 1754187"/>
                <a:gd name="connsiteY248" fmla="*/ 42037 h 2278228"/>
                <a:gd name="connsiteX249" fmla="*/ 1252585 w 1754187"/>
                <a:gd name="connsiteY249" fmla="*/ 55954 h 2278228"/>
                <a:gd name="connsiteX250" fmla="*/ 1263663 w 1754187"/>
                <a:gd name="connsiteY250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07769 w 1754187"/>
                <a:gd name="connsiteY95" fmla="*/ 2070884 h 2278228"/>
                <a:gd name="connsiteX96" fmla="*/ 571474 w 1754187"/>
                <a:gd name="connsiteY96" fmla="*/ 2087642 h 2278228"/>
                <a:gd name="connsiteX97" fmla="*/ 551876 w 1754187"/>
                <a:gd name="connsiteY97" fmla="*/ 2087642 h 2278228"/>
                <a:gd name="connsiteX98" fmla="*/ 521200 w 1754187"/>
                <a:gd name="connsiteY98" fmla="*/ 2073724 h 2278228"/>
                <a:gd name="connsiteX99" fmla="*/ 512679 w 1754187"/>
                <a:gd name="connsiteY99" fmla="*/ 2073724 h 2278228"/>
                <a:gd name="connsiteX100" fmla="*/ 462406 w 1754187"/>
                <a:gd name="connsiteY100" fmla="*/ 2101844 h 2278228"/>
                <a:gd name="connsiteX101" fmla="*/ 375492 w 1754187"/>
                <a:gd name="connsiteY101" fmla="*/ 2194154 h 2278228"/>
                <a:gd name="connsiteX102" fmla="*/ 364130 w 1754187"/>
                <a:gd name="connsiteY102" fmla="*/ 2210912 h 2278228"/>
                <a:gd name="connsiteX103" fmla="*/ 355893 w 1754187"/>
                <a:gd name="connsiteY103" fmla="*/ 2222274 h 2278228"/>
                <a:gd name="connsiteX104" fmla="*/ 324934 w 1754187"/>
                <a:gd name="connsiteY104" fmla="*/ 2247552 h 2278228"/>
                <a:gd name="connsiteX105" fmla="*/ 294258 w 1754187"/>
                <a:gd name="connsiteY105" fmla="*/ 2278228 h 2278228"/>
                <a:gd name="connsiteX106" fmla="*/ 210184 w 1754187"/>
                <a:gd name="connsiteY106" fmla="*/ 2236191 h 2278228"/>
                <a:gd name="connsiteX107" fmla="*/ 117590 w 1754187"/>
                <a:gd name="connsiteY107" fmla="*/ 2141040 h 2278228"/>
                <a:gd name="connsiteX108" fmla="*/ 117590 w 1754187"/>
                <a:gd name="connsiteY108" fmla="*/ 2096163 h 2278228"/>
                <a:gd name="connsiteX109" fmla="*/ 162467 w 1754187"/>
                <a:gd name="connsiteY109" fmla="*/ 2034528 h 2278228"/>
                <a:gd name="connsiteX110" fmla="*/ 201663 w 1754187"/>
                <a:gd name="connsiteY110" fmla="*/ 1928015 h 2278228"/>
                <a:gd name="connsiteX111" fmla="*/ 232623 w 1754187"/>
                <a:gd name="connsiteY111" fmla="*/ 1759868 h 2278228"/>
                <a:gd name="connsiteX112" fmla="*/ 235179 w 1754187"/>
                <a:gd name="connsiteY112" fmla="*/ 1672954 h 2278228"/>
                <a:gd name="connsiteX113" fmla="*/ 240860 w 1754187"/>
                <a:gd name="connsiteY113" fmla="*/ 1664717 h 2278228"/>
                <a:gd name="connsiteX114" fmla="*/ 235179 w 1754187"/>
                <a:gd name="connsiteY114" fmla="*/ 1479528 h 2278228"/>
                <a:gd name="connsiteX115" fmla="*/ 232623 w 1754187"/>
                <a:gd name="connsiteY115" fmla="*/ 1476687 h 2278228"/>
                <a:gd name="connsiteX116" fmla="*/ 232623 w 1754187"/>
                <a:gd name="connsiteY116" fmla="*/ 1465610 h 2278228"/>
                <a:gd name="connsiteX117" fmla="*/ 229783 w 1754187"/>
                <a:gd name="connsiteY117" fmla="*/ 1457089 h 2278228"/>
                <a:gd name="connsiteX118" fmla="*/ 229783 w 1754187"/>
                <a:gd name="connsiteY118" fmla="*/ 1451692 h 2278228"/>
                <a:gd name="connsiteX119" fmla="*/ 240860 w 1754187"/>
                <a:gd name="connsiteY119" fmla="*/ 1398294 h 2278228"/>
                <a:gd name="connsiteX120" fmla="*/ 243700 w 1754187"/>
                <a:gd name="connsiteY120" fmla="*/ 1395454 h 2278228"/>
                <a:gd name="connsiteX121" fmla="*/ 249381 w 1754187"/>
                <a:gd name="connsiteY121" fmla="*/ 1392897 h 2278228"/>
                <a:gd name="connsiteX122" fmla="*/ 254778 w 1754187"/>
                <a:gd name="connsiteY122" fmla="*/ 1390057 h 2278228"/>
                <a:gd name="connsiteX123" fmla="*/ 263298 w 1754187"/>
                <a:gd name="connsiteY123" fmla="*/ 1387217 h 2278228"/>
                <a:gd name="connsiteX124" fmla="*/ 299655 w 1754187"/>
                <a:gd name="connsiteY124" fmla="*/ 1387217 h 2278228"/>
                <a:gd name="connsiteX125" fmla="*/ 299655 w 1754187"/>
                <a:gd name="connsiteY125" fmla="*/ 1381536 h 2278228"/>
                <a:gd name="connsiteX126" fmla="*/ 305335 w 1754187"/>
                <a:gd name="connsiteY126" fmla="*/ 1375855 h 2278228"/>
                <a:gd name="connsiteX127" fmla="*/ 305335 w 1754187"/>
                <a:gd name="connsiteY127" fmla="*/ 1317061 h 2278228"/>
                <a:gd name="connsiteX128" fmla="*/ 308176 w 1754187"/>
                <a:gd name="connsiteY128" fmla="*/ 1311380 h 2278228"/>
                <a:gd name="connsiteX129" fmla="*/ 313856 w 1754187"/>
                <a:gd name="connsiteY129" fmla="*/ 1303143 h 2278228"/>
                <a:gd name="connsiteX130" fmla="*/ 316413 w 1754187"/>
                <a:gd name="connsiteY130" fmla="*/ 1300303 h 2278228"/>
                <a:gd name="connsiteX131" fmla="*/ 341692 w 1754187"/>
                <a:gd name="connsiteY131" fmla="*/ 1266787 h 2278228"/>
                <a:gd name="connsiteX132" fmla="*/ 372651 w 1754187"/>
                <a:gd name="connsiteY132" fmla="*/ 1238668 h 2278228"/>
                <a:gd name="connsiteX133" fmla="*/ 378332 w 1754187"/>
                <a:gd name="connsiteY133" fmla="*/ 1238668 h 2278228"/>
                <a:gd name="connsiteX134" fmla="*/ 383728 w 1754187"/>
                <a:gd name="connsiteY134" fmla="*/ 1235827 h 2278228"/>
                <a:gd name="connsiteX135" fmla="*/ 389409 w 1754187"/>
                <a:gd name="connsiteY135" fmla="*/ 1235827 h 2278228"/>
                <a:gd name="connsiteX136" fmla="*/ 411848 w 1754187"/>
                <a:gd name="connsiteY136" fmla="*/ 1238668 h 2278228"/>
                <a:gd name="connsiteX137" fmla="*/ 422925 w 1754187"/>
                <a:gd name="connsiteY137" fmla="*/ 1238668 h 2278228"/>
                <a:gd name="connsiteX138" fmla="*/ 445364 w 1754187"/>
                <a:gd name="connsiteY138" fmla="*/ 1224750 h 2278228"/>
                <a:gd name="connsiteX139" fmla="*/ 439967 w 1754187"/>
                <a:gd name="connsiteY139" fmla="*/ 1221910 h 2278228"/>
                <a:gd name="connsiteX140" fmla="*/ 428606 w 1754187"/>
                <a:gd name="connsiteY140" fmla="*/ 1199471 h 2278228"/>
                <a:gd name="connsiteX141" fmla="*/ 425765 w 1754187"/>
                <a:gd name="connsiteY141" fmla="*/ 1193790 h 2278228"/>
                <a:gd name="connsiteX142" fmla="*/ 403327 w 1754187"/>
                <a:gd name="connsiteY142" fmla="*/ 1171352 h 2278228"/>
                <a:gd name="connsiteX143" fmla="*/ 400486 w 1754187"/>
                <a:gd name="connsiteY143" fmla="*/ 1171352 h 2278228"/>
                <a:gd name="connsiteX144" fmla="*/ 395090 w 1754187"/>
                <a:gd name="connsiteY144" fmla="*/ 1168511 h 2278228"/>
                <a:gd name="connsiteX145" fmla="*/ 378332 w 1754187"/>
                <a:gd name="connsiteY145" fmla="*/ 1162831 h 2278228"/>
                <a:gd name="connsiteX146" fmla="*/ 372651 w 1754187"/>
                <a:gd name="connsiteY146" fmla="*/ 1160274 h 2278228"/>
                <a:gd name="connsiteX147" fmla="*/ 353053 w 1754187"/>
                <a:gd name="connsiteY147" fmla="*/ 1126475 h 2278228"/>
                <a:gd name="connsiteX148" fmla="*/ 333455 w 1754187"/>
                <a:gd name="connsiteY148" fmla="*/ 1123634 h 2278228"/>
                <a:gd name="connsiteX149" fmla="*/ 294258 w 1754187"/>
                <a:gd name="connsiteY149" fmla="*/ 1112557 h 2278228"/>
                <a:gd name="connsiteX150" fmla="*/ 299655 w 1754187"/>
                <a:gd name="connsiteY150" fmla="*/ 1095799 h 2278228"/>
                <a:gd name="connsiteX151" fmla="*/ 294258 w 1754187"/>
                <a:gd name="connsiteY151" fmla="*/ 1050922 h 2278228"/>
                <a:gd name="connsiteX152" fmla="*/ 294258 w 1754187"/>
                <a:gd name="connsiteY152" fmla="*/ 1039560 h 2278228"/>
                <a:gd name="connsiteX153" fmla="*/ 302495 w 1754187"/>
                <a:gd name="connsiteY153" fmla="*/ 983606 h 2278228"/>
                <a:gd name="connsiteX154" fmla="*/ 302495 w 1754187"/>
                <a:gd name="connsiteY154" fmla="*/ 964008 h 2278228"/>
                <a:gd name="connsiteX155" fmla="*/ 324934 w 1754187"/>
                <a:gd name="connsiteY155" fmla="*/ 885615 h 2278228"/>
                <a:gd name="connsiteX156" fmla="*/ 333455 w 1754187"/>
                <a:gd name="connsiteY156" fmla="*/ 874253 h 2278228"/>
                <a:gd name="connsiteX157" fmla="*/ 341692 w 1754187"/>
                <a:gd name="connsiteY157" fmla="*/ 863176 h 2278228"/>
                <a:gd name="connsiteX158" fmla="*/ 358449 w 1754187"/>
                <a:gd name="connsiteY158" fmla="*/ 823980 h 2278228"/>
                <a:gd name="connsiteX159" fmla="*/ 361290 w 1754187"/>
                <a:gd name="connsiteY159" fmla="*/ 818299 h 2278228"/>
                <a:gd name="connsiteX160" fmla="*/ 358449 w 1754187"/>
                <a:gd name="connsiteY160" fmla="*/ 806938 h 2278228"/>
                <a:gd name="connsiteX161" fmla="*/ 358449 w 1754187"/>
                <a:gd name="connsiteY161" fmla="*/ 798701 h 2278228"/>
                <a:gd name="connsiteX162" fmla="*/ 308176 w 1754187"/>
                <a:gd name="connsiteY162" fmla="*/ 764901 h 2278228"/>
                <a:gd name="connsiteX163" fmla="*/ 296814 w 1754187"/>
                <a:gd name="connsiteY163" fmla="*/ 764901 h 2278228"/>
                <a:gd name="connsiteX164" fmla="*/ 263298 w 1754187"/>
                <a:gd name="connsiteY164" fmla="*/ 748143 h 2278228"/>
                <a:gd name="connsiteX165" fmla="*/ 254778 w 1754187"/>
                <a:gd name="connsiteY165" fmla="*/ 745302 h 2278228"/>
                <a:gd name="connsiteX166" fmla="*/ 195983 w 1754187"/>
                <a:gd name="connsiteY166" fmla="*/ 750983 h 2278228"/>
                <a:gd name="connsiteX167" fmla="*/ 184905 w 1754187"/>
                <a:gd name="connsiteY167" fmla="*/ 753823 h 2278228"/>
                <a:gd name="connsiteX168" fmla="*/ 137188 w 1754187"/>
                <a:gd name="connsiteY168" fmla="*/ 742746 h 2278228"/>
                <a:gd name="connsiteX169" fmla="*/ 131507 w 1754187"/>
                <a:gd name="connsiteY169" fmla="*/ 734225 h 2278228"/>
                <a:gd name="connsiteX170" fmla="*/ 100832 w 1754187"/>
                <a:gd name="connsiteY170" fmla="*/ 686508 h 2278228"/>
                <a:gd name="connsiteX171" fmla="*/ 86630 w 1754187"/>
                <a:gd name="connsiteY171" fmla="*/ 680827 h 2278228"/>
                <a:gd name="connsiteX172" fmla="*/ 69872 w 1754187"/>
                <a:gd name="connsiteY172" fmla="*/ 675430 h 2278228"/>
                <a:gd name="connsiteX173" fmla="*/ 24995 w 1754187"/>
                <a:gd name="connsiteY173" fmla="*/ 630553 h 2278228"/>
                <a:gd name="connsiteX174" fmla="*/ 24995 w 1754187"/>
                <a:gd name="connsiteY174" fmla="*/ 619192 h 2278228"/>
                <a:gd name="connsiteX175" fmla="*/ 22439 w 1754187"/>
                <a:gd name="connsiteY175" fmla="*/ 610955 h 2278228"/>
                <a:gd name="connsiteX176" fmla="*/ 0 w 1754187"/>
                <a:gd name="connsiteY176" fmla="*/ 532562 h 2278228"/>
                <a:gd name="connsiteX177" fmla="*/ 8237 w 1754187"/>
                <a:gd name="connsiteY177" fmla="*/ 535118 h 2278228"/>
                <a:gd name="connsiteX178" fmla="*/ 16758 w 1754187"/>
                <a:gd name="connsiteY178" fmla="*/ 535118 h 2278228"/>
                <a:gd name="connsiteX179" fmla="*/ 33516 w 1754187"/>
                <a:gd name="connsiteY179" fmla="*/ 537958 h 2278228"/>
                <a:gd name="connsiteX180" fmla="*/ 47433 w 1754187"/>
                <a:gd name="connsiteY180" fmla="*/ 535118 h 2278228"/>
                <a:gd name="connsiteX181" fmla="*/ 58795 w 1754187"/>
                <a:gd name="connsiteY181" fmla="*/ 535118 h 2278228"/>
                <a:gd name="connsiteX182" fmla="*/ 72712 w 1754187"/>
                <a:gd name="connsiteY182" fmla="*/ 532562 h 2278228"/>
                <a:gd name="connsiteX183" fmla="*/ 78393 w 1754187"/>
                <a:gd name="connsiteY183" fmla="*/ 529721 h 2278228"/>
                <a:gd name="connsiteX184" fmla="*/ 86630 w 1754187"/>
                <a:gd name="connsiteY184" fmla="*/ 529721 h 2278228"/>
                <a:gd name="connsiteX185" fmla="*/ 120430 w 1754187"/>
                <a:gd name="connsiteY185" fmla="*/ 526881 h 2278228"/>
                <a:gd name="connsiteX186" fmla="*/ 128667 w 1754187"/>
                <a:gd name="connsiteY186" fmla="*/ 529721 h 2278228"/>
                <a:gd name="connsiteX187" fmla="*/ 134347 w 1754187"/>
                <a:gd name="connsiteY187" fmla="*/ 529721 h 2278228"/>
                <a:gd name="connsiteX188" fmla="*/ 165307 w 1754187"/>
                <a:gd name="connsiteY188" fmla="*/ 549320 h 2278228"/>
                <a:gd name="connsiteX189" fmla="*/ 173544 w 1754187"/>
                <a:gd name="connsiteY189" fmla="*/ 557557 h 2278228"/>
                <a:gd name="connsiteX190" fmla="*/ 179225 w 1754187"/>
                <a:gd name="connsiteY190" fmla="*/ 560397 h 2278228"/>
                <a:gd name="connsiteX191" fmla="*/ 187746 w 1754187"/>
                <a:gd name="connsiteY191" fmla="*/ 566078 h 2278228"/>
                <a:gd name="connsiteX192" fmla="*/ 226942 w 1754187"/>
                <a:gd name="connsiteY192" fmla="*/ 599594 h 2278228"/>
                <a:gd name="connsiteX193" fmla="*/ 232623 w 1754187"/>
                <a:gd name="connsiteY193" fmla="*/ 602434 h 2278228"/>
                <a:gd name="connsiteX194" fmla="*/ 240860 w 1754187"/>
                <a:gd name="connsiteY194" fmla="*/ 605274 h 2278228"/>
                <a:gd name="connsiteX195" fmla="*/ 246541 w 1754187"/>
                <a:gd name="connsiteY195" fmla="*/ 608114 h 2278228"/>
                <a:gd name="connsiteX196" fmla="*/ 257618 w 1754187"/>
                <a:gd name="connsiteY196" fmla="*/ 608114 h 2278228"/>
                <a:gd name="connsiteX197" fmla="*/ 302495 w 1754187"/>
                <a:gd name="connsiteY197" fmla="*/ 591357 h 2278228"/>
                <a:gd name="connsiteX198" fmla="*/ 308176 w 1754187"/>
                <a:gd name="connsiteY198" fmla="*/ 585676 h 2278228"/>
                <a:gd name="connsiteX199" fmla="*/ 311016 w 1754187"/>
                <a:gd name="connsiteY199" fmla="*/ 579995 h 2278228"/>
                <a:gd name="connsiteX200" fmla="*/ 316413 w 1754187"/>
                <a:gd name="connsiteY200" fmla="*/ 574599 h 2278228"/>
                <a:gd name="connsiteX201" fmla="*/ 319253 w 1754187"/>
                <a:gd name="connsiteY201" fmla="*/ 568918 h 2278228"/>
                <a:gd name="connsiteX202" fmla="*/ 366971 w 1754187"/>
                <a:gd name="connsiteY202" fmla="*/ 552160 h 2278228"/>
                <a:gd name="connsiteX203" fmla="*/ 375492 w 1754187"/>
                <a:gd name="connsiteY203" fmla="*/ 552160 h 2278228"/>
                <a:gd name="connsiteX204" fmla="*/ 422925 w 1754187"/>
                <a:gd name="connsiteY204" fmla="*/ 515520 h 2278228"/>
                <a:gd name="connsiteX205" fmla="*/ 431446 w 1754187"/>
                <a:gd name="connsiteY205" fmla="*/ 507283 h 2278228"/>
                <a:gd name="connsiteX206" fmla="*/ 437127 w 1754187"/>
                <a:gd name="connsiteY206" fmla="*/ 498762 h 2278228"/>
                <a:gd name="connsiteX207" fmla="*/ 470643 w 1754187"/>
                <a:gd name="connsiteY207" fmla="*/ 487685 h 2278228"/>
                <a:gd name="connsiteX208" fmla="*/ 482004 w 1754187"/>
                <a:gd name="connsiteY208" fmla="*/ 487685 h 2278228"/>
                <a:gd name="connsiteX209" fmla="*/ 518360 w 1754187"/>
                <a:gd name="connsiteY209" fmla="*/ 498762 h 2278228"/>
                <a:gd name="connsiteX210" fmla="*/ 526597 w 1754187"/>
                <a:gd name="connsiteY210" fmla="*/ 498762 h 2278228"/>
                <a:gd name="connsiteX211" fmla="*/ 554716 w 1754187"/>
                <a:gd name="connsiteY211" fmla="*/ 487685 h 2278228"/>
                <a:gd name="connsiteX212" fmla="*/ 563237 w 1754187"/>
                <a:gd name="connsiteY212" fmla="*/ 479164 h 2278228"/>
                <a:gd name="connsiteX213" fmla="*/ 574315 w 1754187"/>
                <a:gd name="connsiteY213" fmla="*/ 473483 h 2278228"/>
                <a:gd name="connsiteX214" fmla="*/ 579995 w 1754187"/>
                <a:gd name="connsiteY214" fmla="*/ 468086 h 2278228"/>
                <a:gd name="connsiteX215" fmla="*/ 627713 w 1754187"/>
                <a:gd name="connsiteY215" fmla="*/ 459565 h 2278228"/>
                <a:gd name="connsiteX216" fmla="*/ 644471 w 1754187"/>
                <a:gd name="connsiteY216" fmla="*/ 453885 h 2278228"/>
                <a:gd name="connsiteX217" fmla="*/ 658388 w 1754187"/>
                <a:gd name="connsiteY217" fmla="*/ 453885 h 2278228"/>
                <a:gd name="connsiteX218" fmla="*/ 694745 w 1754187"/>
                <a:gd name="connsiteY218" fmla="*/ 417528 h 2278228"/>
                <a:gd name="connsiteX219" fmla="*/ 694745 w 1754187"/>
                <a:gd name="connsiteY219" fmla="*/ 409007 h 2278228"/>
                <a:gd name="connsiteX220" fmla="*/ 697585 w 1754187"/>
                <a:gd name="connsiteY220" fmla="*/ 361574 h 2278228"/>
                <a:gd name="connsiteX221" fmla="*/ 700425 w 1754187"/>
                <a:gd name="connsiteY221" fmla="*/ 353053 h 2278228"/>
                <a:gd name="connsiteX222" fmla="*/ 728545 w 1754187"/>
                <a:gd name="connsiteY222" fmla="*/ 313856 h 2278228"/>
                <a:gd name="connsiteX223" fmla="*/ 770581 w 1754187"/>
                <a:gd name="connsiteY223" fmla="*/ 299939 h 2278228"/>
                <a:gd name="connsiteX224" fmla="*/ 795860 w 1754187"/>
                <a:gd name="connsiteY224" fmla="*/ 283181 h 2278228"/>
                <a:gd name="connsiteX225" fmla="*/ 804097 w 1754187"/>
                <a:gd name="connsiteY225" fmla="*/ 277500 h 2278228"/>
                <a:gd name="connsiteX226" fmla="*/ 812618 w 1754187"/>
                <a:gd name="connsiteY226" fmla="*/ 271820 h 2278228"/>
                <a:gd name="connsiteX227" fmla="*/ 851815 w 1754187"/>
                <a:gd name="connsiteY227" fmla="*/ 229783 h 2278228"/>
                <a:gd name="connsiteX228" fmla="*/ 860336 w 1754187"/>
                <a:gd name="connsiteY228" fmla="*/ 218705 h 2278228"/>
                <a:gd name="connsiteX229" fmla="*/ 910610 w 1754187"/>
                <a:gd name="connsiteY229" fmla="*/ 201663 h 2278228"/>
                <a:gd name="connsiteX230" fmla="*/ 946966 w 1754187"/>
                <a:gd name="connsiteY230" fmla="*/ 190586 h 2278228"/>
                <a:gd name="connsiteX231" fmla="*/ 955487 w 1754187"/>
                <a:gd name="connsiteY231" fmla="*/ 187746 h 2278228"/>
                <a:gd name="connsiteX232" fmla="*/ 994683 w 1754187"/>
                <a:gd name="connsiteY232" fmla="*/ 170988 h 2278228"/>
                <a:gd name="connsiteX233" fmla="*/ 1000364 w 1754187"/>
                <a:gd name="connsiteY233" fmla="*/ 170988 h 2278228"/>
                <a:gd name="connsiteX234" fmla="*/ 1059159 w 1754187"/>
                <a:gd name="connsiteY234" fmla="*/ 140028 h 2278228"/>
                <a:gd name="connsiteX235" fmla="*/ 1090118 w 1754187"/>
                <a:gd name="connsiteY235" fmla="*/ 126111 h 2278228"/>
                <a:gd name="connsiteX236" fmla="*/ 1098355 w 1754187"/>
                <a:gd name="connsiteY236" fmla="*/ 123270 h 2278228"/>
                <a:gd name="connsiteX237" fmla="*/ 1120794 w 1754187"/>
                <a:gd name="connsiteY237" fmla="*/ 106512 h 2278228"/>
                <a:gd name="connsiteX238" fmla="*/ 1126475 w 1754187"/>
                <a:gd name="connsiteY238" fmla="*/ 97991 h 2278228"/>
                <a:gd name="connsiteX239" fmla="*/ 1137552 w 1754187"/>
                <a:gd name="connsiteY239" fmla="*/ 78393 h 2278228"/>
                <a:gd name="connsiteX240" fmla="*/ 1146073 w 1754187"/>
                <a:gd name="connsiteY240" fmla="*/ 53114 h 2278228"/>
                <a:gd name="connsiteX241" fmla="*/ 1143233 w 1754187"/>
                <a:gd name="connsiteY241" fmla="*/ 42037 h 2278228"/>
                <a:gd name="connsiteX242" fmla="*/ 1140392 w 1754187"/>
                <a:gd name="connsiteY242" fmla="*/ 28119 h 2278228"/>
                <a:gd name="connsiteX243" fmla="*/ 1151754 w 1754187"/>
                <a:gd name="connsiteY243" fmla="*/ 0 h 2278228"/>
                <a:gd name="connsiteX244" fmla="*/ 1159990 w 1754187"/>
                <a:gd name="connsiteY244" fmla="*/ 2840 h 2278228"/>
                <a:gd name="connsiteX245" fmla="*/ 1196347 w 1754187"/>
                <a:gd name="connsiteY245" fmla="*/ 28119 h 2278228"/>
                <a:gd name="connsiteX246" fmla="*/ 1204868 w 1754187"/>
                <a:gd name="connsiteY246" fmla="*/ 36356 h 2278228"/>
                <a:gd name="connsiteX247" fmla="*/ 1210548 w 1754187"/>
                <a:gd name="connsiteY247" fmla="*/ 42037 h 2278228"/>
                <a:gd name="connsiteX248" fmla="*/ 1252585 w 1754187"/>
                <a:gd name="connsiteY248" fmla="*/ 55954 h 2278228"/>
                <a:gd name="connsiteX249" fmla="*/ 1263663 w 1754187"/>
                <a:gd name="connsiteY249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07769 w 1754187"/>
                <a:gd name="connsiteY94" fmla="*/ 2070884 h 2278228"/>
                <a:gd name="connsiteX95" fmla="*/ 571474 w 1754187"/>
                <a:gd name="connsiteY95" fmla="*/ 2087642 h 2278228"/>
                <a:gd name="connsiteX96" fmla="*/ 551876 w 1754187"/>
                <a:gd name="connsiteY96" fmla="*/ 2087642 h 2278228"/>
                <a:gd name="connsiteX97" fmla="*/ 521200 w 1754187"/>
                <a:gd name="connsiteY97" fmla="*/ 2073724 h 2278228"/>
                <a:gd name="connsiteX98" fmla="*/ 512679 w 1754187"/>
                <a:gd name="connsiteY98" fmla="*/ 2073724 h 2278228"/>
                <a:gd name="connsiteX99" fmla="*/ 462406 w 1754187"/>
                <a:gd name="connsiteY99" fmla="*/ 2101844 h 2278228"/>
                <a:gd name="connsiteX100" fmla="*/ 375492 w 1754187"/>
                <a:gd name="connsiteY100" fmla="*/ 2194154 h 2278228"/>
                <a:gd name="connsiteX101" fmla="*/ 364130 w 1754187"/>
                <a:gd name="connsiteY101" fmla="*/ 2210912 h 2278228"/>
                <a:gd name="connsiteX102" fmla="*/ 355893 w 1754187"/>
                <a:gd name="connsiteY102" fmla="*/ 2222274 h 2278228"/>
                <a:gd name="connsiteX103" fmla="*/ 324934 w 1754187"/>
                <a:gd name="connsiteY103" fmla="*/ 2247552 h 2278228"/>
                <a:gd name="connsiteX104" fmla="*/ 294258 w 1754187"/>
                <a:gd name="connsiteY104" fmla="*/ 2278228 h 2278228"/>
                <a:gd name="connsiteX105" fmla="*/ 210184 w 1754187"/>
                <a:gd name="connsiteY105" fmla="*/ 2236191 h 2278228"/>
                <a:gd name="connsiteX106" fmla="*/ 117590 w 1754187"/>
                <a:gd name="connsiteY106" fmla="*/ 2141040 h 2278228"/>
                <a:gd name="connsiteX107" fmla="*/ 117590 w 1754187"/>
                <a:gd name="connsiteY107" fmla="*/ 2096163 h 2278228"/>
                <a:gd name="connsiteX108" fmla="*/ 162467 w 1754187"/>
                <a:gd name="connsiteY108" fmla="*/ 2034528 h 2278228"/>
                <a:gd name="connsiteX109" fmla="*/ 201663 w 1754187"/>
                <a:gd name="connsiteY109" fmla="*/ 1928015 h 2278228"/>
                <a:gd name="connsiteX110" fmla="*/ 232623 w 1754187"/>
                <a:gd name="connsiteY110" fmla="*/ 1759868 h 2278228"/>
                <a:gd name="connsiteX111" fmla="*/ 235179 w 1754187"/>
                <a:gd name="connsiteY111" fmla="*/ 1672954 h 2278228"/>
                <a:gd name="connsiteX112" fmla="*/ 240860 w 1754187"/>
                <a:gd name="connsiteY112" fmla="*/ 1664717 h 2278228"/>
                <a:gd name="connsiteX113" fmla="*/ 235179 w 1754187"/>
                <a:gd name="connsiteY113" fmla="*/ 1479528 h 2278228"/>
                <a:gd name="connsiteX114" fmla="*/ 232623 w 1754187"/>
                <a:gd name="connsiteY114" fmla="*/ 1476687 h 2278228"/>
                <a:gd name="connsiteX115" fmla="*/ 232623 w 1754187"/>
                <a:gd name="connsiteY115" fmla="*/ 1465610 h 2278228"/>
                <a:gd name="connsiteX116" fmla="*/ 229783 w 1754187"/>
                <a:gd name="connsiteY116" fmla="*/ 1457089 h 2278228"/>
                <a:gd name="connsiteX117" fmla="*/ 229783 w 1754187"/>
                <a:gd name="connsiteY117" fmla="*/ 1451692 h 2278228"/>
                <a:gd name="connsiteX118" fmla="*/ 240860 w 1754187"/>
                <a:gd name="connsiteY118" fmla="*/ 1398294 h 2278228"/>
                <a:gd name="connsiteX119" fmla="*/ 243700 w 1754187"/>
                <a:gd name="connsiteY119" fmla="*/ 1395454 h 2278228"/>
                <a:gd name="connsiteX120" fmla="*/ 249381 w 1754187"/>
                <a:gd name="connsiteY120" fmla="*/ 1392897 h 2278228"/>
                <a:gd name="connsiteX121" fmla="*/ 254778 w 1754187"/>
                <a:gd name="connsiteY121" fmla="*/ 1390057 h 2278228"/>
                <a:gd name="connsiteX122" fmla="*/ 263298 w 1754187"/>
                <a:gd name="connsiteY122" fmla="*/ 1387217 h 2278228"/>
                <a:gd name="connsiteX123" fmla="*/ 299655 w 1754187"/>
                <a:gd name="connsiteY123" fmla="*/ 1387217 h 2278228"/>
                <a:gd name="connsiteX124" fmla="*/ 299655 w 1754187"/>
                <a:gd name="connsiteY124" fmla="*/ 1381536 h 2278228"/>
                <a:gd name="connsiteX125" fmla="*/ 305335 w 1754187"/>
                <a:gd name="connsiteY125" fmla="*/ 1375855 h 2278228"/>
                <a:gd name="connsiteX126" fmla="*/ 305335 w 1754187"/>
                <a:gd name="connsiteY126" fmla="*/ 1317061 h 2278228"/>
                <a:gd name="connsiteX127" fmla="*/ 308176 w 1754187"/>
                <a:gd name="connsiteY127" fmla="*/ 1311380 h 2278228"/>
                <a:gd name="connsiteX128" fmla="*/ 313856 w 1754187"/>
                <a:gd name="connsiteY128" fmla="*/ 1303143 h 2278228"/>
                <a:gd name="connsiteX129" fmla="*/ 316413 w 1754187"/>
                <a:gd name="connsiteY129" fmla="*/ 1300303 h 2278228"/>
                <a:gd name="connsiteX130" fmla="*/ 341692 w 1754187"/>
                <a:gd name="connsiteY130" fmla="*/ 1266787 h 2278228"/>
                <a:gd name="connsiteX131" fmla="*/ 372651 w 1754187"/>
                <a:gd name="connsiteY131" fmla="*/ 1238668 h 2278228"/>
                <a:gd name="connsiteX132" fmla="*/ 378332 w 1754187"/>
                <a:gd name="connsiteY132" fmla="*/ 1238668 h 2278228"/>
                <a:gd name="connsiteX133" fmla="*/ 383728 w 1754187"/>
                <a:gd name="connsiteY133" fmla="*/ 1235827 h 2278228"/>
                <a:gd name="connsiteX134" fmla="*/ 389409 w 1754187"/>
                <a:gd name="connsiteY134" fmla="*/ 1235827 h 2278228"/>
                <a:gd name="connsiteX135" fmla="*/ 411848 w 1754187"/>
                <a:gd name="connsiteY135" fmla="*/ 1238668 h 2278228"/>
                <a:gd name="connsiteX136" fmla="*/ 422925 w 1754187"/>
                <a:gd name="connsiteY136" fmla="*/ 1238668 h 2278228"/>
                <a:gd name="connsiteX137" fmla="*/ 445364 w 1754187"/>
                <a:gd name="connsiteY137" fmla="*/ 1224750 h 2278228"/>
                <a:gd name="connsiteX138" fmla="*/ 439967 w 1754187"/>
                <a:gd name="connsiteY138" fmla="*/ 1221910 h 2278228"/>
                <a:gd name="connsiteX139" fmla="*/ 428606 w 1754187"/>
                <a:gd name="connsiteY139" fmla="*/ 1199471 h 2278228"/>
                <a:gd name="connsiteX140" fmla="*/ 425765 w 1754187"/>
                <a:gd name="connsiteY140" fmla="*/ 1193790 h 2278228"/>
                <a:gd name="connsiteX141" fmla="*/ 403327 w 1754187"/>
                <a:gd name="connsiteY141" fmla="*/ 1171352 h 2278228"/>
                <a:gd name="connsiteX142" fmla="*/ 400486 w 1754187"/>
                <a:gd name="connsiteY142" fmla="*/ 1171352 h 2278228"/>
                <a:gd name="connsiteX143" fmla="*/ 395090 w 1754187"/>
                <a:gd name="connsiteY143" fmla="*/ 1168511 h 2278228"/>
                <a:gd name="connsiteX144" fmla="*/ 378332 w 1754187"/>
                <a:gd name="connsiteY144" fmla="*/ 1162831 h 2278228"/>
                <a:gd name="connsiteX145" fmla="*/ 372651 w 1754187"/>
                <a:gd name="connsiteY145" fmla="*/ 1160274 h 2278228"/>
                <a:gd name="connsiteX146" fmla="*/ 353053 w 1754187"/>
                <a:gd name="connsiteY146" fmla="*/ 1126475 h 2278228"/>
                <a:gd name="connsiteX147" fmla="*/ 333455 w 1754187"/>
                <a:gd name="connsiteY147" fmla="*/ 1123634 h 2278228"/>
                <a:gd name="connsiteX148" fmla="*/ 294258 w 1754187"/>
                <a:gd name="connsiteY148" fmla="*/ 1112557 h 2278228"/>
                <a:gd name="connsiteX149" fmla="*/ 299655 w 1754187"/>
                <a:gd name="connsiteY149" fmla="*/ 1095799 h 2278228"/>
                <a:gd name="connsiteX150" fmla="*/ 294258 w 1754187"/>
                <a:gd name="connsiteY150" fmla="*/ 1050922 h 2278228"/>
                <a:gd name="connsiteX151" fmla="*/ 294258 w 1754187"/>
                <a:gd name="connsiteY151" fmla="*/ 1039560 h 2278228"/>
                <a:gd name="connsiteX152" fmla="*/ 302495 w 1754187"/>
                <a:gd name="connsiteY152" fmla="*/ 983606 h 2278228"/>
                <a:gd name="connsiteX153" fmla="*/ 302495 w 1754187"/>
                <a:gd name="connsiteY153" fmla="*/ 964008 h 2278228"/>
                <a:gd name="connsiteX154" fmla="*/ 324934 w 1754187"/>
                <a:gd name="connsiteY154" fmla="*/ 885615 h 2278228"/>
                <a:gd name="connsiteX155" fmla="*/ 333455 w 1754187"/>
                <a:gd name="connsiteY155" fmla="*/ 874253 h 2278228"/>
                <a:gd name="connsiteX156" fmla="*/ 341692 w 1754187"/>
                <a:gd name="connsiteY156" fmla="*/ 863176 h 2278228"/>
                <a:gd name="connsiteX157" fmla="*/ 358449 w 1754187"/>
                <a:gd name="connsiteY157" fmla="*/ 823980 h 2278228"/>
                <a:gd name="connsiteX158" fmla="*/ 361290 w 1754187"/>
                <a:gd name="connsiteY158" fmla="*/ 818299 h 2278228"/>
                <a:gd name="connsiteX159" fmla="*/ 358449 w 1754187"/>
                <a:gd name="connsiteY159" fmla="*/ 806938 h 2278228"/>
                <a:gd name="connsiteX160" fmla="*/ 358449 w 1754187"/>
                <a:gd name="connsiteY160" fmla="*/ 798701 h 2278228"/>
                <a:gd name="connsiteX161" fmla="*/ 308176 w 1754187"/>
                <a:gd name="connsiteY161" fmla="*/ 764901 h 2278228"/>
                <a:gd name="connsiteX162" fmla="*/ 296814 w 1754187"/>
                <a:gd name="connsiteY162" fmla="*/ 764901 h 2278228"/>
                <a:gd name="connsiteX163" fmla="*/ 263298 w 1754187"/>
                <a:gd name="connsiteY163" fmla="*/ 748143 h 2278228"/>
                <a:gd name="connsiteX164" fmla="*/ 254778 w 1754187"/>
                <a:gd name="connsiteY164" fmla="*/ 745302 h 2278228"/>
                <a:gd name="connsiteX165" fmla="*/ 195983 w 1754187"/>
                <a:gd name="connsiteY165" fmla="*/ 750983 h 2278228"/>
                <a:gd name="connsiteX166" fmla="*/ 184905 w 1754187"/>
                <a:gd name="connsiteY166" fmla="*/ 753823 h 2278228"/>
                <a:gd name="connsiteX167" fmla="*/ 137188 w 1754187"/>
                <a:gd name="connsiteY167" fmla="*/ 742746 h 2278228"/>
                <a:gd name="connsiteX168" fmla="*/ 131507 w 1754187"/>
                <a:gd name="connsiteY168" fmla="*/ 734225 h 2278228"/>
                <a:gd name="connsiteX169" fmla="*/ 100832 w 1754187"/>
                <a:gd name="connsiteY169" fmla="*/ 686508 h 2278228"/>
                <a:gd name="connsiteX170" fmla="*/ 86630 w 1754187"/>
                <a:gd name="connsiteY170" fmla="*/ 680827 h 2278228"/>
                <a:gd name="connsiteX171" fmla="*/ 69872 w 1754187"/>
                <a:gd name="connsiteY171" fmla="*/ 675430 h 2278228"/>
                <a:gd name="connsiteX172" fmla="*/ 24995 w 1754187"/>
                <a:gd name="connsiteY172" fmla="*/ 630553 h 2278228"/>
                <a:gd name="connsiteX173" fmla="*/ 24995 w 1754187"/>
                <a:gd name="connsiteY173" fmla="*/ 619192 h 2278228"/>
                <a:gd name="connsiteX174" fmla="*/ 22439 w 1754187"/>
                <a:gd name="connsiteY174" fmla="*/ 610955 h 2278228"/>
                <a:gd name="connsiteX175" fmla="*/ 0 w 1754187"/>
                <a:gd name="connsiteY175" fmla="*/ 532562 h 2278228"/>
                <a:gd name="connsiteX176" fmla="*/ 8237 w 1754187"/>
                <a:gd name="connsiteY176" fmla="*/ 535118 h 2278228"/>
                <a:gd name="connsiteX177" fmla="*/ 16758 w 1754187"/>
                <a:gd name="connsiteY177" fmla="*/ 535118 h 2278228"/>
                <a:gd name="connsiteX178" fmla="*/ 33516 w 1754187"/>
                <a:gd name="connsiteY178" fmla="*/ 537958 h 2278228"/>
                <a:gd name="connsiteX179" fmla="*/ 47433 w 1754187"/>
                <a:gd name="connsiteY179" fmla="*/ 535118 h 2278228"/>
                <a:gd name="connsiteX180" fmla="*/ 58795 w 1754187"/>
                <a:gd name="connsiteY180" fmla="*/ 535118 h 2278228"/>
                <a:gd name="connsiteX181" fmla="*/ 72712 w 1754187"/>
                <a:gd name="connsiteY181" fmla="*/ 532562 h 2278228"/>
                <a:gd name="connsiteX182" fmla="*/ 78393 w 1754187"/>
                <a:gd name="connsiteY182" fmla="*/ 529721 h 2278228"/>
                <a:gd name="connsiteX183" fmla="*/ 86630 w 1754187"/>
                <a:gd name="connsiteY183" fmla="*/ 529721 h 2278228"/>
                <a:gd name="connsiteX184" fmla="*/ 120430 w 1754187"/>
                <a:gd name="connsiteY184" fmla="*/ 526881 h 2278228"/>
                <a:gd name="connsiteX185" fmla="*/ 128667 w 1754187"/>
                <a:gd name="connsiteY185" fmla="*/ 529721 h 2278228"/>
                <a:gd name="connsiteX186" fmla="*/ 134347 w 1754187"/>
                <a:gd name="connsiteY186" fmla="*/ 529721 h 2278228"/>
                <a:gd name="connsiteX187" fmla="*/ 165307 w 1754187"/>
                <a:gd name="connsiteY187" fmla="*/ 549320 h 2278228"/>
                <a:gd name="connsiteX188" fmla="*/ 173544 w 1754187"/>
                <a:gd name="connsiteY188" fmla="*/ 557557 h 2278228"/>
                <a:gd name="connsiteX189" fmla="*/ 179225 w 1754187"/>
                <a:gd name="connsiteY189" fmla="*/ 560397 h 2278228"/>
                <a:gd name="connsiteX190" fmla="*/ 187746 w 1754187"/>
                <a:gd name="connsiteY190" fmla="*/ 566078 h 2278228"/>
                <a:gd name="connsiteX191" fmla="*/ 226942 w 1754187"/>
                <a:gd name="connsiteY191" fmla="*/ 599594 h 2278228"/>
                <a:gd name="connsiteX192" fmla="*/ 232623 w 1754187"/>
                <a:gd name="connsiteY192" fmla="*/ 602434 h 2278228"/>
                <a:gd name="connsiteX193" fmla="*/ 240860 w 1754187"/>
                <a:gd name="connsiteY193" fmla="*/ 605274 h 2278228"/>
                <a:gd name="connsiteX194" fmla="*/ 246541 w 1754187"/>
                <a:gd name="connsiteY194" fmla="*/ 608114 h 2278228"/>
                <a:gd name="connsiteX195" fmla="*/ 257618 w 1754187"/>
                <a:gd name="connsiteY195" fmla="*/ 608114 h 2278228"/>
                <a:gd name="connsiteX196" fmla="*/ 302495 w 1754187"/>
                <a:gd name="connsiteY196" fmla="*/ 591357 h 2278228"/>
                <a:gd name="connsiteX197" fmla="*/ 308176 w 1754187"/>
                <a:gd name="connsiteY197" fmla="*/ 585676 h 2278228"/>
                <a:gd name="connsiteX198" fmla="*/ 311016 w 1754187"/>
                <a:gd name="connsiteY198" fmla="*/ 579995 h 2278228"/>
                <a:gd name="connsiteX199" fmla="*/ 316413 w 1754187"/>
                <a:gd name="connsiteY199" fmla="*/ 574599 h 2278228"/>
                <a:gd name="connsiteX200" fmla="*/ 319253 w 1754187"/>
                <a:gd name="connsiteY200" fmla="*/ 568918 h 2278228"/>
                <a:gd name="connsiteX201" fmla="*/ 366971 w 1754187"/>
                <a:gd name="connsiteY201" fmla="*/ 552160 h 2278228"/>
                <a:gd name="connsiteX202" fmla="*/ 375492 w 1754187"/>
                <a:gd name="connsiteY202" fmla="*/ 552160 h 2278228"/>
                <a:gd name="connsiteX203" fmla="*/ 422925 w 1754187"/>
                <a:gd name="connsiteY203" fmla="*/ 515520 h 2278228"/>
                <a:gd name="connsiteX204" fmla="*/ 431446 w 1754187"/>
                <a:gd name="connsiteY204" fmla="*/ 507283 h 2278228"/>
                <a:gd name="connsiteX205" fmla="*/ 437127 w 1754187"/>
                <a:gd name="connsiteY205" fmla="*/ 498762 h 2278228"/>
                <a:gd name="connsiteX206" fmla="*/ 470643 w 1754187"/>
                <a:gd name="connsiteY206" fmla="*/ 487685 h 2278228"/>
                <a:gd name="connsiteX207" fmla="*/ 482004 w 1754187"/>
                <a:gd name="connsiteY207" fmla="*/ 487685 h 2278228"/>
                <a:gd name="connsiteX208" fmla="*/ 518360 w 1754187"/>
                <a:gd name="connsiteY208" fmla="*/ 498762 h 2278228"/>
                <a:gd name="connsiteX209" fmla="*/ 526597 w 1754187"/>
                <a:gd name="connsiteY209" fmla="*/ 498762 h 2278228"/>
                <a:gd name="connsiteX210" fmla="*/ 554716 w 1754187"/>
                <a:gd name="connsiteY210" fmla="*/ 487685 h 2278228"/>
                <a:gd name="connsiteX211" fmla="*/ 563237 w 1754187"/>
                <a:gd name="connsiteY211" fmla="*/ 479164 h 2278228"/>
                <a:gd name="connsiteX212" fmla="*/ 574315 w 1754187"/>
                <a:gd name="connsiteY212" fmla="*/ 473483 h 2278228"/>
                <a:gd name="connsiteX213" fmla="*/ 579995 w 1754187"/>
                <a:gd name="connsiteY213" fmla="*/ 468086 h 2278228"/>
                <a:gd name="connsiteX214" fmla="*/ 627713 w 1754187"/>
                <a:gd name="connsiteY214" fmla="*/ 459565 h 2278228"/>
                <a:gd name="connsiteX215" fmla="*/ 644471 w 1754187"/>
                <a:gd name="connsiteY215" fmla="*/ 453885 h 2278228"/>
                <a:gd name="connsiteX216" fmla="*/ 658388 w 1754187"/>
                <a:gd name="connsiteY216" fmla="*/ 453885 h 2278228"/>
                <a:gd name="connsiteX217" fmla="*/ 694745 w 1754187"/>
                <a:gd name="connsiteY217" fmla="*/ 417528 h 2278228"/>
                <a:gd name="connsiteX218" fmla="*/ 694745 w 1754187"/>
                <a:gd name="connsiteY218" fmla="*/ 409007 h 2278228"/>
                <a:gd name="connsiteX219" fmla="*/ 697585 w 1754187"/>
                <a:gd name="connsiteY219" fmla="*/ 361574 h 2278228"/>
                <a:gd name="connsiteX220" fmla="*/ 700425 w 1754187"/>
                <a:gd name="connsiteY220" fmla="*/ 353053 h 2278228"/>
                <a:gd name="connsiteX221" fmla="*/ 728545 w 1754187"/>
                <a:gd name="connsiteY221" fmla="*/ 313856 h 2278228"/>
                <a:gd name="connsiteX222" fmla="*/ 770581 w 1754187"/>
                <a:gd name="connsiteY222" fmla="*/ 299939 h 2278228"/>
                <a:gd name="connsiteX223" fmla="*/ 795860 w 1754187"/>
                <a:gd name="connsiteY223" fmla="*/ 283181 h 2278228"/>
                <a:gd name="connsiteX224" fmla="*/ 804097 w 1754187"/>
                <a:gd name="connsiteY224" fmla="*/ 277500 h 2278228"/>
                <a:gd name="connsiteX225" fmla="*/ 812618 w 1754187"/>
                <a:gd name="connsiteY225" fmla="*/ 271820 h 2278228"/>
                <a:gd name="connsiteX226" fmla="*/ 851815 w 1754187"/>
                <a:gd name="connsiteY226" fmla="*/ 229783 h 2278228"/>
                <a:gd name="connsiteX227" fmla="*/ 860336 w 1754187"/>
                <a:gd name="connsiteY227" fmla="*/ 218705 h 2278228"/>
                <a:gd name="connsiteX228" fmla="*/ 910610 w 1754187"/>
                <a:gd name="connsiteY228" fmla="*/ 201663 h 2278228"/>
                <a:gd name="connsiteX229" fmla="*/ 946966 w 1754187"/>
                <a:gd name="connsiteY229" fmla="*/ 190586 h 2278228"/>
                <a:gd name="connsiteX230" fmla="*/ 955487 w 1754187"/>
                <a:gd name="connsiteY230" fmla="*/ 187746 h 2278228"/>
                <a:gd name="connsiteX231" fmla="*/ 994683 w 1754187"/>
                <a:gd name="connsiteY231" fmla="*/ 170988 h 2278228"/>
                <a:gd name="connsiteX232" fmla="*/ 1000364 w 1754187"/>
                <a:gd name="connsiteY232" fmla="*/ 170988 h 2278228"/>
                <a:gd name="connsiteX233" fmla="*/ 1059159 w 1754187"/>
                <a:gd name="connsiteY233" fmla="*/ 140028 h 2278228"/>
                <a:gd name="connsiteX234" fmla="*/ 1090118 w 1754187"/>
                <a:gd name="connsiteY234" fmla="*/ 126111 h 2278228"/>
                <a:gd name="connsiteX235" fmla="*/ 1098355 w 1754187"/>
                <a:gd name="connsiteY235" fmla="*/ 123270 h 2278228"/>
                <a:gd name="connsiteX236" fmla="*/ 1120794 w 1754187"/>
                <a:gd name="connsiteY236" fmla="*/ 106512 h 2278228"/>
                <a:gd name="connsiteX237" fmla="*/ 1126475 w 1754187"/>
                <a:gd name="connsiteY237" fmla="*/ 97991 h 2278228"/>
                <a:gd name="connsiteX238" fmla="*/ 1137552 w 1754187"/>
                <a:gd name="connsiteY238" fmla="*/ 78393 h 2278228"/>
                <a:gd name="connsiteX239" fmla="*/ 1146073 w 1754187"/>
                <a:gd name="connsiteY239" fmla="*/ 53114 h 2278228"/>
                <a:gd name="connsiteX240" fmla="*/ 1143233 w 1754187"/>
                <a:gd name="connsiteY240" fmla="*/ 42037 h 2278228"/>
                <a:gd name="connsiteX241" fmla="*/ 1140392 w 1754187"/>
                <a:gd name="connsiteY241" fmla="*/ 28119 h 2278228"/>
                <a:gd name="connsiteX242" fmla="*/ 1151754 w 1754187"/>
                <a:gd name="connsiteY242" fmla="*/ 0 h 2278228"/>
                <a:gd name="connsiteX243" fmla="*/ 1159990 w 1754187"/>
                <a:gd name="connsiteY243" fmla="*/ 2840 h 2278228"/>
                <a:gd name="connsiteX244" fmla="*/ 1196347 w 1754187"/>
                <a:gd name="connsiteY244" fmla="*/ 28119 h 2278228"/>
                <a:gd name="connsiteX245" fmla="*/ 1204868 w 1754187"/>
                <a:gd name="connsiteY245" fmla="*/ 36356 h 2278228"/>
                <a:gd name="connsiteX246" fmla="*/ 1210548 w 1754187"/>
                <a:gd name="connsiteY246" fmla="*/ 42037 h 2278228"/>
                <a:gd name="connsiteX247" fmla="*/ 1252585 w 1754187"/>
                <a:gd name="connsiteY247" fmla="*/ 55954 h 2278228"/>
                <a:gd name="connsiteX248" fmla="*/ 1263663 w 1754187"/>
                <a:gd name="connsiteY248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07769 w 1754187"/>
                <a:gd name="connsiteY93" fmla="*/ 2070884 h 2278228"/>
                <a:gd name="connsiteX94" fmla="*/ 571474 w 1754187"/>
                <a:gd name="connsiteY94" fmla="*/ 2087642 h 2278228"/>
                <a:gd name="connsiteX95" fmla="*/ 551876 w 1754187"/>
                <a:gd name="connsiteY95" fmla="*/ 2087642 h 2278228"/>
                <a:gd name="connsiteX96" fmla="*/ 521200 w 1754187"/>
                <a:gd name="connsiteY96" fmla="*/ 2073724 h 2278228"/>
                <a:gd name="connsiteX97" fmla="*/ 512679 w 1754187"/>
                <a:gd name="connsiteY97" fmla="*/ 2073724 h 2278228"/>
                <a:gd name="connsiteX98" fmla="*/ 462406 w 1754187"/>
                <a:gd name="connsiteY98" fmla="*/ 2101844 h 2278228"/>
                <a:gd name="connsiteX99" fmla="*/ 375492 w 1754187"/>
                <a:gd name="connsiteY99" fmla="*/ 2194154 h 2278228"/>
                <a:gd name="connsiteX100" fmla="*/ 364130 w 1754187"/>
                <a:gd name="connsiteY100" fmla="*/ 2210912 h 2278228"/>
                <a:gd name="connsiteX101" fmla="*/ 355893 w 1754187"/>
                <a:gd name="connsiteY101" fmla="*/ 2222274 h 2278228"/>
                <a:gd name="connsiteX102" fmla="*/ 324934 w 1754187"/>
                <a:gd name="connsiteY102" fmla="*/ 2247552 h 2278228"/>
                <a:gd name="connsiteX103" fmla="*/ 294258 w 1754187"/>
                <a:gd name="connsiteY103" fmla="*/ 2278228 h 2278228"/>
                <a:gd name="connsiteX104" fmla="*/ 210184 w 1754187"/>
                <a:gd name="connsiteY104" fmla="*/ 2236191 h 2278228"/>
                <a:gd name="connsiteX105" fmla="*/ 117590 w 1754187"/>
                <a:gd name="connsiteY105" fmla="*/ 2141040 h 2278228"/>
                <a:gd name="connsiteX106" fmla="*/ 117590 w 1754187"/>
                <a:gd name="connsiteY106" fmla="*/ 2096163 h 2278228"/>
                <a:gd name="connsiteX107" fmla="*/ 162467 w 1754187"/>
                <a:gd name="connsiteY107" fmla="*/ 2034528 h 2278228"/>
                <a:gd name="connsiteX108" fmla="*/ 201663 w 1754187"/>
                <a:gd name="connsiteY108" fmla="*/ 1928015 h 2278228"/>
                <a:gd name="connsiteX109" fmla="*/ 232623 w 1754187"/>
                <a:gd name="connsiteY109" fmla="*/ 1759868 h 2278228"/>
                <a:gd name="connsiteX110" fmla="*/ 235179 w 1754187"/>
                <a:gd name="connsiteY110" fmla="*/ 1672954 h 2278228"/>
                <a:gd name="connsiteX111" fmla="*/ 240860 w 1754187"/>
                <a:gd name="connsiteY111" fmla="*/ 1664717 h 2278228"/>
                <a:gd name="connsiteX112" fmla="*/ 235179 w 1754187"/>
                <a:gd name="connsiteY112" fmla="*/ 1479528 h 2278228"/>
                <a:gd name="connsiteX113" fmla="*/ 232623 w 1754187"/>
                <a:gd name="connsiteY113" fmla="*/ 1476687 h 2278228"/>
                <a:gd name="connsiteX114" fmla="*/ 232623 w 1754187"/>
                <a:gd name="connsiteY114" fmla="*/ 1465610 h 2278228"/>
                <a:gd name="connsiteX115" fmla="*/ 229783 w 1754187"/>
                <a:gd name="connsiteY115" fmla="*/ 1457089 h 2278228"/>
                <a:gd name="connsiteX116" fmla="*/ 229783 w 1754187"/>
                <a:gd name="connsiteY116" fmla="*/ 1451692 h 2278228"/>
                <a:gd name="connsiteX117" fmla="*/ 240860 w 1754187"/>
                <a:gd name="connsiteY117" fmla="*/ 1398294 h 2278228"/>
                <a:gd name="connsiteX118" fmla="*/ 243700 w 1754187"/>
                <a:gd name="connsiteY118" fmla="*/ 1395454 h 2278228"/>
                <a:gd name="connsiteX119" fmla="*/ 249381 w 1754187"/>
                <a:gd name="connsiteY119" fmla="*/ 1392897 h 2278228"/>
                <a:gd name="connsiteX120" fmla="*/ 254778 w 1754187"/>
                <a:gd name="connsiteY120" fmla="*/ 1390057 h 2278228"/>
                <a:gd name="connsiteX121" fmla="*/ 263298 w 1754187"/>
                <a:gd name="connsiteY121" fmla="*/ 1387217 h 2278228"/>
                <a:gd name="connsiteX122" fmla="*/ 299655 w 1754187"/>
                <a:gd name="connsiteY122" fmla="*/ 1387217 h 2278228"/>
                <a:gd name="connsiteX123" fmla="*/ 299655 w 1754187"/>
                <a:gd name="connsiteY123" fmla="*/ 1381536 h 2278228"/>
                <a:gd name="connsiteX124" fmla="*/ 305335 w 1754187"/>
                <a:gd name="connsiteY124" fmla="*/ 1375855 h 2278228"/>
                <a:gd name="connsiteX125" fmla="*/ 305335 w 1754187"/>
                <a:gd name="connsiteY125" fmla="*/ 1317061 h 2278228"/>
                <a:gd name="connsiteX126" fmla="*/ 308176 w 1754187"/>
                <a:gd name="connsiteY126" fmla="*/ 1311380 h 2278228"/>
                <a:gd name="connsiteX127" fmla="*/ 313856 w 1754187"/>
                <a:gd name="connsiteY127" fmla="*/ 1303143 h 2278228"/>
                <a:gd name="connsiteX128" fmla="*/ 316413 w 1754187"/>
                <a:gd name="connsiteY128" fmla="*/ 1300303 h 2278228"/>
                <a:gd name="connsiteX129" fmla="*/ 341692 w 1754187"/>
                <a:gd name="connsiteY129" fmla="*/ 1266787 h 2278228"/>
                <a:gd name="connsiteX130" fmla="*/ 372651 w 1754187"/>
                <a:gd name="connsiteY130" fmla="*/ 1238668 h 2278228"/>
                <a:gd name="connsiteX131" fmla="*/ 378332 w 1754187"/>
                <a:gd name="connsiteY131" fmla="*/ 1238668 h 2278228"/>
                <a:gd name="connsiteX132" fmla="*/ 383728 w 1754187"/>
                <a:gd name="connsiteY132" fmla="*/ 1235827 h 2278228"/>
                <a:gd name="connsiteX133" fmla="*/ 389409 w 1754187"/>
                <a:gd name="connsiteY133" fmla="*/ 1235827 h 2278228"/>
                <a:gd name="connsiteX134" fmla="*/ 411848 w 1754187"/>
                <a:gd name="connsiteY134" fmla="*/ 1238668 h 2278228"/>
                <a:gd name="connsiteX135" fmla="*/ 422925 w 1754187"/>
                <a:gd name="connsiteY135" fmla="*/ 1238668 h 2278228"/>
                <a:gd name="connsiteX136" fmla="*/ 445364 w 1754187"/>
                <a:gd name="connsiteY136" fmla="*/ 1224750 h 2278228"/>
                <a:gd name="connsiteX137" fmla="*/ 439967 w 1754187"/>
                <a:gd name="connsiteY137" fmla="*/ 1221910 h 2278228"/>
                <a:gd name="connsiteX138" fmla="*/ 428606 w 1754187"/>
                <a:gd name="connsiteY138" fmla="*/ 1199471 h 2278228"/>
                <a:gd name="connsiteX139" fmla="*/ 425765 w 1754187"/>
                <a:gd name="connsiteY139" fmla="*/ 1193790 h 2278228"/>
                <a:gd name="connsiteX140" fmla="*/ 403327 w 1754187"/>
                <a:gd name="connsiteY140" fmla="*/ 1171352 h 2278228"/>
                <a:gd name="connsiteX141" fmla="*/ 400486 w 1754187"/>
                <a:gd name="connsiteY141" fmla="*/ 1171352 h 2278228"/>
                <a:gd name="connsiteX142" fmla="*/ 395090 w 1754187"/>
                <a:gd name="connsiteY142" fmla="*/ 1168511 h 2278228"/>
                <a:gd name="connsiteX143" fmla="*/ 378332 w 1754187"/>
                <a:gd name="connsiteY143" fmla="*/ 1162831 h 2278228"/>
                <a:gd name="connsiteX144" fmla="*/ 372651 w 1754187"/>
                <a:gd name="connsiteY144" fmla="*/ 1160274 h 2278228"/>
                <a:gd name="connsiteX145" fmla="*/ 353053 w 1754187"/>
                <a:gd name="connsiteY145" fmla="*/ 1126475 h 2278228"/>
                <a:gd name="connsiteX146" fmla="*/ 333455 w 1754187"/>
                <a:gd name="connsiteY146" fmla="*/ 1123634 h 2278228"/>
                <a:gd name="connsiteX147" fmla="*/ 294258 w 1754187"/>
                <a:gd name="connsiteY147" fmla="*/ 1112557 h 2278228"/>
                <a:gd name="connsiteX148" fmla="*/ 299655 w 1754187"/>
                <a:gd name="connsiteY148" fmla="*/ 1095799 h 2278228"/>
                <a:gd name="connsiteX149" fmla="*/ 294258 w 1754187"/>
                <a:gd name="connsiteY149" fmla="*/ 1050922 h 2278228"/>
                <a:gd name="connsiteX150" fmla="*/ 294258 w 1754187"/>
                <a:gd name="connsiteY150" fmla="*/ 1039560 h 2278228"/>
                <a:gd name="connsiteX151" fmla="*/ 302495 w 1754187"/>
                <a:gd name="connsiteY151" fmla="*/ 983606 h 2278228"/>
                <a:gd name="connsiteX152" fmla="*/ 302495 w 1754187"/>
                <a:gd name="connsiteY152" fmla="*/ 964008 h 2278228"/>
                <a:gd name="connsiteX153" fmla="*/ 324934 w 1754187"/>
                <a:gd name="connsiteY153" fmla="*/ 885615 h 2278228"/>
                <a:gd name="connsiteX154" fmla="*/ 333455 w 1754187"/>
                <a:gd name="connsiteY154" fmla="*/ 874253 h 2278228"/>
                <a:gd name="connsiteX155" fmla="*/ 341692 w 1754187"/>
                <a:gd name="connsiteY155" fmla="*/ 863176 h 2278228"/>
                <a:gd name="connsiteX156" fmla="*/ 358449 w 1754187"/>
                <a:gd name="connsiteY156" fmla="*/ 823980 h 2278228"/>
                <a:gd name="connsiteX157" fmla="*/ 361290 w 1754187"/>
                <a:gd name="connsiteY157" fmla="*/ 818299 h 2278228"/>
                <a:gd name="connsiteX158" fmla="*/ 358449 w 1754187"/>
                <a:gd name="connsiteY158" fmla="*/ 806938 h 2278228"/>
                <a:gd name="connsiteX159" fmla="*/ 358449 w 1754187"/>
                <a:gd name="connsiteY159" fmla="*/ 798701 h 2278228"/>
                <a:gd name="connsiteX160" fmla="*/ 308176 w 1754187"/>
                <a:gd name="connsiteY160" fmla="*/ 764901 h 2278228"/>
                <a:gd name="connsiteX161" fmla="*/ 296814 w 1754187"/>
                <a:gd name="connsiteY161" fmla="*/ 764901 h 2278228"/>
                <a:gd name="connsiteX162" fmla="*/ 263298 w 1754187"/>
                <a:gd name="connsiteY162" fmla="*/ 748143 h 2278228"/>
                <a:gd name="connsiteX163" fmla="*/ 254778 w 1754187"/>
                <a:gd name="connsiteY163" fmla="*/ 745302 h 2278228"/>
                <a:gd name="connsiteX164" fmla="*/ 195983 w 1754187"/>
                <a:gd name="connsiteY164" fmla="*/ 750983 h 2278228"/>
                <a:gd name="connsiteX165" fmla="*/ 184905 w 1754187"/>
                <a:gd name="connsiteY165" fmla="*/ 753823 h 2278228"/>
                <a:gd name="connsiteX166" fmla="*/ 137188 w 1754187"/>
                <a:gd name="connsiteY166" fmla="*/ 742746 h 2278228"/>
                <a:gd name="connsiteX167" fmla="*/ 131507 w 1754187"/>
                <a:gd name="connsiteY167" fmla="*/ 734225 h 2278228"/>
                <a:gd name="connsiteX168" fmla="*/ 100832 w 1754187"/>
                <a:gd name="connsiteY168" fmla="*/ 686508 h 2278228"/>
                <a:gd name="connsiteX169" fmla="*/ 86630 w 1754187"/>
                <a:gd name="connsiteY169" fmla="*/ 680827 h 2278228"/>
                <a:gd name="connsiteX170" fmla="*/ 69872 w 1754187"/>
                <a:gd name="connsiteY170" fmla="*/ 675430 h 2278228"/>
                <a:gd name="connsiteX171" fmla="*/ 24995 w 1754187"/>
                <a:gd name="connsiteY171" fmla="*/ 630553 h 2278228"/>
                <a:gd name="connsiteX172" fmla="*/ 24995 w 1754187"/>
                <a:gd name="connsiteY172" fmla="*/ 619192 h 2278228"/>
                <a:gd name="connsiteX173" fmla="*/ 22439 w 1754187"/>
                <a:gd name="connsiteY173" fmla="*/ 610955 h 2278228"/>
                <a:gd name="connsiteX174" fmla="*/ 0 w 1754187"/>
                <a:gd name="connsiteY174" fmla="*/ 532562 h 2278228"/>
                <a:gd name="connsiteX175" fmla="*/ 8237 w 1754187"/>
                <a:gd name="connsiteY175" fmla="*/ 535118 h 2278228"/>
                <a:gd name="connsiteX176" fmla="*/ 16758 w 1754187"/>
                <a:gd name="connsiteY176" fmla="*/ 535118 h 2278228"/>
                <a:gd name="connsiteX177" fmla="*/ 33516 w 1754187"/>
                <a:gd name="connsiteY177" fmla="*/ 537958 h 2278228"/>
                <a:gd name="connsiteX178" fmla="*/ 47433 w 1754187"/>
                <a:gd name="connsiteY178" fmla="*/ 535118 h 2278228"/>
                <a:gd name="connsiteX179" fmla="*/ 58795 w 1754187"/>
                <a:gd name="connsiteY179" fmla="*/ 535118 h 2278228"/>
                <a:gd name="connsiteX180" fmla="*/ 72712 w 1754187"/>
                <a:gd name="connsiteY180" fmla="*/ 532562 h 2278228"/>
                <a:gd name="connsiteX181" fmla="*/ 78393 w 1754187"/>
                <a:gd name="connsiteY181" fmla="*/ 529721 h 2278228"/>
                <a:gd name="connsiteX182" fmla="*/ 86630 w 1754187"/>
                <a:gd name="connsiteY182" fmla="*/ 529721 h 2278228"/>
                <a:gd name="connsiteX183" fmla="*/ 120430 w 1754187"/>
                <a:gd name="connsiteY183" fmla="*/ 526881 h 2278228"/>
                <a:gd name="connsiteX184" fmla="*/ 128667 w 1754187"/>
                <a:gd name="connsiteY184" fmla="*/ 529721 h 2278228"/>
                <a:gd name="connsiteX185" fmla="*/ 134347 w 1754187"/>
                <a:gd name="connsiteY185" fmla="*/ 529721 h 2278228"/>
                <a:gd name="connsiteX186" fmla="*/ 165307 w 1754187"/>
                <a:gd name="connsiteY186" fmla="*/ 549320 h 2278228"/>
                <a:gd name="connsiteX187" fmla="*/ 173544 w 1754187"/>
                <a:gd name="connsiteY187" fmla="*/ 557557 h 2278228"/>
                <a:gd name="connsiteX188" fmla="*/ 179225 w 1754187"/>
                <a:gd name="connsiteY188" fmla="*/ 560397 h 2278228"/>
                <a:gd name="connsiteX189" fmla="*/ 187746 w 1754187"/>
                <a:gd name="connsiteY189" fmla="*/ 566078 h 2278228"/>
                <a:gd name="connsiteX190" fmla="*/ 226942 w 1754187"/>
                <a:gd name="connsiteY190" fmla="*/ 599594 h 2278228"/>
                <a:gd name="connsiteX191" fmla="*/ 232623 w 1754187"/>
                <a:gd name="connsiteY191" fmla="*/ 602434 h 2278228"/>
                <a:gd name="connsiteX192" fmla="*/ 240860 w 1754187"/>
                <a:gd name="connsiteY192" fmla="*/ 605274 h 2278228"/>
                <a:gd name="connsiteX193" fmla="*/ 246541 w 1754187"/>
                <a:gd name="connsiteY193" fmla="*/ 608114 h 2278228"/>
                <a:gd name="connsiteX194" fmla="*/ 257618 w 1754187"/>
                <a:gd name="connsiteY194" fmla="*/ 608114 h 2278228"/>
                <a:gd name="connsiteX195" fmla="*/ 302495 w 1754187"/>
                <a:gd name="connsiteY195" fmla="*/ 591357 h 2278228"/>
                <a:gd name="connsiteX196" fmla="*/ 308176 w 1754187"/>
                <a:gd name="connsiteY196" fmla="*/ 585676 h 2278228"/>
                <a:gd name="connsiteX197" fmla="*/ 311016 w 1754187"/>
                <a:gd name="connsiteY197" fmla="*/ 579995 h 2278228"/>
                <a:gd name="connsiteX198" fmla="*/ 316413 w 1754187"/>
                <a:gd name="connsiteY198" fmla="*/ 574599 h 2278228"/>
                <a:gd name="connsiteX199" fmla="*/ 319253 w 1754187"/>
                <a:gd name="connsiteY199" fmla="*/ 568918 h 2278228"/>
                <a:gd name="connsiteX200" fmla="*/ 366971 w 1754187"/>
                <a:gd name="connsiteY200" fmla="*/ 552160 h 2278228"/>
                <a:gd name="connsiteX201" fmla="*/ 375492 w 1754187"/>
                <a:gd name="connsiteY201" fmla="*/ 552160 h 2278228"/>
                <a:gd name="connsiteX202" fmla="*/ 422925 w 1754187"/>
                <a:gd name="connsiteY202" fmla="*/ 515520 h 2278228"/>
                <a:gd name="connsiteX203" fmla="*/ 431446 w 1754187"/>
                <a:gd name="connsiteY203" fmla="*/ 507283 h 2278228"/>
                <a:gd name="connsiteX204" fmla="*/ 437127 w 1754187"/>
                <a:gd name="connsiteY204" fmla="*/ 498762 h 2278228"/>
                <a:gd name="connsiteX205" fmla="*/ 470643 w 1754187"/>
                <a:gd name="connsiteY205" fmla="*/ 487685 h 2278228"/>
                <a:gd name="connsiteX206" fmla="*/ 482004 w 1754187"/>
                <a:gd name="connsiteY206" fmla="*/ 487685 h 2278228"/>
                <a:gd name="connsiteX207" fmla="*/ 518360 w 1754187"/>
                <a:gd name="connsiteY207" fmla="*/ 498762 h 2278228"/>
                <a:gd name="connsiteX208" fmla="*/ 526597 w 1754187"/>
                <a:gd name="connsiteY208" fmla="*/ 498762 h 2278228"/>
                <a:gd name="connsiteX209" fmla="*/ 554716 w 1754187"/>
                <a:gd name="connsiteY209" fmla="*/ 487685 h 2278228"/>
                <a:gd name="connsiteX210" fmla="*/ 563237 w 1754187"/>
                <a:gd name="connsiteY210" fmla="*/ 479164 h 2278228"/>
                <a:gd name="connsiteX211" fmla="*/ 574315 w 1754187"/>
                <a:gd name="connsiteY211" fmla="*/ 473483 h 2278228"/>
                <a:gd name="connsiteX212" fmla="*/ 579995 w 1754187"/>
                <a:gd name="connsiteY212" fmla="*/ 468086 h 2278228"/>
                <a:gd name="connsiteX213" fmla="*/ 627713 w 1754187"/>
                <a:gd name="connsiteY213" fmla="*/ 459565 h 2278228"/>
                <a:gd name="connsiteX214" fmla="*/ 644471 w 1754187"/>
                <a:gd name="connsiteY214" fmla="*/ 453885 h 2278228"/>
                <a:gd name="connsiteX215" fmla="*/ 658388 w 1754187"/>
                <a:gd name="connsiteY215" fmla="*/ 453885 h 2278228"/>
                <a:gd name="connsiteX216" fmla="*/ 694745 w 1754187"/>
                <a:gd name="connsiteY216" fmla="*/ 417528 h 2278228"/>
                <a:gd name="connsiteX217" fmla="*/ 694745 w 1754187"/>
                <a:gd name="connsiteY217" fmla="*/ 409007 h 2278228"/>
                <a:gd name="connsiteX218" fmla="*/ 697585 w 1754187"/>
                <a:gd name="connsiteY218" fmla="*/ 361574 h 2278228"/>
                <a:gd name="connsiteX219" fmla="*/ 700425 w 1754187"/>
                <a:gd name="connsiteY219" fmla="*/ 353053 h 2278228"/>
                <a:gd name="connsiteX220" fmla="*/ 728545 w 1754187"/>
                <a:gd name="connsiteY220" fmla="*/ 313856 h 2278228"/>
                <a:gd name="connsiteX221" fmla="*/ 770581 w 1754187"/>
                <a:gd name="connsiteY221" fmla="*/ 299939 h 2278228"/>
                <a:gd name="connsiteX222" fmla="*/ 795860 w 1754187"/>
                <a:gd name="connsiteY222" fmla="*/ 283181 h 2278228"/>
                <a:gd name="connsiteX223" fmla="*/ 804097 w 1754187"/>
                <a:gd name="connsiteY223" fmla="*/ 277500 h 2278228"/>
                <a:gd name="connsiteX224" fmla="*/ 812618 w 1754187"/>
                <a:gd name="connsiteY224" fmla="*/ 271820 h 2278228"/>
                <a:gd name="connsiteX225" fmla="*/ 851815 w 1754187"/>
                <a:gd name="connsiteY225" fmla="*/ 229783 h 2278228"/>
                <a:gd name="connsiteX226" fmla="*/ 860336 w 1754187"/>
                <a:gd name="connsiteY226" fmla="*/ 218705 h 2278228"/>
                <a:gd name="connsiteX227" fmla="*/ 910610 w 1754187"/>
                <a:gd name="connsiteY227" fmla="*/ 201663 h 2278228"/>
                <a:gd name="connsiteX228" fmla="*/ 946966 w 1754187"/>
                <a:gd name="connsiteY228" fmla="*/ 190586 h 2278228"/>
                <a:gd name="connsiteX229" fmla="*/ 955487 w 1754187"/>
                <a:gd name="connsiteY229" fmla="*/ 187746 h 2278228"/>
                <a:gd name="connsiteX230" fmla="*/ 994683 w 1754187"/>
                <a:gd name="connsiteY230" fmla="*/ 170988 h 2278228"/>
                <a:gd name="connsiteX231" fmla="*/ 1000364 w 1754187"/>
                <a:gd name="connsiteY231" fmla="*/ 170988 h 2278228"/>
                <a:gd name="connsiteX232" fmla="*/ 1059159 w 1754187"/>
                <a:gd name="connsiteY232" fmla="*/ 140028 h 2278228"/>
                <a:gd name="connsiteX233" fmla="*/ 1090118 w 1754187"/>
                <a:gd name="connsiteY233" fmla="*/ 126111 h 2278228"/>
                <a:gd name="connsiteX234" fmla="*/ 1098355 w 1754187"/>
                <a:gd name="connsiteY234" fmla="*/ 123270 h 2278228"/>
                <a:gd name="connsiteX235" fmla="*/ 1120794 w 1754187"/>
                <a:gd name="connsiteY235" fmla="*/ 106512 h 2278228"/>
                <a:gd name="connsiteX236" fmla="*/ 1126475 w 1754187"/>
                <a:gd name="connsiteY236" fmla="*/ 97991 h 2278228"/>
                <a:gd name="connsiteX237" fmla="*/ 1137552 w 1754187"/>
                <a:gd name="connsiteY237" fmla="*/ 78393 h 2278228"/>
                <a:gd name="connsiteX238" fmla="*/ 1146073 w 1754187"/>
                <a:gd name="connsiteY238" fmla="*/ 53114 h 2278228"/>
                <a:gd name="connsiteX239" fmla="*/ 1143233 w 1754187"/>
                <a:gd name="connsiteY239" fmla="*/ 42037 h 2278228"/>
                <a:gd name="connsiteX240" fmla="*/ 1140392 w 1754187"/>
                <a:gd name="connsiteY240" fmla="*/ 28119 h 2278228"/>
                <a:gd name="connsiteX241" fmla="*/ 1151754 w 1754187"/>
                <a:gd name="connsiteY241" fmla="*/ 0 h 2278228"/>
                <a:gd name="connsiteX242" fmla="*/ 1159990 w 1754187"/>
                <a:gd name="connsiteY242" fmla="*/ 2840 h 2278228"/>
                <a:gd name="connsiteX243" fmla="*/ 1196347 w 1754187"/>
                <a:gd name="connsiteY243" fmla="*/ 28119 h 2278228"/>
                <a:gd name="connsiteX244" fmla="*/ 1204868 w 1754187"/>
                <a:gd name="connsiteY244" fmla="*/ 36356 h 2278228"/>
                <a:gd name="connsiteX245" fmla="*/ 1210548 w 1754187"/>
                <a:gd name="connsiteY245" fmla="*/ 42037 h 2278228"/>
                <a:gd name="connsiteX246" fmla="*/ 1252585 w 1754187"/>
                <a:gd name="connsiteY246" fmla="*/ 55954 h 2278228"/>
                <a:gd name="connsiteX247" fmla="*/ 1263663 w 1754187"/>
                <a:gd name="connsiteY247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07769 w 1754187"/>
                <a:gd name="connsiteY92" fmla="*/ 2070884 h 2278228"/>
                <a:gd name="connsiteX93" fmla="*/ 571474 w 1754187"/>
                <a:gd name="connsiteY93" fmla="*/ 2087642 h 2278228"/>
                <a:gd name="connsiteX94" fmla="*/ 551876 w 1754187"/>
                <a:gd name="connsiteY94" fmla="*/ 2087642 h 2278228"/>
                <a:gd name="connsiteX95" fmla="*/ 521200 w 1754187"/>
                <a:gd name="connsiteY95" fmla="*/ 2073724 h 2278228"/>
                <a:gd name="connsiteX96" fmla="*/ 512679 w 1754187"/>
                <a:gd name="connsiteY96" fmla="*/ 2073724 h 2278228"/>
                <a:gd name="connsiteX97" fmla="*/ 462406 w 1754187"/>
                <a:gd name="connsiteY97" fmla="*/ 2101844 h 2278228"/>
                <a:gd name="connsiteX98" fmla="*/ 375492 w 1754187"/>
                <a:gd name="connsiteY98" fmla="*/ 2194154 h 2278228"/>
                <a:gd name="connsiteX99" fmla="*/ 364130 w 1754187"/>
                <a:gd name="connsiteY99" fmla="*/ 2210912 h 2278228"/>
                <a:gd name="connsiteX100" fmla="*/ 355893 w 1754187"/>
                <a:gd name="connsiteY100" fmla="*/ 2222274 h 2278228"/>
                <a:gd name="connsiteX101" fmla="*/ 324934 w 1754187"/>
                <a:gd name="connsiteY101" fmla="*/ 2247552 h 2278228"/>
                <a:gd name="connsiteX102" fmla="*/ 294258 w 1754187"/>
                <a:gd name="connsiteY102" fmla="*/ 2278228 h 2278228"/>
                <a:gd name="connsiteX103" fmla="*/ 210184 w 1754187"/>
                <a:gd name="connsiteY103" fmla="*/ 2236191 h 2278228"/>
                <a:gd name="connsiteX104" fmla="*/ 117590 w 1754187"/>
                <a:gd name="connsiteY104" fmla="*/ 2141040 h 2278228"/>
                <a:gd name="connsiteX105" fmla="*/ 117590 w 1754187"/>
                <a:gd name="connsiteY105" fmla="*/ 2096163 h 2278228"/>
                <a:gd name="connsiteX106" fmla="*/ 162467 w 1754187"/>
                <a:gd name="connsiteY106" fmla="*/ 2034528 h 2278228"/>
                <a:gd name="connsiteX107" fmla="*/ 201663 w 1754187"/>
                <a:gd name="connsiteY107" fmla="*/ 1928015 h 2278228"/>
                <a:gd name="connsiteX108" fmla="*/ 232623 w 1754187"/>
                <a:gd name="connsiteY108" fmla="*/ 1759868 h 2278228"/>
                <a:gd name="connsiteX109" fmla="*/ 235179 w 1754187"/>
                <a:gd name="connsiteY109" fmla="*/ 1672954 h 2278228"/>
                <a:gd name="connsiteX110" fmla="*/ 240860 w 1754187"/>
                <a:gd name="connsiteY110" fmla="*/ 1664717 h 2278228"/>
                <a:gd name="connsiteX111" fmla="*/ 235179 w 1754187"/>
                <a:gd name="connsiteY111" fmla="*/ 1479528 h 2278228"/>
                <a:gd name="connsiteX112" fmla="*/ 232623 w 1754187"/>
                <a:gd name="connsiteY112" fmla="*/ 1476687 h 2278228"/>
                <a:gd name="connsiteX113" fmla="*/ 232623 w 1754187"/>
                <a:gd name="connsiteY113" fmla="*/ 1465610 h 2278228"/>
                <a:gd name="connsiteX114" fmla="*/ 229783 w 1754187"/>
                <a:gd name="connsiteY114" fmla="*/ 1457089 h 2278228"/>
                <a:gd name="connsiteX115" fmla="*/ 229783 w 1754187"/>
                <a:gd name="connsiteY115" fmla="*/ 1451692 h 2278228"/>
                <a:gd name="connsiteX116" fmla="*/ 240860 w 1754187"/>
                <a:gd name="connsiteY116" fmla="*/ 1398294 h 2278228"/>
                <a:gd name="connsiteX117" fmla="*/ 243700 w 1754187"/>
                <a:gd name="connsiteY117" fmla="*/ 1395454 h 2278228"/>
                <a:gd name="connsiteX118" fmla="*/ 249381 w 1754187"/>
                <a:gd name="connsiteY118" fmla="*/ 1392897 h 2278228"/>
                <a:gd name="connsiteX119" fmla="*/ 254778 w 1754187"/>
                <a:gd name="connsiteY119" fmla="*/ 1390057 h 2278228"/>
                <a:gd name="connsiteX120" fmla="*/ 263298 w 1754187"/>
                <a:gd name="connsiteY120" fmla="*/ 1387217 h 2278228"/>
                <a:gd name="connsiteX121" fmla="*/ 299655 w 1754187"/>
                <a:gd name="connsiteY121" fmla="*/ 1387217 h 2278228"/>
                <a:gd name="connsiteX122" fmla="*/ 299655 w 1754187"/>
                <a:gd name="connsiteY122" fmla="*/ 1381536 h 2278228"/>
                <a:gd name="connsiteX123" fmla="*/ 305335 w 1754187"/>
                <a:gd name="connsiteY123" fmla="*/ 1375855 h 2278228"/>
                <a:gd name="connsiteX124" fmla="*/ 305335 w 1754187"/>
                <a:gd name="connsiteY124" fmla="*/ 1317061 h 2278228"/>
                <a:gd name="connsiteX125" fmla="*/ 308176 w 1754187"/>
                <a:gd name="connsiteY125" fmla="*/ 1311380 h 2278228"/>
                <a:gd name="connsiteX126" fmla="*/ 313856 w 1754187"/>
                <a:gd name="connsiteY126" fmla="*/ 1303143 h 2278228"/>
                <a:gd name="connsiteX127" fmla="*/ 316413 w 1754187"/>
                <a:gd name="connsiteY127" fmla="*/ 1300303 h 2278228"/>
                <a:gd name="connsiteX128" fmla="*/ 341692 w 1754187"/>
                <a:gd name="connsiteY128" fmla="*/ 1266787 h 2278228"/>
                <a:gd name="connsiteX129" fmla="*/ 372651 w 1754187"/>
                <a:gd name="connsiteY129" fmla="*/ 1238668 h 2278228"/>
                <a:gd name="connsiteX130" fmla="*/ 378332 w 1754187"/>
                <a:gd name="connsiteY130" fmla="*/ 1238668 h 2278228"/>
                <a:gd name="connsiteX131" fmla="*/ 383728 w 1754187"/>
                <a:gd name="connsiteY131" fmla="*/ 1235827 h 2278228"/>
                <a:gd name="connsiteX132" fmla="*/ 389409 w 1754187"/>
                <a:gd name="connsiteY132" fmla="*/ 1235827 h 2278228"/>
                <a:gd name="connsiteX133" fmla="*/ 411848 w 1754187"/>
                <a:gd name="connsiteY133" fmla="*/ 1238668 h 2278228"/>
                <a:gd name="connsiteX134" fmla="*/ 422925 w 1754187"/>
                <a:gd name="connsiteY134" fmla="*/ 1238668 h 2278228"/>
                <a:gd name="connsiteX135" fmla="*/ 445364 w 1754187"/>
                <a:gd name="connsiteY135" fmla="*/ 1224750 h 2278228"/>
                <a:gd name="connsiteX136" fmla="*/ 439967 w 1754187"/>
                <a:gd name="connsiteY136" fmla="*/ 1221910 h 2278228"/>
                <a:gd name="connsiteX137" fmla="*/ 428606 w 1754187"/>
                <a:gd name="connsiteY137" fmla="*/ 1199471 h 2278228"/>
                <a:gd name="connsiteX138" fmla="*/ 425765 w 1754187"/>
                <a:gd name="connsiteY138" fmla="*/ 1193790 h 2278228"/>
                <a:gd name="connsiteX139" fmla="*/ 403327 w 1754187"/>
                <a:gd name="connsiteY139" fmla="*/ 1171352 h 2278228"/>
                <a:gd name="connsiteX140" fmla="*/ 400486 w 1754187"/>
                <a:gd name="connsiteY140" fmla="*/ 1171352 h 2278228"/>
                <a:gd name="connsiteX141" fmla="*/ 395090 w 1754187"/>
                <a:gd name="connsiteY141" fmla="*/ 1168511 h 2278228"/>
                <a:gd name="connsiteX142" fmla="*/ 378332 w 1754187"/>
                <a:gd name="connsiteY142" fmla="*/ 1162831 h 2278228"/>
                <a:gd name="connsiteX143" fmla="*/ 372651 w 1754187"/>
                <a:gd name="connsiteY143" fmla="*/ 1160274 h 2278228"/>
                <a:gd name="connsiteX144" fmla="*/ 353053 w 1754187"/>
                <a:gd name="connsiteY144" fmla="*/ 1126475 h 2278228"/>
                <a:gd name="connsiteX145" fmla="*/ 333455 w 1754187"/>
                <a:gd name="connsiteY145" fmla="*/ 1123634 h 2278228"/>
                <a:gd name="connsiteX146" fmla="*/ 294258 w 1754187"/>
                <a:gd name="connsiteY146" fmla="*/ 1112557 h 2278228"/>
                <a:gd name="connsiteX147" fmla="*/ 299655 w 1754187"/>
                <a:gd name="connsiteY147" fmla="*/ 1095799 h 2278228"/>
                <a:gd name="connsiteX148" fmla="*/ 294258 w 1754187"/>
                <a:gd name="connsiteY148" fmla="*/ 1050922 h 2278228"/>
                <a:gd name="connsiteX149" fmla="*/ 294258 w 1754187"/>
                <a:gd name="connsiteY149" fmla="*/ 1039560 h 2278228"/>
                <a:gd name="connsiteX150" fmla="*/ 302495 w 1754187"/>
                <a:gd name="connsiteY150" fmla="*/ 983606 h 2278228"/>
                <a:gd name="connsiteX151" fmla="*/ 302495 w 1754187"/>
                <a:gd name="connsiteY151" fmla="*/ 964008 h 2278228"/>
                <a:gd name="connsiteX152" fmla="*/ 324934 w 1754187"/>
                <a:gd name="connsiteY152" fmla="*/ 885615 h 2278228"/>
                <a:gd name="connsiteX153" fmla="*/ 333455 w 1754187"/>
                <a:gd name="connsiteY153" fmla="*/ 874253 h 2278228"/>
                <a:gd name="connsiteX154" fmla="*/ 341692 w 1754187"/>
                <a:gd name="connsiteY154" fmla="*/ 863176 h 2278228"/>
                <a:gd name="connsiteX155" fmla="*/ 358449 w 1754187"/>
                <a:gd name="connsiteY155" fmla="*/ 823980 h 2278228"/>
                <a:gd name="connsiteX156" fmla="*/ 361290 w 1754187"/>
                <a:gd name="connsiteY156" fmla="*/ 818299 h 2278228"/>
                <a:gd name="connsiteX157" fmla="*/ 358449 w 1754187"/>
                <a:gd name="connsiteY157" fmla="*/ 806938 h 2278228"/>
                <a:gd name="connsiteX158" fmla="*/ 358449 w 1754187"/>
                <a:gd name="connsiteY158" fmla="*/ 798701 h 2278228"/>
                <a:gd name="connsiteX159" fmla="*/ 308176 w 1754187"/>
                <a:gd name="connsiteY159" fmla="*/ 764901 h 2278228"/>
                <a:gd name="connsiteX160" fmla="*/ 296814 w 1754187"/>
                <a:gd name="connsiteY160" fmla="*/ 764901 h 2278228"/>
                <a:gd name="connsiteX161" fmla="*/ 263298 w 1754187"/>
                <a:gd name="connsiteY161" fmla="*/ 748143 h 2278228"/>
                <a:gd name="connsiteX162" fmla="*/ 254778 w 1754187"/>
                <a:gd name="connsiteY162" fmla="*/ 745302 h 2278228"/>
                <a:gd name="connsiteX163" fmla="*/ 195983 w 1754187"/>
                <a:gd name="connsiteY163" fmla="*/ 750983 h 2278228"/>
                <a:gd name="connsiteX164" fmla="*/ 184905 w 1754187"/>
                <a:gd name="connsiteY164" fmla="*/ 753823 h 2278228"/>
                <a:gd name="connsiteX165" fmla="*/ 137188 w 1754187"/>
                <a:gd name="connsiteY165" fmla="*/ 742746 h 2278228"/>
                <a:gd name="connsiteX166" fmla="*/ 131507 w 1754187"/>
                <a:gd name="connsiteY166" fmla="*/ 734225 h 2278228"/>
                <a:gd name="connsiteX167" fmla="*/ 100832 w 1754187"/>
                <a:gd name="connsiteY167" fmla="*/ 686508 h 2278228"/>
                <a:gd name="connsiteX168" fmla="*/ 86630 w 1754187"/>
                <a:gd name="connsiteY168" fmla="*/ 680827 h 2278228"/>
                <a:gd name="connsiteX169" fmla="*/ 69872 w 1754187"/>
                <a:gd name="connsiteY169" fmla="*/ 675430 h 2278228"/>
                <a:gd name="connsiteX170" fmla="*/ 24995 w 1754187"/>
                <a:gd name="connsiteY170" fmla="*/ 630553 h 2278228"/>
                <a:gd name="connsiteX171" fmla="*/ 24995 w 1754187"/>
                <a:gd name="connsiteY171" fmla="*/ 619192 h 2278228"/>
                <a:gd name="connsiteX172" fmla="*/ 22439 w 1754187"/>
                <a:gd name="connsiteY172" fmla="*/ 610955 h 2278228"/>
                <a:gd name="connsiteX173" fmla="*/ 0 w 1754187"/>
                <a:gd name="connsiteY173" fmla="*/ 532562 h 2278228"/>
                <a:gd name="connsiteX174" fmla="*/ 8237 w 1754187"/>
                <a:gd name="connsiteY174" fmla="*/ 535118 h 2278228"/>
                <a:gd name="connsiteX175" fmla="*/ 16758 w 1754187"/>
                <a:gd name="connsiteY175" fmla="*/ 535118 h 2278228"/>
                <a:gd name="connsiteX176" fmla="*/ 33516 w 1754187"/>
                <a:gd name="connsiteY176" fmla="*/ 537958 h 2278228"/>
                <a:gd name="connsiteX177" fmla="*/ 47433 w 1754187"/>
                <a:gd name="connsiteY177" fmla="*/ 535118 h 2278228"/>
                <a:gd name="connsiteX178" fmla="*/ 58795 w 1754187"/>
                <a:gd name="connsiteY178" fmla="*/ 535118 h 2278228"/>
                <a:gd name="connsiteX179" fmla="*/ 72712 w 1754187"/>
                <a:gd name="connsiteY179" fmla="*/ 532562 h 2278228"/>
                <a:gd name="connsiteX180" fmla="*/ 78393 w 1754187"/>
                <a:gd name="connsiteY180" fmla="*/ 529721 h 2278228"/>
                <a:gd name="connsiteX181" fmla="*/ 86630 w 1754187"/>
                <a:gd name="connsiteY181" fmla="*/ 529721 h 2278228"/>
                <a:gd name="connsiteX182" fmla="*/ 120430 w 1754187"/>
                <a:gd name="connsiteY182" fmla="*/ 526881 h 2278228"/>
                <a:gd name="connsiteX183" fmla="*/ 128667 w 1754187"/>
                <a:gd name="connsiteY183" fmla="*/ 529721 h 2278228"/>
                <a:gd name="connsiteX184" fmla="*/ 134347 w 1754187"/>
                <a:gd name="connsiteY184" fmla="*/ 529721 h 2278228"/>
                <a:gd name="connsiteX185" fmla="*/ 165307 w 1754187"/>
                <a:gd name="connsiteY185" fmla="*/ 549320 h 2278228"/>
                <a:gd name="connsiteX186" fmla="*/ 173544 w 1754187"/>
                <a:gd name="connsiteY186" fmla="*/ 557557 h 2278228"/>
                <a:gd name="connsiteX187" fmla="*/ 179225 w 1754187"/>
                <a:gd name="connsiteY187" fmla="*/ 560397 h 2278228"/>
                <a:gd name="connsiteX188" fmla="*/ 187746 w 1754187"/>
                <a:gd name="connsiteY188" fmla="*/ 566078 h 2278228"/>
                <a:gd name="connsiteX189" fmla="*/ 226942 w 1754187"/>
                <a:gd name="connsiteY189" fmla="*/ 599594 h 2278228"/>
                <a:gd name="connsiteX190" fmla="*/ 232623 w 1754187"/>
                <a:gd name="connsiteY190" fmla="*/ 602434 h 2278228"/>
                <a:gd name="connsiteX191" fmla="*/ 240860 w 1754187"/>
                <a:gd name="connsiteY191" fmla="*/ 605274 h 2278228"/>
                <a:gd name="connsiteX192" fmla="*/ 246541 w 1754187"/>
                <a:gd name="connsiteY192" fmla="*/ 608114 h 2278228"/>
                <a:gd name="connsiteX193" fmla="*/ 257618 w 1754187"/>
                <a:gd name="connsiteY193" fmla="*/ 608114 h 2278228"/>
                <a:gd name="connsiteX194" fmla="*/ 302495 w 1754187"/>
                <a:gd name="connsiteY194" fmla="*/ 591357 h 2278228"/>
                <a:gd name="connsiteX195" fmla="*/ 308176 w 1754187"/>
                <a:gd name="connsiteY195" fmla="*/ 585676 h 2278228"/>
                <a:gd name="connsiteX196" fmla="*/ 311016 w 1754187"/>
                <a:gd name="connsiteY196" fmla="*/ 579995 h 2278228"/>
                <a:gd name="connsiteX197" fmla="*/ 316413 w 1754187"/>
                <a:gd name="connsiteY197" fmla="*/ 574599 h 2278228"/>
                <a:gd name="connsiteX198" fmla="*/ 319253 w 1754187"/>
                <a:gd name="connsiteY198" fmla="*/ 568918 h 2278228"/>
                <a:gd name="connsiteX199" fmla="*/ 366971 w 1754187"/>
                <a:gd name="connsiteY199" fmla="*/ 552160 h 2278228"/>
                <a:gd name="connsiteX200" fmla="*/ 375492 w 1754187"/>
                <a:gd name="connsiteY200" fmla="*/ 552160 h 2278228"/>
                <a:gd name="connsiteX201" fmla="*/ 422925 w 1754187"/>
                <a:gd name="connsiteY201" fmla="*/ 515520 h 2278228"/>
                <a:gd name="connsiteX202" fmla="*/ 431446 w 1754187"/>
                <a:gd name="connsiteY202" fmla="*/ 507283 h 2278228"/>
                <a:gd name="connsiteX203" fmla="*/ 437127 w 1754187"/>
                <a:gd name="connsiteY203" fmla="*/ 498762 h 2278228"/>
                <a:gd name="connsiteX204" fmla="*/ 470643 w 1754187"/>
                <a:gd name="connsiteY204" fmla="*/ 487685 h 2278228"/>
                <a:gd name="connsiteX205" fmla="*/ 482004 w 1754187"/>
                <a:gd name="connsiteY205" fmla="*/ 487685 h 2278228"/>
                <a:gd name="connsiteX206" fmla="*/ 518360 w 1754187"/>
                <a:gd name="connsiteY206" fmla="*/ 498762 h 2278228"/>
                <a:gd name="connsiteX207" fmla="*/ 526597 w 1754187"/>
                <a:gd name="connsiteY207" fmla="*/ 498762 h 2278228"/>
                <a:gd name="connsiteX208" fmla="*/ 554716 w 1754187"/>
                <a:gd name="connsiteY208" fmla="*/ 487685 h 2278228"/>
                <a:gd name="connsiteX209" fmla="*/ 563237 w 1754187"/>
                <a:gd name="connsiteY209" fmla="*/ 479164 h 2278228"/>
                <a:gd name="connsiteX210" fmla="*/ 574315 w 1754187"/>
                <a:gd name="connsiteY210" fmla="*/ 473483 h 2278228"/>
                <a:gd name="connsiteX211" fmla="*/ 579995 w 1754187"/>
                <a:gd name="connsiteY211" fmla="*/ 468086 h 2278228"/>
                <a:gd name="connsiteX212" fmla="*/ 627713 w 1754187"/>
                <a:gd name="connsiteY212" fmla="*/ 459565 h 2278228"/>
                <a:gd name="connsiteX213" fmla="*/ 644471 w 1754187"/>
                <a:gd name="connsiteY213" fmla="*/ 453885 h 2278228"/>
                <a:gd name="connsiteX214" fmla="*/ 658388 w 1754187"/>
                <a:gd name="connsiteY214" fmla="*/ 453885 h 2278228"/>
                <a:gd name="connsiteX215" fmla="*/ 694745 w 1754187"/>
                <a:gd name="connsiteY215" fmla="*/ 417528 h 2278228"/>
                <a:gd name="connsiteX216" fmla="*/ 694745 w 1754187"/>
                <a:gd name="connsiteY216" fmla="*/ 409007 h 2278228"/>
                <a:gd name="connsiteX217" fmla="*/ 697585 w 1754187"/>
                <a:gd name="connsiteY217" fmla="*/ 361574 h 2278228"/>
                <a:gd name="connsiteX218" fmla="*/ 700425 w 1754187"/>
                <a:gd name="connsiteY218" fmla="*/ 353053 h 2278228"/>
                <a:gd name="connsiteX219" fmla="*/ 728545 w 1754187"/>
                <a:gd name="connsiteY219" fmla="*/ 313856 h 2278228"/>
                <a:gd name="connsiteX220" fmla="*/ 770581 w 1754187"/>
                <a:gd name="connsiteY220" fmla="*/ 299939 h 2278228"/>
                <a:gd name="connsiteX221" fmla="*/ 795860 w 1754187"/>
                <a:gd name="connsiteY221" fmla="*/ 283181 h 2278228"/>
                <a:gd name="connsiteX222" fmla="*/ 804097 w 1754187"/>
                <a:gd name="connsiteY222" fmla="*/ 277500 h 2278228"/>
                <a:gd name="connsiteX223" fmla="*/ 812618 w 1754187"/>
                <a:gd name="connsiteY223" fmla="*/ 271820 h 2278228"/>
                <a:gd name="connsiteX224" fmla="*/ 851815 w 1754187"/>
                <a:gd name="connsiteY224" fmla="*/ 229783 h 2278228"/>
                <a:gd name="connsiteX225" fmla="*/ 860336 w 1754187"/>
                <a:gd name="connsiteY225" fmla="*/ 218705 h 2278228"/>
                <a:gd name="connsiteX226" fmla="*/ 910610 w 1754187"/>
                <a:gd name="connsiteY226" fmla="*/ 201663 h 2278228"/>
                <a:gd name="connsiteX227" fmla="*/ 946966 w 1754187"/>
                <a:gd name="connsiteY227" fmla="*/ 190586 h 2278228"/>
                <a:gd name="connsiteX228" fmla="*/ 955487 w 1754187"/>
                <a:gd name="connsiteY228" fmla="*/ 187746 h 2278228"/>
                <a:gd name="connsiteX229" fmla="*/ 994683 w 1754187"/>
                <a:gd name="connsiteY229" fmla="*/ 170988 h 2278228"/>
                <a:gd name="connsiteX230" fmla="*/ 1000364 w 1754187"/>
                <a:gd name="connsiteY230" fmla="*/ 170988 h 2278228"/>
                <a:gd name="connsiteX231" fmla="*/ 1059159 w 1754187"/>
                <a:gd name="connsiteY231" fmla="*/ 140028 h 2278228"/>
                <a:gd name="connsiteX232" fmla="*/ 1090118 w 1754187"/>
                <a:gd name="connsiteY232" fmla="*/ 126111 h 2278228"/>
                <a:gd name="connsiteX233" fmla="*/ 1098355 w 1754187"/>
                <a:gd name="connsiteY233" fmla="*/ 123270 h 2278228"/>
                <a:gd name="connsiteX234" fmla="*/ 1120794 w 1754187"/>
                <a:gd name="connsiteY234" fmla="*/ 106512 h 2278228"/>
                <a:gd name="connsiteX235" fmla="*/ 1126475 w 1754187"/>
                <a:gd name="connsiteY235" fmla="*/ 97991 h 2278228"/>
                <a:gd name="connsiteX236" fmla="*/ 1137552 w 1754187"/>
                <a:gd name="connsiteY236" fmla="*/ 78393 h 2278228"/>
                <a:gd name="connsiteX237" fmla="*/ 1146073 w 1754187"/>
                <a:gd name="connsiteY237" fmla="*/ 53114 h 2278228"/>
                <a:gd name="connsiteX238" fmla="*/ 1143233 w 1754187"/>
                <a:gd name="connsiteY238" fmla="*/ 42037 h 2278228"/>
                <a:gd name="connsiteX239" fmla="*/ 1140392 w 1754187"/>
                <a:gd name="connsiteY239" fmla="*/ 28119 h 2278228"/>
                <a:gd name="connsiteX240" fmla="*/ 1151754 w 1754187"/>
                <a:gd name="connsiteY240" fmla="*/ 0 h 2278228"/>
                <a:gd name="connsiteX241" fmla="*/ 1159990 w 1754187"/>
                <a:gd name="connsiteY241" fmla="*/ 2840 h 2278228"/>
                <a:gd name="connsiteX242" fmla="*/ 1196347 w 1754187"/>
                <a:gd name="connsiteY242" fmla="*/ 28119 h 2278228"/>
                <a:gd name="connsiteX243" fmla="*/ 1204868 w 1754187"/>
                <a:gd name="connsiteY243" fmla="*/ 36356 h 2278228"/>
                <a:gd name="connsiteX244" fmla="*/ 1210548 w 1754187"/>
                <a:gd name="connsiteY244" fmla="*/ 42037 h 2278228"/>
                <a:gd name="connsiteX245" fmla="*/ 1252585 w 1754187"/>
                <a:gd name="connsiteY245" fmla="*/ 55954 h 2278228"/>
                <a:gd name="connsiteX246" fmla="*/ 1263663 w 1754187"/>
                <a:gd name="connsiteY246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907769 w 1754187"/>
                <a:gd name="connsiteY91" fmla="*/ 2070884 h 2278228"/>
                <a:gd name="connsiteX92" fmla="*/ 571474 w 1754187"/>
                <a:gd name="connsiteY92" fmla="*/ 2087642 h 2278228"/>
                <a:gd name="connsiteX93" fmla="*/ 551876 w 1754187"/>
                <a:gd name="connsiteY93" fmla="*/ 2087642 h 2278228"/>
                <a:gd name="connsiteX94" fmla="*/ 521200 w 1754187"/>
                <a:gd name="connsiteY94" fmla="*/ 2073724 h 2278228"/>
                <a:gd name="connsiteX95" fmla="*/ 512679 w 1754187"/>
                <a:gd name="connsiteY95" fmla="*/ 2073724 h 2278228"/>
                <a:gd name="connsiteX96" fmla="*/ 462406 w 1754187"/>
                <a:gd name="connsiteY96" fmla="*/ 2101844 h 2278228"/>
                <a:gd name="connsiteX97" fmla="*/ 375492 w 1754187"/>
                <a:gd name="connsiteY97" fmla="*/ 2194154 h 2278228"/>
                <a:gd name="connsiteX98" fmla="*/ 364130 w 1754187"/>
                <a:gd name="connsiteY98" fmla="*/ 2210912 h 2278228"/>
                <a:gd name="connsiteX99" fmla="*/ 355893 w 1754187"/>
                <a:gd name="connsiteY99" fmla="*/ 2222274 h 2278228"/>
                <a:gd name="connsiteX100" fmla="*/ 324934 w 1754187"/>
                <a:gd name="connsiteY100" fmla="*/ 2247552 h 2278228"/>
                <a:gd name="connsiteX101" fmla="*/ 294258 w 1754187"/>
                <a:gd name="connsiteY101" fmla="*/ 2278228 h 2278228"/>
                <a:gd name="connsiteX102" fmla="*/ 210184 w 1754187"/>
                <a:gd name="connsiteY102" fmla="*/ 2236191 h 2278228"/>
                <a:gd name="connsiteX103" fmla="*/ 117590 w 1754187"/>
                <a:gd name="connsiteY103" fmla="*/ 2141040 h 2278228"/>
                <a:gd name="connsiteX104" fmla="*/ 117590 w 1754187"/>
                <a:gd name="connsiteY104" fmla="*/ 2096163 h 2278228"/>
                <a:gd name="connsiteX105" fmla="*/ 162467 w 1754187"/>
                <a:gd name="connsiteY105" fmla="*/ 2034528 h 2278228"/>
                <a:gd name="connsiteX106" fmla="*/ 201663 w 1754187"/>
                <a:gd name="connsiteY106" fmla="*/ 1928015 h 2278228"/>
                <a:gd name="connsiteX107" fmla="*/ 232623 w 1754187"/>
                <a:gd name="connsiteY107" fmla="*/ 1759868 h 2278228"/>
                <a:gd name="connsiteX108" fmla="*/ 235179 w 1754187"/>
                <a:gd name="connsiteY108" fmla="*/ 1672954 h 2278228"/>
                <a:gd name="connsiteX109" fmla="*/ 240860 w 1754187"/>
                <a:gd name="connsiteY109" fmla="*/ 1664717 h 2278228"/>
                <a:gd name="connsiteX110" fmla="*/ 235179 w 1754187"/>
                <a:gd name="connsiteY110" fmla="*/ 1479528 h 2278228"/>
                <a:gd name="connsiteX111" fmla="*/ 232623 w 1754187"/>
                <a:gd name="connsiteY111" fmla="*/ 1476687 h 2278228"/>
                <a:gd name="connsiteX112" fmla="*/ 232623 w 1754187"/>
                <a:gd name="connsiteY112" fmla="*/ 1465610 h 2278228"/>
                <a:gd name="connsiteX113" fmla="*/ 229783 w 1754187"/>
                <a:gd name="connsiteY113" fmla="*/ 1457089 h 2278228"/>
                <a:gd name="connsiteX114" fmla="*/ 229783 w 1754187"/>
                <a:gd name="connsiteY114" fmla="*/ 1451692 h 2278228"/>
                <a:gd name="connsiteX115" fmla="*/ 240860 w 1754187"/>
                <a:gd name="connsiteY115" fmla="*/ 1398294 h 2278228"/>
                <a:gd name="connsiteX116" fmla="*/ 243700 w 1754187"/>
                <a:gd name="connsiteY116" fmla="*/ 1395454 h 2278228"/>
                <a:gd name="connsiteX117" fmla="*/ 249381 w 1754187"/>
                <a:gd name="connsiteY117" fmla="*/ 1392897 h 2278228"/>
                <a:gd name="connsiteX118" fmla="*/ 254778 w 1754187"/>
                <a:gd name="connsiteY118" fmla="*/ 1390057 h 2278228"/>
                <a:gd name="connsiteX119" fmla="*/ 263298 w 1754187"/>
                <a:gd name="connsiteY119" fmla="*/ 1387217 h 2278228"/>
                <a:gd name="connsiteX120" fmla="*/ 299655 w 1754187"/>
                <a:gd name="connsiteY120" fmla="*/ 1387217 h 2278228"/>
                <a:gd name="connsiteX121" fmla="*/ 299655 w 1754187"/>
                <a:gd name="connsiteY121" fmla="*/ 1381536 h 2278228"/>
                <a:gd name="connsiteX122" fmla="*/ 305335 w 1754187"/>
                <a:gd name="connsiteY122" fmla="*/ 1375855 h 2278228"/>
                <a:gd name="connsiteX123" fmla="*/ 305335 w 1754187"/>
                <a:gd name="connsiteY123" fmla="*/ 1317061 h 2278228"/>
                <a:gd name="connsiteX124" fmla="*/ 308176 w 1754187"/>
                <a:gd name="connsiteY124" fmla="*/ 1311380 h 2278228"/>
                <a:gd name="connsiteX125" fmla="*/ 313856 w 1754187"/>
                <a:gd name="connsiteY125" fmla="*/ 1303143 h 2278228"/>
                <a:gd name="connsiteX126" fmla="*/ 316413 w 1754187"/>
                <a:gd name="connsiteY126" fmla="*/ 1300303 h 2278228"/>
                <a:gd name="connsiteX127" fmla="*/ 341692 w 1754187"/>
                <a:gd name="connsiteY127" fmla="*/ 1266787 h 2278228"/>
                <a:gd name="connsiteX128" fmla="*/ 372651 w 1754187"/>
                <a:gd name="connsiteY128" fmla="*/ 1238668 h 2278228"/>
                <a:gd name="connsiteX129" fmla="*/ 378332 w 1754187"/>
                <a:gd name="connsiteY129" fmla="*/ 1238668 h 2278228"/>
                <a:gd name="connsiteX130" fmla="*/ 383728 w 1754187"/>
                <a:gd name="connsiteY130" fmla="*/ 1235827 h 2278228"/>
                <a:gd name="connsiteX131" fmla="*/ 389409 w 1754187"/>
                <a:gd name="connsiteY131" fmla="*/ 1235827 h 2278228"/>
                <a:gd name="connsiteX132" fmla="*/ 411848 w 1754187"/>
                <a:gd name="connsiteY132" fmla="*/ 1238668 h 2278228"/>
                <a:gd name="connsiteX133" fmla="*/ 422925 w 1754187"/>
                <a:gd name="connsiteY133" fmla="*/ 1238668 h 2278228"/>
                <a:gd name="connsiteX134" fmla="*/ 445364 w 1754187"/>
                <a:gd name="connsiteY134" fmla="*/ 1224750 h 2278228"/>
                <a:gd name="connsiteX135" fmla="*/ 439967 w 1754187"/>
                <a:gd name="connsiteY135" fmla="*/ 1221910 h 2278228"/>
                <a:gd name="connsiteX136" fmla="*/ 428606 w 1754187"/>
                <a:gd name="connsiteY136" fmla="*/ 1199471 h 2278228"/>
                <a:gd name="connsiteX137" fmla="*/ 425765 w 1754187"/>
                <a:gd name="connsiteY137" fmla="*/ 1193790 h 2278228"/>
                <a:gd name="connsiteX138" fmla="*/ 403327 w 1754187"/>
                <a:gd name="connsiteY138" fmla="*/ 1171352 h 2278228"/>
                <a:gd name="connsiteX139" fmla="*/ 400486 w 1754187"/>
                <a:gd name="connsiteY139" fmla="*/ 1171352 h 2278228"/>
                <a:gd name="connsiteX140" fmla="*/ 395090 w 1754187"/>
                <a:gd name="connsiteY140" fmla="*/ 1168511 h 2278228"/>
                <a:gd name="connsiteX141" fmla="*/ 378332 w 1754187"/>
                <a:gd name="connsiteY141" fmla="*/ 1162831 h 2278228"/>
                <a:gd name="connsiteX142" fmla="*/ 372651 w 1754187"/>
                <a:gd name="connsiteY142" fmla="*/ 1160274 h 2278228"/>
                <a:gd name="connsiteX143" fmla="*/ 353053 w 1754187"/>
                <a:gd name="connsiteY143" fmla="*/ 1126475 h 2278228"/>
                <a:gd name="connsiteX144" fmla="*/ 333455 w 1754187"/>
                <a:gd name="connsiteY144" fmla="*/ 1123634 h 2278228"/>
                <a:gd name="connsiteX145" fmla="*/ 294258 w 1754187"/>
                <a:gd name="connsiteY145" fmla="*/ 1112557 h 2278228"/>
                <a:gd name="connsiteX146" fmla="*/ 299655 w 1754187"/>
                <a:gd name="connsiteY146" fmla="*/ 1095799 h 2278228"/>
                <a:gd name="connsiteX147" fmla="*/ 294258 w 1754187"/>
                <a:gd name="connsiteY147" fmla="*/ 1050922 h 2278228"/>
                <a:gd name="connsiteX148" fmla="*/ 294258 w 1754187"/>
                <a:gd name="connsiteY148" fmla="*/ 1039560 h 2278228"/>
                <a:gd name="connsiteX149" fmla="*/ 302495 w 1754187"/>
                <a:gd name="connsiteY149" fmla="*/ 983606 h 2278228"/>
                <a:gd name="connsiteX150" fmla="*/ 302495 w 1754187"/>
                <a:gd name="connsiteY150" fmla="*/ 964008 h 2278228"/>
                <a:gd name="connsiteX151" fmla="*/ 324934 w 1754187"/>
                <a:gd name="connsiteY151" fmla="*/ 885615 h 2278228"/>
                <a:gd name="connsiteX152" fmla="*/ 333455 w 1754187"/>
                <a:gd name="connsiteY152" fmla="*/ 874253 h 2278228"/>
                <a:gd name="connsiteX153" fmla="*/ 341692 w 1754187"/>
                <a:gd name="connsiteY153" fmla="*/ 863176 h 2278228"/>
                <a:gd name="connsiteX154" fmla="*/ 358449 w 1754187"/>
                <a:gd name="connsiteY154" fmla="*/ 823980 h 2278228"/>
                <a:gd name="connsiteX155" fmla="*/ 361290 w 1754187"/>
                <a:gd name="connsiteY155" fmla="*/ 818299 h 2278228"/>
                <a:gd name="connsiteX156" fmla="*/ 358449 w 1754187"/>
                <a:gd name="connsiteY156" fmla="*/ 806938 h 2278228"/>
                <a:gd name="connsiteX157" fmla="*/ 358449 w 1754187"/>
                <a:gd name="connsiteY157" fmla="*/ 798701 h 2278228"/>
                <a:gd name="connsiteX158" fmla="*/ 308176 w 1754187"/>
                <a:gd name="connsiteY158" fmla="*/ 764901 h 2278228"/>
                <a:gd name="connsiteX159" fmla="*/ 296814 w 1754187"/>
                <a:gd name="connsiteY159" fmla="*/ 764901 h 2278228"/>
                <a:gd name="connsiteX160" fmla="*/ 263298 w 1754187"/>
                <a:gd name="connsiteY160" fmla="*/ 748143 h 2278228"/>
                <a:gd name="connsiteX161" fmla="*/ 254778 w 1754187"/>
                <a:gd name="connsiteY161" fmla="*/ 745302 h 2278228"/>
                <a:gd name="connsiteX162" fmla="*/ 195983 w 1754187"/>
                <a:gd name="connsiteY162" fmla="*/ 750983 h 2278228"/>
                <a:gd name="connsiteX163" fmla="*/ 184905 w 1754187"/>
                <a:gd name="connsiteY163" fmla="*/ 753823 h 2278228"/>
                <a:gd name="connsiteX164" fmla="*/ 137188 w 1754187"/>
                <a:gd name="connsiteY164" fmla="*/ 742746 h 2278228"/>
                <a:gd name="connsiteX165" fmla="*/ 131507 w 1754187"/>
                <a:gd name="connsiteY165" fmla="*/ 734225 h 2278228"/>
                <a:gd name="connsiteX166" fmla="*/ 100832 w 1754187"/>
                <a:gd name="connsiteY166" fmla="*/ 686508 h 2278228"/>
                <a:gd name="connsiteX167" fmla="*/ 86630 w 1754187"/>
                <a:gd name="connsiteY167" fmla="*/ 680827 h 2278228"/>
                <a:gd name="connsiteX168" fmla="*/ 69872 w 1754187"/>
                <a:gd name="connsiteY168" fmla="*/ 675430 h 2278228"/>
                <a:gd name="connsiteX169" fmla="*/ 24995 w 1754187"/>
                <a:gd name="connsiteY169" fmla="*/ 630553 h 2278228"/>
                <a:gd name="connsiteX170" fmla="*/ 24995 w 1754187"/>
                <a:gd name="connsiteY170" fmla="*/ 619192 h 2278228"/>
                <a:gd name="connsiteX171" fmla="*/ 22439 w 1754187"/>
                <a:gd name="connsiteY171" fmla="*/ 610955 h 2278228"/>
                <a:gd name="connsiteX172" fmla="*/ 0 w 1754187"/>
                <a:gd name="connsiteY172" fmla="*/ 532562 h 2278228"/>
                <a:gd name="connsiteX173" fmla="*/ 8237 w 1754187"/>
                <a:gd name="connsiteY173" fmla="*/ 535118 h 2278228"/>
                <a:gd name="connsiteX174" fmla="*/ 16758 w 1754187"/>
                <a:gd name="connsiteY174" fmla="*/ 535118 h 2278228"/>
                <a:gd name="connsiteX175" fmla="*/ 33516 w 1754187"/>
                <a:gd name="connsiteY175" fmla="*/ 537958 h 2278228"/>
                <a:gd name="connsiteX176" fmla="*/ 47433 w 1754187"/>
                <a:gd name="connsiteY176" fmla="*/ 535118 h 2278228"/>
                <a:gd name="connsiteX177" fmla="*/ 58795 w 1754187"/>
                <a:gd name="connsiteY177" fmla="*/ 535118 h 2278228"/>
                <a:gd name="connsiteX178" fmla="*/ 72712 w 1754187"/>
                <a:gd name="connsiteY178" fmla="*/ 532562 h 2278228"/>
                <a:gd name="connsiteX179" fmla="*/ 78393 w 1754187"/>
                <a:gd name="connsiteY179" fmla="*/ 529721 h 2278228"/>
                <a:gd name="connsiteX180" fmla="*/ 86630 w 1754187"/>
                <a:gd name="connsiteY180" fmla="*/ 529721 h 2278228"/>
                <a:gd name="connsiteX181" fmla="*/ 120430 w 1754187"/>
                <a:gd name="connsiteY181" fmla="*/ 526881 h 2278228"/>
                <a:gd name="connsiteX182" fmla="*/ 128667 w 1754187"/>
                <a:gd name="connsiteY182" fmla="*/ 529721 h 2278228"/>
                <a:gd name="connsiteX183" fmla="*/ 134347 w 1754187"/>
                <a:gd name="connsiteY183" fmla="*/ 529721 h 2278228"/>
                <a:gd name="connsiteX184" fmla="*/ 165307 w 1754187"/>
                <a:gd name="connsiteY184" fmla="*/ 549320 h 2278228"/>
                <a:gd name="connsiteX185" fmla="*/ 173544 w 1754187"/>
                <a:gd name="connsiteY185" fmla="*/ 557557 h 2278228"/>
                <a:gd name="connsiteX186" fmla="*/ 179225 w 1754187"/>
                <a:gd name="connsiteY186" fmla="*/ 560397 h 2278228"/>
                <a:gd name="connsiteX187" fmla="*/ 187746 w 1754187"/>
                <a:gd name="connsiteY187" fmla="*/ 566078 h 2278228"/>
                <a:gd name="connsiteX188" fmla="*/ 226942 w 1754187"/>
                <a:gd name="connsiteY188" fmla="*/ 599594 h 2278228"/>
                <a:gd name="connsiteX189" fmla="*/ 232623 w 1754187"/>
                <a:gd name="connsiteY189" fmla="*/ 602434 h 2278228"/>
                <a:gd name="connsiteX190" fmla="*/ 240860 w 1754187"/>
                <a:gd name="connsiteY190" fmla="*/ 605274 h 2278228"/>
                <a:gd name="connsiteX191" fmla="*/ 246541 w 1754187"/>
                <a:gd name="connsiteY191" fmla="*/ 608114 h 2278228"/>
                <a:gd name="connsiteX192" fmla="*/ 257618 w 1754187"/>
                <a:gd name="connsiteY192" fmla="*/ 608114 h 2278228"/>
                <a:gd name="connsiteX193" fmla="*/ 302495 w 1754187"/>
                <a:gd name="connsiteY193" fmla="*/ 591357 h 2278228"/>
                <a:gd name="connsiteX194" fmla="*/ 308176 w 1754187"/>
                <a:gd name="connsiteY194" fmla="*/ 585676 h 2278228"/>
                <a:gd name="connsiteX195" fmla="*/ 311016 w 1754187"/>
                <a:gd name="connsiteY195" fmla="*/ 579995 h 2278228"/>
                <a:gd name="connsiteX196" fmla="*/ 316413 w 1754187"/>
                <a:gd name="connsiteY196" fmla="*/ 574599 h 2278228"/>
                <a:gd name="connsiteX197" fmla="*/ 319253 w 1754187"/>
                <a:gd name="connsiteY197" fmla="*/ 568918 h 2278228"/>
                <a:gd name="connsiteX198" fmla="*/ 366971 w 1754187"/>
                <a:gd name="connsiteY198" fmla="*/ 552160 h 2278228"/>
                <a:gd name="connsiteX199" fmla="*/ 375492 w 1754187"/>
                <a:gd name="connsiteY199" fmla="*/ 552160 h 2278228"/>
                <a:gd name="connsiteX200" fmla="*/ 422925 w 1754187"/>
                <a:gd name="connsiteY200" fmla="*/ 515520 h 2278228"/>
                <a:gd name="connsiteX201" fmla="*/ 431446 w 1754187"/>
                <a:gd name="connsiteY201" fmla="*/ 507283 h 2278228"/>
                <a:gd name="connsiteX202" fmla="*/ 437127 w 1754187"/>
                <a:gd name="connsiteY202" fmla="*/ 498762 h 2278228"/>
                <a:gd name="connsiteX203" fmla="*/ 470643 w 1754187"/>
                <a:gd name="connsiteY203" fmla="*/ 487685 h 2278228"/>
                <a:gd name="connsiteX204" fmla="*/ 482004 w 1754187"/>
                <a:gd name="connsiteY204" fmla="*/ 487685 h 2278228"/>
                <a:gd name="connsiteX205" fmla="*/ 518360 w 1754187"/>
                <a:gd name="connsiteY205" fmla="*/ 498762 h 2278228"/>
                <a:gd name="connsiteX206" fmla="*/ 526597 w 1754187"/>
                <a:gd name="connsiteY206" fmla="*/ 498762 h 2278228"/>
                <a:gd name="connsiteX207" fmla="*/ 554716 w 1754187"/>
                <a:gd name="connsiteY207" fmla="*/ 487685 h 2278228"/>
                <a:gd name="connsiteX208" fmla="*/ 563237 w 1754187"/>
                <a:gd name="connsiteY208" fmla="*/ 479164 h 2278228"/>
                <a:gd name="connsiteX209" fmla="*/ 574315 w 1754187"/>
                <a:gd name="connsiteY209" fmla="*/ 473483 h 2278228"/>
                <a:gd name="connsiteX210" fmla="*/ 579995 w 1754187"/>
                <a:gd name="connsiteY210" fmla="*/ 468086 h 2278228"/>
                <a:gd name="connsiteX211" fmla="*/ 627713 w 1754187"/>
                <a:gd name="connsiteY211" fmla="*/ 459565 h 2278228"/>
                <a:gd name="connsiteX212" fmla="*/ 644471 w 1754187"/>
                <a:gd name="connsiteY212" fmla="*/ 453885 h 2278228"/>
                <a:gd name="connsiteX213" fmla="*/ 658388 w 1754187"/>
                <a:gd name="connsiteY213" fmla="*/ 453885 h 2278228"/>
                <a:gd name="connsiteX214" fmla="*/ 694745 w 1754187"/>
                <a:gd name="connsiteY214" fmla="*/ 417528 h 2278228"/>
                <a:gd name="connsiteX215" fmla="*/ 694745 w 1754187"/>
                <a:gd name="connsiteY215" fmla="*/ 409007 h 2278228"/>
                <a:gd name="connsiteX216" fmla="*/ 697585 w 1754187"/>
                <a:gd name="connsiteY216" fmla="*/ 361574 h 2278228"/>
                <a:gd name="connsiteX217" fmla="*/ 700425 w 1754187"/>
                <a:gd name="connsiteY217" fmla="*/ 353053 h 2278228"/>
                <a:gd name="connsiteX218" fmla="*/ 728545 w 1754187"/>
                <a:gd name="connsiteY218" fmla="*/ 313856 h 2278228"/>
                <a:gd name="connsiteX219" fmla="*/ 770581 w 1754187"/>
                <a:gd name="connsiteY219" fmla="*/ 299939 h 2278228"/>
                <a:gd name="connsiteX220" fmla="*/ 795860 w 1754187"/>
                <a:gd name="connsiteY220" fmla="*/ 283181 h 2278228"/>
                <a:gd name="connsiteX221" fmla="*/ 804097 w 1754187"/>
                <a:gd name="connsiteY221" fmla="*/ 277500 h 2278228"/>
                <a:gd name="connsiteX222" fmla="*/ 812618 w 1754187"/>
                <a:gd name="connsiteY222" fmla="*/ 271820 h 2278228"/>
                <a:gd name="connsiteX223" fmla="*/ 851815 w 1754187"/>
                <a:gd name="connsiteY223" fmla="*/ 229783 h 2278228"/>
                <a:gd name="connsiteX224" fmla="*/ 860336 w 1754187"/>
                <a:gd name="connsiteY224" fmla="*/ 218705 h 2278228"/>
                <a:gd name="connsiteX225" fmla="*/ 910610 w 1754187"/>
                <a:gd name="connsiteY225" fmla="*/ 201663 h 2278228"/>
                <a:gd name="connsiteX226" fmla="*/ 946966 w 1754187"/>
                <a:gd name="connsiteY226" fmla="*/ 190586 h 2278228"/>
                <a:gd name="connsiteX227" fmla="*/ 955487 w 1754187"/>
                <a:gd name="connsiteY227" fmla="*/ 187746 h 2278228"/>
                <a:gd name="connsiteX228" fmla="*/ 994683 w 1754187"/>
                <a:gd name="connsiteY228" fmla="*/ 170988 h 2278228"/>
                <a:gd name="connsiteX229" fmla="*/ 1000364 w 1754187"/>
                <a:gd name="connsiteY229" fmla="*/ 170988 h 2278228"/>
                <a:gd name="connsiteX230" fmla="*/ 1059159 w 1754187"/>
                <a:gd name="connsiteY230" fmla="*/ 140028 h 2278228"/>
                <a:gd name="connsiteX231" fmla="*/ 1090118 w 1754187"/>
                <a:gd name="connsiteY231" fmla="*/ 126111 h 2278228"/>
                <a:gd name="connsiteX232" fmla="*/ 1098355 w 1754187"/>
                <a:gd name="connsiteY232" fmla="*/ 123270 h 2278228"/>
                <a:gd name="connsiteX233" fmla="*/ 1120794 w 1754187"/>
                <a:gd name="connsiteY233" fmla="*/ 106512 h 2278228"/>
                <a:gd name="connsiteX234" fmla="*/ 1126475 w 1754187"/>
                <a:gd name="connsiteY234" fmla="*/ 97991 h 2278228"/>
                <a:gd name="connsiteX235" fmla="*/ 1137552 w 1754187"/>
                <a:gd name="connsiteY235" fmla="*/ 78393 h 2278228"/>
                <a:gd name="connsiteX236" fmla="*/ 1146073 w 1754187"/>
                <a:gd name="connsiteY236" fmla="*/ 53114 h 2278228"/>
                <a:gd name="connsiteX237" fmla="*/ 1143233 w 1754187"/>
                <a:gd name="connsiteY237" fmla="*/ 42037 h 2278228"/>
                <a:gd name="connsiteX238" fmla="*/ 1140392 w 1754187"/>
                <a:gd name="connsiteY238" fmla="*/ 28119 h 2278228"/>
                <a:gd name="connsiteX239" fmla="*/ 1151754 w 1754187"/>
                <a:gd name="connsiteY239" fmla="*/ 0 h 2278228"/>
                <a:gd name="connsiteX240" fmla="*/ 1159990 w 1754187"/>
                <a:gd name="connsiteY240" fmla="*/ 2840 h 2278228"/>
                <a:gd name="connsiteX241" fmla="*/ 1196347 w 1754187"/>
                <a:gd name="connsiteY241" fmla="*/ 28119 h 2278228"/>
                <a:gd name="connsiteX242" fmla="*/ 1204868 w 1754187"/>
                <a:gd name="connsiteY242" fmla="*/ 36356 h 2278228"/>
                <a:gd name="connsiteX243" fmla="*/ 1210548 w 1754187"/>
                <a:gd name="connsiteY243" fmla="*/ 42037 h 2278228"/>
                <a:gd name="connsiteX244" fmla="*/ 1252585 w 1754187"/>
                <a:gd name="connsiteY244" fmla="*/ 55954 h 2278228"/>
                <a:gd name="connsiteX245" fmla="*/ 1263663 w 1754187"/>
                <a:gd name="connsiteY245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907769 w 1754187"/>
                <a:gd name="connsiteY90" fmla="*/ 2070884 h 2278228"/>
                <a:gd name="connsiteX91" fmla="*/ 571474 w 1754187"/>
                <a:gd name="connsiteY91" fmla="*/ 2087642 h 2278228"/>
                <a:gd name="connsiteX92" fmla="*/ 551876 w 1754187"/>
                <a:gd name="connsiteY92" fmla="*/ 2087642 h 2278228"/>
                <a:gd name="connsiteX93" fmla="*/ 521200 w 1754187"/>
                <a:gd name="connsiteY93" fmla="*/ 2073724 h 2278228"/>
                <a:gd name="connsiteX94" fmla="*/ 512679 w 1754187"/>
                <a:gd name="connsiteY94" fmla="*/ 2073724 h 2278228"/>
                <a:gd name="connsiteX95" fmla="*/ 462406 w 1754187"/>
                <a:gd name="connsiteY95" fmla="*/ 2101844 h 2278228"/>
                <a:gd name="connsiteX96" fmla="*/ 375492 w 1754187"/>
                <a:gd name="connsiteY96" fmla="*/ 2194154 h 2278228"/>
                <a:gd name="connsiteX97" fmla="*/ 364130 w 1754187"/>
                <a:gd name="connsiteY97" fmla="*/ 2210912 h 2278228"/>
                <a:gd name="connsiteX98" fmla="*/ 355893 w 1754187"/>
                <a:gd name="connsiteY98" fmla="*/ 2222274 h 2278228"/>
                <a:gd name="connsiteX99" fmla="*/ 324934 w 1754187"/>
                <a:gd name="connsiteY99" fmla="*/ 2247552 h 2278228"/>
                <a:gd name="connsiteX100" fmla="*/ 294258 w 1754187"/>
                <a:gd name="connsiteY100" fmla="*/ 2278228 h 2278228"/>
                <a:gd name="connsiteX101" fmla="*/ 210184 w 1754187"/>
                <a:gd name="connsiteY101" fmla="*/ 2236191 h 2278228"/>
                <a:gd name="connsiteX102" fmla="*/ 117590 w 1754187"/>
                <a:gd name="connsiteY102" fmla="*/ 2141040 h 2278228"/>
                <a:gd name="connsiteX103" fmla="*/ 117590 w 1754187"/>
                <a:gd name="connsiteY103" fmla="*/ 2096163 h 2278228"/>
                <a:gd name="connsiteX104" fmla="*/ 162467 w 1754187"/>
                <a:gd name="connsiteY104" fmla="*/ 2034528 h 2278228"/>
                <a:gd name="connsiteX105" fmla="*/ 201663 w 1754187"/>
                <a:gd name="connsiteY105" fmla="*/ 1928015 h 2278228"/>
                <a:gd name="connsiteX106" fmla="*/ 232623 w 1754187"/>
                <a:gd name="connsiteY106" fmla="*/ 1759868 h 2278228"/>
                <a:gd name="connsiteX107" fmla="*/ 235179 w 1754187"/>
                <a:gd name="connsiteY107" fmla="*/ 1672954 h 2278228"/>
                <a:gd name="connsiteX108" fmla="*/ 240860 w 1754187"/>
                <a:gd name="connsiteY108" fmla="*/ 1664717 h 2278228"/>
                <a:gd name="connsiteX109" fmla="*/ 235179 w 1754187"/>
                <a:gd name="connsiteY109" fmla="*/ 1479528 h 2278228"/>
                <a:gd name="connsiteX110" fmla="*/ 232623 w 1754187"/>
                <a:gd name="connsiteY110" fmla="*/ 1476687 h 2278228"/>
                <a:gd name="connsiteX111" fmla="*/ 232623 w 1754187"/>
                <a:gd name="connsiteY111" fmla="*/ 1465610 h 2278228"/>
                <a:gd name="connsiteX112" fmla="*/ 229783 w 1754187"/>
                <a:gd name="connsiteY112" fmla="*/ 1457089 h 2278228"/>
                <a:gd name="connsiteX113" fmla="*/ 229783 w 1754187"/>
                <a:gd name="connsiteY113" fmla="*/ 1451692 h 2278228"/>
                <a:gd name="connsiteX114" fmla="*/ 240860 w 1754187"/>
                <a:gd name="connsiteY114" fmla="*/ 1398294 h 2278228"/>
                <a:gd name="connsiteX115" fmla="*/ 243700 w 1754187"/>
                <a:gd name="connsiteY115" fmla="*/ 1395454 h 2278228"/>
                <a:gd name="connsiteX116" fmla="*/ 249381 w 1754187"/>
                <a:gd name="connsiteY116" fmla="*/ 1392897 h 2278228"/>
                <a:gd name="connsiteX117" fmla="*/ 254778 w 1754187"/>
                <a:gd name="connsiteY117" fmla="*/ 1390057 h 2278228"/>
                <a:gd name="connsiteX118" fmla="*/ 263298 w 1754187"/>
                <a:gd name="connsiteY118" fmla="*/ 1387217 h 2278228"/>
                <a:gd name="connsiteX119" fmla="*/ 299655 w 1754187"/>
                <a:gd name="connsiteY119" fmla="*/ 1387217 h 2278228"/>
                <a:gd name="connsiteX120" fmla="*/ 299655 w 1754187"/>
                <a:gd name="connsiteY120" fmla="*/ 1381536 h 2278228"/>
                <a:gd name="connsiteX121" fmla="*/ 305335 w 1754187"/>
                <a:gd name="connsiteY121" fmla="*/ 1375855 h 2278228"/>
                <a:gd name="connsiteX122" fmla="*/ 305335 w 1754187"/>
                <a:gd name="connsiteY122" fmla="*/ 1317061 h 2278228"/>
                <a:gd name="connsiteX123" fmla="*/ 308176 w 1754187"/>
                <a:gd name="connsiteY123" fmla="*/ 1311380 h 2278228"/>
                <a:gd name="connsiteX124" fmla="*/ 313856 w 1754187"/>
                <a:gd name="connsiteY124" fmla="*/ 1303143 h 2278228"/>
                <a:gd name="connsiteX125" fmla="*/ 316413 w 1754187"/>
                <a:gd name="connsiteY125" fmla="*/ 1300303 h 2278228"/>
                <a:gd name="connsiteX126" fmla="*/ 341692 w 1754187"/>
                <a:gd name="connsiteY126" fmla="*/ 1266787 h 2278228"/>
                <a:gd name="connsiteX127" fmla="*/ 372651 w 1754187"/>
                <a:gd name="connsiteY127" fmla="*/ 1238668 h 2278228"/>
                <a:gd name="connsiteX128" fmla="*/ 378332 w 1754187"/>
                <a:gd name="connsiteY128" fmla="*/ 1238668 h 2278228"/>
                <a:gd name="connsiteX129" fmla="*/ 383728 w 1754187"/>
                <a:gd name="connsiteY129" fmla="*/ 1235827 h 2278228"/>
                <a:gd name="connsiteX130" fmla="*/ 389409 w 1754187"/>
                <a:gd name="connsiteY130" fmla="*/ 1235827 h 2278228"/>
                <a:gd name="connsiteX131" fmla="*/ 411848 w 1754187"/>
                <a:gd name="connsiteY131" fmla="*/ 1238668 h 2278228"/>
                <a:gd name="connsiteX132" fmla="*/ 422925 w 1754187"/>
                <a:gd name="connsiteY132" fmla="*/ 1238668 h 2278228"/>
                <a:gd name="connsiteX133" fmla="*/ 445364 w 1754187"/>
                <a:gd name="connsiteY133" fmla="*/ 1224750 h 2278228"/>
                <a:gd name="connsiteX134" fmla="*/ 439967 w 1754187"/>
                <a:gd name="connsiteY134" fmla="*/ 1221910 h 2278228"/>
                <a:gd name="connsiteX135" fmla="*/ 428606 w 1754187"/>
                <a:gd name="connsiteY135" fmla="*/ 1199471 h 2278228"/>
                <a:gd name="connsiteX136" fmla="*/ 425765 w 1754187"/>
                <a:gd name="connsiteY136" fmla="*/ 1193790 h 2278228"/>
                <a:gd name="connsiteX137" fmla="*/ 403327 w 1754187"/>
                <a:gd name="connsiteY137" fmla="*/ 1171352 h 2278228"/>
                <a:gd name="connsiteX138" fmla="*/ 400486 w 1754187"/>
                <a:gd name="connsiteY138" fmla="*/ 1171352 h 2278228"/>
                <a:gd name="connsiteX139" fmla="*/ 395090 w 1754187"/>
                <a:gd name="connsiteY139" fmla="*/ 1168511 h 2278228"/>
                <a:gd name="connsiteX140" fmla="*/ 378332 w 1754187"/>
                <a:gd name="connsiteY140" fmla="*/ 1162831 h 2278228"/>
                <a:gd name="connsiteX141" fmla="*/ 372651 w 1754187"/>
                <a:gd name="connsiteY141" fmla="*/ 1160274 h 2278228"/>
                <a:gd name="connsiteX142" fmla="*/ 353053 w 1754187"/>
                <a:gd name="connsiteY142" fmla="*/ 1126475 h 2278228"/>
                <a:gd name="connsiteX143" fmla="*/ 333455 w 1754187"/>
                <a:gd name="connsiteY143" fmla="*/ 1123634 h 2278228"/>
                <a:gd name="connsiteX144" fmla="*/ 294258 w 1754187"/>
                <a:gd name="connsiteY144" fmla="*/ 1112557 h 2278228"/>
                <a:gd name="connsiteX145" fmla="*/ 299655 w 1754187"/>
                <a:gd name="connsiteY145" fmla="*/ 1095799 h 2278228"/>
                <a:gd name="connsiteX146" fmla="*/ 294258 w 1754187"/>
                <a:gd name="connsiteY146" fmla="*/ 1050922 h 2278228"/>
                <a:gd name="connsiteX147" fmla="*/ 294258 w 1754187"/>
                <a:gd name="connsiteY147" fmla="*/ 1039560 h 2278228"/>
                <a:gd name="connsiteX148" fmla="*/ 302495 w 1754187"/>
                <a:gd name="connsiteY148" fmla="*/ 983606 h 2278228"/>
                <a:gd name="connsiteX149" fmla="*/ 302495 w 1754187"/>
                <a:gd name="connsiteY149" fmla="*/ 964008 h 2278228"/>
                <a:gd name="connsiteX150" fmla="*/ 324934 w 1754187"/>
                <a:gd name="connsiteY150" fmla="*/ 885615 h 2278228"/>
                <a:gd name="connsiteX151" fmla="*/ 333455 w 1754187"/>
                <a:gd name="connsiteY151" fmla="*/ 874253 h 2278228"/>
                <a:gd name="connsiteX152" fmla="*/ 341692 w 1754187"/>
                <a:gd name="connsiteY152" fmla="*/ 863176 h 2278228"/>
                <a:gd name="connsiteX153" fmla="*/ 358449 w 1754187"/>
                <a:gd name="connsiteY153" fmla="*/ 823980 h 2278228"/>
                <a:gd name="connsiteX154" fmla="*/ 361290 w 1754187"/>
                <a:gd name="connsiteY154" fmla="*/ 818299 h 2278228"/>
                <a:gd name="connsiteX155" fmla="*/ 358449 w 1754187"/>
                <a:gd name="connsiteY155" fmla="*/ 806938 h 2278228"/>
                <a:gd name="connsiteX156" fmla="*/ 358449 w 1754187"/>
                <a:gd name="connsiteY156" fmla="*/ 798701 h 2278228"/>
                <a:gd name="connsiteX157" fmla="*/ 308176 w 1754187"/>
                <a:gd name="connsiteY157" fmla="*/ 764901 h 2278228"/>
                <a:gd name="connsiteX158" fmla="*/ 296814 w 1754187"/>
                <a:gd name="connsiteY158" fmla="*/ 764901 h 2278228"/>
                <a:gd name="connsiteX159" fmla="*/ 263298 w 1754187"/>
                <a:gd name="connsiteY159" fmla="*/ 748143 h 2278228"/>
                <a:gd name="connsiteX160" fmla="*/ 254778 w 1754187"/>
                <a:gd name="connsiteY160" fmla="*/ 745302 h 2278228"/>
                <a:gd name="connsiteX161" fmla="*/ 195983 w 1754187"/>
                <a:gd name="connsiteY161" fmla="*/ 750983 h 2278228"/>
                <a:gd name="connsiteX162" fmla="*/ 184905 w 1754187"/>
                <a:gd name="connsiteY162" fmla="*/ 753823 h 2278228"/>
                <a:gd name="connsiteX163" fmla="*/ 137188 w 1754187"/>
                <a:gd name="connsiteY163" fmla="*/ 742746 h 2278228"/>
                <a:gd name="connsiteX164" fmla="*/ 131507 w 1754187"/>
                <a:gd name="connsiteY164" fmla="*/ 734225 h 2278228"/>
                <a:gd name="connsiteX165" fmla="*/ 100832 w 1754187"/>
                <a:gd name="connsiteY165" fmla="*/ 686508 h 2278228"/>
                <a:gd name="connsiteX166" fmla="*/ 86630 w 1754187"/>
                <a:gd name="connsiteY166" fmla="*/ 680827 h 2278228"/>
                <a:gd name="connsiteX167" fmla="*/ 69872 w 1754187"/>
                <a:gd name="connsiteY167" fmla="*/ 675430 h 2278228"/>
                <a:gd name="connsiteX168" fmla="*/ 24995 w 1754187"/>
                <a:gd name="connsiteY168" fmla="*/ 630553 h 2278228"/>
                <a:gd name="connsiteX169" fmla="*/ 24995 w 1754187"/>
                <a:gd name="connsiteY169" fmla="*/ 619192 h 2278228"/>
                <a:gd name="connsiteX170" fmla="*/ 22439 w 1754187"/>
                <a:gd name="connsiteY170" fmla="*/ 610955 h 2278228"/>
                <a:gd name="connsiteX171" fmla="*/ 0 w 1754187"/>
                <a:gd name="connsiteY171" fmla="*/ 532562 h 2278228"/>
                <a:gd name="connsiteX172" fmla="*/ 8237 w 1754187"/>
                <a:gd name="connsiteY172" fmla="*/ 535118 h 2278228"/>
                <a:gd name="connsiteX173" fmla="*/ 16758 w 1754187"/>
                <a:gd name="connsiteY173" fmla="*/ 535118 h 2278228"/>
                <a:gd name="connsiteX174" fmla="*/ 33516 w 1754187"/>
                <a:gd name="connsiteY174" fmla="*/ 537958 h 2278228"/>
                <a:gd name="connsiteX175" fmla="*/ 47433 w 1754187"/>
                <a:gd name="connsiteY175" fmla="*/ 535118 h 2278228"/>
                <a:gd name="connsiteX176" fmla="*/ 58795 w 1754187"/>
                <a:gd name="connsiteY176" fmla="*/ 535118 h 2278228"/>
                <a:gd name="connsiteX177" fmla="*/ 72712 w 1754187"/>
                <a:gd name="connsiteY177" fmla="*/ 532562 h 2278228"/>
                <a:gd name="connsiteX178" fmla="*/ 78393 w 1754187"/>
                <a:gd name="connsiteY178" fmla="*/ 529721 h 2278228"/>
                <a:gd name="connsiteX179" fmla="*/ 86630 w 1754187"/>
                <a:gd name="connsiteY179" fmla="*/ 529721 h 2278228"/>
                <a:gd name="connsiteX180" fmla="*/ 120430 w 1754187"/>
                <a:gd name="connsiteY180" fmla="*/ 526881 h 2278228"/>
                <a:gd name="connsiteX181" fmla="*/ 128667 w 1754187"/>
                <a:gd name="connsiteY181" fmla="*/ 529721 h 2278228"/>
                <a:gd name="connsiteX182" fmla="*/ 134347 w 1754187"/>
                <a:gd name="connsiteY182" fmla="*/ 529721 h 2278228"/>
                <a:gd name="connsiteX183" fmla="*/ 165307 w 1754187"/>
                <a:gd name="connsiteY183" fmla="*/ 549320 h 2278228"/>
                <a:gd name="connsiteX184" fmla="*/ 173544 w 1754187"/>
                <a:gd name="connsiteY184" fmla="*/ 557557 h 2278228"/>
                <a:gd name="connsiteX185" fmla="*/ 179225 w 1754187"/>
                <a:gd name="connsiteY185" fmla="*/ 560397 h 2278228"/>
                <a:gd name="connsiteX186" fmla="*/ 187746 w 1754187"/>
                <a:gd name="connsiteY186" fmla="*/ 566078 h 2278228"/>
                <a:gd name="connsiteX187" fmla="*/ 226942 w 1754187"/>
                <a:gd name="connsiteY187" fmla="*/ 599594 h 2278228"/>
                <a:gd name="connsiteX188" fmla="*/ 232623 w 1754187"/>
                <a:gd name="connsiteY188" fmla="*/ 602434 h 2278228"/>
                <a:gd name="connsiteX189" fmla="*/ 240860 w 1754187"/>
                <a:gd name="connsiteY189" fmla="*/ 605274 h 2278228"/>
                <a:gd name="connsiteX190" fmla="*/ 246541 w 1754187"/>
                <a:gd name="connsiteY190" fmla="*/ 608114 h 2278228"/>
                <a:gd name="connsiteX191" fmla="*/ 257618 w 1754187"/>
                <a:gd name="connsiteY191" fmla="*/ 608114 h 2278228"/>
                <a:gd name="connsiteX192" fmla="*/ 302495 w 1754187"/>
                <a:gd name="connsiteY192" fmla="*/ 591357 h 2278228"/>
                <a:gd name="connsiteX193" fmla="*/ 308176 w 1754187"/>
                <a:gd name="connsiteY193" fmla="*/ 585676 h 2278228"/>
                <a:gd name="connsiteX194" fmla="*/ 311016 w 1754187"/>
                <a:gd name="connsiteY194" fmla="*/ 579995 h 2278228"/>
                <a:gd name="connsiteX195" fmla="*/ 316413 w 1754187"/>
                <a:gd name="connsiteY195" fmla="*/ 574599 h 2278228"/>
                <a:gd name="connsiteX196" fmla="*/ 319253 w 1754187"/>
                <a:gd name="connsiteY196" fmla="*/ 568918 h 2278228"/>
                <a:gd name="connsiteX197" fmla="*/ 366971 w 1754187"/>
                <a:gd name="connsiteY197" fmla="*/ 552160 h 2278228"/>
                <a:gd name="connsiteX198" fmla="*/ 375492 w 1754187"/>
                <a:gd name="connsiteY198" fmla="*/ 552160 h 2278228"/>
                <a:gd name="connsiteX199" fmla="*/ 422925 w 1754187"/>
                <a:gd name="connsiteY199" fmla="*/ 515520 h 2278228"/>
                <a:gd name="connsiteX200" fmla="*/ 431446 w 1754187"/>
                <a:gd name="connsiteY200" fmla="*/ 507283 h 2278228"/>
                <a:gd name="connsiteX201" fmla="*/ 437127 w 1754187"/>
                <a:gd name="connsiteY201" fmla="*/ 498762 h 2278228"/>
                <a:gd name="connsiteX202" fmla="*/ 470643 w 1754187"/>
                <a:gd name="connsiteY202" fmla="*/ 487685 h 2278228"/>
                <a:gd name="connsiteX203" fmla="*/ 482004 w 1754187"/>
                <a:gd name="connsiteY203" fmla="*/ 487685 h 2278228"/>
                <a:gd name="connsiteX204" fmla="*/ 518360 w 1754187"/>
                <a:gd name="connsiteY204" fmla="*/ 498762 h 2278228"/>
                <a:gd name="connsiteX205" fmla="*/ 526597 w 1754187"/>
                <a:gd name="connsiteY205" fmla="*/ 498762 h 2278228"/>
                <a:gd name="connsiteX206" fmla="*/ 554716 w 1754187"/>
                <a:gd name="connsiteY206" fmla="*/ 487685 h 2278228"/>
                <a:gd name="connsiteX207" fmla="*/ 563237 w 1754187"/>
                <a:gd name="connsiteY207" fmla="*/ 479164 h 2278228"/>
                <a:gd name="connsiteX208" fmla="*/ 574315 w 1754187"/>
                <a:gd name="connsiteY208" fmla="*/ 473483 h 2278228"/>
                <a:gd name="connsiteX209" fmla="*/ 579995 w 1754187"/>
                <a:gd name="connsiteY209" fmla="*/ 468086 h 2278228"/>
                <a:gd name="connsiteX210" fmla="*/ 627713 w 1754187"/>
                <a:gd name="connsiteY210" fmla="*/ 459565 h 2278228"/>
                <a:gd name="connsiteX211" fmla="*/ 644471 w 1754187"/>
                <a:gd name="connsiteY211" fmla="*/ 453885 h 2278228"/>
                <a:gd name="connsiteX212" fmla="*/ 658388 w 1754187"/>
                <a:gd name="connsiteY212" fmla="*/ 453885 h 2278228"/>
                <a:gd name="connsiteX213" fmla="*/ 694745 w 1754187"/>
                <a:gd name="connsiteY213" fmla="*/ 417528 h 2278228"/>
                <a:gd name="connsiteX214" fmla="*/ 694745 w 1754187"/>
                <a:gd name="connsiteY214" fmla="*/ 409007 h 2278228"/>
                <a:gd name="connsiteX215" fmla="*/ 697585 w 1754187"/>
                <a:gd name="connsiteY215" fmla="*/ 361574 h 2278228"/>
                <a:gd name="connsiteX216" fmla="*/ 700425 w 1754187"/>
                <a:gd name="connsiteY216" fmla="*/ 353053 h 2278228"/>
                <a:gd name="connsiteX217" fmla="*/ 728545 w 1754187"/>
                <a:gd name="connsiteY217" fmla="*/ 313856 h 2278228"/>
                <a:gd name="connsiteX218" fmla="*/ 770581 w 1754187"/>
                <a:gd name="connsiteY218" fmla="*/ 299939 h 2278228"/>
                <a:gd name="connsiteX219" fmla="*/ 795860 w 1754187"/>
                <a:gd name="connsiteY219" fmla="*/ 283181 h 2278228"/>
                <a:gd name="connsiteX220" fmla="*/ 804097 w 1754187"/>
                <a:gd name="connsiteY220" fmla="*/ 277500 h 2278228"/>
                <a:gd name="connsiteX221" fmla="*/ 812618 w 1754187"/>
                <a:gd name="connsiteY221" fmla="*/ 271820 h 2278228"/>
                <a:gd name="connsiteX222" fmla="*/ 851815 w 1754187"/>
                <a:gd name="connsiteY222" fmla="*/ 229783 h 2278228"/>
                <a:gd name="connsiteX223" fmla="*/ 860336 w 1754187"/>
                <a:gd name="connsiteY223" fmla="*/ 218705 h 2278228"/>
                <a:gd name="connsiteX224" fmla="*/ 910610 w 1754187"/>
                <a:gd name="connsiteY224" fmla="*/ 201663 h 2278228"/>
                <a:gd name="connsiteX225" fmla="*/ 946966 w 1754187"/>
                <a:gd name="connsiteY225" fmla="*/ 190586 h 2278228"/>
                <a:gd name="connsiteX226" fmla="*/ 955487 w 1754187"/>
                <a:gd name="connsiteY226" fmla="*/ 187746 h 2278228"/>
                <a:gd name="connsiteX227" fmla="*/ 994683 w 1754187"/>
                <a:gd name="connsiteY227" fmla="*/ 170988 h 2278228"/>
                <a:gd name="connsiteX228" fmla="*/ 1000364 w 1754187"/>
                <a:gd name="connsiteY228" fmla="*/ 170988 h 2278228"/>
                <a:gd name="connsiteX229" fmla="*/ 1059159 w 1754187"/>
                <a:gd name="connsiteY229" fmla="*/ 140028 h 2278228"/>
                <a:gd name="connsiteX230" fmla="*/ 1090118 w 1754187"/>
                <a:gd name="connsiteY230" fmla="*/ 126111 h 2278228"/>
                <a:gd name="connsiteX231" fmla="*/ 1098355 w 1754187"/>
                <a:gd name="connsiteY231" fmla="*/ 123270 h 2278228"/>
                <a:gd name="connsiteX232" fmla="*/ 1120794 w 1754187"/>
                <a:gd name="connsiteY232" fmla="*/ 106512 h 2278228"/>
                <a:gd name="connsiteX233" fmla="*/ 1126475 w 1754187"/>
                <a:gd name="connsiteY233" fmla="*/ 97991 h 2278228"/>
                <a:gd name="connsiteX234" fmla="*/ 1137552 w 1754187"/>
                <a:gd name="connsiteY234" fmla="*/ 78393 h 2278228"/>
                <a:gd name="connsiteX235" fmla="*/ 1146073 w 1754187"/>
                <a:gd name="connsiteY235" fmla="*/ 53114 h 2278228"/>
                <a:gd name="connsiteX236" fmla="*/ 1143233 w 1754187"/>
                <a:gd name="connsiteY236" fmla="*/ 42037 h 2278228"/>
                <a:gd name="connsiteX237" fmla="*/ 1140392 w 1754187"/>
                <a:gd name="connsiteY237" fmla="*/ 28119 h 2278228"/>
                <a:gd name="connsiteX238" fmla="*/ 1151754 w 1754187"/>
                <a:gd name="connsiteY238" fmla="*/ 0 h 2278228"/>
                <a:gd name="connsiteX239" fmla="*/ 1159990 w 1754187"/>
                <a:gd name="connsiteY239" fmla="*/ 2840 h 2278228"/>
                <a:gd name="connsiteX240" fmla="*/ 1196347 w 1754187"/>
                <a:gd name="connsiteY240" fmla="*/ 28119 h 2278228"/>
                <a:gd name="connsiteX241" fmla="*/ 1204868 w 1754187"/>
                <a:gd name="connsiteY241" fmla="*/ 36356 h 2278228"/>
                <a:gd name="connsiteX242" fmla="*/ 1210548 w 1754187"/>
                <a:gd name="connsiteY242" fmla="*/ 42037 h 2278228"/>
                <a:gd name="connsiteX243" fmla="*/ 1252585 w 1754187"/>
                <a:gd name="connsiteY243" fmla="*/ 55954 h 2278228"/>
                <a:gd name="connsiteX244" fmla="*/ 1263663 w 1754187"/>
                <a:gd name="connsiteY244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907769 w 1754187"/>
                <a:gd name="connsiteY89" fmla="*/ 2070884 h 2278228"/>
                <a:gd name="connsiteX90" fmla="*/ 571474 w 1754187"/>
                <a:gd name="connsiteY90" fmla="*/ 2087642 h 2278228"/>
                <a:gd name="connsiteX91" fmla="*/ 551876 w 1754187"/>
                <a:gd name="connsiteY91" fmla="*/ 2087642 h 2278228"/>
                <a:gd name="connsiteX92" fmla="*/ 521200 w 1754187"/>
                <a:gd name="connsiteY92" fmla="*/ 2073724 h 2278228"/>
                <a:gd name="connsiteX93" fmla="*/ 512679 w 1754187"/>
                <a:gd name="connsiteY93" fmla="*/ 2073724 h 2278228"/>
                <a:gd name="connsiteX94" fmla="*/ 462406 w 1754187"/>
                <a:gd name="connsiteY94" fmla="*/ 2101844 h 2278228"/>
                <a:gd name="connsiteX95" fmla="*/ 375492 w 1754187"/>
                <a:gd name="connsiteY95" fmla="*/ 2194154 h 2278228"/>
                <a:gd name="connsiteX96" fmla="*/ 364130 w 1754187"/>
                <a:gd name="connsiteY96" fmla="*/ 2210912 h 2278228"/>
                <a:gd name="connsiteX97" fmla="*/ 355893 w 1754187"/>
                <a:gd name="connsiteY97" fmla="*/ 2222274 h 2278228"/>
                <a:gd name="connsiteX98" fmla="*/ 324934 w 1754187"/>
                <a:gd name="connsiteY98" fmla="*/ 2247552 h 2278228"/>
                <a:gd name="connsiteX99" fmla="*/ 294258 w 1754187"/>
                <a:gd name="connsiteY99" fmla="*/ 2278228 h 2278228"/>
                <a:gd name="connsiteX100" fmla="*/ 210184 w 1754187"/>
                <a:gd name="connsiteY100" fmla="*/ 2236191 h 2278228"/>
                <a:gd name="connsiteX101" fmla="*/ 117590 w 1754187"/>
                <a:gd name="connsiteY101" fmla="*/ 2141040 h 2278228"/>
                <a:gd name="connsiteX102" fmla="*/ 117590 w 1754187"/>
                <a:gd name="connsiteY102" fmla="*/ 2096163 h 2278228"/>
                <a:gd name="connsiteX103" fmla="*/ 162467 w 1754187"/>
                <a:gd name="connsiteY103" fmla="*/ 2034528 h 2278228"/>
                <a:gd name="connsiteX104" fmla="*/ 201663 w 1754187"/>
                <a:gd name="connsiteY104" fmla="*/ 1928015 h 2278228"/>
                <a:gd name="connsiteX105" fmla="*/ 232623 w 1754187"/>
                <a:gd name="connsiteY105" fmla="*/ 1759868 h 2278228"/>
                <a:gd name="connsiteX106" fmla="*/ 235179 w 1754187"/>
                <a:gd name="connsiteY106" fmla="*/ 1672954 h 2278228"/>
                <a:gd name="connsiteX107" fmla="*/ 240860 w 1754187"/>
                <a:gd name="connsiteY107" fmla="*/ 1664717 h 2278228"/>
                <a:gd name="connsiteX108" fmla="*/ 235179 w 1754187"/>
                <a:gd name="connsiteY108" fmla="*/ 1479528 h 2278228"/>
                <a:gd name="connsiteX109" fmla="*/ 232623 w 1754187"/>
                <a:gd name="connsiteY109" fmla="*/ 1476687 h 2278228"/>
                <a:gd name="connsiteX110" fmla="*/ 232623 w 1754187"/>
                <a:gd name="connsiteY110" fmla="*/ 1465610 h 2278228"/>
                <a:gd name="connsiteX111" fmla="*/ 229783 w 1754187"/>
                <a:gd name="connsiteY111" fmla="*/ 1457089 h 2278228"/>
                <a:gd name="connsiteX112" fmla="*/ 229783 w 1754187"/>
                <a:gd name="connsiteY112" fmla="*/ 1451692 h 2278228"/>
                <a:gd name="connsiteX113" fmla="*/ 240860 w 1754187"/>
                <a:gd name="connsiteY113" fmla="*/ 1398294 h 2278228"/>
                <a:gd name="connsiteX114" fmla="*/ 243700 w 1754187"/>
                <a:gd name="connsiteY114" fmla="*/ 1395454 h 2278228"/>
                <a:gd name="connsiteX115" fmla="*/ 249381 w 1754187"/>
                <a:gd name="connsiteY115" fmla="*/ 1392897 h 2278228"/>
                <a:gd name="connsiteX116" fmla="*/ 254778 w 1754187"/>
                <a:gd name="connsiteY116" fmla="*/ 1390057 h 2278228"/>
                <a:gd name="connsiteX117" fmla="*/ 263298 w 1754187"/>
                <a:gd name="connsiteY117" fmla="*/ 1387217 h 2278228"/>
                <a:gd name="connsiteX118" fmla="*/ 299655 w 1754187"/>
                <a:gd name="connsiteY118" fmla="*/ 1387217 h 2278228"/>
                <a:gd name="connsiteX119" fmla="*/ 299655 w 1754187"/>
                <a:gd name="connsiteY119" fmla="*/ 1381536 h 2278228"/>
                <a:gd name="connsiteX120" fmla="*/ 305335 w 1754187"/>
                <a:gd name="connsiteY120" fmla="*/ 1375855 h 2278228"/>
                <a:gd name="connsiteX121" fmla="*/ 305335 w 1754187"/>
                <a:gd name="connsiteY121" fmla="*/ 1317061 h 2278228"/>
                <a:gd name="connsiteX122" fmla="*/ 308176 w 1754187"/>
                <a:gd name="connsiteY122" fmla="*/ 1311380 h 2278228"/>
                <a:gd name="connsiteX123" fmla="*/ 313856 w 1754187"/>
                <a:gd name="connsiteY123" fmla="*/ 1303143 h 2278228"/>
                <a:gd name="connsiteX124" fmla="*/ 316413 w 1754187"/>
                <a:gd name="connsiteY124" fmla="*/ 1300303 h 2278228"/>
                <a:gd name="connsiteX125" fmla="*/ 341692 w 1754187"/>
                <a:gd name="connsiteY125" fmla="*/ 1266787 h 2278228"/>
                <a:gd name="connsiteX126" fmla="*/ 372651 w 1754187"/>
                <a:gd name="connsiteY126" fmla="*/ 1238668 h 2278228"/>
                <a:gd name="connsiteX127" fmla="*/ 378332 w 1754187"/>
                <a:gd name="connsiteY127" fmla="*/ 1238668 h 2278228"/>
                <a:gd name="connsiteX128" fmla="*/ 383728 w 1754187"/>
                <a:gd name="connsiteY128" fmla="*/ 1235827 h 2278228"/>
                <a:gd name="connsiteX129" fmla="*/ 389409 w 1754187"/>
                <a:gd name="connsiteY129" fmla="*/ 1235827 h 2278228"/>
                <a:gd name="connsiteX130" fmla="*/ 411848 w 1754187"/>
                <a:gd name="connsiteY130" fmla="*/ 1238668 h 2278228"/>
                <a:gd name="connsiteX131" fmla="*/ 422925 w 1754187"/>
                <a:gd name="connsiteY131" fmla="*/ 1238668 h 2278228"/>
                <a:gd name="connsiteX132" fmla="*/ 445364 w 1754187"/>
                <a:gd name="connsiteY132" fmla="*/ 1224750 h 2278228"/>
                <a:gd name="connsiteX133" fmla="*/ 439967 w 1754187"/>
                <a:gd name="connsiteY133" fmla="*/ 1221910 h 2278228"/>
                <a:gd name="connsiteX134" fmla="*/ 428606 w 1754187"/>
                <a:gd name="connsiteY134" fmla="*/ 1199471 h 2278228"/>
                <a:gd name="connsiteX135" fmla="*/ 425765 w 1754187"/>
                <a:gd name="connsiteY135" fmla="*/ 1193790 h 2278228"/>
                <a:gd name="connsiteX136" fmla="*/ 403327 w 1754187"/>
                <a:gd name="connsiteY136" fmla="*/ 1171352 h 2278228"/>
                <a:gd name="connsiteX137" fmla="*/ 400486 w 1754187"/>
                <a:gd name="connsiteY137" fmla="*/ 1171352 h 2278228"/>
                <a:gd name="connsiteX138" fmla="*/ 395090 w 1754187"/>
                <a:gd name="connsiteY138" fmla="*/ 1168511 h 2278228"/>
                <a:gd name="connsiteX139" fmla="*/ 378332 w 1754187"/>
                <a:gd name="connsiteY139" fmla="*/ 1162831 h 2278228"/>
                <a:gd name="connsiteX140" fmla="*/ 372651 w 1754187"/>
                <a:gd name="connsiteY140" fmla="*/ 1160274 h 2278228"/>
                <a:gd name="connsiteX141" fmla="*/ 353053 w 1754187"/>
                <a:gd name="connsiteY141" fmla="*/ 1126475 h 2278228"/>
                <a:gd name="connsiteX142" fmla="*/ 333455 w 1754187"/>
                <a:gd name="connsiteY142" fmla="*/ 1123634 h 2278228"/>
                <a:gd name="connsiteX143" fmla="*/ 294258 w 1754187"/>
                <a:gd name="connsiteY143" fmla="*/ 1112557 h 2278228"/>
                <a:gd name="connsiteX144" fmla="*/ 299655 w 1754187"/>
                <a:gd name="connsiteY144" fmla="*/ 1095799 h 2278228"/>
                <a:gd name="connsiteX145" fmla="*/ 294258 w 1754187"/>
                <a:gd name="connsiteY145" fmla="*/ 1050922 h 2278228"/>
                <a:gd name="connsiteX146" fmla="*/ 294258 w 1754187"/>
                <a:gd name="connsiteY146" fmla="*/ 1039560 h 2278228"/>
                <a:gd name="connsiteX147" fmla="*/ 302495 w 1754187"/>
                <a:gd name="connsiteY147" fmla="*/ 983606 h 2278228"/>
                <a:gd name="connsiteX148" fmla="*/ 302495 w 1754187"/>
                <a:gd name="connsiteY148" fmla="*/ 964008 h 2278228"/>
                <a:gd name="connsiteX149" fmla="*/ 324934 w 1754187"/>
                <a:gd name="connsiteY149" fmla="*/ 885615 h 2278228"/>
                <a:gd name="connsiteX150" fmla="*/ 333455 w 1754187"/>
                <a:gd name="connsiteY150" fmla="*/ 874253 h 2278228"/>
                <a:gd name="connsiteX151" fmla="*/ 341692 w 1754187"/>
                <a:gd name="connsiteY151" fmla="*/ 863176 h 2278228"/>
                <a:gd name="connsiteX152" fmla="*/ 358449 w 1754187"/>
                <a:gd name="connsiteY152" fmla="*/ 823980 h 2278228"/>
                <a:gd name="connsiteX153" fmla="*/ 361290 w 1754187"/>
                <a:gd name="connsiteY153" fmla="*/ 818299 h 2278228"/>
                <a:gd name="connsiteX154" fmla="*/ 358449 w 1754187"/>
                <a:gd name="connsiteY154" fmla="*/ 806938 h 2278228"/>
                <a:gd name="connsiteX155" fmla="*/ 358449 w 1754187"/>
                <a:gd name="connsiteY155" fmla="*/ 798701 h 2278228"/>
                <a:gd name="connsiteX156" fmla="*/ 308176 w 1754187"/>
                <a:gd name="connsiteY156" fmla="*/ 764901 h 2278228"/>
                <a:gd name="connsiteX157" fmla="*/ 296814 w 1754187"/>
                <a:gd name="connsiteY157" fmla="*/ 764901 h 2278228"/>
                <a:gd name="connsiteX158" fmla="*/ 263298 w 1754187"/>
                <a:gd name="connsiteY158" fmla="*/ 748143 h 2278228"/>
                <a:gd name="connsiteX159" fmla="*/ 254778 w 1754187"/>
                <a:gd name="connsiteY159" fmla="*/ 745302 h 2278228"/>
                <a:gd name="connsiteX160" fmla="*/ 195983 w 1754187"/>
                <a:gd name="connsiteY160" fmla="*/ 750983 h 2278228"/>
                <a:gd name="connsiteX161" fmla="*/ 184905 w 1754187"/>
                <a:gd name="connsiteY161" fmla="*/ 753823 h 2278228"/>
                <a:gd name="connsiteX162" fmla="*/ 137188 w 1754187"/>
                <a:gd name="connsiteY162" fmla="*/ 742746 h 2278228"/>
                <a:gd name="connsiteX163" fmla="*/ 131507 w 1754187"/>
                <a:gd name="connsiteY163" fmla="*/ 734225 h 2278228"/>
                <a:gd name="connsiteX164" fmla="*/ 100832 w 1754187"/>
                <a:gd name="connsiteY164" fmla="*/ 686508 h 2278228"/>
                <a:gd name="connsiteX165" fmla="*/ 86630 w 1754187"/>
                <a:gd name="connsiteY165" fmla="*/ 680827 h 2278228"/>
                <a:gd name="connsiteX166" fmla="*/ 69872 w 1754187"/>
                <a:gd name="connsiteY166" fmla="*/ 675430 h 2278228"/>
                <a:gd name="connsiteX167" fmla="*/ 24995 w 1754187"/>
                <a:gd name="connsiteY167" fmla="*/ 630553 h 2278228"/>
                <a:gd name="connsiteX168" fmla="*/ 24995 w 1754187"/>
                <a:gd name="connsiteY168" fmla="*/ 619192 h 2278228"/>
                <a:gd name="connsiteX169" fmla="*/ 22439 w 1754187"/>
                <a:gd name="connsiteY169" fmla="*/ 610955 h 2278228"/>
                <a:gd name="connsiteX170" fmla="*/ 0 w 1754187"/>
                <a:gd name="connsiteY170" fmla="*/ 532562 h 2278228"/>
                <a:gd name="connsiteX171" fmla="*/ 8237 w 1754187"/>
                <a:gd name="connsiteY171" fmla="*/ 535118 h 2278228"/>
                <a:gd name="connsiteX172" fmla="*/ 16758 w 1754187"/>
                <a:gd name="connsiteY172" fmla="*/ 535118 h 2278228"/>
                <a:gd name="connsiteX173" fmla="*/ 33516 w 1754187"/>
                <a:gd name="connsiteY173" fmla="*/ 537958 h 2278228"/>
                <a:gd name="connsiteX174" fmla="*/ 47433 w 1754187"/>
                <a:gd name="connsiteY174" fmla="*/ 535118 h 2278228"/>
                <a:gd name="connsiteX175" fmla="*/ 58795 w 1754187"/>
                <a:gd name="connsiteY175" fmla="*/ 535118 h 2278228"/>
                <a:gd name="connsiteX176" fmla="*/ 72712 w 1754187"/>
                <a:gd name="connsiteY176" fmla="*/ 532562 h 2278228"/>
                <a:gd name="connsiteX177" fmla="*/ 78393 w 1754187"/>
                <a:gd name="connsiteY177" fmla="*/ 529721 h 2278228"/>
                <a:gd name="connsiteX178" fmla="*/ 86630 w 1754187"/>
                <a:gd name="connsiteY178" fmla="*/ 529721 h 2278228"/>
                <a:gd name="connsiteX179" fmla="*/ 120430 w 1754187"/>
                <a:gd name="connsiteY179" fmla="*/ 526881 h 2278228"/>
                <a:gd name="connsiteX180" fmla="*/ 128667 w 1754187"/>
                <a:gd name="connsiteY180" fmla="*/ 529721 h 2278228"/>
                <a:gd name="connsiteX181" fmla="*/ 134347 w 1754187"/>
                <a:gd name="connsiteY181" fmla="*/ 529721 h 2278228"/>
                <a:gd name="connsiteX182" fmla="*/ 165307 w 1754187"/>
                <a:gd name="connsiteY182" fmla="*/ 549320 h 2278228"/>
                <a:gd name="connsiteX183" fmla="*/ 173544 w 1754187"/>
                <a:gd name="connsiteY183" fmla="*/ 557557 h 2278228"/>
                <a:gd name="connsiteX184" fmla="*/ 179225 w 1754187"/>
                <a:gd name="connsiteY184" fmla="*/ 560397 h 2278228"/>
                <a:gd name="connsiteX185" fmla="*/ 187746 w 1754187"/>
                <a:gd name="connsiteY185" fmla="*/ 566078 h 2278228"/>
                <a:gd name="connsiteX186" fmla="*/ 226942 w 1754187"/>
                <a:gd name="connsiteY186" fmla="*/ 599594 h 2278228"/>
                <a:gd name="connsiteX187" fmla="*/ 232623 w 1754187"/>
                <a:gd name="connsiteY187" fmla="*/ 602434 h 2278228"/>
                <a:gd name="connsiteX188" fmla="*/ 240860 w 1754187"/>
                <a:gd name="connsiteY188" fmla="*/ 605274 h 2278228"/>
                <a:gd name="connsiteX189" fmla="*/ 246541 w 1754187"/>
                <a:gd name="connsiteY189" fmla="*/ 608114 h 2278228"/>
                <a:gd name="connsiteX190" fmla="*/ 257618 w 1754187"/>
                <a:gd name="connsiteY190" fmla="*/ 608114 h 2278228"/>
                <a:gd name="connsiteX191" fmla="*/ 302495 w 1754187"/>
                <a:gd name="connsiteY191" fmla="*/ 591357 h 2278228"/>
                <a:gd name="connsiteX192" fmla="*/ 308176 w 1754187"/>
                <a:gd name="connsiteY192" fmla="*/ 585676 h 2278228"/>
                <a:gd name="connsiteX193" fmla="*/ 311016 w 1754187"/>
                <a:gd name="connsiteY193" fmla="*/ 579995 h 2278228"/>
                <a:gd name="connsiteX194" fmla="*/ 316413 w 1754187"/>
                <a:gd name="connsiteY194" fmla="*/ 574599 h 2278228"/>
                <a:gd name="connsiteX195" fmla="*/ 319253 w 1754187"/>
                <a:gd name="connsiteY195" fmla="*/ 568918 h 2278228"/>
                <a:gd name="connsiteX196" fmla="*/ 366971 w 1754187"/>
                <a:gd name="connsiteY196" fmla="*/ 552160 h 2278228"/>
                <a:gd name="connsiteX197" fmla="*/ 375492 w 1754187"/>
                <a:gd name="connsiteY197" fmla="*/ 552160 h 2278228"/>
                <a:gd name="connsiteX198" fmla="*/ 422925 w 1754187"/>
                <a:gd name="connsiteY198" fmla="*/ 515520 h 2278228"/>
                <a:gd name="connsiteX199" fmla="*/ 431446 w 1754187"/>
                <a:gd name="connsiteY199" fmla="*/ 507283 h 2278228"/>
                <a:gd name="connsiteX200" fmla="*/ 437127 w 1754187"/>
                <a:gd name="connsiteY200" fmla="*/ 498762 h 2278228"/>
                <a:gd name="connsiteX201" fmla="*/ 470643 w 1754187"/>
                <a:gd name="connsiteY201" fmla="*/ 487685 h 2278228"/>
                <a:gd name="connsiteX202" fmla="*/ 482004 w 1754187"/>
                <a:gd name="connsiteY202" fmla="*/ 487685 h 2278228"/>
                <a:gd name="connsiteX203" fmla="*/ 518360 w 1754187"/>
                <a:gd name="connsiteY203" fmla="*/ 498762 h 2278228"/>
                <a:gd name="connsiteX204" fmla="*/ 526597 w 1754187"/>
                <a:gd name="connsiteY204" fmla="*/ 498762 h 2278228"/>
                <a:gd name="connsiteX205" fmla="*/ 554716 w 1754187"/>
                <a:gd name="connsiteY205" fmla="*/ 487685 h 2278228"/>
                <a:gd name="connsiteX206" fmla="*/ 563237 w 1754187"/>
                <a:gd name="connsiteY206" fmla="*/ 479164 h 2278228"/>
                <a:gd name="connsiteX207" fmla="*/ 574315 w 1754187"/>
                <a:gd name="connsiteY207" fmla="*/ 473483 h 2278228"/>
                <a:gd name="connsiteX208" fmla="*/ 579995 w 1754187"/>
                <a:gd name="connsiteY208" fmla="*/ 468086 h 2278228"/>
                <a:gd name="connsiteX209" fmla="*/ 627713 w 1754187"/>
                <a:gd name="connsiteY209" fmla="*/ 459565 h 2278228"/>
                <a:gd name="connsiteX210" fmla="*/ 644471 w 1754187"/>
                <a:gd name="connsiteY210" fmla="*/ 453885 h 2278228"/>
                <a:gd name="connsiteX211" fmla="*/ 658388 w 1754187"/>
                <a:gd name="connsiteY211" fmla="*/ 453885 h 2278228"/>
                <a:gd name="connsiteX212" fmla="*/ 694745 w 1754187"/>
                <a:gd name="connsiteY212" fmla="*/ 417528 h 2278228"/>
                <a:gd name="connsiteX213" fmla="*/ 694745 w 1754187"/>
                <a:gd name="connsiteY213" fmla="*/ 409007 h 2278228"/>
                <a:gd name="connsiteX214" fmla="*/ 697585 w 1754187"/>
                <a:gd name="connsiteY214" fmla="*/ 361574 h 2278228"/>
                <a:gd name="connsiteX215" fmla="*/ 700425 w 1754187"/>
                <a:gd name="connsiteY215" fmla="*/ 353053 h 2278228"/>
                <a:gd name="connsiteX216" fmla="*/ 728545 w 1754187"/>
                <a:gd name="connsiteY216" fmla="*/ 313856 h 2278228"/>
                <a:gd name="connsiteX217" fmla="*/ 770581 w 1754187"/>
                <a:gd name="connsiteY217" fmla="*/ 299939 h 2278228"/>
                <a:gd name="connsiteX218" fmla="*/ 795860 w 1754187"/>
                <a:gd name="connsiteY218" fmla="*/ 283181 h 2278228"/>
                <a:gd name="connsiteX219" fmla="*/ 804097 w 1754187"/>
                <a:gd name="connsiteY219" fmla="*/ 277500 h 2278228"/>
                <a:gd name="connsiteX220" fmla="*/ 812618 w 1754187"/>
                <a:gd name="connsiteY220" fmla="*/ 271820 h 2278228"/>
                <a:gd name="connsiteX221" fmla="*/ 851815 w 1754187"/>
                <a:gd name="connsiteY221" fmla="*/ 229783 h 2278228"/>
                <a:gd name="connsiteX222" fmla="*/ 860336 w 1754187"/>
                <a:gd name="connsiteY222" fmla="*/ 218705 h 2278228"/>
                <a:gd name="connsiteX223" fmla="*/ 910610 w 1754187"/>
                <a:gd name="connsiteY223" fmla="*/ 201663 h 2278228"/>
                <a:gd name="connsiteX224" fmla="*/ 946966 w 1754187"/>
                <a:gd name="connsiteY224" fmla="*/ 190586 h 2278228"/>
                <a:gd name="connsiteX225" fmla="*/ 955487 w 1754187"/>
                <a:gd name="connsiteY225" fmla="*/ 187746 h 2278228"/>
                <a:gd name="connsiteX226" fmla="*/ 994683 w 1754187"/>
                <a:gd name="connsiteY226" fmla="*/ 170988 h 2278228"/>
                <a:gd name="connsiteX227" fmla="*/ 1000364 w 1754187"/>
                <a:gd name="connsiteY227" fmla="*/ 170988 h 2278228"/>
                <a:gd name="connsiteX228" fmla="*/ 1059159 w 1754187"/>
                <a:gd name="connsiteY228" fmla="*/ 140028 h 2278228"/>
                <a:gd name="connsiteX229" fmla="*/ 1090118 w 1754187"/>
                <a:gd name="connsiteY229" fmla="*/ 126111 h 2278228"/>
                <a:gd name="connsiteX230" fmla="*/ 1098355 w 1754187"/>
                <a:gd name="connsiteY230" fmla="*/ 123270 h 2278228"/>
                <a:gd name="connsiteX231" fmla="*/ 1120794 w 1754187"/>
                <a:gd name="connsiteY231" fmla="*/ 106512 h 2278228"/>
                <a:gd name="connsiteX232" fmla="*/ 1126475 w 1754187"/>
                <a:gd name="connsiteY232" fmla="*/ 97991 h 2278228"/>
                <a:gd name="connsiteX233" fmla="*/ 1137552 w 1754187"/>
                <a:gd name="connsiteY233" fmla="*/ 78393 h 2278228"/>
                <a:gd name="connsiteX234" fmla="*/ 1146073 w 1754187"/>
                <a:gd name="connsiteY234" fmla="*/ 53114 h 2278228"/>
                <a:gd name="connsiteX235" fmla="*/ 1143233 w 1754187"/>
                <a:gd name="connsiteY235" fmla="*/ 42037 h 2278228"/>
                <a:gd name="connsiteX236" fmla="*/ 1140392 w 1754187"/>
                <a:gd name="connsiteY236" fmla="*/ 28119 h 2278228"/>
                <a:gd name="connsiteX237" fmla="*/ 1151754 w 1754187"/>
                <a:gd name="connsiteY237" fmla="*/ 0 h 2278228"/>
                <a:gd name="connsiteX238" fmla="*/ 1159990 w 1754187"/>
                <a:gd name="connsiteY238" fmla="*/ 2840 h 2278228"/>
                <a:gd name="connsiteX239" fmla="*/ 1196347 w 1754187"/>
                <a:gd name="connsiteY239" fmla="*/ 28119 h 2278228"/>
                <a:gd name="connsiteX240" fmla="*/ 1204868 w 1754187"/>
                <a:gd name="connsiteY240" fmla="*/ 36356 h 2278228"/>
                <a:gd name="connsiteX241" fmla="*/ 1210548 w 1754187"/>
                <a:gd name="connsiteY241" fmla="*/ 42037 h 2278228"/>
                <a:gd name="connsiteX242" fmla="*/ 1252585 w 1754187"/>
                <a:gd name="connsiteY242" fmla="*/ 55954 h 2278228"/>
                <a:gd name="connsiteX243" fmla="*/ 1263663 w 1754187"/>
                <a:gd name="connsiteY243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3042 w 1754187"/>
                <a:gd name="connsiteY89" fmla="*/ 2131397 h 2278228"/>
                <a:gd name="connsiteX90" fmla="*/ 907769 w 1754187"/>
                <a:gd name="connsiteY90" fmla="*/ 2070884 h 2278228"/>
                <a:gd name="connsiteX91" fmla="*/ 571474 w 1754187"/>
                <a:gd name="connsiteY91" fmla="*/ 2087642 h 2278228"/>
                <a:gd name="connsiteX92" fmla="*/ 551876 w 1754187"/>
                <a:gd name="connsiteY92" fmla="*/ 2087642 h 2278228"/>
                <a:gd name="connsiteX93" fmla="*/ 521200 w 1754187"/>
                <a:gd name="connsiteY93" fmla="*/ 2073724 h 2278228"/>
                <a:gd name="connsiteX94" fmla="*/ 512679 w 1754187"/>
                <a:gd name="connsiteY94" fmla="*/ 2073724 h 2278228"/>
                <a:gd name="connsiteX95" fmla="*/ 462406 w 1754187"/>
                <a:gd name="connsiteY95" fmla="*/ 2101844 h 2278228"/>
                <a:gd name="connsiteX96" fmla="*/ 375492 w 1754187"/>
                <a:gd name="connsiteY96" fmla="*/ 2194154 h 2278228"/>
                <a:gd name="connsiteX97" fmla="*/ 364130 w 1754187"/>
                <a:gd name="connsiteY97" fmla="*/ 2210912 h 2278228"/>
                <a:gd name="connsiteX98" fmla="*/ 355893 w 1754187"/>
                <a:gd name="connsiteY98" fmla="*/ 2222274 h 2278228"/>
                <a:gd name="connsiteX99" fmla="*/ 324934 w 1754187"/>
                <a:gd name="connsiteY99" fmla="*/ 2247552 h 2278228"/>
                <a:gd name="connsiteX100" fmla="*/ 294258 w 1754187"/>
                <a:gd name="connsiteY100" fmla="*/ 2278228 h 2278228"/>
                <a:gd name="connsiteX101" fmla="*/ 210184 w 1754187"/>
                <a:gd name="connsiteY101" fmla="*/ 2236191 h 2278228"/>
                <a:gd name="connsiteX102" fmla="*/ 117590 w 1754187"/>
                <a:gd name="connsiteY102" fmla="*/ 2141040 h 2278228"/>
                <a:gd name="connsiteX103" fmla="*/ 117590 w 1754187"/>
                <a:gd name="connsiteY103" fmla="*/ 2096163 h 2278228"/>
                <a:gd name="connsiteX104" fmla="*/ 162467 w 1754187"/>
                <a:gd name="connsiteY104" fmla="*/ 2034528 h 2278228"/>
                <a:gd name="connsiteX105" fmla="*/ 201663 w 1754187"/>
                <a:gd name="connsiteY105" fmla="*/ 1928015 h 2278228"/>
                <a:gd name="connsiteX106" fmla="*/ 232623 w 1754187"/>
                <a:gd name="connsiteY106" fmla="*/ 1759868 h 2278228"/>
                <a:gd name="connsiteX107" fmla="*/ 235179 w 1754187"/>
                <a:gd name="connsiteY107" fmla="*/ 1672954 h 2278228"/>
                <a:gd name="connsiteX108" fmla="*/ 240860 w 1754187"/>
                <a:gd name="connsiteY108" fmla="*/ 1664717 h 2278228"/>
                <a:gd name="connsiteX109" fmla="*/ 235179 w 1754187"/>
                <a:gd name="connsiteY109" fmla="*/ 1479528 h 2278228"/>
                <a:gd name="connsiteX110" fmla="*/ 232623 w 1754187"/>
                <a:gd name="connsiteY110" fmla="*/ 1476687 h 2278228"/>
                <a:gd name="connsiteX111" fmla="*/ 232623 w 1754187"/>
                <a:gd name="connsiteY111" fmla="*/ 1465610 h 2278228"/>
                <a:gd name="connsiteX112" fmla="*/ 229783 w 1754187"/>
                <a:gd name="connsiteY112" fmla="*/ 1457089 h 2278228"/>
                <a:gd name="connsiteX113" fmla="*/ 229783 w 1754187"/>
                <a:gd name="connsiteY113" fmla="*/ 1451692 h 2278228"/>
                <a:gd name="connsiteX114" fmla="*/ 240860 w 1754187"/>
                <a:gd name="connsiteY114" fmla="*/ 1398294 h 2278228"/>
                <a:gd name="connsiteX115" fmla="*/ 243700 w 1754187"/>
                <a:gd name="connsiteY115" fmla="*/ 1395454 h 2278228"/>
                <a:gd name="connsiteX116" fmla="*/ 249381 w 1754187"/>
                <a:gd name="connsiteY116" fmla="*/ 1392897 h 2278228"/>
                <a:gd name="connsiteX117" fmla="*/ 254778 w 1754187"/>
                <a:gd name="connsiteY117" fmla="*/ 1390057 h 2278228"/>
                <a:gd name="connsiteX118" fmla="*/ 263298 w 1754187"/>
                <a:gd name="connsiteY118" fmla="*/ 1387217 h 2278228"/>
                <a:gd name="connsiteX119" fmla="*/ 299655 w 1754187"/>
                <a:gd name="connsiteY119" fmla="*/ 1387217 h 2278228"/>
                <a:gd name="connsiteX120" fmla="*/ 299655 w 1754187"/>
                <a:gd name="connsiteY120" fmla="*/ 1381536 h 2278228"/>
                <a:gd name="connsiteX121" fmla="*/ 305335 w 1754187"/>
                <a:gd name="connsiteY121" fmla="*/ 1375855 h 2278228"/>
                <a:gd name="connsiteX122" fmla="*/ 305335 w 1754187"/>
                <a:gd name="connsiteY122" fmla="*/ 1317061 h 2278228"/>
                <a:gd name="connsiteX123" fmla="*/ 308176 w 1754187"/>
                <a:gd name="connsiteY123" fmla="*/ 1311380 h 2278228"/>
                <a:gd name="connsiteX124" fmla="*/ 313856 w 1754187"/>
                <a:gd name="connsiteY124" fmla="*/ 1303143 h 2278228"/>
                <a:gd name="connsiteX125" fmla="*/ 316413 w 1754187"/>
                <a:gd name="connsiteY125" fmla="*/ 1300303 h 2278228"/>
                <a:gd name="connsiteX126" fmla="*/ 341692 w 1754187"/>
                <a:gd name="connsiteY126" fmla="*/ 1266787 h 2278228"/>
                <a:gd name="connsiteX127" fmla="*/ 372651 w 1754187"/>
                <a:gd name="connsiteY127" fmla="*/ 1238668 h 2278228"/>
                <a:gd name="connsiteX128" fmla="*/ 378332 w 1754187"/>
                <a:gd name="connsiteY128" fmla="*/ 1238668 h 2278228"/>
                <a:gd name="connsiteX129" fmla="*/ 383728 w 1754187"/>
                <a:gd name="connsiteY129" fmla="*/ 1235827 h 2278228"/>
                <a:gd name="connsiteX130" fmla="*/ 389409 w 1754187"/>
                <a:gd name="connsiteY130" fmla="*/ 1235827 h 2278228"/>
                <a:gd name="connsiteX131" fmla="*/ 411848 w 1754187"/>
                <a:gd name="connsiteY131" fmla="*/ 1238668 h 2278228"/>
                <a:gd name="connsiteX132" fmla="*/ 422925 w 1754187"/>
                <a:gd name="connsiteY132" fmla="*/ 1238668 h 2278228"/>
                <a:gd name="connsiteX133" fmla="*/ 445364 w 1754187"/>
                <a:gd name="connsiteY133" fmla="*/ 1224750 h 2278228"/>
                <a:gd name="connsiteX134" fmla="*/ 439967 w 1754187"/>
                <a:gd name="connsiteY134" fmla="*/ 1221910 h 2278228"/>
                <a:gd name="connsiteX135" fmla="*/ 428606 w 1754187"/>
                <a:gd name="connsiteY135" fmla="*/ 1199471 h 2278228"/>
                <a:gd name="connsiteX136" fmla="*/ 425765 w 1754187"/>
                <a:gd name="connsiteY136" fmla="*/ 1193790 h 2278228"/>
                <a:gd name="connsiteX137" fmla="*/ 403327 w 1754187"/>
                <a:gd name="connsiteY137" fmla="*/ 1171352 h 2278228"/>
                <a:gd name="connsiteX138" fmla="*/ 400486 w 1754187"/>
                <a:gd name="connsiteY138" fmla="*/ 1171352 h 2278228"/>
                <a:gd name="connsiteX139" fmla="*/ 395090 w 1754187"/>
                <a:gd name="connsiteY139" fmla="*/ 1168511 h 2278228"/>
                <a:gd name="connsiteX140" fmla="*/ 378332 w 1754187"/>
                <a:gd name="connsiteY140" fmla="*/ 1162831 h 2278228"/>
                <a:gd name="connsiteX141" fmla="*/ 372651 w 1754187"/>
                <a:gd name="connsiteY141" fmla="*/ 1160274 h 2278228"/>
                <a:gd name="connsiteX142" fmla="*/ 353053 w 1754187"/>
                <a:gd name="connsiteY142" fmla="*/ 1126475 h 2278228"/>
                <a:gd name="connsiteX143" fmla="*/ 333455 w 1754187"/>
                <a:gd name="connsiteY143" fmla="*/ 1123634 h 2278228"/>
                <a:gd name="connsiteX144" fmla="*/ 294258 w 1754187"/>
                <a:gd name="connsiteY144" fmla="*/ 1112557 h 2278228"/>
                <a:gd name="connsiteX145" fmla="*/ 299655 w 1754187"/>
                <a:gd name="connsiteY145" fmla="*/ 1095799 h 2278228"/>
                <a:gd name="connsiteX146" fmla="*/ 294258 w 1754187"/>
                <a:gd name="connsiteY146" fmla="*/ 1050922 h 2278228"/>
                <a:gd name="connsiteX147" fmla="*/ 294258 w 1754187"/>
                <a:gd name="connsiteY147" fmla="*/ 1039560 h 2278228"/>
                <a:gd name="connsiteX148" fmla="*/ 302495 w 1754187"/>
                <a:gd name="connsiteY148" fmla="*/ 983606 h 2278228"/>
                <a:gd name="connsiteX149" fmla="*/ 302495 w 1754187"/>
                <a:gd name="connsiteY149" fmla="*/ 964008 h 2278228"/>
                <a:gd name="connsiteX150" fmla="*/ 324934 w 1754187"/>
                <a:gd name="connsiteY150" fmla="*/ 885615 h 2278228"/>
                <a:gd name="connsiteX151" fmla="*/ 333455 w 1754187"/>
                <a:gd name="connsiteY151" fmla="*/ 874253 h 2278228"/>
                <a:gd name="connsiteX152" fmla="*/ 341692 w 1754187"/>
                <a:gd name="connsiteY152" fmla="*/ 863176 h 2278228"/>
                <a:gd name="connsiteX153" fmla="*/ 358449 w 1754187"/>
                <a:gd name="connsiteY153" fmla="*/ 823980 h 2278228"/>
                <a:gd name="connsiteX154" fmla="*/ 361290 w 1754187"/>
                <a:gd name="connsiteY154" fmla="*/ 818299 h 2278228"/>
                <a:gd name="connsiteX155" fmla="*/ 358449 w 1754187"/>
                <a:gd name="connsiteY155" fmla="*/ 806938 h 2278228"/>
                <a:gd name="connsiteX156" fmla="*/ 358449 w 1754187"/>
                <a:gd name="connsiteY156" fmla="*/ 798701 h 2278228"/>
                <a:gd name="connsiteX157" fmla="*/ 308176 w 1754187"/>
                <a:gd name="connsiteY157" fmla="*/ 764901 h 2278228"/>
                <a:gd name="connsiteX158" fmla="*/ 296814 w 1754187"/>
                <a:gd name="connsiteY158" fmla="*/ 764901 h 2278228"/>
                <a:gd name="connsiteX159" fmla="*/ 263298 w 1754187"/>
                <a:gd name="connsiteY159" fmla="*/ 748143 h 2278228"/>
                <a:gd name="connsiteX160" fmla="*/ 254778 w 1754187"/>
                <a:gd name="connsiteY160" fmla="*/ 745302 h 2278228"/>
                <a:gd name="connsiteX161" fmla="*/ 195983 w 1754187"/>
                <a:gd name="connsiteY161" fmla="*/ 750983 h 2278228"/>
                <a:gd name="connsiteX162" fmla="*/ 184905 w 1754187"/>
                <a:gd name="connsiteY162" fmla="*/ 753823 h 2278228"/>
                <a:gd name="connsiteX163" fmla="*/ 137188 w 1754187"/>
                <a:gd name="connsiteY163" fmla="*/ 742746 h 2278228"/>
                <a:gd name="connsiteX164" fmla="*/ 131507 w 1754187"/>
                <a:gd name="connsiteY164" fmla="*/ 734225 h 2278228"/>
                <a:gd name="connsiteX165" fmla="*/ 100832 w 1754187"/>
                <a:gd name="connsiteY165" fmla="*/ 686508 h 2278228"/>
                <a:gd name="connsiteX166" fmla="*/ 86630 w 1754187"/>
                <a:gd name="connsiteY166" fmla="*/ 680827 h 2278228"/>
                <a:gd name="connsiteX167" fmla="*/ 69872 w 1754187"/>
                <a:gd name="connsiteY167" fmla="*/ 675430 h 2278228"/>
                <a:gd name="connsiteX168" fmla="*/ 24995 w 1754187"/>
                <a:gd name="connsiteY168" fmla="*/ 630553 h 2278228"/>
                <a:gd name="connsiteX169" fmla="*/ 24995 w 1754187"/>
                <a:gd name="connsiteY169" fmla="*/ 619192 h 2278228"/>
                <a:gd name="connsiteX170" fmla="*/ 22439 w 1754187"/>
                <a:gd name="connsiteY170" fmla="*/ 610955 h 2278228"/>
                <a:gd name="connsiteX171" fmla="*/ 0 w 1754187"/>
                <a:gd name="connsiteY171" fmla="*/ 532562 h 2278228"/>
                <a:gd name="connsiteX172" fmla="*/ 8237 w 1754187"/>
                <a:gd name="connsiteY172" fmla="*/ 535118 h 2278228"/>
                <a:gd name="connsiteX173" fmla="*/ 16758 w 1754187"/>
                <a:gd name="connsiteY173" fmla="*/ 535118 h 2278228"/>
                <a:gd name="connsiteX174" fmla="*/ 33516 w 1754187"/>
                <a:gd name="connsiteY174" fmla="*/ 537958 h 2278228"/>
                <a:gd name="connsiteX175" fmla="*/ 47433 w 1754187"/>
                <a:gd name="connsiteY175" fmla="*/ 535118 h 2278228"/>
                <a:gd name="connsiteX176" fmla="*/ 58795 w 1754187"/>
                <a:gd name="connsiteY176" fmla="*/ 535118 h 2278228"/>
                <a:gd name="connsiteX177" fmla="*/ 72712 w 1754187"/>
                <a:gd name="connsiteY177" fmla="*/ 532562 h 2278228"/>
                <a:gd name="connsiteX178" fmla="*/ 78393 w 1754187"/>
                <a:gd name="connsiteY178" fmla="*/ 529721 h 2278228"/>
                <a:gd name="connsiteX179" fmla="*/ 86630 w 1754187"/>
                <a:gd name="connsiteY179" fmla="*/ 529721 h 2278228"/>
                <a:gd name="connsiteX180" fmla="*/ 120430 w 1754187"/>
                <a:gd name="connsiteY180" fmla="*/ 526881 h 2278228"/>
                <a:gd name="connsiteX181" fmla="*/ 128667 w 1754187"/>
                <a:gd name="connsiteY181" fmla="*/ 529721 h 2278228"/>
                <a:gd name="connsiteX182" fmla="*/ 134347 w 1754187"/>
                <a:gd name="connsiteY182" fmla="*/ 529721 h 2278228"/>
                <a:gd name="connsiteX183" fmla="*/ 165307 w 1754187"/>
                <a:gd name="connsiteY183" fmla="*/ 549320 h 2278228"/>
                <a:gd name="connsiteX184" fmla="*/ 173544 w 1754187"/>
                <a:gd name="connsiteY184" fmla="*/ 557557 h 2278228"/>
                <a:gd name="connsiteX185" fmla="*/ 179225 w 1754187"/>
                <a:gd name="connsiteY185" fmla="*/ 560397 h 2278228"/>
                <a:gd name="connsiteX186" fmla="*/ 187746 w 1754187"/>
                <a:gd name="connsiteY186" fmla="*/ 566078 h 2278228"/>
                <a:gd name="connsiteX187" fmla="*/ 226942 w 1754187"/>
                <a:gd name="connsiteY187" fmla="*/ 599594 h 2278228"/>
                <a:gd name="connsiteX188" fmla="*/ 232623 w 1754187"/>
                <a:gd name="connsiteY188" fmla="*/ 602434 h 2278228"/>
                <a:gd name="connsiteX189" fmla="*/ 240860 w 1754187"/>
                <a:gd name="connsiteY189" fmla="*/ 605274 h 2278228"/>
                <a:gd name="connsiteX190" fmla="*/ 246541 w 1754187"/>
                <a:gd name="connsiteY190" fmla="*/ 608114 h 2278228"/>
                <a:gd name="connsiteX191" fmla="*/ 257618 w 1754187"/>
                <a:gd name="connsiteY191" fmla="*/ 608114 h 2278228"/>
                <a:gd name="connsiteX192" fmla="*/ 302495 w 1754187"/>
                <a:gd name="connsiteY192" fmla="*/ 591357 h 2278228"/>
                <a:gd name="connsiteX193" fmla="*/ 308176 w 1754187"/>
                <a:gd name="connsiteY193" fmla="*/ 585676 h 2278228"/>
                <a:gd name="connsiteX194" fmla="*/ 311016 w 1754187"/>
                <a:gd name="connsiteY194" fmla="*/ 579995 h 2278228"/>
                <a:gd name="connsiteX195" fmla="*/ 316413 w 1754187"/>
                <a:gd name="connsiteY195" fmla="*/ 574599 h 2278228"/>
                <a:gd name="connsiteX196" fmla="*/ 319253 w 1754187"/>
                <a:gd name="connsiteY196" fmla="*/ 568918 h 2278228"/>
                <a:gd name="connsiteX197" fmla="*/ 366971 w 1754187"/>
                <a:gd name="connsiteY197" fmla="*/ 552160 h 2278228"/>
                <a:gd name="connsiteX198" fmla="*/ 375492 w 1754187"/>
                <a:gd name="connsiteY198" fmla="*/ 552160 h 2278228"/>
                <a:gd name="connsiteX199" fmla="*/ 422925 w 1754187"/>
                <a:gd name="connsiteY199" fmla="*/ 515520 h 2278228"/>
                <a:gd name="connsiteX200" fmla="*/ 431446 w 1754187"/>
                <a:gd name="connsiteY200" fmla="*/ 507283 h 2278228"/>
                <a:gd name="connsiteX201" fmla="*/ 437127 w 1754187"/>
                <a:gd name="connsiteY201" fmla="*/ 498762 h 2278228"/>
                <a:gd name="connsiteX202" fmla="*/ 470643 w 1754187"/>
                <a:gd name="connsiteY202" fmla="*/ 487685 h 2278228"/>
                <a:gd name="connsiteX203" fmla="*/ 482004 w 1754187"/>
                <a:gd name="connsiteY203" fmla="*/ 487685 h 2278228"/>
                <a:gd name="connsiteX204" fmla="*/ 518360 w 1754187"/>
                <a:gd name="connsiteY204" fmla="*/ 498762 h 2278228"/>
                <a:gd name="connsiteX205" fmla="*/ 526597 w 1754187"/>
                <a:gd name="connsiteY205" fmla="*/ 498762 h 2278228"/>
                <a:gd name="connsiteX206" fmla="*/ 554716 w 1754187"/>
                <a:gd name="connsiteY206" fmla="*/ 487685 h 2278228"/>
                <a:gd name="connsiteX207" fmla="*/ 563237 w 1754187"/>
                <a:gd name="connsiteY207" fmla="*/ 479164 h 2278228"/>
                <a:gd name="connsiteX208" fmla="*/ 574315 w 1754187"/>
                <a:gd name="connsiteY208" fmla="*/ 473483 h 2278228"/>
                <a:gd name="connsiteX209" fmla="*/ 579995 w 1754187"/>
                <a:gd name="connsiteY209" fmla="*/ 468086 h 2278228"/>
                <a:gd name="connsiteX210" fmla="*/ 627713 w 1754187"/>
                <a:gd name="connsiteY210" fmla="*/ 459565 h 2278228"/>
                <a:gd name="connsiteX211" fmla="*/ 644471 w 1754187"/>
                <a:gd name="connsiteY211" fmla="*/ 453885 h 2278228"/>
                <a:gd name="connsiteX212" fmla="*/ 658388 w 1754187"/>
                <a:gd name="connsiteY212" fmla="*/ 453885 h 2278228"/>
                <a:gd name="connsiteX213" fmla="*/ 694745 w 1754187"/>
                <a:gd name="connsiteY213" fmla="*/ 417528 h 2278228"/>
                <a:gd name="connsiteX214" fmla="*/ 694745 w 1754187"/>
                <a:gd name="connsiteY214" fmla="*/ 409007 h 2278228"/>
                <a:gd name="connsiteX215" fmla="*/ 697585 w 1754187"/>
                <a:gd name="connsiteY215" fmla="*/ 361574 h 2278228"/>
                <a:gd name="connsiteX216" fmla="*/ 700425 w 1754187"/>
                <a:gd name="connsiteY216" fmla="*/ 353053 h 2278228"/>
                <a:gd name="connsiteX217" fmla="*/ 728545 w 1754187"/>
                <a:gd name="connsiteY217" fmla="*/ 313856 h 2278228"/>
                <a:gd name="connsiteX218" fmla="*/ 770581 w 1754187"/>
                <a:gd name="connsiteY218" fmla="*/ 299939 h 2278228"/>
                <a:gd name="connsiteX219" fmla="*/ 795860 w 1754187"/>
                <a:gd name="connsiteY219" fmla="*/ 283181 h 2278228"/>
                <a:gd name="connsiteX220" fmla="*/ 804097 w 1754187"/>
                <a:gd name="connsiteY220" fmla="*/ 277500 h 2278228"/>
                <a:gd name="connsiteX221" fmla="*/ 812618 w 1754187"/>
                <a:gd name="connsiteY221" fmla="*/ 271820 h 2278228"/>
                <a:gd name="connsiteX222" fmla="*/ 851815 w 1754187"/>
                <a:gd name="connsiteY222" fmla="*/ 229783 h 2278228"/>
                <a:gd name="connsiteX223" fmla="*/ 860336 w 1754187"/>
                <a:gd name="connsiteY223" fmla="*/ 218705 h 2278228"/>
                <a:gd name="connsiteX224" fmla="*/ 910610 w 1754187"/>
                <a:gd name="connsiteY224" fmla="*/ 201663 h 2278228"/>
                <a:gd name="connsiteX225" fmla="*/ 946966 w 1754187"/>
                <a:gd name="connsiteY225" fmla="*/ 190586 h 2278228"/>
                <a:gd name="connsiteX226" fmla="*/ 955487 w 1754187"/>
                <a:gd name="connsiteY226" fmla="*/ 187746 h 2278228"/>
                <a:gd name="connsiteX227" fmla="*/ 994683 w 1754187"/>
                <a:gd name="connsiteY227" fmla="*/ 170988 h 2278228"/>
                <a:gd name="connsiteX228" fmla="*/ 1000364 w 1754187"/>
                <a:gd name="connsiteY228" fmla="*/ 170988 h 2278228"/>
                <a:gd name="connsiteX229" fmla="*/ 1059159 w 1754187"/>
                <a:gd name="connsiteY229" fmla="*/ 140028 h 2278228"/>
                <a:gd name="connsiteX230" fmla="*/ 1090118 w 1754187"/>
                <a:gd name="connsiteY230" fmla="*/ 126111 h 2278228"/>
                <a:gd name="connsiteX231" fmla="*/ 1098355 w 1754187"/>
                <a:gd name="connsiteY231" fmla="*/ 123270 h 2278228"/>
                <a:gd name="connsiteX232" fmla="*/ 1120794 w 1754187"/>
                <a:gd name="connsiteY232" fmla="*/ 106512 h 2278228"/>
                <a:gd name="connsiteX233" fmla="*/ 1126475 w 1754187"/>
                <a:gd name="connsiteY233" fmla="*/ 97991 h 2278228"/>
                <a:gd name="connsiteX234" fmla="*/ 1137552 w 1754187"/>
                <a:gd name="connsiteY234" fmla="*/ 78393 h 2278228"/>
                <a:gd name="connsiteX235" fmla="*/ 1146073 w 1754187"/>
                <a:gd name="connsiteY235" fmla="*/ 53114 h 2278228"/>
                <a:gd name="connsiteX236" fmla="*/ 1143233 w 1754187"/>
                <a:gd name="connsiteY236" fmla="*/ 42037 h 2278228"/>
                <a:gd name="connsiteX237" fmla="*/ 1140392 w 1754187"/>
                <a:gd name="connsiteY237" fmla="*/ 28119 h 2278228"/>
                <a:gd name="connsiteX238" fmla="*/ 1151754 w 1754187"/>
                <a:gd name="connsiteY238" fmla="*/ 0 h 2278228"/>
                <a:gd name="connsiteX239" fmla="*/ 1159990 w 1754187"/>
                <a:gd name="connsiteY239" fmla="*/ 2840 h 2278228"/>
                <a:gd name="connsiteX240" fmla="*/ 1196347 w 1754187"/>
                <a:gd name="connsiteY240" fmla="*/ 28119 h 2278228"/>
                <a:gd name="connsiteX241" fmla="*/ 1204868 w 1754187"/>
                <a:gd name="connsiteY241" fmla="*/ 36356 h 2278228"/>
                <a:gd name="connsiteX242" fmla="*/ 1210548 w 1754187"/>
                <a:gd name="connsiteY242" fmla="*/ 42037 h 2278228"/>
                <a:gd name="connsiteX243" fmla="*/ 1252585 w 1754187"/>
                <a:gd name="connsiteY243" fmla="*/ 55954 h 2278228"/>
                <a:gd name="connsiteX244" fmla="*/ 1263663 w 1754187"/>
                <a:gd name="connsiteY244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053042 w 1754187"/>
                <a:gd name="connsiteY88" fmla="*/ 2131397 h 2278228"/>
                <a:gd name="connsiteX89" fmla="*/ 907769 w 1754187"/>
                <a:gd name="connsiteY89" fmla="*/ 2070884 h 2278228"/>
                <a:gd name="connsiteX90" fmla="*/ 571474 w 1754187"/>
                <a:gd name="connsiteY90" fmla="*/ 2087642 h 2278228"/>
                <a:gd name="connsiteX91" fmla="*/ 551876 w 1754187"/>
                <a:gd name="connsiteY91" fmla="*/ 2087642 h 2278228"/>
                <a:gd name="connsiteX92" fmla="*/ 521200 w 1754187"/>
                <a:gd name="connsiteY92" fmla="*/ 2073724 h 2278228"/>
                <a:gd name="connsiteX93" fmla="*/ 512679 w 1754187"/>
                <a:gd name="connsiteY93" fmla="*/ 2073724 h 2278228"/>
                <a:gd name="connsiteX94" fmla="*/ 462406 w 1754187"/>
                <a:gd name="connsiteY94" fmla="*/ 2101844 h 2278228"/>
                <a:gd name="connsiteX95" fmla="*/ 375492 w 1754187"/>
                <a:gd name="connsiteY95" fmla="*/ 2194154 h 2278228"/>
                <a:gd name="connsiteX96" fmla="*/ 364130 w 1754187"/>
                <a:gd name="connsiteY96" fmla="*/ 2210912 h 2278228"/>
                <a:gd name="connsiteX97" fmla="*/ 355893 w 1754187"/>
                <a:gd name="connsiteY97" fmla="*/ 2222274 h 2278228"/>
                <a:gd name="connsiteX98" fmla="*/ 324934 w 1754187"/>
                <a:gd name="connsiteY98" fmla="*/ 2247552 h 2278228"/>
                <a:gd name="connsiteX99" fmla="*/ 294258 w 1754187"/>
                <a:gd name="connsiteY99" fmla="*/ 2278228 h 2278228"/>
                <a:gd name="connsiteX100" fmla="*/ 210184 w 1754187"/>
                <a:gd name="connsiteY100" fmla="*/ 2236191 h 2278228"/>
                <a:gd name="connsiteX101" fmla="*/ 117590 w 1754187"/>
                <a:gd name="connsiteY101" fmla="*/ 2141040 h 2278228"/>
                <a:gd name="connsiteX102" fmla="*/ 117590 w 1754187"/>
                <a:gd name="connsiteY102" fmla="*/ 2096163 h 2278228"/>
                <a:gd name="connsiteX103" fmla="*/ 162467 w 1754187"/>
                <a:gd name="connsiteY103" fmla="*/ 2034528 h 2278228"/>
                <a:gd name="connsiteX104" fmla="*/ 201663 w 1754187"/>
                <a:gd name="connsiteY104" fmla="*/ 1928015 h 2278228"/>
                <a:gd name="connsiteX105" fmla="*/ 232623 w 1754187"/>
                <a:gd name="connsiteY105" fmla="*/ 1759868 h 2278228"/>
                <a:gd name="connsiteX106" fmla="*/ 235179 w 1754187"/>
                <a:gd name="connsiteY106" fmla="*/ 1672954 h 2278228"/>
                <a:gd name="connsiteX107" fmla="*/ 240860 w 1754187"/>
                <a:gd name="connsiteY107" fmla="*/ 1664717 h 2278228"/>
                <a:gd name="connsiteX108" fmla="*/ 235179 w 1754187"/>
                <a:gd name="connsiteY108" fmla="*/ 1479528 h 2278228"/>
                <a:gd name="connsiteX109" fmla="*/ 232623 w 1754187"/>
                <a:gd name="connsiteY109" fmla="*/ 1476687 h 2278228"/>
                <a:gd name="connsiteX110" fmla="*/ 232623 w 1754187"/>
                <a:gd name="connsiteY110" fmla="*/ 1465610 h 2278228"/>
                <a:gd name="connsiteX111" fmla="*/ 229783 w 1754187"/>
                <a:gd name="connsiteY111" fmla="*/ 1457089 h 2278228"/>
                <a:gd name="connsiteX112" fmla="*/ 229783 w 1754187"/>
                <a:gd name="connsiteY112" fmla="*/ 1451692 h 2278228"/>
                <a:gd name="connsiteX113" fmla="*/ 240860 w 1754187"/>
                <a:gd name="connsiteY113" fmla="*/ 1398294 h 2278228"/>
                <a:gd name="connsiteX114" fmla="*/ 243700 w 1754187"/>
                <a:gd name="connsiteY114" fmla="*/ 1395454 h 2278228"/>
                <a:gd name="connsiteX115" fmla="*/ 249381 w 1754187"/>
                <a:gd name="connsiteY115" fmla="*/ 1392897 h 2278228"/>
                <a:gd name="connsiteX116" fmla="*/ 254778 w 1754187"/>
                <a:gd name="connsiteY116" fmla="*/ 1390057 h 2278228"/>
                <a:gd name="connsiteX117" fmla="*/ 263298 w 1754187"/>
                <a:gd name="connsiteY117" fmla="*/ 1387217 h 2278228"/>
                <a:gd name="connsiteX118" fmla="*/ 299655 w 1754187"/>
                <a:gd name="connsiteY118" fmla="*/ 1387217 h 2278228"/>
                <a:gd name="connsiteX119" fmla="*/ 299655 w 1754187"/>
                <a:gd name="connsiteY119" fmla="*/ 1381536 h 2278228"/>
                <a:gd name="connsiteX120" fmla="*/ 305335 w 1754187"/>
                <a:gd name="connsiteY120" fmla="*/ 1375855 h 2278228"/>
                <a:gd name="connsiteX121" fmla="*/ 305335 w 1754187"/>
                <a:gd name="connsiteY121" fmla="*/ 1317061 h 2278228"/>
                <a:gd name="connsiteX122" fmla="*/ 308176 w 1754187"/>
                <a:gd name="connsiteY122" fmla="*/ 1311380 h 2278228"/>
                <a:gd name="connsiteX123" fmla="*/ 313856 w 1754187"/>
                <a:gd name="connsiteY123" fmla="*/ 1303143 h 2278228"/>
                <a:gd name="connsiteX124" fmla="*/ 316413 w 1754187"/>
                <a:gd name="connsiteY124" fmla="*/ 1300303 h 2278228"/>
                <a:gd name="connsiteX125" fmla="*/ 341692 w 1754187"/>
                <a:gd name="connsiteY125" fmla="*/ 1266787 h 2278228"/>
                <a:gd name="connsiteX126" fmla="*/ 372651 w 1754187"/>
                <a:gd name="connsiteY126" fmla="*/ 1238668 h 2278228"/>
                <a:gd name="connsiteX127" fmla="*/ 378332 w 1754187"/>
                <a:gd name="connsiteY127" fmla="*/ 1238668 h 2278228"/>
                <a:gd name="connsiteX128" fmla="*/ 383728 w 1754187"/>
                <a:gd name="connsiteY128" fmla="*/ 1235827 h 2278228"/>
                <a:gd name="connsiteX129" fmla="*/ 389409 w 1754187"/>
                <a:gd name="connsiteY129" fmla="*/ 1235827 h 2278228"/>
                <a:gd name="connsiteX130" fmla="*/ 411848 w 1754187"/>
                <a:gd name="connsiteY130" fmla="*/ 1238668 h 2278228"/>
                <a:gd name="connsiteX131" fmla="*/ 422925 w 1754187"/>
                <a:gd name="connsiteY131" fmla="*/ 1238668 h 2278228"/>
                <a:gd name="connsiteX132" fmla="*/ 445364 w 1754187"/>
                <a:gd name="connsiteY132" fmla="*/ 1224750 h 2278228"/>
                <a:gd name="connsiteX133" fmla="*/ 439967 w 1754187"/>
                <a:gd name="connsiteY133" fmla="*/ 1221910 h 2278228"/>
                <a:gd name="connsiteX134" fmla="*/ 428606 w 1754187"/>
                <a:gd name="connsiteY134" fmla="*/ 1199471 h 2278228"/>
                <a:gd name="connsiteX135" fmla="*/ 425765 w 1754187"/>
                <a:gd name="connsiteY135" fmla="*/ 1193790 h 2278228"/>
                <a:gd name="connsiteX136" fmla="*/ 403327 w 1754187"/>
                <a:gd name="connsiteY136" fmla="*/ 1171352 h 2278228"/>
                <a:gd name="connsiteX137" fmla="*/ 400486 w 1754187"/>
                <a:gd name="connsiteY137" fmla="*/ 1171352 h 2278228"/>
                <a:gd name="connsiteX138" fmla="*/ 395090 w 1754187"/>
                <a:gd name="connsiteY138" fmla="*/ 1168511 h 2278228"/>
                <a:gd name="connsiteX139" fmla="*/ 378332 w 1754187"/>
                <a:gd name="connsiteY139" fmla="*/ 1162831 h 2278228"/>
                <a:gd name="connsiteX140" fmla="*/ 372651 w 1754187"/>
                <a:gd name="connsiteY140" fmla="*/ 1160274 h 2278228"/>
                <a:gd name="connsiteX141" fmla="*/ 353053 w 1754187"/>
                <a:gd name="connsiteY141" fmla="*/ 1126475 h 2278228"/>
                <a:gd name="connsiteX142" fmla="*/ 333455 w 1754187"/>
                <a:gd name="connsiteY142" fmla="*/ 1123634 h 2278228"/>
                <a:gd name="connsiteX143" fmla="*/ 294258 w 1754187"/>
                <a:gd name="connsiteY143" fmla="*/ 1112557 h 2278228"/>
                <a:gd name="connsiteX144" fmla="*/ 299655 w 1754187"/>
                <a:gd name="connsiteY144" fmla="*/ 1095799 h 2278228"/>
                <a:gd name="connsiteX145" fmla="*/ 294258 w 1754187"/>
                <a:gd name="connsiteY145" fmla="*/ 1050922 h 2278228"/>
                <a:gd name="connsiteX146" fmla="*/ 294258 w 1754187"/>
                <a:gd name="connsiteY146" fmla="*/ 1039560 h 2278228"/>
                <a:gd name="connsiteX147" fmla="*/ 302495 w 1754187"/>
                <a:gd name="connsiteY147" fmla="*/ 983606 h 2278228"/>
                <a:gd name="connsiteX148" fmla="*/ 302495 w 1754187"/>
                <a:gd name="connsiteY148" fmla="*/ 964008 h 2278228"/>
                <a:gd name="connsiteX149" fmla="*/ 324934 w 1754187"/>
                <a:gd name="connsiteY149" fmla="*/ 885615 h 2278228"/>
                <a:gd name="connsiteX150" fmla="*/ 333455 w 1754187"/>
                <a:gd name="connsiteY150" fmla="*/ 874253 h 2278228"/>
                <a:gd name="connsiteX151" fmla="*/ 341692 w 1754187"/>
                <a:gd name="connsiteY151" fmla="*/ 863176 h 2278228"/>
                <a:gd name="connsiteX152" fmla="*/ 358449 w 1754187"/>
                <a:gd name="connsiteY152" fmla="*/ 823980 h 2278228"/>
                <a:gd name="connsiteX153" fmla="*/ 361290 w 1754187"/>
                <a:gd name="connsiteY153" fmla="*/ 818299 h 2278228"/>
                <a:gd name="connsiteX154" fmla="*/ 358449 w 1754187"/>
                <a:gd name="connsiteY154" fmla="*/ 806938 h 2278228"/>
                <a:gd name="connsiteX155" fmla="*/ 358449 w 1754187"/>
                <a:gd name="connsiteY155" fmla="*/ 798701 h 2278228"/>
                <a:gd name="connsiteX156" fmla="*/ 308176 w 1754187"/>
                <a:gd name="connsiteY156" fmla="*/ 764901 h 2278228"/>
                <a:gd name="connsiteX157" fmla="*/ 296814 w 1754187"/>
                <a:gd name="connsiteY157" fmla="*/ 764901 h 2278228"/>
                <a:gd name="connsiteX158" fmla="*/ 263298 w 1754187"/>
                <a:gd name="connsiteY158" fmla="*/ 748143 h 2278228"/>
                <a:gd name="connsiteX159" fmla="*/ 254778 w 1754187"/>
                <a:gd name="connsiteY159" fmla="*/ 745302 h 2278228"/>
                <a:gd name="connsiteX160" fmla="*/ 195983 w 1754187"/>
                <a:gd name="connsiteY160" fmla="*/ 750983 h 2278228"/>
                <a:gd name="connsiteX161" fmla="*/ 184905 w 1754187"/>
                <a:gd name="connsiteY161" fmla="*/ 753823 h 2278228"/>
                <a:gd name="connsiteX162" fmla="*/ 137188 w 1754187"/>
                <a:gd name="connsiteY162" fmla="*/ 742746 h 2278228"/>
                <a:gd name="connsiteX163" fmla="*/ 131507 w 1754187"/>
                <a:gd name="connsiteY163" fmla="*/ 734225 h 2278228"/>
                <a:gd name="connsiteX164" fmla="*/ 100832 w 1754187"/>
                <a:gd name="connsiteY164" fmla="*/ 686508 h 2278228"/>
                <a:gd name="connsiteX165" fmla="*/ 86630 w 1754187"/>
                <a:gd name="connsiteY165" fmla="*/ 680827 h 2278228"/>
                <a:gd name="connsiteX166" fmla="*/ 69872 w 1754187"/>
                <a:gd name="connsiteY166" fmla="*/ 675430 h 2278228"/>
                <a:gd name="connsiteX167" fmla="*/ 24995 w 1754187"/>
                <a:gd name="connsiteY167" fmla="*/ 630553 h 2278228"/>
                <a:gd name="connsiteX168" fmla="*/ 24995 w 1754187"/>
                <a:gd name="connsiteY168" fmla="*/ 619192 h 2278228"/>
                <a:gd name="connsiteX169" fmla="*/ 22439 w 1754187"/>
                <a:gd name="connsiteY169" fmla="*/ 610955 h 2278228"/>
                <a:gd name="connsiteX170" fmla="*/ 0 w 1754187"/>
                <a:gd name="connsiteY170" fmla="*/ 532562 h 2278228"/>
                <a:gd name="connsiteX171" fmla="*/ 8237 w 1754187"/>
                <a:gd name="connsiteY171" fmla="*/ 535118 h 2278228"/>
                <a:gd name="connsiteX172" fmla="*/ 16758 w 1754187"/>
                <a:gd name="connsiteY172" fmla="*/ 535118 h 2278228"/>
                <a:gd name="connsiteX173" fmla="*/ 33516 w 1754187"/>
                <a:gd name="connsiteY173" fmla="*/ 537958 h 2278228"/>
                <a:gd name="connsiteX174" fmla="*/ 47433 w 1754187"/>
                <a:gd name="connsiteY174" fmla="*/ 535118 h 2278228"/>
                <a:gd name="connsiteX175" fmla="*/ 58795 w 1754187"/>
                <a:gd name="connsiteY175" fmla="*/ 535118 h 2278228"/>
                <a:gd name="connsiteX176" fmla="*/ 72712 w 1754187"/>
                <a:gd name="connsiteY176" fmla="*/ 532562 h 2278228"/>
                <a:gd name="connsiteX177" fmla="*/ 78393 w 1754187"/>
                <a:gd name="connsiteY177" fmla="*/ 529721 h 2278228"/>
                <a:gd name="connsiteX178" fmla="*/ 86630 w 1754187"/>
                <a:gd name="connsiteY178" fmla="*/ 529721 h 2278228"/>
                <a:gd name="connsiteX179" fmla="*/ 120430 w 1754187"/>
                <a:gd name="connsiteY179" fmla="*/ 526881 h 2278228"/>
                <a:gd name="connsiteX180" fmla="*/ 128667 w 1754187"/>
                <a:gd name="connsiteY180" fmla="*/ 529721 h 2278228"/>
                <a:gd name="connsiteX181" fmla="*/ 134347 w 1754187"/>
                <a:gd name="connsiteY181" fmla="*/ 529721 h 2278228"/>
                <a:gd name="connsiteX182" fmla="*/ 165307 w 1754187"/>
                <a:gd name="connsiteY182" fmla="*/ 549320 h 2278228"/>
                <a:gd name="connsiteX183" fmla="*/ 173544 w 1754187"/>
                <a:gd name="connsiteY183" fmla="*/ 557557 h 2278228"/>
                <a:gd name="connsiteX184" fmla="*/ 179225 w 1754187"/>
                <a:gd name="connsiteY184" fmla="*/ 560397 h 2278228"/>
                <a:gd name="connsiteX185" fmla="*/ 187746 w 1754187"/>
                <a:gd name="connsiteY185" fmla="*/ 566078 h 2278228"/>
                <a:gd name="connsiteX186" fmla="*/ 226942 w 1754187"/>
                <a:gd name="connsiteY186" fmla="*/ 599594 h 2278228"/>
                <a:gd name="connsiteX187" fmla="*/ 232623 w 1754187"/>
                <a:gd name="connsiteY187" fmla="*/ 602434 h 2278228"/>
                <a:gd name="connsiteX188" fmla="*/ 240860 w 1754187"/>
                <a:gd name="connsiteY188" fmla="*/ 605274 h 2278228"/>
                <a:gd name="connsiteX189" fmla="*/ 246541 w 1754187"/>
                <a:gd name="connsiteY189" fmla="*/ 608114 h 2278228"/>
                <a:gd name="connsiteX190" fmla="*/ 257618 w 1754187"/>
                <a:gd name="connsiteY190" fmla="*/ 608114 h 2278228"/>
                <a:gd name="connsiteX191" fmla="*/ 302495 w 1754187"/>
                <a:gd name="connsiteY191" fmla="*/ 591357 h 2278228"/>
                <a:gd name="connsiteX192" fmla="*/ 308176 w 1754187"/>
                <a:gd name="connsiteY192" fmla="*/ 585676 h 2278228"/>
                <a:gd name="connsiteX193" fmla="*/ 311016 w 1754187"/>
                <a:gd name="connsiteY193" fmla="*/ 579995 h 2278228"/>
                <a:gd name="connsiteX194" fmla="*/ 316413 w 1754187"/>
                <a:gd name="connsiteY194" fmla="*/ 574599 h 2278228"/>
                <a:gd name="connsiteX195" fmla="*/ 319253 w 1754187"/>
                <a:gd name="connsiteY195" fmla="*/ 568918 h 2278228"/>
                <a:gd name="connsiteX196" fmla="*/ 366971 w 1754187"/>
                <a:gd name="connsiteY196" fmla="*/ 552160 h 2278228"/>
                <a:gd name="connsiteX197" fmla="*/ 375492 w 1754187"/>
                <a:gd name="connsiteY197" fmla="*/ 552160 h 2278228"/>
                <a:gd name="connsiteX198" fmla="*/ 422925 w 1754187"/>
                <a:gd name="connsiteY198" fmla="*/ 515520 h 2278228"/>
                <a:gd name="connsiteX199" fmla="*/ 431446 w 1754187"/>
                <a:gd name="connsiteY199" fmla="*/ 507283 h 2278228"/>
                <a:gd name="connsiteX200" fmla="*/ 437127 w 1754187"/>
                <a:gd name="connsiteY200" fmla="*/ 498762 h 2278228"/>
                <a:gd name="connsiteX201" fmla="*/ 470643 w 1754187"/>
                <a:gd name="connsiteY201" fmla="*/ 487685 h 2278228"/>
                <a:gd name="connsiteX202" fmla="*/ 482004 w 1754187"/>
                <a:gd name="connsiteY202" fmla="*/ 487685 h 2278228"/>
                <a:gd name="connsiteX203" fmla="*/ 518360 w 1754187"/>
                <a:gd name="connsiteY203" fmla="*/ 498762 h 2278228"/>
                <a:gd name="connsiteX204" fmla="*/ 526597 w 1754187"/>
                <a:gd name="connsiteY204" fmla="*/ 498762 h 2278228"/>
                <a:gd name="connsiteX205" fmla="*/ 554716 w 1754187"/>
                <a:gd name="connsiteY205" fmla="*/ 487685 h 2278228"/>
                <a:gd name="connsiteX206" fmla="*/ 563237 w 1754187"/>
                <a:gd name="connsiteY206" fmla="*/ 479164 h 2278228"/>
                <a:gd name="connsiteX207" fmla="*/ 574315 w 1754187"/>
                <a:gd name="connsiteY207" fmla="*/ 473483 h 2278228"/>
                <a:gd name="connsiteX208" fmla="*/ 579995 w 1754187"/>
                <a:gd name="connsiteY208" fmla="*/ 468086 h 2278228"/>
                <a:gd name="connsiteX209" fmla="*/ 627713 w 1754187"/>
                <a:gd name="connsiteY209" fmla="*/ 459565 h 2278228"/>
                <a:gd name="connsiteX210" fmla="*/ 644471 w 1754187"/>
                <a:gd name="connsiteY210" fmla="*/ 453885 h 2278228"/>
                <a:gd name="connsiteX211" fmla="*/ 658388 w 1754187"/>
                <a:gd name="connsiteY211" fmla="*/ 453885 h 2278228"/>
                <a:gd name="connsiteX212" fmla="*/ 694745 w 1754187"/>
                <a:gd name="connsiteY212" fmla="*/ 417528 h 2278228"/>
                <a:gd name="connsiteX213" fmla="*/ 694745 w 1754187"/>
                <a:gd name="connsiteY213" fmla="*/ 409007 h 2278228"/>
                <a:gd name="connsiteX214" fmla="*/ 697585 w 1754187"/>
                <a:gd name="connsiteY214" fmla="*/ 361574 h 2278228"/>
                <a:gd name="connsiteX215" fmla="*/ 700425 w 1754187"/>
                <a:gd name="connsiteY215" fmla="*/ 353053 h 2278228"/>
                <a:gd name="connsiteX216" fmla="*/ 728545 w 1754187"/>
                <a:gd name="connsiteY216" fmla="*/ 313856 h 2278228"/>
                <a:gd name="connsiteX217" fmla="*/ 770581 w 1754187"/>
                <a:gd name="connsiteY217" fmla="*/ 299939 h 2278228"/>
                <a:gd name="connsiteX218" fmla="*/ 795860 w 1754187"/>
                <a:gd name="connsiteY218" fmla="*/ 283181 h 2278228"/>
                <a:gd name="connsiteX219" fmla="*/ 804097 w 1754187"/>
                <a:gd name="connsiteY219" fmla="*/ 277500 h 2278228"/>
                <a:gd name="connsiteX220" fmla="*/ 812618 w 1754187"/>
                <a:gd name="connsiteY220" fmla="*/ 271820 h 2278228"/>
                <a:gd name="connsiteX221" fmla="*/ 851815 w 1754187"/>
                <a:gd name="connsiteY221" fmla="*/ 229783 h 2278228"/>
                <a:gd name="connsiteX222" fmla="*/ 860336 w 1754187"/>
                <a:gd name="connsiteY222" fmla="*/ 218705 h 2278228"/>
                <a:gd name="connsiteX223" fmla="*/ 910610 w 1754187"/>
                <a:gd name="connsiteY223" fmla="*/ 201663 h 2278228"/>
                <a:gd name="connsiteX224" fmla="*/ 946966 w 1754187"/>
                <a:gd name="connsiteY224" fmla="*/ 190586 h 2278228"/>
                <a:gd name="connsiteX225" fmla="*/ 955487 w 1754187"/>
                <a:gd name="connsiteY225" fmla="*/ 187746 h 2278228"/>
                <a:gd name="connsiteX226" fmla="*/ 994683 w 1754187"/>
                <a:gd name="connsiteY226" fmla="*/ 170988 h 2278228"/>
                <a:gd name="connsiteX227" fmla="*/ 1000364 w 1754187"/>
                <a:gd name="connsiteY227" fmla="*/ 170988 h 2278228"/>
                <a:gd name="connsiteX228" fmla="*/ 1059159 w 1754187"/>
                <a:gd name="connsiteY228" fmla="*/ 140028 h 2278228"/>
                <a:gd name="connsiteX229" fmla="*/ 1090118 w 1754187"/>
                <a:gd name="connsiteY229" fmla="*/ 126111 h 2278228"/>
                <a:gd name="connsiteX230" fmla="*/ 1098355 w 1754187"/>
                <a:gd name="connsiteY230" fmla="*/ 123270 h 2278228"/>
                <a:gd name="connsiteX231" fmla="*/ 1120794 w 1754187"/>
                <a:gd name="connsiteY231" fmla="*/ 106512 h 2278228"/>
                <a:gd name="connsiteX232" fmla="*/ 1126475 w 1754187"/>
                <a:gd name="connsiteY232" fmla="*/ 97991 h 2278228"/>
                <a:gd name="connsiteX233" fmla="*/ 1137552 w 1754187"/>
                <a:gd name="connsiteY233" fmla="*/ 78393 h 2278228"/>
                <a:gd name="connsiteX234" fmla="*/ 1146073 w 1754187"/>
                <a:gd name="connsiteY234" fmla="*/ 53114 h 2278228"/>
                <a:gd name="connsiteX235" fmla="*/ 1143233 w 1754187"/>
                <a:gd name="connsiteY235" fmla="*/ 42037 h 2278228"/>
                <a:gd name="connsiteX236" fmla="*/ 1140392 w 1754187"/>
                <a:gd name="connsiteY236" fmla="*/ 28119 h 2278228"/>
                <a:gd name="connsiteX237" fmla="*/ 1151754 w 1754187"/>
                <a:gd name="connsiteY237" fmla="*/ 0 h 2278228"/>
                <a:gd name="connsiteX238" fmla="*/ 1159990 w 1754187"/>
                <a:gd name="connsiteY238" fmla="*/ 2840 h 2278228"/>
                <a:gd name="connsiteX239" fmla="*/ 1196347 w 1754187"/>
                <a:gd name="connsiteY239" fmla="*/ 28119 h 2278228"/>
                <a:gd name="connsiteX240" fmla="*/ 1204868 w 1754187"/>
                <a:gd name="connsiteY240" fmla="*/ 36356 h 2278228"/>
                <a:gd name="connsiteX241" fmla="*/ 1210548 w 1754187"/>
                <a:gd name="connsiteY241" fmla="*/ 42037 h 2278228"/>
                <a:gd name="connsiteX242" fmla="*/ 1252585 w 1754187"/>
                <a:gd name="connsiteY242" fmla="*/ 55954 h 2278228"/>
                <a:gd name="connsiteX243" fmla="*/ 1263663 w 1754187"/>
                <a:gd name="connsiteY243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053042 w 1754187"/>
                <a:gd name="connsiteY87" fmla="*/ 2131397 h 2278228"/>
                <a:gd name="connsiteX88" fmla="*/ 907769 w 1754187"/>
                <a:gd name="connsiteY88" fmla="*/ 2070884 h 2278228"/>
                <a:gd name="connsiteX89" fmla="*/ 571474 w 1754187"/>
                <a:gd name="connsiteY89" fmla="*/ 2087642 h 2278228"/>
                <a:gd name="connsiteX90" fmla="*/ 551876 w 1754187"/>
                <a:gd name="connsiteY90" fmla="*/ 2087642 h 2278228"/>
                <a:gd name="connsiteX91" fmla="*/ 521200 w 1754187"/>
                <a:gd name="connsiteY91" fmla="*/ 2073724 h 2278228"/>
                <a:gd name="connsiteX92" fmla="*/ 512679 w 1754187"/>
                <a:gd name="connsiteY92" fmla="*/ 2073724 h 2278228"/>
                <a:gd name="connsiteX93" fmla="*/ 462406 w 1754187"/>
                <a:gd name="connsiteY93" fmla="*/ 2101844 h 2278228"/>
                <a:gd name="connsiteX94" fmla="*/ 375492 w 1754187"/>
                <a:gd name="connsiteY94" fmla="*/ 2194154 h 2278228"/>
                <a:gd name="connsiteX95" fmla="*/ 364130 w 1754187"/>
                <a:gd name="connsiteY95" fmla="*/ 2210912 h 2278228"/>
                <a:gd name="connsiteX96" fmla="*/ 355893 w 1754187"/>
                <a:gd name="connsiteY96" fmla="*/ 2222274 h 2278228"/>
                <a:gd name="connsiteX97" fmla="*/ 324934 w 1754187"/>
                <a:gd name="connsiteY97" fmla="*/ 2247552 h 2278228"/>
                <a:gd name="connsiteX98" fmla="*/ 294258 w 1754187"/>
                <a:gd name="connsiteY98" fmla="*/ 2278228 h 2278228"/>
                <a:gd name="connsiteX99" fmla="*/ 210184 w 1754187"/>
                <a:gd name="connsiteY99" fmla="*/ 2236191 h 2278228"/>
                <a:gd name="connsiteX100" fmla="*/ 117590 w 1754187"/>
                <a:gd name="connsiteY100" fmla="*/ 2141040 h 2278228"/>
                <a:gd name="connsiteX101" fmla="*/ 117590 w 1754187"/>
                <a:gd name="connsiteY101" fmla="*/ 2096163 h 2278228"/>
                <a:gd name="connsiteX102" fmla="*/ 162467 w 1754187"/>
                <a:gd name="connsiteY102" fmla="*/ 2034528 h 2278228"/>
                <a:gd name="connsiteX103" fmla="*/ 201663 w 1754187"/>
                <a:gd name="connsiteY103" fmla="*/ 1928015 h 2278228"/>
                <a:gd name="connsiteX104" fmla="*/ 232623 w 1754187"/>
                <a:gd name="connsiteY104" fmla="*/ 1759868 h 2278228"/>
                <a:gd name="connsiteX105" fmla="*/ 235179 w 1754187"/>
                <a:gd name="connsiteY105" fmla="*/ 1672954 h 2278228"/>
                <a:gd name="connsiteX106" fmla="*/ 240860 w 1754187"/>
                <a:gd name="connsiteY106" fmla="*/ 1664717 h 2278228"/>
                <a:gd name="connsiteX107" fmla="*/ 235179 w 1754187"/>
                <a:gd name="connsiteY107" fmla="*/ 1479528 h 2278228"/>
                <a:gd name="connsiteX108" fmla="*/ 232623 w 1754187"/>
                <a:gd name="connsiteY108" fmla="*/ 1476687 h 2278228"/>
                <a:gd name="connsiteX109" fmla="*/ 232623 w 1754187"/>
                <a:gd name="connsiteY109" fmla="*/ 1465610 h 2278228"/>
                <a:gd name="connsiteX110" fmla="*/ 229783 w 1754187"/>
                <a:gd name="connsiteY110" fmla="*/ 1457089 h 2278228"/>
                <a:gd name="connsiteX111" fmla="*/ 229783 w 1754187"/>
                <a:gd name="connsiteY111" fmla="*/ 1451692 h 2278228"/>
                <a:gd name="connsiteX112" fmla="*/ 240860 w 1754187"/>
                <a:gd name="connsiteY112" fmla="*/ 1398294 h 2278228"/>
                <a:gd name="connsiteX113" fmla="*/ 243700 w 1754187"/>
                <a:gd name="connsiteY113" fmla="*/ 1395454 h 2278228"/>
                <a:gd name="connsiteX114" fmla="*/ 249381 w 1754187"/>
                <a:gd name="connsiteY114" fmla="*/ 1392897 h 2278228"/>
                <a:gd name="connsiteX115" fmla="*/ 254778 w 1754187"/>
                <a:gd name="connsiteY115" fmla="*/ 1390057 h 2278228"/>
                <a:gd name="connsiteX116" fmla="*/ 263298 w 1754187"/>
                <a:gd name="connsiteY116" fmla="*/ 1387217 h 2278228"/>
                <a:gd name="connsiteX117" fmla="*/ 299655 w 1754187"/>
                <a:gd name="connsiteY117" fmla="*/ 1387217 h 2278228"/>
                <a:gd name="connsiteX118" fmla="*/ 299655 w 1754187"/>
                <a:gd name="connsiteY118" fmla="*/ 1381536 h 2278228"/>
                <a:gd name="connsiteX119" fmla="*/ 305335 w 1754187"/>
                <a:gd name="connsiteY119" fmla="*/ 1375855 h 2278228"/>
                <a:gd name="connsiteX120" fmla="*/ 305335 w 1754187"/>
                <a:gd name="connsiteY120" fmla="*/ 1317061 h 2278228"/>
                <a:gd name="connsiteX121" fmla="*/ 308176 w 1754187"/>
                <a:gd name="connsiteY121" fmla="*/ 1311380 h 2278228"/>
                <a:gd name="connsiteX122" fmla="*/ 313856 w 1754187"/>
                <a:gd name="connsiteY122" fmla="*/ 1303143 h 2278228"/>
                <a:gd name="connsiteX123" fmla="*/ 316413 w 1754187"/>
                <a:gd name="connsiteY123" fmla="*/ 1300303 h 2278228"/>
                <a:gd name="connsiteX124" fmla="*/ 341692 w 1754187"/>
                <a:gd name="connsiteY124" fmla="*/ 1266787 h 2278228"/>
                <a:gd name="connsiteX125" fmla="*/ 372651 w 1754187"/>
                <a:gd name="connsiteY125" fmla="*/ 1238668 h 2278228"/>
                <a:gd name="connsiteX126" fmla="*/ 378332 w 1754187"/>
                <a:gd name="connsiteY126" fmla="*/ 1238668 h 2278228"/>
                <a:gd name="connsiteX127" fmla="*/ 383728 w 1754187"/>
                <a:gd name="connsiteY127" fmla="*/ 1235827 h 2278228"/>
                <a:gd name="connsiteX128" fmla="*/ 389409 w 1754187"/>
                <a:gd name="connsiteY128" fmla="*/ 1235827 h 2278228"/>
                <a:gd name="connsiteX129" fmla="*/ 411848 w 1754187"/>
                <a:gd name="connsiteY129" fmla="*/ 1238668 h 2278228"/>
                <a:gd name="connsiteX130" fmla="*/ 422925 w 1754187"/>
                <a:gd name="connsiteY130" fmla="*/ 1238668 h 2278228"/>
                <a:gd name="connsiteX131" fmla="*/ 445364 w 1754187"/>
                <a:gd name="connsiteY131" fmla="*/ 1224750 h 2278228"/>
                <a:gd name="connsiteX132" fmla="*/ 439967 w 1754187"/>
                <a:gd name="connsiteY132" fmla="*/ 1221910 h 2278228"/>
                <a:gd name="connsiteX133" fmla="*/ 428606 w 1754187"/>
                <a:gd name="connsiteY133" fmla="*/ 1199471 h 2278228"/>
                <a:gd name="connsiteX134" fmla="*/ 425765 w 1754187"/>
                <a:gd name="connsiteY134" fmla="*/ 1193790 h 2278228"/>
                <a:gd name="connsiteX135" fmla="*/ 403327 w 1754187"/>
                <a:gd name="connsiteY135" fmla="*/ 1171352 h 2278228"/>
                <a:gd name="connsiteX136" fmla="*/ 400486 w 1754187"/>
                <a:gd name="connsiteY136" fmla="*/ 1171352 h 2278228"/>
                <a:gd name="connsiteX137" fmla="*/ 395090 w 1754187"/>
                <a:gd name="connsiteY137" fmla="*/ 1168511 h 2278228"/>
                <a:gd name="connsiteX138" fmla="*/ 378332 w 1754187"/>
                <a:gd name="connsiteY138" fmla="*/ 1162831 h 2278228"/>
                <a:gd name="connsiteX139" fmla="*/ 372651 w 1754187"/>
                <a:gd name="connsiteY139" fmla="*/ 1160274 h 2278228"/>
                <a:gd name="connsiteX140" fmla="*/ 353053 w 1754187"/>
                <a:gd name="connsiteY140" fmla="*/ 1126475 h 2278228"/>
                <a:gd name="connsiteX141" fmla="*/ 333455 w 1754187"/>
                <a:gd name="connsiteY141" fmla="*/ 1123634 h 2278228"/>
                <a:gd name="connsiteX142" fmla="*/ 294258 w 1754187"/>
                <a:gd name="connsiteY142" fmla="*/ 1112557 h 2278228"/>
                <a:gd name="connsiteX143" fmla="*/ 299655 w 1754187"/>
                <a:gd name="connsiteY143" fmla="*/ 1095799 h 2278228"/>
                <a:gd name="connsiteX144" fmla="*/ 294258 w 1754187"/>
                <a:gd name="connsiteY144" fmla="*/ 1050922 h 2278228"/>
                <a:gd name="connsiteX145" fmla="*/ 294258 w 1754187"/>
                <a:gd name="connsiteY145" fmla="*/ 1039560 h 2278228"/>
                <a:gd name="connsiteX146" fmla="*/ 302495 w 1754187"/>
                <a:gd name="connsiteY146" fmla="*/ 983606 h 2278228"/>
                <a:gd name="connsiteX147" fmla="*/ 302495 w 1754187"/>
                <a:gd name="connsiteY147" fmla="*/ 964008 h 2278228"/>
                <a:gd name="connsiteX148" fmla="*/ 324934 w 1754187"/>
                <a:gd name="connsiteY148" fmla="*/ 885615 h 2278228"/>
                <a:gd name="connsiteX149" fmla="*/ 333455 w 1754187"/>
                <a:gd name="connsiteY149" fmla="*/ 874253 h 2278228"/>
                <a:gd name="connsiteX150" fmla="*/ 341692 w 1754187"/>
                <a:gd name="connsiteY150" fmla="*/ 863176 h 2278228"/>
                <a:gd name="connsiteX151" fmla="*/ 358449 w 1754187"/>
                <a:gd name="connsiteY151" fmla="*/ 823980 h 2278228"/>
                <a:gd name="connsiteX152" fmla="*/ 361290 w 1754187"/>
                <a:gd name="connsiteY152" fmla="*/ 818299 h 2278228"/>
                <a:gd name="connsiteX153" fmla="*/ 358449 w 1754187"/>
                <a:gd name="connsiteY153" fmla="*/ 806938 h 2278228"/>
                <a:gd name="connsiteX154" fmla="*/ 358449 w 1754187"/>
                <a:gd name="connsiteY154" fmla="*/ 798701 h 2278228"/>
                <a:gd name="connsiteX155" fmla="*/ 308176 w 1754187"/>
                <a:gd name="connsiteY155" fmla="*/ 764901 h 2278228"/>
                <a:gd name="connsiteX156" fmla="*/ 296814 w 1754187"/>
                <a:gd name="connsiteY156" fmla="*/ 764901 h 2278228"/>
                <a:gd name="connsiteX157" fmla="*/ 263298 w 1754187"/>
                <a:gd name="connsiteY157" fmla="*/ 748143 h 2278228"/>
                <a:gd name="connsiteX158" fmla="*/ 254778 w 1754187"/>
                <a:gd name="connsiteY158" fmla="*/ 745302 h 2278228"/>
                <a:gd name="connsiteX159" fmla="*/ 195983 w 1754187"/>
                <a:gd name="connsiteY159" fmla="*/ 750983 h 2278228"/>
                <a:gd name="connsiteX160" fmla="*/ 184905 w 1754187"/>
                <a:gd name="connsiteY160" fmla="*/ 753823 h 2278228"/>
                <a:gd name="connsiteX161" fmla="*/ 137188 w 1754187"/>
                <a:gd name="connsiteY161" fmla="*/ 742746 h 2278228"/>
                <a:gd name="connsiteX162" fmla="*/ 131507 w 1754187"/>
                <a:gd name="connsiteY162" fmla="*/ 734225 h 2278228"/>
                <a:gd name="connsiteX163" fmla="*/ 100832 w 1754187"/>
                <a:gd name="connsiteY163" fmla="*/ 686508 h 2278228"/>
                <a:gd name="connsiteX164" fmla="*/ 86630 w 1754187"/>
                <a:gd name="connsiteY164" fmla="*/ 680827 h 2278228"/>
                <a:gd name="connsiteX165" fmla="*/ 69872 w 1754187"/>
                <a:gd name="connsiteY165" fmla="*/ 675430 h 2278228"/>
                <a:gd name="connsiteX166" fmla="*/ 24995 w 1754187"/>
                <a:gd name="connsiteY166" fmla="*/ 630553 h 2278228"/>
                <a:gd name="connsiteX167" fmla="*/ 24995 w 1754187"/>
                <a:gd name="connsiteY167" fmla="*/ 619192 h 2278228"/>
                <a:gd name="connsiteX168" fmla="*/ 22439 w 1754187"/>
                <a:gd name="connsiteY168" fmla="*/ 610955 h 2278228"/>
                <a:gd name="connsiteX169" fmla="*/ 0 w 1754187"/>
                <a:gd name="connsiteY169" fmla="*/ 532562 h 2278228"/>
                <a:gd name="connsiteX170" fmla="*/ 8237 w 1754187"/>
                <a:gd name="connsiteY170" fmla="*/ 535118 h 2278228"/>
                <a:gd name="connsiteX171" fmla="*/ 16758 w 1754187"/>
                <a:gd name="connsiteY171" fmla="*/ 535118 h 2278228"/>
                <a:gd name="connsiteX172" fmla="*/ 33516 w 1754187"/>
                <a:gd name="connsiteY172" fmla="*/ 537958 h 2278228"/>
                <a:gd name="connsiteX173" fmla="*/ 47433 w 1754187"/>
                <a:gd name="connsiteY173" fmla="*/ 535118 h 2278228"/>
                <a:gd name="connsiteX174" fmla="*/ 58795 w 1754187"/>
                <a:gd name="connsiteY174" fmla="*/ 535118 h 2278228"/>
                <a:gd name="connsiteX175" fmla="*/ 72712 w 1754187"/>
                <a:gd name="connsiteY175" fmla="*/ 532562 h 2278228"/>
                <a:gd name="connsiteX176" fmla="*/ 78393 w 1754187"/>
                <a:gd name="connsiteY176" fmla="*/ 529721 h 2278228"/>
                <a:gd name="connsiteX177" fmla="*/ 86630 w 1754187"/>
                <a:gd name="connsiteY177" fmla="*/ 529721 h 2278228"/>
                <a:gd name="connsiteX178" fmla="*/ 120430 w 1754187"/>
                <a:gd name="connsiteY178" fmla="*/ 526881 h 2278228"/>
                <a:gd name="connsiteX179" fmla="*/ 128667 w 1754187"/>
                <a:gd name="connsiteY179" fmla="*/ 529721 h 2278228"/>
                <a:gd name="connsiteX180" fmla="*/ 134347 w 1754187"/>
                <a:gd name="connsiteY180" fmla="*/ 529721 h 2278228"/>
                <a:gd name="connsiteX181" fmla="*/ 165307 w 1754187"/>
                <a:gd name="connsiteY181" fmla="*/ 549320 h 2278228"/>
                <a:gd name="connsiteX182" fmla="*/ 173544 w 1754187"/>
                <a:gd name="connsiteY182" fmla="*/ 557557 h 2278228"/>
                <a:gd name="connsiteX183" fmla="*/ 179225 w 1754187"/>
                <a:gd name="connsiteY183" fmla="*/ 560397 h 2278228"/>
                <a:gd name="connsiteX184" fmla="*/ 187746 w 1754187"/>
                <a:gd name="connsiteY184" fmla="*/ 566078 h 2278228"/>
                <a:gd name="connsiteX185" fmla="*/ 226942 w 1754187"/>
                <a:gd name="connsiteY185" fmla="*/ 599594 h 2278228"/>
                <a:gd name="connsiteX186" fmla="*/ 232623 w 1754187"/>
                <a:gd name="connsiteY186" fmla="*/ 602434 h 2278228"/>
                <a:gd name="connsiteX187" fmla="*/ 240860 w 1754187"/>
                <a:gd name="connsiteY187" fmla="*/ 605274 h 2278228"/>
                <a:gd name="connsiteX188" fmla="*/ 246541 w 1754187"/>
                <a:gd name="connsiteY188" fmla="*/ 608114 h 2278228"/>
                <a:gd name="connsiteX189" fmla="*/ 257618 w 1754187"/>
                <a:gd name="connsiteY189" fmla="*/ 608114 h 2278228"/>
                <a:gd name="connsiteX190" fmla="*/ 302495 w 1754187"/>
                <a:gd name="connsiteY190" fmla="*/ 591357 h 2278228"/>
                <a:gd name="connsiteX191" fmla="*/ 308176 w 1754187"/>
                <a:gd name="connsiteY191" fmla="*/ 585676 h 2278228"/>
                <a:gd name="connsiteX192" fmla="*/ 311016 w 1754187"/>
                <a:gd name="connsiteY192" fmla="*/ 579995 h 2278228"/>
                <a:gd name="connsiteX193" fmla="*/ 316413 w 1754187"/>
                <a:gd name="connsiteY193" fmla="*/ 574599 h 2278228"/>
                <a:gd name="connsiteX194" fmla="*/ 319253 w 1754187"/>
                <a:gd name="connsiteY194" fmla="*/ 568918 h 2278228"/>
                <a:gd name="connsiteX195" fmla="*/ 366971 w 1754187"/>
                <a:gd name="connsiteY195" fmla="*/ 552160 h 2278228"/>
                <a:gd name="connsiteX196" fmla="*/ 375492 w 1754187"/>
                <a:gd name="connsiteY196" fmla="*/ 552160 h 2278228"/>
                <a:gd name="connsiteX197" fmla="*/ 422925 w 1754187"/>
                <a:gd name="connsiteY197" fmla="*/ 515520 h 2278228"/>
                <a:gd name="connsiteX198" fmla="*/ 431446 w 1754187"/>
                <a:gd name="connsiteY198" fmla="*/ 507283 h 2278228"/>
                <a:gd name="connsiteX199" fmla="*/ 437127 w 1754187"/>
                <a:gd name="connsiteY199" fmla="*/ 498762 h 2278228"/>
                <a:gd name="connsiteX200" fmla="*/ 470643 w 1754187"/>
                <a:gd name="connsiteY200" fmla="*/ 487685 h 2278228"/>
                <a:gd name="connsiteX201" fmla="*/ 482004 w 1754187"/>
                <a:gd name="connsiteY201" fmla="*/ 487685 h 2278228"/>
                <a:gd name="connsiteX202" fmla="*/ 518360 w 1754187"/>
                <a:gd name="connsiteY202" fmla="*/ 498762 h 2278228"/>
                <a:gd name="connsiteX203" fmla="*/ 526597 w 1754187"/>
                <a:gd name="connsiteY203" fmla="*/ 498762 h 2278228"/>
                <a:gd name="connsiteX204" fmla="*/ 554716 w 1754187"/>
                <a:gd name="connsiteY204" fmla="*/ 487685 h 2278228"/>
                <a:gd name="connsiteX205" fmla="*/ 563237 w 1754187"/>
                <a:gd name="connsiteY205" fmla="*/ 479164 h 2278228"/>
                <a:gd name="connsiteX206" fmla="*/ 574315 w 1754187"/>
                <a:gd name="connsiteY206" fmla="*/ 473483 h 2278228"/>
                <a:gd name="connsiteX207" fmla="*/ 579995 w 1754187"/>
                <a:gd name="connsiteY207" fmla="*/ 468086 h 2278228"/>
                <a:gd name="connsiteX208" fmla="*/ 627713 w 1754187"/>
                <a:gd name="connsiteY208" fmla="*/ 459565 h 2278228"/>
                <a:gd name="connsiteX209" fmla="*/ 644471 w 1754187"/>
                <a:gd name="connsiteY209" fmla="*/ 453885 h 2278228"/>
                <a:gd name="connsiteX210" fmla="*/ 658388 w 1754187"/>
                <a:gd name="connsiteY210" fmla="*/ 453885 h 2278228"/>
                <a:gd name="connsiteX211" fmla="*/ 694745 w 1754187"/>
                <a:gd name="connsiteY211" fmla="*/ 417528 h 2278228"/>
                <a:gd name="connsiteX212" fmla="*/ 694745 w 1754187"/>
                <a:gd name="connsiteY212" fmla="*/ 409007 h 2278228"/>
                <a:gd name="connsiteX213" fmla="*/ 697585 w 1754187"/>
                <a:gd name="connsiteY213" fmla="*/ 361574 h 2278228"/>
                <a:gd name="connsiteX214" fmla="*/ 700425 w 1754187"/>
                <a:gd name="connsiteY214" fmla="*/ 353053 h 2278228"/>
                <a:gd name="connsiteX215" fmla="*/ 728545 w 1754187"/>
                <a:gd name="connsiteY215" fmla="*/ 313856 h 2278228"/>
                <a:gd name="connsiteX216" fmla="*/ 770581 w 1754187"/>
                <a:gd name="connsiteY216" fmla="*/ 299939 h 2278228"/>
                <a:gd name="connsiteX217" fmla="*/ 795860 w 1754187"/>
                <a:gd name="connsiteY217" fmla="*/ 283181 h 2278228"/>
                <a:gd name="connsiteX218" fmla="*/ 804097 w 1754187"/>
                <a:gd name="connsiteY218" fmla="*/ 277500 h 2278228"/>
                <a:gd name="connsiteX219" fmla="*/ 812618 w 1754187"/>
                <a:gd name="connsiteY219" fmla="*/ 271820 h 2278228"/>
                <a:gd name="connsiteX220" fmla="*/ 851815 w 1754187"/>
                <a:gd name="connsiteY220" fmla="*/ 229783 h 2278228"/>
                <a:gd name="connsiteX221" fmla="*/ 860336 w 1754187"/>
                <a:gd name="connsiteY221" fmla="*/ 218705 h 2278228"/>
                <a:gd name="connsiteX222" fmla="*/ 910610 w 1754187"/>
                <a:gd name="connsiteY222" fmla="*/ 201663 h 2278228"/>
                <a:gd name="connsiteX223" fmla="*/ 946966 w 1754187"/>
                <a:gd name="connsiteY223" fmla="*/ 190586 h 2278228"/>
                <a:gd name="connsiteX224" fmla="*/ 955487 w 1754187"/>
                <a:gd name="connsiteY224" fmla="*/ 187746 h 2278228"/>
                <a:gd name="connsiteX225" fmla="*/ 994683 w 1754187"/>
                <a:gd name="connsiteY225" fmla="*/ 170988 h 2278228"/>
                <a:gd name="connsiteX226" fmla="*/ 1000364 w 1754187"/>
                <a:gd name="connsiteY226" fmla="*/ 170988 h 2278228"/>
                <a:gd name="connsiteX227" fmla="*/ 1059159 w 1754187"/>
                <a:gd name="connsiteY227" fmla="*/ 140028 h 2278228"/>
                <a:gd name="connsiteX228" fmla="*/ 1090118 w 1754187"/>
                <a:gd name="connsiteY228" fmla="*/ 126111 h 2278228"/>
                <a:gd name="connsiteX229" fmla="*/ 1098355 w 1754187"/>
                <a:gd name="connsiteY229" fmla="*/ 123270 h 2278228"/>
                <a:gd name="connsiteX230" fmla="*/ 1120794 w 1754187"/>
                <a:gd name="connsiteY230" fmla="*/ 106512 h 2278228"/>
                <a:gd name="connsiteX231" fmla="*/ 1126475 w 1754187"/>
                <a:gd name="connsiteY231" fmla="*/ 97991 h 2278228"/>
                <a:gd name="connsiteX232" fmla="*/ 1137552 w 1754187"/>
                <a:gd name="connsiteY232" fmla="*/ 78393 h 2278228"/>
                <a:gd name="connsiteX233" fmla="*/ 1146073 w 1754187"/>
                <a:gd name="connsiteY233" fmla="*/ 53114 h 2278228"/>
                <a:gd name="connsiteX234" fmla="*/ 1143233 w 1754187"/>
                <a:gd name="connsiteY234" fmla="*/ 42037 h 2278228"/>
                <a:gd name="connsiteX235" fmla="*/ 1140392 w 1754187"/>
                <a:gd name="connsiteY235" fmla="*/ 28119 h 2278228"/>
                <a:gd name="connsiteX236" fmla="*/ 1151754 w 1754187"/>
                <a:gd name="connsiteY236" fmla="*/ 0 h 2278228"/>
                <a:gd name="connsiteX237" fmla="*/ 1159990 w 1754187"/>
                <a:gd name="connsiteY237" fmla="*/ 2840 h 2278228"/>
                <a:gd name="connsiteX238" fmla="*/ 1196347 w 1754187"/>
                <a:gd name="connsiteY238" fmla="*/ 28119 h 2278228"/>
                <a:gd name="connsiteX239" fmla="*/ 1204868 w 1754187"/>
                <a:gd name="connsiteY239" fmla="*/ 36356 h 2278228"/>
                <a:gd name="connsiteX240" fmla="*/ 1210548 w 1754187"/>
                <a:gd name="connsiteY240" fmla="*/ 42037 h 2278228"/>
                <a:gd name="connsiteX241" fmla="*/ 1252585 w 1754187"/>
                <a:gd name="connsiteY241" fmla="*/ 55954 h 2278228"/>
                <a:gd name="connsiteX242" fmla="*/ 1263663 w 1754187"/>
                <a:gd name="connsiteY242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27306 w 1754187"/>
                <a:gd name="connsiteY84" fmla="*/ 2185917 h 2278228"/>
                <a:gd name="connsiteX85" fmla="*/ 1190950 w 1754187"/>
                <a:gd name="connsiteY85" fmla="*/ 2177397 h 2278228"/>
                <a:gd name="connsiteX86" fmla="*/ 1053042 w 1754187"/>
                <a:gd name="connsiteY86" fmla="*/ 2131397 h 2278228"/>
                <a:gd name="connsiteX87" fmla="*/ 907769 w 1754187"/>
                <a:gd name="connsiteY87" fmla="*/ 2070884 h 2278228"/>
                <a:gd name="connsiteX88" fmla="*/ 571474 w 1754187"/>
                <a:gd name="connsiteY88" fmla="*/ 2087642 h 2278228"/>
                <a:gd name="connsiteX89" fmla="*/ 551876 w 1754187"/>
                <a:gd name="connsiteY89" fmla="*/ 2087642 h 2278228"/>
                <a:gd name="connsiteX90" fmla="*/ 521200 w 1754187"/>
                <a:gd name="connsiteY90" fmla="*/ 2073724 h 2278228"/>
                <a:gd name="connsiteX91" fmla="*/ 512679 w 1754187"/>
                <a:gd name="connsiteY91" fmla="*/ 2073724 h 2278228"/>
                <a:gd name="connsiteX92" fmla="*/ 462406 w 1754187"/>
                <a:gd name="connsiteY92" fmla="*/ 2101844 h 2278228"/>
                <a:gd name="connsiteX93" fmla="*/ 375492 w 1754187"/>
                <a:gd name="connsiteY93" fmla="*/ 2194154 h 2278228"/>
                <a:gd name="connsiteX94" fmla="*/ 364130 w 1754187"/>
                <a:gd name="connsiteY94" fmla="*/ 2210912 h 2278228"/>
                <a:gd name="connsiteX95" fmla="*/ 355893 w 1754187"/>
                <a:gd name="connsiteY95" fmla="*/ 2222274 h 2278228"/>
                <a:gd name="connsiteX96" fmla="*/ 324934 w 1754187"/>
                <a:gd name="connsiteY96" fmla="*/ 2247552 h 2278228"/>
                <a:gd name="connsiteX97" fmla="*/ 294258 w 1754187"/>
                <a:gd name="connsiteY97" fmla="*/ 2278228 h 2278228"/>
                <a:gd name="connsiteX98" fmla="*/ 210184 w 1754187"/>
                <a:gd name="connsiteY98" fmla="*/ 2236191 h 2278228"/>
                <a:gd name="connsiteX99" fmla="*/ 117590 w 1754187"/>
                <a:gd name="connsiteY99" fmla="*/ 2141040 h 2278228"/>
                <a:gd name="connsiteX100" fmla="*/ 117590 w 1754187"/>
                <a:gd name="connsiteY100" fmla="*/ 2096163 h 2278228"/>
                <a:gd name="connsiteX101" fmla="*/ 162467 w 1754187"/>
                <a:gd name="connsiteY101" fmla="*/ 2034528 h 2278228"/>
                <a:gd name="connsiteX102" fmla="*/ 201663 w 1754187"/>
                <a:gd name="connsiteY102" fmla="*/ 1928015 h 2278228"/>
                <a:gd name="connsiteX103" fmla="*/ 232623 w 1754187"/>
                <a:gd name="connsiteY103" fmla="*/ 1759868 h 2278228"/>
                <a:gd name="connsiteX104" fmla="*/ 235179 w 1754187"/>
                <a:gd name="connsiteY104" fmla="*/ 1672954 h 2278228"/>
                <a:gd name="connsiteX105" fmla="*/ 240860 w 1754187"/>
                <a:gd name="connsiteY105" fmla="*/ 1664717 h 2278228"/>
                <a:gd name="connsiteX106" fmla="*/ 235179 w 1754187"/>
                <a:gd name="connsiteY106" fmla="*/ 1479528 h 2278228"/>
                <a:gd name="connsiteX107" fmla="*/ 232623 w 1754187"/>
                <a:gd name="connsiteY107" fmla="*/ 1476687 h 2278228"/>
                <a:gd name="connsiteX108" fmla="*/ 232623 w 1754187"/>
                <a:gd name="connsiteY108" fmla="*/ 1465610 h 2278228"/>
                <a:gd name="connsiteX109" fmla="*/ 229783 w 1754187"/>
                <a:gd name="connsiteY109" fmla="*/ 1457089 h 2278228"/>
                <a:gd name="connsiteX110" fmla="*/ 229783 w 1754187"/>
                <a:gd name="connsiteY110" fmla="*/ 1451692 h 2278228"/>
                <a:gd name="connsiteX111" fmla="*/ 240860 w 1754187"/>
                <a:gd name="connsiteY111" fmla="*/ 1398294 h 2278228"/>
                <a:gd name="connsiteX112" fmla="*/ 243700 w 1754187"/>
                <a:gd name="connsiteY112" fmla="*/ 1395454 h 2278228"/>
                <a:gd name="connsiteX113" fmla="*/ 249381 w 1754187"/>
                <a:gd name="connsiteY113" fmla="*/ 1392897 h 2278228"/>
                <a:gd name="connsiteX114" fmla="*/ 254778 w 1754187"/>
                <a:gd name="connsiteY114" fmla="*/ 1390057 h 2278228"/>
                <a:gd name="connsiteX115" fmla="*/ 263298 w 1754187"/>
                <a:gd name="connsiteY115" fmla="*/ 1387217 h 2278228"/>
                <a:gd name="connsiteX116" fmla="*/ 299655 w 1754187"/>
                <a:gd name="connsiteY116" fmla="*/ 1387217 h 2278228"/>
                <a:gd name="connsiteX117" fmla="*/ 299655 w 1754187"/>
                <a:gd name="connsiteY117" fmla="*/ 1381536 h 2278228"/>
                <a:gd name="connsiteX118" fmla="*/ 305335 w 1754187"/>
                <a:gd name="connsiteY118" fmla="*/ 1375855 h 2278228"/>
                <a:gd name="connsiteX119" fmla="*/ 305335 w 1754187"/>
                <a:gd name="connsiteY119" fmla="*/ 1317061 h 2278228"/>
                <a:gd name="connsiteX120" fmla="*/ 308176 w 1754187"/>
                <a:gd name="connsiteY120" fmla="*/ 1311380 h 2278228"/>
                <a:gd name="connsiteX121" fmla="*/ 313856 w 1754187"/>
                <a:gd name="connsiteY121" fmla="*/ 1303143 h 2278228"/>
                <a:gd name="connsiteX122" fmla="*/ 316413 w 1754187"/>
                <a:gd name="connsiteY122" fmla="*/ 1300303 h 2278228"/>
                <a:gd name="connsiteX123" fmla="*/ 341692 w 1754187"/>
                <a:gd name="connsiteY123" fmla="*/ 1266787 h 2278228"/>
                <a:gd name="connsiteX124" fmla="*/ 372651 w 1754187"/>
                <a:gd name="connsiteY124" fmla="*/ 1238668 h 2278228"/>
                <a:gd name="connsiteX125" fmla="*/ 378332 w 1754187"/>
                <a:gd name="connsiteY125" fmla="*/ 1238668 h 2278228"/>
                <a:gd name="connsiteX126" fmla="*/ 383728 w 1754187"/>
                <a:gd name="connsiteY126" fmla="*/ 1235827 h 2278228"/>
                <a:gd name="connsiteX127" fmla="*/ 389409 w 1754187"/>
                <a:gd name="connsiteY127" fmla="*/ 1235827 h 2278228"/>
                <a:gd name="connsiteX128" fmla="*/ 411848 w 1754187"/>
                <a:gd name="connsiteY128" fmla="*/ 1238668 h 2278228"/>
                <a:gd name="connsiteX129" fmla="*/ 422925 w 1754187"/>
                <a:gd name="connsiteY129" fmla="*/ 1238668 h 2278228"/>
                <a:gd name="connsiteX130" fmla="*/ 445364 w 1754187"/>
                <a:gd name="connsiteY130" fmla="*/ 1224750 h 2278228"/>
                <a:gd name="connsiteX131" fmla="*/ 439967 w 1754187"/>
                <a:gd name="connsiteY131" fmla="*/ 1221910 h 2278228"/>
                <a:gd name="connsiteX132" fmla="*/ 428606 w 1754187"/>
                <a:gd name="connsiteY132" fmla="*/ 1199471 h 2278228"/>
                <a:gd name="connsiteX133" fmla="*/ 425765 w 1754187"/>
                <a:gd name="connsiteY133" fmla="*/ 1193790 h 2278228"/>
                <a:gd name="connsiteX134" fmla="*/ 403327 w 1754187"/>
                <a:gd name="connsiteY134" fmla="*/ 1171352 h 2278228"/>
                <a:gd name="connsiteX135" fmla="*/ 400486 w 1754187"/>
                <a:gd name="connsiteY135" fmla="*/ 1171352 h 2278228"/>
                <a:gd name="connsiteX136" fmla="*/ 395090 w 1754187"/>
                <a:gd name="connsiteY136" fmla="*/ 1168511 h 2278228"/>
                <a:gd name="connsiteX137" fmla="*/ 378332 w 1754187"/>
                <a:gd name="connsiteY137" fmla="*/ 1162831 h 2278228"/>
                <a:gd name="connsiteX138" fmla="*/ 372651 w 1754187"/>
                <a:gd name="connsiteY138" fmla="*/ 1160274 h 2278228"/>
                <a:gd name="connsiteX139" fmla="*/ 353053 w 1754187"/>
                <a:gd name="connsiteY139" fmla="*/ 1126475 h 2278228"/>
                <a:gd name="connsiteX140" fmla="*/ 333455 w 1754187"/>
                <a:gd name="connsiteY140" fmla="*/ 1123634 h 2278228"/>
                <a:gd name="connsiteX141" fmla="*/ 294258 w 1754187"/>
                <a:gd name="connsiteY141" fmla="*/ 1112557 h 2278228"/>
                <a:gd name="connsiteX142" fmla="*/ 299655 w 1754187"/>
                <a:gd name="connsiteY142" fmla="*/ 1095799 h 2278228"/>
                <a:gd name="connsiteX143" fmla="*/ 294258 w 1754187"/>
                <a:gd name="connsiteY143" fmla="*/ 1050922 h 2278228"/>
                <a:gd name="connsiteX144" fmla="*/ 294258 w 1754187"/>
                <a:gd name="connsiteY144" fmla="*/ 1039560 h 2278228"/>
                <a:gd name="connsiteX145" fmla="*/ 302495 w 1754187"/>
                <a:gd name="connsiteY145" fmla="*/ 983606 h 2278228"/>
                <a:gd name="connsiteX146" fmla="*/ 302495 w 1754187"/>
                <a:gd name="connsiteY146" fmla="*/ 964008 h 2278228"/>
                <a:gd name="connsiteX147" fmla="*/ 324934 w 1754187"/>
                <a:gd name="connsiteY147" fmla="*/ 885615 h 2278228"/>
                <a:gd name="connsiteX148" fmla="*/ 333455 w 1754187"/>
                <a:gd name="connsiteY148" fmla="*/ 874253 h 2278228"/>
                <a:gd name="connsiteX149" fmla="*/ 341692 w 1754187"/>
                <a:gd name="connsiteY149" fmla="*/ 863176 h 2278228"/>
                <a:gd name="connsiteX150" fmla="*/ 358449 w 1754187"/>
                <a:gd name="connsiteY150" fmla="*/ 823980 h 2278228"/>
                <a:gd name="connsiteX151" fmla="*/ 361290 w 1754187"/>
                <a:gd name="connsiteY151" fmla="*/ 818299 h 2278228"/>
                <a:gd name="connsiteX152" fmla="*/ 358449 w 1754187"/>
                <a:gd name="connsiteY152" fmla="*/ 806938 h 2278228"/>
                <a:gd name="connsiteX153" fmla="*/ 358449 w 1754187"/>
                <a:gd name="connsiteY153" fmla="*/ 798701 h 2278228"/>
                <a:gd name="connsiteX154" fmla="*/ 308176 w 1754187"/>
                <a:gd name="connsiteY154" fmla="*/ 764901 h 2278228"/>
                <a:gd name="connsiteX155" fmla="*/ 296814 w 1754187"/>
                <a:gd name="connsiteY155" fmla="*/ 764901 h 2278228"/>
                <a:gd name="connsiteX156" fmla="*/ 263298 w 1754187"/>
                <a:gd name="connsiteY156" fmla="*/ 748143 h 2278228"/>
                <a:gd name="connsiteX157" fmla="*/ 254778 w 1754187"/>
                <a:gd name="connsiteY157" fmla="*/ 745302 h 2278228"/>
                <a:gd name="connsiteX158" fmla="*/ 195983 w 1754187"/>
                <a:gd name="connsiteY158" fmla="*/ 750983 h 2278228"/>
                <a:gd name="connsiteX159" fmla="*/ 184905 w 1754187"/>
                <a:gd name="connsiteY159" fmla="*/ 753823 h 2278228"/>
                <a:gd name="connsiteX160" fmla="*/ 137188 w 1754187"/>
                <a:gd name="connsiteY160" fmla="*/ 742746 h 2278228"/>
                <a:gd name="connsiteX161" fmla="*/ 131507 w 1754187"/>
                <a:gd name="connsiteY161" fmla="*/ 734225 h 2278228"/>
                <a:gd name="connsiteX162" fmla="*/ 100832 w 1754187"/>
                <a:gd name="connsiteY162" fmla="*/ 686508 h 2278228"/>
                <a:gd name="connsiteX163" fmla="*/ 86630 w 1754187"/>
                <a:gd name="connsiteY163" fmla="*/ 680827 h 2278228"/>
                <a:gd name="connsiteX164" fmla="*/ 69872 w 1754187"/>
                <a:gd name="connsiteY164" fmla="*/ 675430 h 2278228"/>
                <a:gd name="connsiteX165" fmla="*/ 24995 w 1754187"/>
                <a:gd name="connsiteY165" fmla="*/ 630553 h 2278228"/>
                <a:gd name="connsiteX166" fmla="*/ 24995 w 1754187"/>
                <a:gd name="connsiteY166" fmla="*/ 619192 h 2278228"/>
                <a:gd name="connsiteX167" fmla="*/ 22439 w 1754187"/>
                <a:gd name="connsiteY167" fmla="*/ 610955 h 2278228"/>
                <a:gd name="connsiteX168" fmla="*/ 0 w 1754187"/>
                <a:gd name="connsiteY168" fmla="*/ 532562 h 2278228"/>
                <a:gd name="connsiteX169" fmla="*/ 8237 w 1754187"/>
                <a:gd name="connsiteY169" fmla="*/ 535118 h 2278228"/>
                <a:gd name="connsiteX170" fmla="*/ 16758 w 1754187"/>
                <a:gd name="connsiteY170" fmla="*/ 535118 h 2278228"/>
                <a:gd name="connsiteX171" fmla="*/ 33516 w 1754187"/>
                <a:gd name="connsiteY171" fmla="*/ 537958 h 2278228"/>
                <a:gd name="connsiteX172" fmla="*/ 47433 w 1754187"/>
                <a:gd name="connsiteY172" fmla="*/ 535118 h 2278228"/>
                <a:gd name="connsiteX173" fmla="*/ 58795 w 1754187"/>
                <a:gd name="connsiteY173" fmla="*/ 535118 h 2278228"/>
                <a:gd name="connsiteX174" fmla="*/ 72712 w 1754187"/>
                <a:gd name="connsiteY174" fmla="*/ 532562 h 2278228"/>
                <a:gd name="connsiteX175" fmla="*/ 78393 w 1754187"/>
                <a:gd name="connsiteY175" fmla="*/ 529721 h 2278228"/>
                <a:gd name="connsiteX176" fmla="*/ 86630 w 1754187"/>
                <a:gd name="connsiteY176" fmla="*/ 529721 h 2278228"/>
                <a:gd name="connsiteX177" fmla="*/ 120430 w 1754187"/>
                <a:gd name="connsiteY177" fmla="*/ 526881 h 2278228"/>
                <a:gd name="connsiteX178" fmla="*/ 128667 w 1754187"/>
                <a:gd name="connsiteY178" fmla="*/ 529721 h 2278228"/>
                <a:gd name="connsiteX179" fmla="*/ 134347 w 1754187"/>
                <a:gd name="connsiteY179" fmla="*/ 529721 h 2278228"/>
                <a:gd name="connsiteX180" fmla="*/ 165307 w 1754187"/>
                <a:gd name="connsiteY180" fmla="*/ 549320 h 2278228"/>
                <a:gd name="connsiteX181" fmla="*/ 173544 w 1754187"/>
                <a:gd name="connsiteY181" fmla="*/ 557557 h 2278228"/>
                <a:gd name="connsiteX182" fmla="*/ 179225 w 1754187"/>
                <a:gd name="connsiteY182" fmla="*/ 560397 h 2278228"/>
                <a:gd name="connsiteX183" fmla="*/ 187746 w 1754187"/>
                <a:gd name="connsiteY183" fmla="*/ 566078 h 2278228"/>
                <a:gd name="connsiteX184" fmla="*/ 226942 w 1754187"/>
                <a:gd name="connsiteY184" fmla="*/ 599594 h 2278228"/>
                <a:gd name="connsiteX185" fmla="*/ 232623 w 1754187"/>
                <a:gd name="connsiteY185" fmla="*/ 602434 h 2278228"/>
                <a:gd name="connsiteX186" fmla="*/ 240860 w 1754187"/>
                <a:gd name="connsiteY186" fmla="*/ 605274 h 2278228"/>
                <a:gd name="connsiteX187" fmla="*/ 246541 w 1754187"/>
                <a:gd name="connsiteY187" fmla="*/ 608114 h 2278228"/>
                <a:gd name="connsiteX188" fmla="*/ 257618 w 1754187"/>
                <a:gd name="connsiteY188" fmla="*/ 608114 h 2278228"/>
                <a:gd name="connsiteX189" fmla="*/ 302495 w 1754187"/>
                <a:gd name="connsiteY189" fmla="*/ 591357 h 2278228"/>
                <a:gd name="connsiteX190" fmla="*/ 308176 w 1754187"/>
                <a:gd name="connsiteY190" fmla="*/ 585676 h 2278228"/>
                <a:gd name="connsiteX191" fmla="*/ 311016 w 1754187"/>
                <a:gd name="connsiteY191" fmla="*/ 579995 h 2278228"/>
                <a:gd name="connsiteX192" fmla="*/ 316413 w 1754187"/>
                <a:gd name="connsiteY192" fmla="*/ 574599 h 2278228"/>
                <a:gd name="connsiteX193" fmla="*/ 319253 w 1754187"/>
                <a:gd name="connsiteY193" fmla="*/ 568918 h 2278228"/>
                <a:gd name="connsiteX194" fmla="*/ 366971 w 1754187"/>
                <a:gd name="connsiteY194" fmla="*/ 552160 h 2278228"/>
                <a:gd name="connsiteX195" fmla="*/ 375492 w 1754187"/>
                <a:gd name="connsiteY195" fmla="*/ 552160 h 2278228"/>
                <a:gd name="connsiteX196" fmla="*/ 422925 w 1754187"/>
                <a:gd name="connsiteY196" fmla="*/ 515520 h 2278228"/>
                <a:gd name="connsiteX197" fmla="*/ 431446 w 1754187"/>
                <a:gd name="connsiteY197" fmla="*/ 507283 h 2278228"/>
                <a:gd name="connsiteX198" fmla="*/ 437127 w 1754187"/>
                <a:gd name="connsiteY198" fmla="*/ 498762 h 2278228"/>
                <a:gd name="connsiteX199" fmla="*/ 470643 w 1754187"/>
                <a:gd name="connsiteY199" fmla="*/ 487685 h 2278228"/>
                <a:gd name="connsiteX200" fmla="*/ 482004 w 1754187"/>
                <a:gd name="connsiteY200" fmla="*/ 487685 h 2278228"/>
                <a:gd name="connsiteX201" fmla="*/ 518360 w 1754187"/>
                <a:gd name="connsiteY201" fmla="*/ 498762 h 2278228"/>
                <a:gd name="connsiteX202" fmla="*/ 526597 w 1754187"/>
                <a:gd name="connsiteY202" fmla="*/ 498762 h 2278228"/>
                <a:gd name="connsiteX203" fmla="*/ 554716 w 1754187"/>
                <a:gd name="connsiteY203" fmla="*/ 487685 h 2278228"/>
                <a:gd name="connsiteX204" fmla="*/ 563237 w 1754187"/>
                <a:gd name="connsiteY204" fmla="*/ 479164 h 2278228"/>
                <a:gd name="connsiteX205" fmla="*/ 574315 w 1754187"/>
                <a:gd name="connsiteY205" fmla="*/ 473483 h 2278228"/>
                <a:gd name="connsiteX206" fmla="*/ 579995 w 1754187"/>
                <a:gd name="connsiteY206" fmla="*/ 468086 h 2278228"/>
                <a:gd name="connsiteX207" fmla="*/ 627713 w 1754187"/>
                <a:gd name="connsiteY207" fmla="*/ 459565 h 2278228"/>
                <a:gd name="connsiteX208" fmla="*/ 644471 w 1754187"/>
                <a:gd name="connsiteY208" fmla="*/ 453885 h 2278228"/>
                <a:gd name="connsiteX209" fmla="*/ 658388 w 1754187"/>
                <a:gd name="connsiteY209" fmla="*/ 453885 h 2278228"/>
                <a:gd name="connsiteX210" fmla="*/ 694745 w 1754187"/>
                <a:gd name="connsiteY210" fmla="*/ 417528 h 2278228"/>
                <a:gd name="connsiteX211" fmla="*/ 694745 w 1754187"/>
                <a:gd name="connsiteY211" fmla="*/ 409007 h 2278228"/>
                <a:gd name="connsiteX212" fmla="*/ 697585 w 1754187"/>
                <a:gd name="connsiteY212" fmla="*/ 361574 h 2278228"/>
                <a:gd name="connsiteX213" fmla="*/ 700425 w 1754187"/>
                <a:gd name="connsiteY213" fmla="*/ 353053 h 2278228"/>
                <a:gd name="connsiteX214" fmla="*/ 728545 w 1754187"/>
                <a:gd name="connsiteY214" fmla="*/ 313856 h 2278228"/>
                <a:gd name="connsiteX215" fmla="*/ 770581 w 1754187"/>
                <a:gd name="connsiteY215" fmla="*/ 299939 h 2278228"/>
                <a:gd name="connsiteX216" fmla="*/ 795860 w 1754187"/>
                <a:gd name="connsiteY216" fmla="*/ 283181 h 2278228"/>
                <a:gd name="connsiteX217" fmla="*/ 804097 w 1754187"/>
                <a:gd name="connsiteY217" fmla="*/ 277500 h 2278228"/>
                <a:gd name="connsiteX218" fmla="*/ 812618 w 1754187"/>
                <a:gd name="connsiteY218" fmla="*/ 271820 h 2278228"/>
                <a:gd name="connsiteX219" fmla="*/ 851815 w 1754187"/>
                <a:gd name="connsiteY219" fmla="*/ 229783 h 2278228"/>
                <a:gd name="connsiteX220" fmla="*/ 860336 w 1754187"/>
                <a:gd name="connsiteY220" fmla="*/ 218705 h 2278228"/>
                <a:gd name="connsiteX221" fmla="*/ 910610 w 1754187"/>
                <a:gd name="connsiteY221" fmla="*/ 201663 h 2278228"/>
                <a:gd name="connsiteX222" fmla="*/ 946966 w 1754187"/>
                <a:gd name="connsiteY222" fmla="*/ 190586 h 2278228"/>
                <a:gd name="connsiteX223" fmla="*/ 955487 w 1754187"/>
                <a:gd name="connsiteY223" fmla="*/ 187746 h 2278228"/>
                <a:gd name="connsiteX224" fmla="*/ 994683 w 1754187"/>
                <a:gd name="connsiteY224" fmla="*/ 170988 h 2278228"/>
                <a:gd name="connsiteX225" fmla="*/ 1000364 w 1754187"/>
                <a:gd name="connsiteY225" fmla="*/ 170988 h 2278228"/>
                <a:gd name="connsiteX226" fmla="*/ 1059159 w 1754187"/>
                <a:gd name="connsiteY226" fmla="*/ 140028 h 2278228"/>
                <a:gd name="connsiteX227" fmla="*/ 1090118 w 1754187"/>
                <a:gd name="connsiteY227" fmla="*/ 126111 h 2278228"/>
                <a:gd name="connsiteX228" fmla="*/ 1098355 w 1754187"/>
                <a:gd name="connsiteY228" fmla="*/ 123270 h 2278228"/>
                <a:gd name="connsiteX229" fmla="*/ 1120794 w 1754187"/>
                <a:gd name="connsiteY229" fmla="*/ 106512 h 2278228"/>
                <a:gd name="connsiteX230" fmla="*/ 1126475 w 1754187"/>
                <a:gd name="connsiteY230" fmla="*/ 97991 h 2278228"/>
                <a:gd name="connsiteX231" fmla="*/ 1137552 w 1754187"/>
                <a:gd name="connsiteY231" fmla="*/ 78393 h 2278228"/>
                <a:gd name="connsiteX232" fmla="*/ 1146073 w 1754187"/>
                <a:gd name="connsiteY232" fmla="*/ 53114 h 2278228"/>
                <a:gd name="connsiteX233" fmla="*/ 1143233 w 1754187"/>
                <a:gd name="connsiteY233" fmla="*/ 42037 h 2278228"/>
                <a:gd name="connsiteX234" fmla="*/ 1140392 w 1754187"/>
                <a:gd name="connsiteY234" fmla="*/ 28119 h 2278228"/>
                <a:gd name="connsiteX235" fmla="*/ 1151754 w 1754187"/>
                <a:gd name="connsiteY235" fmla="*/ 0 h 2278228"/>
                <a:gd name="connsiteX236" fmla="*/ 1159990 w 1754187"/>
                <a:gd name="connsiteY236" fmla="*/ 2840 h 2278228"/>
                <a:gd name="connsiteX237" fmla="*/ 1196347 w 1754187"/>
                <a:gd name="connsiteY237" fmla="*/ 28119 h 2278228"/>
                <a:gd name="connsiteX238" fmla="*/ 1204868 w 1754187"/>
                <a:gd name="connsiteY238" fmla="*/ 36356 h 2278228"/>
                <a:gd name="connsiteX239" fmla="*/ 1210548 w 1754187"/>
                <a:gd name="connsiteY239" fmla="*/ 42037 h 2278228"/>
                <a:gd name="connsiteX240" fmla="*/ 1252585 w 1754187"/>
                <a:gd name="connsiteY240" fmla="*/ 55954 h 2278228"/>
                <a:gd name="connsiteX241" fmla="*/ 1263663 w 1754187"/>
                <a:gd name="connsiteY241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190950 w 1754187"/>
                <a:gd name="connsiteY84" fmla="*/ 2177397 h 2278228"/>
                <a:gd name="connsiteX85" fmla="*/ 1053042 w 1754187"/>
                <a:gd name="connsiteY85" fmla="*/ 2131397 h 2278228"/>
                <a:gd name="connsiteX86" fmla="*/ 907769 w 1754187"/>
                <a:gd name="connsiteY86" fmla="*/ 2070884 h 2278228"/>
                <a:gd name="connsiteX87" fmla="*/ 571474 w 1754187"/>
                <a:gd name="connsiteY87" fmla="*/ 2087642 h 2278228"/>
                <a:gd name="connsiteX88" fmla="*/ 551876 w 1754187"/>
                <a:gd name="connsiteY88" fmla="*/ 2087642 h 2278228"/>
                <a:gd name="connsiteX89" fmla="*/ 521200 w 1754187"/>
                <a:gd name="connsiteY89" fmla="*/ 2073724 h 2278228"/>
                <a:gd name="connsiteX90" fmla="*/ 512679 w 1754187"/>
                <a:gd name="connsiteY90" fmla="*/ 2073724 h 2278228"/>
                <a:gd name="connsiteX91" fmla="*/ 462406 w 1754187"/>
                <a:gd name="connsiteY91" fmla="*/ 2101844 h 2278228"/>
                <a:gd name="connsiteX92" fmla="*/ 375492 w 1754187"/>
                <a:gd name="connsiteY92" fmla="*/ 2194154 h 2278228"/>
                <a:gd name="connsiteX93" fmla="*/ 364130 w 1754187"/>
                <a:gd name="connsiteY93" fmla="*/ 2210912 h 2278228"/>
                <a:gd name="connsiteX94" fmla="*/ 355893 w 1754187"/>
                <a:gd name="connsiteY94" fmla="*/ 2222274 h 2278228"/>
                <a:gd name="connsiteX95" fmla="*/ 324934 w 1754187"/>
                <a:gd name="connsiteY95" fmla="*/ 2247552 h 2278228"/>
                <a:gd name="connsiteX96" fmla="*/ 294258 w 1754187"/>
                <a:gd name="connsiteY96" fmla="*/ 2278228 h 2278228"/>
                <a:gd name="connsiteX97" fmla="*/ 210184 w 1754187"/>
                <a:gd name="connsiteY97" fmla="*/ 2236191 h 2278228"/>
                <a:gd name="connsiteX98" fmla="*/ 117590 w 1754187"/>
                <a:gd name="connsiteY98" fmla="*/ 2141040 h 2278228"/>
                <a:gd name="connsiteX99" fmla="*/ 117590 w 1754187"/>
                <a:gd name="connsiteY99" fmla="*/ 2096163 h 2278228"/>
                <a:gd name="connsiteX100" fmla="*/ 162467 w 1754187"/>
                <a:gd name="connsiteY100" fmla="*/ 2034528 h 2278228"/>
                <a:gd name="connsiteX101" fmla="*/ 201663 w 1754187"/>
                <a:gd name="connsiteY101" fmla="*/ 1928015 h 2278228"/>
                <a:gd name="connsiteX102" fmla="*/ 232623 w 1754187"/>
                <a:gd name="connsiteY102" fmla="*/ 1759868 h 2278228"/>
                <a:gd name="connsiteX103" fmla="*/ 235179 w 1754187"/>
                <a:gd name="connsiteY103" fmla="*/ 1672954 h 2278228"/>
                <a:gd name="connsiteX104" fmla="*/ 240860 w 1754187"/>
                <a:gd name="connsiteY104" fmla="*/ 1664717 h 2278228"/>
                <a:gd name="connsiteX105" fmla="*/ 235179 w 1754187"/>
                <a:gd name="connsiteY105" fmla="*/ 1479528 h 2278228"/>
                <a:gd name="connsiteX106" fmla="*/ 232623 w 1754187"/>
                <a:gd name="connsiteY106" fmla="*/ 1476687 h 2278228"/>
                <a:gd name="connsiteX107" fmla="*/ 232623 w 1754187"/>
                <a:gd name="connsiteY107" fmla="*/ 1465610 h 2278228"/>
                <a:gd name="connsiteX108" fmla="*/ 229783 w 1754187"/>
                <a:gd name="connsiteY108" fmla="*/ 1457089 h 2278228"/>
                <a:gd name="connsiteX109" fmla="*/ 229783 w 1754187"/>
                <a:gd name="connsiteY109" fmla="*/ 1451692 h 2278228"/>
                <a:gd name="connsiteX110" fmla="*/ 240860 w 1754187"/>
                <a:gd name="connsiteY110" fmla="*/ 1398294 h 2278228"/>
                <a:gd name="connsiteX111" fmla="*/ 243700 w 1754187"/>
                <a:gd name="connsiteY111" fmla="*/ 1395454 h 2278228"/>
                <a:gd name="connsiteX112" fmla="*/ 249381 w 1754187"/>
                <a:gd name="connsiteY112" fmla="*/ 1392897 h 2278228"/>
                <a:gd name="connsiteX113" fmla="*/ 254778 w 1754187"/>
                <a:gd name="connsiteY113" fmla="*/ 1390057 h 2278228"/>
                <a:gd name="connsiteX114" fmla="*/ 263298 w 1754187"/>
                <a:gd name="connsiteY114" fmla="*/ 1387217 h 2278228"/>
                <a:gd name="connsiteX115" fmla="*/ 299655 w 1754187"/>
                <a:gd name="connsiteY115" fmla="*/ 1387217 h 2278228"/>
                <a:gd name="connsiteX116" fmla="*/ 299655 w 1754187"/>
                <a:gd name="connsiteY116" fmla="*/ 1381536 h 2278228"/>
                <a:gd name="connsiteX117" fmla="*/ 305335 w 1754187"/>
                <a:gd name="connsiteY117" fmla="*/ 1375855 h 2278228"/>
                <a:gd name="connsiteX118" fmla="*/ 305335 w 1754187"/>
                <a:gd name="connsiteY118" fmla="*/ 1317061 h 2278228"/>
                <a:gd name="connsiteX119" fmla="*/ 308176 w 1754187"/>
                <a:gd name="connsiteY119" fmla="*/ 1311380 h 2278228"/>
                <a:gd name="connsiteX120" fmla="*/ 313856 w 1754187"/>
                <a:gd name="connsiteY120" fmla="*/ 1303143 h 2278228"/>
                <a:gd name="connsiteX121" fmla="*/ 316413 w 1754187"/>
                <a:gd name="connsiteY121" fmla="*/ 1300303 h 2278228"/>
                <a:gd name="connsiteX122" fmla="*/ 341692 w 1754187"/>
                <a:gd name="connsiteY122" fmla="*/ 1266787 h 2278228"/>
                <a:gd name="connsiteX123" fmla="*/ 372651 w 1754187"/>
                <a:gd name="connsiteY123" fmla="*/ 1238668 h 2278228"/>
                <a:gd name="connsiteX124" fmla="*/ 378332 w 1754187"/>
                <a:gd name="connsiteY124" fmla="*/ 1238668 h 2278228"/>
                <a:gd name="connsiteX125" fmla="*/ 383728 w 1754187"/>
                <a:gd name="connsiteY125" fmla="*/ 1235827 h 2278228"/>
                <a:gd name="connsiteX126" fmla="*/ 389409 w 1754187"/>
                <a:gd name="connsiteY126" fmla="*/ 1235827 h 2278228"/>
                <a:gd name="connsiteX127" fmla="*/ 411848 w 1754187"/>
                <a:gd name="connsiteY127" fmla="*/ 1238668 h 2278228"/>
                <a:gd name="connsiteX128" fmla="*/ 422925 w 1754187"/>
                <a:gd name="connsiteY128" fmla="*/ 1238668 h 2278228"/>
                <a:gd name="connsiteX129" fmla="*/ 445364 w 1754187"/>
                <a:gd name="connsiteY129" fmla="*/ 1224750 h 2278228"/>
                <a:gd name="connsiteX130" fmla="*/ 439967 w 1754187"/>
                <a:gd name="connsiteY130" fmla="*/ 1221910 h 2278228"/>
                <a:gd name="connsiteX131" fmla="*/ 428606 w 1754187"/>
                <a:gd name="connsiteY131" fmla="*/ 1199471 h 2278228"/>
                <a:gd name="connsiteX132" fmla="*/ 425765 w 1754187"/>
                <a:gd name="connsiteY132" fmla="*/ 1193790 h 2278228"/>
                <a:gd name="connsiteX133" fmla="*/ 403327 w 1754187"/>
                <a:gd name="connsiteY133" fmla="*/ 1171352 h 2278228"/>
                <a:gd name="connsiteX134" fmla="*/ 400486 w 1754187"/>
                <a:gd name="connsiteY134" fmla="*/ 1171352 h 2278228"/>
                <a:gd name="connsiteX135" fmla="*/ 395090 w 1754187"/>
                <a:gd name="connsiteY135" fmla="*/ 1168511 h 2278228"/>
                <a:gd name="connsiteX136" fmla="*/ 378332 w 1754187"/>
                <a:gd name="connsiteY136" fmla="*/ 1162831 h 2278228"/>
                <a:gd name="connsiteX137" fmla="*/ 372651 w 1754187"/>
                <a:gd name="connsiteY137" fmla="*/ 1160274 h 2278228"/>
                <a:gd name="connsiteX138" fmla="*/ 353053 w 1754187"/>
                <a:gd name="connsiteY138" fmla="*/ 1126475 h 2278228"/>
                <a:gd name="connsiteX139" fmla="*/ 333455 w 1754187"/>
                <a:gd name="connsiteY139" fmla="*/ 1123634 h 2278228"/>
                <a:gd name="connsiteX140" fmla="*/ 294258 w 1754187"/>
                <a:gd name="connsiteY140" fmla="*/ 1112557 h 2278228"/>
                <a:gd name="connsiteX141" fmla="*/ 299655 w 1754187"/>
                <a:gd name="connsiteY141" fmla="*/ 1095799 h 2278228"/>
                <a:gd name="connsiteX142" fmla="*/ 294258 w 1754187"/>
                <a:gd name="connsiteY142" fmla="*/ 1050922 h 2278228"/>
                <a:gd name="connsiteX143" fmla="*/ 294258 w 1754187"/>
                <a:gd name="connsiteY143" fmla="*/ 1039560 h 2278228"/>
                <a:gd name="connsiteX144" fmla="*/ 302495 w 1754187"/>
                <a:gd name="connsiteY144" fmla="*/ 983606 h 2278228"/>
                <a:gd name="connsiteX145" fmla="*/ 302495 w 1754187"/>
                <a:gd name="connsiteY145" fmla="*/ 964008 h 2278228"/>
                <a:gd name="connsiteX146" fmla="*/ 324934 w 1754187"/>
                <a:gd name="connsiteY146" fmla="*/ 885615 h 2278228"/>
                <a:gd name="connsiteX147" fmla="*/ 333455 w 1754187"/>
                <a:gd name="connsiteY147" fmla="*/ 874253 h 2278228"/>
                <a:gd name="connsiteX148" fmla="*/ 341692 w 1754187"/>
                <a:gd name="connsiteY148" fmla="*/ 863176 h 2278228"/>
                <a:gd name="connsiteX149" fmla="*/ 358449 w 1754187"/>
                <a:gd name="connsiteY149" fmla="*/ 823980 h 2278228"/>
                <a:gd name="connsiteX150" fmla="*/ 361290 w 1754187"/>
                <a:gd name="connsiteY150" fmla="*/ 818299 h 2278228"/>
                <a:gd name="connsiteX151" fmla="*/ 358449 w 1754187"/>
                <a:gd name="connsiteY151" fmla="*/ 806938 h 2278228"/>
                <a:gd name="connsiteX152" fmla="*/ 358449 w 1754187"/>
                <a:gd name="connsiteY152" fmla="*/ 798701 h 2278228"/>
                <a:gd name="connsiteX153" fmla="*/ 308176 w 1754187"/>
                <a:gd name="connsiteY153" fmla="*/ 764901 h 2278228"/>
                <a:gd name="connsiteX154" fmla="*/ 296814 w 1754187"/>
                <a:gd name="connsiteY154" fmla="*/ 764901 h 2278228"/>
                <a:gd name="connsiteX155" fmla="*/ 263298 w 1754187"/>
                <a:gd name="connsiteY155" fmla="*/ 748143 h 2278228"/>
                <a:gd name="connsiteX156" fmla="*/ 254778 w 1754187"/>
                <a:gd name="connsiteY156" fmla="*/ 745302 h 2278228"/>
                <a:gd name="connsiteX157" fmla="*/ 195983 w 1754187"/>
                <a:gd name="connsiteY157" fmla="*/ 750983 h 2278228"/>
                <a:gd name="connsiteX158" fmla="*/ 184905 w 1754187"/>
                <a:gd name="connsiteY158" fmla="*/ 753823 h 2278228"/>
                <a:gd name="connsiteX159" fmla="*/ 137188 w 1754187"/>
                <a:gd name="connsiteY159" fmla="*/ 742746 h 2278228"/>
                <a:gd name="connsiteX160" fmla="*/ 131507 w 1754187"/>
                <a:gd name="connsiteY160" fmla="*/ 734225 h 2278228"/>
                <a:gd name="connsiteX161" fmla="*/ 100832 w 1754187"/>
                <a:gd name="connsiteY161" fmla="*/ 686508 h 2278228"/>
                <a:gd name="connsiteX162" fmla="*/ 86630 w 1754187"/>
                <a:gd name="connsiteY162" fmla="*/ 680827 h 2278228"/>
                <a:gd name="connsiteX163" fmla="*/ 69872 w 1754187"/>
                <a:gd name="connsiteY163" fmla="*/ 675430 h 2278228"/>
                <a:gd name="connsiteX164" fmla="*/ 24995 w 1754187"/>
                <a:gd name="connsiteY164" fmla="*/ 630553 h 2278228"/>
                <a:gd name="connsiteX165" fmla="*/ 24995 w 1754187"/>
                <a:gd name="connsiteY165" fmla="*/ 619192 h 2278228"/>
                <a:gd name="connsiteX166" fmla="*/ 22439 w 1754187"/>
                <a:gd name="connsiteY166" fmla="*/ 610955 h 2278228"/>
                <a:gd name="connsiteX167" fmla="*/ 0 w 1754187"/>
                <a:gd name="connsiteY167" fmla="*/ 532562 h 2278228"/>
                <a:gd name="connsiteX168" fmla="*/ 8237 w 1754187"/>
                <a:gd name="connsiteY168" fmla="*/ 535118 h 2278228"/>
                <a:gd name="connsiteX169" fmla="*/ 16758 w 1754187"/>
                <a:gd name="connsiteY169" fmla="*/ 535118 h 2278228"/>
                <a:gd name="connsiteX170" fmla="*/ 33516 w 1754187"/>
                <a:gd name="connsiteY170" fmla="*/ 537958 h 2278228"/>
                <a:gd name="connsiteX171" fmla="*/ 47433 w 1754187"/>
                <a:gd name="connsiteY171" fmla="*/ 535118 h 2278228"/>
                <a:gd name="connsiteX172" fmla="*/ 58795 w 1754187"/>
                <a:gd name="connsiteY172" fmla="*/ 535118 h 2278228"/>
                <a:gd name="connsiteX173" fmla="*/ 72712 w 1754187"/>
                <a:gd name="connsiteY173" fmla="*/ 532562 h 2278228"/>
                <a:gd name="connsiteX174" fmla="*/ 78393 w 1754187"/>
                <a:gd name="connsiteY174" fmla="*/ 529721 h 2278228"/>
                <a:gd name="connsiteX175" fmla="*/ 86630 w 1754187"/>
                <a:gd name="connsiteY175" fmla="*/ 529721 h 2278228"/>
                <a:gd name="connsiteX176" fmla="*/ 120430 w 1754187"/>
                <a:gd name="connsiteY176" fmla="*/ 526881 h 2278228"/>
                <a:gd name="connsiteX177" fmla="*/ 128667 w 1754187"/>
                <a:gd name="connsiteY177" fmla="*/ 529721 h 2278228"/>
                <a:gd name="connsiteX178" fmla="*/ 134347 w 1754187"/>
                <a:gd name="connsiteY178" fmla="*/ 529721 h 2278228"/>
                <a:gd name="connsiteX179" fmla="*/ 165307 w 1754187"/>
                <a:gd name="connsiteY179" fmla="*/ 549320 h 2278228"/>
                <a:gd name="connsiteX180" fmla="*/ 173544 w 1754187"/>
                <a:gd name="connsiteY180" fmla="*/ 557557 h 2278228"/>
                <a:gd name="connsiteX181" fmla="*/ 179225 w 1754187"/>
                <a:gd name="connsiteY181" fmla="*/ 560397 h 2278228"/>
                <a:gd name="connsiteX182" fmla="*/ 187746 w 1754187"/>
                <a:gd name="connsiteY182" fmla="*/ 566078 h 2278228"/>
                <a:gd name="connsiteX183" fmla="*/ 226942 w 1754187"/>
                <a:gd name="connsiteY183" fmla="*/ 599594 h 2278228"/>
                <a:gd name="connsiteX184" fmla="*/ 232623 w 1754187"/>
                <a:gd name="connsiteY184" fmla="*/ 602434 h 2278228"/>
                <a:gd name="connsiteX185" fmla="*/ 240860 w 1754187"/>
                <a:gd name="connsiteY185" fmla="*/ 605274 h 2278228"/>
                <a:gd name="connsiteX186" fmla="*/ 246541 w 1754187"/>
                <a:gd name="connsiteY186" fmla="*/ 608114 h 2278228"/>
                <a:gd name="connsiteX187" fmla="*/ 257618 w 1754187"/>
                <a:gd name="connsiteY187" fmla="*/ 608114 h 2278228"/>
                <a:gd name="connsiteX188" fmla="*/ 302495 w 1754187"/>
                <a:gd name="connsiteY188" fmla="*/ 591357 h 2278228"/>
                <a:gd name="connsiteX189" fmla="*/ 308176 w 1754187"/>
                <a:gd name="connsiteY189" fmla="*/ 585676 h 2278228"/>
                <a:gd name="connsiteX190" fmla="*/ 311016 w 1754187"/>
                <a:gd name="connsiteY190" fmla="*/ 579995 h 2278228"/>
                <a:gd name="connsiteX191" fmla="*/ 316413 w 1754187"/>
                <a:gd name="connsiteY191" fmla="*/ 574599 h 2278228"/>
                <a:gd name="connsiteX192" fmla="*/ 319253 w 1754187"/>
                <a:gd name="connsiteY192" fmla="*/ 568918 h 2278228"/>
                <a:gd name="connsiteX193" fmla="*/ 366971 w 1754187"/>
                <a:gd name="connsiteY193" fmla="*/ 552160 h 2278228"/>
                <a:gd name="connsiteX194" fmla="*/ 375492 w 1754187"/>
                <a:gd name="connsiteY194" fmla="*/ 552160 h 2278228"/>
                <a:gd name="connsiteX195" fmla="*/ 422925 w 1754187"/>
                <a:gd name="connsiteY195" fmla="*/ 515520 h 2278228"/>
                <a:gd name="connsiteX196" fmla="*/ 431446 w 1754187"/>
                <a:gd name="connsiteY196" fmla="*/ 507283 h 2278228"/>
                <a:gd name="connsiteX197" fmla="*/ 437127 w 1754187"/>
                <a:gd name="connsiteY197" fmla="*/ 498762 h 2278228"/>
                <a:gd name="connsiteX198" fmla="*/ 470643 w 1754187"/>
                <a:gd name="connsiteY198" fmla="*/ 487685 h 2278228"/>
                <a:gd name="connsiteX199" fmla="*/ 482004 w 1754187"/>
                <a:gd name="connsiteY199" fmla="*/ 487685 h 2278228"/>
                <a:gd name="connsiteX200" fmla="*/ 518360 w 1754187"/>
                <a:gd name="connsiteY200" fmla="*/ 498762 h 2278228"/>
                <a:gd name="connsiteX201" fmla="*/ 526597 w 1754187"/>
                <a:gd name="connsiteY201" fmla="*/ 498762 h 2278228"/>
                <a:gd name="connsiteX202" fmla="*/ 554716 w 1754187"/>
                <a:gd name="connsiteY202" fmla="*/ 487685 h 2278228"/>
                <a:gd name="connsiteX203" fmla="*/ 563237 w 1754187"/>
                <a:gd name="connsiteY203" fmla="*/ 479164 h 2278228"/>
                <a:gd name="connsiteX204" fmla="*/ 574315 w 1754187"/>
                <a:gd name="connsiteY204" fmla="*/ 473483 h 2278228"/>
                <a:gd name="connsiteX205" fmla="*/ 579995 w 1754187"/>
                <a:gd name="connsiteY205" fmla="*/ 468086 h 2278228"/>
                <a:gd name="connsiteX206" fmla="*/ 627713 w 1754187"/>
                <a:gd name="connsiteY206" fmla="*/ 459565 h 2278228"/>
                <a:gd name="connsiteX207" fmla="*/ 644471 w 1754187"/>
                <a:gd name="connsiteY207" fmla="*/ 453885 h 2278228"/>
                <a:gd name="connsiteX208" fmla="*/ 658388 w 1754187"/>
                <a:gd name="connsiteY208" fmla="*/ 453885 h 2278228"/>
                <a:gd name="connsiteX209" fmla="*/ 694745 w 1754187"/>
                <a:gd name="connsiteY209" fmla="*/ 417528 h 2278228"/>
                <a:gd name="connsiteX210" fmla="*/ 694745 w 1754187"/>
                <a:gd name="connsiteY210" fmla="*/ 409007 h 2278228"/>
                <a:gd name="connsiteX211" fmla="*/ 697585 w 1754187"/>
                <a:gd name="connsiteY211" fmla="*/ 361574 h 2278228"/>
                <a:gd name="connsiteX212" fmla="*/ 700425 w 1754187"/>
                <a:gd name="connsiteY212" fmla="*/ 353053 h 2278228"/>
                <a:gd name="connsiteX213" fmla="*/ 728545 w 1754187"/>
                <a:gd name="connsiteY213" fmla="*/ 313856 h 2278228"/>
                <a:gd name="connsiteX214" fmla="*/ 770581 w 1754187"/>
                <a:gd name="connsiteY214" fmla="*/ 299939 h 2278228"/>
                <a:gd name="connsiteX215" fmla="*/ 795860 w 1754187"/>
                <a:gd name="connsiteY215" fmla="*/ 283181 h 2278228"/>
                <a:gd name="connsiteX216" fmla="*/ 804097 w 1754187"/>
                <a:gd name="connsiteY216" fmla="*/ 277500 h 2278228"/>
                <a:gd name="connsiteX217" fmla="*/ 812618 w 1754187"/>
                <a:gd name="connsiteY217" fmla="*/ 271820 h 2278228"/>
                <a:gd name="connsiteX218" fmla="*/ 851815 w 1754187"/>
                <a:gd name="connsiteY218" fmla="*/ 229783 h 2278228"/>
                <a:gd name="connsiteX219" fmla="*/ 860336 w 1754187"/>
                <a:gd name="connsiteY219" fmla="*/ 218705 h 2278228"/>
                <a:gd name="connsiteX220" fmla="*/ 910610 w 1754187"/>
                <a:gd name="connsiteY220" fmla="*/ 201663 h 2278228"/>
                <a:gd name="connsiteX221" fmla="*/ 946966 w 1754187"/>
                <a:gd name="connsiteY221" fmla="*/ 190586 h 2278228"/>
                <a:gd name="connsiteX222" fmla="*/ 955487 w 1754187"/>
                <a:gd name="connsiteY222" fmla="*/ 187746 h 2278228"/>
                <a:gd name="connsiteX223" fmla="*/ 994683 w 1754187"/>
                <a:gd name="connsiteY223" fmla="*/ 170988 h 2278228"/>
                <a:gd name="connsiteX224" fmla="*/ 1000364 w 1754187"/>
                <a:gd name="connsiteY224" fmla="*/ 170988 h 2278228"/>
                <a:gd name="connsiteX225" fmla="*/ 1059159 w 1754187"/>
                <a:gd name="connsiteY225" fmla="*/ 140028 h 2278228"/>
                <a:gd name="connsiteX226" fmla="*/ 1090118 w 1754187"/>
                <a:gd name="connsiteY226" fmla="*/ 126111 h 2278228"/>
                <a:gd name="connsiteX227" fmla="*/ 1098355 w 1754187"/>
                <a:gd name="connsiteY227" fmla="*/ 123270 h 2278228"/>
                <a:gd name="connsiteX228" fmla="*/ 1120794 w 1754187"/>
                <a:gd name="connsiteY228" fmla="*/ 106512 h 2278228"/>
                <a:gd name="connsiteX229" fmla="*/ 1126475 w 1754187"/>
                <a:gd name="connsiteY229" fmla="*/ 97991 h 2278228"/>
                <a:gd name="connsiteX230" fmla="*/ 1137552 w 1754187"/>
                <a:gd name="connsiteY230" fmla="*/ 78393 h 2278228"/>
                <a:gd name="connsiteX231" fmla="*/ 1146073 w 1754187"/>
                <a:gd name="connsiteY231" fmla="*/ 53114 h 2278228"/>
                <a:gd name="connsiteX232" fmla="*/ 1143233 w 1754187"/>
                <a:gd name="connsiteY232" fmla="*/ 42037 h 2278228"/>
                <a:gd name="connsiteX233" fmla="*/ 1140392 w 1754187"/>
                <a:gd name="connsiteY233" fmla="*/ 28119 h 2278228"/>
                <a:gd name="connsiteX234" fmla="*/ 1151754 w 1754187"/>
                <a:gd name="connsiteY234" fmla="*/ 0 h 2278228"/>
                <a:gd name="connsiteX235" fmla="*/ 1159990 w 1754187"/>
                <a:gd name="connsiteY235" fmla="*/ 2840 h 2278228"/>
                <a:gd name="connsiteX236" fmla="*/ 1196347 w 1754187"/>
                <a:gd name="connsiteY236" fmla="*/ 28119 h 2278228"/>
                <a:gd name="connsiteX237" fmla="*/ 1204868 w 1754187"/>
                <a:gd name="connsiteY237" fmla="*/ 36356 h 2278228"/>
                <a:gd name="connsiteX238" fmla="*/ 1210548 w 1754187"/>
                <a:gd name="connsiteY238" fmla="*/ 42037 h 2278228"/>
                <a:gd name="connsiteX239" fmla="*/ 1252585 w 1754187"/>
                <a:gd name="connsiteY239" fmla="*/ 55954 h 2278228"/>
                <a:gd name="connsiteX240" fmla="*/ 1263663 w 1754187"/>
                <a:gd name="connsiteY240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190950 w 1754187"/>
                <a:gd name="connsiteY83" fmla="*/ 2177397 h 2278228"/>
                <a:gd name="connsiteX84" fmla="*/ 1053042 w 1754187"/>
                <a:gd name="connsiteY84" fmla="*/ 2131397 h 2278228"/>
                <a:gd name="connsiteX85" fmla="*/ 907769 w 1754187"/>
                <a:gd name="connsiteY85" fmla="*/ 2070884 h 2278228"/>
                <a:gd name="connsiteX86" fmla="*/ 571474 w 1754187"/>
                <a:gd name="connsiteY86" fmla="*/ 2087642 h 2278228"/>
                <a:gd name="connsiteX87" fmla="*/ 551876 w 1754187"/>
                <a:gd name="connsiteY87" fmla="*/ 2087642 h 2278228"/>
                <a:gd name="connsiteX88" fmla="*/ 521200 w 1754187"/>
                <a:gd name="connsiteY88" fmla="*/ 2073724 h 2278228"/>
                <a:gd name="connsiteX89" fmla="*/ 512679 w 1754187"/>
                <a:gd name="connsiteY89" fmla="*/ 2073724 h 2278228"/>
                <a:gd name="connsiteX90" fmla="*/ 462406 w 1754187"/>
                <a:gd name="connsiteY90" fmla="*/ 2101844 h 2278228"/>
                <a:gd name="connsiteX91" fmla="*/ 375492 w 1754187"/>
                <a:gd name="connsiteY91" fmla="*/ 2194154 h 2278228"/>
                <a:gd name="connsiteX92" fmla="*/ 364130 w 1754187"/>
                <a:gd name="connsiteY92" fmla="*/ 2210912 h 2278228"/>
                <a:gd name="connsiteX93" fmla="*/ 355893 w 1754187"/>
                <a:gd name="connsiteY93" fmla="*/ 2222274 h 2278228"/>
                <a:gd name="connsiteX94" fmla="*/ 324934 w 1754187"/>
                <a:gd name="connsiteY94" fmla="*/ 2247552 h 2278228"/>
                <a:gd name="connsiteX95" fmla="*/ 294258 w 1754187"/>
                <a:gd name="connsiteY95" fmla="*/ 2278228 h 2278228"/>
                <a:gd name="connsiteX96" fmla="*/ 210184 w 1754187"/>
                <a:gd name="connsiteY96" fmla="*/ 2236191 h 2278228"/>
                <a:gd name="connsiteX97" fmla="*/ 117590 w 1754187"/>
                <a:gd name="connsiteY97" fmla="*/ 2141040 h 2278228"/>
                <a:gd name="connsiteX98" fmla="*/ 117590 w 1754187"/>
                <a:gd name="connsiteY98" fmla="*/ 2096163 h 2278228"/>
                <a:gd name="connsiteX99" fmla="*/ 162467 w 1754187"/>
                <a:gd name="connsiteY99" fmla="*/ 2034528 h 2278228"/>
                <a:gd name="connsiteX100" fmla="*/ 201663 w 1754187"/>
                <a:gd name="connsiteY100" fmla="*/ 1928015 h 2278228"/>
                <a:gd name="connsiteX101" fmla="*/ 232623 w 1754187"/>
                <a:gd name="connsiteY101" fmla="*/ 1759868 h 2278228"/>
                <a:gd name="connsiteX102" fmla="*/ 235179 w 1754187"/>
                <a:gd name="connsiteY102" fmla="*/ 1672954 h 2278228"/>
                <a:gd name="connsiteX103" fmla="*/ 240860 w 1754187"/>
                <a:gd name="connsiteY103" fmla="*/ 1664717 h 2278228"/>
                <a:gd name="connsiteX104" fmla="*/ 235179 w 1754187"/>
                <a:gd name="connsiteY104" fmla="*/ 1479528 h 2278228"/>
                <a:gd name="connsiteX105" fmla="*/ 232623 w 1754187"/>
                <a:gd name="connsiteY105" fmla="*/ 1476687 h 2278228"/>
                <a:gd name="connsiteX106" fmla="*/ 232623 w 1754187"/>
                <a:gd name="connsiteY106" fmla="*/ 1465610 h 2278228"/>
                <a:gd name="connsiteX107" fmla="*/ 229783 w 1754187"/>
                <a:gd name="connsiteY107" fmla="*/ 1457089 h 2278228"/>
                <a:gd name="connsiteX108" fmla="*/ 229783 w 1754187"/>
                <a:gd name="connsiteY108" fmla="*/ 1451692 h 2278228"/>
                <a:gd name="connsiteX109" fmla="*/ 240860 w 1754187"/>
                <a:gd name="connsiteY109" fmla="*/ 1398294 h 2278228"/>
                <a:gd name="connsiteX110" fmla="*/ 243700 w 1754187"/>
                <a:gd name="connsiteY110" fmla="*/ 1395454 h 2278228"/>
                <a:gd name="connsiteX111" fmla="*/ 249381 w 1754187"/>
                <a:gd name="connsiteY111" fmla="*/ 1392897 h 2278228"/>
                <a:gd name="connsiteX112" fmla="*/ 254778 w 1754187"/>
                <a:gd name="connsiteY112" fmla="*/ 1390057 h 2278228"/>
                <a:gd name="connsiteX113" fmla="*/ 263298 w 1754187"/>
                <a:gd name="connsiteY113" fmla="*/ 1387217 h 2278228"/>
                <a:gd name="connsiteX114" fmla="*/ 299655 w 1754187"/>
                <a:gd name="connsiteY114" fmla="*/ 1387217 h 2278228"/>
                <a:gd name="connsiteX115" fmla="*/ 299655 w 1754187"/>
                <a:gd name="connsiteY115" fmla="*/ 1381536 h 2278228"/>
                <a:gd name="connsiteX116" fmla="*/ 305335 w 1754187"/>
                <a:gd name="connsiteY116" fmla="*/ 1375855 h 2278228"/>
                <a:gd name="connsiteX117" fmla="*/ 305335 w 1754187"/>
                <a:gd name="connsiteY117" fmla="*/ 1317061 h 2278228"/>
                <a:gd name="connsiteX118" fmla="*/ 308176 w 1754187"/>
                <a:gd name="connsiteY118" fmla="*/ 1311380 h 2278228"/>
                <a:gd name="connsiteX119" fmla="*/ 313856 w 1754187"/>
                <a:gd name="connsiteY119" fmla="*/ 1303143 h 2278228"/>
                <a:gd name="connsiteX120" fmla="*/ 316413 w 1754187"/>
                <a:gd name="connsiteY120" fmla="*/ 1300303 h 2278228"/>
                <a:gd name="connsiteX121" fmla="*/ 341692 w 1754187"/>
                <a:gd name="connsiteY121" fmla="*/ 1266787 h 2278228"/>
                <a:gd name="connsiteX122" fmla="*/ 372651 w 1754187"/>
                <a:gd name="connsiteY122" fmla="*/ 1238668 h 2278228"/>
                <a:gd name="connsiteX123" fmla="*/ 378332 w 1754187"/>
                <a:gd name="connsiteY123" fmla="*/ 1238668 h 2278228"/>
                <a:gd name="connsiteX124" fmla="*/ 383728 w 1754187"/>
                <a:gd name="connsiteY124" fmla="*/ 1235827 h 2278228"/>
                <a:gd name="connsiteX125" fmla="*/ 389409 w 1754187"/>
                <a:gd name="connsiteY125" fmla="*/ 1235827 h 2278228"/>
                <a:gd name="connsiteX126" fmla="*/ 411848 w 1754187"/>
                <a:gd name="connsiteY126" fmla="*/ 1238668 h 2278228"/>
                <a:gd name="connsiteX127" fmla="*/ 422925 w 1754187"/>
                <a:gd name="connsiteY127" fmla="*/ 1238668 h 2278228"/>
                <a:gd name="connsiteX128" fmla="*/ 445364 w 1754187"/>
                <a:gd name="connsiteY128" fmla="*/ 1224750 h 2278228"/>
                <a:gd name="connsiteX129" fmla="*/ 439967 w 1754187"/>
                <a:gd name="connsiteY129" fmla="*/ 1221910 h 2278228"/>
                <a:gd name="connsiteX130" fmla="*/ 428606 w 1754187"/>
                <a:gd name="connsiteY130" fmla="*/ 1199471 h 2278228"/>
                <a:gd name="connsiteX131" fmla="*/ 425765 w 1754187"/>
                <a:gd name="connsiteY131" fmla="*/ 1193790 h 2278228"/>
                <a:gd name="connsiteX132" fmla="*/ 403327 w 1754187"/>
                <a:gd name="connsiteY132" fmla="*/ 1171352 h 2278228"/>
                <a:gd name="connsiteX133" fmla="*/ 400486 w 1754187"/>
                <a:gd name="connsiteY133" fmla="*/ 1171352 h 2278228"/>
                <a:gd name="connsiteX134" fmla="*/ 395090 w 1754187"/>
                <a:gd name="connsiteY134" fmla="*/ 1168511 h 2278228"/>
                <a:gd name="connsiteX135" fmla="*/ 378332 w 1754187"/>
                <a:gd name="connsiteY135" fmla="*/ 1162831 h 2278228"/>
                <a:gd name="connsiteX136" fmla="*/ 372651 w 1754187"/>
                <a:gd name="connsiteY136" fmla="*/ 1160274 h 2278228"/>
                <a:gd name="connsiteX137" fmla="*/ 353053 w 1754187"/>
                <a:gd name="connsiteY137" fmla="*/ 1126475 h 2278228"/>
                <a:gd name="connsiteX138" fmla="*/ 333455 w 1754187"/>
                <a:gd name="connsiteY138" fmla="*/ 1123634 h 2278228"/>
                <a:gd name="connsiteX139" fmla="*/ 294258 w 1754187"/>
                <a:gd name="connsiteY139" fmla="*/ 1112557 h 2278228"/>
                <a:gd name="connsiteX140" fmla="*/ 299655 w 1754187"/>
                <a:gd name="connsiteY140" fmla="*/ 1095799 h 2278228"/>
                <a:gd name="connsiteX141" fmla="*/ 294258 w 1754187"/>
                <a:gd name="connsiteY141" fmla="*/ 1050922 h 2278228"/>
                <a:gd name="connsiteX142" fmla="*/ 294258 w 1754187"/>
                <a:gd name="connsiteY142" fmla="*/ 1039560 h 2278228"/>
                <a:gd name="connsiteX143" fmla="*/ 302495 w 1754187"/>
                <a:gd name="connsiteY143" fmla="*/ 983606 h 2278228"/>
                <a:gd name="connsiteX144" fmla="*/ 302495 w 1754187"/>
                <a:gd name="connsiteY144" fmla="*/ 964008 h 2278228"/>
                <a:gd name="connsiteX145" fmla="*/ 324934 w 1754187"/>
                <a:gd name="connsiteY145" fmla="*/ 885615 h 2278228"/>
                <a:gd name="connsiteX146" fmla="*/ 333455 w 1754187"/>
                <a:gd name="connsiteY146" fmla="*/ 874253 h 2278228"/>
                <a:gd name="connsiteX147" fmla="*/ 341692 w 1754187"/>
                <a:gd name="connsiteY147" fmla="*/ 863176 h 2278228"/>
                <a:gd name="connsiteX148" fmla="*/ 358449 w 1754187"/>
                <a:gd name="connsiteY148" fmla="*/ 823980 h 2278228"/>
                <a:gd name="connsiteX149" fmla="*/ 361290 w 1754187"/>
                <a:gd name="connsiteY149" fmla="*/ 818299 h 2278228"/>
                <a:gd name="connsiteX150" fmla="*/ 358449 w 1754187"/>
                <a:gd name="connsiteY150" fmla="*/ 806938 h 2278228"/>
                <a:gd name="connsiteX151" fmla="*/ 358449 w 1754187"/>
                <a:gd name="connsiteY151" fmla="*/ 798701 h 2278228"/>
                <a:gd name="connsiteX152" fmla="*/ 308176 w 1754187"/>
                <a:gd name="connsiteY152" fmla="*/ 764901 h 2278228"/>
                <a:gd name="connsiteX153" fmla="*/ 296814 w 1754187"/>
                <a:gd name="connsiteY153" fmla="*/ 764901 h 2278228"/>
                <a:gd name="connsiteX154" fmla="*/ 263298 w 1754187"/>
                <a:gd name="connsiteY154" fmla="*/ 748143 h 2278228"/>
                <a:gd name="connsiteX155" fmla="*/ 254778 w 1754187"/>
                <a:gd name="connsiteY155" fmla="*/ 745302 h 2278228"/>
                <a:gd name="connsiteX156" fmla="*/ 195983 w 1754187"/>
                <a:gd name="connsiteY156" fmla="*/ 750983 h 2278228"/>
                <a:gd name="connsiteX157" fmla="*/ 184905 w 1754187"/>
                <a:gd name="connsiteY157" fmla="*/ 753823 h 2278228"/>
                <a:gd name="connsiteX158" fmla="*/ 137188 w 1754187"/>
                <a:gd name="connsiteY158" fmla="*/ 742746 h 2278228"/>
                <a:gd name="connsiteX159" fmla="*/ 131507 w 1754187"/>
                <a:gd name="connsiteY159" fmla="*/ 734225 h 2278228"/>
                <a:gd name="connsiteX160" fmla="*/ 100832 w 1754187"/>
                <a:gd name="connsiteY160" fmla="*/ 686508 h 2278228"/>
                <a:gd name="connsiteX161" fmla="*/ 86630 w 1754187"/>
                <a:gd name="connsiteY161" fmla="*/ 680827 h 2278228"/>
                <a:gd name="connsiteX162" fmla="*/ 69872 w 1754187"/>
                <a:gd name="connsiteY162" fmla="*/ 675430 h 2278228"/>
                <a:gd name="connsiteX163" fmla="*/ 24995 w 1754187"/>
                <a:gd name="connsiteY163" fmla="*/ 630553 h 2278228"/>
                <a:gd name="connsiteX164" fmla="*/ 24995 w 1754187"/>
                <a:gd name="connsiteY164" fmla="*/ 619192 h 2278228"/>
                <a:gd name="connsiteX165" fmla="*/ 22439 w 1754187"/>
                <a:gd name="connsiteY165" fmla="*/ 610955 h 2278228"/>
                <a:gd name="connsiteX166" fmla="*/ 0 w 1754187"/>
                <a:gd name="connsiteY166" fmla="*/ 532562 h 2278228"/>
                <a:gd name="connsiteX167" fmla="*/ 8237 w 1754187"/>
                <a:gd name="connsiteY167" fmla="*/ 535118 h 2278228"/>
                <a:gd name="connsiteX168" fmla="*/ 16758 w 1754187"/>
                <a:gd name="connsiteY168" fmla="*/ 535118 h 2278228"/>
                <a:gd name="connsiteX169" fmla="*/ 33516 w 1754187"/>
                <a:gd name="connsiteY169" fmla="*/ 537958 h 2278228"/>
                <a:gd name="connsiteX170" fmla="*/ 47433 w 1754187"/>
                <a:gd name="connsiteY170" fmla="*/ 535118 h 2278228"/>
                <a:gd name="connsiteX171" fmla="*/ 58795 w 1754187"/>
                <a:gd name="connsiteY171" fmla="*/ 535118 h 2278228"/>
                <a:gd name="connsiteX172" fmla="*/ 72712 w 1754187"/>
                <a:gd name="connsiteY172" fmla="*/ 532562 h 2278228"/>
                <a:gd name="connsiteX173" fmla="*/ 78393 w 1754187"/>
                <a:gd name="connsiteY173" fmla="*/ 529721 h 2278228"/>
                <a:gd name="connsiteX174" fmla="*/ 86630 w 1754187"/>
                <a:gd name="connsiteY174" fmla="*/ 529721 h 2278228"/>
                <a:gd name="connsiteX175" fmla="*/ 120430 w 1754187"/>
                <a:gd name="connsiteY175" fmla="*/ 526881 h 2278228"/>
                <a:gd name="connsiteX176" fmla="*/ 128667 w 1754187"/>
                <a:gd name="connsiteY176" fmla="*/ 529721 h 2278228"/>
                <a:gd name="connsiteX177" fmla="*/ 134347 w 1754187"/>
                <a:gd name="connsiteY177" fmla="*/ 529721 h 2278228"/>
                <a:gd name="connsiteX178" fmla="*/ 165307 w 1754187"/>
                <a:gd name="connsiteY178" fmla="*/ 549320 h 2278228"/>
                <a:gd name="connsiteX179" fmla="*/ 173544 w 1754187"/>
                <a:gd name="connsiteY179" fmla="*/ 557557 h 2278228"/>
                <a:gd name="connsiteX180" fmla="*/ 179225 w 1754187"/>
                <a:gd name="connsiteY180" fmla="*/ 560397 h 2278228"/>
                <a:gd name="connsiteX181" fmla="*/ 187746 w 1754187"/>
                <a:gd name="connsiteY181" fmla="*/ 566078 h 2278228"/>
                <a:gd name="connsiteX182" fmla="*/ 226942 w 1754187"/>
                <a:gd name="connsiteY182" fmla="*/ 599594 h 2278228"/>
                <a:gd name="connsiteX183" fmla="*/ 232623 w 1754187"/>
                <a:gd name="connsiteY183" fmla="*/ 602434 h 2278228"/>
                <a:gd name="connsiteX184" fmla="*/ 240860 w 1754187"/>
                <a:gd name="connsiteY184" fmla="*/ 605274 h 2278228"/>
                <a:gd name="connsiteX185" fmla="*/ 246541 w 1754187"/>
                <a:gd name="connsiteY185" fmla="*/ 608114 h 2278228"/>
                <a:gd name="connsiteX186" fmla="*/ 257618 w 1754187"/>
                <a:gd name="connsiteY186" fmla="*/ 608114 h 2278228"/>
                <a:gd name="connsiteX187" fmla="*/ 302495 w 1754187"/>
                <a:gd name="connsiteY187" fmla="*/ 591357 h 2278228"/>
                <a:gd name="connsiteX188" fmla="*/ 308176 w 1754187"/>
                <a:gd name="connsiteY188" fmla="*/ 585676 h 2278228"/>
                <a:gd name="connsiteX189" fmla="*/ 311016 w 1754187"/>
                <a:gd name="connsiteY189" fmla="*/ 579995 h 2278228"/>
                <a:gd name="connsiteX190" fmla="*/ 316413 w 1754187"/>
                <a:gd name="connsiteY190" fmla="*/ 574599 h 2278228"/>
                <a:gd name="connsiteX191" fmla="*/ 319253 w 1754187"/>
                <a:gd name="connsiteY191" fmla="*/ 568918 h 2278228"/>
                <a:gd name="connsiteX192" fmla="*/ 366971 w 1754187"/>
                <a:gd name="connsiteY192" fmla="*/ 552160 h 2278228"/>
                <a:gd name="connsiteX193" fmla="*/ 375492 w 1754187"/>
                <a:gd name="connsiteY193" fmla="*/ 552160 h 2278228"/>
                <a:gd name="connsiteX194" fmla="*/ 422925 w 1754187"/>
                <a:gd name="connsiteY194" fmla="*/ 515520 h 2278228"/>
                <a:gd name="connsiteX195" fmla="*/ 431446 w 1754187"/>
                <a:gd name="connsiteY195" fmla="*/ 507283 h 2278228"/>
                <a:gd name="connsiteX196" fmla="*/ 437127 w 1754187"/>
                <a:gd name="connsiteY196" fmla="*/ 498762 h 2278228"/>
                <a:gd name="connsiteX197" fmla="*/ 470643 w 1754187"/>
                <a:gd name="connsiteY197" fmla="*/ 487685 h 2278228"/>
                <a:gd name="connsiteX198" fmla="*/ 482004 w 1754187"/>
                <a:gd name="connsiteY198" fmla="*/ 487685 h 2278228"/>
                <a:gd name="connsiteX199" fmla="*/ 518360 w 1754187"/>
                <a:gd name="connsiteY199" fmla="*/ 498762 h 2278228"/>
                <a:gd name="connsiteX200" fmla="*/ 526597 w 1754187"/>
                <a:gd name="connsiteY200" fmla="*/ 498762 h 2278228"/>
                <a:gd name="connsiteX201" fmla="*/ 554716 w 1754187"/>
                <a:gd name="connsiteY201" fmla="*/ 487685 h 2278228"/>
                <a:gd name="connsiteX202" fmla="*/ 563237 w 1754187"/>
                <a:gd name="connsiteY202" fmla="*/ 479164 h 2278228"/>
                <a:gd name="connsiteX203" fmla="*/ 574315 w 1754187"/>
                <a:gd name="connsiteY203" fmla="*/ 473483 h 2278228"/>
                <a:gd name="connsiteX204" fmla="*/ 579995 w 1754187"/>
                <a:gd name="connsiteY204" fmla="*/ 468086 h 2278228"/>
                <a:gd name="connsiteX205" fmla="*/ 627713 w 1754187"/>
                <a:gd name="connsiteY205" fmla="*/ 459565 h 2278228"/>
                <a:gd name="connsiteX206" fmla="*/ 644471 w 1754187"/>
                <a:gd name="connsiteY206" fmla="*/ 453885 h 2278228"/>
                <a:gd name="connsiteX207" fmla="*/ 658388 w 1754187"/>
                <a:gd name="connsiteY207" fmla="*/ 453885 h 2278228"/>
                <a:gd name="connsiteX208" fmla="*/ 694745 w 1754187"/>
                <a:gd name="connsiteY208" fmla="*/ 417528 h 2278228"/>
                <a:gd name="connsiteX209" fmla="*/ 694745 w 1754187"/>
                <a:gd name="connsiteY209" fmla="*/ 409007 h 2278228"/>
                <a:gd name="connsiteX210" fmla="*/ 697585 w 1754187"/>
                <a:gd name="connsiteY210" fmla="*/ 361574 h 2278228"/>
                <a:gd name="connsiteX211" fmla="*/ 700425 w 1754187"/>
                <a:gd name="connsiteY211" fmla="*/ 353053 h 2278228"/>
                <a:gd name="connsiteX212" fmla="*/ 728545 w 1754187"/>
                <a:gd name="connsiteY212" fmla="*/ 313856 h 2278228"/>
                <a:gd name="connsiteX213" fmla="*/ 770581 w 1754187"/>
                <a:gd name="connsiteY213" fmla="*/ 299939 h 2278228"/>
                <a:gd name="connsiteX214" fmla="*/ 795860 w 1754187"/>
                <a:gd name="connsiteY214" fmla="*/ 283181 h 2278228"/>
                <a:gd name="connsiteX215" fmla="*/ 804097 w 1754187"/>
                <a:gd name="connsiteY215" fmla="*/ 277500 h 2278228"/>
                <a:gd name="connsiteX216" fmla="*/ 812618 w 1754187"/>
                <a:gd name="connsiteY216" fmla="*/ 271820 h 2278228"/>
                <a:gd name="connsiteX217" fmla="*/ 851815 w 1754187"/>
                <a:gd name="connsiteY217" fmla="*/ 229783 h 2278228"/>
                <a:gd name="connsiteX218" fmla="*/ 860336 w 1754187"/>
                <a:gd name="connsiteY218" fmla="*/ 218705 h 2278228"/>
                <a:gd name="connsiteX219" fmla="*/ 910610 w 1754187"/>
                <a:gd name="connsiteY219" fmla="*/ 201663 h 2278228"/>
                <a:gd name="connsiteX220" fmla="*/ 946966 w 1754187"/>
                <a:gd name="connsiteY220" fmla="*/ 190586 h 2278228"/>
                <a:gd name="connsiteX221" fmla="*/ 955487 w 1754187"/>
                <a:gd name="connsiteY221" fmla="*/ 187746 h 2278228"/>
                <a:gd name="connsiteX222" fmla="*/ 994683 w 1754187"/>
                <a:gd name="connsiteY222" fmla="*/ 170988 h 2278228"/>
                <a:gd name="connsiteX223" fmla="*/ 1000364 w 1754187"/>
                <a:gd name="connsiteY223" fmla="*/ 170988 h 2278228"/>
                <a:gd name="connsiteX224" fmla="*/ 1059159 w 1754187"/>
                <a:gd name="connsiteY224" fmla="*/ 140028 h 2278228"/>
                <a:gd name="connsiteX225" fmla="*/ 1090118 w 1754187"/>
                <a:gd name="connsiteY225" fmla="*/ 126111 h 2278228"/>
                <a:gd name="connsiteX226" fmla="*/ 1098355 w 1754187"/>
                <a:gd name="connsiteY226" fmla="*/ 123270 h 2278228"/>
                <a:gd name="connsiteX227" fmla="*/ 1120794 w 1754187"/>
                <a:gd name="connsiteY227" fmla="*/ 106512 h 2278228"/>
                <a:gd name="connsiteX228" fmla="*/ 1126475 w 1754187"/>
                <a:gd name="connsiteY228" fmla="*/ 97991 h 2278228"/>
                <a:gd name="connsiteX229" fmla="*/ 1137552 w 1754187"/>
                <a:gd name="connsiteY229" fmla="*/ 78393 h 2278228"/>
                <a:gd name="connsiteX230" fmla="*/ 1146073 w 1754187"/>
                <a:gd name="connsiteY230" fmla="*/ 53114 h 2278228"/>
                <a:gd name="connsiteX231" fmla="*/ 1143233 w 1754187"/>
                <a:gd name="connsiteY231" fmla="*/ 42037 h 2278228"/>
                <a:gd name="connsiteX232" fmla="*/ 1140392 w 1754187"/>
                <a:gd name="connsiteY232" fmla="*/ 28119 h 2278228"/>
                <a:gd name="connsiteX233" fmla="*/ 1151754 w 1754187"/>
                <a:gd name="connsiteY233" fmla="*/ 0 h 2278228"/>
                <a:gd name="connsiteX234" fmla="*/ 1159990 w 1754187"/>
                <a:gd name="connsiteY234" fmla="*/ 2840 h 2278228"/>
                <a:gd name="connsiteX235" fmla="*/ 1196347 w 1754187"/>
                <a:gd name="connsiteY235" fmla="*/ 28119 h 2278228"/>
                <a:gd name="connsiteX236" fmla="*/ 1204868 w 1754187"/>
                <a:gd name="connsiteY236" fmla="*/ 36356 h 2278228"/>
                <a:gd name="connsiteX237" fmla="*/ 1210548 w 1754187"/>
                <a:gd name="connsiteY237" fmla="*/ 42037 h 2278228"/>
                <a:gd name="connsiteX238" fmla="*/ 1252585 w 1754187"/>
                <a:gd name="connsiteY238" fmla="*/ 55954 h 2278228"/>
                <a:gd name="connsiteX239" fmla="*/ 1263663 w 1754187"/>
                <a:gd name="connsiteY239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190950 w 1754187"/>
                <a:gd name="connsiteY82" fmla="*/ 2177397 h 2278228"/>
                <a:gd name="connsiteX83" fmla="*/ 1053042 w 1754187"/>
                <a:gd name="connsiteY83" fmla="*/ 2131397 h 2278228"/>
                <a:gd name="connsiteX84" fmla="*/ 907769 w 1754187"/>
                <a:gd name="connsiteY84" fmla="*/ 2070884 h 2278228"/>
                <a:gd name="connsiteX85" fmla="*/ 571474 w 1754187"/>
                <a:gd name="connsiteY85" fmla="*/ 2087642 h 2278228"/>
                <a:gd name="connsiteX86" fmla="*/ 551876 w 1754187"/>
                <a:gd name="connsiteY86" fmla="*/ 2087642 h 2278228"/>
                <a:gd name="connsiteX87" fmla="*/ 521200 w 1754187"/>
                <a:gd name="connsiteY87" fmla="*/ 2073724 h 2278228"/>
                <a:gd name="connsiteX88" fmla="*/ 512679 w 1754187"/>
                <a:gd name="connsiteY88" fmla="*/ 2073724 h 2278228"/>
                <a:gd name="connsiteX89" fmla="*/ 462406 w 1754187"/>
                <a:gd name="connsiteY89" fmla="*/ 2101844 h 2278228"/>
                <a:gd name="connsiteX90" fmla="*/ 375492 w 1754187"/>
                <a:gd name="connsiteY90" fmla="*/ 2194154 h 2278228"/>
                <a:gd name="connsiteX91" fmla="*/ 364130 w 1754187"/>
                <a:gd name="connsiteY91" fmla="*/ 2210912 h 2278228"/>
                <a:gd name="connsiteX92" fmla="*/ 355893 w 1754187"/>
                <a:gd name="connsiteY92" fmla="*/ 2222274 h 2278228"/>
                <a:gd name="connsiteX93" fmla="*/ 324934 w 1754187"/>
                <a:gd name="connsiteY93" fmla="*/ 2247552 h 2278228"/>
                <a:gd name="connsiteX94" fmla="*/ 294258 w 1754187"/>
                <a:gd name="connsiteY94" fmla="*/ 2278228 h 2278228"/>
                <a:gd name="connsiteX95" fmla="*/ 210184 w 1754187"/>
                <a:gd name="connsiteY95" fmla="*/ 2236191 h 2278228"/>
                <a:gd name="connsiteX96" fmla="*/ 117590 w 1754187"/>
                <a:gd name="connsiteY96" fmla="*/ 2141040 h 2278228"/>
                <a:gd name="connsiteX97" fmla="*/ 117590 w 1754187"/>
                <a:gd name="connsiteY97" fmla="*/ 2096163 h 2278228"/>
                <a:gd name="connsiteX98" fmla="*/ 162467 w 1754187"/>
                <a:gd name="connsiteY98" fmla="*/ 2034528 h 2278228"/>
                <a:gd name="connsiteX99" fmla="*/ 201663 w 1754187"/>
                <a:gd name="connsiteY99" fmla="*/ 1928015 h 2278228"/>
                <a:gd name="connsiteX100" fmla="*/ 232623 w 1754187"/>
                <a:gd name="connsiteY100" fmla="*/ 1759868 h 2278228"/>
                <a:gd name="connsiteX101" fmla="*/ 235179 w 1754187"/>
                <a:gd name="connsiteY101" fmla="*/ 1672954 h 2278228"/>
                <a:gd name="connsiteX102" fmla="*/ 240860 w 1754187"/>
                <a:gd name="connsiteY102" fmla="*/ 1664717 h 2278228"/>
                <a:gd name="connsiteX103" fmla="*/ 235179 w 1754187"/>
                <a:gd name="connsiteY103" fmla="*/ 1479528 h 2278228"/>
                <a:gd name="connsiteX104" fmla="*/ 232623 w 1754187"/>
                <a:gd name="connsiteY104" fmla="*/ 1476687 h 2278228"/>
                <a:gd name="connsiteX105" fmla="*/ 232623 w 1754187"/>
                <a:gd name="connsiteY105" fmla="*/ 1465610 h 2278228"/>
                <a:gd name="connsiteX106" fmla="*/ 229783 w 1754187"/>
                <a:gd name="connsiteY106" fmla="*/ 1457089 h 2278228"/>
                <a:gd name="connsiteX107" fmla="*/ 229783 w 1754187"/>
                <a:gd name="connsiteY107" fmla="*/ 1451692 h 2278228"/>
                <a:gd name="connsiteX108" fmla="*/ 240860 w 1754187"/>
                <a:gd name="connsiteY108" fmla="*/ 1398294 h 2278228"/>
                <a:gd name="connsiteX109" fmla="*/ 243700 w 1754187"/>
                <a:gd name="connsiteY109" fmla="*/ 1395454 h 2278228"/>
                <a:gd name="connsiteX110" fmla="*/ 249381 w 1754187"/>
                <a:gd name="connsiteY110" fmla="*/ 1392897 h 2278228"/>
                <a:gd name="connsiteX111" fmla="*/ 254778 w 1754187"/>
                <a:gd name="connsiteY111" fmla="*/ 1390057 h 2278228"/>
                <a:gd name="connsiteX112" fmla="*/ 263298 w 1754187"/>
                <a:gd name="connsiteY112" fmla="*/ 1387217 h 2278228"/>
                <a:gd name="connsiteX113" fmla="*/ 299655 w 1754187"/>
                <a:gd name="connsiteY113" fmla="*/ 1387217 h 2278228"/>
                <a:gd name="connsiteX114" fmla="*/ 299655 w 1754187"/>
                <a:gd name="connsiteY114" fmla="*/ 1381536 h 2278228"/>
                <a:gd name="connsiteX115" fmla="*/ 305335 w 1754187"/>
                <a:gd name="connsiteY115" fmla="*/ 1375855 h 2278228"/>
                <a:gd name="connsiteX116" fmla="*/ 305335 w 1754187"/>
                <a:gd name="connsiteY116" fmla="*/ 1317061 h 2278228"/>
                <a:gd name="connsiteX117" fmla="*/ 308176 w 1754187"/>
                <a:gd name="connsiteY117" fmla="*/ 1311380 h 2278228"/>
                <a:gd name="connsiteX118" fmla="*/ 313856 w 1754187"/>
                <a:gd name="connsiteY118" fmla="*/ 1303143 h 2278228"/>
                <a:gd name="connsiteX119" fmla="*/ 316413 w 1754187"/>
                <a:gd name="connsiteY119" fmla="*/ 1300303 h 2278228"/>
                <a:gd name="connsiteX120" fmla="*/ 341692 w 1754187"/>
                <a:gd name="connsiteY120" fmla="*/ 1266787 h 2278228"/>
                <a:gd name="connsiteX121" fmla="*/ 372651 w 1754187"/>
                <a:gd name="connsiteY121" fmla="*/ 1238668 h 2278228"/>
                <a:gd name="connsiteX122" fmla="*/ 378332 w 1754187"/>
                <a:gd name="connsiteY122" fmla="*/ 1238668 h 2278228"/>
                <a:gd name="connsiteX123" fmla="*/ 383728 w 1754187"/>
                <a:gd name="connsiteY123" fmla="*/ 1235827 h 2278228"/>
                <a:gd name="connsiteX124" fmla="*/ 389409 w 1754187"/>
                <a:gd name="connsiteY124" fmla="*/ 1235827 h 2278228"/>
                <a:gd name="connsiteX125" fmla="*/ 411848 w 1754187"/>
                <a:gd name="connsiteY125" fmla="*/ 1238668 h 2278228"/>
                <a:gd name="connsiteX126" fmla="*/ 422925 w 1754187"/>
                <a:gd name="connsiteY126" fmla="*/ 1238668 h 2278228"/>
                <a:gd name="connsiteX127" fmla="*/ 445364 w 1754187"/>
                <a:gd name="connsiteY127" fmla="*/ 1224750 h 2278228"/>
                <a:gd name="connsiteX128" fmla="*/ 439967 w 1754187"/>
                <a:gd name="connsiteY128" fmla="*/ 1221910 h 2278228"/>
                <a:gd name="connsiteX129" fmla="*/ 428606 w 1754187"/>
                <a:gd name="connsiteY129" fmla="*/ 1199471 h 2278228"/>
                <a:gd name="connsiteX130" fmla="*/ 425765 w 1754187"/>
                <a:gd name="connsiteY130" fmla="*/ 1193790 h 2278228"/>
                <a:gd name="connsiteX131" fmla="*/ 403327 w 1754187"/>
                <a:gd name="connsiteY131" fmla="*/ 1171352 h 2278228"/>
                <a:gd name="connsiteX132" fmla="*/ 400486 w 1754187"/>
                <a:gd name="connsiteY132" fmla="*/ 1171352 h 2278228"/>
                <a:gd name="connsiteX133" fmla="*/ 395090 w 1754187"/>
                <a:gd name="connsiteY133" fmla="*/ 1168511 h 2278228"/>
                <a:gd name="connsiteX134" fmla="*/ 378332 w 1754187"/>
                <a:gd name="connsiteY134" fmla="*/ 1162831 h 2278228"/>
                <a:gd name="connsiteX135" fmla="*/ 372651 w 1754187"/>
                <a:gd name="connsiteY135" fmla="*/ 1160274 h 2278228"/>
                <a:gd name="connsiteX136" fmla="*/ 353053 w 1754187"/>
                <a:gd name="connsiteY136" fmla="*/ 1126475 h 2278228"/>
                <a:gd name="connsiteX137" fmla="*/ 333455 w 1754187"/>
                <a:gd name="connsiteY137" fmla="*/ 1123634 h 2278228"/>
                <a:gd name="connsiteX138" fmla="*/ 294258 w 1754187"/>
                <a:gd name="connsiteY138" fmla="*/ 1112557 h 2278228"/>
                <a:gd name="connsiteX139" fmla="*/ 299655 w 1754187"/>
                <a:gd name="connsiteY139" fmla="*/ 1095799 h 2278228"/>
                <a:gd name="connsiteX140" fmla="*/ 294258 w 1754187"/>
                <a:gd name="connsiteY140" fmla="*/ 1050922 h 2278228"/>
                <a:gd name="connsiteX141" fmla="*/ 294258 w 1754187"/>
                <a:gd name="connsiteY141" fmla="*/ 1039560 h 2278228"/>
                <a:gd name="connsiteX142" fmla="*/ 302495 w 1754187"/>
                <a:gd name="connsiteY142" fmla="*/ 983606 h 2278228"/>
                <a:gd name="connsiteX143" fmla="*/ 302495 w 1754187"/>
                <a:gd name="connsiteY143" fmla="*/ 964008 h 2278228"/>
                <a:gd name="connsiteX144" fmla="*/ 324934 w 1754187"/>
                <a:gd name="connsiteY144" fmla="*/ 885615 h 2278228"/>
                <a:gd name="connsiteX145" fmla="*/ 333455 w 1754187"/>
                <a:gd name="connsiteY145" fmla="*/ 874253 h 2278228"/>
                <a:gd name="connsiteX146" fmla="*/ 341692 w 1754187"/>
                <a:gd name="connsiteY146" fmla="*/ 863176 h 2278228"/>
                <a:gd name="connsiteX147" fmla="*/ 358449 w 1754187"/>
                <a:gd name="connsiteY147" fmla="*/ 823980 h 2278228"/>
                <a:gd name="connsiteX148" fmla="*/ 361290 w 1754187"/>
                <a:gd name="connsiteY148" fmla="*/ 818299 h 2278228"/>
                <a:gd name="connsiteX149" fmla="*/ 358449 w 1754187"/>
                <a:gd name="connsiteY149" fmla="*/ 806938 h 2278228"/>
                <a:gd name="connsiteX150" fmla="*/ 358449 w 1754187"/>
                <a:gd name="connsiteY150" fmla="*/ 798701 h 2278228"/>
                <a:gd name="connsiteX151" fmla="*/ 308176 w 1754187"/>
                <a:gd name="connsiteY151" fmla="*/ 764901 h 2278228"/>
                <a:gd name="connsiteX152" fmla="*/ 296814 w 1754187"/>
                <a:gd name="connsiteY152" fmla="*/ 764901 h 2278228"/>
                <a:gd name="connsiteX153" fmla="*/ 263298 w 1754187"/>
                <a:gd name="connsiteY153" fmla="*/ 748143 h 2278228"/>
                <a:gd name="connsiteX154" fmla="*/ 254778 w 1754187"/>
                <a:gd name="connsiteY154" fmla="*/ 745302 h 2278228"/>
                <a:gd name="connsiteX155" fmla="*/ 195983 w 1754187"/>
                <a:gd name="connsiteY155" fmla="*/ 750983 h 2278228"/>
                <a:gd name="connsiteX156" fmla="*/ 184905 w 1754187"/>
                <a:gd name="connsiteY156" fmla="*/ 753823 h 2278228"/>
                <a:gd name="connsiteX157" fmla="*/ 137188 w 1754187"/>
                <a:gd name="connsiteY157" fmla="*/ 742746 h 2278228"/>
                <a:gd name="connsiteX158" fmla="*/ 131507 w 1754187"/>
                <a:gd name="connsiteY158" fmla="*/ 734225 h 2278228"/>
                <a:gd name="connsiteX159" fmla="*/ 100832 w 1754187"/>
                <a:gd name="connsiteY159" fmla="*/ 686508 h 2278228"/>
                <a:gd name="connsiteX160" fmla="*/ 86630 w 1754187"/>
                <a:gd name="connsiteY160" fmla="*/ 680827 h 2278228"/>
                <a:gd name="connsiteX161" fmla="*/ 69872 w 1754187"/>
                <a:gd name="connsiteY161" fmla="*/ 675430 h 2278228"/>
                <a:gd name="connsiteX162" fmla="*/ 24995 w 1754187"/>
                <a:gd name="connsiteY162" fmla="*/ 630553 h 2278228"/>
                <a:gd name="connsiteX163" fmla="*/ 24995 w 1754187"/>
                <a:gd name="connsiteY163" fmla="*/ 619192 h 2278228"/>
                <a:gd name="connsiteX164" fmla="*/ 22439 w 1754187"/>
                <a:gd name="connsiteY164" fmla="*/ 610955 h 2278228"/>
                <a:gd name="connsiteX165" fmla="*/ 0 w 1754187"/>
                <a:gd name="connsiteY165" fmla="*/ 532562 h 2278228"/>
                <a:gd name="connsiteX166" fmla="*/ 8237 w 1754187"/>
                <a:gd name="connsiteY166" fmla="*/ 535118 h 2278228"/>
                <a:gd name="connsiteX167" fmla="*/ 16758 w 1754187"/>
                <a:gd name="connsiteY167" fmla="*/ 535118 h 2278228"/>
                <a:gd name="connsiteX168" fmla="*/ 33516 w 1754187"/>
                <a:gd name="connsiteY168" fmla="*/ 537958 h 2278228"/>
                <a:gd name="connsiteX169" fmla="*/ 47433 w 1754187"/>
                <a:gd name="connsiteY169" fmla="*/ 535118 h 2278228"/>
                <a:gd name="connsiteX170" fmla="*/ 58795 w 1754187"/>
                <a:gd name="connsiteY170" fmla="*/ 535118 h 2278228"/>
                <a:gd name="connsiteX171" fmla="*/ 72712 w 1754187"/>
                <a:gd name="connsiteY171" fmla="*/ 532562 h 2278228"/>
                <a:gd name="connsiteX172" fmla="*/ 78393 w 1754187"/>
                <a:gd name="connsiteY172" fmla="*/ 529721 h 2278228"/>
                <a:gd name="connsiteX173" fmla="*/ 86630 w 1754187"/>
                <a:gd name="connsiteY173" fmla="*/ 529721 h 2278228"/>
                <a:gd name="connsiteX174" fmla="*/ 120430 w 1754187"/>
                <a:gd name="connsiteY174" fmla="*/ 526881 h 2278228"/>
                <a:gd name="connsiteX175" fmla="*/ 128667 w 1754187"/>
                <a:gd name="connsiteY175" fmla="*/ 529721 h 2278228"/>
                <a:gd name="connsiteX176" fmla="*/ 134347 w 1754187"/>
                <a:gd name="connsiteY176" fmla="*/ 529721 h 2278228"/>
                <a:gd name="connsiteX177" fmla="*/ 165307 w 1754187"/>
                <a:gd name="connsiteY177" fmla="*/ 549320 h 2278228"/>
                <a:gd name="connsiteX178" fmla="*/ 173544 w 1754187"/>
                <a:gd name="connsiteY178" fmla="*/ 557557 h 2278228"/>
                <a:gd name="connsiteX179" fmla="*/ 179225 w 1754187"/>
                <a:gd name="connsiteY179" fmla="*/ 560397 h 2278228"/>
                <a:gd name="connsiteX180" fmla="*/ 187746 w 1754187"/>
                <a:gd name="connsiteY180" fmla="*/ 566078 h 2278228"/>
                <a:gd name="connsiteX181" fmla="*/ 226942 w 1754187"/>
                <a:gd name="connsiteY181" fmla="*/ 599594 h 2278228"/>
                <a:gd name="connsiteX182" fmla="*/ 232623 w 1754187"/>
                <a:gd name="connsiteY182" fmla="*/ 602434 h 2278228"/>
                <a:gd name="connsiteX183" fmla="*/ 240860 w 1754187"/>
                <a:gd name="connsiteY183" fmla="*/ 605274 h 2278228"/>
                <a:gd name="connsiteX184" fmla="*/ 246541 w 1754187"/>
                <a:gd name="connsiteY184" fmla="*/ 608114 h 2278228"/>
                <a:gd name="connsiteX185" fmla="*/ 257618 w 1754187"/>
                <a:gd name="connsiteY185" fmla="*/ 608114 h 2278228"/>
                <a:gd name="connsiteX186" fmla="*/ 302495 w 1754187"/>
                <a:gd name="connsiteY186" fmla="*/ 591357 h 2278228"/>
                <a:gd name="connsiteX187" fmla="*/ 308176 w 1754187"/>
                <a:gd name="connsiteY187" fmla="*/ 585676 h 2278228"/>
                <a:gd name="connsiteX188" fmla="*/ 311016 w 1754187"/>
                <a:gd name="connsiteY188" fmla="*/ 579995 h 2278228"/>
                <a:gd name="connsiteX189" fmla="*/ 316413 w 1754187"/>
                <a:gd name="connsiteY189" fmla="*/ 574599 h 2278228"/>
                <a:gd name="connsiteX190" fmla="*/ 319253 w 1754187"/>
                <a:gd name="connsiteY190" fmla="*/ 568918 h 2278228"/>
                <a:gd name="connsiteX191" fmla="*/ 366971 w 1754187"/>
                <a:gd name="connsiteY191" fmla="*/ 552160 h 2278228"/>
                <a:gd name="connsiteX192" fmla="*/ 375492 w 1754187"/>
                <a:gd name="connsiteY192" fmla="*/ 552160 h 2278228"/>
                <a:gd name="connsiteX193" fmla="*/ 422925 w 1754187"/>
                <a:gd name="connsiteY193" fmla="*/ 515520 h 2278228"/>
                <a:gd name="connsiteX194" fmla="*/ 431446 w 1754187"/>
                <a:gd name="connsiteY194" fmla="*/ 507283 h 2278228"/>
                <a:gd name="connsiteX195" fmla="*/ 437127 w 1754187"/>
                <a:gd name="connsiteY195" fmla="*/ 498762 h 2278228"/>
                <a:gd name="connsiteX196" fmla="*/ 470643 w 1754187"/>
                <a:gd name="connsiteY196" fmla="*/ 487685 h 2278228"/>
                <a:gd name="connsiteX197" fmla="*/ 482004 w 1754187"/>
                <a:gd name="connsiteY197" fmla="*/ 487685 h 2278228"/>
                <a:gd name="connsiteX198" fmla="*/ 518360 w 1754187"/>
                <a:gd name="connsiteY198" fmla="*/ 498762 h 2278228"/>
                <a:gd name="connsiteX199" fmla="*/ 526597 w 1754187"/>
                <a:gd name="connsiteY199" fmla="*/ 498762 h 2278228"/>
                <a:gd name="connsiteX200" fmla="*/ 554716 w 1754187"/>
                <a:gd name="connsiteY200" fmla="*/ 487685 h 2278228"/>
                <a:gd name="connsiteX201" fmla="*/ 563237 w 1754187"/>
                <a:gd name="connsiteY201" fmla="*/ 479164 h 2278228"/>
                <a:gd name="connsiteX202" fmla="*/ 574315 w 1754187"/>
                <a:gd name="connsiteY202" fmla="*/ 473483 h 2278228"/>
                <a:gd name="connsiteX203" fmla="*/ 579995 w 1754187"/>
                <a:gd name="connsiteY203" fmla="*/ 468086 h 2278228"/>
                <a:gd name="connsiteX204" fmla="*/ 627713 w 1754187"/>
                <a:gd name="connsiteY204" fmla="*/ 459565 h 2278228"/>
                <a:gd name="connsiteX205" fmla="*/ 644471 w 1754187"/>
                <a:gd name="connsiteY205" fmla="*/ 453885 h 2278228"/>
                <a:gd name="connsiteX206" fmla="*/ 658388 w 1754187"/>
                <a:gd name="connsiteY206" fmla="*/ 453885 h 2278228"/>
                <a:gd name="connsiteX207" fmla="*/ 694745 w 1754187"/>
                <a:gd name="connsiteY207" fmla="*/ 417528 h 2278228"/>
                <a:gd name="connsiteX208" fmla="*/ 694745 w 1754187"/>
                <a:gd name="connsiteY208" fmla="*/ 409007 h 2278228"/>
                <a:gd name="connsiteX209" fmla="*/ 697585 w 1754187"/>
                <a:gd name="connsiteY209" fmla="*/ 361574 h 2278228"/>
                <a:gd name="connsiteX210" fmla="*/ 700425 w 1754187"/>
                <a:gd name="connsiteY210" fmla="*/ 353053 h 2278228"/>
                <a:gd name="connsiteX211" fmla="*/ 728545 w 1754187"/>
                <a:gd name="connsiteY211" fmla="*/ 313856 h 2278228"/>
                <a:gd name="connsiteX212" fmla="*/ 770581 w 1754187"/>
                <a:gd name="connsiteY212" fmla="*/ 299939 h 2278228"/>
                <a:gd name="connsiteX213" fmla="*/ 795860 w 1754187"/>
                <a:gd name="connsiteY213" fmla="*/ 283181 h 2278228"/>
                <a:gd name="connsiteX214" fmla="*/ 804097 w 1754187"/>
                <a:gd name="connsiteY214" fmla="*/ 277500 h 2278228"/>
                <a:gd name="connsiteX215" fmla="*/ 812618 w 1754187"/>
                <a:gd name="connsiteY215" fmla="*/ 271820 h 2278228"/>
                <a:gd name="connsiteX216" fmla="*/ 851815 w 1754187"/>
                <a:gd name="connsiteY216" fmla="*/ 229783 h 2278228"/>
                <a:gd name="connsiteX217" fmla="*/ 860336 w 1754187"/>
                <a:gd name="connsiteY217" fmla="*/ 218705 h 2278228"/>
                <a:gd name="connsiteX218" fmla="*/ 910610 w 1754187"/>
                <a:gd name="connsiteY218" fmla="*/ 201663 h 2278228"/>
                <a:gd name="connsiteX219" fmla="*/ 946966 w 1754187"/>
                <a:gd name="connsiteY219" fmla="*/ 190586 h 2278228"/>
                <a:gd name="connsiteX220" fmla="*/ 955487 w 1754187"/>
                <a:gd name="connsiteY220" fmla="*/ 187746 h 2278228"/>
                <a:gd name="connsiteX221" fmla="*/ 994683 w 1754187"/>
                <a:gd name="connsiteY221" fmla="*/ 170988 h 2278228"/>
                <a:gd name="connsiteX222" fmla="*/ 1000364 w 1754187"/>
                <a:gd name="connsiteY222" fmla="*/ 170988 h 2278228"/>
                <a:gd name="connsiteX223" fmla="*/ 1059159 w 1754187"/>
                <a:gd name="connsiteY223" fmla="*/ 140028 h 2278228"/>
                <a:gd name="connsiteX224" fmla="*/ 1090118 w 1754187"/>
                <a:gd name="connsiteY224" fmla="*/ 126111 h 2278228"/>
                <a:gd name="connsiteX225" fmla="*/ 1098355 w 1754187"/>
                <a:gd name="connsiteY225" fmla="*/ 123270 h 2278228"/>
                <a:gd name="connsiteX226" fmla="*/ 1120794 w 1754187"/>
                <a:gd name="connsiteY226" fmla="*/ 106512 h 2278228"/>
                <a:gd name="connsiteX227" fmla="*/ 1126475 w 1754187"/>
                <a:gd name="connsiteY227" fmla="*/ 97991 h 2278228"/>
                <a:gd name="connsiteX228" fmla="*/ 1137552 w 1754187"/>
                <a:gd name="connsiteY228" fmla="*/ 78393 h 2278228"/>
                <a:gd name="connsiteX229" fmla="*/ 1146073 w 1754187"/>
                <a:gd name="connsiteY229" fmla="*/ 53114 h 2278228"/>
                <a:gd name="connsiteX230" fmla="*/ 1143233 w 1754187"/>
                <a:gd name="connsiteY230" fmla="*/ 42037 h 2278228"/>
                <a:gd name="connsiteX231" fmla="*/ 1140392 w 1754187"/>
                <a:gd name="connsiteY231" fmla="*/ 28119 h 2278228"/>
                <a:gd name="connsiteX232" fmla="*/ 1151754 w 1754187"/>
                <a:gd name="connsiteY232" fmla="*/ 0 h 2278228"/>
                <a:gd name="connsiteX233" fmla="*/ 1159990 w 1754187"/>
                <a:gd name="connsiteY233" fmla="*/ 2840 h 2278228"/>
                <a:gd name="connsiteX234" fmla="*/ 1196347 w 1754187"/>
                <a:gd name="connsiteY234" fmla="*/ 28119 h 2278228"/>
                <a:gd name="connsiteX235" fmla="*/ 1204868 w 1754187"/>
                <a:gd name="connsiteY235" fmla="*/ 36356 h 2278228"/>
                <a:gd name="connsiteX236" fmla="*/ 1210548 w 1754187"/>
                <a:gd name="connsiteY236" fmla="*/ 42037 h 2278228"/>
                <a:gd name="connsiteX237" fmla="*/ 1252585 w 1754187"/>
                <a:gd name="connsiteY237" fmla="*/ 55954 h 2278228"/>
                <a:gd name="connsiteX238" fmla="*/ 1263663 w 1754187"/>
                <a:gd name="connsiteY238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190950 w 1754187"/>
                <a:gd name="connsiteY81" fmla="*/ 2177397 h 2278228"/>
                <a:gd name="connsiteX82" fmla="*/ 1053042 w 1754187"/>
                <a:gd name="connsiteY82" fmla="*/ 2131397 h 2278228"/>
                <a:gd name="connsiteX83" fmla="*/ 907769 w 1754187"/>
                <a:gd name="connsiteY83" fmla="*/ 2070884 h 2278228"/>
                <a:gd name="connsiteX84" fmla="*/ 571474 w 1754187"/>
                <a:gd name="connsiteY84" fmla="*/ 2087642 h 2278228"/>
                <a:gd name="connsiteX85" fmla="*/ 551876 w 1754187"/>
                <a:gd name="connsiteY85" fmla="*/ 2087642 h 2278228"/>
                <a:gd name="connsiteX86" fmla="*/ 521200 w 1754187"/>
                <a:gd name="connsiteY86" fmla="*/ 2073724 h 2278228"/>
                <a:gd name="connsiteX87" fmla="*/ 512679 w 1754187"/>
                <a:gd name="connsiteY87" fmla="*/ 2073724 h 2278228"/>
                <a:gd name="connsiteX88" fmla="*/ 462406 w 1754187"/>
                <a:gd name="connsiteY88" fmla="*/ 2101844 h 2278228"/>
                <a:gd name="connsiteX89" fmla="*/ 375492 w 1754187"/>
                <a:gd name="connsiteY89" fmla="*/ 2194154 h 2278228"/>
                <a:gd name="connsiteX90" fmla="*/ 364130 w 1754187"/>
                <a:gd name="connsiteY90" fmla="*/ 2210912 h 2278228"/>
                <a:gd name="connsiteX91" fmla="*/ 355893 w 1754187"/>
                <a:gd name="connsiteY91" fmla="*/ 2222274 h 2278228"/>
                <a:gd name="connsiteX92" fmla="*/ 324934 w 1754187"/>
                <a:gd name="connsiteY92" fmla="*/ 2247552 h 2278228"/>
                <a:gd name="connsiteX93" fmla="*/ 294258 w 1754187"/>
                <a:gd name="connsiteY93" fmla="*/ 2278228 h 2278228"/>
                <a:gd name="connsiteX94" fmla="*/ 210184 w 1754187"/>
                <a:gd name="connsiteY94" fmla="*/ 2236191 h 2278228"/>
                <a:gd name="connsiteX95" fmla="*/ 117590 w 1754187"/>
                <a:gd name="connsiteY95" fmla="*/ 2141040 h 2278228"/>
                <a:gd name="connsiteX96" fmla="*/ 117590 w 1754187"/>
                <a:gd name="connsiteY96" fmla="*/ 2096163 h 2278228"/>
                <a:gd name="connsiteX97" fmla="*/ 162467 w 1754187"/>
                <a:gd name="connsiteY97" fmla="*/ 2034528 h 2278228"/>
                <a:gd name="connsiteX98" fmla="*/ 201663 w 1754187"/>
                <a:gd name="connsiteY98" fmla="*/ 1928015 h 2278228"/>
                <a:gd name="connsiteX99" fmla="*/ 232623 w 1754187"/>
                <a:gd name="connsiteY99" fmla="*/ 1759868 h 2278228"/>
                <a:gd name="connsiteX100" fmla="*/ 235179 w 1754187"/>
                <a:gd name="connsiteY100" fmla="*/ 1672954 h 2278228"/>
                <a:gd name="connsiteX101" fmla="*/ 240860 w 1754187"/>
                <a:gd name="connsiteY101" fmla="*/ 1664717 h 2278228"/>
                <a:gd name="connsiteX102" fmla="*/ 235179 w 1754187"/>
                <a:gd name="connsiteY102" fmla="*/ 1479528 h 2278228"/>
                <a:gd name="connsiteX103" fmla="*/ 232623 w 1754187"/>
                <a:gd name="connsiteY103" fmla="*/ 1476687 h 2278228"/>
                <a:gd name="connsiteX104" fmla="*/ 232623 w 1754187"/>
                <a:gd name="connsiteY104" fmla="*/ 1465610 h 2278228"/>
                <a:gd name="connsiteX105" fmla="*/ 229783 w 1754187"/>
                <a:gd name="connsiteY105" fmla="*/ 1457089 h 2278228"/>
                <a:gd name="connsiteX106" fmla="*/ 229783 w 1754187"/>
                <a:gd name="connsiteY106" fmla="*/ 1451692 h 2278228"/>
                <a:gd name="connsiteX107" fmla="*/ 240860 w 1754187"/>
                <a:gd name="connsiteY107" fmla="*/ 1398294 h 2278228"/>
                <a:gd name="connsiteX108" fmla="*/ 243700 w 1754187"/>
                <a:gd name="connsiteY108" fmla="*/ 1395454 h 2278228"/>
                <a:gd name="connsiteX109" fmla="*/ 249381 w 1754187"/>
                <a:gd name="connsiteY109" fmla="*/ 1392897 h 2278228"/>
                <a:gd name="connsiteX110" fmla="*/ 254778 w 1754187"/>
                <a:gd name="connsiteY110" fmla="*/ 1390057 h 2278228"/>
                <a:gd name="connsiteX111" fmla="*/ 263298 w 1754187"/>
                <a:gd name="connsiteY111" fmla="*/ 1387217 h 2278228"/>
                <a:gd name="connsiteX112" fmla="*/ 299655 w 1754187"/>
                <a:gd name="connsiteY112" fmla="*/ 1387217 h 2278228"/>
                <a:gd name="connsiteX113" fmla="*/ 299655 w 1754187"/>
                <a:gd name="connsiteY113" fmla="*/ 1381536 h 2278228"/>
                <a:gd name="connsiteX114" fmla="*/ 305335 w 1754187"/>
                <a:gd name="connsiteY114" fmla="*/ 1375855 h 2278228"/>
                <a:gd name="connsiteX115" fmla="*/ 305335 w 1754187"/>
                <a:gd name="connsiteY115" fmla="*/ 1317061 h 2278228"/>
                <a:gd name="connsiteX116" fmla="*/ 308176 w 1754187"/>
                <a:gd name="connsiteY116" fmla="*/ 1311380 h 2278228"/>
                <a:gd name="connsiteX117" fmla="*/ 313856 w 1754187"/>
                <a:gd name="connsiteY117" fmla="*/ 1303143 h 2278228"/>
                <a:gd name="connsiteX118" fmla="*/ 316413 w 1754187"/>
                <a:gd name="connsiteY118" fmla="*/ 1300303 h 2278228"/>
                <a:gd name="connsiteX119" fmla="*/ 341692 w 1754187"/>
                <a:gd name="connsiteY119" fmla="*/ 1266787 h 2278228"/>
                <a:gd name="connsiteX120" fmla="*/ 372651 w 1754187"/>
                <a:gd name="connsiteY120" fmla="*/ 1238668 h 2278228"/>
                <a:gd name="connsiteX121" fmla="*/ 378332 w 1754187"/>
                <a:gd name="connsiteY121" fmla="*/ 1238668 h 2278228"/>
                <a:gd name="connsiteX122" fmla="*/ 383728 w 1754187"/>
                <a:gd name="connsiteY122" fmla="*/ 1235827 h 2278228"/>
                <a:gd name="connsiteX123" fmla="*/ 389409 w 1754187"/>
                <a:gd name="connsiteY123" fmla="*/ 1235827 h 2278228"/>
                <a:gd name="connsiteX124" fmla="*/ 411848 w 1754187"/>
                <a:gd name="connsiteY124" fmla="*/ 1238668 h 2278228"/>
                <a:gd name="connsiteX125" fmla="*/ 422925 w 1754187"/>
                <a:gd name="connsiteY125" fmla="*/ 1238668 h 2278228"/>
                <a:gd name="connsiteX126" fmla="*/ 445364 w 1754187"/>
                <a:gd name="connsiteY126" fmla="*/ 1224750 h 2278228"/>
                <a:gd name="connsiteX127" fmla="*/ 439967 w 1754187"/>
                <a:gd name="connsiteY127" fmla="*/ 1221910 h 2278228"/>
                <a:gd name="connsiteX128" fmla="*/ 428606 w 1754187"/>
                <a:gd name="connsiteY128" fmla="*/ 1199471 h 2278228"/>
                <a:gd name="connsiteX129" fmla="*/ 425765 w 1754187"/>
                <a:gd name="connsiteY129" fmla="*/ 1193790 h 2278228"/>
                <a:gd name="connsiteX130" fmla="*/ 403327 w 1754187"/>
                <a:gd name="connsiteY130" fmla="*/ 1171352 h 2278228"/>
                <a:gd name="connsiteX131" fmla="*/ 400486 w 1754187"/>
                <a:gd name="connsiteY131" fmla="*/ 1171352 h 2278228"/>
                <a:gd name="connsiteX132" fmla="*/ 395090 w 1754187"/>
                <a:gd name="connsiteY132" fmla="*/ 1168511 h 2278228"/>
                <a:gd name="connsiteX133" fmla="*/ 378332 w 1754187"/>
                <a:gd name="connsiteY133" fmla="*/ 1162831 h 2278228"/>
                <a:gd name="connsiteX134" fmla="*/ 372651 w 1754187"/>
                <a:gd name="connsiteY134" fmla="*/ 1160274 h 2278228"/>
                <a:gd name="connsiteX135" fmla="*/ 353053 w 1754187"/>
                <a:gd name="connsiteY135" fmla="*/ 1126475 h 2278228"/>
                <a:gd name="connsiteX136" fmla="*/ 333455 w 1754187"/>
                <a:gd name="connsiteY136" fmla="*/ 1123634 h 2278228"/>
                <a:gd name="connsiteX137" fmla="*/ 294258 w 1754187"/>
                <a:gd name="connsiteY137" fmla="*/ 1112557 h 2278228"/>
                <a:gd name="connsiteX138" fmla="*/ 299655 w 1754187"/>
                <a:gd name="connsiteY138" fmla="*/ 1095799 h 2278228"/>
                <a:gd name="connsiteX139" fmla="*/ 294258 w 1754187"/>
                <a:gd name="connsiteY139" fmla="*/ 1050922 h 2278228"/>
                <a:gd name="connsiteX140" fmla="*/ 294258 w 1754187"/>
                <a:gd name="connsiteY140" fmla="*/ 1039560 h 2278228"/>
                <a:gd name="connsiteX141" fmla="*/ 302495 w 1754187"/>
                <a:gd name="connsiteY141" fmla="*/ 983606 h 2278228"/>
                <a:gd name="connsiteX142" fmla="*/ 302495 w 1754187"/>
                <a:gd name="connsiteY142" fmla="*/ 964008 h 2278228"/>
                <a:gd name="connsiteX143" fmla="*/ 324934 w 1754187"/>
                <a:gd name="connsiteY143" fmla="*/ 885615 h 2278228"/>
                <a:gd name="connsiteX144" fmla="*/ 333455 w 1754187"/>
                <a:gd name="connsiteY144" fmla="*/ 874253 h 2278228"/>
                <a:gd name="connsiteX145" fmla="*/ 341692 w 1754187"/>
                <a:gd name="connsiteY145" fmla="*/ 863176 h 2278228"/>
                <a:gd name="connsiteX146" fmla="*/ 358449 w 1754187"/>
                <a:gd name="connsiteY146" fmla="*/ 823980 h 2278228"/>
                <a:gd name="connsiteX147" fmla="*/ 361290 w 1754187"/>
                <a:gd name="connsiteY147" fmla="*/ 818299 h 2278228"/>
                <a:gd name="connsiteX148" fmla="*/ 358449 w 1754187"/>
                <a:gd name="connsiteY148" fmla="*/ 806938 h 2278228"/>
                <a:gd name="connsiteX149" fmla="*/ 358449 w 1754187"/>
                <a:gd name="connsiteY149" fmla="*/ 798701 h 2278228"/>
                <a:gd name="connsiteX150" fmla="*/ 308176 w 1754187"/>
                <a:gd name="connsiteY150" fmla="*/ 764901 h 2278228"/>
                <a:gd name="connsiteX151" fmla="*/ 296814 w 1754187"/>
                <a:gd name="connsiteY151" fmla="*/ 764901 h 2278228"/>
                <a:gd name="connsiteX152" fmla="*/ 263298 w 1754187"/>
                <a:gd name="connsiteY152" fmla="*/ 748143 h 2278228"/>
                <a:gd name="connsiteX153" fmla="*/ 254778 w 1754187"/>
                <a:gd name="connsiteY153" fmla="*/ 745302 h 2278228"/>
                <a:gd name="connsiteX154" fmla="*/ 195983 w 1754187"/>
                <a:gd name="connsiteY154" fmla="*/ 750983 h 2278228"/>
                <a:gd name="connsiteX155" fmla="*/ 184905 w 1754187"/>
                <a:gd name="connsiteY155" fmla="*/ 753823 h 2278228"/>
                <a:gd name="connsiteX156" fmla="*/ 137188 w 1754187"/>
                <a:gd name="connsiteY156" fmla="*/ 742746 h 2278228"/>
                <a:gd name="connsiteX157" fmla="*/ 131507 w 1754187"/>
                <a:gd name="connsiteY157" fmla="*/ 734225 h 2278228"/>
                <a:gd name="connsiteX158" fmla="*/ 100832 w 1754187"/>
                <a:gd name="connsiteY158" fmla="*/ 686508 h 2278228"/>
                <a:gd name="connsiteX159" fmla="*/ 86630 w 1754187"/>
                <a:gd name="connsiteY159" fmla="*/ 680827 h 2278228"/>
                <a:gd name="connsiteX160" fmla="*/ 69872 w 1754187"/>
                <a:gd name="connsiteY160" fmla="*/ 675430 h 2278228"/>
                <a:gd name="connsiteX161" fmla="*/ 24995 w 1754187"/>
                <a:gd name="connsiteY161" fmla="*/ 630553 h 2278228"/>
                <a:gd name="connsiteX162" fmla="*/ 24995 w 1754187"/>
                <a:gd name="connsiteY162" fmla="*/ 619192 h 2278228"/>
                <a:gd name="connsiteX163" fmla="*/ 22439 w 1754187"/>
                <a:gd name="connsiteY163" fmla="*/ 610955 h 2278228"/>
                <a:gd name="connsiteX164" fmla="*/ 0 w 1754187"/>
                <a:gd name="connsiteY164" fmla="*/ 532562 h 2278228"/>
                <a:gd name="connsiteX165" fmla="*/ 8237 w 1754187"/>
                <a:gd name="connsiteY165" fmla="*/ 535118 h 2278228"/>
                <a:gd name="connsiteX166" fmla="*/ 16758 w 1754187"/>
                <a:gd name="connsiteY166" fmla="*/ 535118 h 2278228"/>
                <a:gd name="connsiteX167" fmla="*/ 33516 w 1754187"/>
                <a:gd name="connsiteY167" fmla="*/ 537958 h 2278228"/>
                <a:gd name="connsiteX168" fmla="*/ 47433 w 1754187"/>
                <a:gd name="connsiteY168" fmla="*/ 535118 h 2278228"/>
                <a:gd name="connsiteX169" fmla="*/ 58795 w 1754187"/>
                <a:gd name="connsiteY169" fmla="*/ 535118 h 2278228"/>
                <a:gd name="connsiteX170" fmla="*/ 72712 w 1754187"/>
                <a:gd name="connsiteY170" fmla="*/ 532562 h 2278228"/>
                <a:gd name="connsiteX171" fmla="*/ 78393 w 1754187"/>
                <a:gd name="connsiteY171" fmla="*/ 529721 h 2278228"/>
                <a:gd name="connsiteX172" fmla="*/ 86630 w 1754187"/>
                <a:gd name="connsiteY172" fmla="*/ 529721 h 2278228"/>
                <a:gd name="connsiteX173" fmla="*/ 120430 w 1754187"/>
                <a:gd name="connsiteY173" fmla="*/ 526881 h 2278228"/>
                <a:gd name="connsiteX174" fmla="*/ 128667 w 1754187"/>
                <a:gd name="connsiteY174" fmla="*/ 529721 h 2278228"/>
                <a:gd name="connsiteX175" fmla="*/ 134347 w 1754187"/>
                <a:gd name="connsiteY175" fmla="*/ 529721 h 2278228"/>
                <a:gd name="connsiteX176" fmla="*/ 165307 w 1754187"/>
                <a:gd name="connsiteY176" fmla="*/ 549320 h 2278228"/>
                <a:gd name="connsiteX177" fmla="*/ 173544 w 1754187"/>
                <a:gd name="connsiteY177" fmla="*/ 557557 h 2278228"/>
                <a:gd name="connsiteX178" fmla="*/ 179225 w 1754187"/>
                <a:gd name="connsiteY178" fmla="*/ 560397 h 2278228"/>
                <a:gd name="connsiteX179" fmla="*/ 187746 w 1754187"/>
                <a:gd name="connsiteY179" fmla="*/ 566078 h 2278228"/>
                <a:gd name="connsiteX180" fmla="*/ 226942 w 1754187"/>
                <a:gd name="connsiteY180" fmla="*/ 599594 h 2278228"/>
                <a:gd name="connsiteX181" fmla="*/ 232623 w 1754187"/>
                <a:gd name="connsiteY181" fmla="*/ 602434 h 2278228"/>
                <a:gd name="connsiteX182" fmla="*/ 240860 w 1754187"/>
                <a:gd name="connsiteY182" fmla="*/ 605274 h 2278228"/>
                <a:gd name="connsiteX183" fmla="*/ 246541 w 1754187"/>
                <a:gd name="connsiteY183" fmla="*/ 608114 h 2278228"/>
                <a:gd name="connsiteX184" fmla="*/ 257618 w 1754187"/>
                <a:gd name="connsiteY184" fmla="*/ 608114 h 2278228"/>
                <a:gd name="connsiteX185" fmla="*/ 302495 w 1754187"/>
                <a:gd name="connsiteY185" fmla="*/ 591357 h 2278228"/>
                <a:gd name="connsiteX186" fmla="*/ 308176 w 1754187"/>
                <a:gd name="connsiteY186" fmla="*/ 585676 h 2278228"/>
                <a:gd name="connsiteX187" fmla="*/ 311016 w 1754187"/>
                <a:gd name="connsiteY187" fmla="*/ 579995 h 2278228"/>
                <a:gd name="connsiteX188" fmla="*/ 316413 w 1754187"/>
                <a:gd name="connsiteY188" fmla="*/ 574599 h 2278228"/>
                <a:gd name="connsiteX189" fmla="*/ 319253 w 1754187"/>
                <a:gd name="connsiteY189" fmla="*/ 568918 h 2278228"/>
                <a:gd name="connsiteX190" fmla="*/ 366971 w 1754187"/>
                <a:gd name="connsiteY190" fmla="*/ 552160 h 2278228"/>
                <a:gd name="connsiteX191" fmla="*/ 375492 w 1754187"/>
                <a:gd name="connsiteY191" fmla="*/ 552160 h 2278228"/>
                <a:gd name="connsiteX192" fmla="*/ 422925 w 1754187"/>
                <a:gd name="connsiteY192" fmla="*/ 515520 h 2278228"/>
                <a:gd name="connsiteX193" fmla="*/ 431446 w 1754187"/>
                <a:gd name="connsiteY193" fmla="*/ 507283 h 2278228"/>
                <a:gd name="connsiteX194" fmla="*/ 437127 w 1754187"/>
                <a:gd name="connsiteY194" fmla="*/ 498762 h 2278228"/>
                <a:gd name="connsiteX195" fmla="*/ 470643 w 1754187"/>
                <a:gd name="connsiteY195" fmla="*/ 487685 h 2278228"/>
                <a:gd name="connsiteX196" fmla="*/ 482004 w 1754187"/>
                <a:gd name="connsiteY196" fmla="*/ 487685 h 2278228"/>
                <a:gd name="connsiteX197" fmla="*/ 518360 w 1754187"/>
                <a:gd name="connsiteY197" fmla="*/ 498762 h 2278228"/>
                <a:gd name="connsiteX198" fmla="*/ 526597 w 1754187"/>
                <a:gd name="connsiteY198" fmla="*/ 498762 h 2278228"/>
                <a:gd name="connsiteX199" fmla="*/ 554716 w 1754187"/>
                <a:gd name="connsiteY199" fmla="*/ 487685 h 2278228"/>
                <a:gd name="connsiteX200" fmla="*/ 563237 w 1754187"/>
                <a:gd name="connsiteY200" fmla="*/ 479164 h 2278228"/>
                <a:gd name="connsiteX201" fmla="*/ 574315 w 1754187"/>
                <a:gd name="connsiteY201" fmla="*/ 473483 h 2278228"/>
                <a:gd name="connsiteX202" fmla="*/ 579995 w 1754187"/>
                <a:gd name="connsiteY202" fmla="*/ 468086 h 2278228"/>
                <a:gd name="connsiteX203" fmla="*/ 627713 w 1754187"/>
                <a:gd name="connsiteY203" fmla="*/ 459565 h 2278228"/>
                <a:gd name="connsiteX204" fmla="*/ 644471 w 1754187"/>
                <a:gd name="connsiteY204" fmla="*/ 453885 h 2278228"/>
                <a:gd name="connsiteX205" fmla="*/ 658388 w 1754187"/>
                <a:gd name="connsiteY205" fmla="*/ 453885 h 2278228"/>
                <a:gd name="connsiteX206" fmla="*/ 694745 w 1754187"/>
                <a:gd name="connsiteY206" fmla="*/ 417528 h 2278228"/>
                <a:gd name="connsiteX207" fmla="*/ 694745 w 1754187"/>
                <a:gd name="connsiteY207" fmla="*/ 409007 h 2278228"/>
                <a:gd name="connsiteX208" fmla="*/ 697585 w 1754187"/>
                <a:gd name="connsiteY208" fmla="*/ 361574 h 2278228"/>
                <a:gd name="connsiteX209" fmla="*/ 700425 w 1754187"/>
                <a:gd name="connsiteY209" fmla="*/ 353053 h 2278228"/>
                <a:gd name="connsiteX210" fmla="*/ 728545 w 1754187"/>
                <a:gd name="connsiteY210" fmla="*/ 313856 h 2278228"/>
                <a:gd name="connsiteX211" fmla="*/ 770581 w 1754187"/>
                <a:gd name="connsiteY211" fmla="*/ 299939 h 2278228"/>
                <a:gd name="connsiteX212" fmla="*/ 795860 w 1754187"/>
                <a:gd name="connsiteY212" fmla="*/ 283181 h 2278228"/>
                <a:gd name="connsiteX213" fmla="*/ 804097 w 1754187"/>
                <a:gd name="connsiteY213" fmla="*/ 277500 h 2278228"/>
                <a:gd name="connsiteX214" fmla="*/ 812618 w 1754187"/>
                <a:gd name="connsiteY214" fmla="*/ 271820 h 2278228"/>
                <a:gd name="connsiteX215" fmla="*/ 851815 w 1754187"/>
                <a:gd name="connsiteY215" fmla="*/ 229783 h 2278228"/>
                <a:gd name="connsiteX216" fmla="*/ 860336 w 1754187"/>
                <a:gd name="connsiteY216" fmla="*/ 218705 h 2278228"/>
                <a:gd name="connsiteX217" fmla="*/ 910610 w 1754187"/>
                <a:gd name="connsiteY217" fmla="*/ 201663 h 2278228"/>
                <a:gd name="connsiteX218" fmla="*/ 946966 w 1754187"/>
                <a:gd name="connsiteY218" fmla="*/ 190586 h 2278228"/>
                <a:gd name="connsiteX219" fmla="*/ 955487 w 1754187"/>
                <a:gd name="connsiteY219" fmla="*/ 187746 h 2278228"/>
                <a:gd name="connsiteX220" fmla="*/ 994683 w 1754187"/>
                <a:gd name="connsiteY220" fmla="*/ 170988 h 2278228"/>
                <a:gd name="connsiteX221" fmla="*/ 1000364 w 1754187"/>
                <a:gd name="connsiteY221" fmla="*/ 170988 h 2278228"/>
                <a:gd name="connsiteX222" fmla="*/ 1059159 w 1754187"/>
                <a:gd name="connsiteY222" fmla="*/ 140028 h 2278228"/>
                <a:gd name="connsiteX223" fmla="*/ 1090118 w 1754187"/>
                <a:gd name="connsiteY223" fmla="*/ 126111 h 2278228"/>
                <a:gd name="connsiteX224" fmla="*/ 1098355 w 1754187"/>
                <a:gd name="connsiteY224" fmla="*/ 123270 h 2278228"/>
                <a:gd name="connsiteX225" fmla="*/ 1120794 w 1754187"/>
                <a:gd name="connsiteY225" fmla="*/ 106512 h 2278228"/>
                <a:gd name="connsiteX226" fmla="*/ 1126475 w 1754187"/>
                <a:gd name="connsiteY226" fmla="*/ 97991 h 2278228"/>
                <a:gd name="connsiteX227" fmla="*/ 1137552 w 1754187"/>
                <a:gd name="connsiteY227" fmla="*/ 78393 h 2278228"/>
                <a:gd name="connsiteX228" fmla="*/ 1146073 w 1754187"/>
                <a:gd name="connsiteY228" fmla="*/ 53114 h 2278228"/>
                <a:gd name="connsiteX229" fmla="*/ 1143233 w 1754187"/>
                <a:gd name="connsiteY229" fmla="*/ 42037 h 2278228"/>
                <a:gd name="connsiteX230" fmla="*/ 1140392 w 1754187"/>
                <a:gd name="connsiteY230" fmla="*/ 28119 h 2278228"/>
                <a:gd name="connsiteX231" fmla="*/ 1151754 w 1754187"/>
                <a:gd name="connsiteY231" fmla="*/ 0 h 2278228"/>
                <a:gd name="connsiteX232" fmla="*/ 1159990 w 1754187"/>
                <a:gd name="connsiteY232" fmla="*/ 2840 h 2278228"/>
                <a:gd name="connsiteX233" fmla="*/ 1196347 w 1754187"/>
                <a:gd name="connsiteY233" fmla="*/ 28119 h 2278228"/>
                <a:gd name="connsiteX234" fmla="*/ 1204868 w 1754187"/>
                <a:gd name="connsiteY234" fmla="*/ 36356 h 2278228"/>
                <a:gd name="connsiteX235" fmla="*/ 1210548 w 1754187"/>
                <a:gd name="connsiteY235" fmla="*/ 42037 h 2278228"/>
                <a:gd name="connsiteX236" fmla="*/ 1252585 w 1754187"/>
                <a:gd name="connsiteY236" fmla="*/ 55954 h 2278228"/>
                <a:gd name="connsiteX237" fmla="*/ 1263663 w 1754187"/>
                <a:gd name="connsiteY237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60822 w 1754187"/>
                <a:gd name="connsiteY79" fmla="*/ 2087642 h 2278228"/>
                <a:gd name="connsiteX80" fmla="*/ 1190950 w 1754187"/>
                <a:gd name="connsiteY80" fmla="*/ 2177397 h 2278228"/>
                <a:gd name="connsiteX81" fmla="*/ 1053042 w 1754187"/>
                <a:gd name="connsiteY81" fmla="*/ 2131397 h 2278228"/>
                <a:gd name="connsiteX82" fmla="*/ 907769 w 1754187"/>
                <a:gd name="connsiteY82" fmla="*/ 2070884 h 2278228"/>
                <a:gd name="connsiteX83" fmla="*/ 571474 w 1754187"/>
                <a:gd name="connsiteY83" fmla="*/ 2087642 h 2278228"/>
                <a:gd name="connsiteX84" fmla="*/ 551876 w 1754187"/>
                <a:gd name="connsiteY84" fmla="*/ 2087642 h 2278228"/>
                <a:gd name="connsiteX85" fmla="*/ 521200 w 1754187"/>
                <a:gd name="connsiteY85" fmla="*/ 2073724 h 2278228"/>
                <a:gd name="connsiteX86" fmla="*/ 512679 w 1754187"/>
                <a:gd name="connsiteY86" fmla="*/ 2073724 h 2278228"/>
                <a:gd name="connsiteX87" fmla="*/ 462406 w 1754187"/>
                <a:gd name="connsiteY87" fmla="*/ 2101844 h 2278228"/>
                <a:gd name="connsiteX88" fmla="*/ 375492 w 1754187"/>
                <a:gd name="connsiteY88" fmla="*/ 2194154 h 2278228"/>
                <a:gd name="connsiteX89" fmla="*/ 364130 w 1754187"/>
                <a:gd name="connsiteY89" fmla="*/ 2210912 h 2278228"/>
                <a:gd name="connsiteX90" fmla="*/ 355893 w 1754187"/>
                <a:gd name="connsiteY90" fmla="*/ 2222274 h 2278228"/>
                <a:gd name="connsiteX91" fmla="*/ 324934 w 1754187"/>
                <a:gd name="connsiteY91" fmla="*/ 2247552 h 2278228"/>
                <a:gd name="connsiteX92" fmla="*/ 294258 w 1754187"/>
                <a:gd name="connsiteY92" fmla="*/ 2278228 h 2278228"/>
                <a:gd name="connsiteX93" fmla="*/ 210184 w 1754187"/>
                <a:gd name="connsiteY93" fmla="*/ 2236191 h 2278228"/>
                <a:gd name="connsiteX94" fmla="*/ 117590 w 1754187"/>
                <a:gd name="connsiteY94" fmla="*/ 2141040 h 2278228"/>
                <a:gd name="connsiteX95" fmla="*/ 117590 w 1754187"/>
                <a:gd name="connsiteY95" fmla="*/ 2096163 h 2278228"/>
                <a:gd name="connsiteX96" fmla="*/ 162467 w 1754187"/>
                <a:gd name="connsiteY96" fmla="*/ 2034528 h 2278228"/>
                <a:gd name="connsiteX97" fmla="*/ 201663 w 1754187"/>
                <a:gd name="connsiteY97" fmla="*/ 1928015 h 2278228"/>
                <a:gd name="connsiteX98" fmla="*/ 232623 w 1754187"/>
                <a:gd name="connsiteY98" fmla="*/ 1759868 h 2278228"/>
                <a:gd name="connsiteX99" fmla="*/ 235179 w 1754187"/>
                <a:gd name="connsiteY99" fmla="*/ 1672954 h 2278228"/>
                <a:gd name="connsiteX100" fmla="*/ 240860 w 1754187"/>
                <a:gd name="connsiteY100" fmla="*/ 1664717 h 2278228"/>
                <a:gd name="connsiteX101" fmla="*/ 235179 w 1754187"/>
                <a:gd name="connsiteY101" fmla="*/ 1479528 h 2278228"/>
                <a:gd name="connsiteX102" fmla="*/ 232623 w 1754187"/>
                <a:gd name="connsiteY102" fmla="*/ 1476687 h 2278228"/>
                <a:gd name="connsiteX103" fmla="*/ 232623 w 1754187"/>
                <a:gd name="connsiteY103" fmla="*/ 1465610 h 2278228"/>
                <a:gd name="connsiteX104" fmla="*/ 229783 w 1754187"/>
                <a:gd name="connsiteY104" fmla="*/ 1457089 h 2278228"/>
                <a:gd name="connsiteX105" fmla="*/ 229783 w 1754187"/>
                <a:gd name="connsiteY105" fmla="*/ 1451692 h 2278228"/>
                <a:gd name="connsiteX106" fmla="*/ 240860 w 1754187"/>
                <a:gd name="connsiteY106" fmla="*/ 1398294 h 2278228"/>
                <a:gd name="connsiteX107" fmla="*/ 243700 w 1754187"/>
                <a:gd name="connsiteY107" fmla="*/ 1395454 h 2278228"/>
                <a:gd name="connsiteX108" fmla="*/ 249381 w 1754187"/>
                <a:gd name="connsiteY108" fmla="*/ 1392897 h 2278228"/>
                <a:gd name="connsiteX109" fmla="*/ 254778 w 1754187"/>
                <a:gd name="connsiteY109" fmla="*/ 1390057 h 2278228"/>
                <a:gd name="connsiteX110" fmla="*/ 263298 w 1754187"/>
                <a:gd name="connsiteY110" fmla="*/ 1387217 h 2278228"/>
                <a:gd name="connsiteX111" fmla="*/ 299655 w 1754187"/>
                <a:gd name="connsiteY111" fmla="*/ 1387217 h 2278228"/>
                <a:gd name="connsiteX112" fmla="*/ 299655 w 1754187"/>
                <a:gd name="connsiteY112" fmla="*/ 1381536 h 2278228"/>
                <a:gd name="connsiteX113" fmla="*/ 305335 w 1754187"/>
                <a:gd name="connsiteY113" fmla="*/ 1375855 h 2278228"/>
                <a:gd name="connsiteX114" fmla="*/ 305335 w 1754187"/>
                <a:gd name="connsiteY114" fmla="*/ 1317061 h 2278228"/>
                <a:gd name="connsiteX115" fmla="*/ 308176 w 1754187"/>
                <a:gd name="connsiteY115" fmla="*/ 1311380 h 2278228"/>
                <a:gd name="connsiteX116" fmla="*/ 313856 w 1754187"/>
                <a:gd name="connsiteY116" fmla="*/ 1303143 h 2278228"/>
                <a:gd name="connsiteX117" fmla="*/ 316413 w 1754187"/>
                <a:gd name="connsiteY117" fmla="*/ 1300303 h 2278228"/>
                <a:gd name="connsiteX118" fmla="*/ 341692 w 1754187"/>
                <a:gd name="connsiteY118" fmla="*/ 1266787 h 2278228"/>
                <a:gd name="connsiteX119" fmla="*/ 372651 w 1754187"/>
                <a:gd name="connsiteY119" fmla="*/ 1238668 h 2278228"/>
                <a:gd name="connsiteX120" fmla="*/ 378332 w 1754187"/>
                <a:gd name="connsiteY120" fmla="*/ 1238668 h 2278228"/>
                <a:gd name="connsiteX121" fmla="*/ 383728 w 1754187"/>
                <a:gd name="connsiteY121" fmla="*/ 1235827 h 2278228"/>
                <a:gd name="connsiteX122" fmla="*/ 389409 w 1754187"/>
                <a:gd name="connsiteY122" fmla="*/ 1235827 h 2278228"/>
                <a:gd name="connsiteX123" fmla="*/ 411848 w 1754187"/>
                <a:gd name="connsiteY123" fmla="*/ 1238668 h 2278228"/>
                <a:gd name="connsiteX124" fmla="*/ 422925 w 1754187"/>
                <a:gd name="connsiteY124" fmla="*/ 1238668 h 2278228"/>
                <a:gd name="connsiteX125" fmla="*/ 445364 w 1754187"/>
                <a:gd name="connsiteY125" fmla="*/ 1224750 h 2278228"/>
                <a:gd name="connsiteX126" fmla="*/ 439967 w 1754187"/>
                <a:gd name="connsiteY126" fmla="*/ 1221910 h 2278228"/>
                <a:gd name="connsiteX127" fmla="*/ 428606 w 1754187"/>
                <a:gd name="connsiteY127" fmla="*/ 1199471 h 2278228"/>
                <a:gd name="connsiteX128" fmla="*/ 425765 w 1754187"/>
                <a:gd name="connsiteY128" fmla="*/ 1193790 h 2278228"/>
                <a:gd name="connsiteX129" fmla="*/ 403327 w 1754187"/>
                <a:gd name="connsiteY129" fmla="*/ 1171352 h 2278228"/>
                <a:gd name="connsiteX130" fmla="*/ 400486 w 1754187"/>
                <a:gd name="connsiteY130" fmla="*/ 1171352 h 2278228"/>
                <a:gd name="connsiteX131" fmla="*/ 395090 w 1754187"/>
                <a:gd name="connsiteY131" fmla="*/ 1168511 h 2278228"/>
                <a:gd name="connsiteX132" fmla="*/ 378332 w 1754187"/>
                <a:gd name="connsiteY132" fmla="*/ 1162831 h 2278228"/>
                <a:gd name="connsiteX133" fmla="*/ 372651 w 1754187"/>
                <a:gd name="connsiteY133" fmla="*/ 1160274 h 2278228"/>
                <a:gd name="connsiteX134" fmla="*/ 353053 w 1754187"/>
                <a:gd name="connsiteY134" fmla="*/ 1126475 h 2278228"/>
                <a:gd name="connsiteX135" fmla="*/ 333455 w 1754187"/>
                <a:gd name="connsiteY135" fmla="*/ 1123634 h 2278228"/>
                <a:gd name="connsiteX136" fmla="*/ 294258 w 1754187"/>
                <a:gd name="connsiteY136" fmla="*/ 1112557 h 2278228"/>
                <a:gd name="connsiteX137" fmla="*/ 299655 w 1754187"/>
                <a:gd name="connsiteY137" fmla="*/ 1095799 h 2278228"/>
                <a:gd name="connsiteX138" fmla="*/ 294258 w 1754187"/>
                <a:gd name="connsiteY138" fmla="*/ 1050922 h 2278228"/>
                <a:gd name="connsiteX139" fmla="*/ 294258 w 1754187"/>
                <a:gd name="connsiteY139" fmla="*/ 1039560 h 2278228"/>
                <a:gd name="connsiteX140" fmla="*/ 302495 w 1754187"/>
                <a:gd name="connsiteY140" fmla="*/ 983606 h 2278228"/>
                <a:gd name="connsiteX141" fmla="*/ 302495 w 1754187"/>
                <a:gd name="connsiteY141" fmla="*/ 964008 h 2278228"/>
                <a:gd name="connsiteX142" fmla="*/ 324934 w 1754187"/>
                <a:gd name="connsiteY142" fmla="*/ 885615 h 2278228"/>
                <a:gd name="connsiteX143" fmla="*/ 333455 w 1754187"/>
                <a:gd name="connsiteY143" fmla="*/ 874253 h 2278228"/>
                <a:gd name="connsiteX144" fmla="*/ 341692 w 1754187"/>
                <a:gd name="connsiteY144" fmla="*/ 863176 h 2278228"/>
                <a:gd name="connsiteX145" fmla="*/ 358449 w 1754187"/>
                <a:gd name="connsiteY145" fmla="*/ 823980 h 2278228"/>
                <a:gd name="connsiteX146" fmla="*/ 361290 w 1754187"/>
                <a:gd name="connsiteY146" fmla="*/ 818299 h 2278228"/>
                <a:gd name="connsiteX147" fmla="*/ 358449 w 1754187"/>
                <a:gd name="connsiteY147" fmla="*/ 806938 h 2278228"/>
                <a:gd name="connsiteX148" fmla="*/ 358449 w 1754187"/>
                <a:gd name="connsiteY148" fmla="*/ 798701 h 2278228"/>
                <a:gd name="connsiteX149" fmla="*/ 308176 w 1754187"/>
                <a:gd name="connsiteY149" fmla="*/ 764901 h 2278228"/>
                <a:gd name="connsiteX150" fmla="*/ 296814 w 1754187"/>
                <a:gd name="connsiteY150" fmla="*/ 764901 h 2278228"/>
                <a:gd name="connsiteX151" fmla="*/ 263298 w 1754187"/>
                <a:gd name="connsiteY151" fmla="*/ 748143 h 2278228"/>
                <a:gd name="connsiteX152" fmla="*/ 254778 w 1754187"/>
                <a:gd name="connsiteY152" fmla="*/ 745302 h 2278228"/>
                <a:gd name="connsiteX153" fmla="*/ 195983 w 1754187"/>
                <a:gd name="connsiteY153" fmla="*/ 750983 h 2278228"/>
                <a:gd name="connsiteX154" fmla="*/ 184905 w 1754187"/>
                <a:gd name="connsiteY154" fmla="*/ 753823 h 2278228"/>
                <a:gd name="connsiteX155" fmla="*/ 137188 w 1754187"/>
                <a:gd name="connsiteY155" fmla="*/ 742746 h 2278228"/>
                <a:gd name="connsiteX156" fmla="*/ 131507 w 1754187"/>
                <a:gd name="connsiteY156" fmla="*/ 734225 h 2278228"/>
                <a:gd name="connsiteX157" fmla="*/ 100832 w 1754187"/>
                <a:gd name="connsiteY157" fmla="*/ 686508 h 2278228"/>
                <a:gd name="connsiteX158" fmla="*/ 86630 w 1754187"/>
                <a:gd name="connsiteY158" fmla="*/ 680827 h 2278228"/>
                <a:gd name="connsiteX159" fmla="*/ 69872 w 1754187"/>
                <a:gd name="connsiteY159" fmla="*/ 675430 h 2278228"/>
                <a:gd name="connsiteX160" fmla="*/ 24995 w 1754187"/>
                <a:gd name="connsiteY160" fmla="*/ 630553 h 2278228"/>
                <a:gd name="connsiteX161" fmla="*/ 24995 w 1754187"/>
                <a:gd name="connsiteY161" fmla="*/ 619192 h 2278228"/>
                <a:gd name="connsiteX162" fmla="*/ 22439 w 1754187"/>
                <a:gd name="connsiteY162" fmla="*/ 610955 h 2278228"/>
                <a:gd name="connsiteX163" fmla="*/ 0 w 1754187"/>
                <a:gd name="connsiteY163" fmla="*/ 532562 h 2278228"/>
                <a:gd name="connsiteX164" fmla="*/ 8237 w 1754187"/>
                <a:gd name="connsiteY164" fmla="*/ 535118 h 2278228"/>
                <a:gd name="connsiteX165" fmla="*/ 16758 w 1754187"/>
                <a:gd name="connsiteY165" fmla="*/ 535118 h 2278228"/>
                <a:gd name="connsiteX166" fmla="*/ 33516 w 1754187"/>
                <a:gd name="connsiteY166" fmla="*/ 537958 h 2278228"/>
                <a:gd name="connsiteX167" fmla="*/ 47433 w 1754187"/>
                <a:gd name="connsiteY167" fmla="*/ 535118 h 2278228"/>
                <a:gd name="connsiteX168" fmla="*/ 58795 w 1754187"/>
                <a:gd name="connsiteY168" fmla="*/ 535118 h 2278228"/>
                <a:gd name="connsiteX169" fmla="*/ 72712 w 1754187"/>
                <a:gd name="connsiteY169" fmla="*/ 532562 h 2278228"/>
                <a:gd name="connsiteX170" fmla="*/ 78393 w 1754187"/>
                <a:gd name="connsiteY170" fmla="*/ 529721 h 2278228"/>
                <a:gd name="connsiteX171" fmla="*/ 86630 w 1754187"/>
                <a:gd name="connsiteY171" fmla="*/ 529721 h 2278228"/>
                <a:gd name="connsiteX172" fmla="*/ 120430 w 1754187"/>
                <a:gd name="connsiteY172" fmla="*/ 526881 h 2278228"/>
                <a:gd name="connsiteX173" fmla="*/ 128667 w 1754187"/>
                <a:gd name="connsiteY173" fmla="*/ 529721 h 2278228"/>
                <a:gd name="connsiteX174" fmla="*/ 134347 w 1754187"/>
                <a:gd name="connsiteY174" fmla="*/ 529721 h 2278228"/>
                <a:gd name="connsiteX175" fmla="*/ 165307 w 1754187"/>
                <a:gd name="connsiteY175" fmla="*/ 549320 h 2278228"/>
                <a:gd name="connsiteX176" fmla="*/ 173544 w 1754187"/>
                <a:gd name="connsiteY176" fmla="*/ 557557 h 2278228"/>
                <a:gd name="connsiteX177" fmla="*/ 179225 w 1754187"/>
                <a:gd name="connsiteY177" fmla="*/ 560397 h 2278228"/>
                <a:gd name="connsiteX178" fmla="*/ 187746 w 1754187"/>
                <a:gd name="connsiteY178" fmla="*/ 566078 h 2278228"/>
                <a:gd name="connsiteX179" fmla="*/ 226942 w 1754187"/>
                <a:gd name="connsiteY179" fmla="*/ 599594 h 2278228"/>
                <a:gd name="connsiteX180" fmla="*/ 232623 w 1754187"/>
                <a:gd name="connsiteY180" fmla="*/ 602434 h 2278228"/>
                <a:gd name="connsiteX181" fmla="*/ 240860 w 1754187"/>
                <a:gd name="connsiteY181" fmla="*/ 605274 h 2278228"/>
                <a:gd name="connsiteX182" fmla="*/ 246541 w 1754187"/>
                <a:gd name="connsiteY182" fmla="*/ 608114 h 2278228"/>
                <a:gd name="connsiteX183" fmla="*/ 257618 w 1754187"/>
                <a:gd name="connsiteY183" fmla="*/ 608114 h 2278228"/>
                <a:gd name="connsiteX184" fmla="*/ 302495 w 1754187"/>
                <a:gd name="connsiteY184" fmla="*/ 591357 h 2278228"/>
                <a:gd name="connsiteX185" fmla="*/ 308176 w 1754187"/>
                <a:gd name="connsiteY185" fmla="*/ 585676 h 2278228"/>
                <a:gd name="connsiteX186" fmla="*/ 311016 w 1754187"/>
                <a:gd name="connsiteY186" fmla="*/ 579995 h 2278228"/>
                <a:gd name="connsiteX187" fmla="*/ 316413 w 1754187"/>
                <a:gd name="connsiteY187" fmla="*/ 574599 h 2278228"/>
                <a:gd name="connsiteX188" fmla="*/ 319253 w 1754187"/>
                <a:gd name="connsiteY188" fmla="*/ 568918 h 2278228"/>
                <a:gd name="connsiteX189" fmla="*/ 366971 w 1754187"/>
                <a:gd name="connsiteY189" fmla="*/ 552160 h 2278228"/>
                <a:gd name="connsiteX190" fmla="*/ 375492 w 1754187"/>
                <a:gd name="connsiteY190" fmla="*/ 552160 h 2278228"/>
                <a:gd name="connsiteX191" fmla="*/ 422925 w 1754187"/>
                <a:gd name="connsiteY191" fmla="*/ 515520 h 2278228"/>
                <a:gd name="connsiteX192" fmla="*/ 431446 w 1754187"/>
                <a:gd name="connsiteY192" fmla="*/ 507283 h 2278228"/>
                <a:gd name="connsiteX193" fmla="*/ 437127 w 1754187"/>
                <a:gd name="connsiteY193" fmla="*/ 498762 h 2278228"/>
                <a:gd name="connsiteX194" fmla="*/ 470643 w 1754187"/>
                <a:gd name="connsiteY194" fmla="*/ 487685 h 2278228"/>
                <a:gd name="connsiteX195" fmla="*/ 482004 w 1754187"/>
                <a:gd name="connsiteY195" fmla="*/ 487685 h 2278228"/>
                <a:gd name="connsiteX196" fmla="*/ 518360 w 1754187"/>
                <a:gd name="connsiteY196" fmla="*/ 498762 h 2278228"/>
                <a:gd name="connsiteX197" fmla="*/ 526597 w 1754187"/>
                <a:gd name="connsiteY197" fmla="*/ 498762 h 2278228"/>
                <a:gd name="connsiteX198" fmla="*/ 554716 w 1754187"/>
                <a:gd name="connsiteY198" fmla="*/ 487685 h 2278228"/>
                <a:gd name="connsiteX199" fmla="*/ 563237 w 1754187"/>
                <a:gd name="connsiteY199" fmla="*/ 479164 h 2278228"/>
                <a:gd name="connsiteX200" fmla="*/ 574315 w 1754187"/>
                <a:gd name="connsiteY200" fmla="*/ 473483 h 2278228"/>
                <a:gd name="connsiteX201" fmla="*/ 579995 w 1754187"/>
                <a:gd name="connsiteY201" fmla="*/ 468086 h 2278228"/>
                <a:gd name="connsiteX202" fmla="*/ 627713 w 1754187"/>
                <a:gd name="connsiteY202" fmla="*/ 459565 h 2278228"/>
                <a:gd name="connsiteX203" fmla="*/ 644471 w 1754187"/>
                <a:gd name="connsiteY203" fmla="*/ 453885 h 2278228"/>
                <a:gd name="connsiteX204" fmla="*/ 658388 w 1754187"/>
                <a:gd name="connsiteY204" fmla="*/ 453885 h 2278228"/>
                <a:gd name="connsiteX205" fmla="*/ 694745 w 1754187"/>
                <a:gd name="connsiteY205" fmla="*/ 417528 h 2278228"/>
                <a:gd name="connsiteX206" fmla="*/ 694745 w 1754187"/>
                <a:gd name="connsiteY206" fmla="*/ 409007 h 2278228"/>
                <a:gd name="connsiteX207" fmla="*/ 697585 w 1754187"/>
                <a:gd name="connsiteY207" fmla="*/ 361574 h 2278228"/>
                <a:gd name="connsiteX208" fmla="*/ 700425 w 1754187"/>
                <a:gd name="connsiteY208" fmla="*/ 353053 h 2278228"/>
                <a:gd name="connsiteX209" fmla="*/ 728545 w 1754187"/>
                <a:gd name="connsiteY209" fmla="*/ 313856 h 2278228"/>
                <a:gd name="connsiteX210" fmla="*/ 770581 w 1754187"/>
                <a:gd name="connsiteY210" fmla="*/ 299939 h 2278228"/>
                <a:gd name="connsiteX211" fmla="*/ 795860 w 1754187"/>
                <a:gd name="connsiteY211" fmla="*/ 283181 h 2278228"/>
                <a:gd name="connsiteX212" fmla="*/ 804097 w 1754187"/>
                <a:gd name="connsiteY212" fmla="*/ 277500 h 2278228"/>
                <a:gd name="connsiteX213" fmla="*/ 812618 w 1754187"/>
                <a:gd name="connsiteY213" fmla="*/ 271820 h 2278228"/>
                <a:gd name="connsiteX214" fmla="*/ 851815 w 1754187"/>
                <a:gd name="connsiteY214" fmla="*/ 229783 h 2278228"/>
                <a:gd name="connsiteX215" fmla="*/ 860336 w 1754187"/>
                <a:gd name="connsiteY215" fmla="*/ 218705 h 2278228"/>
                <a:gd name="connsiteX216" fmla="*/ 910610 w 1754187"/>
                <a:gd name="connsiteY216" fmla="*/ 201663 h 2278228"/>
                <a:gd name="connsiteX217" fmla="*/ 946966 w 1754187"/>
                <a:gd name="connsiteY217" fmla="*/ 190586 h 2278228"/>
                <a:gd name="connsiteX218" fmla="*/ 955487 w 1754187"/>
                <a:gd name="connsiteY218" fmla="*/ 187746 h 2278228"/>
                <a:gd name="connsiteX219" fmla="*/ 994683 w 1754187"/>
                <a:gd name="connsiteY219" fmla="*/ 170988 h 2278228"/>
                <a:gd name="connsiteX220" fmla="*/ 1000364 w 1754187"/>
                <a:gd name="connsiteY220" fmla="*/ 170988 h 2278228"/>
                <a:gd name="connsiteX221" fmla="*/ 1059159 w 1754187"/>
                <a:gd name="connsiteY221" fmla="*/ 140028 h 2278228"/>
                <a:gd name="connsiteX222" fmla="*/ 1090118 w 1754187"/>
                <a:gd name="connsiteY222" fmla="*/ 126111 h 2278228"/>
                <a:gd name="connsiteX223" fmla="*/ 1098355 w 1754187"/>
                <a:gd name="connsiteY223" fmla="*/ 123270 h 2278228"/>
                <a:gd name="connsiteX224" fmla="*/ 1120794 w 1754187"/>
                <a:gd name="connsiteY224" fmla="*/ 106512 h 2278228"/>
                <a:gd name="connsiteX225" fmla="*/ 1126475 w 1754187"/>
                <a:gd name="connsiteY225" fmla="*/ 97991 h 2278228"/>
                <a:gd name="connsiteX226" fmla="*/ 1137552 w 1754187"/>
                <a:gd name="connsiteY226" fmla="*/ 78393 h 2278228"/>
                <a:gd name="connsiteX227" fmla="*/ 1146073 w 1754187"/>
                <a:gd name="connsiteY227" fmla="*/ 53114 h 2278228"/>
                <a:gd name="connsiteX228" fmla="*/ 1143233 w 1754187"/>
                <a:gd name="connsiteY228" fmla="*/ 42037 h 2278228"/>
                <a:gd name="connsiteX229" fmla="*/ 1140392 w 1754187"/>
                <a:gd name="connsiteY229" fmla="*/ 28119 h 2278228"/>
                <a:gd name="connsiteX230" fmla="*/ 1151754 w 1754187"/>
                <a:gd name="connsiteY230" fmla="*/ 0 h 2278228"/>
                <a:gd name="connsiteX231" fmla="*/ 1159990 w 1754187"/>
                <a:gd name="connsiteY231" fmla="*/ 2840 h 2278228"/>
                <a:gd name="connsiteX232" fmla="*/ 1196347 w 1754187"/>
                <a:gd name="connsiteY232" fmla="*/ 28119 h 2278228"/>
                <a:gd name="connsiteX233" fmla="*/ 1204868 w 1754187"/>
                <a:gd name="connsiteY233" fmla="*/ 36356 h 2278228"/>
                <a:gd name="connsiteX234" fmla="*/ 1210548 w 1754187"/>
                <a:gd name="connsiteY234" fmla="*/ 42037 h 2278228"/>
                <a:gd name="connsiteX235" fmla="*/ 1252585 w 1754187"/>
                <a:gd name="connsiteY235" fmla="*/ 55954 h 2278228"/>
                <a:gd name="connsiteX236" fmla="*/ 1263663 w 1754187"/>
                <a:gd name="connsiteY236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297463 w 1754187"/>
                <a:gd name="connsiteY77" fmla="*/ 2054126 h 2278228"/>
                <a:gd name="connsiteX78" fmla="*/ 1260822 w 1754187"/>
                <a:gd name="connsiteY78" fmla="*/ 2087642 h 2278228"/>
                <a:gd name="connsiteX79" fmla="*/ 1190950 w 1754187"/>
                <a:gd name="connsiteY79" fmla="*/ 2177397 h 2278228"/>
                <a:gd name="connsiteX80" fmla="*/ 1053042 w 1754187"/>
                <a:gd name="connsiteY80" fmla="*/ 2131397 h 2278228"/>
                <a:gd name="connsiteX81" fmla="*/ 907769 w 1754187"/>
                <a:gd name="connsiteY81" fmla="*/ 2070884 h 2278228"/>
                <a:gd name="connsiteX82" fmla="*/ 571474 w 1754187"/>
                <a:gd name="connsiteY82" fmla="*/ 2087642 h 2278228"/>
                <a:gd name="connsiteX83" fmla="*/ 551876 w 1754187"/>
                <a:gd name="connsiteY83" fmla="*/ 2087642 h 2278228"/>
                <a:gd name="connsiteX84" fmla="*/ 521200 w 1754187"/>
                <a:gd name="connsiteY84" fmla="*/ 2073724 h 2278228"/>
                <a:gd name="connsiteX85" fmla="*/ 512679 w 1754187"/>
                <a:gd name="connsiteY85" fmla="*/ 2073724 h 2278228"/>
                <a:gd name="connsiteX86" fmla="*/ 462406 w 1754187"/>
                <a:gd name="connsiteY86" fmla="*/ 2101844 h 2278228"/>
                <a:gd name="connsiteX87" fmla="*/ 375492 w 1754187"/>
                <a:gd name="connsiteY87" fmla="*/ 2194154 h 2278228"/>
                <a:gd name="connsiteX88" fmla="*/ 364130 w 1754187"/>
                <a:gd name="connsiteY88" fmla="*/ 2210912 h 2278228"/>
                <a:gd name="connsiteX89" fmla="*/ 355893 w 1754187"/>
                <a:gd name="connsiteY89" fmla="*/ 2222274 h 2278228"/>
                <a:gd name="connsiteX90" fmla="*/ 324934 w 1754187"/>
                <a:gd name="connsiteY90" fmla="*/ 2247552 h 2278228"/>
                <a:gd name="connsiteX91" fmla="*/ 294258 w 1754187"/>
                <a:gd name="connsiteY91" fmla="*/ 2278228 h 2278228"/>
                <a:gd name="connsiteX92" fmla="*/ 210184 w 1754187"/>
                <a:gd name="connsiteY92" fmla="*/ 2236191 h 2278228"/>
                <a:gd name="connsiteX93" fmla="*/ 117590 w 1754187"/>
                <a:gd name="connsiteY93" fmla="*/ 2141040 h 2278228"/>
                <a:gd name="connsiteX94" fmla="*/ 117590 w 1754187"/>
                <a:gd name="connsiteY94" fmla="*/ 2096163 h 2278228"/>
                <a:gd name="connsiteX95" fmla="*/ 162467 w 1754187"/>
                <a:gd name="connsiteY95" fmla="*/ 2034528 h 2278228"/>
                <a:gd name="connsiteX96" fmla="*/ 201663 w 1754187"/>
                <a:gd name="connsiteY96" fmla="*/ 1928015 h 2278228"/>
                <a:gd name="connsiteX97" fmla="*/ 232623 w 1754187"/>
                <a:gd name="connsiteY97" fmla="*/ 1759868 h 2278228"/>
                <a:gd name="connsiteX98" fmla="*/ 235179 w 1754187"/>
                <a:gd name="connsiteY98" fmla="*/ 1672954 h 2278228"/>
                <a:gd name="connsiteX99" fmla="*/ 240860 w 1754187"/>
                <a:gd name="connsiteY99" fmla="*/ 1664717 h 2278228"/>
                <a:gd name="connsiteX100" fmla="*/ 235179 w 1754187"/>
                <a:gd name="connsiteY100" fmla="*/ 1479528 h 2278228"/>
                <a:gd name="connsiteX101" fmla="*/ 232623 w 1754187"/>
                <a:gd name="connsiteY101" fmla="*/ 1476687 h 2278228"/>
                <a:gd name="connsiteX102" fmla="*/ 232623 w 1754187"/>
                <a:gd name="connsiteY102" fmla="*/ 1465610 h 2278228"/>
                <a:gd name="connsiteX103" fmla="*/ 229783 w 1754187"/>
                <a:gd name="connsiteY103" fmla="*/ 1457089 h 2278228"/>
                <a:gd name="connsiteX104" fmla="*/ 229783 w 1754187"/>
                <a:gd name="connsiteY104" fmla="*/ 1451692 h 2278228"/>
                <a:gd name="connsiteX105" fmla="*/ 240860 w 1754187"/>
                <a:gd name="connsiteY105" fmla="*/ 1398294 h 2278228"/>
                <a:gd name="connsiteX106" fmla="*/ 243700 w 1754187"/>
                <a:gd name="connsiteY106" fmla="*/ 1395454 h 2278228"/>
                <a:gd name="connsiteX107" fmla="*/ 249381 w 1754187"/>
                <a:gd name="connsiteY107" fmla="*/ 1392897 h 2278228"/>
                <a:gd name="connsiteX108" fmla="*/ 254778 w 1754187"/>
                <a:gd name="connsiteY108" fmla="*/ 1390057 h 2278228"/>
                <a:gd name="connsiteX109" fmla="*/ 263298 w 1754187"/>
                <a:gd name="connsiteY109" fmla="*/ 1387217 h 2278228"/>
                <a:gd name="connsiteX110" fmla="*/ 299655 w 1754187"/>
                <a:gd name="connsiteY110" fmla="*/ 1387217 h 2278228"/>
                <a:gd name="connsiteX111" fmla="*/ 299655 w 1754187"/>
                <a:gd name="connsiteY111" fmla="*/ 1381536 h 2278228"/>
                <a:gd name="connsiteX112" fmla="*/ 305335 w 1754187"/>
                <a:gd name="connsiteY112" fmla="*/ 1375855 h 2278228"/>
                <a:gd name="connsiteX113" fmla="*/ 305335 w 1754187"/>
                <a:gd name="connsiteY113" fmla="*/ 1317061 h 2278228"/>
                <a:gd name="connsiteX114" fmla="*/ 308176 w 1754187"/>
                <a:gd name="connsiteY114" fmla="*/ 1311380 h 2278228"/>
                <a:gd name="connsiteX115" fmla="*/ 313856 w 1754187"/>
                <a:gd name="connsiteY115" fmla="*/ 1303143 h 2278228"/>
                <a:gd name="connsiteX116" fmla="*/ 316413 w 1754187"/>
                <a:gd name="connsiteY116" fmla="*/ 1300303 h 2278228"/>
                <a:gd name="connsiteX117" fmla="*/ 341692 w 1754187"/>
                <a:gd name="connsiteY117" fmla="*/ 1266787 h 2278228"/>
                <a:gd name="connsiteX118" fmla="*/ 372651 w 1754187"/>
                <a:gd name="connsiteY118" fmla="*/ 1238668 h 2278228"/>
                <a:gd name="connsiteX119" fmla="*/ 378332 w 1754187"/>
                <a:gd name="connsiteY119" fmla="*/ 1238668 h 2278228"/>
                <a:gd name="connsiteX120" fmla="*/ 383728 w 1754187"/>
                <a:gd name="connsiteY120" fmla="*/ 1235827 h 2278228"/>
                <a:gd name="connsiteX121" fmla="*/ 389409 w 1754187"/>
                <a:gd name="connsiteY121" fmla="*/ 1235827 h 2278228"/>
                <a:gd name="connsiteX122" fmla="*/ 411848 w 1754187"/>
                <a:gd name="connsiteY122" fmla="*/ 1238668 h 2278228"/>
                <a:gd name="connsiteX123" fmla="*/ 422925 w 1754187"/>
                <a:gd name="connsiteY123" fmla="*/ 1238668 h 2278228"/>
                <a:gd name="connsiteX124" fmla="*/ 445364 w 1754187"/>
                <a:gd name="connsiteY124" fmla="*/ 1224750 h 2278228"/>
                <a:gd name="connsiteX125" fmla="*/ 439967 w 1754187"/>
                <a:gd name="connsiteY125" fmla="*/ 1221910 h 2278228"/>
                <a:gd name="connsiteX126" fmla="*/ 428606 w 1754187"/>
                <a:gd name="connsiteY126" fmla="*/ 1199471 h 2278228"/>
                <a:gd name="connsiteX127" fmla="*/ 425765 w 1754187"/>
                <a:gd name="connsiteY127" fmla="*/ 1193790 h 2278228"/>
                <a:gd name="connsiteX128" fmla="*/ 403327 w 1754187"/>
                <a:gd name="connsiteY128" fmla="*/ 1171352 h 2278228"/>
                <a:gd name="connsiteX129" fmla="*/ 400486 w 1754187"/>
                <a:gd name="connsiteY129" fmla="*/ 1171352 h 2278228"/>
                <a:gd name="connsiteX130" fmla="*/ 395090 w 1754187"/>
                <a:gd name="connsiteY130" fmla="*/ 1168511 h 2278228"/>
                <a:gd name="connsiteX131" fmla="*/ 378332 w 1754187"/>
                <a:gd name="connsiteY131" fmla="*/ 1162831 h 2278228"/>
                <a:gd name="connsiteX132" fmla="*/ 372651 w 1754187"/>
                <a:gd name="connsiteY132" fmla="*/ 1160274 h 2278228"/>
                <a:gd name="connsiteX133" fmla="*/ 353053 w 1754187"/>
                <a:gd name="connsiteY133" fmla="*/ 1126475 h 2278228"/>
                <a:gd name="connsiteX134" fmla="*/ 333455 w 1754187"/>
                <a:gd name="connsiteY134" fmla="*/ 1123634 h 2278228"/>
                <a:gd name="connsiteX135" fmla="*/ 294258 w 1754187"/>
                <a:gd name="connsiteY135" fmla="*/ 1112557 h 2278228"/>
                <a:gd name="connsiteX136" fmla="*/ 299655 w 1754187"/>
                <a:gd name="connsiteY136" fmla="*/ 1095799 h 2278228"/>
                <a:gd name="connsiteX137" fmla="*/ 294258 w 1754187"/>
                <a:gd name="connsiteY137" fmla="*/ 1050922 h 2278228"/>
                <a:gd name="connsiteX138" fmla="*/ 294258 w 1754187"/>
                <a:gd name="connsiteY138" fmla="*/ 1039560 h 2278228"/>
                <a:gd name="connsiteX139" fmla="*/ 302495 w 1754187"/>
                <a:gd name="connsiteY139" fmla="*/ 983606 h 2278228"/>
                <a:gd name="connsiteX140" fmla="*/ 302495 w 1754187"/>
                <a:gd name="connsiteY140" fmla="*/ 964008 h 2278228"/>
                <a:gd name="connsiteX141" fmla="*/ 324934 w 1754187"/>
                <a:gd name="connsiteY141" fmla="*/ 885615 h 2278228"/>
                <a:gd name="connsiteX142" fmla="*/ 333455 w 1754187"/>
                <a:gd name="connsiteY142" fmla="*/ 874253 h 2278228"/>
                <a:gd name="connsiteX143" fmla="*/ 341692 w 1754187"/>
                <a:gd name="connsiteY143" fmla="*/ 863176 h 2278228"/>
                <a:gd name="connsiteX144" fmla="*/ 358449 w 1754187"/>
                <a:gd name="connsiteY144" fmla="*/ 823980 h 2278228"/>
                <a:gd name="connsiteX145" fmla="*/ 361290 w 1754187"/>
                <a:gd name="connsiteY145" fmla="*/ 818299 h 2278228"/>
                <a:gd name="connsiteX146" fmla="*/ 358449 w 1754187"/>
                <a:gd name="connsiteY146" fmla="*/ 806938 h 2278228"/>
                <a:gd name="connsiteX147" fmla="*/ 358449 w 1754187"/>
                <a:gd name="connsiteY147" fmla="*/ 798701 h 2278228"/>
                <a:gd name="connsiteX148" fmla="*/ 308176 w 1754187"/>
                <a:gd name="connsiteY148" fmla="*/ 764901 h 2278228"/>
                <a:gd name="connsiteX149" fmla="*/ 296814 w 1754187"/>
                <a:gd name="connsiteY149" fmla="*/ 764901 h 2278228"/>
                <a:gd name="connsiteX150" fmla="*/ 263298 w 1754187"/>
                <a:gd name="connsiteY150" fmla="*/ 748143 h 2278228"/>
                <a:gd name="connsiteX151" fmla="*/ 254778 w 1754187"/>
                <a:gd name="connsiteY151" fmla="*/ 745302 h 2278228"/>
                <a:gd name="connsiteX152" fmla="*/ 195983 w 1754187"/>
                <a:gd name="connsiteY152" fmla="*/ 750983 h 2278228"/>
                <a:gd name="connsiteX153" fmla="*/ 184905 w 1754187"/>
                <a:gd name="connsiteY153" fmla="*/ 753823 h 2278228"/>
                <a:gd name="connsiteX154" fmla="*/ 137188 w 1754187"/>
                <a:gd name="connsiteY154" fmla="*/ 742746 h 2278228"/>
                <a:gd name="connsiteX155" fmla="*/ 131507 w 1754187"/>
                <a:gd name="connsiteY155" fmla="*/ 734225 h 2278228"/>
                <a:gd name="connsiteX156" fmla="*/ 100832 w 1754187"/>
                <a:gd name="connsiteY156" fmla="*/ 686508 h 2278228"/>
                <a:gd name="connsiteX157" fmla="*/ 86630 w 1754187"/>
                <a:gd name="connsiteY157" fmla="*/ 680827 h 2278228"/>
                <a:gd name="connsiteX158" fmla="*/ 69872 w 1754187"/>
                <a:gd name="connsiteY158" fmla="*/ 675430 h 2278228"/>
                <a:gd name="connsiteX159" fmla="*/ 24995 w 1754187"/>
                <a:gd name="connsiteY159" fmla="*/ 630553 h 2278228"/>
                <a:gd name="connsiteX160" fmla="*/ 24995 w 1754187"/>
                <a:gd name="connsiteY160" fmla="*/ 619192 h 2278228"/>
                <a:gd name="connsiteX161" fmla="*/ 22439 w 1754187"/>
                <a:gd name="connsiteY161" fmla="*/ 610955 h 2278228"/>
                <a:gd name="connsiteX162" fmla="*/ 0 w 1754187"/>
                <a:gd name="connsiteY162" fmla="*/ 532562 h 2278228"/>
                <a:gd name="connsiteX163" fmla="*/ 8237 w 1754187"/>
                <a:gd name="connsiteY163" fmla="*/ 535118 h 2278228"/>
                <a:gd name="connsiteX164" fmla="*/ 16758 w 1754187"/>
                <a:gd name="connsiteY164" fmla="*/ 535118 h 2278228"/>
                <a:gd name="connsiteX165" fmla="*/ 33516 w 1754187"/>
                <a:gd name="connsiteY165" fmla="*/ 537958 h 2278228"/>
                <a:gd name="connsiteX166" fmla="*/ 47433 w 1754187"/>
                <a:gd name="connsiteY166" fmla="*/ 535118 h 2278228"/>
                <a:gd name="connsiteX167" fmla="*/ 58795 w 1754187"/>
                <a:gd name="connsiteY167" fmla="*/ 535118 h 2278228"/>
                <a:gd name="connsiteX168" fmla="*/ 72712 w 1754187"/>
                <a:gd name="connsiteY168" fmla="*/ 532562 h 2278228"/>
                <a:gd name="connsiteX169" fmla="*/ 78393 w 1754187"/>
                <a:gd name="connsiteY169" fmla="*/ 529721 h 2278228"/>
                <a:gd name="connsiteX170" fmla="*/ 86630 w 1754187"/>
                <a:gd name="connsiteY170" fmla="*/ 529721 h 2278228"/>
                <a:gd name="connsiteX171" fmla="*/ 120430 w 1754187"/>
                <a:gd name="connsiteY171" fmla="*/ 526881 h 2278228"/>
                <a:gd name="connsiteX172" fmla="*/ 128667 w 1754187"/>
                <a:gd name="connsiteY172" fmla="*/ 529721 h 2278228"/>
                <a:gd name="connsiteX173" fmla="*/ 134347 w 1754187"/>
                <a:gd name="connsiteY173" fmla="*/ 529721 h 2278228"/>
                <a:gd name="connsiteX174" fmla="*/ 165307 w 1754187"/>
                <a:gd name="connsiteY174" fmla="*/ 549320 h 2278228"/>
                <a:gd name="connsiteX175" fmla="*/ 173544 w 1754187"/>
                <a:gd name="connsiteY175" fmla="*/ 557557 h 2278228"/>
                <a:gd name="connsiteX176" fmla="*/ 179225 w 1754187"/>
                <a:gd name="connsiteY176" fmla="*/ 560397 h 2278228"/>
                <a:gd name="connsiteX177" fmla="*/ 187746 w 1754187"/>
                <a:gd name="connsiteY177" fmla="*/ 566078 h 2278228"/>
                <a:gd name="connsiteX178" fmla="*/ 226942 w 1754187"/>
                <a:gd name="connsiteY178" fmla="*/ 599594 h 2278228"/>
                <a:gd name="connsiteX179" fmla="*/ 232623 w 1754187"/>
                <a:gd name="connsiteY179" fmla="*/ 602434 h 2278228"/>
                <a:gd name="connsiteX180" fmla="*/ 240860 w 1754187"/>
                <a:gd name="connsiteY180" fmla="*/ 605274 h 2278228"/>
                <a:gd name="connsiteX181" fmla="*/ 246541 w 1754187"/>
                <a:gd name="connsiteY181" fmla="*/ 608114 h 2278228"/>
                <a:gd name="connsiteX182" fmla="*/ 257618 w 1754187"/>
                <a:gd name="connsiteY182" fmla="*/ 608114 h 2278228"/>
                <a:gd name="connsiteX183" fmla="*/ 302495 w 1754187"/>
                <a:gd name="connsiteY183" fmla="*/ 591357 h 2278228"/>
                <a:gd name="connsiteX184" fmla="*/ 308176 w 1754187"/>
                <a:gd name="connsiteY184" fmla="*/ 585676 h 2278228"/>
                <a:gd name="connsiteX185" fmla="*/ 311016 w 1754187"/>
                <a:gd name="connsiteY185" fmla="*/ 579995 h 2278228"/>
                <a:gd name="connsiteX186" fmla="*/ 316413 w 1754187"/>
                <a:gd name="connsiteY186" fmla="*/ 574599 h 2278228"/>
                <a:gd name="connsiteX187" fmla="*/ 319253 w 1754187"/>
                <a:gd name="connsiteY187" fmla="*/ 568918 h 2278228"/>
                <a:gd name="connsiteX188" fmla="*/ 366971 w 1754187"/>
                <a:gd name="connsiteY188" fmla="*/ 552160 h 2278228"/>
                <a:gd name="connsiteX189" fmla="*/ 375492 w 1754187"/>
                <a:gd name="connsiteY189" fmla="*/ 552160 h 2278228"/>
                <a:gd name="connsiteX190" fmla="*/ 422925 w 1754187"/>
                <a:gd name="connsiteY190" fmla="*/ 515520 h 2278228"/>
                <a:gd name="connsiteX191" fmla="*/ 431446 w 1754187"/>
                <a:gd name="connsiteY191" fmla="*/ 507283 h 2278228"/>
                <a:gd name="connsiteX192" fmla="*/ 437127 w 1754187"/>
                <a:gd name="connsiteY192" fmla="*/ 498762 h 2278228"/>
                <a:gd name="connsiteX193" fmla="*/ 470643 w 1754187"/>
                <a:gd name="connsiteY193" fmla="*/ 487685 h 2278228"/>
                <a:gd name="connsiteX194" fmla="*/ 482004 w 1754187"/>
                <a:gd name="connsiteY194" fmla="*/ 487685 h 2278228"/>
                <a:gd name="connsiteX195" fmla="*/ 518360 w 1754187"/>
                <a:gd name="connsiteY195" fmla="*/ 498762 h 2278228"/>
                <a:gd name="connsiteX196" fmla="*/ 526597 w 1754187"/>
                <a:gd name="connsiteY196" fmla="*/ 498762 h 2278228"/>
                <a:gd name="connsiteX197" fmla="*/ 554716 w 1754187"/>
                <a:gd name="connsiteY197" fmla="*/ 487685 h 2278228"/>
                <a:gd name="connsiteX198" fmla="*/ 563237 w 1754187"/>
                <a:gd name="connsiteY198" fmla="*/ 479164 h 2278228"/>
                <a:gd name="connsiteX199" fmla="*/ 574315 w 1754187"/>
                <a:gd name="connsiteY199" fmla="*/ 473483 h 2278228"/>
                <a:gd name="connsiteX200" fmla="*/ 579995 w 1754187"/>
                <a:gd name="connsiteY200" fmla="*/ 468086 h 2278228"/>
                <a:gd name="connsiteX201" fmla="*/ 627713 w 1754187"/>
                <a:gd name="connsiteY201" fmla="*/ 459565 h 2278228"/>
                <a:gd name="connsiteX202" fmla="*/ 644471 w 1754187"/>
                <a:gd name="connsiteY202" fmla="*/ 453885 h 2278228"/>
                <a:gd name="connsiteX203" fmla="*/ 658388 w 1754187"/>
                <a:gd name="connsiteY203" fmla="*/ 453885 h 2278228"/>
                <a:gd name="connsiteX204" fmla="*/ 694745 w 1754187"/>
                <a:gd name="connsiteY204" fmla="*/ 417528 h 2278228"/>
                <a:gd name="connsiteX205" fmla="*/ 694745 w 1754187"/>
                <a:gd name="connsiteY205" fmla="*/ 409007 h 2278228"/>
                <a:gd name="connsiteX206" fmla="*/ 697585 w 1754187"/>
                <a:gd name="connsiteY206" fmla="*/ 361574 h 2278228"/>
                <a:gd name="connsiteX207" fmla="*/ 700425 w 1754187"/>
                <a:gd name="connsiteY207" fmla="*/ 353053 h 2278228"/>
                <a:gd name="connsiteX208" fmla="*/ 728545 w 1754187"/>
                <a:gd name="connsiteY208" fmla="*/ 313856 h 2278228"/>
                <a:gd name="connsiteX209" fmla="*/ 770581 w 1754187"/>
                <a:gd name="connsiteY209" fmla="*/ 299939 h 2278228"/>
                <a:gd name="connsiteX210" fmla="*/ 795860 w 1754187"/>
                <a:gd name="connsiteY210" fmla="*/ 283181 h 2278228"/>
                <a:gd name="connsiteX211" fmla="*/ 804097 w 1754187"/>
                <a:gd name="connsiteY211" fmla="*/ 277500 h 2278228"/>
                <a:gd name="connsiteX212" fmla="*/ 812618 w 1754187"/>
                <a:gd name="connsiteY212" fmla="*/ 271820 h 2278228"/>
                <a:gd name="connsiteX213" fmla="*/ 851815 w 1754187"/>
                <a:gd name="connsiteY213" fmla="*/ 229783 h 2278228"/>
                <a:gd name="connsiteX214" fmla="*/ 860336 w 1754187"/>
                <a:gd name="connsiteY214" fmla="*/ 218705 h 2278228"/>
                <a:gd name="connsiteX215" fmla="*/ 910610 w 1754187"/>
                <a:gd name="connsiteY215" fmla="*/ 201663 h 2278228"/>
                <a:gd name="connsiteX216" fmla="*/ 946966 w 1754187"/>
                <a:gd name="connsiteY216" fmla="*/ 190586 h 2278228"/>
                <a:gd name="connsiteX217" fmla="*/ 955487 w 1754187"/>
                <a:gd name="connsiteY217" fmla="*/ 187746 h 2278228"/>
                <a:gd name="connsiteX218" fmla="*/ 994683 w 1754187"/>
                <a:gd name="connsiteY218" fmla="*/ 170988 h 2278228"/>
                <a:gd name="connsiteX219" fmla="*/ 1000364 w 1754187"/>
                <a:gd name="connsiteY219" fmla="*/ 170988 h 2278228"/>
                <a:gd name="connsiteX220" fmla="*/ 1059159 w 1754187"/>
                <a:gd name="connsiteY220" fmla="*/ 140028 h 2278228"/>
                <a:gd name="connsiteX221" fmla="*/ 1090118 w 1754187"/>
                <a:gd name="connsiteY221" fmla="*/ 126111 h 2278228"/>
                <a:gd name="connsiteX222" fmla="*/ 1098355 w 1754187"/>
                <a:gd name="connsiteY222" fmla="*/ 123270 h 2278228"/>
                <a:gd name="connsiteX223" fmla="*/ 1120794 w 1754187"/>
                <a:gd name="connsiteY223" fmla="*/ 106512 h 2278228"/>
                <a:gd name="connsiteX224" fmla="*/ 1126475 w 1754187"/>
                <a:gd name="connsiteY224" fmla="*/ 97991 h 2278228"/>
                <a:gd name="connsiteX225" fmla="*/ 1137552 w 1754187"/>
                <a:gd name="connsiteY225" fmla="*/ 78393 h 2278228"/>
                <a:gd name="connsiteX226" fmla="*/ 1146073 w 1754187"/>
                <a:gd name="connsiteY226" fmla="*/ 53114 h 2278228"/>
                <a:gd name="connsiteX227" fmla="*/ 1143233 w 1754187"/>
                <a:gd name="connsiteY227" fmla="*/ 42037 h 2278228"/>
                <a:gd name="connsiteX228" fmla="*/ 1140392 w 1754187"/>
                <a:gd name="connsiteY228" fmla="*/ 28119 h 2278228"/>
                <a:gd name="connsiteX229" fmla="*/ 1151754 w 1754187"/>
                <a:gd name="connsiteY229" fmla="*/ 0 h 2278228"/>
                <a:gd name="connsiteX230" fmla="*/ 1159990 w 1754187"/>
                <a:gd name="connsiteY230" fmla="*/ 2840 h 2278228"/>
                <a:gd name="connsiteX231" fmla="*/ 1196347 w 1754187"/>
                <a:gd name="connsiteY231" fmla="*/ 28119 h 2278228"/>
                <a:gd name="connsiteX232" fmla="*/ 1204868 w 1754187"/>
                <a:gd name="connsiteY232" fmla="*/ 36356 h 2278228"/>
                <a:gd name="connsiteX233" fmla="*/ 1210548 w 1754187"/>
                <a:gd name="connsiteY233" fmla="*/ 42037 h 2278228"/>
                <a:gd name="connsiteX234" fmla="*/ 1252585 w 1754187"/>
                <a:gd name="connsiteY234" fmla="*/ 55954 h 2278228"/>
                <a:gd name="connsiteX235" fmla="*/ 1263663 w 1754187"/>
                <a:gd name="connsiteY235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297463 w 1754187"/>
                <a:gd name="connsiteY76" fmla="*/ 2054126 h 2278228"/>
                <a:gd name="connsiteX77" fmla="*/ 1260822 w 1754187"/>
                <a:gd name="connsiteY77" fmla="*/ 2087642 h 2278228"/>
                <a:gd name="connsiteX78" fmla="*/ 1190950 w 1754187"/>
                <a:gd name="connsiteY78" fmla="*/ 2177397 h 2278228"/>
                <a:gd name="connsiteX79" fmla="*/ 1053042 w 1754187"/>
                <a:gd name="connsiteY79" fmla="*/ 2131397 h 2278228"/>
                <a:gd name="connsiteX80" fmla="*/ 907769 w 1754187"/>
                <a:gd name="connsiteY80" fmla="*/ 2070884 h 2278228"/>
                <a:gd name="connsiteX81" fmla="*/ 571474 w 1754187"/>
                <a:gd name="connsiteY81" fmla="*/ 2087642 h 2278228"/>
                <a:gd name="connsiteX82" fmla="*/ 551876 w 1754187"/>
                <a:gd name="connsiteY82" fmla="*/ 2087642 h 2278228"/>
                <a:gd name="connsiteX83" fmla="*/ 521200 w 1754187"/>
                <a:gd name="connsiteY83" fmla="*/ 2073724 h 2278228"/>
                <a:gd name="connsiteX84" fmla="*/ 512679 w 1754187"/>
                <a:gd name="connsiteY84" fmla="*/ 2073724 h 2278228"/>
                <a:gd name="connsiteX85" fmla="*/ 462406 w 1754187"/>
                <a:gd name="connsiteY85" fmla="*/ 2101844 h 2278228"/>
                <a:gd name="connsiteX86" fmla="*/ 375492 w 1754187"/>
                <a:gd name="connsiteY86" fmla="*/ 2194154 h 2278228"/>
                <a:gd name="connsiteX87" fmla="*/ 364130 w 1754187"/>
                <a:gd name="connsiteY87" fmla="*/ 2210912 h 2278228"/>
                <a:gd name="connsiteX88" fmla="*/ 355893 w 1754187"/>
                <a:gd name="connsiteY88" fmla="*/ 2222274 h 2278228"/>
                <a:gd name="connsiteX89" fmla="*/ 324934 w 1754187"/>
                <a:gd name="connsiteY89" fmla="*/ 2247552 h 2278228"/>
                <a:gd name="connsiteX90" fmla="*/ 294258 w 1754187"/>
                <a:gd name="connsiteY90" fmla="*/ 2278228 h 2278228"/>
                <a:gd name="connsiteX91" fmla="*/ 210184 w 1754187"/>
                <a:gd name="connsiteY91" fmla="*/ 2236191 h 2278228"/>
                <a:gd name="connsiteX92" fmla="*/ 117590 w 1754187"/>
                <a:gd name="connsiteY92" fmla="*/ 2141040 h 2278228"/>
                <a:gd name="connsiteX93" fmla="*/ 117590 w 1754187"/>
                <a:gd name="connsiteY93" fmla="*/ 2096163 h 2278228"/>
                <a:gd name="connsiteX94" fmla="*/ 162467 w 1754187"/>
                <a:gd name="connsiteY94" fmla="*/ 2034528 h 2278228"/>
                <a:gd name="connsiteX95" fmla="*/ 201663 w 1754187"/>
                <a:gd name="connsiteY95" fmla="*/ 1928015 h 2278228"/>
                <a:gd name="connsiteX96" fmla="*/ 232623 w 1754187"/>
                <a:gd name="connsiteY96" fmla="*/ 1759868 h 2278228"/>
                <a:gd name="connsiteX97" fmla="*/ 235179 w 1754187"/>
                <a:gd name="connsiteY97" fmla="*/ 1672954 h 2278228"/>
                <a:gd name="connsiteX98" fmla="*/ 240860 w 1754187"/>
                <a:gd name="connsiteY98" fmla="*/ 1664717 h 2278228"/>
                <a:gd name="connsiteX99" fmla="*/ 235179 w 1754187"/>
                <a:gd name="connsiteY99" fmla="*/ 1479528 h 2278228"/>
                <a:gd name="connsiteX100" fmla="*/ 232623 w 1754187"/>
                <a:gd name="connsiteY100" fmla="*/ 1476687 h 2278228"/>
                <a:gd name="connsiteX101" fmla="*/ 232623 w 1754187"/>
                <a:gd name="connsiteY101" fmla="*/ 1465610 h 2278228"/>
                <a:gd name="connsiteX102" fmla="*/ 229783 w 1754187"/>
                <a:gd name="connsiteY102" fmla="*/ 1457089 h 2278228"/>
                <a:gd name="connsiteX103" fmla="*/ 229783 w 1754187"/>
                <a:gd name="connsiteY103" fmla="*/ 1451692 h 2278228"/>
                <a:gd name="connsiteX104" fmla="*/ 240860 w 1754187"/>
                <a:gd name="connsiteY104" fmla="*/ 1398294 h 2278228"/>
                <a:gd name="connsiteX105" fmla="*/ 243700 w 1754187"/>
                <a:gd name="connsiteY105" fmla="*/ 1395454 h 2278228"/>
                <a:gd name="connsiteX106" fmla="*/ 249381 w 1754187"/>
                <a:gd name="connsiteY106" fmla="*/ 1392897 h 2278228"/>
                <a:gd name="connsiteX107" fmla="*/ 254778 w 1754187"/>
                <a:gd name="connsiteY107" fmla="*/ 1390057 h 2278228"/>
                <a:gd name="connsiteX108" fmla="*/ 263298 w 1754187"/>
                <a:gd name="connsiteY108" fmla="*/ 1387217 h 2278228"/>
                <a:gd name="connsiteX109" fmla="*/ 299655 w 1754187"/>
                <a:gd name="connsiteY109" fmla="*/ 1387217 h 2278228"/>
                <a:gd name="connsiteX110" fmla="*/ 299655 w 1754187"/>
                <a:gd name="connsiteY110" fmla="*/ 1381536 h 2278228"/>
                <a:gd name="connsiteX111" fmla="*/ 305335 w 1754187"/>
                <a:gd name="connsiteY111" fmla="*/ 1375855 h 2278228"/>
                <a:gd name="connsiteX112" fmla="*/ 305335 w 1754187"/>
                <a:gd name="connsiteY112" fmla="*/ 1317061 h 2278228"/>
                <a:gd name="connsiteX113" fmla="*/ 308176 w 1754187"/>
                <a:gd name="connsiteY113" fmla="*/ 1311380 h 2278228"/>
                <a:gd name="connsiteX114" fmla="*/ 313856 w 1754187"/>
                <a:gd name="connsiteY114" fmla="*/ 1303143 h 2278228"/>
                <a:gd name="connsiteX115" fmla="*/ 316413 w 1754187"/>
                <a:gd name="connsiteY115" fmla="*/ 1300303 h 2278228"/>
                <a:gd name="connsiteX116" fmla="*/ 341692 w 1754187"/>
                <a:gd name="connsiteY116" fmla="*/ 1266787 h 2278228"/>
                <a:gd name="connsiteX117" fmla="*/ 372651 w 1754187"/>
                <a:gd name="connsiteY117" fmla="*/ 1238668 h 2278228"/>
                <a:gd name="connsiteX118" fmla="*/ 378332 w 1754187"/>
                <a:gd name="connsiteY118" fmla="*/ 1238668 h 2278228"/>
                <a:gd name="connsiteX119" fmla="*/ 383728 w 1754187"/>
                <a:gd name="connsiteY119" fmla="*/ 1235827 h 2278228"/>
                <a:gd name="connsiteX120" fmla="*/ 389409 w 1754187"/>
                <a:gd name="connsiteY120" fmla="*/ 1235827 h 2278228"/>
                <a:gd name="connsiteX121" fmla="*/ 411848 w 1754187"/>
                <a:gd name="connsiteY121" fmla="*/ 1238668 h 2278228"/>
                <a:gd name="connsiteX122" fmla="*/ 422925 w 1754187"/>
                <a:gd name="connsiteY122" fmla="*/ 1238668 h 2278228"/>
                <a:gd name="connsiteX123" fmla="*/ 445364 w 1754187"/>
                <a:gd name="connsiteY123" fmla="*/ 1224750 h 2278228"/>
                <a:gd name="connsiteX124" fmla="*/ 439967 w 1754187"/>
                <a:gd name="connsiteY124" fmla="*/ 1221910 h 2278228"/>
                <a:gd name="connsiteX125" fmla="*/ 428606 w 1754187"/>
                <a:gd name="connsiteY125" fmla="*/ 1199471 h 2278228"/>
                <a:gd name="connsiteX126" fmla="*/ 425765 w 1754187"/>
                <a:gd name="connsiteY126" fmla="*/ 1193790 h 2278228"/>
                <a:gd name="connsiteX127" fmla="*/ 403327 w 1754187"/>
                <a:gd name="connsiteY127" fmla="*/ 1171352 h 2278228"/>
                <a:gd name="connsiteX128" fmla="*/ 400486 w 1754187"/>
                <a:gd name="connsiteY128" fmla="*/ 1171352 h 2278228"/>
                <a:gd name="connsiteX129" fmla="*/ 395090 w 1754187"/>
                <a:gd name="connsiteY129" fmla="*/ 1168511 h 2278228"/>
                <a:gd name="connsiteX130" fmla="*/ 378332 w 1754187"/>
                <a:gd name="connsiteY130" fmla="*/ 1162831 h 2278228"/>
                <a:gd name="connsiteX131" fmla="*/ 372651 w 1754187"/>
                <a:gd name="connsiteY131" fmla="*/ 1160274 h 2278228"/>
                <a:gd name="connsiteX132" fmla="*/ 353053 w 1754187"/>
                <a:gd name="connsiteY132" fmla="*/ 1126475 h 2278228"/>
                <a:gd name="connsiteX133" fmla="*/ 333455 w 1754187"/>
                <a:gd name="connsiteY133" fmla="*/ 1123634 h 2278228"/>
                <a:gd name="connsiteX134" fmla="*/ 294258 w 1754187"/>
                <a:gd name="connsiteY134" fmla="*/ 1112557 h 2278228"/>
                <a:gd name="connsiteX135" fmla="*/ 299655 w 1754187"/>
                <a:gd name="connsiteY135" fmla="*/ 1095799 h 2278228"/>
                <a:gd name="connsiteX136" fmla="*/ 294258 w 1754187"/>
                <a:gd name="connsiteY136" fmla="*/ 1050922 h 2278228"/>
                <a:gd name="connsiteX137" fmla="*/ 294258 w 1754187"/>
                <a:gd name="connsiteY137" fmla="*/ 1039560 h 2278228"/>
                <a:gd name="connsiteX138" fmla="*/ 302495 w 1754187"/>
                <a:gd name="connsiteY138" fmla="*/ 983606 h 2278228"/>
                <a:gd name="connsiteX139" fmla="*/ 302495 w 1754187"/>
                <a:gd name="connsiteY139" fmla="*/ 964008 h 2278228"/>
                <a:gd name="connsiteX140" fmla="*/ 324934 w 1754187"/>
                <a:gd name="connsiteY140" fmla="*/ 885615 h 2278228"/>
                <a:gd name="connsiteX141" fmla="*/ 333455 w 1754187"/>
                <a:gd name="connsiteY141" fmla="*/ 874253 h 2278228"/>
                <a:gd name="connsiteX142" fmla="*/ 341692 w 1754187"/>
                <a:gd name="connsiteY142" fmla="*/ 863176 h 2278228"/>
                <a:gd name="connsiteX143" fmla="*/ 358449 w 1754187"/>
                <a:gd name="connsiteY143" fmla="*/ 823980 h 2278228"/>
                <a:gd name="connsiteX144" fmla="*/ 361290 w 1754187"/>
                <a:gd name="connsiteY144" fmla="*/ 818299 h 2278228"/>
                <a:gd name="connsiteX145" fmla="*/ 358449 w 1754187"/>
                <a:gd name="connsiteY145" fmla="*/ 806938 h 2278228"/>
                <a:gd name="connsiteX146" fmla="*/ 358449 w 1754187"/>
                <a:gd name="connsiteY146" fmla="*/ 798701 h 2278228"/>
                <a:gd name="connsiteX147" fmla="*/ 308176 w 1754187"/>
                <a:gd name="connsiteY147" fmla="*/ 764901 h 2278228"/>
                <a:gd name="connsiteX148" fmla="*/ 296814 w 1754187"/>
                <a:gd name="connsiteY148" fmla="*/ 764901 h 2278228"/>
                <a:gd name="connsiteX149" fmla="*/ 263298 w 1754187"/>
                <a:gd name="connsiteY149" fmla="*/ 748143 h 2278228"/>
                <a:gd name="connsiteX150" fmla="*/ 254778 w 1754187"/>
                <a:gd name="connsiteY150" fmla="*/ 745302 h 2278228"/>
                <a:gd name="connsiteX151" fmla="*/ 195983 w 1754187"/>
                <a:gd name="connsiteY151" fmla="*/ 750983 h 2278228"/>
                <a:gd name="connsiteX152" fmla="*/ 184905 w 1754187"/>
                <a:gd name="connsiteY152" fmla="*/ 753823 h 2278228"/>
                <a:gd name="connsiteX153" fmla="*/ 137188 w 1754187"/>
                <a:gd name="connsiteY153" fmla="*/ 742746 h 2278228"/>
                <a:gd name="connsiteX154" fmla="*/ 131507 w 1754187"/>
                <a:gd name="connsiteY154" fmla="*/ 734225 h 2278228"/>
                <a:gd name="connsiteX155" fmla="*/ 100832 w 1754187"/>
                <a:gd name="connsiteY155" fmla="*/ 686508 h 2278228"/>
                <a:gd name="connsiteX156" fmla="*/ 86630 w 1754187"/>
                <a:gd name="connsiteY156" fmla="*/ 680827 h 2278228"/>
                <a:gd name="connsiteX157" fmla="*/ 69872 w 1754187"/>
                <a:gd name="connsiteY157" fmla="*/ 675430 h 2278228"/>
                <a:gd name="connsiteX158" fmla="*/ 24995 w 1754187"/>
                <a:gd name="connsiteY158" fmla="*/ 630553 h 2278228"/>
                <a:gd name="connsiteX159" fmla="*/ 24995 w 1754187"/>
                <a:gd name="connsiteY159" fmla="*/ 619192 h 2278228"/>
                <a:gd name="connsiteX160" fmla="*/ 22439 w 1754187"/>
                <a:gd name="connsiteY160" fmla="*/ 610955 h 2278228"/>
                <a:gd name="connsiteX161" fmla="*/ 0 w 1754187"/>
                <a:gd name="connsiteY161" fmla="*/ 532562 h 2278228"/>
                <a:gd name="connsiteX162" fmla="*/ 8237 w 1754187"/>
                <a:gd name="connsiteY162" fmla="*/ 535118 h 2278228"/>
                <a:gd name="connsiteX163" fmla="*/ 16758 w 1754187"/>
                <a:gd name="connsiteY163" fmla="*/ 535118 h 2278228"/>
                <a:gd name="connsiteX164" fmla="*/ 33516 w 1754187"/>
                <a:gd name="connsiteY164" fmla="*/ 537958 h 2278228"/>
                <a:gd name="connsiteX165" fmla="*/ 47433 w 1754187"/>
                <a:gd name="connsiteY165" fmla="*/ 535118 h 2278228"/>
                <a:gd name="connsiteX166" fmla="*/ 58795 w 1754187"/>
                <a:gd name="connsiteY166" fmla="*/ 535118 h 2278228"/>
                <a:gd name="connsiteX167" fmla="*/ 72712 w 1754187"/>
                <a:gd name="connsiteY167" fmla="*/ 532562 h 2278228"/>
                <a:gd name="connsiteX168" fmla="*/ 78393 w 1754187"/>
                <a:gd name="connsiteY168" fmla="*/ 529721 h 2278228"/>
                <a:gd name="connsiteX169" fmla="*/ 86630 w 1754187"/>
                <a:gd name="connsiteY169" fmla="*/ 529721 h 2278228"/>
                <a:gd name="connsiteX170" fmla="*/ 120430 w 1754187"/>
                <a:gd name="connsiteY170" fmla="*/ 526881 h 2278228"/>
                <a:gd name="connsiteX171" fmla="*/ 128667 w 1754187"/>
                <a:gd name="connsiteY171" fmla="*/ 529721 h 2278228"/>
                <a:gd name="connsiteX172" fmla="*/ 134347 w 1754187"/>
                <a:gd name="connsiteY172" fmla="*/ 529721 h 2278228"/>
                <a:gd name="connsiteX173" fmla="*/ 165307 w 1754187"/>
                <a:gd name="connsiteY173" fmla="*/ 549320 h 2278228"/>
                <a:gd name="connsiteX174" fmla="*/ 173544 w 1754187"/>
                <a:gd name="connsiteY174" fmla="*/ 557557 h 2278228"/>
                <a:gd name="connsiteX175" fmla="*/ 179225 w 1754187"/>
                <a:gd name="connsiteY175" fmla="*/ 560397 h 2278228"/>
                <a:gd name="connsiteX176" fmla="*/ 187746 w 1754187"/>
                <a:gd name="connsiteY176" fmla="*/ 566078 h 2278228"/>
                <a:gd name="connsiteX177" fmla="*/ 226942 w 1754187"/>
                <a:gd name="connsiteY177" fmla="*/ 599594 h 2278228"/>
                <a:gd name="connsiteX178" fmla="*/ 232623 w 1754187"/>
                <a:gd name="connsiteY178" fmla="*/ 602434 h 2278228"/>
                <a:gd name="connsiteX179" fmla="*/ 240860 w 1754187"/>
                <a:gd name="connsiteY179" fmla="*/ 605274 h 2278228"/>
                <a:gd name="connsiteX180" fmla="*/ 246541 w 1754187"/>
                <a:gd name="connsiteY180" fmla="*/ 608114 h 2278228"/>
                <a:gd name="connsiteX181" fmla="*/ 257618 w 1754187"/>
                <a:gd name="connsiteY181" fmla="*/ 608114 h 2278228"/>
                <a:gd name="connsiteX182" fmla="*/ 302495 w 1754187"/>
                <a:gd name="connsiteY182" fmla="*/ 591357 h 2278228"/>
                <a:gd name="connsiteX183" fmla="*/ 308176 w 1754187"/>
                <a:gd name="connsiteY183" fmla="*/ 585676 h 2278228"/>
                <a:gd name="connsiteX184" fmla="*/ 311016 w 1754187"/>
                <a:gd name="connsiteY184" fmla="*/ 579995 h 2278228"/>
                <a:gd name="connsiteX185" fmla="*/ 316413 w 1754187"/>
                <a:gd name="connsiteY185" fmla="*/ 574599 h 2278228"/>
                <a:gd name="connsiteX186" fmla="*/ 319253 w 1754187"/>
                <a:gd name="connsiteY186" fmla="*/ 568918 h 2278228"/>
                <a:gd name="connsiteX187" fmla="*/ 366971 w 1754187"/>
                <a:gd name="connsiteY187" fmla="*/ 552160 h 2278228"/>
                <a:gd name="connsiteX188" fmla="*/ 375492 w 1754187"/>
                <a:gd name="connsiteY188" fmla="*/ 552160 h 2278228"/>
                <a:gd name="connsiteX189" fmla="*/ 422925 w 1754187"/>
                <a:gd name="connsiteY189" fmla="*/ 515520 h 2278228"/>
                <a:gd name="connsiteX190" fmla="*/ 431446 w 1754187"/>
                <a:gd name="connsiteY190" fmla="*/ 507283 h 2278228"/>
                <a:gd name="connsiteX191" fmla="*/ 437127 w 1754187"/>
                <a:gd name="connsiteY191" fmla="*/ 498762 h 2278228"/>
                <a:gd name="connsiteX192" fmla="*/ 470643 w 1754187"/>
                <a:gd name="connsiteY192" fmla="*/ 487685 h 2278228"/>
                <a:gd name="connsiteX193" fmla="*/ 482004 w 1754187"/>
                <a:gd name="connsiteY193" fmla="*/ 487685 h 2278228"/>
                <a:gd name="connsiteX194" fmla="*/ 518360 w 1754187"/>
                <a:gd name="connsiteY194" fmla="*/ 498762 h 2278228"/>
                <a:gd name="connsiteX195" fmla="*/ 526597 w 1754187"/>
                <a:gd name="connsiteY195" fmla="*/ 498762 h 2278228"/>
                <a:gd name="connsiteX196" fmla="*/ 554716 w 1754187"/>
                <a:gd name="connsiteY196" fmla="*/ 487685 h 2278228"/>
                <a:gd name="connsiteX197" fmla="*/ 563237 w 1754187"/>
                <a:gd name="connsiteY197" fmla="*/ 479164 h 2278228"/>
                <a:gd name="connsiteX198" fmla="*/ 574315 w 1754187"/>
                <a:gd name="connsiteY198" fmla="*/ 473483 h 2278228"/>
                <a:gd name="connsiteX199" fmla="*/ 579995 w 1754187"/>
                <a:gd name="connsiteY199" fmla="*/ 468086 h 2278228"/>
                <a:gd name="connsiteX200" fmla="*/ 627713 w 1754187"/>
                <a:gd name="connsiteY200" fmla="*/ 459565 h 2278228"/>
                <a:gd name="connsiteX201" fmla="*/ 644471 w 1754187"/>
                <a:gd name="connsiteY201" fmla="*/ 453885 h 2278228"/>
                <a:gd name="connsiteX202" fmla="*/ 658388 w 1754187"/>
                <a:gd name="connsiteY202" fmla="*/ 453885 h 2278228"/>
                <a:gd name="connsiteX203" fmla="*/ 694745 w 1754187"/>
                <a:gd name="connsiteY203" fmla="*/ 417528 h 2278228"/>
                <a:gd name="connsiteX204" fmla="*/ 694745 w 1754187"/>
                <a:gd name="connsiteY204" fmla="*/ 409007 h 2278228"/>
                <a:gd name="connsiteX205" fmla="*/ 697585 w 1754187"/>
                <a:gd name="connsiteY205" fmla="*/ 361574 h 2278228"/>
                <a:gd name="connsiteX206" fmla="*/ 700425 w 1754187"/>
                <a:gd name="connsiteY206" fmla="*/ 353053 h 2278228"/>
                <a:gd name="connsiteX207" fmla="*/ 728545 w 1754187"/>
                <a:gd name="connsiteY207" fmla="*/ 313856 h 2278228"/>
                <a:gd name="connsiteX208" fmla="*/ 770581 w 1754187"/>
                <a:gd name="connsiteY208" fmla="*/ 299939 h 2278228"/>
                <a:gd name="connsiteX209" fmla="*/ 795860 w 1754187"/>
                <a:gd name="connsiteY209" fmla="*/ 283181 h 2278228"/>
                <a:gd name="connsiteX210" fmla="*/ 804097 w 1754187"/>
                <a:gd name="connsiteY210" fmla="*/ 277500 h 2278228"/>
                <a:gd name="connsiteX211" fmla="*/ 812618 w 1754187"/>
                <a:gd name="connsiteY211" fmla="*/ 271820 h 2278228"/>
                <a:gd name="connsiteX212" fmla="*/ 851815 w 1754187"/>
                <a:gd name="connsiteY212" fmla="*/ 229783 h 2278228"/>
                <a:gd name="connsiteX213" fmla="*/ 860336 w 1754187"/>
                <a:gd name="connsiteY213" fmla="*/ 218705 h 2278228"/>
                <a:gd name="connsiteX214" fmla="*/ 910610 w 1754187"/>
                <a:gd name="connsiteY214" fmla="*/ 201663 h 2278228"/>
                <a:gd name="connsiteX215" fmla="*/ 946966 w 1754187"/>
                <a:gd name="connsiteY215" fmla="*/ 190586 h 2278228"/>
                <a:gd name="connsiteX216" fmla="*/ 955487 w 1754187"/>
                <a:gd name="connsiteY216" fmla="*/ 187746 h 2278228"/>
                <a:gd name="connsiteX217" fmla="*/ 994683 w 1754187"/>
                <a:gd name="connsiteY217" fmla="*/ 170988 h 2278228"/>
                <a:gd name="connsiteX218" fmla="*/ 1000364 w 1754187"/>
                <a:gd name="connsiteY218" fmla="*/ 170988 h 2278228"/>
                <a:gd name="connsiteX219" fmla="*/ 1059159 w 1754187"/>
                <a:gd name="connsiteY219" fmla="*/ 140028 h 2278228"/>
                <a:gd name="connsiteX220" fmla="*/ 1090118 w 1754187"/>
                <a:gd name="connsiteY220" fmla="*/ 126111 h 2278228"/>
                <a:gd name="connsiteX221" fmla="*/ 1098355 w 1754187"/>
                <a:gd name="connsiteY221" fmla="*/ 123270 h 2278228"/>
                <a:gd name="connsiteX222" fmla="*/ 1120794 w 1754187"/>
                <a:gd name="connsiteY222" fmla="*/ 106512 h 2278228"/>
                <a:gd name="connsiteX223" fmla="*/ 1126475 w 1754187"/>
                <a:gd name="connsiteY223" fmla="*/ 97991 h 2278228"/>
                <a:gd name="connsiteX224" fmla="*/ 1137552 w 1754187"/>
                <a:gd name="connsiteY224" fmla="*/ 78393 h 2278228"/>
                <a:gd name="connsiteX225" fmla="*/ 1146073 w 1754187"/>
                <a:gd name="connsiteY225" fmla="*/ 53114 h 2278228"/>
                <a:gd name="connsiteX226" fmla="*/ 1143233 w 1754187"/>
                <a:gd name="connsiteY226" fmla="*/ 42037 h 2278228"/>
                <a:gd name="connsiteX227" fmla="*/ 1140392 w 1754187"/>
                <a:gd name="connsiteY227" fmla="*/ 28119 h 2278228"/>
                <a:gd name="connsiteX228" fmla="*/ 1151754 w 1754187"/>
                <a:gd name="connsiteY228" fmla="*/ 0 h 2278228"/>
                <a:gd name="connsiteX229" fmla="*/ 1159990 w 1754187"/>
                <a:gd name="connsiteY229" fmla="*/ 2840 h 2278228"/>
                <a:gd name="connsiteX230" fmla="*/ 1196347 w 1754187"/>
                <a:gd name="connsiteY230" fmla="*/ 28119 h 2278228"/>
                <a:gd name="connsiteX231" fmla="*/ 1204868 w 1754187"/>
                <a:gd name="connsiteY231" fmla="*/ 36356 h 2278228"/>
                <a:gd name="connsiteX232" fmla="*/ 1210548 w 1754187"/>
                <a:gd name="connsiteY232" fmla="*/ 42037 h 2278228"/>
                <a:gd name="connsiteX233" fmla="*/ 1252585 w 1754187"/>
                <a:gd name="connsiteY233" fmla="*/ 55954 h 2278228"/>
                <a:gd name="connsiteX234" fmla="*/ 1263663 w 1754187"/>
                <a:gd name="connsiteY234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297463 w 1754187"/>
                <a:gd name="connsiteY75" fmla="*/ 2054126 h 2278228"/>
                <a:gd name="connsiteX76" fmla="*/ 1260822 w 1754187"/>
                <a:gd name="connsiteY76" fmla="*/ 2087642 h 2278228"/>
                <a:gd name="connsiteX77" fmla="*/ 1190950 w 1754187"/>
                <a:gd name="connsiteY77" fmla="*/ 2177397 h 2278228"/>
                <a:gd name="connsiteX78" fmla="*/ 1053042 w 1754187"/>
                <a:gd name="connsiteY78" fmla="*/ 2131397 h 2278228"/>
                <a:gd name="connsiteX79" fmla="*/ 907769 w 1754187"/>
                <a:gd name="connsiteY79" fmla="*/ 2070884 h 2278228"/>
                <a:gd name="connsiteX80" fmla="*/ 571474 w 1754187"/>
                <a:gd name="connsiteY80" fmla="*/ 2087642 h 2278228"/>
                <a:gd name="connsiteX81" fmla="*/ 551876 w 1754187"/>
                <a:gd name="connsiteY81" fmla="*/ 2087642 h 2278228"/>
                <a:gd name="connsiteX82" fmla="*/ 521200 w 1754187"/>
                <a:gd name="connsiteY82" fmla="*/ 2073724 h 2278228"/>
                <a:gd name="connsiteX83" fmla="*/ 512679 w 1754187"/>
                <a:gd name="connsiteY83" fmla="*/ 2073724 h 2278228"/>
                <a:gd name="connsiteX84" fmla="*/ 462406 w 1754187"/>
                <a:gd name="connsiteY84" fmla="*/ 2101844 h 2278228"/>
                <a:gd name="connsiteX85" fmla="*/ 375492 w 1754187"/>
                <a:gd name="connsiteY85" fmla="*/ 2194154 h 2278228"/>
                <a:gd name="connsiteX86" fmla="*/ 364130 w 1754187"/>
                <a:gd name="connsiteY86" fmla="*/ 2210912 h 2278228"/>
                <a:gd name="connsiteX87" fmla="*/ 355893 w 1754187"/>
                <a:gd name="connsiteY87" fmla="*/ 2222274 h 2278228"/>
                <a:gd name="connsiteX88" fmla="*/ 324934 w 1754187"/>
                <a:gd name="connsiteY88" fmla="*/ 2247552 h 2278228"/>
                <a:gd name="connsiteX89" fmla="*/ 294258 w 1754187"/>
                <a:gd name="connsiteY89" fmla="*/ 2278228 h 2278228"/>
                <a:gd name="connsiteX90" fmla="*/ 210184 w 1754187"/>
                <a:gd name="connsiteY90" fmla="*/ 2236191 h 2278228"/>
                <a:gd name="connsiteX91" fmla="*/ 117590 w 1754187"/>
                <a:gd name="connsiteY91" fmla="*/ 2141040 h 2278228"/>
                <a:gd name="connsiteX92" fmla="*/ 117590 w 1754187"/>
                <a:gd name="connsiteY92" fmla="*/ 2096163 h 2278228"/>
                <a:gd name="connsiteX93" fmla="*/ 162467 w 1754187"/>
                <a:gd name="connsiteY93" fmla="*/ 2034528 h 2278228"/>
                <a:gd name="connsiteX94" fmla="*/ 201663 w 1754187"/>
                <a:gd name="connsiteY94" fmla="*/ 1928015 h 2278228"/>
                <a:gd name="connsiteX95" fmla="*/ 232623 w 1754187"/>
                <a:gd name="connsiteY95" fmla="*/ 1759868 h 2278228"/>
                <a:gd name="connsiteX96" fmla="*/ 235179 w 1754187"/>
                <a:gd name="connsiteY96" fmla="*/ 1672954 h 2278228"/>
                <a:gd name="connsiteX97" fmla="*/ 240860 w 1754187"/>
                <a:gd name="connsiteY97" fmla="*/ 1664717 h 2278228"/>
                <a:gd name="connsiteX98" fmla="*/ 235179 w 1754187"/>
                <a:gd name="connsiteY98" fmla="*/ 1479528 h 2278228"/>
                <a:gd name="connsiteX99" fmla="*/ 232623 w 1754187"/>
                <a:gd name="connsiteY99" fmla="*/ 1476687 h 2278228"/>
                <a:gd name="connsiteX100" fmla="*/ 232623 w 1754187"/>
                <a:gd name="connsiteY100" fmla="*/ 1465610 h 2278228"/>
                <a:gd name="connsiteX101" fmla="*/ 229783 w 1754187"/>
                <a:gd name="connsiteY101" fmla="*/ 1457089 h 2278228"/>
                <a:gd name="connsiteX102" fmla="*/ 229783 w 1754187"/>
                <a:gd name="connsiteY102" fmla="*/ 1451692 h 2278228"/>
                <a:gd name="connsiteX103" fmla="*/ 240860 w 1754187"/>
                <a:gd name="connsiteY103" fmla="*/ 1398294 h 2278228"/>
                <a:gd name="connsiteX104" fmla="*/ 243700 w 1754187"/>
                <a:gd name="connsiteY104" fmla="*/ 1395454 h 2278228"/>
                <a:gd name="connsiteX105" fmla="*/ 249381 w 1754187"/>
                <a:gd name="connsiteY105" fmla="*/ 1392897 h 2278228"/>
                <a:gd name="connsiteX106" fmla="*/ 254778 w 1754187"/>
                <a:gd name="connsiteY106" fmla="*/ 1390057 h 2278228"/>
                <a:gd name="connsiteX107" fmla="*/ 263298 w 1754187"/>
                <a:gd name="connsiteY107" fmla="*/ 1387217 h 2278228"/>
                <a:gd name="connsiteX108" fmla="*/ 299655 w 1754187"/>
                <a:gd name="connsiteY108" fmla="*/ 1387217 h 2278228"/>
                <a:gd name="connsiteX109" fmla="*/ 299655 w 1754187"/>
                <a:gd name="connsiteY109" fmla="*/ 1381536 h 2278228"/>
                <a:gd name="connsiteX110" fmla="*/ 305335 w 1754187"/>
                <a:gd name="connsiteY110" fmla="*/ 1375855 h 2278228"/>
                <a:gd name="connsiteX111" fmla="*/ 305335 w 1754187"/>
                <a:gd name="connsiteY111" fmla="*/ 1317061 h 2278228"/>
                <a:gd name="connsiteX112" fmla="*/ 308176 w 1754187"/>
                <a:gd name="connsiteY112" fmla="*/ 1311380 h 2278228"/>
                <a:gd name="connsiteX113" fmla="*/ 313856 w 1754187"/>
                <a:gd name="connsiteY113" fmla="*/ 1303143 h 2278228"/>
                <a:gd name="connsiteX114" fmla="*/ 316413 w 1754187"/>
                <a:gd name="connsiteY114" fmla="*/ 1300303 h 2278228"/>
                <a:gd name="connsiteX115" fmla="*/ 341692 w 1754187"/>
                <a:gd name="connsiteY115" fmla="*/ 1266787 h 2278228"/>
                <a:gd name="connsiteX116" fmla="*/ 372651 w 1754187"/>
                <a:gd name="connsiteY116" fmla="*/ 1238668 h 2278228"/>
                <a:gd name="connsiteX117" fmla="*/ 378332 w 1754187"/>
                <a:gd name="connsiteY117" fmla="*/ 1238668 h 2278228"/>
                <a:gd name="connsiteX118" fmla="*/ 383728 w 1754187"/>
                <a:gd name="connsiteY118" fmla="*/ 1235827 h 2278228"/>
                <a:gd name="connsiteX119" fmla="*/ 389409 w 1754187"/>
                <a:gd name="connsiteY119" fmla="*/ 1235827 h 2278228"/>
                <a:gd name="connsiteX120" fmla="*/ 411848 w 1754187"/>
                <a:gd name="connsiteY120" fmla="*/ 1238668 h 2278228"/>
                <a:gd name="connsiteX121" fmla="*/ 422925 w 1754187"/>
                <a:gd name="connsiteY121" fmla="*/ 1238668 h 2278228"/>
                <a:gd name="connsiteX122" fmla="*/ 445364 w 1754187"/>
                <a:gd name="connsiteY122" fmla="*/ 1224750 h 2278228"/>
                <a:gd name="connsiteX123" fmla="*/ 439967 w 1754187"/>
                <a:gd name="connsiteY123" fmla="*/ 1221910 h 2278228"/>
                <a:gd name="connsiteX124" fmla="*/ 428606 w 1754187"/>
                <a:gd name="connsiteY124" fmla="*/ 1199471 h 2278228"/>
                <a:gd name="connsiteX125" fmla="*/ 425765 w 1754187"/>
                <a:gd name="connsiteY125" fmla="*/ 1193790 h 2278228"/>
                <a:gd name="connsiteX126" fmla="*/ 403327 w 1754187"/>
                <a:gd name="connsiteY126" fmla="*/ 1171352 h 2278228"/>
                <a:gd name="connsiteX127" fmla="*/ 400486 w 1754187"/>
                <a:gd name="connsiteY127" fmla="*/ 1171352 h 2278228"/>
                <a:gd name="connsiteX128" fmla="*/ 395090 w 1754187"/>
                <a:gd name="connsiteY128" fmla="*/ 1168511 h 2278228"/>
                <a:gd name="connsiteX129" fmla="*/ 378332 w 1754187"/>
                <a:gd name="connsiteY129" fmla="*/ 1162831 h 2278228"/>
                <a:gd name="connsiteX130" fmla="*/ 372651 w 1754187"/>
                <a:gd name="connsiteY130" fmla="*/ 1160274 h 2278228"/>
                <a:gd name="connsiteX131" fmla="*/ 353053 w 1754187"/>
                <a:gd name="connsiteY131" fmla="*/ 1126475 h 2278228"/>
                <a:gd name="connsiteX132" fmla="*/ 333455 w 1754187"/>
                <a:gd name="connsiteY132" fmla="*/ 1123634 h 2278228"/>
                <a:gd name="connsiteX133" fmla="*/ 294258 w 1754187"/>
                <a:gd name="connsiteY133" fmla="*/ 1112557 h 2278228"/>
                <a:gd name="connsiteX134" fmla="*/ 299655 w 1754187"/>
                <a:gd name="connsiteY134" fmla="*/ 1095799 h 2278228"/>
                <a:gd name="connsiteX135" fmla="*/ 294258 w 1754187"/>
                <a:gd name="connsiteY135" fmla="*/ 1050922 h 2278228"/>
                <a:gd name="connsiteX136" fmla="*/ 294258 w 1754187"/>
                <a:gd name="connsiteY136" fmla="*/ 1039560 h 2278228"/>
                <a:gd name="connsiteX137" fmla="*/ 302495 w 1754187"/>
                <a:gd name="connsiteY137" fmla="*/ 983606 h 2278228"/>
                <a:gd name="connsiteX138" fmla="*/ 302495 w 1754187"/>
                <a:gd name="connsiteY138" fmla="*/ 964008 h 2278228"/>
                <a:gd name="connsiteX139" fmla="*/ 324934 w 1754187"/>
                <a:gd name="connsiteY139" fmla="*/ 885615 h 2278228"/>
                <a:gd name="connsiteX140" fmla="*/ 333455 w 1754187"/>
                <a:gd name="connsiteY140" fmla="*/ 874253 h 2278228"/>
                <a:gd name="connsiteX141" fmla="*/ 341692 w 1754187"/>
                <a:gd name="connsiteY141" fmla="*/ 863176 h 2278228"/>
                <a:gd name="connsiteX142" fmla="*/ 358449 w 1754187"/>
                <a:gd name="connsiteY142" fmla="*/ 823980 h 2278228"/>
                <a:gd name="connsiteX143" fmla="*/ 361290 w 1754187"/>
                <a:gd name="connsiteY143" fmla="*/ 818299 h 2278228"/>
                <a:gd name="connsiteX144" fmla="*/ 358449 w 1754187"/>
                <a:gd name="connsiteY144" fmla="*/ 806938 h 2278228"/>
                <a:gd name="connsiteX145" fmla="*/ 358449 w 1754187"/>
                <a:gd name="connsiteY145" fmla="*/ 798701 h 2278228"/>
                <a:gd name="connsiteX146" fmla="*/ 308176 w 1754187"/>
                <a:gd name="connsiteY146" fmla="*/ 764901 h 2278228"/>
                <a:gd name="connsiteX147" fmla="*/ 296814 w 1754187"/>
                <a:gd name="connsiteY147" fmla="*/ 764901 h 2278228"/>
                <a:gd name="connsiteX148" fmla="*/ 263298 w 1754187"/>
                <a:gd name="connsiteY148" fmla="*/ 748143 h 2278228"/>
                <a:gd name="connsiteX149" fmla="*/ 254778 w 1754187"/>
                <a:gd name="connsiteY149" fmla="*/ 745302 h 2278228"/>
                <a:gd name="connsiteX150" fmla="*/ 195983 w 1754187"/>
                <a:gd name="connsiteY150" fmla="*/ 750983 h 2278228"/>
                <a:gd name="connsiteX151" fmla="*/ 184905 w 1754187"/>
                <a:gd name="connsiteY151" fmla="*/ 753823 h 2278228"/>
                <a:gd name="connsiteX152" fmla="*/ 137188 w 1754187"/>
                <a:gd name="connsiteY152" fmla="*/ 742746 h 2278228"/>
                <a:gd name="connsiteX153" fmla="*/ 131507 w 1754187"/>
                <a:gd name="connsiteY153" fmla="*/ 734225 h 2278228"/>
                <a:gd name="connsiteX154" fmla="*/ 100832 w 1754187"/>
                <a:gd name="connsiteY154" fmla="*/ 686508 h 2278228"/>
                <a:gd name="connsiteX155" fmla="*/ 86630 w 1754187"/>
                <a:gd name="connsiteY155" fmla="*/ 680827 h 2278228"/>
                <a:gd name="connsiteX156" fmla="*/ 69872 w 1754187"/>
                <a:gd name="connsiteY156" fmla="*/ 675430 h 2278228"/>
                <a:gd name="connsiteX157" fmla="*/ 24995 w 1754187"/>
                <a:gd name="connsiteY157" fmla="*/ 630553 h 2278228"/>
                <a:gd name="connsiteX158" fmla="*/ 24995 w 1754187"/>
                <a:gd name="connsiteY158" fmla="*/ 619192 h 2278228"/>
                <a:gd name="connsiteX159" fmla="*/ 22439 w 1754187"/>
                <a:gd name="connsiteY159" fmla="*/ 610955 h 2278228"/>
                <a:gd name="connsiteX160" fmla="*/ 0 w 1754187"/>
                <a:gd name="connsiteY160" fmla="*/ 532562 h 2278228"/>
                <a:gd name="connsiteX161" fmla="*/ 8237 w 1754187"/>
                <a:gd name="connsiteY161" fmla="*/ 535118 h 2278228"/>
                <a:gd name="connsiteX162" fmla="*/ 16758 w 1754187"/>
                <a:gd name="connsiteY162" fmla="*/ 535118 h 2278228"/>
                <a:gd name="connsiteX163" fmla="*/ 33516 w 1754187"/>
                <a:gd name="connsiteY163" fmla="*/ 537958 h 2278228"/>
                <a:gd name="connsiteX164" fmla="*/ 47433 w 1754187"/>
                <a:gd name="connsiteY164" fmla="*/ 535118 h 2278228"/>
                <a:gd name="connsiteX165" fmla="*/ 58795 w 1754187"/>
                <a:gd name="connsiteY165" fmla="*/ 535118 h 2278228"/>
                <a:gd name="connsiteX166" fmla="*/ 72712 w 1754187"/>
                <a:gd name="connsiteY166" fmla="*/ 532562 h 2278228"/>
                <a:gd name="connsiteX167" fmla="*/ 78393 w 1754187"/>
                <a:gd name="connsiteY167" fmla="*/ 529721 h 2278228"/>
                <a:gd name="connsiteX168" fmla="*/ 86630 w 1754187"/>
                <a:gd name="connsiteY168" fmla="*/ 529721 h 2278228"/>
                <a:gd name="connsiteX169" fmla="*/ 120430 w 1754187"/>
                <a:gd name="connsiteY169" fmla="*/ 526881 h 2278228"/>
                <a:gd name="connsiteX170" fmla="*/ 128667 w 1754187"/>
                <a:gd name="connsiteY170" fmla="*/ 529721 h 2278228"/>
                <a:gd name="connsiteX171" fmla="*/ 134347 w 1754187"/>
                <a:gd name="connsiteY171" fmla="*/ 529721 h 2278228"/>
                <a:gd name="connsiteX172" fmla="*/ 165307 w 1754187"/>
                <a:gd name="connsiteY172" fmla="*/ 549320 h 2278228"/>
                <a:gd name="connsiteX173" fmla="*/ 173544 w 1754187"/>
                <a:gd name="connsiteY173" fmla="*/ 557557 h 2278228"/>
                <a:gd name="connsiteX174" fmla="*/ 179225 w 1754187"/>
                <a:gd name="connsiteY174" fmla="*/ 560397 h 2278228"/>
                <a:gd name="connsiteX175" fmla="*/ 187746 w 1754187"/>
                <a:gd name="connsiteY175" fmla="*/ 566078 h 2278228"/>
                <a:gd name="connsiteX176" fmla="*/ 226942 w 1754187"/>
                <a:gd name="connsiteY176" fmla="*/ 599594 h 2278228"/>
                <a:gd name="connsiteX177" fmla="*/ 232623 w 1754187"/>
                <a:gd name="connsiteY177" fmla="*/ 602434 h 2278228"/>
                <a:gd name="connsiteX178" fmla="*/ 240860 w 1754187"/>
                <a:gd name="connsiteY178" fmla="*/ 605274 h 2278228"/>
                <a:gd name="connsiteX179" fmla="*/ 246541 w 1754187"/>
                <a:gd name="connsiteY179" fmla="*/ 608114 h 2278228"/>
                <a:gd name="connsiteX180" fmla="*/ 257618 w 1754187"/>
                <a:gd name="connsiteY180" fmla="*/ 608114 h 2278228"/>
                <a:gd name="connsiteX181" fmla="*/ 302495 w 1754187"/>
                <a:gd name="connsiteY181" fmla="*/ 591357 h 2278228"/>
                <a:gd name="connsiteX182" fmla="*/ 308176 w 1754187"/>
                <a:gd name="connsiteY182" fmla="*/ 585676 h 2278228"/>
                <a:gd name="connsiteX183" fmla="*/ 311016 w 1754187"/>
                <a:gd name="connsiteY183" fmla="*/ 579995 h 2278228"/>
                <a:gd name="connsiteX184" fmla="*/ 316413 w 1754187"/>
                <a:gd name="connsiteY184" fmla="*/ 574599 h 2278228"/>
                <a:gd name="connsiteX185" fmla="*/ 319253 w 1754187"/>
                <a:gd name="connsiteY185" fmla="*/ 568918 h 2278228"/>
                <a:gd name="connsiteX186" fmla="*/ 366971 w 1754187"/>
                <a:gd name="connsiteY186" fmla="*/ 552160 h 2278228"/>
                <a:gd name="connsiteX187" fmla="*/ 375492 w 1754187"/>
                <a:gd name="connsiteY187" fmla="*/ 552160 h 2278228"/>
                <a:gd name="connsiteX188" fmla="*/ 422925 w 1754187"/>
                <a:gd name="connsiteY188" fmla="*/ 515520 h 2278228"/>
                <a:gd name="connsiteX189" fmla="*/ 431446 w 1754187"/>
                <a:gd name="connsiteY189" fmla="*/ 507283 h 2278228"/>
                <a:gd name="connsiteX190" fmla="*/ 437127 w 1754187"/>
                <a:gd name="connsiteY190" fmla="*/ 498762 h 2278228"/>
                <a:gd name="connsiteX191" fmla="*/ 470643 w 1754187"/>
                <a:gd name="connsiteY191" fmla="*/ 487685 h 2278228"/>
                <a:gd name="connsiteX192" fmla="*/ 482004 w 1754187"/>
                <a:gd name="connsiteY192" fmla="*/ 487685 h 2278228"/>
                <a:gd name="connsiteX193" fmla="*/ 518360 w 1754187"/>
                <a:gd name="connsiteY193" fmla="*/ 498762 h 2278228"/>
                <a:gd name="connsiteX194" fmla="*/ 526597 w 1754187"/>
                <a:gd name="connsiteY194" fmla="*/ 498762 h 2278228"/>
                <a:gd name="connsiteX195" fmla="*/ 554716 w 1754187"/>
                <a:gd name="connsiteY195" fmla="*/ 487685 h 2278228"/>
                <a:gd name="connsiteX196" fmla="*/ 563237 w 1754187"/>
                <a:gd name="connsiteY196" fmla="*/ 479164 h 2278228"/>
                <a:gd name="connsiteX197" fmla="*/ 574315 w 1754187"/>
                <a:gd name="connsiteY197" fmla="*/ 473483 h 2278228"/>
                <a:gd name="connsiteX198" fmla="*/ 579995 w 1754187"/>
                <a:gd name="connsiteY198" fmla="*/ 468086 h 2278228"/>
                <a:gd name="connsiteX199" fmla="*/ 627713 w 1754187"/>
                <a:gd name="connsiteY199" fmla="*/ 459565 h 2278228"/>
                <a:gd name="connsiteX200" fmla="*/ 644471 w 1754187"/>
                <a:gd name="connsiteY200" fmla="*/ 453885 h 2278228"/>
                <a:gd name="connsiteX201" fmla="*/ 658388 w 1754187"/>
                <a:gd name="connsiteY201" fmla="*/ 453885 h 2278228"/>
                <a:gd name="connsiteX202" fmla="*/ 694745 w 1754187"/>
                <a:gd name="connsiteY202" fmla="*/ 417528 h 2278228"/>
                <a:gd name="connsiteX203" fmla="*/ 694745 w 1754187"/>
                <a:gd name="connsiteY203" fmla="*/ 409007 h 2278228"/>
                <a:gd name="connsiteX204" fmla="*/ 697585 w 1754187"/>
                <a:gd name="connsiteY204" fmla="*/ 361574 h 2278228"/>
                <a:gd name="connsiteX205" fmla="*/ 700425 w 1754187"/>
                <a:gd name="connsiteY205" fmla="*/ 353053 h 2278228"/>
                <a:gd name="connsiteX206" fmla="*/ 728545 w 1754187"/>
                <a:gd name="connsiteY206" fmla="*/ 313856 h 2278228"/>
                <a:gd name="connsiteX207" fmla="*/ 770581 w 1754187"/>
                <a:gd name="connsiteY207" fmla="*/ 299939 h 2278228"/>
                <a:gd name="connsiteX208" fmla="*/ 795860 w 1754187"/>
                <a:gd name="connsiteY208" fmla="*/ 283181 h 2278228"/>
                <a:gd name="connsiteX209" fmla="*/ 804097 w 1754187"/>
                <a:gd name="connsiteY209" fmla="*/ 277500 h 2278228"/>
                <a:gd name="connsiteX210" fmla="*/ 812618 w 1754187"/>
                <a:gd name="connsiteY210" fmla="*/ 271820 h 2278228"/>
                <a:gd name="connsiteX211" fmla="*/ 851815 w 1754187"/>
                <a:gd name="connsiteY211" fmla="*/ 229783 h 2278228"/>
                <a:gd name="connsiteX212" fmla="*/ 860336 w 1754187"/>
                <a:gd name="connsiteY212" fmla="*/ 218705 h 2278228"/>
                <a:gd name="connsiteX213" fmla="*/ 910610 w 1754187"/>
                <a:gd name="connsiteY213" fmla="*/ 201663 h 2278228"/>
                <a:gd name="connsiteX214" fmla="*/ 946966 w 1754187"/>
                <a:gd name="connsiteY214" fmla="*/ 190586 h 2278228"/>
                <a:gd name="connsiteX215" fmla="*/ 955487 w 1754187"/>
                <a:gd name="connsiteY215" fmla="*/ 187746 h 2278228"/>
                <a:gd name="connsiteX216" fmla="*/ 994683 w 1754187"/>
                <a:gd name="connsiteY216" fmla="*/ 170988 h 2278228"/>
                <a:gd name="connsiteX217" fmla="*/ 1000364 w 1754187"/>
                <a:gd name="connsiteY217" fmla="*/ 170988 h 2278228"/>
                <a:gd name="connsiteX218" fmla="*/ 1059159 w 1754187"/>
                <a:gd name="connsiteY218" fmla="*/ 140028 h 2278228"/>
                <a:gd name="connsiteX219" fmla="*/ 1090118 w 1754187"/>
                <a:gd name="connsiteY219" fmla="*/ 126111 h 2278228"/>
                <a:gd name="connsiteX220" fmla="*/ 1098355 w 1754187"/>
                <a:gd name="connsiteY220" fmla="*/ 123270 h 2278228"/>
                <a:gd name="connsiteX221" fmla="*/ 1120794 w 1754187"/>
                <a:gd name="connsiteY221" fmla="*/ 106512 h 2278228"/>
                <a:gd name="connsiteX222" fmla="*/ 1126475 w 1754187"/>
                <a:gd name="connsiteY222" fmla="*/ 97991 h 2278228"/>
                <a:gd name="connsiteX223" fmla="*/ 1137552 w 1754187"/>
                <a:gd name="connsiteY223" fmla="*/ 78393 h 2278228"/>
                <a:gd name="connsiteX224" fmla="*/ 1146073 w 1754187"/>
                <a:gd name="connsiteY224" fmla="*/ 53114 h 2278228"/>
                <a:gd name="connsiteX225" fmla="*/ 1143233 w 1754187"/>
                <a:gd name="connsiteY225" fmla="*/ 42037 h 2278228"/>
                <a:gd name="connsiteX226" fmla="*/ 1140392 w 1754187"/>
                <a:gd name="connsiteY226" fmla="*/ 28119 h 2278228"/>
                <a:gd name="connsiteX227" fmla="*/ 1151754 w 1754187"/>
                <a:gd name="connsiteY227" fmla="*/ 0 h 2278228"/>
                <a:gd name="connsiteX228" fmla="*/ 1159990 w 1754187"/>
                <a:gd name="connsiteY228" fmla="*/ 2840 h 2278228"/>
                <a:gd name="connsiteX229" fmla="*/ 1196347 w 1754187"/>
                <a:gd name="connsiteY229" fmla="*/ 28119 h 2278228"/>
                <a:gd name="connsiteX230" fmla="*/ 1204868 w 1754187"/>
                <a:gd name="connsiteY230" fmla="*/ 36356 h 2278228"/>
                <a:gd name="connsiteX231" fmla="*/ 1210548 w 1754187"/>
                <a:gd name="connsiteY231" fmla="*/ 42037 h 2278228"/>
                <a:gd name="connsiteX232" fmla="*/ 1252585 w 1754187"/>
                <a:gd name="connsiteY232" fmla="*/ 55954 h 2278228"/>
                <a:gd name="connsiteX233" fmla="*/ 1263663 w 1754187"/>
                <a:gd name="connsiteY233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297463 w 1754187"/>
                <a:gd name="connsiteY74" fmla="*/ 2054126 h 2278228"/>
                <a:gd name="connsiteX75" fmla="*/ 1260822 w 1754187"/>
                <a:gd name="connsiteY75" fmla="*/ 2087642 h 2278228"/>
                <a:gd name="connsiteX76" fmla="*/ 1190950 w 1754187"/>
                <a:gd name="connsiteY76" fmla="*/ 2177397 h 2278228"/>
                <a:gd name="connsiteX77" fmla="*/ 1053042 w 1754187"/>
                <a:gd name="connsiteY77" fmla="*/ 2131397 h 2278228"/>
                <a:gd name="connsiteX78" fmla="*/ 907769 w 1754187"/>
                <a:gd name="connsiteY78" fmla="*/ 2070884 h 2278228"/>
                <a:gd name="connsiteX79" fmla="*/ 571474 w 1754187"/>
                <a:gd name="connsiteY79" fmla="*/ 2087642 h 2278228"/>
                <a:gd name="connsiteX80" fmla="*/ 551876 w 1754187"/>
                <a:gd name="connsiteY80" fmla="*/ 2087642 h 2278228"/>
                <a:gd name="connsiteX81" fmla="*/ 521200 w 1754187"/>
                <a:gd name="connsiteY81" fmla="*/ 2073724 h 2278228"/>
                <a:gd name="connsiteX82" fmla="*/ 512679 w 1754187"/>
                <a:gd name="connsiteY82" fmla="*/ 2073724 h 2278228"/>
                <a:gd name="connsiteX83" fmla="*/ 462406 w 1754187"/>
                <a:gd name="connsiteY83" fmla="*/ 2101844 h 2278228"/>
                <a:gd name="connsiteX84" fmla="*/ 375492 w 1754187"/>
                <a:gd name="connsiteY84" fmla="*/ 2194154 h 2278228"/>
                <a:gd name="connsiteX85" fmla="*/ 364130 w 1754187"/>
                <a:gd name="connsiteY85" fmla="*/ 2210912 h 2278228"/>
                <a:gd name="connsiteX86" fmla="*/ 355893 w 1754187"/>
                <a:gd name="connsiteY86" fmla="*/ 2222274 h 2278228"/>
                <a:gd name="connsiteX87" fmla="*/ 324934 w 1754187"/>
                <a:gd name="connsiteY87" fmla="*/ 2247552 h 2278228"/>
                <a:gd name="connsiteX88" fmla="*/ 294258 w 1754187"/>
                <a:gd name="connsiteY88" fmla="*/ 2278228 h 2278228"/>
                <a:gd name="connsiteX89" fmla="*/ 210184 w 1754187"/>
                <a:gd name="connsiteY89" fmla="*/ 2236191 h 2278228"/>
                <a:gd name="connsiteX90" fmla="*/ 117590 w 1754187"/>
                <a:gd name="connsiteY90" fmla="*/ 2141040 h 2278228"/>
                <a:gd name="connsiteX91" fmla="*/ 117590 w 1754187"/>
                <a:gd name="connsiteY91" fmla="*/ 2096163 h 2278228"/>
                <a:gd name="connsiteX92" fmla="*/ 162467 w 1754187"/>
                <a:gd name="connsiteY92" fmla="*/ 2034528 h 2278228"/>
                <a:gd name="connsiteX93" fmla="*/ 201663 w 1754187"/>
                <a:gd name="connsiteY93" fmla="*/ 1928015 h 2278228"/>
                <a:gd name="connsiteX94" fmla="*/ 232623 w 1754187"/>
                <a:gd name="connsiteY94" fmla="*/ 1759868 h 2278228"/>
                <a:gd name="connsiteX95" fmla="*/ 235179 w 1754187"/>
                <a:gd name="connsiteY95" fmla="*/ 1672954 h 2278228"/>
                <a:gd name="connsiteX96" fmla="*/ 240860 w 1754187"/>
                <a:gd name="connsiteY96" fmla="*/ 1664717 h 2278228"/>
                <a:gd name="connsiteX97" fmla="*/ 235179 w 1754187"/>
                <a:gd name="connsiteY97" fmla="*/ 1479528 h 2278228"/>
                <a:gd name="connsiteX98" fmla="*/ 232623 w 1754187"/>
                <a:gd name="connsiteY98" fmla="*/ 1476687 h 2278228"/>
                <a:gd name="connsiteX99" fmla="*/ 232623 w 1754187"/>
                <a:gd name="connsiteY99" fmla="*/ 1465610 h 2278228"/>
                <a:gd name="connsiteX100" fmla="*/ 229783 w 1754187"/>
                <a:gd name="connsiteY100" fmla="*/ 1457089 h 2278228"/>
                <a:gd name="connsiteX101" fmla="*/ 229783 w 1754187"/>
                <a:gd name="connsiteY101" fmla="*/ 1451692 h 2278228"/>
                <a:gd name="connsiteX102" fmla="*/ 240860 w 1754187"/>
                <a:gd name="connsiteY102" fmla="*/ 1398294 h 2278228"/>
                <a:gd name="connsiteX103" fmla="*/ 243700 w 1754187"/>
                <a:gd name="connsiteY103" fmla="*/ 1395454 h 2278228"/>
                <a:gd name="connsiteX104" fmla="*/ 249381 w 1754187"/>
                <a:gd name="connsiteY104" fmla="*/ 1392897 h 2278228"/>
                <a:gd name="connsiteX105" fmla="*/ 254778 w 1754187"/>
                <a:gd name="connsiteY105" fmla="*/ 1390057 h 2278228"/>
                <a:gd name="connsiteX106" fmla="*/ 263298 w 1754187"/>
                <a:gd name="connsiteY106" fmla="*/ 1387217 h 2278228"/>
                <a:gd name="connsiteX107" fmla="*/ 299655 w 1754187"/>
                <a:gd name="connsiteY107" fmla="*/ 1387217 h 2278228"/>
                <a:gd name="connsiteX108" fmla="*/ 299655 w 1754187"/>
                <a:gd name="connsiteY108" fmla="*/ 1381536 h 2278228"/>
                <a:gd name="connsiteX109" fmla="*/ 305335 w 1754187"/>
                <a:gd name="connsiteY109" fmla="*/ 1375855 h 2278228"/>
                <a:gd name="connsiteX110" fmla="*/ 305335 w 1754187"/>
                <a:gd name="connsiteY110" fmla="*/ 1317061 h 2278228"/>
                <a:gd name="connsiteX111" fmla="*/ 308176 w 1754187"/>
                <a:gd name="connsiteY111" fmla="*/ 1311380 h 2278228"/>
                <a:gd name="connsiteX112" fmla="*/ 313856 w 1754187"/>
                <a:gd name="connsiteY112" fmla="*/ 1303143 h 2278228"/>
                <a:gd name="connsiteX113" fmla="*/ 316413 w 1754187"/>
                <a:gd name="connsiteY113" fmla="*/ 1300303 h 2278228"/>
                <a:gd name="connsiteX114" fmla="*/ 341692 w 1754187"/>
                <a:gd name="connsiteY114" fmla="*/ 1266787 h 2278228"/>
                <a:gd name="connsiteX115" fmla="*/ 372651 w 1754187"/>
                <a:gd name="connsiteY115" fmla="*/ 1238668 h 2278228"/>
                <a:gd name="connsiteX116" fmla="*/ 378332 w 1754187"/>
                <a:gd name="connsiteY116" fmla="*/ 1238668 h 2278228"/>
                <a:gd name="connsiteX117" fmla="*/ 383728 w 1754187"/>
                <a:gd name="connsiteY117" fmla="*/ 1235827 h 2278228"/>
                <a:gd name="connsiteX118" fmla="*/ 389409 w 1754187"/>
                <a:gd name="connsiteY118" fmla="*/ 1235827 h 2278228"/>
                <a:gd name="connsiteX119" fmla="*/ 411848 w 1754187"/>
                <a:gd name="connsiteY119" fmla="*/ 1238668 h 2278228"/>
                <a:gd name="connsiteX120" fmla="*/ 422925 w 1754187"/>
                <a:gd name="connsiteY120" fmla="*/ 1238668 h 2278228"/>
                <a:gd name="connsiteX121" fmla="*/ 445364 w 1754187"/>
                <a:gd name="connsiteY121" fmla="*/ 1224750 h 2278228"/>
                <a:gd name="connsiteX122" fmla="*/ 439967 w 1754187"/>
                <a:gd name="connsiteY122" fmla="*/ 1221910 h 2278228"/>
                <a:gd name="connsiteX123" fmla="*/ 428606 w 1754187"/>
                <a:gd name="connsiteY123" fmla="*/ 1199471 h 2278228"/>
                <a:gd name="connsiteX124" fmla="*/ 425765 w 1754187"/>
                <a:gd name="connsiteY124" fmla="*/ 1193790 h 2278228"/>
                <a:gd name="connsiteX125" fmla="*/ 403327 w 1754187"/>
                <a:gd name="connsiteY125" fmla="*/ 1171352 h 2278228"/>
                <a:gd name="connsiteX126" fmla="*/ 400486 w 1754187"/>
                <a:gd name="connsiteY126" fmla="*/ 1171352 h 2278228"/>
                <a:gd name="connsiteX127" fmla="*/ 395090 w 1754187"/>
                <a:gd name="connsiteY127" fmla="*/ 1168511 h 2278228"/>
                <a:gd name="connsiteX128" fmla="*/ 378332 w 1754187"/>
                <a:gd name="connsiteY128" fmla="*/ 1162831 h 2278228"/>
                <a:gd name="connsiteX129" fmla="*/ 372651 w 1754187"/>
                <a:gd name="connsiteY129" fmla="*/ 1160274 h 2278228"/>
                <a:gd name="connsiteX130" fmla="*/ 353053 w 1754187"/>
                <a:gd name="connsiteY130" fmla="*/ 1126475 h 2278228"/>
                <a:gd name="connsiteX131" fmla="*/ 333455 w 1754187"/>
                <a:gd name="connsiteY131" fmla="*/ 1123634 h 2278228"/>
                <a:gd name="connsiteX132" fmla="*/ 294258 w 1754187"/>
                <a:gd name="connsiteY132" fmla="*/ 1112557 h 2278228"/>
                <a:gd name="connsiteX133" fmla="*/ 299655 w 1754187"/>
                <a:gd name="connsiteY133" fmla="*/ 1095799 h 2278228"/>
                <a:gd name="connsiteX134" fmla="*/ 294258 w 1754187"/>
                <a:gd name="connsiteY134" fmla="*/ 1050922 h 2278228"/>
                <a:gd name="connsiteX135" fmla="*/ 294258 w 1754187"/>
                <a:gd name="connsiteY135" fmla="*/ 1039560 h 2278228"/>
                <a:gd name="connsiteX136" fmla="*/ 302495 w 1754187"/>
                <a:gd name="connsiteY136" fmla="*/ 983606 h 2278228"/>
                <a:gd name="connsiteX137" fmla="*/ 302495 w 1754187"/>
                <a:gd name="connsiteY137" fmla="*/ 964008 h 2278228"/>
                <a:gd name="connsiteX138" fmla="*/ 324934 w 1754187"/>
                <a:gd name="connsiteY138" fmla="*/ 885615 h 2278228"/>
                <a:gd name="connsiteX139" fmla="*/ 333455 w 1754187"/>
                <a:gd name="connsiteY139" fmla="*/ 874253 h 2278228"/>
                <a:gd name="connsiteX140" fmla="*/ 341692 w 1754187"/>
                <a:gd name="connsiteY140" fmla="*/ 863176 h 2278228"/>
                <a:gd name="connsiteX141" fmla="*/ 358449 w 1754187"/>
                <a:gd name="connsiteY141" fmla="*/ 823980 h 2278228"/>
                <a:gd name="connsiteX142" fmla="*/ 361290 w 1754187"/>
                <a:gd name="connsiteY142" fmla="*/ 818299 h 2278228"/>
                <a:gd name="connsiteX143" fmla="*/ 358449 w 1754187"/>
                <a:gd name="connsiteY143" fmla="*/ 806938 h 2278228"/>
                <a:gd name="connsiteX144" fmla="*/ 358449 w 1754187"/>
                <a:gd name="connsiteY144" fmla="*/ 798701 h 2278228"/>
                <a:gd name="connsiteX145" fmla="*/ 308176 w 1754187"/>
                <a:gd name="connsiteY145" fmla="*/ 764901 h 2278228"/>
                <a:gd name="connsiteX146" fmla="*/ 296814 w 1754187"/>
                <a:gd name="connsiteY146" fmla="*/ 764901 h 2278228"/>
                <a:gd name="connsiteX147" fmla="*/ 263298 w 1754187"/>
                <a:gd name="connsiteY147" fmla="*/ 748143 h 2278228"/>
                <a:gd name="connsiteX148" fmla="*/ 254778 w 1754187"/>
                <a:gd name="connsiteY148" fmla="*/ 745302 h 2278228"/>
                <a:gd name="connsiteX149" fmla="*/ 195983 w 1754187"/>
                <a:gd name="connsiteY149" fmla="*/ 750983 h 2278228"/>
                <a:gd name="connsiteX150" fmla="*/ 184905 w 1754187"/>
                <a:gd name="connsiteY150" fmla="*/ 753823 h 2278228"/>
                <a:gd name="connsiteX151" fmla="*/ 137188 w 1754187"/>
                <a:gd name="connsiteY151" fmla="*/ 742746 h 2278228"/>
                <a:gd name="connsiteX152" fmla="*/ 131507 w 1754187"/>
                <a:gd name="connsiteY152" fmla="*/ 734225 h 2278228"/>
                <a:gd name="connsiteX153" fmla="*/ 100832 w 1754187"/>
                <a:gd name="connsiteY153" fmla="*/ 686508 h 2278228"/>
                <a:gd name="connsiteX154" fmla="*/ 86630 w 1754187"/>
                <a:gd name="connsiteY154" fmla="*/ 680827 h 2278228"/>
                <a:gd name="connsiteX155" fmla="*/ 69872 w 1754187"/>
                <a:gd name="connsiteY155" fmla="*/ 675430 h 2278228"/>
                <a:gd name="connsiteX156" fmla="*/ 24995 w 1754187"/>
                <a:gd name="connsiteY156" fmla="*/ 630553 h 2278228"/>
                <a:gd name="connsiteX157" fmla="*/ 24995 w 1754187"/>
                <a:gd name="connsiteY157" fmla="*/ 619192 h 2278228"/>
                <a:gd name="connsiteX158" fmla="*/ 22439 w 1754187"/>
                <a:gd name="connsiteY158" fmla="*/ 610955 h 2278228"/>
                <a:gd name="connsiteX159" fmla="*/ 0 w 1754187"/>
                <a:gd name="connsiteY159" fmla="*/ 532562 h 2278228"/>
                <a:gd name="connsiteX160" fmla="*/ 8237 w 1754187"/>
                <a:gd name="connsiteY160" fmla="*/ 535118 h 2278228"/>
                <a:gd name="connsiteX161" fmla="*/ 16758 w 1754187"/>
                <a:gd name="connsiteY161" fmla="*/ 535118 h 2278228"/>
                <a:gd name="connsiteX162" fmla="*/ 33516 w 1754187"/>
                <a:gd name="connsiteY162" fmla="*/ 537958 h 2278228"/>
                <a:gd name="connsiteX163" fmla="*/ 47433 w 1754187"/>
                <a:gd name="connsiteY163" fmla="*/ 535118 h 2278228"/>
                <a:gd name="connsiteX164" fmla="*/ 58795 w 1754187"/>
                <a:gd name="connsiteY164" fmla="*/ 535118 h 2278228"/>
                <a:gd name="connsiteX165" fmla="*/ 72712 w 1754187"/>
                <a:gd name="connsiteY165" fmla="*/ 532562 h 2278228"/>
                <a:gd name="connsiteX166" fmla="*/ 78393 w 1754187"/>
                <a:gd name="connsiteY166" fmla="*/ 529721 h 2278228"/>
                <a:gd name="connsiteX167" fmla="*/ 86630 w 1754187"/>
                <a:gd name="connsiteY167" fmla="*/ 529721 h 2278228"/>
                <a:gd name="connsiteX168" fmla="*/ 120430 w 1754187"/>
                <a:gd name="connsiteY168" fmla="*/ 526881 h 2278228"/>
                <a:gd name="connsiteX169" fmla="*/ 128667 w 1754187"/>
                <a:gd name="connsiteY169" fmla="*/ 529721 h 2278228"/>
                <a:gd name="connsiteX170" fmla="*/ 134347 w 1754187"/>
                <a:gd name="connsiteY170" fmla="*/ 529721 h 2278228"/>
                <a:gd name="connsiteX171" fmla="*/ 165307 w 1754187"/>
                <a:gd name="connsiteY171" fmla="*/ 549320 h 2278228"/>
                <a:gd name="connsiteX172" fmla="*/ 173544 w 1754187"/>
                <a:gd name="connsiteY172" fmla="*/ 557557 h 2278228"/>
                <a:gd name="connsiteX173" fmla="*/ 179225 w 1754187"/>
                <a:gd name="connsiteY173" fmla="*/ 560397 h 2278228"/>
                <a:gd name="connsiteX174" fmla="*/ 187746 w 1754187"/>
                <a:gd name="connsiteY174" fmla="*/ 566078 h 2278228"/>
                <a:gd name="connsiteX175" fmla="*/ 226942 w 1754187"/>
                <a:gd name="connsiteY175" fmla="*/ 599594 h 2278228"/>
                <a:gd name="connsiteX176" fmla="*/ 232623 w 1754187"/>
                <a:gd name="connsiteY176" fmla="*/ 602434 h 2278228"/>
                <a:gd name="connsiteX177" fmla="*/ 240860 w 1754187"/>
                <a:gd name="connsiteY177" fmla="*/ 605274 h 2278228"/>
                <a:gd name="connsiteX178" fmla="*/ 246541 w 1754187"/>
                <a:gd name="connsiteY178" fmla="*/ 608114 h 2278228"/>
                <a:gd name="connsiteX179" fmla="*/ 257618 w 1754187"/>
                <a:gd name="connsiteY179" fmla="*/ 608114 h 2278228"/>
                <a:gd name="connsiteX180" fmla="*/ 302495 w 1754187"/>
                <a:gd name="connsiteY180" fmla="*/ 591357 h 2278228"/>
                <a:gd name="connsiteX181" fmla="*/ 308176 w 1754187"/>
                <a:gd name="connsiteY181" fmla="*/ 585676 h 2278228"/>
                <a:gd name="connsiteX182" fmla="*/ 311016 w 1754187"/>
                <a:gd name="connsiteY182" fmla="*/ 579995 h 2278228"/>
                <a:gd name="connsiteX183" fmla="*/ 316413 w 1754187"/>
                <a:gd name="connsiteY183" fmla="*/ 574599 h 2278228"/>
                <a:gd name="connsiteX184" fmla="*/ 319253 w 1754187"/>
                <a:gd name="connsiteY184" fmla="*/ 568918 h 2278228"/>
                <a:gd name="connsiteX185" fmla="*/ 366971 w 1754187"/>
                <a:gd name="connsiteY185" fmla="*/ 552160 h 2278228"/>
                <a:gd name="connsiteX186" fmla="*/ 375492 w 1754187"/>
                <a:gd name="connsiteY186" fmla="*/ 552160 h 2278228"/>
                <a:gd name="connsiteX187" fmla="*/ 422925 w 1754187"/>
                <a:gd name="connsiteY187" fmla="*/ 515520 h 2278228"/>
                <a:gd name="connsiteX188" fmla="*/ 431446 w 1754187"/>
                <a:gd name="connsiteY188" fmla="*/ 507283 h 2278228"/>
                <a:gd name="connsiteX189" fmla="*/ 437127 w 1754187"/>
                <a:gd name="connsiteY189" fmla="*/ 498762 h 2278228"/>
                <a:gd name="connsiteX190" fmla="*/ 470643 w 1754187"/>
                <a:gd name="connsiteY190" fmla="*/ 487685 h 2278228"/>
                <a:gd name="connsiteX191" fmla="*/ 482004 w 1754187"/>
                <a:gd name="connsiteY191" fmla="*/ 487685 h 2278228"/>
                <a:gd name="connsiteX192" fmla="*/ 518360 w 1754187"/>
                <a:gd name="connsiteY192" fmla="*/ 498762 h 2278228"/>
                <a:gd name="connsiteX193" fmla="*/ 526597 w 1754187"/>
                <a:gd name="connsiteY193" fmla="*/ 498762 h 2278228"/>
                <a:gd name="connsiteX194" fmla="*/ 554716 w 1754187"/>
                <a:gd name="connsiteY194" fmla="*/ 487685 h 2278228"/>
                <a:gd name="connsiteX195" fmla="*/ 563237 w 1754187"/>
                <a:gd name="connsiteY195" fmla="*/ 479164 h 2278228"/>
                <a:gd name="connsiteX196" fmla="*/ 574315 w 1754187"/>
                <a:gd name="connsiteY196" fmla="*/ 473483 h 2278228"/>
                <a:gd name="connsiteX197" fmla="*/ 579995 w 1754187"/>
                <a:gd name="connsiteY197" fmla="*/ 468086 h 2278228"/>
                <a:gd name="connsiteX198" fmla="*/ 627713 w 1754187"/>
                <a:gd name="connsiteY198" fmla="*/ 459565 h 2278228"/>
                <a:gd name="connsiteX199" fmla="*/ 644471 w 1754187"/>
                <a:gd name="connsiteY199" fmla="*/ 453885 h 2278228"/>
                <a:gd name="connsiteX200" fmla="*/ 658388 w 1754187"/>
                <a:gd name="connsiteY200" fmla="*/ 453885 h 2278228"/>
                <a:gd name="connsiteX201" fmla="*/ 694745 w 1754187"/>
                <a:gd name="connsiteY201" fmla="*/ 417528 h 2278228"/>
                <a:gd name="connsiteX202" fmla="*/ 694745 w 1754187"/>
                <a:gd name="connsiteY202" fmla="*/ 409007 h 2278228"/>
                <a:gd name="connsiteX203" fmla="*/ 697585 w 1754187"/>
                <a:gd name="connsiteY203" fmla="*/ 361574 h 2278228"/>
                <a:gd name="connsiteX204" fmla="*/ 700425 w 1754187"/>
                <a:gd name="connsiteY204" fmla="*/ 353053 h 2278228"/>
                <a:gd name="connsiteX205" fmla="*/ 728545 w 1754187"/>
                <a:gd name="connsiteY205" fmla="*/ 313856 h 2278228"/>
                <a:gd name="connsiteX206" fmla="*/ 770581 w 1754187"/>
                <a:gd name="connsiteY206" fmla="*/ 299939 h 2278228"/>
                <a:gd name="connsiteX207" fmla="*/ 795860 w 1754187"/>
                <a:gd name="connsiteY207" fmla="*/ 283181 h 2278228"/>
                <a:gd name="connsiteX208" fmla="*/ 804097 w 1754187"/>
                <a:gd name="connsiteY208" fmla="*/ 277500 h 2278228"/>
                <a:gd name="connsiteX209" fmla="*/ 812618 w 1754187"/>
                <a:gd name="connsiteY209" fmla="*/ 271820 h 2278228"/>
                <a:gd name="connsiteX210" fmla="*/ 851815 w 1754187"/>
                <a:gd name="connsiteY210" fmla="*/ 229783 h 2278228"/>
                <a:gd name="connsiteX211" fmla="*/ 860336 w 1754187"/>
                <a:gd name="connsiteY211" fmla="*/ 218705 h 2278228"/>
                <a:gd name="connsiteX212" fmla="*/ 910610 w 1754187"/>
                <a:gd name="connsiteY212" fmla="*/ 201663 h 2278228"/>
                <a:gd name="connsiteX213" fmla="*/ 946966 w 1754187"/>
                <a:gd name="connsiteY213" fmla="*/ 190586 h 2278228"/>
                <a:gd name="connsiteX214" fmla="*/ 955487 w 1754187"/>
                <a:gd name="connsiteY214" fmla="*/ 187746 h 2278228"/>
                <a:gd name="connsiteX215" fmla="*/ 994683 w 1754187"/>
                <a:gd name="connsiteY215" fmla="*/ 170988 h 2278228"/>
                <a:gd name="connsiteX216" fmla="*/ 1000364 w 1754187"/>
                <a:gd name="connsiteY216" fmla="*/ 170988 h 2278228"/>
                <a:gd name="connsiteX217" fmla="*/ 1059159 w 1754187"/>
                <a:gd name="connsiteY217" fmla="*/ 140028 h 2278228"/>
                <a:gd name="connsiteX218" fmla="*/ 1090118 w 1754187"/>
                <a:gd name="connsiteY218" fmla="*/ 126111 h 2278228"/>
                <a:gd name="connsiteX219" fmla="*/ 1098355 w 1754187"/>
                <a:gd name="connsiteY219" fmla="*/ 123270 h 2278228"/>
                <a:gd name="connsiteX220" fmla="*/ 1120794 w 1754187"/>
                <a:gd name="connsiteY220" fmla="*/ 106512 h 2278228"/>
                <a:gd name="connsiteX221" fmla="*/ 1126475 w 1754187"/>
                <a:gd name="connsiteY221" fmla="*/ 97991 h 2278228"/>
                <a:gd name="connsiteX222" fmla="*/ 1137552 w 1754187"/>
                <a:gd name="connsiteY222" fmla="*/ 78393 h 2278228"/>
                <a:gd name="connsiteX223" fmla="*/ 1146073 w 1754187"/>
                <a:gd name="connsiteY223" fmla="*/ 53114 h 2278228"/>
                <a:gd name="connsiteX224" fmla="*/ 1143233 w 1754187"/>
                <a:gd name="connsiteY224" fmla="*/ 42037 h 2278228"/>
                <a:gd name="connsiteX225" fmla="*/ 1140392 w 1754187"/>
                <a:gd name="connsiteY225" fmla="*/ 28119 h 2278228"/>
                <a:gd name="connsiteX226" fmla="*/ 1151754 w 1754187"/>
                <a:gd name="connsiteY226" fmla="*/ 0 h 2278228"/>
                <a:gd name="connsiteX227" fmla="*/ 1159990 w 1754187"/>
                <a:gd name="connsiteY227" fmla="*/ 2840 h 2278228"/>
                <a:gd name="connsiteX228" fmla="*/ 1196347 w 1754187"/>
                <a:gd name="connsiteY228" fmla="*/ 28119 h 2278228"/>
                <a:gd name="connsiteX229" fmla="*/ 1204868 w 1754187"/>
                <a:gd name="connsiteY229" fmla="*/ 36356 h 2278228"/>
                <a:gd name="connsiteX230" fmla="*/ 1210548 w 1754187"/>
                <a:gd name="connsiteY230" fmla="*/ 42037 h 2278228"/>
                <a:gd name="connsiteX231" fmla="*/ 1252585 w 1754187"/>
                <a:gd name="connsiteY231" fmla="*/ 55954 h 2278228"/>
                <a:gd name="connsiteX232" fmla="*/ 1263663 w 1754187"/>
                <a:gd name="connsiteY232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297463 w 1754187"/>
                <a:gd name="connsiteY73" fmla="*/ 2054126 h 2278228"/>
                <a:gd name="connsiteX74" fmla="*/ 1260822 w 1754187"/>
                <a:gd name="connsiteY74" fmla="*/ 2087642 h 2278228"/>
                <a:gd name="connsiteX75" fmla="*/ 1190950 w 1754187"/>
                <a:gd name="connsiteY75" fmla="*/ 2177397 h 2278228"/>
                <a:gd name="connsiteX76" fmla="*/ 1053042 w 1754187"/>
                <a:gd name="connsiteY76" fmla="*/ 2131397 h 2278228"/>
                <a:gd name="connsiteX77" fmla="*/ 907769 w 1754187"/>
                <a:gd name="connsiteY77" fmla="*/ 2070884 h 2278228"/>
                <a:gd name="connsiteX78" fmla="*/ 571474 w 1754187"/>
                <a:gd name="connsiteY78" fmla="*/ 2087642 h 2278228"/>
                <a:gd name="connsiteX79" fmla="*/ 551876 w 1754187"/>
                <a:gd name="connsiteY79" fmla="*/ 2087642 h 2278228"/>
                <a:gd name="connsiteX80" fmla="*/ 521200 w 1754187"/>
                <a:gd name="connsiteY80" fmla="*/ 2073724 h 2278228"/>
                <a:gd name="connsiteX81" fmla="*/ 512679 w 1754187"/>
                <a:gd name="connsiteY81" fmla="*/ 2073724 h 2278228"/>
                <a:gd name="connsiteX82" fmla="*/ 462406 w 1754187"/>
                <a:gd name="connsiteY82" fmla="*/ 2101844 h 2278228"/>
                <a:gd name="connsiteX83" fmla="*/ 375492 w 1754187"/>
                <a:gd name="connsiteY83" fmla="*/ 2194154 h 2278228"/>
                <a:gd name="connsiteX84" fmla="*/ 364130 w 1754187"/>
                <a:gd name="connsiteY84" fmla="*/ 2210912 h 2278228"/>
                <a:gd name="connsiteX85" fmla="*/ 355893 w 1754187"/>
                <a:gd name="connsiteY85" fmla="*/ 2222274 h 2278228"/>
                <a:gd name="connsiteX86" fmla="*/ 324934 w 1754187"/>
                <a:gd name="connsiteY86" fmla="*/ 2247552 h 2278228"/>
                <a:gd name="connsiteX87" fmla="*/ 294258 w 1754187"/>
                <a:gd name="connsiteY87" fmla="*/ 2278228 h 2278228"/>
                <a:gd name="connsiteX88" fmla="*/ 210184 w 1754187"/>
                <a:gd name="connsiteY88" fmla="*/ 2236191 h 2278228"/>
                <a:gd name="connsiteX89" fmla="*/ 117590 w 1754187"/>
                <a:gd name="connsiteY89" fmla="*/ 2141040 h 2278228"/>
                <a:gd name="connsiteX90" fmla="*/ 117590 w 1754187"/>
                <a:gd name="connsiteY90" fmla="*/ 2096163 h 2278228"/>
                <a:gd name="connsiteX91" fmla="*/ 162467 w 1754187"/>
                <a:gd name="connsiteY91" fmla="*/ 2034528 h 2278228"/>
                <a:gd name="connsiteX92" fmla="*/ 201663 w 1754187"/>
                <a:gd name="connsiteY92" fmla="*/ 1928015 h 2278228"/>
                <a:gd name="connsiteX93" fmla="*/ 232623 w 1754187"/>
                <a:gd name="connsiteY93" fmla="*/ 1759868 h 2278228"/>
                <a:gd name="connsiteX94" fmla="*/ 235179 w 1754187"/>
                <a:gd name="connsiteY94" fmla="*/ 1672954 h 2278228"/>
                <a:gd name="connsiteX95" fmla="*/ 240860 w 1754187"/>
                <a:gd name="connsiteY95" fmla="*/ 1664717 h 2278228"/>
                <a:gd name="connsiteX96" fmla="*/ 235179 w 1754187"/>
                <a:gd name="connsiteY96" fmla="*/ 1479528 h 2278228"/>
                <a:gd name="connsiteX97" fmla="*/ 232623 w 1754187"/>
                <a:gd name="connsiteY97" fmla="*/ 1476687 h 2278228"/>
                <a:gd name="connsiteX98" fmla="*/ 232623 w 1754187"/>
                <a:gd name="connsiteY98" fmla="*/ 1465610 h 2278228"/>
                <a:gd name="connsiteX99" fmla="*/ 229783 w 1754187"/>
                <a:gd name="connsiteY99" fmla="*/ 1457089 h 2278228"/>
                <a:gd name="connsiteX100" fmla="*/ 229783 w 1754187"/>
                <a:gd name="connsiteY100" fmla="*/ 1451692 h 2278228"/>
                <a:gd name="connsiteX101" fmla="*/ 240860 w 1754187"/>
                <a:gd name="connsiteY101" fmla="*/ 1398294 h 2278228"/>
                <a:gd name="connsiteX102" fmla="*/ 243700 w 1754187"/>
                <a:gd name="connsiteY102" fmla="*/ 1395454 h 2278228"/>
                <a:gd name="connsiteX103" fmla="*/ 249381 w 1754187"/>
                <a:gd name="connsiteY103" fmla="*/ 1392897 h 2278228"/>
                <a:gd name="connsiteX104" fmla="*/ 254778 w 1754187"/>
                <a:gd name="connsiteY104" fmla="*/ 1390057 h 2278228"/>
                <a:gd name="connsiteX105" fmla="*/ 263298 w 1754187"/>
                <a:gd name="connsiteY105" fmla="*/ 1387217 h 2278228"/>
                <a:gd name="connsiteX106" fmla="*/ 299655 w 1754187"/>
                <a:gd name="connsiteY106" fmla="*/ 1387217 h 2278228"/>
                <a:gd name="connsiteX107" fmla="*/ 299655 w 1754187"/>
                <a:gd name="connsiteY107" fmla="*/ 1381536 h 2278228"/>
                <a:gd name="connsiteX108" fmla="*/ 305335 w 1754187"/>
                <a:gd name="connsiteY108" fmla="*/ 1375855 h 2278228"/>
                <a:gd name="connsiteX109" fmla="*/ 305335 w 1754187"/>
                <a:gd name="connsiteY109" fmla="*/ 1317061 h 2278228"/>
                <a:gd name="connsiteX110" fmla="*/ 308176 w 1754187"/>
                <a:gd name="connsiteY110" fmla="*/ 1311380 h 2278228"/>
                <a:gd name="connsiteX111" fmla="*/ 313856 w 1754187"/>
                <a:gd name="connsiteY111" fmla="*/ 1303143 h 2278228"/>
                <a:gd name="connsiteX112" fmla="*/ 316413 w 1754187"/>
                <a:gd name="connsiteY112" fmla="*/ 1300303 h 2278228"/>
                <a:gd name="connsiteX113" fmla="*/ 341692 w 1754187"/>
                <a:gd name="connsiteY113" fmla="*/ 1266787 h 2278228"/>
                <a:gd name="connsiteX114" fmla="*/ 372651 w 1754187"/>
                <a:gd name="connsiteY114" fmla="*/ 1238668 h 2278228"/>
                <a:gd name="connsiteX115" fmla="*/ 378332 w 1754187"/>
                <a:gd name="connsiteY115" fmla="*/ 1238668 h 2278228"/>
                <a:gd name="connsiteX116" fmla="*/ 383728 w 1754187"/>
                <a:gd name="connsiteY116" fmla="*/ 1235827 h 2278228"/>
                <a:gd name="connsiteX117" fmla="*/ 389409 w 1754187"/>
                <a:gd name="connsiteY117" fmla="*/ 1235827 h 2278228"/>
                <a:gd name="connsiteX118" fmla="*/ 411848 w 1754187"/>
                <a:gd name="connsiteY118" fmla="*/ 1238668 h 2278228"/>
                <a:gd name="connsiteX119" fmla="*/ 422925 w 1754187"/>
                <a:gd name="connsiteY119" fmla="*/ 1238668 h 2278228"/>
                <a:gd name="connsiteX120" fmla="*/ 445364 w 1754187"/>
                <a:gd name="connsiteY120" fmla="*/ 1224750 h 2278228"/>
                <a:gd name="connsiteX121" fmla="*/ 439967 w 1754187"/>
                <a:gd name="connsiteY121" fmla="*/ 1221910 h 2278228"/>
                <a:gd name="connsiteX122" fmla="*/ 428606 w 1754187"/>
                <a:gd name="connsiteY122" fmla="*/ 1199471 h 2278228"/>
                <a:gd name="connsiteX123" fmla="*/ 425765 w 1754187"/>
                <a:gd name="connsiteY123" fmla="*/ 1193790 h 2278228"/>
                <a:gd name="connsiteX124" fmla="*/ 403327 w 1754187"/>
                <a:gd name="connsiteY124" fmla="*/ 1171352 h 2278228"/>
                <a:gd name="connsiteX125" fmla="*/ 400486 w 1754187"/>
                <a:gd name="connsiteY125" fmla="*/ 1171352 h 2278228"/>
                <a:gd name="connsiteX126" fmla="*/ 395090 w 1754187"/>
                <a:gd name="connsiteY126" fmla="*/ 1168511 h 2278228"/>
                <a:gd name="connsiteX127" fmla="*/ 378332 w 1754187"/>
                <a:gd name="connsiteY127" fmla="*/ 1162831 h 2278228"/>
                <a:gd name="connsiteX128" fmla="*/ 372651 w 1754187"/>
                <a:gd name="connsiteY128" fmla="*/ 1160274 h 2278228"/>
                <a:gd name="connsiteX129" fmla="*/ 353053 w 1754187"/>
                <a:gd name="connsiteY129" fmla="*/ 1126475 h 2278228"/>
                <a:gd name="connsiteX130" fmla="*/ 333455 w 1754187"/>
                <a:gd name="connsiteY130" fmla="*/ 1123634 h 2278228"/>
                <a:gd name="connsiteX131" fmla="*/ 294258 w 1754187"/>
                <a:gd name="connsiteY131" fmla="*/ 1112557 h 2278228"/>
                <a:gd name="connsiteX132" fmla="*/ 299655 w 1754187"/>
                <a:gd name="connsiteY132" fmla="*/ 1095799 h 2278228"/>
                <a:gd name="connsiteX133" fmla="*/ 294258 w 1754187"/>
                <a:gd name="connsiteY133" fmla="*/ 1050922 h 2278228"/>
                <a:gd name="connsiteX134" fmla="*/ 294258 w 1754187"/>
                <a:gd name="connsiteY134" fmla="*/ 1039560 h 2278228"/>
                <a:gd name="connsiteX135" fmla="*/ 302495 w 1754187"/>
                <a:gd name="connsiteY135" fmla="*/ 983606 h 2278228"/>
                <a:gd name="connsiteX136" fmla="*/ 302495 w 1754187"/>
                <a:gd name="connsiteY136" fmla="*/ 964008 h 2278228"/>
                <a:gd name="connsiteX137" fmla="*/ 324934 w 1754187"/>
                <a:gd name="connsiteY137" fmla="*/ 885615 h 2278228"/>
                <a:gd name="connsiteX138" fmla="*/ 333455 w 1754187"/>
                <a:gd name="connsiteY138" fmla="*/ 874253 h 2278228"/>
                <a:gd name="connsiteX139" fmla="*/ 341692 w 1754187"/>
                <a:gd name="connsiteY139" fmla="*/ 863176 h 2278228"/>
                <a:gd name="connsiteX140" fmla="*/ 358449 w 1754187"/>
                <a:gd name="connsiteY140" fmla="*/ 823980 h 2278228"/>
                <a:gd name="connsiteX141" fmla="*/ 361290 w 1754187"/>
                <a:gd name="connsiteY141" fmla="*/ 818299 h 2278228"/>
                <a:gd name="connsiteX142" fmla="*/ 358449 w 1754187"/>
                <a:gd name="connsiteY142" fmla="*/ 806938 h 2278228"/>
                <a:gd name="connsiteX143" fmla="*/ 358449 w 1754187"/>
                <a:gd name="connsiteY143" fmla="*/ 798701 h 2278228"/>
                <a:gd name="connsiteX144" fmla="*/ 308176 w 1754187"/>
                <a:gd name="connsiteY144" fmla="*/ 764901 h 2278228"/>
                <a:gd name="connsiteX145" fmla="*/ 296814 w 1754187"/>
                <a:gd name="connsiteY145" fmla="*/ 764901 h 2278228"/>
                <a:gd name="connsiteX146" fmla="*/ 263298 w 1754187"/>
                <a:gd name="connsiteY146" fmla="*/ 748143 h 2278228"/>
                <a:gd name="connsiteX147" fmla="*/ 254778 w 1754187"/>
                <a:gd name="connsiteY147" fmla="*/ 745302 h 2278228"/>
                <a:gd name="connsiteX148" fmla="*/ 195983 w 1754187"/>
                <a:gd name="connsiteY148" fmla="*/ 750983 h 2278228"/>
                <a:gd name="connsiteX149" fmla="*/ 184905 w 1754187"/>
                <a:gd name="connsiteY149" fmla="*/ 753823 h 2278228"/>
                <a:gd name="connsiteX150" fmla="*/ 137188 w 1754187"/>
                <a:gd name="connsiteY150" fmla="*/ 742746 h 2278228"/>
                <a:gd name="connsiteX151" fmla="*/ 131507 w 1754187"/>
                <a:gd name="connsiteY151" fmla="*/ 734225 h 2278228"/>
                <a:gd name="connsiteX152" fmla="*/ 100832 w 1754187"/>
                <a:gd name="connsiteY152" fmla="*/ 686508 h 2278228"/>
                <a:gd name="connsiteX153" fmla="*/ 86630 w 1754187"/>
                <a:gd name="connsiteY153" fmla="*/ 680827 h 2278228"/>
                <a:gd name="connsiteX154" fmla="*/ 69872 w 1754187"/>
                <a:gd name="connsiteY154" fmla="*/ 675430 h 2278228"/>
                <a:gd name="connsiteX155" fmla="*/ 24995 w 1754187"/>
                <a:gd name="connsiteY155" fmla="*/ 630553 h 2278228"/>
                <a:gd name="connsiteX156" fmla="*/ 24995 w 1754187"/>
                <a:gd name="connsiteY156" fmla="*/ 619192 h 2278228"/>
                <a:gd name="connsiteX157" fmla="*/ 22439 w 1754187"/>
                <a:gd name="connsiteY157" fmla="*/ 610955 h 2278228"/>
                <a:gd name="connsiteX158" fmla="*/ 0 w 1754187"/>
                <a:gd name="connsiteY158" fmla="*/ 532562 h 2278228"/>
                <a:gd name="connsiteX159" fmla="*/ 8237 w 1754187"/>
                <a:gd name="connsiteY159" fmla="*/ 535118 h 2278228"/>
                <a:gd name="connsiteX160" fmla="*/ 16758 w 1754187"/>
                <a:gd name="connsiteY160" fmla="*/ 535118 h 2278228"/>
                <a:gd name="connsiteX161" fmla="*/ 33516 w 1754187"/>
                <a:gd name="connsiteY161" fmla="*/ 537958 h 2278228"/>
                <a:gd name="connsiteX162" fmla="*/ 47433 w 1754187"/>
                <a:gd name="connsiteY162" fmla="*/ 535118 h 2278228"/>
                <a:gd name="connsiteX163" fmla="*/ 58795 w 1754187"/>
                <a:gd name="connsiteY163" fmla="*/ 535118 h 2278228"/>
                <a:gd name="connsiteX164" fmla="*/ 72712 w 1754187"/>
                <a:gd name="connsiteY164" fmla="*/ 532562 h 2278228"/>
                <a:gd name="connsiteX165" fmla="*/ 78393 w 1754187"/>
                <a:gd name="connsiteY165" fmla="*/ 529721 h 2278228"/>
                <a:gd name="connsiteX166" fmla="*/ 86630 w 1754187"/>
                <a:gd name="connsiteY166" fmla="*/ 529721 h 2278228"/>
                <a:gd name="connsiteX167" fmla="*/ 120430 w 1754187"/>
                <a:gd name="connsiteY167" fmla="*/ 526881 h 2278228"/>
                <a:gd name="connsiteX168" fmla="*/ 128667 w 1754187"/>
                <a:gd name="connsiteY168" fmla="*/ 529721 h 2278228"/>
                <a:gd name="connsiteX169" fmla="*/ 134347 w 1754187"/>
                <a:gd name="connsiteY169" fmla="*/ 529721 h 2278228"/>
                <a:gd name="connsiteX170" fmla="*/ 165307 w 1754187"/>
                <a:gd name="connsiteY170" fmla="*/ 549320 h 2278228"/>
                <a:gd name="connsiteX171" fmla="*/ 173544 w 1754187"/>
                <a:gd name="connsiteY171" fmla="*/ 557557 h 2278228"/>
                <a:gd name="connsiteX172" fmla="*/ 179225 w 1754187"/>
                <a:gd name="connsiteY172" fmla="*/ 560397 h 2278228"/>
                <a:gd name="connsiteX173" fmla="*/ 187746 w 1754187"/>
                <a:gd name="connsiteY173" fmla="*/ 566078 h 2278228"/>
                <a:gd name="connsiteX174" fmla="*/ 226942 w 1754187"/>
                <a:gd name="connsiteY174" fmla="*/ 599594 h 2278228"/>
                <a:gd name="connsiteX175" fmla="*/ 232623 w 1754187"/>
                <a:gd name="connsiteY175" fmla="*/ 602434 h 2278228"/>
                <a:gd name="connsiteX176" fmla="*/ 240860 w 1754187"/>
                <a:gd name="connsiteY176" fmla="*/ 605274 h 2278228"/>
                <a:gd name="connsiteX177" fmla="*/ 246541 w 1754187"/>
                <a:gd name="connsiteY177" fmla="*/ 608114 h 2278228"/>
                <a:gd name="connsiteX178" fmla="*/ 257618 w 1754187"/>
                <a:gd name="connsiteY178" fmla="*/ 608114 h 2278228"/>
                <a:gd name="connsiteX179" fmla="*/ 302495 w 1754187"/>
                <a:gd name="connsiteY179" fmla="*/ 591357 h 2278228"/>
                <a:gd name="connsiteX180" fmla="*/ 308176 w 1754187"/>
                <a:gd name="connsiteY180" fmla="*/ 585676 h 2278228"/>
                <a:gd name="connsiteX181" fmla="*/ 311016 w 1754187"/>
                <a:gd name="connsiteY181" fmla="*/ 579995 h 2278228"/>
                <a:gd name="connsiteX182" fmla="*/ 316413 w 1754187"/>
                <a:gd name="connsiteY182" fmla="*/ 574599 h 2278228"/>
                <a:gd name="connsiteX183" fmla="*/ 319253 w 1754187"/>
                <a:gd name="connsiteY183" fmla="*/ 568918 h 2278228"/>
                <a:gd name="connsiteX184" fmla="*/ 366971 w 1754187"/>
                <a:gd name="connsiteY184" fmla="*/ 552160 h 2278228"/>
                <a:gd name="connsiteX185" fmla="*/ 375492 w 1754187"/>
                <a:gd name="connsiteY185" fmla="*/ 552160 h 2278228"/>
                <a:gd name="connsiteX186" fmla="*/ 422925 w 1754187"/>
                <a:gd name="connsiteY186" fmla="*/ 515520 h 2278228"/>
                <a:gd name="connsiteX187" fmla="*/ 431446 w 1754187"/>
                <a:gd name="connsiteY187" fmla="*/ 507283 h 2278228"/>
                <a:gd name="connsiteX188" fmla="*/ 437127 w 1754187"/>
                <a:gd name="connsiteY188" fmla="*/ 498762 h 2278228"/>
                <a:gd name="connsiteX189" fmla="*/ 470643 w 1754187"/>
                <a:gd name="connsiteY189" fmla="*/ 487685 h 2278228"/>
                <a:gd name="connsiteX190" fmla="*/ 482004 w 1754187"/>
                <a:gd name="connsiteY190" fmla="*/ 487685 h 2278228"/>
                <a:gd name="connsiteX191" fmla="*/ 518360 w 1754187"/>
                <a:gd name="connsiteY191" fmla="*/ 498762 h 2278228"/>
                <a:gd name="connsiteX192" fmla="*/ 526597 w 1754187"/>
                <a:gd name="connsiteY192" fmla="*/ 498762 h 2278228"/>
                <a:gd name="connsiteX193" fmla="*/ 554716 w 1754187"/>
                <a:gd name="connsiteY193" fmla="*/ 487685 h 2278228"/>
                <a:gd name="connsiteX194" fmla="*/ 563237 w 1754187"/>
                <a:gd name="connsiteY194" fmla="*/ 479164 h 2278228"/>
                <a:gd name="connsiteX195" fmla="*/ 574315 w 1754187"/>
                <a:gd name="connsiteY195" fmla="*/ 473483 h 2278228"/>
                <a:gd name="connsiteX196" fmla="*/ 579995 w 1754187"/>
                <a:gd name="connsiteY196" fmla="*/ 468086 h 2278228"/>
                <a:gd name="connsiteX197" fmla="*/ 627713 w 1754187"/>
                <a:gd name="connsiteY197" fmla="*/ 459565 h 2278228"/>
                <a:gd name="connsiteX198" fmla="*/ 644471 w 1754187"/>
                <a:gd name="connsiteY198" fmla="*/ 453885 h 2278228"/>
                <a:gd name="connsiteX199" fmla="*/ 658388 w 1754187"/>
                <a:gd name="connsiteY199" fmla="*/ 453885 h 2278228"/>
                <a:gd name="connsiteX200" fmla="*/ 694745 w 1754187"/>
                <a:gd name="connsiteY200" fmla="*/ 417528 h 2278228"/>
                <a:gd name="connsiteX201" fmla="*/ 694745 w 1754187"/>
                <a:gd name="connsiteY201" fmla="*/ 409007 h 2278228"/>
                <a:gd name="connsiteX202" fmla="*/ 697585 w 1754187"/>
                <a:gd name="connsiteY202" fmla="*/ 361574 h 2278228"/>
                <a:gd name="connsiteX203" fmla="*/ 700425 w 1754187"/>
                <a:gd name="connsiteY203" fmla="*/ 353053 h 2278228"/>
                <a:gd name="connsiteX204" fmla="*/ 728545 w 1754187"/>
                <a:gd name="connsiteY204" fmla="*/ 313856 h 2278228"/>
                <a:gd name="connsiteX205" fmla="*/ 770581 w 1754187"/>
                <a:gd name="connsiteY205" fmla="*/ 299939 h 2278228"/>
                <a:gd name="connsiteX206" fmla="*/ 795860 w 1754187"/>
                <a:gd name="connsiteY206" fmla="*/ 283181 h 2278228"/>
                <a:gd name="connsiteX207" fmla="*/ 804097 w 1754187"/>
                <a:gd name="connsiteY207" fmla="*/ 277500 h 2278228"/>
                <a:gd name="connsiteX208" fmla="*/ 812618 w 1754187"/>
                <a:gd name="connsiteY208" fmla="*/ 271820 h 2278228"/>
                <a:gd name="connsiteX209" fmla="*/ 851815 w 1754187"/>
                <a:gd name="connsiteY209" fmla="*/ 229783 h 2278228"/>
                <a:gd name="connsiteX210" fmla="*/ 860336 w 1754187"/>
                <a:gd name="connsiteY210" fmla="*/ 218705 h 2278228"/>
                <a:gd name="connsiteX211" fmla="*/ 910610 w 1754187"/>
                <a:gd name="connsiteY211" fmla="*/ 201663 h 2278228"/>
                <a:gd name="connsiteX212" fmla="*/ 946966 w 1754187"/>
                <a:gd name="connsiteY212" fmla="*/ 190586 h 2278228"/>
                <a:gd name="connsiteX213" fmla="*/ 955487 w 1754187"/>
                <a:gd name="connsiteY213" fmla="*/ 187746 h 2278228"/>
                <a:gd name="connsiteX214" fmla="*/ 994683 w 1754187"/>
                <a:gd name="connsiteY214" fmla="*/ 170988 h 2278228"/>
                <a:gd name="connsiteX215" fmla="*/ 1000364 w 1754187"/>
                <a:gd name="connsiteY215" fmla="*/ 170988 h 2278228"/>
                <a:gd name="connsiteX216" fmla="*/ 1059159 w 1754187"/>
                <a:gd name="connsiteY216" fmla="*/ 140028 h 2278228"/>
                <a:gd name="connsiteX217" fmla="*/ 1090118 w 1754187"/>
                <a:gd name="connsiteY217" fmla="*/ 126111 h 2278228"/>
                <a:gd name="connsiteX218" fmla="*/ 1098355 w 1754187"/>
                <a:gd name="connsiteY218" fmla="*/ 123270 h 2278228"/>
                <a:gd name="connsiteX219" fmla="*/ 1120794 w 1754187"/>
                <a:gd name="connsiteY219" fmla="*/ 106512 h 2278228"/>
                <a:gd name="connsiteX220" fmla="*/ 1126475 w 1754187"/>
                <a:gd name="connsiteY220" fmla="*/ 97991 h 2278228"/>
                <a:gd name="connsiteX221" fmla="*/ 1137552 w 1754187"/>
                <a:gd name="connsiteY221" fmla="*/ 78393 h 2278228"/>
                <a:gd name="connsiteX222" fmla="*/ 1146073 w 1754187"/>
                <a:gd name="connsiteY222" fmla="*/ 53114 h 2278228"/>
                <a:gd name="connsiteX223" fmla="*/ 1143233 w 1754187"/>
                <a:gd name="connsiteY223" fmla="*/ 42037 h 2278228"/>
                <a:gd name="connsiteX224" fmla="*/ 1140392 w 1754187"/>
                <a:gd name="connsiteY224" fmla="*/ 28119 h 2278228"/>
                <a:gd name="connsiteX225" fmla="*/ 1151754 w 1754187"/>
                <a:gd name="connsiteY225" fmla="*/ 0 h 2278228"/>
                <a:gd name="connsiteX226" fmla="*/ 1159990 w 1754187"/>
                <a:gd name="connsiteY226" fmla="*/ 2840 h 2278228"/>
                <a:gd name="connsiteX227" fmla="*/ 1196347 w 1754187"/>
                <a:gd name="connsiteY227" fmla="*/ 28119 h 2278228"/>
                <a:gd name="connsiteX228" fmla="*/ 1204868 w 1754187"/>
                <a:gd name="connsiteY228" fmla="*/ 36356 h 2278228"/>
                <a:gd name="connsiteX229" fmla="*/ 1210548 w 1754187"/>
                <a:gd name="connsiteY229" fmla="*/ 42037 h 2278228"/>
                <a:gd name="connsiteX230" fmla="*/ 1252585 w 1754187"/>
                <a:gd name="connsiteY230" fmla="*/ 55954 h 2278228"/>
                <a:gd name="connsiteX231" fmla="*/ 1263663 w 1754187"/>
                <a:gd name="connsiteY231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297463 w 1754187"/>
                <a:gd name="connsiteY72" fmla="*/ 2054126 h 2278228"/>
                <a:gd name="connsiteX73" fmla="*/ 1260822 w 1754187"/>
                <a:gd name="connsiteY73" fmla="*/ 2087642 h 2278228"/>
                <a:gd name="connsiteX74" fmla="*/ 1190950 w 1754187"/>
                <a:gd name="connsiteY74" fmla="*/ 2177397 h 2278228"/>
                <a:gd name="connsiteX75" fmla="*/ 1053042 w 1754187"/>
                <a:gd name="connsiteY75" fmla="*/ 2131397 h 2278228"/>
                <a:gd name="connsiteX76" fmla="*/ 907769 w 1754187"/>
                <a:gd name="connsiteY76" fmla="*/ 2070884 h 2278228"/>
                <a:gd name="connsiteX77" fmla="*/ 571474 w 1754187"/>
                <a:gd name="connsiteY77" fmla="*/ 2087642 h 2278228"/>
                <a:gd name="connsiteX78" fmla="*/ 551876 w 1754187"/>
                <a:gd name="connsiteY78" fmla="*/ 2087642 h 2278228"/>
                <a:gd name="connsiteX79" fmla="*/ 521200 w 1754187"/>
                <a:gd name="connsiteY79" fmla="*/ 2073724 h 2278228"/>
                <a:gd name="connsiteX80" fmla="*/ 512679 w 1754187"/>
                <a:gd name="connsiteY80" fmla="*/ 2073724 h 2278228"/>
                <a:gd name="connsiteX81" fmla="*/ 462406 w 1754187"/>
                <a:gd name="connsiteY81" fmla="*/ 2101844 h 2278228"/>
                <a:gd name="connsiteX82" fmla="*/ 375492 w 1754187"/>
                <a:gd name="connsiteY82" fmla="*/ 2194154 h 2278228"/>
                <a:gd name="connsiteX83" fmla="*/ 364130 w 1754187"/>
                <a:gd name="connsiteY83" fmla="*/ 2210912 h 2278228"/>
                <a:gd name="connsiteX84" fmla="*/ 355893 w 1754187"/>
                <a:gd name="connsiteY84" fmla="*/ 2222274 h 2278228"/>
                <a:gd name="connsiteX85" fmla="*/ 324934 w 1754187"/>
                <a:gd name="connsiteY85" fmla="*/ 2247552 h 2278228"/>
                <a:gd name="connsiteX86" fmla="*/ 294258 w 1754187"/>
                <a:gd name="connsiteY86" fmla="*/ 2278228 h 2278228"/>
                <a:gd name="connsiteX87" fmla="*/ 210184 w 1754187"/>
                <a:gd name="connsiteY87" fmla="*/ 2236191 h 2278228"/>
                <a:gd name="connsiteX88" fmla="*/ 117590 w 1754187"/>
                <a:gd name="connsiteY88" fmla="*/ 2141040 h 2278228"/>
                <a:gd name="connsiteX89" fmla="*/ 117590 w 1754187"/>
                <a:gd name="connsiteY89" fmla="*/ 2096163 h 2278228"/>
                <a:gd name="connsiteX90" fmla="*/ 162467 w 1754187"/>
                <a:gd name="connsiteY90" fmla="*/ 2034528 h 2278228"/>
                <a:gd name="connsiteX91" fmla="*/ 201663 w 1754187"/>
                <a:gd name="connsiteY91" fmla="*/ 1928015 h 2278228"/>
                <a:gd name="connsiteX92" fmla="*/ 232623 w 1754187"/>
                <a:gd name="connsiteY92" fmla="*/ 1759868 h 2278228"/>
                <a:gd name="connsiteX93" fmla="*/ 235179 w 1754187"/>
                <a:gd name="connsiteY93" fmla="*/ 1672954 h 2278228"/>
                <a:gd name="connsiteX94" fmla="*/ 240860 w 1754187"/>
                <a:gd name="connsiteY94" fmla="*/ 1664717 h 2278228"/>
                <a:gd name="connsiteX95" fmla="*/ 235179 w 1754187"/>
                <a:gd name="connsiteY95" fmla="*/ 1479528 h 2278228"/>
                <a:gd name="connsiteX96" fmla="*/ 232623 w 1754187"/>
                <a:gd name="connsiteY96" fmla="*/ 1476687 h 2278228"/>
                <a:gd name="connsiteX97" fmla="*/ 232623 w 1754187"/>
                <a:gd name="connsiteY97" fmla="*/ 1465610 h 2278228"/>
                <a:gd name="connsiteX98" fmla="*/ 229783 w 1754187"/>
                <a:gd name="connsiteY98" fmla="*/ 1457089 h 2278228"/>
                <a:gd name="connsiteX99" fmla="*/ 229783 w 1754187"/>
                <a:gd name="connsiteY99" fmla="*/ 1451692 h 2278228"/>
                <a:gd name="connsiteX100" fmla="*/ 240860 w 1754187"/>
                <a:gd name="connsiteY100" fmla="*/ 1398294 h 2278228"/>
                <a:gd name="connsiteX101" fmla="*/ 243700 w 1754187"/>
                <a:gd name="connsiteY101" fmla="*/ 1395454 h 2278228"/>
                <a:gd name="connsiteX102" fmla="*/ 249381 w 1754187"/>
                <a:gd name="connsiteY102" fmla="*/ 1392897 h 2278228"/>
                <a:gd name="connsiteX103" fmla="*/ 254778 w 1754187"/>
                <a:gd name="connsiteY103" fmla="*/ 1390057 h 2278228"/>
                <a:gd name="connsiteX104" fmla="*/ 263298 w 1754187"/>
                <a:gd name="connsiteY104" fmla="*/ 1387217 h 2278228"/>
                <a:gd name="connsiteX105" fmla="*/ 299655 w 1754187"/>
                <a:gd name="connsiteY105" fmla="*/ 1387217 h 2278228"/>
                <a:gd name="connsiteX106" fmla="*/ 299655 w 1754187"/>
                <a:gd name="connsiteY106" fmla="*/ 1381536 h 2278228"/>
                <a:gd name="connsiteX107" fmla="*/ 305335 w 1754187"/>
                <a:gd name="connsiteY107" fmla="*/ 1375855 h 2278228"/>
                <a:gd name="connsiteX108" fmla="*/ 305335 w 1754187"/>
                <a:gd name="connsiteY108" fmla="*/ 1317061 h 2278228"/>
                <a:gd name="connsiteX109" fmla="*/ 308176 w 1754187"/>
                <a:gd name="connsiteY109" fmla="*/ 1311380 h 2278228"/>
                <a:gd name="connsiteX110" fmla="*/ 313856 w 1754187"/>
                <a:gd name="connsiteY110" fmla="*/ 1303143 h 2278228"/>
                <a:gd name="connsiteX111" fmla="*/ 316413 w 1754187"/>
                <a:gd name="connsiteY111" fmla="*/ 1300303 h 2278228"/>
                <a:gd name="connsiteX112" fmla="*/ 341692 w 1754187"/>
                <a:gd name="connsiteY112" fmla="*/ 1266787 h 2278228"/>
                <a:gd name="connsiteX113" fmla="*/ 372651 w 1754187"/>
                <a:gd name="connsiteY113" fmla="*/ 1238668 h 2278228"/>
                <a:gd name="connsiteX114" fmla="*/ 378332 w 1754187"/>
                <a:gd name="connsiteY114" fmla="*/ 1238668 h 2278228"/>
                <a:gd name="connsiteX115" fmla="*/ 383728 w 1754187"/>
                <a:gd name="connsiteY115" fmla="*/ 1235827 h 2278228"/>
                <a:gd name="connsiteX116" fmla="*/ 389409 w 1754187"/>
                <a:gd name="connsiteY116" fmla="*/ 1235827 h 2278228"/>
                <a:gd name="connsiteX117" fmla="*/ 411848 w 1754187"/>
                <a:gd name="connsiteY117" fmla="*/ 1238668 h 2278228"/>
                <a:gd name="connsiteX118" fmla="*/ 422925 w 1754187"/>
                <a:gd name="connsiteY118" fmla="*/ 1238668 h 2278228"/>
                <a:gd name="connsiteX119" fmla="*/ 445364 w 1754187"/>
                <a:gd name="connsiteY119" fmla="*/ 1224750 h 2278228"/>
                <a:gd name="connsiteX120" fmla="*/ 439967 w 1754187"/>
                <a:gd name="connsiteY120" fmla="*/ 1221910 h 2278228"/>
                <a:gd name="connsiteX121" fmla="*/ 428606 w 1754187"/>
                <a:gd name="connsiteY121" fmla="*/ 1199471 h 2278228"/>
                <a:gd name="connsiteX122" fmla="*/ 425765 w 1754187"/>
                <a:gd name="connsiteY122" fmla="*/ 1193790 h 2278228"/>
                <a:gd name="connsiteX123" fmla="*/ 403327 w 1754187"/>
                <a:gd name="connsiteY123" fmla="*/ 1171352 h 2278228"/>
                <a:gd name="connsiteX124" fmla="*/ 400486 w 1754187"/>
                <a:gd name="connsiteY124" fmla="*/ 1171352 h 2278228"/>
                <a:gd name="connsiteX125" fmla="*/ 395090 w 1754187"/>
                <a:gd name="connsiteY125" fmla="*/ 1168511 h 2278228"/>
                <a:gd name="connsiteX126" fmla="*/ 378332 w 1754187"/>
                <a:gd name="connsiteY126" fmla="*/ 1162831 h 2278228"/>
                <a:gd name="connsiteX127" fmla="*/ 372651 w 1754187"/>
                <a:gd name="connsiteY127" fmla="*/ 1160274 h 2278228"/>
                <a:gd name="connsiteX128" fmla="*/ 353053 w 1754187"/>
                <a:gd name="connsiteY128" fmla="*/ 1126475 h 2278228"/>
                <a:gd name="connsiteX129" fmla="*/ 333455 w 1754187"/>
                <a:gd name="connsiteY129" fmla="*/ 1123634 h 2278228"/>
                <a:gd name="connsiteX130" fmla="*/ 294258 w 1754187"/>
                <a:gd name="connsiteY130" fmla="*/ 1112557 h 2278228"/>
                <a:gd name="connsiteX131" fmla="*/ 299655 w 1754187"/>
                <a:gd name="connsiteY131" fmla="*/ 1095799 h 2278228"/>
                <a:gd name="connsiteX132" fmla="*/ 294258 w 1754187"/>
                <a:gd name="connsiteY132" fmla="*/ 1050922 h 2278228"/>
                <a:gd name="connsiteX133" fmla="*/ 294258 w 1754187"/>
                <a:gd name="connsiteY133" fmla="*/ 1039560 h 2278228"/>
                <a:gd name="connsiteX134" fmla="*/ 302495 w 1754187"/>
                <a:gd name="connsiteY134" fmla="*/ 983606 h 2278228"/>
                <a:gd name="connsiteX135" fmla="*/ 302495 w 1754187"/>
                <a:gd name="connsiteY135" fmla="*/ 964008 h 2278228"/>
                <a:gd name="connsiteX136" fmla="*/ 324934 w 1754187"/>
                <a:gd name="connsiteY136" fmla="*/ 885615 h 2278228"/>
                <a:gd name="connsiteX137" fmla="*/ 333455 w 1754187"/>
                <a:gd name="connsiteY137" fmla="*/ 874253 h 2278228"/>
                <a:gd name="connsiteX138" fmla="*/ 341692 w 1754187"/>
                <a:gd name="connsiteY138" fmla="*/ 863176 h 2278228"/>
                <a:gd name="connsiteX139" fmla="*/ 358449 w 1754187"/>
                <a:gd name="connsiteY139" fmla="*/ 823980 h 2278228"/>
                <a:gd name="connsiteX140" fmla="*/ 361290 w 1754187"/>
                <a:gd name="connsiteY140" fmla="*/ 818299 h 2278228"/>
                <a:gd name="connsiteX141" fmla="*/ 358449 w 1754187"/>
                <a:gd name="connsiteY141" fmla="*/ 806938 h 2278228"/>
                <a:gd name="connsiteX142" fmla="*/ 358449 w 1754187"/>
                <a:gd name="connsiteY142" fmla="*/ 798701 h 2278228"/>
                <a:gd name="connsiteX143" fmla="*/ 308176 w 1754187"/>
                <a:gd name="connsiteY143" fmla="*/ 764901 h 2278228"/>
                <a:gd name="connsiteX144" fmla="*/ 296814 w 1754187"/>
                <a:gd name="connsiteY144" fmla="*/ 764901 h 2278228"/>
                <a:gd name="connsiteX145" fmla="*/ 263298 w 1754187"/>
                <a:gd name="connsiteY145" fmla="*/ 748143 h 2278228"/>
                <a:gd name="connsiteX146" fmla="*/ 254778 w 1754187"/>
                <a:gd name="connsiteY146" fmla="*/ 745302 h 2278228"/>
                <a:gd name="connsiteX147" fmla="*/ 195983 w 1754187"/>
                <a:gd name="connsiteY147" fmla="*/ 750983 h 2278228"/>
                <a:gd name="connsiteX148" fmla="*/ 184905 w 1754187"/>
                <a:gd name="connsiteY148" fmla="*/ 753823 h 2278228"/>
                <a:gd name="connsiteX149" fmla="*/ 137188 w 1754187"/>
                <a:gd name="connsiteY149" fmla="*/ 742746 h 2278228"/>
                <a:gd name="connsiteX150" fmla="*/ 131507 w 1754187"/>
                <a:gd name="connsiteY150" fmla="*/ 734225 h 2278228"/>
                <a:gd name="connsiteX151" fmla="*/ 100832 w 1754187"/>
                <a:gd name="connsiteY151" fmla="*/ 686508 h 2278228"/>
                <a:gd name="connsiteX152" fmla="*/ 86630 w 1754187"/>
                <a:gd name="connsiteY152" fmla="*/ 680827 h 2278228"/>
                <a:gd name="connsiteX153" fmla="*/ 69872 w 1754187"/>
                <a:gd name="connsiteY153" fmla="*/ 675430 h 2278228"/>
                <a:gd name="connsiteX154" fmla="*/ 24995 w 1754187"/>
                <a:gd name="connsiteY154" fmla="*/ 630553 h 2278228"/>
                <a:gd name="connsiteX155" fmla="*/ 24995 w 1754187"/>
                <a:gd name="connsiteY155" fmla="*/ 619192 h 2278228"/>
                <a:gd name="connsiteX156" fmla="*/ 22439 w 1754187"/>
                <a:gd name="connsiteY156" fmla="*/ 610955 h 2278228"/>
                <a:gd name="connsiteX157" fmla="*/ 0 w 1754187"/>
                <a:gd name="connsiteY157" fmla="*/ 532562 h 2278228"/>
                <a:gd name="connsiteX158" fmla="*/ 8237 w 1754187"/>
                <a:gd name="connsiteY158" fmla="*/ 535118 h 2278228"/>
                <a:gd name="connsiteX159" fmla="*/ 16758 w 1754187"/>
                <a:gd name="connsiteY159" fmla="*/ 535118 h 2278228"/>
                <a:gd name="connsiteX160" fmla="*/ 33516 w 1754187"/>
                <a:gd name="connsiteY160" fmla="*/ 537958 h 2278228"/>
                <a:gd name="connsiteX161" fmla="*/ 47433 w 1754187"/>
                <a:gd name="connsiteY161" fmla="*/ 535118 h 2278228"/>
                <a:gd name="connsiteX162" fmla="*/ 58795 w 1754187"/>
                <a:gd name="connsiteY162" fmla="*/ 535118 h 2278228"/>
                <a:gd name="connsiteX163" fmla="*/ 72712 w 1754187"/>
                <a:gd name="connsiteY163" fmla="*/ 532562 h 2278228"/>
                <a:gd name="connsiteX164" fmla="*/ 78393 w 1754187"/>
                <a:gd name="connsiteY164" fmla="*/ 529721 h 2278228"/>
                <a:gd name="connsiteX165" fmla="*/ 86630 w 1754187"/>
                <a:gd name="connsiteY165" fmla="*/ 529721 h 2278228"/>
                <a:gd name="connsiteX166" fmla="*/ 120430 w 1754187"/>
                <a:gd name="connsiteY166" fmla="*/ 526881 h 2278228"/>
                <a:gd name="connsiteX167" fmla="*/ 128667 w 1754187"/>
                <a:gd name="connsiteY167" fmla="*/ 529721 h 2278228"/>
                <a:gd name="connsiteX168" fmla="*/ 134347 w 1754187"/>
                <a:gd name="connsiteY168" fmla="*/ 529721 h 2278228"/>
                <a:gd name="connsiteX169" fmla="*/ 165307 w 1754187"/>
                <a:gd name="connsiteY169" fmla="*/ 549320 h 2278228"/>
                <a:gd name="connsiteX170" fmla="*/ 173544 w 1754187"/>
                <a:gd name="connsiteY170" fmla="*/ 557557 h 2278228"/>
                <a:gd name="connsiteX171" fmla="*/ 179225 w 1754187"/>
                <a:gd name="connsiteY171" fmla="*/ 560397 h 2278228"/>
                <a:gd name="connsiteX172" fmla="*/ 187746 w 1754187"/>
                <a:gd name="connsiteY172" fmla="*/ 566078 h 2278228"/>
                <a:gd name="connsiteX173" fmla="*/ 226942 w 1754187"/>
                <a:gd name="connsiteY173" fmla="*/ 599594 h 2278228"/>
                <a:gd name="connsiteX174" fmla="*/ 232623 w 1754187"/>
                <a:gd name="connsiteY174" fmla="*/ 602434 h 2278228"/>
                <a:gd name="connsiteX175" fmla="*/ 240860 w 1754187"/>
                <a:gd name="connsiteY175" fmla="*/ 605274 h 2278228"/>
                <a:gd name="connsiteX176" fmla="*/ 246541 w 1754187"/>
                <a:gd name="connsiteY176" fmla="*/ 608114 h 2278228"/>
                <a:gd name="connsiteX177" fmla="*/ 257618 w 1754187"/>
                <a:gd name="connsiteY177" fmla="*/ 608114 h 2278228"/>
                <a:gd name="connsiteX178" fmla="*/ 302495 w 1754187"/>
                <a:gd name="connsiteY178" fmla="*/ 591357 h 2278228"/>
                <a:gd name="connsiteX179" fmla="*/ 308176 w 1754187"/>
                <a:gd name="connsiteY179" fmla="*/ 585676 h 2278228"/>
                <a:gd name="connsiteX180" fmla="*/ 311016 w 1754187"/>
                <a:gd name="connsiteY180" fmla="*/ 579995 h 2278228"/>
                <a:gd name="connsiteX181" fmla="*/ 316413 w 1754187"/>
                <a:gd name="connsiteY181" fmla="*/ 574599 h 2278228"/>
                <a:gd name="connsiteX182" fmla="*/ 319253 w 1754187"/>
                <a:gd name="connsiteY182" fmla="*/ 568918 h 2278228"/>
                <a:gd name="connsiteX183" fmla="*/ 366971 w 1754187"/>
                <a:gd name="connsiteY183" fmla="*/ 552160 h 2278228"/>
                <a:gd name="connsiteX184" fmla="*/ 375492 w 1754187"/>
                <a:gd name="connsiteY184" fmla="*/ 552160 h 2278228"/>
                <a:gd name="connsiteX185" fmla="*/ 422925 w 1754187"/>
                <a:gd name="connsiteY185" fmla="*/ 515520 h 2278228"/>
                <a:gd name="connsiteX186" fmla="*/ 431446 w 1754187"/>
                <a:gd name="connsiteY186" fmla="*/ 507283 h 2278228"/>
                <a:gd name="connsiteX187" fmla="*/ 437127 w 1754187"/>
                <a:gd name="connsiteY187" fmla="*/ 498762 h 2278228"/>
                <a:gd name="connsiteX188" fmla="*/ 470643 w 1754187"/>
                <a:gd name="connsiteY188" fmla="*/ 487685 h 2278228"/>
                <a:gd name="connsiteX189" fmla="*/ 482004 w 1754187"/>
                <a:gd name="connsiteY189" fmla="*/ 487685 h 2278228"/>
                <a:gd name="connsiteX190" fmla="*/ 518360 w 1754187"/>
                <a:gd name="connsiteY190" fmla="*/ 498762 h 2278228"/>
                <a:gd name="connsiteX191" fmla="*/ 526597 w 1754187"/>
                <a:gd name="connsiteY191" fmla="*/ 498762 h 2278228"/>
                <a:gd name="connsiteX192" fmla="*/ 554716 w 1754187"/>
                <a:gd name="connsiteY192" fmla="*/ 487685 h 2278228"/>
                <a:gd name="connsiteX193" fmla="*/ 563237 w 1754187"/>
                <a:gd name="connsiteY193" fmla="*/ 479164 h 2278228"/>
                <a:gd name="connsiteX194" fmla="*/ 574315 w 1754187"/>
                <a:gd name="connsiteY194" fmla="*/ 473483 h 2278228"/>
                <a:gd name="connsiteX195" fmla="*/ 579995 w 1754187"/>
                <a:gd name="connsiteY195" fmla="*/ 468086 h 2278228"/>
                <a:gd name="connsiteX196" fmla="*/ 627713 w 1754187"/>
                <a:gd name="connsiteY196" fmla="*/ 459565 h 2278228"/>
                <a:gd name="connsiteX197" fmla="*/ 644471 w 1754187"/>
                <a:gd name="connsiteY197" fmla="*/ 453885 h 2278228"/>
                <a:gd name="connsiteX198" fmla="*/ 658388 w 1754187"/>
                <a:gd name="connsiteY198" fmla="*/ 453885 h 2278228"/>
                <a:gd name="connsiteX199" fmla="*/ 694745 w 1754187"/>
                <a:gd name="connsiteY199" fmla="*/ 417528 h 2278228"/>
                <a:gd name="connsiteX200" fmla="*/ 694745 w 1754187"/>
                <a:gd name="connsiteY200" fmla="*/ 409007 h 2278228"/>
                <a:gd name="connsiteX201" fmla="*/ 697585 w 1754187"/>
                <a:gd name="connsiteY201" fmla="*/ 361574 h 2278228"/>
                <a:gd name="connsiteX202" fmla="*/ 700425 w 1754187"/>
                <a:gd name="connsiteY202" fmla="*/ 353053 h 2278228"/>
                <a:gd name="connsiteX203" fmla="*/ 728545 w 1754187"/>
                <a:gd name="connsiteY203" fmla="*/ 313856 h 2278228"/>
                <a:gd name="connsiteX204" fmla="*/ 770581 w 1754187"/>
                <a:gd name="connsiteY204" fmla="*/ 299939 h 2278228"/>
                <a:gd name="connsiteX205" fmla="*/ 795860 w 1754187"/>
                <a:gd name="connsiteY205" fmla="*/ 283181 h 2278228"/>
                <a:gd name="connsiteX206" fmla="*/ 804097 w 1754187"/>
                <a:gd name="connsiteY206" fmla="*/ 277500 h 2278228"/>
                <a:gd name="connsiteX207" fmla="*/ 812618 w 1754187"/>
                <a:gd name="connsiteY207" fmla="*/ 271820 h 2278228"/>
                <a:gd name="connsiteX208" fmla="*/ 851815 w 1754187"/>
                <a:gd name="connsiteY208" fmla="*/ 229783 h 2278228"/>
                <a:gd name="connsiteX209" fmla="*/ 860336 w 1754187"/>
                <a:gd name="connsiteY209" fmla="*/ 218705 h 2278228"/>
                <a:gd name="connsiteX210" fmla="*/ 910610 w 1754187"/>
                <a:gd name="connsiteY210" fmla="*/ 201663 h 2278228"/>
                <a:gd name="connsiteX211" fmla="*/ 946966 w 1754187"/>
                <a:gd name="connsiteY211" fmla="*/ 190586 h 2278228"/>
                <a:gd name="connsiteX212" fmla="*/ 955487 w 1754187"/>
                <a:gd name="connsiteY212" fmla="*/ 187746 h 2278228"/>
                <a:gd name="connsiteX213" fmla="*/ 994683 w 1754187"/>
                <a:gd name="connsiteY213" fmla="*/ 170988 h 2278228"/>
                <a:gd name="connsiteX214" fmla="*/ 1000364 w 1754187"/>
                <a:gd name="connsiteY214" fmla="*/ 170988 h 2278228"/>
                <a:gd name="connsiteX215" fmla="*/ 1059159 w 1754187"/>
                <a:gd name="connsiteY215" fmla="*/ 140028 h 2278228"/>
                <a:gd name="connsiteX216" fmla="*/ 1090118 w 1754187"/>
                <a:gd name="connsiteY216" fmla="*/ 126111 h 2278228"/>
                <a:gd name="connsiteX217" fmla="*/ 1098355 w 1754187"/>
                <a:gd name="connsiteY217" fmla="*/ 123270 h 2278228"/>
                <a:gd name="connsiteX218" fmla="*/ 1120794 w 1754187"/>
                <a:gd name="connsiteY218" fmla="*/ 106512 h 2278228"/>
                <a:gd name="connsiteX219" fmla="*/ 1126475 w 1754187"/>
                <a:gd name="connsiteY219" fmla="*/ 97991 h 2278228"/>
                <a:gd name="connsiteX220" fmla="*/ 1137552 w 1754187"/>
                <a:gd name="connsiteY220" fmla="*/ 78393 h 2278228"/>
                <a:gd name="connsiteX221" fmla="*/ 1146073 w 1754187"/>
                <a:gd name="connsiteY221" fmla="*/ 53114 h 2278228"/>
                <a:gd name="connsiteX222" fmla="*/ 1143233 w 1754187"/>
                <a:gd name="connsiteY222" fmla="*/ 42037 h 2278228"/>
                <a:gd name="connsiteX223" fmla="*/ 1140392 w 1754187"/>
                <a:gd name="connsiteY223" fmla="*/ 28119 h 2278228"/>
                <a:gd name="connsiteX224" fmla="*/ 1151754 w 1754187"/>
                <a:gd name="connsiteY224" fmla="*/ 0 h 2278228"/>
                <a:gd name="connsiteX225" fmla="*/ 1159990 w 1754187"/>
                <a:gd name="connsiteY225" fmla="*/ 2840 h 2278228"/>
                <a:gd name="connsiteX226" fmla="*/ 1196347 w 1754187"/>
                <a:gd name="connsiteY226" fmla="*/ 28119 h 2278228"/>
                <a:gd name="connsiteX227" fmla="*/ 1204868 w 1754187"/>
                <a:gd name="connsiteY227" fmla="*/ 36356 h 2278228"/>
                <a:gd name="connsiteX228" fmla="*/ 1210548 w 1754187"/>
                <a:gd name="connsiteY228" fmla="*/ 42037 h 2278228"/>
                <a:gd name="connsiteX229" fmla="*/ 1252585 w 1754187"/>
                <a:gd name="connsiteY229" fmla="*/ 55954 h 2278228"/>
                <a:gd name="connsiteX230" fmla="*/ 1263663 w 1754187"/>
                <a:gd name="connsiteY230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297463 w 1754187"/>
                <a:gd name="connsiteY71" fmla="*/ 2054126 h 2278228"/>
                <a:gd name="connsiteX72" fmla="*/ 1260822 w 1754187"/>
                <a:gd name="connsiteY72" fmla="*/ 2087642 h 2278228"/>
                <a:gd name="connsiteX73" fmla="*/ 1190950 w 1754187"/>
                <a:gd name="connsiteY73" fmla="*/ 2177397 h 2278228"/>
                <a:gd name="connsiteX74" fmla="*/ 1053042 w 1754187"/>
                <a:gd name="connsiteY74" fmla="*/ 2131397 h 2278228"/>
                <a:gd name="connsiteX75" fmla="*/ 907769 w 1754187"/>
                <a:gd name="connsiteY75" fmla="*/ 2070884 h 2278228"/>
                <a:gd name="connsiteX76" fmla="*/ 571474 w 1754187"/>
                <a:gd name="connsiteY76" fmla="*/ 2087642 h 2278228"/>
                <a:gd name="connsiteX77" fmla="*/ 551876 w 1754187"/>
                <a:gd name="connsiteY77" fmla="*/ 2087642 h 2278228"/>
                <a:gd name="connsiteX78" fmla="*/ 521200 w 1754187"/>
                <a:gd name="connsiteY78" fmla="*/ 2073724 h 2278228"/>
                <a:gd name="connsiteX79" fmla="*/ 512679 w 1754187"/>
                <a:gd name="connsiteY79" fmla="*/ 2073724 h 2278228"/>
                <a:gd name="connsiteX80" fmla="*/ 462406 w 1754187"/>
                <a:gd name="connsiteY80" fmla="*/ 2101844 h 2278228"/>
                <a:gd name="connsiteX81" fmla="*/ 375492 w 1754187"/>
                <a:gd name="connsiteY81" fmla="*/ 2194154 h 2278228"/>
                <a:gd name="connsiteX82" fmla="*/ 364130 w 1754187"/>
                <a:gd name="connsiteY82" fmla="*/ 2210912 h 2278228"/>
                <a:gd name="connsiteX83" fmla="*/ 355893 w 1754187"/>
                <a:gd name="connsiteY83" fmla="*/ 2222274 h 2278228"/>
                <a:gd name="connsiteX84" fmla="*/ 324934 w 1754187"/>
                <a:gd name="connsiteY84" fmla="*/ 2247552 h 2278228"/>
                <a:gd name="connsiteX85" fmla="*/ 294258 w 1754187"/>
                <a:gd name="connsiteY85" fmla="*/ 2278228 h 2278228"/>
                <a:gd name="connsiteX86" fmla="*/ 210184 w 1754187"/>
                <a:gd name="connsiteY86" fmla="*/ 2236191 h 2278228"/>
                <a:gd name="connsiteX87" fmla="*/ 117590 w 1754187"/>
                <a:gd name="connsiteY87" fmla="*/ 2141040 h 2278228"/>
                <a:gd name="connsiteX88" fmla="*/ 117590 w 1754187"/>
                <a:gd name="connsiteY88" fmla="*/ 2096163 h 2278228"/>
                <a:gd name="connsiteX89" fmla="*/ 162467 w 1754187"/>
                <a:gd name="connsiteY89" fmla="*/ 2034528 h 2278228"/>
                <a:gd name="connsiteX90" fmla="*/ 201663 w 1754187"/>
                <a:gd name="connsiteY90" fmla="*/ 1928015 h 2278228"/>
                <a:gd name="connsiteX91" fmla="*/ 232623 w 1754187"/>
                <a:gd name="connsiteY91" fmla="*/ 1759868 h 2278228"/>
                <a:gd name="connsiteX92" fmla="*/ 235179 w 1754187"/>
                <a:gd name="connsiteY92" fmla="*/ 1672954 h 2278228"/>
                <a:gd name="connsiteX93" fmla="*/ 240860 w 1754187"/>
                <a:gd name="connsiteY93" fmla="*/ 1664717 h 2278228"/>
                <a:gd name="connsiteX94" fmla="*/ 235179 w 1754187"/>
                <a:gd name="connsiteY94" fmla="*/ 1479528 h 2278228"/>
                <a:gd name="connsiteX95" fmla="*/ 232623 w 1754187"/>
                <a:gd name="connsiteY95" fmla="*/ 1476687 h 2278228"/>
                <a:gd name="connsiteX96" fmla="*/ 232623 w 1754187"/>
                <a:gd name="connsiteY96" fmla="*/ 1465610 h 2278228"/>
                <a:gd name="connsiteX97" fmla="*/ 229783 w 1754187"/>
                <a:gd name="connsiteY97" fmla="*/ 1457089 h 2278228"/>
                <a:gd name="connsiteX98" fmla="*/ 229783 w 1754187"/>
                <a:gd name="connsiteY98" fmla="*/ 1451692 h 2278228"/>
                <a:gd name="connsiteX99" fmla="*/ 240860 w 1754187"/>
                <a:gd name="connsiteY99" fmla="*/ 1398294 h 2278228"/>
                <a:gd name="connsiteX100" fmla="*/ 243700 w 1754187"/>
                <a:gd name="connsiteY100" fmla="*/ 1395454 h 2278228"/>
                <a:gd name="connsiteX101" fmla="*/ 249381 w 1754187"/>
                <a:gd name="connsiteY101" fmla="*/ 1392897 h 2278228"/>
                <a:gd name="connsiteX102" fmla="*/ 254778 w 1754187"/>
                <a:gd name="connsiteY102" fmla="*/ 1390057 h 2278228"/>
                <a:gd name="connsiteX103" fmla="*/ 263298 w 1754187"/>
                <a:gd name="connsiteY103" fmla="*/ 1387217 h 2278228"/>
                <a:gd name="connsiteX104" fmla="*/ 299655 w 1754187"/>
                <a:gd name="connsiteY104" fmla="*/ 1387217 h 2278228"/>
                <a:gd name="connsiteX105" fmla="*/ 299655 w 1754187"/>
                <a:gd name="connsiteY105" fmla="*/ 1381536 h 2278228"/>
                <a:gd name="connsiteX106" fmla="*/ 305335 w 1754187"/>
                <a:gd name="connsiteY106" fmla="*/ 1375855 h 2278228"/>
                <a:gd name="connsiteX107" fmla="*/ 305335 w 1754187"/>
                <a:gd name="connsiteY107" fmla="*/ 1317061 h 2278228"/>
                <a:gd name="connsiteX108" fmla="*/ 308176 w 1754187"/>
                <a:gd name="connsiteY108" fmla="*/ 1311380 h 2278228"/>
                <a:gd name="connsiteX109" fmla="*/ 313856 w 1754187"/>
                <a:gd name="connsiteY109" fmla="*/ 1303143 h 2278228"/>
                <a:gd name="connsiteX110" fmla="*/ 316413 w 1754187"/>
                <a:gd name="connsiteY110" fmla="*/ 1300303 h 2278228"/>
                <a:gd name="connsiteX111" fmla="*/ 341692 w 1754187"/>
                <a:gd name="connsiteY111" fmla="*/ 1266787 h 2278228"/>
                <a:gd name="connsiteX112" fmla="*/ 372651 w 1754187"/>
                <a:gd name="connsiteY112" fmla="*/ 1238668 h 2278228"/>
                <a:gd name="connsiteX113" fmla="*/ 378332 w 1754187"/>
                <a:gd name="connsiteY113" fmla="*/ 1238668 h 2278228"/>
                <a:gd name="connsiteX114" fmla="*/ 383728 w 1754187"/>
                <a:gd name="connsiteY114" fmla="*/ 1235827 h 2278228"/>
                <a:gd name="connsiteX115" fmla="*/ 389409 w 1754187"/>
                <a:gd name="connsiteY115" fmla="*/ 1235827 h 2278228"/>
                <a:gd name="connsiteX116" fmla="*/ 411848 w 1754187"/>
                <a:gd name="connsiteY116" fmla="*/ 1238668 h 2278228"/>
                <a:gd name="connsiteX117" fmla="*/ 422925 w 1754187"/>
                <a:gd name="connsiteY117" fmla="*/ 1238668 h 2278228"/>
                <a:gd name="connsiteX118" fmla="*/ 445364 w 1754187"/>
                <a:gd name="connsiteY118" fmla="*/ 1224750 h 2278228"/>
                <a:gd name="connsiteX119" fmla="*/ 439967 w 1754187"/>
                <a:gd name="connsiteY119" fmla="*/ 1221910 h 2278228"/>
                <a:gd name="connsiteX120" fmla="*/ 428606 w 1754187"/>
                <a:gd name="connsiteY120" fmla="*/ 1199471 h 2278228"/>
                <a:gd name="connsiteX121" fmla="*/ 425765 w 1754187"/>
                <a:gd name="connsiteY121" fmla="*/ 1193790 h 2278228"/>
                <a:gd name="connsiteX122" fmla="*/ 403327 w 1754187"/>
                <a:gd name="connsiteY122" fmla="*/ 1171352 h 2278228"/>
                <a:gd name="connsiteX123" fmla="*/ 400486 w 1754187"/>
                <a:gd name="connsiteY123" fmla="*/ 1171352 h 2278228"/>
                <a:gd name="connsiteX124" fmla="*/ 395090 w 1754187"/>
                <a:gd name="connsiteY124" fmla="*/ 1168511 h 2278228"/>
                <a:gd name="connsiteX125" fmla="*/ 378332 w 1754187"/>
                <a:gd name="connsiteY125" fmla="*/ 1162831 h 2278228"/>
                <a:gd name="connsiteX126" fmla="*/ 372651 w 1754187"/>
                <a:gd name="connsiteY126" fmla="*/ 1160274 h 2278228"/>
                <a:gd name="connsiteX127" fmla="*/ 353053 w 1754187"/>
                <a:gd name="connsiteY127" fmla="*/ 1126475 h 2278228"/>
                <a:gd name="connsiteX128" fmla="*/ 333455 w 1754187"/>
                <a:gd name="connsiteY128" fmla="*/ 1123634 h 2278228"/>
                <a:gd name="connsiteX129" fmla="*/ 294258 w 1754187"/>
                <a:gd name="connsiteY129" fmla="*/ 1112557 h 2278228"/>
                <a:gd name="connsiteX130" fmla="*/ 299655 w 1754187"/>
                <a:gd name="connsiteY130" fmla="*/ 1095799 h 2278228"/>
                <a:gd name="connsiteX131" fmla="*/ 294258 w 1754187"/>
                <a:gd name="connsiteY131" fmla="*/ 1050922 h 2278228"/>
                <a:gd name="connsiteX132" fmla="*/ 294258 w 1754187"/>
                <a:gd name="connsiteY132" fmla="*/ 1039560 h 2278228"/>
                <a:gd name="connsiteX133" fmla="*/ 302495 w 1754187"/>
                <a:gd name="connsiteY133" fmla="*/ 983606 h 2278228"/>
                <a:gd name="connsiteX134" fmla="*/ 302495 w 1754187"/>
                <a:gd name="connsiteY134" fmla="*/ 964008 h 2278228"/>
                <a:gd name="connsiteX135" fmla="*/ 324934 w 1754187"/>
                <a:gd name="connsiteY135" fmla="*/ 885615 h 2278228"/>
                <a:gd name="connsiteX136" fmla="*/ 333455 w 1754187"/>
                <a:gd name="connsiteY136" fmla="*/ 874253 h 2278228"/>
                <a:gd name="connsiteX137" fmla="*/ 341692 w 1754187"/>
                <a:gd name="connsiteY137" fmla="*/ 863176 h 2278228"/>
                <a:gd name="connsiteX138" fmla="*/ 358449 w 1754187"/>
                <a:gd name="connsiteY138" fmla="*/ 823980 h 2278228"/>
                <a:gd name="connsiteX139" fmla="*/ 361290 w 1754187"/>
                <a:gd name="connsiteY139" fmla="*/ 818299 h 2278228"/>
                <a:gd name="connsiteX140" fmla="*/ 358449 w 1754187"/>
                <a:gd name="connsiteY140" fmla="*/ 806938 h 2278228"/>
                <a:gd name="connsiteX141" fmla="*/ 358449 w 1754187"/>
                <a:gd name="connsiteY141" fmla="*/ 798701 h 2278228"/>
                <a:gd name="connsiteX142" fmla="*/ 308176 w 1754187"/>
                <a:gd name="connsiteY142" fmla="*/ 764901 h 2278228"/>
                <a:gd name="connsiteX143" fmla="*/ 296814 w 1754187"/>
                <a:gd name="connsiteY143" fmla="*/ 764901 h 2278228"/>
                <a:gd name="connsiteX144" fmla="*/ 263298 w 1754187"/>
                <a:gd name="connsiteY144" fmla="*/ 748143 h 2278228"/>
                <a:gd name="connsiteX145" fmla="*/ 254778 w 1754187"/>
                <a:gd name="connsiteY145" fmla="*/ 745302 h 2278228"/>
                <a:gd name="connsiteX146" fmla="*/ 195983 w 1754187"/>
                <a:gd name="connsiteY146" fmla="*/ 750983 h 2278228"/>
                <a:gd name="connsiteX147" fmla="*/ 184905 w 1754187"/>
                <a:gd name="connsiteY147" fmla="*/ 753823 h 2278228"/>
                <a:gd name="connsiteX148" fmla="*/ 137188 w 1754187"/>
                <a:gd name="connsiteY148" fmla="*/ 742746 h 2278228"/>
                <a:gd name="connsiteX149" fmla="*/ 131507 w 1754187"/>
                <a:gd name="connsiteY149" fmla="*/ 734225 h 2278228"/>
                <a:gd name="connsiteX150" fmla="*/ 100832 w 1754187"/>
                <a:gd name="connsiteY150" fmla="*/ 686508 h 2278228"/>
                <a:gd name="connsiteX151" fmla="*/ 86630 w 1754187"/>
                <a:gd name="connsiteY151" fmla="*/ 680827 h 2278228"/>
                <a:gd name="connsiteX152" fmla="*/ 69872 w 1754187"/>
                <a:gd name="connsiteY152" fmla="*/ 675430 h 2278228"/>
                <a:gd name="connsiteX153" fmla="*/ 24995 w 1754187"/>
                <a:gd name="connsiteY153" fmla="*/ 630553 h 2278228"/>
                <a:gd name="connsiteX154" fmla="*/ 24995 w 1754187"/>
                <a:gd name="connsiteY154" fmla="*/ 619192 h 2278228"/>
                <a:gd name="connsiteX155" fmla="*/ 22439 w 1754187"/>
                <a:gd name="connsiteY155" fmla="*/ 610955 h 2278228"/>
                <a:gd name="connsiteX156" fmla="*/ 0 w 1754187"/>
                <a:gd name="connsiteY156" fmla="*/ 532562 h 2278228"/>
                <a:gd name="connsiteX157" fmla="*/ 8237 w 1754187"/>
                <a:gd name="connsiteY157" fmla="*/ 535118 h 2278228"/>
                <a:gd name="connsiteX158" fmla="*/ 16758 w 1754187"/>
                <a:gd name="connsiteY158" fmla="*/ 535118 h 2278228"/>
                <a:gd name="connsiteX159" fmla="*/ 33516 w 1754187"/>
                <a:gd name="connsiteY159" fmla="*/ 537958 h 2278228"/>
                <a:gd name="connsiteX160" fmla="*/ 47433 w 1754187"/>
                <a:gd name="connsiteY160" fmla="*/ 535118 h 2278228"/>
                <a:gd name="connsiteX161" fmla="*/ 58795 w 1754187"/>
                <a:gd name="connsiteY161" fmla="*/ 535118 h 2278228"/>
                <a:gd name="connsiteX162" fmla="*/ 72712 w 1754187"/>
                <a:gd name="connsiteY162" fmla="*/ 532562 h 2278228"/>
                <a:gd name="connsiteX163" fmla="*/ 78393 w 1754187"/>
                <a:gd name="connsiteY163" fmla="*/ 529721 h 2278228"/>
                <a:gd name="connsiteX164" fmla="*/ 86630 w 1754187"/>
                <a:gd name="connsiteY164" fmla="*/ 529721 h 2278228"/>
                <a:gd name="connsiteX165" fmla="*/ 120430 w 1754187"/>
                <a:gd name="connsiteY165" fmla="*/ 526881 h 2278228"/>
                <a:gd name="connsiteX166" fmla="*/ 128667 w 1754187"/>
                <a:gd name="connsiteY166" fmla="*/ 529721 h 2278228"/>
                <a:gd name="connsiteX167" fmla="*/ 134347 w 1754187"/>
                <a:gd name="connsiteY167" fmla="*/ 529721 h 2278228"/>
                <a:gd name="connsiteX168" fmla="*/ 165307 w 1754187"/>
                <a:gd name="connsiteY168" fmla="*/ 549320 h 2278228"/>
                <a:gd name="connsiteX169" fmla="*/ 173544 w 1754187"/>
                <a:gd name="connsiteY169" fmla="*/ 557557 h 2278228"/>
                <a:gd name="connsiteX170" fmla="*/ 179225 w 1754187"/>
                <a:gd name="connsiteY170" fmla="*/ 560397 h 2278228"/>
                <a:gd name="connsiteX171" fmla="*/ 187746 w 1754187"/>
                <a:gd name="connsiteY171" fmla="*/ 566078 h 2278228"/>
                <a:gd name="connsiteX172" fmla="*/ 226942 w 1754187"/>
                <a:gd name="connsiteY172" fmla="*/ 599594 h 2278228"/>
                <a:gd name="connsiteX173" fmla="*/ 232623 w 1754187"/>
                <a:gd name="connsiteY173" fmla="*/ 602434 h 2278228"/>
                <a:gd name="connsiteX174" fmla="*/ 240860 w 1754187"/>
                <a:gd name="connsiteY174" fmla="*/ 605274 h 2278228"/>
                <a:gd name="connsiteX175" fmla="*/ 246541 w 1754187"/>
                <a:gd name="connsiteY175" fmla="*/ 608114 h 2278228"/>
                <a:gd name="connsiteX176" fmla="*/ 257618 w 1754187"/>
                <a:gd name="connsiteY176" fmla="*/ 608114 h 2278228"/>
                <a:gd name="connsiteX177" fmla="*/ 302495 w 1754187"/>
                <a:gd name="connsiteY177" fmla="*/ 591357 h 2278228"/>
                <a:gd name="connsiteX178" fmla="*/ 308176 w 1754187"/>
                <a:gd name="connsiteY178" fmla="*/ 585676 h 2278228"/>
                <a:gd name="connsiteX179" fmla="*/ 311016 w 1754187"/>
                <a:gd name="connsiteY179" fmla="*/ 579995 h 2278228"/>
                <a:gd name="connsiteX180" fmla="*/ 316413 w 1754187"/>
                <a:gd name="connsiteY180" fmla="*/ 574599 h 2278228"/>
                <a:gd name="connsiteX181" fmla="*/ 319253 w 1754187"/>
                <a:gd name="connsiteY181" fmla="*/ 568918 h 2278228"/>
                <a:gd name="connsiteX182" fmla="*/ 366971 w 1754187"/>
                <a:gd name="connsiteY182" fmla="*/ 552160 h 2278228"/>
                <a:gd name="connsiteX183" fmla="*/ 375492 w 1754187"/>
                <a:gd name="connsiteY183" fmla="*/ 552160 h 2278228"/>
                <a:gd name="connsiteX184" fmla="*/ 422925 w 1754187"/>
                <a:gd name="connsiteY184" fmla="*/ 515520 h 2278228"/>
                <a:gd name="connsiteX185" fmla="*/ 431446 w 1754187"/>
                <a:gd name="connsiteY185" fmla="*/ 507283 h 2278228"/>
                <a:gd name="connsiteX186" fmla="*/ 437127 w 1754187"/>
                <a:gd name="connsiteY186" fmla="*/ 498762 h 2278228"/>
                <a:gd name="connsiteX187" fmla="*/ 470643 w 1754187"/>
                <a:gd name="connsiteY187" fmla="*/ 487685 h 2278228"/>
                <a:gd name="connsiteX188" fmla="*/ 482004 w 1754187"/>
                <a:gd name="connsiteY188" fmla="*/ 487685 h 2278228"/>
                <a:gd name="connsiteX189" fmla="*/ 518360 w 1754187"/>
                <a:gd name="connsiteY189" fmla="*/ 498762 h 2278228"/>
                <a:gd name="connsiteX190" fmla="*/ 526597 w 1754187"/>
                <a:gd name="connsiteY190" fmla="*/ 498762 h 2278228"/>
                <a:gd name="connsiteX191" fmla="*/ 554716 w 1754187"/>
                <a:gd name="connsiteY191" fmla="*/ 487685 h 2278228"/>
                <a:gd name="connsiteX192" fmla="*/ 563237 w 1754187"/>
                <a:gd name="connsiteY192" fmla="*/ 479164 h 2278228"/>
                <a:gd name="connsiteX193" fmla="*/ 574315 w 1754187"/>
                <a:gd name="connsiteY193" fmla="*/ 473483 h 2278228"/>
                <a:gd name="connsiteX194" fmla="*/ 579995 w 1754187"/>
                <a:gd name="connsiteY194" fmla="*/ 468086 h 2278228"/>
                <a:gd name="connsiteX195" fmla="*/ 627713 w 1754187"/>
                <a:gd name="connsiteY195" fmla="*/ 459565 h 2278228"/>
                <a:gd name="connsiteX196" fmla="*/ 644471 w 1754187"/>
                <a:gd name="connsiteY196" fmla="*/ 453885 h 2278228"/>
                <a:gd name="connsiteX197" fmla="*/ 658388 w 1754187"/>
                <a:gd name="connsiteY197" fmla="*/ 453885 h 2278228"/>
                <a:gd name="connsiteX198" fmla="*/ 694745 w 1754187"/>
                <a:gd name="connsiteY198" fmla="*/ 417528 h 2278228"/>
                <a:gd name="connsiteX199" fmla="*/ 694745 w 1754187"/>
                <a:gd name="connsiteY199" fmla="*/ 409007 h 2278228"/>
                <a:gd name="connsiteX200" fmla="*/ 697585 w 1754187"/>
                <a:gd name="connsiteY200" fmla="*/ 361574 h 2278228"/>
                <a:gd name="connsiteX201" fmla="*/ 700425 w 1754187"/>
                <a:gd name="connsiteY201" fmla="*/ 353053 h 2278228"/>
                <a:gd name="connsiteX202" fmla="*/ 728545 w 1754187"/>
                <a:gd name="connsiteY202" fmla="*/ 313856 h 2278228"/>
                <a:gd name="connsiteX203" fmla="*/ 770581 w 1754187"/>
                <a:gd name="connsiteY203" fmla="*/ 299939 h 2278228"/>
                <a:gd name="connsiteX204" fmla="*/ 795860 w 1754187"/>
                <a:gd name="connsiteY204" fmla="*/ 283181 h 2278228"/>
                <a:gd name="connsiteX205" fmla="*/ 804097 w 1754187"/>
                <a:gd name="connsiteY205" fmla="*/ 277500 h 2278228"/>
                <a:gd name="connsiteX206" fmla="*/ 812618 w 1754187"/>
                <a:gd name="connsiteY206" fmla="*/ 271820 h 2278228"/>
                <a:gd name="connsiteX207" fmla="*/ 851815 w 1754187"/>
                <a:gd name="connsiteY207" fmla="*/ 229783 h 2278228"/>
                <a:gd name="connsiteX208" fmla="*/ 860336 w 1754187"/>
                <a:gd name="connsiteY208" fmla="*/ 218705 h 2278228"/>
                <a:gd name="connsiteX209" fmla="*/ 910610 w 1754187"/>
                <a:gd name="connsiteY209" fmla="*/ 201663 h 2278228"/>
                <a:gd name="connsiteX210" fmla="*/ 946966 w 1754187"/>
                <a:gd name="connsiteY210" fmla="*/ 190586 h 2278228"/>
                <a:gd name="connsiteX211" fmla="*/ 955487 w 1754187"/>
                <a:gd name="connsiteY211" fmla="*/ 187746 h 2278228"/>
                <a:gd name="connsiteX212" fmla="*/ 994683 w 1754187"/>
                <a:gd name="connsiteY212" fmla="*/ 170988 h 2278228"/>
                <a:gd name="connsiteX213" fmla="*/ 1000364 w 1754187"/>
                <a:gd name="connsiteY213" fmla="*/ 170988 h 2278228"/>
                <a:gd name="connsiteX214" fmla="*/ 1059159 w 1754187"/>
                <a:gd name="connsiteY214" fmla="*/ 140028 h 2278228"/>
                <a:gd name="connsiteX215" fmla="*/ 1090118 w 1754187"/>
                <a:gd name="connsiteY215" fmla="*/ 126111 h 2278228"/>
                <a:gd name="connsiteX216" fmla="*/ 1098355 w 1754187"/>
                <a:gd name="connsiteY216" fmla="*/ 123270 h 2278228"/>
                <a:gd name="connsiteX217" fmla="*/ 1120794 w 1754187"/>
                <a:gd name="connsiteY217" fmla="*/ 106512 h 2278228"/>
                <a:gd name="connsiteX218" fmla="*/ 1126475 w 1754187"/>
                <a:gd name="connsiteY218" fmla="*/ 97991 h 2278228"/>
                <a:gd name="connsiteX219" fmla="*/ 1137552 w 1754187"/>
                <a:gd name="connsiteY219" fmla="*/ 78393 h 2278228"/>
                <a:gd name="connsiteX220" fmla="*/ 1146073 w 1754187"/>
                <a:gd name="connsiteY220" fmla="*/ 53114 h 2278228"/>
                <a:gd name="connsiteX221" fmla="*/ 1143233 w 1754187"/>
                <a:gd name="connsiteY221" fmla="*/ 42037 h 2278228"/>
                <a:gd name="connsiteX222" fmla="*/ 1140392 w 1754187"/>
                <a:gd name="connsiteY222" fmla="*/ 28119 h 2278228"/>
                <a:gd name="connsiteX223" fmla="*/ 1151754 w 1754187"/>
                <a:gd name="connsiteY223" fmla="*/ 0 h 2278228"/>
                <a:gd name="connsiteX224" fmla="*/ 1159990 w 1754187"/>
                <a:gd name="connsiteY224" fmla="*/ 2840 h 2278228"/>
                <a:gd name="connsiteX225" fmla="*/ 1196347 w 1754187"/>
                <a:gd name="connsiteY225" fmla="*/ 28119 h 2278228"/>
                <a:gd name="connsiteX226" fmla="*/ 1204868 w 1754187"/>
                <a:gd name="connsiteY226" fmla="*/ 36356 h 2278228"/>
                <a:gd name="connsiteX227" fmla="*/ 1210548 w 1754187"/>
                <a:gd name="connsiteY227" fmla="*/ 42037 h 2278228"/>
                <a:gd name="connsiteX228" fmla="*/ 1252585 w 1754187"/>
                <a:gd name="connsiteY228" fmla="*/ 55954 h 2278228"/>
                <a:gd name="connsiteX229" fmla="*/ 1263663 w 1754187"/>
                <a:gd name="connsiteY229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297463 w 1754187"/>
                <a:gd name="connsiteY70" fmla="*/ 2054126 h 2278228"/>
                <a:gd name="connsiteX71" fmla="*/ 1260822 w 1754187"/>
                <a:gd name="connsiteY71" fmla="*/ 2087642 h 2278228"/>
                <a:gd name="connsiteX72" fmla="*/ 1190950 w 1754187"/>
                <a:gd name="connsiteY72" fmla="*/ 2177397 h 2278228"/>
                <a:gd name="connsiteX73" fmla="*/ 1053042 w 1754187"/>
                <a:gd name="connsiteY73" fmla="*/ 2131397 h 2278228"/>
                <a:gd name="connsiteX74" fmla="*/ 907769 w 1754187"/>
                <a:gd name="connsiteY74" fmla="*/ 2070884 h 2278228"/>
                <a:gd name="connsiteX75" fmla="*/ 571474 w 1754187"/>
                <a:gd name="connsiteY75" fmla="*/ 2087642 h 2278228"/>
                <a:gd name="connsiteX76" fmla="*/ 551876 w 1754187"/>
                <a:gd name="connsiteY76" fmla="*/ 2087642 h 2278228"/>
                <a:gd name="connsiteX77" fmla="*/ 521200 w 1754187"/>
                <a:gd name="connsiteY77" fmla="*/ 2073724 h 2278228"/>
                <a:gd name="connsiteX78" fmla="*/ 512679 w 1754187"/>
                <a:gd name="connsiteY78" fmla="*/ 2073724 h 2278228"/>
                <a:gd name="connsiteX79" fmla="*/ 462406 w 1754187"/>
                <a:gd name="connsiteY79" fmla="*/ 2101844 h 2278228"/>
                <a:gd name="connsiteX80" fmla="*/ 375492 w 1754187"/>
                <a:gd name="connsiteY80" fmla="*/ 2194154 h 2278228"/>
                <a:gd name="connsiteX81" fmla="*/ 364130 w 1754187"/>
                <a:gd name="connsiteY81" fmla="*/ 2210912 h 2278228"/>
                <a:gd name="connsiteX82" fmla="*/ 355893 w 1754187"/>
                <a:gd name="connsiteY82" fmla="*/ 2222274 h 2278228"/>
                <a:gd name="connsiteX83" fmla="*/ 324934 w 1754187"/>
                <a:gd name="connsiteY83" fmla="*/ 2247552 h 2278228"/>
                <a:gd name="connsiteX84" fmla="*/ 294258 w 1754187"/>
                <a:gd name="connsiteY84" fmla="*/ 2278228 h 2278228"/>
                <a:gd name="connsiteX85" fmla="*/ 210184 w 1754187"/>
                <a:gd name="connsiteY85" fmla="*/ 2236191 h 2278228"/>
                <a:gd name="connsiteX86" fmla="*/ 117590 w 1754187"/>
                <a:gd name="connsiteY86" fmla="*/ 2141040 h 2278228"/>
                <a:gd name="connsiteX87" fmla="*/ 117590 w 1754187"/>
                <a:gd name="connsiteY87" fmla="*/ 2096163 h 2278228"/>
                <a:gd name="connsiteX88" fmla="*/ 162467 w 1754187"/>
                <a:gd name="connsiteY88" fmla="*/ 2034528 h 2278228"/>
                <a:gd name="connsiteX89" fmla="*/ 201663 w 1754187"/>
                <a:gd name="connsiteY89" fmla="*/ 1928015 h 2278228"/>
                <a:gd name="connsiteX90" fmla="*/ 232623 w 1754187"/>
                <a:gd name="connsiteY90" fmla="*/ 1759868 h 2278228"/>
                <a:gd name="connsiteX91" fmla="*/ 235179 w 1754187"/>
                <a:gd name="connsiteY91" fmla="*/ 1672954 h 2278228"/>
                <a:gd name="connsiteX92" fmla="*/ 240860 w 1754187"/>
                <a:gd name="connsiteY92" fmla="*/ 1664717 h 2278228"/>
                <a:gd name="connsiteX93" fmla="*/ 235179 w 1754187"/>
                <a:gd name="connsiteY93" fmla="*/ 1479528 h 2278228"/>
                <a:gd name="connsiteX94" fmla="*/ 232623 w 1754187"/>
                <a:gd name="connsiteY94" fmla="*/ 1476687 h 2278228"/>
                <a:gd name="connsiteX95" fmla="*/ 232623 w 1754187"/>
                <a:gd name="connsiteY95" fmla="*/ 1465610 h 2278228"/>
                <a:gd name="connsiteX96" fmla="*/ 229783 w 1754187"/>
                <a:gd name="connsiteY96" fmla="*/ 1457089 h 2278228"/>
                <a:gd name="connsiteX97" fmla="*/ 229783 w 1754187"/>
                <a:gd name="connsiteY97" fmla="*/ 1451692 h 2278228"/>
                <a:gd name="connsiteX98" fmla="*/ 240860 w 1754187"/>
                <a:gd name="connsiteY98" fmla="*/ 1398294 h 2278228"/>
                <a:gd name="connsiteX99" fmla="*/ 243700 w 1754187"/>
                <a:gd name="connsiteY99" fmla="*/ 1395454 h 2278228"/>
                <a:gd name="connsiteX100" fmla="*/ 249381 w 1754187"/>
                <a:gd name="connsiteY100" fmla="*/ 1392897 h 2278228"/>
                <a:gd name="connsiteX101" fmla="*/ 254778 w 1754187"/>
                <a:gd name="connsiteY101" fmla="*/ 1390057 h 2278228"/>
                <a:gd name="connsiteX102" fmla="*/ 263298 w 1754187"/>
                <a:gd name="connsiteY102" fmla="*/ 1387217 h 2278228"/>
                <a:gd name="connsiteX103" fmla="*/ 299655 w 1754187"/>
                <a:gd name="connsiteY103" fmla="*/ 1387217 h 2278228"/>
                <a:gd name="connsiteX104" fmla="*/ 299655 w 1754187"/>
                <a:gd name="connsiteY104" fmla="*/ 1381536 h 2278228"/>
                <a:gd name="connsiteX105" fmla="*/ 305335 w 1754187"/>
                <a:gd name="connsiteY105" fmla="*/ 1375855 h 2278228"/>
                <a:gd name="connsiteX106" fmla="*/ 305335 w 1754187"/>
                <a:gd name="connsiteY106" fmla="*/ 1317061 h 2278228"/>
                <a:gd name="connsiteX107" fmla="*/ 308176 w 1754187"/>
                <a:gd name="connsiteY107" fmla="*/ 1311380 h 2278228"/>
                <a:gd name="connsiteX108" fmla="*/ 313856 w 1754187"/>
                <a:gd name="connsiteY108" fmla="*/ 1303143 h 2278228"/>
                <a:gd name="connsiteX109" fmla="*/ 316413 w 1754187"/>
                <a:gd name="connsiteY109" fmla="*/ 1300303 h 2278228"/>
                <a:gd name="connsiteX110" fmla="*/ 341692 w 1754187"/>
                <a:gd name="connsiteY110" fmla="*/ 1266787 h 2278228"/>
                <a:gd name="connsiteX111" fmla="*/ 372651 w 1754187"/>
                <a:gd name="connsiteY111" fmla="*/ 1238668 h 2278228"/>
                <a:gd name="connsiteX112" fmla="*/ 378332 w 1754187"/>
                <a:gd name="connsiteY112" fmla="*/ 1238668 h 2278228"/>
                <a:gd name="connsiteX113" fmla="*/ 383728 w 1754187"/>
                <a:gd name="connsiteY113" fmla="*/ 1235827 h 2278228"/>
                <a:gd name="connsiteX114" fmla="*/ 389409 w 1754187"/>
                <a:gd name="connsiteY114" fmla="*/ 1235827 h 2278228"/>
                <a:gd name="connsiteX115" fmla="*/ 411848 w 1754187"/>
                <a:gd name="connsiteY115" fmla="*/ 1238668 h 2278228"/>
                <a:gd name="connsiteX116" fmla="*/ 422925 w 1754187"/>
                <a:gd name="connsiteY116" fmla="*/ 1238668 h 2278228"/>
                <a:gd name="connsiteX117" fmla="*/ 445364 w 1754187"/>
                <a:gd name="connsiteY117" fmla="*/ 1224750 h 2278228"/>
                <a:gd name="connsiteX118" fmla="*/ 439967 w 1754187"/>
                <a:gd name="connsiteY118" fmla="*/ 1221910 h 2278228"/>
                <a:gd name="connsiteX119" fmla="*/ 428606 w 1754187"/>
                <a:gd name="connsiteY119" fmla="*/ 1199471 h 2278228"/>
                <a:gd name="connsiteX120" fmla="*/ 425765 w 1754187"/>
                <a:gd name="connsiteY120" fmla="*/ 1193790 h 2278228"/>
                <a:gd name="connsiteX121" fmla="*/ 403327 w 1754187"/>
                <a:gd name="connsiteY121" fmla="*/ 1171352 h 2278228"/>
                <a:gd name="connsiteX122" fmla="*/ 400486 w 1754187"/>
                <a:gd name="connsiteY122" fmla="*/ 1171352 h 2278228"/>
                <a:gd name="connsiteX123" fmla="*/ 395090 w 1754187"/>
                <a:gd name="connsiteY123" fmla="*/ 1168511 h 2278228"/>
                <a:gd name="connsiteX124" fmla="*/ 378332 w 1754187"/>
                <a:gd name="connsiteY124" fmla="*/ 1162831 h 2278228"/>
                <a:gd name="connsiteX125" fmla="*/ 372651 w 1754187"/>
                <a:gd name="connsiteY125" fmla="*/ 1160274 h 2278228"/>
                <a:gd name="connsiteX126" fmla="*/ 353053 w 1754187"/>
                <a:gd name="connsiteY126" fmla="*/ 1126475 h 2278228"/>
                <a:gd name="connsiteX127" fmla="*/ 333455 w 1754187"/>
                <a:gd name="connsiteY127" fmla="*/ 1123634 h 2278228"/>
                <a:gd name="connsiteX128" fmla="*/ 294258 w 1754187"/>
                <a:gd name="connsiteY128" fmla="*/ 1112557 h 2278228"/>
                <a:gd name="connsiteX129" fmla="*/ 299655 w 1754187"/>
                <a:gd name="connsiteY129" fmla="*/ 1095799 h 2278228"/>
                <a:gd name="connsiteX130" fmla="*/ 294258 w 1754187"/>
                <a:gd name="connsiteY130" fmla="*/ 1050922 h 2278228"/>
                <a:gd name="connsiteX131" fmla="*/ 294258 w 1754187"/>
                <a:gd name="connsiteY131" fmla="*/ 1039560 h 2278228"/>
                <a:gd name="connsiteX132" fmla="*/ 302495 w 1754187"/>
                <a:gd name="connsiteY132" fmla="*/ 983606 h 2278228"/>
                <a:gd name="connsiteX133" fmla="*/ 302495 w 1754187"/>
                <a:gd name="connsiteY133" fmla="*/ 964008 h 2278228"/>
                <a:gd name="connsiteX134" fmla="*/ 324934 w 1754187"/>
                <a:gd name="connsiteY134" fmla="*/ 885615 h 2278228"/>
                <a:gd name="connsiteX135" fmla="*/ 333455 w 1754187"/>
                <a:gd name="connsiteY135" fmla="*/ 874253 h 2278228"/>
                <a:gd name="connsiteX136" fmla="*/ 341692 w 1754187"/>
                <a:gd name="connsiteY136" fmla="*/ 863176 h 2278228"/>
                <a:gd name="connsiteX137" fmla="*/ 358449 w 1754187"/>
                <a:gd name="connsiteY137" fmla="*/ 823980 h 2278228"/>
                <a:gd name="connsiteX138" fmla="*/ 361290 w 1754187"/>
                <a:gd name="connsiteY138" fmla="*/ 818299 h 2278228"/>
                <a:gd name="connsiteX139" fmla="*/ 358449 w 1754187"/>
                <a:gd name="connsiteY139" fmla="*/ 806938 h 2278228"/>
                <a:gd name="connsiteX140" fmla="*/ 358449 w 1754187"/>
                <a:gd name="connsiteY140" fmla="*/ 798701 h 2278228"/>
                <a:gd name="connsiteX141" fmla="*/ 308176 w 1754187"/>
                <a:gd name="connsiteY141" fmla="*/ 764901 h 2278228"/>
                <a:gd name="connsiteX142" fmla="*/ 296814 w 1754187"/>
                <a:gd name="connsiteY142" fmla="*/ 764901 h 2278228"/>
                <a:gd name="connsiteX143" fmla="*/ 263298 w 1754187"/>
                <a:gd name="connsiteY143" fmla="*/ 748143 h 2278228"/>
                <a:gd name="connsiteX144" fmla="*/ 254778 w 1754187"/>
                <a:gd name="connsiteY144" fmla="*/ 745302 h 2278228"/>
                <a:gd name="connsiteX145" fmla="*/ 195983 w 1754187"/>
                <a:gd name="connsiteY145" fmla="*/ 750983 h 2278228"/>
                <a:gd name="connsiteX146" fmla="*/ 184905 w 1754187"/>
                <a:gd name="connsiteY146" fmla="*/ 753823 h 2278228"/>
                <a:gd name="connsiteX147" fmla="*/ 137188 w 1754187"/>
                <a:gd name="connsiteY147" fmla="*/ 742746 h 2278228"/>
                <a:gd name="connsiteX148" fmla="*/ 131507 w 1754187"/>
                <a:gd name="connsiteY148" fmla="*/ 734225 h 2278228"/>
                <a:gd name="connsiteX149" fmla="*/ 100832 w 1754187"/>
                <a:gd name="connsiteY149" fmla="*/ 686508 h 2278228"/>
                <a:gd name="connsiteX150" fmla="*/ 86630 w 1754187"/>
                <a:gd name="connsiteY150" fmla="*/ 680827 h 2278228"/>
                <a:gd name="connsiteX151" fmla="*/ 69872 w 1754187"/>
                <a:gd name="connsiteY151" fmla="*/ 675430 h 2278228"/>
                <a:gd name="connsiteX152" fmla="*/ 24995 w 1754187"/>
                <a:gd name="connsiteY152" fmla="*/ 630553 h 2278228"/>
                <a:gd name="connsiteX153" fmla="*/ 24995 w 1754187"/>
                <a:gd name="connsiteY153" fmla="*/ 619192 h 2278228"/>
                <a:gd name="connsiteX154" fmla="*/ 22439 w 1754187"/>
                <a:gd name="connsiteY154" fmla="*/ 610955 h 2278228"/>
                <a:gd name="connsiteX155" fmla="*/ 0 w 1754187"/>
                <a:gd name="connsiteY155" fmla="*/ 532562 h 2278228"/>
                <a:gd name="connsiteX156" fmla="*/ 8237 w 1754187"/>
                <a:gd name="connsiteY156" fmla="*/ 535118 h 2278228"/>
                <a:gd name="connsiteX157" fmla="*/ 16758 w 1754187"/>
                <a:gd name="connsiteY157" fmla="*/ 535118 h 2278228"/>
                <a:gd name="connsiteX158" fmla="*/ 33516 w 1754187"/>
                <a:gd name="connsiteY158" fmla="*/ 537958 h 2278228"/>
                <a:gd name="connsiteX159" fmla="*/ 47433 w 1754187"/>
                <a:gd name="connsiteY159" fmla="*/ 535118 h 2278228"/>
                <a:gd name="connsiteX160" fmla="*/ 58795 w 1754187"/>
                <a:gd name="connsiteY160" fmla="*/ 535118 h 2278228"/>
                <a:gd name="connsiteX161" fmla="*/ 72712 w 1754187"/>
                <a:gd name="connsiteY161" fmla="*/ 532562 h 2278228"/>
                <a:gd name="connsiteX162" fmla="*/ 78393 w 1754187"/>
                <a:gd name="connsiteY162" fmla="*/ 529721 h 2278228"/>
                <a:gd name="connsiteX163" fmla="*/ 86630 w 1754187"/>
                <a:gd name="connsiteY163" fmla="*/ 529721 h 2278228"/>
                <a:gd name="connsiteX164" fmla="*/ 120430 w 1754187"/>
                <a:gd name="connsiteY164" fmla="*/ 526881 h 2278228"/>
                <a:gd name="connsiteX165" fmla="*/ 128667 w 1754187"/>
                <a:gd name="connsiteY165" fmla="*/ 529721 h 2278228"/>
                <a:gd name="connsiteX166" fmla="*/ 134347 w 1754187"/>
                <a:gd name="connsiteY166" fmla="*/ 529721 h 2278228"/>
                <a:gd name="connsiteX167" fmla="*/ 165307 w 1754187"/>
                <a:gd name="connsiteY167" fmla="*/ 549320 h 2278228"/>
                <a:gd name="connsiteX168" fmla="*/ 173544 w 1754187"/>
                <a:gd name="connsiteY168" fmla="*/ 557557 h 2278228"/>
                <a:gd name="connsiteX169" fmla="*/ 179225 w 1754187"/>
                <a:gd name="connsiteY169" fmla="*/ 560397 h 2278228"/>
                <a:gd name="connsiteX170" fmla="*/ 187746 w 1754187"/>
                <a:gd name="connsiteY170" fmla="*/ 566078 h 2278228"/>
                <a:gd name="connsiteX171" fmla="*/ 226942 w 1754187"/>
                <a:gd name="connsiteY171" fmla="*/ 599594 h 2278228"/>
                <a:gd name="connsiteX172" fmla="*/ 232623 w 1754187"/>
                <a:gd name="connsiteY172" fmla="*/ 602434 h 2278228"/>
                <a:gd name="connsiteX173" fmla="*/ 240860 w 1754187"/>
                <a:gd name="connsiteY173" fmla="*/ 605274 h 2278228"/>
                <a:gd name="connsiteX174" fmla="*/ 246541 w 1754187"/>
                <a:gd name="connsiteY174" fmla="*/ 608114 h 2278228"/>
                <a:gd name="connsiteX175" fmla="*/ 257618 w 1754187"/>
                <a:gd name="connsiteY175" fmla="*/ 608114 h 2278228"/>
                <a:gd name="connsiteX176" fmla="*/ 302495 w 1754187"/>
                <a:gd name="connsiteY176" fmla="*/ 591357 h 2278228"/>
                <a:gd name="connsiteX177" fmla="*/ 308176 w 1754187"/>
                <a:gd name="connsiteY177" fmla="*/ 585676 h 2278228"/>
                <a:gd name="connsiteX178" fmla="*/ 311016 w 1754187"/>
                <a:gd name="connsiteY178" fmla="*/ 579995 h 2278228"/>
                <a:gd name="connsiteX179" fmla="*/ 316413 w 1754187"/>
                <a:gd name="connsiteY179" fmla="*/ 574599 h 2278228"/>
                <a:gd name="connsiteX180" fmla="*/ 319253 w 1754187"/>
                <a:gd name="connsiteY180" fmla="*/ 568918 h 2278228"/>
                <a:gd name="connsiteX181" fmla="*/ 366971 w 1754187"/>
                <a:gd name="connsiteY181" fmla="*/ 552160 h 2278228"/>
                <a:gd name="connsiteX182" fmla="*/ 375492 w 1754187"/>
                <a:gd name="connsiteY182" fmla="*/ 552160 h 2278228"/>
                <a:gd name="connsiteX183" fmla="*/ 422925 w 1754187"/>
                <a:gd name="connsiteY183" fmla="*/ 515520 h 2278228"/>
                <a:gd name="connsiteX184" fmla="*/ 431446 w 1754187"/>
                <a:gd name="connsiteY184" fmla="*/ 507283 h 2278228"/>
                <a:gd name="connsiteX185" fmla="*/ 437127 w 1754187"/>
                <a:gd name="connsiteY185" fmla="*/ 498762 h 2278228"/>
                <a:gd name="connsiteX186" fmla="*/ 470643 w 1754187"/>
                <a:gd name="connsiteY186" fmla="*/ 487685 h 2278228"/>
                <a:gd name="connsiteX187" fmla="*/ 482004 w 1754187"/>
                <a:gd name="connsiteY187" fmla="*/ 487685 h 2278228"/>
                <a:gd name="connsiteX188" fmla="*/ 518360 w 1754187"/>
                <a:gd name="connsiteY188" fmla="*/ 498762 h 2278228"/>
                <a:gd name="connsiteX189" fmla="*/ 526597 w 1754187"/>
                <a:gd name="connsiteY189" fmla="*/ 498762 h 2278228"/>
                <a:gd name="connsiteX190" fmla="*/ 554716 w 1754187"/>
                <a:gd name="connsiteY190" fmla="*/ 487685 h 2278228"/>
                <a:gd name="connsiteX191" fmla="*/ 563237 w 1754187"/>
                <a:gd name="connsiteY191" fmla="*/ 479164 h 2278228"/>
                <a:gd name="connsiteX192" fmla="*/ 574315 w 1754187"/>
                <a:gd name="connsiteY192" fmla="*/ 473483 h 2278228"/>
                <a:gd name="connsiteX193" fmla="*/ 579995 w 1754187"/>
                <a:gd name="connsiteY193" fmla="*/ 468086 h 2278228"/>
                <a:gd name="connsiteX194" fmla="*/ 627713 w 1754187"/>
                <a:gd name="connsiteY194" fmla="*/ 459565 h 2278228"/>
                <a:gd name="connsiteX195" fmla="*/ 644471 w 1754187"/>
                <a:gd name="connsiteY195" fmla="*/ 453885 h 2278228"/>
                <a:gd name="connsiteX196" fmla="*/ 658388 w 1754187"/>
                <a:gd name="connsiteY196" fmla="*/ 453885 h 2278228"/>
                <a:gd name="connsiteX197" fmla="*/ 694745 w 1754187"/>
                <a:gd name="connsiteY197" fmla="*/ 417528 h 2278228"/>
                <a:gd name="connsiteX198" fmla="*/ 694745 w 1754187"/>
                <a:gd name="connsiteY198" fmla="*/ 409007 h 2278228"/>
                <a:gd name="connsiteX199" fmla="*/ 697585 w 1754187"/>
                <a:gd name="connsiteY199" fmla="*/ 361574 h 2278228"/>
                <a:gd name="connsiteX200" fmla="*/ 700425 w 1754187"/>
                <a:gd name="connsiteY200" fmla="*/ 353053 h 2278228"/>
                <a:gd name="connsiteX201" fmla="*/ 728545 w 1754187"/>
                <a:gd name="connsiteY201" fmla="*/ 313856 h 2278228"/>
                <a:gd name="connsiteX202" fmla="*/ 770581 w 1754187"/>
                <a:gd name="connsiteY202" fmla="*/ 299939 h 2278228"/>
                <a:gd name="connsiteX203" fmla="*/ 795860 w 1754187"/>
                <a:gd name="connsiteY203" fmla="*/ 283181 h 2278228"/>
                <a:gd name="connsiteX204" fmla="*/ 804097 w 1754187"/>
                <a:gd name="connsiteY204" fmla="*/ 277500 h 2278228"/>
                <a:gd name="connsiteX205" fmla="*/ 812618 w 1754187"/>
                <a:gd name="connsiteY205" fmla="*/ 271820 h 2278228"/>
                <a:gd name="connsiteX206" fmla="*/ 851815 w 1754187"/>
                <a:gd name="connsiteY206" fmla="*/ 229783 h 2278228"/>
                <a:gd name="connsiteX207" fmla="*/ 860336 w 1754187"/>
                <a:gd name="connsiteY207" fmla="*/ 218705 h 2278228"/>
                <a:gd name="connsiteX208" fmla="*/ 910610 w 1754187"/>
                <a:gd name="connsiteY208" fmla="*/ 201663 h 2278228"/>
                <a:gd name="connsiteX209" fmla="*/ 946966 w 1754187"/>
                <a:gd name="connsiteY209" fmla="*/ 190586 h 2278228"/>
                <a:gd name="connsiteX210" fmla="*/ 955487 w 1754187"/>
                <a:gd name="connsiteY210" fmla="*/ 187746 h 2278228"/>
                <a:gd name="connsiteX211" fmla="*/ 994683 w 1754187"/>
                <a:gd name="connsiteY211" fmla="*/ 170988 h 2278228"/>
                <a:gd name="connsiteX212" fmla="*/ 1000364 w 1754187"/>
                <a:gd name="connsiteY212" fmla="*/ 170988 h 2278228"/>
                <a:gd name="connsiteX213" fmla="*/ 1059159 w 1754187"/>
                <a:gd name="connsiteY213" fmla="*/ 140028 h 2278228"/>
                <a:gd name="connsiteX214" fmla="*/ 1090118 w 1754187"/>
                <a:gd name="connsiteY214" fmla="*/ 126111 h 2278228"/>
                <a:gd name="connsiteX215" fmla="*/ 1098355 w 1754187"/>
                <a:gd name="connsiteY215" fmla="*/ 123270 h 2278228"/>
                <a:gd name="connsiteX216" fmla="*/ 1120794 w 1754187"/>
                <a:gd name="connsiteY216" fmla="*/ 106512 h 2278228"/>
                <a:gd name="connsiteX217" fmla="*/ 1126475 w 1754187"/>
                <a:gd name="connsiteY217" fmla="*/ 97991 h 2278228"/>
                <a:gd name="connsiteX218" fmla="*/ 1137552 w 1754187"/>
                <a:gd name="connsiteY218" fmla="*/ 78393 h 2278228"/>
                <a:gd name="connsiteX219" fmla="*/ 1146073 w 1754187"/>
                <a:gd name="connsiteY219" fmla="*/ 53114 h 2278228"/>
                <a:gd name="connsiteX220" fmla="*/ 1143233 w 1754187"/>
                <a:gd name="connsiteY220" fmla="*/ 42037 h 2278228"/>
                <a:gd name="connsiteX221" fmla="*/ 1140392 w 1754187"/>
                <a:gd name="connsiteY221" fmla="*/ 28119 h 2278228"/>
                <a:gd name="connsiteX222" fmla="*/ 1151754 w 1754187"/>
                <a:gd name="connsiteY222" fmla="*/ 0 h 2278228"/>
                <a:gd name="connsiteX223" fmla="*/ 1159990 w 1754187"/>
                <a:gd name="connsiteY223" fmla="*/ 2840 h 2278228"/>
                <a:gd name="connsiteX224" fmla="*/ 1196347 w 1754187"/>
                <a:gd name="connsiteY224" fmla="*/ 28119 h 2278228"/>
                <a:gd name="connsiteX225" fmla="*/ 1204868 w 1754187"/>
                <a:gd name="connsiteY225" fmla="*/ 36356 h 2278228"/>
                <a:gd name="connsiteX226" fmla="*/ 1210548 w 1754187"/>
                <a:gd name="connsiteY226" fmla="*/ 42037 h 2278228"/>
                <a:gd name="connsiteX227" fmla="*/ 1252585 w 1754187"/>
                <a:gd name="connsiteY227" fmla="*/ 55954 h 2278228"/>
                <a:gd name="connsiteX228" fmla="*/ 1263663 w 1754187"/>
                <a:gd name="connsiteY228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297463 w 1754187"/>
                <a:gd name="connsiteY69" fmla="*/ 2054126 h 2278228"/>
                <a:gd name="connsiteX70" fmla="*/ 1260822 w 1754187"/>
                <a:gd name="connsiteY70" fmla="*/ 2087642 h 2278228"/>
                <a:gd name="connsiteX71" fmla="*/ 1190950 w 1754187"/>
                <a:gd name="connsiteY71" fmla="*/ 2177397 h 2278228"/>
                <a:gd name="connsiteX72" fmla="*/ 1053042 w 1754187"/>
                <a:gd name="connsiteY72" fmla="*/ 2131397 h 2278228"/>
                <a:gd name="connsiteX73" fmla="*/ 907769 w 1754187"/>
                <a:gd name="connsiteY73" fmla="*/ 2070884 h 2278228"/>
                <a:gd name="connsiteX74" fmla="*/ 571474 w 1754187"/>
                <a:gd name="connsiteY74" fmla="*/ 2087642 h 2278228"/>
                <a:gd name="connsiteX75" fmla="*/ 551876 w 1754187"/>
                <a:gd name="connsiteY75" fmla="*/ 2087642 h 2278228"/>
                <a:gd name="connsiteX76" fmla="*/ 521200 w 1754187"/>
                <a:gd name="connsiteY76" fmla="*/ 2073724 h 2278228"/>
                <a:gd name="connsiteX77" fmla="*/ 512679 w 1754187"/>
                <a:gd name="connsiteY77" fmla="*/ 2073724 h 2278228"/>
                <a:gd name="connsiteX78" fmla="*/ 462406 w 1754187"/>
                <a:gd name="connsiteY78" fmla="*/ 2101844 h 2278228"/>
                <a:gd name="connsiteX79" fmla="*/ 375492 w 1754187"/>
                <a:gd name="connsiteY79" fmla="*/ 2194154 h 2278228"/>
                <a:gd name="connsiteX80" fmla="*/ 364130 w 1754187"/>
                <a:gd name="connsiteY80" fmla="*/ 2210912 h 2278228"/>
                <a:gd name="connsiteX81" fmla="*/ 355893 w 1754187"/>
                <a:gd name="connsiteY81" fmla="*/ 2222274 h 2278228"/>
                <a:gd name="connsiteX82" fmla="*/ 324934 w 1754187"/>
                <a:gd name="connsiteY82" fmla="*/ 2247552 h 2278228"/>
                <a:gd name="connsiteX83" fmla="*/ 294258 w 1754187"/>
                <a:gd name="connsiteY83" fmla="*/ 2278228 h 2278228"/>
                <a:gd name="connsiteX84" fmla="*/ 210184 w 1754187"/>
                <a:gd name="connsiteY84" fmla="*/ 2236191 h 2278228"/>
                <a:gd name="connsiteX85" fmla="*/ 117590 w 1754187"/>
                <a:gd name="connsiteY85" fmla="*/ 2141040 h 2278228"/>
                <a:gd name="connsiteX86" fmla="*/ 117590 w 1754187"/>
                <a:gd name="connsiteY86" fmla="*/ 2096163 h 2278228"/>
                <a:gd name="connsiteX87" fmla="*/ 162467 w 1754187"/>
                <a:gd name="connsiteY87" fmla="*/ 2034528 h 2278228"/>
                <a:gd name="connsiteX88" fmla="*/ 201663 w 1754187"/>
                <a:gd name="connsiteY88" fmla="*/ 1928015 h 2278228"/>
                <a:gd name="connsiteX89" fmla="*/ 232623 w 1754187"/>
                <a:gd name="connsiteY89" fmla="*/ 1759868 h 2278228"/>
                <a:gd name="connsiteX90" fmla="*/ 235179 w 1754187"/>
                <a:gd name="connsiteY90" fmla="*/ 1672954 h 2278228"/>
                <a:gd name="connsiteX91" fmla="*/ 240860 w 1754187"/>
                <a:gd name="connsiteY91" fmla="*/ 1664717 h 2278228"/>
                <a:gd name="connsiteX92" fmla="*/ 235179 w 1754187"/>
                <a:gd name="connsiteY92" fmla="*/ 1479528 h 2278228"/>
                <a:gd name="connsiteX93" fmla="*/ 232623 w 1754187"/>
                <a:gd name="connsiteY93" fmla="*/ 1476687 h 2278228"/>
                <a:gd name="connsiteX94" fmla="*/ 232623 w 1754187"/>
                <a:gd name="connsiteY94" fmla="*/ 1465610 h 2278228"/>
                <a:gd name="connsiteX95" fmla="*/ 229783 w 1754187"/>
                <a:gd name="connsiteY95" fmla="*/ 1457089 h 2278228"/>
                <a:gd name="connsiteX96" fmla="*/ 229783 w 1754187"/>
                <a:gd name="connsiteY96" fmla="*/ 1451692 h 2278228"/>
                <a:gd name="connsiteX97" fmla="*/ 240860 w 1754187"/>
                <a:gd name="connsiteY97" fmla="*/ 1398294 h 2278228"/>
                <a:gd name="connsiteX98" fmla="*/ 243700 w 1754187"/>
                <a:gd name="connsiteY98" fmla="*/ 1395454 h 2278228"/>
                <a:gd name="connsiteX99" fmla="*/ 249381 w 1754187"/>
                <a:gd name="connsiteY99" fmla="*/ 1392897 h 2278228"/>
                <a:gd name="connsiteX100" fmla="*/ 254778 w 1754187"/>
                <a:gd name="connsiteY100" fmla="*/ 1390057 h 2278228"/>
                <a:gd name="connsiteX101" fmla="*/ 263298 w 1754187"/>
                <a:gd name="connsiteY101" fmla="*/ 1387217 h 2278228"/>
                <a:gd name="connsiteX102" fmla="*/ 299655 w 1754187"/>
                <a:gd name="connsiteY102" fmla="*/ 1387217 h 2278228"/>
                <a:gd name="connsiteX103" fmla="*/ 299655 w 1754187"/>
                <a:gd name="connsiteY103" fmla="*/ 1381536 h 2278228"/>
                <a:gd name="connsiteX104" fmla="*/ 305335 w 1754187"/>
                <a:gd name="connsiteY104" fmla="*/ 1375855 h 2278228"/>
                <a:gd name="connsiteX105" fmla="*/ 305335 w 1754187"/>
                <a:gd name="connsiteY105" fmla="*/ 1317061 h 2278228"/>
                <a:gd name="connsiteX106" fmla="*/ 308176 w 1754187"/>
                <a:gd name="connsiteY106" fmla="*/ 1311380 h 2278228"/>
                <a:gd name="connsiteX107" fmla="*/ 313856 w 1754187"/>
                <a:gd name="connsiteY107" fmla="*/ 1303143 h 2278228"/>
                <a:gd name="connsiteX108" fmla="*/ 316413 w 1754187"/>
                <a:gd name="connsiteY108" fmla="*/ 1300303 h 2278228"/>
                <a:gd name="connsiteX109" fmla="*/ 341692 w 1754187"/>
                <a:gd name="connsiteY109" fmla="*/ 1266787 h 2278228"/>
                <a:gd name="connsiteX110" fmla="*/ 372651 w 1754187"/>
                <a:gd name="connsiteY110" fmla="*/ 1238668 h 2278228"/>
                <a:gd name="connsiteX111" fmla="*/ 378332 w 1754187"/>
                <a:gd name="connsiteY111" fmla="*/ 1238668 h 2278228"/>
                <a:gd name="connsiteX112" fmla="*/ 383728 w 1754187"/>
                <a:gd name="connsiteY112" fmla="*/ 1235827 h 2278228"/>
                <a:gd name="connsiteX113" fmla="*/ 389409 w 1754187"/>
                <a:gd name="connsiteY113" fmla="*/ 1235827 h 2278228"/>
                <a:gd name="connsiteX114" fmla="*/ 411848 w 1754187"/>
                <a:gd name="connsiteY114" fmla="*/ 1238668 h 2278228"/>
                <a:gd name="connsiteX115" fmla="*/ 422925 w 1754187"/>
                <a:gd name="connsiteY115" fmla="*/ 1238668 h 2278228"/>
                <a:gd name="connsiteX116" fmla="*/ 445364 w 1754187"/>
                <a:gd name="connsiteY116" fmla="*/ 1224750 h 2278228"/>
                <a:gd name="connsiteX117" fmla="*/ 439967 w 1754187"/>
                <a:gd name="connsiteY117" fmla="*/ 1221910 h 2278228"/>
                <a:gd name="connsiteX118" fmla="*/ 428606 w 1754187"/>
                <a:gd name="connsiteY118" fmla="*/ 1199471 h 2278228"/>
                <a:gd name="connsiteX119" fmla="*/ 425765 w 1754187"/>
                <a:gd name="connsiteY119" fmla="*/ 1193790 h 2278228"/>
                <a:gd name="connsiteX120" fmla="*/ 403327 w 1754187"/>
                <a:gd name="connsiteY120" fmla="*/ 1171352 h 2278228"/>
                <a:gd name="connsiteX121" fmla="*/ 400486 w 1754187"/>
                <a:gd name="connsiteY121" fmla="*/ 1171352 h 2278228"/>
                <a:gd name="connsiteX122" fmla="*/ 395090 w 1754187"/>
                <a:gd name="connsiteY122" fmla="*/ 1168511 h 2278228"/>
                <a:gd name="connsiteX123" fmla="*/ 378332 w 1754187"/>
                <a:gd name="connsiteY123" fmla="*/ 1162831 h 2278228"/>
                <a:gd name="connsiteX124" fmla="*/ 372651 w 1754187"/>
                <a:gd name="connsiteY124" fmla="*/ 1160274 h 2278228"/>
                <a:gd name="connsiteX125" fmla="*/ 353053 w 1754187"/>
                <a:gd name="connsiteY125" fmla="*/ 1126475 h 2278228"/>
                <a:gd name="connsiteX126" fmla="*/ 333455 w 1754187"/>
                <a:gd name="connsiteY126" fmla="*/ 1123634 h 2278228"/>
                <a:gd name="connsiteX127" fmla="*/ 294258 w 1754187"/>
                <a:gd name="connsiteY127" fmla="*/ 1112557 h 2278228"/>
                <a:gd name="connsiteX128" fmla="*/ 299655 w 1754187"/>
                <a:gd name="connsiteY128" fmla="*/ 1095799 h 2278228"/>
                <a:gd name="connsiteX129" fmla="*/ 294258 w 1754187"/>
                <a:gd name="connsiteY129" fmla="*/ 1050922 h 2278228"/>
                <a:gd name="connsiteX130" fmla="*/ 294258 w 1754187"/>
                <a:gd name="connsiteY130" fmla="*/ 1039560 h 2278228"/>
                <a:gd name="connsiteX131" fmla="*/ 302495 w 1754187"/>
                <a:gd name="connsiteY131" fmla="*/ 983606 h 2278228"/>
                <a:gd name="connsiteX132" fmla="*/ 302495 w 1754187"/>
                <a:gd name="connsiteY132" fmla="*/ 964008 h 2278228"/>
                <a:gd name="connsiteX133" fmla="*/ 324934 w 1754187"/>
                <a:gd name="connsiteY133" fmla="*/ 885615 h 2278228"/>
                <a:gd name="connsiteX134" fmla="*/ 333455 w 1754187"/>
                <a:gd name="connsiteY134" fmla="*/ 874253 h 2278228"/>
                <a:gd name="connsiteX135" fmla="*/ 341692 w 1754187"/>
                <a:gd name="connsiteY135" fmla="*/ 863176 h 2278228"/>
                <a:gd name="connsiteX136" fmla="*/ 358449 w 1754187"/>
                <a:gd name="connsiteY136" fmla="*/ 823980 h 2278228"/>
                <a:gd name="connsiteX137" fmla="*/ 361290 w 1754187"/>
                <a:gd name="connsiteY137" fmla="*/ 818299 h 2278228"/>
                <a:gd name="connsiteX138" fmla="*/ 358449 w 1754187"/>
                <a:gd name="connsiteY138" fmla="*/ 806938 h 2278228"/>
                <a:gd name="connsiteX139" fmla="*/ 358449 w 1754187"/>
                <a:gd name="connsiteY139" fmla="*/ 798701 h 2278228"/>
                <a:gd name="connsiteX140" fmla="*/ 308176 w 1754187"/>
                <a:gd name="connsiteY140" fmla="*/ 764901 h 2278228"/>
                <a:gd name="connsiteX141" fmla="*/ 296814 w 1754187"/>
                <a:gd name="connsiteY141" fmla="*/ 764901 h 2278228"/>
                <a:gd name="connsiteX142" fmla="*/ 263298 w 1754187"/>
                <a:gd name="connsiteY142" fmla="*/ 748143 h 2278228"/>
                <a:gd name="connsiteX143" fmla="*/ 254778 w 1754187"/>
                <a:gd name="connsiteY143" fmla="*/ 745302 h 2278228"/>
                <a:gd name="connsiteX144" fmla="*/ 195983 w 1754187"/>
                <a:gd name="connsiteY144" fmla="*/ 750983 h 2278228"/>
                <a:gd name="connsiteX145" fmla="*/ 184905 w 1754187"/>
                <a:gd name="connsiteY145" fmla="*/ 753823 h 2278228"/>
                <a:gd name="connsiteX146" fmla="*/ 137188 w 1754187"/>
                <a:gd name="connsiteY146" fmla="*/ 742746 h 2278228"/>
                <a:gd name="connsiteX147" fmla="*/ 131507 w 1754187"/>
                <a:gd name="connsiteY147" fmla="*/ 734225 h 2278228"/>
                <a:gd name="connsiteX148" fmla="*/ 100832 w 1754187"/>
                <a:gd name="connsiteY148" fmla="*/ 686508 h 2278228"/>
                <a:gd name="connsiteX149" fmla="*/ 86630 w 1754187"/>
                <a:gd name="connsiteY149" fmla="*/ 680827 h 2278228"/>
                <a:gd name="connsiteX150" fmla="*/ 69872 w 1754187"/>
                <a:gd name="connsiteY150" fmla="*/ 675430 h 2278228"/>
                <a:gd name="connsiteX151" fmla="*/ 24995 w 1754187"/>
                <a:gd name="connsiteY151" fmla="*/ 630553 h 2278228"/>
                <a:gd name="connsiteX152" fmla="*/ 24995 w 1754187"/>
                <a:gd name="connsiteY152" fmla="*/ 619192 h 2278228"/>
                <a:gd name="connsiteX153" fmla="*/ 22439 w 1754187"/>
                <a:gd name="connsiteY153" fmla="*/ 610955 h 2278228"/>
                <a:gd name="connsiteX154" fmla="*/ 0 w 1754187"/>
                <a:gd name="connsiteY154" fmla="*/ 532562 h 2278228"/>
                <a:gd name="connsiteX155" fmla="*/ 8237 w 1754187"/>
                <a:gd name="connsiteY155" fmla="*/ 535118 h 2278228"/>
                <a:gd name="connsiteX156" fmla="*/ 16758 w 1754187"/>
                <a:gd name="connsiteY156" fmla="*/ 535118 h 2278228"/>
                <a:gd name="connsiteX157" fmla="*/ 33516 w 1754187"/>
                <a:gd name="connsiteY157" fmla="*/ 537958 h 2278228"/>
                <a:gd name="connsiteX158" fmla="*/ 47433 w 1754187"/>
                <a:gd name="connsiteY158" fmla="*/ 535118 h 2278228"/>
                <a:gd name="connsiteX159" fmla="*/ 58795 w 1754187"/>
                <a:gd name="connsiteY159" fmla="*/ 535118 h 2278228"/>
                <a:gd name="connsiteX160" fmla="*/ 72712 w 1754187"/>
                <a:gd name="connsiteY160" fmla="*/ 532562 h 2278228"/>
                <a:gd name="connsiteX161" fmla="*/ 78393 w 1754187"/>
                <a:gd name="connsiteY161" fmla="*/ 529721 h 2278228"/>
                <a:gd name="connsiteX162" fmla="*/ 86630 w 1754187"/>
                <a:gd name="connsiteY162" fmla="*/ 529721 h 2278228"/>
                <a:gd name="connsiteX163" fmla="*/ 120430 w 1754187"/>
                <a:gd name="connsiteY163" fmla="*/ 526881 h 2278228"/>
                <a:gd name="connsiteX164" fmla="*/ 128667 w 1754187"/>
                <a:gd name="connsiteY164" fmla="*/ 529721 h 2278228"/>
                <a:gd name="connsiteX165" fmla="*/ 134347 w 1754187"/>
                <a:gd name="connsiteY165" fmla="*/ 529721 h 2278228"/>
                <a:gd name="connsiteX166" fmla="*/ 165307 w 1754187"/>
                <a:gd name="connsiteY166" fmla="*/ 549320 h 2278228"/>
                <a:gd name="connsiteX167" fmla="*/ 173544 w 1754187"/>
                <a:gd name="connsiteY167" fmla="*/ 557557 h 2278228"/>
                <a:gd name="connsiteX168" fmla="*/ 179225 w 1754187"/>
                <a:gd name="connsiteY168" fmla="*/ 560397 h 2278228"/>
                <a:gd name="connsiteX169" fmla="*/ 187746 w 1754187"/>
                <a:gd name="connsiteY169" fmla="*/ 566078 h 2278228"/>
                <a:gd name="connsiteX170" fmla="*/ 226942 w 1754187"/>
                <a:gd name="connsiteY170" fmla="*/ 599594 h 2278228"/>
                <a:gd name="connsiteX171" fmla="*/ 232623 w 1754187"/>
                <a:gd name="connsiteY171" fmla="*/ 602434 h 2278228"/>
                <a:gd name="connsiteX172" fmla="*/ 240860 w 1754187"/>
                <a:gd name="connsiteY172" fmla="*/ 605274 h 2278228"/>
                <a:gd name="connsiteX173" fmla="*/ 246541 w 1754187"/>
                <a:gd name="connsiteY173" fmla="*/ 608114 h 2278228"/>
                <a:gd name="connsiteX174" fmla="*/ 257618 w 1754187"/>
                <a:gd name="connsiteY174" fmla="*/ 608114 h 2278228"/>
                <a:gd name="connsiteX175" fmla="*/ 302495 w 1754187"/>
                <a:gd name="connsiteY175" fmla="*/ 591357 h 2278228"/>
                <a:gd name="connsiteX176" fmla="*/ 308176 w 1754187"/>
                <a:gd name="connsiteY176" fmla="*/ 585676 h 2278228"/>
                <a:gd name="connsiteX177" fmla="*/ 311016 w 1754187"/>
                <a:gd name="connsiteY177" fmla="*/ 579995 h 2278228"/>
                <a:gd name="connsiteX178" fmla="*/ 316413 w 1754187"/>
                <a:gd name="connsiteY178" fmla="*/ 574599 h 2278228"/>
                <a:gd name="connsiteX179" fmla="*/ 319253 w 1754187"/>
                <a:gd name="connsiteY179" fmla="*/ 568918 h 2278228"/>
                <a:gd name="connsiteX180" fmla="*/ 366971 w 1754187"/>
                <a:gd name="connsiteY180" fmla="*/ 552160 h 2278228"/>
                <a:gd name="connsiteX181" fmla="*/ 375492 w 1754187"/>
                <a:gd name="connsiteY181" fmla="*/ 552160 h 2278228"/>
                <a:gd name="connsiteX182" fmla="*/ 422925 w 1754187"/>
                <a:gd name="connsiteY182" fmla="*/ 515520 h 2278228"/>
                <a:gd name="connsiteX183" fmla="*/ 431446 w 1754187"/>
                <a:gd name="connsiteY183" fmla="*/ 507283 h 2278228"/>
                <a:gd name="connsiteX184" fmla="*/ 437127 w 1754187"/>
                <a:gd name="connsiteY184" fmla="*/ 498762 h 2278228"/>
                <a:gd name="connsiteX185" fmla="*/ 470643 w 1754187"/>
                <a:gd name="connsiteY185" fmla="*/ 487685 h 2278228"/>
                <a:gd name="connsiteX186" fmla="*/ 482004 w 1754187"/>
                <a:gd name="connsiteY186" fmla="*/ 487685 h 2278228"/>
                <a:gd name="connsiteX187" fmla="*/ 518360 w 1754187"/>
                <a:gd name="connsiteY187" fmla="*/ 498762 h 2278228"/>
                <a:gd name="connsiteX188" fmla="*/ 526597 w 1754187"/>
                <a:gd name="connsiteY188" fmla="*/ 498762 h 2278228"/>
                <a:gd name="connsiteX189" fmla="*/ 554716 w 1754187"/>
                <a:gd name="connsiteY189" fmla="*/ 487685 h 2278228"/>
                <a:gd name="connsiteX190" fmla="*/ 563237 w 1754187"/>
                <a:gd name="connsiteY190" fmla="*/ 479164 h 2278228"/>
                <a:gd name="connsiteX191" fmla="*/ 574315 w 1754187"/>
                <a:gd name="connsiteY191" fmla="*/ 473483 h 2278228"/>
                <a:gd name="connsiteX192" fmla="*/ 579995 w 1754187"/>
                <a:gd name="connsiteY192" fmla="*/ 468086 h 2278228"/>
                <a:gd name="connsiteX193" fmla="*/ 627713 w 1754187"/>
                <a:gd name="connsiteY193" fmla="*/ 459565 h 2278228"/>
                <a:gd name="connsiteX194" fmla="*/ 644471 w 1754187"/>
                <a:gd name="connsiteY194" fmla="*/ 453885 h 2278228"/>
                <a:gd name="connsiteX195" fmla="*/ 658388 w 1754187"/>
                <a:gd name="connsiteY195" fmla="*/ 453885 h 2278228"/>
                <a:gd name="connsiteX196" fmla="*/ 694745 w 1754187"/>
                <a:gd name="connsiteY196" fmla="*/ 417528 h 2278228"/>
                <a:gd name="connsiteX197" fmla="*/ 694745 w 1754187"/>
                <a:gd name="connsiteY197" fmla="*/ 409007 h 2278228"/>
                <a:gd name="connsiteX198" fmla="*/ 697585 w 1754187"/>
                <a:gd name="connsiteY198" fmla="*/ 361574 h 2278228"/>
                <a:gd name="connsiteX199" fmla="*/ 700425 w 1754187"/>
                <a:gd name="connsiteY199" fmla="*/ 353053 h 2278228"/>
                <a:gd name="connsiteX200" fmla="*/ 728545 w 1754187"/>
                <a:gd name="connsiteY200" fmla="*/ 313856 h 2278228"/>
                <a:gd name="connsiteX201" fmla="*/ 770581 w 1754187"/>
                <a:gd name="connsiteY201" fmla="*/ 299939 h 2278228"/>
                <a:gd name="connsiteX202" fmla="*/ 795860 w 1754187"/>
                <a:gd name="connsiteY202" fmla="*/ 283181 h 2278228"/>
                <a:gd name="connsiteX203" fmla="*/ 804097 w 1754187"/>
                <a:gd name="connsiteY203" fmla="*/ 277500 h 2278228"/>
                <a:gd name="connsiteX204" fmla="*/ 812618 w 1754187"/>
                <a:gd name="connsiteY204" fmla="*/ 271820 h 2278228"/>
                <a:gd name="connsiteX205" fmla="*/ 851815 w 1754187"/>
                <a:gd name="connsiteY205" fmla="*/ 229783 h 2278228"/>
                <a:gd name="connsiteX206" fmla="*/ 860336 w 1754187"/>
                <a:gd name="connsiteY206" fmla="*/ 218705 h 2278228"/>
                <a:gd name="connsiteX207" fmla="*/ 910610 w 1754187"/>
                <a:gd name="connsiteY207" fmla="*/ 201663 h 2278228"/>
                <a:gd name="connsiteX208" fmla="*/ 946966 w 1754187"/>
                <a:gd name="connsiteY208" fmla="*/ 190586 h 2278228"/>
                <a:gd name="connsiteX209" fmla="*/ 955487 w 1754187"/>
                <a:gd name="connsiteY209" fmla="*/ 187746 h 2278228"/>
                <a:gd name="connsiteX210" fmla="*/ 994683 w 1754187"/>
                <a:gd name="connsiteY210" fmla="*/ 170988 h 2278228"/>
                <a:gd name="connsiteX211" fmla="*/ 1000364 w 1754187"/>
                <a:gd name="connsiteY211" fmla="*/ 170988 h 2278228"/>
                <a:gd name="connsiteX212" fmla="*/ 1059159 w 1754187"/>
                <a:gd name="connsiteY212" fmla="*/ 140028 h 2278228"/>
                <a:gd name="connsiteX213" fmla="*/ 1090118 w 1754187"/>
                <a:gd name="connsiteY213" fmla="*/ 126111 h 2278228"/>
                <a:gd name="connsiteX214" fmla="*/ 1098355 w 1754187"/>
                <a:gd name="connsiteY214" fmla="*/ 123270 h 2278228"/>
                <a:gd name="connsiteX215" fmla="*/ 1120794 w 1754187"/>
                <a:gd name="connsiteY215" fmla="*/ 106512 h 2278228"/>
                <a:gd name="connsiteX216" fmla="*/ 1126475 w 1754187"/>
                <a:gd name="connsiteY216" fmla="*/ 97991 h 2278228"/>
                <a:gd name="connsiteX217" fmla="*/ 1137552 w 1754187"/>
                <a:gd name="connsiteY217" fmla="*/ 78393 h 2278228"/>
                <a:gd name="connsiteX218" fmla="*/ 1146073 w 1754187"/>
                <a:gd name="connsiteY218" fmla="*/ 53114 h 2278228"/>
                <a:gd name="connsiteX219" fmla="*/ 1143233 w 1754187"/>
                <a:gd name="connsiteY219" fmla="*/ 42037 h 2278228"/>
                <a:gd name="connsiteX220" fmla="*/ 1140392 w 1754187"/>
                <a:gd name="connsiteY220" fmla="*/ 28119 h 2278228"/>
                <a:gd name="connsiteX221" fmla="*/ 1151754 w 1754187"/>
                <a:gd name="connsiteY221" fmla="*/ 0 h 2278228"/>
                <a:gd name="connsiteX222" fmla="*/ 1159990 w 1754187"/>
                <a:gd name="connsiteY222" fmla="*/ 2840 h 2278228"/>
                <a:gd name="connsiteX223" fmla="*/ 1196347 w 1754187"/>
                <a:gd name="connsiteY223" fmla="*/ 28119 h 2278228"/>
                <a:gd name="connsiteX224" fmla="*/ 1204868 w 1754187"/>
                <a:gd name="connsiteY224" fmla="*/ 36356 h 2278228"/>
                <a:gd name="connsiteX225" fmla="*/ 1210548 w 1754187"/>
                <a:gd name="connsiteY225" fmla="*/ 42037 h 2278228"/>
                <a:gd name="connsiteX226" fmla="*/ 1252585 w 1754187"/>
                <a:gd name="connsiteY226" fmla="*/ 55954 h 2278228"/>
                <a:gd name="connsiteX227" fmla="*/ 1263663 w 1754187"/>
                <a:gd name="connsiteY227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297463 w 1754187"/>
                <a:gd name="connsiteY68" fmla="*/ 2054126 h 2278228"/>
                <a:gd name="connsiteX69" fmla="*/ 1260822 w 1754187"/>
                <a:gd name="connsiteY69" fmla="*/ 2087642 h 2278228"/>
                <a:gd name="connsiteX70" fmla="*/ 1190950 w 1754187"/>
                <a:gd name="connsiteY70" fmla="*/ 2177397 h 2278228"/>
                <a:gd name="connsiteX71" fmla="*/ 1053042 w 1754187"/>
                <a:gd name="connsiteY71" fmla="*/ 2131397 h 2278228"/>
                <a:gd name="connsiteX72" fmla="*/ 907769 w 1754187"/>
                <a:gd name="connsiteY72" fmla="*/ 2070884 h 2278228"/>
                <a:gd name="connsiteX73" fmla="*/ 571474 w 1754187"/>
                <a:gd name="connsiteY73" fmla="*/ 2087642 h 2278228"/>
                <a:gd name="connsiteX74" fmla="*/ 551876 w 1754187"/>
                <a:gd name="connsiteY74" fmla="*/ 2087642 h 2278228"/>
                <a:gd name="connsiteX75" fmla="*/ 521200 w 1754187"/>
                <a:gd name="connsiteY75" fmla="*/ 2073724 h 2278228"/>
                <a:gd name="connsiteX76" fmla="*/ 512679 w 1754187"/>
                <a:gd name="connsiteY76" fmla="*/ 2073724 h 2278228"/>
                <a:gd name="connsiteX77" fmla="*/ 462406 w 1754187"/>
                <a:gd name="connsiteY77" fmla="*/ 2101844 h 2278228"/>
                <a:gd name="connsiteX78" fmla="*/ 375492 w 1754187"/>
                <a:gd name="connsiteY78" fmla="*/ 2194154 h 2278228"/>
                <a:gd name="connsiteX79" fmla="*/ 364130 w 1754187"/>
                <a:gd name="connsiteY79" fmla="*/ 2210912 h 2278228"/>
                <a:gd name="connsiteX80" fmla="*/ 355893 w 1754187"/>
                <a:gd name="connsiteY80" fmla="*/ 2222274 h 2278228"/>
                <a:gd name="connsiteX81" fmla="*/ 324934 w 1754187"/>
                <a:gd name="connsiteY81" fmla="*/ 2247552 h 2278228"/>
                <a:gd name="connsiteX82" fmla="*/ 294258 w 1754187"/>
                <a:gd name="connsiteY82" fmla="*/ 2278228 h 2278228"/>
                <a:gd name="connsiteX83" fmla="*/ 210184 w 1754187"/>
                <a:gd name="connsiteY83" fmla="*/ 2236191 h 2278228"/>
                <a:gd name="connsiteX84" fmla="*/ 117590 w 1754187"/>
                <a:gd name="connsiteY84" fmla="*/ 2141040 h 2278228"/>
                <a:gd name="connsiteX85" fmla="*/ 117590 w 1754187"/>
                <a:gd name="connsiteY85" fmla="*/ 2096163 h 2278228"/>
                <a:gd name="connsiteX86" fmla="*/ 162467 w 1754187"/>
                <a:gd name="connsiteY86" fmla="*/ 2034528 h 2278228"/>
                <a:gd name="connsiteX87" fmla="*/ 201663 w 1754187"/>
                <a:gd name="connsiteY87" fmla="*/ 1928015 h 2278228"/>
                <a:gd name="connsiteX88" fmla="*/ 232623 w 1754187"/>
                <a:gd name="connsiteY88" fmla="*/ 1759868 h 2278228"/>
                <a:gd name="connsiteX89" fmla="*/ 235179 w 1754187"/>
                <a:gd name="connsiteY89" fmla="*/ 1672954 h 2278228"/>
                <a:gd name="connsiteX90" fmla="*/ 240860 w 1754187"/>
                <a:gd name="connsiteY90" fmla="*/ 1664717 h 2278228"/>
                <a:gd name="connsiteX91" fmla="*/ 235179 w 1754187"/>
                <a:gd name="connsiteY91" fmla="*/ 1479528 h 2278228"/>
                <a:gd name="connsiteX92" fmla="*/ 232623 w 1754187"/>
                <a:gd name="connsiteY92" fmla="*/ 1476687 h 2278228"/>
                <a:gd name="connsiteX93" fmla="*/ 232623 w 1754187"/>
                <a:gd name="connsiteY93" fmla="*/ 1465610 h 2278228"/>
                <a:gd name="connsiteX94" fmla="*/ 229783 w 1754187"/>
                <a:gd name="connsiteY94" fmla="*/ 1457089 h 2278228"/>
                <a:gd name="connsiteX95" fmla="*/ 229783 w 1754187"/>
                <a:gd name="connsiteY95" fmla="*/ 1451692 h 2278228"/>
                <a:gd name="connsiteX96" fmla="*/ 240860 w 1754187"/>
                <a:gd name="connsiteY96" fmla="*/ 1398294 h 2278228"/>
                <a:gd name="connsiteX97" fmla="*/ 243700 w 1754187"/>
                <a:gd name="connsiteY97" fmla="*/ 1395454 h 2278228"/>
                <a:gd name="connsiteX98" fmla="*/ 249381 w 1754187"/>
                <a:gd name="connsiteY98" fmla="*/ 1392897 h 2278228"/>
                <a:gd name="connsiteX99" fmla="*/ 254778 w 1754187"/>
                <a:gd name="connsiteY99" fmla="*/ 1390057 h 2278228"/>
                <a:gd name="connsiteX100" fmla="*/ 263298 w 1754187"/>
                <a:gd name="connsiteY100" fmla="*/ 1387217 h 2278228"/>
                <a:gd name="connsiteX101" fmla="*/ 299655 w 1754187"/>
                <a:gd name="connsiteY101" fmla="*/ 1387217 h 2278228"/>
                <a:gd name="connsiteX102" fmla="*/ 299655 w 1754187"/>
                <a:gd name="connsiteY102" fmla="*/ 1381536 h 2278228"/>
                <a:gd name="connsiteX103" fmla="*/ 305335 w 1754187"/>
                <a:gd name="connsiteY103" fmla="*/ 1375855 h 2278228"/>
                <a:gd name="connsiteX104" fmla="*/ 305335 w 1754187"/>
                <a:gd name="connsiteY104" fmla="*/ 1317061 h 2278228"/>
                <a:gd name="connsiteX105" fmla="*/ 308176 w 1754187"/>
                <a:gd name="connsiteY105" fmla="*/ 1311380 h 2278228"/>
                <a:gd name="connsiteX106" fmla="*/ 313856 w 1754187"/>
                <a:gd name="connsiteY106" fmla="*/ 1303143 h 2278228"/>
                <a:gd name="connsiteX107" fmla="*/ 316413 w 1754187"/>
                <a:gd name="connsiteY107" fmla="*/ 1300303 h 2278228"/>
                <a:gd name="connsiteX108" fmla="*/ 341692 w 1754187"/>
                <a:gd name="connsiteY108" fmla="*/ 1266787 h 2278228"/>
                <a:gd name="connsiteX109" fmla="*/ 372651 w 1754187"/>
                <a:gd name="connsiteY109" fmla="*/ 1238668 h 2278228"/>
                <a:gd name="connsiteX110" fmla="*/ 378332 w 1754187"/>
                <a:gd name="connsiteY110" fmla="*/ 1238668 h 2278228"/>
                <a:gd name="connsiteX111" fmla="*/ 383728 w 1754187"/>
                <a:gd name="connsiteY111" fmla="*/ 1235827 h 2278228"/>
                <a:gd name="connsiteX112" fmla="*/ 389409 w 1754187"/>
                <a:gd name="connsiteY112" fmla="*/ 1235827 h 2278228"/>
                <a:gd name="connsiteX113" fmla="*/ 411848 w 1754187"/>
                <a:gd name="connsiteY113" fmla="*/ 1238668 h 2278228"/>
                <a:gd name="connsiteX114" fmla="*/ 422925 w 1754187"/>
                <a:gd name="connsiteY114" fmla="*/ 1238668 h 2278228"/>
                <a:gd name="connsiteX115" fmla="*/ 445364 w 1754187"/>
                <a:gd name="connsiteY115" fmla="*/ 1224750 h 2278228"/>
                <a:gd name="connsiteX116" fmla="*/ 439967 w 1754187"/>
                <a:gd name="connsiteY116" fmla="*/ 1221910 h 2278228"/>
                <a:gd name="connsiteX117" fmla="*/ 428606 w 1754187"/>
                <a:gd name="connsiteY117" fmla="*/ 1199471 h 2278228"/>
                <a:gd name="connsiteX118" fmla="*/ 425765 w 1754187"/>
                <a:gd name="connsiteY118" fmla="*/ 1193790 h 2278228"/>
                <a:gd name="connsiteX119" fmla="*/ 403327 w 1754187"/>
                <a:gd name="connsiteY119" fmla="*/ 1171352 h 2278228"/>
                <a:gd name="connsiteX120" fmla="*/ 400486 w 1754187"/>
                <a:gd name="connsiteY120" fmla="*/ 1171352 h 2278228"/>
                <a:gd name="connsiteX121" fmla="*/ 395090 w 1754187"/>
                <a:gd name="connsiteY121" fmla="*/ 1168511 h 2278228"/>
                <a:gd name="connsiteX122" fmla="*/ 378332 w 1754187"/>
                <a:gd name="connsiteY122" fmla="*/ 1162831 h 2278228"/>
                <a:gd name="connsiteX123" fmla="*/ 372651 w 1754187"/>
                <a:gd name="connsiteY123" fmla="*/ 1160274 h 2278228"/>
                <a:gd name="connsiteX124" fmla="*/ 353053 w 1754187"/>
                <a:gd name="connsiteY124" fmla="*/ 1126475 h 2278228"/>
                <a:gd name="connsiteX125" fmla="*/ 333455 w 1754187"/>
                <a:gd name="connsiteY125" fmla="*/ 1123634 h 2278228"/>
                <a:gd name="connsiteX126" fmla="*/ 294258 w 1754187"/>
                <a:gd name="connsiteY126" fmla="*/ 1112557 h 2278228"/>
                <a:gd name="connsiteX127" fmla="*/ 299655 w 1754187"/>
                <a:gd name="connsiteY127" fmla="*/ 1095799 h 2278228"/>
                <a:gd name="connsiteX128" fmla="*/ 294258 w 1754187"/>
                <a:gd name="connsiteY128" fmla="*/ 1050922 h 2278228"/>
                <a:gd name="connsiteX129" fmla="*/ 294258 w 1754187"/>
                <a:gd name="connsiteY129" fmla="*/ 1039560 h 2278228"/>
                <a:gd name="connsiteX130" fmla="*/ 302495 w 1754187"/>
                <a:gd name="connsiteY130" fmla="*/ 983606 h 2278228"/>
                <a:gd name="connsiteX131" fmla="*/ 302495 w 1754187"/>
                <a:gd name="connsiteY131" fmla="*/ 964008 h 2278228"/>
                <a:gd name="connsiteX132" fmla="*/ 324934 w 1754187"/>
                <a:gd name="connsiteY132" fmla="*/ 885615 h 2278228"/>
                <a:gd name="connsiteX133" fmla="*/ 333455 w 1754187"/>
                <a:gd name="connsiteY133" fmla="*/ 874253 h 2278228"/>
                <a:gd name="connsiteX134" fmla="*/ 341692 w 1754187"/>
                <a:gd name="connsiteY134" fmla="*/ 863176 h 2278228"/>
                <a:gd name="connsiteX135" fmla="*/ 358449 w 1754187"/>
                <a:gd name="connsiteY135" fmla="*/ 823980 h 2278228"/>
                <a:gd name="connsiteX136" fmla="*/ 361290 w 1754187"/>
                <a:gd name="connsiteY136" fmla="*/ 818299 h 2278228"/>
                <a:gd name="connsiteX137" fmla="*/ 358449 w 1754187"/>
                <a:gd name="connsiteY137" fmla="*/ 806938 h 2278228"/>
                <a:gd name="connsiteX138" fmla="*/ 358449 w 1754187"/>
                <a:gd name="connsiteY138" fmla="*/ 798701 h 2278228"/>
                <a:gd name="connsiteX139" fmla="*/ 308176 w 1754187"/>
                <a:gd name="connsiteY139" fmla="*/ 764901 h 2278228"/>
                <a:gd name="connsiteX140" fmla="*/ 296814 w 1754187"/>
                <a:gd name="connsiteY140" fmla="*/ 764901 h 2278228"/>
                <a:gd name="connsiteX141" fmla="*/ 263298 w 1754187"/>
                <a:gd name="connsiteY141" fmla="*/ 748143 h 2278228"/>
                <a:gd name="connsiteX142" fmla="*/ 254778 w 1754187"/>
                <a:gd name="connsiteY142" fmla="*/ 745302 h 2278228"/>
                <a:gd name="connsiteX143" fmla="*/ 195983 w 1754187"/>
                <a:gd name="connsiteY143" fmla="*/ 750983 h 2278228"/>
                <a:gd name="connsiteX144" fmla="*/ 184905 w 1754187"/>
                <a:gd name="connsiteY144" fmla="*/ 753823 h 2278228"/>
                <a:gd name="connsiteX145" fmla="*/ 137188 w 1754187"/>
                <a:gd name="connsiteY145" fmla="*/ 742746 h 2278228"/>
                <a:gd name="connsiteX146" fmla="*/ 131507 w 1754187"/>
                <a:gd name="connsiteY146" fmla="*/ 734225 h 2278228"/>
                <a:gd name="connsiteX147" fmla="*/ 100832 w 1754187"/>
                <a:gd name="connsiteY147" fmla="*/ 686508 h 2278228"/>
                <a:gd name="connsiteX148" fmla="*/ 86630 w 1754187"/>
                <a:gd name="connsiteY148" fmla="*/ 680827 h 2278228"/>
                <a:gd name="connsiteX149" fmla="*/ 69872 w 1754187"/>
                <a:gd name="connsiteY149" fmla="*/ 675430 h 2278228"/>
                <a:gd name="connsiteX150" fmla="*/ 24995 w 1754187"/>
                <a:gd name="connsiteY150" fmla="*/ 630553 h 2278228"/>
                <a:gd name="connsiteX151" fmla="*/ 24995 w 1754187"/>
                <a:gd name="connsiteY151" fmla="*/ 619192 h 2278228"/>
                <a:gd name="connsiteX152" fmla="*/ 22439 w 1754187"/>
                <a:gd name="connsiteY152" fmla="*/ 610955 h 2278228"/>
                <a:gd name="connsiteX153" fmla="*/ 0 w 1754187"/>
                <a:gd name="connsiteY153" fmla="*/ 532562 h 2278228"/>
                <a:gd name="connsiteX154" fmla="*/ 8237 w 1754187"/>
                <a:gd name="connsiteY154" fmla="*/ 535118 h 2278228"/>
                <a:gd name="connsiteX155" fmla="*/ 16758 w 1754187"/>
                <a:gd name="connsiteY155" fmla="*/ 535118 h 2278228"/>
                <a:gd name="connsiteX156" fmla="*/ 33516 w 1754187"/>
                <a:gd name="connsiteY156" fmla="*/ 537958 h 2278228"/>
                <a:gd name="connsiteX157" fmla="*/ 47433 w 1754187"/>
                <a:gd name="connsiteY157" fmla="*/ 535118 h 2278228"/>
                <a:gd name="connsiteX158" fmla="*/ 58795 w 1754187"/>
                <a:gd name="connsiteY158" fmla="*/ 535118 h 2278228"/>
                <a:gd name="connsiteX159" fmla="*/ 72712 w 1754187"/>
                <a:gd name="connsiteY159" fmla="*/ 532562 h 2278228"/>
                <a:gd name="connsiteX160" fmla="*/ 78393 w 1754187"/>
                <a:gd name="connsiteY160" fmla="*/ 529721 h 2278228"/>
                <a:gd name="connsiteX161" fmla="*/ 86630 w 1754187"/>
                <a:gd name="connsiteY161" fmla="*/ 529721 h 2278228"/>
                <a:gd name="connsiteX162" fmla="*/ 120430 w 1754187"/>
                <a:gd name="connsiteY162" fmla="*/ 526881 h 2278228"/>
                <a:gd name="connsiteX163" fmla="*/ 128667 w 1754187"/>
                <a:gd name="connsiteY163" fmla="*/ 529721 h 2278228"/>
                <a:gd name="connsiteX164" fmla="*/ 134347 w 1754187"/>
                <a:gd name="connsiteY164" fmla="*/ 529721 h 2278228"/>
                <a:gd name="connsiteX165" fmla="*/ 165307 w 1754187"/>
                <a:gd name="connsiteY165" fmla="*/ 549320 h 2278228"/>
                <a:gd name="connsiteX166" fmla="*/ 173544 w 1754187"/>
                <a:gd name="connsiteY166" fmla="*/ 557557 h 2278228"/>
                <a:gd name="connsiteX167" fmla="*/ 179225 w 1754187"/>
                <a:gd name="connsiteY167" fmla="*/ 560397 h 2278228"/>
                <a:gd name="connsiteX168" fmla="*/ 187746 w 1754187"/>
                <a:gd name="connsiteY168" fmla="*/ 566078 h 2278228"/>
                <a:gd name="connsiteX169" fmla="*/ 226942 w 1754187"/>
                <a:gd name="connsiteY169" fmla="*/ 599594 h 2278228"/>
                <a:gd name="connsiteX170" fmla="*/ 232623 w 1754187"/>
                <a:gd name="connsiteY170" fmla="*/ 602434 h 2278228"/>
                <a:gd name="connsiteX171" fmla="*/ 240860 w 1754187"/>
                <a:gd name="connsiteY171" fmla="*/ 605274 h 2278228"/>
                <a:gd name="connsiteX172" fmla="*/ 246541 w 1754187"/>
                <a:gd name="connsiteY172" fmla="*/ 608114 h 2278228"/>
                <a:gd name="connsiteX173" fmla="*/ 257618 w 1754187"/>
                <a:gd name="connsiteY173" fmla="*/ 608114 h 2278228"/>
                <a:gd name="connsiteX174" fmla="*/ 302495 w 1754187"/>
                <a:gd name="connsiteY174" fmla="*/ 591357 h 2278228"/>
                <a:gd name="connsiteX175" fmla="*/ 308176 w 1754187"/>
                <a:gd name="connsiteY175" fmla="*/ 585676 h 2278228"/>
                <a:gd name="connsiteX176" fmla="*/ 311016 w 1754187"/>
                <a:gd name="connsiteY176" fmla="*/ 579995 h 2278228"/>
                <a:gd name="connsiteX177" fmla="*/ 316413 w 1754187"/>
                <a:gd name="connsiteY177" fmla="*/ 574599 h 2278228"/>
                <a:gd name="connsiteX178" fmla="*/ 319253 w 1754187"/>
                <a:gd name="connsiteY178" fmla="*/ 568918 h 2278228"/>
                <a:gd name="connsiteX179" fmla="*/ 366971 w 1754187"/>
                <a:gd name="connsiteY179" fmla="*/ 552160 h 2278228"/>
                <a:gd name="connsiteX180" fmla="*/ 375492 w 1754187"/>
                <a:gd name="connsiteY180" fmla="*/ 552160 h 2278228"/>
                <a:gd name="connsiteX181" fmla="*/ 422925 w 1754187"/>
                <a:gd name="connsiteY181" fmla="*/ 515520 h 2278228"/>
                <a:gd name="connsiteX182" fmla="*/ 431446 w 1754187"/>
                <a:gd name="connsiteY182" fmla="*/ 507283 h 2278228"/>
                <a:gd name="connsiteX183" fmla="*/ 437127 w 1754187"/>
                <a:gd name="connsiteY183" fmla="*/ 498762 h 2278228"/>
                <a:gd name="connsiteX184" fmla="*/ 470643 w 1754187"/>
                <a:gd name="connsiteY184" fmla="*/ 487685 h 2278228"/>
                <a:gd name="connsiteX185" fmla="*/ 482004 w 1754187"/>
                <a:gd name="connsiteY185" fmla="*/ 487685 h 2278228"/>
                <a:gd name="connsiteX186" fmla="*/ 518360 w 1754187"/>
                <a:gd name="connsiteY186" fmla="*/ 498762 h 2278228"/>
                <a:gd name="connsiteX187" fmla="*/ 526597 w 1754187"/>
                <a:gd name="connsiteY187" fmla="*/ 498762 h 2278228"/>
                <a:gd name="connsiteX188" fmla="*/ 554716 w 1754187"/>
                <a:gd name="connsiteY188" fmla="*/ 487685 h 2278228"/>
                <a:gd name="connsiteX189" fmla="*/ 563237 w 1754187"/>
                <a:gd name="connsiteY189" fmla="*/ 479164 h 2278228"/>
                <a:gd name="connsiteX190" fmla="*/ 574315 w 1754187"/>
                <a:gd name="connsiteY190" fmla="*/ 473483 h 2278228"/>
                <a:gd name="connsiteX191" fmla="*/ 579995 w 1754187"/>
                <a:gd name="connsiteY191" fmla="*/ 468086 h 2278228"/>
                <a:gd name="connsiteX192" fmla="*/ 627713 w 1754187"/>
                <a:gd name="connsiteY192" fmla="*/ 459565 h 2278228"/>
                <a:gd name="connsiteX193" fmla="*/ 644471 w 1754187"/>
                <a:gd name="connsiteY193" fmla="*/ 453885 h 2278228"/>
                <a:gd name="connsiteX194" fmla="*/ 658388 w 1754187"/>
                <a:gd name="connsiteY194" fmla="*/ 453885 h 2278228"/>
                <a:gd name="connsiteX195" fmla="*/ 694745 w 1754187"/>
                <a:gd name="connsiteY195" fmla="*/ 417528 h 2278228"/>
                <a:gd name="connsiteX196" fmla="*/ 694745 w 1754187"/>
                <a:gd name="connsiteY196" fmla="*/ 409007 h 2278228"/>
                <a:gd name="connsiteX197" fmla="*/ 697585 w 1754187"/>
                <a:gd name="connsiteY197" fmla="*/ 361574 h 2278228"/>
                <a:gd name="connsiteX198" fmla="*/ 700425 w 1754187"/>
                <a:gd name="connsiteY198" fmla="*/ 353053 h 2278228"/>
                <a:gd name="connsiteX199" fmla="*/ 728545 w 1754187"/>
                <a:gd name="connsiteY199" fmla="*/ 313856 h 2278228"/>
                <a:gd name="connsiteX200" fmla="*/ 770581 w 1754187"/>
                <a:gd name="connsiteY200" fmla="*/ 299939 h 2278228"/>
                <a:gd name="connsiteX201" fmla="*/ 795860 w 1754187"/>
                <a:gd name="connsiteY201" fmla="*/ 283181 h 2278228"/>
                <a:gd name="connsiteX202" fmla="*/ 804097 w 1754187"/>
                <a:gd name="connsiteY202" fmla="*/ 277500 h 2278228"/>
                <a:gd name="connsiteX203" fmla="*/ 812618 w 1754187"/>
                <a:gd name="connsiteY203" fmla="*/ 271820 h 2278228"/>
                <a:gd name="connsiteX204" fmla="*/ 851815 w 1754187"/>
                <a:gd name="connsiteY204" fmla="*/ 229783 h 2278228"/>
                <a:gd name="connsiteX205" fmla="*/ 860336 w 1754187"/>
                <a:gd name="connsiteY205" fmla="*/ 218705 h 2278228"/>
                <a:gd name="connsiteX206" fmla="*/ 910610 w 1754187"/>
                <a:gd name="connsiteY206" fmla="*/ 201663 h 2278228"/>
                <a:gd name="connsiteX207" fmla="*/ 946966 w 1754187"/>
                <a:gd name="connsiteY207" fmla="*/ 190586 h 2278228"/>
                <a:gd name="connsiteX208" fmla="*/ 955487 w 1754187"/>
                <a:gd name="connsiteY208" fmla="*/ 187746 h 2278228"/>
                <a:gd name="connsiteX209" fmla="*/ 994683 w 1754187"/>
                <a:gd name="connsiteY209" fmla="*/ 170988 h 2278228"/>
                <a:gd name="connsiteX210" fmla="*/ 1000364 w 1754187"/>
                <a:gd name="connsiteY210" fmla="*/ 170988 h 2278228"/>
                <a:gd name="connsiteX211" fmla="*/ 1059159 w 1754187"/>
                <a:gd name="connsiteY211" fmla="*/ 140028 h 2278228"/>
                <a:gd name="connsiteX212" fmla="*/ 1090118 w 1754187"/>
                <a:gd name="connsiteY212" fmla="*/ 126111 h 2278228"/>
                <a:gd name="connsiteX213" fmla="*/ 1098355 w 1754187"/>
                <a:gd name="connsiteY213" fmla="*/ 123270 h 2278228"/>
                <a:gd name="connsiteX214" fmla="*/ 1120794 w 1754187"/>
                <a:gd name="connsiteY214" fmla="*/ 106512 h 2278228"/>
                <a:gd name="connsiteX215" fmla="*/ 1126475 w 1754187"/>
                <a:gd name="connsiteY215" fmla="*/ 97991 h 2278228"/>
                <a:gd name="connsiteX216" fmla="*/ 1137552 w 1754187"/>
                <a:gd name="connsiteY216" fmla="*/ 78393 h 2278228"/>
                <a:gd name="connsiteX217" fmla="*/ 1146073 w 1754187"/>
                <a:gd name="connsiteY217" fmla="*/ 53114 h 2278228"/>
                <a:gd name="connsiteX218" fmla="*/ 1143233 w 1754187"/>
                <a:gd name="connsiteY218" fmla="*/ 42037 h 2278228"/>
                <a:gd name="connsiteX219" fmla="*/ 1140392 w 1754187"/>
                <a:gd name="connsiteY219" fmla="*/ 28119 h 2278228"/>
                <a:gd name="connsiteX220" fmla="*/ 1151754 w 1754187"/>
                <a:gd name="connsiteY220" fmla="*/ 0 h 2278228"/>
                <a:gd name="connsiteX221" fmla="*/ 1159990 w 1754187"/>
                <a:gd name="connsiteY221" fmla="*/ 2840 h 2278228"/>
                <a:gd name="connsiteX222" fmla="*/ 1196347 w 1754187"/>
                <a:gd name="connsiteY222" fmla="*/ 28119 h 2278228"/>
                <a:gd name="connsiteX223" fmla="*/ 1204868 w 1754187"/>
                <a:gd name="connsiteY223" fmla="*/ 36356 h 2278228"/>
                <a:gd name="connsiteX224" fmla="*/ 1210548 w 1754187"/>
                <a:gd name="connsiteY224" fmla="*/ 42037 h 2278228"/>
                <a:gd name="connsiteX225" fmla="*/ 1252585 w 1754187"/>
                <a:gd name="connsiteY225" fmla="*/ 55954 h 2278228"/>
                <a:gd name="connsiteX226" fmla="*/ 1263663 w 1754187"/>
                <a:gd name="connsiteY226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1007 w 1754187"/>
                <a:gd name="connsiteY66" fmla="*/ 1874617 h 2278228"/>
                <a:gd name="connsiteX67" fmla="*/ 1297463 w 1754187"/>
                <a:gd name="connsiteY67" fmla="*/ 2054126 h 2278228"/>
                <a:gd name="connsiteX68" fmla="*/ 1260822 w 1754187"/>
                <a:gd name="connsiteY68" fmla="*/ 2087642 h 2278228"/>
                <a:gd name="connsiteX69" fmla="*/ 1190950 w 1754187"/>
                <a:gd name="connsiteY69" fmla="*/ 2177397 h 2278228"/>
                <a:gd name="connsiteX70" fmla="*/ 1053042 w 1754187"/>
                <a:gd name="connsiteY70" fmla="*/ 2131397 h 2278228"/>
                <a:gd name="connsiteX71" fmla="*/ 907769 w 1754187"/>
                <a:gd name="connsiteY71" fmla="*/ 2070884 h 2278228"/>
                <a:gd name="connsiteX72" fmla="*/ 571474 w 1754187"/>
                <a:gd name="connsiteY72" fmla="*/ 2087642 h 2278228"/>
                <a:gd name="connsiteX73" fmla="*/ 551876 w 1754187"/>
                <a:gd name="connsiteY73" fmla="*/ 2087642 h 2278228"/>
                <a:gd name="connsiteX74" fmla="*/ 521200 w 1754187"/>
                <a:gd name="connsiteY74" fmla="*/ 2073724 h 2278228"/>
                <a:gd name="connsiteX75" fmla="*/ 512679 w 1754187"/>
                <a:gd name="connsiteY75" fmla="*/ 2073724 h 2278228"/>
                <a:gd name="connsiteX76" fmla="*/ 462406 w 1754187"/>
                <a:gd name="connsiteY76" fmla="*/ 2101844 h 2278228"/>
                <a:gd name="connsiteX77" fmla="*/ 375492 w 1754187"/>
                <a:gd name="connsiteY77" fmla="*/ 2194154 h 2278228"/>
                <a:gd name="connsiteX78" fmla="*/ 364130 w 1754187"/>
                <a:gd name="connsiteY78" fmla="*/ 2210912 h 2278228"/>
                <a:gd name="connsiteX79" fmla="*/ 355893 w 1754187"/>
                <a:gd name="connsiteY79" fmla="*/ 2222274 h 2278228"/>
                <a:gd name="connsiteX80" fmla="*/ 324934 w 1754187"/>
                <a:gd name="connsiteY80" fmla="*/ 2247552 h 2278228"/>
                <a:gd name="connsiteX81" fmla="*/ 294258 w 1754187"/>
                <a:gd name="connsiteY81" fmla="*/ 2278228 h 2278228"/>
                <a:gd name="connsiteX82" fmla="*/ 210184 w 1754187"/>
                <a:gd name="connsiteY82" fmla="*/ 2236191 h 2278228"/>
                <a:gd name="connsiteX83" fmla="*/ 117590 w 1754187"/>
                <a:gd name="connsiteY83" fmla="*/ 2141040 h 2278228"/>
                <a:gd name="connsiteX84" fmla="*/ 117590 w 1754187"/>
                <a:gd name="connsiteY84" fmla="*/ 2096163 h 2278228"/>
                <a:gd name="connsiteX85" fmla="*/ 162467 w 1754187"/>
                <a:gd name="connsiteY85" fmla="*/ 2034528 h 2278228"/>
                <a:gd name="connsiteX86" fmla="*/ 201663 w 1754187"/>
                <a:gd name="connsiteY86" fmla="*/ 1928015 h 2278228"/>
                <a:gd name="connsiteX87" fmla="*/ 232623 w 1754187"/>
                <a:gd name="connsiteY87" fmla="*/ 1759868 h 2278228"/>
                <a:gd name="connsiteX88" fmla="*/ 235179 w 1754187"/>
                <a:gd name="connsiteY88" fmla="*/ 1672954 h 2278228"/>
                <a:gd name="connsiteX89" fmla="*/ 240860 w 1754187"/>
                <a:gd name="connsiteY89" fmla="*/ 1664717 h 2278228"/>
                <a:gd name="connsiteX90" fmla="*/ 235179 w 1754187"/>
                <a:gd name="connsiteY90" fmla="*/ 1479528 h 2278228"/>
                <a:gd name="connsiteX91" fmla="*/ 232623 w 1754187"/>
                <a:gd name="connsiteY91" fmla="*/ 1476687 h 2278228"/>
                <a:gd name="connsiteX92" fmla="*/ 232623 w 1754187"/>
                <a:gd name="connsiteY92" fmla="*/ 1465610 h 2278228"/>
                <a:gd name="connsiteX93" fmla="*/ 229783 w 1754187"/>
                <a:gd name="connsiteY93" fmla="*/ 1457089 h 2278228"/>
                <a:gd name="connsiteX94" fmla="*/ 229783 w 1754187"/>
                <a:gd name="connsiteY94" fmla="*/ 1451692 h 2278228"/>
                <a:gd name="connsiteX95" fmla="*/ 240860 w 1754187"/>
                <a:gd name="connsiteY95" fmla="*/ 1398294 h 2278228"/>
                <a:gd name="connsiteX96" fmla="*/ 243700 w 1754187"/>
                <a:gd name="connsiteY96" fmla="*/ 1395454 h 2278228"/>
                <a:gd name="connsiteX97" fmla="*/ 249381 w 1754187"/>
                <a:gd name="connsiteY97" fmla="*/ 1392897 h 2278228"/>
                <a:gd name="connsiteX98" fmla="*/ 254778 w 1754187"/>
                <a:gd name="connsiteY98" fmla="*/ 1390057 h 2278228"/>
                <a:gd name="connsiteX99" fmla="*/ 263298 w 1754187"/>
                <a:gd name="connsiteY99" fmla="*/ 1387217 h 2278228"/>
                <a:gd name="connsiteX100" fmla="*/ 299655 w 1754187"/>
                <a:gd name="connsiteY100" fmla="*/ 1387217 h 2278228"/>
                <a:gd name="connsiteX101" fmla="*/ 299655 w 1754187"/>
                <a:gd name="connsiteY101" fmla="*/ 1381536 h 2278228"/>
                <a:gd name="connsiteX102" fmla="*/ 305335 w 1754187"/>
                <a:gd name="connsiteY102" fmla="*/ 1375855 h 2278228"/>
                <a:gd name="connsiteX103" fmla="*/ 305335 w 1754187"/>
                <a:gd name="connsiteY103" fmla="*/ 1317061 h 2278228"/>
                <a:gd name="connsiteX104" fmla="*/ 308176 w 1754187"/>
                <a:gd name="connsiteY104" fmla="*/ 1311380 h 2278228"/>
                <a:gd name="connsiteX105" fmla="*/ 313856 w 1754187"/>
                <a:gd name="connsiteY105" fmla="*/ 1303143 h 2278228"/>
                <a:gd name="connsiteX106" fmla="*/ 316413 w 1754187"/>
                <a:gd name="connsiteY106" fmla="*/ 1300303 h 2278228"/>
                <a:gd name="connsiteX107" fmla="*/ 341692 w 1754187"/>
                <a:gd name="connsiteY107" fmla="*/ 1266787 h 2278228"/>
                <a:gd name="connsiteX108" fmla="*/ 372651 w 1754187"/>
                <a:gd name="connsiteY108" fmla="*/ 1238668 h 2278228"/>
                <a:gd name="connsiteX109" fmla="*/ 378332 w 1754187"/>
                <a:gd name="connsiteY109" fmla="*/ 1238668 h 2278228"/>
                <a:gd name="connsiteX110" fmla="*/ 383728 w 1754187"/>
                <a:gd name="connsiteY110" fmla="*/ 1235827 h 2278228"/>
                <a:gd name="connsiteX111" fmla="*/ 389409 w 1754187"/>
                <a:gd name="connsiteY111" fmla="*/ 1235827 h 2278228"/>
                <a:gd name="connsiteX112" fmla="*/ 411848 w 1754187"/>
                <a:gd name="connsiteY112" fmla="*/ 1238668 h 2278228"/>
                <a:gd name="connsiteX113" fmla="*/ 422925 w 1754187"/>
                <a:gd name="connsiteY113" fmla="*/ 1238668 h 2278228"/>
                <a:gd name="connsiteX114" fmla="*/ 445364 w 1754187"/>
                <a:gd name="connsiteY114" fmla="*/ 1224750 h 2278228"/>
                <a:gd name="connsiteX115" fmla="*/ 439967 w 1754187"/>
                <a:gd name="connsiteY115" fmla="*/ 1221910 h 2278228"/>
                <a:gd name="connsiteX116" fmla="*/ 428606 w 1754187"/>
                <a:gd name="connsiteY116" fmla="*/ 1199471 h 2278228"/>
                <a:gd name="connsiteX117" fmla="*/ 425765 w 1754187"/>
                <a:gd name="connsiteY117" fmla="*/ 1193790 h 2278228"/>
                <a:gd name="connsiteX118" fmla="*/ 403327 w 1754187"/>
                <a:gd name="connsiteY118" fmla="*/ 1171352 h 2278228"/>
                <a:gd name="connsiteX119" fmla="*/ 400486 w 1754187"/>
                <a:gd name="connsiteY119" fmla="*/ 1171352 h 2278228"/>
                <a:gd name="connsiteX120" fmla="*/ 395090 w 1754187"/>
                <a:gd name="connsiteY120" fmla="*/ 1168511 h 2278228"/>
                <a:gd name="connsiteX121" fmla="*/ 378332 w 1754187"/>
                <a:gd name="connsiteY121" fmla="*/ 1162831 h 2278228"/>
                <a:gd name="connsiteX122" fmla="*/ 372651 w 1754187"/>
                <a:gd name="connsiteY122" fmla="*/ 1160274 h 2278228"/>
                <a:gd name="connsiteX123" fmla="*/ 353053 w 1754187"/>
                <a:gd name="connsiteY123" fmla="*/ 1126475 h 2278228"/>
                <a:gd name="connsiteX124" fmla="*/ 333455 w 1754187"/>
                <a:gd name="connsiteY124" fmla="*/ 1123634 h 2278228"/>
                <a:gd name="connsiteX125" fmla="*/ 294258 w 1754187"/>
                <a:gd name="connsiteY125" fmla="*/ 1112557 h 2278228"/>
                <a:gd name="connsiteX126" fmla="*/ 299655 w 1754187"/>
                <a:gd name="connsiteY126" fmla="*/ 1095799 h 2278228"/>
                <a:gd name="connsiteX127" fmla="*/ 294258 w 1754187"/>
                <a:gd name="connsiteY127" fmla="*/ 1050922 h 2278228"/>
                <a:gd name="connsiteX128" fmla="*/ 294258 w 1754187"/>
                <a:gd name="connsiteY128" fmla="*/ 1039560 h 2278228"/>
                <a:gd name="connsiteX129" fmla="*/ 302495 w 1754187"/>
                <a:gd name="connsiteY129" fmla="*/ 983606 h 2278228"/>
                <a:gd name="connsiteX130" fmla="*/ 302495 w 1754187"/>
                <a:gd name="connsiteY130" fmla="*/ 964008 h 2278228"/>
                <a:gd name="connsiteX131" fmla="*/ 324934 w 1754187"/>
                <a:gd name="connsiteY131" fmla="*/ 885615 h 2278228"/>
                <a:gd name="connsiteX132" fmla="*/ 333455 w 1754187"/>
                <a:gd name="connsiteY132" fmla="*/ 874253 h 2278228"/>
                <a:gd name="connsiteX133" fmla="*/ 341692 w 1754187"/>
                <a:gd name="connsiteY133" fmla="*/ 863176 h 2278228"/>
                <a:gd name="connsiteX134" fmla="*/ 358449 w 1754187"/>
                <a:gd name="connsiteY134" fmla="*/ 823980 h 2278228"/>
                <a:gd name="connsiteX135" fmla="*/ 361290 w 1754187"/>
                <a:gd name="connsiteY135" fmla="*/ 818299 h 2278228"/>
                <a:gd name="connsiteX136" fmla="*/ 358449 w 1754187"/>
                <a:gd name="connsiteY136" fmla="*/ 806938 h 2278228"/>
                <a:gd name="connsiteX137" fmla="*/ 358449 w 1754187"/>
                <a:gd name="connsiteY137" fmla="*/ 798701 h 2278228"/>
                <a:gd name="connsiteX138" fmla="*/ 308176 w 1754187"/>
                <a:gd name="connsiteY138" fmla="*/ 764901 h 2278228"/>
                <a:gd name="connsiteX139" fmla="*/ 296814 w 1754187"/>
                <a:gd name="connsiteY139" fmla="*/ 764901 h 2278228"/>
                <a:gd name="connsiteX140" fmla="*/ 263298 w 1754187"/>
                <a:gd name="connsiteY140" fmla="*/ 748143 h 2278228"/>
                <a:gd name="connsiteX141" fmla="*/ 254778 w 1754187"/>
                <a:gd name="connsiteY141" fmla="*/ 745302 h 2278228"/>
                <a:gd name="connsiteX142" fmla="*/ 195983 w 1754187"/>
                <a:gd name="connsiteY142" fmla="*/ 750983 h 2278228"/>
                <a:gd name="connsiteX143" fmla="*/ 184905 w 1754187"/>
                <a:gd name="connsiteY143" fmla="*/ 753823 h 2278228"/>
                <a:gd name="connsiteX144" fmla="*/ 137188 w 1754187"/>
                <a:gd name="connsiteY144" fmla="*/ 742746 h 2278228"/>
                <a:gd name="connsiteX145" fmla="*/ 131507 w 1754187"/>
                <a:gd name="connsiteY145" fmla="*/ 734225 h 2278228"/>
                <a:gd name="connsiteX146" fmla="*/ 100832 w 1754187"/>
                <a:gd name="connsiteY146" fmla="*/ 686508 h 2278228"/>
                <a:gd name="connsiteX147" fmla="*/ 86630 w 1754187"/>
                <a:gd name="connsiteY147" fmla="*/ 680827 h 2278228"/>
                <a:gd name="connsiteX148" fmla="*/ 69872 w 1754187"/>
                <a:gd name="connsiteY148" fmla="*/ 675430 h 2278228"/>
                <a:gd name="connsiteX149" fmla="*/ 24995 w 1754187"/>
                <a:gd name="connsiteY149" fmla="*/ 630553 h 2278228"/>
                <a:gd name="connsiteX150" fmla="*/ 24995 w 1754187"/>
                <a:gd name="connsiteY150" fmla="*/ 619192 h 2278228"/>
                <a:gd name="connsiteX151" fmla="*/ 22439 w 1754187"/>
                <a:gd name="connsiteY151" fmla="*/ 610955 h 2278228"/>
                <a:gd name="connsiteX152" fmla="*/ 0 w 1754187"/>
                <a:gd name="connsiteY152" fmla="*/ 532562 h 2278228"/>
                <a:gd name="connsiteX153" fmla="*/ 8237 w 1754187"/>
                <a:gd name="connsiteY153" fmla="*/ 535118 h 2278228"/>
                <a:gd name="connsiteX154" fmla="*/ 16758 w 1754187"/>
                <a:gd name="connsiteY154" fmla="*/ 535118 h 2278228"/>
                <a:gd name="connsiteX155" fmla="*/ 33516 w 1754187"/>
                <a:gd name="connsiteY155" fmla="*/ 537958 h 2278228"/>
                <a:gd name="connsiteX156" fmla="*/ 47433 w 1754187"/>
                <a:gd name="connsiteY156" fmla="*/ 535118 h 2278228"/>
                <a:gd name="connsiteX157" fmla="*/ 58795 w 1754187"/>
                <a:gd name="connsiteY157" fmla="*/ 535118 h 2278228"/>
                <a:gd name="connsiteX158" fmla="*/ 72712 w 1754187"/>
                <a:gd name="connsiteY158" fmla="*/ 532562 h 2278228"/>
                <a:gd name="connsiteX159" fmla="*/ 78393 w 1754187"/>
                <a:gd name="connsiteY159" fmla="*/ 529721 h 2278228"/>
                <a:gd name="connsiteX160" fmla="*/ 86630 w 1754187"/>
                <a:gd name="connsiteY160" fmla="*/ 529721 h 2278228"/>
                <a:gd name="connsiteX161" fmla="*/ 120430 w 1754187"/>
                <a:gd name="connsiteY161" fmla="*/ 526881 h 2278228"/>
                <a:gd name="connsiteX162" fmla="*/ 128667 w 1754187"/>
                <a:gd name="connsiteY162" fmla="*/ 529721 h 2278228"/>
                <a:gd name="connsiteX163" fmla="*/ 134347 w 1754187"/>
                <a:gd name="connsiteY163" fmla="*/ 529721 h 2278228"/>
                <a:gd name="connsiteX164" fmla="*/ 165307 w 1754187"/>
                <a:gd name="connsiteY164" fmla="*/ 549320 h 2278228"/>
                <a:gd name="connsiteX165" fmla="*/ 173544 w 1754187"/>
                <a:gd name="connsiteY165" fmla="*/ 557557 h 2278228"/>
                <a:gd name="connsiteX166" fmla="*/ 179225 w 1754187"/>
                <a:gd name="connsiteY166" fmla="*/ 560397 h 2278228"/>
                <a:gd name="connsiteX167" fmla="*/ 187746 w 1754187"/>
                <a:gd name="connsiteY167" fmla="*/ 566078 h 2278228"/>
                <a:gd name="connsiteX168" fmla="*/ 226942 w 1754187"/>
                <a:gd name="connsiteY168" fmla="*/ 599594 h 2278228"/>
                <a:gd name="connsiteX169" fmla="*/ 232623 w 1754187"/>
                <a:gd name="connsiteY169" fmla="*/ 602434 h 2278228"/>
                <a:gd name="connsiteX170" fmla="*/ 240860 w 1754187"/>
                <a:gd name="connsiteY170" fmla="*/ 605274 h 2278228"/>
                <a:gd name="connsiteX171" fmla="*/ 246541 w 1754187"/>
                <a:gd name="connsiteY171" fmla="*/ 608114 h 2278228"/>
                <a:gd name="connsiteX172" fmla="*/ 257618 w 1754187"/>
                <a:gd name="connsiteY172" fmla="*/ 608114 h 2278228"/>
                <a:gd name="connsiteX173" fmla="*/ 302495 w 1754187"/>
                <a:gd name="connsiteY173" fmla="*/ 591357 h 2278228"/>
                <a:gd name="connsiteX174" fmla="*/ 308176 w 1754187"/>
                <a:gd name="connsiteY174" fmla="*/ 585676 h 2278228"/>
                <a:gd name="connsiteX175" fmla="*/ 311016 w 1754187"/>
                <a:gd name="connsiteY175" fmla="*/ 579995 h 2278228"/>
                <a:gd name="connsiteX176" fmla="*/ 316413 w 1754187"/>
                <a:gd name="connsiteY176" fmla="*/ 574599 h 2278228"/>
                <a:gd name="connsiteX177" fmla="*/ 319253 w 1754187"/>
                <a:gd name="connsiteY177" fmla="*/ 568918 h 2278228"/>
                <a:gd name="connsiteX178" fmla="*/ 366971 w 1754187"/>
                <a:gd name="connsiteY178" fmla="*/ 552160 h 2278228"/>
                <a:gd name="connsiteX179" fmla="*/ 375492 w 1754187"/>
                <a:gd name="connsiteY179" fmla="*/ 552160 h 2278228"/>
                <a:gd name="connsiteX180" fmla="*/ 422925 w 1754187"/>
                <a:gd name="connsiteY180" fmla="*/ 515520 h 2278228"/>
                <a:gd name="connsiteX181" fmla="*/ 431446 w 1754187"/>
                <a:gd name="connsiteY181" fmla="*/ 507283 h 2278228"/>
                <a:gd name="connsiteX182" fmla="*/ 437127 w 1754187"/>
                <a:gd name="connsiteY182" fmla="*/ 498762 h 2278228"/>
                <a:gd name="connsiteX183" fmla="*/ 470643 w 1754187"/>
                <a:gd name="connsiteY183" fmla="*/ 487685 h 2278228"/>
                <a:gd name="connsiteX184" fmla="*/ 482004 w 1754187"/>
                <a:gd name="connsiteY184" fmla="*/ 487685 h 2278228"/>
                <a:gd name="connsiteX185" fmla="*/ 518360 w 1754187"/>
                <a:gd name="connsiteY185" fmla="*/ 498762 h 2278228"/>
                <a:gd name="connsiteX186" fmla="*/ 526597 w 1754187"/>
                <a:gd name="connsiteY186" fmla="*/ 498762 h 2278228"/>
                <a:gd name="connsiteX187" fmla="*/ 554716 w 1754187"/>
                <a:gd name="connsiteY187" fmla="*/ 487685 h 2278228"/>
                <a:gd name="connsiteX188" fmla="*/ 563237 w 1754187"/>
                <a:gd name="connsiteY188" fmla="*/ 479164 h 2278228"/>
                <a:gd name="connsiteX189" fmla="*/ 574315 w 1754187"/>
                <a:gd name="connsiteY189" fmla="*/ 473483 h 2278228"/>
                <a:gd name="connsiteX190" fmla="*/ 579995 w 1754187"/>
                <a:gd name="connsiteY190" fmla="*/ 468086 h 2278228"/>
                <a:gd name="connsiteX191" fmla="*/ 627713 w 1754187"/>
                <a:gd name="connsiteY191" fmla="*/ 459565 h 2278228"/>
                <a:gd name="connsiteX192" fmla="*/ 644471 w 1754187"/>
                <a:gd name="connsiteY192" fmla="*/ 453885 h 2278228"/>
                <a:gd name="connsiteX193" fmla="*/ 658388 w 1754187"/>
                <a:gd name="connsiteY193" fmla="*/ 453885 h 2278228"/>
                <a:gd name="connsiteX194" fmla="*/ 694745 w 1754187"/>
                <a:gd name="connsiteY194" fmla="*/ 417528 h 2278228"/>
                <a:gd name="connsiteX195" fmla="*/ 694745 w 1754187"/>
                <a:gd name="connsiteY195" fmla="*/ 409007 h 2278228"/>
                <a:gd name="connsiteX196" fmla="*/ 697585 w 1754187"/>
                <a:gd name="connsiteY196" fmla="*/ 361574 h 2278228"/>
                <a:gd name="connsiteX197" fmla="*/ 700425 w 1754187"/>
                <a:gd name="connsiteY197" fmla="*/ 353053 h 2278228"/>
                <a:gd name="connsiteX198" fmla="*/ 728545 w 1754187"/>
                <a:gd name="connsiteY198" fmla="*/ 313856 h 2278228"/>
                <a:gd name="connsiteX199" fmla="*/ 770581 w 1754187"/>
                <a:gd name="connsiteY199" fmla="*/ 299939 h 2278228"/>
                <a:gd name="connsiteX200" fmla="*/ 795860 w 1754187"/>
                <a:gd name="connsiteY200" fmla="*/ 283181 h 2278228"/>
                <a:gd name="connsiteX201" fmla="*/ 804097 w 1754187"/>
                <a:gd name="connsiteY201" fmla="*/ 277500 h 2278228"/>
                <a:gd name="connsiteX202" fmla="*/ 812618 w 1754187"/>
                <a:gd name="connsiteY202" fmla="*/ 271820 h 2278228"/>
                <a:gd name="connsiteX203" fmla="*/ 851815 w 1754187"/>
                <a:gd name="connsiteY203" fmla="*/ 229783 h 2278228"/>
                <a:gd name="connsiteX204" fmla="*/ 860336 w 1754187"/>
                <a:gd name="connsiteY204" fmla="*/ 218705 h 2278228"/>
                <a:gd name="connsiteX205" fmla="*/ 910610 w 1754187"/>
                <a:gd name="connsiteY205" fmla="*/ 201663 h 2278228"/>
                <a:gd name="connsiteX206" fmla="*/ 946966 w 1754187"/>
                <a:gd name="connsiteY206" fmla="*/ 190586 h 2278228"/>
                <a:gd name="connsiteX207" fmla="*/ 955487 w 1754187"/>
                <a:gd name="connsiteY207" fmla="*/ 187746 h 2278228"/>
                <a:gd name="connsiteX208" fmla="*/ 994683 w 1754187"/>
                <a:gd name="connsiteY208" fmla="*/ 170988 h 2278228"/>
                <a:gd name="connsiteX209" fmla="*/ 1000364 w 1754187"/>
                <a:gd name="connsiteY209" fmla="*/ 170988 h 2278228"/>
                <a:gd name="connsiteX210" fmla="*/ 1059159 w 1754187"/>
                <a:gd name="connsiteY210" fmla="*/ 140028 h 2278228"/>
                <a:gd name="connsiteX211" fmla="*/ 1090118 w 1754187"/>
                <a:gd name="connsiteY211" fmla="*/ 126111 h 2278228"/>
                <a:gd name="connsiteX212" fmla="*/ 1098355 w 1754187"/>
                <a:gd name="connsiteY212" fmla="*/ 123270 h 2278228"/>
                <a:gd name="connsiteX213" fmla="*/ 1120794 w 1754187"/>
                <a:gd name="connsiteY213" fmla="*/ 106512 h 2278228"/>
                <a:gd name="connsiteX214" fmla="*/ 1126475 w 1754187"/>
                <a:gd name="connsiteY214" fmla="*/ 97991 h 2278228"/>
                <a:gd name="connsiteX215" fmla="*/ 1137552 w 1754187"/>
                <a:gd name="connsiteY215" fmla="*/ 78393 h 2278228"/>
                <a:gd name="connsiteX216" fmla="*/ 1146073 w 1754187"/>
                <a:gd name="connsiteY216" fmla="*/ 53114 h 2278228"/>
                <a:gd name="connsiteX217" fmla="*/ 1143233 w 1754187"/>
                <a:gd name="connsiteY217" fmla="*/ 42037 h 2278228"/>
                <a:gd name="connsiteX218" fmla="*/ 1140392 w 1754187"/>
                <a:gd name="connsiteY218" fmla="*/ 28119 h 2278228"/>
                <a:gd name="connsiteX219" fmla="*/ 1151754 w 1754187"/>
                <a:gd name="connsiteY219" fmla="*/ 0 h 2278228"/>
                <a:gd name="connsiteX220" fmla="*/ 1159990 w 1754187"/>
                <a:gd name="connsiteY220" fmla="*/ 2840 h 2278228"/>
                <a:gd name="connsiteX221" fmla="*/ 1196347 w 1754187"/>
                <a:gd name="connsiteY221" fmla="*/ 28119 h 2278228"/>
                <a:gd name="connsiteX222" fmla="*/ 1204868 w 1754187"/>
                <a:gd name="connsiteY222" fmla="*/ 36356 h 2278228"/>
                <a:gd name="connsiteX223" fmla="*/ 1210548 w 1754187"/>
                <a:gd name="connsiteY223" fmla="*/ 42037 h 2278228"/>
                <a:gd name="connsiteX224" fmla="*/ 1252585 w 1754187"/>
                <a:gd name="connsiteY224" fmla="*/ 55954 h 2278228"/>
                <a:gd name="connsiteX225" fmla="*/ 1263663 w 1754187"/>
                <a:gd name="connsiteY225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6687 w 1754187"/>
                <a:gd name="connsiteY63" fmla="*/ 1835421 h 2278228"/>
                <a:gd name="connsiteX64" fmla="*/ 1479528 w 1754187"/>
                <a:gd name="connsiteY64" fmla="*/ 1838261 h 2278228"/>
                <a:gd name="connsiteX65" fmla="*/ 1471007 w 1754187"/>
                <a:gd name="connsiteY65" fmla="*/ 1874617 h 2278228"/>
                <a:gd name="connsiteX66" fmla="*/ 1297463 w 1754187"/>
                <a:gd name="connsiteY66" fmla="*/ 2054126 h 2278228"/>
                <a:gd name="connsiteX67" fmla="*/ 1260822 w 1754187"/>
                <a:gd name="connsiteY67" fmla="*/ 2087642 h 2278228"/>
                <a:gd name="connsiteX68" fmla="*/ 1190950 w 1754187"/>
                <a:gd name="connsiteY68" fmla="*/ 2177397 h 2278228"/>
                <a:gd name="connsiteX69" fmla="*/ 1053042 w 1754187"/>
                <a:gd name="connsiteY69" fmla="*/ 2131397 h 2278228"/>
                <a:gd name="connsiteX70" fmla="*/ 907769 w 1754187"/>
                <a:gd name="connsiteY70" fmla="*/ 2070884 h 2278228"/>
                <a:gd name="connsiteX71" fmla="*/ 571474 w 1754187"/>
                <a:gd name="connsiteY71" fmla="*/ 2087642 h 2278228"/>
                <a:gd name="connsiteX72" fmla="*/ 551876 w 1754187"/>
                <a:gd name="connsiteY72" fmla="*/ 2087642 h 2278228"/>
                <a:gd name="connsiteX73" fmla="*/ 521200 w 1754187"/>
                <a:gd name="connsiteY73" fmla="*/ 2073724 h 2278228"/>
                <a:gd name="connsiteX74" fmla="*/ 512679 w 1754187"/>
                <a:gd name="connsiteY74" fmla="*/ 2073724 h 2278228"/>
                <a:gd name="connsiteX75" fmla="*/ 462406 w 1754187"/>
                <a:gd name="connsiteY75" fmla="*/ 2101844 h 2278228"/>
                <a:gd name="connsiteX76" fmla="*/ 375492 w 1754187"/>
                <a:gd name="connsiteY76" fmla="*/ 2194154 h 2278228"/>
                <a:gd name="connsiteX77" fmla="*/ 364130 w 1754187"/>
                <a:gd name="connsiteY77" fmla="*/ 2210912 h 2278228"/>
                <a:gd name="connsiteX78" fmla="*/ 355893 w 1754187"/>
                <a:gd name="connsiteY78" fmla="*/ 2222274 h 2278228"/>
                <a:gd name="connsiteX79" fmla="*/ 324934 w 1754187"/>
                <a:gd name="connsiteY79" fmla="*/ 2247552 h 2278228"/>
                <a:gd name="connsiteX80" fmla="*/ 294258 w 1754187"/>
                <a:gd name="connsiteY80" fmla="*/ 2278228 h 2278228"/>
                <a:gd name="connsiteX81" fmla="*/ 210184 w 1754187"/>
                <a:gd name="connsiteY81" fmla="*/ 2236191 h 2278228"/>
                <a:gd name="connsiteX82" fmla="*/ 117590 w 1754187"/>
                <a:gd name="connsiteY82" fmla="*/ 2141040 h 2278228"/>
                <a:gd name="connsiteX83" fmla="*/ 117590 w 1754187"/>
                <a:gd name="connsiteY83" fmla="*/ 2096163 h 2278228"/>
                <a:gd name="connsiteX84" fmla="*/ 162467 w 1754187"/>
                <a:gd name="connsiteY84" fmla="*/ 2034528 h 2278228"/>
                <a:gd name="connsiteX85" fmla="*/ 201663 w 1754187"/>
                <a:gd name="connsiteY85" fmla="*/ 1928015 h 2278228"/>
                <a:gd name="connsiteX86" fmla="*/ 232623 w 1754187"/>
                <a:gd name="connsiteY86" fmla="*/ 1759868 h 2278228"/>
                <a:gd name="connsiteX87" fmla="*/ 235179 w 1754187"/>
                <a:gd name="connsiteY87" fmla="*/ 1672954 h 2278228"/>
                <a:gd name="connsiteX88" fmla="*/ 240860 w 1754187"/>
                <a:gd name="connsiteY88" fmla="*/ 1664717 h 2278228"/>
                <a:gd name="connsiteX89" fmla="*/ 235179 w 1754187"/>
                <a:gd name="connsiteY89" fmla="*/ 1479528 h 2278228"/>
                <a:gd name="connsiteX90" fmla="*/ 232623 w 1754187"/>
                <a:gd name="connsiteY90" fmla="*/ 1476687 h 2278228"/>
                <a:gd name="connsiteX91" fmla="*/ 232623 w 1754187"/>
                <a:gd name="connsiteY91" fmla="*/ 1465610 h 2278228"/>
                <a:gd name="connsiteX92" fmla="*/ 229783 w 1754187"/>
                <a:gd name="connsiteY92" fmla="*/ 1457089 h 2278228"/>
                <a:gd name="connsiteX93" fmla="*/ 229783 w 1754187"/>
                <a:gd name="connsiteY93" fmla="*/ 1451692 h 2278228"/>
                <a:gd name="connsiteX94" fmla="*/ 240860 w 1754187"/>
                <a:gd name="connsiteY94" fmla="*/ 1398294 h 2278228"/>
                <a:gd name="connsiteX95" fmla="*/ 243700 w 1754187"/>
                <a:gd name="connsiteY95" fmla="*/ 1395454 h 2278228"/>
                <a:gd name="connsiteX96" fmla="*/ 249381 w 1754187"/>
                <a:gd name="connsiteY96" fmla="*/ 1392897 h 2278228"/>
                <a:gd name="connsiteX97" fmla="*/ 254778 w 1754187"/>
                <a:gd name="connsiteY97" fmla="*/ 1390057 h 2278228"/>
                <a:gd name="connsiteX98" fmla="*/ 263298 w 1754187"/>
                <a:gd name="connsiteY98" fmla="*/ 1387217 h 2278228"/>
                <a:gd name="connsiteX99" fmla="*/ 299655 w 1754187"/>
                <a:gd name="connsiteY99" fmla="*/ 1387217 h 2278228"/>
                <a:gd name="connsiteX100" fmla="*/ 299655 w 1754187"/>
                <a:gd name="connsiteY100" fmla="*/ 1381536 h 2278228"/>
                <a:gd name="connsiteX101" fmla="*/ 305335 w 1754187"/>
                <a:gd name="connsiteY101" fmla="*/ 1375855 h 2278228"/>
                <a:gd name="connsiteX102" fmla="*/ 305335 w 1754187"/>
                <a:gd name="connsiteY102" fmla="*/ 1317061 h 2278228"/>
                <a:gd name="connsiteX103" fmla="*/ 308176 w 1754187"/>
                <a:gd name="connsiteY103" fmla="*/ 1311380 h 2278228"/>
                <a:gd name="connsiteX104" fmla="*/ 313856 w 1754187"/>
                <a:gd name="connsiteY104" fmla="*/ 1303143 h 2278228"/>
                <a:gd name="connsiteX105" fmla="*/ 316413 w 1754187"/>
                <a:gd name="connsiteY105" fmla="*/ 1300303 h 2278228"/>
                <a:gd name="connsiteX106" fmla="*/ 341692 w 1754187"/>
                <a:gd name="connsiteY106" fmla="*/ 1266787 h 2278228"/>
                <a:gd name="connsiteX107" fmla="*/ 372651 w 1754187"/>
                <a:gd name="connsiteY107" fmla="*/ 1238668 h 2278228"/>
                <a:gd name="connsiteX108" fmla="*/ 378332 w 1754187"/>
                <a:gd name="connsiteY108" fmla="*/ 1238668 h 2278228"/>
                <a:gd name="connsiteX109" fmla="*/ 383728 w 1754187"/>
                <a:gd name="connsiteY109" fmla="*/ 1235827 h 2278228"/>
                <a:gd name="connsiteX110" fmla="*/ 389409 w 1754187"/>
                <a:gd name="connsiteY110" fmla="*/ 1235827 h 2278228"/>
                <a:gd name="connsiteX111" fmla="*/ 411848 w 1754187"/>
                <a:gd name="connsiteY111" fmla="*/ 1238668 h 2278228"/>
                <a:gd name="connsiteX112" fmla="*/ 422925 w 1754187"/>
                <a:gd name="connsiteY112" fmla="*/ 1238668 h 2278228"/>
                <a:gd name="connsiteX113" fmla="*/ 445364 w 1754187"/>
                <a:gd name="connsiteY113" fmla="*/ 1224750 h 2278228"/>
                <a:gd name="connsiteX114" fmla="*/ 439967 w 1754187"/>
                <a:gd name="connsiteY114" fmla="*/ 1221910 h 2278228"/>
                <a:gd name="connsiteX115" fmla="*/ 428606 w 1754187"/>
                <a:gd name="connsiteY115" fmla="*/ 1199471 h 2278228"/>
                <a:gd name="connsiteX116" fmla="*/ 425765 w 1754187"/>
                <a:gd name="connsiteY116" fmla="*/ 1193790 h 2278228"/>
                <a:gd name="connsiteX117" fmla="*/ 403327 w 1754187"/>
                <a:gd name="connsiteY117" fmla="*/ 1171352 h 2278228"/>
                <a:gd name="connsiteX118" fmla="*/ 400486 w 1754187"/>
                <a:gd name="connsiteY118" fmla="*/ 1171352 h 2278228"/>
                <a:gd name="connsiteX119" fmla="*/ 395090 w 1754187"/>
                <a:gd name="connsiteY119" fmla="*/ 1168511 h 2278228"/>
                <a:gd name="connsiteX120" fmla="*/ 378332 w 1754187"/>
                <a:gd name="connsiteY120" fmla="*/ 1162831 h 2278228"/>
                <a:gd name="connsiteX121" fmla="*/ 372651 w 1754187"/>
                <a:gd name="connsiteY121" fmla="*/ 1160274 h 2278228"/>
                <a:gd name="connsiteX122" fmla="*/ 353053 w 1754187"/>
                <a:gd name="connsiteY122" fmla="*/ 1126475 h 2278228"/>
                <a:gd name="connsiteX123" fmla="*/ 333455 w 1754187"/>
                <a:gd name="connsiteY123" fmla="*/ 1123634 h 2278228"/>
                <a:gd name="connsiteX124" fmla="*/ 294258 w 1754187"/>
                <a:gd name="connsiteY124" fmla="*/ 1112557 h 2278228"/>
                <a:gd name="connsiteX125" fmla="*/ 299655 w 1754187"/>
                <a:gd name="connsiteY125" fmla="*/ 1095799 h 2278228"/>
                <a:gd name="connsiteX126" fmla="*/ 294258 w 1754187"/>
                <a:gd name="connsiteY126" fmla="*/ 1050922 h 2278228"/>
                <a:gd name="connsiteX127" fmla="*/ 294258 w 1754187"/>
                <a:gd name="connsiteY127" fmla="*/ 1039560 h 2278228"/>
                <a:gd name="connsiteX128" fmla="*/ 302495 w 1754187"/>
                <a:gd name="connsiteY128" fmla="*/ 983606 h 2278228"/>
                <a:gd name="connsiteX129" fmla="*/ 302495 w 1754187"/>
                <a:gd name="connsiteY129" fmla="*/ 964008 h 2278228"/>
                <a:gd name="connsiteX130" fmla="*/ 324934 w 1754187"/>
                <a:gd name="connsiteY130" fmla="*/ 885615 h 2278228"/>
                <a:gd name="connsiteX131" fmla="*/ 333455 w 1754187"/>
                <a:gd name="connsiteY131" fmla="*/ 874253 h 2278228"/>
                <a:gd name="connsiteX132" fmla="*/ 341692 w 1754187"/>
                <a:gd name="connsiteY132" fmla="*/ 863176 h 2278228"/>
                <a:gd name="connsiteX133" fmla="*/ 358449 w 1754187"/>
                <a:gd name="connsiteY133" fmla="*/ 823980 h 2278228"/>
                <a:gd name="connsiteX134" fmla="*/ 361290 w 1754187"/>
                <a:gd name="connsiteY134" fmla="*/ 818299 h 2278228"/>
                <a:gd name="connsiteX135" fmla="*/ 358449 w 1754187"/>
                <a:gd name="connsiteY135" fmla="*/ 806938 h 2278228"/>
                <a:gd name="connsiteX136" fmla="*/ 358449 w 1754187"/>
                <a:gd name="connsiteY136" fmla="*/ 798701 h 2278228"/>
                <a:gd name="connsiteX137" fmla="*/ 308176 w 1754187"/>
                <a:gd name="connsiteY137" fmla="*/ 764901 h 2278228"/>
                <a:gd name="connsiteX138" fmla="*/ 296814 w 1754187"/>
                <a:gd name="connsiteY138" fmla="*/ 764901 h 2278228"/>
                <a:gd name="connsiteX139" fmla="*/ 263298 w 1754187"/>
                <a:gd name="connsiteY139" fmla="*/ 748143 h 2278228"/>
                <a:gd name="connsiteX140" fmla="*/ 254778 w 1754187"/>
                <a:gd name="connsiteY140" fmla="*/ 745302 h 2278228"/>
                <a:gd name="connsiteX141" fmla="*/ 195983 w 1754187"/>
                <a:gd name="connsiteY141" fmla="*/ 750983 h 2278228"/>
                <a:gd name="connsiteX142" fmla="*/ 184905 w 1754187"/>
                <a:gd name="connsiteY142" fmla="*/ 753823 h 2278228"/>
                <a:gd name="connsiteX143" fmla="*/ 137188 w 1754187"/>
                <a:gd name="connsiteY143" fmla="*/ 742746 h 2278228"/>
                <a:gd name="connsiteX144" fmla="*/ 131507 w 1754187"/>
                <a:gd name="connsiteY144" fmla="*/ 734225 h 2278228"/>
                <a:gd name="connsiteX145" fmla="*/ 100832 w 1754187"/>
                <a:gd name="connsiteY145" fmla="*/ 686508 h 2278228"/>
                <a:gd name="connsiteX146" fmla="*/ 86630 w 1754187"/>
                <a:gd name="connsiteY146" fmla="*/ 680827 h 2278228"/>
                <a:gd name="connsiteX147" fmla="*/ 69872 w 1754187"/>
                <a:gd name="connsiteY147" fmla="*/ 675430 h 2278228"/>
                <a:gd name="connsiteX148" fmla="*/ 24995 w 1754187"/>
                <a:gd name="connsiteY148" fmla="*/ 630553 h 2278228"/>
                <a:gd name="connsiteX149" fmla="*/ 24995 w 1754187"/>
                <a:gd name="connsiteY149" fmla="*/ 619192 h 2278228"/>
                <a:gd name="connsiteX150" fmla="*/ 22439 w 1754187"/>
                <a:gd name="connsiteY150" fmla="*/ 610955 h 2278228"/>
                <a:gd name="connsiteX151" fmla="*/ 0 w 1754187"/>
                <a:gd name="connsiteY151" fmla="*/ 532562 h 2278228"/>
                <a:gd name="connsiteX152" fmla="*/ 8237 w 1754187"/>
                <a:gd name="connsiteY152" fmla="*/ 535118 h 2278228"/>
                <a:gd name="connsiteX153" fmla="*/ 16758 w 1754187"/>
                <a:gd name="connsiteY153" fmla="*/ 535118 h 2278228"/>
                <a:gd name="connsiteX154" fmla="*/ 33516 w 1754187"/>
                <a:gd name="connsiteY154" fmla="*/ 537958 h 2278228"/>
                <a:gd name="connsiteX155" fmla="*/ 47433 w 1754187"/>
                <a:gd name="connsiteY155" fmla="*/ 535118 h 2278228"/>
                <a:gd name="connsiteX156" fmla="*/ 58795 w 1754187"/>
                <a:gd name="connsiteY156" fmla="*/ 535118 h 2278228"/>
                <a:gd name="connsiteX157" fmla="*/ 72712 w 1754187"/>
                <a:gd name="connsiteY157" fmla="*/ 532562 h 2278228"/>
                <a:gd name="connsiteX158" fmla="*/ 78393 w 1754187"/>
                <a:gd name="connsiteY158" fmla="*/ 529721 h 2278228"/>
                <a:gd name="connsiteX159" fmla="*/ 86630 w 1754187"/>
                <a:gd name="connsiteY159" fmla="*/ 529721 h 2278228"/>
                <a:gd name="connsiteX160" fmla="*/ 120430 w 1754187"/>
                <a:gd name="connsiteY160" fmla="*/ 526881 h 2278228"/>
                <a:gd name="connsiteX161" fmla="*/ 128667 w 1754187"/>
                <a:gd name="connsiteY161" fmla="*/ 529721 h 2278228"/>
                <a:gd name="connsiteX162" fmla="*/ 134347 w 1754187"/>
                <a:gd name="connsiteY162" fmla="*/ 529721 h 2278228"/>
                <a:gd name="connsiteX163" fmla="*/ 165307 w 1754187"/>
                <a:gd name="connsiteY163" fmla="*/ 549320 h 2278228"/>
                <a:gd name="connsiteX164" fmla="*/ 173544 w 1754187"/>
                <a:gd name="connsiteY164" fmla="*/ 557557 h 2278228"/>
                <a:gd name="connsiteX165" fmla="*/ 179225 w 1754187"/>
                <a:gd name="connsiteY165" fmla="*/ 560397 h 2278228"/>
                <a:gd name="connsiteX166" fmla="*/ 187746 w 1754187"/>
                <a:gd name="connsiteY166" fmla="*/ 566078 h 2278228"/>
                <a:gd name="connsiteX167" fmla="*/ 226942 w 1754187"/>
                <a:gd name="connsiteY167" fmla="*/ 599594 h 2278228"/>
                <a:gd name="connsiteX168" fmla="*/ 232623 w 1754187"/>
                <a:gd name="connsiteY168" fmla="*/ 602434 h 2278228"/>
                <a:gd name="connsiteX169" fmla="*/ 240860 w 1754187"/>
                <a:gd name="connsiteY169" fmla="*/ 605274 h 2278228"/>
                <a:gd name="connsiteX170" fmla="*/ 246541 w 1754187"/>
                <a:gd name="connsiteY170" fmla="*/ 608114 h 2278228"/>
                <a:gd name="connsiteX171" fmla="*/ 257618 w 1754187"/>
                <a:gd name="connsiteY171" fmla="*/ 608114 h 2278228"/>
                <a:gd name="connsiteX172" fmla="*/ 302495 w 1754187"/>
                <a:gd name="connsiteY172" fmla="*/ 591357 h 2278228"/>
                <a:gd name="connsiteX173" fmla="*/ 308176 w 1754187"/>
                <a:gd name="connsiteY173" fmla="*/ 585676 h 2278228"/>
                <a:gd name="connsiteX174" fmla="*/ 311016 w 1754187"/>
                <a:gd name="connsiteY174" fmla="*/ 579995 h 2278228"/>
                <a:gd name="connsiteX175" fmla="*/ 316413 w 1754187"/>
                <a:gd name="connsiteY175" fmla="*/ 574599 h 2278228"/>
                <a:gd name="connsiteX176" fmla="*/ 319253 w 1754187"/>
                <a:gd name="connsiteY176" fmla="*/ 568918 h 2278228"/>
                <a:gd name="connsiteX177" fmla="*/ 366971 w 1754187"/>
                <a:gd name="connsiteY177" fmla="*/ 552160 h 2278228"/>
                <a:gd name="connsiteX178" fmla="*/ 375492 w 1754187"/>
                <a:gd name="connsiteY178" fmla="*/ 552160 h 2278228"/>
                <a:gd name="connsiteX179" fmla="*/ 422925 w 1754187"/>
                <a:gd name="connsiteY179" fmla="*/ 515520 h 2278228"/>
                <a:gd name="connsiteX180" fmla="*/ 431446 w 1754187"/>
                <a:gd name="connsiteY180" fmla="*/ 507283 h 2278228"/>
                <a:gd name="connsiteX181" fmla="*/ 437127 w 1754187"/>
                <a:gd name="connsiteY181" fmla="*/ 498762 h 2278228"/>
                <a:gd name="connsiteX182" fmla="*/ 470643 w 1754187"/>
                <a:gd name="connsiteY182" fmla="*/ 487685 h 2278228"/>
                <a:gd name="connsiteX183" fmla="*/ 482004 w 1754187"/>
                <a:gd name="connsiteY183" fmla="*/ 487685 h 2278228"/>
                <a:gd name="connsiteX184" fmla="*/ 518360 w 1754187"/>
                <a:gd name="connsiteY184" fmla="*/ 498762 h 2278228"/>
                <a:gd name="connsiteX185" fmla="*/ 526597 w 1754187"/>
                <a:gd name="connsiteY185" fmla="*/ 498762 h 2278228"/>
                <a:gd name="connsiteX186" fmla="*/ 554716 w 1754187"/>
                <a:gd name="connsiteY186" fmla="*/ 487685 h 2278228"/>
                <a:gd name="connsiteX187" fmla="*/ 563237 w 1754187"/>
                <a:gd name="connsiteY187" fmla="*/ 479164 h 2278228"/>
                <a:gd name="connsiteX188" fmla="*/ 574315 w 1754187"/>
                <a:gd name="connsiteY188" fmla="*/ 473483 h 2278228"/>
                <a:gd name="connsiteX189" fmla="*/ 579995 w 1754187"/>
                <a:gd name="connsiteY189" fmla="*/ 468086 h 2278228"/>
                <a:gd name="connsiteX190" fmla="*/ 627713 w 1754187"/>
                <a:gd name="connsiteY190" fmla="*/ 459565 h 2278228"/>
                <a:gd name="connsiteX191" fmla="*/ 644471 w 1754187"/>
                <a:gd name="connsiteY191" fmla="*/ 453885 h 2278228"/>
                <a:gd name="connsiteX192" fmla="*/ 658388 w 1754187"/>
                <a:gd name="connsiteY192" fmla="*/ 453885 h 2278228"/>
                <a:gd name="connsiteX193" fmla="*/ 694745 w 1754187"/>
                <a:gd name="connsiteY193" fmla="*/ 417528 h 2278228"/>
                <a:gd name="connsiteX194" fmla="*/ 694745 w 1754187"/>
                <a:gd name="connsiteY194" fmla="*/ 409007 h 2278228"/>
                <a:gd name="connsiteX195" fmla="*/ 697585 w 1754187"/>
                <a:gd name="connsiteY195" fmla="*/ 361574 h 2278228"/>
                <a:gd name="connsiteX196" fmla="*/ 700425 w 1754187"/>
                <a:gd name="connsiteY196" fmla="*/ 353053 h 2278228"/>
                <a:gd name="connsiteX197" fmla="*/ 728545 w 1754187"/>
                <a:gd name="connsiteY197" fmla="*/ 313856 h 2278228"/>
                <a:gd name="connsiteX198" fmla="*/ 770581 w 1754187"/>
                <a:gd name="connsiteY198" fmla="*/ 299939 h 2278228"/>
                <a:gd name="connsiteX199" fmla="*/ 795860 w 1754187"/>
                <a:gd name="connsiteY199" fmla="*/ 283181 h 2278228"/>
                <a:gd name="connsiteX200" fmla="*/ 804097 w 1754187"/>
                <a:gd name="connsiteY200" fmla="*/ 277500 h 2278228"/>
                <a:gd name="connsiteX201" fmla="*/ 812618 w 1754187"/>
                <a:gd name="connsiteY201" fmla="*/ 271820 h 2278228"/>
                <a:gd name="connsiteX202" fmla="*/ 851815 w 1754187"/>
                <a:gd name="connsiteY202" fmla="*/ 229783 h 2278228"/>
                <a:gd name="connsiteX203" fmla="*/ 860336 w 1754187"/>
                <a:gd name="connsiteY203" fmla="*/ 218705 h 2278228"/>
                <a:gd name="connsiteX204" fmla="*/ 910610 w 1754187"/>
                <a:gd name="connsiteY204" fmla="*/ 201663 h 2278228"/>
                <a:gd name="connsiteX205" fmla="*/ 946966 w 1754187"/>
                <a:gd name="connsiteY205" fmla="*/ 190586 h 2278228"/>
                <a:gd name="connsiteX206" fmla="*/ 955487 w 1754187"/>
                <a:gd name="connsiteY206" fmla="*/ 187746 h 2278228"/>
                <a:gd name="connsiteX207" fmla="*/ 994683 w 1754187"/>
                <a:gd name="connsiteY207" fmla="*/ 170988 h 2278228"/>
                <a:gd name="connsiteX208" fmla="*/ 1000364 w 1754187"/>
                <a:gd name="connsiteY208" fmla="*/ 170988 h 2278228"/>
                <a:gd name="connsiteX209" fmla="*/ 1059159 w 1754187"/>
                <a:gd name="connsiteY209" fmla="*/ 140028 h 2278228"/>
                <a:gd name="connsiteX210" fmla="*/ 1090118 w 1754187"/>
                <a:gd name="connsiteY210" fmla="*/ 126111 h 2278228"/>
                <a:gd name="connsiteX211" fmla="*/ 1098355 w 1754187"/>
                <a:gd name="connsiteY211" fmla="*/ 123270 h 2278228"/>
                <a:gd name="connsiteX212" fmla="*/ 1120794 w 1754187"/>
                <a:gd name="connsiteY212" fmla="*/ 106512 h 2278228"/>
                <a:gd name="connsiteX213" fmla="*/ 1126475 w 1754187"/>
                <a:gd name="connsiteY213" fmla="*/ 97991 h 2278228"/>
                <a:gd name="connsiteX214" fmla="*/ 1137552 w 1754187"/>
                <a:gd name="connsiteY214" fmla="*/ 78393 h 2278228"/>
                <a:gd name="connsiteX215" fmla="*/ 1146073 w 1754187"/>
                <a:gd name="connsiteY215" fmla="*/ 53114 h 2278228"/>
                <a:gd name="connsiteX216" fmla="*/ 1143233 w 1754187"/>
                <a:gd name="connsiteY216" fmla="*/ 42037 h 2278228"/>
                <a:gd name="connsiteX217" fmla="*/ 1140392 w 1754187"/>
                <a:gd name="connsiteY217" fmla="*/ 28119 h 2278228"/>
                <a:gd name="connsiteX218" fmla="*/ 1151754 w 1754187"/>
                <a:gd name="connsiteY218" fmla="*/ 0 h 2278228"/>
                <a:gd name="connsiteX219" fmla="*/ 1159990 w 1754187"/>
                <a:gd name="connsiteY219" fmla="*/ 2840 h 2278228"/>
                <a:gd name="connsiteX220" fmla="*/ 1196347 w 1754187"/>
                <a:gd name="connsiteY220" fmla="*/ 28119 h 2278228"/>
                <a:gd name="connsiteX221" fmla="*/ 1204868 w 1754187"/>
                <a:gd name="connsiteY221" fmla="*/ 36356 h 2278228"/>
                <a:gd name="connsiteX222" fmla="*/ 1210548 w 1754187"/>
                <a:gd name="connsiteY222" fmla="*/ 42037 h 2278228"/>
                <a:gd name="connsiteX223" fmla="*/ 1252585 w 1754187"/>
                <a:gd name="connsiteY223" fmla="*/ 55954 h 2278228"/>
                <a:gd name="connsiteX224" fmla="*/ 1263663 w 1754187"/>
                <a:gd name="connsiteY224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6687 w 1754187"/>
                <a:gd name="connsiteY62" fmla="*/ 1835421 h 2278228"/>
                <a:gd name="connsiteX63" fmla="*/ 1479528 w 1754187"/>
                <a:gd name="connsiteY63" fmla="*/ 1838261 h 2278228"/>
                <a:gd name="connsiteX64" fmla="*/ 1471007 w 1754187"/>
                <a:gd name="connsiteY64" fmla="*/ 1874617 h 2278228"/>
                <a:gd name="connsiteX65" fmla="*/ 1297463 w 1754187"/>
                <a:gd name="connsiteY65" fmla="*/ 2054126 h 2278228"/>
                <a:gd name="connsiteX66" fmla="*/ 1260822 w 1754187"/>
                <a:gd name="connsiteY66" fmla="*/ 2087642 h 2278228"/>
                <a:gd name="connsiteX67" fmla="*/ 1190950 w 1754187"/>
                <a:gd name="connsiteY67" fmla="*/ 2177397 h 2278228"/>
                <a:gd name="connsiteX68" fmla="*/ 1053042 w 1754187"/>
                <a:gd name="connsiteY68" fmla="*/ 2131397 h 2278228"/>
                <a:gd name="connsiteX69" fmla="*/ 907769 w 1754187"/>
                <a:gd name="connsiteY69" fmla="*/ 2070884 h 2278228"/>
                <a:gd name="connsiteX70" fmla="*/ 571474 w 1754187"/>
                <a:gd name="connsiteY70" fmla="*/ 2087642 h 2278228"/>
                <a:gd name="connsiteX71" fmla="*/ 551876 w 1754187"/>
                <a:gd name="connsiteY71" fmla="*/ 2087642 h 2278228"/>
                <a:gd name="connsiteX72" fmla="*/ 521200 w 1754187"/>
                <a:gd name="connsiteY72" fmla="*/ 2073724 h 2278228"/>
                <a:gd name="connsiteX73" fmla="*/ 512679 w 1754187"/>
                <a:gd name="connsiteY73" fmla="*/ 2073724 h 2278228"/>
                <a:gd name="connsiteX74" fmla="*/ 462406 w 1754187"/>
                <a:gd name="connsiteY74" fmla="*/ 2101844 h 2278228"/>
                <a:gd name="connsiteX75" fmla="*/ 375492 w 1754187"/>
                <a:gd name="connsiteY75" fmla="*/ 2194154 h 2278228"/>
                <a:gd name="connsiteX76" fmla="*/ 364130 w 1754187"/>
                <a:gd name="connsiteY76" fmla="*/ 2210912 h 2278228"/>
                <a:gd name="connsiteX77" fmla="*/ 355893 w 1754187"/>
                <a:gd name="connsiteY77" fmla="*/ 2222274 h 2278228"/>
                <a:gd name="connsiteX78" fmla="*/ 324934 w 1754187"/>
                <a:gd name="connsiteY78" fmla="*/ 2247552 h 2278228"/>
                <a:gd name="connsiteX79" fmla="*/ 294258 w 1754187"/>
                <a:gd name="connsiteY79" fmla="*/ 2278228 h 2278228"/>
                <a:gd name="connsiteX80" fmla="*/ 210184 w 1754187"/>
                <a:gd name="connsiteY80" fmla="*/ 2236191 h 2278228"/>
                <a:gd name="connsiteX81" fmla="*/ 117590 w 1754187"/>
                <a:gd name="connsiteY81" fmla="*/ 2141040 h 2278228"/>
                <a:gd name="connsiteX82" fmla="*/ 117590 w 1754187"/>
                <a:gd name="connsiteY82" fmla="*/ 2096163 h 2278228"/>
                <a:gd name="connsiteX83" fmla="*/ 162467 w 1754187"/>
                <a:gd name="connsiteY83" fmla="*/ 2034528 h 2278228"/>
                <a:gd name="connsiteX84" fmla="*/ 201663 w 1754187"/>
                <a:gd name="connsiteY84" fmla="*/ 1928015 h 2278228"/>
                <a:gd name="connsiteX85" fmla="*/ 232623 w 1754187"/>
                <a:gd name="connsiteY85" fmla="*/ 1759868 h 2278228"/>
                <a:gd name="connsiteX86" fmla="*/ 235179 w 1754187"/>
                <a:gd name="connsiteY86" fmla="*/ 1672954 h 2278228"/>
                <a:gd name="connsiteX87" fmla="*/ 240860 w 1754187"/>
                <a:gd name="connsiteY87" fmla="*/ 1664717 h 2278228"/>
                <a:gd name="connsiteX88" fmla="*/ 235179 w 1754187"/>
                <a:gd name="connsiteY88" fmla="*/ 1479528 h 2278228"/>
                <a:gd name="connsiteX89" fmla="*/ 232623 w 1754187"/>
                <a:gd name="connsiteY89" fmla="*/ 1476687 h 2278228"/>
                <a:gd name="connsiteX90" fmla="*/ 232623 w 1754187"/>
                <a:gd name="connsiteY90" fmla="*/ 1465610 h 2278228"/>
                <a:gd name="connsiteX91" fmla="*/ 229783 w 1754187"/>
                <a:gd name="connsiteY91" fmla="*/ 1457089 h 2278228"/>
                <a:gd name="connsiteX92" fmla="*/ 229783 w 1754187"/>
                <a:gd name="connsiteY92" fmla="*/ 1451692 h 2278228"/>
                <a:gd name="connsiteX93" fmla="*/ 240860 w 1754187"/>
                <a:gd name="connsiteY93" fmla="*/ 1398294 h 2278228"/>
                <a:gd name="connsiteX94" fmla="*/ 243700 w 1754187"/>
                <a:gd name="connsiteY94" fmla="*/ 1395454 h 2278228"/>
                <a:gd name="connsiteX95" fmla="*/ 249381 w 1754187"/>
                <a:gd name="connsiteY95" fmla="*/ 1392897 h 2278228"/>
                <a:gd name="connsiteX96" fmla="*/ 254778 w 1754187"/>
                <a:gd name="connsiteY96" fmla="*/ 1390057 h 2278228"/>
                <a:gd name="connsiteX97" fmla="*/ 263298 w 1754187"/>
                <a:gd name="connsiteY97" fmla="*/ 1387217 h 2278228"/>
                <a:gd name="connsiteX98" fmla="*/ 299655 w 1754187"/>
                <a:gd name="connsiteY98" fmla="*/ 1387217 h 2278228"/>
                <a:gd name="connsiteX99" fmla="*/ 299655 w 1754187"/>
                <a:gd name="connsiteY99" fmla="*/ 1381536 h 2278228"/>
                <a:gd name="connsiteX100" fmla="*/ 305335 w 1754187"/>
                <a:gd name="connsiteY100" fmla="*/ 1375855 h 2278228"/>
                <a:gd name="connsiteX101" fmla="*/ 305335 w 1754187"/>
                <a:gd name="connsiteY101" fmla="*/ 1317061 h 2278228"/>
                <a:gd name="connsiteX102" fmla="*/ 308176 w 1754187"/>
                <a:gd name="connsiteY102" fmla="*/ 1311380 h 2278228"/>
                <a:gd name="connsiteX103" fmla="*/ 313856 w 1754187"/>
                <a:gd name="connsiteY103" fmla="*/ 1303143 h 2278228"/>
                <a:gd name="connsiteX104" fmla="*/ 316413 w 1754187"/>
                <a:gd name="connsiteY104" fmla="*/ 1300303 h 2278228"/>
                <a:gd name="connsiteX105" fmla="*/ 341692 w 1754187"/>
                <a:gd name="connsiteY105" fmla="*/ 1266787 h 2278228"/>
                <a:gd name="connsiteX106" fmla="*/ 372651 w 1754187"/>
                <a:gd name="connsiteY106" fmla="*/ 1238668 h 2278228"/>
                <a:gd name="connsiteX107" fmla="*/ 378332 w 1754187"/>
                <a:gd name="connsiteY107" fmla="*/ 1238668 h 2278228"/>
                <a:gd name="connsiteX108" fmla="*/ 383728 w 1754187"/>
                <a:gd name="connsiteY108" fmla="*/ 1235827 h 2278228"/>
                <a:gd name="connsiteX109" fmla="*/ 389409 w 1754187"/>
                <a:gd name="connsiteY109" fmla="*/ 1235827 h 2278228"/>
                <a:gd name="connsiteX110" fmla="*/ 411848 w 1754187"/>
                <a:gd name="connsiteY110" fmla="*/ 1238668 h 2278228"/>
                <a:gd name="connsiteX111" fmla="*/ 422925 w 1754187"/>
                <a:gd name="connsiteY111" fmla="*/ 1238668 h 2278228"/>
                <a:gd name="connsiteX112" fmla="*/ 445364 w 1754187"/>
                <a:gd name="connsiteY112" fmla="*/ 1224750 h 2278228"/>
                <a:gd name="connsiteX113" fmla="*/ 439967 w 1754187"/>
                <a:gd name="connsiteY113" fmla="*/ 1221910 h 2278228"/>
                <a:gd name="connsiteX114" fmla="*/ 428606 w 1754187"/>
                <a:gd name="connsiteY114" fmla="*/ 1199471 h 2278228"/>
                <a:gd name="connsiteX115" fmla="*/ 425765 w 1754187"/>
                <a:gd name="connsiteY115" fmla="*/ 1193790 h 2278228"/>
                <a:gd name="connsiteX116" fmla="*/ 403327 w 1754187"/>
                <a:gd name="connsiteY116" fmla="*/ 1171352 h 2278228"/>
                <a:gd name="connsiteX117" fmla="*/ 400486 w 1754187"/>
                <a:gd name="connsiteY117" fmla="*/ 1171352 h 2278228"/>
                <a:gd name="connsiteX118" fmla="*/ 395090 w 1754187"/>
                <a:gd name="connsiteY118" fmla="*/ 1168511 h 2278228"/>
                <a:gd name="connsiteX119" fmla="*/ 378332 w 1754187"/>
                <a:gd name="connsiteY119" fmla="*/ 1162831 h 2278228"/>
                <a:gd name="connsiteX120" fmla="*/ 372651 w 1754187"/>
                <a:gd name="connsiteY120" fmla="*/ 1160274 h 2278228"/>
                <a:gd name="connsiteX121" fmla="*/ 353053 w 1754187"/>
                <a:gd name="connsiteY121" fmla="*/ 1126475 h 2278228"/>
                <a:gd name="connsiteX122" fmla="*/ 333455 w 1754187"/>
                <a:gd name="connsiteY122" fmla="*/ 1123634 h 2278228"/>
                <a:gd name="connsiteX123" fmla="*/ 294258 w 1754187"/>
                <a:gd name="connsiteY123" fmla="*/ 1112557 h 2278228"/>
                <a:gd name="connsiteX124" fmla="*/ 299655 w 1754187"/>
                <a:gd name="connsiteY124" fmla="*/ 1095799 h 2278228"/>
                <a:gd name="connsiteX125" fmla="*/ 294258 w 1754187"/>
                <a:gd name="connsiteY125" fmla="*/ 1050922 h 2278228"/>
                <a:gd name="connsiteX126" fmla="*/ 294258 w 1754187"/>
                <a:gd name="connsiteY126" fmla="*/ 1039560 h 2278228"/>
                <a:gd name="connsiteX127" fmla="*/ 302495 w 1754187"/>
                <a:gd name="connsiteY127" fmla="*/ 983606 h 2278228"/>
                <a:gd name="connsiteX128" fmla="*/ 302495 w 1754187"/>
                <a:gd name="connsiteY128" fmla="*/ 964008 h 2278228"/>
                <a:gd name="connsiteX129" fmla="*/ 324934 w 1754187"/>
                <a:gd name="connsiteY129" fmla="*/ 885615 h 2278228"/>
                <a:gd name="connsiteX130" fmla="*/ 333455 w 1754187"/>
                <a:gd name="connsiteY130" fmla="*/ 874253 h 2278228"/>
                <a:gd name="connsiteX131" fmla="*/ 341692 w 1754187"/>
                <a:gd name="connsiteY131" fmla="*/ 863176 h 2278228"/>
                <a:gd name="connsiteX132" fmla="*/ 358449 w 1754187"/>
                <a:gd name="connsiteY132" fmla="*/ 823980 h 2278228"/>
                <a:gd name="connsiteX133" fmla="*/ 361290 w 1754187"/>
                <a:gd name="connsiteY133" fmla="*/ 818299 h 2278228"/>
                <a:gd name="connsiteX134" fmla="*/ 358449 w 1754187"/>
                <a:gd name="connsiteY134" fmla="*/ 806938 h 2278228"/>
                <a:gd name="connsiteX135" fmla="*/ 358449 w 1754187"/>
                <a:gd name="connsiteY135" fmla="*/ 798701 h 2278228"/>
                <a:gd name="connsiteX136" fmla="*/ 308176 w 1754187"/>
                <a:gd name="connsiteY136" fmla="*/ 764901 h 2278228"/>
                <a:gd name="connsiteX137" fmla="*/ 296814 w 1754187"/>
                <a:gd name="connsiteY137" fmla="*/ 764901 h 2278228"/>
                <a:gd name="connsiteX138" fmla="*/ 263298 w 1754187"/>
                <a:gd name="connsiteY138" fmla="*/ 748143 h 2278228"/>
                <a:gd name="connsiteX139" fmla="*/ 254778 w 1754187"/>
                <a:gd name="connsiteY139" fmla="*/ 745302 h 2278228"/>
                <a:gd name="connsiteX140" fmla="*/ 195983 w 1754187"/>
                <a:gd name="connsiteY140" fmla="*/ 750983 h 2278228"/>
                <a:gd name="connsiteX141" fmla="*/ 184905 w 1754187"/>
                <a:gd name="connsiteY141" fmla="*/ 753823 h 2278228"/>
                <a:gd name="connsiteX142" fmla="*/ 137188 w 1754187"/>
                <a:gd name="connsiteY142" fmla="*/ 742746 h 2278228"/>
                <a:gd name="connsiteX143" fmla="*/ 131507 w 1754187"/>
                <a:gd name="connsiteY143" fmla="*/ 734225 h 2278228"/>
                <a:gd name="connsiteX144" fmla="*/ 100832 w 1754187"/>
                <a:gd name="connsiteY144" fmla="*/ 686508 h 2278228"/>
                <a:gd name="connsiteX145" fmla="*/ 86630 w 1754187"/>
                <a:gd name="connsiteY145" fmla="*/ 680827 h 2278228"/>
                <a:gd name="connsiteX146" fmla="*/ 69872 w 1754187"/>
                <a:gd name="connsiteY146" fmla="*/ 675430 h 2278228"/>
                <a:gd name="connsiteX147" fmla="*/ 24995 w 1754187"/>
                <a:gd name="connsiteY147" fmla="*/ 630553 h 2278228"/>
                <a:gd name="connsiteX148" fmla="*/ 24995 w 1754187"/>
                <a:gd name="connsiteY148" fmla="*/ 619192 h 2278228"/>
                <a:gd name="connsiteX149" fmla="*/ 22439 w 1754187"/>
                <a:gd name="connsiteY149" fmla="*/ 610955 h 2278228"/>
                <a:gd name="connsiteX150" fmla="*/ 0 w 1754187"/>
                <a:gd name="connsiteY150" fmla="*/ 532562 h 2278228"/>
                <a:gd name="connsiteX151" fmla="*/ 8237 w 1754187"/>
                <a:gd name="connsiteY151" fmla="*/ 535118 h 2278228"/>
                <a:gd name="connsiteX152" fmla="*/ 16758 w 1754187"/>
                <a:gd name="connsiteY152" fmla="*/ 535118 h 2278228"/>
                <a:gd name="connsiteX153" fmla="*/ 33516 w 1754187"/>
                <a:gd name="connsiteY153" fmla="*/ 537958 h 2278228"/>
                <a:gd name="connsiteX154" fmla="*/ 47433 w 1754187"/>
                <a:gd name="connsiteY154" fmla="*/ 535118 h 2278228"/>
                <a:gd name="connsiteX155" fmla="*/ 58795 w 1754187"/>
                <a:gd name="connsiteY155" fmla="*/ 535118 h 2278228"/>
                <a:gd name="connsiteX156" fmla="*/ 72712 w 1754187"/>
                <a:gd name="connsiteY156" fmla="*/ 532562 h 2278228"/>
                <a:gd name="connsiteX157" fmla="*/ 78393 w 1754187"/>
                <a:gd name="connsiteY157" fmla="*/ 529721 h 2278228"/>
                <a:gd name="connsiteX158" fmla="*/ 86630 w 1754187"/>
                <a:gd name="connsiteY158" fmla="*/ 529721 h 2278228"/>
                <a:gd name="connsiteX159" fmla="*/ 120430 w 1754187"/>
                <a:gd name="connsiteY159" fmla="*/ 526881 h 2278228"/>
                <a:gd name="connsiteX160" fmla="*/ 128667 w 1754187"/>
                <a:gd name="connsiteY160" fmla="*/ 529721 h 2278228"/>
                <a:gd name="connsiteX161" fmla="*/ 134347 w 1754187"/>
                <a:gd name="connsiteY161" fmla="*/ 529721 h 2278228"/>
                <a:gd name="connsiteX162" fmla="*/ 165307 w 1754187"/>
                <a:gd name="connsiteY162" fmla="*/ 549320 h 2278228"/>
                <a:gd name="connsiteX163" fmla="*/ 173544 w 1754187"/>
                <a:gd name="connsiteY163" fmla="*/ 557557 h 2278228"/>
                <a:gd name="connsiteX164" fmla="*/ 179225 w 1754187"/>
                <a:gd name="connsiteY164" fmla="*/ 560397 h 2278228"/>
                <a:gd name="connsiteX165" fmla="*/ 187746 w 1754187"/>
                <a:gd name="connsiteY165" fmla="*/ 566078 h 2278228"/>
                <a:gd name="connsiteX166" fmla="*/ 226942 w 1754187"/>
                <a:gd name="connsiteY166" fmla="*/ 599594 h 2278228"/>
                <a:gd name="connsiteX167" fmla="*/ 232623 w 1754187"/>
                <a:gd name="connsiteY167" fmla="*/ 602434 h 2278228"/>
                <a:gd name="connsiteX168" fmla="*/ 240860 w 1754187"/>
                <a:gd name="connsiteY168" fmla="*/ 605274 h 2278228"/>
                <a:gd name="connsiteX169" fmla="*/ 246541 w 1754187"/>
                <a:gd name="connsiteY169" fmla="*/ 608114 h 2278228"/>
                <a:gd name="connsiteX170" fmla="*/ 257618 w 1754187"/>
                <a:gd name="connsiteY170" fmla="*/ 608114 h 2278228"/>
                <a:gd name="connsiteX171" fmla="*/ 302495 w 1754187"/>
                <a:gd name="connsiteY171" fmla="*/ 591357 h 2278228"/>
                <a:gd name="connsiteX172" fmla="*/ 308176 w 1754187"/>
                <a:gd name="connsiteY172" fmla="*/ 585676 h 2278228"/>
                <a:gd name="connsiteX173" fmla="*/ 311016 w 1754187"/>
                <a:gd name="connsiteY173" fmla="*/ 579995 h 2278228"/>
                <a:gd name="connsiteX174" fmla="*/ 316413 w 1754187"/>
                <a:gd name="connsiteY174" fmla="*/ 574599 h 2278228"/>
                <a:gd name="connsiteX175" fmla="*/ 319253 w 1754187"/>
                <a:gd name="connsiteY175" fmla="*/ 568918 h 2278228"/>
                <a:gd name="connsiteX176" fmla="*/ 366971 w 1754187"/>
                <a:gd name="connsiteY176" fmla="*/ 552160 h 2278228"/>
                <a:gd name="connsiteX177" fmla="*/ 375492 w 1754187"/>
                <a:gd name="connsiteY177" fmla="*/ 552160 h 2278228"/>
                <a:gd name="connsiteX178" fmla="*/ 422925 w 1754187"/>
                <a:gd name="connsiteY178" fmla="*/ 515520 h 2278228"/>
                <a:gd name="connsiteX179" fmla="*/ 431446 w 1754187"/>
                <a:gd name="connsiteY179" fmla="*/ 507283 h 2278228"/>
                <a:gd name="connsiteX180" fmla="*/ 437127 w 1754187"/>
                <a:gd name="connsiteY180" fmla="*/ 498762 h 2278228"/>
                <a:gd name="connsiteX181" fmla="*/ 470643 w 1754187"/>
                <a:gd name="connsiteY181" fmla="*/ 487685 h 2278228"/>
                <a:gd name="connsiteX182" fmla="*/ 482004 w 1754187"/>
                <a:gd name="connsiteY182" fmla="*/ 487685 h 2278228"/>
                <a:gd name="connsiteX183" fmla="*/ 518360 w 1754187"/>
                <a:gd name="connsiteY183" fmla="*/ 498762 h 2278228"/>
                <a:gd name="connsiteX184" fmla="*/ 526597 w 1754187"/>
                <a:gd name="connsiteY184" fmla="*/ 498762 h 2278228"/>
                <a:gd name="connsiteX185" fmla="*/ 554716 w 1754187"/>
                <a:gd name="connsiteY185" fmla="*/ 487685 h 2278228"/>
                <a:gd name="connsiteX186" fmla="*/ 563237 w 1754187"/>
                <a:gd name="connsiteY186" fmla="*/ 479164 h 2278228"/>
                <a:gd name="connsiteX187" fmla="*/ 574315 w 1754187"/>
                <a:gd name="connsiteY187" fmla="*/ 473483 h 2278228"/>
                <a:gd name="connsiteX188" fmla="*/ 579995 w 1754187"/>
                <a:gd name="connsiteY188" fmla="*/ 468086 h 2278228"/>
                <a:gd name="connsiteX189" fmla="*/ 627713 w 1754187"/>
                <a:gd name="connsiteY189" fmla="*/ 459565 h 2278228"/>
                <a:gd name="connsiteX190" fmla="*/ 644471 w 1754187"/>
                <a:gd name="connsiteY190" fmla="*/ 453885 h 2278228"/>
                <a:gd name="connsiteX191" fmla="*/ 658388 w 1754187"/>
                <a:gd name="connsiteY191" fmla="*/ 453885 h 2278228"/>
                <a:gd name="connsiteX192" fmla="*/ 694745 w 1754187"/>
                <a:gd name="connsiteY192" fmla="*/ 417528 h 2278228"/>
                <a:gd name="connsiteX193" fmla="*/ 694745 w 1754187"/>
                <a:gd name="connsiteY193" fmla="*/ 409007 h 2278228"/>
                <a:gd name="connsiteX194" fmla="*/ 697585 w 1754187"/>
                <a:gd name="connsiteY194" fmla="*/ 361574 h 2278228"/>
                <a:gd name="connsiteX195" fmla="*/ 700425 w 1754187"/>
                <a:gd name="connsiteY195" fmla="*/ 353053 h 2278228"/>
                <a:gd name="connsiteX196" fmla="*/ 728545 w 1754187"/>
                <a:gd name="connsiteY196" fmla="*/ 313856 h 2278228"/>
                <a:gd name="connsiteX197" fmla="*/ 770581 w 1754187"/>
                <a:gd name="connsiteY197" fmla="*/ 299939 h 2278228"/>
                <a:gd name="connsiteX198" fmla="*/ 795860 w 1754187"/>
                <a:gd name="connsiteY198" fmla="*/ 283181 h 2278228"/>
                <a:gd name="connsiteX199" fmla="*/ 804097 w 1754187"/>
                <a:gd name="connsiteY199" fmla="*/ 277500 h 2278228"/>
                <a:gd name="connsiteX200" fmla="*/ 812618 w 1754187"/>
                <a:gd name="connsiteY200" fmla="*/ 271820 h 2278228"/>
                <a:gd name="connsiteX201" fmla="*/ 851815 w 1754187"/>
                <a:gd name="connsiteY201" fmla="*/ 229783 h 2278228"/>
                <a:gd name="connsiteX202" fmla="*/ 860336 w 1754187"/>
                <a:gd name="connsiteY202" fmla="*/ 218705 h 2278228"/>
                <a:gd name="connsiteX203" fmla="*/ 910610 w 1754187"/>
                <a:gd name="connsiteY203" fmla="*/ 201663 h 2278228"/>
                <a:gd name="connsiteX204" fmla="*/ 946966 w 1754187"/>
                <a:gd name="connsiteY204" fmla="*/ 190586 h 2278228"/>
                <a:gd name="connsiteX205" fmla="*/ 955487 w 1754187"/>
                <a:gd name="connsiteY205" fmla="*/ 187746 h 2278228"/>
                <a:gd name="connsiteX206" fmla="*/ 994683 w 1754187"/>
                <a:gd name="connsiteY206" fmla="*/ 170988 h 2278228"/>
                <a:gd name="connsiteX207" fmla="*/ 1000364 w 1754187"/>
                <a:gd name="connsiteY207" fmla="*/ 170988 h 2278228"/>
                <a:gd name="connsiteX208" fmla="*/ 1059159 w 1754187"/>
                <a:gd name="connsiteY208" fmla="*/ 140028 h 2278228"/>
                <a:gd name="connsiteX209" fmla="*/ 1090118 w 1754187"/>
                <a:gd name="connsiteY209" fmla="*/ 126111 h 2278228"/>
                <a:gd name="connsiteX210" fmla="*/ 1098355 w 1754187"/>
                <a:gd name="connsiteY210" fmla="*/ 123270 h 2278228"/>
                <a:gd name="connsiteX211" fmla="*/ 1120794 w 1754187"/>
                <a:gd name="connsiteY211" fmla="*/ 106512 h 2278228"/>
                <a:gd name="connsiteX212" fmla="*/ 1126475 w 1754187"/>
                <a:gd name="connsiteY212" fmla="*/ 97991 h 2278228"/>
                <a:gd name="connsiteX213" fmla="*/ 1137552 w 1754187"/>
                <a:gd name="connsiteY213" fmla="*/ 78393 h 2278228"/>
                <a:gd name="connsiteX214" fmla="*/ 1146073 w 1754187"/>
                <a:gd name="connsiteY214" fmla="*/ 53114 h 2278228"/>
                <a:gd name="connsiteX215" fmla="*/ 1143233 w 1754187"/>
                <a:gd name="connsiteY215" fmla="*/ 42037 h 2278228"/>
                <a:gd name="connsiteX216" fmla="*/ 1140392 w 1754187"/>
                <a:gd name="connsiteY216" fmla="*/ 28119 h 2278228"/>
                <a:gd name="connsiteX217" fmla="*/ 1151754 w 1754187"/>
                <a:gd name="connsiteY217" fmla="*/ 0 h 2278228"/>
                <a:gd name="connsiteX218" fmla="*/ 1159990 w 1754187"/>
                <a:gd name="connsiteY218" fmla="*/ 2840 h 2278228"/>
                <a:gd name="connsiteX219" fmla="*/ 1196347 w 1754187"/>
                <a:gd name="connsiteY219" fmla="*/ 28119 h 2278228"/>
                <a:gd name="connsiteX220" fmla="*/ 1204868 w 1754187"/>
                <a:gd name="connsiteY220" fmla="*/ 36356 h 2278228"/>
                <a:gd name="connsiteX221" fmla="*/ 1210548 w 1754187"/>
                <a:gd name="connsiteY221" fmla="*/ 42037 h 2278228"/>
                <a:gd name="connsiteX222" fmla="*/ 1252585 w 1754187"/>
                <a:gd name="connsiteY222" fmla="*/ 55954 h 2278228"/>
                <a:gd name="connsiteX223" fmla="*/ 1263663 w 1754187"/>
                <a:gd name="connsiteY223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6687 w 1754187"/>
                <a:gd name="connsiteY62" fmla="*/ 1835421 h 2278228"/>
                <a:gd name="connsiteX63" fmla="*/ 1471007 w 1754187"/>
                <a:gd name="connsiteY63" fmla="*/ 1874617 h 2278228"/>
                <a:gd name="connsiteX64" fmla="*/ 1297463 w 1754187"/>
                <a:gd name="connsiteY64" fmla="*/ 2054126 h 2278228"/>
                <a:gd name="connsiteX65" fmla="*/ 1260822 w 1754187"/>
                <a:gd name="connsiteY65" fmla="*/ 2087642 h 2278228"/>
                <a:gd name="connsiteX66" fmla="*/ 1190950 w 1754187"/>
                <a:gd name="connsiteY66" fmla="*/ 2177397 h 2278228"/>
                <a:gd name="connsiteX67" fmla="*/ 1053042 w 1754187"/>
                <a:gd name="connsiteY67" fmla="*/ 2131397 h 2278228"/>
                <a:gd name="connsiteX68" fmla="*/ 907769 w 1754187"/>
                <a:gd name="connsiteY68" fmla="*/ 2070884 h 2278228"/>
                <a:gd name="connsiteX69" fmla="*/ 571474 w 1754187"/>
                <a:gd name="connsiteY69" fmla="*/ 2087642 h 2278228"/>
                <a:gd name="connsiteX70" fmla="*/ 551876 w 1754187"/>
                <a:gd name="connsiteY70" fmla="*/ 2087642 h 2278228"/>
                <a:gd name="connsiteX71" fmla="*/ 521200 w 1754187"/>
                <a:gd name="connsiteY71" fmla="*/ 2073724 h 2278228"/>
                <a:gd name="connsiteX72" fmla="*/ 512679 w 1754187"/>
                <a:gd name="connsiteY72" fmla="*/ 2073724 h 2278228"/>
                <a:gd name="connsiteX73" fmla="*/ 462406 w 1754187"/>
                <a:gd name="connsiteY73" fmla="*/ 2101844 h 2278228"/>
                <a:gd name="connsiteX74" fmla="*/ 375492 w 1754187"/>
                <a:gd name="connsiteY74" fmla="*/ 2194154 h 2278228"/>
                <a:gd name="connsiteX75" fmla="*/ 364130 w 1754187"/>
                <a:gd name="connsiteY75" fmla="*/ 2210912 h 2278228"/>
                <a:gd name="connsiteX76" fmla="*/ 355893 w 1754187"/>
                <a:gd name="connsiteY76" fmla="*/ 2222274 h 2278228"/>
                <a:gd name="connsiteX77" fmla="*/ 324934 w 1754187"/>
                <a:gd name="connsiteY77" fmla="*/ 2247552 h 2278228"/>
                <a:gd name="connsiteX78" fmla="*/ 294258 w 1754187"/>
                <a:gd name="connsiteY78" fmla="*/ 2278228 h 2278228"/>
                <a:gd name="connsiteX79" fmla="*/ 210184 w 1754187"/>
                <a:gd name="connsiteY79" fmla="*/ 2236191 h 2278228"/>
                <a:gd name="connsiteX80" fmla="*/ 117590 w 1754187"/>
                <a:gd name="connsiteY80" fmla="*/ 2141040 h 2278228"/>
                <a:gd name="connsiteX81" fmla="*/ 117590 w 1754187"/>
                <a:gd name="connsiteY81" fmla="*/ 2096163 h 2278228"/>
                <a:gd name="connsiteX82" fmla="*/ 162467 w 1754187"/>
                <a:gd name="connsiteY82" fmla="*/ 2034528 h 2278228"/>
                <a:gd name="connsiteX83" fmla="*/ 201663 w 1754187"/>
                <a:gd name="connsiteY83" fmla="*/ 1928015 h 2278228"/>
                <a:gd name="connsiteX84" fmla="*/ 232623 w 1754187"/>
                <a:gd name="connsiteY84" fmla="*/ 1759868 h 2278228"/>
                <a:gd name="connsiteX85" fmla="*/ 235179 w 1754187"/>
                <a:gd name="connsiteY85" fmla="*/ 1672954 h 2278228"/>
                <a:gd name="connsiteX86" fmla="*/ 240860 w 1754187"/>
                <a:gd name="connsiteY86" fmla="*/ 1664717 h 2278228"/>
                <a:gd name="connsiteX87" fmla="*/ 235179 w 1754187"/>
                <a:gd name="connsiteY87" fmla="*/ 1479528 h 2278228"/>
                <a:gd name="connsiteX88" fmla="*/ 232623 w 1754187"/>
                <a:gd name="connsiteY88" fmla="*/ 1476687 h 2278228"/>
                <a:gd name="connsiteX89" fmla="*/ 232623 w 1754187"/>
                <a:gd name="connsiteY89" fmla="*/ 1465610 h 2278228"/>
                <a:gd name="connsiteX90" fmla="*/ 229783 w 1754187"/>
                <a:gd name="connsiteY90" fmla="*/ 1457089 h 2278228"/>
                <a:gd name="connsiteX91" fmla="*/ 229783 w 1754187"/>
                <a:gd name="connsiteY91" fmla="*/ 1451692 h 2278228"/>
                <a:gd name="connsiteX92" fmla="*/ 240860 w 1754187"/>
                <a:gd name="connsiteY92" fmla="*/ 1398294 h 2278228"/>
                <a:gd name="connsiteX93" fmla="*/ 243700 w 1754187"/>
                <a:gd name="connsiteY93" fmla="*/ 1395454 h 2278228"/>
                <a:gd name="connsiteX94" fmla="*/ 249381 w 1754187"/>
                <a:gd name="connsiteY94" fmla="*/ 1392897 h 2278228"/>
                <a:gd name="connsiteX95" fmla="*/ 254778 w 1754187"/>
                <a:gd name="connsiteY95" fmla="*/ 1390057 h 2278228"/>
                <a:gd name="connsiteX96" fmla="*/ 263298 w 1754187"/>
                <a:gd name="connsiteY96" fmla="*/ 1387217 h 2278228"/>
                <a:gd name="connsiteX97" fmla="*/ 299655 w 1754187"/>
                <a:gd name="connsiteY97" fmla="*/ 1387217 h 2278228"/>
                <a:gd name="connsiteX98" fmla="*/ 299655 w 1754187"/>
                <a:gd name="connsiteY98" fmla="*/ 1381536 h 2278228"/>
                <a:gd name="connsiteX99" fmla="*/ 305335 w 1754187"/>
                <a:gd name="connsiteY99" fmla="*/ 1375855 h 2278228"/>
                <a:gd name="connsiteX100" fmla="*/ 305335 w 1754187"/>
                <a:gd name="connsiteY100" fmla="*/ 1317061 h 2278228"/>
                <a:gd name="connsiteX101" fmla="*/ 308176 w 1754187"/>
                <a:gd name="connsiteY101" fmla="*/ 1311380 h 2278228"/>
                <a:gd name="connsiteX102" fmla="*/ 313856 w 1754187"/>
                <a:gd name="connsiteY102" fmla="*/ 1303143 h 2278228"/>
                <a:gd name="connsiteX103" fmla="*/ 316413 w 1754187"/>
                <a:gd name="connsiteY103" fmla="*/ 1300303 h 2278228"/>
                <a:gd name="connsiteX104" fmla="*/ 341692 w 1754187"/>
                <a:gd name="connsiteY104" fmla="*/ 1266787 h 2278228"/>
                <a:gd name="connsiteX105" fmla="*/ 372651 w 1754187"/>
                <a:gd name="connsiteY105" fmla="*/ 1238668 h 2278228"/>
                <a:gd name="connsiteX106" fmla="*/ 378332 w 1754187"/>
                <a:gd name="connsiteY106" fmla="*/ 1238668 h 2278228"/>
                <a:gd name="connsiteX107" fmla="*/ 383728 w 1754187"/>
                <a:gd name="connsiteY107" fmla="*/ 1235827 h 2278228"/>
                <a:gd name="connsiteX108" fmla="*/ 389409 w 1754187"/>
                <a:gd name="connsiteY108" fmla="*/ 1235827 h 2278228"/>
                <a:gd name="connsiteX109" fmla="*/ 411848 w 1754187"/>
                <a:gd name="connsiteY109" fmla="*/ 1238668 h 2278228"/>
                <a:gd name="connsiteX110" fmla="*/ 422925 w 1754187"/>
                <a:gd name="connsiteY110" fmla="*/ 1238668 h 2278228"/>
                <a:gd name="connsiteX111" fmla="*/ 445364 w 1754187"/>
                <a:gd name="connsiteY111" fmla="*/ 1224750 h 2278228"/>
                <a:gd name="connsiteX112" fmla="*/ 439967 w 1754187"/>
                <a:gd name="connsiteY112" fmla="*/ 1221910 h 2278228"/>
                <a:gd name="connsiteX113" fmla="*/ 428606 w 1754187"/>
                <a:gd name="connsiteY113" fmla="*/ 1199471 h 2278228"/>
                <a:gd name="connsiteX114" fmla="*/ 425765 w 1754187"/>
                <a:gd name="connsiteY114" fmla="*/ 1193790 h 2278228"/>
                <a:gd name="connsiteX115" fmla="*/ 403327 w 1754187"/>
                <a:gd name="connsiteY115" fmla="*/ 1171352 h 2278228"/>
                <a:gd name="connsiteX116" fmla="*/ 400486 w 1754187"/>
                <a:gd name="connsiteY116" fmla="*/ 1171352 h 2278228"/>
                <a:gd name="connsiteX117" fmla="*/ 395090 w 1754187"/>
                <a:gd name="connsiteY117" fmla="*/ 1168511 h 2278228"/>
                <a:gd name="connsiteX118" fmla="*/ 378332 w 1754187"/>
                <a:gd name="connsiteY118" fmla="*/ 1162831 h 2278228"/>
                <a:gd name="connsiteX119" fmla="*/ 372651 w 1754187"/>
                <a:gd name="connsiteY119" fmla="*/ 1160274 h 2278228"/>
                <a:gd name="connsiteX120" fmla="*/ 353053 w 1754187"/>
                <a:gd name="connsiteY120" fmla="*/ 1126475 h 2278228"/>
                <a:gd name="connsiteX121" fmla="*/ 333455 w 1754187"/>
                <a:gd name="connsiteY121" fmla="*/ 1123634 h 2278228"/>
                <a:gd name="connsiteX122" fmla="*/ 294258 w 1754187"/>
                <a:gd name="connsiteY122" fmla="*/ 1112557 h 2278228"/>
                <a:gd name="connsiteX123" fmla="*/ 299655 w 1754187"/>
                <a:gd name="connsiteY123" fmla="*/ 1095799 h 2278228"/>
                <a:gd name="connsiteX124" fmla="*/ 294258 w 1754187"/>
                <a:gd name="connsiteY124" fmla="*/ 1050922 h 2278228"/>
                <a:gd name="connsiteX125" fmla="*/ 294258 w 1754187"/>
                <a:gd name="connsiteY125" fmla="*/ 1039560 h 2278228"/>
                <a:gd name="connsiteX126" fmla="*/ 302495 w 1754187"/>
                <a:gd name="connsiteY126" fmla="*/ 983606 h 2278228"/>
                <a:gd name="connsiteX127" fmla="*/ 302495 w 1754187"/>
                <a:gd name="connsiteY127" fmla="*/ 964008 h 2278228"/>
                <a:gd name="connsiteX128" fmla="*/ 324934 w 1754187"/>
                <a:gd name="connsiteY128" fmla="*/ 885615 h 2278228"/>
                <a:gd name="connsiteX129" fmla="*/ 333455 w 1754187"/>
                <a:gd name="connsiteY129" fmla="*/ 874253 h 2278228"/>
                <a:gd name="connsiteX130" fmla="*/ 341692 w 1754187"/>
                <a:gd name="connsiteY130" fmla="*/ 863176 h 2278228"/>
                <a:gd name="connsiteX131" fmla="*/ 358449 w 1754187"/>
                <a:gd name="connsiteY131" fmla="*/ 823980 h 2278228"/>
                <a:gd name="connsiteX132" fmla="*/ 361290 w 1754187"/>
                <a:gd name="connsiteY132" fmla="*/ 818299 h 2278228"/>
                <a:gd name="connsiteX133" fmla="*/ 358449 w 1754187"/>
                <a:gd name="connsiteY133" fmla="*/ 806938 h 2278228"/>
                <a:gd name="connsiteX134" fmla="*/ 358449 w 1754187"/>
                <a:gd name="connsiteY134" fmla="*/ 798701 h 2278228"/>
                <a:gd name="connsiteX135" fmla="*/ 308176 w 1754187"/>
                <a:gd name="connsiteY135" fmla="*/ 764901 h 2278228"/>
                <a:gd name="connsiteX136" fmla="*/ 296814 w 1754187"/>
                <a:gd name="connsiteY136" fmla="*/ 764901 h 2278228"/>
                <a:gd name="connsiteX137" fmla="*/ 263298 w 1754187"/>
                <a:gd name="connsiteY137" fmla="*/ 748143 h 2278228"/>
                <a:gd name="connsiteX138" fmla="*/ 254778 w 1754187"/>
                <a:gd name="connsiteY138" fmla="*/ 745302 h 2278228"/>
                <a:gd name="connsiteX139" fmla="*/ 195983 w 1754187"/>
                <a:gd name="connsiteY139" fmla="*/ 750983 h 2278228"/>
                <a:gd name="connsiteX140" fmla="*/ 184905 w 1754187"/>
                <a:gd name="connsiteY140" fmla="*/ 753823 h 2278228"/>
                <a:gd name="connsiteX141" fmla="*/ 137188 w 1754187"/>
                <a:gd name="connsiteY141" fmla="*/ 742746 h 2278228"/>
                <a:gd name="connsiteX142" fmla="*/ 131507 w 1754187"/>
                <a:gd name="connsiteY142" fmla="*/ 734225 h 2278228"/>
                <a:gd name="connsiteX143" fmla="*/ 100832 w 1754187"/>
                <a:gd name="connsiteY143" fmla="*/ 686508 h 2278228"/>
                <a:gd name="connsiteX144" fmla="*/ 86630 w 1754187"/>
                <a:gd name="connsiteY144" fmla="*/ 680827 h 2278228"/>
                <a:gd name="connsiteX145" fmla="*/ 69872 w 1754187"/>
                <a:gd name="connsiteY145" fmla="*/ 675430 h 2278228"/>
                <a:gd name="connsiteX146" fmla="*/ 24995 w 1754187"/>
                <a:gd name="connsiteY146" fmla="*/ 630553 h 2278228"/>
                <a:gd name="connsiteX147" fmla="*/ 24995 w 1754187"/>
                <a:gd name="connsiteY147" fmla="*/ 619192 h 2278228"/>
                <a:gd name="connsiteX148" fmla="*/ 22439 w 1754187"/>
                <a:gd name="connsiteY148" fmla="*/ 610955 h 2278228"/>
                <a:gd name="connsiteX149" fmla="*/ 0 w 1754187"/>
                <a:gd name="connsiteY149" fmla="*/ 532562 h 2278228"/>
                <a:gd name="connsiteX150" fmla="*/ 8237 w 1754187"/>
                <a:gd name="connsiteY150" fmla="*/ 535118 h 2278228"/>
                <a:gd name="connsiteX151" fmla="*/ 16758 w 1754187"/>
                <a:gd name="connsiteY151" fmla="*/ 535118 h 2278228"/>
                <a:gd name="connsiteX152" fmla="*/ 33516 w 1754187"/>
                <a:gd name="connsiteY152" fmla="*/ 537958 h 2278228"/>
                <a:gd name="connsiteX153" fmla="*/ 47433 w 1754187"/>
                <a:gd name="connsiteY153" fmla="*/ 535118 h 2278228"/>
                <a:gd name="connsiteX154" fmla="*/ 58795 w 1754187"/>
                <a:gd name="connsiteY154" fmla="*/ 535118 h 2278228"/>
                <a:gd name="connsiteX155" fmla="*/ 72712 w 1754187"/>
                <a:gd name="connsiteY155" fmla="*/ 532562 h 2278228"/>
                <a:gd name="connsiteX156" fmla="*/ 78393 w 1754187"/>
                <a:gd name="connsiteY156" fmla="*/ 529721 h 2278228"/>
                <a:gd name="connsiteX157" fmla="*/ 86630 w 1754187"/>
                <a:gd name="connsiteY157" fmla="*/ 529721 h 2278228"/>
                <a:gd name="connsiteX158" fmla="*/ 120430 w 1754187"/>
                <a:gd name="connsiteY158" fmla="*/ 526881 h 2278228"/>
                <a:gd name="connsiteX159" fmla="*/ 128667 w 1754187"/>
                <a:gd name="connsiteY159" fmla="*/ 529721 h 2278228"/>
                <a:gd name="connsiteX160" fmla="*/ 134347 w 1754187"/>
                <a:gd name="connsiteY160" fmla="*/ 529721 h 2278228"/>
                <a:gd name="connsiteX161" fmla="*/ 165307 w 1754187"/>
                <a:gd name="connsiteY161" fmla="*/ 549320 h 2278228"/>
                <a:gd name="connsiteX162" fmla="*/ 173544 w 1754187"/>
                <a:gd name="connsiteY162" fmla="*/ 557557 h 2278228"/>
                <a:gd name="connsiteX163" fmla="*/ 179225 w 1754187"/>
                <a:gd name="connsiteY163" fmla="*/ 560397 h 2278228"/>
                <a:gd name="connsiteX164" fmla="*/ 187746 w 1754187"/>
                <a:gd name="connsiteY164" fmla="*/ 566078 h 2278228"/>
                <a:gd name="connsiteX165" fmla="*/ 226942 w 1754187"/>
                <a:gd name="connsiteY165" fmla="*/ 599594 h 2278228"/>
                <a:gd name="connsiteX166" fmla="*/ 232623 w 1754187"/>
                <a:gd name="connsiteY166" fmla="*/ 602434 h 2278228"/>
                <a:gd name="connsiteX167" fmla="*/ 240860 w 1754187"/>
                <a:gd name="connsiteY167" fmla="*/ 605274 h 2278228"/>
                <a:gd name="connsiteX168" fmla="*/ 246541 w 1754187"/>
                <a:gd name="connsiteY168" fmla="*/ 608114 h 2278228"/>
                <a:gd name="connsiteX169" fmla="*/ 257618 w 1754187"/>
                <a:gd name="connsiteY169" fmla="*/ 608114 h 2278228"/>
                <a:gd name="connsiteX170" fmla="*/ 302495 w 1754187"/>
                <a:gd name="connsiteY170" fmla="*/ 591357 h 2278228"/>
                <a:gd name="connsiteX171" fmla="*/ 308176 w 1754187"/>
                <a:gd name="connsiteY171" fmla="*/ 585676 h 2278228"/>
                <a:gd name="connsiteX172" fmla="*/ 311016 w 1754187"/>
                <a:gd name="connsiteY172" fmla="*/ 579995 h 2278228"/>
                <a:gd name="connsiteX173" fmla="*/ 316413 w 1754187"/>
                <a:gd name="connsiteY173" fmla="*/ 574599 h 2278228"/>
                <a:gd name="connsiteX174" fmla="*/ 319253 w 1754187"/>
                <a:gd name="connsiteY174" fmla="*/ 568918 h 2278228"/>
                <a:gd name="connsiteX175" fmla="*/ 366971 w 1754187"/>
                <a:gd name="connsiteY175" fmla="*/ 552160 h 2278228"/>
                <a:gd name="connsiteX176" fmla="*/ 375492 w 1754187"/>
                <a:gd name="connsiteY176" fmla="*/ 552160 h 2278228"/>
                <a:gd name="connsiteX177" fmla="*/ 422925 w 1754187"/>
                <a:gd name="connsiteY177" fmla="*/ 515520 h 2278228"/>
                <a:gd name="connsiteX178" fmla="*/ 431446 w 1754187"/>
                <a:gd name="connsiteY178" fmla="*/ 507283 h 2278228"/>
                <a:gd name="connsiteX179" fmla="*/ 437127 w 1754187"/>
                <a:gd name="connsiteY179" fmla="*/ 498762 h 2278228"/>
                <a:gd name="connsiteX180" fmla="*/ 470643 w 1754187"/>
                <a:gd name="connsiteY180" fmla="*/ 487685 h 2278228"/>
                <a:gd name="connsiteX181" fmla="*/ 482004 w 1754187"/>
                <a:gd name="connsiteY181" fmla="*/ 487685 h 2278228"/>
                <a:gd name="connsiteX182" fmla="*/ 518360 w 1754187"/>
                <a:gd name="connsiteY182" fmla="*/ 498762 h 2278228"/>
                <a:gd name="connsiteX183" fmla="*/ 526597 w 1754187"/>
                <a:gd name="connsiteY183" fmla="*/ 498762 h 2278228"/>
                <a:gd name="connsiteX184" fmla="*/ 554716 w 1754187"/>
                <a:gd name="connsiteY184" fmla="*/ 487685 h 2278228"/>
                <a:gd name="connsiteX185" fmla="*/ 563237 w 1754187"/>
                <a:gd name="connsiteY185" fmla="*/ 479164 h 2278228"/>
                <a:gd name="connsiteX186" fmla="*/ 574315 w 1754187"/>
                <a:gd name="connsiteY186" fmla="*/ 473483 h 2278228"/>
                <a:gd name="connsiteX187" fmla="*/ 579995 w 1754187"/>
                <a:gd name="connsiteY187" fmla="*/ 468086 h 2278228"/>
                <a:gd name="connsiteX188" fmla="*/ 627713 w 1754187"/>
                <a:gd name="connsiteY188" fmla="*/ 459565 h 2278228"/>
                <a:gd name="connsiteX189" fmla="*/ 644471 w 1754187"/>
                <a:gd name="connsiteY189" fmla="*/ 453885 h 2278228"/>
                <a:gd name="connsiteX190" fmla="*/ 658388 w 1754187"/>
                <a:gd name="connsiteY190" fmla="*/ 453885 h 2278228"/>
                <a:gd name="connsiteX191" fmla="*/ 694745 w 1754187"/>
                <a:gd name="connsiteY191" fmla="*/ 417528 h 2278228"/>
                <a:gd name="connsiteX192" fmla="*/ 694745 w 1754187"/>
                <a:gd name="connsiteY192" fmla="*/ 409007 h 2278228"/>
                <a:gd name="connsiteX193" fmla="*/ 697585 w 1754187"/>
                <a:gd name="connsiteY193" fmla="*/ 361574 h 2278228"/>
                <a:gd name="connsiteX194" fmla="*/ 700425 w 1754187"/>
                <a:gd name="connsiteY194" fmla="*/ 353053 h 2278228"/>
                <a:gd name="connsiteX195" fmla="*/ 728545 w 1754187"/>
                <a:gd name="connsiteY195" fmla="*/ 313856 h 2278228"/>
                <a:gd name="connsiteX196" fmla="*/ 770581 w 1754187"/>
                <a:gd name="connsiteY196" fmla="*/ 299939 h 2278228"/>
                <a:gd name="connsiteX197" fmla="*/ 795860 w 1754187"/>
                <a:gd name="connsiteY197" fmla="*/ 283181 h 2278228"/>
                <a:gd name="connsiteX198" fmla="*/ 804097 w 1754187"/>
                <a:gd name="connsiteY198" fmla="*/ 277500 h 2278228"/>
                <a:gd name="connsiteX199" fmla="*/ 812618 w 1754187"/>
                <a:gd name="connsiteY199" fmla="*/ 271820 h 2278228"/>
                <a:gd name="connsiteX200" fmla="*/ 851815 w 1754187"/>
                <a:gd name="connsiteY200" fmla="*/ 229783 h 2278228"/>
                <a:gd name="connsiteX201" fmla="*/ 860336 w 1754187"/>
                <a:gd name="connsiteY201" fmla="*/ 218705 h 2278228"/>
                <a:gd name="connsiteX202" fmla="*/ 910610 w 1754187"/>
                <a:gd name="connsiteY202" fmla="*/ 201663 h 2278228"/>
                <a:gd name="connsiteX203" fmla="*/ 946966 w 1754187"/>
                <a:gd name="connsiteY203" fmla="*/ 190586 h 2278228"/>
                <a:gd name="connsiteX204" fmla="*/ 955487 w 1754187"/>
                <a:gd name="connsiteY204" fmla="*/ 187746 h 2278228"/>
                <a:gd name="connsiteX205" fmla="*/ 994683 w 1754187"/>
                <a:gd name="connsiteY205" fmla="*/ 170988 h 2278228"/>
                <a:gd name="connsiteX206" fmla="*/ 1000364 w 1754187"/>
                <a:gd name="connsiteY206" fmla="*/ 170988 h 2278228"/>
                <a:gd name="connsiteX207" fmla="*/ 1059159 w 1754187"/>
                <a:gd name="connsiteY207" fmla="*/ 140028 h 2278228"/>
                <a:gd name="connsiteX208" fmla="*/ 1090118 w 1754187"/>
                <a:gd name="connsiteY208" fmla="*/ 126111 h 2278228"/>
                <a:gd name="connsiteX209" fmla="*/ 1098355 w 1754187"/>
                <a:gd name="connsiteY209" fmla="*/ 123270 h 2278228"/>
                <a:gd name="connsiteX210" fmla="*/ 1120794 w 1754187"/>
                <a:gd name="connsiteY210" fmla="*/ 106512 h 2278228"/>
                <a:gd name="connsiteX211" fmla="*/ 1126475 w 1754187"/>
                <a:gd name="connsiteY211" fmla="*/ 97991 h 2278228"/>
                <a:gd name="connsiteX212" fmla="*/ 1137552 w 1754187"/>
                <a:gd name="connsiteY212" fmla="*/ 78393 h 2278228"/>
                <a:gd name="connsiteX213" fmla="*/ 1146073 w 1754187"/>
                <a:gd name="connsiteY213" fmla="*/ 53114 h 2278228"/>
                <a:gd name="connsiteX214" fmla="*/ 1143233 w 1754187"/>
                <a:gd name="connsiteY214" fmla="*/ 42037 h 2278228"/>
                <a:gd name="connsiteX215" fmla="*/ 1140392 w 1754187"/>
                <a:gd name="connsiteY215" fmla="*/ 28119 h 2278228"/>
                <a:gd name="connsiteX216" fmla="*/ 1151754 w 1754187"/>
                <a:gd name="connsiteY216" fmla="*/ 0 h 2278228"/>
                <a:gd name="connsiteX217" fmla="*/ 1159990 w 1754187"/>
                <a:gd name="connsiteY217" fmla="*/ 2840 h 2278228"/>
                <a:gd name="connsiteX218" fmla="*/ 1196347 w 1754187"/>
                <a:gd name="connsiteY218" fmla="*/ 28119 h 2278228"/>
                <a:gd name="connsiteX219" fmla="*/ 1204868 w 1754187"/>
                <a:gd name="connsiteY219" fmla="*/ 36356 h 2278228"/>
                <a:gd name="connsiteX220" fmla="*/ 1210548 w 1754187"/>
                <a:gd name="connsiteY220" fmla="*/ 42037 h 2278228"/>
                <a:gd name="connsiteX221" fmla="*/ 1252585 w 1754187"/>
                <a:gd name="connsiteY221" fmla="*/ 55954 h 2278228"/>
                <a:gd name="connsiteX222" fmla="*/ 1263663 w 1754187"/>
                <a:gd name="connsiteY222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6687 w 1754187"/>
                <a:gd name="connsiteY62" fmla="*/ 1835421 h 2278228"/>
                <a:gd name="connsiteX63" fmla="*/ 1297463 w 1754187"/>
                <a:gd name="connsiteY63" fmla="*/ 2054126 h 2278228"/>
                <a:gd name="connsiteX64" fmla="*/ 1260822 w 1754187"/>
                <a:gd name="connsiteY64" fmla="*/ 2087642 h 2278228"/>
                <a:gd name="connsiteX65" fmla="*/ 1190950 w 1754187"/>
                <a:gd name="connsiteY65" fmla="*/ 2177397 h 2278228"/>
                <a:gd name="connsiteX66" fmla="*/ 1053042 w 1754187"/>
                <a:gd name="connsiteY66" fmla="*/ 2131397 h 2278228"/>
                <a:gd name="connsiteX67" fmla="*/ 907769 w 1754187"/>
                <a:gd name="connsiteY67" fmla="*/ 2070884 h 2278228"/>
                <a:gd name="connsiteX68" fmla="*/ 571474 w 1754187"/>
                <a:gd name="connsiteY68" fmla="*/ 2087642 h 2278228"/>
                <a:gd name="connsiteX69" fmla="*/ 551876 w 1754187"/>
                <a:gd name="connsiteY69" fmla="*/ 2087642 h 2278228"/>
                <a:gd name="connsiteX70" fmla="*/ 521200 w 1754187"/>
                <a:gd name="connsiteY70" fmla="*/ 2073724 h 2278228"/>
                <a:gd name="connsiteX71" fmla="*/ 512679 w 1754187"/>
                <a:gd name="connsiteY71" fmla="*/ 2073724 h 2278228"/>
                <a:gd name="connsiteX72" fmla="*/ 462406 w 1754187"/>
                <a:gd name="connsiteY72" fmla="*/ 2101844 h 2278228"/>
                <a:gd name="connsiteX73" fmla="*/ 375492 w 1754187"/>
                <a:gd name="connsiteY73" fmla="*/ 2194154 h 2278228"/>
                <a:gd name="connsiteX74" fmla="*/ 364130 w 1754187"/>
                <a:gd name="connsiteY74" fmla="*/ 2210912 h 2278228"/>
                <a:gd name="connsiteX75" fmla="*/ 355893 w 1754187"/>
                <a:gd name="connsiteY75" fmla="*/ 2222274 h 2278228"/>
                <a:gd name="connsiteX76" fmla="*/ 324934 w 1754187"/>
                <a:gd name="connsiteY76" fmla="*/ 2247552 h 2278228"/>
                <a:gd name="connsiteX77" fmla="*/ 294258 w 1754187"/>
                <a:gd name="connsiteY77" fmla="*/ 2278228 h 2278228"/>
                <a:gd name="connsiteX78" fmla="*/ 210184 w 1754187"/>
                <a:gd name="connsiteY78" fmla="*/ 2236191 h 2278228"/>
                <a:gd name="connsiteX79" fmla="*/ 117590 w 1754187"/>
                <a:gd name="connsiteY79" fmla="*/ 2141040 h 2278228"/>
                <a:gd name="connsiteX80" fmla="*/ 117590 w 1754187"/>
                <a:gd name="connsiteY80" fmla="*/ 2096163 h 2278228"/>
                <a:gd name="connsiteX81" fmla="*/ 162467 w 1754187"/>
                <a:gd name="connsiteY81" fmla="*/ 2034528 h 2278228"/>
                <a:gd name="connsiteX82" fmla="*/ 201663 w 1754187"/>
                <a:gd name="connsiteY82" fmla="*/ 1928015 h 2278228"/>
                <a:gd name="connsiteX83" fmla="*/ 232623 w 1754187"/>
                <a:gd name="connsiteY83" fmla="*/ 1759868 h 2278228"/>
                <a:gd name="connsiteX84" fmla="*/ 235179 w 1754187"/>
                <a:gd name="connsiteY84" fmla="*/ 1672954 h 2278228"/>
                <a:gd name="connsiteX85" fmla="*/ 240860 w 1754187"/>
                <a:gd name="connsiteY85" fmla="*/ 1664717 h 2278228"/>
                <a:gd name="connsiteX86" fmla="*/ 235179 w 1754187"/>
                <a:gd name="connsiteY86" fmla="*/ 1479528 h 2278228"/>
                <a:gd name="connsiteX87" fmla="*/ 232623 w 1754187"/>
                <a:gd name="connsiteY87" fmla="*/ 1476687 h 2278228"/>
                <a:gd name="connsiteX88" fmla="*/ 232623 w 1754187"/>
                <a:gd name="connsiteY88" fmla="*/ 1465610 h 2278228"/>
                <a:gd name="connsiteX89" fmla="*/ 229783 w 1754187"/>
                <a:gd name="connsiteY89" fmla="*/ 1457089 h 2278228"/>
                <a:gd name="connsiteX90" fmla="*/ 229783 w 1754187"/>
                <a:gd name="connsiteY90" fmla="*/ 1451692 h 2278228"/>
                <a:gd name="connsiteX91" fmla="*/ 240860 w 1754187"/>
                <a:gd name="connsiteY91" fmla="*/ 1398294 h 2278228"/>
                <a:gd name="connsiteX92" fmla="*/ 243700 w 1754187"/>
                <a:gd name="connsiteY92" fmla="*/ 1395454 h 2278228"/>
                <a:gd name="connsiteX93" fmla="*/ 249381 w 1754187"/>
                <a:gd name="connsiteY93" fmla="*/ 1392897 h 2278228"/>
                <a:gd name="connsiteX94" fmla="*/ 254778 w 1754187"/>
                <a:gd name="connsiteY94" fmla="*/ 1390057 h 2278228"/>
                <a:gd name="connsiteX95" fmla="*/ 263298 w 1754187"/>
                <a:gd name="connsiteY95" fmla="*/ 1387217 h 2278228"/>
                <a:gd name="connsiteX96" fmla="*/ 299655 w 1754187"/>
                <a:gd name="connsiteY96" fmla="*/ 1387217 h 2278228"/>
                <a:gd name="connsiteX97" fmla="*/ 299655 w 1754187"/>
                <a:gd name="connsiteY97" fmla="*/ 1381536 h 2278228"/>
                <a:gd name="connsiteX98" fmla="*/ 305335 w 1754187"/>
                <a:gd name="connsiteY98" fmla="*/ 1375855 h 2278228"/>
                <a:gd name="connsiteX99" fmla="*/ 305335 w 1754187"/>
                <a:gd name="connsiteY99" fmla="*/ 1317061 h 2278228"/>
                <a:gd name="connsiteX100" fmla="*/ 308176 w 1754187"/>
                <a:gd name="connsiteY100" fmla="*/ 1311380 h 2278228"/>
                <a:gd name="connsiteX101" fmla="*/ 313856 w 1754187"/>
                <a:gd name="connsiteY101" fmla="*/ 1303143 h 2278228"/>
                <a:gd name="connsiteX102" fmla="*/ 316413 w 1754187"/>
                <a:gd name="connsiteY102" fmla="*/ 1300303 h 2278228"/>
                <a:gd name="connsiteX103" fmla="*/ 341692 w 1754187"/>
                <a:gd name="connsiteY103" fmla="*/ 1266787 h 2278228"/>
                <a:gd name="connsiteX104" fmla="*/ 372651 w 1754187"/>
                <a:gd name="connsiteY104" fmla="*/ 1238668 h 2278228"/>
                <a:gd name="connsiteX105" fmla="*/ 378332 w 1754187"/>
                <a:gd name="connsiteY105" fmla="*/ 1238668 h 2278228"/>
                <a:gd name="connsiteX106" fmla="*/ 383728 w 1754187"/>
                <a:gd name="connsiteY106" fmla="*/ 1235827 h 2278228"/>
                <a:gd name="connsiteX107" fmla="*/ 389409 w 1754187"/>
                <a:gd name="connsiteY107" fmla="*/ 1235827 h 2278228"/>
                <a:gd name="connsiteX108" fmla="*/ 411848 w 1754187"/>
                <a:gd name="connsiteY108" fmla="*/ 1238668 h 2278228"/>
                <a:gd name="connsiteX109" fmla="*/ 422925 w 1754187"/>
                <a:gd name="connsiteY109" fmla="*/ 1238668 h 2278228"/>
                <a:gd name="connsiteX110" fmla="*/ 445364 w 1754187"/>
                <a:gd name="connsiteY110" fmla="*/ 1224750 h 2278228"/>
                <a:gd name="connsiteX111" fmla="*/ 439967 w 1754187"/>
                <a:gd name="connsiteY111" fmla="*/ 1221910 h 2278228"/>
                <a:gd name="connsiteX112" fmla="*/ 428606 w 1754187"/>
                <a:gd name="connsiteY112" fmla="*/ 1199471 h 2278228"/>
                <a:gd name="connsiteX113" fmla="*/ 425765 w 1754187"/>
                <a:gd name="connsiteY113" fmla="*/ 1193790 h 2278228"/>
                <a:gd name="connsiteX114" fmla="*/ 403327 w 1754187"/>
                <a:gd name="connsiteY114" fmla="*/ 1171352 h 2278228"/>
                <a:gd name="connsiteX115" fmla="*/ 400486 w 1754187"/>
                <a:gd name="connsiteY115" fmla="*/ 1171352 h 2278228"/>
                <a:gd name="connsiteX116" fmla="*/ 395090 w 1754187"/>
                <a:gd name="connsiteY116" fmla="*/ 1168511 h 2278228"/>
                <a:gd name="connsiteX117" fmla="*/ 378332 w 1754187"/>
                <a:gd name="connsiteY117" fmla="*/ 1162831 h 2278228"/>
                <a:gd name="connsiteX118" fmla="*/ 372651 w 1754187"/>
                <a:gd name="connsiteY118" fmla="*/ 1160274 h 2278228"/>
                <a:gd name="connsiteX119" fmla="*/ 353053 w 1754187"/>
                <a:gd name="connsiteY119" fmla="*/ 1126475 h 2278228"/>
                <a:gd name="connsiteX120" fmla="*/ 333455 w 1754187"/>
                <a:gd name="connsiteY120" fmla="*/ 1123634 h 2278228"/>
                <a:gd name="connsiteX121" fmla="*/ 294258 w 1754187"/>
                <a:gd name="connsiteY121" fmla="*/ 1112557 h 2278228"/>
                <a:gd name="connsiteX122" fmla="*/ 299655 w 1754187"/>
                <a:gd name="connsiteY122" fmla="*/ 1095799 h 2278228"/>
                <a:gd name="connsiteX123" fmla="*/ 294258 w 1754187"/>
                <a:gd name="connsiteY123" fmla="*/ 1050922 h 2278228"/>
                <a:gd name="connsiteX124" fmla="*/ 294258 w 1754187"/>
                <a:gd name="connsiteY124" fmla="*/ 1039560 h 2278228"/>
                <a:gd name="connsiteX125" fmla="*/ 302495 w 1754187"/>
                <a:gd name="connsiteY125" fmla="*/ 983606 h 2278228"/>
                <a:gd name="connsiteX126" fmla="*/ 302495 w 1754187"/>
                <a:gd name="connsiteY126" fmla="*/ 964008 h 2278228"/>
                <a:gd name="connsiteX127" fmla="*/ 324934 w 1754187"/>
                <a:gd name="connsiteY127" fmla="*/ 885615 h 2278228"/>
                <a:gd name="connsiteX128" fmla="*/ 333455 w 1754187"/>
                <a:gd name="connsiteY128" fmla="*/ 874253 h 2278228"/>
                <a:gd name="connsiteX129" fmla="*/ 341692 w 1754187"/>
                <a:gd name="connsiteY129" fmla="*/ 863176 h 2278228"/>
                <a:gd name="connsiteX130" fmla="*/ 358449 w 1754187"/>
                <a:gd name="connsiteY130" fmla="*/ 823980 h 2278228"/>
                <a:gd name="connsiteX131" fmla="*/ 361290 w 1754187"/>
                <a:gd name="connsiteY131" fmla="*/ 818299 h 2278228"/>
                <a:gd name="connsiteX132" fmla="*/ 358449 w 1754187"/>
                <a:gd name="connsiteY132" fmla="*/ 806938 h 2278228"/>
                <a:gd name="connsiteX133" fmla="*/ 358449 w 1754187"/>
                <a:gd name="connsiteY133" fmla="*/ 798701 h 2278228"/>
                <a:gd name="connsiteX134" fmla="*/ 308176 w 1754187"/>
                <a:gd name="connsiteY134" fmla="*/ 764901 h 2278228"/>
                <a:gd name="connsiteX135" fmla="*/ 296814 w 1754187"/>
                <a:gd name="connsiteY135" fmla="*/ 764901 h 2278228"/>
                <a:gd name="connsiteX136" fmla="*/ 263298 w 1754187"/>
                <a:gd name="connsiteY136" fmla="*/ 748143 h 2278228"/>
                <a:gd name="connsiteX137" fmla="*/ 254778 w 1754187"/>
                <a:gd name="connsiteY137" fmla="*/ 745302 h 2278228"/>
                <a:gd name="connsiteX138" fmla="*/ 195983 w 1754187"/>
                <a:gd name="connsiteY138" fmla="*/ 750983 h 2278228"/>
                <a:gd name="connsiteX139" fmla="*/ 184905 w 1754187"/>
                <a:gd name="connsiteY139" fmla="*/ 753823 h 2278228"/>
                <a:gd name="connsiteX140" fmla="*/ 137188 w 1754187"/>
                <a:gd name="connsiteY140" fmla="*/ 742746 h 2278228"/>
                <a:gd name="connsiteX141" fmla="*/ 131507 w 1754187"/>
                <a:gd name="connsiteY141" fmla="*/ 734225 h 2278228"/>
                <a:gd name="connsiteX142" fmla="*/ 100832 w 1754187"/>
                <a:gd name="connsiteY142" fmla="*/ 686508 h 2278228"/>
                <a:gd name="connsiteX143" fmla="*/ 86630 w 1754187"/>
                <a:gd name="connsiteY143" fmla="*/ 680827 h 2278228"/>
                <a:gd name="connsiteX144" fmla="*/ 69872 w 1754187"/>
                <a:gd name="connsiteY144" fmla="*/ 675430 h 2278228"/>
                <a:gd name="connsiteX145" fmla="*/ 24995 w 1754187"/>
                <a:gd name="connsiteY145" fmla="*/ 630553 h 2278228"/>
                <a:gd name="connsiteX146" fmla="*/ 24995 w 1754187"/>
                <a:gd name="connsiteY146" fmla="*/ 619192 h 2278228"/>
                <a:gd name="connsiteX147" fmla="*/ 22439 w 1754187"/>
                <a:gd name="connsiteY147" fmla="*/ 610955 h 2278228"/>
                <a:gd name="connsiteX148" fmla="*/ 0 w 1754187"/>
                <a:gd name="connsiteY148" fmla="*/ 532562 h 2278228"/>
                <a:gd name="connsiteX149" fmla="*/ 8237 w 1754187"/>
                <a:gd name="connsiteY149" fmla="*/ 535118 h 2278228"/>
                <a:gd name="connsiteX150" fmla="*/ 16758 w 1754187"/>
                <a:gd name="connsiteY150" fmla="*/ 535118 h 2278228"/>
                <a:gd name="connsiteX151" fmla="*/ 33516 w 1754187"/>
                <a:gd name="connsiteY151" fmla="*/ 537958 h 2278228"/>
                <a:gd name="connsiteX152" fmla="*/ 47433 w 1754187"/>
                <a:gd name="connsiteY152" fmla="*/ 535118 h 2278228"/>
                <a:gd name="connsiteX153" fmla="*/ 58795 w 1754187"/>
                <a:gd name="connsiteY153" fmla="*/ 535118 h 2278228"/>
                <a:gd name="connsiteX154" fmla="*/ 72712 w 1754187"/>
                <a:gd name="connsiteY154" fmla="*/ 532562 h 2278228"/>
                <a:gd name="connsiteX155" fmla="*/ 78393 w 1754187"/>
                <a:gd name="connsiteY155" fmla="*/ 529721 h 2278228"/>
                <a:gd name="connsiteX156" fmla="*/ 86630 w 1754187"/>
                <a:gd name="connsiteY156" fmla="*/ 529721 h 2278228"/>
                <a:gd name="connsiteX157" fmla="*/ 120430 w 1754187"/>
                <a:gd name="connsiteY157" fmla="*/ 526881 h 2278228"/>
                <a:gd name="connsiteX158" fmla="*/ 128667 w 1754187"/>
                <a:gd name="connsiteY158" fmla="*/ 529721 h 2278228"/>
                <a:gd name="connsiteX159" fmla="*/ 134347 w 1754187"/>
                <a:gd name="connsiteY159" fmla="*/ 529721 h 2278228"/>
                <a:gd name="connsiteX160" fmla="*/ 165307 w 1754187"/>
                <a:gd name="connsiteY160" fmla="*/ 549320 h 2278228"/>
                <a:gd name="connsiteX161" fmla="*/ 173544 w 1754187"/>
                <a:gd name="connsiteY161" fmla="*/ 557557 h 2278228"/>
                <a:gd name="connsiteX162" fmla="*/ 179225 w 1754187"/>
                <a:gd name="connsiteY162" fmla="*/ 560397 h 2278228"/>
                <a:gd name="connsiteX163" fmla="*/ 187746 w 1754187"/>
                <a:gd name="connsiteY163" fmla="*/ 566078 h 2278228"/>
                <a:gd name="connsiteX164" fmla="*/ 226942 w 1754187"/>
                <a:gd name="connsiteY164" fmla="*/ 599594 h 2278228"/>
                <a:gd name="connsiteX165" fmla="*/ 232623 w 1754187"/>
                <a:gd name="connsiteY165" fmla="*/ 602434 h 2278228"/>
                <a:gd name="connsiteX166" fmla="*/ 240860 w 1754187"/>
                <a:gd name="connsiteY166" fmla="*/ 605274 h 2278228"/>
                <a:gd name="connsiteX167" fmla="*/ 246541 w 1754187"/>
                <a:gd name="connsiteY167" fmla="*/ 608114 h 2278228"/>
                <a:gd name="connsiteX168" fmla="*/ 257618 w 1754187"/>
                <a:gd name="connsiteY168" fmla="*/ 608114 h 2278228"/>
                <a:gd name="connsiteX169" fmla="*/ 302495 w 1754187"/>
                <a:gd name="connsiteY169" fmla="*/ 591357 h 2278228"/>
                <a:gd name="connsiteX170" fmla="*/ 308176 w 1754187"/>
                <a:gd name="connsiteY170" fmla="*/ 585676 h 2278228"/>
                <a:gd name="connsiteX171" fmla="*/ 311016 w 1754187"/>
                <a:gd name="connsiteY171" fmla="*/ 579995 h 2278228"/>
                <a:gd name="connsiteX172" fmla="*/ 316413 w 1754187"/>
                <a:gd name="connsiteY172" fmla="*/ 574599 h 2278228"/>
                <a:gd name="connsiteX173" fmla="*/ 319253 w 1754187"/>
                <a:gd name="connsiteY173" fmla="*/ 568918 h 2278228"/>
                <a:gd name="connsiteX174" fmla="*/ 366971 w 1754187"/>
                <a:gd name="connsiteY174" fmla="*/ 552160 h 2278228"/>
                <a:gd name="connsiteX175" fmla="*/ 375492 w 1754187"/>
                <a:gd name="connsiteY175" fmla="*/ 552160 h 2278228"/>
                <a:gd name="connsiteX176" fmla="*/ 422925 w 1754187"/>
                <a:gd name="connsiteY176" fmla="*/ 515520 h 2278228"/>
                <a:gd name="connsiteX177" fmla="*/ 431446 w 1754187"/>
                <a:gd name="connsiteY177" fmla="*/ 507283 h 2278228"/>
                <a:gd name="connsiteX178" fmla="*/ 437127 w 1754187"/>
                <a:gd name="connsiteY178" fmla="*/ 498762 h 2278228"/>
                <a:gd name="connsiteX179" fmla="*/ 470643 w 1754187"/>
                <a:gd name="connsiteY179" fmla="*/ 487685 h 2278228"/>
                <a:gd name="connsiteX180" fmla="*/ 482004 w 1754187"/>
                <a:gd name="connsiteY180" fmla="*/ 487685 h 2278228"/>
                <a:gd name="connsiteX181" fmla="*/ 518360 w 1754187"/>
                <a:gd name="connsiteY181" fmla="*/ 498762 h 2278228"/>
                <a:gd name="connsiteX182" fmla="*/ 526597 w 1754187"/>
                <a:gd name="connsiteY182" fmla="*/ 498762 h 2278228"/>
                <a:gd name="connsiteX183" fmla="*/ 554716 w 1754187"/>
                <a:gd name="connsiteY183" fmla="*/ 487685 h 2278228"/>
                <a:gd name="connsiteX184" fmla="*/ 563237 w 1754187"/>
                <a:gd name="connsiteY184" fmla="*/ 479164 h 2278228"/>
                <a:gd name="connsiteX185" fmla="*/ 574315 w 1754187"/>
                <a:gd name="connsiteY185" fmla="*/ 473483 h 2278228"/>
                <a:gd name="connsiteX186" fmla="*/ 579995 w 1754187"/>
                <a:gd name="connsiteY186" fmla="*/ 468086 h 2278228"/>
                <a:gd name="connsiteX187" fmla="*/ 627713 w 1754187"/>
                <a:gd name="connsiteY187" fmla="*/ 459565 h 2278228"/>
                <a:gd name="connsiteX188" fmla="*/ 644471 w 1754187"/>
                <a:gd name="connsiteY188" fmla="*/ 453885 h 2278228"/>
                <a:gd name="connsiteX189" fmla="*/ 658388 w 1754187"/>
                <a:gd name="connsiteY189" fmla="*/ 453885 h 2278228"/>
                <a:gd name="connsiteX190" fmla="*/ 694745 w 1754187"/>
                <a:gd name="connsiteY190" fmla="*/ 417528 h 2278228"/>
                <a:gd name="connsiteX191" fmla="*/ 694745 w 1754187"/>
                <a:gd name="connsiteY191" fmla="*/ 409007 h 2278228"/>
                <a:gd name="connsiteX192" fmla="*/ 697585 w 1754187"/>
                <a:gd name="connsiteY192" fmla="*/ 361574 h 2278228"/>
                <a:gd name="connsiteX193" fmla="*/ 700425 w 1754187"/>
                <a:gd name="connsiteY193" fmla="*/ 353053 h 2278228"/>
                <a:gd name="connsiteX194" fmla="*/ 728545 w 1754187"/>
                <a:gd name="connsiteY194" fmla="*/ 313856 h 2278228"/>
                <a:gd name="connsiteX195" fmla="*/ 770581 w 1754187"/>
                <a:gd name="connsiteY195" fmla="*/ 299939 h 2278228"/>
                <a:gd name="connsiteX196" fmla="*/ 795860 w 1754187"/>
                <a:gd name="connsiteY196" fmla="*/ 283181 h 2278228"/>
                <a:gd name="connsiteX197" fmla="*/ 804097 w 1754187"/>
                <a:gd name="connsiteY197" fmla="*/ 277500 h 2278228"/>
                <a:gd name="connsiteX198" fmla="*/ 812618 w 1754187"/>
                <a:gd name="connsiteY198" fmla="*/ 271820 h 2278228"/>
                <a:gd name="connsiteX199" fmla="*/ 851815 w 1754187"/>
                <a:gd name="connsiteY199" fmla="*/ 229783 h 2278228"/>
                <a:gd name="connsiteX200" fmla="*/ 860336 w 1754187"/>
                <a:gd name="connsiteY200" fmla="*/ 218705 h 2278228"/>
                <a:gd name="connsiteX201" fmla="*/ 910610 w 1754187"/>
                <a:gd name="connsiteY201" fmla="*/ 201663 h 2278228"/>
                <a:gd name="connsiteX202" fmla="*/ 946966 w 1754187"/>
                <a:gd name="connsiteY202" fmla="*/ 190586 h 2278228"/>
                <a:gd name="connsiteX203" fmla="*/ 955487 w 1754187"/>
                <a:gd name="connsiteY203" fmla="*/ 187746 h 2278228"/>
                <a:gd name="connsiteX204" fmla="*/ 994683 w 1754187"/>
                <a:gd name="connsiteY204" fmla="*/ 170988 h 2278228"/>
                <a:gd name="connsiteX205" fmla="*/ 1000364 w 1754187"/>
                <a:gd name="connsiteY205" fmla="*/ 170988 h 2278228"/>
                <a:gd name="connsiteX206" fmla="*/ 1059159 w 1754187"/>
                <a:gd name="connsiteY206" fmla="*/ 140028 h 2278228"/>
                <a:gd name="connsiteX207" fmla="*/ 1090118 w 1754187"/>
                <a:gd name="connsiteY207" fmla="*/ 126111 h 2278228"/>
                <a:gd name="connsiteX208" fmla="*/ 1098355 w 1754187"/>
                <a:gd name="connsiteY208" fmla="*/ 123270 h 2278228"/>
                <a:gd name="connsiteX209" fmla="*/ 1120794 w 1754187"/>
                <a:gd name="connsiteY209" fmla="*/ 106512 h 2278228"/>
                <a:gd name="connsiteX210" fmla="*/ 1126475 w 1754187"/>
                <a:gd name="connsiteY210" fmla="*/ 97991 h 2278228"/>
                <a:gd name="connsiteX211" fmla="*/ 1137552 w 1754187"/>
                <a:gd name="connsiteY211" fmla="*/ 78393 h 2278228"/>
                <a:gd name="connsiteX212" fmla="*/ 1146073 w 1754187"/>
                <a:gd name="connsiteY212" fmla="*/ 53114 h 2278228"/>
                <a:gd name="connsiteX213" fmla="*/ 1143233 w 1754187"/>
                <a:gd name="connsiteY213" fmla="*/ 42037 h 2278228"/>
                <a:gd name="connsiteX214" fmla="*/ 1140392 w 1754187"/>
                <a:gd name="connsiteY214" fmla="*/ 28119 h 2278228"/>
                <a:gd name="connsiteX215" fmla="*/ 1151754 w 1754187"/>
                <a:gd name="connsiteY215" fmla="*/ 0 h 2278228"/>
                <a:gd name="connsiteX216" fmla="*/ 1159990 w 1754187"/>
                <a:gd name="connsiteY216" fmla="*/ 2840 h 2278228"/>
                <a:gd name="connsiteX217" fmla="*/ 1196347 w 1754187"/>
                <a:gd name="connsiteY217" fmla="*/ 28119 h 2278228"/>
                <a:gd name="connsiteX218" fmla="*/ 1204868 w 1754187"/>
                <a:gd name="connsiteY218" fmla="*/ 36356 h 2278228"/>
                <a:gd name="connsiteX219" fmla="*/ 1210548 w 1754187"/>
                <a:gd name="connsiteY219" fmla="*/ 42037 h 2278228"/>
                <a:gd name="connsiteX220" fmla="*/ 1252585 w 1754187"/>
                <a:gd name="connsiteY220" fmla="*/ 55954 h 2278228"/>
                <a:gd name="connsiteX221" fmla="*/ 1263663 w 1754187"/>
                <a:gd name="connsiteY221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76687 w 1754187"/>
                <a:gd name="connsiteY61" fmla="*/ 1835421 h 2278228"/>
                <a:gd name="connsiteX62" fmla="*/ 1297463 w 1754187"/>
                <a:gd name="connsiteY62" fmla="*/ 2054126 h 2278228"/>
                <a:gd name="connsiteX63" fmla="*/ 1260822 w 1754187"/>
                <a:gd name="connsiteY63" fmla="*/ 2087642 h 2278228"/>
                <a:gd name="connsiteX64" fmla="*/ 1190950 w 1754187"/>
                <a:gd name="connsiteY64" fmla="*/ 2177397 h 2278228"/>
                <a:gd name="connsiteX65" fmla="*/ 1053042 w 1754187"/>
                <a:gd name="connsiteY65" fmla="*/ 2131397 h 2278228"/>
                <a:gd name="connsiteX66" fmla="*/ 907769 w 1754187"/>
                <a:gd name="connsiteY66" fmla="*/ 2070884 h 2278228"/>
                <a:gd name="connsiteX67" fmla="*/ 571474 w 1754187"/>
                <a:gd name="connsiteY67" fmla="*/ 2087642 h 2278228"/>
                <a:gd name="connsiteX68" fmla="*/ 551876 w 1754187"/>
                <a:gd name="connsiteY68" fmla="*/ 2087642 h 2278228"/>
                <a:gd name="connsiteX69" fmla="*/ 521200 w 1754187"/>
                <a:gd name="connsiteY69" fmla="*/ 2073724 h 2278228"/>
                <a:gd name="connsiteX70" fmla="*/ 512679 w 1754187"/>
                <a:gd name="connsiteY70" fmla="*/ 2073724 h 2278228"/>
                <a:gd name="connsiteX71" fmla="*/ 462406 w 1754187"/>
                <a:gd name="connsiteY71" fmla="*/ 2101844 h 2278228"/>
                <a:gd name="connsiteX72" fmla="*/ 375492 w 1754187"/>
                <a:gd name="connsiteY72" fmla="*/ 2194154 h 2278228"/>
                <a:gd name="connsiteX73" fmla="*/ 364130 w 1754187"/>
                <a:gd name="connsiteY73" fmla="*/ 2210912 h 2278228"/>
                <a:gd name="connsiteX74" fmla="*/ 355893 w 1754187"/>
                <a:gd name="connsiteY74" fmla="*/ 2222274 h 2278228"/>
                <a:gd name="connsiteX75" fmla="*/ 324934 w 1754187"/>
                <a:gd name="connsiteY75" fmla="*/ 2247552 h 2278228"/>
                <a:gd name="connsiteX76" fmla="*/ 294258 w 1754187"/>
                <a:gd name="connsiteY76" fmla="*/ 2278228 h 2278228"/>
                <a:gd name="connsiteX77" fmla="*/ 210184 w 1754187"/>
                <a:gd name="connsiteY77" fmla="*/ 2236191 h 2278228"/>
                <a:gd name="connsiteX78" fmla="*/ 117590 w 1754187"/>
                <a:gd name="connsiteY78" fmla="*/ 2141040 h 2278228"/>
                <a:gd name="connsiteX79" fmla="*/ 117590 w 1754187"/>
                <a:gd name="connsiteY79" fmla="*/ 2096163 h 2278228"/>
                <a:gd name="connsiteX80" fmla="*/ 162467 w 1754187"/>
                <a:gd name="connsiteY80" fmla="*/ 2034528 h 2278228"/>
                <a:gd name="connsiteX81" fmla="*/ 201663 w 1754187"/>
                <a:gd name="connsiteY81" fmla="*/ 1928015 h 2278228"/>
                <a:gd name="connsiteX82" fmla="*/ 232623 w 1754187"/>
                <a:gd name="connsiteY82" fmla="*/ 1759868 h 2278228"/>
                <a:gd name="connsiteX83" fmla="*/ 235179 w 1754187"/>
                <a:gd name="connsiteY83" fmla="*/ 1672954 h 2278228"/>
                <a:gd name="connsiteX84" fmla="*/ 240860 w 1754187"/>
                <a:gd name="connsiteY84" fmla="*/ 1664717 h 2278228"/>
                <a:gd name="connsiteX85" fmla="*/ 235179 w 1754187"/>
                <a:gd name="connsiteY85" fmla="*/ 1479528 h 2278228"/>
                <a:gd name="connsiteX86" fmla="*/ 232623 w 1754187"/>
                <a:gd name="connsiteY86" fmla="*/ 1476687 h 2278228"/>
                <a:gd name="connsiteX87" fmla="*/ 232623 w 1754187"/>
                <a:gd name="connsiteY87" fmla="*/ 1465610 h 2278228"/>
                <a:gd name="connsiteX88" fmla="*/ 229783 w 1754187"/>
                <a:gd name="connsiteY88" fmla="*/ 1457089 h 2278228"/>
                <a:gd name="connsiteX89" fmla="*/ 229783 w 1754187"/>
                <a:gd name="connsiteY89" fmla="*/ 1451692 h 2278228"/>
                <a:gd name="connsiteX90" fmla="*/ 240860 w 1754187"/>
                <a:gd name="connsiteY90" fmla="*/ 1398294 h 2278228"/>
                <a:gd name="connsiteX91" fmla="*/ 243700 w 1754187"/>
                <a:gd name="connsiteY91" fmla="*/ 1395454 h 2278228"/>
                <a:gd name="connsiteX92" fmla="*/ 249381 w 1754187"/>
                <a:gd name="connsiteY92" fmla="*/ 1392897 h 2278228"/>
                <a:gd name="connsiteX93" fmla="*/ 254778 w 1754187"/>
                <a:gd name="connsiteY93" fmla="*/ 1390057 h 2278228"/>
                <a:gd name="connsiteX94" fmla="*/ 263298 w 1754187"/>
                <a:gd name="connsiteY94" fmla="*/ 1387217 h 2278228"/>
                <a:gd name="connsiteX95" fmla="*/ 299655 w 1754187"/>
                <a:gd name="connsiteY95" fmla="*/ 1387217 h 2278228"/>
                <a:gd name="connsiteX96" fmla="*/ 299655 w 1754187"/>
                <a:gd name="connsiteY96" fmla="*/ 1381536 h 2278228"/>
                <a:gd name="connsiteX97" fmla="*/ 305335 w 1754187"/>
                <a:gd name="connsiteY97" fmla="*/ 1375855 h 2278228"/>
                <a:gd name="connsiteX98" fmla="*/ 305335 w 1754187"/>
                <a:gd name="connsiteY98" fmla="*/ 1317061 h 2278228"/>
                <a:gd name="connsiteX99" fmla="*/ 308176 w 1754187"/>
                <a:gd name="connsiteY99" fmla="*/ 1311380 h 2278228"/>
                <a:gd name="connsiteX100" fmla="*/ 313856 w 1754187"/>
                <a:gd name="connsiteY100" fmla="*/ 1303143 h 2278228"/>
                <a:gd name="connsiteX101" fmla="*/ 316413 w 1754187"/>
                <a:gd name="connsiteY101" fmla="*/ 1300303 h 2278228"/>
                <a:gd name="connsiteX102" fmla="*/ 341692 w 1754187"/>
                <a:gd name="connsiteY102" fmla="*/ 1266787 h 2278228"/>
                <a:gd name="connsiteX103" fmla="*/ 372651 w 1754187"/>
                <a:gd name="connsiteY103" fmla="*/ 1238668 h 2278228"/>
                <a:gd name="connsiteX104" fmla="*/ 378332 w 1754187"/>
                <a:gd name="connsiteY104" fmla="*/ 1238668 h 2278228"/>
                <a:gd name="connsiteX105" fmla="*/ 383728 w 1754187"/>
                <a:gd name="connsiteY105" fmla="*/ 1235827 h 2278228"/>
                <a:gd name="connsiteX106" fmla="*/ 389409 w 1754187"/>
                <a:gd name="connsiteY106" fmla="*/ 1235827 h 2278228"/>
                <a:gd name="connsiteX107" fmla="*/ 411848 w 1754187"/>
                <a:gd name="connsiteY107" fmla="*/ 1238668 h 2278228"/>
                <a:gd name="connsiteX108" fmla="*/ 422925 w 1754187"/>
                <a:gd name="connsiteY108" fmla="*/ 1238668 h 2278228"/>
                <a:gd name="connsiteX109" fmla="*/ 445364 w 1754187"/>
                <a:gd name="connsiteY109" fmla="*/ 1224750 h 2278228"/>
                <a:gd name="connsiteX110" fmla="*/ 439967 w 1754187"/>
                <a:gd name="connsiteY110" fmla="*/ 1221910 h 2278228"/>
                <a:gd name="connsiteX111" fmla="*/ 428606 w 1754187"/>
                <a:gd name="connsiteY111" fmla="*/ 1199471 h 2278228"/>
                <a:gd name="connsiteX112" fmla="*/ 425765 w 1754187"/>
                <a:gd name="connsiteY112" fmla="*/ 1193790 h 2278228"/>
                <a:gd name="connsiteX113" fmla="*/ 403327 w 1754187"/>
                <a:gd name="connsiteY113" fmla="*/ 1171352 h 2278228"/>
                <a:gd name="connsiteX114" fmla="*/ 400486 w 1754187"/>
                <a:gd name="connsiteY114" fmla="*/ 1171352 h 2278228"/>
                <a:gd name="connsiteX115" fmla="*/ 395090 w 1754187"/>
                <a:gd name="connsiteY115" fmla="*/ 1168511 h 2278228"/>
                <a:gd name="connsiteX116" fmla="*/ 378332 w 1754187"/>
                <a:gd name="connsiteY116" fmla="*/ 1162831 h 2278228"/>
                <a:gd name="connsiteX117" fmla="*/ 372651 w 1754187"/>
                <a:gd name="connsiteY117" fmla="*/ 1160274 h 2278228"/>
                <a:gd name="connsiteX118" fmla="*/ 353053 w 1754187"/>
                <a:gd name="connsiteY118" fmla="*/ 1126475 h 2278228"/>
                <a:gd name="connsiteX119" fmla="*/ 333455 w 1754187"/>
                <a:gd name="connsiteY119" fmla="*/ 1123634 h 2278228"/>
                <a:gd name="connsiteX120" fmla="*/ 294258 w 1754187"/>
                <a:gd name="connsiteY120" fmla="*/ 1112557 h 2278228"/>
                <a:gd name="connsiteX121" fmla="*/ 299655 w 1754187"/>
                <a:gd name="connsiteY121" fmla="*/ 1095799 h 2278228"/>
                <a:gd name="connsiteX122" fmla="*/ 294258 w 1754187"/>
                <a:gd name="connsiteY122" fmla="*/ 1050922 h 2278228"/>
                <a:gd name="connsiteX123" fmla="*/ 294258 w 1754187"/>
                <a:gd name="connsiteY123" fmla="*/ 1039560 h 2278228"/>
                <a:gd name="connsiteX124" fmla="*/ 302495 w 1754187"/>
                <a:gd name="connsiteY124" fmla="*/ 983606 h 2278228"/>
                <a:gd name="connsiteX125" fmla="*/ 302495 w 1754187"/>
                <a:gd name="connsiteY125" fmla="*/ 964008 h 2278228"/>
                <a:gd name="connsiteX126" fmla="*/ 324934 w 1754187"/>
                <a:gd name="connsiteY126" fmla="*/ 885615 h 2278228"/>
                <a:gd name="connsiteX127" fmla="*/ 333455 w 1754187"/>
                <a:gd name="connsiteY127" fmla="*/ 874253 h 2278228"/>
                <a:gd name="connsiteX128" fmla="*/ 341692 w 1754187"/>
                <a:gd name="connsiteY128" fmla="*/ 863176 h 2278228"/>
                <a:gd name="connsiteX129" fmla="*/ 358449 w 1754187"/>
                <a:gd name="connsiteY129" fmla="*/ 823980 h 2278228"/>
                <a:gd name="connsiteX130" fmla="*/ 361290 w 1754187"/>
                <a:gd name="connsiteY130" fmla="*/ 818299 h 2278228"/>
                <a:gd name="connsiteX131" fmla="*/ 358449 w 1754187"/>
                <a:gd name="connsiteY131" fmla="*/ 806938 h 2278228"/>
                <a:gd name="connsiteX132" fmla="*/ 358449 w 1754187"/>
                <a:gd name="connsiteY132" fmla="*/ 798701 h 2278228"/>
                <a:gd name="connsiteX133" fmla="*/ 308176 w 1754187"/>
                <a:gd name="connsiteY133" fmla="*/ 764901 h 2278228"/>
                <a:gd name="connsiteX134" fmla="*/ 296814 w 1754187"/>
                <a:gd name="connsiteY134" fmla="*/ 764901 h 2278228"/>
                <a:gd name="connsiteX135" fmla="*/ 263298 w 1754187"/>
                <a:gd name="connsiteY135" fmla="*/ 748143 h 2278228"/>
                <a:gd name="connsiteX136" fmla="*/ 254778 w 1754187"/>
                <a:gd name="connsiteY136" fmla="*/ 745302 h 2278228"/>
                <a:gd name="connsiteX137" fmla="*/ 195983 w 1754187"/>
                <a:gd name="connsiteY137" fmla="*/ 750983 h 2278228"/>
                <a:gd name="connsiteX138" fmla="*/ 184905 w 1754187"/>
                <a:gd name="connsiteY138" fmla="*/ 753823 h 2278228"/>
                <a:gd name="connsiteX139" fmla="*/ 137188 w 1754187"/>
                <a:gd name="connsiteY139" fmla="*/ 742746 h 2278228"/>
                <a:gd name="connsiteX140" fmla="*/ 131507 w 1754187"/>
                <a:gd name="connsiteY140" fmla="*/ 734225 h 2278228"/>
                <a:gd name="connsiteX141" fmla="*/ 100832 w 1754187"/>
                <a:gd name="connsiteY141" fmla="*/ 686508 h 2278228"/>
                <a:gd name="connsiteX142" fmla="*/ 86630 w 1754187"/>
                <a:gd name="connsiteY142" fmla="*/ 680827 h 2278228"/>
                <a:gd name="connsiteX143" fmla="*/ 69872 w 1754187"/>
                <a:gd name="connsiteY143" fmla="*/ 675430 h 2278228"/>
                <a:gd name="connsiteX144" fmla="*/ 24995 w 1754187"/>
                <a:gd name="connsiteY144" fmla="*/ 630553 h 2278228"/>
                <a:gd name="connsiteX145" fmla="*/ 24995 w 1754187"/>
                <a:gd name="connsiteY145" fmla="*/ 619192 h 2278228"/>
                <a:gd name="connsiteX146" fmla="*/ 22439 w 1754187"/>
                <a:gd name="connsiteY146" fmla="*/ 610955 h 2278228"/>
                <a:gd name="connsiteX147" fmla="*/ 0 w 1754187"/>
                <a:gd name="connsiteY147" fmla="*/ 532562 h 2278228"/>
                <a:gd name="connsiteX148" fmla="*/ 8237 w 1754187"/>
                <a:gd name="connsiteY148" fmla="*/ 535118 h 2278228"/>
                <a:gd name="connsiteX149" fmla="*/ 16758 w 1754187"/>
                <a:gd name="connsiteY149" fmla="*/ 535118 h 2278228"/>
                <a:gd name="connsiteX150" fmla="*/ 33516 w 1754187"/>
                <a:gd name="connsiteY150" fmla="*/ 537958 h 2278228"/>
                <a:gd name="connsiteX151" fmla="*/ 47433 w 1754187"/>
                <a:gd name="connsiteY151" fmla="*/ 535118 h 2278228"/>
                <a:gd name="connsiteX152" fmla="*/ 58795 w 1754187"/>
                <a:gd name="connsiteY152" fmla="*/ 535118 h 2278228"/>
                <a:gd name="connsiteX153" fmla="*/ 72712 w 1754187"/>
                <a:gd name="connsiteY153" fmla="*/ 532562 h 2278228"/>
                <a:gd name="connsiteX154" fmla="*/ 78393 w 1754187"/>
                <a:gd name="connsiteY154" fmla="*/ 529721 h 2278228"/>
                <a:gd name="connsiteX155" fmla="*/ 86630 w 1754187"/>
                <a:gd name="connsiteY155" fmla="*/ 529721 h 2278228"/>
                <a:gd name="connsiteX156" fmla="*/ 120430 w 1754187"/>
                <a:gd name="connsiteY156" fmla="*/ 526881 h 2278228"/>
                <a:gd name="connsiteX157" fmla="*/ 128667 w 1754187"/>
                <a:gd name="connsiteY157" fmla="*/ 529721 h 2278228"/>
                <a:gd name="connsiteX158" fmla="*/ 134347 w 1754187"/>
                <a:gd name="connsiteY158" fmla="*/ 529721 h 2278228"/>
                <a:gd name="connsiteX159" fmla="*/ 165307 w 1754187"/>
                <a:gd name="connsiteY159" fmla="*/ 549320 h 2278228"/>
                <a:gd name="connsiteX160" fmla="*/ 173544 w 1754187"/>
                <a:gd name="connsiteY160" fmla="*/ 557557 h 2278228"/>
                <a:gd name="connsiteX161" fmla="*/ 179225 w 1754187"/>
                <a:gd name="connsiteY161" fmla="*/ 560397 h 2278228"/>
                <a:gd name="connsiteX162" fmla="*/ 187746 w 1754187"/>
                <a:gd name="connsiteY162" fmla="*/ 566078 h 2278228"/>
                <a:gd name="connsiteX163" fmla="*/ 226942 w 1754187"/>
                <a:gd name="connsiteY163" fmla="*/ 599594 h 2278228"/>
                <a:gd name="connsiteX164" fmla="*/ 232623 w 1754187"/>
                <a:gd name="connsiteY164" fmla="*/ 602434 h 2278228"/>
                <a:gd name="connsiteX165" fmla="*/ 240860 w 1754187"/>
                <a:gd name="connsiteY165" fmla="*/ 605274 h 2278228"/>
                <a:gd name="connsiteX166" fmla="*/ 246541 w 1754187"/>
                <a:gd name="connsiteY166" fmla="*/ 608114 h 2278228"/>
                <a:gd name="connsiteX167" fmla="*/ 257618 w 1754187"/>
                <a:gd name="connsiteY167" fmla="*/ 608114 h 2278228"/>
                <a:gd name="connsiteX168" fmla="*/ 302495 w 1754187"/>
                <a:gd name="connsiteY168" fmla="*/ 591357 h 2278228"/>
                <a:gd name="connsiteX169" fmla="*/ 308176 w 1754187"/>
                <a:gd name="connsiteY169" fmla="*/ 585676 h 2278228"/>
                <a:gd name="connsiteX170" fmla="*/ 311016 w 1754187"/>
                <a:gd name="connsiteY170" fmla="*/ 579995 h 2278228"/>
                <a:gd name="connsiteX171" fmla="*/ 316413 w 1754187"/>
                <a:gd name="connsiteY171" fmla="*/ 574599 h 2278228"/>
                <a:gd name="connsiteX172" fmla="*/ 319253 w 1754187"/>
                <a:gd name="connsiteY172" fmla="*/ 568918 h 2278228"/>
                <a:gd name="connsiteX173" fmla="*/ 366971 w 1754187"/>
                <a:gd name="connsiteY173" fmla="*/ 552160 h 2278228"/>
                <a:gd name="connsiteX174" fmla="*/ 375492 w 1754187"/>
                <a:gd name="connsiteY174" fmla="*/ 552160 h 2278228"/>
                <a:gd name="connsiteX175" fmla="*/ 422925 w 1754187"/>
                <a:gd name="connsiteY175" fmla="*/ 515520 h 2278228"/>
                <a:gd name="connsiteX176" fmla="*/ 431446 w 1754187"/>
                <a:gd name="connsiteY176" fmla="*/ 507283 h 2278228"/>
                <a:gd name="connsiteX177" fmla="*/ 437127 w 1754187"/>
                <a:gd name="connsiteY177" fmla="*/ 498762 h 2278228"/>
                <a:gd name="connsiteX178" fmla="*/ 470643 w 1754187"/>
                <a:gd name="connsiteY178" fmla="*/ 487685 h 2278228"/>
                <a:gd name="connsiteX179" fmla="*/ 482004 w 1754187"/>
                <a:gd name="connsiteY179" fmla="*/ 487685 h 2278228"/>
                <a:gd name="connsiteX180" fmla="*/ 518360 w 1754187"/>
                <a:gd name="connsiteY180" fmla="*/ 498762 h 2278228"/>
                <a:gd name="connsiteX181" fmla="*/ 526597 w 1754187"/>
                <a:gd name="connsiteY181" fmla="*/ 498762 h 2278228"/>
                <a:gd name="connsiteX182" fmla="*/ 554716 w 1754187"/>
                <a:gd name="connsiteY182" fmla="*/ 487685 h 2278228"/>
                <a:gd name="connsiteX183" fmla="*/ 563237 w 1754187"/>
                <a:gd name="connsiteY183" fmla="*/ 479164 h 2278228"/>
                <a:gd name="connsiteX184" fmla="*/ 574315 w 1754187"/>
                <a:gd name="connsiteY184" fmla="*/ 473483 h 2278228"/>
                <a:gd name="connsiteX185" fmla="*/ 579995 w 1754187"/>
                <a:gd name="connsiteY185" fmla="*/ 468086 h 2278228"/>
                <a:gd name="connsiteX186" fmla="*/ 627713 w 1754187"/>
                <a:gd name="connsiteY186" fmla="*/ 459565 h 2278228"/>
                <a:gd name="connsiteX187" fmla="*/ 644471 w 1754187"/>
                <a:gd name="connsiteY187" fmla="*/ 453885 h 2278228"/>
                <a:gd name="connsiteX188" fmla="*/ 658388 w 1754187"/>
                <a:gd name="connsiteY188" fmla="*/ 453885 h 2278228"/>
                <a:gd name="connsiteX189" fmla="*/ 694745 w 1754187"/>
                <a:gd name="connsiteY189" fmla="*/ 417528 h 2278228"/>
                <a:gd name="connsiteX190" fmla="*/ 694745 w 1754187"/>
                <a:gd name="connsiteY190" fmla="*/ 409007 h 2278228"/>
                <a:gd name="connsiteX191" fmla="*/ 697585 w 1754187"/>
                <a:gd name="connsiteY191" fmla="*/ 361574 h 2278228"/>
                <a:gd name="connsiteX192" fmla="*/ 700425 w 1754187"/>
                <a:gd name="connsiteY192" fmla="*/ 353053 h 2278228"/>
                <a:gd name="connsiteX193" fmla="*/ 728545 w 1754187"/>
                <a:gd name="connsiteY193" fmla="*/ 313856 h 2278228"/>
                <a:gd name="connsiteX194" fmla="*/ 770581 w 1754187"/>
                <a:gd name="connsiteY194" fmla="*/ 299939 h 2278228"/>
                <a:gd name="connsiteX195" fmla="*/ 795860 w 1754187"/>
                <a:gd name="connsiteY195" fmla="*/ 283181 h 2278228"/>
                <a:gd name="connsiteX196" fmla="*/ 804097 w 1754187"/>
                <a:gd name="connsiteY196" fmla="*/ 277500 h 2278228"/>
                <a:gd name="connsiteX197" fmla="*/ 812618 w 1754187"/>
                <a:gd name="connsiteY197" fmla="*/ 271820 h 2278228"/>
                <a:gd name="connsiteX198" fmla="*/ 851815 w 1754187"/>
                <a:gd name="connsiteY198" fmla="*/ 229783 h 2278228"/>
                <a:gd name="connsiteX199" fmla="*/ 860336 w 1754187"/>
                <a:gd name="connsiteY199" fmla="*/ 218705 h 2278228"/>
                <a:gd name="connsiteX200" fmla="*/ 910610 w 1754187"/>
                <a:gd name="connsiteY200" fmla="*/ 201663 h 2278228"/>
                <a:gd name="connsiteX201" fmla="*/ 946966 w 1754187"/>
                <a:gd name="connsiteY201" fmla="*/ 190586 h 2278228"/>
                <a:gd name="connsiteX202" fmla="*/ 955487 w 1754187"/>
                <a:gd name="connsiteY202" fmla="*/ 187746 h 2278228"/>
                <a:gd name="connsiteX203" fmla="*/ 994683 w 1754187"/>
                <a:gd name="connsiteY203" fmla="*/ 170988 h 2278228"/>
                <a:gd name="connsiteX204" fmla="*/ 1000364 w 1754187"/>
                <a:gd name="connsiteY204" fmla="*/ 170988 h 2278228"/>
                <a:gd name="connsiteX205" fmla="*/ 1059159 w 1754187"/>
                <a:gd name="connsiteY205" fmla="*/ 140028 h 2278228"/>
                <a:gd name="connsiteX206" fmla="*/ 1090118 w 1754187"/>
                <a:gd name="connsiteY206" fmla="*/ 126111 h 2278228"/>
                <a:gd name="connsiteX207" fmla="*/ 1098355 w 1754187"/>
                <a:gd name="connsiteY207" fmla="*/ 123270 h 2278228"/>
                <a:gd name="connsiteX208" fmla="*/ 1120794 w 1754187"/>
                <a:gd name="connsiteY208" fmla="*/ 106512 h 2278228"/>
                <a:gd name="connsiteX209" fmla="*/ 1126475 w 1754187"/>
                <a:gd name="connsiteY209" fmla="*/ 97991 h 2278228"/>
                <a:gd name="connsiteX210" fmla="*/ 1137552 w 1754187"/>
                <a:gd name="connsiteY210" fmla="*/ 78393 h 2278228"/>
                <a:gd name="connsiteX211" fmla="*/ 1146073 w 1754187"/>
                <a:gd name="connsiteY211" fmla="*/ 53114 h 2278228"/>
                <a:gd name="connsiteX212" fmla="*/ 1143233 w 1754187"/>
                <a:gd name="connsiteY212" fmla="*/ 42037 h 2278228"/>
                <a:gd name="connsiteX213" fmla="*/ 1140392 w 1754187"/>
                <a:gd name="connsiteY213" fmla="*/ 28119 h 2278228"/>
                <a:gd name="connsiteX214" fmla="*/ 1151754 w 1754187"/>
                <a:gd name="connsiteY214" fmla="*/ 0 h 2278228"/>
                <a:gd name="connsiteX215" fmla="*/ 1159990 w 1754187"/>
                <a:gd name="connsiteY215" fmla="*/ 2840 h 2278228"/>
                <a:gd name="connsiteX216" fmla="*/ 1196347 w 1754187"/>
                <a:gd name="connsiteY216" fmla="*/ 28119 h 2278228"/>
                <a:gd name="connsiteX217" fmla="*/ 1204868 w 1754187"/>
                <a:gd name="connsiteY217" fmla="*/ 36356 h 2278228"/>
                <a:gd name="connsiteX218" fmla="*/ 1210548 w 1754187"/>
                <a:gd name="connsiteY218" fmla="*/ 42037 h 2278228"/>
                <a:gd name="connsiteX219" fmla="*/ 1252585 w 1754187"/>
                <a:gd name="connsiteY219" fmla="*/ 55954 h 2278228"/>
                <a:gd name="connsiteX220" fmla="*/ 1263663 w 1754187"/>
                <a:gd name="connsiteY220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68166 w 1754187"/>
                <a:gd name="connsiteY58" fmla="*/ 1745950 h 2278228"/>
                <a:gd name="connsiteX59" fmla="*/ 1468166 w 1754187"/>
                <a:gd name="connsiteY59" fmla="*/ 1748791 h 2278228"/>
                <a:gd name="connsiteX60" fmla="*/ 1476687 w 1754187"/>
                <a:gd name="connsiteY60" fmla="*/ 1835421 h 2278228"/>
                <a:gd name="connsiteX61" fmla="*/ 1297463 w 1754187"/>
                <a:gd name="connsiteY61" fmla="*/ 2054126 h 2278228"/>
                <a:gd name="connsiteX62" fmla="*/ 1260822 w 1754187"/>
                <a:gd name="connsiteY62" fmla="*/ 2087642 h 2278228"/>
                <a:gd name="connsiteX63" fmla="*/ 1190950 w 1754187"/>
                <a:gd name="connsiteY63" fmla="*/ 2177397 h 2278228"/>
                <a:gd name="connsiteX64" fmla="*/ 1053042 w 1754187"/>
                <a:gd name="connsiteY64" fmla="*/ 2131397 h 2278228"/>
                <a:gd name="connsiteX65" fmla="*/ 907769 w 1754187"/>
                <a:gd name="connsiteY65" fmla="*/ 2070884 h 2278228"/>
                <a:gd name="connsiteX66" fmla="*/ 571474 w 1754187"/>
                <a:gd name="connsiteY66" fmla="*/ 2087642 h 2278228"/>
                <a:gd name="connsiteX67" fmla="*/ 551876 w 1754187"/>
                <a:gd name="connsiteY67" fmla="*/ 2087642 h 2278228"/>
                <a:gd name="connsiteX68" fmla="*/ 521200 w 1754187"/>
                <a:gd name="connsiteY68" fmla="*/ 2073724 h 2278228"/>
                <a:gd name="connsiteX69" fmla="*/ 512679 w 1754187"/>
                <a:gd name="connsiteY69" fmla="*/ 2073724 h 2278228"/>
                <a:gd name="connsiteX70" fmla="*/ 462406 w 1754187"/>
                <a:gd name="connsiteY70" fmla="*/ 2101844 h 2278228"/>
                <a:gd name="connsiteX71" fmla="*/ 375492 w 1754187"/>
                <a:gd name="connsiteY71" fmla="*/ 2194154 h 2278228"/>
                <a:gd name="connsiteX72" fmla="*/ 364130 w 1754187"/>
                <a:gd name="connsiteY72" fmla="*/ 2210912 h 2278228"/>
                <a:gd name="connsiteX73" fmla="*/ 355893 w 1754187"/>
                <a:gd name="connsiteY73" fmla="*/ 2222274 h 2278228"/>
                <a:gd name="connsiteX74" fmla="*/ 324934 w 1754187"/>
                <a:gd name="connsiteY74" fmla="*/ 2247552 h 2278228"/>
                <a:gd name="connsiteX75" fmla="*/ 294258 w 1754187"/>
                <a:gd name="connsiteY75" fmla="*/ 2278228 h 2278228"/>
                <a:gd name="connsiteX76" fmla="*/ 210184 w 1754187"/>
                <a:gd name="connsiteY76" fmla="*/ 2236191 h 2278228"/>
                <a:gd name="connsiteX77" fmla="*/ 117590 w 1754187"/>
                <a:gd name="connsiteY77" fmla="*/ 2141040 h 2278228"/>
                <a:gd name="connsiteX78" fmla="*/ 117590 w 1754187"/>
                <a:gd name="connsiteY78" fmla="*/ 2096163 h 2278228"/>
                <a:gd name="connsiteX79" fmla="*/ 162467 w 1754187"/>
                <a:gd name="connsiteY79" fmla="*/ 2034528 h 2278228"/>
                <a:gd name="connsiteX80" fmla="*/ 201663 w 1754187"/>
                <a:gd name="connsiteY80" fmla="*/ 1928015 h 2278228"/>
                <a:gd name="connsiteX81" fmla="*/ 232623 w 1754187"/>
                <a:gd name="connsiteY81" fmla="*/ 1759868 h 2278228"/>
                <a:gd name="connsiteX82" fmla="*/ 235179 w 1754187"/>
                <a:gd name="connsiteY82" fmla="*/ 1672954 h 2278228"/>
                <a:gd name="connsiteX83" fmla="*/ 240860 w 1754187"/>
                <a:gd name="connsiteY83" fmla="*/ 1664717 h 2278228"/>
                <a:gd name="connsiteX84" fmla="*/ 235179 w 1754187"/>
                <a:gd name="connsiteY84" fmla="*/ 1479528 h 2278228"/>
                <a:gd name="connsiteX85" fmla="*/ 232623 w 1754187"/>
                <a:gd name="connsiteY85" fmla="*/ 1476687 h 2278228"/>
                <a:gd name="connsiteX86" fmla="*/ 232623 w 1754187"/>
                <a:gd name="connsiteY86" fmla="*/ 1465610 h 2278228"/>
                <a:gd name="connsiteX87" fmla="*/ 229783 w 1754187"/>
                <a:gd name="connsiteY87" fmla="*/ 1457089 h 2278228"/>
                <a:gd name="connsiteX88" fmla="*/ 229783 w 1754187"/>
                <a:gd name="connsiteY88" fmla="*/ 1451692 h 2278228"/>
                <a:gd name="connsiteX89" fmla="*/ 240860 w 1754187"/>
                <a:gd name="connsiteY89" fmla="*/ 1398294 h 2278228"/>
                <a:gd name="connsiteX90" fmla="*/ 243700 w 1754187"/>
                <a:gd name="connsiteY90" fmla="*/ 1395454 h 2278228"/>
                <a:gd name="connsiteX91" fmla="*/ 249381 w 1754187"/>
                <a:gd name="connsiteY91" fmla="*/ 1392897 h 2278228"/>
                <a:gd name="connsiteX92" fmla="*/ 254778 w 1754187"/>
                <a:gd name="connsiteY92" fmla="*/ 1390057 h 2278228"/>
                <a:gd name="connsiteX93" fmla="*/ 263298 w 1754187"/>
                <a:gd name="connsiteY93" fmla="*/ 1387217 h 2278228"/>
                <a:gd name="connsiteX94" fmla="*/ 299655 w 1754187"/>
                <a:gd name="connsiteY94" fmla="*/ 1387217 h 2278228"/>
                <a:gd name="connsiteX95" fmla="*/ 299655 w 1754187"/>
                <a:gd name="connsiteY95" fmla="*/ 1381536 h 2278228"/>
                <a:gd name="connsiteX96" fmla="*/ 305335 w 1754187"/>
                <a:gd name="connsiteY96" fmla="*/ 1375855 h 2278228"/>
                <a:gd name="connsiteX97" fmla="*/ 305335 w 1754187"/>
                <a:gd name="connsiteY97" fmla="*/ 1317061 h 2278228"/>
                <a:gd name="connsiteX98" fmla="*/ 308176 w 1754187"/>
                <a:gd name="connsiteY98" fmla="*/ 1311380 h 2278228"/>
                <a:gd name="connsiteX99" fmla="*/ 313856 w 1754187"/>
                <a:gd name="connsiteY99" fmla="*/ 1303143 h 2278228"/>
                <a:gd name="connsiteX100" fmla="*/ 316413 w 1754187"/>
                <a:gd name="connsiteY100" fmla="*/ 1300303 h 2278228"/>
                <a:gd name="connsiteX101" fmla="*/ 341692 w 1754187"/>
                <a:gd name="connsiteY101" fmla="*/ 1266787 h 2278228"/>
                <a:gd name="connsiteX102" fmla="*/ 372651 w 1754187"/>
                <a:gd name="connsiteY102" fmla="*/ 1238668 h 2278228"/>
                <a:gd name="connsiteX103" fmla="*/ 378332 w 1754187"/>
                <a:gd name="connsiteY103" fmla="*/ 1238668 h 2278228"/>
                <a:gd name="connsiteX104" fmla="*/ 383728 w 1754187"/>
                <a:gd name="connsiteY104" fmla="*/ 1235827 h 2278228"/>
                <a:gd name="connsiteX105" fmla="*/ 389409 w 1754187"/>
                <a:gd name="connsiteY105" fmla="*/ 1235827 h 2278228"/>
                <a:gd name="connsiteX106" fmla="*/ 411848 w 1754187"/>
                <a:gd name="connsiteY106" fmla="*/ 1238668 h 2278228"/>
                <a:gd name="connsiteX107" fmla="*/ 422925 w 1754187"/>
                <a:gd name="connsiteY107" fmla="*/ 1238668 h 2278228"/>
                <a:gd name="connsiteX108" fmla="*/ 445364 w 1754187"/>
                <a:gd name="connsiteY108" fmla="*/ 1224750 h 2278228"/>
                <a:gd name="connsiteX109" fmla="*/ 439967 w 1754187"/>
                <a:gd name="connsiteY109" fmla="*/ 1221910 h 2278228"/>
                <a:gd name="connsiteX110" fmla="*/ 428606 w 1754187"/>
                <a:gd name="connsiteY110" fmla="*/ 1199471 h 2278228"/>
                <a:gd name="connsiteX111" fmla="*/ 425765 w 1754187"/>
                <a:gd name="connsiteY111" fmla="*/ 1193790 h 2278228"/>
                <a:gd name="connsiteX112" fmla="*/ 403327 w 1754187"/>
                <a:gd name="connsiteY112" fmla="*/ 1171352 h 2278228"/>
                <a:gd name="connsiteX113" fmla="*/ 400486 w 1754187"/>
                <a:gd name="connsiteY113" fmla="*/ 1171352 h 2278228"/>
                <a:gd name="connsiteX114" fmla="*/ 395090 w 1754187"/>
                <a:gd name="connsiteY114" fmla="*/ 1168511 h 2278228"/>
                <a:gd name="connsiteX115" fmla="*/ 378332 w 1754187"/>
                <a:gd name="connsiteY115" fmla="*/ 1162831 h 2278228"/>
                <a:gd name="connsiteX116" fmla="*/ 372651 w 1754187"/>
                <a:gd name="connsiteY116" fmla="*/ 1160274 h 2278228"/>
                <a:gd name="connsiteX117" fmla="*/ 353053 w 1754187"/>
                <a:gd name="connsiteY117" fmla="*/ 1126475 h 2278228"/>
                <a:gd name="connsiteX118" fmla="*/ 333455 w 1754187"/>
                <a:gd name="connsiteY118" fmla="*/ 1123634 h 2278228"/>
                <a:gd name="connsiteX119" fmla="*/ 294258 w 1754187"/>
                <a:gd name="connsiteY119" fmla="*/ 1112557 h 2278228"/>
                <a:gd name="connsiteX120" fmla="*/ 299655 w 1754187"/>
                <a:gd name="connsiteY120" fmla="*/ 1095799 h 2278228"/>
                <a:gd name="connsiteX121" fmla="*/ 294258 w 1754187"/>
                <a:gd name="connsiteY121" fmla="*/ 1050922 h 2278228"/>
                <a:gd name="connsiteX122" fmla="*/ 294258 w 1754187"/>
                <a:gd name="connsiteY122" fmla="*/ 1039560 h 2278228"/>
                <a:gd name="connsiteX123" fmla="*/ 302495 w 1754187"/>
                <a:gd name="connsiteY123" fmla="*/ 983606 h 2278228"/>
                <a:gd name="connsiteX124" fmla="*/ 302495 w 1754187"/>
                <a:gd name="connsiteY124" fmla="*/ 964008 h 2278228"/>
                <a:gd name="connsiteX125" fmla="*/ 324934 w 1754187"/>
                <a:gd name="connsiteY125" fmla="*/ 885615 h 2278228"/>
                <a:gd name="connsiteX126" fmla="*/ 333455 w 1754187"/>
                <a:gd name="connsiteY126" fmla="*/ 874253 h 2278228"/>
                <a:gd name="connsiteX127" fmla="*/ 341692 w 1754187"/>
                <a:gd name="connsiteY127" fmla="*/ 863176 h 2278228"/>
                <a:gd name="connsiteX128" fmla="*/ 358449 w 1754187"/>
                <a:gd name="connsiteY128" fmla="*/ 823980 h 2278228"/>
                <a:gd name="connsiteX129" fmla="*/ 361290 w 1754187"/>
                <a:gd name="connsiteY129" fmla="*/ 818299 h 2278228"/>
                <a:gd name="connsiteX130" fmla="*/ 358449 w 1754187"/>
                <a:gd name="connsiteY130" fmla="*/ 806938 h 2278228"/>
                <a:gd name="connsiteX131" fmla="*/ 358449 w 1754187"/>
                <a:gd name="connsiteY131" fmla="*/ 798701 h 2278228"/>
                <a:gd name="connsiteX132" fmla="*/ 308176 w 1754187"/>
                <a:gd name="connsiteY132" fmla="*/ 764901 h 2278228"/>
                <a:gd name="connsiteX133" fmla="*/ 296814 w 1754187"/>
                <a:gd name="connsiteY133" fmla="*/ 764901 h 2278228"/>
                <a:gd name="connsiteX134" fmla="*/ 263298 w 1754187"/>
                <a:gd name="connsiteY134" fmla="*/ 748143 h 2278228"/>
                <a:gd name="connsiteX135" fmla="*/ 254778 w 1754187"/>
                <a:gd name="connsiteY135" fmla="*/ 745302 h 2278228"/>
                <a:gd name="connsiteX136" fmla="*/ 195983 w 1754187"/>
                <a:gd name="connsiteY136" fmla="*/ 750983 h 2278228"/>
                <a:gd name="connsiteX137" fmla="*/ 184905 w 1754187"/>
                <a:gd name="connsiteY137" fmla="*/ 753823 h 2278228"/>
                <a:gd name="connsiteX138" fmla="*/ 137188 w 1754187"/>
                <a:gd name="connsiteY138" fmla="*/ 742746 h 2278228"/>
                <a:gd name="connsiteX139" fmla="*/ 131507 w 1754187"/>
                <a:gd name="connsiteY139" fmla="*/ 734225 h 2278228"/>
                <a:gd name="connsiteX140" fmla="*/ 100832 w 1754187"/>
                <a:gd name="connsiteY140" fmla="*/ 686508 h 2278228"/>
                <a:gd name="connsiteX141" fmla="*/ 86630 w 1754187"/>
                <a:gd name="connsiteY141" fmla="*/ 680827 h 2278228"/>
                <a:gd name="connsiteX142" fmla="*/ 69872 w 1754187"/>
                <a:gd name="connsiteY142" fmla="*/ 675430 h 2278228"/>
                <a:gd name="connsiteX143" fmla="*/ 24995 w 1754187"/>
                <a:gd name="connsiteY143" fmla="*/ 630553 h 2278228"/>
                <a:gd name="connsiteX144" fmla="*/ 24995 w 1754187"/>
                <a:gd name="connsiteY144" fmla="*/ 619192 h 2278228"/>
                <a:gd name="connsiteX145" fmla="*/ 22439 w 1754187"/>
                <a:gd name="connsiteY145" fmla="*/ 610955 h 2278228"/>
                <a:gd name="connsiteX146" fmla="*/ 0 w 1754187"/>
                <a:gd name="connsiteY146" fmla="*/ 532562 h 2278228"/>
                <a:gd name="connsiteX147" fmla="*/ 8237 w 1754187"/>
                <a:gd name="connsiteY147" fmla="*/ 535118 h 2278228"/>
                <a:gd name="connsiteX148" fmla="*/ 16758 w 1754187"/>
                <a:gd name="connsiteY148" fmla="*/ 535118 h 2278228"/>
                <a:gd name="connsiteX149" fmla="*/ 33516 w 1754187"/>
                <a:gd name="connsiteY149" fmla="*/ 537958 h 2278228"/>
                <a:gd name="connsiteX150" fmla="*/ 47433 w 1754187"/>
                <a:gd name="connsiteY150" fmla="*/ 535118 h 2278228"/>
                <a:gd name="connsiteX151" fmla="*/ 58795 w 1754187"/>
                <a:gd name="connsiteY151" fmla="*/ 535118 h 2278228"/>
                <a:gd name="connsiteX152" fmla="*/ 72712 w 1754187"/>
                <a:gd name="connsiteY152" fmla="*/ 532562 h 2278228"/>
                <a:gd name="connsiteX153" fmla="*/ 78393 w 1754187"/>
                <a:gd name="connsiteY153" fmla="*/ 529721 h 2278228"/>
                <a:gd name="connsiteX154" fmla="*/ 86630 w 1754187"/>
                <a:gd name="connsiteY154" fmla="*/ 529721 h 2278228"/>
                <a:gd name="connsiteX155" fmla="*/ 120430 w 1754187"/>
                <a:gd name="connsiteY155" fmla="*/ 526881 h 2278228"/>
                <a:gd name="connsiteX156" fmla="*/ 128667 w 1754187"/>
                <a:gd name="connsiteY156" fmla="*/ 529721 h 2278228"/>
                <a:gd name="connsiteX157" fmla="*/ 134347 w 1754187"/>
                <a:gd name="connsiteY157" fmla="*/ 529721 h 2278228"/>
                <a:gd name="connsiteX158" fmla="*/ 165307 w 1754187"/>
                <a:gd name="connsiteY158" fmla="*/ 549320 h 2278228"/>
                <a:gd name="connsiteX159" fmla="*/ 173544 w 1754187"/>
                <a:gd name="connsiteY159" fmla="*/ 557557 h 2278228"/>
                <a:gd name="connsiteX160" fmla="*/ 179225 w 1754187"/>
                <a:gd name="connsiteY160" fmla="*/ 560397 h 2278228"/>
                <a:gd name="connsiteX161" fmla="*/ 187746 w 1754187"/>
                <a:gd name="connsiteY161" fmla="*/ 566078 h 2278228"/>
                <a:gd name="connsiteX162" fmla="*/ 226942 w 1754187"/>
                <a:gd name="connsiteY162" fmla="*/ 599594 h 2278228"/>
                <a:gd name="connsiteX163" fmla="*/ 232623 w 1754187"/>
                <a:gd name="connsiteY163" fmla="*/ 602434 h 2278228"/>
                <a:gd name="connsiteX164" fmla="*/ 240860 w 1754187"/>
                <a:gd name="connsiteY164" fmla="*/ 605274 h 2278228"/>
                <a:gd name="connsiteX165" fmla="*/ 246541 w 1754187"/>
                <a:gd name="connsiteY165" fmla="*/ 608114 h 2278228"/>
                <a:gd name="connsiteX166" fmla="*/ 257618 w 1754187"/>
                <a:gd name="connsiteY166" fmla="*/ 608114 h 2278228"/>
                <a:gd name="connsiteX167" fmla="*/ 302495 w 1754187"/>
                <a:gd name="connsiteY167" fmla="*/ 591357 h 2278228"/>
                <a:gd name="connsiteX168" fmla="*/ 308176 w 1754187"/>
                <a:gd name="connsiteY168" fmla="*/ 585676 h 2278228"/>
                <a:gd name="connsiteX169" fmla="*/ 311016 w 1754187"/>
                <a:gd name="connsiteY169" fmla="*/ 579995 h 2278228"/>
                <a:gd name="connsiteX170" fmla="*/ 316413 w 1754187"/>
                <a:gd name="connsiteY170" fmla="*/ 574599 h 2278228"/>
                <a:gd name="connsiteX171" fmla="*/ 319253 w 1754187"/>
                <a:gd name="connsiteY171" fmla="*/ 568918 h 2278228"/>
                <a:gd name="connsiteX172" fmla="*/ 366971 w 1754187"/>
                <a:gd name="connsiteY172" fmla="*/ 552160 h 2278228"/>
                <a:gd name="connsiteX173" fmla="*/ 375492 w 1754187"/>
                <a:gd name="connsiteY173" fmla="*/ 552160 h 2278228"/>
                <a:gd name="connsiteX174" fmla="*/ 422925 w 1754187"/>
                <a:gd name="connsiteY174" fmla="*/ 515520 h 2278228"/>
                <a:gd name="connsiteX175" fmla="*/ 431446 w 1754187"/>
                <a:gd name="connsiteY175" fmla="*/ 507283 h 2278228"/>
                <a:gd name="connsiteX176" fmla="*/ 437127 w 1754187"/>
                <a:gd name="connsiteY176" fmla="*/ 498762 h 2278228"/>
                <a:gd name="connsiteX177" fmla="*/ 470643 w 1754187"/>
                <a:gd name="connsiteY177" fmla="*/ 487685 h 2278228"/>
                <a:gd name="connsiteX178" fmla="*/ 482004 w 1754187"/>
                <a:gd name="connsiteY178" fmla="*/ 487685 h 2278228"/>
                <a:gd name="connsiteX179" fmla="*/ 518360 w 1754187"/>
                <a:gd name="connsiteY179" fmla="*/ 498762 h 2278228"/>
                <a:gd name="connsiteX180" fmla="*/ 526597 w 1754187"/>
                <a:gd name="connsiteY180" fmla="*/ 498762 h 2278228"/>
                <a:gd name="connsiteX181" fmla="*/ 554716 w 1754187"/>
                <a:gd name="connsiteY181" fmla="*/ 487685 h 2278228"/>
                <a:gd name="connsiteX182" fmla="*/ 563237 w 1754187"/>
                <a:gd name="connsiteY182" fmla="*/ 479164 h 2278228"/>
                <a:gd name="connsiteX183" fmla="*/ 574315 w 1754187"/>
                <a:gd name="connsiteY183" fmla="*/ 473483 h 2278228"/>
                <a:gd name="connsiteX184" fmla="*/ 579995 w 1754187"/>
                <a:gd name="connsiteY184" fmla="*/ 468086 h 2278228"/>
                <a:gd name="connsiteX185" fmla="*/ 627713 w 1754187"/>
                <a:gd name="connsiteY185" fmla="*/ 459565 h 2278228"/>
                <a:gd name="connsiteX186" fmla="*/ 644471 w 1754187"/>
                <a:gd name="connsiteY186" fmla="*/ 453885 h 2278228"/>
                <a:gd name="connsiteX187" fmla="*/ 658388 w 1754187"/>
                <a:gd name="connsiteY187" fmla="*/ 453885 h 2278228"/>
                <a:gd name="connsiteX188" fmla="*/ 694745 w 1754187"/>
                <a:gd name="connsiteY188" fmla="*/ 417528 h 2278228"/>
                <a:gd name="connsiteX189" fmla="*/ 694745 w 1754187"/>
                <a:gd name="connsiteY189" fmla="*/ 409007 h 2278228"/>
                <a:gd name="connsiteX190" fmla="*/ 697585 w 1754187"/>
                <a:gd name="connsiteY190" fmla="*/ 361574 h 2278228"/>
                <a:gd name="connsiteX191" fmla="*/ 700425 w 1754187"/>
                <a:gd name="connsiteY191" fmla="*/ 353053 h 2278228"/>
                <a:gd name="connsiteX192" fmla="*/ 728545 w 1754187"/>
                <a:gd name="connsiteY192" fmla="*/ 313856 h 2278228"/>
                <a:gd name="connsiteX193" fmla="*/ 770581 w 1754187"/>
                <a:gd name="connsiteY193" fmla="*/ 299939 h 2278228"/>
                <a:gd name="connsiteX194" fmla="*/ 795860 w 1754187"/>
                <a:gd name="connsiteY194" fmla="*/ 283181 h 2278228"/>
                <a:gd name="connsiteX195" fmla="*/ 804097 w 1754187"/>
                <a:gd name="connsiteY195" fmla="*/ 277500 h 2278228"/>
                <a:gd name="connsiteX196" fmla="*/ 812618 w 1754187"/>
                <a:gd name="connsiteY196" fmla="*/ 271820 h 2278228"/>
                <a:gd name="connsiteX197" fmla="*/ 851815 w 1754187"/>
                <a:gd name="connsiteY197" fmla="*/ 229783 h 2278228"/>
                <a:gd name="connsiteX198" fmla="*/ 860336 w 1754187"/>
                <a:gd name="connsiteY198" fmla="*/ 218705 h 2278228"/>
                <a:gd name="connsiteX199" fmla="*/ 910610 w 1754187"/>
                <a:gd name="connsiteY199" fmla="*/ 201663 h 2278228"/>
                <a:gd name="connsiteX200" fmla="*/ 946966 w 1754187"/>
                <a:gd name="connsiteY200" fmla="*/ 190586 h 2278228"/>
                <a:gd name="connsiteX201" fmla="*/ 955487 w 1754187"/>
                <a:gd name="connsiteY201" fmla="*/ 187746 h 2278228"/>
                <a:gd name="connsiteX202" fmla="*/ 994683 w 1754187"/>
                <a:gd name="connsiteY202" fmla="*/ 170988 h 2278228"/>
                <a:gd name="connsiteX203" fmla="*/ 1000364 w 1754187"/>
                <a:gd name="connsiteY203" fmla="*/ 170988 h 2278228"/>
                <a:gd name="connsiteX204" fmla="*/ 1059159 w 1754187"/>
                <a:gd name="connsiteY204" fmla="*/ 140028 h 2278228"/>
                <a:gd name="connsiteX205" fmla="*/ 1090118 w 1754187"/>
                <a:gd name="connsiteY205" fmla="*/ 126111 h 2278228"/>
                <a:gd name="connsiteX206" fmla="*/ 1098355 w 1754187"/>
                <a:gd name="connsiteY206" fmla="*/ 123270 h 2278228"/>
                <a:gd name="connsiteX207" fmla="*/ 1120794 w 1754187"/>
                <a:gd name="connsiteY207" fmla="*/ 106512 h 2278228"/>
                <a:gd name="connsiteX208" fmla="*/ 1126475 w 1754187"/>
                <a:gd name="connsiteY208" fmla="*/ 97991 h 2278228"/>
                <a:gd name="connsiteX209" fmla="*/ 1137552 w 1754187"/>
                <a:gd name="connsiteY209" fmla="*/ 78393 h 2278228"/>
                <a:gd name="connsiteX210" fmla="*/ 1146073 w 1754187"/>
                <a:gd name="connsiteY210" fmla="*/ 53114 h 2278228"/>
                <a:gd name="connsiteX211" fmla="*/ 1143233 w 1754187"/>
                <a:gd name="connsiteY211" fmla="*/ 42037 h 2278228"/>
                <a:gd name="connsiteX212" fmla="*/ 1140392 w 1754187"/>
                <a:gd name="connsiteY212" fmla="*/ 28119 h 2278228"/>
                <a:gd name="connsiteX213" fmla="*/ 1151754 w 1754187"/>
                <a:gd name="connsiteY213" fmla="*/ 0 h 2278228"/>
                <a:gd name="connsiteX214" fmla="*/ 1159990 w 1754187"/>
                <a:gd name="connsiteY214" fmla="*/ 2840 h 2278228"/>
                <a:gd name="connsiteX215" fmla="*/ 1196347 w 1754187"/>
                <a:gd name="connsiteY215" fmla="*/ 28119 h 2278228"/>
                <a:gd name="connsiteX216" fmla="*/ 1204868 w 1754187"/>
                <a:gd name="connsiteY216" fmla="*/ 36356 h 2278228"/>
                <a:gd name="connsiteX217" fmla="*/ 1210548 w 1754187"/>
                <a:gd name="connsiteY217" fmla="*/ 42037 h 2278228"/>
                <a:gd name="connsiteX218" fmla="*/ 1252585 w 1754187"/>
                <a:gd name="connsiteY218" fmla="*/ 55954 h 2278228"/>
                <a:gd name="connsiteX219" fmla="*/ 1263663 w 1754187"/>
                <a:gd name="connsiteY219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68166 w 1754187"/>
                <a:gd name="connsiteY57" fmla="*/ 1745950 h 2278228"/>
                <a:gd name="connsiteX58" fmla="*/ 1468166 w 1754187"/>
                <a:gd name="connsiteY58" fmla="*/ 1748791 h 2278228"/>
                <a:gd name="connsiteX59" fmla="*/ 1476687 w 1754187"/>
                <a:gd name="connsiteY59" fmla="*/ 1835421 h 2278228"/>
                <a:gd name="connsiteX60" fmla="*/ 1297463 w 1754187"/>
                <a:gd name="connsiteY60" fmla="*/ 2054126 h 2278228"/>
                <a:gd name="connsiteX61" fmla="*/ 1260822 w 1754187"/>
                <a:gd name="connsiteY61" fmla="*/ 2087642 h 2278228"/>
                <a:gd name="connsiteX62" fmla="*/ 1190950 w 1754187"/>
                <a:gd name="connsiteY62" fmla="*/ 2177397 h 2278228"/>
                <a:gd name="connsiteX63" fmla="*/ 1053042 w 1754187"/>
                <a:gd name="connsiteY63" fmla="*/ 2131397 h 2278228"/>
                <a:gd name="connsiteX64" fmla="*/ 907769 w 1754187"/>
                <a:gd name="connsiteY64" fmla="*/ 2070884 h 2278228"/>
                <a:gd name="connsiteX65" fmla="*/ 571474 w 1754187"/>
                <a:gd name="connsiteY65" fmla="*/ 2087642 h 2278228"/>
                <a:gd name="connsiteX66" fmla="*/ 551876 w 1754187"/>
                <a:gd name="connsiteY66" fmla="*/ 2087642 h 2278228"/>
                <a:gd name="connsiteX67" fmla="*/ 521200 w 1754187"/>
                <a:gd name="connsiteY67" fmla="*/ 2073724 h 2278228"/>
                <a:gd name="connsiteX68" fmla="*/ 512679 w 1754187"/>
                <a:gd name="connsiteY68" fmla="*/ 2073724 h 2278228"/>
                <a:gd name="connsiteX69" fmla="*/ 462406 w 1754187"/>
                <a:gd name="connsiteY69" fmla="*/ 2101844 h 2278228"/>
                <a:gd name="connsiteX70" fmla="*/ 375492 w 1754187"/>
                <a:gd name="connsiteY70" fmla="*/ 2194154 h 2278228"/>
                <a:gd name="connsiteX71" fmla="*/ 364130 w 1754187"/>
                <a:gd name="connsiteY71" fmla="*/ 2210912 h 2278228"/>
                <a:gd name="connsiteX72" fmla="*/ 355893 w 1754187"/>
                <a:gd name="connsiteY72" fmla="*/ 2222274 h 2278228"/>
                <a:gd name="connsiteX73" fmla="*/ 324934 w 1754187"/>
                <a:gd name="connsiteY73" fmla="*/ 2247552 h 2278228"/>
                <a:gd name="connsiteX74" fmla="*/ 294258 w 1754187"/>
                <a:gd name="connsiteY74" fmla="*/ 2278228 h 2278228"/>
                <a:gd name="connsiteX75" fmla="*/ 210184 w 1754187"/>
                <a:gd name="connsiteY75" fmla="*/ 2236191 h 2278228"/>
                <a:gd name="connsiteX76" fmla="*/ 117590 w 1754187"/>
                <a:gd name="connsiteY76" fmla="*/ 2141040 h 2278228"/>
                <a:gd name="connsiteX77" fmla="*/ 117590 w 1754187"/>
                <a:gd name="connsiteY77" fmla="*/ 2096163 h 2278228"/>
                <a:gd name="connsiteX78" fmla="*/ 162467 w 1754187"/>
                <a:gd name="connsiteY78" fmla="*/ 2034528 h 2278228"/>
                <a:gd name="connsiteX79" fmla="*/ 201663 w 1754187"/>
                <a:gd name="connsiteY79" fmla="*/ 1928015 h 2278228"/>
                <a:gd name="connsiteX80" fmla="*/ 232623 w 1754187"/>
                <a:gd name="connsiteY80" fmla="*/ 1759868 h 2278228"/>
                <a:gd name="connsiteX81" fmla="*/ 235179 w 1754187"/>
                <a:gd name="connsiteY81" fmla="*/ 1672954 h 2278228"/>
                <a:gd name="connsiteX82" fmla="*/ 240860 w 1754187"/>
                <a:gd name="connsiteY82" fmla="*/ 1664717 h 2278228"/>
                <a:gd name="connsiteX83" fmla="*/ 235179 w 1754187"/>
                <a:gd name="connsiteY83" fmla="*/ 1479528 h 2278228"/>
                <a:gd name="connsiteX84" fmla="*/ 232623 w 1754187"/>
                <a:gd name="connsiteY84" fmla="*/ 1476687 h 2278228"/>
                <a:gd name="connsiteX85" fmla="*/ 232623 w 1754187"/>
                <a:gd name="connsiteY85" fmla="*/ 1465610 h 2278228"/>
                <a:gd name="connsiteX86" fmla="*/ 229783 w 1754187"/>
                <a:gd name="connsiteY86" fmla="*/ 1457089 h 2278228"/>
                <a:gd name="connsiteX87" fmla="*/ 229783 w 1754187"/>
                <a:gd name="connsiteY87" fmla="*/ 1451692 h 2278228"/>
                <a:gd name="connsiteX88" fmla="*/ 240860 w 1754187"/>
                <a:gd name="connsiteY88" fmla="*/ 1398294 h 2278228"/>
                <a:gd name="connsiteX89" fmla="*/ 243700 w 1754187"/>
                <a:gd name="connsiteY89" fmla="*/ 1395454 h 2278228"/>
                <a:gd name="connsiteX90" fmla="*/ 249381 w 1754187"/>
                <a:gd name="connsiteY90" fmla="*/ 1392897 h 2278228"/>
                <a:gd name="connsiteX91" fmla="*/ 254778 w 1754187"/>
                <a:gd name="connsiteY91" fmla="*/ 1390057 h 2278228"/>
                <a:gd name="connsiteX92" fmla="*/ 263298 w 1754187"/>
                <a:gd name="connsiteY92" fmla="*/ 1387217 h 2278228"/>
                <a:gd name="connsiteX93" fmla="*/ 299655 w 1754187"/>
                <a:gd name="connsiteY93" fmla="*/ 1387217 h 2278228"/>
                <a:gd name="connsiteX94" fmla="*/ 299655 w 1754187"/>
                <a:gd name="connsiteY94" fmla="*/ 1381536 h 2278228"/>
                <a:gd name="connsiteX95" fmla="*/ 305335 w 1754187"/>
                <a:gd name="connsiteY95" fmla="*/ 1375855 h 2278228"/>
                <a:gd name="connsiteX96" fmla="*/ 305335 w 1754187"/>
                <a:gd name="connsiteY96" fmla="*/ 1317061 h 2278228"/>
                <a:gd name="connsiteX97" fmla="*/ 308176 w 1754187"/>
                <a:gd name="connsiteY97" fmla="*/ 1311380 h 2278228"/>
                <a:gd name="connsiteX98" fmla="*/ 313856 w 1754187"/>
                <a:gd name="connsiteY98" fmla="*/ 1303143 h 2278228"/>
                <a:gd name="connsiteX99" fmla="*/ 316413 w 1754187"/>
                <a:gd name="connsiteY99" fmla="*/ 1300303 h 2278228"/>
                <a:gd name="connsiteX100" fmla="*/ 341692 w 1754187"/>
                <a:gd name="connsiteY100" fmla="*/ 1266787 h 2278228"/>
                <a:gd name="connsiteX101" fmla="*/ 372651 w 1754187"/>
                <a:gd name="connsiteY101" fmla="*/ 1238668 h 2278228"/>
                <a:gd name="connsiteX102" fmla="*/ 378332 w 1754187"/>
                <a:gd name="connsiteY102" fmla="*/ 1238668 h 2278228"/>
                <a:gd name="connsiteX103" fmla="*/ 383728 w 1754187"/>
                <a:gd name="connsiteY103" fmla="*/ 1235827 h 2278228"/>
                <a:gd name="connsiteX104" fmla="*/ 389409 w 1754187"/>
                <a:gd name="connsiteY104" fmla="*/ 1235827 h 2278228"/>
                <a:gd name="connsiteX105" fmla="*/ 411848 w 1754187"/>
                <a:gd name="connsiteY105" fmla="*/ 1238668 h 2278228"/>
                <a:gd name="connsiteX106" fmla="*/ 422925 w 1754187"/>
                <a:gd name="connsiteY106" fmla="*/ 1238668 h 2278228"/>
                <a:gd name="connsiteX107" fmla="*/ 445364 w 1754187"/>
                <a:gd name="connsiteY107" fmla="*/ 1224750 h 2278228"/>
                <a:gd name="connsiteX108" fmla="*/ 439967 w 1754187"/>
                <a:gd name="connsiteY108" fmla="*/ 1221910 h 2278228"/>
                <a:gd name="connsiteX109" fmla="*/ 428606 w 1754187"/>
                <a:gd name="connsiteY109" fmla="*/ 1199471 h 2278228"/>
                <a:gd name="connsiteX110" fmla="*/ 425765 w 1754187"/>
                <a:gd name="connsiteY110" fmla="*/ 1193790 h 2278228"/>
                <a:gd name="connsiteX111" fmla="*/ 403327 w 1754187"/>
                <a:gd name="connsiteY111" fmla="*/ 1171352 h 2278228"/>
                <a:gd name="connsiteX112" fmla="*/ 400486 w 1754187"/>
                <a:gd name="connsiteY112" fmla="*/ 1171352 h 2278228"/>
                <a:gd name="connsiteX113" fmla="*/ 395090 w 1754187"/>
                <a:gd name="connsiteY113" fmla="*/ 1168511 h 2278228"/>
                <a:gd name="connsiteX114" fmla="*/ 378332 w 1754187"/>
                <a:gd name="connsiteY114" fmla="*/ 1162831 h 2278228"/>
                <a:gd name="connsiteX115" fmla="*/ 372651 w 1754187"/>
                <a:gd name="connsiteY115" fmla="*/ 1160274 h 2278228"/>
                <a:gd name="connsiteX116" fmla="*/ 353053 w 1754187"/>
                <a:gd name="connsiteY116" fmla="*/ 1126475 h 2278228"/>
                <a:gd name="connsiteX117" fmla="*/ 333455 w 1754187"/>
                <a:gd name="connsiteY117" fmla="*/ 1123634 h 2278228"/>
                <a:gd name="connsiteX118" fmla="*/ 294258 w 1754187"/>
                <a:gd name="connsiteY118" fmla="*/ 1112557 h 2278228"/>
                <a:gd name="connsiteX119" fmla="*/ 299655 w 1754187"/>
                <a:gd name="connsiteY119" fmla="*/ 1095799 h 2278228"/>
                <a:gd name="connsiteX120" fmla="*/ 294258 w 1754187"/>
                <a:gd name="connsiteY120" fmla="*/ 1050922 h 2278228"/>
                <a:gd name="connsiteX121" fmla="*/ 294258 w 1754187"/>
                <a:gd name="connsiteY121" fmla="*/ 1039560 h 2278228"/>
                <a:gd name="connsiteX122" fmla="*/ 302495 w 1754187"/>
                <a:gd name="connsiteY122" fmla="*/ 983606 h 2278228"/>
                <a:gd name="connsiteX123" fmla="*/ 302495 w 1754187"/>
                <a:gd name="connsiteY123" fmla="*/ 964008 h 2278228"/>
                <a:gd name="connsiteX124" fmla="*/ 324934 w 1754187"/>
                <a:gd name="connsiteY124" fmla="*/ 885615 h 2278228"/>
                <a:gd name="connsiteX125" fmla="*/ 333455 w 1754187"/>
                <a:gd name="connsiteY125" fmla="*/ 874253 h 2278228"/>
                <a:gd name="connsiteX126" fmla="*/ 341692 w 1754187"/>
                <a:gd name="connsiteY126" fmla="*/ 863176 h 2278228"/>
                <a:gd name="connsiteX127" fmla="*/ 358449 w 1754187"/>
                <a:gd name="connsiteY127" fmla="*/ 823980 h 2278228"/>
                <a:gd name="connsiteX128" fmla="*/ 361290 w 1754187"/>
                <a:gd name="connsiteY128" fmla="*/ 818299 h 2278228"/>
                <a:gd name="connsiteX129" fmla="*/ 358449 w 1754187"/>
                <a:gd name="connsiteY129" fmla="*/ 806938 h 2278228"/>
                <a:gd name="connsiteX130" fmla="*/ 358449 w 1754187"/>
                <a:gd name="connsiteY130" fmla="*/ 798701 h 2278228"/>
                <a:gd name="connsiteX131" fmla="*/ 308176 w 1754187"/>
                <a:gd name="connsiteY131" fmla="*/ 764901 h 2278228"/>
                <a:gd name="connsiteX132" fmla="*/ 296814 w 1754187"/>
                <a:gd name="connsiteY132" fmla="*/ 764901 h 2278228"/>
                <a:gd name="connsiteX133" fmla="*/ 263298 w 1754187"/>
                <a:gd name="connsiteY133" fmla="*/ 748143 h 2278228"/>
                <a:gd name="connsiteX134" fmla="*/ 254778 w 1754187"/>
                <a:gd name="connsiteY134" fmla="*/ 745302 h 2278228"/>
                <a:gd name="connsiteX135" fmla="*/ 195983 w 1754187"/>
                <a:gd name="connsiteY135" fmla="*/ 750983 h 2278228"/>
                <a:gd name="connsiteX136" fmla="*/ 184905 w 1754187"/>
                <a:gd name="connsiteY136" fmla="*/ 753823 h 2278228"/>
                <a:gd name="connsiteX137" fmla="*/ 137188 w 1754187"/>
                <a:gd name="connsiteY137" fmla="*/ 742746 h 2278228"/>
                <a:gd name="connsiteX138" fmla="*/ 131507 w 1754187"/>
                <a:gd name="connsiteY138" fmla="*/ 734225 h 2278228"/>
                <a:gd name="connsiteX139" fmla="*/ 100832 w 1754187"/>
                <a:gd name="connsiteY139" fmla="*/ 686508 h 2278228"/>
                <a:gd name="connsiteX140" fmla="*/ 86630 w 1754187"/>
                <a:gd name="connsiteY140" fmla="*/ 680827 h 2278228"/>
                <a:gd name="connsiteX141" fmla="*/ 69872 w 1754187"/>
                <a:gd name="connsiteY141" fmla="*/ 675430 h 2278228"/>
                <a:gd name="connsiteX142" fmla="*/ 24995 w 1754187"/>
                <a:gd name="connsiteY142" fmla="*/ 630553 h 2278228"/>
                <a:gd name="connsiteX143" fmla="*/ 24995 w 1754187"/>
                <a:gd name="connsiteY143" fmla="*/ 619192 h 2278228"/>
                <a:gd name="connsiteX144" fmla="*/ 22439 w 1754187"/>
                <a:gd name="connsiteY144" fmla="*/ 610955 h 2278228"/>
                <a:gd name="connsiteX145" fmla="*/ 0 w 1754187"/>
                <a:gd name="connsiteY145" fmla="*/ 532562 h 2278228"/>
                <a:gd name="connsiteX146" fmla="*/ 8237 w 1754187"/>
                <a:gd name="connsiteY146" fmla="*/ 535118 h 2278228"/>
                <a:gd name="connsiteX147" fmla="*/ 16758 w 1754187"/>
                <a:gd name="connsiteY147" fmla="*/ 535118 h 2278228"/>
                <a:gd name="connsiteX148" fmla="*/ 33516 w 1754187"/>
                <a:gd name="connsiteY148" fmla="*/ 537958 h 2278228"/>
                <a:gd name="connsiteX149" fmla="*/ 47433 w 1754187"/>
                <a:gd name="connsiteY149" fmla="*/ 535118 h 2278228"/>
                <a:gd name="connsiteX150" fmla="*/ 58795 w 1754187"/>
                <a:gd name="connsiteY150" fmla="*/ 535118 h 2278228"/>
                <a:gd name="connsiteX151" fmla="*/ 72712 w 1754187"/>
                <a:gd name="connsiteY151" fmla="*/ 532562 h 2278228"/>
                <a:gd name="connsiteX152" fmla="*/ 78393 w 1754187"/>
                <a:gd name="connsiteY152" fmla="*/ 529721 h 2278228"/>
                <a:gd name="connsiteX153" fmla="*/ 86630 w 1754187"/>
                <a:gd name="connsiteY153" fmla="*/ 529721 h 2278228"/>
                <a:gd name="connsiteX154" fmla="*/ 120430 w 1754187"/>
                <a:gd name="connsiteY154" fmla="*/ 526881 h 2278228"/>
                <a:gd name="connsiteX155" fmla="*/ 128667 w 1754187"/>
                <a:gd name="connsiteY155" fmla="*/ 529721 h 2278228"/>
                <a:gd name="connsiteX156" fmla="*/ 134347 w 1754187"/>
                <a:gd name="connsiteY156" fmla="*/ 529721 h 2278228"/>
                <a:gd name="connsiteX157" fmla="*/ 165307 w 1754187"/>
                <a:gd name="connsiteY157" fmla="*/ 549320 h 2278228"/>
                <a:gd name="connsiteX158" fmla="*/ 173544 w 1754187"/>
                <a:gd name="connsiteY158" fmla="*/ 557557 h 2278228"/>
                <a:gd name="connsiteX159" fmla="*/ 179225 w 1754187"/>
                <a:gd name="connsiteY159" fmla="*/ 560397 h 2278228"/>
                <a:gd name="connsiteX160" fmla="*/ 187746 w 1754187"/>
                <a:gd name="connsiteY160" fmla="*/ 566078 h 2278228"/>
                <a:gd name="connsiteX161" fmla="*/ 226942 w 1754187"/>
                <a:gd name="connsiteY161" fmla="*/ 599594 h 2278228"/>
                <a:gd name="connsiteX162" fmla="*/ 232623 w 1754187"/>
                <a:gd name="connsiteY162" fmla="*/ 602434 h 2278228"/>
                <a:gd name="connsiteX163" fmla="*/ 240860 w 1754187"/>
                <a:gd name="connsiteY163" fmla="*/ 605274 h 2278228"/>
                <a:gd name="connsiteX164" fmla="*/ 246541 w 1754187"/>
                <a:gd name="connsiteY164" fmla="*/ 608114 h 2278228"/>
                <a:gd name="connsiteX165" fmla="*/ 257618 w 1754187"/>
                <a:gd name="connsiteY165" fmla="*/ 608114 h 2278228"/>
                <a:gd name="connsiteX166" fmla="*/ 302495 w 1754187"/>
                <a:gd name="connsiteY166" fmla="*/ 591357 h 2278228"/>
                <a:gd name="connsiteX167" fmla="*/ 308176 w 1754187"/>
                <a:gd name="connsiteY167" fmla="*/ 585676 h 2278228"/>
                <a:gd name="connsiteX168" fmla="*/ 311016 w 1754187"/>
                <a:gd name="connsiteY168" fmla="*/ 579995 h 2278228"/>
                <a:gd name="connsiteX169" fmla="*/ 316413 w 1754187"/>
                <a:gd name="connsiteY169" fmla="*/ 574599 h 2278228"/>
                <a:gd name="connsiteX170" fmla="*/ 319253 w 1754187"/>
                <a:gd name="connsiteY170" fmla="*/ 568918 h 2278228"/>
                <a:gd name="connsiteX171" fmla="*/ 366971 w 1754187"/>
                <a:gd name="connsiteY171" fmla="*/ 552160 h 2278228"/>
                <a:gd name="connsiteX172" fmla="*/ 375492 w 1754187"/>
                <a:gd name="connsiteY172" fmla="*/ 552160 h 2278228"/>
                <a:gd name="connsiteX173" fmla="*/ 422925 w 1754187"/>
                <a:gd name="connsiteY173" fmla="*/ 515520 h 2278228"/>
                <a:gd name="connsiteX174" fmla="*/ 431446 w 1754187"/>
                <a:gd name="connsiteY174" fmla="*/ 507283 h 2278228"/>
                <a:gd name="connsiteX175" fmla="*/ 437127 w 1754187"/>
                <a:gd name="connsiteY175" fmla="*/ 498762 h 2278228"/>
                <a:gd name="connsiteX176" fmla="*/ 470643 w 1754187"/>
                <a:gd name="connsiteY176" fmla="*/ 487685 h 2278228"/>
                <a:gd name="connsiteX177" fmla="*/ 482004 w 1754187"/>
                <a:gd name="connsiteY177" fmla="*/ 487685 h 2278228"/>
                <a:gd name="connsiteX178" fmla="*/ 518360 w 1754187"/>
                <a:gd name="connsiteY178" fmla="*/ 498762 h 2278228"/>
                <a:gd name="connsiteX179" fmla="*/ 526597 w 1754187"/>
                <a:gd name="connsiteY179" fmla="*/ 498762 h 2278228"/>
                <a:gd name="connsiteX180" fmla="*/ 554716 w 1754187"/>
                <a:gd name="connsiteY180" fmla="*/ 487685 h 2278228"/>
                <a:gd name="connsiteX181" fmla="*/ 563237 w 1754187"/>
                <a:gd name="connsiteY181" fmla="*/ 479164 h 2278228"/>
                <a:gd name="connsiteX182" fmla="*/ 574315 w 1754187"/>
                <a:gd name="connsiteY182" fmla="*/ 473483 h 2278228"/>
                <a:gd name="connsiteX183" fmla="*/ 579995 w 1754187"/>
                <a:gd name="connsiteY183" fmla="*/ 468086 h 2278228"/>
                <a:gd name="connsiteX184" fmla="*/ 627713 w 1754187"/>
                <a:gd name="connsiteY184" fmla="*/ 459565 h 2278228"/>
                <a:gd name="connsiteX185" fmla="*/ 644471 w 1754187"/>
                <a:gd name="connsiteY185" fmla="*/ 453885 h 2278228"/>
                <a:gd name="connsiteX186" fmla="*/ 658388 w 1754187"/>
                <a:gd name="connsiteY186" fmla="*/ 453885 h 2278228"/>
                <a:gd name="connsiteX187" fmla="*/ 694745 w 1754187"/>
                <a:gd name="connsiteY187" fmla="*/ 417528 h 2278228"/>
                <a:gd name="connsiteX188" fmla="*/ 694745 w 1754187"/>
                <a:gd name="connsiteY188" fmla="*/ 409007 h 2278228"/>
                <a:gd name="connsiteX189" fmla="*/ 697585 w 1754187"/>
                <a:gd name="connsiteY189" fmla="*/ 361574 h 2278228"/>
                <a:gd name="connsiteX190" fmla="*/ 700425 w 1754187"/>
                <a:gd name="connsiteY190" fmla="*/ 353053 h 2278228"/>
                <a:gd name="connsiteX191" fmla="*/ 728545 w 1754187"/>
                <a:gd name="connsiteY191" fmla="*/ 313856 h 2278228"/>
                <a:gd name="connsiteX192" fmla="*/ 770581 w 1754187"/>
                <a:gd name="connsiteY192" fmla="*/ 299939 h 2278228"/>
                <a:gd name="connsiteX193" fmla="*/ 795860 w 1754187"/>
                <a:gd name="connsiteY193" fmla="*/ 283181 h 2278228"/>
                <a:gd name="connsiteX194" fmla="*/ 804097 w 1754187"/>
                <a:gd name="connsiteY194" fmla="*/ 277500 h 2278228"/>
                <a:gd name="connsiteX195" fmla="*/ 812618 w 1754187"/>
                <a:gd name="connsiteY195" fmla="*/ 271820 h 2278228"/>
                <a:gd name="connsiteX196" fmla="*/ 851815 w 1754187"/>
                <a:gd name="connsiteY196" fmla="*/ 229783 h 2278228"/>
                <a:gd name="connsiteX197" fmla="*/ 860336 w 1754187"/>
                <a:gd name="connsiteY197" fmla="*/ 218705 h 2278228"/>
                <a:gd name="connsiteX198" fmla="*/ 910610 w 1754187"/>
                <a:gd name="connsiteY198" fmla="*/ 201663 h 2278228"/>
                <a:gd name="connsiteX199" fmla="*/ 946966 w 1754187"/>
                <a:gd name="connsiteY199" fmla="*/ 190586 h 2278228"/>
                <a:gd name="connsiteX200" fmla="*/ 955487 w 1754187"/>
                <a:gd name="connsiteY200" fmla="*/ 187746 h 2278228"/>
                <a:gd name="connsiteX201" fmla="*/ 994683 w 1754187"/>
                <a:gd name="connsiteY201" fmla="*/ 170988 h 2278228"/>
                <a:gd name="connsiteX202" fmla="*/ 1000364 w 1754187"/>
                <a:gd name="connsiteY202" fmla="*/ 170988 h 2278228"/>
                <a:gd name="connsiteX203" fmla="*/ 1059159 w 1754187"/>
                <a:gd name="connsiteY203" fmla="*/ 140028 h 2278228"/>
                <a:gd name="connsiteX204" fmla="*/ 1090118 w 1754187"/>
                <a:gd name="connsiteY204" fmla="*/ 126111 h 2278228"/>
                <a:gd name="connsiteX205" fmla="*/ 1098355 w 1754187"/>
                <a:gd name="connsiteY205" fmla="*/ 123270 h 2278228"/>
                <a:gd name="connsiteX206" fmla="*/ 1120794 w 1754187"/>
                <a:gd name="connsiteY206" fmla="*/ 106512 h 2278228"/>
                <a:gd name="connsiteX207" fmla="*/ 1126475 w 1754187"/>
                <a:gd name="connsiteY207" fmla="*/ 97991 h 2278228"/>
                <a:gd name="connsiteX208" fmla="*/ 1137552 w 1754187"/>
                <a:gd name="connsiteY208" fmla="*/ 78393 h 2278228"/>
                <a:gd name="connsiteX209" fmla="*/ 1146073 w 1754187"/>
                <a:gd name="connsiteY209" fmla="*/ 53114 h 2278228"/>
                <a:gd name="connsiteX210" fmla="*/ 1143233 w 1754187"/>
                <a:gd name="connsiteY210" fmla="*/ 42037 h 2278228"/>
                <a:gd name="connsiteX211" fmla="*/ 1140392 w 1754187"/>
                <a:gd name="connsiteY211" fmla="*/ 28119 h 2278228"/>
                <a:gd name="connsiteX212" fmla="*/ 1151754 w 1754187"/>
                <a:gd name="connsiteY212" fmla="*/ 0 h 2278228"/>
                <a:gd name="connsiteX213" fmla="*/ 1159990 w 1754187"/>
                <a:gd name="connsiteY213" fmla="*/ 2840 h 2278228"/>
                <a:gd name="connsiteX214" fmla="*/ 1196347 w 1754187"/>
                <a:gd name="connsiteY214" fmla="*/ 28119 h 2278228"/>
                <a:gd name="connsiteX215" fmla="*/ 1204868 w 1754187"/>
                <a:gd name="connsiteY215" fmla="*/ 36356 h 2278228"/>
                <a:gd name="connsiteX216" fmla="*/ 1210548 w 1754187"/>
                <a:gd name="connsiteY216" fmla="*/ 42037 h 2278228"/>
                <a:gd name="connsiteX217" fmla="*/ 1252585 w 1754187"/>
                <a:gd name="connsiteY217" fmla="*/ 55954 h 2278228"/>
                <a:gd name="connsiteX218" fmla="*/ 1263663 w 1754187"/>
                <a:gd name="connsiteY218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54249 w 1754187"/>
                <a:gd name="connsiteY55" fmla="*/ 1678635 h 2278228"/>
                <a:gd name="connsiteX56" fmla="*/ 1468166 w 1754187"/>
                <a:gd name="connsiteY56" fmla="*/ 1745950 h 2278228"/>
                <a:gd name="connsiteX57" fmla="*/ 1468166 w 1754187"/>
                <a:gd name="connsiteY57" fmla="*/ 1748791 h 2278228"/>
                <a:gd name="connsiteX58" fmla="*/ 1476687 w 1754187"/>
                <a:gd name="connsiteY58" fmla="*/ 1835421 h 2278228"/>
                <a:gd name="connsiteX59" fmla="*/ 1297463 w 1754187"/>
                <a:gd name="connsiteY59" fmla="*/ 2054126 h 2278228"/>
                <a:gd name="connsiteX60" fmla="*/ 1260822 w 1754187"/>
                <a:gd name="connsiteY60" fmla="*/ 2087642 h 2278228"/>
                <a:gd name="connsiteX61" fmla="*/ 1190950 w 1754187"/>
                <a:gd name="connsiteY61" fmla="*/ 2177397 h 2278228"/>
                <a:gd name="connsiteX62" fmla="*/ 1053042 w 1754187"/>
                <a:gd name="connsiteY62" fmla="*/ 2131397 h 2278228"/>
                <a:gd name="connsiteX63" fmla="*/ 907769 w 1754187"/>
                <a:gd name="connsiteY63" fmla="*/ 2070884 h 2278228"/>
                <a:gd name="connsiteX64" fmla="*/ 571474 w 1754187"/>
                <a:gd name="connsiteY64" fmla="*/ 2087642 h 2278228"/>
                <a:gd name="connsiteX65" fmla="*/ 551876 w 1754187"/>
                <a:gd name="connsiteY65" fmla="*/ 2087642 h 2278228"/>
                <a:gd name="connsiteX66" fmla="*/ 521200 w 1754187"/>
                <a:gd name="connsiteY66" fmla="*/ 2073724 h 2278228"/>
                <a:gd name="connsiteX67" fmla="*/ 512679 w 1754187"/>
                <a:gd name="connsiteY67" fmla="*/ 2073724 h 2278228"/>
                <a:gd name="connsiteX68" fmla="*/ 462406 w 1754187"/>
                <a:gd name="connsiteY68" fmla="*/ 2101844 h 2278228"/>
                <a:gd name="connsiteX69" fmla="*/ 375492 w 1754187"/>
                <a:gd name="connsiteY69" fmla="*/ 2194154 h 2278228"/>
                <a:gd name="connsiteX70" fmla="*/ 364130 w 1754187"/>
                <a:gd name="connsiteY70" fmla="*/ 2210912 h 2278228"/>
                <a:gd name="connsiteX71" fmla="*/ 355893 w 1754187"/>
                <a:gd name="connsiteY71" fmla="*/ 2222274 h 2278228"/>
                <a:gd name="connsiteX72" fmla="*/ 324934 w 1754187"/>
                <a:gd name="connsiteY72" fmla="*/ 2247552 h 2278228"/>
                <a:gd name="connsiteX73" fmla="*/ 294258 w 1754187"/>
                <a:gd name="connsiteY73" fmla="*/ 2278228 h 2278228"/>
                <a:gd name="connsiteX74" fmla="*/ 210184 w 1754187"/>
                <a:gd name="connsiteY74" fmla="*/ 2236191 h 2278228"/>
                <a:gd name="connsiteX75" fmla="*/ 117590 w 1754187"/>
                <a:gd name="connsiteY75" fmla="*/ 2141040 h 2278228"/>
                <a:gd name="connsiteX76" fmla="*/ 117590 w 1754187"/>
                <a:gd name="connsiteY76" fmla="*/ 2096163 h 2278228"/>
                <a:gd name="connsiteX77" fmla="*/ 162467 w 1754187"/>
                <a:gd name="connsiteY77" fmla="*/ 2034528 h 2278228"/>
                <a:gd name="connsiteX78" fmla="*/ 201663 w 1754187"/>
                <a:gd name="connsiteY78" fmla="*/ 1928015 h 2278228"/>
                <a:gd name="connsiteX79" fmla="*/ 232623 w 1754187"/>
                <a:gd name="connsiteY79" fmla="*/ 1759868 h 2278228"/>
                <a:gd name="connsiteX80" fmla="*/ 235179 w 1754187"/>
                <a:gd name="connsiteY80" fmla="*/ 1672954 h 2278228"/>
                <a:gd name="connsiteX81" fmla="*/ 240860 w 1754187"/>
                <a:gd name="connsiteY81" fmla="*/ 1664717 h 2278228"/>
                <a:gd name="connsiteX82" fmla="*/ 235179 w 1754187"/>
                <a:gd name="connsiteY82" fmla="*/ 1479528 h 2278228"/>
                <a:gd name="connsiteX83" fmla="*/ 232623 w 1754187"/>
                <a:gd name="connsiteY83" fmla="*/ 1476687 h 2278228"/>
                <a:gd name="connsiteX84" fmla="*/ 232623 w 1754187"/>
                <a:gd name="connsiteY84" fmla="*/ 1465610 h 2278228"/>
                <a:gd name="connsiteX85" fmla="*/ 229783 w 1754187"/>
                <a:gd name="connsiteY85" fmla="*/ 1457089 h 2278228"/>
                <a:gd name="connsiteX86" fmla="*/ 229783 w 1754187"/>
                <a:gd name="connsiteY86" fmla="*/ 1451692 h 2278228"/>
                <a:gd name="connsiteX87" fmla="*/ 240860 w 1754187"/>
                <a:gd name="connsiteY87" fmla="*/ 1398294 h 2278228"/>
                <a:gd name="connsiteX88" fmla="*/ 243700 w 1754187"/>
                <a:gd name="connsiteY88" fmla="*/ 1395454 h 2278228"/>
                <a:gd name="connsiteX89" fmla="*/ 249381 w 1754187"/>
                <a:gd name="connsiteY89" fmla="*/ 1392897 h 2278228"/>
                <a:gd name="connsiteX90" fmla="*/ 254778 w 1754187"/>
                <a:gd name="connsiteY90" fmla="*/ 1390057 h 2278228"/>
                <a:gd name="connsiteX91" fmla="*/ 263298 w 1754187"/>
                <a:gd name="connsiteY91" fmla="*/ 1387217 h 2278228"/>
                <a:gd name="connsiteX92" fmla="*/ 299655 w 1754187"/>
                <a:gd name="connsiteY92" fmla="*/ 1387217 h 2278228"/>
                <a:gd name="connsiteX93" fmla="*/ 299655 w 1754187"/>
                <a:gd name="connsiteY93" fmla="*/ 1381536 h 2278228"/>
                <a:gd name="connsiteX94" fmla="*/ 305335 w 1754187"/>
                <a:gd name="connsiteY94" fmla="*/ 1375855 h 2278228"/>
                <a:gd name="connsiteX95" fmla="*/ 305335 w 1754187"/>
                <a:gd name="connsiteY95" fmla="*/ 1317061 h 2278228"/>
                <a:gd name="connsiteX96" fmla="*/ 308176 w 1754187"/>
                <a:gd name="connsiteY96" fmla="*/ 1311380 h 2278228"/>
                <a:gd name="connsiteX97" fmla="*/ 313856 w 1754187"/>
                <a:gd name="connsiteY97" fmla="*/ 1303143 h 2278228"/>
                <a:gd name="connsiteX98" fmla="*/ 316413 w 1754187"/>
                <a:gd name="connsiteY98" fmla="*/ 1300303 h 2278228"/>
                <a:gd name="connsiteX99" fmla="*/ 341692 w 1754187"/>
                <a:gd name="connsiteY99" fmla="*/ 1266787 h 2278228"/>
                <a:gd name="connsiteX100" fmla="*/ 372651 w 1754187"/>
                <a:gd name="connsiteY100" fmla="*/ 1238668 h 2278228"/>
                <a:gd name="connsiteX101" fmla="*/ 378332 w 1754187"/>
                <a:gd name="connsiteY101" fmla="*/ 1238668 h 2278228"/>
                <a:gd name="connsiteX102" fmla="*/ 383728 w 1754187"/>
                <a:gd name="connsiteY102" fmla="*/ 1235827 h 2278228"/>
                <a:gd name="connsiteX103" fmla="*/ 389409 w 1754187"/>
                <a:gd name="connsiteY103" fmla="*/ 1235827 h 2278228"/>
                <a:gd name="connsiteX104" fmla="*/ 411848 w 1754187"/>
                <a:gd name="connsiteY104" fmla="*/ 1238668 h 2278228"/>
                <a:gd name="connsiteX105" fmla="*/ 422925 w 1754187"/>
                <a:gd name="connsiteY105" fmla="*/ 1238668 h 2278228"/>
                <a:gd name="connsiteX106" fmla="*/ 445364 w 1754187"/>
                <a:gd name="connsiteY106" fmla="*/ 1224750 h 2278228"/>
                <a:gd name="connsiteX107" fmla="*/ 439967 w 1754187"/>
                <a:gd name="connsiteY107" fmla="*/ 1221910 h 2278228"/>
                <a:gd name="connsiteX108" fmla="*/ 428606 w 1754187"/>
                <a:gd name="connsiteY108" fmla="*/ 1199471 h 2278228"/>
                <a:gd name="connsiteX109" fmla="*/ 425765 w 1754187"/>
                <a:gd name="connsiteY109" fmla="*/ 1193790 h 2278228"/>
                <a:gd name="connsiteX110" fmla="*/ 403327 w 1754187"/>
                <a:gd name="connsiteY110" fmla="*/ 1171352 h 2278228"/>
                <a:gd name="connsiteX111" fmla="*/ 400486 w 1754187"/>
                <a:gd name="connsiteY111" fmla="*/ 1171352 h 2278228"/>
                <a:gd name="connsiteX112" fmla="*/ 395090 w 1754187"/>
                <a:gd name="connsiteY112" fmla="*/ 1168511 h 2278228"/>
                <a:gd name="connsiteX113" fmla="*/ 378332 w 1754187"/>
                <a:gd name="connsiteY113" fmla="*/ 1162831 h 2278228"/>
                <a:gd name="connsiteX114" fmla="*/ 372651 w 1754187"/>
                <a:gd name="connsiteY114" fmla="*/ 1160274 h 2278228"/>
                <a:gd name="connsiteX115" fmla="*/ 353053 w 1754187"/>
                <a:gd name="connsiteY115" fmla="*/ 1126475 h 2278228"/>
                <a:gd name="connsiteX116" fmla="*/ 333455 w 1754187"/>
                <a:gd name="connsiteY116" fmla="*/ 1123634 h 2278228"/>
                <a:gd name="connsiteX117" fmla="*/ 294258 w 1754187"/>
                <a:gd name="connsiteY117" fmla="*/ 1112557 h 2278228"/>
                <a:gd name="connsiteX118" fmla="*/ 299655 w 1754187"/>
                <a:gd name="connsiteY118" fmla="*/ 1095799 h 2278228"/>
                <a:gd name="connsiteX119" fmla="*/ 294258 w 1754187"/>
                <a:gd name="connsiteY119" fmla="*/ 1050922 h 2278228"/>
                <a:gd name="connsiteX120" fmla="*/ 294258 w 1754187"/>
                <a:gd name="connsiteY120" fmla="*/ 1039560 h 2278228"/>
                <a:gd name="connsiteX121" fmla="*/ 302495 w 1754187"/>
                <a:gd name="connsiteY121" fmla="*/ 983606 h 2278228"/>
                <a:gd name="connsiteX122" fmla="*/ 302495 w 1754187"/>
                <a:gd name="connsiteY122" fmla="*/ 964008 h 2278228"/>
                <a:gd name="connsiteX123" fmla="*/ 324934 w 1754187"/>
                <a:gd name="connsiteY123" fmla="*/ 885615 h 2278228"/>
                <a:gd name="connsiteX124" fmla="*/ 333455 w 1754187"/>
                <a:gd name="connsiteY124" fmla="*/ 874253 h 2278228"/>
                <a:gd name="connsiteX125" fmla="*/ 341692 w 1754187"/>
                <a:gd name="connsiteY125" fmla="*/ 863176 h 2278228"/>
                <a:gd name="connsiteX126" fmla="*/ 358449 w 1754187"/>
                <a:gd name="connsiteY126" fmla="*/ 823980 h 2278228"/>
                <a:gd name="connsiteX127" fmla="*/ 361290 w 1754187"/>
                <a:gd name="connsiteY127" fmla="*/ 818299 h 2278228"/>
                <a:gd name="connsiteX128" fmla="*/ 358449 w 1754187"/>
                <a:gd name="connsiteY128" fmla="*/ 806938 h 2278228"/>
                <a:gd name="connsiteX129" fmla="*/ 358449 w 1754187"/>
                <a:gd name="connsiteY129" fmla="*/ 798701 h 2278228"/>
                <a:gd name="connsiteX130" fmla="*/ 308176 w 1754187"/>
                <a:gd name="connsiteY130" fmla="*/ 764901 h 2278228"/>
                <a:gd name="connsiteX131" fmla="*/ 296814 w 1754187"/>
                <a:gd name="connsiteY131" fmla="*/ 764901 h 2278228"/>
                <a:gd name="connsiteX132" fmla="*/ 263298 w 1754187"/>
                <a:gd name="connsiteY132" fmla="*/ 748143 h 2278228"/>
                <a:gd name="connsiteX133" fmla="*/ 254778 w 1754187"/>
                <a:gd name="connsiteY133" fmla="*/ 745302 h 2278228"/>
                <a:gd name="connsiteX134" fmla="*/ 195983 w 1754187"/>
                <a:gd name="connsiteY134" fmla="*/ 750983 h 2278228"/>
                <a:gd name="connsiteX135" fmla="*/ 184905 w 1754187"/>
                <a:gd name="connsiteY135" fmla="*/ 753823 h 2278228"/>
                <a:gd name="connsiteX136" fmla="*/ 137188 w 1754187"/>
                <a:gd name="connsiteY136" fmla="*/ 742746 h 2278228"/>
                <a:gd name="connsiteX137" fmla="*/ 131507 w 1754187"/>
                <a:gd name="connsiteY137" fmla="*/ 734225 h 2278228"/>
                <a:gd name="connsiteX138" fmla="*/ 100832 w 1754187"/>
                <a:gd name="connsiteY138" fmla="*/ 686508 h 2278228"/>
                <a:gd name="connsiteX139" fmla="*/ 86630 w 1754187"/>
                <a:gd name="connsiteY139" fmla="*/ 680827 h 2278228"/>
                <a:gd name="connsiteX140" fmla="*/ 69872 w 1754187"/>
                <a:gd name="connsiteY140" fmla="*/ 675430 h 2278228"/>
                <a:gd name="connsiteX141" fmla="*/ 24995 w 1754187"/>
                <a:gd name="connsiteY141" fmla="*/ 630553 h 2278228"/>
                <a:gd name="connsiteX142" fmla="*/ 24995 w 1754187"/>
                <a:gd name="connsiteY142" fmla="*/ 619192 h 2278228"/>
                <a:gd name="connsiteX143" fmla="*/ 22439 w 1754187"/>
                <a:gd name="connsiteY143" fmla="*/ 610955 h 2278228"/>
                <a:gd name="connsiteX144" fmla="*/ 0 w 1754187"/>
                <a:gd name="connsiteY144" fmla="*/ 532562 h 2278228"/>
                <a:gd name="connsiteX145" fmla="*/ 8237 w 1754187"/>
                <a:gd name="connsiteY145" fmla="*/ 535118 h 2278228"/>
                <a:gd name="connsiteX146" fmla="*/ 16758 w 1754187"/>
                <a:gd name="connsiteY146" fmla="*/ 535118 h 2278228"/>
                <a:gd name="connsiteX147" fmla="*/ 33516 w 1754187"/>
                <a:gd name="connsiteY147" fmla="*/ 537958 h 2278228"/>
                <a:gd name="connsiteX148" fmla="*/ 47433 w 1754187"/>
                <a:gd name="connsiteY148" fmla="*/ 535118 h 2278228"/>
                <a:gd name="connsiteX149" fmla="*/ 58795 w 1754187"/>
                <a:gd name="connsiteY149" fmla="*/ 535118 h 2278228"/>
                <a:gd name="connsiteX150" fmla="*/ 72712 w 1754187"/>
                <a:gd name="connsiteY150" fmla="*/ 532562 h 2278228"/>
                <a:gd name="connsiteX151" fmla="*/ 78393 w 1754187"/>
                <a:gd name="connsiteY151" fmla="*/ 529721 h 2278228"/>
                <a:gd name="connsiteX152" fmla="*/ 86630 w 1754187"/>
                <a:gd name="connsiteY152" fmla="*/ 529721 h 2278228"/>
                <a:gd name="connsiteX153" fmla="*/ 120430 w 1754187"/>
                <a:gd name="connsiteY153" fmla="*/ 526881 h 2278228"/>
                <a:gd name="connsiteX154" fmla="*/ 128667 w 1754187"/>
                <a:gd name="connsiteY154" fmla="*/ 529721 h 2278228"/>
                <a:gd name="connsiteX155" fmla="*/ 134347 w 1754187"/>
                <a:gd name="connsiteY155" fmla="*/ 529721 h 2278228"/>
                <a:gd name="connsiteX156" fmla="*/ 165307 w 1754187"/>
                <a:gd name="connsiteY156" fmla="*/ 549320 h 2278228"/>
                <a:gd name="connsiteX157" fmla="*/ 173544 w 1754187"/>
                <a:gd name="connsiteY157" fmla="*/ 557557 h 2278228"/>
                <a:gd name="connsiteX158" fmla="*/ 179225 w 1754187"/>
                <a:gd name="connsiteY158" fmla="*/ 560397 h 2278228"/>
                <a:gd name="connsiteX159" fmla="*/ 187746 w 1754187"/>
                <a:gd name="connsiteY159" fmla="*/ 566078 h 2278228"/>
                <a:gd name="connsiteX160" fmla="*/ 226942 w 1754187"/>
                <a:gd name="connsiteY160" fmla="*/ 599594 h 2278228"/>
                <a:gd name="connsiteX161" fmla="*/ 232623 w 1754187"/>
                <a:gd name="connsiteY161" fmla="*/ 602434 h 2278228"/>
                <a:gd name="connsiteX162" fmla="*/ 240860 w 1754187"/>
                <a:gd name="connsiteY162" fmla="*/ 605274 h 2278228"/>
                <a:gd name="connsiteX163" fmla="*/ 246541 w 1754187"/>
                <a:gd name="connsiteY163" fmla="*/ 608114 h 2278228"/>
                <a:gd name="connsiteX164" fmla="*/ 257618 w 1754187"/>
                <a:gd name="connsiteY164" fmla="*/ 608114 h 2278228"/>
                <a:gd name="connsiteX165" fmla="*/ 302495 w 1754187"/>
                <a:gd name="connsiteY165" fmla="*/ 591357 h 2278228"/>
                <a:gd name="connsiteX166" fmla="*/ 308176 w 1754187"/>
                <a:gd name="connsiteY166" fmla="*/ 585676 h 2278228"/>
                <a:gd name="connsiteX167" fmla="*/ 311016 w 1754187"/>
                <a:gd name="connsiteY167" fmla="*/ 579995 h 2278228"/>
                <a:gd name="connsiteX168" fmla="*/ 316413 w 1754187"/>
                <a:gd name="connsiteY168" fmla="*/ 574599 h 2278228"/>
                <a:gd name="connsiteX169" fmla="*/ 319253 w 1754187"/>
                <a:gd name="connsiteY169" fmla="*/ 568918 h 2278228"/>
                <a:gd name="connsiteX170" fmla="*/ 366971 w 1754187"/>
                <a:gd name="connsiteY170" fmla="*/ 552160 h 2278228"/>
                <a:gd name="connsiteX171" fmla="*/ 375492 w 1754187"/>
                <a:gd name="connsiteY171" fmla="*/ 552160 h 2278228"/>
                <a:gd name="connsiteX172" fmla="*/ 422925 w 1754187"/>
                <a:gd name="connsiteY172" fmla="*/ 515520 h 2278228"/>
                <a:gd name="connsiteX173" fmla="*/ 431446 w 1754187"/>
                <a:gd name="connsiteY173" fmla="*/ 507283 h 2278228"/>
                <a:gd name="connsiteX174" fmla="*/ 437127 w 1754187"/>
                <a:gd name="connsiteY174" fmla="*/ 498762 h 2278228"/>
                <a:gd name="connsiteX175" fmla="*/ 470643 w 1754187"/>
                <a:gd name="connsiteY175" fmla="*/ 487685 h 2278228"/>
                <a:gd name="connsiteX176" fmla="*/ 482004 w 1754187"/>
                <a:gd name="connsiteY176" fmla="*/ 487685 h 2278228"/>
                <a:gd name="connsiteX177" fmla="*/ 518360 w 1754187"/>
                <a:gd name="connsiteY177" fmla="*/ 498762 h 2278228"/>
                <a:gd name="connsiteX178" fmla="*/ 526597 w 1754187"/>
                <a:gd name="connsiteY178" fmla="*/ 498762 h 2278228"/>
                <a:gd name="connsiteX179" fmla="*/ 554716 w 1754187"/>
                <a:gd name="connsiteY179" fmla="*/ 487685 h 2278228"/>
                <a:gd name="connsiteX180" fmla="*/ 563237 w 1754187"/>
                <a:gd name="connsiteY180" fmla="*/ 479164 h 2278228"/>
                <a:gd name="connsiteX181" fmla="*/ 574315 w 1754187"/>
                <a:gd name="connsiteY181" fmla="*/ 473483 h 2278228"/>
                <a:gd name="connsiteX182" fmla="*/ 579995 w 1754187"/>
                <a:gd name="connsiteY182" fmla="*/ 468086 h 2278228"/>
                <a:gd name="connsiteX183" fmla="*/ 627713 w 1754187"/>
                <a:gd name="connsiteY183" fmla="*/ 459565 h 2278228"/>
                <a:gd name="connsiteX184" fmla="*/ 644471 w 1754187"/>
                <a:gd name="connsiteY184" fmla="*/ 453885 h 2278228"/>
                <a:gd name="connsiteX185" fmla="*/ 658388 w 1754187"/>
                <a:gd name="connsiteY185" fmla="*/ 453885 h 2278228"/>
                <a:gd name="connsiteX186" fmla="*/ 694745 w 1754187"/>
                <a:gd name="connsiteY186" fmla="*/ 417528 h 2278228"/>
                <a:gd name="connsiteX187" fmla="*/ 694745 w 1754187"/>
                <a:gd name="connsiteY187" fmla="*/ 409007 h 2278228"/>
                <a:gd name="connsiteX188" fmla="*/ 697585 w 1754187"/>
                <a:gd name="connsiteY188" fmla="*/ 361574 h 2278228"/>
                <a:gd name="connsiteX189" fmla="*/ 700425 w 1754187"/>
                <a:gd name="connsiteY189" fmla="*/ 353053 h 2278228"/>
                <a:gd name="connsiteX190" fmla="*/ 728545 w 1754187"/>
                <a:gd name="connsiteY190" fmla="*/ 313856 h 2278228"/>
                <a:gd name="connsiteX191" fmla="*/ 770581 w 1754187"/>
                <a:gd name="connsiteY191" fmla="*/ 299939 h 2278228"/>
                <a:gd name="connsiteX192" fmla="*/ 795860 w 1754187"/>
                <a:gd name="connsiteY192" fmla="*/ 283181 h 2278228"/>
                <a:gd name="connsiteX193" fmla="*/ 804097 w 1754187"/>
                <a:gd name="connsiteY193" fmla="*/ 277500 h 2278228"/>
                <a:gd name="connsiteX194" fmla="*/ 812618 w 1754187"/>
                <a:gd name="connsiteY194" fmla="*/ 271820 h 2278228"/>
                <a:gd name="connsiteX195" fmla="*/ 851815 w 1754187"/>
                <a:gd name="connsiteY195" fmla="*/ 229783 h 2278228"/>
                <a:gd name="connsiteX196" fmla="*/ 860336 w 1754187"/>
                <a:gd name="connsiteY196" fmla="*/ 218705 h 2278228"/>
                <a:gd name="connsiteX197" fmla="*/ 910610 w 1754187"/>
                <a:gd name="connsiteY197" fmla="*/ 201663 h 2278228"/>
                <a:gd name="connsiteX198" fmla="*/ 946966 w 1754187"/>
                <a:gd name="connsiteY198" fmla="*/ 190586 h 2278228"/>
                <a:gd name="connsiteX199" fmla="*/ 955487 w 1754187"/>
                <a:gd name="connsiteY199" fmla="*/ 187746 h 2278228"/>
                <a:gd name="connsiteX200" fmla="*/ 994683 w 1754187"/>
                <a:gd name="connsiteY200" fmla="*/ 170988 h 2278228"/>
                <a:gd name="connsiteX201" fmla="*/ 1000364 w 1754187"/>
                <a:gd name="connsiteY201" fmla="*/ 170988 h 2278228"/>
                <a:gd name="connsiteX202" fmla="*/ 1059159 w 1754187"/>
                <a:gd name="connsiteY202" fmla="*/ 140028 h 2278228"/>
                <a:gd name="connsiteX203" fmla="*/ 1090118 w 1754187"/>
                <a:gd name="connsiteY203" fmla="*/ 126111 h 2278228"/>
                <a:gd name="connsiteX204" fmla="*/ 1098355 w 1754187"/>
                <a:gd name="connsiteY204" fmla="*/ 123270 h 2278228"/>
                <a:gd name="connsiteX205" fmla="*/ 1120794 w 1754187"/>
                <a:gd name="connsiteY205" fmla="*/ 106512 h 2278228"/>
                <a:gd name="connsiteX206" fmla="*/ 1126475 w 1754187"/>
                <a:gd name="connsiteY206" fmla="*/ 97991 h 2278228"/>
                <a:gd name="connsiteX207" fmla="*/ 1137552 w 1754187"/>
                <a:gd name="connsiteY207" fmla="*/ 78393 h 2278228"/>
                <a:gd name="connsiteX208" fmla="*/ 1146073 w 1754187"/>
                <a:gd name="connsiteY208" fmla="*/ 53114 h 2278228"/>
                <a:gd name="connsiteX209" fmla="*/ 1143233 w 1754187"/>
                <a:gd name="connsiteY209" fmla="*/ 42037 h 2278228"/>
                <a:gd name="connsiteX210" fmla="*/ 1140392 w 1754187"/>
                <a:gd name="connsiteY210" fmla="*/ 28119 h 2278228"/>
                <a:gd name="connsiteX211" fmla="*/ 1151754 w 1754187"/>
                <a:gd name="connsiteY211" fmla="*/ 0 h 2278228"/>
                <a:gd name="connsiteX212" fmla="*/ 1159990 w 1754187"/>
                <a:gd name="connsiteY212" fmla="*/ 2840 h 2278228"/>
                <a:gd name="connsiteX213" fmla="*/ 1196347 w 1754187"/>
                <a:gd name="connsiteY213" fmla="*/ 28119 h 2278228"/>
                <a:gd name="connsiteX214" fmla="*/ 1204868 w 1754187"/>
                <a:gd name="connsiteY214" fmla="*/ 36356 h 2278228"/>
                <a:gd name="connsiteX215" fmla="*/ 1210548 w 1754187"/>
                <a:gd name="connsiteY215" fmla="*/ 42037 h 2278228"/>
                <a:gd name="connsiteX216" fmla="*/ 1252585 w 1754187"/>
                <a:gd name="connsiteY216" fmla="*/ 55954 h 2278228"/>
                <a:gd name="connsiteX217" fmla="*/ 1263663 w 1754187"/>
                <a:gd name="connsiteY217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54249 w 1754187"/>
                <a:gd name="connsiteY54" fmla="*/ 1678635 h 2278228"/>
                <a:gd name="connsiteX55" fmla="*/ 1468166 w 1754187"/>
                <a:gd name="connsiteY55" fmla="*/ 1745950 h 2278228"/>
                <a:gd name="connsiteX56" fmla="*/ 1468166 w 1754187"/>
                <a:gd name="connsiteY56" fmla="*/ 1748791 h 2278228"/>
                <a:gd name="connsiteX57" fmla="*/ 1476687 w 1754187"/>
                <a:gd name="connsiteY57" fmla="*/ 1835421 h 2278228"/>
                <a:gd name="connsiteX58" fmla="*/ 1297463 w 1754187"/>
                <a:gd name="connsiteY58" fmla="*/ 2054126 h 2278228"/>
                <a:gd name="connsiteX59" fmla="*/ 1260822 w 1754187"/>
                <a:gd name="connsiteY59" fmla="*/ 2087642 h 2278228"/>
                <a:gd name="connsiteX60" fmla="*/ 1190950 w 1754187"/>
                <a:gd name="connsiteY60" fmla="*/ 2177397 h 2278228"/>
                <a:gd name="connsiteX61" fmla="*/ 1053042 w 1754187"/>
                <a:gd name="connsiteY61" fmla="*/ 2131397 h 2278228"/>
                <a:gd name="connsiteX62" fmla="*/ 907769 w 1754187"/>
                <a:gd name="connsiteY62" fmla="*/ 2070884 h 2278228"/>
                <a:gd name="connsiteX63" fmla="*/ 571474 w 1754187"/>
                <a:gd name="connsiteY63" fmla="*/ 2087642 h 2278228"/>
                <a:gd name="connsiteX64" fmla="*/ 551876 w 1754187"/>
                <a:gd name="connsiteY64" fmla="*/ 2087642 h 2278228"/>
                <a:gd name="connsiteX65" fmla="*/ 521200 w 1754187"/>
                <a:gd name="connsiteY65" fmla="*/ 2073724 h 2278228"/>
                <a:gd name="connsiteX66" fmla="*/ 512679 w 1754187"/>
                <a:gd name="connsiteY66" fmla="*/ 2073724 h 2278228"/>
                <a:gd name="connsiteX67" fmla="*/ 462406 w 1754187"/>
                <a:gd name="connsiteY67" fmla="*/ 2101844 h 2278228"/>
                <a:gd name="connsiteX68" fmla="*/ 375492 w 1754187"/>
                <a:gd name="connsiteY68" fmla="*/ 2194154 h 2278228"/>
                <a:gd name="connsiteX69" fmla="*/ 364130 w 1754187"/>
                <a:gd name="connsiteY69" fmla="*/ 2210912 h 2278228"/>
                <a:gd name="connsiteX70" fmla="*/ 355893 w 1754187"/>
                <a:gd name="connsiteY70" fmla="*/ 2222274 h 2278228"/>
                <a:gd name="connsiteX71" fmla="*/ 324934 w 1754187"/>
                <a:gd name="connsiteY71" fmla="*/ 2247552 h 2278228"/>
                <a:gd name="connsiteX72" fmla="*/ 294258 w 1754187"/>
                <a:gd name="connsiteY72" fmla="*/ 2278228 h 2278228"/>
                <a:gd name="connsiteX73" fmla="*/ 210184 w 1754187"/>
                <a:gd name="connsiteY73" fmla="*/ 2236191 h 2278228"/>
                <a:gd name="connsiteX74" fmla="*/ 117590 w 1754187"/>
                <a:gd name="connsiteY74" fmla="*/ 2141040 h 2278228"/>
                <a:gd name="connsiteX75" fmla="*/ 117590 w 1754187"/>
                <a:gd name="connsiteY75" fmla="*/ 2096163 h 2278228"/>
                <a:gd name="connsiteX76" fmla="*/ 162467 w 1754187"/>
                <a:gd name="connsiteY76" fmla="*/ 2034528 h 2278228"/>
                <a:gd name="connsiteX77" fmla="*/ 201663 w 1754187"/>
                <a:gd name="connsiteY77" fmla="*/ 1928015 h 2278228"/>
                <a:gd name="connsiteX78" fmla="*/ 232623 w 1754187"/>
                <a:gd name="connsiteY78" fmla="*/ 1759868 h 2278228"/>
                <a:gd name="connsiteX79" fmla="*/ 235179 w 1754187"/>
                <a:gd name="connsiteY79" fmla="*/ 1672954 h 2278228"/>
                <a:gd name="connsiteX80" fmla="*/ 240860 w 1754187"/>
                <a:gd name="connsiteY80" fmla="*/ 1664717 h 2278228"/>
                <a:gd name="connsiteX81" fmla="*/ 235179 w 1754187"/>
                <a:gd name="connsiteY81" fmla="*/ 1479528 h 2278228"/>
                <a:gd name="connsiteX82" fmla="*/ 232623 w 1754187"/>
                <a:gd name="connsiteY82" fmla="*/ 1476687 h 2278228"/>
                <a:gd name="connsiteX83" fmla="*/ 232623 w 1754187"/>
                <a:gd name="connsiteY83" fmla="*/ 1465610 h 2278228"/>
                <a:gd name="connsiteX84" fmla="*/ 229783 w 1754187"/>
                <a:gd name="connsiteY84" fmla="*/ 1457089 h 2278228"/>
                <a:gd name="connsiteX85" fmla="*/ 229783 w 1754187"/>
                <a:gd name="connsiteY85" fmla="*/ 1451692 h 2278228"/>
                <a:gd name="connsiteX86" fmla="*/ 240860 w 1754187"/>
                <a:gd name="connsiteY86" fmla="*/ 1398294 h 2278228"/>
                <a:gd name="connsiteX87" fmla="*/ 243700 w 1754187"/>
                <a:gd name="connsiteY87" fmla="*/ 1395454 h 2278228"/>
                <a:gd name="connsiteX88" fmla="*/ 249381 w 1754187"/>
                <a:gd name="connsiteY88" fmla="*/ 1392897 h 2278228"/>
                <a:gd name="connsiteX89" fmla="*/ 254778 w 1754187"/>
                <a:gd name="connsiteY89" fmla="*/ 1390057 h 2278228"/>
                <a:gd name="connsiteX90" fmla="*/ 263298 w 1754187"/>
                <a:gd name="connsiteY90" fmla="*/ 1387217 h 2278228"/>
                <a:gd name="connsiteX91" fmla="*/ 299655 w 1754187"/>
                <a:gd name="connsiteY91" fmla="*/ 1387217 h 2278228"/>
                <a:gd name="connsiteX92" fmla="*/ 299655 w 1754187"/>
                <a:gd name="connsiteY92" fmla="*/ 1381536 h 2278228"/>
                <a:gd name="connsiteX93" fmla="*/ 305335 w 1754187"/>
                <a:gd name="connsiteY93" fmla="*/ 1375855 h 2278228"/>
                <a:gd name="connsiteX94" fmla="*/ 305335 w 1754187"/>
                <a:gd name="connsiteY94" fmla="*/ 1317061 h 2278228"/>
                <a:gd name="connsiteX95" fmla="*/ 308176 w 1754187"/>
                <a:gd name="connsiteY95" fmla="*/ 1311380 h 2278228"/>
                <a:gd name="connsiteX96" fmla="*/ 313856 w 1754187"/>
                <a:gd name="connsiteY96" fmla="*/ 1303143 h 2278228"/>
                <a:gd name="connsiteX97" fmla="*/ 316413 w 1754187"/>
                <a:gd name="connsiteY97" fmla="*/ 1300303 h 2278228"/>
                <a:gd name="connsiteX98" fmla="*/ 341692 w 1754187"/>
                <a:gd name="connsiteY98" fmla="*/ 1266787 h 2278228"/>
                <a:gd name="connsiteX99" fmla="*/ 372651 w 1754187"/>
                <a:gd name="connsiteY99" fmla="*/ 1238668 h 2278228"/>
                <a:gd name="connsiteX100" fmla="*/ 378332 w 1754187"/>
                <a:gd name="connsiteY100" fmla="*/ 1238668 h 2278228"/>
                <a:gd name="connsiteX101" fmla="*/ 383728 w 1754187"/>
                <a:gd name="connsiteY101" fmla="*/ 1235827 h 2278228"/>
                <a:gd name="connsiteX102" fmla="*/ 389409 w 1754187"/>
                <a:gd name="connsiteY102" fmla="*/ 1235827 h 2278228"/>
                <a:gd name="connsiteX103" fmla="*/ 411848 w 1754187"/>
                <a:gd name="connsiteY103" fmla="*/ 1238668 h 2278228"/>
                <a:gd name="connsiteX104" fmla="*/ 422925 w 1754187"/>
                <a:gd name="connsiteY104" fmla="*/ 1238668 h 2278228"/>
                <a:gd name="connsiteX105" fmla="*/ 445364 w 1754187"/>
                <a:gd name="connsiteY105" fmla="*/ 1224750 h 2278228"/>
                <a:gd name="connsiteX106" fmla="*/ 439967 w 1754187"/>
                <a:gd name="connsiteY106" fmla="*/ 1221910 h 2278228"/>
                <a:gd name="connsiteX107" fmla="*/ 428606 w 1754187"/>
                <a:gd name="connsiteY107" fmla="*/ 1199471 h 2278228"/>
                <a:gd name="connsiteX108" fmla="*/ 425765 w 1754187"/>
                <a:gd name="connsiteY108" fmla="*/ 1193790 h 2278228"/>
                <a:gd name="connsiteX109" fmla="*/ 403327 w 1754187"/>
                <a:gd name="connsiteY109" fmla="*/ 1171352 h 2278228"/>
                <a:gd name="connsiteX110" fmla="*/ 400486 w 1754187"/>
                <a:gd name="connsiteY110" fmla="*/ 1171352 h 2278228"/>
                <a:gd name="connsiteX111" fmla="*/ 395090 w 1754187"/>
                <a:gd name="connsiteY111" fmla="*/ 1168511 h 2278228"/>
                <a:gd name="connsiteX112" fmla="*/ 378332 w 1754187"/>
                <a:gd name="connsiteY112" fmla="*/ 1162831 h 2278228"/>
                <a:gd name="connsiteX113" fmla="*/ 372651 w 1754187"/>
                <a:gd name="connsiteY113" fmla="*/ 1160274 h 2278228"/>
                <a:gd name="connsiteX114" fmla="*/ 353053 w 1754187"/>
                <a:gd name="connsiteY114" fmla="*/ 1126475 h 2278228"/>
                <a:gd name="connsiteX115" fmla="*/ 333455 w 1754187"/>
                <a:gd name="connsiteY115" fmla="*/ 1123634 h 2278228"/>
                <a:gd name="connsiteX116" fmla="*/ 294258 w 1754187"/>
                <a:gd name="connsiteY116" fmla="*/ 1112557 h 2278228"/>
                <a:gd name="connsiteX117" fmla="*/ 299655 w 1754187"/>
                <a:gd name="connsiteY117" fmla="*/ 1095799 h 2278228"/>
                <a:gd name="connsiteX118" fmla="*/ 294258 w 1754187"/>
                <a:gd name="connsiteY118" fmla="*/ 1050922 h 2278228"/>
                <a:gd name="connsiteX119" fmla="*/ 294258 w 1754187"/>
                <a:gd name="connsiteY119" fmla="*/ 1039560 h 2278228"/>
                <a:gd name="connsiteX120" fmla="*/ 302495 w 1754187"/>
                <a:gd name="connsiteY120" fmla="*/ 983606 h 2278228"/>
                <a:gd name="connsiteX121" fmla="*/ 302495 w 1754187"/>
                <a:gd name="connsiteY121" fmla="*/ 964008 h 2278228"/>
                <a:gd name="connsiteX122" fmla="*/ 324934 w 1754187"/>
                <a:gd name="connsiteY122" fmla="*/ 885615 h 2278228"/>
                <a:gd name="connsiteX123" fmla="*/ 333455 w 1754187"/>
                <a:gd name="connsiteY123" fmla="*/ 874253 h 2278228"/>
                <a:gd name="connsiteX124" fmla="*/ 341692 w 1754187"/>
                <a:gd name="connsiteY124" fmla="*/ 863176 h 2278228"/>
                <a:gd name="connsiteX125" fmla="*/ 358449 w 1754187"/>
                <a:gd name="connsiteY125" fmla="*/ 823980 h 2278228"/>
                <a:gd name="connsiteX126" fmla="*/ 361290 w 1754187"/>
                <a:gd name="connsiteY126" fmla="*/ 818299 h 2278228"/>
                <a:gd name="connsiteX127" fmla="*/ 358449 w 1754187"/>
                <a:gd name="connsiteY127" fmla="*/ 806938 h 2278228"/>
                <a:gd name="connsiteX128" fmla="*/ 358449 w 1754187"/>
                <a:gd name="connsiteY128" fmla="*/ 798701 h 2278228"/>
                <a:gd name="connsiteX129" fmla="*/ 308176 w 1754187"/>
                <a:gd name="connsiteY129" fmla="*/ 764901 h 2278228"/>
                <a:gd name="connsiteX130" fmla="*/ 296814 w 1754187"/>
                <a:gd name="connsiteY130" fmla="*/ 764901 h 2278228"/>
                <a:gd name="connsiteX131" fmla="*/ 263298 w 1754187"/>
                <a:gd name="connsiteY131" fmla="*/ 748143 h 2278228"/>
                <a:gd name="connsiteX132" fmla="*/ 254778 w 1754187"/>
                <a:gd name="connsiteY132" fmla="*/ 745302 h 2278228"/>
                <a:gd name="connsiteX133" fmla="*/ 195983 w 1754187"/>
                <a:gd name="connsiteY133" fmla="*/ 750983 h 2278228"/>
                <a:gd name="connsiteX134" fmla="*/ 184905 w 1754187"/>
                <a:gd name="connsiteY134" fmla="*/ 753823 h 2278228"/>
                <a:gd name="connsiteX135" fmla="*/ 137188 w 1754187"/>
                <a:gd name="connsiteY135" fmla="*/ 742746 h 2278228"/>
                <a:gd name="connsiteX136" fmla="*/ 131507 w 1754187"/>
                <a:gd name="connsiteY136" fmla="*/ 734225 h 2278228"/>
                <a:gd name="connsiteX137" fmla="*/ 100832 w 1754187"/>
                <a:gd name="connsiteY137" fmla="*/ 686508 h 2278228"/>
                <a:gd name="connsiteX138" fmla="*/ 86630 w 1754187"/>
                <a:gd name="connsiteY138" fmla="*/ 680827 h 2278228"/>
                <a:gd name="connsiteX139" fmla="*/ 69872 w 1754187"/>
                <a:gd name="connsiteY139" fmla="*/ 675430 h 2278228"/>
                <a:gd name="connsiteX140" fmla="*/ 24995 w 1754187"/>
                <a:gd name="connsiteY140" fmla="*/ 630553 h 2278228"/>
                <a:gd name="connsiteX141" fmla="*/ 24995 w 1754187"/>
                <a:gd name="connsiteY141" fmla="*/ 619192 h 2278228"/>
                <a:gd name="connsiteX142" fmla="*/ 22439 w 1754187"/>
                <a:gd name="connsiteY142" fmla="*/ 610955 h 2278228"/>
                <a:gd name="connsiteX143" fmla="*/ 0 w 1754187"/>
                <a:gd name="connsiteY143" fmla="*/ 532562 h 2278228"/>
                <a:gd name="connsiteX144" fmla="*/ 8237 w 1754187"/>
                <a:gd name="connsiteY144" fmla="*/ 535118 h 2278228"/>
                <a:gd name="connsiteX145" fmla="*/ 16758 w 1754187"/>
                <a:gd name="connsiteY145" fmla="*/ 535118 h 2278228"/>
                <a:gd name="connsiteX146" fmla="*/ 33516 w 1754187"/>
                <a:gd name="connsiteY146" fmla="*/ 537958 h 2278228"/>
                <a:gd name="connsiteX147" fmla="*/ 47433 w 1754187"/>
                <a:gd name="connsiteY147" fmla="*/ 535118 h 2278228"/>
                <a:gd name="connsiteX148" fmla="*/ 58795 w 1754187"/>
                <a:gd name="connsiteY148" fmla="*/ 535118 h 2278228"/>
                <a:gd name="connsiteX149" fmla="*/ 72712 w 1754187"/>
                <a:gd name="connsiteY149" fmla="*/ 532562 h 2278228"/>
                <a:gd name="connsiteX150" fmla="*/ 78393 w 1754187"/>
                <a:gd name="connsiteY150" fmla="*/ 529721 h 2278228"/>
                <a:gd name="connsiteX151" fmla="*/ 86630 w 1754187"/>
                <a:gd name="connsiteY151" fmla="*/ 529721 h 2278228"/>
                <a:gd name="connsiteX152" fmla="*/ 120430 w 1754187"/>
                <a:gd name="connsiteY152" fmla="*/ 526881 h 2278228"/>
                <a:gd name="connsiteX153" fmla="*/ 128667 w 1754187"/>
                <a:gd name="connsiteY153" fmla="*/ 529721 h 2278228"/>
                <a:gd name="connsiteX154" fmla="*/ 134347 w 1754187"/>
                <a:gd name="connsiteY154" fmla="*/ 529721 h 2278228"/>
                <a:gd name="connsiteX155" fmla="*/ 165307 w 1754187"/>
                <a:gd name="connsiteY155" fmla="*/ 549320 h 2278228"/>
                <a:gd name="connsiteX156" fmla="*/ 173544 w 1754187"/>
                <a:gd name="connsiteY156" fmla="*/ 557557 h 2278228"/>
                <a:gd name="connsiteX157" fmla="*/ 179225 w 1754187"/>
                <a:gd name="connsiteY157" fmla="*/ 560397 h 2278228"/>
                <a:gd name="connsiteX158" fmla="*/ 187746 w 1754187"/>
                <a:gd name="connsiteY158" fmla="*/ 566078 h 2278228"/>
                <a:gd name="connsiteX159" fmla="*/ 226942 w 1754187"/>
                <a:gd name="connsiteY159" fmla="*/ 599594 h 2278228"/>
                <a:gd name="connsiteX160" fmla="*/ 232623 w 1754187"/>
                <a:gd name="connsiteY160" fmla="*/ 602434 h 2278228"/>
                <a:gd name="connsiteX161" fmla="*/ 240860 w 1754187"/>
                <a:gd name="connsiteY161" fmla="*/ 605274 h 2278228"/>
                <a:gd name="connsiteX162" fmla="*/ 246541 w 1754187"/>
                <a:gd name="connsiteY162" fmla="*/ 608114 h 2278228"/>
                <a:gd name="connsiteX163" fmla="*/ 257618 w 1754187"/>
                <a:gd name="connsiteY163" fmla="*/ 608114 h 2278228"/>
                <a:gd name="connsiteX164" fmla="*/ 302495 w 1754187"/>
                <a:gd name="connsiteY164" fmla="*/ 591357 h 2278228"/>
                <a:gd name="connsiteX165" fmla="*/ 308176 w 1754187"/>
                <a:gd name="connsiteY165" fmla="*/ 585676 h 2278228"/>
                <a:gd name="connsiteX166" fmla="*/ 311016 w 1754187"/>
                <a:gd name="connsiteY166" fmla="*/ 579995 h 2278228"/>
                <a:gd name="connsiteX167" fmla="*/ 316413 w 1754187"/>
                <a:gd name="connsiteY167" fmla="*/ 574599 h 2278228"/>
                <a:gd name="connsiteX168" fmla="*/ 319253 w 1754187"/>
                <a:gd name="connsiteY168" fmla="*/ 568918 h 2278228"/>
                <a:gd name="connsiteX169" fmla="*/ 366971 w 1754187"/>
                <a:gd name="connsiteY169" fmla="*/ 552160 h 2278228"/>
                <a:gd name="connsiteX170" fmla="*/ 375492 w 1754187"/>
                <a:gd name="connsiteY170" fmla="*/ 552160 h 2278228"/>
                <a:gd name="connsiteX171" fmla="*/ 422925 w 1754187"/>
                <a:gd name="connsiteY171" fmla="*/ 515520 h 2278228"/>
                <a:gd name="connsiteX172" fmla="*/ 431446 w 1754187"/>
                <a:gd name="connsiteY172" fmla="*/ 507283 h 2278228"/>
                <a:gd name="connsiteX173" fmla="*/ 437127 w 1754187"/>
                <a:gd name="connsiteY173" fmla="*/ 498762 h 2278228"/>
                <a:gd name="connsiteX174" fmla="*/ 470643 w 1754187"/>
                <a:gd name="connsiteY174" fmla="*/ 487685 h 2278228"/>
                <a:gd name="connsiteX175" fmla="*/ 482004 w 1754187"/>
                <a:gd name="connsiteY175" fmla="*/ 487685 h 2278228"/>
                <a:gd name="connsiteX176" fmla="*/ 518360 w 1754187"/>
                <a:gd name="connsiteY176" fmla="*/ 498762 h 2278228"/>
                <a:gd name="connsiteX177" fmla="*/ 526597 w 1754187"/>
                <a:gd name="connsiteY177" fmla="*/ 498762 h 2278228"/>
                <a:gd name="connsiteX178" fmla="*/ 554716 w 1754187"/>
                <a:gd name="connsiteY178" fmla="*/ 487685 h 2278228"/>
                <a:gd name="connsiteX179" fmla="*/ 563237 w 1754187"/>
                <a:gd name="connsiteY179" fmla="*/ 479164 h 2278228"/>
                <a:gd name="connsiteX180" fmla="*/ 574315 w 1754187"/>
                <a:gd name="connsiteY180" fmla="*/ 473483 h 2278228"/>
                <a:gd name="connsiteX181" fmla="*/ 579995 w 1754187"/>
                <a:gd name="connsiteY181" fmla="*/ 468086 h 2278228"/>
                <a:gd name="connsiteX182" fmla="*/ 627713 w 1754187"/>
                <a:gd name="connsiteY182" fmla="*/ 459565 h 2278228"/>
                <a:gd name="connsiteX183" fmla="*/ 644471 w 1754187"/>
                <a:gd name="connsiteY183" fmla="*/ 453885 h 2278228"/>
                <a:gd name="connsiteX184" fmla="*/ 658388 w 1754187"/>
                <a:gd name="connsiteY184" fmla="*/ 453885 h 2278228"/>
                <a:gd name="connsiteX185" fmla="*/ 694745 w 1754187"/>
                <a:gd name="connsiteY185" fmla="*/ 417528 h 2278228"/>
                <a:gd name="connsiteX186" fmla="*/ 694745 w 1754187"/>
                <a:gd name="connsiteY186" fmla="*/ 409007 h 2278228"/>
                <a:gd name="connsiteX187" fmla="*/ 697585 w 1754187"/>
                <a:gd name="connsiteY187" fmla="*/ 361574 h 2278228"/>
                <a:gd name="connsiteX188" fmla="*/ 700425 w 1754187"/>
                <a:gd name="connsiteY188" fmla="*/ 353053 h 2278228"/>
                <a:gd name="connsiteX189" fmla="*/ 728545 w 1754187"/>
                <a:gd name="connsiteY189" fmla="*/ 313856 h 2278228"/>
                <a:gd name="connsiteX190" fmla="*/ 770581 w 1754187"/>
                <a:gd name="connsiteY190" fmla="*/ 299939 h 2278228"/>
                <a:gd name="connsiteX191" fmla="*/ 795860 w 1754187"/>
                <a:gd name="connsiteY191" fmla="*/ 283181 h 2278228"/>
                <a:gd name="connsiteX192" fmla="*/ 804097 w 1754187"/>
                <a:gd name="connsiteY192" fmla="*/ 277500 h 2278228"/>
                <a:gd name="connsiteX193" fmla="*/ 812618 w 1754187"/>
                <a:gd name="connsiteY193" fmla="*/ 271820 h 2278228"/>
                <a:gd name="connsiteX194" fmla="*/ 851815 w 1754187"/>
                <a:gd name="connsiteY194" fmla="*/ 229783 h 2278228"/>
                <a:gd name="connsiteX195" fmla="*/ 860336 w 1754187"/>
                <a:gd name="connsiteY195" fmla="*/ 218705 h 2278228"/>
                <a:gd name="connsiteX196" fmla="*/ 910610 w 1754187"/>
                <a:gd name="connsiteY196" fmla="*/ 201663 h 2278228"/>
                <a:gd name="connsiteX197" fmla="*/ 946966 w 1754187"/>
                <a:gd name="connsiteY197" fmla="*/ 190586 h 2278228"/>
                <a:gd name="connsiteX198" fmla="*/ 955487 w 1754187"/>
                <a:gd name="connsiteY198" fmla="*/ 187746 h 2278228"/>
                <a:gd name="connsiteX199" fmla="*/ 994683 w 1754187"/>
                <a:gd name="connsiteY199" fmla="*/ 170988 h 2278228"/>
                <a:gd name="connsiteX200" fmla="*/ 1000364 w 1754187"/>
                <a:gd name="connsiteY200" fmla="*/ 170988 h 2278228"/>
                <a:gd name="connsiteX201" fmla="*/ 1059159 w 1754187"/>
                <a:gd name="connsiteY201" fmla="*/ 140028 h 2278228"/>
                <a:gd name="connsiteX202" fmla="*/ 1090118 w 1754187"/>
                <a:gd name="connsiteY202" fmla="*/ 126111 h 2278228"/>
                <a:gd name="connsiteX203" fmla="*/ 1098355 w 1754187"/>
                <a:gd name="connsiteY203" fmla="*/ 123270 h 2278228"/>
                <a:gd name="connsiteX204" fmla="*/ 1120794 w 1754187"/>
                <a:gd name="connsiteY204" fmla="*/ 106512 h 2278228"/>
                <a:gd name="connsiteX205" fmla="*/ 1126475 w 1754187"/>
                <a:gd name="connsiteY205" fmla="*/ 97991 h 2278228"/>
                <a:gd name="connsiteX206" fmla="*/ 1137552 w 1754187"/>
                <a:gd name="connsiteY206" fmla="*/ 78393 h 2278228"/>
                <a:gd name="connsiteX207" fmla="*/ 1146073 w 1754187"/>
                <a:gd name="connsiteY207" fmla="*/ 53114 h 2278228"/>
                <a:gd name="connsiteX208" fmla="*/ 1143233 w 1754187"/>
                <a:gd name="connsiteY208" fmla="*/ 42037 h 2278228"/>
                <a:gd name="connsiteX209" fmla="*/ 1140392 w 1754187"/>
                <a:gd name="connsiteY209" fmla="*/ 28119 h 2278228"/>
                <a:gd name="connsiteX210" fmla="*/ 1151754 w 1754187"/>
                <a:gd name="connsiteY210" fmla="*/ 0 h 2278228"/>
                <a:gd name="connsiteX211" fmla="*/ 1159990 w 1754187"/>
                <a:gd name="connsiteY211" fmla="*/ 2840 h 2278228"/>
                <a:gd name="connsiteX212" fmla="*/ 1196347 w 1754187"/>
                <a:gd name="connsiteY212" fmla="*/ 28119 h 2278228"/>
                <a:gd name="connsiteX213" fmla="*/ 1204868 w 1754187"/>
                <a:gd name="connsiteY213" fmla="*/ 36356 h 2278228"/>
                <a:gd name="connsiteX214" fmla="*/ 1210548 w 1754187"/>
                <a:gd name="connsiteY214" fmla="*/ 42037 h 2278228"/>
                <a:gd name="connsiteX215" fmla="*/ 1252585 w 1754187"/>
                <a:gd name="connsiteY215" fmla="*/ 55954 h 2278228"/>
                <a:gd name="connsiteX216" fmla="*/ 1263663 w 1754187"/>
                <a:gd name="connsiteY216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54249 w 1754187"/>
                <a:gd name="connsiteY53" fmla="*/ 1678635 h 2278228"/>
                <a:gd name="connsiteX54" fmla="*/ 1468166 w 1754187"/>
                <a:gd name="connsiteY54" fmla="*/ 1745950 h 2278228"/>
                <a:gd name="connsiteX55" fmla="*/ 1468166 w 1754187"/>
                <a:gd name="connsiteY55" fmla="*/ 1748791 h 2278228"/>
                <a:gd name="connsiteX56" fmla="*/ 1476687 w 1754187"/>
                <a:gd name="connsiteY56" fmla="*/ 1835421 h 2278228"/>
                <a:gd name="connsiteX57" fmla="*/ 1297463 w 1754187"/>
                <a:gd name="connsiteY57" fmla="*/ 2054126 h 2278228"/>
                <a:gd name="connsiteX58" fmla="*/ 1260822 w 1754187"/>
                <a:gd name="connsiteY58" fmla="*/ 2087642 h 2278228"/>
                <a:gd name="connsiteX59" fmla="*/ 1190950 w 1754187"/>
                <a:gd name="connsiteY59" fmla="*/ 2177397 h 2278228"/>
                <a:gd name="connsiteX60" fmla="*/ 1053042 w 1754187"/>
                <a:gd name="connsiteY60" fmla="*/ 2131397 h 2278228"/>
                <a:gd name="connsiteX61" fmla="*/ 907769 w 1754187"/>
                <a:gd name="connsiteY61" fmla="*/ 2070884 h 2278228"/>
                <a:gd name="connsiteX62" fmla="*/ 571474 w 1754187"/>
                <a:gd name="connsiteY62" fmla="*/ 2087642 h 2278228"/>
                <a:gd name="connsiteX63" fmla="*/ 551876 w 1754187"/>
                <a:gd name="connsiteY63" fmla="*/ 2087642 h 2278228"/>
                <a:gd name="connsiteX64" fmla="*/ 521200 w 1754187"/>
                <a:gd name="connsiteY64" fmla="*/ 2073724 h 2278228"/>
                <a:gd name="connsiteX65" fmla="*/ 512679 w 1754187"/>
                <a:gd name="connsiteY65" fmla="*/ 2073724 h 2278228"/>
                <a:gd name="connsiteX66" fmla="*/ 462406 w 1754187"/>
                <a:gd name="connsiteY66" fmla="*/ 2101844 h 2278228"/>
                <a:gd name="connsiteX67" fmla="*/ 375492 w 1754187"/>
                <a:gd name="connsiteY67" fmla="*/ 2194154 h 2278228"/>
                <a:gd name="connsiteX68" fmla="*/ 364130 w 1754187"/>
                <a:gd name="connsiteY68" fmla="*/ 2210912 h 2278228"/>
                <a:gd name="connsiteX69" fmla="*/ 355893 w 1754187"/>
                <a:gd name="connsiteY69" fmla="*/ 2222274 h 2278228"/>
                <a:gd name="connsiteX70" fmla="*/ 324934 w 1754187"/>
                <a:gd name="connsiteY70" fmla="*/ 2247552 h 2278228"/>
                <a:gd name="connsiteX71" fmla="*/ 294258 w 1754187"/>
                <a:gd name="connsiteY71" fmla="*/ 2278228 h 2278228"/>
                <a:gd name="connsiteX72" fmla="*/ 210184 w 1754187"/>
                <a:gd name="connsiteY72" fmla="*/ 2236191 h 2278228"/>
                <a:gd name="connsiteX73" fmla="*/ 117590 w 1754187"/>
                <a:gd name="connsiteY73" fmla="*/ 2141040 h 2278228"/>
                <a:gd name="connsiteX74" fmla="*/ 117590 w 1754187"/>
                <a:gd name="connsiteY74" fmla="*/ 2096163 h 2278228"/>
                <a:gd name="connsiteX75" fmla="*/ 162467 w 1754187"/>
                <a:gd name="connsiteY75" fmla="*/ 2034528 h 2278228"/>
                <a:gd name="connsiteX76" fmla="*/ 201663 w 1754187"/>
                <a:gd name="connsiteY76" fmla="*/ 1928015 h 2278228"/>
                <a:gd name="connsiteX77" fmla="*/ 232623 w 1754187"/>
                <a:gd name="connsiteY77" fmla="*/ 1759868 h 2278228"/>
                <a:gd name="connsiteX78" fmla="*/ 235179 w 1754187"/>
                <a:gd name="connsiteY78" fmla="*/ 1672954 h 2278228"/>
                <a:gd name="connsiteX79" fmla="*/ 240860 w 1754187"/>
                <a:gd name="connsiteY79" fmla="*/ 1664717 h 2278228"/>
                <a:gd name="connsiteX80" fmla="*/ 235179 w 1754187"/>
                <a:gd name="connsiteY80" fmla="*/ 1479528 h 2278228"/>
                <a:gd name="connsiteX81" fmla="*/ 232623 w 1754187"/>
                <a:gd name="connsiteY81" fmla="*/ 1476687 h 2278228"/>
                <a:gd name="connsiteX82" fmla="*/ 232623 w 1754187"/>
                <a:gd name="connsiteY82" fmla="*/ 1465610 h 2278228"/>
                <a:gd name="connsiteX83" fmla="*/ 229783 w 1754187"/>
                <a:gd name="connsiteY83" fmla="*/ 1457089 h 2278228"/>
                <a:gd name="connsiteX84" fmla="*/ 229783 w 1754187"/>
                <a:gd name="connsiteY84" fmla="*/ 1451692 h 2278228"/>
                <a:gd name="connsiteX85" fmla="*/ 240860 w 1754187"/>
                <a:gd name="connsiteY85" fmla="*/ 1398294 h 2278228"/>
                <a:gd name="connsiteX86" fmla="*/ 243700 w 1754187"/>
                <a:gd name="connsiteY86" fmla="*/ 1395454 h 2278228"/>
                <a:gd name="connsiteX87" fmla="*/ 249381 w 1754187"/>
                <a:gd name="connsiteY87" fmla="*/ 1392897 h 2278228"/>
                <a:gd name="connsiteX88" fmla="*/ 254778 w 1754187"/>
                <a:gd name="connsiteY88" fmla="*/ 1390057 h 2278228"/>
                <a:gd name="connsiteX89" fmla="*/ 263298 w 1754187"/>
                <a:gd name="connsiteY89" fmla="*/ 1387217 h 2278228"/>
                <a:gd name="connsiteX90" fmla="*/ 299655 w 1754187"/>
                <a:gd name="connsiteY90" fmla="*/ 1387217 h 2278228"/>
                <a:gd name="connsiteX91" fmla="*/ 299655 w 1754187"/>
                <a:gd name="connsiteY91" fmla="*/ 1381536 h 2278228"/>
                <a:gd name="connsiteX92" fmla="*/ 305335 w 1754187"/>
                <a:gd name="connsiteY92" fmla="*/ 1375855 h 2278228"/>
                <a:gd name="connsiteX93" fmla="*/ 305335 w 1754187"/>
                <a:gd name="connsiteY93" fmla="*/ 1317061 h 2278228"/>
                <a:gd name="connsiteX94" fmla="*/ 308176 w 1754187"/>
                <a:gd name="connsiteY94" fmla="*/ 1311380 h 2278228"/>
                <a:gd name="connsiteX95" fmla="*/ 313856 w 1754187"/>
                <a:gd name="connsiteY95" fmla="*/ 1303143 h 2278228"/>
                <a:gd name="connsiteX96" fmla="*/ 316413 w 1754187"/>
                <a:gd name="connsiteY96" fmla="*/ 1300303 h 2278228"/>
                <a:gd name="connsiteX97" fmla="*/ 341692 w 1754187"/>
                <a:gd name="connsiteY97" fmla="*/ 1266787 h 2278228"/>
                <a:gd name="connsiteX98" fmla="*/ 372651 w 1754187"/>
                <a:gd name="connsiteY98" fmla="*/ 1238668 h 2278228"/>
                <a:gd name="connsiteX99" fmla="*/ 378332 w 1754187"/>
                <a:gd name="connsiteY99" fmla="*/ 1238668 h 2278228"/>
                <a:gd name="connsiteX100" fmla="*/ 383728 w 1754187"/>
                <a:gd name="connsiteY100" fmla="*/ 1235827 h 2278228"/>
                <a:gd name="connsiteX101" fmla="*/ 389409 w 1754187"/>
                <a:gd name="connsiteY101" fmla="*/ 1235827 h 2278228"/>
                <a:gd name="connsiteX102" fmla="*/ 411848 w 1754187"/>
                <a:gd name="connsiteY102" fmla="*/ 1238668 h 2278228"/>
                <a:gd name="connsiteX103" fmla="*/ 422925 w 1754187"/>
                <a:gd name="connsiteY103" fmla="*/ 1238668 h 2278228"/>
                <a:gd name="connsiteX104" fmla="*/ 445364 w 1754187"/>
                <a:gd name="connsiteY104" fmla="*/ 1224750 h 2278228"/>
                <a:gd name="connsiteX105" fmla="*/ 439967 w 1754187"/>
                <a:gd name="connsiteY105" fmla="*/ 1221910 h 2278228"/>
                <a:gd name="connsiteX106" fmla="*/ 428606 w 1754187"/>
                <a:gd name="connsiteY106" fmla="*/ 1199471 h 2278228"/>
                <a:gd name="connsiteX107" fmla="*/ 425765 w 1754187"/>
                <a:gd name="connsiteY107" fmla="*/ 1193790 h 2278228"/>
                <a:gd name="connsiteX108" fmla="*/ 403327 w 1754187"/>
                <a:gd name="connsiteY108" fmla="*/ 1171352 h 2278228"/>
                <a:gd name="connsiteX109" fmla="*/ 400486 w 1754187"/>
                <a:gd name="connsiteY109" fmla="*/ 1171352 h 2278228"/>
                <a:gd name="connsiteX110" fmla="*/ 395090 w 1754187"/>
                <a:gd name="connsiteY110" fmla="*/ 1168511 h 2278228"/>
                <a:gd name="connsiteX111" fmla="*/ 378332 w 1754187"/>
                <a:gd name="connsiteY111" fmla="*/ 1162831 h 2278228"/>
                <a:gd name="connsiteX112" fmla="*/ 372651 w 1754187"/>
                <a:gd name="connsiteY112" fmla="*/ 1160274 h 2278228"/>
                <a:gd name="connsiteX113" fmla="*/ 353053 w 1754187"/>
                <a:gd name="connsiteY113" fmla="*/ 1126475 h 2278228"/>
                <a:gd name="connsiteX114" fmla="*/ 333455 w 1754187"/>
                <a:gd name="connsiteY114" fmla="*/ 1123634 h 2278228"/>
                <a:gd name="connsiteX115" fmla="*/ 294258 w 1754187"/>
                <a:gd name="connsiteY115" fmla="*/ 1112557 h 2278228"/>
                <a:gd name="connsiteX116" fmla="*/ 299655 w 1754187"/>
                <a:gd name="connsiteY116" fmla="*/ 1095799 h 2278228"/>
                <a:gd name="connsiteX117" fmla="*/ 294258 w 1754187"/>
                <a:gd name="connsiteY117" fmla="*/ 1050922 h 2278228"/>
                <a:gd name="connsiteX118" fmla="*/ 294258 w 1754187"/>
                <a:gd name="connsiteY118" fmla="*/ 1039560 h 2278228"/>
                <a:gd name="connsiteX119" fmla="*/ 302495 w 1754187"/>
                <a:gd name="connsiteY119" fmla="*/ 983606 h 2278228"/>
                <a:gd name="connsiteX120" fmla="*/ 302495 w 1754187"/>
                <a:gd name="connsiteY120" fmla="*/ 964008 h 2278228"/>
                <a:gd name="connsiteX121" fmla="*/ 324934 w 1754187"/>
                <a:gd name="connsiteY121" fmla="*/ 885615 h 2278228"/>
                <a:gd name="connsiteX122" fmla="*/ 333455 w 1754187"/>
                <a:gd name="connsiteY122" fmla="*/ 874253 h 2278228"/>
                <a:gd name="connsiteX123" fmla="*/ 341692 w 1754187"/>
                <a:gd name="connsiteY123" fmla="*/ 863176 h 2278228"/>
                <a:gd name="connsiteX124" fmla="*/ 358449 w 1754187"/>
                <a:gd name="connsiteY124" fmla="*/ 823980 h 2278228"/>
                <a:gd name="connsiteX125" fmla="*/ 361290 w 1754187"/>
                <a:gd name="connsiteY125" fmla="*/ 818299 h 2278228"/>
                <a:gd name="connsiteX126" fmla="*/ 358449 w 1754187"/>
                <a:gd name="connsiteY126" fmla="*/ 806938 h 2278228"/>
                <a:gd name="connsiteX127" fmla="*/ 358449 w 1754187"/>
                <a:gd name="connsiteY127" fmla="*/ 798701 h 2278228"/>
                <a:gd name="connsiteX128" fmla="*/ 308176 w 1754187"/>
                <a:gd name="connsiteY128" fmla="*/ 764901 h 2278228"/>
                <a:gd name="connsiteX129" fmla="*/ 296814 w 1754187"/>
                <a:gd name="connsiteY129" fmla="*/ 764901 h 2278228"/>
                <a:gd name="connsiteX130" fmla="*/ 263298 w 1754187"/>
                <a:gd name="connsiteY130" fmla="*/ 748143 h 2278228"/>
                <a:gd name="connsiteX131" fmla="*/ 254778 w 1754187"/>
                <a:gd name="connsiteY131" fmla="*/ 745302 h 2278228"/>
                <a:gd name="connsiteX132" fmla="*/ 195983 w 1754187"/>
                <a:gd name="connsiteY132" fmla="*/ 750983 h 2278228"/>
                <a:gd name="connsiteX133" fmla="*/ 184905 w 1754187"/>
                <a:gd name="connsiteY133" fmla="*/ 753823 h 2278228"/>
                <a:gd name="connsiteX134" fmla="*/ 137188 w 1754187"/>
                <a:gd name="connsiteY134" fmla="*/ 742746 h 2278228"/>
                <a:gd name="connsiteX135" fmla="*/ 131507 w 1754187"/>
                <a:gd name="connsiteY135" fmla="*/ 734225 h 2278228"/>
                <a:gd name="connsiteX136" fmla="*/ 100832 w 1754187"/>
                <a:gd name="connsiteY136" fmla="*/ 686508 h 2278228"/>
                <a:gd name="connsiteX137" fmla="*/ 86630 w 1754187"/>
                <a:gd name="connsiteY137" fmla="*/ 680827 h 2278228"/>
                <a:gd name="connsiteX138" fmla="*/ 69872 w 1754187"/>
                <a:gd name="connsiteY138" fmla="*/ 675430 h 2278228"/>
                <a:gd name="connsiteX139" fmla="*/ 24995 w 1754187"/>
                <a:gd name="connsiteY139" fmla="*/ 630553 h 2278228"/>
                <a:gd name="connsiteX140" fmla="*/ 24995 w 1754187"/>
                <a:gd name="connsiteY140" fmla="*/ 619192 h 2278228"/>
                <a:gd name="connsiteX141" fmla="*/ 22439 w 1754187"/>
                <a:gd name="connsiteY141" fmla="*/ 610955 h 2278228"/>
                <a:gd name="connsiteX142" fmla="*/ 0 w 1754187"/>
                <a:gd name="connsiteY142" fmla="*/ 532562 h 2278228"/>
                <a:gd name="connsiteX143" fmla="*/ 8237 w 1754187"/>
                <a:gd name="connsiteY143" fmla="*/ 535118 h 2278228"/>
                <a:gd name="connsiteX144" fmla="*/ 16758 w 1754187"/>
                <a:gd name="connsiteY144" fmla="*/ 535118 h 2278228"/>
                <a:gd name="connsiteX145" fmla="*/ 33516 w 1754187"/>
                <a:gd name="connsiteY145" fmla="*/ 537958 h 2278228"/>
                <a:gd name="connsiteX146" fmla="*/ 47433 w 1754187"/>
                <a:gd name="connsiteY146" fmla="*/ 535118 h 2278228"/>
                <a:gd name="connsiteX147" fmla="*/ 58795 w 1754187"/>
                <a:gd name="connsiteY147" fmla="*/ 535118 h 2278228"/>
                <a:gd name="connsiteX148" fmla="*/ 72712 w 1754187"/>
                <a:gd name="connsiteY148" fmla="*/ 532562 h 2278228"/>
                <a:gd name="connsiteX149" fmla="*/ 78393 w 1754187"/>
                <a:gd name="connsiteY149" fmla="*/ 529721 h 2278228"/>
                <a:gd name="connsiteX150" fmla="*/ 86630 w 1754187"/>
                <a:gd name="connsiteY150" fmla="*/ 529721 h 2278228"/>
                <a:gd name="connsiteX151" fmla="*/ 120430 w 1754187"/>
                <a:gd name="connsiteY151" fmla="*/ 526881 h 2278228"/>
                <a:gd name="connsiteX152" fmla="*/ 128667 w 1754187"/>
                <a:gd name="connsiteY152" fmla="*/ 529721 h 2278228"/>
                <a:gd name="connsiteX153" fmla="*/ 134347 w 1754187"/>
                <a:gd name="connsiteY153" fmla="*/ 529721 h 2278228"/>
                <a:gd name="connsiteX154" fmla="*/ 165307 w 1754187"/>
                <a:gd name="connsiteY154" fmla="*/ 549320 h 2278228"/>
                <a:gd name="connsiteX155" fmla="*/ 173544 w 1754187"/>
                <a:gd name="connsiteY155" fmla="*/ 557557 h 2278228"/>
                <a:gd name="connsiteX156" fmla="*/ 179225 w 1754187"/>
                <a:gd name="connsiteY156" fmla="*/ 560397 h 2278228"/>
                <a:gd name="connsiteX157" fmla="*/ 187746 w 1754187"/>
                <a:gd name="connsiteY157" fmla="*/ 566078 h 2278228"/>
                <a:gd name="connsiteX158" fmla="*/ 226942 w 1754187"/>
                <a:gd name="connsiteY158" fmla="*/ 599594 h 2278228"/>
                <a:gd name="connsiteX159" fmla="*/ 232623 w 1754187"/>
                <a:gd name="connsiteY159" fmla="*/ 602434 h 2278228"/>
                <a:gd name="connsiteX160" fmla="*/ 240860 w 1754187"/>
                <a:gd name="connsiteY160" fmla="*/ 605274 h 2278228"/>
                <a:gd name="connsiteX161" fmla="*/ 246541 w 1754187"/>
                <a:gd name="connsiteY161" fmla="*/ 608114 h 2278228"/>
                <a:gd name="connsiteX162" fmla="*/ 257618 w 1754187"/>
                <a:gd name="connsiteY162" fmla="*/ 608114 h 2278228"/>
                <a:gd name="connsiteX163" fmla="*/ 302495 w 1754187"/>
                <a:gd name="connsiteY163" fmla="*/ 591357 h 2278228"/>
                <a:gd name="connsiteX164" fmla="*/ 308176 w 1754187"/>
                <a:gd name="connsiteY164" fmla="*/ 585676 h 2278228"/>
                <a:gd name="connsiteX165" fmla="*/ 311016 w 1754187"/>
                <a:gd name="connsiteY165" fmla="*/ 579995 h 2278228"/>
                <a:gd name="connsiteX166" fmla="*/ 316413 w 1754187"/>
                <a:gd name="connsiteY166" fmla="*/ 574599 h 2278228"/>
                <a:gd name="connsiteX167" fmla="*/ 319253 w 1754187"/>
                <a:gd name="connsiteY167" fmla="*/ 568918 h 2278228"/>
                <a:gd name="connsiteX168" fmla="*/ 366971 w 1754187"/>
                <a:gd name="connsiteY168" fmla="*/ 552160 h 2278228"/>
                <a:gd name="connsiteX169" fmla="*/ 375492 w 1754187"/>
                <a:gd name="connsiteY169" fmla="*/ 552160 h 2278228"/>
                <a:gd name="connsiteX170" fmla="*/ 422925 w 1754187"/>
                <a:gd name="connsiteY170" fmla="*/ 515520 h 2278228"/>
                <a:gd name="connsiteX171" fmla="*/ 431446 w 1754187"/>
                <a:gd name="connsiteY171" fmla="*/ 507283 h 2278228"/>
                <a:gd name="connsiteX172" fmla="*/ 437127 w 1754187"/>
                <a:gd name="connsiteY172" fmla="*/ 498762 h 2278228"/>
                <a:gd name="connsiteX173" fmla="*/ 470643 w 1754187"/>
                <a:gd name="connsiteY173" fmla="*/ 487685 h 2278228"/>
                <a:gd name="connsiteX174" fmla="*/ 482004 w 1754187"/>
                <a:gd name="connsiteY174" fmla="*/ 487685 h 2278228"/>
                <a:gd name="connsiteX175" fmla="*/ 518360 w 1754187"/>
                <a:gd name="connsiteY175" fmla="*/ 498762 h 2278228"/>
                <a:gd name="connsiteX176" fmla="*/ 526597 w 1754187"/>
                <a:gd name="connsiteY176" fmla="*/ 498762 h 2278228"/>
                <a:gd name="connsiteX177" fmla="*/ 554716 w 1754187"/>
                <a:gd name="connsiteY177" fmla="*/ 487685 h 2278228"/>
                <a:gd name="connsiteX178" fmla="*/ 563237 w 1754187"/>
                <a:gd name="connsiteY178" fmla="*/ 479164 h 2278228"/>
                <a:gd name="connsiteX179" fmla="*/ 574315 w 1754187"/>
                <a:gd name="connsiteY179" fmla="*/ 473483 h 2278228"/>
                <a:gd name="connsiteX180" fmla="*/ 579995 w 1754187"/>
                <a:gd name="connsiteY180" fmla="*/ 468086 h 2278228"/>
                <a:gd name="connsiteX181" fmla="*/ 627713 w 1754187"/>
                <a:gd name="connsiteY181" fmla="*/ 459565 h 2278228"/>
                <a:gd name="connsiteX182" fmla="*/ 644471 w 1754187"/>
                <a:gd name="connsiteY182" fmla="*/ 453885 h 2278228"/>
                <a:gd name="connsiteX183" fmla="*/ 658388 w 1754187"/>
                <a:gd name="connsiteY183" fmla="*/ 453885 h 2278228"/>
                <a:gd name="connsiteX184" fmla="*/ 694745 w 1754187"/>
                <a:gd name="connsiteY184" fmla="*/ 417528 h 2278228"/>
                <a:gd name="connsiteX185" fmla="*/ 694745 w 1754187"/>
                <a:gd name="connsiteY185" fmla="*/ 409007 h 2278228"/>
                <a:gd name="connsiteX186" fmla="*/ 697585 w 1754187"/>
                <a:gd name="connsiteY186" fmla="*/ 361574 h 2278228"/>
                <a:gd name="connsiteX187" fmla="*/ 700425 w 1754187"/>
                <a:gd name="connsiteY187" fmla="*/ 353053 h 2278228"/>
                <a:gd name="connsiteX188" fmla="*/ 728545 w 1754187"/>
                <a:gd name="connsiteY188" fmla="*/ 313856 h 2278228"/>
                <a:gd name="connsiteX189" fmla="*/ 770581 w 1754187"/>
                <a:gd name="connsiteY189" fmla="*/ 299939 h 2278228"/>
                <a:gd name="connsiteX190" fmla="*/ 795860 w 1754187"/>
                <a:gd name="connsiteY190" fmla="*/ 283181 h 2278228"/>
                <a:gd name="connsiteX191" fmla="*/ 804097 w 1754187"/>
                <a:gd name="connsiteY191" fmla="*/ 277500 h 2278228"/>
                <a:gd name="connsiteX192" fmla="*/ 812618 w 1754187"/>
                <a:gd name="connsiteY192" fmla="*/ 271820 h 2278228"/>
                <a:gd name="connsiteX193" fmla="*/ 851815 w 1754187"/>
                <a:gd name="connsiteY193" fmla="*/ 229783 h 2278228"/>
                <a:gd name="connsiteX194" fmla="*/ 860336 w 1754187"/>
                <a:gd name="connsiteY194" fmla="*/ 218705 h 2278228"/>
                <a:gd name="connsiteX195" fmla="*/ 910610 w 1754187"/>
                <a:gd name="connsiteY195" fmla="*/ 201663 h 2278228"/>
                <a:gd name="connsiteX196" fmla="*/ 946966 w 1754187"/>
                <a:gd name="connsiteY196" fmla="*/ 190586 h 2278228"/>
                <a:gd name="connsiteX197" fmla="*/ 955487 w 1754187"/>
                <a:gd name="connsiteY197" fmla="*/ 187746 h 2278228"/>
                <a:gd name="connsiteX198" fmla="*/ 994683 w 1754187"/>
                <a:gd name="connsiteY198" fmla="*/ 170988 h 2278228"/>
                <a:gd name="connsiteX199" fmla="*/ 1000364 w 1754187"/>
                <a:gd name="connsiteY199" fmla="*/ 170988 h 2278228"/>
                <a:gd name="connsiteX200" fmla="*/ 1059159 w 1754187"/>
                <a:gd name="connsiteY200" fmla="*/ 140028 h 2278228"/>
                <a:gd name="connsiteX201" fmla="*/ 1090118 w 1754187"/>
                <a:gd name="connsiteY201" fmla="*/ 126111 h 2278228"/>
                <a:gd name="connsiteX202" fmla="*/ 1098355 w 1754187"/>
                <a:gd name="connsiteY202" fmla="*/ 123270 h 2278228"/>
                <a:gd name="connsiteX203" fmla="*/ 1120794 w 1754187"/>
                <a:gd name="connsiteY203" fmla="*/ 106512 h 2278228"/>
                <a:gd name="connsiteX204" fmla="*/ 1126475 w 1754187"/>
                <a:gd name="connsiteY204" fmla="*/ 97991 h 2278228"/>
                <a:gd name="connsiteX205" fmla="*/ 1137552 w 1754187"/>
                <a:gd name="connsiteY205" fmla="*/ 78393 h 2278228"/>
                <a:gd name="connsiteX206" fmla="*/ 1146073 w 1754187"/>
                <a:gd name="connsiteY206" fmla="*/ 53114 h 2278228"/>
                <a:gd name="connsiteX207" fmla="*/ 1143233 w 1754187"/>
                <a:gd name="connsiteY207" fmla="*/ 42037 h 2278228"/>
                <a:gd name="connsiteX208" fmla="*/ 1140392 w 1754187"/>
                <a:gd name="connsiteY208" fmla="*/ 28119 h 2278228"/>
                <a:gd name="connsiteX209" fmla="*/ 1151754 w 1754187"/>
                <a:gd name="connsiteY209" fmla="*/ 0 h 2278228"/>
                <a:gd name="connsiteX210" fmla="*/ 1159990 w 1754187"/>
                <a:gd name="connsiteY210" fmla="*/ 2840 h 2278228"/>
                <a:gd name="connsiteX211" fmla="*/ 1196347 w 1754187"/>
                <a:gd name="connsiteY211" fmla="*/ 28119 h 2278228"/>
                <a:gd name="connsiteX212" fmla="*/ 1204868 w 1754187"/>
                <a:gd name="connsiteY212" fmla="*/ 36356 h 2278228"/>
                <a:gd name="connsiteX213" fmla="*/ 1210548 w 1754187"/>
                <a:gd name="connsiteY213" fmla="*/ 42037 h 2278228"/>
                <a:gd name="connsiteX214" fmla="*/ 1252585 w 1754187"/>
                <a:gd name="connsiteY214" fmla="*/ 55954 h 2278228"/>
                <a:gd name="connsiteX215" fmla="*/ 1263663 w 1754187"/>
                <a:gd name="connsiteY215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54249 w 1754187"/>
                <a:gd name="connsiteY52" fmla="*/ 1678635 h 2278228"/>
                <a:gd name="connsiteX53" fmla="*/ 1468166 w 1754187"/>
                <a:gd name="connsiteY53" fmla="*/ 1745950 h 2278228"/>
                <a:gd name="connsiteX54" fmla="*/ 1468166 w 1754187"/>
                <a:gd name="connsiteY54" fmla="*/ 1748791 h 2278228"/>
                <a:gd name="connsiteX55" fmla="*/ 1476687 w 1754187"/>
                <a:gd name="connsiteY55" fmla="*/ 1835421 h 2278228"/>
                <a:gd name="connsiteX56" fmla="*/ 1297463 w 1754187"/>
                <a:gd name="connsiteY56" fmla="*/ 2054126 h 2278228"/>
                <a:gd name="connsiteX57" fmla="*/ 1260822 w 1754187"/>
                <a:gd name="connsiteY57" fmla="*/ 2087642 h 2278228"/>
                <a:gd name="connsiteX58" fmla="*/ 1190950 w 1754187"/>
                <a:gd name="connsiteY58" fmla="*/ 2177397 h 2278228"/>
                <a:gd name="connsiteX59" fmla="*/ 1053042 w 1754187"/>
                <a:gd name="connsiteY59" fmla="*/ 2131397 h 2278228"/>
                <a:gd name="connsiteX60" fmla="*/ 907769 w 1754187"/>
                <a:gd name="connsiteY60" fmla="*/ 2070884 h 2278228"/>
                <a:gd name="connsiteX61" fmla="*/ 571474 w 1754187"/>
                <a:gd name="connsiteY61" fmla="*/ 2087642 h 2278228"/>
                <a:gd name="connsiteX62" fmla="*/ 551876 w 1754187"/>
                <a:gd name="connsiteY62" fmla="*/ 2087642 h 2278228"/>
                <a:gd name="connsiteX63" fmla="*/ 521200 w 1754187"/>
                <a:gd name="connsiteY63" fmla="*/ 2073724 h 2278228"/>
                <a:gd name="connsiteX64" fmla="*/ 512679 w 1754187"/>
                <a:gd name="connsiteY64" fmla="*/ 2073724 h 2278228"/>
                <a:gd name="connsiteX65" fmla="*/ 462406 w 1754187"/>
                <a:gd name="connsiteY65" fmla="*/ 2101844 h 2278228"/>
                <a:gd name="connsiteX66" fmla="*/ 375492 w 1754187"/>
                <a:gd name="connsiteY66" fmla="*/ 2194154 h 2278228"/>
                <a:gd name="connsiteX67" fmla="*/ 364130 w 1754187"/>
                <a:gd name="connsiteY67" fmla="*/ 2210912 h 2278228"/>
                <a:gd name="connsiteX68" fmla="*/ 355893 w 1754187"/>
                <a:gd name="connsiteY68" fmla="*/ 2222274 h 2278228"/>
                <a:gd name="connsiteX69" fmla="*/ 324934 w 1754187"/>
                <a:gd name="connsiteY69" fmla="*/ 2247552 h 2278228"/>
                <a:gd name="connsiteX70" fmla="*/ 294258 w 1754187"/>
                <a:gd name="connsiteY70" fmla="*/ 2278228 h 2278228"/>
                <a:gd name="connsiteX71" fmla="*/ 210184 w 1754187"/>
                <a:gd name="connsiteY71" fmla="*/ 2236191 h 2278228"/>
                <a:gd name="connsiteX72" fmla="*/ 117590 w 1754187"/>
                <a:gd name="connsiteY72" fmla="*/ 2141040 h 2278228"/>
                <a:gd name="connsiteX73" fmla="*/ 117590 w 1754187"/>
                <a:gd name="connsiteY73" fmla="*/ 2096163 h 2278228"/>
                <a:gd name="connsiteX74" fmla="*/ 162467 w 1754187"/>
                <a:gd name="connsiteY74" fmla="*/ 2034528 h 2278228"/>
                <a:gd name="connsiteX75" fmla="*/ 201663 w 1754187"/>
                <a:gd name="connsiteY75" fmla="*/ 1928015 h 2278228"/>
                <a:gd name="connsiteX76" fmla="*/ 232623 w 1754187"/>
                <a:gd name="connsiteY76" fmla="*/ 1759868 h 2278228"/>
                <a:gd name="connsiteX77" fmla="*/ 235179 w 1754187"/>
                <a:gd name="connsiteY77" fmla="*/ 1672954 h 2278228"/>
                <a:gd name="connsiteX78" fmla="*/ 240860 w 1754187"/>
                <a:gd name="connsiteY78" fmla="*/ 1664717 h 2278228"/>
                <a:gd name="connsiteX79" fmla="*/ 235179 w 1754187"/>
                <a:gd name="connsiteY79" fmla="*/ 1479528 h 2278228"/>
                <a:gd name="connsiteX80" fmla="*/ 232623 w 1754187"/>
                <a:gd name="connsiteY80" fmla="*/ 1476687 h 2278228"/>
                <a:gd name="connsiteX81" fmla="*/ 232623 w 1754187"/>
                <a:gd name="connsiteY81" fmla="*/ 1465610 h 2278228"/>
                <a:gd name="connsiteX82" fmla="*/ 229783 w 1754187"/>
                <a:gd name="connsiteY82" fmla="*/ 1457089 h 2278228"/>
                <a:gd name="connsiteX83" fmla="*/ 229783 w 1754187"/>
                <a:gd name="connsiteY83" fmla="*/ 1451692 h 2278228"/>
                <a:gd name="connsiteX84" fmla="*/ 240860 w 1754187"/>
                <a:gd name="connsiteY84" fmla="*/ 1398294 h 2278228"/>
                <a:gd name="connsiteX85" fmla="*/ 243700 w 1754187"/>
                <a:gd name="connsiteY85" fmla="*/ 1395454 h 2278228"/>
                <a:gd name="connsiteX86" fmla="*/ 249381 w 1754187"/>
                <a:gd name="connsiteY86" fmla="*/ 1392897 h 2278228"/>
                <a:gd name="connsiteX87" fmla="*/ 254778 w 1754187"/>
                <a:gd name="connsiteY87" fmla="*/ 1390057 h 2278228"/>
                <a:gd name="connsiteX88" fmla="*/ 263298 w 1754187"/>
                <a:gd name="connsiteY88" fmla="*/ 1387217 h 2278228"/>
                <a:gd name="connsiteX89" fmla="*/ 299655 w 1754187"/>
                <a:gd name="connsiteY89" fmla="*/ 1387217 h 2278228"/>
                <a:gd name="connsiteX90" fmla="*/ 299655 w 1754187"/>
                <a:gd name="connsiteY90" fmla="*/ 1381536 h 2278228"/>
                <a:gd name="connsiteX91" fmla="*/ 305335 w 1754187"/>
                <a:gd name="connsiteY91" fmla="*/ 1375855 h 2278228"/>
                <a:gd name="connsiteX92" fmla="*/ 305335 w 1754187"/>
                <a:gd name="connsiteY92" fmla="*/ 1317061 h 2278228"/>
                <a:gd name="connsiteX93" fmla="*/ 308176 w 1754187"/>
                <a:gd name="connsiteY93" fmla="*/ 1311380 h 2278228"/>
                <a:gd name="connsiteX94" fmla="*/ 313856 w 1754187"/>
                <a:gd name="connsiteY94" fmla="*/ 1303143 h 2278228"/>
                <a:gd name="connsiteX95" fmla="*/ 316413 w 1754187"/>
                <a:gd name="connsiteY95" fmla="*/ 1300303 h 2278228"/>
                <a:gd name="connsiteX96" fmla="*/ 341692 w 1754187"/>
                <a:gd name="connsiteY96" fmla="*/ 1266787 h 2278228"/>
                <a:gd name="connsiteX97" fmla="*/ 372651 w 1754187"/>
                <a:gd name="connsiteY97" fmla="*/ 1238668 h 2278228"/>
                <a:gd name="connsiteX98" fmla="*/ 378332 w 1754187"/>
                <a:gd name="connsiteY98" fmla="*/ 1238668 h 2278228"/>
                <a:gd name="connsiteX99" fmla="*/ 383728 w 1754187"/>
                <a:gd name="connsiteY99" fmla="*/ 1235827 h 2278228"/>
                <a:gd name="connsiteX100" fmla="*/ 389409 w 1754187"/>
                <a:gd name="connsiteY100" fmla="*/ 1235827 h 2278228"/>
                <a:gd name="connsiteX101" fmla="*/ 411848 w 1754187"/>
                <a:gd name="connsiteY101" fmla="*/ 1238668 h 2278228"/>
                <a:gd name="connsiteX102" fmla="*/ 422925 w 1754187"/>
                <a:gd name="connsiteY102" fmla="*/ 1238668 h 2278228"/>
                <a:gd name="connsiteX103" fmla="*/ 445364 w 1754187"/>
                <a:gd name="connsiteY103" fmla="*/ 1224750 h 2278228"/>
                <a:gd name="connsiteX104" fmla="*/ 439967 w 1754187"/>
                <a:gd name="connsiteY104" fmla="*/ 1221910 h 2278228"/>
                <a:gd name="connsiteX105" fmla="*/ 428606 w 1754187"/>
                <a:gd name="connsiteY105" fmla="*/ 1199471 h 2278228"/>
                <a:gd name="connsiteX106" fmla="*/ 425765 w 1754187"/>
                <a:gd name="connsiteY106" fmla="*/ 1193790 h 2278228"/>
                <a:gd name="connsiteX107" fmla="*/ 403327 w 1754187"/>
                <a:gd name="connsiteY107" fmla="*/ 1171352 h 2278228"/>
                <a:gd name="connsiteX108" fmla="*/ 400486 w 1754187"/>
                <a:gd name="connsiteY108" fmla="*/ 1171352 h 2278228"/>
                <a:gd name="connsiteX109" fmla="*/ 395090 w 1754187"/>
                <a:gd name="connsiteY109" fmla="*/ 1168511 h 2278228"/>
                <a:gd name="connsiteX110" fmla="*/ 378332 w 1754187"/>
                <a:gd name="connsiteY110" fmla="*/ 1162831 h 2278228"/>
                <a:gd name="connsiteX111" fmla="*/ 372651 w 1754187"/>
                <a:gd name="connsiteY111" fmla="*/ 1160274 h 2278228"/>
                <a:gd name="connsiteX112" fmla="*/ 353053 w 1754187"/>
                <a:gd name="connsiteY112" fmla="*/ 1126475 h 2278228"/>
                <a:gd name="connsiteX113" fmla="*/ 333455 w 1754187"/>
                <a:gd name="connsiteY113" fmla="*/ 1123634 h 2278228"/>
                <a:gd name="connsiteX114" fmla="*/ 294258 w 1754187"/>
                <a:gd name="connsiteY114" fmla="*/ 1112557 h 2278228"/>
                <a:gd name="connsiteX115" fmla="*/ 299655 w 1754187"/>
                <a:gd name="connsiteY115" fmla="*/ 1095799 h 2278228"/>
                <a:gd name="connsiteX116" fmla="*/ 294258 w 1754187"/>
                <a:gd name="connsiteY116" fmla="*/ 1050922 h 2278228"/>
                <a:gd name="connsiteX117" fmla="*/ 294258 w 1754187"/>
                <a:gd name="connsiteY117" fmla="*/ 1039560 h 2278228"/>
                <a:gd name="connsiteX118" fmla="*/ 302495 w 1754187"/>
                <a:gd name="connsiteY118" fmla="*/ 983606 h 2278228"/>
                <a:gd name="connsiteX119" fmla="*/ 302495 w 1754187"/>
                <a:gd name="connsiteY119" fmla="*/ 964008 h 2278228"/>
                <a:gd name="connsiteX120" fmla="*/ 324934 w 1754187"/>
                <a:gd name="connsiteY120" fmla="*/ 885615 h 2278228"/>
                <a:gd name="connsiteX121" fmla="*/ 333455 w 1754187"/>
                <a:gd name="connsiteY121" fmla="*/ 874253 h 2278228"/>
                <a:gd name="connsiteX122" fmla="*/ 341692 w 1754187"/>
                <a:gd name="connsiteY122" fmla="*/ 863176 h 2278228"/>
                <a:gd name="connsiteX123" fmla="*/ 358449 w 1754187"/>
                <a:gd name="connsiteY123" fmla="*/ 823980 h 2278228"/>
                <a:gd name="connsiteX124" fmla="*/ 361290 w 1754187"/>
                <a:gd name="connsiteY124" fmla="*/ 818299 h 2278228"/>
                <a:gd name="connsiteX125" fmla="*/ 358449 w 1754187"/>
                <a:gd name="connsiteY125" fmla="*/ 806938 h 2278228"/>
                <a:gd name="connsiteX126" fmla="*/ 358449 w 1754187"/>
                <a:gd name="connsiteY126" fmla="*/ 798701 h 2278228"/>
                <a:gd name="connsiteX127" fmla="*/ 308176 w 1754187"/>
                <a:gd name="connsiteY127" fmla="*/ 764901 h 2278228"/>
                <a:gd name="connsiteX128" fmla="*/ 296814 w 1754187"/>
                <a:gd name="connsiteY128" fmla="*/ 764901 h 2278228"/>
                <a:gd name="connsiteX129" fmla="*/ 263298 w 1754187"/>
                <a:gd name="connsiteY129" fmla="*/ 748143 h 2278228"/>
                <a:gd name="connsiteX130" fmla="*/ 254778 w 1754187"/>
                <a:gd name="connsiteY130" fmla="*/ 745302 h 2278228"/>
                <a:gd name="connsiteX131" fmla="*/ 195983 w 1754187"/>
                <a:gd name="connsiteY131" fmla="*/ 750983 h 2278228"/>
                <a:gd name="connsiteX132" fmla="*/ 184905 w 1754187"/>
                <a:gd name="connsiteY132" fmla="*/ 753823 h 2278228"/>
                <a:gd name="connsiteX133" fmla="*/ 137188 w 1754187"/>
                <a:gd name="connsiteY133" fmla="*/ 742746 h 2278228"/>
                <a:gd name="connsiteX134" fmla="*/ 131507 w 1754187"/>
                <a:gd name="connsiteY134" fmla="*/ 734225 h 2278228"/>
                <a:gd name="connsiteX135" fmla="*/ 100832 w 1754187"/>
                <a:gd name="connsiteY135" fmla="*/ 686508 h 2278228"/>
                <a:gd name="connsiteX136" fmla="*/ 86630 w 1754187"/>
                <a:gd name="connsiteY136" fmla="*/ 680827 h 2278228"/>
                <a:gd name="connsiteX137" fmla="*/ 69872 w 1754187"/>
                <a:gd name="connsiteY137" fmla="*/ 675430 h 2278228"/>
                <a:gd name="connsiteX138" fmla="*/ 24995 w 1754187"/>
                <a:gd name="connsiteY138" fmla="*/ 630553 h 2278228"/>
                <a:gd name="connsiteX139" fmla="*/ 24995 w 1754187"/>
                <a:gd name="connsiteY139" fmla="*/ 619192 h 2278228"/>
                <a:gd name="connsiteX140" fmla="*/ 22439 w 1754187"/>
                <a:gd name="connsiteY140" fmla="*/ 610955 h 2278228"/>
                <a:gd name="connsiteX141" fmla="*/ 0 w 1754187"/>
                <a:gd name="connsiteY141" fmla="*/ 532562 h 2278228"/>
                <a:gd name="connsiteX142" fmla="*/ 8237 w 1754187"/>
                <a:gd name="connsiteY142" fmla="*/ 535118 h 2278228"/>
                <a:gd name="connsiteX143" fmla="*/ 16758 w 1754187"/>
                <a:gd name="connsiteY143" fmla="*/ 535118 h 2278228"/>
                <a:gd name="connsiteX144" fmla="*/ 33516 w 1754187"/>
                <a:gd name="connsiteY144" fmla="*/ 537958 h 2278228"/>
                <a:gd name="connsiteX145" fmla="*/ 47433 w 1754187"/>
                <a:gd name="connsiteY145" fmla="*/ 535118 h 2278228"/>
                <a:gd name="connsiteX146" fmla="*/ 58795 w 1754187"/>
                <a:gd name="connsiteY146" fmla="*/ 535118 h 2278228"/>
                <a:gd name="connsiteX147" fmla="*/ 72712 w 1754187"/>
                <a:gd name="connsiteY147" fmla="*/ 532562 h 2278228"/>
                <a:gd name="connsiteX148" fmla="*/ 78393 w 1754187"/>
                <a:gd name="connsiteY148" fmla="*/ 529721 h 2278228"/>
                <a:gd name="connsiteX149" fmla="*/ 86630 w 1754187"/>
                <a:gd name="connsiteY149" fmla="*/ 529721 h 2278228"/>
                <a:gd name="connsiteX150" fmla="*/ 120430 w 1754187"/>
                <a:gd name="connsiteY150" fmla="*/ 526881 h 2278228"/>
                <a:gd name="connsiteX151" fmla="*/ 128667 w 1754187"/>
                <a:gd name="connsiteY151" fmla="*/ 529721 h 2278228"/>
                <a:gd name="connsiteX152" fmla="*/ 134347 w 1754187"/>
                <a:gd name="connsiteY152" fmla="*/ 529721 h 2278228"/>
                <a:gd name="connsiteX153" fmla="*/ 165307 w 1754187"/>
                <a:gd name="connsiteY153" fmla="*/ 549320 h 2278228"/>
                <a:gd name="connsiteX154" fmla="*/ 173544 w 1754187"/>
                <a:gd name="connsiteY154" fmla="*/ 557557 h 2278228"/>
                <a:gd name="connsiteX155" fmla="*/ 179225 w 1754187"/>
                <a:gd name="connsiteY155" fmla="*/ 560397 h 2278228"/>
                <a:gd name="connsiteX156" fmla="*/ 187746 w 1754187"/>
                <a:gd name="connsiteY156" fmla="*/ 566078 h 2278228"/>
                <a:gd name="connsiteX157" fmla="*/ 226942 w 1754187"/>
                <a:gd name="connsiteY157" fmla="*/ 599594 h 2278228"/>
                <a:gd name="connsiteX158" fmla="*/ 232623 w 1754187"/>
                <a:gd name="connsiteY158" fmla="*/ 602434 h 2278228"/>
                <a:gd name="connsiteX159" fmla="*/ 240860 w 1754187"/>
                <a:gd name="connsiteY159" fmla="*/ 605274 h 2278228"/>
                <a:gd name="connsiteX160" fmla="*/ 246541 w 1754187"/>
                <a:gd name="connsiteY160" fmla="*/ 608114 h 2278228"/>
                <a:gd name="connsiteX161" fmla="*/ 257618 w 1754187"/>
                <a:gd name="connsiteY161" fmla="*/ 608114 h 2278228"/>
                <a:gd name="connsiteX162" fmla="*/ 302495 w 1754187"/>
                <a:gd name="connsiteY162" fmla="*/ 591357 h 2278228"/>
                <a:gd name="connsiteX163" fmla="*/ 308176 w 1754187"/>
                <a:gd name="connsiteY163" fmla="*/ 585676 h 2278228"/>
                <a:gd name="connsiteX164" fmla="*/ 311016 w 1754187"/>
                <a:gd name="connsiteY164" fmla="*/ 579995 h 2278228"/>
                <a:gd name="connsiteX165" fmla="*/ 316413 w 1754187"/>
                <a:gd name="connsiteY165" fmla="*/ 574599 h 2278228"/>
                <a:gd name="connsiteX166" fmla="*/ 319253 w 1754187"/>
                <a:gd name="connsiteY166" fmla="*/ 568918 h 2278228"/>
                <a:gd name="connsiteX167" fmla="*/ 366971 w 1754187"/>
                <a:gd name="connsiteY167" fmla="*/ 552160 h 2278228"/>
                <a:gd name="connsiteX168" fmla="*/ 375492 w 1754187"/>
                <a:gd name="connsiteY168" fmla="*/ 552160 h 2278228"/>
                <a:gd name="connsiteX169" fmla="*/ 422925 w 1754187"/>
                <a:gd name="connsiteY169" fmla="*/ 515520 h 2278228"/>
                <a:gd name="connsiteX170" fmla="*/ 431446 w 1754187"/>
                <a:gd name="connsiteY170" fmla="*/ 507283 h 2278228"/>
                <a:gd name="connsiteX171" fmla="*/ 437127 w 1754187"/>
                <a:gd name="connsiteY171" fmla="*/ 498762 h 2278228"/>
                <a:gd name="connsiteX172" fmla="*/ 470643 w 1754187"/>
                <a:gd name="connsiteY172" fmla="*/ 487685 h 2278228"/>
                <a:gd name="connsiteX173" fmla="*/ 482004 w 1754187"/>
                <a:gd name="connsiteY173" fmla="*/ 487685 h 2278228"/>
                <a:gd name="connsiteX174" fmla="*/ 518360 w 1754187"/>
                <a:gd name="connsiteY174" fmla="*/ 498762 h 2278228"/>
                <a:gd name="connsiteX175" fmla="*/ 526597 w 1754187"/>
                <a:gd name="connsiteY175" fmla="*/ 498762 h 2278228"/>
                <a:gd name="connsiteX176" fmla="*/ 554716 w 1754187"/>
                <a:gd name="connsiteY176" fmla="*/ 487685 h 2278228"/>
                <a:gd name="connsiteX177" fmla="*/ 563237 w 1754187"/>
                <a:gd name="connsiteY177" fmla="*/ 479164 h 2278228"/>
                <a:gd name="connsiteX178" fmla="*/ 574315 w 1754187"/>
                <a:gd name="connsiteY178" fmla="*/ 473483 h 2278228"/>
                <a:gd name="connsiteX179" fmla="*/ 579995 w 1754187"/>
                <a:gd name="connsiteY179" fmla="*/ 468086 h 2278228"/>
                <a:gd name="connsiteX180" fmla="*/ 627713 w 1754187"/>
                <a:gd name="connsiteY180" fmla="*/ 459565 h 2278228"/>
                <a:gd name="connsiteX181" fmla="*/ 644471 w 1754187"/>
                <a:gd name="connsiteY181" fmla="*/ 453885 h 2278228"/>
                <a:gd name="connsiteX182" fmla="*/ 658388 w 1754187"/>
                <a:gd name="connsiteY182" fmla="*/ 453885 h 2278228"/>
                <a:gd name="connsiteX183" fmla="*/ 694745 w 1754187"/>
                <a:gd name="connsiteY183" fmla="*/ 417528 h 2278228"/>
                <a:gd name="connsiteX184" fmla="*/ 694745 w 1754187"/>
                <a:gd name="connsiteY184" fmla="*/ 409007 h 2278228"/>
                <a:gd name="connsiteX185" fmla="*/ 697585 w 1754187"/>
                <a:gd name="connsiteY185" fmla="*/ 361574 h 2278228"/>
                <a:gd name="connsiteX186" fmla="*/ 700425 w 1754187"/>
                <a:gd name="connsiteY186" fmla="*/ 353053 h 2278228"/>
                <a:gd name="connsiteX187" fmla="*/ 728545 w 1754187"/>
                <a:gd name="connsiteY187" fmla="*/ 313856 h 2278228"/>
                <a:gd name="connsiteX188" fmla="*/ 770581 w 1754187"/>
                <a:gd name="connsiteY188" fmla="*/ 299939 h 2278228"/>
                <a:gd name="connsiteX189" fmla="*/ 795860 w 1754187"/>
                <a:gd name="connsiteY189" fmla="*/ 283181 h 2278228"/>
                <a:gd name="connsiteX190" fmla="*/ 804097 w 1754187"/>
                <a:gd name="connsiteY190" fmla="*/ 277500 h 2278228"/>
                <a:gd name="connsiteX191" fmla="*/ 812618 w 1754187"/>
                <a:gd name="connsiteY191" fmla="*/ 271820 h 2278228"/>
                <a:gd name="connsiteX192" fmla="*/ 851815 w 1754187"/>
                <a:gd name="connsiteY192" fmla="*/ 229783 h 2278228"/>
                <a:gd name="connsiteX193" fmla="*/ 860336 w 1754187"/>
                <a:gd name="connsiteY193" fmla="*/ 218705 h 2278228"/>
                <a:gd name="connsiteX194" fmla="*/ 910610 w 1754187"/>
                <a:gd name="connsiteY194" fmla="*/ 201663 h 2278228"/>
                <a:gd name="connsiteX195" fmla="*/ 946966 w 1754187"/>
                <a:gd name="connsiteY195" fmla="*/ 190586 h 2278228"/>
                <a:gd name="connsiteX196" fmla="*/ 955487 w 1754187"/>
                <a:gd name="connsiteY196" fmla="*/ 187746 h 2278228"/>
                <a:gd name="connsiteX197" fmla="*/ 994683 w 1754187"/>
                <a:gd name="connsiteY197" fmla="*/ 170988 h 2278228"/>
                <a:gd name="connsiteX198" fmla="*/ 1000364 w 1754187"/>
                <a:gd name="connsiteY198" fmla="*/ 170988 h 2278228"/>
                <a:gd name="connsiteX199" fmla="*/ 1059159 w 1754187"/>
                <a:gd name="connsiteY199" fmla="*/ 140028 h 2278228"/>
                <a:gd name="connsiteX200" fmla="*/ 1090118 w 1754187"/>
                <a:gd name="connsiteY200" fmla="*/ 126111 h 2278228"/>
                <a:gd name="connsiteX201" fmla="*/ 1098355 w 1754187"/>
                <a:gd name="connsiteY201" fmla="*/ 123270 h 2278228"/>
                <a:gd name="connsiteX202" fmla="*/ 1120794 w 1754187"/>
                <a:gd name="connsiteY202" fmla="*/ 106512 h 2278228"/>
                <a:gd name="connsiteX203" fmla="*/ 1126475 w 1754187"/>
                <a:gd name="connsiteY203" fmla="*/ 97991 h 2278228"/>
                <a:gd name="connsiteX204" fmla="*/ 1137552 w 1754187"/>
                <a:gd name="connsiteY204" fmla="*/ 78393 h 2278228"/>
                <a:gd name="connsiteX205" fmla="*/ 1146073 w 1754187"/>
                <a:gd name="connsiteY205" fmla="*/ 53114 h 2278228"/>
                <a:gd name="connsiteX206" fmla="*/ 1143233 w 1754187"/>
                <a:gd name="connsiteY206" fmla="*/ 42037 h 2278228"/>
                <a:gd name="connsiteX207" fmla="*/ 1140392 w 1754187"/>
                <a:gd name="connsiteY207" fmla="*/ 28119 h 2278228"/>
                <a:gd name="connsiteX208" fmla="*/ 1151754 w 1754187"/>
                <a:gd name="connsiteY208" fmla="*/ 0 h 2278228"/>
                <a:gd name="connsiteX209" fmla="*/ 1159990 w 1754187"/>
                <a:gd name="connsiteY209" fmla="*/ 2840 h 2278228"/>
                <a:gd name="connsiteX210" fmla="*/ 1196347 w 1754187"/>
                <a:gd name="connsiteY210" fmla="*/ 28119 h 2278228"/>
                <a:gd name="connsiteX211" fmla="*/ 1204868 w 1754187"/>
                <a:gd name="connsiteY211" fmla="*/ 36356 h 2278228"/>
                <a:gd name="connsiteX212" fmla="*/ 1210548 w 1754187"/>
                <a:gd name="connsiteY212" fmla="*/ 42037 h 2278228"/>
                <a:gd name="connsiteX213" fmla="*/ 1252585 w 1754187"/>
                <a:gd name="connsiteY213" fmla="*/ 55954 h 2278228"/>
                <a:gd name="connsiteX214" fmla="*/ 1263663 w 1754187"/>
                <a:gd name="connsiteY214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54249 w 1754187"/>
                <a:gd name="connsiteY51" fmla="*/ 1678635 h 2278228"/>
                <a:gd name="connsiteX52" fmla="*/ 1468166 w 1754187"/>
                <a:gd name="connsiteY52" fmla="*/ 1745950 h 2278228"/>
                <a:gd name="connsiteX53" fmla="*/ 1468166 w 1754187"/>
                <a:gd name="connsiteY53" fmla="*/ 1748791 h 2278228"/>
                <a:gd name="connsiteX54" fmla="*/ 1476687 w 1754187"/>
                <a:gd name="connsiteY54" fmla="*/ 1835421 h 2278228"/>
                <a:gd name="connsiteX55" fmla="*/ 1297463 w 1754187"/>
                <a:gd name="connsiteY55" fmla="*/ 2054126 h 2278228"/>
                <a:gd name="connsiteX56" fmla="*/ 1260822 w 1754187"/>
                <a:gd name="connsiteY56" fmla="*/ 2087642 h 2278228"/>
                <a:gd name="connsiteX57" fmla="*/ 1190950 w 1754187"/>
                <a:gd name="connsiteY57" fmla="*/ 2177397 h 2278228"/>
                <a:gd name="connsiteX58" fmla="*/ 1053042 w 1754187"/>
                <a:gd name="connsiteY58" fmla="*/ 2131397 h 2278228"/>
                <a:gd name="connsiteX59" fmla="*/ 907769 w 1754187"/>
                <a:gd name="connsiteY59" fmla="*/ 2070884 h 2278228"/>
                <a:gd name="connsiteX60" fmla="*/ 571474 w 1754187"/>
                <a:gd name="connsiteY60" fmla="*/ 2087642 h 2278228"/>
                <a:gd name="connsiteX61" fmla="*/ 551876 w 1754187"/>
                <a:gd name="connsiteY61" fmla="*/ 2087642 h 2278228"/>
                <a:gd name="connsiteX62" fmla="*/ 521200 w 1754187"/>
                <a:gd name="connsiteY62" fmla="*/ 2073724 h 2278228"/>
                <a:gd name="connsiteX63" fmla="*/ 512679 w 1754187"/>
                <a:gd name="connsiteY63" fmla="*/ 2073724 h 2278228"/>
                <a:gd name="connsiteX64" fmla="*/ 462406 w 1754187"/>
                <a:gd name="connsiteY64" fmla="*/ 2101844 h 2278228"/>
                <a:gd name="connsiteX65" fmla="*/ 375492 w 1754187"/>
                <a:gd name="connsiteY65" fmla="*/ 2194154 h 2278228"/>
                <a:gd name="connsiteX66" fmla="*/ 364130 w 1754187"/>
                <a:gd name="connsiteY66" fmla="*/ 2210912 h 2278228"/>
                <a:gd name="connsiteX67" fmla="*/ 355893 w 1754187"/>
                <a:gd name="connsiteY67" fmla="*/ 2222274 h 2278228"/>
                <a:gd name="connsiteX68" fmla="*/ 324934 w 1754187"/>
                <a:gd name="connsiteY68" fmla="*/ 2247552 h 2278228"/>
                <a:gd name="connsiteX69" fmla="*/ 294258 w 1754187"/>
                <a:gd name="connsiteY69" fmla="*/ 2278228 h 2278228"/>
                <a:gd name="connsiteX70" fmla="*/ 210184 w 1754187"/>
                <a:gd name="connsiteY70" fmla="*/ 2236191 h 2278228"/>
                <a:gd name="connsiteX71" fmla="*/ 117590 w 1754187"/>
                <a:gd name="connsiteY71" fmla="*/ 2141040 h 2278228"/>
                <a:gd name="connsiteX72" fmla="*/ 117590 w 1754187"/>
                <a:gd name="connsiteY72" fmla="*/ 2096163 h 2278228"/>
                <a:gd name="connsiteX73" fmla="*/ 162467 w 1754187"/>
                <a:gd name="connsiteY73" fmla="*/ 2034528 h 2278228"/>
                <a:gd name="connsiteX74" fmla="*/ 201663 w 1754187"/>
                <a:gd name="connsiteY74" fmla="*/ 1928015 h 2278228"/>
                <a:gd name="connsiteX75" fmla="*/ 232623 w 1754187"/>
                <a:gd name="connsiteY75" fmla="*/ 1759868 h 2278228"/>
                <a:gd name="connsiteX76" fmla="*/ 235179 w 1754187"/>
                <a:gd name="connsiteY76" fmla="*/ 1672954 h 2278228"/>
                <a:gd name="connsiteX77" fmla="*/ 240860 w 1754187"/>
                <a:gd name="connsiteY77" fmla="*/ 1664717 h 2278228"/>
                <a:gd name="connsiteX78" fmla="*/ 235179 w 1754187"/>
                <a:gd name="connsiteY78" fmla="*/ 1479528 h 2278228"/>
                <a:gd name="connsiteX79" fmla="*/ 232623 w 1754187"/>
                <a:gd name="connsiteY79" fmla="*/ 1476687 h 2278228"/>
                <a:gd name="connsiteX80" fmla="*/ 232623 w 1754187"/>
                <a:gd name="connsiteY80" fmla="*/ 1465610 h 2278228"/>
                <a:gd name="connsiteX81" fmla="*/ 229783 w 1754187"/>
                <a:gd name="connsiteY81" fmla="*/ 1457089 h 2278228"/>
                <a:gd name="connsiteX82" fmla="*/ 229783 w 1754187"/>
                <a:gd name="connsiteY82" fmla="*/ 1451692 h 2278228"/>
                <a:gd name="connsiteX83" fmla="*/ 240860 w 1754187"/>
                <a:gd name="connsiteY83" fmla="*/ 1398294 h 2278228"/>
                <a:gd name="connsiteX84" fmla="*/ 243700 w 1754187"/>
                <a:gd name="connsiteY84" fmla="*/ 1395454 h 2278228"/>
                <a:gd name="connsiteX85" fmla="*/ 249381 w 1754187"/>
                <a:gd name="connsiteY85" fmla="*/ 1392897 h 2278228"/>
                <a:gd name="connsiteX86" fmla="*/ 254778 w 1754187"/>
                <a:gd name="connsiteY86" fmla="*/ 1390057 h 2278228"/>
                <a:gd name="connsiteX87" fmla="*/ 263298 w 1754187"/>
                <a:gd name="connsiteY87" fmla="*/ 1387217 h 2278228"/>
                <a:gd name="connsiteX88" fmla="*/ 299655 w 1754187"/>
                <a:gd name="connsiteY88" fmla="*/ 1387217 h 2278228"/>
                <a:gd name="connsiteX89" fmla="*/ 299655 w 1754187"/>
                <a:gd name="connsiteY89" fmla="*/ 1381536 h 2278228"/>
                <a:gd name="connsiteX90" fmla="*/ 305335 w 1754187"/>
                <a:gd name="connsiteY90" fmla="*/ 1375855 h 2278228"/>
                <a:gd name="connsiteX91" fmla="*/ 305335 w 1754187"/>
                <a:gd name="connsiteY91" fmla="*/ 1317061 h 2278228"/>
                <a:gd name="connsiteX92" fmla="*/ 308176 w 1754187"/>
                <a:gd name="connsiteY92" fmla="*/ 1311380 h 2278228"/>
                <a:gd name="connsiteX93" fmla="*/ 313856 w 1754187"/>
                <a:gd name="connsiteY93" fmla="*/ 1303143 h 2278228"/>
                <a:gd name="connsiteX94" fmla="*/ 316413 w 1754187"/>
                <a:gd name="connsiteY94" fmla="*/ 1300303 h 2278228"/>
                <a:gd name="connsiteX95" fmla="*/ 341692 w 1754187"/>
                <a:gd name="connsiteY95" fmla="*/ 1266787 h 2278228"/>
                <a:gd name="connsiteX96" fmla="*/ 372651 w 1754187"/>
                <a:gd name="connsiteY96" fmla="*/ 1238668 h 2278228"/>
                <a:gd name="connsiteX97" fmla="*/ 378332 w 1754187"/>
                <a:gd name="connsiteY97" fmla="*/ 1238668 h 2278228"/>
                <a:gd name="connsiteX98" fmla="*/ 383728 w 1754187"/>
                <a:gd name="connsiteY98" fmla="*/ 1235827 h 2278228"/>
                <a:gd name="connsiteX99" fmla="*/ 389409 w 1754187"/>
                <a:gd name="connsiteY99" fmla="*/ 1235827 h 2278228"/>
                <a:gd name="connsiteX100" fmla="*/ 411848 w 1754187"/>
                <a:gd name="connsiteY100" fmla="*/ 1238668 h 2278228"/>
                <a:gd name="connsiteX101" fmla="*/ 422925 w 1754187"/>
                <a:gd name="connsiteY101" fmla="*/ 1238668 h 2278228"/>
                <a:gd name="connsiteX102" fmla="*/ 445364 w 1754187"/>
                <a:gd name="connsiteY102" fmla="*/ 1224750 h 2278228"/>
                <a:gd name="connsiteX103" fmla="*/ 439967 w 1754187"/>
                <a:gd name="connsiteY103" fmla="*/ 1221910 h 2278228"/>
                <a:gd name="connsiteX104" fmla="*/ 428606 w 1754187"/>
                <a:gd name="connsiteY104" fmla="*/ 1199471 h 2278228"/>
                <a:gd name="connsiteX105" fmla="*/ 425765 w 1754187"/>
                <a:gd name="connsiteY105" fmla="*/ 1193790 h 2278228"/>
                <a:gd name="connsiteX106" fmla="*/ 403327 w 1754187"/>
                <a:gd name="connsiteY106" fmla="*/ 1171352 h 2278228"/>
                <a:gd name="connsiteX107" fmla="*/ 400486 w 1754187"/>
                <a:gd name="connsiteY107" fmla="*/ 1171352 h 2278228"/>
                <a:gd name="connsiteX108" fmla="*/ 395090 w 1754187"/>
                <a:gd name="connsiteY108" fmla="*/ 1168511 h 2278228"/>
                <a:gd name="connsiteX109" fmla="*/ 378332 w 1754187"/>
                <a:gd name="connsiteY109" fmla="*/ 1162831 h 2278228"/>
                <a:gd name="connsiteX110" fmla="*/ 372651 w 1754187"/>
                <a:gd name="connsiteY110" fmla="*/ 1160274 h 2278228"/>
                <a:gd name="connsiteX111" fmla="*/ 353053 w 1754187"/>
                <a:gd name="connsiteY111" fmla="*/ 1126475 h 2278228"/>
                <a:gd name="connsiteX112" fmla="*/ 333455 w 1754187"/>
                <a:gd name="connsiteY112" fmla="*/ 1123634 h 2278228"/>
                <a:gd name="connsiteX113" fmla="*/ 294258 w 1754187"/>
                <a:gd name="connsiteY113" fmla="*/ 1112557 h 2278228"/>
                <a:gd name="connsiteX114" fmla="*/ 299655 w 1754187"/>
                <a:gd name="connsiteY114" fmla="*/ 1095799 h 2278228"/>
                <a:gd name="connsiteX115" fmla="*/ 294258 w 1754187"/>
                <a:gd name="connsiteY115" fmla="*/ 1050922 h 2278228"/>
                <a:gd name="connsiteX116" fmla="*/ 294258 w 1754187"/>
                <a:gd name="connsiteY116" fmla="*/ 1039560 h 2278228"/>
                <a:gd name="connsiteX117" fmla="*/ 302495 w 1754187"/>
                <a:gd name="connsiteY117" fmla="*/ 983606 h 2278228"/>
                <a:gd name="connsiteX118" fmla="*/ 302495 w 1754187"/>
                <a:gd name="connsiteY118" fmla="*/ 964008 h 2278228"/>
                <a:gd name="connsiteX119" fmla="*/ 324934 w 1754187"/>
                <a:gd name="connsiteY119" fmla="*/ 885615 h 2278228"/>
                <a:gd name="connsiteX120" fmla="*/ 333455 w 1754187"/>
                <a:gd name="connsiteY120" fmla="*/ 874253 h 2278228"/>
                <a:gd name="connsiteX121" fmla="*/ 341692 w 1754187"/>
                <a:gd name="connsiteY121" fmla="*/ 863176 h 2278228"/>
                <a:gd name="connsiteX122" fmla="*/ 358449 w 1754187"/>
                <a:gd name="connsiteY122" fmla="*/ 823980 h 2278228"/>
                <a:gd name="connsiteX123" fmla="*/ 361290 w 1754187"/>
                <a:gd name="connsiteY123" fmla="*/ 818299 h 2278228"/>
                <a:gd name="connsiteX124" fmla="*/ 358449 w 1754187"/>
                <a:gd name="connsiteY124" fmla="*/ 806938 h 2278228"/>
                <a:gd name="connsiteX125" fmla="*/ 358449 w 1754187"/>
                <a:gd name="connsiteY125" fmla="*/ 798701 h 2278228"/>
                <a:gd name="connsiteX126" fmla="*/ 308176 w 1754187"/>
                <a:gd name="connsiteY126" fmla="*/ 764901 h 2278228"/>
                <a:gd name="connsiteX127" fmla="*/ 296814 w 1754187"/>
                <a:gd name="connsiteY127" fmla="*/ 764901 h 2278228"/>
                <a:gd name="connsiteX128" fmla="*/ 263298 w 1754187"/>
                <a:gd name="connsiteY128" fmla="*/ 748143 h 2278228"/>
                <a:gd name="connsiteX129" fmla="*/ 254778 w 1754187"/>
                <a:gd name="connsiteY129" fmla="*/ 745302 h 2278228"/>
                <a:gd name="connsiteX130" fmla="*/ 195983 w 1754187"/>
                <a:gd name="connsiteY130" fmla="*/ 750983 h 2278228"/>
                <a:gd name="connsiteX131" fmla="*/ 184905 w 1754187"/>
                <a:gd name="connsiteY131" fmla="*/ 753823 h 2278228"/>
                <a:gd name="connsiteX132" fmla="*/ 137188 w 1754187"/>
                <a:gd name="connsiteY132" fmla="*/ 742746 h 2278228"/>
                <a:gd name="connsiteX133" fmla="*/ 131507 w 1754187"/>
                <a:gd name="connsiteY133" fmla="*/ 734225 h 2278228"/>
                <a:gd name="connsiteX134" fmla="*/ 100832 w 1754187"/>
                <a:gd name="connsiteY134" fmla="*/ 686508 h 2278228"/>
                <a:gd name="connsiteX135" fmla="*/ 86630 w 1754187"/>
                <a:gd name="connsiteY135" fmla="*/ 680827 h 2278228"/>
                <a:gd name="connsiteX136" fmla="*/ 69872 w 1754187"/>
                <a:gd name="connsiteY136" fmla="*/ 675430 h 2278228"/>
                <a:gd name="connsiteX137" fmla="*/ 24995 w 1754187"/>
                <a:gd name="connsiteY137" fmla="*/ 630553 h 2278228"/>
                <a:gd name="connsiteX138" fmla="*/ 24995 w 1754187"/>
                <a:gd name="connsiteY138" fmla="*/ 619192 h 2278228"/>
                <a:gd name="connsiteX139" fmla="*/ 22439 w 1754187"/>
                <a:gd name="connsiteY139" fmla="*/ 610955 h 2278228"/>
                <a:gd name="connsiteX140" fmla="*/ 0 w 1754187"/>
                <a:gd name="connsiteY140" fmla="*/ 532562 h 2278228"/>
                <a:gd name="connsiteX141" fmla="*/ 8237 w 1754187"/>
                <a:gd name="connsiteY141" fmla="*/ 535118 h 2278228"/>
                <a:gd name="connsiteX142" fmla="*/ 16758 w 1754187"/>
                <a:gd name="connsiteY142" fmla="*/ 535118 h 2278228"/>
                <a:gd name="connsiteX143" fmla="*/ 33516 w 1754187"/>
                <a:gd name="connsiteY143" fmla="*/ 537958 h 2278228"/>
                <a:gd name="connsiteX144" fmla="*/ 47433 w 1754187"/>
                <a:gd name="connsiteY144" fmla="*/ 535118 h 2278228"/>
                <a:gd name="connsiteX145" fmla="*/ 58795 w 1754187"/>
                <a:gd name="connsiteY145" fmla="*/ 535118 h 2278228"/>
                <a:gd name="connsiteX146" fmla="*/ 72712 w 1754187"/>
                <a:gd name="connsiteY146" fmla="*/ 532562 h 2278228"/>
                <a:gd name="connsiteX147" fmla="*/ 78393 w 1754187"/>
                <a:gd name="connsiteY147" fmla="*/ 529721 h 2278228"/>
                <a:gd name="connsiteX148" fmla="*/ 86630 w 1754187"/>
                <a:gd name="connsiteY148" fmla="*/ 529721 h 2278228"/>
                <a:gd name="connsiteX149" fmla="*/ 120430 w 1754187"/>
                <a:gd name="connsiteY149" fmla="*/ 526881 h 2278228"/>
                <a:gd name="connsiteX150" fmla="*/ 128667 w 1754187"/>
                <a:gd name="connsiteY150" fmla="*/ 529721 h 2278228"/>
                <a:gd name="connsiteX151" fmla="*/ 134347 w 1754187"/>
                <a:gd name="connsiteY151" fmla="*/ 529721 h 2278228"/>
                <a:gd name="connsiteX152" fmla="*/ 165307 w 1754187"/>
                <a:gd name="connsiteY152" fmla="*/ 549320 h 2278228"/>
                <a:gd name="connsiteX153" fmla="*/ 173544 w 1754187"/>
                <a:gd name="connsiteY153" fmla="*/ 557557 h 2278228"/>
                <a:gd name="connsiteX154" fmla="*/ 179225 w 1754187"/>
                <a:gd name="connsiteY154" fmla="*/ 560397 h 2278228"/>
                <a:gd name="connsiteX155" fmla="*/ 187746 w 1754187"/>
                <a:gd name="connsiteY155" fmla="*/ 566078 h 2278228"/>
                <a:gd name="connsiteX156" fmla="*/ 226942 w 1754187"/>
                <a:gd name="connsiteY156" fmla="*/ 599594 h 2278228"/>
                <a:gd name="connsiteX157" fmla="*/ 232623 w 1754187"/>
                <a:gd name="connsiteY157" fmla="*/ 602434 h 2278228"/>
                <a:gd name="connsiteX158" fmla="*/ 240860 w 1754187"/>
                <a:gd name="connsiteY158" fmla="*/ 605274 h 2278228"/>
                <a:gd name="connsiteX159" fmla="*/ 246541 w 1754187"/>
                <a:gd name="connsiteY159" fmla="*/ 608114 h 2278228"/>
                <a:gd name="connsiteX160" fmla="*/ 257618 w 1754187"/>
                <a:gd name="connsiteY160" fmla="*/ 608114 h 2278228"/>
                <a:gd name="connsiteX161" fmla="*/ 302495 w 1754187"/>
                <a:gd name="connsiteY161" fmla="*/ 591357 h 2278228"/>
                <a:gd name="connsiteX162" fmla="*/ 308176 w 1754187"/>
                <a:gd name="connsiteY162" fmla="*/ 585676 h 2278228"/>
                <a:gd name="connsiteX163" fmla="*/ 311016 w 1754187"/>
                <a:gd name="connsiteY163" fmla="*/ 579995 h 2278228"/>
                <a:gd name="connsiteX164" fmla="*/ 316413 w 1754187"/>
                <a:gd name="connsiteY164" fmla="*/ 574599 h 2278228"/>
                <a:gd name="connsiteX165" fmla="*/ 319253 w 1754187"/>
                <a:gd name="connsiteY165" fmla="*/ 568918 h 2278228"/>
                <a:gd name="connsiteX166" fmla="*/ 366971 w 1754187"/>
                <a:gd name="connsiteY166" fmla="*/ 552160 h 2278228"/>
                <a:gd name="connsiteX167" fmla="*/ 375492 w 1754187"/>
                <a:gd name="connsiteY167" fmla="*/ 552160 h 2278228"/>
                <a:gd name="connsiteX168" fmla="*/ 422925 w 1754187"/>
                <a:gd name="connsiteY168" fmla="*/ 515520 h 2278228"/>
                <a:gd name="connsiteX169" fmla="*/ 431446 w 1754187"/>
                <a:gd name="connsiteY169" fmla="*/ 507283 h 2278228"/>
                <a:gd name="connsiteX170" fmla="*/ 437127 w 1754187"/>
                <a:gd name="connsiteY170" fmla="*/ 498762 h 2278228"/>
                <a:gd name="connsiteX171" fmla="*/ 470643 w 1754187"/>
                <a:gd name="connsiteY171" fmla="*/ 487685 h 2278228"/>
                <a:gd name="connsiteX172" fmla="*/ 482004 w 1754187"/>
                <a:gd name="connsiteY172" fmla="*/ 487685 h 2278228"/>
                <a:gd name="connsiteX173" fmla="*/ 518360 w 1754187"/>
                <a:gd name="connsiteY173" fmla="*/ 498762 h 2278228"/>
                <a:gd name="connsiteX174" fmla="*/ 526597 w 1754187"/>
                <a:gd name="connsiteY174" fmla="*/ 498762 h 2278228"/>
                <a:gd name="connsiteX175" fmla="*/ 554716 w 1754187"/>
                <a:gd name="connsiteY175" fmla="*/ 487685 h 2278228"/>
                <a:gd name="connsiteX176" fmla="*/ 563237 w 1754187"/>
                <a:gd name="connsiteY176" fmla="*/ 479164 h 2278228"/>
                <a:gd name="connsiteX177" fmla="*/ 574315 w 1754187"/>
                <a:gd name="connsiteY177" fmla="*/ 473483 h 2278228"/>
                <a:gd name="connsiteX178" fmla="*/ 579995 w 1754187"/>
                <a:gd name="connsiteY178" fmla="*/ 468086 h 2278228"/>
                <a:gd name="connsiteX179" fmla="*/ 627713 w 1754187"/>
                <a:gd name="connsiteY179" fmla="*/ 459565 h 2278228"/>
                <a:gd name="connsiteX180" fmla="*/ 644471 w 1754187"/>
                <a:gd name="connsiteY180" fmla="*/ 453885 h 2278228"/>
                <a:gd name="connsiteX181" fmla="*/ 658388 w 1754187"/>
                <a:gd name="connsiteY181" fmla="*/ 453885 h 2278228"/>
                <a:gd name="connsiteX182" fmla="*/ 694745 w 1754187"/>
                <a:gd name="connsiteY182" fmla="*/ 417528 h 2278228"/>
                <a:gd name="connsiteX183" fmla="*/ 694745 w 1754187"/>
                <a:gd name="connsiteY183" fmla="*/ 409007 h 2278228"/>
                <a:gd name="connsiteX184" fmla="*/ 697585 w 1754187"/>
                <a:gd name="connsiteY184" fmla="*/ 361574 h 2278228"/>
                <a:gd name="connsiteX185" fmla="*/ 700425 w 1754187"/>
                <a:gd name="connsiteY185" fmla="*/ 353053 h 2278228"/>
                <a:gd name="connsiteX186" fmla="*/ 728545 w 1754187"/>
                <a:gd name="connsiteY186" fmla="*/ 313856 h 2278228"/>
                <a:gd name="connsiteX187" fmla="*/ 770581 w 1754187"/>
                <a:gd name="connsiteY187" fmla="*/ 299939 h 2278228"/>
                <a:gd name="connsiteX188" fmla="*/ 795860 w 1754187"/>
                <a:gd name="connsiteY188" fmla="*/ 283181 h 2278228"/>
                <a:gd name="connsiteX189" fmla="*/ 804097 w 1754187"/>
                <a:gd name="connsiteY189" fmla="*/ 277500 h 2278228"/>
                <a:gd name="connsiteX190" fmla="*/ 812618 w 1754187"/>
                <a:gd name="connsiteY190" fmla="*/ 271820 h 2278228"/>
                <a:gd name="connsiteX191" fmla="*/ 851815 w 1754187"/>
                <a:gd name="connsiteY191" fmla="*/ 229783 h 2278228"/>
                <a:gd name="connsiteX192" fmla="*/ 860336 w 1754187"/>
                <a:gd name="connsiteY192" fmla="*/ 218705 h 2278228"/>
                <a:gd name="connsiteX193" fmla="*/ 910610 w 1754187"/>
                <a:gd name="connsiteY193" fmla="*/ 201663 h 2278228"/>
                <a:gd name="connsiteX194" fmla="*/ 946966 w 1754187"/>
                <a:gd name="connsiteY194" fmla="*/ 190586 h 2278228"/>
                <a:gd name="connsiteX195" fmla="*/ 955487 w 1754187"/>
                <a:gd name="connsiteY195" fmla="*/ 187746 h 2278228"/>
                <a:gd name="connsiteX196" fmla="*/ 994683 w 1754187"/>
                <a:gd name="connsiteY196" fmla="*/ 170988 h 2278228"/>
                <a:gd name="connsiteX197" fmla="*/ 1000364 w 1754187"/>
                <a:gd name="connsiteY197" fmla="*/ 170988 h 2278228"/>
                <a:gd name="connsiteX198" fmla="*/ 1059159 w 1754187"/>
                <a:gd name="connsiteY198" fmla="*/ 140028 h 2278228"/>
                <a:gd name="connsiteX199" fmla="*/ 1090118 w 1754187"/>
                <a:gd name="connsiteY199" fmla="*/ 126111 h 2278228"/>
                <a:gd name="connsiteX200" fmla="*/ 1098355 w 1754187"/>
                <a:gd name="connsiteY200" fmla="*/ 123270 h 2278228"/>
                <a:gd name="connsiteX201" fmla="*/ 1120794 w 1754187"/>
                <a:gd name="connsiteY201" fmla="*/ 106512 h 2278228"/>
                <a:gd name="connsiteX202" fmla="*/ 1126475 w 1754187"/>
                <a:gd name="connsiteY202" fmla="*/ 97991 h 2278228"/>
                <a:gd name="connsiteX203" fmla="*/ 1137552 w 1754187"/>
                <a:gd name="connsiteY203" fmla="*/ 78393 h 2278228"/>
                <a:gd name="connsiteX204" fmla="*/ 1146073 w 1754187"/>
                <a:gd name="connsiteY204" fmla="*/ 53114 h 2278228"/>
                <a:gd name="connsiteX205" fmla="*/ 1143233 w 1754187"/>
                <a:gd name="connsiteY205" fmla="*/ 42037 h 2278228"/>
                <a:gd name="connsiteX206" fmla="*/ 1140392 w 1754187"/>
                <a:gd name="connsiteY206" fmla="*/ 28119 h 2278228"/>
                <a:gd name="connsiteX207" fmla="*/ 1151754 w 1754187"/>
                <a:gd name="connsiteY207" fmla="*/ 0 h 2278228"/>
                <a:gd name="connsiteX208" fmla="*/ 1159990 w 1754187"/>
                <a:gd name="connsiteY208" fmla="*/ 2840 h 2278228"/>
                <a:gd name="connsiteX209" fmla="*/ 1196347 w 1754187"/>
                <a:gd name="connsiteY209" fmla="*/ 28119 h 2278228"/>
                <a:gd name="connsiteX210" fmla="*/ 1204868 w 1754187"/>
                <a:gd name="connsiteY210" fmla="*/ 36356 h 2278228"/>
                <a:gd name="connsiteX211" fmla="*/ 1210548 w 1754187"/>
                <a:gd name="connsiteY211" fmla="*/ 42037 h 2278228"/>
                <a:gd name="connsiteX212" fmla="*/ 1252585 w 1754187"/>
                <a:gd name="connsiteY212" fmla="*/ 55954 h 2278228"/>
                <a:gd name="connsiteX213" fmla="*/ 1263663 w 1754187"/>
                <a:gd name="connsiteY213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54249 w 1754187"/>
                <a:gd name="connsiteY50" fmla="*/ 1678635 h 2278228"/>
                <a:gd name="connsiteX51" fmla="*/ 1468166 w 1754187"/>
                <a:gd name="connsiteY51" fmla="*/ 1745950 h 2278228"/>
                <a:gd name="connsiteX52" fmla="*/ 1468166 w 1754187"/>
                <a:gd name="connsiteY52" fmla="*/ 1748791 h 2278228"/>
                <a:gd name="connsiteX53" fmla="*/ 1476687 w 1754187"/>
                <a:gd name="connsiteY53" fmla="*/ 1835421 h 2278228"/>
                <a:gd name="connsiteX54" fmla="*/ 1297463 w 1754187"/>
                <a:gd name="connsiteY54" fmla="*/ 2054126 h 2278228"/>
                <a:gd name="connsiteX55" fmla="*/ 1260822 w 1754187"/>
                <a:gd name="connsiteY55" fmla="*/ 2087642 h 2278228"/>
                <a:gd name="connsiteX56" fmla="*/ 1190950 w 1754187"/>
                <a:gd name="connsiteY56" fmla="*/ 2177397 h 2278228"/>
                <a:gd name="connsiteX57" fmla="*/ 1053042 w 1754187"/>
                <a:gd name="connsiteY57" fmla="*/ 2131397 h 2278228"/>
                <a:gd name="connsiteX58" fmla="*/ 907769 w 1754187"/>
                <a:gd name="connsiteY58" fmla="*/ 2070884 h 2278228"/>
                <a:gd name="connsiteX59" fmla="*/ 571474 w 1754187"/>
                <a:gd name="connsiteY59" fmla="*/ 2087642 h 2278228"/>
                <a:gd name="connsiteX60" fmla="*/ 551876 w 1754187"/>
                <a:gd name="connsiteY60" fmla="*/ 2087642 h 2278228"/>
                <a:gd name="connsiteX61" fmla="*/ 521200 w 1754187"/>
                <a:gd name="connsiteY61" fmla="*/ 2073724 h 2278228"/>
                <a:gd name="connsiteX62" fmla="*/ 512679 w 1754187"/>
                <a:gd name="connsiteY62" fmla="*/ 2073724 h 2278228"/>
                <a:gd name="connsiteX63" fmla="*/ 462406 w 1754187"/>
                <a:gd name="connsiteY63" fmla="*/ 2101844 h 2278228"/>
                <a:gd name="connsiteX64" fmla="*/ 375492 w 1754187"/>
                <a:gd name="connsiteY64" fmla="*/ 2194154 h 2278228"/>
                <a:gd name="connsiteX65" fmla="*/ 364130 w 1754187"/>
                <a:gd name="connsiteY65" fmla="*/ 2210912 h 2278228"/>
                <a:gd name="connsiteX66" fmla="*/ 355893 w 1754187"/>
                <a:gd name="connsiteY66" fmla="*/ 2222274 h 2278228"/>
                <a:gd name="connsiteX67" fmla="*/ 324934 w 1754187"/>
                <a:gd name="connsiteY67" fmla="*/ 2247552 h 2278228"/>
                <a:gd name="connsiteX68" fmla="*/ 294258 w 1754187"/>
                <a:gd name="connsiteY68" fmla="*/ 2278228 h 2278228"/>
                <a:gd name="connsiteX69" fmla="*/ 210184 w 1754187"/>
                <a:gd name="connsiteY69" fmla="*/ 2236191 h 2278228"/>
                <a:gd name="connsiteX70" fmla="*/ 117590 w 1754187"/>
                <a:gd name="connsiteY70" fmla="*/ 2141040 h 2278228"/>
                <a:gd name="connsiteX71" fmla="*/ 117590 w 1754187"/>
                <a:gd name="connsiteY71" fmla="*/ 2096163 h 2278228"/>
                <a:gd name="connsiteX72" fmla="*/ 162467 w 1754187"/>
                <a:gd name="connsiteY72" fmla="*/ 2034528 h 2278228"/>
                <a:gd name="connsiteX73" fmla="*/ 201663 w 1754187"/>
                <a:gd name="connsiteY73" fmla="*/ 1928015 h 2278228"/>
                <a:gd name="connsiteX74" fmla="*/ 232623 w 1754187"/>
                <a:gd name="connsiteY74" fmla="*/ 1759868 h 2278228"/>
                <a:gd name="connsiteX75" fmla="*/ 235179 w 1754187"/>
                <a:gd name="connsiteY75" fmla="*/ 1672954 h 2278228"/>
                <a:gd name="connsiteX76" fmla="*/ 240860 w 1754187"/>
                <a:gd name="connsiteY76" fmla="*/ 1664717 h 2278228"/>
                <a:gd name="connsiteX77" fmla="*/ 235179 w 1754187"/>
                <a:gd name="connsiteY77" fmla="*/ 1479528 h 2278228"/>
                <a:gd name="connsiteX78" fmla="*/ 232623 w 1754187"/>
                <a:gd name="connsiteY78" fmla="*/ 1476687 h 2278228"/>
                <a:gd name="connsiteX79" fmla="*/ 232623 w 1754187"/>
                <a:gd name="connsiteY79" fmla="*/ 1465610 h 2278228"/>
                <a:gd name="connsiteX80" fmla="*/ 229783 w 1754187"/>
                <a:gd name="connsiteY80" fmla="*/ 1457089 h 2278228"/>
                <a:gd name="connsiteX81" fmla="*/ 229783 w 1754187"/>
                <a:gd name="connsiteY81" fmla="*/ 1451692 h 2278228"/>
                <a:gd name="connsiteX82" fmla="*/ 240860 w 1754187"/>
                <a:gd name="connsiteY82" fmla="*/ 1398294 h 2278228"/>
                <a:gd name="connsiteX83" fmla="*/ 243700 w 1754187"/>
                <a:gd name="connsiteY83" fmla="*/ 1395454 h 2278228"/>
                <a:gd name="connsiteX84" fmla="*/ 249381 w 1754187"/>
                <a:gd name="connsiteY84" fmla="*/ 1392897 h 2278228"/>
                <a:gd name="connsiteX85" fmla="*/ 254778 w 1754187"/>
                <a:gd name="connsiteY85" fmla="*/ 1390057 h 2278228"/>
                <a:gd name="connsiteX86" fmla="*/ 263298 w 1754187"/>
                <a:gd name="connsiteY86" fmla="*/ 1387217 h 2278228"/>
                <a:gd name="connsiteX87" fmla="*/ 299655 w 1754187"/>
                <a:gd name="connsiteY87" fmla="*/ 1387217 h 2278228"/>
                <a:gd name="connsiteX88" fmla="*/ 299655 w 1754187"/>
                <a:gd name="connsiteY88" fmla="*/ 1381536 h 2278228"/>
                <a:gd name="connsiteX89" fmla="*/ 305335 w 1754187"/>
                <a:gd name="connsiteY89" fmla="*/ 1375855 h 2278228"/>
                <a:gd name="connsiteX90" fmla="*/ 305335 w 1754187"/>
                <a:gd name="connsiteY90" fmla="*/ 1317061 h 2278228"/>
                <a:gd name="connsiteX91" fmla="*/ 308176 w 1754187"/>
                <a:gd name="connsiteY91" fmla="*/ 1311380 h 2278228"/>
                <a:gd name="connsiteX92" fmla="*/ 313856 w 1754187"/>
                <a:gd name="connsiteY92" fmla="*/ 1303143 h 2278228"/>
                <a:gd name="connsiteX93" fmla="*/ 316413 w 1754187"/>
                <a:gd name="connsiteY93" fmla="*/ 1300303 h 2278228"/>
                <a:gd name="connsiteX94" fmla="*/ 341692 w 1754187"/>
                <a:gd name="connsiteY94" fmla="*/ 1266787 h 2278228"/>
                <a:gd name="connsiteX95" fmla="*/ 372651 w 1754187"/>
                <a:gd name="connsiteY95" fmla="*/ 1238668 h 2278228"/>
                <a:gd name="connsiteX96" fmla="*/ 378332 w 1754187"/>
                <a:gd name="connsiteY96" fmla="*/ 1238668 h 2278228"/>
                <a:gd name="connsiteX97" fmla="*/ 383728 w 1754187"/>
                <a:gd name="connsiteY97" fmla="*/ 1235827 h 2278228"/>
                <a:gd name="connsiteX98" fmla="*/ 389409 w 1754187"/>
                <a:gd name="connsiteY98" fmla="*/ 1235827 h 2278228"/>
                <a:gd name="connsiteX99" fmla="*/ 411848 w 1754187"/>
                <a:gd name="connsiteY99" fmla="*/ 1238668 h 2278228"/>
                <a:gd name="connsiteX100" fmla="*/ 422925 w 1754187"/>
                <a:gd name="connsiteY100" fmla="*/ 1238668 h 2278228"/>
                <a:gd name="connsiteX101" fmla="*/ 445364 w 1754187"/>
                <a:gd name="connsiteY101" fmla="*/ 1224750 h 2278228"/>
                <a:gd name="connsiteX102" fmla="*/ 439967 w 1754187"/>
                <a:gd name="connsiteY102" fmla="*/ 1221910 h 2278228"/>
                <a:gd name="connsiteX103" fmla="*/ 428606 w 1754187"/>
                <a:gd name="connsiteY103" fmla="*/ 1199471 h 2278228"/>
                <a:gd name="connsiteX104" fmla="*/ 425765 w 1754187"/>
                <a:gd name="connsiteY104" fmla="*/ 1193790 h 2278228"/>
                <a:gd name="connsiteX105" fmla="*/ 403327 w 1754187"/>
                <a:gd name="connsiteY105" fmla="*/ 1171352 h 2278228"/>
                <a:gd name="connsiteX106" fmla="*/ 400486 w 1754187"/>
                <a:gd name="connsiteY106" fmla="*/ 1171352 h 2278228"/>
                <a:gd name="connsiteX107" fmla="*/ 395090 w 1754187"/>
                <a:gd name="connsiteY107" fmla="*/ 1168511 h 2278228"/>
                <a:gd name="connsiteX108" fmla="*/ 378332 w 1754187"/>
                <a:gd name="connsiteY108" fmla="*/ 1162831 h 2278228"/>
                <a:gd name="connsiteX109" fmla="*/ 372651 w 1754187"/>
                <a:gd name="connsiteY109" fmla="*/ 1160274 h 2278228"/>
                <a:gd name="connsiteX110" fmla="*/ 353053 w 1754187"/>
                <a:gd name="connsiteY110" fmla="*/ 1126475 h 2278228"/>
                <a:gd name="connsiteX111" fmla="*/ 333455 w 1754187"/>
                <a:gd name="connsiteY111" fmla="*/ 1123634 h 2278228"/>
                <a:gd name="connsiteX112" fmla="*/ 294258 w 1754187"/>
                <a:gd name="connsiteY112" fmla="*/ 1112557 h 2278228"/>
                <a:gd name="connsiteX113" fmla="*/ 299655 w 1754187"/>
                <a:gd name="connsiteY113" fmla="*/ 1095799 h 2278228"/>
                <a:gd name="connsiteX114" fmla="*/ 294258 w 1754187"/>
                <a:gd name="connsiteY114" fmla="*/ 1050922 h 2278228"/>
                <a:gd name="connsiteX115" fmla="*/ 294258 w 1754187"/>
                <a:gd name="connsiteY115" fmla="*/ 1039560 h 2278228"/>
                <a:gd name="connsiteX116" fmla="*/ 302495 w 1754187"/>
                <a:gd name="connsiteY116" fmla="*/ 983606 h 2278228"/>
                <a:gd name="connsiteX117" fmla="*/ 302495 w 1754187"/>
                <a:gd name="connsiteY117" fmla="*/ 964008 h 2278228"/>
                <a:gd name="connsiteX118" fmla="*/ 324934 w 1754187"/>
                <a:gd name="connsiteY118" fmla="*/ 885615 h 2278228"/>
                <a:gd name="connsiteX119" fmla="*/ 333455 w 1754187"/>
                <a:gd name="connsiteY119" fmla="*/ 874253 h 2278228"/>
                <a:gd name="connsiteX120" fmla="*/ 341692 w 1754187"/>
                <a:gd name="connsiteY120" fmla="*/ 863176 h 2278228"/>
                <a:gd name="connsiteX121" fmla="*/ 358449 w 1754187"/>
                <a:gd name="connsiteY121" fmla="*/ 823980 h 2278228"/>
                <a:gd name="connsiteX122" fmla="*/ 361290 w 1754187"/>
                <a:gd name="connsiteY122" fmla="*/ 818299 h 2278228"/>
                <a:gd name="connsiteX123" fmla="*/ 358449 w 1754187"/>
                <a:gd name="connsiteY123" fmla="*/ 806938 h 2278228"/>
                <a:gd name="connsiteX124" fmla="*/ 358449 w 1754187"/>
                <a:gd name="connsiteY124" fmla="*/ 798701 h 2278228"/>
                <a:gd name="connsiteX125" fmla="*/ 308176 w 1754187"/>
                <a:gd name="connsiteY125" fmla="*/ 764901 h 2278228"/>
                <a:gd name="connsiteX126" fmla="*/ 296814 w 1754187"/>
                <a:gd name="connsiteY126" fmla="*/ 764901 h 2278228"/>
                <a:gd name="connsiteX127" fmla="*/ 263298 w 1754187"/>
                <a:gd name="connsiteY127" fmla="*/ 748143 h 2278228"/>
                <a:gd name="connsiteX128" fmla="*/ 254778 w 1754187"/>
                <a:gd name="connsiteY128" fmla="*/ 745302 h 2278228"/>
                <a:gd name="connsiteX129" fmla="*/ 195983 w 1754187"/>
                <a:gd name="connsiteY129" fmla="*/ 750983 h 2278228"/>
                <a:gd name="connsiteX130" fmla="*/ 184905 w 1754187"/>
                <a:gd name="connsiteY130" fmla="*/ 753823 h 2278228"/>
                <a:gd name="connsiteX131" fmla="*/ 137188 w 1754187"/>
                <a:gd name="connsiteY131" fmla="*/ 742746 h 2278228"/>
                <a:gd name="connsiteX132" fmla="*/ 131507 w 1754187"/>
                <a:gd name="connsiteY132" fmla="*/ 734225 h 2278228"/>
                <a:gd name="connsiteX133" fmla="*/ 100832 w 1754187"/>
                <a:gd name="connsiteY133" fmla="*/ 686508 h 2278228"/>
                <a:gd name="connsiteX134" fmla="*/ 86630 w 1754187"/>
                <a:gd name="connsiteY134" fmla="*/ 680827 h 2278228"/>
                <a:gd name="connsiteX135" fmla="*/ 69872 w 1754187"/>
                <a:gd name="connsiteY135" fmla="*/ 675430 h 2278228"/>
                <a:gd name="connsiteX136" fmla="*/ 24995 w 1754187"/>
                <a:gd name="connsiteY136" fmla="*/ 630553 h 2278228"/>
                <a:gd name="connsiteX137" fmla="*/ 24995 w 1754187"/>
                <a:gd name="connsiteY137" fmla="*/ 619192 h 2278228"/>
                <a:gd name="connsiteX138" fmla="*/ 22439 w 1754187"/>
                <a:gd name="connsiteY138" fmla="*/ 610955 h 2278228"/>
                <a:gd name="connsiteX139" fmla="*/ 0 w 1754187"/>
                <a:gd name="connsiteY139" fmla="*/ 532562 h 2278228"/>
                <a:gd name="connsiteX140" fmla="*/ 8237 w 1754187"/>
                <a:gd name="connsiteY140" fmla="*/ 535118 h 2278228"/>
                <a:gd name="connsiteX141" fmla="*/ 16758 w 1754187"/>
                <a:gd name="connsiteY141" fmla="*/ 535118 h 2278228"/>
                <a:gd name="connsiteX142" fmla="*/ 33516 w 1754187"/>
                <a:gd name="connsiteY142" fmla="*/ 537958 h 2278228"/>
                <a:gd name="connsiteX143" fmla="*/ 47433 w 1754187"/>
                <a:gd name="connsiteY143" fmla="*/ 535118 h 2278228"/>
                <a:gd name="connsiteX144" fmla="*/ 58795 w 1754187"/>
                <a:gd name="connsiteY144" fmla="*/ 535118 h 2278228"/>
                <a:gd name="connsiteX145" fmla="*/ 72712 w 1754187"/>
                <a:gd name="connsiteY145" fmla="*/ 532562 h 2278228"/>
                <a:gd name="connsiteX146" fmla="*/ 78393 w 1754187"/>
                <a:gd name="connsiteY146" fmla="*/ 529721 h 2278228"/>
                <a:gd name="connsiteX147" fmla="*/ 86630 w 1754187"/>
                <a:gd name="connsiteY147" fmla="*/ 529721 h 2278228"/>
                <a:gd name="connsiteX148" fmla="*/ 120430 w 1754187"/>
                <a:gd name="connsiteY148" fmla="*/ 526881 h 2278228"/>
                <a:gd name="connsiteX149" fmla="*/ 128667 w 1754187"/>
                <a:gd name="connsiteY149" fmla="*/ 529721 h 2278228"/>
                <a:gd name="connsiteX150" fmla="*/ 134347 w 1754187"/>
                <a:gd name="connsiteY150" fmla="*/ 529721 h 2278228"/>
                <a:gd name="connsiteX151" fmla="*/ 165307 w 1754187"/>
                <a:gd name="connsiteY151" fmla="*/ 549320 h 2278228"/>
                <a:gd name="connsiteX152" fmla="*/ 173544 w 1754187"/>
                <a:gd name="connsiteY152" fmla="*/ 557557 h 2278228"/>
                <a:gd name="connsiteX153" fmla="*/ 179225 w 1754187"/>
                <a:gd name="connsiteY153" fmla="*/ 560397 h 2278228"/>
                <a:gd name="connsiteX154" fmla="*/ 187746 w 1754187"/>
                <a:gd name="connsiteY154" fmla="*/ 566078 h 2278228"/>
                <a:gd name="connsiteX155" fmla="*/ 226942 w 1754187"/>
                <a:gd name="connsiteY155" fmla="*/ 599594 h 2278228"/>
                <a:gd name="connsiteX156" fmla="*/ 232623 w 1754187"/>
                <a:gd name="connsiteY156" fmla="*/ 602434 h 2278228"/>
                <a:gd name="connsiteX157" fmla="*/ 240860 w 1754187"/>
                <a:gd name="connsiteY157" fmla="*/ 605274 h 2278228"/>
                <a:gd name="connsiteX158" fmla="*/ 246541 w 1754187"/>
                <a:gd name="connsiteY158" fmla="*/ 608114 h 2278228"/>
                <a:gd name="connsiteX159" fmla="*/ 257618 w 1754187"/>
                <a:gd name="connsiteY159" fmla="*/ 608114 h 2278228"/>
                <a:gd name="connsiteX160" fmla="*/ 302495 w 1754187"/>
                <a:gd name="connsiteY160" fmla="*/ 591357 h 2278228"/>
                <a:gd name="connsiteX161" fmla="*/ 308176 w 1754187"/>
                <a:gd name="connsiteY161" fmla="*/ 585676 h 2278228"/>
                <a:gd name="connsiteX162" fmla="*/ 311016 w 1754187"/>
                <a:gd name="connsiteY162" fmla="*/ 579995 h 2278228"/>
                <a:gd name="connsiteX163" fmla="*/ 316413 w 1754187"/>
                <a:gd name="connsiteY163" fmla="*/ 574599 h 2278228"/>
                <a:gd name="connsiteX164" fmla="*/ 319253 w 1754187"/>
                <a:gd name="connsiteY164" fmla="*/ 568918 h 2278228"/>
                <a:gd name="connsiteX165" fmla="*/ 366971 w 1754187"/>
                <a:gd name="connsiteY165" fmla="*/ 552160 h 2278228"/>
                <a:gd name="connsiteX166" fmla="*/ 375492 w 1754187"/>
                <a:gd name="connsiteY166" fmla="*/ 552160 h 2278228"/>
                <a:gd name="connsiteX167" fmla="*/ 422925 w 1754187"/>
                <a:gd name="connsiteY167" fmla="*/ 515520 h 2278228"/>
                <a:gd name="connsiteX168" fmla="*/ 431446 w 1754187"/>
                <a:gd name="connsiteY168" fmla="*/ 507283 h 2278228"/>
                <a:gd name="connsiteX169" fmla="*/ 437127 w 1754187"/>
                <a:gd name="connsiteY169" fmla="*/ 498762 h 2278228"/>
                <a:gd name="connsiteX170" fmla="*/ 470643 w 1754187"/>
                <a:gd name="connsiteY170" fmla="*/ 487685 h 2278228"/>
                <a:gd name="connsiteX171" fmla="*/ 482004 w 1754187"/>
                <a:gd name="connsiteY171" fmla="*/ 487685 h 2278228"/>
                <a:gd name="connsiteX172" fmla="*/ 518360 w 1754187"/>
                <a:gd name="connsiteY172" fmla="*/ 498762 h 2278228"/>
                <a:gd name="connsiteX173" fmla="*/ 526597 w 1754187"/>
                <a:gd name="connsiteY173" fmla="*/ 498762 h 2278228"/>
                <a:gd name="connsiteX174" fmla="*/ 554716 w 1754187"/>
                <a:gd name="connsiteY174" fmla="*/ 487685 h 2278228"/>
                <a:gd name="connsiteX175" fmla="*/ 563237 w 1754187"/>
                <a:gd name="connsiteY175" fmla="*/ 479164 h 2278228"/>
                <a:gd name="connsiteX176" fmla="*/ 574315 w 1754187"/>
                <a:gd name="connsiteY176" fmla="*/ 473483 h 2278228"/>
                <a:gd name="connsiteX177" fmla="*/ 579995 w 1754187"/>
                <a:gd name="connsiteY177" fmla="*/ 468086 h 2278228"/>
                <a:gd name="connsiteX178" fmla="*/ 627713 w 1754187"/>
                <a:gd name="connsiteY178" fmla="*/ 459565 h 2278228"/>
                <a:gd name="connsiteX179" fmla="*/ 644471 w 1754187"/>
                <a:gd name="connsiteY179" fmla="*/ 453885 h 2278228"/>
                <a:gd name="connsiteX180" fmla="*/ 658388 w 1754187"/>
                <a:gd name="connsiteY180" fmla="*/ 453885 h 2278228"/>
                <a:gd name="connsiteX181" fmla="*/ 694745 w 1754187"/>
                <a:gd name="connsiteY181" fmla="*/ 417528 h 2278228"/>
                <a:gd name="connsiteX182" fmla="*/ 694745 w 1754187"/>
                <a:gd name="connsiteY182" fmla="*/ 409007 h 2278228"/>
                <a:gd name="connsiteX183" fmla="*/ 697585 w 1754187"/>
                <a:gd name="connsiteY183" fmla="*/ 361574 h 2278228"/>
                <a:gd name="connsiteX184" fmla="*/ 700425 w 1754187"/>
                <a:gd name="connsiteY184" fmla="*/ 353053 h 2278228"/>
                <a:gd name="connsiteX185" fmla="*/ 728545 w 1754187"/>
                <a:gd name="connsiteY185" fmla="*/ 313856 h 2278228"/>
                <a:gd name="connsiteX186" fmla="*/ 770581 w 1754187"/>
                <a:gd name="connsiteY186" fmla="*/ 299939 h 2278228"/>
                <a:gd name="connsiteX187" fmla="*/ 795860 w 1754187"/>
                <a:gd name="connsiteY187" fmla="*/ 283181 h 2278228"/>
                <a:gd name="connsiteX188" fmla="*/ 804097 w 1754187"/>
                <a:gd name="connsiteY188" fmla="*/ 277500 h 2278228"/>
                <a:gd name="connsiteX189" fmla="*/ 812618 w 1754187"/>
                <a:gd name="connsiteY189" fmla="*/ 271820 h 2278228"/>
                <a:gd name="connsiteX190" fmla="*/ 851815 w 1754187"/>
                <a:gd name="connsiteY190" fmla="*/ 229783 h 2278228"/>
                <a:gd name="connsiteX191" fmla="*/ 860336 w 1754187"/>
                <a:gd name="connsiteY191" fmla="*/ 218705 h 2278228"/>
                <a:gd name="connsiteX192" fmla="*/ 910610 w 1754187"/>
                <a:gd name="connsiteY192" fmla="*/ 201663 h 2278228"/>
                <a:gd name="connsiteX193" fmla="*/ 946966 w 1754187"/>
                <a:gd name="connsiteY193" fmla="*/ 190586 h 2278228"/>
                <a:gd name="connsiteX194" fmla="*/ 955487 w 1754187"/>
                <a:gd name="connsiteY194" fmla="*/ 187746 h 2278228"/>
                <a:gd name="connsiteX195" fmla="*/ 994683 w 1754187"/>
                <a:gd name="connsiteY195" fmla="*/ 170988 h 2278228"/>
                <a:gd name="connsiteX196" fmla="*/ 1000364 w 1754187"/>
                <a:gd name="connsiteY196" fmla="*/ 170988 h 2278228"/>
                <a:gd name="connsiteX197" fmla="*/ 1059159 w 1754187"/>
                <a:gd name="connsiteY197" fmla="*/ 140028 h 2278228"/>
                <a:gd name="connsiteX198" fmla="*/ 1090118 w 1754187"/>
                <a:gd name="connsiteY198" fmla="*/ 126111 h 2278228"/>
                <a:gd name="connsiteX199" fmla="*/ 1098355 w 1754187"/>
                <a:gd name="connsiteY199" fmla="*/ 123270 h 2278228"/>
                <a:gd name="connsiteX200" fmla="*/ 1120794 w 1754187"/>
                <a:gd name="connsiteY200" fmla="*/ 106512 h 2278228"/>
                <a:gd name="connsiteX201" fmla="*/ 1126475 w 1754187"/>
                <a:gd name="connsiteY201" fmla="*/ 97991 h 2278228"/>
                <a:gd name="connsiteX202" fmla="*/ 1137552 w 1754187"/>
                <a:gd name="connsiteY202" fmla="*/ 78393 h 2278228"/>
                <a:gd name="connsiteX203" fmla="*/ 1146073 w 1754187"/>
                <a:gd name="connsiteY203" fmla="*/ 53114 h 2278228"/>
                <a:gd name="connsiteX204" fmla="*/ 1143233 w 1754187"/>
                <a:gd name="connsiteY204" fmla="*/ 42037 h 2278228"/>
                <a:gd name="connsiteX205" fmla="*/ 1140392 w 1754187"/>
                <a:gd name="connsiteY205" fmla="*/ 28119 h 2278228"/>
                <a:gd name="connsiteX206" fmla="*/ 1151754 w 1754187"/>
                <a:gd name="connsiteY206" fmla="*/ 0 h 2278228"/>
                <a:gd name="connsiteX207" fmla="*/ 1159990 w 1754187"/>
                <a:gd name="connsiteY207" fmla="*/ 2840 h 2278228"/>
                <a:gd name="connsiteX208" fmla="*/ 1196347 w 1754187"/>
                <a:gd name="connsiteY208" fmla="*/ 28119 h 2278228"/>
                <a:gd name="connsiteX209" fmla="*/ 1204868 w 1754187"/>
                <a:gd name="connsiteY209" fmla="*/ 36356 h 2278228"/>
                <a:gd name="connsiteX210" fmla="*/ 1210548 w 1754187"/>
                <a:gd name="connsiteY210" fmla="*/ 42037 h 2278228"/>
                <a:gd name="connsiteX211" fmla="*/ 1252585 w 1754187"/>
                <a:gd name="connsiteY211" fmla="*/ 55954 h 2278228"/>
                <a:gd name="connsiteX212" fmla="*/ 1263663 w 1754187"/>
                <a:gd name="connsiteY212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54249 w 1754187"/>
                <a:gd name="connsiteY49" fmla="*/ 1678635 h 2278228"/>
                <a:gd name="connsiteX50" fmla="*/ 1468166 w 1754187"/>
                <a:gd name="connsiteY50" fmla="*/ 1745950 h 2278228"/>
                <a:gd name="connsiteX51" fmla="*/ 1468166 w 1754187"/>
                <a:gd name="connsiteY51" fmla="*/ 1748791 h 2278228"/>
                <a:gd name="connsiteX52" fmla="*/ 1476687 w 1754187"/>
                <a:gd name="connsiteY52" fmla="*/ 1835421 h 2278228"/>
                <a:gd name="connsiteX53" fmla="*/ 1297463 w 1754187"/>
                <a:gd name="connsiteY53" fmla="*/ 2054126 h 2278228"/>
                <a:gd name="connsiteX54" fmla="*/ 1260822 w 1754187"/>
                <a:gd name="connsiteY54" fmla="*/ 2087642 h 2278228"/>
                <a:gd name="connsiteX55" fmla="*/ 1190950 w 1754187"/>
                <a:gd name="connsiteY55" fmla="*/ 2177397 h 2278228"/>
                <a:gd name="connsiteX56" fmla="*/ 1053042 w 1754187"/>
                <a:gd name="connsiteY56" fmla="*/ 2131397 h 2278228"/>
                <a:gd name="connsiteX57" fmla="*/ 907769 w 1754187"/>
                <a:gd name="connsiteY57" fmla="*/ 2070884 h 2278228"/>
                <a:gd name="connsiteX58" fmla="*/ 571474 w 1754187"/>
                <a:gd name="connsiteY58" fmla="*/ 2087642 h 2278228"/>
                <a:gd name="connsiteX59" fmla="*/ 551876 w 1754187"/>
                <a:gd name="connsiteY59" fmla="*/ 2087642 h 2278228"/>
                <a:gd name="connsiteX60" fmla="*/ 521200 w 1754187"/>
                <a:gd name="connsiteY60" fmla="*/ 2073724 h 2278228"/>
                <a:gd name="connsiteX61" fmla="*/ 512679 w 1754187"/>
                <a:gd name="connsiteY61" fmla="*/ 2073724 h 2278228"/>
                <a:gd name="connsiteX62" fmla="*/ 462406 w 1754187"/>
                <a:gd name="connsiteY62" fmla="*/ 2101844 h 2278228"/>
                <a:gd name="connsiteX63" fmla="*/ 375492 w 1754187"/>
                <a:gd name="connsiteY63" fmla="*/ 2194154 h 2278228"/>
                <a:gd name="connsiteX64" fmla="*/ 364130 w 1754187"/>
                <a:gd name="connsiteY64" fmla="*/ 2210912 h 2278228"/>
                <a:gd name="connsiteX65" fmla="*/ 355893 w 1754187"/>
                <a:gd name="connsiteY65" fmla="*/ 2222274 h 2278228"/>
                <a:gd name="connsiteX66" fmla="*/ 324934 w 1754187"/>
                <a:gd name="connsiteY66" fmla="*/ 2247552 h 2278228"/>
                <a:gd name="connsiteX67" fmla="*/ 294258 w 1754187"/>
                <a:gd name="connsiteY67" fmla="*/ 2278228 h 2278228"/>
                <a:gd name="connsiteX68" fmla="*/ 210184 w 1754187"/>
                <a:gd name="connsiteY68" fmla="*/ 2236191 h 2278228"/>
                <a:gd name="connsiteX69" fmla="*/ 117590 w 1754187"/>
                <a:gd name="connsiteY69" fmla="*/ 2141040 h 2278228"/>
                <a:gd name="connsiteX70" fmla="*/ 117590 w 1754187"/>
                <a:gd name="connsiteY70" fmla="*/ 2096163 h 2278228"/>
                <a:gd name="connsiteX71" fmla="*/ 162467 w 1754187"/>
                <a:gd name="connsiteY71" fmla="*/ 2034528 h 2278228"/>
                <a:gd name="connsiteX72" fmla="*/ 201663 w 1754187"/>
                <a:gd name="connsiteY72" fmla="*/ 1928015 h 2278228"/>
                <a:gd name="connsiteX73" fmla="*/ 232623 w 1754187"/>
                <a:gd name="connsiteY73" fmla="*/ 1759868 h 2278228"/>
                <a:gd name="connsiteX74" fmla="*/ 235179 w 1754187"/>
                <a:gd name="connsiteY74" fmla="*/ 1672954 h 2278228"/>
                <a:gd name="connsiteX75" fmla="*/ 240860 w 1754187"/>
                <a:gd name="connsiteY75" fmla="*/ 1664717 h 2278228"/>
                <a:gd name="connsiteX76" fmla="*/ 235179 w 1754187"/>
                <a:gd name="connsiteY76" fmla="*/ 1479528 h 2278228"/>
                <a:gd name="connsiteX77" fmla="*/ 232623 w 1754187"/>
                <a:gd name="connsiteY77" fmla="*/ 1476687 h 2278228"/>
                <a:gd name="connsiteX78" fmla="*/ 232623 w 1754187"/>
                <a:gd name="connsiteY78" fmla="*/ 1465610 h 2278228"/>
                <a:gd name="connsiteX79" fmla="*/ 229783 w 1754187"/>
                <a:gd name="connsiteY79" fmla="*/ 1457089 h 2278228"/>
                <a:gd name="connsiteX80" fmla="*/ 229783 w 1754187"/>
                <a:gd name="connsiteY80" fmla="*/ 1451692 h 2278228"/>
                <a:gd name="connsiteX81" fmla="*/ 240860 w 1754187"/>
                <a:gd name="connsiteY81" fmla="*/ 1398294 h 2278228"/>
                <a:gd name="connsiteX82" fmla="*/ 243700 w 1754187"/>
                <a:gd name="connsiteY82" fmla="*/ 1395454 h 2278228"/>
                <a:gd name="connsiteX83" fmla="*/ 249381 w 1754187"/>
                <a:gd name="connsiteY83" fmla="*/ 1392897 h 2278228"/>
                <a:gd name="connsiteX84" fmla="*/ 254778 w 1754187"/>
                <a:gd name="connsiteY84" fmla="*/ 1390057 h 2278228"/>
                <a:gd name="connsiteX85" fmla="*/ 263298 w 1754187"/>
                <a:gd name="connsiteY85" fmla="*/ 1387217 h 2278228"/>
                <a:gd name="connsiteX86" fmla="*/ 299655 w 1754187"/>
                <a:gd name="connsiteY86" fmla="*/ 1387217 h 2278228"/>
                <a:gd name="connsiteX87" fmla="*/ 299655 w 1754187"/>
                <a:gd name="connsiteY87" fmla="*/ 1381536 h 2278228"/>
                <a:gd name="connsiteX88" fmla="*/ 305335 w 1754187"/>
                <a:gd name="connsiteY88" fmla="*/ 1375855 h 2278228"/>
                <a:gd name="connsiteX89" fmla="*/ 305335 w 1754187"/>
                <a:gd name="connsiteY89" fmla="*/ 1317061 h 2278228"/>
                <a:gd name="connsiteX90" fmla="*/ 308176 w 1754187"/>
                <a:gd name="connsiteY90" fmla="*/ 1311380 h 2278228"/>
                <a:gd name="connsiteX91" fmla="*/ 313856 w 1754187"/>
                <a:gd name="connsiteY91" fmla="*/ 1303143 h 2278228"/>
                <a:gd name="connsiteX92" fmla="*/ 316413 w 1754187"/>
                <a:gd name="connsiteY92" fmla="*/ 1300303 h 2278228"/>
                <a:gd name="connsiteX93" fmla="*/ 341692 w 1754187"/>
                <a:gd name="connsiteY93" fmla="*/ 1266787 h 2278228"/>
                <a:gd name="connsiteX94" fmla="*/ 372651 w 1754187"/>
                <a:gd name="connsiteY94" fmla="*/ 1238668 h 2278228"/>
                <a:gd name="connsiteX95" fmla="*/ 378332 w 1754187"/>
                <a:gd name="connsiteY95" fmla="*/ 1238668 h 2278228"/>
                <a:gd name="connsiteX96" fmla="*/ 383728 w 1754187"/>
                <a:gd name="connsiteY96" fmla="*/ 1235827 h 2278228"/>
                <a:gd name="connsiteX97" fmla="*/ 389409 w 1754187"/>
                <a:gd name="connsiteY97" fmla="*/ 1235827 h 2278228"/>
                <a:gd name="connsiteX98" fmla="*/ 411848 w 1754187"/>
                <a:gd name="connsiteY98" fmla="*/ 1238668 h 2278228"/>
                <a:gd name="connsiteX99" fmla="*/ 422925 w 1754187"/>
                <a:gd name="connsiteY99" fmla="*/ 1238668 h 2278228"/>
                <a:gd name="connsiteX100" fmla="*/ 445364 w 1754187"/>
                <a:gd name="connsiteY100" fmla="*/ 1224750 h 2278228"/>
                <a:gd name="connsiteX101" fmla="*/ 439967 w 1754187"/>
                <a:gd name="connsiteY101" fmla="*/ 1221910 h 2278228"/>
                <a:gd name="connsiteX102" fmla="*/ 428606 w 1754187"/>
                <a:gd name="connsiteY102" fmla="*/ 1199471 h 2278228"/>
                <a:gd name="connsiteX103" fmla="*/ 425765 w 1754187"/>
                <a:gd name="connsiteY103" fmla="*/ 1193790 h 2278228"/>
                <a:gd name="connsiteX104" fmla="*/ 403327 w 1754187"/>
                <a:gd name="connsiteY104" fmla="*/ 1171352 h 2278228"/>
                <a:gd name="connsiteX105" fmla="*/ 400486 w 1754187"/>
                <a:gd name="connsiteY105" fmla="*/ 1171352 h 2278228"/>
                <a:gd name="connsiteX106" fmla="*/ 395090 w 1754187"/>
                <a:gd name="connsiteY106" fmla="*/ 1168511 h 2278228"/>
                <a:gd name="connsiteX107" fmla="*/ 378332 w 1754187"/>
                <a:gd name="connsiteY107" fmla="*/ 1162831 h 2278228"/>
                <a:gd name="connsiteX108" fmla="*/ 372651 w 1754187"/>
                <a:gd name="connsiteY108" fmla="*/ 1160274 h 2278228"/>
                <a:gd name="connsiteX109" fmla="*/ 353053 w 1754187"/>
                <a:gd name="connsiteY109" fmla="*/ 1126475 h 2278228"/>
                <a:gd name="connsiteX110" fmla="*/ 333455 w 1754187"/>
                <a:gd name="connsiteY110" fmla="*/ 1123634 h 2278228"/>
                <a:gd name="connsiteX111" fmla="*/ 294258 w 1754187"/>
                <a:gd name="connsiteY111" fmla="*/ 1112557 h 2278228"/>
                <a:gd name="connsiteX112" fmla="*/ 299655 w 1754187"/>
                <a:gd name="connsiteY112" fmla="*/ 1095799 h 2278228"/>
                <a:gd name="connsiteX113" fmla="*/ 294258 w 1754187"/>
                <a:gd name="connsiteY113" fmla="*/ 1050922 h 2278228"/>
                <a:gd name="connsiteX114" fmla="*/ 294258 w 1754187"/>
                <a:gd name="connsiteY114" fmla="*/ 1039560 h 2278228"/>
                <a:gd name="connsiteX115" fmla="*/ 302495 w 1754187"/>
                <a:gd name="connsiteY115" fmla="*/ 983606 h 2278228"/>
                <a:gd name="connsiteX116" fmla="*/ 302495 w 1754187"/>
                <a:gd name="connsiteY116" fmla="*/ 964008 h 2278228"/>
                <a:gd name="connsiteX117" fmla="*/ 324934 w 1754187"/>
                <a:gd name="connsiteY117" fmla="*/ 885615 h 2278228"/>
                <a:gd name="connsiteX118" fmla="*/ 333455 w 1754187"/>
                <a:gd name="connsiteY118" fmla="*/ 874253 h 2278228"/>
                <a:gd name="connsiteX119" fmla="*/ 341692 w 1754187"/>
                <a:gd name="connsiteY119" fmla="*/ 863176 h 2278228"/>
                <a:gd name="connsiteX120" fmla="*/ 358449 w 1754187"/>
                <a:gd name="connsiteY120" fmla="*/ 823980 h 2278228"/>
                <a:gd name="connsiteX121" fmla="*/ 361290 w 1754187"/>
                <a:gd name="connsiteY121" fmla="*/ 818299 h 2278228"/>
                <a:gd name="connsiteX122" fmla="*/ 358449 w 1754187"/>
                <a:gd name="connsiteY122" fmla="*/ 806938 h 2278228"/>
                <a:gd name="connsiteX123" fmla="*/ 358449 w 1754187"/>
                <a:gd name="connsiteY123" fmla="*/ 798701 h 2278228"/>
                <a:gd name="connsiteX124" fmla="*/ 308176 w 1754187"/>
                <a:gd name="connsiteY124" fmla="*/ 764901 h 2278228"/>
                <a:gd name="connsiteX125" fmla="*/ 296814 w 1754187"/>
                <a:gd name="connsiteY125" fmla="*/ 764901 h 2278228"/>
                <a:gd name="connsiteX126" fmla="*/ 263298 w 1754187"/>
                <a:gd name="connsiteY126" fmla="*/ 748143 h 2278228"/>
                <a:gd name="connsiteX127" fmla="*/ 254778 w 1754187"/>
                <a:gd name="connsiteY127" fmla="*/ 745302 h 2278228"/>
                <a:gd name="connsiteX128" fmla="*/ 195983 w 1754187"/>
                <a:gd name="connsiteY128" fmla="*/ 750983 h 2278228"/>
                <a:gd name="connsiteX129" fmla="*/ 184905 w 1754187"/>
                <a:gd name="connsiteY129" fmla="*/ 753823 h 2278228"/>
                <a:gd name="connsiteX130" fmla="*/ 137188 w 1754187"/>
                <a:gd name="connsiteY130" fmla="*/ 742746 h 2278228"/>
                <a:gd name="connsiteX131" fmla="*/ 131507 w 1754187"/>
                <a:gd name="connsiteY131" fmla="*/ 734225 h 2278228"/>
                <a:gd name="connsiteX132" fmla="*/ 100832 w 1754187"/>
                <a:gd name="connsiteY132" fmla="*/ 686508 h 2278228"/>
                <a:gd name="connsiteX133" fmla="*/ 86630 w 1754187"/>
                <a:gd name="connsiteY133" fmla="*/ 680827 h 2278228"/>
                <a:gd name="connsiteX134" fmla="*/ 69872 w 1754187"/>
                <a:gd name="connsiteY134" fmla="*/ 675430 h 2278228"/>
                <a:gd name="connsiteX135" fmla="*/ 24995 w 1754187"/>
                <a:gd name="connsiteY135" fmla="*/ 630553 h 2278228"/>
                <a:gd name="connsiteX136" fmla="*/ 24995 w 1754187"/>
                <a:gd name="connsiteY136" fmla="*/ 619192 h 2278228"/>
                <a:gd name="connsiteX137" fmla="*/ 22439 w 1754187"/>
                <a:gd name="connsiteY137" fmla="*/ 610955 h 2278228"/>
                <a:gd name="connsiteX138" fmla="*/ 0 w 1754187"/>
                <a:gd name="connsiteY138" fmla="*/ 532562 h 2278228"/>
                <a:gd name="connsiteX139" fmla="*/ 8237 w 1754187"/>
                <a:gd name="connsiteY139" fmla="*/ 535118 h 2278228"/>
                <a:gd name="connsiteX140" fmla="*/ 16758 w 1754187"/>
                <a:gd name="connsiteY140" fmla="*/ 535118 h 2278228"/>
                <a:gd name="connsiteX141" fmla="*/ 33516 w 1754187"/>
                <a:gd name="connsiteY141" fmla="*/ 537958 h 2278228"/>
                <a:gd name="connsiteX142" fmla="*/ 47433 w 1754187"/>
                <a:gd name="connsiteY142" fmla="*/ 535118 h 2278228"/>
                <a:gd name="connsiteX143" fmla="*/ 58795 w 1754187"/>
                <a:gd name="connsiteY143" fmla="*/ 535118 h 2278228"/>
                <a:gd name="connsiteX144" fmla="*/ 72712 w 1754187"/>
                <a:gd name="connsiteY144" fmla="*/ 532562 h 2278228"/>
                <a:gd name="connsiteX145" fmla="*/ 78393 w 1754187"/>
                <a:gd name="connsiteY145" fmla="*/ 529721 h 2278228"/>
                <a:gd name="connsiteX146" fmla="*/ 86630 w 1754187"/>
                <a:gd name="connsiteY146" fmla="*/ 529721 h 2278228"/>
                <a:gd name="connsiteX147" fmla="*/ 120430 w 1754187"/>
                <a:gd name="connsiteY147" fmla="*/ 526881 h 2278228"/>
                <a:gd name="connsiteX148" fmla="*/ 128667 w 1754187"/>
                <a:gd name="connsiteY148" fmla="*/ 529721 h 2278228"/>
                <a:gd name="connsiteX149" fmla="*/ 134347 w 1754187"/>
                <a:gd name="connsiteY149" fmla="*/ 529721 h 2278228"/>
                <a:gd name="connsiteX150" fmla="*/ 165307 w 1754187"/>
                <a:gd name="connsiteY150" fmla="*/ 549320 h 2278228"/>
                <a:gd name="connsiteX151" fmla="*/ 173544 w 1754187"/>
                <a:gd name="connsiteY151" fmla="*/ 557557 h 2278228"/>
                <a:gd name="connsiteX152" fmla="*/ 179225 w 1754187"/>
                <a:gd name="connsiteY152" fmla="*/ 560397 h 2278228"/>
                <a:gd name="connsiteX153" fmla="*/ 187746 w 1754187"/>
                <a:gd name="connsiteY153" fmla="*/ 566078 h 2278228"/>
                <a:gd name="connsiteX154" fmla="*/ 226942 w 1754187"/>
                <a:gd name="connsiteY154" fmla="*/ 599594 h 2278228"/>
                <a:gd name="connsiteX155" fmla="*/ 232623 w 1754187"/>
                <a:gd name="connsiteY155" fmla="*/ 602434 h 2278228"/>
                <a:gd name="connsiteX156" fmla="*/ 240860 w 1754187"/>
                <a:gd name="connsiteY156" fmla="*/ 605274 h 2278228"/>
                <a:gd name="connsiteX157" fmla="*/ 246541 w 1754187"/>
                <a:gd name="connsiteY157" fmla="*/ 608114 h 2278228"/>
                <a:gd name="connsiteX158" fmla="*/ 257618 w 1754187"/>
                <a:gd name="connsiteY158" fmla="*/ 608114 h 2278228"/>
                <a:gd name="connsiteX159" fmla="*/ 302495 w 1754187"/>
                <a:gd name="connsiteY159" fmla="*/ 591357 h 2278228"/>
                <a:gd name="connsiteX160" fmla="*/ 308176 w 1754187"/>
                <a:gd name="connsiteY160" fmla="*/ 585676 h 2278228"/>
                <a:gd name="connsiteX161" fmla="*/ 311016 w 1754187"/>
                <a:gd name="connsiteY161" fmla="*/ 579995 h 2278228"/>
                <a:gd name="connsiteX162" fmla="*/ 316413 w 1754187"/>
                <a:gd name="connsiteY162" fmla="*/ 574599 h 2278228"/>
                <a:gd name="connsiteX163" fmla="*/ 319253 w 1754187"/>
                <a:gd name="connsiteY163" fmla="*/ 568918 h 2278228"/>
                <a:gd name="connsiteX164" fmla="*/ 366971 w 1754187"/>
                <a:gd name="connsiteY164" fmla="*/ 552160 h 2278228"/>
                <a:gd name="connsiteX165" fmla="*/ 375492 w 1754187"/>
                <a:gd name="connsiteY165" fmla="*/ 552160 h 2278228"/>
                <a:gd name="connsiteX166" fmla="*/ 422925 w 1754187"/>
                <a:gd name="connsiteY166" fmla="*/ 515520 h 2278228"/>
                <a:gd name="connsiteX167" fmla="*/ 431446 w 1754187"/>
                <a:gd name="connsiteY167" fmla="*/ 507283 h 2278228"/>
                <a:gd name="connsiteX168" fmla="*/ 437127 w 1754187"/>
                <a:gd name="connsiteY168" fmla="*/ 498762 h 2278228"/>
                <a:gd name="connsiteX169" fmla="*/ 470643 w 1754187"/>
                <a:gd name="connsiteY169" fmla="*/ 487685 h 2278228"/>
                <a:gd name="connsiteX170" fmla="*/ 482004 w 1754187"/>
                <a:gd name="connsiteY170" fmla="*/ 487685 h 2278228"/>
                <a:gd name="connsiteX171" fmla="*/ 518360 w 1754187"/>
                <a:gd name="connsiteY171" fmla="*/ 498762 h 2278228"/>
                <a:gd name="connsiteX172" fmla="*/ 526597 w 1754187"/>
                <a:gd name="connsiteY172" fmla="*/ 498762 h 2278228"/>
                <a:gd name="connsiteX173" fmla="*/ 554716 w 1754187"/>
                <a:gd name="connsiteY173" fmla="*/ 487685 h 2278228"/>
                <a:gd name="connsiteX174" fmla="*/ 563237 w 1754187"/>
                <a:gd name="connsiteY174" fmla="*/ 479164 h 2278228"/>
                <a:gd name="connsiteX175" fmla="*/ 574315 w 1754187"/>
                <a:gd name="connsiteY175" fmla="*/ 473483 h 2278228"/>
                <a:gd name="connsiteX176" fmla="*/ 579995 w 1754187"/>
                <a:gd name="connsiteY176" fmla="*/ 468086 h 2278228"/>
                <a:gd name="connsiteX177" fmla="*/ 627713 w 1754187"/>
                <a:gd name="connsiteY177" fmla="*/ 459565 h 2278228"/>
                <a:gd name="connsiteX178" fmla="*/ 644471 w 1754187"/>
                <a:gd name="connsiteY178" fmla="*/ 453885 h 2278228"/>
                <a:gd name="connsiteX179" fmla="*/ 658388 w 1754187"/>
                <a:gd name="connsiteY179" fmla="*/ 453885 h 2278228"/>
                <a:gd name="connsiteX180" fmla="*/ 694745 w 1754187"/>
                <a:gd name="connsiteY180" fmla="*/ 417528 h 2278228"/>
                <a:gd name="connsiteX181" fmla="*/ 694745 w 1754187"/>
                <a:gd name="connsiteY181" fmla="*/ 409007 h 2278228"/>
                <a:gd name="connsiteX182" fmla="*/ 697585 w 1754187"/>
                <a:gd name="connsiteY182" fmla="*/ 361574 h 2278228"/>
                <a:gd name="connsiteX183" fmla="*/ 700425 w 1754187"/>
                <a:gd name="connsiteY183" fmla="*/ 353053 h 2278228"/>
                <a:gd name="connsiteX184" fmla="*/ 728545 w 1754187"/>
                <a:gd name="connsiteY184" fmla="*/ 313856 h 2278228"/>
                <a:gd name="connsiteX185" fmla="*/ 770581 w 1754187"/>
                <a:gd name="connsiteY185" fmla="*/ 299939 h 2278228"/>
                <a:gd name="connsiteX186" fmla="*/ 795860 w 1754187"/>
                <a:gd name="connsiteY186" fmla="*/ 283181 h 2278228"/>
                <a:gd name="connsiteX187" fmla="*/ 804097 w 1754187"/>
                <a:gd name="connsiteY187" fmla="*/ 277500 h 2278228"/>
                <a:gd name="connsiteX188" fmla="*/ 812618 w 1754187"/>
                <a:gd name="connsiteY188" fmla="*/ 271820 h 2278228"/>
                <a:gd name="connsiteX189" fmla="*/ 851815 w 1754187"/>
                <a:gd name="connsiteY189" fmla="*/ 229783 h 2278228"/>
                <a:gd name="connsiteX190" fmla="*/ 860336 w 1754187"/>
                <a:gd name="connsiteY190" fmla="*/ 218705 h 2278228"/>
                <a:gd name="connsiteX191" fmla="*/ 910610 w 1754187"/>
                <a:gd name="connsiteY191" fmla="*/ 201663 h 2278228"/>
                <a:gd name="connsiteX192" fmla="*/ 946966 w 1754187"/>
                <a:gd name="connsiteY192" fmla="*/ 190586 h 2278228"/>
                <a:gd name="connsiteX193" fmla="*/ 955487 w 1754187"/>
                <a:gd name="connsiteY193" fmla="*/ 187746 h 2278228"/>
                <a:gd name="connsiteX194" fmla="*/ 994683 w 1754187"/>
                <a:gd name="connsiteY194" fmla="*/ 170988 h 2278228"/>
                <a:gd name="connsiteX195" fmla="*/ 1000364 w 1754187"/>
                <a:gd name="connsiteY195" fmla="*/ 170988 h 2278228"/>
                <a:gd name="connsiteX196" fmla="*/ 1059159 w 1754187"/>
                <a:gd name="connsiteY196" fmla="*/ 140028 h 2278228"/>
                <a:gd name="connsiteX197" fmla="*/ 1090118 w 1754187"/>
                <a:gd name="connsiteY197" fmla="*/ 126111 h 2278228"/>
                <a:gd name="connsiteX198" fmla="*/ 1098355 w 1754187"/>
                <a:gd name="connsiteY198" fmla="*/ 123270 h 2278228"/>
                <a:gd name="connsiteX199" fmla="*/ 1120794 w 1754187"/>
                <a:gd name="connsiteY199" fmla="*/ 106512 h 2278228"/>
                <a:gd name="connsiteX200" fmla="*/ 1126475 w 1754187"/>
                <a:gd name="connsiteY200" fmla="*/ 97991 h 2278228"/>
                <a:gd name="connsiteX201" fmla="*/ 1137552 w 1754187"/>
                <a:gd name="connsiteY201" fmla="*/ 78393 h 2278228"/>
                <a:gd name="connsiteX202" fmla="*/ 1146073 w 1754187"/>
                <a:gd name="connsiteY202" fmla="*/ 53114 h 2278228"/>
                <a:gd name="connsiteX203" fmla="*/ 1143233 w 1754187"/>
                <a:gd name="connsiteY203" fmla="*/ 42037 h 2278228"/>
                <a:gd name="connsiteX204" fmla="*/ 1140392 w 1754187"/>
                <a:gd name="connsiteY204" fmla="*/ 28119 h 2278228"/>
                <a:gd name="connsiteX205" fmla="*/ 1151754 w 1754187"/>
                <a:gd name="connsiteY205" fmla="*/ 0 h 2278228"/>
                <a:gd name="connsiteX206" fmla="*/ 1159990 w 1754187"/>
                <a:gd name="connsiteY206" fmla="*/ 2840 h 2278228"/>
                <a:gd name="connsiteX207" fmla="*/ 1196347 w 1754187"/>
                <a:gd name="connsiteY207" fmla="*/ 28119 h 2278228"/>
                <a:gd name="connsiteX208" fmla="*/ 1204868 w 1754187"/>
                <a:gd name="connsiteY208" fmla="*/ 36356 h 2278228"/>
                <a:gd name="connsiteX209" fmla="*/ 1210548 w 1754187"/>
                <a:gd name="connsiteY209" fmla="*/ 42037 h 2278228"/>
                <a:gd name="connsiteX210" fmla="*/ 1252585 w 1754187"/>
                <a:gd name="connsiteY210" fmla="*/ 55954 h 2278228"/>
                <a:gd name="connsiteX211" fmla="*/ 1263663 w 1754187"/>
                <a:gd name="connsiteY211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54249 w 1754187"/>
                <a:gd name="connsiteY48" fmla="*/ 1678635 h 2278228"/>
                <a:gd name="connsiteX49" fmla="*/ 1468166 w 1754187"/>
                <a:gd name="connsiteY49" fmla="*/ 1745950 h 2278228"/>
                <a:gd name="connsiteX50" fmla="*/ 1468166 w 1754187"/>
                <a:gd name="connsiteY50" fmla="*/ 1748791 h 2278228"/>
                <a:gd name="connsiteX51" fmla="*/ 1476687 w 1754187"/>
                <a:gd name="connsiteY51" fmla="*/ 1835421 h 2278228"/>
                <a:gd name="connsiteX52" fmla="*/ 1297463 w 1754187"/>
                <a:gd name="connsiteY52" fmla="*/ 2054126 h 2278228"/>
                <a:gd name="connsiteX53" fmla="*/ 1260822 w 1754187"/>
                <a:gd name="connsiteY53" fmla="*/ 2087642 h 2278228"/>
                <a:gd name="connsiteX54" fmla="*/ 1190950 w 1754187"/>
                <a:gd name="connsiteY54" fmla="*/ 2177397 h 2278228"/>
                <a:gd name="connsiteX55" fmla="*/ 1053042 w 1754187"/>
                <a:gd name="connsiteY55" fmla="*/ 2131397 h 2278228"/>
                <a:gd name="connsiteX56" fmla="*/ 907769 w 1754187"/>
                <a:gd name="connsiteY56" fmla="*/ 2070884 h 2278228"/>
                <a:gd name="connsiteX57" fmla="*/ 571474 w 1754187"/>
                <a:gd name="connsiteY57" fmla="*/ 2087642 h 2278228"/>
                <a:gd name="connsiteX58" fmla="*/ 551876 w 1754187"/>
                <a:gd name="connsiteY58" fmla="*/ 2087642 h 2278228"/>
                <a:gd name="connsiteX59" fmla="*/ 521200 w 1754187"/>
                <a:gd name="connsiteY59" fmla="*/ 2073724 h 2278228"/>
                <a:gd name="connsiteX60" fmla="*/ 512679 w 1754187"/>
                <a:gd name="connsiteY60" fmla="*/ 2073724 h 2278228"/>
                <a:gd name="connsiteX61" fmla="*/ 462406 w 1754187"/>
                <a:gd name="connsiteY61" fmla="*/ 2101844 h 2278228"/>
                <a:gd name="connsiteX62" fmla="*/ 375492 w 1754187"/>
                <a:gd name="connsiteY62" fmla="*/ 2194154 h 2278228"/>
                <a:gd name="connsiteX63" fmla="*/ 364130 w 1754187"/>
                <a:gd name="connsiteY63" fmla="*/ 2210912 h 2278228"/>
                <a:gd name="connsiteX64" fmla="*/ 355893 w 1754187"/>
                <a:gd name="connsiteY64" fmla="*/ 2222274 h 2278228"/>
                <a:gd name="connsiteX65" fmla="*/ 324934 w 1754187"/>
                <a:gd name="connsiteY65" fmla="*/ 2247552 h 2278228"/>
                <a:gd name="connsiteX66" fmla="*/ 294258 w 1754187"/>
                <a:gd name="connsiteY66" fmla="*/ 2278228 h 2278228"/>
                <a:gd name="connsiteX67" fmla="*/ 210184 w 1754187"/>
                <a:gd name="connsiteY67" fmla="*/ 2236191 h 2278228"/>
                <a:gd name="connsiteX68" fmla="*/ 117590 w 1754187"/>
                <a:gd name="connsiteY68" fmla="*/ 2141040 h 2278228"/>
                <a:gd name="connsiteX69" fmla="*/ 117590 w 1754187"/>
                <a:gd name="connsiteY69" fmla="*/ 2096163 h 2278228"/>
                <a:gd name="connsiteX70" fmla="*/ 162467 w 1754187"/>
                <a:gd name="connsiteY70" fmla="*/ 2034528 h 2278228"/>
                <a:gd name="connsiteX71" fmla="*/ 201663 w 1754187"/>
                <a:gd name="connsiteY71" fmla="*/ 1928015 h 2278228"/>
                <a:gd name="connsiteX72" fmla="*/ 232623 w 1754187"/>
                <a:gd name="connsiteY72" fmla="*/ 1759868 h 2278228"/>
                <a:gd name="connsiteX73" fmla="*/ 235179 w 1754187"/>
                <a:gd name="connsiteY73" fmla="*/ 1672954 h 2278228"/>
                <a:gd name="connsiteX74" fmla="*/ 240860 w 1754187"/>
                <a:gd name="connsiteY74" fmla="*/ 1664717 h 2278228"/>
                <a:gd name="connsiteX75" fmla="*/ 235179 w 1754187"/>
                <a:gd name="connsiteY75" fmla="*/ 1479528 h 2278228"/>
                <a:gd name="connsiteX76" fmla="*/ 232623 w 1754187"/>
                <a:gd name="connsiteY76" fmla="*/ 1476687 h 2278228"/>
                <a:gd name="connsiteX77" fmla="*/ 232623 w 1754187"/>
                <a:gd name="connsiteY77" fmla="*/ 1465610 h 2278228"/>
                <a:gd name="connsiteX78" fmla="*/ 229783 w 1754187"/>
                <a:gd name="connsiteY78" fmla="*/ 1457089 h 2278228"/>
                <a:gd name="connsiteX79" fmla="*/ 229783 w 1754187"/>
                <a:gd name="connsiteY79" fmla="*/ 1451692 h 2278228"/>
                <a:gd name="connsiteX80" fmla="*/ 240860 w 1754187"/>
                <a:gd name="connsiteY80" fmla="*/ 1398294 h 2278228"/>
                <a:gd name="connsiteX81" fmla="*/ 243700 w 1754187"/>
                <a:gd name="connsiteY81" fmla="*/ 1395454 h 2278228"/>
                <a:gd name="connsiteX82" fmla="*/ 249381 w 1754187"/>
                <a:gd name="connsiteY82" fmla="*/ 1392897 h 2278228"/>
                <a:gd name="connsiteX83" fmla="*/ 254778 w 1754187"/>
                <a:gd name="connsiteY83" fmla="*/ 1390057 h 2278228"/>
                <a:gd name="connsiteX84" fmla="*/ 263298 w 1754187"/>
                <a:gd name="connsiteY84" fmla="*/ 1387217 h 2278228"/>
                <a:gd name="connsiteX85" fmla="*/ 299655 w 1754187"/>
                <a:gd name="connsiteY85" fmla="*/ 1387217 h 2278228"/>
                <a:gd name="connsiteX86" fmla="*/ 299655 w 1754187"/>
                <a:gd name="connsiteY86" fmla="*/ 1381536 h 2278228"/>
                <a:gd name="connsiteX87" fmla="*/ 305335 w 1754187"/>
                <a:gd name="connsiteY87" fmla="*/ 1375855 h 2278228"/>
                <a:gd name="connsiteX88" fmla="*/ 305335 w 1754187"/>
                <a:gd name="connsiteY88" fmla="*/ 1317061 h 2278228"/>
                <a:gd name="connsiteX89" fmla="*/ 308176 w 1754187"/>
                <a:gd name="connsiteY89" fmla="*/ 1311380 h 2278228"/>
                <a:gd name="connsiteX90" fmla="*/ 313856 w 1754187"/>
                <a:gd name="connsiteY90" fmla="*/ 1303143 h 2278228"/>
                <a:gd name="connsiteX91" fmla="*/ 316413 w 1754187"/>
                <a:gd name="connsiteY91" fmla="*/ 1300303 h 2278228"/>
                <a:gd name="connsiteX92" fmla="*/ 341692 w 1754187"/>
                <a:gd name="connsiteY92" fmla="*/ 1266787 h 2278228"/>
                <a:gd name="connsiteX93" fmla="*/ 372651 w 1754187"/>
                <a:gd name="connsiteY93" fmla="*/ 1238668 h 2278228"/>
                <a:gd name="connsiteX94" fmla="*/ 378332 w 1754187"/>
                <a:gd name="connsiteY94" fmla="*/ 1238668 h 2278228"/>
                <a:gd name="connsiteX95" fmla="*/ 383728 w 1754187"/>
                <a:gd name="connsiteY95" fmla="*/ 1235827 h 2278228"/>
                <a:gd name="connsiteX96" fmla="*/ 389409 w 1754187"/>
                <a:gd name="connsiteY96" fmla="*/ 1235827 h 2278228"/>
                <a:gd name="connsiteX97" fmla="*/ 411848 w 1754187"/>
                <a:gd name="connsiteY97" fmla="*/ 1238668 h 2278228"/>
                <a:gd name="connsiteX98" fmla="*/ 422925 w 1754187"/>
                <a:gd name="connsiteY98" fmla="*/ 1238668 h 2278228"/>
                <a:gd name="connsiteX99" fmla="*/ 445364 w 1754187"/>
                <a:gd name="connsiteY99" fmla="*/ 1224750 h 2278228"/>
                <a:gd name="connsiteX100" fmla="*/ 439967 w 1754187"/>
                <a:gd name="connsiteY100" fmla="*/ 1221910 h 2278228"/>
                <a:gd name="connsiteX101" fmla="*/ 428606 w 1754187"/>
                <a:gd name="connsiteY101" fmla="*/ 1199471 h 2278228"/>
                <a:gd name="connsiteX102" fmla="*/ 425765 w 1754187"/>
                <a:gd name="connsiteY102" fmla="*/ 1193790 h 2278228"/>
                <a:gd name="connsiteX103" fmla="*/ 403327 w 1754187"/>
                <a:gd name="connsiteY103" fmla="*/ 1171352 h 2278228"/>
                <a:gd name="connsiteX104" fmla="*/ 400486 w 1754187"/>
                <a:gd name="connsiteY104" fmla="*/ 1171352 h 2278228"/>
                <a:gd name="connsiteX105" fmla="*/ 395090 w 1754187"/>
                <a:gd name="connsiteY105" fmla="*/ 1168511 h 2278228"/>
                <a:gd name="connsiteX106" fmla="*/ 378332 w 1754187"/>
                <a:gd name="connsiteY106" fmla="*/ 1162831 h 2278228"/>
                <a:gd name="connsiteX107" fmla="*/ 372651 w 1754187"/>
                <a:gd name="connsiteY107" fmla="*/ 1160274 h 2278228"/>
                <a:gd name="connsiteX108" fmla="*/ 353053 w 1754187"/>
                <a:gd name="connsiteY108" fmla="*/ 1126475 h 2278228"/>
                <a:gd name="connsiteX109" fmla="*/ 333455 w 1754187"/>
                <a:gd name="connsiteY109" fmla="*/ 1123634 h 2278228"/>
                <a:gd name="connsiteX110" fmla="*/ 294258 w 1754187"/>
                <a:gd name="connsiteY110" fmla="*/ 1112557 h 2278228"/>
                <a:gd name="connsiteX111" fmla="*/ 299655 w 1754187"/>
                <a:gd name="connsiteY111" fmla="*/ 1095799 h 2278228"/>
                <a:gd name="connsiteX112" fmla="*/ 294258 w 1754187"/>
                <a:gd name="connsiteY112" fmla="*/ 1050922 h 2278228"/>
                <a:gd name="connsiteX113" fmla="*/ 294258 w 1754187"/>
                <a:gd name="connsiteY113" fmla="*/ 1039560 h 2278228"/>
                <a:gd name="connsiteX114" fmla="*/ 302495 w 1754187"/>
                <a:gd name="connsiteY114" fmla="*/ 983606 h 2278228"/>
                <a:gd name="connsiteX115" fmla="*/ 302495 w 1754187"/>
                <a:gd name="connsiteY115" fmla="*/ 964008 h 2278228"/>
                <a:gd name="connsiteX116" fmla="*/ 324934 w 1754187"/>
                <a:gd name="connsiteY116" fmla="*/ 885615 h 2278228"/>
                <a:gd name="connsiteX117" fmla="*/ 333455 w 1754187"/>
                <a:gd name="connsiteY117" fmla="*/ 874253 h 2278228"/>
                <a:gd name="connsiteX118" fmla="*/ 341692 w 1754187"/>
                <a:gd name="connsiteY118" fmla="*/ 863176 h 2278228"/>
                <a:gd name="connsiteX119" fmla="*/ 358449 w 1754187"/>
                <a:gd name="connsiteY119" fmla="*/ 823980 h 2278228"/>
                <a:gd name="connsiteX120" fmla="*/ 361290 w 1754187"/>
                <a:gd name="connsiteY120" fmla="*/ 818299 h 2278228"/>
                <a:gd name="connsiteX121" fmla="*/ 358449 w 1754187"/>
                <a:gd name="connsiteY121" fmla="*/ 806938 h 2278228"/>
                <a:gd name="connsiteX122" fmla="*/ 358449 w 1754187"/>
                <a:gd name="connsiteY122" fmla="*/ 798701 h 2278228"/>
                <a:gd name="connsiteX123" fmla="*/ 308176 w 1754187"/>
                <a:gd name="connsiteY123" fmla="*/ 764901 h 2278228"/>
                <a:gd name="connsiteX124" fmla="*/ 296814 w 1754187"/>
                <a:gd name="connsiteY124" fmla="*/ 764901 h 2278228"/>
                <a:gd name="connsiteX125" fmla="*/ 263298 w 1754187"/>
                <a:gd name="connsiteY125" fmla="*/ 748143 h 2278228"/>
                <a:gd name="connsiteX126" fmla="*/ 254778 w 1754187"/>
                <a:gd name="connsiteY126" fmla="*/ 745302 h 2278228"/>
                <a:gd name="connsiteX127" fmla="*/ 195983 w 1754187"/>
                <a:gd name="connsiteY127" fmla="*/ 750983 h 2278228"/>
                <a:gd name="connsiteX128" fmla="*/ 184905 w 1754187"/>
                <a:gd name="connsiteY128" fmla="*/ 753823 h 2278228"/>
                <a:gd name="connsiteX129" fmla="*/ 137188 w 1754187"/>
                <a:gd name="connsiteY129" fmla="*/ 742746 h 2278228"/>
                <a:gd name="connsiteX130" fmla="*/ 131507 w 1754187"/>
                <a:gd name="connsiteY130" fmla="*/ 734225 h 2278228"/>
                <a:gd name="connsiteX131" fmla="*/ 100832 w 1754187"/>
                <a:gd name="connsiteY131" fmla="*/ 686508 h 2278228"/>
                <a:gd name="connsiteX132" fmla="*/ 86630 w 1754187"/>
                <a:gd name="connsiteY132" fmla="*/ 680827 h 2278228"/>
                <a:gd name="connsiteX133" fmla="*/ 69872 w 1754187"/>
                <a:gd name="connsiteY133" fmla="*/ 675430 h 2278228"/>
                <a:gd name="connsiteX134" fmla="*/ 24995 w 1754187"/>
                <a:gd name="connsiteY134" fmla="*/ 630553 h 2278228"/>
                <a:gd name="connsiteX135" fmla="*/ 24995 w 1754187"/>
                <a:gd name="connsiteY135" fmla="*/ 619192 h 2278228"/>
                <a:gd name="connsiteX136" fmla="*/ 22439 w 1754187"/>
                <a:gd name="connsiteY136" fmla="*/ 610955 h 2278228"/>
                <a:gd name="connsiteX137" fmla="*/ 0 w 1754187"/>
                <a:gd name="connsiteY137" fmla="*/ 532562 h 2278228"/>
                <a:gd name="connsiteX138" fmla="*/ 8237 w 1754187"/>
                <a:gd name="connsiteY138" fmla="*/ 535118 h 2278228"/>
                <a:gd name="connsiteX139" fmla="*/ 16758 w 1754187"/>
                <a:gd name="connsiteY139" fmla="*/ 535118 h 2278228"/>
                <a:gd name="connsiteX140" fmla="*/ 33516 w 1754187"/>
                <a:gd name="connsiteY140" fmla="*/ 537958 h 2278228"/>
                <a:gd name="connsiteX141" fmla="*/ 47433 w 1754187"/>
                <a:gd name="connsiteY141" fmla="*/ 535118 h 2278228"/>
                <a:gd name="connsiteX142" fmla="*/ 58795 w 1754187"/>
                <a:gd name="connsiteY142" fmla="*/ 535118 h 2278228"/>
                <a:gd name="connsiteX143" fmla="*/ 72712 w 1754187"/>
                <a:gd name="connsiteY143" fmla="*/ 532562 h 2278228"/>
                <a:gd name="connsiteX144" fmla="*/ 78393 w 1754187"/>
                <a:gd name="connsiteY144" fmla="*/ 529721 h 2278228"/>
                <a:gd name="connsiteX145" fmla="*/ 86630 w 1754187"/>
                <a:gd name="connsiteY145" fmla="*/ 529721 h 2278228"/>
                <a:gd name="connsiteX146" fmla="*/ 120430 w 1754187"/>
                <a:gd name="connsiteY146" fmla="*/ 526881 h 2278228"/>
                <a:gd name="connsiteX147" fmla="*/ 128667 w 1754187"/>
                <a:gd name="connsiteY147" fmla="*/ 529721 h 2278228"/>
                <a:gd name="connsiteX148" fmla="*/ 134347 w 1754187"/>
                <a:gd name="connsiteY148" fmla="*/ 529721 h 2278228"/>
                <a:gd name="connsiteX149" fmla="*/ 165307 w 1754187"/>
                <a:gd name="connsiteY149" fmla="*/ 549320 h 2278228"/>
                <a:gd name="connsiteX150" fmla="*/ 173544 w 1754187"/>
                <a:gd name="connsiteY150" fmla="*/ 557557 h 2278228"/>
                <a:gd name="connsiteX151" fmla="*/ 179225 w 1754187"/>
                <a:gd name="connsiteY151" fmla="*/ 560397 h 2278228"/>
                <a:gd name="connsiteX152" fmla="*/ 187746 w 1754187"/>
                <a:gd name="connsiteY152" fmla="*/ 566078 h 2278228"/>
                <a:gd name="connsiteX153" fmla="*/ 226942 w 1754187"/>
                <a:gd name="connsiteY153" fmla="*/ 599594 h 2278228"/>
                <a:gd name="connsiteX154" fmla="*/ 232623 w 1754187"/>
                <a:gd name="connsiteY154" fmla="*/ 602434 h 2278228"/>
                <a:gd name="connsiteX155" fmla="*/ 240860 w 1754187"/>
                <a:gd name="connsiteY155" fmla="*/ 605274 h 2278228"/>
                <a:gd name="connsiteX156" fmla="*/ 246541 w 1754187"/>
                <a:gd name="connsiteY156" fmla="*/ 608114 h 2278228"/>
                <a:gd name="connsiteX157" fmla="*/ 257618 w 1754187"/>
                <a:gd name="connsiteY157" fmla="*/ 608114 h 2278228"/>
                <a:gd name="connsiteX158" fmla="*/ 302495 w 1754187"/>
                <a:gd name="connsiteY158" fmla="*/ 591357 h 2278228"/>
                <a:gd name="connsiteX159" fmla="*/ 308176 w 1754187"/>
                <a:gd name="connsiteY159" fmla="*/ 585676 h 2278228"/>
                <a:gd name="connsiteX160" fmla="*/ 311016 w 1754187"/>
                <a:gd name="connsiteY160" fmla="*/ 579995 h 2278228"/>
                <a:gd name="connsiteX161" fmla="*/ 316413 w 1754187"/>
                <a:gd name="connsiteY161" fmla="*/ 574599 h 2278228"/>
                <a:gd name="connsiteX162" fmla="*/ 319253 w 1754187"/>
                <a:gd name="connsiteY162" fmla="*/ 568918 h 2278228"/>
                <a:gd name="connsiteX163" fmla="*/ 366971 w 1754187"/>
                <a:gd name="connsiteY163" fmla="*/ 552160 h 2278228"/>
                <a:gd name="connsiteX164" fmla="*/ 375492 w 1754187"/>
                <a:gd name="connsiteY164" fmla="*/ 552160 h 2278228"/>
                <a:gd name="connsiteX165" fmla="*/ 422925 w 1754187"/>
                <a:gd name="connsiteY165" fmla="*/ 515520 h 2278228"/>
                <a:gd name="connsiteX166" fmla="*/ 431446 w 1754187"/>
                <a:gd name="connsiteY166" fmla="*/ 507283 h 2278228"/>
                <a:gd name="connsiteX167" fmla="*/ 437127 w 1754187"/>
                <a:gd name="connsiteY167" fmla="*/ 498762 h 2278228"/>
                <a:gd name="connsiteX168" fmla="*/ 470643 w 1754187"/>
                <a:gd name="connsiteY168" fmla="*/ 487685 h 2278228"/>
                <a:gd name="connsiteX169" fmla="*/ 482004 w 1754187"/>
                <a:gd name="connsiteY169" fmla="*/ 487685 h 2278228"/>
                <a:gd name="connsiteX170" fmla="*/ 518360 w 1754187"/>
                <a:gd name="connsiteY170" fmla="*/ 498762 h 2278228"/>
                <a:gd name="connsiteX171" fmla="*/ 526597 w 1754187"/>
                <a:gd name="connsiteY171" fmla="*/ 498762 h 2278228"/>
                <a:gd name="connsiteX172" fmla="*/ 554716 w 1754187"/>
                <a:gd name="connsiteY172" fmla="*/ 487685 h 2278228"/>
                <a:gd name="connsiteX173" fmla="*/ 563237 w 1754187"/>
                <a:gd name="connsiteY173" fmla="*/ 479164 h 2278228"/>
                <a:gd name="connsiteX174" fmla="*/ 574315 w 1754187"/>
                <a:gd name="connsiteY174" fmla="*/ 473483 h 2278228"/>
                <a:gd name="connsiteX175" fmla="*/ 579995 w 1754187"/>
                <a:gd name="connsiteY175" fmla="*/ 468086 h 2278228"/>
                <a:gd name="connsiteX176" fmla="*/ 627713 w 1754187"/>
                <a:gd name="connsiteY176" fmla="*/ 459565 h 2278228"/>
                <a:gd name="connsiteX177" fmla="*/ 644471 w 1754187"/>
                <a:gd name="connsiteY177" fmla="*/ 453885 h 2278228"/>
                <a:gd name="connsiteX178" fmla="*/ 658388 w 1754187"/>
                <a:gd name="connsiteY178" fmla="*/ 453885 h 2278228"/>
                <a:gd name="connsiteX179" fmla="*/ 694745 w 1754187"/>
                <a:gd name="connsiteY179" fmla="*/ 417528 h 2278228"/>
                <a:gd name="connsiteX180" fmla="*/ 694745 w 1754187"/>
                <a:gd name="connsiteY180" fmla="*/ 409007 h 2278228"/>
                <a:gd name="connsiteX181" fmla="*/ 697585 w 1754187"/>
                <a:gd name="connsiteY181" fmla="*/ 361574 h 2278228"/>
                <a:gd name="connsiteX182" fmla="*/ 700425 w 1754187"/>
                <a:gd name="connsiteY182" fmla="*/ 353053 h 2278228"/>
                <a:gd name="connsiteX183" fmla="*/ 728545 w 1754187"/>
                <a:gd name="connsiteY183" fmla="*/ 313856 h 2278228"/>
                <a:gd name="connsiteX184" fmla="*/ 770581 w 1754187"/>
                <a:gd name="connsiteY184" fmla="*/ 299939 h 2278228"/>
                <a:gd name="connsiteX185" fmla="*/ 795860 w 1754187"/>
                <a:gd name="connsiteY185" fmla="*/ 283181 h 2278228"/>
                <a:gd name="connsiteX186" fmla="*/ 804097 w 1754187"/>
                <a:gd name="connsiteY186" fmla="*/ 277500 h 2278228"/>
                <a:gd name="connsiteX187" fmla="*/ 812618 w 1754187"/>
                <a:gd name="connsiteY187" fmla="*/ 271820 h 2278228"/>
                <a:gd name="connsiteX188" fmla="*/ 851815 w 1754187"/>
                <a:gd name="connsiteY188" fmla="*/ 229783 h 2278228"/>
                <a:gd name="connsiteX189" fmla="*/ 860336 w 1754187"/>
                <a:gd name="connsiteY189" fmla="*/ 218705 h 2278228"/>
                <a:gd name="connsiteX190" fmla="*/ 910610 w 1754187"/>
                <a:gd name="connsiteY190" fmla="*/ 201663 h 2278228"/>
                <a:gd name="connsiteX191" fmla="*/ 946966 w 1754187"/>
                <a:gd name="connsiteY191" fmla="*/ 190586 h 2278228"/>
                <a:gd name="connsiteX192" fmla="*/ 955487 w 1754187"/>
                <a:gd name="connsiteY192" fmla="*/ 187746 h 2278228"/>
                <a:gd name="connsiteX193" fmla="*/ 994683 w 1754187"/>
                <a:gd name="connsiteY193" fmla="*/ 170988 h 2278228"/>
                <a:gd name="connsiteX194" fmla="*/ 1000364 w 1754187"/>
                <a:gd name="connsiteY194" fmla="*/ 170988 h 2278228"/>
                <a:gd name="connsiteX195" fmla="*/ 1059159 w 1754187"/>
                <a:gd name="connsiteY195" fmla="*/ 140028 h 2278228"/>
                <a:gd name="connsiteX196" fmla="*/ 1090118 w 1754187"/>
                <a:gd name="connsiteY196" fmla="*/ 126111 h 2278228"/>
                <a:gd name="connsiteX197" fmla="*/ 1098355 w 1754187"/>
                <a:gd name="connsiteY197" fmla="*/ 123270 h 2278228"/>
                <a:gd name="connsiteX198" fmla="*/ 1120794 w 1754187"/>
                <a:gd name="connsiteY198" fmla="*/ 106512 h 2278228"/>
                <a:gd name="connsiteX199" fmla="*/ 1126475 w 1754187"/>
                <a:gd name="connsiteY199" fmla="*/ 97991 h 2278228"/>
                <a:gd name="connsiteX200" fmla="*/ 1137552 w 1754187"/>
                <a:gd name="connsiteY200" fmla="*/ 78393 h 2278228"/>
                <a:gd name="connsiteX201" fmla="*/ 1146073 w 1754187"/>
                <a:gd name="connsiteY201" fmla="*/ 53114 h 2278228"/>
                <a:gd name="connsiteX202" fmla="*/ 1143233 w 1754187"/>
                <a:gd name="connsiteY202" fmla="*/ 42037 h 2278228"/>
                <a:gd name="connsiteX203" fmla="*/ 1140392 w 1754187"/>
                <a:gd name="connsiteY203" fmla="*/ 28119 h 2278228"/>
                <a:gd name="connsiteX204" fmla="*/ 1151754 w 1754187"/>
                <a:gd name="connsiteY204" fmla="*/ 0 h 2278228"/>
                <a:gd name="connsiteX205" fmla="*/ 1159990 w 1754187"/>
                <a:gd name="connsiteY205" fmla="*/ 2840 h 2278228"/>
                <a:gd name="connsiteX206" fmla="*/ 1196347 w 1754187"/>
                <a:gd name="connsiteY206" fmla="*/ 28119 h 2278228"/>
                <a:gd name="connsiteX207" fmla="*/ 1204868 w 1754187"/>
                <a:gd name="connsiteY207" fmla="*/ 36356 h 2278228"/>
                <a:gd name="connsiteX208" fmla="*/ 1210548 w 1754187"/>
                <a:gd name="connsiteY208" fmla="*/ 42037 h 2278228"/>
                <a:gd name="connsiteX209" fmla="*/ 1252585 w 1754187"/>
                <a:gd name="connsiteY209" fmla="*/ 55954 h 2278228"/>
                <a:gd name="connsiteX210" fmla="*/ 1263663 w 1754187"/>
                <a:gd name="connsiteY210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54249 w 1754187"/>
                <a:gd name="connsiteY47" fmla="*/ 1678635 h 2278228"/>
                <a:gd name="connsiteX48" fmla="*/ 1468166 w 1754187"/>
                <a:gd name="connsiteY48" fmla="*/ 1745950 h 2278228"/>
                <a:gd name="connsiteX49" fmla="*/ 1468166 w 1754187"/>
                <a:gd name="connsiteY49" fmla="*/ 1748791 h 2278228"/>
                <a:gd name="connsiteX50" fmla="*/ 1476687 w 1754187"/>
                <a:gd name="connsiteY50" fmla="*/ 1835421 h 2278228"/>
                <a:gd name="connsiteX51" fmla="*/ 1297463 w 1754187"/>
                <a:gd name="connsiteY51" fmla="*/ 2054126 h 2278228"/>
                <a:gd name="connsiteX52" fmla="*/ 1260822 w 1754187"/>
                <a:gd name="connsiteY52" fmla="*/ 2087642 h 2278228"/>
                <a:gd name="connsiteX53" fmla="*/ 1190950 w 1754187"/>
                <a:gd name="connsiteY53" fmla="*/ 2177397 h 2278228"/>
                <a:gd name="connsiteX54" fmla="*/ 1053042 w 1754187"/>
                <a:gd name="connsiteY54" fmla="*/ 2131397 h 2278228"/>
                <a:gd name="connsiteX55" fmla="*/ 907769 w 1754187"/>
                <a:gd name="connsiteY55" fmla="*/ 2070884 h 2278228"/>
                <a:gd name="connsiteX56" fmla="*/ 571474 w 1754187"/>
                <a:gd name="connsiteY56" fmla="*/ 2087642 h 2278228"/>
                <a:gd name="connsiteX57" fmla="*/ 551876 w 1754187"/>
                <a:gd name="connsiteY57" fmla="*/ 2087642 h 2278228"/>
                <a:gd name="connsiteX58" fmla="*/ 521200 w 1754187"/>
                <a:gd name="connsiteY58" fmla="*/ 2073724 h 2278228"/>
                <a:gd name="connsiteX59" fmla="*/ 512679 w 1754187"/>
                <a:gd name="connsiteY59" fmla="*/ 2073724 h 2278228"/>
                <a:gd name="connsiteX60" fmla="*/ 462406 w 1754187"/>
                <a:gd name="connsiteY60" fmla="*/ 2101844 h 2278228"/>
                <a:gd name="connsiteX61" fmla="*/ 375492 w 1754187"/>
                <a:gd name="connsiteY61" fmla="*/ 2194154 h 2278228"/>
                <a:gd name="connsiteX62" fmla="*/ 364130 w 1754187"/>
                <a:gd name="connsiteY62" fmla="*/ 2210912 h 2278228"/>
                <a:gd name="connsiteX63" fmla="*/ 355893 w 1754187"/>
                <a:gd name="connsiteY63" fmla="*/ 2222274 h 2278228"/>
                <a:gd name="connsiteX64" fmla="*/ 324934 w 1754187"/>
                <a:gd name="connsiteY64" fmla="*/ 2247552 h 2278228"/>
                <a:gd name="connsiteX65" fmla="*/ 294258 w 1754187"/>
                <a:gd name="connsiteY65" fmla="*/ 2278228 h 2278228"/>
                <a:gd name="connsiteX66" fmla="*/ 210184 w 1754187"/>
                <a:gd name="connsiteY66" fmla="*/ 2236191 h 2278228"/>
                <a:gd name="connsiteX67" fmla="*/ 117590 w 1754187"/>
                <a:gd name="connsiteY67" fmla="*/ 2141040 h 2278228"/>
                <a:gd name="connsiteX68" fmla="*/ 117590 w 1754187"/>
                <a:gd name="connsiteY68" fmla="*/ 2096163 h 2278228"/>
                <a:gd name="connsiteX69" fmla="*/ 162467 w 1754187"/>
                <a:gd name="connsiteY69" fmla="*/ 2034528 h 2278228"/>
                <a:gd name="connsiteX70" fmla="*/ 201663 w 1754187"/>
                <a:gd name="connsiteY70" fmla="*/ 1928015 h 2278228"/>
                <a:gd name="connsiteX71" fmla="*/ 232623 w 1754187"/>
                <a:gd name="connsiteY71" fmla="*/ 1759868 h 2278228"/>
                <a:gd name="connsiteX72" fmla="*/ 235179 w 1754187"/>
                <a:gd name="connsiteY72" fmla="*/ 1672954 h 2278228"/>
                <a:gd name="connsiteX73" fmla="*/ 240860 w 1754187"/>
                <a:gd name="connsiteY73" fmla="*/ 1664717 h 2278228"/>
                <a:gd name="connsiteX74" fmla="*/ 235179 w 1754187"/>
                <a:gd name="connsiteY74" fmla="*/ 1479528 h 2278228"/>
                <a:gd name="connsiteX75" fmla="*/ 232623 w 1754187"/>
                <a:gd name="connsiteY75" fmla="*/ 1476687 h 2278228"/>
                <a:gd name="connsiteX76" fmla="*/ 232623 w 1754187"/>
                <a:gd name="connsiteY76" fmla="*/ 1465610 h 2278228"/>
                <a:gd name="connsiteX77" fmla="*/ 229783 w 1754187"/>
                <a:gd name="connsiteY77" fmla="*/ 1457089 h 2278228"/>
                <a:gd name="connsiteX78" fmla="*/ 229783 w 1754187"/>
                <a:gd name="connsiteY78" fmla="*/ 1451692 h 2278228"/>
                <a:gd name="connsiteX79" fmla="*/ 240860 w 1754187"/>
                <a:gd name="connsiteY79" fmla="*/ 1398294 h 2278228"/>
                <a:gd name="connsiteX80" fmla="*/ 243700 w 1754187"/>
                <a:gd name="connsiteY80" fmla="*/ 1395454 h 2278228"/>
                <a:gd name="connsiteX81" fmla="*/ 249381 w 1754187"/>
                <a:gd name="connsiteY81" fmla="*/ 1392897 h 2278228"/>
                <a:gd name="connsiteX82" fmla="*/ 254778 w 1754187"/>
                <a:gd name="connsiteY82" fmla="*/ 1390057 h 2278228"/>
                <a:gd name="connsiteX83" fmla="*/ 263298 w 1754187"/>
                <a:gd name="connsiteY83" fmla="*/ 1387217 h 2278228"/>
                <a:gd name="connsiteX84" fmla="*/ 299655 w 1754187"/>
                <a:gd name="connsiteY84" fmla="*/ 1387217 h 2278228"/>
                <a:gd name="connsiteX85" fmla="*/ 299655 w 1754187"/>
                <a:gd name="connsiteY85" fmla="*/ 1381536 h 2278228"/>
                <a:gd name="connsiteX86" fmla="*/ 305335 w 1754187"/>
                <a:gd name="connsiteY86" fmla="*/ 1375855 h 2278228"/>
                <a:gd name="connsiteX87" fmla="*/ 305335 w 1754187"/>
                <a:gd name="connsiteY87" fmla="*/ 1317061 h 2278228"/>
                <a:gd name="connsiteX88" fmla="*/ 308176 w 1754187"/>
                <a:gd name="connsiteY88" fmla="*/ 1311380 h 2278228"/>
                <a:gd name="connsiteX89" fmla="*/ 313856 w 1754187"/>
                <a:gd name="connsiteY89" fmla="*/ 1303143 h 2278228"/>
                <a:gd name="connsiteX90" fmla="*/ 316413 w 1754187"/>
                <a:gd name="connsiteY90" fmla="*/ 1300303 h 2278228"/>
                <a:gd name="connsiteX91" fmla="*/ 341692 w 1754187"/>
                <a:gd name="connsiteY91" fmla="*/ 1266787 h 2278228"/>
                <a:gd name="connsiteX92" fmla="*/ 372651 w 1754187"/>
                <a:gd name="connsiteY92" fmla="*/ 1238668 h 2278228"/>
                <a:gd name="connsiteX93" fmla="*/ 378332 w 1754187"/>
                <a:gd name="connsiteY93" fmla="*/ 1238668 h 2278228"/>
                <a:gd name="connsiteX94" fmla="*/ 383728 w 1754187"/>
                <a:gd name="connsiteY94" fmla="*/ 1235827 h 2278228"/>
                <a:gd name="connsiteX95" fmla="*/ 389409 w 1754187"/>
                <a:gd name="connsiteY95" fmla="*/ 1235827 h 2278228"/>
                <a:gd name="connsiteX96" fmla="*/ 411848 w 1754187"/>
                <a:gd name="connsiteY96" fmla="*/ 1238668 h 2278228"/>
                <a:gd name="connsiteX97" fmla="*/ 422925 w 1754187"/>
                <a:gd name="connsiteY97" fmla="*/ 1238668 h 2278228"/>
                <a:gd name="connsiteX98" fmla="*/ 445364 w 1754187"/>
                <a:gd name="connsiteY98" fmla="*/ 1224750 h 2278228"/>
                <a:gd name="connsiteX99" fmla="*/ 439967 w 1754187"/>
                <a:gd name="connsiteY99" fmla="*/ 1221910 h 2278228"/>
                <a:gd name="connsiteX100" fmla="*/ 428606 w 1754187"/>
                <a:gd name="connsiteY100" fmla="*/ 1199471 h 2278228"/>
                <a:gd name="connsiteX101" fmla="*/ 425765 w 1754187"/>
                <a:gd name="connsiteY101" fmla="*/ 1193790 h 2278228"/>
                <a:gd name="connsiteX102" fmla="*/ 403327 w 1754187"/>
                <a:gd name="connsiteY102" fmla="*/ 1171352 h 2278228"/>
                <a:gd name="connsiteX103" fmla="*/ 400486 w 1754187"/>
                <a:gd name="connsiteY103" fmla="*/ 1171352 h 2278228"/>
                <a:gd name="connsiteX104" fmla="*/ 395090 w 1754187"/>
                <a:gd name="connsiteY104" fmla="*/ 1168511 h 2278228"/>
                <a:gd name="connsiteX105" fmla="*/ 378332 w 1754187"/>
                <a:gd name="connsiteY105" fmla="*/ 1162831 h 2278228"/>
                <a:gd name="connsiteX106" fmla="*/ 372651 w 1754187"/>
                <a:gd name="connsiteY106" fmla="*/ 1160274 h 2278228"/>
                <a:gd name="connsiteX107" fmla="*/ 353053 w 1754187"/>
                <a:gd name="connsiteY107" fmla="*/ 1126475 h 2278228"/>
                <a:gd name="connsiteX108" fmla="*/ 333455 w 1754187"/>
                <a:gd name="connsiteY108" fmla="*/ 1123634 h 2278228"/>
                <a:gd name="connsiteX109" fmla="*/ 294258 w 1754187"/>
                <a:gd name="connsiteY109" fmla="*/ 1112557 h 2278228"/>
                <a:gd name="connsiteX110" fmla="*/ 299655 w 1754187"/>
                <a:gd name="connsiteY110" fmla="*/ 1095799 h 2278228"/>
                <a:gd name="connsiteX111" fmla="*/ 294258 w 1754187"/>
                <a:gd name="connsiteY111" fmla="*/ 1050922 h 2278228"/>
                <a:gd name="connsiteX112" fmla="*/ 294258 w 1754187"/>
                <a:gd name="connsiteY112" fmla="*/ 1039560 h 2278228"/>
                <a:gd name="connsiteX113" fmla="*/ 302495 w 1754187"/>
                <a:gd name="connsiteY113" fmla="*/ 983606 h 2278228"/>
                <a:gd name="connsiteX114" fmla="*/ 302495 w 1754187"/>
                <a:gd name="connsiteY114" fmla="*/ 964008 h 2278228"/>
                <a:gd name="connsiteX115" fmla="*/ 324934 w 1754187"/>
                <a:gd name="connsiteY115" fmla="*/ 885615 h 2278228"/>
                <a:gd name="connsiteX116" fmla="*/ 333455 w 1754187"/>
                <a:gd name="connsiteY116" fmla="*/ 874253 h 2278228"/>
                <a:gd name="connsiteX117" fmla="*/ 341692 w 1754187"/>
                <a:gd name="connsiteY117" fmla="*/ 863176 h 2278228"/>
                <a:gd name="connsiteX118" fmla="*/ 358449 w 1754187"/>
                <a:gd name="connsiteY118" fmla="*/ 823980 h 2278228"/>
                <a:gd name="connsiteX119" fmla="*/ 361290 w 1754187"/>
                <a:gd name="connsiteY119" fmla="*/ 818299 h 2278228"/>
                <a:gd name="connsiteX120" fmla="*/ 358449 w 1754187"/>
                <a:gd name="connsiteY120" fmla="*/ 806938 h 2278228"/>
                <a:gd name="connsiteX121" fmla="*/ 358449 w 1754187"/>
                <a:gd name="connsiteY121" fmla="*/ 798701 h 2278228"/>
                <a:gd name="connsiteX122" fmla="*/ 308176 w 1754187"/>
                <a:gd name="connsiteY122" fmla="*/ 764901 h 2278228"/>
                <a:gd name="connsiteX123" fmla="*/ 296814 w 1754187"/>
                <a:gd name="connsiteY123" fmla="*/ 764901 h 2278228"/>
                <a:gd name="connsiteX124" fmla="*/ 263298 w 1754187"/>
                <a:gd name="connsiteY124" fmla="*/ 748143 h 2278228"/>
                <a:gd name="connsiteX125" fmla="*/ 254778 w 1754187"/>
                <a:gd name="connsiteY125" fmla="*/ 745302 h 2278228"/>
                <a:gd name="connsiteX126" fmla="*/ 195983 w 1754187"/>
                <a:gd name="connsiteY126" fmla="*/ 750983 h 2278228"/>
                <a:gd name="connsiteX127" fmla="*/ 184905 w 1754187"/>
                <a:gd name="connsiteY127" fmla="*/ 753823 h 2278228"/>
                <a:gd name="connsiteX128" fmla="*/ 137188 w 1754187"/>
                <a:gd name="connsiteY128" fmla="*/ 742746 h 2278228"/>
                <a:gd name="connsiteX129" fmla="*/ 131507 w 1754187"/>
                <a:gd name="connsiteY129" fmla="*/ 734225 h 2278228"/>
                <a:gd name="connsiteX130" fmla="*/ 100832 w 1754187"/>
                <a:gd name="connsiteY130" fmla="*/ 686508 h 2278228"/>
                <a:gd name="connsiteX131" fmla="*/ 86630 w 1754187"/>
                <a:gd name="connsiteY131" fmla="*/ 680827 h 2278228"/>
                <a:gd name="connsiteX132" fmla="*/ 69872 w 1754187"/>
                <a:gd name="connsiteY132" fmla="*/ 675430 h 2278228"/>
                <a:gd name="connsiteX133" fmla="*/ 24995 w 1754187"/>
                <a:gd name="connsiteY133" fmla="*/ 630553 h 2278228"/>
                <a:gd name="connsiteX134" fmla="*/ 24995 w 1754187"/>
                <a:gd name="connsiteY134" fmla="*/ 619192 h 2278228"/>
                <a:gd name="connsiteX135" fmla="*/ 22439 w 1754187"/>
                <a:gd name="connsiteY135" fmla="*/ 610955 h 2278228"/>
                <a:gd name="connsiteX136" fmla="*/ 0 w 1754187"/>
                <a:gd name="connsiteY136" fmla="*/ 532562 h 2278228"/>
                <a:gd name="connsiteX137" fmla="*/ 8237 w 1754187"/>
                <a:gd name="connsiteY137" fmla="*/ 535118 h 2278228"/>
                <a:gd name="connsiteX138" fmla="*/ 16758 w 1754187"/>
                <a:gd name="connsiteY138" fmla="*/ 535118 h 2278228"/>
                <a:gd name="connsiteX139" fmla="*/ 33516 w 1754187"/>
                <a:gd name="connsiteY139" fmla="*/ 537958 h 2278228"/>
                <a:gd name="connsiteX140" fmla="*/ 47433 w 1754187"/>
                <a:gd name="connsiteY140" fmla="*/ 535118 h 2278228"/>
                <a:gd name="connsiteX141" fmla="*/ 58795 w 1754187"/>
                <a:gd name="connsiteY141" fmla="*/ 535118 h 2278228"/>
                <a:gd name="connsiteX142" fmla="*/ 72712 w 1754187"/>
                <a:gd name="connsiteY142" fmla="*/ 532562 h 2278228"/>
                <a:gd name="connsiteX143" fmla="*/ 78393 w 1754187"/>
                <a:gd name="connsiteY143" fmla="*/ 529721 h 2278228"/>
                <a:gd name="connsiteX144" fmla="*/ 86630 w 1754187"/>
                <a:gd name="connsiteY144" fmla="*/ 529721 h 2278228"/>
                <a:gd name="connsiteX145" fmla="*/ 120430 w 1754187"/>
                <a:gd name="connsiteY145" fmla="*/ 526881 h 2278228"/>
                <a:gd name="connsiteX146" fmla="*/ 128667 w 1754187"/>
                <a:gd name="connsiteY146" fmla="*/ 529721 h 2278228"/>
                <a:gd name="connsiteX147" fmla="*/ 134347 w 1754187"/>
                <a:gd name="connsiteY147" fmla="*/ 529721 h 2278228"/>
                <a:gd name="connsiteX148" fmla="*/ 165307 w 1754187"/>
                <a:gd name="connsiteY148" fmla="*/ 549320 h 2278228"/>
                <a:gd name="connsiteX149" fmla="*/ 173544 w 1754187"/>
                <a:gd name="connsiteY149" fmla="*/ 557557 h 2278228"/>
                <a:gd name="connsiteX150" fmla="*/ 179225 w 1754187"/>
                <a:gd name="connsiteY150" fmla="*/ 560397 h 2278228"/>
                <a:gd name="connsiteX151" fmla="*/ 187746 w 1754187"/>
                <a:gd name="connsiteY151" fmla="*/ 566078 h 2278228"/>
                <a:gd name="connsiteX152" fmla="*/ 226942 w 1754187"/>
                <a:gd name="connsiteY152" fmla="*/ 599594 h 2278228"/>
                <a:gd name="connsiteX153" fmla="*/ 232623 w 1754187"/>
                <a:gd name="connsiteY153" fmla="*/ 602434 h 2278228"/>
                <a:gd name="connsiteX154" fmla="*/ 240860 w 1754187"/>
                <a:gd name="connsiteY154" fmla="*/ 605274 h 2278228"/>
                <a:gd name="connsiteX155" fmla="*/ 246541 w 1754187"/>
                <a:gd name="connsiteY155" fmla="*/ 608114 h 2278228"/>
                <a:gd name="connsiteX156" fmla="*/ 257618 w 1754187"/>
                <a:gd name="connsiteY156" fmla="*/ 608114 h 2278228"/>
                <a:gd name="connsiteX157" fmla="*/ 302495 w 1754187"/>
                <a:gd name="connsiteY157" fmla="*/ 591357 h 2278228"/>
                <a:gd name="connsiteX158" fmla="*/ 308176 w 1754187"/>
                <a:gd name="connsiteY158" fmla="*/ 585676 h 2278228"/>
                <a:gd name="connsiteX159" fmla="*/ 311016 w 1754187"/>
                <a:gd name="connsiteY159" fmla="*/ 579995 h 2278228"/>
                <a:gd name="connsiteX160" fmla="*/ 316413 w 1754187"/>
                <a:gd name="connsiteY160" fmla="*/ 574599 h 2278228"/>
                <a:gd name="connsiteX161" fmla="*/ 319253 w 1754187"/>
                <a:gd name="connsiteY161" fmla="*/ 568918 h 2278228"/>
                <a:gd name="connsiteX162" fmla="*/ 366971 w 1754187"/>
                <a:gd name="connsiteY162" fmla="*/ 552160 h 2278228"/>
                <a:gd name="connsiteX163" fmla="*/ 375492 w 1754187"/>
                <a:gd name="connsiteY163" fmla="*/ 552160 h 2278228"/>
                <a:gd name="connsiteX164" fmla="*/ 422925 w 1754187"/>
                <a:gd name="connsiteY164" fmla="*/ 515520 h 2278228"/>
                <a:gd name="connsiteX165" fmla="*/ 431446 w 1754187"/>
                <a:gd name="connsiteY165" fmla="*/ 507283 h 2278228"/>
                <a:gd name="connsiteX166" fmla="*/ 437127 w 1754187"/>
                <a:gd name="connsiteY166" fmla="*/ 498762 h 2278228"/>
                <a:gd name="connsiteX167" fmla="*/ 470643 w 1754187"/>
                <a:gd name="connsiteY167" fmla="*/ 487685 h 2278228"/>
                <a:gd name="connsiteX168" fmla="*/ 482004 w 1754187"/>
                <a:gd name="connsiteY168" fmla="*/ 487685 h 2278228"/>
                <a:gd name="connsiteX169" fmla="*/ 518360 w 1754187"/>
                <a:gd name="connsiteY169" fmla="*/ 498762 h 2278228"/>
                <a:gd name="connsiteX170" fmla="*/ 526597 w 1754187"/>
                <a:gd name="connsiteY170" fmla="*/ 498762 h 2278228"/>
                <a:gd name="connsiteX171" fmla="*/ 554716 w 1754187"/>
                <a:gd name="connsiteY171" fmla="*/ 487685 h 2278228"/>
                <a:gd name="connsiteX172" fmla="*/ 563237 w 1754187"/>
                <a:gd name="connsiteY172" fmla="*/ 479164 h 2278228"/>
                <a:gd name="connsiteX173" fmla="*/ 574315 w 1754187"/>
                <a:gd name="connsiteY173" fmla="*/ 473483 h 2278228"/>
                <a:gd name="connsiteX174" fmla="*/ 579995 w 1754187"/>
                <a:gd name="connsiteY174" fmla="*/ 468086 h 2278228"/>
                <a:gd name="connsiteX175" fmla="*/ 627713 w 1754187"/>
                <a:gd name="connsiteY175" fmla="*/ 459565 h 2278228"/>
                <a:gd name="connsiteX176" fmla="*/ 644471 w 1754187"/>
                <a:gd name="connsiteY176" fmla="*/ 453885 h 2278228"/>
                <a:gd name="connsiteX177" fmla="*/ 658388 w 1754187"/>
                <a:gd name="connsiteY177" fmla="*/ 453885 h 2278228"/>
                <a:gd name="connsiteX178" fmla="*/ 694745 w 1754187"/>
                <a:gd name="connsiteY178" fmla="*/ 417528 h 2278228"/>
                <a:gd name="connsiteX179" fmla="*/ 694745 w 1754187"/>
                <a:gd name="connsiteY179" fmla="*/ 409007 h 2278228"/>
                <a:gd name="connsiteX180" fmla="*/ 697585 w 1754187"/>
                <a:gd name="connsiteY180" fmla="*/ 361574 h 2278228"/>
                <a:gd name="connsiteX181" fmla="*/ 700425 w 1754187"/>
                <a:gd name="connsiteY181" fmla="*/ 353053 h 2278228"/>
                <a:gd name="connsiteX182" fmla="*/ 728545 w 1754187"/>
                <a:gd name="connsiteY182" fmla="*/ 313856 h 2278228"/>
                <a:gd name="connsiteX183" fmla="*/ 770581 w 1754187"/>
                <a:gd name="connsiteY183" fmla="*/ 299939 h 2278228"/>
                <a:gd name="connsiteX184" fmla="*/ 795860 w 1754187"/>
                <a:gd name="connsiteY184" fmla="*/ 283181 h 2278228"/>
                <a:gd name="connsiteX185" fmla="*/ 804097 w 1754187"/>
                <a:gd name="connsiteY185" fmla="*/ 277500 h 2278228"/>
                <a:gd name="connsiteX186" fmla="*/ 812618 w 1754187"/>
                <a:gd name="connsiteY186" fmla="*/ 271820 h 2278228"/>
                <a:gd name="connsiteX187" fmla="*/ 851815 w 1754187"/>
                <a:gd name="connsiteY187" fmla="*/ 229783 h 2278228"/>
                <a:gd name="connsiteX188" fmla="*/ 860336 w 1754187"/>
                <a:gd name="connsiteY188" fmla="*/ 218705 h 2278228"/>
                <a:gd name="connsiteX189" fmla="*/ 910610 w 1754187"/>
                <a:gd name="connsiteY189" fmla="*/ 201663 h 2278228"/>
                <a:gd name="connsiteX190" fmla="*/ 946966 w 1754187"/>
                <a:gd name="connsiteY190" fmla="*/ 190586 h 2278228"/>
                <a:gd name="connsiteX191" fmla="*/ 955487 w 1754187"/>
                <a:gd name="connsiteY191" fmla="*/ 187746 h 2278228"/>
                <a:gd name="connsiteX192" fmla="*/ 994683 w 1754187"/>
                <a:gd name="connsiteY192" fmla="*/ 170988 h 2278228"/>
                <a:gd name="connsiteX193" fmla="*/ 1000364 w 1754187"/>
                <a:gd name="connsiteY193" fmla="*/ 170988 h 2278228"/>
                <a:gd name="connsiteX194" fmla="*/ 1059159 w 1754187"/>
                <a:gd name="connsiteY194" fmla="*/ 140028 h 2278228"/>
                <a:gd name="connsiteX195" fmla="*/ 1090118 w 1754187"/>
                <a:gd name="connsiteY195" fmla="*/ 126111 h 2278228"/>
                <a:gd name="connsiteX196" fmla="*/ 1098355 w 1754187"/>
                <a:gd name="connsiteY196" fmla="*/ 123270 h 2278228"/>
                <a:gd name="connsiteX197" fmla="*/ 1120794 w 1754187"/>
                <a:gd name="connsiteY197" fmla="*/ 106512 h 2278228"/>
                <a:gd name="connsiteX198" fmla="*/ 1126475 w 1754187"/>
                <a:gd name="connsiteY198" fmla="*/ 97991 h 2278228"/>
                <a:gd name="connsiteX199" fmla="*/ 1137552 w 1754187"/>
                <a:gd name="connsiteY199" fmla="*/ 78393 h 2278228"/>
                <a:gd name="connsiteX200" fmla="*/ 1146073 w 1754187"/>
                <a:gd name="connsiteY200" fmla="*/ 53114 h 2278228"/>
                <a:gd name="connsiteX201" fmla="*/ 1143233 w 1754187"/>
                <a:gd name="connsiteY201" fmla="*/ 42037 h 2278228"/>
                <a:gd name="connsiteX202" fmla="*/ 1140392 w 1754187"/>
                <a:gd name="connsiteY202" fmla="*/ 28119 h 2278228"/>
                <a:gd name="connsiteX203" fmla="*/ 1151754 w 1754187"/>
                <a:gd name="connsiteY203" fmla="*/ 0 h 2278228"/>
                <a:gd name="connsiteX204" fmla="*/ 1159990 w 1754187"/>
                <a:gd name="connsiteY204" fmla="*/ 2840 h 2278228"/>
                <a:gd name="connsiteX205" fmla="*/ 1196347 w 1754187"/>
                <a:gd name="connsiteY205" fmla="*/ 28119 h 2278228"/>
                <a:gd name="connsiteX206" fmla="*/ 1204868 w 1754187"/>
                <a:gd name="connsiteY206" fmla="*/ 36356 h 2278228"/>
                <a:gd name="connsiteX207" fmla="*/ 1210548 w 1754187"/>
                <a:gd name="connsiteY207" fmla="*/ 42037 h 2278228"/>
                <a:gd name="connsiteX208" fmla="*/ 1252585 w 1754187"/>
                <a:gd name="connsiteY208" fmla="*/ 55954 h 2278228"/>
                <a:gd name="connsiteX209" fmla="*/ 1263663 w 1754187"/>
                <a:gd name="connsiteY209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54249 w 1754187"/>
                <a:gd name="connsiteY47" fmla="*/ 1678635 h 2278228"/>
                <a:gd name="connsiteX48" fmla="*/ 1468166 w 1754187"/>
                <a:gd name="connsiteY48" fmla="*/ 1745950 h 2278228"/>
                <a:gd name="connsiteX49" fmla="*/ 1468166 w 1754187"/>
                <a:gd name="connsiteY49" fmla="*/ 1748791 h 2278228"/>
                <a:gd name="connsiteX50" fmla="*/ 1476687 w 1754187"/>
                <a:gd name="connsiteY50" fmla="*/ 1835421 h 2278228"/>
                <a:gd name="connsiteX51" fmla="*/ 1297463 w 1754187"/>
                <a:gd name="connsiteY51" fmla="*/ 2054126 h 2278228"/>
                <a:gd name="connsiteX52" fmla="*/ 1260822 w 1754187"/>
                <a:gd name="connsiteY52" fmla="*/ 2087642 h 2278228"/>
                <a:gd name="connsiteX53" fmla="*/ 1190950 w 1754187"/>
                <a:gd name="connsiteY53" fmla="*/ 2177397 h 2278228"/>
                <a:gd name="connsiteX54" fmla="*/ 1053042 w 1754187"/>
                <a:gd name="connsiteY54" fmla="*/ 2131397 h 2278228"/>
                <a:gd name="connsiteX55" fmla="*/ 907769 w 1754187"/>
                <a:gd name="connsiteY55" fmla="*/ 2070884 h 2278228"/>
                <a:gd name="connsiteX56" fmla="*/ 571474 w 1754187"/>
                <a:gd name="connsiteY56" fmla="*/ 2087642 h 2278228"/>
                <a:gd name="connsiteX57" fmla="*/ 551876 w 1754187"/>
                <a:gd name="connsiteY57" fmla="*/ 2087642 h 2278228"/>
                <a:gd name="connsiteX58" fmla="*/ 521200 w 1754187"/>
                <a:gd name="connsiteY58" fmla="*/ 2073724 h 2278228"/>
                <a:gd name="connsiteX59" fmla="*/ 512679 w 1754187"/>
                <a:gd name="connsiteY59" fmla="*/ 2073724 h 2278228"/>
                <a:gd name="connsiteX60" fmla="*/ 462406 w 1754187"/>
                <a:gd name="connsiteY60" fmla="*/ 2101844 h 2278228"/>
                <a:gd name="connsiteX61" fmla="*/ 375492 w 1754187"/>
                <a:gd name="connsiteY61" fmla="*/ 2194154 h 2278228"/>
                <a:gd name="connsiteX62" fmla="*/ 364130 w 1754187"/>
                <a:gd name="connsiteY62" fmla="*/ 2210912 h 2278228"/>
                <a:gd name="connsiteX63" fmla="*/ 324934 w 1754187"/>
                <a:gd name="connsiteY63" fmla="*/ 2247552 h 2278228"/>
                <a:gd name="connsiteX64" fmla="*/ 294258 w 1754187"/>
                <a:gd name="connsiteY64" fmla="*/ 2278228 h 2278228"/>
                <a:gd name="connsiteX65" fmla="*/ 210184 w 1754187"/>
                <a:gd name="connsiteY65" fmla="*/ 2236191 h 2278228"/>
                <a:gd name="connsiteX66" fmla="*/ 117590 w 1754187"/>
                <a:gd name="connsiteY66" fmla="*/ 2141040 h 2278228"/>
                <a:gd name="connsiteX67" fmla="*/ 117590 w 1754187"/>
                <a:gd name="connsiteY67" fmla="*/ 2096163 h 2278228"/>
                <a:gd name="connsiteX68" fmla="*/ 162467 w 1754187"/>
                <a:gd name="connsiteY68" fmla="*/ 2034528 h 2278228"/>
                <a:gd name="connsiteX69" fmla="*/ 201663 w 1754187"/>
                <a:gd name="connsiteY69" fmla="*/ 1928015 h 2278228"/>
                <a:gd name="connsiteX70" fmla="*/ 232623 w 1754187"/>
                <a:gd name="connsiteY70" fmla="*/ 1759868 h 2278228"/>
                <a:gd name="connsiteX71" fmla="*/ 235179 w 1754187"/>
                <a:gd name="connsiteY71" fmla="*/ 1672954 h 2278228"/>
                <a:gd name="connsiteX72" fmla="*/ 240860 w 1754187"/>
                <a:gd name="connsiteY72" fmla="*/ 1664717 h 2278228"/>
                <a:gd name="connsiteX73" fmla="*/ 235179 w 1754187"/>
                <a:gd name="connsiteY73" fmla="*/ 1479528 h 2278228"/>
                <a:gd name="connsiteX74" fmla="*/ 232623 w 1754187"/>
                <a:gd name="connsiteY74" fmla="*/ 1476687 h 2278228"/>
                <a:gd name="connsiteX75" fmla="*/ 232623 w 1754187"/>
                <a:gd name="connsiteY75" fmla="*/ 1465610 h 2278228"/>
                <a:gd name="connsiteX76" fmla="*/ 229783 w 1754187"/>
                <a:gd name="connsiteY76" fmla="*/ 1457089 h 2278228"/>
                <a:gd name="connsiteX77" fmla="*/ 229783 w 1754187"/>
                <a:gd name="connsiteY77" fmla="*/ 1451692 h 2278228"/>
                <a:gd name="connsiteX78" fmla="*/ 240860 w 1754187"/>
                <a:gd name="connsiteY78" fmla="*/ 1398294 h 2278228"/>
                <a:gd name="connsiteX79" fmla="*/ 243700 w 1754187"/>
                <a:gd name="connsiteY79" fmla="*/ 1395454 h 2278228"/>
                <a:gd name="connsiteX80" fmla="*/ 249381 w 1754187"/>
                <a:gd name="connsiteY80" fmla="*/ 1392897 h 2278228"/>
                <a:gd name="connsiteX81" fmla="*/ 254778 w 1754187"/>
                <a:gd name="connsiteY81" fmla="*/ 1390057 h 2278228"/>
                <a:gd name="connsiteX82" fmla="*/ 263298 w 1754187"/>
                <a:gd name="connsiteY82" fmla="*/ 1387217 h 2278228"/>
                <a:gd name="connsiteX83" fmla="*/ 299655 w 1754187"/>
                <a:gd name="connsiteY83" fmla="*/ 1387217 h 2278228"/>
                <a:gd name="connsiteX84" fmla="*/ 299655 w 1754187"/>
                <a:gd name="connsiteY84" fmla="*/ 1381536 h 2278228"/>
                <a:gd name="connsiteX85" fmla="*/ 305335 w 1754187"/>
                <a:gd name="connsiteY85" fmla="*/ 1375855 h 2278228"/>
                <a:gd name="connsiteX86" fmla="*/ 305335 w 1754187"/>
                <a:gd name="connsiteY86" fmla="*/ 1317061 h 2278228"/>
                <a:gd name="connsiteX87" fmla="*/ 308176 w 1754187"/>
                <a:gd name="connsiteY87" fmla="*/ 1311380 h 2278228"/>
                <a:gd name="connsiteX88" fmla="*/ 313856 w 1754187"/>
                <a:gd name="connsiteY88" fmla="*/ 1303143 h 2278228"/>
                <a:gd name="connsiteX89" fmla="*/ 316413 w 1754187"/>
                <a:gd name="connsiteY89" fmla="*/ 1300303 h 2278228"/>
                <a:gd name="connsiteX90" fmla="*/ 341692 w 1754187"/>
                <a:gd name="connsiteY90" fmla="*/ 1266787 h 2278228"/>
                <a:gd name="connsiteX91" fmla="*/ 372651 w 1754187"/>
                <a:gd name="connsiteY91" fmla="*/ 1238668 h 2278228"/>
                <a:gd name="connsiteX92" fmla="*/ 378332 w 1754187"/>
                <a:gd name="connsiteY92" fmla="*/ 1238668 h 2278228"/>
                <a:gd name="connsiteX93" fmla="*/ 383728 w 1754187"/>
                <a:gd name="connsiteY93" fmla="*/ 1235827 h 2278228"/>
                <a:gd name="connsiteX94" fmla="*/ 389409 w 1754187"/>
                <a:gd name="connsiteY94" fmla="*/ 1235827 h 2278228"/>
                <a:gd name="connsiteX95" fmla="*/ 411848 w 1754187"/>
                <a:gd name="connsiteY95" fmla="*/ 1238668 h 2278228"/>
                <a:gd name="connsiteX96" fmla="*/ 422925 w 1754187"/>
                <a:gd name="connsiteY96" fmla="*/ 1238668 h 2278228"/>
                <a:gd name="connsiteX97" fmla="*/ 445364 w 1754187"/>
                <a:gd name="connsiteY97" fmla="*/ 1224750 h 2278228"/>
                <a:gd name="connsiteX98" fmla="*/ 439967 w 1754187"/>
                <a:gd name="connsiteY98" fmla="*/ 1221910 h 2278228"/>
                <a:gd name="connsiteX99" fmla="*/ 428606 w 1754187"/>
                <a:gd name="connsiteY99" fmla="*/ 1199471 h 2278228"/>
                <a:gd name="connsiteX100" fmla="*/ 425765 w 1754187"/>
                <a:gd name="connsiteY100" fmla="*/ 1193790 h 2278228"/>
                <a:gd name="connsiteX101" fmla="*/ 403327 w 1754187"/>
                <a:gd name="connsiteY101" fmla="*/ 1171352 h 2278228"/>
                <a:gd name="connsiteX102" fmla="*/ 400486 w 1754187"/>
                <a:gd name="connsiteY102" fmla="*/ 1171352 h 2278228"/>
                <a:gd name="connsiteX103" fmla="*/ 395090 w 1754187"/>
                <a:gd name="connsiteY103" fmla="*/ 1168511 h 2278228"/>
                <a:gd name="connsiteX104" fmla="*/ 378332 w 1754187"/>
                <a:gd name="connsiteY104" fmla="*/ 1162831 h 2278228"/>
                <a:gd name="connsiteX105" fmla="*/ 372651 w 1754187"/>
                <a:gd name="connsiteY105" fmla="*/ 1160274 h 2278228"/>
                <a:gd name="connsiteX106" fmla="*/ 353053 w 1754187"/>
                <a:gd name="connsiteY106" fmla="*/ 1126475 h 2278228"/>
                <a:gd name="connsiteX107" fmla="*/ 333455 w 1754187"/>
                <a:gd name="connsiteY107" fmla="*/ 1123634 h 2278228"/>
                <a:gd name="connsiteX108" fmla="*/ 294258 w 1754187"/>
                <a:gd name="connsiteY108" fmla="*/ 1112557 h 2278228"/>
                <a:gd name="connsiteX109" fmla="*/ 299655 w 1754187"/>
                <a:gd name="connsiteY109" fmla="*/ 1095799 h 2278228"/>
                <a:gd name="connsiteX110" fmla="*/ 294258 w 1754187"/>
                <a:gd name="connsiteY110" fmla="*/ 1050922 h 2278228"/>
                <a:gd name="connsiteX111" fmla="*/ 294258 w 1754187"/>
                <a:gd name="connsiteY111" fmla="*/ 1039560 h 2278228"/>
                <a:gd name="connsiteX112" fmla="*/ 302495 w 1754187"/>
                <a:gd name="connsiteY112" fmla="*/ 983606 h 2278228"/>
                <a:gd name="connsiteX113" fmla="*/ 302495 w 1754187"/>
                <a:gd name="connsiteY113" fmla="*/ 964008 h 2278228"/>
                <a:gd name="connsiteX114" fmla="*/ 324934 w 1754187"/>
                <a:gd name="connsiteY114" fmla="*/ 885615 h 2278228"/>
                <a:gd name="connsiteX115" fmla="*/ 333455 w 1754187"/>
                <a:gd name="connsiteY115" fmla="*/ 874253 h 2278228"/>
                <a:gd name="connsiteX116" fmla="*/ 341692 w 1754187"/>
                <a:gd name="connsiteY116" fmla="*/ 863176 h 2278228"/>
                <a:gd name="connsiteX117" fmla="*/ 358449 w 1754187"/>
                <a:gd name="connsiteY117" fmla="*/ 823980 h 2278228"/>
                <a:gd name="connsiteX118" fmla="*/ 361290 w 1754187"/>
                <a:gd name="connsiteY118" fmla="*/ 818299 h 2278228"/>
                <a:gd name="connsiteX119" fmla="*/ 358449 w 1754187"/>
                <a:gd name="connsiteY119" fmla="*/ 806938 h 2278228"/>
                <a:gd name="connsiteX120" fmla="*/ 358449 w 1754187"/>
                <a:gd name="connsiteY120" fmla="*/ 798701 h 2278228"/>
                <a:gd name="connsiteX121" fmla="*/ 308176 w 1754187"/>
                <a:gd name="connsiteY121" fmla="*/ 764901 h 2278228"/>
                <a:gd name="connsiteX122" fmla="*/ 296814 w 1754187"/>
                <a:gd name="connsiteY122" fmla="*/ 764901 h 2278228"/>
                <a:gd name="connsiteX123" fmla="*/ 263298 w 1754187"/>
                <a:gd name="connsiteY123" fmla="*/ 748143 h 2278228"/>
                <a:gd name="connsiteX124" fmla="*/ 254778 w 1754187"/>
                <a:gd name="connsiteY124" fmla="*/ 745302 h 2278228"/>
                <a:gd name="connsiteX125" fmla="*/ 195983 w 1754187"/>
                <a:gd name="connsiteY125" fmla="*/ 750983 h 2278228"/>
                <a:gd name="connsiteX126" fmla="*/ 184905 w 1754187"/>
                <a:gd name="connsiteY126" fmla="*/ 753823 h 2278228"/>
                <a:gd name="connsiteX127" fmla="*/ 137188 w 1754187"/>
                <a:gd name="connsiteY127" fmla="*/ 742746 h 2278228"/>
                <a:gd name="connsiteX128" fmla="*/ 131507 w 1754187"/>
                <a:gd name="connsiteY128" fmla="*/ 734225 h 2278228"/>
                <a:gd name="connsiteX129" fmla="*/ 100832 w 1754187"/>
                <a:gd name="connsiteY129" fmla="*/ 686508 h 2278228"/>
                <a:gd name="connsiteX130" fmla="*/ 86630 w 1754187"/>
                <a:gd name="connsiteY130" fmla="*/ 680827 h 2278228"/>
                <a:gd name="connsiteX131" fmla="*/ 69872 w 1754187"/>
                <a:gd name="connsiteY131" fmla="*/ 675430 h 2278228"/>
                <a:gd name="connsiteX132" fmla="*/ 24995 w 1754187"/>
                <a:gd name="connsiteY132" fmla="*/ 630553 h 2278228"/>
                <a:gd name="connsiteX133" fmla="*/ 24995 w 1754187"/>
                <a:gd name="connsiteY133" fmla="*/ 619192 h 2278228"/>
                <a:gd name="connsiteX134" fmla="*/ 22439 w 1754187"/>
                <a:gd name="connsiteY134" fmla="*/ 610955 h 2278228"/>
                <a:gd name="connsiteX135" fmla="*/ 0 w 1754187"/>
                <a:gd name="connsiteY135" fmla="*/ 532562 h 2278228"/>
                <a:gd name="connsiteX136" fmla="*/ 8237 w 1754187"/>
                <a:gd name="connsiteY136" fmla="*/ 535118 h 2278228"/>
                <a:gd name="connsiteX137" fmla="*/ 16758 w 1754187"/>
                <a:gd name="connsiteY137" fmla="*/ 535118 h 2278228"/>
                <a:gd name="connsiteX138" fmla="*/ 33516 w 1754187"/>
                <a:gd name="connsiteY138" fmla="*/ 537958 h 2278228"/>
                <a:gd name="connsiteX139" fmla="*/ 47433 w 1754187"/>
                <a:gd name="connsiteY139" fmla="*/ 535118 h 2278228"/>
                <a:gd name="connsiteX140" fmla="*/ 58795 w 1754187"/>
                <a:gd name="connsiteY140" fmla="*/ 535118 h 2278228"/>
                <a:gd name="connsiteX141" fmla="*/ 72712 w 1754187"/>
                <a:gd name="connsiteY141" fmla="*/ 532562 h 2278228"/>
                <a:gd name="connsiteX142" fmla="*/ 78393 w 1754187"/>
                <a:gd name="connsiteY142" fmla="*/ 529721 h 2278228"/>
                <a:gd name="connsiteX143" fmla="*/ 86630 w 1754187"/>
                <a:gd name="connsiteY143" fmla="*/ 529721 h 2278228"/>
                <a:gd name="connsiteX144" fmla="*/ 120430 w 1754187"/>
                <a:gd name="connsiteY144" fmla="*/ 526881 h 2278228"/>
                <a:gd name="connsiteX145" fmla="*/ 128667 w 1754187"/>
                <a:gd name="connsiteY145" fmla="*/ 529721 h 2278228"/>
                <a:gd name="connsiteX146" fmla="*/ 134347 w 1754187"/>
                <a:gd name="connsiteY146" fmla="*/ 529721 h 2278228"/>
                <a:gd name="connsiteX147" fmla="*/ 165307 w 1754187"/>
                <a:gd name="connsiteY147" fmla="*/ 549320 h 2278228"/>
                <a:gd name="connsiteX148" fmla="*/ 173544 w 1754187"/>
                <a:gd name="connsiteY148" fmla="*/ 557557 h 2278228"/>
                <a:gd name="connsiteX149" fmla="*/ 179225 w 1754187"/>
                <a:gd name="connsiteY149" fmla="*/ 560397 h 2278228"/>
                <a:gd name="connsiteX150" fmla="*/ 187746 w 1754187"/>
                <a:gd name="connsiteY150" fmla="*/ 566078 h 2278228"/>
                <a:gd name="connsiteX151" fmla="*/ 226942 w 1754187"/>
                <a:gd name="connsiteY151" fmla="*/ 599594 h 2278228"/>
                <a:gd name="connsiteX152" fmla="*/ 232623 w 1754187"/>
                <a:gd name="connsiteY152" fmla="*/ 602434 h 2278228"/>
                <a:gd name="connsiteX153" fmla="*/ 240860 w 1754187"/>
                <a:gd name="connsiteY153" fmla="*/ 605274 h 2278228"/>
                <a:gd name="connsiteX154" fmla="*/ 246541 w 1754187"/>
                <a:gd name="connsiteY154" fmla="*/ 608114 h 2278228"/>
                <a:gd name="connsiteX155" fmla="*/ 257618 w 1754187"/>
                <a:gd name="connsiteY155" fmla="*/ 608114 h 2278228"/>
                <a:gd name="connsiteX156" fmla="*/ 302495 w 1754187"/>
                <a:gd name="connsiteY156" fmla="*/ 591357 h 2278228"/>
                <a:gd name="connsiteX157" fmla="*/ 308176 w 1754187"/>
                <a:gd name="connsiteY157" fmla="*/ 585676 h 2278228"/>
                <a:gd name="connsiteX158" fmla="*/ 311016 w 1754187"/>
                <a:gd name="connsiteY158" fmla="*/ 579995 h 2278228"/>
                <a:gd name="connsiteX159" fmla="*/ 316413 w 1754187"/>
                <a:gd name="connsiteY159" fmla="*/ 574599 h 2278228"/>
                <a:gd name="connsiteX160" fmla="*/ 319253 w 1754187"/>
                <a:gd name="connsiteY160" fmla="*/ 568918 h 2278228"/>
                <a:gd name="connsiteX161" fmla="*/ 366971 w 1754187"/>
                <a:gd name="connsiteY161" fmla="*/ 552160 h 2278228"/>
                <a:gd name="connsiteX162" fmla="*/ 375492 w 1754187"/>
                <a:gd name="connsiteY162" fmla="*/ 552160 h 2278228"/>
                <a:gd name="connsiteX163" fmla="*/ 422925 w 1754187"/>
                <a:gd name="connsiteY163" fmla="*/ 515520 h 2278228"/>
                <a:gd name="connsiteX164" fmla="*/ 431446 w 1754187"/>
                <a:gd name="connsiteY164" fmla="*/ 507283 h 2278228"/>
                <a:gd name="connsiteX165" fmla="*/ 437127 w 1754187"/>
                <a:gd name="connsiteY165" fmla="*/ 498762 h 2278228"/>
                <a:gd name="connsiteX166" fmla="*/ 470643 w 1754187"/>
                <a:gd name="connsiteY166" fmla="*/ 487685 h 2278228"/>
                <a:gd name="connsiteX167" fmla="*/ 482004 w 1754187"/>
                <a:gd name="connsiteY167" fmla="*/ 487685 h 2278228"/>
                <a:gd name="connsiteX168" fmla="*/ 518360 w 1754187"/>
                <a:gd name="connsiteY168" fmla="*/ 498762 h 2278228"/>
                <a:gd name="connsiteX169" fmla="*/ 526597 w 1754187"/>
                <a:gd name="connsiteY169" fmla="*/ 498762 h 2278228"/>
                <a:gd name="connsiteX170" fmla="*/ 554716 w 1754187"/>
                <a:gd name="connsiteY170" fmla="*/ 487685 h 2278228"/>
                <a:gd name="connsiteX171" fmla="*/ 563237 w 1754187"/>
                <a:gd name="connsiteY171" fmla="*/ 479164 h 2278228"/>
                <a:gd name="connsiteX172" fmla="*/ 574315 w 1754187"/>
                <a:gd name="connsiteY172" fmla="*/ 473483 h 2278228"/>
                <a:gd name="connsiteX173" fmla="*/ 579995 w 1754187"/>
                <a:gd name="connsiteY173" fmla="*/ 468086 h 2278228"/>
                <a:gd name="connsiteX174" fmla="*/ 627713 w 1754187"/>
                <a:gd name="connsiteY174" fmla="*/ 459565 h 2278228"/>
                <a:gd name="connsiteX175" fmla="*/ 644471 w 1754187"/>
                <a:gd name="connsiteY175" fmla="*/ 453885 h 2278228"/>
                <a:gd name="connsiteX176" fmla="*/ 658388 w 1754187"/>
                <a:gd name="connsiteY176" fmla="*/ 453885 h 2278228"/>
                <a:gd name="connsiteX177" fmla="*/ 694745 w 1754187"/>
                <a:gd name="connsiteY177" fmla="*/ 417528 h 2278228"/>
                <a:gd name="connsiteX178" fmla="*/ 694745 w 1754187"/>
                <a:gd name="connsiteY178" fmla="*/ 409007 h 2278228"/>
                <a:gd name="connsiteX179" fmla="*/ 697585 w 1754187"/>
                <a:gd name="connsiteY179" fmla="*/ 361574 h 2278228"/>
                <a:gd name="connsiteX180" fmla="*/ 700425 w 1754187"/>
                <a:gd name="connsiteY180" fmla="*/ 353053 h 2278228"/>
                <a:gd name="connsiteX181" fmla="*/ 728545 w 1754187"/>
                <a:gd name="connsiteY181" fmla="*/ 313856 h 2278228"/>
                <a:gd name="connsiteX182" fmla="*/ 770581 w 1754187"/>
                <a:gd name="connsiteY182" fmla="*/ 299939 h 2278228"/>
                <a:gd name="connsiteX183" fmla="*/ 795860 w 1754187"/>
                <a:gd name="connsiteY183" fmla="*/ 283181 h 2278228"/>
                <a:gd name="connsiteX184" fmla="*/ 804097 w 1754187"/>
                <a:gd name="connsiteY184" fmla="*/ 277500 h 2278228"/>
                <a:gd name="connsiteX185" fmla="*/ 812618 w 1754187"/>
                <a:gd name="connsiteY185" fmla="*/ 271820 h 2278228"/>
                <a:gd name="connsiteX186" fmla="*/ 851815 w 1754187"/>
                <a:gd name="connsiteY186" fmla="*/ 229783 h 2278228"/>
                <a:gd name="connsiteX187" fmla="*/ 860336 w 1754187"/>
                <a:gd name="connsiteY187" fmla="*/ 218705 h 2278228"/>
                <a:gd name="connsiteX188" fmla="*/ 910610 w 1754187"/>
                <a:gd name="connsiteY188" fmla="*/ 201663 h 2278228"/>
                <a:gd name="connsiteX189" fmla="*/ 946966 w 1754187"/>
                <a:gd name="connsiteY189" fmla="*/ 190586 h 2278228"/>
                <a:gd name="connsiteX190" fmla="*/ 955487 w 1754187"/>
                <a:gd name="connsiteY190" fmla="*/ 187746 h 2278228"/>
                <a:gd name="connsiteX191" fmla="*/ 994683 w 1754187"/>
                <a:gd name="connsiteY191" fmla="*/ 170988 h 2278228"/>
                <a:gd name="connsiteX192" fmla="*/ 1000364 w 1754187"/>
                <a:gd name="connsiteY192" fmla="*/ 170988 h 2278228"/>
                <a:gd name="connsiteX193" fmla="*/ 1059159 w 1754187"/>
                <a:gd name="connsiteY193" fmla="*/ 140028 h 2278228"/>
                <a:gd name="connsiteX194" fmla="*/ 1090118 w 1754187"/>
                <a:gd name="connsiteY194" fmla="*/ 126111 h 2278228"/>
                <a:gd name="connsiteX195" fmla="*/ 1098355 w 1754187"/>
                <a:gd name="connsiteY195" fmla="*/ 123270 h 2278228"/>
                <a:gd name="connsiteX196" fmla="*/ 1120794 w 1754187"/>
                <a:gd name="connsiteY196" fmla="*/ 106512 h 2278228"/>
                <a:gd name="connsiteX197" fmla="*/ 1126475 w 1754187"/>
                <a:gd name="connsiteY197" fmla="*/ 97991 h 2278228"/>
                <a:gd name="connsiteX198" fmla="*/ 1137552 w 1754187"/>
                <a:gd name="connsiteY198" fmla="*/ 78393 h 2278228"/>
                <a:gd name="connsiteX199" fmla="*/ 1146073 w 1754187"/>
                <a:gd name="connsiteY199" fmla="*/ 53114 h 2278228"/>
                <a:gd name="connsiteX200" fmla="*/ 1143233 w 1754187"/>
                <a:gd name="connsiteY200" fmla="*/ 42037 h 2278228"/>
                <a:gd name="connsiteX201" fmla="*/ 1140392 w 1754187"/>
                <a:gd name="connsiteY201" fmla="*/ 28119 h 2278228"/>
                <a:gd name="connsiteX202" fmla="*/ 1151754 w 1754187"/>
                <a:gd name="connsiteY202" fmla="*/ 0 h 2278228"/>
                <a:gd name="connsiteX203" fmla="*/ 1159990 w 1754187"/>
                <a:gd name="connsiteY203" fmla="*/ 2840 h 2278228"/>
                <a:gd name="connsiteX204" fmla="*/ 1196347 w 1754187"/>
                <a:gd name="connsiteY204" fmla="*/ 28119 h 2278228"/>
                <a:gd name="connsiteX205" fmla="*/ 1204868 w 1754187"/>
                <a:gd name="connsiteY205" fmla="*/ 36356 h 2278228"/>
                <a:gd name="connsiteX206" fmla="*/ 1210548 w 1754187"/>
                <a:gd name="connsiteY206" fmla="*/ 42037 h 2278228"/>
                <a:gd name="connsiteX207" fmla="*/ 1252585 w 1754187"/>
                <a:gd name="connsiteY207" fmla="*/ 55954 h 2278228"/>
                <a:gd name="connsiteX208" fmla="*/ 1263663 w 1754187"/>
                <a:gd name="connsiteY208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54249 w 1754187"/>
                <a:gd name="connsiteY47" fmla="*/ 1678635 h 2278228"/>
                <a:gd name="connsiteX48" fmla="*/ 1468166 w 1754187"/>
                <a:gd name="connsiteY48" fmla="*/ 1745950 h 2278228"/>
                <a:gd name="connsiteX49" fmla="*/ 1468166 w 1754187"/>
                <a:gd name="connsiteY49" fmla="*/ 1748791 h 2278228"/>
                <a:gd name="connsiteX50" fmla="*/ 1476687 w 1754187"/>
                <a:gd name="connsiteY50" fmla="*/ 1835421 h 2278228"/>
                <a:gd name="connsiteX51" fmla="*/ 1297463 w 1754187"/>
                <a:gd name="connsiteY51" fmla="*/ 2054126 h 2278228"/>
                <a:gd name="connsiteX52" fmla="*/ 1260822 w 1754187"/>
                <a:gd name="connsiteY52" fmla="*/ 2087642 h 2278228"/>
                <a:gd name="connsiteX53" fmla="*/ 1190950 w 1754187"/>
                <a:gd name="connsiteY53" fmla="*/ 2177397 h 2278228"/>
                <a:gd name="connsiteX54" fmla="*/ 1053042 w 1754187"/>
                <a:gd name="connsiteY54" fmla="*/ 2131397 h 2278228"/>
                <a:gd name="connsiteX55" fmla="*/ 907769 w 1754187"/>
                <a:gd name="connsiteY55" fmla="*/ 2070884 h 2278228"/>
                <a:gd name="connsiteX56" fmla="*/ 571474 w 1754187"/>
                <a:gd name="connsiteY56" fmla="*/ 2087642 h 2278228"/>
                <a:gd name="connsiteX57" fmla="*/ 551876 w 1754187"/>
                <a:gd name="connsiteY57" fmla="*/ 2087642 h 2278228"/>
                <a:gd name="connsiteX58" fmla="*/ 521200 w 1754187"/>
                <a:gd name="connsiteY58" fmla="*/ 2073724 h 2278228"/>
                <a:gd name="connsiteX59" fmla="*/ 512679 w 1754187"/>
                <a:gd name="connsiteY59" fmla="*/ 2073724 h 2278228"/>
                <a:gd name="connsiteX60" fmla="*/ 462406 w 1754187"/>
                <a:gd name="connsiteY60" fmla="*/ 2101844 h 2278228"/>
                <a:gd name="connsiteX61" fmla="*/ 375492 w 1754187"/>
                <a:gd name="connsiteY61" fmla="*/ 2194154 h 2278228"/>
                <a:gd name="connsiteX62" fmla="*/ 364130 w 1754187"/>
                <a:gd name="connsiteY62" fmla="*/ 2210912 h 2278228"/>
                <a:gd name="connsiteX63" fmla="*/ 294258 w 1754187"/>
                <a:gd name="connsiteY63" fmla="*/ 2278228 h 2278228"/>
                <a:gd name="connsiteX64" fmla="*/ 210184 w 1754187"/>
                <a:gd name="connsiteY64" fmla="*/ 2236191 h 2278228"/>
                <a:gd name="connsiteX65" fmla="*/ 117590 w 1754187"/>
                <a:gd name="connsiteY65" fmla="*/ 2141040 h 2278228"/>
                <a:gd name="connsiteX66" fmla="*/ 117590 w 1754187"/>
                <a:gd name="connsiteY66" fmla="*/ 2096163 h 2278228"/>
                <a:gd name="connsiteX67" fmla="*/ 162467 w 1754187"/>
                <a:gd name="connsiteY67" fmla="*/ 2034528 h 2278228"/>
                <a:gd name="connsiteX68" fmla="*/ 201663 w 1754187"/>
                <a:gd name="connsiteY68" fmla="*/ 1928015 h 2278228"/>
                <a:gd name="connsiteX69" fmla="*/ 232623 w 1754187"/>
                <a:gd name="connsiteY69" fmla="*/ 1759868 h 2278228"/>
                <a:gd name="connsiteX70" fmla="*/ 235179 w 1754187"/>
                <a:gd name="connsiteY70" fmla="*/ 1672954 h 2278228"/>
                <a:gd name="connsiteX71" fmla="*/ 240860 w 1754187"/>
                <a:gd name="connsiteY71" fmla="*/ 1664717 h 2278228"/>
                <a:gd name="connsiteX72" fmla="*/ 235179 w 1754187"/>
                <a:gd name="connsiteY72" fmla="*/ 1479528 h 2278228"/>
                <a:gd name="connsiteX73" fmla="*/ 232623 w 1754187"/>
                <a:gd name="connsiteY73" fmla="*/ 1476687 h 2278228"/>
                <a:gd name="connsiteX74" fmla="*/ 232623 w 1754187"/>
                <a:gd name="connsiteY74" fmla="*/ 1465610 h 2278228"/>
                <a:gd name="connsiteX75" fmla="*/ 229783 w 1754187"/>
                <a:gd name="connsiteY75" fmla="*/ 1457089 h 2278228"/>
                <a:gd name="connsiteX76" fmla="*/ 229783 w 1754187"/>
                <a:gd name="connsiteY76" fmla="*/ 1451692 h 2278228"/>
                <a:gd name="connsiteX77" fmla="*/ 240860 w 1754187"/>
                <a:gd name="connsiteY77" fmla="*/ 1398294 h 2278228"/>
                <a:gd name="connsiteX78" fmla="*/ 243700 w 1754187"/>
                <a:gd name="connsiteY78" fmla="*/ 1395454 h 2278228"/>
                <a:gd name="connsiteX79" fmla="*/ 249381 w 1754187"/>
                <a:gd name="connsiteY79" fmla="*/ 1392897 h 2278228"/>
                <a:gd name="connsiteX80" fmla="*/ 254778 w 1754187"/>
                <a:gd name="connsiteY80" fmla="*/ 1390057 h 2278228"/>
                <a:gd name="connsiteX81" fmla="*/ 263298 w 1754187"/>
                <a:gd name="connsiteY81" fmla="*/ 1387217 h 2278228"/>
                <a:gd name="connsiteX82" fmla="*/ 299655 w 1754187"/>
                <a:gd name="connsiteY82" fmla="*/ 1387217 h 2278228"/>
                <a:gd name="connsiteX83" fmla="*/ 299655 w 1754187"/>
                <a:gd name="connsiteY83" fmla="*/ 1381536 h 2278228"/>
                <a:gd name="connsiteX84" fmla="*/ 305335 w 1754187"/>
                <a:gd name="connsiteY84" fmla="*/ 1375855 h 2278228"/>
                <a:gd name="connsiteX85" fmla="*/ 305335 w 1754187"/>
                <a:gd name="connsiteY85" fmla="*/ 1317061 h 2278228"/>
                <a:gd name="connsiteX86" fmla="*/ 308176 w 1754187"/>
                <a:gd name="connsiteY86" fmla="*/ 1311380 h 2278228"/>
                <a:gd name="connsiteX87" fmla="*/ 313856 w 1754187"/>
                <a:gd name="connsiteY87" fmla="*/ 1303143 h 2278228"/>
                <a:gd name="connsiteX88" fmla="*/ 316413 w 1754187"/>
                <a:gd name="connsiteY88" fmla="*/ 1300303 h 2278228"/>
                <a:gd name="connsiteX89" fmla="*/ 341692 w 1754187"/>
                <a:gd name="connsiteY89" fmla="*/ 1266787 h 2278228"/>
                <a:gd name="connsiteX90" fmla="*/ 372651 w 1754187"/>
                <a:gd name="connsiteY90" fmla="*/ 1238668 h 2278228"/>
                <a:gd name="connsiteX91" fmla="*/ 378332 w 1754187"/>
                <a:gd name="connsiteY91" fmla="*/ 1238668 h 2278228"/>
                <a:gd name="connsiteX92" fmla="*/ 383728 w 1754187"/>
                <a:gd name="connsiteY92" fmla="*/ 1235827 h 2278228"/>
                <a:gd name="connsiteX93" fmla="*/ 389409 w 1754187"/>
                <a:gd name="connsiteY93" fmla="*/ 1235827 h 2278228"/>
                <a:gd name="connsiteX94" fmla="*/ 411848 w 1754187"/>
                <a:gd name="connsiteY94" fmla="*/ 1238668 h 2278228"/>
                <a:gd name="connsiteX95" fmla="*/ 422925 w 1754187"/>
                <a:gd name="connsiteY95" fmla="*/ 1238668 h 2278228"/>
                <a:gd name="connsiteX96" fmla="*/ 445364 w 1754187"/>
                <a:gd name="connsiteY96" fmla="*/ 1224750 h 2278228"/>
                <a:gd name="connsiteX97" fmla="*/ 439967 w 1754187"/>
                <a:gd name="connsiteY97" fmla="*/ 1221910 h 2278228"/>
                <a:gd name="connsiteX98" fmla="*/ 428606 w 1754187"/>
                <a:gd name="connsiteY98" fmla="*/ 1199471 h 2278228"/>
                <a:gd name="connsiteX99" fmla="*/ 425765 w 1754187"/>
                <a:gd name="connsiteY99" fmla="*/ 1193790 h 2278228"/>
                <a:gd name="connsiteX100" fmla="*/ 403327 w 1754187"/>
                <a:gd name="connsiteY100" fmla="*/ 1171352 h 2278228"/>
                <a:gd name="connsiteX101" fmla="*/ 400486 w 1754187"/>
                <a:gd name="connsiteY101" fmla="*/ 1171352 h 2278228"/>
                <a:gd name="connsiteX102" fmla="*/ 395090 w 1754187"/>
                <a:gd name="connsiteY102" fmla="*/ 1168511 h 2278228"/>
                <a:gd name="connsiteX103" fmla="*/ 378332 w 1754187"/>
                <a:gd name="connsiteY103" fmla="*/ 1162831 h 2278228"/>
                <a:gd name="connsiteX104" fmla="*/ 372651 w 1754187"/>
                <a:gd name="connsiteY104" fmla="*/ 1160274 h 2278228"/>
                <a:gd name="connsiteX105" fmla="*/ 353053 w 1754187"/>
                <a:gd name="connsiteY105" fmla="*/ 1126475 h 2278228"/>
                <a:gd name="connsiteX106" fmla="*/ 333455 w 1754187"/>
                <a:gd name="connsiteY106" fmla="*/ 1123634 h 2278228"/>
                <a:gd name="connsiteX107" fmla="*/ 294258 w 1754187"/>
                <a:gd name="connsiteY107" fmla="*/ 1112557 h 2278228"/>
                <a:gd name="connsiteX108" fmla="*/ 299655 w 1754187"/>
                <a:gd name="connsiteY108" fmla="*/ 1095799 h 2278228"/>
                <a:gd name="connsiteX109" fmla="*/ 294258 w 1754187"/>
                <a:gd name="connsiteY109" fmla="*/ 1050922 h 2278228"/>
                <a:gd name="connsiteX110" fmla="*/ 294258 w 1754187"/>
                <a:gd name="connsiteY110" fmla="*/ 1039560 h 2278228"/>
                <a:gd name="connsiteX111" fmla="*/ 302495 w 1754187"/>
                <a:gd name="connsiteY111" fmla="*/ 983606 h 2278228"/>
                <a:gd name="connsiteX112" fmla="*/ 302495 w 1754187"/>
                <a:gd name="connsiteY112" fmla="*/ 964008 h 2278228"/>
                <a:gd name="connsiteX113" fmla="*/ 324934 w 1754187"/>
                <a:gd name="connsiteY113" fmla="*/ 885615 h 2278228"/>
                <a:gd name="connsiteX114" fmla="*/ 333455 w 1754187"/>
                <a:gd name="connsiteY114" fmla="*/ 874253 h 2278228"/>
                <a:gd name="connsiteX115" fmla="*/ 341692 w 1754187"/>
                <a:gd name="connsiteY115" fmla="*/ 863176 h 2278228"/>
                <a:gd name="connsiteX116" fmla="*/ 358449 w 1754187"/>
                <a:gd name="connsiteY116" fmla="*/ 823980 h 2278228"/>
                <a:gd name="connsiteX117" fmla="*/ 361290 w 1754187"/>
                <a:gd name="connsiteY117" fmla="*/ 818299 h 2278228"/>
                <a:gd name="connsiteX118" fmla="*/ 358449 w 1754187"/>
                <a:gd name="connsiteY118" fmla="*/ 806938 h 2278228"/>
                <a:gd name="connsiteX119" fmla="*/ 358449 w 1754187"/>
                <a:gd name="connsiteY119" fmla="*/ 798701 h 2278228"/>
                <a:gd name="connsiteX120" fmla="*/ 308176 w 1754187"/>
                <a:gd name="connsiteY120" fmla="*/ 764901 h 2278228"/>
                <a:gd name="connsiteX121" fmla="*/ 296814 w 1754187"/>
                <a:gd name="connsiteY121" fmla="*/ 764901 h 2278228"/>
                <a:gd name="connsiteX122" fmla="*/ 263298 w 1754187"/>
                <a:gd name="connsiteY122" fmla="*/ 748143 h 2278228"/>
                <a:gd name="connsiteX123" fmla="*/ 254778 w 1754187"/>
                <a:gd name="connsiteY123" fmla="*/ 745302 h 2278228"/>
                <a:gd name="connsiteX124" fmla="*/ 195983 w 1754187"/>
                <a:gd name="connsiteY124" fmla="*/ 750983 h 2278228"/>
                <a:gd name="connsiteX125" fmla="*/ 184905 w 1754187"/>
                <a:gd name="connsiteY125" fmla="*/ 753823 h 2278228"/>
                <a:gd name="connsiteX126" fmla="*/ 137188 w 1754187"/>
                <a:gd name="connsiteY126" fmla="*/ 742746 h 2278228"/>
                <a:gd name="connsiteX127" fmla="*/ 131507 w 1754187"/>
                <a:gd name="connsiteY127" fmla="*/ 734225 h 2278228"/>
                <a:gd name="connsiteX128" fmla="*/ 100832 w 1754187"/>
                <a:gd name="connsiteY128" fmla="*/ 686508 h 2278228"/>
                <a:gd name="connsiteX129" fmla="*/ 86630 w 1754187"/>
                <a:gd name="connsiteY129" fmla="*/ 680827 h 2278228"/>
                <a:gd name="connsiteX130" fmla="*/ 69872 w 1754187"/>
                <a:gd name="connsiteY130" fmla="*/ 675430 h 2278228"/>
                <a:gd name="connsiteX131" fmla="*/ 24995 w 1754187"/>
                <a:gd name="connsiteY131" fmla="*/ 630553 h 2278228"/>
                <a:gd name="connsiteX132" fmla="*/ 24995 w 1754187"/>
                <a:gd name="connsiteY132" fmla="*/ 619192 h 2278228"/>
                <a:gd name="connsiteX133" fmla="*/ 22439 w 1754187"/>
                <a:gd name="connsiteY133" fmla="*/ 610955 h 2278228"/>
                <a:gd name="connsiteX134" fmla="*/ 0 w 1754187"/>
                <a:gd name="connsiteY134" fmla="*/ 532562 h 2278228"/>
                <a:gd name="connsiteX135" fmla="*/ 8237 w 1754187"/>
                <a:gd name="connsiteY135" fmla="*/ 535118 h 2278228"/>
                <a:gd name="connsiteX136" fmla="*/ 16758 w 1754187"/>
                <a:gd name="connsiteY136" fmla="*/ 535118 h 2278228"/>
                <a:gd name="connsiteX137" fmla="*/ 33516 w 1754187"/>
                <a:gd name="connsiteY137" fmla="*/ 537958 h 2278228"/>
                <a:gd name="connsiteX138" fmla="*/ 47433 w 1754187"/>
                <a:gd name="connsiteY138" fmla="*/ 535118 h 2278228"/>
                <a:gd name="connsiteX139" fmla="*/ 58795 w 1754187"/>
                <a:gd name="connsiteY139" fmla="*/ 535118 h 2278228"/>
                <a:gd name="connsiteX140" fmla="*/ 72712 w 1754187"/>
                <a:gd name="connsiteY140" fmla="*/ 532562 h 2278228"/>
                <a:gd name="connsiteX141" fmla="*/ 78393 w 1754187"/>
                <a:gd name="connsiteY141" fmla="*/ 529721 h 2278228"/>
                <a:gd name="connsiteX142" fmla="*/ 86630 w 1754187"/>
                <a:gd name="connsiteY142" fmla="*/ 529721 h 2278228"/>
                <a:gd name="connsiteX143" fmla="*/ 120430 w 1754187"/>
                <a:gd name="connsiteY143" fmla="*/ 526881 h 2278228"/>
                <a:gd name="connsiteX144" fmla="*/ 128667 w 1754187"/>
                <a:gd name="connsiteY144" fmla="*/ 529721 h 2278228"/>
                <a:gd name="connsiteX145" fmla="*/ 134347 w 1754187"/>
                <a:gd name="connsiteY145" fmla="*/ 529721 h 2278228"/>
                <a:gd name="connsiteX146" fmla="*/ 165307 w 1754187"/>
                <a:gd name="connsiteY146" fmla="*/ 549320 h 2278228"/>
                <a:gd name="connsiteX147" fmla="*/ 173544 w 1754187"/>
                <a:gd name="connsiteY147" fmla="*/ 557557 h 2278228"/>
                <a:gd name="connsiteX148" fmla="*/ 179225 w 1754187"/>
                <a:gd name="connsiteY148" fmla="*/ 560397 h 2278228"/>
                <a:gd name="connsiteX149" fmla="*/ 187746 w 1754187"/>
                <a:gd name="connsiteY149" fmla="*/ 566078 h 2278228"/>
                <a:gd name="connsiteX150" fmla="*/ 226942 w 1754187"/>
                <a:gd name="connsiteY150" fmla="*/ 599594 h 2278228"/>
                <a:gd name="connsiteX151" fmla="*/ 232623 w 1754187"/>
                <a:gd name="connsiteY151" fmla="*/ 602434 h 2278228"/>
                <a:gd name="connsiteX152" fmla="*/ 240860 w 1754187"/>
                <a:gd name="connsiteY152" fmla="*/ 605274 h 2278228"/>
                <a:gd name="connsiteX153" fmla="*/ 246541 w 1754187"/>
                <a:gd name="connsiteY153" fmla="*/ 608114 h 2278228"/>
                <a:gd name="connsiteX154" fmla="*/ 257618 w 1754187"/>
                <a:gd name="connsiteY154" fmla="*/ 608114 h 2278228"/>
                <a:gd name="connsiteX155" fmla="*/ 302495 w 1754187"/>
                <a:gd name="connsiteY155" fmla="*/ 591357 h 2278228"/>
                <a:gd name="connsiteX156" fmla="*/ 308176 w 1754187"/>
                <a:gd name="connsiteY156" fmla="*/ 585676 h 2278228"/>
                <a:gd name="connsiteX157" fmla="*/ 311016 w 1754187"/>
                <a:gd name="connsiteY157" fmla="*/ 579995 h 2278228"/>
                <a:gd name="connsiteX158" fmla="*/ 316413 w 1754187"/>
                <a:gd name="connsiteY158" fmla="*/ 574599 h 2278228"/>
                <a:gd name="connsiteX159" fmla="*/ 319253 w 1754187"/>
                <a:gd name="connsiteY159" fmla="*/ 568918 h 2278228"/>
                <a:gd name="connsiteX160" fmla="*/ 366971 w 1754187"/>
                <a:gd name="connsiteY160" fmla="*/ 552160 h 2278228"/>
                <a:gd name="connsiteX161" fmla="*/ 375492 w 1754187"/>
                <a:gd name="connsiteY161" fmla="*/ 552160 h 2278228"/>
                <a:gd name="connsiteX162" fmla="*/ 422925 w 1754187"/>
                <a:gd name="connsiteY162" fmla="*/ 515520 h 2278228"/>
                <a:gd name="connsiteX163" fmla="*/ 431446 w 1754187"/>
                <a:gd name="connsiteY163" fmla="*/ 507283 h 2278228"/>
                <a:gd name="connsiteX164" fmla="*/ 437127 w 1754187"/>
                <a:gd name="connsiteY164" fmla="*/ 498762 h 2278228"/>
                <a:gd name="connsiteX165" fmla="*/ 470643 w 1754187"/>
                <a:gd name="connsiteY165" fmla="*/ 487685 h 2278228"/>
                <a:gd name="connsiteX166" fmla="*/ 482004 w 1754187"/>
                <a:gd name="connsiteY166" fmla="*/ 487685 h 2278228"/>
                <a:gd name="connsiteX167" fmla="*/ 518360 w 1754187"/>
                <a:gd name="connsiteY167" fmla="*/ 498762 h 2278228"/>
                <a:gd name="connsiteX168" fmla="*/ 526597 w 1754187"/>
                <a:gd name="connsiteY168" fmla="*/ 498762 h 2278228"/>
                <a:gd name="connsiteX169" fmla="*/ 554716 w 1754187"/>
                <a:gd name="connsiteY169" fmla="*/ 487685 h 2278228"/>
                <a:gd name="connsiteX170" fmla="*/ 563237 w 1754187"/>
                <a:gd name="connsiteY170" fmla="*/ 479164 h 2278228"/>
                <a:gd name="connsiteX171" fmla="*/ 574315 w 1754187"/>
                <a:gd name="connsiteY171" fmla="*/ 473483 h 2278228"/>
                <a:gd name="connsiteX172" fmla="*/ 579995 w 1754187"/>
                <a:gd name="connsiteY172" fmla="*/ 468086 h 2278228"/>
                <a:gd name="connsiteX173" fmla="*/ 627713 w 1754187"/>
                <a:gd name="connsiteY173" fmla="*/ 459565 h 2278228"/>
                <a:gd name="connsiteX174" fmla="*/ 644471 w 1754187"/>
                <a:gd name="connsiteY174" fmla="*/ 453885 h 2278228"/>
                <a:gd name="connsiteX175" fmla="*/ 658388 w 1754187"/>
                <a:gd name="connsiteY175" fmla="*/ 453885 h 2278228"/>
                <a:gd name="connsiteX176" fmla="*/ 694745 w 1754187"/>
                <a:gd name="connsiteY176" fmla="*/ 417528 h 2278228"/>
                <a:gd name="connsiteX177" fmla="*/ 694745 w 1754187"/>
                <a:gd name="connsiteY177" fmla="*/ 409007 h 2278228"/>
                <a:gd name="connsiteX178" fmla="*/ 697585 w 1754187"/>
                <a:gd name="connsiteY178" fmla="*/ 361574 h 2278228"/>
                <a:gd name="connsiteX179" fmla="*/ 700425 w 1754187"/>
                <a:gd name="connsiteY179" fmla="*/ 353053 h 2278228"/>
                <a:gd name="connsiteX180" fmla="*/ 728545 w 1754187"/>
                <a:gd name="connsiteY180" fmla="*/ 313856 h 2278228"/>
                <a:gd name="connsiteX181" fmla="*/ 770581 w 1754187"/>
                <a:gd name="connsiteY181" fmla="*/ 299939 h 2278228"/>
                <a:gd name="connsiteX182" fmla="*/ 795860 w 1754187"/>
                <a:gd name="connsiteY182" fmla="*/ 283181 h 2278228"/>
                <a:gd name="connsiteX183" fmla="*/ 804097 w 1754187"/>
                <a:gd name="connsiteY183" fmla="*/ 277500 h 2278228"/>
                <a:gd name="connsiteX184" fmla="*/ 812618 w 1754187"/>
                <a:gd name="connsiteY184" fmla="*/ 271820 h 2278228"/>
                <a:gd name="connsiteX185" fmla="*/ 851815 w 1754187"/>
                <a:gd name="connsiteY185" fmla="*/ 229783 h 2278228"/>
                <a:gd name="connsiteX186" fmla="*/ 860336 w 1754187"/>
                <a:gd name="connsiteY186" fmla="*/ 218705 h 2278228"/>
                <a:gd name="connsiteX187" fmla="*/ 910610 w 1754187"/>
                <a:gd name="connsiteY187" fmla="*/ 201663 h 2278228"/>
                <a:gd name="connsiteX188" fmla="*/ 946966 w 1754187"/>
                <a:gd name="connsiteY188" fmla="*/ 190586 h 2278228"/>
                <a:gd name="connsiteX189" fmla="*/ 955487 w 1754187"/>
                <a:gd name="connsiteY189" fmla="*/ 187746 h 2278228"/>
                <a:gd name="connsiteX190" fmla="*/ 994683 w 1754187"/>
                <a:gd name="connsiteY190" fmla="*/ 170988 h 2278228"/>
                <a:gd name="connsiteX191" fmla="*/ 1000364 w 1754187"/>
                <a:gd name="connsiteY191" fmla="*/ 170988 h 2278228"/>
                <a:gd name="connsiteX192" fmla="*/ 1059159 w 1754187"/>
                <a:gd name="connsiteY192" fmla="*/ 140028 h 2278228"/>
                <a:gd name="connsiteX193" fmla="*/ 1090118 w 1754187"/>
                <a:gd name="connsiteY193" fmla="*/ 126111 h 2278228"/>
                <a:gd name="connsiteX194" fmla="*/ 1098355 w 1754187"/>
                <a:gd name="connsiteY194" fmla="*/ 123270 h 2278228"/>
                <a:gd name="connsiteX195" fmla="*/ 1120794 w 1754187"/>
                <a:gd name="connsiteY195" fmla="*/ 106512 h 2278228"/>
                <a:gd name="connsiteX196" fmla="*/ 1126475 w 1754187"/>
                <a:gd name="connsiteY196" fmla="*/ 97991 h 2278228"/>
                <a:gd name="connsiteX197" fmla="*/ 1137552 w 1754187"/>
                <a:gd name="connsiteY197" fmla="*/ 78393 h 2278228"/>
                <a:gd name="connsiteX198" fmla="*/ 1146073 w 1754187"/>
                <a:gd name="connsiteY198" fmla="*/ 53114 h 2278228"/>
                <a:gd name="connsiteX199" fmla="*/ 1143233 w 1754187"/>
                <a:gd name="connsiteY199" fmla="*/ 42037 h 2278228"/>
                <a:gd name="connsiteX200" fmla="*/ 1140392 w 1754187"/>
                <a:gd name="connsiteY200" fmla="*/ 28119 h 2278228"/>
                <a:gd name="connsiteX201" fmla="*/ 1151754 w 1754187"/>
                <a:gd name="connsiteY201" fmla="*/ 0 h 2278228"/>
                <a:gd name="connsiteX202" fmla="*/ 1159990 w 1754187"/>
                <a:gd name="connsiteY202" fmla="*/ 2840 h 2278228"/>
                <a:gd name="connsiteX203" fmla="*/ 1196347 w 1754187"/>
                <a:gd name="connsiteY203" fmla="*/ 28119 h 2278228"/>
                <a:gd name="connsiteX204" fmla="*/ 1204868 w 1754187"/>
                <a:gd name="connsiteY204" fmla="*/ 36356 h 2278228"/>
                <a:gd name="connsiteX205" fmla="*/ 1210548 w 1754187"/>
                <a:gd name="connsiteY205" fmla="*/ 42037 h 2278228"/>
                <a:gd name="connsiteX206" fmla="*/ 1252585 w 1754187"/>
                <a:gd name="connsiteY206" fmla="*/ 55954 h 2278228"/>
                <a:gd name="connsiteX207" fmla="*/ 1263663 w 1754187"/>
                <a:gd name="connsiteY207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54249 w 1754187"/>
                <a:gd name="connsiteY47" fmla="*/ 1678635 h 2278228"/>
                <a:gd name="connsiteX48" fmla="*/ 1468166 w 1754187"/>
                <a:gd name="connsiteY48" fmla="*/ 1745950 h 2278228"/>
                <a:gd name="connsiteX49" fmla="*/ 1468166 w 1754187"/>
                <a:gd name="connsiteY49" fmla="*/ 1748791 h 2278228"/>
                <a:gd name="connsiteX50" fmla="*/ 1476687 w 1754187"/>
                <a:gd name="connsiteY50" fmla="*/ 1835421 h 2278228"/>
                <a:gd name="connsiteX51" fmla="*/ 1297463 w 1754187"/>
                <a:gd name="connsiteY51" fmla="*/ 2054126 h 2278228"/>
                <a:gd name="connsiteX52" fmla="*/ 1260822 w 1754187"/>
                <a:gd name="connsiteY52" fmla="*/ 2087642 h 2278228"/>
                <a:gd name="connsiteX53" fmla="*/ 1190950 w 1754187"/>
                <a:gd name="connsiteY53" fmla="*/ 2177397 h 2278228"/>
                <a:gd name="connsiteX54" fmla="*/ 1053042 w 1754187"/>
                <a:gd name="connsiteY54" fmla="*/ 2131397 h 2278228"/>
                <a:gd name="connsiteX55" fmla="*/ 907769 w 1754187"/>
                <a:gd name="connsiteY55" fmla="*/ 2070884 h 2278228"/>
                <a:gd name="connsiteX56" fmla="*/ 571474 w 1754187"/>
                <a:gd name="connsiteY56" fmla="*/ 2087642 h 2278228"/>
                <a:gd name="connsiteX57" fmla="*/ 551876 w 1754187"/>
                <a:gd name="connsiteY57" fmla="*/ 2087642 h 2278228"/>
                <a:gd name="connsiteX58" fmla="*/ 521200 w 1754187"/>
                <a:gd name="connsiteY58" fmla="*/ 2073724 h 2278228"/>
                <a:gd name="connsiteX59" fmla="*/ 512679 w 1754187"/>
                <a:gd name="connsiteY59" fmla="*/ 2073724 h 2278228"/>
                <a:gd name="connsiteX60" fmla="*/ 462406 w 1754187"/>
                <a:gd name="connsiteY60" fmla="*/ 2101844 h 2278228"/>
                <a:gd name="connsiteX61" fmla="*/ 375492 w 1754187"/>
                <a:gd name="connsiteY61" fmla="*/ 2194154 h 2278228"/>
                <a:gd name="connsiteX62" fmla="*/ 364130 w 1754187"/>
                <a:gd name="connsiteY62" fmla="*/ 2210912 h 2278228"/>
                <a:gd name="connsiteX63" fmla="*/ 294258 w 1754187"/>
                <a:gd name="connsiteY63" fmla="*/ 2278228 h 2278228"/>
                <a:gd name="connsiteX64" fmla="*/ 210184 w 1754187"/>
                <a:gd name="connsiteY64" fmla="*/ 2236191 h 2278228"/>
                <a:gd name="connsiteX65" fmla="*/ 117590 w 1754187"/>
                <a:gd name="connsiteY65" fmla="*/ 2096163 h 2278228"/>
                <a:gd name="connsiteX66" fmla="*/ 162467 w 1754187"/>
                <a:gd name="connsiteY66" fmla="*/ 2034528 h 2278228"/>
                <a:gd name="connsiteX67" fmla="*/ 201663 w 1754187"/>
                <a:gd name="connsiteY67" fmla="*/ 1928015 h 2278228"/>
                <a:gd name="connsiteX68" fmla="*/ 232623 w 1754187"/>
                <a:gd name="connsiteY68" fmla="*/ 1759868 h 2278228"/>
                <a:gd name="connsiteX69" fmla="*/ 235179 w 1754187"/>
                <a:gd name="connsiteY69" fmla="*/ 1672954 h 2278228"/>
                <a:gd name="connsiteX70" fmla="*/ 240860 w 1754187"/>
                <a:gd name="connsiteY70" fmla="*/ 1664717 h 2278228"/>
                <a:gd name="connsiteX71" fmla="*/ 235179 w 1754187"/>
                <a:gd name="connsiteY71" fmla="*/ 1479528 h 2278228"/>
                <a:gd name="connsiteX72" fmla="*/ 232623 w 1754187"/>
                <a:gd name="connsiteY72" fmla="*/ 1476687 h 2278228"/>
                <a:gd name="connsiteX73" fmla="*/ 232623 w 1754187"/>
                <a:gd name="connsiteY73" fmla="*/ 1465610 h 2278228"/>
                <a:gd name="connsiteX74" fmla="*/ 229783 w 1754187"/>
                <a:gd name="connsiteY74" fmla="*/ 1457089 h 2278228"/>
                <a:gd name="connsiteX75" fmla="*/ 229783 w 1754187"/>
                <a:gd name="connsiteY75" fmla="*/ 1451692 h 2278228"/>
                <a:gd name="connsiteX76" fmla="*/ 240860 w 1754187"/>
                <a:gd name="connsiteY76" fmla="*/ 1398294 h 2278228"/>
                <a:gd name="connsiteX77" fmla="*/ 243700 w 1754187"/>
                <a:gd name="connsiteY77" fmla="*/ 1395454 h 2278228"/>
                <a:gd name="connsiteX78" fmla="*/ 249381 w 1754187"/>
                <a:gd name="connsiteY78" fmla="*/ 1392897 h 2278228"/>
                <a:gd name="connsiteX79" fmla="*/ 254778 w 1754187"/>
                <a:gd name="connsiteY79" fmla="*/ 1390057 h 2278228"/>
                <a:gd name="connsiteX80" fmla="*/ 263298 w 1754187"/>
                <a:gd name="connsiteY80" fmla="*/ 1387217 h 2278228"/>
                <a:gd name="connsiteX81" fmla="*/ 299655 w 1754187"/>
                <a:gd name="connsiteY81" fmla="*/ 1387217 h 2278228"/>
                <a:gd name="connsiteX82" fmla="*/ 299655 w 1754187"/>
                <a:gd name="connsiteY82" fmla="*/ 1381536 h 2278228"/>
                <a:gd name="connsiteX83" fmla="*/ 305335 w 1754187"/>
                <a:gd name="connsiteY83" fmla="*/ 1375855 h 2278228"/>
                <a:gd name="connsiteX84" fmla="*/ 305335 w 1754187"/>
                <a:gd name="connsiteY84" fmla="*/ 1317061 h 2278228"/>
                <a:gd name="connsiteX85" fmla="*/ 308176 w 1754187"/>
                <a:gd name="connsiteY85" fmla="*/ 1311380 h 2278228"/>
                <a:gd name="connsiteX86" fmla="*/ 313856 w 1754187"/>
                <a:gd name="connsiteY86" fmla="*/ 1303143 h 2278228"/>
                <a:gd name="connsiteX87" fmla="*/ 316413 w 1754187"/>
                <a:gd name="connsiteY87" fmla="*/ 1300303 h 2278228"/>
                <a:gd name="connsiteX88" fmla="*/ 341692 w 1754187"/>
                <a:gd name="connsiteY88" fmla="*/ 1266787 h 2278228"/>
                <a:gd name="connsiteX89" fmla="*/ 372651 w 1754187"/>
                <a:gd name="connsiteY89" fmla="*/ 1238668 h 2278228"/>
                <a:gd name="connsiteX90" fmla="*/ 378332 w 1754187"/>
                <a:gd name="connsiteY90" fmla="*/ 1238668 h 2278228"/>
                <a:gd name="connsiteX91" fmla="*/ 383728 w 1754187"/>
                <a:gd name="connsiteY91" fmla="*/ 1235827 h 2278228"/>
                <a:gd name="connsiteX92" fmla="*/ 389409 w 1754187"/>
                <a:gd name="connsiteY92" fmla="*/ 1235827 h 2278228"/>
                <a:gd name="connsiteX93" fmla="*/ 411848 w 1754187"/>
                <a:gd name="connsiteY93" fmla="*/ 1238668 h 2278228"/>
                <a:gd name="connsiteX94" fmla="*/ 422925 w 1754187"/>
                <a:gd name="connsiteY94" fmla="*/ 1238668 h 2278228"/>
                <a:gd name="connsiteX95" fmla="*/ 445364 w 1754187"/>
                <a:gd name="connsiteY95" fmla="*/ 1224750 h 2278228"/>
                <a:gd name="connsiteX96" fmla="*/ 439967 w 1754187"/>
                <a:gd name="connsiteY96" fmla="*/ 1221910 h 2278228"/>
                <a:gd name="connsiteX97" fmla="*/ 428606 w 1754187"/>
                <a:gd name="connsiteY97" fmla="*/ 1199471 h 2278228"/>
                <a:gd name="connsiteX98" fmla="*/ 425765 w 1754187"/>
                <a:gd name="connsiteY98" fmla="*/ 1193790 h 2278228"/>
                <a:gd name="connsiteX99" fmla="*/ 403327 w 1754187"/>
                <a:gd name="connsiteY99" fmla="*/ 1171352 h 2278228"/>
                <a:gd name="connsiteX100" fmla="*/ 400486 w 1754187"/>
                <a:gd name="connsiteY100" fmla="*/ 1171352 h 2278228"/>
                <a:gd name="connsiteX101" fmla="*/ 395090 w 1754187"/>
                <a:gd name="connsiteY101" fmla="*/ 1168511 h 2278228"/>
                <a:gd name="connsiteX102" fmla="*/ 378332 w 1754187"/>
                <a:gd name="connsiteY102" fmla="*/ 1162831 h 2278228"/>
                <a:gd name="connsiteX103" fmla="*/ 372651 w 1754187"/>
                <a:gd name="connsiteY103" fmla="*/ 1160274 h 2278228"/>
                <a:gd name="connsiteX104" fmla="*/ 353053 w 1754187"/>
                <a:gd name="connsiteY104" fmla="*/ 1126475 h 2278228"/>
                <a:gd name="connsiteX105" fmla="*/ 333455 w 1754187"/>
                <a:gd name="connsiteY105" fmla="*/ 1123634 h 2278228"/>
                <a:gd name="connsiteX106" fmla="*/ 294258 w 1754187"/>
                <a:gd name="connsiteY106" fmla="*/ 1112557 h 2278228"/>
                <a:gd name="connsiteX107" fmla="*/ 299655 w 1754187"/>
                <a:gd name="connsiteY107" fmla="*/ 1095799 h 2278228"/>
                <a:gd name="connsiteX108" fmla="*/ 294258 w 1754187"/>
                <a:gd name="connsiteY108" fmla="*/ 1050922 h 2278228"/>
                <a:gd name="connsiteX109" fmla="*/ 294258 w 1754187"/>
                <a:gd name="connsiteY109" fmla="*/ 1039560 h 2278228"/>
                <a:gd name="connsiteX110" fmla="*/ 302495 w 1754187"/>
                <a:gd name="connsiteY110" fmla="*/ 983606 h 2278228"/>
                <a:gd name="connsiteX111" fmla="*/ 302495 w 1754187"/>
                <a:gd name="connsiteY111" fmla="*/ 964008 h 2278228"/>
                <a:gd name="connsiteX112" fmla="*/ 324934 w 1754187"/>
                <a:gd name="connsiteY112" fmla="*/ 885615 h 2278228"/>
                <a:gd name="connsiteX113" fmla="*/ 333455 w 1754187"/>
                <a:gd name="connsiteY113" fmla="*/ 874253 h 2278228"/>
                <a:gd name="connsiteX114" fmla="*/ 341692 w 1754187"/>
                <a:gd name="connsiteY114" fmla="*/ 863176 h 2278228"/>
                <a:gd name="connsiteX115" fmla="*/ 358449 w 1754187"/>
                <a:gd name="connsiteY115" fmla="*/ 823980 h 2278228"/>
                <a:gd name="connsiteX116" fmla="*/ 361290 w 1754187"/>
                <a:gd name="connsiteY116" fmla="*/ 818299 h 2278228"/>
                <a:gd name="connsiteX117" fmla="*/ 358449 w 1754187"/>
                <a:gd name="connsiteY117" fmla="*/ 806938 h 2278228"/>
                <a:gd name="connsiteX118" fmla="*/ 358449 w 1754187"/>
                <a:gd name="connsiteY118" fmla="*/ 798701 h 2278228"/>
                <a:gd name="connsiteX119" fmla="*/ 308176 w 1754187"/>
                <a:gd name="connsiteY119" fmla="*/ 764901 h 2278228"/>
                <a:gd name="connsiteX120" fmla="*/ 296814 w 1754187"/>
                <a:gd name="connsiteY120" fmla="*/ 764901 h 2278228"/>
                <a:gd name="connsiteX121" fmla="*/ 263298 w 1754187"/>
                <a:gd name="connsiteY121" fmla="*/ 748143 h 2278228"/>
                <a:gd name="connsiteX122" fmla="*/ 254778 w 1754187"/>
                <a:gd name="connsiteY122" fmla="*/ 745302 h 2278228"/>
                <a:gd name="connsiteX123" fmla="*/ 195983 w 1754187"/>
                <a:gd name="connsiteY123" fmla="*/ 750983 h 2278228"/>
                <a:gd name="connsiteX124" fmla="*/ 184905 w 1754187"/>
                <a:gd name="connsiteY124" fmla="*/ 753823 h 2278228"/>
                <a:gd name="connsiteX125" fmla="*/ 137188 w 1754187"/>
                <a:gd name="connsiteY125" fmla="*/ 742746 h 2278228"/>
                <a:gd name="connsiteX126" fmla="*/ 131507 w 1754187"/>
                <a:gd name="connsiteY126" fmla="*/ 734225 h 2278228"/>
                <a:gd name="connsiteX127" fmla="*/ 100832 w 1754187"/>
                <a:gd name="connsiteY127" fmla="*/ 686508 h 2278228"/>
                <a:gd name="connsiteX128" fmla="*/ 86630 w 1754187"/>
                <a:gd name="connsiteY128" fmla="*/ 680827 h 2278228"/>
                <a:gd name="connsiteX129" fmla="*/ 69872 w 1754187"/>
                <a:gd name="connsiteY129" fmla="*/ 675430 h 2278228"/>
                <a:gd name="connsiteX130" fmla="*/ 24995 w 1754187"/>
                <a:gd name="connsiteY130" fmla="*/ 630553 h 2278228"/>
                <a:gd name="connsiteX131" fmla="*/ 24995 w 1754187"/>
                <a:gd name="connsiteY131" fmla="*/ 619192 h 2278228"/>
                <a:gd name="connsiteX132" fmla="*/ 22439 w 1754187"/>
                <a:gd name="connsiteY132" fmla="*/ 610955 h 2278228"/>
                <a:gd name="connsiteX133" fmla="*/ 0 w 1754187"/>
                <a:gd name="connsiteY133" fmla="*/ 532562 h 2278228"/>
                <a:gd name="connsiteX134" fmla="*/ 8237 w 1754187"/>
                <a:gd name="connsiteY134" fmla="*/ 535118 h 2278228"/>
                <a:gd name="connsiteX135" fmla="*/ 16758 w 1754187"/>
                <a:gd name="connsiteY135" fmla="*/ 535118 h 2278228"/>
                <a:gd name="connsiteX136" fmla="*/ 33516 w 1754187"/>
                <a:gd name="connsiteY136" fmla="*/ 537958 h 2278228"/>
                <a:gd name="connsiteX137" fmla="*/ 47433 w 1754187"/>
                <a:gd name="connsiteY137" fmla="*/ 535118 h 2278228"/>
                <a:gd name="connsiteX138" fmla="*/ 58795 w 1754187"/>
                <a:gd name="connsiteY138" fmla="*/ 535118 h 2278228"/>
                <a:gd name="connsiteX139" fmla="*/ 72712 w 1754187"/>
                <a:gd name="connsiteY139" fmla="*/ 532562 h 2278228"/>
                <a:gd name="connsiteX140" fmla="*/ 78393 w 1754187"/>
                <a:gd name="connsiteY140" fmla="*/ 529721 h 2278228"/>
                <a:gd name="connsiteX141" fmla="*/ 86630 w 1754187"/>
                <a:gd name="connsiteY141" fmla="*/ 529721 h 2278228"/>
                <a:gd name="connsiteX142" fmla="*/ 120430 w 1754187"/>
                <a:gd name="connsiteY142" fmla="*/ 526881 h 2278228"/>
                <a:gd name="connsiteX143" fmla="*/ 128667 w 1754187"/>
                <a:gd name="connsiteY143" fmla="*/ 529721 h 2278228"/>
                <a:gd name="connsiteX144" fmla="*/ 134347 w 1754187"/>
                <a:gd name="connsiteY144" fmla="*/ 529721 h 2278228"/>
                <a:gd name="connsiteX145" fmla="*/ 165307 w 1754187"/>
                <a:gd name="connsiteY145" fmla="*/ 549320 h 2278228"/>
                <a:gd name="connsiteX146" fmla="*/ 173544 w 1754187"/>
                <a:gd name="connsiteY146" fmla="*/ 557557 h 2278228"/>
                <a:gd name="connsiteX147" fmla="*/ 179225 w 1754187"/>
                <a:gd name="connsiteY147" fmla="*/ 560397 h 2278228"/>
                <a:gd name="connsiteX148" fmla="*/ 187746 w 1754187"/>
                <a:gd name="connsiteY148" fmla="*/ 566078 h 2278228"/>
                <a:gd name="connsiteX149" fmla="*/ 226942 w 1754187"/>
                <a:gd name="connsiteY149" fmla="*/ 599594 h 2278228"/>
                <a:gd name="connsiteX150" fmla="*/ 232623 w 1754187"/>
                <a:gd name="connsiteY150" fmla="*/ 602434 h 2278228"/>
                <a:gd name="connsiteX151" fmla="*/ 240860 w 1754187"/>
                <a:gd name="connsiteY151" fmla="*/ 605274 h 2278228"/>
                <a:gd name="connsiteX152" fmla="*/ 246541 w 1754187"/>
                <a:gd name="connsiteY152" fmla="*/ 608114 h 2278228"/>
                <a:gd name="connsiteX153" fmla="*/ 257618 w 1754187"/>
                <a:gd name="connsiteY153" fmla="*/ 608114 h 2278228"/>
                <a:gd name="connsiteX154" fmla="*/ 302495 w 1754187"/>
                <a:gd name="connsiteY154" fmla="*/ 591357 h 2278228"/>
                <a:gd name="connsiteX155" fmla="*/ 308176 w 1754187"/>
                <a:gd name="connsiteY155" fmla="*/ 585676 h 2278228"/>
                <a:gd name="connsiteX156" fmla="*/ 311016 w 1754187"/>
                <a:gd name="connsiteY156" fmla="*/ 579995 h 2278228"/>
                <a:gd name="connsiteX157" fmla="*/ 316413 w 1754187"/>
                <a:gd name="connsiteY157" fmla="*/ 574599 h 2278228"/>
                <a:gd name="connsiteX158" fmla="*/ 319253 w 1754187"/>
                <a:gd name="connsiteY158" fmla="*/ 568918 h 2278228"/>
                <a:gd name="connsiteX159" fmla="*/ 366971 w 1754187"/>
                <a:gd name="connsiteY159" fmla="*/ 552160 h 2278228"/>
                <a:gd name="connsiteX160" fmla="*/ 375492 w 1754187"/>
                <a:gd name="connsiteY160" fmla="*/ 552160 h 2278228"/>
                <a:gd name="connsiteX161" fmla="*/ 422925 w 1754187"/>
                <a:gd name="connsiteY161" fmla="*/ 515520 h 2278228"/>
                <a:gd name="connsiteX162" fmla="*/ 431446 w 1754187"/>
                <a:gd name="connsiteY162" fmla="*/ 507283 h 2278228"/>
                <a:gd name="connsiteX163" fmla="*/ 437127 w 1754187"/>
                <a:gd name="connsiteY163" fmla="*/ 498762 h 2278228"/>
                <a:gd name="connsiteX164" fmla="*/ 470643 w 1754187"/>
                <a:gd name="connsiteY164" fmla="*/ 487685 h 2278228"/>
                <a:gd name="connsiteX165" fmla="*/ 482004 w 1754187"/>
                <a:gd name="connsiteY165" fmla="*/ 487685 h 2278228"/>
                <a:gd name="connsiteX166" fmla="*/ 518360 w 1754187"/>
                <a:gd name="connsiteY166" fmla="*/ 498762 h 2278228"/>
                <a:gd name="connsiteX167" fmla="*/ 526597 w 1754187"/>
                <a:gd name="connsiteY167" fmla="*/ 498762 h 2278228"/>
                <a:gd name="connsiteX168" fmla="*/ 554716 w 1754187"/>
                <a:gd name="connsiteY168" fmla="*/ 487685 h 2278228"/>
                <a:gd name="connsiteX169" fmla="*/ 563237 w 1754187"/>
                <a:gd name="connsiteY169" fmla="*/ 479164 h 2278228"/>
                <a:gd name="connsiteX170" fmla="*/ 574315 w 1754187"/>
                <a:gd name="connsiteY170" fmla="*/ 473483 h 2278228"/>
                <a:gd name="connsiteX171" fmla="*/ 579995 w 1754187"/>
                <a:gd name="connsiteY171" fmla="*/ 468086 h 2278228"/>
                <a:gd name="connsiteX172" fmla="*/ 627713 w 1754187"/>
                <a:gd name="connsiteY172" fmla="*/ 459565 h 2278228"/>
                <a:gd name="connsiteX173" fmla="*/ 644471 w 1754187"/>
                <a:gd name="connsiteY173" fmla="*/ 453885 h 2278228"/>
                <a:gd name="connsiteX174" fmla="*/ 658388 w 1754187"/>
                <a:gd name="connsiteY174" fmla="*/ 453885 h 2278228"/>
                <a:gd name="connsiteX175" fmla="*/ 694745 w 1754187"/>
                <a:gd name="connsiteY175" fmla="*/ 417528 h 2278228"/>
                <a:gd name="connsiteX176" fmla="*/ 694745 w 1754187"/>
                <a:gd name="connsiteY176" fmla="*/ 409007 h 2278228"/>
                <a:gd name="connsiteX177" fmla="*/ 697585 w 1754187"/>
                <a:gd name="connsiteY177" fmla="*/ 361574 h 2278228"/>
                <a:gd name="connsiteX178" fmla="*/ 700425 w 1754187"/>
                <a:gd name="connsiteY178" fmla="*/ 353053 h 2278228"/>
                <a:gd name="connsiteX179" fmla="*/ 728545 w 1754187"/>
                <a:gd name="connsiteY179" fmla="*/ 313856 h 2278228"/>
                <a:gd name="connsiteX180" fmla="*/ 770581 w 1754187"/>
                <a:gd name="connsiteY180" fmla="*/ 299939 h 2278228"/>
                <a:gd name="connsiteX181" fmla="*/ 795860 w 1754187"/>
                <a:gd name="connsiteY181" fmla="*/ 283181 h 2278228"/>
                <a:gd name="connsiteX182" fmla="*/ 804097 w 1754187"/>
                <a:gd name="connsiteY182" fmla="*/ 277500 h 2278228"/>
                <a:gd name="connsiteX183" fmla="*/ 812618 w 1754187"/>
                <a:gd name="connsiteY183" fmla="*/ 271820 h 2278228"/>
                <a:gd name="connsiteX184" fmla="*/ 851815 w 1754187"/>
                <a:gd name="connsiteY184" fmla="*/ 229783 h 2278228"/>
                <a:gd name="connsiteX185" fmla="*/ 860336 w 1754187"/>
                <a:gd name="connsiteY185" fmla="*/ 218705 h 2278228"/>
                <a:gd name="connsiteX186" fmla="*/ 910610 w 1754187"/>
                <a:gd name="connsiteY186" fmla="*/ 201663 h 2278228"/>
                <a:gd name="connsiteX187" fmla="*/ 946966 w 1754187"/>
                <a:gd name="connsiteY187" fmla="*/ 190586 h 2278228"/>
                <a:gd name="connsiteX188" fmla="*/ 955487 w 1754187"/>
                <a:gd name="connsiteY188" fmla="*/ 187746 h 2278228"/>
                <a:gd name="connsiteX189" fmla="*/ 994683 w 1754187"/>
                <a:gd name="connsiteY189" fmla="*/ 170988 h 2278228"/>
                <a:gd name="connsiteX190" fmla="*/ 1000364 w 1754187"/>
                <a:gd name="connsiteY190" fmla="*/ 170988 h 2278228"/>
                <a:gd name="connsiteX191" fmla="*/ 1059159 w 1754187"/>
                <a:gd name="connsiteY191" fmla="*/ 140028 h 2278228"/>
                <a:gd name="connsiteX192" fmla="*/ 1090118 w 1754187"/>
                <a:gd name="connsiteY192" fmla="*/ 126111 h 2278228"/>
                <a:gd name="connsiteX193" fmla="*/ 1098355 w 1754187"/>
                <a:gd name="connsiteY193" fmla="*/ 123270 h 2278228"/>
                <a:gd name="connsiteX194" fmla="*/ 1120794 w 1754187"/>
                <a:gd name="connsiteY194" fmla="*/ 106512 h 2278228"/>
                <a:gd name="connsiteX195" fmla="*/ 1126475 w 1754187"/>
                <a:gd name="connsiteY195" fmla="*/ 97991 h 2278228"/>
                <a:gd name="connsiteX196" fmla="*/ 1137552 w 1754187"/>
                <a:gd name="connsiteY196" fmla="*/ 78393 h 2278228"/>
                <a:gd name="connsiteX197" fmla="*/ 1146073 w 1754187"/>
                <a:gd name="connsiteY197" fmla="*/ 53114 h 2278228"/>
                <a:gd name="connsiteX198" fmla="*/ 1143233 w 1754187"/>
                <a:gd name="connsiteY198" fmla="*/ 42037 h 2278228"/>
                <a:gd name="connsiteX199" fmla="*/ 1140392 w 1754187"/>
                <a:gd name="connsiteY199" fmla="*/ 28119 h 2278228"/>
                <a:gd name="connsiteX200" fmla="*/ 1151754 w 1754187"/>
                <a:gd name="connsiteY200" fmla="*/ 0 h 2278228"/>
                <a:gd name="connsiteX201" fmla="*/ 1159990 w 1754187"/>
                <a:gd name="connsiteY201" fmla="*/ 2840 h 2278228"/>
                <a:gd name="connsiteX202" fmla="*/ 1196347 w 1754187"/>
                <a:gd name="connsiteY202" fmla="*/ 28119 h 2278228"/>
                <a:gd name="connsiteX203" fmla="*/ 1204868 w 1754187"/>
                <a:gd name="connsiteY203" fmla="*/ 36356 h 2278228"/>
                <a:gd name="connsiteX204" fmla="*/ 1210548 w 1754187"/>
                <a:gd name="connsiteY204" fmla="*/ 42037 h 2278228"/>
                <a:gd name="connsiteX205" fmla="*/ 1252585 w 1754187"/>
                <a:gd name="connsiteY205" fmla="*/ 55954 h 2278228"/>
                <a:gd name="connsiteX206" fmla="*/ 1263663 w 1754187"/>
                <a:gd name="connsiteY206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54249 w 1754187"/>
                <a:gd name="connsiteY47" fmla="*/ 1678635 h 2278228"/>
                <a:gd name="connsiteX48" fmla="*/ 1468166 w 1754187"/>
                <a:gd name="connsiteY48" fmla="*/ 1745950 h 2278228"/>
                <a:gd name="connsiteX49" fmla="*/ 1468166 w 1754187"/>
                <a:gd name="connsiteY49" fmla="*/ 1748791 h 2278228"/>
                <a:gd name="connsiteX50" fmla="*/ 1476687 w 1754187"/>
                <a:gd name="connsiteY50" fmla="*/ 1835421 h 2278228"/>
                <a:gd name="connsiteX51" fmla="*/ 1297463 w 1754187"/>
                <a:gd name="connsiteY51" fmla="*/ 2054126 h 2278228"/>
                <a:gd name="connsiteX52" fmla="*/ 1260822 w 1754187"/>
                <a:gd name="connsiteY52" fmla="*/ 2087642 h 2278228"/>
                <a:gd name="connsiteX53" fmla="*/ 1190950 w 1754187"/>
                <a:gd name="connsiteY53" fmla="*/ 2177397 h 2278228"/>
                <a:gd name="connsiteX54" fmla="*/ 1053042 w 1754187"/>
                <a:gd name="connsiteY54" fmla="*/ 2131397 h 2278228"/>
                <a:gd name="connsiteX55" fmla="*/ 907769 w 1754187"/>
                <a:gd name="connsiteY55" fmla="*/ 2070884 h 2278228"/>
                <a:gd name="connsiteX56" fmla="*/ 571474 w 1754187"/>
                <a:gd name="connsiteY56" fmla="*/ 2087642 h 2278228"/>
                <a:gd name="connsiteX57" fmla="*/ 551876 w 1754187"/>
                <a:gd name="connsiteY57" fmla="*/ 2087642 h 2278228"/>
                <a:gd name="connsiteX58" fmla="*/ 521200 w 1754187"/>
                <a:gd name="connsiteY58" fmla="*/ 2073724 h 2278228"/>
                <a:gd name="connsiteX59" fmla="*/ 512679 w 1754187"/>
                <a:gd name="connsiteY59" fmla="*/ 2073724 h 2278228"/>
                <a:gd name="connsiteX60" fmla="*/ 462406 w 1754187"/>
                <a:gd name="connsiteY60" fmla="*/ 2101844 h 2278228"/>
                <a:gd name="connsiteX61" fmla="*/ 375492 w 1754187"/>
                <a:gd name="connsiteY61" fmla="*/ 2194154 h 2278228"/>
                <a:gd name="connsiteX62" fmla="*/ 364130 w 1754187"/>
                <a:gd name="connsiteY62" fmla="*/ 2210912 h 2278228"/>
                <a:gd name="connsiteX63" fmla="*/ 294258 w 1754187"/>
                <a:gd name="connsiteY63" fmla="*/ 2278228 h 2278228"/>
                <a:gd name="connsiteX64" fmla="*/ 210184 w 1754187"/>
                <a:gd name="connsiteY64" fmla="*/ 2236191 h 2278228"/>
                <a:gd name="connsiteX65" fmla="*/ 162467 w 1754187"/>
                <a:gd name="connsiteY65" fmla="*/ 2034528 h 2278228"/>
                <a:gd name="connsiteX66" fmla="*/ 201663 w 1754187"/>
                <a:gd name="connsiteY66" fmla="*/ 1928015 h 2278228"/>
                <a:gd name="connsiteX67" fmla="*/ 232623 w 1754187"/>
                <a:gd name="connsiteY67" fmla="*/ 1759868 h 2278228"/>
                <a:gd name="connsiteX68" fmla="*/ 235179 w 1754187"/>
                <a:gd name="connsiteY68" fmla="*/ 1672954 h 2278228"/>
                <a:gd name="connsiteX69" fmla="*/ 240860 w 1754187"/>
                <a:gd name="connsiteY69" fmla="*/ 1664717 h 2278228"/>
                <a:gd name="connsiteX70" fmla="*/ 235179 w 1754187"/>
                <a:gd name="connsiteY70" fmla="*/ 1479528 h 2278228"/>
                <a:gd name="connsiteX71" fmla="*/ 232623 w 1754187"/>
                <a:gd name="connsiteY71" fmla="*/ 1476687 h 2278228"/>
                <a:gd name="connsiteX72" fmla="*/ 232623 w 1754187"/>
                <a:gd name="connsiteY72" fmla="*/ 1465610 h 2278228"/>
                <a:gd name="connsiteX73" fmla="*/ 229783 w 1754187"/>
                <a:gd name="connsiteY73" fmla="*/ 1457089 h 2278228"/>
                <a:gd name="connsiteX74" fmla="*/ 229783 w 1754187"/>
                <a:gd name="connsiteY74" fmla="*/ 1451692 h 2278228"/>
                <a:gd name="connsiteX75" fmla="*/ 240860 w 1754187"/>
                <a:gd name="connsiteY75" fmla="*/ 1398294 h 2278228"/>
                <a:gd name="connsiteX76" fmla="*/ 243700 w 1754187"/>
                <a:gd name="connsiteY76" fmla="*/ 1395454 h 2278228"/>
                <a:gd name="connsiteX77" fmla="*/ 249381 w 1754187"/>
                <a:gd name="connsiteY77" fmla="*/ 1392897 h 2278228"/>
                <a:gd name="connsiteX78" fmla="*/ 254778 w 1754187"/>
                <a:gd name="connsiteY78" fmla="*/ 1390057 h 2278228"/>
                <a:gd name="connsiteX79" fmla="*/ 263298 w 1754187"/>
                <a:gd name="connsiteY79" fmla="*/ 1387217 h 2278228"/>
                <a:gd name="connsiteX80" fmla="*/ 299655 w 1754187"/>
                <a:gd name="connsiteY80" fmla="*/ 1387217 h 2278228"/>
                <a:gd name="connsiteX81" fmla="*/ 299655 w 1754187"/>
                <a:gd name="connsiteY81" fmla="*/ 1381536 h 2278228"/>
                <a:gd name="connsiteX82" fmla="*/ 305335 w 1754187"/>
                <a:gd name="connsiteY82" fmla="*/ 1375855 h 2278228"/>
                <a:gd name="connsiteX83" fmla="*/ 305335 w 1754187"/>
                <a:gd name="connsiteY83" fmla="*/ 1317061 h 2278228"/>
                <a:gd name="connsiteX84" fmla="*/ 308176 w 1754187"/>
                <a:gd name="connsiteY84" fmla="*/ 1311380 h 2278228"/>
                <a:gd name="connsiteX85" fmla="*/ 313856 w 1754187"/>
                <a:gd name="connsiteY85" fmla="*/ 1303143 h 2278228"/>
                <a:gd name="connsiteX86" fmla="*/ 316413 w 1754187"/>
                <a:gd name="connsiteY86" fmla="*/ 1300303 h 2278228"/>
                <a:gd name="connsiteX87" fmla="*/ 341692 w 1754187"/>
                <a:gd name="connsiteY87" fmla="*/ 1266787 h 2278228"/>
                <a:gd name="connsiteX88" fmla="*/ 372651 w 1754187"/>
                <a:gd name="connsiteY88" fmla="*/ 1238668 h 2278228"/>
                <a:gd name="connsiteX89" fmla="*/ 378332 w 1754187"/>
                <a:gd name="connsiteY89" fmla="*/ 1238668 h 2278228"/>
                <a:gd name="connsiteX90" fmla="*/ 383728 w 1754187"/>
                <a:gd name="connsiteY90" fmla="*/ 1235827 h 2278228"/>
                <a:gd name="connsiteX91" fmla="*/ 389409 w 1754187"/>
                <a:gd name="connsiteY91" fmla="*/ 1235827 h 2278228"/>
                <a:gd name="connsiteX92" fmla="*/ 411848 w 1754187"/>
                <a:gd name="connsiteY92" fmla="*/ 1238668 h 2278228"/>
                <a:gd name="connsiteX93" fmla="*/ 422925 w 1754187"/>
                <a:gd name="connsiteY93" fmla="*/ 1238668 h 2278228"/>
                <a:gd name="connsiteX94" fmla="*/ 445364 w 1754187"/>
                <a:gd name="connsiteY94" fmla="*/ 1224750 h 2278228"/>
                <a:gd name="connsiteX95" fmla="*/ 439967 w 1754187"/>
                <a:gd name="connsiteY95" fmla="*/ 1221910 h 2278228"/>
                <a:gd name="connsiteX96" fmla="*/ 428606 w 1754187"/>
                <a:gd name="connsiteY96" fmla="*/ 1199471 h 2278228"/>
                <a:gd name="connsiteX97" fmla="*/ 425765 w 1754187"/>
                <a:gd name="connsiteY97" fmla="*/ 1193790 h 2278228"/>
                <a:gd name="connsiteX98" fmla="*/ 403327 w 1754187"/>
                <a:gd name="connsiteY98" fmla="*/ 1171352 h 2278228"/>
                <a:gd name="connsiteX99" fmla="*/ 400486 w 1754187"/>
                <a:gd name="connsiteY99" fmla="*/ 1171352 h 2278228"/>
                <a:gd name="connsiteX100" fmla="*/ 395090 w 1754187"/>
                <a:gd name="connsiteY100" fmla="*/ 1168511 h 2278228"/>
                <a:gd name="connsiteX101" fmla="*/ 378332 w 1754187"/>
                <a:gd name="connsiteY101" fmla="*/ 1162831 h 2278228"/>
                <a:gd name="connsiteX102" fmla="*/ 372651 w 1754187"/>
                <a:gd name="connsiteY102" fmla="*/ 1160274 h 2278228"/>
                <a:gd name="connsiteX103" fmla="*/ 353053 w 1754187"/>
                <a:gd name="connsiteY103" fmla="*/ 1126475 h 2278228"/>
                <a:gd name="connsiteX104" fmla="*/ 333455 w 1754187"/>
                <a:gd name="connsiteY104" fmla="*/ 1123634 h 2278228"/>
                <a:gd name="connsiteX105" fmla="*/ 294258 w 1754187"/>
                <a:gd name="connsiteY105" fmla="*/ 1112557 h 2278228"/>
                <a:gd name="connsiteX106" fmla="*/ 299655 w 1754187"/>
                <a:gd name="connsiteY106" fmla="*/ 1095799 h 2278228"/>
                <a:gd name="connsiteX107" fmla="*/ 294258 w 1754187"/>
                <a:gd name="connsiteY107" fmla="*/ 1050922 h 2278228"/>
                <a:gd name="connsiteX108" fmla="*/ 294258 w 1754187"/>
                <a:gd name="connsiteY108" fmla="*/ 1039560 h 2278228"/>
                <a:gd name="connsiteX109" fmla="*/ 302495 w 1754187"/>
                <a:gd name="connsiteY109" fmla="*/ 983606 h 2278228"/>
                <a:gd name="connsiteX110" fmla="*/ 302495 w 1754187"/>
                <a:gd name="connsiteY110" fmla="*/ 964008 h 2278228"/>
                <a:gd name="connsiteX111" fmla="*/ 324934 w 1754187"/>
                <a:gd name="connsiteY111" fmla="*/ 885615 h 2278228"/>
                <a:gd name="connsiteX112" fmla="*/ 333455 w 1754187"/>
                <a:gd name="connsiteY112" fmla="*/ 874253 h 2278228"/>
                <a:gd name="connsiteX113" fmla="*/ 341692 w 1754187"/>
                <a:gd name="connsiteY113" fmla="*/ 863176 h 2278228"/>
                <a:gd name="connsiteX114" fmla="*/ 358449 w 1754187"/>
                <a:gd name="connsiteY114" fmla="*/ 823980 h 2278228"/>
                <a:gd name="connsiteX115" fmla="*/ 361290 w 1754187"/>
                <a:gd name="connsiteY115" fmla="*/ 818299 h 2278228"/>
                <a:gd name="connsiteX116" fmla="*/ 358449 w 1754187"/>
                <a:gd name="connsiteY116" fmla="*/ 806938 h 2278228"/>
                <a:gd name="connsiteX117" fmla="*/ 358449 w 1754187"/>
                <a:gd name="connsiteY117" fmla="*/ 798701 h 2278228"/>
                <a:gd name="connsiteX118" fmla="*/ 308176 w 1754187"/>
                <a:gd name="connsiteY118" fmla="*/ 764901 h 2278228"/>
                <a:gd name="connsiteX119" fmla="*/ 296814 w 1754187"/>
                <a:gd name="connsiteY119" fmla="*/ 764901 h 2278228"/>
                <a:gd name="connsiteX120" fmla="*/ 263298 w 1754187"/>
                <a:gd name="connsiteY120" fmla="*/ 748143 h 2278228"/>
                <a:gd name="connsiteX121" fmla="*/ 254778 w 1754187"/>
                <a:gd name="connsiteY121" fmla="*/ 745302 h 2278228"/>
                <a:gd name="connsiteX122" fmla="*/ 195983 w 1754187"/>
                <a:gd name="connsiteY122" fmla="*/ 750983 h 2278228"/>
                <a:gd name="connsiteX123" fmla="*/ 184905 w 1754187"/>
                <a:gd name="connsiteY123" fmla="*/ 753823 h 2278228"/>
                <a:gd name="connsiteX124" fmla="*/ 137188 w 1754187"/>
                <a:gd name="connsiteY124" fmla="*/ 742746 h 2278228"/>
                <a:gd name="connsiteX125" fmla="*/ 131507 w 1754187"/>
                <a:gd name="connsiteY125" fmla="*/ 734225 h 2278228"/>
                <a:gd name="connsiteX126" fmla="*/ 100832 w 1754187"/>
                <a:gd name="connsiteY126" fmla="*/ 686508 h 2278228"/>
                <a:gd name="connsiteX127" fmla="*/ 86630 w 1754187"/>
                <a:gd name="connsiteY127" fmla="*/ 680827 h 2278228"/>
                <a:gd name="connsiteX128" fmla="*/ 69872 w 1754187"/>
                <a:gd name="connsiteY128" fmla="*/ 675430 h 2278228"/>
                <a:gd name="connsiteX129" fmla="*/ 24995 w 1754187"/>
                <a:gd name="connsiteY129" fmla="*/ 630553 h 2278228"/>
                <a:gd name="connsiteX130" fmla="*/ 24995 w 1754187"/>
                <a:gd name="connsiteY130" fmla="*/ 619192 h 2278228"/>
                <a:gd name="connsiteX131" fmla="*/ 22439 w 1754187"/>
                <a:gd name="connsiteY131" fmla="*/ 610955 h 2278228"/>
                <a:gd name="connsiteX132" fmla="*/ 0 w 1754187"/>
                <a:gd name="connsiteY132" fmla="*/ 532562 h 2278228"/>
                <a:gd name="connsiteX133" fmla="*/ 8237 w 1754187"/>
                <a:gd name="connsiteY133" fmla="*/ 535118 h 2278228"/>
                <a:gd name="connsiteX134" fmla="*/ 16758 w 1754187"/>
                <a:gd name="connsiteY134" fmla="*/ 535118 h 2278228"/>
                <a:gd name="connsiteX135" fmla="*/ 33516 w 1754187"/>
                <a:gd name="connsiteY135" fmla="*/ 537958 h 2278228"/>
                <a:gd name="connsiteX136" fmla="*/ 47433 w 1754187"/>
                <a:gd name="connsiteY136" fmla="*/ 535118 h 2278228"/>
                <a:gd name="connsiteX137" fmla="*/ 58795 w 1754187"/>
                <a:gd name="connsiteY137" fmla="*/ 535118 h 2278228"/>
                <a:gd name="connsiteX138" fmla="*/ 72712 w 1754187"/>
                <a:gd name="connsiteY138" fmla="*/ 532562 h 2278228"/>
                <a:gd name="connsiteX139" fmla="*/ 78393 w 1754187"/>
                <a:gd name="connsiteY139" fmla="*/ 529721 h 2278228"/>
                <a:gd name="connsiteX140" fmla="*/ 86630 w 1754187"/>
                <a:gd name="connsiteY140" fmla="*/ 529721 h 2278228"/>
                <a:gd name="connsiteX141" fmla="*/ 120430 w 1754187"/>
                <a:gd name="connsiteY141" fmla="*/ 526881 h 2278228"/>
                <a:gd name="connsiteX142" fmla="*/ 128667 w 1754187"/>
                <a:gd name="connsiteY142" fmla="*/ 529721 h 2278228"/>
                <a:gd name="connsiteX143" fmla="*/ 134347 w 1754187"/>
                <a:gd name="connsiteY143" fmla="*/ 529721 h 2278228"/>
                <a:gd name="connsiteX144" fmla="*/ 165307 w 1754187"/>
                <a:gd name="connsiteY144" fmla="*/ 549320 h 2278228"/>
                <a:gd name="connsiteX145" fmla="*/ 173544 w 1754187"/>
                <a:gd name="connsiteY145" fmla="*/ 557557 h 2278228"/>
                <a:gd name="connsiteX146" fmla="*/ 179225 w 1754187"/>
                <a:gd name="connsiteY146" fmla="*/ 560397 h 2278228"/>
                <a:gd name="connsiteX147" fmla="*/ 187746 w 1754187"/>
                <a:gd name="connsiteY147" fmla="*/ 566078 h 2278228"/>
                <a:gd name="connsiteX148" fmla="*/ 226942 w 1754187"/>
                <a:gd name="connsiteY148" fmla="*/ 599594 h 2278228"/>
                <a:gd name="connsiteX149" fmla="*/ 232623 w 1754187"/>
                <a:gd name="connsiteY149" fmla="*/ 602434 h 2278228"/>
                <a:gd name="connsiteX150" fmla="*/ 240860 w 1754187"/>
                <a:gd name="connsiteY150" fmla="*/ 605274 h 2278228"/>
                <a:gd name="connsiteX151" fmla="*/ 246541 w 1754187"/>
                <a:gd name="connsiteY151" fmla="*/ 608114 h 2278228"/>
                <a:gd name="connsiteX152" fmla="*/ 257618 w 1754187"/>
                <a:gd name="connsiteY152" fmla="*/ 608114 h 2278228"/>
                <a:gd name="connsiteX153" fmla="*/ 302495 w 1754187"/>
                <a:gd name="connsiteY153" fmla="*/ 591357 h 2278228"/>
                <a:gd name="connsiteX154" fmla="*/ 308176 w 1754187"/>
                <a:gd name="connsiteY154" fmla="*/ 585676 h 2278228"/>
                <a:gd name="connsiteX155" fmla="*/ 311016 w 1754187"/>
                <a:gd name="connsiteY155" fmla="*/ 579995 h 2278228"/>
                <a:gd name="connsiteX156" fmla="*/ 316413 w 1754187"/>
                <a:gd name="connsiteY156" fmla="*/ 574599 h 2278228"/>
                <a:gd name="connsiteX157" fmla="*/ 319253 w 1754187"/>
                <a:gd name="connsiteY157" fmla="*/ 568918 h 2278228"/>
                <a:gd name="connsiteX158" fmla="*/ 366971 w 1754187"/>
                <a:gd name="connsiteY158" fmla="*/ 552160 h 2278228"/>
                <a:gd name="connsiteX159" fmla="*/ 375492 w 1754187"/>
                <a:gd name="connsiteY159" fmla="*/ 552160 h 2278228"/>
                <a:gd name="connsiteX160" fmla="*/ 422925 w 1754187"/>
                <a:gd name="connsiteY160" fmla="*/ 515520 h 2278228"/>
                <a:gd name="connsiteX161" fmla="*/ 431446 w 1754187"/>
                <a:gd name="connsiteY161" fmla="*/ 507283 h 2278228"/>
                <a:gd name="connsiteX162" fmla="*/ 437127 w 1754187"/>
                <a:gd name="connsiteY162" fmla="*/ 498762 h 2278228"/>
                <a:gd name="connsiteX163" fmla="*/ 470643 w 1754187"/>
                <a:gd name="connsiteY163" fmla="*/ 487685 h 2278228"/>
                <a:gd name="connsiteX164" fmla="*/ 482004 w 1754187"/>
                <a:gd name="connsiteY164" fmla="*/ 487685 h 2278228"/>
                <a:gd name="connsiteX165" fmla="*/ 518360 w 1754187"/>
                <a:gd name="connsiteY165" fmla="*/ 498762 h 2278228"/>
                <a:gd name="connsiteX166" fmla="*/ 526597 w 1754187"/>
                <a:gd name="connsiteY166" fmla="*/ 498762 h 2278228"/>
                <a:gd name="connsiteX167" fmla="*/ 554716 w 1754187"/>
                <a:gd name="connsiteY167" fmla="*/ 487685 h 2278228"/>
                <a:gd name="connsiteX168" fmla="*/ 563237 w 1754187"/>
                <a:gd name="connsiteY168" fmla="*/ 479164 h 2278228"/>
                <a:gd name="connsiteX169" fmla="*/ 574315 w 1754187"/>
                <a:gd name="connsiteY169" fmla="*/ 473483 h 2278228"/>
                <a:gd name="connsiteX170" fmla="*/ 579995 w 1754187"/>
                <a:gd name="connsiteY170" fmla="*/ 468086 h 2278228"/>
                <a:gd name="connsiteX171" fmla="*/ 627713 w 1754187"/>
                <a:gd name="connsiteY171" fmla="*/ 459565 h 2278228"/>
                <a:gd name="connsiteX172" fmla="*/ 644471 w 1754187"/>
                <a:gd name="connsiteY172" fmla="*/ 453885 h 2278228"/>
                <a:gd name="connsiteX173" fmla="*/ 658388 w 1754187"/>
                <a:gd name="connsiteY173" fmla="*/ 453885 h 2278228"/>
                <a:gd name="connsiteX174" fmla="*/ 694745 w 1754187"/>
                <a:gd name="connsiteY174" fmla="*/ 417528 h 2278228"/>
                <a:gd name="connsiteX175" fmla="*/ 694745 w 1754187"/>
                <a:gd name="connsiteY175" fmla="*/ 409007 h 2278228"/>
                <a:gd name="connsiteX176" fmla="*/ 697585 w 1754187"/>
                <a:gd name="connsiteY176" fmla="*/ 361574 h 2278228"/>
                <a:gd name="connsiteX177" fmla="*/ 700425 w 1754187"/>
                <a:gd name="connsiteY177" fmla="*/ 353053 h 2278228"/>
                <a:gd name="connsiteX178" fmla="*/ 728545 w 1754187"/>
                <a:gd name="connsiteY178" fmla="*/ 313856 h 2278228"/>
                <a:gd name="connsiteX179" fmla="*/ 770581 w 1754187"/>
                <a:gd name="connsiteY179" fmla="*/ 299939 h 2278228"/>
                <a:gd name="connsiteX180" fmla="*/ 795860 w 1754187"/>
                <a:gd name="connsiteY180" fmla="*/ 283181 h 2278228"/>
                <a:gd name="connsiteX181" fmla="*/ 804097 w 1754187"/>
                <a:gd name="connsiteY181" fmla="*/ 277500 h 2278228"/>
                <a:gd name="connsiteX182" fmla="*/ 812618 w 1754187"/>
                <a:gd name="connsiteY182" fmla="*/ 271820 h 2278228"/>
                <a:gd name="connsiteX183" fmla="*/ 851815 w 1754187"/>
                <a:gd name="connsiteY183" fmla="*/ 229783 h 2278228"/>
                <a:gd name="connsiteX184" fmla="*/ 860336 w 1754187"/>
                <a:gd name="connsiteY184" fmla="*/ 218705 h 2278228"/>
                <a:gd name="connsiteX185" fmla="*/ 910610 w 1754187"/>
                <a:gd name="connsiteY185" fmla="*/ 201663 h 2278228"/>
                <a:gd name="connsiteX186" fmla="*/ 946966 w 1754187"/>
                <a:gd name="connsiteY186" fmla="*/ 190586 h 2278228"/>
                <a:gd name="connsiteX187" fmla="*/ 955487 w 1754187"/>
                <a:gd name="connsiteY187" fmla="*/ 187746 h 2278228"/>
                <a:gd name="connsiteX188" fmla="*/ 994683 w 1754187"/>
                <a:gd name="connsiteY188" fmla="*/ 170988 h 2278228"/>
                <a:gd name="connsiteX189" fmla="*/ 1000364 w 1754187"/>
                <a:gd name="connsiteY189" fmla="*/ 170988 h 2278228"/>
                <a:gd name="connsiteX190" fmla="*/ 1059159 w 1754187"/>
                <a:gd name="connsiteY190" fmla="*/ 140028 h 2278228"/>
                <a:gd name="connsiteX191" fmla="*/ 1090118 w 1754187"/>
                <a:gd name="connsiteY191" fmla="*/ 126111 h 2278228"/>
                <a:gd name="connsiteX192" fmla="*/ 1098355 w 1754187"/>
                <a:gd name="connsiteY192" fmla="*/ 123270 h 2278228"/>
                <a:gd name="connsiteX193" fmla="*/ 1120794 w 1754187"/>
                <a:gd name="connsiteY193" fmla="*/ 106512 h 2278228"/>
                <a:gd name="connsiteX194" fmla="*/ 1126475 w 1754187"/>
                <a:gd name="connsiteY194" fmla="*/ 97991 h 2278228"/>
                <a:gd name="connsiteX195" fmla="*/ 1137552 w 1754187"/>
                <a:gd name="connsiteY195" fmla="*/ 78393 h 2278228"/>
                <a:gd name="connsiteX196" fmla="*/ 1146073 w 1754187"/>
                <a:gd name="connsiteY196" fmla="*/ 53114 h 2278228"/>
                <a:gd name="connsiteX197" fmla="*/ 1143233 w 1754187"/>
                <a:gd name="connsiteY197" fmla="*/ 42037 h 2278228"/>
                <a:gd name="connsiteX198" fmla="*/ 1140392 w 1754187"/>
                <a:gd name="connsiteY198" fmla="*/ 28119 h 2278228"/>
                <a:gd name="connsiteX199" fmla="*/ 1151754 w 1754187"/>
                <a:gd name="connsiteY199" fmla="*/ 0 h 2278228"/>
                <a:gd name="connsiteX200" fmla="*/ 1159990 w 1754187"/>
                <a:gd name="connsiteY200" fmla="*/ 2840 h 2278228"/>
                <a:gd name="connsiteX201" fmla="*/ 1196347 w 1754187"/>
                <a:gd name="connsiteY201" fmla="*/ 28119 h 2278228"/>
                <a:gd name="connsiteX202" fmla="*/ 1204868 w 1754187"/>
                <a:gd name="connsiteY202" fmla="*/ 36356 h 2278228"/>
                <a:gd name="connsiteX203" fmla="*/ 1210548 w 1754187"/>
                <a:gd name="connsiteY203" fmla="*/ 42037 h 2278228"/>
                <a:gd name="connsiteX204" fmla="*/ 1252585 w 1754187"/>
                <a:gd name="connsiteY204" fmla="*/ 55954 h 2278228"/>
                <a:gd name="connsiteX205" fmla="*/ 1263663 w 1754187"/>
                <a:gd name="connsiteY205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54249 w 1754187"/>
                <a:gd name="connsiteY47" fmla="*/ 1678635 h 2278228"/>
                <a:gd name="connsiteX48" fmla="*/ 1468166 w 1754187"/>
                <a:gd name="connsiteY48" fmla="*/ 1745950 h 2278228"/>
                <a:gd name="connsiteX49" fmla="*/ 1468166 w 1754187"/>
                <a:gd name="connsiteY49" fmla="*/ 1748791 h 2278228"/>
                <a:gd name="connsiteX50" fmla="*/ 1476687 w 1754187"/>
                <a:gd name="connsiteY50" fmla="*/ 1835421 h 2278228"/>
                <a:gd name="connsiteX51" fmla="*/ 1297463 w 1754187"/>
                <a:gd name="connsiteY51" fmla="*/ 2054126 h 2278228"/>
                <a:gd name="connsiteX52" fmla="*/ 1260822 w 1754187"/>
                <a:gd name="connsiteY52" fmla="*/ 2087642 h 2278228"/>
                <a:gd name="connsiteX53" fmla="*/ 1190950 w 1754187"/>
                <a:gd name="connsiteY53" fmla="*/ 2177397 h 2278228"/>
                <a:gd name="connsiteX54" fmla="*/ 1053042 w 1754187"/>
                <a:gd name="connsiteY54" fmla="*/ 2131397 h 2278228"/>
                <a:gd name="connsiteX55" fmla="*/ 907769 w 1754187"/>
                <a:gd name="connsiteY55" fmla="*/ 2070884 h 2278228"/>
                <a:gd name="connsiteX56" fmla="*/ 571474 w 1754187"/>
                <a:gd name="connsiteY56" fmla="*/ 2087642 h 2278228"/>
                <a:gd name="connsiteX57" fmla="*/ 551876 w 1754187"/>
                <a:gd name="connsiteY57" fmla="*/ 2087642 h 2278228"/>
                <a:gd name="connsiteX58" fmla="*/ 521200 w 1754187"/>
                <a:gd name="connsiteY58" fmla="*/ 2073724 h 2278228"/>
                <a:gd name="connsiteX59" fmla="*/ 512679 w 1754187"/>
                <a:gd name="connsiteY59" fmla="*/ 2073724 h 2278228"/>
                <a:gd name="connsiteX60" fmla="*/ 462406 w 1754187"/>
                <a:gd name="connsiteY60" fmla="*/ 2101844 h 2278228"/>
                <a:gd name="connsiteX61" fmla="*/ 375492 w 1754187"/>
                <a:gd name="connsiteY61" fmla="*/ 2194154 h 2278228"/>
                <a:gd name="connsiteX62" fmla="*/ 364130 w 1754187"/>
                <a:gd name="connsiteY62" fmla="*/ 2210912 h 2278228"/>
                <a:gd name="connsiteX63" fmla="*/ 294258 w 1754187"/>
                <a:gd name="connsiteY63" fmla="*/ 2278228 h 2278228"/>
                <a:gd name="connsiteX64" fmla="*/ 210184 w 1754187"/>
                <a:gd name="connsiteY64" fmla="*/ 2236191 h 2278228"/>
                <a:gd name="connsiteX65" fmla="*/ 201663 w 1754187"/>
                <a:gd name="connsiteY65" fmla="*/ 1928015 h 2278228"/>
                <a:gd name="connsiteX66" fmla="*/ 232623 w 1754187"/>
                <a:gd name="connsiteY66" fmla="*/ 1759868 h 2278228"/>
                <a:gd name="connsiteX67" fmla="*/ 235179 w 1754187"/>
                <a:gd name="connsiteY67" fmla="*/ 1672954 h 2278228"/>
                <a:gd name="connsiteX68" fmla="*/ 240860 w 1754187"/>
                <a:gd name="connsiteY68" fmla="*/ 1664717 h 2278228"/>
                <a:gd name="connsiteX69" fmla="*/ 235179 w 1754187"/>
                <a:gd name="connsiteY69" fmla="*/ 1479528 h 2278228"/>
                <a:gd name="connsiteX70" fmla="*/ 232623 w 1754187"/>
                <a:gd name="connsiteY70" fmla="*/ 1476687 h 2278228"/>
                <a:gd name="connsiteX71" fmla="*/ 232623 w 1754187"/>
                <a:gd name="connsiteY71" fmla="*/ 1465610 h 2278228"/>
                <a:gd name="connsiteX72" fmla="*/ 229783 w 1754187"/>
                <a:gd name="connsiteY72" fmla="*/ 1457089 h 2278228"/>
                <a:gd name="connsiteX73" fmla="*/ 229783 w 1754187"/>
                <a:gd name="connsiteY73" fmla="*/ 1451692 h 2278228"/>
                <a:gd name="connsiteX74" fmla="*/ 240860 w 1754187"/>
                <a:gd name="connsiteY74" fmla="*/ 1398294 h 2278228"/>
                <a:gd name="connsiteX75" fmla="*/ 243700 w 1754187"/>
                <a:gd name="connsiteY75" fmla="*/ 1395454 h 2278228"/>
                <a:gd name="connsiteX76" fmla="*/ 249381 w 1754187"/>
                <a:gd name="connsiteY76" fmla="*/ 1392897 h 2278228"/>
                <a:gd name="connsiteX77" fmla="*/ 254778 w 1754187"/>
                <a:gd name="connsiteY77" fmla="*/ 1390057 h 2278228"/>
                <a:gd name="connsiteX78" fmla="*/ 263298 w 1754187"/>
                <a:gd name="connsiteY78" fmla="*/ 1387217 h 2278228"/>
                <a:gd name="connsiteX79" fmla="*/ 299655 w 1754187"/>
                <a:gd name="connsiteY79" fmla="*/ 1387217 h 2278228"/>
                <a:gd name="connsiteX80" fmla="*/ 299655 w 1754187"/>
                <a:gd name="connsiteY80" fmla="*/ 1381536 h 2278228"/>
                <a:gd name="connsiteX81" fmla="*/ 305335 w 1754187"/>
                <a:gd name="connsiteY81" fmla="*/ 1375855 h 2278228"/>
                <a:gd name="connsiteX82" fmla="*/ 305335 w 1754187"/>
                <a:gd name="connsiteY82" fmla="*/ 1317061 h 2278228"/>
                <a:gd name="connsiteX83" fmla="*/ 308176 w 1754187"/>
                <a:gd name="connsiteY83" fmla="*/ 1311380 h 2278228"/>
                <a:gd name="connsiteX84" fmla="*/ 313856 w 1754187"/>
                <a:gd name="connsiteY84" fmla="*/ 1303143 h 2278228"/>
                <a:gd name="connsiteX85" fmla="*/ 316413 w 1754187"/>
                <a:gd name="connsiteY85" fmla="*/ 1300303 h 2278228"/>
                <a:gd name="connsiteX86" fmla="*/ 341692 w 1754187"/>
                <a:gd name="connsiteY86" fmla="*/ 1266787 h 2278228"/>
                <a:gd name="connsiteX87" fmla="*/ 372651 w 1754187"/>
                <a:gd name="connsiteY87" fmla="*/ 1238668 h 2278228"/>
                <a:gd name="connsiteX88" fmla="*/ 378332 w 1754187"/>
                <a:gd name="connsiteY88" fmla="*/ 1238668 h 2278228"/>
                <a:gd name="connsiteX89" fmla="*/ 383728 w 1754187"/>
                <a:gd name="connsiteY89" fmla="*/ 1235827 h 2278228"/>
                <a:gd name="connsiteX90" fmla="*/ 389409 w 1754187"/>
                <a:gd name="connsiteY90" fmla="*/ 1235827 h 2278228"/>
                <a:gd name="connsiteX91" fmla="*/ 411848 w 1754187"/>
                <a:gd name="connsiteY91" fmla="*/ 1238668 h 2278228"/>
                <a:gd name="connsiteX92" fmla="*/ 422925 w 1754187"/>
                <a:gd name="connsiteY92" fmla="*/ 1238668 h 2278228"/>
                <a:gd name="connsiteX93" fmla="*/ 445364 w 1754187"/>
                <a:gd name="connsiteY93" fmla="*/ 1224750 h 2278228"/>
                <a:gd name="connsiteX94" fmla="*/ 439967 w 1754187"/>
                <a:gd name="connsiteY94" fmla="*/ 1221910 h 2278228"/>
                <a:gd name="connsiteX95" fmla="*/ 428606 w 1754187"/>
                <a:gd name="connsiteY95" fmla="*/ 1199471 h 2278228"/>
                <a:gd name="connsiteX96" fmla="*/ 425765 w 1754187"/>
                <a:gd name="connsiteY96" fmla="*/ 1193790 h 2278228"/>
                <a:gd name="connsiteX97" fmla="*/ 403327 w 1754187"/>
                <a:gd name="connsiteY97" fmla="*/ 1171352 h 2278228"/>
                <a:gd name="connsiteX98" fmla="*/ 400486 w 1754187"/>
                <a:gd name="connsiteY98" fmla="*/ 1171352 h 2278228"/>
                <a:gd name="connsiteX99" fmla="*/ 395090 w 1754187"/>
                <a:gd name="connsiteY99" fmla="*/ 1168511 h 2278228"/>
                <a:gd name="connsiteX100" fmla="*/ 378332 w 1754187"/>
                <a:gd name="connsiteY100" fmla="*/ 1162831 h 2278228"/>
                <a:gd name="connsiteX101" fmla="*/ 372651 w 1754187"/>
                <a:gd name="connsiteY101" fmla="*/ 1160274 h 2278228"/>
                <a:gd name="connsiteX102" fmla="*/ 353053 w 1754187"/>
                <a:gd name="connsiteY102" fmla="*/ 1126475 h 2278228"/>
                <a:gd name="connsiteX103" fmla="*/ 333455 w 1754187"/>
                <a:gd name="connsiteY103" fmla="*/ 1123634 h 2278228"/>
                <a:gd name="connsiteX104" fmla="*/ 294258 w 1754187"/>
                <a:gd name="connsiteY104" fmla="*/ 1112557 h 2278228"/>
                <a:gd name="connsiteX105" fmla="*/ 299655 w 1754187"/>
                <a:gd name="connsiteY105" fmla="*/ 1095799 h 2278228"/>
                <a:gd name="connsiteX106" fmla="*/ 294258 w 1754187"/>
                <a:gd name="connsiteY106" fmla="*/ 1050922 h 2278228"/>
                <a:gd name="connsiteX107" fmla="*/ 294258 w 1754187"/>
                <a:gd name="connsiteY107" fmla="*/ 1039560 h 2278228"/>
                <a:gd name="connsiteX108" fmla="*/ 302495 w 1754187"/>
                <a:gd name="connsiteY108" fmla="*/ 983606 h 2278228"/>
                <a:gd name="connsiteX109" fmla="*/ 302495 w 1754187"/>
                <a:gd name="connsiteY109" fmla="*/ 964008 h 2278228"/>
                <a:gd name="connsiteX110" fmla="*/ 324934 w 1754187"/>
                <a:gd name="connsiteY110" fmla="*/ 885615 h 2278228"/>
                <a:gd name="connsiteX111" fmla="*/ 333455 w 1754187"/>
                <a:gd name="connsiteY111" fmla="*/ 874253 h 2278228"/>
                <a:gd name="connsiteX112" fmla="*/ 341692 w 1754187"/>
                <a:gd name="connsiteY112" fmla="*/ 863176 h 2278228"/>
                <a:gd name="connsiteX113" fmla="*/ 358449 w 1754187"/>
                <a:gd name="connsiteY113" fmla="*/ 823980 h 2278228"/>
                <a:gd name="connsiteX114" fmla="*/ 361290 w 1754187"/>
                <a:gd name="connsiteY114" fmla="*/ 818299 h 2278228"/>
                <a:gd name="connsiteX115" fmla="*/ 358449 w 1754187"/>
                <a:gd name="connsiteY115" fmla="*/ 806938 h 2278228"/>
                <a:gd name="connsiteX116" fmla="*/ 358449 w 1754187"/>
                <a:gd name="connsiteY116" fmla="*/ 798701 h 2278228"/>
                <a:gd name="connsiteX117" fmla="*/ 308176 w 1754187"/>
                <a:gd name="connsiteY117" fmla="*/ 764901 h 2278228"/>
                <a:gd name="connsiteX118" fmla="*/ 296814 w 1754187"/>
                <a:gd name="connsiteY118" fmla="*/ 764901 h 2278228"/>
                <a:gd name="connsiteX119" fmla="*/ 263298 w 1754187"/>
                <a:gd name="connsiteY119" fmla="*/ 748143 h 2278228"/>
                <a:gd name="connsiteX120" fmla="*/ 254778 w 1754187"/>
                <a:gd name="connsiteY120" fmla="*/ 745302 h 2278228"/>
                <a:gd name="connsiteX121" fmla="*/ 195983 w 1754187"/>
                <a:gd name="connsiteY121" fmla="*/ 750983 h 2278228"/>
                <a:gd name="connsiteX122" fmla="*/ 184905 w 1754187"/>
                <a:gd name="connsiteY122" fmla="*/ 753823 h 2278228"/>
                <a:gd name="connsiteX123" fmla="*/ 137188 w 1754187"/>
                <a:gd name="connsiteY123" fmla="*/ 742746 h 2278228"/>
                <a:gd name="connsiteX124" fmla="*/ 131507 w 1754187"/>
                <a:gd name="connsiteY124" fmla="*/ 734225 h 2278228"/>
                <a:gd name="connsiteX125" fmla="*/ 100832 w 1754187"/>
                <a:gd name="connsiteY125" fmla="*/ 686508 h 2278228"/>
                <a:gd name="connsiteX126" fmla="*/ 86630 w 1754187"/>
                <a:gd name="connsiteY126" fmla="*/ 680827 h 2278228"/>
                <a:gd name="connsiteX127" fmla="*/ 69872 w 1754187"/>
                <a:gd name="connsiteY127" fmla="*/ 675430 h 2278228"/>
                <a:gd name="connsiteX128" fmla="*/ 24995 w 1754187"/>
                <a:gd name="connsiteY128" fmla="*/ 630553 h 2278228"/>
                <a:gd name="connsiteX129" fmla="*/ 24995 w 1754187"/>
                <a:gd name="connsiteY129" fmla="*/ 619192 h 2278228"/>
                <a:gd name="connsiteX130" fmla="*/ 22439 w 1754187"/>
                <a:gd name="connsiteY130" fmla="*/ 610955 h 2278228"/>
                <a:gd name="connsiteX131" fmla="*/ 0 w 1754187"/>
                <a:gd name="connsiteY131" fmla="*/ 532562 h 2278228"/>
                <a:gd name="connsiteX132" fmla="*/ 8237 w 1754187"/>
                <a:gd name="connsiteY132" fmla="*/ 535118 h 2278228"/>
                <a:gd name="connsiteX133" fmla="*/ 16758 w 1754187"/>
                <a:gd name="connsiteY133" fmla="*/ 535118 h 2278228"/>
                <a:gd name="connsiteX134" fmla="*/ 33516 w 1754187"/>
                <a:gd name="connsiteY134" fmla="*/ 537958 h 2278228"/>
                <a:gd name="connsiteX135" fmla="*/ 47433 w 1754187"/>
                <a:gd name="connsiteY135" fmla="*/ 535118 h 2278228"/>
                <a:gd name="connsiteX136" fmla="*/ 58795 w 1754187"/>
                <a:gd name="connsiteY136" fmla="*/ 535118 h 2278228"/>
                <a:gd name="connsiteX137" fmla="*/ 72712 w 1754187"/>
                <a:gd name="connsiteY137" fmla="*/ 532562 h 2278228"/>
                <a:gd name="connsiteX138" fmla="*/ 78393 w 1754187"/>
                <a:gd name="connsiteY138" fmla="*/ 529721 h 2278228"/>
                <a:gd name="connsiteX139" fmla="*/ 86630 w 1754187"/>
                <a:gd name="connsiteY139" fmla="*/ 529721 h 2278228"/>
                <a:gd name="connsiteX140" fmla="*/ 120430 w 1754187"/>
                <a:gd name="connsiteY140" fmla="*/ 526881 h 2278228"/>
                <a:gd name="connsiteX141" fmla="*/ 128667 w 1754187"/>
                <a:gd name="connsiteY141" fmla="*/ 529721 h 2278228"/>
                <a:gd name="connsiteX142" fmla="*/ 134347 w 1754187"/>
                <a:gd name="connsiteY142" fmla="*/ 529721 h 2278228"/>
                <a:gd name="connsiteX143" fmla="*/ 165307 w 1754187"/>
                <a:gd name="connsiteY143" fmla="*/ 549320 h 2278228"/>
                <a:gd name="connsiteX144" fmla="*/ 173544 w 1754187"/>
                <a:gd name="connsiteY144" fmla="*/ 557557 h 2278228"/>
                <a:gd name="connsiteX145" fmla="*/ 179225 w 1754187"/>
                <a:gd name="connsiteY145" fmla="*/ 560397 h 2278228"/>
                <a:gd name="connsiteX146" fmla="*/ 187746 w 1754187"/>
                <a:gd name="connsiteY146" fmla="*/ 566078 h 2278228"/>
                <a:gd name="connsiteX147" fmla="*/ 226942 w 1754187"/>
                <a:gd name="connsiteY147" fmla="*/ 599594 h 2278228"/>
                <a:gd name="connsiteX148" fmla="*/ 232623 w 1754187"/>
                <a:gd name="connsiteY148" fmla="*/ 602434 h 2278228"/>
                <a:gd name="connsiteX149" fmla="*/ 240860 w 1754187"/>
                <a:gd name="connsiteY149" fmla="*/ 605274 h 2278228"/>
                <a:gd name="connsiteX150" fmla="*/ 246541 w 1754187"/>
                <a:gd name="connsiteY150" fmla="*/ 608114 h 2278228"/>
                <a:gd name="connsiteX151" fmla="*/ 257618 w 1754187"/>
                <a:gd name="connsiteY151" fmla="*/ 608114 h 2278228"/>
                <a:gd name="connsiteX152" fmla="*/ 302495 w 1754187"/>
                <a:gd name="connsiteY152" fmla="*/ 591357 h 2278228"/>
                <a:gd name="connsiteX153" fmla="*/ 308176 w 1754187"/>
                <a:gd name="connsiteY153" fmla="*/ 585676 h 2278228"/>
                <a:gd name="connsiteX154" fmla="*/ 311016 w 1754187"/>
                <a:gd name="connsiteY154" fmla="*/ 579995 h 2278228"/>
                <a:gd name="connsiteX155" fmla="*/ 316413 w 1754187"/>
                <a:gd name="connsiteY155" fmla="*/ 574599 h 2278228"/>
                <a:gd name="connsiteX156" fmla="*/ 319253 w 1754187"/>
                <a:gd name="connsiteY156" fmla="*/ 568918 h 2278228"/>
                <a:gd name="connsiteX157" fmla="*/ 366971 w 1754187"/>
                <a:gd name="connsiteY157" fmla="*/ 552160 h 2278228"/>
                <a:gd name="connsiteX158" fmla="*/ 375492 w 1754187"/>
                <a:gd name="connsiteY158" fmla="*/ 552160 h 2278228"/>
                <a:gd name="connsiteX159" fmla="*/ 422925 w 1754187"/>
                <a:gd name="connsiteY159" fmla="*/ 515520 h 2278228"/>
                <a:gd name="connsiteX160" fmla="*/ 431446 w 1754187"/>
                <a:gd name="connsiteY160" fmla="*/ 507283 h 2278228"/>
                <a:gd name="connsiteX161" fmla="*/ 437127 w 1754187"/>
                <a:gd name="connsiteY161" fmla="*/ 498762 h 2278228"/>
                <a:gd name="connsiteX162" fmla="*/ 470643 w 1754187"/>
                <a:gd name="connsiteY162" fmla="*/ 487685 h 2278228"/>
                <a:gd name="connsiteX163" fmla="*/ 482004 w 1754187"/>
                <a:gd name="connsiteY163" fmla="*/ 487685 h 2278228"/>
                <a:gd name="connsiteX164" fmla="*/ 518360 w 1754187"/>
                <a:gd name="connsiteY164" fmla="*/ 498762 h 2278228"/>
                <a:gd name="connsiteX165" fmla="*/ 526597 w 1754187"/>
                <a:gd name="connsiteY165" fmla="*/ 498762 h 2278228"/>
                <a:gd name="connsiteX166" fmla="*/ 554716 w 1754187"/>
                <a:gd name="connsiteY166" fmla="*/ 487685 h 2278228"/>
                <a:gd name="connsiteX167" fmla="*/ 563237 w 1754187"/>
                <a:gd name="connsiteY167" fmla="*/ 479164 h 2278228"/>
                <a:gd name="connsiteX168" fmla="*/ 574315 w 1754187"/>
                <a:gd name="connsiteY168" fmla="*/ 473483 h 2278228"/>
                <a:gd name="connsiteX169" fmla="*/ 579995 w 1754187"/>
                <a:gd name="connsiteY169" fmla="*/ 468086 h 2278228"/>
                <a:gd name="connsiteX170" fmla="*/ 627713 w 1754187"/>
                <a:gd name="connsiteY170" fmla="*/ 459565 h 2278228"/>
                <a:gd name="connsiteX171" fmla="*/ 644471 w 1754187"/>
                <a:gd name="connsiteY171" fmla="*/ 453885 h 2278228"/>
                <a:gd name="connsiteX172" fmla="*/ 658388 w 1754187"/>
                <a:gd name="connsiteY172" fmla="*/ 453885 h 2278228"/>
                <a:gd name="connsiteX173" fmla="*/ 694745 w 1754187"/>
                <a:gd name="connsiteY173" fmla="*/ 417528 h 2278228"/>
                <a:gd name="connsiteX174" fmla="*/ 694745 w 1754187"/>
                <a:gd name="connsiteY174" fmla="*/ 409007 h 2278228"/>
                <a:gd name="connsiteX175" fmla="*/ 697585 w 1754187"/>
                <a:gd name="connsiteY175" fmla="*/ 361574 h 2278228"/>
                <a:gd name="connsiteX176" fmla="*/ 700425 w 1754187"/>
                <a:gd name="connsiteY176" fmla="*/ 353053 h 2278228"/>
                <a:gd name="connsiteX177" fmla="*/ 728545 w 1754187"/>
                <a:gd name="connsiteY177" fmla="*/ 313856 h 2278228"/>
                <a:gd name="connsiteX178" fmla="*/ 770581 w 1754187"/>
                <a:gd name="connsiteY178" fmla="*/ 299939 h 2278228"/>
                <a:gd name="connsiteX179" fmla="*/ 795860 w 1754187"/>
                <a:gd name="connsiteY179" fmla="*/ 283181 h 2278228"/>
                <a:gd name="connsiteX180" fmla="*/ 804097 w 1754187"/>
                <a:gd name="connsiteY180" fmla="*/ 277500 h 2278228"/>
                <a:gd name="connsiteX181" fmla="*/ 812618 w 1754187"/>
                <a:gd name="connsiteY181" fmla="*/ 271820 h 2278228"/>
                <a:gd name="connsiteX182" fmla="*/ 851815 w 1754187"/>
                <a:gd name="connsiteY182" fmla="*/ 229783 h 2278228"/>
                <a:gd name="connsiteX183" fmla="*/ 860336 w 1754187"/>
                <a:gd name="connsiteY183" fmla="*/ 218705 h 2278228"/>
                <a:gd name="connsiteX184" fmla="*/ 910610 w 1754187"/>
                <a:gd name="connsiteY184" fmla="*/ 201663 h 2278228"/>
                <a:gd name="connsiteX185" fmla="*/ 946966 w 1754187"/>
                <a:gd name="connsiteY185" fmla="*/ 190586 h 2278228"/>
                <a:gd name="connsiteX186" fmla="*/ 955487 w 1754187"/>
                <a:gd name="connsiteY186" fmla="*/ 187746 h 2278228"/>
                <a:gd name="connsiteX187" fmla="*/ 994683 w 1754187"/>
                <a:gd name="connsiteY187" fmla="*/ 170988 h 2278228"/>
                <a:gd name="connsiteX188" fmla="*/ 1000364 w 1754187"/>
                <a:gd name="connsiteY188" fmla="*/ 170988 h 2278228"/>
                <a:gd name="connsiteX189" fmla="*/ 1059159 w 1754187"/>
                <a:gd name="connsiteY189" fmla="*/ 140028 h 2278228"/>
                <a:gd name="connsiteX190" fmla="*/ 1090118 w 1754187"/>
                <a:gd name="connsiteY190" fmla="*/ 126111 h 2278228"/>
                <a:gd name="connsiteX191" fmla="*/ 1098355 w 1754187"/>
                <a:gd name="connsiteY191" fmla="*/ 123270 h 2278228"/>
                <a:gd name="connsiteX192" fmla="*/ 1120794 w 1754187"/>
                <a:gd name="connsiteY192" fmla="*/ 106512 h 2278228"/>
                <a:gd name="connsiteX193" fmla="*/ 1126475 w 1754187"/>
                <a:gd name="connsiteY193" fmla="*/ 97991 h 2278228"/>
                <a:gd name="connsiteX194" fmla="*/ 1137552 w 1754187"/>
                <a:gd name="connsiteY194" fmla="*/ 78393 h 2278228"/>
                <a:gd name="connsiteX195" fmla="*/ 1146073 w 1754187"/>
                <a:gd name="connsiteY195" fmla="*/ 53114 h 2278228"/>
                <a:gd name="connsiteX196" fmla="*/ 1143233 w 1754187"/>
                <a:gd name="connsiteY196" fmla="*/ 42037 h 2278228"/>
                <a:gd name="connsiteX197" fmla="*/ 1140392 w 1754187"/>
                <a:gd name="connsiteY197" fmla="*/ 28119 h 2278228"/>
                <a:gd name="connsiteX198" fmla="*/ 1151754 w 1754187"/>
                <a:gd name="connsiteY198" fmla="*/ 0 h 2278228"/>
                <a:gd name="connsiteX199" fmla="*/ 1159990 w 1754187"/>
                <a:gd name="connsiteY199" fmla="*/ 2840 h 2278228"/>
                <a:gd name="connsiteX200" fmla="*/ 1196347 w 1754187"/>
                <a:gd name="connsiteY200" fmla="*/ 28119 h 2278228"/>
                <a:gd name="connsiteX201" fmla="*/ 1204868 w 1754187"/>
                <a:gd name="connsiteY201" fmla="*/ 36356 h 2278228"/>
                <a:gd name="connsiteX202" fmla="*/ 1210548 w 1754187"/>
                <a:gd name="connsiteY202" fmla="*/ 42037 h 2278228"/>
                <a:gd name="connsiteX203" fmla="*/ 1252585 w 1754187"/>
                <a:gd name="connsiteY203" fmla="*/ 55954 h 2278228"/>
                <a:gd name="connsiteX204" fmla="*/ 1263663 w 1754187"/>
                <a:gd name="connsiteY204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54249 w 1754187"/>
                <a:gd name="connsiteY47" fmla="*/ 1678635 h 2278228"/>
                <a:gd name="connsiteX48" fmla="*/ 1468166 w 1754187"/>
                <a:gd name="connsiteY48" fmla="*/ 1745950 h 2278228"/>
                <a:gd name="connsiteX49" fmla="*/ 1468166 w 1754187"/>
                <a:gd name="connsiteY49" fmla="*/ 1748791 h 2278228"/>
                <a:gd name="connsiteX50" fmla="*/ 1476687 w 1754187"/>
                <a:gd name="connsiteY50" fmla="*/ 1835421 h 2278228"/>
                <a:gd name="connsiteX51" fmla="*/ 1297463 w 1754187"/>
                <a:gd name="connsiteY51" fmla="*/ 2054126 h 2278228"/>
                <a:gd name="connsiteX52" fmla="*/ 1260822 w 1754187"/>
                <a:gd name="connsiteY52" fmla="*/ 2087642 h 2278228"/>
                <a:gd name="connsiteX53" fmla="*/ 1190950 w 1754187"/>
                <a:gd name="connsiteY53" fmla="*/ 2177397 h 2278228"/>
                <a:gd name="connsiteX54" fmla="*/ 1053042 w 1754187"/>
                <a:gd name="connsiteY54" fmla="*/ 2131397 h 2278228"/>
                <a:gd name="connsiteX55" fmla="*/ 907769 w 1754187"/>
                <a:gd name="connsiteY55" fmla="*/ 2070884 h 2278228"/>
                <a:gd name="connsiteX56" fmla="*/ 571474 w 1754187"/>
                <a:gd name="connsiteY56" fmla="*/ 2087642 h 2278228"/>
                <a:gd name="connsiteX57" fmla="*/ 551876 w 1754187"/>
                <a:gd name="connsiteY57" fmla="*/ 2087642 h 2278228"/>
                <a:gd name="connsiteX58" fmla="*/ 521200 w 1754187"/>
                <a:gd name="connsiteY58" fmla="*/ 2073724 h 2278228"/>
                <a:gd name="connsiteX59" fmla="*/ 512679 w 1754187"/>
                <a:gd name="connsiteY59" fmla="*/ 2073724 h 2278228"/>
                <a:gd name="connsiteX60" fmla="*/ 462406 w 1754187"/>
                <a:gd name="connsiteY60" fmla="*/ 2101844 h 2278228"/>
                <a:gd name="connsiteX61" fmla="*/ 375492 w 1754187"/>
                <a:gd name="connsiteY61" fmla="*/ 2194154 h 2278228"/>
                <a:gd name="connsiteX62" fmla="*/ 364130 w 1754187"/>
                <a:gd name="connsiteY62" fmla="*/ 2210912 h 2278228"/>
                <a:gd name="connsiteX63" fmla="*/ 294258 w 1754187"/>
                <a:gd name="connsiteY63" fmla="*/ 2278228 h 2278228"/>
                <a:gd name="connsiteX64" fmla="*/ 210184 w 1754187"/>
                <a:gd name="connsiteY64" fmla="*/ 2236191 h 2278228"/>
                <a:gd name="connsiteX65" fmla="*/ 232623 w 1754187"/>
                <a:gd name="connsiteY65" fmla="*/ 1759868 h 2278228"/>
                <a:gd name="connsiteX66" fmla="*/ 235179 w 1754187"/>
                <a:gd name="connsiteY66" fmla="*/ 1672954 h 2278228"/>
                <a:gd name="connsiteX67" fmla="*/ 240860 w 1754187"/>
                <a:gd name="connsiteY67" fmla="*/ 1664717 h 2278228"/>
                <a:gd name="connsiteX68" fmla="*/ 235179 w 1754187"/>
                <a:gd name="connsiteY68" fmla="*/ 1479528 h 2278228"/>
                <a:gd name="connsiteX69" fmla="*/ 232623 w 1754187"/>
                <a:gd name="connsiteY69" fmla="*/ 1476687 h 2278228"/>
                <a:gd name="connsiteX70" fmla="*/ 232623 w 1754187"/>
                <a:gd name="connsiteY70" fmla="*/ 1465610 h 2278228"/>
                <a:gd name="connsiteX71" fmla="*/ 229783 w 1754187"/>
                <a:gd name="connsiteY71" fmla="*/ 1457089 h 2278228"/>
                <a:gd name="connsiteX72" fmla="*/ 229783 w 1754187"/>
                <a:gd name="connsiteY72" fmla="*/ 1451692 h 2278228"/>
                <a:gd name="connsiteX73" fmla="*/ 240860 w 1754187"/>
                <a:gd name="connsiteY73" fmla="*/ 1398294 h 2278228"/>
                <a:gd name="connsiteX74" fmla="*/ 243700 w 1754187"/>
                <a:gd name="connsiteY74" fmla="*/ 1395454 h 2278228"/>
                <a:gd name="connsiteX75" fmla="*/ 249381 w 1754187"/>
                <a:gd name="connsiteY75" fmla="*/ 1392897 h 2278228"/>
                <a:gd name="connsiteX76" fmla="*/ 254778 w 1754187"/>
                <a:gd name="connsiteY76" fmla="*/ 1390057 h 2278228"/>
                <a:gd name="connsiteX77" fmla="*/ 263298 w 1754187"/>
                <a:gd name="connsiteY77" fmla="*/ 1387217 h 2278228"/>
                <a:gd name="connsiteX78" fmla="*/ 299655 w 1754187"/>
                <a:gd name="connsiteY78" fmla="*/ 1387217 h 2278228"/>
                <a:gd name="connsiteX79" fmla="*/ 299655 w 1754187"/>
                <a:gd name="connsiteY79" fmla="*/ 1381536 h 2278228"/>
                <a:gd name="connsiteX80" fmla="*/ 305335 w 1754187"/>
                <a:gd name="connsiteY80" fmla="*/ 1375855 h 2278228"/>
                <a:gd name="connsiteX81" fmla="*/ 305335 w 1754187"/>
                <a:gd name="connsiteY81" fmla="*/ 1317061 h 2278228"/>
                <a:gd name="connsiteX82" fmla="*/ 308176 w 1754187"/>
                <a:gd name="connsiteY82" fmla="*/ 1311380 h 2278228"/>
                <a:gd name="connsiteX83" fmla="*/ 313856 w 1754187"/>
                <a:gd name="connsiteY83" fmla="*/ 1303143 h 2278228"/>
                <a:gd name="connsiteX84" fmla="*/ 316413 w 1754187"/>
                <a:gd name="connsiteY84" fmla="*/ 1300303 h 2278228"/>
                <a:gd name="connsiteX85" fmla="*/ 341692 w 1754187"/>
                <a:gd name="connsiteY85" fmla="*/ 1266787 h 2278228"/>
                <a:gd name="connsiteX86" fmla="*/ 372651 w 1754187"/>
                <a:gd name="connsiteY86" fmla="*/ 1238668 h 2278228"/>
                <a:gd name="connsiteX87" fmla="*/ 378332 w 1754187"/>
                <a:gd name="connsiteY87" fmla="*/ 1238668 h 2278228"/>
                <a:gd name="connsiteX88" fmla="*/ 383728 w 1754187"/>
                <a:gd name="connsiteY88" fmla="*/ 1235827 h 2278228"/>
                <a:gd name="connsiteX89" fmla="*/ 389409 w 1754187"/>
                <a:gd name="connsiteY89" fmla="*/ 1235827 h 2278228"/>
                <a:gd name="connsiteX90" fmla="*/ 411848 w 1754187"/>
                <a:gd name="connsiteY90" fmla="*/ 1238668 h 2278228"/>
                <a:gd name="connsiteX91" fmla="*/ 422925 w 1754187"/>
                <a:gd name="connsiteY91" fmla="*/ 1238668 h 2278228"/>
                <a:gd name="connsiteX92" fmla="*/ 445364 w 1754187"/>
                <a:gd name="connsiteY92" fmla="*/ 1224750 h 2278228"/>
                <a:gd name="connsiteX93" fmla="*/ 439967 w 1754187"/>
                <a:gd name="connsiteY93" fmla="*/ 1221910 h 2278228"/>
                <a:gd name="connsiteX94" fmla="*/ 428606 w 1754187"/>
                <a:gd name="connsiteY94" fmla="*/ 1199471 h 2278228"/>
                <a:gd name="connsiteX95" fmla="*/ 425765 w 1754187"/>
                <a:gd name="connsiteY95" fmla="*/ 1193790 h 2278228"/>
                <a:gd name="connsiteX96" fmla="*/ 403327 w 1754187"/>
                <a:gd name="connsiteY96" fmla="*/ 1171352 h 2278228"/>
                <a:gd name="connsiteX97" fmla="*/ 400486 w 1754187"/>
                <a:gd name="connsiteY97" fmla="*/ 1171352 h 2278228"/>
                <a:gd name="connsiteX98" fmla="*/ 395090 w 1754187"/>
                <a:gd name="connsiteY98" fmla="*/ 1168511 h 2278228"/>
                <a:gd name="connsiteX99" fmla="*/ 378332 w 1754187"/>
                <a:gd name="connsiteY99" fmla="*/ 1162831 h 2278228"/>
                <a:gd name="connsiteX100" fmla="*/ 372651 w 1754187"/>
                <a:gd name="connsiteY100" fmla="*/ 1160274 h 2278228"/>
                <a:gd name="connsiteX101" fmla="*/ 353053 w 1754187"/>
                <a:gd name="connsiteY101" fmla="*/ 1126475 h 2278228"/>
                <a:gd name="connsiteX102" fmla="*/ 333455 w 1754187"/>
                <a:gd name="connsiteY102" fmla="*/ 1123634 h 2278228"/>
                <a:gd name="connsiteX103" fmla="*/ 294258 w 1754187"/>
                <a:gd name="connsiteY103" fmla="*/ 1112557 h 2278228"/>
                <a:gd name="connsiteX104" fmla="*/ 299655 w 1754187"/>
                <a:gd name="connsiteY104" fmla="*/ 1095799 h 2278228"/>
                <a:gd name="connsiteX105" fmla="*/ 294258 w 1754187"/>
                <a:gd name="connsiteY105" fmla="*/ 1050922 h 2278228"/>
                <a:gd name="connsiteX106" fmla="*/ 294258 w 1754187"/>
                <a:gd name="connsiteY106" fmla="*/ 1039560 h 2278228"/>
                <a:gd name="connsiteX107" fmla="*/ 302495 w 1754187"/>
                <a:gd name="connsiteY107" fmla="*/ 983606 h 2278228"/>
                <a:gd name="connsiteX108" fmla="*/ 302495 w 1754187"/>
                <a:gd name="connsiteY108" fmla="*/ 964008 h 2278228"/>
                <a:gd name="connsiteX109" fmla="*/ 324934 w 1754187"/>
                <a:gd name="connsiteY109" fmla="*/ 885615 h 2278228"/>
                <a:gd name="connsiteX110" fmla="*/ 333455 w 1754187"/>
                <a:gd name="connsiteY110" fmla="*/ 874253 h 2278228"/>
                <a:gd name="connsiteX111" fmla="*/ 341692 w 1754187"/>
                <a:gd name="connsiteY111" fmla="*/ 863176 h 2278228"/>
                <a:gd name="connsiteX112" fmla="*/ 358449 w 1754187"/>
                <a:gd name="connsiteY112" fmla="*/ 823980 h 2278228"/>
                <a:gd name="connsiteX113" fmla="*/ 361290 w 1754187"/>
                <a:gd name="connsiteY113" fmla="*/ 818299 h 2278228"/>
                <a:gd name="connsiteX114" fmla="*/ 358449 w 1754187"/>
                <a:gd name="connsiteY114" fmla="*/ 806938 h 2278228"/>
                <a:gd name="connsiteX115" fmla="*/ 358449 w 1754187"/>
                <a:gd name="connsiteY115" fmla="*/ 798701 h 2278228"/>
                <a:gd name="connsiteX116" fmla="*/ 308176 w 1754187"/>
                <a:gd name="connsiteY116" fmla="*/ 764901 h 2278228"/>
                <a:gd name="connsiteX117" fmla="*/ 296814 w 1754187"/>
                <a:gd name="connsiteY117" fmla="*/ 764901 h 2278228"/>
                <a:gd name="connsiteX118" fmla="*/ 263298 w 1754187"/>
                <a:gd name="connsiteY118" fmla="*/ 748143 h 2278228"/>
                <a:gd name="connsiteX119" fmla="*/ 254778 w 1754187"/>
                <a:gd name="connsiteY119" fmla="*/ 745302 h 2278228"/>
                <a:gd name="connsiteX120" fmla="*/ 195983 w 1754187"/>
                <a:gd name="connsiteY120" fmla="*/ 750983 h 2278228"/>
                <a:gd name="connsiteX121" fmla="*/ 184905 w 1754187"/>
                <a:gd name="connsiteY121" fmla="*/ 753823 h 2278228"/>
                <a:gd name="connsiteX122" fmla="*/ 137188 w 1754187"/>
                <a:gd name="connsiteY122" fmla="*/ 742746 h 2278228"/>
                <a:gd name="connsiteX123" fmla="*/ 131507 w 1754187"/>
                <a:gd name="connsiteY123" fmla="*/ 734225 h 2278228"/>
                <a:gd name="connsiteX124" fmla="*/ 100832 w 1754187"/>
                <a:gd name="connsiteY124" fmla="*/ 686508 h 2278228"/>
                <a:gd name="connsiteX125" fmla="*/ 86630 w 1754187"/>
                <a:gd name="connsiteY125" fmla="*/ 680827 h 2278228"/>
                <a:gd name="connsiteX126" fmla="*/ 69872 w 1754187"/>
                <a:gd name="connsiteY126" fmla="*/ 675430 h 2278228"/>
                <a:gd name="connsiteX127" fmla="*/ 24995 w 1754187"/>
                <a:gd name="connsiteY127" fmla="*/ 630553 h 2278228"/>
                <a:gd name="connsiteX128" fmla="*/ 24995 w 1754187"/>
                <a:gd name="connsiteY128" fmla="*/ 619192 h 2278228"/>
                <a:gd name="connsiteX129" fmla="*/ 22439 w 1754187"/>
                <a:gd name="connsiteY129" fmla="*/ 610955 h 2278228"/>
                <a:gd name="connsiteX130" fmla="*/ 0 w 1754187"/>
                <a:gd name="connsiteY130" fmla="*/ 532562 h 2278228"/>
                <a:gd name="connsiteX131" fmla="*/ 8237 w 1754187"/>
                <a:gd name="connsiteY131" fmla="*/ 535118 h 2278228"/>
                <a:gd name="connsiteX132" fmla="*/ 16758 w 1754187"/>
                <a:gd name="connsiteY132" fmla="*/ 535118 h 2278228"/>
                <a:gd name="connsiteX133" fmla="*/ 33516 w 1754187"/>
                <a:gd name="connsiteY133" fmla="*/ 537958 h 2278228"/>
                <a:gd name="connsiteX134" fmla="*/ 47433 w 1754187"/>
                <a:gd name="connsiteY134" fmla="*/ 535118 h 2278228"/>
                <a:gd name="connsiteX135" fmla="*/ 58795 w 1754187"/>
                <a:gd name="connsiteY135" fmla="*/ 535118 h 2278228"/>
                <a:gd name="connsiteX136" fmla="*/ 72712 w 1754187"/>
                <a:gd name="connsiteY136" fmla="*/ 532562 h 2278228"/>
                <a:gd name="connsiteX137" fmla="*/ 78393 w 1754187"/>
                <a:gd name="connsiteY137" fmla="*/ 529721 h 2278228"/>
                <a:gd name="connsiteX138" fmla="*/ 86630 w 1754187"/>
                <a:gd name="connsiteY138" fmla="*/ 529721 h 2278228"/>
                <a:gd name="connsiteX139" fmla="*/ 120430 w 1754187"/>
                <a:gd name="connsiteY139" fmla="*/ 526881 h 2278228"/>
                <a:gd name="connsiteX140" fmla="*/ 128667 w 1754187"/>
                <a:gd name="connsiteY140" fmla="*/ 529721 h 2278228"/>
                <a:gd name="connsiteX141" fmla="*/ 134347 w 1754187"/>
                <a:gd name="connsiteY141" fmla="*/ 529721 h 2278228"/>
                <a:gd name="connsiteX142" fmla="*/ 165307 w 1754187"/>
                <a:gd name="connsiteY142" fmla="*/ 549320 h 2278228"/>
                <a:gd name="connsiteX143" fmla="*/ 173544 w 1754187"/>
                <a:gd name="connsiteY143" fmla="*/ 557557 h 2278228"/>
                <a:gd name="connsiteX144" fmla="*/ 179225 w 1754187"/>
                <a:gd name="connsiteY144" fmla="*/ 560397 h 2278228"/>
                <a:gd name="connsiteX145" fmla="*/ 187746 w 1754187"/>
                <a:gd name="connsiteY145" fmla="*/ 566078 h 2278228"/>
                <a:gd name="connsiteX146" fmla="*/ 226942 w 1754187"/>
                <a:gd name="connsiteY146" fmla="*/ 599594 h 2278228"/>
                <a:gd name="connsiteX147" fmla="*/ 232623 w 1754187"/>
                <a:gd name="connsiteY147" fmla="*/ 602434 h 2278228"/>
                <a:gd name="connsiteX148" fmla="*/ 240860 w 1754187"/>
                <a:gd name="connsiteY148" fmla="*/ 605274 h 2278228"/>
                <a:gd name="connsiteX149" fmla="*/ 246541 w 1754187"/>
                <a:gd name="connsiteY149" fmla="*/ 608114 h 2278228"/>
                <a:gd name="connsiteX150" fmla="*/ 257618 w 1754187"/>
                <a:gd name="connsiteY150" fmla="*/ 608114 h 2278228"/>
                <a:gd name="connsiteX151" fmla="*/ 302495 w 1754187"/>
                <a:gd name="connsiteY151" fmla="*/ 591357 h 2278228"/>
                <a:gd name="connsiteX152" fmla="*/ 308176 w 1754187"/>
                <a:gd name="connsiteY152" fmla="*/ 585676 h 2278228"/>
                <a:gd name="connsiteX153" fmla="*/ 311016 w 1754187"/>
                <a:gd name="connsiteY153" fmla="*/ 579995 h 2278228"/>
                <a:gd name="connsiteX154" fmla="*/ 316413 w 1754187"/>
                <a:gd name="connsiteY154" fmla="*/ 574599 h 2278228"/>
                <a:gd name="connsiteX155" fmla="*/ 319253 w 1754187"/>
                <a:gd name="connsiteY155" fmla="*/ 568918 h 2278228"/>
                <a:gd name="connsiteX156" fmla="*/ 366971 w 1754187"/>
                <a:gd name="connsiteY156" fmla="*/ 552160 h 2278228"/>
                <a:gd name="connsiteX157" fmla="*/ 375492 w 1754187"/>
                <a:gd name="connsiteY157" fmla="*/ 552160 h 2278228"/>
                <a:gd name="connsiteX158" fmla="*/ 422925 w 1754187"/>
                <a:gd name="connsiteY158" fmla="*/ 515520 h 2278228"/>
                <a:gd name="connsiteX159" fmla="*/ 431446 w 1754187"/>
                <a:gd name="connsiteY159" fmla="*/ 507283 h 2278228"/>
                <a:gd name="connsiteX160" fmla="*/ 437127 w 1754187"/>
                <a:gd name="connsiteY160" fmla="*/ 498762 h 2278228"/>
                <a:gd name="connsiteX161" fmla="*/ 470643 w 1754187"/>
                <a:gd name="connsiteY161" fmla="*/ 487685 h 2278228"/>
                <a:gd name="connsiteX162" fmla="*/ 482004 w 1754187"/>
                <a:gd name="connsiteY162" fmla="*/ 487685 h 2278228"/>
                <a:gd name="connsiteX163" fmla="*/ 518360 w 1754187"/>
                <a:gd name="connsiteY163" fmla="*/ 498762 h 2278228"/>
                <a:gd name="connsiteX164" fmla="*/ 526597 w 1754187"/>
                <a:gd name="connsiteY164" fmla="*/ 498762 h 2278228"/>
                <a:gd name="connsiteX165" fmla="*/ 554716 w 1754187"/>
                <a:gd name="connsiteY165" fmla="*/ 487685 h 2278228"/>
                <a:gd name="connsiteX166" fmla="*/ 563237 w 1754187"/>
                <a:gd name="connsiteY166" fmla="*/ 479164 h 2278228"/>
                <a:gd name="connsiteX167" fmla="*/ 574315 w 1754187"/>
                <a:gd name="connsiteY167" fmla="*/ 473483 h 2278228"/>
                <a:gd name="connsiteX168" fmla="*/ 579995 w 1754187"/>
                <a:gd name="connsiteY168" fmla="*/ 468086 h 2278228"/>
                <a:gd name="connsiteX169" fmla="*/ 627713 w 1754187"/>
                <a:gd name="connsiteY169" fmla="*/ 459565 h 2278228"/>
                <a:gd name="connsiteX170" fmla="*/ 644471 w 1754187"/>
                <a:gd name="connsiteY170" fmla="*/ 453885 h 2278228"/>
                <a:gd name="connsiteX171" fmla="*/ 658388 w 1754187"/>
                <a:gd name="connsiteY171" fmla="*/ 453885 h 2278228"/>
                <a:gd name="connsiteX172" fmla="*/ 694745 w 1754187"/>
                <a:gd name="connsiteY172" fmla="*/ 417528 h 2278228"/>
                <a:gd name="connsiteX173" fmla="*/ 694745 w 1754187"/>
                <a:gd name="connsiteY173" fmla="*/ 409007 h 2278228"/>
                <a:gd name="connsiteX174" fmla="*/ 697585 w 1754187"/>
                <a:gd name="connsiteY174" fmla="*/ 361574 h 2278228"/>
                <a:gd name="connsiteX175" fmla="*/ 700425 w 1754187"/>
                <a:gd name="connsiteY175" fmla="*/ 353053 h 2278228"/>
                <a:gd name="connsiteX176" fmla="*/ 728545 w 1754187"/>
                <a:gd name="connsiteY176" fmla="*/ 313856 h 2278228"/>
                <a:gd name="connsiteX177" fmla="*/ 770581 w 1754187"/>
                <a:gd name="connsiteY177" fmla="*/ 299939 h 2278228"/>
                <a:gd name="connsiteX178" fmla="*/ 795860 w 1754187"/>
                <a:gd name="connsiteY178" fmla="*/ 283181 h 2278228"/>
                <a:gd name="connsiteX179" fmla="*/ 804097 w 1754187"/>
                <a:gd name="connsiteY179" fmla="*/ 277500 h 2278228"/>
                <a:gd name="connsiteX180" fmla="*/ 812618 w 1754187"/>
                <a:gd name="connsiteY180" fmla="*/ 271820 h 2278228"/>
                <a:gd name="connsiteX181" fmla="*/ 851815 w 1754187"/>
                <a:gd name="connsiteY181" fmla="*/ 229783 h 2278228"/>
                <a:gd name="connsiteX182" fmla="*/ 860336 w 1754187"/>
                <a:gd name="connsiteY182" fmla="*/ 218705 h 2278228"/>
                <a:gd name="connsiteX183" fmla="*/ 910610 w 1754187"/>
                <a:gd name="connsiteY183" fmla="*/ 201663 h 2278228"/>
                <a:gd name="connsiteX184" fmla="*/ 946966 w 1754187"/>
                <a:gd name="connsiteY184" fmla="*/ 190586 h 2278228"/>
                <a:gd name="connsiteX185" fmla="*/ 955487 w 1754187"/>
                <a:gd name="connsiteY185" fmla="*/ 187746 h 2278228"/>
                <a:gd name="connsiteX186" fmla="*/ 994683 w 1754187"/>
                <a:gd name="connsiteY186" fmla="*/ 170988 h 2278228"/>
                <a:gd name="connsiteX187" fmla="*/ 1000364 w 1754187"/>
                <a:gd name="connsiteY187" fmla="*/ 170988 h 2278228"/>
                <a:gd name="connsiteX188" fmla="*/ 1059159 w 1754187"/>
                <a:gd name="connsiteY188" fmla="*/ 140028 h 2278228"/>
                <a:gd name="connsiteX189" fmla="*/ 1090118 w 1754187"/>
                <a:gd name="connsiteY189" fmla="*/ 126111 h 2278228"/>
                <a:gd name="connsiteX190" fmla="*/ 1098355 w 1754187"/>
                <a:gd name="connsiteY190" fmla="*/ 123270 h 2278228"/>
                <a:gd name="connsiteX191" fmla="*/ 1120794 w 1754187"/>
                <a:gd name="connsiteY191" fmla="*/ 106512 h 2278228"/>
                <a:gd name="connsiteX192" fmla="*/ 1126475 w 1754187"/>
                <a:gd name="connsiteY192" fmla="*/ 97991 h 2278228"/>
                <a:gd name="connsiteX193" fmla="*/ 1137552 w 1754187"/>
                <a:gd name="connsiteY193" fmla="*/ 78393 h 2278228"/>
                <a:gd name="connsiteX194" fmla="*/ 1146073 w 1754187"/>
                <a:gd name="connsiteY194" fmla="*/ 53114 h 2278228"/>
                <a:gd name="connsiteX195" fmla="*/ 1143233 w 1754187"/>
                <a:gd name="connsiteY195" fmla="*/ 42037 h 2278228"/>
                <a:gd name="connsiteX196" fmla="*/ 1140392 w 1754187"/>
                <a:gd name="connsiteY196" fmla="*/ 28119 h 2278228"/>
                <a:gd name="connsiteX197" fmla="*/ 1151754 w 1754187"/>
                <a:gd name="connsiteY197" fmla="*/ 0 h 2278228"/>
                <a:gd name="connsiteX198" fmla="*/ 1159990 w 1754187"/>
                <a:gd name="connsiteY198" fmla="*/ 2840 h 2278228"/>
                <a:gd name="connsiteX199" fmla="*/ 1196347 w 1754187"/>
                <a:gd name="connsiteY199" fmla="*/ 28119 h 2278228"/>
                <a:gd name="connsiteX200" fmla="*/ 1204868 w 1754187"/>
                <a:gd name="connsiteY200" fmla="*/ 36356 h 2278228"/>
                <a:gd name="connsiteX201" fmla="*/ 1210548 w 1754187"/>
                <a:gd name="connsiteY201" fmla="*/ 42037 h 2278228"/>
                <a:gd name="connsiteX202" fmla="*/ 1252585 w 1754187"/>
                <a:gd name="connsiteY202" fmla="*/ 55954 h 2278228"/>
                <a:gd name="connsiteX203" fmla="*/ 1263663 w 1754187"/>
                <a:gd name="connsiteY203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54249 w 1754187"/>
                <a:gd name="connsiteY47" fmla="*/ 1678635 h 2278228"/>
                <a:gd name="connsiteX48" fmla="*/ 1468166 w 1754187"/>
                <a:gd name="connsiteY48" fmla="*/ 1745950 h 2278228"/>
                <a:gd name="connsiteX49" fmla="*/ 1468166 w 1754187"/>
                <a:gd name="connsiteY49" fmla="*/ 1748791 h 2278228"/>
                <a:gd name="connsiteX50" fmla="*/ 1476687 w 1754187"/>
                <a:gd name="connsiteY50" fmla="*/ 1835421 h 2278228"/>
                <a:gd name="connsiteX51" fmla="*/ 1297463 w 1754187"/>
                <a:gd name="connsiteY51" fmla="*/ 2054126 h 2278228"/>
                <a:gd name="connsiteX52" fmla="*/ 1260822 w 1754187"/>
                <a:gd name="connsiteY52" fmla="*/ 2087642 h 2278228"/>
                <a:gd name="connsiteX53" fmla="*/ 1190950 w 1754187"/>
                <a:gd name="connsiteY53" fmla="*/ 2177397 h 2278228"/>
                <a:gd name="connsiteX54" fmla="*/ 1053042 w 1754187"/>
                <a:gd name="connsiteY54" fmla="*/ 2131397 h 2278228"/>
                <a:gd name="connsiteX55" fmla="*/ 907769 w 1754187"/>
                <a:gd name="connsiteY55" fmla="*/ 2070884 h 2278228"/>
                <a:gd name="connsiteX56" fmla="*/ 571474 w 1754187"/>
                <a:gd name="connsiteY56" fmla="*/ 2087642 h 2278228"/>
                <a:gd name="connsiteX57" fmla="*/ 551876 w 1754187"/>
                <a:gd name="connsiteY57" fmla="*/ 2087642 h 2278228"/>
                <a:gd name="connsiteX58" fmla="*/ 521200 w 1754187"/>
                <a:gd name="connsiteY58" fmla="*/ 2073724 h 2278228"/>
                <a:gd name="connsiteX59" fmla="*/ 512679 w 1754187"/>
                <a:gd name="connsiteY59" fmla="*/ 2073724 h 2278228"/>
                <a:gd name="connsiteX60" fmla="*/ 462406 w 1754187"/>
                <a:gd name="connsiteY60" fmla="*/ 2101844 h 2278228"/>
                <a:gd name="connsiteX61" fmla="*/ 375492 w 1754187"/>
                <a:gd name="connsiteY61" fmla="*/ 2194154 h 2278228"/>
                <a:gd name="connsiteX62" fmla="*/ 364130 w 1754187"/>
                <a:gd name="connsiteY62" fmla="*/ 2210912 h 2278228"/>
                <a:gd name="connsiteX63" fmla="*/ 294258 w 1754187"/>
                <a:gd name="connsiteY63" fmla="*/ 2278228 h 2278228"/>
                <a:gd name="connsiteX64" fmla="*/ 210184 w 1754187"/>
                <a:gd name="connsiteY64" fmla="*/ 2236191 h 2278228"/>
                <a:gd name="connsiteX65" fmla="*/ 235179 w 1754187"/>
                <a:gd name="connsiteY65" fmla="*/ 1672954 h 2278228"/>
                <a:gd name="connsiteX66" fmla="*/ 240860 w 1754187"/>
                <a:gd name="connsiteY66" fmla="*/ 1664717 h 2278228"/>
                <a:gd name="connsiteX67" fmla="*/ 235179 w 1754187"/>
                <a:gd name="connsiteY67" fmla="*/ 1479528 h 2278228"/>
                <a:gd name="connsiteX68" fmla="*/ 232623 w 1754187"/>
                <a:gd name="connsiteY68" fmla="*/ 1476687 h 2278228"/>
                <a:gd name="connsiteX69" fmla="*/ 232623 w 1754187"/>
                <a:gd name="connsiteY69" fmla="*/ 1465610 h 2278228"/>
                <a:gd name="connsiteX70" fmla="*/ 229783 w 1754187"/>
                <a:gd name="connsiteY70" fmla="*/ 1457089 h 2278228"/>
                <a:gd name="connsiteX71" fmla="*/ 229783 w 1754187"/>
                <a:gd name="connsiteY71" fmla="*/ 1451692 h 2278228"/>
                <a:gd name="connsiteX72" fmla="*/ 240860 w 1754187"/>
                <a:gd name="connsiteY72" fmla="*/ 1398294 h 2278228"/>
                <a:gd name="connsiteX73" fmla="*/ 243700 w 1754187"/>
                <a:gd name="connsiteY73" fmla="*/ 1395454 h 2278228"/>
                <a:gd name="connsiteX74" fmla="*/ 249381 w 1754187"/>
                <a:gd name="connsiteY74" fmla="*/ 1392897 h 2278228"/>
                <a:gd name="connsiteX75" fmla="*/ 254778 w 1754187"/>
                <a:gd name="connsiteY75" fmla="*/ 1390057 h 2278228"/>
                <a:gd name="connsiteX76" fmla="*/ 263298 w 1754187"/>
                <a:gd name="connsiteY76" fmla="*/ 1387217 h 2278228"/>
                <a:gd name="connsiteX77" fmla="*/ 299655 w 1754187"/>
                <a:gd name="connsiteY77" fmla="*/ 1387217 h 2278228"/>
                <a:gd name="connsiteX78" fmla="*/ 299655 w 1754187"/>
                <a:gd name="connsiteY78" fmla="*/ 1381536 h 2278228"/>
                <a:gd name="connsiteX79" fmla="*/ 305335 w 1754187"/>
                <a:gd name="connsiteY79" fmla="*/ 1375855 h 2278228"/>
                <a:gd name="connsiteX80" fmla="*/ 305335 w 1754187"/>
                <a:gd name="connsiteY80" fmla="*/ 1317061 h 2278228"/>
                <a:gd name="connsiteX81" fmla="*/ 308176 w 1754187"/>
                <a:gd name="connsiteY81" fmla="*/ 1311380 h 2278228"/>
                <a:gd name="connsiteX82" fmla="*/ 313856 w 1754187"/>
                <a:gd name="connsiteY82" fmla="*/ 1303143 h 2278228"/>
                <a:gd name="connsiteX83" fmla="*/ 316413 w 1754187"/>
                <a:gd name="connsiteY83" fmla="*/ 1300303 h 2278228"/>
                <a:gd name="connsiteX84" fmla="*/ 341692 w 1754187"/>
                <a:gd name="connsiteY84" fmla="*/ 1266787 h 2278228"/>
                <a:gd name="connsiteX85" fmla="*/ 372651 w 1754187"/>
                <a:gd name="connsiteY85" fmla="*/ 1238668 h 2278228"/>
                <a:gd name="connsiteX86" fmla="*/ 378332 w 1754187"/>
                <a:gd name="connsiteY86" fmla="*/ 1238668 h 2278228"/>
                <a:gd name="connsiteX87" fmla="*/ 383728 w 1754187"/>
                <a:gd name="connsiteY87" fmla="*/ 1235827 h 2278228"/>
                <a:gd name="connsiteX88" fmla="*/ 389409 w 1754187"/>
                <a:gd name="connsiteY88" fmla="*/ 1235827 h 2278228"/>
                <a:gd name="connsiteX89" fmla="*/ 411848 w 1754187"/>
                <a:gd name="connsiteY89" fmla="*/ 1238668 h 2278228"/>
                <a:gd name="connsiteX90" fmla="*/ 422925 w 1754187"/>
                <a:gd name="connsiteY90" fmla="*/ 1238668 h 2278228"/>
                <a:gd name="connsiteX91" fmla="*/ 445364 w 1754187"/>
                <a:gd name="connsiteY91" fmla="*/ 1224750 h 2278228"/>
                <a:gd name="connsiteX92" fmla="*/ 439967 w 1754187"/>
                <a:gd name="connsiteY92" fmla="*/ 1221910 h 2278228"/>
                <a:gd name="connsiteX93" fmla="*/ 428606 w 1754187"/>
                <a:gd name="connsiteY93" fmla="*/ 1199471 h 2278228"/>
                <a:gd name="connsiteX94" fmla="*/ 425765 w 1754187"/>
                <a:gd name="connsiteY94" fmla="*/ 1193790 h 2278228"/>
                <a:gd name="connsiteX95" fmla="*/ 403327 w 1754187"/>
                <a:gd name="connsiteY95" fmla="*/ 1171352 h 2278228"/>
                <a:gd name="connsiteX96" fmla="*/ 400486 w 1754187"/>
                <a:gd name="connsiteY96" fmla="*/ 1171352 h 2278228"/>
                <a:gd name="connsiteX97" fmla="*/ 395090 w 1754187"/>
                <a:gd name="connsiteY97" fmla="*/ 1168511 h 2278228"/>
                <a:gd name="connsiteX98" fmla="*/ 378332 w 1754187"/>
                <a:gd name="connsiteY98" fmla="*/ 1162831 h 2278228"/>
                <a:gd name="connsiteX99" fmla="*/ 372651 w 1754187"/>
                <a:gd name="connsiteY99" fmla="*/ 1160274 h 2278228"/>
                <a:gd name="connsiteX100" fmla="*/ 353053 w 1754187"/>
                <a:gd name="connsiteY100" fmla="*/ 1126475 h 2278228"/>
                <a:gd name="connsiteX101" fmla="*/ 333455 w 1754187"/>
                <a:gd name="connsiteY101" fmla="*/ 1123634 h 2278228"/>
                <a:gd name="connsiteX102" fmla="*/ 294258 w 1754187"/>
                <a:gd name="connsiteY102" fmla="*/ 1112557 h 2278228"/>
                <a:gd name="connsiteX103" fmla="*/ 299655 w 1754187"/>
                <a:gd name="connsiteY103" fmla="*/ 1095799 h 2278228"/>
                <a:gd name="connsiteX104" fmla="*/ 294258 w 1754187"/>
                <a:gd name="connsiteY104" fmla="*/ 1050922 h 2278228"/>
                <a:gd name="connsiteX105" fmla="*/ 294258 w 1754187"/>
                <a:gd name="connsiteY105" fmla="*/ 1039560 h 2278228"/>
                <a:gd name="connsiteX106" fmla="*/ 302495 w 1754187"/>
                <a:gd name="connsiteY106" fmla="*/ 983606 h 2278228"/>
                <a:gd name="connsiteX107" fmla="*/ 302495 w 1754187"/>
                <a:gd name="connsiteY107" fmla="*/ 964008 h 2278228"/>
                <a:gd name="connsiteX108" fmla="*/ 324934 w 1754187"/>
                <a:gd name="connsiteY108" fmla="*/ 885615 h 2278228"/>
                <a:gd name="connsiteX109" fmla="*/ 333455 w 1754187"/>
                <a:gd name="connsiteY109" fmla="*/ 874253 h 2278228"/>
                <a:gd name="connsiteX110" fmla="*/ 341692 w 1754187"/>
                <a:gd name="connsiteY110" fmla="*/ 863176 h 2278228"/>
                <a:gd name="connsiteX111" fmla="*/ 358449 w 1754187"/>
                <a:gd name="connsiteY111" fmla="*/ 823980 h 2278228"/>
                <a:gd name="connsiteX112" fmla="*/ 361290 w 1754187"/>
                <a:gd name="connsiteY112" fmla="*/ 818299 h 2278228"/>
                <a:gd name="connsiteX113" fmla="*/ 358449 w 1754187"/>
                <a:gd name="connsiteY113" fmla="*/ 806938 h 2278228"/>
                <a:gd name="connsiteX114" fmla="*/ 358449 w 1754187"/>
                <a:gd name="connsiteY114" fmla="*/ 798701 h 2278228"/>
                <a:gd name="connsiteX115" fmla="*/ 308176 w 1754187"/>
                <a:gd name="connsiteY115" fmla="*/ 764901 h 2278228"/>
                <a:gd name="connsiteX116" fmla="*/ 296814 w 1754187"/>
                <a:gd name="connsiteY116" fmla="*/ 764901 h 2278228"/>
                <a:gd name="connsiteX117" fmla="*/ 263298 w 1754187"/>
                <a:gd name="connsiteY117" fmla="*/ 748143 h 2278228"/>
                <a:gd name="connsiteX118" fmla="*/ 254778 w 1754187"/>
                <a:gd name="connsiteY118" fmla="*/ 745302 h 2278228"/>
                <a:gd name="connsiteX119" fmla="*/ 195983 w 1754187"/>
                <a:gd name="connsiteY119" fmla="*/ 750983 h 2278228"/>
                <a:gd name="connsiteX120" fmla="*/ 184905 w 1754187"/>
                <a:gd name="connsiteY120" fmla="*/ 753823 h 2278228"/>
                <a:gd name="connsiteX121" fmla="*/ 137188 w 1754187"/>
                <a:gd name="connsiteY121" fmla="*/ 742746 h 2278228"/>
                <a:gd name="connsiteX122" fmla="*/ 131507 w 1754187"/>
                <a:gd name="connsiteY122" fmla="*/ 734225 h 2278228"/>
                <a:gd name="connsiteX123" fmla="*/ 100832 w 1754187"/>
                <a:gd name="connsiteY123" fmla="*/ 686508 h 2278228"/>
                <a:gd name="connsiteX124" fmla="*/ 86630 w 1754187"/>
                <a:gd name="connsiteY124" fmla="*/ 680827 h 2278228"/>
                <a:gd name="connsiteX125" fmla="*/ 69872 w 1754187"/>
                <a:gd name="connsiteY125" fmla="*/ 675430 h 2278228"/>
                <a:gd name="connsiteX126" fmla="*/ 24995 w 1754187"/>
                <a:gd name="connsiteY126" fmla="*/ 630553 h 2278228"/>
                <a:gd name="connsiteX127" fmla="*/ 24995 w 1754187"/>
                <a:gd name="connsiteY127" fmla="*/ 619192 h 2278228"/>
                <a:gd name="connsiteX128" fmla="*/ 22439 w 1754187"/>
                <a:gd name="connsiteY128" fmla="*/ 610955 h 2278228"/>
                <a:gd name="connsiteX129" fmla="*/ 0 w 1754187"/>
                <a:gd name="connsiteY129" fmla="*/ 532562 h 2278228"/>
                <a:gd name="connsiteX130" fmla="*/ 8237 w 1754187"/>
                <a:gd name="connsiteY130" fmla="*/ 535118 h 2278228"/>
                <a:gd name="connsiteX131" fmla="*/ 16758 w 1754187"/>
                <a:gd name="connsiteY131" fmla="*/ 535118 h 2278228"/>
                <a:gd name="connsiteX132" fmla="*/ 33516 w 1754187"/>
                <a:gd name="connsiteY132" fmla="*/ 537958 h 2278228"/>
                <a:gd name="connsiteX133" fmla="*/ 47433 w 1754187"/>
                <a:gd name="connsiteY133" fmla="*/ 535118 h 2278228"/>
                <a:gd name="connsiteX134" fmla="*/ 58795 w 1754187"/>
                <a:gd name="connsiteY134" fmla="*/ 535118 h 2278228"/>
                <a:gd name="connsiteX135" fmla="*/ 72712 w 1754187"/>
                <a:gd name="connsiteY135" fmla="*/ 532562 h 2278228"/>
                <a:gd name="connsiteX136" fmla="*/ 78393 w 1754187"/>
                <a:gd name="connsiteY136" fmla="*/ 529721 h 2278228"/>
                <a:gd name="connsiteX137" fmla="*/ 86630 w 1754187"/>
                <a:gd name="connsiteY137" fmla="*/ 529721 h 2278228"/>
                <a:gd name="connsiteX138" fmla="*/ 120430 w 1754187"/>
                <a:gd name="connsiteY138" fmla="*/ 526881 h 2278228"/>
                <a:gd name="connsiteX139" fmla="*/ 128667 w 1754187"/>
                <a:gd name="connsiteY139" fmla="*/ 529721 h 2278228"/>
                <a:gd name="connsiteX140" fmla="*/ 134347 w 1754187"/>
                <a:gd name="connsiteY140" fmla="*/ 529721 h 2278228"/>
                <a:gd name="connsiteX141" fmla="*/ 165307 w 1754187"/>
                <a:gd name="connsiteY141" fmla="*/ 549320 h 2278228"/>
                <a:gd name="connsiteX142" fmla="*/ 173544 w 1754187"/>
                <a:gd name="connsiteY142" fmla="*/ 557557 h 2278228"/>
                <a:gd name="connsiteX143" fmla="*/ 179225 w 1754187"/>
                <a:gd name="connsiteY143" fmla="*/ 560397 h 2278228"/>
                <a:gd name="connsiteX144" fmla="*/ 187746 w 1754187"/>
                <a:gd name="connsiteY144" fmla="*/ 566078 h 2278228"/>
                <a:gd name="connsiteX145" fmla="*/ 226942 w 1754187"/>
                <a:gd name="connsiteY145" fmla="*/ 599594 h 2278228"/>
                <a:gd name="connsiteX146" fmla="*/ 232623 w 1754187"/>
                <a:gd name="connsiteY146" fmla="*/ 602434 h 2278228"/>
                <a:gd name="connsiteX147" fmla="*/ 240860 w 1754187"/>
                <a:gd name="connsiteY147" fmla="*/ 605274 h 2278228"/>
                <a:gd name="connsiteX148" fmla="*/ 246541 w 1754187"/>
                <a:gd name="connsiteY148" fmla="*/ 608114 h 2278228"/>
                <a:gd name="connsiteX149" fmla="*/ 257618 w 1754187"/>
                <a:gd name="connsiteY149" fmla="*/ 608114 h 2278228"/>
                <a:gd name="connsiteX150" fmla="*/ 302495 w 1754187"/>
                <a:gd name="connsiteY150" fmla="*/ 591357 h 2278228"/>
                <a:gd name="connsiteX151" fmla="*/ 308176 w 1754187"/>
                <a:gd name="connsiteY151" fmla="*/ 585676 h 2278228"/>
                <a:gd name="connsiteX152" fmla="*/ 311016 w 1754187"/>
                <a:gd name="connsiteY152" fmla="*/ 579995 h 2278228"/>
                <a:gd name="connsiteX153" fmla="*/ 316413 w 1754187"/>
                <a:gd name="connsiteY153" fmla="*/ 574599 h 2278228"/>
                <a:gd name="connsiteX154" fmla="*/ 319253 w 1754187"/>
                <a:gd name="connsiteY154" fmla="*/ 568918 h 2278228"/>
                <a:gd name="connsiteX155" fmla="*/ 366971 w 1754187"/>
                <a:gd name="connsiteY155" fmla="*/ 552160 h 2278228"/>
                <a:gd name="connsiteX156" fmla="*/ 375492 w 1754187"/>
                <a:gd name="connsiteY156" fmla="*/ 552160 h 2278228"/>
                <a:gd name="connsiteX157" fmla="*/ 422925 w 1754187"/>
                <a:gd name="connsiteY157" fmla="*/ 515520 h 2278228"/>
                <a:gd name="connsiteX158" fmla="*/ 431446 w 1754187"/>
                <a:gd name="connsiteY158" fmla="*/ 507283 h 2278228"/>
                <a:gd name="connsiteX159" fmla="*/ 437127 w 1754187"/>
                <a:gd name="connsiteY159" fmla="*/ 498762 h 2278228"/>
                <a:gd name="connsiteX160" fmla="*/ 470643 w 1754187"/>
                <a:gd name="connsiteY160" fmla="*/ 487685 h 2278228"/>
                <a:gd name="connsiteX161" fmla="*/ 482004 w 1754187"/>
                <a:gd name="connsiteY161" fmla="*/ 487685 h 2278228"/>
                <a:gd name="connsiteX162" fmla="*/ 518360 w 1754187"/>
                <a:gd name="connsiteY162" fmla="*/ 498762 h 2278228"/>
                <a:gd name="connsiteX163" fmla="*/ 526597 w 1754187"/>
                <a:gd name="connsiteY163" fmla="*/ 498762 h 2278228"/>
                <a:gd name="connsiteX164" fmla="*/ 554716 w 1754187"/>
                <a:gd name="connsiteY164" fmla="*/ 487685 h 2278228"/>
                <a:gd name="connsiteX165" fmla="*/ 563237 w 1754187"/>
                <a:gd name="connsiteY165" fmla="*/ 479164 h 2278228"/>
                <a:gd name="connsiteX166" fmla="*/ 574315 w 1754187"/>
                <a:gd name="connsiteY166" fmla="*/ 473483 h 2278228"/>
                <a:gd name="connsiteX167" fmla="*/ 579995 w 1754187"/>
                <a:gd name="connsiteY167" fmla="*/ 468086 h 2278228"/>
                <a:gd name="connsiteX168" fmla="*/ 627713 w 1754187"/>
                <a:gd name="connsiteY168" fmla="*/ 459565 h 2278228"/>
                <a:gd name="connsiteX169" fmla="*/ 644471 w 1754187"/>
                <a:gd name="connsiteY169" fmla="*/ 453885 h 2278228"/>
                <a:gd name="connsiteX170" fmla="*/ 658388 w 1754187"/>
                <a:gd name="connsiteY170" fmla="*/ 453885 h 2278228"/>
                <a:gd name="connsiteX171" fmla="*/ 694745 w 1754187"/>
                <a:gd name="connsiteY171" fmla="*/ 417528 h 2278228"/>
                <a:gd name="connsiteX172" fmla="*/ 694745 w 1754187"/>
                <a:gd name="connsiteY172" fmla="*/ 409007 h 2278228"/>
                <a:gd name="connsiteX173" fmla="*/ 697585 w 1754187"/>
                <a:gd name="connsiteY173" fmla="*/ 361574 h 2278228"/>
                <a:gd name="connsiteX174" fmla="*/ 700425 w 1754187"/>
                <a:gd name="connsiteY174" fmla="*/ 353053 h 2278228"/>
                <a:gd name="connsiteX175" fmla="*/ 728545 w 1754187"/>
                <a:gd name="connsiteY175" fmla="*/ 313856 h 2278228"/>
                <a:gd name="connsiteX176" fmla="*/ 770581 w 1754187"/>
                <a:gd name="connsiteY176" fmla="*/ 299939 h 2278228"/>
                <a:gd name="connsiteX177" fmla="*/ 795860 w 1754187"/>
                <a:gd name="connsiteY177" fmla="*/ 283181 h 2278228"/>
                <a:gd name="connsiteX178" fmla="*/ 804097 w 1754187"/>
                <a:gd name="connsiteY178" fmla="*/ 277500 h 2278228"/>
                <a:gd name="connsiteX179" fmla="*/ 812618 w 1754187"/>
                <a:gd name="connsiteY179" fmla="*/ 271820 h 2278228"/>
                <a:gd name="connsiteX180" fmla="*/ 851815 w 1754187"/>
                <a:gd name="connsiteY180" fmla="*/ 229783 h 2278228"/>
                <a:gd name="connsiteX181" fmla="*/ 860336 w 1754187"/>
                <a:gd name="connsiteY181" fmla="*/ 218705 h 2278228"/>
                <a:gd name="connsiteX182" fmla="*/ 910610 w 1754187"/>
                <a:gd name="connsiteY182" fmla="*/ 201663 h 2278228"/>
                <a:gd name="connsiteX183" fmla="*/ 946966 w 1754187"/>
                <a:gd name="connsiteY183" fmla="*/ 190586 h 2278228"/>
                <a:gd name="connsiteX184" fmla="*/ 955487 w 1754187"/>
                <a:gd name="connsiteY184" fmla="*/ 187746 h 2278228"/>
                <a:gd name="connsiteX185" fmla="*/ 994683 w 1754187"/>
                <a:gd name="connsiteY185" fmla="*/ 170988 h 2278228"/>
                <a:gd name="connsiteX186" fmla="*/ 1000364 w 1754187"/>
                <a:gd name="connsiteY186" fmla="*/ 170988 h 2278228"/>
                <a:gd name="connsiteX187" fmla="*/ 1059159 w 1754187"/>
                <a:gd name="connsiteY187" fmla="*/ 140028 h 2278228"/>
                <a:gd name="connsiteX188" fmla="*/ 1090118 w 1754187"/>
                <a:gd name="connsiteY188" fmla="*/ 126111 h 2278228"/>
                <a:gd name="connsiteX189" fmla="*/ 1098355 w 1754187"/>
                <a:gd name="connsiteY189" fmla="*/ 123270 h 2278228"/>
                <a:gd name="connsiteX190" fmla="*/ 1120794 w 1754187"/>
                <a:gd name="connsiteY190" fmla="*/ 106512 h 2278228"/>
                <a:gd name="connsiteX191" fmla="*/ 1126475 w 1754187"/>
                <a:gd name="connsiteY191" fmla="*/ 97991 h 2278228"/>
                <a:gd name="connsiteX192" fmla="*/ 1137552 w 1754187"/>
                <a:gd name="connsiteY192" fmla="*/ 78393 h 2278228"/>
                <a:gd name="connsiteX193" fmla="*/ 1146073 w 1754187"/>
                <a:gd name="connsiteY193" fmla="*/ 53114 h 2278228"/>
                <a:gd name="connsiteX194" fmla="*/ 1143233 w 1754187"/>
                <a:gd name="connsiteY194" fmla="*/ 42037 h 2278228"/>
                <a:gd name="connsiteX195" fmla="*/ 1140392 w 1754187"/>
                <a:gd name="connsiteY195" fmla="*/ 28119 h 2278228"/>
                <a:gd name="connsiteX196" fmla="*/ 1151754 w 1754187"/>
                <a:gd name="connsiteY196" fmla="*/ 0 h 2278228"/>
                <a:gd name="connsiteX197" fmla="*/ 1159990 w 1754187"/>
                <a:gd name="connsiteY197" fmla="*/ 2840 h 2278228"/>
                <a:gd name="connsiteX198" fmla="*/ 1196347 w 1754187"/>
                <a:gd name="connsiteY198" fmla="*/ 28119 h 2278228"/>
                <a:gd name="connsiteX199" fmla="*/ 1204868 w 1754187"/>
                <a:gd name="connsiteY199" fmla="*/ 36356 h 2278228"/>
                <a:gd name="connsiteX200" fmla="*/ 1210548 w 1754187"/>
                <a:gd name="connsiteY200" fmla="*/ 42037 h 2278228"/>
                <a:gd name="connsiteX201" fmla="*/ 1252585 w 1754187"/>
                <a:gd name="connsiteY201" fmla="*/ 55954 h 2278228"/>
                <a:gd name="connsiteX202" fmla="*/ 1263663 w 1754187"/>
                <a:gd name="connsiteY202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54249 w 1754187"/>
                <a:gd name="connsiteY47" fmla="*/ 1678635 h 2278228"/>
                <a:gd name="connsiteX48" fmla="*/ 1468166 w 1754187"/>
                <a:gd name="connsiteY48" fmla="*/ 1745950 h 2278228"/>
                <a:gd name="connsiteX49" fmla="*/ 1468166 w 1754187"/>
                <a:gd name="connsiteY49" fmla="*/ 1748791 h 2278228"/>
                <a:gd name="connsiteX50" fmla="*/ 1476687 w 1754187"/>
                <a:gd name="connsiteY50" fmla="*/ 1835421 h 2278228"/>
                <a:gd name="connsiteX51" fmla="*/ 1297463 w 1754187"/>
                <a:gd name="connsiteY51" fmla="*/ 2054126 h 2278228"/>
                <a:gd name="connsiteX52" fmla="*/ 1260822 w 1754187"/>
                <a:gd name="connsiteY52" fmla="*/ 2087642 h 2278228"/>
                <a:gd name="connsiteX53" fmla="*/ 1190950 w 1754187"/>
                <a:gd name="connsiteY53" fmla="*/ 2177397 h 2278228"/>
                <a:gd name="connsiteX54" fmla="*/ 1053042 w 1754187"/>
                <a:gd name="connsiteY54" fmla="*/ 2131397 h 2278228"/>
                <a:gd name="connsiteX55" fmla="*/ 907769 w 1754187"/>
                <a:gd name="connsiteY55" fmla="*/ 2070884 h 2278228"/>
                <a:gd name="connsiteX56" fmla="*/ 571474 w 1754187"/>
                <a:gd name="connsiteY56" fmla="*/ 2087642 h 2278228"/>
                <a:gd name="connsiteX57" fmla="*/ 551876 w 1754187"/>
                <a:gd name="connsiteY57" fmla="*/ 2087642 h 2278228"/>
                <a:gd name="connsiteX58" fmla="*/ 521200 w 1754187"/>
                <a:gd name="connsiteY58" fmla="*/ 2073724 h 2278228"/>
                <a:gd name="connsiteX59" fmla="*/ 512679 w 1754187"/>
                <a:gd name="connsiteY59" fmla="*/ 2073724 h 2278228"/>
                <a:gd name="connsiteX60" fmla="*/ 462406 w 1754187"/>
                <a:gd name="connsiteY60" fmla="*/ 2101844 h 2278228"/>
                <a:gd name="connsiteX61" fmla="*/ 375492 w 1754187"/>
                <a:gd name="connsiteY61" fmla="*/ 2194154 h 2278228"/>
                <a:gd name="connsiteX62" fmla="*/ 364130 w 1754187"/>
                <a:gd name="connsiteY62" fmla="*/ 2210912 h 2278228"/>
                <a:gd name="connsiteX63" fmla="*/ 294258 w 1754187"/>
                <a:gd name="connsiteY63" fmla="*/ 2278228 h 2278228"/>
                <a:gd name="connsiteX64" fmla="*/ 235179 w 1754187"/>
                <a:gd name="connsiteY64" fmla="*/ 1672954 h 2278228"/>
                <a:gd name="connsiteX65" fmla="*/ 240860 w 1754187"/>
                <a:gd name="connsiteY65" fmla="*/ 1664717 h 2278228"/>
                <a:gd name="connsiteX66" fmla="*/ 235179 w 1754187"/>
                <a:gd name="connsiteY66" fmla="*/ 1479528 h 2278228"/>
                <a:gd name="connsiteX67" fmla="*/ 232623 w 1754187"/>
                <a:gd name="connsiteY67" fmla="*/ 1476687 h 2278228"/>
                <a:gd name="connsiteX68" fmla="*/ 232623 w 1754187"/>
                <a:gd name="connsiteY68" fmla="*/ 1465610 h 2278228"/>
                <a:gd name="connsiteX69" fmla="*/ 229783 w 1754187"/>
                <a:gd name="connsiteY69" fmla="*/ 1457089 h 2278228"/>
                <a:gd name="connsiteX70" fmla="*/ 229783 w 1754187"/>
                <a:gd name="connsiteY70" fmla="*/ 1451692 h 2278228"/>
                <a:gd name="connsiteX71" fmla="*/ 240860 w 1754187"/>
                <a:gd name="connsiteY71" fmla="*/ 1398294 h 2278228"/>
                <a:gd name="connsiteX72" fmla="*/ 243700 w 1754187"/>
                <a:gd name="connsiteY72" fmla="*/ 1395454 h 2278228"/>
                <a:gd name="connsiteX73" fmla="*/ 249381 w 1754187"/>
                <a:gd name="connsiteY73" fmla="*/ 1392897 h 2278228"/>
                <a:gd name="connsiteX74" fmla="*/ 254778 w 1754187"/>
                <a:gd name="connsiteY74" fmla="*/ 1390057 h 2278228"/>
                <a:gd name="connsiteX75" fmla="*/ 263298 w 1754187"/>
                <a:gd name="connsiteY75" fmla="*/ 1387217 h 2278228"/>
                <a:gd name="connsiteX76" fmla="*/ 299655 w 1754187"/>
                <a:gd name="connsiteY76" fmla="*/ 1387217 h 2278228"/>
                <a:gd name="connsiteX77" fmla="*/ 299655 w 1754187"/>
                <a:gd name="connsiteY77" fmla="*/ 1381536 h 2278228"/>
                <a:gd name="connsiteX78" fmla="*/ 305335 w 1754187"/>
                <a:gd name="connsiteY78" fmla="*/ 1375855 h 2278228"/>
                <a:gd name="connsiteX79" fmla="*/ 305335 w 1754187"/>
                <a:gd name="connsiteY79" fmla="*/ 1317061 h 2278228"/>
                <a:gd name="connsiteX80" fmla="*/ 308176 w 1754187"/>
                <a:gd name="connsiteY80" fmla="*/ 1311380 h 2278228"/>
                <a:gd name="connsiteX81" fmla="*/ 313856 w 1754187"/>
                <a:gd name="connsiteY81" fmla="*/ 1303143 h 2278228"/>
                <a:gd name="connsiteX82" fmla="*/ 316413 w 1754187"/>
                <a:gd name="connsiteY82" fmla="*/ 1300303 h 2278228"/>
                <a:gd name="connsiteX83" fmla="*/ 341692 w 1754187"/>
                <a:gd name="connsiteY83" fmla="*/ 1266787 h 2278228"/>
                <a:gd name="connsiteX84" fmla="*/ 372651 w 1754187"/>
                <a:gd name="connsiteY84" fmla="*/ 1238668 h 2278228"/>
                <a:gd name="connsiteX85" fmla="*/ 378332 w 1754187"/>
                <a:gd name="connsiteY85" fmla="*/ 1238668 h 2278228"/>
                <a:gd name="connsiteX86" fmla="*/ 383728 w 1754187"/>
                <a:gd name="connsiteY86" fmla="*/ 1235827 h 2278228"/>
                <a:gd name="connsiteX87" fmla="*/ 389409 w 1754187"/>
                <a:gd name="connsiteY87" fmla="*/ 1235827 h 2278228"/>
                <a:gd name="connsiteX88" fmla="*/ 411848 w 1754187"/>
                <a:gd name="connsiteY88" fmla="*/ 1238668 h 2278228"/>
                <a:gd name="connsiteX89" fmla="*/ 422925 w 1754187"/>
                <a:gd name="connsiteY89" fmla="*/ 1238668 h 2278228"/>
                <a:gd name="connsiteX90" fmla="*/ 445364 w 1754187"/>
                <a:gd name="connsiteY90" fmla="*/ 1224750 h 2278228"/>
                <a:gd name="connsiteX91" fmla="*/ 439967 w 1754187"/>
                <a:gd name="connsiteY91" fmla="*/ 1221910 h 2278228"/>
                <a:gd name="connsiteX92" fmla="*/ 428606 w 1754187"/>
                <a:gd name="connsiteY92" fmla="*/ 1199471 h 2278228"/>
                <a:gd name="connsiteX93" fmla="*/ 425765 w 1754187"/>
                <a:gd name="connsiteY93" fmla="*/ 1193790 h 2278228"/>
                <a:gd name="connsiteX94" fmla="*/ 403327 w 1754187"/>
                <a:gd name="connsiteY94" fmla="*/ 1171352 h 2278228"/>
                <a:gd name="connsiteX95" fmla="*/ 400486 w 1754187"/>
                <a:gd name="connsiteY95" fmla="*/ 1171352 h 2278228"/>
                <a:gd name="connsiteX96" fmla="*/ 395090 w 1754187"/>
                <a:gd name="connsiteY96" fmla="*/ 1168511 h 2278228"/>
                <a:gd name="connsiteX97" fmla="*/ 378332 w 1754187"/>
                <a:gd name="connsiteY97" fmla="*/ 1162831 h 2278228"/>
                <a:gd name="connsiteX98" fmla="*/ 372651 w 1754187"/>
                <a:gd name="connsiteY98" fmla="*/ 1160274 h 2278228"/>
                <a:gd name="connsiteX99" fmla="*/ 353053 w 1754187"/>
                <a:gd name="connsiteY99" fmla="*/ 1126475 h 2278228"/>
                <a:gd name="connsiteX100" fmla="*/ 333455 w 1754187"/>
                <a:gd name="connsiteY100" fmla="*/ 1123634 h 2278228"/>
                <a:gd name="connsiteX101" fmla="*/ 294258 w 1754187"/>
                <a:gd name="connsiteY101" fmla="*/ 1112557 h 2278228"/>
                <a:gd name="connsiteX102" fmla="*/ 299655 w 1754187"/>
                <a:gd name="connsiteY102" fmla="*/ 1095799 h 2278228"/>
                <a:gd name="connsiteX103" fmla="*/ 294258 w 1754187"/>
                <a:gd name="connsiteY103" fmla="*/ 1050922 h 2278228"/>
                <a:gd name="connsiteX104" fmla="*/ 294258 w 1754187"/>
                <a:gd name="connsiteY104" fmla="*/ 1039560 h 2278228"/>
                <a:gd name="connsiteX105" fmla="*/ 302495 w 1754187"/>
                <a:gd name="connsiteY105" fmla="*/ 983606 h 2278228"/>
                <a:gd name="connsiteX106" fmla="*/ 302495 w 1754187"/>
                <a:gd name="connsiteY106" fmla="*/ 964008 h 2278228"/>
                <a:gd name="connsiteX107" fmla="*/ 324934 w 1754187"/>
                <a:gd name="connsiteY107" fmla="*/ 885615 h 2278228"/>
                <a:gd name="connsiteX108" fmla="*/ 333455 w 1754187"/>
                <a:gd name="connsiteY108" fmla="*/ 874253 h 2278228"/>
                <a:gd name="connsiteX109" fmla="*/ 341692 w 1754187"/>
                <a:gd name="connsiteY109" fmla="*/ 863176 h 2278228"/>
                <a:gd name="connsiteX110" fmla="*/ 358449 w 1754187"/>
                <a:gd name="connsiteY110" fmla="*/ 823980 h 2278228"/>
                <a:gd name="connsiteX111" fmla="*/ 361290 w 1754187"/>
                <a:gd name="connsiteY111" fmla="*/ 818299 h 2278228"/>
                <a:gd name="connsiteX112" fmla="*/ 358449 w 1754187"/>
                <a:gd name="connsiteY112" fmla="*/ 806938 h 2278228"/>
                <a:gd name="connsiteX113" fmla="*/ 358449 w 1754187"/>
                <a:gd name="connsiteY113" fmla="*/ 798701 h 2278228"/>
                <a:gd name="connsiteX114" fmla="*/ 308176 w 1754187"/>
                <a:gd name="connsiteY114" fmla="*/ 764901 h 2278228"/>
                <a:gd name="connsiteX115" fmla="*/ 296814 w 1754187"/>
                <a:gd name="connsiteY115" fmla="*/ 764901 h 2278228"/>
                <a:gd name="connsiteX116" fmla="*/ 263298 w 1754187"/>
                <a:gd name="connsiteY116" fmla="*/ 748143 h 2278228"/>
                <a:gd name="connsiteX117" fmla="*/ 254778 w 1754187"/>
                <a:gd name="connsiteY117" fmla="*/ 745302 h 2278228"/>
                <a:gd name="connsiteX118" fmla="*/ 195983 w 1754187"/>
                <a:gd name="connsiteY118" fmla="*/ 750983 h 2278228"/>
                <a:gd name="connsiteX119" fmla="*/ 184905 w 1754187"/>
                <a:gd name="connsiteY119" fmla="*/ 753823 h 2278228"/>
                <a:gd name="connsiteX120" fmla="*/ 137188 w 1754187"/>
                <a:gd name="connsiteY120" fmla="*/ 742746 h 2278228"/>
                <a:gd name="connsiteX121" fmla="*/ 131507 w 1754187"/>
                <a:gd name="connsiteY121" fmla="*/ 734225 h 2278228"/>
                <a:gd name="connsiteX122" fmla="*/ 100832 w 1754187"/>
                <a:gd name="connsiteY122" fmla="*/ 686508 h 2278228"/>
                <a:gd name="connsiteX123" fmla="*/ 86630 w 1754187"/>
                <a:gd name="connsiteY123" fmla="*/ 680827 h 2278228"/>
                <a:gd name="connsiteX124" fmla="*/ 69872 w 1754187"/>
                <a:gd name="connsiteY124" fmla="*/ 675430 h 2278228"/>
                <a:gd name="connsiteX125" fmla="*/ 24995 w 1754187"/>
                <a:gd name="connsiteY125" fmla="*/ 630553 h 2278228"/>
                <a:gd name="connsiteX126" fmla="*/ 24995 w 1754187"/>
                <a:gd name="connsiteY126" fmla="*/ 619192 h 2278228"/>
                <a:gd name="connsiteX127" fmla="*/ 22439 w 1754187"/>
                <a:gd name="connsiteY127" fmla="*/ 610955 h 2278228"/>
                <a:gd name="connsiteX128" fmla="*/ 0 w 1754187"/>
                <a:gd name="connsiteY128" fmla="*/ 532562 h 2278228"/>
                <a:gd name="connsiteX129" fmla="*/ 8237 w 1754187"/>
                <a:gd name="connsiteY129" fmla="*/ 535118 h 2278228"/>
                <a:gd name="connsiteX130" fmla="*/ 16758 w 1754187"/>
                <a:gd name="connsiteY130" fmla="*/ 535118 h 2278228"/>
                <a:gd name="connsiteX131" fmla="*/ 33516 w 1754187"/>
                <a:gd name="connsiteY131" fmla="*/ 537958 h 2278228"/>
                <a:gd name="connsiteX132" fmla="*/ 47433 w 1754187"/>
                <a:gd name="connsiteY132" fmla="*/ 535118 h 2278228"/>
                <a:gd name="connsiteX133" fmla="*/ 58795 w 1754187"/>
                <a:gd name="connsiteY133" fmla="*/ 535118 h 2278228"/>
                <a:gd name="connsiteX134" fmla="*/ 72712 w 1754187"/>
                <a:gd name="connsiteY134" fmla="*/ 532562 h 2278228"/>
                <a:gd name="connsiteX135" fmla="*/ 78393 w 1754187"/>
                <a:gd name="connsiteY135" fmla="*/ 529721 h 2278228"/>
                <a:gd name="connsiteX136" fmla="*/ 86630 w 1754187"/>
                <a:gd name="connsiteY136" fmla="*/ 529721 h 2278228"/>
                <a:gd name="connsiteX137" fmla="*/ 120430 w 1754187"/>
                <a:gd name="connsiteY137" fmla="*/ 526881 h 2278228"/>
                <a:gd name="connsiteX138" fmla="*/ 128667 w 1754187"/>
                <a:gd name="connsiteY138" fmla="*/ 529721 h 2278228"/>
                <a:gd name="connsiteX139" fmla="*/ 134347 w 1754187"/>
                <a:gd name="connsiteY139" fmla="*/ 529721 h 2278228"/>
                <a:gd name="connsiteX140" fmla="*/ 165307 w 1754187"/>
                <a:gd name="connsiteY140" fmla="*/ 549320 h 2278228"/>
                <a:gd name="connsiteX141" fmla="*/ 173544 w 1754187"/>
                <a:gd name="connsiteY141" fmla="*/ 557557 h 2278228"/>
                <a:gd name="connsiteX142" fmla="*/ 179225 w 1754187"/>
                <a:gd name="connsiteY142" fmla="*/ 560397 h 2278228"/>
                <a:gd name="connsiteX143" fmla="*/ 187746 w 1754187"/>
                <a:gd name="connsiteY143" fmla="*/ 566078 h 2278228"/>
                <a:gd name="connsiteX144" fmla="*/ 226942 w 1754187"/>
                <a:gd name="connsiteY144" fmla="*/ 599594 h 2278228"/>
                <a:gd name="connsiteX145" fmla="*/ 232623 w 1754187"/>
                <a:gd name="connsiteY145" fmla="*/ 602434 h 2278228"/>
                <a:gd name="connsiteX146" fmla="*/ 240860 w 1754187"/>
                <a:gd name="connsiteY146" fmla="*/ 605274 h 2278228"/>
                <a:gd name="connsiteX147" fmla="*/ 246541 w 1754187"/>
                <a:gd name="connsiteY147" fmla="*/ 608114 h 2278228"/>
                <a:gd name="connsiteX148" fmla="*/ 257618 w 1754187"/>
                <a:gd name="connsiteY148" fmla="*/ 608114 h 2278228"/>
                <a:gd name="connsiteX149" fmla="*/ 302495 w 1754187"/>
                <a:gd name="connsiteY149" fmla="*/ 591357 h 2278228"/>
                <a:gd name="connsiteX150" fmla="*/ 308176 w 1754187"/>
                <a:gd name="connsiteY150" fmla="*/ 585676 h 2278228"/>
                <a:gd name="connsiteX151" fmla="*/ 311016 w 1754187"/>
                <a:gd name="connsiteY151" fmla="*/ 579995 h 2278228"/>
                <a:gd name="connsiteX152" fmla="*/ 316413 w 1754187"/>
                <a:gd name="connsiteY152" fmla="*/ 574599 h 2278228"/>
                <a:gd name="connsiteX153" fmla="*/ 319253 w 1754187"/>
                <a:gd name="connsiteY153" fmla="*/ 568918 h 2278228"/>
                <a:gd name="connsiteX154" fmla="*/ 366971 w 1754187"/>
                <a:gd name="connsiteY154" fmla="*/ 552160 h 2278228"/>
                <a:gd name="connsiteX155" fmla="*/ 375492 w 1754187"/>
                <a:gd name="connsiteY155" fmla="*/ 552160 h 2278228"/>
                <a:gd name="connsiteX156" fmla="*/ 422925 w 1754187"/>
                <a:gd name="connsiteY156" fmla="*/ 515520 h 2278228"/>
                <a:gd name="connsiteX157" fmla="*/ 431446 w 1754187"/>
                <a:gd name="connsiteY157" fmla="*/ 507283 h 2278228"/>
                <a:gd name="connsiteX158" fmla="*/ 437127 w 1754187"/>
                <a:gd name="connsiteY158" fmla="*/ 498762 h 2278228"/>
                <a:gd name="connsiteX159" fmla="*/ 470643 w 1754187"/>
                <a:gd name="connsiteY159" fmla="*/ 487685 h 2278228"/>
                <a:gd name="connsiteX160" fmla="*/ 482004 w 1754187"/>
                <a:gd name="connsiteY160" fmla="*/ 487685 h 2278228"/>
                <a:gd name="connsiteX161" fmla="*/ 518360 w 1754187"/>
                <a:gd name="connsiteY161" fmla="*/ 498762 h 2278228"/>
                <a:gd name="connsiteX162" fmla="*/ 526597 w 1754187"/>
                <a:gd name="connsiteY162" fmla="*/ 498762 h 2278228"/>
                <a:gd name="connsiteX163" fmla="*/ 554716 w 1754187"/>
                <a:gd name="connsiteY163" fmla="*/ 487685 h 2278228"/>
                <a:gd name="connsiteX164" fmla="*/ 563237 w 1754187"/>
                <a:gd name="connsiteY164" fmla="*/ 479164 h 2278228"/>
                <a:gd name="connsiteX165" fmla="*/ 574315 w 1754187"/>
                <a:gd name="connsiteY165" fmla="*/ 473483 h 2278228"/>
                <a:gd name="connsiteX166" fmla="*/ 579995 w 1754187"/>
                <a:gd name="connsiteY166" fmla="*/ 468086 h 2278228"/>
                <a:gd name="connsiteX167" fmla="*/ 627713 w 1754187"/>
                <a:gd name="connsiteY167" fmla="*/ 459565 h 2278228"/>
                <a:gd name="connsiteX168" fmla="*/ 644471 w 1754187"/>
                <a:gd name="connsiteY168" fmla="*/ 453885 h 2278228"/>
                <a:gd name="connsiteX169" fmla="*/ 658388 w 1754187"/>
                <a:gd name="connsiteY169" fmla="*/ 453885 h 2278228"/>
                <a:gd name="connsiteX170" fmla="*/ 694745 w 1754187"/>
                <a:gd name="connsiteY170" fmla="*/ 417528 h 2278228"/>
                <a:gd name="connsiteX171" fmla="*/ 694745 w 1754187"/>
                <a:gd name="connsiteY171" fmla="*/ 409007 h 2278228"/>
                <a:gd name="connsiteX172" fmla="*/ 697585 w 1754187"/>
                <a:gd name="connsiteY172" fmla="*/ 361574 h 2278228"/>
                <a:gd name="connsiteX173" fmla="*/ 700425 w 1754187"/>
                <a:gd name="connsiteY173" fmla="*/ 353053 h 2278228"/>
                <a:gd name="connsiteX174" fmla="*/ 728545 w 1754187"/>
                <a:gd name="connsiteY174" fmla="*/ 313856 h 2278228"/>
                <a:gd name="connsiteX175" fmla="*/ 770581 w 1754187"/>
                <a:gd name="connsiteY175" fmla="*/ 299939 h 2278228"/>
                <a:gd name="connsiteX176" fmla="*/ 795860 w 1754187"/>
                <a:gd name="connsiteY176" fmla="*/ 283181 h 2278228"/>
                <a:gd name="connsiteX177" fmla="*/ 804097 w 1754187"/>
                <a:gd name="connsiteY177" fmla="*/ 277500 h 2278228"/>
                <a:gd name="connsiteX178" fmla="*/ 812618 w 1754187"/>
                <a:gd name="connsiteY178" fmla="*/ 271820 h 2278228"/>
                <a:gd name="connsiteX179" fmla="*/ 851815 w 1754187"/>
                <a:gd name="connsiteY179" fmla="*/ 229783 h 2278228"/>
                <a:gd name="connsiteX180" fmla="*/ 860336 w 1754187"/>
                <a:gd name="connsiteY180" fmla="*/ 218705 h 2278228"/>
                <a:gd name="connsiteX181" fmla="*/ 910610 w 1754187"/>
                <a:gd name="connsiteY181" fmla="*/ 201663 h 2278228"/>
                <a:gd name="connsiteX182" fmla="*/ 946966 w 1754187"/>
                <a:gd name="connsiteY182" fmla="*/ 190586 h 2278228"/>
                <a:gd name="connsiteX183" fmla="*/ 955487 w 1754187"/>
                <a:gd name="connsiteY183" fmla="*/ 187746 h 2278228"/>
                <a:gd name="connsiteX184" fmla="*/ 994683 w 1754187"/>
                <a:gd name="connsiteY184" fmla="*/ 170988 h 2278228"/>
                <a:gd name="connsiteX185" fmla="*/ 1000364 w 1754187"/>
                <a:gd name="connsiteY185" fmla="*/ 170988 h 2278228"/>
                <a:gd name="connsiteX186" fmla="*/ 1059159 w 1754187"/>
                <a:gd name="connsiteY186" fmla="*/ 140028 h 2278228"/>
                <a:gd name="connsiteX187" fmla="*/ 1090118 w 1754187"/>
                <a:gd name="connsiteY187" fmla="*/ 126111 h 2278228"/>
                <a:gd name="connsiteX188" fmla="*/ 1098355 w 1754187"/>
                <a:gd name="connsiteY188" fmla="*/ 123270 h 2278228"/>
                <a:gd name="connsiteX189" fmla="*/ 1120794 w 1754187"/>
                <a:gd name="connsiteY189" fmla="*/ 106512 h 2278228"/>
                <a:gd name="connsiteX190" fmla="*/ 1126475 w 1754187"/>
                <a:gd name="connsiteY190" fmla="*/ 97991 h 2278228"/>
                <a:gd name="connsiteX191" fmla="*/ 1137552 w 1754187"/>
                <a:gd name="connsiteY191" fmla="*/ 78393 h 2278228"/>
                <a:gd name="connsiteX192" fmla="*/ 1146073 w 1754187"/>
                <a:gd name="connsiteY192" fmla="*/ 53114 h 2278228"/>
                <a:gd name="connsiteX193" fmla="*/ 1143233 w 1754187"/>
                <a:gd name="connsiteY193" fmla="*/ 42037 h 2278228"/>
                <a:gd name="connsiteX194" fmla="*/ 1140392 w 1754187"/>
                <a:gd name="connsiteY194" fmla="*/ 28119 h 2278228"/>
                <a:gd name="connsiteX195" fmla="*/ 1151754 w 1754187"/>
                <a:gd name="connsiteY195" fmla="*/ 0 h 2278228"/>
                <a:gd name="connsiteX196" fmla="*/ 1159990 w 1754187"/>
                <a:gd name="connsiteY196" fmla="*/ 2840 h 2278228"/>
                <a:gd name="connsiteX197" fmla="*/ 1196347 w 1754187"/>
                <a:gd name="connsiteY197" fmla="*/ 28119 h 2278228"/>
                <a:gd name="connsiteX198" fmla="*/ 1204868 w 1754187"/>
                <a:gd name="connsiteY198" fmla="*/ 36356 h 2278228"/>
                <a:gd name="connsiteX199" fmla="*/ 1210548 w 1754187"/>
                <a:gd name="connsiteY199" fmla="*/ 42037 h 2278228"/>
                <a:gd name="connsiteX200" fmla="*/ 1252585 w 1754187"/>
                <a:gd name="connsiteY200" fmla="*/ 55954 h 2278228"/>
                <a:gd name="connsiteX201" fmla="*/ 1263663 w 1754187"/>
                <a:gd name="connsiteY201" fmla="*/ 50558 h 2278228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54249 w 1754187"/>
                <a:gd name="connsiteY47" fmla="*/ 1678635 h 2210912"/>
                <a:gd name="connsiteX48" fmla="*/ 1468166 w 1754187"/>
                <a:gd name="connsiteY48" fmla="*/ 1745950 h 2210912"/>
                <a:gd name="connsiteX49" fmla="*/ 1468166 w 1754187"/>
                <a:gd name="connsiteY49" fmla="*/ 1748791 h 2210912"/>
                <a:gd name="connsiteX50" fmla="*/ 1476687 w 1754187"/>
                <a:gd name="connsiteY50" fmla="*/ 1835421 h 2210912"/>
                <a:gd name="connsiteX51" fmla="*/ 1297463 w 1754187"/>
                <a:gd name="connsiteY51" fmla="*/ 2054126 h 2210912"/>
                <a:gd name="connsiteX52" fmla="*/ 1260822 w 1754187"/>
                <a:gd name="connsiteY52" fmla="*/ 2087642 h 2210912"/>
                <a:gd name="connsiteX53" fmla="*/ 1190950 w 1754187"/>
                <a:gd name="connsiteY53" fmla="*/ 2177397 h 2210912"/>
                <a:gd name="connsiteX54" fmla="*/ 1053042 w 1754187"/>
                <a:gd name="connsiteY54" fmla="*/ 2131397 h 2210912"/>
                <a:gd name="connsiteX55" fmla="*/ 907769 w 1754187"/>
                <a:gd name="connsiteY55" fmla="*/ 2070884 h 2210912"/>
                <a:gd name="connsiteX56" fmla="*/ 571474 w 1754187"/>
                <a:gd name="connsiteY56" fmla="*/ 2087642 h 2210912"/>
                <a:gd name="connsiteX57" fmla="*/ 551876 w 1754187"/>
                <a:gd name="connsiteY57" fmla="*/ 2087642 h 2210912"/>
                <a:gd name="connsiteX58" fmla="*/ 521200 w 1754187"/>
                <a:gd name="connsiteY58" fmla="*/ 2073724 h 2210912"/>
                <a:gd name="connsiteX59" fmla="*/ 512679 w 1754187"/>
                <a:gd name="connsiteY59" fmla="*/ 2073724 h 2210912"/>
                <a:gd name="connsiteX60" fmla="*/ 462406 w 1754187"/>
                <a:gd name="connsiteY60" fmla="*/ 2101844 h 2210912"/>
                <a:gd name="connsiteX61" fmla="*/ 375492 w 1754187"/>
                <a:gd name="connsiteY61" fmla="*/ 2194154 h 2210912"/>
                <a:gd name="connsiteX62" fmla="*/ 364130 w 1754187"/>
                <a:gd name="connsiteY62" fmla="*/ 2210912 h 2210912"/>
                <a:gd name="connsiteX63" fmla="*/ 235179 w 1754187"/>
                <a:gd name="connsiteY63" fmla="*/ 1672954 h 2210912"/>
                <a:gd name="connsiteX64" fmla="*/ 240860 w 1754187"/>
                <a:gd name="connsiteY64" fmla="*/ 1664717 h 2210912"/>
                <a:gd name="connsiteX65" fmla="*/ 235179 w 1754187"/>
                <a:gd name="connsiteY65" fmla="*/ 1479528 h 2210912"/>
                <a:gd name="connsiteX66" fmla="*/ 232623 w 1754187"/>
                <a:gd name="connsiteY66" fmla="*/ 1476687 h 2210912"/>
                <a:gd name="connsiteX67" fmla="*/ 232623 w 1754187"/>
                <a:gd name="connsiteY67" fmla="*/ 1465610 h 2210912"/>
                <a:gd name="connsiteX68" fmla="*/ 229783 w 1754187"/>
                <a:gd name="connsiteY68" fmla="*/ 1457089 h 2210912"/>
                <a:gd name="connsiteX69" fmla="*/ 229783 w 1754187"/>
                <a:gd name="connsiteY69" fmla="*/ 1451692 h 2210912"/>
                <a:gd name="connsiteX70" fmla="*/ 240860 w 1754187"/>
                <a:gd name="connsiteY70" fmla="*/ 1398294 h 2210912"/>
                <a:gd name="connsiteX71" fmla="*/ 243700 w 1754187"/>
                <a:gd name="connsiteY71" fmla="*/ 1395454 h 2210912"/>
                <a:gd name="connsiteX72" fmla="*/ 249381 w 1754187"/>
                <a:gd name="connsiteY72" fmla="*/ 1392897 h 2210912"/>
                <a:gd name="connsiteX73" fmla="*/ 254778 w 1754187"/>
                <a:gd name="connsiteY73" fmla="*/ 1390057 h 2210912"/>
                <a:gd name="connsiteX74" fmla="*/ 263298 w 1754187"/>
                <a:gd name="connsiteY74" fmla="*/ 1387217 h 2210912"/>
                <a:gd name="connsiteX75" fmla="*/ 299655 w 1754187"/>
                <a:gd name="connsiteY75" fmla="*/ 1387217 h 2210912"/>
                <a:gd name="connsiteX76" fmla="*/ 299655 w 1754187"/>
                <a:gd name="connsiteY76" fmla="*/ 1381536 h 2210912"/>
                <a:gd name="connsiteX77" fmla="*/ 305335 w 1754187"/>
                <a:gd name="connsiteY77" fmla="*/ 1375855 h 2210912"/>
                <a:gd name="connsiteX78" fmla="*/ 305335 w 1754187"/>
                <a:gd name="connsiteY78" fmla="*/ 1317061 h 2210912"/>
                <a:gd name="connsiteX79" fmla="*/ 308176 w 1754187"/>
                <a:gd name="connsiteY79" fmla="*/ 1311380 h 2210912"/>
                <a:gd name="connsiteX80" fmla="*/ 313856 w 1754187"/>
                <a:gd name="connsiteY80" fmla="*/ 1303143 h 2210912"/>
                <a:gd name="connsiteX81" fmla="*/ 316413 w 1754187"/>
                <a:gd name="connsiteY81" fmla="*/ 1300303 h 2210912"/>
                <a:gd name="connsiteX82" fmla="*/ 341692 w 1754187"/>
                <a:gd name="connsiteY82" fmla="*/ 1266787 h 2210912"/>
                <a:gd name="connsiteX83" fmla="*/ 372651 w 1754187"/>
                <a:gd name="connsiteY83" fmla="*/ 1238668 h 2210912"/>
                <a:gd name="connsiteX84" fmla="*/ 378332 w 1754187"/>
                <a:gd name="connsiteY84" fmla="*/ 1238668 h 2210912"/>
                <a:gd name="connsiteX85" fmla="*/ 383728 w 1754187"/>
                <a:gd name="connsiteY85" fmla="*/ 1235827 h 2210912"/>
                <a:gd name="connsiteX86" fmla="*/ 389409 w 1754187"/>
                <a:gd name="connsiteY86" fmla="*/ 1235827 h 2210912"/>
                <a:gd name="connsiteX87" fmla="*/ 411848 w 1754187"/>
                <a:gd name="connsiteY87" fmla="*/ 1238668 h 2210912"/>
                <a:gd name="connsiteX88" fmla="*/ 422925 w 1754187"/>
                <a:gd name="connsiteY88" fmla="*/ 1238668 h 2210912"/>
                <a:gd name="connsiteX89" fmla="*/ 445364 w 1754187"/>
                <a:gd name="connsiteY89" fmla="*/ 1224750 h 2210912"/>
                <a:gd name="connsiteX90" fmla="*/ 439967 w 1754187"/>
                <a:gd name="connsiteY90" fmla="*/ 1221910 h 2210912"/>
                <a:gd name="connsiteX91" fmla="*/ 428606 w 1754187"/>
                <a:gd name="connsiteY91" fmla="*/ 1199471 h 2210912"/>
                <a:gd name="connsiteX92" fmla="*/ 425765 w 1754187"/>
                <a:gd name="connsiteY92" fmla="*/ 1193790 h 2210912"/>
                <a:gd name="connsiteX93" fmla="*/ 403327 w 1754187"/>
                <a:gd name="connsiteY93" fmla="*/ 1171352 h 2210912"/>
                <a:gd name="connsiteX94" fmla="*/ 400486 w 1754187"/>
                <a:gd name="connsiteY94" fmla="*/ 1171352 h 2210912"/>
                <a:gd name="connsiteX95" fmla="*/ 395090 w 1754187"/>
                <a:gd name="connsiteY95" fmla="*/ 1168511 h 2210912"/>
                <a:gd name="connsiteX96" fmla="*/ 378332 w 1754187"/>
                <a:gd name="connsiteY96" fmla="*/ 1162831 h 2210912"/>
                <a:gd name="connsiteX97" fmla="*/ 372651 w 1754187"/>
                <a:gd name="connsiteY97" fmla="*/ 1160274 h 2210912"/>
                <a:gd name="connsiteX98" fmla="*/ 353053 w 1754187"/>
                <a:gd name="connsiteY98" fmla="*/ 1126475 h 2210912"/>
                <a:gd name="connsiteX99" fmla="*/ 333455 w 1754187"/>
                <a:gd name="connsiteY99" fmla="*/ 1123634 h 2210912"/>
                <a:gd name="connsiteX100" fmla="*/ 294258 w 1754187"/>
                <a:gd name="connsiteY100" fmla="*/ 1112557 h 2210912"/>
                <a:gd name="connsiteX101" fmla="*/ 299655 w 1754187"/>
                <a:gd name="connsiteY101" fmla="*/ 1095799 h 2210912"/>
                <a:gd name="connsiteX102" fmla="*/ 294258 w 1754187"/>
                <a:gd name="connsiteY102" fmla="*/ 1050922 h 2210912"/>
                <a:gd name="connsiteX103" fmla="*/ 294258 w 1754187"/>
                <a:gd name="connsiteY103" fmla="*/ 1039560 h 2210912"/>
                <a:gd name="connsiteX104" fmla="*/ 302495 w 1754187"/>
                <a:gd name="connsiteY104" fmla="*/ 983606 h 2210912"/>
                <a:gd name="connsiteX105" fmla="*/ 302495 w 1754187"/>
                <a:gd name="connsiteY105" fmla="*/ 964008 h 2210912"/>
                <a:gd name="connsiteX106" fmla="*/ 324934 w 1754187"/>
                <a:gd name="connsiteY106" fmla="*/ 885615 h 2210912"/>
                <a:gd name="connsiteX107" fmla="*/ 333455 w 1754187"/>
                <a:gd name="connsiteY107" fmla="*/ 874253 h 2210912"/>
                <a:gd name="connsiteX108" fmla="*/ 341692 w 1754187"/>
                <a:gd name="connsiteY108" fmla="*/ 863176 h 2210912"/>
                <a:gd name="connsiteX109" fmla="*/ 358449 w 1754187"/>
                <a:gd name="connsiteY109" fmla="*/ 823980 h 2210912"/>
                <a:gd name="connsiteX110" fmla="*/ 361290 w 1754187"/>
                <a:gd name="connsiteY110" fmla="*/ 818299 h 2210912"/>
                <a:gd name="connsiteX111" fmla="*/ 358449 w 1754187"/>
                <a:gd name="connsiteY111" fmla="*/ 806938 h 2210912"/>
                <a:gd name="connsiteX112" fmla="*/ 358449 w 1754187"/>
                <a:gd name="connsiteY112" fmla="*/ 798701 h 2210912"/>
                <a:gd name="connsiteX113" fmla="*/ 308176 w 1754187"/>
                <a:gd name="connsiteY113" fmla="*/ 764901 h 2210912"/>
                <a:gd name="connsiteX114" fmla="*/ 296814 w 1754187"/>
                <a:gd name="connsiteY114" fmla="*/ 764901 h 2210912"/>
                <a:gd name="connsiteX115" fmla="*/ 263298 w 1754187"/>
                <a:gd name="connsiteY115" fmla="*/ 748143 h 2210912"/>
                <a:gd name="connsiteX116" fmla="*/ 254778 w 1754187"/>
                <a:gd name="connsiteY116" fmla="*/ 745302 h 2210912"/>
                <a:gd name="connsiteX117" fmla="*/ 195983 w 1754187"/>
                <a:gd name="connsiteY117" fmla="*/ 750983 h 2210912"/>
                <a:gd name="connsiteX118" fmla="*/ 184905 w 1754187"/>
                <a:gd name="connsiteY118" fmla="*/ 753823 h 2210912"/>
                <a:gd name="connsiteX119" fmla="*/ 137188 w 1754187"/>
                <a:gd name="connsiteY119" fmla="*/ 742746 h 2210912"/>
                <a:gd name="connsiteX120" fmla="*/ 131507 w 1754187"/>
                <a:gd name="connsiteY120" fmla="*/ 734225 h 2210912"/>
                <a:gd name="connsiteX121" fmla="*/ 100832 w 1754187"/>
                <a:gd name="connsiteY121" fmla="*/ 686508 h 2210912"/>
                <a:gd name="connsiteX122" fmla="*/ 86630 w 1754187"/>
                <a:gd name="connsiteY122" fmla="*/ 680827 h 2210912"/>
                <a:gd name="connsiteX123" fmla="*/ 69872 w 1754187"/>
                <a:gd name="connsiteY123" fmla="*/ 675430 h 2210912"/>
                <a:gd name="connsiteX124" fmla="*/ 24995 w 1754187"/>
                <a:gd name="connsiteY124" fmla="*/ 630553 h 2210912"/>
                <a:gd name="connsiteX125" fmla="*/ 24995 w 1754187"/>
                <a:gd name="connsiteY125" fmla="*/ 619192 h 2210912"/>
                <a:gd name="connsiteX126" fmla="*/ 22439 w 1754187"/>
                <a:gd name="connsiteY126" fmla="*/ 610955 h 2210912"/>
                <a:gd name="connsiteX127" fmla="*/ 0 w 1754187"/>
                <a:gd name="connsiteY127" fmla="*/ 532562 h 2210912"/>
                <a:gd name="connsiteX128" fmla="*/ 8237 w 1754187"/>
                <a:gd name="connsiteY128" fmla="*/ 535118 h 2210912"/>
                <a:gd name="connsiteX129" fmla="*/ 16758 w 1754187"/>
                <a:gd name="connsiteY129" fmla="*/ 535118 h 2210912"/>
                <a:gd name="connsiteX130" fmla="*/ 33516 w 1754187"/>
                <a:gd name="connsiteY130" fmla="*/ 537958 h 2210912"/>
                <a:gd name="connsiteX131" fmla="*/ 47433 w 1754187"/>
                <a:gd name="connsiteY131" fmla="*/ 535118 h 2210912"/>
                <a:gd name="connsiteX132" fmla="*/ 58795 w 1754187"/>
                <a:gd name="connsiteY132" fmla="*/ 535118 h 2210912"/>
                <a:gd name="connsiteX133" fmla="*/ 72712 w 1754187"/>
                <a:gd name="connsiteY133" fmla="*/ 532562 h 2210912"/>
                <a:gd name="connsiteX134" fmla="*/ 78393 w 1754187"/>
                <a:gd name="connsiteY134" fmla="*/ 529721 h 2210912"/>
                <a:gd name="connsiteX135" fmla="*/ 86630 w 1754187"/>
                <a:gd name="connsiteY135" fmla="*/ 529721 h 2210912"/>
                <a:gd name="connsiteX136" fmla="*/ 120430 w 1754187"/>
                <a:gd name="connsiteY136" fmla="*/ 526881 h 2210912"/>
                <a:gd name="connsiteX137" fmla="*/ 128667 w 1754187"/>
                <a:gd name="connsiteY137" fmla="*/ 529721 h 2210912"/>
                <a:gd name="connsiteX138" fmla="*/ 134347 w 1754187"/>
                <a:gd name="connsiteY138" fmla="*/ 529721 h 2210912"/>
                <a:gd name="connsiteX139" fmla="*/ 165307 w 1754187"/>
                <a:gd name="connsiteY139" fmla="*/ 549320 h 2210912"/>
                <a:gd name="connsiteX140" fmla="*/ 173544 w 1754187"/>
                <a:gd name="connsiteY140" fmla="*/ 557557 h 2210912"/>
                <a:gd name="connsiteX141" fmla="*/ 179225 w 1754187"/>
                <a:gd name="connsiteY141" fmla="*/ 560397 h 2210912"/>
                <a:gd name="connsiteX142" fmla="*/ 187746 w 1754187"/>
                <a:gd name="connsiteY142" fmla="*/ 566078 h 2210912"/>
                <a:gd name="connsiteX143" fmla="*/ 226942 w 1754187"/>
                <a:gd name="connsiteY143" fmla="*/ 599594 h 2210912"/>
                <a:gd name="connsiteX144" fmla="*/ 232623 w 1754187"/>
                <a:gd name="connsiteY144" fmla="*/ 602434 h 2210912"/>
                <a:gd name="connsiteX145" fmla="*/ 240860 w 1754187"/>
                <a:gd name="connsiteY145" fmla="*/ 605274 h 2210912"/>
                <a:gd name="connsiteX146" fmla="*/ 246541 w 1754187"/>
                <a:gd name="connsiteY146" fmla="*/ 608114 h 2210912"/>
                <a:gd name="connsiteX147" fmla="*/ 257618 w 1754187"/>
                <a:gd name="connsiteY147" fmla="*/ 608114 h 2210912"/>
                <a:gd name="connsiteX148" fmla="*/ 302495 w 1754187"/>
                <a:gd name="connsiteY148" fmla="*/ 591357 h 2210912"/>
                <a:gd name="connsiteX149" fmla="*/ 308176 w 1754187"/>
                <a:gd name="connsiteY149" fmla="*/ 585676 h 2210912"/>
                <a:gd name="connsiteX150" fmla="*/ 311016 w 1754187"/>
                <a:gd name="connsiteY150" fmla="*/ 579995 h 2210912"/>
                <a:gd name="connsiteX151" fmla="*/ 316413 w 1754187"/>
                <a:gd name="connsiteY151" fmla="*/ 574599 h 2210912"/>
                <a:gd name="connsiteX152" fmla="*/ 319253 w 1754187"/>
                <a:gd name="connsiteY152" fmla="*/ 568918 h 2210912"/>
                <a:gd name="connsiteX153" fmla="*/ 366971 w 1754187"/>
                <a:gd name="connsiteY153" fmla="*/ 552160 h 2210912"/>
                <a:gd name="connsiteX154" fmla="*/ 375492 w 1754187"/>
                <a:gd name="connsiteY154" fmla="*/ 552160 h 2210912"/>
                <a:gd name="connsiteX155" fmla="*/ 422925 w 1754187"/>
                <a:gd name="connsiteY155" fmla="*/ 515520 h 2210912"/>
                <a:gd name="connsiteX156" fmla="*/ 431446 w 1754187"/>
                <a:gd name="connsiteY156" fmla="*/ 507283 h 2210912"/>
                <a:gd name="connsiteX157" fmla="*/ 437127 w 1754187"/>
                <a:gd name="connsiteY157" fmla="*/ 498762 h 2210912"/>
                <a:gd name="connsiteX158" fmla="*/ 470643 w 1754187"/>
                <a:gd name="connsiteY158" fmla="*/ 487685 h 2210912"/>
                <a:gd name="connsiteX159" fmla="*/ 482004 w 1754187"/>
                <a:gd name="connsiteY159" fmla="*/ 487685 h 2210912"/>
                <a:gd name="connsiteX160" fmla="*/ 518360 w 1754187"/>
                <a:gd name="connsiteY160" fmla="*/ 498762 h 2210912"/>
                <a:gd name="connsiteX161" fmla="*/ 526597 w 1754187"/>
                <a:gd name="connsiteY161" fmla="*/ 498762 h 2210912"/>
                <a:gd name="connsiteX162" fmla="*/ 554716 w 1754187"/>
                <a:gd name="connsiteY162" fmla="*/ 487685 h 2210912"/>
                <a:gd name="connsiteX163" fmla="*/ 563237 w 1754187"/>
                <a:gd name="connsiteY163" fmla="*/ 479164 h 2210912"/>
                <a:gd name="connsiteX164" fmla="*/ 574315 w 1754187"/>
                <a:gd name="connsiteY164" fmla="*/ 473483 h 2210912"/>
                <a:gd name="connsiteX165" fmla="*/ 579995 w 1754187"/>
                <a:gd name="connsiteY165" fmla="*/ 468086 h 2210912"/>
                <a:gd name="connsiteX166" fmla="*/ 627713 w 1754187"/>
                <a:gd name="connsiteY166" fmla="*/ 459565 h 2210912"/>
                <a:gd name="connsiteX167" fmla="*/ 644471 w 1754187"/>
                <a:gd name="connsiteY167" fmla="*/ 453885 h 2210912"/>
                <a:gd name="connsiteX168" fmla="*/ 658388 w 1754187"/>
                <a:gd name="connsiteY168" fmla="*/ 453885 h 2210912"/>
                <a:gd name="connsiteX169" fmla="*/ 694745 w 1754187"/>
                <a:gd name="connsiteY169" fmla="*/ 417528 h 2210912"/>
                <a:gd name="connsiteX170" fmla="*/ 694745 w 1754187"/>
                <a:gd name="connsiteY170" fmla="*/ 409007 h 2210912"/>
                <a:gd name="connsiteX171" fmla="*/ 697585 w 1754187"/>
                <a:gd name="connsiteY171" fmla="*/ 361574 h 2210912"/>
                <a:gd name="connsiteX172" fmla="*/ 700425 w 1754187"/>
                <a:gd name="connsiteY172" fmla="*/ 353053 h 2210912"/>
                <a:gd name="connsiteX173" fmla="*/ 728545 w 1754187"/>
                <a:gd name="connsiteY173" fmla="*/ 313856 h 2210912"/>
                <a:gd name="connsiteX174" fmla="*/ 770581 w 1754187"/>
                <a:gd name="connsiteY174" fmla="*/ 299939 h 2210912"/>
                <a:gd name="connsiteX175" fmla="*/ 795860 w 1754187"/>
                <a:gd name="connsiteY175" fmla="*/ 283181 h 2210912"/>
                <a:gd name="connsiteX176" fmla="*/ 804097 w 1754187"/>
                <a:gd name="connsiteY176" fmla="*/ 277500 h 2210912"/>
                <a:gd name="connsiteX177" fmla="*/ 812618 w 1754187"/>
                <a:gd name="connsiteY177" fmla="*/ 271820 h 2210912"/>
                <a:gd name="connsiteX178" fmla="*/ 851815 w 1754187"/>
                <a:gd name="connsiteY178" fmla="*/ 229783 h 2210912"/>
                <a:gd name="connsiteX179" fmla="*/ 860336 w 1754187"/>
                <a:gd name="connsiteY179" fmla="*/ 218705 h 2210912"/>
                <a:gd name="connsiteX180" fmla="*/ 910610 w 1754187"/>
                <a:gd name="connsiteY180" fmla="*/ 201663 h 2210912"/>
                <a:gd name="connsiteX181" fmla="*/ 946966 w 1754187"/>
                <a:gd name="connsiteY181" fmla="*/ 190586 h 2210912"/>
                <a:gd name="connsiteX182" fmla="*/ 955487 w 1754187"/>
                <a:gd name="connsiteY182" fmla="*/ 187746 h 2210912"/>
                <a:gd name="connsiteX183" fmla="*/ 994683 w 1754187"/>
                <a:gd name="connsiteY183" fmla="*/ 170988 h 2210912"/>
                <a:gd name="connsiteX184" fmla="*/ 1000364 w 1754187"/>
                <a:gd name="connsiteY184" fmla="*/ 170988 h 2210912"/>
                <a:gd name="connsiteX185" fmla="*/ 1059159 w 1754187"/>
                <a:gd name="connsiteY185" fmla="*/ 140028 h 2210912"/>
                <a:gd name="connsiteX186" fmla="*/ 1090118 w 1754187"/>
                <a:gd name="connsiteY186" fmla="*/ 126111 h 2210912"/>
                <a:gd name="connsiteX187" fmla="*/ 1098355 w 1754187"/>
                <a:gd name="connsiteY187" fmla="*/ 123270 h 2210912"/>
                <a:gd name="connsiteX188" fmla="*/ 1120794 w 1754187"/>
                <a:gd name="connsiteY188" fmla="*/ 106512 h 2210912"/>
                <a:gd name="connsiteX189" fmla="*/ 1126475 w 1754187"/>
                <a:gd name="connsiteY189" fmla="*/ 97991 h 2210912"/>
                <a:gd name="connsiteX190" fmla="*/ 1137552 w 1754187"/>
                <a:gd name="connsiteY190" fmla="*/ 78393 h 2210912"/>
                <a:gd name="connsiteX191" fmla="*/ 1146073 w 1754187"/>
                <a:gd name="connsiteY191" fmla="*/ 53114 h 2210912"/>
                <a:gd name="connsiteX192" fmla="*/ 1143233 w 1754187"/>
                <a:gd name="connsiteY192" fmla="*/ 42037 h 2210912"/>
                <a:gd name="connsiteX193" fmla="*/ 1140392 w 1754187"/>
                <a:gd name="connsiteY193" fmla="*/ 28119 h 2210912"/>
                <a:gd name="connsiteX194" fmla="*/ 1151754 w 1754187"/>
                <a:gd name="connsiteY194" fmla="*/ 0 h 2210912"/>
                <a:gd name="connsiteX195" fmla="*/ 1159990 w 1754187"/>
                <a:gd name="connsiteY195" fmla="*/ 2840 h 2210912"/>
                <a:gd name="connsiteX196" fmla="*/ 1196347 w 1754187"/>
                <a:gd name="connsiteY196" fmla="*/ 28119 h 2210912"/>
                <a:gd name="connsiteX197" fmla="*/ 1204868 w 1754187"/>
                <a:gd name="connsiteY197" fmla="*/ 36356 h 2210912"/>
                <a:gd name="connsiteX198" fmla="*/ 1210548 w 1754187"/>
                <a:gd name="connsiteY198" fmla="*/ 42037 h 2210912"/>
                <a:gd name="connsiteX199" fmla="*/ 1252585 w 1754187"/>
                <a:gd name="connsiteY199" fmla="*/ 55954 h 2210912"/>
                <a:gd name="connsiteX200" fmla="*/ 1263663 w 1754187"/>
                <a:gd name="connsiteY200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68166 w 1754187"/>
                <a:gd name="connsiteY48" fmla="*/ 1745950 h 2210912"/>
                <a:gd name="connsiteX49" fmla="*/ 1468166 w 1754187"/>
                <a:gd name="connsiteY49" fmla="*/ 1748791 h 2210912"/>
                <a:gd name="connsiteX50" fmla="*/ 1476687 w 1754187"/>
                <a:gd name="connsiteY50" fmla="*/ 1835421 h 2210912"/>
                <a:gd name="connsiteX51" fmla="*/ 1297463 w 1754187"/>
                <a:gd name="connsiteY51" fmla="*/ 2054126 h 2210912"/>
                <a:gd name="connsiteX52" fmla="*/ 1260822 w 1754187"/>
                <a:gd name="connsiteY52" fmla="*/ 2087642 h 2210912"/>
                <a:gd name="connsiteX53" fmla="*/ 1190950 w 1754187"/>
                <a:gd name="connsiteY53" fmla="*/ 2177397 h 2210912"/>
                <a:gd name="connsiteX54" fmla="*/ 1053042 w 1754187"/>
                <a:gd name="connsiteY54" fmla="*/ 2131397 h 2210912"/>
                <a:gd name="connsiteX55" fmla="*/ 907769 w 1754187"/>
                <a:gd name="connsiteY55" fmla="*/ 2070884 h 2210912"/>
                <a:gd name="connsiteX56" fmla="*/ 571474 w 1754187"/>
                <a:gd name="connsiteY56" fmla="*/ 2087642 h 2210912"/>
                <a:gd name="connsiteX57" fmla="*/ 551876 w 1754187"/>
                <a:gd name="connsiteY57" fmla="*/ 2087642 h 2210912"/>
                <a:gd name="connsiteX58" fmla="*/ 521200 w 1754187"/>
                <a:gd name="connsiteY58" fmla="*/ 2073724 h 2210912"/>
                <a:gd name="connsiteX59" fmla="*/ 512679 w 1754187"/>
                <a:gd name="connsiteY59" fmla="*/ 2073724 h 2210912"/>
                <a:gd name="connsiteX60" fmla="*/ 462406 w 1754187"/>
                <a:gd name="connsiteY60" fmla="*/ 2101844 h 2210912"/>
                <a:gd name="connsiteX61" fmla="*/ 375492 w 1754187"/>
                <a:gd name="connsiteY61" fmla="*/ 2194154 h 2210912"/>
                <a:gd name="connsiteX62" fmla="*/ 364130 w 1754187"/>
                <a:gd name="connsiteY62" fmla="*/ 2210912 h 2210912"/>
                <a:gd name="connsiteX63" fmla="*/ 235179 w 1754187"/>
                <a:gd name="connsiteY63" fmla="*/ 1672954 h 2210912"/>
                <a:gd name="connsiteX64" fmla="*/ 240860 w 1754187"/>
                <a:gd name="connsiteY64" fmla="*/ 1664717 h 2210912"/>
                <a:gd name="connsiteX65" fmla="*/ 235179 w 1754187"/>
                <a:gd name="connsiteY65" fmla="*/ 1479528 h 2210912"/>
                <a:gd name="connsiteX66" fmla="*/ 232623 w 1754187"/>
                <a:gd name="connsiteY66" fmla="*/ 1476687 h 2210912"/>
                <a:gd name="connsiteX67" fmla="*/ 232623 w 1754187"/>
                <a:gd name="connsiteY67" fmla="*/ 1465610 h 2210912"/>
                <a:gd name="connsiteX68" fmla="*/ 229783 w 1754187"/>
                <a:gd name="connsiteY68" fmla="*/ 1457089 h 2210912"/>
                <a:gd name="connsiteX69" fmla="*/ 229783 w 1754187"/>
                <a:gd name="connsiteY69" fmla="*/ 1451692 h 2210912"/>
                <a:gd name="connsiteX70" fmla="*/ 240860 w 1754187"/>
                <a:gd name="connsiteY70" fmla="*/ 1398294 h 2210912"/>
                <a:gd name="connsiteX71" fmla="*/ 243700 w 1754187"/>
                <a:gd name="connsiteY71" fmla="*/ 1395454 h 2210912"/>
                <a:gd name="connsiteX72" fmla="*/ 249381 w 1754187"/>
                <a:gd name="connsiteY72" fmla="*/ 1392897 h 2210912"/>
                <a:gd name="connsiteX73" fmla="*/ 254778 w 1754187"/>
                <a:gd name="connsiteY73" fmla="*/ 1390057 h 2210912"/>
                <a:gd name="connsiteX74" fmla="*/ 263298 w 1754187"/>
                <a:gd name="connsiteY74" fmla="*/ 1387217 h 2210912"/>
                <a:gd name="connsiteX75" fmla="*/ 299655 w 1754187"/>
                <a:gd name="connsiteY75" fmla="*/ 1387217 h 2210912"/>
                <a:gd name="connsiteX76" fmla="*/ 299655 w 1754187"/>
                <a:gd name="connsiteY76" fmla="*/ 1381536 h 2210912"/>
                <a:gd name="connsiteX77" fmla="*/ 305335 w 1754187"/>
                <a:gd name="connsiteY77" fmla="*/ 1375855 h 2210912"/>
                <a:gd name="connsiteX78" fmla="*/ 305335 w 1754187"/>
                <a:gd name="connsiteY78" fmla="*/ 1317061 h 2210912"/>
                <a:gd name="connsiteX79" fmla="*/ 308176 w 1754187"/>
                <a:gd name="connsiteY79" fmla="*/ 1311380 h 2210912"/>
                <a:gd name="connsiteX80" fmla="*/ 313856 w 1754187"/>
                <a:gd name="connsiteY80" fmla="*/ 1303143 h 2210912"/>
                <a:gd name="connsiteX81" fmla="*/ 316413 w 1754187"/>
                <a:gd name="connsiteY81" fmla="*/ 1300303 h 2210912"/>
                <a:gd name="connsiteX82" fmla="*/ 341692 w 1754187"/>
                <a:gd name="connsiteY82" fmla="*/ 1266787 h 2210912"/>
                <a:gd name="connsiteX83" fmla="*/ 372651 w 1754187"/>
                <a:gd name="connsiteY83" fmla="*/ 1238668 h 2210912"/>
                <a:gd name="connsiteX84" fmla="*/ 378332 w 1754187"/>
                <a:gd name="connsiteY84" fmla="*/ 1238668 h 2210912"/>
                <a:gd name="connsiteX85" fmla="*/ 383728 w 1754187"/>
                <a:gd name="connsiteY85" fmla="*/ 1235827 h 2210912"/>
                <a:gd name="connsiteX86" fmla="*/ 389409 w 1754187"/>
                <a:gd name="connsiteY86" fmla="*/ 1235827 h 2210912"/>
                <a:gd name="connsiteX87" fmla="*/ 411848 w 1754187"/>
                <a:gd name="connsiteY87" fmla="*/ 1238668 h 2210912"/>
                <a:gd name="connsiteX88" fmla="*/ 422925 w 1754187"/>
                <a:gd name="connsiteY88" fmla="*/ 1238668 h 2210912"/>
                <a:gd name="connsiteX89" fmla="*/ 445364 w 1754187"/>
                <a:gd name="connsiteY89" fmla="*/ 1224750 h 2210912"/>
                <a:gd name="connsiteX90" fmla="*/ 439967 w 1754187"/>
                <a:gd name="connsiteY90" fmla="*/ 1221910 h 2210912"/>
                <a:gd name="connsiteX91" fmla="*/ 428606 w 1754187"/>
                <a:gd name="connsiteY91" fmla="*/ 1199471 h 2210912"/>
                <a:gd name="connsiteX92" fmla="*/ 425765 w 1754187"/>
                <a:gd name="connsiteY92" fmla="*/ 1193790 h 2210912"/>
                <a:gd name="connsiteX93" fmla="*/ 403327 w 1754187"/>
                <a:gd name="connsiteY93" fmla="*/ 1171352 h 2210912"/>
                <a:gd name="connsiteX94" fmla="*/ 400486 w 1754187"/>
                <a:gd name="connsiteY94" fmla="*/ 1171352 h 2210912"/>
                <a:gd name="connsiteX95" fmla="*/ 395090 w 1754187"/>
                <a:gd name="connsiteY95" fmla="*/ 1168511 h 2210912"/>
                <a:gd name="connsiteX96" fmla="*/ 378332 w 1754187"/>
                <a:gd name="connsiteY96" fmla="*/ 1162831 h 2210912"/>
                <a:gd name="connsiteX97" fmla="*/ 372651 w 1754187"/>
                <a:gd name="connsiteY97" fmla="*/ 1160274 h 2210912"/>
                <a:gd name="connsiteX98" fmla="*/ 353053 w 1754187"/>
                <a:gd name="connsiteY98" fmla="*/ 1126475 h 2210912"/>
                <a:gd name="connsiteX99" fmla="*/ 333455 w 1754187"/>
                <a:gd name="connsiteY99" fmla="*/ 1123634 h 2210912"/>
                <a:gd name="connsiteX100" fmla="*/ 294258 w 1754187"/>
                <a:gd name="connsiteY100" fmla="*/ 1112557 h 2210912"/>
                <a:gd name="connsiteX101" fmla="*/ 299655 w 1754187"/>
                <a:gd name="connsiteY101" fmla="*/ 1095799 h 2210912"/>
                <a:gd name="connsiteX102" fmla="*/ 294258 w 1754187"/>
                <a:gd name="connsiteY102" fmla="*/ 1050922 h 2210912"/>
                <a:gd name="connsiteX103" fmla="*/ 294258 w 1754187"/>
                <a:gd name="connsiteY103" fmla="*/ 1039560 h 2210912"/>
                <a:gd name="connsiteX104" fmla="*/ 302495 w 1754187"/>
                <a:gd name="connsiteY104" fmla="*/ 983606 h 2210912"/>
                <a:gd name="connsiteX105" fmla="*/ 302495 w 1754187"/>
                <a:gd name="connsiteY105" fmla="*/ 964008 h 2210912"/>
                <a:gd name="connsiteX106" fmla="*/ 324934 w 1754187"/>
                <a:gd name="connsiteY106" fmla="*/ 885615 h 2210912"/>
                <a:gd name="connsiteX107" fmla="*/ 333455 w 1754187"/>
                <a:gd name="connsiteY107" fmla="*/ 874253 h 2210912"/>
                <a:gd name="connsiteX108" fmla="*/ 341692 w 1754187"/>
                <a:gd name="connsiteY108" fmla="*/ 863176 h 2210912"/>
                <a:gd name="connsiteX109" fmla="*/ 358449 w 1754187"/>
                <a:gd name="connsiteY109" fmla="*/ 823980 h 2210912"/>
                <a:gd name="connsiteX110" fmla="*/ 361290 w 1754187"/>
                <a:gd name="connsiteY110" fmla="*/ 818299 h 2210912"/>
                <a:gd name="connsiteX111" fmla="*/ 358449 w 1754187"/>
                <a:gd name="connsiteY111" fmla="*/ 806938 h 2210912"/>
                <a:gd name="connsiteX112" fmla="*/ 358449 w 1754187"/>
                <a:gd name="connsiteY112" fmla="*/ 798701 h 2210912"/>
                <a:gd name="connsiteX113" fmla="*/ 308176 w 1754187"/>
                <a:gd name="connsiteY113" fmla="*/ 764901 h 2210912"/>
                <a:gd name="connsiteX114" fmla="*/ 296814 w 1754187"/>
                <a:gd name="connsiteY114" fmla="*/ 764901 h 2210912"/>
                <a:gd name="connsiteX115" fmla="*/ 263298 w 1754187"/>
                <a:gd name="connsiteY115" fmla="*/ 748143 h 2210912"/>
                <a:gd name="connsiteX116" fmla="*/ 254778 w 1754187"/>
                <a:gd name="connsiteY116" fmla="*/ 745302 h 2210912"/>
                <a:gd name="connsiteX117" fmla="*/ 195983 w 1754187"/>
                <a:gd name="connsiteY117" fmla="*/ 750983 h 2210912"/>
                <a:gd name="connsiteX118" fmla="*/ 184905 w 1754187"/>
                <a:gd name="connsiteY118" fmla="*/ 753823 h 2210912"/>
                <a:gd name="connsiteX119" fmla="*/ 137188 w 1754187"/>
                <a:gd name="connsiteY119" fmla="*/ 742746 h 2210912"/>
                <a:gd name="connsiteX120" fmla="*/ 131507 w 1754187"/>
                <a:gd name="connsiteY120" fmla="*/ 734225 h 2210912"/>
                <a:gd name="connsiteX121" fmla="*/ 100832 w 1754187"/>
                <a:gd name="connsiteY121" fmla="*/ 686508 h 2210912"/>
                <a:gd name="connsiteX122" fmla="*/ 86630 w 1754187"/>
                <a:gd name="connsiteY122" fmla="*/ 680827 h 2210912"/>
                <a:gd name="connsiteX123" fmla="*/ 69872 w 1754187"/>
                <a:gd name="connsiteY123" fmla="*/ 675430 h 2210912"/>
                <a:gd name="connsiteX124" fmla="*/ 24995 w 1754187"/>
                <a:gd name="connsiteY124" fmla="*/ 630553 h 2210912"/>
                <a:gd name="connsiteX125" fmla="*/ 24995 w 1754187"/>
                <a:gd name="connsiteY125" fmla="*/ 619192 h 2210912"/>
                <a:gd name="connsiteX126" fmla="*/ 22439 w 1754187"/>
                <a:gd name="connsiteY126" fmla="*/ 610955 h 2210912"/>
                <a:gd name="connsiteX127" fmla="*/ 0 w 1754187"/>
                <a:gd name="connsiteY127" fmla="*/ 532562 h 2210912"/>
                <a:gd name="connsiteX128" fmla="*/ 8237 w 1754187"/>
                <a:gd name="connsiteY128" fmla="*/ 535118 h 2210912"/>
                <a:gd name="connsiteX129" fmla="*/ 16758 w 1754187"/>
                <a:gd name="connsiteY129" fmla="*/ 535118 h 2210912"/>
                <a:gd name="connsiteX130" fmla="*/ 33516 w 1754187"/>
                <a:gd name="connsiteY130" fmla="*/ 537958 h 2210912"/>
                <a:gd name="connsiteX131" fmla="*/ 47433 w 1754187"/>
                <a:gd name="connsiteY131" fmla="*/ 535118 h 2210912"/>
                <a:gd name="connsiteX132" fmla="*/ 58795 w 1754187"/>
                <a:gd name="connsiteY132" fmla="*/ 535118 h 2210912"/>
                <a:gd name="connsiteX133" fmla="*/ 72712 w 1754187"/>
                <a:gd name="connsiteY133" fmla="*/ 532562 h 2210912"/>
                <a:gd name="connsiteX134" fmla="*/ 78393 w 1754187"/>
                <a:gd name="connsiteY134" fmla="*/ 529721 h 2210912"/>
                <a:gd name="connsiteX135" fmla="*/ 86630 w 1754187"/>
                <a:gd name="connsiteY135" fmla="*/ 529721 h 2210912"/>
                <a:gd name="connsiteX136" fmla="*/ 120430 w 1754187"/>
                <a:gd name="connsiteY136" fmla="*/ 526881 h 2210912"/>
                <a:gd name="connsiteX137" fmla="*/ 128667 w 1754187"/>
                <a:gd name="connsiteY137" fmla="*/ 529721 h 2210912"/>
                <a:gd name="connsiteX138" fmla="*/ 134347 w 1754187"/>
                <a:gd name="connsiteY138" fmla="*/ 529721 h 2210912"/>
                <a:gd name="connsiteX139" fmla="*/ 165307 w 1754187"/>
                <a:gd name="connsiteY139" fmla="*/ 549320 h 2210912"/>
                <a:gd name="connsiteX140" fmla="*/ 173544 w 1754187"/>
                <a:gd name="connsiteY140" fmla="*/ 557557 h 2210912"/>
                <a:gd name="connsiteX141" fmla="*/ 179225 w 1754187"/>
                <a:gd name="connsiteY141" fmla="*/ 560397 h 2210912"/>
                <a:gd name="connsiteX142" fmla="*/ 187746 w 1754187"/>
                <a:gd name="connsiteY142" fmla="*/ 566078 h 2210912"/>
                <a:gd name="connsiteX143" fmla="*/ 226942 w 1754187"/>
                <a:gd name="connsiteY143" fmla="*/ 599594 h 2210912"/>
                <a:gd name="connsiteX144" fmla="*/ 232623 w 1754187"/>
                <a:gd name="connsiteY144" fmla="*/ 602434 h 2210912"/>
                <a:gd name="connsiteX145" fmla="*/ 240860 w 1754187"/>
                <a:gd name="connsiteY145" fmla="*/ 605274 h 2210912"/>
                <a:gd name="connsiteX146" fmla="*/ 246541 w 1754187"/>
                <a:gd name="connsiteY146" fmla="*/ 608114 h 2210912"/>
                <a:gd name="connsiteX147" fmla="*/ 257618 w 1754187"/>
                <a:gd name="connsiteY147" fmla="*/ 608114 h 2210912"/>
                <a:gd name="connsiteX148" fmla="*/ 302495 w 1754187"/>
                <a:gd name="connsiteY148" fmla="*/ 591357 h 2210912"/>
                <a:gd name="connsiteX149" fmla="*/ 308176 w 1754187"/>
                <a:gd name="connsiteY149" fmla="*/ 585676 h 2210912"/>
                <a:gd name="connsiteX150" fmla="*/ 311016 w 1754187"/>
                <a:gd name="connsiteY150" fmla="*/ 579995 h 2210912"/>
                <a:gd name="connsiteX151" fmla="*/ 316413 w 1754187"/>
                <a:gd name="connsiteY151" fmla="*/ 574599 h 2210912"/>
                <a:gd name="connsiteX152" fmla="*/ 319253 w 1754187"/>
                <a:gd name="connsiteY152" fmla="*/ 568918 h 2210912"/>
                <a:gd name="connsiteX153" fmla="*/ 366971 w 1754187"/>
                <a:gd name="connsiteY153" fmla="*/ 552160 h 2210912"/>
                <a:gd name="connsiteX154" fmla="*/ 375492 w 1754187"/>
                <a:gd name="connsiteY154" fmla="*/ 552160 h 2210912"/>
                <a:gd name="connsiteX155" fmla="*/ 422925 w 1754187"/>
                <a:gd name="connsiteY155" fmla="*/ 515520 h 2210912"/>
                <a:gd name="connsiteX156" fmla="*/ 431446 w 1754187"/>
                <a:gd name="connsiteY156" fmla="*/ 507283 h 2210912"/>
                <a:gd name="connsiteX157" fmla="*/ 437127 w 1754187"/>
                <a:gd name="connsiteY157" fmla="*/ 498762 h 2210912"/>
                <a:gd name="connsiteX158" fmla="*/ 470643 w 1754187"/>
                <a:gd name="connsiteY158" fmla="*/ 487685 h 2210912"/>
                <a:gd name="connsiteX159" fmla="*/ 482004 w 1754187"/>
                <a:gd name="connsiteY159" fmla="*/ 487685 h 2210912"/>
                <a:gd name="connsiteX160" fmla="*/ 518360 w 1754187"/>
                <a:gd name="connsiteY160" fmla="*/ 498762 h 2210912"/>
                <a:gd name="connsiteX161" fmla="*/ 526597 w 1754187"/>
                <a:gd name="connsiteY161" fmla="*/ 498762 h 2210912"/>
                <a:gd name="connsiteX162" fmla="*/ 554716 w 1754187"/>
                <a:gd name="connsiteY162" fmla="*/ 487685 h 2210912"/>
                <a:gd name="connsiteX163" fmla="*/ 563237 w 1754187"/>
                <a:gd name="connsiteY163" fmla="*/ 479164 h 2210912"/>
                <a:gd name="connsiteX164" fmla="*/ 574315 w 1754187"/>
                <a:gd name="connsiteY164" fmla="*/ 473483 h 2210912"/>
                <a:gd name="connsiteX165" fmla="*/ 579995 w 1754187"/>
                <a:gd name="connsiteY165" fmla="*/ 468086 h 2210912"/>
                <a:gd name="connsiteX166" fmla="*/ 627713 w 1754187"/>
                <a:gd name="connsiteY166" fmla="*/ 459565 h 2210912"/>
                <a:gd name="connsiteX167" fmla="*/ 644471 w 1754187"/>
                <a:gd name="connsiteY167" fmla="*/ 453885 h 2210912"/>
                <a:gd name="connsiteX168" fmla="*/ 658388 w 1754187"/>
                <a:gd name="connsiteY168" fmla="*/ 453885 h 2210912"/>
                <a:gd name="connsiteX169" fmla="*/ 694745 w 1754187"/>
                <a:gd name="connsiteY169" fmla="*/ 417528 h 2210912"/>
                <a:gd name="connsiteX170" fmla="*/ 694745 w 1754187"/>
                <a:gd name="connsiteY170" fmla="*/ 409007 h 2210912"/>
                <a:gd name="connsiteX171" fmla="*/ 697585 w 1754187"/>
                <a:gd name="connsiteY171" fmla="*/ 361574 h 2210912"/>
                <a:gd name="connsiteX172" fmla="*/ 700425 w 1754187"/>
                <a:gd name="connsiteY172" fmla="*/ 353053 h 2210912"/>
                <a:gd name="connsiteX173" fmla="*/ 728545 w 1754187"/>
                <a:gd name="connsiteY173" fmla="*/ 313856 h 2210912"/>
                <a:gd name="connsiteX174" fmla="*/ 770581 w 1754187"/>
                <a:gd name="connsiteY174" fmla="*/ 299939 h 2210912"/>
                <a:gd name="connsiteX175" fmla="*/ 795860 w 1754187"/>
                <a:gd name="connsiteY175" fmla="*/ 283181 h 2210912"/>
                <a:gd name="connsiteX176" fmla="*/ 804097 w 1754187"/>
                <a:gd name="connsiteY176" fmla="*/ 277500 h 2210912"/>
                <a:gd name="connsiteX177" fmla="*/ 812618 w 1754187"/>
                <a:gd name="connsiteY177" fmla="*/ 271820 h 2210912"/>
                <a:gd name="connsiteX178" fmla="*/ 851815 w 1754187"/>
                <a:gd name="connsiteY178" fmla="*/ 229783 h 2210912"/>
                <a:gd name="connsiteX179" fmla="*/ 860336 w 1754187"/>
                <a:gd name="connsiteY179" fmla="*/ 218705 h 2210912"/>
                <a:gd name="connsiteX180" fmla="*/ 910610 w 1754187"/>
                <a:gd name="connsiteY180" fmla="*/ 201663 h 2210912"/>
                <a:gd name="connsiteX181" fmla="*/ 946966 w 1754187"/>
                <a:gd name="connsiteY181" fmla="*/ 190586 h 2210912"/>
                <a:gd name="connsiteX182" fmla="*/ 955487 w 1754187"/>
                <a:gd name="connsiteY182" fmla="*/ 187746 h 2210912"/>
                <a:gd name="connsiteX183" fmla="*/ 994683 w 1754187"/>
                <a:gd name="connsiteY183" fmla="*/ 170988 h 2210912"/>
                <a:gd name="connsiteX184" fmla="*/ 1000364 w 1754187"/>
                <a:gd name="connsiteY184" fmla="*/ 170988 h 2210912"/>
                <a:gd name="connsiteX185" fmla="*/ 1059159 w 1754187"/>
                <a:gd name="connsiteY185" fmla="*/ 140028 h 2210912"/>
                <a:gd name="connsiteX186" fmla="*/ 1090118 w 1754187"/>
                <a:gd name="connsiteY186" fmla="*/ 126111 h 2210912"/>
                <a:gd name="connsiteX187" fmla="*/ 1098355 w 1754187"/>
                <a:gd name="connsiteY187" fmla="*/ 123270 h 2210912"/>
                <a:gd name="connsiteX188" fmla="*/ 1120794 w 1754187"/>
                <a:gd name="connsiteY188" fmla="*/ 106512 h 2210912"/>
                <a:gd name="connsiteX189" fmla="*/ 1126475 w 1754187"/>
                <a:gd name="connsiteY189" fmla="*/ 97991 h 2210912"/>
                <a:gd name="connsiteX190" fmla="*/ 1137552 w 1754187"/>
                <a:gd name="connsiteY190" fmla="*/ 78393 h 2210912"/>
                <a:gd name="connsiteX191" fmla="*/ 1146073 w 1754187"/>
                <a:gd name="connsiteY191" fmla="*/ 53114 h 2210912"/>
                <a:gd name="connsiteX192" fmla="*/ 1143233 w 1754187"/>
                <a:gd name="connsiteY192" fmla="*/ 42037 h 2210912"/>
                <a:gd name="connsiteX193" fmla="*/ 1140392 w 1754187"/>
                <a:gd name="connsiteY193" fmla="*/ 28119 h 2210912"/>
                <a:gd name="connsiteX194" fmla="*/ 1151754 w 1754187"/>
                <a:gd name="connsiteY194" fmla="*/ 0 h 2210912"/>
                <a:gd name="connsiteX195" fmla="*/ 1159990 w 1754187"/>
                <a:gd name="connsiteY195" fmla="*/ 2840 h 2210912"/>
                <a:gd name="connsiteX196" fmla="*/ 1196347 w 1754187"/>
                <a:gd name="connsiteY196" fmla="*/ 28119 h 2210912"/>
                <a:gd name="connsiteX197" fmla="*/ 1204868 w 1754187"/>
                <a:gd name="connsiteY197" fmla="*/ 36356 h 2210912"/>
                <a:gd name="connsiteX198" fmla="*/ 1210548 w 1754187"/>
                <a:gd name="connsiteY198" fmla="*/ 42037 h 2210912"/>
                <a:gd name="connsiteX199" fmla="*/ 1252585 w 1754187"/>
                <a:gd name="connsiteY199" fmla="*/ 55954 h 2210912"/>
                <a:gd name="connsiteX200" fmla="*/ 1263663 w 1754187"/>
                <a:gd name="connsiteY200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68166 w 1754187"/>
                <a:gd name="connsiteY48" fmla="*/ 1745950 h 2210912"/>
                <a:gd name="connsiteX49" fmla="*/ 1476687 w 1754187"/>
                <a:gd name="connsiteY49" fmla="*/ 1835421 h 2210912"/>
                <a:gd name="connsiteX50" fmla="*/ 1297463 w 1754187"/>
                <a:gd name="connsiteY50" fmla="*/ 2054126 h 2210912"/>
                <a:gd name="connsiteX51" fmla="*/ 1260822 w 1754187"/>
                <a:gd name="connsiteY51" fmla="*/ 2087642 h 2210912"/>
                <a:gd name="connsiteX52" fmla="*/ 1190950 w 1754187"/>
                <a:gd name="connsiteY52" fmla="*/ 2177397 h 2210912"/>
                <a:gd name="connsiteX53" fmla="*/ 1053042 w 1754187"/>
                <a:gd name="connsiteY53" fmla="*/ 2131397 h 2210912"/>
                <a:gd name="connsiteX54" fmla="*/ 907769 w 1754187"/>
                <a:gd name="connsiteY54" fmla="*/ 2070884 h 2210912"/>
                <a:gd name="connsiteX55" fmla="*/ 571474 w 1754187"/>
                <a:gd name="connsiteY55" fmla="*/ 2087642 h 2210912"/>
                <a:gd name="connsiteX56" fmla="*/ 551876 w 1754187"/>
                <a:gd name="connsiteY56" fmla="*/ 2087642 h 2210912"/>
                <a:gd name="connsiteX57" fmla="*/ 521200 w 1754187"/>
                <a:gd name="connsiteY57" fmla="*/ 2073724 h 2210912"/>
                <a:gd name="connsiteX58" fmla="*/ 512679 w 1754187"/>
                <a:gd name="connsiteY58" fmla="*/ 2073724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476687 w 1754187"/>
                <a:gd name="connsiteY49" fmla="*/ 1835421 h 2210912"/>
                <a:gd name="connsiteX50" fmla="*/ 1297463 w 1754187"/>
                <a:gd name="connsiteY50" fmla="*/ 2054126 h 2210912"/>
                <a:gd name="connsiteX51" fmla="*/ 1260822 w 1754187"/>
                <a:gd name="connsiteY51" fmla="*/ 2087642 h 2210912"/>
                <a:gd name="connsiteX52" fmla="*/ 1190950 w 1754187"/>
                <a:gd name="connsiteY52" fmla="*/ 2177397 h 2210912"/>
                <a:gd name="connsiteX53" fmla="*/ 1053042 w 1754187"/>
                <a:gd name="connsiteY53" fmla="*/ 2131397 h 2210912"/>
                <a:gd name="connsiteX54" fmla="*/ 907769 w 1754187"/>
                <a:gd name="connsiteY54" fmla="*/ 2070884 h 2210912"/>
                <a:gd name="connsiteX55" fmla="*/ 571474 w 1754187"/>
                <a:gd name="connsiteY55" fmla="*/ 2087642 h 2210912"/>
                <a:gd name="connsiteX56" fmla="*/ 551876 w 1754187"/>
                <a:gd name="connsiteY56" fmla="*/ 2087642 h 2210912"/>
                <a:gd name="connsiteX57" fmla="*/ 521200 w 1754187"/>
                <a:gd name="connsiteY57" fmla="*/ 2073724 h 2210912"/>
                <a:gd name="connsiteX58" fmla="*/ 512679 w 1754187"/>
                <a:gd name="connsiteY58" fmla="*/ 2073724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297463 w 1754187"/>
                <a:gd name="connsiteY50" fmla="*/ 2054126 h 2210912"/>
                <a:gd name="connsiteX51" fmla="*/ 1260822 w 1754187"/>
                <a:gd name="connsiteY51" fmla="*/ 2087642 h 2210912"/>
                <a:gd name="connsiteX52" fmla="*/ 1190950 w 1754187"/>
                <a:gd name="connsiteY52" fmla="*/ 2177397 h 2210912"/>
                <a:gd name="connsiteX53" fmla="*/ 1053042 w 1754187"/>
                <a:gd name="connsiteY53" fmla="*/ 2131397 h 2210912"/>
                <a:gd name="connsiteX54" fmla="*/ 907769 w 1754187"/>
                <a:gd name="connsiteY54" fmla="*/ 2070884 h 2210912"/>
                <a:gd name="connsiteX55" fmla="*/ 571474 w 1754187"/>
                <a:gd name="connsiteY55" fmla="*/ 2087642 h 2210912"/>
                <a:gd name="connsiteX56" fmla="*/ 551876 w 1754187"/>
                <a:gd name="connsiteY56" fmla="*/ 2087642 h 2210912"/>
                <a:gd name="connsiteX57" fmla="*/ 521200 w 1754187"/>
                <a:gd name="connsiteY57" fmla="*/ 2073724 h 2210912"/>
                <a:gd name="connsiteX58" fmla="*/ 512679 w 1754187"/>
                <a:gd name="connsiteY58" fmla="*/ 2073724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321527 w 1754187"/>
                <a:gd name="connsiteY50" fmla="*/ 1428484 h 2210912"/>
                <a:gd name="connsiteX51" fmla="*/ 1260822 w 1754187"/>
                <a:gd name="connsiteY51" fmla="*/ 2087642 h 2210912"/>
                <a:gd name="connsiteX52" fmla="*/ 1190950 w 1754187"/>
                <a:gd name="connsiteY52" fmla="*/ 2177397 h 2210912"/>
                <a:gd name="connsiteX53" fmla="*/ 1053042 w 1754187"/>
                <a:gd name="connsiteY53" fmla="*/ 2131397 h 2210912"/>
                <a:gd name="connsiteX54" fmla="*/ 907769 w 1754187"/>
                <a:gd name="connsiteY54" fmla="*/ 2070884 h 2210912"/>
                <a:gd name="connsiteX55" fmla="*/ 571474 w 1754187"/>
                <a:gd name="connsiteY55" fmla="*/ 2087642 h 2210912"/>
                <a:gd name="connsiteX56" fmla="*/ 551876 w 1754187"/>
                <a:gd name="connsiteY56" fmla="*/ 2087642 h 2210912"/>
                <a:gd name="connsiteX57" fmla="*/ 521200 w 1754187"/>
                <a:gd name="connsiteY57" fmla="*/ 2073724 h 2210912"/>
                <a:gd name="connsiteX58" fmla="*/ 512679 w 1754187"/>
                <a:gd name="connsiteY58" fmla="*/ 2073724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321527 w 1754187"/>
                <a:gd name="connsiteY50" fmla="*/ 1428484 h 2210912"/>
                <a:gd name="connsiteX51" fmla="*/ 1236759 w 1754187"/>
                <a:gd name="connsiteY51" fmla="*/ 1437937 h 2210912"/>
                <a:gd name="connsiteX52" fmla="*/ 1190950 w 1754187"/>
                <a:gd name="connsiteY52" fmla="*/ 2177397 h 2210912"/>
                <a:gd name="connsiteX53" fmla="*/ 1053042 w 1754187"/>
                <a:gd name="connsiteY53" fmla="*/ 2131397 h 2210912"/>
                <a:gd name="connsiteX54" fmla="*/ 907769 w 1754187"/>
                <a:gd name="connsiteY54" fmla="*/ 2070884 h 2210912"/>
                <a:gd name="connsiteX55" fmla="*/ 571474 w 1754187"/>
                <a:gd name="connsiteY55" fmla="*/ 2087642 h 2210912"/>
                <a:gd name="connsiteX56" fmla="*/ 551876 w 1754187"/>
                <a:gd name="connsiteY56" fmla="*/ 2087642 h 2210912"/>
                <a:gd name="connsiteX57" fmla="*/ 521200 w 1754187"/>
                <a:gd name="connsiteY57" fmla="*/ 2073724 h 2210912"/>
                <a:gd name="connsiteX58" fmla="*/ 512679 w 1754187"/>
                <a:gd name="connsiteY58" fmla="*/ 2073724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321527 w 1754187"/>
                <a:gd name="connsiteY50" fmla="*/ 1428484 h 2210912"/>
                <a:gd name="connsiteX51" fmla="*/ 1236759 w 1754187"/>
                <a:gd name="connsiteY51" fmla="*/ 1437937 h 2210912"/>
                <a:gd name="connsiteX52" fmla="*/ 1178918 w 1754187"/>
                <a:gd name="connsiteY52" fmla="*/ 1457909 h 2210912"/>
                <a:gd name="connsiteX53" fmla="*/ 1053042 w 1754187"/>
                <a:gd name="connsiteY53" fmla="*/ 2131397 h 2210912"/>
                <a:gd name="connsiteX54" fmla="*/ 907769 w 1754187"/>
                <a:gd name="connsiteY54" fmla="*/ 2070884 h 2210912"/>
                <a:gd name="connsiteX55" fmla="*/ 571474 w 1754187"/>
                <a:gd name="connsiteY55" fmla="*/ 2087642 h 2210912"/>
                <a:gd name="connsiteX56" fmla="*/ 551876 w 1754187"/>
                <a:gd name="connsiteY56" fmla="*/ 2087642 h 2210912"/>
                <a:gd name="connsiteX57" fmla="*/ 521200 w 1754187"/>
                <a:gd name="connsiteY57" fmla="*/ 2073724 h 2210912"/>
                <a:gd name="connsiteX58" fmla="*/ 512679 w 1754187"/>
                <a:gd name="connsiteY58" fmla="*/ 2073724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321527 w 1754187"/>
                <a:gd name="connsiteY50" fmla="*/ 1428484 h 2210912"/>
                <a:gd name="connsiteX51" fmla="*/ 1236759 w 1754187"/>
                <a:gd name="connsiteY51" fmla="*/ 1437937 h 2210912"/>
                <a:gd name="connsiteX52" fmla="*/ 1178918 w 1754187"/>
                <a:gd name="connsiteY52" fmla="*/ 1457909 h 2210912"/>
                <a:gd name="connsiteX53" fmla="*/ 1074699 w 1754187"/>
                <a:gd name="connsiteY53" fmla="*/ 1484098 h 2210912"/>
                <a:gd name="connsiteX54" fmla="*/ 907769 w 1754187"/>
                <a:gd name="connsiteY54" fmla="*/ 2070884 h 2210912"/>
                <a:gd name="connsiteX55" fmla="*/ 571474 w 1754187"/>
                <a:gd name="connsiteY55" fmla="*/ 2087642 h 2210912"/>
                <a:gd name="connsiteX56" fmla="*/ 551876 w 1754187"/>
                <a:gd name="connsiteY56" fmla="*/ 2087642 h 2210912"/>
                <a:gd name="connsiteX57" fmla="*/ 521200 w 1754187"/>
                <a:gd name="connsiteY57" fmla="*/ 2073724 h 2210912"/>
                <a:gd name="connsiteX58" fmla="*/ 512679 w 1754187"/>
                <a:gd name="connsiteY58" fmla="*/ 2073724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321527 w 1754187"/>
                <a:gd name="connsiteY50" fmla="*/ 1428484 h 2210912"/>
                <a:gd name="connsiteX51" fmla="*/ 1236759 w 1754187"/>
                <a:gd name="connsiteY51" fmla="*/ 1437937 h 2210912"/>
                <a:gd name="connsiteX52" fmla="*/ 1178918 w 1754187"/>
                <a:gd name="connsiteY52" fmla="*/ 1457909 h 2210912"/>
                <a:gd name="connsiteX53" fmla="*/ 1074699 w 1754187"/>
                <a:gd name="connsiteY53" fmla="*/ 1484098 h 2210912"/>
                <a:gd name="connsiteX54" fmla="*/ 975146 w 1754187"/>
                <a:gd name="connsiteY54" fmla="*/ 1510213 h 2210912"/>
                <a:gd name="connsiteX55" fmla="*/ 571474 w 1754187"/>
                <a:gd name="connsiteY55" fmla="*/ 2087642 h 2210912"/>
                <a:gd name="connsiteX56" fmla="*/ 551876 w 1754187"/>
                <a:gd name="connsiteY56" fmla="*/ 2087642 h 2210912"/>
                <a:gd name="connsiteX57" fmla="*/ 521200 w 1754187"/>
                <a:gd name="connsiteY57" fmla="*/ 2073724 h 2210912"/>
                <a:gd name="connsiteX58" fmla="*/ 512679 w 1754187"/>
                <a:gd name="connsiteY58" fmla="*/ 2073724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321527 w 1754187"/>
                <a:gd name="connsiteY50" fmla="*/ 1428484 h 2210912"/>
                <a:gd name="connsiteX51" fmla="*/ 1236759 w 1754187"/>
                <a:gd name="connsiteY51" fmla="*/ 1437937 h 2210912"/>
                <a:gd name="connsiteX52" fmla="*/ 1178918 w 1754187"/>
                <a:gd name="connsiteY52" fmla="*/ 1457909 h 2210912"/>
                <a:gd name="connsiteX53" fmla="*/ 1074699 w 1754187"/>
                <a:gd name="connsiteY53" fmla="*/ 1484098 h 2210912"/>
                <a:gd name="connsiteX54" fmla="*/ 975146 w 1754187"/>
                <a:gd name="connsiteY54" fmla="*/ 1510213 h 2210912"/>
                <a:gd name="connsiteX55" fmla="*/ 925202 w 1754187"/>
                <a:gd name="connsiteY55" fmla="*/ 1505314 h 2210912"/>
                <a:gd name="connsiteX56" fmla="*/ 551876 w 1754187"/>
                <a:gd name="connsiteY56" fmla="*/ 2087642 h 2210912"/>
                <a:gd name="connsiteX57" fmla="*/ 521200 w 1754187"/>
                <a:gd name="connsiteY57" fmla="*/ 2073724 h 2210912"/>
                <a:gd name="connsiteX58" fmla="*/ 512679 w 1754187"/>
                <a:gd name="connsiteY58" fmla="*/ 2073724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321527 w 1754187"/>
                <a:gd name="connsiteY50" fmla="*/ 1428484 h 2210912"/>
                <a:gd name="connsiteX51" fmla="*/ 1236759 w 1754187"/>
                <a:gd name="connsiteY51" fmla="*/ 1437937 h 2210912"/>
                <a:gd name="connsiteX52" fmla="*/ 1178918 w 1754187"/>
                <a:gd name="connsiteY52" fmla="*/ 1457909 h 2210912"/>
                <a:gd name="connsiteX53" fmla="*/ 1074699 w 1754187"/>
                <a:gd name="connsiteY53" fmla="*/ 1484098 h 2210912"/>
                <a:gd name="connsiteX54" fmla="*/ 975146 w 1754187"/>
                <a:gd name="connsiteY54" fmla="*/ 1510213 h 2210912"/>
                <a:gd name="connsiteX55" fmla="*/ 925202 w 1754187"/>
                <a:gd name="connsiteY55" fmla="*/ 1505314 h 2210912"/>
                <a:gd name="connsiteX56" fmla="*/ 876729 w 1754187"/>
                <a:gd name="connsiteY56" fmla="*/ 1510126 h 2210912"/>
                <a:gd name="connsiteX57" fmla="*/ 521200 w 1754187"/>
                <a:gd name="connsiteY57" fmla="*/ 2073724 h 2210912"/>
                <a:gd name="connsiteX58" fmla="*/ 512679 w 1754187"/>
                <a:gd name="connsiteY58" fmla="*/ 2073724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321527 w 1754187"/>
                <a:gd name="connsiteY50" fmla="*/ 1428484 h 2210912"/>
                <a:gd name="connsiteX51" fmla="*/ 1236759 w 1754187"/>
                <a:gd name="connsiteY51" fmla="*/ 1437937 h 2210912"/>
                <a:gd name="connsiteX52" fmla="*/ 1178918 w 1754187"/>
                <a:gd name="connsiteY52" fmla="*/ 1457909 h 2210912"/>
                <a:gd name="connsiteX53" fmla="*/ 1074699 w 1754187"/>
                <a:gd name="connsiteY53" fmla="*/ 1484098 h 2210912"/>
                <a:gd name="connsiteX54" fmla="*/ 975146 w 1754187"/>
                <a:gd name="connsiteY54" fmla="*/ 1510213 h 2210912"/>
                <a:gd name="connsiteX55" fmla="*/ 925202 w 1754187"/>
                <a:gd name="connsiteY55" fmla="*/ 1505314 h 2210912"/>
                <a:gd name="connsiteX56" fmla="*/ 876729 w 1754187"/>
                <a:gd name="connsiteY56" fmla="*/ 1510126 h 2210912"/>
                <a:gd name="connsiteX57" fmla="*/ 521200 w 1754187"/>
                <a:gd name="connsiteY57" fmla="*/ 2073724 h 2210912"/>
                <a:gd name="connsiteX58" fmla="*/ 450114 w 1754187"/>
                <a:gd name="connsiteY58" fmla="*/ 2006347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321527 w 1754187"/>
                <a:gd name="connsiteY50" fmla="*/ 1428484 h 2210912"/>
                <a:gd name="connsiteX51" fmla="*/ 1236759 w 1754187"/>
                <a:gd name="connsiteY51" fmla="*/ 1437937 h 2210912"/>
                <a:gd name="connsiteX52" fmla="*/ 1178918 w 1754187"/>
                <a:gd name="connsiteY52" fmla="*/ 1457909 h 2210912"/>
                <a:gd name="connsiteX53" fmla="*/ 1074699 w 1754187"/>
                <a:gd name="connsiteY53" fmla="*/ 1484098 h 2210912"/>
                <a:gd name="connsiteX54" fmla="*/ 975146 w 1754187"/>
                <a:gd name="connsiteY54" fmla="*/ 1510213 h 2210912"/>
                <a:gd name="connsiteX55" fmla="*/ 925202 w 1754187"/>
                <a:gd name="connsiteY55" fmla="*/ 1505314 h 2210912"/>
                <a:gd name="connsiteX56" fmla="*/ 876729 w 1754187"/>
                <a:gd name="connsiteY56" fmla="*/ 1510126 h 2210912"/>
                <a:gd name="connsiteX57" fmla="*/ 817177 w 1754187"/>
                <a:gd name="connsiteY57" fmla="*/ 1491396 h 2210912"/>
                <a:gd name="connsiteX58" fmla="*/ 450114 w 1754187"/>
                <a:gd name="connsiteY58" fmla="*/ 2006347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321527 w 1754187"/>
                <a:gd name="connsiteY50" fmla="*/ 1428484 h 2210912"/>
                <a:gd name="connsiteX51" fmla="*/ 1236759 w 1754187"/>
                <a:gd name="connsiteY51" fmla="*/ 1437937 h 2210912"/>
                <a:gd name="connsiteX52" fmla="*/ 1178918 w 1754187"/>
                <a:gd name="connsiteY52" fmla="*/ 1457909 h 2210912"/>
                <a:gd name="connsiteX53" fmla="*/ 1074699 w 1754187"/>
                <a:gd name="connsiteY53" fmla="*/ 1484098 h 2210912"/>
                <a:gd name="connsiteX54" fmla="*/ 975146 w 1754187"/>
                <a:gd name="connsiteY54" fmla="*/ 1510213 h 2210912"/>
                <a:gd name="connsiteX55" fmla="*/ 925202 w 1754187"/>
                <a:gd name="connsiteY55" fmla="*/ 1505314 h 2210912"/>
                <a:gd name="connsiteX56" fmla="*/ 876729 w 1754187"/>
                <a:gd name="connsiteY56" fmla="*/ 1510126 h 2210912"/>
                <a:gd name="connsiteX57" fmla="*/ 817177 w 1754187"/>
                <a:gd name="connsiteY57" fmla="*/ 1491396 h 2210912"/>
                <a:gd name="connsiteX58" fmla="*/ 748498 w 1754187"/>
                <a:gd name="connsiteY58" fmla="*/ 1467332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321527 w 1754187"/>
                <a:gd name="connsiteY50" fmla="*/ 1428484 h 2210912"/>
                <a:gd name="connsiteX51" fmla="*/ 1236759 w 1754187"/>
                <a:gd name="connsiteY51" fmla="*/ 1437937 h 2210912"/>
                <a:gd name="connsiteX52" fmla="*/ 1178918 w 1754187"/>
                <a:gd name="connsiteY52" fmla="*/ 1457909 h 2210912"/>
                <a:gd name="connsiteX53" fmla="*/ 1074699 w 1754187"/>
                <a:gd name="connsiteY53" fmla="*/ 1484098 h 2210912"/>
                <a:gd name="connsiteX54" fmla="*/ 975146 w 1754187"/>
                <a:gd name="connsiteY54" fmla="*/ 1510213 h 2210912"/>
                <a:gd name="connsiteX55" fmla="*/ 925202 w 1754187"/>
                <a:gd name="connsiteY55" fmla="*/ 1505314 h 2210912"/>
                <a:gd name="connsiteX56" fmla="*/ 876729 w 1754187"/>
                <a:gd name="connsiteY56" fmla="*/ 1510126 h 2210912"/>
                <a:gd name="connsiteX57" fmla="*/ 817177 w 1754187"/>
                <a:gd name="connsiteY57" fmla="*/ 1491396 h 2210912"/>
                <a:gd name="connsiteX58" fmla="*/ 748498 w 1754187"/>
                <a:gd name="connsiteY58" fmla="*/ 1467332 h 2210912"/>
                <a:gd name="connsiteX59" fmla="*/ 703037 w 1754187"/>
                <a:gd name="connsiteY59" fmla="*/ 1471389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194154"/>
                <a:gd name="connsiteX1" fmla="*/ 1300303 w 1754187"/>
                <a:gd name="connsiteY1" fmla="*/ 72996 h 2194154"/>
                <a:gd name="connsiteX2" fmla="*/ 1302859 w 1754187"/>
                <a:gd name="connsiteY2" fmla="*/ 84074 h 2194154"/>
                <a:gd name="connsiteX3" fmla="*/ 1336659 w 1754187"/>
                <a:gd name="connsiteY3" fmla="*/ 112193 h 2194154"/>
                <a:gd name="connsiteX4" fmla="*/ 1344896 w 1754187"/>
                <a:gd name="connsiteY4" fmla="*/ 115033 h 2194154"/>
                <a:gd name="connsiteX5" fmla="*/ 1389773 w 1754187"/>
                <a:gd name="connsiteY5" fmla="*/ 170988 h 2194154"/>
                <a:gd name="connsiteX6" fmla="*/ 1389773 w 1754187"/>
                <a:gd name="connsiteY6" fmla="*/ 179225 h 2194154"/>
                <a:gd name="connsiteX7" fmla="*/ 1398294 w 1754187"/>
                <a:gd name="connsiteY7" fmla="*/ 196267 h 2194154"/>
                <a:gd name="connsiteX8" fmla="*/ 1443171 w 1754187"/>
                <a:gd name="connsiteY8" fmla="*/ 252221 h 2194154"/>
                <a:gd name="connsiteX9" fmla="*/ 1446012 w 1754187"/>
                <a:gd name="connsiteY9" fmla="*/ 260742 h 2194154"/>
                <a:gd name="connsiteX10" fmla="*/ 1465610 w 1754187"/>
                <a:gd name="connsiteY10" fmla="*/ 294258 h 2194154"/>
                <a:gd name="connsiteX11" fmla="*/ 1476687 w 1754187"/>
                <a:gd name="connsiteY11" fmla="*/ 319537 h 2194154"/>
                <a:gd name="connsiteX12" fmla="*/ 1476687 w 1754187"/>
                <a:gd name="connsiteY12" fmla="*/ 386853 h 2194154"/>
                <a:gd name="connsiteX13" fmla="*/ 1479528 w 1754187"/>
                <a:gd name="connsiteY13" fmla="*/ 395090 h 2194154"/>
                <a:gd name="connsiteX14" fmla="*/ 1465610 w 1754187"/>
                <a:gd name="connsiteY14" fmla="*/ 459565 h 2194154"/>
                <a:gd name="connsiteX15" fmla="*/ 1468166 w 1754187"/>
                <a:gd name="connsiteY15" fmla="*/ 552160 h 2194154"/>
                <a:gd name="connsiteX16" fmla="*/ 1471007 w 1754187"/>
                <a:gd name="connsiteY16" fmla="*/ 566078 h 2194154"/>
                <a:gd name="connsiteX17" fmla="*/ 1479528 w 1754187"/>
                <a:gd name="connsiteY17" fmla="*/ 588516 h 2194154"/>
                <a:gd name="connsiteX18" fmla="*/ 1479528 w 1754187"/>
                <a:gd name="connsiteY18" fmla="*/ 594197 h 2194154"/>
                <a:gd name="connsiteX19" fmla="*/ 1488049 w 1754187"/>
                <a:gd name="connsiteY19" fmla="*/ 610955 h 2194154"/>
                <a:gd name="connsiteX20" fmla="*/ 1510203 w 1754187"/>
                <a:gd name="connsiteY20" fmla="*/ 686508 h 2194154"/>
                <a:gd name="connsiteX21" fmla="*/ 1510203 w 1754187"/>
                <a:gd name="connsiteY21" fmla="*/ 700709 h 2194154"/>
                <a:gd name="connsiteX22" fmla="*/ 1544003 w 1754187"/>
                <a:gd name="connsiteY22" fmla="*/ 784783 h 2194154"/>
                <a:gd name="connsiteX23" fmla="*/ 1549684 w 1754187"/>
                <a:gd name="connsiteY23" fmla="*/ 795860 h 2194154"/>
                <a:gd name="connsiteX24" fmla="*/ 1552240 w 1754187"/>
                <a:gd name="connsiteY24" fmla="*/ 804381 h 2194154"/>
                <a:gd name="connsiteX25" fmla="*/ 1594277 w 1754187"/>
                <a:gd name="connsiteY25" fmla="*/ 905213 h 2194154"/>
                <a:gd name="connsiteX26" fmla="*/ 1599958 w 1754187"/>
                <a:gd name="connsiteY26" fmla="*/ 916290 h 2194154"/>
                <a:gd name="connsiteX27" fmla="*/ 1605638 w 1754187"/>
                <a:gd name="connsiteY27" fmla="*/ 924811 h 2194154"/>
                <a:gd name="connsiteX28" fmla="*/ 1633758 w 1754187"/>
                <a:gd name="connsiteY28" fmla="*/ 994967 h 2194154"/>
                <a:gd name="connsiteX29" fmla="*/ 1636314 w 1754187"/>
                <a:gd name="connsiteY29" fmla="*/ 1003204 h 2194154"/>
                <a:gd name="connsiteX30" fmla="*/ 1644835 w 1754187"/>
                <a:gd name="connsiteY30" fmla="*/ 1014566 h 2194154"/>
                <a:gd name="connsiteX31" fmla="*/ 1684031 w 1754187"/>
                <a:gd name="connsiteY31" fmla="*/ 1084438 h 2194154"/>
                <a:gd name="connsiteX32" fmla="*/ 1695393 w 1754187"/>
                <a:gd name="connsiteY32" fmla="*/ 1092959 h 2194154"/>
                <a:gd name="connsiteX33" fmla="*/ 1754187 w 1754187"/>
                <a:gd name="connsiteY33" fmla="*/ 1112557 h 2194154"/>
                <a:gd name="connsiteX34" fmla="*/ 1633758 w 1754187"/>
                <a:gd name="connsiteY34" fmla="*/ 1188110 h 2194154"/>
                <a:gd name="connsiteX35" fmla="*/ 1628077 w 1754187"/>
                <a:gd name="connsiteY35" fmla="*/ 1190950 h 2194154"/>
                <a:gd name="connsiteX36" fmla="*/ 1619556 w 1754187"/>
                <a:gd name="connsiteY36" fmla="*/ 1199471 h 2194154"/>
                <a:gd name="connsiteX37" fmla="*/ 1572122 w 1754187"/>
                <a:gd name="connsiteY37" fmla="*/ 1263947 h 2194154"/>
                <a:gd name="connsiteX38" fmla="*/ 1555080 w 1754187"/>
                <a:gd name="connsiteY38" fmla="*/ 1328422 h 2194154"/>
                <a:gd name="connsiteX39" fmla="*/ 1555080 w 1754187"/>
                <a:gd name="connsiteY39" fmla="*/ 1336659 h 2194154"/>
                <a:gd name="connsiteX40" fmla="*/ 1552240 w 1754187"/>
                <a:gd name="connsiteY40" fmla="*/ 1342340 h 2194154"/>
                <a:gd name="connsiteX41" fmla="*/ 1549684 w 1754187"/>
                <a:gd name="connsiteY41" fmla="*/ 1350861 h 2194154"/>
                <a:gd name="connsiteX42" fmla="*/ 1544003 w 1754187"/>
                <a:gd name="connsiteY42" fmla="*/ 1384377 h 2194154"/>
                <a:gd name="connsiteX43" fmla="*/ 1538322 w 1754187"/>
                <a:gd name="connsiteY43" fmla="*/ 1392897 h 2194154"/>
                <a:gd name="connsiteX44" fmla="*/ 1535482 w 1754187"/>
                <a:gd name="connsiteY44" fmla="*/ 1398294 h 2194154"/>
                <a:gd name="connsiteX45" fmla="*/ 1530085 w 1754187"/>
                <a:gd name="connsiteY45" fmla="*/ 1406815 h 2194154"/>
                <a:gd name="connsiteX46" fmla="*/ 1490605 w 1754187"/>
                <a:gd name="connsiteY46" fmla="*/ 1457089 h 2194154"/>
                <a:gd name="connsiteX47" fmla="*/ 1439109 w 1754187"/>
                <a:gd name="connsiteY47" fmla="*/ 1454577 h 2194154"/>
                <a:gd name="connsiteX48" fmla="*/ 1407609 w 1754187"/>
                <a:gd name="connsiteY48" fmla="*/ 1467392 h 2194154"/>
                <a:gd name="connsiteX49" fmla="*/ 1361630 w 1754187"/>
                <a:gd name="connsiteY49" fmla="*/ 1438777 h 2194154"/>
                <a:gd name="connsiteX50" fmla="*/ 1321527 w 1754187"/>
                <a:gd name="connsiteY50" fmla="*/ 1428484 h 2194154"/>
                <a:gd name="connsiteX51" fmla="*/ 1236759 w 1754187"/>
                <a:gd name="connsiteY51" fmla="*/ 1437937 h 2194154"/>
                <a:gd name="connsiteX52" fmla="*/ 1178918 w 1754187"/>
                <a:gd name="connsiteY52" fmla="*/ 1457909 h 2194154"/>
                <a:gd name="connsiteX53" fmla="*/ 1074699 w 1754187"/>
                <a:gd name="connsiteY53" fmla="*/ 1484098 h 2194154"/>
                <a:gd name="connsiteX54" fmla="*/ 975146 w 1754187"/>
                <a:gd name="connsiteY54" fmla="*/ 1510213 h 2194154"/>
                <a:gd name="connsiteX55" fmla="*/ 925202 w 1754187"/>
                <a:gd name="connsiteY55" fmla="*/ 1505314 h 2194154"/>
                <a:gd name="connsiteX56" fmla="*/ 876729 w 1754187"/>
                <a:gd name="connsiteY56" fmla="*/ 1510126 h 2194154"/>
                <a:gd name="connsiteX57" fmla="*/ 817177 w 1754187"/>
                <a:gd name="connsiteY57" fmla="*/ 1491396 h 2194154"/>
                <a:gd name="connsiteX58" fmla="*/ 748498 w 1754187"/>
                <a:gd name="connsiteY58" fmla="*/ 1467332 h 2194154"/>
                <a:gd name="connsiteX59" fmla="*/ 703037 w 1754187"/>
                <a:gd name="connsiteY59" fmla="*/ 1471389 h 2194154"/>
                <a:gd name="connsiteX60" fmla="*/ 375492 w 1754187"/>
                <a:gd name="connsiteY60" fmla="*/ 2194154 h 2194154"/>
                <a:gd name="connsiteX61" fmla="*/ 602355 w 1754187"/>
                <a:gd name="connsiteY61" fmla="*/ 1462547 h 2194154"/>
                <a:gd name="connsiteX62" fmla="*/ 235179 w 1754187"/>
                <a:gd name="connsiteY62" fmla="*/ 1672954 h 2194154"/>
                <a:gd name="connsiteX63" fmla="*/ 240860 w 1754187"/>
                <a:gd name="connsiteY63" fmla="*/ 1664717 h 2194154"/>
                <a:gd name="connsiteX64" fmla="*/ 235179 w 1754187"/>
                <a:gd name="connsiteY64" fmla="*/ 1479528 h 2194154"/>
                <a:gd name="connsiteX65" fmla="*/ 232623 w 1754187"/>
                <a:gd name="connsiteY65" fmla="*/ 1476687 h 2194154"/>
                <a:gd name="connsiteX66" fmla="*/ 232623 w 1754187"/>
                <a:gd name="connsiteY66" fmla="*/ 1465610 h 2194154"/>
                <a:gd name="connsiteX67" fmla="*/ 229783 w 1754187"/>
                <a:gd name="connsiteY67" fmla="*/ 1457089 h 2194154"/>
                <a:gd name="connsiteX68" fmla="*/ 229783 w 1754187"/>
                <a:gd name="connsiteY68" fmla="*/ 1451692 h 2194154"/>
                <a:gd name="connsiteX69" fmla="*/ 240860 w 1754187"/>
                <a:gd name="connsiteY69" fmla="*/ 1398294 h 2194154"/>
                <a:gd name="connsiteX70" fmla="*/ 243700 w 1754187"/>
                <a:gd name="connsiteY70" fmla="*/ 1395454 h 2194154"/>
                <a:gd name="connsiteX71" fmla="*/ 249381 w 1754187"/>
                <a:gd name="connsiteY71" fmla="*/ 1392897 h 2194154"/>
                <a:gd name="connsiteX72" fmla="*/ 254778 w 1754187"/>
                <a:gd name="connsiteY72" fmla="*/ 1390057 h 2194154"/>
                <a:gd name="connsiteX73" fmla="*/ 263298 w 1754187"/>
                <a:gd name="connsiteY73" fmla="*/ 1387217 h 2194154"/>
                <a:gd name="connsiteX74" fmla="*/ 299655 w 1754187"/>
                <a:gd name="connsiteY74" fmla="*/ 1387217 h 2194154"/>
                <a:gd name="connsiteX75" fmla="*/ 299655 w 1754187"/>
                <a:gd name="connsiteY75" fmla="*/ 1381536 h 2194154"/>
                <a:gd name="connsiteX76" fmla="*/ 305335 w 1754187"/>
                <a:gd name="connsiteY76" fmla="*/ 1375855 h 2194154"/>
                <a:gd name="connsiteX77" fmla="*/ 305335 w 1754187"/>
                <a:gd name="connsiteY77" fmla="*/ 1317061 h 2194154"/>
                <a:gd name="connsiteX78" fmla="*/ 308176 w 1754187"/>
                <a:gd name="connsiteY78" fmla="*/ 1311380 h 2194154"/>
                <a:gd name="connsiteX79" fmla="*/ 313856 w 1754187"/>
                <a:gd name="connsiteY79" fmla="*/ 1303143 h 2194154"/>
                <a:gd name="connsiteX80" fmla="*/ 316413 w 1754187"/>
                <a:gd name="connsiteY80" fmla="*/ 1300303 h 2194154"/>
                <a:gd name="connsiteX81" fmla="*/ 341692 w 1754187"/>
                <a:gd name="connsiteY81" fmla="*/ 1266787 h 2194154"/>
                <a:gd name="connsiteX82" fmla="*/ 372651 w 1754187"/>
                <a:gd name="connsiteY82" fmla="*/ 1238668 h 2194154"/>
                <a:gd name="connsiteX83" fmla="*/ 378332 w 1754187"/>
                <a:gd name="connsiteY83" fmla="*/ 1238668 h 2194154"/>
                <a:gd name="connsiteX84" fmla="*/ 383728 w 1754187"/>
                <a:gd name="connsiteY84" fmla="*/ 1235827 h 2194154"/>
                <a:gd name="connsiteX85" fmla="*/ 389409 w 1754187"/>
                <a:gd name="connsiteY85" fmla="*/ 1235827 h 2194154"/>
                <a:gd name="connsiteX86" fmla="*/ 411848 w 1754187"/>
                <a:gd name="connsiteY86" fmla="*/ 1238668 h 2194154"/>
                <a:gd name="connsiteX87" fmla="*/ 422925 w 1754187"/>
                <a:gd name="connsiteY87" fmla="*/ 1238668 h 2194154"/>
                <a:gd name="connsiteX88" fmla="*/ 445364 w 1754187"/>
                <a:gd name="connsiteY88" fmla="*/ 1224750 h 2194154"/>
                <a:gd name="connsiteX89" fmla="*/ 439967 w 1754187"/>
                <a:gd name="connsiteY89" fmla="*/ 1221910 h 2194154"/>
                <a:gd name="connsiteX90" fmla="*/ 428606 w 1754187"/>
                <a:gd name="connsiteY90" fmla="*/ 1199471 h 2194154"/>
                <a:gd name="connsiteX91" fmla="*/ 425765 w 1754187"/>
                <a:gd name="connsiteY91" fmla="*/ 1193790 h 2194154"/>
                <a:gd name="connsiteX92" fmla="*/ 403327 w 1754187"/>
                <a:gd name="connsiteY92" fmla="*/ 1171352 h 2194154"/>
                <a:gd name="connsiteX93" fmla="*/ 400486 w 1754187"/>
                <a:gd name="connsiteY93" fmla="*/ 1171352 h 2194154"/>
                <a:gd name="connsiteX94" fmla="*/ 395090 w 1754187"/>
                <a:gd name="connsiteY94" fmla="*/ 1168511 h 2194154"/>
                <a:gd name="connsiteX95" fmla="*/ 378332 w 1754187"/>
                <a:gd name="connsiteY95" fmla="*/ 1162831 h 2194154"/>
                <a:gd name="connsiteX96" fmla="*/ 372651 w 1754187"/>
                <a:gd name="connsiteY96" fmla="*/ 1160274 h 2194154"/>
                <a:gd name="connsiteX97" fmla="*/ 353053 w 1754187"/>
                <a:gd name="connsiteY97" fmla="*/ 1126475 h 2194154"/>
                <a:gd name="connsiteX98" fmla="*/ 333455 w 1754187"/>
                <a:gd name="connsiteY98" fmla="*/ 1123634 h 2194154"/>
                <a:gd name="connsiteX99" fmla="*/ 294258 w 1754187"/>
                <a:gd name="connsiteY99" fmla="*/ 1112557 h 2194154"/>
                <a:gd name="connsiteX100" fmla="*/ 299655 w 1754187"/>
                <a:gd name="connsiteY100" fmla="*/ 1095799 h 2194154"/>
                <a:gd name="connsiteX101" fmla="*/ 294258 w 1754187"/>
                <a:gd name="connsiteY101" fmla="*/ 1050922 h 2194154"/>
                <a:gd name="connsiteX102" fmla="*/ 294258 w 1754187"/>
                <a:gd name="connsiteY102" fmla="*/ 1039560 h 2194154"/>
                <a:gd name="connsiteX103" fmla="*/ 302495 w 1754187"/>
                <a:gd name="connsiteY103" fmla="*/ 983606 h 2194154"/>
                <a:gd name="connsiteX104" fmla="*/ 302495 w 1754187"/>
                <a:gd name="connsiteY104" fmla="*/ 964008 h 2194154"/>
                <a:gd name="connsiteX105" fmla="*/ 324934 w 1754187"/>
                <a:gd name="connsiteY105" fmla="*/ 885615 h 2194154"/>
                <a:gd name="connsiteX106" fmla="*/ 333455 w 1754187"/>
                <a:gd name="connsiteY106" fmla="*/ 874253 h 2194154"/>
                <a:gd name="connsiteX107" fmla="*/ 341692 w 1754187"/>
                <a:gd name="connsiteY107" fmla="*/ 863176 h 2194154"/>
                <a:gd name="connsiteX108" fmla="*/ 358449 w 1754187"/>
                <a:gd name="connsiteY108" fmla="*/ 823980 h 2194154"/>
                <a:gd name="connsiteX109" fmla="*/ 361290 w 1754187"/>
                <a:gd name="connsiteY109" fmla="*/ 818299 h 2194154"/>
                <a:gd name="connsiteX110" fmla="*/ 358449 w 1754187"/>
                <a:gd name="connsiteY110" fmla="*/ 806938 h 2194154"/>
                <a:gd name="connsiteX111" fmla="*/ 358449 w 1754187"/>
                <a:gd name="connsiteY111" fmla="*/ 798701 h 2194154"/>
                <a:gd name="connsiteX112" fmla="*/ 308176 w 1754187"/>
                <a:gd name="connsiteY112" fmla="*/ 764901 h 2194154"/>
                <a:gd name="connsiteX113" fmla="*/ 296814 w 1754187"/>
                <a:gd name="connsiteY113" fmla="*/ 764901 h 2194154"/>
                <a:gd name="connsiteX114" fmla="*/ 263298 w 1754187"/>
                <a:gd name="connsiteY114" fmla="*/ 748143 h 2194154"/>
                <a:gd name="connsiteX115" fmla="*/ 254778 w 1754187"/>
                <a:gd name="connsiteY115" fmla="*/ 745302 h 2194154"/>
                <a:gd name="connsiteX116" fmla="*/ 195983 w 1754187"/>
                <a:gd name="connsiteY116" fmla="*/ 750983 h 2194154"/>
                <a:gd name="connsiteX117" fmla="*/ 184905 w 1754187"/>
                <a:gd name="connsiteY117" fmla="*/ 753823 h 2194154"/>
                <a:gd name="connsiteX118" fmla="*/ 137188 w 1754187"/>
                <a:gd name="connsiteY118" fmla="*/ 742746 h 2194154"/>
                <a:gd name="connsiteX119" fmla="*/ 131507 w 1754187"/>
                <a:gd name="connsiteY119" fmla="*/ 734225 h 2194154"/>
                <a:gd name="connsiteX120" fmla="*/ 100832 w 1754187"/>
                <a:gd name="connsiteY120" fmla="*/ 686508 h 2194154"/>
                <a:gd name="connsiteX121" fmla="*/ 86630 w 1754187"/>
                <a:gd name="connsiteY121" fmla="*/ 680827 h 2194154"/>
                <a:gd name="connsiteX122" fmla="*/ 69872 w 1754187"/>
                <a:gd name="connsiteY122" fmla="*/ 675430 h 2194154"/>
                <a:gd name="connsiteX123" fmla="*/ 24995 w 1754187"/>
                <a:gd name="connsiteY123" fmla="*/ 630553 h 2194154"/>
                <a:gd name="connsiteX124" fmla="*/ 24995 w 1754187"/>
                <a:gd name="connsiteY124" fmla="*/ 619192 h 2194154"/>
                <a:gd name="connsiteX125" fmla="*/ 22439 w 1754187"/>
                <a:gd name="connsiteY125" fmla="*/ 610955 h 2194154"/>
                <a:gd name="connsiteX126" fmla="*/ 0 w 1754187"/>
                <a:gd name="connsiteY126" fmla="*/ 532562 h 2194154"/>
                <a:gd name="connsiteX127" fmla="*/ 8237 w 1754187"/>
                <a:gd name="connsiteY127" fmla="*/ 535118 h 2194154"/>
                <a:gd name="connsiteX128" fmla="*/ 16758 w 1754187"/>
                <a:gd name="connsiteY128" fmla="*/ 535118 h 2194154"/>
                <a:gd name="connsiteX129" fmla="*/ 33516 w 1754187"/>
                <a:gd name="connsiteY129" fmla="*/ 537958 h 2194154"/>
                <a:gd name="connsiteX130" fmla="*/ 47433 w 1754187"/>
                <a:gd name="connsiteY130" fmla="*/ 535118 h 2194154"/>
                <a:gd name="connsiteX131" fmla="*/ 58795 w 1754187"/>
                <a:gd name="connsiteY131" fmla="*/ 535118 h 2194154"/>
                <a:gd name="connsiteX132" fmla="*/ 72712 w 1754187"/>
                <a:gd name="connsiteY132" fmla="*/ 532562 h 2194154"/>
                <a:gd name="connsiteX133" fmla="*/ 78393 w 1754187"/>
                <a:gd name="connsiteY133" fmla="*/ 529721 h 2194154"/>
                <a:gd name="connsiteX134" fmla="*/ 86630 w 1754187"/>
                <a:gd name="connsiteY134" fmla="*/ 529721 h 2194154"/>
                <a:gd name="connsiteX135" fmla="*/ 120430 w 1754187"/>
                <a:gd name="connsiteY135" fmla="*/ 526881 h 2194154"/>
                <a:gd name="connsiteX136" fmla="*/ 128667 w 1754187"/>
                <a:gd name="connsiteY136" fmla="*/ 529721 h 2194154"/>
                <a:gd name="connsiteX137" fmla="*/ 134347 w 1754187"/>
                <a:gd name="connsiteY137" fmla="*/ 529721 h 2194154"/>
                <a:gd name="connsiteX138" fmla="*/ 165307 w 1754187"/>
                <a:gd name="connsiteY138" fmla="*/ 549320 h 2194154"/>
                <a:gd name="connsiteX139" fmla="*/ 173544 w 1754187"/>
                <a:gd name="connsiteY139" fmla="*/ 557557 h 2194154"/>
                <a:gd name="connsiteX140" fmla="*/ 179225 w 1754187"/>
                <a:gd name="connsiteY140" fmla="*/ 560397 h 2194154"/>
                <a:gd name="connsiteX141" fmla="*/ 187746 w 1754187"/>
                <a:gd name="connsiteY141" fmla="*/ 566078 h 2194154"/>
                <a:gd name="connsiteX142" fmla="*/ 226942 w 1754187"/>
                <a:gd name="connsiteY142" fmla="*/ 599594 h 2194154"/>
                <a:gd name="connsiteX143" fmla="*/ 232623 w 1754187"/>
                <a:gd name="connsiteY143" fmla="*/ 602434 h 2194154"/>
                <a:gd name="connsiteX144" fmla="*/ 240860 w 1754187"/>
                <a:gd name="connsiteY144" fmla="*/ 605274 h 2194154"/>
                <a:gd name="connsiteX145" fmla="*/ 246541 w 1754187"/>
                <a:gd name="connsiteY145" fmla="*/ 608114 h 2194154"/>
                <a:gd name="connsiteX146" fmla="*/ 257618 w 1754187"/>
                <a:gd name="connsiteY146" fmla="*/ 608114 h 2194154"/>
                <a:gd name="connsiteX147" fmla="*/ 302495 w 1754187"/>
                <a:gd name="connsiteY147" fmla="*/ 591357 h 2194154"/>
                <a:gd name="connsiteX148" fmla="*/ 308176 w 1754187"/>
                <a:gd name="connsiteY148" fmla="*/ 585676 h 2194154"/>
                <a:gd name="connsiteX149" fmla="*/ 311016 w 1754187"/>
                <a:gd name="connsiteY149" fmla="*/ 579995 h 2194154"/>
                <a:gd name="connsiteX150" fmla="*/ 316413 w 1754187"/>
                <a:gd name="connsiteY150" fmla="*/ 574599 h 2194154"/>
                <a:gd name="connsiteX151" fmla="*/ 319253 w 1754187"/>
                <a:gd name="connsiteY151" fmla="*/ 568918 h 2194154"/>
                <a:gd name="connsiteX152" fmla="*/ 366971 w 1754187"/>
                <a:gd name="connsiteY152" fmla="*/ 552160 h 2194154"/>
                <a:gd name="connsiteX153" fmla="*/ 375492 w 1754187"/>
                <a:gd name="connsiteY153" fmla="*/ 552160 h 2194154"/>
                <a:gd name="connsiteX154" fmla="*/ 422925 w 1754187"/>
                <a:gd name="connsiteY154" fmla="*/ 515520 h 2194154"/>
                <a:gd name="connsiteX155" fmla="*/ 431446 w 1754187"/>
                <a:gd name="connsiteY155" fmla="*/ 507283 h 2194154"/>
                <a:gd name="connsiteX156" fmla="*/ 437127 w 1754187"/>
                <a:gd name="connsiteY156" fmla="*/ 498762 h 2194154"/>
                <a:gd name="connsiteX157" fmla="*/ 470643 w 1754187"/>
                <a:gd name="connsiteY157" fmla="*/ 487685 h 2194154"/>
                <a:gd name="connsiteX158" fmla="*/ 482004 w 1754187"/>
                <a:gd name="connsiteY158" fmla="*/ 487685 h 2194154"/>
                <a:gd name="connsiteX159" fmla="*/ 518360 w 1754187"/>
                <a:gd name="connsiteY159" fmla="*/ 498762 h 2194154"/>
                <a:gd name="connsiteX160" fmla="*/ 526597 w 1754187"/>
                <a:gd name="connsiteY160" fmla="*/ 498762 h 2194154"/>
                <a:gd name="connsiteX161" fmla="*/ 554716 w 1754187"/>
                <a:gd name="connsiteY161" fmla="*/ 487685 h 2194154"/>
                <a:gd name="connsiteX162" fmla="*/ 563237 w 1754187"/>
                <a:gd name="connsiteY162" fmla="*/ 479164 h 2194154"/>
                <a:gd name="connsiteX163" fmla="*/ 574315 w 1754187"/>
                <a:gd name="connsiteY163" fmla="*/ 473483 h 2194154"/>
                <a:gd name="connsiteX164" fmla="*/ 579995 w 1754187"/>
                <a:gd name="connsiteY164" fmla="*/ 468086 h 2194154"/>
                <a:gd name="connsiteX165" fmla="*/ 627713 w 1754187"/>
                <a:gd name="connsiteY165" fmla="*/ 459565 h 2194154"/>
                <a:gd name="connsiteX166" fmla="*/ 644471 w 1754187"/>
                <a:gd name="connsiteY166" fmla="*/ 453885 h 2194154"/>
                <a:gd name="connsiteX167" fmla="*/ 658388 w 1754187"/>
                <a:gd name="connsiteY167" fmla="*/ 453885 h 2194154"/>
                <a:gd name="connsiteX168" fmla="*/ 694745 w 1754187"/>
                <a:gd name="connsiteY168" fmla="*/ 417528 h 2194154"/>
                <a:gd name="connsiteX169" fmla="*/ 694745 w 1754187"/>
                <a:gd name="connsiteY169" fmla="*/ 409007 h 2194154"/>
                <a:gd name="connsiteX170" fmla="*/ 697585 w 1754187"/>
                <a:gd name="connsiteY170" fmla="*/ 361574 h 2194154"/>
                <a:gd name="connsiteX171" fmla="*/ 700425 w 1754187"/>
                <a:gd name="connsiteY171" fmla="*/ 353053 h 2194154"/>
                <a:gd name="connsiteX172" fmla="*/ 728545 w 1754187"/>
                <a:gd name="connsiteY172" fmla="*/ 313856 h 2194154"/>
                <a:gd name="connsiteX173" fmla="*/ 770581 w 1754187"/>
                <a:gd name="connsiteY173" fmla="*/ 299939 h 2194154"/>
                <a:gd name="connsiteX174" fmla="*/ 795860 w 1754187"/>
                <a:gd name="connsiteY174" fmla="*/ 283181 h 2194154"/>
                <a:gd name="connsiteX175" fmla="*/ 804097 w 1754187"/>
                <a:gd name="connsiteY175" fmla="*/ 277500 h 2194154"/>
                <a:gd name="connsiteX176" fmla="*/ 812618 w 1754187"/>
                <a:gd name="connsiteY176" fmla="*/ 271820 h 2194154"/>
                <a:gd name="connsiteX177" fmla="*/ 851815 w 1754187"/>
                <a:gd name="connsiteY177" fmla="*/ 229783 h 2194154"/>
                <a:gd name="connsiteX178" fmla="*/ 860336 w 1754187"/>
                <a:gd name="connsiteY178" fmla="*/ 218705 h 2194154"/>
                <a:gd name="connsiteX179" fmla="*/ 910610 w 1754187"/>
                <a:gd name="connsiteY179" fmla="*/ 201663 h 2194154"/>
                <a:gd name="connsiteX180" fmla="*/ 946966 w 1754187"/>
                <a:gd name="connsiteY180" fmla="*/ 190586 h 2194154"/>
                <a:gd name="connsiteX181" fmla="*/ 955487 w 1754187"/>
                <a:gd name="connsiteY181" fmla="*/ 187746 h 2194154"/>
                <a:gd name="connsiteX182" fmla="*/ 994683 w 1754187"/>
                <a:gd name="connsiteY182" fmla="*/ 170988 h 2194154"/>
                <a:gd name="connsiteX183" fmla="*/ 1000364 w 1754187"/>
                <a:gd name="connsiteY183" fmla="*/ 170988 h 2194154"/>
                <a:gd name="connsiteX184" fmla="*/ 1059159 w 1754187"/>
                <a:gd name="connsiteY184" fmla="*/ 140028 h 2194154"/>
                <a:gd name="connsiteX185" fmla="*/ 1090118 w 1754187"/>
                <a:gd name="connsiteY185" fmla="*/ 126111 h 2194154"/>
                <a:gd name="connsiteX186" fmla="*/ 1098355 w 1754187"/>
                <a:gd name="connsiteY186" fmla="*/ 123270 h 2194154"/>
                <a:gd name="connsiteX187" fmla="*/ 1120794 w 1754187"/>
                <a:gd name="connsiteY187" fmla="*/ 106512 h 2194154"/>
                <a:gd name="connsiteX188" fmla="*/ 1126475 w 1754187"/>
                <a:gd name="connsiteY188" fmla="*/ 97991 h 2194154"/>
                <a:gd name="connsiteX189" fmla="*/ 1137552 w 1754187"/>
                <a:gd name="connsiteY189" fmla="*/ 78393 h 2194154"/>
                <a:gd name="connsiteX190" fmla="*/ 1146073 w 1754187"/>
                <a:gd name="connsiteY190" fmla="*/ 53114 h 2194154"/>
                <a:gd name="connsiteX191" fmla="*/ 1143233 w 1754187"/>
                <a:gd name="connsiteY191" fmla="*/ 42037 h 2194154"/>
                <a:gd name="connsiteX192" fmla="*/ 1140392 w 1754187"/>
                <a:gd name="connsiteY192" fmla="*/ 28119 h 2194154"/>
                <a:gd name="connsiteX193" fmla="*/ 1151754 w 1754187"/>
                <a:gd name="connsiteY193" fmla="*/ 0 h 2194154"/>
                <a:gd name="connsiteX194" fmla="*/ 1159990 w 1754187"/>
                <a:gd name="connsiteY194" fmla="*/ 2840 h 2194154"/>
                <a:gd name="connsiteX195" fmla="*/ 1196347 w 1754187"/>
                <a:gd name="connsiteY195" fmla="*/ 28119 h 2194154"/>
                <a:gd name="connsiteX196" fmla="*/ 1204868 w 1754187"/>
                <a:gd name="connsiteY196" fmla="*/ 36356 h 2194154"/>
                <a:gd name="connsiteX197" fmla="*/ 1210548 w 1754187"/>
                <a:gd name="connsiteY197" fmla="*/ 42037 h 2194154"/>
                <a:gd name="connsiteX198" fmla="*/ 1252585 w 1754187"/>
                <a:gd name="connsiteY198" fmla="*/ 55954 h 2194154"/>
                <a:gd name="connsiteX199" fmla="*/ 1263663 w 1754187"/>
                <a:gd name="connsiteY199" fmla="*/ 50558 h 2194154"/>
                <a:gd name="connsiteX0" fmla="*/ 1263663 w 1754187"/>
                <a:gd name="connsiteY0" fmla="*/ 50558 h 2194154"/>
                <a:gd name="connsiteX1" fmla="*/ 1300303 w 1754187"/>
                <a:gd name="connsiteY1" fmla="*/ 72996 h 2194154"/>
                <a:gd name="connsiteX2" fmla="*/ 1302859 w 1754187"/>
                <a:gd name="connsiteY2" fmla="*/ 84074 h 2194154"/>
                <a:gd name="connsiteX3" fmla="*/ 1336659 w 1754187"/>
                <a:gd name="connsiteY3" fmla="*/ 112193 h 2194154"/>
                <a:gd name="connsiteX4" fmla="*/ 1344896 w 1754187"/>
                <a:gd name="connsiteY4" fmla="*/ 115033 h 2194154"/>
                <a:gd name="connsiteX5" fmla="*/ 1389773 w 1754187"/>
                <a:gd name="connsiteY5" fmla="*/ 170988 h 2194154"/>
                <a:gd name="connsiteX6" fmla="*/ 1389773 w 1754187"/>
                <a:gd name="connsiteY6" fmla="*/ 179225 h 2194154"/>
                <a:gd name="connsiteX7" fmla="*/ 1398294 w 1754187"/>
                <a:gd name="connsiteY7" fmla="*/ 196267 h 2194154"/>
                <a:gd name="connsiteX8" fmla="*/ 1443171 w 1754187"/>
                <a:gd name="connsiteY8" fmla="*/ 252221 h 2194154"/>
                <a:gd name="connsiteX9" fmla="*/ 1446012 w 1754187"/>
                <a:gd name="connsiteY9" fmla="*/ 260742 h 2194154"/>
                <a:gd name="connsiteX10" fmla="*/ 1465610 w 1754187"/>
                <a:gd name="connsiteY10" fmla="*/ 294258 h 2194154"/>
                <a:gd name="connsiteX11" fmla="*/ 1476687 w 1754187"/>
                <a:gd name="connsiteY11" fmla="*/ 319537 h 2194154"/>
                <a:gd name="connsiteX12" fmla="*/ 1476687 w 1754187"/>
                <a:gd name="connsiteY12" fmla="*/ 386853 h 2194154"/>
                <a:gd name="connsiteX13" fmla="*/ 1479528 w 1754187"/>
                <a:gd name="connsiteY13" fmla="*/ 395090 h 2194154"/>
                <a:gd name="connsiteX14" fmla="*/ 1465610 w 1754187"/>
                <a:gd name="connsiteY14" fmla="*/ 459565 h 2194154"/>
                <a:gd name="connsiteX15" fmla="*/ 1468166 w 1754187"/>
                <a:gd name="connsiteY15" fmla="*/ 552160 h 2194154"/>
                <a:gd name="connsiteX16" fmla="*/ 1471007 w 1754187"/>
                <a:gd name="connsiteY16" fmla="*/ 566078 h 2194154"/>
                <a:gd name="connsiteX17" fmla="*/ 1479528 w 1754187"/>
                <a:gd name="connsiteY17" fmla="*/ 588516 h 2194154"/>
                <a:gd name="connsiteX18" fmla="*/ 1479528 w 1754187"/>
                <a:gd name="connsiteY18" fmla="*/ 594197 h 2194154"/>
                <a:gd name="connsiteX19" fmla="*/ 1488049 w 1754187"/>
                <a:gd name="connsiteY19" fmla="*/ 610955 h 2194154"/>
                <a:gd name="connsiteX20" fmla="*/ 1510203 w 1754187"/>
                <a:gd name="connsiteY20" fmla="*/ 686508 h 2194154"/>
                <a:gd name="connsiteX21" fmla="*/ 1510203 w 1754187"/>
                <a:gd name="connsiteY21" fmla="*/ 700709 h 2194154"/>
                <a:gd name="connsiteX22" fmla="*/ 1544003 w 1754187"/>
                <a:gd name="connsiteY22" fmla="*/ 784783 h 2194154"/>
                <a:gd name="connsiteX23" fmla="*/ 1549684 w 1754187"/>
                <a:gd name="connsiteY23" fmla="*/ 795860 h 2194154"/>
                <a:gd name="connsiteX24" fmla="*/ 1552240 w 1754187"/>
                <a:gd name="connsiteY24" fmla="*/ 804381 h 2194154"/>
                <a:gd name="connsiteX25" fmla="*/ 1594277 w 1754187"/>
                <a:gd name="connsiteY25" fmla="*/ 905213 h 2194154"/>
                <a:gd name="connsiteX26" fmla="*/ 1599958 w 1754187"/>
                <a:gd name="connsiteY26" fmla="*/ 916290 h 2194154"/>
                <a:gd name="connsiteX27" fmla="*/ 1605638 w 1754187"/>
                <a:gd name="connsiteY27" fmla="*/ 924811 h 2194154"/>
                <a:gd name="connsiteX28" fmla="*/ 1633758 w 1754187"/>
                <a:gd name="connsiteY28" fmla="*/ 994967 h 2194154"/>
                <a:gd name="connsiteX29" fmla="*/ 1636314 w 1754187"/>
                <a:gd name="connsiteY29" fmla="*/ 1003204 h 2194154"/>
                <a:gd name="connsiteX30" fmla="*/ 1644835 w 1754187"/>
                <a:gd name="connsiteY30" fmla="*/ 1014566 h 2194154"/>
                <a:gd name="connsiteX31" fmla="*/ 1684031 w 1754187"/>
                <a:gd name="connsiteY31" fmla="*/ 1084438 h 2194154"/>
                <a:gd name="connsiteX32" fmla="*/ 1695393 w 1754187"/>
                <a:gd name="connsiteY32" fmla="*/ 1092959 h 2194154"/>
                <a:gd name="connsiteX33" fmla="*/ 1754187 w 1754187"/>
                <a:gd name="connsiteY33" fmla="*/ 1112557 h 2194154"/>
                <a:gd name="connsiteX34" fmla="*/ 1633758 w 1754187"/>
                <a:gd name="connsiteY34" fmla="*/ 1188110 h 2194154"/>
                <a:gd name="connsiteX35" fmla="*/ 1628077 w 1754187"/>
                <a:gd name="connsiteY35" fmla="*/ 1190950 h 2194154"/>
                <a:gd name="connsiteX36" fmla="*/ 1619556 w 1754187"/>
                <a:gd name="connsiteY36" fmla="*/ 1199471 h 2194154"/>
                <a:gd name="connsiteX37" fmla="*/ 1572122 w 1754187"/>
                <a:gd name="connsiteY37" fmla="*/ 1263947 h 2194154"/>
                <a:gd name="connsiteX38" fmla="*/ 1555080 w 1754187"/>
                <a:gd name="connsiteY38" fmla="*/ 1328422 h 2194154"/>
                <a:gd name="connsiteX39" fmla="*/ 1555080 w 1754187"/>
                <a:gd name="connsiteY39" fmla="*/ 1336659 h 2194154"/>
                <a:gd name="connsiteX40" fmla="*/ 1552240 w 1754187"/>
                <a:gd name="connsiteY40" fmla="*/ 1342340 h 2194154"/>
                <a:gd name="connsiteX41" fmla="*/ 1549684 w 1754187"/>
                <a:gd name="connsiteY41" fmla="*/ 1350861 h 2194154"/>
                <a:gd name="connsiteX42" fmla="*/ 1544003 w 1754187"/>
                <a:gd name="connsiteY42" fmla="*/ 1384377 h 2194154"/>
                <a:gd name="connsiteX43" fmla="*/ 1538322 w 1754187"/>
                <a:gd name="connsiteY43" fmla="*/ 1392897 h 2194154"/>
                <a:gd name="connsiteX44" fmla="*/ 1535482 w 1754187"/>
                <a:gd name="connsiteY44" fmla="*/ 1398294 h 2194154"/>
                <a:gd name="connsiteX45" fmla="*/ 1530085 w 1754187"/>
                <a:gd name="connsiteY45" fmla="*/ 1406815 h 2194154"/>
                <a:gd name="connsiteX46" fmla="*/ 1490605 w 1754187"/>
                <a:gd name="connsiteY46" fmla="*/ 1457089 h 2194154"/>
                <a:gd name="connsiteX47" fmla="*/ 1439109 w 1754187"/>
                <a:gd name="connsiteY47" fmla="*/ 1454577 h 2194154"/>
                <a:gd name="connsiteX48" fmla="*/ 1407609 w 1754187"/>
                <a:gd name="connsiteY48" fmla="*/ 1467392 h 2194154"/>
                <a:gd name="connsiteX49" fmla="*/ 1361630 w 1754187"/>
                <a:gd name="connsiteY49" fmla="*/ 1438777 h 2194154"/>
                <a:gd name="connsiteX50" fmla="*/ 1321527 w 1754187"/>
                <a:gd name="connsiteY50" fmla="*/ 1428484 h 2194154"/>
                <a:gd name="connsiteX51" fmla="*/ 1236759 w 1754187"/>
                <a:gd name="connsiteY51" fmla="*/ 1437937 h 2194154"/>
                <a:gd name="connsiteX52" fmla="*/ 1178918 w 1754187"/>
                <a:gd name="connsiteY52" fmla="*/ 1457909 h 2194154"/>
                <a:gd name="connsiteX53" fmla="*/ 1074699 w 1754187"/>
                <a:gd name="connsiteY53" fmla="*/ 1484098 h 2194154"/>
                <a:gd name="connsiteX54" fmla="*/ 975146 w 1754187"/>
                <a:gd name="connsiteY54" fmla="*/ 1510213 h 2194154"/>
                <a:gd name="connsiteX55" fmla="*/ 925202 w 1754187"/>
                <a:gd name="connsiteY55" fmla="*/ 1505314 h 2194154"/>
                <a:gd name="connsiteX56" fmla="*/ 876729 w 1754187"/>
                <a:gd name="connsiteY56" fmla="*/ 1510126 h 2194154"/>
                <a:gd name="connsiteX57" fmla="*/ 817177 w 1754187"/>
                <a:gd name="connsiteY57" fmla="*/ 1491396 h 2194154"/>
                <a:gd name="connsiteX58" fmla="*/ 748498 w 1754187"/>
                <a:gd name="connsiteY58" fmla="*/ 1467332 h 2194154"/>
                <a:gd name="connsiteX59" fmla="*/ 703037 w 1754187"/>
                <a:gd name="connsiteY59" fmla="*/ 1471389 h 2194154"/>
                <a:gd name="connsiteX60" fmla="*/ 375492 w 1754187"/>
                <a:gd name="connsiteY60" fmla="*/ 2194154 h 2194154"/>
                <a:gd name="connsiteX61" fmla="*/ 506102 w 1754187"/>
                <a:gd name="connsiteY61" fmla="*/ 1443296 h 2194154"/>
                <a:gd name="connsiteX62" fmla="*/ 235179 w 1754187"/>
                <a:gd name="connsiteY62" fmla="*/ 1672954 h 2194154"/>
                <a:gd name="connsiteX63" fmla="*/ 240860 w 1754187"/>
                <a:gd name="connsiteY63" fmla="*/ 1664717 h 2194154"/>
                <a:gd name="connsiteX64" fmla="*/ 235179 w 1754187"/>
                <a:gd name="connsiteY64" fmla="*/ 1479528 h 2194154"/>
                <a:gd name="connsiteX65" fmla="*/ 232623 w 1754187"/>
                <a:gd name="connsiteY65" fmla="*/ 1476687 h 2194154"/>
                <a:gd name="connsiteX66" fmla="*/ 232623 w 1754187"/>
                <a:gd name="connsiteY66" fmla="*/ 1465610 h 2194154"/>
                <a:gd name="connsiteX67" fmla="*/ 229783 w 1754187"/>
                <a:gd name="connsiteY67" fmla="*/ 1457089 h 2194154"/>
                <a:gd name="connsiteX68" fmla="*/ 229783 w 1754187"/>
                <a:gd name="connsiteY68" fmla="*/ 1451692 h 2194154"/>
                <a:gd name="connsiteX69" fmla="*/ 240860 w 1754187"/>
                <a:gd name="connsiteY69" fmla="*/ 1398294 h 2194154"/>
                <a:gd name="connsiteX70" fmla="*/ 243700 w 1754187"/>
                <a:gd name="connsiteY70" fmla="*/ 1395454 h 2194154"/>
                <a:gd name="connsiteX71" fmla="*/ 249381 w 1754187"/>
                <a:gd name="connsiteY71" fmla="*/ 1392897 h 2194154"/>
                <a:gd name="connsiteX72" fmla="*/ 254778 w 1754187"/>
                <a:gd name="connsiteY72" fmla="*/ 1390057 h 2194154"/>
                <a:gd name="connsiteX73" fmla="*/ 263298 w 1754187"/>
                <a:gd name="connsiteY73" fmla="*/ 1387217 h 2194154"/>
                <a:gd name="connsiteX74" fmla="*/ 299655 w 1754187"/>
                <a:gd name="connsiteY74" fmla="*/ 1387217 h 2194154"/>
                <a:gd name="connsiteX75" fmla="*/ 299655 w 1754187"/>
                <a:gd name="connsiteY75" fmla="*/ 1381536 h 2194154"/>
                <a:gd name="connsiteX76" fmla="*/ 305335 w 1754187"/>
                <a:gd name="connsiteY76" fmla="*/ 1375855 h 2194154"/>
                <a:gd name="connsiteX77" fmla="*/ 305335 w 1754187"/>
                <a:gd name="connsiteY77" fmla="*/ 1317061 h 2194154"/>
                <a:gd name="connsiteX78" fmla="*/ 308176 w 1754187"/>
                <a:gd name="connsiteY78" fmla="*/ 1311380 h 2194154"/>
                <a:gd name="connsiteX79" fmla="*/ 313856 w 1754187"/>
                <a:gd name="connsiteY79" fmla="*/ 1303143 h 2194154"/>
                <a:gd name="connsiteX80" fmla="*/ 316413 w 1754187"/>
                <a:gd name="connsiteY80" fmla="*/ 1300303 h 2194154"/>
                <a:gd name="connsiteX81" fmla="*/ 341692 w 1754187"/>
                <a:gd name="connsiteY81" fmla="*/ 1266787 h 2194154"/>
                <a:gd name="connsiteX82" fmla="*/ 372651 w 1754187"/>
                <a:gd name="connsiteY82" fmla="*/ 1238668 h 2194154"/>
                <a:gd name="connsiteX83" fmla="*/ 378332 w 1754187"/>
                <a:gd name="connsiteY83" fmla="*/ 1238668 h 2194154"/>
                <a:gd name="connsiteX84" fmla="*/ 383728 w 1754187"/>
                <a:gd name="connsiteY84" fmla="*/ 1235827 h 2194154"/>
                <a:gd name="connsiteX85" fmla="*/ 389409 w 1754187"/>
                <a:gd name="connsiteY85" fmla="*/ 1235827 h 2194154"/>
                <a:gd name="connsiteX86" fmla="*/ 411848 w 1754187"/>
                <a:gd name="connsiteY86" fmla="*/ 1238668 h 2194154"/>
                <a:gd name="connsiteX87" fmla="*/ 422925 w 1754187"/>
                <a:gd name="connsiteY87" fmla="*/ 1238668 h 2194154"/>
                <a:gd name="connsiteX88" fmla="*/ 445364 w 1754187"/>
                <a:gd name="connsiteY88" fmla="*/ 1224750 h 2194154"/>
                <a:gd name="connsiteX89" fmla="*/ 439967 w 1754187"/>
                <a:gd name="connsiteY89" fmla="*/ 1221910 h 2194154"/>
                <a:gd name="connsiteX90" fmla="*/ 428606 w 1754187"/>
                <a:gd name="connsiteY90" fmla="*/ 1199471 h 2194154"/>
                <a:gd name="connsiteX91" fmla="*/ 425765 w 1754187"/>
                <a:gd name="connsiteY91" fmla="*/ 1193790 h 2194154"/>
                <a:gd name="connsiteX92" fmla="*/ 403327 w 1754187"/>
                <a:gd name="connsiteY92" fmla="*/ 1171352 h 2194154"/>
                <a:gd name="connsiteX93" fmla="*/ 400486 w 1754187"/>
                <a:gd name="connsiteY93" fmla="*/ 1171352 h 2194154"/>
                <a:gd name="connsiteX94" fmla="*/ 395090 w 1754187"/>
                <a:gd name="connsiteY94" fmla="*/ 1168511 h 2194154"/>
                <a:gd name="connsiteX95" fmla="*/ 378332 w 1754187"/>
                <a:gd name="connsiteY95" fmla="*/ 1162831 h 2194154"/>
                <a:gd name="connsiteX96" fmla="*/ 372651 w 1754187"/>
                <a:gd name="connsiteY96" fmla="*/ 1160274 h 2194154"/>
                <a:gd name="connsiteX97" fmla="*/ 353053 w 1754187"/>
                <a:gd name="connsiteY97" fmla="*/ 1126475 h 2194154"/>
                <a:gd name="connsiteX98" fmla="*/ 333455 w 1754187"/>
                <a:gd name="connsiteY98" fmla="*/ 1123634 h 2194154"/>
                <a:gd name="connsiteX99" fmla="*/ 294258 w 1754187"/>
                <a:gd name="connsiteY99" fmla="*/ 1112557 h 2194154"/>
                <a:gd name="connsiteX100" fmla="*/ 299655 w 1754187"/>
                <a:gd name="connsiteY100" fmla="*/ 1095799 h 2194154"/>
                <a:gd name="connsiteX101" fmla="*/ 294258 w 1754187"/>
                <a:gd name="connsiteY101" fmla="*/ 1050922 h 2194154"/>
                <a:gd name="connsiteX102" fmla="*/ 294258 w 1754187"/>
                <a:gd name="connsiteY102" fmla="*/ 1039560 h 2194154"/>
                <a:gd name="connsiteX103" fmla="*/ 302495 w 1754187"/>
                <a:gd name="connsiteY103" fmla="*/ 983606 h 2194154"/>
                <a:gd name="connsiteX104" fmla="*/ 302495 w 1754187"/>
                <a:gd name="connsiteY104" fmla="*/ 964008 h 2194154"/>
                <a:gd name="connsiteX105" fmla="*/ 324934 w 1754187"/>
                <a:gd name="connsiteY105" fmla="*/ 885615 h 2194154"/>
                <a:gd name="connsiteX106" fmla="*/ 333455 w 1754187"/>
                <a:gd name="connsiteY106" fmla="*/ 874253 h 2194154"/>
                <a:gd name="connsiteX107" fmla="*/ 341692 w 1754187"/>
                <a:gd name="connsiteY107" fmla="*/ 863176 h 2194154"/>
                <a:gd name="connsiteX108" fmla="*/ 358449 w 1754187"/>
                <a:gd name="connsiteY108" fmla="*/ 823980 h 2194154"/>
                <a:gd name="connsiteX109" fmla="*/ 361290 w 1754187"/>
                <a:gd name="connsiteY109" fmla="*/ 818299 h 2194154"/>
                <a:gd name="connsiteX110" fmla="*/ 358449 w 1754187"/>
                <a:gd name="connsiteY110" fmla="*/ 806938 h 2194154"/>
                <a:gd name="connsiteX111" fmla="*/ 358449 w 1754187"/>
                <a:gd name="connsiteY111" fmla="*/ 798701 h 2194154"/>
                <a:gd name="connsiteX112" fmla="*/ 308176 w 1754187"/>
                <a:gd name="connsiteY112" fmla="*/ 764901 h 2194154"/>
                <a:gd name="connsiteX113" fmla="*/ 296814 w 1754187"/>
                <a:gd name="connsiteY113" fmla="*/ 764901 h 2194154"/>
                <a:gd name="connsiteX114" fmla="*/ 263298 w 1754187"/>
                <a:gd name="connsiteY114" fmla="*/ 748143 h 2194154"/>
                <a:gd name="connsiteX115" fmla="*/ 254778 w 1754187"/>
                <a:gd name="connsiteY115" fmla="*/ 745302 h 2194154"/>
                <a:gd name="connsiteX116" fmla="*/ 195983 w 1754187"/>
                <a:gd name="connsiteY116" fmla="*/ 750983 h 2194154"/>
                <a:gd name="connsiteX117" fmla="*/ 184905 w 1754187"/>
                <a:gd name="connsiteY117" fmla="*/ 753823 h 2194154"/>
                <a:gd name="connsiteX118" fmla="*/ 137188 w 1754187"/>
                <a:gd name="connsiteY118" fmla="*/ 742746 h 2194154"/>
                <a:gd name="connsiteX119" fmla="*/ 131507 w 1754187"/>
                <a:gd name="connsiteY119" fmla="*/ 734225 h 2194154"/>
                <a:gd name="connsiteX120" fmla="*/ 100832 w 1754187"/>
                <a:gd name="connsiteY120" fmla="*/ 686508 h 2194154"/>
                <a:gd name="connsiteX121" fmla="*/ 86630 w 1754187"/>
                <a:gd name="connsiteY121" fmla="*/ 680827 h 2194154"/>
                <a:gd name="connsiteX122" fmla="*/ 69872 w 1754187"/>
                <a:gd name="connsiteY122" fmla="*/ 675430 h 2194154"/>
                <a:gd name="connsiteX123" fmla="*/ 24995 w 1754187"/>
                <a:gd name="connsiteY123" fmla="*/ 630553 h 2194154"/>
                <a:gd name="connsiteX124" fmla="*/ 24995 w 1754187"/>
                <a:gd name="connsiteY124" fmla="*/ 619192 h 2194154"/>
                <a:gd name="connsiteX125" fmla="*/ 22439 w 1754187"/>
                <a:gd name="connsiteY125" fmla="*/ 610955 h 2194154"/>
                <a:gd name="connsiteX126" fmla="*/ 0 w 1754187"/>
                <a:gd name="connsiteY126" fmla="*/ 532562 h 2194154"/>
                <a:gd name="connsiteX127" fmla="*/ 8237 w 1754187"/>
                <a:gd name="connsiteY127" fmla="*/ 535118 h 2194154"/>
                <a:gd name="connsiteX128" fmla="*/ 16758 w 1754187"/>
                <a:gd name="connsiteY128" fmla="*/ 535118 h 2194154"/>
                <a:gd name="connsiteX129" fmla="*/ 33516 w 1754187"/>
                <a:gd name="connsiteY129" fmla="*/ 537958 h 2194154"/>
                <a:gd name="connsiteX130" fmla="*/ 47433 w 1754187"/>
                <a:gd name="connsiteY130" fmla="*/ 535118 h 2194154"/>
                <a:gd name="connsiteX131" fmla="*/ 58795 w 1754187"/>
                <a:gd name="connsiteY131" fmla="*/ 535118 h 2194154"/>
                <a:gd name="connsiteX132" fmla="*/ 72712 w 1754187"/>
                <a:gd name="connsiteY132" fmla="*/ 532562 h 2194154"/>
                <a:gd name="connsiteX133" fmla="*/ 78393 w 1754187"/>
                <a:gd name="connsiteY133" fmla="*/ 529721 h 2194154"/>
                <a:gd name="connsiteX134" fmla="*/ 86630 w 1754187"/>
                <a:gd name="connsiteY134" fmla="*/ 529721 h 2194154"/>
                <a:gd name="connsiteX135" fmla="*/ 120430 w 1754187"/>
                <a:gd name="connsiteY135" fmla="*/ 526881 h 2194154"/>
                <a:gd name="connsiteX136" fmla="*/ 128667 w 1754187"/>
                <a:gd name="connsiteY136" fmla="*/ 529721 h 2194154"/>
                <a:gd name="connsiteX137" fmla="*/ 134347 w 1754187"/>
                <a:gd name="connsiteY137" fmla="*/ 529721 h 2194154"/>
                <a:gd name="connsiteX138" fmla="*/ 165307 w 1754187"/>
                <a:gd name="connsiteY138" fmla="*/ 549320 h 2194154"/>
                <a:gd name="connsiteX139" fmla="*/ 173544 w 1754187"/>
                <a:gd name="connsiteY139" fmla="*/ 557557 h 2194154"/>
                <a:gd name="connsiteX140" fmla="*/ 179225 w 1754187"/>
                <a:gd name="connsiteY140" fmla="*/ 560397 h 2194154"/>
                <a:gd name="connsiteX141" fmla="*/ 187746 w 1754187"/>
                <a:gd name="connsiteY141" fmla="*/ 566078 h 2194154"/>
                <a:gd name="connsiteX142" fmla="*/ 226942 w 1754187"/>
                <a:gd name="connsiteY142" fmla="*/ 599594 h 2194154"/>
                <a:gd name="connsiteX143" fmla="*/ 232623 w 1754187"/>
                <a:gd name="connsiteY143" fmla="*/ 602434 h 2194154"/>
                <a:gd name="connsiteX144" fmla="*/ 240860 w 1754187"/>
                <a:gd name="connsiteY144" fmla="*/ 605274 h 2194154"/>
                <a:gd name="connsiteX145" fmla="*/ 246541 w 1754187"/>
                <a:gd name="connsiteY145" fmla="*/ 608114 h 2194154"/>
                <a:gd name="connsiteX146" fmla="*/ 257618 w 1754187"/>
                <a:gd name="connsiteY146" fmla="*/ 608114 h 2194154"/>
                <a:gd name="connsiteX147" fmla="*/ 302495 w 1754187"/>
                <a:gd name="connsiteY147" fmla="*/ 591357 h 2194154"/>
                <a:gd name="connsiteX148" fmla="*/ 308176 w 1754187"/>
                <a:gd name="connsiteY148" fmla="*/ 585676 h 2194154"/>
                <a:gd name="connsiteX149" fmla="*/ 311016 w 1754187"/>
                <a:gd name="connsiteY149" fmla="*/ 579995 h 2194154"/>
                <a:gd name="connsiteX150" fmla="*/ 316413 w 1754187"/>
                <a:gd name="connsiteY150" fmla="*/ 574599 h 2194154"/>
                <a:gd name="connsiteX151" fmla="*/ 319253 w 1754187"/>
                <a:gd name="connsiteY151" fmla="*/ 568918 h 2194154"/>
                <a:gd name="connsiteX152" fmla="*/ 366971 w 1754187"/>
                <a:gd name="connsiteY152" fmla="*/ 552160 h 2194154"/>
                <a:gd name="connsiteX153" fmla="*/ 375492 w 1754187"/>
                <a:gd name="connsiteY153" fmla="*/ 552160 h 2194154"/>
                <a:gd name="connsiteX154" fmla="*/ 422925 w 1754187"/>
                <a:gd name="connsiteY154" fmla="*/ 515520 h 2194154"/>
                <a:gd name="connsiteX155" fmla="*/ 431446 w 1754187"/>
                <a:gd name="connsiteY155" fmla="*/ 507283 h 2194154"/>
                <a:gd name="connsiteX156" fmla="*/ 437127 w 1754187"/>
                <a:gd name="connsiteY156" fmla="*/ 498762 h 2194154"/>
                <a:gd name="connsiteX157" fmla="*/ 470643 w 1754187"/>
                <a:gd name="connsiteY157" fmla="*/ 487685 h 2194154"/>
                <a:gd name="connsiteX158" fmla="*/ 482004 w 1754187"/>
                <a:gd name="connsiteY158" fmla="*/ 487685 h 2194154"/>
                <a:gd name="connsiteX159" fmla="*/ 518360 w 1754187"/>
                <a:gd name="connsiteY159" fmla="*/ 498762 h 2194154"/>
                <a:gd name="connsiteX160" fmla="*/ 526597 w 1754187"/>
                <a:gd name="connsiteY160" fmla="*/ 498762 h 2194154"/>
                <a:gd name="connsiteX161" fmla="*/ 554716 w 1754187"/>
                <a:gd name="connsiteY161" fmla="*/ 487685 h 2194154"/>
                <a:gd name="connsiteX162" fmla="*/ 563237 w 1754187"/>
                <a:gd name="connsiteY162" fmla="*/ 479164 h 2194154"/>
                <a:gd name="connsiteX163" fmla="*/ 574315 w 1754187"/>
                <a:gd name="connsiteY163" fmla="*/ 473483 h 2194154"/>
                <a:gd name="connsiteX164" fmla="*/ 579995 w 1754187"/>
                <a:gd name="connsiteY164" fmla="*/ 468086 h 2194154"/>
                <a:gd name="connsiteX165" fmla="*/ 627713 w 1754187"/>
                <a:gd name="connsiteY165" fmla="*/ 459565 h 2194154"/>
                <a:gd name="connsiteX166" fmla="*/ 644471 w 1754187"/>
                <a:gd name="connsiteY166" fmla="*/ 453885 h 2194154"/>
                <a:gd name="connsiteX167" fmla="*/ 658388 w 1754187"/>
                <a:gd name="connsiteY167" fmla="*/ 453885 h 2194154"/>
                <a:gd name="connsiteX168" fmla="*/ 694745 w 1754187"/>
                <a:gd name="connsiteY168" fmla="*/ 417528 h 2194154"/>
                <a:gd name="connsiteX169" fmla="*/ 694745 w 1754187"/>
                <a:gd name="connsiteY169" fmla="*/ 409007 h 2194154"/>
                <a:gd name="connsiteX170" fmla="*/ 697585 w 1754187"/>
                <a:gd name="connsiteY170" fmla="*/ 361574 h 2194154"/>
                <a:gd name="connsiteX171" fmla="*/ 700425 w 1754187"/>
                <a:gd name="connsiteY171" fmla="*/ 353053 h 2194154"/>
                <a:gd name="connsiteX172" fmla="*/ 728545 w 1754187"/>
                <a:gd name="connsiteY172" fmla="*/ 313856 h 2194154"/>
                <a:gd name="connsiteX173" fmla="*/ 770581 w 1754187"/>
                <a:gd name="connsiteY173" fmla="*/ 299939 h 2194154"/>
                <a:gd name="connsiteX174" fmla="*/ 795860 w 1754187"/>
                <a:gd name="connsiteY174" fmla="*/ 283181 h 2194154"/>
                <a:gd name="connsiteX175" fmla="*/ 804097 w 1754187"/>
                <a:gd name="connsiteY175" fmla="*/ 277500 h 2194154"/>
                <a:gd name="connsiteX176" fmla="*/ 812618 w 1754187"/>
                <a:gd name="connsiteY176" fmla="*/ 271820 h 2194154"/>
                <a:gd name="connsiteX177" fmla="*/ 851815 w 1754187"/>
                <a:gd name="connsiteY177" fmla="*/ 229783 h 2194154"/>
                <a:gd name="connsiteX178" fmla="*/ 860336 w 1754187"/>
                <a:gd name="connsiteY178" fmla="*/ 218705 h 2194154"/>
                <a:gd name="connsiteX179" fmla="*/ 910610 w 1754187"/>
                <a:gd name="connsiteY179" fmla="*/ 201663 h 2194154"/>
                <a:gd name="connsiteX180" fmla="*/ 946966 w 1754187"/>
                <a:gd name="connsiteY180" fmla="*/ 190586 h 2194154"/>
                <a:gd name="connsiteX181" fmla="*/ 955487 w 1754187"/>
                <a:gd name="connsiteY181" fmla="*/ 187746 h 2194154"/>
                <a:gd name="connsiteX182" fmla="*/ 994683 w 1754187"/>
                <a:gd name="connsiteY182" fmla="*/ 170988 h 2194154"/>
                <a:gd name="connsiteX183" fmla="*/ 1000364 w 1754187"/>
                <a:gd name="connsiteY183" fmla="*/ 170988 h 2194154"/>
                <a:gd name="connsiteX184" fmla="*/ 1059159 w 1754187"/>
                <a:gd name="connsiteY184" fmla="*/ 140028 h 2194154"/>
                <a:gd name="connsiteX185" fmla="*/ 1090118 w 1754187"/>
                <a:gd name="connsiteY185" fmla="*/ 126111 h 2194154"/>
                <a:gd name="connsiteX186" fmla="*/ 1098355 w 1754187"/>
                <a:gd name="connsiteY186" fmla="*/ 123270 h 2194154"/>
                <a:gd name="connsiteX187" fmla="*/ 1120794 w 1754187"/>
                <a:gd name="connsiteY187" fmla="*/ 106512 h 2194154"/>
                <a:gd name="connsiteX188" fmla="*/ 1126475 w 1754187"/>
                <a:gd name="connsiteY188" fmla="*/ 97991 h 2194154"/>
                <a:gd name="connsiteX189" fmla="*/ 1137552 w 1754187"/>
                <a:gd name="connsiteY189" fmla="*/ 78393 h 2194154"/>
                <a:gd name="connsiteX190" fmla="*/ 1146073 w 1754187"/>
                <a:gd name="connsiteY190" fmla="*/ 53114 h 2194154"/>
                <a:gd name="connsiteX191" fmla="*/ 1143233 w 1754187"/>
                <a:gd name="connsiteY191" fmla="*/ 42037 h 2194154"/>
                <a:gd name="connsiteX192" fmla="*/ 1140392 w 1754187"/>
                <a:gd name="connsiteY192" fmla="*/ 28119 h 2194154"/>
                <a:gd name="connsiteX193" fmla="*/ 1151754 w 1754187"/>
                <a:gd name="connsiteY193" fmla="*/ 0 h 2194154"/>
                <a:gd name="connsiteX194" fmla="*/ 1159990 w 1754187"/>
                <a:gd name="connsiteY194" fmla="*/ 2840 h 2194154"/>
                <a:gd name="connsiteX195" fmla="*/ 1196347 w 1754187"/>
                <a:gd name="connsiteY195" fmla="*/ 28119 h 2194154"/>
                <a:gd name="connsiteX196" fmla="*/ 1204868 w 1754187"/>
                <a:gd name="connsiteY196" fmla="*/ 36356 h 2194154"/>
                <a:gd name="connsiteX197" fmla="*/ 1210548 w 1754187"/>
                <a:gd name="connsiteY197" fmla="*/ 42037 h 2194154"/>
                <a:gd name="connsiteX198" fmla="*/ 1252585 w 1754187"/>
                <a:gd name="connsiteY198" fmla="*/ 55954 h 2194154"/>
                <a:gd name="connsiteX199" fmla="*/ 1263663 w 1754187"/>
                <a:gd name="connsiteY199" fmla="*/ 50558 h 2194154"/>
                <a:gd name="connsiteX0" fmla="*/ 1263663 w 1754187"/>
                <a:gd name="connsiteY0" fmla="*/ 50558 h 1672954"/>
                <a:gd name="connsiteX1" fmla="*/ 1300303 w 1754187"/>
                <a:gd name="connsiteY1" fmla="*/ 72996 h 1672954"/>
                <a:gd name="connsiteX2" fmla="*/ 1302859 w 1754187"/>
                <a:gd name="connsiteY2" fmla="*/ 84074 h 1672954"/>
                <a:gd name="connsiteX3" fmla="*/ 1336659 w 1754187"/>
                <a:gd name="connsiteY3" fmla="*/ 112193 h 1672954"/>
                <a:gd name="connsiteX4" fmla="*/ 1344896 w 1754187"/>
                <a:gd name="connsiteY4" fmla="*/ 115033 h 1672954"/>
                <a:gd name="connsiteX5" fmla="*/ 1389773 w 1754187"/>
                <a:gd name="connsiteY5" fmla="*/ 170988 h 1672954"/>
                <a:gd name="connsiteX6" fmla="*/ 1389773 w 1754187"/>
                <a:gd name="connsiteY6" fmla="*/ 179225 h 1672954"/>
                <a:gd name="connsiteX7" fmla="*/ 1398294 w 1754187"/>
                <a:gd name="connsiteY7" fmla="*/ 196267 h 1672954"/>
                <a:gd name="connsiteX8" fmla="*/ 1443171 w 1754187"/>
                <a:gd name="connsiteY8" fmla="*/ 252221 h 1672954"/>
                <a:gd name="connsiteX9" fmla="*/ 1446012 w 1754187"/>
                <a:gd name="connsiteY9" fmla="*/ 260742 h 1672954"/>
                <a:gd name="connsiteX10" fmla="*/ 1465610 w 1754187"/>
                <a:gd name="connsiteY10" fmla="*/ 294258 h 1672954"/>
                <a:gd name="connsiteX11" fmla="*/ 1476687 w 1754187"/>
                <a:gd name="connsiteY11" fmla="*/ 319537 h 1672954"/>
                <a:gd name="connsiteX12" fmla="*/ 1476687 w 1754187"/>
                <a:gd name="connsiteY12" fmla="*/ 386853 h 1672954"/>
                <a:gd name="connsiteX13" fmla="*/ 1479528 w 1754187"/>
                <a:gd name="connsiteY13" fmla="*/ 395090 h 1672954"/>
                <a:gd name="connsiteX14" fmla="*/ 1465610 w 1754187"/>
                <a:gd name="connsiteY14" fmla="*/ 459565 h 1672954"/>
                <a:gd name="connsiteX15" fmla="*/ 1468166 w 1754187"/>
                <a:gd name="connsiteY15" fmla="*/ 552160 h 1672954"/>
                <a:gd name="connsiteX16" fmla="*/ 1471007 w 1754187"/>
                <a:gd name="connsiteY16" fmla="*/ 566078 h 1672954"/>
                <a:gd name="connsiteX17" fmla="*/ 1479528 w 1754187"/>
                <a:gd name="connsiteY17" fmla="*/ 588516 h 1672954"/>
                <a:gd name="connsiteX18" fmla="*/ 1479528 w 1754187"/>
                <a:gd name="connsiteY18" fmla="*/ 594197 h 1672954"/>
                <a:gd name="connsiteX19" fmla="*/ 1488049 w 1754187"/>
                <a:gd name="connsiteY19" fmla="*/ 610955 h 1672954"/>
                <a:gd name="connsiteX20" fmla="*/ 1510203 w 1754187"/>
                <a:gd name="connsiteY20" fmla="*/ 686508 h 1672954"/>
                <a:gd name="connsiteX21" fmla="*/ 1510203 w 1754187"/>
                <a:gd name="connsiteY21" fmla="*/ 700709 h 1672954"/>
                <a:gd name="connsiteX22" fmla="*/ 1544003 w 1754187"/>
                <a:gd name="connsiteY22" fmla="*/ 784783 h 1672954"/>
                <a:gd name="connsiteX23" fmla="*/ 1549684 w 1754187"/>
                <a:gd name="connsiteY23" fmla="*/ 795860 h 1672954"/>
                <a:gd name="connsiteX24" fmla="*/ 1552240 w 1754187"/>
                <a:gd name="connsiteY24" fmla="*/ 804381 h 1672954"/>
                <a:gd name="connsiteX25" fmla="*/ 1594277 w 1754187"/>
                <a:gd name="connsiteY25" fmla="*/ 905213 h 1672954"/>
                <a:gd name="connsiteX26" fmla="*/ 1599958 w 1754187"/>
                <a:gd name="connsiteY26" fmla="*/ 916290 h 1672954"/>
                <a:gd name="connsiteX27" fmla="*/ 1605638 w 1754187"/>
                <a:gd name="connsiteY27" fmla="*/ 924811 h 1672954"/>
                <a:gd name="connsiteX28" fmla="*/ 1633758 w 1754187"/>
                <a:gd name="connsiteY28" fmla="*/ 994967 h 1672954"/>
                <a:gd name="connsiteX29" fmla="*/ 1636314 w 1754187"/>
                <a:gd name="connsiteY29" fmla="*/ 1003204 h 1672954"/>
                <a:gd name="connsiteX30" fmla="*/ 1644835 w 1754187"/>
                <a:gd name="connsiteY30" fmla="*/ 1014566 h 1672954"/>
                <a:gd name="connsiteX31" fmla="*/ 1684031 w 1754187"/>
                <a:gd name="connsiteY31" fmla="*/ 1084438 h 1672954"/>
                <a:gd name="connsiteX32" fmla="*/ 1695393 w 1754187"/>
                <a:gd name="connsiteY32" fmla="*/ 1092959 h 1672954"/>
                <a:gd name="connsiteX33" fmla="*/ 1754187 w 1754187"/>
                <a:gd name="connsiteY33" fmla="*/ 1112557 h 1672954"/>
                <a:gd name="connsiteX34" fmla="*/ 1633758 w 1754187"/>
                <a:gd name="connsiteY34" fmla="*/ 1188110 h 1672954"/>
                <a:gd name="connsiteX35" fmla="*/ 1628077 w 1754187"/>
                <a:gd name="connsiteY35" fmla="*/ 1190950 h 1672954"/>
                <a:gd name="connsiteX36" fmla="*/ 1619556 w 1754187"/>
                <a:gd name="connsiteY36" fmla="*/ 1199471 h 1672954"/>
                <a:gd name="connsiteX37" fmla="*/ 1572122 w 1754187"/>
                <a:gd name="connsiteY37" fmla="*/ 1263947 h 1672954"/>
                <a:gd name="connsiteX38" fmla="*/ 1555080 w 1754187"/>
                <a:gd name="connsiteY38" fmla="*/ 1328422 h 1672954"/>
                <a:gd name="connsiteX39" fmla="*/ 1555080 w 1754187"/>
                <a:gd name="connsiteY39" fmla="*/ 1336659 h 1672954"/>
                <a:gd name="connsiteX40" fmla="*/ 1552240 w 1754187"/>
                <a:gd name="connsiteY40" fmla="*/ 1342340 h 1672954"/>
                <a:gd name="connsiteX41" fmla="*/ 1549684 w 1754187"/>
                <a:gd name="connsiteY41" fmla="*/ 1350861 h 1672954"/>
                <a:gd name="connsiteX42" fmla="*/ 1544003 w 1754187"/>
                <a:gd name="connsiteY42" fmla="*/ 1384377 h 1672954"/>
                <a:gd name="connsiteX43" fmla="*/ 1538322 w 1754187"/>
                <a:gd name="connsiteY43" fmla="*/ 1392897 h 1672954"/>
                <a:gd name="connsiteX44" fmla="*/ 1535482 w 1754187"/>
                <a:gd name="connsiteY44" fmla="*/ 1398294 h 1672954"/>
                <a:gd name="connsiteX45" fmla="*/ 1530085 w 1754187"/>
                <a:gd name="connsiteY45" fmla="*/ 1406815 h 1672954"/>
                <a:gd name="connsiteX46" fmla="*/ 1490605 w 1754187"/>
                <a:gd name="connsiteY46" fmla="*/ 1457089 h 1672954"/>
                <a:gd name="connsiteX47" fmla="*/ 1439109 w 1754187"/>
                <a:gd name="connsiteY47" fmla="*/ 1454577 h 1672954"/>
                <a:gd name="connsiteX48" fmla="*/ 1407609 w 1754187"/>
                <a:gd name="connsiteY48" fmla="*/ 1467392 h 1672954"/>
                <a:gd name="connsiteX49" fmla="*/ 1361630 w 1754187"/>
                <a:gd name="connsiteY49" fmla="*/ 1438777 h 1672954"/>
                <a:gd name="connsiteX50" fmla="*/ 1321527 w 1754187"/>
                <a:gd name="connsiteY50" fmla="*/ 1428484 h 1672954"/>
                <a:gd name="connsiteX51" fmla="*/ 1236759 w 1754187"/>
                <a:gd name="connsiteY51" fmla="*/ 1437937 h 1672954"/>
                <a:gd name="connsiteX52" fmla="*/ 1178918 w 1754187"/>
                <a:gd name="connsiteY52" fmla="*/ 1457909 h 1672954"/>
                <a:gd name="connsiteX53" fmla="*/ 1074699 w 1754187"/>
                <a:gd name="connsiteY53" fmla="*/ 1484098 h 1672954"/>
                <a:gd name="connsiteX54" fmla="*/ 975146 w 1754187"/>
                <a:gd name="connsiteY54" fmla="*/ 1510213 h 1672954"/>
                <a:gd name="connsiteX55" fmla="*/ 925202 w 1754187"/>
                <a:gd name="connsiteY55" fmla="*/ 1505314 h 1672954"/>
                <a:gd name="connsiteX56" fmla="*/ 876729 w 1754187"/>
                <a:gd name="connsiteY56" fmla="*/ 1510126 h 1672954"/>
                <a:gd name="connsiteX57" fmla="*/ 817177 w 1754187"/>
                <a:gd name="connsiteY57" fmla="*/ 1491396 h 1672954"/>
                <a:gd name="connsiteX58" fmla="*/ 748498 w 1754187"/>
                <a:gd name="connsiteY58" fmla="*/ 1467332 h 1672954"/>
                <a:gd name="connsiteX59" fmla="*/ 703037 w 1754187"/>
                <a:gd name="connsiteY59" fmla="*/ 1471389 h 1672954"/>
                <a:gd name="connsiteX60" fmla="*/ 625749 w 1754187"/>
                <a:gd name="connsiteY60" fmla="*/ 1453008 h 1672954"/>
                <a:gd name="connsiteX61" fmla="*/ 506102 w 1754187"/>
                <a:gd name="connsiteY61" fmla="*/ 1443296 h 1672954"/>
                <a:gd name="connsiteX62" fmla="*/ 235179 w 1754187"/>
                <a:gd name="connsiteY62" fmla="*/ 1672954 h 1672954"/>
                <a:gd name="connsiteX63" fmla="*/ 240860 w 1754187"/>
                <a:gd name="connsiteY63" fmla="*/ 1664717 h 1672954"/>
                <a:gd name="connsiteX64" fmla="*/ 235179 w 1754187"/>
                <a:gd name="connsiteY64" fmla="*/ 1479528 h 1672954"/>
                <a:gd name="connsiteX65" fmla="*/ 232623 w 1754187"/>
                <a:gd name="connsiteY65" fmla="*/ 1476687 h 1672954"/>
                <a:gd name="connsiteX66" fmla="*/ 232623 w 1754187"/>
                <a:gd name="connsiteY66" fmla="*/ 1465610 h 1672954"/>
                <a:gd name="connsiteX67" fmla="*/ 229783 w 1754187"/>
                <a:gd name="connsiteY67" fmla="*/ 1457089 h 1672954"/>
                <a:gd name="connsiteX68" fmla="*/ 229783 w 1754187"/>
                <a:gd name="connsiteY68" fmla="*/ 1451692 h 1672954"/>
                <a:gd name="connsiteX69" fmla="*/ 240860 w 1754187"/>
                <a:gd name="connsiteY69" fmla="*/ 1398294 h 1672954"/>
                <a:gd name="connsiteX70" fmla="*/ 243700 w 1754187"/>
                <a:gd name="connsiteY70" fmla="*/ 1395454 h 1672954"/>
                <a:gd name="connsiteX71" fmla="*/ 249381 w 1754187"/>
                <a:gd name="connsiteY71" fmla="*/ 1392897 h 1672954"/>
                <a:gd name="connsiteX72" fmla="*/ 254778 w 1754187"/>
                <a:gd name="connsiteY72" fmla="*/ 1390057 h 1672954"/>
                <a:gd name="connsiteX73" fmla="*/ 263298 w 1754187"/>
                <a:gd name="connsiteY73" fmla="*/ 1387217 h 1672954"/>
                <a:gd name="connsiteX74" fmla="*/ 299655 w 1754187"/>
                <a:gd name="connsiteY74" fmla="*/ 1387217 h 1672954"/>
                <a:gd name="connsiteX75" fmla="*/ 299655 w 1754187"/>
                <a:gd name="connsiteY75" fmla="*/ 1381536 h 1672954"/>
                <a:gd name="connsiteX76" fmla="*/ 305335 w 1754187"/>
                <a:gd name="connsiteY76" fmla="*/ 1375855 h 1672954"/>
                <a:gd name="connsiteX77" fmla="*/ 305335 w 1754187"/>
                <a:gd name="connsiteY77" fmla="*/ 1317061 h 1672954"/>
                <a:gd name="connsiteX78" fmla="*/ 308176 w 1754187"/>
                <a:gd name="connsiteY78" fmla="*/ 1311380 h 1672954"/>
                <a:gd name="connsiteX79" fmla="*/ 313856 w 1754187"/>
                <a:gd name="connsiteY79" fmla="*/ 1303143 h 1672954"/>
                <a:gd name="connsiteX80" fmla="*/ 316413 w 1754187"/>
                <a:gd name="connsiteY80" fmla="*/ 1300303 h 1672954"/>
                <a:gd name="connsiteX81" fmla="*/ 341692 w 1754187"/>
                <a:gd name="connsiteY81" fmla="*/ 1266787 h 1672954"/>
                <a:gd name="connsiteX82" fmla="*/ 372651 w 1754187"/>
                <a:gd name="connsiteY82" fmla="*/ 1238668 h 1672954"/>
                <a:gd name="connsiteX83" fmla="*/ 378332 w 1754187"/>
                <a:gd name="connsiteY83" fmla="*/ 1238668 h 1672954"/>
                <a:gd name="connsiteX84" fmla="*/ 383728 w 1754187"/>
                <a:gd name="connsiteY84" fmla="*/ 1235827 h 1672954"/>
                <a:gd name="connsiteX85" fmla="*/ 389409 w 1754187"/>
                <a:gd name="connsiteY85" fmla="*/ 1235827 h 1672954"/>
                <a:gd name="connsiteX86" fmla="*/ 411848 w 1754187"/>
                <a:gd name="connsiteY86" fmla="*/ 1238668 h 1672954"/>
                <a:gd name="connsiteX87" fmla="*/ 422925 w 1754187"/>
                <a:gd name="connsiteY87" fmla="*/ 1238668 h 1672954"/>
                <a:gd name="connsiteX88" fmla="*/ 445364 w 1754187"/>
                <a:gd name="connsiteY88" fmla="*/ 1224750 h 1672954"/>
                <a:gd name="connsiteX89" fmla="*/ 439967 w 1754187"/>
                <a:gd name="connsiteY89" fmla="*/ 1221910 h 1672954"/>
                <a:gd name="connsiteX90" fmla="*/ 428606 w 1754187"/>
                <a:gd name="connsiteY90" fmla="*/ 1199471 h 1672954"/>
                <a:gd name="connsiteX91" fmla="*/ 425765 w 1754187"/>
                <a:gd name="connsiteY91" fmla="*/ 1193790 h 1672954"/>
                <a:gd name="connsiteX92" fmla="*/ 403327 w 1754187"/>
                <a:gd name="connsiteY92" fmla="*/ 1171352 h 1672954"/>
                <a:gd name="connsiteX93" fmla="*/ 400486 w 1754187"/>
                <a:gd name="connsiteY93" fmla="*/ 1171352 h 1672954"/>
                <a:gd name="connsiteX94" fmla="*/ 395090 w 1754187"/>
                <a:gd name="connsiteY94" fmla="*/ 1168511 h 1672954"/>
                <a:gd name="connsiteX95" fmla="*/ 378332 w 1754187"/>
                <a:gd name="connsiteY95" fmla="*/ 1162831 h 1672954"/>
                <a:gd name="connsiteX96" fmla="*/ 372651 w 1754187"/>
                <a:gd name="connsiteY96" fmla="*/ 1160274 h 1672954"/>
                <a:gd name="connsiteX97" fmla="*/ 353053 w 1754187"/>
                <a:gd name="connsiteY97" fmla="*/ 1126475 h 1672954"/>
                <a:gd name="connsiteX98" fmla="*/ 333455 w 1754187"/>
                <a:gd name="connsiteY98" fmla="*/ 1123634 h 1672954"/>
                <a:gd name="connsiteX99" fmla="*/ 294258 w 1754187"/>
                <a:gd name="connsiteY99" fmla="*/ 1112557 h 1672954"/>
                <a:gd name="connsiteX100" fmla="*/ 299655 w 1754187"/>
                <a:gd name="connsiteY100" fmla="*/ 1095799 h 1672954"/>
                <a:gd name="connsiteX101" fmla="*/ 294258 w 1754187"/>
                <a:gd name="connsiteY101" fmla="*/ 1050922 h 1672954"/>
                <a:gd name="connsiteX102" fmla="*/ 294258 w 1754187"/>
                <a:gd name="connsiteY102" fmla="*/ 1039560 h 1672954"/>
                <a:gd name="connsiteX103" fmla="*/ 302495 w 1754187"/>
                <a:gd name="connsiteY103" fmla="*/ 983606 h 1672954"/>
                <a:gd name="connsiteX104" fmla="*/ 302495 w 1754187"/>
                <a:gd name="connsiteY104" fmla="*/ 964008 h 1672954"/>
                <a:gd name="connsiteX105" fmla="*/ 324934 w 1754187"/>
                <a:gd name="connsiteY105" fmla="*/ 885615 h 1672954"/>
                <a:gd name="connsiteX106" fmla="*/ 333455 w 1754187"/>
                <a:gd name="connsiteY106" fmla="*/ 874253 h 1672954"/>
                <a:gd name="connsiteX107" fmla="*/ 341692 w 1754187"/>
                <a:gd name="connsiteY107" fmla="*/ 863176 h 1672954"/>
                <a:gd name="connsiteX108" fmla="*/ 358449 w 1754187"/>
                <a:gd name="connsiteY108" fmla="*/ 823980 h 1672954"/>
                <a:gd name="connsiteX109" fmla="*/ 361290 w 1754187"/>
                <a:gd name="connsiteY109" fmla="*/ 818299 h 1672954"/>
                <a:gd name="connsiteX110" fmla="*/ 358449 w 1754187"/>
                <a:gd name="connsiteY110" fmla="*/ 806938 h 1672954"/>
                <a:gd name="connsiteX111" fmla="*/ 358449 w 1754187"/>
                <a:gd name="connsiteY111" fmla="*/ 798701 h 1672954"/>
                <a:gd name="connsiteX112" fmla="*/ 308176 w 1754187"/>
                <a:gd name="connsiteY112" fmla="*/ 764901 h 1672954"/>
                <a:gd name="connsiteX113" fmla="*/ 296814 w 1754187"/>
                <a:gd name="connsiteY113" fmla="*/ 764901 h 1672954"/>
                <a:gd name="connsiteX114" fmla="*/ 263298 w 1754187"/>
                <a:gd name="connsiteY114" fmla="*/ 748143 h 1672954"/>
                <a:gd name="connsiteX115" fmla="*/ 254778 w 1754187"/>
                <a:gd name="connsiteY115" fmla="*/ 745302 h 1672954"/>
                <a:gd name="connsiteX116" fmla="*/ 195983 w 1754187"/>
                <a:gd name="connsiteY116" fmla="*/ 750983 h 1672954"/>
                <a:gd name="connsiteX117" fmla="*/ 184905 w 1754187"/>
                <a:gd name="connsiteY117" fmla="*/ 753823 h 1672954"/>
                <a:gd name="connsiteX118" fmla="*/ 137188 w 1754187"/>
                <a:gd name="connsiteY118" fmla="*/ 742746 h 1672954"/>
                <a:gd name="connsiteX119" fmla="*/ 131507 w 1754187"/>
                <a:gd name="connsiteY119" fmla="*/ 734225 h 1672954"/>
                <a:gd name="connsiteX120" fmla="*/ 100832 w 1754187"/>
                <a:gd name="connsiteY120" fmla="*/ 686508 h 1672954"/>
                <a:gd name="connsiteX121" fmla="*/ 86630 w 1754187"/>
                <a:gd name="connsiteY121" fmla="*/ 680827 h 1672954"/>
                <a:gd name="connsiteX122" fmla="*/ 69872 w 1754187"/>
                <a:gd name="connsiteY122" fmla="*/ 675430 h 1672954"/>
                <a:gd name="connsiteX123" fmla="*/ 24995 w 1754187"/>
                <a:gd name="connsiteY123" fmla="*/ 630553 h 1672954"/>
                <a:gd name="connsiteX124" fmla="*/ 24995 w 1754187"/>
                <a:gd name="connsiteY124" fmla="*/ 619192 h 1672954"/>
                <a:gd name="connsiteX125" fmla="*/ 22439 w 1754187"/>
                <a:gd name="connsiteY125" fmla="*/ 610955 h 1672954"/>
                <a:gd name="connsiteX126" fmla="*/ 0 w 1754187"/>
                <a:gd name="connsiteY126" fmla="*/ 532562 h 1672954"/>
                <a:gd name="connsiteX127" fmla="*/ 8237 w 1754187"/>
                <a:gd name="connsiteY127" fmla="*/ 535118 h 1672954"/>
                <a:gd name="connsiteX128" fmla="*/ 16758 w 1754187"/>
                <a:gd name="connsiteY128" fmla="*/ 535118 h 1672954"/>
                <a:gd name="connsiteX129" fmla="*/ 33516 w 1754187"/>
                <a:gd name="connsiteY129" fmla="*/ 537958 h 1672954"/>
                <a:gd name="connsiteX130" fmla="*/ 47433 w 1754187"/>
                <a:gd name="connsiteY130" fmla="*/ 535118 h 1672954"/>
                <a:gd name="connsiteX131" fmla="*/ 58795 w 1754187"/>
                <a:gd name="connsiteY131" fmla="*/ 535118 h 1672954"/>
                <a:gd name="connsiteX132" fmla="*/ 72712 w 1754187"/>
                <a:gd name="connsiteY132" fmla="*/ 532562 h 1672954"/>
                <a:gd name="connsiteX133" fmla="*/ 78393 w 1754187"/>
                <a:gd name="connsiteY133" fmla="*/ 529721 h 1672954"/>
                <a:gd name="connsiteX134" fmla="*/ 86630 w 1754187"/>
                <a:gd name="connsiteY134" fmla="*/ 529721 h 1672954"/>
                <a:gd name="connsiteX135" fmla="*/ 120430 w 1754187"/>
                <a:gd name="connsiteY135" fmla="*/ 526881 h 1672954"/>
                <a:gd name="connsiteX136" fmla="*/ 128667 w 1754187"/>
                <a:gd name="connsiteY136" fmla="*/ 529721 h 1672954"/>
                <a:gd name="connsiteX137" fmla="*/ 134347 w 1754187"/>
                <a:gd name="connsiteY137" fmla="*/ 529721 h 1672954"/>
                <a:gd name="connsiteX138" fmla="*/ 165307 w 1754187"/>
                <a:gd name="connsiteY138" fmla="*/ 549320 h 1672954"/>
                <a:gd name="connsiteX139" fmla="*/ 173544 w 1754187"/>
                <a:gd name="connsiteY139" fmla="*/ 557557 h 1672954"/>
                <a:gd name="connsiteX140" fmla="*/ 179225 w 1754187"/>
                <a:gd name="connsiteY140" fmla="*/ 560397 h 1672954"/>
                <a:gd name="connsiteX141" fmla="*/ 187746 w 1754187"/>
                <a:gd name="connsiteY141" fmla="*/ 566078 h 1672954"/>
                <a:gd name="connsiteX142" fmla="*/ 226942 w 1754187"/>
                <a:gd name="connsiteY142" fmla="*/ 599594 h 1672954"/>
                <a:gd name="connsiteX143" fmla="*/ 232623 w 1754187"/>
                <a:gd name="connsiteY143" fmla="*/ 602434 h 1672954"/>
                <a:gd name="connsiteX144" fmla="*/ 240860 w 1754187"/>
                <a:gd name="connsiteY144" fmla="*/ 605274 h 1672954"/>
                <a:gd name="connsiteX145" fmla="*/ 246541 w 1754187"/>
                <a:gd name="connsiteY145" fmla="*/ 608114 h 1672954"/>
                <a:gd name="connsiteX146" fmla="*/ 257618 w 1754187"/>
                <a:gd name="connsiteY146" fmla="*/ 608114 h 1672954"/>
                <a:gd name="connsiteX147" fmla="*/ 302495 w 1754187"/>
                <a:gd name="connsiteY147" fmla="*/ 591357 h 1672954"/>
                <a:gd name="connsiteX148" fmla="*/ 308176 w 1754187"/>
                <a:gd name="connsiteY148" fmla="*/ 585676 h 1672954"/>
                <a:gd name="connsiteX149" fmla="*/ 311016 w 1754187"/>
                <a:gd name="connsiteY149" fmla="*/ 579995 h 1672954"/>
                <a:gd name="connsiteX150" fmla="*/ 316413 w 1754187"/>
                <a:gd name="connsiteY150" fmla="*/ 574599 h 1672954"/>
                <a:gd name="connsiteX151" fmla="*/ 319253 w 1754187"/>
                <a:gd name="connsiteY151" fmla="*/ 568918 h 1672954"/>
                <a:gd name="connsiteX152" fmla="*/ 366971 w 1754187"/>
                <a:gd name="connsiteY152" fmla="*/ 552160 h 1672954"/>
                <a:gd name="connsiteX153" fmla="*/ 375492 w 1754187"/>
                <a:gd name="connsiteY153" fmla="*/ 552160 h 1672954"/>
                <a:gd name="connsiteX154" fmla="*/ 422925 w 1754187"/>
                <a:gd name="connsiteY154" fmla="*/ 515520 h 1672954"/>
                <a:gd name="connsiteX155" fmla="*/ 431446 w 1754187"/>
                <a:gd name="connsiteY155" fmla="*/ 507283 h 1672954"/>
                <a:gd name="connsiteX156" fmla="*/ 437127 w 1754187"/>
                <a:gd name="connsiteY156" fmla="*/ 498762 h 1672954"/>
                <a:gd name="connsiteX157" fmla="*/ 470643 w 1754187"/>
                <a:gd name="connsiteY157" fmla="*/ 487685 h 1672954"/>
                <a:gd name="connsiteX158" fmla="*/ 482004 w 1754187"/>
                <a:gd name="connsiteY158" fmla="*/ 487685 h 1672954"/>
                <a:gd name="connsiteX159" fmla="*/ 518360 w 1754187"/>
                <a:gd name="connsiteY159" fmla="*/ 498762 h 1672954"/>
                <a:gd name="connsiteX160" fmla="*/ 526597 w 1754187"/>
                <a:gd name="connsiteY160" fmla="*/ 498762 h 1672954"/>
                <a:gd name="connsiteX161" fmla="*/ 554716 w 1754187"/>
                <a:gd name="connsiteY161" fmla="*/ 487685 h 1672954"/>
                <a:gd name="connsiteX162" fmla="*/ 563237 w 1754187"/>
                <a:gd name="connsiteY162" fmla="*/ 479164 h 1672954"/>
                <a:gd name="connsiteX163" fmla="*/ 574315 w 1754187"/>
                <a:gd name="connsiteY163" fmla="*/ 473483 h 1672954"/>
                <a:gd name="connsiteX164" fmla="*/ 579995 w 1754187"/>
                <a:gd name="connsiteY164" fmla="*/ 468086 h 1672954"/>
                <a:gd name="connsiteX165" fmla="*/ 627713 w 1754187"/>
                <a:gd name="connsiteY165" fmla="*/ 459565 h 1672954"/>
                <a:gd name="connsiteX166" fmla="*/ 644471 w 1754187"/>
                <a:gd name="connsiteY166" fmla="*/ 453885 h 1672954"/>
                <a:gd name="connsiteX167" fmla="*/ 658388 w 1754187"/>
                <a:gd name="connsiteY167" fmla="*/ 453885 h 1672954"/>
                <a:gd name="connsiteX168" fmla="*/ 694745 w 1754187"/>
                <a:gd name="connsiteY168" fmla="*/ 417528 h 1672954"/>
                <a:gd name="connsiteX169" fmla="*/ 694745 w 1754187"/>
                <a:gd name="connsiteY169" fmla="*/ 409007 h 1672954"/>
                <a:gd name="connsiteX170" fmla="*/ 697585 w 1754187"/>
                <a:gd name="connsiteY170" fmla="*/ 361574 h 1672954"/>
                <a:gd name="connsiteX171" fmla="*/ 700425 w 1754187"/>
                <a:gd name="connsiteY171" fmla="*/ 353053 h 1672954"/>
                <a:gd name="connsiteX172" fmla="*/ 728545 w 1754187"/>
                <a:gd name="connsiteY172" fmla="*/ 313856 h 1672954"/>
                <a:gd name="connsiteX173" fmla="*/ 770581 w 1754187"/>
                <a:gd name="connsiteY173" fmla="*/ 299939 h 1672954"/>
                <a:gd name="connsiteX174" fmla="*/ 795860 w 1754187"/>
                <a:gd name="connsiteY174" fmla="*/ 283181 h 1672954"/>
                <a:gd name="connsiteX175" fmla="*/ 804097 w 1754187"/>
                <a:gd name="connsiteY175" fmla="*/ 277500 h 1672954"/>
                <a:gd name="connsiteX176" fmla="*/ 812618 w 1754187"/>
                <a:gd name="connsiteY176" fmla="*/ 271820 h 1672954"/>
                <a:gd name="connsiteX177" fmla="*/ 851815 w 1754187"/>
                <a:gd name="connsiteY177" fmla="*/ 229783 h 1672954"/>
                <a:gd name="connsiteX178" fmla="*/ 860336 w 1754187"/>
                <a:gd name="connsiteY178" fmla="*/ 218705 h 1672954"/>
                <a:gd name="connsiteX179" fmla="*/ 910610 w 1754187"/>
                <a:gd name="connsiteY179" fmla="*/ 201663 h 1672954"/>
                <a:gd name="connsiteX180" fmla="*/ 946966 w 1754187"/>
                <a:gd name="connsiteY180" fmla="*/ 190586 h 1672954"/>
                <a:gd name="connsiteX181" fmla="*/ 955487 w 1754187"/>
                <a:gd name="connsiteY181" fmla="*/ 187746 h 1672954"/>
                <a:gd name="connsiteX182" fmla="*/ 994683 w 1754187"/>
                <a:gd name="connsiteY182" fmla="*/ 170988 h 1672954"/>
                <a:gd name="connsiteX183" fmla="*/ 1000364 w 1754187"/>
                <a:gd name="connsiteY183" fmla="*/ 170988 h 1672954"/>
                <a:gd name="connsiteX184" fmla="*/ 1059159 w 1754187"/>
                <a:gd name="connsiteY184" fmla="*/ 140028 h 1672954"/>
                <a:gd name="connsiteX185" fmla="*/ 1090118 w 1754187"/>
                <a:gd name="connsiteY185" fmla="*/ 126111 h 1672954"/>
                <a:gd name="connsiteX186" fmla="*/ 1098355 w 1754187"/>
                <a:gd name="connsiteY186" fmla="*/ 123270 h 1672954"/>
                <a:gd name="connsiteX187" fmla="*/ 1120794 w 1754187"/>
                <a:gd name="connsiteY187" fmla="*/ 106512 h 1672954"/>
                <a:gd name="connsiteX188" fmla="*/ 1126475 w 1754187"/>
                <a:gd name="connsiteY188" fmla="*/ 97991 h 1672954"/>
                <a:gd name="connsiteX189" fmla="*/ 1137552 w 1754187"/>
                <a:gd name="connsiteY189" fmla="*/ 78393 h 1672954"/>
                <a:gd name="connsiteX190" fmla="*/ 1146073 w 1754187"/>
                <a:gd name="connsiteY190" fmla="*/ 53114 h 1672954"/>
                <a:gd name="connsiteX191" fmla="*/ 1143233 w 1754187"/>
                <a:gd name="connsiteY191" fmla="*/ 42037 h 1672954"/>
                <a:gd name="connsiteX192" fmla="*/ 1140392 w 1754187"/>
                <a:gd name="connsiteY192" fmla="*/ 28119 h 1672954"/>
                <a:gd name="connsiteX193" fmla="*/ 1151754 w 1754187"/>
                <a:gd name="connsiteY193" fmla="*/ 0 h 1672954"/>
                <a:gd name="connsiteX194" fmla="*/ 1159990 w 1754187"/>
                <a:gd name="connsiteY194" fmla="*/ 2840 h 1672954"/>
                <a:gd name="connsiteX195" fmla="*/ 1196347 w 1754187"/>
                <a:gd name="connsiteY195" fmla="*/ 28119 h 1672954"/>
                <a:gd name="connsiteX196" fmla="*/ 1204868 w 1754187"/>
                <a:gd name="connsiteY196" fmla="*/ 36356 h 1672954"/>
                <a:gd name="connsiteX197" fmla="*/ 1210548 w 1754187"/>
                <a:gd name="connsiteY197" fmla="*/ 42037 h 1672954"/>
                <a:gd name="connsiteX198" fmla="*/ 1252585 w 1754187"/>
                <a:gd name="connsiteY198" fmla="*/ 55954 h 1672954"/>
                <a:gd name="connsiteX199" fmla="*/ 1263663 w 1754187"/>
                <a:gd name="connsiteY199" fmla="*/ 50558 h 1672954"/>
                <a:gd name="connsiteX0" fmla="*/ 1263663 w 1754187"/>
                <a:gd name="connsiteY0" fmla="*/ 50558 h 1672954"/>
                <a:gd name="connsiteX1" fmla="*/ 1300303 w 1754187"/>
                <a:gd name="connsiteY1" fmla="*/ 72996 h 1672954"/>
                <a:gd name="connsiteX2" fmla="*/ 1302859 w 1754187"/>
                <a:gd name="connsiteY2" fmla="*/ 84074 h 1672954"/>
                <a:gd name="connsiteX3" fmla="*/ 1336659 w 1754187"/>
                <a:gd name="connsiteY3" fmla="*/ 112193 h 1672954"/>
                <a:gd name="connsiteX4" fmla="*/ 1344896 w 1754187"/>
                <a:gd name="connsiteY4" fmla="*/ 115033 h 1672954"/>
                <a:gd name="connsiteX5" fmla="*/ 1389773 w 1754187"/>
                <a:gd name="connsiteY5" fmla="*/ 170988 h 1672954"/>
                <a:gd name="connsiteX6" fmla="*/ 1389773 w 1754187"/>
                <a:gd name="connsiteY6" fmla="*/ 179225 h 1672954"/>
                <a:gd name="connsiteX7" fmla="*/ 1398294 w 1754187"/>
                <a:gd name="connsiteY7" fmla="*/ 196267 h 1672954"/>
                <a:gd name="connsiteX8" fmla="*/ 1443171 w 1754187"/>
                <a:gd name="connsiteY8" fmla="*/ 252221 h 1672954"/>
                <a:gd name="connsiteX9" fmla="*/ 1446012 w 1754187"/>
                <a:gd name="connsiteY9" fmla="*/ 260742 h 1672954"/>
                <a:gd name="connsiteX10" fmla="*/ 1465610 w 1754187"/>
                <a:gd name="connsiteY10" fmla="*/ 294258 h 1672954"/>
                <a:gd name="connsiteX11" fmla="*/ 1476687 w 1754187"/>
                <a:gd name="connsiteY11" fmla="*/ 319537 h 1672954"/>
                <a:gd name="connsiteX12" fmla="*/ 1476687 w 1754187"/>
                <a:gd name="connsiteY12" fmla="*/ 386853 h 1672954"/>
                <a:gd name="connsiteX13" fmla="*/ 1479528 w 1754187"/>
                <a:gd name="connsiteY13" fmla="*/ 395090 h 1672954"/>
                <a:gd name="connsiteX14" fmla="*/ 1465610 w 1754187"/>
                <a:gd name="connsiteY14" fmla="*/ 459565 h 1672954"/>
                <a:gd name="connsiteX15" fmla="*/ 1468166 w 1754187"/>
                <a:gd name="connsiteY15" fmla="*/ 552160 h 1672954"/>
                <a:gd name="connsiteX16" fmla="*/ 1471007 w 1754187"/>
                <a:gd name="connsiteY16" fmla="*/ 566078 h 1672954"/>
                <a:gd name="connsiteX17" fmla="*/ 1479528 w 1754187"/>
                <a:gd name="connsiteY17" fmla="*/ 588516 h 1672954"/>
                <a:gd name="connsiteX18" fmla="*/ 1479528 w 1754187"/>
                <a:gd name="connsiteY18" fmla="*/ 594197 h 1672954"/>
                <a:gd name="connsiteX19" fmla="*/ 1488049 w 1754187"/>
                <a:gd name="connsiteY19" fmla="*/ 610955 h 1672954"/>
                <a:gd name="connsiteX20" fmla="*/ 1510203 w 1754187"/>
                <a:gd name="connsiteY20" fmla="*/ 686508 h 1672954"/>
                <a:gd name="connsiteX21" fmla="*/ 1510203 w 1754187"/>
                <a:gd name="connsiteY21" fmla="*/ 700709 h 1672954"/>
                <a:gd name="connsiteX22" fmla="*/ 1544003 w 1754187"/>
                <a:gd name="connsiteY22" fmla="*/ 784783 h 1672954"/>
                <a:gd name="connsiteX23" fmla="*/ 1549684 w 1754187"/>
                <a:gd name="connsiteY23" fmla="*/ 795860 h 1672954"/>
                <a:gd name="connsiteX24" fmla="*/ 1552240 w 1754187"/>
                <a:gd name="connsiteY24" fmla="*/ 804381 h 1672954"/>
                <a:gd name="connsiteX25" fmla="*/ 1594277 w 1754187"/>
                <a:gd name="connsiteY25" fmla="*/ 905213 h 1672954"/>
                <a:gd name="connsiteX26" fmla="*/ 1599958 w 1754187"/>
                <a:gd name="connsiteY26" fmla="*/ 916290 h 1672954"/>
                <a:gd name="connsiteX27" fmla="*/ 1605638 w 1754187"/>
                <a:gd name="connsiteY27" fmla="*/ 924811 h 1672954"/>
                <a:gd name="connsiteX28" fmla="*/ 1633758 w 1754187"/>
                <a:gd name="connsiteY28" fmla="*/ 994967 h 1672954"/>
                <a:gd name="connsiteX29" fmla="*/ 1636314 w 1754187"/>
                <a:gd name="connsiteY29" fmla="*/ 1003204 h 1672954"/>
                <a:gd name="connsiteX30" fmla="*/ 1644835 w 1754187"/>
                <a:gd name="connsiteY30" fmla="*/ 1014566 h 1672954"/>
                <a:gd name="connsiteX31" fmla="*/ 1684031 w 1754187"/>
                <a:gd name="connsiteY31" fmla="*/ 1084438 h 1672954"/>
                <a:gd name="connsiteX32" fmla="*/ 1695393 w 1754187"/>
                <a:gd name="connsiteY32" fmla="*/ 1092959 h 1672954"/>
                <a:gd name="connsiteX33" fmla="*/ 1754187 w 1754187"/>
                <a:gd name="connsiteY33" fmla="*/ 1112557 h 1672954"/>
                <a:gd name="connsiteX34" fmla="*/ 1633758 w 1754187"/>
                <a:gd name="connsiteY34" fmla="*/ 1188110 h 1672954"/>
                <a:gd name="connsiteX35" fmla="*/ 1628077 w 1754187"/>
                <a:gd name="connsiteY35" fmla="*/ 1190950 h 1672954"/>
                <a:gd name="connsiteX36" fmla="*/ 1619556 w 1754187"/>
                <a:gd name="connsiteY36" fmla="*/ 1199471 h 1672954"/>
                <a:gd name="connsiteX37" fmla="*/ 1572122 w 1754187"/>
                <a:gd name="connsiteY37" fmla="*/ 1263947 h 1672954"/>
                <a:gd name="connsiteX38" fmla="*/ 1555080 w 1754187"/>
                <a:gd name="connsiteY38" fmla="*/ 1328422 h 1672954"/>
                <a:gd name="connsiteX39" fmla="*/ 1555080 w 1754187"/>
                <a:gd name="connsiteY39" fmla="*/ 1336659 h 1672954"/>
                <a:gd name="connsiteX40" fmla="*/ 1552240 w 1754187"/>
                <a:gd name="connsiteY40" fmla="*/ 1342340 h 1672954"/>
                <a:gd name="connsiteX41" fmla="*/ 1549684 w 1754187"/>
                <a:gd name="connsiteY41" fmla="*/ 1350861 h 1672954"/>
                <a:gd name="connsiteX42" fmla="*/ 1544003 w 1754187"/>
                <a:gd name="connsiteY42" fmla="*/ 1384377 h 1672954"/>
                <a:gd name="connsiteX43" fmla="*/ 1538322 w 1754187"/>
                <a:gd name="connsiteY43" fmla="*/ 1392897 h 1672954"/>
                <a:gd name="connsiteX44" fmla="*/ 1535482 w 1754187"/>
                <a:gd name="connsiteY44" fmla="*/ 1398294 h 1672954"/>
                <a:gd name="connsiteX45" fmla="*/ 1530085 w 1754187"/>
                <a:gd name="connsiteY45" fmla="*/ 1406815 h 1672954"/>
                <a:gd name="connsiteX46" fmla="*/ 1490605 w 1754187"/>
                <a:gd name="connsiteY46" fmla="*/ 1457089 h 1672954"/>
                <a:gd name="connsiteX47" fmla="*/ 1439109 w 1754187"/>
                <a:gd name="connsiteY47" fmla="*/ 1454577 h 1672954"/>
                <a:gd name="connsiteX48" fmla="*/ 1407609 w 1754187"/>
                <a:gd name="connsiteY48" fmla="*/ 1467392 h 1672954"/>
                <a:gd name="connsiteX49" fmla="*/ 1361630 w 1754187"/>
                <a:gd name="connsiteY49" fmla="*/ 1438777 h 1672954"/>
                <a:gd name="connsiteX50" fmla="*/ 1321527 w 1754187"/>
                <a:gd name="connsiteY50" fmla="*/ 1428484 h 1672954"/>
                <a:gd name="connsiteX51" fmla="*/ 1236759 w 1754187"/>
                <a:gd name="connsiteY51" fmla="*/ 1437937 h 1672954"/>
                <a:gd name="connsiteX52" fmla="*/ 1178918 w 1754187"/>
                <a:gd name="connsiteY52" fmla="*/ 1457909 h 1672954"/>
                <a:gd name="connsiteX53" fmla="*/ 1074699 w 1754187"/>
                <a:gd name="connsiteY53" fmla="*/ 1484098 h 1672954"/>
                <a:gd name="connsiteX54" fmla="*/ 975146 w 1754187"/>
                <a:gd name="connsiteY54" fmla="*/ 1510213 h 1672954"/>
                <a:gd name="connsiteX55" fmla="*/ 925202 w 1754187"/>
                <a:gd name="connsiteY55" fmla="*/ 1505314 h 1672954"/>
                <a:gd name="connsiteX56" fmla="*/ 876729 w 1754187"/>
                <a:gd name="connsiteY56" fmla="*/ 1510126 h 1672954"/>
                <a:gd name="connsiteX57" fmla="*/ 817177 w 1754187"/>
                <a:gd name="connsiteY57" fmla="*/ 1491396 h 1672954"/>
                <a:gd name="connsiteX58" fmla="*/ 748498 w 1754187"/>
                <a:gd name="connsiteY58" fmla="*/ 1467332 h 1672954"/>
                <a:gd name="connsiteX59" fmla="*/ 703037 w 1754187"/>
                <a:gd name="connsiteY59" fmla="*/ 1471389 h 1672954"/>
                <a:gd name="connsiteX60" fmla="*/ 625749 w 1754187"/>
                <a:gd name="connsiteY60" fmla="*/ 1453008 h 1672954"/>
                <a:gd name="connsiteX61" fmla="*/ 506102 w 1754187"/>
                <a:gd name="connsiteY61" fmla="*/ 1443296 h 1672954"/>
                <a:gd name="connsiteX62" fmla="*/ 401488 w 1754187"/>
                <a:gd name="connsiteY62" fmla="*/ 1454123 h 1672954"/>
                <a:gd name="connsiteX63" fmla="*/ 235179 w 1754187"/>
                <a:gd name="connsiteY63" fmla="*/ 1672954 h 1672954"/>
                <a:gd name="connsiteX64" fmla="*/ 240860 w 1754187"/>
                <a:gd name="connsiteY64" fmla="*/ 1664717 h 1672954"/>
                <a:gd name="connsiteX65" fmla="*/ 235179 w 1754187"/>
                <a:gd name="connsiteY65" fmla="*/ 1479528 h 1672954"/>
                <a:gd name="connsiteX66" fmla="*/ 232623 w 1754187"/>
                <a:gd name="connsiteY66" fmla="*/ 1476687 h 1672954"/>
                <a:gd name="connsiteX67" fmla="*/ 232623 w 1754187"/>
                <a:gd name="connsiteY67" fmla="*/ 1465610 h 1672954"/>
                <a:gd name="connsiteX68" fmla="*/ 229783 w 1754187"/>
                <a:gd name="connsiteY68" fmla="*/ 1457089 h 1672954"/>
                <a:gd name="connsiteX69" fmla="*/ 229783 w 1754187"/>
                <a:gd name="connsiteY69" fmla="*/ 1451692 h 1672954"/>
                <a:gd name="connsiteX70" fmla="*/ 240860 w 1754187"/>
                <a:gd name="connsiteY70" fmla="*/ 1398294 h 1672954"/>
                <a:gd name="connsiteX71" fmla="*/ 243700 w 1754187"/>
                <a:gd name="connsiteY71" fmla="*/ 1395454 h 1672954"/>
                <a:gd name="connsiteX72" fmla="*/ 249381 w 1754187"/>
                <a:gd name="connsiteY72" fmla="*/ 1392897 h 1672954"/>
                <a:gd name="connsiteX73" fmla="*/ 254778 w 1754187"/>
                <a:gd name="connsiteY73" fmla="*/ 1390057 h 1672954"/>
                <a:gd name="connsiteX74" fmla="*/ 263298 w 1754187"/>
                <a:gd name="connsiteY74" fmla="*/ 1387217 h 1672954"/>
                <a:gd name="connsiteX75" fmla="*/ 299655 w 1754187"/>
                <a:gd name="connsiteY75" fmla="*/ 1387217 h 1672954"/>
                <a:gd name="connsiteX76" fmla="*/ 299655 w 1754187"/>
                <a:gd name="connsiteY76" fmla="*/ 1381536 h 1672954"/>
                <a:gd name="connsiteX77" fmla="*/ 305335 w 1754187"/>
                <a:gd name="connsiteY77" fmla="*/ 1375855 h 1672954"/>
                <a:gd name="connsiteX78" fmla="*/ 305335 w 1754187"/>
                <a:gd name="connsiteY78" fmla="*/ 1317061 h 1672954"/>
                <a:gd name="connsiteX79" fmla="*/ 308176 w 1754187"/>
                <a:gd name="connsiteY79" fmla="*/ 1311380 h 1672954"/>
                <a:gd name="connsiteX80" fmla="*/ 313856 w 1754187"/>
                <a:gd name="connsiteY80" fmla="*/ 1303143 h 1672954"/>
                <a:gd name="connsiteX81" fmla="*/ 316413 w 1754187"/>
                <a:gd name="connsiteY81" fmla="*/ 1300303 h 1672954"/>
                <a:gd name="connsiteX82" fmla="*/ 341692 w 1754187"/>
                <a:gd name="connsiteY82" fmla="*/ 1266787 h 1672954"/>
                <a:gd name="connsiteX83" fmla="*/ 372651 w 1754187"/>
                <a:gd name="connsiteY83" fmla="*/ 1238668 h 1672954"/>
                <a:gd name="connsiteX84" fmla="*/ 378332 w 1754187"/>
                <a:gd name="connsiteY84" fmla="*/ 1238668 h 1672954"/>
                <a:gd name="connsiteX85" fmla="*/ 383728 w 1754187"/>
                <a:gd name="connsiteY85" fmla="*/ 1235827 h 1672954"/>
                <a:gd name="connsiteX86" fmla="*/ 389409 w 1754187"/>
                <a:gd name="connsiteY86" fmla="*/ 1235827 h 1672954"/>
                <a:gd name="connsiteX87" fmla="*/ 411848 w 1754187"/>
                <a:gd name="connsiteY87" fmla="*/ 1238668 h 1672954"/>
                <a:gd name="connsiteX88" fmla="*/ 422925 w 1754187"/>
                <a:gd name="connsiteY88" fmla="*/ 1238668 h 1672954"/>
                <a:gd name="connsiteX89" fmla="*/ 445364 w 1754187"/>
                <a:gd name="connsiteY89" fmla="*/ 1224750 h 1672954"/>
                <a:gd name="connsiteX90" fmla="*/ 439967 w 1754187"/>
                <a:gd name="connsiteY90" fmla="*/ 1221910 h 1672954"/>
                <a:gd name="connsiteX91" fmla="*/ 428606 w 1754187"/>
                <a:gd name="connsiteY91" fmla="*/ 1199471 h 1672954"/>
                <a:gd name="connsiteX92" fmla="*/ 425765 w 1754187"/>
                <a:gd name="connsiteY92" fmla="*/ 1193790 h 1672954"/>
                <a:gd name="connsiteX93" fmla="*/ 403327 w 1754187"/>
                <a:gd name="connsiteY93" fmla="*/ 1171352 h 1672954"/>
                <a:gd name="connsiteX94" fmla="*/ 400486 w 1754187"/>
                <a:gd name="connsiteY94" fmla="*/ 1171352 h 1672954"/>
                <a:gd name="connsiteX95" fmla="*/ 395090 w 1754187"/>
                <a:gd name="connsiteY95" fmla="*/ 1168511 h 1672954"/>
                <a:gd name="connsiteX96" fmla="*/ 378332 w 1754187"/>
                <a:gd name="connsiteY96" fmla="*/ 1162831 h 1672954"/>
                <a:gd name="connsiteX97" fmla="*/ 372651 w 1754187"/>
                <a:gd name="connsiteY97" fmla="*/ 1160274 h 1672954"/>
                <a:gd name="connsiteX98" fmla="*/ 353053 w 1754187"/>
                <a:gd name="connsiteY98" fmla="*/ 1126475 h 1672954"/>
                <a:gd name="connsiteX99" fmla="*/ 333455 w 1754187"/>
                <a:gd name="connsiteY99" fmla="*/ 1123634 h 1672954"/>
                <a:gd name="connsiteX100" fmla="*/ 294258 w 1754187"/>
                <a:gd name="connsiteY100" fmla="*/ 1112557 h 1672954"/>
                <a:gd name="connsiteX101" fmla="*/ 299655 w 1754187"/>
                <a:gd name="connsiteY101" fmla="*/ 1095799 h 1672954"/>
                <a:gd name="connsiteX102" fmla="*/ 294258 w 1754187"/>
                <a:gd name="connsiteY102" fmla="*/ 1050922 h 1672954"/>
                <a:gd name="connsiteX103" fmla="*/ 294258 w 1754187"/>
                <a:gd name="connsiteY103" fmla="*/ 1039560 h 1672954"/>
                <a:gd name="connsiteX104" fmla="*/ 302495 w 1754187"/>
                <a:gd name="connsiteY104" fmla="*/ 983606 h 1672954"/>
                <a:gd name="connsiteX105" fmla="*/ 302495 w 1754187"/>
                <a:gd name="connsiteY105" fmla="*/ 964008 h 1672954"/>
                <a:gd name="connsiteX106" fmla="*/ 324934 w 1754187"/>
                <a:gd name="connsiteY106" fmla="*/ 885615 h 1672954"/>
                <a:gd name="connsiteX107" fmla="*/ 333455 w 1754187"/>
                <a:gd name="connsiteY107" fmla="*/ 874253 h 1672954"/>
                <a:gd name="connsiteX108" fmla="*/ 341692 w 1754187"/>
                <a:gd name="connsiteY108" fmla="*/ 863176 h 1672954"/>
                <a:gd name="connsiteX109" fmla="*/ 358449 w 1754187"/>
                <a:gd name="connsiteY109" fmla="*/ 823980 h 1672954"/>
                <a:gd name="connsiteX110" fmla="*/ 361290 w 1754187"/>
                <a:gd name="connsiteY110" fmla="*/ 818299 h 1672954"/>
                <a:gd name="connsiteX111" fmla="*/ 358449 w 1754187"/>
                <a:gd name="connsiteY111" fmla="*/ 806938 h 1672954"/>
                <a:gd name="connsiteX112" fmla="*/ 358449 w 1754187"/>
                <a:gd name="connsiteY112" fmla="*/ 798701 h 1672954"/>
                <a:gd name="connsiteX113" fmla="*/ 308176 w 1754187"/>
                <a:gd name="connsiteY113" fmla="*/ 764901 h 1672954"/>
                <a:gd name="connsiteX114" fmla="*/ 296814 w 1754187"/>
                <a:gd name="connsiteY114" fmla="*/ 764901 h 1672954"/>
                <a:gd name="connsiteX115" fmla="*/ 263298 w 1754187"/>
                <a:gd name="connsiteY115" fmla="*/ 748143 h 1672954"/>
                <a:gd name="connsiteX116" fmla="*/ 254778 w 1754187"/>
                <a:gd name="connsiteY116" fmla="*/ 745302 h 1672954"/>
                <a:gd name="connsiteX117" fmla="*/ 195983 w 1754187"/>
                <a:gd name="connsiteY117" fmla="*/ 750983 h 1672954"/>
                <a:gd name="connsiteX118" fmla="*/ 184905 w 1754187"/>
                <a:gd name="connsiteY118" fmla="*/ 753823 h 1672954"/>
                <a:gd name="connsiteX119" fmla="*/ 137188 w 1754187"/>
                <a:gd name="connsiteY119" fmla="*/ 742746 h 1672954"/>
                <a:gd name="connsiteX120" fmla="*/ 131507 w 1754187"/>
                <a:gd name="connsiteY120" fmla="*/ 734225 h 1672954"/>
                <a:gd name="connsiteX121" fmla="*/ 100832 w 1754187"/>
                <a:gd name="connsiteY121" fmla="*/ 686508 h 1672954"/>
                <a:gd name="connsiteX122" fmla="*/ 86630 w 1754187"/>
                <a:gd name="connsiteY122" fmla="*/ 680827 h 1672954"/>
                <a:gd name="connsiteX123" fmla="*/ 69872 w 1754187"/>
                <a:gd name="connsiteY123" fmla="*/ 675430 h 1672954"/>
                <a:gd name="connsiteX124" fmla="*/ 24995 w 1754187"/>
                <a:gd name="connsiteY124" fmla="*/ 630553 h 1672954"/>
                <a:gd name="connsiteX125" fmla="*/ 24995 w 1754187"/>
                <a:gd name="connsiteY125" fmla="*/ 619192 h 1672954"/>
                <a:gd name="connsiteX126" fmla="*/ 22439 w 1754187"/>
                <a:gd name="connsiteY126" fmla="*/ 610955 h 1672954"/>
                <a:gd name="connsiteX127" fmla="*/ 0 w 1754187"/>
                <a:gd name="connsiteY127" fmla="*/ 532562 h 1672954"/>
                <a:gd name="connsiteX128" fmla="*/ 8237 w 1754187"/>
                <a:gd name="connsiteY128" fmla="*/ 535118 h 1672954"/>
                <a:gd name="connsiteX129" fmla="*/ 16758 w 1754187"/>
                <a:gd name="connsiteY129" fmla="*/ 535118 h 1672954"/>
                <a:gd name="connsiteX130" fmla="*/ 33516 w 1754187"/>
                <a:gd name="connsiteY130" fmla="*/ 537958 h 1672954"/>
                <a:gd name="connsiteX131" fmla="*/ 47433 w 1754187"/>
                <a:gd name="connsiteY131" fmla="*/ 535118 h 1672954"/>
                <a:gd name="connsiteX132" fmla="*/ 58795 w 1754187"/>
                <a:gd name="connsiteY132" fmla="*/ 535118 h 1672954"/>
                <a:gd name="connsiteX133" fmla="*/ 72712 w 1754187"/>
                <a:gd name="connsiteY133" fmla="*/ 532562 h 1672954"/>
                <a:gd name="connsiteX134" fmla="*/ 78393 w 1754187"/>
                <a:gd name="connsiteY134" fmla="*/ 529721 h 1672954"/>
                <a:gd name="connsiteX135" fmla="*/ 86630 w 1754187"/>
                <a:gd name="connsiteY135" fmla="*/ 529721 h 1672954"/>
                <a:gd name="connsiteX136" fmla="*/ 120430 w 1754187"/>
                <a:gd name="connsiteY136" fmla="*/ 526881 h 1672954"/>
                <a:gd name="connsiteX137" fmla="*/ 128667 w 1754187"/>
                <a:gd name="connsiteY137" fmla="*/ 529721 h 1672954"/>
                <a:gd name="connsiteX138" fmla="*/ 134347 w 1754187"/>
                <a:gd name="connsiteY138" fmla="*/ 529721 h 1672954"/>
                <a:gd name="connsiteX139" fmla="*/ 165307 w 1754187"/>
                <a:gd name="connsiteY139" fmla="*/ 549320 h 1672954"/>
                <a:gd name="connsiteX140" fmla="*/ 173544 w 1754187"/>
                <a:gd name="connsiteY140" fmla="*/ 557557 h 1672954"/>
                <a:gd name="connsiteX141" fmla="*/ 179225 w 1754187"/>
                <a:gd name="connsiteY141" fmla="*/ 560397 h 1672954"/>
                <a:gd name="connsiteX142" fmla="*/ 187746 w 1754187"/>
                <a:gd name="connsiteY142" fmla="*/ 566078 h 1672954"/>
                <a:gd name="connsiteX143" fmla="*/ 226942 w 1754187"/>
                <a:gd name="connsiteY143" fmla="*/ 599594 h 1672954"/>
                <a:gd name="connsiteX144" fmla="*/ 232623 w 1754187"/>
                <a:gd name="connsiteY144" fmla="*/ 602434 h 1672954"/>
                <a:gd name="connsiteX145" fmla="*/ 240860 w 1754187"/>
                <a:gd name="connsiteY145" fmla="*/ 605274 h 1672954"/>
                <a:gd name="connsiteX146" fmla="*/ 246541 w 1754187"/>
                <a:gd name="connsiteY146" fmla="*/ 608114 h 1672954"/>
                <a:gd name="connsiteX147" fmla="*/ 257618 w 1754187"/>
                <a:gd name="connsiteY147" fmla="*/ 608114 h 1672954"/>
                <a:gd name="connsiteX148" fmla="*/ 302495 w 1754187"/>
                <a:gd name="connsiteY148" fmla="*/ 591357 h 1672954"/>
                <a:gd name="connsiteX149" fmla="*/ 308176 w 1754187"/>
                <a:gd name="connsiteY149" fmla="*/ 585676 h 1672954"/>
                <a:gd name="connsiteX150" fmla="*/ 311016 w 1754187"/>
                <a:gd name="connsiteY150" fmla="*/ 579995 h 1672954"/>
                <a:gd name="connsiteX151" fmla="*/ 316413 w 1754187"/>
                <a:gd name="connsiteY151" fmla="*/ 574599 h 1672954"/>
                <a:gd name="connsiteX152" fmla="*/ 319253 w 1754187"/>
                <a:gd name="connsiteY152" fmla="*/ 568918 h 1672954"/>
                <a:gd name="connsiteX153" fmla="*/ 366971 w 1754187"/>
                <a:gd name="connsiteY153" fmla="*/ 552160 h 1672954"/>
                <a:gd name="connsiteX154" fmla="*/ 375492 w 1754187"/>
                <a:gd name="connsiteY154" fmla="*/ 552160 h 1672954"/>
                <a:gd name="connsiteX155" fmla="*/ 422925 w 1754187"/>
                <a:gd name="connsiteY155" fmla="*/ 515520 h 1672954"/>
                <a:gd name="connsiteX156" fmla="*/ 431446 w 1754187"/>
                <a:gd name="connsiteY156" fmla="*/ 507283 h 1672954"/>
                <a:gd name="connsiteX157" fmla="*/ 437127 w 1754187"/>
                <a:gd name="connsiteY157" fmla="*/ 498762 h 1672954"/>
                <a:gd name="connsiteX158" fmla="*/ 470643 w 1754187"/>
                <a:gd name="connsiteY158" fmla="*/ 487685 h 1672954"/>
                <a:gd name="connsiteX159" fmla="*/ 482004 w 1754187"/>
                <a:gd name="connsiteY159" fmla="*/ 487685 h 1672954"/>
                <a:gd name="connsiteX160" fmla="*/ 518360 w 1754187"/>
                <a:gd name="connsiteY160" fmla="*/ 498762 h 1672954"/>
                <a:gd name="connsiteX161" fmla="*/ 526597 w 1754187"/>
                <a:gd name="connsiteY161" fmla="*/ 498762 h 1672954"/>
                <a:gd name="connsiteX162" fmla="*/ 554716 w 1754187"/>
                <a:gd name="connsiteY162" fmla="*/ 487685 h 1672954"/>
                <a:gd name="connsiteX163" fmla="*/ 563237 w 1754187"/>
                <a:gd name="connsiteY163" fmla="*/ 479164 h 1672954"/>
                <a:gd name="connsiteX164" fmla="*/ 574315 w 1754187"/>
                <a:gd name="connsiteY164" fmla="*/ 473483 h 1672954"/>
                <a:gd name="connsiteX165" fmla="*/ 579995 w 1754187"/>
                <a:gd name="connsiteY165" fmla="*/ 468086 h 1672954"/>
                <a:gd name="connsiteX166" fmla="*/ 627713 w 1754187"/>
                <a:gd name="connsiteY166" fmla="*/ 459565 h 1672954"/>
                <a:gd name="connsiteX167" fmla="*/ 644471 w 1754187"/>
                <a:gd name="connsiteY167" fmla="*/ 453885 h 1672954"/>
                <a:gd name="connsiteX168" fmla="*/ 658388 w 1754187"/>
                <a:gd name="connsiteY168" fmla="*/ 453885 h 1672954"/>
                <a:gd name="connsiteX169" fmla="*/ 694745 w 1754187"/>
                <a:gd name="connsiteY169" fmla="*/ 417528 h 1672954"/>
                <a:gd name="connsiteX170" fmla="*/ 694745 w 1754187"/>
                <a:gd name="connsiteY170" fmla="*/ 409007 h 1672954"/>
                <a:gd name="connsiteX171" fmla="*/ 697585 w 1754187"/>
                <a:gd name="connsiteY171" fmla="*/ 361574 h 1672954"/>
                <a:gd name="connsiteX172" fmla="*/ 700425 w 1754187"/>
                <a:gd name="connsiteY172" fmla="*/ 353053 h 1672954"/>
                <a:gd name="connsiteX173" fmla="*/ 728545 w 1754187"/>
                <a:gd name="connsiteY173" fmla="*/ 313856 h 1672954"/>
                <a:gd name="connsiteX174" fmla="*/ 770581 w 1754187"/>
                <a:gd name="connsiteY174" fmla="*/ 299939 h 1672954"/>
                <a:gd name="connsiteX175" fmla="*/ 795860 w 1754187"/>
                <a:gd name="connsiteY175" fmla="*/ 283181 h 1672954"/>
                <a:gd name="connsiteX176" fmla="*/ 804097 w 1754187"/>
                <a:gd name="connsiteY176" fmla="*/ 277500 h 1672954"/>
                <a:gd name="connsiteX177" fmla="*/ 812618 w 1754187"/>
                <a:gd name="connsiteY177" fmla="*/ 271820 h 1672954"/>
                <a:gd name="connsiteX178" fmla="*/ 851815 w 1754187"/>
                <a:gd name="connsiteY178" fmla="*/ 229783 h 1672954"/>
                <a:gd name="connsiteX179" fmla="*/ 860336 w 1754187"/>
                <a:gd name="connsiteY179" fmla="*/ 218705 h 1672954"/>
                <a:gd name="connsiteX180" fmla="*/ 910610 w 1754187"/>
                <a:gd name="connsiteY180" fmla="*/ 201663 h 1672954"/>
                <a:gd name="connsiteX181" fmla="*/ 946966 w 1754187"/>
                <a:gd name="connsiteY181" fmla="*/ 190586 h 1672954"/>
                <a:gd name="connsiteX182" fmla="*/ 955487 w 1754187"/>
                <a:gd name="connsiteY182" fmla="*/ 187746 h 1672954"/>
                <a:gd name="connsiteX183" fmla="*/ 994683 w 1754187"/>
                <a:gd name="connsiteY183" fmla="*/ 170988 h 1672954"/>
                <a:gd name="connsiteX184" fmla="*/ 1000364 w 1754187"/>
                <a:gd name="connsiteY184" fmla="*/ 170988 h 1672954"/>
                <a:gd name="connsiteX185" fmla="*/ 1059159 w 1754187"/>
                <a:gd name="connsiteY185" fmla="*/ 140028 h 1672954"/>
                <a:gd name="connsiteX186" fmla="*/ 1090118 w 1754187"/>
                <a:gd name="connsiteY186" fmla="*/ 126111 h 1672954"/>
                <a:gd name="connsiteX187" fmla="*/ 1098355 w 1754187"/>
                <a:gd name="connsiteY187" fmla="*/ 123270 h 1672954"/>
                <a:gd name="connsiteX188" fmla="*/ 1120794 w 1754187"/>
                <a:gd name="connsiteY188" fmla="*/ 106512 h 1672954"/>
                <a:gd name="connsiteX189" fmla="*/ 1126475 w 1754187"/>
                <a:gd name="connsiteY189" fmla="*/ 97991 h 1672954"/>
                <a:gd name="connsiteX190" fmla="*/ 1137552 w 1754187"/>
                <a:gd name="connsiteY190" fmla="*/ 78393 h 1672954"/>
                <a:gd name="connsiteX191" fmla="*/ 1146073 w 1754187"/>
                <a:gd name="connsiteY191" fmla="*/ 53114 h 1672954"/>
                <a:gd name="connsiteX192" fmla="*/ 1143233 w 1754187"/>
                <a:gd name="connsiteY192" fmla="*/ 42037 h 1672954"/>
                <a:gd name="connsiteX193" fmla="*/ 1140392 w 1754187"/>
                <a:gd name="connsiteY193" fmla="*/ 28119 h 1672954"/>
                <a:gd name="connsiteX194" fmla="*/ 1151754 w 1754187"/>
                <a:gd name="connsiteY194" fmla="*/ 0 h 1672954"/>
                <a:gd name="connsiteX195" fmla="*/ 1159990 w 1754187"/>
                <a:gd name="connsiteY195" fmla="*/ 2840 h 1672954"/>
                <a:gd name="connsiteX196" fmla="*/ 1196347 w 1754187"/>
                <a:gd name="connsiteY196" fmla="*/ 28119 h 1672954"/>
                <a:gd name="connsiteX197" fmla="*/ 1204868 w 1754187"/>
                <a:gd name="connsiteY197" fmla="*/ 36356 h 1672954"/>
                <a:gd name="connsiteX198" fmla="*/ 1210548 w 1754187"/>
                <a:gd name="connsiteY198" fmla="*/ 42037 h 1672954"/>
                <a:gd name="connsiteX199" fmla="*/ 1252585 w 1754187"/>
                <a:gd name="connsiteY199" fmla="*/ 55954 h 1672954"/>
                <a:gd name="connsiteX200" fmla="*/ 1263663 w 1754187"/>
                <a:gd name="connsiteY200" fmla="*/ 50558 h 1672954"/>
                <a:gd name="connsiteX0" fmla="*/ 1263663 w 1754187"/>
                <a:gd name="connsiteY0" fmla="*/ 50558 h 1672954"/>
                <a:gd name="connsiteX1" fmla="*/ 1300303 w 1754187"/>
                <a:gd name="connsiteY1" fmla="*/ 72996 h 1672954"/>
                <a:gd name="connsiteX2" fmla="*/ 1302859 w 1754187"/>
                <a:gd name="connsiteY2" fmla="*/ 84074 h 1672954"/>
                <a:gd name="connsiteX3" fmla="*/ 1336659 w 1754187"/>
                <a:gd name="connsiteY3" fmla="*/ 112193 h 1672954"/>
                <a:gd name="connsiteX4" fmla="*/ 1344896 w 1754187"/>
                <a:gd name="connsiteY4" fmla="*/ 115033 h 1672954"/>
                <a:gd name="connsiteX5" fmla="*/ 1389773 w 1754187"/>
                <a:gd name="connsiteY5" fmla="*/ 170988 h 1672954"/>
                <a:gd name="connsiteX6" fmla="*/ 1389773 w 1754187"/>
                <a:gd name="connsiteY6" fmla="*/ 179225 h 1672954"/>
                <a:gd name="connsiteX7" fmla="*/ 1398294 w 1754187"/>
                <a:gd name="connsiteY7" fmla="*/ 196267 h 1672954"/>
                <a:gd name="connsiteX8" fmla="*/ 1443171 w 1754187"/>
                <a:gd name="connsiteY8" fmla="*/ 252221 h 1672954"/>
                <a:gd name="connsiteX9" fmla="*/ 1446012 w 1754187"/>
                <a:gd name="connsiteY9" fmla="*/ 260742 h 1672954"/>
                <a:gd name="connsiteX10" fmla="*/ 1465610 w 1754187"/>
                <a:gd name="connsiteY10" fmla="*/ 294258 h 1672954"/>
                <a:gd name="connsiteX11" fmla="*/ 1476687 w 1754187"/>
                <a:gd name="connsiteY11" fmla="*/ 319537 h 1672954"/>
                <a:gd name="connsiteX12" fmla="*/ 1476687 w 1754187"/>
                <a:gd name="connsiteY12" fmla="*/ 386853 h 1672954"/>
                <a:gd name="connsiteX13" fmla="*/ 1479528 w 1754187"/>
                <a:gd name="connsiteY13" fmla="*/ 395090 h 1672954"/>
                <a:gd name="connsiteX14" fmla="*/ 1465610 w 1754187"/>
                <a:gd name="connsiteY14" fmla="*/ 459565 h 1672954"/>
                <a:gd name="connsiteX15" fmla="*/ 1468166 w 1754187"/>
                <a:gd name="connsiteY15" fmla="*/ 552160 h 1672954"/>
                <a:gd name="connsiteX16" fmla="*/ 1471007 w 1754187"/>
                <a:gd name="connsiteY16" fmla="*/ 566078 h 1672954"/>
                <a:gd name="connsiteX17" fmla="*/ 1479528 w 1754187"/>
                <a:gd name="connsiteY17" fmla="*/ 588516 h 1672954"/>
                <a:gd name="connsiteX18" fmla="*/ 1479528 w 1754187"/>
                <a:gd name="connsiteY18" fmla="*/ 594197 h 1672954"/>
                <a:gd name="connsiteX19" fmla="*/ 1488049 w 1754187"/>
                <a:gd name="connsiteY19" fmla="*/ 610955 h 1672954"/>
                <a:gd name="connsiteX20" fmla="*/ 1510203 w 1754187"/>
                <a:gd name="connsiteY20" fmla="*/ 686508 h 1672954"/>
                <a:gd name="connsiteX21" fmla="*/ 1510203 w 1754187"/>
                <a:gd name="connsiteY21" fmla="*/ 700709 h 1672954"/>
                <a:gd name="connsiteX22" fmla="*/ 1544003 w 1754187"/>
                <a:gd name="connsiteY22" fmla="*/ 784783 h 1672954"/>
                <a:gd name="connsiteX23" fmla="*/ 1549684 w 1754187"/>
                <a:gd name="connsiteY23" fmla="*/ 795860 h 1672954"/>
                <a:gd name="connsiteX24" fmla="*/ 1552240 w 1754187"/>
                <a:gd name="connsiteY24" fmla="*/ 804381 h 1672954"/>
                <a:gd name="connsiteX25" fmla="*/ 1594277 w 1754187"/>
                <a:gd name="connsiteY25" fmla="*/ 905213 h 1672954"/>
                <a:gd name="connsiteX26" fmla="*/ 1599958 w 1754187"/>
                <a:gd name="connsiteY26" fmla="*/ 916290 h 1672954"/>
                <a:gd name="connsiteX27" fmla="*/ 1605638 w 1754187"/>
                <a:gd name="connsiteY27" fmla="*/ 924811 h 1672954"/>
                <a:gd name="connsiteX28" fmla="*/ 1633758 w 1754187"/>
                <a:gd name="connsiteY28" fmla="*/ 994967 h 1672954"/>
                <a:gd name="connsiteX29" fmla="*/ 1636314 w 1754187"/>
                <a:gd name="connsiteY29" fmla="*/ 1003204 h 1672954"/>
                <a:gd name="connsiteX30" fmla="*/ 1644835 w 1754187"/>
                <a:gd name="connsiteY30" fmla="*/ 1014566 h 1672954"/>
                <a:gd name="connsiteX31" fmla="*/ 1684031 w 1754187"/>
                <a:gd name="connsiteY31" fmla="*/ 1084438 h 1672954"/>
                <a:gd name="connsiteX32" fmla="*/ 1695393 w 1754187"/>
                <a:gd name="connsiteY32" fmla="*/ 1092959 h 1672954"/>
                <a:gd name="connsiteX33" fmla="*/ 1754187 w 1754187"/>
                <a:gd name="connsiteY33" fmla="*/ 1112557 h 1672954"/>
                <a:gd name="connsiteX34" fmla="*/ 1633758 w 1754187"/>
                <a:gd name="connsiteY34" fmla="*/ 1188110 h 1672954"/>
                <a:gd name="connsiteX35" fmla="*/ 1628077 w 1754187"/>
                <a:gd name="connsiteY35" fmla="*/ 1190950 h 1672954"/>
                <a:gd name="connsiteX36" fmla="*/ 1619556 w 1754187"/>
                <a:gd name="connsiteY36" fmla="*/ 1199471 h 1672954"/>
                <a:gd name="connsiteX37" fmla="*/ 1572122 w 1754187"/>
                <a:gd name="connsiteY37" fmla="*/ 1263947 h 1672954"/>
                <a:gd name="connsiteX38" fmla="*/ 1555080 w 1754187"/>
                <a:gd name="connsiteY38" fmla="*/ 1328422 h 1672954"/>
                <a:gd name="connsiteX39" fmla="*/ 1555080 w 1754187"/>
                <a:gd name="connsiteY39" fmla="*/ 1336659 h 1672954"/>
                <a:gd name="connsiteX40" fmla="*/ 1552240 w 1754187"/>
                <a:gd name="connsiteY40" fmla="*/ 1342340 h 1672954"/>
                <a:gd name="connsiteX41" fmla="*/ 1549684 w 1754187"/>
                <a:gd name="connsiteY41" fmla="*/ 1350861 h 1672954"/>
                <a:gd name="connsiteX42" fmla="*/ 1544003 w 1754187"/>
                <a:gd name="connsiteY42" fmla="*/ 1384377 h 1672954"/>
                <a:gd name="connsiteX43" fmla="*/ 1538322 w 1754187"/>
                <a:gd name="connsiteY43" fmla="*/ 1392897 h 1672954"/>
                <a:gd name="connsiteX44" fmla="*/ 1535482 w 1754187"/>
                <a:gd name="connsiteY44" fmla="*/ 1398294 h 1672954"/>
                <a:gd name="connsiteX45" fmla="*/ 1530085 w 1754187"/>
                <a:gd name="connsiteY45" fmla="*/ 1406815 h 1672954"/>
                <a:gd name="connsiteX46" fmla="*/ 1490605 w 1754187"/>
                <a:gd name="connsiteY46" fmla="*/ 1457089 h 1672954"/>
                <a:gd name="connsiteX47" fmla="*/ 1439109 w 1754187"/>
                <a:gd name="connsiteY47" fmla="*/ 1454577 h 1672954"/>
                <a:gd name="connsiteX48" fmla="*/ 1407609 w 1754187"/>
                <a:gd name="connsiteY48" fmla="*/ 1467392 h 1672954"/>
                <a:gd name="connsiteX49" fmla="*/ 1361630 w 1754187"/>
                <a:gd name="connsiteY49" fmla="*/ 1438777 h 1672954"/>
                <a:gd name="connsiteX50" fmla="*/ 1321527 w 1754187"/>
                <a:gd name="connsiteY50" fmla="*/ 1428484 h 1672954"/>
                <a:gd name="connsiteX51" fmla="*/ 1236759 w 1754187"/>
                <a:gd name="connsiteY51" fmla="*/ 1437937 h 1672954"/>
                <a:gd name="connsiteX52" fmla="*/ 1178918 w 1754187"/>
                <a:gd name="connsiteY52" fmla="*/ 1457909 h 1672954"/>
                <a:gd name="connsiteX53" fmla="*/ 1074699 w 1754187"/>
                <a:gd name="connsiteY53" fmla="*/ 1484098 h 1672954"/>
                <a:gd name="connsiteX54" fmla="*/ 975146 w 1754187"/>
                <a:gd name="connsiteY54" fmla="*/ 1510213 h 1672954"/>
                <a:gd name="connsiteX55" fmla="*/ 925202 w 1754187"/>
                <a:gd name="connsiteY55" fmla="*/ 1505314 h 1672954"/>
                <a:gd name="connsiteX56" fmla="*/ 876729 w 1754187"/>
                <a:gd name="connsiteY56" fmla="*/ 1510126 h 1672954"/>
                <a:gd name="connsiteX57" fmla="*/ 817177 w 1754187"/>
                <a:gd name="connsiteY57" fmla="*/ 1491396 h 1672954"/>
                <a:gd name="connsiteX58" fmla="*/ 748498 w 1754187"/>
                <a:gd name="connsiteY58" fmla="*/ 1467332 h 1672954"/>
                <a:gd name="connsiteX59" fmla="*/ 703037 w 1754187"/>
                <a:gd name="connsiteY59" fmla="*/ 1471389 h 1672954"/>
                <a:gd name="connsiteX60" fmla="*/ 625749 w 1754187"/>
                <a:gd name="connsiteY60" fmla="*/ 1453008 h 1672954"/>
                <a:gd name="connsiteX61" fmla="*/ 506102 w 1754187"/>
                <a:gd name="connsiteY61" fmla="*/ 1443296 h 1672954"/>
                <a:gd name="connsiteX62" fmla="*/ 401488 w 1754187"/>
                <a:gd name="connsiteY62" fmla="*/ 1454123 h 1672954"/>
                <a:gd name="connsiteX63" fmla="*/ 235179 w 1754187"/>
                <a:gd name="connsiteY63" fmla="*/ 1672954 h 1672954"/>
                <a:gd name="connsiteX64" fmla="*/ 240860 w 1754187"/>
                <a:gd name="connsiteY64" fmla="*/ 1664717 h 1672954"/>
                <a:gd name="connsiteX65" fmla="*/ 235179 w 1754187"/>
                <a:gd name="connsiteY65" fmla="*/ 1479528 h 1672954"/>
                <a:gd name="connsiteX66" fmla="*/ 232623 w 1754187"/>
                <a:gd name="connsiteY66" fmla="*/ 1476687 h 1672954"/>
                <a:gd name="connsiteX67" fmla="*/ 232623 w 1754187"/>
                <a:gd name="connsiteY67" fmla="*/ 1465610 h 1672954"/>
                <a:gd name="connsiteX68" fmla="*/ 229783 w 1754187"/>
                <a:gd name="connsiteY68" fmla="*/ 1457089 h 1672954"/>
                <a:gd name="connsiteX69" fmla="*/ 229783 w 1754187"/>
                <a:gd name="connsiteY69" fmla="*/ 1451692 h 1672954"/>
                <a:gd name="connsiteX70" fmla="*/ 240860 w 1754187"/>
                <a:gd name="connsiteY70" fmla="*/ 1398294 h 1672954"/>
                <a:gd name="connsiteX71" fmla="*/ 243700 w 1754187"/>
                <a:gd name="connsiteY71" fmla="*/ 1395454 h 1672954"/>
                <a:gd name="connsiteX72" fmla="*/ 249381 w 1754187"/>
                <a:gd name="connsiteY72" fmla="*/ 1392897 h 1672954"/>
                <a:gd name="connsiteX73" fmla="*/ 254778 w 1754187"/>
                <a:gd name="connsiteY73" fmla="*/ 1390057 h 1672954"/>
                <a:gd name="connsiteX74" fmla="*/ 263298 w 1754187"/>
                <a:gd name="connsiteY74" fmla="*/ 1387217 h 1672954"/>
                <a:gd name="connsiteX75" fmla="*/ 299655 w 1754187"/>
                <a:gd name="connsiteY75" fmla="*/ 1387217 h 1672954"/>
                <a:gd name="connsiteX76" fmla="*/ 299655 w 1754187"/>
                <a:gd name="connsiteY76" fmla="*/ 1381536 h 1672954"/>
                <a:gd name="connsiteX77" fmla="*/ 305335 w 1754187"/>
                <a:gd name="connsiteY77" fmla="*/ 1375855 h 1672954"/>
                <a:gd name="connsiteX78" fmla="*/ 305335 w 1754187"/>
                <a:gd name="connsiteY78" fmla="*/ 1317061 h 1672954"/>
                <a:gd name="connsiteX79" fmla="*/ 308176 w 1754187"/>
                <a:gd name="connsiteY79" fmla="*/ 1311380 h 1672954"/>
                <a:gd name="connsiteX80" fmla="*/ 313856 w 1754187"/>
                <a:gd name="connsiteY80" fmla="*/ 1303143 h 1672954"/>
                <a:gd name="connsiteX81" fmla="*/ 316413 w 1754187"/>
                <a:gd name="connsiteY81" fmla="*/ 1300303 h 1672954"/>
                <a:gd name="connsiteX82" fmla="*/ 341692 w 1754187"/>
                <a:gd name="connsiteY82" fmla="*/ 1266787 h 1672954"/>
                <a:gd name="connsiteX83" fmla="*/ 372651 w 1754187"/>
                <a:gd name="connsiteY83" fmla="*/ 1238668 h 1672954"/>
                <a:gd name="connsiteX84" fmla="*/ 378332 w 1754187"/>
                <a:gd name="connsiteY84" fmla="*/ 1238668 h 1672954"/>
                <a:gd name="connsiteX85" fmla="*/ 383728 w 1754187"/>
                <a:gd name="connsiteY85" fmla="*/ 1235827 h 1672954"/>
                <a:gd name="connsiteX86" fmla="*/ 389409 w 1754187"/>
                <a:gd name="connsiteY86" fmla="*/ 1235827 h 1672954"/>
                <a:gd name="connsiteX87" fmla="*/ 411848 w 1754187"/>
                <a:gd name="connsiteY87" fmla="*/ 1238668 h 1672954"/>
                <a:gd name="connsiteX88" fmla="*/ 422925 w 1754187"/>
                <a:gd name="connsiteY88" fmla="*/ 1238668 h 1672954"/>
                <a:gd name="connsiteX89" fmla="*/ 445364 w 1754187"/>
                <a:gd name="connsiteY89" fmla="*/ 1224750 h 1672954"/>
                <a:gd name="connsiteX90" fmla="*/ 439967 w 1754187"/>
                <a:gd name="connsiteY90" fmla="*/ 1221910 h 1672954"/>
                <a:gd name="connsiteX91" fmla="*/ 428606 w 1754187"/>
                <a:gd name="connsiteY91" fmla="*/ 1199471 h 1672954"/>
                <a:gd name="connsiteX92" fmla="*/ 425765 w 1754187"/>
                <a:gd name="connsiteY92" fmla="*/ 1193790 h 1672954"/>
                <a:gd name="connsiteX93" fmla="*/ 403327 w 1754187"/>
                <a:gd name="connsiteY93" fmla="*/ 1171352 h 1672954"/>
                <a:gd name="connsiteX94" fmla="*/ 400486 w 1754187"/>
                <a:gd name="connsiteY94" fmla="*/ 1171352 h 1672954"/>
                <a:gd name="connsiteX95" fmla="*/ 395090 w 1754187"/>
                <a:gd name="connsiteY95" fmla="*/ 1168511 h 1672954"/>
                <a:gd name="connsiteX96" fmla="*/ 378332 w 1754187"/>
                <a:gd name="connsiteY96" fmla="*/ 1162831 h 1672954"/>
                <a:gd name="connsiteX97" fmla="*/ 372651 w 1754187"/>
                <a:gd name="connsiteY97" fmla="*/ 1160274 h 1672954"/>
                <a:gd name="connsiteX98" fmla="*/ 353053 w 1754187"/>
                <a:gd name="connsiteY98" fmla="*/ 1126475 h 1672954"/>
                <a:gd name="connsiteX99" fmla="*/ 333455 w 1754187"/>
                <a:gd name="connsiteY99" fmla="*/ 1123634 h 1672954"/>
                <a:gd name="connsiteX100" fmla="*/ 294258 w 1754187"/>
                <a:gd name="connsiteY100" fmla="*/ 1112557 h 1672954"/>
                <a:gd name="connsiteX101" fmla="*/ 299655 w 1754187"/>
                <a:gd name="connsiteY101" fmla="*/ 1095799 h 1672954"/>
                <a:gd name="connsiteX102" fmla="*/ 294258 w 1754187"/>
                <a:gd name="connsiteY102" fmla="*/ 1050922 h 1672954"/>
                <a:gd name="connsiteX103" fmla="*/ 294258 w 1754187"/>
                <a:gd name="connsiteY103" fmla="*/ 1039560 h 1672954"/>
                <a:gd name="connsiteX104" fmla="*/ 302495 w 1754187"/>
                <a:gd name="connsiteY104" fmla="*/ 983606 h 1672954"/>
                <a:gd name="connsiteX105" fmla="*/ 302495 w 1754187"/>
                <a:gd name="connsiteY105" fmla="*/ 964008 h 1672954"/>
                <a:gd name="connsiteX106" fmla="*/ 324934 w 1754187"/>
                <a:gd name="connsiteY106" fmla="*/ 885615 h 1672954"/>
                <a:gd name="connsiteX107" fmla="*/ 333455 w 1754187"/>
                <a:gd name="connsiteY107" fmla="*/ 874253 h 1672954"/>
                <a:gd name="connsiteX108" fmla="*/ 341692 w 1754187"/>
                <a:gd name="connsiteY108" fmla="*/ 863176 h 1672954"/>
                <a:gd name="connsiteX109" fmla="*/ 358449 w 1754187"/>
                <a:gd name="connsiteY109" fmla="*/ 823980 h 1672954"/>
                <a:gd name="connsiteX110" fmla="*/ 361290 w 1754187"/>
                <a:gd name="connsiteY110" fmla="*/ 818299 h 1672954"/>
                <a:gd name="connsiteX111" fmla="*/ 358449 w 1754187"/>
                <a:gd name="connsiteY111" fmla="*/ 806938 h 1672954"/>
                <a:gd name="connsiteX112" fmla="*/ 358449 w 1754187"/>
                <a:gd name="connsiteY112" fmla="*/ 798701 h 1672954"/>
                <a:gd name="connsiteX113" fmla="*/ 308176 w 1754187"/>
                <a:gd name="connsiteY113" fmla="*/ 764901 h 1672954"/>
                <a:gd name="connsiteX114" fmla="*/ 296814 w 1754187"/>
                <a:gd name="connsiteY114" fmla="*/ 764901 h 1672954"/>
                <a:gd name="connsiteX115" fmla="*/ 263298 w 1754187"/>
                <a:gd name="connsiteY115" fmla="*/ 748143 h 1672954"/>
                <a:gd name="connsiteX116" fmla="*/ 254778 w 1754187"/>
                <a:gd name="connsiteY116" fmla="*/ 745302 h 1672954"/>
                <a:gd name="connsiteX117" fmla="*/ 195983 w 1754187"/>
                <a:gd name="connsiteY117" fmla="*/ 750983 h 1672954"/>
                <a:gd name="connsiteX118" fmla="*/ 184905 w 1754187"/>
                <a:gd name="connsiteY118" fmla="*/ 753823 h 1672954"/>
                <a:gd name="connsiteX119" fmla="*/ 137188 w 1754187"/>
                <a:gd name="connsiteY119" fmla="*/ 742746 h 1672954"/>
                <a:gd name="connsiteX120" fmla="*/ 131507 w 1754187"/>
                <a:gd name="connsiteY120" fmla="*/ 734225 h 1672954"/>
                <a:gd name="connsiteX121" fmla="*/ 100832 w 1754187"/>
                <a:gd name="connsiteY121" fmla="*/ 686508 h 1672954"/>
                <a:gd name="connsiteX122" fmla="*/ 86630 w 1754187"/>
                <a:gd name="connsiteY122" fmla="*/ 680827 h 1672954"/>
                <a:gd name="connsiteX123" fmla="*/ 69872 w 1754187"/>
                <a:gd name="connsiteY123" fmla="*/ 675430 h 1672954"/>
                <a:gd name="connsiteX124" fmla="*/ 24995 w 1754187"/>
                <a:gd name="connsiteY124" fmla="*/ 630553 h 1672954"/>
                <a:gd name="connsiteX125" fmla="*/ 24995 w 1754187"/>
                <a:gd name="connsiteY125" fmla="*/ 619192 h 1672954"/>
                <a:gd name="connsiteX126" fmla="*/ 22439 w 1754187"/>
                <a:gd name="connsiteY126" fmla="*/ 610955 h 1672954"/>
                <a:gd name="connsiteX127" fmla="*/ 0 w 1754187"/>
                <a:gd name="connsiteY127" fmla="*/ 532562 h 1672954"/>
                <a:gd name="connsiteX128" fmla="*/ 8237 w 1754187"/>
                <a:gd name="connsiteY128" fmla="*/ 535118 h 1672954"/>
                <a:gd name="connsiteX129" fmla="*/ 16758 w 1754187"/>
                <a:gd name="connsiteY129" fmla="*/ 535118 h 1672954"/>
                <a:gd name="connsiteX130" fmla="*/ 33516 w 1754187"/>
                <a:gd name="connsiteY130" fmla="*/ 537958 h 1672954"/>
                <a:gd name="connsiteX131" fmla="*/ 47433 w 1754187"/>
                <a:gd name="connsiteY131" fmla="*/ 535118 h 1672954"/>
                <a:gd name="connsiteX132" fmla="*/ 58795 w 1754187"/>
                <a:gd name="connsiteY132" fmla="*/ 535118 h 1672954"/>
                <a:gd name="connsiteX133" fmla="*/ 72712 w 1754187"/>
                <a:gd name="connsiteY133" fmla="*/ 532562 h 1672954"/>
                <a:gd name="connsiteX134" fmla="*/ 78393 w 1754187"/>
                <a:gd name="connsiteY134" fmla="*/ 529721 h 1672954"/>
                <a:gd name="connsiteX135" fmla="*/ 86630 w 1754187"/>
                <a:gd name="connsiteY135" fmla="*/ 529721 h 1672954"/>
                <a:gd name="connsiteX136" fmla="*/ 120430 w 1754187"/>
                <a:gd name="connsiteY136" fmla="*/ 526881 h 1672954"/>
                <a:gd name="connsiteX137" fmla="*/ 128667 w 1754187"/>
                <a:gd name="connsiteY137" fmla="*/ 529721 h 1672954"/>
                <a:gd name="connsiteX138" fmla="*/ 134347 w 1754187"/>
                <a:gd name="connsiteY138" fmla="*/ 529721 h 1672954"/>
                <a:gd name="connsiteX139" fmla="*/ 165307 w 1754187"/>
                <a:gd name="connsiteY139" fmla="*/ 549320 h 1672954"/>
                <a:gd name="connsiteX140" fmla="*/ 173544 w 1754187"/>
                <a:gd name="connsiteY140" fmla="*/ 557557 h 1672954"/>
                <a:gd name="connsiteX141" fmla="*/ 179225 w 1754187"/>
                <a:gd name="connsiteY141" fmla="*/ 560397 h 1672954"/>
                <a:gd name="connsiteX142" fmla="*/ 187746 w 1754187"/>
                <a:gd name="connsiteY142" fmla="*/ 566078 h 1672954"/>
                <a:gd name="connsiteX143" fmla="*/ 226942 w 1754187"/>
                <a:gd name="connsiteY143" fmla="*/ 599594 h 1672954"/>
                <a:gd name="connsiteX144" fmla="*/ 232623 w 1754187"/>
                <a:gd name="connsiteY144" fmla="*/ 602434 h 1672954"/>
                <a:gd name="connsiteX145" fmla="*/ 240860 w 1754187"/>
                <a:gd name="connsiteY145" fmla="*/ 605274 h 1672954"/>
                <a:gd name="connsiteX146" fmla="*/ 246541 w 1754187"/>
                <a:gd name="connsiteY146" fmla="*/ 608114 h 1672954"/>
                <a:gd name="connsiteX147" fmla="*/ 257618 w 1754187"/>
                <a:gd name="connsiteY147" fmla="*/ 608114 h 1672954"/>
                <a:gd name="connsiteX148" fmla="*/ 302495 w 1754187"/>
                <a:gd name="connsiteY148" fmla="*/ 591357 h 1672954"/>
                <a:gd name="connsiteX149" fmla="*/ 308176 w 1754187"/>
                <a:gd name="connsiteY149" fmla="*/ 585676 h 1672954"/>
                <a:gd name="connsiteX150" fmla="*/ 311016 w 1754187"/>
                <a:gd name="connsiteY150" fmla="*/ 579995 h 1672954"/>
                <a:gd name="connsiteX151" fmla="*/ 316413 w 1754187"/>
                <a:gd name="connsiteY151" fmla="*/ 574599 h 1672954"/>
                <a:gd name="connsiteX152" fmla="*/ 319253 w 1754187"/>
                <a:gd name="connsiteY152" fmla="*/ 568918 h 1672954"/>
                <a:gd name="connsiteX153" fmla="*/ 366971 w 1754187"/>
                <a:gd name="connsiteY153" fmla="*/ 552160 h 1672954"/>
                <a:gd name="connsiteX154" fmla="*/ 375492 w 1754187"/>
                <a:gd name="connsiteY154" fmla="*/ 552160 h 1672954"/>
                <a:gd name="connsiteX155" fmla="*/ 422925 w 1754187"/>
                <a:gd name="connsiteY155" fmla="*/ 515520 h 1672954"/>
                <a:gd name="connsiteX156" fmla="*/ 431446 w 1754187"/>
                <a:gd name="connsiteY156" fmla="*/ 507283 h 1672954"/>
                <a:gd name="connsiteX157" fmla="*/ 437127 w 1754187"/>
                <a:gd name="connsiteY157" fmla="*/ 498762 h 1672954"/>
                <a:gd name="connsiteX158" fmla="*/ 470643 w 1754187"/>
                <a:gd name="connsiteY158" fmla="*/ 487685 h 1672954"/>
                <a:gd name="connsiteX159" fmla="*/ 482004 w 1754187"/>
                <a:gd name="connsiteY159" fmla="*/ 487685 h 1672954"/>
                <a:gd name="connsiteX160" fmla="*/ 518360 w 1754187"/>
                <a:gd name="connsiteY160" fmla="*/ 498762 h 1672954"/>
                <a:gd name="connsiteX161" fmla="*/ 526597 w 1754187"/>
                <a:gd name="connsiteY161" fmla="*/ 498762 h 1672954"/>
                <a:gd name="connsiteX162" fmla="*/ 554716 w 1754187"/>
                <a:gd name="connsiteY162" fmla="*/ 487685 h 1672954"/>
                <a:gd name="connsiteX163" fmla="*/ 563237 w 1754187"/>
                <a:gd name="connsiteY163" fmla="*/ 479164 h 1672954"/>
                <a:gd name="connsiteX164" fmla="*/ 574315 w 1754187"/>
                <a:gd name="connsiteY164" fmla="*/ 473483 h 1672954"/>
                <a:gd name="connsiteX165" fmla="*/ 579995 w 1754187"/>
                <a:gd name="connsiteY165" fmla="*/ 468086 h 1672954"/>
                <a:gd name="connsiteX166" fmla="*/ 627713 w 1754187"/>
                <a:gd name="connsiteY166" fmla="*/ 459565 h 1672954"/>
                <a:gd name="connsiteX167" fmla="*/ 644471 w 1754187"/>
                <a:gd name="connsiteY167" fmla="*/ 453885 h 1672954"/>
                <a:gd name="connsiteX168" fmla="*/ 658388 w 1754187"/>
                <a:gd name="connsiteY168" fmla="*/ 453885 h 1672954"/>
                <a:gd name="connsiteX169" fmla="*/ 694745 w 1754187"/>
                <a:gd name="connsiteY169" fmla="*/ 417528 h 1672954"/>
                <a:gd name="connsiteX170" fmla="*/ 694745 w 1754187"/>
                <a:gd name="connsiteY170" fmla="*/ 409007 h 1672954"/>
                <a:gd name="connsiteX171" fmla="*/ 697585 w 1754187"/>
                <a:gd name="connsiteY171" fmla="*/ 361574 h 1672954"/>
                <a:gd name="connsiteX172" fmla="*/ 700425 w 1754187"/>
                <a:gd name="connsiteY172" fmla="*/ 353053 h 1672954"/>
                <a:gd name="connsiteX173" fmla="*/ 728545 w 1754187"/>
                <a:gd name="connsiteY173" fmla="*/ 313856 h 1672954"/>
                <a:gd name="connsiteX174" fmla="*/ 770581 w 1754187"/>
                <a:gd name="connsiteY174" fmla="*/ 299939 h 1672954"/>
                <a:gd name="connsiteX175" fmla="*/ 795860 w 1754187"/>
                <a:gd name="connsiteY175" fmla="*/ 283181 h 1672954"/>
                <a:gd name="connsiteX176" fmla="*/ 804097 w 1754187"/>
                <a:gd name="connsiteY176" fmla="*/ 277500 h 1672954"/>
                <a:gd name="connsiteX177" fmla="*/ 812618 w 1754187"/>
                <a:gd name="connsiteY177" fmla="*/ 271820 h 1672954"/>
                <a:gd name="connsiteX178" fmla="*/ 851815 w 1754187"/>
                <a:gd name="connsiteY178" fmla="*/ 229783 h 1672954"/>
                <a:gd name="connsiteX179" fmla="*/ 860336 w 1754187"/>
                <a:gd name="connsiteY179" fmla="*/ 218705 h 1672954"/>
                <a:gd name="connsiteX180" fmla="*/ 910610 w 1754187"/>
                <a:gd name="connsiteY180" fmla="*/ 201663 h 1672954"/>
                <a:gd name="connsiteX181" fmla="*/ 946966 w 1754187"/>
                <a:gd name="connsiteY181" fmla="*/ 190586 h 1672954"/>
                <a:gd name="connsiteX182" fmla="*/ 955487 w 1754187"/>
                <a:gd name="connsiteY182" fmla="*/ 187746 h 1672954"/>
                <a:gd name="connsiteX183" fmla="*/ 994683 w 1754187"/>
                <a:gd name="connsiteY183" fmla="*/ 170988 h 1672954"/>
                <a:gd name="connsiteX184" fmla="*/ 1000364 w 1754187"/>
                <a:gd name="connsiteY184" fmla="*/ 170988 h 1672954"/>
                <a:gd name="connsiteX185" fmla="*/ 1059159 w 1754187"/>
                <a:gd name="connsiteY185" fmla="*/ 140028 h 1672954"/>
                <a:gd name="connsiteX186" fmla="*/ 1090118 w 1754187"/>
                <a:gd name="connsiteY186" fmla="*/ 126111 h 1672954"/>
                <a:gd name="connsiteX187" fmla="*/ 1098355 w 1754187"/>
                <a:gd name="connsiteY187" fmla="*/ 123270 h 1672954"/>
                <a:gd name="connsiteX188" fmla="*/ 1120794 w 1754187"/>
                <a:gd name="connsiteY188" fmla="*/ 106512 h 1672954"/>
                <a:gd name="connsiteX189" fmla="*/ 1126475 w 1754187"/>
                <a:gd name="connsiteY189" fmla="*/ 97991 h 1672954"/>
                <a:gd name="connsiteX190" fmla="*/ 1137552 w 1754187"/>
                <a:gd name="connsiteY190" fmla="*/ 78393 h 1672954"/>
                <a:gd name="connsiteX191" fmla="*/ 1146073 w 1754187"/>
                <a:gd name="connsiteY191" fmla="*/ 53114 h 1672954"/>
                <a:gd name="connsiteX192" fmla="*/ 1143233 w 1754187"/>
                <a:gd name="connsiteY192" fmla="*/ 42037 h 1672954"/>
                <a:gd name="connsiteX193" fmla="*/ 1140392 w 1754187"/>
                <a:gd name="connsiteY193" fmla="*/ 28119 h 1672954"/>
                <a:gd name="connsiteX194" fmla="*/ 1151754 w 1754187"/>
                <a:gd name="connsiteY194" fmla="*/ 0 h 1672954"/>
                <a:gd name="connsiteX195" fmla="*/ 1159990 w 1754187"/>
                <a:gd name="connsiteY195" fmla="*/ 2840 h 1672954"/>
                <a:gd name="connsiteX196" fmla="*/ 1196347 w 1754187"/>
                <a:gd name="connsiteY196" fmla="*/ 28119 h 1672954"/>
                <a:gd name="connsiteX197" fmla="*/ 1204868 w 1754187"/>
                <a:gd name="connsiteY197" fmla="*/ 36356 h 1672954"/>
                <a:gd name="connsiteX198" fmla="*/ 1210548 w 1754187"/>
                <a:gd name="connsiteY198" fmla="*/ 42037 h 1672954"/>
                <a:gd name="connsiteX199" fmla="*/ 1252585 w 1754187"/>
                <a:gd name="connsiteY199" fmla="*/ 55954 h 1672954"/>
                <a:gd name="connsiteX200" fmla="*/ 1263663 w 1754187"/>
                <a:gd name="connsiteY200" fmla="*/ 50558 h 1672954"/>
                <a:gd name="connsiteX0" fmla="*/ 1263663 w 1754187"/>
                <a:gd name="connsiteY0" fmla="*/ 50558 h 1672954"/>
                <a:gd name="connsiteX1" fmla="*/ 1300303 w 1754187"/>
                <a:gd name="connsiteY1" fmla="*/ 72996 h 1672954"/>
                <a:gd name="connsiteX2" fmla="*/ 1302859 w 1754187"/>
                <a:gd name="connsiteY2" fmla="*/ 84074 h 1672954"/>
                <a:gd name="connsiteX3" fmla="*/ 1336659 w 1754187"/>
                <a:gd name="connsiteY3" fmla="*/ 112193 h 1672954"/>
                <a:gd name="connsiteX4" fmla="*/ 1344896 w 1754187"/>
                <a:gd name="connsiteY4" fmla="*/ 115033 h 1672954"/>
                <a:gd name="connsiteX5" fmla="*/ 1389773 w 1754187"/>
                <a:gd name="connsiteY5" fmla="*/ 170988 h 1672954"/>
                <a:gd name="connsiteX6" fmla="*/ 1389773 w 1754187"/>
                <a:gd name="connsiteY6" fmla="*/ 179225 h 1672954"/>
                <a:gd name="connsiteX7" fmla="*/ 1398294 w 1754187"/>
                <a:gd name="connsiteY7" fmla="*/ 196267 h 1672954"/>
                <a:gd name="connsiteX8" fmla="*/ 1443171 w 1754187"/>
                <a:gd name="connsiteY8" fmla="*/ 252221 h 1672954"/>
                <a:gd name="connsiteX9" fmla="*/ 1446012 w 1754187"/>
                <a:gd name="connsiteY9" fmla="*/ 260742 h 1672954"/>
                <a:gd name="connsiteX10" fmla="*/ 1465610 w 1754187"/>
                <a:gd name="connsiteY10" fmla="*/ 294258 h 1672954"/>
                <a:gd name="connsiteX11" fmla="*/ 1476687 w 1754187"/>
                <a:gd name="connsiteY11" fmla="*/ 319537 h 1672954"/>
                <a:gd name="connsiteX12" fmla="*/ 1476687 w 1754187"/>
                <a:gd name="connsiteY12" fmla="*/ 386853 h 1672954"/>
                <a:gd name="connsiteX13" fmla="*/ 1479528 w 1754187"/>
                <a:gd name="connsiteY13" fmla="*/ 395090 h 1672954"/>
                <a:gd name="connsiteX14" fmla="*/ 1465610 w 1754187"/>
                <a:gd name="connsiteY14" fmla="*/ 459565 h 1672954"/>
                <a:gd name="connsiteX15" fmla="*/ 1468166 w 1754187"/>
                <a:gd name="connsiteY15" fmla="*/ 552160 h 1672954"/>
                <a:gd name="connsiteX16" fmla="*/ 1471007 w 1754187"/>
                <a:gd name="connsiteY16" fmla="*/ 566078 h 1672954"/>
                <a:gd name="connsiteX17" fmla="*/ 1479528 w 1754187"/>
                <a:gd name="connsiteY17" fmla="*/ 588516 h 1672954"/>
                <a:gd name="connsiteX18" fmla="*/ 1479528 w 1754187"/>
                <a:gd name="connsiteY18" fmla="*/ 594197 h 1672954"/>
                <a:gd name="connsiteX19" fmla="*/ 1488049 w 1754187"/>
                <a:gd name="connsiteY19" fmla="*/ 610955 h 1672954"/>
                <a:gd name="connsiteX20" fmla="*/ 1510203 w 1754187"/>
                <a:gd name="connsiteY20" fmla="*/ 686508 h 1672954"/>
                <a:gd name="connsiteX21" fmla="*/ 1510203 w 1754187"/>
                <a:gd name="connsiteY21" fmla="*/ 700709 h 1672954"/>
                <a:gd name="connsiteX22" fmla="*/ 1544003 w 1754187"/>
                <a:gd name="connsiteY22" fmla="*/ 784783 h 1672954"/>
                <a:gd name="connsiteX23" fmla="*/ 1549684 w 1754187"/>
                <a:gd name="connsiteY23" fmla="*/ 795860 h 1672954"/>
                <a:gd name="connsiteX24" fmla="*/ 1552240 w 1754187"/>
                <a:gd name="connsiteY24" fmla="*/ 804381 h 1672954"/>
                <a:gd name="connsiteX25" fmla="*/ 1594277 w 1754187"/>
                <a:gd name="connsiteY25" fmla="*/ 905213 h 1672954"/>
                <a:gd name="connsiteX26" fmla="*/ 1599958 w 1754187"/>
                <a:gd name="connsiteY26" fmla="*/ 916290 h 1672954"/>
                <a:gd name="connsiteX27" fmla="*/ 1605638 w 1754187"/>
                <a:gd name="connsiteY27" fmla="*/ 924811 h 1672954"/>
                <a:gd name="connsiteX28" fmla="*/ 1633758 w 1754187"/>
                <a:gd name="connsiteY28" fmla="*/ 994967 h 1672954"/>
                <a:gd name="connsiteX29" fmla="*/ 1636314 w 1754187"/>
                <a:gd name="connsiteY29" fmla="*/ 1003204 h 1672954"/>
                <a:gd name="connsiteX30" fmla="*/ 1644835 w 1754187"/>
                <a:gd name="connsiteY30" fmla="*/ 1014566 h 1672954"/>
                <a:gd name="connsiteX31" fmla="*/ 1684031 w 1754187"/>
                <a:gd name="connsiteY31" fmla="*/ 1084438 h 1672954"/>
                <a:gd name="connsiteX32" fmla="*/ 1695393 w 1754187"/>
                <a:gd name="connsiteY32" fmla="*/ 1092959 h 1672954"/>
                <a:gd name="connsiteX33" fmla="*/ 1754187 w 1754187"/>
                <a:gd name="connsiteY33" fmla="*/ 1112557 h 1672954"/>
                <a:gd name="connsiteX34" fmla="*/ 1633758 w 1754187"/>
                <a:gd name="connsiteY34" fmla="*/ 1188110 h 1672954"/>
                <a:gd name="connsiteX35" fmla="*/ 1628077 w 1754187"/>
                <a:gd name="connsiteY35" fmla="*/ 1190950 h 1672954"/>
                <a:gd name="connsiteX36" fmla="*/ 1619556 w 1754187"/>
                <a:gd name="connsiteY36" fmla="*/ 1199471 h 1672954"/>
                <a:gd name="connsiteX37" fmla="*/ 1572122 w 1754187"/>
                <a:gd name="connsiteY37" fmla="*/ 1263947 h 1672954"/>
                <a:gd name="connsiteX38" fmla="*/ 1555080 w 1754187"/>
                <a:gd name="connsiteY38" fmla="*/ 1328422 h 1672954"/>
                <a:gd name="connsiteX39" fmla="*/ 1555080 w 1754187"/>
                <a:gd name="connsiteY39" fmla="*/ 1336659 h 1672954"/>
                <a:gd name="connsiteX40" fmla="*/ 1552240 w 1754187"/>
                <a:gd name="connsiteY40" fmla="*/ 1342340 h 1672954"/>
                <a:gd name="connsiteX41" fmla="*/ 1549684 w 1754187"/>
                <a:gd name="connsiteY41" fmla="*/ 1350861 h 1672954"/>
                <a:gd name="connsiteX42" fmla="*/ 1544003 w 1754187"/>
                <a:gd name="connsiteY42" fmla="*/ 1384377 h 1672954"/>
                <a:gd name="connsiteX43" fmla="*/ 1538322 w 1754187"/>
                <a:gd name="connsiteY43" fmla="*/ 1392897 h 1672954"/>
                <a:gd name="connsiteX44" fmla="*/ 1535482 w 1754187"/>
                <a:gd name="connsiteY44" fmla="*/ 1398294 h 1672954"/>
                <a:gd name="connsiteX45" fmla="*/ 1530085 w 1754187"/>
                <a:gd name="connsiteY45" fmla="*/ 1406815 h 1672954"/>
                <a:gd name="connsiteX46" fmla="*/ 1490605 w 1754187"/>
                <a:gd name="connsiteY46" fmla="*/ 1457089 h 1672954"/>
                <a:gd name="connsiteX47" fmla="*/ 1439109 w 1754187"/>
                <a:gd name="connsiteY47" fmla="*/ 1454577 h 1672954"/>
                <a:gd name="connsiteX48" fmla="*/ 1407609 w 1754187"/>
                <a:gd name="connsiteY48" fmla="*/ 1467392 h 1672954"/>
                <a:gd name="connsiteX49" fmla="*/ 1361630 w 1754187"/>
                <a:gd name="connsiteY49" fmla="*/ 1438777 h 1672954"/>
                <a:gd name="connsiteX50" fmla="*/ 1321527 w 1754187"/>
                <a:gd name="connsiteY50" fmla="*/ 1428484 h 1672954"/>
                <a:gd name="connsiteX51" fmla="*/ 1236759 w 1754187"/>
                <a:gd name="connsiteY51" fmla="*/ 1437937 h 1672954"/>
                <a:gd name="connsiteX52" fmla="*/ 1178918 w 1754187"/>
                <a:gd name="connsiteY52" fmla="*/ 1457909 h 1672954"/>
                <a:gd name="connsiteX53" fmla="*/ 1074699 w 1754187"/>
                <a:gd name="connsiteY53" fmla="*/ 1484098 h 1672954"/>
                <a:gd name="connsiteX54" fmla="*/ 975146 w 1754187"/>
                <a:gd name="connsiteY54" fmla="*/ 1510213 h 1672954"/>
                <a:gd name="connsiteX55" fmla="*/ 925202 w 1754187"/>
                <a:gd name="connsiteY55" fmla="*/ 1505314 h 1672954"/>
                <a:gd name="connsiteX56" fmla="*/ 876729 w 1754187"/>
                <a:gd name="connsiteY56" fmla="*/ 1510126 h 1672954"/>
                <a:gd name="connsiteX57" fmla="*/ 817177 w 1754187"/>
                <a:gd name="connsiteY57" fmla="*/ 1491396 h 1672954"/>
                <a:gd name="connsiteX58" fmla="*/ 748498 w 1754187"/>
                <a:gd name="connsiteY58" fmla="*/ 1467332 h 1672954"/>
                <a:gd name="connsiteX59" fmla="*/ 703037 w 1754187"/>
                <a:gd name="connsiteY59" fmla="*/ 1471389 h 1672954"/>
                <a:gd name="connsiteX60" fmla="*/ 625749 w 1754187"/>
                <a:gd name="connsiteY60" fmla="*/ 1453008 h 1672954"/>
                <a:gd name="connsiteX61" fmla="*/ 506102 w 1754187"/>
                <a:gd name="connsiteY61" fmla="*/ 1443296 h 1672954"/>
                <a:gd name="connsiteX62" fmla="*/ 401488 w 1754187"/>
                <a:gd name="connsiteY62" fmla="*/ 1454123 h 1672954"/>
                <a:gd name="connsiteX63" fmla="*/ 235179 w 1754187"/>
                <a:gd name="connsiteY63" fmla="*/ 1672954 h 1672954"/>
                <a:gd name="connsiteX64" fmla="*/ 240860 w 1754187"/>
                <a:gd name="connsiteY64" fmla="*/ 1664717 h 1672954"/>
                <a:gd name="connsiteX65" fmla="*/ 235179 w 1754187"/>
                <a:gd name="connsiteY65" fmla="*/ 1479528 h 1672954"/>
                <a:gd name="connsiteX66" fmla="*/ 232623 w 1754187"/>
                <a:gd name="connsiteY66" fmla="*/ 1476687 h 1672954"/>
                <a:gd name="connsiteX67" fmla="*/ 232623 w 1754187"/>
                <a:gd name="connsiteY67" fmla="*/ 1465610 h 1672954"/>
                <a:gd name="connsiteX68" fmla="*/ 229783 w 1754187"/>
                <a:gd name="connsiteY68" fmla="*/ 1457089 h 1672954"/>
                <a:gd name="connsiteX69" fmla="*/ 229783 w 1754187"/>
                <a:gd name="connsiteY69" fmla="*/ 1451692 h 1672954"/>
                <a:gd name="connsiteX70" fmla="*/ 240860 w 1754187"/>
                <a:gd name="connsiteY70" fmla="*/ 1398294 h 1672954"/>
                <a:gd name="connsiteX71" fmla="*/ 243700 w 1754187"/>
                <a:gd name="connsiteY71" fmla="*/ 1395454 h 1672954"/>
                <a:gd name="connsiteX72" fmla="*/ 249381 w 1754187"/>
                <a:gd name="connsiteY72" fmla="*/ 1392897 h 1672954"/>
                <a:gd name="connsiteX73" fmla="*/ 254778 w 1754187"/>
                <a:gd name="connsiteY73" fmla="*/ 1390057 h 1672954"/>
                <a:gd name="connsiteX74" fmla="*/ 263298 w 1754187"/>
                <a:gd name="connsiteY74" fmla="*/ 1387217 h 1672954"/>
                <a:gd name="connsiteX75" fmla="*/ 299655 w 1754187"/>
                <a:gd name="connsiteY75" fmla="*/ 1387217 h 1672954"/>
                <a:gd name="connsiteX76" fmla="*/ 299655 w 1754187"/>
                <a:gd name="connsiteY76" fmla="*/ 1381536 h 1672954"/>
                <a:gd name="connsiteX77" fmla="*/ 305335 w 1754187"/>
                <a:gd name="connsiteY77" fmla="*/ 1375855 h 1672954"/>
                <a:gd name="connsiteX78" fmla="*/ 305335 w 1754187"/>
                <a:gd name="connsiteY78" fmla="*/ 1317061 h 1672954"/>
                <a:gd name="connsiteX79" fmla="*/ 308176 w 1754187"/>
                <a:gd name="connsiteY79" fmla="*/ 1311380 h 1672954"/>
                <a:gd name="connsiteX80" fmla="*/ 313856 w 1754187"/>
                <a:gd name="connsiteY80" fmla="*/ 1303143 h 1672954"/>
                <a:gd name="connsiteX81" fmla="*/ 316413 w 1754187"/>
                <a:gd name="connsiteY81" fmla="*/ 1300303 h 1672954"/>
                <a:gd name="connsiteX82" fmla="*/ 341692 w 1754187"/>
                <a:gd name="connsiteY82" fmla="*/ 1266787 h 1672954"/>
                <a:gd name="connsiteX83" fmla="*/ 372651 w 1754187"/>
                <a:gd name="connsiteY83" fmla="*/ 1238668 h 1672954"/>
                <a:gd name="connsiteX84" fmla="*/ 378332 w 1754187"/>
                <a:gd name="connsiteY84" fmla="*/ 1238668 h 1672954"/>
                <a:gd name="connsiteX85" fmla="*/ 383728 w 1754187"/>
                <a:gd name="connsiteY85" fmla="*/ 1235827 h 1672954"/>
                <a:gd name="connsiteX86" fmla="*/ 389409 w 1754187"/>
                <a:gd name="connsiteY86" fmla="*/ 1235827 h 1672954"/>
                <a:gd name="connsiteX87" fmla="*/ 411848 w 1754187"/>
                <a:gd name="connsiteY87" fmla="*/ 1238668 h 1672954"/>
                <a:gd name="connsiteX88" fmla="*/ 422925 w 1754187"/>
                <a:gd name="connsiteY88" fmla="*/ 1238668 h 1672954"/>
                <a:gd name="connsiteX89" fmla="*/ 445364 w 1754187"/>
                <a:gd name="connsiteY89" fmla="*/ 1224750 h 1672954"/>
                <a:gd name="connsiteX90" fmla="*/ 439967 w 1754187"/>
                <a:gd name="connsiteY90" fmla="*/ 1221910 h 1672954"/>
                <a:gd name="connsiteX91" fmla="*/ 428606 w 1754187"/>
                <a:gd name="connsiteY91" fmla="*/ 1199471 h 1672954"/>
                <a:gd name="connsiteX92" fmla="*/ 425765 w 1754187"/>
                <a:gd name="connsiteY92" fmla="*/ 1193790 h 1672954"/>
                <a:gd name="connsiteX93" fmla="*/ 403327 w 1754187"/>
                <a:gd name="connsiteY93" fmla="*/ 1171352 h 1672954"/>
                <a:gd name="connsiteX94" fmla="*/ 400486 w 1754187"/>
                <a:gd name="connsiteY94" fmla="*/ 1171352 h 1672954"/>
                <a:gd name="connsiteX95" fmla="*/ 395090 w 1754187"/>
                <a:gd name="connsiteY95" fmla="*/ 1168511 h 1672954"/>
                <a:gd name="connsiteX96" fmla="*/ 378332 w 1754187"/>
                <a:gd name="connsiteY96" fmla="*/ 1162831 h 1672954"/>
                <a:gd name="connsiteX97" fmla="*/ 372651 w 1754187"/>
                <a:gd name="connsiteY97" fmla="*/ 1160274 h 1672954"/>
                <a:gd name="connsiteX98" fmla="*/ 353053 w 1754187"/>
                <a:gd name="connsiteY98" fmla="*/ 1126475 h 1672954"/>
                <a:gd name="connsiteX99" fmla="*/ 333455 w 1754187"/>
                <a:gd name="connsiteY99" fmla="*/ 1123634 h 1672954"/>
                <a:gd name="connsiteX100" fmla="*/ 294258 w 1754187"/>
                <a:gd name="connsiteY100" fmla="*/ 1112557 h 1672954"/>
                <a:gd name="connsiteX101" fmla="*/ 299655 w 1754187"/>
                <a:gd name="connsiteY101" fmla="*/ 1095799 h 1672954"/>
                <a:gd name="connsiteX102" fmla="*/ 294258 w 1754187"/>
                <a:gd name="connsiteY102" fmla="*/ 1050922 h 1672954"/>
                <a:gd name="connsiteX103" fmla="*/ 294258 w 1754187"/>
                <a:gd name="connsiteY103" fmla="*/ 1039560 h 1672954"/>
                <a:gd name="connsiteX104" fmla="*/ 302495 w 1754187"/>
                <a:gd name="connsiteY104" fmla="*/ 983606 h 1672954"/>
                <a:gd name="connsiteX105" fmla="*/ 302495 w 1754187"/>
                <a:gd name="connsiteY105" fmla="*/ 964008 h 1672954"/>
                <a:gd name="connsiteX106" fmla="*/ 324934 w 1754187"/>
                <a:gd name="connsiteY106" fmla="*/ 885615 h 1672954"/>
                <a:gd name="connsiteX107" fmla="*/ 333455 w 1754187"/>
                <a:gd name="connsiteY107" fmla="*/ 874253 h 1672954"/>
                <a:gd name="connsiteX108" fmla="*/ 341692 w 1754187"/>
                <a:gd name="connsiteY108" fmla="*/ 863176 h 1672954"/>
                <a:gd name="connsiteX109" fmla="*/ 358449 w 1754187"/>
                <a:gd name="connsiteY109" fmla="*/ 823980 h 1672954"/>
                <a:gd name="connsiteX110" fmla="*/ 361290 w 1754187"/>
                <a:gd name="connsiteY110" fmla="*/ 818299 h 1672954"/>
                <a:gd name="connsiteX111" fmla="*/ 358449 w 1754187"/>
                <a:gd name="connsiteY111" fmla="*/ 806938 h 1672954"/>
                <a:gd name="connsiteX112" fmla="*/ 358449 w 1754187"/>
                <a:gd name="connsiteY112" fmla="*/ 798701 h 1672954"/>
                <a:gd name="connsiteX113" fmla="*/ 308176 w 1754187"/>
                <a:gd name="connsiteY113" fmla="*/ 764901 h 1672954"/>
                <a:gd name="connsiteX114" fmla="*/ 296814 w 1754187"/>
                <a:gd name="connsiteY114" fmla="*/ 764901 h 1672954"/>
                <a:gd name="connsiteX115" fmla="*/ 263298 w 1754187"/>
                <a:gd name="connsiteY115" fmla="*/ 748143 h 1672954"/>
                <a:gd name="connsiteX116" fmla="*/ 254778 w 1754187"/>
                <a:gd name="connsiteY116" fmla="*/ 745302 h 1672954"/>
                <a:gd name="connsiteX117" fmla="*/ 195983 w 1754187"/>
                <a:gd name="connsiteY117" fmla="*/ 750983 h 1672954"/>
                <a:gd name="connsiteX118" fmla="*/ 184905 w 1754187"/>
                <a:gd name="connsiteY118" fmla="*/ 753823 h 1672954"/>
                <a:gd name="connsiteX119" fmla="*/ 137188 w 1754187"/>
                <a:gd name="connsiteY119" fmla="*/ 742746 h 1672954"/>
                <a:gd name="connsiteX120" fmla="*/ 131507 w 1754187"/>
                <a:gd name="connsiteY120" fmla="*/ 734225 h 1672954"/>
                <a:gd name="connsiteX121" fmla="*/ 100832 w 1754187"/>
                <a:gd name="connsiteY121" fmla="*/ 686508 h 1672954"/>
                <a:gd name="connsiteX122" fmla="*/ 86630 w 1754187"/>
                <a:gd name="connsiteY122" fmla="*/ 680827 h 1672954"/>
                <a:gd name="connsiteX123" fmla="*/ 69872 w 1754187"/>
                <a:gd name="connsiteY123" fmla="*/ 675430 h 1672954"/>
                <a:gd name="connsiteX124" fmla="*/ 24995 w 1754187"/>
                <a:gd name="connsiteY124" fmla="*/ 630553 h 1672954"/>
                <a:gd name="connsiteX125" fmla="*/ 24995 w 1754187"/>
                <a:gd name="connsiteY125" fmla="*/ 619192 h 1672954"/>
                <a:gd name="connsiteX126" fmla="*/ 22439 w 1754187"/>
                <a:gd name="connsiteY126" fmla="*/ 610955 h 1672954"/>
                <a:gd name="connsiteX127" fmla="*/ 0 w 1754187"/>
                <a:gd name="connsiteY127" fmla="*/ 532562 h 1672954"/>
                <a:gd name="connsiteX128" fmla="*/ 8237 w 1754187"/>
                <a:gd name="connsiteY128" fmla="*/ 535118 h 1672954"/>
                <a:gd name="connsiteX129" fmla="*/ 16758 w 1754187"/>
                <a:gd name="connsiteY129" fmla="*/ 535118 h 1672954"/>
                <a:gd name="connsiteX130" fmla="*/ 33516 w 1754187"/>
                <a:gd name="connsiteY130" fmla="*/ 537958 h 1672954"/>
                <a:gd name="connsiteX131" fmla="*/ 47433 w 1754187"/>
                <a:gd name="connsiteY131" fmla="*/ 535118 h 1672954"/>
                <a:gd name="connsiteX132" fmla="*/ 58795 w 1754187"/>
                <a:gd name="connsiteY132" fmla="*/ 535118 h 1672954"/>
                <a:gd name="connsiteX133" fmla="*/ 72712 w 1754187"/>
                <a:gd name="connsiteY133" fmla="*/ 532562 h 1672954"/>
                <a:gd name="connsiteX134" fmla="*/ 78393 w 1754187"/>
                <a:gd name="connsiteY134" fmla="*/ 529721 h 1672954"/>
                <a:gd name="connsiteX135" fmla="*/ 86630 w 1754187"/>
                <a:gd name="connsiteY135" fmla="*/ 529721 h 1672954"/>
                <a:gd name="connsiteX136" fmla="*/ 120430 w 1754187"/>
                <a:gd name="connsiteY136" fmla="*/ 526881 h 1672954"/>
                <a:gd name="connsiteX137" fmla="*/ 128667 w 1754187"/>
                <a:gd name="connsiteY137" fmla="*/ 529721 h 1672954"/>
                <a:gd name="connsiteX138" fmla="*/ 134347 w 1754187"/>
                <a:gd name="connsiteY138" fmla="*/ 529721 h 1672954"/>
                <a:gd name="connsiteX139" fmla="*/ 165307 w 1754187"/>
                <a:gd name="connsiteY139" fmla="*/ 549320 h 1672954"/>
                <a:gd name="connsiteX140" fmla="*/ 173544 w 1754187"/>
                <a:gd name="connsiteY140" fmla="*/ 557557 h 1672954"/>
                <a:gd name="connsiteX141" fmla="*/ 179225 w 1754187"/>
                <a:gd name="connsiteY141" fmla="*/ 560397 h 1672954"/>
                <a:gd name="connsiteX142" fmla="*/ 187746 w 1754187"/>
                <a:gd name="connsiteY142" fmla="*/ 566078 h 1672954"/>
                <a:gd name="connsiteX143" fmla="*/ 226942 w 1754187"/>
                <a:gd name="connsiteY143" fmla="*/ 599594 h 1672954"/>
                <a:gd name="connsiteX144" fmla="*/ 232623 w 1754187"/>
                <a:gd name="connsiteY144" fmla="*/ 602434 h 1672954"/>
                <a:gd name="connsiteX145" fmla="*/ 240860 w 1754187"/>
                <a:gd name="connsiteY145" fmla="*/ 605274 h 1672954"/>
                <a:gd name="connsiteX146" fmla="*/ 246541 w 1754187"/>
                <a:gd name="connsiteY146" fmla="*/ 608114 h 1672954"/>
                <a:gd name="connsiteX147" fmla="*/ 257618 w 1754187"/>
                <a:gd name="connsiteY147" fmla="*/ 608114 h 1672954"/>
                <a:gd name="connsiteX148" fmla="*/ 302495 w 1754187"/>
                <a:gd name="connsiteY148" fmla="*/ 591357 h 1672954"/>
                <a:gd name="connsiteX149" fmla="*/ 308176 w 1754187"/>
                <a:gd name="connsiteY149" fmla="*/ 585676 h 1672954"/>
                <a:gd name="connsiteX150" fmla="*/ 311016 w 1754187"/>
                <a:gd name="connsiteY150" fmla="*/ 579995 h 1672954"/>
                <a:gd name="connsiteX151" fmla="*/ 316413 w 1754187"/>
                <a:gd name="connsiteY151" fmla="*/ 574599 h 1672954"/>
                <a:gd name="connsiteX152" fmla="*/ 319253 w 1754187"/>
                <a:gd name="connsiteY152" fmla="*/ 568918 h 1672954"/>
                <a:gd name="connsiteX153" fmla="*/ 366971 w 1754187"/>
                <a:gd name="connsiteY153" fmla="*/ 552160 h 1672954"/>
                <a:gd name="connsiteX154" fmla="*/ 375492 w 1754187"/>
                <a:gd name="connsiteY154" fmla="*/ 552160 h 1672954"/>
                <a:gd name="connsiteX155" fmla="*/ 422925 w 1754187"/>
                <a:gd name="connsiteY155" fmla="*/ 515520 h 1672954"/>
                <a:gd name="connsiteX156" fmla="*/ 431446 w 1754187"/>
                <a:gd name="connsiteY156" fmla="*/ 507283 h 1672954"/>
                <a:gd name="connsiteX157" fmla="*/ 437127 w 1754187"/>
                <a:gd name="connsiteY157" fmla="*/ 498762 h 1672954"/>
                <a:gd name="connsiteX158" fmla="*/ 470643 w 1754187"/>
                <a:gd name="connsiteY158" fmla="*/ 487685 h 1672954"/>
                <a:gd name="connsiteX159" fmla="*/ 482004 w 1754187"/>
                <a:gd name="connsiteY159" fmla="*/ 487685 h 1672954"/>
                <a:gd name="connsiteX160" fmla="*/ 518360 w 1754187"/>
                <a:gd name="connsiteY160" fmla="*/ 498762 h 1672954"/>
                <a:gd name="connsiteX161" fmla="*/ 526597 w 1754187"/>
                <a:gd name="connsiteY161" fmla="*/ 498762 h 1672954"/>
                <a:gd name="connsiteX162" fmla="*/ 554716 w 1754187"/>
                <a:gd name="connsiteY162" fmla="*/ 487685 h 1672954"/>
                <a:gd name="connsiteX163" fmla="*/ 563237 w 1754187"/>
                <a:gd name="connsiteY163" fmla="*/ 479164 h 1672954"/>
                <a:gd name="connsiteX164" fmla="*/ 574315 w 1754187"/>
                <a:gd name="connsiteY164" fmla="*/ 473483 h 1672954"/>
                <a:gd name="connsiteX165" fmla="*/ 579995 w 1754187"/>
                <a:gd name="connsiteY165" fmla="*/ 468086 h 1672954"/>
                <a:gd name="connsiteX166" fmla="*/ 627713 w 1754187"/>
                <a:gd name="connsiteY166" fmla="*/ 459565 h 1672954"/>
                <a:gd name="connsiteX167" fmla="*/ 644471 w 1754187"/>
                <a:gd name="connsiteY167" fmla="*/ 453885 h 1672954"/>
                <a:gd name="connsiteX168" fmla="*/ 658388 w 1754187"/>
                <a:gd name="connsiteY168" fmla="*/ 453885 h 1672954"/>
                <a:gd name="connsiteX169" fmla="*/ 694745 w 1754187"/>
                <a:gd name="connsiteY169" fmla="*/ 417528 h 1672954"/>
                <a:gd name="connsiteX170" fmla="*/ 694745 w 1754187"/>
                <a:gd name="connsiteY170" fmla="*/ 409007 h 1672954"/>
                <a:gd name="connsiteX171" fmla="*/ 697585 w 1754187"/>
                <a:gd name="connsiteY171" fmla="*/ 361574 h 1672954"/>
                <a:gd name="connsiteX172" fmla="*/ 700425 w 1754187"/>
                <a:gd name="connsiteY172" fmla="*/ 353053 h 1672954"/>
                <a:gd name="connsiteX173" fmla="*/ 728545 w 1754187"/>
                <a:gd name="connsiteY173" fmla="*/ 313856 h 1672954"/>
                <a:gd name="connsiteX174" fmla="*/ 770581 w 1754187"/>
                <a:gd name="connsiteY174" fmla="*/ 299939 h 1672954"/>
                <a:gd name="connsiteX175" fmla="*/ 795860 w 1754187"/>
                <a:gd name="connsiteY175" fmla="*/ 283181 h 1672954"/>
                <a:gd name="connsiteX176" fmla="*/ 804097 w 1754187"/>
                <a:gd name="connsiteY176" fmla="*/ 277500 h 1672954"/>
                <a:gd name="connsiteX177" fmla="*/ 812618 w 1754187"/>
                <a:gd name="connsiteY177" fmla="*/ 271820 h 1672954"/>
                <a:gd name="connsiteX178" fmla="*/ 851815 w 1754187"/>
                <a:gd name="connsiteY178" fmla="*/ 229783 h 1672954"/>
                <a:gd name="connsiteX179" fmla="*/ 860336 w 1754187"/>
                <a:gd name="connsiteY179" fmla="*/ 218705 h 1672954"/>
                <a:gd name="connsiteX180" fmla="*/ 910610 w 1754187"/>
                <a:gd name="connsiteY180" fmla="*/ 201663 h 1672954"/>
                <a:gd name="connsiteX181" fmla="*/ 946966 w 1754187"/>
                <a:gd name="connsiteY181" fmla="*/ 190586 h 1672954"/>
                <a:gd name="connsiteX182" fmla="*/ 955487 w 1754187"/>
                <a:gd name="connsiteY182" fmla="*/ 187746 h 1672954"/>
                <a:gd name="connsiteX183" fmla="*/ 994683 w 1754187"/>
                <a:gd name="connsiteY183" fmla="*/ 170988 h 1672954"/>
                <a:gd name="connsiteX184" fmla="*/ 1000364 w 1754187"/>
                <a:gd name="connsiteY184" fmla="*/ 170988 h 1672954"/>
                <a:gd name="connsiteX185" fmla="*/ 1059159 w 1754187"/>
                <a:gd name="connsiteY185" fmla="*/ 140028 h 1672954"/>
                <a:gd name="connsiteX186" fmla="*/ 1090118 w 1754187"/>
                <a:gd name="connsiteY186" fmla="*/ 126111 h 1672954"/>
                <a:gd name="connsiteX187" fmla="*/ 1098355 w 1754187"/>
                <a:gd name="connsiteY187" fmla="*/ 123270 h 1672954"/>
                <a:gd name="connsiteX188" fmla="*/ 1120794 w 1754187"/>
                <a:gd name="connsiteY188" fmla="*/ 106512 h 1672954"/>
                <a:gd name="connsiteX189" fmla="*/ 1126475 w 1754187"/>
                <a:gd name="connsiteY189" fmla="*/ 97991 h 1672954"/>
                <a:gd name="connsiteX190" fmla="*/ 1137552 w 1754187"/>
                <a:gd name="connsiteY190" fmla="*/ 78393 h 1672954"/>
                <a:gd name="connsiteX191" fmla="*/ 1146073 w 1754187"/>
                <a:gd name="connsiteY191" fmla="*/ 53114 h 1672954"/>
                <a:gd name="connsiteX192" fmla="*/ 1143233 w 1754187"/>
                <a:gd name="connsiteY192" fmla="*/ 42037 h 1672954"/>
                <a:gd name="connsiteX193" fmla="*/ 1140392 w 1754187"/>
                <a:gd name="connsiteY193" fmla="*/ 28119 h 1672954"/>
                <a:gd name="connsiteX194" fmla="*/ 1151754 w 1754187"/>
                <a:gd name="connsiteY194" fmla="*/ 0 h 1672954"/>
                <a:gd name="connsiteX195" fmla="*/ 1159990 w 1754187"/>
                <a:gd name="connsiteY195" fmla="*/ 2840 h 1672954"/>
                <a:gd name="connsiteX196" fmla="*/ 1196347 w 1754187"/>
                <a:gd name="connsiteY196" fmla="*/ 28119 h 1672954"/>
                <a:gd name="connsiteX197" fmla="*/ 1204868 w 1754187"/>
                <a:gd name="connsiteY197" fmla="*/ 36356 h 1672954"/>
                <a:gd name="connsiteX198" fmla="*/ 1210548 w 1754187"/>
                <a:gd name="connsiteY198" fmla="*/ 42037 h 1672954"/>
                <a:gd name="connsiteX199" fmla="*/ 1252585 w 1754187"/>
                <a:gd name="connsiteY199" fmla="*/ 55954 h 1672954"/>
                <a:gd name="connsiteX200" fmla="*/ 1263663 w 1754187"/>
                <a:gd name="connsiteY200" fmla="*/ 50558 h 1672954"/>
                <a:gd name="connsiteX0" fmla="*/ 1263663 w 1754187"/>
                <a:gd name="connsiteY0" fmla="*/ 50558 h 1672954"/>
                <a:gd name="connsiteX1" fmla="*/ 1300303 w 1754187"/>
                <a:gd name="connsiteY1" fmla="*/ 72996 h 1672954"/>
                <a:gd name="connsiteX2" fmla="*/ 1302859 w 1754187"/>
                <a:gd name="connsiteY2" fmla="*/ 84074 h 1672954"/>
                <a:gd name="connsiteX3" fmla="*/ 1336659 w 1754187"/>
                <a:gd name="connsiteY3" fmla="*/ 112193 h 1672954"/>
                <a:gd name="connsiteX4" fmla="*/ 1344896 w 1754187"/>
                <a:gd name="connsiteY4" fmla="*/ 115033 h 1672954"/>
                <a:gd name="connsiteX5" fmla="*/ 1389773 w 1754187"/>
                <a:gd name="connsiteY5" fmla="*/ 170988 h 1672954"/>
                <a:gd name="connsiteX6" fmla="*/ 1389773 w 1754187"/>
                <a:gd name="connsiteY6" fmla="*/ 179225 h 1672954"/>
                <a:gd name="connsiteX7" fmla="*/ 1398294 w 1754187"/>
                <a:gd name="connsiteY7" fmla="*/ 196267 h 1672954"/>
                <a:gd name="connsiteX8" fmla="*/ 1443171 w 1754187"/>
                <a:gd name="connsiteY8" fmla="*/ 252221 h 1672954"/>
                <a:gd name="connsiteX9" fmla="*/ 1446012 w 1754187"/>
                <a:gd name="connsiteY9" fmla="*/ 260742 h 1672954"/>
                <a:gd name="connsiteX10" fmla="*/ 1465610 w 1754187"/>
                <a:gd name="connsiteY10" fmla="*/ 294258 h 1672954"/>
                <a:gd name="connsiteX11" fmla="*/ 1476687 w 1754187"/>
                <a:gd name="connsiteY11" fmla="*/ 319537 h 1672954"/>
                <a:gd name="connsiteX12" fmla="*/ 1476687 w 1754187"/>
                <a:gd name="connsiteY12" fmla="*/ 386853 h 1672954"/>
                <a:gd name="connsiteX13" fmla="*/ 1479528 w 1754187"/>
                <a:gd name="connsiteY13" fmla="*/ 395090 h 1672954"/>
                <a:gd name="connsiteX14" fmla="*/ 1465610 w 1754187"/>
                <a:gd name="connsiteY14" fmla="*/ 459565 h 1672954"/>
                <a:gd name="connsiteX15" fmla="*/ 1468166 w 1754187"/>
                <a:gd name="connsiteY15" fmla="*/ 552160 h 1672954"/>
                <a:gd name="connsiteX16" fmla="*/ 1471007 w 1754187"/>
                <a:gd name="connsiteY16" fmla="*/ 566078 h 1672954"/>
                <a:gd name="connsiteX17" fmla="*/ 1479528 w 1754187"/>
                <a:gd name="connsiteY17" fmla="*/ 588516 h 1672954"/>
                <a:gd name="connsiteX18" fmla="*/ 1479528 w 1754187"/>
                <a:gd name="connsiteY18" fmla="*/ 594197 h 1672954"/>
                <a:gd name="connsiteX19" fmla="*/ 1488049 w 1754187"/>
                <a:gd name="connsiteY19" fmla="*/ 610955 h 1672954"/>
                <a:gd name="connsiteX20" fmla="*/ 1510203 w 1754187"/>
                <a:gd name="connsiteY20" fmla="*/ 686508 h 1672954"/>
                <a:gd name="connsiteX21" fmla="*/ 1510203 w 1754187"/>
                <a:gd name="connsiteY21" fmla="*/ 700709 h 1672954"/>
                <a:gd name="connsiteX22" fmla="*/ 1544003 w 1754187"/>
                <a:gd name="connsiteY22" fmla="*/ 784783 h 1672954"/>
                <a:gd name="connsiteX23" fmla="*/ 1549684 w 1754187"/>
                <a:gd name="connsiteY23" fmla="*/ 795860 h 1672954"/>
                <a:gd name="connsiteX24" fmla="*/ 1552240 w 1754187"/>
                <a:gd name="connsiteY24" fmla="*/ 804381 h 1672954"/>
                <a:gd name="connsiteX25" fmla="*/ 1594277 w 1754187"/>
                <a:gd name="connsiteY25" fmla="*/ 905213 h 1672954"/>
                <a:gd name="connsiteX26" fmla="*/ 1599958 w 1754187"/>
                <a:gd name="connsiteY26" fmla="*/ 916290 h 1672954"/>
                <a:gd name="connsiteX27" fmla="*/ 1605638 w 1754187"/>
                <a:gd name="connsiteY27" fmla="*/ 924811 h 1672954"/>
                <a:gd name="connsiteX28" fmla="*/ 1633758 w 1754187"/>
                <a:gd name="connsiteY28" fmla="*/ 994967 h 1672954"/>
                <a:gd name="connsiteX29" fmla="*/ 1636314 w 1754187"/>
                <a:gd name="connsiteY29" fmla="*/ 1003204 h 1672954"/>
                <a:gd name="connsiteX30" fmla="*/ 1644835 w 1754187"/>
                <a:gd name="connsiteY30" fmla="*/ 1014566 h 1672954"/>
                <a:gd name="connsiteX31" fmla="*/ 1684031 w 1754187"/>
                <a:gd name="connsiteY31" fmla="*/ 1084438 h 1672954"/>
                <a:gd name="connsiteX32" fmla="*/ 1695393 w 1754187"/>
                <a:gd name="connsiteY32" fmla="*/ 1092959 h 1672954"/>
                <a:gd name="connsiteX33" fmla="*/ 1754187 w 1754187"/>
                <a:gd name="connsiteY33" fmla="*/ 1112557 h 1672954"/>
                <a:gd name="connsiteX34" fmla="*/ 1633758 w 1754187"/>
                <a:gd name="connsiteY34" fmla="*/ 1188110 h 1672954"/>
                <a:gd name="connsiteX35" fmla="*/ 1628077 w 1754187"/>
                <a:gd name="connsiteY35" fmla="*/ 1190950 h 1672954"/>
                <a:gd name="connsiteX36" fmla="*/ 1619556 w 1754187"/>
                <a:gd name="connsiteY36" fmla="*/ 1199471 h 1672954"/>
                <a:gd name="connsiteX37" fmla="*/ 1572122 w 1754187"/>
                <a:gd name="connsiteY37" fmla="*/ 1263947 h 1672954"/>
                <a:gd name="connsiteX38" fmla="*/ 1555080 w 1754187"/>
                <a:gd name="connsiteY38" fmla="*/ 1328422 h 1672954"/>
                <a:gd name="connsiteX39" fmla="*/ 1555080 w 1754187"/>
                <a:gd name="connsiteY39" fmla="*/ 1336659 h 1672954"/>
                <a:gd name="connsiteX40" fmla="*/ 1552240 w 1754187"/>
                <a:gd name="connsiteY40" fmla="*/ 1342340 h 1672954"/>
                <a:gd name="connsiteX41" fmla="*/ 1549684 w 1754187"/>
                <a:gd name="connsiteY41" fmla="*/ 1350861 h 1672954"/>
                <a:gd name="connsiteX42" fmla="*/ 1544003 w 1754187"/>
                <a:gd name="connsiteY42" fmla="*/ 1384377 h 1672954"/>
                <a:gd name="connsiteX43" fmla="*/ 1538322 w 1754187"/>
                <a:gd name="connsiteY43" fmla="*/ 1392897 h 1672954"/>
                <a:gd name="connsiteX44" fmla="*/ 1535482 w 1754187"/>
                <a:gd name="connsiteY44" fmla="*/ 1398294 h 1672954"/>
                <a:gd name="connsiteX45" fmla="*/ 1530085 w 1754187"/>
                <a:gd name="connsiteY45" fmla="*/ 1406815 h 1672954"/>
                <a:gd name="connsiteX46" fmla="*/ 1490605 w 1754187"/>
                <a:gd name="connsiteY46" fmla="*/ 1457089 h 1672954"/>
                <a:gd name="connsiteX47" fmla="*/ 1439109 w 1754187"/>
                <a:gd name="connsiteY47" fmla="*/ 1454577 h 1672954"/>
                <a:gd name="connsiteX48" fmla="*/ 1407609 w 1754187"/>
                <a:gd name="connsiteY48" fmla="*/ 1467392 h 1672954"/>
                <a:gd name="connsiteX49" fmla="*/ 1361630 w 1754187"/>
                <a:gd name="connsiteY49" fmla="*/ 1438777 h 1672954"/>
                <a:gd name="connsiteX50" fmla="*/ 1321527 w 1754187"/>
                <a:gd name="connsiteY50" fmla="*/ 1428484 h 1672954"/>
                <a:gd name="connsiteX51" fmla="*/ 1236759 w 1754187"/>
                <a:gd name="connsiteY51" fmla="*/ 1437937 h 1672954"/>
                <a:gd name="connsiteX52" fmla="*/ 1178918 w 1754187"/>
                <a:gd name="connsiteY52" fmla="*/ 1457909 h 1672954"/>
                <a:gd name="connsiteX53" fmla="*/ 1074699 w 1754187"/>
                <a:gd name="connsiteY53" fmla="*/ 1484098 h 1672954"/>
                <a:gd name="connsiteX54" fmla="*/ 975146 w 1754187"/>
                <a:gd name="connsiteY54" fmla="*/ 1510213 h 1672954"/>
                <a:gd name="connsiteX55" fmla="*/ 925202 w 1754187"/>
                <a:gd name="connsiteY55" fmla="*/ 1505314 h 1672954"/>
                <a:gd name="connsiteX56" fmla="*/ 876729 w 1754187"/>
                <a:gd name="connsiteY56" fmla="*/ 1510126 h 1672954"/>
                <a:gd name="connsiteX57" fmla="*/ 817177 w 1754187"/>
                <a:gd name="connsiteY57" fmla="*/ 1491396 h 1672954"/>
                <a:gd name="connsiteX58" fmla="*/ 748498 w 1754187"/>
                <a:gd name="connsiteY58" fmla="*/ 1467332 h 1672954"/>
                <a:gd name="connsiteX59" fmla="*/ 703037 w 1754187"/>
                <a:gd name="connsiteY59" fmla="*/ 1471389 h 1672954"/>
                <a:gd name="connsiteX60" fmla="*/ 625749 w 1754187"/>
                <a:gd name="connsiteY60" fmla="*/ 1453008 h 1672954"/>
                <a:gd name="connsiteX61" fmla="*/ 506102 w 1754187"/>
                <a:gd name="connsiteY61" fmla="*/ 1443296 h 1672954"/>
                <a:gd name="connsiteX62" fmla="*/ 401488 w 1754187"/>
                <a:gd name="connsiteY62" fmla="*/ 1454123 h 1672954"/>
                <a:gd name="connsiteX63" fmla="*/ 235179 w 1754187"/>
                <a:gd name="connsiteY63" fmla="*/ 1672954 h 1672954"/>
                <a:gd name="connsiteX64" fmla="*/ 373207 w 1754187"/>
                <a:gd name="connsiteY64" fmla="*/ 1467399 h 1672954"/>
                <a:gd name="connsiteX65" fmla="*/ 235179 w 1754187"/>
                <a:gd name="connsiteY65" fmla="*/ 1479528 h 1672954"/>
                <a:gd name="connsiteX66" fmla="*/ 232623 w 1754187"/>
                <a:gd name="connsiteY66" fmla="*/ 1476687 h 1672954"/>
                <a:gd name="connsiteX67" fmla="*/ 232623 w 1754187"/>
                <a:gd name="connsiteY67" fmla="*/ 1465610 h 1672954"/>
                <a:gd name="connsiteX68" fmla="*/ 229783 w 1754187"/>
                <a:gd name="connsiteY68" fmla="*/ 1457089 h 1672954"/>
                <a:gd name="connsiteX69" fmla="*/ 229783 w 1754187"/>
                <a:gd name="connsiteY69" fmla="*/ 1451692 h 1672954"/>
                <a:gd name="connsiteX70" fmla="*/ 240860 w 1754187"/>
                <a:gd name="connsiteY70" fmla="*/ 1398294 h 1672954"/>
                <a:gd name="connsiteX71" fmla="*/ 243700 w 1754187"/>
                <a:gd name="connsiteY71" fmla="*/ 1395454 h 1672954"/>
                <a:gd name="connsiteX72" fmla="*/ 249381 w 1754187"/>
                <a:gd name="connsiteY72" fmla="*/ 1392897 h 1672954"/>
                <a:gd name="connsiteX73" fmla="*/ 254778 w 1754187"/>
                <a:gd name="connsiteY73" fmla="*/ 1390057 h 1672954"/>
                <a:gd name="connsiteX74" fmla="*/ 263298 w 1754187"/>
                <a:gd name="connsiteY74" fmla="*/ 1387217 h 1672954"/>
                <a:gd name="connsiteX75" fmla="*/ 299655 w 1754187"/>
                <a:gd name="connsiteY75" fmla="*/ 1387217 h 1672954"/>
                <a:gd name="connsiteX76" fmla="*/ 299655 w 1754187"/>
                <a:gd name="connsiteY76" fmla="*/ 1381536 h 1672954"/>
                <a:gd name="connsiteX77" fmla="*/ 305335 w 1754187"/>
                <a:gd name="connsiteY77" fmla="*/ 1375855 h 1672954"/>
                <a:gd name="connsiteX78" fmla="*/ 305335 w 1754187"/>
                <a:gd name="connsiteY78" fmla="*/ 1317061 h 1672954"/>
                <a:gd name="connsiteX79" fmla="*/ 308176 w 1754187"/>
                <a:gd name="connsiteY79" fmla="*/ 1311380 h 1672954"/>
                <a:gd name="connsiteX80" fmla="*/ 313856 w 1754187"/>
                <a:gd name="connsiteY80" fmla="*/ 1303143 h 1672954"/>
                <a:gd name="connsiteX81" fmla="*/ 316413 w 1754187"/>
                <a:gd name="connsiteY81" fmla="*/ 1300303 h 1672954"/>
                <a:gd name="connsiteX82" fmla="*/ 341692 w 1754187"/>
                <a:gd name="connsiteY82" fmla="*/ 1266787 h 1672954"/>
                <a:gd name="connsiteX83" fmla="*/ 372651 w 1754187"/>
                <a:gd name="connsiteY83" fmla="*/ 1238668 h 1672954"/>
                <a:gd name="connsiteX84" fmla="*/ 378332 w 1754187"/>
                <a:gd name="connsiteY84" fmla="*/ 1238668 h 1672954"/>
                <a:gd name="connsiteX85" fmla="*/ 383728 w 1754187"/>
                <a:gd name="connsiteY85" fmla="*/ 1235827 h 1672954"/>
                <a:gd name="connsiteX86" fmla="*/ 389409 w 1754187"/>
                <a:gd name="connsiteY86" fmla="*/ 1235827 h 1672954"/>
                <a:gd name="connsiteX87" fmla="*/ 411848 w 1754187"/>
                <a:gd name="connsiteY87" fmla="*/ 1238668 h 1672954"/>
                <a:gd name="connsiteX88" fmla="*/ 422925 w 1754187"/>
                <a:gd name="connsiteY88" fmla="*/ 1238668 h 1672954"/>
                <a:gd name="connsiteX89" fmla="*/ 445364 w 1754187"/>
                <a:gd name="connsiteY89" fmla="*/ 1224750 h 1672954"/>
                <a:gd name="connsiteX90" fmla="*/ 439967 w 1754187"/>
                <a:gd name="connsiteY90" fmla="*/ 1221910 h 1672954"/>
                <a:gd name="connsiteX91" fmla="*/ 428606 w 1754187"/>
                <a:gd name="connsiteY91" fmla="*/ 1199471 h 1672954"/>
                <a:gd name="connsiteX92" fmla="*/ 425765 w 1754187"/>
                <a:gd name="connsiteY92" fmla="*/ 1193790 h 1672954"/>
                <a:gd name="connsiteX93" fmla="*/ 403327 w 1754187"/>
                <a:gd name="connsiteY93" fmla="*/ 1171352 h 1672954"/>
                <a:gd name="connsiteX94" fmla="*/ 400486 w 1754187"/>
                <a:gd name="connsiteY94" fmla="*/ 1171352 h 1672954"/>
                <a:gd name="connsiteX95" fmla="*/ 395090 w 1754187"/>
                <a:gd name="connsiteY95" fmla="*/ 1168511 h 1672954"/>
                <a:gd name="connsiteX96" fmla="*/ 378332 w 1754187"/>
                <a:gd name="connsiteY96" fmla="*/ 1162831 h 1672954"/>
                <a:gd name="connsiteX97" fmla="*/ 372651 w 1754187"/>
                <a:gd name="connsiteY97" fmla="*/ 1160274 h 1672954"/>
                <a:gd name="connsiteX98" fmla="*/ 353053 w 1754187"/>
                <a:gd name="connsiteY98" fmla="*/ 1126475 h 1672954"/>
                <a:gd name="connsiteX99" fmla="*/ 333455 w 1754187"/>
                <a:gd name="connsiteY99" fmla="*/ 1123634 h 1672954"/>
                <a:gd name="connsiteX100" fmla="*/ 294258 w 1754187"/>
                <a:gd name="connsiteY100" fmla="*/ 1112557 h 1672954"/>
                <a:gd name="connsiteX101" fmla="*/ 299655 w 1754187"/>
                <a:gd name="connsiteY101" fmla="*/ 1095799 h 1672954"/>
                <a:gd name="connsiteX102" fmla="*/ 294258 w 1754187"/>
                <a:gd name="connsiteY102" fmla="*/ 1050922 h 1672954"/>
                <a:gd name="connsiteX103" fmla="*/ 294258 w 1754187"/>
                <a:gd name="connsiteY103" fmla="*/ 1039560 h 1672954"/>
                <a:gd name="connsiteX104" fmla="*/ 302495 w 1754187"/>
                <a:gd name="connsiteY104" fmla="*/ 983606 h 1672954"/>
                <a:gd name="connsiteX105" fmla="*/ 302495 w 1754187"/>
                <a:gd name="connsiteY105" fmla="*/ 964008 h 1672954"/>
                <a:gd name="connsiteX106" fmla="*/ 324934 w 1754187"/>
                <a:gd name="connsiteY106" fmla="*/ 885615 h 1672954"/>
                <a:gd name="connsiteX107" fmla="*/ 333455 w 1754187"/>
                <a:gd name="connsiteY107" fmla="*/ 874253 h 1672954"/>
                <a:gd name="connsiteX108" fmla="*/ 341692 w 1754187"/>
                <a:gd name="connsiteY108" fmla="*/ 863176 h 1672954"/>
                <a:gd name="connsiteX109" fmla="*/ 358449 w 1754187"/>
                <a:gd name="connsiteY109" fmla="*/ 823980 h 1672954"/>
                <a:gd name="connsiteX110" fmla="*/ 361290 w 1754187"/>
                <a:gd name="connsiteY110" fmla="*/ 818299 h 1672954"/>
                <a:gd name="connsiteX111" fmla="*/ 358449 w 1754187"/>
                <a:gd name="connsiteY111" fmla="*/ 806938 h 1672954"/>
                <a:gd name="connsiteX112" fmla="*/ 358449 w 1754187"/>
                <a:gd name="connsiteY112" fmla="*/ 798701 h 1672954"/>
                <a:gd name="connsiteX113" fmla="*/ 308176 w 1754187"/>
                <a:gd name="connsiteY113" fmla="*/ 764901 h 1672954"/>
                <a:gd name="connsiteX114" fmla="*/ 296814 w 1754187"/>
                <a:gd name="connsiteY114" fmla="*/ 764901 h 1672954"/>
                <a:gd name="connsiteX115" fmla="*/ 263298 w 1754187"/>
                <a:gd name="connsiteY115" fmla="*/ 748143 h 1672954"/>
                <a:gd name="connsiteX116" fmla="*/ 254778 w 1754187"/>
                <a:gd name="connsiteY116" fmla="*/ 745302 h 1672954"/>
                <a:gd name="connsiteX117" fmla="*/ 195983 w 1754187"/>
                <a:gd name="connsiteY117" fmla="*/ 750983 h 1672954"/>
                <a:gd name="connsiteX118" fmla="*/ 184905 w 1754187"/>
                <a:gd name="connsiteY118" fmla="*/ 753823 h 1672954"/>
                <a:gd name="connsiteX119" fmla="*/ 137188 w 1754187"/>
                <a:gd name="connsiteY119" fmla="*/ 742746 h 1672954"/>
                <a:gd name="connsiteX120" fmla="*/ 131507 w 1754187"/>
                <a:gd name="connsiteY120" fmla="*/ 734225 h 1672954"/>
                <a:gd name="connsiteX121" fmla="*/ 100832 w 1754187"/>
                <a:gd name="connsiteY121" fmla="*/ 686508 h 1672954"/>
                <a:gd name="connsiteX122" fmla="*/ 86630 w 1754187"/>
                <a:gd name="connsiteY122" fmla="*/ 680827 h 1672954"/>
                <a:gd name="connsiteX123" fmla="*/ 69872 w 1754187"/>
                <a:gd name="connsiteY123" fmla="*/ 675430 h 1672954"/>
                <a:gd name="connsiteX124" fmla="*/ 24995 w 1754187"/>
                <a:gd name="connsiteY124" fmla="*/ 630553 h 1672954"/>
                <a:gd name="connsiteX125" fmla="*/ 24995 w 1754187"/>
                <a:gd name="connsiteY125" fmla="*/ 619192 h 1672954"/>
                <a:gd name="connsiteX126" fmla="*/ 22439 w 1754187"/>
                <a:gd name="connsiteY126" fmla="*/ 610955 h 1672954"/>
                <a:gd name="connsiteX127" fmla="*/ 0 w 1754187"/>
                <a:gd name="connsiteY127" fmla="*/ 532562 h 1672954"/>
                <a:gd name="connsiteX128" fmla="*/ 8237 w 1754187"/>
                <a:gd name="connsiteY128" fmla="*/ 535118 h 1672954"/>
                <a:gd name="connsiteX129" fmla="*/ 16758 w 1754187"/>
                <a:gd name="connsiteY129" fmla="*/ 535118 h 1672954"/>
                <a:gd name="connsiteX130" fmla="*/ 33516 w 1754187"/>
                <a:gd name="connsiteY130" fmla="*/ 537958 h 1672954"/>
                <a:gd name="connsiteX131" fmla="*/ 47433 w 1754187"/>
                <a:gd name="connsiteY131" fmla="*/ 535118 h 1672954"/>
                <a:gd name="connsiteX132" fmla="*/ 58795 w 1754187"/>
                <a:gd name="connsiteY132" fmla="*/ 535118 h 1672954"/>
                <a:gd name="connsiteX133" fmla="*/ 72712 w 1754187"/>
                <a:gd name="connsiteY133" fmla="*/ 532562 h 1672954"/>
                <a:gd name="connsiteX134" fmla="*/ 78393 w 1754187"/>
                <a:gd name="connsiteY134" fmla="*/ 529721 h 1672954"/>
                <a:gd name="connsiteX135" fmla="*/ 86630 w 1754187"/>
                <a:gd name="connsiteY135" fmla="*/ 529721 h 1672954"/>
                <a:gd name="connsiteX136" fmla="*/ 120430 w 1754187"/>
                <a:gd name="connsiteY136" fmla="*/ 526881 h 1672954"/>
                <a:gd name="connsiteX137" fmla="*/ 128667 w 1754187"/>
                <a:gd name="connsiteY137" fmla="*/ 529721 h 1672954"/>
                <a:gd name="connsiteX138" fmla="*/ 134347 w 1754187"/>
                <a:gd name="connsiteY138" fmla="*/ 529721 h 1672954"/>
                <a:gd name="connsiteX139" fmla="*/ 165307 w 1754187"/>
                <a:gd name="connsiteY139" fmla="*/ 549320 h 1672954"/>
                <a:gd name="connsiteX140" fmla="*/ 173544 w 1754187"/>
                <a:gd name="connsiteY140" fmla="*/ 557557 h 1672954"/>
                <a:gd name="connsiteX141" fmla="*/ 179225 w 1754187"/>
                <a:gd name="connsiteY141" fmla="*/ 560397 h 1672954"/>
                <a:gd name="connsiteX142" fmla="*/ 187746 w 1754187"/>
                <a:gd name="connsiteY142" fmla="*/ 566078 h 1672954"/>
                <a:gd name="connsiteX143" fmla="*/ 226942 w 1754187"/>
                <a:gd name="connsiteY143" fmla="*/ 599594 h 1672954"/>
                <a:gd name="connsiteX144" fmla="*/ 232623 w 1754187"/>
                <a:gd name="connsiteY144" fmla="*/ 602434 h 1672954"/>
                <a:gd name="connsiteX145" fmla="*/ 240860 w 1754187"/>
                <a:gd name="connsiteY145" fmla="*/ 605274 h 1672954"/>
                <a:gd name="connsiteX146" fmla="*/ 246541 w 1754187"/>
                <a:gd name="connsiteY146" fmla="*/ 608114 h 1672954"/>
                <a:gd name="connsiteX147" fmla="*/ 257618 w 1754187"/>
                <a:gd name="connsiteY147" fmla="*/ 608114 h 1672954"/>
                <a:gd name="connsiteX148" fmla="*/ 302495 w 1754187"/>
                <a:gd name="connsiteY148" fmla="*/ 591357 h 1672954"/>
                <a:gd name="connsiteX149" fmla="*/ 308176 w 1754187"/>
                <a:gd name="connsiteY149" fmla="*/ 585676 h 1672954"/>
                <a:gd name="connsiteX150" fmla="*/ 311016 w 1754187"/>
                <a:gd name="connsiteY150" fmla="*/ 579995 h 1672954"/>
                <a:gd name="connsiteX151" fmla="*/ 316413 w 1754187"/>
                <a:gd name="connsiteY151" fmla="*/ 574599 h 1672954"/>
                <a:gd name="connsiteX152" fmla="*/ 319253 w 1754187"/>
                <a:gd name="connsiteY152" fmla="*/ 568918 h 1672954"/>
                <a:gd name="connsiteX153" fmla="*/ 366971 w 1754187"/>
                <a:gd name="connsiteY153" fmla="*/ 552160 h 1672954"/>
                <a:gd name="connsiteX154" fmla="*/ 375492 w 1754187"/>
                <a:gd name="connsiteY154" fmla="*/ 552160 h 1672954"/>
                <a:gd name="connsiteX155" fmla="*/ 422925 w 1754187"/>
                <a:gd name="connsiteY155" fmla="*/ 515520 h 1672954"/>
                <a:gd name="connsiteX156" fmla="*/ 431446 w 1754187"/>
                <a:gd name="connsiteY156" fmla="*/ 507283 h 1672954"/>
                <a:gd name="connsiteX157" fmla="*/ 437127 w 1754187"/>
                <a:gd name="connsiteY157" fmla="*/ 498762 h 1672954"/>
                <a:gd name="connsiteX158" fmla="*/ 470643 w 1754187"/>
                <a:gd name="connsiteY158" fmla="*/ 487685 h 1672954"/>
                <a:gd name="connsiteX159" fmla="*/ 482004 w 1754187"/>
                <a:gd name="connsiteY159" fmla="*/ 487685 h 1672954"/>
                <a:gd name="connsiteX160" fmla="*/ 518360 w 1754187"/>
                <a:gd name="connsiteY160" fmla="*/ 498762 h 1672954"/>
                <a:gd name="connsiteX161" fmla="*/ 526597 w 1754187"/>
                <a:gd name="connsiteY161" fmla="*/ 498762 h 1672954"/>
                <a:gd name="connsiteX162" fmla="*/ 554716 w 1754187"/>
                <a:gd name="connsiteY162" fmla="*/ 487685 h 1672954"/>
                <a:gd name="connsiteX163" fmla="*/ 563237 w 1754187"/>
                <a:gd name="connsiteY163" fmla="*/ 479164 h 1672954"/>
                <a:gd name="connsiteX164" fmla="*/ 574315 w 1754187"/>
                <a:gd name="connsiteY164" fmla="*/ 473483 h 1672954"/>
                <a:gd name="connsiteX165" fmla="*/ 579995 w 1754187"/>
                <a:gd name="connsiteY165" fmla="*/ 468086 h 1672954"/>
                <a:gd name="connsiteX166" fmla="*/ 627713 w 1754187"/>
                <a:gd name="connsiteY166" fmla="*/ 459565 h 1672954"/>
                <a:gd name="connsiteX167" fmla="*/ 644471 w 1754187"/>
                <a:gd name="connsiteY167" fmla="*/ 453885 h 1672954"/>
                <a:gd name="connsiteX168" fmla="*/ 658388 w 1754187"/>
                <a:gd name="connsiteY168" fmla="*/ 453885 h 1672954"/>
                <a:gd name="connsiteX169" fmla="*/ 694745 w 1754187"/>
                <a:gd name="connsiteY169" fmla="*/ 417528 h 1672954"/>
                <a:gd name="connsiteX170" fmla="*/ 694745 w 1754187"/>
                <a:gd name="connsiteY170" fmla="*/ 409007 h 1672954"/>
                <a:gd name="connsiteX171" fmla="*/ 697585 w 1754187"/>
                <a:gd name="connsiteY171" fmla="*/ 361574 h 1672954"/>
                <a:gd name="connsiteX172" fmla="*/ 700425 w 1754187"/>
                <a:gd name="connsiteY172" fmla="*/ 353053 h 1672954"/>
                <a:gd name="connsiteX173" fmla="*/ 728545 w 1754187"/>
                <a:gd name="connsiteY173" fmla="*/ 313856 h 1672954"/>
                <a:gd name="connsiteX174" fmla="*/ 770581 w 1754187"/>
                <a:gd name="connsiteY174" fmla="*/ 299939 h 1672954"/>
                <a:gd name="connsiteX175" fmla="*/ 795860 w 1754187"/>
                <a:gd name="connsiteY175" fmla="*/ 283181 h 1672954"/>
                <a:gd name="connsiteX176" fmla="*/ 804097 w 1754187"/>
                <a:gd name="connsiteY176" fmla="*/ 277500 h 1672954"/>
                <a:gd name="connsiteX177" fmla="*/ 812618 w 1754187"/>
                <a:gd name="connsiteY177" fmla="*/ 271820 h 1672954"/>
                <a:gd name="connsiteX178" fmla="*/ 851815 w 1754187"/>
                <a:gd name="connsiteY178" fmla="*/ 229783 h 1672954"/>
                <a:gd name="connsiteX179" fmla="*/ 860336 w 1754187"/>
                <a:gd name="connsiteY179" fmla="*/ 218705 h 1672954"/>
                <a:gd name="connsiteX180" fmla="*/ 910610 w 1754187"/>
                <a:gd name="connsiteY180" fmla="*/ 201663 h 1672954"/>
                <a:gd name="connsiteX181" fmla="*/ 946966 w 1754187"/>
                <a:gd name="connsiteY181" fmla="*/ 190586 h 1672954"/>
                <a:gd name="connsiteX182" fmla="*/ 955487 w 1754187"/>
                <a:gd name="connsiteY182" fmla="*/ 187746 h 1672954"/>
                <a:gd name="connsiteX183" fmla="*/ 994683 w 1754187"/>
                <a:gd name="connsiteY183" fmla="*/ 170988 h 1672954"/>
                <a:gd name="connsiteX184" fmla="*/ 1000364 w 1754187"/>
                <a:gd name="connsiteY184" fmla="*/ 170988 h 1672954"/>
                <a:gd name="connsiteX185" fmla="*/ 1059159 w 1754187"/>
                <a:gd name="connsiteY185" fmla="*/ 140028 h 1672954"/>
                <a:gd name="connsiteX186" fmla="*/ 1090118 w 1754187"/>
                <a:gd name="connsiteY186" fmla="*/ 126111 h 1672954"/>
                <a:gd name="connsiteX187" fmla="*/ 1098355 w 1754187"/>
                <a:gd name="connsiteY187" fmla="*/ 123270 h 1672954"/>
                <a:gd name="connsiteX188" fmla="*/ 1120794 w 1754187"/>
                <a:gd name="connsiteY188" fmla="*/ 106512 h 1672954"/>
                <a:gd name="connsiteX189" fmla="*/ 1126475 w 1754187"/>
                <a:gd name="connsiteY189" fmla="*/ 97991 h 1672954"/>
                <a:gd name="connsiteX190" fmla="*/ 1137552 w 1754187"/>
                <a:gd name="connsiteY190" fmla="*/ 78393 h 1672954"/>
                <a:gd name="connsiteX191" fmla="*/ 1146073 w 1754187"/>
                <a:gd name="connsiteY191" fmla="*/ 53114 h 1672954"/>
                <a:gd name="connsiteX192" fmla="*/ 1143233 w 1754187"/>
                <a:gd name="connsiteY192" fmla="*/ 42037 h 1672954"/>
                <a:gd name="connsiteX193" fmla="*/ 1140392 w 1754187"/>
                <a:gd name="connsiteY193" fmla="*/ 28119 h 1672954"/>
                <a:gd name="connsiteX194" fmla="*/ 1151754 w 1754187"/>
                <a:gd name="connsiteY194" fmla="*/ 0 h 1672954"/>
                <a:gd name="connsiteX195" fmla="*/ 1159990 w 1754187"/>
                <a:gd name="connsiteY195" fmla="*/ 2840 h 1672954"/>
                <a:gd name="connsiteX196" fmla="*/ 1196347 w 1754187"/>
                <a:gd name="connsiteY196" fmla="*/ 28119 h 1672954"/>
                <a:gd name="connsiteX197" fmla="*/ 1204868 w 1754187"/>
                <a:gd name="connsiteY197" fmla="*/ 36356 h 1672954"/>
                <a:gd name="connsiteX198" fmla="*/ 1210548 w 1754187"/>
                <a:gd name="connsiteY198" fmla="*/ 42037 h 1672954"/>
                <a:gd name="connsiteX199" fmla="*/ 1252585 w 1754187"/>
                <a:gd name="connsiteY199" fmla="*/ 55954 h 1672954"/>
                <a:gd name="connsiteX200" fmla="*/ 1263663 w 1754187"/>
                <a:gd name="connsiteY200" fmla="*/ 50558 h 1672954"/>
                <a:gd name="connsiteX0" fmla="*/ 1263663 w 1754187"/>
                <a:gd name="connsiteY0" fmla="*/ 50558 h 1672954"/>
                <a:gd name="connsiteX1" fmla="*/ 1300303 w 1754187"/>
                <a:gd name="connsiteY1" fmla="*/ 72996 h 1672954"/>
                <a:gd name="connsiteX2" fmla="*/ 1302859 w 1754187"/>
                <a:gd name="connsiteY2" fmla="*/ 84074 h 1672954"/>
                <a:gd name="connsiteX3" fmla="*/ 1336659 w 1754187"/>
                <a:gd name="connsiteY3" fmla="*/ 112193 h 1672954"/>
                <a:gd name="connsiteX4" fmla="*/ 1344896 w 1754187"/>
                <a:gd name="connsiteY4" fmla="*/ 115033 h 1672954"/>
                <a:gd name="connsiteX5" fmla="*/ 1389773 w 1754187"/>
                <a:gd name="connsiteY5" fmla="*/ 170988 h 1672954"/>
                <a:gd name="connsiteX6" fmla="*/ 1389773 w 1754187"/>
                <a:gd name="connsiteY6" fmla="*/ 179225 h 1672954"/>
                <a:gd name="connsiteX7" fmla="*/ 1398294 w 1754187"/>
                <a:gd name="connsiteY7" fmla="*/ 196267 h 1672954"/>
                <a:gd name="connsiteX8" fmla="*/ 1443171 w 1754187"/>
                <a:gd name="connsiteY8" fmla="*/ 252221 h 1672954"/>
                <a:gd name="connsiteX9" fmla="*/ 1446012 w 1754187"/>
                <a:gd name="connsiteY9" fmla="*/ 260742 h 1672954"/>
                <a:gd name="connsiteX10" fmla="*/ 1465610 w 1754187"/>
                <a:gd name="connsiteY10" fmla="*/ 294258 h 1672954"/>
                <a:gd name="connsiteX11" fmla="*/ 1476687 w 1754187"/>
                <a:gd name="connsiteY11" fmla="*/ 319537 h 1672954"/>
                <a:gd name="connsiteX12" fmla="*/ 1476687 w 1754187"/>
                <a:gd name="connsiteY12" fmla="*/ 386853 h 1672954"/>
                <a:gd name="connsiteX13" fmla="*/ 1479528 w 1754187"/>
                <a:gd name="connsiteY13" fmla="*/ 395090 h 1672954"/>
                <a:gd name="connsiteX14" fmla="*/ 1465610 w 1754187"/>
                <a:gd name="connsiteY14" fmla="*/ 459565 h 1672954"/>
                <a:gd name="connsiteX15" fmla="*/ 1468166 w 1754187"/>
                <a:gd name="connsiteY15" fmla="*/ 552160 h 1672954"/>
                <a:gd name="connsiteX16" fmla="*/ 1471007 w 1754187"/>
                <a:gd name="connsiteY16" fmla="*/ 566078 h 1672954"/>
                <a:gd name="connsiteX17" fmla="*/ 1479528 w 1754187"/>
                <a:gd name="connsiteY17" fmla="*/ 588516 h 1672954"/>
                <a:gd name="connsiteX18" fmla="*/ 1479528 w 1754187"/>
                <a:gd name="connsiteY18" fmla="*/ 594197 h 1672954"/>
                <a:gd name="connsiteX19" fmla="*/ 1488049 w 1754187"/>
                <a:gd name="connsiteY19" fmla="*/ 610955 h 1672954"/>
                <a:gd name="connsiteX20" fmla="*/ 1510203 w 1754187"/>
                <a:gd name="connsiteY20" fmla="*/ 686508 h 1672954"/>
                <a:gd name="connsiteX21" fmla="*/ 1510203 w 1754187"/>
                <a:gd name="connsiteY21" fmla="*/ 700709 h 1672954"/>
                <a:gd name="connsiteX22" fmla="*/ 1544003 w 1754187"/>
                <a:gd name="connsiteY22" fmla="*/ 784783 h 1672954"/>
                <a:gd name="connsiteX23" fmla="*/ 1549684 w 1754187"/>
                <a:gd name="connsiteY23" fmla="*/ 795860 h 1672954"/>
                <a:gd name="connsiteX24" fmla="*/ 1552240 w 1754187"/>
                <a:gd name="connsiteY24" fmla="*/ 804381 h 1672954"/>
                <a:gd name="connsiteX25" fmla="*/ 1594277 w 1754187"/>
                <a:gd name="connsiteY25" fmla="*/ 905213 h 1672954"/>
                <a:gd name="connsiteX26" fmla="*/ 1599958 w 1754187"/>
                <a:gd name="connsiteY26" fmla="*/ 916290 h 1672954"/>
                <a:gd name="connsiteX27" fmla="*/ 1605638 w 1754187"/>
                <a:gd name="connsiteY27" fmla="*/ 924811 h 1672954"/>
                <a:gd name="connsiteX28" fmla="*/ 1633758 w 1754187"/>
                <a:gd name="connsiteY28" fmla="*/ 994967 h 1672954"/>
                <a:gd name="connsiteX29" fmla="*/ 1636314 w 1754187"/>
                <a:gd name="connsiteY29" fmla="*/ 1003204 h 1672954"/>
                <a:gd name="connsiteX30" fmla="*/ 1644835 w 1754187"/>
                <a:gd name="connsiteY30" fmla="*/ 1014566 h 1672954"/>
                <a:gd name="connsiteX31" fmla="*/ 1684031 w 1754187"/>
                <a:gd name="connsiteY31" fmla="*/ 1084438 h 1672954"/>
                <a:gd name="connsiteX32" fmla="*/ 1695393 w 1754187"/>
                <a:gd name="connsiteY32" fmla="*/ 1092959 h 1672954"/>
                <a:gd name="connsiteX33" fmla="*/ 1754187 w 1754187"/>
                <a:gd name="connsiteY33" fmla="*/ 1112557 h 1672954"/>
                <a:gd name="connsiteX34" fmla="*/ 1633758 w 1754187"/>
                <a:gd name="connsiteY34" fmla="*/ 1188110 h 1672954"/>
                <a:gd name="connsiteX35" fmla="*/ 1628077 w 1754187"/>
                <a:gd name="connsiteY35" fmla="*/ 1190950 h 1672954"/>
                <a:gd name="connsiteX36" fmla="*/ 1619556 w 1754187"/>
                <a:gd name="connsiteY36" fmla="*/ 1199471 h 1672954"/>
                <a:gd name="connsiteX37" fmla="*/ 1572122 w 1754187"/>
                <a:gd name="connsiteY37" fmla="*/ 1263947 h 1672954"/>
                <a:gd name="connsiteX38" fmla="*/ 1555080 w 1754187"/>
                <a:gd name="connsiteY38" fmla="*/ 1328422 h 1672954"/>
                <a:gd name="connsiteX39" fmla="*/ 1555080 w 1754187"/>
                <a:gd name="connsiteY39" fmla="*/ 1336659 h 1672954"/>
                <a:gd name="connsiteX40" fmla="*/ 1552240 w 1754187"/>
                <a:gd name="connsiteY40" fmla="*/ 1342340 h 1672954"/>
                <a:gd name="connsiteX41" fmla="*/ 1549684 w 1754187"/>
                <a:gd name="connsiteY41" fmla="*/ 1350861 h 1672954"/>
                <a:gd name="connsiteX42" fmla="*/ 1544003 w 1754187"/>
                <a:gd name="connsiteY42" fmla="*/ 1384377 h 1672954"/>
                <a:gd name="connsiteX43" fmla="*/ 1538322 w 1754187"/>
                <a:gd name="connsiteY43" fmla="*/ 1392897 h 1672954"/>
                <a:gd name="connsiteX44" fmla="*/ 1535482 w 1754187"/>
                <a:gd name="connsiteY44" fmla="*/ 1398294 h 1672954"/>
                <a:gd name="connsiteX45" fmla="*/ 1530085 w 1754187"/>
                <a:gd name="connsiteY45" fmla="*/ 1406815 h 1672954"/>
                <a:gd name="connsiteX46" fmla="*/ 1490605 w 1754187"/>
                <a:gd name="connsiteY46" fmla="*/ 1457089 h 1672954"/>
                <a:gd name="connsiteX47" fmla="*/ 1439109 w 1754187"/>
                <a:gd name="connsiteY47" fmla="*/ 1454577 h 1672954"/>
                <a:gd name="connsiteX48" fmla="*/ 1407609 w 1754187"/>
                <a:gd name="connsiteY48" fmla="*/ 1467392 h 1672954"/>
                <a:gd name="connsiteX49" fmla="*/ 1361630 w 1754187"/>
                <a:gd name="connsiteY49" fmla="*/ 1438777 h 1672954"/>
                <a:gd name="connsiteX50" fmla="*/ 1321527 w 1754187"/>
                <a:gd name="connsiteY50" fmla="*/ 1428484 h 1672954"/>
                <a:gd name="connsiteX51" fmla="*/ 1236759 w 1754187"/>
                <a:gd name="connsiteY51" fmla="*/ 1437937 h 1672954"/>
                <a:gd name="connsiteX52" fmla="*/ 1178918 w 1754187"/>
                <a:gd name="connsiteY52" fmla="*/ 1457909 h 1672954"/>
                <a:gd name="connsiteX53" fmla="*/ 1074699 w 1754187"/>
                <a:gd name="connsiteY53" fmla="*/ 1484098 h 1672954"/>
                <a:gd name="connsiteX54" fmla="*/ 975146 w 1754187"/>
                <a:gd name="connsiteY54" fmla="*/ 1510213 h 1672954"/>
                <a:gd name="connsiteX55" fmla="*/ 925202 w 1754187"/>
                <a:gd name="connsiteY55" fmla="*/ 1505314 h 1672954"/>
                <a:gd name="connsiteX56" fmla="*/ 876729 w 1754187"/>
                <a:gd name="connsiteY56" fmla="*/ 1510126 h 1672954"/>
                <a:gd name="connsiteX57" fmla="*/ 817177 w 1754187"/>
                <a:gd name="connsiteY57" fmla="*/ 1491396 h 1672954"/>
                <a:gd name="connsiteX58" fmla="*/ 748498 w 1754187"/>
                <a:gd name="connsiteY58" fmla="*/ 1467332 h 1672954"/>
                <a:gd name="connsiteX59" fmla="*/ 703037 w 1754187"/>
                <a:gd name="connsiteY59" fmla="*/ 1471389 h 1672954"/>
                <a:gd name="connsiteX60" fmla="*/ 625749 w 1754187"/>
                <a:gd name="connsiteY60" fmla="*/ 1453008 h 1672954"/>
                <a:gd name="connsiteX61" fmla="*/ 506102 w 1754187"/>
                <a:gd name="connsiteY61" fmla="*/ 1443296 h 1672954"/>
                <a:gd name="connsiteX62" fmla="*/ 401488 w 1754187"/>
                <a:gd name="connsiteY62" fmla="*/ 1454123 h 1672954"/>
                <a:gd name="connsiteX63" fmla="*/ 235179 w 1754187"/>
                <a:gd name="connsiteY63" fmla="*/ 1672954 h 1672954"/>
                <a:gd name="connsiteX64" fmla="*/ 288986 w 1754187"/>
                <a:gd name="connsiteY64" fmla="*/ 1467399 h 1672954"/>
                <a:gd name="connsiteX65" fmla="*/ 235179 w 1754187"/>
                <a:gd name="connsiteY65" fmla="*/ 1479528 h 1672954"/>
                <a:gd name="connsiteX66" fmla="*/ 232623 w 1754187"/>
                <a:gd name="connsiteY66" fmla="*/ 1476687 h 1672954"/>
                <a:gd name="connsiteX67" fmla="*/ 232623 w 1754187"/>
                <a:gd name="connsiteY67" fmla="*/ 1465610 h 1672954"/>
                <a:gd name="connsiteX68" fmla="*/ 229783 w 1754187"/>
                <a:gd name="connsiteY68" fmla="*/ 1457089 h 1672954"/>
                <a:gd name="connsiteX69" fmla="*/ 229783 w 1754187"/>
                <a:gd name="connsiteY69" fmla="*/ 1451692 h 1672954"/>
                <a:gd name="connsiteX70" fmla="*/ 240860 w 1754187"/>
                <a:gd name="connsiteY70" fmla="*/ 1398294 h 1672954"/>
                <a:gd name="connsiteX71" fmla="*/ 243700 w 1754187"/>
                <a:gd name="connsiteY71" fmla="*/ 1395454 h 1672954"/>
                <a:gd name="connsiteX72" fmla="*/ 249381 w 1754187"/>
                <a:gd name="connsiteY72" fmla="*/ 1392897 h 1672954"/>
                <a:gd name="connsiteX73" fmla="*/ 254778 w 1754187"/>
                <a:gd name="connsiteY73" fmla="*/ 1390057 h 1672954"/>
                <a:gd name="connsiteX74" fmla="*/ 263298 w 1754187"/>
                <a:gd name="connsiteY74" fmla="*/ 1387217 h 1672954"/>
                <a:gd name="connsiteX75" fmla="*/ 299655 w 1754187"/>
                <a:gd name="connsiteY75" fmla="*/ 1387217 h 1672954"/>
                <a:gd name="connsiteX76" fmla="*/ 299655 w 1754187"/>
                <a:gd name="connsiteY76" fmla="*/ 1381536 h 1672954"/>
                <a:gd name="connsiteX77" fmla="*/ 305335 w 1754187"/>
                <a:gd name="connsiteY77" fmla="*/ 1375855 h 1672954"/>
                <a:gd name="connsiteX78" fmla="*/ 305335 w 1754187"/>
                <a:gd name="connsiteY78" fmla="*/ 1317061 h 1672954"/>
                <a:gd name="connsiteX79" fmla="*/ 308176 w 1754187"/>
                <a:gd name="connsiteY79" fmla="*/ 1311380 h 1672954"/>
                <a:gd name="connsiteX80" fmla="*/ 313856 w 1754187"/>
                <a:gd name="connsiteY80" fmla="*/ 1303143 h 1672954"/>
                <a:gd name="connsiteX81" fmla="*/ 316413 w 1754187"/>
                <a:gd name="connsiteY81" fmla="*/ 1300303 h 1672954"/>
                <a:gd name="connsiteX82" fmla="*/ 341692 w 1754187"/>
                <a:gd name="connsiteY82" fmla="*/ 1266787 h 1672954"/>
                <a:gd name="connsiteX83" fmla="*/ 372651 w 1754187"/>
                <a:gd name="connsiteY83" fmla="*/ 1238668 h 1672954"/>
                <a:gd name="connsiteX84" fmla="*/ 378332 w 1754187"/>
                <a:gd name="connsiteY84" fmla="*/ 1238668 h 1672954"/>
                <a:gd name="connsiteX85" fmla="*/ 383728 w 1754187"/>
                <a:gd name="connsiteY85" fmla="*/ 1235827 h 1672954"/>
                <a:gd name="connsiteX86" fmla="*/ 389409 w 1754187"/>
                <a:gd name="connsiteY86" fmla="*/ 1235827 h 1672954"/>
                <a:gd name="connsiteX87" fmla="*/ 411848 w 1754187"/>
                <a:gd name="connsiteY87" fmla="*/ 1238668 h 1672954"/>
                <a:gd name="connsiteX88" fmla="*/ 422925 w 1754187"/>
                <a:gd name="connsiteY88" fmla="*/ 1238668 h 1672954"/>
                <a:gd name="connsiteX89" fmla="*/ 445364 w 1754187"/>
                <a:gd name="connsiteY89" fmla="*/ 1224750 h 1672954"/>
                <a:gd name="connsiteX90" fmla="*/ 439967 w 1754187"/>
                <a:gd name="connsiteY90" fmla="*/ 1221910 h 1672954"/>
                <a:gd name="connsiteX91" fmla="*/ 428606 w 1754187"/>
                <a:gd name="connsiteY91" fmla="*/ 1199471 h 1672954"/>
                <a:gd name="connsiteX92" fmla="*/ 425765 w 1754187"/>
                <a:gd name="connsiteY92" fmla="*/ 1193790 h 1672954"/>
                <a:gd name="connsiteX93" fmla="*/ 403327 w 1754187"/>
                <a:gd name="connsiteY93" fmla="*/ 1171352 h 1672954"/>
                <a:gd name="connsiteX94" fmla="*/ 400486 w 1754187"/>
                <a:gd name="connsiteY94" fmla="*/ 1171352 h 1672954"/>
                <a:gd name="connsiteX95" fmla="*/ 395090 w 1754187"/>
                <a:gd name="connsiteY95" fmla="*/ 1168511 h 1672954"/>
                <a:gd name="connsiteX96" fmla="*/ 378332 w 1754187"/>
                <a:gd name="connsiteY96" fmla="*/ 1162831 h 1672954"/>
                <a:gd name="connsiteX97" fmla="*/ 372651 w 1754187"/>
                <a:gd name="connsiteY97" fmla="*/ 1160274 h 1672954"/>
                <a:gd name="connsiteX98" fmla="*/ 353053 w 1754187"/>
                <a:gd name="connsiteY98" fmla="*/ 1126475 h 1672954"/>
                <a:gd name="connsiteX99" fmla="*/ 333455 w 1754187"/>
                <a:gd name="connsiteY99" fmla="*/ 1123634 h 1672954"/>
                <a:gd name="connsiteX100" fmla="*/ 294258 w 1754187"/>
                <a:gd name="connsiteY100" fmla="*/ 1112557 h 1672954"/>
                <a:gd name="connsiteX101" fmla="*/ 299655 w 1754187"/>
                <a:gd name="connsiteY101" fmla="*/ 1095799 h 1672954"/>
                <a:gd name="connsiteX102" fmla="*/ 294258 w 1754187"/>
                <a:gd name="connsiteY102" fmla="*/ 1050922 h 1672954"/>
                <a:gd name="connsiteX103" fmla="*/ 294258 w 1754187"/>
                <a:gd name="connsiteY103" fmla="*/ 1039560 h 1672954"/>
                <a:gd name="connsiteX104" fmla="*/ 302495 w 1754187"/>
                <a:gd name="connsiteY104" fmla="*/ 983606 h 1672954"/>
                <a:gd name="connsiteX105" fmla="*/ 302495 w 1754187"/>
                <a:gd name="connsiteY105" fmla="*/ 964008 h 1672954"/>
                <a:gd name="connsiteX106" fmla="*/ 324934 w 1754187"/>
                <a:gd name="connsiteY106" fmla="*/ 885615 h 1672954"/>
                <a:gd name="connsiteX107" fmla="*/ 333455 w 1754187"/>
                <a:gd name="connsiteY107" fmla="*/ 874253 h 1672954"/>
                <a:gd name="connsiteX108" fmla="*/ 341692 w 1754187"/>
                <a:gd name="connsiteY108" fmla="*/ 863176 h 1672954"/>
                <a:gd name="connsiteX109" fmla="*/ 358449 w 1754187"/>
                <a:gd name="connsiteY109" fmla="*/ 823980 h 1672954"/>
                <a:gd name="connsiteX110" fmla="*/ 361290 w 1754187"/>
                <a:gd name="connsiteY110" fmla="*/ 818299 h 1672954"/>
                <a:gd name="connsiteX111" fmla="*/ 358449 w 1754187"/>
                <a:gd name="connsiteY111" fmla="*/ 806938 h 1672954"/>
                <a:gd name="connsiteX112" fmla="*/ 358449 w 1754187"/>
                <a:gd name="connsiteY112" fmla="*/ 798701 h 1672954"/>
                <a:gd name="connsiteX113" fmla="*/ 308176 w 1754187"/>
                <a:gd name="connsiteY113" fmla="*/ 764901 h 1672954"/>
                <a:gd name="connsiteX114" fmla="*/ 296814 w 1754187"/>
                <a:gd name="connsiteY114" fmla="*/ 764901 h 1672954"/>
                <a:gd name="connsiteX115" fmla="*/ 263298 w 1754187"/>
                <a:gd name="connsiteY115" fmla="*/ 748143 h 1672954"/>
                <a:gd name="connsiteX116" fmla="*/ 254778 w 1754187"/>
                <a:gd name="connsiteY116" fmla="*/ 745302 h 1672954"/>
                <a:gd name="connsiteX117" fmla="*/ 195983 w 1754187"/>
                <a:gd name="connsiteY117" fmla="*/ 750983 h 1672954"/>
                <a:gd name="connsiteX118" fmla="*/ 184905 w 1754187"/>
                <a:gd name="connsiteY118" fmla="*/ 753823 h 1672954"/>
                <a:gd name="connsiteX119" fmla="*/ 137188 w 1754187"/>
                <a:gd name="connsiteY119" fmla="*/ 742746 h 1672954"/>
                <a:gd name="connsiteX120" fmla="*/ 131507 w 1754187"/>
                <a:gd name="connsiteY120" fmla="*/ 734225 h 1672954"/>
                <a:gd name="connsiteX121" fmla="*/ 100832 w 1754187"/>
                <a:gd name="connsiteY121" fmla="*/ 686508 h 1672954"/>
                <a:gd name="connsiteX122" fmla="*/ 86630 w 1754187"/>
                <a:gd name="connsiteY122" fmla="*/ 680827 h 1672954"/>
                <a:gd name="connsiteX123" fmla="*/ 69872 w 1754187"/>
                <a:gd name="connsiteY123" fmla="*/ 675430 h 1672954"/>
                <a:gd name="connsiteX124" fmla="*/ 24995 w 1754187"/>
                <a:gd name="connsiteY124" fmla="*/ 630553 h 1672954"/>
                <a:gd name="connsiteX125" fmla="*/ 24995 w 1754187"/>
                <a:gd name="connsiteY125" fmla="*/ 619192 h 1672954"/>
                <a:gd name="connsiteX126" fmla="*/ 22439 w 1754187"/>
                <a:gd name="connsiteY126" fmla="*/ 610955 h 1672954"/>
                <a:gd name="connsiteX127" fmla="*/ 0 w 1754187"/>
                <a:gd name="connsiteY127" fmla="*/ 532562 h 1672954"/>
                <a:gd name="connsiteX128" fmla="*/ 8237 w 1754187"/>
                <a:gd name="connsiteY128" fmla="*/ 535118 h 1672954"/>
                <a:gd name="connsiteX129" fmla="*/ 16758 w 1754187"/>
                <a:gd name="connsiteY129" fmla="*/ 535118 h 1672954"/>
                <a:gd name="connsiteX130" fmla="*/ 33516 w 1754187"/>
                <a:gd name="connsiteY130" fmla="*/ 537958 h 1672954"/>
                <a:gd name="connsiteX131" fmla="*/ 47433 w 1754187"/>
                <a:gd name="connsiteY131" fmla="*/ 535118 h 1672954"/>
                <a:gd name="connsiteX132" fmla="*/ 58795 w 1754187"/>
                <a:gd name="connsiteY132" fmla="*/ 535118 h 1672954"/>
                <a:gd name="connsiteX133" fmla="*/ 72712 w 1754187"/>
                <a:gd name="connsiteY133" fmla="*/ 532562 h 1672954"/>
                <a:gd name="connsiteX134" fmla="*/ 78393 w 1754187"/>
                <a:gd name="connsiteY134" fmla="*/ 529721 h 1672954"/>
                <a:gd name="connsiteX135" fmla="*/ 86630 w 1754187"/>
                <a:gd name="connsiteY135" fmla="*/ 529721 h 1672954"/>
                <a:gd name="connsiteX136" fmla="*/ 120430 w 1754187"/>
                <a:gd name="connsiteY136" fmla="*/ 526881 h 1672954"/>
                <a:gd name="connsiteX137" fmla="*/ 128667 w 1754187"/>
                <a:gd name="connsiteY137" fmla="*/ 529721 h 1672954"/>
                <a:gd name="connsiteX138" fmla="*/ 134347 w 1754187"/>
                <a:gd name="connsiteY138" fmla="*/ 529721 h 1672954"/>
                <a:gd name="connsiteX139" fmla="*/ 165307 w 1754187"/>
                <a:gd name="connsiteY139" fmla="*/ 549320 h 1672954"/>
                <a:gd name="connsiteX140" fmla="*/ 173544 w 1754187"/>
                <a:gd name="connsiteY140" fmla="*/ 557557 h 1672954"/>
                <a:gd name="connsiteX141" fmla="*/ 179225 w 1754187"/>
                <a:gd name="connsiteY141" fmla="*/ 560397 h 1672954"/>
                <a:gd name="connsiteX142" fmla="*/ 187746 w 1754187"/>
                <a:gd name="connsiteY142" fmla="*/ 566078 h 1672954"/>
                <a:gd name="connsiteX143" fmla="*/ 226942 w 1754187"/>
                <a:gd name="connsiteY143" fmla="*/ 599594 h 1672954"/>
                <a:gd name="connsiteX144" fmla="*/ 232623 w 1754187"/>
                <a:gd name="connsiteY144" fmla="*/ 602434 h 1672954"/>
                <a:gd name="connsiteX145" fmla="*/ 240860 w 1754187"/>
                <a:gd name="connsiteY145" fmla="*/ 605274 h 1672954"/>
                <a:gd name="connsiteX146" fmla="*/ 246541 w 1754187"/>
                <a:gd name="connsiteY146" fmla="*/ 608114 h 1672954"/>
                <a:gd name="connsiteX147" fmla="*/ 257618 w 1754187"/>
                <a:gd name="connsiteY147" fmla="*/ 608114 h 1672954"/>
                <a:gd name="connsiteX148" fmla="*/ 302495 w 1754187"/>
                <a:gd name="connsiteY148" fmla="*/ 591357 h 1672954"/>
                <a:gd name="connsiteX149" fmla="*/ 308176 w 1754187"/>
                <a:gd name="connsiteY149" fmla="*/ 585676 h 1672954"/>
                <a:gd name="connsiteX150" fmla="*/ 311016 w 1754187"/>
                <a:gd name="connsiteY150" fmla="*/ 579995 h 1672954"/>
                <a:gd name="connsiteX151" fmla="*/ 316413 w 1754187"/>
                <a:gd name="connsiteY151" fmla="*/ 574599 h 1672954"/>
                <a:gd name="connsiteX152" fmla="*/ 319253 w 1754187"/>
                <a:gd name="connsiteY152" fmla="*/ 568918 h 1672954"/>
                <a:gd name="connsiteX153" fmla="*/ 366971 w 1754187"/>
                <a:gd name="connsiteY153" fmla="*/ 552160 h 1672954"/>
                <a:gd name="connsiteX154" fmla="*/ 375492 w 1754187"/>
                <a:gd name="connsiteY154" fmla="*/ 552160 h 1672954"/>
                <a:gd name="connsiteX155" fmla="*/ 422925 w 1754187"/>
                <a:gd name="connsiteY155" fmla="*/ 515520 h 1672954"/>
                <a:gd name="connsiteX156" fmla="*/ 431446 w 1754187"/>
                <a:gd name="connsiteY156" fmla="*/ 507283 h 1672954"/>
                <a:gd name="connsiteX157" fmla="*/ 437127 w 1754187"/>
                <a:gd name="connsiteY157" fmla="*/ 498762 h 1672954"/>
                <a:gd name="connsiteX158" fmla="*/ 470643 w 1754187"/>
                <a:gd name="connsiteY158" fmla="*/ 487685 h 1672954"/>
                <a:gd name="connsiteX159" fmla="*/ 482004 w 1754187"/>
                <a:gd name="connsiteY159" fmla="*/ 487685 h 1672954"/>
                <a:gd name="connsiteX160" fmla="*/ 518360 w 1754187"/>
                <a:gd name="connsiteY160" fmla="*/ 498762 h 1672954"/>
                <a:gd name="connsiteX161" fmla="*/ 526597 w 1754187"/>
                <a:gd name="connsiteY161" fmla="*/ 498762 h 1672954"/>
                <a:gd name="connsiteX162" fmla="*/ 554716 w 1754187"/>
                <a:gd name="connsiteY162" fmla="*/ 487685 h 1672954"/>
                <a:gd name="connsiteX163" fmla="*/ 563237 w 1754187"/>
                <a:gd name="connsiteY163" fmla="*/ 479164 h 1672954"/>
                <a:gd name="connsiteX164" fmla="*/ 574315 w 1754187"/>
                <a:gd name="connsiteY164" fmla="*/ 473483 h 1672954"/>
                <a:gd name="connsiteX165" fmla="*/ 579995 w 1754187"/>
                <a:gd name="connsiteY165" fmla="*/ 468086 h 1672954"/>
                <a:gd name="connsiteX166" fmla="*/ 627713 w 1754187"/>
                <a:gd name="connsiteY166" fmla="*/ 459565 h 1672954"/>
                <a:gd name="connsiteX167" fmla="*/ 644471 w 1754187"/>
                <a:gd name="connsiteY167" fmla="*/ 453885 h 1672954"/>
                <a:gd name="connsiteX168" fmla="*/ 658388 w 1754187"/>
                <a:gd name="connsiteY168" fmla="*/ 453885 h 1672954"/>
                <a:gd name="connsiteX169" fmla="*/ 694745 w 1754187"/>
                <a:gd name="connsiteY169" fmla="*/ 417528 h 1672954"/>
                <a:gd name="connsiteX170" fmla="*/ 694745 w 1754187"/>
                <a:gd name="connsiteY170" fmla="*/ 409007 h 1672954"/>
                <a:gd name="connsiteX171" fmla="*/ 697585 w 1754187"/>
                <a:gd name="connsiteY171" fmla="*/ 361574 h 1672954"/>
                <a:gd name="connsiteX172" fmla="*/ 700425 w 1754187"/>
                <a:gd name="connsiteY172" fmla="*/ 353053 h 1672954"/>
                <a:gd name="connsiteX173" fmla="*/ 728545 w 1754187"/>
                <a:gd name="connsiteY173" fmla="*/ 313856 h 1672954"/>
                <a:gd name="connsiteX174" fmla="*/ 770581 w 1754187"/>
                <a:gd name="connsiteY174" fmla="*/ 299939 h 1672954"/>
                <a:gd name="connsiteX175" fmla="*/ 795860 w 1754187"/>
                <a:gd name="connsiteY175" fmla="*/ 283181 h 1672954"/>
                <a:gd name="connsiteX176" fmla="*/ 804097 w 1754187"/>
                <a:gd name="connsiteY176" fmla="*/ 277500 h 1672954"/>
                <a:gd name="connsiteX177" fmla="*/ 812618 w 1754187"/>
                <a:gd name="connsiteY177" fmla="*/ 271820 h 1672954"/>
                <a:gd name="connsiteX178" fmla="*/ 851815 w 1754187"/>
                <a:gd name="connsiteY178" fmla="*/ 229783 h 1672954"/>
                <a:gd name="connsiteX179" fmla="*/ 860336 w 1754187"/>
                <a:gd name="connsiteY179" fmla="*/ 218705 h 1672954"/>
                <a:gd name="connsiteX180" fmla="*/ 910610 w 1754187"/>
                <a:gd name="connsiteY180" fmla="*/ 201663 h 1672954"/>
                <a:gd name="connsiteX181" fmla="*/ 946966 w 1754187"/>
                <a:gd name="connsiteY181" fmla="*/ 190586 h 1672954"/>
                <a:gd name="connsiteX182" fmla="*/ 955487 w 1754187"/>
                <a:gd name="connsiteY182" fmla="*/ 187746 h 1672954"/>
                <a:gd name="connsiteX183" fmla="*/ 994683 w 1754187"/>
                <a:gd name="connsiteY183" fmla="*/ 170988 h 1672954"/>
                <a:gd name="connsiteX184" fmla="*/ 1000364 w 1754187"/>
                <a:gd name="connsiteY184" fmla="*/ 170988 h 1672954"/>
                <a:gd name="connsiteX185" fmla="*/ 1059159 w 1754187"/>
                <a:gd name="connsiteY185" fmla="*/ 140028 h 1672954"/>
                <a:gd name="connsiteX186" fmla="*/ 1090118 w 1754187"/>
                <a:gd name="connsiteY186" fmla="*/ 126111 h 1672954"/>
                <a:gd name="connsiteX187" fmla="*/ 1098355 w 1754187"/>
                <a:gd name="connsiteY187" fmla="*/ 123270 h 1672954"/>
                <a:gd name="connsiteX188" fmla="*/ 1120794 w 1754187"/>
                <a:gd name="connsiteY188" fmla="*/ 106512 h 1672954"/>
                <a:gd name="connsiteX189" fmla="*/ 1126475 w 1754187"/>
                <a:gd name="connsiteY189" fmla="*/ 97991 h 1672954"/>
                <a:gd name="connsiteX190" fmla="*/ 1137552 w 1754187"/>
                <a:gd name="connsiteY190" fmla="*/ 78393 h 1672954"/>
                <a:gd name="connsiteX191" fmla="*/ 1146073 w 1754187"/>
                <a:gd name="connsiteY191" fmla="*/ 53114 h 1672954"/>
                <a:gd name="connsiteX192" fmla="*/ 1143233 w 1754187"/>
                <a:gd name="connsiteY192" fmla="*/ 42037 h 1672954"/>
                <a:gd name="connsiteX193" fmla="*/ 1140392 w 1754187"/>
                <a:gd name="connsiteY193" fmla="*/ 28119 h 1672954"/>
                <a:gd name="connsiteX194" fmla="*/ 1151754 w 1754187"/>
                <a:gd name="connsiteY194" fmla="*/ 0 h 1672954"/>
                <a:gd name="connsiteX195" fmla="*/ 1159990 w 1754187"/>
                <a:gd name="connsiteY195" fmla="*/ 2840 h 1672954"/>
                <a:gd name="connsiteX196" fmla="*/ 1196347 w 1754187"/>
                <a:gd name="connsiteY196" fmla="*/ 28119 h 1672954"/>
                <a:gd name="connsiteX197" fmla="*/ 1204868 w 1754187"/>
                <a:gd name="connsiteY197" fmla="*/ 36356 h 1672954"/>
                <a:gd name="connsiteX198" fmla="*/ 1210548 w 1754187"/>
                <a:gd name="connsiteY198" fmla="*/ 42037 h 1672954"/>
                <a:gd name="connsiteX199" fmla="*/ 1252585 w 1754187"/>
                <a:gd name="connsiteY199" fmla="*/ 55954 h 1672954"/>
                <a:gd name="connsiteX200" fmla="*/ 1263663 w 1754187"/>
                <a:gd name="connsiteY200" fmla="*/ 50558 h 1672954"/>
                <a:gd name="connsiteX0" fmla="*/ 1263663 w 1754187"/>
                <a:gd name="connsiteY0" fmla="*/ 50558 h 1510213"/>
                <a:gd name="connsiteX1" fmla="*/ 1300303 w 1754187"/>
                <a:gd name="connsiteY1" fmla="*/ 72996 h 1510213"/>
                <a:gd name="connsiteX2" fmla="*/ 1302859 w 1754187"/>
                <a:gd name="connsiteY2" fmla="*/ 84074 h 1510213"/>
                <a:gd name="connsiteX3" fmla="*/ 1336659 w 1754187"/>
                <a:gd name="connsiteY3" fmla="*/ 112193 h 1510213"/>
                <a:gd name="connsiteX4" fmla="*/ 1344896 w 1754187"/>
                <a:gd name="connsiteY4" fmla="*/ 115033 h 1510213"/>
                <a:gd name="connsiteX5" fmla="*/ 1389773 w 1754187"/>
                <a:gd name="connsiteY5" fmla="*/ 170988 h 1510213"/>
                <a:gd name="connsiteX6" fmla="*/ 1389773 w 1754187"/>
                <a:gd name="connsiteY6" fmla="*/ 179225 h 1510213"/>
                <a:gd name="connsiteX7" fmla="*/ 1398294 w 1754187"/>
                <a:gd name="connsiteY7" fmla="*/ 196267 h 1510213"/>
                <a:gd name="connsiteX8" fmla="*/ 1443171 w 1754187"/>
                <a:gd name="connsiteY8" fmla="*/ 252221 h 1510213"/>
                <a:gd name="connsiteX9" fmla="*/ 1446012 w 1754187"/>
                <a:gd name="connsiteY9" fmla="*/ 260742 h 1510213"/>
                <a:gd name="connsiteX10" fmla="*/ 1465610 w 1754187"/>
                <a:gd name="connsiteY10" fmla="*/ 294258 h 1510213"/>
                <a:gd name="connsiteX11" fmla="*/ 1476687 w 1754187"/>
                <a:gd name="connsiteY11" fmla="*/ 319537 h 1510213"/>
                <a:gd name="connsiteX12" fmla="*/ 1476687 w 1754187"/>
                <a:gd name="connsiteY12" fmla="*/ 386853 h 1510213"/>
                <a:gd name="connsiteX13" fmla="*/ 1479528 w 1754187"/>
                <a:gd name="connsiteY13" fmla="*/ 395090 h 1510213"/>
                <a:gd name="connsiteX14" fmla="*/ 1465610 w 1754187"/>
                <a:gd name="connsiteY14" fmla="*/ 459565 h 1510213"/>
                <a:gd name="connsiteX15" fmla="*/ 1468166 w 1754187"/>
                <a:gd name="connsiteY15" fmla="*/ 552160 h 1510213"/>
                <a:gd name="connsiteX16" fmla="*/ 1471007 w 1754187"/>
                <a:gd name="connsiteY16" fmla="*/ 566078 h 1510213"/>
                <a:gd name="connsiteX17" fmla="*/ 1479528 w 1754187"/>
                <a:gd name="connsiteY17" fmla="*/ 588516 h 1510213"/>
                <a:gd name="connsiteX18" fmla="*/ 1479528 w 1754187"/>
                <a:gd name="connsiteY18" fmla="*/ 594197 h 1510213"/>
                <a:gd name="connsiteX19" fmla="*/ 1488049 w 1754187"/>
                <a:gd name="connsiteY19" fmla="*/ 610955 h 1510213"/>
                <a:gd name="connsiteX20" fmla="*/ 1510203 w 1754187"/>
                <a:gd name="connsiteY20" fmla="*/ 686508 h 1510213"/>
                <a:gd name="connsiteX21" fmla="*/ 1510203 w 1754187"/>
                <a:gd name="connsiteY21" fmla="*/ 700709 h 1510213"/>
                <a:gd name="connsiteX22" fmla="*/ 1544003 w 1754187"/>
                <a:gd name="connsiteY22" fmla="*/ 784783 h 1510213"/>
                <a:gd name="connsiteX23" fmla="*/ 1549684 w 1754187"/>
                <a:gd name="connsiteY23" fmla="*/ 795860 h 1510213"/>
                <a:gd name="connsiteX24" fmla="*/ 1552240 w 1754187"/>
                <a:gd name="connsiteY24" fmla="*/ 804381 h 1510213"/>
                <a:gd name="connsiteX25" fmla="*/ 1594277 w 1754187"/>
                <a:gd name="connsiteY25" fmla="*/ 905213 h 1510213"/>
                <a:gd name="connsiteX26" fmla="*/ 1599958 w 1754187"/>
                <a:gd name="connsiteY26" fmla="*/ 916290 h 1510213"/>
                <a:gd name="connsiteX27" fmla="*/ 1605638 w 1754187"/>
                <a:gd name="connsiteY27" fmla="*/ 924811 h 1510213"/>
                <a:gd name="connsiteX28" fmla="*/ 1633758 w 1754187"/>
                <a:gd name="connsiteY28" fmla="*/ 994967 h 1510213"/>
                <a:gd name="connsiteX29" fmla="*/ 1636314 w 1754187"/>
                <a:gd name="connsiteY29" fmla="*/ 1003204 h 1510213"/>
                <a:gd name="connsiteX30" fmla="*/ 1644835 w 1754187"/>
                <a:gd name="connsiteY30" fmla="*/ 1014566 h 1510213"/>
                <a:gd name="connsiteX31" fmla="*/ 1684031 w 1754187"/>
                <a:gd name="connsiteY31" fmla="*/ 1084438 h 1510213"/>
                <a:gd name="connsiteX32" fmla="*/ 1695393 w 1754187"/>
                <a:gd name="connsiteY32" fmla="*/ 1092959 h 1510213"/>
                <a:gd name="connsiteX33" fmla="*/ 1754187 w 1754187"/>
                <a:gd name="connsiteY33" fmla="*/ 1112557 h 1510213"/>
                <a:gd name="connsiteX34" fmla="*/ 1633758 w 1754187"/>
                <a:gd name="connsiteY34" fmla="*/ 1188110 h 1510213"/>
                <a:gd name="connsiteX35" fmla="*/ 1628077 w 1754187"/>
                <a:gd name="connsiteY35" fmla="*/ 1190950 h 1510213"/>
                <a:gd name="connsiteX36" fmla="*/ 1619556 w 1754187"/>
                <a:gd name="connsiteY36" fmla="*/ 1199471 h 1510213"/>
                <a:gd name="connsiteX37" fmla="*/ 1572122 w 1754187"/>
                <a:gd name="connsiteY37" fmla="*/ 1263947 h 1510213"/>
                <a:gd name="connsiteX38" fmla="*/ 1555080 w 1754187"/>
                <a:gd name="connsiteY38" fmla="*/ 1328422 h 1510213"/>
                <a:gd name="connsiteX39" fmla="*/ 1555080 w 1754187"/>
                <a:gd name="connsiteY39" fmla="*/ 1336659 h 1510213"/>
                <a:gd name="connsiteX40" fmla="*/ 1552240 w 1754187"/>
                <a:gd name="connsiteY40" fmla="*/ 1342340 h 1510213"/>
                <a:gd name="connsiteX41" fmla="*/ 1549684 w 1754187"/>
                <a:gd name="connsiteY41" fmla="*/ 1350861 h 1510213"/>
                <a:gd name="connsiteX42" fmla="*/ 1544003 w 1754187"/>
                <a:gd name="connsiteY42" fmla="*/ 1384377 h 1510213"/>
                <a:gd name="connsiteX43" fmla="*/ 1538322 w 1754187"/>
                <a:gd name="connsiteY43" fmla="*/ 1392897 h 1510213"/>
                <a:gd name="connsiteX44" fmla="*/ 1535482 w 1754187"/>
                <a:gd name="connsiteY44" fmla="*/ 1398294 h 1510213"/>
                <a:gd name="connsiteX45" fmla="*/ 1530085 w 1754187"/>
                <a:gd name="connsiteY45" fmla="*/ 1406815 h 1510213"/>
                <a:gd name="connsiteX46" fmla="*/ 1490605 w 1754187"/>
                <a:gd name="connsiteY46" fmla="*/ 1457089 h 1510213"/>
                <a:gd name="connsiteX47" fmla="*/ 1439109 w 1754187"/>
                <a:gd name="connsiteY47" fmla="*/ 1454577 h 1510213"/>
                <a:gd name="connsiteX48" fmla="*/ 1407609 w 1754187"/>
                <a:gd name="connsiteY48" fmla="*/ 1467392 h 1510213"/>
                <a:gd name="connsiteX49" fmla="*/ 1361630 w 1754187"/>
                <a:gd name="connsiteY49" fmla="*/ 1438777 h 1510213"/>
                <a:gd name="connsiteX50" fmla="*/ 1321527 w 1754187"/>
                <a:gd name="connsiteY50" fmla="*/ 1428484 h 1510213"/>
                <a:gd name="connsiteX51" fmla="*/ 1236759 w 1754187"/>
                <a:gd name="connsiteY51" fmla="*/ 1437937 h 1510213"/>
                <a:gd name="connsiteX52" fmla="*/ 1178918 w 1754187"/>
                <a:gd name="connsiteY52" fmla="*/ 1457909 h 1510213"/>
                <a:gd name="connsiteX53" fmla="*/ 1074699 w 1754187"/>
                <a:gd name="connsiteY53" fmla="*/ 1484098 h 1510213"/>
                <a:gd name="connsiteX54" fmla="*/ 975146 w 1754187"/>
                <a:gd name="connsiteY54" fmla="*/ 1510213 h 1510213"/>
                <a:gd name="connsiteX55" fmla="*/ 925202 w 1754187"/>
                <a:gd name="connsiteY55" fmla="*/ 1505314 h 1510213"/>
                <a:gd name="connsiteX56" fmla="*/ 876729 w 1754187"/>
                <a:gd name="connsiteY56" fmla="*/ 1510126 h 1510213"/>
                <a:gd name="connsiteX57" fmla="*/ 817177 w 1754187"/>
                <a:gd name="connsiteY57" fmla="*/ 1491396 h 1510213"/>
                <a:gd name="connsiteX58" fmla="*/ 748498 w 1754187"/>
                <a:gd name="connsiteY58" fmla="*/ 1467332 h 1510213"/>
                <a:gd name="connsiteX59" fmla="*/ 703037 w 1754187"/>
                <a:gd name="connsiteY59" fmla="*/ 1471389 h 1510213"/>
                <a:gd name="connsiteX60" fmla="*/ 625749 w 1754187"/>
                <a:gd name="connsiteY60" fmla="*/ 1453008 h 1510213"/>
                <a:gd name="connsiteX61" fmla="*/ 506102 w 1754187"/>
                <a:gd name="connsiteY61" fmla="*/ 1443296 h 1510213"/>
                <a:gd name="connsiteX62" fmla="*/ 401488 w 1754187"/>
                <a:gd name="connsiteY62" fmla="*/ 1454123 h 1510213"/>
                <a:gd name="connsiteX63" fmla="*/ 341057 w 1754187"/>
                <a:gd name="connsiteY63" fmla="*/ 1478042 h 1510213"/>
                <a:gd name="connsiteX64" fmla="*/ 288986 w 1754187"/>
                <a:gd name="connsiteY64" fmla="*/ 1467399 h 1510213"/>
                <a:gd name="connsiteX65" fmla="*/ 235179 w 1754187"/>
                <a:gd name="connsiteY65" fmla="*/ 1479528 h 1510213"/>
                <a:gd name="connsiteX66" fmla="*/ 232623 w 1754187"/>
                <a:gd name="connsiteY66" fmla="*/ 1476687 h 1510213"/>
                <a:gd name="connsiteX67" fmla="*/ 232623 w 1754187"/>
                <a:gd name="connsiteY67" fmla="*/ 1465610 h 1510213"/>
                <a:gd name="connsiteX68" fmla="*/ 229783 w 1754187"/>
                <a:gd name="connsiteY68" fmla="*/ 1457089 h 1510213"/>
                <a:gd name="connsiteX69" fmla="*/ 229783 w 1754187"/>
                <a:gd name="connsiteY69" fmla="*/ 1451692 h 1510213"/>
                <a:gd name="connsiteX70" fmla="*/ 240860 w 1754187"/>
                <a:gd name="connsiteY70" fmla="*/ 1398294 h 1510213"/>
                <a:gd name="connsiteX71" fmla="*/ 243700 w 1754187"/>
                <a:gd name="connsiteY71" fmla="*/ 1395454 h 1510213"/>
                <a:gd name="connsiteX72" fmla="*/ 249381 w 1754187"/>
                <a:gd name="connsiteY72" fmla="*/ 1392897 h 1510213"/>
                <a:gd name="connsiteX73" fmla="*/ 254778 w 1754187"/>
                <a:gd name="connsiteY73" fmla="*/ 1390057 h 1510213"/>
                <a:gd name="connsiteX74" fmla="*/ 263298 w 1754187"/>
                <a:gd name="connsiteY74" fmla="*/ 1387217 h 1510213"/>
                <a:gd name="connsiteX75" fmla="*/ 299655 w 1754187"/>
                <a:gd name="connsiteY75" fmla="*/ 1387217 h 1510213"/>
                <a:gd name="connsiteX76" fmla="*/ 299655 w 1754187"/>
                <a:gd name="connsiteY76" fmla="*/ 1381536 h 1510213"/>
                <a:gd name="connsiteX77" fmla="*/ 305335 w 1754187"/>
                <a:gd name="connsiteY77" fmla="*/ 1375855 h 1510213"/>
                <a:gd name="connsiteX78" fmla="*/ 305335 w 1754187"/>
                <a:gd name="connsiteY78" fmla="*/ 1317061 h 1510213"/>
                <a:gd name="connsiteX79" fmla="*/ 308176 w 1754187"/>
                <a:gd name="connsiteY79" fmla="*/ 1311380 h 1510213"/>
                <a:gd name="connsiteX80" fmla="*/ 313856 w 1754187"/>
                <a:gd name="connsiteY80" fmla="*/ 1303143 h 1510213"/>
                <a:gd name="connsiteX81" fmla="*/ 316413 w 1754187"/>
                <a:gd name="connsiteY81" fmla="*/ 1300303 h 1510213"/>
                <a:gd name="connsiteX82" fmla="*/ 341692 w 1754187"/>
                <a:gd name="connsiteY82" fmla="*/ 1266787 h 1510213"/>
                <a:gd name="connsiteX83" fmla="*/ 372651 w 1754187"/>
                <a:gd name="connsiteY83" fmla="*/ 1238668 h 1510213"/>
                <a:gd name="connsiteX84" fmla="*/ 378332 w 1754187"/>
                <a:gd name="connsiteY84" fmla="*/ 1238668 h 1510213"/>
                <a:gd name="connsiteX85" fmla="*/ 383728 w 1754187"/>
                <a:gd name="connsiteY85" fmla="*/ 1235827 h 1510213"/>
                <a:gd name="connsiteX86" fmla="*/ 389409 w 1754187"/>
                <a:gd name="connsiteY86" fmla="*/ 1235827 h 1510213"/>
                <a:gd name="connsiteX87" fmla="*/ 411848 w 1754187"/>
                <a:gd name="connsiteY87" fmla="*/ 1238668 h 1510213"/>
                <a:gd name="connsiteX88" fmla="*/ 422925 w 1754187"/>
                <a:gd name="connsiteY88" fmla="*/ 1238668 h 1510213"/>
                <a:gd name="connsiteX89" fmla="*/ 445364 w 1754187"/>
                <a:gd name="connsiteY89" fmla="*/ 1224750 h 1510213"/>
                <a:gd name="connsiteX90" fmla="*/ 439967 w 1754187"/>
                <a:gd name="connsiteY90" fmla="*/ 1221910 h 1510213"/>
                <a:gd name="connsiteX91" fmla="*/ 428606 w 1754187"/>
                <a:gd name="connsiteY91" fmla="*/ 1199471 h 1510213"/>
                <a:gd name="connsiteX92" fmla="*/ 425765 w 1754187"/>
                <a:gd name="connsiteY92" fmla="*/ 1193790 h 1510213"/>
                <a:gd name="connsiteX93" fmla="*/ 403327 w 1754187"/>
                <a:gd name="connsiteY93" fmla="*/ 1171352 h 1510213"/>
                <a:gd name="connsiteX94" fmla="*/ 400486 w 1754187"/>
                <a:gd name="connsiteY94" fmla="*/ 1171352 h 1510213"/>
                <a:gd name="connsiteX95" fmla="*/ 395090 w 1754187"/>
                <a:gd name="connsiteY95" fmla="*/ 1168511 h 1510213"/>
                <a:gd name="connsiteX96" fmla="*/ 378332 w 1754187"/>
                <a:gd name="connsiteY96" fmla="*/ 1162831 h 1510213"/>
                <a:gd name="connsiteX97" fmla="*/ 372651 w 1754187"/>
                <a:gd name="connsiteY97" fmla="*/ 1160274 h 1510213"/>
                <a:gd name="connsiteX98" fmla="*/ 353053 w 1754187"/>
                <a:gd name="connsiteY98" fmla="*/ 1126475 h 1510213"/>
                <a:gd name="connsiteX99" fmla="*/ 333455 w 1754187"/>
                <a:gd name="connsiteY99" fmla="*/ 1123634 h 1510213"/>
                <a:gd name="connsiteX100" fmla="*/ 294258 w 1754187"/>
                <a:gd name="connsiteY100" fmla="*/ 1112557 h 1510213"/>
                <a:gd name="connsiteX101" fmla="*/ 299655 w 1754187"/>
                <a:gd name="connsiteY101" fmla="*/ 1095799 h 1510213"/>
                <a:gd name="connsiteX102" fmla="*/ 294258 w 1754187"/>
                <a:gd name="connsiteY102" fmla="*/ 1050922 h 1510213"/>
                <a:gd name="connsiteX103" fmla="*/ 294258 w 1754187"/>
                <a:gd name="connsiteY103" fmla="*/ 1039560 h 1510213"/>
                <a:gd name="connsiteX104" fmla="*/ 302495 w 1754187"/>
                <a:gd name="connsiteY104" fmla="*/ 983606 h 1510213"/>
                <a:gd name="connsiteX105" fmla="*/ 302495 w 1754187"/>
                <a:gd name="connsiteY105" fmla="*/ 964008 h 1510213"/>
                <a:gd name="connsiteX106" fmla="*/ 324934 w 1754187"/>
                <a:gd name="connsiteY106" fmla="*/ 885615 h 1510213"/>
                <a:gd name="connsiteX107" fmla="*/ 333455 w 1754187"/>
                <a:gd name="connsiteY107" fmla="*/ 874253 h 1510213"/>
                <a:gd name="connsiteX108" fmla="*/ 341692 w 1754187"/>
                <a:gd name="connsiteY108" fmla="*/ 863176 h 1510213"/>
                <a:gd name="connsiteX109" fmla="*/ 358449 w 1754187"/>
                <a:gd name="connsiteY109" fmla="*/ 823980 h 1510213"/>
                <a:gd name="connsiteX110" fmla="*/ 361290 w 1754187"/>
                <a:gd name="connsiteY110" fmla="*/ 818299 h 1510213"/>
                <a:gd name="connsiteX111" fmla="*/ 358449 w 1754187"/>
                <a:gd name="connsiteY111" fmla="*/ 806938 h 1510213"/>
                <a:gd name="connsiteX112" fmla="*/ 358449 w 1754187"/>
                <a:gd name="connsiteY112" fmla="*/ 798701 h 1510213"/>
                <a:gd name="connsiteX113" fmla="*/ 308176 w 1754187"/>
                <a:gd name="connsiteY113" fmla="*/ 764901 h 1510213"/>
                <a:gd name="connsiteX114" fmla="*/ 296814 w 1754187"/>
                <a:gd name="connsiteY114" fmla="*/ 764901 h 1510213"/>
                <a:gd name="connsiteX115" fmla="*/ 263298 w 1754187"/>
                <a:gd name="connsiteY115" fmla="*/ 748143 h 1510213"/>
                <a:gd name="connsiteX116" fmla="*/ 254778 w 1754187"/>
                <a:gd name="connsiteY116" fmla="*/ 745302 h 1510213"/>
                <a:gd name="connsiteX117" fmla="*/ 195983 w 1754187"/>
                <a:gd name="connsiteY117" fmla="*/ 750983 h 1510213"/>
                <a:gd name="connsiteX118" fmla="*/ 184905 w 1754187"/>
                <a:gd name="connsiteY118" fmla="*/ 753823 h 1510213"/>
                <a:gd name="connsiteX119" fmla="*/ 137188 w 1754187"/>
                <a:gd name="connsiteY119" fmla="*/ 742746 h 1510213"/>
                <a:gd name="connsiteX120" fmla="*/ 131507 w 1754187"/>
                <a:gd name="connsiteY120" fmla="*/ 734225 h 1510213"/>
                <a:gd name="connsiteX121" fmla="*/ 100832 w 1754187"/>
                <a:gd name="connsiteY121" fmla="*/ 686508 h 1510213"/>
                <a:gd name="connsiteX122" fmla="*/ 86630 w 1754187"/>
                <a:gd name="connsiteY122" fmla="*/ 680827 h 1510213"/>
                <a:gd name="connsiteX123" fmla="*/ 69872 w 1754187"/>
                <a:gd name="connsiteY123" fmla="*/ 675430 h 1510213"/>
                <a:gd name="connsiteX124" fmla="*/ 24995 w 1754187"/>
                <a:gd name="connsiteY124" fmla="*/ 630553 h 1510213"/>
                <a:gd name="connsiteX125" fmla="*/ 24995 w 1754187"/>
                <a:gd name="connsiteY125" fmla="*/ 619192 h 1510213"/>
                <a:gd name="connsiteX126" fmla="*/ 22439 w 1754187"/>
                <a:gd name="connsiteY126" fmla="*/ 610955 h 1510213"/>
                <a:gd name="connsiteX127" fmla="*/ 0 w 1754187"/>
                <a:gd name="connsiteY127" fmla="*/ 532562 h 1510213"/>
                <a:gd name="connsiteX128" fmla="*/ 8237 w 1754187"/>
                <a:gd name="connsiteY128" fmla="*/ 535118 h 1510213"/>
                <a:gd name="connsiteX129" fmla="*/ 16758 w 1754187"/>
                <a:gd name="connsiteY129" fmla="*/ 535118 h 1510213"/>
                <a:gd name="connsiteX130" fmla="*/ 33516 w 1754187"/>
                <a:gd name="connsiteY130" fmla="*/ 537958 h 1510213"/>
                <a:gd name="connsiteX131" fmla="*/ 47433 w 1754187"/>
                <a:gd name="connsiteY131" fmla="*/ 535118 h 1510213"/>
                <a:gd name="connsiteX132" fmla="*/ 58795 w 1754187"/>
                <a:gd name="connsiteY132" fmla="*/ 535118 h 1510213"/>
                <a:gd name="connsiteX133" fmla="*/ 72712 w 1754187"/>
                <a:gd name="connsiteY133" fmla="*/ 532562 h 1510213"/>
                <a:gd name="connsiteX134" fmla="*/ 78393 w 1754187"/>
                <a:gd name="connsiteY134" fmla="*/ 529721 h 1510213"/>
                <a:gd name="connsiteX135" fmla="*/ 86630 w 1754187"/>
                <a:gd name="connsiteY135" fmla="*/ 529721 h 1510213"/>
                <a:gd name="connsiteX136" fmla="*/ 120430 w 1754187"/>
                <a:gd name="connsiteY136" fmla="*/ 526881 h 1510213"/>
                <a:gd name="connsiteX137" fmla="*/ 128667 w 1754187"/>
                <a:gd name="connsiteY137" fmla="*/ 529721 h 1510213"/>
                <a:gd name="connsiteX138" fmla="*/ 134347 w 1754187"/>
                <a:gd name="connsiteY138" fmla="*/ 529721 h 1510213"/>
                <a:gd name="connsiteX139" fmla="*/ 165307 w 1754187"/>
                <a:gd name="connsiteY139" fmla="*/ 549320 h 1510213"/>
                <a:gd name="connsiteX140" fmla="*/ 173544 w 1754187"/>
                <a:gd name="connsiteY140" fmla="*/ 557557 h 1510213"/>
                <a:gd name="connsiteX141" fmla="*/ 179225 w 1754187"/>
                <a:gd name="connsiteY141" fmla="*/ 560397 h 1510213"/>
                <a:gd name="connsiteX142" fmla="*/ 187746 w 1754187"/>
                <a:gd name="connsiteY142" fmla="*/ 566078 h 1510213"/>
                <a:gd name="connsiteX143" fmla="*/ 226942 w 1754187"/>
                <a:gd name="connsiteY143" fmla="*/ 599594 h 1510213"/>
                <a:gd name="connsiteX144" fmla="*/ 232623 w 1754187"/>
                <a:gd name="connsiteY144" fmla="*/ 602434 h 1510213"/>
                <a:gd name="connsiteX145" fmla="*/ 240860 w 1754187"/>
                <a:gd name="connsiteY145" fmla="*/ 605274 h 1510213"/>
                <a:gd name="connsiteX146" fmla="*/ 246541 w 1754187"/>
                <a:gd name="connsiteY146" fmla="*/ 608114 h 1510213"/>
                <a:gd name="connsiteX147" fmla="*/ 257618 w 1754187"/>
                <a:gd name="connsiteY147" fmla="*/ 608114 h 1510213"/>
                <a:gd name="connsiteX148" fmla="*/ 302495 w 1754187"/>
                <a:gd name="connsiteY148" fmla="*/ 591357 h 1510213"/>
                <a:gd name="connsiteX149" fmla="*/ 308176 w 1754187"/>
                <a:gd name="connsiteY149" fmla="*/ 585676 h 1510213"/>
                <a:gd name="connsiteX150" fmla="*/ 311016 w 1754187"/>
                <a:gd name="connsiteY150" fmla="*/ 579995 h 1510213"/>
                <a:gd name="connsiteX151" fmla="*/ 316413 w 1754187"/>
                <a:gd name="connsiteY151" fmla="*/ 574599 h 1510213"/>
                <a:gd name="connsiteX152" fmla="*/ 319253 w 1754187"/>
                <a:gd name="connsiteY152" fmla="*/ 568918 h 1510213"/>
                <a:gd name="connsiteX153" fmla="*/ 366971 w 1754187"/>
                <a:gd name="connsiteY153" fmla="*/ 552160 h 1510213"/>
                <a:gd name="connsiteX154" fmla="*/ 375492 w 1754187"/>
                <a:gd name="connsiteY154" fmla="*/ 552160 h 1510213"/>
                <a:gd name="connsiteX155" fmla="*/ 422925 w 1754187"/>
                <a:gd name="connsiteY155" fmla="*/ 515520 h 1510213"/>
                <a:gd name="connsiteX156" fmla="*/ 431446 w 1754187"/>
                <a:gd name="connsiteY156" fmla="*/ 507283 h 1510213"/>
                <a:gd name="connsiteX157" fmla="*/ 437127 w 1754187"/>
                <a:gd name="connsiteY157" fmla="*/ 498762 h 1510213"/>
                <a:gd name="connsiteX158" fmla="*/ 470643 w 1754187"/>
                <a:gd name="connsiteY158" fmla="*/ 487685 h 1510213"/>
                <a:gd name="connsiteX159" fmla="*/ 482004 w 1754187"/>
                <a:gd name="connsiteY159" fmla="*/ 487685 h 1510213"/>
                <a:gd name="connsiteX160" fmla="*/ 518360 w 1754187"/>
                <a:gd name="connsiteY160" fmla="*/ 498762 h 1510213"/>
                <a:gd name="connsiteX161" fmla="*/ 526597 w 1754187"/>
                <a:gd name="connsiteY161" fmla="*/ 498762 h 1510213"/>
                <a:gd name="connsiteX162" fmla="*/ 554716 w 1754187"/>
                <a:gd name="connsiteY162" fmla="*/ 487685 h 1510213"/>
                <a:gd name="connsiteX163" fmla="*/ 563237 w 1754187"/>
                <a:gd name="connsiteY163" fmla="*/ 479164 h 1510213"/>
                <a:gd name="connsiteX164" fmla="*/ 574315 w 1754187"/>
                <a:gd name="connsiteY164" fmla="*/ 473483 h 1510213"/>
                <a:gd name="connsiteX165" fmla="*/ 579995 w 1754187"/>
                <a:gd name="connsiteY165" fmla="*/ 468086 h 1510213"/>
                <a:gd name="connsiteX166" fmla="*/ 627713 w 1754187"/>
                <a:gd name="connsiteY166" fmla="*/ 459565 h 1510213"/>
                <a:gd name="connsiteX167" fmla="*/ 644471 w 1754187"/>
                <a:gd name="connsiteY167" fmla="*/ 453885 h 1510213"/>
                <a:gd name="connsiteX168" fmla="*/ 658388 w 1754187"/>
                <a:gd name="connsiteY168" fmla="*/ 453885 h 1510213"/>
                <a:gd name="connsiteX169" fmla="*/ 694745 w 1754187"/>
                <a:gd name="connsiteY169" fmla="*/ 417528 h 1510213"/>
                <a:gd name="connsiteX170" fmla="*/ 694745 w 1754187"/>
                <a:gd name="connsiteY170" fmla="*/ 409007 h 1510213"/>
                <a:gd name="connsiteX171" fmla="*/ 697585 w 1754187"/>
                <a:gd name="connsiteY171" fmla="*/ 361574 h 1510213"/>
                <a:gd name="connsiteX172" fmla="*/ 700425 w 1754187"/>
                <a:gd name="connsiteY172" fmla="*/ 353053 h 1510213"/>
                <a:gd name="connsiteX173" fmla="*/ 728545 w 1754187"/>
                <a:gd name="connsiteY173" fmla="*/ 313856 h 1510213"/>
                <a:gd name="connsiteX174" fmla="*/ 770581 w 1754187"/>
                <a:gd name="connsiteY174" fmla="*/ 299939 h 1510213"/>
                <a:gd name="connsiteX175" fmla="*/ 795860 w 1754187"/>
                <a:gd name="connsiteY175" fmla="*/ 283181 h 1510213"/>
                <a:gd name="connsiteX176" fmla="*/ 804097 w 1754187"/>
                <a:gd name="connsiteY176" fmla="*/ 277500 h 1510213"/>
                <a:gd name="connsiteX177" fmla="*/ 812618 w 1754187"/>
                <a:gd name="connsiteY177" fmla="*/ 271820 h 1510213"/>
                <a:gd name="connsiteX178" fmla="*/ 851815 w 1754187"/>
                <a:gd name="connsiteY178" fmla="*/ 229783 h 1510213"/>
                <a:gd name="connsiteX179" fmla="*/ 860336 w 1754187"/>
                <a:gd name="connsiteY179" fmla="*/ 218705 h 1510213"/>
                <a:gd name="connsiteX180" fmla="*/ 910610 w 1754187"/>
                <a:gd name="connsiteY180" fmla="*/ 201663 h 1510213"/>
                <a:gd name="connsiteX181" fmla="*/ 946966 w 1754187"/>
                <a:gd name="connsiteY181" fmla="*/ 190586 h 1510213"/>
                <a:gd name="connsiteX182" fmla="*/ 955487 w 1754187"/>
                <a:gd name="connsiteY182" fmla="*/ 187746 h 1510213"/>
                <a:gd name="connsiteX183" fmla="*/ 994683 w 1754187"/>
                <a:gd name="connsiteY183" fmla="*/ 170988 h 1510213"/>
                <a:gd name="connsiteX184" fmla="*/ 1000364 w 1754187"/>
                <a:gd name="connsiteY184" fmla="*/ 170988 h 1510213"/>
                <a:gd name="connsiteX185" fmla="*/ 1059159 w 1754187"/>
                <a:gd name="connsiteY185" fmla="*/ 140028 h 1510213"/>
                <a:gd name="connsiteX186" fmla="*/ 1090118 w 1754187"/>
                <a:gd name="connsiteY186" fmla="*/ 126111 h 1510213"/>
                <a:gd name="connsiteX187" fmla="*/ 1098355 w 1754187"/>
                <a:gd name="connsiteY187" fmla="*/ 123270 h 1510213"/>
                <a:gd name="connsiteX188" fmla="*/ 1120794 w 1754187"/>
                <a:gd name="connsiteY188" fmla="*/ 106512 h 1510213"/>
                <a:gd name="connsiteX189" fmla="*/ 1126475 w 1754187"/>
                <a:gd name="connsiteY189" fmla="*/ 97991 h 1510213"/>
                <a:gd name="connsiteX190" fmla="*/ 1137552 w 1754187"/>
                <a:gd name="connsiteY190" fmla="*/ 78393 h 1510213"/>
                <a:gd name="connsiteX191" fmla="*/ 1146073 w 1754187"/>
                <a:gd name="connsiteY191" fmla="*/ 53114 h 1510213"/>
                <a:gd name="connsiteX192" fmla="*/ 1143233 w 1754187"/>
                <a:gd name="connsiteY192" fmla="*/ 42037 h 1510213"/>
                <a:gd name="connsiteX193" fmla="*/ 1140392 w 1754187"/>
                <a:gd name="connsiteY193" fmla="*/ 28119 h 1510213"/>
                <a:gd name="connsiteX194" fmla="*/ 1151754 w 1754187"/>
                <a:gd name="connsiteY194" fmla="*/ 0 h 1510213"/>
                <a:gd name="connsiteX195" fmla="*/ 1159990 w 1754187"/>
                <a:gd name="connsiteY195" fmla="*/ 2840 h 1510213"/>
                <a:gd name="connsiteX196" fmla="*/ 1196347 w 1754187"/>
                <a:gd name="connsiteY196" fmla="*/ 28119 h 1510213"/>
                <a:gd name="connsiteX197" fmla="*/ 1204868 w 1754187"/>
                <a:gd name="connsiteY197" fmla="*/ 36356 h 1510213"/>
                <a:gd name="connsiteX198" fmla="*/ 1210548 w 1754187"/>
                <a:gd name="connsiteY198" fmla="*/ 42037 h 1510213"/>
                <a:gd name="connsiteX199" fmla="*/ 1252585 w 1754187"/>
                <a:gd name="connsiteY199" fmla="*/ 55954 h 1510213"/>
                <a:gd name="connsiteX200" fmla="*/ 1263663 w 1754187"/>
                <a:gd name="connsiteY200" fmla="*/ 50558 h 151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1754187" h="1510213">
                  <a:moveTo>
                    <a:pt x="1263663" y="50558"/>
                  </a:moveTo>
                  <a:lnTo>
                    <a:pt x="1300303" y="72996"/>
                  </a:lnTo>
                  <a:lnTo>
                    <a:pt x="1302859" y="84074"/>
                  </a:lnTo>
                  <a:lnTo>
                    <a:pt x="1336659" y="112193"/>
                  </a:lnTo>
                  <a:lnTo>
                    <a:pt x="1344896" y="115033"/>
                  </a:lnTo>
                  <a:lnTo>
                    <a:pt x="1389773" y="170988"/>
                  </a:lnTo>
                  <a:lnTo>
                    <a:pt x="1389773" y="179225"/>
                  </a:lnTo>
                  <a:lnTo>
                    <a:pt x="1398294" y="196267"/>
                  </a:lnTo>
                  <a:lnTo>
                    <a:pt x="1443171" y="252221"/>
                  </a:lnTo>
                  <a:lnTo>
                    <a:pt x="1446012" y="260742"/>
                  </a:lnTo>
                  <a:lnTo>
                    <a:pt x="1465610" y="294258"/>
                  </a:lnTo>
                  <a:lnTo>
                    <a:pt x="1476687" y="319537"/>
                  </a:lnTo>
                  <a:lnTo>
                    <a:pt x="1476687" y="386853"/>
                  </a:lnTo>
                  <a:lnTo>
                    <a:pt x="1479528" y="395090"/>
                  </a:lnTo>
                  <a:lnTo>
                    <a:pt x="1465610" y="459565"/>
                  </a:lnTo>
                  <a:lnTo>
                    <a:pt x="1468166" y="552160"/>
                  </a:lnTo>
                  <a:lnTo>
                    <a:pt x="1471007" y="566078"/>
                  </a:lnTo>
                  <a:lnTo>
                    <a:pt x="1479528" y="588516"/>
                  </a:lnTo>
                  <a:lnTo>
                    <a:pt x="1479528" y="594197"/>
                  </a:lnTo>
                  <a:lnTo>
                    <a:pt x="1488049" y="610955"/>
                  </a:lnTo>
                  <a:lnTo>
                    <a:pt x="1510203" y="686508"/>
                  </a:lnTo>
                  <a:lnTo>
                    <a:pt x="1510203" y="700709"/>
                  </a:lnTo>
                  <a:lnTo>
                    <a:pt x="1544003" y="784783"/>
                  </a:lnTo>
                  <a:lnTo>
                    <a:pt x="1549684" y="795860"/>
                  </a:lnTo>
                  <a:lnTo>
                    <a:pt x="1552240" y="804381"/>
                  </a:lnTo>
                  <a:lnTo>
                    <a:pt x="1594277" y="905213"/>
                  </a:lnTo>
                  <a:lnTo>
                    <a:pt x="1599958" y="916290"/>
                  </a:lnTo>
                  <a:lnTo>
                    <a:pt x="1605638" y="924811"/>
                  </a:lnTo>
                  <a:lnTo>
                    <a:pt x="1633758" y="994967"/>
                  </a:lnTo>
                  <a:lnTo>
                    <a:pt x="1636314" y="1003204"/>
                  </a:lnTo>
                  <a:lnTo>
                    <a:pt x="1644835" y="1014566"/>
                  </a:lnTo>
                  <a:lnTo>
                    <a:pt x="1684031" y="1084438"/>
                  </a:lnTo>
                  <a:lnTo>
                    <a:pt x="1695393" y="1092959"/>
                  </a:lnTo>
                  <a:lnTo>
                    <a:pt x="1754187" y="1112557"/>
                  </a:lnTo>
                  <a:lnTo>
                    <a:pt x="1633758" y="1188110"/>
                  </a:lnTo>
                  <a:lnTo>
                    <a:pt x="1628077" y="1190950"/>
                  </a:lnTo>
                  <a:lnTo>
                    <a:pt x="1619556" y="1199471"/>
                  </a:lnTo>
                  <a:lnTo>
                    <a:pt x="1572122" y="1263947"/>
                  </a:lnTo>
                  <a:lnTo>
                    <a:pt x="1555080" y="1328422"/>
                  </a:lnTo>
                  <a:lnTo>
                    <a:pt x="1555080" y="1336659"/>
                  </a:lnTo>
                  <a:lnTo>
                    <a:pt x="1552240" y="1342340"/>
                  </a:lnTo>
                  <a:lnTo>
                    <a:pt x="1549684" y="1350861"/>
                  </a:lnTo>
                  <a:lnTo>
                    <a:pt x="1544003" y="1384377"/>
                  </a:lnTo>
                  <a:lnTo>
                    <a:pt x="1538322" y="1392897"/>
                  </a:lnTo>
                  <a:lnTo>
                    <a:pt x="1535482" y="1398294"/>
                  </a:lnTo>
                  <a:lnTo>
                    <a:pt x="1530085" y="1406815"/>
                  </a:lnTo>
                  <a:lnTo>
                    <a:pt x="1490605" y="1457089"/>
                  </a:lnTo>
                  <a:lnTo>
                    <a:pt x="1439109" y="1454577"/>
                  </a:lnTo>
                  <a:lnTo>
                    <a:pt x="1407609" y="1467392"/>
                  </a:lnTo>
                  <a:lnTo>
                    <a:pt x="1361630" y="1438777"/>
                  </a:lnTo>
                  <a:lnTo>
                    <a:pt x="1321527" y="1428484"/>
                  </a:lnTo>
                  <a:lnTo>
                    <a:pt x="1236759" y="1437937"/>
                  </a:lnTo>
                  <a:lnTo>
                    <a:pt x="1178918" y="1457909"/>
                  </a:lnTo>
                  <a:lnTo>
                    <a:pt x="1074699" y="1484098"/>
                  </a:lnTo>
                  <a:lnTo>
                    <a:pt x="975146" y="1510213"/>
                  </a:lnTo>
                  <a:lnTo>
                    <a:pt x="925202" y="1505314"/>
                  </a:lnTo>
                  <a:lnTo>
                    <a:pt x="876729" y="1510126"/>
                  </a:lnTo>
                  <a:lnTo>
                    <a:pt x="817177" y="1491396"/>
                  </a:lnTo>
                  <a:lnTo>
                    <a:pt x="748498" y="1467332"/>
                  </a:lnTo>
                  <a:lnTo>
                    <a:pt x="703037" y="1471389"/>
                  </a:lnTo>
                  <a:lnTo>
                    <a:pt x="625749" y="1453008"/>
                  </a:lnTo>
                  <a:lnTo>
                    <a:pt x="506102" y="1443296"/>
                  </a:lnTo>
                  <a:cubicBezTo>
                    <a:pt x="478450" y="1467760"/>
                    <a:pt x="395452" y="1441690"/>
                    <a:pt x="401488" y="1454123"/>
                  </a:cubicBezTo>
                  <a:lnTo>
                    <a:pt x="341057" y="1478042"/>
                  </a:lnTo>
                  <a:lnTo>
                    <a:pt x="288986" y="1467399"/>
                  </a:lnTo>
                  <a:lnTo>
                    <a:pt x="235179" y="1479528"/>
                  </a:lnTo>
                  <a:lnTo>
                    <a:pt x="232623" y="1476687"/>
                  </a:lnTo>
                  <a:lnTo>
                    <a:pt x="232623" y="1465610"/>
                  </a:lnTo>
                  <a:lnTo>
                    <a:pt x="229783" y="1457089"/>
                  </a:lnTo>
                  <a:lnTo>
                    <a:pt x="229783" y="1451692"/>
                  </a:lnTo>
                  <a:lnTo>
                    <a:pt x="240860" y="1398294"/>
                  </a:lnTo>
                  <a:lnTo>
                    <a:pt x="243700" y="1395454"/>
                  </a:lnTo>
                  <a:lnTo>
                    <a:pt x="249381" y="1392897"/>
                  </a:lnTo>
                  <a:lnTo>
                    <a:pt x="254778" y="1390057"/>
                  </a:lnTo>
                  <a:lnTo>
                    <a:pt x="263298" y="1387217"/>
                  </a:lnTo>
                  <a:lnTo>
                    <a:pt x="299655" y="1387217"/>
                  </a:lnTo>
                  <a:lnTo>
                    <a:pt x="299655" y="1381536"/>
                  </a:lnTo>
                  <a:lnTo>
                    <a:pt x="305335" y="1375855"/>
                  </a:lnTo>
                  <a:lnTo>
                    <a:pt x="305335" y="1317061"/>
                  </a:lnTo>
                  <a:lnTo>
                    <a:pt x="308176" y="1311380"/>
                  </a:lnTo>
                  <a:lnTo>
                    <a:pt x="313856" y="1303143"/>
                  </a:lnTo>
                  <a:lnTo>
                    <a:pt x="316413" y="1300303"/>
                  </a:lnTo>
                  <a:lnTo>
                    <a:pt x="341692" y="1266787"/>
                  </a:lnTo>
                  <a:lnTo>
                    <a:pt x="372651" y="1238668"/>
                  </a:lnTo>
                  <a:lnTo>
                    <a:pt x="378332" y="1238668"/>
                  </a:lnTo>
                  <a:lnTo>
                    <a:pt x="383728" y="1235827"/>
                  </a:lnTo>
                  <a:lnTo>
                    <a:pt x="389409" y="1235827"/>
                  </a:lnTo>
                  <a:lnTo>
                    <a:pt x="411848" y="1238668"/>
                  </a:lnTo>
                  <a:lnTo>
                    <a:pt x="422925" y="1238668"/>
                  </a:lnTo>
                  <a:lnTo>
                    <a:pt x="445364" y="1224750"/>
                  </a:lnTo>
                  <a:lnTo>
                    <a:pt x="439967" y="1221910"/>
                  </a:lnTo>
                  <a:lnTo>
                    <a:pt x="428606" y="1199471"/>
                  </a:lnTo>
                  <a:lnTo>
                    <a:pt x="425765" y="1193790"/>
                  </a:lnTo>
                  <a:lnTo>
                    <a:pt x="403327" y="1171352"/>
                  </a:lnTo>
                  <a:lnTo>
                    <a:pt x="400486" y="1171352"/>
                  </a:lnTo>
                  <a:lnTo>
                    <a:pt x="395090" y="1168511"/>
                  </a:lnTo>
                  <a:lnTo>
                    <a:pt x="378332" y="1162831"/>
                  </a:lnTo>
                  <a:lnTo>
                    <a:pt x="372651" y="1160274"/>
                  </a:lnTo>
                  <a:lnTo>
                    <a:pt x="353053" y="1126475"/>
                  </a:lnTo>
                  <a:lnTo>
                    <a:pt x="333455" y="1123634"/>
                  </a:lnTo>
                  <a:lnTo>
                    <a:pt x="294258" y="1112557"/>
                  </a:lnTo>
                  <a:lnTo>
                    <a:pt x="299655" y="1095799"/>
                  </a:lnTo>
                  <a:lnTo>
                    <a:pt x="294258" y="1050922"/>
                  </a:lnTo>
                  <a:lnTo>
                    <a:pt x="294258" y="1039560"/>
                  </a:lnTo>
                  <a:lnTo>
                    <a:pt x="302495" y="983606"/>
                  </a:lnTo>
                  <a:lnTo>
                    <a:pt x="302495" y="964008"/>
                  </a:lnTo>
                  <a:lnTo>
                    <a:pt x="324934" y="885615"/>
                  </a:lnTo>
                  <a:lnTo>
                    <a:pt x="333455" y="874253"/>
                  </a:lnTo>
                  <a:lnTo>
                    <a:pt x="341692" y="863176"/>
                  </a:lnTo>
                  <a:lnTo>
                    <a:pt x="358449" y="823980"/>
                  </a:lnTo>
                  <a:lnTo>
                    <a:pt x="361290" y="818299"/>
                  </a:lnTo>
                  <a:lnTo>
                    <a:pt x="358449" y="806938"/>
                  </a:lnTo>
                  <a:lnTo>
                    <a:pt x="358449" y="798701"/>
                  </a:lnTo>
                  <a:lnTo>
                    <a:pt x="308176" y="764901"/>
                  </a:lnTo>
                  <a:lnTo>
                    <a:pt x="296814" y="764901"/>
                  </a:lnTo>
                  <a:lnTo>
                    <a:pt x="263298" y="748143"/>
                  </a:lnTo>
                  <a:lnTo>
                    <a:pt x="254778" y="745302"/>
                  </a:lnTo>
                  <a:lnTo>
                    <a:pt x="195983" y="750983"/>
                  </a:lnTo>
                  <a:lnTo>
                    <a:pt x="184905" y="753823"/>
                  </a:lnTo>
                  <a:lnTo>
                    <a:pt x="137188" y="742746"/>
                  </a:lnTo>
                  <a:lnTo>
                    <a:pt x="131507" y="734225"/>
                  </a:lnTo>
                  <a:lnTo>
                    <a:pt x="100832" y="686508"/>
                  </a:lnTo>
                  <a:lnTo>
                    <a:pt x="86630" y="680827"/>
                  </a:lnTo>
                  <a:lnTo>
                    <a:pt x="69872" y="675430"/>
                  </a:lnTo>
                  <a:lnTo>
                    <a:pt x="24995" y="630553"/>
                  </a:lnTo>
                  <a:lnTo>
                    <a:pt x="24995" y="619192"/>
                  </a:lnTo>
                  <a:lnTo>
                    <a:pt x="22439" y="610955"/>
                  </a:lnTo>
                  <a:lnTo>
                    <a:pt x="0" y="532562"/>
                  </a:lnTo>
                  <a:lnTo>
                    <a:pt x="8237" y="535118"/>
                  </a:lnTo>
                  <a:lnTo>
                    <a:pt x="16758" y="535118"/>
                  </a:lnTo>
                  <a:lnTo>
                    <a:pt x="33516" y="537958"/>
                  </a:lnTo>
                  <a:lnTo>
                    <a:pt x="47433" y="535118"/>
                  </a:lnTo>
                  <a:lnTo>
                    <a:pt x="58795" y="535118"/>
                  </a:lnTo>
                  <a:lnTo>
                    <a:pt x="72712" y="532562"/>
                  </a:lnTo>
                  <a:lnTo>
                    <a:pt x="78393" y="529721"/>
                  </a:lnTo>
                  <a:lnTo>
                    <a:pt x="86630" y="529721"/>
                  </a:lnTo>
                  <a:lnTo>
                    <a:pt x="120430" y="526881"/>
                  </a:lnTo>
                  <a:lnTo>
                    <a:pt x="128667" y="529721"/>
                  </a:lnTo>
                  <a:lnTo>
                    <a:pt x="134347" y="529721"/>
                  </a:lnTo>
                  <a:lnTo>
                    <a:pt x="165307" y="549320"/>
                  </a:lnTo>
                  <a:lnTo>
                    <a:pt x="173544" y="557557"/>
                  </a:lnTo>
                  <a:lnTo>
                    <a:pt x="179225" y="560397"/>
                  </a:lnTo>
                  <a:lnTo>
                    <a:pt x="187746" y="566078"/>
                  </a:lnTo>
                  <a:lnTo>
                    <a:pt x="226942" y="599594"/>
                  </a:lnTo>
                  <a:lnTo>
                    <a:pt x="232623" y="602434"/>
                  </a:lnTo>
                  <a:lnTo>
                    <a:pt x="240860" y="605274"/>
                  </a:lnTo>
                  <a:lnTo>
                    <a:pt x="246541" y="608114"/>
                  </a:lnTo>
                  <a:lnTo>
                    <a:pt x="257618" y="608114"/>
                  </a:lnTo>
                  <a:lnTo>
                    <a:pt x="302495" y="591357"/>
                  </a:lnTo>
                  <a:lnTo>
                    <a:pt x="308176" y="585676"/>
                  </a:lnTo>
                  <a:lnTo>
                    <a:pt x="311016" y="579995"/>
                  </a:lnTo>
                  <a:lnTo>
                    <a:pt x="316413" y="574599"/>
                  </a:lnTo>
                  <a:lnTo>
                    <a:pt x="319253" y="568918"/>
                  </a:lnTo>
                  <a:lnTo>
                    <a:pt x="366971" y="552160"/>
                  </a:lnTo>
                  <a:lnTo>
                    <a:pt x="375492" y="552160"/>
                  </a:lnTo>
                  <a:lnTo>
                    <a:pt x="422925" y="515520"/>
                  </a:lnTo>
                  <a:lnTo>
                    <a:pt x="431446" y="507283"/>
                  </a:lnTo>
                  <a:lnTo>
                    <a:pt x="437127" y="498762"/>
                  </a:lnTo>
                  <a:lnTo>
                    <a:pt x="470643" y="487685"/>
                  </a:lnTo>
                  <a:lnTo>
                    <a:pt x="482004" y="487685"/>
                  </a:lnTo>
                  <a:lnTo>
                    <a:pt x="518360" y="498762"/>
                  </a:lnTo>
                  <a:lnTo>
                    <a:pt x="526597" y="498762"/>
                  </a:lnTo>
                  <a:lnTo>
                    <a:pt x="554716" y="487685"/>
                  </a:lnTo>
                  <a:lnTo>
                    <a:pt x="563237" y="479164"/>
                  </a:lnTo>
                  <a:lnTo>
                    <a:pt x="574315" y="473483"/>
                  </a:lnTo>
                  <a:lnTo>
                    <a:pt x="579995" y="468086"/>
                  </a:lnTo>
                  <a:lnTo>
                    <a:pt x="627713" y="459565"/>
                  </a:lnTo>
                  <a:lnTo>
                    <a:pt x="644471" y="453885"/>
                  </a:lnTo>
                  <a:lnTo>
                    <a:pt x="658388" y="453885"/>
                  </a:lnTo>
                  <a:lnTo>
                    <a:pt x="694745" y="417528"/>
                  </a:lnTo>
                  <a:lnTo>
                    <a:pt x="694745" y="409007"/>
                  </a:lnTo>
                  <a:lnTo>
                    <a:pt x="697585" y="361574"/>
                  </a:lnTo>
                  <a:lnTo>
                    <a:pt x="700425" y="353053"/>
                  </a:lnTo>
                  <a:lnTo>
                    <a:pt x="728545" y="313856"/>
                  </a:lnTo>
                  <a:lnTo>
                    <a:pt x="770581" y="299939"/>
                  </a:lnTo>
                  <a:lnTo>
                    <a:pt x="795860" y="283181"/>
                  </a:lnTo>
                  <a:lnTo>
                    <a:pt x="804097" y="277500"/>
                  </a:lnTo>
                  <a:lnTo>
                    <a:pt x="812618" y="271820"/>
                  </a:lnTo>
                  <a:lnTo>
                    <a:pt x="851815" y="229783"/>
                  </a:lnTo>
                  <a:lnTo>
                    <a:pt x="860336" y="218705"/>
                  </a:lnTo>
                  <a:lnTo>
                    <a:pt x="910610" y="201663"/>
                  </a:lnTo>
                  <a:lnTo>
                    <a:pt x="946966" y="190586"/>
                  </a:lnTo>
                  <a:lnTo>
                    <a:pt x="955487" y="187746"/>
                  </a:lnTo>
                  <a:lnTo>
                    <a:pt x="994683" y="170988"/>
                  </a:lnTo>
                  <a:lnTo>
                    <a:pt x="1000364" y="170988"/>
                  </a:lnTo>
                  <a:lnTo>
                    <a:pt x="1059159" y="140028"/>
                  </a:lnTo>
                  <a:lnTo>
                    <a:pt x="1090118" y="126111"/>
                  </a:lnTo>
                  <a:lnTo>
                    <a:pt x="1098355" y="123270"/>
                  </a:lnTo>
                  <a:lnTo>
                    <a:pt x="1120794" y="106512"/>
                  </a:lnTo>
                  <a:lnTo>
                    <a:pt x="1126475" y="97991"/>
                  </a:lnTo>
                  <a:lnTo>
                    <a:pt x="1137552" y="78393"/>
                  </a:lnTo>
                  <a:lnTo>
                    <a:pt x="1146073" y="53114"/>
                  </a:lnTo>
                  <a:lnTo>
                    <a:pt x="1143233" y="42037"/>
                  </a:lnTo>
                  <a:lnTo>
                    <a:pt x="1140392" y="28119"/>
                  </a:lnTo>
                  <a:lnTo>
                    <a:pt x="1151754" y="0"/>
                  </a:lnTo>
                  <a:lnTo>
                    <a:pt x="1159990" y="2840"/>
                  </a:lnTo>
                  <a:lnTo>
                    <a:pt x="1196347" y="28119"/>
                  </a:lnTo>
                  <a:lnTo>
                    <a:pt x="1204868" y="36356"/>
                  </a:lnTo>
                  <a:lnTo>
                    <a:pt x="1210548" y="42037"/>
                  </a:lnTo>
                  <a:lnTo>
                    <a:pt x="1252585" y="55954"/>
                  </a:lnTo>
                  <a:lnTo>
                    <a:pt x="1263663" y="50558"/>
                  </a:lnTo>
                </a:path>
              </a:pathLst>
            </a:custGeom>
            <a:solidFill>
              <a:schemeClr val="accent5"/>
            </a:solidFill>
            <a:ln w="14182" cap="rnd">
              <a:solidFill>
                <a:schemeClr val="bg1">
                  <a:lumMod val="50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3C69170-56D3-4ACA-8CCC-E3E744DAD964}"/>
                </a:ext>
              </a:extLst>
            </p:cNvPr>
            <p:cNvSpPr/>
            <p:nvPr/>
          </p:nvSpPr>
          <p:spPr>
            <a:xfrm>
              <a:off x="8097736" y="4022210"/>
              <a:ext cx="1384377" cy="1174192"/>
            </a:xfrm>
            <a:custGeom>
              <a:avLst/>
              <a:gdLst>
                <a:gd name="connsiteX0" fmla="*/ 98275 w 1384377"/>
                <a:gd name="connsiteY0" fmla="*/ 16758 h 1174192"/>
                <a:gd name="connsiteX1" fmla="*/ 102102 w 1384377"/>
                <a:gd name="connsiteY1" fmla="*/ 16758 h 1174192"/>
                <a:gd name="connsiteX2" fmla="*/ 113180 w 1384377"/>
                <a:gd name="connsiteY2" fmla="*/ 22439 h 1174192"/>
                <a:gd name="connsiteX3" fmla="*/ 144296 w 1384377"/>
                <a:gd name="connsiteY3" fmla="*/ 35931 h 1174192"/>
                <a:gd name="connsiteX4" fmla="*/ 304869 w 1384377"/>
                <a:gd name="connsiteY4" fmla="*/ 23130 h 1174192"/>
                <a:gd name="connsiteX5" fmla="*/ 442981 w 1384377"/>
                <a:gd name="connsiteY5" fmla="*/ 58054 h 1174192"/>
                <a:gd name="connsiteX6" fmla="*/ 638243 w 1384377"/>
                <a:gd name="connsiteY6" fmla="*/ 89804 h 1174192"/>
                <a:gd name="connsiteX7" fmla="*/ 830331 w 1384377"/>
                <a:gd name="connsiteY7" fmla="*/ 78692 h 1174192"/>
                <a:gd name="connsiteX8" fmla="*/ 995431 w 1384377"/>
                <a:gd name="connsiteY8" fmla="*/ 124729 h 1174192"/>
                <a:gd name="connsiteX9" fmla="*/ 1097030 w 1384377"/>
                <a:gd name="connsiteY9" fmla="*/ 126317 h 1174192"/>
                <a:gd name="connsiteX10" fmla="*/ 1209743 w 1384377"/>
                <a:gd name="connsiteY10" fmla="*/ 107267 h 1174192"/>
                <a:gd name="connsiteX11" fmla="*/ 1268771 w 1384377"/>
                <a:gd name="connsiteY11" fmla="*/ 139036 h 1174192"/>
                <a:gd name="connsiteX12" fmla="*/ 1266787 w 1384377"/>
                <a:gd name="connsiteY12" fmla="*/ 140028 h 1174192"/>
                <a:gd name="connsiteX13" fmla="*/ 1261106 w 1384377"/>
                <a:gd name="connsiteY13" fmla="*/ 145709 h 1174192"/>
                <a:gd name="connsiteX14" fmla="*/ 1255710 w 1384377"/>
                <a:gd name="connsiteY14" fmla="*/ 154230 h 1174192"/>
                <a:gd name="connsiteX15" fmla="*/ 1250029 w 1384377"/>
                <a:gd name="connsiteY15" fmla="*/ 182065 h 1174192"/>
                <a:gd name="connsiteX16" fmla="*/ 1250029 w 1384377"/>
                <a:gd name="connsiteY16" fmla="*/ 187746 h 1174192"/>
                <a:gd name="connsiteX17" fmla="*/ 1252869 w 1384377"/>
                <a:gd name="connsiteY17" fmla="*/ 193427 h 1174192"/>
                <a:gd name="connsiteX18" fmla="*/ 1255710 w 1384377"/>
                <a:gd name="connsiteY18" fmla="*/ 241144 h 1174192"/>
                <a:gd name="connsiteX19" fmla="*/ 1255710 w 1384377"/>
                <a:gd name="connsiteY19" fmla="*/ 257902 h 1174192"/>
                <a:gd name="connsiteX20" fmla="*/ 1252869 w 1384377"/>
                <a:gd name="connsiteY20" fmla="*/ 297099 h 1174192"/>
                <a:gd name="connsiteX21" fmla="*/ 1252869 w 1384377"/>
                <a:gd name="connsiteY21" fmla="*/ 299939 h 1174192"/>
                <a:gd name="connsiteX22" fmla="*/ 1250029 w 1384377"/>
                <a:gd name="connsiteY22" fmla="*/ 308176 h 1174192"/>
                <a:gd name="connsiteX23" fmla="*/ 1250029 w 1384377"/>
                <a:gd name="connsiteY23" fmla="*/ 313857 h 1174192"/>
                <a:gd name="connsiteX24" fmla="*/ 1241508 w 1384377"/>
                <a:gd name="connsiteY24" fmla="*/ 347657 h 1174192"/>
                <a:gd name="connsiteX25" fmla="*/ 1238668 w 1384377"/>
                <a:gd name="connsiteY25" fmla="*/ 353053 h 1174192"/>
                <a:gd name="connsiteX26" fmla="*/ 1230431 w 1384377"/>
                <a:gd name="connsiteY26" fmla="*/ 386853 h 1174192"/>
                <a:gd name="connsiteX27" fmla="*/ 1230431 w 1384377"/>
                <a:gd name="connsiteY27" fmla="*/ 389693 h 1174192"/>
                <a:gd name="connsiteX28" fmla="*/ 1221910 w 1384377"/>
                <a:gd name="connsiteY28" fmla="*/ 409292 h 1174192"/>
                <a:gd name="connsiteX29" fmla="*/ 1219069 w 1384377"/>
                <a:gd name="connsiteY29" fmla="*/ 426050 h 1174192"/>
                <a:gd name="connsiteX30" fmla="*/ 1238668 w 1384377"/>
                <a:gd name="connsiteY30" fmla="*/ 504443 h 1174192"/>
                <a:gd name="connsiteX31" fmla="*/ 1244348 w 1384377"/>
                <a:gd name="connsiteY31" fmla="*/ 521201 h 1174192"/>
                <a:gd name="connsiteX32" fmla="*/ 1247189 w 1384377"/>
                <a:gd name="connsiteY32" fmla="*/ 524041 h 1174192"/>
                <a:gd name="connsiteX33" fmla="*/ 1250029 w 1384377"/>
                <a:gd name="connsiteY33" fmla="*/ 529722 h 1174192"/>
                <a:gd name="connsiteX34" fmla="*/ 1255710 w 1384377"/>
                <a:gd name="connsiteY34" fmla="*/ 535402 h 1174192"/>
                <a:gd name="connsiteX35" fmla="*/ 1275308 w 1384377"/>
                <a:gd name="connsiteY35" fmla="*/ 566078 h 1174192"/>
                <a:gd name="connsiteX36" fmla="*/ 1277864 w 1384377"/>
                <a:gd name="connsiteY36" fmla="*/ 571759 h 1174192"/>
                <a:gd name="connsiteX37" fmla="*/ 1305984 w 1384377"/>
                <a:gd name="connsiteY37" fmla="*/ 605274 h 1174192"/>
                <a:gd name="connsiteX38" fmla="*/ 1322741 w 1384377"/>
                <a:gd name="connsiteY38" fmla="*/ 627713 h 1174192"/>
                <a:gd name="connsiteX39" fmla="*/ 1325582 w 1384377"/>
                <a:gd name="connsiteY39" fmla="*/ 630553 h 1174192"/>
                <a:gd name="connsiteX40" fmla="*/ 1336943 w 1384377"/>
                <a:gd name="connsiteY40" fmla="*/ 650151 h 1174192"/>
                <a:gd name="connsiteX41" fmla="*/ 1364778 w 1384377"/>
                <a:gd name="connsiteY41" fmla="*/ 683667 h 1174192"/>
                <a:gd name="connsiteX42" fmla="*/ 1373299 w 1384377"/>
                <a:gd name="connsiteY42" fmla="*/ 700710 h 1174192"/>
                <a:gd name="connsiteX43" fmla="*/ 1381820 w 1384377"/>
                <a:gd name="connsiteY43" fmla="*/ 720308 h 1174192"/>
                <a:gd name="connsiteX44" fmla="*/ 1381820 w 1384377"/>
                <a:gd name="connsiteY44" fmla="*/ 723148 h 1174192"/>
                <a:gd name="connsiteX45" fmla="*/ 1378980 w 1384377"/>
                <a:gd name="connsiteY45" fmla="*/ 728545 h 1174192"/>
                <a:gd name="connsiteX46" fmla="*/ 1361938 w 1384377"/>
                <a:gd name="connsiteY46" fmla="*/ 762345 h 1174192"/>
                <a:gd name="connsiteX47" fmla="*/ 1361938 w 1384377"/>
                <a:gd name="connsiteY47" fmla="*/ 767741 h 1174192"/>
                <a:gd name="connsiteX48" fmla="*/ 1359382 w 1384377"/>
                <a:gd name="connsiteY48" fmla="*/ 773422 h 1174192"/>
                <a:gd name="connsiteX49" fmla="*/ 1370459 w 1384377"/>
                <a:gd name="connsiteY49" fmla="*/ 807222 h 1174192"/>
                <a:gd name="connsiteX50" fmla="*/ 1381820 w 1384377"/>
                <a:gd name="connsiteY50" fmla="*/ 835057 h 1174192"/>
                <a:gd name="connsiteX51" fmla="*/ 1381820 w 1384377"/>
                <a:gd name="connsiteY51" fmla="*/ 840738 h 1174192"/>
                <a:gd name="connsiteX52" fmla="*/ 1384377 w 1384377"/>
                <a:gd name="connsiteY52" fmla="*/ 846418 h 1174192"/>
                <a:gd name="connsiteX53" fmla="*/ 1381820 w 1384377"/>
                <a:gd name="connsiteY53" fmla="*/ 851815 h 1174192"/>
                <a:gd name="connsiteX54" fmla="*/ 1361938 w 1384377"/>
                <a:gd name="connsiteY54" fmla="*/ 908054 h 1174192"/>
                <a:gd name="connsiteX55" fmla="*/ 1361938 w 1384377"/>
                <a:gd name="connsiteY55" fmla="*/ 913734 h 1174192"/>
                <a:gd name="connsiteX56" fmla="*/ 1359382 w 1384377"/>
                <a:gd name="connsiteY56" fmla="*/ 919131 h 1174192"/>
                <a:gd name="connsiteX57" fmla="*/ 1356541 w 1384377"/>
                <a:gd name="connsiteY57" fmla="*/ 947250 h 1174192"/>
                <a:gd name="connsiteX58" fmla="*/ 1356541 w 1384377"/>
                <a:gd name="connsiteY58" fmla="*/ 952931 h 1174192"/>
                <a:gd name="connsiteX59" fmla="*/ 1364778 w 1384377"/>
                <a:gd name="connsiteY59" fmla="*/ 980766 h 1174192"/>
                <a:gd name="connsiteX60" fmla="*/ 1367619 w 1384377"/>
                <a:gd name="connsiteY60" fmla="*/ 989287 h 1174192"/>
                <a:gd name="connsiteX61" fmla="*/ 1370459 w 1384377"/>
                <a:gd name="connsiteY61" fmla="*/ 992127 h 1174192"/>
                <a:gd name="connsiteX62" fmla="*/ 1376140 w 1384377"/>
                <a:gd name="connsiteY62" fmla="*/ 1000364 h 1174192"/>
                <a:gd name="connsiteX63" fmla="*/ 1364778 w 1384377"/>
                <a:gd name="connsiteY63" fmla="*/ 1031324 h 1174192"/>
                <a:gd name="connsiteX64" fmla="*/ 1361938 w 1384377"/>
                <a:gd name="connsiteY64" fmla="*/ 1037004 h 1174192"/>
                <a:gd name="connsiteX65" fmla="*/ 1345180 w 1384377"/>
                <a:gd name="connsiteY65" fmla="*/ 1064840 h 1174192"/>
                <a:gd name="connsiteX66" fmla="*/ 1342340 w 1384377"/>
                <a:gd name="connsiteY66" fmla="*/ 1070520 h 1174192"/>
                <a:gd name="connsiteX67" fmla="*/ 1339783 w 1384377"/>
                <a:gd name="connsiteY67" fmla="*/ 1098640 h 1174192"/>
                <a:gd name="connsiteX68" fmla="*/ 1345180 w 1384377"/>
                <a:gd name="connsiteY68" fmla="*/ 1118238 h 1174192"/>
                <a:gd name="connsiteX69" fmla="*/ 1345180 w 1384377"/>
                <a:gd name="connsiteY69" fmla="*/ 1123635 h 1174192"/>
                <a:gd name="connsiteX70" fmla="*/ 1325582 w 1384377"/>
                <a:gd name="connsiteY70" fmla="*/ 1148913 h 1174192"/>
                <a:gd name="connsiteX71" fmla="*/ 1322741 w 1384377"/>
                <a:gd name="connsiteY71" fmla="*/ 1157435 h 1174192"/>
                <a:gd name="connsiteX72" fmla="*/ 1311664 w 1384377"/>
                <a:gd name="connsiteY72" fmla="*/ 1174192 h 1174192"/>
                <a:gd name="connsiteX73" fmla="*/ 1303143 w 1384377"/>
                <a:gd name="connsiteY73" fmla="*/ 1174192 h 1174192"/>
                <a:gd name="connsiteX74" fmla="*/ 1277864 w 1384377"/>
                <a:gd name="connsiteY74" fmla="*/ 1165671 h 1174192"/>
                <a:gd name="connsiteX75" fmla="*/ 1272468 w 1384377"/>
                <a:gd name="connsiteY75" fmla="*/ 1160275 h 1174192"/>
                <a:gd name="connsiteX76" fmla="*/ 1261106 w 1384377"/>
                <a:gd name="connsiteY76" fmla="*/ 1137836 h 1174192"/>
                <a:gd name="connsiteX77" fmla="*/ 1241508 w 1384377"/>
                <a:gd name="connsiteY77" fmla="*/ 1115397 h 1174192"/>
                <a:gd name="connsiteX78" fmla="*/ 1241508 w 1384377"/>
                <a:gd name="connsiteY78" fmla="*/ 1106877 h 1174192"/>
                <a:gd name="connsiteX79" fmla="*/ 1238668 w 1384377"/>
                <a:gd name="connsiteY79" fmla="*/ 1087278 h 1174192"/>
                <a:gd name="connsiteX80" fmla="*/ 1230431 w 1384377"/>
                <a:gd name="connsiteY80" fmla="*/ 1053762 h 1174192"/>
                <a:gd name="connsiteX81" fmla="*/ 1230431 w 1384377"/>
                <a:gd name="connsiteY81" fmla="*/ 1050922 h 1174192"/>
                <a:gd name="connsiteX82" fmla="*/ 1224750 w 1384377"/>
                <a:gd name="connsiteY82" fmla="*/ 1031324 h 1174192"/>
                <a:gd name="connsiteX83" fmla="*/ 1221910 w 1384377"/>
                <a:gd name="connsiteY83" fmla="*/ 1028483 h 1174192"/>
                <a:gd name="connsiteX84" fmla="*/ 1216229 w 1384377"/>
                <a:gd name="connsiteY84" fmla="*/ 1025643 h 1174192"/>
                <a:gd name="connsiteX85" fmla="*/ 1185553 w 1384377"/>
                <a:gd name="connsiteY85" fmla="*/ 1022803 h 1174192"/>
                <a:gd name="connsiteX86" fmla="*/ 1174192 w 1384377"/>
                <a:gd name="connsiteY86" fmla="*/ 1019962 h 1174192"/>
                <a:gd name="connsiteX87" fmla="*/ 1157434 w 1384377"/>
                <a:gd name="connsiteY87" fmla="*/ 1011726 h 1174192"/>
                <a:gd name="connsiteX88" fmla="*/ 1154594 w 1384377"/>
                <a:gd name="connsiteY88" fmla="*/ 1006045 h 1174192"/>
                <a:gd name="connsiteX89" fmla="*/ 1137836 w 1384377"/>
                <a:gd name="connsiteY89" fmla="*/ 989287 h 1174192"/>
                <a:gd name="connsiteX90" fmla="*/ 1134996 w 1384377"/>
                <a:gd name="connsiteY90" fmla="*/ 983606 h 1174192"/>
                <a:gd name="connsiteX91" fmla="*/ 1129599 w 1384377"/>
                <a:gd name="connsiteY91" fmla="*/ 961168 h 1174192"/>
                <a:gd name="connsiteX92" fmla="*/ 1101480 w 1384377"/>
                <a:gd name="connsiteY92" fmla="*/ 935889 h 1174192"/>
                <a:gd name="connsiteX93" fmla="*/ 1073360 w 1384377"/>
                <a:gd name="connsiteY93" fmla="*/ 935889 h 1174192"/>
                <a:gd name="connsiteX94" fmla="*/ 1042685 w 1384377"/>
                <a:gd name="connsiteY94" fmla="*/ 938729 h 1174192"/>
                <a:gd name="connsiteX95" fmla="*/ 1037004 w 1384377"/>
                <a:gd name="connsiteY95" fmla="*/ 935889 h 1174192"/>
                <a:gd name="connsiteX96" fmla="*/ 1014566 w 1384377"/>
                <a:gd name="connsiteY96" fmla="*/ 913734 h 1174192"/>
                <a:gd name="connsiteX97" fmla="*/ 1011725 w 1384377"/>
                <a:gd name="connsiteY97" fmla="*/ 908054 h 1174192"/>
                <a:gd name="connsiteX98" fmla="*/ 972529 w 1384377"/>
                <a:gd name="connsiteY98" fmla="*/ 896692 h 1174192"/>
                <a:gd name="connsiteX99" fmla="*/ 958611 w 1384377"/>
                <a:gd name="connsiteY99" fmla="*/ 857495 h 1174192"/>
                <a:gd name="connsiteX100" fmla="*/ 955771 w 1384377"/>
                <a:gd name="connsiteY100" fmla="*/ 829660 h 1174192"/>
                <a:gd name="connsiteX101" fmla="*/ 955771 w 1384377"/>
                <a:gd name="connsiteY101" fmla="*/ 821139 h 1174192"/>
                <a:gd name="connsiteX102" fmla="*/ 950090 w 1384377"/>
                <a:gd name="connsiteY102" fmla="*/ 798701 h 1174192"/>
                <a:gd name="connsiteX103" fmla="*/ 947250 w 1384377"/>
                <a:gd name="connsiteY103" fmla="*/ 790180 h 1174192"/>
                <a:gd name="connsiteX104" fmla="*/ 941853 w 1384377"/>
                <a:gd name="connsiteY104" fmla="*/ 787624 h 1174192"/>
                <a:gd name="connsiteX105" fmla="*/ 899816 w 1384377"/>
                <a:gd name="connsiteY105" fmla="*/ 801541 h 1174192"/>
                <a:gd name="connsiteX106" fmla="*/ 896976 w 1384377"/>
                <a:gd name="connsiteY106" fmla="*/ 812619 h 1174192"/>
                <a:gd name="connsiteX107" fmla="*/ 905213 w 1384377"/>
                <a:gd name="connsiteY107" fmla="*/ 829660 h 1174192"/>
                <a:gd name="connsiteX108" fmla="*/ 905213 w 1384377"/>
                <a:gd name="connsiteY108" fmla="*/ 846418 h 1174192"/>
                <a:gd name="connsiteX109" fmla="*/ 899816 w 1384377"/>
                <a:gd name="connsiteY109" fmla="*/ 849259 h 1174192"/>
                <a:gd name="connsiteX110" fmla="*/ 863176 w 1384377"/>
                <a:gd name="connsiteY110" fmla="*/ 843578 h 1174192"/>
                <a:gd name="connsiteX111" fmla="*/ 857780 w 1384377"/>
                <a:gd name="connsiteY111" fmla="*/ 840738 h 1174192"/>
                <a:gd name="connsiteX112" fmla="*/ 849258 w 1384377"/>
                <a:gd name="connsiteY112" fmla="*/ 837898 h 1174192"/>
                <a:gd name="connsiteX113" fmla="*/ 835341 w 1384377"/>
                <a:gd name="connsiteY113" fmla="*/ 837898 h 1174192"/>
                <a:gd name="connsiteX114" fmla="*/ 826820 w 1384377"/>
                <a:gd name="connsiteY114" fmla="*/ 829660 h 1174192"/>
                <a:gd name="connsiteX115" fmla="*/ 818299 w 1384377"/>
                <a:gd name="connsiteY115" fmla="*/ 823980 h 1174192"/>
                <a:gd name="connsiteX116" fmla="*/ 810062 w 1384377"/>
                <a:gd name="connsiteY116" fmla="*/ 809778 h 1174192"/>
                <a:gd name="connsiteX117" fmla="*/ 790464 w 1384377"/>
                <a:gd name="connsiteY117" fmla="*/ 804381 h 1174192"/>
                <a:gd name="connsiteX118" fmla="*/ 784783 w 1384377"/>
                <a:gd name="connsiteY118" fmla="*/ 801541 h 1174192"/>
                <a:gd name="connsiteX119" fmla="*/ 779102 w 1384377"/>
                <a:gd name="connsiteY119" fmla="*/ 798701 h 1174192"/>
                <a:gd name="connsiteX120" fmla="*/ 742746 w 1384377"/>
                <a:gd name="connsiteY120" fmla="*/ 795860 h 1174192"/>
                <a:gd name="connsiteX121" fmla="*/ 734225 w 1384377"/>
                <a:gd name="connsiteY121" fmla="*/ 798701 h 1174192"/>
                <a:gd name="connsiteX122" fmla="*/ 692188 w 1384377"/>
                <a:gd name="connsiteY122" fmla="*/ 804381 h 1174192"/>
                <a:gd name="connsiteX123" fmla="*/ 686792 w 1384377"/>
                <a:gd name="connsiteY123" fmla="*/ 804381 h 1174192"/>
                <a:gd name="connsiteX124" fmla="*/ 652992 w 1384377"/>
                <a:gd name="connsiteY124" fmla="*/ 781943 h 1174192"/>
                <a:gd name="connsiteX125" fmla="*/ 650151 w 1384377"/>
                <a:gd name="connsiteY125" fmla="*/ 779103 h 1174192"/>
                <a:gd name="connsiteX126" fmla="*/ 647595 w 1384377"/>
                <a:gd name="connsiteY126" fmla="*/ 776262 h 1174192"/>
                <a:gd name="connsiteX127" fmla="*/ 627997 w 1384377"/>
                <a:gd name="connsiteY127" fmla="*/ 748143 h 1174192"/>
                <a:gd name="connsiteX128" fmla="*/ 622316 w 1384377"/>
                <a:gd name="connsiteY128" fmla="*/ 742746 h 1174192"/>
                <a:gd name="connsiteX129" fmla="*/ 588516 w 1384377"/>
                <a:gd name="connsiteY129" fmla="*/ 725704 h 1174192"/>
                <a:gd name="connsiteX130" fmla="*/ 583120 w 1384377"/>
                <a:gd name="connsiteY130" fmla="*/ 723148 h 1174192"/>
                <a:gd name="connsiteX131" fmla="*/ 580279 w 1384377"/>
                <a:gd name="connsiteY131" fmla="*/ 720308 h 1174192"/>
                <a:gd name="connsiteX132" fmla="*/ 574599 w 1384377"/>
                <a:gd name="connsiteY132" fmla="*/ 717467 h 1174192"/>
                <a:gd name="connsiteX133" fmla="*/ 512963 w 1384377"/>
                <a:gd name="connsiteY133" fmla="*/ 695029 h 1174192"/>
                <a:gd name="connsiteX134" fmla="*/ 451328 w 1384377"/>
                <a:gd name="connsiteY134" fmla="*/ 692188 h 1174192"/>
                <a:gd name="connsiteX135" fmla="*/ 423209 w 1384377"/>
                <a:gd name="connsiteY135" fmla="*/ 683667 h 1174192"/>
                <a:gd name="connsiteX136" fmla="*/ 397930 w 1384377"/>
                <a:gd name="connsiteY136" fmla="*/ 669750 h 1174192"/>
                <a:gd name="connsiteX137" fmla="*/ 392533 w 1384377"/>
                <a:gd name="connsiteY137" fmla="*/ 666910 h 1174192"/>
                <a:gd name="connsiteX138" fmla="*/ 389693 w 1384377"/>
                <a:gd name="connsiteY138" fmla="*/ 661513 h 1174192"/>
                <a:gd name="connsiteX139" fmla="*/ 386853 w 1384377"/>
                <a:gd name="connsiteY139" fmla="*/ 658673 h 1174192"/>
                <a:gd name="connsiteX140" fmla="*/ 353337 w 1384377"/>
                <a:gd name="connsiteY140" fmla="*/ 641631 h 1174192"/>
                <a:gd name="connsiteX141" fmla="*/ 341976 w 1384377"/>
                <a:gd name="connsiteY141" fmla="*/ 641631 h 1174192"/>
                <a:gd name="connsiteX142" fmla="*/ 325218 w 1384377"/>
                <a:gd name="connsiteY142" fmla="*/ 636234 h 1174192"/>
                <a:gd name="connsiteX143" fmla="*/ 319537 w 1384377"/>
                <a:gd name="connsiteY143" fmla="*/ 636234 h 1174192"/>
                <a:gd name="connsiteX144" fmla="*/ 302779 w 1384377"/>
                <a:gd name="connsiteY144" fmla="*/ 630553 h 1174192"/>
                <a:gd name="connsiteX145" fmla="*/ 299939 w 1384377"/>
                <a:gd name="connsiteY145" fmla="*/ 627713 h 1174192"/>
                <a:gd name="connsiteX146" fmla="*/ 272104 w 1384377"/>
                <a:gd name="connsiteY146" fmla="*/ 619476 h 1174192"/>
                <a:gd name="connsiteX147" fmla="*/ 266423 w 1384377"/>
                <a:gd name="connsiteY147" fmla="*/ 619476 h 1174192"/>
                <a:gd name="connsiteX148" fmla="*/ 243984 w 1384377"/>
                <a:gd name="connsiteY148" fmla="*/ 616636 h 1174192"/>
                <a:gd name="connsiteX149" fmla="*/ 196267 w 1384377"/>
                <a:gd name="connsiteY149" fmla="*/ 582836 h 1174192"/>
                <a:gd name="connsiteX150" fmla="*/ 185189 w 1384377"/>
                <a:gd name="connsiteY150" fmla="*/ 579996 h 1174192"/>
                <a:gd name="connsiteX151" fmla="*/ 154230 w 1384377"/>
                <a:gd name="connsiteY151" fmla="*/ 555001 h 1174192"/>
                <a:gd name="connsiteX152" fmla="*/ 143153 w 1384377"/>
                <a:gd name="connsiteY152" fmla="*/ 524041 h 1174192"/>
                <a:gd name="connsiteX153" fmla="*/ 140312 w 1384377"/>
                <a:gd name="connsiteY153" fmla="*/ 515520 h 1174192"/>
                <a:gd name="connsiteX154" fmla="*/ 109353 w 1384377"/>
                <a:gd name="connsiteY154" fmla="*/ 495922 h 1174192"/>
                <a:gd name="connsiteX155" fmla="*/ 106512 w 1384377"/>
                <a:gd name="connsiteY155" fmla="*/ 493365 h 1174192"/>
                <a:gd name="connsiteX156" fmla="*/ 92595 w 1384377"/>
                <a:gd name="connsiteY156" fmla="*/ 459565 h 1174192"/>
                <a:gd name="connsiteX157" fmla="*/ 92595 w 1384377"/>
                <a:gd name="connsiteY157" fmla="*/ 448488 h 1174192"/>
                <a:gd name="connsiteX158" fmla="*/ 98275 w 1384377"/>
                <a:gd name="connsiteY158" fmla="*/ 428890 h 1174192"/>
                <a:gd name="connsiteX159" fmla="*/ 106512 w 1384377"/>
                <a:gd name="connsiteY159" fmla="*/ 403611 h 1174192"/>
                <a:gd name="connsiteX160" fmla="*/ 112193 w 1384377"/>
                <a:gd name="connsiteY160" fmla="*/ 372651 h 1174192"/>
                <a:gd name="connsiteX161" fmla="*/ 112193 w 1384377"/>
                <a:gd name="connsiteY161" fmla="*/ 358734 h 1174192"/>
                <a:gd name="connsiteX162" fmla="*/ 106512 w 1384377"/>
                <a:gd name="connsiteY162" fmla="*/ 355893 h 1174192"/>
                <a:gd name="connsiteX163" fmla="*/ 101116 w 1384377"/>
                <a:gd name="connsiteY163" fmla="*/ 347657 h 1174192"/>
                <a:gd name="connsiteX164" fmla="*/ 98275 w 1384377"/>
                <a:gd name="connsiteY164" fmla="*/ 344816 h 1174192"/>
                <a:gd name="connsiteX165" fmla="*/ 70156 w 1384377"/>
                <a:gd name="connsiteY165" fmla="*/ 327774 h 1174192"/>
                <a:gd name="connsiteX166" fmla="*/ 64475 w 1384377"/>
                <a:gd name="connsiteY166" fmla="*/ 327774 h 1174192"/>
                <a:gd name="connsiteX167" fmla="*/ 36640 w 1384377"/>
                <a:gd name="connsiteY167" fmla="*/ 288578 h 1174192"/>
                <a:gd name="connsiteX168" fmla="*/ 36640 w 1384377"/>
                <a:gd name="connsiteY168" fmla="*/ 274660 h 1174192"/>
                <a:gd name="connsiteX169" fmla="*/ 39481 w 1384377"/>
                <a:gd name="connsiteY169" fmla="*/ 271820 h 1174192"/>
                <a:gd name="connsiteX170" fmla="*/ 61919 w 1384377"/>
                <a:gd name="connsiteY170" fmla="*/ 232623 h 1174192"/>
                <a:gd name="connsiteX171" fmla="*/ 67316 w 1384377"/>
                <a:gd name="connsiteY171" fmla="*/ 226943 h 1174192"/>
                <a:gd name="connsiteX172" fmla="*/ 103956 w 1384377"/>
                <a:gd name="connsiteY172" fmla="*/ 196267 h 1174192"/>
                <a:gd name="connsiteX173" fmla="*/ 109353 w 1384377"/>
                <a:gd name="connsiteY173" fmla="*/ 193427 h 1174192"/>
                <a:gd name="connsiteX174" fmla="*/ 112193 w 1384377"/>
                <a:gd name="connsiteY174" fmla="*/ 190586 h 1174192"/>
                <a:gd name="connsiteX175" fmla="*/ 117874 w 1384377"/>
                <a:gd name="connsiteY175" fmla="*/ 184906 h 1174192"/>
                <a:gd name="connsiteX176" fmla="*/ 123554 w 1384377"/>
                <a:gd name="connsiteY176" fmla="*/ 176669 h 1174192"/>
                <a:gd name="connsiteX177" fmla="*/ 148549 w 1384377"/>
                <a:gd name="connsiteY177" fmla="*/ 100832 h 1174192"/>
                <a:gd name="connsiteX178" fmla="*/ 148549 w 1384377"/>
                <a:gd name="connsiteY178" fmla="*/ 64476 h 1174192"/>
                <a:gd name="connsiteX179" fmla="*/ 134632 w 1384377"/>
                <a:gd name="connsiteY179" fmla="*/ 39197 h 1174192"/>
                <a:gd name="connsiteX180" fmla="*/ 109353 w 1384377"/>
                <a:gd name="connsiteY180" fmla="*/ 22439 h 1174192"/>
                <a:gd name="connsiteX181" fmla="*/ 11361 w 1384377"/>
                <a:gd name="connsiteY181" fmla="*/ 2840 h 1174192"/>
                <a:gd name="connsiteX182" fmla="*/ 15188 w 1384377"/>
                <a:gd name="connsiteY182" fmla="*/ 2840 h 1174192"/>
                <a:gd name="connsiteX183" fmla="*/ 51544 w 1384377"/>
                <a:gd name="connsiteY183" fmla="*/ 11362 h 1174192"/>
                <a:gd name="connsiteX184" fmla="*/ 90741 w 1384377"/>
                <a:gd name="connsiteY184" fmla="*/ 16758 h 1174192"/>
                <a:gd name="connsiteX185" fmla="*/ 86914 w 1384377"/>
                <a:gd name="connsiteY185" fmla="*/ 16758 h 1174192"/>
                <a:gd name="connsiteX186" fmla="*/ 47717 w 1384377"/>
                <a:gd name="connsiteY186" fmla="*/ 11362 h 1174192"/>
                <a:gd name="connsiteX187" fmla="*/ 0 w 1384377"/>
                <a:gd name="connsiteY187" fmla="*/ 0 h 1174192"/>
                <a:gd name="connsiteX188" fmla="*/ 3827 w 1384377"/>
                <a:gd name="connsiteY188" fmla="*/ 0 h 1174192"/>
                <a:gd name="connsiteX189" fmla="*/ 9508 w 1384377"/>
                <a:gd name="connsiteY189" fmla="*/ 2840 h 1174192"/>
                <a:gd name="connsiteX190" fmla="*/ 5681 w 1384377"/>
                <a:gd name="connsiteY190" fmla="*/ 2840 h 117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384377" h="1174192">
                  <a:moveTo>
                    <a:pt x="98275" y="16758"/>
                  </a:moveTo>
                  <a:lnTo>
                    <a:pt x="102102" y="16758"/>
                  </a:lnTo>
                  <a:lnTo>
                    <a:pt x="113180" y="22439"/>
                  </a:lnTo>
                  <a:lnTo>
                    <a:pt x="144296" y="35931"/>
                  </a:lnTo>
                  <a:cubicBezTo>
                    <a:pt x="157988" y="38427"/>
                    <a:pt x="259586" y="21295"/>
                    <a:pt x="304869" y="23130"/>
                  </a:cubicBezTo>
                  <a:cubicBezTo>
                    <a:pt x="421590" y="40841"/>
                    <a:pt x="280054" y="32623"/>
                    <a:pt x="442981" y="58054"/>
                  </a:cubicBezTo>
                  <a:cubicBezTo>
                    <a:pt x="496691" y="69431"/>
                    <a:pt x="569187" y="78692"/>
                    <a:pt x="638243" y="89804"/>
                  </a:cubicBezTo>
                  <a:cubicBezTo>
                    <a:pt x="707299" y="100917"/>
                    <a:pt x="773181" y="74723"/>
                    <a:pt x="830331" y="78692"/>
                  </a:cubicBezTo>
                  <a:cubicBezTo>
                    <a:pt x="887481" y="82661"/>
                    <a:pt x="948600" y="112558"/>
                    <a:pt x="995431" y="124729"/>
                  </a:cubicBezTo>
                  <a:cubicBezTo>
                    <a:pt x="1042262" y="136900"/>
                    <a:pt x="1062370" y="119702"/>
                    <a:pt x="1097030" y="126317"/>
                  </a:cubicBezTo>
                  <a:cubicBezTo>
                    <a:pt x="1149152" y="129757"/>
                    <a:pt x="1188103" y="97976"/>
                    <a:pt x="1209743" y="107267"/>
                  </a:cubicBezTo>
                  <a:lnTo>
                    <a:pt x="1268771" y="139036"/>
                  </a:lnTo>
                  <a:lnTo>
                    <a:pt x="1266787" y="140028"/>
                  </a:lnTo>
                  <a:lnTo>
                    <a:pt x="1261106" y="145709"/>
                  </a:lnTo>
                  <a:lnTo>
                    <a:pt x="1255710" y="154230"/>
                  </a:lnTo>
                  <a:lnTo>
                    <a:pt x="1250029" y="182065"/>
                  </a:lnTo>
                  <a:lnTo>
                    <a:pt x="1250029" y="187746"/>
                  </a:lnTo>
                  <a:lnTo>
                    <a:pt x="1252869" y="193427"/>
                  </a:lnTo>
                  <a:lnTo>
                    <a:pt x="1255710" y="241144"/>
                  </a:lnTo>
                  <a:lnTo>
                    <a:pt x="1255710" y="257902"/>
                  </a:lnTo>
                  <a:lnTo>
                    <a:pt x="1252869" y="297099"/>
                  </a:lnTo>
                  <a:lnTo>
                    <a:pt x="1252869" y="299939"/>
                  </a:lnTo>
                  <a:lnTo>
                    <a:pt x="1250029" y="308176"/>
                  </a:lnTo>
                  <a:lnTo>
                    <a:pt x="1250029" y="313857"/>
                  </a:lnTo>
                  <a:lnTo>
                    <a:pt x="1241508" y="347657"/>
                  </a:lnTo>
                  <a:lnTo>
                    <a:pt x="1238668" y="353053"/>
                  </a:lnTo>
                  <a:lnTo>
                    <a:pt x="1230431" y="386853"/>
                  </a:lnTo>
                  <a:lnTo>
                    <a:pt x="1230431" y="389693"/>
                  </a:lnTo>
                  <a:lnTo>
                    <a:pt x="1221910" y="409292"/>
                  </a:lnTo>
                  <a:lnTo>
                    <a:pt x="1219069" y="426050"/>
                  </a:lnTo>
                  <a:lnTo>
                    <a:pt x="1238668" y="504443"/>
                  </a:lnTo>
                  <a:lnTo>
                    <a:pt x="1244348" y="521201"/>
                  </a:lnTo>
                  <a:lnTo>
                    <a:pt x="1247189" y="524041"/>
                  </a:lnTo>
                  <a:lnTo>
                    <a:pt x="1250029" y="529722"/>
                  </a:lnTo>
                  <a:lnTo>
                    <a:pt x="1255710" y="535402"/>
                  </a:lnTo>
                  <a:lnTo>
                    <a:pt x="1275308" y="566078"/>
                  </a:lnTo>
                  <a:lnTo>
                    <a:pt x="1277864" y="571759"/>
                  </a:lnTo>
                  <a:lnTo>
                    <a:pt x="1305984" y="605274"/>
                  </a:lnTo>
                  <a:lnTo>
                    <a:pt x="1322741" y="627713"/>
                  </a:lnTo>
                  <a:lnTo>
                    <a:pt x="1325582" y="630553"/>
                  </a:lnTo>
                  <a:lnTo>
                    <a:pt x="1336943" y="650151"/>
                  </a:lnTo>
                  <a:lnTo>
                    <a:pt x="1364778" y="683667"/>
                  </a:lnTo>
                  <a:lnTo>
                    <a:pt x="1373299" y="700710"/>
                  </a:lnTo>
                  <a:lnTo>
                    <a:pt x="1381820" y="720308"/>
                  </a:lnTo>
                  <a:lnTo>
                    <a:pt x="1381820" y="723148"/>
                  </a:lnTo>
                  <a:lnTo>
                    <a:pt x="1378980" y="728545"/>
                  </a:lnTo>
                  <a:lnTo>
                    <a:pt x="1361938" y="762345"/>
                  </a:lnTo>
                  <a:lnTo>
                    <a:pt x="1361938" y="767741"/>
                  </a:lnTo>
                  <a:lnTo>
                    <a:pt x="1359382" y="773422"/>
                  </a:lnTo>
                  <a:lnTo>
                    <a:pt x="1370459" y="807222"/>
                  </a:lnTo>
                  <a:lnTo>
                    <a:pt x="1381820" y="835057"/>
                  </a:lnTo>
                  <a:lnTo>
                    <a:pt x="1381820" y="840738"/>
                  </a:lnTo>
                  <a:lnTo>
                    <a:pt x="1384377" y="846418"/>
                  </a:lnTo>
                  <a:lnTo>
                    <a:pt x="1381820" y="851815"/>
                  </a:lnTo>
                  <a:lnTo>
                    <a:pt x="1361938" y="908054"/>
                  </a:lnTo>
                  <a:lnTo>
                    <a:pt x="1361938" y="913734"/>
                  </a:lnTo>
                  <a:lnTo>
                    <a:pt x="1359382" y="919131"/>
                  </a:lnTo>
                  <a:lnTo>
                    <a:pt x="1356541" y="947250"/>
                  </a:lnTo>
                  <a:lnTo>
                    <a:pt x="1356541" y="952931"/>
                  </a:lnTo>
                  <a:lnTo>
                    <a:pt x="1364778" y="980766"/>
                  </a:lnTo>
                  <a:lnTo>
                    <a:pt x="1367619" y="989287"/>
                  </a:lnTo>
                  <a:lnTo>
                    <a:pt x="1370459" y="992127"/>
                  </a:lnTo>
                  <a:lnTo>
                    <a:pt x="1376140" y="1000364"/>
                  </a:lnTo>
                  <a:lnTo>
                    <a:pt x="1364778" y="1031324"/>
                  </a:lnTo>
                  <a:lnTo>
                    <a:pt x="1361938" y="1037004"/>
                  </a:lnTo>
                  <a:lnTo>
                    <a:pt x="1345180" y="1064840"/>
                  </a:lnTo>
                  <a:lnTo>
                    <a:pt x="1342340" y="1070520"/>
                  </a:lnTo>
                  <a:lnTo>
                    <a:pt x="1339783" y="1098640"/>
                  </a:lnTo>
                  <a:lnTo>
                    <a:pt x="1345180" y="1118238"/>
                  </a:lnTo>
                  <a:lnTo>
                    <a:pt x="1345180" y="1123635"/>
                  </a:lnTo>
                  <a:lnTo>
                    <a:pt x="1325582" y="1148913"/>
                  </a:lnTo>
                  <a:lnTo>
                    <a:pt x="1322741" y="1157435"/>
                  </a:lnTo>
                  <a:lnTo>
                    <a:pt x="1311664" y="1174192"/>
                  </a:lnTo>
                  <a:lnTo>
                    <a:pt x="1303143" y="1174192"/>
                  </a:lnTo>
                  <a:lnTo>
                    <a:pt x="1277864" y="1165671"/>
                  </a:lnTo>
                  <a:lnTo>
                    <a:pt x="1272468" y="1160275"/>
                  </a:lnTo>
                  <a:lnTo>
                    <a:pt x="1261106" y="1137836"/>
                  </a:lnTo>
                  <a:lnTo>
                    <a:pt x="1241508" y="1115397"/>
                  </a:lnTo>
                  <a:lnTo>
                    <a:pt x="1241508" y="1106877"/>
                  </a:lnTo>
                  <a:lnTo>
                    <a:pt x="1238668" y="1087278"/>
                  </a:lnTo>
                  <a:lnTo>
                    <a:pt x="1230431" y="1053762"/>
                  </a:lnTo>
                  <a:lnTo>
                    <a:pt x="1230431" y="1050922"/>
                  </a:lnTo>
                  <a:lnTo>
                    <a:pt x="1224750" y="1031324"/>
                  </a:lnTo>
                  <a:lnTo>
                    <a:pt x="1221910" y="1028483"/>
                  </a:lnTo>
                  <a:lnTo>
                    <a:pt x="1216229" y="1025643"/>
                  </a:lnTo>
                  <a:lnTo>
                    <a:pt x="1185553" y="1022803"/>
                  </a:lnTo>
                  <a:lnTo>
                    <a:pt x="1174192" y="1019962"/>
                  </a:lnTo>
                  <a:lnTo>
                    <a:pt x="1157434" y="1011726"/>
                  </a:lnTo>
                  <a:lnTo>
                    <a:pt x="1154594" y="1006045"/>
                  </a:lnTo>
                  <a:lnTo>
                    <a:pt x="1137836" y="989287"/>
                  </a:lnTo>
                  <a:lnTo>
                    <a:pt x="1134996" y="983606"/>
                  </a:lnTo>
                  <a:lnTo>
                    <a:pt x="1129599" y="961168"/>
                  </a:lnTo>
                  <a:lnTo>
                    <a:pt x="1101480" y="935889"/>
                  </a:lnTo>
                  <a:lnTo>
                    <a:pt x="1073360" y="935889"/>
                  </a:lnTo>
                  <a:lnTo>
                    <a:pt x="1042685" y="938729"/>
                  </a:lnTo>
                  <a:lnTo>
                    <a:pt x="1037004" y="935889"/>
                  </a:lnTo>
                  <a:lnTo>
                    <a:pt x="1014566" y="913734"/>
                  </a:lnTo>
                  <a:lnTo>
                    <a:pt x="1011725" y="908054"/>
                  </a:lnTo>
                  <a:lnTo>
                    <a:pt x="972529" y="896692"/>
                  </a:lnTo>
                  <a:lnTo>
                    <a:pt x="958611" y="857495"/>
                  </a:lnTo>
                  <a:lnTo>
                    <a:pt x="955771" y="829660"/>
                  </a:lnTo>
                  <a:lnTo>
                    <a:pt x="955771" y="821139"/>
                  </a:lnTo>
                  <a:lnTo>
                    <a:pt x="950090" y="798701"/>
                  </a:lnTo>
                  <a:lnTo>
                    <a:pt x="947250" y="790180"/>
                  </a:lnTo>
                  <a:lnTo>
                    <a:pt x="941853" y="787624"/>
                  </a:lnTo>
                  <a:lnTo>
                    <a:pt x="899816" y="801541"/>
                  </a:lnTo>
                  <a:lnTo>
                    <a:pt x="896976" y="812619"/>
                  </a:lnTo>
                  <a:lnTo>
                    <a:pt x="905213" y="829660"/>
                  </a:lnTo>
                  <a:lnTo>
                    <a:pt x="905213" y="846418"/>
                  </a:lnTo>
                  <a:lnTo>
                    <a:pt x="899816" y="849259"/>
                  </a:lnTo>
                  <a:lnTo>
                    <a:pt x="863176" y="843578"/>
                  </a:lnTo>
                  <a:lnTo>
                    <a:pt x="857780" y="840738"/>
                  </a:lnTo>
                  <a:lnTo>
                    <a:pt x="849258" y="837898"/>
                  </a:lnTo>
                  <a:lnTo>
                    <a:pt x="835341" y="837898"/>
                  </a:lnTo>
                  <a:lnTo>
                    <a:pt x="826820" y="829660"/>
                  </a:lnTo>
                  <a:lnTo>
                    <a:pt x="818299" y="823980"/>
                  </a:lnTo>
                  <a:lnTo>
                    <a:pt x="810062" y="809778"/>
                  </a:lnTo>
                  <a:lnTo>
                    <a:pt x="790464" y="804381"/>
                  </a:lnTo>
                  <a:lnTo>
                    <a:pt x="784783" y="801541"/>
                  </a:lnTo>
                  <a:lnTo>
                    <a:pt x="779102" y="798701"/>
                  </a:lnTo>
                  <a:lnTo>
                    <a:pt x="742746" y="795860"/>
                  </a:lnTo>
                  <a:lnTo>
                    <a:pt x="734225" y="798701"/>
                  </a:lnTo>
                  <a:lnTo>
                    <a:pt x="692188" y="804381"/>
                  </a:lnTo>
                  <a:lnTo>
                    <a:pt x="686792" y="804381"/>
                  </a:lnTo>
                  <a:lnTo>
                    <a:pt x="652992" y="781943"/>
                  </a:lnTo>
                  <a:lnTo>
                    <a:pt x="650151" y="779103"/>
                  </a:lnTo>
                  <a:lnTo>
                    <a:pt x="647595" y="776262"/>
                  </a:lnTo>
                  <a:lnTo>
                    <a:pt x="627997" y="748143"/>
                  </a:lnTo>
                  <a:lnTo>
                    <a:pt x="622316" y="742746"/>
                  </a:lnTo>
                  <a:lnTo>
                    <a:pt x="588516" y="725704"/>
                  </a:lnTo>
                  <a:lnTo>
                    <a:pt x="583120" y="723148"/>
                  </a:lnTo>
                  <a:lnTo>
                    <a:pt x="580279" y="720308"/>
                  </a:lnTo>
                  <a:lnTo>
                    <a:pt x="574599" y="717467"/>
                  </a:lnTo>
                  <a:lnTo>
                    <a:pt x="512963" y="695029"/>
                  </a:lnTo>
                  <a:lnTo>
                    <a:pt x="451328" y="692188"/>
                  </a:lnTo>
                  <a:lnTo>
                    <a:pt x="423209" y="683667"/>
                  </a:lnTo>
                  <a:lnTo>
                    <a:pt x="397930" y="669750"/>
                  </a:lnTo>
                  <a:lnTo>
                    <a:pt x="392533" y="666910"/>
                  </a:lnTo>
                  <a:lnTo>
                    <a:pt x="389693" y="661513"/>
                  </a:lnTo>
                  <a:lnTo>
                    <a:pt x="386853" y="658673"/>
                  </a:lnTo>
                  <a:lnTo>
                    <a:pt x="353337" y="641631"/>
                  </a:lnTo>
                  <a:lnTo>
                    <a:pt x="341976" y="641631"/>
                  </a:lnTo>
                  <a:lnTo>
                    <a:pt x="325218" y="636234"/>
                  </a:lnTo>
                  <a:lnTo>
                    <a:pt x="319537" y="636234"/>
                  </a:lnTo>
                  <a:lnTo>
                    <a:pt x="302779" y="630553"/>
                  </a:lnTo>
                  <a:lnTo>
                    <a:pt x="299939" y="627713"/>
                  </a:lnTo>
                  <a:lnTo>
                    <a:pt x="272104" y="619476"/>
                  </a:lnTo>
                  <a:lnTo>
                    <a:pt x="266423" y="619476"/>
                  </a:lnTo>
                  <a:lnTo>
                    <a:pt x="243984" y="616636"/>
                  </a:lnTo>
                  <a:lnTo>
                    <a:pt x="196267" y="582836"/>
                  </a:lnTo>
                  <a:lnTo>
                    <a:pt x="185189" y="579996"/>
                  </a:lnTo>
                  <a:lnTo>
                    <a:pt x="154230" y="555001"/>
                  </a:lnTo>
                  <a:lnTo>
                    <a:pt x="143153" y="524041"/>
                  </a:lnTo>
                  <a:lnTo>
                    <a:pt x="140312" y="515520"/>
                  </a:lnTo>
                  <a:lnTo>
                    <a:pt x="109353" y="495922"/>
                  </a:lnTo>
                  <a:lnTo>
                    <a:pt x="106512" y="493365"/>
                  </a:lnTo>
                  <a:lnTo>
                    <a:pt x="92595" y="459565"/>
                  </a:lnTo>
                  <a:lnTo>
                    <a:pt x="92595" y="448488"/>
                  </a:lnTo>
                  <a:lnTo>
                    <a:pt x="98275" y="428890"/>
                  </a:lnTo>
                  <a:lnTo>
                    <a:pt x="106512" y="403611"/>
                  </a:lnTo>
                  <a:lnTo>
                    <a:pt x="112193" y="372651"/>
                  </a:lnTo>
                  <a:lnTo>
                    <a:pt x="112193" y="358734"/>
                  </a:lnTo>
                  <a:lnTo>
                    <a:pt x="106512" y="355893"/>
                  </a:lnTo>
                  <a:lnTo>
                    <a:pt x="101116" y="347657"/>
                  </a:lnTo>
                  <a:lnTo>
                    <a:pt x="98275" y="344816"/>
                  </a:lnTo>
                  <a:lnTo>
                    <a:pt x="70156" y="327774"/>
                  </a:lnTo>
                  <a:lnTo>
                    <a:pt x="64475" y="327774"/>
                  </a:lnTo>
                  <a:lnTo>
                    <a:pt x="36640" y="288578"/>
                  </a:lnTo>
                  <a:lnTo>
                    <a:pt x="36640" y="274660"/>
                  </a:lnTo>
                  <a:lnTo>
                    <a:pt x="39481" y="271820"/>
                  </a:lnTo>
                  <a:lnTo>
                    <a:pt x="61919" y="232623"/>
                  </a:lnTo>
                  <a:lnTo>
                    <a:pt x="67316" y="226943"/>
                  </a:lnTo>
                  <a:lnTo>
                    <a:pt x="103956" y="196267"/>
                  </a:lnTo>
                  <a:lnTo>
                    <a:pt x="109353" y="193427"/>
                  </a:lnTo>
                  <a:lnTo>
                    <a:pt x="112193" y="190586"/>
                  </a:lnTo>
                  <a:lnTo>
                    <a:pt x="117874" y="184906"/>
                  </a:lnTo>
                  <a:lnTo>
                    <a:pt x="123554" y="176669"/>
                  </a:lnTo>
                  <a:lnTo>
                    <a:pt x="148549" y="100832"/>
                  </a:lnTo>
                  <a:lnTo>
                    <a:pt x="148549" y="64476"/>
                  </a:lnTo>
                  <a:lnTo>
                    <a:pt x="134632" y="39197"/>
                  </a:lnTo>
                  <a:lnTo>
                    <a:pt x="109353" y="22439"/>
                  </a:lnTo>
                  <a:close/>
                  <a:moveTo>
                    <a:pt x="11361" y="2840"/>
                  </a:moveTo>
                  <a:lnTo>
                    <a:pt x="15188" y="2840"/>
                  </a:lnTo>
                  <a:lnTo>
                    <a:pt x="51544" y="11362"/>
                  </a:lnTo>
                  <a:lnTo>
                    <a:pt x="90741" y="16758"/>
                  </a:lnTo>
                  <a:lnTo>
                    <a:pt x="86914" y="16758"/>
                  </a:lnTo>
                  <a:lnTo>
                    <a:pt x="47717" y="11362"/>
                  </a:lnTo>
                  <a:close/>
                  <a:moveTo>
                    <a:pt x="0" y="0"/>
                  </a:moveTo>
                  <a:lnTo>
                    <a:pt x="3827" y="0"/>
                  </a:lnTo>
                  <a:lnTo>
                    <a:pt x="9508" y="2840"/>
                  </a:lnTo>
                  <a:lnTo>
                    <a:pt x="5681" y="28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4182" cap="rnd">
              <a:solidFill>
                <a:schemeClr val="bg1">
                  <a:lumMod val="50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Graphic 2">
              <a:extLst>
                <a:ext uri="{FF2B5EF4-FFF2-40B4-BE49-F238E27FC236}">
                  <a16:creationId xmlns:a16="http://schemas.microsoft.com/office/drawing/2014/main" id="{28EC5DF0-4180-48CD-B2DA-1DF7AD5CCA22}"/>
                </a:ext>
              </a:extLst>
            </p:cNvPr>
            <p:cNvSpPr/>
            <p:nvPr/>
          </p:nvSpPr>
          <p:spPr>
            <a:xfrm>
              <a:off x="7709829" y="2036770"/>
              <a:ext cx="1936536" cy="854939"/>
            </a:xfrm>
            <a:custGeom>
              <a:avLst/>
              <a:gdLst>
                <a:gd name="connsiteX0" fmla="*/ 1785147 w 1936536"/>
                <a:gd name="connsiteY0" fmla="*/ 134632 h 854939"/>
                <a:gd name="connsiteX1" fmla="*/ 1824344 w 1936536"/>
                <a:gd name="connsiteY1" fmla="*/ 145709 h 854939"/>
                <a:gd name="connsiteX2" fmla="*/ 1843942 w 1936536"/>
                <a:gd name="connsiteY2" fmla="*/ 148549 h 854939"/>
                <a:gd name="connsiteX3" fmla="*/ 1863824 w 1936536"/>
                <a:gd name="connsiteY3" fmla="*/ 182349 h 854939"/>
                <a:gd name="connsiteX4" fmla="*/ 1869221 w 1936536"/>
                <a:gd name="connsiteY4" fmla="*/ 185189 h 854939"/>
                <a:gd name="connsiteX5" fmla="*/ 1885979 w 1936536"/>
                <a:gd name="connsiteY5" fmla="*/ 190586 h 854939"/>
                <a:gd name="connsiteX6" fmla="*/ 1891659 w 1936536"/>
                <a:gd name="connsiteY6" fmla="*/ 193426 h 854939"/>
                <a:gd name="connsiteX7" fmla="*/ 1894500 w 1936536"/>
                <a:gd name="connsiteY7" fmla="*/ 193426 h 854939"/>
                <a:gd name="connsiteX8" fmla="*/ 1916938 w 1936536"/>
                <a:gd name="connsiteY8" fmla="*/ 215865 h 854939"/>
                <a:gd name="connsiteX9" fmla="*/ 1919779 w 1936536"/>
                <a:gd name="connsiteY9" fmla="*/ 221546 h 854939"/>
                <a:gd name="connsiteX10" fmla="*/ 1930856 w 1936536"/>
                <a:gd name="connsiteY10" fmla="*/ 243984 h 854939"/>
                <a:gd name="connsiteX11" fmla="*/ 1936537 w 1936536"/>
                <a:gd name="connsiteY11" fmla="*/ 246825 h 854939"/>
                <a:gd name="connsiteX12" fmla="*/ 1914098 w 1936536"/>
                <a:gd name="connsiteY12" fmla="*/ 260742 h 854939"/>
                <a:gd name="connsiteX13" fmla="*/ 1903021 w 1936536"/>
                <a:gd name="connsiteY13" fmla="*/ 260742 h 854939"/>
                <a:gd name="connsiteX14" fmla="*/ 1880582 w 1936536"/>
                <a:gd name="connsiteY14" fmla="*/ 257902 h 854939"/>
                <a:gd name="connsiteX15" fmla="*/ 1874901 w 1936536"/>
                <a:gd name="connsiteY15" fmla="*/ 257902 h 854939"/>
                <a:gd name="connsiteX16" fmla="*/ 1869221 w 1936536"/>
                <a:gd name="connsiteY16" fmla="*/ 260742 h 854939"/>
                <a:gd name="connsiteX17" fmla="*/ 1863824 w 1936536"/>
                <a:gd name="connsiteY17" fmla="*/ 260742 h 854939"/>
                <a:gd name="connsiteX18" fmla="*/ 1832865 w 1936536"/>
                <a:gd name="connsiteY18" fmla="*/ 288861 h 854939"/>
                <a:gd name="connsiteX19" fmla="*/ 1807586 w 1936536"/>
                <a:gd name="connsiteY19" fmla="*/ 322377 h 854939"/>
                <a:gd name="connsiteX20" fmla="*/ 1804745 w 1936536"/>
                <a:gd name="connsiteY20" fmla="*/ 325218 h 854939"/>
                <a:gd name="connsiteX21" fmla="*/ 1799349 w 1936536"/>
                <a:gd name="connsiteY21" fmla="*/ 333455 h 854939"/>
                <a:gd name="connsiteX22" fmla="*/ 1796508 w 1936536"/>
                <a:gd name="connsiteY22" fmla="*/ 339135 h 854939"/>
                <a:gd name="connsiteX23" fmla="*/ 1796508 w 1936536"/>
                <a:gd name="connsiteY23" fmla="*/ 397930 h 854939"/>
                <a:gd name="connsiteX24" fmla="*/ 1790828 w 1936536"/>
                <a:gd name="connsiteY24" fmla="*/ 403611 h 854939"/>
                <a:gd name="connsiteX25" fmla="*/ 1790828 w 1936536"/>
                <a:gd name="connsiteY25" fmla="*/ 409291 h 854939"/>
                <a:gd name="connsiteX26" fmla="*/ 1754471 w 1936536"/>
                <a:gd name="connsiteY26" fmla="*/ 409291 h 854939"/>
                <a:gd name="connsiteX27" fmla="*/ 1745950 w 1936536"/>
                <a:gd name="connsiteY27" fmla="*/ 412132 h 854939"/>
                <a:gd name="connsiteX28" fmla="*/ 1740270 w 1936536"/>
                <a:gd name="connsiteY28" fmla="*/ 414972 h 854939"/>
                <a:gd name="connsiteX29" fmla="*/ 1734873 w 1936536"/>
                <a:gd name="connsiteY29" fmla="*/ 417528 h 854939"/>
                <a:gd name="connsiteX30" fmla="*/ 1732033 w 1936536"/>
                <a:gd name="connsiteY30" fmla="*/ 420369 h 854939"/>
                <a:gd name="connsiteX31" fmla="*/ 1720672 w 1936536"/>
                <a:gd name="connsiteY31" fmla="*/ 473767 h 854939"/>
                <a:gd name="connsiteX32" fmla="*/ 1720672 w 1936536"/>
                <a:gd name="connsiteY32" fmla="*/ 479164 h 854939"/>
                <a:gd name="connsiteX33" fmla="*/ 1723512 w 1936536"/>
                <a:gd name="connsiteY33" fmla="*/ 487684 h 854939"/>
                <a:gd name="connsiteX34" fmla="*/ 1723512 w 1936536"/>
                <a:gd name="connsiteY34" fmla="*/ 499046 h 854939"/>
                <a:gd name="connsiteX35" fmla="*/ 1726352 w 1936536"/>
                <a:gd name="connsiteY35" fmla="*/ 501602 h 854939"/>
                <a:gd name="connsiteX36" fmla="*/ 1743110 w 1936536"/>
                <a:gd name="connsiteY36" fmla="*/ 580279 h 854939"/>
                <a:gd name="connsiteX37" fmla="*/ 1743110 w 1936536"/>
                <a:gd name="connsiteY37" fmla="*/ 591357 h 854939"/>
                <a:gd name="connsiteX38" fmla="*/ 1732033 w 1936536"/>
                <a:gd name="connsiteY38" fmla="*/ 675430 h 854939"/>
                <a:gd name="connsiteX39" fmla="*/ 1732033 w 1936536"/>
                <a:gd name="connsiteY39" fmla="*/ 686792 h 854939"/>
                <a:gd name="connsiteX40" fmla="*/ 1726352 w 1936536"/>
                <a:gd name="connsiteY40" fmla="*/ 695028 h 854939"/>
                <a:gd name="connsiteX41" fmla="*/ 1726352 w 1936536"/>
                <a:gd name="connsiteY41" fmla="*/ 768025 h 854939"/>
                <a:gd name="connsiteX42" fmla="*/ 1723512 w 1936536"/>
                <a:gd name="connsiteY42" fmla="*/ 781943 h 854939"/>
                <a:gd name="connsiteX43" fmla="*/ 1717831 w 1936536"/>
                <a:gd name="connsiteY43" fmla="*/ 846418 h 854939"/>
                <a:gd name="connsiteX44" fmla="*/ 1695677 w 1936536"/>
                <a:gd name="connsiteY44" fmla="*/ 846418 h 854939"/>
                <a:gd name="connsiteX45" fmla="*/ 1689996 w 1936536"/>
                <a:gd name="connsiteY45" fmla="*/ 849258 h 854939"/>
                <a:gd name="connsiteX46" fmla="*/ 1661877 w 1936536"/>
                <a:gd name="connsiteY46" fmla="*/ 854939 h 854939"/>
                <a:gd name="connsiteX47" fmla="*/ 1653640 w 1936536"/>
                <a:gd name="connsiteY47" fmla="*/ 852099 h 854939"/>
                <a:gd name="connsiteX48" fmla="*/ 1600242 w 1936536"/>
                <a:gd name="connsiteY48" fmla="*/ 852099 h 854939"/>
                <a:gd name="connsiteX49" fmla="*/ 1589164 w 1936536"/>
                <a:gd name="connsiteY49" fmla="*/ 846418 h 854939"/>
                <a:gd name="connsiteX50" fmla="*/ 1580643 w 1936536"/>
                <a:gd name="connsiteY50" fmla="*/ 846418 h 854939"/>
                <a:gd name="connsiteX51" fmla="*/ 1574963 w 1936536"/>
                <a:gd name="connsiteY51" fmla="*/ 843578 h 854939"/>
                <a:gd name="connsiteX52" fmla="*/ 1513328 w 1936536"/>
                <a:gd name="connsiteY52" fmla="*/ 837897 h 854939"/>
                <a:gd name="connsiteX53" fmla="*/ 1502250 w 1936536"/>
                <a:gd name="connsiteY53" fmla="*/ 835057 h 854939"/>
                <a:gd name="connsiteX54" fmla="*/ 1493729 w 1936536"/>
                <a:gd name="connsiteY54" fmla="*/ 832500 h 854939"/>
                <a:gd name="connsiteX55" fmla="*/ 1485492 w 1936536"/>
                <a:gd name="connsiteY55" fmla="*/ 832500 h 854939"/>
                <a:gd name="connsiteX56" fmla="*/ 1479812 w 1936536"/>
                <a:gd name="connsiteY56" fmla="*/ 829660 h 854939"/>
                <a:gd name="connsiteX57" fmla="*/ 1474131 w 1936536"/>
                <a:gd name="connsiteY57" fmla="*/ 826820 h 854939"/>
                <a:gd name="connsiteX58" fmla="*/ 1437775 w 1936536"/>
                <a:gd name="connsiteY58" fmla="*/ 776262 h 854939"/>
                <a:gd name="connsiteX59" fmla="*/ 1434934 w 1936536"/>
                <a:gd name="connsiteY59" fmla="*/ 768025 h 854939"/>
                <a:gd name="connsiteX60" fmla="*/ 1432094 w 1936536"/>
                <a:gd name="connsiteY60" fmla="*/ 762344 h 854939"/>
                <a:gd name="connsiteX61" fmla="*/ 1426413 w 1936536"/>
                <a:gd name="connsiteY61" fmla="*/ 753823 h 854939"/>
                <a:gd name="connsiteX62" fmla="*/ 1423857 w 1936536"/>
                <a:gd name="connsiteY62" fmla="*/ 750983 h 854939"/>
                <a:gd name="connsiteX63" fmla="*/ 1421017 w 1936536"/>
                <a:gd name="connsiteY63" fmla="*/ 745586 h 854939"/>
                <a:gd name="connsiteX64" fmla="*/ 1376140 w 1936536"/>
                <a:gd name="connsiteY64" fmla="*/ 689348 h 854939"/>
                <a:gd name="connsiteX65" fmla="*/ 1373299 w 1936536"/>
                <a:gd name="connsiteY65" fmla="*/ 686792 h 854939"/>
                <a:gd name="connsiteX66" fmla="*/ 1367619 w 1936536"/>
                <a:gd name="connsiteY66" fmla="*/ 683951 h 854939"/>
                <a:gd name="connsiteX67" fmla="*/ 1311664 w 1936536"/>
                <a:gd name="connsiteY67" fmla="*/ 664353 h 854939"/>
                <a:gd name="connsiteX68" fmla="*/ 1277864 w 1936536"/>
                <a:gd name="connsiteY68" fmla="*/ 658672 h 854939"/>
                <a:gd name="connsiteX69" fmla="*/ 1269627 w 1936536"/>
                <a:gd name="connsiteY69" fmla="*/ 655832 h 854939"/>
                <a:gd name="connsiteX70" fmla="*/ 1263947 w 1936536"/>
                <a:gd name="connsiteY70" fmla="*/ 655832 h 854939"/>
                <a:gd name="connsiteX71" fmla="*/ 1244348 w 1936536"/>
                <a:gd name="connsiteY71" fmla="*/ 647311 h 854939"/>
                <a:gd name="connsiteX72" fmla="*/ 1238668 w 1936536"/>
                <a:gd name="connsiteY72" fmla="*/ 647311 h 854939"/>
                <a:gd name="connsiteX73" fmla="*/ 1233271 w 1936536"/>
                <a:gd name="connsiteY73" fmla="*/ 644755 h 854939"/>
                <a:gd name="connsiteX74" fmla="*/ 1194075 w 1936536"/>
                <a:gd name="connsiteY74" fmla="*/ 639074 h 854939"/>
                <a:gd name="connsiteX75" fmla="*/ 1185554 w 1936536"/>
                <a:gd name="connsiteY75" fmla="*/ 639074 h 854939"/>
                <a:gd name="connsiteX76" fmla="*/ 1179873 w 1936536"/>
                <a:gd name="connsiteY76" fmla="*/ 636234 h 854939"/>
                <a:gd name="connsiteX77" fmla="*/ 1174192 w 1936536"/>
                <a:gd name="connsiteY77" fmla="*/ 633393 h 854939"/>
                <a:gd name="connsiteX78" fmla="*/ 1165955 w 1936536"/>
                <a:gd name="connsiteY78" fmla="*/ 622316 h 854939"/>
                <a:gd name="connsiteX79" fmla="*/ 1129599 w 1936536"/>
                <a:gd name="connsiteY79" fmla="*/ 627713 h 854939"/>
                <a:gd name="connsiteX80" fmla="*/ 1121078 w 1936536"/>
                <a:gd name="connsiteY80" fmla="*/ 630553 h 854939"/>
                <a:gd name="connsiteX81" fmla="*/ 1107160 w 1936536"/>
                <a:gd name="connsiteY81" fmla="*/ 639074 h 854939"/>
                <a:gd name="connsiteX82" fmla="*/ 1095799 w 1936536"/>
                <a:gd name="connsiteY82" fmla="*/ 641914 h 854939"/>
                <a:gd name="connsiteX83" fmla="*/ 1090118 w 1936536"/>
                <a:gd name="connsiteY83" fmla="*/ 644755 h 854939"/>
                <a:gd name="connsiteX84" fmla="*/ 1039845 w 1936536"/>
                <a:gd name="connsiteY84" fmla="*/ 633393 h 854939"/>
                <a:gd name="connsiteX85" fmla="*/ 1031324 w 1936536"/>
                <a:gd name="connsiteY85" fmla="*/ 636234 h 854939"/>
                <a:gd name="connsiteX86" fmla="*/ 1025927 w 1936536"/>
                <a:gd name="connsiteY86" fmla="*/ 636234 h 854939"/>
                <a:gd name="connsiteX87" fmla="*/ 1020246 w 1936536"/>
                <a:gd name="connsiteY87" fmla="*/ 639074 h 854939"/>
                <a:gd name="connsiteX88" fmla="*/ 961452 w 1936536"/>
                <a:gd name="connsiteY88" fmla="*/ 652992 h 854939"/>
                <a:gd name="connsiteX89" fmla="*/ 955771 w 1936536"/>
                <a:gd name="connsiteY89" fmla="*/ 652992 h 854939"/>
                <a:gd name="connsiteX90" fmla="*/ 950090 w 1936536"/>
                <a:gd name="connsiteY90" fmla="*/ 655832 h 854939"/>
                <a:gd name="connsiteX91" fmla="*/ 944410 w 1936536"/>
                <a:gd name="connsiteY91" fmla="*/ 658672 h 854939"/>
                <a:gd name="connsiteX92" fmla="*/ 936173 w 1936536"/>
                <a:gd name="connsiteY92" fmla="*/ 658672 h 854939"/>
                <a:gd name="connsiteX93" fmla="*/ 882774 w 1936536"/>
                <a:gd name="connsiteY93" fmla="*/ 661513 h 854939"/>
                <a:gd name="connsiteX94" fmla="*/ 868857 w 1936536"/>
                <a:gd name="connsiteY94" fmla="*/ 661513 h 854939"/>
                <a:gd name="connsiteX95" fmla="*/ 826820 w 1936536"/>
                <a:gd name="connsiteY95" fmla="*/ 672590 h 854939"/>
                <a:gd name="connsiteX96" fmla="*/ 823980 w 1936536"/>
                <a:gd name="connsiteY96" fmla="*/ 672590 h 854939"/>
                <a:gd name="connsiteX97" fmla="*/ 762344 w 1936536"/>
                <a:gd name="connsiteY97" fmla="*/ 695028 h 854939"/>
                <a:gd name="connsiteX98" fmla="*/ 756664 w 1936536"/>
                <a:gd name="connsiteY98" fmla="*/ 695028 h 854939"/>
                <a:gd name="connsiteX99" fmla="*/ 748427 w 1936536"/>
                <a:gd name="connsiteY99" fmla="*/ 697869 h 854939"/>
                <a:gd name="connsiteX100" fmla="*/ 720308 w 1936536"/>
                <a:gd name="connsiteY100" fmla="*/ 700709 h 854939"/>
                <a:gd name="connsiteX101" fmla="*/ 714627 w 1936536"/>
                <a:gd name="connsiteY101" fmla="*/ 697869 h 854939"/>
                <a:gd name="connsiteX102" fmla="*/ 670034 w 1936536"/>
                <a:gd name="connsiteY102" fmla="*/ 706390 h 854939"/>
                <a:gd name="connsiteX103" fmla="*/ 664353 w 1936536"/>
                <a:gd name="connsiteY103" fmla="*/ 711786 h 854939"/>
                <a:gd name="connsiteX104" fmla="*/ 650151 w 1936536"/>
                <a:gd name="connsiteY104" fmla="*/ 720308 h 854939"/>
                <a:gd name="connsiteX105" fmla="*/ 647595 w 1936536"/>
                <a:gd name="connsiteY105" fmla="*/ 723148 h 854939"/>
                <a:gd name="connsiteX106" fmla="*/ 627997 w 1936536"/>
                <a:gd name="connsiteY106" fmla="*/ 723148 h 854939"/>
                <a:gd name="connsiteX107" fmla="*/ 619476 w 1936536"/>
                <a:gd name="connsiteY107" fmla="*/ 717467 h 854939"/>
                <a:gd name="connsiteX108" fmla="*/ 597037 w 1936536"/>
                <a:gd name="connsiteY108" fmla="*/ 706390 h 854939"/>
                <a:gd name="connsiteX109" fmla="*/ 594197 w 1936536"/>
                <a:gd name="connsiteY109" fmla="*/ 703550 h 854939"/>
                <a:gd name="connsiteX110" fmla="*/ 585960 w 1936536"/>
                <a:gd name="connsiteY110" fmla="*/ 697869 h 854939"/>
                <a:gd name="connsiteX111" fmla="*/ 580279 w 1936536"/>
                <a:gd name="connsiteY111" fmla="*/ 692188 h 854939"/>
                <a:gd name="connsiteX112" fmla="*/ 518644 w 1936536"/>
                <a:gd name="connsiteY112" fmla="*/ 686792 h 854939"/>
                <a:gd name="connsiteX113" fmla="*/ 507283 w 1936536"/>
                <a:gd name="connsiteY113" fmla="*/ 686792 h 854939"/>
                <a:gd name="connsiteX114" fmla="*/ 487685 w 1936536"/>
                <a:gd name="connsiteY114" fmla="*/ 689348 h 854939"/>
                <a:gd name="connsiteX115" fmla="*/ 454169 w 1936536"/>
                <a:gd name="connsiteY115" fmla="*/ 689348 h 854939"/>
                <a:gd name="connsiteX116" fmla="*/ 448488 w 1936536"/>
                <a:gd name="connsiteY116" fmla="*/ 686792 h 854939"/>
                <a:gd name="connsiteX117" fmla="*/ 445648 w 1936536"/>
                <a:gd name="connsiteY117" fmla="*/ 683951 h 854939"/>
                <a:gd name="connsiteX118" fmla="*/ 414972 w 1936536"/>
                <a:gd name="connsiteY118" fmla="*/ 664353 h 854939"/>
                <a:gd name="connsiteX119" fmla="*/ 409291 w 1936536"/>
                <a:gd name="connsiteY119" fmla="*/ 658672 h 854939"/>
                <a:gd name="connsiteX120" fmla="*/ 370095 w 1936536"/>
                <a:gd name="connsiteY120" fmla="*/ 633393 h 854939"/>
                <a:gd name="connsiteX121" fmla="*/ 364414 w 1936536"/>
                <a:gd name="connsiteY121" fmla="*/ 630553 h 854939"/>
                <a:gd name="connsiteX122" fmla="*/ 330898 w 1936536"/>
                <a:gd name="connsiteY122" fmla="*/ 636234 h 854939"/>
                <a:gd name="connsiteX123" fmla="*/ 328058 w 1936536"/>
                <a:gd name="connsiteY123" fmla="*/ 641914 h 854939"/>
                <a:gd name="connsiteX124" fmla="*/ 299939 w 1936536"/>
                <a:gd name="connsiteY124" fmla="*/ 655832 h 854939"/>
                <a:gd name="connsiteX125" fmla="*/ 294258 w 1936536"/>
                <a:gd name="connsiteY125" fmla="*/ 661513 h 854939"/>
                <a:gd name="connsiteX126" fmla="*/ 255062 w 1936536"/>
                <a:gd name="connsiteY126" fmla="*/ 697869 h 854939"/>
                <a:gd name="connsiteX127" fmla="*/ 218705 w 1936536"/>
                <a:gd name="connsiteY127" fmla="*/ 717467 h 854939"/>
                <a:gd name="connsiteX128" fmla="*/ 213025 w 1936536"/>
                <a:gd name="connsiteY128" fmla="*/ 717467 h 854939"/>
                <a:gd name="connsiteX129" fmla="*/ 207628 w 1936536"/>
                <a:gd name="connsiteY129" fmla="*/ 714627 h 854939"/>
                <a:gd name="connsiteX130" fmla="*/ 201947 w 1936536"/>
                <a:gd name="connsiteY130" fmla="*/ 714627 h 854939"/>
                <a:gd name="connsiteX131" fmla="*/ 199107 w 1936536"/>
                <a:gd name="connsiteY131" fmla="*/ 711786 h 854939"/>
                <a:gd name="connsiteX132" fmla="*/ 165591 w 1936536"/>
                <a:gd name="connsiteY132" fmla="*/ 720308 h 854939"/>
                <a:gd name="connsiteX133" fmla="*/ 140312 w 1936536"/>
                <a:gd name="connsiteY133" fmla="*/ 714627 h 854939"/>
                <a:gd name="connsiteX134" fmla="*/ 126111 w 1936536"/>
                <a:gd name="connsiteY134" fmla="*/ 714627 h 854939"/>
                <a:gd name="connsiteX135" fmla="*/ 70156 w 1936536"/>
                <a:gd name="connsiteY135" fmla="*/ 692188 h 854939"/>
                <a:gd name="connsiteX136" fmla="*/ 39481 w 1936536"/>
                <a:gd name="connsiteY136" fmla="*/ 669750 h 854939"/>
                <a:gd name="connsiteX137" fmla="*/ 36640 w 1936536"/>
                <a:gd name="connsiteY137" fmla="*/ 658672 h 854939"/>
                <a:gd name="connsiteX138" fmla="*/ 25279 w 1936536"/>
                <a:gd name="connsiteY138" fmla="*/ 625156 h 854939"/>
                <a:gd name="connsiteX139" fmla="*/ 19882 w 1936536"/>
                <a:gd name="connsiteY139" fmla="*/ 613795 h 854939"/>
                <a:gd name="connsiteX140" fmla="*/ 0 w 1936536"/>
                <a:gd name="connsiteY140" fmla="*/ 571758 h 854939"/>
                <a:gd name="connsiteX141" fmla="*/ 19882 w 1936536"/>
                <a:gd name="connsiteY141" fmla="*/ 543639 h 854939"/>
                <a:gd name="connsiteX142" fmla="*/ 36640 w 1936536"/>
                <a:gd name="connsiteY142" fmla="*/ 512963 h 854939"/>
                <a:gd name="connsiteX143" fmla="*/ 47717 w 1936536"/>
                <a:gd name="connsiteY143" fmla="*/ 515804 h 854939"/>
                <a:gd name="connsiteX144" fmla="*/ 56239 w 1936536"/>
                <a:gd name="connsiteY144" fmla="*/ 515804 h 854939"/>
                <a:gd name="connsiteX145" fmla="*/ 64475 w 1936536"/>
                <a:gd name="connsiteY145" fmla="*/ 518644 h 854939"/>
                <a:gd name="connsiteX146" fmla="*/ 84074 w 1936536"/>
                <a:gd name="connsiteY146" fmla="*/ 507283 h 854939"/>
                <a:gd name="connsiteX147" fmla="*/ 86914 w 1936536"/>
                <a:gd name="connsiteY147" fmla="*/ 499046 h 854939"/>
                <a:gd name="connsiteX148" fmla="*/ 86914 w 1936536"/>
                <a:gd name="connsiteY148" fmla="*/ 459565 h 854939"/>
                <a:gd name="connsiteX149" fmla="*/ 109353 w 1936536"/>
                <a:gd name="connsiteY149" fmla="*/ 431730 h 854939"/>
                <a:gd name="connsiteX150" fmla="*/ 115033 w 1936536"/>
                <a:gd name="connsiteY150" fmla="*/ 426049 h 854939"/>
                <a:gd name="connsiteX151" fmla="*/ 117874 w 1936536"/>
                <a:gd name="connsiteY151" fmla="*/ 420369 h 854939"/>
                <a:gd name="connsiteX152" fmla="*/ 126111 w 1936536"/>
                <a:gd name="connsiteY152" fmla="*/ 395090 h 854939"/>
                <a:gd name="connsiteX153" fmla="*/ 128951 w 1936536"/>
                <a:gd name="connsiteY153" fmla="*/ 370095 h 854939"/>
                <a:gd name="connsiteX154" fmla="*/ 131791 w 1936536"/>
                <a:gd name="connsiteY154" fmla="*/ 361574 h 854939"/>
                <a:gd name="connsiteX155" fmla="*/ 151390 w 1936536"/>
                <a:gd name="connsiteY155" fmla="*/ 330898 h 854939"/>
                <a:gd name="connsiteX156" fmla="*/ 179509 w 1936536"/>
                <a:gd name="connsiteY156" fmla="*/ 294258 h 854939"/>
                <a:gd name="connsiteX157" fmla="*/ 185189 w 1936536"/>
                <a:gd name="connsiteY157" fmla="*/ 286021 h 854939"/>
                <a:gd name="connsiteX158" fmla="*/ 207628 w 1936536"/>
                <a:gd name="connsiteY158" fmla="*/ 246825 h 854939"/>
                <a:gd name="connsiteX159" fmla="*/ 213025 w 1936536"/>
                <a:gd name="connsiteY159" fmla="*/ 241144 h 854939"/>
                <a:gd name="connsiteX160" fmla="*/ 249665 w 1936536"/>
                <a:gd name="connsiteY160" fmla="*/ 207344 h 854939"/>
                <a:gd name="connsiteX161" fmla="*/ 246825 w 1936536"/>
                <a:gd name="connsiteY161" fmla="*/ 204788 h 854939"/>
                <a:gd name="connsiteX162" fmla="*/ 252221 w 1936536"/>
                <a:gd name="connsiteY162" fmla="*/ 187746 h 854939"/>
                <a:gd name="connsiteX163" fmla="*/ 255062 w 1936536"/>
                <a:gd name="connsiteY163" fmla="*/ 179509 h 854939"/>
                <a:gd name="connsiteX164" fmla="*/ 277500 w 1936536"/>
                <a:gd name="connsiteY164" fmla="*/ 170988 h 854939"/>
                <a:gd name="connsiteX165" fmla="*/ 288862 w 1936536"/>
                <a:gd name="connsiteY165" fmla="*/ 168147 h 854939"/>
                <a:gd name="connsiteX166" fmla="*/ 367255 w 1936536"/>
                <a:gd name="connsiteY166" fmla="*/ 140312 h 854939"/>
                <a:gd name="connsiteX167" fmla="*/ 372935 w 1936536"/>
                <a:gd name="connsiteY167" fmla="*/ 134632 h 854939"/>
                <a:gd name="connsiteX168" fmla="*/ 381172 w 1936536"/>
                <a:gd name="connsiteY168" fmla="*/ 131791 h 854939"/>
                <a:gd name="connsiteX169" fmla="*/ 386853 w 1936536"/>
                <a:gd name="connsiteY169" fmla="*/ 126111 h 854939"/>
                <a:gd name="connsiteX170" fmla="*/ 457009 w 1936536"/>
                <a:gd name="connsiteY170" fmla="*/ 92595 h 854939"/>
                <a:gd name="connsiteX171" fmla="*/ 465246 w 1936536"/>
                <a:gd name="connsiteY171" fmla="*/ 89754 h 854939"/>
                <a:gd name="connsiteX172" fmla="*/ 512963 w 1936536"/>
                <a:gd name="connsiteY172" fmla="*/ 72996 h 854939"/>
                <a:gd name="connsiteX173" fmla="*/ 538242 w 1936536"/>
                <a:gd name="connsiteY173" fmla="*/ 64475 h 854939"/>
                <a:gd name="connsiteX174" fmla="*/ 563521 w 1936536"/>
                <a:gd name="connsiteY174" fmla="*/ 50558 h 854939"/>
                <a:gd name="connsiteX175" fmla="*/ 571758 w 1936536"/>
                <a:gd name="connsiteY175" fmla="*/ 44877 h 854939"/>
                <a:gd name="connsiteX176" fmla="*/ 613795 w 1936536"/>
                <a:gd name="connsiteY176" fmla="*/ 17042 h 854939"/>
                <a:gd name="connsiteX177" fmla="*/ 622316 w 1936536"/>
                <a:gd name="connsiteY177" fmla="*/ 14202 h 854939"/>
                <a:gd name="connsiteX178" fmla="*/ 658672 w 1936536"/>
                <a:gd name="connsiteY178" fmla="*/ 8521 h 854939"/>
                <a:gd name="connsiteX179" fmla="*/ 675430 w 1936536"/>
                <a:gd name="connsiteY179" fmla="*/ 8521 h 854939"/>
                <a:gd name="connsiteX180" fmla="*/ 689632 w 1936536"/>
                <a:gd name="connsiteY180" fmla="*/ 5681 h 854939"/>
                <a:gd name="connsiteX181" fmla="*/ 714627 w 1936536"/>
                <a:gd name="connsiteY181" fmla="*/ 0 h 854939"/>
                <a:gd name="connsiteX182" fmla="*/ 723148 w 1936536"/>
                <a:gd name="connsiteY182" fmla="*/ 0 h 854939"/>
                <a:gd name="connsiteX183" fmla="*/ 796144 w 1936536"/>
                <a:gd name="connsiteY183" fmla="*/ 5681 h 854939"/>
                <a:gd name="connsiteX184" fmla="*/ 804381 w 1936536"/>
                <a:gd name="connsiteY184" fmla="*/ 8521 h 854939"/>
                <a:gd name="connsiteX185" fmla="*/ 818299 w 1936536"/>
                <a:gd name="connsiteY185" fmla="*/ 11361 h 854939"/>
                <a:gd name="connsiteX186" fmla="*/ 885615 w 1936536"/>
                <a:gd name="connsiteY186" fmla="*/ 25279 h 854939"/>
                <a:gd name="connsiteX187" fmla="*/ 955771 w 1936536"/>
                <a:gd name="connsiteY187" fmla="*/ 33800 h 854939"/>
                <a:gd name="connsiteX188" fmla="*/ 966848 w 1936536"/>
                <a:gd name="connsiteY188" fmla="*/ 33800 h 854939"/>
                <a:gd name="connsiteX189" fmla="*/ 1011725 w 1936536"/>
                <a:gd name="connsiteY189" fmla="*/ 39196 h 854939"/>
                <a:gd name="connsiteX190" fmla="*/ 1023087 w 1936536"/>
                <a:gd name="connsiteY190" fmla="*/ 42037 h 854939"/>
                <a:gd name="connsiteX191" fmla="*/ 1065124 w 1936536"/>
                <a:gd name="connsiteY191" fmla="*/ 64475 h 854939"/>
                <a:gd name="connsiteX192" fmla="*/ 1073361 w 1936536"/>
                <a:gd name="connsiteY192" fmla="*/ 67316 h 854939"/>
                <a:gd name="connsiteX193" fmla="*/ 1084722 w 1936536"/>
                <a:gd name="connsiteY193" fmla="*/ 70156 h 854939"/>
                <a:gd name="connsiteX194" fmla="*/ 1092959 w 1936536"/>
                <a:gd name="connsiteY194" fmla="*/ 72996 h 854939"/>
                <a:gd name="connsiteX195" fmla="*/ 1134996 w 1936536"/>
                <a:gd name="connsiteY195" fmla="*/ 86914 h 854939"/>
                <a:gd name="connsiteX196" fmla="*/ 1143517 w 1936536"/>
                <a:gd name="connsiteY196" fmla="*/ 92595 h 854939"/>
                <a:gd name="connsiteX197" fmla="*/ 1152038 w 1936536"/>
                <a:gd name="connsiteY197" fmla="*/ 101116 h 854939"/>
                <a:gd name="connsiteX198" fmla="*/ 1188394 w 1936536"/>
                <a:gd name="connsiteY198" fmla="*/ 126111 h 854939"/>
                <a:gd name="connsiteX199" fmla="*/ 1199471 w 1936536"/>
                <a:gd name="connsiteY199" fmla="*/ 131791 h 854939"/>
                <a:gd name="connsiteX200" fmla="*/ 1207992 w 1936536"/>
                <a:gd name="connsiteY200" fmla="*/ 134632 h 854939"/>
                <a:gd name="connsiteX201" fmla="*/ 1252869 w 1936536"/>
                <a:gd name="connsiteY201" fmla="*/ 148549 h 854939"/>
                <a:gd name="connsiteX202" fmla="*/ 1336943 w 1936536"/>
                <a:gd name="connsiteY202" fmla="*/ 148549 h 854939"/>
                <a:gd name="connsiteX203" fmla="*/ 1403975 w 1936536"/>
                <a:gd name="connsiteY203" fmla="*/ 151389 h 854939"/>
                <a:gd name="connsiteX204" fmla="*/ 1463054 w 1936536"/>
                <a:gd name="connsiteY204" fmla="*/ 137472 h 854939"/>
                <a:gd name="connsiteX205" fmla="*/ 1474131 w 1936536"/>
                <a:gd name="connsiteY205" fmla="*/ 131791 h 854939"/>
                <a:gd name="connsiteX206" fmla="*/ 1507931 w 1936536"/>
                <a:gd name="connsiteY206" fmla="*/ 98275 h 854939"/>
                <a:gd name="connsiteX207" fmla="*/ 1519008 w 1936536"/>
                <a:gd name="connsiteY207" fmla="*/ 95435 h 854939"/>
                <a:gd name="connsiteX208" fmla="*/ 1594561 w 1936536"/>
                <a:gd name="connsiteY208" fmla="*/ 86914 h 854939"/>
                <a:gd name="connsiteX209" fmla="*/ 1608763 w 1936536"/>
                <a:gd name="connsiteY209" fmla="*/ 86914 h 854939"/>
                <a:gd name="connsiteX210" fmla="*/ 1642279 w 1936536"/>
                <a:gd name="connsiteY210" fmla="*/ 117874 h 854939"/>
                <a:gd name="connsiteX211" fmla="*/ 1650799 w 1936536"/>
                <a:gd name="connsiteY211" fmla="*/ 120714 h 854939"/>
                <a:gd name="connsiteX212" fmla="*/ 1664717 w 1936536"/>
                <a:gd name="connsiteY212" fmla="*/ 126111 h 854939"/>
                <a:gd name="connsiteX213" fmla="*/ 1692836 w 1936536"/>
                <a:gd name="connsiteY213" fmla="*/ 143153 h 854939"/>
                <a:gd name="connsiteX214" fmla="*/ 1701073 w 1936536"/>
                <a:gd name="connsiteY214" fmla="*/ 151389 h 854939"/>
                <a:gd name="connsiteX215" fmla="*/ 1709594 w 1936536"/>
                <a:gd name="connsiteY215" fmla="*/ 157070 h 854939"/>
                <a:gd name="connsiteX216" fmla="*/ 1762708 w 1936536"/>
                <a:gd name="connsiteY216" fmla="*/ 176668 h 854939"/>
                <a:gd name="connsiteX217" fmla="*/ 1771230 w 1936536"/>
                <a:gd name="connsiteY217" fmla="*/ 170988 h 854939"/>
                <a:gd name="connsiteX218" fmla="*/ 1785147 w 1936536"/>
                <a:gd name="connsiteY218" fmla="*/ 134632 h 85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936536" h="854939">
                  <a:moveTo>
                    <a:pt x="1785147" y="134632"/>
                  </a:moveTo>
                  <a:lnTo>
                    <a:pt x="1824344" y="145709"/>
                  </a:lnTo>
                  <a:lnTo>
                    <a:pt x="1843942" y="148549"/>
                  </a:lnTo>
                  <a:lnTo>
                    <a:pt x="1863824" y="182349"/>
                  </a:lnTo>
                  <a:lnTo>
                    <a:pt x="1869221" y="185189"/>
                  </a:lnTo>
                  <a:lnTo>
                    <a:pt x="1885979" y="190586"/>
                  </a:lnTo>
                  <a:lnTo>
                    <a:pt x="1891659" y="193426"/>
                  </a:lnTo>
                  <a:lnTo>
                    <a:pt x="1894500" y="193426"/>
                  </a:lnTo>
                  <a:lnTo>
                    <a:pt x="1916938" y="215865"/>
                  </a:lnTo>
                  <a:lnTo>
                    <a:pt x="1919779" y="221546"/>
                  </a:lnTo>
                  <a:lnTo>
                    <a:pt x="1930856" y="243984"/>
                  </a:lnTo>
                  <a:lnTo>
                    <a:pt x="1936537" y="246825"/>
                  </a:lnTo>
                  <a:lnTo>
                    <a:pt x="1914098" y="260742"/>
                  </a:lnTo>
                  <a:lnTo>
                    <a:pt x="1903021" y="260742"/>
                  </a:lnTo>
                  <a:lnTo>
                    <a:pt x="1880582" y="257902"/>
                  </a:lnTo>
                  <a:lnTo>
                    <a:pt x="1874901" y="257902"/>
                  </a:lnTo>
                  <a:lnTo>
                    <a:pt x="1869221" y="260742"/>
                  </a:lnTo>
                  <a:lnTo>
                    <a:pt x="1863824" y="260742"/>
                  </a:lnTo>
                  <a:lnTo>
                    <a:pt x="1832865" y="288861"/>
                  </a:lnTo>
                  <a:lnTo>
                    <a:pt x="1807586" y="322377"/>
                  </a:lnTo>
                  <a:lnTo>
                    <a:pt x="1804745" y="325218"/>
                  </a:lnTo>
                  <a:lnTo>
                    <a:pt x="1799349" y="333455"/>
                  </a:lnTo>
                  <a:lnTo>
                    <a:pt x="1796508" y="339135"/>
                  </a:lnTo>
                  <a:lnTo>
                    <a:pt x="1796508" y="397930"/>
                  </a:lnTo>
                  <a:lnTo>
                    <a:pt x="1790828" y="403611"/>
                  </a:lnTo>
                  <a:lnTo>
                    <a:pt x="1790828" y="409291"/>
                  </a:lnTo>
                  <a:lnTo>
                    <a:pt x="1754471" y="409291"/>
                  </a:lnTo>
                  <a:lnTo>
                    <a:pt x="1745950" y="412132"/>
                  </a:lnTo>
                  <a:lnTo>
                    <a:pt x="1740270" y="414972"/>
                  </a:lnTo>
                  <a:lnTo>
                    <a:pt x="1734873" y="417528"/>
                  </a:lnTo>
                  <a:lnTo>
                    <a:pt x="1732033" y="420369"/>
                  </a:lnTo>
                  <a:lnTo>
                    <a:pt x="1720672" y="473767"/>
                  </a:lnTo>
                  <a:lnTo>
                    <a:pt x="1720672" y="479164"/>
                  </a:lnTo>
                  <a:lnTo>
                    <a:pt x="1723512" y="487684"/>
                  </a:lnTo>
                  <a:lnTo>
                    <a:pt x="1723512" y="499046"/>
                  </a:lnTo>
                  <a:lnTo>
                    <a:pt x="1726352" y="501602"/>
                  </a:lnTo>
                  <a:lnTo>
                    <a:pt x="1743110" y="580279"/>
                  </a:lnTo>
                  <a:lnTo>
                    <a:pt x="1743110" y="591357"/>
                  </a:lnTo>
                  <a:lnTo>
                    <a:pt x="1732033" y="675430"/>
                  </a:lnTo>
                  <a:lnTo>
                    <a:pt x="1732033" y="686792"/>
                  </a:lnTo>
                  <a:lnTo>
                    <a:pt x="1726352" y="695028"/>
                  </a:lnTo>
                  <a:lnTo>
                    <a:pt x="1726352" y="768025"/>
                  </a:lnTo>
                  <a:lnTo>
                    <a:pt x="1723512" y="781943"/>
                  </a:lnTo>
                  <a:lnTo>
                    <a:pt x="1717831" y="846418"/>
                  </a:lnTo>
                  <a:lnTo>
                    <a:pt x="1695677" y="846418"/>
                  </a:lnTo>
                  <a:lnTo>
                    <a:pt x="1689996" y="849258"/>
                  </a:lnTo>
                  <a:lnTo>
                    <a:pt x="1661877" y="854939"/>
                  </a:lnTo>
                  <a:lnTo>
                    <a:pt x="1653640" y="852099"/>
                  </a:lnTo>
                  <a:lnTo>
                    <a:pt x="1600242" y="852099"/>
                  </a:lnTo>
                  <a:lnTo>
                    <a:pt x="1589164" y="846418"/>
                  </a:lnTo>
                  <a:lnTo>
                    <a:pt x="1580643" y="846418"/>
                  </a:lnTo>
                  <a:lnTo>
                    <a:pt x="1574963" y="843578"/>
                  </a:lnTo>
                  <a:lnTo>
                    <a:pt x="1513328" y="837897"/>
                  </a:lnTo>
                  <a:lnTo>
                    <a:pt x="1502250" y="835057"/>
                  </a:lnTo>
                  <a:lnTo>
                    <a:pt x="1493729" y="832500"/>
                  </a:lnTo>
                  <a:lnTo>
                    <a:pt x="1485492" y="832500"/>
                  </a:lnTo>
                  <a:lnTo>
                    <a:pt x="1479812" y="829660"/>
                  </a:lnTo>
                  <a:lnTo>
                    <a:pt x="1474131" y="826820"/>
                  </a:lnTo>
                  <a:lnTo>
                    <a:pt x="1437775" y="776262"/>
                  </a:lnTo>
                  <a:lnTo>
                    <a:pt x="1434934" y="768025"/>
                  </a:lnTo>
                  <a:lnTo>
                    <a:pt x="1432094" y="762344"/>
                  </a:lnTo>
                  <a:lnTo>
                    <a:pt x="1426413" y="753823"/>
                  </a:lnTo>
                  <a:lnTo>
                    <a:pt x="1423857" y="750983"/>
                  </a:lnTo>
                  <a:lnTo>
                    <a:pt x="1421017" y="745586"/>
                  </a:lnTo>
                  <a:lnTo>
                    <a:pt x="1376140" y="689348"/>
                  </a:lnTo>
                  <a:lnTo>
                    <a:pt x="1373299" y="686792"/>
                  </a:lnTo>
                  <a:lnTo>
                    <a:pt x="1367619" y="683951"/>
                  </a:lnTo>
                  <a:lnTo>
                    <a:pt x="1311664" y="664353"/>
                  </a:lnTo>
                  <a:lnTo>
                    <a:pt x="1277864" y="658672"/>
                  </a:lnTo>
                  <a:lnTo>
                    <a:pt x="1269627" y="655832"/>
                  </a:lnTo>
                  <a:lnTo>
                    <a:pt x="1263947" y="655832"/>
                  </a:lnTo>
                  <a:lnTo>
                    <a:pt x="1244348" y="647311"/>
                  </a:lnTo>
                  <a:lnTo>
                    <a:pt x="1238668" y="647311"/>
                  </a:lnTo>
                  <a:lnTo>
                    <a:pt x="1233271" y="644755"/>
                  </a:lnTo>
                  <a:lnTo>
                    <a:pt x="1194075" y="639074"/>
                  </a:lnTo>
                  <a:lnTo>
                    <a:pt x="1185554" y="639074"/>
                  </a:lnTo>
                  <a:lnTo>
                    <a:pt x="1179873" y="636234"/>
                  </a:lnTo>
                  <a:lnTo>
                    <a:pt x="1174192" y="633393"/>
                  </a:lnTo>
                  <a:lnTo>
                    <a:pt x="1165955" y="622316"/>
                  </a:lnTo>
                  <a:lnTo>
                    <a:pt x="1129599" y="627713"/>
                  </a:lnTo>
                  <a:lnTo>
                    <a:pt x="1121078" y="630553"/>
                  </a:lnTo>
                  <a:lnTo>
                    <a:pt x="1107160" y="639074"/>
                  </a:lnTo>
                  <a:lnTo>
                    <a:pt x="1095799" y="641914"/>
                  </a:lnTo>
                  <a:lnTo>
                    <a:pt x="1090118" y="644755"/>
                  </a:lnTo>
                  <a:lnTo>
                    <a:pt x="1039845" y="633393"/>
                  </a:lnTo>
                  <a:lnTo>
                    <a:pt x="1031324" y="636234"/>
                  </a:lnTo>
                  <a:lnTo>
                    <a:pt x="1025927" y="636234"/>
                  </a:lnTo>
                  <a:lnTo>
                    <a:pt x="1020246" y="639074"/>
                  </a:lnTo>
                  <a:lnTo>
                    <a:pt x="961452" y="652992"/>
                  </a:lnTo>
                  <a:lnTo>
                    <a:pt x="955771" y="652992"/>
                  </a:lnTo>
                  <a:lnTo>
                    <a:pt x="950090" y="655832"/>
                  </a:lnTo>
                  <a:lnTo>
                    <a:pt x="944410" y="658672"/>
                  </a:lnTo>
                  <a:lnTo>
                    <a:pt x="936173" y="658672"/>
                  </a:lnTo>
                  <a:lnTo>
                    <a:pt x="882774" y="661513"/>
                  </a:lnTo>
                  <a:lnTo>
                    <a:pt x="868857" y="661513"/>
                  </a:lnTo>
                  <a:lnTo>
                    <a:pt x="826820" y="672590"/>
                  </a:lnTo>
                  <a:lnTo>
                    <a:pt x="823980" y="672590"/>
                  </a:lnTo>
                  <a:lnTo>
                    <a:pt x="762344" y="695028"/>
                  </a:lnTo>
                  <a:lnTo>
                    <a:pt x="756664" y="695028"/>
                  </a:lnTo>
                  <a:lnTo>
                    <a:pt x="748427" y="697869"/>
                  </a:lnTo>
                  <a:lnTo>
                    <a:pt x="720308" y="700709"/>
                  </a:lnTo>
                  <a:lnTo>
                    <a:pt x="714627" y="697869"/>
                  </a:lnTo>
                  <a:lnTo>
                    <a:pt x="670034" y="706390"/>
                  </a:lnTo>
                  <a:lnTo>
                    <a:pt x="664353" y="711786"/>
                  </a:lnTo>
                  <a:lnTo>
                    <a:pt x="650151" y="720308"/>
                  </a:lnTo>
                  <a:lnTo>
                    <a:pt x="647595" y="723148"/>
                  </a:lnTo>
                  <a:lnTo>
                    <a:pt x="627997" y="723148"/>
                  </a:lnTo>
                  <a:lnTo>
                    <a:pt x="619476" y="717467"/>
                  </a:lnTo>
                  <a:lnTo>
                    <a:pt x="597037" y="706390"/>
                  </a:lnTo>
                  <a:lnTo>
                    <a:pt x="594197" y="703550"/>
                  </a:lnTo>
                  <a:lnTo>
                    <a:pt x="585960" y="697869"/>
                  </a:lnTo>
                  <a:lnTo>
                    <a:pt x="580279" y="692188"/>
                  </a:lnTo>
                  <a:lnTo>
                    <a:pt x="518644" y="686792"/>
                  </a:lnTo>
                  <a:lnTo>
                    <a:pt x="507283" y="686792"/>
                  </a:lnTo>
                  <a:lnTo>
                    <a:pt x="487685" y="689348"/>
                  </a:lnTo>
                  <a:lnTo>
                    <a:pt x="454169" y="689348"/>
                  </a:lnTo>
                  <a:lnTo>
                    <a:pt x="448488" y="686792"/>
                  </a:lnTo>
                  <a:lnTo>
                    <a:pt x="445648" y="683951"/>
                  </a:lnTo>
                  <a:lnTo>
                    <a:pt x="414972" y="664353"/>
                  </a:lnTo>
                  <a:lnTo>
                    <a:pt x="409291" y="658672"/>
                  </a:lnTo>
                  <a:lnTo>
                    <a:pt x="370095" y="633393"/>
                  </a:lnTo>
                  <a:lnTo>
                    <a:pt x="364414" y="630553"/>
                  </a:lnTo>
                  <a:lnTo>
                    <a:pt x="330898" y="636234"/>
                  </a:lnTo>
                  <a:lnTo>
                    <a:pt x="328058" y="641914"/>
                  </a:lnTo>
                  <a:lnTo>
                    <a:pt x="299939" y="655832"/>
                  </a:lnTo>
                  <a:lnTo>
                    <a:pt x="294258" y="661513"/>
                  </a:lnTo>
                  <a:lnTo>
                    <a:pt x="255062" y="697869"/>
                  </a:lnTo>
                  <a:lnTo>
                    <a:pt x="218705" y="717467"/>
                  </a:lnTo>
                  <a:lnTo>
                    <a:pt x="213025" y="717467"/>
                  </a:lnTo>
                  <a:lnTo>
                    <a:pt x="207628" y="714627"/>
                  </a:lnTo>
                  <a:lnTo>
                    <a:pt x="201947" y="714627"/>
                  </a:lnTo>
                  <a:lnTo>
                    <a:pt x="199107" y="711786"/>
                  </a:lnTo>
                  <a:lnTo>
                    <a:pt x="165591" y="720308"/>
                  </a:lnTo>
                  <a:lnTo>
                    <a:pt x="140312" y="714627"/>
                  </a:lnTo>
                  <a:lnTo>
                    <a:pt x="126111" y="714627"/>
                  </a:lnTo>
                  <a:lnTo>
                    <a:pt x="70156" y="692188"/>
                  </a:lnTo>
                  <a:lnTo>
                    <a:pt x="39481" y="669750"/>
                  </a:lnTo>
                  <a:lnTo>
                    <a:pt x="36640" y="658672"/>
                  </a:lnTo>
                  <a:lnTo>
                    <a:pt x="25279" y="625156"/>
                  </a:lnTo>
                  <a:lnTo>
                    <a:pt x="19882" y="613795"/>
                  </a:lnTo>
                  <a:lnTo>
                    <a:pt x="0" y="571758"/>
                  </a:lnTo>
                  <a:lnTo>
                    <a:pt x="19882" y="543639"/>
                  </a:lnTo>
                  <a:lnTo>
                    <a:pt x="36640" y="512963"/>
                  </a:lnTo>
                  <a:lnTo>
                    <a:pt x="47717" y="515804"/>
                  </a:lnTo>
                  <a:lnTo>
                    <a:pt x="56239" y="515804"/>
                  </a:lnTo>
                  <a:lnTo>
                    <a:pt x="64475" y="518644"/>
                  </a:lnTo>
                  <a:lnTo>
                    <a:pt x="84074" y="507283"/>
                  </a:lnTo>
                  <a:lnTo>
                    <a:pt x="86914" y="499046"/>
                  </a:lnTo>
                  <a:lnTo>
                    <a:pt x="86914" y="459565"/>
                  </a:lnTo>
                  <a:lnTo>
                    <a:pt x="109353" y="431730"/>
                  </a:lnTo>
                  <a:lnTo>
                    <a:pt x="115033" y="426049"/>
                  </a:lnTo>
                  <a:lnTo>
                    <a:pt x="117874" y="420369"/>
                  </a:lnTo>
                  <a:lnTo>
                    <a:pt x="126111" y="395090"/>
                  </a:lnTo>
                  <a:lnTo>
                    <a:pt x="128951" y="370095"/>
                  </a:lnTo>
                  <a:lnTo>
                    <a:pt x="131791" y="361574"/>
                  </a:lnTo>
                  <a:lnTo>
                    <a:pt x="151390" y="330898"/>
                  </a:lnTo>
                  <a:lnTo>
                    <a:pt x="179509" y="294258"/>
                  </a:lnTo>
                  <a:lnTo>
                    <a:pt x="185189" y="286021"/>
                  </a:lnTo>
                  <a:lnTo>
                    <a:pt x="207628" y="246825"/>
                  </a:lnTo>
                  <a:lnTo>
                    <a:pt x="213025" y="241144"/>
                  </a:lnTo>
                  <a:lnTo>
                    <a:pt x="249665" y="207344"/>
                  </a:lnTo>
                  <a:lnTo>
                    <a:pt x="246825" y="204788"/>
                  </a:lnTo>
                  <a:lnTo>
                    <a:pt x="252221" y="187746"/>
                  </a:lnTo>
                  <a:lnTo>
                    <a:pt x="255062" y="179509"/>
                  </a:lnTo>
                  <a:lnTo>
                    <a:pt x="277500" y="170988"/>
                  </a:lnTo>
                  <a:lnTo>
                    <a:pt x="288862" y="168147"/>
                  </a:lnTo>
                  <a:lnTo>
                    <a:pt x="367255" y="140312"/>
                  </a:lnTo>
                  <a:lnTo>
                    <a:pt x="372935" y="134632"/>
                  </a:lnTo>
                  <a:lnTo>
                    <a:pt x="381172" y="131791"/>
                  </a:lnTo>
                  <a:lnTo>
                    <a:pt x="386853" y="126111"/>
                  </a:lnTo>
                  <a:lnTo>
                    <a:pt x="457009" y="92595"/>
                  </a:lnTo>
                  <a:lnTo>
                    <a:pt x="465246" y="89754"/>
                  </a:lnTo>
                  <a:lnTo>
                    <a:pt x="512963" y="72996"/>
                  </a:lnTo>
                  <a:lnTo>
                    <a:pt x="538242" y="64475"/>
                  </a:lnTo>
                  <a:lnTo>
                    <a:pt x="563521" y="50558"/>
                  </a:lnTo>
                  <a:lnTo>
                    <a:pt x="571758" y="44877"/>
                  </a:lnTo>
                  <a:lnTo>
                    <a:pt x="613795" y="17042"/>
                  </a:lnTo>
                  <a:lnTo>
                    <a:pt x="622316" y="14202"/>
                  </a:lnTo>
                  <a:lnTo>
                    <a:pt x="658672" y="8521"/>
                  </a:lnTo>
                  <a:lnTo>
                    <a:pt x="675430" y="8521"/>
                  </a:lnTo>
                  <a:lnTo>
                    <a:pt x="689632" y="5681"/>
                  </a:lnTo>
                  <a:lnTo>
                    <a:pt x="714627" y="0"/>
                  </a:lnTo>
                  <a:lnTo>
                    <a:pt x="723148" y="0"/>
                  </a:lnTo>
                  <a:lnTo>
                    <a:pt x="796144" y="5681"/>
                  </a:lnTo>
                  <a:lnTo>
                    <a:pt x="804381" y="8521"/>
                  </a:lnTo>
                  <a:lnTo>
                    <a:pt x="818299" y="11361"/>
                  </a:lnTo>
                  <a:lnTo>
                    <a:pt x="885615" y="25279"/>
                  </a:lnTo>
                  <a:lnTo>
                    <a:pt x="955771" y="33800"/>
                  </a:lnTo>
                  <a:lnTo>
                    <a:pt x="966848" y="33800"/>
                  </a:lnTo>
                  <a:lnTo>
                    <a:pt x="1011725" y="39196"/>
                  </a:lnTo>
                  <a:lnTo>
                    <a:pt x="1023087" y="42037"/>
                  </a:lnTo>
                  <a:lnTo>
                    <a:pt x="1065124" y="64475"/>
                  </a:lnTo>
                  <a:lnTo>
                    <a:pt x="1073361" y="67316"/>
                  </a:lnTo>
                  <a:lnTo>
                    <a:pt x="1084722" y="70156"/>
                  </a:lnTo>
                  <a:lnTo>
                    <a:pt x="1092959" y="72996"/>
                  </a:lnTo>
                  <a:lnTo>
                    <a:pt x="1134996" y="86914"/>
                  </a:lnTo>
                  <a:lnTo>
                    <a:pt x="1143517" y="92595"/>
                  </a:lnTo>
                  <a:lnTo>
                    <a:pt x="1152038" y="101116"/>
                  </a:lnTo>
                  <a:lnTo>
                    <a:pt x="1188394" y="126111"/>
                  </a:lnTo>
                  <a:lnTo>
                    <a:pt x="1199471" y="131791"/>
                  </a:lnTo>
                  <a:lnTo>
                    <a:pt x="1207992" y="134632"/>
                  </a:lnTo>
                  <a:lnTo>
                    <a:pt x="1252869" y="148549"/>
                  </a:lnTo>
                  <a:lnTo>
                    <a:pt x="1336943" y="148549"/>
                  </a:lnTo>
                  <a:lnTo>
                    <a:pt x="1403975" y="151389"/>
                  </a:lnTo>
                  <a:lnTo>
                    <a:pt x="1463054" y="137472"/>
                  </a:lnTo>
                  <a:lnTo>
                    <a:pt x="1474131" y="131791"/>
                  </a:lnTo>
                  <a:lnTo>
                    <a:pt x="1507931" y="98275"/>
                  </a:lnTo>
                  <a:lnTo>
                    <a:pt x="1519008" y="95435"/>
                  </a:lnTo>
                  <a:lnTo>
                    <a:pt x="1594561" y="86914"/>
                  </a:lnTo>
                  <a:lnTo>
                    <a:pt x="1608763" y="86914"/>
                  </a:lnTo>
                  <a:lnTo>
                    <a:pt x="1642279" y="117874"/>
                  </a:lnTo>
                  <a:lnTo>
                    <a:pt x="1650799" y="120714"/>
                  </a:lnTo>
                  <a:lnTo>
                    <a:pt x="1664717" y="126111"/>
                  </a:lnTo>
                  <a:lnTo>
                    <a:pt x="1692836" y="143153"/>
                  </a:lnTo>
                  <a:lnTo>
                    <a:pt x="1701073" y="151389"/>
                  </a:lnTo>
                  <a:lnTo>
                    <a:pt x="1709594" y="157070"/>
                  </a:lnTo>
                  <a:lnTo>
                    <a:pt x="1762708" y="176668"/>
                  </a:lnTo>
                  <a:lnTo>
                    <a:pt x="1771230" y="170988"/>
                  </a:lnTo>
                  <a:lnTo>
                    <a:pt x="1785147" y="134632"/>
                  </a:lnTo>
                </a:path>
              </a:pathLst>
            </a:custGeom>
            <a:solidFill>
              <a:schemeClr val="accent1"/>
            </a:solidFill>
            <a:ln w="14182" cap="rnd">
              <a:solidFill>
                <a:schemeClr val="bg1">
                  <a:lumMod val="50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Graphic 2">
              <a:extLst>
                <a:ext uri="{FF2B5EF4-FFF2-40B4-BE49-F238E27FC236}">
                  <a16:creationId xmlns:a16="http://schemas.microsoft.com/office/drawing/2014/main" id="{6EEAB4A7-3219-49C2-87A0-DA6C7240EC73}"/>
                </a:ext>
              </a:extLst>
            </p:cNvPr>
            <p:cNvSpPr/>
            <p:nvPr/>
          </p:nvSpPr>
          <p:spPr>
            <a:xfrm>
              <a:off x="9317740" y="3117231"/>
              <a:ext cx="1202027" cy="2423936"/>
            </a:xfrm>
            <a:custGeom>
              <a:avLst/>
              <a:gdLst>
                <a:gd name="connsiteX0" fmla="*/ 1109717 w 1202027"/>
                <a:gd name="connsiteY0" fmla="*/ 126110 h 2423936"/>
                <a:gd name="connsiteX1" fmla="*/ 1143233 w 1202027"/>
                <a:gd name="connsiteY1" fmla="*/ 142869 h 2423936"/>
                <a:gd name="connsiteX2" fmla="*/ 1146073 w 1202027"/>
                <a:gd name="connsiteY2" fmla="*/ 162467 h 2423936"/>
                <a:gd name="connsiteX3" fmla="*/ 1168512 w 1202027"/>
                <a:gd name="connsiteY3" fmla="*/ 168147 h 2423936"/>
                <a:gd name="connsiteX4" fmla="*/ 1171352 w 1202027"/>
                <a:gd name="connsiteY4" fmla="*/ 165307 h 2423936"/>
                <a:gd name="connsiteX5" fmla="*/ 1199187 w 1202027"/>
                <a:gd name="connsiteY5" fmla="*/ 162467 h 2423936"/>
                <a:gd name="connsiteX6" fmla="*/ 1202027 w 1202027"/>
                <a:gd name="connsiteY6" fmla="*/ 170988 h 2423936"/>
                <a:gd name="connsiteX7" fmla="*/ 1196631 w 1202027"/>
                <a:gd name="connsiteY7" fmla="*/ 204504 h 2423936"/>
                <a:gd name="connsiteX8" fmla="*/ 1196631 w 1202027"/>
                <a:gd name="connsiteY8" fmla="*/ 210184 h 2423936"/>
                <a:gd name="connsiteX9" fmla="*/ 1193790 w 1202027"/>
                <a:gd name="connsiteY9" fmla="*/ 215865 h 2423936"/>
                <a:gd name="connsiteX10" fmla="*/ 1174192 w 1202027"/>
                <a:gd name="connsiteY10" fmla="*/ 268979 h 2423936"/>
                <a:gd name="connsiteX11" fmla="*/ 1168512 w 1202027"/>
                <a:gd name="connsiteY11" fmla="*/ 277500 h 2423936"/>
                <a:gd name="connsiteX12" fmla="*/ 1098355 w 1202027"/>
                <a:gd name="connsiteY12" fmla="*/ 465246 h 2423936"/>
                <a:gd name="connsiteX13" fmla="*/ 1092959 w 1202027"/>
                <a:gd name="connsiteY13" fmla="*/ 473483 h 2423936"/>
                <a:gd name="connsiteX14" fmla="*/ 1087278 w 1202027"/>
                <a:gd name="connsiteY14" fmla="*/ 487684 h 2423936"/>
                <a:gd name="connsiteX15" fmla="*/ 1078757 w 1202027"/>
                <a:gd name="connsiteY15" fmla="*/ 507283 h 2423936"/>
                <a:gd name="connsiteX16" fmla="*/ 1073076 w 1202027"/>
                <a:gd name="connsiteY16" fmla="*/ 518360 h 2423936"/>
                <a:gd name="connsiteX17" fmla="*/ 1073076 w 1202027"/>
                <a:gd name="connsiteY17" fmla="*/ 526881 h 2423936"/>
                <a:gd name="connsiteX18" fmla="*/ 1078757 w 1202027"/>
                <a:gd name="connsiteY18" fmla="*/ 591357 h 2423936"/>
                <a:gd name="connsiteX19" fmla="*/ 1081597 w 1202027"/>
                <a:gd name="connsiteY19" fmla="*/ 599594 h 2423936"/>
                <a:gd name="connsiteX20" fmla="*/ 1081597 w 1202027"/>
                <a:gd name="connsiteY20" fmla="*/ 689348 h 2423936"/>
                <a:gd name="connsiteX21" fmla="*/ 1084438 w 1202027"/>
                <a:gd name="connsiteY21" fmla="*/ 700709 h 2423936"/>
                <a:gd name="connsiteX22" fmla="*/ 1084438 w 1202027"/>
                <a:gd name="connsiteY22" fmla="*/ 706106 h 2423936"/>
                <a:gd name="connsiteX23" fmla="*/ 1087278 w 1202027"/>
                <a:gd name="connsiteY23" fmla="*/ 711786 h 2423936"/>
                <a:gd name="connsiteX24" fmla="*/ 1048081 w 1202027"/>
                <a:gd name="connsiteY24" fmla="*/ 908053 h 2423936"/>
                <a:gd name="connsiteX25" fmla="*/ 1039561 w 1202027"/>
                <a:gd name="connsiteY25" fmla="*/ 916290 h 2423936"/>
                <a:gd name="connsiteX26" fmla="*/ 1036720 w 1202027"/>
                <a:gd name="connsiteY26" fmla="*/ 921971 h 2423936"/>
                <a:gd name="connsiteX27" fmla="*/ 1019962 w 1202027"/>
                <a:gd name="connsiteY27" fmla="*/ 947250 h 2423936"/>
                <a:gd name="connsiteX28" fmla="*/ 1019962 w 1202027"/>
                <a:gd name="connsiteY28" fmla="*/ 952646 h 2423936"/>
                <a:gd name="connsiteX29" fmla="*/ 944410 w 1202027"/>
                <a:gd name="connsiteY29" fmla="*/ 1000364 h 2423936"/>
                <a:gd name="connsiteX30" fmla="*/ 829376 w 1202027"/>
                <a:gd name="connsiteY30" fmla="*/ 1034164 h 2423936"/>
                <a:gd name="connsiteX31" fmla="*/ 809778 w 1202027"/>
                <a:gd name="connsiteY31" fmla="*/ 1042401 h 2423936"/>
                <a:gd name="connsiteX32" fmla="*/ 806938 w 1202027"/>
                <a:gd name="connsiteY32" fmla="*/ 1045241 h 2423936"/>
                <a:gd name="connsiteX33" fmla="*/ 787339 w 1202027"/>
                <a:gd name="connsiteY33" fmla="*/ 1053762 h 2423936"/>
                <a:gd name="connsiteX34" fmla="*/ 779102 w 1202027"/>
                <a:gd name="connsiteY34" fmla="*/ 1056602 h 2423936"/>
                <a:gd name="connsiteX35" fmla="*/ 762060 w 1202027"/>
                <a:gd name="connsiteY35" fmla="*/ 1070520 h 2423936"/>
                <a:gd name="connsiteX36" fmla="*/ 756664 w 1202027"/>
                <a:gd name="connsiteY36" fmla="*/ 1076201 h 2423936"/>
                <a:gd name="connsiteX37" fmla="*/ 745302 w 1202027"/>
                <a:gd name="connsiteY37" fmla="*/ 1092959 h 2423936"/>
                <a:gd name="connsiteX38" fmla="*/ 717183 w 1202027"/>
                <a:gd name="connsiteY38" fmla="*/ 1140676 h 2423936"/>
                <a:gd name="connsiteX39" fmla="*/ 714627 w 1202027"/>
                <a:gd name="connsiteY39" fmla="*/ 1148913 h 2423936"/>
                <a:gd name="connsiteX40" fmla="*/ 711787 w 1202027"/>
                <a:gd name="connsiteY40" fmla="*/ 1219069 h 2423936"/>
                <a:gd name="connsiteX41" fmla="*/ 714627 w 1202027"/>
                <a:gd name="connsiteY41" fmla="*/ 1224750 h 2423936"/>
                <a:gd name="connsiteX42" fmla="*/ 717183 w 1202027"/>
                <a:gd name="connsiteY42" fmla="*/ 1230147 h 2423936"/>
                <a:gd name="connsiteX43" fmla="*/ 725704 w 1202027"/>
                <a:gd name="connsiteY43" fmla="*/ 1300303 h 2423936"/>
                <a:gd name="connsiteX44" fmla="*/ 706106 w 1202027"/>
                <a:gd name="connsiteY44" fmla="*/ 1359098 h 2423936"/>
                <a:gd name="connsiteX45" fmla="*/ 706106 w 1202027"/>
                <a:gd name="connsiteY45" fmla="*/ 1361938 h 2423936"/>
                <a:gd name="connsiteX46" fmla="*/ 692188 w 1202027"/>
                <a:gd name="connsiteY46" fmla="*/ 1384376 h 2423936"/>
                <a:gd name="connsiteX47" fmla="*/ 689348 w 1202027"/>
                <a:gd name="connsiteY47" fmla="*/ 1392613 h 2423936"/>
                <a:gd name="connsiteX48" fmla="*/ 695028 w 1202027"/>
                <a:gd name="connsiteY48" fmla="*/ 1432094 h 2423936"/>
                <a:gd name="connsiteX49" fmla="*/ 692188 w 1202027"/>
                <a:gd name="connsiteY49" fmla="*/ 1440331 h 2423936"/>
                <a:gd name="connsiteX50" fmla="*/ 686508 w 1202027"/>
                <a:gd name="connsiteY50" fmla="*/ 1451692 h 2423936"/>
                <a:gd name="connsiteX51" fmla="*/ 655548 w 1202027"/>
                <a:gd name="connsiteY51" fmla="*/ 1516168 h 2423936"/>
                <a:gd name="connsiteX52" fmla="*/ 655548 w 1202027"/>
                <a:gd name="connsiteY52" fmla="*/ 1524405 h 2423936"/>
                <a:gd name="connsiteX53" fmla="*/ 647311 w 1202027"/>
                <a:gd name="connsiteY53" fmla="*/ 1605638 h 2423936"/>
                <a:gd name="connsiteX54" fmla="*/ 650151 w 1202027"/>
                <a:gd name="connsiteY54" fmla="*/ 1614159 h 2423936"/>
                <a:gd name="connsiteX55" fmla="*/ 661229 w 1202027"/>
                <a:gd name="connsiteY55" fmla="*/ 1712150 h 2423936"/>
                <a:gd name="connsiteX56" fmla="*/ 666909 w 1202027"/>
                <a:gd name="connsiteY56" fmla="*/ 1726352 h 2423936"/>
                <a:gd name="connsiteX57" fmla="*/ 703265 w 1202027"/>
                <a:gd name="connsiteY57" fmla="*/ 1757027 h 2423936"/>
                <a:gd name="connsiteX58" fmla="*/ 708946 w 1202027"/>
                <a:gd name="connsiteY58" fmla="*/ 1757027 h 2423936"/>
                <a:gd name="connsiteX59" fmla="*/ 767741 w 1202027"/>
                <a:gd name="connsiteY59" fmla="*/ 1785147 h 2423936"/>
                <a:gd name="connsiteX60" fmla="*/ 773422 w 1202027"/>
                <a:gd name="connsiteY60" fmla="*/ 1787987 h 2423936"/>
                <a:gd name="connsiteX61" fmla="*/ 784499 w 1202027"/>
                <a:gd name="connsiteY61" fmla="*/ 1787987 h 2423936"/>
                <a:gd name="connsiteX62" fmla="*/ 835057 w 1202027"/>
                <a:gd name="connsiteY62" fmla="*/ 1790544 h 2423936"/>
                <a:gd name="connsiteX63" fmla="*/ 843294 w 1202027"/>
                <a:gd name="connsiteY63" fmla="*/ 1790544 h 2423936"/>
                <a:gd name="connsiteX64" fmla="*/ 851815 w 1202027"/>
                <a:gd name="connsiteY64" fmla="*/ 1787987 h 2423936"/>
                <a:gd name="connsiteX65" fmla="*/ 888171 w 1202027"/>
                <a:gd name="connsiteY65" fmla="*/ 1796224 h 2423936"/>
                <a:gd name="connsiteX66" fmla="*/ 877094 w 1202027"/>
                <a:gd name="connsiteY66" fmla="*/ 1818663 h 2423936"/>
                <a:gd name="connsiteX67" fmla="*/ 877094 w 1202027"/>
                <a:gd name="connsiteY67" fmla="*/ 1852463 h 2423936"/>
                <a:gd name="connsiteX68" fmla="*/ 868573 w 1202027"/>
                <a:gd name="connsiteY68" fmla="*/ 1857859 h 2423936"/>
                <a:gd name="connsiteX69" fmla="*/ 860336 w 1202027"/>
                <a:gd name="connsiteY69" fmla="*/ 1891659 h 2423936"/>
                <a:gd name="connsiteX70" fmla="*/ 860336 w 1202027"/>
                <a:gd name="connsiteY70" fmla="*/ 1897056 h 2423936"/>
                <a:gd name="connsiteX71" fmla="*/ 862892 w 1202027"/>
                <a:gd name="connsiteY71" fmla="*/ 1902736 h 2423936"/>
                <a:gd name="connsiteX72" fmla="*/ 868573 w 1202027"/>
                <a:gd name="connsiteY72" fmla="*/ 1905577 h 2423936"/>
                <a:gd name="connsiteX73" fmla="*/ 851815 w 1202027"/>
                <a:gd name="connsiteY73" fmla="*/ 1950454 h 2423936"/>
                <a:gd name="connsiteX74" fmla="*/ 846134 w 1202027"/>
                <a:gd name="connsiteY74" fmla="*/ 1950454 h 2423936"/>
                <a:gd name="connsiteX75" fmla="*/ 818299 w 1202027"/>
                <a:gd name="connsiteY75" fmla="*/ 1986810 h 2423936"/>
                <a:gd name="connsiteX76" fmla="*/ 821139 w 1202027"/>
                <a:gd name="connsiteY76" fmla="*/ 1992491 h 2423936"/>
                <a:gd name="connsiteX77" fmla="*/ 823696 w 1202027"/>
                <a:gd name="connsiteY77" fmla="*/ 2000728 h 2423936"/>
                <a:gd name="connsiteX78" fmla="*/ 826536 w 1202027"/>
                <a:gd name="connsiteY78" fmla="*/ 2006408 h 2423936"/>
                <a:gd name="connsiteX79" fmla="*/ 832216 w 1202027"/>
                <a:gd name="connsiteY79" fmla="*/ 2009249 h 2423936"/>
                <a:gd name="connsiteX80" fmla="*/ 835057 w 1202027"/>
                <a:gd name="connsiteY80" fmla="*/ 2012089 h 2423936"/>
                <a:gd name="connsiteX81" fmla="*/ 821139 w 1202027"/>
                <a:gd name="connsiteY81" fmla="*/ 2051286 h 2423936"/>
                <a:gd name="connsiteX82" fmla="*/ 815459 w 1202027"/>
                <a:gd name="connsiteY82" fmla="*/ 2059807 h 2423936"/>
                <a:gd name="connsiteX83" fmla="*/ 804097 w 1202027"/>
                <a:gd name="connsiteY83" fmla="*/ 2062363 h 2423936"/>
                <a:gd name="connsiteX84" fmla="*/ 767741 w 1202027"/>
                <a:gd name="connsiteY84" fmla="*/ 2084802 h 2423936"/>
                <a:gd name="connsiteX85" fmla="*/ 759220 w 1202027"/>
                <a:gd name="connsiteY85" fmla="*/ 2087642 h 2423936"/>
                <a:gd name="connsiteX86" fmla="*/ 739622 w 1202027"/>
                <a:gd name="connsiteY86" fmla="*/ 2087642 h 2423936"/>
                <a:gd name="connsiteX87" fmla="*/ 737065 w 1202027"/>
                <a:gd name="connsiteY87" fmla="*/ 2084802 h 2423936"/>
                <a:gd name="connsiteX88" fmla="*/ 734225 w 1202027"/>
                <a:gd name="connsiteY88" fmla="*/ 2079405 h 2423936"/>
                <a:gd name="connsiteX89" fmla="*/ 695028 w 1202027"/>
                <a:gd name="connsiteY89" fmla="*/ 2112921 h 2423936"/>
                <a:gd name="connsiteX90" fmla="*/ 683667 w 1202027"/>
                <a:gd name="connsiteY90" fmla="*/ 2118602 h 2423936"/>
                <a:gd name="connsiteX91" fmla="*/ 661229 w 1202027"/>
                <a:gd name="connsiteY91" fmla="*/ 2154958 h 2423936"/>
                <a:gd name="connsiteX92" fmla="*/ 658388 w 1202027"/>
                <a:gd name="connsiteY92" fmla="*/ 2163479 h 2423936"/>
                <a:gd name="connsiteX93" fmla="*/ 655548 w 1202027"/>
                <a:gd name="connsiteY93" fmla="*/ 2168875 h 2423936"/>
                <a:gd name="connsiteX94" fmla="*/ 619192 w 1202027"/>
                <a:gd name="connsiteY94" fmla="*/ 2205516 h 2423936"/>
                <a:gd name="connsiteX95" fmla="*/ 616351 w 1202027"/>
                <a:gd name="connsiteY95" fmla="*/ 2210912 h 2423936"/>
                <a:gd name="connsiteX96" fmla="*/ 616351 w 1202027"/>
                <a:gd name="connsiteY96" fmla="*/ 2216593 h 2423936"/>
                <a:gd name="connsiteX97" fmla="*/ 650151 w 1202027"/>
                <a:gd name="connsiteY97" fmla="*/ 2275388 h 2423936"/>
                <a:gd name="connsiteX98" fmla="*/ 650151 w 1202027"/>
                <a:gd name="connsiteY98" fmla="*/ 2281069 h 2423936"/>
                <a:gd name="connsiteX99" fmla="*/ 647311 w 1202027"/>
                <a:gd name="connsiteY99" fmla="*/ 2283909 h 2423936"/>
                <a:gd name="connsiteX100" fmla="*/ 638790 w 1202027"/>
                <a:gd name="connsiteY100" fmla="*/ 2309188 h 2423936"/>
                <a:gd name="connsiteX101" fmla="*/ 638790 w 1202027"/>
                <a:gd name="connsiteY101" fmla="*/ 2320265 h 2423936"/>
                <a:gd name="connsiteX102" fmla="*/ 630553 w 1202027"/>
                <a:gd name="connsiteY102" fmla="*/ 2337023 h 2423936"/>
                <a:gd name="connsiteX103" fmla="*/ 627713 w 1202027"/>
                <a:gd name="connsiteY103" fmla="*/ 2348384 h 2423936"/>
                <a:gd name="connsiteX104" fmla="*/ 619192 w 1202027"/>
                <a:gd name="connsiteY104" fmla="*/ 2376503 h 2423936"/>
                <a:gd name="connsiteX105" fmla="*/ 613511 w 1202027"/>
                <a:gd name="connsiteY105" fmla="*/ 2379060 h 2423936"/>
                <a:gd name="connsiteX106" fmla="*/ 608114 w 1202027"/>
                <a:gd name="connsiteY106" fmla="*/ 2379060 h 2423936"/>
                <a:gd name="connsiteX107" fmla="*/ 593913 w 1202027"/>
                <a:gd name="connsiteY107" fmla="*/ 2376503 h 2423936"/>
                <a:gd name="connsiteX108" fmla="*/ 588516 w 1202027"/>
                <a:gd name="connsiteY108" fmla="*/ 2376503 h 2423936"/>
                <a:gd name="connsiteX109" fmla="*/ 566078 w 1202027"/>
                <a:gd name="connsiteY109" fmla="*/ 2410019 h 2423936"/>
                <a:gd name="connsiteX110" fmla="*/ 543639 w 1202027"/>
                <a:gd name="connsiteY110" fmla="*/ 2423937 h 2423936"/>
                <a:gd name="connsiteX111" fmla="*/ 537958 w 1202027"/>
                <a:gd name="connsiteY111" fmla="*/ 2421097 h 2423936"/>
                <a:gd name="connsiteX112" fmla="*/ 535118 w 1202027"/>
                <a:gd name="connsiteY112" fmla="*/ 2418540 h 2423936"/>
                <a:gd name="connsiteX113" fmla="*/ 498762 w 1202027"/>
                <a:gd name="connsiteY113" fmla="*/ 2421097 h 2423936"/>
                <a:gd name="connsiteX114" fmla="*/ 487400 w 1202027"/>
                <a:gd name="connsiteY114" fmla="*/ 2390421 h 2423936"/>
                <a:gd name="connsiteX115" fmla="*/ 504442 w 1202027"/>
                <a:gd name="connsiteY115" fmla="*/ 2362302 h 2423936"/>
                <a:gd name="connsiteX116" fmla="*/ 490241 w 1202027"/>
                <a:gd name="connsiteY116" fmla="*/ 2342704 h 2423936"/>
                <a:gd name="connsiteX117" fmla="*/ 484844 w 1202027"/>
                <a:gd name="connsiteY117" fmla="*/ 2342704 h 2423936"/>
                <a:gd name="connsiteX118" fmla="*/ 479163 w 1202027"/>
                <a:gd name="connsiteY118" fmla="*/ 2314584 h 2423936"/>
                <a:gd name="connsiteX119" fmla="*/ 482004 w 1202027"/>
                <a:gd name="connsiteY119" fmla="*/ 2312028 h 2423936"/>
                <a:gd name="connsiteX120" fmla="*/ 515520 w 1202027"/>
                <a:gd name="connsiteY120" fmla="*/ 2292430 h 2423936"/>
                <a:gd name="connsiteX121" fmla="*/ 521200 w 1202027"/>
                <a:gd name="connsiteY121" fmla="*/ 2292430 h 2423936"/>
                <a:gd name="connsiteX122" fmla="*/ 526881 w 1202027"/>
                <a:gd name="connsiteY122" fmla="*/ 2289589 h 2423936"/>
                <a:gd name="connsiteX123" fmla="*/ 515520 w 1202027"/>
                <a:gd name="connsiteY123" fmla="*/ 2267151 h 2423936"/>
                <a:gd name="connsiteX124" fmla="*/ 490241 w 1202027"/>
                <a:gd name="connsiteY124" fmla="*/ 2236191 h 2423936"/>
                <a:gd name="connsiteX125" fmla="*/ 487400 w 1202027"/>
                <a:gd name="connsiteY125" fmla="*/ 2230510 h 2423936"/>
                <a:gd name="connsiteX126" fmla="*/ 482004 w 1202027"/>
                <a:gd name="connsiteY126" fmla="*/ 2213752 h 2423936"/>
                <a:gd name="connsiteX127" fmla="*/ 482004 w 1202027"/>
                <a:gd name="connsiteY127" fmla="*/ 2208356 h 2423936"/>
                <a:gd name="connsiteX128" fmla="*/ 479163 w 1202027"/>
                <a:gd name="connsiteY128" fmla="*/ 2205516 h 2423936"/>
                <a:gd name="connsiteX129" fmla="*/ 459565 w 1202027"/>
                <a:gd name="connsiteY129" fmla="*/ 2180237 h 2423936"/>
                <a:gd name="connsiteX130" fmla="*/ 456725 w 1202027"/>
                <a:gd name="connsiteY130" fmla="*/ 2177396 h 2423936"/>
                <a:gd name="connsiteX131" fmla="*/ 442807 w 1202027"/>
                <a:gd name="connsiteY131" fmla="*/ 2166319 h 2423936"/>
                <a:gd name="connsiteX132" fmla="*/ 434286 w 1202027"/>
                <a:gd name="connsiteY132" fmla="*/ 2166319 h 2423936"/>
                <a:gd name="connsiteX133" fmla="*/ 403327 w 1202027"/>
                <a:gd name="connsiteY133" fmla="*/ 2183077 h 2423936"/>
                <a:gd name="connsiteX134" fmla="*/ 397930 w 1202027"/>
                <a:gd name="connsiteY134" fmla="*/ 2183077 h 2423936"/>
                <a:gd name="connsiteX135" fmla="*/ 392249 w 1202027"/>
                <a:gd name="connsiteY135" fmla="*/ 2180237 h 2423936"/>
                <a:gd name="connsiteX136" fmla="*/ 378332 w 1202027"/>
                <a:gd name="connsiteY136" fmla="*/ 2196995 h 2423936"/>
                <a:gd name="connsiteX137" fmla="*/ 372651 w 1202027"/>
                <a:gd name="connsiteY137" fmla="*/ 2196995 h 2423936"/>
                <a:gd name="connsiteX138" fmla="*/ 366971 w 1202027"/>
                <a:gd name="connsiteY138" fmla="*/ 2199835 h 2423936"/>
                <a:gd name="connsiteX139" fmla="*/ 364130 w 1202027"/>
                <a:gd name="connsiteY139" fmla="*/ 2174556 h 2423936"/>
                <a:gd name="connsiteX140" fmla="*/ 364130 w 1202027"/>
                <a:gd name="connsiteY140" fmla="*/ 2166319 h 2423936"/>
                <a:gd name="connsiteX141" fmla="*/ 358734 w 1202027"/>
                <a:gd name="connsiteY141" fmla="*/ 2160638 h 2423936"/>
                <a:gd name="connsiteX142" fmla="*/ 350212 w 1202027"/>
                <a:gd name="connsiteY142" fmla="*/ 2163479 h 2423936"/>
                <a:gd name="connsiteX143" fmla="*/ 344532 w 1202027"/>
                <a:gd name="connsiteY143" fmla="*/ 2166319 h 2423936"/>
                <a:gd name="connsiteX144" fmla="*/ 313856 w 1202027"/>
                <a:gd name="connsiteY144" fmla="*/ 2171716 h 2423936"/>
                <a:gd name="connsiteX145" fmla="*/ 308176 w 1202027"/>
                <a:gd name="connsiteY145" fmla="*/ 2171716 h 2423936"/>
                <a:gd name="connsiteX146" fmla="*/ 305335 w 1202027"/>
                <a:gd name="connsiteY146" fmla="*/ 2168875 h 2423936"/>
                <a:gd name="connsiteX147" fmla="*/ 302495 w 1202027"/>
                <a:gd name="connsiteY147" fmla="*/ 2154958 h 2423936"/>
                <a:gd name="connsiteX148" fmla="*/ 305335 w 1202027"/>
                <a:gd name="connsiteY148" fmla="*/ 2132519 h 2423936"/>
                <a:gd name="connsiteX149" fmla="*/ 311016 w 1202027"/>
                <a:gd name="connsiteY149" fmla="*/ 2104400 h 2423936"/>
                <a:gd name="connsiteX150" fmla="*/ 305335 w 1202027"/>
                <a:gd name="connsiteY150" fmla="*/ 2087642 h 2423936"/>
                <a:gd name="connsiteX151" fmla="*/ 299655 w 1202027"/>
                <a:gd name="connsiteY151" fmla="*/ 2084802 h 2423936"/>
                <a:gd name="connsiteX152" fmla="*/ 280056 w 1202027"/>
                <a:gd name="connsiteY152" fmla="*/ 2090482 h 2423936"/>
                <a:gd name="connsiteX153" fmla="*/ 274660 w 1202027"/>
                <a:gd name="connsiteY153" fmla="*/ 2093323 h 2423936"/>
                <a:gd name="connsiteX154" fmla="*/ 263298 w 1202027"/>
                <a:gd name="connsiteY154" fmla="*/ 2110081 h 2423936"/>
                <a:gd name="connsiteX155" fmla="*/ 260458 w 1202027"/>
                <a:gd name="connsiteY155" fmla="*/ 2112921 h 2423936"/>
                <a:gd name="connsiteX156" fmla="*/ 238020 w 1202027"/>
                <a:gd name="connsiteY156" fmla="*/ 2135360 h 2423936"/>
                <a:gd name="connsiteX157" fmla="*/ 210184 w 1202027"/>
                <a:gd name="connsiteY157" fmla="*/ 2129679 h 2423936"/>
                <a:gd name="connsiteX158" fmla="*/ 207344 w 1202027"/>
                <a:gd name="connsiteY158" fmla="*/ 2129679 h 2423936"/>
                <a:gd name="connsiteX159" fmla="*/ 184905 w 1202027"/>
                <a:gd name="connsiteY159" fmla="*/ 2110081 h 2423936"/>
                <a:gd name="connsiteX160" fmla="*/ 182065 w 1202027"/>
                <a:gd name="connsiteY160" fmla="*/ 2107240 h 2423936"/>
                <a:gd name="connsiteX161" fmla="*/ 165307 w 1202027"/>
                <a:gd name="connsiteY161" fmla="*/ 2070884 h 2423936"/>
                <a:gd name="connsiteX162" fmla="*/ 165307 w 1202027"/>
                <a:gd name="connsiteY162" fmla="*/ 2065203 h 2423936"/>
                <a:gd name="connsiteX163" fmla="*/ 126110 w 1202027"/>
                <a:gd name="connsiteY163" fmla="*/ 2028847 h 2423936"/>
                <a:gd name="connsiteX164" fmla="*/ 126110 w 1202027"/>
                <a:gd name="connsiteY164" fmla="*/ 2023167 h 2423936"/>
                <a:gd name="connsiteX165" fmla="*/ 120430 w 1202027"/>
                <a:gd name="connsiteY165" fmla="*/ 2003568 h 2423936"/>
                <a:gd name="connsiteX166" fmla="*/ 123270 w 1202027"/>
                <a:gd name="connsiteY166" fmla="*/ 1975733 h 2423936"/>
                <a:gd name="connsiteX167" fmla="*/ 126110 w 1202027"/>
                <a:gd name="connsiteY167" fmla="*/ 1970052 h 2423936"/>
                <a:gd name="connsiteX168" fmla="*/ 142869 w 1202027"/>
                <a:gd name="connsiteY168" fmla="*/ 1941933 h 2423936"/>
                <a:gd name="connsiteX169" fmla="*/ 145709 w 1202027"/>
                <a:gd name="connsiteY169" fmla="*/ 1936536 h 2423936"/>
                <a:gd name="connsiteX170" fmla="*/ 156786 w 1202027"/>
                <a:gd name="connsiteY170" fmla="*/ 1905577 h 2423936"/>
                <a:gd name="connsiteX171" fmla="*/ 151106 w 1202027"/>
                <a:gd name="connsiteY171" fmla="*/ 1897056 h 2423936"/>
                <a:gd name="connsiteX172" fmla="*/ 148549 w 1202027"/>
                <a:gd name="connsiteY172" fmla="*/ 1894500 h 2423936"/>
                <a:gd name="connsiteX173" fmla="*/ 145709 w 1202027"/>
                <a:gd name="connsiteY173" fmla="*/ 1885979 h 2423936"/>
                <a:gd name="connsiteX174" fmla="*/ 137188 w 1202027"/>
                <a:gd name="connsiteY174" fmla="*/ 1857859 h 2423936"/>
                <a:gd name="connsiteX175" fmla="*/ 137188 w 1202027"/>
                <a:gd name="connsiteY175" fmla="*/ 1852463 h 2423936"/>
                <a:gd name="connsiteX176" fmla="*/ 140028 w 1202027"/>
                <a:gd name="connsiteY176" fmla="*/ 1824344 h 2423936"/>
                <a:gd name="connsiteX177" fmla="*/ 142869 w 1202027"/>
                <a:gd name="connsiteY177" fmla="*/ 1818663 h 2423936"/>
                <a:gd name="connsiteX178" fmla="*/ 142869 w 1202027"/>
                <a:gd name="connsiteY178" fmla="*/ 1812982 h 2423936"/>
                <a:gd name="connsiteX179" fmla="*/ 162467 w 1202027"/>
                <a:gd name="connsiteY179" fmla="*/ 1757027 h 2423936"/>
                <a:gd name="connsiteX180" fmla="*/ 165307 w 1202027"/>
                <a:gd name="connsiteY180" fmla="*/ 1751347 h 2423936"/>
                <a:gd name="connsiteX181" fmla="*/ 162467 w 1202027"/>
                <a:gd name="connsiteY181" fmla="*/ 1745950 h 2423936"/>
                <a:gd name="connsiteX182" fmla="*/ 162467 w 1202027"/>
                <a:gd name="connsiteY182" fmla="*/ 1740270 h 2423936"/>
                <a:gd name="connsiteX183" fmla="*/ 151106 w 1202027"/>
                <a:gd name="connsiteY183" fmla="*/ 1712150 h 2423936"/>
                <a:gd name="connsiteX184" fmla="*/ 140028 w 1202027"/>
                <a:gd name="connsiteY184" fmla="*/ 1678635 h 2423936"/>
                <a:gd name="connsiteX185" fmla="*/ 142869 w 1202027"/>
                <a:gd name="connsiteY185" fmla="*/ 1672954 h 2423936"/>
                <a:gd name="connsiteX186" fmla="*/ 142869 w 1202027"/>
                <a:gd name="connsiteY186" fmla="*/ 1667273 h 2423936"/>
                <a:gd name="connsiteX187" fmla="*/ 159626 w 1202027"/>
                <a:gd name="connsiteY187" fmla="*/ 1633757 h 2423936"/>
                <a:gd name="connsiteX188" fmla="*/ 162467 w 1202027"/>
                <a:gd name="connsiteY188" fmla="*/ 1628077 h 2423936"/>
                <a:gd name="connsiteX189" fmla="*/ 162467 w 1202027"/>
                <a:gd name="connsiteY189" fmla="*/ 1625236 h 2423936"/>
                <a:gd name="connsiteX190" fmla="*/ 153946 w 1202027"/>
                <a:gd name="connsiteY190" fmla="*/ 1605638 h 2423936"/>
                <a:gd name="connsiteX191" fmla="*/ 145709 w 1202027"/>
                <a:gd name="connsiteY191" fmla="*/ 1588880 h 2423936"/>
                <a:gd name="connsiteX192" fmla="*/ 117590 w 1202027"/>
                <a:gd name="connsiteY192" fmla="*/ 1555364 h 2423936"/>
                <a:gd name="connsiteX193" fmla="*/ 106512 w 1202027"/>
                <a:gd name="connsiteY193" fmla="*/ 1535766 h 2423936"/>
                <a:gd name="connsiteX194" fmla="*/ 103672 w 1202027"/>
                <a:gd name="connsiteY194" fmla="*/ 1532926 h 2423936"/>
                <a:gd name="connsiteX195" fmla="*/ 86914 w 1202027"/>
                <a:gd name="connsiteY195" fmla="*/ 1510487 h 2423936"/>
                <a:gd name="connsiteX196" fmla="*/ 58795 w 1202027"/>
                <a:gd name="connsiteY196" fmla="*/ 1476687 h 2423936"/>
                <a:gd name="connsiteX197" fmla="*/ 55954 w 1202027"/>
                <a:gd name="connsiteY197" fmla="*/ 1471290 h 2423936"/>
                <a:gd name="connsiteX198" fmla="*/ 36356 w 1202027"/>
                <a:gd name="connsiteY198" fmla="*/ 1440331 h 2423936"/>
                <a:gd name="connsiteX199" fmla="*/ 30675 w 1202027"/>
                <a:gd name="connsiteY199" fmla="*/ 1434650 h 2423936"/>
                <a:gd name="connsiteX200" fmla="*/ 27835 w 1202027"/>
                <a:gd name="connsiteY200" fmla="*/ 1429254 h 2423936"/>
                <a:gd name="connsiteX201" fmla="*/ 24995 w 1202027"/>
                <a:gd name="connsiteY201" fmla="*/ 1426413 h 2423936"/>
                <a:gd name="connsiteX202" fmla="*/ 19598 w 1202027"/>
                <a:gd name="connsiteY202" fmla="*/ 1409655 h 2423936"/>
                <a:gd name="connsiteX203" fmla="*/ 0 w 1202027"/>
                <a:gd name="connsiteY203" fmla="*/ 1330978 h 2423936"/>
                <a:gd name="connsiteX204" fmla="*/ 2840 w 1202027"/>
                <a:gd name="connsiteY204" fmla="*/ 1314220 h 2423936"/>
                <a:gd name="connsiteX205" fmla="*/ 11077 w 1202027"/>
                <a:gd name="connsiteY205" fmla="*/ 1294622 h 2423936"/>
                <a:gd name="connsiteX206" fmla="*/ 11077 w 1202027"/>
                <a:gd name="connsiteY206" fmla="*/ 1291782 h 2423936"/>
                <a:gd name="connsiteX207" fmla="*/ 19598 w 1202027"/>
                <a:gd name="connsiteY207" fmla="*/ 1258266 h 2423936"/>
                <a:gd name="connsiteX208" fmla="*/ 22438 w 1202027"/>
                <a:gd name="connsiteY208" fmla="*/ 1252585 h 2423936"/>
                <a:gd name="connsiteX209" fmla="*/ 30675 w 1202027"/>
                <a:gd name="connsiteY209" fmla="*/ 1219069 h 2423936"/>
                <a:gd name="connsiteX210" fmla="*/ 30675 w 1202027"/>
                <a:gd name="connsiteY210" fmla="*/ 1213389 h 2423936"/>
                <a:gd name="connsiteX211" fmla="*/ 33516 w 1202027"/>
                <a:gd name="connsiteY211" fmla="*/ 1204868 h 2423936"/>
                <a:gd name="connsiteX212" fmla="*/ 33516 w 1202027"/>
                <a:gd name="connsiteY212" fmla="*/ 1202311 h 2423936"/>
                <a:gd name="connsiteX213" fmla="*/ 36356 w 1202027"/>
                <a:gd name="connsiteY213" fmla="*/ 1162831 h 2423936"/>
                <a:gd name="connsiteX214" fmla="*/ 36356 w 1202027"/>
                <a:gd name="connsiteY214" fmla="*/ 1146073 h 2423936"/>
                <a:gd name="connsiteX215" fmla="*/ 33516 w 1202027"/>
                <a:gd name="connsiteY215" fmla="*/ 1098639 h 2423936"/>
                <a:gd name="connsiteX216" fmla="*/ 30675 w 1202027"/>
                <a:gd name="connsiteY216" fmla="*/ 1092959 h 2423936"/>
                <a:gd name="connsiteX217" fmla="*/ 30675 w 1202027"/>
                <a:gd name="connsiteY217" fmla="*/ 1087278 h 2423936"/>
                <a:gd name="connsiteX218" fmla="*/ 36356 w 1202027"/>
                <a:gd name="connsiteY218" fmla="*/ 1059159 h 2423936"/>
                <a:gd name="connsiteX219" fmla="*/ 42037 w 1202027"/>
                <a:gd name="connsiteY219" fmla="*/ 1050922 h 2423936"/>
                <a:gd name="connsiteX220" fmla="*/ 47433 w 1202027"/>
                <a:gd name="connsiteY220" fmla="*/ 1045241 h 2423936"/>
                <a:gd name="connsiteX221" fmla="*/ 86914 w 1202027"/>
                <a:gd name="connsiteY221" fmla="*/ 1025643 h 2423936"/>
                <a:gd name="connsiteX222" fmla="*/ 95151 w 1202027"/>
                <a:gd name="connsiteY222" fmla="*/ 1022802 h 2423936"/>
                <a:gd name="connsiteX223" fmla="*/ 97991 w 1202027"/>
                <a:gd name="connsiteY223" fmla="*/ 1017122 h 2423936"/>
                <a:gd name="connsiteX224" fmla="*/ 148549 w 1202027"/>
                <a:gd name="connsiteY224" fmla="*/ 997523 h 2423936"/>
                <a:gd name="connsiteX225" fmla="*/ 156786 w 1202027"/>
                <a:gd name="connsiteY225" fmla="*/ 992127 h 2423936"/>
                <a:gd name="connsiteX226" fmla="*/ 165307 w 1202027"/>
                <a:gd name="connsiteY226" fmla="*/ 986446 h 2423936"/>
                <a:gd name="connsiteX227" fmla="*/ 168147 w 1202027"/>
                <a:gd name="connsiteY227" fmla="*/ 980766 h 2423936"/>
                <a:gd name="connsiteX228" fmla="*/ 173544 w 1202027"/>
                <a:gd name="connsiteY228" fmla="*/ 975085 h 2423936"/>
                <a:gd name="connsiteX229" fmla="*/ 176384 w 1202027"/>
                <a:gd name="connsiteY229" fmla="*/ 972529 h 2423936"/>
                <a:gd name="connsiteX230" fmla="*/ 207344 w 1202027"/>
                <a:gd name="connsiteY230" fmla="*/ 927651 h 2423936"/>
                <a:gd name="connsiteX231" fmla="*/ 218421 w 1202027"/>
                <a:gd name="connsiteY231" fmla="*/ 910609 h 2423936"/>
                <a:gd name="connsiteX232" fmla="*/ 221261 w 1202027"/>
                <a:gd name="connsiteY232" fmla="*/ 905213 h 2423936"/>
                <a:gd name="connsiteX233" fmla="*/ 224102 w 1202027"/>
                <a:gd name="connsiteY233" fmla="*/ 899532 h 2423936"/>
                <a:gd name="connsiteX234" fmla="*/ 229783 w 1202027"/>
                <a:gd name="connsiteY234" fmla="*/ 877094 h 2423936"/>
                <a:gd name="connsiteX235" fmla="*/ 232623 w 1202027"/>
                <a:gd name="connsiteY235" fmla="*/ 874253 h 2423936"/>
                <a:gd name="connsiteX236" fmla="*/ 240860 w 1202027"/>
                <a:gd name="connsiteY236" fmla="*/ 857495 h 2423936"/>
                <a:gd name="connsiteX237" fmla="*/ 274660 w 1202027"/>
                <a:gd name="connsiteY237" fmla="*/ 815458 h 2423936"/>
                <a:gd name="connsiteX238" fmla="*/ 277216 w 1202027"/>
                <a:gd name="connsiteY238" fmla="*/ 806937 h 2423936"/>
                <a:gd name="connsiteX239" fmla="*/ 282897 w 1202027"/>
                <a:gd name="connsiteY239" fmla="*/ 801541 h 2423936"/>
                <a:gd name="connsiteX240" fmla="*/ 285737 w 1202027"/>
                <a:gd name="connsiteY240" fmla="*/ 798700 h 2423936"/>
                <a:gd name="connsiteX241" fmla="*/ 291418 w 1202027"/>
                <a:gd name="connsiteY241" fmla="*/ 793020 h 2423936"/>
                <a:gd name="connsiteX242" fmla="*/ 308176 w 1202027"/>
                <a:gd name="connsiteY242" fmla="*/ 725704 h 2423936"/>
                <a:gd name="connsiteX243" fmla="*/ 311016 w 1202027"/>
                <a:gd name="connsiteY243" fmla="*/ 717467 h 2423936"/>
                <a:gd name="connsiteX244" fmla="*/ 311016 w 1202027"/>
                <a:gd name="connsiteY244" fmla="*/ 672590 h 2423936"/>
                <a:gd name="connsiteX245" fmla="*/ 305335 w 1202027"/>
                <a:gd name="connsiteY245" fmla="*/ 624872 h 2423936"/>
                <a:gd name="connsiteX246" fmla="*/ 305335 w 1202027"/>
                <a:gd name="connsiteY246" fmla="*/ 605274 h 2423936"/>
                <a:gd name="connsiteX247" fmla="*/ 322093 w 1202027"/>
                <a:gd name="connsiteY247" fmla="*/ 549320 h 2423936"/>
                <a:gd name="connsiteX248" fmla="*/ 322093 w 1202027"/>
                <a:gd name="connsiteY248" fmla="*/ 537958 h 2423936"/>
                <a:gd name="connsiteX249" fmla="*/ 324934 w 1202027"/>
                <a:gd name="connsiteY249" fmla="*/ 532562 h 2423936"/>
                <a:gd name="connsiteX250" fmla="*/ 353053 w 1202027"/>
                <a:gd name="connsiteY250" fmla="*/ 437127 h 2423936"/>
                <a:gd name="connsiteX251" fmla="*/ 353053 w 1202027"/>
                <a:gd name="connsiteY251" fmla="*/ 428606 h 2423936"/>
                <a:gd name="connsiteX252" fmla="*/ 350212 w 1202027"/>
                <a:gd name="connsiteY252" fmla="*/ 423209 h 2423936"/>
                <a:gd name="connsiteX253" fmla="*/ 344532 w 1202027"/>
                <a:gd name="connsiteY253" fmla="*/ 406451 h 2423936"/>
                <a:gd name="connsiteX254" fmla="*/ 339135 w 1202027"/>
                <a:gd name="connsiteY254" fmla="*/ 381172 h 2423936"/>
                <a:gd name="connsiteX255" fmla="*/ 336295 w 1202027"/>
                <a:gd name="connsiteY255" fmla="*/ 375492 h 2423936"/>
                <a:gd name="connsiteX256" fmla="*/ 336295 w 1202027"/>
                <a:gd name="connsiteY256" fmla="*/ 372651 h 2423936"/>
                <a:gd name="connsiteX257" fmla="*/ 302495 w 1202027"/>
                <a:gd name="connsiteY257" fmla="*/ 341976 h 2423936"/>
                <a:gd name="connsiteX258" fmla="*/ 297098 w 1202027"/>
                <a:gd name="connsiteY258" fmla="*/ 336295 h 2423936"/>
                <a:gd name="connsiteX259" fmla="*/ 291418 w 1202027"/>
                <a:gd name="connsiteY259" fmla="*/ 333455 h 2423936"/>
                <a:gd name="connsiteX260" fmla="*/ 282897 w 1202027"/>
                <a:gd name="connsiteY260" fmla="*/ 333455 h 2423936"/>
                <a:gd name="connsiteX261" fmla="*/ 249381 w 1202027"/>
                <a:gd name="connsiteY261" fmla="*/ 305335 h 2423936"/>
                <a:gd name="connsiteX262" fmla="*/ 246541 w 1202027"/>
                <a:gd name="connsiteY262" fmla="*/ 297098 h 2423936"/>
                <a:gd name="connsiteX263" fmla="*/ 243700 w 1202027"/>
                <a:gd name="connsiteY263" fmla="*/ 291418 h 2423936"/>
                <a:gd name="connsiteX264" fmla="*/ 238020 w 1202027"/>
                <a:gd name="connsiteY264" fmla="*/ 280340 h 2423936"/>
                <a:gd name="connsiteX265" fmla="*/ 176384 w 1202027"/>
                <a:gd name="connsiteY265" fmla="*/ 218705 h 2423936"/>
                <a:gd name="connsiteX266" fmla="*/ 207344 w 1202027"/>
                <a:gd name="connsiteY266" fmla="*/ 187746 h 2423936"/>
                <a:gd name="connsiteX267" fmla="*/ 238020 w 1202027"/>
                <a:gd name="connsiteY267" fmla="*/ 162467 h 2423936"/>
                <a:gd name="connsiteX268" fmla="*/ 246541 w 1202027"/>
                <a:gd name="connsiteY268" fmla="*/ 151389 h 2423936"/>
                <a:gd name="connsiteX269" fmla="*/ 257618 w 1202027"/>
                <a:gd name="connsiteY269" fmla="*/ 134632 h 2423936"/>
                <a:gd name="connsiteX270" fmla="*/ 274660 w 1202027"/>
                <a:gd name="connsiteY270" fmla="*/ 86914 h 2423936"/>
                <a:gd name="connsiteX271" fmla="*/ 277216 w 1202027"/>
                <a:gd name="connsiteY271" fmla="*/ 78393 h 2423936"/>
                <a:gd name="connsiteX272" fmla="*/ 280056 w 1202027"/>
                <a:gd name="connsiteY272" fmla="*/ 72712 h 2423936"/>
                <a:gd name="connsiteX273" fmla="*/ 282897 w 1202027"/>
                <a:gd name="connsiteY273" fmla="*/ 67316 h 2423936"/>
                <a:gd name="connsiteX274" fmla="*/ 336295 w 1202027"/>
                <a:gd name="connsiteY274" fmla="*/ 44877 h 2423936"/>
                <a:gd name="connsiteX275" fmla="*/ 344532 w 1202027"/>
                <a:gd name="connsiteY275" fmla="*/ 42037 h 2423936"/>
                <a:gd name="connsiteX276" fmla="*/ 395090 w 1202027"/>
                <a:gd name="connsiteY276" fmla="*/ 13918 h 2423936"/>
                <a:gd name="connsiteX277" fmla="*/ 403327 w 1202027"/>
                <a:gd name="connsiteY277" fmla="*/ 13918 h 2423936"/>
                <a:gd name="connsiteX278" fmla="*/ 434286 w 1202027"/>
                <a:gd name="connsiteY278" fmla="*/ 28119 h 2423936"/>
                <a:gd name="connsiteX279" fmla="*/ 453885 w 1202027"/>
                <a:gd name="connsiteY279" fmla="*/ 28119 h 2423936"/>
                <a:gd name="connsiteX280" fmla="*/ 526881 w 1202027"/>
                <a:gd name="connsiteY280" fmla="*/ 2840 h 2423936"/>
                <a:gd name="connsiteX281" fmla="*/ 605274 w 1202027"/>
                <a:gd name="connsiteY281" fmla="*/ 5681 h 2423936"/>
                <a:gd name="connsiteX282" fmla="*/ 616351 w 1202027"/>
                <a:gd name="connsiteY282" fmla="*/ 2840 h 2423936"/>
                <a:gd name="connsiteX283" fmla="*/ 624873 w 1202027"/>
                <a:gd name="connsiteY283" fmla="*/ 0 h 2423936"/>
                <a:gd name="connsiteX284" fmla="*/ 630553 w 1202027"/>
                <a:gd name="connsiteY284" fmla="*/ 0 h 2423936"/>
                <a:gd name="connsiteX285" fmla="*/ 742462 w 1202027"/>
                <a:gd name="connsiteY285" fmla="*/ 72712 h 2423936"/>
                <a:gd name="connsiteX286" fmla="*/ 753823 w 1202027"/>
                <a:gd name="connsiteY286" fmla="*/ 72712 h 2423936"/>
                <a:gd name="connsiteX287" fmla="*/ 764901 w 1202027"/>
                <a:gd name="connsiteY287" fmla="*/ 64475 h 2423936"/>
                <a:gd name="connsiteX288" fmla="*/ 770581 w 1202027"/>
                <a:gd name="connsiteY288" fmla="*/ 61635 h 2423936"/>
                <a:gd name="connsiteX289" fmla="*/ 779102 w 1202027"/>
                <a:gd name="connsiteY289" fmla="*/ 42037 h 2423936"/>
                <a:gd name="connsiteX290" fmla="*/ 776262 w 1202027"/>
                <a:gd name="connsiteY290" fmla="*/ 36356 h 2423936"/>
                <a:gd name="connsiteX291" fmla="*/ 784499 w 1202027"/>
                <a:gd name="connsiteY291" fmla="*/ 11077 h 2423936"/>
                <a:gd name="connsiteX292" fmla="*/ 790180 w 1202027"/>
                <a:gd name="connsiteY292" fmla="*/ 11077 h 2423936"/>
                <a:gd name="connsiteX293" fmla="*/ 826536 w 1202027"/>
                <a:gd name="connsiteY293" fmla="*/ 36356 h 2423936"/>
                <a:gd name="connsiteX294" fmla="*/ 851815 w 1202027"/>
                <a:gd name="connsiteY294" fmla="*/ 53114 h 2423936"/>
                <a:gd name="connsiteX295" fmla="*/ 854655 w 1202027"/>
                <a:gd name="connsiteY295" fmla="*/ 53114 h 2423936"/>
                <a:gd name="connsiteX296" fmla="*/ 860336 w 1202027"/>
                <a:gd name="connsiteY296" fmla="*/ 50558 h 2423936"/>
                <a:gd name="connsiteX297" fmla="*/ 865732 w 1202027"/>
                <a:gd name="connsiteY297" fmla="*/ 47718 h 2423936"/>
                <a:gd name="connsiteX298" fmla="*/ 930208 w 1202027"/>
                <a:gd name="connsiteY298" fmla="*/ 64475 h 2423936"/>
                <a:gd name="connsiteX299" fmla="*/ 935888 w 1202027"/>
                <a:gd name="connsiteY299" fmla="*/ 67316 h 2423936"/>
                <a:gd name="connsiteX300" fmla="*/ 941569 w 1202027"/>
                <a:gd name="connsiteY300" fmla="*/ 67316 h 2423936"/>
                <a:gd name="connsiteX301" fmla="*/ 1006045 w 1202027"/>
                <a:gd name="connsiteY301" fmla="*/ 106512 h 2423936"/>
                <a:gd name="connsiteX302" fmla="*/ 1017122 w 1202027"/>
                <a:gd name="connsiteY302" fmla="*/ 109353 h 2423936"/>
                <a:gd name="connsiteX303" fmla="*/ 1073076 w 1202027"/>
                <a:gd name="connsiteY303" fmla="*/ 117590 h 2423936"/>
                <a:gd name="connsiteX304" fmla="*/ 1109717 w 1202027"/>
                <a:gd name="connsiteY304" fmla="*/ 126110 h 242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</a:cxnLst>
              <a:rect l="l" t="t" r="r" b="b"/>
              <a:pathLst>
                <a:path w="1202027" h="2423936">
                  <a:moveTo>
                    <a:pt x="1109717" y="126110"/>
                  </a:moveTo>
                  <a:lnTo>
                    <a:pt x="1143233" y="142869"/>
                  </a:lnTo>
                  <a:lnTo>
                    <a:pt x="1146073" y="162467"/>
                  </a:lnTo>
                  <a:lnTo>
                    <a:pt x="1168512" y="168147"/>
                  </a:lnTo>
                  <a:lnTo>
                    <a:pt x="1171352" y="165307"/>
                  </a:lnTo>
                  <a:lnTo>
                    <a:pt x="1199187" y="162467"/>
                  </a:lnTo>
                  <a:lnTo>
                    <a:pt x="1202027" y="170988"/>
                  </a:lnTo>
                  <a:lnTo>
                    <a:pt x="1196631" y="204504"/>
                  </a:lnTo>
                  <a:lnTo>
                    <a:pt x="1196631" y="210184"/>
                  </a:lnTo>
                  <a:lnTo>
                    <a:pt x="1193790" y="215865"/>
                  </a:lnTo>
                  <a:lnTo>
                    <a:pt x="1174192" y="268979"/>
                  </a:lnTo>
                  <a:lnTo>
                    <a:pt x="1168512" y="277500"/>
                  </a:lnTo>
                  <a:lnTo>
                    <a:pt x="1098355" y="465246"/>
                  </a:lnTo>
                  <a:lnTo>
                    <a:pt x="1092959" y="473483"/>
                  </a:lnTo>
                  <a:lnTo>
                    <a:pt x="1087278" y="487684"/>
                  </a:lnTo>
                  <a:lnTo>
                    <a:pt x="1078757" y="507283"/>
                  </a:lnTo>
                  <a:lnTo>
                    <a:pt x="1073076" y="518360"/>
                  </a:lnTo>
                  <a:lnTo>
                    <a:pt x="1073076" y="526881"/>
                  </a:lnTo>
                  <a:lnTo>
                    <a:pt x="1078757" y="591357"/>
                  </a:lnTo>
                  <a:lnTo>
                    <a:pt x="1081597" y="599594"/>
                  </a:lnTo>
                  <a:lnTo>
                    <a:pt x="1081597" y="689348"/>
                  </a:lnTo>
                  <a:lnTo>
                    <a:pt x="1084438" y="700709"/>
                  </a:lnTo>
                  <a:lnTo>
                    <a:pt x="1084438" y="706106"/>
                  </a:lnTo>
                  <a:lnTo>
                    <a:pt x="1087278" y="711786"/>
                  </a:lnTo>
                  <a:lnTo>
                    <a:pt x="1048081" y="908053"/>
                  </a:lnTo>
                  <a:lnTo>
                    <a:pt x="1039561" y="916290"/>
                  </a:lnTo>
                  <a:lnTo>
                    <a:pt x="1036720" y="921971"/>
                  </a:lnTo>
                  <a:lnTo>
                    <a:pt x="1019962" y="947250"/>
                  </a:lnTo>
                  <a:lnTo>
                    <a:pt x="1019962" y="952646"/>
                  </a:lnTo>
                  <a:lnTo>
                    <a:pt x="944410" y="1000364"/>
                  </a:lnTo>
                  <a:lnTo>
                    <a:pt x="829376" y="1034164"/>
                  </a:lnTo>
                  <a:lnTo>
                    <a:pt x="809778" y="1042401"/>
                  </a:lnTo>
                  <a:lnTo>
                    <a:pt x="806938" y="1045241"/>
                  </a:lnTo>
                  <a:lnTo>
                    <a:pt x="787339" y="1053762"/>
                  </a:lnTo>
                  <a:lnTo>
                    <a:pt x="779102" y="1056602"/>
                  </a:lnTo>
                  <a:lnTo>
                    <a:pt x="762060" y="1070520"/>
                  </a:lnTo>
                  <a:lnTo>
                    <a:pt x="756664" y="1076201"/>
                  </a:lnTo>
                  <a:lnTo>
                    <a:pt x="745302" y="1092959"/>
                  </a:lnTo>
                  <a:lnTo>
                    <a:pt x="717183" y="1140676"/>
                  </a:lnTo>
                  <a:lnTo>
                    <a:pt x="714627" y="1148913"/>
                  </a:lnTo>
                  <a:lnTo>
                    <a:pt x="711787" y="1219069"/>
                  </a:lnTo>
                  <a:lnTo>
                    <a:pt x="714627" y="1224750"/>
                  </a:lnTo>
                  <a:lnTo>
                    <a:pt x="717183" y="1230147"/>
                  </a:lnTo>
                  <a:lnTo>
                    <a:pt x="725704" y="1300303"/>
                  </a:lnTo>
                  <a:lnTo>
                    <a:pt x="706106" y="1359098"/>
                  </a:lnTo>
                  <a:lnTo>
                    <a:pt x="706106" y="1361938"/>
                  </a:lnTo>
                  <a:lnTo>
                    <a:pt x="692188" y="1384376"/>
                  </a:lnTo>
                  <a:lnTo>
                    <a:pt x="689348" y="1392613"/>
                  </a:lnTo>
                  <a:lnTo>
                    <a:pt x="695028" y="1432094"/>
                  </a:lnTo>
                  <a:lnTo>
                    <a:pt x="692188" y="1440331"/>
                  </a:lnTo>
                  <a:lnTo>
                    <a:pt x="686508" y="1451692"/>
                  </a:lnTo>
                  <a:lnTo>
                    <a:pt x="655548" y="1516168"/>
                  </a:lnTo>
                  <a:lnTo>
                    <a:pt x="655548" y="1524405"/>
                  </a:lnTo>
                  <a:lnTo>
                    <a:pt x="647311" y="1605638"/>
                  </a:lnTo>
                  <a:lnTo>
                    <a:pt x="650151" y="1614159"/>
                  </a:lnTo>
                  <a:lnTo>
                    <a:pt x="661229" y="1712150"/>
                  </a:lnTo>
                  <a:lnTo>
                    <a:pt x="666909" y="1726352"/>
                  </a:lnTo>
                  <a:lnTo>
                    <a:pt x="703265" y="1757027"/>
                  </a:lnTo>
                  <a:lnTo>
                    <a:pt x="708946" y="1757027"/>
                  </a:lnTo>
                  <a:lnTo>
                    <a:pt x="767741" y="1785147"/>
                  </a:lnTo>
                  <a:lnTo>
                    <a:pt x="773422" y="1787987"/>
                  </a:lnTo>
                  <a:lnTo>
                    <a:pt x="784499" y="1787987"/>
                  </a:lnTo>
                  <a:lnTo>
                    <a:pt x="835057" y="1790544"/>
                  </a:lnTo>
                  <a:lnTo>
                    <a:pt x="843294" y="1790544"/>
                  </a:lnTo>
                  <a:lnTo>
                    <a:pt x="851815" y="1787987"/>
                  </a:lnTo>
                  <a:lnTo>
                    <a:pt x="888171" y="1796224"/>
                  </a:lnTo>
                  <a:lnTo>
                    <a:pt x="877094" y="1818663"/>
                  </a:lnTo>
                  <a:lnTo>
                    <a:pt x="877094" y="1852463"/>
                  </a:lnTo>
                  <a:lnTo>
                    <a:pt x="868573" y="1857859"/>
                  </a:lnTo>
                  <a:lnTo>
                    <a:pt x="860336" y="1891659"/>
                  </a:lnTo>
                  <a:lnTo>
                    <a:pt x="860336" y="1897056"/>
                  </a:lnTo>
                  <a:lnTo>
                    <a:pt x="862892" y="1902736"/>
                  </a:lnTo>
                  <a:lnTo>
                    <a:pt x="868573" y="1905577"/>
                  </a:lnTo>
                  <a:lnTo>
                    <a:pt x="851815" y="1950454"/>
                  </a:lnTo>
                  <a:lnTo>
                    <a:pt x="846134" y="1950454"/>
                  </a:lnTo>
                  <a:lnTo>
                    <a:pt x="818299" y="1986810"/>
                  </a:lnTo>
                  <a:lnTo>
                    <a:pt x="821139" y="1992491"/>
                  </a:lnTo>
                  <a:lnTo>
                    <a:pt x="823696" y="2000728"/>
                  </a:lnTo>
                  <a:lnTo>
                    <a:pt x="826536" y="2006408"/>
                  </a:lnTo>
                  <a:lnTo>
                    <a:pt x="832216" y="2009249"/>
                  </a:lnTo>
                  <a:lnTo>
                    <a:pt x="835057" y="2012089"/>
                  </a:lnTo>
                  <a:lnTo>
                    <a:pt x="821139" y="2051286"/>
                  </a:lnTo>
                  <a:lnTo>
                    <a:pt x="815459" y="2059807"/>
                  </a:lnTo>
                  <a:lnTo>
                    <a:pt x="804097" y="2062363"/>
                  </a:lnTo>
                  <a:lnTo>
                    <a:pt x="767741" y="2084802"/>
                  </a:lnTo>
                  <a:lnTo>
                    <a:pt x="759220" y="2087642"/>
                  </a:lnTo>
                  <a:lnTo>
                    <a:pt x="739622" y="2087642"/>
                  </a:lnTo>
                  <a:lnTo>
                    <a:pt x="737065" y="2084802"/>
                  </a:lnTo>
                  <a:lnTo>
                    <a:pt x="734225" y="2079405"/>
                  </a:lnTo>
                  <a:lnTo>
                    <a:pt x="695028" y="2112921"/>
                  </a:lnTo>
                  <a:lnTo>
                    <a:pt x="683667" y="2118602"/>
                  </a:lnTo>
                  <a:lnTo>
                    <a:pt x="661229" y="2154958"/>
                  </a:lnTo>
                  <a:lnTo>
                    <a:pt x="658388" y="2163479"/>
                  </a:lnTo>
                  <a:lnTo>
                    <a:pt x="655548" y="2168875"/>
                  </a:lnTo>
                  <a:lnTo>
                    <a:pt x="619192" y="2205516"/>
                  </a:lnTo>
                  <a:lnTo>
                    <a:pt x="616351" y="2210912"/>
                  </a:lnTo>
                  <a:lnTo>
                    <a:pt x="616351" y="2216593"/>
                  </a:lnTo>
                  <a:lnTo>
                    <a:pt x="650151" y="2275388"/>
                  </a:lnTo>
                  <a:lnTo>
                    <a:pt x="650151" y="2281069"/>
                  </a:lnTo>
                  <a:lnTo>
                    <a:pt x="647311" y="2283909"/>
                  </a:lnTo>
                  <a:lnTo>
                    <a:pt x="638790" y="2309188"/>
                  </a:lnTo>
                  <a:lnTo>
                    <a:pt x="638790" y="2320265"/>
                  </a:lnTo>
                  <a:lnTo>
                    <a:pt x="630553" y="2337023"/>
                  </a:lnTo>
                  <a:lnTo>
                    <a:pt x="627713" y="2348384"/>
                  </a:lnTo>
                  <a:lnTo>
                    <a:pt x="619192" y="2376503"/>
                  </a:lnTo>
                  <a:lnTo>
                    <a:pt x="613511" y="2379060"/>
                  </a:lnTo>
                  <a:lnTo>
                    <a:pt x="608114" y="2379060"/>
                  </a:lnTo>
                  <a:lnTo>
                    <a:pt x="593913" y="2376503"/>
                  </a:lnTo>
                  <a:lnTo>
                    <a:pt x="588516" y="2376503"/>
                  </a:lnTo>
                  <a:lnTo>
                    <a:pt x="566078" y="2410019"/>
                  </a:lnTo>
                  <a:lnTo>
                    <a:pt x="543639" y="2423937"/>
                  </a:lnTo>
                  <a:lnTo>
                    <a:pt x="537958" y="2421097"/>
                  </a:lnTo>
                  <a:lnTo>
                    <a:pt x="535118" y="2418540"/>
                  </a:lnTo>
                  <a:lnTo>
                    <a:pt x="498762" y="2421097"/>
                  </a:lnTo>
                  <a:lnTo>
                    <a:pt x="487400" y="2390421"/>
                  </a:lnTo>
                  <a:lnTo>
                    <a:pt x="504442" y="2362302"/>
                  </a:lnTo>
                  <a:lnTo>
                    <a:pt x="490241" y="2342704"/>
                  </a:lnTo>
                  <a:lnTo>
                    <a:pt x="484844" y="2342704"/>
                  </a:lnTo>
                  <a:lnTo>
                    <a:pt x="479163" y="2314584"/>
                  </a:lnTo>
                  <a:lnTo>
                    <a:pt x="482004" y="2312028"/>
                  </a:lnTo>
                  <a:lnTo>
                    <a:pt x="515520" y="2292430"/>
                  </a:lnTo>
                  <a:lnTo>
                    <a:pt x="521200" y="2292430"/>
                  </a:lnTo>
                  <a:lnTo>
                    <a:pt x="526881" y="2289589"/>
                  </a:lnTo>
                  <a:lnTo>
                    <a:pt x="515520" y="2267151"/>
                  </a:lnTo>
                  <a:lnTo>
                    <a:pt x="490241" y="2236191"/>
                  </a:lnTo>
                  <a:lnTo>
                    <a:pt x="487400" y="2230510"/>
                  </a:lnTo>
                  <a:lnTo>
                    <a:pt x="482004" y="2213752"/>
                  </a:lnTo>
                  <a:lnTo>
                    <a:pt x="482004" y="2208356"/>
                  </a:lnTo>
                  <a:lnTo>
                    <a:pt x="479163" y="2205516"/>
                  </a:lnTo>
                  <a:lnTo>
                    <a:pt x="459565" y="2180237"/>
                  </a:lnTo>
                  <a:lnTo>
                    <a:pt x="456725" y="2177396"/>
                  </a:lnTo>
                  <a:lnTo>
                    <a:pt x="442807" y="2166319"/>
                  </a:lnTo>
                  <a:lnTo>
                    <a:pt x="434286" y="2166319"/>
                  </a:lnTo>
                  <a:lnTo>
                    <a:pt x="403327" y="2183077"/>
                  </a:lnTo>
                  <a:lnTo>
                    <a:pt x="397930" y="2183077"/>
                  </a:lnTo>
                  <a:lnTo>
                    <a:pt x="392249" y="2180237"/>
                  </a:lnTo>
                  <a:lnTo>
                    <a:pt x="378332" y="2196995"/>
                  </a:lnTo>
                  <a:lnTo>
                    <a:pt x="372651" y="2196995"/>
                  </a:lnTo>
                  <a:lnTo>
                    <a:pt x="366971" y="2199835"/>
                  </a:lnTo>
                  <a:lnTo>
                    <a:pt x="364130" y="2174556"/>
                  </a:lnTo>
                  <a:lnTo>
                    <a:pt x="364130" y="2166319"/>
                  </a:lnTo>
                  <a:lnTo>
                    <a:pt x="358734" y="2160638"/>
                  </a:lnTo>
                  <a:lnTo>
                    <a:pt x="350212" y="2163479"/>
                  </a:lnTo>
                  <a:lnTo>
                    <a:pt x="344532" y="2166319"/>
                  </a:lnTo>
                  <a:lnTo>
                    <a:pt x="313856" y="2171716"/>
                  </a:lnTo>
                  <a:lnTo>
                    <a:pt x="308176" y="2171716"/>
                  </a:lnTo>
                  <a:lnTo>
                    <a:pt x="305335" y="2168875"/>
                  </a:lnTo>
                  <a:lnTo>
                    <a:pt x="302495" y="2154958"/>
                  </a:lnTo>
                  <a:lnTo>
                    <a:pt x="305335" y="2132519"/>
                  </a:lnTo>
                  <a:lnTo>
                    <a:pt x="311016" y="2104400"/>
                  </a:lnTo>
                  <a:lnTo>
                    <a:pt x="305335" y="2087642"/>
                  </a:lnTo>
                  <a:lnTo>
                    <a:pt x="299655" y="2084802"/>
                  </a:lnTo>
                  <a:lnTo>
                    <a:pt x="280056" y="2090482"/>
                  </a:lnTo>
                  <a:lnTo>
                    <a:pt x="274660" y="2093323"/>
                  </a:lnTo>
                  <a:lnTo>
                    <a:pt x="263298" y="2110081"/>
                  </a:lnTo>
                  <a:lnTo>
                    <a:pt x="260458" y="2112921"/>
                  </a:lnTo>
                  <a:lnTo>
                    <a:pt x="238020" y="2135360"/>
                  </a:lnTo>
                  <a:lnTo>
                    <a:pt x="210184" y="2129679"/>
                  </a:lnTo>
                  <a:lnTo>
                    <a:pt x="207344" y="2129679"/>
                  </a:lnTo>
                  <a:lnTo>
                    <a:pt x="184905" y="2110081"/>
                  </a:lnTo>
                  <a:lnTo>
                    <a:pt x="182065" y="2107240"/>
                  </a:lnTo>
                  <a:lnTo>
                    <a:pt x="165307" y="2070884"/>
                  </a:lnTo>
                  <a:lnTo>
                    <a:pt x="165307" y="2065203"/>
                  </a:lnTo>
                  <a:lnTo>
                    <a:pt x="126110" y="2028847"/>
                  </a:lnTo>
                  <a:lnTo>
                    <a:pt x="126110" y="2023167"/>
                  </a:lnTo>
                  <a:lnTo>
                    <a:pt x="120430" y="2003568"/>
                  </a:lnTo>
                  <a:lnTo>
                    <a:pt x="123270" y="1975733"/>
                  </a:lnTo>
                  <a:lnTo>
                    <a:pt x="126110" y="1970052"/>
                  </a:lnTo>
                  <a:lnTo>
                    <a:pt x="142869" y="1941933"/>
                  </a:lnTo>
                  <a:lnTo>
                    <a:pt x="145709" y="1936536"/>
                  </a:lnTo>
                  <a:lnTo>
                    <a:pt x="156786" y="1905577"/>
                  </a:lnTo>
                  <a:lnTo>
                    <a:pt x="151106" y="1897056"/>
                  </a:lnTo>
                  <a:lnTo>
                    <a:pt x="148549" y="1894500"/>
                  </a:lnTo>
                  <a:lnTo>
                    <a:pt x="145709" y="1885979"/>
                  </a:lnTo>
                  <a:lnTo>
                    <a:pt x="137188" y="1857859"/>
                  </a:lnTo>
                  <a:lnTo>
                    <a:pt x="137188" y="1852463"/>
                  </a:lnTo>
                  <a:lnTo>
                    <a:pt x="140028" y="1824344"/>
                  </a:lnTo>
                  <a:lnTo>
                    <a:pt x="142869" y="1818663"/>
                  </a:lnTo>
                  <a:lnTo>
                    <a:pt x="142869" y="1812982"/>
                  </a:lnTo>
                  <a:lnTo>
                    <a:pt x="162467" y="1757027"/>
                  </a:lnTo>
                  <a:lnTo>
                    <a:pt x="165307" y="1751347"/>
                  </a:lnTo>
                  <a:lnTo>
                    <a:pt x="162467" y="1745950"/>
                  </a:lnTo>
                  <a:lnTo>
                    <a:pt x="162467" y="1740270"/>
                  </a:lnTo>
                  <a:lnTo>
                    <a:pt x="151106" y="1712150"/>
                  </a:lnTo>
                  <a:lnTo>
                    <a:pt x="140028" y="1678635"/>
                  </a:lnTo>
                  <a:lnTo>
                    <a:pt x="142869" y="1672954"/>
                  </a:lnTo>
                  <a:lnTo>
                    <a:pt x="142869" y="1667273"/>
                  </a:lnTo>
                  <a:lnTo>
                    <a:pt x="159626" y="1633757"/>
                  </a:lnTo>
                  <a:lnTo>
                    <a:pt x="162467" y="1628077"/>
                  </a:lnTo>
                  <a:lnTo>
                    <a:pt x="162467" y="1625236"/>
                  </a:lnTo>
                  <a:lnTo>
                    <a:pt x="153946" y="1605638"/>
                  </a:lnTo>
                  <a:lnTo>
                    <a:pt x="145709" y="1588880"/>
                  </a:lnTo>
                  <a:lnTo>
                    <a:pt x="117590" y="1555364"/>
                  </a:lnTo>
                  <a:lnTo>
                    <a:pt x="106512" y="1535766"/>
                  </a:lnTo>
                  <a:lnTo>
                    <a:pt x="103672" y="1532926"/>
                  </a:lnTo>
                  <a:lnTo>
                    <a:pt x="86914" y="1510487"/>
                  </a:lnTo>
                  <a:lnTo>
                    <a:pt x="58795" y="1476687"/>
                  </a:lnTo>
                  <a:lnTo>
                    <a:pt x="55954" y="1471290"/>
                  </a:lnTo>
                  <a:lnTo>
                    <a:pt x="36356" y="1440331"/>
                  </a:lnTo>
                  <a:lnTo>
                    <a:pt x="30675" y="1434650"/>
                  </a:lnTo>
                  <a:lnTo>
                    <a:pt x="27835" y="1429254"/>
                  </a:lnTo>
                  <a:lnTo>
                    <a:pt x="24995" y="1426413"/>
                  </a:lnTo>
                  <a:lnTo>
                    <a:pt x="19598" y="1409655"/>
                  </a:lnTo>
                  <a:lnTo>
                    <a:pt x="0" y="1330978"/>
                  </a:lnTo>
                  <a:lnTo>
                    <a:pt x="2840" y="1314220"/>
                  </a:lnTo>
                  <a:lnTo>
                    <a:pt x="11077" y="1294622"/>
                  </a:lnTo>
                  <a:lnTo>
                    <a:pt x="11077" y="1291782"/>
                  </a:lnTo>
                  <a:lnTo>
                    <a:pt x="19598" y="1258266"/>
                  </a:lnTo>
                  <a:lnTo>
                    <a:pt x="22438" y="1252585"/>
                  </a:lnTo>
                  <a:lnTo>
                    <a:pt x="30675" y="1219069"/>
                  </a:lnTo>
                  <a:lnTo>
                    <a:pt x="30675" y="1213389"/>
                  </a:lnTo>
                  <a:lnTo>
                    <a:pt x="33516" y="1204868"/>
                  </a:lnTo>
                  <a:lnTo>
                    <a:pt x="33516" y="1202311"/>
                  </a:lnTo>
                  <a:lnTo>
                    <a:pt x="36356" y="1162831"/>
                  </a:lnTo>
                  <a:lnTo>
                    <a:pt x="36356" y="1146073"/>
                  </a:lnTo>
                  <a:lnTo>
                    <a:pt x="33516" y="1098639"/>
                  </a:lnTo>
                  <a:lnTo>
                    <a:pt x="30675" y="1092959"/>
                  </a:lnTo>
                  <a:lnTo>
                    <a:pt x="30675" y="1087278"/>
                  </a:lnTo>
                  <a:lnTo>
                    <a:pt x="36356" y="1059159"/>
                  </a:lnTo>
                  <a:lnTo>
                    <a:pt x="42037" y="1050922"/>
                  </a:lnTo>
                  <a:lnTo>
                    <a:pt x="47433" y="1045241"/>
                  </a:lnTo>
                  <a:lnTo>
                    <a:pt x="86914" y="1025643"/>
                  </a:lnTo>
                  <a:lnTo>
                    <a:pt x="95151" y="1022802"/>
                  </a:lnTo>
                  <a:lnTo>
                    <a:pt x="97991" y="1017122"/>
                  </a:lnTo>
                  <a:lnTo>
                    <a:pt x="148549" y="997523"/>
                  </a:lnTo>
                  <a:lnTo>
                    <a:pt x="156786" y="992127"/>
                  </a:lnTo>
                  <a:lnTo>
                    <a:pt x="165307" y="986446"/>
                  </a:lnTo>
                  <a:lnTo>
                    <a:pt x="168147" y="980766"/>
                  </a:lnTo>
                  <a:lnTo>
                    <a:pt x="173544" y="975085"/>
                  </a:lnTo>
                  <a:lnTo>
                    <a:pt x="176384" y="972529"/>
                  </a:lnTo>
                  <a:lnTo>
                    <a:pt x="207344" y="927651"/>
                  </a:lnTo>
                  <a:lnTo>
                    <a:pt x="218421" y="910609"/>
                  </a:lnTo>
                  <a:lnTo>
                    <a:pt x="221261" y="905213"/>
                  </a:lnTo>
                  <a:lnTo>
                    <a:pt x="224102" y="899532"/>
                  </a:lnTo>
                  <a:lnTo>
                    <a:pt x="229783" y="877094"/>
                  </a:lnTo>
                  <a:lnTo>
                    <a:pt x="232623" y="874253"/>
                  </a:lnTo>
                  <a:lnTo>
                    <a:pt x="240860" y="857495"/>
                  </a:lnTo>
                  <a:lnTo>
                    <a:pt x="274660" y="815458"/>
                  </a:lnTo>
                  <a:lnTo>
                    <a:pt x="277216" y="806937"/>
                  </a:lnTo>
                  <a:lnTo>
                    <a:pt x="282897" y="801541"/>
                  </a:lnTo>
                  <a:lnTo>
                    <a:pt x="285737" y="798700"/>
                  </a:lnTo>
                  <a:lnTo>
                    <a:pt x="291418" y="793020"/>
                  </a:lnTo>
                  <a:lnTo>
                    <a:pt x="308176" y="725704"/>
                  </a:lnTo>
                  <a:lnTo>
                    <a:pt x="311016" y="717467"/>
                  </a:lnTo>
                  <a:lnTo>
                    <a:pt x="311016" y="672590"/>
                  </a:lnTo>
                  <a:lnTo>
                    <a:pt x="305335" y="624872"/>
                  </a:lnTo>
                  <a:lnTo>
                    <a:pt x="305335" y="605274"/>
                  </a:lnTo>
                  <a:lnTo>
                    <a:pt x="322093" y="549320"/>
                  </a:lnTo>
                  <a:lnTo>
                    <a:pt x="322093" y="537958"/>
                  </a:lnTo>
                  <a:lnTo>
                    <a:pt x="324934" y="532562"/>
                  </a:lnTo>
                  <a:lnTo>
                    <a:pt x="353053" y="437127"/>
                  </a:lnTo>
                  <a:lnTo>
                    <a:pt x="353053" y="428606"/>
                  </a:lnTo>
                  <a:lnTo>
                    <a:pt x="350212" y="423209"/>
                  </a:lnTo>
                  <a:lnTo>
                    <a:pt x="344532" y="406451"/>
                  </a:lnTo>
                  <a:lnTo>
                    <a:pt x="339135" y="381172"/>
                  </a:lnTo>
                  <a:lnTo>
                    <a:pt x="336295" y="375492"/>
                  </a:lnTo>
                  <a:lnTo>
                    <a:pt x="336295" y="372651"/>
                  </a:lnTo>
                  <a:lnTo>
                    <a:pt x="302495" y="341976"/>
                  </a:lnTo>
                  <a:lnTo>
                    <a:pt x="297098" y="336295"/>
                  </a:lnTo>
                  <a:lnTo>
                    <a:pt x="291418" y="333455"/>
                  </a:lnTo>
                  <a:lnTo>
                    <a:pt x="282897" y="333455"/>
                  </a:lnTo>
                  <a:lnTo>
                    <a:pt x="249381" y="305335"/>
                  </a:lnTo>
                  <a:lnTo>
                    <a:pt x="246541" y="297098"/>
                  </a:lnTo>
                  <a:lnTo>
                    <a:pt x="243700" y="291418"/>
                  </a:lnTo>
                  <a:lnTo>
                    <a:pt x="238020" y="280340"/>
                  </a:lnTo>
                  <a:lnTo>
                    <a:pt x="176384" y="218705"/>
                  </a:lnTo>
                  <a:lnTo>
                    <a:pt x="207344" y="187746"/>
                  </a:lnTo>
                  <a:lnTo>
                    <a:pt x="238020" y="162467"/>
                  </a:lnTo>
                  <a:lnTo>
                    <a:pt x="246541" y="151389"/>
                  </a:lnTo>
                  <a:lnTo>
                    <a:pt x="257618" y="134632"/>
                  </a:lnTo>
                  <a:lnTo>
                    <a:pt x="274660" y="86914"/>
                  </a:lnTo>
                  <a:lnTo>
                    <a:pt x="277216" y="78393"/>
                  </a:lnTo>
                  <a:lnTo>
                    <a:pt x="280056" y="72712"/>
                  </a:lnTo>
                  <a:lnTo>
                    <a:pt x="282897" y="67316"/>
                  </a:lnTo>
                  <a:lnTo>
                    <a:pt x="336295" y="44877"/>
                  </a:lnTo>
                  <a:lnTo>
                    <a:pt x="344532" y="42037"/>
                  </a:lnTo>
                  <a:lnTo>
                    <a:pt x="395090" y="13918"/>
                  </a:lnTo>
                  <a:lnTo>
                    <a:pt x="403327" y="13918"/>
                  </a:lnTo>
                  <a:lnTo>
                    <a:pt x="434286" y="28119"/>
                  </a:lnTo>
                  <a:lnTo>
                    <a:pt x="453885" y="28119"/>
                  </a:lnTo>
                  <a:lnTo>
                    <a:pt x="526881" y="2840"/>
                  </a:lnTo>
                  <a:lnTo>
                    <a:pt x="605274" y="5681"/>
                  </a:lnTo>
                  <a:lnTo>
                    <a:pt x="616351" y="2840"/>
                  </a:lnTo>
                  <a:lnTo>
                    <a:pt x="624873" y="0"/>
                  </a:lnTo>
                  <a:lnTo>
                    <a:pt x="630553" y="0"/>
                  </a:lnTo>
                  <a:lnTo>
                    <a:pt x="742462" y="72712"/>
                  </a:lnTo>
                  <a:lnTo>
                    <a:pt x="753823" y="72712"/>
                  </a:lnTo>
                  <a:lnTo>
                    <a:pt x="764901" y="64475"/>
                  </a:lnTo>
                  <a:lnTo>
                    <a:pt x="770581" y="61635"/>
                  </a:lnTo>
                  <a:lnTo>
                    <a:pt x="779102" y="42037"/>
                  </a:lnTo>
                  <a:lnTo>
                    <a:pt x="776262" y="36356"/>
                  </a:lnTo>
                  <a:lnTo>
                    <a:pt x="784499" y="11077"/>
                  </a:lnTo>
                  <a:lnTo>
                    <a:pt x="790180" y="11077"/>
                  </a:lnTo>
                  <a:lnTo>
                    <a:pt x="826536" y="36356"/>
                  </a:lnTo>
                  <a:lnTo>
                    <a:pt x="851815" y="53114"/>
                  </a:lnTo>
                  <a:lnTo>
                    <a:pt x="854655" y="53114"/>
                  </a:lnTo>
                  <a:lnTo>
                    <a:pt x="860336" y="50558"/>
                  </a:lnTo>
                  <a:lnTo>
                    <a:pt x="865732" y="47718"/>
                  </a:lnTo>
                  <a:lnTo>
                    <a:pt x="930208" y="64475"/>
                  </a:lnTo>
                  <a:lnTo>
                    <a:pt x="935888" y="67316"/>
                  </a:lnTo>
                  <a:lnTo>
                    <a:pt x="941569" y="67316"/>
                  </a:lnTo>
                  <a:lnTo>
                    <a:pt x="1006045" y="106512"/>
                  </a:lnTo>
                  <a:lnTo>
                    <a:pt x="1017122" y="109353"/>
                  </a:lnTo>
                  <a:lnTo>
                    <a:pt x="1073076" y="117590"/>
                  </a:lnTo>
                  <a:lnTo>
                    <a:pt x="1109717" y="126110"/>
                  </a:lnTo>
                </a:path>
              </a:pathLst>
            </a:custGeom>
            <a:solidFill>
              <a:schemeClr val="accent3"/>
            </a:solidFill>
            <a:ln w="14182" cap="rnd">
              <a:solidFill>
                <a:schemeClr val="bg1">
                  <a:lumMod val="50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Graphic 2">
              <a:extLst>
                <a:ext uri="{FF2B5EF4-FFF2-40B4-BE49-F238E27FC236}">
                  <a16:creationId xmlns:a16="http://schemas.microsoft.com/office/drawing/2014/main" id="{3994451B-7D9F-417A-94FF-A73C8995AD21}"/>
                </a:ext>
              </a:extLst>
            </p:cNvPr>
            <p:cNvSpPr/>
            <p:nvPr/>
          </p:nvSpPr>
          <p:spPr>
            <a:xfrm>
              <a:off x="7117052" y="4027840"/>
              <a:ext cx="1308823" cy="1485208"/>
            </a:xfrm>
            <a:custGeom>
              <a:avLst/>
              <a:gdLst>
                <a:gd name="connsiteX0" fmla="*/ 75553 w 1308823"/>
                <a:gd name="connsiteY0" fmla="*/ 67032 h 1485208"/>
                <a:gd name="connsiteX1" fmla="*/ 112193 w 1308823"/>
                <a:gd name="connsiteY1" fmla="*/ 58795 h 1485208"/>
                <a:gd name="connsiteX2" fmla="*/ 120430 w 1308823"/>
                <a:gd name="connsiteY2" fmla="*/ 58795 h 1485208"/>
                <a:gd name="connsiteX3" fmla="*/ 128951 w 1308823"/>
                <a:gd name="connsiteY3" fmla="*/ 55955 h 1485208"/>
                <a:gd name="connsiteX4" fmla="*/ 137188 w 1308823"/>
                <a:gd name="connsiteY4" fmla="*/ 53114 h 1485208"/>
                <a:gd name="connsiteX5" fmla="*/ 201663 w 1308823"/>
                <a:gd name="connsiteY5" fmla="*/ 33516 h 1485208"/>
                <a:gd name="connsiteX6" fmla="*/ 207344 w 1308823"/>
                <a:gd name="connsiteY6" fmla="*/ 33516 h 1485208"/>
                <a:gd name="connsiteX7" fmla="*/ 218705 w 1308823"/>
                <a:gd name="connsiteY7" fmla="*/ 39196 h 1485208"/>
                <a:gd name="connsiteX8" fmla="*/ 224102 w 1308823"/>
                <a:gd name="connsiteY8" fmla="*/ 42037 h 1485208"/>
                <a:gd name="connsiteX9" fmla="*/ 274660 w 1308823"/>
                <a:gd name="connsiteY9" fmla="*/ 30676 h 1485208"/>
                <a:gd name="connsiteX10" fmla="*/ 282897 w 1308823"/>
                <a:gd name="connsiteY10" fmla="*/ 27835 h 1485208"/>
                <a:gd name="connsiteX11" fmla="*/ 291418 w 1308823"/>
                <a:gd name="connsiteY11" fmla="*/ 27835 h 1485208"/>
                <a:gd name="connsiteX12" fmla="*/ 366971 w 1308823"/>
                <a:gd name="connsiteY12" fmla="*/ 36356 h 1485208"/>
                <a:gd name="connsiteX13" fmla="*/ 378332 w 1308823"/>
                <a:gd name="connsiteY13" fmla="*/ 42037 h 1485208"/>
                <a:gd name="connsiteX14" fmla="*/ 384013 w 1308823"/>
                <a:gd name="connsiteY14" fmla="*/ 42037 h 1485208"/>
                <a:gd name="connsiteX15" fmla="*/ 389409 w 1308823"/>
                <a:gd name="connsiteY15" fmla="*/ 44593 h 1485208"/>
                <a:gd name="connsiteX16" fmla="*/ 445648 w 1308823"/>
                <a:gd name="connsiteY16" fmla="*/ 55955 h 1485208"/>
                <a:gd name="connsiteX17" fmla="*/ 453885 w 1308823"/>
                <a:gd name="connsiteY17" fmla="*/ 55955 h 1485208"/>
                <a:gd name="connsiteX18" fmla="*/ 462406 w 1308823"/>
                <a:gd name="connsiteY18" fmla="*/ 58795 h 1485208"/>
                <a:gd name="connsiteX19" fmla="*/ 470927 w 1308823"/>
                <a:gd name="connsiteY19" fmla="*/ 61635 h 1485208"/>
                <a:gd name="connsiteX20" fmla="*/ 532562 w 1308823"/>
                <a:gd name="connsiteY20" fmla="*/ 61635 h 1485208"/>
                <a:gd name="connsiteX21" fmla="*/ 557557 w 1308823"/>
                <a:gd name="connsiteY21" fmla="*/ 64475 h 1485208"/>
                <a:gd name="connsiteX22" fmla="*/ 560397 w 1308823"/>
                <a:gd name="connsiteY22" fmla="*/ 64475 h 1485208"/>
                <a:gd name="connsiteX23" fmla="*/ 568918 w 1308823"/>
                <a:gd name="connsiteY23" fmla="*/ 67032 h 1485208"/>
                <a:gd name="connsiteX24" fmla="*/ 624873 w 1308823"/>
                <a:gd name="connsiteY24" fmla="*/ 100832 h 1485208"/>
                <a:gd name="connsiteX25" fmla="*/ 630553 w 1308823"/>
                <a:gd name="connsiteY25" fmla="*/ 106228 h 1485208"/>
                <a:gd name="connsiteX26" fmla="*/ 636234 w 1308823"/>
                <a:gd name="connsiteY26" fmla="*/ 117590 h 1485208"/>
                <a:gd name="connsiteX27" fmla="*/ 661229 w 1308823"/>
                <a:gd name="connsiteY27" fmla="*/ 153946 h 1485208"/>
                <a:gd name="connsiteX28" fmla="*/ 664069 w 1308823"/>
                <a:gd name="connsiteY28" fmla="*/ 156786 h 1485208"/>
                <a:gd name="connsiteX29" fmla="*/ 666909 w 1308823"/>
                <a:gd name="connsiteY29" fmla="*/ 168147 h 1485208"/>
                <a:gd name="connsiteX30" fmla="*/ 686508 w 1308823"/>
                <a:gd name="connsiteY30" fmla="*/ 190302 h 1485208"/>
                <a:gd name="connsiteX31" fmla="*/ 689348 w 1308823"/>
                <a:gd name="connsiteY31" fmla="*/ 193142 h 1485208"/>
                <a:gd name="connsiteX32" fmla="*/ 695029 w 1308823"/>
                <a:gd name="connsiteY32" fmla="*/ 195983 h 1485208"/>
                <a:gd name="connsiteX33" fmla="*/ 722864 w 1308823"/>
                <a:gd name="connsiteY33" fmla="*/ 190302 h 1485208"/>
                <a:gd name="connsiteX34" fmla="*/ 728545 w 1308823"/>
                <a:gd name="connsiteY34" fmla="*/ 187746 h 1485208"/>
                <a:gd name="connsiteX35" fmla="*/ 731385 w 1308823"/>
                <a:gd name="connsiteY35" fmla="*/ 184905 h 1485208"/>
                <a:gd name="connsiteX36" fmla="*/ 756664 w 1308823"/>
                <a:gd name="connsiteY36" fmla="*/ 176384 h 1485208"/>
                <a:gd name="connsiteX37" fmla="*/ 781943 w 1308823"/>
                <a:gd name="connsiteY37" fmla="*/ 170704 h 1485208"/>
                <a:gd name="connsiteX38" fmla="*/ 837897 w 1308823"/>
                <a:gd name="connsiteY38" fmla="*/ 148265 h 1485208"/>
                <a:gd name="connsiteX39" fmla="*/ 902373 w 1308823"/>
                <a:gd name="connsiteY39" fmla="*/ 81233 h 1485208"/>
                <a:gd name="connsiteX40" fmla="*/ 902373 w 1308823"/>
                <a:gd name="connsiteY40" fmla="*/ 75553 h 1485208"/>
                <a:gd name="connsiteX41" fmla="*/ 905213 w 1308823"/>
                <a:gd name="connsiteY41" fmla="*/ 69872 h 1485208"/>
                <a:gd name="connsiteX42" fmla="*/ 938729 w 1308823"/>
                <a:gd name="connsiteY42" fmla="*/ 24995 h 1485208"/>
                <a:gd name="connsiteX43" fmla="*/ 947250 w 1308823"/>
                <a:gd name="connsiteY43" fmla="*/ 16758 h 1485208"/>
                <a:gd name="connsiteX44" fmla="*/ 977925 w 1308823"/>
                <a:gd name="connsiteY44" fmla="*/ 0 h 1485208"/>
                <a:gd name="connsiteX45" fmla="*/ 983606 w 1308823"/>
                <a:gd name="connsiteY45" fmla="*/ 0 h 1485208"/>
                <a:gd name="connsiteX46" fmla="*/ 989287 w 1308823"/>
                <a:gd name="connsiteY46" fmla="*/ 2556 h 1485208"/>
                <a:gd name="connsiteX47" fmla="*/ 994967 w 1308823"/>
                <a:gd name="connsiteY47" fmla="*/ 2556 h 1485208"/>
                <a:gd name="connsiteX48" fmla="*/ 1031324 w 1308823"/>
                <a:gd name="connsiteY48" fmla="*/ 11077 h 1485208"/>
                <a:gd name="connsiteX49" fmla="*/ 1070520 w 1308823"/>
                <a:gd name="connsiteY49" fmla="*/ 16758 h 1485208"/>
                <a:gd name="connsiteX50" fmla="*/ 1081598 w 1308823"/>
                <a:gd name="connsiteY50" fmla="*/ 16758 h 1485208"/>
                <a:gd name="connsiteX51" fmla="*/ 1092959 w 1308823"/>
                <a:gd name="connsiteY51" fmla="*/ 22439 h 1485208"/>
                <a:gd name="connsiteX52" fmla="*/ 1118238 w 1308823"/>
                <a:gd name="connsiteY52" fmla="*/ 39196 h 1485208"/>
                <a:gd name="connsiteX53" fmla="*/ 1132155 w 1308823"/>
                <a:gd name="connsiteY53" fmla="*/ 64475 h 1485208"/>
                <a:gd name="connsiteX54" fmla="*/ 1132155 w 1308823"/>
                <a:gd name="connsiteY54" fmla="*/ 100832 h 1485208"/>
                <a:gd name="connsiteX55" fmla="*/ 1106876 w 1308823"/>
                <a:gd name="connsiteY55" fmla="*/ 176384 h 1485208"/>
                <a:gd name="connsiteX56" fmla="*/ 1101196 w 1308823"/>
                <a:gd name="connsiteY56" fmla="*/ 184905 h 1485208"/>
                <a:gd name="connsiteX57" fmla="*/ 1095799 w 1308823"/>
                <a:gd name="connsiteY57" fmla="*/ 190302 h 1485208"/>
                <a:gd name="connsiteX58" fmla="*/ 1092959 w 1308823"/>
                <a:gd name="connsiteY58" fmla="*/ 193142 h 1485208"/>
                <a:gd name="connsiteX59" fmla="*/ 1087278 w 1308823"/>
                <a:gd name="connsiteY59" fmla="*/ 195983 h 1485208"/>
                <a:gd name="connsiteX60" fmla="*/ 1050922 w 1308823"/>
                <a:gd name="connsiteY60" fmla="*/ 226942 h 1485208"/>
                <a:gd name="connsiteX61" fmla="*/ 1045241 w 1308823"/>
                <a:gd name="connsiteY61" fmla="*/ 232339 h 1485208"/>
                <a:gd name="connsiteX62" fmla="*/ 1022803 w 1308823"/>
                <a:gd name="connsiteY62" fmla="*/ 271820 h 1485208"/>
                <a:gd name="connsiteX63" fmla="*/ 1019962 w 1308823"/>
                <a:gd name="connsiteY63" fmla="*/ 274376 h 1485208"/>
                <a:gd name="connsiteX64" fmla="*/ 1019962 w 1308823"/>
                <a:gd name="connsiteY64" fmla="*/ 288578 h 1485208"/>
                <a:gd name="connsiteX65" fmla="*/ 1048082 w 1308823"/>
                <a:gd name="connsiteY65" fmla="*/ 327774 h 1485208"/>
                <a:gd name="connsiteX66" fmla="*/ 1053762 w 1308823"/>
                <a:gd name="connsiteY66" fmla="*/ 327774 h 1485208"/>
                <a:gd name="connsiteX67" fmla="*/ 1081598 w 1308823"/>
                <a:gd name="connsiteY67" fmla="*/ 344532 h 1485208"/>
                <a:gd name="connsiteX68" fmla="*/ 1084438 w 1308823"/>
                <a:gd name="connsiteY68" fmla="*/ 347372 h 1485208"/>
                <a:gd name="connsiteX69" fmla="*/ 1090119 w 1308823"/>
                <a:gd name="connsiteY69" fmla="*/ 355893 h 1485208"/>
                <a:gd name="connsiteX70" fmla="*/ 1095799 w 1308823"/>
                <a:gd name="connsiteY70" fmla="*/ 358450 h 1485208"/>
                <a:gd name="connsiteX71" fmla="*/ 1095799 w 1308823"/>
                <a:gd name="connsiteY71" fmla="*/ 372651 h 1485208"/>
                <a:gd name="connsiteX72" fmla="*/ 1090119 w 1308823"/>
                <a:gd name="connsiteY72" fmla="*/ 403327 h 1485208"/>
                <a:gd name="connsiteX73" fmla="*/ 1081598 w 1308823"/>
                <a:gd name="connsiteY73" fmla="*/ 428606 h 1485208"/>
                <a:gd name="connsiteX74" fmla="*/ 1076201 w 1308823"/>
                <a:gd name="connsiteY74" fmla="*/ 448204 h 1485208"/>
                <a:gd name="connsiteX75" fmla="*/ 1076201 w 1308823"/>
                <a:gd name="connsiteY75" fmla="*/ 459565 h 1485208"/>
                <a:gd name="connsiteX76" fmla="*/ 1090119 w 1308823"/>
                <a:gd name="connsiteY76" fmla="*/ 493081 h 1485208"/>
                <a:gd name="connsiteX77" fmla="*/ 1092959 w 1308823"/>
                <a:gd name="connsiteY77" fmla="*/ 495921 h 1485208"/>
                <a:gd name="connsiteX78" fmla="*/ 1123634 w 1308823"/>
                <a:gd name="connsiteY78" fmla="*/ 515520 h 1485208"/>
                <a:gd name="connsiteX79" fmla="*/ 1126475 w 1308823"/>
                <a:gd name="connsiteY79" fmla="*/ 524041 h 1485208"/>
                <a:gd name="connsiteX80" fmla="*/ 1137836 w 1308823"/>
                <a:gd name="connsiteY80" fmla="*/ 554716 h 1485208"/>
                <a:gd name="connsiteX81" fmla="*/ 1168512 w 1308823"/>
                <a:gd name="connsiteY81" fmla="*/ 579995 h 1485208"/>
                <a:gd name="connsiteX82" fmla="*/ 1179873 w 1308823"/>
                <a:gd name="connsiteY82" fmla="*/ 582835 h 1485208"/>
                <a:gd name="connsiteX83" fmla="*/ 1227306 w 1308823"/>
                <a:gd name="connsiteY83" fmla="*/ 616351 h 1485208"/>
                <a:gd name="connsiteX84" fmla="*/ 1213389 w 1308823"/>
                <a:gd name="connsiteY84" fmla="*/ 627713 h 1485208"/>
                <a:gd name="connsiteX85" fmla="*/ 1199471 w 1308823"/>
                <a:gd name="connsiteY85" fmla="*/ 635950 h 1485208"/>
                <a:gd name="connsiteX86" fmla="*/ 1196631 w 1308823"/>
                <a:gd name="connsiteY86" fmla="*/ 638790 h 1485208"/>
                <a:gd name="connsiteX87" fmla="*/ 1168512 w 1308823"/>
                <a:gd name="connsiteY87" fmla="*/ 652708 h 1485208"/>
                <a:gd name="connsiteX88" fmla="*/ 1162831 w 1308823"/>
                <a:gd name="connsiteY88" fmla="*/ 655548 h 1485208"/>
                <a:gd name="connsiteX89" fmla="*/ 1160275 w 1308823"/>
                <a:gd name="connsiteY89" fmla="*/ 655548 h 1485208"/>
                <a:gd name="connsiteX90" fmla="*/ 1112557 w 1308823"/>
                <a:gd name="connsiteY90" fmla="*/ 677987 h 1485208"/>
                <a:gd name="connsiteX91" fmla="*/ 1104036 w 1308823"/>
                <a:gd name="connsiteY91" fmla="*/ 683667 h 1485208"/>
                <a:gd name="connsiteX92" fmla="*/ 1098639 w 1308823"/>
                <a:gd name="connsiteY92" fmla="*/ 694745 h 1485208"/>
                <a:gd name="connsiteX93" fmla="*/ 1095799 w 1308823"/>
                <a:gd name="connsiteY93" fmla="*/ 717183 h 1485208"/>
                <a:gd name="connsiteX94" fmla="*/ 1098639 w 1308823"/>
                <a:gd name="connsiteY94" fmla="*/ 722864 h 1485208"/>
                <a:gd name="connsiteX95" fmla="*/ 1112557 w 1308823"/>
                <a:gd name="connsiteY95" fmla="*/ 753823 h 1485208"/>
                <a:gd name="connsiteX96" fmla="*/ 1118238 w 1308823"/>
                <a:gd name="connsiteY96" fmla="*/ 756380 h 1485208"/>
                <a:gd name="connsiteX97" fmla="*/ 1160275 w 1308823"/>
                <a:gd name="connsiteY97" fmla="*/ 776262 h 1485208"/>
                <a:gd name="connsiteX98" fmla="*/ 1221910 w 1308823"/>
                <a:gd name="connsiteY98" fmla="*/ 776262 h 1485208"/>
                <a:gd name="connsiteX99" fmla="*/ 1227306 w 1308823"/>
                <a:gd name="connsiteY99" fmla="*/ 773422 h 1485208"/>
                <a:gd name="connsiteX100" fmla="*/ 1275024 w 1308823"/>
                <a:gd name="connsiteY100" fmla="*/ 801257 h 1485208"/>
                <a:gd name="connsiteX101" fmla="*/ 1277864 w 1308823"/>
                <a:gd name="connsiteY101" fmla="*/ 806937 h 1485208"/>
                <a:gd name="connsiteX102" fmla="*/ 1280705 w 1308823"/>
                <a:gd name="connsiteY102" fmla="*/ 809778 h 1485208"/>
                <a:gd name="connsiteX103" fmla="*/ 1283545 w 1308823"/>
                <a:gd name="connsiteY103" fmla="*/ 812618 h 1485208"/>
                <a:gd name="connsiteX104" fmla="*/ 1308824 w 1308823"/>
                <a:gd name="connsiteY104" fmla="*/ 854655 h 1485208"/>
                <a:gd name="connsiteX105" fmla="*/ 1280705 w 1308823"/>
                <a:gd name="connsiteY105" fmla="*/ 879934 h 1485208"/>
                <a:gd name="connsiteX106" fmla="*/ 1275024 w 1308823"/>
                <a:gd name="connsiteY106" fmla="*/ 882490 h 1485208"/>
                <a:gd name="connsiteX107" fmla="*/ 1263947 w 1308823"/>
                <a:gd name="connsiteY107" fmla="*/ 888171 h 1485208"/>
                <a:gd name="connsiteX108" fmla="*/ 1246905 w 1308823"/>
                <a:gd name="connsiteY108" fmla="*/ 896692 h 1485208"/>
                <a:gd name="connsiteX109" fmla="*/ 1241508 w 1308823"/>
                <a:gd name="connsiteY109" fmla="*/ 899532 h 1485208"/>
                <a:gd name="connsiteX110" fmla="*/ 1213389 w 1308823"/>
                <a:gd name="connsiteY110" fmla="*/ 907769 h 1485208"/>
                <a:gd name="connsiteX111" fmla="*/ 1207708 w 1308823"/>
                <a:gd name="connsiteY111" fmla="*/ 907769 h 1485208"/>
                <a:gd name="connsiteX112" fmla="*/ 1168512 w 1308823"/>
                <a:gd name="connsiteY112" fmla="*/ 910610 h 1485208"/>
                <a:gd name="connsiteX113" fmla="*/ 1165671 w 1308823"/>
                <a:gd name="connsiteY113" fmla="*/ 913450 h 1485208"/>
                <a:gd name="connsiteX114" fmla="*/ 1148913 w 1308823"/>
                <a:gd name="connsiteY114" fmla="*/ 944125 h 1485208"/>
                <a:gd name="connsiteX115" fmla="*/ 1148913 w 1308823"/>
                <a:gd name="connsiteY115" fmla="*/ 955487 h 1485208"/>
                <a:gd name="connsiteX116" fmla="*/ 1154594 w 1308823"/>
                <a:gd name="connsiteY116" fmla="*/ 997524 h 1485208"/>
                <a:gd name="connsiteX117" fmla="*/ 1154594 w 1308823"/>
                <a:gd name="connsiteY117" fmla="*/ 1008601 h 1485208"/>
                <a:gd name="connsiteX118" fmla="*/ 1132155 w 1308823"/>
                <a:gd name="connsiteY118" fmla="*/ 1050638 h 1485208"/>
                <a:gd name="connsiteX119" fmla="*/ 1129315 w 1308823"/>
                <a:gd name="connsiteY119" fmla="*/ 1056318 h 1485208"/>
                <a:gd name="connsiteX120" fmla="*/ 1126475 w 1308823"/>
                <a:gd name="connsiteY120" fmla="*/ 1061999 h 1485208"/>
                <a:gd name="connsiteX121" fmla="*/ 1090119 w 1308823"/>
                <a:gd name="connsiteY121" fmla="*/ 1084438 h 1485208"/>
                <a:gd name="connsiteX122" fmla="*/ 1081598 w 1308823"/>
                <a:gd name="connsiteY122" fmla="*/ 1084438 h 1485208"/>
                <a:gd name="connsiteX123" fmla="*/ 989287 w 1308823"/>
                <a:gd name="connsiteY123" fmla="*/ 1104036 h 1485208"/>
                <a:gd name="connsiteX124" fmla="*/ 980766 w 1308823"/>
                <a:gd name="connsiteY124" fmla="*/ 1109717 h 1485208"/>
                <a:gd name="connsiteX125" fmla="*/ 964008 w 1308823"/>
                <a:gd name="connsiteY125" fmla="*/ 1117953 h 1485208"/>
                <a:gd name="connsiteX126" fmla="*/ 961168 w 1308823"/>
                <a:gd name="connsiteY126" fmla="*/ 1123634 h 1485208"/>
                <a:gd name="connsiteX127" fmla="*/ 950090 w 1308823"/>
                <a:gd name="connsiteY127" fmla="*/ 1165671 h 1485208"/>
                <a:gd name="connsiteX128" fmla="*/ 950090 w 1308823"/>
                <a:gd name="connsiteY128" fmla="*/ 1171352 h 1485208"/>
                <a:gd name="connsiteX129" fmla="*/ 977925 w 1308823"/>
                <a:gd name="connsiteY129" fmla="*/ 1213388 h 1485208"/>
                <a:gd name="connsiteX130" fmla="*/ 980766 w 1308823"/>
                <a:gd name="connsiteY130" fmla="*/ 1216229 h 1485208"/>
                <a:gd name="connsiteX131" fmla="*/ 1008885 w 1308823"/>
                <a:gd name="connsiteY131" fmla="*/ 1252585 h 1485208"/>
                <a:gd name="connsiteX132" fmla="*/ 1006045 w 1308823"/>
                <a:gd name="connsiteY132" fmla="*/ 1272183 h 1485208"/>
                <a:gd name="connsiteX133" fmla="*/ 1006045 w 1308823"/>
                <a:gd name="connsiteY133" fmla="*/ 1297462 h 1485208"/>
                <a:gd name="connsiteX134" fmla="*/ 1014566 w 1308823"/>
                <a:gd name="connsiteY134" fmla="*/ 1314220 h 1485208"/>
                <a:gd name="connsiteX135" fmla="*/ 1014566 w 1308823"/>
                <a:gd name="connsiteY135" fmla="*/ 1319901 h 1485208"/>
                <a:gd name="connsiteX136" fmla="*/ 1017122 w 1308823"/>
                <a:gd name="connsiteY136" fmla="*/ 1328138 h 1485208"/>
                <a:gd name="connsiteX137" fmla="*/ 1014566 w 1308823"/>
                <a:gd name="connsiteY137" fmla="*/ 1350576 h 1485208"/>
                <a:gd name="connsiteX138" fmla="*/ 1011725 w 1308823"/>
                <a:gd name="connsiteY138" fmla="*/ 1356257 h 1485208"/>
                <a:gd name="connsiteX139" fmla="*/ 1006045 w 1308823"/>
                <a:gd name="connsiteY139" fmla="*/ 1359098 h 1485208"/>
                <a:gd name="connsiteX140" fmla="*/ 980766 w 1308823"/>
                <a:gd name="connsiteY140" fmla="*/ 1364494 h 1485208"/>
                <a:gd name="connsiteX141" fmla="*/ 969688 w 1308823"/>
                <a:gd name="connsiteY141" fmla="*/ 1364494 h 1485208"/>
                <a:gd name="connsiteX142" fmla="*/ 924811 w 1308823"/>
                <a:gd name="connsiteY142" fmla="*/ 1375855 h 1485208"/>
                <a:gd name="connsiteX143" fmla="*/ 919131 w 1308823"/>
                <a:gd name="connsiteY143" fmla="*/ 1378696 h 1485208"/>
                <a:gd name="connsiteX144" fmla="*/ 913450 w 1308823"/>
                <a:gd name="connsiteY144" fmla="*/ 1378696 h 1485208"/>
                <a:gd name="connsiteX145" fmla="*/ 877094 w 1308823"/>
                <a:gd name="connsiteY145" fmla="*/ 1398294 h 1485208"/>
                <a:gd name="connsiteX146" fmla="*/ 866016 w 1308823"/>
                <a:gd name="connsiteY146" fmla="*/ 1395454 h 1485208"/>
                <a:gd name="connsiteX147" fmla="*/ 840738 w 1308823"/>
                <a:gd name="connsiteY147" fmla="*/ 1406531 h 1485208"/>
                <a:gd name="connsiteX148" fmla="*/ 832217 w 1308823"/>
                <a:gd name="connsiteY148" fmla="*/ 1403975 h 1485208"/>
                <a:gd name="connsiteX149" fmla="*/ 809778 w 1308823"/>
                <a:gd name="connsiteY149" fmla="*/ 1417893 h 1485208"/>
                <a:gd name="connsiteX150" fmla="*/ 804381 w 1308823"/>
                <a:gd name="connsiteY150" fmla="*/ 1423573 h 1485208"/>
                <a:gd name="connsiteX151" fmla="*/ 790180 w 1308823"/>
                <a:gd name="connsiteY151" fmla="*/ 1459929 h 1485208"/>
                <a:gd name="connsiteX152" fmla="*/ 787339 w 1308823"/>
                <a:gd name="connsiteY152" fmla="*/ 1462770 h 1485208"/>
                <a:gd name="connsiteX153" fmla="*/ 750983 w 1308823"/>
                <a:gd name="connsiteY153" fmla="*/ 1485208 h 1485208"/>
                <a:gd name="connsiteX154" fmla="*/ 737066 w 1308823"/>
                <a:gd name="connsiteY154" fmla="*/ 1473847 h 1485208"/>
                <a:gd name="connsiteX155" fmla="*/ 720308 w 1308823"/>
                <a:gd name="connsiteY155" fmla="*/ 1462770 h 1485208"/>
                <a:gd name="connsiteX156" fmla="*/ 714627 w 1308823"/>
                <a:gd name="connsiteY156" fmla="*/ 1462770 h 1485208"/>
                <a:gd name="connsiteX157" fmla="*/ 692188 w 1308823"/>
                <a:gd name="connsiteY157" fmla="*/ 1443171 h 1485208"/>
                <a:gd name="connsiteX158" fmla="*/ 686508 w 1308823"/>
                <a:gd name="connsiteY158" fmla="*/ 1440331 h 1485208"/>
                <a:gd name="connsiteX159" fmla="*/ 675430 w 1308823"/>
                <a:gd name="connsiteY159" fmla="*/ 1434650 h 1485208"/>
                <a:gd name="connsiteX160" fmla="*/ 630553 w 1308823"/>
                <a:gd name="connsiteY160" fmla="*/ 1428970 h 1485208"/>
                <a:gd name="connsiteX161" fmla="*/ 624873 w 1308823"/>
                <a:gd name="connsiteY161" fmla="*/ 1423573 h 1485208"/>
                <a:gd name="connsiteX162" fmla="*/ 619192 w 1308823"/>
                <a:gd name="connsiteY162" fmla="*/ 1420733 h 1485208"/>
                <a:gd name="connsiteX163" fmla="*/ 599594 w 1308823"/>
                <a:gd name="connsiteY163" fmla="*/ 1401134 h 1485208"/>
                <a:gd name="connsiteX164" fmla="*/ 594197 w 1308823"/>
                <a:gd name="connsiteY164" fmla="*/ 1401134 h 1485208"/>
                <a:gd name="connsiteX165" fmla="*/ 585676 w 1308823"/>
                <a:gd name="connsiteY165" fmla="*/ 1398294 h 1485208"/>
                <a:gd name="connsiteX166" fmla="*/ 501602 w 1308823"/>
                <a:gd name="connsiteY166" fmla="*/ 1381536 h 1485208"/>
                <a:gd name="connsiteX167" fmla="*/ 535118 w 1308823"/>
                <a:gd name="connsiteY167" fmla="*/ 1302859 h 1485208"/>
                <a:gd name="connsiteX168" fmla="*/ 512963 w 1308823"/>
                <a:gd name="connsiteY168" fmla="*/ 1280420 h 1485208"/>
                <a:gd name="connsiteX169" fmla="*/ 456725 w 1308823"/>
                <a:gd name="connsiteY169" fmla="*/ 1221626 h 1485208"/>
                <a:gd name="connsiteX170" fmla="*/ 428890 w 1308823"/>
                <a:gd name="connsiteY170" fmla="*/ 1241224 h 1485208"/>
                <a:gd name="connsiteX171" fmla="*/ 417528 w 1308823"/>
                <a:gd name="connsiteY171" fmla="*/ 1193791 h 1485208"/>
                <a:gd name="connsiteX172" fmla="*/ 389409 w 1308823"/>
                <a:gd name="connsiteY172" fmla="*/ 1196347 h 1485208"/>
                <a:gd name="connsiteX173" fmla="*/ 384013 w 1308823"/>
                <a:gd name="connsiteY173" fmla="*/ 1202027 h 1485208"/>
                <a:gd name="connsiteX174" fmla="*/ 381172 w 1308823"/>
                <a:gd name="connsiteY174" fmla="*/ 1213388 h 1485208"/>
                <a:gd name="connsiteX175" fmla="*/ 375492 w 1308823"/>
                <a:gd name="connsiteY175" fmla="*/ 1238384 h 1485208"/>
                <a:gd name="connsiteX176" fmla="*/ 353053 w 1308823"/>
                <a:gd name="connsiteY176" fmla="*/ 1232987 h 1485208"/>
                <a:gd name="connsiteX177" fmla="*/ 333455 w 1308823"/>
                <a:gd name="connsiteY177" fmla="*/ 1213388 h 1485208"/>
                <a:gd name="connsiteX178" fmla="*/ 305335 w 1308823"/>
                <a:gd name="connsiteY178" fmla="*/ 1216229 h 1485208"/>
                <a:gd name="connsiteX179" fmla="*/ 297098 w 1308823"/>
                <a:gd name="connsiteY179" fmla="*/ 1213388 h 1485208"/>
                <a:gd name="connsiteX180" fmla="*/ 263299 w 1308823"/>
                <a:gd name="connsiteY180" fmla="*/ 1218785 h 1485208"/>
                <a:gd name="connsiteX181" fmla="*/ 257902 w 1308823"/>
                <a:gd name="connsiteY181" fmla="*/ 1221626 h 1485208"/>
                <a:gd name="connsiteX182" fmla="*/ 243700 w 1308823"/>
                <a:gd name="connsiteY182" fmla="*/ 1207708 h 1485208"/>
                <a:gd name="connsiteX183" fmla="*/ 229783 w 1308823"/>
                <a:gd name="connsiteY183" fmla="*/ 1176748 h 1485208"/>
                <a:gd name="connsiteX184" fmla="*/ 263299 w 1308823"/>
                <a:gd name="connsiteY184" fmla="*/ 1157150 h 1485208"/>
                <a:gd name="connsiteX185" fmla="*/ 282897 w 1308823"/>
                <a:gd name="connsiteY185" fmla="*/ 1132155 h 1485208"/>
                <a:gd name="connsiteX186" fmla="*/ 282897 w 1308823"/>
                <a:gd name="connsiteY186" fmla="*/ 1123634 h 1485208"/>
                <a:gd name="connsiteX187" fmla="*/ 280341 w 1308823"/>
                <a:gd name="connsiteY187" fmla="*/ 1115113 h 1485208"/>
                <a:gd name="connsiteX188" fmla="*/ 246541 w 1308823"/>
                <a:gd name="connsiteY188" fmla="*/ 1109717 h 1485208"/>
                <a:gd name="connsiteX189" fmla="*/ 243700 w 1308823"/>
                <a:gd name="connsiteY189" fmla="*/ 1078757 h 1485208"/>
                <a:gd name="connsiteX190" fmla="*/ 274660 w 1308823"/>
                <a:gd name="connsiteY190" fmla="*/ 1042401 h 1485208"/>
                <a:gd name="connsiteX191" fmla="*/ 274660 w 1308823"/>
                <a:gd name="connsiteY191" fmla="*/ 983606 h 1485208"/>
                <a:gd name="connsiteX192" fmla="*/ 226942 w 1308823"/>
                <a:gd name="connsiteY192" fmla="*/ 994683 h 1485208"/>
                <a:gd name="connsiteX193" fmla="*/ 207344 w 1308823"/>
                <a:gd name="connsiteY193" fmla="*/ 1019962 h 1485208"/>
                <a:gd name="connsiteX194" fmla="*/ 179225 w 1308823"/>
                <a:gd name="connsiteY194" fmla="*/ 1039560 h 1485208"/>
                <a:gd name="connsiteX195" fmla="*/ 168148 w 1308823"/>
                <a:gd name="connsiteY195" fmla="*/ 1036720 h 1485208"/>
                <a:gd name="connsiteX196" fmla="*/ 157070 w 1308823"/>
                <a:gd name="connsiteY196" fmla="*/ 1031039 h 1485208"/>
                <a:gd name="connsiteX197" fmla="*/ 145709 w 1308823"/>
                <a:gd name="connsiteY197" fmla="*/ 1031039 h 1485208"/>
                <a:gd name="connsiteX198" fmla="*/ 120430 w 1308823"/>
                <a:gd name="connsiteY198" fmla="*/ 1036720 h 1485208"/>
                <a:gd name="connsiteX199" fmla="*/ 117590 w 1308823"/>
                <a:gd name="connsiteY199" fmla="*/ 1025643 h 1485208"/>
                <a:gd name="connsiteX200" fmla="*/ 115033 w 1308823"/>
                <a:gd name="connsiteY200" fmla="*/ 1017122 h 1485208"/>
                <a:gd name="connsiteX201" fmla="*/ 123270 w 1308823"/>
                <a:gd name="connsiteY201" fmla="*/ 997524 h 1485208"/>
                <a:gd name="connsiteX202" fmla="*/ 123270 w 1308823"/>
                <a:gd name="connsiteY202" fmla="*/ 991843 h 1485208"/>
                <a:gd name="connsiteX203" fmla="*/ 126111 w 1308823"/>
                <a:gd name="connsiteY203" fmla="*/ 972245 h 1485208"/>
                <a:gd name="connsiteX204" fmla="*/ 142869 w 1308823"/>
                <a:gd name="connsiteY204" fmla="*/ 958327 h 1485208"/>
                <a:gd name="connsiteX205" fmla="*/ 148549 w 1308823"/>
                <a:gd name="connsiteY205" fmla="*/ 949806 h 1485208"/>
                <a:gd name="connsiteX206" fmla="*/ 148549 w 1308823"/>
                <a:gd name="connsiteY206" fmla="*/ 919130 h 1485208"/>
                <a:gd name="connsiteX207" fmla="*/ 109353 w 1308823"/>
                <a:gd name="connsiteY207" fmla="*/ 896692 h 1485208"/>
                <a:gd name="connsiteX208" fmla="*/ 100832 w 1308823"/>
                <a:gd name="connsiteY208" fmla="*/ 896692 h 1485208"/>
                <a:gd name="connsiteX209" fmla="*/ 106512 w 1308823"/>
                <a:gd name="connsiteY209" fmla="*/ 860336 h 1485208"/>
                <a:gd name="connsiteX210" fmla="*/ 140028 w 1308823"/>
                <a:gd name="connsiteY210" fmla="*/ 854655 h 1485208"/>
                <a:gd name="connsiteX211" fmla="*/ 154230 w 1308823"/>
                <a:gd name="connsiteY211" fmla="*/ 812618 h 1485208"/>
                <a:gd name="connsiteX212" fmla="*/ 151390 w 1308823"/>
                <a:gd name="connsiteY212" fmla="*/ 804097 h 1485208"/>
                <a:gd name="connsiteX213" fmla="*/ 112193 w 1308823"/>
                <a:gd name="connsiteY213" fmla="*/ 770581 h 1485208"/>
                <a:gd name="connsiteX214" fmla="*/ 106512 w 1308823"/>
                <a:gd name="connsiteY214" fmla="*/ 767741 h 1485208"/>
                <a:gd name="connsiteX215" fmla="*/ 97991 w 1308823"/>
                <a:gd name="connsiteY215" fmla="*/ 759220 h 1485208"/>
                <a:gd name="connsiteX216" fmla="*/ 106512 w 1308823"/>
                <a:gd name="connsiteY216" fmla="*/ 731385 h 1485208"/>
                <a:gd name="connsiteX217" fmla="*/ 137188 w 1308823"/>
                <a:gd name="connsiteY217" fmla="*/ 728544 h 1485208"/>
                <a:gd name="connsiteX218" fmla="*/ 142869 w 1308823"/>
                <a:gd name="connsiteY218" fmla="*/ 722864 h 1485208"/>
                <a:gd name="connsiteX219" fmla="*/ 137188 w 1308823"/>
                <a:gd name="connsiteY219" fmla="*/ 706106 h 1485208"/>
                <a:gd name="connsiteX220" fmla="*/ 134632 w 1308823"/>
                <a:gd name="connsiteY220" fmla="*/ 697585 h 1485208"/>
                <a:gd name="connsiteX221" fmla="*/ 134632 w 1308823"/>
                <a:gd name="connsiteY221" fmla="*/ 677987 h 1485208"/>
                <a:gd name="connsiteX222" fmla="*/ 137188 w 1308823"/>
                <a:gd name="connsiteY222" fmla="*/ 672306 h 1485208"/>
                <a:gd name="connsiteX223" fmla="*/ 140028 w 1308823"/>
                <a:gd name="connsiteY223" fmla="*/ 661229 h 1485208"/>
                <a:gd name="connsiteX224" fmla="*/ 140028 w 1308823"/>
                <a:gd name="connsiteY224" fmla="*/ 652708 h 1485208"/>
                <a:gd name="connsiteX225" fmla="*/ 123270 w 1308823"/>
                <a:gd name="connsiteY225" fmla="*/ 635950 h 1485208"/>
                <a:gd name="connsiteX226" fmla="*/ 106512 w 1308823"/>
                <a:gd name="connsiteY226" fmla="*/ 619192 h 1485208"/>
                <a:gd name="connsiteX227" fmla="*/ 100832 w 1308823"/>
                <a:gd name="connsiteY227" fmla="*/ 599594 h 1485208"/>
                <a:gd name="connsiteX228" fmla="*/ 109353 w 1308823"/>
                <a:gd name="connsiteY228" fmla="*/ 568634 h 1485208"/>
                <a:gd name="connsiteX229" fmla="*/ 103672 w 1308823"/>
                <a:gd name="connsiteY229" fmla="*/ 563237 h 1485208"/>
                <a:gd name="connsiteX230" fmla="*/ 64475 w 1308823"/>
                <a:gd name="connsiteY230" fmla="*/ 566078 h 1485208"/>
                <a:gd name="connsiteX231" fmla="*/ 53114 w 1308823"/>
                <a:gd name="connsiteY231" fmla="*/ 568634 h 1485208"/>
                <a:gd name="connsiteX232" fmla="*/ 16758 w 1308823"/>
                <a:gd name="connsiteY232" fmla="*/ 566078 h 1485208"/>
                <a:gd name="connsiteX233" fmla="*/ 11077 w 1308823"/>
                <a:gd name="connsiteY233" fmla="*/ 535118 h 1485208"/>
                <a:gd name="connsiteX234" fmla="*/ 16758 w 1308823"/>
                <a:gd name="connsiteY234" fmla="*/ 495921 h 1485208"/>
                <a:gd name="connsiteX235" fmla="*/ 25279 w 1308823"/>
                <a:gd name="connsiteY235" fmla="*/ 476323 h 1485208"/>
                <a:gd name="connsiteX236" fmla="*/ 39197 w 1308823"/>
                <a:gd name="connsiteY236" fmla="*/ 417528 h 1485208"/>
                <a:gd name="connsiteX237" fmla="*/ 47718 w 1308823"/>
                <a:gd name="connsiteY237" fmla="*/ 375492 h 1485208"/>
                <a:gd name="connsiteX238" fmla="*/ 50558 w 1308823"/>
                <a:gd name="connsiteY238" fmla="*/ 366970 h 1485208"/>
                <a:gd name="connsiteX239" fmla="*/ 75553 w 1308823"/>
                <a:gd name="connsiteY239" fmla="*/ 330614 h 1485208"/>
                <a:gd name="connsiteX240" fmla="*/ 75553 w 1308823"/>
                <a:gd name="connsiteY240" fmla="*/ 316413 h 1485208"/>
                <a:gd name="connsiteX241" fmla="*/ 64475 w 1308823"/>
                <a:gd name="connsiteY241" fmla="*/ 308176 h 1485208"/>
                <a:gd name="connsiteX242" fmla="*/ 55954 w 1308823"/>
                <a:gd name="connsiteY242" fmla="*/ 313856 h 1485208"/>
                <a:gd name="connsiteX243" fmla="*/ 39197 w 1308823"/>
                <a:gd name="connsiteY243" fmla="*/ 308176 h 1485208"/>
                <a:gd name="connsiteX244" fmla="*/ 30960 w 1308823"/>
                <a:gd name="connsiteY244" fmla="*/ 305335 h 1485208"/>
                <a:gd name="connsiteX245" fmla="*/ 22439 w 1308823"/>
                <a:gd name="connsiteY245" fmla="*/ 299655 h 1485208"/>
                <a:gd name="connsiteX246" fmla="*/ 13918 w 1308823"/>
                <a:gd name="connsiteY246" fmla="*/ 296814 h 1485208"/>
                <a:gd name="connsiteX247" fmla="*/ 0 w 1308823"/>
                <a:gd name="connsiteY247" fmla="*/ 280056 h 1485208"/>
                <a:gd name="connsiteX248" fmla="*/ 0 w 1308823"/>
                <a:gd name="connsiteY248" fmla="*/ 268979 h 1485208"/>
                <a:gd name="connsiteX249" fmla="*/ 42037 w 1308823"/>
                <a:gd name="connsiteY249" fmla="*/ 249381 h 1485208"/>
                <a:gd name="connsiteX250" fmla="*/ 78393 w 1308823"/>
                <a:gd name="connsiteY250" fmla="*/ 238020 h 1485208"/>
                <a:gd name="connsiteX251" fmla="*/ 75553 w 1308823"/>
                <a:gd name="connsiteY251" fmla="*/ 229783 h 1485208"/>
                <a:gd name="connsiteX252" fmla="*/ 67316 w 1308823"/>
                <a:gd name="connsiteY252" fmla="*/ 210184 h 1485208"/>
                <a:gd name="connsiteX253" fmla="*/ 70156 w 1308823"/>
                <a:gd name="connsiteY253" fmla="*/ 182065 h 1485208"/>
                <a:gd name="connsiteX254" fmla="*/ 67316 w 1308823"/>
                <a:gd name="connsiteY254" fmla="*/ 170704 h 1485208"/>
                <a:gd name="connsiteX255" fmla="*/ 64475 w 1308823"/>
                <a:gd name="connsiteY255" fmla="*/ 162467 h 1485208"/>
                <a:gd name="connsiteX256" fmla="*/ 64475 w 1308823"/>
                <a:gd name="connsiteY256" fmla="*/ 148265 h 1485208"/>
                <a:gd name="connsiteX257" fmla="*/ 58795 w 1308823"/>
                <a:gd name="connsiteY257" fmla="*/ 140028 h 1485208"/>
                <a:gd name="connsiteX258" fmla="*/ 42037 w 1308823"/>
                <a:gd name="connsiteY258" fmla="*/ 126111 h 1485208"/>
                <a:gd name="connsiteX259" fmla="*/ 42037 w 1308823"/>
                <a:gd name="connsiteY259" fmla="*/ 114749 h 1485208"/>
                <a:gd name="connsiteX260" fmla="*/ 55954 w 1308823"/>
                <a:gd name="connsiteY260" fmla="*/ 103672 h 1485208"/>
                <a:gd name="connsiteX261" fmla="*/ 58795 w 1308823"/>
                <a:gd name="connsiteY261" fmla="*/ 95151 h 1485208"/>
                <a:gd name="connsiteX262" fmla="*/ 75553 w 1308823"/>
                <a:gd name="connsiteY262" fmla="*/ 75553 h 1485208"/>
                <a:gd name="connsiteX263" fmla="*/ 75553 w 1308823"/>
                <a:gd name="connsiteY263" fmla="*/ 67032 h 1485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1308823" h="1485208">
                  <a:moveTo>
                    <a:pt x="75553" y="67032"/>
                  </a:moveTo>
                  <a:lnTo>
                    <a:pt x="112193" y="58795"/>
                  </a:lnTo>
                  <a:lnTo>
                    <a:pt x="120430" y="58795"/>
                  </a:lnTo>
                  <a:lnTo>
                    <a:pt x="128951" y="55955"/>
                  </a:lnTo>
                  <a:lnTo>
                    <a:pt x="137188" y="53114"/>
                  </a:lnTo>
                  <a:lnTo>
                    <a:pt x="201663" y="33516"/>
                  </a:lnTo>
                  <a:lnTo>
                    <a:pt x="207344" y="33516"/>
                  </a:lnTo>
                  <a:lnTo>
                    <a:pt x="218705" y="39196"/>
                  </a:lnTo>
                  <a:lnTo>
                    <a:pt x="224102" y="42037"/>
                  </a:lnTo>
                  <a:lnTo>
                    <a:pt x="274660" y="30676"/>
                  </a:lnTo>
                  <a:lnTo>
                    <a:pt x="282897" y="27835"/>
                  </a:lnTo>
                  <a:lnTo>
                    <a:pt x="291418" y="27835"/>
                  </a:lnTo>
                  <a:lnTo>
                    <a:pt x="366971" y="36356"/>
                  </a:lnTo>
                  <a:lnTo>
                    <a:pt x="378332" y="42037"/>
                  </a:lnTo>
                  <a:lnTo>
                    <a:pt x="384013" y="42037"/>
                  </a:lnTo>
                  <a:lnTo>
                    <a:pt x="389409" y="44593"/>
                  </a:lnTo>
                  <a:lnTo>
                    <a:pt x="445648" y="55955"/>
                  </a:lnTo>
                  <a:lnTo>
                    <a:pt x="453885" y="55955"/>
                  </a:lnTo>
                  <a:lnTo>
                    <a:pt x="462406" y="58795"/>
                  </a:lnTo>
                  <a:lnTo>
                    <a:pt x="470927" y="61635"/>
                  </a:lnTo>
                  <a:lnTo>
                    <a:pt x="532562" y="61635"/>
                  </a:lnTo>
                  <a:lnTo>
                    <a:pt x="557557" y="64475"/>
                  </a:lnTo>
                  <a:lnTo>
                    <a:pt x="560397" y="64475"/>
                  </a:lnTo>
                  <a:lnTo>
                    <a:pt x="568918" y="67032"/>
                  </a:lnTo>
                  <a:lnTo>
                    <a:pt x="624873" y="100832"/>
                  </a:lnTo>
                  <a:lnTo>
                    <a:pt x="630553" y="106228"/>
                  </a:lnTo>
                  <a:lnTo>
                    <a:pt x="636234" y="117590"/>
                  </a:lnTo>
                  <a:lnTo>
                    <a:pt x="661229" y="153946"/>
                  </a:lnTo>
                  <a:lnTo>
                    <a:pt x="664069" y="156786"/>
                  </a:lnTo>
                  <a:lnTo>
                    <a:pt x="666909" y="168147"/>
                  </a:lnTo>
                  <a:lnTo>
                    <a:pt x="686508" y="190302"/>
                  </a:lnTo>
                  <a:lnTo>
                    <a:pt x="689348" y="193142"/>
                  </a:lnTo>
                  <a:lnTo>
                    <a:pt x="695029" y="195983"/>
                  </a:lnTo>
                  <a:lnTo>
                    <a:pt x="722864" y="190302"/>
                  </a:lnTo>
                  <a:lnTo>
                    <a:pt x="728545" y="187746"/>
                  </a:lnTo>
                  <a:lnTo>
                    <a:pt x="731385" y="184905"/>
                  </a:lnTo>
                  <a:lnTo>
                    <a:pt x="756664" y="176384"/>
                  </a:lnTo>
                  <a:lnTo>
                    <a:pt x="781943" y="170704"/>
                  </a:lnTo>
                  <a:lnTo>
                    <a:pt x="837897" y="148265"/>
                  </a:lnTo>
                  <a:lnTo>
                    <a:pt x="902373" y="81233"/>
                  </a:lnTo>
                  <a:lnTo>
                    <a:pt x="902373" y="75553"/>
                  </a:lnTo>
                  <a:lnTo>
                    <a:pt x="905213" y="69872"/>
                  </a:lnTo>
                  <a:lnTo>
                    <a:pt x="938729" y="24995"/>
                  </a:lnTo>
                  <a:lnTo>
                    <a:pt x="947250" y="16758"/>
                  </a:lnTo>
                  <a:lnTo>
                    <a:pt x="977925" y="0"/>
                  </a:lnTo>
                  <a:lnTo>
                    <a:pt x="983606" y="0"/>
                  </a:lnTo>
                  <a:lnTo>
                    <a:pt x="989287" y="2556"/>
                  </a:lnTo>
                  <a:lnTo>
                    <a:pt x="994967" y="2556"/>
                  </a:lnTo>
                  <a:lnTo>
                    <a:pt x="1031324" y="11077"/>
                  </a:lnTo>
                  <a:lnTo>
                    <a:pt x="1070520" y="16758"/>
                  </a:lnTo>
                  <a:lnTo>
                    <a:pt x="1081598" y="16758"/>
                  </a:lnTo>
                  <a:lnTo>
                    <a:pt x="1092959" y="22439"/>
                  </a:lnTo>
                  <a:lnTo>
                    <a:pt x="1118238" y="39196"/>
                  </a:lnTo>
                  <a:lnTo>
                    <a:pt x="1132155" y="64475"/>
                  </a:lnTo>
                  <a:lnTo>
                    <a:pt x="1132155" y="100832"/>
                  </a:lnTo>
                  <a:lnTo>
                    <a:pt x="1106876" y="176384"/>
                  </a:lnTo>
                  <a:lnTo>
                    <a:pt x="1101196" y="184905"/>
                  </a:lnTo>
                  <a:lnTo>
                    <a:pt x="1095799" y="190302"/>
                  </a:lnTo>
                  <a:lnTo>
                    <a:pt x="1092959" y="193142"/>
                  </a:lnTo>
                  <a:lnTo>
                    <a:pt x="1087278" y="195983"/>
                  </a:lnTo>
                  <a:lnTo>
                    <a:pt x="1050922" y="226942"/>
                  </a:lnTo>
                  <a:lnTo>
                    <a:pt x="1045241" y="232339"/>
                  </a:lnTo>
                  <a:lnTo>
                    <a:pt x="1022803" y="271820"/>
                  </a:lnTo>
                  <a:lnTo>
                    <a:pt x="1019962" y="274376"/>
                  </a:lnTo>
                  <a:lnTo>
                    <a:pt x="1019962" y="288578"/>
                  </a:lnTo>
                  <a:lnTo>
                    <a:pt x="1048082" y="327774"/>
                  </a:lnTo>
                  <a:lnTo>
                    <a:pt x="1053762" y="327774"/>
                  </a:lnTo>
                  <a:lnTo>
                    <a:pt x="1081598" y="344532"/>
                  </a:lnTo>
                  <a:lnTo>
                    <a:pt x="1084438" y="347372"/>
                  </a:lnTo>
                  <a:lnTo>
                    <a:pt x="1090119" y="355893"/>
                  </a:lnTo>
                  <a:lnTo>
                    <a:pt x="1095799" y="358450"/>
                  </a:lnTo>
                  <a:lnTo>
                    <a:pt x="1095799" y="372651"/>
                  </a:lnTo>
                  <a:lnTo>
                    <a:pt x="1090119" y="403327"/>
                  </a:lnTo>
                  <a:lnTo>
                    <a:pt x="1081598" y="428606"/>
                  </a:lnTo>
                  <a:lnTo>
                    <a:pt x="1076201" y="448204"/>
                  </a:lnTo>
                  <a:lnTo>
                    <a:pt x="1076201" y="459565"/>
                  </a:lnTo>
                  <a:lnTo>
                    <a:pt x="1090119" y="493081"/>
                  </a:lnTo>
                  <a:lnTo>
                    <a:pt x="1092959" y="495921"/>
                  </a:lnTo>
                  <a:lnTo>
                    <a:pt x="1123634" y="515520"/>
                  </a:lnTo>
                  <a:lnTo>
                    <a:pt x="1126475" y="524041"/>
                  </a:lnTo>
                  <a:lnTo>
                    <a:pt x="1137836" y="554716"/>
                  </a:lnTo>
                  <a:lnTo>
                    <a:pt x="1168512" y="579995"/>
                  </a:lnTo>
                  <a:lnTo>
                    <a:pt x="1179873" y="582835"/>
                  </a:lnTo>
                  <a:lnTo>
                    <a:pt x="1227306" y="616351"/>
                  </a:lnTo>
                  <a:lnTo>
                    <a:pt x="1213389" y="627713"/>
                  </a:lnTo>
                  <a:lnTo>
                    <a:pt x="1199471" y="635950"/>
                  </a:lnTo>
                  <a:lnTo>
                    <a:pt x="1196631" y="638790"/>
                  </a:lnTo>
                  <a:lnTo>
                    <a:pt x="1168512" y="652708"/>
                  </a:lnTo>
                  <a:lnTo>
                    <a:pt x="1162831" y="655548"/>
                  </a:lnTo>
                  <a:lnTo>
                    <a:pt x="1160275" y="655548"/>
                  </a:lnTo>
                  <a:lnTo>
                    <a:pt x="1112557" y="677987"/>
                  </a:lnTo>
                  <a:lnTo>
                    <a:pt x="1104036" y="683667"/>
                  </a:lnTo>
                  <a:lnTo>
                    <a:pt x="1098639" y="694745"/>
                  </a:lnTo>
                  <a:lnTo>
                    <a:pt x="1095799" y="717183"/>
                  </a:lnTo>
                  <a:lnTo>
                    <a:pt x="1098639" y="722864"/>
                  </a:lnTo>
                  <a:lnTo>
                    <a:pt x="1112557" y="753823"/>
                  </a:lnTo>
                  <a:lnTo>
                    <a:pt x="1118238" y="756380"/>
                  </a:lnTo>
                  <a:lnTo>
                    <a:pt x="1160275" y="776262"/>
                  </a:lnTo>
                  <a:lnTo>
                    <a:pt x="1221910" y="776262"/>
                  </a:lnTo>
                  <a:lnTo>
                    <a:pt x="1227306" y="773422"/>
                  </a:lnTo>
                  <a:lnTo>
                    <a:pt x="1275024" y="801257"/>
                  </a:lnTo>
                  <a:lnTo>
                    <a:pt x="1277864" y="806937"/>
                  </a:lnTo>
                  <a:lnTo>
                    <a:pt x="1280705" y="809778"/>
                  </a:lnTo>
                  <a:lnTo>
                    <a:pt x="1283545" y="812618"/>
                  </a:lnTo>
                  <a:lnTo>
                    <a:pt x="1308824" y="854655"/>
                  </a:lnTo>
                  <a:lnTo>
                    <a:pt x="1280705" y="879934"/>
                  </a:lnTo>
                  <a:lnTo>
                    <a:pt x="1275024" y="882490"/>
                  </a:lnTo>
                  <a:lnTo>
                    <a:pt x="1263947" y="888171"/>
                  </a:lnTo>
                  <a:lnTo>
                    <a:pt x="1246905" y="896692"/>
                  </a:lnTo>
                  <a:lnTo>
                    <a:pt x="1241508" y="899532"/>
                  </a:lnTo>
                  <a:lnTo>
                    <a:pt x="1213389" y="907769"/>
                  </a:lnTo>
                  <a:lnTo>
                    <a:pt x="1207708" y="907769"/>
                  </a:lnTo>
                  <a:lnTo>
                    <a:pt x="1168512" y="910610"/>
                  </a:lnTo>
                  <a:lnTo>
                    <a:pt x="1165671" y="913450"/>
                  </a:lnTo>
                  <a:lnTo>
                    <a:pt x="1148913" y="944125"/>
                  </a:lnTo>
                  <a:lnTo>
                    <a:pt x="1148913" y="955487"/>
                  </a:lnTo>
                  <a:lnTo>
                    <a:pt x="1154594" y="997524"/>
                  </a:lnTo>
                  <a:lnTo>
                    <a:pt x="1154594" y="1008601"/>
                  </a:lnTo>
                  <a:lnTo>
                    <a:pt x="1132155" y="1050638"/>
                  </a:lnTo>
                  <a:lnTo>
                    <a:pt x="1129315" y="1056318"/>
                  </a:lnTo>
                  <a:lnTo>
                    <a:pt x="1126475" y="1061999"/>
                  </a:lnTo>
                  <a:lnTo>
                    <a:pt x="1090119" y="1084438"/>
                  </a:lnTo>
                  <a:lnTo>
                    <a:pt x="1081598" y="1084438"/>
                  </a:lnTo>
                  <a:lnTo>
                    <a:pt x="989287" y="1104036"/>
                  </a:lnTo>
                  <a:lnTo>
                    <a:pt x="980766" y="1109717"/>
                  </a:lnTo>
                  <a:lnTo>
                    <a:pt x="964008" y="1117953"/>
                  </a:lnTo>
                  <a:lnTo>
                    <a:pt x="961168" y="1123634"/>
                  </a:lnTo>
                  <a:lnTo>
                    <a:pt x="950090" y="1165671"/>
                  </a:lnTo>
                  <a:lnTo>
                    <a:pt x="950090" y="1171352"/>
                  </a:lnTo>
                  <a:lnTo>
                    <a:pt x="977925" y="1213388"/>
                  </a:lnTo>
                  <a:lnTo>
                    <a:pt x="980766" y="1216229"/>
                  </a:lnTo>
                  <a:lnTo>
                    <a:pt x="1008885" y="1252585"/>
                  </a:lnTo>
                  <a:lnTo>
                    <a:pt x="1006045" y="1272183"/>
                  </a:lnTo>
                  <a:lnTo>
                    <a:pt x="1006045" y="1297462"/>
                  </a:lnTo>
                  <a:lnTo>
                    <a:pt x="1014566" y="1314220"/>
                  </a:lnTo>
                  <a:lnTo>
                    <a:pt x="1014566" y="1319901"/>
                  </a:lnTo>
                  <a:lnTo>
                    <a:pt x="1017122" y="1328138"/>
                  </a:lnTo>
                  <a:lnTo>
                    <a:pt x="1014566" y="1350576"/>
                  </a:lnTo>
                  <a:lnTo>
                    <a:pt x="1011725" y="1356257"/>
                  </a:lnTo>
                  <a:lnTo>
                    <a:pt x="1006045" y="1359098"/>
                  </a:lnTo>
                  <a:lnTo>
                    <a:pt x="980766" y="1364494"/>
                  </a:lnTo>
                  <a:lnTo>
                    <a:pt x="969688" y="1364494"/>
                  </a:lnTo>
                  <a:lnTo>
                    <a:pt x="924811" y="1375855"/>
                  </a:lnTo>
                  <a:lnTo>
                    <a:pt x="919131" y="1378696"/>
                  </a:lnTo>
                  <a:lnTo>
                    <a:pt x="913450" y="1378696"/>
                  </a:lnTo>
                  <a:lnTo>
                    <a:pt x="877094" y="1398294"/>
                  </a:lnTo>
                  <a:lnTo>
                    <a:pt x="866016" y="1395454"/>
                  </a:lnTo>
                  <a:lnTo>
                    <a:pt x="840738" y="1406531"/>
                  </a:lnTo>
                  <a:lnTo>
                    <a:pt x="832217" y="1403975"/>
                  </a:lnTo>
                  <a:lnTo>
                    <a:pt x="809778" y="1417893"/>
                  </a:lnTo>
                  <a:lnTo>
                    <a:pt x="804381" y="1423573"/>
                  </a:lnTo>
                  <a:lnTo>
                    <a:pt x="790180" y="1459929"/>
                  </a:lnTo>
                  <a:lnTo>
                    <a:pt x="787339" y="1462770"/>
                  </a:lnTo>
                  <a:lnTo>
                    <a:pt x="750983" y="1485208"/>
                  </a:lnTo>
                  <a:lnTo>
                    <a:pt x="737066" y="1473847"/>
                  </a:lnTo>
                  <a:lnTo>
                    <a:pt x="720308" y="1462770"/>
                  </a:lnTo>
                  <a:lnTo>
                    <a:pt x="714627" y="1462770"/>
                  </a:lnTo>
                  <a:lnTo>
                    <a:pt x="692188" y="1443171"/>
                  </a:lnTo>
                  <a:lnTo>
                    <a:pt x="686508" y="1440331"/>
                  </a:lnTo>
                  <a:lnTo>
                    <a:pt x="675430" y="1434650"/>
                  </a:lnTo>
                  <a:lnTo>
                    <a:pt x="630553" y="1428970"/>
                  </a:lnTo>
                  <a:lnTo>
                    <a:pt x="624873" y="1423573"/>
                  </a:lnTo>
                  <a:lnTo>
                    <a:pt x="619192" y="1420733"/>
                  </a:lnTo>
                  <a:lnTo>
                    <a:pt x="599594" y="1401134"/>
                  </a:lnTo>
                  <a:lnTo>
                    <a:pt x="594197" y="1401134"/>
                  </a:lnTo>
                  <a:lnTo>
                    <a:pt x="585676" y="1398294"/>
                  </a:lnTo>
                  <a:lnTo>
                    <a:pt x="501602" y="1381536"/>
                  </a:lnTo>
                  <a:lnTo>
                    <a:pt x="535118" y="1302859"/>
                  </a:lnTo>
                  <a:lnTo>
                    <a:pt x="512963" y="1280420"/>
                  </a:lnTo>
                  <a:lnTo>
                    <a:pt x="456725" y="1221626"/>
                  </a:lnTo>
                  <a:lnTo>
                    <a:pt x="428890" y="1241224"/>
                  </a:lnTo>
                  <a:lnTo>
                    <a:pt x="417528" y="1193791"/>
                  </a:lnTo>
                  <a:lnTo>
                    <a:pt x="389409" y="1196347"/>
                  </a:lnTo>
                  <a:lnTo>
                    <a:pt x="384013" y="1202027"/>
                  </a:lnTo>
                  <a:lnTo>
                    <a:pt x="381172" y="1213388"/>
                  </a:lnTo>
                  <a:lnTo>
                    <a:pt x="375492" y="1238384"/>
                  </a:lnTo>
                  <a:lnTo>
                    <a:pt x="353053" y="1232987"/>
                  </a:lnTo>
                  <a:lnTo>
                    <a:pt x="333455" y="1213388"/>
                  </a:lnTo>
                  <a:lnTo>
                    <a:pt x="305335" y="1216229"/>
                  </a:lnTo>
                  <a:lnTo>
                    <a:pt x="297098" y="1213388"/>
                  </a:lnTo>
                  <a:lnTo>
                    <a:pt x="263299" y="1218785"/>
                  </a:lnTo>
                  <a:lnTo>
                    <a:pt x="257902" y="1221626"/>
                  </a:lnTo>
                  <a:lnTo>
                    <a:pt x="243700" y="1207708"/>
                  </a:lnTo>
                  <a:lnTo>
                    <a:pt x="229783" y="1176748"/>
                  </a:lnTo>
                  <a:lnTo>
                    <a:pt x="263299" y="1157150"/>
                  </a:lnTo>
                  <a:lnTo>
                    <a:pt x="282897" y="1132155"/>
                  </a:lnTo>
                  <a:lnTo>
                    <a:pt x="282897" y="1123634"/>
                  </a:lnTo>
                  <a:lnTo>
                    <a:pt x="280341" y="1115113"/>
                  </a:lnTo>
                  <a:lnTo>
                    <a:pt x="246541" y="1109717"/>
                  </a:lnTo>
                  <a:lnTo>
                    <a:pt x="243700" y="1078757"/>
                  </a:lnTo>
                  <a:lnTo>
                    <a:pt x="274660" y="1042401"/>
                  </a:lnTo>
                  <a:lnTo>
                    <a:pt x="274660" y="983606"/>
                  </a:lnTo>
                  <a:lnTo>
                    <a:pt x="226942" y="994683"/>
                  </a:lnTo>
                  <a:lnTo>
                    <a:pt x="207344" y="1019962"/>
                  </a:lnTo>
                  <a:lnTo>
                    <a:pt x="179225" y="1039560"/>
                  </a:lnTo>
                  <a:lnTo>
                    <a:pt x="168148" y="1036720"/>
                  </a:lnTo>
                  <a:lnTo>
                    <a:pt x="157070" y="1031039"/>
                  </a:lnTo>
                  <a:lnTo>
                    <a:pt x="145709" y="1031039"/>
                  </a:lnTo>
                  <a:lnTo>
                    <a:pt x="120430" y="1036720"/>
                  </a:lnTo>
                  <a:lnTo>
                    <a:pt x="117590" y="1025643"/>
                  </a:lnTo>
                  <a:lnTo>
                    <a:pt x="115033" y="1017122"/>
                  </a:lnTo>
                  <a:lnTo>
                    <a:pt x="123270" y="997524"/>
                  </a:lnTo>
                  <a:lnTo>
                    <a:pt x="123270" y="991843"/>
                  </a:lnTo>
                  <a:lnTo>
                    <a:pt x="126111" y="972245"/>
                  </a:lnTo>
                  <a:lnTo>
                    <a:pt x="142869" y="958327"/>
                  </a:lnTo>
                  <a:lnTo>
                    <a:pt x="148549" y="949806"/>
                  </a:lnTo>
                  <a:lnTo>
                    <a:pt x="148549" y="919130"/>
                  </a:lnTo>
                  <a:lnTo>
                    <a:pt x="109353" y="896692"/>
                  </a:lnTo>
                  <a:lnTo>
                    <a:pt x="100832" y="896692"/>
                  </a:lnTo>
                  <a:lnTo>
                    <a:pt x="106512" y="860336"/>
                  </a:lnTo>
                  <a:lnTo>
                    <a:pt x="140028" y="854655"/>
                  </a:lnTo>
                  <a:lnTo>
                    <a:pt x="154230" y="812618"/>
                  </a:lnTo>
                  <a:lnTo>
                    <a:pt x="151390" y="804097"/>
                  </a:lnTo>
                  <a:lnTo>
                    <a:pt x="112193" y="770581"/>
                  </a:lnTo>
                  <a:lnTo>
                    <a:pt x="106512" y="767741"/>
                  </a:lnTo>
                  <a:lnTo>
                    <a:pt x="97991" y="759220"/>
                  </a:lnTo>
                  <a:lnTo>
                    <a:pt x="106512" y="731385"/>
                  </a:lnTo>
                  <a:lnTo>
                    <a:pt x="137188" y="728544"/>
                  </a:lnTo>
                  <a:lnTo>
                    <a:pt x="142869" y="722864"/>
                  </a:lnTo>
                  <a:lnTo>
                    <a:pt x="137188" y="706106"/>
                  </a:lnTo>
                  <a:lnTo>
                    <a:pt x="134632" y="697585"/>
                  </a:lnTo>
                  <a:lnTo>
                    <a:pt x="134632" y="677987"/>
                  </a:lnTo>
                  <a:lnTo>
                    <a:pt x="137188" y="672306"/>
                  </a:lnTo>
                  <a:lnTo>
                    <a:pt x="140028" y="661229"/>
                  </a:lnTo>
                  <a:lnTo>
                    <a:pt x="140028" y="652708"/>
                  </a:lnTo>
                  <a:lnTo>
                    <a:pt x="123270" y="635950"/>
                  </a:lnTo>
                  <a:lnTo>
                    <a:pt x="106512" y="619192"/>
                  </a:lnTo>
                  <a:lnTo>
                    <a:pt x="100832" y="599594"/>
                  </a:lnTo>
                  <a:lnTo>
                    <a:pt x="109353" y="568634"/>
                  </a:lnTo>
                  <a:lnTo>
                    <a:pt x="103672" y="563237"/>
                  </a:lnTo>
                  <a:lnTo>
                    <a:pt x="64475" y="566078"/>
                  </a:lnTo>
                  <a:lnTo>
                    <a:pt x="53114" y="568634"/>
                  </a:lnTo>
                  <a:lnTo>
                    <a:pt x="16758" y="566078"/>
                  </a:lnTo>
                  <a:lnTo>
                    <a:pt x="11077" y="535118"/>
                  </a:lnTo>
                  <a:lnTo>
                    <a:pt x="16758" y="495921"/>
                  </a:lnTo>
                  <a:lnTo>
                    <a:pt x="25279" y="476323"/>
                  </a:lnTo>
                  <a:lnTo>
                    <a:pt x="39197" y="417528"/>
                  </a:lnTo>
                  <a:lnTo>
                    <a:pt x="47718" y="375492"/>
                  </a:lnTo>
                  <a:lnTo>
                    <a:pt x="50558" y="366970"/>
                  </a:lnTo>
                  <a:lnTo>
                    <a:pt x="75553" y="330614"/>
                  </a:lnTo>
                  <a:lnTo>
                    <a:pt x="75553" y="316413"/>
                  </a:lnTo>
                  <a:lnTo>
                    <a:pt x="64475" y="308176"/>
                  </a:lnTo>
                  <a:lnTo>
                    <a:pt x="55954" y="313856"/>
                  </a:lnTo>
                  <a:lnTo>
                    <a:pt x="39197" y="308176"/>
                  </a:lnTo>
                  <a:lnTo>
                    <a:pt x="30960" y="305335"/>
                  </a:lnTo>
                  <a:lnTo>
                    <a:pt x="22439" y="299655"/>
                  </a:lnTo>
                  <a:lnTo>
                    <a:pt x="13918" y="296814"/>
                  </a:lnTo>
                  <a:lnTo>
                    <a:pt x="0" y="280056"/>
                  </a:lnTo>
                  <a:lnTo>
                    <a:pt x="0" y="268979"/>
                  </a:lnTo>
                  <a:lnTo>
                    <a:pt x="42037" y="249381"/>
                  </a:lnTo>
                  <a:lnTo>
                    <a:pt x="78393" y="238020"/>
                  </a:lnTo>
                  <a:lnTo>
                    <a:pt x="75553" y="229783"/>
                  </a:lnTo>
                  <a:lnTo>
                    <a:pt x="67316" y="210184"/>
                  </a:lnTo>
                  <a:lnTo>
                    <a:pt x="70156" y="182065"/>
                  </a:lnTo>
                  <a:lnTo>
                    <a:pt x="67316" y="170704"/>
                  </a:lnTo>
                  <a:lnTo>
                    <a:pt x="64475" y="162467"/>
                  </a:lnTo>
                  <a:lnTo>
                    <a:pt x="64475" y="148265"/>
                  </a:lnTo>
                  <a:lnTo>
                    <a:pt x="58795" y="140028"/>
                  </a:lnTo>
                  <a:lnTo>
                    <a:pt x="42037" y="126111"/>
                  </a:lnTo>
                  <a:lnTo>
                    <a:pt x="42037" y="114749"/>
                  </a:lnTo>
                  <a:lnTo>
                    <a:pt x="55954" y="103672"/>
                  </a:lnTo>
                  <a:lnTo>
                    <a:pt x="58795" y="95151"/>
                  </a:lnTo>
                  <a:lnTo>
                    <a:pt x="75553" y="75553"/>
                  </a:lnTo>
                  <a:lnTo>
                    <a:pt x="75553" y="67032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14182" cap="rnd">
              <a:solidFill>
                <a:schemeClr val="bg1">
                  <a:lumMod val="50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FBE1187A-F95C-4CB1-BE9E-EF3312BDEE08}"/>
                </a:ext>
              </a:extLst>
            </p:cNvPr>
            <p:cNvGrpSpPr/>
            <p:nvPr/>
          </p:nvGrpSpPr>
          <p:grpSpPr>
            <a:xfrm>
              <a:off x="7422380" y="1772142"/>
              <a:ext cx="3289115" cy="3127585"/>
              <a:chOff x="1202178" y="1705792"/>
              <a:chExt cx="3289115" cy="3127585"/>
            </a:xfrm>
          </p:grpSpPr>
          <p:sp>
            <p:nvSpPr>
              <p:cNvPr id="75" name="Graphic 2">
                <a:extLst>
                  <a:ext uri="{FF2B5EF4-FFF2-40B4-BE49-F238E27FC236}">
                    <a16:creationId xmlns:a16="http://schemas.microsoft.com/office/drawing/2014/main" id="{CC84AF51-AF76-403B-B00C-FB5E54186079}"/>
                  </a:ext>
                </a:extLst>
              </p:cNvPr>
              <p:cNvSpPr txBox="1"/>
              <p:nvPr/>
            </p:nvSpPr>
            <p:spPr>
              <a:xfrm>
                <a:off x="3405964" y="3813774"/>
                <a:ext cx="60305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200" spc="0" baseline="0">
                    <a:solidFill>
                      <a:srgbClr val="000000"/>
                    </a:solidFill>
                    <a:latin typeface="Anakotmai Light" panose="00000400000000000000" pitchFamily="2" charset="-34"/>
                    <a:cs typeface="Anakotmai Light" panose="00000400000000000000" pitchFamily="2" charset="-34"/>
                    <a:sym typeface="Arial"/>
                    <a:rtl val="0"/>
                  </a:rPr>
                  <a:t>อ.พนา</a:t>
                </a:r>
              </a:p>
            </p:txBody>
          </p:sp>
          <p:sp>
            <p:nvSpPr>
              <p:cNvPr id="76" name="Graphic 2">
                <a:extLst>
                  <a:ext uri="{FF2B5EF4-FFF2-40B4-BE49-F238E27FC236}">
                    <a16:creationId xmlns:a16="http://schemas.microsoft.com/office/drawing/2014/main" id="{3468CBC3-76E8-4E89-AFFE-EFDB70440265}"/>
                  </a:ext>
                </a:extLst>
              </p:cNvPr>
              <p:cNvSpPr txBox="1"/>
              <p:nvPr/>
            </p:nvSpPr>
            <p:spPr>
              <a:xfrm>
                <a:off x="1202178" y="4556378"/>
                <a:ext cx="933269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200" spc="0" baseline="0">
                    <a:solidFill>
                      <a:srgbClr val="000000"/>
                    </a:solidFill>
                    <a:latin typeface="Anakotmai Light" panose="00000400000000000000" pitchFamily="2" charset="-34"/>
                    <a:cs typeface="Anakotmai Light" panose="00000400000000000000" pitchFamily="2" charset="-34"/>
                    <a:sym typeface="Arial"/>
                    <a:rtl val="0"/>
                  </a:rPr>
                  <a:t>อ.หัวตะพาน</a:t>
                </a:r>
              </a:p>
            </p:txBody>
          </p:sp>
          <p:sp>
            <p:nvSpPr>
              <p:cNvPr id="77" name="Graphic 2">
                <a:extLst>
                  <a:ext uri="{FF2B5EF4-FFF2-40B4-BE49-F238E27FC236}">
                    <a16:creationId xmlns:a16="http://schemas.microsoft.com/office/drawing/2014/main" id="{4A7906EE-1DC5-44B0-B89C-0EB2659D5739}"/>
                  </a:ext>
                </a:extLst>
              </p:cNvPr>
              <p:cNvSpPr txBox="1"/>
              <p:nvPr/>
            </p:nvSpPr>
            <p:spPr>
              <a:xfrm>
                <a:off x="2159656" y="4302623"/>
                <a:ext cx="917239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200" spc="0" baseline="0" dirty="0" err="1">
                    <a:solidFill>
                      <a:srgbClr val="000000"/>
                    </a:solidFill>
                    <a:latin typeface="Anakotmai Light" panose="00000400000000000000" pitchFamily="2" charset="-34"/>
                    <a:cs typeface="Anakotmai Light" panose="00000400000000000000" pitchFamily="2" charset="-34"/>
                    <a:sym typeface="Arial"/>
                    <a:rtl val="0"/>
                  </a:rPr>
                  <a:t>อ.ลืออำนาจ</a:t>
                </a:r>
                <a:endParaRPr lang="en-US" sz="1200" spc="0" baseline="0" dirty="0">
                  <a:solidFill>
                    <a:srgbClr val="000000"/>
                  </a:solidFill>
                  <a:latin typeface="Anakotmai Light" panose="00000400000000000000" pitchFamily="2" charset="-34"/>
                  <a:cs typeface="Anakotmai Light" panose="00000400000000000000" pitchFamily="2" charset="-34"/>
                  <a:sym typeface="Arial"/>
                  <a:rtl val="0"/>
                </a:endParaRPr>
              </a:p>
            </p:txBody>
          </p:sp>
          <p:sp>
            <p:nvSpPr>
              <p:cNvPr id="78" name="Graphic 2">
                <a:extLst>
                  <a:ext uri="{FF2B5EF4-FFF2-40B4-BE49-F238E27FC236}">
                    <a16:creationId xmlns:a16="http://schemas.microsoft.com/office/drawing/2014/main" id="{73EC636D-D399-4A5F-8A79-35BE8FC01E45}"/>
                  </a:ext>
                </a:extLst>
              </p:cNvPr>
              <p:cNvSpPr txBox="1"/>
              <p:nvPr/>
            </p:nvSpPr>
            <p:spPr>
              <a:xfrm>
                <a:off x="1387038" y="3426103"/>
                <a:ext cx="141897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200" spc="0" baseline="0">
                    <a:solidFill>
                      <a:srgbClr val="000000"/>
                    </a:solidFill>
                    <a:latin typeface="Anakotmai Light" panose="00000400000000000000" pitchFamily="2" charset="-34"/>
                    <a:cs typeface="Anakotmai Light" panose="00000400000000000000" pitchFamily="2" charset="-34"/>
                    <a:sym typeface="Arial"/>
                    <a:rtl val="0"/>
                  </a:rPr>
                  <a:t>อ.เมืองอำนาจเจริญ</a:t>
                </a:r>
              </a:p>
            </p:txBody>
          </p:sp>
          <p:sp>
            <p:nvSpPr>
              <p:cNvPr id="85" name="Graphic 2">
                <a:extLst>
                  <a:ext uri="{FF2B5EF4-FFF2-40B4-BE49-F238E27FC236}">
                    <a16:creationId xmlns:a16="http://schemas.microsoft.com/office/drawing/2014/main" id="{05B5BF86-A737-4A81-BB9E-BC06797C6A5E}"/>
                  </a:ext>
                </a:extLst>
              </p:cNvPr>
              <p:cNvSpPr txBox="1"/>
              <p:nvPr/>
            </p:nvSpPr>
            <p:spPr>
              <a:xfrm>
                <a:off x="1758942" y="2276533"/>
                <a:ext cx="111601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200" spc="0" baseline="0" dirty="0" err="1">
                    <a:solidFill>
                      <a:srgbClr val="000000"/>
                    </a:solidFill>
                    <a:latin typeface="Anakotmai Light" panose="00000400000000000000" pitchFamily="2" charset="-34"/>
                    <a:cs typeface="Anakotmai Light" panose="00000400000000000000" pitchFamily="2" charset="-34"/>
                    <a:sym typeface="Arial"/>
                    <a:rtl val="0"/>
                  </a:rPr>
                  <a:t>อ.เสนางคนิคม</a:t>
                </a:r>
                <a:endParaRPr lang="en-US" sz="1200" spc="0" baseline="0" dirty="0">
                  <a:solidFill>
                    <a:srgbClr val="000000"/>
                  </a:solidFill>
                  <a:latin typeface="Anakotmai Light" panose="00000400000000000000" pitchFamily="2" charset="-34"/>
                  <a:cs typeface="Anakotmai Light" panose="00000400000000000000" pitchFamily="2" charset="-34"/>
                  <a:sym typeface="Arial"/>
                  <a:rtl val="0"/>
                </a:endParaRPr>
              </a:p>
            </p:txBody>
          </p:sp>
          <p:sp>
            <p:nvSpPr>
              <p:cNvPr id="86" name="Graphic 2">
                <a:extLst>
                  <a:ext uri="{FF2B5EF4-FFF2-40B4-BE49-F238E27FC236}">
                    <a16:creationId xmlns:a16="http://schemas.microsoft.com/office/drawing/2014/main" id="{4A3C63C2-2E58-4C99-8EC9-95DED3D1AEBC}"/>
                  </a:ext>
                </a:extLst>
              </p:cNvPr>
              <p:cNvSpPr txBox="1"/>
              <p:nvPr/>
            </p:nvSpPr>
            <p:spPr>
              <a:xfrm>
                <a:off x="3295132" y="2739004"/>
                <a:ext cx="119616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200" spc="0" baseline="0" dirty="0" err="1">
                    <a:solidFill>
                      <a:srgbClr val="000000"/>
                    </a:solidFill>
                    <a:latin typeface="Anakotmai Light" panose="00000400000000000000" pitchFamily="2" charset="-34"/>
                    <a:cs typeface="Anakotmai Light" panose="00000400000000000000" pitchFamily="2" charset="-34"/>
                    <a:sym typeface="Arial"/>
                    <a:rtl val="0"/>
                  </a:rPr>
                  <a:t>อ.ปทุมราชวงศา</a:t>
                </a:r>
                <a:endParaRPr lang="en-US" sz="1200" spc="0" baseline="0" dirty="0">
                  <a:solidFill>
                    <a:srgbClr val="000000"/>
                  </a:solidFill>
                  <a:latin typeface="Anakotmai Light" panose="00000400000000000000" pitchFamily="2" charset="-34"/>
                  <a:cs typeface="Anakotmai Light" panose="00000400000000000000" pitchFamily="2" charset="-34"/>
                  <a:sym typeface="Arial"/>
                  <a:rtl val="0"/>
                </a:endParaRPr>
              </a:p>
            </p:txBody>
          </p:sp>
          <p:sp>
            <p:nvSpPr>
              <p:cNvPr id="87" name="Graphic 2">
                <a:extLst>
                  <a:ext uri="{FF2B5EF4-FFF2-40B4-BE49-F238E27FC236}">
                    <a16:creationId xmlns:a16="http://schemas.microsoft.com/office/drawing/2014/main" id="{6145DECB-96B3-4B12-A3F1-0ABD6223CF8A}"/>
                  </a:ext>
                </a:extLst>
              </p:cNvPr>
              <p:cNvSpPr txBox="1"/>
              <p:nvPr/>
            </p:nvSpPr>
            <p:spPr>
              <a:xfrm>
                <a:off x="3466398" y="1705792"/>
                <a:ext cx="845103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200" spc="0" baseline="0" dirty="0" err="1">
                    <a:solidFill>
                      <a:srgbClr val="000000"/>
                    </a:solidFill>
                    <a:latin typeface="Anakotmai Light" panose="00000400000000000000" pitchFamily="2" charset="-34"/>
                    <a:cs typeface="Anakotmai Light" panose="00000400000000000000" pitchFamily="2" charset="-34"/>
                    <a:sym typeface="Arial"/>
                    <a:rtl val="0"/>
                  </a:rPr>
                  <a:t>อ.ชานุมาน</a:t>
                </a:r>
                <a:endParaRPr lang="en-US" sz="1200" spc="0" baseline="0" dirty="0">
                  <a:solidFill>
                    <a:srgbClr val="000000"/>
                  </a:solidFill>
                  <a:latin typeface="Anakotmai Light" panose="00000400000000000000" pitchFamily="2" charset="-34"/>
                  <a:cs typeface="Anakotmai Light" panose="00000400000000000000" pitchFamily="2" charset="-34"/>
                  <a:sym typeface="Arial"/>
                  <a:rtl val="0"/>
                </a:endParaRPr>
              </a:p>
            </p:txBody>
          </p:sp>
        </p:grpSp>
        <p:sp>
          <p:nvSpPr>
            <p:cNvPr id="73" name="Graphic 2">
              <a:extLst>
                <a:ext uri="{FF2B5EF4-FFF2-40B4-BE49-F238E27FC236}">
                  <a16:creationId xmlns:a16="http://schemas.microsoft.com/office/drawing/2014/main" id="{932EE05F-37D3-4640-910F-02E65DF1BF5D}"/>
                </a:ext>
              </a:extLst>
            </p:cNvPr>
            <p:cNvSpPr/>
            <p:nvPr/>
          </p:nvSpPr>
          <p:spPr>
            <a:xfrm>
              <a:off x="7188329" y="2662759"/>
              <a:ext cx="2485572" cy="1561045"/>
            </a:xfrm>
            <a:custGeom>
              <a:avLst/>
              <a:gdLst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2166319 w 2485572"/>
                <a:gd name="connsiteY71" fmla="*/ 1558205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037004 w 2485572"/>
                <a:gd name="connsiteY230" fmla="*/ 1541447 h 2538970"/>
                <a:gd name="connsiteX231" fmla="*/ 1061999 w 2485572"/>
                <a:gd name="connsiteY231" fmla="*/ 1465610 h 2538970"/>
                <a:gd name="connsiteX232" fmla="*/ 1061999 w 2485572"/>
                <a:gd name="connsiteY232" fmla="*/ 1429254 h 2538970"/>
                <a:gd name="connsiteX233" fmla="*/ 1048082 w 2485572"/>
                <a:gd name="connsiteY233" fmla="*/ 1403975 h 2538970"/>
                <a:gd name="connsiteX234" fmla="*/ 1022803 w 2485572"/>
                <a:gd name="connsiteY234" fmla="*/ 1387217 h 2538970"/>
                <a:gd name="connsiteX235" fmla="*/ 1011725 w 2485572"/>
                <a:gd name="connsiteY235" fmla="*/ 1381536 h 2538970"/>
                <a:gd name="connsiteX236" fmla="*/ 1000364 w 2485572"/>
                <a:gd name="connsiteY236" fmla="*/ 1381536 h 2538970"/>
                <a:gd name="connsiteX237" fmla="*/ 961167 w 2485572"/>
                <a:gd name="connsiteY237" fmla="*/ 1376140 h 2538970"/>
                <a:gd name="connsiteX238" fmla="*/ 924811 w 2485572"/>
                <a:gd name="connsiteY238" fmla="*/ 1367618 h 2538970"/>
                <a:gd name="connsiteX239" fmla="*/ 919131 w 2485572"/>
                <a:gd name="connsiteY239" fmla="*/ 1367618 h 2538970"/>
                <a:gd name="connsiteX240" fmla="*/ 913450 w 2485572"/>
                <a:gd name="connsiteY240" fmla="*/ 1364778 h 2538970"/>
                <a:gd name="connsiteX241" fmla="*/ 908053 w 2485572"/>
                <a:gd name="connsiteY241" fmla="*/ 1364778 h 2538970"/>
                <a:gd name="connsiteX242" fmla="*/ 877094 w 2485572"/>
                <a:gd name="connsiteY242" fmla="*/ 1381536 h 2538970"/>
                <a:gd name="connsiteX243" fmla="*/ 868857 w 2485572"/>
                <a:gd name="connsiteY243" fmla="*/ 1390057 h 2538970"/>
                <a:gd name="connsiteX244" fmla="*/ 835057 w 2485572"/>
                <a:gd name="connsiteY244" fmla="*/ 1434934 h 2538970"/>
                <a:gd name="connsiteX245" fmla="*/ 832217 w 2485572"/>
                <a:gd name="connsiteY245" fmla="*/ 1440331 h 2538970"/>
                <a:gd name="connsiteX246" fmla="*/ 832217 w 2485572"/>
                <a:gd name="connsiteY246" fmla="*/ 1446012 h 2538970"/>
                <a:gd name="connsiteX247" fmla="*/ 767741 w 2485572"/>
                <a:gd name="connsiteY247" fmla="*/ 1513327 h 2538970"/>
                <a:gd name="connsiteX248" fmla="*/ 711787 w 2485572"/>
                <a:gd name="connsiteY248" fmla="*/ 1535766 h 2538970"/>
                <a:gd name="connsiteX249" fmla="*/ 686508 w 2485572"/>
                <a:gd name="connsiteY249" fmla="*/ 1541447 h 2538970"/>
                <a:gd name="connsiteX250" fmla="*/ 661513 w 2485572"/>
                <a:gd name="connsiteY250" fmla="*/ 1549684 h 2538970"/>
                <a:gd name="connsiteX251" fmla="*/ 658672 w 2485572"/>
                <a:gd name="connsiteY251" fmla="*/ 1552524 h 2538970"/>
                <a:gd name="connsiteX252" fmla="*/ 652992 w 2485572"/>
                <a:gd name="connsiteY252" fmla="*/ 1555364 h 2538970"/>
                <a:gd name="connsiteX253" fmla="*/ 624873 w 2485572"/>
                <a:gd name="connsiteY253" fmla="*/ 1561045 h 2538970"/>
                <a:gd name="connsiteX254" fmla="*/ 619476 w 2485572"/>
                <a:gd name="connsiteY254" fmla="*/ 1558205 h 2538970"/>
                <a:gd name="connsiteX255" fmla="*/ 616636 w 2485572"/>
                <a:gd name="connsiteY255" fmla="*/ 1555364 h 2538970"/>
                <a:gd name="connsiteX256" fmla="*/ 597037 w 2485572"/>
                <a:gd name="connsiteY256" fmla="*/ 1532926 h 2538970"/>
                <a:gd name="connsiteX257" fmla="*/ 594197 w 2485572"/>
                <a:gd name="connsiteY257" fmla="*/ 1521848 h 2538970"/>
                <a:gd name="connsiteX258" fmla="*/ 591357 w 2485572"/>
                <a:gd name="connsiteY258" fmla="*/ 1519008 h 2538970"/>
                <a:gd name="connsiteX259" fmla="*/ 566078 w 2485572"/>
                <a:gd name="connsiteY259" fmla="*/ 1482368 h 2538970"/>
                <a:gd name="connsiteX260" fmla="*/ 560397 w 2485572"/>
                <a:gd name="connsiteY260" fmla="*/ 1471291 h 2538970"/>
                <a:gd name="connsiteX261" fmla="*/ 555000 w 2485572"/>
                <a:gd name="connsiteY261" fmla="*/ 1465610 h 2538970"/>
                <a:gd name="connsiteX262" fmla="*/ 498762 w 2485572"/>
                <a:gd name="connsiteY262" fmla="*/ 1432094 h 2538970"/>
                <a:gd name="connsiteX263" fmla="*/ 490525 w 2485572"/>
                <a:gd name="connsiteY263" fmla="*/ 1429254 h 2538970"/>
                <a:gd name="connsiteX264" fmla="*/ 487685 w 2485572"/>
                <a:gd name="connsiteY264" fmla="*/ 1429254 h 2538970"/>
                <a:gd name="connsiteX265" fmla="*/ 462406 w 2485572"/>
                <a:gd name="connsiteY265" fmla="*/ 1426413 h 2538970"/>
                <a:gd name="connsiteX266" fmla="*/ 400770 w 2485572"/>
                <a:gd name="connsiteY266" fmla="*/ 1426413 h 2538970"/>
                <a:gd name="connsiteX267" fmla="*/ 392250 w 2485572"/>
                <a:gd name="connsiteY267" fmla="*/ 1423573 h 2538970"/>
                <a:gd name="connsiteX268" fmla="*/ 384013 w 2485572"/>
                <a:gd name="connsiteY268" fmla="*/ 1420733 h 2538970"/>
                <a:gd name="connsiteX269" fmla="*/ 375492 w 2485572"/>
                <a:gd name="connsiteY269" fmla="*/ 1420733 h 2538970"/>
                <a:gd name="connsiteX270" fmla="*/ 319537 w 2485572"/>
                <a:gd name="connsiteY270" fmla="*/ 1409655 h 2538970"/>
                <a:gd name="connsiteX271" fmla="*/ 313856 w 2485572"/>
                <a:gd name="connsiteY271" fmla="*/ 1406815 h 2538970"/>
                <a:gd name="connsiteX272" fmla="*/ 308176 w 2485572"/>
                <a:gd name="connsiteY272" fmla="*/ 1406815 h 2538970"/>
                <a:gd name="connsiteX273" fmla="*/ 297098 w 2485572"/>
                <a:gd name="connsiteY273" fmla="*/ 1401134 h 2538970"/>
                <a:gd name="connsiteX274" fmla="*/ 221546 w 2485572"/>
                <a:gd name="connsiteY274" fmla="*/ 1392898 h 2538970"/>
                <a:gd name="connsiteX275" fmla="*/ 213025 w 2485572"/>
                <a:gd name="connsiteY275" fmla="*/ 1392898 h 2538970"/>
                <a:gd name="connsiteX276" fmla="*/ 204504 w 2485572"/>
                <a:gd name="connsiteY276" fmla="*/ 1395738 h 2538970"/>
                <a:gd name="connsiteX277" fmla="*/ 154230 w 2485572"/>
                <a:gd name="connsiteY277" fmla="*/ 1406815 h 2538970"/>
                <a:gd name="connsiteX278" fmla="*/ 148549 w 2485572"/>
                <a:gd name="connsiteY278" fmla="*/ 1403975 h 2538970"/>
                <a:gd name="connsiteX279" fmla="*/ 137472 w 2485572"/>
                <a:gd name="connsiteY279" fmla="*/ 1398294 h 2538970"/>
                <a:gd name="connsiteX280" fmla="*/ 131791 w 2485572"/>
                <a:gd name="connsiteY280" fmla="*/ 1398294 h 2538970"/>
                <a:gd name="connsiteX281" fmla="*/ 67316 w 2485572"/>
                <a:gd name="connsiteY281" fmla="*/ 1418177 h 2538970"/>
                <a:gd name="connsiteX282" fmla="*/ 58795 w 2485572"/>
                <a:gd name="connsiteY282" fmla="*/ 1420733 h 2538970"/>
                <a:gd name="connsiteX283" fmla="*/ 50558 w 2485572"/>
                <a:gd name="connsiteY283" fmla="*/ 1423573 h 2538970"/>
                <a:gd name="connsiteX284" fmla="*/ 42037 w 2485572"/>
                <a:gd name="connsiteY284" fmla="*/ 1423573 h 2538970"/>
                <a:gd name="connsiteX285" fmla="*/ 5681 w 2485572"/>
                <a:gd name="connsiteY285" fmla="*/ 1432094 h 2538970"/>
                <a:gd name="connsiteX286" fmla="*/ 2840 w 2485572"/>
                <a:gd name="connsiteY286" fmla="*/ 1403975 h 2538970"/>
                <a:gd name="connsiteX287" fmla="*/ 0 w 2485572"/>
                <a:gd name="connsiteY287" fmla="*/ 1395738 h 2538970"/>
                <a:gd name="connsiteX288" fmla="*/ 5681 w 2485572"/>
                <a:gd name="connsiteY288" fmla="*/ 1373299 h 2538970"/>
                <a:gd name="connsiteX289" fmla="*/ 5681 w 2485572"/>
                <a:gd name="connsiteY289" fmla="*/ 1361938 h 2538970"/>
                <a:gd name="connsiteX290" fmla="*/ 11361 w 2485572"/>
                <a:gd name="connsiteY290" fmla="*/ 1345180 h 2538970"/>
                <a:gd name="connsiteX291" fmla="*/ 42037 w 2485572"/>
                <a:gd name="connsiteY291" fmla="*/ 1305983 h 2538970"/>
                <a:gd name="connsiteX292" fmla="*/ 47718 w 2485572"/>
                <a:gd name="connsiteY292" fmla="*/ 1294622 h 2538970"/>
                <a:gd name="connsiteX293" fmla="*/ 39197 w 2485572"/>
                <a:gd name="connsiteY293" fmla="*/ 1275024 h 2538970"/>
                <a:gd name="connsiteX294" fmla="*/ 33516 w 2485572"/>
                <a:gd name="connsiteY294" fmla="*/ 1269627 h 2538970"/>
                <a:gd name="connsiteX295" fmla="*/ 33516 w 2485572"/>
                <a:gd name="connsiteY295" fmla="*/ 1244348 h 2538970"/>
                <a:gd name="connsiteX296" fmla="*/ 64475 w 2485572"/>
                <a:gd name="connsiteY296" fmla="*/ 1213389 h 2538970"/>
                <a:gd name="connsiteX297" fmla="*/ 81233 w 2485572"/>
                <a:gd name="connsiteY297" fmla="*/ 1199471 h 2538970"/>
                <a:gd name="connsiteX298" fmla="*/ 86914 w 2485572"/>
                <a:gd name="connsiteY298" fmla="*/ 1190950 h 2538970"/>
                <a:gd name="connsiteX299" fmla="*/ 97991 w 2485572"/>
                <a:gd name="connsiteY299" fmla="*/ 1160275 h 2538970"/>
                <a:gd name="connsiteX300" fmla="*/ 95435 w 2485572"/>
                <a:gd name="connsiteY300" fmla="*/ 1151753 h 2538970"/>
                <a:gd name="connsiteX301" fmla="*/ 95435 w 2485572"/>
                <a:gd name="connsiteY301" fmla="*/ 1121078 h 2538970"/>
                <a:gd name="connsiteX302" fmla="*/ 100832 w 2485572"/>
                <a:gd name="connsiteY302" fmla="*/ 1112557 h 2538970"/>
                <a:gd name="connsiteX303" fmla="*/ 103672 w 2485572"/>
                <a:gd name="connsiteY303" fmla="*/ 1106876 h 2538970"/>
                <a:gd name="connsiteX304" fmla="*/ 154230 w 2485572"/>
                <a:gd name="connsiteY304" fmla="*/ 1070520 h 2538970"/>
                <a:gd name="connsiteX305" fmla="*/ 176668 w 2485572"/>
                <a:gd name="connsiteY305" fmla="*/ 1045241 h 2538970"/>
                <a:gd name="connsiteX306" fmla="*/ 176668 w 2485572"/>
                <a:gd name="connsiteY306" fmla="*/ 1037004 h 2538970"/>
                <a:gd name="connsiteX307" fmla="*/ 173828 w 2485572"/>
                <a:gd name="connsiteY307" fmla="*/ 1028483 h 2538970"/>
                <a:gd name="connsiteX308" fmla="*/ 157070 w 2485572"/>
                <a:gd name="connsiteY308" fmla="*/ 1008885 h 2538970"/>
                <a:gd name="connsiteX309" fmla="*/ 154230 w 2485572"/>
                <a:gd name="connsiteY309" fmla="*/ 1000648 h 2538970"/>
                <a:gd name="connsiteX310" fmla="*/ 157070 w 2485572"/>
                <a:gd name="connsiteY310" fmla="*/ 964008 h 2538970"/>
                <a:gd name="connsiteX311" fmla="*/ 154230 w 2485572"/>
                <a:gd name="connsiteY311" fmla="*/ 955771 h 2538970"/>
                <a:gd name="connsiteX312" fmla="*/ 126111 w 2485572"/>
                <a:gd name="connsiteY312" fmla="*/ 930492 h 2538970"/>
                <a:gd name="connsiteX313" fmla="*/ 112193 w 2485572"/>
                <a:gd name="connsiteY313" fmla="*/ 927652 h 2538970"/>
                <a:gd name="connsiteX314" fmla="*/ 109353 w 2485572"/>
                <a:gd name="connsiteY314" fmla="*/ 921971 h 2538970"/>
                <a:gd name="connsiteX315" fmla="*/ 109353 w 2485572"/>
                <a:gd name="connsiteY315" fmla="*/ 908053 h 2538970"/>
                <a:gd name="connsiteX316" fmla="*/ 117590 w 2485572"/>
                <a:gd name="connsiteY316" fmla="*/ 891295 h 2538970"/>
                <a:gd name="connsiteX317" fmla="*/ 123270 w 2485572"/>
                <a:gd name="connsiteY317" fmla="*/ 885615 h 2538970"/>
                <a:gd name="connsiteX318" fmla="*/ 148549 w 2485572"/>
                <a:gd name="connsiteY318" fmla="*/ 866016 h 2538970"/>
                <a:gd name="connsiteX319" fmla="*/ 128951 w 2485572"/>
                <a:gd name="connsiteY319" fmla="*/ 840738 h 2538970"/>
                <a:gd name="connsiteX320" fmla="*/ 126111 w 2485572"/>
                <a:gd name="connsiteY320" fmla="*/ 821139 h 2538970"/>
                <a:gd name="connsiteX321" fmla="*/ 140028 w 2485572"/>
                <a:gd name="connsiteY321" fmla="*/ 812618 h 2538970"/>
                <a:gd name="connsiteX322" fmla="*/ 142869 w 2485572"/>
                <a:gd name="connsiteY322" fmla="*/ 790464 h 2538970"/>
                <a:gd name="connsiteX323" fmla="*/ 154230 w 2485572"/>
                <a:gd name="connsiteY323" fmla="*/ 773422 h 2538970"/>
                <a:gd name="connsiteX324" fmla="*/ 157070 w 2485572"/>
                <a:gd name="connsiteY324" fmla="*/ 762344 h 2538970"/>
                <a:gd name="connsiteX325" fmla="*/ 157070 w 2485572"/>
                <a:gd name="connsiteY325" fmla="*/ 753824 h 2538970"/>
                <a:gd name="connsiteX326" fmla="*/ 145709 w 2485572"/>
                <a:gd name="connsiteY326" fmla="*/ 731385 h 2538970"/>
                <a:gd name="connsiteX327" fmla="*/ 145709 w 2485572"/>
                <a:gd name="connsiteY327" fmla="*/ 723148 h 2538970"/>
                <a:gd name="connsiteX328" fmla="*/ 159627 w 2485572"/>
                <a:gd name="connsiteY328" fmla="*/ 714627 h 2538970"/>
                <a:gd name="connsiteX329" fmla="*/ 204504 w 2485572"/>
                <a:gd name="connsiteY329" fmla="*/ 708946 h 2538970"/>
                <a:gd name="connsiteX330" fmla="*/ 232623 w 2485572"/>
                <a:gd name="connsiteY330" fmla="*/ 678271 h 2538970"/>
                <a:gd name="connsiteX331" fmla="*/ 232623 w 2485572"/>
                <a:gd name="connsiteY331" fmla="*/ 666909 h 2538970"/>
                <a:gd name="connsiteX332" fmla="*/ 215865 w 2485572"/>
                <a:gd name="connsiteY332" fmla="*/ 644755 h 2538970"/>
                <a:gd name="connsiteX333" fmla="*/ 218705 w 2485572"/>
                <a:gd name="connsiteY333" fmla="*/ 613795 h 2538970"/>
                <a:gd name="connsiteX334" fmla="*/ 241144 w 2485572"/>
                <a:gd name="connsiteY334" fmla="*/ 582836 h 2538970"/>
                <a:gd name="connsiteX335" fmla="*/ 252221 w 2485572"/>
                <a:gd name="connsiteY335" fmla="*/ 571758 h 2538970"/>
                <a:gd name="connsiteX336" fmla="*/ 285737 w 2485572"/>
                <a:gd name="connsiteY336" fmla="*/ 524041 h 2538970"/>
                <a:gd name="connsiteX337" fmla="*/ 291418 w 2485572"/>
                <a:gd name="connsiteY337" fmla="*/ 518644 h 2538970"/>
                <a:gd name="connsiteX338" fmla="*/ 322377 w 2485572"/>
                <a:gd name="connsiteY338" fmla="*/ 518644 h 2538970"/>
                <a:gd name="connsiteX339" fmla="*/ 333455 w 2485572"/>
                <a:gd name="connsiteY339" fmla="*/ 510123 h 2538970"/>
                <a:gd name="connsiteX340" fmla="*/ 341976 w 2485572"/>
                <a:gd name="connsiteY340" fmla="*/ 482004 h 2538970"/>
                <a:gd name="connsiteX341" fmla="*/ 347372 w 2485572"/>
                <a:gd name="connsiteY341" fmla="*/ 476607 h 2538970"/>
                <a:gd name="connsiteX342" fmla="*/ 386853 w 2485572"/>
                <a:gd name="connsiteY342" fmla="*/ 459565 h 2538970"/>
                <a:gd name="connsiteX343" fmla="*/ 389409 w 2485572"/>
                <a:gd name="connsiteY343" fmla="*/ 454169 h 2538970"/>
                <a:gd name="connsiteX344" fmla="*/ 400770 w 2485572"/>
                <a:gd name="connsiteY344" fmla="*/ 434570 h 2538970"/>
                <a:gd name="connsiteX345" fmla="*/ 414688 w 2485572"/>
                <a:gd name="connsiteY345" fmla="*/ 392534 h 2538970"/>
                <a:gd name="connsiteX346" fmla="*/ 428890 w 2485572"/>
                <a:gd name="connsiteY346" fmla="*/ 341976 h 2538970"/>
                <a:gd name="connsiteX347" fmla="*/ 434286 w 2485572"/>
                <a:gd name="connsiteY347" fmla="*/ 255062 h 2538970"/>
                <a:gd name="connsiteX348" fmla="*/ 437127 w 2485572"/>
                <a:gd name="connsiteY348" fmla="*/ 252221 h 2538970"/>
                <a:gd name="connsiteX349" fmla="*/ 448488 w 2485572"/>
                <a:gd name="connsiteY349" fmla="*/ 235463 h 2538970"/>
                <a:gd name="connsiteX350" fmla="*/ 468086 w 2485572"/>
                <a:gd name="connsiteY350" fmla="*/ 221546 h 2538970"/>
                <a:gd name="connsiteX351" fmla="*/ 501602 w 2485572"/>
                <a:gd name="connsiteY351" fmla="*/ 215865 h 2538970"/>
                <a:gd name="connsiteX352" fmla="*/ 512964 w 2485572"/>
                <a:gd name="connsiteY352" fmla="*/ 213025 h 2538970"/>
                <a:gd name="connsiteX353" fmla="*/ 555000 w 2485572"/>
                <a:gd name="connsiteY353" fmla="*/ 187746 h 2538970"/>
                <a:gd name="connsiteX354" fmla="*/ 557557 w 2485572"/>
                <a:gd name="connsiteY354" fmla="*/ 182349 h 2538970"/>
                <a:gd name="connsiteX355" fmla="*/ 602434 w 2485572"/>
                <a:gd name="connsiteY355" fmla="*/ 131791 h 2538970"/>
                <a:gd name="connsiteX356" fmla="*/ 605274 w 2485572"/>
                <a:gd name="connsiteY356" fmla="*/ 123270 h 2538970"/>
                <a:gd name="connsiteX357" fmla="*/ 594197 w 2485572"/>
                <a:gd name="connsiteY357" fmla="*/ 70156 h 2538970"/>
                <a:gd name="connsiteX358" fmla="*/ 650151 w 2485572"/>
                <a:gd name="connsiteY358" fmla="*/ 92595 h 2538970"/>
                <a:gd name="connsiteX359" fmla="*/ 664069 w 2485572"/>
                <a:gd name="connsiteY359" fmla="*/ 92595 h 2538970"/>
                <a:gd name="connsiteX360" fmla="*/ 689348 w 2485572"/>
                <a:gd name="connsiteY360" fmla="*/ 98275 h 2538970"/>
                <a:gd name="connsiteX361" fmla="*/ 723148 w 2485572"/>
                <a:gd name="connsiteY361" fmla="*/ 89754 h 2538970"/>
                <a:gd name="connsiteX362" fmla="*/ 725704 w 2485572"/>
                <a:gd name="connsiteY362" fmla="*/ 92595 h 2538970"/>
                <a:gd name="connsiteX363" fmla="*/ 731385 w 2485572"/>
                <a:gd name="connsiteY363" fmla="*/ 92595 h 2538970"/>
                <a:gd name="connsiteX364" fmla="*/ 737065 w 2485572"/>
                <a:gd name="connsiteY364" fmla="*/ 95435 h 2538970"/>
                <a:gd name="connsiteX365" fmla="*/ 742746 w 2485572"/>
                <a:gd name="connsiteY365" fmla="*/ 95435 h 2538970"/>
                <a:gd name="connsiteX366" fmla="*/ 779102 w 2485572"/>
                <a:gd name="connsiteY366" fmla="*/ 75837 h 2538970"/>
                <a:gd name="connsiteX367" fmla="*/ 818299 w 2485572"/>
                <a:gd name="connsiteY367" fmla="*/ 39197 h 2538970"/>
                <a:gd name="connsiteX368" fmla="*/ 823980 w 2485572"/>
                <a:gd name="connsiteY368" fmla="*/ 33800 h 2538970"/>
                <a:gd name="connsiteX369" fmla="*/ 851815 w 2485572"/>
                <a:gd name="connsiteY369" fmla="*/ 19598 h 2538970"/>
                <a:gd name="connsiteX370" fmla="*/ 854655 w 2485572"/>
                <a:gd name="connsiteY370" fmla="*/ 14202 h 2538970"/>
                <a:gd name="connsiteX371" fmla="*/ 888455 w 2485572"/>
                <a:gd name="connsiteY371" fmla="*/ 8521 h 2538970"/>
                <a:gd name="connsiteX372" fmla="*/ 893852 w 2485572"/>
                <a:gd name="connsiteY372" fmla="*/ 11361 h 2538970"/>
                <a:gd name="connsiteX373" fmla="*/ 933332 w 2485572"/>
                <a:gd name="connsiteY373" fmla="*/ 36640 h 2538970"/>
                <a:gd name="connsiteX374" fmla="*/ 938729 w 2485572"/>
                <a:gd name="connsiteY374" fmla="*/ 42037 h 2538970"/>
                <a:gd name="connsiteX375" fmla="*/ 969689 w 2485572"/>
                <a:gd name="connsiteY375" fmla="*/ 61635 h 2538970"/>
                <a:gd name="connsiteX376" fmla="*/ 972529 w 2485572"/>
                <a:gd name="connsiteY376" fmla="*/ 64475 h 2538970"/>
                <a:gd name="connsiteX377" fmla="*/ 977925 w 2485572"/>
                <a:gd name="connsiteY377" fmla="*/ 67316 h 2538970"/>
                <a:gd name="connsiteX378" fmla="*/ 1011725 w 2485572"/>
                <a:gd name="connsiteY378" fmla="*/ 67316 h 2538970"/>
                <a:gd name="connsiteX379" fmla="*/ 1031324 w 2485572"/>
                <a:gd name="connsiteY379" fmla="*/ 64475 h 2538970"/>
                <a:gd name="connsiteX380" fmla="*/ 1042401 w 2485572"/>
                <a:gd name="connsiteY380" fmla="*/ 64475 h 2538970"/>
                <a:gd name="connsiteX381" fmla="*/ 1104036 w 2485572"/>
                <a:gd name="connsiteY381" fmla="*/ 70156 h 2538970"/>
                <a:gd name="connsiteX382" fmla="*/ 1109717 w 2485572"/>
                <a:gd name="connsiteY382" fmla="*/ 75837 h 2538970"/>
                <a:gd name="connsiteX383" fmla="*/ 1118238 w 2485572"/>
                <a:gd name="connsiteY383" fmla="*/ 81233 h 2538970"/>
                <a:gd name="connsiteX384" fmla="*/ 1121078 w 2485572"/>
                <a:gd name="connsiteY384" fmla="*/ 84074 h 2538970"/>
                <a:gd name="connsiteX385" fmla="*/ 1143517 w 2485572"/>
                <a:gd name="connsiteY385" fmla="*/ 95435 h 2538970"/>
                <a:gd name="connsiteX386" fmla="*/ 1151754 w 2485572"/>
                <a:gd name="connsiteY386" fmla="*/ 100832 h 2538970"/>
                <a:gd name="connsiteX387" fmla="*/ 1171352 w 2485572"/>
                <a:gd name="connsiteY387" fmla="*/ 100832 h 2538970"/>
                <a:gd name="connsiteX388" fmla="*/ 1174192 w 2485572"/>
                <a:gd name="connsiteY388" fmla="*/ 98275 h 2538970"/>
                <a:gd name="connsiteX389" fmla="*/ 1188110 w 2485572"/>
                <a:gd name="connsiteY389" fmla="*/ 89754 h 2538970"/>
                <a:gd name="connsiteX390" fmla="*/ 1193791 w 2485572"/>
                <a:gd name="connsiteY390" fmla="*/ 84074 h 2538970"/>
                <a:gd name="connsiteX391" fmla="*/ 1238668 w 2485572"/>
                <a:gd name="connsiteY391" fmla="*/ 75837 h 2538970"/>
                <a:gd name="connsiteX392" fmla="*/ 1244348 w 2485572"/>
                <a:gd name="connsiteY392" fmla="*/ 78677 h 2538970"/>
                <a:gd name="connsiteX393" fmla="*/ 1272184 w 2485572"/>
                <a:gd name="connsiteY393" fmla="*/ 75837 h 2538970"/>
                <a:gd name="connsiteX394" fmla="*/ 1280705 w 2485572"/>
                <a:gd name="connsiteY394" fmla="*/ 72996 h 2538970"/>
                <a:gd name="connsiteX395" fmla="*/ 1286385 w 2485572"/>
                <a:gd name="connsiteY395" fmla="*/ 72996 h 2538970"/>
                <a:gd name="connsiteX396" fmla="*/ 1348020 w 2485572"/>
                <a:gd name="connsiteY396" fmla="*/ 50558 h 2538970"/>
                <a:gd name="connsiteX397" fmla="*/ 1350861 w 2485572"/>
                <a:gd name="connsiteY397" fmla="*/ 50558 h 2538970"/>
                <a:gd name="connsiteX398" fmla="*/ 1392898 w 2485572"/>
                <a:gd name="connsiteY398" fmla="*/ 39197 h 2538970"/>
                <a:gd name="connsiteX399" fmla="*/ 1406815 w 2485572"/>
                <a:gd name="connsiteY399" fmla="*/ 39197 h 2538970"/>
                <a:gd name="connsiteX400" fmla="*/ 1459929 w 2485572"/>
                <a:gd name="connsiteY400" fmla="*/ 36640 h 2538970"/>
                <a:gd name="connsiteX401" fmla="*/ 1468450 w 2485572"/>
                <a:gd name="connsiteY401" fmla="*/ 36640 h 2538970"/>
                <a:gd name="connsiteX402" fmla="*/ 1474131 w 2485572"/>
                <a:gd name="connsiteY402" fmla="*/ 33800 h 2538970"/>
                <a:gd name="connsiteX403" fmla="*/ 1479528 w 2485572"/>
                <a:gd name="connsiteY403" fmla="*/ 30960 h 2538970"/>
                <a:gd name="connsiteX404" fmla="*/ 1485208 w 2485572"/>
                <a:gd name="connsiteY404" fmla="*/ 30960 h 2538970"/>
                <a:gd name="connsiteX405" fmla="*/ 1544003 w 2485572"/>
                <a:gd name="connsiteY405" fmla="*/ 16758 h 2538970"/>
                <a:gd name="connsiteX406" fmla="*/ 1549684 w 2485572"/>
                <a:gd name="connsiteY406" fmla="*/ 14202 h 2538970"/>
                <a:gd name="connsiteX407" fmla="*/ 1555364 w 2485572"/>
                <a:gd name="connsiteY407" fmla="*/ 14202 h 2538970"/>
                <a:gd name="connsiteX408" fmla="*/ 1563601 w 2485572"/>
                <a:gd name="connsiteY408" fmla="*/ 11361 h 2538970"/>
                <a:gd name="connsiteX409" fmla="*/ 1614159 w 2485572"/>
                <a:gd name="connsiteY409" fmla="*/ 22439 h 2538970"/>
                <a:gd name="connsiteX410" fmla="*/ 1619840 w 2485572"/>
                <a:gd name="connsiteY410" fmla="*/ 19598 h 2538970"/>
                <a:gd name="connsiteX411" fmla="*/ 1630917 w 2485572"/>
                <a:gd name="connsiteY411" fmla="*/ 16758 h 2538970"/>
                <a:gd name="connsiteX412" fmla="*/ 1645119 w 2485572"/>
                <a:gd name="connsiteY412" fmla="*/ 8521 h 2538970"/>
                <a:gd name="connsiteX413" fmla="*/ 1653356 w 2485572"/>
                <a:gd name="connsiteY413" fmla="*/ 5681 h 2538970"/>
                <a:gd name="connsiteX414" fmla="*/ 1689712 w 2485572"/>
                <a:gd name="connsiteY414" fmla="*/ 0 h 2538970"/>
                <a:gd name="connsiteX415" fmla="*/ 1698233 w 2485572"/>
                <a:gd name="connsiteY415" fmla="*/ 11361 h 2538970"/>
                <a:gd name="connsiteX416" fmla="*/ 1703914 w 2485572"/>
                <a:gd name="connsiteY416" fmla="*/ 14202 h 2538970"/>
                <a:gd name="connsiteX417" fmla="*/ 1709310 w 2485572"/>
                <a:gd name="connsiteY417" fmla="*/ 16758 h 2538970"/>
                <a:gd name="connsiteX418" fmla="*/ 1717831 w 2485572"/>
                <a:gd name="connsiteY418" fmla="*/ 16758 h 2538970"/>
                <a:gd name="connsiteX419" fmla="*/ 1757028 w 2485572"/>
                <a:gd name="connsiteY419" fmla="*/ 22439 h 2538970"/>
                <a:gd name="connsiteX420" fmla="*/ 1762708 w 2485572"/>
                <a:gd name="connsiteY420" fmla="*/ 25279 h 2538970"/>
                <a:gd name="connsiteX421" fmla="*/ 1768389 w 2485572"/>
                <a:gd name="connsiteY421" fmla="*/ 25279 h 2538970"/>
                <a:gd name="connsiteX422" fmla="*/ 1787987 w 2485572"/>
                <a:gd name="connsiteY422" fmla="*/ 33800 h 2538970"/>
                <a:gd name="connsiteX423" fmla="*/ 1793384 w 2485572"/>
                <a:gd name="connsiteY423" fmla="*/ 33800 h 2538970"/>
                <a:gd name="connsiteX424" fmla="*/ 1801905 w 2485572"/>
                <a:gd name="connsiteY424" fmla="*/ 36640 h 2538970"/>
                <a:gd name="connsiteX425" fmla="*/ 1835421 w 2485572"/>
                <a:gd name="connsiteY425" fmla="*/ 42037 h 2538970"/>
                <a:gd name="connsiteX426" fmla="*/ 1891659 w 2485572"/>
                <a:gd name="connsiteY426" fmla="*/ 61635 h 2538970"/>
                <a:gd name="connsiteX427" fmla="*/ 1897340 w 2485572"/>
                <a:gd name="connsiteY427" fmla="*/ 64475 h 2538970"/>
                <a:gd name="connsiteX428" fmla="*/ 1899896 w 2485572"/>
                <a:gd name="connsiteY428" fmla="*/ 67316 h 2538970"/>
                <a:gd name="connsiteX429" fmla="*/ 1944774 w 2485572"/>
                <a:gd name="connsiteY429" fmla="*/ 123270 h 2538970"/>
                <a:gd name="connsiteX430" fmla="*/ 1947614 w 2485572"/>
                <a:gd name="connsiteY430" fmla="*/ 128951 h 2538970"/>
                <a:gd name="connsiteX431" fmla="*/ 1950454 w 2485572"/>
                <a:gd name="connsiteY431" fmla="*/ 131791 h 2538970"/>
                <a:gd name="connsiteX432" fmla="*/ 1956135 w 2485572"/>
                <a:gd name="connsiteY432" fmla="*/ 140312 h 2538970"/>
                <a:gd name="connsiteX433" fmla="*/ 1958975 w 2485572"/>
                <a:gd name="connsiteY433" fmla="*/ 145709 h 2538970"/>
                <a:gd name="connsiteX434" fmla="*/ 1961532 w 2485572"/>
                <a:gd name="connsiteY434" fmla="*/ 154230 h 2538970"/>
                <a:gd name="connsiteX435" fmla="*/ 1998172 w 2485572"/>
                <a:gd name="connsiteY435" fmla="*/ 204788 h 2538970"/>
                <a:gd name="connsiteX436" fmla="*/ 2003569 w 2485572"/>
                <a:gd name="connsiteY436" fmla="*/ 207344 h 2538970"/>
                <a:gd name="connsiteX437" fmla="*/ 2009249 w 2485572"/>
                <a:gd name="connsiteY437" fmla="*/ 210184 h 2538970"/>
                <a:gd name="connsiteX438" fmla="*/ 2017770 w 2485572"/>
                <a:gd name="connsiteY438" fmla="*/ 210184 h 2538970"/>
                <a:gd name="connsiteX439" fmla="*/ 2026007 w 2485572"/>
                <a:gd name="connsiteY439" fmla="*/ 213025 h 2538970"/>
                <a:gd name="connsiteX440" fmla="*/ 2037368 w 2485572"/>
                <a:gd name="connsiteY440" fmla="*/ 215865 h 2538970"/>
                <a:gd name="connsiteX441" fmla="*/ 2099003 w 2485572"/>
                <a:gd name="connsiteY441" fmla="*/ 221546 h 2538970"/>
                <a:gd name="connsiteX442" fmla="*/ 2104684 w 2485572"/>
                <a:gd name="connsiteY442" fmla="*/ 224386 h 2538970"/>
                <a:gd name="connsiteX443" fmla="*/ 2112921 w 2485572"/>
                <a:gd name="connsiteY443" fmla="*/ 224386 h 2538970"/>
                <a:gd name="connsiteX444" fmla="*/ 2124283 w 2485572"/>
                <a:gd name="connsiteY444" fmla="*/ 229783 h 2538970"/>
                <a:gd name="connsiteX445" fmla="*/ 2177397 w 2485572"/>
                <a:gd name="connsiteY445" fmla="*/ 229783 h 2538970"/>
                <a:gd name="connsiteX446" fmla="*/ 2185918 w 2485572"/>
                <a:gd name="connsiteY446" fmla="*/ 232623 h 2538970"/>
                <a:gd name="connsiteX447" fmla="*/ 2213753 w 2485572"/>
                <a:gd name="connsiteY447" fmla="*/ 226942 h 2538970"/>
                <a:gd name="connsiteX448" fmla="*/ 2219434 w 2485572"/>
                <a:gd name="connsiteY448" fmla="*/ 224386 h 2538970"/>
                <a:gd name="connsiteX449" fmla="*/ 2241872 w 2485572"/>
                <a:gd name="connsiteY44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2166319 w 2485572"/>
                <a:gd name="connsiteY71" fmla="*/ 1558205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481504 w 2485572"/>
                <a:gd name="connsiteY230" fmla="*/ 1627172 h 2538970"/>
                <a:gd name="connsiteX231" fmla="*/ 1061999 w 2485572"/>
                <a:gd name="connsiteY231" fmla="*/ 1465610 h 2538970"/>
                <a:gd name="connsiteX232" fmla="*/ 1061999 w 2485572"/>
                <a:gd name="connsiteY232" fmla="*/ 1429254 h 2538970"/>
                <a:gd name="connsiteX233" fmla="*/ 1048082 w 2485572"/>
                <a:gd name="connsiteY233" fmla="*/ 1403975 h 2538970"/>
                <a:gd name="connsiteX234" fmla="*/ 1022803 w 2485572"/>
                <a:gd name="connsiteY234" fmla="*/ 1387217 h 2538970"/>
                <a:gd name="connsiteX235" fmla="*/ 1011725 w 2485572"/>
                <a:gd name="connsiteY235" fmla="*/ 1381536 h 2538970"/>
                <a:gd name="connsiteX236" fmla="*/ 1000364 w 2485572"/>
                <a:gd name="connsiteY236" fmla="*/ 1381536 h 2538970"/>
                <a:gd name="connsiteX237" fmla="*/ 961167 w 2485572"/>
                <a:gd name="connsiteY237" fmla="*/ 1376140 h 2538970"/>
                <a:gd name="connsiteX238" fmla="*/ 924811 w 2485572"/>
                <a:gd name="connsiteY238" fmla="*/ 1367618 h 2538970"/>
                <a:gd name="connsiteX239" fmla="*/ 919131 w 2485572"/>
                <a:gd name="connsiteY239" fmla="*/ 1367618 h 2538970"/>
                <a:gd name="connsiteX240" fmla="*/ 913450 w 2485572"/>
                <a:gd name="connsiteY240" fmla="*/ 1364778 h 2538970"/>
                <a:gd name="connsiteX241" fmla="*/ 908053 w 2485572"/>
                <a:gd name="connsiteY241" fmla="*/ 1364778 h 2538970"/>
                <a:gd name="connsiteX242" fmla="*/ 877094 w 2485572"/>
                <a:gd name="connsiteY242" fmla="*/ 1381536 h 2538970"/>
                <a:gd name="connsiteX243" fmla="*/ 868857 w 2485572"/>
                <a:gd name="connsiteY243" fmla="*/ 1390057 h 2538970"/>
                <a:gd name="connsiteX244" fmla="*/ 835057 w 2485572"/>
                <a:gd name="connsiteY244" fmla="*/ 1434934 h 2538970"/>
                <a:gd name="connsiteX245" fmla="*/ 832217 w 2485572"/>
                <a:gd name="connsiteY245" fmla="*/ 1440331 h 2538970"/>
                <a:gd name="connsiteX246" fmla="*/ 832217 w 2485572"/>
                <a:gd name="connsiteY246" fmla="*/ 1446012 h 2538970"/>
                <a:gd name="connsiteX247" fmla="*/ 767741 w 2485572"/>
                <a:gd name="connsiteY247" fmla="*/ 1513327 h 2538970"/>
                <a:gd name="connsiteX248" fmla="*/ 711787 w 2485572"/>
                <a:gd name="connsiteY248" fmla="*/ 1535766 h 2538970"/>
                <a:gd name="connsiteX249" fmla="*/ 686508 w 2485572"/>
                <a:gd name="connsiteY249" fmla="*/ 1541447 h 2538970"/>
                <a:gd name="connsiteX250" fmla="*/ 661513 w 2485572"/>
                <a:gd name="connsiteY250" fmla="*/ 1549684 h 2538970"/>
                <a:gd name="connsiteX251" fmla="*/ 658672 w 2485572"/>
                <a:gd name="connsiteY251" fmla="*/ 1552524 h 2538970"/>
                <a:gd name="connsiteX252" fmla="*/ 652992 w 2485572"/>
                <a:gd name="connsiteY252" fmla="*/ 1555364 h 2538970"/>
                <a:gd name="connsiteX253" fmla="*/ 624873 w 2485572"/>
                <a:gd name="connsiteY253" fmla="*/ 1561045 h 2538970"/>
                <a:gd name="connsiteX254" fmla="*/ 619476 w 2485572"/>
                <a:gd name="connsiteY254" fmla="*/ 1558205 h 2538970"/>
                <a:gd name="connsiteX255" fmla="*/ 616636 w 2485572"/>
                <a:gd name="connsiteY255" fmla="*/ 1555364 h 2538970"/>
                <a:gd name="connsiteX256" fmla="*/ 597037 w 2485572"/>
                <a:gd name="connsiteY256" fmla="*/ 1532926 h 2538970"/>
                <a:gd name="connsiteX257" fmla="*/ 594197 w 2485572"/>
                <a:gd name="connsiteY257" fmla="*/ 1521848 h 2538970"/>
                <a:gd name="connsiteX258" fmla="*/ 591357 w 2485572"/>
                <a:gd name="connsiteY258" fmla="*/ 1519008 h 2538970"/>
                <a:gd name="connsiteX259" fmla="*/ 566078 w 2485572"/>
                <a:gd name="connsiteY259" fmla="*/ 1482368 h 2538970"/>
                <a:gd name="connsiteX260" fmla="*/ 560397 w 2485572"/>
                <a:gd name="connsiteY260" fmla="*/ 1471291 h 2538970"/>
                <a:gd name="connsiteX261" fmla="*/ 555000 w 2485572"/>
                <a:gd name="connsiteY261" fmla="*/ 1465610 h 2538970"/>
                <a:gd name="connsiteX262" fmla="*/ 498762 w 2485572"/>
                <a:gd name="connsiteY262" fmla="*/ 1432094 h 2538970"/>
                <a:gd name="connsiteX263" fmla="*/ 490525 w 2485572"/>
                <a:gd name="connsiteY263" fmla="*/ 1429254 h 2538970"/>
                <a:gd name="connsiteX264" fmla="*/ 487685 w 2485572"/>
                <a:gd name="connsiteY264" fmla="*/ 1429254 h 2538970"/>
                <a:gd name="connsiteX265" fmla="*/ 462406 w 2485572"/>
                <a:gd name="connsiteY265" fmla="*/ 1426413 h 2538970"/>
                <a:gd name="connsiteX266" fmla="*/ 400770 w 2485572"/>
                <a:gd name="connsiteY266" fmla="*/ 1426413 h 2538970"/>
                <a:gd name="connsiteX267" fmla="*/ 392250 w 2485572"/>
                <a:gd name="connsiteY267" fmla="*/ 1423573 h 2538970"/>
                <a:gd name="connsiteX268" fmla="*/ 384013 w 2485572"/>
                <a:gd name="connsiteY268" fmla="*/ 1420733 h 2538970"/>
                <a:gd name="connsiteX269" fmla="*/ 375492 w 2485572"/>
                <a:gd name="connsiteY269" fmla="*/ 1420733 h 2538970"/>
                <a:gd name="connsiteX270" fmla="*/ 319537 w 2485572"/>
                <a:gd name="connsiteY270" fmla="*/ 1409655 h 2538970"/>
                <a:gd name="connsiteX271" fmla="*/ 313856 w 2485572"/>
                <a:gd name="connsiteY271" fmla="*/ 1406815 h 2538970"/>
                <a:gd name="connsiteX272" fmla="*/ 308176 w 2485572"/>
                <a:gd name="connsiteY272" fmla="*/ 1406815 h 2538970"/>
                <a:gd name="connsiteX273" fmla="*/ 297098 w 2485572"/>
                <a:gd name="connsiteY273" fmla="*/ 1401134 h 2538970"/>
                <a:gd name="connsiteX274" fmla="*/ 221546 w 2485572"/>
                <a:gd name="connsiteY274" fmla="*/ 1392898 h 2538970"/>
                <a:gd name="connsiteX275" fmla="*/ 213025 w 2485572"/>
                <a:gd name="connsiteY275" fmla="*/ 1392898 h 2538970"/>
                <a:gd name="connsiteX276" fmla="*/ 204504 w 2485572"/>
                <a:gd name="connsiteY276" fmla="*/ 1395738 h 2538970"/>
                <a:gd name="connsiteX277" fmla="*/ 154230 w 2485572"/>
                <a:gd name="connsiteY277" fmla="*/ 1406815 h 2538970"/>
                <a:gd name="connsiteX278" fmla="*/ 148549 w 2485572"/>
                <a:gd name="connsiteY278" fmla="*/ 1403975 h 2538970"/>
                <a:gd name="connsiteX279" fmla="*/ 137472 w 2485572"/>
                <a:gd name="connsiteY279" fmla="*/ 1398294 h 2538970"/>
                <a:gd name="connsiteX280" fmla="*/ 131791 w 2485572"/>
                <a:gd name="connsiteY280" fmla="*/ 1398294 h 2538970"/>
                <a:gd name="connsiteX281" fmla="*/ 67316 w 2485572"/>
                <a:gd name="connsiteY281" fmla="*/ 1418177 h 2538970"/>
                <a:gd name="connsiteX282" fmla="*/ 58795 w 2485572"/>
                <a:gd name="connsiteY282" fmla="*/ 1420733 h 2538970"/>
                <a:gd name="connsiteX283" fmla="*/ 50558 w 2485572"/>
                <a:gd name="connsiteY283" fmla="*/ 1423573 h 2538970"/>
                <a:gd name="connsiteX284" fmla="*/ 42037 w 2485572"/>
                <a:gd name="connsiteY284" fmla="*/ 1423573 h 2538970"/>
                <a:gd name="connsiteX285" fmla="*/ 5681 w 2485572"/>
                <a:gd name="connsiteY285" fmla="*/ 1432094 h 2538970"/>
                <a:gd name="connsiteX286" fmla="*/ 2840 w 2485572"/>
                <a:gd name="connsiteY286" fmla="*/ 1403975 h 2538970"/>
                <a:gd name="connsiteX287" fmla="*/ 0 w 2485572"/>
                <a:gd name="connsiteY287" fmla="*/ 1395738 h 2538970"/>
                <a:gd name="connsiteX288" fmla="*/ 5681 w 2485572"/>
                <a:gd name="connsiteY288" fmla="*/ 1373299 h 2538970"/>
                <a:gd name="connsiteX289" fmla="*/ 5681 w 2485572"/>
                <a:gd name="connsiteY289" fmla="*/ 1361938 h 2538970"/>
                <a:gd name="connsiteX290" fmla="*/ 11361 w 2485572"/>
                <a:gd name="connsiteY290" fmla="*/ 1345180 h 2538970"/>
                <a:gd name="connsiteX291" fmla="*/ 42037 w 2485572"/>
                <a:gd name="connsiteY291" fmla="*/ 1305983 h 2538970"/>
                <a:gd name="connsiteX292" fmla="*/ 47718 w 2485572"/>
                <a:gd name="connsiteY292" fmla="*/ 1294622 h 2538970"/>
                <a:gd name="connsiteX293" fmla="*/ 39197 w 2485572"/>
                <a:gd name="connsiteY293" fmla="*/ 1275024 h 2538970"/>
                <a:gd name="connsiteX294" fmla="*/ 33516 w 2485572"/>
                <a:gd name="connsiteY294" fmla="*/ 1269627 h 2538970"/>
                <a:gd name="connsiteX295" fmla="*/ 33516 w 2485572"/>
                <a:gd name="connsiteY295" fmla="*/ 1244348 h 2538970"/>
                <a:gd name="connsiteX296" fmla="*/ 64475 w 2485572"/>
                <a:gd name="connsiteY296" fmla="*/ 1213389 h 2538970"/>
                <a:gd name="connsiteX297" fmla="*/ 81233 w 2485572"/>
                <a:gd name="connsiteY297" fmla="*/ 1199471 h 2538970"/>
                <a:gd name="connsiteX298" fmla="*/ 86914 w 2485572"/>
                <a:gd name="connsiteY298" fmla="*/ 1190950 h 2538970"/>
                <a:gd name="connsiteX299" fmla="*/ 97991 w 2485572"/>
                <a:gd name="connsiteY299" fmla="*/ 1160275 h 2538970"/>
                <a:gd name="connsiteX300" fmla="*/ 95435 w 2485572"/>
                <a:gd name="connsiteY300" fmla="*/ 1151753 h 2538970"/>
                <a:gd name="connsiteX301" fmla="*/ 95435 w 2485572"/>
                <a:gd name="connsiteY301" fmla="*/ 1121078 h 2538970"/>
                <a:gd name="connsiteX302" fmla="*/ 100832 w 2485572"/>
                <a:gd name="connsiteY302" fmla="*/ 1112557 h 2538970"/>
                <a:gd name="connsiteX303" fmla="*/ 103672 w 2485572"/>
                <a:gd name="connsiteY303" fmla="*/ 1106876 h 2538970"/>
                <a:gd name="connsiteX304" fmla="*/ 154230 w 2485572"/>
                <a:gd name="connsiteY304" fmla="*/ 1070520 h 2538970"/>
                <a:gd name="connsiteX305" fmla="*/ 176668 w 2485572"/>
                <a:gd name="connsiteY305" fmla="*/ 1045241 h 2538970"/>
                <a:gd name="connsiteX306" fmla="*/ 176668 w 2485572"/>
                <a:gd name="connsiteY306" fmla="*/ 1037004 h 2538970"/>
                <a:gd name="connsiteX307" fmla="*/ 173828 w 2485572"/>
                <a:gd name="connsiteY307" fmla="*/ 1028483 h 2538970"/>
                <a:gd name="connsiteX308" fmla="*/ 157070 w 2485572"/>
                <a:gd name="connsiteY308" fmla="*/ 1008885 h 2538970"/>
                <a:gd name="connsiteX309" fmla="*/ 154230 w 2485572"/>
                <a:gd name="connsiteY309" fmla="*/ 1000648 h 2538970"/>
                <a:gd name="connsiteX310" fmla="*/ 157070 w 2485572"/>
                <a:gd name="connsiteY310" fmla="*/ 964008 h 2538970"/>
                <a:gd name="connsiteX311" fmla="*/ 154230 w 2485572"/>
                <a:gd name="connsiteY311" fmla="*/ 955771 h 2538970"/>
                <a:gd name="connsiteX312" fmla="*/ 126111 w 2485572"/>
                <a:gd name="connsiteY312" fmla="*/ 930492 h 2538970"/>
                <a:gd name="connsiteX313" fmla="*/ 112193 w 2485572"/>
                <a:gd name="connsiteY313" fmla="*/ 927652 h 2538970"/>
                <a:gd name="connsiteX314" fmla="*/ 109353 w 2485572"/>
                <a:gd name="connsiteY314" fmla="*/ 921971 h 2538970"/>
                <a:gd name="connsiteX315" fmla="*/ 109353 w 2485572"/>
                <a:gd name="connsiteY315" fmla="*/ 908053 h 2538970"/>
                <a:gd name="connsiteX316" fmla="*/ 117590 w 2485572"/>
                <a:gd name="connsiteY316" fmla="*/ 891295 h 2538970"/>
                <a:gd name="connsiteX317" fmla="*/ 123270 w 2485572"/>
                <a:gd name="connsiteY317" fmla="*/ 885615 h 2538970"/>
                <a:gd name="connsiteX318" fmla="*/ 148549 w 2485572"/>
                <a:gd name="connsiteY318" fmla="*/ 866016 h 2538970"/>
                <a:gd name="connsiteX319" fmla="*/ 128951 w 2485572"/>
                <a:gd name="connsiteY319" fmla="*/ 840738 h 2538970"/>
                <a:gd name="connsiteX320" fmla="*/ 126111 w 2485572"/>
                <a:gd name="connsiteY320" fmla="*/ 821139 h 2538970"/>
                <a:gd name="connsiteX321" fmla="*/ 140028 w 2485572"/>
                <a:gd name="connsiteY321" fmla="*/ 812618 h 2538970"/>
                <a:gd name="connsiteX322" fmla="*/ 142869 w 2485572"/>
                <a:gd name="connsiteY322" fmla="*/ 790464 h 2538970"/>
                <a:gd name="connsiteX323" fmla="*/ 154230 w 2485572"/>
                <a:gd name="connsiteY323" fmla="*/ 773422 h 2538970"/>
                <a:gd name="connsiteX324" fmla="*/ 157070 w 2485572"/>
                <a:gd name="connsiteY324" fmla="*/ 762344 h 2538970"/>
                <a:gd name="connsiteX325" fmla="*/ 157070 w 2485572"/>
                <a:gd name="connsiteY325" fmla="*/ 753824 h 2538970"/>
                <a:gd name="connsiteX326" fmla="*/ 145709 w 2485572"/>
                <a:gd name="connsiteY326" fmla="*/ 731385 h 2538970"/>
                <a:gd name="connsiteX327" fmla="*/ 145709 w 2485572"/>
                <a:gd name="connsiteY327" fmla="*/ 723148 h 2538970"/>
                <a:gd name="connsiteX328" fmla="*/ 159627 w 2485572"/>
                <a:gd name="connsiteY328" fmla="*/ 714627 h 2538970"/>
                <a:gd name="connsiteX329" fmla="*/ 204504 w 2485572"/>
                <a:gd name="connsiteY329" fmla="*/ 708946 h 2538970"/>
                <a:gd name="connsiteX330" fmla="*/ 232623 w 2485572"/>
                <a:gd name="connsiteY330" fmla="*/ 678271 h 2538970"/>
                <a:gd name="connsiteX331" fmla="*/ 232623 w 2485572"/>
                <a:gd name="connsiteY331" fmla="*/ 666909 h 2538970"/>
                <a:gd name="connsiteX332" fmla="*/ 215865 w 2485572"/>
                <a:gd name="connsiteY332" fmla="*/ 644755 h 2538970"/>
                <a:gd name="connsiteX333" fmla="*/ 218705 w 2485572"/>
                <a:gd name="connsiteY333" fmla="*/ 613795 h 2538970"/>
                <a:gd name="connsiteX334" fmla="*/ 241144 w 2485572"/>
                <a:gd name="connsiteY334" fmla="*/ 582836 h 2538970"/>
                <a:gd name="connsiteX335" fmla="*/ 252221 w 2485572"/>
                <a:gd name="connsiteY335" fmla="*/ 571758 h 2538970"/>
                <a:gd name="connsiteX336" fmla="*/ 285737 w 2485572"/>
                <a:gd name="connsiteY336" fmla="*/ 524041 h 2538970"/>
                <a:gd name="connsiteX337" fmla="*/ 291418 w 2485572"/>
                <a:gd name="connsiteY337" fmla="*/ 518644 h 2538970"/>
                <a:gd name="connsiteX338" fmla="*/ 322377 w 2485572"/>
                <a:gd name="connsiteY338" fmla="*/ 518644 h 2538970"/>
                <a:gd name="connsiteX339" fmla="*/ 333455 w 2485572"/>
                <a:gd name="connsiteY339" fmla="*/ 510123 h 2538970"/>
                <a:gd name="connsiteX340" fmla="*/ 341976 w 2485572"/>
                <a:gd name="connsiteY340" fmla="*/ 482004 h 2538970"/>
                <a:gd name="connsiteX341" fmla="*/ 347372 w 2485572"/>
                <a:gd name="connsiteY341" fmla="*/ 476607 h 2538970"/>
                <a:gd name="connsiteX342" fmla="*/ 386853 w 2485572"/>
                <a:gd name="connsiteY342" fmla="*/ 459565 h 2538970"/>
                <a:gd name="connsiteX343" fmla="*/ 389409 w 2485572"/>
                <a:gd name="connsiteY343" fmla="*/ 454169 h 2538970"/>
                <a:gd name="connsiteX344" fmla="*/ 400770 w 2485572"/>
                <a:gd name="connsiteY344" fmla="*/ 434570 h 2538970"/>
                <a:gd name="connsiteX345" fmla="*/ 414688 w 2485572"/>
                <a:gd name="connsiteY345" fmla="*/ 392534 h 2538970"/>
                <a:gd name="connsiteX346" fmla="*/ 428890 w 2485572"/>
                <a:gd name="connsiteY346" fmla="*/ 341976 h 2538970"/>
                <a:gd name="connsiteX347" fmla="*/ 434286 w 2485572"/>
                <a:gd name="connsiteY347" fmla="*/ 255062 h 2538970"/>
                <a:gd name="connsiteX348" fmla="*/ 437127 w 2485572"/>
                <a:gd name="connsiteY348" fmla="*/ 252221 h 2538970"/>
                <a:gd name="connsiteX349" fmla="*/ 448488 w 2485572"/>
                <a:gd name="connsiteY349" fmla="*/ 235463 h 2538970"/>
                <a:gd name="connsiteX350" fmla="*/ 468086 w 2485572"/>
                <a:gd name="connsiteY350" fmla="*/ 221546 h 2538970"/>
                <a:gd name="connsiteX351" fmla="*/ 501602 w 2485572"/>
                <a:gd name="connsiteY351" fmla="*/ 215865 h 2538970"/>
                <a:gd name="connsiteX352" fmla="*/ 512964 w 2485572"/>
                <a:gd name="connsiteY352" fmla="*/ 213025 h 2538970"/>
                <a:gd name="connsiteX353" fmla="*/ 555000 w 2485572"/>
                <a:gd name="connsiteY353" fmla="*/ 187746 h 2538970"/>
                <a:gd name="connsiteX354" fmla="*/ 557557 w 2485572"/>
                <a:gd name="connsiteY354" fmla="*/ 182349 h 2538970"/>
                <a:gd name="connsiteX355" fmla="*/ 602434 w 2485572"/>
                <a:gd name="connsiteY355" fmla="*/ 131791 h 2538970"/>
                <a:gd name="connsiteX356" fmla="*/ 605274 w 2485572"/>
                <a:gd name="connsiteY356" fmla="*/ 123270 h 2538970"/>
                <a:gd name="connsiteX357" fmla="*/ 594197 w 2485572"/>
                <a:gd name="connsiteY357" fmla="*/ 70156 h 2538970"/>
                <a:gd name="connsiteX358" fmla="*/ 650151 w 2485572"/>
                <a:gd name="connsiteY358" fmla="*/ 92595 h 2538970"/>
                <a:gd name="connsiteX359" fmla="*/ 664069 w 2485572"/>
                <a:gd name="connsiteY359" fmla="*/ 92595 h 2538970"/>
                <a:gd name="connsiteX360" fmla="*/ 689348 w 2485572"/>
                <a:gd name="connsiteY360" fmla="*/ 98275 h 2538970"/>
                <a:gd name="connsiteX361" fmla="*/ 723148 w 2485572"/>
                <a:gd name="connsiteY361" fmla="*/ 89754 h 2538970"/>
                <a:gd name="connsiteX362" fmla="*/ 725704 w 2485572"/>
                <a:gd name="connsiteY362" fmla="*/ 92595 h 2538970"/>
                <a:gd name="connsiteX363" fmla="*/ 731385 w 2485572"/>
                <a:gd name="connsiteY363" fmla="*/ 92595 h 2538970"/>
                <a:gd name="connsiteX364" fmla="*/ 737065 w 2485572"/>
                <a:gd name="connsiteY364" fmla="*/ 95435 h 2538970"/>
                <a:gd name="connsiteX365" fmla="*/ 742746 w 2485572"/>
                <a:gd name="connsiteY365" fmla="*/ 95435 h 2538970"/>
                <a:gd name="connsiteX366" fmla="*/ 779102 w 2485572"/>
                <a:gd name="connsiteY366" fmla="*/ 75837 h 2538970"/>
                <a:gd name="connsiteX367" fmla="*/ 818299 w 2485572"/>
                <a:gd name="connsiteY367" fmla="*/ 39197 h 2538970"/>
                <a:gd name="connsiteX368" fmla="*/ 823980 w 2485572"/>
                <a:gd name="connsiteY368" fmla="*/ 33800 h 2538970"/>
                <a:gd name="connsiteX369" fmla="*/ 851815 w 2485572"/>
                <a:gd name="connsiteY369" fmla="*/ 19598 h 2538970"/>
                <a:gd name="connsiteX370" fmla="*/ 854655 w 2485572"/>
                <a:gd name="connsiteY370" fmla="*/ 14202 h 2538970"/>
                <a:gd name="connsiteX371" fmla="*/ 888455 w 2485572"/>
                <a:gd name="connsiteY371" fmla="*/ 8521 h 2538970"/>
                <a:gd name="connsiteX372" fmla="*/ 893852 w 2485572"/>
                <a:gd name="connsiteY372" fmla="*/ 11361 h 2538970"/>
                <a:gd name="connsiteX373" fmla="*/ 933332 w 2485572"/>
                <a:gd name="connsiteY373" fmla="*/ 36640 h 2538970"/>
                <a:gd name="connsiteX374" fmla="*/ 938729 w 2485572"/>
                <a:gd name="connsiteY374" fmla="*/ 42037 h 2538970"/>
                <a:gd name="connsiteX375" fmla="*/ 969689 w 2485572"/>
                <a:gd name="connsiteY375" fmla="*/ 61635 h 2538970"/>
                <a:gd name="connsiteX376" fmla="*/ 972529 w 2485572"/>
                <a:gd name="connsiteY376" fmla="*/ 64475 h 2538970"/>
                <a:gd name="connsiteX377" fmla="*/ 977925 w 2485572"/>
                <a:gd name="connsiteY377" fmla="*/ 67316 h 2538970"/>
                <a:gd name="connsiteX378" fmla="*/ 1011725 w 2485572"/>
                <a:gd name="connsiteY378" fmla="*/ 67316 h 2538970"/>
                <a:gd name="connsiteX379" fmla="*/ 1031324 w 2485572"/>
                <a:gd name="connsiteY379" fmla="*/ 64475 h 2538970"/>
                <a:gd name="connsiteX380" fmla="*/ 1042401 w 2485572"/>
                <a:gd name="connsiteY380" fmla="*/ 64475 h 2538970"/>
                <a:gd name="connsiteX381" fmla="*/ 1104036 w 2485572"/>
                <a:gd name="connsiteY381" fmla="*/ 70156 h 2538970"/>
                <a:gd name="connsiteX382" fmla="*/ 1109717 w 2485572"/>
                <a:gd name="connsiteY382" fmla="*/ 75837 h 2538970"/>
                <a:gd name="connsiteX383" fmla="*/ 1118238 w 2485572"/>
                <a:gd name="connsiteY383" fmla="*/ 81233 h 2538970"/>
                <a:gd name="connsiteX384" fmla="*/ 1121078 w 2485572"/>
                <a:gd name="connsiteY384" fmla="*/ 84074 h 2538970"/>
                <a:gd name="connsiteX385" fmla="*/ 1143517 w 2485572"/>
                <a:gd name="connsiteY385" fmla="*/ 95435 h 2538970"/>
                <a:gd name="connsiteX386" fmla="*/ 1151754 w 2485572"/>
                <a:gd name="connsiteY386" fmla="*/ 100832 h 2538970"/>
                <a:gd name="connsiteX387" fmla="*/ 1171352 w 2485572"/>
                <a:gd name="connsiteY387" fmla="*/ 100832 h 2538970"/>
                <a:gd name="connsiteX388" fmla="*/ 1174192 w 2485572"/>
                <a:gd name="connsiteY388" fmla="*/ 98275 h 2538970"/>
                <a:gd name="connsiteX389" fmla="*/ 1188110 w 2485572"/>
                <a:gd name="connsiteY389" fmla="*/ 89754 h 2538970"/>
                <a:gd name="connsiteX390" fmla="*/ 1193791 w 2485572"/>
                <a:gd name="connsiteY390" fmla="*/ 84074 h 2538970"/>
                <a:gd name="connsiteX391" fmla="*/ 1238668 w 2485572"/>
                <a:gd name="connsiteY391" fmla="*/ 75837 h 2538970"/>
                <a:gd name="connsiteX392" fmla="*/ 1244348 w 2485572"/>
                <a:gd name="connsiteY392" fmla="*/ 78677 h 2538970"/>
                <a:gd name="connsiteX393" fmla="*/ 1272184 w 2485572"/>
                <a:gd name="connsiteY393" fmla="*/ 75837 h 2538970"/>
                <a:gd name="connsiteX394" fmla="*/ 1280705 w 2485572"/>
                <a:gd name="connsiteY394" fmla="*/ 72996 h 2538970"/>
                <a:gd name="connsiteX395" fmla="*/ 1286385 w 2485572"/>
                <a:gd name="connsiteY395" fmla="*/ 72996 h 2538970"/>
                <a:gd name="connsiteX396" fmla="*/ 1348020 w 2485572"/>
                <a:gd name="connsiteY396" fmla="*/ 50558 h 2538970"/>
                <a:gd name="connsiteX397" fmla="*/ 1350861 w 2485572"/>
                <a:gd name="connsiteY397" fmla="*/ 50558 h 2538970"/>
                <a:gd name="connsiteX398" fmla="*/ 1392898 w 2485572"/>
                <a:gd name="connsiteY398" fmla="*/ 39197 h 2538970"/>
                <a:gd name="connsiteX399" fmla="*/ 1406815 w 2485572"/>
                <a:gd name="connsiteY399" fmla="*/ 39197 h 2538970"/>
                <a:gd name="connsiteX400" fmla="*/ 1459929 w 2485572"/>
                <a:gd name="connsiteY400" fmla="*/ 36640 h 2538970"/>
                <a:gd name="connsiteX401" fmla="*/ 1468450 w 2485572"/>
                <a:gd name="connsiteY401" fmla="*/ 36640 h 2538970"/>
                <a:gd name="connsiteX402" fmla="*/ 1474131 w 2485572"/>
                <a:gd name="connsiteY402" fmla="*/ 33800 h 2538970"/>
                <a:gd name="connsiteX403" fmla="*/ 1479528 w 2485572"/>
                <a:gd name="connsiteY403" fmla="*/ 30960 h 2538970"/>
                <a:gd name="connsiteX404" fmla="*/ 1485208 w 2485572"/>
                <a:gd name="connsiteY404" fmla="*/ 30960 h 2538970"/>
                <a:gd name="connsiteX405" fmla="*/ 1544003 w 2485572"/>
                <a:gd name="connsiteY405" fmla="*/ 16758 h 2538970"/>
                <a:gd name="connsiteX406" fmla="*/ 1549684 w 2485572"/>
                <a:gd name="connsiteY406" fmla="*/ 14202 h 2538970"/>
                <a:gd name="connsiteX407" fmla="*/ 1555364 w 2485572"/>
                <a:gd name="connsiteY407" fmla="*/ 14202 h 2538970"/>
                <a:gd name="connsiteX408" fmla="*/ 1563601 w 2485572"/>
                <a:gd name="connsiteY408" fmla="*/ 11361 h 2538970"/>
                <a:gd name="connsiteX409" fmla="*/ 1614159 w 2485572"/>
                <a:gd name="connsiteY409" fmla="*/ 22439 h 2538970"/>
                <a:gd name="connsiteX410" fmla="*/ 1619840 w 2485572"/>
                <a:gd name="connsiteY410" fmla="*/ 19598 h 2538970"/>
                <a:gd name="connsiteX411" fmla="*/ 1630917 w 2485572"/>
                <a:gd name="connsiteY411" fmla="*/ 16758 h 2538970"/>
                <a:gd name="connsiteX412" fmla="*/ 1645119 w 2485572"/>
                <a:gd name="connsiteY412" fmla="*/ 8521 h 2538970"/>
                <a:gd name="connsiteX413" fmla="*/ 1653356 w 2485572"/>
                <a:gd name="connsiteY413" fmla="*/ 5681 h 2538970"/>
                <a:gd name="connsiteX414" fmla="*/ 1689712 w 2485572"/>
                <a:gd name="connsiteY414" fmla="*/ 0 h 2538970"/>
                <a:gd name="connsiteX415" fmla="*/ 1698233 w 2485572"/>
                <a:gd name="connsiteY415" fmla="*/ 11361 h 2538970"/>
                <a:gd name="connsiteX416" fmla="*/ 1703914 w 2485572"/>
                <a:gd name="connsiteY416" fmla="*/ 14202 h 2538970"/>
                <a:gd name="connsiteX417" fmla="*/ 1709310 w 2485572"/>
                <a:gd name="connsiteY417" fmla="*/ 16758 h 2538970"/>
                <a:gd name="connsiteX418" fmla="*/ 1717831 w 2485572"/>
                <a:gd name="connsiteY418" fmla="*/ 16758 h 2538970"/>
                <a:gd name="connsiteX419" fmla="*/ 1757028 w 2485572"/>
                <a:gd name="connsiteY419" fmla="*/ 22439 h 2538970"/>
                <a:gd name="connsiteX420" fmla="*/ 1762708 w 2485572"/>
                <a:gd name="connsiteY420" fmla="*/ 25279 h 2538970"/>
                <a:gd name="connsiteX421" fmla="*/ 1768389 w 2485572"/>
                <a:gd name="connsiteY421" fmla="*/ 25279 h 2538970"/>
                <a:gd name="connsiteX422" fmla="*/ 1787987 w 2485572"/>
                <a:gd name="connsiteY422" fmla="*/ 33800 h 2538970"/>
                <a:gd name="connsiteX423" fmla="*/ 1793384 w 2485572"/>
                <a:gd name="connsiteY423" fmla="*/ 33800 h 2538970"/>
                <a:gd name="connsiteX424" fmla="*/ 1801905 w 2485572"/>
                <a:gd name="connsiteY424" fmla="*/ 36640 h 2538970"/>
                <a:gd name="connsiteX425" fmla="*/ 1835421 w 2485572"/>
                <a:gd name="connsiteY425" fmla="*/ 42037 h 2538970"/>
                <a:gd name="connsiteX426" fmla="*/ 1891659 w 2485572"/>
                <a:gd name="connsiteY426" fmla="*/ 61635 h 2538970"/>
                <a:gd name="connsiteX427" fmla="*/ 1897340 w 2485572"/>
                <a:gd name="connsiteY427" fmla="*/ 64475 h 2538970"/>
                <a:gd name="connsiteX428" fmla="*/ 1899896 w 2485572"/>
                <a:gd name="connsiteY428" fmla="*/ 67316 h 2538970"/>
                <a:gd name="connsiteX429" fmla="*/ 1944774 w 2485572"/>
                <a:gd name="connsiteY429" fmla="*/ 123270 h 2538970"/>
                <a:gd name="connsiteX430" fmla="*/ 1947614 w 2485572"/>
                <a:gd name="connsiteY430" fmla="*/ 128951 h 2538970"/>
                <a:gd name="connsiteX431" fmla="*/ 1950454 w 2485572"/>
                <a:gd name="connsiteY431" fmla="*/ 131791 h 2538970"/>
                <a:gd name="connsiteX432" fmla="*/ 1956135 w 2485572"/>
                <a:gd name="connsiteY432" fmla="*/ 140312 h 2538970"/>
                <a:gd name="connsiteX433" fmla="*/ 1958975 w 2485572"/>
                <a:gd name="connsiteY433" fmla="*/ 145709 h 2538970"/>
                <a:gd name="connsiteX434" fmla="*/ 1961532 w 2485572"/>
                <a:gd name="connsiteY434" fmla="*/ 154230 h 2538970"/>
                <a:gd name="connsiteX435" fmla="*/ 1998172 w 2485572"/>
                <a:gd name="connsiteY435" fmla="*/ 204788 h 2538970"/>
                <a:gd name="connsiteX436" fmla="*/ 2003569 w 2485572"/>
                <a:gd name="connsiteY436" fmla="*/ 207344 h 2538970"/>
                <a:gd name="connsiteX437" fmla="*/ 2009249 w 2485572"/>
                <a:gd name="connsiteY437" fmla="*/ 210184 h 2538970"/>
                <a:gd name="connsiteX438" fmla="*/ 2017770 w 2485572"/>
                <a:gd name="connsiteY438" fmla="*/ 210184 h 2538970"/>
                <a:gd name="connsiteX439" fmla="*/ 2026007 w 2485572"/>
                <a:gd name="connsiteY439" fmla="*/ 213025 h 2538970"/>
                <a:gd name="connsiteX440" fmla="*/ 2037368 w 2485572"/>
                <a:gd name="connsiteY440" fmla="*/ 215865 h 2538970"/>
                <a:gd name="connsiteX441" fmla="*/ 2099003 w 2485572"/>
                <a:gd name="connsiteY441" fmla="*/ 221546 h 2538970"/>
                <a:gd name="connsiteX442" fmla="*/ 2104684 w 2485572"/>
                <a:gd name="connsiteY442" fmla="*/ 224386 h 2538970"/>
                <a:gd name="connsiteX443" fmla="*/ 2112921 w 2485572"/>
                <a:gd name="connsiteY443" fmla="*/ 224386 h 2538970"/>
                <a:gd name="connsiteX444" fmla="*/ 2124283 w 2485572"/>
                <a:gd name="connsiteY444" fmla="*/ 229783 h 2538970"/>
                <a:gd name="connsiteX445" fmla="*/ 2177397 w 2485572"/>
                <a:gd name="connsiteY445" fmla="*/ 229783 h 2538970"/>
                <a:gd name="connsiteX446" fmla="*/ 2185918 w 2485572"/>
                <a:gd name="connsiteY446" fmla="*/ 232623 h 2538970"/>
                <a:gd name="connsiteX447" fmla="*/ 2213753 w 2485572"/>
                <a:gd name="connsiteY447" fmla="*/ 226942 h 2538970"/>
                <a:gd name="connsiteX448" fmla="*/ 2219434 w 2485572"/>
                <a:gd name="connsiteY448" fmla="*/ 224386 h 2538970"/>
                <a:gd name="connsiteX449" fmla="*/ 2241872 w 2485572"/>
                <a:gd name="connsiteY44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2166319 w 2485572"/>
                <a:gd name="connsiteY71" fmla="*/ 1558205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524366 w 2485572"/>
                <a:gd name="connsiteY230" fmla="*/ 1612884 h 2538970"/>
                <a:gd name="connsiteX231" fmla="*/ 1061999 w 2485572"/>
                <a:gd name="connsiteY231" fmla="*/ 1465610 h 2538970"/>
                <a:gd name="connsiteX232" fmla="*/ 1061999 w 2485572"/>
                <a:gd name="connsiteY232" fmla="*/ 1429254 h 2538970"/>
                <a:gd name="connsiteX233" fmla="*/ 1048082 w 2485572"/>
                <a:gd name="connsiteY233" fmla="*/ 1403975 h 2538970"/>
                <a:gd name="connsiteX234" fmla="*/ 1022803 w 2485572"/>
                <a:gd name="connsiteY234" fmla="*/ 1387217 h 2538970"/>
                <a:gd name="connsiteX235" fmla="*/ 1011725 w 2485572"/>
                <a:gd name="connsiteY235" fmla="*/ 1381536 h 2538970"/>
                <a:gd name="connsiteX236" fmla="*/ 1000364 w 2485572"/>
                <a:gd name="connsiteY236" fmla="*/ 1381536 h 2538970"/>
                <a:gd name="connsiteX237" fmla="*/ 961167 w 2485572"/>
                <a:gd name="connsiteY237" fmla="*/ 1376140 h 2538970"/>
                <a:gd name="connsiteX238" fmla="*/ 924811 w 2485572"/>
                <a:gd name="connsiteY238" fmla="*/ 1367618 h 2538970"/>
                <a:gd name="connsiteX239" fmla="*/ 919131 w 2485572"/>
                <a:gd name="connsiteY239" fmla="*/ 1367618 h 2538970"/>
                <a:gd name="connsiteX240" fmla="*/ 913450 w 2485572"/>
                <a:gd name="connsiteY240" fmla="*/ 1364778 h 2538970"/>
                <a:gd name="connsiteX241" fmla="*/ 908053 w 2485572"/>
                <a:gd name="connsiteY241" fmla="*/ 1364778 h 2538970"/>
                <a:gd name="connsiteX242" fmla="*/ 877094 w 2485572"/>
                <a:gd name="connsiteY242" fmla="*/ 1381536 h 2538970"/>
                <a:gd name="connsiteX243" fmla="*/ 868857 w 2485572"/>
                <a:gd name="connsiteY243" fmla="*/ 1390057 h 2538970"/>
                <a:gd name="connsiteX244" fmla="*/ 835057 w 2485572"/>
                <a:gd name="connsiteY244" fmla="*/ 1434934 h 2538970"/>
                <a:gd name="connsiteX245" fmla="*/ 832217 w 2485572"/>
                <a:gd name="connsiteY245" fmla="*/ 1440331 h 2538970"/>
                <a:gd name="connsiteX246" fmla="*/ 832217 w 2485572"/>
                <a:gd name="connsiteY246" fmla="*/ 1446012 h 2538970"/>
                <a:gd name="connsiteX247" fmla="*/ 767741 w 2485572"/>
                <a:gd name="connsiteY247" fmla="*/ 1513327 h 2538970"/>
                <a:gd name="connsiteX248" fmla="*/ 711787 w 2485572"/>
                <a:gd name="connsiteY248" fmla="*/ 1535766 h 2538970"/>
                <a:gd name="connsiteX249" fmla="*/ 686508 w 2485572"/>
                <a:gd name="connsiteY249" fmla="*/ 1541447 h 2538970"/>
                <a:gd name="connsiteX250" fmla="*/ 661513 w 2485572"/>
                <a:gd name="connsiteY250" fmla="*/ 1549684 h 2538970"/>
                <a:gd name="connsiteX251" fmla="*/ 658672 w 2485572"/>
                <a:gd name="connsiteY251" fmla="*/ 1552524 h 2538970"/>
                <a:gd name="connsiteX252" fmla="*/ 652992 w 2485572"/>
                <a:gd name="connsiteY252" fmla="*/ 1555364 h 2538970"/>
                <a:gd name="connsiteX253" fmla="*/ 624873 w 2485572"/>
                <a:gd name="connsiteY253" fmla="*/ 1561045 h 2538970"/>
                <a:gd name="connsiteX254" fmla="*/ 619476 w 2485572"/>
                <a:gd name="connsiteY254" fmla="*/ 1558205 h 2538970"/>
                <a:gd name="connsiteX255" fmla="*/ 616636 w 2485572"/>
                <a:gd name="connsiteY255" fmla="*/ 1555364 h 2538970"/>
                <a:gd name="connsiteX256" fmla="*/ 597037 w 2485572"/>
                <a:gd name="connsiteY256" fmla="*/ 1532926 h 2538970"/>
                <a:gd name="connsiteX257" fmla="*/ 594197 w 2485572"/>
                <a:gd name="connsiteY257" fmla="*/ 1521848 h 2538970"/>
                <a:gd name="connsiteX258" fmla="*/ 591357 w 2485572"/>
                <a:gd name="connsiteY258" fmla="*/ 1519008 h 2538970"/>
                <a:gd name="connsiteX259" fmla="*/ 566078 w 2485572"/>
                <a:gd name="connsiteY259" fmla="*/ 1482368 h 2538970"/>
                <a:gd name="connsiteX260" fmla="*/ 560397 w 2485572"/>
                <a:gd name="connsiteY260" fmla="*/ 1471291 h 2538970"/>
                <a:gd name="connsiteX261" fmla="*/ 555000 w 2485572"/>
                <a:gd name="connsiteY261" fmla="*/ 1465610 h 2538970"/>
                <a:gd name="connsiteX262" fmla="*/ 498762 w 2485572"/>
                <a:gd name="connsiteY262" fmla="*/ 1432094 h 2538970"/>
                <a:gd name="connsiteX263" fmla="*/ 490525 w 2485572"/>
                <a:gd name="connsiteY263" fmla="*/ 1429254 h 2538970"/>
                <a:gd name="connsiteX264" fmla="*/ 487685 w 2485572"/>
                <a:gd name="connsiteY264" fmla="*/ 1429254 h 2538970"/>
                <a:gd name="connsiteX265" fmla="*/ 462406 w 2485572"/>
                <a:gd name="connsiteY265" fmla="*/ 1426413 h 2538970"/>
                <a:gd name="connsiteX266" fmla="*/ 400770 w 2485572"/>
                <a:gd name="connsiteY266" fmla="*/ 1426413 h 2538970"/>
                <a:gd name="connsiteX267" fmla="*/ 392250 w 2485572"/>
                <a:gd name="connsiteY267" fmla="*/ 1423573 h 2538970"/>
                <a:gd name="connsiteX268" fmla="*/ 384013 w 2485572"/>
                <a:gd name="connsiteY268" fmla="*/ 1420733 h 2538970"/>
                <a:gd name="connsiteX269" fmla="*/ 375492 w 2485572"/>
                <a:gd name="connsiteY269" fmla="*/ 1420733 h 2538970"/>
                <a:gd name="connsiteX270" fmla="*/ 319537 w 2485572"/>
                <a:gd name="connsiteY270" fmla="*/ 1409655 h 2538970"/>
                <a:gd name="connsiteX271" fmla="*/ 313856 w 2485572"/>
                <a:gd name="connsiteY271" fmla="*/ 1406815 h 2538970"/>
                <a:gd name="connsiteX272" fmla="*/ 308176 w 2485572"/>
                <a:gd name="connsiteY272" fmla="*/ 1406815 h 2538970"/>
                <a:gd name="connsiteX273" fmla="*/ 297098 w 2485572"/>
                <a:gd name="connsiteY273" fmla="*/ 1401134 h 2538970"/>
                <a:gd name="connsiteX274" fmla="*/ 221546 w 2485572"/>
                <a:gd name="connsiteY274" fmla="*/ 1392898 h 2538970"/>
                <a:gd name="connsiteX275" fmla="*/ 213025 w 2485572"/>
                <a:gd name="connsiteY275" fmla="*/ 1392898 h 2538970"/>
                <a:gd name="connsiteX276" fmla="*/ 204504 w 2485572"/>
                <a:gd name="connsiteY276" fmla="*/ 1395738 h 2538970"/>
                <a:gd name="connsiteX277" fmla="*/ 154230 w 2485572"/>
                <a:gd name="connsiteY277" fmla="*/ 1406815 h 2538970"/>
                <a:gd name="connsiteX278" fmla="*/ 148549 w 2485572"/>
                <a:gd name="connsiteY278" fmla="*/ 1403975 h 2538970"/>
                <a:gd name="connsiteX279" fmla="*/ 137472 w 2485572"/>
                <a:gd name="connsiteY279" fmla="*/ 1398294 h 2538970"/>
                <a:gd name="connsiteX280" fmla="*/ 131791 w 2485572"/>
                <a:gd name="connsiteY280" fmla="*/ 1398294 h 2538970"/>
                <a:gd name="connsiteX281" fmla="*/ 67316 w 2485572"/>
                <a:gd name="connsiteY281" fmla="*/ 1418177 h 2538970"/>
                <a:gd name="connsiteX282" fmla="*/ 58795 w 2485572"/>
                <a:gd name="connsiteY282" fmla="*/ 1420733 h 2538970"/>
                <a:gd name="connsiteX283" fmla="*/ 50558 w 2485572"/>
                <a:gd name="connsiteY283" fmla="*/ 1423573 h 2538970"/>
                <a:gd name="connsiteX284" fmla="*/ 42037 w 2485572"/>
                <a:gd name="connsiteY284" fmla="*/ 1423573 h 2538970"/>
                <a:gd name="connsiteX285" fmla="*/ 5681 w 2485572"/>
                <a:gd name="connsiteY285" fmla="*/ 1432094 h 2538970"/>
                <a:gd name="connsiteX286" fmla="*/ 2840 w 2485572"/>
                <a:gd name="connsiteY286" fmla="*/ 1403975 h 2538970"/>
                <a:gd name="connsiteX287" fmla="*/ 0 w 2485572"/>
                <a:gd name="connsiteY287" fmla="*/ 1395738 h 2538970"/>
                <a:gd name="connsiteX288" fmla="*/ 5681 w 2485572"/>
                <a:gd name="connsiteY288" fmla="*/ 1373299 h 2538970"/>
                <a:gd name="connsiteX289" fmla="*/ 5681 w 2485572"/>
                <a:gd name="connsiteY289" fmla="*/ 1361938 h 2538970"/>
                <a:gd name="connsiteX290" fmla="*/ 11361 w 2485572"/>
                <a:gd name="connsiteY290" fmla="*/ 1345180 h 2538970"/>
                <a:gd name="connsiteX291" fmla="*/ 42037 w 2485572"/>
                <a:gd name="connsiteY291" fmla="*/ 1305983 h 2538970"/>
                <a:gd name="connsiteX292" fmla="*/ 47718 w 2485572"/>
                <a:gd name="connsiteY292" fmla="*/ 1294622 h 2538970"/>
                <a:gd name="connsiteX293" fmla="*/ 39197 w 2485572"/>
                <a:gd name="connsiteY293" fmla="*/ 1275024 h 2538970"/>
                <a:gd name="connsiteX294" fmla="*/ 33516 w 2485572"/>
                <a:gd name="connsiteY294" fmla="*/ 1269627 h 2538970"/>
                <a:gd name="connsiteX295" fmla="*/ 33516 w 2485572"/>
                <a:gd name="connsiteY295" fmla="*/ 1244348 h 2538970"/>
                <a:gd name="connsiteX296" fmla="*/ 64475 w 2485572"/>
                <a:gd name="connsiteY296" fmla="*/ 1213389 h 2538970"/>
                <a:gd name="connsiteX297" fmla="*/ 81233 w 2485572"/>
                <a:gd name="connsiteY297" fmla="*/ 1199471 h 2538970"/>
                <a:gd name="connsiteX298" fmla="*/ 86914 w 2485572"/>
                <a:gd name="connsiteY298" fmla="*/ 1190950 h 2538970"/>
                <a:gd name="connsiteX299" fmla="*/ 97991 w 2485572"/>
                <a:gd name="connsiteY299" fmla="*/ 1160275 h 2538970"/>
                <a:gd name="connsiteX300" fmla="*/ 95435 w 2485572"/>
                <a:gd name="connsiteY300" fmla="*/ 1151753 h 2538970"/>
                <a:gd name="connsiteX301" fmla="*/ 95435 w 2485572"/>
                <a:gd name="connsiteY301" fmla="*/ 1121078 h 2538970"/>
                <a:gd name="connsiteX302" fmla="*/ 100832 w 2485572"/>
                <a:gd name="connsiteY302" fmla="*/ 1112557 h 2538970"/>
                <a:gd name="connsiteX303" fmla="*/ 103672 w 2485572"/>
                <a:gd name="connsiteY303" fmla="*/ 1106876 h 2538970"/>
                <a:gd name="connsiteX304" fmla="*/ 154230 w 2485572"/>
                <a:gd name="connsiteY304" fmla="*/ 1070520 h 2538970"/>
                <a:gd name="connsiteX305" fmla="*/ 176668 w 2485572"/>
                <a:gd name="connsiteY305" fmla="*/ 1045241 h 2538970"/>
                <a:gd name="connsiteX306" fmla="*/ 176668 w 2485572"/>
                <a:gd name="connsiteY306" fmla="*/ 1037004 h 2538970"/>
                <a:gd name="connsiteX307" fmla="*/ 173828 w 2485572"/>
                <a:gd name="connsiteY307" fmla="*/ 1028483 h 2538970"/>
                <a:gd name="connsiteX308" fmla="*/ 157070 w 2485572"/>
                <a:gd name="connsiteY308" fmla="*/ 1008885 h 2538970"/>
                <a:gd name="connsiteX309" fmla="*/ 154230 w 2485572"/>
                <a:gd name="connsiteY309" fmla="*/ 1000648 h 2538970"/>
                <a:gd name="connsiteX310" fmla="*/ 157070 w 2485572"/>
                <a:gd name="connsiteY310" fmla="*/ 964008 h 2538970"/>
                <a:gd name="connsiteX311" fmla="*/ 154230 w 2485572"/>
                <a:gd name="connsiteY311" fmla="*/ 955771 h 2538970"/>
                <a:gd name="connsiteX312" fmla="*/ 126111 w 2485572"/>
                <a:gd name="connsiteY312" fmla="*/ 930492 h 2538970"/>
                <a:gd name="connsiteX313" fmla="*/ 112193 w 2485572"/>
                <a:gd name="connsiteY313" fmla="*/ 927652 h 2538970"/>
                <a:gd name="connsiteX314" fmla="*/ 109353 w 2485572"/>
                <a:gd name="connsiteY314" fmla="*/ 921971 h 2538970"/>
                <a:gd name="connsiteX315" fmla="*/ 109353 w 2485572"/>
                <a:gd name="connsiteY315" fmla="*/ 908053 h 2538970"/>
                <a:gd name="connsiteX316" fmla="*/ 117590 w 2485572"/>
                <a:gd name="connsiteY316" fmla="*/ 891295 h 2538970"/>
                <a:gd name="connsiteX317" fmla="*/ 123270 w 2485572"/>
                <a:gd name="connsiteY317" fmla="*/ 885615 h 2538970"/>
                <a:gd name="connsiteX318" fmla="*/ 148549 w 2485572"/>
                <a:gd name="connsiteY318" fmla="*/ 866016 h 2538970"/>
                <a:gd name="connsiteX319" fmla="*/ 128951 w 2485572"/>
                <a:gd name="connsiteY319" fmla="*/ 840738 h 2538970"/>
                <a:gd name="connsiteX320" fmla="*/ 126111 w 2485572"/>
                <a:gd name="connsiteY320" fmla="*/ 821139 h 2538970"/>
                <a:gd name="connsiteX321" fmla="*/ 140028 w 2485572"/>
                <a:gd name="connsiteY321" fmla="*/ 812618 h 2538970"/>
                <a:gd name="connsiteX322" fmla="*/ 142869 w 2485572"/>
                <a:gd name="connsiteY322" fmla="*/ 790464 h 2538970"/>
                <a:gd name="connsiteX323" fmla="*/ 154230 w 2485572"/>
                <a:gd name="connsiteY323" fmla="*/ 773422 h 2538970"/>
                <a:gd name="connsiteX324" fmla="*/ 157070 w 2485572"/>
                <a:gd name="connsiteY324" fmla="*/ 762344 h 2538970"/>
                <a:gd name="connsiteX325" fmla="*/ 157070 w 2485572"/>
                <a:gd name="connsiteY325" fmla="*/ 753824 h 2538970"/>
                <a:gd name="connsiteX326" fmla="*/ 145709 w 2485572"/>
                <a:gd name="connsiteY326" fmla="*/ 731385 h 2538970"/>
                <a:gd name="connsiteX327" fmla="*/ 145709 w 2485572"/>
                <a:gd name="connsiteY327" fmla="*/ 723148 h 2538970"/>
                <a:gd name="connsiteX328" fmla="*/ 159627 w 2485572"/>
                <a:gd name="connsiteY328" fmla="*/ 714627 h 2538970"/>
                <a:gd name="connsiteX329" fmla="*/ 204504 w 2485572"/>
                <a:gd name="connsiteY329" fmla="*/ 708946 h 2538970"/>
                <a:gd name="connsiteX330" fmla="*/ 232623 w 2485572"/>
                <a:gd name="connsiteY330" fmla="*/ 678271 h 2538970"/>
                <a:gd name="connsiteX331" fmla="*/ 232623 w 2485572"/>
                <a:gd name="connsiteY331" fmla="*/ 666909 h 2538970"/>
                <a:gd name="connsiteX332" fmla="*/ 215865 w 2485572"/>
                <a:gd name="connsiteY332" fmla="*/ 644755 h 2538970"/>
                <a:gd name="connsiteX333" fmla="*/ 218705 w 2485572"/>
                <a:gd name="connsiteY333" fmla="*/ 613795 h 2538970"/>
                <a:gd name="connsiteX334" fmla="*/ 241144 w 2485572"/>
                <a:gd name="connsiteY334" fmla="*/ 582836 h 2538970"/>
                <a:gd name="connsiteX335" fmla="*/ 252221 w 2485572"/>
                <a:gd name="connsiteY335" fmla="*/ 571758 h 2538970"/>
                <a:gd name="connsiteX336" fmla="*/ 285737 w 2485572"/>
                <a:gd name="connsiteY336" fmla="*/ 524041 h 2538970"/>
                <a:gd name="connsiteX337" fmla="*/ 291418 w 2485572"/>
                <a:gd name="connsiteY337" fmla="*/ 518644 h 2538970"/>
                <a:gd name="connsiteX338" fmla="*/ 322377 w 2485572"/>
                <a:gd name="connsiteY338" fmla="*/ 518644 h 2538970"/>
                <a:gd name="connsiteX339" fmla="*/ 333455 w 2485572"/>
                <a:gd name="connsiteY339" fmla="*/ 510123 h 2538970"/>
                <a:gd name="connsiteX340" fmla="*/ 341976 w 2485572"/>
                <a:gd name="connsiteY340" fmla="*/ 482004 h 2538970"/>
                <a:gd name="connsiteX341" fmla="*/ 347372 w 2485572"/>
                <a:gd name="connsiteY341" fmla="*/ 476607 h 2538970"/>
                <a:gd name="connsiteX342" fmla="*/ 386853 w 2485572"/>
                <a:gd name="connsiteY342" fmla="*/ 459565 h 2538970"/>
                <a:gd name="connsiteX343" fmla="*/ 389409 w 2485572"/>
                <a:gd name="connsiteY343" fmla="*/ 454169 h 2538970"/>
                <a:gd name="connsiteX344" fmla="*/ 400770 w 2485572"/>
                <a:gd name="connsiteY344" fmla="*/ 434570 h 2538970"/>
                <a:gd name="connsiteX345" fmla="*/ 414688 w 2485572"/>
                <a:gd name="connsiteY345" fmla="*/ 392534 h 2538970"/>
                <a:gd name="connsiteX346" fmla="*/ 428890 w 2485572"/>
                <a:gd name="connsiteY346" fmla="*/ 341976 h 2538970"/>
                <a:gd name="connsiteX347" fmla="*/ 434286 w 2485572"/>
                <a:gd name="connsiteY347" fmla="*/ 255062 h 2538970"/>
                <a:gd name="connsiteX348" fmla="*/ 437127 w 2485572"/>
                <a:gd name="connsiteY348" fmla="*/ 252221 h 2538970"/>
                <a:gd name="connsiteX349" fmla="*/ 448488 w 2485572"/>
                <a:gd name="connsiteY349" fmla="*/ 235463 h 2538970"/>
                <a:gd name="connsiteX350" fmla="*/ 468086 w 2485572"/>
                <a:gd name="connsiteY350" fmla="*/ 221546 h 2538970"/>
                <a:gd name="connsiteX351" fmla="*/ 501602 w 2485572"/>
                <a:gd name="connsiteY351" fmla="*/ 215865 h 2538970"/>
                <a:gd name="connsiteX352" fmla="*/ 512964 w 2485572"/>
                <a:gd name="connsiteY352" fmla="*/ 213025 h 2538970"/>
                <a:gd name="connsiteX353" fmla="*/ 555000 w 2485572"/>
                <a:gd name="connsiteY353" fmla="*/ 187746 h 2538970"/>
                <a:gd name="connsiteX354" fmla="*/ 557557 w 2485572"/>
                <a:gd name="connsiteY354" fmla="*/ 182349 h 2538970"/>
                <a:gd name="connsiteX355" fmla="*/ 602434 w 2485572"/>
                <a:gd name="connsiteY355" fmla="*/ 131791 h 2538970"/>
                <a:gd name="connsiteX356" fmla="*/ 605274 w 2485572"/>
                <a:gd name="connsiteY356" fmla="*/ 123270 h 2538970"/>
                <a:gd name="connsiteX357" fmla="*/ 594197 w 2485572"/>
                <a:gd name="connsiteY357" fmla="*/ 70156 h 2538970"/>
                <a:gd name="connsiteX358" fmla="*/ 650151 w 2485572"/>
                <a:gd name="connsiteY358" fmla="*/ 92595 h 2538970"/>
                <a:gd name="connsiteX359" fmla="*/ 664069 w 2485572"/>
                <a:gd name="connsiteY359" fmla="*/ 92595 h 2538970"/>
                <a:gd name="connsiteX360" fmla="*/ 689348 w 2485572"/>
                <a:gd name="connsiteY360" fmla="*/ 98275 h 2538970"/>
                <a:gd name="connsiteX361" fmla="*/ 723148 w 2485572"/>
                <a:gd name="connsiteY361" fmla="*/ 89754 h 2538970"/>
                <a:gd name="connsiteX362" fmla="*/ 725704 w 2485572"/>
                <a:gd name="connsiteY362" fmla="*/ 92595 h 2538970"/>
                <a:gd name="connsiteX363" fmla="*/ 731385 w 2485572"/>
                <a:gd name="connsiteY363" fmla="*/ 92595 h 2538970"/>
                <a:gd name="connsiteX364" fmla="*/ 737065 w 2485572"/>
                <a:gd name="connsiteY364" fmla="*/ 95435 h 2538970"/>
                <a:gd name="connsiteX365" fmla="*/ 742746 w 2485572"/>
                <a:gd name="connsiteY365" fmla="*/ 95435 h 2538970"/>
                <a:gd name="connsiteX366" fmla="*/ 779102 w 2485572"/>
                <a:gd name="connsiteY366" fmla="*/ 75837 h 2538970"/>
                <a:gd name="connsiteX367" fmla="*/ 818299 w 2485572"/>
                <a:gd name="connsiteY367" fmla="*/ 39197 h 2538970"/>
                <a:gd name="connsiteX368" fmla="*/ 823980 w 2485572"/>
                <a:gd name="connsiteY368" fmla="*/ 33800 h 2538970"/>
                <a:gd name="connsiteX369" fmla="*/ 851815 w 2485572"/>
                <a:gd name="connsiteY369" fmla="*/ 19598 h 2538970"/>
                <a:gd name="connsiteX370" fmla="*/ 854655 w 2485572"/>
                <a:gd name="connsiteY370" fmla="*/ 14202 h 2538970"/>
                <a:gd name="connsiteX371" fmla="*/ 888455 w 2485572"/>
                <a:gd name="connsiteY371" fmla="*/ 8521 h 2538970"/>
                <a:gd name="connsiteX372" fmla="*/ 893852 w 2485572"/>
                <a:gd name="connsiteY372" fmla="*/ 11361 h 2538970"/>
                <a:gd name="connsiteX373" fmla="*/ 933332 w 2485572"/>
                <a:gd name="connsiteY373" fmla="*/ 36640 h 2538970"/>
                <a:gd name="connsiteX374" fmla="*/ 938729 w 2485572"/>
                <a:gd name="connsiteY374" fmla="*/ 42037 h 2538970"/>
                <a:gd name="connsiteX375" fmla="*/ 969689 w 2485572"/>
                <a:gd name="connsiteY375" fmla="*/ 61635 h 2538970"/>
                <a:gd name="connsiteX376" fmla="*/ 972529 w 2485572"/>
                <a:gd name="connsiteY376" fmla="*/ 64475 h 2538970"/>
                <a:gd name="connsiteX377" fmla="*/ 977925 w 2485572"/>
                <a:gd name="connsiteY377" fmla="*/ 67316 h 2538970"/>
                <a:gd name="connsiteX378" fmla="*/ 1011725 w 2485572"/>
                <a:gd name="connsiteY378" fmla="*/ 67316 h 2538970"/>
                <a:gd name="connsiteX379" fmla="*/ 1031324 w 2485572"/>
                <a:gd name="connsiteY379" fmla="*/ 64475 h 2538970"/>
                <a:gd name="connsiteX380" fmla="*/ 1042401 w 2485572"/>
                <a:gd name="connsiteY380" fmla="*/ 64475 h 2538970"/>
                <a:gd name="connsiteX381" fmla="*/ 1104036 w 2485572"/>
                <a:gd name="connsiteY381" fmla="*/ 70156 h 2538970"/>
                <a:gd name="connsiteX382" fmla="*/ 1109717 w 2485572"/>
                <a:gd name="connsiteY382" fmla="*/ 75837 h 2538970"/>
                <a:gd name="connsiteX383" fmla="*/ 1118238 w 2485572"/>
                <a:gd name="connsiteY383" fmla="*/ 81233 h 2538970"/>
                <a:gd name="connsiteX384" fmla="*/ 1121078 w 2485572"/>
                <a:gd name="connsiteY384" fmla="*/ 84074 h 2538970"/>
                <a:gd name="connsiteX385" fmla="*/ 1143517 w 2485572"/>
                <a:gd name="connsiteY385" fmla="*/ 95435 h 2538970"/>
                <a:gd name="connsiteX386" fmla="*/ 1151754 w 2485572"/>
                <a:gd name="connsiteY386" fmla="*/ 100832 h 2538970"/>
                <a:gd name="connsiteX387" fmla="*/ 1171352 w 2485572"/>
                <a:gd name="connsiteY387" fmla="*/ 100832 h 2538970"/>
                <a:gd name="connsiteX388" fmla="*/ 1174192 w 2485572"/>
                <a:gd name="connsiteY388" fmla="*/ 98275 h 2538970"/>
                <a:gd name="connsiteX389" fmla="*/ 1188110 w 2485572"/>
                <a:gd name="connsiteY389" fmla="*/ 89754 h 2538970"/>
                <a:gd name="connsiteX390" fmla="*/ 1193791 w 2485572"/>
                <a:gd name="connsiteY390" fmla="*/ 84074 h 2538970"/>
                <a:gd name="connsiteX391" fmla="*/ 1238668 w 2485572"/>
                <a:gd name="connsiteY391" fmla="*/ 75837 h 2538970"/>
                <a:gd name="connsiteX392" fmla="*/ 1244348 w 2485572"/>
                <a:gd name="connsiteY392" fmla="*/ 78677 h 2538970"/>
                <a:gd name="connsiteX393" fmla="*/ 1272184 w 2485572"/>
                <a:gd name="connsiteY393" fmla="*/ 75837 h 2538970"/>
                <a:gd name="connsiteX394" fmla="*/ 1280705 w 2485572"/>
                <a:gd name="connsiteY394" fmla="*/ 72996 h 2538970"/>
                <a:gd name="connsiteX395" fmla="*/ 1286385 w 2485572"/>
                <a:gd name="connsiteY395" fmla="*/ 72996 h 2538970"/>
                <a:gd name="connsiteX396" fmla="*/ 1348020 w 2485572"/>
                <a:gd name="connsiteY396" fmla="*/ 50558 h 2538970"/>
                <a:gd name="connsiteX397" fmla="*/ 1350861 w 2485572"/>
                <a:gd name="connsiteY397" fmla="*/ 50558 h 2538970"/>
                <a:gd name="connsiteX398" fmla="*/ 1392898 w 2485572"/>
                <a:gd name="connsiteY398" fmla="*/ 39197 h 2538970"/>
                <a:gd name="connsiteX399" fmla="*/ 1406815 w 2485572"/>
                <a:gd name="connsiteY399" fmla="*/ 39197 h 2538970"/>
                <a:gd name="connsiteX400" fmla="*/ 1459929 w 2485572"/>
                <a:gd name="connsiteY400" fmla="*/ 36640 h 2538970"/>
                <a:gd name="connsiteX401" fmla="*/ 1468450 w 2485572"/>
                <a:gd name="connsiteY401" fmla="*/ 36640 h 2538970"/>
                <a:gd name="connsiteX402" fmla="*/ 1474131 w 2485572"/>
                <a:gd name="connsiteY402" fmla="*/ 33800 h 2538970"/>
                <a:gd name="connsiteX403" fmla="*/ 1479528 w 2485572"/>
                <a:gd name="connsiteY403" fmla="*/ 30960 h 2538970"/>
                <a:gd name="connsiteX404" fmla="*/ 1485208 w 2485572"/>
                <a:gd name="connsiteY404" fmla="*/ 30960 h 2538970"/>
                <a:gd name="connsiteX405" fmla="*/ 1544003 w 2485572"/>
                <a:gd name="connsiteY405" fmla="*/ 16758 h 2538970"/>
                <a:gd name="connsiteX406" fmla="*/ 1549684 w 2485572"/>
                <a:gd name="connsiteY406" fmla="*/ 14202 h 2538970"/>
                <a:gd name="connsiteX407" fmla="*/ 1555364 w 2485572"/>
                <a:gd name="connsiteY407" fmla="*/ 14202 h 2538970"/>
                <a:gd name="connsiteX408" fmla="*/ 1563601 w 2485572"/>
                <a:gd name="connsiteY408" fmla="*/ 11361 h 2538970"/>
                <a:gd name="connsiteX409" fmla="*/ 1614159 w 2485572"/>
                <a:gd name="connsiteY409" fmla="*/ 22439 h 2538970"/>
                <a:gd name="connsiteX410" fmla="*/ 1619840 w 2485572"/>
                <a:gd name="connsiteY410" fmla="*/ 19598 h 2538970"/>
                <a:gd name="connsiteX411" fmla="*/ 1630917 w 2485572"/>
                <a:gd name="connsiteY411" fmla="*/ 16758 h 2538970"/>
                <a:gd name="connsiteX412" fmla="*/ 1645119 w 2485572"/>
                <a:gd name="connsiteY412" fmla="*/ 8521 h 2538970"/>
                <a:gd name="connsiteX413" fmla="*/ 1653356 w 2485572"/>
                <a:gd name="connsiteY413" fmla="*/ 5681 h 2538970"/>
                <a:gd name="connsiteX414" fmla="*/ 1689712 w 2485572"/>
                <a:gd name="connsiteY414" fmla="*/ 0 h 2538970"/>
                <a:gd name="connsiteX415" fmla="*/ 1698233 w 2485572"/>
                <a:gd name="connsiteY415" fmla="*/ 11361 h 2538970"/>
                <a:gd name="connsiteX416" fmla="*/ 1703914 w 2485572"/>
                <a:gd name="connsiteY416" fmla="*/ 14202 h 2538970"/>
                <a:gd name="connsiteX417" fmla="*/ 1709310 w 2485572"/>
                <a:gd name="connsiteY417" fmla="*/ 16758 h 2538970"/>
                <a:gd name="connsiteX418" fmla="*/ 1717831 w 2485572"/>
                <a:gd name="connsiteY418" fmla="*/ 16758 h 2538970"/>
                <a:gd name="connsiteX419" fmla="*/ 1757028 w 2485572"/>
                <a:gd name="connsiteY419" fmla="*/ 22439 h 2538970"/>
                <a:gd name="connsiteX420" fmla="*/ 1762708 w 2485572"/>
                <a:gd name="connsiteY420" fmla="*/ 25279 h 2538970"/>
                <a:gd name="connsiteX421" fmla="*/ 1768389 w 2485572"/>
                <a:gd name="connsiteY421" fmla="*/ 25279 h 2538970"/>
                <a:gd name="connsiteX422" fmla="*/ 1787987 w 2485572"/>
                <a:gd name="connsiteY422" fmla="*/ 33800 h 2538970"/>
                <a:gd name="connsiteX423" fmla="*/ 1793384 w 2485572"/>
                <a:gd name="connsiteY423" fmla="*/ 33800 h 2538970"/>
                <a:gd name="connsiteX424" fmla="*/ 1801905 w 2485572"/>
                <a:gd name="connsiteY424" fmla="*/ 36640 h 2538970"/>
                <a:gd name="connsiteX425" fmla="*/ 1835421 w 2485572"/>
                <a:gd name="connsiteY425" fmla="*/ 42037 h 2538970"/>
                <a:gd name="connsiteX426" fmla="*/ 1891659 w 2485572"/>
                <a:gd name="connsiteY426" fmla="*/ 61635 h 2538970"/>
                <a:gd name="connsiteX427" fmla="*/ 1897340 w 2485572"/>
                <a:gd name="connsiteY427" fmla="*/ 64475 h 2538970"/>
                <a:gd name="connsiteX428" fmla="*/ 1899896 w 2485572"/>
                <a:gd name="connsiteY428" fmla="*/ 67316 h 2538970"/>
                <a:gd name="connsiteX429" fmla="*/ 1944774 w 2485572"/>
                <a:gd name="connsiteY429" fmla="*/ 123270 h 2538970"/>
                <a:gd name="connsiteX430" fmla="*/ 1947614 w 2485572"/>
                <a:gd name="connsiteY430" fmla="*/ 128951 h 2538970"/>
                <a:gd name="connsiteX431" fmla="*/ 1950454 w 2485572"/>
                <a:gd name="connsiteY431" fmla="*/ 131791 h 2538970"/>
                <a:gd name="connsiteX432" fmla="*/ 1956135 w 2485572"/>
                <a:gd name="connsiteY432" fmla="*/ 140312 h 2538970"/>
                <a:gd name="connsiteX433" fmla="*/ 1958975 w 2485572"/>
                <a:gd name="connsiteY433" fmla="*/ 145709 h 2538970"/>
                <a:gd name="connsiteX434" fmla="*/ 1961532 w 2485572"/>
                <a:gd name="connsiteY434" fmla="*/ 154230 h 2538970"/>
                <a:gd name="connsiteX435" fmla="*/ 1998172 w 2485572"/>
                <a:gd name="connsiteY435" fmla="*/ 204788 h 2538970"/>
                <a:gd name="connsiteX436" fmla="*/ 2003569 w 2485572"/>
                <a:gd name="connsiteY436" fmla="*/ 207344 h 2538970"/>
                <a:gd name="connsiteX437" fmla="*/ 2009249 w 2485572"/>
                <a:gd name="connsiteY437" fmla="*/ 210184 h 2538970"/>
                <a:gd name="connsiteX438" fmla="*/ 2017770 w 2485572"/>
                <a:gd name="connsiteY438" fmla="*/ 210184 h 2538970"/>
                <a:gd name="connsiteX439" fmla="*/ 2026007 w 2485572"/>
                <a:gd name="connsiteY439" fmla="*/ 213025 h 2538970"/>
                <a:gd name="connsiteX440" fmla="*/ 2037368 w 2485572"/>
                <a:gd name="connsiteY440" fmla="*/ 215865 h 2538970"/>
                <a:gd name="connsiteX441" fmla="*/ 2099003 w 2485572"/>
                <a:gd name="connsiteY441" fmla="*/ 221546 h 2538970"/>
                <a:gd name="connsiteX442" fmla="*/ 2104684 w 2485572"/>
                <a:gd name="connsiteY442" fmla="*/ 224386 h 2538970"/>
                <a:gd name="connsiteX443" fmla="*/ 2112921 w 2485572"/>
                <a:gd name="connsiteY443" fmla="*/ 224386 h 2538970"/>
                <a:gd name="connsiteX444" fmla="*/ 2124283 w 2485572"/>
                <a:gd name="connsiteY444" fmla="*/ 229783 h 2538970"/>
                <a:gd name="connsiteX445" fmla="*/ 2177397 w 2485572"/>
                <a:gd name="connsiteY445" fmla="*/ 229783 h 2538970"/>
                <a:gd name="connsiteX446" fmla="*/ 2185918 w 2485572"/>
                <a:gd name="connsiteY446" fmla="*/ 232623 h 2538970"/>
                <a:gd name="connsiteX447" fmla="*/ 2213753 w 2485572"/>
                <a:gd name="connsiteY447" fmla="*/ 226942 h 2538970"/>
                <a:gd name="connsiteX448" fmla="*/ 2219434 w 2485572"/>
                <a:gd name="connsiteY448" fmla="*/ 224386 h 2538970"/>
                <a:gd name="connsiteX449" fmla="*/ 2241872 w 2485572"/>
                <a:gd name="connsiteY44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2166319 w 2485572"/>
                <a:gd name="connsiteY71" fmla="*/ 1558205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293866 w 2485572"/>
                <a:gd name="connsiteY230" fmla="*/ 1680648 h 2538970"/>
                <a:gd name="connsiteX231" fmla="*/ 1524366 w 2485572"/>
                <a:gd name="connsiteY231" fmla="*/ 1612884 h 2538970"/>
                <a:gd name="connsiteX232" fmla="*/ 1061999 w 2485572"/>
                <a:gd name="connsiteY232" fmla="*/ 1465610 h 2538970"/>
                <a:gd name="connsiteX233" fmla="*/ 1061999 w 2485572"/>
                <a:gd name="connsiteY233" fmla="*/ 1429254 h 2538970"/>
                <a:gd name="connsiteX234" fmla="*/ 1048082 w 2485572"/>
                <a:gd name="connsiteY234" fmla="*/ 1403975 h 2538970"/>
                <a:gd name="connsiteX235" fmla="*/ 1022803 w 2485572"/>
                <a:gd name="connsiteY235" fmla="*/ 1387217 h 2538970"/>
                <a:gd name="connsiteX236" fmla="*/ 1011725 w 2485572"/>
                <a:gd name="connsiteY236" fmla="*/ 1381536 h 2538970"/>
                <a:gd name="connsiteX237" fmla="*/ 1000364 w 2485572"/>
                <a:gd name="connsiteY237" fmla="*/ 1381536 h 2538970"/>
                <a:gd name="connsiteX238" fmla="*/ 961167 w 2485572"/>
                <a:gd name="connsiteY238" fmla="*/ 1376140 h 2538970"/>
                <a:gd name="connsiteX239" fmla="*/ 924811 w 2485572"/>
                <a:gd name="connsiteY239" fmla="*/ 1367618 h 2538970"/>
                <a:gd name="connsiteX240" fmla="*/ 919131 w 2485572"/>
                <a:gd name="connsiteY240" fmla="*/ 1367618 h 2538970"/>
                <a:gd name="connsiteX241" fmla="*/ 913450 w 2485572"/>
                <a:gd name="connsiteY241" fmla="*/ 1364778 h 2538970"/>
                <a:gd name="connsiteX242" fmla="*/ 908053 w 2485572"/>
                <a:gd name="connsiteY242" fmla="*/ 1364778 h 2538970"/>
                <a:gd name="connsiteX243" fmla="*/ 877094 w 2485572"/>
                <a:gd name="connsiteY243" fmla="*/ 1381536 h 2538970"/>
                <a:gd name="connsiteX244" fmla="*/ 868857 w 2485572"/>
                <a:gd name="connsiteY244" fmla="*/ 1390057 h 2538970"/>
                <a:gd name="connsiteX245" fmla="*/ 835057 w 2485572"/>
                <a:gd name="connsiteY245" fmla="*/ 1434934 h 2538970"/>
                <a:gd name="connsiteX246" fmla="*/ 832217 w 2485572"/>
                <a:gd name="connsiteY246" fmla="*/ 1440331 h 2538970"/>
                <a:gd name="connsiteX247" fmla="*/ 832217 w 2485572"/>
                <a:gd name="connsiteY247" fmla="*/ 1446012 h 2538970"/>
                <a:gd name="connsiteX248" fmla="*/ 767741 w 2485572"/>
                <a:gd name="connsiteY248" fmla="*/ 1513327 h 2538970"/>
                <a:gd name="connsiteX249" fmla="*/ 711787 w 2485572"/>
                <a:gd name="connsiteY249" fmla="*/ 1535766 h 2538970"/>
                <a:gd name="connsiteX250" fmla="*/ 686508 w 2485572"/>
                <a:gd name="connsiteY250" fmla="*/ 1541447 h 2538970"/>
                <a:gd name="connsiteX251" fmla="*/ 661513 w 2485572"/>
                <a:gd name="connsiteY251" fmla="*/ 1549684 h 2538970"/>
                <a:gd name="connsiteX252" fmla="*/ 658672 w 2485572"/>
                <a:gd name="connsiteY252" fmla="*/ 1552524 h 2538970"/>
                <a:gd name="connsiteX253" fmla="*/ 652992 w 2485572"/>
                <a:gd name="connsiteY253" fmla="*/ 1555364 h 2538970"/>
                <a:gd name="connsiteX254" fmla="*/ 624873 w 2485572"/>
                <a:gd name="connsiteY254" fmla="*/ 1561045 h 2538970"/>
                <a:gd name="connsiteX255" fmla="*/ 619476 w 2485572"/>
                <a:gd name="connsiteY255" fmla="*/ 1558205 h 2538970"/>
                <a:gd name="connsiteX256" fmla="*/ 616636 w 2485572"/>
                <a:gd name="connsiteY256" fmla="*/ 1555364 h 2538970"/>
                <a:gd name="connsiteX257" fmla="*/ 597037 w 2485572"/>
                <a:gd name="connsiteY257" fmla="*/ 1532926 h 2538970"/>
                <a:gd name="connsiteX258" fmla="*/ 594197 w 2485572"/>
                <a:gd name="connsiteY258" fmla="*/ 1521848 h 2538970"/>
                <a:gd name="connsiteX259" fmla="*/ 591357 w 2485572"/>
                <a:gd name="connsiteY259" fmla="*/ 1519008 h 2538970"/>
                <a:gd name="connsiteX260" fmla="*/ 566078 w 2485572"/>
                <a:gd name="connsiteY260" fmla="*/ 1482368 h 2538970"/>
                <a:gd name="connsiteX261" fmla="*/ 560397 w 2485572"/>
                <a:gd name="connsiteY261" fmla="*/ 1471291 h 2538970"/>
                <a:gd name="connsiteX262" fmla="*/ 555000 w 2485572"/>
                <a:gd name="connsiteY262" fmla="*/ 1465610 h 2538970"/>
                <a:gd name="connsiteX263" fmla="*/ 498762 w 2485572"/>
                <a:gd name="connsiteY263" fmla="*/ 1432094 h 2538970"/>
                <a:gd name="connsiteX264" fmla="*/ 490525 w 2485572"/>
                <a:gd name="connsiteY264" fmla="*/ 1429254 h 2538970"/>
                <a:gd name="connsiteX265" fmla="*/ 487685 w 2485572"/>
                <a:gd name="connsiteY265" fmla="*/ 1429254 h 2538970"/>
                <a:gd name="connsiteX266" fmla="*/ 462406 w 2485572"/>
                <a:gd name="connsiteY266" fmla="*/ 1426413 h 2538970"/>
                <a:gd name="connsiteX267" fmla="*/ 400770 w 2485572"/>
                <a:gd name="connsiteY267" fmla="*/ 1426413 h 2538970"/>
                <a:gd name="connsiteX268" fmla="*/ 392250 w 2485572"/>
                <a:gd name="connsiteY268" fmla="*/ 1423573 h 2538970"/>
                <a:gd name="connsiteX269" fmla="*/ 384013 w 2485572"/>
                <a:gd name="connsiteY269" fmla="*/ 1420733 h 2538970"/>
                <a:gd name="connsiteX270" fmla="*/ 375492 w 2485572"/>
                <a:gd name="connsiteY270" fmla="*/ 1420733 h 2538970"/>
                <a:gd name="connsiteX271" fmla="*/ 319537 w 2485572"/>
                <a:gd name="connsiteY271" fmla="*/ 1409655 h 2538970"/>
                <a:gd name="connsiteX272" fmla="*/ 313856 w 2485572"/>
                <a:gd name="connsiteY272" fmla="*/ 1406815 h 2538970"/>
                <a:gd name="connsiteX273" fmla="*/ 308176 w 2485572"/>
                <a:gd name="connsiteY273" fmla="*/ 1406815 h 2538970"/>
                <a:gd name="connsiteX274" fmla="*/ 297098 w 2485572"/>
                <a:gd name="connsiteY274" fmla="*/ 1401134 h 2538970"/>
                <a:gd name="connsiteX275" fmla="*/ 221546 w 2485572"/>
                <a:gd name="connsiteY275" fmla="*/ 1392898 h 2538970"/>
                <a:gd name="connsiteX276" fmla="*/ 213025 w 2485572"/>
                <a:gd name="connsiteY276" fmla="*/ 1392898 h 2538970"/>
                <a:gd name="connsiteX277" fmla="*/ 204504 w 2485572"/>
                <a:gd name="connsiteY277" fmla="*/ 1395738 h 2538970"/>
                <a:gd name="connsiteX278" fmla="*/ 154230 w 2485572"/>
                <a:gd name="connsiteY278" fmla="*/ 1406815 h 2538970"/>
                <a:gd name="connsiteX279" fmla="*/ 148549 w 2485572"/>
                <a:gd name="connsiteY279" fmla="*/ 1403975 h 2538970"/>
                <a:gd name="connsiteX280" fmla="*/ 137472 w 2485572"/>
                <a:gd name="connsiteY280" fmla="*/ 1398294 h 2538970"/>
                <a:gd name="connsiteX281" fmla="*/ 131791 w 2485572"/>
                <a:gd name="connsiteY281" fmla="*/ 1398294 h 2538970"/>
                <a:gd name="connsiteX282" fmla="*/ 67316 w 2485572"/>
                <a:gd name="connsiteY282" fmla="*/ 1418177 h 2538970"/>
                <a:gd name="connsiteX283" fmla="*/ 58795 w 2485572"/>
                <a:gd name="connsiteY283" fmla="*/ 1420733 h 2538970"/>
                <a:gd name="connsiteX284" fmla="*/ 50558 w 2485572"/>
                <a:gd name="connsiteY284" fmla="*/ 1423573 h 2538970"/>
                <a:gd name="connsiteX285" fmla="*/ 42037 w 2485572"/>
                <a:gd name="connsiteY285" fmla="*/ 1423573 h 2538970"/>
                <a:gd name="connsiteX286" fmla="*/ 5681 w 2485572"/>
                <a:gd name="connsiteY286" fmla="*/ 1432094 h 2538970"/>
                <a:gd name="connsiteX287" fmla="*/ 2840 w 2485572"/>
                <a:gd name="connsiteY287" fmla="*/ 1403975 h 2538970"/>
                <a:gd name="connsiteX288" fmla="*/ 0 w 2485572"/>
                <a:gd name="connsiteY288" fmla="*/ 1395738 h 2538970"/>
                <a:gd name="connsiteX289" fmla="*/ 5681 w 2485572"/>
                <a:gd name="connsiteY289" fmla="*/ 1373299 h 2538970"/>
                <a:gd name="connsiteX290" fmla="*/ 5681 w 2485572"/>
                <a:gd name="connsiteY290" fmla="*/ 1361938 h 2538970"/>
                <a:gd name="connsiteX291" fmla="*/ 11361 w 2485572"/>
                <a:gd name="connsiteY291" fmla="*/ 1345180 h 2538970"/>
                <a:gd name="connsiteX292" fmla="*/ 42037 w 2485572"/>
                <a:gd name="connsiteY292" fmla="*/ 1305983 h 2538970"/>
                <a:gd name="connsiteX293" fmla="*/ 47718 w 2485572"/>
                <a:gd name="connsiteY293" fmla="*/ 1294622 h 2538970"/>
                <a:gd name="connsiteX294" fmla="*/ 39197 w 2485572"/>
                <a:gd name="connsiteY294" fmla="*/ 1275024 h 2538970"/>
                <a:gd name="connsiteX295" fmla="*/ 33516 w 2485572"/>
                <a:gd name="connsiteY295" fmla="*/ 1269627 h 2538970"/>
                <a:gd name="connsiteX296" fmla="*/ 33516 w 2485572"/>
                <a:gd name="connsiteY296" fmla="*/ 1244348 h 2538970"/>
                <a:gd name="connsiteX297" fmla="*/ 64475 w 2485572"/>
                <a:gd name="connsiteY297" fmla="*/ 1213389 h 2538970"/>
                <a:gd name="connsiteX298" fmla="*/ 81233 w 2485572"/>
                <a:gd name="connsiteY298" fmla="*/ 1199471 h 2538970"/>
                <a:gd name="connsiteX299" fmla="*/ 86914 w 2485572"/>
                <a:gd name="connsiteY299" fmla="*/ 1190950 h 2538970"/>
                <a:gd name="connsiteX300" fmla="*/ 97991 w 2485572"/>
                <a:gd name="connsiteY300" fmla="*/ 1160275 h 2538970"/>
                <a:gd name="connsiteX301" fmla="*/ 95435 w 2485572"/>
                <a:gd name="connsiteY301" fmla="*/ 1151753 h 2538970"/>
                <a:gd name="connsiteX302" fmla="*/ 95435 w 2485572"/>
                <a:gd name="connsiteY302" fmla="*/ 1121078 h 2538970"/>
                <a:gd name="connsiteX303" fmla="*/ 100832 w 2485572"/>
                <a:gd name="connsiteY303" fmla="*/ 1112557 h 2538970"/>
                <a:gd name="connsiteX304" fmla="*/ 103672 w 2485572"/>
                <a:gd name="connsiteY304" fmla="*/ 1106876 h 2538970"/>
                <a:gd name="connsiteX305" fmla="*/ 154230 w 2485572"/>
                <a:gd name="connsiteY305" fmla="*/ 1070520 h 2538970"/>
                <a:gd name="connsiteX306" fmla="*/ 176668 w 2485572"/>
                <a:gd name="connsiteY306" fmla="*/ 1045241 h 2538970"/>
                <a:gd name="connsiteX307" fmla="*/ 176668 w 2485572"/>
                <a:gd name="connsiteY307" fmla="*/ 1037004 h 2538970"/>
                <a:gd name="connsiteX308" fmla="*/ 173828 w 2485572"/>
                <a:gd name="connsiteY308" fmla="*/ 1028483 h 2538970"/>
                <a:gd name="connsiteX309" fmla="*/ 157070 w 2485572"/>
                <a:gd name="connsiteY309" fmla="*/ 1008885 h 2538970"/>
                <a:gd name="connsiteX310" fmla="*/ 154230 w 2485572"/>
                <a:gd name="connsiteY310" fmla="*/ 1000648 h 2538970"/>
                <a:gd name="connsiteX311" fmla="*/ 157070 w 2485572"/>
                <a:gd name="connsiteY311" fmla="*/ 964008 h 2538970"/>
                <a:gd name="connsiteX312" fmla="*/ 154230 w 2485572"/>
                <a:gd name="connsiteY312" fmla="*/ 955771 h 2538970"/>
                <a:gd name="connsiteX313" fmla="*/ 126111 w 2485572"/>
                <a:gd name="connsiteY313" fmla="*/ 930492 h 2538970"/>
                <a:gd name="connsiteX314" fmla="*/ 112193 w 2485572"/>
                <a:gd name="connsiteY314" fmla="*/ 927652 h 2538970"/>
                <a:gd name="connsiteX315" fmla="*/ 109353 w 2485572"/>
                <a:gd name="connsiteY315" fmla="*/ 921971 h 2538970"/>
                <a:gd name="connsiteX316" fmla="*/ 109353 w 2485572"/>
                <a:gd name="connsiteY316" fmla="*/ 908053 h 2538970"/>
                <a:gd name="connsiteX317" fmla="*/ 117590 w 2485572"/>
                <a:gd name="connsiteY317" fmla="*/ 891295 h 2538970"/>
                <a:gd name="connsiteX318" fmla="*/ 123270 w 2485572"/>
                <a:gd name="connsiteY318" fmla="*/ 885615 h 2538970"/>
                <a:gd name="connsiteX319" fmla="*/ 148549 w 2485572"/>
                <a:gd name="connsiteY319" fmla="*/ 866016 h 2538970"/>
                <a:gd name="connsiteX320" fmla="*/ 128951 w 2485572"/>
                <a:gd name="connsiteY320" fmla="*/ 840738 h 2538970"/>
                <a:gd name="connsiteX321" fmla="*/ 126111 w 2485572"/>
                <a:gd name="connsiteY321" fmla="*/ 821139 h 2538970"/>
                <a:gd name="connsiteX322" fmla="*/ 140028 w 2485572"/>
                <a:gd name="connsiteY322" fmla="*/ 812618 h 2538970"/>
                <a:gd name="connsiteX323" fmla="*/ 142869 w 2485572"/>
                <a:gd name="connsiteY323" fmla="*/ 790464 h 2538970"/>
                <a:gd name="connsiteX324" fmla="*/ 154230 w 2485572"/>
                <a:gd name="connsiteY324" fmla="*/ 773422 h 2538970"/>
                <a:gd name="connsiteX325" fmla="*/ 157070 w 2485572"/>
                <a:gd name="connsiteY325" fmla="*/ 762344 h 2538970"/>
                <a:gd name="connsiteX326" fmla="*/ 157070 w 2485572"/>
                <a:gd name="connsiteY326" fmla="*/ 753824 h 2538970"/>
                <a:gd name="connsiteX327" fmla="*/ 145709 w 2485572"/>
                <a:gd name="connsiteY327" fmla="*/ 731385 h 2538970"/>
                <a:gd name="connsiteX328" fmla="*/ 145709 w 2485572"/>
                <a:gd name="connsiteY328" fmla="*/ 723148 h 2538970"/>
                <a:gd name="connsiteX329" fmla="*/ 159627 w 2485572"/>
                <a:gd name="connsiteY329" fmla="*/ 714627 h 2538970"/>
                <a:gd name="connsiteX330" fmla="*/ 204504 w 2485572"/>
                <a:gd name="connsiteY330" fmla="*/ 708946 h 2538970"/>
                <a:gd name="connsiteX331" fmla="*/ 232623 w 2485572"/>
                <a:gd name="connsiteY331" fmla="*/ 678271 h 2538970"/>
                <a:gd name="connsiteX332" fmla="*/ 232623 w 2485572"/>
                <a:gd name="connsiteY332" fmla="*/ 666909 h 2538970"/>
                <a:gd name="connsiteX333" fmla="*/ 215865 w 2485572"/>
                <a:gd name="connsiteY333" fmla="*/ 644755 h 2538970"/>
                <a:gd name="connsiteX334" fmla="*/ 218705 w 2485572"/>
                <a:gd name="connsiteY334" fmla="*/ 613795 h 2538970"/>
                <a:gd name="connsiteX335" fmla="*/ 241144 w 2485572"/>
                <a:gd name="connsiteY335" fmla="*/ 582836 h 2538970"/>
                <a:gd name="connsiteX336" fmla="*/ 252221 w 2485572"/>
                <a:gd name="connsiteY336" fmla="*/ 571758 h 2538970"/>
                <a:gd name="connsiteX337" fmla="*/ 285737 w 2485572"/>
                <a:gd name="connsiteY337" fmla="*/ 524041 h 2538970"/>
                <a:gd name="connsiteX338" fmla="*/ 291418 w 2485572"/>
                <a:gd name="connsiteY338" fmla="*/ 518644 h 2538970"/>
                <a:gd name="connsiteX339" fmla="*/ 322377 w 2485572"/>
                <a:gd name="connsiteY339" fmla="*/ 518644 h 2538970"/>
                <a:gd name="connsiteX340" fmla="*/ 333455 w 2485572"/>
                <a:gd name="connsiteY340" fmla="*/ 510123 h 2538970"/>
                <a:gd name="connsiteX341" fmla="*/ 341976 w 2485572"/>
                <a:gd name="connsiteY341" fmla="*/ 482004 h 2538970"/>
                <a:gd name="connsiteX342" fmla="*/ 347372 w 2485572"/>
                <a:gd name="connsiteY342" fmla="*/ 476607 h 2538970"/>
                <a:gd name="connsiteX343" fmla="*/ 386853 w 2485572"/>
                <a:gd name="connsiteY343" fmla="*/ 459565 h 2538970"/>
                <a:gd name="connsiteX344" fmla="*/ 389409 w 2485572"/>
                <a:gd name="connsiteY344" fmla="*/ 454169 h 2538970"/>
                <a:gd name="connsiteX345" fmla="*/ 400770 w 2485572"/>
                <a:gd name="connsiteY345" fmla="*/ 434570 h 2538970"/>
                <a:gd name="connsiteX346" fmla="*/ 414688 w 2485572"/>
                <a:gd name="connsiteY346" fmla="*/ 392534 h 2538970"/>
                <a:gd name="connsiteX347" fmla="*/ 428890 w 2485572"/>
                <a:gd name="connsiteY347" fmla="*/ 341976 h 2538970"/>
                <a:gd name="connsiteX348" fmla="*/ 434286 w 2485572"/>
                <a:gd name="connsiteY348" fmla="*/ 255062 h 2538970"/>
                <a:gd name="connsiteX349" fmla="*/ 437127 w 2485572"/>
                <a:gd name="connsiteY349" fmla="*/ 252221 h 2538970"/>
                <a:gd name="connsiteX350" fmla="*/ 448488 w 2485572"/>
                <a:gd name="connsiteY350" fmla="*/ 235463 h 2538970"/>
                <a:gd name="connsiteX351" fmla="*/ 468086 w 2485572"/>
                <a:gd name="connsiteY351" fmla="*/ 221546 h 2538970"/>
                <a:gd name="connsiteX352" fmla="*/ 501602 w 2485572"/>
                <a:gd name="connsiteY352" fmla="*/ 215865 h 2538970"/>
                <a:gd name="connsiteX353" fmla="*/ 512964 w 2485572"/>
                <a:gd name="connsiteY353" fmla="*/ 213025 h 2538970"/>
                <a:gd name="connsiteX354" fmla="*/ 555000 w 2485572"/>
                <a:gd name="connsiteY354" fmla="*/ 187746 h 2538970"/>
                <a:gd name="connsiteX355" fmla="*/ 557557 w 2485572"/>
                <a:gd name="connsiteY355" fmla="*/ 182349 h 2538970"/>
                <a:gd name="connsiteX356" fmla="*/ 602434 w 2485572"/>
                <a:gd name="connsiteY356" fmla="*/ 131791 h 2538970"/>
                <a:gd name="connsiteX357" fmla="*/ 605274 w 2485572"/>
                <a:gd name="connsiteY357" fmla="*/ 123270 h 2538970"/>
                <a:gd name="connsiteX358" fmla="*/ 594197 w 2485572"/>
                <a:gd name="connsiteY358" fmla="*/ 70156 h 2538970"/>
                <a:gd name="connsiteX359" fmla="*/ 650151 w 2485572"/>
                <a:gd name="connsiteY359" fmla="*/ 92595 h 2538970"/>
                <a:gd name="connsiteX360" fmla="*/ 664069 w 2485572"/>
                <a:gd name="connsiteY360" fmla="*/ 92595 h 2538970"/>
                <a:gd name="connsiteX361" fmla="*/ 689348 w 2485572"/>
                <a:gd name="connsiteY361" fmla="*/ 98275 h 2538970"/>
                <a:gd name="connsiteX362" fmla="*/ 723148 w 2485572"/>
                <a:gd name="connsiteY362" fmla="*/ 89754 h 2538970"/>
                <a:gd name="connsiteX363" fmla="*/ 725704 w 2485572"/>
                <a:gd name="connsiteY363" fmla="*/ 92595 h 2538970"/>
                <a:gd name="connsiteX364" fmla="*/ 731385 w 2485572"/>
                <a:gd name="connsiteY364" fmla="*/ 92595 h 2538970"/>
                <a:gd name="connsiteX365" fmla="*/ 737065 w 2485572"/>
                <a:gd name="connsiteY365" fmla="*/ 95435 h 2538970"/>
                <a:gd name="connsiteX366" fmla="*/ 742746 w 2485572"/>
                <a:gd name="connsiteY366" fmla="*/ 95435 h 2538970"/>
                <a:gd name="connsiteX367" fmla="*/ 779102 w 2485572"/>
                <a:gd name="connsiteY367" fmla="*/ 75837 h 2538970"/>
                <a:gd name="connsiteX368" fmla="*/ 818299 w 2485572"/>
                <a:gd name="connsiteY368" fmla="*/ 39197 h 2538970"/>
                <a:gd name="connsiteX369" fmla="*/ 823980 w 2485572"/>
                <a:gd name="connsiteY369" fmla="*/ 33800 h 2538970"/>
                <a:gd name="connsiteX370" fmla="*/ 851815 w 2485572"/>
                <a:gd name="connsiteY370" fmla="*/ 19598 h 2538970"/>
                <a:gd name="connsiteX371" fmla="*/ 854655 w 2485572"/>
                <a:gd name="connsiteY371" fmla="*/ 14202 h 2538970"/>
                <a:gd name="connsiteX372" fmla="*/ 888455 w 2485572"/>
                <a:gd name="connsiteY372" fmla="*/ 8521 h 2538970"/>
                <a:gd name="connsiteX373" fmla="*/ 893852 w 2485572"/>
                <a:gd name="connsiteY373" fmla="*/ 11361 h 2538970"/>
                <a:gd name="connsiteX374" fmla="*/ 933332 w 2485572"/>
                <a:gd name="connsiteY374" fmla="*/ 36640 h 2538970"/>
                <a:gd name="connsiteX375" fmla="*/ 938729 w 2485572"/>
                <a:gd name="connsiteY375" fmla="*/ 42037 h 2538970"/>
                <a:gd name="connsiteX376" fmla="*/ 969689 w 2485572"/>
                <a:gd name="connsiteY376" fmla="*/ 61635 h 2538970"/>
                <a:gd name="connsiteX377" fmla="*/ 972529 w 2485572"/>
                <a:gd name="connsiteY377" fmla="*/ 64475 h 2538970"/>
                <a:gd name="connsiteX378" fmla="*/ 977925 w 2485572"/>
                <a:gd name="connsiteY378" fmla="*/ 67316 h 2538970"/>
                <a:gd name="connsiteX379" fmla="*/ 1011725 w 2485572"/>
                <a:gd name="connsiteY379" fmla="*/ 67316 h 2538970"/>
                <a:gd name="connsiteX380" fmla="*/ 1031324 w 2485572"/>
                <a:gd name="connsiteY380" fmla="*/ 64475 h 2538970"/>
                <a:gd name="connsiteX381" fmla="*/ 1042401 w 2485572"/>
                <a:gd name="connsiteY381" fmla="*/ 64475 h 2538970"/>
                <a:gd name="connsiteX382" fmla="*/ 1104036 w 2485572"/>
                <a:gd name="connsiteY382" fmla="*/ 70156 h 2538970"/>
                <a:gd name="connsiteX383" fmla="*/ 1109717 w 2485572"/>
                <a:gd name="connsiteY383" fmla="*/ 75837 h 2538970"/>
                <a:gd name="connsiteX384" fmla="*/ 1118238 w 2485572"/>
                <a:gd name="connsiteY384" fmla="*/ 81233 h 2538970"/>
                <a:gd name="connsiteX385" fmla="*/ 1121078 w 2485572"/>
                <a:gd name="connsiteY385" fmla="*/ 84074 h 2538970"/>
                <a:gd name="connsiteX386" fmla="*/ 1143517 w 2485572"/>
                <a:gd name="connsiteY386" fmla="*/ 95435 h 2538970"/>
                <a:gd name="connsiteX387" fmla="*/ 1151754 w 2485572"/>
                <a:gd name="connsiteY387" fmla="*/ 100832 h 2538970"/>
                <a:gd name="connsiteX388" fmla="*/ 1171352 w 2485572"/>
                <a:gd name="connsiteY388" fmla="*/ 100832 h 2538970"/>
                <a:gd name="connsiteX389" fmla="*/ 1174192 w 2485572"/>
                <a:gd name="connsiteY389" fmla="*/ 98275 h 2538970"/>
                <a:gd name="connsiteX390" fmla="*/ 1188110 w 2485572"/>
                <a:gd name="connsiteY390" fmla="*/ 89754 h 2538970"/>
                <a:gd name="connsiteX391" fmla="*/ 1193791 w 2485572"/>
                <a:gd name="connsiteY391" fmla="*/ 84074 h 2538970"/>
                <a:gd name="connsiteX392" fmla="*/ 1238668 w 2485572"/>
                <a:gd name="connsiteY392" fmla="*/ 75837 h 2538970"/>
                <a:gd name="connsiteX393" fmla="*/ 1244348 w 2485572"/>
                <a:gd name="connsiteY393" fmla="*/ 78677 h 2538970"/>
                <a:gd name="connsiteX394" fmla="*/ 1272184 w 2485572"/>
                <a:gd name="connsiteY394" fmla="*/ 75837 h 2538970"/>
                <a:gd name="connsiteX395" fmla="*/ 1280705 w 2485572"/>
                <a:gd name="connsiteY395" fmla="*/ 72996 h 2538970"/>
                <a:gd name="connsiteX396" fmla="*/ 1286385 w 2485572"/>
                <a:gd name="connsiteY396" fmla="*/ 72996 h 2538970"/>
                <a:gd name="connsiteX397" fmla="*/ 1348020 w 2485572"/>
                <a:gd name="connsiteY397" fmla="*/ 50558 h 2538970"/>
                <a:gd name="connsiteX398" fmla="*/ 1350861 w 2485572"/>
                <a:gd name="connsiteY398" fmla="*/ 50558 h 2538970"/>
                <a:gd name="connsiteX399" fmla="*/ 1392898 w 2485572"/>
                <a:gd name="connsiteY399" fmla="*/ 39197 h 2538970"/>
                <a:gd name="connsiteX400" fmla="*/ 1406815 w 2485572"/>
                <a:gd name="connsiteY400" fmla="*/ 39197 h 2538970"/>
                <a:gd name="connsiteX401" fmla="*/ 1459929 w 2485572"/>
                <a:gd name="connsiteY401" fmla="*/ 36640 h 2538970"/>
                <a:gd name="connsiteX402" fmla="*/ 1468450 w 2485572"/>
                <a:gd name="connsiteY402" fmla="*/ 36640 h 2538970"/>
                <a:gd name="connsiteX403" fmla="*/ 1474131 w 2485572"/>
                <a:gd name="connsiteY403" fmla="*/ 33800 h 2538970"/>
                <a:gd name="connsiteX404" fmla="*/ 1479528 w 2485572"/>
                <a:gd name="connsiteY404" fmla="*/ 30960 h 2538970"/>
                <a:gd name="connsiteX405" fmla="*/ 1485208 w 2485572"/>
                <a:gd name="connsiteY405" fmla="*/ 30960 h 2538970"/>
                <a:gd name="connsiteX406" fmla="*/ 1544003 w 2485572"/>
                <a:gd name="connsiteY406" fmla="*/ 16758 h 2538970"/>
                <a:gd name="connsiteX407" fmla="*/ 1549684 w 2485572"/>
                <a:gd name="connsiteY407" fmla="*/ 14202 h 2538970"/>
                <a:gd name="connsiteX408" fmla="*/ 1555364 w 2485572"/>
                <a:gd name="connsiteY408" fmla="*/ 14202 h 2538970"/>
                <a:gd name="connsiteX409" fmla="*/ 1563601 w 2485572"/>
                <a:gd name="connsiteY409" fmla="*/ 11361 h 2538970"/>
                <a:gd name="connsiteX410" fmla="*/ 1614159 w 2485572"/>
                <a:gd name="connsiteY410" fmla="*/ 22439 h 2538970"/>
                <a:gd name="connsiteX411" fmla="*/ 1619840 w 2485572"/>
                <a:gd name="connsiteY411" fmla="*/ 19598 h 2538970"/>
                <a:gd name="connsiteX412" fmla="*/ 1630917 w 2485572"/>
                <a:gd name="connsiteY412" fmla="*/ 16758 h 2538970"/>
                <a:gd name="connsiteX413" fmla="*/ 1645119 w 2485572"/>
                <a:gd name="connsiteY413" fmla="*/ 8521 h 2538970"/>
                <a:gd name="connsiteX414" fmla="*/ 1653356 w 2485572"/>
                <a:gd name="connsiteY414" fmla="*/ 5681 h 2538970"/>
                <a:gd name="connsiteX415" fmla="*/ 1689712 w 2485572"/>
                <a:gd name="connsiteY415" fmla="*/ 0 h 2538970"/>
                <a:gd name="connsiteX416" fmla="*/ 1698233 w 2485572"/>
                <a:gd name="connsiteY416" fmla="*/ 11361 h 2538970"/>
                <a:gd name="connsiteX417" fmla="*/ 1703914 w 2485572"/>
                <a:gd name="connsiteY417" fmla="*/ 14202 h 2538970"/>
                <a:gd name="connsiteX418" fmla="*/ 1709310 w 2485572"/>
                <a:gd name="connsiteY418" fmla="*/ 16758 h 2538970"/>
                <a:gd name="connsiteX419" fmla="*/ 1717831 w 2485572"/>
                <a:gd name="connsiteY419" fmla="*/ 16758 h 2538970"/>
                <a:gd name="connsiteX420" fmla="*/ 1757028 w 2485572"/>
                <a:gd name="connsiteY420" fmla="*/ 22439 h 2538970"/>
                <a:gd name="connsiteX421" fmla="*/ 1762708 w 2485572"/>
                <a:gd name="connsiteY421" fmla="*/ 25279 h 2538970"/>
                <a:gd name="connsiteX422" fmla="*/ 1768389 w 2485572"/>
                <a:gd name="connsiteY422" fmla="*/ 25279 h 2538970"/>
                <a:gd name="connsiteX423" fmla="*/ 1787987 w 2485572"/>
                <a:gd name="connsiteY423" fmla="*/ 33800 h 2538970"/>
                <a:gd name="connsiteX424" fmla="*/ 1793384 w 2485572"/>
                <a:gd name="connsiteY424" fmla="*/ 33800 h 2538970"/>
                <a:gd name="connsiteX425" fmla="*/ 1801905 w 2485572"/>
                <a:gd name="connsiteY425" fmla="*/ 36640 h 2538970"/>
                <a:gd name="connsiteX426" fmla="*/ 1835421 w 2485572"/>
                <a:gd name="connsiteY426" fmla="*/ 42037 h 2538970"/>
                <a:gd name="connsiteX427" fmla="*/ 1891659 w 2485572"/>
                <a:gd name="connsiteY427" fmla="*/ 61635 h 2538970"/>
                <a:gd name="connsiteX428" fmla="*/ 1897340 w 2485572"/>
                <a:gd name="connsiteY428" fmla="*/ 64475 h 2538970"/>
                <a:gd name="connsiteX429" fmla="*/ 1899896 w 2485572"/>
                <a:gd name="connsiteY429" fmla="*/ 67316 h 2538970"/>
                <a:gd name="connsiteX430" fmla="*/ 1944774 w 2485572"/>
                <a:gd name="connsiteY430" fmla="*/ 123270 h 2538970"/>
                <a:gd name="connsiteX431" fmla="*/ 1947614 w 2485572"/>
                <a:gd name="connsiteY431" fmla="*/ 128951 h 2538970"/>
                <a:gd name="connsiteX432" fmla="*/ 1950454 w 2485572"/>
                <a:gd name="connsiteY432" fmla="*/ 131791 h 2538970"/>
                <a:gd name="connsiteX433" fmla="*/ 1956135 w 2485572"/>
                <a:gd name="connsiteY433" fmla="*/ 140312 h 2538970"/>
                <a:gd name="connsiteX434" fmla="*/ 1958975 w 2485572"/>
                <a:gd name="connsiteY434" fmla="*/ 145709 h 2538970"/>
                <a:gd name="connsiteX435" fmla="*/ 1961532 w 2485572"/>
                <a:gd name="connsiteY435" fmla="*/ 154230 h 2538970"/>
                <a:gd name="connsiteX436" fmla="*/ 1998172 w 2485572"/>
                <a:gd name="connsiteY436" fmla="*/ 204788 h 2538970"/>
                <a:gd name="connsiteX437" fmla="*/ 2003569 w 2485572"/>
                <a:gd name="connsiteY437" fmla="*/ 207344 h 2538970"/>
                <a:gd name="connsiteX438" fmla="*/ 2009249 w 2485572"/>
                <a:gd name="connsiteY438" fmla="*/ 210184 h 2538970"/>
                <a:gd name="connsiteX439" fmla="*/ 2017770 w 2485572"/>
                <a:gd name="connsiteY439" fmla="*/ 210184 h 2538970"/>
                <a:gd name="connsiteX440" fmla="*/ 2026007 w 2485572"/>
                <a:gd name="connsiteY440" fmla="*/ 213025 h 2538970"/>
                <a:gd name="connsiteX441" fmla="*/ 2037368 w 2485572"/>
                <a:gd name="connsiteY441" fmla="*/ 215865 h 2538970"/>
                <a:gd name="connsiteX442" fmla="*/ 2099003 w 2485572"/>
                <a:gd name="connsiteY442" fmla="*/ 221546 h 2538970"/>
                <a:gd name="connsiteX443" fmla="*/ 2104684 w 2485572"/>
                <a:gd name="connsiteY443" fmla="*/ 224386 h 2538970"/>
                <a:gd name="connsiteX444" fmla="*/ 2112921 w 2485572"/>
                <a:gd name="connsiteY444" fmla="*/ 224386 h 2538970"/>
                <a:gd name="connsiteX445" fmla="*/ 2124283 w 2485572"/>
                <a:gd name="connsiteY445" fmla="*/ 229783 h 2538970"/>
                <a:gd name="connsiteX446" fmla="*/ 2177397 w 2485572"/>
                <a:gd name="connsiteY446" fmla="*/ 229783 h 2538970"/>
                <a:gd name="connsiteX447" fmla="*/ 2185918 w 2485572"/>
                <a:gd name="connsiteY447" fmla="*/ 232623 h 2538970"/>
                <a:gd name="connsiteX448" fmla="*/ 2213753 w 2485572"/>
                <a:gd name="connsiteY448" fmla="*/ 226942 h 2538970"/>
                <a:gd name="connsiteX449" fmla="*/ 2219434 w 2485572"/>
                <a:gd name="connsiteY449" fmla="*/ 224386 h 2538970"/>
                <a:gd name="connsiteX450" fmla="*/ 2241872 w 2485572"/>
                <a:gd name="connsiteY450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2166319 w 2485572"/>
                <a:gd name="connsiteY71" fmla="*/ 1558205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293866 w 2485572"/>
                <a:gd name="connsiteY230" fmla="*/ 1680648 h 2538970"/>
                <a:gd name="connsiteX231" fmla="*/ 1455791 w 2485572"/>
                <a:gd name="connsiteY231" fmla="*/ 1685410 h 2538970"/>
                <a:gd name="connsiteX232" fmla="*/ 1524366 w 2485572"/>
                <a:gd name="connsiteY232" fmla="*/ 1612884 h 2538970"/>
                <a:gd name="connsiteX233" fmla="*/ 1061999 w 2485572"/>
                <a:gd name="connsiteY233" fmla="*/ 1465610 h 2538970"/>
                <a:gd name="connsiteX234" fmla="*/ 1061999 w 2485572"/>
                <a:gd name="connsiteY234" fmla="*/ 1429254 h 2538970"/>
                <a:gd name="connsiteX235" fmla="*/ 1048082 w 2485572"/>
                <a:gd name="connsiteY235" fmla="*/ 1403975 h 2538970"/>
                <a:gd name="connsiteX236" fmla="*/ 1022803 w 2485572"/>
                <a:gd name="connsiteY236" fmla="*/ 1387217 h 2538970"/>
                <a:gd name="connsiteX237" fmla="*/ 1011725 w 2485572"/>
                <a:gd name="connsiteY237" fmla="*/ 1381536 h 2538970"/>
                <a:gd name="connsiteX238" fmla="*/ 1000364 w 2485572"/>
                <a:gd name="connsiteY238" fmla="*/ 1381536 h 2538970"/>
                <a:gd name="connsiteX239" fmla="*/ 961167 w 2485572"/>
                <a:gd name="connsiteY239" fmla="*/ 1376140 h 2538970"/>
                <a:gd name="connsiteX240" fmla="*/ 924811 w 2485572"/>
                <a:gd name="connsiteY240" fmla="*/ 1367618 h 2538970"/>
                <a:gd name="connsiteX241" fmla="*/ 919131 w 2485572"/>
                <a:gd name="connsiteY241" fmla="*/ 1367618 h 2538970"/>
                <a:gd name="connsiteX242" fmla="*/ 913450 w 2485572"/>
                <a:gd name="connsiteY242" fmla="*/ 1364778 h 2538970"/>
                <a:gd name="connsiteX243" fmla="*/ 908053 w 2485572"/>
                <a:gd name="connsiteY243" fmla="*/ 1364778 h 2538970"/>
                <a:gd name="connsiteX244" fmla="*/ 877094 w 2485572"/>
                <a:gd name="connsiteY244" fmla="*/ 1381536 h 2538970"/>
                <a:gd name="connsiteX245" fmla="*/ 868857 w 2485572"/>
                <a:gd name="connsiteY245" fmla="*/ 1390057 h 2538970"/>
                <a:gd name="connsiteX246" fmla="*/ 835057 w 2485572"/>
                <a:gd name="connsiteY246" fmla="*/ 1434934 h 2538970"/>
                <a:gd name="connsiteX247" fmla="*/ 832217 w 2485572"/>
                <a:gd name="connsiteY247" fmla="*/ 1440331 h 2538970"/>
                <a:gd name="connsiteX248" fmla="*/ 832217 w 2485572"/>
                <a:gd name="connsiteY248" fmla="*/ 1446012 h 2538970"/>
                <a:gd name="connsiteX249" fmla="*/ 767741 w 2485572"/>
                <a:gd name="connsiteY249" fmla="*/ 1513327 h 2538970"/>
                <a:gd name="connsiteX250" fmla="*/ 711787 w 2485572"/>
                <a:gd name="connsiteY250" fmla="*/ 1535766 h 2538970"/>
                <a:gd name="connsiteX251" fmla="*/ 686508 w 2485572"/>
                <a:gd name="connsiteY251" fmla="*/ 1541447 h 2538970"/>
                <a:gd name="connsiteX252" fmla="*/ 661513 w 2485572"/>
                <a:gd name="connsiteY252" fmla="*/ 1549684 h 2538970"/>
                <a:gd name="connsiteX253" fmla="*/ 658672 w 2485572"/>
                <a:gd name="connsiteY253" fmla="*/ 1552524 h 2538970"/>
                <a:gd name="connsiteX254" fmla="*/ 652992 w 2485572"/>
                <a:gd name="connsiteY254" fmla="*/ 1555364 h 2538970"/>
                <a:gd name="connsiteX255" fmla="*/ 624873 w 2485572"/>
                <a:gd name="connsiteY255" fmla="*/ 1561045 h 2538970"/>
                <a:gd name="connsiteX256" fmla="*/ 619476 w 2485572"/>
                <a:gd name="connsiteY256" fmla="*/ 1558205 h 2538970"/>
                <a:gd name="connsiteX257" fmla="*/ 616636 w 2485572"/>
                <a:gd name="connsiteY257" fmla="*/ 1555364 h 2538970"/>
                <a:gd name="connsiteX258" fmla="*/ 597037 w 2485572"/>
                <a:gd name="connsiteY258" fmla="*/ 1532926 h 2538970"/>
                <a:gd name="connsiteX259" fmla="*/ 594197 w 2485572"/>
                <a:gd name="connsiteY259" fmla="*/ 1521848 h 2538970"/>
                <a:gd name="connsiteX260" fmla="*/ 591357 w 2485572"/>
                <a:gd name="connsiteY260" fmla="*/ 1519008 h 2538970"/>
                <a:gd name="connsiteX261" fmla="*/ 566078 w 2485572"/>
                <a:gd name="connsiteY261" fmla="*/ 1482368 h 2538970"/>
                <a:gd name="connsiteX262" fmla="*/ 560397 w 2485572"/>
                <a:gd name="connsiteY262" fmla="*/ 1471291 h 2538970"/>
                <a:gd name="connsiteX263" fmla="*/ 555000 w 2485572"/>
                <a:gd name="connsiteY263" fmla="*/ 1465610 h 2538970"/>
                <a:gd name="connsiteX264" fmla="*/ 498762 w 2485572"/>
                <a:gd name="connsiteY264" fmla="*/ 1432094 h 2538970"/>
                <a:gd name="connsiteX265" fmla="*/ 490525 w 2485572"/>
                <a:gd name="connsiteY265" fmla="*/ 1429254 h 2538970"/>
                <a:gd name="connsiteX266" fmla="*/ 487685 w 2485572"/>
                <a:gd name="connsiteY266" fmla="*/ 1429254 h 2538970"/>
                <a:gd name="connsiteX267" fmla="*/ 462406 w 2485572"/>
                <a:gd name="connsiteY267" fmla="*/ 1426413 h 2538970"/>
                <a:gd name="connsiteX268" fmla="*/ 400770 w 2485572"/>
                <a:gd name="connsiteY268" fmla="*/ 1426413 h 2538970"/>
                <a:gd name="connsiteX269" fmla="*/ 392250 w 2485572"/>
                <a:gd name="connsiteY269" fmla="*/ 1423573 h 2538970"/>
                <a:gd name="connsiteX270" fmla="*/ 384013 w 2485572"/>
                <a:gd name="connsiteY270" fmla="*/ 1420733 h 2538970"/>
                <a:gd name="connsiteX271" fmla="*/ 375492 w 2485572"/>
                <a:gd name="connsiteY271" fmla="*/ 1420733 h 2538970"/>
                <a:gd name="connsiteX272" fmla="*/ 319537 w 2485572"/>
                <a:gd name="connsiteY272" fmla="*/ 1409655 h 2538970"/>
                <a:gd name="connsiteX273" fmla="*/ 313856 w 2485572"/>
                <a:gd name="connsiteY273" fmla="*/ 1406815 h 2538970"/>
                <a:gd name="connsiteX274" fmla="*/ 308176 w 2485572"/>
                <a:gd name="connsiteY274" fmla="*/ 1406815 h 2538970"/>
                <a:gd name="connsiteX275" fmla="*/ 297098 w 2485572"/>
                <a:gd name="connsiteY275" fmla="*/ 1401134 h 2538970"/>
                <a:gd name="connsiteX276" fmla="*/ 221546 w 2485572"/>
                <a:gd name="connsiteY276" fmla="*/ 1392898 h 2538970"/>
                <a:gd name="connsiteX277" fmla="*/ 213025 w 2485572"/>
                <a:gd name="connsiteY277" fmla="*/ 1392898 h 2538970"/>
                <a:gd name="connsiteX278" fmla="*/ 204504 w 2485572"/>
                <a:gd name="connsiteY278" fmla="*/ 1395738 h 2538970"/>
                <a:gd name="connsiteX279" fmla="*/ 154230 w 2485572"/>
                <a:gd name="connsiteY279" fmla="*/ 1406815 h 2538970"/>
                <a:gd name="connsiteX280" fmla="*/ 148549 w 2485572"/>
                <a:gd name="connsiteY280" fmla="*/ 1403975 h 2538970"/>
                <a:gd name="connsiteX281" fmla="*/ 137472 w 2485572"/>
                <a:gd name="connsiteY281" fmla="*/ 1398294 h 2538970"/>
                <a:gd name="connsiteX282" fmla="*/ 131791 w 2485572"/>
                <a:gd name="connsiteY282" fmla="*/ 1398294 h 2538970"/>
                <a:gd name="connsiteX283" fmla="*/ 67316 w 2485572"/>
                <a:gd name="connsiteY283" fmla="*/ 1418177 h 2538970"/>
                <a:gd name="connsiteX284" fmla="*/ 58795 w 2485572"/>
                <a:gd name="connsiteY284" fmla="*/ 1420733 h 2538970"/>
                <a:gd name="connsiteX285" fmla="*/ 50558 w 2485572"/>
                <a:gd name="connsiteY285" fmla="*/ 1423573 h 2538970"/>
                <a:gd name="connsiteX286" fmla="*/ 42037 w 2485572"/>
                <a:gd name="connsiteY286" fmla="*/ 1423573 h 2538970"/>
                <a:gd name="connsiteX287" fmla="*/ 5681 w 2485572"/>
                <a:gd name="connsiteY287" fmla="*/ 1432094 h 2538970"/>
                <a:gd name="connsiteX288" fmla="*/ 2840 w 2485572"/>
                <a:gd name="connsiteY288" fmla="*/ 1403975 h 2538970"/>
                <a:gd name="connsiteX289" fmla="*/ 0 w 2485572"/>
                <a:gd name="connsiteY289" fmla="*/ 1395738 h 2538970"/>
                <a:gd name="connsiteX290" fmla="*/ 5681 w 2485572"/>
                <a:gd name="connsiteY290" fmla="*/ 1373299 h 2538970"/>
                <a:gd name="connsiteX291" fmla="*/ 5681 w 2485572"/>
                <a:gd name="connsiteY291" fmla="*/ 1361938 h 2538970"/>
                <a:gd name="connsiteX292" fmla="*/ 11361 w 2485572"/>
                <a:gd name="connsiteY292" fmla="*/ 1345180 h 2538970"/>
                <a:gd name="connsiteX293" fmla="*/ 42037 w 2485572"/>
                <a:gd name="connsiteY293" fmla="*/ 1305983 h 2538970"/>
                <a:gd name="connsiteX294" fmla="*/ 47718 w 2485572"/>
                <a:gd name="connsiteY294" fmla="*/ 1294622 h 2538970"/>
                <a:gd name="connsiteX295" fmla="*/ 39197 w 2485572"/>
                <a:gd name="connsiteY295" fmla="*/ 1275024 h 2538970"/>
                <a:gd name="connsiteX296" fmla="*/ 33516 w 2485572"/>
                <a:gd name="connsiteY296" fmla="*/ 1269627 h 2538970"/>
                <a:gd name="connsiteX297" fmla="*/ 33516 w 2485572"/>
                <a:gd name="connsiteY297" fmla="*/ 1244348 h 2538970"/>
                <a:gd name="connsiteX298" fmla="*/ 64475 w 2485572"/>
                <a:gd name="connsiteY298" fmla="*/ 1213389 h 2538970"/>
                <a:gd name="connsiteX299" fmla="*/ 81233 w 2485572"/>
                <a:gd name="connsiteY299" fmla="*/ 1199471 h 2538970"/>
                <a:gd name="connsiteX300" fmla="*/ 86914 w 2485572"/>
                <a:gd name="connsiteY300" fmla="*/ 1190950 h 2538970"/>
                <a:gd name="connsiteX301" fmla="*/ 97991 w 2485572"/>
                <a:gd name="connsiteY301" fmla="*/ 1160275 h 2538970"/>
                <a:gd name="connsiteX302" fmla="*/ 95435 w 2485572"/>
                <a:gd name="connsiteY302" fmla="*/ 1151753 h 2538970"/>
                <a:gd name="connsiteX303" fmla="*/ 95435 w 2485572"/>
                <a:gd name="connsiteY303" fmla="*/ 1121078 h 2538970"/>
                <a:gd name="connsiteX304" fmla="*/ 100832 w 2485572"/>
                <a:gd name="connsiteY304" fmla="*/ 1112557 h 2538970"/>
                <a:gd name="connsiteX305" fmla="*/ 103672 w 2485572"/>
                <a:gd name="connsiteY305" fmla="*/ 1106876 h 2538970"/>
                <a:gd name="connsiteX306" fmla="*/ 154230 w 2485572"/>
                <a:gd name="connsiteY306" fmla="*/ 1070520 h 2538970"/>
                <a:gd name="connsiteX307" fmla="*/ 176668 w 2485572"/>
                <a:gd name="connsiteY307" fmla="*/ 1045241 h 2538970"/>
                <a:gd name="connsiteX308" fmla="*/ 176668 w 2485572"/>
                <a:gd name="connsiteY308" fmla="*/ 1037004 h 2538970"/>
                <a:gd name="connsiteX309" fmla="*/ 173828 w 2485572"/>
                <a:gd name="connsiteY309" fmla="*/ 1028483 h 2538970"/>
                <a:gd name="connsiteX310" fmla="*/ 157070 w 2485572"/>
                <a:gd name="connsiteY310" fmla="*/ 1008885 h 2538970"/>
                <a:gd name="connsiteX311" fmla="*/ 154230 w 2485572"/>
                <a:gd name="connsiteY311" fmla="*/ 1000648 h 2538970"/>
                <a:gd name="connsiteX312" fmla="*/ 157070 w 2485572"/>
                <a:gd name="connsiteY312" fmla="*/ 964008 h 2538970"/>
                <a:gd name="connsiteX313" fmla="*/ 154230 w 2485572"/>
                <a:gd name="connsiteY313" fmla="*/ 955771 h 2538970"/>
                <a:gd name="connsiteX314" fmla="*/ 126111 w 2485572"/>
                <a:gd name="connsiteY314" fmla="*/ 930492 h 2538970"/>
                <a:gd name="connsiteX315" fmla="*/ 112193 w 2485572"/>
                <a:gd name="connsiteY315" fmla="*/ 927652 h 2538970"/>
                <a:gd name="connsiteX316" fmla="*/ 109353 w 2485572"/>
                <a:gd name="connsiteY316" fmla="*/ 921971 h 2538970"/>
                <a:gd name="connsiteX317" fmla="*/ 109353 w 2485572"/>
                <a:gd name="connsiteY317" fmla="*/ 908053 h 2538970"/>
                <a:gd name="connsiteX318" fmla="*/ 117590 w 2485572"/>
                <a:gd name="connsiteY318" fmla="*/ 891295 h 2538970"/>
                <a:gd name="connsiteX319" fmla="*/ 123270 w 2485572"/>
                <a:gd name="connsiteY319" fmla="*/ 885615 h 2538970"/>
                <a:gd name="connsiteX320" fmla="*/ 148549 w 2485572"/>
                <a:gd name="connsiteY320" fmla="*/ 866016 h 2538970"/>
                <a:gd name="connsiteX321" fmla="*/ 128951 w 2485572"/>
                <a:gd name="connsiteY321" fmla="*/ 840738 h 2538970"/>
                <a:gd name="connsiteX322" fmla="*/ 126111 w 2485572"/>
                <a:gd name="connsiteY322" fmla="*/ 821139 h 2538970"/>
                <a:gd name="connsiteX323" fmla="*/ 140028 w 2485572"/>
                <a:gd name="connsiteY323" fmla="*/ 812618 h 2538970"/>
                <a:gd name="connsiteX324" fmla="*/ 142869 w 2485572"/>
                <a:gd name="connsiteY324" fmla="*/ 790464 h 2538970"/>
                <a:gd name="connsiteX325" fmla="*/ 154230 w 2485572"/>
                <a:gd name="connsiteY325" fmla="*/ 773422 h 2538970"/>
                <a:gd name="connsiteX326" fmla="*/ 157070 w 2485572"/>
                <a:gd name="connsiteY326" fmla="*/ 762344 h 2538970"/>
                <a:gd name="connsiteX327" fmla="*/ 157070 w 2485572"/>
                <a:gd name="connsiteY327" fmla="*/ 753824 h 2538970"/>
                <a:gd name="connsiteX328" fmla="*/ 145709 w 2485572"/>
                <a:gd name="connsiteY328" fmla="*/ 731385 h 2538970"/>
                <a:gd name="connsiteX329" fmla="*/ 145709 w 2485572"/>
                <a:gd name="connsiteY329" fmla="*/ 723148 h 2538970"/>
                <a:gd name="connsiteX330" fmla="*/ 159627 w 2485572"/>
                <a:gd name="connsiteY330" fmla="*/ 714627 h 2538970"/>
                <a:gd name="connsiteX331" fmla="*/ 204504 w 2485572"/>
                <a:gd name="connsiteY331" fmla="*/ 708946 h 2538970"/>
                <a:gd name="connsiteX332" fmla="*/ 232623 w 2485572"/>
                <a:gd name="connsiteY332" fmla="*/ 678271 h 2538970"/>
                <a:gd name="connsiteX333" fmla="*/ 232623 w 2485572"/>
                <a:gd name="connsiteY333" fmla="*/ 666909 h 2538970"/>
                <a:gd name="connsiteX334" fmla="*/ 215865 w 2485572"/>
                <a:gd name="connsiteY334" fmla="*/ 644755 h 2538970"/>
                <a:gd name="connsiteX335" fmla="*/ 218705 w 2485572"/>
                <a:gd name="connsiteY335" fmla="*/ 613795 h 2538970"/>
                <a:gd name="connsiteX336" fmla="*/ 241144 w 2485572"/>
                <a:gd name="connsiteY336" fmla="*/ 582836 h 2538970"/>
                <a:gd name="connsiteX337" fmla="*/ 252221 w 2485572"/>
                <a:gd name="connsiteY337" fmla="*/ 571758 h 2538970"/>
                <a:gd name="connsiteX338" fmla="*/ 285737 w 2485572"/>
                <a:gd name="connsiteY338" fmla="*/ 524041 h 2538970"/>
                <a:gd name="connsiteX339" fmla="*/ 291418 w 2485572"/>
                <a:gd name="connsiteY339" fmla="*/ 518644 h 2538970"/>
                <a:gd name="connsiteX340" fmla="*/ 322377 w 2485572"/>
                <a:gd name="connsiteY340" fmla="*/ 518644 h 2538970"/>
                <a:gd name="connsiteX341" fmla="*/ 333455 w 2485572"/>
                <a:gd name="connsiteY341" fmla="*/ 510123 h 2538970"/>
                <a:gd name="connsiteX342" fmla="*/ 341976 w 2485572"/>
                <a:gd name="connsiteY342" fmla="*/ 482004 h 2538970"/>
                <a:gd name="connsiteX343" fmla="*/ 347372 w 2485572"/>
                <a:gd name="connsiteY343" fmla="*/ 476607 h 2538970"/>
                <a:gd name="connsiteX344" fmla="*/ 386853 w 2485572"/>
                <a:gd name="connsiteY344" fmla="*/ 459565 h 2538970"/>
                <a:gd name="connsiteX345" fmla="*/ 389409 w 2485572"/>
                <a:gd name="connsiteY345" fmla="*/ 454169 h 2538970"/>
                <a:gd name="connsiteX346" fmla="*/ 400770 w 2485572"/>
                <a:gd name="connsiteY346" fmla="*/ 434570 h 2538970"/>
                <a:gd name="connsiteX347" fmla="*/ 414688 w 2485572"/>
                <a:gd name="connsiteY347" fmla="*/ 392534 h 2538970"/>
                <a:gd name="connsiteX348" fmla="*/ 428890 w 2485572"/>
                <a:gd name="connsiteY348" fmla="*/ 341976 h 2538970"/>
                <a:gd name="connsiteX349" fmla="*/ 434286 w 2485572"/>
                <a:gd name="connsiteY349" fmla="*/ 255062 h 2538970"/>
                <a:gd name="connsiteX350" fmla="*/ 437127 w 2485572"/>
                <a:gd name="connsiteY350" fmla="*/ 252221 h 2538970"/>
                <a:gd name="connsiteX351" fmla="*/ 448488 w 2485572"/>
                <a:gd name="connsiteY351" fmla="*/ 235463 h 2538970"/>
                <a:gd name="connsiteX352" fmla="*/ 468086 w 2485572"/>
                <a:gd name="connsiteY352" fmla="*/ 221546 h 2538970"/>
                <a:gd name="connsiteX353" fmla="*/ 501602 w 2485572"/>
                <a:gd name="connsiteY353" fmla="*/ 215865 h 2538970"/>
                <a:gd name="connsiteX354" fmla="*/ 512964 w 2485572"/>
                <a:gd name="connsiteY354" fmla="*/ 213025 h 2538970"/>
                <a:gd name="connsiteX355" fmla="*/ 555000 w 2485572"/>
                <a:gd name="connsiteY355" fmla="*/ 187746 h 2538970"/>
                <a:gd name="connsiteX356" fmla="*/ 557557 w 2485572"/>
                <a:gd name="connsiteY356" fmla="*/ 182349 h 2538970"/>
                <a:gd name="connsiteX357" fmla="*/ 602434 w 2485572"/>
                <a:gd name="connsiteY357" fmla="*/ 131791 h 2538970"/>
                <a:gd name="connsiteX358" fmla="*/ 605274 w 2485572"/>
                <a:gd name="connsiteY358" fmla="*/ 123270 h 2538970"/>
                <a:gd name="connsiteX359" fmla="*/ 594197 w 2485572"/>
                <a:gd name="connsiteY359" fmla="*/ 70156 h 2538970"/>
                <a:gd name="connsiteX360" fmla="*/ 650151 w 2485572"/>
                <a:gd name="connsiteY360" fmla="*/ 92595 h 2538970"/>
                <a:gd name="connsiteX361" fmla="*/ 664069 w 2485572"/>
                <a:gd name="connsiteY361" fmla="*/ 92595 h 2538970"/>
                <a:gd name="connsiteX362" fmla="*/ 689348 w 2485572"/>
                <a:gd name="connsiteY362" fmla="*/ 98275 h 2538970"/>
                <a:gd name="connsiteX363" fmla="*/ 723148 w 2485572"/>
                <a:gd name="connsiteY363" fmla="*/ 89754 h 2538970"/>
                <a:gd name="connsiteX364" fmla="*/ 725704 w 2485572"/>
                <a:gd name="connsiteY364" fmla="*/ 92595 h 2538970"/>
                <a:gd name="connsiteX365" fmla="*/ 731385 w 2485572"/>
                <a:gd name="connsiteY365" fmla="*/ 92595 h 2538970"/>
                <a:gd name="connsiteX366" fmla="*/ 737065 w 2485572"/>
                <a:gd name="connsiteY366" fmla="*/ 95435 h 2538970"/>
                <a:gd name="connsiteX367" fmla="*/ 742746 w 2485572"/>
                <a:gd name="connsiteY367" fmla="*/ 95435 h 2538970"/>
                <a:gd name="connsiteX368" fmla="*/ 779102 w 2485572"/>
                <a:gd name="connsiteY368" fmla="*/ 75837 h 2538970"/>
                <a:gd name="connsiteX369" fmla="*/ 818299 w 2485572"/>
                <a:gd name="connsiteY369" fmla="*/ 39197 h 2538970"/>
                <a:gd name="connsiteX370" fmla="*/ 823980 w 2485572"/>
                <a:gd name="connsiteY370" fmla="*/ 33800 h 2538970"/>
                <a:gd name="connsiteX371" fmla="*/ 851815 w 2485572"/>
                <a:gd name="connsiteY371" fmla="*/ 19598 h 2538970"/>
                <a:gd name="connsiteX372" fmla="*/ 854655 w 2485572"/>
                <a:gd name="connsiteY372" fmla="*/ 14202 h 2538970"/>
                <a:gd name="connsiteX373" fmla="*/ 888455 w 2485572"/>
                <a:gd name="connsiteY373" fmla="*/ 8521 h 2538970"/>
                <a:gd name="connsiteX374" fmla="*/ 893852 w 2485572"/>
                <a:gd name="connsiteY374" fmla="*/ 11361 h 2538970"/>
                <a:gd name="connsiteX375" fmla="*/ 933332 w 2485572"/>
                <a:gd name="connsiteY375" fmla="*/ 36640 h 2538970"/>
                <a:gd name="connsiteX376" fmla="*/ 938729 w 2485572"/>
                <a:gd name="connsiteY376" fmla="*/ 42037 h 2538970"/>
                <a:gd name="connsiteX377" fmla="*/ 969689 w 2485572"/>
                <a:gd name="connsiteY377" fmla="*/ 61635 h 2538970"/>
                <a:gd name="connsiteX378" fmla="*/ 972529 w 2485572"/>
                <a:gd name="connsiteY378" fmla="*/ 64475 h 2538970"/>
                <a:gd name="connsiteX379" fmla="*/ 977925 w 2485572"/>
                <a:gd name="connsiteY379" fmla="*/ 67316 h 2538970"/>
                <a:gd name="connsiteX380" fmla="*/ 1011725 w 2485572"/>
                <a:gd name="connsiteY380" fmla="*/ 67316 h 2538970"/>
                <a:gd name="connsiteX381" fmla="*/ 1031324 w 2485572"/>
                <a:gd name="connsiteY381" fmla="*/ 64475 h 2538970"/>
                <a:gd name="connsiteX382" fmla="*/ 1042401 w 2485572"/>
                <a:gd name="connsiteY382" fmla="*/ 64475 h 2538970"/>
                <a:gd name="connsiteX383" fmla="*/ 1104036 w 2485572"/>
                <a:gd name="connsiteY383" fmla="*/ 70156 h 2538970"/>
                <a:gd name="connsiteX384" fmla="*/ 1109717 w 2485572"/>
                <a:gd name="connsiteY384" fmla="*/ 75837 h 2538970"/>
                <a:gd name="connsiteX385" fmla="*/ 1118238 w 2485572"/>
                <a:gd name="connsiteY385" fmla="*/ 81233 h 2538970"/>
                <a:gd name="connsiteX386" fmla="*/ 1121078 w 2485572"/>
                <a:gd name="connsiteY386" fmla="*/ 84074 h 2538970"/>
                <a:gd name="connsiteX387" fmla="*/ 1143517 w 2485572"/>
                <a:gd name="connsiteY387" fmla="*/ 95435 h 2538970"/>
                <a:gd name="connsiteX388" fmla="*/ 1151754 w 2485572"/>
                <a:gd name="connsiteY388" fmla="*/ 100832 h 2538970"/>
                <a:gd name="connsiteX389" fmla="*/ 1171352 w 2485572"/>
                <a:gd name="connsiteY389" fmla="*/ 100832 h 2538970"/>
                <a:gd name="connsiteX390" fmla="*/ 1174192 w 2485572"/>
                <a:gd name="connsiteY390" fmla="*/ 98275 h 2538970"/>
                <a:gd name="connsiteX391" fmla="*/ 1188110 w 2485572"/>
                <a:gd name="connsiteY391" fmla="*/ 89754 h 2538970"/>
                <a:gd name="connsiteX392" fmla="*/ 1193791 w 2485572"/>
                <a:gd name="connsiteY392" fmla="*/ 84074 h 2538970"/>
                <a:gd name="connsiteX393" fmla="*/ 1238668 w 2485572"/>
                <a:gd name="connsiteY393" fmla="*/ 75837 h 2538970"/>
                <a:gd name="connsiteX394" fmla="*/ 1244348 w 2485572"/>
                <a:gd name="connsiteY394" fmla="*/ 78677 h 2538970"/>
                <a:gd name="connsiteX395" fmla="*/ 1272184 w 2485572"/>
                <a:gd name="connsiteY395" fmla="*/ 75837 h 2538970"/>
                <a:gd name="connsiteX396" fmla="*/ 1280705 w 2485572"/>
                <a:gd name="connsiteY396" fmla="*/ 72996 h 2538970"/>
                <a:gd name="connsiteX397" fmla="*/ 1286385 w 2485572"/>
                <a:gd name="connsiteY397" fmla="*/ 72996 h 2538970"/>
                <a:gd name="connsiteX398" fmla="*/ 1348020 w 2485572"/>
                <a:gd name="connsiteY398" fmla="*/ 50558 h 2538970"/>
                <a:gd name="connsiteX399" fmla="*/ 1350861 w 2485572"/>
                <a:gd name="connsiteY399" fmla="*/ 50558 h 2538970"/>
                <a:gd name="connsiteX400" fmla="*/ 1392898 w 2485572"/>
                <a:gd name="connsiteY400" fmla="*/ 39197 h 2538970"/>
                <a:gd name="connsiteX401" fmla="*/ 1406815 w 2485572"/>
                <a:gd name="connsiteY401" fmla="*/ 39197 h 2538970"/>
                <a:gd name="connsiteX402" fmla="*/ 1459929 w 2485572"/>
                <a:gd name="connsiteY402" fmla="*/ 36640 h 2538970"/>
                <a:gd name="connsiteX403" fmla="*/ 1468450 w 2485572"/>
                <a:gd name="connsiteY403" fmla="*/ 36640 h 2538970"/>
                <a:gd name="connsiteX404" fmla="*/ 1474131 w 2485572"/>
                <a:gd name="connsiteY404" fmla="*/ 33800 h 2538970"/>
                <a:gd name="connsiteX405" fmla="*/ 1479528 w 2485572"/>
                <a:gd name="connsiteY405" fmla="*/ 30960 h 2538970"/>
                <a:gd name="connsiteX406" fmla="*/ 1485208 w 2485572"/>
                <a:gd name="connsiteY406" fmla="*/ 30960 h 2538970"/>
                <a:gd name="connsiteX407" fmla="*/ 1544003 w 2485572"/>
                <a:gd name="connsiteY407" fmla="*/ 16758 h 2538970"/>
                <a:gd name="connsiteX408" fmla="*/ 1549684 w 2485572"/>
                <a:gd name="connsiteY408" fmla="*/ 14202 h 2538970"/>
                <a:gd name="connsiteX409" fmla="*/ 1555364 w 2485572"/>
                <a:gd name="connsiteY409" fmla="*/ 14202 h 2538970"/>
                <a:gd name="connsiteX410" fmla="*/ 1563601 w 2485572"/>
                <a:gd name="connsiteY410" fmla="*/ 11361 h 2538970"/>
                <a:gd name="connsiteX411" fmla="*/ 1614159 w 2485572"/>
                <a:gd name="connsiteY411" fmla="*/ 22439 h 2538970"/>
                <a:gd name="connsiteX412" fmla="*/ 1619840 w 2485572"/>
                <a:gd name="connsiteY412" fmla="*/ 19598 h 2538970"/>
                <a:gd name="connsiteX413" fmla="*/ 1630917 w 2485572"/>
                <a:gd name="connsiteY413" fmla="*/ 16758 h 2538970"/>
                <a:gd name="connsiteX414" fmla="*/ 1645119 w 2485572"/>
                <a:gd name="connsiteY414" fmla="*/ 8521 h 2538970"/>
                <a:gd name="connsiteX415" fmla="*/ 1653356 w 2485572"/>
                <a:gd name="connsiteY415" fmla="*/ 5681 h 2538970"/>
                <a:gd name="connsiteX416" fmla="*/ 1689712 w 2485572"/>
                <a:gd name="connsiteY416" fmla="*/ 0 h 2538970"/>
                <a:gd name="connsiteX417" fmla="*/ 1698233 w 2485572"/>
                <a:gd name="connsiteY417" fmla="*/ 11361 h 2538970"/>
                <a:gd name="connsiteX418" fmla="*/ 1703914 w 2485572"/>
                <a:gd name="connsiteY418" fmla="*/ 14202 h 2538970"/>
                <a:gd name="connsiteX419" fmla="*/ 1709310 w 2485572"/>
                <a:gd name="connsiteY419" fmla="*/ 16758 h 2538970"/>
                <a:gd name="connsiteX420" fmla="*/ 1717831 w 2485572"/>
                <a:gd name="connsiteY420" fmla="*/ 16758 h 2538970"/>
                <a:gd name="connsiteX421" fmla="*/ 1757028 w 2485572"/>
                <a:gd name="connsiteY421" fmla="*/ 22439 h 2538970"/>
                <a:gd name="connsiteX422" fmla="*/ 1762708 w 2485572"/>
                <a:gd name="connsiteY422" fmla="*/ 25279 h 2538970"/>
                <a:gd name="connsiteX423" fmla="*/ 1768389 w 2485572"/>
                <a:gd name="connsiteY423" fmla="*/ 25279 h 2538970"/>
                <a:gd name="connsiteX424" fmla="*/ 1787987 w 2485572"/>
                <a:gd name="connsiteY424" fmla="*/ 33800 h 2538970"/>
                <a:gd name="connsiteX425" fmla="*/ 1793384 w 2485572"/>
                <a:gd name="connsiteY425" fmla="*/ 33800 h 2538970"/>
                <a:gd name="connsiteX426" fmla="*/ 1801905 w 2485572"/>
                <a:gd name="connsiteY426" fmla="*/ 36640 h 2538970"/>
                <a:gd name="connsiteX427" fmla="*/ 1835421 w 2485572"/>
                <a:gd name="connsiteY427" fmla="*/ 42037 h 2538970"/>
                <a:gd name="connsiteX428" fmla="*/ 1891659 w 2485572"/>
                <a:gd name="connsiteY428" fmla="*/ 61635 h 2538970"/>
                <a:gd name="connsiteX429" fmla="*/ 1897340 w 2485572"/>
                <a:gd name="connsiteY429" fmla="*/ 64475 h 2538970"/>
                <a:gd name="connsiteX430" fmla="*/ 1899896 w 2485572"/>
                <a:gd name="connsiteY430" fmla="*/ 67316 h 2538970"/>
                <a:gd name="connsiteX431" fmla="*/ 1944774 w 2485572"/>
                <a:gd name="connsiteY431" fmla="*/ 123270 h 2538970"/>
                <a:gd name="connsiteX432" fmla="*/ 1947614 w 2485572"/>
                <a:gd name="connsiteY432" fmla="*/ 128951 h 2538970"/>
                <a:gd name="connsiteX433" fmla="*/ 1950454 w 2485572"/>
                <a:gd name="connsiteY433" fmla="*/ 131791 h 2538970"/>
                <a:gd name="connsiteX434" fmla="*/ 1956135 w 2485572"/>
                <a:gd name="connsiteY434" fmla="*/ 140312 h 2538970"/>
                <a:gd name="connsiteX435" fmla="*/ 1958975 w 2485572"/>
                <a:gd name="connsiteY435" fmla="*/ 145709 h 2538970"/>
                <a:gd name="connsiteX436" fmla="*/ 1961532 w 2485572"/>
                <a:gd name="connsiteY436" fmla="*/ 154230 h 2538970"/>
                <a:gd name="connsiteX437" fmla="*/ 1998172 w 2485572"/>
                <a:gd name="connsiteY437" fmla="*/ 204788 h 2538970"/>
                <a:gd name="connsiteX438" fmla="*/ 2003569 w 2485572"/>
                <a:gd name="connsiteY438" fmla="*/ 207344 h 2538970"/>
                <a:gd name="connsiteX439" fmla="*/ 2009249 w 2485572"/>
                <a:gd name="connsiteY439" fmla="*/ 210184 h 2538970"/>
                <a:gd name="connsiteX440" fmla="*/ 2017770 w 2485572"/>
                <a:gd name="connsiteY440" fmla="*/ 210184 h 2538970"/>
                <a:gd name="connsiteX441" fmla="*/ 2026007 w 2485572"/>
                <a:gd name="connsiteY441" fmla="*/ 213025 h 2538970"/>
                <a:gd name="connsiteX442" fmla="*/ 2037368 w 2485572"/>
                <a:gd name="connsiteY442" fmla="*/ 215865 h 2538970"/>
                <a:gd name="connsiteX443" fmla="*/ 2099003 w 2485572"/>
                <a:gd name="connsiteY443" fmla="*/ 221546 h 2538970"/>
                <a:gd name="connsiteX444" fmla="*/ 2104684 w 2485572"/>
                <a:gd name="connsiteY444" fmla="*/ 224386 h 2538970"/>
                <a:gd name="connsiteX445" fmla="*/ 2112921 w 2485572"/>
                <a:gd name="connsiteY445" fmla="*/ 224386 h 2538970"/>
                <a:gd name="connsiteX446" fmla="*/ 2124283 w 2485572"/>
                <a:gd name="connsiteY446" fmla="*/ 229783 h 2538970"/>
                <a:gd name="connsiteX447" fmla="*/ 2177397 w 2485572"/>
                <a:gd name="connsiteY447" fmla="*/ 229783 h 2538970"/>
                <a:gd name="connsiteX448" fmla="*/ 2185918 w 2485572"/>
                <a:gd name="connsiteY448" fmla="*/ 232623 h 2538970"/>
                <a:gd name="connsiteX449" fmla="*/ 2213753 w 2485572"/>
                <a:gd name="connsiteY449" fmla="*/ 226942 h 2538970"/>
                <a:gd name="connsiteX450" fmla="*/ 2219434 w 2485572"/>
                <a:gd name="connsiteY450" fmla="*/ 224386 h 2538970"/>
                <a:gd name="connsiteX451" fmla="*/ 2241872 w 2485572"/>
                <a:gd name="connsiteY45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2166319 w 2485572"/>
                <a:gd name="connsiteY71" fmla="*/ 1558205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293866 w 2485572"/>
                <a:gd name="connsiteY230" fmla="*/ 1680648 h 2538970"/>
                <a:gd name="connsiteX231" fmla="*/ 1455791 w 2485572"/>
                <a:gd name="connsiteY231" fmla="*/ 1685410 h 2538970"/>
                <a:gd name="connsiteX232" fmla="*/ 1240204 w 2485572"/>
                <a:gd name="connsiteY232" fmla="*/ 1535097 h 2538970"/>
                <a:gd name="connsiteX233" fmla="*/ 1061999 w 2485572"/>
                <a:gd name="connsiteY233" fmla="*/ 1465610 h 2538970"/>
                <a:gd name="connsiteX234" fmla="*/ 1061999 w 2485572"/>
                <a:gd name="connsiteY234" fmla="*/ 1429254 h 2538970"/>
                <a:gd name="connsiteX235" fmla="*/ 1048082 w 2485572"/>
                <a:gd name="connsiteY235" fmla="*/ 1403975 h 2538970"/>
                <a:gd name="connsiteX236" fmla="*/ 1022803 w 2485572"/>
                <a:gd name="connsiteY236" fmla="*/ 1387217 h 2538970"/>
                <a:gd name="connsiteX237" fmla="*/ 1011725 w 2485572"/>
                <a:gd name="connsiteY237" fmla="*/ 1381536 h 2538970"/>
                <a:gd name="connsiteX238" fmla="*/ 1000364 w 2485572"/>
                <a:gd name="connsiteY238" fmla="*/ 1381536 h 2538970"/>
                <a:gd name="connsiteX239" fmla="*/ 961167 w 2485572"/>
                <a:gd name="connsiteY239" fmla="*/ 1376140 h 2538970"/>
                <a:gd name="connsiteX240" fmla="*/ 924811 w 2485572"/>
                <a:gd name="connsiteY240" fmla="*/ 1367618 h 2538970"/>
                <a:gd name="connsiteX241" fmla="*/ 919131 w 2485572"/>
                <a:gd name="connsiteY241" fmla="*/ 1367618 h 2538970"/>
                <a:gd name="connsiteX242" fmla="*/ 913450 w 2485572"/>
                <a:gd name="connsiteY242" fmla="*/ 1364778 h 2538970"/>
                <a:gd name="connsiteX243" fmla="*/ 908053 w 2485572"/>
                <a:gd name="connsiteY243" fmla="*/ 1364778 h 2538970"/>
                <a:gd name="connsiteX244" fmla="*/ 877094 w 2485572"/>
                <a:gd name="connsiteY244" fmla="*/ 1381536 h 2538970"/>
                <a:gd name="connsiteX245" fmla="*/ 868857 w 2485572"/>
                <a:gd name="connsiteY245" fmla="*/ 1390057 h 2538970"/>
                <a:gd name="connsiteX246" fmla="*/ 835057 w 2485572"/>
                <a:gd name="connsiteY246" fmla="*/ 1434934 h 2538970"/>
                <a:gd name="connsiteX247" fmla="*/ 832217 w 2485572"/>
                <a:gd name="connsiteY247" fmla="*/ 1440331 h 2538970"/>
                <a:gd name="connsiteX248" fmla="*/ 832217 w 2485572"/>
                <a:gd name="connsiteY248" fmla="*/ 1446012 h 2538970"/>
                <a:gd name="connsiteX249" fmla="*/ 767741 w 2485572"/>
                <a:gd name="connsiteY249" fmla="*/ 1513327 h 2538970"/>
                <a:gd name="connsiteX250" fmla="*/ 711787 w 2485572"/>
                <a:gd name="connsiteY250" fmla="*/ 1535766 h 2538970"/>
                <a:gd name="connsiteX251" fmla="*/ 686508 w 2485572"/>
                <a:gd name="connsiteY251" fmla="*/ 1541447 h 2538970"/>
                <a:gd name="connsiteX252" fmla="*/ 661513 w 2485572"/>
                <a:gd name="connsiteY252" fmla="*/ 1549684 h 2538970"/>
                <a:gd name="connsiteX253" fmla="*/ 658672 w 2485572"/>
                <a:gd name="connsiteY253" fmla="*/ 1552524 h 2538970"/>
                <a:gd name="connsiteX254" fmla="*/ 652992 w 2485572"/>
                <a:gd name="connsiteY254" fmla="*/ 1555364 h 2538970"/>
                <a:gd name="connsiteX255" fmla="*/ 624873 w 2485572"/>
                <a:gd name="connsiteY255" fmla="*/ 1561045 h 2538970"/>
                <a:gd name="connsiteX256" fmla="*/ 619476 w 2485572"/>
                <a:gd name="connsiteY256" fmla="*/ 1558205 h 2538970"/>
                <a:gd name="connsiteX257" fmla="*/ 616636 w 2485572"/>
                <a:gd name="connsiteY257" fmla="*/ 1555364 h 2538970"/>
                <a:gd name="connsiteX258" fmla="*/ 597037 w 2485572"/>
                <a:gd name="connsiteY258" fmla="*/ 1532926 h 2538970"/>
                <a:gd name="connsiteX259" fmla="*/ 594197 w 2485572"/>
                <a:gd name="connsiteY259" fmla="*/ 1521848 h 2538970"/>
                <a:gd name="connsiteX260" fmla="*/ 591357 w 2485572"/>
                <a:gd name="connsiteY260" fmla="*/ 1519008 h 2538970"/>
                <a:gd name="connsiteX261" fmla="*/ 566078 w 2485572"/>
                <a:gd name="connsiteY261" fmla="*/ 1482368 h 2538970"/>
                <a:gd name="connsiteX262" fmla="*/ 560397 w 2485572"/>
                <a:gd name="connsiteY262" fmla="*/ 1471291 h 2538970"/>
                <a:gd name="connsiteX263" fmla="*/ 555000 w 2485572"/>
                <a:gd name="connsiteY263" fmla="*/ 1465610 h 2538970"/>
                <a:gd name="connsiteX264" fmla="*/ 498762 w 2485572"/>
                <a:gd name="connsiteY264" fmla="*/ 1432094 h 2538970"/>
                <a:gd name="connsiteX265" fmla="*/ 490525 w 2485572"/>
                <a:gd name="connsiteY265" fmla="*/ 1429254 h 2538970"/>
                <a:gd name="connsiteX266" fmla="*/ 487685 w 2485572"/>
                <a:gd name="connsiteY266" fmla="*/ 1429254 h 2538970"/>
                <a:gd name="connsiteX267" fmla="*/ 462406 w 2485572"/>
                <a:gd name="connsiteY267" fmla="*/ 1426413 h 2538970"/>
                <a:gd name="connsiteX268" fmla="*/ 400770 w 2485572"/>
                <a:gd name="connsiteY268" fmla="*/ 1426413 h 2538970"/>
                <a:gd name="connsiteX269" fmla="*/ 392250 w 2485572"/>
                <a:gd name="connsiteY269" fmla="*/ 1423573 h 2538970"/>
                <a:gd name="connsiteX270" fmla="*/ 384013 w 2485572"/>
                <a:gd name="connsiteY270" fmla="*/ 1420733 h 2538970"/>
                <a:gd name="connsiteX271" fmla="*/ 375492 w 2485572"/>
                <a:gd name="connsiteY271" fmla="*/ 1420733 h 2538970"/>
                <a:gd name="connsiteX272" fmla="*/ 319537 w 2485572"/>
                <a:gd name="connsiteY272" fmla="*/ 1409655 h 2538970"/>
                <a:gd name="connsiteX273" fmla="*/ 313856 w 2485572"/>
                <a:gd name="connsiteY273" fmla="*/ 1406815 h 2538970"/>
                <a:gd name="connsiteX274" fmla="*/ 308176 w 2485572"/>
                <a:gd name="connsiteY274" fmla="*/ 1406815 h 2538970"/>
                <a:gd name="connsiteX275" fmla="*/ 297098 w 2485572"/>
                <a:gd name="connsiteY275" fmla="*/ 1401134 h 2538970"/>
                <a:gd name="connsiteX276" fmla="*/ 221546 w 2485572"/>
                <a:gd name="connsiteY276" fmla="*/ 1392898 h 2538970"/>
                <a:gd name="connsiteX277" fmla="*/ 213025 w 2485572"/>
                <a:gd name="connsiteY277" fmla="*/ 1392898 h 2538970"/>
                <a:gd name="connsiteX278" fmla="*/ 204504 w 2485572"/>
                <a:gd name="connsiteY278" fmla="*/ 1395738 h 2538970"/>
                <a:gd name="connsiteX279" fmla="*/ 154230 w 2485572"/>
                <a:gd name="connsiteY279" fmla="*/ 1406815 h 2538970"/>
                <a:gd name="connsiteX280" fmla="*/ 148549 w 2485572"/>
                <a:gd name="connsiteY280" fmla="*/ 1403975 h 2538970"/>
                <a:gd name="connsiteX281" fmla="*/ 137472 w 2485572"/>
                <a:gd name="connsiteY281" fmla="*/ 1398294 h 2538970"/>
                <a:gd name="connsiteX282" fmla="*/ 131791 w 2485572"/>
                <a:gd name="connsiteY282" fmla="*/ 1398294 h 2538970"/>
                <a:gd name="connsiteX283" fmla="*/ 67316 w 2485572"/>
                <a:gd name="connsiteY283" fmla="*/ 1418177 h 2538970"/>
                <a:gd name="connsiteX284" fmla="*/ 58795 w 2485572"/>
                <a:gd name="connsiteY284" fmla="*/ 1420733 h 2538970"/>
                <a:gd name="connsiteX285" fmla="*/ 50558 w 2485572"/>
                <a:gd name="connsiteY285" fmla="*/ 1423573 h 2538970"/>
                <a:gd name="connsiteX286" fmla="*/ 42037 w 2485572"/>
                <a:gd name="connsiteY286" fmla="*/ 1423573 h 2538970"/>
                <a:gd name="connsiteX287" fmla="*/ 5681 w 2485572"/>
                <a:gd name="connsiteY287" fmla="*/ 1432094 h 2538970"/>
                <a:gd name="connsiteX288" fmla="*/ 2840 w 2485572"/>
                <a:gd name="connsiteY288" fmla="*/ 1403975 h 2538970"/>
                <a:gd name="connsiteX289" fmla="*/ 0 w 2485572"/>
                <a:gd name="connsiteY289" fmla="*/ 1395738 h 2538970"/>
                <a:gd name="connsiteX290" fmla="*/ 5681 w 2485572"/>
                <a:gd name="connsiteY290" fmla="*/ 1373299 h 2538970"/>
                <a:gd name="connsiteX291" fmla="*/ 5681 w 2485572"/>
                <a:gd name="connsiteY291" fmla="*/ 1361938 h 2538970"/>
                <a:gd name="connsiteX292" fmla="*/ 11361 w 2485572"/>
                <a:gd name="connsiteY292" fmla="*/ 1345180 h 2538970"/>
                <a:gd name="connsiteX293" fmla="*/ 42037 w 2485572"/>
                <a:gd name="connsiteY293" fmla="*/ 1305983 h 2538970"/>
                <a:gd name="connsiteX294" fmla="*/ 47718 w 2485572"/>
                <a:gd name="connsiteY294" fmla="*/ 1294622 h 2538970"/>
                <a:gd name="connsiteX295" fmla="*/ 39197 w 2485572"/>
                <a:gd name="connsiteY295" fmla="*/ 1275024 h 2538970"/>
                <a:gd name="connsiteX296" fmla="*/ 33516 w 2485572"/>
                <a:gd name="connsiteY296" fmla="*/ 1269627 h 2538970"/>
                <a:gd name="connsiteX297" fmla="*/ 33516 w 2485572"/>
                <a:gd name="connsiteY297" fmla="*/ 1244348 h 2538970"/>
                <a:gd name="connsiteX298" fmla="*/ 64475 w 2485572"/>
                <a:gd name="connsiteY298" fmla="*/ 1213389 h 2538970"/>
                <a:gd name="connsiteX299" fmla="*/ 81233 w 2485572"/>
                <a:gd name="connsiteY299" fmla="*/ 1199471 h 2538970"/>
                <a:gd name="connsiteX300" fmla="*/ 86914 w 2485572"/>
                <a:gd name="connsiteY300" fmla="*/ 1190950 h 2538970"/>
                <a:gd name="connsiteX301" fmla="*/ 97991 w 2485572"/>
                <a:gd name="connsiteY301" fmla="*/ 1160275 h 2538970"/>
                <a:gd name="connsiteX302" fmla="*/ 95435 w 2485572"/>
                <a:gd name="connsiteY302" fmla="*/ 1151753 h 2538970"/>
                <a:gd name="connsiteX303" fmla="*/ 95435 w 2485572"/>
                <a:gd name="connsiteY303" fmla="*/ 1121078 h 2538970"/>
                <a:gd name="connsiteX304" fmla="*/ 100832 w 2485572"/>
                <a:gd name="connsiteY304" fmla="*/ 1112557 h 2538970"/>
                <a:gd name="connsiteX305" fmla="*/ 103672 w 2485572"/>
                <a:gd name="connsiteY305" fmla="*/ 1106876 h 2538970"/>
                <a:gd name="connsiteX306" fmla="*/ 154230 w 2485572"/>
                <a:gd name="connsiteY306" fmla="*/ 1070520 h 2538970"/>
                <a:gd name="connsiteX307" fmla="*/ 176668 w 2485572"/>
                <a:gd name="connsiteY307" fmla="*/ 1045241 h 2538970"/>
                <a:gd name="connsiteX308" fmla="*/ 176668 w 2485572"/>
                <a:gd name="connsiteY308" fmla="*/ 1037004 h 2538970"/>
                <a:gd name="connsiteX309" fmla="*/ 173828 w 2485572"/>
                <a:gd name="connsiteY309" fmla="*/ 1028483 h 2538970"/>
                <a:gd name="connsiteX310" fmla="*/ 157070 w 2485572"/>
                <a:gd name="connsiteY310" fmla="*/ 1008885 h 2538970"/>
                <a:gd name="connsiteX311" fmla="*/ 154230 w 2485572"/>
                <a:gd name="connsiteY311" fmla="*/ 1000648 h 2538970"/>
                <a:gd name="connsiteX312" fmla="*/ 157070 w 2485572"/>
                <a:gd name="connsiteY312" fmla="*/ 964008 h 2538970"/>
                <a:gd name="connsiteX313" fmla="*/ 154230 w 2485572"/>
                <a:gd name="connsiteY313" fmla="*/ 955771 h 2538970"/>
                <a:gd name="connsiteX314" fmla="*/ 126111 w 2485572"/>
                <a:gd name="connsiteY314" fmla="*/ 930492 h 2538970"/>
                <a:gd name="connsiteX315" fmla="*/ 112193 w 2485572"/>
                <a:gd name="connsiteY315" fmla="*/ 927652 h 2538970"/>
                <a:gd name="connsiteX316" fmla="*/ 109353 w 2485572"/>
                <a:gd name="connsiteY316" fmla="*/ 921971 h 2538970"/>
                <a:gd name="connsiteX317" fmla="*/ 109353 w 2485572"/>
                <a:gd name="connsiteY317" fmla="*/ 908053 h 2538970"/>
                <a:gd name="connsiteX318" fmla="*/ 117590 w 2485572"/>
                <a:gd name="connsiteY318" fmla="*/ 891295 h 2538970"/>
                <a:gd name="connsiteX319" fmla="*/ 123270 w 2485572"/>
                <a:gd name="connsiteY319" fmla="*/ 885615 h 2538970"/>
                <a:gd name="connsiteX320" fmla="*/ 148549 w 2485572"/>
                <a:gd name="connsiteY320" fmla="*/ 866016 h 2538970"/>
                <a:gd name="connsiteX321" fmla="*/ 128951 w 2485572"/>
                <a:gd name="connsiteY321" fmla="*/ 840738 h 2538970"/>
                <a:gd name="connsiteX322" fmla="*/ 126111 w 2485572"/>
                <a:gd name="connsiteY322" fmla="*/ 821139 h 2538970"/>
                <a:gd name="connsiteX323" fmla="*/ 140028 w 2485572"/>
                <a:gd name="connsiteY323" fmla="*/ 812618 h 2538970"/>
                <a:gd name="connsiteX324" fmla="*/ 142869 w 2485572"/>
                <a:gd name="connsiteY324" fmla="*/ 790464 h 2538970"/>
                <a:gd name="connsiteX325" fmla="*/ 154230 w 2485572"/>
                <a:gd name="connsiteY325" fmla="*/ 773422 h 2538970"/>
                <a:gd name="connsiteX326" fmla="*/ 157070 w 2485572"/>
                <a:gd name="connsiteY326" fmla="*/ 762344 h 2538970"/>
                <a:gd name="connsiteX327" fmla="*/ 157070 w 2485572"/>
                <a:gd name="connsiteY327" fmla="*/ 753824 h 2538970"/>
                <a:gd name="connsiteX328" fmla="*/ 145709 w 2485572"/>
                <a:gd name="connsiteY328" fmla="*/ 731385 h 2538970"/>
                <a:gd name="connsiteX329" fmla="*/ 145709 w 2485572"/>
                <a:gd name="connsiteY329" fmla="*/ 723148 h 2538970"/>
                <a:gd name="connsiteX330" fmla="*/ 159627 w 2485572"/>
                <a:gd name="connsiteY330" fmla="*/ 714627 h 2538970"/>
                <a:gd name="connsiteX331" fmla="*/ 204504 w 2485572"/>
                <a:gd name="connsiteY331" fmla="*/ 708946 h 2538970"/>
                <a:gd name="connsiteX332" fmla="*/ 232623 w 2485572"/>
                <a:gd name="connsiteY332" fmla="*/ 678271 h 2538970"/>
                <a:gd name="connsiteX333" fmla="*/ 232623 w 2485572"/>
                <a:gd name="connsiteY333" fmla="*/ 666909 h 2538970"/>
                <a:gd name="connsiteX334" fmla="*/ 215865 w 2485572"/>
                <a:gd name="connsiteY334" fmla="*/ 644755 h 2538970"/>
                <a:gd name="connsiteX335" fmla="*/ 218705 w 2485572"/>
                <a:gd name="connsiteY335" fmla="*/ 613795 h 2538970"/>
                <a:gd name="connsiteX336" fmla="*/ 241144 w 2485572"/>
                <a:gd name="connsiteY336" fmla="*/ 582836 h 2538970"/>
                <a:gd name="connsiteX337" fmla="*/ 252221 w 2485572"/>
                <a:gd name="connsiteY337" fmla="*/ 571758 h 2538970"/>
                <a:gd name="connsiteX338" fmla="*/ 285737 w 2485572"/>
                <a:gd name="connsiteY338" fmla="*/ 524041 h 2538970"/>
                <a:gd name="connsiteX339" fmla="*/ 291418 w 2485572"/>
                <a:gd name="connsiteY339" fmla="*/ 518644 h 2538970"/>
                <a:gd name="connsiteX340" fmla="*/ 322377 w 2485572"/>
                <a:gd name="connsiteY340" fmla="*/ 518644 h 2538970"/>
                <a:gd name="connsiteX341" fmla="*/ 333455 w 2485572"/>
                <a:gd name="connsiteY341" fmla="*/ 510123 h 2538970"/>
                <a:gd name="connsiteX342" fmla="*/ 341976 w 2485572"/>
                <a:gd name="connsiteY342" fmla="*/ 482004 h 2538970"/>
                <a:gd name="connsiteX343" fmla="*/ 347372 w 2485572"/>
                <a:gd name="connsiteY343" fmla="*/ 476607 h 2538970"/>
                <a:gd name="connsiteX344" fmla="*/ 386853 w 2485572"/>
                <a:gd name="connsiteY344" fmla="*/ 459565 h 2538970"/>
                <a:gd name="connsiteX345" fmla="*/ 389409 w 2485572"/>
                <a:gd name="connsiteY345" fmla="*/ 454169 h 2538970"/>
                <a:gd name="connsiteX346" fmla="*/ 400770 w 2485572"/>
                <a:gd name="connsiteY346" fmla="*/ 434570 h 2538970"/>
                <a:gd name="connsiteX347" fmla="*/ 414688 w 2485572"/>
                <a:gd name="connsiteY347" fmla="*/ 392534 h 2538970"/>
                <a:gd name="connsiteX348" fmla="*/ 428890 w 2485572"/>
                <a:gd name="connsiteY348" fmla="*/ 341976 h 2538970"/>
                <a:gd name="connsiteX349" fmla="*/ 434286 w 2485572"/>
                <a:gd name="connsiteY349" fmla="*/ 255062 h 2538970"/>
                <a:gd name="connsiteX350" fmla="*/ 437127 w 2485572"/>
                <a:gd name="connsiteY350" fmla="*/ 252221 h 2538970"/>
                <a:gd name="connsiteX351" fmla="*/ 448488 w 2485572"/>
                <a:gd name="connsiteY351" fmla="*/ 235463 h 2538970"/>
                <a:gd name="connsiteX352" fmla="*/ 468086 w 2485572"/>
                <a:gd name="connsiteY352" fmla="*/ 221546 h 2538970"/>
                <a:gd name="connsiteX353" fmla="*/ 501602 w 2485572"/>
                <a:gd name="connsiteY353" fmla="*/ 215865 h 2538970"/>
                <a:gd name="connsiteX354" fmla="*/ 512964 w 2485572"/>
                <a:gd name="connsiteY354" fmla="*/ 213025 h 2538970"/>
                <a:gd name="connsiteX355" fmla="*/ 555000 w 2485572"/>
                <a:gd name="connsiteY355" fmla="*/ 187746 h 2538970"/>
                <a:gd name="connsiteX356" fmla="*/ 557557 w 2485572"/>
                <a:gd name="connsiteY356" fmla="*/ 182349 h 2538970"/>
                <a:gd name="connsiteX357" fmla="*/ 602434 w 2485572"/>
                <a:gd name="connsiteY357" fmla="*/ 131791 h 2538970"/>
                <a:gd name="connsiteX358" fmla="*/ 605274 w 2485572"/>
                <a:gd name="connsiteY358" fmla="*/ 123270 h 2538970"/>
                <a:gd name="connsiteX359" fmla="*/ 594197 w 2485572"/>
                <a:gd name="connsiteY359" fmla="*/ 70156 h 2538970"/>
                <a:gd name="connsiteX360" fmla="*/ 650151 w 2485572"/>
                <a:gd name="connsiteY360" fmla="*/ 92595 h 2538970"/>
                <a:gd name="connsiteX361" fmla="*/ 664069 w 2485572"/>
                <a:gd name="connsiteY361" fmla="*/ 92595 h 2538970"/>
                <a:gd name="connsiteX362" fmla="*/ 689348 w 2485572"/>
                <a:gd name="connsiteY362" fmla="*/ 98275 h 2538970"/>
                <a:gd name="connsiteX363" fmla="*/ 723148 w 2485572"/>
                <a:gd name="connsiteY363" fmla="*/ 89754 h 2538970"/>
                <a:gd name="connsiteX364" fmla="*/ 725704 w 2485572"/>
                <a:gd name="connsiteY364" fmla="*/ 92595 h 2538970"/>
                <a:gd name="connsiteX365" fmla="*/ 731385 w 2485572"/>
                <a:gd name="connsiteY365" fmla="*/ 92595 h 2538970"/>
                <a:gd name="connsiteX366" fmla="*/ 737065 w 2485572"/>
                <a:gd name="connsiteY366" fmla="*/ 95435 h 2538970"/>
                <a:gd name="connsiteX367" fmla="*/ 742746 w 2485572"/>
                <a:gd name="connsiteY367" fmla="*/ 95435 h 2538970"/>
                <a:gd name="connsiteX368" fmla="*/ 779102 w 2485572"/>
                <a:gd name="connsiteY368" fmla="*/ 75837 h 2538970"/>
                <a:gd name="connsiteX369" fmla="*/ 818299 w 2485572"/>
                <a:gd name="connsiteY369" fmla="*/ 39197 h 2538970"/>
                <a:gd name="connsiteX370" fmla="*/ 823980 w 2485572"/>
                <a:gd name="connsiteY370" fmla="*/ 33800 h 2538970"/>
                <a:gd name="connsiteX371" fmla="*/ 851815 w 2485572"/>
                <a:gd name="connsiteY371" fmla="*/ 19598 h 2538970"/>
                <a:gd name="connsiteX372" fmla="*/ 854655 w 2485572"/>
                <a:gd name="connsiteY372" fmla="*/ 14202 h 2538970"/>
                <a:gd name="connsiteX373" fmla="*/ 888455 w 2485572"/>
                <a:gd name="connsiteY373" fmla="*/ 8521 h 2538970"/>
                <a:gd name="connsiteX374" fmla="*/ 893852 w 2485572"/>
                <a:gd name="connsiteY374" fmla="*/ 11361 h 2538970"/>
                <a:gd name="connsiteX375" fmla="*/ 933332 w 2485572"/>
                <a:gd name="connsiteY375" fmla="*/ 36640 h 2538970"/>
                <a:gd name="connsiteX376" fmla="*/ 938729 w 2485572"/>
                <a:gd name="connsiteY376" fmla="*/ 42037 h 2538970"/>
                <a:gd name="connsiteX377" fmla="*/ 969689 w 2485572"/>
                <a:gd name="connsiteY377" fmla="*/ 61635 h 2538970"/>
                <a:gd name="connsiteX378" fmla="*/ 972529 w 2485572"/>
                <a:gd name="connsiteY378" fmla="*/ 64475 h 2538970"/>
                <a:gd name="connsiteX379" fmla="*/ 977925 w 2485572"/>
                <a:gd name="connsiteY379" fmla="*/ 67316 h 2538970"/>
                <a:gd name="connsiteX380" fmla="*/ 1011725 w 2485572"/>
                <a:gd name="connsiteY380" fmla="*/ 67316 h 2538970"/>
                <a:gd name="connsiteX381" fmla="*/ 1031324 w 2485572"/>
                <a:gd name="connsiteY381" fmla="*/ 64475 h 2538970"/>
                <a:gd name="connsiteX382" fmla="*/ 1042401 w 2485572"/>
                <a:gd name="connsiteY382" fmla="*/ 64475 h 2538970"/>
                <a:gd name="connsiteX383" fmla="*/ 1104036 w 2485572"/>
                <a:gd name="connsiteY383" fmla="*/ 70156 h 2538970"/>
                <a:gd name="connsiteX384" fmla="*/ 1109717 w 2485572"/>
                <a:gd name="connsiteY384" fmla="*/ 75837 h 2538970"/>
                <a:gd name="connsiteX385" fmla="*/ 1118238 w 2485572"/>
                <a:gd name="connsiteY385" fmla="*/ 81233 h 2538970"/>
                <a:gd name="connsiteX386" fmla="*/ 1121078 w 2485572"/>
                <a:gd name="connsiteY386" fmla="*/ 84074 h 2538970"/>
                <a:gd name="connsiteX387" fmla="*/ 1143517 w 2485572"/>
                <a:gd name="connsiteY387" fmla="*/ 95435 h 2538970"/>
                <a:gd name="connsiteX388" fmla="*/ 1151754 w 2485572"/>
                <a:gd name="connsiteY388" fmla="*/ 100832 h 2538970"/>
                <a:gd name="connsiteX389" fmla="*/ 1171352 w 2485572"/>
                <a:gd name="connsiteY389" fmla="*/ 100832 h 2538970"/>
                <a:gd name="connsiteX390" fmla="*/ 1174192 w 2485572"/>
                <a:gd name="connsiteY390" fmla="*/ 98275 h 2538970"/>
                <a:gd name="connsiteX391" fmla="*/ 1188110 w 2485572"/>
                <a:gd name="connsiteY391" fmla="*/ 89754 h 2538970"/>
                <a:gd name="connsiteX392" fmla="*/ 1193791 w 2485572"/>
                <a:gd name="connsiteY392" fmla="*/ 84074 h 2538970"/>
                <a:gd name="connsiteX393" fmla="*/ 1238668 w 2485572"/>
                <a:gd name="connsiteY393" fmla="*/ 75837 h 2538970"/>
                <a:gd name="connsiteX394" fmla="*/ 1244348 w 2485572"/>
                <a:gd name="connsiteY394" fmla="*/ 78677 h 2538970"/>
                <a:gd name="connsiteX395" fmla="*/ 1272184 w 2485572"/>
                <a:gd name="connsiteY395" fmla="*/ 75837 h 2538970"/>
                <a:gd name="connsiteX396" fmla="*/ 1280705 w 2485572"/>
                <a:gd name="connsiteY396" fmla="*/ 72996 h 2538970"/>
                <a:gd name="connsiteX397" fmla="*/ 1286385 w 2485572"/>
                <a:gd name="connsiteY397" fmla="*/ 72996 h 2538970"/>
                <a:gd name="connsiteX398" fmla="*/ 1348020 w 2485572"/>
                <a:gd name="connsiteY398" fmla="*/ 50558 h 2538970"/>
                <a:gd name="connsiteX399" fmla="*/ 1350861 w 2485572"/>
                <a:gd name="connsiteY399" fmla="*/ 50558 h 2538970"/>
                <a:gd name="connsiteX400" fmla="*/ 1392898 w 2485572"/>
                <a:gd name="connsiteY400" fmla="*/ 39197 h 2538970"/>
                <a:gd name="connsiteX401" fmla="*/ 1406815 w 2485572"/>
                <a:gd name="connsiteY401" fmla="*/ 39197 h 2538970"/>
                <a:gd name="connsiteX402" fmla="*/ 1459929 w 2485572"/>
                <a:gd name="connsiteY402" fmla="*/ 36640 h 2538970"/>
                <a:gd name="connsiteX403" fmla="*/ 1468450 w 2485572"/>
                <a:gd name="connsiteY403" fmla="*/ 36640 h 2538970"/>
                <a:gd name="connsiteX404" fmla="*/ 1474131 w 2485572"/>
                <a:gd name="connsiteY404" fmla="*/ 33800 h 2538970"/>
                <a:gd name="connsiteX405" fmla="*/ 1479528 w 2485572"/>
                <a:gd name="connsiteY405" fmla="*/ 30960 h 2538970"/>
                <a:gd name="connsiteX406" fmla="*/ 1485208 w 2485572"/>
                <a:gd name="connsiteY406" fmla="*/ 30960 h 2538970"/>
                <a:gd name="connsiteX407" fmla="*/ 1544003 w 2485572"/>
                <a:gd name="connsiteY407" fmla="*/ 16758 h 2538970"/>
                <a:gd name="connsiteX408" fmla="*/ 1549684 w 2485572"/>
                <a:gd name="connsiteY408" fmla="*/ 14202 h 2538970"/>
                <a:gd name="connsiteX409" fmla="*/ 1555364 w 2485572"/>
                <a:gd name="connsiteY409" fmla="*/ 14202 h 2538970"/>
                <a:gd name="connsiteX410" fmla="*/ 1563601 w 2485572"/>
                <a:gd name="connsiteY410" fmla="*/ 11361 h 2538970"/>
                <a:gd name="connsiteX411" fmla="*/ 1614159 w 2485572"/>
                <a:gd name="connsiteY411" fmla="*/ 22439 h 2538970"/>
                <a:gd name="connsiteX412" fmla="*/ 1619840 w 2485572"/>
                <a:gd name="connsiteY412" fmla="*/ 19598 h 2538970"/>
                <a:gd name="connsiteX413" fmla="*/ 1630917 w 2485572"/>
                <a:gd name="connsiteY413" fmla="*/ 16758 h 2538970"/>
                <a:gd name="connsiteX414" fmla="*/ 1645119 w 2485572"/>
                <a:gd name="connsiteY414" fmla="*/ 8521 h 2538970"/>
                <a:gd name="connsiteX415" fmla="*/ 1653356 w 2485572"/>
                <a:gd name="connsiteY415" fmla="*/ 5681 h 2538970"/>
                <a:gd name="connsiteX416" fmla="*/ 1689712 w 2485572"/>
                <a:gd name="connsiteY416" fmla="*/ 0 h 2538970"/>
                <a:gd name="connsiteX417" fmla="*/ 1698233 w 2485572"/>
                <a:gd name="connsiteY417" fmla="*/ 11361 h 2538970"/>
                <a:gd name="connsiteX418" fmla="*/ 1703914 w 2485572"/>
                <a:gd name="connsiteY418" fmla="*/ 14202 h 2538970"/>
                <a:gd name="connsiteX419" fmla="*/ 1709310 w 2485572"/>
                <a:gd name="connsiteY419" fmla="*/ 16758 h 2538970"/>
                <a:gd name="connsiteX420" fmla="*/ 1717831 w 2485572"/>
                <a:gd name="connsiteY420" fmla="*/ 16758 h 2538970"/>
                <a:gd name="connsiteX421" fmla="*/ 1757028 w 2485572"/>
                <a:gd name="connsiteY421" fmla="*/ 22439 h 2538970"/>
                <a:gd name="connsiteX422" fmla="*/ 1762708 w 2485572"/>
                <a:gd name="connsiteY422" fmla="*/ 25279 h 2538970"/>
                <a:gd name="connsiteX423" fmla="*/ 1768389 w 2485572"/>
                <a:gd name="connsiteY423" fmla="*/ 25279 h 2538970"/>
                <a:gd name="connsiteX424" fmla="*/ 1787987 w 2485572"/>
                <a:gd name="connsiteY424" fmla="*/ 33800 h 2538970"/>
                <a:gd name="connsiteX425" fmla="*/ 1793384 w 2485572"/>
                <a:gd name="connsiteY425" fmla="*/ 33800 h 2538970"/>
                <a:gd name="connsiteX426" fmla="*/ 1801905 w 2485572"/>
                <a:gd name="connsiteY426" fmla="*/ 36640 h 2538970"/>
                <a:gd name="connsiteX427" fmla="*/ 1835421 w 2485572"/>
                <a:gd name="connsiteY427" fmla="*/ 42037 h 2538970"/>
                <a:gd name="connsiteX428" fmla="*/ 1891659 w 2485572"/>
                <a:gd name="connsiteY428" fmla="*/ 61635 h 2538970"/>
                <a:gd name="connsiteX429" fmla="*/ 1897340 w 2485572"/>
                <a:gd name="connsiteY429" fmla="*/ 64475 h 2538970"/>
                <a:gd name="connsiteX430" fmla="*/ 1899896 w 2485572"/>
                <a:gd name="connsiteY430" fmla="*/ 67316 h 2538970"/>
                <a:gd name="connsiteX431" fmla="*/ 1944774 w 2485572"/>
                <a:gd name="connsiteY431" fmla="*/ 123270 h 2538970"/>
                <a:gd name="connsiteX432" fmla="*/ 1947614 w 2485572"/>
                <a:gd name="connsiteY432" fmla="*/ 128951 h 2538970"/>
                <a:gd name="connsiteX433" fmla="*/ 1950454 w 2485572"/>
                <a:gd name="connsiteY433" fmla="*/ 131791 h 2538970"/>
                <a:gd name="connsiteX434" fmla="*/ 1956135 w 2485572"/>
                <a:gd name="connsiteY434" fmla="*/ 140312 h 2538970"/>
                <a:gd name="connsiteX435" fmla="*/ 1958975 w 2485572"/>
                <a:gd name="connsiteY435" fmla="*/ 145709 h 2538970"/>
                <a:gd name="connsiteX436" fmla="*/ 1961532 w 2485572"/>
                <a:gd name="connsiteY436" fmla="*/ 154230 h 2538970"/>
                <a:gd name="connsiteX437" fmla="*/ 1998172 w 2485572"/>
                <a:gd name="connsiteY437" fmla="*/ 204788 h 2538970"/>
                <a:gd name="connsiteX438" fmla="*/ 2003569 w 2485572"/>
                <a:gd name="connsiteY438" fmla="*/ 207344 h 2538970"/>
                <a:gd name="connsiteX439" fmla="*/ 2009249 w 2485572"/>
                <a:gd name="connsiteY439" fmla="*/ 210184 h 2538970"/>
                <a:gd name="connsiteX440" fmla="*/ 2017770 w 2485572"/>
                <a:gd name="connsiteY440" fmla="*/ 210184 h 2538970"/>
                <a:gd name="connsiteX441" fmla="*/ 2026007 w 2485572"/>
                <a:gd name="connsiteY441" fmla="*/ 213025 h 2538970"/>
                <a:gd name="connsiteX442" fmla="*/ 2037368 w 2485572"/>
                <a:gd name="connsiteY442" fmla="*/ 215865 h 2538970"/>
                <a:gd name="connsiteX443" fmla="*/ 2099003 w 2485572"/>
                <a:gd name="connsiteY443" fmla="*/ 221546 h 2538970"/>
                <a:gd name="connsiteX444" fmla="*/ 2104684 w 2485572"/>
                <a:gd name="connsiteY444" fmla="*/ 224386 h 2538970"/>
                <a:gd name="connsiteX445" fmla="*/ 2112921 w 2485572"/>
                <a:gd name="connsiteY445" fmla="*/ 224386 h 2538970"/>
                <a:gd name="connsiteX446" fmla="*/ 2124283 w 2485572"/>
                <a:gd name="connsiteY446" fmla="*/ 229783 h 2538970"/>
                <a:gd name="connsiteX447" fmla="*/ 2177397 w 2485572"/>
                <a:gd name="connsiteY447" fmla="*/ 229783 h 2538970"/>
                <a:gd name="connsiteX448" fmla="*/ 2185918 w 2485572"/>
                <a:gd name="connsiteY448" fmla="*/ 232623 h 2538970"/>
                <a:gd name="connsiteX449" fmla="*/ 2213753 w 2485572"/>
                <a:gd name="connsiteY449" fmla="*/ 226942 h 2538970"/>
                <a:gd name="connsiteX450" fmla="*/ 2219434 w 2485572"/>
                <a:gd name="connsiteY450" fmla="*/ 224386 h 2538970"/>
                <a:gd name="connsiteX451" fmla="*/ 2241872 w 2485572"/>
                <a:gd name="connsiteY45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2166319 w 2485572"/>
                <a:gd name="connsiteY71" fmla="*/ 1558205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293866 w 2485572"/>
                <a:gd name="connsiteY230" fmla="*/ 1680648 h 2538970"/>
                <a:gd name="connsiteX231" fmla="*/ 1455791 w 2485572"/>
                <a:gd name="connsiteY231" fmla="*/ 1685410 h 2538970"/>
                <a:gd name="connsiteX232" fmla="*/ 1289417 w 2485572"/>
                <a:gd name="connsiteY232" fmla="*/ 1536685 h 2538970"/>
                <a:gd name="connsiteX233" fmla="*/ 1061999 w 2485572"/>
                <a:gd name="connsiteY233" fmla="*/ 1465610 h 2538970"/>
                <a:gd name="connsiteX234" fmla="*/ 1061999 w 2485572"/>
                <a:gd name="connsiteY234" fmla="*/ 1429254 h 2538970"/>
                <a:gd name="connsiteX235" fmla="*/ 1048082 w 2485572"/>
                <a:gd name="connsiteY235" fmla="*/ 1403975 h 2538970"/>
                <a:gd name="connsiteX236" fmla="*/ 1022803 w 2485572"/>
                <a:gd name="connsiteY236" fmla="*/ 1387217 h 2538970"/>
                <a:gd name="connsiteX237" fmla="*/ 1011725 w 2485572"/>
                <a:gd name="connsiteY237" fmla="*/ 1381536 h 2538970"/>
                <a:gd name="connsiteX238" fmla="*/ 1000364 w 2485572"/>
                <a:gd name="connsiteY238" fmla="*/ 1381536 h 2538970"/>
                <a:gd name="connsiteX239" fmla="*/ 961167 w 2485572"/>
                <a:gd name="connsiteY239" fmla="*/ 1376140 h 2538970"/>
                <a:gd name="connsiteX240" fmla="*/ 924811 w 2485572"/>
                <a:gd name="connsiteY240" fmla="*/ 1367618 h 2538970"/>
                <a:gd name="connsiteX241" fmla="*/ 919131 w 2485572"/>
                <a:gd name="connsiteY241" fmla="*/ 1367618 h 2538970"/>
                <a:gd name="connsiteX242" fmla="*/ 913450 w 2485572"/>
                <a:gd name="connsiteY242" fmla="*/ 1364778 h 2538970"/>
                <a:gd name="connsiteX243" fmla="*/ 908053 w 2485572"/>
                <a:gd name="connsiteY243" fmla="*/ 1364778 h 2538970"/>
                <a:gd name="connsiteX244" fmla="*/ 877094 w 2485572"/>
                <a:gd name="connsiteY244" fmla="*/ 1381536 h 2538970"/>
                <a:gd name="connsiteX245" fmla="*/ 868857 w 2485572"/>
                <a:gd name="connsiteY245" fmla="*/ 1390057 h 2538970"/>
                <a:gd name="connsiteX246" fmla="*/ 835057 w 2485572"/>
                <a:gd name="connsiteY246" fmla="*/ 1434934 h 2538970"/>
                <a:gd name="connsiteX247" fmla="*/ 832217 w 2485572"/>
                <a:gd name="connsiteY247" fmla="*/ 1440331 h 2538970"/>
                <a:gd name="connsiteX248" fmla="*/ 832217 w 2485572"/>
                <a:gd name="connsiteY248" fmla="*/ 1446012 h 2538970"/>
                <a:gd name="connsiteX249" fmla="*/ 767741 w 2485572"/>
                <a:gd name="connsiteY249" fmla="*/ 1513327 h 2538970"/>
                <a:gd name="connsiteX250" fmla="*/ 711787 w 2485572"/>
                <a:gd name="connsiteY250" fmla="*/ 1535766 h 2538970"/>
                <a:gd name="connsiteX251" fmla="*/ 686508 w 2485572"/>
                <a:gd name="connsiteY251" fmla="*/ 1541447 h 2538970"/>
                <a:gd name="connsiteX252" fmla="*/ 661513 w 2485572"/>
                <a:gd name="connsiteY252" fmla="*/ 1549684 h 2538970"/>
                <a:gd name="connsiteX253" fmla="*/ 658672 w 2485572"/>
                <a:gd name="connsiteY253" fmla="*/ 1552524 h 2538970"/>
                <a:gd name="connsiteX254" fmla="*/ 652992 w 2485572"/>
                <a:gd name="connsiteY254" fmla="*/ 1555364 h 2538970"/>
                <a:gd name="connsiteX255" fmla="*/ 624873 w 2485572"/>
                <a:gd name="connsiteY255" fmla="*/ 1561045 h 2538970"/>
                <a:gd name="connsiteX256" fmla="*/ 619476 w 2485572"/>
                <a:gd name="connsiteY256" fmla="*/ 1558205 h 2538970"/>
                <a:gd name="connsiteX257" fmla="*/ 616636 w 2485572"/>
                <a:gd name="connsiteY257" fmla="*/ 1555364 h 2538970"/>
                <a:gd name="connsiteX258" fmla="*/ 597037 w 2485572"/>
                <a:gd name="connsiteY258" fmla="*/ 1532926 h 2538970"/>
                <a:gd name="connsiteX259" fmla="*/ 594197 w 2485572"/>
                <a:gd name="connsiteY259" fmla="*/ 1521848 h 2538970"/>
                <a:gd name="connsiteX260" fmla="*/ 591357 w 2485572"/>
                <a:gd name="connsiteY260" fmla="*/ 1519008 h 2538970"/>
                <a:gd name="connsiteX261" fmla="*/ 566078 w 2485572"/>
                <a:gd name="connsiteY261" fmla="*/ 1482368 h 2538970"/>
                <a:gd name="connsiteX262" fmla="*/ 560397 w 2485572"/>
                <a:gd name="connsiteY262" fmla="*/ 1471291 h 2538970"/>
                <a:gd name="connsiteX263" fmla="*/ 555000 w 2485572"/>
                <a:gd name="connsiteY263" fmla="*/ 1465610 h 2538970"/>
                <a:gd name="connsiteX264" fmla="*/ 498762 w 2485572"/>
                <a:gd name="connsiteY264" fmla="*/ 1432094 h 2538970"/>
                <a:gd name="connsiteX265" fmla="*/ 490525 w 2485572"/>
                <a:gd name="connsiteY265" fmla="*/ 1429254 h 2538970"/>
                <a:gd name="connsiteX266" fmla="*/ 487685 w 2485572"/>
                <a:gd name="connsiteY266" fmla="*/ 1429254 h 2538970"/>
                <a:gd name="connsiteX267" fmla="*/ 462406 w 2485572"/>
                <a:gd name="connsiteY267" fmla="*/ 1426413 h 2538970"/>
                <a:gd name="connsiteX268" fmla="*/ 400770 w 2485572"/>
                <a:gd name="connsiteY268" fmla="*/ 1426413 h 2538970"/>
                <a:gd name="connsiteX269" fmla="*/ 392250 w 2485572"/>
                <a:gd name="connsiteY269" fmla="*/ 1423573 h 2538970"/>
                <a:gd name="connsiteX270" fmla="*/ 384013 w 2485572"/>
                <a:gd name="connsiteY270" fmla="*/ 1420733 h 2538970"/>
                <a:gd name="connsiteX271" fmla="*/ 375492 w 2485572"/>
                <a:gd name="connsiteY271" fmla="*/ 1420733 h 2538970"/>
                <a:gd name="connsiteX272" fmla="*/ 319537 w 2485572"/>
                <a:gd name="connsiteY272" fmla="*/ 1409655 h 2538970"/>
                <a:gd name="connsiteX273" fmla="*/ 313856 w 2485572"/>
                <a:gd name="connsiteY273" fmla="*/ 1406815 h 2538970"/>
                <a:gd name="connsiteX274" fmla="*/ 308176 w 2485572"/>
                <a:gd name="connsiteY274" fmla="*/ 1406815 h 2538970"/>
                <a:gd name="connsiteX275" fmla="*/ 297098 w 2485572"/>
                <a:gd name="connsiteY275" fmla="*/ 1401134 h 2538970"/>
                <a:gd name="connsiteX276" fmla="*/ 221546 w 2485572"/>
                <a:gd name="connsiteY276" fmla="*/ 1392898 h 2538970"/>
                <a:gd name="connsiteX277" fmla="*/ 213025 w 2485572"/>
                <a:gd name="connsiteY277" fmla="*/ 1392898 h 2538970"/>
                <a:gd name="connsiteX278" fmla="*/ 204504 w 2485572"/>
                <a:gd name="connsiteY278" fmla="*/ 1395738 h 2538970"/>
                <a:gd name="connsiteX279" fmla="*/ 154230 w 2485572"/>
                <a:gd name="connsiteY279" fmla="*/ 1406815 h 2538970"/>
                <a:gd name="connsiteX280" fmla="*/ 148549 w 2485572"/>
                <a:gd name="connsiteY280" fmla="*/ 1403975 h 2538970"/>
                <a:gd name="connsiteX281" fmla="*/ 137472 w 2485572"/>
                <a:gd name="connsiteY281" fmla="*/ 1398294 h 2538970"/>
                <a:gd name="connsiteX282" fmla="*/ 131791 w 2485572"/>
                <a:gd name="connsiteY282" fmla="*/ 1398294 h 2538970"/>
                <a:gd name="connsiteX283" fmla="*/ 67316 w 2485572"/>
                <a:gd name="connsiteY283" fmla="*/ 1418177 h 2538970"/>
                <a:gd name="connsiteX284" fmla="*/ 58795 w 2485572"/>
                <a:gd name="connsiteY284" fmla="*/ 1420733 h 2538970"/>
                <a:gd name="connsiteX285" fmla="*/ 50558 w 2485572"/>
                <a:gd name="connsiteY285" fmla="*/ 1423573 h 2538970"/>
                <a:gd name="connsiteX286" fmla="*/ 42037 w 2485572"/>
                <a:gd name="connsiteY286" fmla="*/ 1423573 h 2538970"/>
                <a:gd name="connsiteX287" fmla="*/ 5681 w 2485572"/>
                <a:gd name="connsiteY287" fmla="*/ 1432094 h 2538970"/>
                <a:gd name="connsiteX288" fmla="*/ 2840 w 2485572"/>
                <a:gd name="connsiteY288" fmla="*/ 1403975 h 2538970"/>
                <a:gd name="connsiteX289" fmla="*/ 0 w 2485572"/>
                <a:gd name="connsiteY289" fmla="*/ 1395738 h 2538970"/>
                <a:gd name="connsiteX290" fmla="*/ 5681 w 2485572"/>
                <a:gd name="connsiteY290" fmla="*/ 1373299 h 2538970"/>
                <a:gd name="connsiteX291" fmla="*/ 5681 w 2485572"/>
                <a:gd name="connsiteY291" fmla="*/ 1361938 h 2538970"/>
                <a:gd name="connsiteX292" fmla="*/ 11361 w 2485572"/>
                <a:gd name="connsiteY292" fmla="*/ 1345180 h 2538970"/>
                <a:gd name="connsiteX293" fmla="*/ 42037 w 2485572"/>
                <a:gd name="connsiteY293" fmla="*/ 1305983 h 2538970"/>
                <a:gd name="connsiteX294" fmla="*/ 47718 w 2485572"/>
                <a:gd name="connsiteY294" fmla="*/ 1294622 h 2538970"/>
                <a:gd name="connsiteX295" fmla="*/ 39197 w 2485572"/>
                <a:gd name="connsiteY295" fmla="*/ 1275024 h 2538970"/>
                <a:gd name="connsiteX296" fmla="*/ 33516 w 2485572"/>
                <a:gd name="connsiteY296" fmla="*/ 1269627 h 2538970"/>
                <a:gd name="connsiteX297" fmla="*/ 33516 w 2485572"/>
                <a:gd name="connsiteY297" fmla="*/ 1244348 h 2538970"/>
                <a:gd name="connsiteX298" fmla="*/ 64475 w 2485572"/>
                <a:gd name="connsiteY298" fmla="*/ 1213389 h 2538970"/>
                <a:gd name="connsiteX299" fmla="*/ 81233 w 2485572"/>
                <a:gd name="connsiteY299" fmla="*/ 1199471 h 2538970"/>
                <a:gd name="connsiteX300" fmla="*/ 86914 w 2485572"/>
                <a:gd name="connsiteY300" fmla="*/ 1190950 h 2538970"/>
                <a:gd name="connsiteX301" fmla="*/ 97991 w 2485572"/>
                <a:gd name="connsiteY301" fmla="*/ 1160275 h 2538970"/>
                <a:gd name="connsiteX302" fmla="*/ 95435 w 2485572"/>
                <a:gd name="connsiteY302" fmla="*/ 1151753 h 2538970"/>
                <a:gd name="connsiteX303" fmla="*/ 95435 w 2485572"/>
                <a:gd name="connsiteY303" fmla="*/ 1121078 h 2538970"/>
                <a:gd name="connsiteX304" fmla="*/ 100832 w 2485572"/>
                <a:gd name="connsiteY304" fmla="*/ 1112557 h 2538970"/>
                <a:gd name="connsiteX305" fmla="*/ 103672 w 2485572"/>
                <a:gd name="connsiteY305" fmla="*/ 1106876 h 2538970"/>
                <a:gd name="connsiteX306" fmla="*/ 154230 w 2485572"/>
                <a:gd name="connsiteY306" fmla="*/ 1070520 h 2538970"/>
                <a:gd name="connsiteX307" fmla="*/ 176668 w 2485572"/>
                <a:gd name="connsiteY307" fmla="*/ 1045241 h 2538970"/>
                <a:gd name="connsiteX308" fmla="*/ 176668 w 2485572"/>
                <a:gd name="connsiteY308" fmla="*/ 1037004 h 2538970"/>
                <a:gd name="connsiteX309" fmla="*/ 173828 w 2485572"/>
                <a:gd name="connsiteY309" fmla="*/ 1028483 h 2538970"/>
                <a:gd name="connsiteX310" fmla="*/ 157070 w 2485572"/>
                <a:gd name="connsiteY310" fmla="*/ 1008885 h 2538970"/>
                <a:gd name="connsiteX311" fmla="*/ 154230 w 2485572"/>
                <a:gd name="connsiteY311" fmla="*/ 1000648 h 2538970"/>
                <a:gd name="connsiteX312" fmla="*/ 157070 w 2485572"/>
                <a:gd name="connsiteY312" fmla="*/ 964008 h 2538970"/>
                <a:gd name="connsiteX313" fmla="*/ 154230 w 2485572"/>
                <a:gd name="connsiteY313" fmla="*/ 955771 h 2538970"/>
                <a:gd name="connsiteX314" fmla="*/ 126111 w 2485572"/>
                <a:gd name="connsiteY314" fmla="*/ 930492 h 2538970"/>
                <a:gd name="connsiteX315" fmla="*/ 112193 w 2485572"/>
                <a:gd name="connsiteY315" fmla="*/ 927652 h 2538970"/>
                <a:gd name="connsiteX316" fmla="*/ 109353 w 2485572"/>
                <a:gd name="connsiteY316" fmla="*/ 921971 h 2538970"/>
                <a:gd name="connsiteX317" fmla="*/ 109353 w 2485572"/>
                <a:gd name="connsiteY317" fmla="*/ 908053 h 2538970"/>
                <a:gd name="connsiteX318" fmla="*/ 117590 w 2485572"/>
                <a:gd name="connsiteY318" fmla="*/ 891295 h 2538970"/>
                <a:gd name="connsiteX319" fmla="*/ 123270 w 2485572"/>
                <a:gd name="connsiteY319" fmla="*/ 885615 h 2538970"/>
                <a:gd name="connsiteX320" fmla="*/ 148549 w 2485572"/>
                <a:gd name="connsiteY320" fmla="*/ 866016 h 2538970"/>
                <a:gd name="connsiteX321" fmla="*/ 128951 w 2485572"/>
                <a:gd name="connsiteY321" fmla="*/ 840738 h 2538970"/>
                <a:gd name="connsiteX322" fmla="*/ 126111 w 2485572"/>
                <a:gd name="connsiteY322" fmla="*/ 821139 h 2538970"/>
                <a:gd name="connsiteX323" fmla="*/ 140028 w 2485572"/>
                <a:gd name="connsiteY323" fmla="*/ 812618 h 2538970"/>
                <a:gd name="connsiteX324" fmla="*/ 142869 w 2485572"/>
                <a:gd name="connsiteY324" fmla="*/ 790464 h 2538970"/>
                <a:gd name="connsiteX325" fmla="*/ 154230 w 2485572"/>
                <a:gd name="connsiteY325" fmla="*/ 773422 h 2538970"/>
                <a:gd name="connsiteX326" fmla="*/ 157070 w 2485572"/>
                <a:gd name="connsiteY326" fmla="*/ 762344 h 2538970"/>
                <a:gd name="connsiteX327" fmla="*/ 157070 w 2485572"/>
                <a:gd name="connsiteY327" fmla="*/ 753824 h 2538970"/>
                <a:gd name="connsiteX328" fmla="*/ 145709 w 2485572"/>
                <a:gd name="connsiteY328" fmla="*/ 731385 h 2538970"/>
                <a:gd name="connsiteX329" fmla="*/ 145709 w 2485572"/>
                <a:gd name="connsiteY329" fmla="*/ 723148 h 2538970"/>
                <a:gd name="connsiteX330" fmla="*/ 159627 w 2485572"/>
                <a:gd name="connsiteY330" fmla="*/ 714627 h 2538970"/>
                <a:gd name="connsiteX331" fmla="*/ 204504 w 2485572"/>
                <a:gd name="connsiteY331" fmla="*/ 708946 h 2538970"/>
                <a:gd name="connsiteX332" fmla="*/ 232623 w 2485572"/>
                <a:gd name="connsiteY332" fmla="*/ 678271 h 2538970"/>
                <a:gd name="connsiteX333" fmla="*/ 232623 w 2485572"/>
                <a:gd name="connsiteY333" fmla="*/ 666909 h 2538970"/>
                <a:gd name="connsiteX334" fmla="*/ 215865 w 2485572"/>
                <a:gd name="connsiteY334" fmla="*/ 644755 h 2538970"/>
                <a:gd name="connsiteX335" fmla="*/ 218705 w 2485572"/>
                <a:gd name="connsiteY335" fmla="*/ 613795 h 2538970"/>
                <a:gd name="connsiteX336" fmla="*/ 241144 w 2485572"/>
                <a:gd name="connsiteY336" fmla="*/ 582836 h 2538970"/>
                <a:gd name="connsiteX337" fmla="*/ 252221 w 2485572"/>
                <a:gd name="connsiteY337" fmla="*/ 571758 h 2538970"/>
                <a:gd name="connsiteX338" fmla="*/ 285737 w 2485572"/>
                <a:gd name="connsiteY338" fmla="*/ 524041 h 2538970"/>
                <a:gd name="connsiteX339" fmla="*/ 291418 w 2485572"/>
                <a:gd name="connsiteY339" fmla="*/ 518644 h 2538970"/>
                <a:gd name="connsiteX340" fmla="*/ 322377 w 2485572"/>
                <a:gd name="connsiteY340" fmla="*/ 518644 h 2538970"/>
                <a:gd name="connsiteX341" fmla="*/ 333455 w 2485572"/>
                <a:gd name="connsiteY341" fmla="*/ 510123 h 2538970"/>
                <a:gd name="connsiteX342" fmla="*/ 341976 w 2485572"/>
                <a:gd name="connsiteY342" fmla="*/ 482004 h 2538970"/>
                <a:gd name="connsiteX343" fmla="*/ 347372 w 2485572"/>
                <a:gd name="connsiteY343" fmla="*/ 476607 h 2538970"/>
                <a:gd name="connsiteX344" fmla="*/ 386853 w 2485572"/>
                <a:gd name="connsiteY344" fmla="*/ 459565 h 2538970"/>
                <a:gd name="connsiteX345" fmla="*/ 389409 w 2485572"/>
                <a:gd name="connsiteY345" fmla="*/ 454169 h 2538970"/>
                <a:gd name="connsiteX346" fmla="*/ 400770 w 2485572"/>
                <a:gd name="connsiteY346" fmla="*/ 434570 h 2538970"/>
                <a:gd name="connsiteX347" fmla="*/ 414688 w 2485572"/>
                <a:gd name="connsiteY347" fmla="*/ 392534 h 2538970"/>
                <a:gd name="connsiteX348" fmla="*/ 428890 w 2485572"/>
                <a:gd name="connsiteY348" fmla="*/ 341976 h 2538970"/>
                <a:gd name="connsiteX349" fmla="*/ 434286 w 2485572"/>
                <a:gd name="connsiteY349" fmla="*/ 255062 h 2538970"/>
                <a:gd name="connsiteX350" fmla="*/ 437127 w 2485572"/>
                <a:gd name="connsiteY350" fmla="*/ 252221 h 2538970"/>
                <a:gd name="connsiteX351" fmla="*/ 448488 w 2485572"/>
                <a:gd name="connsiteY351" fmla="*/ 235463 h 2538970"/>
                <a:gd name="connsiteX352" fmla="*/ 468086 w 2485572"/>
                <a:gd name="connsiteY352" fmla="*/ 221546 h 2538970"/>
                <a:gd name="connsiteX353" fmla="*/ 501602 w 2485572"/>
                <a:gd name="connsiteY353" fmla="*/ 215865 h 2538970"/>
                <a:gd name="connsiteX354" fmla="*/ 512964 w 2485572"/>
                <a:gd name="connsiteY354" fmla="*/ 213025 h 2538970"/>
                <a:gd name="connsiteX355" fmla="*/ 555000 w 2485572"/>
                <a:gd name="connsiteY355" fmla="*/ 187746 h 2538970"/>
                <a:gd name="connsiteX356" fmla="*/ 557557 w 2485572"/>
                <a:gd name="connsiteY356" fmla="*/ 182349 h 2538970"/>
                <a:gd name="connsiteX357" fmla="*/ 602434 w 2485572"/>
                <a:gd name="connsiteY357" fmla="*/ 131791 h 2538970"/>
                <a:gd name="connsiteX358" fmla="*/ 605274 w 2485572"/>
                <a:gd name="connsiteY358" fmla="*/ 123270 h 2538970"/>
                <a:gd name="connsiteX359" fmla="*/ 594197 w 2485572"/>
                <a:gd name="connsiteY359" fmla="*/ 70156 h 2538970"/>
                <a:gd name="connsiteX360" fmla="*/ 650151 w 2485572"/>
                <a:gd name="connsiteY360" fmla="*/ 92595 h 2538970"/>
                <a:gd name="connsiteX361" fmla="*/ 664069 w 2485572"/>
                <a:gd name="connsiteY361" fmla="*/ 92595 h 2538970"/>
                <a:gd name="connsiteX362" fmla="*/ 689348 w 2485572"/>
                <a:gd name="connsiteY362" fmla="*/ 98275 h 2538970"/>
                <a:gd name="connsiteX363" fmla="*/ 723148 w 2485572"/>
                <a:gd name="connsiteY363" fmla="*/ 89754 h 2538970"/>
                <a:gd name="connsiteX364" fmla="*/ 725704 w 2485572"/>
                <a:gd name="connsiteY364" fmla="*/ 92595 h 2538970"/>
                <a:gd name="connsiteX365" fmla="*/ 731385 w 2485572"/>
                <a:gd name="connsiteY365" fmla="*/ 92595 h 2538970"/>
                <a:gd name="connsiteX366" fmla="*/ 737065 w 2485572"/>
                <a:gd name="connsiteY366" fmla="*/ 95435 h 2538970"/>
                <a:gd name="connsiteX367" fmla="*/ 742746 w 2485572"/>
                <a:gd name="connsiteY367" fmla="*/ 95435 h 2538970"/>
                <a:gd name="connsiteX368" fmla="*/ 779102 w 2485572"/>
                <a:gd name="connsiteY368" fmla="*/ 75837 h 2538970"/>
                <a:gd name="connsiteX369" fmla="*/ 818299 w 2485572"/>
                <a:gd name="connsiteY369" fmla="*/ 39197 h 2538970"/>
                <a:gd name="connsiteX370" fmla="*/ 823980 w 2485572"/>
                <a:gd name="connsiteY370" fmla="*/ 33800 h 2538970"/>
                <a:gd name="connsiteX371" fmla="*/ 851815 w 2485572"/>
                <a:gd name="connsiteY371" fmla="*/ 19598 h 2538970"/>
                <a:gd name="connsiteX372" fmla="*/ 854655 w 2485572"/>
                <a:gd name="connsiteY372" fmla="*/ 14202 h 2538970"/>
                <a:gd name="connsiteX373" fmla="*/ 888455 w 2485572"/>
                <a:gd name="connsiteY373" fmla="*/ 8521 h 2538970"/>
                <a:gd name="connsiteX374" fmla="*/ 893852 w 2485572"/>
                <a:gd name="connsiteY374" fmla="*/ 11361 h 2538970"/>
                <a:gd name="connsiteX375" fmla="*/ 933332 w 2485572"/>
                <a:gd name="connsiteY375" fmla="*/ 36640 h 2538970"/>
                <a:gd name="connsiteX376" fmla="*/ 938729 w 2485572"/>
                <a:gd name="connsiteY376" fmla="*/ 42037 h 2538970"/>
                <a:gd name="connsiteX377" fmla="*/ 969689 w 2485572"/>
                <a:gd name="connsiteY377" fmla="*/ 61635 h 2538970"/>
                <a:gd name="connsiteX378" fmla="*/ 972529 w 2485572"/>
                <a:gd name="connsiteY378" fmla="*/ 64475 h 2538970"/>
                <a:gd name="connsiteX379" fmla="*/ 977925 w 2485572"/>
                <a:gd name="connsiteY379" fmla="*/ 67316 h 2538970"/>
                <a:gd name="connsiteX380" fmla="*/ 1011725 w 2485572"/>
                <a:gd name="connsiteY380" fmla="*/ 67316 h 2538970"/>
                <a:gd name="connsiteX381" fmla="*/ 1031324 w 2485572"/>
                <a:gd name="connsiteY381" fmla="*/ 64475 h 2538970"/>
                <a:gd name="connsiteX382" fmla="*/ 1042401 w 2485572"/>
                <a:gd name="connsiteY382" fmla="*/ 64475 h 2538970"/>
                <a:gd name="connsiteX383" fmla="*/ 1104036 w 2485572"/>
                <a:gd name="connsiteY383" fmla="*/ 70156 h 2538970"/>
                <a:gd name="connsiteX384" fmla="*/ 1109717 w 2485572"/>
                <a:gd name="connsiteY384" fmla="*/ 75837 h 2538970"/>
                <a:gd name="connsiteX385" fmla="*/ 1118238 w 2485572"/>
                <a:gd name="connsiteY385" fmla="*/ 81233 h 2538970"/>
                <a:gd name="connsiteX386" fmla="*/ 1121078 w 2485572"/>
                <a:gd name="connsiteY386" fmla="*/ 84074 h 2538970"/>
                <a:gd name="connsiteX387" fmla="*/ 1143517 w 2485572"/>
                <a:gd name="connsiteY387" fmla="*/ 95435 h 2538970"/>
                <a:gd name="connsiteX388" fmla="*/ 1151754 w 2485572"/>
                <a:gd name="connsiteY388" fmla="*/ 100832 h 2538970"/>
                <a:gd name="connsiteX389" fmla="*/ 1171352 w 2485572"/>
                <a:gd name="connsiteY389" fmla="*/ 100832 h 2538970"/>
                <a:gd name="connsiteX390" fmla="*/ 1174192 w 2485572"/>
                <a:gd name="connsiteY390" fmla="*/ 98275 h 2538970"/>
                <a:gd name="connsiteX391" fmla="*/ 1188110 w 2485572"/>
                <a:gd name="connsiteY391" fmla="*/ 89754 h 2538970"/>
                <a:gd name="connsiteX392" fmla="*/ 1193791 w 2485572"/>
                <a:gd name="connsiteY392" fmla="*/ 84074 h 2538970"/>
                <a:gd name="connsiteX393" fmla="*/ 1238668 w 2485572"/>
                <a:gd name="connsiteY393" fmla="*/ 75837 h 2538970"/>
                <a:gd name="connsiteX394" fmla="*/ 1244348 w 2485572"/>
                <a:gd name="connsiteY394" fmla="*/ 78677 h 2538970"/>
                <a:gd name="connsiteX395" fmla="*/ 1272184 w 2485572"/>
                <a:gd name="connsiteY395" fmla="*/ 75837 h 2538970"/>
                <a:gd name="connsiteX396" fmla="*/ 1280705 w 2485572"/>
                <a:gd name="connsiteY396" fmla="*/ 72996 h 2538970"/>
                <a:gd name="connsiteX397" fmla="*/ 1286385 w 2485572"/>
                <a:gd name="connsiteY397" fmla="*/ 72996 h 2538970"/>
                <a:gd name="connsiteX398" fmla="*/ 1348020 w 2485572"/>
                <a:gd name="connsiteY398" fmla="*/ 50558 h 2538970"/>
                <a:gd name="connsiteX399" fmla="*/ 1350861 w 2485572"/>
                <a:gd name="connsiteY399" fmla="*/ 50558 h 2538970"/>
                <a:gd name="connsiteX400" fmla="*/ 1392898 w 2485572"/>
                <a:gd name="connsiteY400" fmla="*/ 39197 h 2538970"/>
                <a:gd name="connsiteX401" fmla="*/ 1406815 w 2485572"/>
                <a:gd name="connsiteY401" fmla="*/ 39197 h 2538970"/>
                <a:gd name="connsiteX402" fmla="*/ 1459929 w 2485572"/>
                <a:gd name="connsiteY402" fmla="*/ 36640 h 2538970"/>
                <a:gd name="connsiteX403" fmla="*/ 1468450 w 2485572"/>
                <a:gd name="connsiteY403" fmla="*/ 36640 h 2538970"/>
                <a:gd name="connsiteX404" fmla="*/ 1474131 w 2485572"/>
                <a:gd name="connsiteY404" fmla="*/ 33800 h 2538970"/>
                <a:gd name="connsiteX405" fmla="*/ 1479528 w 2485572"/>
                <a:gd name="connsiteY405" fmla="*/ 30960 h 2538970"/>
                <a:gd name="connsiteX406" fmla="*/ 1485208 w 2485572"/>
                <a:gd name="connsiteY406" fmla="*/ 30960 h 2538970"/>
                <a:gd name="connsiteX407" fmla="*/ 1544003 w 2485572"/>
                <a:gd name="connsiteY407" fmla="*/ 16758 h 2538970"/>
                <a:gd name="connsiteX408" fmla="*/ 1549684 w 2485572"/>
                <a:gd name="connsiteY408" fmla="*/ 14202 h 2538970"/>
                <a:gd name="connsiteX409" fmla="*/ 1555364 w 2485572"/>
                <a:gd name="connsiteY409" fmla="*/ 14202 h 2538970"/>
                <a:gd name="connsiteX410" fmla="*/ 1563601 w 2485572"/>
                <a:gd name="connsiteY410" fmla="*/ 11361 h 2538970"/>
                <a:gd name="connsiteX411" fmla="*/ 1614159 w 2485572"/>
                <a:gd name="connsiteY411" fmla="*/ 22439 h 2538970"/>
                <a:gd name="connsiteX412" fmla="*/ 1619840 w 2485572"/>
                <a:gd name="connsiteY412" fmla="*/ 19598 h 2538970"/>
                <a:gd name="connsiteX413" fmla="*/ 1630917 w 2485572"/>
                <a:gd name="connsiteY413" fmla="*/ 16758 h 2538970"/>
                <a:gd name="connsiteX414" fmla="*/ 1645119 w 2485572"/>
                <a:gd name="connsiteY414" fmla="*/ 8521 h 2538970"/>
                <a:gd name="connsiteX415" fmla="*/ 1653356 w 2485572"/>
                <a:gd name="connsiteY415" fmla="*/ 5681 h 2538970"/>
                <a:gd name="connsiteX416" fmla="*/ 1689712 w 2485572"/>
                <a:gd name="connsiteY416" fmla="*/ 0 h 2538970"/>
                <a:gd name="connsiteX417" fmla="*/ 1698233 w 2485572"/>
                <a:gd name="connsiteY417" fmla="*/ 11361 h 2538970"/>
                <a:gd name="connsiteX418" fmla="*/ 1703914 w 2485572"/>
                <a:gd name="connsiteY418" fmla="*/ 14202 h 2538970"/>
                <a:gd name="connsiteX419" fmla="*/ 1709310 w 2485572"/>
                <a:gd name="connsiteY419" fmla="*/ 16758 h 2538970"/>
                <a:gd name="connsiteX420" fmla="*/ 1717831 w 2485572"/>
                <a:gd name="connsiteY420" fmla="*/ 16758 h 2538970"/>
                <a:gd name="connsiteX421" fmla="*/ 1757028 w 2485572"/>
                <a:gd name="connsiteY421" fmla="*/ 22439 h 2538970"/>
                <a:gd name="connsiteX422" fmla="*/ 1762708 w 2485572"/>
                <a:gd name="connsiteY422" fmla="*/ 25279 h 2538970"/>
                <a:gd name="connsiteX423" fmla="*/ 1768389 w 2485572"/>
                <a:gd name="connsiteY423" fmla="*/ 25279 h 2538970"/>
                <a:gd name="connsiteX424" fmla="*/ 1787987 w 2485572"/>
                <a:gd name="connsiteY424" fmla="*/ 33800 h 2538970"/>
                <a:gd name="connsiteX425" fmla="*/ 1793384 w 2485572"/>
                <a:gd name="connsiteY425" fmla="*/ 33800 h 2538970"/>
                <a:gd name="connsiteX426" fmla="*/ 1801905 w 2485572"/>
                <a:gd name="connsiteY426" fmla="*/ 36640 h 2538970"/>
                <a:gd name="connsiteX427" fmla="*/ 1835421 w 2485572"/>
                <a:gd name="connsiteY427" fmla="*/ 42037 h 2538970"/>
                <a:gd name="connsiteX428" fmla="*/ 1891659 w 2485572"/>
                <a:gd name="connsiteY428" fmla="*/ 61635 h 2538970"/>
                <a:gd name="connsiteX429" fmla="*/ 1897340 w 2485572"/>
                <a:gd name="connsiteY429" fmla="*/ 64475 h 2538970"/>
                <a:gd name="connsiteX430" fmla="*/ 1899896 w 2485572"/>
                <a:gd name="connsiteY430" fmla="*/ 67316 h 2538970"/>
                <a:gd name="connsiteX431" fmla="*/ 1944774 w 2485572"/>
                <a:gd name="connsiteY431" fmla="*/ 123270 h 2538970"/>
                <a:gd name="connsiteX432" fmla="*/ 1947614 w 2485572"/>
                <a:gd name="connsiteY432" fmla="*/ 128951 h 2538970"/>
                <a:gd name="connsiteX433" fmla="*/ 1950454 w 2485572"/>
                <a:gd name="connsiteY433" fmla="*/ 131791 h 2538970"/>
                <a:gd name="connsiteX434" fmla="*/ 1956135 w 2485572"/>
                <a:gd name="connsiteY434" fmla="*/ 140312 h 2538970"/>
                <a:gd name="connsiteX435" fmla="*/ 1958975 w 2485572"/>
                <a:gd name="connsiteY435" fmla="*/ 145709 h 2538970"/>
                <a:gd name="connsiteX436" fmla="*/ 1961532 w 2485572"/>
                <a:gd name="connsiteY436" fmla="*/ 154230 h 2538970"/>
                <a:gd name="connsiteX437" fmla="*/ 1998172 w 2485572"/>
                <a:gd name="connsiteY437" fmla="*/ 204788 h 2538970"/>
                <a:gd name="connsiteX438" fmla="*/ 2003569 w 2485572"/>
                <a:gd name="connsiteY438" fmla="*/ 207344 h 2538970"/>
                <a:gd name="connsiteX439" fmla="*/ 2009249 w 2485572"/>
                <a:gd name="connsiteY439" fmla="*/ 210184 h 2538970"/>
                <a:gd name="connsiteX440" fmla="*/ 2017770 w 2485572"/>
                <a:gd name="connsiteY440" fmla="*/ 210184 h 2538970"/>
                <a:gd name="connsiteX441" fmla="*/ 2026007 w 2485572"/>
                <a:gd name="connsiteY441" fmla="*/ 213025 h 2538970"/>
                <a:gd name="connsiteX442" fmla="*/ 2037368 w 2485572"/>
                <a:gd name="connsiteY442" fmla="*/ 215865 h 2538970"/>
                <a:gd name="connsiteX443" fmla="*/ 2099003 w 2485572"/>
                <a:gd name="connsiteY443" fmla="*/ 221546 h 2538970"/>
                <a:gd name="connsiteX444" fmla="*/ 2104684 w 2485572"/>
                <a:gd name="connsiteY444" fmla="*/ 224386 h 2538970"/>
                <a:gd name="connsiteX445" fmla="*/ 2112921 w 2485572"/>
                <a:gd name="connsiteY445" fmla="*/ 224386 h 2538970"/>
                <a:gd name="connsiteX446" fmla="*/ 2124283 w 2485572"/>
                <a:gd name="connsiteY446" fmla="*/ 229783 h 2538970"/>
                <a:gd name="connsiteX447" fmla="*/ 2177397 w 2485572"/>
                <a:gd name="connsiteY447" fmla="*/ 229783 h 2538970"/>
                <a:gd name="connsiteX448" fmla="*/ 2185918 w 2485572"/>
                <a:gd name="connsiteY448" fmla="*/ 232623 h 2538970"/>
                <a:gd name="connsiteX449" fmla="*/ 2213753 w 2485572"/>
                <a:gd name="connsiteY449" fmla="*/ 226942 h 2538970"/>
                <a:gd name="connsiteX450" fmla="*/ 2219434 w 2485572"/>
                <a:gd name="connsiteY450" fmla="*/ 224386 h 2538970"/>
                <a:gd name="connsiteX451" fmla="*/ 2241872 w 2485572"/>
                <a:gd name="connsiteY45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1844057 w 2485572"/>
                <a:gd name="connsiteY71" fmla="*/ 1616943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293866 w 2485572"/>
                <a:gd name="connsiteY230" fmla="*/ 1680648 h 2538970"/>
                <a:gd name="connsiteX231" fmla="*/ 1455791 w 2485572"/>
                <a:gd name="connsiteY231" fmla="*/ 1685410 h 2538970"/>
                <a:gd name="connsiteX232" fmla="*/ 1289417 w 2485572"/>
                <a:gd name="connsiteY232" fmla="*/ 1536685 h 2538970"/>
                <a:gd name="connsiteX233" fmla="*/ 1061999 w 2485572"/>
                <a:gd name="connsiteY233" fmla="*/ 1465610 h 2538970"/>
                <a:gd name="connsiteX234" fmla="*/ 1061999 w 2485572"/>
                <a:gd name="connsiteY234" fmla="*/ 1429254 h 2538970"/>
                <a:gd name="connsiteX235" fmla="*/ 1048082 w 2485572"/>
                <a:gd name="connsiteY235" fmla="*/ 1403975 h 2538970"/>
                <a:gd name="connsiteX236" fmla="*/ 1022803 w 2485572"/>
                <a:gd name="connsiteY236" fmla="*/ 1387217 h 2538970"/>
                <a:gd name="connsiteX237" fmla="*/ 1011725 w 2485572"/>
                <a:gd name="connsiteY237" fmla="*/ 1381536 h 2538970"/>
                <a:gd name="connsiteX238" fmla="*/ 1000364 w 2485572"/>
                <a:gd name="connsiteY238" fmla="*/ 1381536 h 2538970"/>
                <a:gd name="connsiteX239" fmla="*/ 961167 w 2485572"/>
                <a:gd name="connsiteY239" fmla="*/ 1376140 h 2538970"/>
                <a:gd name="connsiteX240" fmla="*/ 924811 w 2485572"/>
                <a:gd name="connsiteY240" fmla="*/ 1367618 h 2538970"/>
                <a:gd name="connsiteX241" fmla="*/ 919131 w 2485572"/>
                <a:gd name="connsiteY241" fmla="*/ 1367618 h 2538970"/>
                <a:gd name="connsiteX242" fmla="*/ 913450 w 2485572"/>
                <a:gd name="connsiteY242" fmla="*/ 1364778 h 2538970"/>
                <a:gd name="connsiteX243" fmla="*/ 908053 w 2485572"/>
                <a:gd name="connsiteY243" fmla="*/ 1364778 h 2538970"/>
                <a:gd name="connsiteX244" fmla="*/ 877094 w 2485572"/>
                <a:gd name="connsiteY244" fmla="*/ 1381536 h 2538970"/>
                <a:gd name="connsiteX245" fmla="*/ 868857 w 2485572"/>
                <a:gd name="connsiteY245" fmla="*/ 1390057 h 2538970"/>
                <a:gd name="connsiteX246" fmla="*/ 835057 w 2485572"/>
                <a:gd name="connsiteY246" fmla="*/ 1434934 h 2538970"/>
                <a:gd name="connsiteX247" fmla="*/ 832217 w 2485572"/>
                <a:gd name="connsiteY247" fmla="*/ 1440331 h 2538970"/>
                <a:gd name="connsiteX248" fmla="*/ 832217 w 2485572"/>
                <a:gd name="connsiteY248" fmla="*/ 1446012 h 2538970"/>
                <a:gd name="connsiteX249" fmla="*/ 767741 w 2485572"/>
                <a:gd name="connsiteY249" fmla="*/ 1513327 h 2538970"/>
                <a:gd name="connsiteX250" fmla="*/ 711787 w 2485572"/>
                <a:gd name="connsiteY250" fmla="*/ 1535766 h 2538970"/>
                <a:gd name="connsiteX251" fmla="*/ 686508 w 2485572"/>
                <a:gd name="connsiteY251" fmla="*/ 1541447 h 2538970"/>
                <a:gd name="connsiteX252" fmla="*/ 661513 w 2485572"/>
                <a:gd name="connsiteY252" fmla="*/ 1549684 h 2538970"/>
                <a:gd name="connsiteX253" fmla="*/ 658672 w 2485572"/>
                <a:gd name="connsiteY253" fmla="*/ 1552524 h 2538970"/>
                <a:gd name="connsiteX254" fmla="*/ 652992 w 2485572"/>
                <a:gd name="connsiteY254" fmla="*/ 1555364 h 2538970"/>
                <a:gd name="connsiteX255" fmla="*/ 624873 w 2485572"/>
                <a:gd name="connsiteY255" fmla="*/ 1561045 h 2538970"/>
                <a:gd name="connsiteX256" fmla="*/ 619476 w 2485572"/>
                <a:gd name="connsiteY256" fmla="*/ 1558205 h 2538970"/>
                <a:gd name="connsiteX257" fmla="*/ 616636 w 2485572"/>
                <a:gd name="connsiteY257" fmla="*/ 1555364 h 2538970"/>
                <a:gd name="connsiteX258" fmla="*/ 597037 w 2485572"/>
                <a:gd name="connsiteY258" fmla="*/ 1532926 h 2538970"/>
                <a:gd name="connsiteX259" fmla="*/ 594197 w 2485572"/>
                <a:gd name="connsiteY259" fmla="*/ 1521848 h 2538970"/>
                <a:gd name="connsiteX260" fmla="*/ 591357 w 2485572"/>
                <a:gd name="connsiteY260" fmla="*/ 1519008 h 2538970"/>
                <a:gd name="connsiteX261" fmla="*/ 566078 w 2485572"/>
                <a:gd name="connsiteY261" fmla="*/ 1482368 h 2538970"/>
                <a:gd name="connsiteX262" fmla="*/ 560397 w 2485572"/>
                <a:gd name="connsiteY262" fmla="*/ 1471291 h 2538970"/>
                <a:gd name="connsiteX263" fmla="*/ 555000 w 2485572"/>
                <a:gd name="connsiteY263" fmla="*/ 1465610 h 2538970"/>
                <a:gd name="connsiteX264" fmla="*/ 498762 w 2485572"/>
                <a:gd name="connsiteY264" fmla="*/ 1432094 h 2538970"/>
                <a:gd name="connsiteX265" fmla="*/ 490525 w 2485572"/>
                <a:gd name="connsiteY265" fmla="*/ 1429254 h 2538970"/>
                <a:gd name="connsiteX266" fmla="*/ 487685 w 2485572"/>
                <a:gd name="connsiteY266" fmla="*/ 1429254 h 2538970"/>
                <a:gd name="connsiteX267" fmla="*/ 462406 w 2485572"/>
                <a:gd name="connsiteY267" fmla="*/ 1426413 h 2538970"/>
                <a:gd name="connsiteX268" fmla="*/ 400770 w 2485572"/>
                <a:gd name="connsiteY268" fmla="*/ 1426413 h 2538970"/>
                <a:gd name="connsiteX269" fmla="*/ 392250 w 2485572"/>
                <a:gd name="connsiteY269" fmla="*/ 1423573 h 2538970"/>
                <a:gd name="connsiteX270" fmla="*/ 384013 w 2485572"/>
                <a:gd name="connsiteY270" fmla="*/ 1420733 h 2538970"/>
                <a:gd name="connsiteX271" fmla="*/ 375492 w 2485572"/>
                <a:gd name="connsiteY271" fmla="*/ 1420733 h 2538970"/>
                <a:gd name="connsiteX272" fmla="*/ 319537 w 2485572"/>
                <a:gd name="connsiteY272" fmla="*/ 1409655 h 2538970"/>
                <a:gd name="connsiteX273" fmla="*/ 313856 w 2485572"/>
                <a:gd name="connsiteY273" fmla="*/ 1406815 h 2538970"/>
                <a:gd name="connsiteX274" fmla="*/ 308176 w 2485572"/>
                <a:gd name="connsiteY274" fmla="*/ 1406815 h 2538970"/>
                <a:gd name="connsiteX275" fmla="*/ 297098 w 2485572"/>
                <a:gd name="connsiteY275" fmla="*/ 1401134 h 2538970"/>
                <a:gd name="connsiteX276" fmla="*/ 221546 w 2485572"/>
                <a:gd name="connsiteY276" fmla="*/ 1392898 h 2538970"/>
                <a:gd name="connsiteX277" fmla="*/ 213025 w 2485572"/>
                <a:gd name="connsiteY277" fmla="*/ 1392898 h 2538970"/>
                <a:gd name="connsiteX278" fmla="*/ 204504 w 2485572"/>
                <a:gd name="connsiteY278" fmla="*/ 1395738 h 2538970"/>
                <a:gd name="connsiteX279" fmla="*/ 154230 w 2485572"/>
                <a:gd name="connsiteY279" fmla="*/ 1406815 h 2538970"/>
                <a:gd name="connsiteX280" fmla="*/ 148549 w 2485572"/>
                <a:gd name="connsiteY280" fmla="*/ 1403975 h 2538970"/>
                <a:gd name="connsiteX281" fmla="*/ 137472 w 2485572"/>
                <a:gd name="connsiteY281" fmla="*/ 1398294 h 2538970"/>
                <a:gd name="connsiteX282" fmla="*/ 131791 w 2485572"/>
                <a:gd name="connsiteY282" fmla="*/ 1398294 h 2538970"/>
                <a:gd name="connsiteX283" fmla="*/ 67316 w 2485572"/>
                <a:gd name="connsiteY283" fmla="*/ 1418177 h 2538970"/>
                <a:gd name="connsiteX284" fmla="*/ 58795 w 2485572"/>
                <a:gd name="connsiteY284" fmla="*/ 1420733 h 2538970"/>
                <a:gd name="connsiteX285" fmla="*/ 50558 w 2485572"/>
                <a:gd name="connsiteY285" fmla="*/ 1423573 h 2538970"/>
                <a:gd name="connsiteX286" fmla="*/ 42037 w 2485572"/>
                <a:gd name="connsiteY286" fmla="*/ 1423573 h 2538970"/>
                <a:gd name="connsiteX287" fmla="*/ 5681 w 2485572"/>
                <a:gd name="connsiteY287" fmla="*/ 1432094 h 2538970"/>
                <a:gd name="connsiteX288" fmla="*/ 2840 w 2485572"/>
                <a:gd name="connsiteY288" fmla="*/ 1403975 h 2538970"/>
                <a:gd name="connsiteX289" fmla="*/ 0 w 2485572"/>
                <a:gd name="connsiteY289" fmla="*/ 1395738 h 2538970"/>
                <a:gd name="connsiteX290" fmla="*/ 5681 w 2485572"/>
                <a:gd name="connsiteY290" fmla="*/ 1373299 h 2538970"/>
                <a:gd name="connsiteX291" fmla="*/ 5681 w 2485572"/>
                <a:gd name="connsiteY291" fmla="*/ 1361938 h 2538970"/>
                <a:gd name="connsiteX292" fmla="*/ 11361 w 2485572"/>
                <a:gd name="connsiteY292" fmla="*/ 1345180 h 2538970"/>
                <a:gd name="connsiteX293" fmla="*/ 42037 w 2485572"/>
                <a:gd name="connsiteY293" fmla="*/ 1305983 h 2538970"/>
                <a:gd name="connsiteX294" fmla="*/ 47718 w 2485572"/>
                <a:gd name="connsiteY294" fmla="*/ 1294622 h 2538970"/>
                <a:gd name="connsiteX295" fmla="*/ 39197 w 2485572"/>
                <a:gd name="connsiteY295" fmla="*/ 1275024 h 2538970"/>
                <a:gd name="connsiteX296" fmla="*/ 33516 w 2485572"/>
                <a:gd name="connsiteY296" fmla="*/ 1269627 h 2538970"/>
                <a:gd name="connsiteX297" fmla="*/ 33516 w 2485572"/>
                <a:gd name="connsiteY297" fmla="*/ 1244348 h 2538970"/>
                <a:gd name="connsiteX298" fmla="*/ 64475 w 2485572"/>
                <a:gd name="connsiteY298" fmla="*/ 1213389 h 2538970"/>
                <a:gd name="connsiteX299" fmla="*/ 81233 w 2485572"/>
                <a:gd name="connsiteY299" fmla="*/ 1199471 h 2538970"/>
                <a:gd name="connsiteX300" fmla="*/ 86914 w 2485572"/>
                <a:gd name="connsiteY300" fmla="*/ 1190950 h 2538970"/>
                <a:gd name="connsiteX301" fmla="*/ 97991 w 2485572"/>
                <a:gd name="connsiteY301" fmla="*/ 1160275 h 2538970"/>
                <a:gd name="connsiteX302" fmla="*/ 95435 w 2485572"/>
                <a:gd name="connsiteY302" fmla="*/ 1151753 h 2538970"/>
                <a:gd name="connsiteX303" fmla="*/ 95435 w 2485572"/>
                <a:gd name="connsiteY303" fmla="*/ 1121078 h 2538970"/>
                <a:gd name="connsiteX304" fmla="*/ 100832 w 2485572"/>
                <a:gd name="connsiteY304" fmla="*/ 1112557 h 2538970"/>
                <a:gd name="connsiteX305" fmla="*/ 103672 w 2485572"/>
                <a:gd name="connsiteY305" fmla="*/ 1106876 h 2538970"/>
                <a:gd name="connsiteX306" fmla="*/ 154230 w 2485572"/>
                <a:gd name="connsiteY306" fmla="*/ 1070520 h 2538970"/>
                <a:gd name="connsiteX307" fmla="*/ 176668 w 2485572"/>
                <a:gd name="connsiteY307" fmla="*/ 1045241 h 2538970"/>
                <a:gd name="connsiteX308" fmla="*/ 176668 w 2485572"/>
                <a:gd name="connsiteY308" fmla="*/ 1037004 h 2538970"/>
                <a:gd name="connsiteX309" fmla="*/ 173828 w 2485572"/>
                <a:gd name="connsiteY309" fmla="*/ 1028483 h 2538970"/>
                <a:gd name="connsiteX310" fmla="*/ 157070 w 2485572"/>
                <a:gd name="connsiteY310" fmla="*/ 1008885 h 2538970"/>
                <a:gd name="connsiteX311" fmla="*/ 154230 w 2485572"/>
                <a:gd name="connsiteY311" fmla="*/ 1000648 h 2538970"/>
                <a:gd name="connsiteX312" fmla="*/ 157070 w 2485572"/>
                <a:gd name="connsiteY312" fmla="*/ 964008 h 2538970"/>
                <a:gd name="connsiteX313" fmla="*/ 154230 w 2485572"/>
                <a:gd name="connsiteY313" fmla="*/ 955771 h 2538970"/>
                <a:gd name="connsiteX314" fmla="*/ 126111 w 2485572"/>
                <a:gd name="connsiteY314" fmla="*/ 930492 h 2538970"/>
                <a:gd name="connsiteX315" fmla="*/ 112193 w 2485572"/>
                <a:gd name="connsiteY315" fmla="*/ 927652 h 2538970"/>
                <a:gd name="connsiteX316" fmla="*/ 109353 w 2485572"/>
                <a:gd name="connsiteY316" fmla="*/ 921971 h 2538970"/>
                <a:gd name="connsiteX317" fmla="*/ 109353 w 2485572"/>
                <a:gd name="connsiteY317" fmla="*/ 908053 h 2538970"/>
                <a:gd name="connsiteX318" fmla="*/ 117590 w 2485572"/>
                <a:gd name="connsiteY318" fmla="*/ 891295 h 2538970"/>
                <a:gd name="connsiteX319" fmla="*/ 123270 w 2485572"/>
                <a:gd name="connsiteY319" fmla="*/ 885615 h 2538970"/>
                <a:gd name="connsiteX320" fmla="*/ 148549 w 2485572"/>
                <a:gd name="connsiteY320" fmla="*/ 866016 h 2538970"/>
                <a:gd name="connsiteX321" fmla="*/ 128951 w 2485572"/>
                <a:gd name="connsiteY321" fmla="*/ 840738 h 2538970"/>
                <a:gd name="connsiteX322" fmla="*/ 126111 w 2485572"/>
                <a:gd name="connsiteY322" fmla="*/ 821139 h 2538970"/>
                <a:gd name="connsiteX323" fmla="*/ 140028 w 2485572"/>
                <a:gd name="connsiteY323" fmla="*/ 812618 h 2538970"/>
                <a:gd name="connsiteX324" fmla="*/ 142869 w 2485572"/>
                <a:gd name="connsiteY324" fmla="*/ 790464 h 2538970"/>
                <a:gd name="connsiteX325" fmla="*/ 154230 w 2485572"/>
                <a:gd name="connsiteY325" fmla="*/ 773422 h 2538970"/>
                <a:gd name="connsiteX326" fmla="*/ 157070 w 2485572"/>
                <a:gd name="connsiteY326" fmla="*/ 762344 h 2538970"/>
                <a:gd name="connsiteX327" fmla="*/ 157070 w 2485572"/>
                <a:gd name="connsiteY327" fmla="*/ 753824 h 2538970"/>
                <a:gd name="connsiteX328" fmla="*/ 145709 w 2485572"/>
                <a:gd name="connsiteY328" fmla="*/ 731385 h 2538970"/>
                <a:gd name="connsiteX329" fmla="*/ 145709 w 2485572"/>
                <a:gd name="connsiteY329" fmla="*/ 723148 h 2538970"/>
                <a:gd name="connsiteX330" fmla="*/ 159627 w 2485572"/>
                <a:gd name="connsiteY330" fmla="*/ 714627 h 2538970"/>
                <a:gd name="connsiteX331" fmla="*/ 204504 w 2485572"/>
                <a:gd name="connsiteY331" fmla="*/ 708946 h 2538970"/>
                <a:gd name="connsiteX332" fmla="*/ 232623 w 2485572"/>
                <a:gd name="connsiteY332" fmla="*/ 678271 h 2538970"/>
                <a:gd name="connsiteX333" fmla="*/ 232623 w 2485572"/>
                <a:gd name="connsiteY333" fmla="*/ 666909 h 2538970"/>
                <a:gd name="connsiteX334" fmla="*/ 215865 w 2485572"/>
                <a:gd name="connsiteY334" fmla="*/ 644755 h 2538970"/>
                <a:gd name="connsiteX335" fmla="*/ 218705 w 2485572"/>
                <a:gd name="connsiteY335" fmla="*/ 613795 h 2538970"/>
                <a:gd name="connsiteX336" fmla="*/ 241144 w 2485572"/>
                <a:gd name="connsiteY336" fmla="*/ 582836 h 2538970"/>
                <a:gd name="connsiteX337" fmla="*/ 252221 w 2485572"/>
                <a:gd name="connsiteY337" fmla="*/ 571758 h 2538970"/>
                <a:gd name="connsiteX338" fmla="*/ 285737 w 2485572"/>
                <a:gd name="connsiteY338" fmla="*/ 524041 h 2538970"/>
                <a:gd name="connsiteX339" fmla="*/ 291418 w 2485572"/>
                <a:gd name="connsiteY339" fmla="*/ 518644 h 2538970"/>
                <a:gd name="connsiteX340" fmla="*/ 322377 w 2485572"/>
                <a:gd name="connsiteY340" fmla="*/ 518644 h 2538970"/>
                <a:gd name="connsiteX341" fmla="*/ 333455 w 2485572"/>
                <a:gd name="connsiteY341" fmla="*/ 510123 h 2538970"/>
                <a:gd name="connsiteX342" fmla="*/ 341976 w 2485572"/>
                <a:gd name="connsiteY342" fmla="*/ 482004 h 2538970"/>
                <a:gd name="connsiteX343" fmla="*/ 347372 w 2485572"/>
                <a:gd name="connsiteY343" fmla="*/ 476607 h 2538970"/>
                <a:gd name="connsiteX344" fmla="*/ 386853 w 2485572"/>
                <a:gd name="connsiteY344" fmla="*/ 459565 h 2538970"/>
                <a:gd name="connsiteX345" fmla="*/ 389409 w 2485572"/>
                <a:gd name="connsiteY345" fmla="*/ 454169 h 2538970"/>
                <a:gd name="connsiteX346" fmla="*/ 400770 w 2485572"/>
                <a:gd name="connsiteY346" fmla="*/ 434570 h 2538970"/>
                <a:gd name="connsiteX347" fmla="*/ 414688 w 2485572"/>
                <a:gd name="connsiteY347" fmla="*/ 392534 h 2538970"/>
                <a:gd name="connsiteX348" fmla="*/ 428890 w 2485572"/>
                <a:gd name="connsiteY348" fmla="*/ 341976 h 2538970"/>
                <a:gd name="connsiteX349" fmla="*/ 434286 w 2485572"/>
                <a:gd name="connsiteY349" fmla="*/ 255062 h 2538970"/>
                <a:gd name="connsiteX350" fmla="*/ 437127 w 2485572"/>
                <a:gd name="connsiteY350" fmla="*/ 252221 h 2538970"/>
                <a:gd name="connsiteX351" fmla="*/ 448488 w 2485572"/>
                <a:gd name="connsiteY351" fmla="*/ 235463 h 2538970"/>
                <a:gd name="connsiteX352" fmla="*/ 468086 w 2485572"/>
                <a:gd name="connsiteY352" fmla="*/ 221546 h 2538970"/>
                <a:gd name="connsiteX353" fmla="*/ 501602 w 2485572"/>
                <a:gd name="connsiteY353" fmla="*/ 215865 h 2538970"/>
                <a:gd name="connsiteX354" fmla="*/ 512964 w 2485572"/>
                <a:gd name="connsiteY354" fmla="*/ 213025 h 2538970"/>
                <a:gd name="connsiteX355" fmla="*/ 555000 w 2485572"/>
                <a:gd name="connsiteY355" fmla="*/ 187746 h 2538970"/>
                <a:gd name="connsiteX356" fmla="*/ 557557 w 2485572"/>
                <a:gd name="connsiteY356" fmla="*/ 182349 h 2538970"/>
                <a:gd name="connsiteX357" fmla="*/ 602434 w 2485572"/>
                <a:gd name="connsiteY357" fmla="*/ 131791 h 2538970"/>
                <a:gd name="connsiteX358" fmla="*/ 605274 w 2485572"/>
                <a:gd name="connsiteY358" fmla="*/ 123270 h 2538970"/>
                <a:gd name="connsiteX359" fmla="*/ 594197 w 2485572"/>
                <a:gd name="connsiteY359" fmla="*/ 70156 h 2538970"/>
                <a:gd name="connsiteX360" fmla="*/ 650151 w 2485572"/>
                <a:gd name="connsiteY360" fmla="*/ 92595 h 2538970"/>
                <a:gd name="connsiteX361" fmla="*/ 664069 w 2485572"/>
                <a:gd name="connsiteY361" fmla="*/ 92595 h 2538970"/>
                <a:gd name="connsiteX362" fmla="*/ 689348 w 2485572"/>
                <a:gd name="connsiteY362" fmla="*/ 98275 h 2538970"/>
                <a:gd name="connsiteX363" fmla="*/ 723148 w 2485572"/>
                <a:gd name="connsiteY363" fmla="*/ 89754 h 2538970"/>
                <a:gd name="connsiteX364" fmla="*/ 725704 w 2485572"/>
                <a:gd name="connsiteY364" fmla="*/ 92595 h 2538970"/>
                <a:gd name="connsiteX365" fmla="*/ 731385 w 2485572"/>
                <a:gd name="connsiteY365" fmla="*/ 92595 h 2538970"/>
                <a:gd name="connsiteX366" fmla="*/ 737065 w 2485572"/>
                <a:gd name="connsiteY366" fmla="*/ 95435 h 2538970"/>
                <a:gd name="connsiteX367" fmla="*/ 742746 w 2485572"/>
                <a:gd name="connsiteY367" fmla="*/ 95435 h 2538970"/>
                <a:gd name="connsiteX368" fmla="*/ 779102 w 2485572"/>
                <a:gd name="connsiteY368" fmla="*/ 75837 h 2538970"/>
                <a:gd name="connsiteX369" fmla="*/ 818299 w 2485572"/>
                <a:gd name="connsiteY369" fmla="*/ 39197 h 2538970"/>
                <a:gd name="connsiteX370" fmla="*/ 823980 w 2485572"/>
                <a:gd name="connsiteY370" fmla="*/ 33800 h 2538970"/>
                <a:gd name="connsiteX371" fmla="*/ 851815 w 2485572"/>
                <a:gd name="connsiteY371" fmla="*/ 19598 h 2538970"/>
                <a:gd name="connsiteX372" fmla="*/ 854655 w 2485572"/>
                <a:gd name="connsiteY372" fmla="*/ 14202 h 2538970"/>
                <a:gd name="connsiteX373" fmla="*/ 888455 w 2485572"/>
                <a:gd name="connsiteY373" fmla="*/ 8521 h 2538970"/>
                <a:gd name="connsiteX374" fmla="*/ 893852 w 2485572"/>
                <a:gd name="connsiteY374" fmla="*/ 11361 h 2538970"/>
                <a:gd name="connsiteX375" fmla="*/ 933332 w 2485572"/>
                <a:gd name="connsiteY375" fmla="*/ 36640 h 2538970"/>
                <a:gd name="connsiteX376" fmla="*/ 938729 w 2485572"/>
                <a:gd name="connsiteY376" fmla="*/ 42037 h 2538970"/>
                <a:gd name="connsiteX377" fmla="*/ 969689 w 2485572"/>
                <a:gd name="connsiteY377" fmla="*/ 61635 h 2538970"/>
                <a:gd name="connsiteX378" fmla="*/ 972529 w 2485572"/>
                <a:gd name="connsiteY378" fmla="*/ 64475 h 2538970"/>
                <a:gd name="connsiteX379" fmla="*/ 977925 w 2485572"/>
                <a:gd name="connsiteY379" fmla="*/ 67316 h 2538970"/>
                <a:gd name="connsiteX380" fmla="*/ 1011725 w 2485572"/>
                <a:gd name="connsiteY380" fmla="*/ 67316 h 2538970"/>
                <a:gd name="connsiteX381" fmla="*/ 1031324 w 2485572"/>
                <a:gd name="connsiteY381" fmla="*/ 64475 h 2538970"/>
                <a:gd name="connsiteX382" fmla="*/ 1042401 w 2485572"/>
                <a:gd name="connsiteY382" fmla="*/ 64475 h 2538970"/>
                <a:gd name="connsiteX383" fmla="*/ 1104036 w 2485572"/>
                <a:gd name="connsiteY383" fmla="*/ 70156 h 2538970"/>
                <a:gd name="connsiteX384" fmla="*/ 1109717 w 2485572"/>
                <a:gd name="connsiteY384" fmla="*/ 75837 h 2538970"/>
                <a:gd name="connsiteX385" fmla="*/ 1118238 w 2485572"/>
                <a:gd name="connsiteY385" fmla="*/ 81233 h 2538970"/>
                <a:gd name="connsiteX386" fmla="*/ 1121078 w 2485572"/>
                <a:gd name="connsiteY386" fmla="*/ 84074 h 2538970"/>
                <a:gd name="connsiteX387" fmla="*/ 1143517 w 2485572"/>
                <a:gd name="connsiteY387" fmla="*/ 95435 h 2538970"/>
                <a:gd name="connsiteX388" fmla="*/ 1151754 w 2485572"/>
                <a:gd name="connsiteY388" fmla="*/ 100832 h 2538970"/>
                <a:gd name="connsiteX389" fmla="*/ 1171352 w 2485572"/>
                <a:gd name="connsiteY389" fmla="*/ 100832 h 2538970"/>
                <a:gd name="connsiteX390" fmla="*/ 1174192 w 2485572"/>
                <a:gd name="connsiteY390" fmla="*/ 98275 h 2538970"/>
                <a:gd name="connsiteX391" fmla="*/ 1188110 w 2485572"/>
                <a:gd name="connsiteY391" fmla="*/ 89754 h 2538970"/>
                <a:gd name="connsiteX392" fmla="*/ 1193791 w 2485572"/>
                <a:gd name="connsiteY392" fmla="*/ 84074 h 2538970"/>
                <a:gd name="connsiteX393" fmla="*/ 1238668 w 2485572"/>
                <a:gd name="connsiteY393" fmla="*/ 75837 h 2538970"/>
                <a:gd name="connsiteX394" fmla="*/ 1244348 w 2485572"/>
                <a:gd name="connsiteY394" fmla="*/ 78677 h 2538970"/>
                <a:gd name="connsiteX395" fmla="*/ 1272184 w 2485572"/>
                <a:gd name="connsiteY395" fmla="*/ 75837 h 2538970"/>
                <a:gd name="connsiteX396" fmla="*/ 1280705 w 2485572"/>
                <a:gd name="connsiteY396" fmla="*/ 72996 h 2538970"/>
                <a:gd name="connsiteX397" fmla="*/ 1286385 w 2485572"/>
                <a:gd name="connsiteY397" fmla="*/ 72996 h 2538970"/>
                <a:gd name="connsiteX398" fmla="*/ 1348020 w 2485572"/>
                <a:gd name="connsiteY398" fmla="*/ 50558 h 2538970"/>
                <a:gd name="connsiteX399" fmla="*/ 1350861 w 2485572"/>
                <a:gd name="connsiteY399" fmla="*/ 50558 h 2538970"/>
                <a:gd name="connsiteX400" fmla="*/ 1392898 w 2485572"/>
                <a:gd name="connsiteY400" fmla="*/ 39197 h 2538970"/>
                <a:gd name="connsiteX401" fmla="*/ 1406815 w 2485572"/>
                <a:gd name="connsiteY401" fmla="*/ 39197 h 2538970"/>
                <a:gd name="connsiteX402" fmla="*/ 1459929 w 2485572"/>
                <a:gd name="connsiteY402" fmla="*/ 36640 h 2538970"/>
                <a:gd name="connsiteX403" fmla="*/ 1468450 w 2485572"/>
                <a:gd name="connsiteY403" fmla="*/ 36640 h 2538970"/>
                <a:gd name="connsiteX404" fmla="*/ 1474131 w 2485572"/>
                <a:gd name="connsiteY404" fmla="*/ 33800 h 2538970"/>
                <a:gd name="connsiteX405" fmla="*/ 1479528 w 2485572"/>
                <a:gd name="connsiteY405" fmla="*/ 30960 h 2538970"/>
                <a:gd name="connsiteX406" fmla="*/ 1485208 w 2485572"/>
                <a:gd name="connsiteY406" fmla="*/ 30960 h 2538970"/>
                <a:gd name="connsiteX407" fmla="*/ 1544003 w 2485572"/>
                <a:gd name="connsiteY407" fmla="*/ 16758 h 2538970"/>
                <a:gd name="connsiteX408" fmla="*/ 1549684 w 2485572"/>
                <a:gd name="connsiteY408" fmla="*/ 14202 h 2538970"/>
                <a:gd name="connsiteX409" fmla="*/ 1555364 w 2485572"/>
                <a:gd name="connsiteY409" fmla="*/ 14202 h 2538970"/>
                <a:gd name="connsiteX410" fmla="*/ 1563601 w 2485572"/>
                <a:gd name="connsiteY410" fmla="*/ 11361 h 2538970"/>
                <a:gd name="connsiteX411" fmla="*/ 1614159 w 2485572"/>
                <a:gd name="connsiteY411" fmla="*/ 22439 h 2538970"/>
                <a:gd name="connsiteX412" fmla="*/ 1619840 w 2485572"/>
                <a:gd name="connsiteY412" fmla="*/ 19598 h 2538970"/>
                <a:gd name="connsiteX413" fmla="*/ 1630917 w 2485572"/>
                <a:gd name="connsiteY413" fmla="*/ 16758 h 2538970"/>
                <a:gd name="connsiteX414" fmla="*/ 1645119 w 2485572"/>
                <a:gd name="connsiteY414" fmla="*/ 8521 h 2538970"/>
                <a:gd name="connsiteX415" fmla="*/ 1653356 w 2485572"/>
                <a:gd name="connsiteY415" fmla="*/ 5681 h 2538970"/>
                <a:gd name="connsiteX416" fmla="*/ 1689712 w 2485572"/>
                <a:gd name="connsiteY416" fmla="*/ 0 h 2538970"/>
                <a:gd name="connsiteX417" fmla="*/ 1698233 w 2485572"/>
                <a:gd name="connsiteY417" fmla="*/ 11361 h 2538970"/>
                <a:gd name="connsiteX418" fmla="*/ 1703914 w 2485572"/>
                <a:gd name="connsiteY418" fmla="*/ 14202 h 2538970"/>
                <a:gd name="connsiteX419" fmla="*/ 1709310 w 2485572"/>
                <a:gd name="connsiteY419" fmla="*/ 16758 h 2538970"/>
                <a:gd name="connsiteX420" fmla="*/ 1717831 w 2485572"/>
                <a:gd name="connsiteY420" fmla="*/ 16758 h 2538970"/>
                <a:gd name="connsiteX421" fmla="*/ 1757028 w 2485572"/>
                <a:gd name="connsiteY421" fmla="*/ 22439 h 2538970"/>
                <a:gd name="connsiteX422" fmla="*/ 1762708 w 2485572"/>
                <a:gd name="connsiteY422" fmla="*/ 25279 h 2538970"/>
                <a:gd name="connsiteX423" fmla="*/ 1768389 w 2485572"/>
                <a:gd name="connsiteY423" fmla="*/ 25279 h 2538970"/>
                <a:gd name="connsiteX424" fmla="*/ 1787987 w 2485572"/>
                <a:gd name="connsiteY424" fmla="*/ 33800 h 2538970"/>
                <a:gd name="connsiteX425" fmla="*/ 1793384 w 2485572"/>
                <a:gd name="connsiteY425" fmla="*/ 33800 h 2538970"/>
                <a:gd name="connsiteX426" fmla="*/ 1801905 w 2485572"/>
                <a:gd name="connsiteY426" fmla="*/ 36640 h 2538970"/>
                <a:gd name="connsiteX427" fmla="*/ 1835421 w 2485572"/>
                <a:gd name="connsiteY427" fmla="*/ 42037 h 2538970"/>
                <a:gd name="connsiteX428" fmla="*/ 1891659 w 2485572"/>
                <a:gd name="connsiteY428" fmla="*/ 61635 h 2538970"/>
                <a:gd name="connsiteX429" fmla="*/ 1897340 w 2485572"/>
                <a:gd name="connsiteY429" fmla="*/ 64475 h 2538970"/>
                <a:gd name="connsiteX430" fmla="*/ 1899896 w 2485572"/>
                <a:gd name="connsiteY430" fmla="*/ 67316 h 2538970"/>
                <a:gd name="connsiteX431" fmla="*/ 1944774 w 2485572"/>
                <a:gd name="connsiteY431" fmla="*/ 123270 h 2538970"/>
                <a:gd name="connsiteX432" fmla="*/ 1947614 w 2485572"/>
                <a:gd name="connsiteY432" fmla="*/ 128951 h 2538970"/>
                <a:gd name="connsiteX433" fmla="*/ 1950454 w 2485572"/>
                <a:gd name="connsiteY433" fmla="*/ 131791 h 2538970"/>
                <a:gd name="connsiteX434" fmla="*/ 1956135 w 2485572"/>
                <a:gd name="connsiteY434" fmla="*/ 140312 h 2538970"/>
                <a:gd name="connsiteX435" fmla="*/ 1958975 w 2485572"/>
                <a:gd name="connsiteY435" fmla="*/ 145709 h 2538970"/>
                <a:gd name="connsiteX436" fmla="*/ 1961532 w 2485572"/>
                <a:gd name="connsiteY436" fmla="*/ 154230 h 2538970"/>
                <a:gd name="connsiteX437" fmla="*/ 1998172 w 2485572"/>
                <a:gd name="connsiteY437" fmla="*/ 204788 h 2538970"/>
                <a:gd name="connsiteX438" fmla="*/ 2003569 w 2485572"/>
                <a:gd name="connsiteY438" fmla="*/ 207344 h 2538970"/>
                <a:gd name="connsiteX439" fmla="*/ 2009249 w 2485572"/>
                <a:gd name="connsiteY439" fmla="*/ 210184 h 2538970"/>
                <a:gd name="connsiteX440" fmla="*/ 2017770 w 2485572"/>
                <a:gd name="connsiteY440" fmla="*/ 210184 h 2538970"/>
                <a:gd name="connsiteX441" fmla="*/ 2026007 w 2485572"/>
                <a:gd name="connsiteY441" fmla="*/ 213025 h 2538970"/>
                <a:gd name="connsiteX442" fmla="*/ 2037368 w 2485572"/>
                <a:gd name="connsiteY442" fmla="*/ 215865 h 2538970"/>
                <a:gd name="connsiteX443" fmla="*/ 2099003 w 2485572"/>
                <a:gd name="connsiteY443" fmla="*/ 221546 h 2538970"/>
                <a:gd name="connsiteX444" fmla="*/ 2104684 w 2485572"/>
                <a:gd name="connsiteY444" fmla="*/ 224386 h 2538970"/>
                <a:gd name="connsiteX445" fmla="*/ 2112921 w 2485572"/>
                <a:gd name="connsiteY445" fmla="*/ 224386 h 2538970"/>
                <a:gd name="connsiteX446" fmla="*/ 2124283 w 2485572"/>
                <a:gd name="connsiteY446" fmla="*/ 229783 h 2538970"/>
                <a:gd name="connsiteX447" fmla="*/ 2177397 w 2485572"/>
                <a:gd name="connsiteY447" fmla="*/ 229783 h 2538970"/>
                <a:gd name="connsiteX448" fmla="*/ 2185918 w 2485572"/>
                <a:gd name="connsiteY448" fmla="*/ 232623 h 2538970"/>
                <a:gd name="connsiteX449" fmla="*/ 2213753 w 2485572"/>
                <a:gd name="connsiteY449" fmla="*/ 226942 h 2538970"/>
                <a:gd name="connsiteX450" fmla="*/ 2219434 w 2485572"/>
                <a:gd name="connsiteY450" fmla="*/ 224386 h 2538970"/>
                <a:gd name="connsiteX451" fmla="*/ 2241872 w 2485572"/>
                <a:gd name="connsiteY45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1713882 w 2485572"/>
                <a:gd name="connsiteY71" fmla="*/ 1616943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293866 w 2485572"/>
                <a:gd name="connsiteY230" fmla="*/ 1680648 h 2538970"/>
                <a:gd name="connsiteX231" fmla="*/ 1455791 w 2485572"/>
                <a:gd name="connsiteY231" fmla="*/ 1685410 h 2538970"/>
                <a:gd name="connsiteX232" fmla="*/ 1289417 w 2485572"/>
                <a:gd name="connsiteY232" fmla="*/ 1536685 h 2538970"/>
                <a:gd name="connsiteX233" fmla="*/ 1061999 w 2485572"/>
                <a:gd name="connsiteY233" fmla="*/ 1465610 h 2538970"/>
                <a:gd name="connsiteX234" fmla="*/ 1061999 w 2485572"/>
                <a:gd name="connsiteY234" fmla="*/ 1429254 h 2538970"/>
                <a:gd name="connsiteX235" fmla="*/ 1048082 w 2485572"/>
                <a:gd name="connsiteY235" fmla="*/ 1403975 h 2538970"/>
                <a:gd name="connsiteX236" fmla="*/ 1022803 w 2485572"/>
                <a:gd name="connsiteY236" fmla="*/ 1387217 h 2538970"/>
                <a:gd name="connsiteX237" fmla="*/ 1011725 w 2485572"/>
                <a:gd name="connsiteY237" fmla="*/ 1381536 h 2538970"/>
                <a:gd name="connsiteX238" fmla="*/ 1000364 w 2485572"/>
                <a:gd name="connsiteY238" fmla="*/ 1381536 h 2538970"/>
                <a:gd name="connsiteX239" fmla="*/ 961167 w 2485572"/>
                <a:gd name="connsiteY239" fmla="*/ 1376140 h 2538970"/>
                <a:gd name="connsiteX240" fmla="*/ 924811 w 2485572"/>
                <a:gd name="connsiteY240" fmla="*/ 1367618 h 2538970"/>
                <a:gd name="connsiteX241" fmla="*/ 919131 w 2485572"/>
                <a:gd name="connsiteY241" fmla="*/ 1367618 h 2538970"/>
                <a:gd name="connsiteX242" fmla="*/ 913450 w 2485572"/>
                <a:gd name="connsiteY242" fmla="*/ 1364778 h 2538970"/>
                <a:gd name="connsiteX243" fmla="*/ 908053 w 2485572"/>
                <a:gd name="connsiteY243" fmla="*/ 1364778 h 2538970"/>
                <a:gd name="connsiteX244" fmla="*/ 877094 w 2485572"/>
                <a:gd name="connsiteY244" fmla="*/ 1381536 h 2538970"/>
                <a:gd name="connsiteX245" fmla="*/ 868857 w 2485572"/>
                <a:gd name="connsiteY245" fmla="*/ 1390057 h 2538970"/>
                <a:gd name="connsiteX246" fmla="*/ 835057 w 2485572"/>
                <a:gd name="connsiteY246" fmla="*/ 1434934 h 2538970"/>
                <a:gd name="connsiteX247" fmla="*/ 832217 w 2485572"/>
                <a:gd name="connsiteY247" fmla="*/ 1440331 h 2538970"/>
                <a:gd name="connsiteX248" fmla="*/ 832217 w 2485572"/>
                <a:gd name="connsiteY248" fmla="*/ 1446012 h 2538970"/>
                <a:gd name="connsiteX249" fmla="*/ 767741 w 2485572"/>
                <a:gd name="connsiteY249" fmla="*/ 1513327 h 2538970"/>
                <a:gd name="connsiteX250" fmla="*/ 711787 w 2485572"/>
                <a:gd name="connsiteY250" fmla="*/ 1535766 h 2538970"/>
                <a:gd name="connsiteX251" fmla="*/ 686508 w 2485572"/>
                <a:gd name="connsiteY251" fmla="*/ 1541447 h 2538970"/>
                <a:gd name="connsiteX252" fmla="*/ 661513 w 2485572"/>
                <a:gd name="connsiteY252" fmla="*/ 1549684 h 2538970"/>
                <a:gd name="connsiteX253" fmla="*/ 658672 w 2485572"/>
                <a:gd name="connsiteY253" fmla="*/ 1552524 h 2538970"/>
                <a:gd name="connsiteX254" fmla="*/ 652992 w 2485572"/>
                <a:gd name="connsiteY254" fmla="*/ 1555364 h 2538970"/>
                <a:gd name="connsiteX255" fmla="*/ 624873 w 2485572"/>
                <a:gd name="connsiteY255" fmla="*/ 1561045 h 2538970"/>
                <a:gd name="connsiteX256" fmla="*/ 619476 w 2485572"/>
                <a:gd name="connsiteY256" fmla="*/ 1558205 h 2538970"/>
                <a:gd name="connsiteX257" fmla="*/ 616636 w 2485572"/>
                <a:gd name="connsiteY257" fmla="*/ 1555364 h 2538970"/>
                <a:gd name="connsiteX258" fmla="*/ 597037 w 2485572"/>
                <a:gd name="connsiteY258" fmla="*/ 1532926 h 2538970"/>
                <a:gd name="connsiteX259" fmla="*/ 594197 w 2485572"/>
                <a:gd name="connsiteY259" fmla="*/ 1521848 h 2538970"/>
                <a:gd name="connsiteX260" fmla="*/ 591357 w 2485572"/>
                <a:gd name="connsiteY260" fmla="*/ 1519008 h 2538970"/>
                <a:gd name="connsiteX261" fmla="*/ 566078 w 2485572"/>
                <a:gd name="connsiteY261" fmla="*/ 1482368 h 2538970"/>
                <a:gd name="connsiteX262" fmla="*/ 560397 w 2485572"/>
                <a:gd name="connsiteY262" fmla="*/ 1471291 h 2538970"/>
                <a:gd name="connsiteX263" fmla="*/ 555000 w 2485572"/>
                <a:gd name="connsiteY263" fmla="*/ 1465610 h 2538970"/>
                <a:gd name="connsiteX264" fmla="*/ 498762 w 2485572"/>
                <a:gd name="connsiteY264" fmla="*/ 1432094 h 2538970"/>
                <a:gd name="connsiteX265" fmla="*/ 490525 w 2485572"/>
                <a:gd name="connsiteY265" fmla="*/ 1429254 h 2538970"/>
                <a:gd name="connsiteX266" fmla="*/ 487685 w 2485572"/>
                <a:gd name="connsiteY266" fmla="*/ 1429254 h 2538970"/>
                <a:gd name="connsiteX267" fmla="*/ 462406 w 2485572"/>
                <a:gd name="connsiteY267" fmla="*/ 1426413 h 2538970"/>
                <a:gd name="connsiteX268" fmla="*/ 400770 w 2485572"/>
                <a:gd name="connsiteY268" fmla="*/ 1426413 h 2538970"/>
                <a:gd name="connsiteX269" fmla="*/ 392250 w 2485572"/>
                <a:gd name="connsiteY269" fmla="*/ 1423573 h 2538970"/>
                <a:gd name="connsiteX270" fmla="*/ 384013 w 2485572"/>
                <a:gd name="connsiteY270" fmla="*/ 1420733 h 2538970"/>
                <a:gd name="connsiteX271" fmla="*/ 375492 w 2485572"/>
                <a:gd name="connsiteY271" fmla="*/ 1420733 h 2538970"/>
                <a:gd name="connsiteX272" fmla="*/ 319537 w 2485572"/>
                <a:gd name="connsiteY272" fmla="*/ 1409655 h 2538970"/>
                <a:gd name="connsiteX273" fmla="*/ 313856 w 2485572"/>
                <a:gd name="connsiteY273" fmla="*/ 1406815 h 2538970"/>
                <a:gd name="connsiteX274" fmla="*/ 308176 w 2485572"/>
                <a:gd name="connsiteY274" fmla="*/ 1406815 h 2538970"/>
                <a:gd name="connsiteX275" fmla="*/ 297098 w 2485572"/>
                <a:gd name="connsiteY275" fmla="*/ 1401134 h 2538970"/>
                <a:gd name="connsiteX276" fmla="*/ 221546 w 2485572"/>
                <a:gd name="connsiteY276" fmla="*/ 1392898 h 2538970"/>
                <a:gd name="connsiteX277" fmla="*/ 213025 w 2485572"/>
                <a:gd name="connsiteY277" fmla="*/ 1392898 h 2538970"/>
                <a:gd name="connsiteX278" fmla="*/ 204504 w 2485572"/>
                <a:gd name="connsiteY278" fmla="*/ 1395738 h 2538970"/>
                <a:gd name="connsiteX279" fmla="*/ 154230 w 2485572"/>
                <a:gd name="connsiteY279" fmla="*/ 1406815 h 2538970"/>
                <a:gd name="connsiteX280" fmla="*/ 148549 w 2485572"/>
                <a:gd name="connsiteY280" fmla="*/ 1403975 h 2538970"/>
                <a:gd name="connsiteX281" fmla="*/ 137472 w 2485572"/>
                <a:gd name="connsiteY281" fmla="*/ 1398294 h 2538970"/>
                <a:gd name="connsiteX282" fmla="*/ 131791 w 2485572"/>
                <a:gd name="connsiteY282" fmla="*/ 1398294 h 2538970"/>
                <a:gd name="connsiteX283" fmla="*/ 67316 w 2485572"/>
                <a:gd name="connsiteY283" fmla="*/ 1418177 h 2538970"/>
                <a:gd name="connsiteX284" fmla="*/ 58795 w 2485572"/>
                <a:gd name="connsiteY284" fmla="*/ 1420733 h 2538970"/>
                <a:gd name="connsiteX285" fmla="*/ 50558 w 2485572"/>
                <a:gd name="connsiteY285" fmla="*/ 1423573 h 2538970"/>
                <a:gd name="connsiteX286" fmla="*/ 42037 w 2485572"/>
                <a:gd name="connsiteY286" fmla="*/ 1423573 h 2538970"/>
                <a:gd name="connsiteX287" fmla="*/ 5681 w 2485572"/>
                <a:gd name="connsiteY287" fmla="*/ 1432094 h 2538970"/>
                <a:gd name="connsiteX288" fmla="*/ 2840 w 2485572"/>
                <a:gd name="connsiteY288" fmla="*/ 1403975 h 2538970"/>
                <a:gd name="connsiteX289" fmla="*/ 0 w 2485572"/>
                <a:gd name="connsiteY289" fmla="*/ 1395738 h 2538970"/>
                <a:gd name="connsiteX290" fmla="*/ 5681 w 2485572"/>
                <a:gd name="connsiteY290" fmla="*/ 1373299 h 2538970"/>
                <a:gd name="connsiteX291" fmla="*/ 5681 w 2485572"/>
                <a:gd name="connsiteY291" fmla="*/ 1361938 h 2538970"/>
                <a:gd name="connsiteX292" fmla="*/ 11361 w 2485572"/>
                <a:gd name="connsiteY292" fmla="*/ 1345180 h 2538970"/>
                <a:gd name="connsiteX293" fmla="*/ 42037 w 2485572"/>
                <a:gd name="connsiteY293" fmla="*/ 1305983 h 2538970"/>
                <a:gd name="connsiteX294" fmla="*/ 47718 w 2485572"/>
                <a:gd name="connsiteY294" fmla="*/ 1294622 h 2538970"/>
                <a:gd name="connsiteX295" fmla="*/ 39197 w 2485572"/>
                <a:gd name="connsiteY295" fmla="*/ 1275024 h 2538970"/>
                <a:gd name="connsiteX296" fmla="*/ 33516 w 2485572"/>
                <a:gd name="connsiteY296" fmla="*/ 1269627 h 2538970"/>
                <a:gd name="connsiteX297" fmla="*/ 33516 w 2485572"/>
                <a:gd name="connsiteY297" fmla="*/ 1244348 h 2538970"/>
                <a:gd name="connsiteX298" fmla="*/ 64475 w 2485572"/>
                <a:gd name="connsiteY298" fmla="*/ 1213389 h 2538970"/>
                <a:gd name="connsiteX299" fmla="*/ 81233 w 2485572"/>
                <a:gd name="connsiteY299" fmla="*/ 1199471 h 2538970"/>
                <a:gd name="connsiteX300" fmla="*/ 86914 w 2485572"/>
                <a:gd name="connsiteY300" fmla="*/ 1190950 h 2538970"/>
                <a:gd name="connsiteX301" fmla="*/ 97991 w 2485572"/>
                <a:gd name="connsiteY301" fmla="*/ 1160275 h 2538970"/>
                <a:gd name="connsiteX302" fmla="*/ 95435 w 2485572"/>
                <a:gd name="connsiteY302" fmla="*/ 1151753 h 2538970"/>
                <a:gd name="connsiteX303" fmla="*/ 95435 w 2485572"/>
                <a:gd name="connsiteY303" fmla="*/ 1121078 h 2538970"/>
                <a:gd name="connsiteX304" fmla="*/ 100832 w 2485572"/>
                <a:gd name="connsiteY304" fmla="*/ 1112557 h 2538970"/>
                <a:gd name="connsiteX305" fmla="*/ 103672 w 2485572"/>
                <a:gd name="connsiteY305" fmla="*/ 1106876 h 2538970"/>
                <a:gd name="connsiteX306" fmla="*/ 154230 w 2485572"/>
                <a:gd name="connsiteY306" fmla="*/ 1070520 h 2538970"/>
                <a:gd name="connsiteX307" fmla="*/ 176668 w 2485572"/>
                <a:gd name="connsiteY307" fmla="*/ 1045241 h 2538970"/>
                <a:gd name="connsiteX308" fmla="*/ 176668 w 2485572"/>
                <a:gd name="connsiteY308" fmla="*/ 1037004 h 2538970"/>
                <a:gd name="connsiteX309" fmla="*/ 173828 w 2485572"/>
                <a:gd name="connsiteY309" fmla="*/ 1028483 h 2538970"/>
                <a:gd name="connsiteX310" fmla="*/ 157070 w 2485572"/>
                <a:gd name="connsiteY310" fmla="*/ 1008885 h 2538970"/>
                <a:gd name="connsiteX311" fmla="*/ 154230 w 2485572"/>
                <a:gd name="connsiteY311" fmla="*/ 1000648 h 2538970"/>
                <a:gd name="connsiteX312" fmla="*/ 157070 w 2485572"/>
                <a:gd name="connsiteY312" fmla="*/ 964008 h 2538970"/>
                <a:gd name="connsiteX313" fmla="*/ 154230 w 2485572"/>
                <a:gd name="connsiteY313" fmla="*/ 955771 h 2538970"/>
                <a:gd name="connsiteX314" fmla="*/ 126111 w 2485572"/>
                <a:gd name="connsiteY314" fmla="*/ 930492 h 2538970"/>
                <a:gd name="connsiteX315" fmla="*/ 112193 w 2485572"/>
                <a:gd name="connsiteY315" fmla="*/ 927652 h 2538970"/>
                <a:gd name="connsiteX316" fmla="*/ 109353 w 2485572"/>
                <a:gd name="connsiteY316" fmla="*/ 921971 h 2538970"/>
                <a:gd name="connsiteX317" fmla="*/ 109353 w 2485572"/>
                <a:gd name="connsiteY317" fmla="*/ 908053 h 2538970"/>
                <a:gd name="connsiteX318" fmla="*/ 117590 w 2485572"/>
                <a:gd name="connsiteY318" fmla="*/ 891295 h 2538970"/>
                <a:gd name="connsiteX319" fmla="*/ 123270 w 2485572"/>
                <a:gd name="connsiteY319" fmla="*/ 885615 h 2538970"/>
                <a:gd name="connsiteX320" fmla="*/ 148549 w 2485572"/>
                <a:gd name="connsiteY320" fmla="*/ 866016 h 2538970"/>
                <a:gd name="connsiteX321" fmla="*/ 128951 w 2485572"/>
                <a:gd name="connsiteY321" fmla="*/ 840738 h 2538970"/>
                <a:gd name="connsiteX322" fmla="*/ 126111 w 2485572"/>
                <a:gd name="connsiteY322" fmla="*/ 821139 h 2538970"/>
                <a:gd name="connsiteX323" fmla="*/ 140028 w 2485572"/>
                <a:gd name="connsiteY323" fmla="*/ 812618 h 2538970"/>
                <a:gd name="connsiteX324" fmla="*/ 142869 w 2485572"/>
                <a:gd name="connsiteY324" fmla="*/ 790464 h 2538970"/>
                <a:gd name="connsiteX325" fmla="*/ 154230 w 2485572"/>
                <a:gd name="connsiteY325" fmla="*/ 773422 h 2538970"/>
                <a:gd name="connsiteX326" fmla="*/ 157070 w 2485572"/>
                <a:gd name="connsiteY326" fmla="*/ 762344 h 2538970"/>
                <a:gd name="connsiteX327" fmla="*/ 157070 w 2485572"/>
                <a:gd name="connsiteY327" fmla="*/ 753824 h 2538970"/>
                <a:gd name="connsiteX328" fmla="*/ 145709 w 2485572"/>
                <a:gd name="connsiteY328" fmla="*/ 731385 h 2538970"/>
                <a:gd name="connsiteX329" fmla="*/ 145709 w 2485572"/>
                <a:gd name="connsiteY329" fmla="*/ 723148 h 2538970"/>
                <a:gd name="connsiteX330" fmla="*/ 159627 w 2485572"/>
                <a:gd name="connsiteY330" fmla="*/ 714627 h 2538970"/>
                <a:gd name="connsiteX331" fmla="*/ 204504 w 2485572"/>
                <a:gd name="connsiteY331" fmla="*/ 708946 h 2538970"/>
                <a:gd name="connsiteX332" fmla="*/ 232623 w 2485572"/>
                <a:gd name="connsiteY332" fmla="*/ 678271 h 2538970"/>
                <a:gd name="connsiteX333" fmla="*/ 232623 w 2485572"/>
                <a:gd name="connsiteY333" fmla="*/ 666909 h 2538970"/>
                <a:gd name="connsiteX334" fmla="*/ 215865 w 2485572"/>
                <a:gd name="connsiteY334" fmla="*/ 644755 h 2538970"/>
                <a:gd name="connsiteX335" fmla="*/ 218705 w 2485572"/>
                <a:gd name="connsiteY335" fmla="*/ 613795 h 2538970"/>
                <a:gd name="connsiteX336" fmla="*/ 241144 w 2485572"/>
                <a:gd name="connsiteY336" fmla="*/ 582836 h 2538970"/>
                <a:gd name="connsiteX337" fmla="*/ 252221 w 2485572"/>
                <a:gd name="connsiteY337" fmla="*/ 571758 h 2538970"/>
                <a:gd name="connsiteX338" fmla="*/ 285737 w 2485572"/>
                <a:gd name="connsiteY338" fmla="*/ 524041 h 2538970"/>
                <a:gd name="connsiteX339" fmla="*/ 291418 w 2485572"/>
                <a:gd name="connsiteY339" fmla="*/ 518644 h 2538970"/>
                <a:gd name="connsiteX340" fmla="*/ 322377 w 2485572"/>
                <a:gd name="connsiteY340" fmla="*/ 518644 h 2538970"/>
                <a:gd name="connsiteX341" fmla="*/ 333455 w 2485572"/>
                <a:gd name="connsiteY341" fmla="*/ 510123 h 2538970"/>
                <a:gd name="connsiteX342" fmla="*/ 341976 w 2485572"/>
                <a:gd name="connsiteY342" fmla="*/ 482004 h 2538970"/>
                <a:gd name="connsiteX343" fmla="*/ 347372 w 2485572"/>
                <a:gd name="connsiteY343" fmla="*/ 476607 h 2538970"/>
                <a:gd name="connsiteX344" fmla="*/ 386853 w 2485572"/>
                <a:gd name="connsiteY344" fmla="*/ 459565 h 2538970"/>
                <a:gd name="connsiteX345" fmla="*/ 389409 w 2485572"/>
                <a:gd name="connsiteY345" fmla="*/ 454169 h 2538970"/>
                <a:gd name="connsiteX346" fmla="*/ 400770 w 2485572"/>
                <a:gd name="connsiteY346" fmla="*/ 434570 h 2538970"/>
                <a:gd name="connsiteX347" fmla="*/ 414688 w 2485572"/>
                <a:gd name="connsiteY347" fmla="*/ 392534 h 2538970"/>
                <a:gd name="connsiteX348" fmla="*/ 428890 w 2485572"/>
                <a:gd name="connsiteY348" fmla="*/ 341976 h 2538970"/>
                <a:gd name="connsiteX349" fmla="*/ 434286 w 2485572"/>
                <a:gd name="connsiteY349" fmla="*/ 255062 h 2538970"/>
                <a:gd name="connsiteX350" fmla="*/ 437127 w 2485572"/>
                <a:gd name="connsiteY350" fmla="*/ 252221 h 2538970"/>
                <a:gd name="connsiteX351" fmla="*/ 448488 w 2485572"/>
                <a:gd name="connsiteY351" fmla="*/ 235463 h 2538970"/>
                <a:gd name="connsiteX352" fmla="*/ 468086 w 2485572"/>
                <a:gd name="connsiteY352" fmla="*/ 221546 h 2538970"/>
                <a:gd name="connsiteX353" fmla="*/ 501602 w 2485572"/>
                <a:gd name="connsiteY353" fmla="*/ 215865 h 2538970"/>
                <a:gd name="connsiteX354" fmla="*/ 512964 w 2485572"/>
                <a:gd name="connsiteY354" fmla="*/ 213025 h 2538970"/>
                <a:gd name="connsiteX355" fmla="*/ 555000 w 2485572"/>
                <a:gd name="connsiteY355" fmla="*/ 187746 h 2538970"/>
                <a:gd name="connsiteX356" fmla="*/ 557557 w 2485572"/>
                <a:gd name="connsiteY356" fmla="*/ 182349 h 2538970"/>
                <a:gd name="connsiteX357" fmla="*/ 602434 w 2485572"/>
                <a:gd name="connsiteY357" fmla="*/ 131791 h 2538970"/>
                <a:gd name="connsiteX358" fmla="*/ 605274 w 2485572"/>
                <a:gd name="connsiteY358" fmla="*/ 123270 h 2538970"/>
                <a:gd name="connsiteX359" fmla="*/ 594197 w 2485572"/>
                <a:gd name="connsiteY359" fmla="*/ 70156 h 2538970"/>
                <a:gd name="connsiteX360" fmla="*/ 650151 w 2485572"/>
                <a:gd name="connsiteY360" fmla="*/ 92595 h 2538970"/>
                <a:gd name="connsiteX361" fmla="*/ 664069 w 2485572"/>
                <a:gd name="connsiteY361" fmla="*/ 92595 h 2538970"/>
                <a:gd name="connsiteX362" fmla="*/ 689348 w 2485572"/>
                <a:gd name="connsiteY362" fmla="*/ 98275 h 2538970"/>
                <a:gd name="connsiteX363" fmla="*/ 723148 w 2485572"/>
                <a:gd name="connsiteY363" fmla="*/ 89754 h 2538970"/>
                <a:gd name="connsiteX364" fmla="*/ 725704 w 2485572"/>
                <a:gd name="connsiteY364" fmla="*/ 92595 h 2538970"/>
                <a:gd name="connsiteX365" fmla="*/ 731385 w 2485572"/>
                <a:gd name="connsiteY365" fmla="*/ 92595 h 2538970"/>
                <a:gd name="connsiteX366" fmla="*/ 737065 w 2485572"/>
                <a:gd name="connsiteY366" fmla="*/ 95435 h 2538970"/>
                <a:gd name="connsiteX367" fmla="*/ 742746 w 2485572"/>
                <a:gd name="connsiteY367" fmla="*/ 95435 h 2538970"/>
                <a:gd name="connsiteX368" fmla="*/ 779102 w 2485572"/>
                <a:gd name="connsiteY368" fmla="*/ 75837 h 2538970"/>
                <a:gd name="connsiteX369" fmla="*/ 818299 w 2485572"/>
                <a:gd name="connsiteY369" fmla="*/ 39197 h 2538970"/>
                <a:gd name="connsiteX370" fmla="*/ 823980 w 2485572"/>
                <a:gd name="connsiteY370" fmla="*/ 33800 h 2538970"/>
                <a:gd name="connsiteX371" fmla="*/ 851815 w 2485572"/>
                <a:gd name="connsiteY371" fmla="*/ 19598 h 2538970"/>
                <a:gd name="connsiteX372" fmla="*/ 854655 w 2485572"/>
                <a:gd name="connsiteY372" fmla="*/ 14202 h 2538970"/>
                <a:gd name="connsiteX373" fmla="*/ 888455 w 2485572"/>
                <a:gd name="connsiteY373" fmla="*/ 8521 h 2538970"/>
                <a:gd name="connsiteX374" fmla="*/ 893852 w 2485572"/>
                <a:gd name="connsiteY374" fmla="*/ 11361 h 2538970"/>
                <a:gd name="connsiteX375" fmla="*/ 933332 w 2485572"/>
                <a:gd name="connsiteY375" fmla="*/ 36640 h 2538970"/>
                <a:gd name="connsiteX376" fmla="*/ 938729 w 2485572"/>
                <a:gd name="connsiteY376" fmla="*/ 42037 h 2538970"/>
                <a:gd name="connsiteX377" fmla="*/ 969689 w 2485572"/>
                <a:gd name="connsiteY377" fmla="*/ 61635 h 2538970"/>
                <a:gd name="connsiteX378" fmla="*/ 972529 w 2485572"/>
                <a:gd name="connsiteY378" fmla="*/ 64475 h 2538970"/>
                <a:gd name="connsiteX379" fmla="*/ 977925 w 2485572"/>
                <a:gd name="connsiteY379" fmla="*/ 67316 h 2538970"/>
                <a:gd name="connsiteX380" fmla="*/ 1011725 w 2485572"/>
                <a:gd name="connsiteY380" fmla="*/ 67316 h 2538970"/>
                <a:gd name="connsiteX381" fmla="*/ 1031324 w 2485572"/>
                <a:gd name="connsiteY381" fmla="*/ 64475 h 2538970"/>
                <a:gd name="connsiteX382" fmla="*/ 1042401 w 2485572"/>
                <a:gd name="connsiteY382" fmla="*/ 64475 h 2538970"/>
                <a:gd name="connsiteX383" fmla="*/ 1104036 w 2485572"/>
                <a:gd name="connsiteY383" fmla="*/ 70156 h 2538970"/>
                <a:gd name="connsiteX384" fmla="*/ 1109717 w 2485572"/>
                <a:gd name="connsiteY384" fmla="*/ 75837 h 2538970"/>
                <a:gd name="connsiteX385" fmla="*/ 1118238 w 2485572"/>
                <a:gd name="connsiteY385" fmla="*/ 81233 h 2538970"/>
                <a:gd name="connsiteX386" fmla="*/ 1121078 w 2485572"/>
                <a:gd name="connsiteY386" fmla="*/ 84074 h 2538970"/>
                <a:gd name="connsiteX387" fmla="*/ 1143517 w 2485572"/>
                <a:gd name="connsiteY387" fmla="*/ 95435 h 2538970"/>
                <a:gd name="connsiteX388" fmla="*/ 1151754 w 2485572"/>
                <a:gd name="connsiteY388" fmla="*/ 100832 h 2538970"/>
                <a:gd name="connsiteX389" fmla="*/ 1171352 w 2485572"/>
                <a:gd name="connsiteY389" fmla="*/ 100832 h 2538970"/>
                <a:gd name="connsiteX390" fmla="*/ 1174192 w 2485572"/>
                <a:gd name="connsiteY390" fmla="*/ 98275 h 2538970"/>
                <a:gd name="connsiteX391" fmla="*/ 1188110 w 2485572"/>
                <a:gd name="connsiteY391" fmla="*/ 89754 h 2538970"/>
                <a:gd name="connsiteX392" fmla="*/ 1193791 w 2485572"/>
                <a:gd name="connsiteY392" fmla="*/ 84074 h 2538970"/>
                <a:gd name="connsiteX393" fmla="*/ 1238668 w 2485572"/>
                <a:gd name="connsiteY393" fmla="*/ 75837 h 2538970"/>
                <a:gd name="connsiteX394" fmla="*/ 1244348 w 2485572"/>
                <a:gd name="connsiteY394" fmla="*/ 78677 h 2538970"/>
                <a:gd name="connsiteX395" fmla="*/ 1272184 w 2485572"/>
                <a:gd name="connsiteY395" fmla="*/ 75837 h 2538970"/>
                <a:gd name="connsiteX396" fmla="*/ 1280705 w 2485572"/>
                <a:gd name="connsiteY396" fmla="*/ 72996 h 2538970"/>
                <a:gd name="connsiteX397" fmla="*/ 1286385 w 2485572"/>
                <a:gd name="connsiteY397" fmla="*/ 72996 h 2538970"/>
                <a:gd name="connsiteX398" fmla="*/ 1348020 w 2485572"/>
                <a:gd name="connsiteY398" fmla="*/ 50558 h 2538970"/>
                <a:gd name="connsiteX399" fmla="*/ 1350861 w 2485572"/>
                <a:gd name="connsiteY399" fmla="*/ 50558 h 2538970"/>
                <a:gd name="connsiteX400" fmla="*/ 1392898 w 2485572"/>
                <a:gd name="connsiteY400" fmla="*/ 39197 h 2538970"/>
                <a:gd name="connsiteX401" fmla="*/ 1406815 w 2485572"/>
                <a:gd name="connsiteY401" fmla="*/ 39197 h 2538970"/>
                <a:gd name="connsiteX402" fmla="*/ 1459929 w 2485572"/>
                <a:gd name="connsiteY402" fmla="*/ 36640 h 2538970"/>
                <a:gd name="connsiteX403" fmla="*/ 1468450 w 2485572"/>
                <a:gd name="connsiteY403" fmla="*/ 36640 h 2538970"/>
                <a:gd name="connsiteX404" fmla="*/ 1474131 w 2485572"/>
                <a:gd name="connsiteY404" fmla="*/ 33800 h 2538970"/>
                <a:gd name="connsiteX405" fmla="*/ 1479528 w 2485572"/>
                <a:gd name="connsiteY405" fmla="*/ 30960 h 2538970"/>
                <a:gd name="connsiteX406" fmla="*/ 1485208 w 2485572"/>
                <a:gd name="connsiteY406" fmla="*/ 30960 h 2538970"/>
                <a:gd name="connsiteX407" fmla="*/ 1544003 w 2485572"/>
                <a:gd name="connsiteY407" fmla="*/ 16758 h 2538970"/>
                <a:gd name="connsiteX408" fmla="*/ 1549684 w 2485572"/>
                <a:gd name="connsiteY408" fmla="*/ 14202 h 2538970"/>
                <a:gd name="connsiteX409" fmla="*/ 1555364 w 2485572"/>
                <a:gd name="connsiteY409" fmla="*/ 14202 h 2538970"/>
                <a:gd name="connsiteX410" fmla="*/ 1563601 w 2485572"/>
                <a:gd name="connsiteY410" fmla="*/ 11361 h 2538970"/>
                <a:gd name="connsiteX411" fmla="*/ 1614159 w 2485572"/>
                <a:gd name="connsiteY411" fmla="*/ 22439 h 2538970"/>
                <a:gd name="connsiteX412" fmla="*/ 1619840 w 2485572"/>
                <a:gd name="connsiteY412" fmla="*/ 19598 h 2538970"/>
                <a:gd name="connsiteX413" fmla="*/ 1630917 w 2485572"/>
                <a:gd name="connsiteY413" fmla="*/ 16758 h 2538970"/>
                <a:gd name="connsiteX414" fmla="*/ 1645119 w 2485572"/>
                <a:gd name="connsiteY414" fmla="*/ 8521 h 2538970"/>
                <a:gd name="connsiteX415" fmla="*/ 1653356 w 2485572"/>
                <a:gd name="connsiteY415" fmla="*/ 5681 h 2538970"/>
                <a:gd name="connsiteX416" fmla="*/ 1689712 w 2485572"/>
                <a:gd name="connsiteY416" fmla="*/ 0 h 2538970"/>
                <a:gd name="connsiteX417" fmla="*/ 1698233 w 2485572"/>
                <a:gd name="connsiteY417" fmla="*/ 11361 h 2538970"/>
                <a:gd name="connsiteX418" fmla="*/ 1703914 w 2485572"/>
                <a:gd name="connsiteY418" fmla="*/ 14202 h 2538970"/>
                <a:gd name="connsiteX419" fmla="*/ 1709310 w 2485572"/>
                <a:gd name="connsiteY419" fmla="*/ 16758 h 2538970"/>
                <a:gd name="connsiteX420" fmla="*/ 1717831 w 2485572"/>
                <a:gd name="connsiteY420" fmla="*/ 16758 h 2538970"/>
                <a:gd name="connsiteX421" fmla="*/ 1757028 w 2485572"/>
                <a:gd name="connsiteY421" fmla="*/ 22439 h 2538970"/>
                <a:gd name="connsiteX422" fmla="*/ 1762708 w 2485572"/>
                <a:gd name="connsiteY422" fmla="*/ 25279 h 2538970"/>
                <a:gd name="connsiteX423" fmla="*/ 1768389 w 2485572"/>
                <a:gd name="connsiteY423" fmla="*/ 25279 h 2538970"/>
                <a:gd name="connsiteX424" fmla="*/ 1787987 w 2485572"/>
                <a:gd name="connsiteY424" fmla="*/ 33800 h 2538970"/>
                <a:gd name="connsiteX425" fmla="*/ 1793384 w 2485572"/>
                <a:gd name="connsiteY425" fmla="*/ 33800 h 2538970"/>
                <a:gd name="connsiteX426" fmla="*/ 1801905 w 2485572"/>
                <a:gd name="connsiteY426" fmla="*/ 36640 h 2538970"/>
                <a:gd name="connsiteX427" fmla="*/ 1835421 w 2485572"/>
                <a:gd name="connsiteY427" fmla="*/ 42037 h 2538970"/>
                <a:gd name="connsiteX428" fmla="*/ 1891659 w 2485572"/>
                <a:gd name="connsiteY428" fmla="*/ 61635 h 2538970"/>
                <a:gd name="connsiteX429" fmla="*/ 1897340 w 2485572"/>
                <a:gd name="connsiteY429" fmla="*/ 64475 h 2538970"/>
                <a:gd name="connsiteX430" fmla="*/ 1899896 w 2485572"/>
                <a:gd name="connsiteY430" fmla="*/ 67316 h 2538970"/>
                <a:gd name="connsiteX431" fmla="*/ 1944774 w 2485572"/>
                <a:gd name="connsiteY431" fmla="*/ 123270 h 2538970"/>
                <a:gd name="connsiteX432" fmla="*/ 1947614 w 2485572"/>
                <a:gd name="connsiteY432" fmla="*/ 128951 h 2538970"/>
                <a:gd name="connsiteX433" fmla="*/ 1950454 w 2485572"/>
                <a:gd name="connsiteY433" fmla="*/ 131791 h 2538970"/>
                <a:gd name="connsiteX434" fmla="*/ 1956135 w 2485572"/>
                <a:gd name="connsiteY434" fmla="*/ 140312 h 2538970"/>
                <a:gd name="connsiteX435" fmla="*/ 1958975 w 2485572"/>
                <a:gd name="connsiteY435" fmla="*/ 145709 h 2538970"/>
                <a:gd name="connsiteX436" fmla="*/ 1961532 w 2485572"/>
                <a:gd name="connsiteY436" fmla="*/ 154230 h 2538970"/>
                <a:gd name="connsiteX437" fmla="*/ 1998172 w 2485572"/>
                <a:gd name="connsiteY437" fmla="*/ 204788 h 2538970"/>
                <a:gd name="connsiteX438" fmla="*/ 2003569 w 2485572"/>
                <a:gd name="connsiteY438" fmla="*/ 207344 h 2538970"/>
                <a:gd name="connsiteX439" fmla="*/ 2009249 w 2485572"/>
                <a:gd name="connsiteY439" fmla="*/ 210184 h 2538970"/>
                <a:gd name="connsiteX440" fmla="*/ 2017770 w 2485572"/>
                <a:gd name="connsiteY440" fmla="*/ 210184 h 2538970"/>
                <a:gd name="connsiteX441" fmla="*/ 2026007 w 2485572"/>
                <a:gd name="connsiteY441" fmla="*/ 213025 h 2538970"/>
                <a:gd name="connsiteX442" fmla="*/ 2037368 w 2485572"/>
                <a:gd name="connsiteY442" fmla="*/ 215865 h 2538970"/>
                <a:gd name="connsiteX443" fmla="*/ 2099003 w 2485572"/>
                <a:gd name="connsiteY443" fmla="*/ 221546 h 2538970"/>
                <a:gd name="connsiteX444" fmla="*/ 2104684 w 2485572"/>
                <a:gd name="connsiteY444" fmla="*/ 224386 h 2538970"/>
                <a:gd name="connsiteX445" fmla="*/ 2112921 w 2485572"/>
                <a:gd name="connsiteY445" fmla="*/ 224386 h 2538970"/>
                <a:gd name="connsiteX446" fmla="*/ 2124283 w 2485572"/>
                <a:gd name="connsiteY446" fmla="*/ 229783 h 2538970"/>
                <a:gd name="connsiteX447" fmla="*/ 2177397 w 2485572"/>
                <a:gd name="connsiteY447" fmla="*/ 229783 h 2538970"/>
                <a:gd name="connsiteX448" fmla="*/ 2185918 w 2485572"/>
                <a:gd name="connsiteY448" fmla="*/ 232623 h 2538970"/>
                <a:gd name="connsiteX449" fmla="*/ 2213753 w 2485572"/>
                <a:gd name="connsiteY449" fmla="*/ 226942 h 2538970"/>
                <a:gd name="connsiteX450" fmla="*/ 2219434 w 2485572"/>
                <a:gd name="connsiteY450" fmla="*/ 224386 h 2538970"/>
                <a:gd name="connsiteX451" fmla="*/ 2241872 w 2485572"/>
                <a:gd name="connsiteY45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1817070 w 2485572"/>
                <a:gd name="connsiteY71" fmla="*/ 1696318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293866 w 2485572"/>
                <a:gd name="connsiteY230" fmla="*/ 1680648 h 2538970"/>
                <a:gd name="connsiteX231" fmla="*/ 1455791 w 2485572"/>
                <a:gd name="connsiteY231" fmla="*/ 1685410 h 2538970"/>
                <a:gd name="connsiteX232" fmla="*/ 1289417 w 2485572"/>
                <a:gd name="connsiteY232" fmla="*/ 1536685 h 2538970"/>
                <a:gd name="connsiteX233" fmla="*/ 1061999 w 2485572"/>
                <a:gd name="connsiteY233" fmla="*/ 1465610 h 2538970"/>
                <a:gd name="connsiteX234" fmla="*/ 1061999 w 2485572"/>
                <a:gd name="connsiteY234" fmla="*/ 1429254 h 2538970"/>
                <a:gd name="connsiteX235" fmla="*/ 1048082 w 2485572"/>
                <a:gd name="connsiteY235" fmla="*/ 1403975 h 2538970"/>
                <a:gd name="connsiteX236" fmla="*/ 1022803 w 2485572"/>
                <a:gd name="connsiteY236" fmla="*/ 1387217 h 2538970"/>
                <a:gd name="connsiteX237" fmla="*/ 1011725 w 2485572"/>
                <a:gd name="connsiteY237" fmla="*/ 1381536 h 2538970"/>
                <a:gd name="connsiteX238" fmla="*/ 1000364 w 2485572"/>
                <a:gd name="connsiteY238" fmla="*/ 1381536 h 2538970"/>
                <a:gd name="connsiteX239" fmla="*/ 961167 w 2485572"/>
                <a:gd name="connsiteY239" fmla="*/ 1376140 h 2538970"/>
                <a:gd name="connsiteX240" fmla="*/ 924811 w 2485572"/>
                <a:gd name="connsiteY240" fmla="*/ 1367618 h 2538970"/>
                <a:gd name="connsiteX241" fmla="*/ 919131 w 2485572"/>
                <a:gd name="connsiteY241" fmla="*/ 1367618 h 2538970"/>
                <a:gd name="connsiteX242" fmla="*/ 913450 w 2485572"/>
                <a:gd name="connsiteY242" fmla="*/ 1364778 h 2538970"/>
                <a:gd name="connsiteX243" fmla="*/ 908053 w 2485572"/>
                <a:gd name="connsiteY243" fmla="*/ 1364778 h 2538970"/>
                <a:gd name="connsiteX244" fmla="*/ 877094 w 2485572"/>
                <a:gd name="connsiteY244" fmla="*/ 1381536 h 2538970"/>
                <a:gd name="connsiteX245" fmla="*/ 868857 w 2485572"/>
                <a:gd name="connsiteY245" fmla="*/ 1390057 h 2538970"/>
                <a:gd name="connsiteX246" fmla="*/ 835057 w 2485572"/>
                <a:gd name="connsiteY246" fmla="*/ 1434934 h 2538970"/>
                <a:gd name="connsiteX247" fmla="*/ 832217 w 2485572"/>
                <a:gd name="connsiteY247" fmla="*/ 1440331 h 2538970"/>
                <a:gd name="connsiteX248" fmla="*/ 832217 w 2485572"/>
                <a:gd name="connsiteY248" fmla="*/ 1446012 h 2538970"/>
                <a:gd name="connsiteX249" fmla="*/ 767741 w 2485572"/>
                <a:gd name="connsiteY249" fmla="*/ 1513327 h 2538970"/>
                <a:gd name="connsiteX250" fmla="*/ 711787 w 2485572"/>
                <a:gd name="connsiteY250" fmla="*/ 1535766 h 2538970"/>
                <a:gd name="connsiteX251" fmla="*/ 686508 w 2485572"/>
                <a:gd name="connsiteY251" fmla="*/ 1541447 h 2538970"/>
                <a:gd name="connsiteX252" fmla="*/ 661513 w 2485572"/>
                <a:gd name="connsiteY252" fmla="*/ 1549684 h 2538970"/>
                <a:gd name="connsiteX253" fmla="*/ 658672 w 2485572"/>
                <a:gd name="connsiteY253" fmla="*/ 1552524 h 2538970"/>
                <a:gd name="connsiteX254" fmla="*/ 652992 w 2485572"/>
                <a:gd name="connsiteY254" fmla="*/ 1555364 h 2538970"/>
                <a:gd name="connsiteX255" fmla="*/ 624873 w 2485572"/>
                <a:gd name="connsiteY255" fmla="*/ 1561045 h 2538970"/>
                <a:gd name="connsiteX256" fmla="*/ 619476 w 2485572"/>
                <a:gd name="connsiteY256" fmla="*/ 1558205 h 2538970"/>
                <a:gd name="connsiteX257" fmla="*/ 616636 w 2485572"/>
                <a:gd name="connsiteY257" fmla="*/ 1555364 h 2538970"/>
                <a:gd name="connsiteX258" fmla="*/ 597037 w 2485572"/>
                <a:gd name="connsiteY258" fmla="*/ 1532926 h 2538970"/>
                <a:gd name="connsiteX259" fmla="*/ 594197 w 2485572"/>
                <a:gd name="connsiteY259" fmla="*/ 1521848 h 2538970"/>
                <a:gd name="connsiteX260" fmla="*/ 591357 w 2485572"/>
                <a:gd name="connsiteY260" fmla="*/ 1519008 h 2538970"/>
                <a:gd name="connsiteX261" fmla="*/ 566078 w 2485572"/>
                <a:gd name="connsiteY261" fmla="*/ 1482368 h 2538970"/>
                <a:gd name="connsiteX262" fmla="*/ 560397 w 2485572"/>
                <a:gd name="connsiteY262" fmla="*/ 1471291 h 2538970"/>
                <a:gd name="connsiteX263" fmla="*/ 555000 w 2485572"/>
                <a:gd name="connsiteY263" fmla="*/ 1465610 h 2538970"/>
                <a:gd name="connsiteX264" fmla="*/ 498762 w 2485572"/>
                <a:gd name="connsiteY264" fmla="*/ 1432094 h 2538970"/>
                <a:gd name="connsiteX265" fmla="*/ 490525 w 2485572"/>
                <a:gd name="connsiteY265" fmla="*/ 1429254 h 2538970"/>
                <a:gd name="connsiteX266" fmla="*/ 487685 w 2485572"/>
                <a:gd name="connsiteY266" fmla="*/ 1429254 h 2538970"/>
                <a:gd name="connsiteX267" fmla="*/ 462406 w 2485572"/>
                <a:gd name="connsiteY267" fmla="*/ 1426413 h 2538970"/>
                <a:gd name="connsiteX268" fmla="*/ 400770 w 2485572"/>
                <a:gd name="connsiteY268" fmla="*/ 1426413 h 2538970"/>
                <a:gd name="connsiteX269" fmla="*/ 392250 w 2485572"/>
                <a:gd name="connsiteY269" fmla="*/ 1423573 h 2538970"/>
                <a:gd name="connsiteX270" fmla="*/ 384013 w 2485572"/>
                <a:gd name="connsiteY270" fmla="*/ 1420733 h 2538970"/>
                <a:gd name="connsiteX271" fmla="*/ 375492 w 2485572"/>
                <a:gd name="connsiteY271" fmla="*/ 1420733 h 2538970"/>
                <a:gd name="connsiteX272" fmla="*/ 319537 w 2485572"/>
                <a:gd name="connsiteY272" fmla="*/ 1409655 h 2538970"/>
                <a:gd name="connsiteX273" fmla="*/ 313856 w 2485572"/>
                <a:gd name="connsiteY273" fmla="*/ 1406815 h 2538970"/>
                <a:gd name="connsiteX274" fmla="*/ 308176 w 2485572"/>
                <a:gd name="connsiteY274" fmla="*/ 1406815 h 2538970"/>
                <a:gd name="connsiteX275" fmla="*/ 297098 w 2485572"/>
                <a:gd name="connsiteY275" fmla="*/ 1401134 h 2538970"/>
                <a:gd name="connsiteX276" fmla="*/ 221546 w 2485572"/>
                <a:gd name="connsiteY276" fmla="*/ 1392898 h 2538970"/>
                <a:gd name="connsiteX277" fmla="*/ 213025 w 2485572"/>
                <a:gd name="connsiteY277" fmla="*/ 1392898 h 2538970"/>
                <a:gd name="connsiteX278" fmla="*/ 204504 w 2485572"/>
                <a:gd name="connsiteY278" fmla="*/ 1395738 h 2538970"/>
                <a:gd name="connsiteX279" fmla="*/ 154230 w 2485572"/>
                <a:gd name="connsiteY279" fmla="*/ 1406815 h 2538970"/>
                <a:gd name="connsiteX280" fmla="*/ 148549 w 2485572"/>
                <a:gd name="connsiteY280" fmla="*/ 1403975 h 2538970"/>
                <a:gd name="connsiteX281" fmla="*/ 137472 w 2485572"/>
                <a:gd name="connsiteY281" fmla="*/ 1398294 h 2538970"/>
                <a:gd name="connsiteX282" fmla="*/ 131791 w 2485572"/>
                <a:gd name="connsiteY282" fmla="*/ 1398294 h 2538970"/>
                <a:gd name="connsiteX283" fmla="*/ 67316 w 2485572"/>
                <a:gd name="connsiteY283" fmla="*/ 1418177 h 2538970"/>
                <a:gd name="connsiteX284" fmla="*/ 58795 w 2485572"/>
                <a:gd name="connsiteY284" fmla="*/ 1420733 h 2538970"/>
                <a:gd name="connsiteX285" fmla="*/ 50558 w 2485572"/>
                <a:gd name="connsiteY285" fmla="*/ 1423573 h 2538970"/>
                <a:gd name="connsiteX286" fmla="*/ 42037 w 2485572"/>
                <a:gd name="connsiteY286" fmla="*/ 1423573 h 2538970"/>
                <a:gd name="connsiteX287" fmla="*/ 5681 w 2485572"/>
                <a:gd name="connsiteY287" fmla="*/ 1432094 h 2538970"/>
                <a:gd name="connsiteX288" fmla="*/ 2840 w 2485572"/>
                <a:gd name="connsiteY288" fmla="*/ 1403975 h 2538970"/>
                <a:gd name="connsiteX289" fmla="*/ 0 w 2485572"/>
                <a:gd name="connsiteY289" fmla="*/ 1395738 h 2538970"/>
                <a:gd name="connsiteX290" fmla="*/ 5681 w 2485572"/>
                <a:gd name="connsiteY290" fmla="*/ 1373299 h 2538970"/>
                <a:gd name="connsiteX291" fmla="*/ 5681 w 2485572"/>
                <a:gd name="connsiteY291" fmla="*/ 1361938 h 2538970"/>
                <a:gd name="connsiteX292" fmla="*/ 11361 w 2485572"/>
                <a:gd name="connsiteY292" fmla="*/ 1345180 h 2538970"/>
                <a:gd name="connsiteX293" fmla="*/ 42037 w 2485572"/>
                <a:gd name="connsiteY293" fmla="*/ 1305983 h 2538970"/>
                <a:gd name="connsiteX294" fmla="*/ 47718 w 2485572"/>
                <a:gd name="connsiteY294" fmla="*/ 1294622 h 2538970"/>
                <a:gd name="connsiteX295" fmla="*/ 39197 w 2485572"/>
                <a:gd name="connsiteY295" fmla="*/ 1275024 h 2538970"/>
                <a:gd name="connsiteX296" fmla="*/ 33516 w 2485572"/>
                <a:gd name="connsiteY296" fmla="*/ 1269627 h 2538970"/>
                <a:gd name="connsiteX297" fmla="*/ 33516 w 2485572"/>
                <a:gd name="connsiteY297" fmla="*/ 1244348 h 2538970"/>
                <a:gd name="connsiteX298" fmla="*/ 64475 w 2485572"/>
                <a:gd name="connsiteY298" fmla="*/ 1213389 h 2538970"/>
                <a:gd name="connsiteX299" fmla="*/ 81233 w 2485572"/>
                <a:gd name="connsiteY299" fmla="*/ 1199471 h 2538970"/>
                <a:gd name="connsiteX300" fmla="*/ 86914 w 2485572"/>
                <a:gd name="connsiteY300" fmla="*/ 1190950 h 2538970"/>
                <a:gd name="connsiteX301" fmla="*/ 97991 w 2485572"/>
                <a:gd name="connsiteY301" fmla="*/ 1160275 h 2538970"/>
                <a:gd name="connsiteX302" fmla="*/ 95435 w 2485572"/>
                <a:gd name="connsiteY302" fmla="*/ 1151753 h 2538970"/>
                <a:gd name="connsiteX303" fmla="*/ 95435 w 2485572"/>
                <a:gd name="connsiteY303" fmla="*/ 1121078 h 2538970"/>
                <a:gd name="connsiteX304" fmla="*/ 100832 w 2485572"/>
                <a:gd name="connsiteY304" fmla="*/ 1112557 h 2538970"/>
                <a:gd name="connsiteX305" fmla="*/ 103672 w 2485572"/>
                <a:gd name="connsiteY305" fmla="*/ 1106876 h 2538970"/>
                <a:gd name="connsiteX306" fmla="*/ 154230 w 2485572"/>
                <a:gd name="connsiteY306" fmla="*/ 1070520 h 2538970"/>
                <a:gd name="connsiteX307" fmla="*/ 176668 w 2485572"/>
                <a:gd name="connsiteY307" fmla="*/ 1045241 h 2538970"/>
                <a:gd name="connsiteX308" fmla="*/ 176668 w 2485572"/>
                <a:gd name="connsiteY308" fmla="*/ 1037004 h 2538970"/>
                <a:gd name="connsiteX309" fmla="*/ 173828 w 2485572"/>
                <a:gd name="connsiteY309" fmla="*/ 1028483 h 2538970"/>
                <a:gd name="connsiteX310" fmla="*/ 157070 w 2485572"/>
                <a:gd name="connsiteY310" fmla="*/ 1008885 h 2538970"/>
                <a:gd name="connsiteX311" fmla="*/ 154230 w 2485572"/>
                <a:gd name="connsiteY311" fmla="*/ 1000648 h 2538970"/>
                <a:gd name="connsiteX312" fmla="*/ 157070 w 2485572"/>
                <a:gd name="connsiteY312" fmla="*/ 964008 h 2538970"/>
                <a:gd name="connsiteX313" fmla="*/ 154230 w 2485572"/>
                <a:gd name="connsiteY313" fmla="*/ 955771 h 2538970"/>
                <a:gd name="connsiteX314" fmla="*/ 126111 w 2485572"/>
                <a:gd name="connsiteY314" fmla="*/ 930492 h 2538970"/>
                <a:gd name="connsiteX315" fmla="*/ 112193 w 2485572"/>
                <a:gd name="connsiteY315" fmla="*/ 927652 h 2538970"/>
                <a:gd name="connsiteX316" fmla="*/ 109353 w 2485572"/>
                <a:gd name="connsiteY316" fmla="*/ 921971 h 2538970"/>
                <a:gd name="connsiteX317" fmla="*/ 109353 w 2485572"/>
                <a:gd name="connsiteY317" fmla="*/ 908053 h 2538970"/>
                <a:gd name="connsiteX318" fmla="*/ 117590 w 2485572"/>
                <a:gd name="connsiteY318" fmla="*/ 891295 h 2538970"/>
                <a:gd name="connsiteX319" fmla="*/ 123270 w 2485572"/>
                <a:gd name="connsiteY319" fmla="*/ 885615 h 2538970"/>
                <a:gd name="connsiteX320" fmla="*/ 148549 w 2485572"/>
                <a:gd name="connsiteY320" fmla="*/ 866016 h 2538970"/>
                <a:gd name="connsiteX321" fmla="*/ 128951 w 2485572"/>
                <a:gd name="connsiteY321" fmla="*/ 840738 h 2538970"/>
                <a:gd name="connsiteX322" fmla="*/ 126111 w 2485572"/>
                <a:gd name="connsiteY322" fmla="*/ 821139 h 2538970"/>
                <a:gd name="connsiteX323" fmla="*/ 140028 w 2485572"/>
                <a:gd name="connsiteY323" fmla="*/ 812618 h 2538970"/>
                <a:gd name="connsiteX324" fmla="*/ 142869 w 2485572"/>
                <a:gd name="connsiteY324" fmla="*/ 790464 h 2538970"/>
                <a:gd name="connsiteX325" fmla="*/ 154230 w 2485572"/>
                <a:gd name="connsiteY325" fmla="*/ 773422 h 2538970"/>
                <a:gd name="connsiteX326" fmla="*/ 157070 w 2485572"/>
                <a:gd name="connsiteY326" fmla="*/ 762344 h 2538970"/>
                <a:gd name="connsiteX327" fmla="*/ 157070 w 2485572"/>
                <a:gd name="connsiteY327" fmla="*/ 753824 h 2538970"/>
                <a:gd name="connsiteX328" fmla="*/ 145709 w 2485572"/>
                <a:gd name="connsiteY328" fmla="*/ 731385 h 2538970"/>
                <a:gd name="connsiteX329" fmla="*/ 145709 w 2485572"/>
                <a:gd name="connsiteY329" fmla="*/ 723148 h 2538970"/>
                <a:gd name="connsiteX330" fmla="*/ 159627 w 2485572"/>
                <a:gd name="connsiteY330" fmla="*/ 714627 h 2538970"/>
                <a:gd name="connsiteX331" fmla="*/ 204504 w 2485572"/>
                <a:gd name="connsiteY331" fmla="*/ 708946 h 2538970"/>
                <a:gd name="connsiteX332" fmla="*/ 232623 w 2485572"/>
                <a:gd name="connsiteY332" fmla="*/ 678271 h 2538970"/>
                <a:gd name="connsiteX333" fmla="*/ 232623 w 2485572"/>
                <a:gd name="connsiteY333" fmla="*/ 666909 h 2538970"/>
                <a:gd name="connsiteX334" fmla="*/ 215865 w 2485572"/>
                <a:gd name="connsiteY334" fmla="*/ 644755 h 2538970"/>
                <a:gd name="connsiteX335" fmla="*/ 218705 w 2485572"/>
                <a:gd name="connsiteY335" fmla="*/ 613795 h 2538970"/>
                <a:gd name="connsiteX336" fmla="*/ 241144 w 2485572"/>
                <a:gd name="connsiteY336" fmla="*/ 582836 h 2538970"/>
                <a:gd name="connsiteX337" fmla="*/ 252221 w 2485572"/>
                <a:gd name="connsiteY337" fmla="*/ 571758 h 2538970"/>
                <a:gd name="connsiteX338" fmla="*/ 285737 w 2485572"/>
                <a:gd name="connsiteY338" fmla="*/ 524041 h 2538970"/>
                <a:gd name="connsiteX339" fmla="*/ 291418 w 2485572"/>
                <a:gd name="connsiteY339" fmla="*/ 518644 h 2538970"/>
                <a:gd name="connsiteX340" fmla="*/ 322377 w 2485572"/>
                <a:gd name="connsiteY340" fmla="*/ 518644 h 2538970"/>
                <a:gd name="connsiteX341" fmla="*/ 333455 w 2485572"/>
                <a:gd name="connsiteY341" fmla="*/ 510123 h 2538970"/>
                <a:gd name="connsiteX342" fmla="*/ 341976 w 2485572"/>
                <a:gd name="connsiteY342" fmla="*/ 482004 h 2538970"/>
                <a:gd name="connsiteX343" fmla="*/ 347372 w 2485572"/>
                <a:gd name="connsiteY343" fmla="*/ 476607 h 2538970"/>
                <a:gd name="connsiteX344" fmla="*/ 386853 w 2485572"/>
                <a:gd name="connsiteY344" fmla="*/ 459565 h 2538970"/>
                <a:gd name="connsiteX345" fmla="*/ 389409 w 2485572"/>
                <a:gd name="connsiteY345" fmla="*/ 454169 h 2538970"/>
                <a:gd name="connsiteX346" fmla="*/ 400770 w 2485572"/>
                <a:gd name="connsiteY346" fmla="*/ 434570 h 2538970"/>
                <a:gd name="connsiteX347" fmla="*/ 414688 w 2485572"/>
                <a:gd name="connsiteY347" fmla="*/ 392534 h 2538970"/>
                <a:gd name="connsiteX348" fmla="*/ 428890 w 2485572"/>
                <a:gd name="connsiteY348" fmla="*/ 341976 h 2538970"/>
                <a:gd name="connsiteX349" fmla="*/ 434286 w 2485572"/>
                <a:gd name="connsiteY349" fmla="*/ 255062 h 2538970"/>
                <a:gd name="connsiteX350" fmla="*/ 437127 w 2485572"/>
                <a:gd name="connsiteY350" fmla="*/ 252221 h 2538970"/>
                <a:gd name="connsiteX351" fmla="*/ 448488 w 2485572"/>
                <a:gd name="connsiteY351" fmla="*/ 235463 h 2538970"/>
                <a:gd name="connsiteX352" fmla="*/ 468086 w 2485572"/>
                <a:gd name="connsiteY352" fmla="*/ 221546 h 2538970"/>
                <a:gd name="connsiteX353" fmla="*/ 501602 w 2485572"/>
                <a:gd name="connsiteY353" fmla="*/ 215865 h 2538970"/>
                <a:gd name="connsiteX354" fmla="*/ 512964 w 2485572"/>
                <a:gd name="connsiteY354" fmla="*/ 213025 h 2538970"/>
                <a:gd name="connsiteX355" fmla="*/ 555000 w 2485572"/>
                <a:gd name="connsiteY355" fmla="*/ 187746 h 2538970"/>
                <a:gd name="connsiteX356" fmla="*/ 557557 w 2485572"/>
                <a:gd name="connsiteY356" fmla="*/ 182349 h 2538970"/>
                <a:gd name="connsiteX357" fmla="*/ 602434 w 2485572"/>
                <a:gd name="connsiteY357" fmla="*/ 131791 h 2538970"/>
                <a:gd name="connsiteX358" fmla="*/ 605274 w 2485572"/>
                <a:gd name="connsiteY358" fmla="*/ 123270 h 2538970"/>
                <a:gd name="connsiteX359" fmla="*/ 594197 w 2485572"/>
                <a:gd name="connsiteY359" fmla="*/ 70156 h 2538970"/>
                <a:gd name="connsiteX360" fmla="*/ 650151 w 2485572"/>
                <a:gd name="connsiteY360" fmla="*/ 92595 h 2538970"/>
                <a:gd name="connsiteX361" fmla="*/ 664069 w 2485572"/>
                <a:gd name="connsiteY361" fmla="*/ 92595 h 2538970"/>
                <a:gd name="connsiteX362" fmla="*/ 689348 w 2485572"/>
                <a:gd name="connsiteY362" fmla="*/ 98275 h 2538970"/>
                <a:gd name="connsiteX363" fmla="*/ 723148 w 2485572"/>
                <a:gd name="connsiteY363" fmla="*/ 89754 h 2538970"/>
                <a:gd name="connsiteX364" fmla="*/ 725704 w 2485572"/>
                <a:gd name="connsiteY364" fmla="*/ 92595 h 2538970"/>
                <a:gd name="connsiteX365" fmla="*/ 731385 w 2485572"/>
                <a:gd name="connsiteY365" fmla="*/ 92595 h 2538970"/>
                <a:gd name="connsiteX366" fmla="*/ 737065 w 2485572"/>
                <a:gd name="connsiteY366" fmla="*/ 95435 h 2538970"/>
                <a:gd name="connsiteX367" fmla="*/ 742746 w 2485572"/>
                <a:gd name="connsiteY367" fmla="*/ 95435 h 2538970"/>
                <a:gd name="connsiteX368" fmla="*/ 779102 w 2485572"/>
                <a:gd name="connsiteY368" fmla="*/ 75837 h 2538970"/>
                <a:gd name="connsiteX369" fmla="*/ 818299 w 2485572"/>
                <a:gd name="connsiteY369" fmla="*/ 39197 h 2538970"/>
                <a:gd name="connsiteX370" fmla="*/ 823980 w 2485572"/>
                <a:gd name="connsiteY370" fmla="*/ 33800 h 2538970"/>
                <a:gd name="connsiteX371" fmla="*/ 851815 w 2485572"/>
                <a:gd name="connsiteY371" fmla="*/ 19598 h 2538970"/>
                <a:gd name="connsiteX372" fmla="*/ 854655 w 2485572"/>
                <a:gd name="connsiteY372" fmla="*/ 14202 h 2538970"/>
                <a:gd name="connsiteX373" fmla="*/ 888455 w 2485572"/>
                <a:gd name="connsiteY373" fmla="*/ 8521 h 2538970"/>
                <a:gd name="connsiteX374" fmla="*/ 893852 w 2485572"/>
                <a:gd name="connsiteY374" fmla="*/ 11361 h 2538970"/>
                <a:gd name="connsiteX375" fmla="*/ 933332 w 2485572"/>
                <a:gd name="connsiteY375" fmla="*/ 36640 h 2538970"/>
                <a:gd name="connsiteX376" fmla="*/ 938729 w 2485572"/>
                <a:gd name="connsiteY376" fmla="*/ 42037 h 2538970"/>
                <a:gd name="connsiteX377" fmla="*/ 969689 w 2485572"/>
                <a:gd name="connsiteY377" fmla="*/ 61635 h 2538970"/>
                <a:gd name="connsiteX378" fmla="*/ 972529 w 2485572"/>
                <a:gd name="connsiteY378" fmla="*/ 64475 h 2538970"/>
                <a:gd name="connsiteX379" fmla="*/ 977925 w 2485572"/>
                <a:gd name="connsiteY379" fmla="*/ 67316 h 2538970"/>
                <a:gd name="connsiteX380" fmla="*/ 1011725 w 2485572"/>
                <a:gd name="connsiteY380" fmla="*/ 67316 h 2538970"/>
                <a:gd name="connsiteX381" fmla="*/ 1031324 w 2485572"/>
                <a:gd name="connsiteY381" fmla="*/ 64475 h 2538970"/>
                <a:gd name="connsiteX382" fmla="*/ 1042401 w 2485572"/>
                <a:gd name="connsiteY382" fmla="*/ 64475 h 2538970"/>
                <a:gd name="connsiteX383" fmla="*/ 1104036 w 2485572"/>
                <a:gd name="connsiteY383" fmla="*/ 70156 h 2538970"/>
                <a:gd name="connsiteX384" fmla="*/ 1109717 w 2485572"/>
                <a:gd name="connsiteY384" fmla="*/ 75837 h 2538970"/>
                <a:gd name="connsiteX385" fmla="*/ 1118238 w 2485572"/>
                <a:gd name="connsiteY385" fmla="*/ 81233 h 2538970"/>
                <a:gd name="connsiteX386" fmla="*/ 1121078 w 2485572"/>
                <a:gd name="connsiteY386" fmla="*/ 84074 h 2538970"/>
                <a:gd name="connsiteX387" fmla="*/ 1143517 w 2485572"/>
                <a:gd name="connsiteY387" fmla="*/ 95435 h 2538970"/>
                <a:gd name="connsiteX388" fmla="*/ 1151754 w 2485572"/>
                <a:gd name="connsiteY388" fmla="*/ 100832 h 2538970"/>
                <a:gd name="connsiteX389" fmla="*/ 1171352 w 2485572"/>
                <a:gd name="connsiteY389" fmla="*/ 100832 h 2538970"/>
                <a:gd name="connsiteX390" fmla="*/ 1174192 w 2485572"/>
                <a:gd name="connsiteY390" fmla="*/ 98275 h 2538970"/>
                <a:gd name="connsiteX391" fmla="*/ 1188110 w 2485572"/>
                <a:gd name="connsiteY391" fmla="*/ 89754 h 2538970"/>
                <a:gd name="connsiteX392" fmla="*/ 1193791 w 2485572"/>
                <a:gd name="connsiteY392" fmla="*/ 84074 h 2538970"/>
                <a:gd name="connsiteX393" fmla="*/ 1238668 w 2485572"/>
                <a:gd name="connsiteY393" fmla="*/ 75837 h 2538970"/>
                <a:gd name="connsiteX394" fmla="*/ 1244348 w 2485572"/>
                <a:gd name="connsiteY394" fmla="*/ 78677 h 2538970"/>
                <a:gd name="connsiteX395" fmla="*/ 1272184 w 2485572"/>
                <a:gd name="connsiteY395" fmla="*/ 75837 h 2538970"/>
                <a:gd name="connsiteX396" fmla="*/ 1280705 w 2485572"/>
                <a:gd name="connsiteY396" fmla="*/ 72996 h 2538970"/>
                <a:gd name="connsiteX397" fmla="*/ 1286385 w 2485572"/>
                <a:gd name="connsiteY397" fmla="*/ 72996 h 2538970"/>
                <a:gd name="connsiteX398" fmla="*/ 1348020 w 2485572"/>
                <a:gd name="connsiteY398" fmla="*/ 50558 h 2538970"/>
                <a:gd name="connsiteX399" fmla="*/ 1350861 w 2485572"/>
                <a:gd name="connsiteY399" fmla="*/ 50558 h 2538970"/>
                <a:gd name="connsiteX400" fmla="*/ 1392898 w 2485572"/>
                <a:gd name="connsiteY400" fmla="*/ 39197 h 2538970"/>
                <a:gd name="connsiteX401" fmla="*/ 1406815 w 2485572"/>
                <a:gd name="connsiteY401" fmla="*/ 39197 h 2538970"/>
                <a:gd name="connsiteX402" fmla="*/ 1459929 w 2485572"/>
                <a:gd name="connsiteY402" fmla="*/ 36640 h 2538970"/>
                <a:gd name="connsiteX403" fmla="*/ 1468450 w 2485572"/>
                <a:gd name="connsiteY403" fmla="*/ 36640 h 2538970"/>
                <a:gd name="connsiteX404" fmla="*/ 1474131 w 2485572"/>
                <a:gd name="connsiteY404" fmla="*/ 33800 h 2538970"/>
                <a:gd name="connsiteX405" fmla="*/ 1479528 w 2485572"/>
                <a:gd name="connsiteY405" fmla="*/ 30960 h 2538970"/>
                <a:gd name="connsiteX406" fmla="*/ 1485208 w 2485572"/>
                <a:gd name="connsiteY406" fmla="*/ 30960 h 2538970"/>
                <a:gd name="connsiteX407" fmla="*/ 1544003 w 2485572"/>
                <a:gd name="connsiteY407" fmla="*/ 16758 h 2538970"/>
                <a:gd name="connsiteX408" fmla="*/ 1549684 w 2485572"/>
                <a:gd name="connsiteY408" fmla="*/ 14202 h 2538970"/>
                <a:gd name="connsiteX409" fmla="*/ 1555364 w 2485572"/>
                <a:gd name="connsiteY409" fmla="*/ 14202 h 2538970"/>
                <a:gd name="connsiteX410" fmla="*/ 1563601 w 2485572"/>
                <a:gd name="connsiteY410" fmla="*/ 11361 h 2538970"/>
                <a:gd name="connsiteX411" fmla="*/ 1614159 w 2485572"/>
                <a:gd name="connsiteY411" fmla="*/ 22439 h 2538970"/>
                <a:gd name="connsiteX412" fmla="*/ 1619840 w 2485572"/>
                <a:gd name="connsiteY412" fmla="*/ 19598 h 2538970"/>
                <a:gd name="connsiteX413" fmla="*/ 1630917 w 2485572"/>
                <a:gd name="connsiteY413" fmla="*/ 16758 h 2538970"/>
                <a:gd name="connsiteX414" fmla="*/ 1645119 w 2485572"/>
                <a:gd name="connsiteY414" fmla="*/ 8521 h 2538970"/>
                <a:gd name="connsiteX415" fmla="*/ 1653356 w 2485572"/>
                <a:gd name="connsiteY415" fmla="*/ 5681 h 2538970"/>
                <a:gd name="connsiteX416" fmla="*/ 1689712 w 2485572"/>
                <a:gd name="connsiteY416" fmla="*/ 0 h 2538970"/>
                <a:gd name="connsiteX417" fmla="*/ 1698233 w 2485572"/>
                <a:gd name="connsiteY417" fmla="*/ 11361 h 2538970"/>
                <a:gd name="connsiteX418" fmla="*/ 1703914 w 2485572"/>
                <a:gd name="connsiteY418" fmla="*/ 14202 h 2538970"/>
                <a:gd name="connsiteX419" fmla="*/ 1709310 w 2485572"/>
                <a:gd name="connsiteY419" fmla="*/ 16758 h 2538970"/>
                <a:gd name="connsiteX420" fmla="*/ 1717831 w 2485572"/>
                <a:gd name="connsiteY420" fmla="*/ 16758 h 2538970"/>
                <a:gd name="connsiteX421" fmla="*/ 1757028 w 2485572"/>
                <a:gd name="connsiteY421" fmla="*/ 22439 h 2538970"/>
                <a:gd name="connsiteX422" fmla="*/ 1762708 w 2485572"/>
                <a:gd name="connsiteY422" fmla="*/ 25279 h 2538970"/>
                <a:gd name="connsiteX423" fmla="*/ 1768389 w 2485572"/>
                <a:gd name="connsiteY423" fmla="*/ 25279 h 2538970"/>
                <a:gd name="connsiteX424" fmla="*/ 1787987 w 2485572"/>
                <a:gd name="connsiteY424" fmla="*/ 33800 h 2538970"/>
                <a:gd name="connsiteX425" fmla="*/ 1793384 w 2485572"/>
                <a:gd name="connsiteY425" fmla="*/ 33800 h 2538970"/>
                <a:gd name="connsiteX426" fmla="*/ 1801905 w 2485572"/>
                <a:gd name="connsiteY426" fmla="*/ 36640 h 2538970"/>
                <a:gd name="connsiteX427" fmla="*/ 1835421 w 2485572"/>
                <a:gd name="connsiteY427" fmla="*/ 42037 h 2538970"/>
                <a:gd name="connsiteX428" fmla="*/ 1891659 w 2485572"/>
                <a:gd name="connsiteY428" fmla="*/ 61635 h 2538970"/>
                <a:gd name="connsiteX429" fmla="*/ 1897340 w 2485572"/>
                <a:gd name="connsiteY429" fmla="*/ 64475 h 2538970"/>
                <a:gd name="connsiteX430" fmla="*/ 1899896 w 2485572"/>
                <a:gd name="connsiteY430" fmla="*/ 67316 h 2538970"/>
                <a:gd name="connsiteX431" fmla="*/ 1944774 w 2485572"/>
                <a:gd name="connsiteY431" fmla="*/ 123270 h 2538970"/>
                <a:gd name="connsiteX432" fmla="*/ 1947614 w 2485572"/>
                <a:gd name="connsiteY432" fmla="*/ 128951 h 2538970"/>
                <a:gd name="connsiteX433" fmla="*/ 1950454 w 2485572"/>
                <a:gd name="connsiteY433" fmla="*/ 131791 h 2538970"/>
                <a:gd name="connsiteX434" fmla="*/ 1956135 w 2485572"/>
                <a:gd name="connsiteY434" fmla="*/ 140312 h 2538970"/>
                <a:gd name="connsiteX435" fmla="*/ 1958975 w 2485572"/>
                <a:gd name="connsiteY435" fmla="*/ 145709 h 2538970"/>
                <a:gd name="connsiteX436" fmla="*/ 1961532 w 2485572"/>
                <a:gd name="connsiteY436" fmla="*/ 154230 h 2538970"/>
                <a:gd name="connsiteX437" fmla="*/ 1998172 w 2485572"/>
                <a:gd name="connsiteY437" fmla="*/ 204788 h 2538970"/>
                <a:gd name="connsiteX438" fmla="*/ 2003569 w 2485572"/>
                <a:gd name="connsiteY438" fmla="*/ 207344 h 2538970"/>
                <a:gd name="connsiteX439" fmla="*/ 2009249 w 2485572"/>
                <a:gd name="connsiteY439" fmla="*/ 210184 h 2538970"/>
                <a:gd name="connsiteX440" fmla="*/ 2017770 w 2485572"/>
                <a:gd name="connsiteY440" fmla="*/ 210184 h 2538970"/>
                <a:gd name="connsiteX441" fmla="*/ 2026007 w 2485572"/>
                <a:gd name="connsiteY441" fmla="*/ 213025 h 2538970"/>
                <a:gd name="connsiteX442" fmla="*/ 2037368 w 2485572"/>
                <a:gd name="connsiteY442" fmla="*/ 215865 h 2538970"/>
                <a:gd name="connsiteX443" fmla="*/ 2099003 w 2485572"/>
                <a:gd name="connsiteY443" fmla="*/ 221546 h 2538970"/>
                <a:gd name="connsiteX444" fmla="*/ 2104684 w 2485572"/>
                <a:gd name="connsiteY444" fmla="*/ 224386 h 2538970"/>
                <a:gd name="connsiteX445" fmla="*/ 2112921 w 2485572"/>
                <a:gd name="connsiteY445" fmla="*/ 224386 h 2538970"/>
                <a:gd name="connsiteX446" fmla="*/ 2124283 w 2485572"/>
                <a:gd name="connsiteY446" fmla="*/ 229783 h 2538970"/>
                <a:gd name="connsiteX447" fmla="*/ 2177397 w 2485572"/>
                <a:gd name="connsiteY447" fmla="*/ 229783 h 2538970"/>
                <a:gd name="connsiteX448" fmla="*/ 2185918 w 2485572"/>
                <a:gd name="connsiteY448" fmla="*/ 232623 h 2538970"/>
                <a:gd name="connsiteX449" fmla="*/ 2213753 w 2485572"/>
                <a:gd name="connsiteY449" fmla="*/ 226942 h 2538970"/>
                <a:gd name="connsiteX450" fmla="*/ 2219434 w 2485572"/>
                <a:gd name="connsiteY450" fmla="*/ 224386 h 2538970"/>
                <a:gd name="connsiteX451" fmla="*/ 2241872 w 2485572"/>
                <a:gd name="connsiteY45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1780557 w 2485572"/>
                <a:gd name="connsiteY71" fmla="*/ 1693143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293866 w 2485572"/>
                <a:gd name="connsiteY230" fmla="*/ 1680648 h 2538970"/>
                <a:gd name="connsiteX231" fmla="*/ 1455791 w 2485572"/>
                <a:gd name="connsiteY231" fmla="*/ 1685410 h 2538970"/>
                <a:gd name="connsiteX232" fmla="*/ 1289417 w 2485572"/>
                <a:gd name="connsiteY232" fmla="*/ 1536685 h 2538970"/>
                <a:gd name="connsiteX233" fmla="*/ 1061999 w 2485572"/>
                <a:gd name="connsiteY233" fmla="*/ 1465610 h 2538970"/>
                <a:gd name="connsiteX234" fmla="*/ 1061999 w 2485572"/>
                <a:gd name="connsiteY234" fmla="*/ 1429254 h 2538970"/>
                <a:gd name="connsiteX235" fmla="*/ 1048082 w 2485572"/>
                <a:gd name="connsiteY235" fmla="*/ 1403975 h 2538970"/>
                <a:gd name="connsiteX236" fmla="*/ 1022803 w 2485572"/>
                <a:gd name="connsiteY236" fmla="*/ 1387217 h 2538970"/>
                <a:gd name="connsiteX237" fmla="*/ 1011725 w 2485572"/>
                <a:gd name="connsiteY237" fmla="*/ 1381536 h 2538970"/>
                <a:gd name="connsiteX238" fmla="*/ 1000364 w 2485572"/>
                <a:gd name="connsiteY238" fmla="*/ 1381536 h 2538970"/>
                <a:gd name="connsiteX239" fmla="*/ 961167 w 2485572"/>
                <a:gd name="connsiteY239" fmla="*/ 1376140 h 2538970"/>
                <a:gd name="connsiteX240" fmla="*/ 924811 w 2485572"/>
                <a:gd name="connsiteY240" fmla="*/ 1367618 h 2538970"/>
                <a:gd name="connsiteX241" fmla="*/ 919131 w 2485572"/>
                <a:gd name="connsiteY241" fmla="*/ 1367618 h 2538970"/>
                <a:gd name="connsiteX242" fmla="*/ 913450 w 2485572"/>
                <a:gd name="connsiteY242" fmla="*/ 1364778 h 2538970"/>
                <a:gd name="connsiteX243" fmla="*/ 908053 w 2485572"/>
                <a:gd name="connsiteY243" fmla="*/ 1364778 h 2538970"/>
                <a:gd name="connsiteX244" fmla="*/ 877094 w 2485572"/>
                <a:gd name="connsiteY244" fmla="*/ 1381536 h 2538970"/>
                <a:gd name="connsiteX245" fmla="*/ 868857 w 2485572"/>
                <a:gd name="connsiteY245" fmla="*/ 1390057 h 2538970"/>
                <a:gd name="connsiteX246" fmla="*/ 835057 w 2485572"/>
                <a:gd name="connsiteY246" fmla="*/ 1434934 h 2538970"/>
                <a:gd name="connsiteX247" fmla="*/ 832217 w 2485572"/>
                <a:gd name="connsiteY247" fmla="*/ 1440331 h 2538970"/>
                <a:gd name="connsiteX248" fmla="*/ 832217 w 2485572"/>
                <a:gd name="connsiteY248" fmla="*/ 1446012 h 2538970"/>
                <a:gd name="connsiteX249" fmla="*/ 767741 w 2485572"/>
                <a:gd name="connsiteY249" fmla="*/ 1513327 h 2538970"/>
                <a:gd name="connsiteX250" fmla="*/ 711787 w 2485572"/>
                <a:gd name="connsiteY250" fmla="*/ 1535766 h 2538970"/>
                <a:gd name="connsiteX251" fmla="*/ 686508 w 2485572"/>
                <a:gd name="connsiteY251" fmla="*/ 1541447 h 2538970"/>
                <a:gd name="connsiteX252" fmla="*/ 661513 w 2485572"/>
                <a:gd name="connsiteY252" fmla="*/ 1549684 h 2538970"/>
                <a:gd name="connsiteX253" fmla="*/ 658672 w 2485572"/>
                <a:gd name="connsiteY253" fmla="*/ 1552524 h 2538970"/>
                <a:gd name="connsiteX254" fmla="*/ 652992 w 2485572"/>
                <a:gd name="connsiteY254" fmla="*/ 1555364 h 2538970"/>
                <a:gd name="connsiteX255" fmla="*/ 624873 w 2485572"/>
                <a:gd name="connsiteY255" fmla="*/ 1561045 h 2538970"/>
                <a:gd name="connsiteX256" fmla="*/ 619476 w 2485572"/>
                <a:gd name="connsiteY256" fmla="*/ 1558205 h 2538970"/>
                <a:gd name="connsiteX257" fmla="*/ 616636 w 2485572"/>
                <a:gd name="connsiteY257" fmla="*/ 1555364 h 2538970"/>
                <a:gd name="connsiteX258" fmla="*/ 597037 w 2485572"/>
                <a:gd name="connsiteY258" fmla="*/ 1532926 h 2538970"/>
                <a:gd name="connsiteX259" fmla="*/ 594197 w 2485572"/>
                <a:gd name="connsiteY259" fmla="*/ 1521848 h 2538970"/>
                <a:gd name="connsiteX260" fmla="*/ 591357 w 2485572"/>
                <a:gd name="connsiteY260" fmla="*/ 1519008 h 2538970"/>
                <a:gd name="connsiteX261" fmla="*/ 566078 w 2485572"/>
                <a:gd name="connsiteY261" fmla="*/ 1482368 h 2538970"/>
                <a:gd name="connsiteX262" fmla="*/ 560397 w 2485572"/>
                <a:gd name="connsiteY262" fmla="*/ 1471291 h 2538970"/>
                <a:gd name="connsiteX263" fmla="*/ 555000 w 2485572"/>
                <a:gd name="connsiteY263" fmla="*/ 1465610 h 2538970"/>
                <a:gd name="connsiteX264" fmla="*/ 498762 w 2485572"/>
                <a:gd name="connsiteY264" fmla="*/ 1432094 h 2538970"/>
                <a:gd name="connsiteX265" fmla="*/ 490525 w 2485572"/>
                <a:gd name="connsiteY265" fmla="*/ 1429254 h 2538970"/>
                <a:gd name="connsiteX266" fmla="*/ 487685 w 2485572"/>
                <a:gd name="connsiteY266" fmla="*/ 1429254 h 2538970"/>
                <a:gd name="connsiteX267" fmla="*/ 462406 w 2485572"/>
                <a:gd name="connsiteY267" fmla="*/ 1426413 h 2538970"/>
                <a:gd name="connsiteX268" fmla="*/ 400770 w 2485572"/>
                <a:gd name="connsiteY268" fmla="*/ 1426413 h 2538970"/>
                <a:gd name="connsiteX269" fmla="*/ 392250 w 2485572"/>
                <a:gd name="connsiteY269" fmla="*/ 1423573 h 2538970"/>
                <a:gd name="connsiteX270" fmla="*/ 384013 w 2485572"/>
                <a:gd name="connsiteY270" fmla="*/ 1420733 h 2538970"/>
                <a:gd name="connsiteX271" fmla="*/ 375492 w 2485572"/>
                <a:gd name="connsiteY271" fmla="*/ 1420733 h 2538970"/>
                <a:gd name="connsiteX272" fmla="*/ 319537 w 2485572"/>
                <a:gd name="connsiteY272" fmla="*/ 1409655 h 2538970"/>
                <a:gd name="connsiteX273" fmla="*/ 313856 w 2485572"/>
                <a:gd name="connsiteY273" fmla="*/ 1406815 h 2538970"/>
                <a:gd name="connsiteX274" fmla="*/ 308176 w 2485572"/>
                <a:gd name="connsiteY274" fmla="*/ 1406815 h 2538970"/>
                <a:gd name="connsiteX275" fmla="*/ 297098 w 2485572"/>
                <a:gd name="connsiteY275" fmla="*/ 1401134 h 2538970"/>
                <a:gd name="connsiteX276" fmla="*/ 221546 w 2485572"/>
                <a:gd name="connsiteY276" fmla="*/ 1392898 h 2538970"/>
                <a:gd name="connsiteX277" fmla="*/ 213025 w 2485572"/>
                <a:gd name="connsiteY277" fmla="*/ 1392898 h 2538970"/>
                <a:gd name="connsiteX278" fmla="*/ 204504 w 2485572"/>
                <a:gd name="connsiteY278" fmla="*/ 1395738 h 2538970"/>
                <a:gd name="connsiteX279" fmla="*/ 154230 w 2485572"/>
                <a:gd name="connsiteY279" fmla="*/ 1406815 h 2538970"/>
                <a:gd name="connsiteX280" fmla="*/ 148549 w 2485572"/>
                <a:gd name="connsiteY280" fmla="*/ 1403975 h 2538970"/>
                <a:gd name="connsiteX281" fmla="*/ 137472 w 2485572"/>
                <a:gd name="connsiteY281" fmla="*/ 1398294 h 2538970"/>
                <a:gd name="connsiteX282" fmla="*/ 131791 w 2485572"/>
                <a:gd name="connsiteY282" fmla="*/ 1398294 h 2538970"/>
                <a:gd name="connsiteX283" fmla="*/ 67316 w 2485572"/>
                <a:gd name="connsiteY283" fmla="*/ 1418177 h 2538970"/>
                <a:gd name="connsiteX284" fmla="*/ 58795 w 2485572"/>
                <a:gd name="connsiteY284" fmla="*/ 1420733 h 2538970"/>
                <a:gd name="connsiteX285" fmla="*/ 50558 w 2485572"/>
                <a:gd name="connsiteY285" fmla="*/ 1423573 h 2538970"/>
                <a:gd name="connsiteX286" fmla="*/ 42037 w 2485572"/>
                <a:gd name="connsiteY286" fmla="*/ 1423573 h 2538970"/>
                <a:gd name="connsiteX287" fmla="*/ 5681 w 2485572"/>
                <a:gd name="connsiteY287" fmla="*/ 1432094 h 2538970"/>
                <a:gd name="connsiteX288" fmla="*/ 2840 w 2485572"/>
                <a:gd name="connsiteY288" fmla="*/ 1403975 h 2538970"/>
                <a:gd name="connsiteX289" fmla="*/ 0 w 2485572"/>
                <a:gd name="connsiteY289" fmla="*/ 1395738 h 2538970"/>
                <a:gd name="connsiteX290" fmla="*/ 5681 w 2485572"/>
                <a:gd name="connsiteY290" fmla="*/ 1373299 h 2538970"/>
                <a:gd name="connsiteX291" fmla="*/ 5681 w 2485572"/>
                <a:gd name="connsiteY291" fmla="*/ 1361938 h 2538970"/>
                <a:gd name="connsiteX292" fmla="*/ 11361 w 2485572"/>
                <a:gd name="connsiteY292" fmla="*/ 1345180 h 2538970"/>
                <a:gd name="connsiteX293" fmla="*/ 42037 w 2485572"/>
                <a:gd name="connsiteY293" fmla="*/ 1305983 h 2538970"/>
                <a:gd name="connsiteX294" fmla="*/ 47718 w 2485572"/>
                <a:gd name="connsiteY294" fmla="*/ 1294622 h 2538970"/>
                <a:gd name="connsiteX295" fmla="*/ 39197 w 2485572"/>
                <a:gd name="connsiteY295" fmla="*/ 1275024 h 2538970"/>
                <a:gd name="connsiteX296" fmla="*/ 33516 w 2485572"/>
                <a:gd name="connsiteY296" fmla="*/ 1269627 h 2538970"/>
                <a:gd name="connsiteX297" fmla="*/ 33516 w 2485572"/>
                <a:gd name="connsiteY297" fmla="*/ 1244348 h 2538970"/>
                <a:gd name="connsiteX298" fmla="*/ 64475 w 2485572"/>
                <a:gd name="connsiteY298" fmla="*/ 1213389 h 2538970"/>
                <a:gd name="connsiteX299" fmla="*/ 81233 w 2485572"/>
                <a:gd name="connsiteY299" fmla="*/ 1199471 h 2538970"/>
                <a:gd name="connsiteX300" fmla="*/ 86914 w 2485572"/>
                <a:gd name="connsiteY300" fmla="*/ 1190950 h 2538970"/>
                <a:gd name="connsiteX301" fmla="*/ 97991 w 2485572"/>
                <a:gd name="connsiteY301" fmla="*/ 1160275 h 2538970"/>
                <a:gd name="connsiteX302" fmla="*/ 95435 w 2485572"/>
                <a:gd name="connsiteY302" fmla="*/ 1151753 h 2538970"/>
                <a:gd name="connsiteX303" fmla="*/ 95435 w 2485572"/>
                <a:gd name="connsiteY303" fmla="*/ 1121078 h 2538970"/>
                <a:gd name="connsiteX304" fmla="*/ 100832 w 2485572"/>
                <a:gd name="connsiteY304" fmla="*/ 1112557 h 2538970"/>
                <a:gd name="connsiteX305" fmla="*/ 103672 w 2485572"/>
                <a:gd name="connsiteY305" fmla="*/ 1106876 h 2538970"/>
                <a:gd name="connsiteX306" fmla="*/ 154230 w 2485572"/>
                <a:gd name="connsiteY306" fmla="*/ 1070520 h 2538970"/>
                <a:gd name="connsiteX307" fmla="*/ 176668 w 2485572"/>
                <a:gd name="connsiteY307" fmla="*/ 1045241 h 2538970"/>
                <a:gd name="connsiteX308" fmla="*/ 176668 w 2485572"/>
                <a:gd name="connsiteY308" fmla="*/ 1037004 h 2538970"/>
                <a:gd name="connsiteX309" fmla="*/ 173828 w 2485572"/>
                <a:gd name="connsiteY309" fmla="*/ 1028483 h 2538970"/>
                <a:gd name="connsiteX310" fmla="*/ 157070 w 2485572"/>
                <a:gd name="connsiteY310" fmla="*/ 1008885 h 2538970"/>
                <a:gd name="connsiteX311" fmla="*/ 154230 w 2485572"/>
                <a:gd name="connsiteY311" fmla="*/ 1000648 h 2538970"/>
                <a:gd name="connsiteX312" fmla="*/ 157070 w 2485572"/>
                <a:gd name="connsiteY312" fmla="*/ 964008 h 2538970"/>
                <a:gd name="connsiteX313" fmla="*/ 154230 w 2485572"/>
                <a:gd name="connsiteY313" fmla="*/ 955771 h 2538970"/>
                <a:gd name="connsiteX314" fmla="*/ 126111 w 2485572"/>
                <a:gd name="connsiteY314" fmla="*/ 930492 h 2538970"/>
                <a:gd name="connsiteX315" fmla="*/ 112193 w 2485572"/>
                <a:gd name="connsiteY315" fmla="*/ 927652 h 2538970"/>
                <a:gd name="connsiteX316" fmla="*/ 109353 w 2485572"/>
                <a:gd name="connsiteY316" fmla="*/ 921971 h 2538970"/>
                <a:gd name="connsiteX317" fmla="*/ 109353 w 2485572"/>
                <a:gd name="connsiteY317" fmla="*/ 908053 h 2538970"/>
                <a:gd name="connsiteX318" fmla="*/ 117590 w 2485572"/>
                <a:gd name="connsiteY318" fmla="*/ 891295 h 2538970"/>
                <a:gd name="connsiteX319" fmla="*/ 123270 w 2485572"/>
                <a:gd name="connsiteY319" fmla="*/ 885615 h 2538970"/>
                <a:gd name="connsiteX320" fmla="*/ 148549 w 2485572"/>
                <a:gd name="connsiteY320" fmla="*/ 866016 h 2538970"/>
                <a:gd name="connsiteX321" fmla="*/ 128951 w 2485572"/>
                <a:gd name="connsiteY321" fmla="*/ 840738 h 2538970"/>
                <a:gd name="connsiteX322" fmla="*/ 126111 w 2485572"/>
                <a:gd name="connsiteY322" fmla="*/ 821139 h 2538970"/>
                <a:gd name="connsiteX323" fmla="*/ 140028 w 2485572"/>
                <a:gd name="connsiteY323" fmla="*/ 812618 h 2538970"/>
                <a:gd name="connsiteX324" fmla="*/ 142869 w 2485572"/>
                <a:gd name="connsiteY324" fmla="*/ 790464 h 2538970"/>
                <a:gd name="connsiteX325" fmla="*/ 154230 w 2485572"/>
                <a:gd name="connsiteY325" fmla="*/ 773422 h 2538970"/>
                <a:gd name="connsiteX326" fmla="*/ 157070 w 2485572"/>
                <a:gd name="connsiteY326" fmla="*/ 762344 h 2538970"/>
                <a:gd name="connsiteX327" fmla="*/ 157070 w 2485572"/>
                <a:gd name="connsiteY327" fmla="*/ 753824 h 2538970"/>
                <a:gd name="connsiteX328" fmla="*/ 145709 w 2485572"/>
                <a:gd name="connsiteY328" fmla="*/ 731385 h 2538970"/>
                <a:gd name="connsiteX329" fmla="*/ 145709 w 2485572"/>
                <a:gd name="connsiteY329" fmla="*/ 723148 h 2538970"/>
                <a:gd name="connsiteX330" fmla="*/ 159627 w 2485572"/>
                <a:gd name="connsiteY330" fmla="*/ 714627 h 2538970"/>
                <a:gd name="connsiteX331" fmla="*/ 204504 w 2485572"/>
                <a:gd name="connsiteY331" fmla="*/ 708946 h 2538970"/>
                <a:gd name="connsiteX332" fmla="*/ 232623 w 2485572"/>
                <a:gd name="connsiteY332" fmla="*/ 678271 h 2538970"/>
                <a:gd name="connsiteX333" fmla="*/ 232623 w 2485572"/>
                <a:gd name="connsiteY333" fmla="*/ 666909 h 2538970"/>
                <a:gd name="connsiteX334" fmla="*/ 215865 w 2485572"/>
                <a:gd name="connsiteY334" fmla="*/ 644755 h 2538970"/>
                <a:gd name="connsiteX335" fmla="*/ 218705 w 2485572"/>
                <a:gd name="connsiteY335" fmla="*/ 613795 h 2538970"/>
                <a:gd name="connsiteX336" fmla="*/ 241144 w 2485572"/>
                <a:gd name="connsiteY336" fmla="*/ 582836 h 2538970"/>
                <a:gd name="connsiteX337" fmla="*/ 252221 w 2485572"/>
                <a:gd name="connsiteY337" fmla="*/ 571758 h 2538970"/>
                <a:gd name="connsiteX338" fmla="*/ 285737 w 2485572"/>
                <a:gd name="connsiteY338" fmla="*/ 524041 h 2538970"/>
                <a:gd name="connsiteX339" fmla="*/ 291418 w 2485572"/>
                <a:gd name="connsiteY339" fmla="*/ 518644 h 2538970"/>
                <a:gd name="connsiteX340" fmla="*/ 322377 w 2485572"/>
                <a:gd name="connsiteY340" fmla="*/ 518644 h 2538970"/>
                <a:gd name="connsiteX341" fmla="*/ 333455 w 2485572"/>
                <a:gd name="connsiteY341" fmla="*/ 510123 h 2538970"/>
                <a:gd name="connsiteX342" fmla="*/ 341976 w 2485572"/>
                <a:gd name="connsiteY342" fmla="*/ 482004 h 2538970"/>
                <a:gd name="connsiteX343" fmla="*/ 347372 w 2485572"/>
                <a:gd name="connsiteY343" fmla="*/ 476607 h 2538970"/>
                <a:gd name="connsiteX344" fmla="*/ 386853 w 2485572"/>
                <a:gd name="connsiteY344" fmla="*/ 459565 h 2538970"/>
                <a:gd name="connsiteX345" fmla="*/ 389409 w 2485572"/>
                <a:gd name="connsiteY345" fmla="*/ 454169 h 2538970"/>
                <a:gd name="connsiteX346" fmla="*/ 400770 w 2485572"/>
                <a:gd name="connsiteY346" fmla="*/ 434570 h 2538970"/>
                <a:gd name="connsiteX347" fmla="*/ 414688 w 2485572"/>
                <a:gd name="connsiteY347" fmla="*/ 392534 h 2538970"/>
                <a:gd name="connsiteX348" fmla="*/ 428890 w 2485572"/>
                <a:gd name="connsiteY348" fmla="*/ 341976 h 2538970"/>
                <a:gd name="connsiteX349" fmla="*/ 434286 w 2485572"/>
                <a:gd name="connsiteY349" fmla="*/ 255062 h 2538970"/>
                <a:gd name="connsiteX350" fmla="*/ 437127 w 2485572"/>
                <a:gd name="connsiteY350" fmla="*/ 252221 h 2538970"/>
                <a:gd name="connsiteX351" fmla="*/ 448488 w 2485572"/>
                <a:gd name="connsiteY351" fmla="*/ 235463 h 2538970"/>
                <a:gd name="connsiteX352" fmla="*/ 468086 w 2485572"/>
                <a:gd name="connsiteY352" fmla="*/ 221546 h 2538970"/>
                <a:gd name="connsiteX353" fmla="*/ 501602 w 2485572"/>
                <a:gd name="connsiteY353" fmla="*/ 215865 h 2538970"/>
                <a:gd name="connsiteX354" fmla="*/ 512964 w 2485572"/>
                <a:gd name="connsiteY354" fmla="*/ 213025 h 2538970"/>
                <a:gd name="connsiteX355" fmla="*/ 555000 w 2485572"/>
                <a:gd name="connsiteY355" fmla="*/ 187746 h 2538970"/>
                <a:gd name="connsiteX356" fmla="*/ 557557 w 2485572"/>
                <a:gd name="connsiteY356" fmla="*/ 182349 h 2538970"/>
                <a:gd name="connsiteX357" fmla="*/ 602434 w 2485572"/>
                <a:gd name="connsiteY357" fmla="*/ 131791 h 2538970"/>
                <a:gd name="connsiteX358" fmla="*/ 605274 w 2485572"/>
                <a:gd name="connsiteY358" fmla="*/ 123270 h 2538970"/>
                <a:gd name="connsiteX359" fmla="*/ 594197 w 2485572"/>
                <a:gd name="connsiteY359" fmla="*/ 70156 h 2538970"/>
                <a:gd name="connsiteX360" fmla="*/ 650151 w 2485572"/>
                <a:gd name="connsiteY360" fmla="*/ 92595 h 2538970"/>
                <a:gd name="connsiteX361" fmla="*/ 664069 w 2485572"/>
                <a:gd name="connsiteY361" fmla="*/ 92595 h 2538970"/>
                <a:gd name="connsiteX362" fmla="*/ 689348 w 2485572"/>
                <a:gd name="connsiteY362" fmla="*/ 98275 h 2538970"/>
                <a:gd name="connsiteX363" fmla="*/ 723148 w 2485572"/>
                <a:gd name="connsiteY363" fmla="*/ 89754 h 2538970"/>
                <a:gd name="connsiteX364" fmla="*/ 725704 w 2485572"/>
                <a:gd name="connsiteY364" fmla="*/ 92595 h 2538970"/>
                <a:gd name="connsiteX365" fmla="*/ 731385 w 2485572"/>
                <a:gd name="connsiteY365" fmla="*/ 92595 h 2538970"/>
                <a:gd name="connsiteX366" fmla="*/ 737065 w 2485572"/>
                <a:gd name="connsiteY366" fmla="*/ 95435 h 2538970"/>
                <a:gd name="connsiteX367" fmla="*/ 742746 w 2485572"/>
                <a:gd name="connsiteY367" fmla="*/ 95435 h 2538970"/>
                <a:gd name="connsiteX368" fmla="*/ 779102 w 2485572"/>
                <a:gd name="connsiteY368" fmla="*/ 75837 h 2538970"/>
                <a:gd name="connsiteX369" fmla="*/ 818299 w 2485572"/>
                <a:gd name="connsiteY369" fmla="*/ 39197 h 2538970"/>
                <a:gd name="connsiteX370" fmla="*/ 823980 w 2485572"/>
                <a:gd name="connsiteY370" fmla="*/ 33800 h 2538970"/>
                <a:gd name="connsiteX371" fmla="*/ 851815 w 2485572"/>
                <a:gd name="connsiteY371" fmla="*/ 19598 h 2538970"/>
                <a:gd name="connsiteX372" fmla="*/ 854655 w 2485572"/>
                <a:gd name="connsiteY372" fmla="*/ 14202 h 2538970"/>
                <a:gd name="connsiteX373" fmla="*/ 888455 w 2485572"/>
                <a:gd name="connsiteY373" fmla="*/ 8521 h 2538970"/>
                <a:gd name="connsiteX374" fmla="*/ 893852 w 2485572"/>
                <a:gd name="connsiteY374" fmla="*/ 11361 h 2538970"/>
                <a:gd name="connsiteX375" fmla="*/ 933332 w 2485572"/>
                <a:gd name="connsiteY375" fmla="*/ 36640 h 2538970"/>
                <a:gd name="connsiteX376" fmla="*/ 938729 w 2485572"/>
                <a:gd name="connsiteY376" fmla="*/ 42037 h 2538970"/>
                <a:gd name="connsiteX377" fmla="*/ 969689 w 2485572"/>
                <a:gd name="connsiteY377" fmla="*/ 61635 h 2538970"/>
                <a:gd name="connsiteX378" fmla="*/ 972529 w 2485572"/>
                <a:gd name="connsiteY378" fmla="*/ 64475 h 2538970"/>
                <a:gd name="connsiteX379" fmla="*/ 977925 w 2485572"/>
                <a:gd name="connsiteY379" fmla="*/ 67316 h 2538970"/>
                <a:gd name="connsiteX380" fmla="*/ 1011725 w 2485572"/>
                <a:gd name="connsiteY380" fmla="*/ 67316 h 2538970"/>
                <a:gd name="connsiteX381" fmla="*/ 1031324 w 2485572"/>
                <a:gd name="connsiteY381" fmla="*/ 64475 h 2538970"/>
                <a:gd name="connsiteX382" fmla="*/ 1042401 w 2485572"/>
                <a:gd name="connsiteY382" fmla="*/ 64475 h 2538970"/>
                <a:gd name="connsiteX383" fmla="*/ 1104036 w 2485572"/>
                <a:gd name="connsiteY383" fmla="*/ 70156 h 2538970"/>
                <a:gd name="connsiteX384" fmla="*/ 1109717 w 2485572"/>
                <a:gd name="connsiteY384" fmla="*/ 75837 h 2538970"/>
                <a:gd name="connsiteX385" fmla="*/ 1118238 w 2485572"/>
                <a:gd name="connsiteY385" fmla="*/ 81233 h 2538970"/>
                <a:gd name="connsiteX386" fmla="*/ 1121078 w 2485572"/>
                <a:gd name="connsiteY386" fmla="*/ 84074 h 2538970"/>
                <a:gd name="connsiteX387" fmla="*/ 1143517 w 2485572"/>
                <a:gd name="connsiteY387" fmla="*/ 95435 h 2538970"/>
                <a:gd name="connsiteX388" fmla="*/ 1151754 w 2485572"/>
                <a:gd name="connsiteY388" fmla="*/ 100832 h 2538970"/>
                <a:gd name="connsiteX389" fmla="*/ 1171352 w 2485572"/>
                <a:gd name="connsiteY389" fmla="*/ 100832 h 2538970"/>
                <a:gd name="connsiteX390" fmla="*/ 1174192 w 2485572"/>
                <a:gd name="connsiteY390" fmla="*/ 98275 h 2538970"/>
                <a:gd name="connsiteX391" fmla="*/ 1188110 w 2485572"/>
                <a:gd name="connsiteY391" fmla="*/ 89754 h 2538970"/>
                <a:gd name="connsiteX392" fmla="*/ 1193791 w 2485572"/>
                <a:gd name="connsiteY392" fmla="*/ 84074 h 2538970"/>
                <a:gd name="connsiteX393" fmla="*/ 1238668 w 2485572"/>
                <a:gd name="connsiteY393" fmla="*/ 75837 h 2538970"/>
                <a:gd name="connsiteX394" fmla="*/ 1244348 w 2485572"/>
                <a:gd name="connsiteY394" fmla="*/ 78677 h 2538970"/>
                <a:gd name="connsiteX395" fmla="*/ 1272184 w 2485572"/>
                <a:gd name="connsiteY395" fmla="*/ 75837 h 2538970"/>
                <a:gd name="connsiteX396" fmla="*/ 1280705 w 2485572"/>
                <a:gd name="connsiteY396" fmla="*/ 72996 h 2538970"/>
                <a:gd name="connsiteX397" fmla="*/ 1286385 w 2485572"/>
                <a:gd name="connsiteY397" fmla="*/ 72996 h 2538970"/>
                <a:gd name="connsiteX398" fmla="*/ 1348020 w 2485572"/>
                <a:gd name="connsiteY398" fmla="*/ 50558 h 2538970"/>
                <a:gd name="connsiteX399" fmla="*/ 1350861 w 2485572"/>
                <a:gd name="connsiteY399" fmla="*/ 50558 h 2538970"/>
                <a:gd name="connsiteX400" fmla="*/ 1392898 w 2485572"/>
                <a:gd name="connsiteY400" fmla="*/ 39197 h 2538970"/>
                <a:gd name="connsiteX401" fmla="*/ 1406815 w 2485572"/>
                <a:gd name="connsiteY401" fmla="*/ 39197 h 2538970"/>
                <a:gd name="connsiteX402" fmla="*/ 1459929 w 2485572"/>
                <a:gd name="connsiteY402" fmla="*/ 36640 h 2538970"/>
                <a:gd name="connsiteX403" fmla="*/ 1468450 w 2485572"/>
                <a:gd name="connsiteY403" fmla="*/ 36640 h 2538970"/>
                <a:gd name="connsiteX404" fmla="*/ 1474131 w 2485572"/>
                <a:gd name="connsiteY404" fmla="*/ 33800 h 2538970"/>
                <a:gd name="connsiteX405" fmla="*/ 1479528 w 2485572"/>
                <a:gd name="connsiteY405" fmla="*/ 30960 h 2538970"/>
                <a:gd name="connsiteX406" fmla="*/ 1485208 w 2485572"/>
                <a:gd name="connsiteY406" fmla="*/ 30960 h 2538970"/>
                <a:gd name="connsiteX407" fmla="*/ 1544003 w 2485572"/>
                <a:gd name="connsiteY407" fmla="*/ 16758 h 2538970"/>
                <a:gd name="connsiteX408" fmla="*/ 1549684 w 2485572"/>
                <a:gd name="connsiteY408" fmla="*/ 14202 h 2538970"/>
                <a:gd name="connsiteX409" fmla="*/ 1555364 w 2485572"/>
                <a:gd name="connsiteY409" fmla="*/ 14202 h 2538970"/>
                <a:gd name="connsiteX410" fmla="*/ 1563601 w 2485572"/>
                <a:gd name="connsiteY410" fmla="*/ 11361 h 2538970"/>
                <a:gd name="connsiteX411" fmla="*/ 1614159 w 2485572"/>
                <a:gd name="connsiteY411" fmla="*/ 22439 h 2538970"/>
                <a:gd name="connsiteX412" fmla="*/ 1619840 w 2485572"/>
                <a:gd name="connsiteY412" fmla="*/ 19598 h 2538970"/>
                <a:gd name="connsiteX413" fmla="*/ 1630917 w 2485572"/>
                <a:gd name="connsiteY413" fmla="*/ 16758 h 2538970"/>
                <a:gd name="connsiteX414" fmla="*/ 1645119 w 2485572"/>
                <a:gd name="connsiteY414" fmla="*/ 8521 h 2538970"/>
                <a:gd name="connsiteX415" fmla="*/ 1653356 w 2485572"/>
                <a:gd name="connsiteY415" fmla="*/ 5681 h 2538970"/>
                <a:gd name="connsiteX416" fmla="*/ 1689712 w 2485572"/>
                <a:gd name="connsiteY416" fmla="*/ 0 h 2538970"/>
                <a:gd name="connsiteX417" fmla="*/ 1698233 w 2485572"/>
                <a:gd name="connsiteY417" fmla="*/ 11361 h 2538970"/>
                <a:gd name="connsiteX418" fmla="*/ 1703914 w 2485572"/>
                <a:gd name="connsiteY418" fmla="*/ 14202 h 2538970"/>
                <a:gd name="connsiteX419" fmla="*/ 1709310 w 2485572"/>
                <a:gd name="connsiteY419" fmla="*/ 16758 h 2538970"/>
                <a:gd name="connsiteX420" fmla="*/ 1717831 w 2485572"/>
                <a:gd name="connsiteY420" fmla="*/ 16758 h 2538970"/>
                <a:gd name="connsiteX421" fmla="*/ 1757028 w 2485572"/>
                <a:gd name="connsiteY421" fmla="*/ 22439 h 2538970"/>
                <a:gd name="connsiteX422" fmla="*/ 1762708 w 2485572"/>
                <a:gd name="connsiteY422" fmla="*/ 25279 h 2538970"/>
                <a:gd name="connsiteX423" fmla="*/ 1768389 w 2485572"/>
                <a:gd name="connsiteY423" fmla="*/ 25279 h 2538970"/>
                <a:gd name="connsiteX424" fmla="*/ 1787987 w 2485572"/>
                <a:gd name="connsiteY424" fmla="*/ 33800 h 2538970"/>
                <a:gd name="connsiteX425" fmla="*/ 1793384 w 2485572"/>
                <a:gd name="connsiteY425" fmla="*/ 33800 h 2538970"/>
                <a:gd name="connsiteX426" fmla="*/ 1801905 w 2485572"/>
                <a:gd name="connsiteY426" fmla="*/ 36640 h 2538970"/>
                <a:gd name="connsiteX427" fmla="*/ 1835421 w 2485572"/>
                <a:gd name="connsiteY427" fmla="*/ 42037 h 2538970"/>
                <a:gd name="connsiteX428" fmla="*/ 1891659 w 2485572"/>
                <a:gd name="connsiteY428" fmla="*/ 61635 h 2538970"/>
                <a:gd name="connsiteX429" fmla="*/ 1897340 w 2485572"/>
                <a:gd name="connsiteY429" fmla="*/ 64475 h 2538970"/>
                <a:gd name="connsiteX430" fmla="*/ 1899896 w 2485572"/>
                <a:gd name="connsiteY430" fmla="*/ 67316 h 2538970"/>
                <a:gd name="connsiteX431" fmla="*/ 1944774 w 2485572"/>
                <a:gd name="connsiteY431" fmla="*/ 123270 h 2538970"/>
                <a:gd name="connsiteX432" fmla="*/ 1947614 w 2485572"/>
                <a:gd name="connsiteY432" fmla="*/ 128951 h 2538970"/>
                <a:gd name="connsiteX433" fmla="*/ 1950454 w 2485572"/>
                <a:gd name="connsiteY433" fmla="*/ 131791 h 2538970"/>
                <a:gd name="connsiteX434" fmla="*/ 1956135 w 2485572"/>
                <a:gd name="connsiteY434" fmla="*/ 140312 h 2538970"/>
                <a:gd name="connsiteX435" fmla="*/ 1958975 w 2485572"/>
                <a:gd name="connsiteY435" fmla="*/ 145709 h 2538970"/>
                <a:gd name="connsiteX436" fmla="*/ 1961532 w 2485572"/>
                <a:gd name="connsiteY436" fmla="*/ 154230 h 2538970"/>
                <a:gd name="connsiteX437" fmla="*/ 1998172 w 2485572"/>
                <a:gd name="connsiteY437" fmla="*/ 204788 h 2538970"/>
                <a:gd name="connsiteX438" fmla="*/ 2003569 w 2485572"/>
                <a:gd name="connsiteY438" fmla="*/ 207344 h 2538970"/>
                <a:gd name="connsiteX439" fmla="*/ 2009249 w 2485572"/>
                <a:gd name="connsiteY439" fmla="*/ 210184 h 2538970"/>
                <a:gd name="connsiteX440" fmla="*/ 2017770 w 2485572"/>
                <a:gd name="connsiteY440" fmla="*/ 210184 h 2538970"/>
                <a:gd name="connsiteX441" fmla="*/ 2026007 w 2485572"/>
                <a:gd name="connsiteY441" fmla="*/ 213025 h 2538970"/>
                <a:gd name="connsiteX442" fmla="*/ 2037368 w 2485572"/>
                <a:gd name="connsiteY442" fmla="*/ 215865 h 2538970"/>
                <a:gd name="connsiteX443" fmla="*/ 2099003 w 2485572"/>
                <a:gd name="connsiteY443" fmla="*/ 221546 h 2538970"/>
                <a:gd name="connsiteX444" fmla="*/ 2104684 w 2485572"/>
                <a:gd name="connsiteY444" fmla="*/ 224386 h 2538970"/>
                <a:gd name="connsiteX445" fmla="*/ 2112921 w 2485572"/>
                <a:gd name="connsiteY445" fmla="*/ 224386 h 2538970"/>
                <a:gd name="connsiteX446" fmla="*/ 2124283 w 2485572"/>
                <a:gd name="connsiteY446" fmla="*/ 229783 h 2538970"/>
                <a:gd name="connsiteX447" fmla="*/ 2177397 w 2485572"/>
                <a:gd name="connsiteY447" fmla="*/ 229783 h 2538970"/>
                <a:gd name="connsiteX448" fmla="*/ 2185918 w 2485572"/>
                <a:gd name="connsiteY448" fmla="*/ 232623 h 2538970"/>
                <a:gd name="connsiteX449" fmla="*/ 2213753 w 2485572"/>
                <a:gd name="connsiteY449" fmla="*/ 226942 h 2538970"/>
                <a:gd name="connsiteX450" fmla="*/ 2219434 w 2485572"/>
                <a:gd name="connsiteY450" fmla="*/ 224386 h 2538970"/>
                <a:gd name="connsiteX451" fmla="*/ 2241872 w 2485572"/>
                <a:gd name="connsiteY45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1780557 w 2485572"/>
                <a:gd name="connsiteY71" fmla="*/ 1693143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293866 w 2485572"/>
                <a:gd name="connsiteY230" fmla="*/ 1680648 h 2538970"/>
                <a:gd name="connsiteX231" fmla="*/ 1455791 w 2485572"/>
                <a:gd name="connsiteY231" fmla="*/ 1685410 h 2538970"/>
                <a:gd name="connsiteX232" fmla="*/ 1289417 w 2485572"/>
                <a:gd name="connsiteY232" fmla="*/ 1536685 h 2538970"/>
                <a:gd name="connsiteX233" fmla="*/ 1061999 w 2485572"/>
                <a:gd name="connsiteY233" fmla="*/ 1465610 h 2538970"/>
                <a:gd name="connsiteX234" fmla="*/ 1061999 w 2485572"/>
                <a:gd name="connsiteY234" fmla="*/ 1429254 h 2538970"/>
                <a:gd name="connsiteX235" fmla="*/ 1048082 w 2485572"/>
                <a:gd name="connsiteY235" fmla="*/ 1403975 h 2538970"/>
                <a:gd name="connsiteX236" fmla="*/ 1022803 w 2485572"/>
                <a:gd name="connsiteY236" fmla="*/ 1387217 h 2538970"/>
                <a:gd name="connsiteX237" fmla="*/ 1011725 w 2485572"/>
                <a:gd name="connsiteY237" fmla="*/ 1381536 h 2538970"/>
                <a:gd name="connsiteX238" fmla="*/ 1000364 w 2485572"/>
                <a:gd name="connsiteY238" fmla="*/ 1381536 h 2538970"/>
                <a:gd name="connsiteX239" fmla="*/ 961167 w 2485572"/>
                <a:gd name="connsiteY239" fmla="*/ 1376140 h 2538970"/>
                <a:gd name="connsiteX240" fmla="*/ 924811 w 2485572"/>
                <a:gd name="connsiteY240" fmla="*/ 1367618 h 2538970"/>
                <a:gd name="connsiteX241" fmla="*/ 919131 w 2485572"/>
                <a:gd name="connsiteY241" fmla="*/ 1367618 h 2538970"/>
                <a:gd name="connsiteX242" fmla="*/ 913450 w 2485572"/>
                <a:gd name="connsiteY242" fmla="*/ 1364778 h 2538970"/>
                <a:gd name="connsiteX243" fmla="*/ 908053 w 2485572"/>
                <a:gd name="connsiteY243" fmla="*/ 1364778 h 2538970"/>
                <a:gd name="connsiteX244" fmla="*/ 877094 w 2485572"/>
                <a:gd name="connsiteY244" fmla="*/ 1381536 h 2538970"/>
                <a:gd name="connsiteX245" fmla="*/ 868857 w 2485572"/>
                <a:gd name="connsiteY245" fmla="*/ 1390057 h 2538970"/>
                <a:gd name="connsiteX246" fmla="*/ 835057 w 2485572"/>
                <a:gd name="connsiteY246" fmla="*/ 1434934 h 2538970"/>
                <a:gd name="connsiteX247" fmla="*/ 832217 w 2485572"/>
                <a:gd name="connsiteY247" fmla="*/ 1440331 h 2538970"/>
                <a:gd name="connsiteX248" fmla="*/ 832217 w 2485572"/>
                <a:gd name="connsiteY248" fmla="*/ 1446012 h 2538970"/>
                <a:gd name="connsiteX249" fmla="*/ 767741 w 2485572"/>
                <a:gd name="connsiteY249" fmla="*/ 1513327 h 2538970"/>
                <a:gd name="connsiteX250" fmla="*/ 711787 w 2485572"/>
                <a:gd name="connsiteY250" fmla="*/ 1535766 h 2538970"/>
                <a:gd name="connsiteX251" fmla="*/ 686508 w 2485572"/>
                <a:gd name="connsiteY251" fmla="*/ 1541447 h 2538970"/>
                <a:gd name="connsiteX252" fmla="*/ 661513 w 2485572"/>
                <a:gd name="connsiteY252" fmla="*/ 1549684 h 2538970"/>
                <a:gd name="connsiteX253" fmla="*/ 658672 w 2485572"/>
                <a:gd name="connsiteY253" fmla="*/ 1552524 h 2538970"/>
                <a:gd name="connsiteX254" fmla="*/ 652992 w 2485572"/>
                <a:gd name="connsiteY254" fmla="*/ 1555364 h 2538970"/>
                <a:gd name="connsiteX255" fmla="*/ 624873 w 2485572"/>
                <a:gd name="connsiteY255" fmla="*/ 1561045 h 2538970"/>
                <a:gd name="connsiteX256" fmla="*/ 619476 w 2485572"/>
                <a:gd name="connsiteY256" fmla="*/ 1558205 h 2538970"/>
                <a:gd name="connsiteX257" fmla="*/ 616636 w 2485572"/>
                <a:gd name="connsiteY257" fmla="*/ 1555364 h 2538970"/>
                <a:gd name="connsiteX258" fmla="*/ 597037 w 2485572"/>
                <a:gd name="connsiteY258" fmla="*/ 1532926 h 2538970"/>
                <a:gd name="connsiteX259" fmla="*/ 594197 w 2485572"/>
                <a:gd name="connsiteY259" fmla="*/ 1521848 h 2538970"/>
                <a:gd name="connsiteX260" fmla="*/ 591357 w 2485572"/>
                <a:gd name="connsiteY260" fmla="*/ 1519008 h 2538970"/>
                <a:gd name="connsiteX261" fmla="*/ 566078 w 2485572"/>
                <a:gd name="connsiteY261" fmla="*/ 1482368 h 2538970"/>
                <a:gd name="connsiteX262" fmla="*/ 560397 w 2485572"/>
                <a:gd name="connsiteY262" fmla="*/ 1471291 h 2538970"/>
                <a:gd name="connsiteX263" fmla="*/ 555000 w 2485572"/>
                <a:gd name="connsiteY263" fmla="*/ 1465610 h 2538970"/>
                <a:gd name="connsiteX264" fmla="*/ 498762 w 2485572"/>
                <a:gd name="connsiteY264" fmla="*/ 1432094 h 2538970"/>
                <a:gd name="connsiteX265" fmla="*/ 490525 w 2485572"/>
                <a:gd name="connsiteY265" fmla="*/ 1429254 h 2538970"/>
                <a:gd name="connsiteX266" fmla="*/ 487685 w 2485572"/>
                <a:gd name="connsiteY266" fmla="*/ 1429254 h 2538970"/>
                <a:gd name="connsiteX267" fmla="*/ 462406 w 2485572"/>
                <a:gd name="connsiteY267" fmla="*/ 1426413 h 2538970"/>
                <a:gd name="connsiteX268" fmla="*/ 400770 w 2485572"/>
                <a:gd name="connsiteY268" fmla="*/ 1426413 h 2538970"/>
                <a:gd name="connsiteX269" fmla="*/ 392250 w 2485572"/>
                <a:gd name="connsiteY269" fmla="*/ 1423573 h 2538970"/>
                <a:gd name="connsiteX270" fmla="*/ 384013 w 2485572"/>
                <a:gd name="connsiteY270" fmla="*/ 1420733 h 2538970"/>
                <a:gd name="connsiteX271" fmla="*/ 375492 w 2485572"/>
                <a:gd name="connsiteY271" fmla="*/ 1420733 h 2538970"/>
                <a:gd name="connsiteX272" fmla="*/ 319537 w 2485572"/>
                <a:gd name="connsiteY272" fmla="*/ 1409655 h 2538970"/>
                <a:gd name="connsiteX273" fmla="*/ 313856 w 2485572"/>
                <a:gd name="connsiteY273" fmla="*/ 1406815 h 2538970"/>
                <a:gd name="connsiteX274" fmla="*/ 308176 w 2485572"/>
                <a:gd name="connsiteY274" fmla="*/ 1406815 h 2538970"/>
                <a:gd name="connsiteX275" fmla="*/ 297098 w 2485572"/>
                <a:gd name="connsiteY275" fmla="*/ 1401134 h 2538970"/>
                <a:gd name="connsiteX276" fmla="*/ 221546 w 2485572"/>
                <a:gd name="connsiteY276" fmla="*/ 1392898 h 2538970"/>
                <a:gd name="connsiteX277" fmla="*/ 213025 w 2485572"/>
                <a:gd name="connsiteY277" fmla="*/ 1392898 h 2538970"/>
                <a:gd name="connsiteX278" fmla="*/ 204504 w 2485572"/>
                <a:gd name="connsiteY278" fmla="*/ 1395738 h 2538970"/>
                <a:gd name="connsiteX279" fmla="*/ 154230 w 2485572"/>
                <a:gd name="connsiteY279" fmla="*/ 1406815 h 2538970"/>
                <a:gd name="connsiteX280" fmla="*/ 148549 w 2485572"/>
                <a:gd name="connsiteY280" fmla="*/ 1403975 h 2538970"/>
                <a:gd name="connsiteX281" fmla="*/ 137472 w 2485572"/>
                <a:gd name="connsiteY281" fmla="*/ 1398294 h 2538970"/>
                <a:gd name="connsiteX282" fmla="*/ 131791 w 2485572"/>
                <a:gd name="connsiteY282" fmla="*/ 1398294 h 2538970"/>
                <a:gd name="connsiteX283" fmla="*/ 67316 w 2485572"/>
                <a:gd name="connsiteY283" fmla="*/ 1418177 h 2538970"/>
                <a:gd name="connsiteX284" fmla="*/ 58795 w 2485572"/>
                <a:gd name="connsiteY284" fmla="*/ 1420733 h 2538970"/>
                <a:gd name="connsiteX285" fmla="*/ 50558 w 2485572"/>
                <a:gd name="connsiteY285" fmla="*/ 1423573 h 2538970"/>
                <a:gd name="connsiteX286" fmla="*/ 42037 w 2485572"/>
                <a:gd name="connsiteY286" fmla="*/ 1423573 h 2538970"/>
                <a:gd name="connsiteX287" fmla="*/ 5681 w 2485572"/>
                <a:gd name="connsiteY287" fmla="*/ 1432094 h 2538970"/>
                <a:gd name="connsiteX288" fmla="*/ 2840 w 2485572"/>
                <a:gd name="connsiteY288" fmla="*/ 1403975 h 2538970"/>
                <a:gd name="connsiteX289" fmla="*/ 0 w 2485572"/>
                <a:gd name="connsiteY289" fmla="*/ 1395738 h 2538970"/>
                <a:gd name="connsiteX290" fmla="*/ 5681 w 2485572"/>
                <a:gd name="connsiteY290" fmla="*/ 1373299 h 2538970"/>
                <a:gd name="connsiteX291" fmla="*/ 5681 w 2485572"/>
                <a:gd name="connsiteY291" fmla="*/ 1361938 h 2538970"/>
                <a:gd name="connsiteX292" fmla="*/ 11361 w 2485572"/>
                <a:gd name="connsiteY292" fmla="*/ 1345180 h 2538970"/>
                <a:gd name="connsiteX293" fmla="*/ 42037 w 2485572"/>
                <a:gd name="connsiteY293" fmla="*/ 1305983 h 2538970"/>
                <a:gd name="connsiteX294" fmla="*/ 47718 w 2485572"/>
                <a:gd name="connsiteY294" fmla="*/ 1294622 h 2538970"/>
                <a:gd name="connsiteX295" fmla="*/ 39197 w 2485572"/>
                <a:gd name="connsiteY295" fmla="*/ 1275024 h 2538970"/>
                <a:gd name="connsiteX296" fmla="*/ 33516 w 2485572"/>
                <a:gd name="connsiteY296" fmla="*/ 1269627 h 2538970"/>
                <a:gd name="connsiteX297" fmla="*/ 33516 w 2485572"/>
                <a:gd name="connsiteY297" fmla="*/ 1244348 h 2538970"/>
                <a:gd name="connsiteX298" fmla="*/ 64475 w 2485572"/>
                <a:gd name="connsiteY298" fmla="*/ 1213389 h 2538970"/>
                <a:gd name="connsiteX299" fmla="*/ 81233 w 2485572"/>
                <a:gd name="connsiteY299" fmla="*/ 1199471 h 2538970"/>
                <a:gd name="connsiteX300" fmla="*/ 86914 w 2485572"/>
                <a:gd name="connsiteY300" fmla="*/ 1190950 h 2538970"/>
                <a:gd name="connsiteX301" fmla="*/ 97991 w 2485572"/>
                <a:gd name="connsiteY301" fmla="*/ 1160275 h 2538970"/>
                <a:gd name="connsiteX302" fmla="*/ 95435 w 2485572"/>
                <a:gd name="connsiteY302" fmla="*/ 1151753 h 2538970"/>
                <a:gd name="connsiteX303" fmla="*/ 95435 w 2485572"/>
                <a:gd name="connsiteY303" fmla="*/ 1121078 h 2538970"/>
                <a:gd name="connsiteX304" fmla="*/ 100832 w 2485572"/>
                <a:gd name="connsiteY304" fmla="*/ 1112557 h 2538970"/>
                <a:gd name="connsiteX305" fmla="*/ 103672 w 2485572"/>
                <a:gd name="connsiteY305" fmla="*/ 1106876 h 2538970"/>
                <a:gd name="connsiteX306" fmla="*/ 154230 w 2485572"/>
                <a:gd name="connsiteY306" fmla="*/ 1070520 h 2538970"/>
                <a:gd name="connsiteX307" fmla="*/ 176668 w 2485572"/>
                <a:gd name="connsiteY307" fmla="*/ 1045241 h 2538970"/>
                <a:gd name="connsiteX308" fmla="*/ 176668 w 2485572"/>
                <a:gd name="connsiteY308" fmla="*/ 1037004 h 2538970"/>
                <a:gd name="connsiteX309" fmla="*/ 173828 w 2485572"/>
                <a:gd name="connsiteY309" fmla="*/ 1028483 h 2538970"/>
                <a:gd name="connsiteX310" fmla="*/ 157070 w 2485572"/>
                <a:gd name="connsiteY310" fmla="*/ 1008885 h 2538970"/>
                <a:gd name="connsiteX311" fmla="*/ 154230 w 2485572"/>
                <a:gd name="connsiteY311" fmla="*/ 1000648 h 2538970"/>
                <a:gd name="connsiteX312" fmla="*/ 157070 w 2485572"/>
                <a:gd name="connsiteY312" fmla="*/ 964008 h 2538970"/>
                <a:gd name="connsiteX313" fmla="*/ 154230 w 2485572"/>
                <a:gd name="connsiteY313" fmla="*/ 955771 h 2538970"/>
                <a:gd name="connsiteX314" fmla="*/ 126111 w 2485572"/>
                <a:gd name="connsiteY314" fmla="*/ 930492 h 2538970"/>
                <a:gd name="connsiteX315" fmla="*/ 112193 w 2485572"/>
                <a:gd name="connsiteY315" fmla="*/ 927652 h 2538970"/>
                <a:gd name="connsiteX316" fmla="*/ 109353 w 2485572"/>
                <a:gd name="connsiteY316" fmla="*/ 921971 h 2538970"/>
                <a:gd name="connsiteX317" fmla="*/ 109353 w 2485572"/>
                <a:gd name="connsiteY317" fmla="*/ 908053 h 2538970"/>
                <a:gd name="connsiteX318" fmla="*/ 117590 w 2485572"/>
                <a:gd name="connsiteY318" fmla="*/ 891295 h 2538970"/>
                <a:gd name="connsiteX319" fmla="*/ 123270 w 2485572"/>
                <a:gd name="connsiteY319" fmla="*/ 885615 h 2538970"/>
                <a:gd name="connsiteX320" fmla="*/ 148549 w 2485572"/>
                <a:gd name="connsiteY320" fmla="*/ 866016 h 2538970"/>
                <a:gd name="connsiteX321" fmla="*/ 128951 w 2485572"/>
                <a:gd name="connsiteY321" fmla="*/ 840738 h 2538970"/>
                <a:gd name="connsiteX322" fmla="*/ 126111 w 2485572"/>
                <a:gd name="connsiteY322" fmla="*/ 821139 h 2538970"/>
                <a:gd name="connsiteX323" fmla="*/ 140028 w 2485572"/>
                <a:gd name="connsiteY323" fmla="*/ 812618 h 2538970"/>
                <a:gd name="connsiteX324" fmla="*/ 142869 w 2485572"/>
                <a:gd name="connsiteY324" fmla="*/ 790464 h 2538970"/>
                <a:gd name="connsiteX325" fmla="*/ 154230 w 2485572"/>
                <a:gd name="connsiteY325" fmla="*/ 773422 h 2538970"/>
                <a:gd name="connsiteX326" fmla="*/ 157070 w 2485572"/>
                <a:gd name="connsiteY326" fmla="*/ 762344 h 2538970"/>
                <a:gd name="connsiteX327" fmla="*/ 157070 w 2485572"/>
                <a:gd name="connsiteY327" fmla="*/ 753824 h 2538970"/>
                <a:gd name="connsiteX328" fmla="*/ 145709 w 2485572"/>
                <a:gd name="connsiteY328" fmla="*/ 731385 h 2538970"/>
                <a:gd name="connsiteX329" fmla="*/ 145709 w 2485572"/>
                <a:gd name="connsiteY329" fmla="*/ 723148 h 2538970"/>
                <a:gd name="connsiteX330" fmla="*/ 159627 w 2485572"/>
                <a:gd name="connsiteY330" fmla="*/ 714627 h 2538970"/>
                <a:gd name="connsiteX331" fmla="*/ 204504 w 2485572"/>
                <a:gd name="connsiteY331" fmla="*/ 708946 h 2538970"/>
                <a:gd name="connsiteX332" fmla="*/ 232623 w 2485572"/>
                <a:gd name="connsiteY332" fmla="*/ 678271 h 2538970"/>
                <a:gd name="connsiteX333" fmla="*/ 232623 w 2485572"/>
                <a:gd name="connsiteY333" fmla="*/ 666909 h 2538970"/>
                <a:gd name="connsiteX334" fmla="*/ 215865 w 2485572"/>
                <a:gd name="connsiteY334" fmla="*/ 644755 h 2538970"/>
                <a:gd name="connsiteX335" fmla="*/ 218705 w 2485572"/>
                <a:gd name="connsiteY335" fmla="*/ 613795 h 2538970"/>
                <a:gd name="connsiteX336" fmla="*/ 241144 w 2485572"/>
                <a:gd name="connsiteY336" fmla="*/ 582836 h 2538970"/>
                <a:gd name="connsiteX337" fmla="*/ 252221 w 2485572"/>
                <a:gd name="connsiteY337" fmla="*/ 571758 h 2538970"/>
                <a:gd name="connsiteX338" fmla="*/ 285737 w 2485572"/>
                <a:gd name="connsiteY338" fmla="*/ 524041 h 2538970"/>
                <a:gd name="connsiteX339" fmla="*/ 291418 w 2485572"/>
                <a:gd name="connsiteY339" fmla="*/ 518644 h 2538970"/>
                <a:gd name="connsiteX340" fmla="*/ 322377 w 2485572"/>
                <a:gd name="connsiteY340" fmla="*/ 518644 h 2538970"/>
                <a:gd name="connsiteX341" fmla="*/ 333455 w 2485572"/>
                <a:gd name="connsiteY341" fmla="*/ 510123 h 2538970"/>
                <a:gd name="connsiteX342" fmla="*/ 341976 w 2485572"/>
                <a:gd name="connsiteY342" fmla="*/ 482004 h 2538970"/>
                <a:gd name="connsiteX343" fmla="*/ 347372 w 2485572"/>
                <a:gd name="connsiteY343" fmla="*/ 476607 h 2538970"/>
                <a:gd name="connsiteX344" fmla="*/ 386853 w 2485572"/>
                <a:gd name="connsiteY344" fmla="*/ 459565 h 2538970"/>
                <a:gd name="connsiteX345" fmla="*/ 389409 w 2485572"/>
                <a:gd name="connsiteY345" fmla="*/ 454169 h 2538970"/>
                <a:gd name="connsiteX346" fmla="*/ 400770 w 2485572"/>
                <a:gd name="connsiteY346" fmla="*/ 434570 h 2538970"/>
                <a:gd name="connsiteX347" fmla="*/ 414688 w 2485572"/>
                <a:gd name="connsiteY347" fmla="*/ 392534 h 2538970"/>
                <a:gd name="connsiteX348" fmla="*/ 428890 w 2485572"/>
                <a:gd name="connsiteY348" fmla="*/ 341976 h 2538970"/>
                <a:gd name="connsiteX349" fmla="*/ 434286 w 2485572"/>
                <a:gd name="connsiteY349" fmla="*/ 255062 h 2538970"/>
                <a:gd name="connsiteX350" fmla="*/ 437127 w 2485572"/>
                <a:gd name="connsiteY350" fmla="*/ 252221 h 2538970"/>
                <a:gd name="connsiteX351" fmla="*/ 448488 w 2485572"/>
                <a:gd name="connsiteY351" fmla="*/ 235463 h 2538970"/>
                <a:gd name="connsiteX352" fmla="*/ 468086 w 2485572"/>
                <a:gd name="connsiteY352" fmla="*/ 221546 h 2538970"/>
                <a:gd name="connsiteX353" fmla="*/ 501602 w 2485572"/>
                <a:gd name="connsiteY353" fmla="*/ 215865 h 2538970"/>
                <a:gd name="connsiteX354" fmla="*/ 512964 w 2485572"/>
                <a:gd name="connsiteY354" fmla="*/ 213025 h 2538970"/>
                <a:gd name="connsiteX355" fmla="*/ 555000 w 2485572"/>
                <a:gd name="connsiteY355" fmla="*/ 187746 h 2538970"/>
                <a:gd name="connsiteX356" fmla="*/ 557557 w 2485572"/>
                <a:gd name="connsiteY356" fmla="*/ 182349 h 2538970"/>
                <a:gd name="connsiteX357" fmla="*/ 602434 w 2485572"/>
                <a:gd name="connsiteY357" fmla="*/ 131791 h 2538970"/>
                <a:gd name="connsiteX358" fmla="*/ 605274 w 2485572"/>
                <a:gd name="connsiteY358" fmla="*/ 123270 h 2538970"/>
                <a:gd name="connsiteX359" fmla="*/ 594197 w 2485572"/>
                <a:gd name="connsiteY359" fmla="*/ 70156 h 2538970"/>
                <a:gd name="connsiteX360" fmla="*/ 650151 w 2485572"/>
                <a:gd name="connsiteY360" fmla="*/ 92595 h 2538970"/>
                <a:gd name="connsiteX361" fmla="*/ 664069 w 2485572"/>
                <a:gd name="connsiteY361" fmla="*/ 92595 h 2538970"/>
                <a:gd name="connsiteX362" fmla="*/ 689348 w 2485572"/>
                <a:gd name="connsiteY362" fmla="*/ 98275 h 2538970"/>
                <a:gd name="connsiteX363" fmla="*/ 723148 w 2485572"/>
                <a:gd name="connsiteY363" fmla="*/ 89754 h 2538970"/>
                <a:gd name="connsiteX364" fmla="*/ 725704 w 2485572"/>
                <a:gd name="connsiteY364" fmla="*/ 92595 h 2538970"/>
                <a:gd name="connsiteX365" fmla="*/ 731385 w 2485572"/>
                <a:gd name="connsiteY365" fmla="*/ 92595 h 2538970"/>
                <a:gd name="connsiteX366" fmla="*/ 737065 w 2485572"/>
                <a:gd name="connsiteY366" fmla="*/ 95435 h 2538970"/>
                <a:gd name="connsiteX367" fmla="*/ 742746 w 2485572"/>
                <a:gd name="connsiteY367" fmla="*/ 95435 h 2538970"/>
                <a:gd name="connsiteX368" fmla="*/ 779102 w 2485572"/>
                <a:gd name="connsiteY368" fmla="*/ 75837 h 2538970"/>
                <a:gd name="connsiteX369" fmla="*/ 818299 w 2485572"/>
                <a:gd name="connsiteY369" fmla="*/ 39197 h 2538970"/>
                <a:gd name="connsiteX370" fmla="*/ 823980 w 2485572"/>
                <a:gd name="connsiteY370" fmla="*/ 33800 h 2538970"/>
                <a:gd name="connsiteX371" fmla="*/ 851815 w 2485572"/>
                <a:gd name="connsiteY371" fmla="*/ 19598 h 2538970"/>
                <a:gd name="connsiteX372" fmla="*/ 854655 w 2485572"/>
                <a:gd name="connsiteY372" fmla="*/ 14202 h 2538970"/>
                <a:gd name="connsiteX373" fmla="*/ 888455 w 2485572"/>
                <a:gd name="connsiteY373" fmla="*/ 8521 h 2538970"/>
                <a:gd name="connsiteX374" fmla="*/ 893852 w 2485572"/>
                <a:gd name="connsiteY374" fmla="*/ 11361 h 2538970"/>
                <a:gd name="connsiteX375" fmla="*/ 933332 w 2485572"/>
                <a:gd name="connsiteY375" fmla="*/ 36640 h 2538970"/>
                <a:gd name="connsiteX376" fmla="*/ 938729 w 2485572"/>
                <a:gd name="connsiteY376" fmla="*/ 42037 h 2538970"/>
                <a:gd name="connsiteX377" fmla="*/ 969689 w 2485572"/>
                <a:gd name="connsiteY377" fmla="*/ 61635 h 2538970"/>
                <a:gd name="connsiteX378" fmla="*/ 972529 w 2485572"/>
                <a:gd name="connsiteY378" fmla="*/ 64475 h 2538970"/>
                <a:gd name="connsiteX379" fmla="*/ 977925 w 2485572"/>
                <a:gd name="connsiteY379" fmla="*/ 67316 h 2538970"/>
                <a:gd name="connsiteX380" fmla="*/ 1011725 w 2485572"/>
                <a:gd name="connsiteY380" fmla="*/ 67316 h 2538970"/>
                <a:gd name="connsiteX381" fmla="*/ 1031324 w 2485572"/>
                <a:gd name="connsiteY381" fmla="*/ 64475 h 2538970"/>
                <a:gd name="connsiteX382" fmla="*/ 1042401 w 2485572"/>
                <a:gd name="connsiteY382" fmla="*/ 64475 h 2538970"/>
                <a:gd name="connsiteX383" fmla="*/ 1104036 w 2485572"/>
                <a:gd name="connsiteY383" fmla="*/ 70156 h 2538970"/>
                <a:gd name="connsiteX384" fmla="*/ 1109717 w 2485572"/>
                <a:gd name="connsiteY384" fmla="*/ 75837 h 2538970"/>
                <a:gd name="connsiteX385" fmla="*/ 1118238 w 2485572"/>
                <a:gd name="connsiteY385" fmla="*/ 81233 h 2538970"/>
                <a:gd name="connsiteX386" fmla="*/ 1121078 w 2485572"/>
                <a:gd name="connsiteY386" fmla="*/ 84074 h 2538970"/>
                <a:gd name="connsiteX387" fmla="*/ 1143517 w 2485572"/>
                <a:gd name="connsiteY387" fmla="*/ 95435 h 2538970"/>
                <a:gd name="connsiteX388" fmla="*/ 1151754 w 2485572"/>
                <a:gd name="connsiteY388" fmla="*/ 100832 h 2538970"/>
                <a:gd name="connsiteX389" fmla="*/ 1171352 w 2485572"/>
                <a:gd name="connsiteY389" fmla="*/ 100832 h 2538970"/>
                <a:gd name="connsiteX390" fmla="*/ 1174192 w 2485572"/>
                <a:gd name="connsiteY390" fmla="*/ 98275 h 2538970"/>
                <a:gd name="connsiteX391" fmla="*/ 1188110 w 2485572"/>
                <a:gd name="connsiteY391" fmla="*/ 89754 h 2538970"/>
                <a:gd name="connsiteX392" fmla="*/ 1193791 w 2485572"/>
                <a:gd name="connsiteY392" fmla="*/ 84074 h 2538970"/>
                <a:gd name="connsiteX393" fmla="*/ 1238668 w 2485572"/>
                <a:gd name="connsiteY393" fmla="*/ 75837 h 2538970"/>
                <a:gd name="connsiteX394" fmla="*/ 1244348 w 2485572"/>
                <a:gd name="connsiteY394" fmla="*/ 78677 h 2538970"/>
                <a:gd name="connsiteX395" fmla="*/ 1272184 w 2485572"/>
                <a:gd name="connsiteY395" fmla="*/ 75837 h 2538970"/>
                <a:gd name="connsiteX396" fmla="*/ 1280705 w 2485572"/>
                <a:gd name="connsiteY396" fmla="*/ 72996 h 2538970"/>
                <a:gd name="connsiteX397" fmla="*/ 1286385 w 2485572"/>
                <a:gd name="connsiteY397" fmla="*/ 72996 h 2538970"/>
                <a:gd name="connsiteX398" fmla="*/ 1348020 w 2485572"/>
                <a:gd name="connsiteY398" fmla="*/ 50558 h 2538970"/>
                <a:gd name="connsiteX399" fmla="*/ 1350861 w 2485572"/>
                <a:gd name="connsiteY399" fmla="*/ 50558 h 2538970"/>
                <a:gd name="connsiteX400" fmla="*/ 1392898 w 2485572"/>
                <a:gd name="connsiteY400" fmla="*/ 39197 h 2538970"/>
                <a:gd name="connsiteX401" fmla="*/ 1406815 w 2485572"/>
                <a:gd name="connsiteY401" fmla="*/ 39197 h 2538970"/>
                <a:gd name="connsiteX402" fmla="*/ 1459929 w 2485572"/>
                <a:gd name="connsiteY402" fmla="*/ 36640 h 2538970"/>
                <a:gd name="connsiteX403" fmla="*/ 1468450 w 2485572"/>
                <a:gd name="connsiteY403" fmla="*/ 36640 h 2538970"/>
                <a:gd name="connsiteX404" fmla="*/ 1474131 w 2485572"/>
                <a:gd name="connsiteY404" fmla="*/ 33800 h 2538970"/>
                <a:gd name="connsiteX405" fmla="*/ 1479528 w 2485572"/>
                <a:gd name="connsiteY405" fmla="*/ 30960 h 2538970"/>
                <a:gd name="connsiteX406" fmla="*/ 1485208 w 2485572"/>
                <a:gd name="connsiteY406" fmla="*/ 30960 h 2538970"/>
                <a:gd name="connsiteX407" fmla="*/ 1544003 w 2485572"/>
                <a:gd name="connsiteY407" fmla="*/ 16758 h 2538970"/>
                <a:gd name="connsiteX408" fmla="*/ 1549684 w 2485572"/>
                <a:gd name="connsiteY408" fmla="*/ 14202 h 2538970"/>
                <a:gd name="connsiteX409" fmla="*/ 1555364 w 2485572"/>
                <a:gd name="connsiteY409" fmla="*/ 14202 h 2538970"/>
                <a:gd name="connsiteX410" fmla="*/ 1563601 w 2485572"/>
                <a:gd name="connsiteY410" fmla="*/ 11361 h 2538970"/>
                <a:gd name="connsiteX411" fmla="*/ 1614159 w 2485572"/>
                <a:gd name="connsiteY411" fmla="*/ 22439 h 2538970"/>
                <a:gd name="connsiteX412" fmla="*/ 1619840 w 2485572"/>
                <a:gd name="connsiteY412" fmla="*/ 19598 h 2538970"/>
                <a:gd name="connsiteX413" fmla="*/ 1630917 w 2485572"/>
                <a:gd name="connsiteY413" fmla="*/ 16758 h 2538970"/>
                <a:gd name="connsiteX414" fmla="*/ 1645119 w 2485572"/>
                <a:gd name="connsiteY414" fmla="*/ 8521 h 2538970"/>
                <a:gd name="connsiteX415" fmla="*/ 1653356 w 2485572"/>
                <a:gd name="connsiteY415" fmla="*/ 5681 h 2538970"/>
                <a:gd name="connsiteX416" fmla="*/ 1689712 w 2485572"/>
                <a:gd name="connsiteY416" fmla="*/ 0 h 2538970"/>
                <a:gd name="connsiteX417" fmla="*/ 1698233 w 2485572"/>
                <a:gd name="connsiteY417" fmla="*/ 11361 h 2538970"/>
                <a:gd name="connsiteX418" fmla="*/ 1703914 w 2485572"/>
                <a:gd name="connsiteY418" fmla="*/ 14202 h 2538970"/>
                <a:gd name="connsiteX419" fmla="*/ 1709310 w 2485572"/>
                <a:gd name="connsiteY419" fmla="*/ 16758 h 2538970"/>
                <a:gd name="connsiteX420" fmla="*/ 1717831 w 2485572"/>
                <a:gd name="connsiteY420" fmla="*/ 16758 h 2538970"/>
                <a:gd name="connsiteX421" fmla="*/ 1757028 w 2485572"/>
                <a:gd name="connsiteY421" fmla="*/ 22439 h 2538970"/>
                <a:gd name="connsiteX422" fmla="*/ 1762708 w 2485572"/>
                <a:gd name="connsiteY422" fmla="*/ 25279 h 2538970"/>
                <a:gd name="connsiteX423" fmla="*/ 1768389 w 2485572"/>
                <a:gd name="connsiteY423" fmla="*/ 25279 h 2538970"/>
                <a:gd name="connsiteX424" fmla="*/ 1787987 w 2485572"/>
                <a:gd name="connsiteY424" fmla="*/ 33800 h 2538970"/>
                <a:gd name="connsiteX425" fmla="*/ 1793384 w 2485572"/>
                <a:gd name="connsiteY425" fmla="*/ 33800 h 2538970"/>
                <a:gd name="connsiteX426" fmla="*/ 1801905 w 2485572"/>
                <a:gd name="connsiteY426" fmla="*/ 36640 h 2538970"/>
                <a:gd name="connsiteX427" fmla="*/ 1835421 w 2485572"/>
                <a:gd name="connsiteY427" fmla="*/ 42037 h 2538970"/>
                <a:gd name="connsiteX428" fmla="*/ 1891659 w 2485572"/>
                <a:gd name="connsiteY428" fmla="*/ 61635 h 2538970"/>
                <a:gd name="connsiteX429" fmla="*/ 1897340 w 2485572"/>
                <a:gd name="connsiteY429" fmla="*/ 64475 h 2538970"/>
                <a:gd name="connsiteX430" fmla="*/ 1899896 w 2485572"/>
                <a:gd name="connsiteY430" fmla="*/ 67316 h 2538970"/>
                <a:gd name="connsiteX431" fmla="*/ 1944774 w 2485572"/>
                <a:gd name="connsiteY431" fmla="*/ 123270 h 2538970"/>
                <a:gd name="connsiteX432" fmla="*/ 1947614 w 2485572"/>
                <a:gd name="connsiteY432" fmla="*/ 128951 h 2538970"/>
                <a:gd name="connsiteX433" fmla="*/ 1950454 w 2485572"/>
                <a:gd name="connsiteY433" fmla="*/ 131791 h 2538970"/>
                <a:gd name="connsiteX434" fmla="*/ 1956135 w 2485572"/>
                <a:gd name="connsiteY434" fmla="*/ 140312 h 2538970"/>
                <a:gd name="connsiteX435" fmla="*/ 1958975 w 2485572"/>
                <a:gd name="connsiteY435" fmla="*/ 145709 h 2538970"/>
                <a:gd name="connsiteX436" fmla="*/ 1961532 w 2485572"/>
                <a:gd name="connsiteY436" fmla="*/ 154230 h 2538970"/>
                <a:gd name="connsiteX437" fmla="*/ 1998172 w 2485572"/>
                <a:gd name="connsiteY437" fmla="*/ 204788 h 2538970"/>
                <a:gd name="connsiteX438" fmla="*/ 2003569 w 2485572"/>
                <a:gd name="connsiteY438" fmla="*/ 207344 h 2538970"/>
                <a:gd name="connsiteX439" fmla="*/ 2009249 w 2485572"/>
                <a:gd name="connsiteY439" fmla="*/ 210184 h 2538970"/>
                <a:gd name="connsiteX440" fmla="*/ 2017770 w 2485572"/>
                <a:gd name="connsiteY440" fmla="*/ 210184 h 2538970"/>
                <a:gd name="connsiteX441" fmla="*/ 2026007 w 2485572"/>
                <a:gd name="connsiteY441" fmla="*/ 213025 h 2538970"/>
                <a:gd name="connsiteX442" fmla="*/ 2037368 w 2485572"/>
                <a:gd name="connsiteY442" fmla="*/ 215865 h 2538970"/>
                <a:gd name="connsiteX443" fmla="*/ 2099003 w 2485572"/>
                <a:gd name="connsiteY443" fmla="*/ 221546 h 2538970"/>
                <a:gd name="connsiteX444" fmla="*/ 2104684 w 2485572"/>
                <a:gd name="connsiteY444" fmla="*/ 224386 h 2538970"/>
                <a:gd name="connsiteX445" fmla="*/ 2112921 w 2485572"/>
                <a:gd name="connsiteY445" fmla="*/ 224386 h 2538970"/>
                <a:gd name="connsiteX446" fmla="*/ 2124283 w 2485572"/>
                <a:gd name="connsiteY446" fmla="*/ 229783 h 2538970"/>
                <a:gd name="connsiteX447" fmla="*/ 2177397 w 2485572"/>
                <a:gd name="connsiteY447" fmla="*/ 229783 h 2538970"/>
                <a:gd name="connsiteX448" fmla="*/ 2185918 w 2485572"/>
                <a:gd name="connsiteY448" fmla="*/ 232623 h 2538970"/>
                <a:gd name="connsiteX449" fmla="*/ 2213753 w 2485572"/>
                <a:gd name="connsiteY449" fmla="*/ 226942 h 2538970"/>
                <a:gd name="connsiteX450" fmla="*/ 2219434 w 2485572"/>
                <a:gd name="connsiteY450" fmla="*/ 224386 h 2538970"/>
                <a:gd name="connsiteX451" fmla="*/ 2241872 w 2485572"/>
                <a:gd name="connsiteY45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1780557 w 2485572"/>
                <a:gd name="connsiteY71" fmla="*/ 1693143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293866 w 2485572"/>
                <a:gd name="connsiteY230" fmla="*/ 1680648 h 2538970"/>
                <a:gd name="connsiteX231" fmla="*/ 1455791 w 2485572"/>
                <a:gd name="connsiteY231" fmla="*/ 1685410 h 2538970"/>
                <a:gd name="connsiteX232" fmla="*/ 1289417 w 2485572"/>
                <a:gd name="connsiteY232" fmla="*/ 1536685 h 2538970"/>
                <a:gd name="connsiteX233" fmla="*/ 1061999 w 2485572"/>
                <a:gd name="connsiteY233" fmla="*/ 1465610 h 2538970"/>
                <a:gd name="connsiteX234" fmla="*/ 1061999 w 2485572"/>
                <a:gd name="connsiteY234" fmla="*/ 1429254 h 2538970"/>
                <a:gd name="connsiteX235" fmla="*/ 1048082 w 2485572"/>
                <a:gd name="connsiteY235" fmla="*/ 1403975 h 2538970"/>
                <a:gd name="connsiteX236" fmla="*/ 1022803 w 2485572"/>
                <a:gd name="connsiteY236" fmla="*/ 1387217 h 2538970"/>
                <a:gd name="connsiteX237" fmla="*/ 1011725 w 2485572"/>
                <a:gd name="connsiteY237" fmla="*/ 1381536 h 2538970"/>
                <a:gd name="connsiteX238" fmla="*/ 1000364 w 2485572"/>
                <a:gd name="connsiteY238" fmla="*/ 1381536 h 2538970"/>
                <a:gd name="connsiteX239" fmla="*/ 961167 w 2485572"/>
                <a:gd name="connsiteY239" fmla="*/ 1376140 h 2538970"/>
                <a:gd name="connsiteX240" fmla="*/ 924811 w 2485572"/>
                <a:gd name="connsiteY240" fmla="*/ 1367618 h 2538970"/>
                <a:gd name="connsiteX241" fmla="*/ 919131 w 2485572"/>
                <a:gd name="connsiteY241" fmla="*/ 1367618 h 2538970"/>
                <a:gd name="connsiteX242" fmla="*/ 913450 w 2485572"/>
                <a:gd name="connsiteY242" fmla="*/ 1364778 h 2538970"/>
                <a:gd name="connsiteX243" fmla="*/ 908053 w 2485572"/>
                <a:gd name="connsiteY243" fmla="*/ 1364778 h 2538970"/>
                <a:gd name="connsiteX244" fmla="*/ 877094 w 2485572"/>
                <a:gd name="connsiteY244" fmla="*/ 1381536 h 2538970"/>
                <a:gd name="connsiteX245" fmla="*/ 868857 w 2485572"/>
                <a:gd name="connsiteY245" fmla="*/ 1390057 h 2538970"/>
                <a:gd name="connsiteX246" fmla="*/ 835057 w 2485572"/>
                <a:gd name="connsiteY246" fmla="*/ 1434934 h 2538970"/>
                <a:gd name="connsiteX247" fmla="*/ 832217 w 2485572"/>
                <a:gd name="connsiteY247" fmla="*/ 1440331 h 2538970"/>
                <a:gd name="connsiteX248" fmla="*/ 832217 w 2485572"/>
                <a:gd name="connsiteY248" fmla="*/ 1446012 h 2538970"/>
                <a:gd name="connsiteX249" fmla="*/ 767741 w 2485572"/>
                <a:gd name="connsiteY249" fmla="*/ 1513327 h 2538970"/>
                <a:gd name="connsiteX250" fmla="*/ 711787 w 2485572"/>
                <a:gd name="connsiteY250" fmla="*/ 1535766 h 2538970"/>
                <a:gd name="connsiteX251" fmla="*/ 686508 w 2485572"/>
                <a:gd name="connsiteY251" fmla="*/ 1541447 h 2538970"/>
                <a:gd name="connsiteX252" fmla="*/ 661513 w 2485572"/>
                <a:gd name="connsiteY252" fmla="*/ 1549684 h 2538970"/>
                <a:gd name="connsiteX253" fmla="*/ 658672 w 2485572"/>
                <a:gd name="connsiteY253" fmla="*/ 1552524 h 2538970"/>
                <a:gd name="connsiteX254" fmla="*/ 652992 w 2485572"/>
                <a:gd name="connsiteY254" fmla="*/ 1555364 h 2538970"/>
                <a:gd name="connsiteX255" fmla="*/ 624873 w 2485572"/>
                <a:gd name="connsiteY255" fmla="*/ 1561045 h 2538970"/>
                <a:gd name="connsiteX256" fmla="*/ 619476 w 2485572"/>
                <a:gd name="connsiteY256" fmla="*/ 1558205 h 2538970"/>
                <a:gd name="connsiteX257" fmla="*/ 616636 w 2485572"/>
                <a:gd name="connsiteY257" fmla="*/ 1555364 h 2538970"/>
                <a:gd name="connsiteX258" fmla="*/ 597037 w 2485572"/>
                <a:gd name="connsiteY258" fmla="*/ 1532926 h 2538970"/>
                <a:gd name="connsiteX259" fmla="*/ 594197 w 2485572"/>
                <a:gd name="connsiteY259" fmla="*/ 1521848 h 2538970"/>
                <a:gd name="connsiteX260" fmla="*/ 591357 w 2485572"/>
                <a:gd name="connsiteY260" fmla="*/ 1519008 h 2538970"/>
                <a:gd name="connsiteX261" fmla="*/ 566078 w 2485572"/>
                <a:gd name="connsiteY261" fmla="*/ 1482368 h 2538970"/>
                <a:gd name="connsiteX262" fmla="*/ 560397 w 2485572"/>
                <a:gd name="connsiteY262" fmla="*/ 1471291 h 2538970"/>
                <a:gd name="connsiteX263" fmla="*/ 555000 w 2485572"/>
                <a:gd name="connsiteY263" fmla="*/ 1465610 h 2538970"/>
                <a:gd name="connsiteX264" fmla="*/ 498762 w 2485572"/>
                <a:gd name="connsiteY264" fmla="*/ 1432094 h 2538970"/>
                <a:gd name="connsiteX265" fmla="*/ 490525 w 2485572"/>
                <a:gd name="connsiteY265" fmla="*/ 1429254 h 2538970"/>
                <a:gd name="connsiteX266" fmla="*/ 487685 w 2485572"/>
                <a:gd name="connsiteY266" fmla="*/ 1429254 h 2538970"/>
                <a:gd name="connsiteX267" fmla="*/ 462406 w 2485572"/>
                <a:gd name="connsiteY267" fmla="*/ 1426413 h 2538970"/>
                <a:gd name="connsiteX268" fmla="*/ 400770 w 2485572"/>
                <a:gd name="connsiteY268" fmla="*/ 1426413 h 2538970"/>
                <a:gd name="connsiteX269" fmla="*/ 392250 w 2485572"/>
                <a:gd name="connsiteY269" fmla="*/ 1423573 h 2538970"/>
                <a:gd name="connsiteX270" fmla="*/ 384013 w 2485572"/>
                <a:gd name="connsiteY270" fmla="*/ 1420733 h 2538970"/>
                <a:gd name="connsiteX271" fmla="*/ 375492 w 2485572"/>
                <a:gd name="connsiteY271" fmla="*/ 1420733 h 2538970"/>
                <a:gd name="connsiteX272" fmla="*/ 319537 w 2485572"/>
                <a:gd name="connsiteY272" fmla="*/ 1409655 h 2538970"/>
                <a:gd name="connsiteX273" fmla="*/ 313856 w 2485572"/>
                <a:gd name="connsiteY273" fmla="*/ 1406815 h 2538970"/>
                <a:gd name="connsiteX274" fmla="*/ 308176 w 2485572"/>
                <a:gd name="connsiteY274" fmla="*/ 1406815 h 2538970"/>
                <a:gd name="connsiteX275" fmla="*/ 297098 w 2485572"/>
                <a:gd name="connsiteY275" fmla="*/ 1401134 h 2538970"/>
                <a:gd name="connsiteX276" fmla="*/ 221546 w 2485572"/>
                <a:gd name="connsiteY276" fmla="*/ 1392898 h 2538970"/>
                <a:gd name="connsiteX277" fmla="*/ 213025 w 2485572"/>
                <a:gd name="connsiteY277" fmla="*/ 1392898 h 2538970"/>
                <a:gd name="connsiteX278" fmla="*/ 204504 w 2485572"/>
                <a:gd name="connsiteY278" fmla="*/ 1395738 h 2538970"/>
                <a:gd name="connsiteX279" fmla="*/ 154230 w 2485572"/>
                <a:gd name="connsiteY279" fmla="*/ 1406815 h 2538970"/>
                <a:gd name="connsiteX280" fmla="*/ 148549 w 2485572"/>
                <a:gd name="connsiteY280" fmla="*/ 1403975 h 2538970"/>
                <a:gd name="connsiteX281" fmla="*/ 137472 w 2485572"/>
                <a:gd name="connsiteY281" fmla="*/ 1398294 h 2538970"/>
                <a:gd name="connsiteX282" fmla="*/ 131791 w 2485572"/>
                <a:gd name="connsiteY282" fmla="*/ 1398294 h 2538970"/>
                <a:gd name="connsiteX283" fmla="*/ 67316 w 2485572"/>
                <a:gd name="connsiteY283" fmla="*/ 1418177 h 2538970"/>
                <a:gd name="connsiteX284" fmla="*/ 58795 w 2485572"/>
                <a:gd name="connsiteY284" fmla="*/ 1420733 h 2538970"/>
                <a:gd name="connsiteX285" fmla="*/ 50558 w 2485572"/>
                <a:gd name="connsiteY285" fmla="*/ 1423573 h 2538970"/>
                <a:gd name="connsiteX286" fmla="*/ 42037 w 2485572"/>
                <a:gd name="connsiteY286" fmla="*/ 1423573 h 2538970"/>
                <a:gd name="connsiteX287" fmla="*/ 5681 w 2485572"/>
                <a:gd name="connsiteY287" fmla="*/ 1432094 h 2538970"/>
                <a:gd name="connsiteX288" fmla="*/ 2840 w 2485572"/>
                <a:gd name="connsiteY288" fmla="*/ 1403975 h 2538970"/>
                <a:gd name="connsiteX289" fmla="*/ 0 w 2485572"/>
                <a:gd name="connsiteY289" fmla="*/ 1395738 h 2538970"/>
                <a:gd name="connsiteX290" fmla="*/ 5681 w 2485572"/>
                <a:gd name="connsiteY290" fmla="*/ 1373299 h 2538970"/>
                <a:gd name="connsiteX291" fmla="*/ 5681 w 2485572"/>
                <a:gd name="connsiteY291" fmla="*/ 1361938 h 2538970"/>
                <a:gd name="connsiteX292" fmla="*/ 11361 w 2485572"/>
                <a:gd name="connsiteY292" fmla="*/ 1345180 h 2538970"/>
                <a:gd name="connsiteX293" fmla="*/ 42037 w 2485572"/>
                <a:gd name="connsiteY293" fmla="*/ 1305983 h 2538970"/>
                <a:gd name="connsiteX294" fmla="*/ 47718 w 2485572"/>
                <a:gd name="connsiteY294" fmla="*/ 1294622 h 2538970"/>
                <a:gd name="connsiteX295" fmla="*/ 39197 w 2485572"/>
                <a:gd name="connsiteY295" fmla="*/ 1275024 h 2538970"/>
                <a:gd name="connsiteX296" fmla="*/ 33516 w 2485572"/>
                <a:gd name="connsiteY296" fmla="*/ 1269627 h 2538970"/>
                <a:gd name="connsiteX297" fmla="*/ 33516 w 2485572"/>
                <a:gd name="connsiteY297" fmla="*/ 1244348 h 2538970"/>
                <a:gd name="connsiteX298" fmla="*/ 64475 w 2485572"/>
                <a:gd name="connsiteY298" fmla="*/ 1213389 h 2538970"/>
                <a:gd name="connsiteX299" fmla="*/ 81233 w 2485572"/>
                <a:gd name="connsiteY299" fmla="*/ 1199471 h 2538970"/>
                <a:gd name="connsiteX300" fmla="*/ 86914 w 2485572"/>
                <a:gd name="connsiteY300" fmla="*/ 1190950 h 2538970"/>
                <a:gd name="connsiteX301" fmla="*/ 97991 w 2485572"/>
                <a:gd name="connsiteY301" fmla="*/ 1160275 h 2538970"/>
                <a:gd name="connsiteX302" fmla="*/ 95435 w 2485572"/>
                <a:gd name="connsiteY302" fmla="*/ 1151753 h 2538970"/>
                <a:gd name="connsiteX303" fmla="*/ 95435 w 2485572"/>
                <a:gd name="connsiteY303" fmla="*/ 1121078 h 2538970"/>
                <a:gd name="connsiteX304" fmla="*/ 100832 w 2485572"/>
                <a:gd name="connsiteY304" fmla="*/ 1112557 h 2538970"/>
                <a:gd name="connsiteX305" fmla="*/ 103672 w 2485572"/>
                <a:gd name="connsiteY305" fmla="*/ 1106876 h 2538970"/>
                <a:gd name="connsiteX306" fmla="*/ 154230 w 2485572"/>
                <a:gd name="connsiteY306" fmla="*/ 1070520 h 2538970"/>
                <a:gd name="connsiteX307" fmla="*/ 176668 w 2485572"/>
                <a:gd name="connsiteY307" fmla="*/ 1045241 h 2538970"/>
                <a:gd name="connsiteX308" fmla="*/ 176668 w 2485572"/>
                <a:gd name="connsiteY308" fmla="*/ 1037004 h 2538970"/>
                <a:gd name="connsiteX309" fmla="*/ 173828 w 2485572"/>
                <a:gd name="connsiteY309" fmla="*/ 1028483 h 2538970"/>
                <a:gd name="connsiteX310" fmla="*/ 157070 w 2485572"/>
                <a:gd name="connsiteY310" fmla="*/ 1008885 h 2538970"/>
                <a:gd name="connsiteX311" fmla="*/ 154230 w 2485572"/>
                <a:gd name="connsiteY311" fmla="*/ 1000648 h 2538970"/>
                <a:gd name="connsiteX312" fmla="*/ 157070 w 2485572"/>
                <a:gd name="connsiteY312" fmla="*/ 964008 h 2538970"/>
                <a:gd name="connsiteX313" fmla="*/ 154230 w 2485572"/>
                <a:gd name="connsiteY313" fmla="*/ 955771 h 2538970"/>
                <a:gd name="connsiteX314" fmla="*/ 126111 w 2485572"/>
                <a:gd name="connsiteY314" fmla="*/ 930492 h 2538970"/>
                <a:gd name="connsiteX315" fmla="*/ 112193 w 2485572"/>
                <a:gd name="connsiteY315" fmla="*/ 927652 h 2538970"/>
                <a:gd name="connsiteX316" fmla="*/ 109353 w 2485572"/>
                <a:gd name="connsiteY316" fmla="*/ 921971 h 2538970"/>
                <a:gd name="connsiteX317" fmla="*/ 109353 w 2485572"/>
                <a:gd name="connsiteY317" fmla="*/ 908053 h 2538970"/>
                <a:gd name="connsiteX318" fmla="*/ 117590 w 2485572"/>
                <a:gd name="connsiteY318" fmla="*/ 891295 h 2538970"/>
                <a:gd name="connsiteX319" fmla="*/ 123270 w 2485572"/>
                <a:gd name="connsiteY319" fmla="*/ 885615 h 2538970"/>
                <a:gd name="connsiteX320" fmla="*/ 148549 w 2485572"/>
                <a:gd name="connsiteY320" fmla="*/ 866016 h 2538970"/>
                <a:gd name="connsiteX321" fmla="*/ 128951 w 2485572"/>
                <a:gd name="connsiteY321" fmla="*/ 840738 h 2538970"/>
                <a:gd name="connsiteX322" fmla="*/ 126111 w 2485572"/>
                <a:gd name="connsiteY322" fmla="*/ 821139 h 2538970"/>
                <a:gd name="connsiteX323" fmla="*/ 140028 w 2485572"/>
                <a:gd name="connsiteY323" fmla="*/ 812618 h 2538970"/>
                <a:gd name="connsiteX324" fmla="*/ 142869 w 2485572"/>
                <a:gd name="connsiteY324" fmla="*/ 790464 h 2538970"/>
                <a:gd name="connsiteX325" fmla="*/ 154230 w 2485572"/>
                <a:gd name="connsiteY325" fmla="*/ 773422 h 2538970"/>
                <a:gd name="connsiteX326" fmla="*/ 157070 w 2485572"/>
                <a:gd name="connsiteY326" fmla="*/ 762344 h 2538970"/>
                <a:gd name="connsiteX327" fmla="*/ 157070 w 2485572"/>
                <a:gd name="connsiteY327" fmla="*/ 753824 h 2538970"/>
                <a:gd name="connsiteX328" fmla="*/ 145709 w 2485572"/>
                <a:gd name="connsiteY328" fmla="*/ 731385 h 2538970"/>
                <a:gd name="connsiteX329" fmla="*/ 145709 w 2485572"/>
                <a:gd name="connsiteY329" fmla="*/ 723148 h 2538970"/>
                <a:gd name="connsiteX330" fmla="*/ 159627 w 2485572"/>
                <a:gd name="connsiteY330" fmla="*/ 714627 h 2538970"/>
                <a:gd name="connsiteX331" fmla="*/ 204504 w 2485572"/>
                <a:gd name="connsiteY331" fmla="*/ 708946 h 2538970"/>
                <a:gd name="connsiteX332" fmla="*/ 232623 w 2485572"/>
                <a:gd name="connsiteY332" fmla="*/ 678271 h 2538970"/>
                <a:gd name="connsiteX333" fmla="*/ 232623 w 2485572"/>
                <a:gd name="connsiteY333" fmla="*/ 666909 h 2538970"/>
                <a:gd name="connsiteX334" fmla="*/ 215865 w 2485572"/>
                <a:gd name="connsiteY334" fmla="*/ 644755 h 2538970"/>
                <a:gd name="connsiteX335" fmla="*/ 218705 w 2485572"/>
                <a:gd name="connsiteY335" fmla="*/ 613795 h 2538970"/>
                <a:gd name="connsiteX336" fmla="*/ 241144 w 2485572"/>
                <a:gd name="connsiteY336" fmla="*/ 582836 h 2538970"/>
                <a:gd name="connsiteX337" fmla="*/ 252221 w 2485572"/>
                <a:gd name="connsiteY337" fmla="*/ 571758 h 2538970"/>
                <a:gd name="connsiteX338" fmla="*/ 285737 w 2485572"/>
                <a:gd name="connsiteY338" fmla="*/ 524041 h 2538970"/>
                <a:gd name="connsiteX339" fmla="*/ 291418 w 2485572"/>
                <a:gd name="connsiteY339" fmla="*/ 518644 h 2538970"/>
                <a:gd name="connsiteX340" fmla="*/ 322377 w 2485572"/>
                <a:gd name="connsiteY340" fmla="*/ 518644 h 2538970"/>
                <a:gd name="connsiteX341" fmla="*/ 333455 w 2485572"/>
                <a:gd name="connsiteY341" fmla="*/ 510123 h 2538970"/>
                <a:gd name="connsiteX342" fmla="*/ 341976 w 2485572"/>
                <a:gd name="connsiteY342" fmla="*/ 482004 h 2538970"/>
                <a:gd name="connsiteX343" fmla="*/ 347372 w 2485572"/>
                <a:gd name="connsiteY343" fmla="*/ 476607 h 2538970"/>
                <a:gd name="connsiteX344" fmla="*/ 386853 w 2485572"/>
                <a:gd name="connsiteY344" fmla="*/ 459565 h 2538970"/>
                <a:gd name="connsiteX345" fmla="*/ 389409 w 2485572"/>
                <a:gd name="connsiteY345" fmla="*/ 454169 h 2538970"/>
                <a:gd name="connsiteX346" fmla="*/ 400770 w 2485572"/>
                <a:gd name="connsiteY346" fmla="*/ 434570 h 2538970"/>
                <a:gd name="connsiteX347" fmla="*/ 414688 w 2485572"/>
                <a:gd name="connsiteY347" fmla="*/ 392534 h 2538970"/>
                <a:gd name="connsiteX348" fmla="*/ 428890 w 2485572"/>
                <a:gd name="connsiteY348" fmla="*/ 341976 h 2538970"/>
                <a:gd name="connsiteX349" fmla="*/ 434286 w 2485572"/>
                <a:gd name="connsiteY349" fmla="*/ 255062 h 2538970"/>
                <a:gd name="connsiteX350" fmla="*/ 437127 w 2485572"/>
                <a:gd name="connsiteY350" fmla="*/ 252221 h 2538970"/>
                <a:gd name="connsiteX351" fmla="*/ 448488 w 2485572"/>
                <a:gd name="connsiteY351" fmla="*/ 235463 h 2538970"/>
                <a:gd name="connsiteX352" fmla="*/ 468086 w 2485572"/>
                <a:gd name="connsiteY352" fmla="*/ 221546 h 2538970"/>
                <a:gd name="connsiteX353" fmla="*/ 501602 w 2485572"/>
                <a:gd name="connsiteY353" fmla="*/ 215865 h 2538970"/>
                <a:gd name="connsiteX354" fmla="*/ 512964 w 2485572"/>
                <a:gd name="connsiteY354" fmla="*/ 213025 h 2538970"/>
                <a:gd name="connsiteX355" fmla="*/ 555000 w 2485572"/>
                <a:gd name="connsiteY355" fmla="*/ 187746 h 2538970"/>
                <a:gd name="connsiteX356" fmla="*/ 557557 w 2485572"/>
                <a:gd name="connsiteY356" fmla="*/ 182349 h 2538970"/>
                <a:gd name="connsiteX357" fmla="*/ 602434 w 2485572"/>
                <a:gd name="connsiteY357" fmla="*/ 131791 h 2538970"/>
                <a:gd name="connsiteX358" fmla="*/ 605274 w 2485572"/>
                <a:gd name="connsiteY358" fmla="*/ 123270 h 2538970"/>
                <a:gd name="connsiteX359" fmla="*/ 594197 w 2485572"/>
                <a:gd name="connsiteY359" fmla="*/ 70156 h 2538970"/>
                <a:gd name="connsiteX360" fmla="*/ 650151 w 2485572"/>
                <a:gd name="connsiteY360" fmla="*/ 92595 h 2538970"/>
                <a:gd name="connsiteX361" fmla="*/ 664069 w 2485572"/>
                <a:gd name="connsiteY361" fmla="*/ 92595 h 2538970"/>
                <a:gd name="connsiteX362" fmla="*/ 689348 w 2485572"/>
                <a:gd name="connsiteY362" fmla="*/ 98275 h 2538970"/>
                <a:gd name="connsiteX363" fmla="*/ 723148 w 2485572"/>
                <a:gd name="connsiteY363" fmla="*/ 89754 h 2538970"/>
                <a:gd name="connsiteX364" fmla="*/ 725704 w 2485572"/>
                <a:gd name="connsiteY364" fmla="*/ 92595 h 2538970"/>
                <a:gd name="connsiteX365" fmla="*/ 731385 w 2485572"/>
                <a:gd name="connsiteY365" fmla="*/ 92595 h 2538970"/>
                <a:gd name="connsiteX366" fmla="*/ 737065 w 2485572"/>
                <a:gd name="connsiteY366" fmla="*/ 95435 h 2538970"/>
                <a:gd name="connsiteX367" fmla="*/ 742746 w 2485572"/>
                <a:gd name="connsiteY367" fmla="*/ 95435 h 2538970"/>
                <a:gd name="connsiteX368" fmla="*/ 779102 w 2485572"/>
                <a:gd name="connsiteY368" fmla="*/ 75837 h 2538970"/>
                <a:gd name="connsiteX369" fmla="*/ 818299 w 2485572"/>
                <a:gd name="connsiteY369" fmla="*/ 39197 h 2538970"/>
                <a:gd name="connsiteX370" fmla="*/ 823980 w 2485572"/>
                <a:gd name="connsiteY370" fmla="*/ 33800 h 2538970"/>
                <a:gd name="connsiteX371" fmla="*/ 851815 w 2485572"/>
                <a:gd name="connsiteY371" fmla="*/ 19598 h 2538970"/>
                <a:gd name="connsiteX372" fmla="*/ 854655 w 2485572"/>
                <a:gd name="connsiteY372" fmla="*/ 14202 h 2538970"/>
                <a:gd name="connsiteX373" fmla="*/ 888455 w 2485572"/>
                <a:gd name="connsiteY373" fmla="*/ 8521 h 2538970"/>
                <a:gd name="connsiteX374" fmla="*/ 893852 w 2485572"/>
                <a:gd name="connsiteY374" fmla="*/ 11361 h 2538970"/>
                <a:gd name="connsiteX375" fmla="*/ 933332 w 2485572"/>
                <a:gd name="connsiteY375" fmla="*/ 36640 h 2538970"/>
                <a:gd name="connsiteX376" fmla="*/ 938729 w 2485572"/>
                <a:gd name="connsiteY376" fmla="*/ 42037 h 2538970"/>
                <a:gd name="connsiteX377" fmla="*/ 969689 w 2485572"/>
                <a:gd name="connsiteY377" fmla="*/ 61635 h 2538970"/>
                <a:gd name="connsiteX378" fmla="*/ 972529 w 2485572"/>
                <a:gd name="connsiteY378" fmla="*/ 64475 h 2538970"/>
                <a:gd name="connsiteX379" fmla="*/ 977925 w 2485572"/>
                <a:gd name="connsiteY379" fmla="*/ 67316 h 2538970"/>
                <a:gd name="connsiteX380" fmla="*/ 1011725 w 2485572"/>
                <a:gd name="connsiteY380" fmla="*/ 67316 h 2538970"/>
                <a:gd name="connsiteX381" fmla="*/ 1031324 w 2485572"/>
                <a:gd name="connsiteY381" fmla="*/ 64475 h 2538970"/>
                <a:gd name="connsiteX382" fmla="*/ 1042401 w 2485572"/>
                <a:gd name="connsiteY382" fmla="*/ 64475 h 2538970"/>
                <a:gd name="connsiteX383" fmla="*/ 1104036 w 2485572"/>
                <a:gd name="connsiteY383" fmla="*/ 70156 h 2538970"/>
                <a:gd name="connsiteX384" fmla="*/ 1109717 w 2485572"/>
                <a:gd name="connsiteY384" fmla="*/ 75837 h 2538970"/>
                <a:gd name="connsiteX385" fmla="*/ 1118238 w 2485572"/>
                <a:gd name="connsiteY385" fmla="*/ 81233 h 2538970"/>
                <a:gd name="connsiteX386" fmla="*/ 1121078 w 2485572"/>
                <a:gd name="connsiteY386" fmla="*/ 84074 h 2538970"/>
                <a:gd name="connsiteX387" fmla="*/ 1143517 w 2485572"/>
                <a:gd name="connsiteY387" fmla="*/ 95435 h 2538970"/>
                <a:gd name="connsiteX388" fmla="*/ 1151754 w 2485572"/>
                <a:gd name="connsiteY388" fmla="*/ 100832 h 2538970"/>
                <a:gd name="connsiteX389" fmla="*/ 1171352 w 2485572"/>
                <a:gd name="connsiteY389" fmla="*/ 100832 h 2538970"/>
                <a:gd name="connsiteX390" fmla="*/ 1174192 w 2485572"/>
                <a:gd name="connsiteY390" fmla="*/ 98275 h 2538970"/>
                <a:gd name="connsiteX391" fmla="*/ 1188110 w 2485572"/>
                <a:gd name="connsiteY391" fmla="*/ 89754 h 2538970"/>
                <a:gd name="connsiteX392" fmla="*/ 1193791 w 2485572"/>
                <a:gd name="connsiteY392" fmla="*/ 84074 h 2538970"/>
                <a:gd name="connsiteX393" fmla="*/ 1238668 w 2485572"/>
                <a:gd name="connsiteY393" fmla="*/ 75837 h 2538970"/>
                <a:gd name="connsiteX394" fmla="*/ 1244348 w 2485572"/>
                <a:gd name="connsiteY394" fmla="*/ 78677 h 2538970"/>
                <a:gd name="connsiteX395" fmla="*/ 1272184 w 2485572"/>
                <a:gd name="connsiteY395" fmla="*/ 75837 h 2538970"/>
                <a:gd name="connsiteX396" fmla="*/ 1280705 w 2485572"/>
                <a:gd name="connsiteY396" fmla="*/ 72996 h 2538970"/>
                <a:gd name="connsiteX397" fmla="*/ 1286385 w 2485572"/>
                <a:gd name="connsiteY397" fmla="*/ 72996 h 2538970"/>
                <a:gd name="connsiteX398" fmla="*/ 1348020 w 2485572"/>
                <a:gd name="connsiteY398" fmla="*/ 50558 h 2538970"/>
                <a:gd name="connsiteX399" fmla="*/ 1350861 w 2485572"/>
                <a:gd name="connsiteY399" fmla="*/ 50558 h 2538970"/>
                <a:gd name="connsiteX400" fmla="*/ 1392898 w 2485572"/>
                <a:gd name="connsiteY400" fmla="*/ 39197 h 2538970"/>
                <a:gd name="connsiteX401" fmla="*/ 1406815 w 2485572"/>
                <a:gd name="connsiteY401" fmla="*/ 39197 h 2538970"/>
                <a:gd name="connsiteX402" fmla="*/ 1459929 w 2485572"/>
                <a:gd name="connsiteY402" fmla="*/ 36640 h 2538970"/>
                <a:gd name="connsiteX403" fmla="*/ 1468450 w 2485572"/>
                <a:gd name="connsiteY403" fmla="*/ 36640 h 2538970"/>
                <a:gd name="connsiteX404" fmla="*/ 1474131 w 2485572"/>
                <a:gd name="connsiteY404" fmla="*/ 33800 h 2538970"/>
                <a:gd name="connsiteX405" fmla="*/ 1479528 w 2485572"/>
                <a:gd name="connsiteY405" fmla="*/ 30960 h 2538970"/>
                <a:gd name="connsiteX406" fmla="*/ 1485208 w 2485572"/>
                <a:gd name="connsiteY406" fmla="*/ 30960 h 2538970"/>
                <a:gd name="connsiteX407" fmla="*/ 1544003 w 2485572"/>
                <a:gd name="connsiteY407" fmla="*/ 16758 h 2538970"/>
                <a:gd name="connsiteX408" fmla="*/ 1549684 w 2485572"/>
                <a:gd name="connsiteY408" fmla="*/ 14202 h 2538970"/>
                <a:gd name="connsiteX409" fmla="*/ 1555364 w 2485572"/>
                <a:gd name="connsiteY409" fmla="*/ 14202 h 2538970"/>
                <a:gd name="connsiteX410" fmla="*/ 1563601 w 2485572"/>
                <a:gd name="connsiteY410" fmla="*/ 11361 h 2538970"/>
                <a:gd name="connsiteX411" fmla="*/ 1614159 w 2485572"/>
                <a:gd name="connsiteY411" fmla="*/ 22439 h 2538970"/>
                <a:gd name="connsiteX412" fmla="*/ 1619840 w 2485572"/>
                <a:gd name="connsiteY412" fmla="*/ 19598 h 2538970"/>
                <a:gd name="connsiteX413" fmla="*/ 1630917 w 2485572"/>
                <a:gd name="connsiteY413" fmla="*/ 16758 h 2538970"/>
                <a:gd name="connsiteX414" fmla="*/ 1645119 w 2485572"/>
                <a:gd name="connsiteY414" fmla="*/ 8521 h 2538970"/>
                <a:gd name="connsiteX415" fmla="*/ 1653356 w 2485572"/>
                <a:gd name="connsiteY415" fmla="*/ 5681 h 2538970"/>
                <a:gd name="connsiteX416" fmla="*/ 1689712 w 2485572"/>
                <a:gd name="connsiteY416" fmla="*/ 0 h 2538970"/>
                <a:gd name="connsiteX417" fmla="*/ 1698233 w 2485572"/>
                <a:gd name="connsiteY417" fmla="*/ 11361 h 2538970"/>
                <a:gd name="connsiteX418" fmla="*/ 1703914 w 2485572"/>
                <a:gd name="connsiteY418" fmla="*/ 14202 h 2538970"/>
                <a:gd name="connsiteX419" fmla="*/ 1709310 w 2485572"/>
                <a:gd name="connsiteY419" fmla="*/ 16758 h 2538970"/>
                <a:gd name="connsiteX420" fmla="*/ 1717831 w 2485572"/>
                <a:gd name="connsiteY420" fmla="*/ 16758 h 2538970"/>
                <a:gd name="connsiteX421" fmla="*/ 1757028 w 2485572"/>
                <a:gd name="connsiteY421" fmla="*/ 22439 h 2538970"/>
                <a:gd name="connsiteX422" fmla="*/ 1762708 w 2485572"/>
                <a:gd name="connsiteY422" fmla="*/ 25279 h 2538970"/>
                <a:gd name="connsiteX423" fmla="*/ 1768389 w 2485572"/>
                <a:gd name="connsiteY423" fmla="*/ 25279 h 2538970"/>
                <a:gd name="connsiteX424" fmla="*/ 1787987 w 2485572"/>
                <a:gd name="connsiteY424" fmla="*/ 33800 h 2538970"/>
                <a:gd name="connsiteX425" fmla="*/ 1793384 w 2485572"/>
                <a:gd name="connsiteY425" fmla="*/ 33800 h 2538970"/>
                <a:gd name="connsiteX426" fmla="*/ 1801905 w 2485572"/>
                <a:gd name="connsiteY426" fmla="*/ 36640 h 2538970"/>
                <a:gd name="connsiteX427" fmla="*/ 1835421 w 2485572"/>
                <a:gd name="connsiteY427" fmla="*/ 42037 h 2538970"/>
                <a:gd name="connsiteX428" fmla="*/ 1891659 w 2485572"/>
                <a:gd name="connsiteY428" fmla="*/ 61635 h 2538970"/>
                <a:gd name="connsiteX429" fmla="*/ 1897340 w 2485572"/>
                <a:gd name="connsiteY429" fmla="*/ 64475 h 2538970"/>
                <a:gd name="connsiteX430" fmla="*/ 1899896 w 2485572"/>
                <a:gd name="connsiteY430" fmla="*/ 67316 h 2538970"/>
                <a:gd name="connsiteX431" fmla="*/ 1944774 w 2485572"/>
                <a:gd name="connsiteY431" fmla="*/ 123270 h 2538970"/>
                <a:gd name="connsiteX432" fmla="*/ 1947614 w 2485572"/>
                <a:gd name="connsiteY432" fmla="*/ 128951 h 2538970"/>
                <a:gd name="connsiteX433" fmla="*/ 1950454 w 2485572"/>
                <a:gd name="connsiteY433" fmla="*/ 131791 h 2538970"/>
                <a:gd name="connsiteX434" fmla="*/ 1956135 w 2485572"/>
                <a:gd name="connsiteY434" fmla="*/ 140312 h 2538970"/>
                <a:gd name="connsiteX435" fmla="*/ 1958975 w 2485572"/>
                <a:gd name="connsiteY435" fmla="*/ 145709 h 2538970"/>
                <a:gd name="connsiteX436" fmla="*/ 1961532 w 2485572"/>
                <a:gd name="connsiteY436" fmla="*/ 154230 h 2538970"/>
                <a:gd name="connsiteX437" fmla="*/ 1998172 w 2485572"/>
                <a:gd name="connsiteY437" fmla="*/ 204788 h 2538970"/>
                <a:gd name="connsiteX438" fmla="*/ 2003569 w 2485572"/>
                <a:gd name="connsiteY438" fmla="*/ 207344 h 2538970"/>
                <a:gd name="connsiteX439" fmla="*/ 2009249 w 2485572"/>
                <a:gd name="connsiteY439" fmla="*/ 210184 h 2538970"/>
                <a:gd name="connsiteX440" fmla="*/ 2017770 w 2485572"/>
                <a:gd name="connsiteY440" fmla="*/ 210184 h 2538970"/>
                <a:gd name="connsiteX441" fmla="*/ 2026007 w 2485572"/>
                <a:gd name="connsiteY441" fmla="*/ 213025 h 2538970"/>
                <a:gd name="connsiteX442" fmla="*/ 2037368 w 2485572"/>
                <a:gd name="connsiteY442" fmla="*/ 215865 h 2538970"/>
                <a:gd name="connsiteX443" fmla="*/ 2099003 w 2485572"/>
                <a:gd name="connsiteY443" fmla="*/ 221546 h 2538970"/>
                <a:gd name="connsiteX444" fmla="*/ 2104684 w 2485572"/>
                <a:gd name="connsiteY444" fmla="*/ 224386 h 2538970"/>
                <a:gd name="connsiteX445" fmla="*/ 2112921 w 2485572"/>
                <a:gd name="connsiteY445" fmla="*/ 224386 h 2538970"/>
                <a:gd name="connsiteX446" fmla="*/ 2124283 w 2485572"/>
                <a:gd name="connsiteY446" fmla="*/ 229783 h 2538970"/>
                <a:gd name="connsiteX447" fmla="*/ 2177397 w 2485572"/>
                <a:gd name="connsiteY447" fmla="*/ 229783 h 2538970"/>
                <a:gd name="connsiteX448" fmla="*/ 2185918 w 2485572"/>
                <a:gd name="connsiteY448" fmla="*/ 232623 h 2538970"/>
                <a:gd name="connsiteX449" fmla="*/ 2213753 w 2485572"/>
                <a:gd name="connsiteY449" fmla="*/ 226942 h 2538970"/>
                <a:gd name="connsiteX450" fmla="*/ 2219434 w 2485572"/>
                <a:gd name="connsiteY450" fmla="*/ 224386 h 2538970"/>
                <a:gd name="connsiteX451" fmla="*/ 2241872 w 2485572"/>
                <a:gd name="connsiteY45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2169160 w 2485572"/>
                <a:gd name="connsiteY71" fmla="*/ 1605922 h 2538970"/>
                <a:gd name="connsiteX72" fmla="*/ 2169160 w 2485572"/>
                <a:gd name="connsiteY72" fmla="*/ 1622680 h 2538970"/>
                <a:gd name="connsiteX73" fmla="*/ 2166319 w 2485572"/>
                <a:gd name="connsiteY73" fmla="*/ 1661877 h 2538970"/>
                <a:gd name="connsiteX74" fmla="*/ 2166319 w 2485572"/>
                <a:gd name="connsiteY74" fmla="*/ 1664717 h 2538970"/>
                <a:gd name="connsiteX75" fmla="*/ 2163479 w 2485572"/>
                <a:gd name="connsiteY75" fmla="*/ 1672954 h 2538970"/>
                <a:gd name="connsiteX76" fmla="*/ 2163479 w 2485572"/>
                <a:gd name="connsiteY76" fmla="*/ 1678635 h 2538970"/>
                <a:gd name="connsiteX77" fmla="*/ 2154958 w 2485572"/>
                <a:gd name="connsiteY77" fmla="*/ 1712435 h 2538970"/>
                <a:gd name="connsiteX78" fmla="*/ 2152118 w 2485572"/>
                <a:gd name="connsiteY78" fmla="*/ 1717831 h 2538970"/>
                <a:gd name="connsiteX79" fmla="*/ 2143881 w 2485572"/>
                <a:gd name="connsiteY79" fmla="*/ 1751631 h 2538970"/>
                <a:gd name="connsiteX80" fmla="*/ 2143881 w 2485572"/>
                <a:gd name="connsiteY80" fmla="*/ 1754471 h 2538970"/>
                <a:gd name="connsiteX81" fmla="*/ 2135360 w 2485572"/>
                <a:gd name="connsiteY81" fmla="*/ 1774070 h 2538970"/>
                <a:gd name="connsiteX82" fmla="*/ 2132519 w 2485572"/>
                <a:gd name="connsiteY82" fmla="*/ 1790828 h 2538970"/>
                <a:gd name="connsiteX83" fmla="*/ 2152118 w 2485572"/>
                <a:gd name="connsiteY83" fmla="*/ 1869221 h 2538970"/>
                <a:gd name="connsiteX84" fmla="*/ 2157798 w 2485572"/>
                <a:gd name="connsiteY84" fmla="*/ 1885979 h 2538970"/>
                <a:gd name="connsiteX85" fmla="*/ 2160639 w 2485572"/>
                <a:gd name="connsiteY85" fmla="*/ 1888819 h 2538970"/>
                <a:gd name="connsiteX86" fmla="*/ 2163479 w 2485572"/>
                <a:gd name="connsiteY86" fmla="*/ 1894500 h 2538970"/>
                <a:gd name="connsiteX87" fmla="*/ 2169160 w 2485572"/>
                <a:gd name="connsiteY87" fmla="*/ 1900180 h 2538970"/>
                <a:gd name="connsiteX88" fmla="*/ 2188758 w 2485572"/>
                <a:gd name="connsiteY88" fmla="*/ 1930856 h 2538970"/>
                <a:gd name="connsiteX89" fmla="*/ 2191314 w 2485572"/>
                <a:gd name="connsiteY89" fmla="*/ 1936537 h 2538970"/>
                <a:gd name="connsiteX90" fmla="*/ 2219434 w 2485572"/>
                <a:gd name="connsiteY90" fmla="*/ 1970052 h 2538970"/>
                <a:gd name="connsiteX91" fmla="*/ 2236191 w 2485572"/>
                <a:gd name="connsiteY91" fmla="*/ 1992491 h 2538970"/>
                <a:gd name="connsiteX92" fmla="*/ 2239032 w 2485572"/>
                <a:gd name="connsiteY92" fmla="*/ 1995331 h 2538970"/>
                <a:gd name="connsiteX93" fmla="*/ 2250393 w 2485572"/>
                <a:gd name="connsiteY93" fmla="*/ 2014929 h 2538970"/>
                <a:gd name="connsiteX94" fmla="*/ 2278228 w 2485572"/>
                <a:gd name="connsiteY94" fmla="*/ 2048445 h 2538970"/>
                <a:gd name="connsiteX95" fmla="*/ 2286749 w 2485572"/>
                <a:gd name="connsiteY95" fmla="*/ 2065488 h 2538970"/>
                <a:gd name="connsiteX96" fmla="*/ 2295270 w 2485572"/>
                <a:gd name="connsiteY96" fmla="*/ 2085086 h 2538970"/>
                <a:gd name="connsiteX97" fmla="*/ 2295270 w 2485572"/>
                <a:gd name="connsiteY97" fmla="*/ 2087926 h 2538970"/>
                <a:gd name="connsiteX98" fmla="*/ 2292430 w 2485572"/>
                <a:gd name="connsiteY98" fmla="*/ 2093323 h 2538970"/>
                <a:gd name="connsiteX99" fmla="*/ 2275388 w 2485572"/>
                <a:gd name="connsiteY99" fmla="*/ 2127123 h 2538970"/>
                <a:gd name="connsiteX100" fmla="*/ 2275388 w 2485572"/>
                <a:gd name="connsiteY100" fmla="*/ 2132519 h 2538970"/>
                <a:gd name="connsiteX101" fmla="*/ 2272832 w 2485572"/>
                <a:gd name="connsiteY101" fmla="*/ 2138200 h 2538970"/>
                <a:gd name="connsiteX102" fmla="*/ 2283909 w 2485572"/>
                <a:gd name="connsiteY102" fmla="*/ 2172000 h 2538970"/>
                <a:gd name="connsiteX103" fmla="*/ 2295270 w 2485572"/>
                <a:gd name="connsiteY103" fmla="*/ 2199835 h 2538970"/>
                <a:gd name="connsiteX104" fmla="*/ 2295270 w 2485572"/>
                <a:gd name="connsiteY104" fmla="*/ 2205516 h 2538970"/>
                <a:gd name="connsiteX105" fmla="*/ 2297827 w 2485572"/>
                <a:gd name="connsiteY105" fmla="*/ 2211196 h 2538970"/>
                <a:gd name="connsiteX106" fmla="*/ 2295270 w 2485572"/>
                <a:gd name="connsiteY106" fmla="*/ 2216593 h 2538970"/>
                <a:gd name="connsiteX107" fmla="*/ 2275388 w 2485572"/>
                <a:gd name="connsiteY107" fmla="*/ 2272832 h 2538970"/>
                <a:gd name="connsiteX108" fmla="*/ 2275388 w 2485572"/>
                <a:gd name="connsiteY108" fmla="*/ 2278512 h 2538970"/>
                <a:gd name="connsiteX109" fmla="*/ 2272832 w 2485572"/>
                <a:gd name="connsiteY109" fmla="*/ 2283909 h 2538970"/>
                <a:gd name="connsiteX110" fmla="*/ 2269991 w 2485572"/>
                <a:gd name="connsiteY110" fmla="*/ 2312028 h 2538970"/>
                <a:gd name="connsiteX111" fmla="*/ 2269991 w 2485572"/>
                <a:gd name="connsiteY111" fmla="*/ 2317709 h 2538970"/>
                <a:gd name="connsiteX112" fmla="*/ 2278228 w 2485572"/>
                <a:gd name="connsiteY112" fmla="*/ 2345544 h 2538970"/>
                <a:gd name="connsiteX113" fmla="*/ 2281069 w 2485572"/>
                <a:gd name="connsiteY113" fmla="*/ 2354065 h 2538970"/>
                <a:gd name="connsiteX114" fmla="*/ 2283909 w 2485572"/>
                <a:gd name="connsiteY114" fmla="*/ 2356905 h 2538970"/>
                <a:gd name="connsiteX115" fmla="*/ 2289590 w 2485572"/>
                <a:gd name="connsiteY115" fmla="*/ 2365142 h 2538970"/>
                <a:gd name="connsiteX116" fmla="*/ 2278228 w 2485572"/>
                <a:gd name="connsiteY116" fmla="*/ 2396102 h 2538970"/>
                <a:gd name="connsiteX117" fmla="*/ 2275388 w 2485572"/>
                <a:gd name="connsiteY117" fmla="*/ 2401782 h 2538970"/>
                <a:gd name="connsiteX118" fmla="*/ 2258630 w 2485572"/>
                <a:gd name="connsiteY118" fmla="*/ 2429618 h 2538970"/>
                <a:gd name="connsiteX119" fmla="*/ 2255790 w 2485572"/>
                <a:gd name="connsiteY119" fmla="*/ 2435298 h 2538970"/>
                <a:gd name="connsiteX120" fmla="*/ 2253233 w 2485572"/>
                <a:gd name="connsiteY120" fmla="*/ 2463418 h 2538970"/>
                <a:gd name="connsiteX121" fmla="*/ 2258630 w 2485572"/>
                <a:gd name="connsiteY121" fmla="*/ 2483016 h 2538970"/>
                <a:gd name="connsiteX122" fmla="*/ 2258630 w 2485572"/>
                <a:gd name="connsiteY122" fmla="*/ 2488413 h 2538970"/>
                <a:gd name="connsiteX123" fmla="*/ 2239032 w 2485572"/>
                <a:gd name="connsiteY123" fmla="*/ 2513691 h 2538970"/>
                <a:gd name="connsiteX124" fmla="*/ 2236191 w 2485572"/>
                <a:gd name="connsiteY124" fmla="*/ 2522213 h 2538970"/>
                <a:gd name="connsiteX125" fmla="*/ 2225114 w 2485572"/>
                <a:gd name="connsiteY125" fmla="*/ 2538970 h 2538970"/>
                <a:gd name="connsiteX126" fmla="*/ 2216593 w 2485572"/>
                <a:gd name="connsiteY126" fmla="*/ 2538970 h 2538970"/>
                <a:gd name="connsiteX127" fmla="*/ 2191314 w 2485572"/>
                <a:gd name="connsiteY127" fmla="*/ 2530449 h 2538970"/>
                <a:gd name="connsiteX128" fmla="*/ 2185918 w 2485572"/>
                <a:gd name="connsiteY128" fmla="*/ 2525053 h 2538970"/>
                <a:gd name="connsiteX129" fmla="*/ 2174556 w 2485572"/>
                <a:gd name="connsiteY129" fmla="*/ 2502614 h 2538970"/>
                <a:gd name="connsiteX130" fmla="*/ 2154958 w 2485572"/>
                <a:gd name="connsiteY130" fmla="*/ 2480175 h 2538970"/>
                <a:gd name="connsiteX131" fmla="*/ 2154958 w 2485572"/>
                <a:gd name="connsiteY131" fmla="*/ 2471655 h 2538970"/>
                <a:gd name="connsiteX132" fmla="*/ 2152118 w 2485572"/>
                <a:gd name="connsiteY132" fmla="*/ 2452056 h 2538970"/>
                <a:gd name="connsiteX133" fmla="*/ 2143881 w 2485572"/>
                <a:gd name="connsiteY133" fmla="*/ 2418540 h 2538970"/>
                <a:gd name="connsiteX134" fmla="*/ 2143881 w 2485572"/>
                <a:gd name="connsiteY134" fmla="*/ 2415700 h 2538970"/>
                <a:gd name="connsiteX135" fmla="*/ 2138200 w 2485572"/>
                <a:gd name="connsiteY135" fmla="*/ 2396102 h 2538970"/>
                <a:gd name="connsiteX136" fmla="*/ 2135360 w 2485572"/>
                <a:gd name="connsiteY136" fmla="*/ 2393261 h 2538970"/>
                <a:gd name="connsiteX137" fmla="*/ 2129679 w 2485572"/>
                <a:gd name="connsiteY137" fmla="*/ 2390421 h 2538970"/>
                <a:gd name="connsiteX138" fmla="*/ 2099003 w 2485572"/>
                <a:gd name="connsiteY138" fmla="*/ 2387581 h 2538970"/>
                <a:gd name="connsiteX139" fmla="*/ 2087642 w 2485572"/>
                <a:gd name="connsiteY139" fmla="*/ 2384740 h 2538970"/>
                <a:gd name="connsiteX140" fmla="*/ 2070884 w 2485572"/>
                <a:gd name="connsiteY140" fmla="*/ 2376504 h 2538970"/>
                <a:gd name="connsiteX141" fmla="*/ 2068044 w 2485572"/>
                <a:gd name="connsiteY141" fmla="*/ 2370823 h 2538970"/>
                <a:gd name="connsiteX142" fmla="*/ 2051286 w 2485572"/>
                <a:gd name="connsiteY142" fmla="*/ 2354065 h 2538970"/>
                <a:gd name="connsiteX143" fmla="*/ 2048446 w 2485572"/>
                <a:gd name="connsiteY143" fmla="*/ 2348384 h 2538970"/>
                <a:gd name="connsiteX144" fmla="*/ 2043049 w 2485572"/>
                <a:gd name="connsiteY144" fmla="*/ 2325946 h 2538970"/>
                <a:gd name="connsiteX145" fmla="*/ 2014930 w 2485572"/>
                <a:gd name="connsiteY145" fmla="*/ 2300667 h 2538970"/>
                <a:gd name="connsiteX146" fmla="*/ 1986810 w 2485572"/>
                <a:gd name="connsiteY146" fmla="*/ 2300667 h 2538970"/>
                <a:gd name="connsiteX147" fmla="*/ 1956135 w 2485572"/>
                <a:gd name="connsiteY147" fmla="*/ 2303507 h 2538970"/>
                <a:gd name="connsiteX148" fmla="*/ 1950454 w 2485572"/>
                <a:gd name="connsiteY148" fmla="*/ 2300667 h 2538970"/>
                <a:gd name="connsiteX149" fmla="*/ 1928016 w 2485572"/>
                <a:gd name="connsiteY149" fmla="*/ 2278512 h 2538970"/>
                <a:gd name="connsiteX150" fmla="*/ 1925175 w 2485572"/>
                <a:gd name="connsiteY150" fmla="*/ 2272832 h 2538970"/>
                <a:gd name="connsiteX151" fmla="*/ 1885979 w 2485572"/>
                <a:gd name="connsiteY151" fmla="*/ 2261470 h 2538970"/>
                <a:gd name="connsiteX152" fmla="*/ 1872061 w 2485572"/>
                <a:gd name="connsiteY152" fmla="*/ 2222273 h 2538970"/>
                <a:gd name="connsiteX153" fmla="*/ 1869221 w 2485572"/>
                <a:gd name="connsiteY153" fmla="*/ 2194438 h 2538970"/>
                <a:gd name="connsiteX154" fmla="*/ 1869221 w 2485572"/>
                <a:gd name="connsiteY154" fmla="*/ 2185917 h 2538970"/>
                <a:gd name="connsiteX155" fmla="*/ 1863540 w 2485572"/>
                <a:gd name="connsiteY155" fmla="*/ 2163479 h 2538970"/>
                <a:gd name="connsiteX156" fmla="*/ 1860700 w 2485572"/>
                <a:gd name="connsiteY156" fmla="*/ 2154958 h 2538970"/>
                <a:gd name="connsiteX157" fmla="*/ 1855303 w 2485572"/>
                <a:gd name="connsiteY157" fmla="*/ 2152402 h 2538970"/>
                <a:gd name="connsiteX158" fmla="*/ 1813266 w 2485572"/>
                <a:gd name="connsiteY158" fmla="*/ 2166319 h 2538970"/>
                <a:gd name="connsiteX159" fmla="*/ 1810426 w 2485572"/>
                <a:gd name="connsiteY159" fmla="*/ 2177397 h 2538970"/>
                <a:gd name="connsiteX160" fmla="*/ 1818663 w 2485572"/>
                <a:gd name="connsiteY160" fmla="*/ 2194438 h 2538970"/>
                <a:gd name="connsiteX161" fmla="*/ 1818663 w 2485572"/>
                <a:gd name="connsiteY161" fmla="*/ 2211196 h 2538970"/>
                <a:gd name="connsiteX162" fmla="*/ 1813266 w 2485572"/>
                <a:gd name="connsiteY162" fmla="*/ 2214037 h 2538970"/>
                <a:gd name="connsiteX163" fmla="*/ 1776626 w 2485572"/>
                <a:gd name="connsiteY163" fmla="*/ 2208356 h 2538970"/>
                <a:gd name="connsiteX164" fmla="*/ 1771230 w 2485572"/>
                <a:gd name="connsiteY164" fmla="*/ 2205516 h 2538970"/>
                <a:gd name="connsiteX165" fmla="*/ 1762708 w 2485572"/>
                <a:gd name="connsiteY165" fmla="*/ 2202676 h 2538970"/>
                <a:gd name="connsiteX166" fmla="*/ 1748791 w 2485572"/>
                <a:gd name="connsiteY166" fmla="*/ 2202676 h 2538970"/>
                <a:gd name="connsiteX167" fmla="*/ 1740270 w 2485572"/>
                <a:gd name="connsiteY167" fmla="*/ 2194438 h 2538970"/>
                <a:gd name="connsiteX168" fmla="*/ 1731749 w 2485572"/>
                <a:gd name="connsiteY168" fmla="*/ 2188758 h 2538970"/>
                <a:gd name="connsiteX169" fmla="*/ 1723512 w 2485572"/>
                <a:gd name="connsiteY169" fmla="*/ 2174556 h 2538970"/>
                <a:gd name="connsiteX170" fmla="*/ 1703914 w 2485572"/>
                <a:gd name="connsiteY170" fmla="*/ 2169159 h 2538970"/>
                <a:gd name="connsiteX171" fmla="*/ 1698233 w 2485572"/>
                <a:gd name="connsiteY171" fmla="*/ 2166319 h 2538970"/>
                <a:gd name="connsiteX172" fmla="*/ 1692552 w 2485572"/>
                <a:gd name="connsiteY172" fmla="*/ 2163479 h 2538970"/>
                <a:gd name="connsiteX173" fmla="*/ 1656196 w 2485572"/>
                <a:gd name="connsiteY173" fmla="*/ 2160638 h 2538970"/>
                <a:gd name="connsiteX174" fmla="*/ 1647675 w 2485572"/>
                <a:gd name="connsiteY174" fmla="*/ 2163479 h 2538970"/>
                <a:gd name="connsiteX175" fmla="*/ 1605638 w 2485572"/>
                <a:gd name="connsiteY175" fmla="*/ 2169159 h 2538970"/>
                <a:gd name="connsiteX176" fmla="*/ 1600242 w 2485572"/>
                <a:gd name="connsiteY176" fmla="*/ 2169159 h 2538970"/>
                <a:gd name="connsiteX177" fmla="*/ 1566442 w 2485572"/>
                <a:gd name="connsiteY177" fmla="*/ 2146721 h 2538970"/>
                <a:gd name="connsiteX178" fmla="*/ 1563601 w 2485572"/>
                <a:gd name="connsiteY178" fmla="*/ 2143881 h 2538970"/>
                <a:gd name="connsiteX179" fmla="*/ 1561045 w 2485572"/>
                <a:gd name="connsiteY179" fmla="*/ 2141040 h 2538970"/>
                <a:gd name="connsiteX180" fmla="*/ 1541447 w 2485572"/>
                <a:gd name="connsiteY180" fmla="*/ 2112921 h 2538970"/>
                <a:gd name="connsiteX181" fmla="*/ 1535766 w 2485572"/>
                <a:gd name="connsiteY181" fmla="*/ 2107524 h 2538970"/>
                <a:gd name="connsiteX182" fmla="*/ 1501966 w 2485572"/>
                <a:gd name="connsiteY182" fmla="*/ 2090482 h 2538970"/>
                <a:gd name="connsiteX183" fmla="*/ 1496570 w 2485572"/>
                <a:gd name="connsiteY183" fmla="*/ 2087926 h 2538970"/>
                <a:gd name="connsiteX184" fmla="*/ 1493729 w 2485572"/>
                <a:gd name="connsiteY184" fmla="*/ 2085086 h 2538970"/>
                <a:gd name="connsiteX185" fmla="*/ 1488049 w 2485572"/>
                <a:gd name="connsiteY185" fmla="*/ 2082245 h 2538970"/>
                <a:gd name="connsiteX186" fmla="*/ 1426413 w 2485572"/>
                <a:gd name="connsiteY186" fmla="*/ 2059807 h 2538970"/>
                <a:gd name="connsiteX187" fmla="*/ 1364778 w 2485572"/>
                <a:gd name="connsiteY187" fmla="*/ 2056966 h 2538970"/>
                <a:gd name="connsiteX188" fmla="*/ 1336659 w 2485572"/>
                <a:gd name="connsiteY188" fmla="*/ 2048445 h 2538970"/>
                <a:gd name="connsiteX189" fmla="*/ 1311380 w 2485572"/>
                <a:gd name="connsiteY189" fmla="*/ 2034528 h 2538970"/>
                <a:gd name="connsiteX190" fmla="*/ 1305983 w 2485572"/>
                <a:gd name="connsiteY190" fmla="*/ 2031688 h 2538970"/>
                <a:gd name="connsiteX191" fmla="*/ 1303143 w 2485572"/>
                <a:gd name="connsiteY191" fmla="*/ 2026291 h 2538970"/>
                <a:gd name="connsiteX192" fmla="*/ 1300303 w 2485572"/>
                <a:gd name="connsiteY192" fmla="*/ 2023451 h 2538970"/>
                <a:gd name="connsiteX193" fmla="*/ 1266787 w 2485572"/>
                <a:gd name="connsiteY193" fmla="*/ 2006409 h 2538970"/>
                <a:gd name="connsiteX194" fmla="*/ 1255426 w 2485572"/>
                <a:gd name="connsiteY194" fmla="*/ 2006409 h 2538970"/>
                <a:gd name="connsiteX195" fmla="*/ 1238668 w 2485572"/>
                <a:gd name="connsiteY195" fmla="*/ 2001012 h 2538970"/>
                <a:gd name="connsiteX196" fmla="*/ 1232987 w 2485572"/>
                <a:gd name="connsiteY196" fmla="*/ 2001012 h 2538970"/>
                <a:gd name="connsiteX197" fmla="*/ 1216229 w 2485572"/>
                <a:gd name="connsiteY197" fmla="*/ 1995331 h 2538970"/>
                <a:gd name="connsiteX198" fmla="*/ 1213389 w 2485572"/>
                <a:gd name="connsiteY198" fmla="*/ 1992491 h 2538970"/>
                <a:gd name="connsiteX199" fmla="*/ 1185554 w 2485572"/>
                <a:gd name="connsiteY199" fmla="*/ 1984254 h 2538970"/>
                <a:gd name="connsiteX200" fmla="*/ 1179873 w 2485572"/>
                <a:gd name="connsiteY200" fmla="*/ 1984254 h 2538970"/>
                <a:gd name="connsiteX201" fmla="*/ 1157434 w 2485572"/>
                <a:gd name="connsiteY201" fmla="*/ 1981414 h 2538970"/>
                <a:gd name="connsiteX202" fmla="*/ 1109717 w 2485572"/>
                <a:gd name="connsiteY202" fmla="*/ 1947614 h 2538970"/>
                <a:gd name="connsiteX203" fmla="*/ 1098639 w 2485572"/>
                <a:gd name="connsiteY203" fmla="*/ 1944774 h 2538970"/>
                <a:gd name="connsiteX204" fmla="*/ 1067680 w 2485572"/>
                <a:gd name="connsiteY204" fmla="*/ 1919779 h 2538970"/>
                <a:gd name="connsiteX205" fmla="*/ 1056603 w 2485572"/>
                <a:gd name="connsiteY205" fmla="*/ 1888819 h 2538970"/>
                <a:gd name="connsiteX206" fmla="*/ 1053762 w 2485572"/>
                <a:gd name="connsiteY206" fmla="*/ 1880298 h 2538970"/>
                <a:gd name="connsiteX207" fmla="*/ 1022803 w 2485572"/>
                <a:gd name="connsiteY207" fmla="*/ 1860700 h 2538970"/>
                <a:gd name="connsiteX208" fmla="*/ 1019962 w 2485572"/>
                <a:gd name="connsiteY208" fmla="*/ 1858143 h 2538970"/>
                <a:gd name="connsiteX209" fmla="*/ 1006045 w 2485572"/>
                <a:gd name="connsiteY209" fmla="*/ 1824343 h 2538970"/>
                <a:gd name="connsiteX210" fmla="*/ 1006045 w 2485572"/>
                <a:gd name="connsiteY210" fmla="*/ 1813266 h 2538970"/>
                <a:gd name="connsiteX211" fmla="*/ 1011725 w 2485572"/>
                <a:gd name="connsiteY211" fmla="*/ 1793668 h 2538970"/>
                <a:gd name="connsiteX212" fmla="*/ 1019962 w 2485572"/>
                <a:gd name="connsiteY212" fmla="*/ 1768389 h 2538970"/>
                <a:gd name="connsiteX213" fmla="*/ 1025643 w 2485572"/>
                <a:gd name="connsiteY213" fmla="*/ 1737429 h 2538970"/>
                <a:gd name="connsiteX214" fmla="*/ 1025643 w 2485572"/>
                <a:gd name="connsiteY214" fmla="*/ 1723512 h 2538970"/>
                <a:gd name="connsiteX215" fmla="*/ 1019962 w 2485572"/>
                <a:gd name="connsiteY215" fmla="*/ 1720671 h 2538970"/>
                <a:gd name="connsiteX216" fmla="*/ 1014566 w 2485572"/>
                <a:gd name="connsiteY216" fmla="*/ 1712435 h 2538970"/>
                <a:gd name="connsiteX217" fmla="*/ 1011725 w 2485572"/>
                <a:gd name="connsiteY217" fmla="*/ 1709594 h 2538970"/>
                <a:gd name="connsiteX218" fmla="*/ 983606 w 2485572"/>
                <a:gd name="connsiteY218" fmla="*/ 1692552 h 2538970"/>
                <a:gd name="connsiteX219" fmla="*/ 977925 w 2485572"/>
                <a:gd name="connsiteY219" fmla="*/ 1692552 h 2538970"/>
                <a:gd name="connsiteX220" fmla="*/ 950090 w 2485572"/>
                <a:gd name="connsiteY220" fmla="*/ 1653356 h 2538970"/>
                <a:gd name="connsiteX221" fmla="*/ 950090 w 2485572"/>
                <a:gd name="connsiteY221" fmla="*/ 1639438 h 2538970"/>
                <a:gd name="connsiteX222" fmla="*/ 952931 w 2485572"/>
                <a:gd name="connsiteY222" fmla="*/ 1636598 h 2538970"/>
                <a:gd name="connsiteX223" fmla="*/ 975369 w 2485572"/>
                <a:gd name="connsiteY223" fmla="*/ 1597401 h 2538970"/>
                <a:gd name="connsiteX224" fmla="*/ 980766 w 2485572"/>
                <a:gd name="connsiteY224" fmla="*/ 1591721 h 2538970"/>
                <a:gd name="connsiteX225" fmla="*/ 1017406 w 2485572"/>
                <a:gd name="connsiteY225" fmla="*/ 1561045 h 2538970"/>
                <a:gd name="connsiteX226" fmla="*/ 1022803 w 2485572"/>
                <a:gd name="connsiteY226" fmla="*/ 1558205 h 2538970"/>
                <a:gd name="connsiteX227" fmla="*/ 1025643 w 2485572"/>
                <a:gd name="connsiteY227" fmla="*/ 1555364 h 2538970"/>
                <a:gd name="connsiteX228" fmla="*/ 1031324 w 2485572"/>
                <a:gd name="connsiteY228" fmla="*/ 1549684 h 2538970"/>
                <a:gd name="connsiteX229" fmla="*/ 1293866 w 2485572"/>
                <a:gd name="connsiteY229" fmla="*/ 1680648 h 2538970"/>
                <a:gd name="connsiteX230" fmla="*/ 1455791 w 2485572"/>
                <a:gd name="connsiteY230" fmla="*/ 1685410 h 2538970"/>
                <a:gd name="connsiteX231" fmla="*/ 1289417 w 2485572"/>
                <a:gd name="connsiteY231" fmla="*/ 1536685 h 2538970"/>
                <a:gd name="connsiteX232" fmla="*/ 1061999 w 2485572"/>
                <a:gd name="connsiteY232" fmla="*/ 1465610 h 2538970"/>
                <a:gd name="connsiteX233" fmla="*/ 1061999 w 2485572"/>
                <a:gd name="connsiteY233" fmla="*/ 1429254 h 2538970"/>
                <a:gd name="connsiteX234" fmla="*/ 1048082 w 2485572"/>
                <a:gd name="connsiteY234" fmla="*/ 1403975 h 2538970"/>
                <a:gd name="connsiteX235" fmla="*/ 1022803 w 2485572"/>
                <a:gd name="connsiteY235" fmla="*/ 1387217 h 2538970"/>
                <a:gd name="connsiteX236" fmla="*/ 1011725 w 2485572"/>
                <a:gd name="connsiteY236" fmla="*/ 1381536 h 2538970"/>
                <a:gd name="connsiteX237" fmla="*/ 1000364 w 2485572"/>
                <a:gd name="connsiteY237" fmla="*/ 1381536 h 2538970"/>
                <a:gd name="connsiteX238" fmla="*/ 961167 w 2485572"/>
                <a:gd name="connsiteY238" fmla="*/ 1376140 h 2538970"/>
                <a:gd name="connsiteX239" fmla="*/ 924811 w 2485572"/>
                <a:gd name="connsiteY239" fmla="*/ 1367618 h 2538970"/>
                <a:gd name="connsiteX240" fmla="*/ 919131 w 2485572"/>
                <a:gd name="connsiteY240" fmla="*/ 1367618 h 2538970"/>
                <a:gd name="connsiteX241" fmla="*/ 913450 w 2485572"/>
                <a:gd name="connsiteY241" fmla="*/ 1364778 h 2538970"/>
                <a:gd name="connsiteX242" fmla="*/ 908053 w 2485572"/>
                <a:gd name="connsiteY242" fmla="*/ 1364778 h 2538970"/>
                <a:gd name="connsiteX243" fmla="*/ 877094 w 2485572"/>
                <a:gd name="connsiteY243" fmla="*/ 1381536 h 2538970"/>
                <a:gd name="connsiteX244" fmla="*/ 868857 w 2485572"/>
                <a:gd name="connsiteY244" fmla="*/ 1390057 h 2538970"/>
                <a:gd name="connsiteX245" fmla="*/ 835057 w 2485572"/>
                <a:gd name="connsiteY245" fmla="*/ 1434934 h 2538970"/>
                <a:gd name="connsiteX246" fmla="*/ 832217 w 2485572"/>
                <a:gd name="connsiteY246" fmla="*/ 1440331 h 2538970"/>
                <a:gd name="connsiteX247" fmla="*/ 832217 w 2485572"/>
                <a:gd name="connsiteY247" fmla="*/ 1446012 h 2538970"/>
                <a:gd name="connsiteX248" fmla="*/ 767741 w 2485572"/>
                <a:gd name="connsiteY248" fmla="*/ 1513327 h 2538970"/>
                <a:gd name="connsiteX249" fmla="*/ 711787 w 2485572"/>
                <a:gd name="connsiteY249" fmla="*/ 1535766 h 2538970"/>
                <a:gd name="connsiteX250" fmla="*/ 686508 w 2485572"/>
                <a:gd name="connsiteY250" fmla="*/ 1541447 h 2538970"/>
                <a:gd name="connsiteX251" fmla="*/ 661513 w 2485572"/>
                <a:gd name="connsiteY251" fmla="*/ 1549684 h 2538970"/>
                <a:gd name="connsiteX252" fmla="*/ 658672 w 2485572"/>
                <a:gd name="connsiteY252" fmla="*/ 1552524 h 2538970"/>
                <a:gd name="connsiteX253" fmla="*/ 652992 w 2485572"/>
                <a:gd name="connsiteY253" fmla="*/ 1555364 h 2538970"/>
                <a:gd name="connsiteX254" fmla="*/ 624873 w 2485572"/>
                <a:gd name="connsiteY254" fmla="*/ 1561045 h 2538970"/>
                <a:gd name="connsiteX255" fmla="*/ 619476 w 2485572"/>
                <a:gd name="connsiteY255" fmla="*/ 1558205 h 2538970"/>
                <a:gd name="connsiteX256" fmla="*/ 616636 w 2485572"/>
                <a:gd name="connsiteY256" fmla="*/ 1555364 h 2538970"/>
                <a:gd name="connsiteX257" fmla="*/ 597037 w 2485572"/>
                <a:gd name="connsiteY257" fmla="*/ 1532926 h 2538970"/>
                <a:gd name="connsiteX258" fmla="*/ 594197 w 2485572"/>
                <a:gd name="connsiteY258" fmla="*/ 1521848 h 2538970"/>
                <a:gd name="connsiteX259" fmla="*/ 591357 w 2485572"/>
                <a:gd name="connsiteY259" fmla="*/ 1519008 h 2538970"/>
                <a:gd name="connsiteX260" fmla="*/ 566078 w 2485572"/>
                <a:gd name="connsiteY260" fmla="*/ 1482368 h 2538970"/>
                <a:gd name="connsiteX261" fmla="*/ 560397 w 2485572"/>
                <a:gd name="connsiteY261" fmla="*/ 1471291 h 2538970"/>
                <a:gd name="connsiteX262" fmla="*/ 555000 w 2485572"/>
                <a:gd name="connsiteY262" fmla="*/ 1465610 h 2538970"/>
                <a:gd name="connsiteX263" fmla="*/ 498762 w 2485572"/>
                <a:gd name="connsiteY263" fmla="*/ 1432094 h 2538970"/>
                <a:gd name="connsiteX264" fmla="*/ 490525 w 2485572"/>
                <a:gd name="connsiteY264" fmla="*/ 1429254 h 2538970"/>
                <a:gd name="connsiteX265" fmla="*/ 487685 w 2485572"/>
                <a:gd name="connsiteY265" fmla="*/ 1429254 h 2538970"/>
                <a:gd name="connsiteX266" fmla="*/ 462406 w 2485572"/>
                <a:gd name="connsiteY266" fmla="*/ 1426413 h 2538970"/>
                <a:gd name="connsiteX267" fmla="*/ 400770 w 2485572"/>
                <a:gd name="connsiteY267" fmla="*/ 1426413 h 2538970"/>
                <a:gd name="connsiteX268" fmla="*/ 392250 w 2485572"/>
                <a:gd name="connsiteY268" fmla="*/ 1423573 h 2538970"/>
                <a:gd name="connsiteX269" fmla="*/ 384013 w 2485572"/>
                <a:gd name="connsiteY269" fmla="*/ 1420733 h 2538970"/>
                <a:gd name="connsiteX270" fmla="*/ 375492 w 2485572"/>
                <a:gd name="connsiteY270" fmla="*/ 1420733 h 2538970"/>
                <a:gd name="connsiteX271" fmla="*/ 319537 w 2485572"/>
                <a:gd name="connsiteY271" fmla="*/ 1409655 h 2538970"/>
                <a:gd name="connsiteX272" fmla="*/ 313856 w 2485572"/>
                <a:gd name="connsiteY272" fmla="*/ 1406815 h 2538970"/>
                <a:gd name="connsiteX273" fmla="*/ 308176 w 2485572"/>
                <a:gd name="connsiteY273" fmla="*/ 1406815 h 2538970"/>
                <a:gd name="connsiteX274" fmla="*/ 297098 w 2485572"/>
                <a:gd name="connsiteY274" fmla="*/ 1401134 h 2538970"/>
                <a:gd name="connsiteX275" fmla="*/ 221546 w 2485572"/>
                <a:gd name="connsiteY275" fmla="*/ 1392898 h 2538970"/>
                <a:gd name="connsiteX276" fmla="*/ 213025 w 2485572"/>
                <a:gd name="connsiteY276" fmla="*/ 1392898 h 2538970"/>
                <a:gd name="connsiteX277" fmla="*/ 204504 w 2485572"/>
                <a:gd name="connsiteY277" fmla="*/ 1395738 h 2538970"/>
                <a:gd name="connsiteX278" fmla="*/ 154230 w 2485572"/>
                <a:gd name="connsiteY278" fmla="*/ 1406815 h 2538970"/>
                <a:gd name="connsiteX279" fmla="*/ 148549 w 2485572"/>
                <a:gd name="connsiteY279" fmla="*/ 1403975 h 2538970"/>
                <a:gd name="connsiteX280" fmla="*/ 137472 w 2485572"/>
                <a:gd name="connsiteY280" fmla="*/ 1398294 h 2538970"/>
                <a:gd name="connsiteX281" fmla="*/ 131791 w 2485572"/>
                <a:gd name="connsiteY281" fmla="*/ 1398294 h 2538970"/>
                <a:gd name="connsiteX282" fmla="*/ 67316 w 2485572"/>
                <a:gd name="connsiteY282" fmla="*/ 1418177 h 2538970"/>
                <a:gd name="connsiteX283" fmla="*/ 58795 w 2485572"/>
                <a:gd name="connsiteY283" fmla="*/ 1420733 h 2538970"/>
                <a:gd name="connsiteX284" fmla="*/ 50558 w 2485572"/>
                <a:gd name="connsiteY284" fmla="*/ 1423573 h 2538970"/>
                <a:gd name="connsiteX285" fmla="*/ 42037 w 2485572"/>
                <a:gd name="connsiteY285" fmla="*/ 1423573 h 2538970"/>
                <a:gd name="connsiteX286" fmla="*/ 5681 w 2485572"/>
                <a:gd name="connsiteY286" fmla="*/ 1432094 h 2538970"/>
                <a:gd name="connsiteX287" fmla="*/ 2840 w 2485572"/>
                <a:gd name="connsiteY287" fmla="*/ 1403975 h 2538970"/>
                <a:gd name="connsiteX288" fmla="*/ 0 w 2485572"/>
                <a:gd name="connsiteY288" fmla="*/ 1395738 h 2538970"/>
                <a:gd name="connsiteX289" fmla="*/ 5681 w 2485572"/>
                <a:gd name="connsiteY289" fmla="*/ 1373299 h 2538970"/>
                <a:gd name="connsiteX290" fmla="*/ 5681 w 2485572"/>
                <a:gd name="connsiteY290" fmla="*/ 1361938 h 2538970"/>
                <a:gd name="connsiteX291" fmla="*/ 11361 w 2485572"/>
                <a:gd name="connsiteY291" fmla="*/ 1345180 h 2538970"/>
                <a:gd name="connsiteX292" fmla="*/ 42037 w 2485572"/>
                <a:gd name="connsiteY292" fmla="*/ 1305983 h 2538970"/>
                <a:gd name="connsiteX293" fmla="*/ 47718 w 2485572"/>
                <a:gd name="connsiteY293" fmla="*/ 1294622 h 2538970"/>
                <a:gd name="connsiteX294" fmla="*/ 39197 w 2485572"/>
                <a:gd name="connsiteY294" fmla="*/ 1275024 h 2538970"/>
                <a:gd name="connsiteX295" fmla="*/ 33516 w 2485572"/>
                <a:gd name="connsiteY295" fmla="*/ 1269627 h 2538970"/>
                <a:gd name="connsiteX296" fmla="*/ 33516 w 2485572"/>
                <a:gd name="connsiteY296" fmla="*/ 1244348 h 2538970"/>
                <a:gd name="connsiteX297" fmla="*/ 64475 w 2485572"/>
                <a:gd name="connsiteY297" fmla="*/ 1213389 h 2538970"/>
                <a:gd name="connsiteX298" fmla="*/ 81233 w 2485572"/>
                <a:gd name="connsiteY298" fmla="*/ 1199471 h 2538970"/>
                <a:gd name="connsiteX299" fmla="*/ 86914 w 2485572"/>
                <a:gd name="connsiteY299" fmla="*/ 1190950 h 2538970"/>
                <a:gd name="connsiteX300" fmla="*/ 97991 w 2485572"/>
                <a:gd name="connsiteY300" fmla="*/ 1160275 h 2538970"/>
                <a:gd name="connsiteX301" fmla="*/ 95435 w 2485572"/>
                <a:gd name="connsiteY301" fmla="*/ 1151753 h 2538970"/>
                <a:gd name="connsiteX302" fmla="*/ 95435 w 2485572"/>
                <a:gd name="connsiteY302" fmla="*/ 1121078 h 2538970"/>
                <a:gd name="connsiteX303" fmla="*/ 100832 w 2485572"/>
                <a:gd name="connsiteY303" fmla="*/ 1112557 h 2538970"/>
                <a:gd name="connsiteX304" fmla="*/ 103672 w 2485572"/>
                <a:gd name="connsiteY304" fmla="*/ 1106876 h 2538970"/>
                <a:gd name="connsiteX305" fmla="*/ 154230 w 2485572"/>
                <a:gd name="connsiteY305" fmla="*/ 1070520 h 2538970"/>
                <a:gd name="connsiteX306" fmla="*/ 176668 w 2485572"/>
                <a:gd name="connsiteY306" fmla="*/ 1045241 h 2538970"/>
                <a:gd name="connsiteX307" fmla="*/ 176668 w 2485572"/>
                <a:gd name="connsiteY307" fmla="*/ 1037004 h 2538970"/>
                <a:gd name="connsiteX308" fmla="*/ 173828 w 2485572"/>
                <a:gd name="connsiteY308" fmla="*/ 1028483 h 2538970"/>
                <a:gd name="connsiteX309" fmla="*/ 157070 w 2485572"/>
                <a:gd name="connsiteY309" fmla="*/ 1008885 h 2538970"/>
                <a:gd name="connsiteX310" fmla="*/ 154230 w 2485572"/>
                <a:gd name="connsiteY310" fmla="*/ 1000648 h 2538970"/>
                <a:gd name="connsiteX311" fmla="*/ 157070 w 2485572"/>
                <a:gd name="connsiteY311" fmla="*/ 964008 h 2538970"/>
                <a:gd name="connsiteX312" fmla="*/ 154230 w 2485572"/>
                <a:gd name="connsiteY312" fmla="*/ 955771 h 2538970"/>
                <a:gd name="connsiteX313" fmla="*/ 126111 w 2485572"/>
                <a:gd name="connsiteY313" fmla="*/ 930492 h 2538970"/>
                <a:gd name="connsiteX314" fmla="*/ 112193 w 2485572"/>
                <a:gd name="connsiteY314" fmla="*/ 927652 h 2538970"/>
                <a:gd name="connsiteX315" fmla="*/ 109353 w 2485572"/>
                <a:gd name="connsiteY315" fmla="*/ 921971 h 2538970"/>
                <a:gd name="connsiteX316" fmla="*/ 109353 w 2485572"/>
                <a:gd name="connsiteY316" fmla="*/ 908053 h 2538970"/>
                <a:gd name="connsiteX317" fmla="*/ 117590 w 2485572"/>
                <a:gd name="connsiteY317" fmla="*/ 891295 h 2538970"/>
                <a:gd name="connsiteX318" fmla="*/ 123270 w 2485572"/>
                <a:gd name="connsiteY318" fmla="*/ 885615 h 2538970"/>
                <a:gd name="connsiteX319" fmla="*/ 148549 w 2485572"/>
                <a:gd name="connsiteY319" fmla="*/ 866016 h 2538970"/>
                <a:gd name="connsiteX320" fmla="*/ 128951 w 2485572"/>
                <a:gd name="connsiteY320" fmla="*/ 840738 h 2538970"/>
                <a:gd name="connsiteX321" fmla="*/ 126111 w 2485572"/>
                <a:gd name="connsiteY321" fmla="*/ 821139 h 2538970"/>
                <a:gd name="connsiteX322" fmla="*/ 140028 w 2485572"/>
                <a:gd name="connsiteY322" fmla="*/ 812618 h 2538970"/>
                <a:gd name="connsiteX323" fmla="*/ 142869 w 2485572"/>
                <a:gd name="connsiteY323" fmla="*/ 790464 h 2538970"/>
                <a:gd name="connsiteX324" fmla="*/ 154230 w 2485572"/>
                <a:gd name="connsiteY324" fmla="*/ 773422 h 2538970"/>
                <a:gd name="connsiteX325" fmla="*/ 157070 w 2485572"/>
                <a:gd name="connsiteY325" fmla="*/ 762344 h 2538970"/>
                <a:gd name="connsiteX326" fmla="*/ 157070 w 2485572"/>
                <a:gd name="connsiteY326" fmla="*/ 753824 h 2538970"/>
                <a:gd name="connsiteX327" fmla="*/ 145709 w 2485572"/>
                <a:gd name="connsiteY327" fmla="*/ 731385 h 2538970"/>
                <a:gd name="connsiteX328" fmla="*/ 145709 w 2485572"/>
                <a:gd name="connsiteY328" fmla="*/ 723148 h 2538970"/>
                <a:gd name="connsiteX329" fmla="*/ 159627 w 2485572"/>
                <a:gd name="connsiteY329" fmla="*/ 714627 h 2538970"/>
                <a:gd name="connsiteX330" fmla="*/ 204504 w 2485572"/>
                <a:gd name="connsiteY330" fmla="*/ 708946 h 2538970"/>
                <a:gd name="connsiteX331" fmla="*/ 232623 w 2485572"/>
                <a:gd name="connsiteY331" fmla="*/ 678271 h 2538970"/>
                <a:gd name="connsiteX332" fmla="*/ 232623 w 2485572"/>
                <a:gd name="connsiteY332" fmla="*/ 666909 h 2538970"/>
                <a:gd name="connsiteX333" fmla="*/ 215865 w 2485572"/>
                <a:gd name="connsiteY333" fmla="*/ 644755 h 2538970"/>
                <a:gd name="connsiteX334" fmla="*/ 218705 w 2485572"/>
                <a:gd name="connsiteY334" fmla="*/ 613795 h 2538970"/>
                <a:gd name="connsiteX335" fmla="*/ 241144 w 2485572"/>
                <a:gd name="connsiteY335" fmla="*/ 582836 h 2538970"/>
                <a:gd name="connsiteX336" fmla="*/ 252221 w 2485572"/>
                <a:gd name="connsiteY336" fmla="*/ 571758 h 2538970"/>
                <a:gd name="connsiteX337" fmla="*/ 285737 w 2485572"/>
                <a:gd name="connsiteY337" fmla="*/ 524041 h 2538970"/>
                <a:gd name="connsiteX338" fmla="*/ 291418 w 2485572"/>
                <a:gd name="connsiteY338" fmla="*/ 518644 h 2538970"/>
                <a:gd name="connsiteX339" fmla="*/ 322377 w 2485572"/>
                <a:gd name="connsiteY339" fmla="*/ 518644 h 2538970"/>
                <a:gd name="connsiteX340" fmla="*/ 333455 w 2485572"/>
                <a:gd name="connsiteY340" fmla="*/ 510123 h 2538970"/>
                <a:gd name="connsiteX341" fmla="*/ 341976 w 2485572"/>
                <a:gd name="connsiteY341" fmla="*/ 482004 h 2538970"/>
                <a:gd name="connsiteX342" fmla="*/ 347372 w 2485572"/>
                <a:gd name="connsiteY342" fmla="*/ 476607 h 2538970"/>
                <a:gd name="connsiteX343" fmla="*/ 386853 w 2485572"/>
                <a:gd name="connsiteY343" fmla="*/ 459565 h 2538970"/>
                <a:gd name="connsiteX344" fmla="*/ 389409 w 2485572"/>
                <a:gd name="connsiteY344" fmla="*/ 454169 h 2538970"/>
                <a:gd name="connsiteX345" fmla="*/ 400770 w 2485572"/>
                <a:gd name="connsiteY345" fmla="*/ 434570 h 2538970"/>
                <a:gd name="connsiteX346" fmla="*/ 414688 w 2485572"/>
                <a:gd name="connsiteY346" fmla="*/ 392534 h 2538970"/>
                <a:gd name="connsiteX347" fmla="*/ 428890 w 2485572"/>
                <a:gd name="connsiteY347" fmla="*/ 341976 h 2538970"/>
                <a:gd name="connsiteX348" fmla="*/ 434286 w 2485572"/>
                <a:gd name="connsiteY348" fmla="*/ 255062 h 2538970"/>
                <a:gd name="connsiteX349" fmla="*/ 437127 w 2485572"/>
                <a:gd name="connsiteY349" fmla="*/ 252221 h 2538970"/>
                <a:gd name="connsiteX350" fmla="*/ 448488 w 2485572"/>
                <a:gd name="connsiteY350" fmla="*/ 235463 h 2538970"/>
                <a:gd name="connsiteX351" fmla="*/ 468086 w 2485572"/>
                <a:gd name="connsiteY351" fmla="*/ 221546 h 2538970"/>
                <a:gd name="connsiteX352" fmla="*/ 501602 w 2485572"/>
                <a:gd name="connsiteY352" fmla="*/ 215865 h 2538970"/>
                <a:gd name="connsiteX353" fmla="*/ 512964 w 2485572"/>
                <a:gd name="connsiteY353" fmla="*/ 213025 h 2538970"/>
                <a:gd name="connsiteX354" fmla="*/ 555000 w 2485572"/>
                <a:gd name="connsiteY354" fmla="*/ 187746 h 2538970"/>
                <a:gd name="connsiteX355" fmla="*/ 557557 w 2485572"/>
                <a:gd name="connsiteY355" fmla="*/ 182349 h 2538970"/>
                <a:gd name="connsiteX356" fmla="*/ 602434 w 2485572"/>
                <a:gd name="connsiteY356" fmla="*/ 131791 h 2538970"/>
                <a:gd name="connsiteX357" fmla="*/ 605274 w 2485572"/>
                <a:gd name="connsiteY357" fmla="*/ 123270 h 2538970"/>
                <a:gd name="connsiteX358" fmla="*/ 594197 w 2485572"/>
                <a:gd name="connsiteY358" fmla="*/ 70156 h 2538970"/>
                <a:gd name="connsiteX359" fmla="*/ 650151 w 2485572"/>
                <a:gd name="connsiteY359" fmla="*/ 92595 h 2538970"/>
                <a:gd name="connsiteX360" fmla="*/ 664069 w 2485572"/>
                <a:gd name="connsiteY360" fmla="*/ 92595 h 2538970"/>
                <a:gd name="connsiteX361" fmla="*/ 689348 w 2485572"/>
                <a:gd name="connsiteY361" fmla="*/ 98275 h 2538970"/>
                <a:gd name="connsiteX362" fmla="*/ 723148 w 2485572"/>
                <a:gd name="connsiteY362" fmla="*/ 89754 h 2538970"/>
                <a:gd name="connsiteX363" fmla="*/ 725704 w 2485572"/>
                <a:gd name="connsiteY363" fmla="*/ 92595 h 2538970"/>
                <a:gd name="connsiteX364" fmla="*/ 731385 w 2485572"/>
                <a:gd name="connsiteY364" fmla="*/ 92595 h 2538970"/>
                <a:gd name="connsiteX365" fmla="*/ 737065 w 2485572"/>
                <a:gd name="connsiteY365" fmla="*/ 95435 h 2538970"/>
                <a:gd name="connsiteX366" fmla="*/ 742746 w 2485572"/>
                <a:gd name="connsiteY366" fmla="*/ 95435 h 2538970"/>
                <a:gd name="connsiteX367" fmla="*/ 779102 w 2485572"/>
                <a:gd name="connsiteY367" fmla="*/ 75837 h 2538970"/>
                <a:gd name="connsiteX368" fmla="*/ 818299 w 2485572"/>
                <a:gd name="connsiteY368" fmla="*/ 39197 h 2538970"/>
                <a:gd name="connsiteX369" fmla="*/ 823980 w 2485572"/>
                <a:gd name="connsiteY369" fmla="*/ 33800 h 2538970"/>
                <a:gd name="connsiteX370" fmla="*/ 851815 w 2485572"/>
                <a:gd name="connsiteY370" fmla="*/ 19598 h 2538970"/>
                <a:gd name="connsiteX371" fmla="*/ 854655 w 2485572"/>
                <a:gd name="connsiteY371" fmla="*/ 14202 h 2538970"/>
                <a:gd name="connsiteX372" fmla="*/ 888455 w 2485572"/>
                <a:gd name="connsiteY372" fmla="*/ 8521 h 2538970"/>
                <a:gd name="connsiteX373" fmla="*/ 893852 w 2485572"/>
                <a:gd name="connsiteY373" fmla="*/ 11361 h 2538970"/>
                <a:gd name="connsiteX374" fmla="*/ 933332 w 2485572"/>
                <a:gd name="connsiteY374" fmla="*/ 36640 h 2538970"/>
                <a:gd name="connsiteX375" fmla="*/ 938729 w 2485572"/>
                <a:gd name="connsiteY375" fmla="*/ 42037 h 2538970"/>
                <a:gd name="connsiteX376" fmla="*/ 969689 w 2485572"/>
                <a:gd name="connsiteY376" fmla="*/ 61635 h 2538970"/>
                <a:gd name="connsiteX377" fmla="*/ 972529 w 2485572"/>
                <a:gd name="connsiteY377" fmla="*/ 64475 h 2538970"/>
                <a:gd name="connsiteX378" fmla="*/ 977925 w 2485572"/>
                <a:gd name="connsiteY378" fmla="*/ 67316 h 2538970"/>
                <a:gd name="connsiteX379" fmla="*/ 1011725 w 2485572"/>
                <a:gd name="connsiteY379" fmla="*/ 67316 h 2538970"/>
                <a:gd name="connsiteX380" fmla="*/ 1031324 w 2485572"/>
                <a:gd name="connsiteY380" fmla="*/ 64475 h 2538970"/>
                <a:gd name="connsiteX381" fmla="*/ 1042401 w 2485572"/>
                <a:gd name="connsiteY381" fmla="*/ 64475 h 2538970"/>
                <a:gd name="connsiteX382" fmla="*/ 1104036 w 2485572"/>
                <a:gd name="connsiteY382" fmla="*/ 70156 h 2538970"/>
                <a:gd name="connsiteX383" fmla="*/ 1109717 w 2485572"/>
                <a:gd name="connsiteY383" fmla="*/ 75837 h 2538970"/>
                <a:gd name="connsiteX384" fmla="*/ 1118238 w 2485572"/>
                <a:gd name="connsiteY384" fmla="*/ 81233 h 2538970"/>
                <a:gd name="connsiteX385" fmla="*/ 1121078 w 2485572"/>
                <a:gd name="connsiteY385" fmla="*/ 84074 h 2538970"/>
                <a:gd name="connsiteX386" fmla="*/ 1143517 w 2485572"/>
                <a:gd name="connsiteY386" fmla="*/ 95435 h 2538970"/>
                <a:gd name="connsiteX387" fmla="*/ 1151754 w 2485572"/>
                <a:gd name="connsiteY387" fmla="*/ 100832 h 2538970"/>
                <a:gd name="connsiteX388" fmla="*/ 1171352 w 2485572"/>
                <a:gd name="connsiteY388" fmla="*/ 100832 h 2538970"/>
                <a:gd name="connsiteX389" fmla="*/ 1174192 w 2485572"/>
                <a:gd name="connsiteY389" fmla="*/ 98275 h 2538970"/>
                <a:gd name="connsiteX390" fmla="*/ 1188110 w 2485572"/>
                <a:gd name="connsiteY390" fmla="*/ 89754 h 2538970"/>
                <a:gd name="connsiteX391" fmla="*/ 1193791 w 2485572"/>
                <a:gd name="connsiteY391" fmla="*/ 84074 h 2538970"/>
                <a:gd name="connsiteX392" fmla="*/ 1238668 w 2485572"/>
                <a:gd name="connsiteY392" fmla="*/ 75837 h 2538970"/>
                <a:gd name="connsiteX393" fmla="*/ 1244348 w 2485572"/>
                <a:gd name="connsiteY393" fmla="*/ 78677 h 2538970"/>
                <a:gd name="connsiteX394" fmla="*/ 1272184 w 2485572"/>
                <a:gd name="connsiteY394" fmla="*/ 75837 h 2538970"/>
                <a:gd name="connsiteX395" fmla="*/ 1280705 w 2485572"/>
                <a:gd name="connsiteY395" fmla="*/ 72996 h 2538970"/>
                <a:gd name="connsiteX396" fmla="*/ 1286385 w 2485572"/>
                <a:gd name="connsiteY396" fmla="*/ 72996 h 2538970"/>
                <a:gd name="connsiteX397" fmla="*/ 1348020 w 2485572"/>
                <a:gd name="connsiteY397" fmla="*/ 50558 h 2538970"/>
                <a:gd name="connsiteX398" fmla="*/ 1350861 w 2485572"/>
                <a:gd name="connsiteY398" fmla="*/ 50558 h 2538970"/>
                <a:gd name="connsiteX399" fmla="*/ 1392898 w 2485572"/>
                <a:gd name="connsiteY399" fmla="*/ 39197 h 2538970"/>
                <a:gd name="connsiteX400" fmla="*/ 1406815 w 2485572"/>
                <a:gd name="connsiteY400" fmla="*/ 39197 h 2538970"/>
                <a:gd name="connsiteX401" fmla="*/ 1459929 w 2485572"/>
                <a:gd name="connsiteY401" fmla="*/ 36640 h 2538970"/>
                <a:gd name="connsiteX402" fmla="*/ 1468450 w 2485572"/>
                <a:gd name="connsiteY402" fmla="*/ 36640 h 2538970"/>
                <a:gd name="connsiteX403" fmla="*/ 1474131 w 2485572"/>
                <a:gd name="connsiteY403" fmla="*/ 33800 h 2538970"/>
                <a:gd name="connsiteX404" fmla="*/ 1479528 w 2485572"/>
                <a:gd name="connsiteY404" fmla="*/ 30960 h 2538970"/>
                <a:gd name="connsiteX405" fmla="*/ 1485208 w 2485572"/>
                <a:gd name="connsiteY405" fmla="*/ 30960 h 2538970"/>
                <a:gd name="connsiteX406" fmla="*/ 1544003 w 2485572"/>
                <a:gd name="connsiteY406" fmla="*/ 16758 h 2538970"/>
                <a:gd name="connsiteX407" fmla="*/ 1549684 w 2485572"/>
                <a:gd name="connsiteY407" fmla="*/ 14202 h 2538970"/>
                <a:gd name="connsiteX408" fmla="*/ 1555364 w 2485572"/>
                <a:gd name="connsiteY408" fmla="*/ 14202 h 2538970"/>
                <a:gd name="connsiteX409" fmla="*/ 1563601 w 2485572"/>
                <a:gd name="connsiteY409" fmla="*/ 11361 h 2538970"/>
                <a:gd name="connsiteX410" fmla="*/ 1614159 w 2485572"/>
                <a:gd name="connsiteY410" fmla="*/ 22439 h 2538970"/>
                <a:gd name="connsiteX411" fmla="*/ 1619840 w 2485572"/>
                <a:gd name="connsiteY411" fmla="*/ 19598 h 2538970"/>
                <a:gd name="connsiteX412" fmla="*/ 1630917 w 2485572"/>
                <a:gd name="connsiteY412" fmla="*/ 16758 h 2538970"/>
                <a:gd name="connsiteX413" fmla="*/ 1645119 w 2485572"/>
                <a:gd name="connsiteY413" fmla="*/ 8521 h 2538970"/>
                <a:gd name="connsiteX414" fmla="*/ 1653356 w 2485572"/>
                <a:gd name="connsiteY414" fmla="*/ 5681 h 2538970"/>
                <a:gd name="connsiteX415" fmla="*/ 1689712 w 2485572"/>
                <a:gd name="connsiteY415" fmla="*/ 0 h 2538970"/>
                <a:gd name="connsiteX416" fmla="*/ 1698233 w 2485572"/>
                <a:gd name="connsiteY416" fmla="*/ 11361 h 2538970"/>
                <a:gd name="connsiteX417" fmla="*/ 1703914 w 2485572"/>
                <a:gd name="connsiteY417" fmla="*/ 14202 h 2538970"/>
                <a:gd name="connsiteX418" fmla="*/ 1709310 w 2485572"/>
                <a:gd name="connsiteY418" fmla="*/ 16758 h 2538970"/>
                <a:gd name="connsiteX419" fmla="*/ 1717831 w 2485572"/>
                <a:gd name="connsiteY419" fmla="*/ 16758 h 2538970"/>
                <a:gd name="connsiteX420" fmla="*/ 1757028 w 2485572"/>
                <a:gd name="connsiteY420" fmla="*/ 22439 h 2538970"/>
                <a:gd name="connsiteX421" fmla="*/ 1762708 w 2485572"/>
                <a:gd name="connsiteY421" fmla="*/ 25279 h 2538970"/>
                <a:gd name="connsiteX422" fmla="*/ 1768389 w 2485572"/>
                <a:gd name="connsiteY422" fmla="*/ 25279 h 2538970"/>
                <a:gd name="connsiteX423" fmla="*/ 1787987 w 2485572"/>
                <a:gd name="connsiteY423" fmla="*/ 33800 h 2538970"/>
                <a:gd name="connsiteX424" fmla="*/ 1793384 w 2485572"/>
                <a:gd name="connsiteY424" fmla="*/ 33800 h 2538970"/>
                <a:gd name="connsiteX425" fmla="*/ 1801905 w 2485572"/>
                <a:gd name="connsiteY425" fmla="*/ 36640 h 2538970"/>
                <a:gd name="connsiteX426" fmla="*/ 1835421 w 2485572"/>
                <a:gd name="connsiteY426" fmla="*/ 42037 h 2538970"/>
                <a:gd name="connsiteX427" fmla="*/ 1891659 w 2485572"/>
                <a:gd name="connsiteY427" fmla="*/ 61635 h 2538970"/>
                <a:gd name="connsiteX428" fmla="*/ 1897340 w 2485572"/>
                <a:gd name="connsiteY428" fmla="*/ 64475 h 2538970"/>
                <a:gd name="connsiteX429" fmla="*/ 1899896 w 2485572"/>
                <a:gd name="connsiteY429" fmla="*/ 67316 h 2538970"/>
                <a:gd name="connsiteX430" fmla="*/ 1944774 w 2485572"/>
                <a:gd name="connsiteY430" fmla="*/ 123270 h 2538970"/>
                <a:gd name="connsiteX431" fmla="*/ 1947614 w 2485572"/>
                <a:gd name="connsiteY431" fmla="*/ 128951 h 2538970"/>
                <a:gd name="connsiteX432" fmla="*/ 1950454 w 2485572"/>
                <a:gd name="connsiteY432" fmla="*/ 131791 h 2538970"/>
                <a:gd name="connsiteX433" fmla="*/ 1956135 w 2485572"/>
                <a:gd name="connsiteY433" fmla="*/ 140312 h 2538970"/>
                <a:gd name="connsiteX434" fmla="*/ 1958975 w 2485572"/>
                <a:gd name="connsiteY434" fmla="*/ 145709 h 2538970"/>
                <a:gd name="connsiteX435" fmla="*/ 1961532 w 2485572"/>
                <a:gd name="connsiteY435" fmla="*/ 154230 h 2538970"/>
                <a:gd name="connsiteX436" fmla="*/ 1998172 w 2485572"/>
                <a:gd name="connsiteY436" fmla="*/ 204788 h 2538970"/>
                <a:gd name="connsiteX437" fmla="*/ 2003569 w 2485572"/>
                <a:gd name="connsiteY437" fmla="*/ 207344 h 2538970"/>
                <a:gd name="connsiteX438" fmla="*/ 2009249 w 2485572"/>
                <a:gd name="connsiteY438" fmla="*/ 210184 h 2538970"/>
                <a:gd name="connsiteX439" fmla="*/ 2017770 w 2485572"/>
                <a:gd name="connsiteY439" fmla="*/ 210184 h 2538970"/>
                <a:gd name="connsiteX440" fmla="*/ 2026007 w 2485572"/>
                <a:gd name="connsiteY440" fmla="*/ 213025 h 2538970"/>
                <a:gd name="connsiteX441" fmla="*/ 2037368 w 2485572"/>
                <a:gd name="connsiteY441" fmla="*/ 215865 h 2538970"/>
                <a:gd name="connsiteX442" fmla="*/ 2099003 w 2485572"/>
                <a:gd name="connsiteY442" fmla="*/ 221546 h 2538970"/>
                <a:gd name="connsiteX443" fmla="*/ 2104684 w 2485572"/>
                <a:gd name="connsiteY443" fmla="*/ 224386 h 2538970"/>
                <a:gd name="connsiteX444" fmla="*/ 2112921 w 2485572"/>
                <a:gd name="connsiteY444" fmla="*/ 224386 h 2538970"/>
                <a:gd name="connsiteX445" fmla="*/ 2124283 w 2485572"/>
                <a:gd name="connsiteY445" fmla="*/ 229783 h 2538970"/>
                <a:gd name="connsiteX446" fmla="*/ 2177397 w 2485572"/>
                <a:gd name="connsiteY446" fmla="*/ 229783 h 2538970"/>
                <a:gd name="connsiteX447" fmla="*/ 2185918 w 2485572"/>
                <a:gd name="connsiteY447" fmla="*/ 232623 h 2538970"/>
                <a:gd name="connsiteX448" fmla="*/ 2213753 w 2485572"/>
                <a:gd name="connsiteY448" fmla="*/ 226942 h 2538970"/>
                <a:gd name="connsiteX449" fmla="*/ 2219434 w 2485572"/>
                <a:gd name="connsiteY449" fmla="*/ 224386 h 2538970"/>
                <a:gd name="connsiteX450" fmla="*/ 2241872 w 2485572"/>
                <a:gd name="connsiteY450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9160 w 2485572"/>
                <a:gd name="connsiteY70" fmla="*/ 1605922 h 2538970"/>
                <a:gd name="connsiteX71" fmla="*/ 2169160 w 2485572"/>
                <a:gd name="connsiteY71" fmla="*/ 1622680 h 2538970"/>
                <a:gd name="connsiteX72" fmla="*/ 2166319 w 2485572"/>
                <a:gd name="connsiteY72" fmla="*/ 1661877 h 2538970"/>
                <a:gd name="connsiteX73" fmla="*/ 2166319 w 2485572"/>
                <a:gd name="connsiteY73" fmla="*/ 1664717 h 2538970"/>
                <a:gd name="connsiteX74" fmla="*/ 2163479 w 2485572"/>
                <a:gd name="connsiteY74" fmla="*/ 1672954 h 2538970"/>
                <a:gd name="connsiteX75" fmla="*/ 2163479 w 2485572"/>
                <a:gd name="connsiteY75" fmla="*/ 1678635 h 2538970"/>
                <a:gd name="connsiteX76" fmla="*/ 2154958 w 2485572"/>
                <a:gd name="connsiteY76" fmla="*/ 1712435 h 2538970"/>
                <a:gd name="connsiteX77" fmla="*/ 2152118 w 2485572"/>
                <a:gd name="connsiteY77" fmla="*/ 1717831 h 2538970"/>
                <a:gd name="connsiteX78" fmla="*/ 2143881 w 2485572"/>
                <a:gd name="connsiteY78" fmla="*/ 1751631 h 2538970"/>
                <a:gd name="connsiteX79" fmla="*/ 2143881 w 2485572"/>
                <a:gd name="connsiteY79" fmla="*/ 1754471 h 2538970"/>
                <a:gd name="connsiteX80" fmla="*/ 2135360 w 2485572"/>
                <a:gd name="connsiteY80" fmla="*/ 1774070 h 2538970"/>
                <a:gd name="connsiteX81" fmla="*/ 2132519 w 2485572"/>
                <a:gd name="connsiteY81" fmla="*/ 1790828 h 2538970"/>
                <a:gd name="connsiteX82" fmla="*/ 2152118 w 2485572"/>
                <a:gd name="connsiteY82" fmla="*/ 1869221 h 2538970"/>
                <a:gd name="connsiteX83" fmla="*/ 2157798 w 2485572"/>
                <a:gd name="connsiteY83" fmla="*/ 1885979 h 2538970"/>
                <a:gd name="connsiteX84" fmla="*/ 2160639 w 2485572"/>
                <a:gd name="connsiteY84" fmla="*/ 1888819 h 2538970"/>
                <a:gd name="connsiteX85" fmla="*/ 2163479 w 2485572"/>
                <a:gd name="connsiteY85" fmla="*/ 1894500 h 2538970"/>
                <a:gd name="connsiteX86" fmla="*/ 2169160 w 2485572"/>
                <a:gd name="connsiteY86" fmla="*/ 1900180 h 2538970"/>
                <a:gd name="connsiteX87" fmla="*/ 2188758 w 2485572"/>
                <a:gd name="connsiteY87" fmla="*/ 1930856 h 2538970"/>
                <a:gd name="connsiteX88" fmla="*/ 2191314 w 2485572"/>
                <a:gd name="connsiteY88" fmla="*/ 1936537 h 2538970"/>
                <a:gd name="connsiteX89" fmla="*/ 2219434 w 2485572"/>
                <a:gd name="connsiteY89" fmla="*/ 1970052 h 2538970"/>
                <a:gd name="connsiteX90" fmla="*/ 2236191 w 2485572"/>
                <a:gd name="connsiteY90" fmla="*/ 1992491 h 2538970"/>
                <a:gd name="connsiteX91" fmla="*/ 2239032 w 2485572"/>
                <a:gd name="connsiteY91" fmla="*/ 1995331 h 2538970"/>
                <a:gd name="connsiteX92" fmla="*/ 2250393 w 2485572"/>
                <a:gd name="connsiteY92" fmla="*/ 2014929 h 2538970"/>
                <a:gd name="connsiteX93" fmla="*/ 2278228 w 2485572"/>
                <a:gd name="connsiteY93" fmla="*/ 2048445 h 2538970"/>
                <a:gd name="connsiteX94" fmla="*/ 2286749 w 2485572"/>
                <a:gd name="connsiteY94" fmla="*/ 2065488 h 2538970"/>
                <a:gd name="connsiteX95" fmla="*/ 2295270 w 2485572"/>
                <a:gd name="connsiteY95" fmla="*/ 2085086 h 2538970"/>
                <a:gd name="connsiteX96" fmla="*/ 2295270 w 2485572"/>
                <a:gd name="connsiteY96" fmla="*/ 2087926 h 2538970"/>
                <a:gd name="connsiteX97" fmla="*/ 2292430 w 2485572"/>
                <a:gd name="connsiteY97" fmla="*/ 2093323 h 2538970"/>
                <a:gd name="connsiteX98" fmla="*/ 2275388 w 2485572"/>
                <a:gd name="connsiteY98" fmla="*/ 2127123 h 2538970"/>
                <a:gd name="connsiteX99" fmla="*/ 2275388 w 2485572"/>
                <a:gd name="connsiteY99" fmla="*/ 2132519 h 2538970"/>
                <a:gd name="connsiteX100" fmla="*/ 2272832 w 2485572"/>
                <a:gd name="connsiteY100" fmla="*/ 2138200 h 2538970"/>
                <a:gd name="connsiteX101" fmla="*/ 2283909 w 2485572"/>
                <a:gd name="connsiteY101" fmla="*/ 2172000 h 2538970"/>
                <a:gd name="connsiteX102" fmla="*/ 2295270 w 2485572"/>
                <a:gd name="connsiteY102" fmla="*/ 2199835 h 2538970"/>
                <a:gd name="connsiteX103" fmla="*/ 2295270 w 2485572"/>
                <a:gd name="connsiteY103" fmla="*/ 2205516 h 2538970"/>
                <a:gd name="connsiteX104" fmla="*/ 2297827 w 2485572"/>
                <a:gd name="connsiteY104" fmla="*/ 2211196 h 2538970"/>
                <a:gd name="connsiteX105" fmla="*/ 2295270 w 2485572"/>
                <a:gd name="connsiteY105" fmla="*/ 2216593 h 2538970"/>
                <a:gd name="connsiteX106" fmla="*/ 2275388 w 2485572"/>
                <a:gd name="connsiteY106" fmla="*/ 2272832 h 2538970"/>
                <a:gd name="connsiteX107" fmla="*/ 2275388 w 2485572"/>
                <a:gd name="connsiteY107" fmla="*/ 2278512 h 2538970"/>
                <a:gd name="connsiteX108" fmla="*/ 2272832 w 2485572"/>
                <a:gd name="connsiteY108" fmla="*/ 2283909 h 2538970"/>
                <a:gd name="connsiteX109" fmla="*/ 2269991 w 2485572"/>
                <a:gd name="connsiteY109" fmla="*/ 2312028 h 2538970"/>
                <a:gd name="connsiteX110" fmla="*/ 2269991 w 2485572"/>
                <a:gd name="connsiteY110" fmla="*/ 2317709 h 2538970"/>
                <a:gd name="connsiteX111" fmla="*/ 2278228 w 2485572"/>
                <a:gd name="connsiteY111" fmla="*/ 2345544 h 2538970"/>
                <a:gd name="connsiteX112" fmla="*/ 2281069 w 2485572"/>
                <a:gd name="connsiteY112" fmla="*/ 2354065 h 2538970"/>
                <a:gd name="connsiteX113" fmla="*/ 2283909 w 2485572"/>
                <a:gd name="connsiteY113" fmla="*/ 2356905 h 2538970"/>
                <a:gd name="connsiteX114" fmla="*/ 2289590 w 2485572"/>
                <a:gd name="connsiteY114" fmla="*/ 2365142 h 2538970"/>
                <a:gd name="connsiteX115" fmla="*/ 2278228 w 2485572"/>
                <a:gd name="connsiteY115" fmla="*/ 2396102 h 2538970"/>
                <a:gd name="connsiteX116" fmla="*/ 2275388 w 2485572"/>
                <a:gd name="connsiteY116" fmla="*/ 2401782 h 2538970"/>
                <a:gd name="connsiteX117" fmla="*/ 2258630 w 2485572"/>
                <a:gd name="connsiteY117" fmla="*/ 2429618 h 2538970"/>
                <a:gd name="connsiteX118" fmla="*/ 2255790 w 2485572"/>
                <a:gd name="connsiteY118" fmla="*/ 2435298 h 2538970"/>
                <a:gd name="connsiteX119" fmla="*/ 2253233 w 2485572"/>
                <a:gd name="connsiteY119" fmla="*/ 2463418 h 2538970"/>
                <a:gd name="connsiteX120" fmla="*/ 2258630 w 2485572"/>
                <a:gd name="connsiteY120" fmla="*/ 2483016 h 2538970"/>
                <a:gd name="connsiteX121" fmla="*/ 2258630 w 2485572"/>
                <a:gd name="connsiteY121" fmla="*/ 2488413 h 2538970"/>
                <a:gd name="connsiteX122" fmla="*/ 2239032 w 2485572"/>
                <a:gd name="connsiteY122" fmla="*/ 2513691 h 2538970"/>
                <a:gd name="connsiteX123" fmla="*/ 2236191 w 2485572"/>
                <a:gd name="connsiteY123" fmla="*/ 2522213 h 2538970"/>
                <a:gd name="connsiteX124" fmla="*/ 2225114 w 2485572"/>
                <a:gd name="connsiteY124" fmla="*/ 2538970 h 2538970"/>
                <a:gd name="connsiteX125" fmla="*/ 2216593 w 2485572"/>
                <a:gd name="connsiteY125" fmla="*/ 2538970 h 2538970"/>
                <a:gd name="connsiteX126" fmla="*/ 2191314 w 2485572"/>
                <a:gd name="connsiteY126" fmla="*/ 2530449 h 2538970"/>
                <a:gd name="connsiteX127" fmla="*/ 2185918 w 2485572"/>
                <a:gd name="connsiteY127" fmla="*/ 2525053 h 2538970"/>
                <a:gd name="connsiteX128" fmla="*/ 2174556 w 2485572"/>
                <a:gd name="connsiteY128" fmla="*/ 2502614 h 2538970"/>
                <a:gd name="connsiteX129" fmla="*/ 2154958 w 2485572"/>
                <a:gd name="connsiteY129" fmla="*/ 2480175 h 2538970"/>
                <a:gd name="connsiteX130" fmla="*/ 2154958 w 2485572"/>
                <a:gd name="connsiteY130" fmla="*/ 2471655 h 2538970"/>
                <a:gd name="connsiteX131" fmla="*/ 2152118 w 2485572"/>
                <a:gd name="connsiteY131" fmla="*/ 2452056 h 2538970"/>
                <a:gd name="connsiteX132" fmla="*/ 2143881 w 2485572"/>
                <a:gd name="connsiteY132" fmla="*/ 2418540 h 2538970"/>
                <a:gd name="connsiteX133" fmla="*/ 2143881 w 2485572"/>
                <a:gd name="connsiteY133" fmla="*/ 2415700 h 2538970"/>
                <a:gd name="connsiteX134" fmla="*/ 2138200 w 2485572"/>
                <a:gd name="connsiteY134" fmla="*/ 2396102 h 2538970"/>
                <a:gd name="connsiteX135" fmla="*/ 2135360 w 2485572"/>
                <a:gd name="connsiteY135" fmla="*/ 2393261 h 2538970"/>
                <a:gd name="connsiteX136" fmla="*/ 2129679 w 2485572"/>
                <a:gd name="connsiteY136" fmla="*/ 2390421 h 2538970"/>
                <a:gd name="connsiteX137" fmla="*/ 2099003 w 2485572"/>
                <a:gd name="connsiteY137" fmla="*/ 2387581 h 2538970"/>
                <a:gd name="connsiteX138" fmla="*/ 2087642 w 2485572"/>
                <a:gd name="connsiteY138" fmla="*/ 2384740 h 2538970"/>
                <a:gd name="connsiteX139" fmla="*/ 2070884 w 2485572"/>
                <a:gd name="connsiteY139" fmla="*/ 2376504 h 2538970"/>
                <a:gd name="connsiteX140" fmla="*/ 2068044 w 2485572"/>
                <a:gd name="connsiteY140" fmla="*/ 2370823 h 2538970"/>
                <a:gd name="connsiteX141" fmla="*/ 2051286 w 2485572"/>
                <a:gd name="connsiteY141" fmla="*/ 2354065 h 2538970"/>
                <a:gd name="connsiteX142" fmla="*/ 2048446 w 2485572"/>
                <a:gd name="connsiteY142" fmla="*/ 2348384 h 2538970"/>
                <a:gd name="connsiteX143" fmla="*/ 2043049 w 2485572"/>
                <a:gd name="connsiteY143" fmla="*/ 2325946 h 2538970"/>
                <a:gd name="connsiteX144" fmla="*/ 2014930 w 2485572"/>
                <a:gd name="connsiteY144" fmla="*/ 2300667 h 2538970"/>
                <a:gd name="connsiteX145" fmla="*/ 1986810 w 2485572"/>
                <a:gd name="connsiteY145" fmla="*/ 2300667 h 2538970"/>
                <a:gd name="connsiteX146" fmla="*/ 1956135 w 2485572"/>
                <a:gd name="connsiteY146" fmla="*/ 2303507 h 2538970"/>
                <a:gd name="connsiteX147" fmla="*/ 1950454 w 2485572"/>
                <a:gd name="connsiteY147" fmla="*/ 2300667 h 2538970"/>
                <a:gd name="connsiteX148" fmla="*/ 1928016 w 2485572"/>
                <a:gd name="connsiteY148" fmla="*/ 2278512 h 2538970"/>
                <a:gd name="connsiteX149" fmla="*/ 1925175 w 2485572"/>
                <a:gd name="connsiteY149" fmla="*/ 2272832 h 2538970"/>
                <a:gd name="connsiteX150" fmla="*/ 1885979 w 2485572"/>
                <a:gd name="connsiteY150" fmla="*/ 2261470 h 2538970"/>
                <a:gd name="connsiteX151" fmla="*/ 1872061 w 2485572"/>
                <a:gd name="connsiteY151" fmla="*/ 2222273 h 2538970"/>
                <a:gd name="connsiteX152" fmla="*/ 1869221 w 2485572"/>
                <a:gd name="connsiteY152" fmla="*/ 2194438 h 2538970"/>
                <a:gd name="connsiteX153" fmla="*/ 1869221 w 2485572"/>
                <a:gd name="connsiteY153" fmla="*/ 2185917 h 2538970"/>
                <a:gd name="connsiteX154" fmla="*/ 1863540 w 2485572"/>
                <a:gd name="connsiteY154" fmla="*/ 2163479 h 2538970"/>
                <a:gd name="connsiteX155" fmla="*/ 1860700 w 2485572"/>
                <a:gd name="connsiteY155" fmla="*/ 2154958 h 2538970"/>
                <a:gd name="connsiteX156" fmla="*/ 1855303 w 2485572"/>
                <a:gd name="connsiteY156" fmla="*/ 2152402 h 2538970"/>
                <a:gd name="connsiteX157" fmla="*/ 1813266 w 2485572"/>
                <a:gd name="connsiteY157" fmla="*/ 2166319 h 2538970"/>
                <a:gd name="connsiteX158" fmla="*/ 1810426 w 2485572"/>
                <a:gd name="connsiteY158" fmla="*/ 2177397 h 2538970"/>
                <a:gd name="connsiteX159" fmla="*/ 1818663 w 2485572"/>
                <a:gd name="connsiteY159" fmla="*/ 2194438 h 2538970"/>
                <a:gd name="connsiteX160" fmla="*/ 1818663 w 2485572"/>
                <a:gd name="connsiteY160" fmla="*/ 2211196 h 2538970"/>
                <a:gd name="connsiteX161" fmla="*/ 1813266 w 2485572"/>
                <a:gd name="connsiteY161" fmla="*/ 2214037 h 2538970"/>
                <a:gd name="connsiteX162" fmla="*/ 1776626 w 2485572"/>
                <a:gd name="connsiteY162" fmla="*/ 2208356 h 2538970"/>
                <a:gd name="connsiteX163" fmla="*/ 1771230 w 2485572"/>
                <a:gd name="connsiteY163" fmla="*/ 2205516 h 2538970"/>
                <a:gd name="connsiteX164" fmla="*/ 1762708 w 2485572"/>
                <a:gd name="connsiteY164" fmla="*/ 2202676 h 2538970"/>
                <a:gd name="connsiteX165" fmla="*/ 1748791 w 2485572"/>
                <a:gd name="connsiteY165" fmla="*/ 2202676 h 2538970"/>
                <a:gd name="connsiteX166" fmla="*/ 1740270 w 2485572"/>
                <a:gd name="connsiteY166" fmla="*/ 2194438 h 2538970"/>
                <a:gd name="connsiteX167" fmla="*/ 1731749 w 2485572"/>
                <a:gd name="connsiteY167" fmla="*/ 2188758 h 2538970"/>
                <a:gd name="connsiteX168" fmla="*/ 1723512 w 2485572"/>
                <a:gd name="connsiteY168" fmla="*/ 2174556 h 2538970"/>
                <a:gd name="connsiteX169" fmla="*/ 1703914 w 2485572"/>
                <a:gd name="connsiteY169" fmla="*/ 2169159 h 2538970"/>
                <a:gd name="connsiteX170" fmla="*/ 1698233 w 2485572"/>
                <a:gd name="connsiteY170" fmla="*/ 2166319 h 2538970"/>
                <a:gd name="connsiteX171" fmla="*/ 1692552 w 2485572"/>
                <a:gd name="connsiteY171" fmla="*/ 2163479 h 2538970"/>
                <a:gd name="connsiteX172" fmla="*/ 1656196 w 2485572"/>
                <a:gd name="connsiteY172" fmla="*/ 2160638 h 2538970"/>
                <a:gd name="connsiteX173" fmla="*/ 1647675 w 2485572"/>
                <a:gd name="connsiteY173" fmla="*/ 2163479 h 2538970"/>
                <a:gd name="connsiteX174" fmla="*/ 1605638 w 2485572"/>
                <a:gd name="connsiteY174" fmla="*/ 2169159 h 2538970"/>
                <a:gd name="connsiteX175" fmla="*/ 1600242 w 2485572"/>
                <a:gd name="connsiteY175" fmla="*/ 2169159 h 2538970"/>
                <a:gd name="connsiteX176" fmla="*/ 1566442 w 2485572"/>
                <a:gd name="connsiteY176" fmla="*/ 2146721 h 2538970"/>
                <a:gd name="connsiteX177" fmla="*/ 1563601 w 2485572"/>
                <a:gd name="connsiteY177" fmla="*/ 2143881 h 2538970"/>
                <a:gd name="connsiteX178" fmla="*/ 1561045 w 2485572"/>
                <a:gd name="connsiteY178" fmla="*/ 2141040 h 2538970"/>
                <a:gd name="connsiteX179" fmla="*/ 1541447 w 2485572"/>
                <a:gd name="connsiteY179" fmla="*/ 2112921 h 2538970"/>
                <a:gd name="connsiteX180" fmla="*/ 1535766 w 2485572"/>
                <a:gd name="connsiteY180" fmla="*/ 2107524 h 2538970"/>
                <a:gd name="connsiteX181" fmla="*/ 1501966 w 2485572"/>
                <a:gd name="connsiteY181" fmla="*/ 2090482 h 2538970"/>
                <a:gd name="connsiteX182" fmla="*/ 1496570 w 2485572"/>
                <a:gd name="connsiteY182" fmla="*/ 2087926 h 2538970"/>
                <a:gd name="connsiteX183" fmla="*/ 1493729 w 2485572"/>
                <a:gd name="connsiteY183" fmla="*/ 2085086 h 2538970"/>
                <a:gd name="connsiteX184" fmla="*/ 1488049 w 2485572"/>
                <a:gd name="connsiteY184" fmla="*/ 2082245 h 2538970"/>
                <a:gd name="connsiteX185" fmla="*/ 1426413 w 2485572"/>
                <a:gd name="connsiteY185" fmla="*/ 2059807 h 2538970"/>
                <a:gd name="connsiteX186" fmla="*/ 1364778 w 2485572"/>
                <a:gd name="connsiteY186" fmla="*/ 2056966 h 2538970"/>
                <a:gd name="connsiteX187" fmla="*/ 1336659 w 2485572"/>
                <a:gd name="connsiteY187" fmla="*/ 2048445 h 2538970"/>
                <a:gd name="connsiteX188" fmla="*/ 1311380 w 2485572"/>
                <a:gd name="connsiteY188" fmla="*/ 2034528 h 2538970"/>
                <a:gd name="connsiteX189" fmla="*/ 1305983 w 2485572"/>
                <a:gd name="connsiteY189" fmla="*/ 2031688 h 2538970"/>
                <a:gd name="connsiteX190" fmla="*/ 1303143 w 2485572"/>
                <a:gd name="connsiteY190" fmla="*/ 2026291 h 2538970"/>
                <a:gd name="connsiteX191" fmla="*/ 1300303 w 2485572"/>
                <a:gd name="connsiteY191" fmla="*/ 2023451 h 2538970"/>
                <a:gd name="connsiteX192" fmla="*/ 1266787 w 2485572"/>
                <a:gd name="connsiteY192" fmla="*/ 2006409 h 2538970"/>
                <a:gd name="connsiteX193" fmla="*/ 1255426 w 2485572"/>
                <a:gd name="connsiteY193" fmla="*/ 2006409 h 2538970"/>
                <a:gd name="connsiteX194" fmla="*/ 1238668 w 2485572"/>
                <a:gd name="connsiteY194" fmla="*/ 2001012 h 2538970"/>
                <a:gd name="connsiteX195" fmla="*/ 1232987 w 2485572"/>
                <a:gd name="connsiteY195" fmla="*/ 2001012 h 2538970"/>
                <a:gd name="connsiteX196" fmla="*/ 1216229 w 2485572"/>
                <a:gd name="connsiteY196" fmla="*/ 1995331 h 2538970"/>
                <a:gd name="connsiteX197" fmla="*/ 1213389 w 2485572"/>
                <a:gd name="connsiteY197" fmla="*/ 1992491 h 2538970"/>
                <a:gd name="connsiteX198" fmla="*/ 1185554 w 2485572"/>
                <a:gd name="connsiteY198" fmla="*/ 1984254 h 2538970"/>
                <a:gd name="connsiteX199" fmla="*/ 1179873 w 2485572"/>
                <a:gd name="connsiteY199" fmla="*/ 1984254 h 2538970"/>
                <a:gd name="connsiteX200" fmla="*/ 1157434 w 2485572"/>
                <a:gd name="connsiteY200" fmla="*/ 1981414 h 2538970"/>
                <a:gd name="connsiteX201" fmla="*/ 1109717 w 2485572"/>
                <a:gd name="connsiteY201" fmla="*/ 1947614 h 2538970"/>
                <a:gd name="connsiteX202" fmla="*/ 1098639 w 2485572"/>
                <a:gd name="connsiteY202" fmla="*/ 1944774 h 2538970"/>
                <a:gd name="connsiteX203" fmla="*/ 1067680 w 2485572"/>
                <a:gd name="connsiteY203" fmla="*/ 1919779 h 2538970"/>
                <a:gd name="connsiteX204" fmla="*/ 1056603 w 2485572"/>
                <a:gd name="connsiteY204" fmla="*/ 1888819 h 2538970"/>
                <a:gd name="connsiteX205" fmla="*/ 1053762 w 2485572"/>
                <a:gd name="connsiteY205" fmla="*/ 1880298 h 2538970"/>
                <a:gd name="connsiteX206" fmla="*/ 1022803 w 2485572"/>
                <a:gd name="connsiteY206" fmla="*/ 1860700 h 2538970"/>
                <a:gd name="connsiteX207" fmla="*/ 1019962 w 2485572"/>
                <a:gd name="connsiteY207" fmla="*/ 1858143 h 2538970"/>
                <a:gd name="connsiteX208" fmla="*/ 1006045 w 2485572"/>
                <a:gd name="connsiteY208" fmla="*/ 1824343 h 2538970"/>
                <a:gd name="connsiteX209" fmla="*/ 1006045 w 2485572"/>
                <a:gd name="connsiteY209" fmla="*/ 1813266 h 2538970"/>
                <a:gd name="connsiteX210" fmla="*/ 1011725 w 2485572"/>
                <a:gd name="connsiteY210" fmla="*/ 1793668 h 2538970"/>
                <a:gd name="connsiteX211" fmla="*/ 1019962 w 2485572"/>
                <a:gd name="connsiteY211" fmla="*/ 1768389 h 2538970"/>
                <a:gd name="connsiteX212" fmla="*/ 1025643 w 2485572"/>
                <a:gd name="connsiteY212" fmla="*/ 1737429 h 2538970"/>
                <a:gd name="connsiteX213" fmla="*/ 1025643 w 2485572"/>
                <a:gd name="connsiteY213" fmla="*/ 1723512 h 2538970"/>
                <a:gd name="connsiteX214" fmla="*/ 1019962 w 2485572"/>
                <a:gd name="connsiteY214" fmla="*/ 1720671 h 2538970"/>
                <a:gd name="connsiteX215" fmla="*/ 1014566 w 2485572"/>
                <a:gd name="connsiteY215" fmla="*/ 1712435 h 2538970"/>
                <a:gd name="connsiteX216" fmla="*/ 1011725 w 2485572"/>
                <a:gd name="connsiteY216" fmla="*/ 1709594 h 2538970"/>
                <a:gd name="connsiteX217" fmla="*/ 983606 w 2485572"/>
                <a:gd name="connsiteY217" fmla="*/ 1692552 h 2538970"/>
                <a:gd name="connsiteX218" fmla="*/ 977925 w 2485572"/>
                <a:gd name="connsiteY218" fmla="*/ 1692552 h 2538970"/>
                <a:gd name="connsiteX219" fmla="*/ 950090 w 2485572"/>
                <a:gd name="connsiteY219" fmla="*/ 1653356 h 2538970"/>
                <a:gd name="connsiteX220" fmla="*/ 950090 w 2485572"/>
                <a:gd name="connsiteY220" fmla="*/ 1639438 h 2538970"/>
                <a:gd name="connsiteX221" fmla="*/ 952931 w 2485572"/>
                <a:gd name="connsiteY221" fmla="*/ 1636598 h 2538970"/>
                <a:gd name="connsiteX222" fmla="*/ 975369 w 2485572"/>
                <a:gd name="connsiteY222" fmla="*/ 1597401 h 2538970"/>
                <a:gd name="connsiteX223" fmla="*/ 980766 w 2485572"/>
                <a:gd name="connsiteY223" fmla="*/ 1591721 h 2538970"/>
                <a:gd name="connsiteX224" fmla="*/ 1017406 w 2485572"/>
                <a:gd name="connsiteY224" fmla="*/ 1561045 h 2538970"/>
                <a:gd name="connsiteX225" fmla="*/ 1022803 w 2485572"/>
                <a:gd name="connsiteY225" fmla="*/ 1558205 h 2538970"/>
                <a:gd name="connsiteX226" fmla="*/ 1025643 w 2485572"/>
                <a:gd name="connsiteY226" fmla="*/ 1555364 h 2538970"/>
                <a:gd name="connsiteX227" fmla="*/ 1031324 w 2485572"/>
                <a:gd name="connsiteY227" fmla="*/ 1549684 h 2538970"/>
                <a:gd name="connsiteX228" fmla="*/ 1293866 w 2485572"/>
                <a:gd name="connsiteY228" fmla="*/ 1680648 h 2538970"/>
                <a:gd name="connsiteX229" fmla="*/ 1455791 w 2485572"/>
                <a:gd name="connsiteY229" fmla="*/ 1685410 h 2538970"/>
                <a:gd name="connsiteX230" fmla="*/ 1289417 w 2485572"/>
                <a:gd name="connsiteY230" fmla="*/ 1536685 h 2538970"/>
                <a:gd name="connsiteX231" fmla="*/ 1061999 w 2485572"/>
                <a:gd name="connsiteY231" fmla="*/ 1465610 h 2538970"/>
                <a:gd name="connsiteX232" fmla="*/ 1061999 w 2485572"/>
                <a:gd name="connsiteY232" fmla="*/ 1429254 h 2538970"/>
                <a:gd name="connsiteX233" fmla="*/ 1048082 w 2485572"/>
                <a:gd name="connsiteY233" fmla="*/ 1403975 h 2538970"/>
                <a:gd name="connsiteX234" fmla="*/ 1022803 w 2485572"/>
                <a:gd name="connsiteY234" fmla="*/ 1387217 h 2538970"/>
                <a:gd name="connsiteX235" fmla="*/ 1011725 w 2485572"/>
                <a:gd name="connsiteY235" fmla="*/ 1381536 h 2538970"/>
                <a:gd name="connsiteX236" fmla="*/ 1000364 w 2485572"/>
                <a:gd name="connsiteY236" fmla="*/ 1381536 h 2538970"/>
                <a:gd name="connsiteX237" fmla="*/ 961167 w 2485572"/>
                <a:gd name="connsiteY237" fmla="*/ 1376140 h 2538970"/>
                <a:gd name="connsiteX238" fmla="*/ 924811 w 2485572"/>
                <a:gd name="connsiteY238" fmla="*/ 1367618 h 2538970"/>
                <a:gd name="connsiteX239" fmla="*/ 919131 w 2485572"/>
                <a:gd name="connsiteY239" fmla="*/ 1367618 h 2538970"/>
                <a:gd name="connsiteX240" fmla="*/ 913450 w 2485572"/>
                <a:gd name="connsiteY240" fmla="*/ 1364778 h 2538970"/>
                <a:gd name="connsiteX241" fmla="*/ 908053 w 2485572"/>
                <a:gd name="connsiteY241" fmla="*/ 1364778 h 2538970"/>
                <a:gd name="connsiteX242" fmla="*/ 877094 w 2485572"/>
                <a:gd name="connsiteY242" fmla="*/ 1381536 h 2538970"/>
                <a:gd name="connsiteX243" fmla="*/ 868857 w 2485572"/>
                <a:gd name="connsiteY243" fmla="*/ 1390057 h 2538970"/>
                <a:gd name="connsiteX244" fmla="*/ 835057 w 2485572"/>
                <a:gd name="connsiteY244" fmla="*/ 1434934 h 2538970"/>
                <a:gd name="connsiteX245" fmla="*/ 832217 w 2485572"/>
                <a:gd name="connsiteY245" fmla="*/ 1440331 h 2538970"/>
                <a:gd name="connsiteX246" fmla="*/ 832217 w 2485572"/>
                <a:gd name="connsiteY246" fmla="*/ 1446012 h 2538970"/>
                <a:gd name="connsiteX247" fmla="*/ 767741 w 2485572"/>
                <a:gd name="connsiteY247" fmla="*/ 1513327 h 2538970"/>
                <a:gd name="connsiteX248" fmla="*/ 711787 w 2485572"/>
                <a:gd name="connsiteY248" fmla="*/ 1535766 h 2538970"/>
                <a:gd name="connsiteX249" fmla="*/ 686508 w 2485572"/>
                <a:gd name="connsiteY249" fmla="*/ 1541447 h 2538970"/>
                <a:gd name="connsiteX250" fmla="*/ 661513 w 2485572"/>
                <a:gd name="connsiteY250" fmla="*/ 1549684 h 2538970"/>
                <a:gd name="connsiteX251" fmla="*/ 658672 w 2485572"/>
                <a:gd name="connsiteY251" fmla="*/ 1552524 h 2538970"/>
                <a:gd name="connsiteX252" fmla="*/ 652992 w 2485572"/>
                <a:gd name="connsiteY252" fmla="*/ 1555364 h 2538970"/>
                <a:gd name="connsiteX253" fmla="*/ 624873 w 2485572"/>
                <a:gd name="connsiteY253" fmla="*/ 1561045 h 2538970"/>
                <a:gd name="connsiteX254" fmla="*/ 619476 w 2485572"/>
                <a:gd name="connsiteY254" fmla="*/ 1558205 h 2538970"/>
                <a:gd name="connsiteX255" fmla="*/ 616636 w 2485572"/>
                <a:gd name="connsiteY255" fmla="*/ 1555364 h 2538970"/>
                <a:gd name="connsiteX256" fmla="*/ 597037 w 2485572"/>
                <a:gd name="connsiteY256" fmla="*/ 1532926 h 2538970"/>
                <a:gd name="connsiteX257" fmla="*/ 594197 w 2485572"/>
                <a:gd name="connsiteY257" fmla="*/ 1521848 h 2538970"/>
                <a:gd name="connsiteX258" fmla="*/ 591357 w 2485572"/>
                <a:gd name="connsiteY258" fmla="*/ 1519008 h 2538970"/>
                <a:gd name="connsiteX259" fmla="*/ 566078 w 2485572"/>
                <a:gd name="connsiteY259" fmla="*/ 1482368 h 2538970"/>
                <a:gd name="connsiteX260" fmla="*/ 560397 w 2485572"/>
                <a:gd name="connsiteY260" fmla="*/ 1471291 h 2538970"/>
                <a:gd name="connsiteX261" fmla="*/ 555000 w 2485572"/>
                <a:gd name="connsiteY261" fmla="*/ 1465610 h 2538970"/>
                <a:gd name="connsiteX262" fmla="*/ 498762 w 2485572"/>
                <a:gd name="connsiteY262" fmla="*/ 1432094 h 2538970"/>
                <a:gd name="connsiteX263" fmla="*/ 490525 w 2485572"/>
                <a:gd name="connsiteY263" fmla="*/ 1429254 h 2538970"/>
                <a:gd name="connsiteX264" fmla="*/ 487685 w 2485572"/>
                <a:gd name="connsiteY264" fmla="*/ 1429254 h 2538970"/>
                <a:gd name="connsiteX265" fmla="*/ 462406 w 2485572"/>
                <a:gd name="connsiteY265" fmla="*/ 1426413 h 2538970"/>
                <a:gd name="connsiteX266" fmla="*/ 400770 w 2485572"/>
                <a:gd name="connsiteY266" fmla="*/ 1426413 h 2538970"/>
                <a:gd name="connsiteX267" fmla="*/ 392250 w 2485572"/>
                <a:gd name="connsiteY267" fmla="*/ 1423573 h 2538970"/>
                <a:gd name="connsiteX268" fmla="*/ 384013 w 2485572"/>
                <a:gd name="connsiteY268" fmla="*/ 1420733 h 2538970"/>
                <a:gd name="connsiteX269" fmla="*/ 375492 w 2485572"/>
                <a:gd name="connsiteY269" fmla="*/ 1420733 h 2538970"/>
                <a:gd name="connsiteX270" fmla="*/ 319537 w 2485572"/>
                <a:gd name="connsiteY270" fmla="*/ 1409655 h 2538970"/>
                <a:gd name="connsiteX271" fmla="*/ 313856 w 2485572"/>
                <a:gd name="connsiteY271" fmla="*/ 1406815 h 2538970"/>
                <a:gd name="connsiteX272" fmla="*/ 308176 w 2485572"/>
                <a:gd name="connsiteY272" fmla="*/ 1406815 h 2538970"/>
                <a:gd name="connsiteX273" fmla="*/ 297098 w 2485572"/>
                <a:gd name="connsiteY273" fmla="*/ 1401134 h 2538970"/>
                <a:gd name="connsiteX274" fmla="*/ 221546 w 2485572"/>
                <a:gd name="connsiteY274" fmla="*/ 1392898 h 2538970"/>
                <a:gd name="connsiteX275" fmla="*/ 213025 w 2485572"/>
                <a:gd name="connsiteY275" fmla="*/ 1392898 h 2538970"/>
                <a:gd name="connsiteX276" fmla="*/ 204504 w 2485572"/>
                <a:gd name="connsiteY276" fmla="*/ 1395738 h 2538970"/>
                <a:gd name="connsiteX277" fmla="*/ 154230 w 2485572"/>
                <a:gd name="connsiteY277" fmla="*/ 1406815 h 2538970"/>
                <a:gd name="connsiteX278" fmla="*/ 148549 w 2485572"/>
                <a:gd name="connsiteY278" fmla="*/ 1403975 h 2538970"/>
                <a:gd name="connsiteX279" fmla="*/ 137472 w 2485572"/>
                <a:gd name="connsiteY279" fmla="*/ 1398294 h 2538970"/>
                <a:gd name="connsiteX280" fmla="*/ 131791 w 2485572"/>
                <a:gd name="connsiteY280" fmla="*/ 1398294 h 2538970"/>
                <a:gd name="connsiteX281" fmla="*/ 67316 w 2485572"/>
                <a:gd name="connsiteY281" fmla="*/ 1418177 h 2538970"/>
                <a:gd name="connsiteX282" fmla="*/ 58795 w 2485572"/>
                <a:gd name="connsiteY282" fmla="*/ 1420733 h 2538970"/>
                <a:gd name="connsiteX283" fmla="*/ 50558 w 2485572"/>
                <a:gd name="connsiteY283" fmla="*/ 1423573 h 2538970"/>
                <a:gd name="connsiteX284" fmla="*/ 42037 w 2485572"/>
                <a:gd name="connsiteY284" fmla="*/ 1423573 h 2538970"/>
                <a:gd name="connsiteX285" fmla="*/ 5681 w 2485572"/>
                <a:gd name="connsiteY285" fmla="*/ 1432094 h 2538970"/>
                <a:gd name="connsiteX286" fmla="*/ 2840 w 2485572"/>
                <a:gd name="connsiteY286" fmla="*/ 1403975 h 2538970"/>
                <a:gd name="connsiteX287" fmla="*/ 0 w 2485572"/>
                <a:gd name="connsiteY287" fmla="*/ 1395738 h 2538970"/>
                <a:gd name="connsiteX288" fmla="*/ 5681 w 2485572"/>
                <a:gd name="connsiteY288" fmla="*/ 1373299 h 2538970"/>
                <a:gd name="connsiteX289" fmla="*/ 5681 w 2485572"/>
                <a:gd name="connsiteY289" fmla="*/ 1361938 h 2538970"/>
                <a:gd name="connsiteX290" fmla="*/ 11361 w 2485572"/>
                <a:gd name="connsiteY290" fmla="*/ 1345180 h 2538970"/>
                <a:gd name="connsiteX291" fmla="*/ 42037 w 2485572"/>
                <a:gd name="connsiteY291" fmla="*/ 1305983 h 2538970"/>
                <a:gd name="connsiteX292" fmla="*/ 47718 w 2485572"/>
                <a:gd name="connsiteY292" fmla="*/ 1294622 h 2538970"/>
                <a:gd name="connsiteX293" fmla="*/ 39197 w 2485572"/>
                <a:gd name="connsiteY293" fmla="*/ 1275024 h 2538970"/>
                <a:gd name="connsiteX294" fmla="*/ 33516 w 2485572"/>
                <a:gd name="connsiteY294" fmla="*/ 1269627 h 2538970"/>
                <a:gd name="connsiteX295" fmla="*/ 33516 w 2485572"/>
                <a:gd name="connsiteY295" fmla="*/ 1244348 h 2538970"/>
                <a:gd name="connsiteX296" fmla="*/ 64475 w 2485572"/>
                <a:gd name="connsiteY296" fmla="*/ 1213389 h 2538970"/>
                <a:gd name="connsiteX297" fmla="*/ 81233 w 2485572"/>
                <a:gd name="connsiteY297" fmla="*/ 1199471 h 2538970"/>
                <a:gd name="connsiteX298" fmla="*/ 86914 w 2485572"/>
                <a:gd name="connsiteY298" fmla="*/ 1190950 h 2538970"/>
                <a:gd name="connsiteX299" fmla="*/ 97991 w 2485572"/>
                <a:gd name="connsiteY299" fmla="*/ 1160275 h 2538970"/>
                <a:gd name="connsiteX300" fmla="*/ 95435 w 2485572"/>
                <a:gd name="connsiteY300" fmla="*/ 1151753 h 2538970"/>
                <a:gd name="connsiteX301" fmla="*/ 95435 w 2485572"/>
                <a:gd name="connsiteY301" fmla="*/ 1121078 h 2538970"/>
                <a:gd name="connsiteX302" fmla="*/ 100832 w 2485572"/>
                <a:gd name="connsiteY302" fmla="*/ 1112557 h 2538970"/>
                <a:gd name="connsiteX303" fmla="*/ 103672 w 2485572"/>
                <a:gd name="connsiteY303" fmla="*/ 1106876 h 2538970"/>
                <a:gd name="connsiteX304" fmla="*/ 154230 w 2485572"/>
                <a:gd name="connsiteY304" fmla="*/ 1070520 h 2538970"/>
                <a:gd name="connsiteX305" fmla="*/ 176668 w 2485572"/>
                <a:gd name="connsiteY305" fmla="*/ 1045241 h 2538970"/>
                <a:gd name="connsiteX306" fmla="*/ 176668 w 2485572"/>
                <a:gd name="connsiteY306" fmla="*/ 1037004 h 2538970"/>
                <a:gd name="connsiteX307" fmla="*/ 173828 w 2485572"/>
                <a:gd name="connsiteY307" fmla="*/ 1028483 h 2538970"/>
                <a:gd name="connsiteX308" fmla="*/ 157070 w 2485572"/>
                <a:gd name="connsiteY308" fmla="*/ 1008885 h 2538970"/>
                <a:gd name="connsiteX309" fmla="*/ 154230 w 2485572"/>
                <a:gd name="connsiteY309" fmla="*/ 1000648 h 2538970"/>
                <a:gd name="connsiteX310" fmla="*/ 157070 w 2485572"/>
                <a:gd name="connsiteY310" fmla="*/ 964008 h 2538970"/>
                <a:gd name="connsiteX311" fmla="*/ 154230 w 2485572"/>
                <a:gd name="connsiteY311" fmla="*/ 955771 h 2538970"/>
                <a:gd name="connsiteX312" fmla="*/ 126111 w 2485572"/>
                <a:gd name="connsiteY312" fmla="*/ 930492 h 2538970"/>
                <a:gd name="connsiteX313" fmla="*/ 112193 w 2485572"/>
                <a:gd name="connsiteY313" fmla="*/ 927652 h 2538970"/>
                <a:gd name="connsiteX314" fmla="*/ 109353 w 2485572"/>
                <a:gd name="connsiteY314" fmla="*/ 921971 h 2538970"/>
                <a:gd name="connsiteX315" fmla="*/ 109353 w 2485572"/>
                <a:gd name="connsiteY315" fmla="*/ 908053 h 2538970"/>
                <a:gd name="connsiteX316" fmla="*/ 117590 w 2485572"/>
                <a:gd name="connsiteY316" fmla="*/ 891295 h 2538970"/>
                <a:gd name="connsiteX317" fmla="*/ 123270 w 2485572"/>
                <a:gd name="connsiteY317" fmla="*/ 885615 h 2538970"/>
                <a:gd name="connsiteX318" fmla="*/ 148549 w 2485572"/>
                <a:gd name="connsiteY318" fmla="*/ 866016 h 2538970"/>
                <a:gd name="connsiteX319" fmla="*/ 128951 w 2485572"/>
                <a:gd name="connsiteY319" fmla="*/ 840738 h 2538970"/>
                <a:gd name="connsiteX320" fmla="*/ 126111 w 2485572"/>
                <a:gd name="connsiteY320" fmla="*/ 821139 h 2538970"/>
                <a:gd name="connsiteX321" fmla="*/ 140028 w 2485572"/>
                <a:gd name="connsiteY321" fmla="*/ 812618 h 2538970"/>
                <a:gd name="connsiteX322" fmla="*/ 142869 w 2485572"/>
                <a:gd name="connsiteY322" fmla="*/ 790464 h 2538970"/>
                <a:gd name="connsiteX323" fmla="*/ 154230 w 2485572"/>
                <a:gd name="connsiteY323" fmla="*/ 773422 h 2538970"/>
                <a:gd name="connsiteX324" fmla="*/ 157070 w 2485572"/>
                <a:gd name="connsiteY324" fmla="*/ 762344 h 2538970"/>
                <a:gd name="connsiteX325" fmla="*/ 157070 w 2485572"/>
                <a:gd name="connsiteY325" fmla="*/ 753824 h 2538970"/>
                <a:gd name="connsiteX326" fmla="*/ 145709 w 2485572"/>
                <a:gd name="connsiteY326" fmla="*/ 731385 h 2538970"/>
                <a:gd name="connsiteX327" fmla="*/ 145709 w 2485572"/>
                <a:gd name="connsiteY327" fmla="*/ 723148 h 2538970"/>
                <a:gd name="connsiteX328" fmla="*/ 159627 w 2485572"/>
                <a:gd name="connsiteY328" fmla="*/ 714627 h 2538970"/>
                <a:gd name="connsiteX329" fmla="*/ 204504 w 2485572"/>
                <a:gd name="connsiteY329" fmla="*/ 708946 h 2538970"/>
                <a:gd name="connsiteX330" fmla="*/ 232623 w 2485572"/>
                <a:gd name="connsiteY330" fmla="*/ 678271 h 2538970"/>
                <a:gd name="connsiteX331" fmla="*/ 232623 w 2485572"/>
                <a:gd name="connsiteY331" fmla="*/ 666909 h 2538970"/>
                <a:gd name="connsiteX332" fmla="*/ 215865 w 2485572"/>
                <a:gd name="connsiteY332" fmla="*/ 644755 h 2538970"/>
                <a:gd name="connsiteX333" fmla="*/ 218705 w 2485572"/>
                <a:gd name="connsiteY333" fmla="*/ 613795 h 2538970"/>
                <a:gd name="connsiteX334" fmla="*/ 241144 w 2485572"/>
                <a:gd name="connsiteY334" fmla="*/ 582836 h 2538970"/>
                <a:gd name="connsiteX335" fmla="*/ 252221 w 2485572"/>
                <a:gd name="connsiteY335" fmla="*/ 571758 h 2538970"/>
                <a:gd name="connsiteX336" fmla="*/ 285737 w 2485572"/>
                <a:gd name="connsiteY336" fmla="*/ 524041 h 2538970"/>
                <a:gd name="connsiteX337" fmla="*/ 291418 w 2485572"/>
                <a:gd name="connsiteY337" fmla="*/ 518644 h 2538970"/>
                <a:gd name="connsiteX338" fmla="*/ 322377 w 2485572"/>
                <a:gd name="connsiteY338" fmla="*/ 518644 h 2538970"/>
                <a:gd name="connsiteX339" fmla="*/ 333455 w 2485572"/>
                <a:gd name="connsiteY339" fmla="*/ 510123 h 2538970"/>
                <a:gd name="connsiteX340" fmla="*/ 341976 w 2485572"/>
                <a:gd name="connsiteY340" fmla="*/ 482004 h 2538970"/>
                <a:gd name="connsiteX341" fmla="*/ 347372 w 2485572"/>
                <a:gd name="connsiteY341" fmla="*/ 476607 h 2538970"/>
                <a:gd name="connsiteX342" fmla="*/ 386853 w 2485572"/>
                <a:gd name="connsiteY342" fmla="*/ 459565 h 2538970"/>
                <a:gd name="connsiteX343" fmla="*/ 389409 w 2485572"/>
                <a:gd name="connsiteY343" fmla="*/ 454169 h 2538970"/>
                <a:gd name="connsiteX344" fmla="*/ 400770 w 2485572"/>
                <a:gd name="connsiteY344" fmla="*/ 434570 h 2538970"/>
                <a:gd name="connsiteX345" fmla="*/ 414688 w 2485572"/>
                <a:gd name="connsiteY345" fmla="*/ 392534 h 2538970"/>
                <a:gd name="connsiteX346" fmla="*/ 428890 w 2485572"/>
                <a:gd name="connsiteY346" fmla="*/ 341976 h 2538970"/>
                <a:gd name="connsiteX347" fmla="*/ 434286 w 2485572"/>
                <a:gd name="connsiteY347" fmla="*/ 255062 h 2538970"/>
                <a:gd name="connsiteX348" fmla="*/ 437127 w 2485572"/>
                <a:gd name="connsiteY348" fmla="*/ 252221 h 2538970"/>
                <a:gd name="connsiteX349" fmla="*/ 448488 w 2485572"/>
                <a:gd name="connsiteY349" fmla="*/ 235463 h 2538970"/>
                <a:gd name="connsiteX350" fmla="*/ 468086 w 2485572"/>
                <a:gd name="connsiteY350" fmla="*/ 221546 h 2538970"/>
                <a:gd name="connsiteX351" fmla="*/ 501602 w 2485572"/>
                <a:gd name="connsiteY351" fmla="*/ 215865 h 2538970"/>
                <a:gd name="connsiteX352" fmla="*/ 512964 w 2485572"/>
                <a:gd name="connsiteY352" fmla="*/ 213025 h 2538970"/>
                <a:gd name="connsiteX353" fmla="*/ 555000 w 2485572"/>
                <a:gd name="connsiteY353" fmla="*/ 187746 h 2538970"/>
                <a:gd name="connsiteX354" fmla="*/ 557557 w 2485572"/>
                <a:gd name="connsiteY354" fmla="*/ 182349 h 2538970"/>
                <a:gd name="connsiteX355" fmla="*/ 602434 w 2485572"/>
                <a:gd name="connsiteY355" fmla="*/ 131791 h 2538970"/>
                <a:gd name="connsiteX356" fmla="*/ 605274 w 2485572"/>
                <a:gd name="connsiteY356" fmla="*/ 123270 h 2538970"/>
                <a:gd name="connsiteX357" fmla="*/ 594197 w 2485572"/>
                <a:gd name="connsiteY357" fmla="*/ 70156 h 2538970"/>
                <a:gd name="connsiteX358" fmla="*/ 650151 w 2485572"/>
                <a:gd name="connsiteY358" fmla="*/ 92595 h 2538970"/>
                <a:gd name="connsiteX359" fmla="*/ 664069 w 2485572"/>
                <a:gd name="connsiteY359" fmla="*/ 92595 h 2538970"/>
                <a:gd name="connsiteX360" fmla="*/ 689348 w 2485572"/>
                <a:gd name="connsiteY360" fmla="*/ 98275 h 2538970"/>
                <a:gd name="connsiteX361" fmla="*/ 723148 w 2485572"/>
                <a:gd name="connsiteY361" fmla="*/ 89754 h 2538970"/>
                <a:gd name="connsiteX362" fmla="*/ 725704 w 2485572"/>
                <a:gd name="connsiteY362" fmla="*/ 92595 h 2538970"/>
                <a:gd name="connsiteX363" fmla="*/ 731385 w 2485572"/>
                <a:gd name="connsiteY363" fmla="*/ 92595 h 2538970"/>
                <a:gd name="connsiteX364" fmla="*/ 737065 w 2485572"/>
                <a:gd name="connsiteY364" fmla="*/ 95435 h 2538970"/>
                <a:gd name="connsiteX365" fmla="*/ 742746 w 2485572"/>
                <a:gd name="connsiteY365" fmla="*/ 95435 h 2538970"/>
                <a:gd name="connsiteX366" fmla="*/ 779102 w 2485572"/>
                <a:gd name="connsiteY366" fmla="*/ 75837 h 2538970"/>
                <a:gd name="connsiteX367" fmla="*/ 818299 w 2485572"/>
                <a:gd name="connsiteY367" fmla="*/ 39197 h 2538970"/>
                <a:gd name="connsiteX368" fmla="*/ 823980 w 2485572"/>
                <a:gd name="connsiteY368" fmla="*/ 33800 h 2538970"/>
                <a:gd name="connsiteX369" fmla="*/ 851815 w 2485572"/>
                <a:gd name="connsiteY369" fmla="*/ 19598 h 2538970"/>
                <a:gd name="connsiteX370" fmla="*/ 854655 w 2485572"/>
                <a:gd name="connsiteY370" fmla="*/ 14202 h 2538970"/>
                <a:gd name="connsiteX371" fmla="*/ 888455 w 2485572"/>
                <a:gd name="connsiteY371" fmla="*/ 8521 h 2538970"/>
                <a:gd name="connsiteX372" fmla="*/ 893852 w 2485572"/>
                <a:gd name="connsiteY372" fmla="*/ 11361 h 2538970"/>
                <a:gd name="connsiteX373" fmla="*/ 933332 w 2485572"/>
                <a:gd name="connsiteY373" fmla="*/ 36640 h 2538970"/>
                <a:gd name="connsiteX374" fmla="*/ 938729 w 2485572"/>
                <a:gd name="connsiteY374" fmla="*/ 42037 h 2538970"/>
                <a:gd name="connsiteX375" fmla="*/ 969689 w 2485572"/>
                <a:gd name="connsiteY375" fmla="*/ 61635 h 2538970"/>
                <a:gd name="connsiteX376" fmla="*/ 972529 w 2485572"/>
                <a:gd name="connsiteY376" fmla="*/ 64475 h 2538970"/>
                <a:gd name="connsiteX377" fmla="*/ 977925 w 2485572"/>
                <a:gd name="connsiteY377" fmla="*/ 67316 h 2538970"/>
                <a:gd name="connsiteX378" fmla="*/ 1011725 w 2485572"/>
                <a:gd name="connsiteY378" fmla="*/ 67316 h 2538970"/>
                <a:gd name="connsiteX379" fmla="*/ 1031324 w 2485572"/>
                <a:gd name="connsiteY379" fmla="*/ 64475 h 2538970"/>
                <a:gd name="connsiteX380" fmla="*/ 1042401 w 2485572"/>
                <a:gd name="connsiteY380" fmla="*/ 64475 h 2538970"/>
                <a:gd name="connsiteX381" fmla="*/ 1104036 w 2485572"/>
                <a:gd name="connsiteY381" fmla="*/ 70156 h 2538970"/>
                <a:gd name="connsiteX382" fmla="*/ 1109717 w 2485572"/>
                <a:gd name="connsiteY382" fmla="*/ 75837 h 2538970"/>
                <a:gd name="connsiteX383" fmla="*/ 1118238 w 2485572"/>
                <a:gd name="connsiteY383" fmla="*/ 81233 h 2538970"/>
                <a:gd name="connsiteX384" fmla="*/ 1121078 w 2485572"/>
                <a:gd name="connsiteY384" fmla="*/ 84074 h 2538970"/>
                <a:gd name="connsiteX385" fmla="*/ 1143517 w 2485572"/>
                <a:gd name="connsiteY385" fmla="*/ 95435 h 2538970"/>
                <a:gd name="connsiteX386" fmla="*/ 1151754 w 2485572"/>
                <a:gd name="connsiteY386" fmla="*/ 100832 h 2538970"/>
                <a:gd name="connsiteX387" fmla="*/ 1171352 w 2485572"/>
                <a:gd name="connsiteY387" fmla="*/ 100832 h 2538970"/>
                <a:gd name="connsiteX388" fmla="*/ 1174192 w 2485572"/>
                <a:gd name="connsiteY388" fmla="*/ 98275 h 2538970"/>
                <a:gd name="connsiteX389" fmla="*/ 1188110 w 2485572"/>
                <a:gd name="connsiteY389" fmla="*/ 89754 h 2538970"/>
                <a:gd name="connsiteX390" fmla="*/ 1193791 w 2485572"/>
                <a:gd name="connsiteY390" fmla="*/ 84074 h 2538970"/>
                <a:gd name="connsiteX391" fmla="*/ 1238668 w 2485572"/>
                <a:gd name="connsiteY391" fmla="*/ 75837 h 2538970"/>
                <a:gd name="connsiteX392" fmla="*/ 1244348 w 2485572"/>
                <a:gd name="connsiteY392" fmla="*/ 78677 h 2538970"/>
                <a:gd name="connsiteX393" fmla="*/ 1272184 w 2485572"/>
                <a:gd name="connsiteY393" fmla="*/ 75837 h 2538970"/>
                <a:gd name="connsiteX394" fmla="*/ 1280705 w 2485572"/>
                <a:gd name="connsiteY394" fmla="*/ 72996 h 2538970"/>
                <a:gd name="connsiteX395" fmla="*/ 1286385 w 2485572"/>
                <a:gd name="connsiteY395" fmla="*/ 72996 h 2538970"/>
                <a:gd name="connsiteX396" fmla="*/ 1348020 w 2485572"/>
                <a:gd name="connsiteY396" fmla="*/ 50558 h 2538970"/>
                <a:gd name="connsiteX397" fmla="*/ 1350861 w 2485572"/>
                <a:gd name="connsiteY397" fmla="*/ 50558 h 2538970"/>
                <a:gd name="connsiteX398" fmla="*/ 1392898 w 2485572"/>
                <a:gd name="connsiteY398" fmla="*/ 39197 h 2538970"/>
                <a:gd name="connsiteX399" fmla="*/ 1406815 w 2485572"/>
                <a:gd name="connsiteY399" fmla="*/ 39197 h 2538970"/>
                <a:gd name="connsiteX400" fmla="*/ 1459929 w 2485572"/>
                <a:gd name="connsiteY400" fmla="*/ 36640 h 2538970"/>
                <a:gd name="connsiteX401" fmla="*/ 1468450 w 2485572"/>
                <a:gd name="connsiteY401" fmla="*/ 36640 h 2538970"/>
                <a:gd name="connsiteX402" fmla="*/ 1474131 w 2485572"/>
                <a:gd name="connsiteY402" fmla="*/ 33800 h 2538970"/>
                <a:gd name="connsiteX403" fmla="*/ 1479528 w 2485572"/>
                <a:gd name="connsiteY403" fmla="*/ 30960 h 2538970"/>
                <a:gd name="connsiteX404" fmla="*/ 1485208 w 2485572"/>
                <a:gd name="connsiteY404" fmla="*/ 30960 h 2538970"/>
                <a:gd name="connsiteX405" fmla="*/ 1544003 w 2485572"/>
                <a:gd name="connsiteY405" fmla="*/ 16758 h 2538970"/>
                <a:gd name="connsiteX406" fmla="*/ 1549684 w 2485572"/>
                <a:gd name="connsiteY406" fmla="*/ 14202 h 2538970"/>
                <a:gd name="connsiteX407" fmla="*/ 1555364 w 2485572"/>
                <a:gd name="connsiteY407" fmla="*/ 14202 h 2538970"/>
                <a:gd name="connsiteX408" fmla="*/ 1563601 w 2485572"/>
                <a:gd name="connsiteY408" fmla="*/ 11361 h 2538970"/>
                <a:gd name="connsiteX409" fmla="*/ 1614159 w 2485572"/>
                <a:gd name="connsiteY409" fmla="*/ 22439 h 2538970"/>
                <a:gd name="connsiteX410" fmla="*/ 1619840 w 2485572"/>
                <a:gd name="connsiteY410" fmla="*/ 19598 h 2538970"/>
                <a:gd name="connsiteX411" fmla="*/ 1630917 w 2485572"/>
                <a:gd name="connsiteY411" fmla="*/ 16758 h 2538970"/>
                <a:gd name="connsiteX412" fmla="*/ 1645119 w 2485572"/>
                <a:gd name="connsiteY412" fmla="*/ 8521 h 2538970"/>
                <a:gd name="connsiteX413" fmla="*/ 1653356 w 2485572"/>
                <a:gd name="connsiteY413" fmla="*/ 5681 h 2538970"/>
                <a:gd name="connsiteX414" fmla="*/ 1689712 w 2485572"/>
                <a:gd name="connsiteY414" fmla="*/ 0 h 2538970"/>
                <a:gd name="connsiteX415" fmla="*/ 1698233 w 2485572"/>
                <a:gd name="connsiteY415" fmla="*/ 11361 h 2538970"/>
                <a:gd name="connsiteX416" fmla="*/ 1703914 w 2485572"/>
                <a:gd name="connsiteY416" fmla="*/ 14202 h 2538970"/>
                <a:gd name="connsiteX417" fmla="*/ 1709310 w 2485572"/>
                <a:gd name="connsiteY417" fmla="*/ 16758 h 2538970"/>
                <a:gd name="connsiteX418" fmla="*/ 1717831 w 2485572"/>
                <a:gd name="connsiteY418" fmla="*/ 16758 h 2538970"/>
                <a:gd name="connsiteX419" fmla="*/ 1757028 w 2485572"/>
                <a:gd name="connsiteY419" fmla="*/ 22439 h 2538970"/>
                <a:gd name="connsiteX420" fmla="*/ 1762708 w 2485572"/>
                <a:gd name="connsiteY420" fmla="*/ 25279 h 2538970"/>
                <a:gd name="connsiteX421" fmla="*/ 1768389 w 2485572"/>
                <a:gd name="connsiteY421" fmla="*/ 25279 h 2538970"/>
                <a:gd name="connsiteX422" fmla="*/ 1787987 w 2485572"/>
                <a:gd name="connsiteY422" fmla="*/ 33800 h 2538970"/>
                <a:gd name="connsiteX423" fmla="*/ 1793384 w 2485572"/>
                <a:gd name="connsiteY423" fmla="*/ 33800 h 2538970"/>
                <a:gd name="connsiteX424" fmla="*/ 1801905 w 2485572"/>
                <a:gd name="connsiteY424" fmla="*/ 36640 h 2538970"/>
                <a:gd name="connsiteX425" fmla="*/ 1835421 w 2485572"/>
                <a:gd name="connsiteY425" fmla="*/ 42037 h 2538970"/>
                <a:gd name="connsiteX426" fmla="*/ 1891659 w 2485572"/>
                <a:gd name="connsiteY426" fmla="*/ 61635 h 2538970"/>
                <a:gd name="connsiteX427" fmla="*/ 1897340 w 2485572"/>
                <a:gd name="connsiteY427" fmla="*/ 64475 h 2538970"/>
                <a:gd name="connsiteX428" fmla="*/ 1899896 w 2485572"/>
                <a:gd name="connsiteY428" fmla="*/ 67316 h 2538970"/>
                <a:gd name="connsiteX429" fmla="*/ 1944774 w 2485572"/>
                <a:gd name="connsiteY429" fmla="*/ 123270 h 2538970"/>
                <a:gd name="connsiteX430" fmla="*/ 1947614 w 2485572"/>
                <a:gd name="connsiteY430" fmla="*/ 128951 h 2538970"/>
                <a:gd name="connsiteX431" fmla="*/ 1950454 w 2485572"/>
                <a:gd name="connsiteY431" fmla="*/ 131791 h 2538970"/>
                <a:gd name="connsiteX432" fmla="*/ 1956135 w 2485572"/>
                <a:gd name="connsiteY432" fmla="*/ 140312 h 2538970"/>
                <a:gd name="connsiteX433" fmla="*/ 1958975 w 2485572"/>
                <a:gd name="connsiteY433" fmla="*/ 145709 h 2538970"/>
                <a:gd name="connsiteX434" fmla="*/ 1961532 w 2485572"/>
                <a:gd name="connsiteY434" fmla="*/ 154230 h 2538970"/>
                <a:gd name="connsiteX435" fmla="*/ 1998172 w 2485572"/>
                <a:gd name="connsiteY435" fmla="*/ 204788 h 2538970"/>
                <a:gd name="connsiteX436" fmla="*/ 2003569 w 2485572"/>
                <a:gd name="connsiteY436" fmla="*/ 207344 h 2538970"/>
                <a:gd name="connsiteX437" fmla="*/ 2009249 w 2485572"/>
                <a:gd name="connsiteY437" fmla="*/ 210184 h 2538970"/>
                <a:gd name="connsiteX438" fmla="*/ 2017770 w 2485572"/>
                <a:gd name="connsiteY438" fmla="*/ 210184 h 2538970"/>
                <a:gd name="connsiteX439" fmla="*/ 2026007 w 2485572"/>
                <a:gd name="connsiteY439" fmla="*/ 213025 h 2538970"/>
                <a:gd name="connsiteX440" fmla="*/ 2037368 w 2485572"/>
                <a:gd name="connsiteY440" fmla="*/ 215865 h 2538970"/>
                <a:gd name="connsiteX441" fmla="*/ 2099003 w 2485572"/>
                <a:gd name="connsiteY441" fmla="*/ 221546 h 2538970"/>
                <a:gd name="connsiteX442" fmla="*/ 2104684 w 2485572"/>
                <a:gd name="connsiteY442" fmla="*/ 224386 h 2538970"/>
                <a:gd name="connsiteX443" fmla="*/ 2112921 w 2485572"/>
                <a:gd name="connsiteY443" fmla="*/ 224386 h 2538970"/>
                <a:gd name="connsiteX444" fmla="*/ 2124283 w 2485572"/>
                <a:gd name="connsiteY444" fmla="*/ 229783 h 2538970"/>
                <a:gd name="connsiteX445" fmla="*/ 2177397 w 2485572"/>
                <a:gd name="connsiteY445" fmla="*/ 229783 h 2538970"/>
                <a:gd name="connsiteX446" fmla="*/ 2185918 w 2485572"/>
                <a:gd name="connsiteY446" fmla="*/ 232623 h 2538970"/>
                <a:gd name="connsiteX447" fmla="*/ 2213753 w 2485572"/>
                <a:gd name="connsiteY447" fmla="*/ 226942 h 2538970"/>
                <a:gd name="connsiteX448" fmla="*/ 2219434 w 2485572"/>
                <a:gd name="connsiteY448" fmla="*/ 224386 h 2538970"/>
                <a:gd name="connsiteX449" fmla="*/ 2241872 w 2485572"/>
                <a:gd name="connsiteY44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9160 w 2485572"/>
                <a:gd name="connsiteY70" fmla="*/ 1605922 h 2538970"/>
                <a:gd name="connsiteX71" fmla="*/ 2166319 w 2485572"/>
                <a:gd name="connsiteY71" fmla="*/ 1661877 h 2538970"/>
                <a:gd name="connsiteX72" fmla="*/ 2166319 w 2485572"/>
                <a:gd name="connsiteY72" fmla="*/ 1664717 h 2538970"/>
                <a:gd name="connsiteX73" fmla="*/ 2163479 w 2485572"/>
                <a:gd name="connsiteY73" fmla="*/ 1672954 h 2538970"/>
                <a:gd name="connsiteX74" fmla="*/ 2163479 w 2485572"/>
                <a:gd name="connsiteY74" fmla="*/ 1678635 h 2538970"/>
                <a:gd name="connsiteX75" fmla="*/ 2154958 w 2485572"/>
                <a:gd name="connsiteY75" fmla="*/ 1712435 h 2538970"/>
                <a:gd name="connsiteX76" fmla="*/ 2152118 w 2485572"/>
                <a:gd name="connsiteY76" fmla="*/ 1717831 h 2538970"/>
                <a:gd name="connsiteX77" fmla="*/ 2143881 w 2485572"/>
                <a:gd name="connsiteY77" fmla="*/ 1751631 h 2538970"/>
                <a:gd name="connsiteX78" fmla="*/ 2143881 w 2485572"/>
                <a:gd name="connsiteY78" fmla="*/ 1754471 h 2538970"/>
                <a:gd name="connsiteX79" fmla="*/ 2135360 w 2485572"/>
                <a:gd name="connsiteY79" fmla="*/ 1774070 h 2538970"/>
                <a:gd name="connsiteX80" fmla="*/ 2132519 w 2485572"/>
                <a:gd name="connsiteY80" fmla="*/ 1790828 h 2538970"/>
                <a:gd name="connsiteX81" fmla="*/ 2152118 w 2485572"/>
                <a:gd name="connsiteY81" fmla="*/ 1869221 h 2538970"/>
                <a:gd name="connsiteX82" fmla="*/ 2157798 w 2485572"/>
                <a:gd name="connsiteY82" fmla="*/ 1885979 h 2538970"/>
                <a:gd name="connsiteX83" fmla="*/ 2160639 w 2485572"/>
                <a:gd name="connsiteY83" fmla="*/ 1888819 h 2538970"/>
                <a:gd name="connsiteX84" fmla="*/ 2163479 w 2485572"/>
                <a:gd name="connsiteY84" fmla="*/ 1894500 h 2538970"/>
                <a:gd name="connsiteX85" fmla="*/ 2169160 w 2485572"/>
                <a:gd name="connsiteY85" fmla="*/ 1900180 h 2538970"/>
                <a:gd name="connsiteX86" fmla="*/ 2188758 w 2485572"/>
                <a:gd name="connsiteY86" fmla="*/ 1930856 h 2538970"/>
                <a:gd name="connsiteX87" fmla="*/ 2191314 w 2485572"/>
                <a:gd name="connsiteY87" fmla="*/ 1936537 h 2538970"/>
                <a:gd name="connsiteX88" fmla="*/ 2219434 w 2485572"/>
                <a:gd name="connsiteY88" fmla="*/ 1970052 h 2538970"/>
                <a:gd name="connsiteX89" fmla="*/ 2236191 w 2485572"/>
                <a:gd name="connsiteY89" fmla="*/ 1992491 h 2538970"/>
                <a:gd name="connsiteX90" fmla="*/ 2239032 w 2485572"/>
                <a:gd name="connsiteY90" fmla="*/ 1995331 h 2538970"/>
                <a:gd name="connsiteX91" fmla="*/ 2250393 w 2485572"/>
                <a:gd name="connsiteY91" fmla="*/ 2014929 h 2538970"/>
                <a:gd name="connsiteX92" fmla="*/ 2278228 w 2485572"/>
                <a:gd name="connsiteY92" fmla="*/ 2048445 h 2538970"/>
                <a:gd name="connsiteX93" fmla="*/ 2286749 w 2485572"/>
                <a:gd name="connsiteY93" fmla="*/ 2065488 h 2538970"/>
                <a:gd name="connsiteX94" fmla="*/ 2295270 w 2485572"/>
                <a:gd name="connsiteY94" fmla="*/ 2085086 h 2538970"/>
                <a:gd name="connsiteX95" fmla="*/ 2295270 w 2485572"/>
                <a:gd name="connsiteY95" fmla="*/ 2087926 h 2538970"/>
                <a:gd name="connsiteX96" fmla="*/ 2292430 w 2485572"/>
                <a:gd name="connsiteY96" fmla="*/ 2093323 h 2538970"/>
                <a:gd name="connsiteX97" fmla="*/ 2275388 w 2485572"/>
                <a:gd name="connsiteY97" fmla="*/ 2127123 h 2538970"/>
                <a:gd name="connsiteX98" fmla="*/ 2275388 w 2485572"/>
                <a:gd name="connsiteY98" fmla="*/ 2132519 h 2538970"/>
                <a:gd name="connsiteX99" fmla="*/ 2272832 w 2485572"/>
                <a:gd name="connsiteY99" fmla="*/ 2138200 h 2538970"/>
                <a:gd name="connsiteX100" fmla="*/ 2283909 w 2485572"/>
                <a:gd name="connsiteY100" fmla="*/ 2172000 h 2538970"/>
                <a:gd name="connsiteX101" fmla="*/ 2295270 w 2485572"/>
                <a:gd name="connsiteY101" fmla="*/ 2199835 h 2538970"/>
                <a:gd name="connsiteX102" fmla="*/ 2295270 w 2485572"/>
                <a:gd name="connsiteY102" fmla="*/ 2205516 h 2538970"/>
                <a:gd name="connsiteX103" fmla="*/ 2297827 w 2485572"/>
                <a:gd name="connsiteY103" fmla="*/ 2211196 h 2538970"/>
                <a:gd name="connsiteX104" fmla="*/ 2295270 w 2485572"/>
                <a:gd name="connsiteY104" fmla="*/ 2216593 h 2538970"/>
                <a:gd name="connsiteX105" fmla="*/ 2275388 w 2485572"/>
                <a:gd name="connsiteY105" fmla="*/ 2272832 h 2538970"/>
                <a:gd name="connsiteX106" fmla="*/ 2275388 w 2485572"/>
                <a:gd name="connsiteY106" fmla="*/ 2278512 h 2538970"/>
                <a:gd name="connsiteX107" fmla="*/ 2272832 w 2485572"/>
                <a:gd name="connsiteY107" fmla="*/ 2283909 h 2538970"/>
                <a:gd name="connsiteX108" fmla="*/ 2269991 w 2485572"/>
                <a:gd name="connsiteY108" fmla="*/ 2312028 h 2538970"/>
                <a:gd name="connsiteX109" fmla="*/ 2269991 w 2485572"/>
                <a:gd name="connsiteY109" fmla="*/ 2317709 h 2538970"/>
                <a:gd name="connsiteX110" fmla="*/ 2278228 w 2485572"/>
                <a:gd name="connsiteY110" fmla="*/ 2345544 h 2538970"/>
                <a:gd name="connsiteX111" fmla="*/ 2281069 w 2485572"/>
                <a:gd name="connsiteY111" fmla="*/ 2354065 h 2538970"/>
                <a:gd name="connsiteX112" fmla="*/ 2283909 w 2485572"/>
                <a:gd name="connsiteY112" fmla="*/ 2356905 h 2538970"/>
                <a:gd name="connsiteX113" fmla="*/ 2289590 w 2485572"/>
                <a:gd name="connsiteY113" fmla="*/ 2365142 h 2538970"/>
                <a:gd name="connsiteX114" fmla="*/ 2278228 w 2485572"/>
                <a:gd name="connsiteY114" fmla="*/ 2396102 h 2538970"/>
                <a:gd name="connsiteX115" fmla="*/ 2275388 w 2485572"/>
                <a:gd name="connsiteY115" fmla="*/ 2401782 h 2538970"/>
                <a:gd name="connsiteX116" fmla="*/ 2258630 w 2485572"/>
                <a:gd name="connsiteY116" fmla="*/ 2429618 h 2538970"/>
                <a:gd name="connsiteX117" fmla="*/ 2255790 w 2485572"/>
                <a:gd name="connsiteY117" fmla="*/ 2435298 h 2538970"/>
                <a:gd name="connsiteX118" fmla="*/ 2253233 w 2485572"/>
                <a:gd name="connsiteY118" fmla="*/ 2463418 h 2538970"/>
                <a:gd name="connsiteX119" fmla="*/ 2258630 w 2485572"/>
                <a:gd name="connsiteY119" fmla="*/ 2483016 h 2538970"/>
                <a:gd name="connsiteX120" fmla="*/ 2258630 w 2485572"/>
                <a:gd name="connsiteY120" fmla="*/ 2488413 h 2538970"/>
                <a:gd name="connsiteX121" fmla="*/ 2239032 w 2485572"/>
                <a:gd name="connsiteY121" fmla="*/ 2513691 h 2538970"/>
                <a:gd name="connsiteX122" fmla="*/ 2236191 w 2485572"/>
                <a:gd name="connsiteY122" fmla="*/ 2522213 h 2538970"/>
                <a:gd name="connsiteX123" fmla="*/ 2225114 w 2485572"/>
                <a:gd name="connsiteY123" fmla="*/ 2538970 h 2538970"/>
                <a:gd name="connsiteX124" fmla="*/ 2216593 w 2485572"/>
                <a:gd name="connsiteY124" fmla="*/ 2538970 h 2538970"/>
                <a:gd name="connsiteX125" fmla="*/ 2191314 w 2485572"/>
                <a:gd name="connsiteY125" fmla="*/ 2530449 h 2538970"/>
                <a:gd name="connsiteX126" fmla="*/ 2185918 w 2485572"/>
                <a:gd name="connsiteY126" fmla="*/ 2525053 h 2538970"/>
                <a:gd name="connsiteX127" fmla="*/ 2174556 w 2485572"/>
                <a:gd name="connsiteY127" fmla="*/ 2502614 h 2538970"/>
                <a:gd name="connsiteX128" fmla="*/ 2154958 w 2485572"/>
                <a:gd name="connsiteY128" fmla="*/ 2480175 h 2538970"/>
                <a:gd name="connsiteX129" fmla="*/ 2154958 w 2485572"/>
                <a:gd name="connsiteY129" fmla="*/ 2471655 h 2538970"/>
                <a:gd name="connsiteX130" fmla="*/ 2152118 w 2485572"/>
                <a:gd name="connsiteY130" fmla="*/ 2452056 h 2538970"/>
                <a:gd name="connsiteX131" fmla="*/ 2143881 w 2485572"/>
                <a:gd name="connsiteY131" fmla="*/ 2418540 h 2538970"/>
                <a:gd name="connsiteX132" fmla="*/ 2143881 w 2485572"/>
                <a:gd name="connsiteY132" fmla="*/ 2415700 h 2538970"/>
                <a:gd name="connsiteX133" fmla="*/ 2138200 w 2485572"/>
                <a:gd name="connsiteY133" fmla="*/ 2396102 h 2538970"/>
                <a:gd name="connsiteX134" fmla="*/ 2135360 w 2485572"/>
                <a:gd name="connsiteY134" fmla="*/ 2393261 h 2538970"/>
                <a:gd name="connsiteX135" fmla="*/ 2129679 w 2485572"/>
                <a:gd name="connsiteY135" fmla="*/ 2390421 h 2538970"/>
                <a:gd name="connsiteX136" fmla="*/ 2099003 w 2485572"/>
                <a:gd name="connsiteY136" fmla="*/ 2387581 h 2538970"/>
                <a:gd name="connsiteX137" fmla="*/ 2087642 w 2485572"/>
                <a:gd name="connsiteY137" fmla="*/ 2384740 h 2538970"/>
                <a:gd name="connsiteX138" fmla="*/ 2070884 w 2485572"/>
                <a:gd name="connsiteY138" fmla="*/ 2376504 h 2538970"/>
                <a:gd name="connsiteX139" fmla="*/ 2068044 w 2485572"/>
                <a:gd name="connsiteY139" fmla="*/ 2370823 h 2538970"/>
                <a:gd name="connsiteX140" fmla="*/ 2051286 w 2485572"/>
                <a:gd name="connsiteY140" fmla="*/ 2354065 h 2538970"/>
                <a:gd name="connsiteX141" fmla="*/ 2048446 w 2485572"/>
                <a:gd name="connsiteY141" fmla="*/ 2348384 h 2538970"/>
                <a:gd name="connsiteX142" fmla="*/ 2043049 w 2485572"/>
                <a:gd name="connsiteY142" fmla="*/ 2325946 h 2538970"/>
                <a:gd name="connsiteX143" fmla="*/ 2014930 w 2485572"/>
                <a:gd name="connsiteY143" fmla="*/ 2300667 h 2538970"/>
                <a:gd name="connsiteX144" fmla="*/ 1986810 w 2485572"/>
                <a:gd name="connsiteY144" fmla="*/ 2300667 h 2538970"/>
                <a:gd name="connsiteX145" fmla="*/ 1956135 w 2485572"/>
                <a:gd name="connsiteY145" fmla="*/ 2303507 h 2538970"/>
                <a:gd name="connsiteX146" fmla="*/ 1950454 w 2485572"/>
                <a:gd name="connsiteY146" fmla="*/ 2300667 h 2538970"/>
                <a:gd name="connsiteX147" fmla="*/ 1928016 w 2485572"/>
                <a:gd name="connsiteY147" fmla="*/ 2278512 h 2538970"/>
                <a:gd name="connsiteX148" fmla="*/ 1925175 w 2485572"/>
                <a:gd name="connsiteY148" fmla="*/ 2272832 h 2538970"/>
                <a:gd name="connsiteX149" fmla="*/ 1885979 w 2485572"/>
                <a:gd name="connsiteY149" fmla="*/ 2261470 h 2538970"/>
                <a:gd name="connsiteX150" fmla="*/ 1872061 w 2485572"/>
                <a:gd name="connsiteY150" fmla="*/ 2222273 h 2538970"/>
                <a:gd name="connsiteX151" fmla="*/ 1869221 w 2485572"/>
                <a:gd name="connsiteY151" fmla="*/ 2194438 h 2538970"/>
                <a:gd name="connsiteX152" fmla="*/ 1869221 w 2485572"/>
                <a:gd name="connsiteY152" fmla="*/ 2185917 h 2538970"/>
                <a:gd name="connsiteX153" fmla="*/ 1863540 w 2485572"/>
                <a:gd name="connsiteY153" fmla="*/ 2163479 h 2538970"/>
                <a:gd name="connsiteX154" fmla="*/ 1860700 w 2485572"/>
                <a:gd name="connsiteY154" fmla="*/ 2154958 h 2538970"/>
                <a:gd name="connsiteX155" fmla="*/ 1855303 w 2485572"/>
                <a:gd name="connsiteY155" fmla="*/ 2152402 h 2538970"/>
                <a:gd name="connsiteX156" fmla="*/ 1813266 w 2485572"/>
                <a:gd name="connsiteY156" fmla="*/ 2166319 h 2538970"/>
                <a:gd name="connsiteX157" fmla="*/ 1810426 w 2485572"/>
                <a:gd name="connsiteY157" fmla="*/ 2177397 h 2538970"/>
                <a:gd name="connsiteX158" fmla="*/ 1818663 w 2485572"/>
                <a:gd name="connsiteY158" fmla="*/ 2194438 h 2538970"/>
                <a:gd name="connsiteX159" fmla="*/ 1818663 w 2485572"/>
                <a:gd name="connsiteY159" fmla="*/ 2211196 h 2538970"/>
                <a:gd name="connsiteX160" fmla="*/ 1813266 w 2485572"/>
                <a:gd name="connsiteY160" fmla="*/ 2214037 h 2538970"/>
                <a:gd name="connsiteX161" fmla="*/ 1776626 w 2485572"/>
                <a:gd name="connsiteY161" fmla="*/ 2208356 h 2538970"/>
                <a:gd name="connsiteX162" fmla="*/ 1771230 w 2485572"/>
                <a:gd name="connsiteY162" fmla="*/ 2205516 h 2538970"/>
                <a:gd name="connsiteX163" fmla="*/ 1762708 w 2485572"/>
                <a:gd name="connsiteY163" fmla="*/ 2202676 h 2538970"/>
                <a:gd name="connsiteX164" fmla="*/ 1748791 w 2485572"/>
                <a:gd name="connsiteY164" fmla="*/ 2202676 h 2538970"/>
                <a:gd name="connsiteX165" fmla="*/ 1740270 w 2485572"/>
                <a:gd name="connsiteY165" fmla="*/ 2194438 h 2538970"/>
                <a:gd name="connsiteX166" fmla="*/ 1731749 w 2485572"/>
                <a:gd name="connsiteY166" fmla="*/ 2188758 h 2538970"/>
                <a:gd name="connsiteX167" fmla="*/ 1723512 w 2485572"/>
                <a:gd name="connsiteY167" fmla="*/ 2174556 h 2538970"/>
                <a:gd name="connsiteX168" fmla="*/ 1703914 w 2485572"/>
                <a:gd name="connsiteY168" fmla="*/ 2169159 h 2538970"/>
                <a:gd name="connsiteX169" fmla="*/ 1698233 w 2485572"/>
                <a:gd name="connsiteY169" fmla="*/ 2166319 h 2538970"/>
                <a:gd name="connsiteX170" fmla="*/ 1692552 w 2485572"/>
                <a:gd name="connsiteY170" fmla="*/ 2163479 h 2538970"/>
                <a:gd name="connsiteX171" fmla="*/ 1656196 w 2485572"/>
                <a:gd name="connsiteY171" fmla="*/ 2160638 h 2538970"/>
                <a:gd name="connsiteX172" fmla="*/ 1647675 w 2485572"/>
                <a:gd name="connsiteY172" fmla="*/ 2163479 h 2538970"/>
                <a:gd name="connsiteX173" fmla="*/ 1605638 w 2485572"/>
                <a:gd name="connsiteY173" fmla="*/ 2169159 h 2538970"/>
                <a:gd name="connsiteX174" fmla="*/ 1600242 w 2485572"/>
                <a:gd name="connsiteY174" fmla="*/ 2169159 h 2538970"/>
                <a:gd name="connsiteX175" fmla="*/ 1566442 w 2485572"/>
                <a:gd name="connsiteY175" fmla="*/ 2146721 h 2538970"/>
                <a:gd name="connsiteX176" fmla="*/ 1563601 w 2485572"/>
                <a:gd name="connsiteY176" fmla="*/ 2143881 h 2538970"/>
                <a:gd name="connsiteX177" fmla="*/ 1561045 w 2485572"/>
                <a:gd name="connsiteY177" fmla="*/ 2141040 h 2538970"/>
                <a:gd name="connsiteX178" fmla="*/ 1541447 w 2485572"/>
                <a:gd name="connsiteY178" fmla="*/ 2112921 h 2538970"/>
                <a:gd name="connsiteX179" fmla="*/ 1535766 w 2485572"/>
                <a:gd name="connsiteY179" fmla="*/ 2107524 h 2538970"/>
                <a:gd name="connsiteX180" fmla="*/ 1501966 w 2485572"/>
                <a:gd name="connsiteY180" fmla="*/ 2090482 h 2538970"/>
                <a:gd name="connsiteX181" fmla="*/ 1496570 w 2485572"/>
                <a:gd name="connsiteY181" fmla="*/ 2087926 h 2538970"/>
                <a:gd name="connsiteX182" fmla="*/ 1493729 w 2485572"/>
                <a:gd name="connsiteY182" fmla="*/ 2085086 h 2538970"/>
                <a:gd name="connsiteX183" fmla="*/ 1488049 w 2485572"/>
                <a:gd name="connsiteY183" fmla="*/ 2082245 h 2538970"/>
                <a:gd name="connsiteX184" fmla="*/ 1426413 w 2485572"/>
                <a:gd name="connsiteY184" fmla="*/ 2059807 h 2538970"/>
                <a:gd name="connsiteX185" fmla="*/ 1364778 w 2485572"/>
                <a:gd name="connsiteY185" fmla="*/ 2056966 h 2538970"/>
                <a:gd name="connsiteX186" fmla="*/ 1336659 w 2485572"/>
                <a:gd name="connsiteY186" fmla="*/ 2048445 h 2538970"/>
                <a:gd name="connsiteX187" fmla="*/ 1311380 w 2485572"/>
                <a:gd name="connsiteY187" fmla="*/ 2034528 h 2538970"/>
                <a:gd name="connsiteX188" fmla="*/ 1305983 w 2485572"/>
                <a:gd name="connsiteY188" fmla="*/ 2031688 h 2538970"/>
                <a:gd name="connsiteX189" fmla="*/ 1303143 w 2485572"/>
                <a:gd name="connsiteY189" fmla="*/ 2026291 h 2538970"/>
                <a:gd name="connsiteX190" fmla="*/ 1300303 w 2485572"/>
                <a:gd name="connsiteY190" fmla="*/ 2023451 h 2538970"/>
                <a:gd name="connsiteX191" fmla="*/ 1266787 w 2485572"/>
                <a:gd name="connsiteY191" fmla="*/ 2006409 h 2538970"/>
                <a:gd name="connsiteX192" fmla="*/ 1255426 w 2485572"/>
                <a:gd name="connsiteY192" fmla="*/ 2006409 h 2538970"/>
                <a:gd name="connsiteX193" fmla="*/ 1238668 w 2485572"/>
                <a:gd name="connsiteY193" fmla="*/ 2001012 h 2538970"/>
                <a:gd name="connsiteX194" fmla="*/ 1232987 w 2485572"/>
                <a:gd name="connsiteY194" fmla="*/ 2001012 h 2538970"/>
                <a:gd name="connsiteX195" fmla="*/ 1216229 w 2485572"/>
                <a:gd name="connsiteY195" fmla="*/ 1995331 h 2538970"/>
                <a:gd name="connsiteX196" fmla="*/ 1213389 w 2485572"/>
                <a:gd name="connsiteY196" fmla="*/ 1992491 h 2538970"/>
                <a:gd name="connsiteX197" fmla="*/ 1185554 w 2485572"/>
                <a:gd name="connsiteY197" fmla="*/ 1984254 h 2538970"/>
                <a:gd name="connsiteX198" fmla="*/ 1179873 w 2485572"/>
                <a:gd name="connsiteY198" fmla="*/ 1984254 h 2538970"/>
                <a:gd name="connsiteX199" fmla="*/ 1157434 w 2485572"/>
                <a:gd name="connsiteY199" fmla="*/ 1981414 h 2538970"/>
                <a:gd name="connsiteX200" fmla="*/ 1109717 w 2485572"/>
                <a:gd name="connsiteY200" fmla="*/ 1947614 h 2538970"/>
                <a:gd name="connsiteX201" fmla="*/ 1098639 w 2485572"/>
                <a:gd name="connsiteY201" fmla="*/ 1944774 h 2538970"/>
                <a:gd name="connsiteX202" fmla="*/ 1067680 w 2485572"/>
                <a:gd name="connsiteY202" fmla="*/ 1919779 h 2538970"/>
                <a:gd name="connsiteX203" fmla="*/ 1056603 w 2485572"/>
                <a:gd name="connsiteY203" fmla="*/ 1888819 h 2538970"/>
                <a:gd name="connsiteX204" fmla="*/ 1053762 w 2485572"/>
                <a:gd name="connsiteY204" fmla="*/ 1880298 h 2538970"/>
                <a:gd name="connsiteX205" fmla="*/ 1022803 w 2485572"/>
                <a:gd name="connsiteY205" fmla="*/ 1860700 h 2538970"/>
                <a:gd name="connsiteX206" fmla="*/ 1019962 w 2485572"/>
                <a:gd name="connsiteY206" fmla="*/ 1858143 h 2538970"/>
                <a:gd name="connsiteX207" fmla="*/ 1006045 w 2485572"/>
                <a:gd name="connsiteY207" fmla="*/ 1824343 h 2538970"/>
                <a:gd name="connsiteX208" fmla="*/ 1006045 w 2485572"/>
                <a:gd name="connsiteY208" fmla="*/ 1813266 h 2538970"/>
                <a:gd name="connsiteX209" fmla="*/ 1011725 w 2485572"/>
                <a:gd name="connsiteY209" fmla="*/ 1793668 h 2538970"/>
                <a:gd name="connsiteX210" fmla="*/ 1019962 w 2485572"/>
                <a:gd name="connsiteY210" fmla="*/ 1768389 h 2538970"/>
                <a:gd name="connsiteX211" fmla="*/ 1025643 w 2485572"/>
                <a:gd name="connsiteY211" fmla="*/ 1737429 h 2538970"/>
                <a:gd name="connsiteX212" fmla="*/ 1025643 w 2485572"/>
                <a:gd name="connsiteY212" fmla="*/ 1723512 h 2538970"/>
                <a:gd name="connsiteX213" fmla="*/ 1019962 w 2485572"/>
                <a:gd name="connsiteY213" fmla="*/ 1720671 h 2538970"/>
                <a:gd name="connsiteX214" fmla="*/ 1014566 w 2485572"/>
                <a:gd name="connsiteY214" fmla="*/ 1712435 h 2538970"/>
                <a:gd name="connsiteX215" fmla="*/ 1011725 w 2485572"/>
                <a:gd name="connsiteY215" fmla="*/ 1709594 h 2538970"/>
                <a:gd name="connsiteX216" fmla="*/ 983606 w 2485572"/>
                <a:gd name="connsiteY216" fmla="*/ 1692552 h 2538970"/>
                <a:gd name="connsiteX217" fmla="*/ 977925 w 2485572"/>
                <a:gd name="connsiteY217" fmla="*/ 1692552 h 2538970"/>
                <a:gd name="connsiteX218" fmla="*/ 950090 w 2485572"/>
                <a:gd name="connsiteY218" fmla="*/ 1653356 h 2538970"/>
                <a:gd name="connsiteX219" fmla="*/ 950090 w 2485572"/>
                <a:gd name="connsiteY219" fmla="*/ 1639438 h 2538970"/>
                <a:gd name="connsiteX220" fmla="*/ 952931 w 2485572"/>
                <a:gd name="connsiteY220" fmla="*/ 1636598 h 2538970"/>
                <a:gd name="connsiteX221" fmla="*/ 975369 w 2485572"/>
                <a:gd name="connsiteY221" fmla="*/ 1597401 h 2538970"/>
                <a:gd name="connsiteX222" fmla="*/ 980766 w 2485572"/>
                <a:gd name="connsiteY222" fmla="*/ 1591721 h 2538970"/>
                <a:gd name="connsiteX223" fmla="*/ 1017406 w 2485572"/>
                <a:gd name="connsiteY223" fmla="*/ 1561045 h 2538970"/>
                <a:gd name="connsiteX224" fmla="*/ 1022803 w 2485572"/>
                <a:gd name="connsiteY224" fmla="*/ 1558205 h 2538970"/>
                <a:gd name="connsiteX225" fmla="*/ 1025643 w 2485572"/>
                <a:gd name="connsiteY225" fmla="*/ 1555364 h 2538970"/>
                <a:gd name="connsiteX226" fmla="*/ 1031324 w 2485572"/>
                <a:gd name="connsiteY226" fmla="*/ 1549684 h 2538970"/>
                <a:gd name="connsiteX227" fmla="*/ 1293866 w 2485572"/>
                <a:gd name="connsiteY227" fmla="*/ 1680648 h 2538970"/>
                <a:gd name="connsiteX228" fmla="*/ 1455791 w 2485572"/>
                <a:gd name="connsiteY228" fmla="*/ 1685410 h 2538970"/>
                <a:gd name="connsiteX229" fmla="*/ 1289417 w 2485572"/>
                <a:gd name="connsiteY229" fmla="*/ 1536685 h 2538970"/>
                <a:gd name="connsiteX230" fmla="*/ 1061999 w 2485572"/>
                <a:gd name="connsiteY230" fmla="*/ 1465610 h 2538970"/>
                <a:gd name="connsiteX231" fmla="*/ 1061999 w 2485572"/>
                <a:gd name="connsiteY231" fmla="*/ 1429254 h 2538970"/>
                <a:gd name="connsiteX232" fmla="*/ 1048082 w 2485572"/>
                <a:gd name="connsiteY232" fmla="*/ 1403975 h 2538970"/>
                <a:gd name="connsiteX233" fmla="*/ 1022803 w 2485572"/>
                <a:gd name="connsiteY233" fmla="*/ 1387217 h 2538970"/>
                <a:gd name="connsiteX234" fmla="*/ 1011725 w 2485572"/>
                <a:gd name="connsiteY234" fmla="*/ 1381536 h 2538970"/>
                <a:gd name="connsiteX235" fmla="*/ 1000364 w 2485572"/>
                <a:gd name="connsiteY235" fmla="*/ 1381536 h 2538970"/>
                <a:gd name="connsiteX236" fmla="*/ 961167 w 2485572"/>
                <a:gd name="connsiteY236" fmla="*/ 1376140 h 2538970"/>
                <a:gd name="connsiteX237" fmla="*/ 924811 w 2485572"/>
                <a:gd name="connsiteY237" fmla="*/ 1367618 h 2538970"/>
                <a:gd name="connsiteX238" fmla="*/ 919131 w 2485572"/>
                <a:gd name="connsiteY238" fmla="*/ 1367618 h 2538970"/>
                <a:gd name="connsiteX239" fmla="*/ 913450 w 2485572"/>
                <a:gd name="connsiteY239" fmla="*/ 1364778 h 2538970"/>
                <a:gd name="connsiteX240" fmla="*/ 908053 w 2485572"/>
                <a:gd name="connsiteY240" fmla="*/ 1364778 h 2538970"/>
                <a:gd name="connsiteX241" fmla="*/ 877094 w 2485572"/>
                <a:gd name="connsiteY241" fmla="*/ 1381536 h 2538970"/>
                <a:gd name="connsiteX242" fmla="*/ 868857 w 2485572"/>
                <a:gd name="connsiteY242" fmla="*/ 1390057 h 2538970"/>
                <a:gd name="connsiteX243" fmla="*/ 835057 w 2485572"/>
                <a:gd name="connsiteY243" fmla="*/ 1434934 h 2538970"/>
                <a:gd name="connsiteX244" fmla="*/ 832217 w 2485572"/>
                <a:gd name="connsiteY244" fmla="*/ 1440331 h 2538970"/>
                <a:gd name="connsiteX245" fmla="*/ 832217 w 2485572"/>
                <a:gd name="connsiteY245" fmla="*/ 1446012 h 2538970"/>
                <a:gd name="connsiteX246" fmla="*/ 767741 w 2485572"/>
                <a:gd name="connsiteY246" fmla="*/ 1513327 h 2538970"/>
                <a:gd name="connsiteX247" fmla="*/ 711787 w 2485572"/>
                <a:gd name="connsiteY247" fmla="*/ 1535766 h 2538970"/>
                <a:gd name="connsiteX248" fmla="*/ 686508 w 2485572"/>
                <a:gd name="connsiteY248" fmla="*/ 1541447 h 2538970"/>
                <a:gd name="connsiteX249" fmla="*/ 661513 w 2485572"/>
                <a:gd name="connsiteY249" fmla="*/ 1549684 h 2538970"/>
                <a:gd name="connsiteX250" fmla="*/ 658672 w 2485572"/>
                <a:gd name="connsiteY250" fmla="*/ 1552524 h 2538970"/>
                <a:gd name="connsiteX251" fmla="*/ 652992 w 2485572"/>
                <a:gd name="connsiteY251" fmla="*/ 1555364 h 2538970"/>
                <a:gd name="connsiteX252" fmla="*/ 624873 w 2485572"/>
                <a:gd name="connsiteY252" fmla="*/ 1561045 h 2538970"/>
                <a:gd name="connsiteX253" fmla="*/ 619476 w 2485572"/>
                <a:gd name="connsiteY253" fmla="*/ 1558205 h 2538970"/>
                <a:gd name="connsiteX254" fmla="*/ 616636 w 2485572"/>
                <a:gd name="connsiteY254" fmla="*/ 1555364 h 2538970"/>
                <a:gd name="connsiteX255" fmla="*/ 597037 w 2485572"/>
                <a:gd name="connsiteY255" fmla="*/ 1532926 h 2538970"/>
                <a:gd name="connsiteX256" fmla="*/ 594197 w 2485572"/>
                <a:gd name="connsiteY256" fmla="*/ 1521848 h 2538970"/>
                <a:gd name="connsiteX257" fmla="*/ 591357 w 2485572"/>
                <a:gd name="connsiteY257" fmla="*/ 1519008 h 2538970"/>
                <a:gd name="connsiteX258" fmla="*/ 566078 w 2485572"/>
                <a:gd name="connsiteY258" fmla="*/ 1482368 h 2538970"/>
                <a:gd name="connsiteX259" fmla="*/ 560397 w 2485572"/>
                <a:gd name="connsiteY259" fmla="*/ 1471291 h 2538970"/>
                <a:gd name="connsiteX260" fmla="*/ 555000 w 2485572"/>
                <a:gd name="connsiteY260" fmla="*/ 1465610 h 2538970"/>
                <a:gd name="connsiteX261" fmla="*/ 498762 w 2485572"/>
                <a:gd name="connsiteY261" fmla="*/ 1432094 h 2538970"/>
                <a:gd name="connsiteX262" fmla="*/ 490525 w 2485572"/>
                <a:gd name="connsiteY262" fmla="*/ 1429254 h 2538970"/>
                <a:gd name="connsiteX263" fmla="*/ 487685 w 2485572"/>
                <a:gd name="connsiteY263" fmla="*/ 1429254 h 2538970"/>
                <a:gd name="connsiteX264" fmla="*/ 462406 w 2485572"/>
                <a:gd name="connsiteY264" fmla="*/ 1426413 h 2538970"/>
                <a:gd name="connsiteX265" fmla="*/ 400770 w 2485572"/>
                <a:gd name="connsiteY265" fmla="*/ 1426413 h 2538970"/>
                <a:gd name="connsiteX266" fmla="*/ 392250 w 2485572"/>
                <a:gd name="connsiteY266" fmla="*/ 1423573 h 2538970"/>
                <a:gd name="connsiteX267" fmla="*/ 384013 w 2485572"/>
                <a:gd name="connsiteY267" fmla="*/ 1420733 h 2538970"/>
                <a:gd name="connsiteX268" fmla="*/ 375492 w 2485572"/>
                <a:gd name="connsiteY268" fmla="*/ 1420733 h 2538970"/>
                <a:gd name="connsiteX269" fmla="*/ 319537 w 2485572"/>
                <a:gd name="connsiteY269" fmla="*/ 1409655 h 2538970"/>
                <a:gd name="connsiteX270" fmla="*/ 313856 w 2485572"/>
                <a:gd name="connsiteY270" fmla="*/ 1406815 h 2538970"/>
                <a:gd name="connsiteX271" fmla="*/ 308176 w 2485572"/>
                <a:gd name="connsiteY271" fmla="*/ 1406815 h 2538970"/>
                <a:gd name="connsiteX272" fmla="*/ 297098 w 2485572"/>
                <a:gd name="connsiteY272" fmla="*/ 1401134 h 2538970"/>
                <a:gd name="connsiteX273" fmla="*/ 221546 w 2485572"/>
                <a:gd name="connsiteY273" fmla="*/ 1392898 h 2538970"/>
                <a:gd name="connsiteX274" fmla="*/ 213025 w 2485572"/>
                <a:gd name="connsiteY274" fmla="*/ 1392898 h 2538970"/>
                <a:gd name="connsiteX275" fmla="*/ 204504 w 2485572"/>
                <a:gd name="connsiteY275" fmla="*/ 1395738 h 2538970"/>
                <a:gd name="connsiteX276" fmla="*/ 154230 w 2485572"/>
                <a:gd name="connsiteY276" fmla="*/ 1406815 h 2538970"/>
                <a:gd name="connsiteX277" fmla="*/ 148549 w 2485572"/>
                <a:gd name="connsiteY277" fmla="*/ 1403975 h 2538970"/>
                <a:gd name="connsiteX278" fmla="*/ 137472 w 2485572"/>
                <a:gd name="connsiteY278" fmla="*/ 1398294 h 2538970"/>
                <a:gd name="connsiteX279" fmla="*/ 131791 w 2485572"/>
                <a:gd name="connsiteY279" fmla="*/ 1398294 h 2538970"/>
                <a:gd name="connsiteX280" fmla="*/ 67316 w 2485572"/>
                <a:gd name="connsiteY280" fmla="*/ 1418177 h 2538970"/>
                <a:gd name="connsiteX281" fmla="*/ 58795 w 2485572"/>
                <a:gd name="connsiteY281" fmla="*/ 1420733 h 2538970"/>
                <a:gd name="connsiteX282" fmla="*/ 50558 w 2485572"/>
                <a:gd name="connsiteY282" fmla="*/ 1423573 h 2538970"/>
                <a:gd name="connsiteX283" fmla="*/ 42037 w 2485572"/>
                <a:gd name="connsiteY283" fmla="*/ 1423573 h 2538970"/>
                <a:gd name="connsiteX284" fmla="*/ 5681 w 2485572"/>
                <a:gd name="connsiteY284" fmla="*/ 1432094 h 2538970"/>
                <a:gd name="connsiteX285" fmla="*/ 2840 w 2485572"/>
                <a:gd name="connsiteY285" fmla="*/ 1403975 h 2538970"/>
                <a:gd name="connsiteX286" fmla="*/ 0 w 2485572"/>
                <a:gd name="connsiteY286" fmla="*/ 1395738 h 2538970"/>
                <a:gd name="connsiteX287" fmla="*/ 5681 w 2485572"/>
                <a:gd name="connsiteY287" fmla="*/ 1373299 h 2538970"/>
                <a:gd name="connsiteX288" fmla="*/ 5681 w 2485572"/>
                <a:gd name="connsiteY288" fmla="*/ 1361938 h 2538970"/>
                <a:gd name="connsiteX289" fmla="*/ 11361 w 2485572"/>
                <a:gd name="connsiteY289" fmla="*/ 1345180 h 2538970"/>
                <a:gd name="connsiteX290" fmla="*/ 42037 w 2485572"/>
                <a:gd name="connsiteY290" fmla="*/ 1305983 h 2538970"/>
                <a:gd name="connsiteX291" fmla="*/ 47718 w 2485572"/>
                <a:gd name="connsiteY291" fmla="*/ 1294622 h 2538970"/>
                <a:gd name="connsiteX292" fmla="*/ 39197 w 2485572"/>
                <a:gd name="connsiteY292" fmla="*/ 1275024 h 2538970"/>
                <a:gd name="connsiteX293" fmla="*/ 33516 w 2485572"/>
                <a:gd name="connsiteY293" fmla="*/ 1269627 h 2538970"/>
                <a:gd name="connsiteX294" fmla="*/ 33516 w 2485572"/>
                <a:gd name="connsiteY294" fmla="*/ 1244348 h 2538970"/>
                <a:gd name="connsiteX295" fmla="*/ 64475 w 2485572"/>
                <a:gd name="connsiteY295" fmla="*/ 1213389 h 2538970"/>
                <a:gd name="connsiteX296" fmla="*/ 81233 w 2485572"/>
                <a:gd name="connsiteY296" fmla="*/ 1199471 h 2538970"/>
                <a:gd name="connsiteX297" fmla="*/ 86914 w 2485572"/>
                <a:gd name="connsiteY297" fmla="*/ 1190950 h 2538970"/>
                <a:gd name="connsiteX298" fmla="*/ 97991 w 2485572"/>
                <a:gd name="connsiteY298" fmla="*/ 1160275 h 2538970"/>
                <a:gd name="connsiteX299" fmla="*/ 95435 w 2485572"/>
                <a:gd name="connsiteY299" fmla="*/ 1151753 h 2538970"/>
                <a:gd name="connsiteX300" fmla="*/ 95435 w 2485572"/>
                <a:gd name="connsiteY300" fmla="*/ 1121078 h 2538970"/>
                <a:gd name="connsiteX301" fmla="*/ 100832 w 2485572"/>
                <a:gd name="connsiteY301" fmla="*/ 1112557 h 2538970"/>
                <a:gd name="connsiteX302" fmla="*/ 103672 w 2485572"/>
                <a:gd name="connsiteY302" fmla="*/ 1106876 h 2538970"/>
                <a:gd name="connsiteX303" fmla="*/ 154230 w 2485572"/>
                <a:gd name="connsiteY303" fmla="*/ 1070520 h 2538970"/>
                <a:gd name="connsiteX304" fmla="*/ 176668 w 2485572"/>
                <a:gd name="connsiteY304" fmla="*/ 1045241 h 2538970"/>
                <a:gd name="connsiteX305" fmla="*/ 176668 w 2485572"/>
                <a:gd name="connsiteY305" fmla="*/ 1037004 h 2538970"/>
                <a:gd name="connsiteX306" fmla="*/ 173828 w 2485572"/>
                <a:gd name="connsiteY306" fmla="*/ 1028483 h 2538970"/>
                <a:gd name="connsiteX307" fmla="*/ 157070 w 2485572"/>
                <a:gd name="connsiteY307" fmla="*/ 1008885 h 2538970"/>
                <a:gd name="connsiteX308" fmla="*/ 154230 w 2485572"/>
                <a:gd name="connsiteY308" fmla="*/ 1000648 h 2538970"/>
                <a:gd name="connsiteX309" fmla="*/ 157070 w 2485572"/>
                <a:gd name="connsiteY309" fmla="*/ 964008 h 2538970"/>
                <a:gd name="connsiteX310" fmla="*/ 154230 w 2485572"/>
                <a:gd name="connsiteY310" fmla="*/ 955771 h 2538970"/>
                <a:gd name="connsiteX311" fmla="*/ 126111 w 2485572"/>
                <a:gd name="connsiteY311" fmla="*/ 930492 h 2538970"/>
                <a:gd name="connsiteX312" fmla="*/ 112193 w 2485572"/>
                <a:gd name="connsiteY312" fmla="*/ 927652 h 2538970"/>
                <a:gd name="connsiteX313" fmla="*/ 109353 w 2485572"/>
                <a:gd name="connsiteY313" fmla="*/ 921971 h 2538970"/>
                <a:gd name="connsiteX314" fmla="*/ 109353 w 2485572"/>
                <a:gd name="connsiteY314" fmla="*/ 908053 h 2538970"/>
                <a:gd name="connsiteX315" fmla="*/ 117590 w 2485572"/>
                <a:gd name="connsiteY315" fmla="*/ 891295 h 2538970"/>
                <a:gd name="connsiteX316" fmla="*/ 123270 w 2485572"/>
                <a:gd name="connsiteY316" fmla="*/ 885615 h 2538970"/>
                <a:gd name="connsiteX317" fmla="*/ 148549 w 2485572"/>
                <a:gd name="connsiteY317" fmla="*/ 866016 h 2538970"/>
                <a:gd name="connsiteX318" fmla="*/ 128951 w 2485572"/>
                <a:gd name="connsiteY318" fmla="*/ 840738 h 2538970"/>
                <a:gd name="connsiteX319" fmla="*/ 126111 w 2485572"/>
                <a:gd name="connsiteY319" fmla="*/ 821139 h 2538970"/>
                <a:gd name="connsiteX320" fmla="*/ 140028 w 2485572"/>
                <a:gd name="connsiteY320" fmla="*/ 812618 h 2538970"/>
                <a:gd name="connsiteX321" fmla="*/ 142869 w 2485572"/>
                <a:gd name="connsiteY321" fmla="*/ 790464 h 2538970"/>
                <a:gd name="connsiteX322" fmla="*/ 154230 w 2485572"/>
                <a:gd name="connsiteY322" fmla="*/ 773422 h 2538970"/>
                <a:gd name="connsiteX323" fmla="*/ 157070 w 2485572"/>
                <a:gd name="connsiteY323" fmla="*/ 762344 h 2538970"/>
                <a:gd name="connsiteX324" fmla="*/ 157070 w 2485572"/>
                <a:gd name="connsiteY324" fmla="*/ 753824 h 2538970"/>
                <a:gd name="connsiteX325" fmla="*/ 145709 w 2485572"/>
                <a:gd name="connsiteY325" fmla="*/ 731385 h 2538970"/>
                <a:gd name="connsiteX326" fmla="*/ 145709 w 2485572"/>
                <a:gd name="connsiteY326" fmla="*/ 723148 h 2538970"/>
                <a:gd name="connsiteX327" fmla="*/ 159627 w 2485572"/>
                <a:gd name="connsiteY327" fmla="*/ 714627 h 2538970"/>
                <a:gd name="connsiteX328" fmla="*/ 204504 w 2485572"/>
                <a:gd name="connsiteY328" fmla="*/ 708946 h 2538970"/>
                <a:gd name="connsiteX329" fmla="*/ 232623 w 2485572"/>
                <a:gd name="connsiteY329" fmla="*/ 678271 h 2538970"/>
                <a:gd name="connsiteX330" fmla="*/ 232623 w 2485572"/>
                <a:gd name="connsiteY330" fmla="*/ 666909 h 2538970"/>
                <a:gd name="connsiteX331" fmla="*/ 215865 w 2485572"/>
                <a:gd name="connsiteY331" fmla="*/ 644755 h 2538970"/>
                <a:gd name="connsiteX332" fmla="*/ 218705 w 2485572"/>
                <a:gd name="connsiteY332" fmla="*/ 613795 h 2538970"/>
                <a:gd name="connsiteX333" fmla="*/ 241144 w 2485572"/>
                <a:gd name="connsiteY333" fmla="*/ 582836 h 2538970"/>
                <a:gd name="connsiteX334" fmla="*/ 252221 w 2485572"/>
                <a:gd name="connsiteY334" fmla="*/ 571758 h 2538970"/>
                <a:gd name="connsiteX335" fmla="*/ 285737 w 2485572"/>
                <a:gd name="connsiteY335" fmla="*/ 524041 h 2538970"/>
                <a:gd name="connsiteX336" fmla="*/ 291418 w 2485572"/>
                <a:gd name="connsiteY336" fmla="*/ 518644 h 2538970"/>
                <a:gd name="connsiteX337" fmla="*/ 322377 w 2485572"/>
                <a:gd name="connsiteY337" fmla="*/ 518644 h 2538970"/>
                <a:gd name="connsiteX338" fmla="*/ 333455 w 2485572"/>
                <a:gd name="connsiteY338" fmla="*/ 510123 h 2538970"/>
                <a:gd name="connsiteX339" fmla="*/ 341976 w 2485572"/>
                <a:gd name="connsiteY339" fmla="*/ 482004 h 2538970"/>
                <a:gd name="connsiteX340" fmla="*/ 347372 w 2485572"/>
                <a:gd name="connsiteY340" fmla="*/ 476607 h 2538970"/>
                <a:gd name="connsiteX341" fmla="*/ 386853 w 2485572"/>
                <a:gd name="connsiteY341" fmla="*/ 459565 h 2538970"/>
                <a:gd name="connsiteX342" fmla="*/ 389409 w 2485572"/>
                <a:gd name="connsiteY342" fmla="*/ 454169 h 2538970"/>
                <a:gd name="connsiteX343" fmla="*/ 400770 w 2485572"/>
                <a:gd name="connsiteY343" fmla="*/ 434570 h 2538970"/>
                <a:gd name="connsiteX344" fmla="*/ 414688 w 2485572"/>
                <a:gd name="connsiteY344" fmla="*/ 392534 h 2538970"/>
                <a:gd name="connsiteX345" fmla="*/ 428890 w 2485572"/>
                <a:gd name="connsiteY345" fmla="*/ 341976 h 2538970"/>
                <a:gd name="connsiteX346" fmla="*/ 434286 w 2485572"/>
                <a:gd name="connsiteY346" fmla="*/ 255062 h 2538970"/>
                <a:gd name="connsiteX347" fmla="*/ 437127 w 2485572"/>
                <a:gd name="connsiteY347" fmla="*/ 252221 h 2538970"/>
                <a:gd name="connsiteX348" fmla="*/ 448488 w 2485572"/>
                <a:gd name="connsiteY348" fmla="*/ 235463 h 2538970"/>
                <a:gd name="connsiteX349" fmla="*/ 468086 w 2485572"/>
                <a:gd name="connsiteY349" fmla="*/ 221546 h 2538970"/>
                <a:gd name="connsiteX350" fmla="*/ 501602 w 2485572"/>
                <a:gd name="connsiteY350" fmla="*/ 215865 h 2538970"/>
                <a:gd name="connsiteX351" fmla="*/ 512964 w 2485572"/>
                <a:gd name="connsiteY351" fmla="*/ 213025 h 2538970"/>
                <a:gd name="connsiteX352" fmla="*/ 555000 w 2485572"/>
                <a:gd name="connsiteY352" fmla="*/ 187746 h 2538970"/>
                <a:gd name="connsiteX353" fmla="*/ 557557 w 2485572"/>
                <a:gd name="connsiteY353" fmla="*/ 182349 h 2538970"/>
                <a:gd name="connsiteX354" fmla="*/ 602434 w 2485572"/>
                <a:gd name="connsiteY354" fmla="*/ 131791 h 2538970"/>
                <a:gd name="connsiteX355" fmla="*/ 605274 w 2485572"/>
                <a:gd name="connsiteY355" fmla="*/ 123270 h 2538970"/>
                <a:gd name="connsiteX356" fmla="*/ 594197 w 2485572"/>
                <a:gd name="connsiteY356" fmla="*/ 70156 h 2538970"/>
                <a:gd name="connsiteX357" fmla="*/ 650151 w 2485572"/>
                <a:gd name="connsiteY357" fmla="*/ 92595 h 2538970"/>
                <a:gd name="connsiteX358" fmla="*/ 664069 w 2485572"/>
                <a:gd name="connsiteY358" fmla="*/ 92595 h 2538970"/>
                <a:gd name="connsiteX359" fmla="*/ 689348 w 2485572"/>
                <a:gd name="connsiteY359" fmla="*/ 98275 h 2538970"/>
                <a:gd name="connsiteX360" fmla="*/ 723148 w 2485572"/>
                <a:gd name="connsiteY360" fmla="*/ 89754 h 2538970"/>
                <a:gd name="connsiteX361" fmla="*/ 725704 w 2485572"/>
                <a:gd name="connsiteY361" fmla="*/ 92595 h 2538970"/>
                <a:gd name="connsiteX362" fmla="*/ 731385 w 2485572"/>
                <a:gd name="connsiteY362" fmla="*/ 92595 h 2538970"/>
                <a:gd name="connsiteX363" fmla="*/ 737065 w 2485572"/>
                <a:gd name="connsiteY363" fmla="*/ 95435 h 2538970"/>
                <a:gd name="connsiteX364" fmla="*/ 742746 w 2485572"/>
                <a:gd name="connsiteY364" fmla="*/ 95435 h 2538970"/>
                <a:gd name="connsiteX365" fmla="*/ 779102 w 2485572"/>
                <a:gd name="connsiteY365" fmla="*/ 75837 h 2538970"/>
                <a:gd name="connsiteX366" fmla="*/ 818299 w 2485572"/>
                <a:gd name="connsiteY366" fmla="*/ 39197 h 2538970"/>
                <a:gd name="connsiteX367" fmla="*/ 823980 w 2485572"/>
                <a:gd name="connsiteY367" fmla="*/ 33800 h 2538970"/>
                <a:gd name="connsiteX368" fmla="*/ 851815 w 2485572"/>
                <a:gd name="connsiteY368" fmla="*/ 19598 h 2538970"/>
                <a:gd name="connsiteX369" fmla="*/ 854655 w 2485572"/>
                <a:gd name="connsiteY369" fmla="*/ 14202 h 2538970"/>
                <a:gd name="connsiteX370" fmla="*/ 888455 w 2485572"/>
                <a:gd name="connsiteY370" fmla="*/ 8521 h 2538970"/>
                <a:gd name="connsiteX371" fmla="*/ 893852 w 2485572"/>
                <a:gd name="connsiteY371" fmla="*/ 11361 h 2538970"/>
                <a:gd name="connsiteX372" fmla="*/ 933332 w 2485572"/>
                <a:gd name="connsiteY372" fmla="*/ 36640 h 2538970"/>
                <a:gd name="connsiteX373" fmla="*/ 938729 w 2485572"/>
                <a:gd name="connsiteY373" fmla="*/ 42037 h 2538970"/>
                <a:gd name="connsiteX374" fmla="*/ 969689 w 2485572"/>
                <a:gd name="connsiteY374" fmla="*/ 61635 h 2538970"/>
                <a:gd name="connsiteX375" fmla="*/ 972529 w 2485572"/>
                <a:gd name="connsiteY375" fmla="*/ 64475 h 2538970"/>
                <a:gd name="connsiteX376" fmla="*/ 977925 w 2485572"/>
                <a:gd name="connsiteY376" fmla="*/ 67316 h 2538970"/>
                <a:gd name="connsiteX377" fmla="*/ 1011725 w 2485572"/>
                <a:gd name="connsiteY377" fmla="*/ 67316 h 2538970"/>
                <a:gd name="connsiteX378" fmla="*/ 1031324 w 2485572"/>
                <a:gd name="connsiteY378" fmla="*/ 64475 h 2538970"/>
                <a:gd name="connsiteX379" fmla="*/ 1042401 w 2485572"/>
                <a:gd name="connsiteY379" fmla="*/ 64475 h 2538970"/>
                <a:gd name="connsiteX380" fmla="*/ 1104036 w 2485572"/>
                <a:gd name="connsiteY380" fmla="*/ 70156 h 2538970"/>
                <a:gd name="connsiteX381" fmla="*/ 1109717 w 2485572"/>
                <a:gd name="connsiteY381" fmla="*/ 75837 h 2538970"/>
                <a:gd name="connsiteX382" fmla="*/ 1118238 w 2485572"/>
                <a:gd name="connsiteY382" fmla="*/ 81233 h 2538970"/>
                <a:gd name="connsiteX383" fmla="*/ 1121078 w 2485572"/>
                <a:gd name="connsiteY383" fmla="*/ 84074 h 2538970"/>
                <a:gd name="connsiteX384" fmla="*/ 1143517 w 2485572"/>
                <a:gd name="connsiteY384" fmla="*/ 95435 h 2538970"/>
                <a:gd name="connsiteX385" fmla="*/ 1151754 w 2485572"/>
                <a:gd name="connsiteY385" fmla="*/ 100832 h 2538970"/>
                <a:gd name="connsiteX386" fmla="*/ 1171352 w 2485572"/>
                <a:gd name="connsiteY386" fmla="*/ 100832 h 2538970"/>
                <a:gd name="connsiteX387" fmla="*/ 1174192 w 2485572"/>
                <a:gd name="connsiteY387" fmla="*/ 98275 h 2538970"/>
                <a:gd name="connsiteX388" fmla="*/ 1188110 w 2485572"/>
                <a:gd name="connsiteY388" fmla="*/ 89754 h 2538970"/>
                <a:gd name="connsiteX389" fmla="*/ 1193791 w 2485572"/>
                <a:gd name="connsiteY389" fmla="*/ 84074 h 2538970"/>
                <a:gd name="connsiteX390" fmla="*/ 1238668 w 2485572"/>
                <a:gd name="connsiteY390" fmla="*/ 75837 h 2538970"/>
                <a:gd name="connsiteX391" fmla="*/ 1244348 w 2485572"/>
                <a:gd name="connsiteY391" fmla="*/ 78677 h 2538970"/>
                <a:gd name="connsiteX392" fmla="*/ 1272184 w 2485572"/>
                <a:gd name="connsiteY392" fmla="*/ 75837 h 2538970"/>
                <a:gd name="connsiteX393" fmla="*/ 1280705 w 2485572"/>
                <a:gd name="connsiteY393" fmla="*/ 72996 h 2538970"/>
                <a:gd name="connsiteX394" fmla="*/ 1286385 w 2485572"/>
                <a:gd name="connsiteY394" fmla="*/ 72996 h 2538970"/>
                <a:gd name="connsiteX395" fmla="*/ 1348020 w 2485572"/>
                <a:gd name="connsiteY395" fmla="*/ 50558 h 2538970"/>
                <a:gd name="connsiteX396" fmla="*/ 1350861 w 2485572"/>
                <a:gd name="connsiteY396" fmla="*/ 50558 h 2538970"/>
                <a:gd name="connsiteX397" fmla="*/ 1392898 w 2485572"/>
                <a:gd name="connsiteY397" fmla="*/ 39197 h 2538970"/>
                <a:gd name="connsiteX398" fmla="*/ 1406815 w 2485572"/>
                <a:gd name="connsiteY398" fmla="*/ 39197 h 2538970"/>
                <a:gd name="connsiteX399" fmla="*/ 1459929 w 2485572"/>
                <a:gd name="connsiteY399" fmla="*/ 36640 h 2538970"/>
                <a:gd name="connsiteX400" fmla="*/ 1468450 w 2485572"/>
                <a:gd name="connsiteY400" fmla="*/ 36640 h 2538970"/>
                <a:gd name="connsiteX401" fmla="*/ 1474131 w 2485572"/>
                <a:gd name="connsiteY401" fmla="*/ 33800 h 2538970"/>
                <a:gd name="connsiteX402" fmla="*/ 1479528 w 2485572"/>
                <a:gd name="connsiteY402" fmla="*/ 30960 h 2538970"/>
                <a:gd name="connsiteX403" fmla="*/ 1485208 w 2485572"/>
                <a:gd name="connsiteY403" fmla="*/ 30960 h 2538970"/>
                <a:gd name="connsiteX404" fmla="*/ 1544003 w 2485572"/>
                <a:gd name="connsiteY404" fmla="*/ 16758 h 2538970"/>
                <a:gd name="connsiteX405" fmla="*/ 1549684 w 2485572"/>
                <a:gd name="connsiteY405" fmla="*/ 14202 h 2538970"/>
                <a:gd name="connsiteX406" fmla="*/ 1555364 w 2485572"/>
                <a:gd name="connsiteY406" fmla="*/ 14202 h 2538970"/>
                <a:gd name="connsiteX407" fmla="*/ 1563601 w 2485572"/>
                <a:gd name="connsiteY407" fmla="*/ 11361 h 2538970"/>
                <a:gd name="connsiteX408" fmla="*/ 1614159 w 2485572"/>
                <a:gd name="connsiteY408" fmla="*/ 22439 h 2538970"/>
                <a:gd name="connsiteX409" fmla="*/ 1619840 w 2485572"/>
                <a:gd name="connsiteY409" fmla="*/ 19598 h 2538970"/>
                <a:gd name="connsiteX410" fmla="*/ 1630917 w 2485572"/>
                <a:gd name="connsiteY410" fmla="*/ 16758 h 2538970"/>
                <a:gd name="connsiteX411" fmla="*/ 1645119 w 2485572"/>
                <a:gd name="connsiteY411" fmla="*/ 8521 h 2538970"/>
                <a:gd name="connsiteX412" fmla="*/ 1653356 w 2485572"/>
                <a:gd name="connsiteY412" fmla="*/ 5681 h 2538970"/>
                <a:gd name="connsiteX413" fmla="*/ 1689712 w 2485572"/>
                <a:gd name="connsiteY413" fmla="*/ 0 h 2538970"/>
                <a:gd name="connsiteX414" fmla="*/ 1698233 w 2485572"/>
                <a:gd name="connsiteY414" fmla="*/ 11361 h 2538970"/>
                <a:gd name="connsiteX415" fmla="*/ 1703914 w 2485572"/>
                <a:gd name="connsiteY415" fmla="*/ 14202 h 2538970"/>
                <a:gd name="connsiteX416" fmla="*/ 1709310 w 2485572"/>
                <a:gd name="connsiteY416" fmla="*/ 16758 h 2538970"/>
                <a:gd name="connsiteX417" fmla="*/ 1717831 w 2485572"/>
                <a:gd name="connsiteY417" fmla="*/ 16758 h 2538970"/>
                <a:gd name="connsiteX418" fmla="*/ 1757028 w 2485572"/>
                <a:gd name="connsiteY418" fmla="*/ 22439 h 2538970"/>
                <a:gd name="connsiteX419" fmla="*/ 1762708 w 2485572"/>
                <a:gd name="connsiteY419" fmla="*/ 25279 h 2538970"/>
                <a:gd name="connsiteX420" fmla="*/ 1768389 w 2485572"/>
                <a:gd name="connsiteY420" fmla="*/ 25279 h 2538970"/>
                <a:gd name="connsiteX421" fmla="*/ 1787987 w 2485572"/>
                <a:gd name="connsiteY421" fmla="*/ 33800 h 2538970"/>
                <a:gd name="connsiteX422" fmla="*/ 1793384 w 2485572"/>
                <a:gd name="connsiteY422" fmla="*/ 33800 h 2538970"/>
                <a:gd name="connsiteX423" fmla="*/ 1801905 w 2485572"/>
                <a:gd name="connsiteY423" fmla="*/ 36640 h 2538970"/>
                <a:gd name="connsiteX424" fmla="*/ 1835421 w 2485572"/>
                <a:gd name="connsiteY424" fmla="*/ 42037 h 2538970"/>
                <a:gd name="connsiteX425" fmla="*/ 1891659 w 2485572"/>
                <a:gd name="connsiteY425" fmla="*/ 61635 h 2538970"/>
                <a:gd name="connsiteX426" fmla="*/ 1897340 w 2485572"/>
                <a:gd name="connsiteY426" fmla="*/ 64475 h 2538970"/>
                <a:gd name="connsiteX427" fmla="*/ 1899896 w 2485572"/>
                <a:gd name="connsiteY427" fmla="*/ 67316 h 2538970"/>
                <a:gd name="connsiteX428" fmla="*/ 1944774 w 2485572"/>
                <a:gd name="connsiteY428" fmla="*/ 123270 h 2538970"/>
                <a:gd name="connsiteX429" fmla="*/ 1947614 w 2485572"/>
                <a:gd name="connsiteY429" fmla="*/ 128951 h 2538970"/>
                <a:gd name="connsiteX430" fmla="*/ 1950454 w 2485572"/>
                <a:gd name="connsiteY430" fmla="*/ 131791 h 2538970"/>
                <a:gd name="connsiteX431" fmla="*/ 1956135 w 2485572"/>
                <a:gd name="connsiteY431" fmla="*/ 140312 h 2538970"/>
                <a:gd name="connsiteX432" fmla="*/ 1958975 w 2485572"/>
                <a:gd name="connsiteY432" fmla="*/ 145709 h 2538970"/>
                <a:gd name="connsiteX433" fmla="*/ 1961532 w 2485572"/>
                <a:gd name="connsiteY433" fmla="*/ 154230 h 2538970"/>
                <a:gd name="connsiteX434" fmla="*/ 1998172 w 2485572"/>
                <a:gd name="connsiteY434" fmla="*/ 204788 h 2538970"/>
                <a:gd name="connsiteX435" fmla="*/ 2003569 w 2485572"/>
                <a:gd name="connsiteY435" fmla="*/ 207344 h 2538970"/>
                <a:gd name="connsiteX436" fmla="*/ 2009249 w 2485572"/>
                <a:gd name="connsiteY436" fmla="*/ 210184 h 2538970"/>
                <a:gd name="connsiteX437" fmla="*/ 2017770 w 2485572"/>
                <a:gd name="connsiteY437" fmla="*/ 210184 h 2538970"/>
                <a:gd name="connsiteX438" fmla="*/ 2026007 w 2485572"/>
                <a:gd name="connsiteY438" fmla="*/ 213025 h 2538970"/>
                <a:gd name="connsiteX439" fmla="*/ 2037368 w 2485572"/>
                <a:gd name="connsiteY439" fmla="*/ 215865 h 2538970"/>
                <a:gd name="connsiteX440" fmla="*/ 2099003 w 2485572"/>
                <a:gd name="connsiteY440" fmla="*/ 221546 h 2538970"/>
                <a:gd name="connsiteX441" fmla="*/ 2104684 w 2485572"/>
                <a:gd name="connsiteY441" fmla="*/ 224386 h 2538970"/>
                <a:gd name="connsiteX442" fmla="*/ 2112921 w 2485572"/>
                <a:gd name="connsiteY442" fmla="*/ 224386 h 2538970"/>
                <a:gd name="connsiteX443" fmla="*/ 2124283 w 2485572"/>
                <a:gd name="connsiteY443" fmla="*/ 229783 h 2538970"/>
                <a:gd name="connsiteX444" fmla="*/ 2177397 w 2485572"/>
                <a:gd name="connsiteY444" fmla="*/ 229783 h 2538970"/>
                <a:gd name="connsiteX445" fmla="*/ 2185918 w 2485572"/>
                <a:gd name="connsiteY445" fmla="*/ 232623 h 2538970"/>
                <a:gd name="connsiteX446" fmla="*/ 2213753 w 2485572"/>
                <a:gd name="connsiteY446" fmla="*/ 226942 h 2538970"/>
                <a:gd name="connsiteX447" fmla="*/ 2219434 w 2485572"/>
                <a:gd name="connsiteY447" fmla="*/ 224386 h 2538970"/>
                <a:gd name="connsiteX448" fmla="*/ 2241872 w 2485572"/>
                <a:gd name="connsiteY448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6319 w 2485572"/>
                <a:gd name="connsiteY70" fmla="*/ 1661877 h 2538970"/>
                <a:gd name="connsiteX71" fmla="*/ 2166319 w 2485572"/>
                <a:gd name="connsiteY71" fmla="*/ 1664717 h 2538970"/>
                <a:gd name="connsiteX72" fmla="*/ 2163479 w 2485572"/>
                <a:gd name="connsiteY72" fmla="*/ 1672954 h 2538970"/>
                <a:gd name="connsiteX73" fmla="*/ 2163479 w 2485572"/>
                <a:gd name="connsiteY73" fmla="*/ 1678635 h 2538970"/>
                <a:gd name="connsiteX74" fmla="*/ 2154958 w 2485572"/>
                <a:gd name="connsiteY74" fmla="*/ 1712435 h 2538970"/>
                <a:gd name="connsiteX75" fmla="*/ 2152118 w 2485572"/>
                <a:gd name="connsiteY75" fmla="*/ 1717831 h 2538970"/>
                <a:gd name="connsiteX76" fmla="*/ 2143881 w 2485572"/>
                <a:gd name="connsiteY76" fmla="*/ 1751631 h 2538970"/>
                <a:gd name="connsiteX77" fmla="*/ 2143881 w 2485572"/>
                <a:gd name="connsiteY77" fmla="*/ 1754471 h 2538970"/>
                <a:gd name="connsiteX78" fmla="*/ 2135360 w 2485572"/>
                <a:gd name="connsiteY78" fmla="*/ 1774070 h 2538970"/>
                <a:gd name="connsiteX79" fmla="*/ 2132519 w 2485572"/>
                <a:gd name="connsiteY79" fmla="*/ 1790828 h 2538970"/>
                <a:gd name="connsiteX80" fmla="*/ 2152118 w 2485572"/>
                <a:gd name="connsiteY80" fmla="*/ 1869221 h 2538970"/>
                <a:gd name="connsiteX81" fmla="*/ 2157798 w 2485572"/>
                <a:gd name="connsiteY81" fmla="*/ 1885979 h 2538970"/>
                <a:gd name="connsiteX82" fmla="*/ 2160639 w 2485572"/>
                <a:gd name="connsiteY82" fmla="*/ 1888819 h 2538970"/>
                <a:gd name="connsiteX83" fmla="*/ 2163479 w 2485572"/>
                <a:gd name="connsiteY83" fmla="*/ 1894500 h 2538970"/>
                <a:gd name="connsiteX84" fmla="*/ 2169160 w 2485572"/>
                <a:gd name="connsiteY84" fmla="*/ 1900180 h 2538970"/>
                <a:gd name="connsiteX85" fmla="*/ 2188758 w 2485572"/>
                <a:gd name="connsiteY85" fmla="*/ 1930856 h 2538970"/>
                <a:gd name="connsiteX86" fmla="*/ 2191314 w 2485572"/>
                <a:gd name="connsiteY86" fmla="*/ 1936537 h 2538970"/>
                <a:gd name="connsiteX87" fmla="*/ 2219434 w 2485572"/>
                <a:gd name="connsiteY87" fmla="*/ 1970052 h 2538970"/>
                <a:gd name="connsiteX88" fmla="*/ 2236191 w 2485572"/>
                <a:gd name="connsiteY88" fmla="*/ 1992491 h 2538970"/>
                <a:gd name="connsiteX89" fmla="*/ 2239032 w 2485572"/>
                <a:gd name="connsiteY89" fmla="*/ 1995331 h 2538970"/>
                <a:gd name="connsiteX90" fmla="*/ 2250393 w 2485572"/>
                <a:gd name="connsiteY90" fmla="*/ 2014929 h 2538970"/>
                <a:gd name="connsiteX91" fmla="*/ 2278228 w 2485572"/>
                <a:gd name="connsiteY91" fmla="*/ 2048445 h 2538970"/>
                <a:gd name="connsiteX92" fmla="*/ 2286749 w 2485572"/>
                <a:gd name="connsiteY92" fmla="*/ 2065488 h 2538970"/>
                <a:gd name="connsiteX93" fmla="*/ 2295270 w 2485572"/>
                <a:gd name="connsiteY93" fmla="*/ 2085086 h 2538970"/>
                <a:gd name="connsiteX94" fmla="*/ 2295270 w 2485572"/>
                <a:gd name="connsiteY94" fmla="*/ 2087926 h 2538970"/>
                <a:gd name="connsiteX95" fmla="*/ 2292430 w 2485572"/>
                <a:gd name="connsiteY95" fmla="*/ 2093323 h 2538970"/>
                <a:gd name="connsiteX96" fmla="*/ 2275388 w 2485572"/>
                <a:gd name="connsiteY96" fmla="*/ 2127123 h 2538970"/>
                <a:gd name="connsiteX97" fmla="*/ 2275388 w 2485572"/>
                <a:gd name="connsiteY97" fmla="*/ 2132519 h 2538970"/>
                <a:gd name="connsiteX98" fmla="*/ 2272832 w 2485572"/>
                <a:gd name="connsiteY98" fmla="*/ 2138200 h 2538970"/>
                <a:gd name="connsiteX99" fmla="*/ 2283909 w 2485572"/>
                <a:gd name="connsiteY99" fmla="*/ 2172000 h 2538970"/>
                <a:gd name="connsiteX100" fmla="*/ 2295270 w 2485572"/>
                <a:gd name="connsiteY100" fmla="*/ 2199835 h 2538970"/>
                <a:gd name="connsiteX101" fmla="*/ 2295270 w 2485572"/>
                <a:gd name="connsiteY101" fmla="*/ 2205516 h 2538970"/>
                <a:gd name="connsiteX102" fmla="*/ 2297827 w 2485572"/>
                <a:gd name="connsiteY102" fmla="*/ 2211196 h 2538970"/>
                <a:gd name="connsiteX103" fmla="*/ 2295270 w 2485572"/>
                <a:gd name="connsiteY103" fmla="*/ 2216593 h 2538970"/>
                <a:gd name="connsiteX104" fmla="*/ 2275388 w 2485572"/>
                <a:gd name="connsiteY104" fmla="*/ 2272832 h 2538970"/>
                <a:gd name="connsiteX105" fmla="*/ 2275388 w 2485572"/>
                <a:gd name="connsiteY105" fmla="*/ 2278512 h 2538970"/>
                <a:gd name="connsiteX106" fmla="*/ 2272832 w 2485572"/>
                <a:gd name="connsiteY106" fmla="*/ 2283909 h 2538970"/>
                <a:gd name="connsiteX107" fmla="*/ 2269991 w 2485572"/>
                <a:gd name="connsiteY107" fmla="*/ 2312028 h 2538970"/>
                <a:gd name="connsiteX108" fmla="*/ 2269991 w 2485572"/>
                <a:gd name="connsiteY108" fmla="*/ 2317709 h 2538970"/>
                <a:gd name="connsiteX109" fmla="*/ 2278228 w 2485572"/>
                <a:gd name="connsiteY109" fmla="*/ 2345544 h 2538970"/>
                <a:gd name="connsiteX110" fmla="*/ 2281069 w 2485572"/>
                <a:gd name="connsiteY110" fmla="*/ 2354065 h 2538970"/>
                <a:gd name="connsiteX111" fmla="*/ 2283909 w 2485572"/>
                <a:gd name="connsiteY111" fmla="*/ 2356905 h 2538970"/>
                <a:gd name="connsiteX112" fmla="*/ 2289590 w 2485572"/>
                <a:gd name="connsiteY112" fmla="*/ 2365142 h 2538970"/>
                <a:gd name="connsiteX113" fmla="*/ 2278228 w 2485572"/>
                <a:gd name="connsiteY113" fmla="*/ 2396102 h 2538970"/>
                <a:gd name="connsiteX114" fmla="*/ 2275388 w 2485572"/>
                <a:gd name="connsiteY114" fmla="*/ 2401782 h 2538970"/>
                <a:gd name="connsiteX115" fmla="*/ 2258630 w 2485572"/>
                <a:gd name="connsiteY115" fmla="*/ 2429618 h 2538970"/>
                <a:gd name="connsiteX116" fmla="*/ 2255790 w 2485572"/>
                <a:gd name="connsiteY116" fmla="*/ 2435298 h 2538970"/>
                <a:gd name="connsiteX117" fmla="*/ 2253233 w 2485572"/>
                <a:gd name="connsiteY117" fmla="*/ 2463418 h 2538970"/>
                <a:gd name="connsiteX118" fmla="*/ 2258630 w 2485572"/>
                <a:gd name="connsiteY118" fmla="*/ 2483016 h 2538970"/>
                <a:gd name="connsiteX119" fmla="*/ 2258630 w 2485572"/>
                <a:gd name="connsiteY119" fmla="*/ 2488413 h 2538970"/>
                <a:gd name="connsiteX120" fmla="*/ 2239032 w 2485572"/>
                <a:gd name="connsiteY120" fmla="*/ 2513691 h 2538970"/>
                <a:gd name="connsiteX121" fmla="*/ 2236191 w 2485572"/>
                <a:gd name="connsiteY121" fmla="*/ 2522213 h 2538970"/>
                <a:gd name="connsiteX122" fmla="*/ 2225114 w 2485572"/>
                <a:gd name="connsiteY122" fmla="*/ 2538970 h 2538970"/>
                <a:gd name="connsiteX123" fmla="*/ 2216593 w 2485572"/>
                <a:gd name="connsiteY123" fmla="*/ 2538970 h 2538970"/>
                <a:gd name="connsiteX124" fmla="*/ 2191314 w 2485572"/>
                <a:gd name="connsiteY124" fmla="*/ 2530449 h 2538970"/>
                <a:gd name="connsiteX125" fmla="*/ 2185918 w 2485572"/>
                <a:gd name="connsiteY125" fmla="*/ 2525053 h 2538970"/>
                <a:gd name="connsiteX126" fmla="*/ 2174556 w 2485572"/>
                <a:gd name="connsiteY126" fmla="*/ 2502614 h 2538970"/>
                <a:gd name="connsiteX127" fmla="*/ 2154958 w 2485572"/>
                <a:gd name="connsiteY127" fmla="*/ 2480175 h 2538970"/>
                <a:gd name="connsiteX128" fmla="*/ 2154958 w 2485572"/>
                <a:gd name="connsiteY128" fmla="*/ 2471655 h 2538970"/>
                <a:gd name="connsiteX129" fmla="*/ 2152118 w 2485572"/>
                <a:gd name="connsiteY129" fmla="*/ 2452056 h 2538970"/>
                <a:gd name="connsiteX130" fmla="*/ 2143881 w 2485572"/>
                <a:gd name="connsiteY130" fmla="*/ 2418540 h 2538970"/>
                <a:gd name="connsiteX131" fmla="*/ 2143881 w 2485572"/>
                <a:gd name="connsiteY131" fmla="*/ 2415700 h 2538970"/>
                <a:gd name="connsiteX132" fmla="*/ 2138200 w 2485572"/>
                <a:gd name="connsiteY132" fmla="*/ 2396102 h 2538970"/>
                <a:gd name="connsiteX133" fmla="*/ 2135360 w 2485572"/>
                <a:gd name="connsiteY133" fmla="*/ 2393261 h 2538970"/>
                <a:gd name="connsiteX134" fmla="*/ 2129679 w 2485572"/>
                <a:gd name="connsiteY134" fmla="*/ 2390421 h 2538970"/>
                <a:gd name="connsiteX135" fmla="*/ 2099003 w 2485572"/>
                <a:gd name="connsiteY135" fmla="*/ 2387581 h 2538970"/>
                <a:gd name="connsiteX136" fmla="*/ 2087642 w 2485572"/>
                <a:gd name="connsiteY136" fmla="*/ 2384740 h 2538970"/>
                <a:gd name="connsiteX137" fmla="*/ 2070884 w 2485572"/>
                <a:gd name="connsiteY137" fmla="*/ 2376504 h 2538970"/>
                <a:gd name="connsiteX138" fmla="*/ 2068044 w 2485572"/>
                <a:gd name="connsiteY138" fmla="*/ 2370823 h 2538970"/>
                <a:gd name="connsiteX139" fmla="*/ 2051286 w 2485572"/>
                <a:gd name="connsiteY139" fmla="*/ 2354065 h 2538970"/>
                <a:gd name="connsiteX140" fmla="*/ 2048446 w 2485572"/>
                <a:gd name="connsiteY140" fmla="*/ 2348384 h 2538970"/>
                <a:gd name="connsiteX141" fmla="*/ 2043049 w 2485572"/>
                <a:gd name="connsiteY141" fmla="*/ 2325946 h 2538970"/>
                <a:gd name="connsiteX142" fmla="*/ 2014930 w 2485572"/>
                <a:gd name="connsiteY142" fmla="*/ 2300667 h 2538970"/>
                <a:gd name="connsiteX143" fmla="*/ 1986810 w 2485572"/>
                <a:gd name="connsiteY143" fmla="*/ 2300667 h 2538970"/>
                <a:gd name="connsiteX144" fmla="*/ 1956135 w 2485572"/>
                <a:gd name="connsiteY144" fmla="*/ 2303507 h 2538970"/>
                <a:gd name="connsiteX145" fmla="*/ 1950454 w 2485572"/>
                <a:gd name="connsiteY145" fmla="*/ 2300667 h 2538970"/>
                <a:gd name="connsiteX146" fmla="*/ 1928016 w 2485572"/>
                <a:gd name="connsiteY146" fmla="*/ 2278512 h 2538970"/>
                <a:gd name="connsiteX147" fmla="*/ 1925175 w 2485572"/>
                <a:gd name="connsiteY147" fmla="*/ 2272832 h 2538970"/>
                <a:gd name="connsiteX148" fmla="*/ 1885979 w 2485572"/>
                <a:gd name="connsiteY148" fmla="*/ 2261470 h 2538970"/>
                <a:gd name="connsiteX149" fmla="*/ 1872061 w 2485572"/>
                <a:gd name="connsiteY149" fmla="*/ 2222273 h 2538970"/>
                <a:gd name="connsiteX150" fmla="*/ 1869221 w 2485572"/>
                <a:gd name="connsiteY150" fmla="*/ 2194438 h 2538970"/>
                <a:gd name="connsiteX151" fmla="*/ 1869221 w 2485572"/>
                <a:gd name="connsiteY151" fmla="*/ 2185917 h 2538970"/>
                <a:gd name="connsiteX152" fmla="*/ 1863540 w 2485572"/>
                <a:gd name="connsiteY152" fmla="*/ 2163479 h 2538970"/>
                <a:gd name="connsiteX153" fmla="*/ 1860700 w 2485572"/>
                <a:gd name="connsiteY153" fmla="*/ 2154958 h 2538970"/>
                <a:gd name="connsiteX154" fmla="*/ 1855303 w 2485572"/>
                <a:gd name="connsiteY154" fmla="*/ 2152402 h 2538970"/>
                <a:gd name="connsiteX155" fmla="*/ 1813266 w 2485572"/>
                <a:gd name="connsiteY155" fmla="*/ 2166319 h 2538970"/>
                <a:gd name="connsiteX156" fmla="*/ 1810426 w 2485572"/>
                <a:gd name="connsiteY156" fmla="*/ 2177397 h 2538970"/>
                <a:gd name="connsiteX157" fmla="*/ 1818663 w 2485572"/>
                <a:gd name="connsiteY157" fmla="*/ 2194438 h 2538970"/>
                <a:gd name="connsiteX158" fmla="*/ 1818663 w 2485572"/>
                <a:gd name="connsiteY158" fmla="*/ 2211196 h 2538970"/>
                <a:gd name="connsiteX159" fmla="*/ 1813266 w 2485572"/>
                <a:gd name="connsiteY159" fmla="*/ 2214037 h 2538970"/>
                <a:gd name="connsiteX160" fmla="*/ 1776626 w 2485572"/>
                <a:gd name="connsiteY160" fmla="*/ 2208356 h 2538970"/>
                <a:gd name="connsiteX161" fmla="*/ 1771230 w 2485572"/>
                <a:gd name="connsiteY161" fmla="*/ 2205516 h 2538970"/>
                <a:gd name="connsiteX162" fmla="*/ 1762708 w 2485572"/>
                <a:gd name="connsiteY162" fmla="*/ 2202676 h 2538970"/>
                <a:gd name="connsiteX163" fmla="*/ 1748791 w 2485572"/>
                <a:gd name="connsiteY163" fmla="*/ 2202676 h 2538970"/>
                <a:gd name="connsiteX164" fmla="*/ 1740270 w 2485572"/>
                <a:gd name="connsiteY164" fmla="*/ 2194438 h 2538970"/>
                <a:gd name="connsiteX165" fmla="*/ 1731749 w 2485572"/>
                <a:gd name="connsiteY165" fmla="*/ 2188758 h 2538970"/>
                <a:gd name="connsiteX166" fmla="*/ 1723512 w 2485572"/>
                <a:gd name="connsiteY166" fmla="*/ 2174556 h 2538970"/>
                <a:gd name="connsiteX167" fmla="*/ 1703914 w 2485572"/>
                <a:gd name="connsiteY167" fmla="*/ 2169159 h 2538970"/>
                <a:gd name="connsiteX168" fmla="*/ 1698233 w 2485572"/>
                <a:gd name="connsiteY168" fmla="*/ 2166319 h 2538970"/>
                <a:gd name="connsiteX169" fmla="*/ 1692552 w 2485572"/>
                <a:gd name="connsiteY169" fmla="*/ 2163479 h 2538970"/>
                <a:gd name="connsiteX170" fmla="*/ 1656196 w 2485572"/>
                <a:gd name="connsiteY170" fmla="*/ 2160638 h 2538970"/>
                <a:gd name="connsiteX171" fmla="*/ 1647675 w 2485572"/>
                <a:gd name="connsiteY171" fmla="*/ 2163479 h 2538970"/>
                <a:gd name="connsiteX172" fmla="*/ 1605638 w 2485572"/>
                <a:gd name="connsiteY172" fmla="*/ 2169159 h 2538970"/>
                <a:gd name="connsiteX173" fmla="*/ 1600242 w 2485572"/>
                <a:gd name="connsiteY173" fmla="*/ 2169159 h 2538970"/>
                <a:gd name="connsiteX174" fmla="*/ 1566442 w 2485572"/>
                <a:gd name="connsiteY174" fmla="*/ 2146721 h 2538970"/>
                <a:gd name="connsiteX175" fmla="*/ 1563601 w 2485572"/>
                <a:gd name="connsiteY175" fmla="*/ 2143881 h 2538970"/>
                <a:gd name="connsiteX176" fmla="*/ 1561045 w 2485572"/>
                <a:gd name="connsiteY176" fmla="*/ 2141040 h 2538970"/>
                <a:gd name="connsiteX177" fmla="*/ 1541447 w 2485572"/>
                <a:gd name="connsiteY177" fmla="*/ 2112921 h 2538970"/>
                <a:gd name="connsiteX178" fmla="*/ 1535766 w 2485572"/>
                <a:gd name="connsiteY178" fmla="*/ 2107524 h 2538970"/>
                <a:gd name="connsiteX179" fmla="*/ 1501966 w 2485572"/>
                <a:gd name="connsiteY179" fmla="*/ 2090482 h 2538970"/>
                <a:gd name="connsiteX180" fmla="*/ 1496570 w 2485572"/>
                <a:gd name="connsiteY180" fmla="*/ 2087926 h 2538970"/>
                <a:gd name="connsiteX181" fmla="*/ 1493729 w 2485572"/>
                <a:gd name="connsiteY181" fmla="*/ 2085086 h 2538970"/>
                <a:gd name="connsiteX182" fmla="*/ 1488049 w 2485572"/>
                <a:gd name="connsiteY182" fmla="*/ 2082245 h 2538970"/>
                <a:gd name="connsiteX183" fmla="*/ 1426413 w 2485572"/>
                <a:gd name="connsiteY183" fmla="*/ 2059807 h 2538970"/>
                <a:gd name="connsiteX184" fmla="*/ 1364778 w 2485572"/>
                <a:gd name="connsiteY184" fmla="*/ 2056966 h 2538970"/>
                <a:gd name="connsiteX185" fmla="*/ 1336659 w 2485572"/>
                <a:gd name="connsiteY185" fmla="*/ 2048445 h 2538970"/>
                <a:gd name="connsiteX186" fmla="*/ 1311380 w 2485572"/>
                <a:gd name="connsiteY186" fmla="*/ 2034528 h 2538970"/>
                <a:gd name="connsiteX187" fmla="*/ 1305983 w 2485572"/>
                <a:gd name="connsiteY187" fmla="*/ 2031688 h 2538970"/>
                <a:gd name="connsiteX188" fmla="*/ 1303143 w 2485572"/>
                <a:gd name="connsiteY188" fmla="*/ 2026291 h 2538970"/>
                <a:gd name="connsiteX189" fmla="*/ 1300303 w 2485572"/>
                <a:gd name="connsiteY189" fmla="*/ 2023451 h 2538970"/>
                <a:gd name="connsiteX190" fmla="*/ 1266787 w 2485572"/>
                <a:gd name="connsiteY190" fmla="*/ 2006409 h 2538970"/>
                <a:gd name="connsiteX191" fmla="*/ 1255426 w 2485572"/>
                <a:gd name="connsiteY191" fmla="*/ 2006409 h 2538970"/>
                <a:gd name="connsiteX192" fmla="*/ 1238668 w 2485572"/>
                <a:gd name="connsiteY192" fmla="*/ 2001012 h 2538970"/>
                <a:gd name="connsiteX193" fmla="*/ 1232987 w 2485572"/>
                <a:gd name="connsiteY193" fmla="*/ 2001012 h 2538970"/>
                <a:gd name="connsiteX194" fmla="*/ 1216229 w 2485572"/>
                <a:gd name="connsiteY194" fmla="*/ 1995331 h 2538970"/>
                <a:gd name="connsiteX195" fmla="*/ 1213389 w 2485572"/>
                <a:gd name="connsiteY195" fmla="*/ 1992491 h 2538970"/>
                <a:gd name="connsiteX196" fmla="*/ 1185554 w 2485572"/>
                <a:gd name="connsiteY196" fmla="*/ 1984254 h 2538970"/>
                <a:gd name="connsiteX197" fmla="*/ 1179873 w 2485572"/>
                <a:gd name="connsiteY197" fmla="*/ 1984254 h 2538970"/>
                <a:gd name="connsiteX198" fmla="*/ 1157434 w 2485572"/>
                <a:gd name="connsiteY198" fmla="*/ 1981414 h 2538970"/>
                <a:gd name="connsiteX199" fmla="*/ 1109717 w 2485572"/>
                <a:gd name="connsiteY199" fmla="*/ 1947614 h 2538970"/>
                <a:gd name="connsiteX200" fmla="*/ 1098639 w 2485572"/>
                <a:gd name="connsiteY200" fmla="*/ 1944774 h 2538970"/>
                <a:gd name="connsiteX201" fmla="*/ 1067680 w 2485572"/>
                <a:gd name="connsiteY201" fmla="*/ 1919779 h 2538970"/>
                <a:gd name="connsiteX202" fmla="*/ 1056603 w 2485572"/>
                <a:gd name="connsiteY202" fmla="*/ 1888819 h 2538970"/>
                <a:gd name="connsiteX203" fmla="*/ 1053762 w 2485572"/>
                <a:gd name="connsiteY203" fmla="*/ 1880298 h 2538970"/>
                <a:gd name="connsiteX204" fmla="*/ 1022803 w 2485572"/>
                <a:gd name="connsiteY204" fmla="*/ 1860700 h 2538970"/>
                <a:gd name="connsiteX205" fmla="*/ 1019962 w 2485572"/>
                <a:gd name="connsiteY205" fmla="*/ 1858143 h 2538970"/>
                <a:gd name="connsiteX206" fmla="*/ 1006045 w 2485572"/>
                <a:gd name="connsiteY206" fmla="*/ 1824343 h 2538970"/>
                <a:gd name="connsiteX207" fmla="*/ 1006045 w 2485572"/>
                <a:gd name="connsiteY207" fmla="*/ 1813266 h 2538970"/>
                <a:gd name="connsiteX208" fmla="*/ 1011725 w 2485572"/>
                <a:gd name="connsiteY208" fmla="*/ 1793668 h 2538970"/>
                <a:gd name="connsiteX209" fmla="*/ 1019962 w 2485572"/>
                <a:gd name="connsiteY209" fmla="*/ 1768389 h 2538970"/>
                <a:gd name="connsiteX210" fmla="*/ 1025643 w 2485572"/>
                <a:gd name="connsiteY210" fmla="*/ 1737429 h 2538970"/>
                <a:gd name="connsiteX211" fmla="*/ 1025643 w 2485572"/>
                <a:gd name="connsiteY211" fmla="*/ 1723512 h 2538970"/>
                <a:gd name="connsiteX212" fmla="*/ 1019962 w 2485572"/>
                <a:gd name="connsiteY212" fmla="*/ 1720671 h 2538970"/>
                <a:gd name="connsiteX213" fmla="*/ 1014566 w 2485572"/>
                <a:gd name="connsiteY213" fmla="*/ 1712435 h 2538970"/>
                <a:gd name="connsiteX214" fmla="*/ 1011725 w 2485572"/>
                <a:gd name="connsiteY214" fmla="*/ 1709594 h 2538970"/>
                <a:gd name="connsiteX215" fmla="*/ 983606 w 2485572"/>
                <a:gd name="connsiteY215" fmla="*/ 1692552 h 2538970"/>
                <a:gd name="connsiteX216" fmla="*/ 977925 w 2485572"/>
                <a:gd name="connsiteY216" fmla="*/ 1692552 h 2538970"/>
                <a:gd name="connsiteX217" fmla="*/ 950090 w 2485572"/>
                <a:gd name="connsiteY217" fmla="*/ 1653356 h 2538970"/>
                <a:gd name="connsiteX218" fmla="*/ 950090 w 2485572"/>
                <a:gd name="connsiteY218" fmla="*/ 1639438 h 2538970"/>
                <a:gd name="connsiteX219" fmla="*/ 952931 w 2485572"/>
                <a:gd name="connsiteY219" fmla="*/ 1636598 h 2538970"/>
                <a:gd name="connsiteX220" fmla="*/ 975369 w 2485572"/>
                <a:gd name="connsiteY220" fmla="*/ 1597401 h 2538970"/>
                <a:gd name="connsiteX221" fmla="*/ 980766 w 2485572"/>
                <a:gd name="connsiteY221" fmla="*/ 1591721 h 2538970"/>
                <a:gd name="connsiteX222" fmla="*/ 1017406 w 2485572"/>
                <a:gd name="connsiteY222" fmla="*/ 1561045 h 2538970"/>
                <a:gd name="connsiteX223" fmla="*/ 1022803 w 2485572"/>
                <a:gd name="connsiteY223" fmla="*/ 1558205 h 2538970"/>
                <a:gd name="connsiteX224" fmla="*/ 1025643 w 2485572"/>
                <a:gd name="connsiteY224" fmla="*/ 1555364 h 2538970"/>
                <a:gd name="connsiteX225" fmla="*/ 1031324 w 2485572"/>
                <a:gd name="connsiteY225" fmla="*/ 1549684 h 2538970"/>
                <a:gd name="connsiteX226" fmla="*/ 1293866 w 2485572"/>
                <a:gd name="connsiteY226" fmla="*/ 1680648 h 2538970"/>
                <a:gd name="connsiteX227" fmla="*/ 1455791 w 2485572"/>
                <a:gd name="connsiteY227" fmla="*/ 1685410 h 2538970"/>
                <a:gd name="connsiteX228" fmla="*/ 1289417 w 2485572"/>
                <a:gd name="connsiteY228" fmla="*/ 1536685 h 2538970"/>
                <a:gd name="connsiteX229" fmla="*/ 1061999 w 2485572"/>
                <a:gd name="connsiteY229" fmla="*/ 1465610 h 2538970"/>
                <a:gd name="connsiteX230" fmla="*/ 1061999 w 2485572"/>
                <a:gd name="connsiteY230" fmla="*/ 1429254 h 2538970"/>
                <a:gd name="connsiteX231" fmla="*/ 1048082 w 2485572"/>
                <a:gd name="connsiteY231" fmla="*/ 1403975 h 2538970"/>
                <a:gd name="connsiteX232" fmla="*/ 1022803 w 2485572"/>
                <a:gd name="connsiteY232" fmla="*/ 1387217 h 2538970"/>
                <a:gd name="connsiteX233" fmla="*/ 1011725 w 2485572"/>
                <a:gd name="connsiteY233" fmla="*/ 1381536 h 2538970"/>
                <a:gd name="connsiteX234" fmla="*/ 1000364 w 2485572"/>
                <a:gd name="connsiteY234" fmla="*/ 1381536 h 2538970"/>
                <a:gd name="connsiteX235" fmla="*/ 961167 w 2485572"/>
                <a:gd name="connsiteY235" fmla="*/ 1376140 h 2538970"/>
                <a:gd name="connsiteX236" fmla="*/ 924811 w 2485572"/>
                <a:gd name="connsiteY236" fmla="*/ 1367618 h 2538970"/>
                <a:gd name="connsiteX237" fmla="*/ 919131 w 2485572"/>
                <a:gd name="connsiteY237" fmla="*/ 1367618 h 2538970"/>
                <a:gd name="connsiteX238" fmla="*/ 913450 w 2485572"/>
                <a:gd name="connsiteY238" fmla="*/ 1364778 h 2538970"/>
                <a:gd name="connsiteX239" fmla="*/ 908053 w 2485572"/>
                <a:gd name="connsiteY239" fmla="*/ 1364778 h 2538970"/>
                <a:gd name="connsiteX240" fmla="*/ 877094 w 2485572"/>
                <a:gd name="connsiteY240" fmla="*/ 1381536 h 2538970"/>
                <a:gd name="connsiteX241" fmla="*/ 868857 w 2485572"/>
                <a:gd name="connsiteY241" fmla="*/ 1390057 h 2538970"/>
                <a:gd name="connsiteX242" fmla="*/ 835057 w 2485572"/>
                <a:gd name="connsiteY242" fmla="*/ 1434934 h 2538970"/>
                <a:gd name="connsiteX243" fmla="*/ 832217 w 2485572"/>
                <a:gd name="connsiteY243" fmla="*/ 1440331 h 2538970"/>
                <a:gd name="connsiteX244" fmla="*/ 832217 w 2485572"/>
                <a:gd name="connsiteY244" fmla="*/ 1446012 h 2538970"/>
                <a:gd name="connsiteX245" fmla="*/ 767741 w 2485572"/>
                <a:gd name="connsiteY245" fmla="*/ 1513327 h 2538970"/>
                <a:gd name="connsiteX246" fmla="*/ 711787 w 2485572"/>
                <a:gd name="connsiteY246" fmla="*/ 1535766 h 2538970"/>
                <a:gd name="connsiteX247" fmla="*/ 686508 w 2485572"/>
                <a:gd name="connsiteY247" fmla="*/ 1541447 h 2538970"/>
                <a:gd name="connsiteX248" fmla="*/ 661513 w 2485572"/>
                <a:gd name="connsiteY248" fmla="*/ 1549684 h 2538970"/>
                <a:gd name="connsiteX249" fmla="*/ 658672 w 2485572"/>
                <a:gd name="connsiteY249" fmla="*/ 1552524 h 2538970"/>
                <a:gd name="connsiteX250" fmla="*/ 652992 w 2485572"/>
                <a:gd name="connsiteY250" fmla="*/ 1555364 h 2538970"/>
                <a:gd name="connsiteX251" fmla="*/ 624873 w 2485572"/>
                <a:gd name="connsiteY251" fmla="*/ 1561045 h 2538970"/>
                <a:gd name="connsiteX252" fmla="*/ 619476 w 2485572"/>
                <a:gd name="connsiteY252" fmla="*/ 1558205 h 2538970"/>
                <a:gd name="connsiteX253" fmla="*/ 616636 w 2485572"/>
                <a:gd name="connsiteY253" fmla="*/ 1555364 h 2538970"/>
                <a:gd name="connsiteX254" fmla="*/ 597037 w 2485572"/>
                <a:gd name="connsiteY254" fmla="*/ 1532926 h 2538970"/>
                <a:gd name="connsiteX255" fmla="*/ 594197 w 2485572"/>
                <a:gd name="connsiteY255" fmla="*/ 1521848 h 2538970"/>
                <a:gd name="connsiteX256" fmla="*/ 591357 w 2485572"/>
                <a:gd name="connsiteY256" fmla="*/ 1519008 h 2538970"/>
                <a:gd name="connsiteX257" fmla="*/ 566078 w 2485572"/>
                <a:gd name="connsiteY257" fmla="*/ 1482368 h 2538970"/>
                <a:gd name="connsiteX258" fmla="*/ 560397 w 2485572"/>
                <a:gd name="connsiteY258" fmla="*/ 1471291 h 2538970"/>
                <a:gd name="connsiteX259" fmla="*/ 555000 w 2485572"/>
                <a:gd name="connsiteY259" fmla="*/ 1465610 h 2538970"/>
                <a:gd name="connsiteX260" fmla="*/ 498762 w 2485572"/>
                <a:gd name="connsiteY260" fmla="*/ 1432094 h 2538970"/>
                <a:gd name="connsiteX261" fmla="*/ 490525 w 2485572"/>
                <a:gd name="connsiteY261" fmla="*/ 1429254 h 2538970"/>
                <a:gd name="connsiteX262" fmla="*/ 487685 w 2485572"/>
                <a:gd name="connsiteY262" fmla="*/ 1429254 h 2538970"/>
                <a:gd name="connsiteX263" fmla="*/ 462406 w 2485572"/>
                <a:gd name="connsiteY263" fmla="*/ 1426413 h 2538970"/>
                <a:gd name="connsiteX264" fmla="*/ 400770 w 2485572"/>
                <a:gd name="connsiteY264" fmla="*/ 1426413 h 2538970"/>
                <a:gd name="connsiteX265" fmla="*/ 392250 w 2485572"/>
                <a:gd name="connsiteY265" fmla="*/ 1423573 h 2538970"/>
                <a:gd name="connsiteX266" fmla="*/ 384013 w 2485572"/>
                <a:gd name="connsiteY266" fmla="*/ 1420733 h 2538970"/>
                <a:gd name="connsiteX267" fmla="*/ 375492 w 2485572"/>
                <a:gd name="connsiteY267" fmla="*/ 1420733 h 2538970"/>
                <a:gd name="connsiteX268" fmla="*/ 319537 w 2485572"/>
                <a:gd name="connsiteY268" fmla="*/ 1409655 h 2538970"/>
                <a:gd name="connsiteX269" fmla="*/ 313856 w 2485572"/>
                <a:gd name="connsiteY269" fmla="*/ 1406815 h 2538970"/>
                <a:gd name="connsiteX270" fmla="*/ 308176 w 2485572"/>
                <a:gd name="connsiteY270" fmla="*/ 1406815 h 2538970"/>
                <a:gd name="connsiteX271" fmla="*/ 297098 w 2485572"/>
                <a:gd name="connsiteY271" fmla="*/ 1401134 h 2538970"/>
                <a:gd name="connsiteX272" fmla="*/ 221546 w 2485572"/>
                <a:gd name="connsiteY272" fmla="*/ 1392898 h 2538970"/>
                <a:gd name="connsiteX273" fmla="*/ 213025 w 2485572"/>
                <a:gd name="connsiteY273" fmla="*/ 1392898 h 2538970"/>
                <a:gd name="connsiteX274" fmla="*/ 204504 w 2485572"/>
                <a:gd name="connsiteY274" fmla="*/ 1395738 h 2538970"/>
                <a:gd name="connsiteX275" fmla="*/ 154230 w 2485572"/>
                <a:gd name="connsiteY275" fmla="*/ 1406815 h 2538970"/>
                <a:gd name="connsiteX276" fmla="*/ 148549 w 2485572"/>
                <a:gd name="connsiteY276" fmla="*/ 1403975 h 2538970"/>
                <a:gd name="connsiteX277" fmla="*/ 137472 w 2485572"/>
                <a:gd name="connsiteY277" fmla="*/ 1398294 h 2538970"/>
                <a:gd name="connsiteX278" fmla="*/ 131791 w 2485572"/>
                <a:gd name="connsiteY278" fmla="*/ 1398294 h 2538970"/>
                <a:gd name="connsiteX279" fmla="*/ 67316 w 2485572"/>
                <a:gd name="connsiteY279" fmla="*/ 1418177 h 2538970"/>
                <a:gd name="connsiteX280" fmla="*/ 58795 w 2485572"/>
                <a:gd name="connsiteY280" fmla="*/ 1420733 h 2538970"/>
                <a:gd name="connsiteX281" fmla="*/ 50558 w 2485572"/>
                <a:gd name="connsiteY281" fmla="*/ 1423573 h 2538970"/>
                <a:gd name="connsiteX282" fmla="*/ 42037 w 2485572"/>
                <a:gd name="connsiteY282" fmla="*/ 1423573 h 2538970"/>
                <a:gd name="connsiteX283" fmla="*/ 5681 w 2485572"/>
                <a:gd name="connsiteY283" fmla="*/ 1432094 h 2538970"/>
                <a:gd name="connsiteX284" fmla="*/ 2840 w 2485572"/>
                <a:gd name="connsiteY284" fmla="*/ 1403975 h 2538970"/>
                <a:gd name="connsiteX285" fmla="*/ 0 w 2485572"/>
                <a:gd name="connsiteY285" fmla="*/ 1395738 h 2538970"/>
                <a:gd name="connsiteX286" fmla="*/ 5681 w 2485572"/>
                <a:gd name="connsiteY286" fmla="*/ 1373299 h 2538970"/>
                <a:gd name="connsiteX287" fmla="*/ 5681 w 2485572"/>
                <a:gd name="connsiteY287" fmla="*/ 1361938 h 2538970"/>
                <a:gd name="connsiteX288" fmla="*/ 11361 w 2485572"/>
                <a:gd name="connsiteY288" fmla="*/ 1345180 h 2538970"/>
                <a:gd name="connsiteX289" fmla="*/ 42037 w 2485572"/>
                <a:gd name="connsiteY289" fmla="*/ 1305983 h 2538970"/>
                <a:gd name="connsiteX290" fmla="*/ 47718 w 2485572"/>
                <a:gd name="connsiteY290" fmla="*/ 1294622 h 2538970"/>
                <a:gd name="connsiteX291" fmla="*/ 39197 w 2485572"/>
                <a:gd name="connsiteY291" fmla="*/ 1275024 h 2538970"/>
                <a:gd name="connsiteX292" fmla="*/ 33516 w 2485572"/>
                <a:gd name="connsiteY292" fmla="*/ 1269627 h 2538970"/>
                <a:gd name="connsiteX293" fmla="*/ 33516 w 2485572"/>
                <a:gd name="connsiteY293" fmla="*/ 1244348 h 2538970"/>
                <a:gd name="connsiteX294" fmla="*/ 64475 w 2485572"/>
                <a:gd name="connsiteY294" fmla="*/ 1213389 h 2538970"/>
                <a:gd name="connsiteX295" fmla="*/ 81233 w 2485572"/>
                <a:gd name="connsiteY295" fmla="*/ 1199471 h 2538970"/>
                <a:gd name="connsiteX296" fmla="*/ 86914 w 2485572"/>
                <a:gd name="connsiteY296" fmla="*/ 1190950 h 2538970"/>
                <a:gd name="connsiteX297" fmla="*/ 97991 w 2485572"/>
                <a:gd name="connsiteY297" fmla="*/ 1160275 h 2538970"/>
                <a:gd name="connsiteX298" fmla="*/ 95435 w 2485572"/>
                <a:gd name="connsiteY298" fmla="*/ 1151753 h 2538970"/>
                <a:gd name="connsiteX299" fmla="*/ 95435 w 2485572"/>
                <a:gd name="connsiteY299" fmla="*/ 1121078 h 2538970"/>
                <a:gd name="connsiteX300" fmla="*/ 100832 w 2485572"/>
                <a:gd name="connsiteY300" fmla="*/ 1112557 h 2538970"/>
                <a:gd name="connsiteX301" fmla="*/ 103672 w 2485572"/>
                <a:gd name="connsiteY301" fmla="*/ 1106876 h 2538970"/>
                <a:gd name="connsiteX302" fmla="*/ 154230 w 2485572"/>
                <a:gd name="connsiteY302" fmla="*/ 1070520 h 2538970"/>
                <a:gd name="connsiteX303" fmla="*/ 176668 w 2485572"/>
                <a:gd name="connsiteY303" fmla="*/ 1045241 h 2538970"/>
                <a:gd name="connsiteX304" fmla="*/ 176668 w 2485572"/>
                <a:gd name="connsiteY304" fmla="*/ 1037004 h 2538970"/>
                <a:gd name="connsiteX305" fmla="*/ 173828 w 2485572"/>
                <a:gd name="connsiteY305" fmla="*/ 1028483 h 2538970"/>
                <a:gd name="connsiteX306" fmla="*/ 157070 w 2485572"/>
                <a:gd name="connsiteY306" fmla="*/ 1008885 h 2538970"/>
                <a:gd name="connsiteX307" fmla="*/ 154230 w 2485572"/>
                <a:gd name="connsiteY307" fmla="*/ 1000648 h 2538970"/>
                <a:gd name="connsiteX308" fmla="*/ 157070 w 2485572"/>
                <a:gd name="connsiteY308" fmla="*/ 964008 h 2538970"/>
                <a:gd name="connsiteX309" fmla="*/ 154230 w 2485572"/>
                <a:gd name="connsiteY309" fmla="*/ 955771 h 2538970"/>
                <a:gd name="connsiteX310" fmla="*/ 126111 w 2485572"/>
                <a:gd name="connsiteY310" fmla="*/ 930492 h 2538970"/>
                <a:gd name="connsiteX311" fmla="*/ 112193 w 2485572"/>
                <a:gd name="connsiteY311" fmla="*/ 927652 h 2538970"/>
                <a:gd name="connsiteX312" fmla="*/ 109353 w 2485572"/>
                <a:gd name="connsiteY312" fmla="*/ 921971 h 2538970"/>
                <a:gd name="connsiteX313" fmla="*/ 109353 w 2485572"/>
                <a:gd name="connsiteY313" fmla="*/ 908053 h 2538970"/>
                <a:gd name="connsiteX314" fmla="*/ 117590 w 2485572"/>
                <a:gd name="connsiteY314" fmla="*/ 891295 h 2538970"/>
                <a:gd name="connsiteX315" fmla="*/ 123270 w 2485572"/>
                <a:gd name="connsiteY315" fmla="*/ 885615 h 2538970"/>
                <a:gd name="connsiteX316" fmla="*/ 148549 w 2485572"/>
                <a:gd name="connsiteY316" fmla="*/ 866016 h 2538970"/>
                <a:gd name="connsiteX317" fmla="*/ 128951 w 2485572"/>
                <a:gd name="connsiteY317" fmla="*/ 840738 h 2538970"/>
                <a:gd name="connsiteX318" fmla="*/ 126111 w 2485572"/>
                <a:gd name="connsiteY318" fmla="*/ 821139 h 2538970"/>
                <a:gd name="connsiteX319" fmla="*/ 140028 w 2485572"/>
                <a:gd name="connsiteY319" fmla="*/ 812618 h 2538970"/>
                <a:gd name="connsiteX320" fmla="*/ 142869 w 2485572"/>
                <a:gd name="connsiteY320" fmla="*/ 790464 h 2538970"/>
                <a:gd name="connsiteX321" fmla="*/ 154230 w 2485572"/>
                <a:gd name="connsiteY321" fmla="*/ 773422 h 2538970"/>
                <a:gd name="connsiteX322" fmla="*/ 157070 w 2485572"/>
                <a:gd name="connsiteY322" fmla="*/ 762344 h 2538970"/>
                <a:gd name="connsiteX323" fmla="*/ 157070 w 2485572"/>
                <a:gd name="connsiteY323" fmla="*/ 753824 h 2538970"/>
                <a:gd name="connsiteX324" fmla="*/ 145709 w 2485572"/>
                <a:gd name="connsiteY324" fmla="*/ 731385 h 2538970"/>
                <a:gd name="connsiteX325" fmla="*/ 145709 w 2485572"/>
                <a:gd name="connsiteY325" fmla="*/ 723148 h 2538970"/>
                <a:gd name="connsiteX326" fmla="*/ 159627 w 2485572"/>
                <a:gd name="connsiteY326" fmla="*/ 714627 h 2538970"/>
                <a:gd name="connsiteX327" fmla="*/ 204504 w 2485572"/>
                <a:gd name="connsiteY327" fmla="*/ 708946 h 2538970"/>
                <a:gd name="connsiteX328" fmla="*/ 232623 w 2485572"/>
                <a:gd name="connsiteY328" fmla="*/ 678271 h 2538970"/>
                <a:gd name="connsiteX329" fmla="*/ 232623 w 2485572"/>
                <a:gd name="connsiteY329" fmla="*/ 666909 h 2538970"/>
                <a:gd name="connsiteX330" fmla="*/ 215865 w 2485572"/>
                <a:gd name="connsiteY330" fmla="*/ 644755 h 2538970"/>
                <a:gd name="connsiteX331" fmla="*/ 218705 w 2485572"/>
                <a:gd name="connsiteY331" fmla="*/ 613795 h 2538970"/>
                <a:gd name="connsiteX332" fmla="*/ 241144 w 2485572"/>
                <a:gd name="connsiteY332" fmla="*/ 582836 h 2538970"/>
                <a:gd name="connsiteX333" fmla="*/ 252221 w 2485572"/>
                <a:gd name="connsiteY333" fmla="*/ 571758 h 2538970"/>
                <a:gd name="connsiteX334" fmla="*/ 285737 w 2485572"/>
                <a:gd name="connsiteY334" fmla="*/ 524041 h 2538970"/>
                <a:gd name="connsiteX335" fmla="*/ 291418 w 2485572"/>
                <a:gd name="connsiteY335" fmla="*/ 518644 h 2538970"/>
                <a:gd name="connsiteX336" fmla="*/ 322377 w 2485572"/>
                <a:gd name="connsiteY336" fmla="*/ 518644 h 2538970"/>
                <a:gd name="connsiteX337" fmla="*/ 333455 w 2485572"/>
                <a:gd name="connsiteY337" fmla="*/ 510123 h 2538970"/>
                <a:gd name="connsiteX338" fmla="*/ 341976 w 2485572"/>
                <a:gd name="connsiteY338" fmla="*/ 482004 h 2538970"/>
                <a:gd name="connsiteX339" fmla="*/ 347372 w 2485572"/>
                <a:gd name="connsiteY339" fmla="*/ 476607 h 2538970"/>
                <a:gd name="connsiteX340" fmla="*/ 386853 w 2485572"/>
                <a:gd name="connsiteY340" fmla="*/ 459565 h 2538970"/>
                <a:gd name="connsiteX341" fmla="*/ 389409 w 2485572"/>
                <a:gd name="connsiteY341" fmla="*/ 454169 h 2538970"/>
                <a:gd name="connsiteX342" fmla="*/ 400770 w 2485572"/>
                <a:gd name="connsiteY342" fmla="*/ 434570 h 2538970"/>
                <a:gd name="connsiteX343" fmla="*/ 414688 w 2485572"/>
                <a:gd name="connsiteY343" fmla="*/ 392534 h 2538970"/>
                <a:gd name="connsiteX344" fmla="*/ 428890 w 2485572"/>
                <a:gd name="connsiteY344" fmla="*/ 341976 h 2538970"/>
                <a:gd name="connsiteX345" fmla="*/ 434286 w 2485572"/>
                <a:gd name="connsiteY345" fmla="*/ 255062 h 2538970"/>
                <a:gd name="connsiteX346" fmla="*/ 437127 w 2485572"/>
                <a:gd name="connsiteY346" fmla="*/ 252221 h 2538970"/>
                <a:gd name="connsiteX347" fmla="*/ 448488 w 2485572"/>
                <a:gd name="connsiteY347" fmla="*/ 235463 h 2538970"/>
                <a:gd name="connsiteX348" fmla="*/ 468086 w 2485572"/>
                <a:gd name="connsiteY348" fmla="*/ 221546 h 2538970"/>
                <a:gd name="connsiteX349" fmla="*/ 501602 w 2485572"/>
                <a:gd name="connsiteY349" fmla="*/ 215865 h 2538970"/>
                <a:gd name="connsiteX350" fmla="*/ 512964 w 2485572"/>
                <a:gd name="connsiteY350" fmla="*/ 213025 h 2538970"/>
                <a:gd name="connsiteX351" fmla="*/ 555000 w 2485572"/>
                <a:gd name="connsiteY351" fmla="*/ 187746 h 2538970"/>
                <a:gd name="connsiteX352" fmla="*/ 557557 w 2485572"/>
                <a:gd name="connsiteY352" fmla="*/ 182349 h 2538970"/>
                <a:gd name="connsiteX353" fmla="*/ 602434 w 2485572"/>
                <a:gd name="connsiteY353" fmla="*/ 131791 h 2538970"/>
                <a:gd name="connsiteX354" fmla="*/ 605274 w 2485572"/>
                <a:gd name="connsiteY354" fmla="*/ 123270 h 2538970"/>
                <a:gd name="connsiteX355" fmla="*/ 594197 w 2485572"/>
                <a:gd name="connsiteY355" fmla="*/ 70156 h 2538970"/>
                <a:gd name="connsiteX356" fmla="*/ 650151 w 2485572"/>
                <a:gd name="connsiteY356" fmla="*/ 92595 h 2538970"/>
                <a:gd name="connsiteX357" fmla="*/ 664069 w 2485572"/>
                <a:gd name="connsiteY357" fmla="*/ 92595 h 2538970"/>
                <a:gd name="connsiteX358" fmla="*/ 689348 w 2485572"/>
                <a:gd name="connsiteY358" fmla="*/ 98275 h 2538970"/>
                <a:gd name="connsiteX359" fmla="*/ 723148 w 2485572"/>
                <a:gd name="connsiteY359" fmla="*/ 89754 h 2538970"/>
                <a:gd name="connsiteX360" fmla="*/ 725704 w 2485572"/>
                <a:gd name="connsiteY360" fmla="*/ 92595 h 2538970"/>
                <a:gd name="connsiteX361" fmla="*/ 731385 w 2485572"/>
                <a:gd name="connsiteY361" fmla="*/ 92595 h 2538970"/>
                <a:gd name="connsiteX362" fmla="*/ 737065 w 2485572"/>
                <a:gd name="connsiteY362" fmla="*/ 95435 h 2538970"/>
                <a:gd name="connsiteX363" fmla="*/ 742746 w 2485572"/>
                <a:gd name="connsiteY363" fmla="*/ 95435 h 2538970"/>
                <a:gd name="connsiteX364" fmla="*/ 779102 w 2485572"/>
                <a:gd name="connsiteY364" fmla="*/ 75837 h 2538970"/>
                <a:gd name="connsiteX365" fmla="*/ 818299 w 2485572"/>
                <a:gd name="connsiteY365" fmla="*/ 39197 h 2538970"/>
                <a:gd name="connsiteX366" fmla="*/ 823980 w 2485572"/>
                <a:gd name="connsiteY366" fmla="*/ 33800 h 2538970"/>
                <a:gd name="connsiteX367" fmla="*/ 851815 w 2485572"/>
                <a:gd name="connsiteY367" fmla="*/ 19598 h 2538970"/>
                <a:gd name="connsiteX368" fmla="*/ 854655 w 2485572"/>
                <a:gd name="connsiteY368" fmla="*/ 14202 h 2538970"/>
                <a:gd name="connsiteX369" fmla="*/ 888455 w 2485572"/>
                <a:gd name="connsiteY369" fmla="*/ 8521 h 2538970"/>
                <a:gd name="connsiteX370" fmla="*/ 893852 w 2485572"/>
                <a:gd name="connsiteY370" fmla="*/ 11361 h 2538970"/>
                <a:gd name="connsiteX371" fmla="*/ 933332 w 2485572"/>
                <a:gd name="connsiteY371" fmla="*/ 36640 h 2538970"/>
                <a:gd name="connsiteX372" fmla="*/ 938729 w 2485572"/>
                <a:gd name="connsiteY372" fmla="*/ 42037 h 2538970"/>
                <a:gd name="connsiteX373" fmla="*/ 969689 w 2485572"/>
                <a:gd name="connsiteY373" fmla="*/ 61635 h 2538970"/>
                <a:gd name="connsiteX374" fmla="*/ 972529 w 2485572"/>
                <a:gd name="connsiteY374" fmla="*/ 64475 h 2538970"/>
                <a:gd name="connsiteX375" fmla="*/ 977925 w 2485572"/>
                <a:gd name="connsiteY375" fmla="*/ 67316 h 2538970"/>
                <a:gd name="connsiteX376" fmla="*/ 1011725 w 2485572"/>
                <a:gd name="connsiteY376" fmla="*/ 67316 h 2538970"/>
                <a:gd name="connsiteX377" fmla="*/ 1031324 w 2485572"/>
                <a:gd name="connsiteY377" fmla="*/ 64475 h 2538970"/>
                <a:gd name="connsiteX378" fmla="*/ 1042401 w 2485572"/>
                <a:gd name="connsiteY378" fmla="*/ 64475 h 2538970"/>
                <a:gd name="connsiteX379" fmla="*/ 1104036 w 2485572"/>
                <a:gd name="connsiteY379" fmla="*/ 70156 h 2538970"/>
                <a:gd name="connsiteX380" fmla="*/ 1109717 w 2485572"/>
                <a:gd name="connsiteY380" fmla="*/ 75837 h 2538970"/>
                <a:gd name="connsiteX381" fmla="*/ 1118238 w 2485572"/>
                <a:gd name="connsiteY381" fmla="*/ 81233 h 2538970"/>
                <a:gd name="connsiteX382" fmla="*/ 1121078 w 2485572"/>
                <a:gd name="connsiteY382" fmla="*/ 84074 h 2538970"/>
                <a:gd name="connsiteX383" fmla="*/ 1143517 w 2485572"/>
                <a:gd name="connsiteY383" fmla="*/ 95435 h 2538970"/>
                <a:gd name="connsiteX384" fmla="*/ 1151754 w 2485572"/>
                <a:gd name="connsiteY384" fmla="*/ 100832 h 2538970"/>
                <a:gd name="connsiteX385" fmla="*/ 1171352 w 2485572"/>
                <a:gd name="connsiteY385" fmla="*/ 100832 h 2538970"/>
                <a:gd name="connsiteX386" fmla="*/ 1174192 w 2485572"/>
                <a:gd name="connsiteY386" fmla="*/ 98275 h 2538970"/>
                <a:gd name="connsiteX387" fmla="*/ 1188110 w 2485572"/>
                <a:gd name="connsiteY387" fmla="*/ 89754 h 2538970"/>
                <a:gd name="connsiteX388" fmla="*/ 1193791 w 2485572"/>
                <a:gd name="connsiteY388" fmla="*/ 84074 h 2538970"/>
                <a:gd name="connsiteX389" fmla="*/ 1238668 w 2485572"/>
                <a:gd name="connsiteY389" fmla="*/ 75837 h 2538970"/>
                <a:gd name="connsiteX390" fmla="*/ 1244348 w 2485572"/>
                <a:gd name="connsiteY390" fmla="*/ 78677 h 2538970"/>
                <a:gd name="connsiteX391" fmla="*/ 1272184 w 2485572"/>
                <a:gd name="connsiteY391" fmla="*/ 75837 h 2538970"/>
                <a:gd name="connsiteX392" fmla="*/ 1280705 w 2485572"/>
                <a:gd name="connsiteY392" fmla="*/ 72996 h 2538970"/>
                <a:gd name="connsiteX393" fmla="*/ 1286385 w 2485572"/>
                <a:gd name="connsiteY393" fmla="*/ 72996 h 2538970"/>
                <a:gd name="connsiteX394" fmla="*/ 1348020 w 2485572"/>
                <a:gd name="connsiteY394" fmla="*/ 50558 h 2538970"/>
                <a:gd name="connsiteX395" fmla="*/ 1350861 w 2485572"/>
                <a:gd name="connsiteY395" fmla="*/ 50558 h 2538970"/>
                <a:gd name="connsiteX396" fmla="*/ 1392898 w 2485572"/>
                <a:gd name="connsiteY396" fmla="*/ 39197 h 2538970"/>
                <a:gd name="connsiteX397" fmla="*/ 1406815 w 2485572"/>
                <a:gd name="connsiteY397" fmla="*/ 39197 h 2538970"/>
                <a:gd name="connsiteX398" fmla="*/ 1459929 w 2485572"/>
                <a:gd name="connsiteY398" fmla="*/ 36640 h 2538970"/>
                <a:gd name="connsiteX399" fmla="*/ 1468450 w 2485572"/>
                <a:gd name="connsiteY399" fmla="*/ 36640 h 2538970"/>
                <a:gd name="connsiteX400" fmla="*/ 1474131 w 2485572"/>
                <a:gd name="connsiteY400" fmla="*/ 33800 h 2538970"/>
                <a:gd name="connsiteX401" fmla="*/ 1479528 w 2485572"/>
                <a:gd name="connsiteY401" fmla="*/ 30960 h 2538970"/>
                <a:gd name="connsiteX402" fmla="*/ 1485208 w 2485572"/>
                <a:gd name="connsiteY402" fmla="*/ 30960 h 2538970"/>
                <a:gd name="connsiteX403" fmla="*/ 1544003 w 2485572"/>
                <a:gd name="connsiteY403" fmla="*/ 16758 h 2538970"/>
                <a:gd name="connsiteX404" fmla="*/ 1549684 w 2485572"/>
                <a:gd name="connsiteY404" fmla="*/ 14202 h 2538970"/>
                <a:gd name="connsiteX405" fmla="*/ 1555364 w 2485572"/>
                <a:gd name="connsiteY405" fmla="*/ 14202 h 2538970"/>
                <a:gd name="connsiteX406" fmla="*/ 1563601 w 2485572"/>
                <a:gd name="connsiteY406" fmla="*/ 11361 h 2538970"/>
                <a:gd name="connsiteX407" fmla="*/ 1614159 w 2485572"/>
                <a:gd name="connsiteY407" fmla="*/ 22439 h 2538970"/>
                <a:gd name="connsiteX408" fmla="*/ 1619840 w 2485572"/>
                <a:gd name="connsiteY408" fmla="*/ 19598 h 2538970"/>
                <a:gd name="connsiteX409" fmla="*/ 1630917 w 2485572"/>
                <a:gd name="connsiteY409" fmla="*/ 16758 h 2538970"/>
                <a:gd name="connsiteX410" fmla="*/ 1645119 w 2485572"/>
                <a:gd name="connsiteY410" fmla="*/ 8521 h 2538970"/>
                <a:gd name="connsiteX411" fmla="*/ 1653356 w 2485572"/>
                <a:gd name="connsiteY411" fmla="*/ 5681 h 2538970"/>
                <a:gd name="connsiteX412" fmla="*/ 1689712 w 2485572"/>
                <a:gd name="connsiteY412" fmla="*/ 0 h 2538970"/>
                <a:gd name="connsiteX413" fmla="*/ 1698233 w 2485572"/>
                <a:gd name="connsiteY413" fmla="*/ 11361 h 2538970"/>
                <a:gd name="connsiteX414" fmla="*/ 1703914 w 2485572"/>
                <a:gd name="connsiteY414" fmla="*/ 14202 h 2538970"/>
                <a:gd name="connsiteX415" fmla="*/ 1709310 w 2485572"/>
                <a:gd name="connsiteY415" fmla="*/ 16758 h 2538970"/>
                <a:gd name="connsiteX416" fmla="*/ 1717831 w 2485572"/>
                <a:gd name="connsiteY416" fmla="*/ 16758 h 2538970"/>
                <a:gd name="connsiteX417" fmla="*/ 1757028 w 2485572"/>
                <a:gd name="connsiteY417" fmla="*/ 22439 h 2538970"/>
                <a:gd name="connsiteX418" fmla="*/ 1762708 w 2485572"/>
                <a:gd name="connsiteY418" fmla="*/ 25279 h 2538970"/>
                <a:gd name="connsiteX419" fmla="*/ 1768389 w 2485572"/>
                <a:gd name="connsiteY419" fmla="*/ 25279 h 2538970"/>
                <a:gd name="connsiteX420" fmla="*/ 1787987 w 2485572"/>
                <a:gd name="connsiteY420" fmla="*/ 33800 h 2538970"/>
                <a:gd name="connsiteX421" fmla="*/ 1793384 w 2485572"/>
                <a:gd name="connsiteY421" fmla="*/ 33800 h 2538970"/>
                <a:gd name="connsiteX422" fmla="*/ 1801905 w 2485572"/>
                <a:gd name="connsiteY422" fmla="*/ 36640 h 2538970"/>
                <a:gd name="connsiteX423" fmla="*/ 1835421 w 2485572"/>
                <a:gd name="connsiteY423" fmla="*/ 42037 h 2538970"/>
                <a:gd name="connsiteX424" fmla="*/ 1891659 w 2485572"/>
                <a:gd name="connsiteY424" fmla="*/ 61635 h 2538970"/>
                <a:gd name="connsiteX425" fmla="*/ 1897340 w 2485572"/>
                <a:gd name="connsiteY425" fmla="*/ 64475 h 2538970"/>
                <a:gd name="connsiteX426" fmla="*/ 1899896 w 2485572"/>
                <a:gd name="connsiteY426" fmla="*/ 67316 h 2538970"/>
                <a:gd name="connsiteX427" fmla="*/ 1944774 w 2485572"/>
                <a:gd name="connsiteY427" fmla="*/ 123270 h 2538970"/>
                <a:gd name="connsiteX428" fmla="*/ 1947614 w 2485572"/>
                <a:gd name="connsiteY428" fmla="*/ 128951 h 2538970"/>
                <a:gd name="connsiteX429" fmla="*/ 1950454 w 2485572"/>
                <a:gd name="connsiteY429" fmla="*/ 131791 h 2538970"/>
                <a:gd name="connsiteX430" fmla="*/ 1956135 w 2485572"/>
                <a:gd name="connsiteY430" fmla="*/ 140312 h 2538970"/>
                <a:gd name="connsiteX431" fmla="*/ 1958975 w 2485572"/>
                <a:gd name="connsiteY431" fmla="*/ 145709 h 2538970"/>
                <a:gd name="connsiteX432" fmla="*/ 1961532 w 2485572"/>
                <a:gd name="connsiteY432" fmla="*/ 154230 h 2538970"/>
                <a:gd name="connsiteX433" fmla="*/ 1998172 w 2485572"/>
                <a:gd name="connsiteY433" fmla="*/ 204788 h 2538970"/>
                <a:gd name="connsiteX434" fmla="*/ 2003569 w 2485572"/>
                <a:gd name="connsiteY434" fmla="*/ 207344 h 2538970"/>
                <a:gd name="connsiteX435" fmla="*/ 2009249 w 2485572"/>
                <a:gd name="connsiteY435" fmla="*/ 210184 h 2538970"/>
                <a:gd name="connsiteX436" fmla="*/ 2017770 w 2485572"/>
                <a:gd name="connsiteY436" fmla="*/ 210184 h 2538970"/>
                <a:gd name="connsiteX437" fmla="*/ 2026007 w 2485572"/>
                <a:gd name="connsiteY437" fmla="*/ 213025 h 2538970"/>
                <a:gd name="connsiteX438" fmla="*/ 2037368 w 2485572"/>
                <a:gd name="connsiteY438" fmla="*/ 215865 h 2538970"/>
                <a:gd name="connsiteX439" fmla="*/ 2099003 w 2485572"/>
                <a:gd name="connsiteY439" fmla="*/ 221546 h 2538970"/>
                <a:gd name="connsiteX440" fmla="*/ 2104684 w 2485572"/>
                <a:gd name="connsiteY440" fmla="*/ 224386 h 2538970"/>
                <a:gd name="connsiteX441" fmla="*/ 2112921 w 2485572"/>
                <a:gd name="connsiteY441" fmla="*/ 224386 h 2538970"/>
                <a:gd name="connsiteX442" fmla="*/ 2124283 w 2485572"/>
                <a:gd name="connsiteY442" fmla="*/ 229783 h 2538970"/>
                <a:gd name="connsiteX443" fmla="*/ 2177397 w 2485572"/>
                <a:gd name="connsiteY443" fmla="*/ 229783 h 2538970"/>
                <a:gd name="connsiteX444" fmla="*/ 2185918 w 2485572"/>
                <a:gd name="connsiteY444" fmla="*/ 232623 h 2538970"/>
                <a:gd name="connsiteX445" fmla="*/ 2213753 w 2485572"/>
                <a:gd name="connsiteY445" fmla="*/ 226942 h 2538970"/>
                <a:gd name="connsiteX446" fmla="*/ 2219434 w 2485572"/>
                <a:gd name="connsiteY446" fmla="*/ 224386 h 2538970"/>
                <a:gd name="connsiteX447" fmla="*/ 2241872 w 2485572"/>
                <a:gd name="connsiteY447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6319 w 2485572"/>
                <a:gd name="connsiteY70" fmla="*/ 1661877 h 2538970"/>
                <a:gd name="connsiteX71" fmla="*/ 2163479 w 2485572"/>
                <a:gd name="connsiteY71" fmla="*/ 1672954 h 2538970"/>
                <a:gd name="connsiteX72" fmla="*/ 2163479 w 2485572"/>
                <a:gd name="connsiteY72" fmla="*/ 1678635 h 2538970"/>
                <a:gd name="connsiteX73" fmla="*/ 2154958 w 2485572"/>
                <a:gd name="connsiteY73" fmla="*/ 1712435 h 2538970"/>
                <a:gd name="connsiteX74" fmla="*/ 2152118 w 2485572"/>
                <a:gd name="connsiteY74" fmla="*/ 1717831 h 2538970"/>
                <a:gd name="connsiteX75" fmla="*/ 2143881 w 2485572"/>
                <a:gd name="connsiteY75" fmla="*/ 1751631 h 2538970"/>
                <a:gd name="connsiteX76" fmla="*/ 2143881 w 2485572"/>
                <a:gd name="connsiteY76" fmla="*/ 1754471 h 2538970"/>
                <a:gd name="connsiteX77" fmla="*/ 2135360 w 2485572"/>
                <a:gd name="connsiteY77" fmla="*/ 1774070 h 2538970"/>
                <a:gd name="connsiteX78" fmla="*/ 2132519 w 2485572"/>
                <a:gd name="connsiteY78" fmla="*/ 1790828 h 2538970"/>
                <a:gd name="connsiteX79" fmla="*/ 2152118 w 2485572"/>
                <a:gd name="connsiteY79" fmla="*/ 1869221 h 2538970"/>
                <a:gd name="connsiteX80" fmla="*/ 2157798 w 2485572"/>
                <a:gd name="connsiteY80" fmla="*/ 1885979 h 2538970"/>
                <a:gd name="connsiteX81" fmla="*/ 2160639 w 2485572"/>
                <a:gd name="connsiteY81" fmla="*/ 1888819 h 2538970"/>
                <a:gd name="connsiteX82" fmla="*/ 2163479 w 2485572"/>
                <a:gd name="connsiteY82" fmla="*/ 1894500 h 2538970"/>
                <a:gd name="connsiteX83" fmla="*/ 2169160 w 2485572"/>
                <a:gd name="connsiteY83" fmla="*/ 1900180 h 2538970"/>
                <a:gd name="connsiteX84" fmla="*/ 2188758 w 2485572"/>
                <a:gd name="connsiteY84" fmla="*/ 1930856 h 2538970"/>
                <a:gd name="connsiteX85" fmla="*/ 2191314 w 2485572"/>
                <a:gd name="connsiteY85" fmla="*/ 1936537 h 2538970"/>
                <a:gd name="connsiteX86" fmla="*/ 2219434 w 2485572"/>
                <a:gd name="connsiteY86" fmla="*/ 1970052 h 2538970"/>
                <a:gd name="connsiteX87" fmla="*/ 2236191 w 2485572"/>
                <a:gd name="connsiteY87" fmla="*/ 1992491 h 2538970"/>
                <a:gd name="connsiteX88" fmla="*/ 2239032 w 2485572"/>
                <a:gd name="connsiteY88" fmla="*/ 1995331 h 2538970"/>
                <a:gd name="connsiteX89" fmla="*/ 2250393 w 2485572"/>
                <a:gd name="connsiteY89" fmla="*/ 2014929 h 2538970"/>
                <a:gd name="connsiteX90" fmla="*/ 2278228 w 2485572"/>
                <a:gd name="connsiteY90" fmla="*/ 2048445 h 2538970"/>
                <a:gd name="connsiteX91" fmla="*/ 2286749 w 2485572"/>
                <a:gd name="connsiteY91" fmla="*/ 2065488 h 2538970"/>
                <a:gd name="connsiteX92" fmla="*/ 2295270 w 2485572"/>
                <a:gd name="connsiteY92" fmla="*/ 2085086 h 2538970"/>
                <a:gd name="connsiteX93" fmla="*/ 2295270 w 2485572"/>
                <a:gd name="connsiteY93" fmla="*/ 2087926 h 2538970"/>
                <a:gd name="connsiteX94" fmla="*/ 2292430 w 2485572"/>
                <a:gd name="connsiteY94" fmla="*/ 2093323 h 2538970"/>
                <a:gd name="connsiteX95" fmla="*/ 2275388 w 2485572"/>
                <a:gd name="connsiteY95" fmla="*/ 2127123 h 2538970"/>
                <a:gd name="connsiteX96" fmla="*/ 2275388 w 2485572"/>
                <a:gd name="connsiteY96" fmla="*/ 2132519 h 2538970"/>
                <a:gd name="connsiteX97" fmla="*/ 2272832 w 2485572"/>
                <a:gd name="connsiteY97" fmla="*/ 2138200 h 2538970"/>
                <a:gd name="connsiteX98" fmla="*/ 2283909 w 2485572"/>
                <a:gd name="connsiteY98" fmla="*/ 2172000 h 2538970"/>
                <a:gd name="connsiteX99" fmla="*/ 2295270 w 2485572"/>
                <a:gd name="connsiteY99" fmla="*/ 2199835 h 2538970"/>
                <a:gd name="connsiteX100" fmla="*/ 2295270 w 2485572"/>
                <a:gd name="connsiteY100" fmla="*/ 2205516 h 2538970"/>
                <a:gd name="connsiteX101" fmla="*/ 2297827 w 2485572"/>
                <a:gd name="connsiteY101" fmla="*/ 2211196 h 2538970"/>
                <a:gd name="connsiteX102" fmla="*/ 2295270 w 2485572"/>
                <a:gd name="connsiteY102" fmla="*/ 2216593 h 2538970"/>
                <a:gd name="connsiteX103" fmla="*/ 2275388 w 2485572"/>
                <a:gd name="connsiteY103" fmla="*/ 2272832 h 2538970"/>
                <a:gd name="connsiteX104" fmla="*/ 2275388 w 2485572"/>
                <a:gd name="connsiteY104" fmla="*/ 2278512 h 2538970"/>
                <a:gd name="connsiteX105" fmla="*/ 2272832 w 2485572"/>
                <a:gd name="connsiteY105" fmla="*/ 2283909 h 2538970"/>
                <a:gd name="connsiteX106" fmla="*/ 2269991 w 2485572"/>
                <a:gd name="connsiteY106" fmla="*/ 2312028 h 2538970"/>
                <a:gd name="connsiteX107" fmla="*/ 2269991 w 2485572"/>
                <a:gd name="connsiteY107" fmla="*/ 2317709 h 2538970"/>
                <a:gd name="connsiteX108" fmla="*/ 2278228 w 2485572"/>
                <a:gd name="connsiteY108" fmla="*/ 2345544 h 2538970"/>
                <a:gd name="connsiteX109" fmla="*/ 2281069 w 2485572"/>
                <a:gd name="connsiteY109" fmla="*/ 2354065 h 2538970"/>
                <a:gd name="connsiteX110" fmla="*/ 2283909 w 2485572"/>
                <a:gd name="connsiteY110" fmla="*/ 2356905 h 2538970"/>
                <a:gd name="connsiteX111" fmla="*/ 2289590 w 2485572"/>
                <a:gd name="connsiteY111" fmla="*/ 2365142 h 2538970"/>
                <a:gd name="connsiteX112" fmla="*/ 2278228 w 2485572"/>
                <a:gd name="connsiteY112" fmla="*/ 2396102 h 2538970"/>
                <a:gd name="connsiteX113" fmla="*/ 2275388 w 2485572"/>
                <a:gd name="connsiteY113" fmla="*/ 2401782 h 2538970"/>
                <a:gd name="connsiteX114" fmla="*/ 2258630 w 2485572"/>
                <a:gd name="connsiteY114" fmla="*/ 2429618 h 2538970"/>
                <a:gd name="connsiteX115" fmla="*/ 2255790 w 2485572"/>
                <a:gd name="connsiteY115" fmla="*/ 2435298 h 2538970"/>
                <a:gd name="connsiteX116" fmla="*/ 2253233 w 2485572"/>
                <a:gd name="connsiteY116" fmla="*/ 2463418 h 2538970"/>
                <a:gd name="connsiteX117" fmla="*/ 2258630 w 2485572"/>
                <a:gd name="connsiteY117" fmla="*/ 2483016 h 2538970"/>
                <a:gd name="connsiteX118" fmla="*/ 2258630 w 2485572"/>
                <a:gd name="connsiteY118" fmla="*/ 2488413 h 2538970"/>
                <a:gd name="connsiteX119" fmla="*/ 2239032 w 2485572"/>
                <a:gd name="connsiteY119" fmla="*/ 2513691 h 2538970"/>
                <a:gd name="connsiteX120" fmla="*/ 2236191 w 2485572"/>
                <a:gd name="connsiteY120" fmla="*/ 2522213 h 2538970"/>
                <a:gd name="connsiteX121" fmla="*/ 2225114 w 2485572"/>
                <a:gd name="connsiteY121" fmla="*/ 2538970 h 2538970"/>
                <a:gd name="connsiteX122" fmla="*/ 2216593 w 2485572"/>
                <a:gd name="connsiteY122" fmla="*/ 2538970 h 2538970"/>
                <a:gd name="connsiteX123" fmla="*/ 2191314 w 2485572"/>
                <a:gd name="connsiteY123" fmla="*/ 2530449 h 2538970"/>
                <a:gd name="connsiteX124" fmla="*/ 2185918 w 2485572"/>
                <a:gd name="connsiteY124" fmla="*/ 2525053 h 2538970"/>
                <a:gd name="connsiteX125" fmla="*/ 2174556 w 2485572"/>
                <a:gd name="connsiteY125" fmla="*/ 2502614 h 2538970"/>
                <a:gd name="connsiteX126" fmla="*/ 2154958 w 2485572"/>
                <a:gd name="connsiteY126" fmla="*/ 2480175 h 2538970"/>
                <a:gd name="connsiteX127" fmla="*/ 2154958 w 2485572"/>
                <a:gd name="connsiteY127" fmla="*/ 2471655 h 2538970"/>
                <a:gd name="connsiteX128" fmla="*/ 2152118 w 2485572"/>
                <a:gd name="connsiteY128" fmla="*/ 2452056 h 2538970"/>
                <a:gd name="connsiteX129" fmla="*/ 2143881 w 2485572"/>
                <a:gd name="connsiteY129" fmla="*/ 2418540 h 2538970"/>
                <a:gd name="connsiteX130" fmla="*/ 2143881 w 2485572"/>
                <a:gd name="connsiteY130" fmla="*/ 2415700 h 2538970"/>
                <a:gd name="connsiteX131" fmla="*/ 2138200 w 2485572"/>
                <a:gd name="connsiteY131" fmla="*/ 2396102 h 2538970"/>
                <a:gd name="connsiteX132" fmla="*/ 2135360 w 2485572"/>
                <a:gd name="connsiteY132" fmla="*/ 2393261 h 2538970"/>
                <a:gd name="connsiteX133" fmla="*/ 2129679 w 2485572"/>
                <a:gd name="connsiteY133" fmla="*/ 2390421 h 2538970"/>
                <a:gd name="connsiteX134" fmla="*/ 2099003 w 2485572"/>
                <a:gd name="connsiteY134" fmla="*/ 2387581 h 2538970"/>
                <a:gd name="connsiteX135" fmla="*/ 2087642 w 2485572"/>
                <a:gd name="connsiteY135" fmla="*/ 2384740 h 2538970"/>
                <a:gd name="connsiteX136" fmla="*/ 2070884 w 2485572"/>
                <a:gd name="connsiteY136" fmla="*/ 2376504 h 2538970"/>
                <a:gd name="connsiteX137" fmla="*/ 2068044 w 2485572"/>
                <a:gd name="connsiteY137" fmla="*/ 2370823 h 2538970"/>
                <a:gd name="connsiteX138" fmla="*/ 2051286 w 2485572"/>
                <a:gd name="connsiteY138" fmla="*/ 2354065 h 2538970"/>
                <a:gd name="connsiteX139" fmla="*/ 2048446 w 2485572"/>
                <a:gd name="connsiteY139" fmla="*/ 2348384 h 2538970"/>
                <a:gd name="connsiteX140" fmla="*/ 2043049 w 2485572"/>
                <a:gd name="connsiteY140" fmla="*/ 2325946 h 2538970"/>
                <a:gd name="connsiteX141" fmla="*/ 2014930 w 2485572"/>
                <a:gd name="connsiteY141" fmla="*/ 2300667 h 2538970"/>
                <a:gd name="connsiteX142" fmla="*/ 1986810 w 2485572"/>
                <a:gd name="connsiteY142" fmla="*/ 2300667 h 2538970"/>
                <a:gd name="connsiteX143" fmla="*/ 1956135 w 2485572"/>
                <a:gd name="connsiteY143" fmla="*/ 2303507 h 2538970"/>
                <a:gd name="connsiteX144" fmla="*/ 1950454 w 2485572"/>
                <a:gd name="connsiteY144" fmla="*/ 2300667 h 2538970"/>
                <a:gd name="connsiteX145" fmla="*/ 1928016 w 2485572"/>
                <a:gd name="connsiteY145" fmla="*/ 2278512 h 2538970"/>
                <a:gd name="connsiteX146" fmla="*/ 1925175 w 2485572"/>
                <a:gd name="connsiteY146" fmla="*/ 2272832 h 2538970"/>
                <a:gd name="connsiteX147" fmla="*/ 1885979 w 2485572"/>
                <a:gd name="connsiteY147" fmla="*/ 2261470 h 2538970"/>
                <a:gd name="connsiteX148" fmla="*/ 1872061 w 2485572"/>
                <a:gd name="connsiteY148" fmla="*/ 2222273 h 2538970"/>
                <a:gd name="connsiteX149" fmla="*/ 1869221 w 2485572"/>
                <a:gd name="connsiteY149" fmla="*/ 2194438 h 2538970"/>
                <a:gd name="connsiteX150" fmla="*/ 1869221 w 2485572"/>
                <a:gd name="connsiteY150" fmla="*/ 2185917 h 2538970"/>
                <a:gd name="connsiteX151" fmla="*/ 1863540 w 2485572"/>
                <a:gd name="connsiteY151" fmla="*/ 2163479 h 2538970"/>
                <a:gd name="connsiteX152" fmla="*/ 1860700 w 2485572"/>
                <a:gd name="connsiteY152" fmla="*/ 2154958 h 2538970"/>
                <a:gd name="connsiteX153" fmla="*/ 1855303 w 2485572"/>
                <a:gd name="connsiteY153" fmla="*/ 2152402 h 2538970"/>
                <a:gd name="connsiteX154" fmla="*/ 1813266 w 2485572"/>
                <a:gd name="connsiteY154" fmla="*/ 2166319 h 2538970"/>
                <a:gd name="connsiteX155" fmla="*/ 1810426 w 2485572"/>
                <a:gd name="connsiteY155" fmla="*/ 2177397 h 2538970"/>
                <a:gd name="connsiteX156" fmla="*/ 1818663 w 2485572"/>
                <a:gd name="connsiteY156" fmla="*/ 2194438 h 2538970"/>
                <a:gd name="connsiteX157" fmla="*/ 1818663 w 2485572"/>
                <a:gd name="connsiteY157" fmla="*/ 2211196 h 2538970"/>
                <a:gd name="connsiteX158" fmla="*/ 1813266 w 2485572"/>
                <a:gd name="connsiteY158" fmla="*/ 2214037 h 2538970"/>
                <a:gd name="connsiteX159" fmla="*/ 1776626 w 2485572"/>
                <a:gd name="connsiteY159" fmla="*/ 2208356 h 2538970"/>
                <a:gd name="connsiteX160" fmla="*/ 1771230 w 2485572"/>
                <a:gd name="connsiteY160" fmla="*/ 2205516 h 2538970"/>
                <a:gd name="connsiteX161" fmla="*/ 1762708 w 2485572"/>
                <a:gd name="connsiteY161" fmla="*/ 2202676 h 2538970"/>
                <a:gd name="connsiteX162" fmla="*/ 1748791 w 2485572"/>
                <a:gd name="connsiteY162" fmla="*/ 2202676 h 2538970"/>
                <a:gd name="connsiteX163" fmla="*/ 1740270 w 2485572"/>
                <a:gd name="connsiteY163" fmla="*/ 2194438 h 2538970"/>
                <a:gd name="connsiteX164" fmla="*/ 1731749 w 2485572"/>
                <a:gd name="connsiteY164" fmla="*/ 2188758 h 2538970"/>
                <a:gd name="connsiteX165" fmla="*/ 1723512 w 2485572"/>
                <a:gd name="connsiteY165" fmla="*/ 2174556 h 2538970"/>
                <a:gd name="connsiteX166" fmla="*/ 1703914 w 2485572"/>
                <a:gd name="connsiteY166" fmla="*/ 2169159 h 2538970"/>
                <a:gd name="connsiteX167" fmla="*/ 1698233 w 2485572"/>
                <a:gd name="connsiteY167" fmla="*/ 2166319 h 2538970"/>
                <a:gd name="connsiteX168" fmla="*/ 1692552 w 2485572"/>
                <a:gd name="connsiteY168" fmla="*/ 2163479 h 2538970"/>
                <a:gd name="connsiteX169" fmla="*/ 1656196 w 2485572"/>
                <a:gd name="connsiteY169" fmla="*/ 2160638 h 2538970"/>
                <a:gd name="connsiteX170" fmla="*/ 1647675 w 2485572"/>
                <a:gd name="connsiteY170" fmla="*/ 2163479 h 2538970"/>
                <a:gd name="connsiteX171" fmla="*/ 1605638 w 2485572"/>
                <a:gd name="connsiteY171" fmla="*/ 2169159 h 2538970"/>
                <a:gd name="connsiteX172" fmla="*/ 1600242 w 2485572"/>
                <a:gd name="connsiteY172" fmla="*/ 2169159 h 2538970"/>
                <a:gd name="connsiteX173" fmla="*/ 1566442 w 2485572"/>
                <a:gd name="connsiteY173" fmla="*/ 2146721 h 2538970"/>
                <a:gd name="connsiteX174" fmla="*/ 1563601 w 2485572"/>
                <a:gd name="connsiteY174" fmla="*/ 2143881 h 2538970"/>
                <a:gd name="connsiteX175" fmla="*/ 1561045 w 2485572"/>
                <a:gd name="connsiteY175" fmla="*/ 2141040 h 2538970"/>
                <a:gd name="connsiteX176" fmla="*/ 1541447 w 2485572"/>
                <a:gd name="connsiteY176" fmla="*/ 2112921 h 2538970"/>
                <a:gd name="connsiteX177" fmla="*/ 1535766 w 2485572"/>
                <a:gd name="connsiteY177" fmla="*/ 2107524 h 2538970"/>
                <a:gd name="connsiteX178" fmla="*/ 1501966 w 2485572"/>
                <a:gd name="connsiteY178" fmla="*/ 2090482 h 2538970"/>
                <a:gd name="connsiteX179" fmla="*/ 1496570 w 2485572"/>
                <a:gd name="connsiteY179" fmla="*/ 2087926 h 2538970"/>
                <a:gd name="connsiteX180" fmla="*/ 1493729 w 2485572"/>
                <a:gd name="connsiteY180" fmla="*/ 2085086 h 2538970"/>
                <a:gd name="connsiteX181" fmla="*/ 1488049 w 2485572"/>
                <a:gd name="connsiteY181" fmla="*/ 2082245 h 2538970"/>
                <a:gd name="connsiteX182" fmla="*/ 1426413 w 2485572"/>
                <a:gd name="connsiteY182" fmla="*/ 2059807 h 2538970"/>
                <a:gd name="connsiteX183" fmla="*/ 1364778 w 2485572"/>
                <a:gd name="connsiteY183" fmla="*/ 2056966 h 2538970"/>
                <a:gd name="connsiteX184" fmla="*/ 1336659 w 2485572"/>
                <a:gd name="connsiteY184" fmla="*/ 2048445 h 2538970"/>
                <a:gd name="connsiteX185" fmla="*/ 1311380 w 2485572"/>
                <a:gd name="connsiteY185" fmla="*/ 2034528 h 2538970"/>
                <a:gd name="connsiteX186" fmla="*/ 1305983 w 2485572"/>
                <a:gd name="connsiteY186" fmla="*/ 2031688 h 2538970"/>
                <a:gd name="connsiteX187" fmla="*/ 1303143 w 2485572"/>
                <a:gd name="connsiteY187" fmla="*/ 2026291 h 2538970"/>
                <a:gd name="connsiteX188" fmla="*/ 1300303 w 2485572"/>
                <a:gd name="connsiteY188" fmla="*/ 2023451 h 2538970"/>
                <a:gd name="connsiteX189" fmla="*/ 1266787 w 2485572"/>
                <a:gd name="connsiteY189" fmla="*/ 2006409 h 2538970"/>
                <a:gd name="connsiteX190" fmla="*/ 1255426 w 2485572"/>
                <a:gd name="connsiteY190" fmla="*/ 2006409 h 2538970"/>
                <a:gd name="connsiteX191" fmla="*/ 1238668 w 2485572"/>
                <a:gd name="connsiteY191" fmla="*/ 2001012 h 2538970"/>
                <a:gd name="connsiteX192" fmla="*/ 1232987 w 2485572"/>
                <a:gd name="connsiteY192" fmla="*/ 2001012 h 2538970"/>
                <a:gd name="connsiteX193" fmla="*/ 1216229 w 2485572"/>
                <a:gd name="connsiteY193" fmla="*/ 1995331 h 2538970"/>
                <a:gd name="connsiteX194" fmla="*/ 1213389 w 2485572"/>
                <a:gd name="connsiteY194" fmla="*/ 1992491 h 2538970"/>
                <a:gd name="connsiteX195" fmla="*/ 1185554 w 2485572"/>
                <a:gd name="connsiteY195" fmla="*/ 1984254 h 2538970"/>
                <a:gd name="connsiteX196" fmla="*/ 1179873 w 2485572"/>
                <a:gd name="connsiteY196" fmla="*/ 1984254 h 2538970"/>
                <a:gd name="connsiteX197" fmla="*/ 1157434 w 2485572"/>
                <a:gd name="connsiteY197" fmla="*/ 1981414 h 2538970"/>
                <a:gd name="connsiteX198" fmla="*/ 1109717 w 2485572"/>
                <a:gd name="connsiteY198" fmla="*/ 1947614 h 2538970"/>
                <a:gd name="connsiteX199" fmla="*/ 1098639 w 2485572"/>
                <a:gd name="connsiteY199" fmla="*/ 1944774 h 2538970"/>
                <a:gd name="connsiteX200" fmla="*/ 1067680 w 2485572"/>
                <a:gd name="connsiteY200" fmla="*/ 1919779 h 2538970"/>
                <a:gd name="connsiteX201" fmla="*/ 1056603 w 2485572"/>
                <a:gd name="connsiteY201" fmla="*/ 1888819 h 2538970"/>
                <a:gd name="connsiteX202" fmla="*/ 1053762 w 2485572"/>
                <a:gd name="connsiteY202" fmla="*/ 1880298 h 2538970"/>
                <a:gd name="connsiteX203" fmla="*/ 1022803 w 2485572"/>
                <a:gd name="connsiteY203" fmla="*/ 1860700 h 2538970"/>
                <a:gd name="connsiteX204" fmla="*/ 1019962 w 2485572"/>
                <a:gd name="connsiteY204" fmla="*/ 1858143 h 2538970"/>
                <a:gd name="connsiteX205" fmla="*/ 1006045 w 2485572"/>
                <a:gd name="connsiteY205" fmla="*/ 1824343 h 2538970"/>
                <a:gd name="connsiteX206" fmla="*/ 1006045 w 2485572"/>
                <a:gd name="connsiteY206" fmla="*/ 1813266 h 2538970"/>
                <a:gd name="connsiteX207" fmla="*/ 1011725 w 2485572"/>
                <a:gd name="connsiteY207" fmla="*/ 1793668 h 2538970"/>
                <a:gd name="connsiteX208" fmla="*/ 1019962 w 2485572"/>
                <a:gd name="connsiteY208" fmla="*/ 1768389 h 2538970"/>
                <a:gd name="connsiteX209" fmla="*/ 1025643 w 2485572"/>
                <a:gd name="connsiteY209" fmla="*/ 1737429 h 2538970"/>
                <a:gd name="connsiteX210" fmla="*/ 1025643 w 2485572"/>
                <a:gd name="connsiteY210" fmla="*/ 1723512 h 2538970"/>
                <a:gd name="connsiteX211" fmla="*/ 1019962 w 2485572"/>
                <a:gd name="connsiteY211" fmla="*/ 1720671 h 2538970"/>
                <a:gd name="connsiteX212" fmla="*/ 1014566 w 2485572"/>
                <a:gd name="connsiteY212" fmla="*/ 1712435 h 2538970"/>
                <a:gd name="connsiteX213" fmla="*/ 1011725 w 2485572"/>
                <a:gd name="connsiteY213" fmla="*/ 1709594 h 2538970"/>
                <a:gd name="connsiteX214" fmla="*/ 983606 w 2485572"/>
                <a:gd name="connsiteY214" fmla="*/ 1692552 h 2538970"/>
                <a:gd name="connsiteX215" fmla="*/ 977925 w 2485572"/>
                <a:gd name="connsiteY215" fmla="*/ 1692552 h 2538970"/>
                <a:gd name="connsiteX216" fmla="*/ 950090 w 2485572"/>
                <a:gd name="connsiteY216" fmla="*/ 1653356 h 2538970"/>
                <a:gd name="connsiteX217" fmla="*/ 950090 w 2485572"/>
                <a:gd name="connsiteY217" fmla="*/ 1639438 h 2538970"/>
                <a:gd name="connsiteX218" fmla="*/ 952931 w 2485572"/>
                <a:gd name="connsiteY218" fmla="*/ 1636598 h 2538970"/>
                <a:gd name="connsiteX219" fmla="*/ 975369 w 2485572"/>
                <a:gd name="connsiteY219" fmla="*/ 1597401 h 2538970"/>
                <a:gd name="connsiteX220" fmla="*/ 980766 w 2485572"/>
                <a:gd name="connsiteY220" fmla="*/ 1591721 h 2538970"/>
                <a:gd name="connsiteX221" fmla="*/ 1017406 w 2485572"/>
                <a:gd name="connsiteY221" fmla="*/ 1561045 h 2538970"/>
                <a:gd name="connsiteX222" fmla="*/ 1022803 w 2485572"/>
                <a:gd name="connsiteY222" fmla="*/ 1558205 h 2538970"/>
                <a:gd name="connsiteX223" fmla="*/ 1025643 w 2485572"/>
                <a:gd name="connsiteY223" fmla="*/ 1555364 h 2538970"/>
                <a:gd name="connsiteX224" fmla="*/ 1031324 w 2485572"/>
                <a:gd name="connsiteY224" fmla="*/ 1549684 h 2538970"/>
                <a:gd name="connsiteX225" fmla="*/ 1293866 w 2485572"/>
                <a:gd name="connsiteY225" fmla="*/ 1680648 h 2538970"/>
                <a:gd name="connsiteX226" fmla="*/ 1455791 w 2485572"/>
                <a:gd name="connsiteY226" fmla="*/ 1685410 h 2538970"/>
                <a:gd name="connsiteX227" fmla="*/ 1289417 w 2485572"/>
                <a:gd name="connsiteY227" fmla="*/ 1536685 h 2538970"/>
                <a:gd name="connsiteX228" fmla="*/ 1061999 w 2485572"/>
                <a:gd name="connsiteY228" fmla="*/ 1465610 h 2538970"/>
                <a:gd name="connsiteX229" fmla="*/ 1061999 w 2485572"/>
                <a:gd name="connsiteY229" fmla="*/ 1429254 h 2538970"/>
                <a:gd name="connsiteX230" fmla="*/ 1048082 w 2485572"/>
                <a:gd name="connsiteY230" fmla="*/ 1403975 h 2538970"/>
                <a:gd name="connsiteX231" fmla="*/ 1022803 w 2485572"/>
                <a:gd name="connsiteY231" fmla="*/ 1387217 h 2538970"/>
                <a:gd name="connsiteX232" fmla="*/ 1011725 w 2485572"/>
                <a:gd name="connsiteY232" fmla="*/ 1381536 h 2538970"/>
                <a:gd name="connsiteX233" fmla="*/ 1000364 w 2485572"/>
                <a:gd name="connsiteY233" fmla="*/ 1381536 h 2538970"/>
                <a:gd name="connsiteX234" fmla="*/ 961167 w 2485572"/>
                <a:gd name="connsiteY234" fmla="*/ 1376140 h 2538970"/>
                <a:gd name="connsiteX235" fmla="*/ 924811 w 2485572"/>
                <a:gd name="connsiteY235" fmla="*/ 1367618 h 2538970"/>
                <a:gd name="connsiteX236" fmla="*/ 919131 w 2485572"/>
                <a:gd name="connsiteY236" fmla="*/ 1367618 h 2538970"/>
                <a:gd name="connsiteX237" fmla="*/ 913450 w 2485572"/>
                <a:gd name="connsiteY237" fmla="*/ 1364778 h 2538970"/>
                <a:gd name="connsiteX238" fmla="*/ 908053 w 2485572"/>
                <a:gd name="connsiteY238" fmla="*/ 1364778 h 2538970"/>
                <a:gd name="connsiteX239" fmla="*/ 877094 w 2485572"/>
                <a:gd name="connsiteY239" fmla="*/ 1381536 h 2538970"/>
                <a:gd name="connsiteX240" fmla="*/ 868857 w 2485572"/>
                <a:gd name="connsiteY240" fmla="*/ 1390057 h 2538970"/>
                <a:gd name="connsiteX241" fmla="*/ 835057 w 2485572"/>
                <a:gd name="connsiteY241" fmla="*/ 1434934 h 2538970"/>
                <a:gd name="connsiteX242" fmla="*/ 832217 w 2485572"/>
                <a:gd name="connsiteY242" fmla="*/ 1440331 h 2538970"/>
                <a:gd name="connsiteX243" fmla="*/ 832217 w 2485572"/>
                <a:gd name="connsiteY243" fmla="*/ 1446012 h 2538970"/>
                <a:gd name="connsiteX244" fmla="*/ 767741 w 2485572"/>
                <a:gd name="connsiteY244" fmla="*/ 1513327 h 2538970"/>
                <a:gd name="connsiteX245" fmla="*/ 711787 w 2485572"/>
                <a:gd name="connsiteY245" fmla="*/ 1535766 h 2538970"/>
                <a:gd name="connsiteX246" fmla="*/ 686508 w 2485572"/>
                <a:gd name="connsiteY246" fmla="*/ 1541447 h 2538970"/>
                <a:gd name="connsiteX247" fmla="*/ 661513 w 2485572"/>
                <a:gd name="connsiteY247" fmla="*/ 1549684 h 2538970"/>
                <a:gd name="connsiteX248" fmla="*/ 658672 w 2485572"/>
                <a:gd name="connsiteY248" fmla="*/ 1552524 h 2538970"/>
                <a:gd name="connsiteX249" fmla="*/ 652992 w 2485572"/>
                <a:gd name="connsiteY249" fmla="*/ 1555364 h 2538970"/>
                <a:gd name="connsiteX250" fmla="*/ 624873 w 2485572"/>
                <a:gd name="connsiteY250" fmla="*/ 1561045 h 2538970"/>
                <a:gd name="connsiteX251" fmla="*/ 619476 w 2485572"/>
                <a:gd name="connsiteY251" fmla="*/ 1558205 h 2538970"/>
                <a:gd name="connsiteX252" fmla="*/ 616636 w 2485572"/>
                <a:gd name="connsiteY252" fmla="*/ 1555364 h 2538970"/>
                <a:gd name="connsiteX253" fmla="*/ 597037 w 2485572"/>
                <a:gd name="connsiteY253" fmla="*/ 1532926 h 2538970"/>
                <a:gd name="connsiteX254" fmla="*/ 594197 w 2485572"/>
                <a:gd name="connsiteY254" fmla="*/ 1521848 h 2538970"/>
                <a:gd name="connsiteX255" fmla="*/ 591357 w 2485572"/>
                <a:gd name="connsiteY255" fmla="*/ 1519008 h 2538970"/>
                <a:gd name="connsiteX256" fmla="*/ 566078 w 2485572"/>
                <a:gd name="connsiteY256" fmla="*/ 1482368 h 2538970"/>
                <a:gd name="connsiteX257" fmla="*/ 560397 w 2485572"/>
                <a:gd name="connsiteY257" fmla="*/ 1471291 h 2538970"/>
                <a:gd name="connsiteX258" fmla="*/ 555000 w 2485572"/>
                <a:gd name="connsiteY258" fmla="*/ 1465610 h 2538970"/>
                <a:gd name="connsiteX259" fmla="*/ 498762 w 2485572"/>
                <a:gd name="connsiteY259" fmla="*/ 1432094 h 2538970"/>
                <a:gd name="connsiteX260" fmla="*/ 490525 w 2485572"/>
                <a:gd name="connsiteY260" fmla="*/ 1429254 h 2538970"/>
                <a:gd name="connsiteX261" fmla="*/ 487685 w 2485572"/>
                <a:gd name="connsiteY261" fmla="*/ 1429254 h 2538970"/>
                <a:gd name="connsiteX262" fmla="*/ 462406 w 2485572"/>
                <a:gd name="connsiteY262" fmla="*/ 1426413 h 2538970"/>
                <a:gd name="connsiteX263" fmla="*/ 400770 w 2485572"/>
                <a:gd name="connsiteY263" fmla="*/ 1426413 h 2538970"/>
                <a:gd name="connsiteX264" fmla="*/ 392250 w 2485572"/>
                <a:gd name="connsiteY264" fmla="*/ 1423573 h 2538970"/>
                <a:gd name="connsiteX265" fmla="*/ 384013 w 2485572"/>
                <a:gd name="connsiteY265" fmla="*/ 1420733 h 2538970"/>
                <a:gd name="connsiteX266" fmla="*/ 375492 w 2485572"/>
                <a:gd name="connsiteY266" fmla="*/ 1420733 h 2538970"/>
                <a:gd name="connsiteX267" fmla="*/ 319537 w 2485572"/>
                <a:gd name="connsiteY267" fmla="*/ 1409655 h 2538970"/>
                <a:gd name="connsiteX268" fmla="*/ 313856 w 2485572"/>
                <a:gd name="connsiteY268" fmla="*/ 1406815 h 2538970"/>
                <a:gd name="connsiteX269" fmla="*/ 308176 w 2485572"/>
                <a:gd name="connsiteY269" fmla="*/ 1406815 h 2538970"/>
                <a:gd name="connsiteX270" fmla="*/ 297098 w 2485572"/>
                <a:gd name="connsiteY270" fmla="*/ 1401134 h 2538970"/>
                <a:gd name="connsiteX271" fmla="*/ 221546 w 2485572"/>
                <a:gd name="connsiteY271" fmla="*/ 1392898 h 2538970"/>
                <a:gd name="connsiteX272" fmla="*/ 213025 w 2485572"/>
                <a:gd name="connsiteY272" fmla="*/ 1392898 h 2538970"/>
                <a:gd name="connsiteX273" fmla="*/ 204504 w 2485572"/>
                <a:gd name="connsiteY273" fmla="*/ 1395738 h 2538970"/>
                <a:gd name="connsiteX274" fmla="*/ 154230 w 2485572"/>
                <a:gd name="connsiteY274" fmla="*/ 1406815 h 2538970"/>
                <a:gd name="connsiteX275" fmla="*/ 148549 w 2485572"/>
                <a:gd name="connsiteY275" fmla="*/ 1403975 h 2538970"/>
                <a:gd name="connsiteX276" fmla="*/ 137472 w 2485572"/>
                <a:gd name="connsiteY276" fmla="*/ 1398294 h 2538970"/>
                <a:gd name="connsiteX277" fmla="*/ 131791 w 2485572"/>
                <a:gd name="connsiteY277" fmla="*/ 1398294 h 2538970"/>
                <a:gd name="connsiteX278" fmla="*/ 67316 w 2485572"/>
                <a:gd name="connsiteY278" fmla="*/ 1418177 h 2538970"/>
                <a:gd name="connsiteX279" fmla="*/ 58795 w 2485572"/>
                <a:gd name="connsiteY279" fmla="*/ 1420733 h 2538970"/>
                <a:gd name="connsiteX280" fmla="*/ 50558 w 2485572"/>
                <a:gd name="connsiteY280" fmla="*/ 1423573 h 2538970"/>
                <a:gd name="connsiteX281" fmla="*/ 42037 w 2485572"/>
                <a:gd name="connsiteY281" fmla="*/ 1423573 h 2538970"/>
                <a:gd name="connsiteX282" fmla="*/ 5681 w 2485572"/>
                <a:gd name="connsiteY282" fmla="*/ 1432094 h 2538970"/>
                <a:gd name="connsiteX283" fmla="*/ 2840 w 2485572"/>
                <a:gd name="connsiteY283" fmla="*/ 1403975 h 2538970"/>
                <a:gd name="connsiteX284" fmla="*/ 0 w 2485572"/>
                <a:gd name="connsiteY284" fmla="*/ 1395738 h 2538970"/>
                <a:gd name="connsiteX285" fmla="*/ 5681 w 2485572"/>
                <a:gd name="connsiteY285" fmla="*/ 1373299 h 2538970"/>
                <a:gd name="connsiteX286" fmla="*/ 5681 w 2485572"/>
                <a:gd name="connsiteY286" fmla="*/ 1361938 h 2538970"/>
                <a:gd name="connsiteX287" fmla="*/ 11361 w 2485572"/>
                <a:gd name="connsiteY287" fmla="*/ 1345180 h 2538970"/>
                <a:gd name="connsiteX288" fmla="*/ 42037 w 2485572"/>
                <a:gd name="connsiteY288" fmla="*/ 1305983 h 2538970"/>
                <a:gd name="connsiteX289" fmla="*/ 47718 w 2485572"/>
                <a:gd name="connsiteY289" fmla="*/ 1294622 h 2538970"/>
                <a:gd name="connsiteX290" fmla="*/ 39197 w 2485572"/>
                <a:gd name="connsiteY290" fmla="*/ 1275024 h 2538970"/>
                <a:gd name="connsiteX291" fmla="*/ 33516 w 2485572"/>
                <a:gd name="connsiteY291" fmla="*/ 1269627 h 2538970"/>
                <a:gd name="connsiteX292" fmla="*/ 33516 w 2485572"/>
                <a:gd name="connsiteY292" fmla="*/ 1244348 h 2538970"/>
                <a:gd name="connsiteX293" fmla="*/ 64475 w 2485572"/>
                <a:gd name="connsiteY293" fmla="*/ 1213389 h 2538970"/>
                <a:gd name="connsiteX294" fmla="*/ 81233 w 2485572"/>
                <a:gd name="connsiteY294" fmla="*/ 1199471 h 2538970"/>
                <a:gd name="connsiteX295" fmla="*/ 86914 w 2485572"/>
                <a:gd name="connsiteY295" fmla="*/ 1190950 h 2538970"/>
                <a:gd name="connsiteX296" fmla="*/ 97991 w 2485572"/>
                <a:gd name="connsiteY296" fmla="*/ 1160275 h 2538970"/>
                <a:gd name="connsiteX297" fmla="*/ 95435 w 2485572"/>
                <a:gd name="connsiteY297" fmla="*/ 1151753 h 2538970"/>
                <a:gd name="connsiteX298" fmla="*/ 95435 w 2485572"/>
                <a:gd name="connsiteY298" fmla="*/ 1121078 h 2538970"/>
                <a:gd name="connsiteX299" fmla="*/ 100832 w 2485572"/>
                <a:gd name="connsiteY299" fmla="*/ 1112557 h 2538970"/>
                <a:gd name="connsiteX300" fmla="*/ 103672 w 2485572"/>
                <a:gd name="connsiteY300" fmla="*/ 1106876 h 2538970"/>
                <a:gd name="connsiteX301" fmla="*/ 154230 w 2485572"/>
                <a:gd name="connsiteY301" fmla="*/ 1070520 h 2538970"/>
                <a:gd name="connsiteX302" fmla="*/ 176668 w 2485572"/>
                <a:gd name="connsiteY302" fmla="*/ 1045241 h 2538970"/>
                <a:gd name="connsiteX303" fmla="*/ 176668 w 2485572"/>
                <a:gd name="connsiteY303" fmla="*/ 1037004 h 2538970"/>
                <a:gd name="connsiteX304" fmla="*/ 173828 w 2485572"/>
                <a:gd name="connsiteY304" fmla="*/ 1028483 h 2538970"/>
                <a:gd name="connsiteX305" fmla="*/ 157070 w 2485572"/>
                <a:gd name="connsiteY305" fmla="*/ 1008885 h 2538970"/>
                <a:gd name="connsiteX306" fmla="*/ 154230 w 2485572"/>
                <a:gd name="connsiteY306" fmla="*/ 1000648 h 2538970"/>
                <a:gd name="connsiteX307" fmla="*/ 157070 w 2485572"/>
                <a:gd name="connsiteY307" fmla="*/ 964008 h 2538970"/>
                <a:gd name="connsiteX308" fmla="*/ 154230 w 2485572"/>
                <a:gd name="connsiteY308" fmla="*/ 955771 h 2538970"/>
                <a:gd name="connsiteX309" fmla="*/ 126111 w 2485572"/>
                <a:gd name="connsiteY309" fmla="*/ 930492 h 2538970"/>
                <a:gd name="connsiteX310" fmla="*/ 112193 w 2485572"/>
                <a:gd name="connsiteY310" fmla="*/ 927652 h 2538970"/>
                <a:gd name="connsiteX311" fmla="*/ 109353 w 2485572"/>
                <a:gd name="connsiteY311" fmla="*/ 921971 h 2538970"/>
                <a:gd name="connsiteX312" fmla="*/ 109353 w 2485572"/>
                <a:gd name="connsiteY312" fmla="*/ 908053 h 2538970"/>
                <a:gd name="connsiteX313" fmla="*/ 117590 w 2485572"/>
                <a:gd name="connsiteY313" fmla="*/ 891295 h 2538970"/>
                <a:gd name="connsiteX314" fmla="*/ 123270 w 2485572"/>
                <a:gd name="connsiteY314" fmla="*/ 885615 h 2538970"/>
                <a:gd name="connsiteX315" fmla="*/ 148549 w 2485572"/>
                <a:gd name="connsiteY315" fmla="*/ 866016 h 2538970"/>
                <a:gd name="connsiteX316" fmla="*/ 128951 w 2485572"/>
                <a:gd name="connsiteY316" fmla="*/ 840738 h 2538970"/>
                <a:gd name="connsiteX317" fmla="*/ 126111 w 2485572"/>
                <a:gd name="connsiteY317" fmla="*/ 821139 h 2538970"/>
                <a:gd name="connsiteX318" fmla="*/ 140028 w 2485572"/>
                <a:gd name="connsiteY318" fmla="*/ 812618 h 2538970"/>
                <a:gd name="connsiteX319" fmla="*/ 142869 w 2485572"/>
                <a:gd name="connsiteY319" fmla="*/ 790464 h 2538970"/>
                <a:gd name="connsiteX320" fmla="*/ 154230 w 2485572"/>
                <a:gd name="connsiteY320" fmla="*/ 773422 h 2538970"/>
                <a:gd name="connsiteX321" fmla="*/ 157070 w 2485572"/>
                <a:gd name="connsiteY321" fmla="*/ 762344 h 2538970"/>
                <a:gd name="connsiteX322" fmla="*/ 157070 w 2485572"/>
                <a:gd name="connsiteY322" fmla="*/ 753824 h 2538970"/>
                <a:gd name="connsiteX323" fmla="*/ 145709 w 2485572"/>
                <a:gd name="connsiteY323" fmla="*/ 731385 h 2538970"/>
                <a:gd name="connsiteX324" fmla="*/ 145709 w 2485572"/>
                <a:gd name="connsiteY324" fmla="*/ 723148 h 2538970"/>
                <a:gd name="connsiteX325" fmla="*/ 159627 w 2485572"/>
                <a:gd name="connsiteY325" fmla="*/ 714627 h 2538970"/>
                <a:gd name="connsiteX326" fmla="*/ 204504 w 2485572"/>
                <a:gd name="connsiteY326" fmla="*/ 708946 h 2538970"/>
                <a:gd name="connsiteX327" fmla="*/ 232623 w 2485572"/>
                <a:gd name="connsiteY327" fmla="*/ 678271 h 2538970"/>
                <a:gd name="connsiteX328" fmla="*/ 232623 w 2485572"/>
                <a:gd name="connsiteY328" fmla="*/ 666909 h 2538970"/>
                <a:gd name="connsiteX329" fmla="*/ 215865 w 2485572"/>
                <a:gd name="connsiteY329" fmla="*/ 644755 h 2538970"/>
                <a:gd name="connsiteX330" fmla="*/ 218705 w 2485572"/>
                <a:gd name="connsiteY330" fmla="*/ 613795 h 2538970"/>
                <a:gd name="connsiteX331" fmla="*/ 241144 w 2485572"/>
                <a:gd name="connsiteY331" fmla="*/ 582836 h 2538970"/>
                <a:gd name="connsiteX332" fmla="*/ 252221 w 2485572"/>
                <a:gd name="connsiteY332" fmla="*/ 571758 h 2538970"/>
                <a:gd name="connsiteX333" fmla="*/ 285737 w 2485572"/>
                <a:gd name="connsiteY333" fmla="*/ 524041 h 2538970"/>
                <a:gd name="connsiteX334" fmla="*/ 291418 w 2485572"/>
                <a:gd name="connsiteY334" fmla="*/ 518644 h 2538970"/>
                <a:gd name="connsiteX335" fmla="*/ 322377 w 2485572"/>
                <a:gd name="connsiteY335" fmla="*/ 518644 h 2538970"/>
                <a:gd name="connsiteX336" fmla="*/ 333455 w 2485572"/>
                <a:gd name="connsiteY336" fmla="*/ 510123 h 2538970"/>
                <a:gd name="connsiteX337" fmla="*/ 341976 w 2485572"/>
                <a:gd name="connsiteY337" fmla="*/ 482004 h 2538970"/>
                <a:gd name="connsiteX338" fmla="*/ 347372 w 2485572"/>
                <a:gd name="connsiteY338" fmla="*/ 476607 h 2538970"/>
                <a:gd name="connsiteX339" fmla="*/ 386853 w 2485572"/>
                <a:gd name="connsiteY339" fmla="*/ 459565 h 2538970"/>
                <a:gd name="connsiteX340" fmla="*/ 389409 w 2485572"/>
                <a:gd name="connsiteY340" fmla="*/ 454169 h 2538970"/>
                <a:gd name="connsiteX341" fmla="*/ 400770 w 2485572"/>
                <a:gd name="connsiteY341" fmla="*/ 434570 h 2538970"/>
                <a:gd name="connsiteX342" fmla="*/ 414688 w 2485572"/>
                <a:gd name="connsiteY342" fmla="*/ 392534 h 2538970"/>
                <a:gd name="connsiteX343" fmla="*/ 428890 w 2485572"/>
                <a:gd name="connsiteY343" fmla="*/ 341976 h 2538970"/>
                <a:gd name="connsiteX344" fmla="*/ 434286 w 2485572"/>
                <a:gd name="connsiteY344" fmla="*/ 255062 h 2538970"/>
                <a:gd name="connsiteX345" fmla="*/ 437127 w 2485572"/>
                <a:gd name="connsiteY345" fmla="*/ 252221 h 2538970"/>
                <a:gd name="connsiteX346" fmla="*/ 448488 w 2485572"/>
                <a:gd name="connsiteY346" fmla="*/ 235463 h 2538970"/>
                <a:gd name="connsiteX347" fmla="*/ 468086 w 2485572"/>
                <a:gd name="connsiteY347" fmla="*/ 221546 h 2538970"/>
                <a:gd name="connsiteX348" fmla="*/ 501602 w 2485572"/>
                <a:gd name="connsiteY348" fmla="*/ 215865 h 2538970"/>
                <a:gd name="connsiteX349" fmla="*/ 512964 w 2485572"/>
                <a:gd name="connsiteY349" fmla="*/ 213025 h 2538970"/>
                <a:gd name="connsiteX350" fmla="*/ 555000 w 2485572"/>
                <a:gd name="connsiteY350" fmla="*/ 187746 h 2538970"/>
                <a:gd name="connsiteX351" fmla="*/ 557557 w 2485572"/>
                <a:gd name="connsiteY351" fmla="*/ 182349 h 2538970"/>
                <a:gd name="connsiteX352" fmla="*/ 602434 w 2485572"/>
                <a:gd name="connsiteY352" fmla="*/ 131791 h 2538970"/>
                <a:gd name="connsiteX353" fmla="*/ 605274 w 2485572"/>
                <a:gd name="connsiteY353" fmla="*/ 123270 h 2538970"/>
                <a:gd name="connsiteX354" fmla="*/ 594197 w 2485572"/>
                <a:gd name="connsiteY354" fmla="*/ 70156 h 2538970"/>
                <a:gd name="connsiteX355" fmla="*/ 650151 w 2485572"/>
                <a:gd name="connsiteY355" fmla="*/ 92595 h 2538970"/>
                <a:gd name="connsiteX356" fmla="*/ 664069 w 2485572"/>
                <a:gd name="connsiteY356" fmla="*/ 92595 h 2538970"/>
                <a:gd name="connsiteX357" fmla="*/ 689348 w 2485572"/>
                <a:gd name="connsiteY357" fmla="*/ 98275 h 2538970"/>
                <a:gd name="connsiteX358" fmla="*/ 723148 w 2485572"/>
                <a:gd name="connsiteY358" fmla="*/ 89754 h 2538970"/>
                <a:gd name="connsiteX359" fmla="*/ 725704 w 2485572"/>
                <a:gd name="connsiteY359" fmla="*/ 92595 h 2538970"/>
                <a:gd name="connsiteX360" fmla="*/ 731385 w 2485572"/>
                <a:gd name="connsiteY360" fmla="*/ 92595 h 2538970"/>
                <a:gd name="connsiteX361" fmla="*/ 737065 w 2485572"/>
                <a:gd name="connsiteY361" fmla="*/ 95435 h 2538970"/>
                <a:gd name="connsiteX362" fmla="*/ 742746 w 2485572"/>
                <a:gd name="connsiteY362" fmla="*/ 95435 h 2538970"/>
                <a:gd name="connsiteX363" fmla="*/ 779102 w 2485572"/>
                <a:gd name="connsiteY363" fmla="*/ 75837 h 2538970"/>
                <a:gd name="connsiteX364" fmla="*/ 818299 w 2485572"/>
                <a:gd name="connsiteY364" fmla="*/ 39197 h 2538970"/>
                <a:gd name="connsiteX365" fmla="*/ 823980 w 2485572"/>
                <a:gd name="connsiteY365" fmla="*/ 33800 h 2538970"/>
                <a:gd name="connsiteX366" fmla="*/ 851815 w 2485572"/>
                <a:gd name="connsiteY366" fmla="*/ 19598 h 2538970"/>
                <a:gd name="connsiteX367" fmla="*/ 854655 w 2485572"/>
                <a:gd name="connsiteY367" fmla="*/ 14202 h 2538970"/>
                <a:gd name="connsiteX368" fmla="*/ 888455 w 2485572"/>
                <a:gd name="connsiteY368" fmla="*/ 8521 h 2538970"/>
                <a:gd name="connsiteX369" fmla="*/ 893852 w 2485572"/>
                <a:gd name="connsiteY369" fmla="*/ 11361 h 2538970"/>
                <a:gd name="connsiteX370" fmla="*/ 933332 w 2485572"/>
                <a:gd name="connsiteY370" fmla="*/ 36640 h 2538970"/>
                <a:gd name="connsiteX371" fmla="*/ 938729 w 2485572"/>
                <a:gd name="connsiteY371" fmla="*/ 42037 h 2538970"/>
                <a:gd name="connsiteX372" fmla="*/ 969689 w 2485572"/>
                <a:gd name="connsiteY372" fmla="*/ 61635 h 2538970"/>
                <a:gd name="connsiteX373" fmla="*/ 972529 w 2485572"/>
                <a:gd name="connsiteY373" fmla="*/ 64475 h 2538970"/>
                <a:gd name="connsiteX374" fmla="*/ 977925 w 2485572"/>
                <a:gd name="connsiteY374" fmla="*/ 67316 h 2538970"/>
                <a:gd name="connsiteX375" fmla="*/ 1011725 w 2485572"/>
                <a:gd name="connsiteY375" fmla="*/ 67316 h 2538970"/>
                <a:gd name="connsiteX376" fmla="*/ 1031324 w 2485572"/>
                <a:gd name="connsiteY376" fmla="*/ 64475 h 2538970"/>
                <a:gd name="connsiteX377" fmla="*/ 1042401 w 2485572"/>
                <a:gd name="connsiteY377" fmla="*/ 64475 h 2538970"/>
                <a:gd name="connsiteX378" fmla="*/ 1104036 w 2485572"/>
                <a:gd name="connsiteY378" fmla="*/ 70156 h 2538970"/>
                <a:gd name="connsiteX379" fmla="*/ 1109717 w 2485572"/>
                <a:gd name="connsiteY379" fmla="*/ 75837 h 2538970"/>
                <a:gd name="connsiteX380" fmla="*/ 1118238 w 2485572"/>
                <a:gd name="connsiteY380" fmla="*/ 81233 h 2538970"/>
                <a:gd name="connsiteX381" fmla="*/ 1121078 w 2485572"/>
                <a:gd name="connsiteY381" fmla="*/ 84074 h 2538970"/>
                <a:gd name="connsiteX382" fmla="*/ 1143517 w 2485572"/>
                <a:gd name="connsiteY382" fmla="*/ 95435 h 2538970"/>
                <a:gd name="connsiteX383" fmla="*/ 1151754 w 2485572"/>
                <a:gd name="connsiteY383" fmla="*/ 100832 h 2538970"/>
                <a:gd name="connsiteX384" fmla="*/ 1171352 w 2485572"/>
                <a:gd name="connsiteY384" fmla="*/ 100832 h 2538970"/>
                <a:gd name="connsiteX385" fmla="*/ 1174192 w 2485572"/>
                <a:gd name="connsiteY385" fmla="*/ 98275 h 2538970"/>
                <a:gd name="connsiteX386" fmla="*/ 1188110 w 2485572"/>
                <a:gd name="connsiteY386" fmla="*/ 89754 h 2538970"/>
                <a:gd name="connsiteX387" fmla="*/ 1193791 w 2485572"/>
                <a:gd name="connsiteY387" fmla="*/ 84074 h 2538970"/>
                <a:gd name="connsiteX388" fmla="*/ 1238668 w 2485572"/>
                <a:gd name="connsiteY388" fmla="*/ 75837 h 2538970"/>
                <a:gd name="connsiteX389" fmla="*/ 1244348 w 2485572"/>
                <a:gd name="connsiteY389" fmla="*/ 78677 h 2538970"/>
                <a:gd name="connsiteX390" fmla="*/ 1272184 w 2485572"/>
                <a:gd name="connsiteY390" fmla="*/ 75837 h 2538970"/>
                <a:gd name="connsiteX391" fmla="*/ 1280705 w 2485572"/>
                <a:gd name="connsiteY391" fmla="*/ 72996 h 2538970"/>
                <a:gd name="connsiteX392" fmla="*/ 1286385 w 2485572"/>
                <a:gd name="connsiteY392" fmla="*/ 72996 h 2538970"/>
                <a:gd name="connsiteX393" fmla="*/ 1348020 w 2485572"/>
                <a:gd name="connsiteY393" fmla="*/ 50558 h 2538970"/>
                <a:gd name="connsiteX394" fmla="*/ 1350861 w 2485572"/>
                <a:gd name="connsiteY394" fmla="*/ 50558 h 2538970"/>
                <a:gd name="connsiteX395" fmla="*/ 1392898 w 2485572"/>
                <a:gd name="connsiteY395" fmla="*/ 39197 h 2538970"/>
                <a:gd name="connsiteX396" fmla="*/ 1406815 w 2485572"/>
                <a:gd name="connsiteY396" fmla="*/ 39197 h 2538970"/>
                <a:gd name="connsiteX397" fmla="*/ 1459929 w 2485572"/>
                <a:gd name="connsiteY397" fmla="*/ 36640 h 2538970"/>
                <a:gd name="connsiteX398" fmla="*/ 1468450 w 2485572"/>
                <a:gd name="connsiteY398" fmla="*/ 36640 h 2538970"/>
                <a:gd name="connsiteX399" fmla="*/ 1474131 w 2485572"/>
                <a:gd name="connsiteY399" fmla="*/ 33800 h 2538970"/>
                <a:gd name="connsiteX400" fmla="*/ 1479528 w 2485572"/>
                <a:gd name="connsiteY400" fmla="*/ 30960 h 2538970"/>
                <a:gd name="connsiteX401" fmla="*/ 1485208 w 2485572"/>
                <a:gd name="connsiteY401" fmla="*/ 30960 h 2538970"/>
                <a:gd name="connsiteX402" fmla="*/ 1544003 w 2485572"/>
                <a:gd name="connsiteY402" fmla="*/ 16758 h 2538970"/>
                <a:gd name="connsiteX403" fmla="*/ 1549684 w 2485572"/>
                <a:gd name="connsiteY403" fmla="*/ 14202 h 2538970"/>
                <a:gd name="connsiteX404" fmla="*/ 1555364 w 2485572"/>
                <a:gd name="connsiteY404" fmla="*/ 14202 h 2538970"/>
                <a:gd name="connsiteX405" fmla="*/ 1563601 w 2485572"/>
                <a:gd name="connsiteY405" fmla="*/ 11361 h 2538970"/>
                <a:gd name="connsiteX406" fmla="*/ 1614159 w 2485572"/>
                <a:gd name="connsiteY406" fmla="*/ 22439 h 2538970"/>
                <a:gd name="connsiteX407" fmla="*/ 1619840 w 2485572"/>
                <a:gd name="connsiteY407" fmla="*/ 19598 h 2538970"/>
                <a:gd name="connsiteX408" fmla="*/ 1630917 w 2485572"/>
                <a:gd name="connsiteY408" fmla="*/ 16758 h 2538970"/>
                <a:gd name="connsiteX409" fmla="*/ 1645119 w 2485572"/>
                <a:gd name="connsiteY409" fmla="*/ 8521 h 2538970"/>
                <a:gd name="connsiteX410" fmla="*/ 1653356 w 2485572"/>
                <a:gd name="connsiteY410" fmla="*/ 5681 h 2538970"/>
                <a:gd name="connsiteX411" fmla="*/ 1689712 w 2485572"/>
                <a:gd name="connsiteY411" fmla="*/ 0 h 2538970"/>
                <a:gd name="connsiteX412" fmla="*/ 1698233 w 2485572"/>
                <a:gd name="connsiteY412" fmla="*/ 11361 h 2538970"/>
                <a:gd name="connsiteX413" fmla="*/ 1703914 w 2485572"/>
                <a:gd name="connsiteY413" fmla="*/ 14202 h 2538970"/>
                <a:gd name="connsiteX414" fmla="*/ 1709310 w 2485572"/>
                <a:gd name="connsiteY414" fmla="*/ 16758 h 2538970"/>
                <a:gd name="connsiteX415" fmla="*/ 1717831 w 2485572"/>
                <a:gd name="connsiteY415" fmla="*/ 16758 h 2538970"/>
                <a:gd name="connsiteX416" fmla="*/ 1757028 w 2485572"/>
                <a:gd name="connsiteY416" fmla="*/ 22439 h 2538970"/>
                <a:gd name="connsiteX417" fmla="*/ 1762708 w 2485572"/>
                <a:gd name="connsiteY417" fmla="*/ 25279 h 2538970"/>
                <a:gd name="connsiteX418" fmla="*/ 1768389 w 2485572"/>
                <a:gd name="connsiteY418" fmla="*/ 25279 h 2538970"/>
                <a:gd name="connsiteX419" fmla="*/ 1787987 w 2485572"/>
                <a:gd name="connsiteY419" fmla="*/ 33800 h 2538970"/>
                <a:gd name="connsiteX420" fmla="*/ 1793384 w 2485572"/>
                <a:gd name="connsiteY420" fmla="*/ 33800 h 2538970"/>
                <a:gd name="connsiteX421" fmla="*/ 1801905 w 2485572"/>
                <a:gd name="connsiteY421" fmla="*/ 36640 h 2538970"/>
                <a:gd name="connsiteX422" fmla="*/ 1835421 w 2485572"/>
                <a:gd name="connsiteY422" fmla="*/ 42037 h 2538970"/>
                <a:gd name="connsiteX423" fmla="*/ 1891659 w 2485572"/>
                <a:gd name="connsiteY423" fmla="*/ 61635 h 2538970"/>
                <a:gd name="connsiteX424" fmla="*/ 1897340 w 2485572"/>
                <a:gd name="connsiteY424" fmla="*/ 64475 h 2538970"/>
                <a:gd name="connsiteX425" fmla="*/ 1899896 w 2485572"/>
                <a:gd name="connsiteY425" fmla="*/ 67316 h 2538970"/>
                <a:gd name="connsiteX426" fmla="*/ 1944774 w 2485572"/>
                <a:gd name="connsiteY426" fmla="*/ 123270 h 2538970"/>
                <a:gd name="connsiteX427" fmla="*/ 1947614 w 2485572"/>
                <a:gd name="connsiteY427" fmla="*/ 128951 h 2538970"/>
                <a:gd name="connsiteX428" fmla="*/ 1950454 w 2485572"/>
                <a:gd name="connsiteY428" fmla="*/ 131791 h 2538970"/>
                <a:gd name="connsiteX429" fmla="*/ 1956135 w 2485572"/>
                <a:gd name="connsiteY429" fmla="*/ 140312 h 2538970"/>
                <a:gd name="connsiteX430" fmla="*/ 1958975 w 2485572"/>
                <a:gd name="connsiteY430" fmla="*/ 145709 h 2538970"/>
                <a:gd name="connsiteX431" fmla="*/ 1961532 w 2485572"/>
                <a:gd name="connsiteY431" fmla="*/ 154230 h 2538970"/>
                <a:gd name="connsiteX432" fmla="*/ 1998172 w 2485572"/>
                <a:gd name="connsiteY432" fmla="*/ 204788 h 2538970"/>
                <a:gd name="connsiteX433" fmla="*/ 2003569 w 2485572"/>
                <a:gd name="connsiteY433" fmla="*/ 207344 h 2538970"/>
                <a:gd name="connsiteX434" fmla="*/ 2009249 w 2485572"/>
                <a:gd name="connsiteY434" fmla="*/ 210184 h 2538970"/>
                <a:gd name="connsiteX435" fmla="*/ 2017770 w 2485572"/>
                <a:gd name="connsiteY435" fmla="*/ 210184 h 2538970"/>
                <a:gd name="connsiteX436" fmla="*/ 2026007 w 2485572"/>
                <a:gd name="connsiteY436" fmla="*/ 213025 h 2538970"/>
                <a:gd name="connsiteX437" fmla="*/ 2037368 w 2485572"/>
                <a:gd name="connsiteY437" fmla="*/ 215865 h 2538970"/>
                <a:gd name="connsiteX438" fmla="*/ 2099003 w 2485572"/>
                <a:gd name="connsiteY438" fmla="*/ 221546 h 2538970"/>
                <a:gd name="connsiteX439" fmla="*/ 2104684 w 2485572"/>
                <a:gd name="connsiteY439" fmla="*/ 224386 h 2538970"/>
                <a:gd name="connsiteX440" fmla="*/ 2112921 w 2485572"/>
                <a:gd name="connsiteY440" fmla="*/ 224386 h 2538970"/>
                <a:gd name="connsiteX441" fmla="*/ 2124283 w 2485572"/>
                <a:gd name="connsiteY441" fmla="*/ 229783 h 2538970"/>
                <a:gd name="connsiteX442" fmla="*/ 2177397 w 2485572"/>
                <a:gd name="connsiteY442" fmla="*/ 229783 h 2538970"/>
                <a:gd name="connsiteX443" fmla="*/ 2185918 w 2485572"/>
                <a:gd name="connsiteY443" fmla="*/ 232623 h 2538970"/>
                <a:gd name="connsiteX444" fmla="*/ 2213753 w 2485572"/>
                <a:gd name="connsiteY444" fmla="*/ 226942 h 2538970"/>
                <a:gd name="connsiteX445" fmla="*/ 2219434 w 2485572"/>
                <a:gd name="connsiteY445" fmla="*/ 224386 h 2538970"/>
                <a:gd name="connsiteX446" fmla="*/ 2241872 w 2485572"/>
                <a:gd name="connsiteY446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6319 w 2485572"/>
                <a:gd name="connsiteY70" fmla="*/ 1661877 h 2538970"/>
                <a:gd name="connsiteX71" fmla="*/ 2163479 w 2485572"/>
                <a:gd name="connsiteY71" fmla="*/ 1672954 h 2538970"/>
                <a:gd name="connsiteX72" fmla="*/ 2154958 w 2485572"/>
                <a:gd name="connsiteY72" fmla="*/ 1712435 h 2538970"/>
                <a:gd name="connsiteX73" fmla="*/ 2152118 w 2485572"/>
                <a:gd name="connsiteY73" fmla="*/ 1717831 h 2538970"/>
                <a:gd name="connsiteX74" fmla="*/ 2143881 w 2485572"/>
                <a:gd name="connsiteY74" fmla="*/ 1751631 h 2538970"/>
                <a:gd name="connsiteX75" fmla="*/ 2143881 w 2485572"/>
                <a:gd name="connsiteY75" fmla="*/ 1754471 h 2538970"/>
                <a:gd name="connsiteX76" fmla="*/ 2135360 w 2485572"/>
                <a:gd name="connsiteY76" fmla="*/ 1774070 h 2538970"/>
                <a:gd name="connsiteX77" fmla="*/ 2132519 w 2485572"/>
                <a:gd name="connsiteY77" fmla="*/ 1790828 h 2538970"/>
                <a:gd name="connsiteX78" fmla="*/ 2152118 w 2485572"/>
                <a:gd name="connsiteY78" fmla="*/ 1869221 h 2538970"/>
                <a:gd name="connsiteX79" fmla="*/ 2157798 w 2485572"/>
                <a:gd name="connsiteY79" fmla="*/ 1885979 h 2538970"/>
                <a:gd name="connsiteX80" fmla="*/ 2160639 w 2485572"/>
                <a:gd name="connsiteY80" fmla="*/ 1888819 h 2538970"/>
                <a:gd name="connsiteX81" fmla="*/ 2163479 w 2485572"/>
                <a:gd name="connsiteY81" fmla="*/ 1894500 h 2538970"/>
                <a:gd name="connsiteX82" fmla="*/ 2169160 w 2485572"/>
                <a:gd name="connsiteY82" fmla="*/ 1900180 h 2538970"/>
                <a:gd name="connsiteX83" fmla="*/ 2188758 w 2485572"/>
                <a:gd name="connsiteY83" fmla="*/ 1930856 h 2538970"/>
                <a:gd name="connsiteX84" fmla="*/ 2191314 w 2485572"/>
                <a:gd name="connsiteY84" fmla="*/ 1936537 h 2538970"/>
                <a:gd name="connsiteX85" fmla="*/ 2219434 w 2485572"/>
                <a:gd name="connsiteY85" fmla="*/ 1970052 h 2538970"/>
                <a:gd name="connsiteX86" fmla="*/ 2236191 w 2485572"/>
                <a:gd name="connsiteY86" fmla="*/ 1992491 h 2538970"/>
                <a:gd name="connsiteX87" fmla="*/ 2239032 w 2485572"/>
                <a:gd name="connsiteY87" fmla="*/ 1995331 h 2538970"/>
                <a:gd name="connsiteX88" fmla="*/ 2250393 w 2485572"/>
                <a:gd name="connsiteY88" fmla="*/ 2014929 h 2538970"/>
                <a:gd name="connsiteX89" fmla="*/ 2278228 w 2485572"/>
                <a:gd name="connsiteY89" fmla="*/ 2048445 h 2538970"/>
                <a:gd name="connsiteX90" fmla="*/ 2286749 w 2485572"/>
                <a:gd name="connsiteY90" fmla="*/ 2065488 h 2538970"/>
                <a:gd name="connsiteX91" fmla="*/ 2295270 w 2485572"/>
                <a:gd name="connsiteY91" fmla="*/ 2085086 h 2538970"/>
                <a:gd name="connsiteX92" fmla="*/ 2295270 w 2485572"/>
                <a:gd name="connsiteY92" fmla="*/ 2087926 h 2538970"/>
                <a:gd name="connsiteX93" fmla="*/ 2292430 w 2485572"/>
                <a:gd name="connsiteY93" fmla="*/ 2093323 h 2538970"/>
                <a:gd name="connsiteX94" fmla="*/ 2275388 w 2485572"/>
                <a:gd name="connsiteY94" fmla="*/ 2127123 h 2538970"/>
                <a:gd name="connsiteX95" fmla="*/ 2275388 w 2485572"/>
                <a:gd name="connsiteY95" fmla="*/ 2132519 h 2538970"/>
                <a:gd name="connsiteX96" fmla="*/ 2272832 w 2485572"/>
                <a:gd name="connsiteY96" fmla="*/ 2138200 h 2538970"/>
                <a:gd name="connsiteX97" fmla="*/ 2283909 w 2485572"/>
                <a:gd name="connsiteY97" fmla="*/ 2172000 h 2538970"/>
                <a:gd name="connsiteX98" fmla="*/ 2295270 w 2485572"/>
                <a:gd name="connsiteY98" fmla="*/ 2199835 h 2538970"/>
                <a:gd name="connsiteX99" fmla="*/ 2295270 w 2485572"/>
                <a:gd name="connsiteY99" fmla="*/ 2205516 h 2538970"/>
                <a:gd name="connsiteX100" fmla="*/ 2297827 w 2485572"/>
                <a:gd name="connsiteY100" fmla="*/ 2211196 h 2538970"/>
                <a:gd name="connsiteX101" fmla="*/ 2295270 w 2485572"/>
                <a:gd name="connsiteY101" fmla="*/ 2216593 h 2538970"/>
                <a:gd name="connsiteX102" fmla="*/ 2275388 w 2485572"/>
                <a:gd name="connsiteY102" fmla="*/ 2272832 h 2538970"/>
                <a:gd name="connsiteX103" fmla="*/ 2275388 w 2485572"/>
                <a:gd name="connsiteY103" fmla="*/ 2278512 h 2538970"/>
                <a:gd name="connsiteX104" fmla="*/ 2272832 w 2485572"/>
                <a:gd name="connsiteY104" fmla="*/ 2283909 h 2538970"/>
                <a:gd name="connsiteX105" fmla="*/ 2269991 w 2485572"/>
                <a:gd name="connsiteY105" fmla="*/ 2312028 h 2538970"/>
                <a:gd name="connsiteX106" fmla="*/ 2269991 w 2485572"/>
                <a:gd name="connsiteY106" fmla="*/ 2317709 h 2538970"/>
                <a:gd name="connsiteX107" fmla="*/ 2278228 w 2485572"/>
                <a:gd name="connsiteY107" fmla="*/ 2345544 h 2538970"/>
                <a:gd name="connsiteX108" fmla="*/ 2281069 w 2485572"/>
                <a:gd name="connsiteY108" fmla="*/ 2354065 h 2538970"/>
                <a:gd name="connsiteX109" fmla="*/ 2283909 w 2485572"/>
                <a:gd name="connsiteY109" fmla="*/ 2356905 h 2538970"/>
                <a:gd name="connsiteX110" fmla="*/ 2289590 w 2485572"/>
                <a:gd name="connsiteY110" fmla="*/ 2365142 h 2538970"/>
                <a:gd name="connsiteX111" fmla="*/ 2278228 w 2485572"/>
                <a:gd name="connsiteY111" fmla="*/ 2396102 h 2538970"/>
                <a:gd name="connsiteX112" fmla="*/ 2275388 w 2485572"/>
                <a:gd name="connsiteY112" fmla="*/ 2401782 h 2538970"/>
                <a:gd name="connsiteX113" fmla="*/ 2258630 w 2485572"/>
                <a:gd name="connsiteY113" fmla="*/ 2429618 h 2538970"/>
                <a:gd name="connsiteX114" fmla="*/ 2255790 w 2485572"/>
                <a:gd name="connsiteY114" fmla="*/ 2435298 h 2538970"/>
                <a:gd name="connsiteX115" fmla="*/ 2253233 w 2485572"/>
                <a:gd name="connsiteY115" fmla="*/ 2463418 h 2538970"/>
                <a:gd name="connsiteX116" fmla="*/ 2258630 w 2485572"/>
                <a:gd name="connsiteY116" fmla="*/ 2483016 h 2538970"/>
                <a:gd name="connsiteX117" fmla="*/ 2258630 w 2485572"/>
                <a:gd name="connsiteY117" fmla="*/ 2488413 h 2538970"/>
                <a:gd name="connsiteX118" fmla="*/ 2239032 w 2485572"/>
                <a:gd name="connsiteY118" fmla="*/ 2513691 h 2538970"/>
                <a:gd name="connsiteX119" fmla="*/ 2236191 w 2485572"/>
                <a:gd name="connsiteY119" fmla="*/ 2522213 h 2538970"/>
                <a:gd name="connsiteX120" fmla="*/ 2225114 w 2485572"/>
                <a:gd name="connsiteY120" fmla="*/ 2538970 h 2538970"/>
                <a:gd name="connsiteX121" fmla="*/ 2216593 w 2485572"/>
                <a:gd name="connsiteY121" fmla="*/ 2538970 h 2538970"/>
                <a:gd name="connsiteX122" fmla="*/ 2191314 w 2485572"/>
                <a:gd name="connsiteY122" fmla="*/ 2530449 h 2538970"/>
                <a:gd name="connsiteX123" fmla="*/ 2185918 w 2485572"/>
                <a:gd name="connsiteY123" fmla="*/ 2525053 h 2538970"/>
                <a:gd name="connsiteX124" fmla="*/ 2174556 w 2485572"/>
                <a:gd name="connsiteY124" fmla="*/ 2502614 h 2538970"/>
                <a:gd name="connsiteX125" fmla="*/ 2154958 w 2485572"/>
                <a:gd name="connsiteY125" fmla="*/ 2480175 h 2538970"/>
                <a:gd name="connsiteX126" fmla="*/ 2154958 w 2485572"/>
                <a:gd name="connsiteY126" fmla="*/ 2471655 h 2538970"/>
                <a:gd name="connsiteX127" fmla="*/ 2152118 w 2485572"/>
                <a:gd name="connsiteY127" fmla="*/ 2452056 h 2538970"/>
                <a:gd name="connsiteX128" fmla="*/ 2143881 w 2485572"/>
                <a:gd name="connsiteY128" fmla="*/ 2418540 h 2538970"/>
                <a:gd name="connsiteX129" fmla="*/ 2143881 w 2485572"/>
                <a:gd name="connsiteY129" fmla="*/ 2415700 h 2538970"/>
                <a:gd name="connsiteX130" fmla="*/ 2138200 w 2485572"/>
                <a:gd name="connsiteY130" fmla="*/ 2396102 h 2538970"/>
                <a:gd name="connsiteX131" fmla="*/ 2135360 w 2485572"/>
                <a:gd name="connsiteY131" fmla="*/ 2393261 h 2538970"/>
                <a:gd name="connsiteX132" fmla="*/ 2129679 w 2485572"/>
                <a:gd name="connsiteY132" fmla="*/ 2390421 h 2538970"/>
                <a:gd name="connsiteX133" fmla="*/ 2099003 w 2485572"/>
                <a:gd name="connsiteY133" fmla="*/ 2387581 h 2538970"/>
                <a:gd name="connsiteX134" fmla="*/ 2087642 w 2485572"/>
                <a:gd name="connsiteY134" fmla="*/ 2384740 h 2538970"/>
                <a:gd name="connsiteX135" fmla="*/ 2070884 w 2485572"/>
                <a:gd name="connsiteY135" fmla="*/ 2376504 h 2538970"/>
                <a:gd name="connsiteX136" fmla="*/ 2068044 w 2485572"/>
                <a:gd name="connsiteY136" fmla="*/ 2370823 h 2538970"/>
                <a:gd name="connsiteX137" fmla="*/ 2051286 w 2485572"/>
                <a:gd name="connsiteY137" fmla="*/ 2354065 h 2538970"/>
                <a:gd name="connsiteX138" fmla="*/ 2048446 w 2485572"/>
                <a:gd name="connsiteY138" fmla="*/ 2348384 h 2538970"/>
                <a:gd name="connsiteX139" fmla="*/ 2043049 w 2485572"/>
                <a:gd name="connsiteY139" fmla="*/ 2325946 h 2538970"/>
                <a:gd name="connsiteX140" fmla="*/ 2014930 w 2485572"/>
                <a:gd name="connsiteY140" fmla="*/ 2300667 h 2538970"/>
                <a:gd name="connsiteX141" fmla="*/ 1986810 w 2485572"/>
                <a:gd name="connsiteY141" fmla="*/ 2300667 h 2538970"/>
                <a:gd name="connsiteX142" fmla="*/ 1956135 w 2485572"/>
                <a:gd name="connsiteY142" fmla="*/ 2303507 h 2538970"/>
                <a:gd name="connsiteX143" fmla="*/ 1950454 w 2485572"/>
                <a:gd name="connsiteY143" fmla="*/ 2300667 h 2538970"/>
                <a:gd name="connsiteX144" fmla="*/ 1928016 w 2485572"/>
                <a:gd name="connsiteY144" fmla="*/ 2278512 h 2538970"/>
                <a:gd name="connsiteX145" fmla="*/ 1925175 w 2485572"/>
                <a:gd name="connsiteY145" fmla="*/ 2272832 h 2538970"/>
                <a:gd name="connsiteX146" fmla="*/ 1885979 w 2485572"/>
                <a:gd name="connsiteY146" fmla="*/ 2261470 h 2538970"/>
                <a:gd name="connsiteX147" fmla="*/ 1872061 w 2485572"/>
                <a:gd name="connsiteY147" fmla="*/ 2222273 h 2538970"/>
                <a:gd name="connsiteX148" fmla="*/ 1869221 w 2485572"/>
                <a:gd name="connsiteY148" fmla="*/ 2194438 h 2538970"/>
                <a:gd name="connsiteX149" fmla="*/ 1869221 w 2485572"/>
                <a:gd name="connsiteY149" fmla="*/ 2185917 h 2538970"/>
                <a:gd name="connsiteX150" fmla="*/ 1863540 w 2485572"/>
                <a:gd name="connsiteY150" fmla="*/ 2163479 h 2538970"/>
                <a:gd name="connsiteX151" fmla="*/ 1860700 w 2485572"/>
                <a:gd name="connsiteY151" fmla="*/ 2154958 h 2538970"/>
                <a:gd name="connsiteX152" fmla="*/ 1855303 w 2485572"/>
                <a:gd name="connsiteY152" fmla="*/ 2152402 h 2538970"/>
                <a:gd name="connsiteX153" fmla="*/ 1813266 w 2485572"/>
                <a:gd name="connsiteY153" fmla="*/ 2166319 h 2538970"/>
                <a:gd name="connsiteX154" fmla="*/ 1810426 w 2485572"/>
                <a:gd name="connsiteY154" fmla="*/ 2177397 h 2538970"/>
                <a:gd name="connsiteX155" fmla="*/ 1818663 w 2485572"/>
                <a:gd name="connsiteY155" fmla="*/ 2194438 h 2538970"/>
                <a:gd name="connsiteX156" fmla="*/ 1818663 w 2485572"/>
                <a:gd name="connsiteY156" fmla="*/ 2211196 h 2538970"/>
                <a:gd name="connsiteX157" fmla="*/ 1813266 w 2485572"/>
                <a:gd name="connsiteY157" fmla="*/ 2214037 h 2538970"/>
                <a:gd name="connsiteX158" fmla="*/ 1776626 w 2485572"/>
                <a:gd name="connsiteY158" fmla="*/ 2208356 h 2538970"/>
                <a:gd name="connsiteX159" fmla="*/ 1771230 w 2485572"/>
                <a:gd name="connsiteY159" fmla="*/ 2205516 h 2538970"/>
                <a:gd name="connsiteX160" fmla="*/ 1762708 w 2485572"/>
                <a:gd name="connsiteY160" fmla="*/ 2202676 h 2538970"/>
                <a:gd name="connsiteX161" fmla="*/ 1748791 w 2485572"/>
                <a:gd name="connsiteY161" fmla="*/ 2202676 h 2538970"/>
                <a:gd name="connsiteX162" fmla="*/ 1740270 w 2485572"/>
                <a:gd name="connsiteY162" fmla="*/ 2194438 h 2538970"/>
                <a:gd name="connsiteX163" fmla="*/ 1731749 w 2485572"/>
                <a:gd name="connsiteY163" fmla="*/ 2188758 h 2538970"/>
                <a:gd name="connsiteX164" fmla="*/ 1723512 w 2485572"/>
                <a:gd name="connsiteY164" fmla="*/ 2174556 h 2538970"/>
                <a:gd name="connsiteX165" fmla="*/ 1703914 w 2485572"/>
                <a:gd name="connsiteY165" fmla="*/ 2169159 h 2538970"/>
                <a:gd name="connsiteX166" fmla="*/ 1698233 w 2485572"/>
                <a:gd name="connsiteY166" fmla="*/ 2166319 h 2538970"/>
                <a:gd name="connsiteX167" fmla="*/ 1692552 w 2485572"/>
                <a:gd name="connsiteY167" fmla="*/ 2163479 h 2538970"/>
                <a:gd name="connsiteX168" fmla="*/ 1656196 w 2485572"/>
                <a:gd name="connsiteY168" fmla="*/ 2160638 h 2538970"/>
                <a:gd name="connsiteX169" fmla="*/ 1647675 w 2485572"/>
                <a:gd name="connsiteY169" fmla="*/ 2163479 h 2538970"/>
                <a:gd name="connsiteX170" fmla="*/ 1605638 w 2485572"/>
                <a:gd name="connsiteY170" fmla="*/ 2169159 h 2538970"/>
                <a:gd name="connsiteX171" fmla="*/ 1600242 w 2485572"/>
                <a:gd name="connsiteY171" fmla="*/ 2169159 h 2538970"/>
                <a:gd name="connsiteX172" fmla="*/ 1566442 w 2485572"/>
                <a:gd name="connsiteY172" fmla="*/ 2146721 h 2538970"/>
                <a:gd name="connsiteX173" fmla="*/ 1563601 w 2485572"/>
                <a:gd name="connsiteY173" fmla="*/ 2143881 h 2538970"/>
                <a:gd name="connsiteX174" fmla="*/ 1561045 w 2485572"/>
                <a:gd name="connsiteY174" fmla="*/ 2141040 h 2538970"/>
                <a:gd name="connsiteX175" fmla="*/ 1541447 w 2485572"/>
                <a:gd name="connsiteY175" fmla="*/ 2112921 h 2538970"/>
                <a:gd name="connsiteX176" fmla="*/ 1535766 w 2485572"/>
                <a:gd name="connsiteY176" fmla="*/ 2107524 h 2538970"/>
                <a:gd name="connsiteX177" fmla="*/ 1501966 w 2485572"/>
                <a:gd name="connsiteY177" fmla="*/ 2090482 h 2538970"/>
                <a:gd name="connsiteX178" fmla="*/ 1496570 w 2485572"/>
                <a:gd name="connsiteY178" fmla="*/ 2087926 h 2538970"/>
                <a:gd name="connsiteX179" fmla="*/ 1493729 w 2485572"/>
                <a:gd name="connsiteY179" fmla="*/ 2085086 h 2538970"/>
                <a:gd name="connsiteX180" fmla="*/ 1488049 w 2485572"/>
                <a:gd name="connsiteY180" fmla="*/ 2082245 h 2538970"/>
                <a:gd name="connsiteX181" fmla="*/ 1426413 w 2485572"/>
                <a:gd name="connsiteY181" fmla="*/ 2059807 h 2538970"/>
                <a:gd name="connsiteX182" fmla="*/ 1364778 w 2485572"/>
                <a:gd name="connsiteY182" fmla="*/ 2056966 h 2538970"/>
                <a:gd name="connsiteX183" fmla="*/ 1336659 w 2485572"/>
                <a:gd name="connsiteY183" fmla="*/ 2048445 h 2538970"/>
                <a:gd name="connsiteX184" fmla="*/ 1311380 w 2485572"/>
                <a:gd name="connsiteY184" fmla="*/ 2034528 h 2538970"/>
                <a:gd name="connsiteX185" fmla="*/ 1305983 w 2485572"/>
                <a:gd name="connsiteY185" fmla="*/ 2031688 h 2538970"/>
                <a:gd name="connsiteX186" fmla="*/ 1303143 w 2485572"/>
                <a:gd name="connsiteY186" fmla="*/ 2026291 h 2538970"/>
                <a:gd name="connsiteX187" fmla="*/ 1300303 w 2485572"/>
                <a:gd name="connsiteY187" fmla="*/ 2023451 h 2538970"/>
                <a:gd name="connsiteX188" fmla="*/ 1266787 w 2485572"/>
                <a:gd name="connsiteY188" fmla="*/ 2006409 h 2538970"/>
                <a:gd name="connsiteX189" fmla="*/ 1255426 w 2485572"/>
                <a:gd name="connsiteY189" fmla="*/ 2006409 h 2538970"/>
                <a:gd name="connsiteX190" fmla="*/ 1238668 w 2485572"/>
                <a:gd name="connsiteY190" fmla="*/ 2001012 h 2538970"/>
                <a:gd name="connsiteX191" fmla="*/ 1232987 w 2485572"/>
                <a:gd name="connsiteY191" fmla="*/ 2001012 h 2538970"/>
                <a:gd name="connsiteX192" fmla="*/ 1216229 w 2485572"/>
                <a:gd name="connsiteY192" fmla="*/ 1995331 h 2538970"/>
                <a:gd name="connsiteX193" fmla="*/ 1213389 w 2485572"/>
                <a:gd name="connsiteY193" fmla="*/ 1992491 h 2538970"/>
                <a:gd name="connsiteX194" fmla="*/ 1185554 w 2485572"/>
                <a:gd name="connsiteY194" fmla="*/ 1984254 h 2538970"/>
                <a:gd name="connsiteX195" fmla="*/ 1179873 w 2485572"/>
                <a:gd name="connsiteY195" fmla="*/ 1984254 h 2538970"/>
                <a:gd name="connsiteX196" fmla="*/ 1157434 w 2485572"/>
                <a:gd name="connsiteY196" fmla="*/ 1981414 h 2538970"/>
                <a:gd name="connsiteX197" fmla="*/ 1109717 w 2485572"/>
                <a:gd name="connsiteY197" fmla="*/ 1947614 h 2538970"/>
                <a:gd name="connsiteX198" fmla="*/ 1098639 w 2485572"/>
                <a:gd name="connsiteY198" fmla="*/ 1944774 h 2538970"/>
                <a:gd name="connsiteX199" fmla="*/ 1067680 w 2485572"/>
                <a:gd name="connsiteY199" fmla="*/ 1919779 h 2538970"/>
                <a:gd name="connsiteX200" fmla="*/ 1056603 w 2485572"/>
                <a:gd name="connsiteY200" fmla="*/ 1888819 h 2538970"/>
                <a:gd name="connsiteX201" fmla="*/ 1053762 w 2485572"/>
                <a:gd name="connsiteY201" fmla="*/ 1880298 h 2538970"/>
                <a:gd name="connsiteX202" fmla="*/ 1022803 w 2485572"/>
                <a:gd name="connsiteY202" fmla="*/ 1860700 h 2538970"/>
                <a:gd name="connsiteX203" fmla="*/ 1019962 w 2485572"/>
                <a:gd name="connsiteY203" fmla="*/ 1858143 h 2538970"/>
                <a:gd name="connsiteX204" fmla="*/ 1006045 w 2485572"/>
                <a:gd name="connsiteY204" fmla="*/ 1824343 h 2538970"/>
                <a:gd name="connsiteX205" fmla="*/ 1006045 w 2485572"/>
                <a:gd name="connsiteY205" fmla="*/ 1813266 h 2538970"/>
                <a:gd name="connsiteX206" fmla="*/ 1011725 w 2485572"/>
                <a:gd name="connsiteY206" fmla="*/ 1793668 h 2538970"/>
                <a:gd name="connsiteX207" fmla="*/ 1019962 w 2485572"/>
                <a:gd name="connsiteY207" fmla="*/ 1768389 h 2538970"/>
                <a:gd name="connsiteX208" fmla="*/ 1025643 w 2485572"/>
                <a:gd name="connsiteY208" fmla="*/ 1737429 h 2538970"/>
                <a:gd name="connsiteX209" fmla="*/ 1025643 w 2485572"/>
                <a:gd name="connsiteY209" fmla="*/ 1723512 h 2538970"/>
                <a:gd name="connsiteX210" fmla="*/ 1019962 w 2485572"/>
                <a:gd name="connsiteY210" fmla="*/ 1720671 h 2538970"/>
                <a:gd name="connsiteX211" fmla="*/ 1014566 w 2485572"/>
                <a:gd name="connsiteY211" fmla="*/ 1712435 h 2538970"/>
                <a:gd name="connsiteX212" fmla="*/ 1011725 w 2485572"/>
                <a:gd name="connsiteY212" fmla="*/ 1709594 h 2538970"/>
                <a:gd name="connsiteX213" fmla="*/ 983606 w 2485572"/>
                <a:gd name="connsiteY213" fmla="*/ 1692552 h 2538970"/>
                <a:gd name="connsiteX214" fmla="*/ 977925 w 2485572"/>
                <a:gd name="connsiteY214" fmla="*/ 1692552 h 2538970"/>
                <a:gd name="connsiteX215" fmla="*/ 950090 w 2485572"/>
                <a:gd name="connsiteY215" fmla="*/ 1653356 h 2538970"/>
                <a:gd name="connsiteX216" fmla="*/ 950090 w 2485572"/>
                <a:gd name="connsiteY216" fmla="*/ 1639438 h 2538970"/>
                <a:gd name="connsiteX217" fmla="*/ 952931 w 2485572"/>
                <a:gd name="connsiteY217" fmla="*/ 1636598 h 2538970"/>
                <a:gd name="connsiteX218" fmla="*/ 975369 w 2485572"/>
                <a:gd name="connsiteY218" fmla="*/ 1597401 h 2538970"/>
                <a:gd name="connsiteX219" fmla="*/ 980766 w 2485572"/>
                <a:gd name="connsiteY219" fmla="*/ 1591721 h 2538970"/>
                <a:gd name="connsiteX220" fmla="*/ 1017406 w 2485572"/>
                <a:gd name="connsiteY220" fmla="*/ 1561045 h 2538970"/>
                <a:gd name="connsiteX221" fmla="*/ 1022803 w 2485572"/>
                <a:gd name="connsiteY221" fmla="*/ 1558205 h 2538970"/>
                <a:gd name="connsiteX222" fmla="*/ 1025643 w 2485572"/>
                <a:gd name="connsiteY222" fmla="*/ 1555364 h 2538970"/>
                <a:gd name="connsiteX223" fmla="*/ 1031324 w 2485572"/>
                <a:gd name="connsiteY223" fmla="*/ 1549684 h 2538970"/>
                <a:gd name="connsiteX224" fmla="*/ 1293866 w 2485572"/>
                <a:gd name="connsiteY224" fmla="*/ 1680648 h 2538970"/>
                <a:gd name="connsiteX225" fmla="*/ 1455791 w 2485572"/>
                <a:gd name="connsiteY225" fmla="*/ 1685410 h 2538970"/>
                <a:gd name="connsiteX226" fmla="*/ 1289417 w 2485572"/>
                <a:gd name="connsiteY226" fmla="*/ 1536685 h 2538970"/>
                <a:gd name="connsiteX227" fmla="*/ 1061999 w 2485572"/>
                <a:gd name="connsiteY227" fmla="*/ 1465610 h 2538970"/>
                <a:gd name="connsiteX228" fmla="*/ 1061999 w 2485572"/>
                <a:gd name="connsiteY228" fmla="*/ 1429254 h 2538970"/>
                <a:gd name="connsiteX229" fmla="*/ 1048082 w 2485572"/>
                <a:gd name="connsiteY229" fmla="*/ 1403975 h 2538970"/>
                <a:gd name="connsiteX230" fmla="*/ 1022803 w 2485572"/>
                <a:gd name="connsiteY230" fmla="*/ 1387217 h 2538970"/>
                <a:gd name="connsiteX231" fmla="*/ 1011725 w 2485572"/>
                <a:gd name="connsiteY231" fmla="*/ 1381536 h 2538970"/>
                <a:gd name="connsiteX232" fmla="*/ 1000364 w 2485572"/>
                <a:gd name="connsiteY232" fmla="*/ 1381536 h 2538970"/>
                <a:gd name="connsiteX233" fmla="*/ 961167 w 2485572"/>
                <a:gd name="connsiteY233" fmla="*/ 1376140 h 2538970"/>
                <a:gd name="connsiteX234" fmla="*/ 924811 w 2485572"/>
                <a:gd name="connsiteY234" fmla="*/ 1367618 h 2538970"/>
                <a:gd name="connsiteX235" fmla="*/ 919131 w 2485572"/>
                <a:gd name="connsiteY235" fmla="*/ 1367618 h 2538970"/>
                <a:gd name="connsiteX236" fmla="*/ 913450 w 2485572"/>
                <a:gd name="connsiteY236" fmla="*/ 1364778 h 2538970"/>
                <a:gd name="connsiteX237" fmla="*/ 908053 w 2485572"/>
                <a:gd name="connsiteY237" fmla="*/ 1364778 h 2538970"/>
                <a:gd name="connsiteX238" fmla="*/ 877094 w 2485572"/>
                <a:gd name="connsiteY238" fmla="*/ 1381536 h 2538970"/>
                <a:gd name="connsiteX239" fmla="*/ 868857 w 2485572"/>
                <a:gd name="connsiteY239" fmla="*/ 1390057 h 2538970"/>
                <a:gd name="connsiteX240" fmla="*/ 835057 w 2485572"/>
                <a:gd name="connsiteY240" fmla="*/ 1434934 h 2538970"/>
                <a:gd name="connsiteX241" fmla="*/ 832217 w 2485572"/>
                <a:gd name="connsiteY241" fmla="*/ 1440331 h 2538970"/>
                <a:gd name="connsiteX242" fmla="*/ 832217 w 2485572"/>
                <a:gd name="connsiteY242" fmla="*/ 1446012 h 2538970"/>
                <a:gd name="connsiteX243" fmla="*/ 767741 w 2485572"/>
                <a:gd name="connsiteY243" fmla="*/ 1513327 h 2538970"/>
                <a:gd name="connsiteX244" fmla="*/ 711787 w 2485572"/>
                <a:gd name="connsiteY244" fmla="*/ 1535766 h 2538970"/>
                <a:gd name="connsiteX245" fmla="*/ 686508 w 2485572"/>
                <a:gd name="connsiteY245" fmla="*/ 1541447 h 2538970"/>
                <a:gd name="connsiteX246" fmla="*/ 661513 w 2485572"/>
                <a:gd name="connsiteY246" fmla="*/ 1549684 h 2538970"/>
                <a:gd name="connsiteX247" fmla="*/ 658672 w 2485572"/>
                <a:gd name="connsiteY247" fmla="*/ 1552524 h 2538970"/>
                <a:gd name="connsiteX248" fmla="*/ 652992 w 2485572"/>
                <a:gd name="connsiteY248" fmla="*/ 1555364 h 2538970"/>
                <a:gd name="connsiteX249" fmla="*/ 624873 w 2485572"/>
                <a:gd name="connsiteY249" fmla="*/ 1561045 h 2538970"/>
                <a:gd name="connsiteX250" fmla="*/ 619476 w 2485572"/>
                <a:gd name="connsiteY250" fmla="*/ 1558205 h 2538970"/>
                <a:gd name="connsiteX251" fmla="*/ 616636 w 2485572"/>
                <a:gd name="connsiteY251" fmla="*/ 1555364 h 2538970"/>
                <a:gd name="connsiteX252" fmla="*/ 597037 w 2485572"/>
                <a:gd name="connsiteY252" fmla="*/ 1532926 h 2538970"/>
                <a:gd name="connsiteX253" fmla="*/ 594197 w 2485572"/>
                <a:gd name="connsiteY253" fmla="*/ 1521848 h 2538970"/>
                <a:gd name="connsiteX254" fmla="*/ 591357 w 2485572"/>
                <a:gd name="connsiteY254" fmla="*/ 1519008 h 2538970"/>
                <a:gd name="connsiteX255" fmla="*/ 566078 w 2485572"/>
                <a:gd name="connsiteY255" fmla="*/ 1482368 h 2538970"/>
                <a:gd name="connsiteX256" fmla="*/ 560397 w 2485572"/>
                <a:gd name="connsiteY256" fmla="*/ 1471291 h 2538970"/>
                <a:gd name="connsiteX257" fmla="*/ 555000 w 2485572"/>
                <a:gd name="connsiteY257" fmla="*/ 1465610 h 2538970"/>
                <a:gd name="connsiteX258" fmla="*/ 498762 w 2485572"/>
                <a:gd name="connsiteY258" fmla="*/ 1432094 h 2538970"/>
                <a:gd name="connsiteX259" fmla="*/ 490525 w 2485572"/>
                <a:gd name="connsiteY259" fmla="*/ 1429254 h 2538970"/>
                <a:gd name="connsiteX260" fmla="*/ 487685 w 2485572"/>
                <a:gd name="connsiteY260" fmla="*/ 1429254 h 2538970"/>
                <a:gd name="connsiteX261" fmla="*/ 462406 w 2485572"/>
                <a:gd name="connsiteY261" fmla="*/ 1426413 h 2538970"/>
                <a:gd name="connsiteX262" fmla="*/ 400770 w 2485572"/>
                <a:gd name="connsiteY262" fmla="*/ 1426413 h 2538970"/>
                <a:gd name="connsiteX263" fmla="*/ 392250 w 2485572"/>
                <a:gd name="connsiteY263" fmla="*/ 1423573 h 2538970"/>
                <a:gd name="connsiteX264" fmla="*/ 384013 w 2485572"/>
                <a:gd name="connsiteY264" fmla="*/ 1420733 h 2538970"/>
                <a:gd name="connsiteX265" fmla="*/ 375492 w 2485572"/>
                <a:gd name="connsiteY265" fmla="*/ 1420733 h 2538970"/>
                <a:gd name="connsiteX266" fmla="*/ 319537 w 2485572"/>
                <a:gd name="connsiteY266" fmla="*/ 1409655 h 2538970"/>
                <a:gd name="connsiteX267" fmla="*/ 313856 w 2485572"/>
                <a:gd name="connsiteY267" fmla="*/ 1406815 h 2538970"/>
                <a:gd name="connsiteX268" fmla="*/ 308176 w 2485572"/>
                <a:gd name="connsiteY268" fmla="*/ 1406815 h 2538970"/>
                <a:gd name="connsiteX269" fmla="*/ 297098 w 2485572"/>
                <a:gd name="connsiteY269" fmla="*/ 1401134 h 2538970"/>
                <a:gd name="connsiteX270" fmla="*/ 221546 w 2485572"/>
                <a:gd name="connsiteY270" fmla="*/ 1392898 h 2538970"/>
                <a:gd name="connsiteX271" fmla="*/ 213025 w 2485572"/>
                <a:gd name="connsiteY271" fmla="*/ 1392898 h 2538970"/>
                <a:gd name="connsiteX272" fmla="*/ 204504 w 2485572"/>
                <a:gd name="connsiteY272" fmla="*/ 1395738 h 2538970"/>
                <a:gd name="connsiteX273" fmla="*/ 154230 w 2485572"/>
                <a:gd name="connsiteY273" fmla="*/ 1406815 h 2538970"/>
                <a:gd name="connsiteX274" fmla="*/ 148549 w 2485572"/>
                <a:gd name="connsiteY274" fmla="*/ 1403975 h 2538970"/>
                <a:gd name="connsiteX275" fmla="*/ 137472 w 2485572"/>
                <a:gd name="connsiteY275" fmla="*/ 1398294 h 2538970"/>
                <a:gd name="connsiteX276" fmla="*/ 131791 w 2485572"/>
                <a:gd name="connsiteY276" fmla="*/ 1398294 h 2538970"/>
                <a:gd name="connsiteX277" fmla="*/ 67316 w 2485572"/>
                <a:gd name="connsiteY277" fmla="*/ 1418177 h 2538970"/>
                <a:gd name="connsiteX278" fmla="*/ 58795 w 2485572"/>
                <a:gd name="connsiteY278" fmla="*/ 1420733 h 2538970"/>
                <a:gd name="connsiteX279" fmla="*/ 50558 w 2485572"/>
                <a:gd name="connsiteY279" fmla="*/ 1423573 h 2538970"/>
                <a:gd name="connsiteX280" fmla="*/ 42037 w 2485572"/>
                <a:gd name="connsiteY280" fmla="*/ 1423573 h 2538970"/>
                <a:gd name="connsiteX281" fmla="*/ 5681 w 2485572"/>
                <a:gd name="connsiteY281" fmla="*/ 1432094 h 2538970"/>
                <a:gd name="connsiteX282" fmla="*/ 2840 w 2485572"/>
                <a:gd name="connsiteY282" fmla="*/ 1403975 h 2538970"/>
                <a:gd name="connsiteX283" fmla="*/ 0 w 2485572"/>
                <a:gd name="connsiteY283" fmla="*/ 1395738 h 2538970"/>
                <a:gd name="connsiteX284" fmla="*/ 5681 w 2485572"/>
                <a:gd name="connsiteY284" fmla="*/ 1373299 h 2538970"/>
                <a:gd name="connsiteX285" fmla="*/ 5681 w 2485572"/>
                <a:gd name="connsiteY285" fmla="*/ 1361938 h 2538970"/>
                <a:gd name="connsiteX286" fmla="*/ 11361 w 2485572"/>
                <a:gd name="connsiteY286" fmla="*/ 1345180 h 2538970"/>
                <a:gd name="connsiteX287" fmla="*/ 42037 w 2485572"/>
                <a:gd name="connsiteY287" fmla="*/ 1305983 h 2538970"/>
                <a:gd name="connsiteX288" fmla="*/ 47718 w 2485572"/>
                <a:gd name="connsiteY288" fmla="*/ 1294622 h 2538970"/>
                <a:gd name="connsiteX289" fmla="*/ 39197 w 2485572"/>
                <a:gd name="connsiteY289" fmla="*/ 1275024 h 2538970"/>
                <a:gd name="connsiteX290" fmla="*/ 33516 w 2485572"/>
                <a:gd name="connsiteY290" fmla="*/ 1269627 h 2538970"/>
                <a:gd name="connsiteX291" fmla="*/ 33516 w 2485572"/>
                <a:gd name="connsiteY291" fmla="*/ 1244348 h 2538970"/>
                <a:gd name="connsiteX292" fmla="*/ 64475 w 2485572"/>
                <a:gd name="connsiteY292" fmla="*/ 1213389 h 2538970"/>
                <a:gd name="connsiteX293" fmla="*/ 81233 w 2485572"/>
                <a:gd name="connsiteY293" fmla="*/ 1199471 h 2538970"/>
                <a:gd name="connsiteX294" fmla="*/ 86914 w 2485572"/>
                <a:gd name="connsiteY294" fmla="*/ 1190950 h 2538970"/>
                <a:gd name="connsiteX295" fmla="*/ 97991 w 2485572"/>
                <a:gd name="connsiteY295" fmla="*/ 1160275 h 2538970"/>
                <a:gd name="connsiteX296" fmla="*/ 95435 w 2485572"/>
                <a:gd name="connsiteY296" fmla="*/ 1151753 h 2538970"/>
                <a:gd name="connsiteX297" fmla="*/ 95435 w 2485572"/>
                <a:gd name="connsiteY297" fmla="*/ 1121078 h 2538970"/>
                <a:gd name="connsiteX298" fmla="*/ 100832 w 2485572"/>
                <a:gd name="connsiteY298" fmla="*/ 1112557 h 2538970"/>
                <a:gd name="connsiteX299" fmla="*/ 103672 w 2485572"/>
                <a:gd name="connsiteY299" fmla="*/ 1106876 h 2538970"/>
                <a:gd name="connsiteX300" fmla="*/ 154230 w 2485572"/>
                <a:gd name="connsiteY300" fmla="*/ 1070520 h 2538970"/>
                <a:gd name="connsiteX301" fmla="*/ 176668 w 2485572"/>
                <a:gd name="connsiteY301" fmla="*/ 1045241 h 2538970"/>
                <a:gd name="connsiteX302" fmla="*/ 176668 w 2485572"/>
                <a:gd name="connsiteY302" fmla="*/ 1037004 h 2538970"/>
                <a:gd name="connsiteX303" fmla="*/ 173828 w 2485572"/>
                <a:gd name="connsiteY303" fmla="*/ 1028483 h 2538970"/>
                <a:gd name="connsiteX304" fmla="*/ 157070 w 2485572"/>
                <a:gd name="connsiteY304" fmla="*/ 1008885 h 2538970"/>
                <a:gd name="connsiteX305" fmla="*/ 154230 w 2485572"/>
                <a:gd name="connsiteY305" fmla="*/ 1000648 h 2538970"/>
                <a:gd name="connsiteX306" fmla="*/ 157070 w 2485572"/>
                <a:gd name="connsiteY306" fmla="*/ 964008 h 2538970"/>
                <a:gd name="connsiteX307" fmla="*/ 154230 w 2485572"/>
                <a:gd name="connsiteY307" fmla="*/ 955771 h 2538970"/>
                <a:gd name="connsiteX308" fmla="*/ 126111 w 2485572"/>
                <a:gd name="connsiteY308" fmla="*/ 930492 h 2538970"/>
                <a:gd name="connsiteX309" fmla="*/ 112193 w 2485572"/>
                <a:gd name="connsiteY309" fmla="*/ 927652 h 2538970"/>
                <a:gd name="connsiteX310" fmla="*/ 109353 w 2485572"/>
                <a:gd name="connsiteY310" fmla="*/ 921971 h 2538970"/>
                <a:gd name="connsiteX311" fmla="*/ 109353 w 2485572"/>
                <a:gd name="connsiteY311" fmla="*/ 908053 h 2538970"/>
                <a:gd name="connsiteX312" fmla="*/ 117590 w 2485572"/>
                <a:gd name="connsiteY312" fmla="*/ 891295 h 2538970"/>
                <a:gd name="connsiteX313" fmla="*/ 123270 w 2485572"/>
                <a:gd name="connsiteY313" fmla="*/ 885615 h 2538970"/>
                <a:gd name="connsiteX314" fmla="*/ 148549 w 2485572"/>
                <a:gd name="connsiteY314" fmla="*/ 866016 h 2538970"/>
                <a:gd name="connsiteX315" fmla="*/ 128951 w 2485572"/>
                <a:gd name="connsiteY315" fmla="*/ 840738 h 2538970"/>
                <a:gd name="connsiteX316" fmla="*/ 126111 w 2485572"/>
                <a:gd name="connsiteY316" fmla="*/ 821139 h 2538970"/>
                <a:gd name="connsiteX317" fmla="*/ 140028 w 2485572"/>
                <a:gd name="connsiteY317" fmla="*/ 812618 h 2538970"/>
                <a:gd name="connsiteX318" fmla="*/ 142869 w 2485572"/>
                <a:gd name="connsiteY318" fmla="*/ 790464 h 2538970"/>
                <a:gd name="connsiteX319" fmla="*/ 154230 w 2485572"/>
                <a:gd name="connsiteY319" fmla="*/ 773422 h 2538970"/>
                <a:gd name="connsiteX320" fmla="*/ 157070 w 2485572"/>
                <a:gd name="connsiteY320" fmla="*/ 762344 h 2538970"/>
                <a:gd name="connsiteX321" fmla="*/ 157070 w 2485572"/>
                <a:gd name="connsiteY321" fmla="*/ 753824 h 2538970"/>
                <a:gd name="connsiteX322" fmla="*/ 145709 w 2485572"/>
                <a:gd name="connsiteY322" fmla="*/ 731385 h 2538970"/>
                <a:gd name="connsiteX323" fmla="*/ 145709 w 2485572"/>
                <a:gd name="connsiteY323" fmla="*/ 723148 h 2538970"/>
                <a:gd name="connsiteX324" fmla="*/ 159627 w 2485572"/>
                <a:gd name="connsiteY324" fmla="*/ 714627 h 2538970"/>
                <a:gd name="connsiteX325" fmla="*/ 204504 w 2485572"/>
                <a:gd name="connsiteY325" fmla="*/ 708946 h 2538970"/>
                <a:gd name="connsiteX326" fmla="*/ 232623 w 2485572"/>
                <a:gd name="connsiteY326" fmla="*/ 678271 h 2538970"/>
                <a:gd name="connsiteX327" fmla="*/ 232623 w 2485572"/>
                <a:gd name="connsiteY327" fmla="*/ 666909 h 2538970"/>
                <a:gd name="connsiteX328" fmla="*/ 215865 w 2485572"/>
                <a:gd name="connsiteY328" fmla="*/ 644755 h 2538970"/>
                <a:gd name="connsiteX329" fmla="*/ 218705 w 2485572"/>
                <a:gd name="connsiteY329" fmla="*/ 613795 h 2538970"/>
                <a:gd name="connsiteX330" fmla="*/ 241144 w 2485572"/>
                <a:gd name="connsiteY330" fmla="*/ 582836 h 2538970"/>
                <a:gd name="connsiteX331" fmla="*/ 252221 w 2485572"/>
                <a:gd name="connsiteY331" fmla="*/ 571758 h 2538970"/>
                <a:gd name="connsiteX332" fmla="*/ 285737 w 2485572"/>
                <a:gd name="connsiteY332" fmla="*/ 524041 h 2538970"/>
                <a:gd name="connsiteX333" fmla="*/ 291418 w 2485572"/>
                <a:gd name="connsiteY333" fmla="*/ 518644 h 2538970"/>
                <a:gd name="connsiteX334" fmla="*/ 322377 w 2485572"/>
                <a:gd name="connsiteY334" fmla="*/ 518644 h 2538970"/>
                <a:gd name="connsiteX335" fmla="*/ 333455 w 2485572"/>
                <a:gd name="connsiteY335" fmla="*/ 510123 h 2538970"/>
                <a:gd name="connsiteX336" fmla="*/ 341976 w 2485572"/>
                <a:gd name="connsiteY336" fmla="*/ 482004 h 2538970"/>
                <a:gd name="connsiteX337" fmla="*/ 347372 w 2485572"/>
                <a:gd name="connsiteY337" fmla="*/ 476607 h 2538970"/>
                <a:gd name="connsiteX338" fmla="*/ 386853 w 2485572"/>
                <a:gd name="connsiteY338" fmla="*/ 459565 h 2538970"/>
                <a:gd name="connsiteX339" fmla="*/ 389409 w 2485572"/>
                <a:gd name="connsiteY339" fmla="*/ 454169 h 2538970"/>
                <a:gd name="connsiteX340" fmla="*/ 400770 w 2485572"/>
                <a:gd name="connsiteY340" fmla="*/ 434570 h 2538970"/>
                <a:gd name="connsiteX341" fmla="*/ 414688 w 2485572"/>
                <a:gd name="connsiteY341" fmla="*/ 392534 h 2538970"/>
                <a:gd name="connsiteX342" fmla="*/ 428890 w 2485572"/>
                <a:gd name="connsiteY342" fmla="*/ 341976 h 2538970"/>
                <a:gd name="connsiteX343" fmla="*/ 434286 w 2485572"/>
                <a:gd name="connsiteY343" fmla="*/ 255062 h 2538970"/>
                <a:gd name="connsiteX344" fmla="*/ 437127 w 2485572"/>
                <a:gd name="connsiteY344" fmla="*/ 252221 h 2538970"/>
                <a:gd name="connsiteX345" fmla="*/ 448488 w 2485572"/>
                <a:gd name="connsiteY345" fmla="*/ 235463 h 2538970"/>
                <a:gd name="connsiteX346" fmla="*/ 468086 w 2485572"/>
                <a:gd name="connsiteY346" fmla="*/ 221546 h 2538970"/>
                <a:gd name="connsiteX347" fmla="*/ 501602 w 2485572"/>
                <a:gd name="connsiteY347" fmla="*/ 215865 h 2538970"/>
                <a:gd name="connsiteX348" fmla="*/ 512964 w 2485572"/>
                <a:gd name="connsiteY348" fmla="*/ 213025 h 2538970"/>
                <a:gd name="connsiteX349" fmla="*/ 555000 w 2485572"/>
                <a:gd name="connsiteY349" fmla="*/ 187746 h 2538970"/>
                <a:gd name="connsiteX350" fmla="*/ 557557 w 2485572"/>
                <a:gd name="connsiteY350" fmla="*/ 182349 h 2538970"/>
                <a:gd name="connsiteX351" fmla="*/ 602434 w 2485572"/>
                <a:gd name="connsiteY351" fmla="*/ 131791 h 2538970"/>
                <a:gd name="connsiteX352" fmla="*/ 605274 w 2485572"/>
                <a:gd name="connsiteY352" fmla="*/ 123270 h 2538970"/>
                <a:gd name="connsiteX353" fmla="*/ 594197 w 2485572"/>
                <a:gd name="connsiteY353" fmla="*/ 70156 h 2538970"/>
                <a:gd name="connsiteX354" fmla="*/ 650151 w 2485572"/>
                <a:gd name="connsiteY354" fmla="*/ 92595 h 2538970"/>
                <a:gd name="connsiteX355" fmla="*/ 664069 w 2485572"/>
                <a:gd name="connsiteY355" fmla="*/ 92595 h 2538970"/>
                <a:gd name="connsiteX356" fmla="*/ 689348 w 2485572"/>
                <a:gd name="connsiteY356" fmla="*/ 98275 h 2538970"/>
                <a:gd name="connsiteX357" fmla="*/ 723148 w 2485572"/>
                <a:gd name="connsiteY357" fmla="*/ 89754 h 2538970"/>
                <a:gd name="connsiteX358" fmla="*/ 725704 w 2485572"/>
                <a:gd name="connsiteY358" fmla="*/ 92595 h 2538970"/>
                <a:gd name="connsiteX359" fmla="*/ 731385 w 2485572"/>
                <a:gd name="connsiteY359" fmla="*/ 92595 h 2538970"/>
                <a:gd name="connsiteX360" fmla="*/ 737065 w 2485572"/>
                <a:gd name="connsiteY360" fmla="*/ 95435 h 2538970"/>
                <a:gd name="connsiteX361" fmla="*/ 742746 w 2485572"/>
                <a:gd name="connsiteY361" fmla="*/ 95435 h 2538970"/>
                <a:gd name="connsiteX362" fmla="*/ 779102 w 2485572"/>
                <a:gd name="connsiteY362" fmla="*/ 75837 h 2538970"/>
                <a:gd name="connsiteX363" fmla="*/ 818299 w 2485572"/>
                <a:gd name="connsiteY363" fmla="*/ 39197 h 2538970"/>
                <a:gd name="connsiteX364" fmla="*/ 823980 w 2485572"/>
                <a:gd name="connsiteY364" fmla="*/ 33800 h 2538970"/>
                <a:gd name="connsiteX365" fmla="*/ 851815 w 2485572"/>
                <a:gd name="connsiteY365" fmla="*/ 19598 h 2538970"/>
                <a:gd name="connsiteX366" fmla="*/ 854655 w 2485572"/>
                <a:gd name="connsiteY366" fmla="*/ 14202 h 2538970"/>
                <a:gd name="connsiteX367" fmla="*/ 888455 w 2485572"/>
                <a:gd name="connsiteY367" fmla="*/ 8521 h 2538970"/>
                <a:gd name="connsiteX368" fmla="*/ 893852 w 2485572"/>
                <a:gd name="connsiteY368" fmla="*/ 11361 h 2538970"/>
                <a:gd name="connsiteX369" fmla="*/ 933332 w 2485572"/>
                <a:gd name="connsiteY369" fmla="*/ 36640 h 2538970"/>
                <a:gd name="connsiteX370" fmla="*/ 938729 w 2485572"/>
                <a:gd name="connsiteY370" fmla="*/ 42037 h 2538970"/>
                <a:gd name="connsiteX371" fmla="*/ 969689 w 2485572"/>
                <a:gd name="connsiteY371" fmla="*/ 61635 h 2538970"/>
                <a:gd name="connsiteX372" fmla="*/ 972529 w 2485572"/>
                <a:gd name="connsiteY372" fmla="*/ 64475 h 2538970"/>
                <a:gd name="connsiteX373" fmla="*/ 977925 w 2485572"/>
                <a:gd name="connsiteY373" fmla="*/ 67316 h 2538970"/>
                <a:gd name="connsiteX374" fmla="*/ 1011725 w 2485572"/>
                <a:gd name="connsiteY374" fmla="*/ 67316 h 2538970"/>
                <a:gd name="connsiteX375" fmla="*/ 1031324 w 2485572"/>
                <a:gd name="connsiteY375" fmla="*/ 64475 h 2538970"/>
                <a:gd name="connsiteX376" fmla="*/ 1042401 w 2485572"/>
                <a:gd name="connsiteY376" fmla="*/ 64475 h 2538970"/>
                <a:gd name="connsiteX377" fmla="*/ 1104036 w 2485572"/>
                <a:gd name="connsiteY377" fmla="*/ 70156 h 2538970"/>
                <a:gd name="connsiteX378" fmla="*/ 1109717 w 2485572"/>
                <a:gd name="connsiteY378" fmla="*/ 75837 h 2538970"/>
                <a:gd name="connsiteX379" fmla="*/ 1118238 w 2485572"/>
                <a:gd name="connsiteY379" fmla="*/ 81233 h 2538970"/>
                <a:gd name="connsiteX380" fmla="*/ 1121078 w 2485572"/>
                <a:gd name="connsiteY380" fmla="*/ 84074 h 2538970"/>
                <a:gd name="connsiteX381" fmla="*/ 1143517 w 2485572"/>
                <a:gd name="connsiteY381" fmla="*/ 95435 h 2538970"/>
                <a:gd name="connsiteX382" fmla="*/ 1151754 w 2485572"/>
                <a:gd name="connsiteY382" fmla="*/ 100832 h 2538970"/>
                <a:gd name="connsiteX383" fmla="*/ 1171352 w 2485572"/>
                <a:gd name="connsiteY383" fmla="*/ 100832 h 2538970"/>
                <a:gd name="connsiteX384" fmla="*/ 1174192 w 2485572"/>
                <a:gd name="connsiteY384" fmla="*/ 98275 h 2538970"/>
                <a:gd name="connsiteX385" fmla="*/ 1188110 w 2485572"/>
                <a:gd name="connsiteY385" fmla="*/ 89754 h 2538970"/>
                <a:gd name="connsiteX386" fmla="*/ 1193791 w 2485572"/>
                <a:gd name="connsiteY386" fmla="*/ 84074 h 2538970"/>
                <a:gd name="connsiteX387" fmla="*/ 1238668 w 2485572"/>
                <a:gd name="connsiteY387" fmla="*/ 75837 h 2538970"/>
                <a:gd name="connsiteX388" fmla="*/ 1244348 w 2485572"/>
                <a:gd name="connsiteY388" fmla="*/ 78677 h 2538970"/>
                <a:gd name="connsiteX389" fmla="*/ 1272184 w 2485572"/>
                <a:gd name="connsiteY389" fmla="*/ 75837 h 2538970"/>
                <a:gd name="connsiteX390" fmla="*/ 1280705 w 2485572"/>
                <a:gd name="connsiteY390" fmla="*/ 72996 h 2538970"/>
                <a:gd name="connsiteX391" fmla="*/ 1286385 w 2485572"/>
                <a:gd name="connsiteY391" fmla="*/ 72996 h 2538970"/>
                <a:gd name="connsiteX392" fmla="*/ 1348020 w 2485572"/>
                <a:gd name="connsiteY392" fmla="*/ 50558 h 2538970"/>
                <a:gd name="connsiteX393" fmla="*/ 1350861 w 2485572"/>
                <a:gd name="connsiteY393" fmla="*/ 50558 h 2538970"/>
                <a:gd name="connsiteX394" fmla="*/ 1392898 w 2485572"/>
                <a:gd name="connsiteY394" fmla="*/ 39197 h 2538970"/>
                <a:gd name="connsiteX395" fmla="*/ 1406815 w 2485572"/>
                <a:gd name="connsiteY395" fmla="*/ 39197 h 2538970"/>
                <a:gd name="connsiteX396" fmla="*/ 1459929 w 2485572"/>
                <a:gd name="connsiteY396" fmla="*/ 36640 h 2538970"/>
                <a:gd name="connsiteX397" fmla="*/ 1468450 w 2485572"/>
                <a:gd name="connsiteY397" fmla="*/ 36640 h 2538970"/>
                <a:gd name="connsiteX398" fmla="*/ 1474131 w 2485572"/>
                <a:gd name="connsiteY398" fmla="*/ 33800 h 2538970"/>
                <a:gd name="connsiteX399" fmla="*/ 1479528 w 2485572"/>
                <a:gd name="connsiteY399" fmla="*/ 30960 h 2538970"/>
                <a:gd name="connsiteX400" fmla="*/ 1485208 w 2485572"/>
                <a:gd name="connsiteY400" fmla="*/ 30960 h 2538970"/>
                <a:gd name="connsiteX401" fmla="*/ 1544003 w 2485572"/>
                <a:gd name="connsiteY401" fmla="*/ 16758 h 2538970"/>
                <a:gd name="connsiteX402" fmla="*/ 1549684 w 2485572"/>
                <a:gd name="connsiteY402" fmla="*/ 14202 h 2538970"/>
                <a:gd name="connsiteX403" fmla="*/ 1555364 w 2485572"/>
                <a:gd name="connsiteY403" fmla="*/ 14202 h 2538970"/>
                <a:gd name="connsiteX404" fmla="*/ 1563601 w 2485572"/>
                <a:gd name="connsiteY404" fmla="*/ 11361 h 2538970"/>
                <a:gd name="connsiteX405" fmla="*/ 1614159 w 2485572"/>
                <a:gd name="connsiteY405" fmla="*/ 22439 h 2538970"/>
                <a:gd name="connsiteX406" fmla="*/ 1619840 w 2485572"/>
                <a:gd name="connsiteY406" fmla="*/ 19598 h 2538970"/>
                <a:gd name="connsiteX407" fmla="*/ 1630917 w 2485572"/>
                <a:gd name="connsiteY407" fmla="*/ 16758 h 2538970"/>
                <a:gd name="connsiteX408" fmla="*/ 1645119 w 2485572"/>
                <a:gd name="connsiteY408" fmla="*/ 8521 h 2538970"/>
                <a:gd name="connsiteX409" fmla="*/ 1653356 w 2485572"/>
                <a:gd name="connsiteY409" fmla="*/ 5681 h 2538970"/>
                <a:gd name="connsiteX410" fmla="*/ 1689712 w 2485572"/>
                <a:gd name="connsiteY410" fmla="*/ 0 h 2538970"/>
                <a:gd name="connsiteX411" fmla="*/ 1698233 w 2485572"/>
                <a:gd name="connsiteY411" fmla="*/ 11361 h 2538970"/>
                <a:gd name="connsiteX412" fmla="*/ 1703914 w 2485572"/>
                <a:gd name="connsiteY412" fmla="*/ 14202 h 2538970"/>
                <a:gd name="connsiteX413" fmla="*/ 1709310 w 2485572"/>
                <a:gd name="connsiteY413" fmla="*/ 16758 h 2538970"/>
                <a:gd name="connsiteX414" fmla="*/ 1717831 w 2485572"/>
                <a:gd name="connsiteY414" fmla="*/ 16758 h 2538970"/>
                <a:gd name="connsiteX415" fmla="*/ 1757028 w 2485572"/>
                <a:gd name="connsiteY415" fmla="*/ 22439 h 2538970"/>
                <a:gd name="connsiteX416" fmla="*/ 1762708 w 2485572"/>
                <a:gd name="connsiteY416" fmla="*/ 25279 h 2538970"/>
                <a:gd name="connsiteX417" fmla="*/ 1768389 w 2485572"/>
                <a:gd name="connsiteY417" fmla="*/ 25279 h 2538970"/>
                <a:gd name="connsiteX418" fmla="*/ 1787987 w 2485572"/>
                <a:gd name="connsiteY418" fmla="*/ 33800 h 2538970"/>
                <a:gd name="connsiteX419" fmla="*/ 1793384 w 2485572"/>
                <a:gd name="connsiteY419" fmla="*/ 33800 h 2538970"/>
                <a:gd name="connsiteX420" fmla="*/ 1801905 w 2485572"/>
                <a:gd name="connsiteY420" fmla="*/ 36640 h 2538970"/>
                <a:gd name="connsiteX421" fmla="*/ 1835421 w 2485572"/>
                <a:gd name="connsiteY421" fmla="*/ 42037 h 2538970"/>
                <a:gd name="connsiteX422" fmla="*/ 1891659 w 2485572"/>
                <a:gd name="connsiteY422" fmla="*/ 61635 h 2538970"/>
                <a:gd name="connsiteX423" fmla="*/ 1897340 w 2485572"/>
                <a:gd name="connsiteY423" fmla="*/ 64475 h 2538970"/>
                <a:gd name="connsiteX424" fmla="*/ 1899896 w 2485572"/>
                <a:gd name="connsiteY424" fmla="*/ 67316 h 2538970"/>
                <a:gd name="connsiteX425" fmla="*/ 1944774 w 2485572"/>
                <a:gd name="connsiteY425" fmla="*/ 123270 h 2538970"/>
                <a:gd name="connsiteX426" fmla="*/ 1947614 w 2485572"/>
                <a:gd name="connsiteY426" fmla="*/ 128951 h 2538970"/>
                <a:gd name="connsiteX427" fmla="*/ 1950454 w 2485572"/>
                <a:gd name="connsiteY427" fmla="*/ 131791 h 2538970"/>
                <a:gd name="connsiteX428" fmla="*/ 1956135 w 2485572"/>
                <a:gd name="connsiteY428" fmla="*/ 140312 h 2538970"/>
                <a:gd name="connsiteX429" fmla="*/ 1958975 w 2485572"/>
                <a:gd name="connsiteY429" fmla="*/ 145709 h 2538970"/>
                <a:gd name="connsiteX430" fmla="*/ 1961532 w 2485572"/>
                <a:gd name="connsiteY430" fmla="*/ 154230 h 2538970"/>
                <a:gd name="connsiteX431" fmla="*/ 1998172 w 2485572"/>
                <a:gd name="connsiteY431" fmla="*/ 204788 h 2538970"/>
                <a:gd name="connsiteX432" fmla="*/ 2003569 w 2485572"/>
                <a:gd name="connsiteY432" fmla="*/ 207344 h 2538970"/>
                <a:gd name="connsiteX433" fmla="*/ 2009249 w 2485572"/>
                <a:gd name="connsiteY433" fmla="*/ 210184 h 2538970"/>
                <a:gd name="connsiteX434" fmla="*/ 2017770 w 2485572"/>
                <a:gd name="connsiteY434" fmla="*/ 210184 h 2538970"/>
                <a:gd name="connsiteX435" fmla="*/ 2026007 w 2485572"/>
                <a:gd name="connsiteY435" fmla="*/ 213025 h 2538970"/>
                <a:gd name="connsiteX436" fmla="*/ 2037368 w 2485572"/>
                <a:gd name="connsiteY436" fmla="*/ 215865 h 2538970"/>
                <a:gd name="connsiteX437" fmla="*/ 2099003 w 2485572"/>
                <a:gd name="connsiteY437" fmla="*/ 221546 h 2538970"/>
                <a:gd name="connsiteX438" fmla="*/ 2104684 w 2485572"/>
                <a:gd name="connsiteY438" fmla="*/ 224386 h 2538970"/>
                <a:gd name="connsiteX439" fmla="*/ 2112921 w 2485572"/>
                <a:gd name="connsiteY439" fmla="*/ 224386 h 2538970"/>
                <a:gd name="connsiteX440" fmla="*/ 2124283 w 2485572"/>
                <a:gd name="connsiteY440" fmla="*/ 229783 h 2538970"/>
                <a:gd name="connsiteX441" fmla="*/ 2177397 w 2485572"/>
                <a:gd name="connsiteY441" fmla="*/ 229783 h 2538970"/>
                <a:gd name="connsiteX442" fmla="*/ 2185918 w 2485572"/>
                <a:gd name="connsiteY442" fmla="*/ 232623 h 2538970"/>
                <a:gd name="connsiteX443" fmla="*/ 2213753 w 2485572"/>
                <a:gd name="connsiteY443" fmla="*/ 226942 h 2538970"/>
                <a:gd name="connsiteX444" fmla="*/ 2219434 w 2485572"/>
                <a:gd name="connsiteY444" fmla="*/ 224386 h 2538970"/>
                <a:gd name="connsiteX445" fmla="*/ 2241872 w 2485572"/>
                <a:gd name="connsiteY445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6319 w 2485572"/>
                <a:gd name="connsiteY70" fmla="*/ 1661877 h 2538970"/>
                <a:gd name="connsiteX71" fmla="*/ 2154958 w 2485572"/>
                <a:gd name="connsiteY71" fmla="*/ 1712435 h 2538970"/>
                <a:gd name="connsiteX72" fmla="*/ 2152118 w 2485572"/>
                <a:gd name="connsiteY72" fmla="*/ 1717831 h 2538970"/>
                <a:gd name="connsiteX73" fmla="*/ 2143881 w 2485572"/>
                <a:gd name="connsiteY73" fmla="*/ 1751631 h 2538970"/>
                <a:gd name="connsiteX74" fmla="*/ 2143881 w 2485572"/>
                <a:gd name="connsiteY74" fmla="*/ 1754471 h 2538970"/>
                <a:gd name="connsiteX75" fmla="*/ 2135360 w 2485572"/>
                <a:gd name="connsiteY75" fmla="*/ 1774070 h 2538970"/>
                <a:gd name="connsiteX76" fmla="*/ 2132519 w 2485572"/>
                <a:gd name="connsiteY76" fmla="*/ 1790828 h 2538970"/>
                <a:gd name="connsiteX77" fmla="*/ 2152118 w 2485572"/>
                <a:gd name="connsiteY77" fmla="*/ 1869221 h 2538970"/>
                <a:gd name="connsiteX78" fmla="*/ 2157798 w 2485572"/>
                <a:gd name="connsiteY78" fmla="*/ 1885979 h 2538970"/>
                <a:gd name="connsiteX79" fmla="*/ 2160639 w 2485572"/>
                <a:gd name="connsiteY79" fmla="*/ 1888819 h 2538970"/>
                <a:gd name="connsiteX80" fmla="*/ 2163479 w 2485572"/>
                <a:gd name="connsiteY80" fmla="*/ 1894500 h 2538970"/>
                <a:gd name="connsiteX81" fmla="*/ 2169160 w 2485572"/>
                <a:gd name="connsiteY81" fmla="*/ 1900180 h 2538970"/>
                <a:gd name="connsiteX82" fmla="*/ 2188758 w 2485572"/>
                <a:gd name="connsiteY82" fmla="*/ 1930856 h 2538970"/>
                <a:gd name="connsiteX83" fmla="*/ 2191314 w 2485572"/>
                <a:gd name="connsiteY83" fmla="*/ 1936537 h 2538970"/>
                <a:gd name="connsiteX84" fmla="*/ 2219434 w 2485572"/>
                <a:gd name="connsiteY84" fmla="*/ 1970052 h 2538970"/>
                <a:gd name="connsiteX85" fmla="*/ 2236191 w 2485572"/>
                <a:gd name="connsiteY85" fmla="*/ 1992491 h 2538970"/>
                <a:gd name="connsiteX86" fmla="*/ 2239032 w 2485572"/>
                <a:gd name="connsiteY86" fmla="*/ 1995331 h 2538970"/>
                <a:gd name="connsiteX87" fmla="*/ 2250393 w 2485572"/>
                <a:gd name="connsiteY87" fmla="*/ 2014929 h 2538970"/>
                <a:gd name="connsiteX88" fmla="*/ 2278228 w 2485572"/>
                <a:gd name="connsiteY88" fmla="*/ 2048445 h 2538970"/>
                <a:gd name="connsiteX89" fmla="*/ 2286749 w 2485572"/>
                <a:gd name="connsiteY89" fmla="*/ 2065488 h 2538970"/>
                <a:gd name="connsiteX90" fmla="*/ 2295270 w 2485572"/>
                <a:gd name="connsiteY90" fmla="*/ 2085086 h 2538970"/>
                <a:gd name="connsiteX91" fmla="*/ 2295270 w 2485572"/>
                <a:gd name="connsiteY91" fmla="*/ 2087926 h 2538970"/>
                <a:gd name="connsiteX92" fmla="*/ 2292430 w 2485572"/>
                <a:gd name="connsiteY92" fmla="*/ 2093323 h 2538970"/>
                <a:gd name="connsiteX93" fmla="*/ 2275388 w 2485572"/>
                <a:gd name="connsiteY93" fmla="*/ 2127123 h 2538970"/>
                <a:gd name="connsiteX94" fmla="*/ 2275388 w 2485572"/>
                <a:gd name="connsiteY94" fmla="*/ 2132519 h 2538970"/>
                <a:gd name="connsiteX95" fmla="*/ 2272832 w 2485572"/>
                <a:gd name="connsiteY95" fmla="*/ 2138200 h 2538970"/>
                <a:gd name="connsiteX96" fmla="*/ 2283909 w 2485572"/>
                <a:gd name="connsiteY96" fmla="*/ 2172000 h 2538970"/>
                <a:gd name="connsiteX97" fmla="*/ 2295270 w 2485572"/>
                <a:gd name="connsiteY97" fmla="*/ 2199835 h 2538970"/>
                <a:gd name="connsiteX98" fmla="*/ 2295270 w 2485572"/>
                <a:gd name="connsiteY98" fmla="*/ 2205516 h 2538970"/>
                <a:gd name="connsiteX99" fmla="*/ 2297827 w 2485572"/>
                <a:gd name="connsiteY99" fmla="*/ 2211196 h 2538970"/>
                <a:gd name="connsiteX100" fmla="*/ 2295270 w 2485572"/>
                <a:gd name="connsiteY100" fmla="*/ 2216593 h 2538970"/>
                <a:gd name="connsiteX101" fmla="*/ 2275388 w 2485572"/>
                <a:gd name="connsiteY101" fmla="*/ 2272832 h 2538970"/>
                <a:gd name="connsiteX102" fmla="*/ 2275388 w 2485572"/>
                <a:gd name="connsiteY102" fmla="*/ 2278512 h 2538970"/>
                <a:gd name="connsiteX103" fmla="*/ 2272832 w 2485572"/>
                <a:gd name="connsiteY103" fmla="*/ 2283909 h 2538970"/>
                <a:gd name="connsiteX104" fmla="*/ 2269991 w 2485572"/>
                <a:gd name="connsiteY104" fmla="*/ 2312028 h 2538970"/>
                <a:gd name="connsiteX105" fmla="*/ 2269991 w 2485572"/>
                <a:gd name="connsiteY105" fmla="*/ 2317709 h 2538970"/>
                <a:gd name="connsiteX106" fmla="*/ 2278228 w 2485572"/>
                <a:gd name="connsiteY106" fmla="*/ 2345544 h 2538970"/>
                <a:gd name="connsiteX107" fmla="*/ 2281069 w 2485572"/>
                <a:gd name="connsiteY107" fmla="*/ 2354065 h 2538970"/>
                <a:gd name="connsiteX108" fmla="*/ 2283909 w 2485572"/>
                <a:gd name="connsiteY108" fmla="*/ 2356905 h 2538970"/>
                <a:gd name="connsiteX109" fmla="*/ 2289590 w 2485572"/>
                <a:gd name="connsiteY109" fmla="*/ 2365142 h 2538970"/>
                <a:gd name="connsiteX110" fmla="*/ 2278228 w 2485572"/>
                <a:gd name="connsiteY110" fmla="*/ 2396102 h 2538970"/>
                <a:gd name="connsiteX111" fmla="*/ 2275388 w 2485572"/>
                <a:gd name="connsiteY111" fmla="*/ 2401782 h 2538970"/>
                <a:gd name="connsiteX112" fmla="*/ 2258630 w 2485572"/>
                <a:gd name="connsiteY112" fmla="*/ 2429618 h 2538970"/>
                <a:gd name="connsiteX113" fmla="*/ 2255790 w 2485572"/>
                <a:gd name="connsiteY113" fmla="*/ 2435298 h 2538970"/>
                <a:gd name="connsiteX114" fmla="*/ 2253233 w 2485572"/>
                <a:gd name="connsiteY114" fmla="*/ 2463418 h 2538970"/>
                <a:gd name="connsiteX115" fmla="*/ 2258630 w 2485572"/>
                <a:gd name="connsiteY115" fmla="*/ 2483016 h 2538970"/>
                <a:gd name="connsiteX116" fmla="*/ 2258630 w 2485572"/>
                <a:gd name="connsiteY116" fmla="*/ 2488413 h 2538970"/>
                <a:gd name="connsiteX117" fmla="*/ 2239032 w 2485572"/>
                <a:gd name="connsiteY117" fmla="*/ 2513691 h 2538970"/>
                <a:gd name="connsiteX118" fmla="*/ 2236191 w 2485572"/>
                <a:gd name="connsiteY118" fmla="*/ 2522213 h 2538970"/>
                <a:gd name="connsiteX119" fmla="*/ 2225114 w 2485572"/>
                <a:gd name="connsiteY119" fmla="*/ 2538970 h 2538970"/>
                <a:gd name="connsiteX120" fmla="*/ 2216593 w 2485572"/>
                <a:gd name="connsiteY120" fmla="*/ 2538970 h 2538970"/>
                <a:gd name="connsiteX121" fmla="*/ 2191314 w 2485572"/>
                <a:gd name="connsiteY121" fmla="*/ 2530449 h 2538970"/>
                <a:gd name="connsiteX122" fmla="*/ 2185918 w 2485572"/>
                <a:gd name="connsiteY122" fmla="*/ 2525053 h 2538970"/>
                <a:gd name="connsiteX123" fmla="*/ 2174556 w 2485572"/>
                <a:gd name="connsiteY123" fmla="*/ 2502614 h 2538970"/>
                <a:gd name="connsiteX124" fmla="*/ 2154958 w 2485572"/>
                <a:gd name="connsiteY124" fmla="*/ 2480175 h 2538970"/>
                <a:gd name="connsiteX125" fmla="*/ 2154958 w 2485572"/>
                <a:gd name="connsiteY125" fmla="*/ 2471655 h 2538970"/>
                <a:gd name="connsiteX126" fmla="*/ 2152118 w 2485572"/>
                <a:gd name="connsiteY126" fmla="*/ 2452056 h 2538970"/>
                <a:gd name="connsiteX127" fmla="*/ 2143881 w 2485572"/>
                <a:gd name="connsiteY127" fmla="*/ 2418540 h 2538970"/>
                <a:gd name="connsiteX128" fmla="*/ 2143881 w 2485572"/>
                <a:gd name="connsiteY128" fmla="*/ 2415700 h 2538970"/>
                <a:gd name="connsiteX129" fmla="*/ 2138200 w 2485572"/>
                <a:gd name="connsiteY129" fmla="*/ 2396102 h 2538970"/>
                <a:gd name="connsiteX130" fmla="*/ 2135360 w 2485572"/>
                <a:gd name="connsiteY130" fmla="*/ 2393261 h 2538970"/>
                <a:gd name="connsiteX131" fmla="*/ 2129679 w 2485572"/>
                <a:gd name="connsiteY131" fmla="*/ 2390421 h 2538970"/>
                <a:gd name="connsiteX132" fmla="*/ 2099003 w 2485572"/>
                <a:gd name="connsiteY132" fmla="*/ 2387581 h 2538970"/>
                <a:gd name="connsiteX133" fmla="*/ 2087642 w 2485572"/>
                <a:gd name="connsiteY133" fmla="*/ 2384740 h 2538970"/>
                <a:gd name="connsiteX134" fmla="*/ 2070884 w 2485572"/>
                <a:gd name="connsiteY134" fmla="*/ 2376504 h 2538970"/>
                <a:gd name="connsiteX135" fmla="*/ 2068044 w 2485572"/>
                <a:gd name="connsiteY135" fmla="*/ 2370823 h 2538970"/>
                <a:gd name="connsiteX136" fmla="*/ 2051286 w 2485572"/>
                <a:gd name="connsiteY136" fmla="*/ 2354065 h 2538970"/>
                <a:gd name="connsiteX137" fmla="*/ 2048446 w 2485572"/>
                <a:gd name="connsiteY137" fmla="*/ 2348384 h 2538970"/>
                <a:gd name="connsiteX138" fmla="*/ 2043049 w 2485572"/>
                <a:gd name="connsiteY138" fmla="*/ 2325946 h 2538970"/>
                <a:gd name="connsiteX139" fmla="*/ 2014930 w 2485572"/>
                <a:gd name="connsiteY139" fmla="*/ 2300667 h 2538970"/>
                <a:gd name="connsiteX140" fmla="*/ 1986810 w 2485572"/>
                <a:gd name="connsiteY140" fmla="*/ 2300667 h 2538970"/>
                <a:gd name="connsiteX141" fmla="*/ 1956135 w 2485572"/>
                <a:gd name="connsiteY141" fmla="*/ 2303507 h 2538970"/>
                <a:gd name="connsiteX142" fmla="*/ 1950454 w 2485572"/>
                <a:gd name="connsiteY142" fmla="*/ 2300667 h 2538970"/>
                <a:gd name="connsiteX143" fmla="*/ 1928016 w 2485572"/>
                <a:gd name="connsiteY143" fmla="*/ 2278512 h 2538970"/>
                <a:gd name="connsiteX144" fmla="*/ 1925175 w 2485572"/>
                <a:gd name="connsiteY144" fmla="*/ 2272832 h 2538970"/>
                <a:gd name="connsiteX145" fmla="*/ 1885979 w 2485572"/>
                <a:gd name="connsiteY145" fmla="*/ 2261470 h 2538970"/>
                <a:gd name="connsiteX146" fmla="*/ 1872061 w 2485572"/>
                <a:gd name="connsiteY146" fmla="*/ 2222273 h 2538970"/>
                <a:gd name="connsiteX147" fmla="*/ 1869221 w 2485572"/>
                <a:gd name="connsiteY147" fmla="*/ 2194438 h 2538970"/>
                <a:gd name="connsiteX148" fmla="*/ 1869221 w 2485572"/>
                <a:gd name="connsiteY148" fmla="*/ 2185917 h 2538970"/>
                <a:gd name="connsiteX149" fmla="*/ 1863540 w 2485572"/>
                <a:gd name="connsiteY149" fmla="*/ 2163479 h 2538970"/>
                <a:gd name="connsiteX150" fmla="*/ 1860700 w 2485572"/>
                <a:gd name="connsiteY150" fmla="*/ 2154958 h 2538970"/>
                <a:gd name="connsiteX151" fmla="*/ 1855303 w 2485572"/>
                <a:gd name="connsiteY151" fmla="*/ 2152402 h 2538970"/>
                <a:gd name="connsiteX152" fmla="*/ 1813266 w 2485572"/>
                <a:gd name="connsiteY152" fmla="*/ 2166319 h 2538970"/>
                <a:gd name="connsiteX153" fmla="*/ 1810426 w 2485572"/>
                <a:gd name="connsiteY153" fmla="*/ 2177397 h 2538970"/>
                <a:gd name="connsiteX154" fmla="*/ 1818663 w 2485572"/>
                <a:gd name="connsiteY154" fmla="*/ 2194438 h 2538970"/>
                <a:gd name="connsiteX155" fmla="*/ 1818663 w 2485572"/>
                <a:gd name="connsiteY155" fmla="*/ 2211196 h 2538970"/>
                <a:gd name="connsiteX156" fmla="*/ 1813266 w 2485572"/>
                <a:gd name="connsiteY156" fmla="*/ 2214037 h 2538970"/>
                <a:gd name="connsiteX157" fmla="*/ 1776626 w 2485572"/>
                <a:gd name="connsiteY157" fmla="*/ 2208356 h 2538970"/>
                <a:gd name="connsiteX158" fmla="*/ 1771230 w 2485572"/>
                <a:gd name="connsiteY158" fmla="*/ 2205516 h 2538970"/>
                <a:gd name="connsiteX159" fmla="*/ 1762708 w 2485572"/>
                <a:gd name="connsiteY159" fmla="*/ 2202676 h 2538970"/>
                <a:gd name="connsiteX160" fmla="*/ 1748791 w 2485572"/>
                <a:gd name="connsiteY160" fmla="*/ 2202676 h 2538970"/>
                <a:gd name="connsiteX161" fmla="*/ 1740270 w 2485572"/>
                <a:gd name="connsiteY161" fmla="*/ 2194438 h 2538970"/>
                <a:gd name="connsiteX162" fmla="*/ 1731749 w 2485572"/>
                <a:gd name="connsiteY162" fmla="*/ 2188758 h 2538970"/>
                <a:gd name="connsiteX163" fmla="*/ 1723512 w 2485572"/>
                <a:gd name="connsiteY163" fmla="*/ 2174556 h 2538970"/>
                <a:gd name="connsiteX164" fmla="*/ 1703914 w 2485572"/>
                <a:gd name="connsiteY164" fmla="*/ 2169159 h 2538970"/>
                <a:gd name="connsiteX165" fmla="*/ 1698233 w 2485572"/>
                <a:gd name="connsiteY165" fmla="*/ 2166319 h 2538970"/>
                <a:gd name="connsiteX166" fmla="*/ 1692552 w 2485572"/>
                <a:gd name="connsiteY166" fmla="*/ 2163479 h 2538970"/>
                <a:gd name="connsiteX167" fmla="*/ 1656196 w 2485572"/>
                <a:gd name="connsiteY167" fmla="*/ 2160638 h 2538970"/>
                <a:gd name="connsiteX168" fmla="*/ 1647675 w 2485572"/>
                <a:gd name="connsiteY168" fmla="*/ 2163479 h 2538970"/>
                <a:gd name="connsiteX169" fmla="*/ 1605638 w 2485572"/>
                <a:gd name="connsiteY169" fmla="*/ 2169159 h 2538970"/>
                <a:gd name="connsiteX170" fmla="*/ 1600242 w 2485572"/>
                <a:gd name="connsiteY170" fmla="*/ 2169159 h 2538970"/>
                <a:gd name="connsiteX171" fmla="*/ 1566442 w 2485572"/>
                <a:gd name="connsiteY171" fmla="*/ 2146721 h 2538970"/>
                <a:gd name="connsiteX172" fmla="*/ 1563601 w 2485572"/>
                <a:gd name="connsiteY172" fmla="*/ 2143881 h 2538970"/>
                <a:gd name="connsiteX173" fmla="*/ 1561045 w 2485572"/>
                <a:gd name="connsiteY173" fmla="*/ 2141040 h 2538970"/>
                <a:gd name="connsiteX174" fmla="*/ 1541447 w 2485572"/>
                <a:gd name="connsiteY174" fmla="*/ 2112921 h 2538970"/>
                <a:gd name="connsiteX175" fmla="*/ 1535766 w 2485572"/>
                <a:gd name="connsiteY175" fmla="*/ 2107524 h 2538970"/>
                <a:gd name="connsiteX176" fmla="*/ 1501966 w 2485572"/>
                <a:gd name="connsiteY176" fmla="*/ 2090482 h 2538970"/>
                <a:gd name="connsiteX177" fmla="*/ 1496570 w 2485572"/>
                <a:gd name="connsiteY177" fmla="*/ 2087926 h 2538970"/>
                <a:gd name="connsiteX178" fmla="*/ 1493729 w 2485572"/>
                <a:gd name="connsiteY178" fmla="*/ 2085086 h 2538970"/>
                <a:gd name="connsiteX179" fmla="*/ 1488049 w 2485572"/>
                <a:gd name="connsiteY179" fmla="*/ 2082245 h 2538970"/>
                <a:gd name="connsiteX180" fmla="*/ 1426413 w 2485572"/>
                <a:gd name="connsiteY180" fmla="*/ 2059807 h 2538970"/>
                <a:gd name="connsiteX181" fmla="*/ 1364778 w 2485572"/>
                <a:gd name="connsiteY181" fmla="*/ 2056966 h 2538970"/>
                <a:gd name="connsiteX182" fmla="*/ 1336659 w 2485572"/>
                <a:gd name="connsiteY182" fmla="*/ 2048445 h 2538970"/>
                <a:gd name="connsiteX183" fmla="*/ 1311380 w 2485572"/>
                <a:gd name="connsiteY183" fmla="*/ 2034528 h 2538970"/>
                <a:gd name="connsiteX184" fmla="*/ 1305983 w 2485572"/>
                <a:gd name="connsiteY184" fmla="*/ 2031688 h 2538970"/>
                <a:gd name="connsiteX185" fmla="*/ 1303143 w 2485572"/>
                <a:gd name="connsiteY185" fmla="*/ 2026291 h 2538970"/>
                <a:gd name="connsiteX186" fmla="*/ 1300303 w 2485572"/>
                <a:gd name="connsiteY186" fmla="*/ 2023451 h 2538970"/>
                <a:gd name="connsiteX187" fmla="*/ 1266787 w 2485572"/>
                <a:gd name="connsiteY187" fmla="*/ 2006409 h 2538970"/>
                <a:gd name="connsiteX188" fmla="*/ 1255426 w 2485572"/>
                <a:gd name="connsiteY188" fmla="*/ 2006409 h 2538970"/>
                <a:gd name="connsiteX189" fmla="*/ 1238668 w 2485572"/>
                <a:gd name="connsiteY189" fmla="*/ 2001012 h 2538970"/>
                <a:gd name="connsiteX190" fmla="*/ 1232987 w 2485572"/>
                <a:gd name="connsiteY190" fmla="*/ 2001012 h 2538970"/>
                <a:gd name="connsiteX191" fmla="*/ 1216229 w 2485572"/>
                <a:gd name="connsiteY191" fmla="*/ 1995331 h 2538970"/>
                <a:gd name="connsiteX192" fmla="*/ 1213389 w 2485572"/>
                <a:gd name="connsiteY192" fmla="*/ 1992491 h 2538970"/>
                <a:gd name="connsiteX193" fmla="*/ 1185554 w 2485572"/>
                <a:gd name="connsiteY193" fmla="*/ 1984254 h 2538970"/>
                <a:gd name="connsiteX194" fmla="*/ 1179873 w 2485572"/>
                <a:gd name="connsiteY194" fmla="*/ 1984254 h 2538970"/>
                <a:gd name="connsiteX195" fmla="*/ 1157434 w 2485572"/>
                <a:gd name="connsiteY195" fmla="*/ 1981414 h 2538970"/>
                <a:gd name="connsiteX196" fmla="*/ 1109717 w 2485572"/>
                <a:gd name="connsiteY196" fmla="*/ 1947614 h 2538970"/>
                <a:gd name="connsiteX197" fmla="*/ 1098639 w 2485572"/>
                <a:gd name="connsiteY197" fmla="*/ 1944774 h 2538970"/>
                <a:gd name="connsiteX198" fmla="*/ 1067680 w 2485572"/>
                <a:gd name="connsiteY198" fmla="*/ 1919779 h 2538970"/>
                <a:gd name="connsiteX199" fmla="*/ 1056603 w 2485572"/>
                <a:gd name="connsiteY199" fmla="*/ 1888819 h 2538970"/>
                <a:gd name="connsiteX200" fmla="*/ 1053762 w 2485572"/>
                <a:gd name="connsiteY200" fmla="*/ 1880298 h 2538970"/>
                <a:gd name="connsiteX201" fmla="*/ 1022803 w 2485572"/>
                <a:gd name="connsiteY201" fmla="*/ 1860700 h 2538970"/>
                <a:gd name="connsiteX202" fmla="*/ 1019962 w 2485572"/>
                <a:gd name="connsiteY202" fmla="*/ 1858143 h 2538970"/>
                <a:gd name="connsiteX203" fmla="*/ 1006045 w 2485572"/>
                <a:gd name="connsiteY203" fmla="*/ 1824343 h 2538970"/>
                <a:gd name="connsiteX204" fmla="*/ 1006045 w 2485572"/>
                <a:gd name="connsiteY204" fmla="*/ 1813266 h 2538970"/>
                <a:gd name="connsiteX205" fmla="*/ 1011725 w 2485572"/>
                <a:gd name="connsiteY205" fmla="*/ 1793668 h 2538970"/>
                <a:gd name="connsiteX206" fmla="*/ 1019962 w 2485572"/>
                <a:gd name="connsiteY206" fmla="*/ 1768389 h 2538970"/>
                <a:gd name="connsiteX207" fmla="*/ 1025643 w 2485572"/>
                <a:gd name="connsiteY207" fmla="*/ 1737429 h 2538970"/>
                <a:gd name="connsiteX208" fmla="*/ 1025643 w 2485572"/>
                <a:gd name="connsiteY208" fmla="*/ 1723512 h 2538970"/>
                <a:gd name="connsiteX209" fmla="*/ 1019962 w 2485572"/>
                <a:gd name="connsiteY209" fmla="*/ 1720671 h 2538970"/>
                <a:gd name="connsiteX210" fmla="*/ 1014566 w 2485572"/>
                <a:gd name="connsiteY210" fmla="*/ 1712435 h 2538970"/>
                <a:gd name="connsiteX211" fmla="*/ 1011725 w 2485572"/>
                <a:gd name="connsiteY211" fmla="*/ 1709594 h 2538970"/>
                <a:gd name="connsiteX212" fmla="*/ 983606 w 2485572"/>
                <a:gd name="connsiteY212" fmla="*/ 1692552 h 2538970"/>
                <a:gd name="connsiteX213" fmla="*/ 977925 w 2485572"/>
                <a:gd name="connsiteY213" fmla="*/ 1692552 h 2538970"/>
                <a:gd name="connsiteX214" fmla="*/ 950090 w 2485572"/>
                <a:gd name="connsiteY214" fmla="*/ 1653356 h 2538970"/>
                <a:gd name="connsiteX215" fmla="*/ 950090 w 2485572"/>
                <a:gd name="connsiteY215" fmla="*/ 1639438 h 2538970"/>
                <a:gd name="connsiteX216" fmla="*/ 952931 w 2485572"/>
                <a:gd name="connsiteY216" fmla="*/ 1636598 h 2538970"/>
                <a:gd name="connsiteX217" fmla="*/ 975369 w 2485572"/>
                <a:gd name="connsiteY217" fmla="*/ 1597401 h 2538970"/>
                <a:gd name="connsiteX218" fmla="*/ 980766 w 2485572"/>
                <a:gd name="connsiteY218" fmla="*/ 1591721 h 2538970"/>
                <a:gd name="connsiteX219" fmla="*/ 1017406 w 2485572"/>
                <a:gd name="connsiteY219" fmla="*/ 1561045 h 2538970"/>
                <a:gd name="connsiteX220" fmla="*/ 1022803 w 2485572"/>
                <a:gd name="connsiteY220" fmla="*/ 1558205 h 2538970"/>
                <a:gd name="connsiteX221" fmla="*/ 1025643 w 2485572"/>
                <a:gd name="connsiteY221" fmla="*/ 1555364 h 2538970"/>
                <a:gd name="connsiteX222" fmla="*/ 1031324 w 2485572"/>
                <a:gd name="connsiteY222" fmla="*/ 1549684 h 2538970"/>
                <a:gd name="connsiteX223" fmla="*/ 1293866 w 2485572"/>
                <a:gd name="connsiteY223" fmla="*/ 1680648 h 2538970"/>
                <a:gd name="connsiteX224" fmla="*/ 1455791 w 2485572"/>
                <a:gd name="connsiteY224" fmla="*/ 1685410 h 2538970"/>
                <a:gd name="connsiteX225" fmla="*/ 1289417 w 2485572"/>
                <a:gd name="connsiteY225" fmla="*/ 1536685 h 2538970"/>
                <a:gd name="connsiteX226" fmla="*/ 1061999 w 2485572"/>
                <a:gd name="connsiteY226" fmla="*/ 1465610 h 2538970"/>
                <a:gd name="connsiteX227" fmla="*/ 1061999 w 2485572"/>
                <a:gd name="connsiteY227" fmla="*/ 1429254 h 2538970"/>
                <a:gd name="connsiteX228" fmla="*/ 1048082 w 2485572"/>
                <a:gd name="connsiteY228" fmla="*/ 1403975 h 2538970"/>
                <a:gd name="connsiteX229" fmla="*/ 1022803 w 2485572"/>
                <a:gd name="connsiteY229" fmla="*/ 1387217 h 2538970"/>
                <a:gd name="connsiteX230" fmla="*/ 1011725 w 2485572"/>
                <a:gd name="connsiteY230" fmla="*/ 1381536 h 2538970"/>
                <a:gd name="connsiteX231" fmla="*/ 1000364 w 2485572"/>
                <a:gd name="connsiteY231" fmla="*/ 1381536 h 2538970"/>
                <a:gd name="connsiteX232" fmla="*/ 961167 w 2485572"/>
                <a:gd name="connsiteY232" fmla="*/ 1376140 h 2538970"/>
                <a:gd name="connsiteX233" fmla="*/ 924811 w 2485572"/>
                <a:gd name="connsiteY233" fmla="*/ 1367618 h 2538970"/>
                <a:gd name="connsiteX234" fmla="*/ 919131 w 2485572"/>
                <a:gd name="connsiteY234" fmla="*/ 1367618 h 2538970"/>
                <a:gd name="connsiteX235" fmla="*/ 913450 w 2485572"/>
                <a:gd name="connsiteY235" fmla="*/ 1364778 h 2538970"/>
                <a:gd name="connsiteX236" fmla="*/ 908053 w 2485572"/>
                <a:gd name="connsiteY236" fmla="*/ 1364778 h 2538970"/>
                <a:gd name="connsiteX237" fmla="*/ 877094 w 2485572"/>
                <a:gd name="connsiteY237" fmla="*/ 1381536 h 2538970"/>
                <a:gd name="connsiteX238" fmla="*/ 868857 w 2485572"/>
                <a:gd name="connsiteY238" fmla="*/ 1390057 h 2538970"/>
                <a:gd name="connsiteX239" fmla="*/ 835057 w 2485572"/>
                <a:gd name="connsiteY239" fmla="*/ 1434934 h 2538970"/>
                <a:gd name="connsiteX240" fmla="*/ 832217 w 2485572"/>
                <a:gd name="connsiteY240" fmla="*/ 1440331 h 2538970"/>
                <a:gd name="connsiteX241" fmla="*/ 832217 w 2485572"/>
                <a:gd name="connsiteY241" fmla="*/ 1446012 h 2538970"/>
                <a:gd name="connsiteX242" fmla="*/ 767741 w 2485572"/>
                <a:gd name="connsiteY242" fmla="*/ 1513327 h 2538970"/>
                <a:gd name="connsiteX243" fmla="*/ 711787 w 2485572"/>
                <a:gd name="connsiteY243" fmla="*/ 1535766 h 2538970"/>
                <a:gd name="connsiteX244" fmla="*/ 686508 w 2485572"/>
                <a:gd name="connsiteY244" fmla="*/ 1541447 h 2538970"/>
                <a:gd name="connsiteX245" fmla="*/ 661513 w 2485572"/>
                <a:gd name="connsiteY245" fmla="*/ 1549684 h 2538970"/>
                <a:gd name="connsiteX246" fmla="*/ 658672 w 2485572"/>
                <a:gd name="connsiteY246" fmla="*/ 1552524 h 2538970"/>
                <a:gd name="connsiteX247" fmla="*/ 652992 w 2485572"/>
                <a:gd name="connsiteY247" fmla="*/ 1555364 h 2538970"/>
                <a:gd name="connsiteX248" fmla="*/ 624873 w 2485572"/>
                <a:gd name="connsiteY248" fmla="*/ 1561045 h 2538970"/>
                <a:gd name="connsiteX249" fmla="*/ 619476 w 2485572"/>
                <a:gd name="connsiteY249" fmla="*/ 1558205 h 2538970"/>
                <a:gd name="connsiteX250" fmla="*/ 616636 w 2485572"/>
                <a:gd name="connsiteY250" fmla="*/ 1555364 h 2538970"/>
                <a:gd name="connsiteX251" fmla="*/ 597037 w 2485572"/>
                <a:gd name="connsiteY251" fmla="*/ 1532926 h 2538970"/>
                <a:gd name="connsiteX252" fmla="*/ 594197 w 2485572"/>
                <a:gd name="connsiteY252" fmla="*/ 1521848 h 2538970"/>
                <a:gd name="connsiteX253" fmla="*/ 591357 w 2485572"/>
                <a:gd name="connsiteY253" fmla="*/ 1519008 h 2538970"/>
                <a:gd name="connsiteX254" fmla="*/ 566078 w 2485572"/>
                <a:gd name="connsiteY254" fmla="*/ 1482368 h 2538970"/>
                <a:gd name="connsiteX255" fmla="*/ 560397 w 2485572"/>
                <a:gd name="connsiteY255" fmla="*/ 1471291 h 2538970"/>
                <a:gd name="connsiteX256" fmla="*/ 555000 w 2485572"/>
                <a:gd name="connsiteY256" fmla="*/ 1465610 h 2538970"/>
                <a:gd name="connsiteX257" fmla="*/ 498762 w 2485572"/>
                <a:gd name="connsiteY257" fmla="*/ 1432094 h 2538970"/>
                <a:gd name="connsiteX258" fmla="*/ 490525 w 2485572"/>
                <a:gd name="connsiteY258" fmla="*/ 1429254 h 2538970"/>
                <a:gd name="connsiteX259" fmla="*/ 487685 w 2485572"/>
                <a:gd name="connsiteY259" fmla="*/ 1429254 h 2538970"/>
                <a:gd name="connsiteX260" fmla="*/ 462406 w 2485572"/>
                <a:gd name="connsiteY260" fmla="*/ 1426413 h 2538970"/>
                <a:gd name="connsiteX261" fmla="*/ 400770 w 2485572"/>
                <a:gd name="connsiteY261" fmla="*/ 1426413 h 2538970"/>
                <a:gd name="connsiteX262" fmla="*/ 392250 w 2485572"/>
                <a:gd name="connsiteY262" fmla="*/ 1423573 h 2538970"/>
                <a:gd name="connsiteX263" fmla="*/ 384013 w 2485572"/>
                <a:gd name="connsiteY263" fmla="*/ 1420733 h 2538970"/>
                <a:gd name="connsiteX264" fmla="*/ 375492 w 2485572"/>
                <a:gd name="connsiteY264" fmla="*/ 1420733 h 2538970"/>
                <a:gd name="connsiteX265" fmla="*/ 319537 w 2485572"/>
                <a:gd name="connsiteY265" fmla="*/ 1409655 h 2538970"/>
                <a:gd name="connsiteX266" fmla="*/ 313856 w 2485572"/>
                <a:gd name="connsiteY266" fmla="*/ 1406815 h 2538970"/>
                <a:gd name="connsiteX267" fmla="*/ 308176 w 2485572"/>
                <a:gd name="connsiteY267" fmla="*/ 1406815 h 2538970"/>
                <a:gd name="connsiteX268" fmla="*/ 297098 w 2485572"/>
                <a:gd name="connsiteY268" fmla="*/ 1401134 h 2538970"/>
                <a:gd name="connsiteX269" fmla="*/ 221546 w 2485572"/>
                <a:gd name="connsiteY269" fmla="*/ 1392898 h 2538970"/>
                <a:gd name="connsiteX270" fmla="*/ 213025 w 2485572"/>
                <a:gd name="connsiteY270" fmla="*/ 1392898 h 2538970"/>
                <a:gd name="connsiteX271" fmla="*/ 204504 w 2485572"/>
                <a:gd name="connsiteY271" fmla="*/ 1395738 h 2538970"/>
                <a:gd name="connsiteX272" fmla="*/ 154230 w 2485572"/>
                <a:gd name="connsiteY272" fmla="*/ 1406815 h 2538970"/>
                <a:gd name="connsiteX273" fmla="*/ 148549 w 2485572"/>
                <a:gd name="connsiteY273" fmla="*/ 1403975 h 2538970"/>
                <a:gd name="connsiteX274" fmla="*/ 137472 w 2485572"/>
                <a:gd name="connsiteY274" fmla="*/ 1398294 h 2538970"/>
                <a:gd name="connsiteX275" fmla="*/ 131791 w 2485572"/>
                <a:gd name="connsiteY275" fmla="*/ 1398294 h 2538970"/>
                <a:gd name="connsiteX276" fmla="*/ 67316 w 2485572"/>
                <a:gd name="connsiteY276" fmla="*/ 1418177 h 2538970"/>
                <a:gd name="connsiteX277" fmla="*/ 58795 w 2485572"/>
                <a:gd name="connsiteY277" fmla="*/ 1420733 h 2538970"/>
                <a:gd name="connsiteX278" fmla="*/ 50558 w 2485572"/>
                <a:gd name="connsiteY278" fmla="*/ 1423573 h 2538970"/>
                <a:gd name="connsiteX279" fmla="*/ 42037 w 2485572"/>
                <a:gd name="connsiteY279" fmla="*/ 1423573 h 2538970"/>
                <a:gd name="connsiteX280" fmla="*/ 5681 w 2485572"/>
                <a:gd name="connsiteY280" fmla="*/ 1432094 h 2538970"/>
                <a:gd name="connsiteX281" fmla="*/ 2840 w 2485572"/>
                <a:gd name="connsiteY281" fmla="*/ 1403975 h 2538970"/>
                <a:gd name="connsiteX282" fmla="*/ 0 w 2485572"/>
                <a:gd name="connsiteY282" fmla="*/ 1395738 h 2538970"/>
                <a:gd name="connsiteX283" fmla="*/ 5681 w 2485572"/>
                <a:gd name="connsiteY283" fmla="*/ 1373299 h 2538970"/>
                <a:gd name="connsiteX284" fmla="*/ 5681 w 2485572"/>
                <a:gd name="connsiteY284" fmla="*/ 1361938 h 2538970"/>
                <a:gd name="connsiteX285" fmla="*/ 11361 w 2485572"/>
                <a:gd name="connsiteY285" fmla="*/ 1345180 h 2538970"/>
                <a:gd name="connsiteX286" fmla="*/ 42037 w 2485572"/>
                <a:gd name="connsiteY286" fmla="*/ 1305983 h 2538970"/>
                <a:gd name="connsiteX287" fmla="*/ 47718 w 2485572"/>
                <a:gd name="connsiteY287" fmla="*/ 1294622 h 2538970"/>
                <a:gd name="connsiteX288" fmla="*/ 39197 w 2485572"/>
                <a:gd name="connsiteY288" fmla="*/ 1275024 h 2538970"/>
                <a:gd name="connsiteX289" fmla="*/ 33516 w 2485572"/>
                <a:gd name="connsiteY289" fmla="*/ 1269627 h 2538970"/>
                <a:gd name="connsiteX290" fmla="*/ 33516 w 2485572"/>
                <a:gd name="connsiteY290" fmla="*/ 1244348 h 2538970"/>
                <a:gd name="connsiteX291" fmla="*/ 64475 w 2485572"/>
                <a:gd name="connsiteY291" fmla="*/ 1213389 h 2538970"/>
                <a:gd name="connsiteX292" fmla="*/ 81233 w 2485572"/>
                <a:gd name="connsiteY292" fmla="*/ 1199471 h 2538970"/>
                <a:gd name="connsiteX293" fmla="*/ 86914 w 2485572"/>
                <a:gd name="connsiteY293" fmla="*/ 1190950 h 2538970"/>
                <a:gd name="connsiteX294" fmla="*/ 97991 w 2485572"/>
                <a:gd name="connsiteY294" fmla="*/ 1160275 h 2538970"/>
                <a:gd name="connsiteX295" fmla="*/ 95435 w 2485572"/>
                <a:gd name="connsiteY295" fmla="*/ 1151753 h 2538970"/>
                <a:gd name="connsiteX296" fmla="*/ 95435 w 2485572"/>
                <a:gd name="connsiteY296" fmla="*/ 1121078 h 2538970"/>
                <a:gd name="connsiteX297" fmla="*/ 100832 w 2485572"/>
                <a:gd name="connsiteY297" fmla="*/ 1112557 h 2538970"/>
                <a:gd name="connsiteX298" fmla="*/ 103672 w 2485572"/>
                <a:gd name="connsiteY298" fmla="*/ 1106876 h 2538970"/>
                <a:gd name="connsiteX299" fmla="*/ 154230 w 2485572"/>
                <a:gd name="connsiteY299" fmla="*/ 1070520 h 2538970"/>
                <a:gd name="connsiteX300" fmla="*/ 176668 w 2485572"/>
                <a:gd name="connsiteY300" fmla="*/ 1045241 h 2538970"/>
                <a:gd name="connsiteX301" fmla="*/ 176668 w 2485572"/>
                <a:gd name="connsiteY301" fmla="*/ 1037004 h 2538970"/>
                <a:gd name="connsiteX302" fmla="*/ 173828 w 2485572"/>
                <a:gd name="connsiteY302" fmla="*/ 1028483 h 2538970"/>
                <a:gd name="connsiteX303" fmla="*/ 157070 w 2485572"/>
                <a:gd name="connsiteY303" fmla="*/ 1008885 h 2538970"/>
                <a:gd name="connsiteX304" fmla="*/ 154230 w 2485572"/>
                <a:gd name="connsiteY304" fmla="*/ 1000648 h 2538970"/>
                <a:gd name="connsiteX305" fmla="*/ 157070 w 2485572"/>
                <a:gd name="connsiteY305" fmla="*/ 964008 h 2538970"/>
                <a:gd name="connsiteX306" fmla="*/ 154230 w 2485572"/>
                <a:gd name="connsiteY306" fmla="*/ 955771 h 2538970"/>
                <a:gd name="connsiteX307" fmla="*/ 126111 w 2485572"/>
                <a:gd name="connsiteY307" fmla="*/ 930492 h 2538970"/>
                <a:gd name="connsiteX308" fmla="*/ 112193 w 2485572"/>
                <a:gd name="connsiteY308" fmla="*/ 927652 h 2538970"/>
                <a:gd name="connsiteX309" fmla="*/ 109353 w 2485572"/>
                <a:gd name="connsiteY309" fmla="*/ 921971 h 2538970"/>
                <a:gd name="connsiteX310" fmla="*/ 109353 w 2485572"/>
                <a:gd name="connsiteY310" fmla="*/ 908053 h 2538970"/>
                <a:gd name="connsiteX311" fmla="*/ 117590 w 2485572"/>
                <a:gd name="connsiteY311" fmla="*/ 891295 h 2538970"/>
                <a:gd name="connsiteX312" fmla="*/ 123270 w 2485572"/>
                <a:gd name="connsiteY312" fmla="*/ 885615 h 2538970"/>
                <a:gd name="connsiteX313" fmla="*/ 148549 w 2485572"/>
                <a:gd name="connsiteY313" fmla="*/ 866016 h 2538970"/>
                <a:gd name="connsiteX314" fmla="*/ 128951 w 2485572"/>
                <a:gd name="connsiteY314" fmla="*/ 840738 h 2538970"/>
                <a:gd name="connsiteX315" fmla="*/ 126111 w 2485572"/>
                <a:gd name="connsiteY315" fmla="*/ 821139 h 2538970"/>
                <a:gd name="connsiteX316" fmla="*/ 140028 w 2485572"/>
                <a:gd name="connsiteY316" fmla="*/ 812618 h 2538970"/>
                <a:gd name="connsiteX317" fmla="*/ 142869 w 2485572"/>
                <a:gd name="connsiteY317" fmla="*/ 790464 h 2538970"/>
                <a:gd name="connsiteX318" fmla="*/ 154230 w 2485572"/>
                <a:gd name="connsiteY318" fmla="*/ 773422 h 2538970"/>
                <a:gd name="connsiteX319" fmla="*/ 157070 w 2485572"/>
                <a:gd name="connsiteY319" fmla="*/ 762344 h 2538970"/>
                <a:gd name="connsiteX320" fmla="*/ 157070 w 2485572"/>
                <a:gd name="connsiteY320" fmla="*/ 753824 h 2538970"/>
                <a:gd name="connsiteX321" fmla="*/ 145709 w 2485572"/>
                <a:gd name="connsiteY321" fmla="*/ 731385 h 2538970"/>
                <a:gd name="connsiteX322" fmla="*/ 145709 w 2485572"/>
                <a:gd name="connsiteY322" fmla="*/ 723148 h 2538970"/>
                <a:gd name="connsiteX323" fmla="*/ 159627 w 2485572"/>
                <a:gd name="connsiteY323" fmla="*/ 714627 h 2538970"/>
                <a:gd name="connsiteX324" fmla="*/ 204504 w 2485572"/>
                <a:gd name="connsiteY324" fmla="*/ 708946 h 2538970"/>
                <a:gd name="connsiteX325" fmla="*/ 232623 w 2485572"/>
                <a:gd name="connsiteY325" fmla="*/ 678271 h 2538970"/>
                <a:gd name="connsiteX326" fmla="*/ 232623 w 2485572"/>
                <a:gd name="connsiteY326" fmla="*/ 666909 h 2538970"/>
                <a:gd name="connsiteX327" fmla="*/ 215865 w 2485572"/>
                <a:gd name="connsiteY327" fmla="*/ 644755 h 2538970"/>
                <a:gd name="connsiteX328" fmla="*/ 218705 w 2485572"/>
                <a:gd name="connsiteY328" fmla="*/ 613795 h 2538970"/>
                <a:gd name="connsiteX329" fmla="*/ 241144 w 2485572"/>
                <a:gd name="connsiteY329" fmla="*/ 582836 h 2538970"/>
                <a:gd name="connsiteX330" fmla="*/ 252221 w 2485572"/>
                <a:gd name="connsiteY330" fmla="*/ 571758 h 2538970"/>
                <a:gd name="connsiteX331" fmla="*/ 285737 w 2485572"/>
                <a:gd name="connsiteY331" fmla="*/ 524041 h 2538970"/>
                <a:gd name="connsiteX332" fmla="*/ 291418 w 2485572"/>
                <a:gd name="connsiteY332" fmla="*/ 518644 h 2538970"/>
                <a:gd name="connsiteX333" fmla="*/ 322377 w 2485572"/>
                <a:gd name="connsiteY333" fmla="*/ 518644 h 2538970"/>
                <a:gd name="connsiteX334" fmla="*/ 333455 w 2485572"/>
                <a:gd name="connsiteY334" fmla="*/ 510123 h 2538970"/>
                <a:gd name="connsiteX335" fmla="*/ 341976 w 2485572"/>
                <a:gd name="connsiteY335" fmla="*/ 482004 h 2538970"/>
                <a:gd name="connsiteX336" fmla="*/ 347372 w 2485572"/>
                <a:gd name="connsiteY336" fmla="*/ 476607 h 2538970"/>
                <a:gd name="connsiteX337" fmla="*/ 386853 w 2485572"/>
                <a:gd name="connsiteY337" fmla="*/ 459565 h 2538970"/>
                <a:gd name="connsiteX338" fmla="*/ 389409 w 2485572"/>
                <a:gd name="connsiteY338" fmla="*/ 454169 h 2538970"/>
                <a:gd name="connsiteX339" fmla="*/ 400770 w 2485572"/>
                <a:gd name="connsiteY339" fmla="*/ 434570 h 2538970"/>
                <a:gd name="connsiteX340" fmla="*/ 414688 w 2485572"/>
                <a:gd name="connsiteY340" fmla="*/ 392534 h 2538970"/>
                <a:gd name="connsiteX341" fmla="*/ 428890 w 2485572"/>
                <a:gd name="connsiteY341" fmla="*/ 341976 h 2538970"/>
                <a:gd name="connsiteX342" fmla="*/ 434286 w 2485572"/>
                <a:gd name="connsiteY342" fmla="*/ 255062 h 2538970"/>
                <a:gd name="connsiteX343" fmla="*/ 437127 w 2485572"/>
                <a:gd name="connsiteY343" fmla="*/ 252221 h 2538970"/>
                <a:gd name="connsiteX344" fmla="*/ 448488 w 2485572"/>
                <a:gd name="connsiteY344" fmla="*/ 235463 h 2538970"/>
                <a:gd name="connsiteX345" fmla="*/ 468086 w 2485572"/>
                <a:gd name="connsiteY345" fmla="*/ 221546 h 2538970"/>
                <a:gd name="connsiteX346" fmla="*/ 501602 w 2485572"/>
                <a:gd name="connsiteY346" fmla="*/ 215865 h 2538970"/>
                <a:gd name="connsiteX347" fmla="*/ 512964 w 2485572"/>
                <a:gd name="connsiteY347" fmla="*/ 213025 h 2538970"/>
                <a:gd name="connsiteX348" fmla="*/ 555000 w 2485572"/>
                <a:gd name="connsiteY348" fmla="*/ 187746 h 2538970"/>
                <a:gd name="connsiteX349" fmla="*/ 557557 w 2485572"/>
                <a:gd name="connsiteY349" fmla="*/ 182349 h 2538970"/>
                <a:gd name="connsiteX350" fmla="*/ 602434 w 2485572"/>
                <a:gd name="connsiteY350" fmla="*/ 131791 h 2538970"/>
                <a:gd name="connsiteX351" fmla="*/ 605274 w 2485572"/>
                <a:gd name="connsiteY351" fmla="*/ 123270 h 2538970"/>
                <a:gd name="connsiteX352" fmla="*/ 594197 w 2485572"/>
                <a:gd name="connsiteY352" fmla="*/ 70156 h 2538970"/>
                <a:gd name="connsiteX353" fmla="*/ 650151 w 2485572"/>
                <a:gd name="connsiteY353" fmla="*/ 92595 h 2538970"/>
                <a:gd name="connsiteX354" fmla="*/ 664069 w 2485572"/>
                <a:gd name="connsiteY354" fmla="*/ 92595 h 2538970"/>
                <a:gd name="connsiteX355" fmla="*/ 689348 w 2485572"/>
                <a:gd name="connsiteY355" fmla="*/ 98275 h 2538970"/>
                <a:gd name="connsiteX356" fmla="*/ 723148 w 2485572"/>
                <a:gd name="connsiteY356" fmla="*/ 89754 h 2538970"/>
                <a:gd name="connsiteX357" fmla="*/ 725704 w 2485572"/>
                <a:gd name="connsiteY357" fmla="*/ 92595 h 2538970"/>
                <a:gd name="connsiteX358" fmla="*/ 731385 w 2485572"/>
                <a:gd name="connsiteY358" fmla="*/ 92595 h 2538970"/>
                <a:gd name="connsiteX359" fmla="*/ 737065 w 2485572"/>
                <a:gd name="connsiteY359" fmla="*/ 95435 h 2538970"/>
                <a:gd name="connsiteX360" fmla="*/ 742746 w 2485572"/>
                <a:gd name="connsiteY360" fmla="*/ 95435 h 2538970"/>
                <a:gd name="connsiteX361" fmla="*/ 779102 w 2485572"/>
                <a:gd name="connsiteY361" fmla="*/ 75837 h 2538970"/>
                <a:gd name="connsiteX362" fmla="*/ 818299 w 2485572"/>
                <a:gd name="connsiteY362" fmla="*/ 39197 h 2538970"/>
                <a:gd name="connsiteX363" fmla="*/ 823980 w 2485572"/>
                <a:gd name="connsiteY363" fmla="*/ 33800 h 2538970"/>
                <a:gd name="connsiteX364" fmla="*/ 851815 w 2485572"/>
                <a:gd name="connsiteY364" fmla="*/ 19598 h 2538970"/>
                <a:gd name="connsiteX365" fmla="*/ 854655 w 2485572"/>
                <a:gd name="connsiteY365" fmla="*/ 14202 h 2538970"/>
                <a:gd name="connsiteX366" fmla="*/ 888455 w 2485572"/>
                <a:gd name="connsiteY366" fmla="*/ 8521 h 2538970"/>
                <a:gd name="connsiteX367" fmla="*/ 893852 w 2485572"/>
                <a:gd name="connsiteY367" fmla="*/ 11361 h 2538970"/>
                <a:gd name="connsiteX368" fmla="*/ 933332 w 2485572"/>
                <a:gd name="connsiteY368" fmla="*/ 36640 h 2538970"/>
                <a:gd name="connsiteX369" fmla="*/ 938729 w 2485572"/>
                <a:gd name="connsiteY369" fmla="*/ 42037 h 2538970"/>
                <a:gd name="connsiteX370" fmla="*/ 969689 w 2485572"/>
                <a:gd name="connsiteY370" fmla="*/ 61635 h 2538970"/>
                <a:gd name="connsiteX371" fmla="*/ 972529 w 2485572"/>
                <a:gd name="connsiteY371" fmla="*/ 64475 h 2538970"/>
                <a:gd name="connsiteX372" fmla="*/ 977925 w 2485572"/>
                <a:gd name="connsiteY372" fmla="*/ 67316 h 2538970"/>
                <a:gd name="connsiteX373" fmla="*/ 1011725 w 2485572"/>
                <a:gd name="connsiteY373" fmla="*/ 67316 h 2538970"/>
                <a:gd name="connsiteX374" fmla="*/ 1031324 w 2485572"/>
                <a:gd name="connsiteY374" fmla="*/ 64475 h 2538970"/>
                <a:gd name="connsiteX375" fmla="*/ 1042401 w 2485572"/>
                <a:gd name="connsiteY375" fmla="*/ 64475 h 2538970"/>
                <a:gd name="connsiteX376" fmla="*/ 1104036 w 2485572"/>
                <a:gd name="connsiteY376" fmla="*/ 70156 h 2538970"/>
                <a:gd name="connsiteX377" fmla="*/ 1109717 w 2485572"/>
                <a:gd name="connsiteY377" fmla="*/ 75837 h 2538970"/>
                <a:gd name="connsiteX378" fmla="*/ 1118238 w 2485572"/>
                <a:gd name="connsiteY378" fmla="*/ 81233 h 2538970"/>
                <a:gd name="connsiteX379" fmla="*/ 1121078 w 2485572"/>
                <a:gd name="connsiteY379" fmla="*/ 84074 h 2538970"/>
                <a:gd name="connsiteX380" fmla="*/ 1143517 w 2485572"/>
                <a:gd name="connsiteY380" fmla="*/ 95435 h 2538970"/>
                <a:gd name="connsiteX381" fmla="*/ 1151754 w 2485572"/>
                <a:gd name="connsiteY381" fmla="*/ 100832 h 2538970"/>
                <a:gd name="connsiteX382" fmla="*/ 1171352 w 2485572"/>
                <a:gd name="connsiteY382" fmla="*/ 100832 h 2538970"/>
                <a:gd name="connsiteX383" fmla="*/ 1174192 w 2485572"/>
                <a:gd name="connsiteY383" fmla="*/ 98275 h 2538970"/>
                <a:gd name="connsiteX384" fmla="*/ 1188110 w 2485572"/>
                <a:gd name="connsiteY384" fmla="*/ 89754 h 2538970"/>
                <a:gd name="connsiteX385" fmla="*/ 1193791 w 2485572"/>
                <a:gd name="connsiteY385" fmla="*/ 84074 h 2538970"/>
                <a:gd name="connsiteX386" fmla="*/ 1238668 w 2485572"/>
                <a:gd name="connsiteY386" fmla="*/ 75837 h 2538970"/>
                <a:gd name="connsiteX387" fmla="*/ 1244348 w 2485572"/>
                <a:gd name="connsiteY387" fmla="*/ 78677 h 2538970"/>
                <a:gd name="connsiteX388" fmla="*/ 1272184 w 2485572"/>
                <a:gd name="connsiteY388" fmla="*/ 75837 h 2538970"/>
                <a:gd name="connsiteX389" fmla="*/ 1280705 w 2485572"/>
                <a:gd name="connsiteY389" fmla="*/ 72996 h 2538970"/>
                <a:gd name="connsiteX390" fmla="*/ 1286385 w 2485572"/>
                <a:gd name="connsiteY390" fmla="*/ 72996 h 2538970"/>
                <a:gd name="connsiteX391" fmla="*/ 1348020 w 2485572"/>
                <a:gd name="connsiteY391" fmla="*/ 50558 h 2538970"/>
                <a:gd name="connsiteX392" fmla="*/ 1350861 w 2485572"/>
                <a:gd name="connsiteY392" fmla="*/ 50558 h 2538970"/>
                <a:gd name="connsiteX393" fmla="*/ 1392898 w 2485572"/>
                <a:gd name="connsiteY393" fmla="*/ 39197 h 2538970"/>
                <a:gd name="connsiteX394" fmla="*/ 1406815 w 2485572"/>
                <a:gd name="connsiteY394" fmla="*/ 39197 h 2538970"/>
                <a:gd name="connsiteX395" fmla="*/ 1459929 w 2485572"/>
                <a:gd name="connsiteY395" fmla="*/ 36640 h 2538970"/>
                <a:gd name="connsiteX396" fmla="*/ 1468450 w 2485572"/>
                <a:gd name="connsiteY396" fmla="*/ 36640 h 2538970"/>
                <a:gd name="connsiteX397" fmla="*/ 1474131 w 2485572"/>
                <a:gd name="connsiteY397" fmla="*/ 33800 h 2538970"/>
                <a:gd name="connsiteX398" fmla="*/ 1479528 w 2485572"/>
                <a:gd name="connsiteY398" fmla="*/ 30960 h 2538970"/>
                <a:gd name="connsiteX399" fmla="*/ 1485208 w 2485572"/>
                <a:gd name="connsiteY399" fmla="*/ 30960 h 2538970"/>
                <a:gd name="connsiteX400" fmla="*/ 1544003 w 2485572"/>
                <a:gd name="connsiteY400" fmla="*/ 16758 h 2538970"/>
                <a:gd name="connsiteX401" fmla="*/ 1549684 w 2485572"/>
                <a:gd name="connsiteY401" fmla="*/ 14202 h 2538970"/>
                <a:gd name="connsiteX402" fmla="*/ 1555364 w 2485572"/>
                <a:gd name="connsiteY402" fmla="*/ 14202 h 2538970"/>
                <a:gd name="connsiteX403" fmla="*/ 1563601 w 2485572"/>
                <a:gd name="connsiteY403" fmla="*/ 11361 h 2538970"/>
                <a:gd name="connsiteX404" fmla="*/ 1614159 w 2485572"/>
                <a:gd name="connsiteY404" fmla="*/ 22439 h 2538970"/>
                <a:gd name="connsiteX405" fmla="*/ 1619840 w 2485572"/>
                <a:gd name="connsiteY405" fmla="*/ 19598 h 2538970"/>
                <a:gd name="connsiteX406" fmla="*/ 1630917 w 2485572"/>
                <a:gd name="connsiteY406" fmla="*/ 16758 h 2538970"/>
                <a:gd name="connsiteX407" fmla="*/ 1645119 w 2485572"/>
                <a:gd name="connsiteY407" fmla="*/ 8521 h 2538970"/>
                <a:gd name="connsiteX408" fmla="*/ 1653356 w 2485572"/>
                <a:gd name="connsiteY408" fmla="*/ 5681 h 2538970"/>
                <a:gd name="connsiteX409" fmla="*/ 1689712 w 2485572"/>
                <a:gd name="connsiteY409" fmla="*/ 0 h 2538970"/>
                <a:gd name="connsiteX410" fmla="*/ 1698233 w 2485572"/>
                <a:gd name="connsiteY410" fmla="*/ 11361 h 2538970"/>
                <a:gd name="connsiteX411" fmla="*/ 1703914 w 2485572"/>
                <a:gd name="connsiteY411" fmla="*/ 14202 h 2538970"/>
                <a:gd name="connsiteX412" fmla="*/ 1709310 w 2485572"/>
                <a:gd name="connsiteY412" fmla="*/ 16758 h 2538970"/>
                <a:gd name="connsiteX413" fmla="*/ 1717831 w 2485572"/>
                <a:gd name="connsiteY413" fmla="*/ 16758 h 2538970"/>
                <a:gd name="connsiteX414" fmla="*/ 1757028 w 2485572"/>
                <a:gd name="connsiteY414" fmla="*/ 22439 h 2538970"/>
                <a:gd name="connsiteX415" fmla="*/ 1762708 w 2485572"/>
                <a:gd name="connsiteY415" fmla="*/ 25279 h 2538970"/>
                <a:gd name="connsiteX416" fmla="*/ 1768389 w 2485572"/>
                <a:gd name="connsiteY416" fmla="*/ 25279 h 2538970"/>
                <a:gd name="connsiteX417" fmla="*/ 1787987 w 2485572"/>
                <a:gd name="connsiteY417" fmla="*/ 33800 h 2538970"/>
                <a:gd name="connsiteX418" fmla="*/ 1793384 w 2485572"/>
                <a:gd name="connsiteY418" fmla="*/ 33800 h 2538970"/>
                <a:gd name="connsiteX419" fmla="*/ 1801905 w 2485572"/>
                <a:gd name="connsiteY419" fmla="*/ 36640 h 2538970"/>
                <a:gd name="connsiteX420" fmla="*/ 1835421 w 2485572"/>
                <a:gd name="connsiteY420" fmla="*/ 42037 h 2538970"/>
                <a:gd name="connsiteX421" fmla="*/ 1891659 w 2485572"/>
                <a:gd name="connsiteY421" fmla="*/ 61635 h 2538970"/>
                <a:gd name="connsiteX422" fmla="*/ 1897340 w 2485572"/>
                <a:gd name="connsiteY422" fmla="*/ 64475 h 2538970"/>
                <a:gd name="connsiteX423" fmla="*/ 1899896 w 2485572"/>
                <a:gd name="connsiteY423" fmla="*/ 67316 h 2538970"/>
                <a:gd name="connsiteX424" fmla="*/ 1944774 w 2485572"/>
                <a:gd name="connsiteY424" fmla="*/ 123270 h 2538970"/>
                <a:gd name="connsiteX425" fmla="*/ 1947614 w 2485572"/>
                <a:gd name="connsiteY425" fmla="*/ 128951 h 2538970"/>
                <a:gd name="connsiteX426" fmla="*/ 1950454 w 2485572"/>
                <a:gd name="connsiteY426" fmla="*/ 131791 h 2538970"/>
                <a:gd name="connsiteX427" fmla="*/ 1956135 w 2485572"/>
                <a:gd name="connsiteY427" fmla="*/ 140312 h 2538970"/>
                <a:gd name="connsiteX428" fmla="*/ 1958975 w 2485572"/>
                <a:gd name="connsiteY428" fmla="*/ 145709 h 2538970"/>
                <a:gd name="connsiteX429" fmla="*/ 1961532 w 2485572"/>
                <a:gd name="connsiteY429" fmla="*/ 154230 h 2538970"/>
                <a:gd name="connsiteX430" fmla="*/ 1998172 w 2485572"/>
                <a:gd name="connsiteY430" fmla="*/ 204788 h 2538970"/>
                <a:gd name="connsiteX431" fmla="*/ 2003569 w 2485572"/>
                <a:gd name="connsiteY431" fmla="*/ 207344 h 2538970"/>
                <a:gd name="connsiteX432" fmla="*/ 2009249 w 2485572"/>
                <a:gd name="connsiteY432" fmla="*/ 210184 h 2538970"/>
                <a:gd name="connsiteX433" fmla="*/ 2017770 w 2485572"/>
                <a:gd name="connsiteY433" fmla="*/ 210184 h 2538970"/>
                <a:gd name="connsiteX434" fmla="*/ 2026007 w 2485572"/>
                <a:gd name="connsiteY434" fmla="*/ 213025 h 2538970"/>
                <a:gd name="connsiteX435" fmla="*/ 2037368 w 2485572"/>
                <a:gd name="connsiteY435" fmla="*/ 215865 h 2538970"/>
                <a:gd name="connsiteX436" fmla="*/ 2099003 w 2485572"/>
                <a:gd name="connsiteY436" fmla="*/ 221546 h 2538970"/>
                <a:gd name="connsiteX437" fmla="*/ 2104684 w 2485572"/>
                <a:gd name="connsiteY437" fmla="*/ 224386 h 2538970"/>
                <a:gd name="connsiteX438" fmla="*/ 2112921 w 2485572"/>
                <a:gd name="connsiteY438" fmla="*/ 224386 h 2538970"/>
                <a:gd name="connsiteX439" fmla="*/ 2124283 w 2485572"/>
                <a:gd name="connsiteY439" fmla="*/ 229783 h 2538970"/>
                <a:gd name="connsiteX440" fmla="*/ 2177397 w 2485572"/>
                <a:gd name="connsiteY440" fmla="*/ 229783 h 2538970"/>
                <a:gd name="connsiteX441" fmla="*/ 2185918 w 2485572"/>
                <a:gd name="connsiteY441" fmla="*/ 232623 h 2538970"/>
                <a:gd name="connsiteX442" fmla="*/ 2213753 w 2485572"/>
                <a:gd name="connsiteY442" fmla="*/ 226942 h 2538970"/>
                <a:gd name="connsiteX443" fmla="*/ 2219434 w 2485572"/>
                <a:gd name="connsiteY443" fmla="*/ 224386 h 2538970"/>
                <a:gd name="connsiteX444" fmla="*/ 2241872 w 2485572"/>
                <a:gd name="connsiteY444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54958 w 2485572"/>
                <a:gd name="connsiteY70" fmla="*/ 1712435 h 2538970"/>
                <a:gd name="connsiteX71" fmla="*/ 2152118 w 2485572"/>
                <a:gd name="connsiteY71" fmla="*/ 1717831 h 2538970"/>
                <a:gd name="connsiteX72" fmla="*/ 2143881 w 2485572"/>
                <a:gd name="connsiteY72" fmla="*/ 1751631 h 2538970"/>
                <a:gd name="connsiteX73" fmla="*/ 2143881 w 2485572"/>
                <a:gd name="connsiteY73" fmla="*/ 1754471 h 2538970"/>
                <a:gd name="connsiteX74" fmla="*/ 2135360 w 2485572"/>
                <a:gd name="connsiteY74" fmla="*/ 1774070 h 2538970"/>
                <a:gd name="connsiteX75" fmla="*/ 2132519 w 2485572"/>
                <a:gd name="connsiteY75" fmla="*/ 1790828 h 2538970"/>
                <a:gd name="connsiteX76" fmla="*/ 2152118 w 2485572"/>
                <a:gd name="connsiteY76" fmla="*/ 1869221 h 2538970"/>
                <a:gd name="connsiteX77" fmla="*/ 2157798 w 2485572"/>
                <a:gd name="connsiteY77" fmla="*/ 1885979 h 2538970"/>
                <a:gd name="connsiteX78" fmla="*/ 2160639 w 2485572"/>
                <a:gd name="connsiteY78" fmla="*/ 1888819 h 2538970"/>
                <a:gd name="connsiteX79" fmla="*/ 2163479 w 2485572"/>
                <a:gd name="connsiteY79" fmla="*/ 1894500 h 2538970"/>
                <a:gd name="connsiteX80" fmla="*/ 2169160 w 2485572"/>
                <a:gd name="connsiteY80" fmla="*/ 1900180 h 2538970"/>
                <a:gd name="connsiteX81" fmla="*/ 2188758 w 2485572"/>
                <a:gd name="connsiteY81" fmla="*/ 1930856 h 2538970"/>
                <a:gd name="connsiteX82" fmla="*/ 2191314 w 2485572"/>
                <a:gd name="connsiteY82" fmla="*/ 1936537 h 2538970"/>
                <a:gd name="connsiteX83" fmla="*/ 2219434 w 2485572"/>
                <a:gd name="connsiteY83" fmla="*/ 1970052 h 2538970"/>
                <a:gd name="connsiteX84" fmla="*/ 2236191 w 2485572"/>
                <a:gd name="connsiteY84" fmla="*/ 1992491 h 2538970"/>
                <a:gd name="connsiteX85" fmla="*/ 2239032 w 2485572"/>
                <a:gd name="connsiteY85" fmla="*/ 1995331 h 2538970"/>
                <a:gd name="connsiteX86" fmla="*/ 2250393 w 2485572"/>
                <a:gd name="connsiteY86" fmla="*/ 2014929 h 2538970"/>
                <a:gd name="connsiteX87" fmla="*/ 2278228 w 2485572"/>
                <a:gd name="connsiteY87" fmla="*/ 2048445 h 2538970"/>
                <a:gd name="connsiteX88" fmla="*/ 2286749 w 2485572"/>
                <a:gd name="connsiteY88" fmla="*/ 2065488 h 2538970"/>
                <a:gd name="connsiteX89" fmla="*/ 2295270 w 2485572"/>
                <a:gd name="connsiteY89" fmla="*/ 2085086 h 2538970"/>
                <a:gd name="connsiteX90" fmla="*/ 2295270 w 2485572"/>
                <a:gd name="connsiteY90" fmla="*/ 2087926 h 2538970"/>
                <a:gd name="connsiteX91" fmla="*/ 2292430 w 2485572"/>
                <a:gd name="connsiteY91" fmla="*/ 2093323 h 2538970"/>
                <a:gd name="connsiteX92" fmla="*/ 2275388 w 2485572"/>
                <a:gd name="connsiteY92" fmla="*/ 2127123 h 2538970"/>
                <a:gd name="connsiteX93" fmla="*/ 2275388 w 2485572"/>
                <a:gd name="connsiteY93" fmla="*/ 2132519 h 2538970"/>
                <a:gd name="connsiteX94" fmla="*/ 2272832 w 2485572"/>
                <a:gd name="connsiteY94" fmla="*/ 2138200 h 2538970"/>
                <a:gd name="connsiteX95" fmla="*/ 2283909 w 2485572"/>
                <a:gd name="connsiteY95" fmla="*/ 2172000 h 2538970"/>
                <a:gd name="connsiteX96" fmla="*/ 2295270 w 2485572"/>
                <a:gd name="connsiteY96" fmla="*/ 2199835 h 2538970"/>
                <a:gd name="connsiteX97" fmla="*/ 2295270 w 2485572"/>
                <a:gd name="connsiteY97" fmla="*/ 2205516 h 2538970"/>
                <a:gd name="connsiteX98" fmla="*/ 2297827 w 2485572"/>
                <a:gd name="connsiteY98" fmla="*/ 2211196 h 2538970"/>
                <a:gd name="connsiteX99" fmla="*/ 2295270 w 2485572"/>
                <a:gd name="connsiteY99" fmla="*/ 2216593 h 2538970"/>
                <a:gd name="connsiteX100" fmla="*/ 2275388 w 2485572"/>
                <a:gd name="connsiteY100" fmla="*/ 2272832 h 2538970"/>
                <a:gd name="connsiteX101" fmla="*/ 2275388 w 2485572"/>
                <a:gd name="connsiteY101" fmla="*/ 2278512 h 2538970"/>
                <a:gd name="connsiteX102" fmla="*/ 2272832 w 2485572"/>
                <a:gd name="connsiteY102" fmla="*/ 2283909 h 2538970"/>
                <a:gd name="connsiteX103" fmla="*/ 2269991 w 2485572"/>
                <a:gd name="connsiteY103" fmla="*/ 2312028 h 2538970"/>
                <a:gd name="connsiteX104" fmla="*/ 2269991 w 2485572"/>
                <a:gd name="connsiteY104" fmla="*/ 2317709 h 2538970"/>
                <a:gd name="connsiteX105" fmla="*/ 2278228 w 2485572"/>
                <a:gd name="connsiteY105" fmla="*/ 2345544 h 2538970"/>
                <a:gd name="connsiteX106" fmla="*/ 2281069 w 2485572"/>
                <a:gd name="connsiteY106" fmla="*/ 2354065 h 2538970"/>
                <a:gd name="connsiteX107" fmla="*/ 2283909 w 2485572"/>
                <a:gd name="connsiteY107" fmla="*/ 2356905 h 2538970"/>
                <a:gd name="connsiteX108" fmla="*/ 2289590 w 2485572"/>
                <a:gd name="connsiteY108" fmla="*/ 2365142 h 2538970"/>
                <a:gd name="connsiteX109" fmla="*/ 2278228 w 2485572"/>
                <a:gd name="connsiteY109" fmla="*/ 2396102 h 2538970"/>
                <a:gd name="connsiteX110" fmla="*/ 2275388 w 2485572"/>
                <a:gd name="connsiteY110" fmla="*/ 2401782 h 2538970"/>
                <a:gd name="connsiteX111" fmla="*/ 2258630 w 2485572"/>
                <a:gd name="connsiteY111" fmla="*/ 2429618 h 2538970"/>
                <a:gd name="connsiteX112" fmla="*/ 2255790 w 2485572"/>
                <a:gd name="connsiteY112" fmla="*/ 2435298 h 2538970"/>
                <a:gd name="connsiteX113" fmla="*/ 2253233 w 2485572"/>
                <a:gd name="connsiteY113" fmla="*/ 2463418 h 2538970"/>
                <a:gd name="connsiteX114" fmla="*/ 2258630 w 2485572"/>
                <a:gd name="connsiteY114" fmla="*/ 2483016 h 2538970"/>
                <a:gd name="connsiteX115" fmla="*/ 2258630 w 2485572"/>
                <a:gd name="connsiteY115" fmla="*/ 2488413 h 2538970"/>
                <a:gd name="connsiteX116" fmla="*/ 2239032 w 2485572"/>
                <a:gd name="connsiteY116" fmla="*/ 2513691 h 2538970"/>
                <a:gd name="connsiteX117" fmla="*/ 2236191 w 2485572"/>
                <a:gd name="connsiteY117" fmla="*/ 2522213 h 2538970"/>
                <a:gd name="connsiteX118" fmla="*/ 2225114 w 2485572"/>
                <a:gd name="connsiteY118" fmla="*/ 2538970 h 2538970"/>
                <a:gd name="connsiteX119" fmla="*/ 2216593 w 2485572"/>
                <a:gd name="connsiteY119" fmla="*/ 2538970 h 2538970"/>
                <a:gd name="connsiteX120" fmla="*/ 2191314 w 2485572"/>
                <a:gd name="connsiteY120" fmla="*/ 2530449 h 2538970"/>
                <a:gd name="connsiteX121" fmla="*/ 2185918 w 2485572"/>
                <a:gd name="connsiteY121" fmla="*/ 2525053 h 2538970"/>
                <a:gd name="connsiteX122" fmla="*/ 2174556 w 2485572"/>
                <a:gd name="connsiteY122" fmla="*/ 2502614 h 2538970"/>
                <a:gd name="connsiteX123" fmla="*/ 2154958 w 2485572"/>
                <a:gd name="connsiteY123" fmla="*/ 2480175 h 2538970"/>
                <a:gd name="connsiteX124" fmla="*/ 2154958 w 2485572"/>
                <a:gd name="connsiteY124" fmla="*/ 2471655 h 2538970"/>
                <a:gd name="connsiteX125" fmla="*/ 2152118 w 2485572"/>
                <a:gd name="connsiteY125" fmla="*/ 2452056 h 2538970"/>
                <a:gd name="connsiteX126" fmla="*/ 2143881 w 2485572"/>
                <a:gd name="connsiteY126" fmla="*/ 2418540 h 2538970"/>
                <a:gd name="connsiteX127" fmla="*/ 2143881 w 2485572"/>
                <a:gd name="connsiteY127" fmla="*/ 2415700 h 2538970"/>
                <a:gd name="connsiteX128" fmla="*/ 2138200 w 2485572"/>
                <a:gd name="connsiteY128" fmla="*/ 2396102 h 2538970"/>
                <a:gd name="connsiteX129" fmla="*/ 2135360 w 2485572"/>
                <a:gd name="connsiteY129" fmla="*/ 2393261 h 2538970"/>
                <a:gd name="connsiteX130" fmla="*/ 2129679 w 2485572"/>
                <a:gd name="connsiteY130" fmla="*/ 2390421 h 2538970"/>
                <a:gd name="connsiteX131" fmla="*/ 2099003 w 2485572"/>
                <a:gd name="connsiteY131" fmla="*/ 2387581 h 2538970"/>
                <a:gd name="connsiteX132" fmla="*/ 2087642 w 2485572"/>
                <a:gd name="connsiteY132" fmla="*/ 2384740 h 2538970"/>
                <a:gd name="connsiteX133" fmla="*/ 2070884 w 2485572"/>
                <a:gd name="connsiteY133" fmla="*/ 2376504 h 2538970"/>
                <a:gd name="connsiteX134" fmla="*/ 2068044 w 2485572"/>
                <a:gd name="connsiteY134" fmla="*/ 2370823 h 2538970"/>
                <a:gd name="connsiteX135" fmla="*/ 2051286 w 2485572"/>
                <a:gd name="connsiteY135" fmla="*/ 2354065 h 2538970"/>
                <a:gd name="connsiteX136" fmla="*/ 2048446 w 2485572"/>
                <a:gd name="connsiteY136" fmla="*/ 2348384 h 2538970"/>
                <a:gd name="connsiteX137" fmla="*/ 2043049 w 2485572"/>
                <a:gd name="connsiteY137" fmla="*/ 2325946 h 2538970"/>
                <a:gd name="connsiteX138" fmla="*/ 2014930 w 2485572"/>
                <a:gd name="connsiteY138" fmla="*/ 2300667 h 2538970"/>
                <a:gd name="connsiteX139" fmla="*/ 1986810 w 2485572"/>
                <a:gd name="connsiteY139" fmla="*/ 2300667 h 2538970"/>
                <a:gd name="connsiteX140" fmla="*/ 1956135 w 2485572"/>
                <a:gd name="connsiteY140" fmla="*/ 2303507 h 2538970"/>
                <a:gd name="connsiteX141" fmla="*/ 1950454 w 2485572"/>
                <a:gd name="connsiteY141" fmla="*/ 2300667 h 2538970"/>
                <a:gd name="connsiteX142" fmla="*/ 1928016 w 2485572"/>
                <a:gd name="connsiteY142" fmla="*/ 2278512 h 2538970"/>
                <a:gd name="connsiteX143" fmla="*/ 1925175 w 2485572"/>
                <a:gd name="connsiteY143" fmla="*/ 2272832 h 2538970"/>
                <a:gd name="connsiteX144" fmla="*/ 1885979 w 2485572"/>
                <a:gd name="connsiteY144" fmla="*/ 2261470 h 2538970"/>
                <a:gd name="connsiteX145" fmla="*/ 1872061 w 2485572"/>
                <a:gd name="connsiteY145" fmla="*/ 2222273 h 2538970"/>
                <a:gd name="connsiteX146" fmla="*/ 1869221 w 2485572"/>
                <a:gd name="connsiteY146" fmla="*/ 2194438 h 2538970"/>
                <a:gd name="connsiteX147" fmla="*/ 1869221 w 2485572"/>
                <a:gd name="connsiteY147" fmla="*/ 2185917 h 2538970"/>
                <a:gd name="connsiteX148" fmla="*/ 1863540 w 2485572"/>
                <a:gd name="connsiteY148" fmla="*/ 2163479 h 2538970"/>
                <a:gd name="connsiteX149" fmla="*/ 1860700 w 2485572"/>
                <a:gd name="connsiteY149" fmla="*/ 2154958 h 2538970"/>
                <a:gd name="connsiteX150" fmla="*/ 1855303 w 2485572"/>
                <a:gd name="connsiteY150" fmla="*/ 2152402 h 2538970"/>
                <a:gd name="connsiteX151" fmla="*/ 1813266 w 2485572"/>
                <a:gd name="connsiteY151" fmla="*/ 2166319 h 2538970"/>
                <a:gd name="connsiteX152" fmla="*/ 1810426 w 2485572"/>
                <a:gd name="connsiteY152" fmla="*/ 2177397 h 2538970"/>
                <a:gd name="connsiteX153" fmla="*/ 1818663 w 2485572"/>
                <a:gd name="connsiteY153" fmla="*/ 2194438 h 2538970"/>
                <a:gd name="connsiteX154" fmla="*/ 1818663 w 2485572"/>
                <a:gd name="connsiteY154" fmla="*/ 2211196 h 2538970"/>
                <a:gd name="connsiteX155" fmla="*/ 1813266 w 2485572"/>
                <a:gd name="connsiteY155" fmla="*/ 2214037 h 2538970"/>
                <a:gd name="connsiteX156" fmla="*/ 1776626 w 2485572"/>
                <a:gd name="connsiteY156" fmla="*/ 2208356 h 2538970"/>
                <a:gd name="connsiteX157" fmla="*/ 1771230 w 2485572"/>
                <a:gd name="connsiteY157" fmla="*/ 2205516 h 2538970"/>
                <a:gd name="connsiteX158" fmla="*/ 1762708 w 2485572"/>
                <a:gd name="connsiteY158" fmla="*/ 2202676 h 2538970"/>
                <a:gd name="connsiteX159" fmla="*/ 1748791 w 2485572"/>
                <a:gd name="connsiteY159" fmla="*/ 2202676 h 2538970"/>
                <a:gd name="connsiteX160" fmla="*/ 1740270 w 2485572"/>
                <a:gd name="connsiteY160" fmla="*/ 2194438 h 2538970"/>
                <a:gd name="connsiteX161" fmla="*/ 1731749 w 2485572"/>
                <a:gd name="connsiteY161" fmla="*/ 2188758 h 2538970"/>
                <a:gd name="connsiteX162" fmla="*/ 1723512 w 2485572"/>
                <a:gd name="connsiteY162" fmla="*/ 2174556 h 2538970"/>
                <a:gd name="connsiteX163" fmla="*/ 1703914 w 2485572"/>
                <a:gd name="connsiteY163" fmla="*/ 2169159 h 2538970"/>
                <a:gd name="connsiteX164" fmla="*/ 1698233 w 2485572"/>
                <a:gd name="connsiteY164" fmla="*/ 2166319 h 2538970"/>
                <a:gd name="connsiteX165" fmla="*/ 1692552 w 2485572"/>
                <a:gd name="connsiteY165" fmla="*/ 2163479 h 2538970"/>
                <a:gd name="connsiteX166" fmla="*/ 1656196 w 2485572"/>
                <a:gd name="connsiteY166" fmla="*/ 2160638 h 2538970"/>
                <a:gd name="connsiteX167" fmla="*/ 1647675 w 2485572"/>
                <a:gd name="connsiteY167" fmla="*/ 2163479 h 2538970"/>
                <a:gd name="connsiteX168" fmla="*/ 1605638 w 2485572"/>
                <a:gd name="connsiteY168" fmla="*/ 2169159 h 2538970"/>
                <a:gd name="connsiteX169" fmla="*/ 1600242 w 2485572"/>
                <a:gd name="connsiteY169" fmla="*/ 2169159 h 2538970"/>
                <a:gd name="connsiteX170" fmla="*/ 1566442 w 2485572"/>
                <a:gd name="connsiteY170" fmla="*/ 2146721 h 2538970"/>
                <a:gd name="connsiteX171" fmla="*/ 1563601 w 2485572"/>
                <a:gd name="connsiteY171" fmla="*/ 2143881 h 2538970"/>
                <a:gd name="connsiteX172" fmla="*/ 1561045 w 2485572"/>
                <a:gd name="connsiteY172" fmla="*/ 2141040 h 2538970"/>
                <a:gd name="connsiteX173" fmla="*/ 1541447 w 2485572"/>
                <a:gd name="connsiteY173" fmla="*/ 2112921 h 2538970"/>
                <a:gd name="connsiteX174" fmla="*/ 1535766 w 2485572"/>
                <a:gd name="connsiteY174" fmla="*/ 2107524 h 2538970"/>
                <a:gd name="connsiteX175" fmla="*/ 1501966 w 2485572"/>
                <a:gd name="connsiteY175" fmla="*/ 2090482 h 2538970"/>
                <a:gd name="connsiteX176" fmla="*/ 1496570 w 2485572"/>
                <a:gd name="connsiteY176" fmla="*/ 2087926 h 2538970"/>
                <a:gd name="connsiteX177" fmla="*/ 1493729 w 2485572"/>
                <a:gd name="connsiteY177" fmla="*/ 2085086 h 2538970"/>
                <a:gd name="connsiteX178" fmla="*/ 1488049 w 2485572"/>
                <a:gd name="connsiteY178" fmla="*/ 2082245 h 2538970"/>
                <a:gd name="connsiteX179" fmla="*/ 1426413 w 2485572"/>
                <a:gd name="connsiteY179" fmla="*/ 2059807 h 2538970"/>
                <a:gd name="connsiteX180" fmla="*/ 1364778 w 2485572"/>
                <a:gd name="connsiteY180" fmla="*/ 2056966 h 2538970"/>
                <a:gd name="connsiteX181" fmla="*/ 1336659 w 2485572"/>
                <a:gd name="connsiteY181" fmla="*/ 2048445 h 2538970"/>
                <a:gd name="connsiteX182" fmla="*/ 1311380 w 2485572"/>
                <a:gd name="connsiteY182" fmla="*/ 2034528 h 2538970"/>
                <a:gd name="connsiteX183" fmla="*/ 1305983 w 2485572"/>
                <a:gd name="connsiteY183" fmla="*/ 2031688 h 2538970"/>
                <a:gd name="connsiteX184" fmla="*/ 1303143 w 2485572"/>
                <a:gd name="connsiteY184" fmla="*/ 2026291 h 2538970"/>
                <a:gd name="connsiteX185" fmla="*/ 1300303 w 2485572"/>
                <a:gd name="connsiteY185" fmla="*/ 2023451 h 2538970"/>
                <a:gd name="connsiteX186" fmla="*/ 1266787 w 2485572"/>
                <a:gd name="connsiteY186" fmla="*/ 2006409 h 2538970"/>
                <a:gd name="connsiteX187" fmla="*/ 1255426 w 2485572"/>
                <a:gd name="connsiteY187" fmla="*/ 2006409 h 2538970"/>
                <a:gd name="connsiteX188" fmla="*/ 1238668 w 2485572"/>
                <a:gd name="connsiteY188" fmla="*/ 2001012 h 2538970"/>
                <a:gd name="connsiteX189" fmla="*/ 1232987 w 2485572"/>
                <a:gd name="connsiteY189" fmla="*/ 2001012 h 2538970"/>
                <a:gd name="connsiteX190" fmla="*/ 1216229 w 2485572"/>
                <a:gd name="connsiteY190" fmla="*/ 1995331 h 2538970"/>
                <a:gd name="connsiteX191" fmla="*/ 1213389 w 2485572"/>
                <a:gd name="connsiteY191" fmla="*/ 1992491 h 2538970"/>
                <a:gd name="connsiteX192" fmla="*/ 1185554 w 2485572"/>
                <a:gd name="connsiteY192" fmla="*/ 1984254 h 2538970"/>
                <a:gd name="connsiteX193" fmla="*/ 1179873 w 2485572"/>
                <a:gd name="connsiteY193" fmla="*/ 1984254 h 2538970"/>
                <a:gd name="connsiteX194" fmla="*/ 1157434 w 2485572"/>
                <a:gd name="connsiteY194" fmla="*/ 1981414 h 2538970"/>
                <a:gd name="connsiteX195" fmla="*/ 1109717 w 2485572"/>
                <a:gd name="connsiteY195" fmla="*/ 1947614 h 2538970"/>
                <a:gd name="connsiteX196" fmla="*/ 1098639 w 2485572"/>
                <a:gd name="connsiteY196" fmla="*/ 1944774 h 2538970"/>
                <a:gd name="connsiteX197" fmla="*/ 1067680 w 2485572"/>
                <a:gd name="connsiteY197" fmla="*/ 1919779 h 2538970"/>
                <a:gd name="connsiteX198" fmla="*/ 1056603 w 2485572"/>
                <a:gd name="connsiteY198" fmla="*/ 1888819 h 2538970"/>
                <a:gd name="connsiteX199" fmla="*/ 1053762 w 2485572"/>
                <a:gd name="connsiteY199" fmla="*/ 1880298 h 2538970"/>
                <a:gd name="connsiteX200" fmla="*/ 1022803 w 2485572"/>
                <a:gd name="connsiteY200" fmla="*/ 1860700 h 2538970"/>
                <a:gd name="connsiteX201" fmla="*/ 1019962 w 2485572"/>
                <a:gd name="connsiteY201" fmla="*/ 1858143 h 2538970"/>
                <a:gd name="connsiteX202" fmla="*/ 1006045 w 2485572"/>
                <a:gd name="connsiteY202" fmla="*/ 1824343 h 2538970"/>
                <a:gd name="connsiteX203" fmla="*/ 1006045 w 2485572"/>
                <a:gd name="connsiteY203" fmla="*/ 1813266 h 2538970"/>
                <a:gd name="connsiteX204" fmla="*/ 1011725 w 2485572"/>
                <a:gd name="connsiteY204" fmla="*/ 1793668 h 2538970"/>
                <a:gd name="connsiteX205" fmla="*/ 1019962 w 2485572"/>
                <a:gd name="connsiteY205" fmla="*/ 1768389 h 2538970"/>
                <a:gd name="connsiteX206" fmla="*/ 1025643 w 2485572"/>
                <a:gd name="connsiteY206" fmla="*/ 1737429 h 2538970"/>
                <a:gd name="connsiteX207" fmla="*/ 1025643 w 2485572"/>
                <a:gd name="connsiteY207" fmla="*/ 1723512 h 2538970"/>
                <a:gd name="connsiteX208" fmla="*/ 1019962 w 2485572"/>
                <a:gd name="connsiteY208" fmla="*/ 1720671 h 2538970"/>
                <a:gd name="connsiteX209" fmla="*/ 1014566 w 2485572"/>
                <a:gd name="connsiteY209" fmla="*/ 1712435 h 2538970"/>
                <a:gd name="connsiteX210" fmla="*/ 1011725 w 2485572"/>
                <a:gd name="connsiteY210" fmla="*/ 1709594 h 2538970"/>
                <a:gd name="connsiteX211" fmla="*/ 983606 w 2485572"/>
                <a:gd name="connsiteY211" fmla="*/ 1692552 h 2538970"/>
                <a:gd name="connsiteX212" fmla="*/ 977925 w 2485572"/>
                <a:gd name="connsiteY212" fmla="*/ 1692552 h 2538970"/>
                <a:gd name="connsiteX213" fmla="*/ 950090 w 2485572"/>
                <a:gd name="connsiteY213" fmla="*/ 1653356 h 2538970"/>
                <a:gd name="connsiteX214" fmla="*/ 950090 w 2485572"/>
                <a:gd name="connsiteY214" fmla="*/ 1639438 h 2538970"/>
                <a:gd name="connsiteX215" fmla="*/ 952931 w 2485572"/>
                <a:gd name="connsiteY215" fmla="*/ 1636598 h 2538970"/>
                <a:gd name="connsiteX216" fmla="*/ 975369 w 2485572"/>
                <a:gd name="connsiteY216" fmla="*/ 1597401 h 2538970"/>
                <a:gd name="connsiteX217" fmla="*/ 980766 w 2485572"/>
                <a:gd name="connsiteY217" fmla="*/ 1591721 h 2538970"/>
                <a:gd name="connsiteX218" fmla="*/ 1017406 w 2485572"/>
                <a:gd name="connsiteY218" fmla="*/ 1561045 h 2538970"/>
                <a:gd name="connsiteX219" fmla="*/ 1022803 w 2485572"/>
                <a:gd name="connsiteY219" fmla="*/ 1558205 h 2538970"/>
                <a:gd name="connsiteX220" fmla="*/ 1025643 w 2485572"/>
                <a:gd name="connsiteY220" fmla="*/ 1555364 h 2538970"/>
                <a:gd name="connsiteX221" fmla="*/ 1031324 w 2485572"/>
                <a:gd name="connsiteY221" fmla="*/ 1549684 h 2538970"/>
                <a:gd name="connsiteX222" fmla="*/ 1293866 w 2485572"/>
                <a:gd name="connsiteY222" fmla="*/ 1680648 h 2538970"/>
                <a:gd name="connsiteX223" fmla="*/ 1455791 w 2485572"/>
                <a:gd name="connsiteY223" fmla="*/ 1685410 h 2538970"/>
                <a:gd name="connsiteX224" fmla="*/ 1289417 w 2485572"/>
                <a:gd name="connsiteY224" fmla="*/ 1536685 h 2538970"/>
                <a:gd name="connsiteX225" fmla="*/ 1061999 w 2485572"/>
                <a:gd name="connsiteY225" fmla="*/ 1465610 h 2538970"/>
                <a:gd name="connsiteX226" fmla="*/ 1061999 w 2485572"/>
                <a:gd name="connsiteY226" fmla="*/ 1429254 h 2538970"/>
                <a:gd name="connsiteX227" fmla="*/ 1048082 w 2485572"/>
                <a:gd name="connsiteY227" fmla="*/ 1403975 h 2538970"/>
                <a:gd name="connsiteX228" fmla="*/ 1022803 w 2485572"/>
                <a:gd name="connsiteY228" fmla="*/ 1387217 h 2538970"/>
                <a:gd name="connsiteX229" fmla="*/ 1011725 w 2485572"/>
                <a:gd name="connsiteY229" fmla="*/ 1381536 h 2538970"/>
                <a:gd name="connsiteX230" fmla="*/ 1000364 w 2485572"/>
                <a:gd name="connsiteY230" fmla="*/ 1381536 h 2538970"/>
                <a:gd name="connsiteX231" fmla="*/ 961167 w 2485572"/>
                <a:gd name="connsiteY231" fmla="*/ 1376140 h 2538970"/>
                <a:gd name="connsiteX232" fmla="*/ 924811 w 2485572"/>
                <a:gd name="connsiteY232" fmla="*/ 1367618 h 2538970"/>
                <a:gd name="connsiteX233" fmla="*/ 919131 w 2485572"/>
                <a:gd name="connsiteY233" fmla="*/ 1367618 h 2538970"/>
                <a:gd name="connsiteX234" fmla="*/ 913450 w 2485572"/>
                <a:gd name="connsiteY234" fmla="*/ 1364778 h 2538970"/>
                <a:gd name="connsiteX235" fmla="*/ 908053 w 2485572"/>
                <a:gd name="connsiteY235" fmla="*/ 1364778 h 2538970"/>
                <a:gd name="connsiteX236" fmla="*/ 877094 w 2485572"/>
                <a:gd name="connsiteY236" fmla="*/ 1381536 h 2538970"/>
                <a:gd name="connsiteX237" fmla="*/ 868857 w 2485572"/>
                <a:gd name="connsiteY237" fmla="*/ 1390057 h 2538970"/>
                <a:gd name="connsiteX238" fmla="*/ 835057 w 2485572"/>
                <a:gd name="connsiteY238" fmla="*/ 1434934 h 2538970"/>
                <a:gd name="connsiteX239" fmla="*/ 832217 w 2485572"/>
                <a:gd name="connsiteY239" fmla="*/ 1440331 h 2538970"/>
                <a:gd name="connsiteX240" fmla="*/ 832217 w 2485572"/>
                <a:gd name="connsiteY240" fmla="*/ 1446012 h 2538970"/>
                <a:gd name="connsiteX241" fmla="*/ 767741 w 2485572"/>
                <a:gd name="connsiteY241" fmla="*/ 1513327 h 2538970"/>
                <a:gd name="connsiteX242" fmla="*/ 711787 w 2485572"/>
                <a:gd name="connsiteY242" fmla="*/ 1535766 h 2538970"/>
                <a:gd name="connsiteX243" fmla="*/ 686508 w 2485572"/>
                <a:gd name="connsiteY243" fmla="*/ 1541447 h 2538970"/>
                <a:gd name="connsiteX244" fmla="*/ 661513 w 2485572"/>
                <a:gd name="connsiteY244" fmla="*/ 1549684 h 2538970"/>
                <a:gd name="connsiteX245" fmla="*/ 658672 w 2485572"/>
                <a:gd name="connsiteY245" fmla="*/ 1552524 h 2538970"/>
                <a:gd name="connsiteX246" fmla="*/ 652992 w 2485572"/>
                <a:gd name="connsiteY246" fmla="*/ 1555364 h 2538970"/>
                <a:gd name="connsiteX247" fmla="*/ 624873 w 2485572"/>
                <a:gd name="connsiteY247" fmla="*/ 1561045 h 2538970"/>
                <a:gd name="connsiteX248" fmla="*/ 619476 w 2485572"/>
                <a:gd name="connsiteY248" fmla="*/ 1558205 h 2538970"/>
                <a:gd name="connsiteX249" fmla="*/ 616636 w 2485572"/>
                <a:gd name="connsiteY249" fmla="*/ 1555364 h 2538970"/>
                <a:gd name="connsiteX250" fmla="*/ 597037 w 2485572"/>
                <a:gd name="connsiteY250" fmla="*/ 1532926 h 2538970"/>
                <a:gd name="connsiteX251" fmla="*/ 594197 w 2485572"/>
                <a:gd name="connsiteY251" fmla="*/ 1521848 h 2538970"/>
                <a:gd name="connsiteX252" fmla="*/ 591357 w 2485572"/>
                <a:gd name="connsiteY252" fmla="*/ 1519008 h 2538970"/>
                <a:gd name="connsiteX253" fmla="*/ 566078 w 2485572"/>
                <a:gd name="connsiteY253" fmla="*/ 1482368 h 2538970"/>
                <a:gd name="connsiteX254" fmla="*/ 560397 w 2485572"/>
                <a:gd name="connsiteY254" fmla="*/ 1471291 h 2538970"/>
                <a:gd name="connsiteX255" fmla="*/ 555000 w 2485572"/>
                <a:gd name="connsiteY255" fmla="*/ 1465610 h 2538970"/>
                <a:gd name="connsiteX256" fmla="*/ 498762 w 2485572"/>
                <a:gd name="connsiteY256" fmla="*/ 1432094 h 2538970"/>
                <a:gd name="connsiteX257" fmla="*/ 490525 w 2485572"/>
                <a:gd name="connsiteY257" fmla="*/ 1429254 h 2538970"/>
                <a:gd name="connsiteX258" fmla="*/ 487685 w 2485572"/>
                <a:gd name="connsiteY258" fmla="*/ 1429254 h 2538970"/>
                <a:gd name="connsiteX259" fmla="*/ 462406 w 2485572"/>
                <a:gd name="connsiteY259" fmla="*/ 1426413 h 2538970"/>
                <a:gd name="connsiteX260" fmla="*/ 400770 w 2485572"/>
                <a:gd name="connsiteY260" fmla="*/ 1426413 h 2538970"/>
                <a:gd name="connsiteX261" fmla="*/ 392250 w 2485572"/>
                <a:gd name="connsiteY261" fmla="*/ 1423573 h 2538970"/>
                <a:gd name="connsiteX262" fmla="*/ 384013 w 2485572"/>
                <a:gd name="connsiteY262" fmla="*/ 1420733 h 2538970"/>
                <a:gd name="connsiteX263" fmla="*/ 375492 w 2485572"/>
                <a:gd name="connsiteY263" fmla="*/ 1420733 h 2538970"/>
                <a:gd name="connsiteX264" fmla="*/ 319537 w 2485572"/>
                <a:gd name="connsiteY264" fmla="*/ 1409655 h 2538970"/>
                <a:gd name="connsiteX265" fmla="*/ 313856 w 2485572"/>
                <a:gd name="connsiteY265" fmla="*/ 1406815 h 2538970"/>
                <a:gd name="connsiteX266" fmla="*/ 308176 w 2485572"/>
                <a:gd name="connsiteY266" fmla="*/ 1406815 h 2538970"/>
                <a:gd name="connsiteX267" fmla="*/ 297098 w 2485572"/>
                <a:gd name="connsiteY267" fmla="*/ 1401134 h 2538970"/>
                <a:gd name="connsiteX268" fmla="*/ 221546 w 2485572"/>
                <a:gd name="connsiteY268" fmla="*/ 1392898 h 2538970"/>
                <a:gd name="connsiteX269" fmla="*/ 213025 w 2485572"/>
                <a:gd name="connsiteY269" fmla="*/ 1392898 h 2538970"/>
                <a:gd name="connsiteX270" fmla="*/ 204504 w 2485572"/>
                <a:gd name="connsiteY270" fmla="*/ 1395738 h 2538970"/>
                <a:gd name="connsiteX271" fmla="*/ 154230 w 2485572"/>
                <a:gd name="connsiteY271" fmla="*/ 1406815 h 2538970"/>
                <a:gd name="connsiteX272" fmla="*/ 148549 w 2485572"/>
                <a:gd name="connsiteY272" fmla="*/ 1403975 h 2538970"/>
                <a:gd name="connsiteX273" fmla="*/ 137472 w 2485572"/>
                <a:gd name="connsiteY273" fmla="*/ 1398294 h 2538970"/>
                <a:gd name="connsiteX274" fmla="*/ 131791 w 2485572"/>
                <a:gd name="connsiteY274" fmla="*/ 1398294 h 2538970"/>
                <a:gd name="connsiteX275" fmla="*/ 67316 w 2485572"/>
                <a:gd name="connsiteY275" fmla="*/ 1418177 h 2538970"/>
                <a:gd name="connsiteX276" fmla="*/ 58795 w 2485572"/>
                <a:gd name="connsiteY276" fmla="*/ 1420733 h 2538970"/>
                <a:gd name="connsiteX277" fmla="*/ 50558 w 2485572"/>
                <a:gd name="connsiteY277" fmla="*/ 1423573 h 2538970"/>
                <a:gd name="connsiteX278" fmla="*/ 42037 w 2485572"/>
                <a:gd name="connsiteY278" fmla="*/ 1423573 h 2538970"/>
                <a:gd name="connsiteX279" fmla="*/ 5681 w 2485572"/>
                <a:gd name="connsiteY279" fmla="*/ 1432094 h 2538970"/>
                <a:gd name="connsiteX280" fmla="*/ 2840 w 2485572"/>
                <a:gd name="connsiteY280" fmla="*/ 1403975 h 2538970"/>
                <a:gd name="connsiteX281" fmla="*/ 0 w 2485572"/>
                <a:gd name="connsiteY281" fmla="*/ 1395738 h 2538970"/>
                <a:gd name="connsiteX282" fmla="*/ 5681 w 2485572"/>
                <a:gd name="connsiteY282" fmla="*/ 1373299 h 2538970"/>
                <a:gd name="connsiteX283" fmla="*/ 5681 w 2485572"/>
                <a:gd name="connsiteY283" fmla="*/ 1361938 h 2538970"/>
                <a:gd name="connsiteX284" fmla="*/ 11361 w 2485572"/>
                <a:gd name="connsiteY284" fmla="*/ 1345180 h 2538970"/>
                <a:gd name="connsiteX285" fmla="*/ 42037 w 2485572"/>
                <a:gd name="connsiteY285" fmla="*/ 1305983 h 2538970"/>
                <a:gd name="connsiteX286" fmla="*/ 47718 w 2485572"/>
                <a:gd name="connsiteY286" fmla="*/ 1294622 h 2538970"/>
                <a:gd name="connsiteX287" fmla="*/ 39197 w 2485572"/>
                <a:gd name="connsiteY287" fmla="*/ 1275024 h 2538970"/>
                <a:gd name="connsiteX288" fmla="*/ 33516 w 2485572"/>
                <a:gd name="connsiteY288" fmla="*/ 1269627 h 2538970"/>
                <a:gd name="connsiteX289" fmla="*/ 33516 w 2485572"/>
                <a:gd name="connsiteY289" fmla="*/ 1244348 h 2538970"/>
                <a:gd name="connsiteX290" fmla="*/ 64475 w 2485572"/>
                <a:gd name="connsiteY290" fmla="*/ 1213389 h 2538970"/>
                <a:gd name="connsiteX291" fmla="*/ 81233 w 2485572"/>
                <a:gd name="connsiteY291" fmla="*/ 1199471 h 2538970"/>
                <a:gd name="connsiteX292" fmla="*/ 86914 w 2485572"/>
                <a:gd name="connsiteY292" fmla="*/ 1190950 h 2538970"/>
                <a:gd name="connsiteX293" fmla="*/ 97991 w 2485572"/>
                <a:gd name="connsiteY293" fmla="*/ 1160275 h 2538970"/>
                <a:gd name="connsiteX294" fmla="*/ 95435 w 2485572"/>
                <a:gd name="connsiteY294" fmla="*/ 1151753 h 2538970"/>
                <a:gd name="connsiteX295" fmla="*/ 95435 w 2485572"/>
                <a:gd name="connsiteY295" fmla="*/ 1121078 h 2538970"/>
                <a:gd name="connsiteX296" fmla="*/ 100832 w 2485572"/>
                <a:gd name="connsiteY296" fmla="*/ 1112557 h 2538970"/>
                <a:gd name="connsiteX297" fmla="*/ 103672 w 2485572"/>
                <a:gd name="connsiteY297" fmla="*/ 1106876 h 2538970"/>
                <a:gd name="connsiteX298" fmla="*/ 154230 w 2485572"/>
                <a:gd name="connsiteY298" fmla="*/ 1070520 h 2538970"/>
                <a:gd name="connsiteX299" fmla="*/ 176668 w 2485572"/>
                <a:gd name="connsiteY299" fmla="*/ 1045241 h 2538970"/>
                <a:gd name="connsiteX300" fmla="*/ 176668 w 2485572"/>
                <a:gd name="connsiteY300" fmla="*/ 1037004 h 2538970"/>
                <a:gd name="connsiteX301" fmla="*/ 173828 w 2485572"/>
                <a:gd name="connsiteY301" fmla="*/ 1028483 h 2538970"/>
                <a:gd name="connsiteX302" fmla="*/ 157070 w 2485572"/>
                <a:gd name="connsiteY302" fmla="*/ 1008885 h 2538970"/>
                <a:gd name="connsiteX303" fmla="*/ 154230 w 2485572"/>
                <a:gd name="connsiteY303" fmla="*/ 1000648 h 2538970"/>
                <a:gd name="connsiteX304" fmla="*/ 157070 w 2485572"/>
                <a:gd name="connsiteY304" fmla="*/ 964008 h 2538970"/>
                <a:gd name="connsiteX305" fmla="*/ 154230 w 2485572"/>
                <a:gd name="connsiteY305" fmla="*/ 955771 h 2538970"/>
                <a:gd name="connsiteX306" fmla="*/ 126111 w 2485572"/>
                <a:gd name="connsiteY306" fmla="*/ 930492 h 2538970"/>
                <a:gd name="connsiteX307" fmla="*/ 112193 w 2485572"/>
                <a:gd name="connsiteY307" fmla="*/ 927652 h 2538970"/>
                <a:gd name="connsiteX308" fmla="*/ 109353 w 2485572"/>
                <a:gd name="connsiteY308" fmla="*/ 921971 h 2538970"/>
                <a:gd name="connsiteX309" fmla="*/ 109353 w 2485572"/>
                <a:gd name="connsiteY309" fmla="*/ 908053 h 2538970"/>
                <a:gd name="connsiteX310" fmla="*/ 117590 w 2485572"/>
                <a:gd name="connsiteY310" fmla="*/ 891295 h 2538970"/>
                <a:gd name="connsiteX311" fmla="*/ 123270 w 2485572"/>
                <a:gd name="connsiteY311" fmla="*/ 885615 h 2538970"/>
                <a:gd name="connsiteX312" fmla="*/ 148549 w 2485572"/>
                <a:gd name="connsiteY312" fmla="*/ 866016 h 2538970"/>
                <a:gd name="connsiteX313" fmla="*/ 128951 w 2485572"/>
                <a:gd name="connsiteY313" fmla="*/ 840738 h 2538970"/>
                <a:gd name="connsiteX314" fmla="*/ 126111 w 2485572"/>
                <a:gd name="connsiteY314" fmla="*/ 821139 h 2538970"/>
                <a:gd name="connsiteX315" fmla="*/ 140028 w 2485572"/>
                <a:gd name="connsiteY315" fmla="*/ 812618 h 2538970"/>
                <a:gd name="connsiteX316" fmla="*/ 142869 w 2485572"/>
                <a:gd name="connsiteY316" fmla="*/ 790464 h 2538970"/>
                <a:gd name="connsiteX317" fmla="*/ 154230 w 2485572"/>
                <a:gd name="connsiteY317" fmla="*/ 773422 h 2538970"/>
                <a:gd name="connsiteX318" fmla="*/ 157070 w 2485572"/>
                <a:gd name="connsiteY318" fmla="*/ 762344 h 2538970"/>
                <a:gd name="connsiteX319" fmla="*/ 157070 w 2485572"/>
                <a:gd name="connsiteY319" fmla="*/ 753824 h 2538970"/>
                <a:gd name="connsiteX320" fmla="*/ 145709 w 2485572"/>
                <a:gd name="connsiteY320" fmla="*/ 731385 h 2538970"/>
                <a:gd name="connsiteX321" fmla="*/ 145709 w 2485572"/>
                <a:gd name="connsiteY321" fmla="*/ 723148 h 2538970"/>
                <a:gd name="connsiteX322" fmla="*/ 159627 w 2485572"/>
                <a:gd name="connsiteY322" fmla="*/ 714627 h 2538970"/>
                <a:gd name="connsiteX323" fmla="*/ 204504 w 2485572"/>
                <a:gd name="connsiteY323" fmla="*/ 708946 h 2538970"/>
                <a:gd name="connsiteX324" fmla="*/ 232623 w 2485572"/>
                <a:gd name="connsiteY324" fmla="*/ 678271 h 2538970"/>
                <a:gd name="connsiteX325" fmla="*/ 232623 w 2485572"/>
                <a:gd name="connsiteY325" fmla="*/ 666909 h 2538970"/>
                <a:gd name="connsiteX326" fmla="*/ 215865 w 2485572"/>
                <a:gd name="connsiteY326" fmla="*/ 644755 h 2538970"/>
                <a:gd name="connsiteX327" fmla="*/ 218705 w 2485572"/>
                <a:gd name="connsiteY327" fmla="*/ 613795 h 2538970"/>
                <a:gd name="connsiteX328" fmla="*/ 241144 w 2485572"/>
                <a:gd name="connsiteY328" fmla="*/ 582836 h 2538970"/>
                <a:gd name="connsiteX329" fmla="*/ 252221 w 2485572"/>
                <a:gd name="connsiteY329" fmla="*/ 571758 h 2538970"/>
                <a:gd name="connsiteX330" fmla="*/ 285737 w 2485572"/>
                <a:gd name="connsiteY330" fmla="*/ 524041 h 2538970"/>
                <a:gd name="connsiteX331" fmla="*/ 291418 w 2485572"/>
                <a:gd name="connsiteY331" fmla="*/ 518644 h 2538970"/>
                <a:gd name="connsiteX332" fmla="*/ 322377 w 2485572"/>
                <a:gd name="connsiteY332" fmla="*/ 518644 h 2538970"/>
                <a:gd name="connsiteX333" fmla="*/ 333455 w 2485572"/>
                <a:gd name="connsiteY333" fmla="*/ 510123 h 2538970"/>
                <a:gd name="connsiteX334" fmla="*/ 341976 w 2485572"/>
                <a:gd name="connsiteY334" fmla="*/ 482004 h 2538970"/>
                <a:gd name="connsiteX335" fmla="*/ 347372 w 2485572"/>
                <a:gd name="connsiteY335" fmla="*/ 476607 h 2538970"/>
                <a:gd name="connsiteX336" fmla="*/ 386853 w 2485572"/>
                <a:gd name="connsiteY336" fmla="*/ 459565 h 2538970"/>
                <a:gd name="connsiteX337" fmla="*/ 389409 w 2485572"/>
                <a:gd name="connsiteY337" fmla="*/ 454169 h 2538970"/>
                <a:gd name="connsiteX338" fmla="*/ 400770 w 2485572"/>
                <a:gd name="connsiteY338" fmla="*/ 434570 h 2538970"/>
                <a:gd name="connsiteX339" fmla="*/ 414688 w 2485572"/>
                <a:gd name="connsiteY339" fmla="*/ 392534 h 2538970"/>
                <a:gd name="connsiteX340" fmla="*/ 428890 w 2485572"/>
                <a:gd name="connsiteY340" fmla="*/ 341976 h 2538970"/>
                <a:gd name="connsiteX341" fmla="*/ 434286 w 2485572"/>
                <a:gd name="connsiteY341" fmla="*/ 255062 h 2538970"/>
                <a:gd name="connsiteX342" fmla="*/ 437127 w 2485572"/>
                <a:gd name="connsiteY342" fmla="*/ 252221 h 2538970"/>
                <a:gd name="connsiteX343" fmla="*/ 448488 w 2485572"/>
                <a:gd name="connsiteY343" fmla="*/ 235463 h 2538970"/>
                <a:gd name="connsiteX344" fmla="*/ 468086 w 2485572"/>
                <a:gd name="connsiteY344" fmla="*/ 221546 h 2538970"/>
                <a:gd name="connsiteX345" fmla="*/ 501602 w 2485572"/>
                <a:gd name="connsiteY345" fmla="*/ 215865 h 2538970"/>
                <a:gd name="connsiteX346" fmla="*/ 512964 w 2485572"/>
                <a:gd name="connsiteY346" fmla="*/ 213025 h 2538970"/>
                <a:gd name="connsiteX347" fmla="*/ 555000 w 2485572"/>
                <a:gd name="connsiteY347" fmla="*/ 187746 h 2538970"/>
                <a:gd name="connsiteX348" fmla="*/ 557557 w 2485572"/>
                <a:gd name="connsiteY348" fmla="*/ 182349 h 2538970"/>
                <a:gd name="connsiteX349" fmla="*/ 602434 w 2485572"/>
                <a:gd name="connsiteY349" fmla="*/ 131791 h 2538970"/>
                <a:gd name="connsiteX350" fmla="*/ 605274 w 2485572"/>
                <a:gd name="connsiteY350" fmla="*/ 123270 h 2538970"/>
                <a:gd name="connsiteX351" fmla="*/ 594197 w 2485572"/>
                <a:gd name="connsiteY351" fmla="*/ 70156 h 2538970"/>
                <a:gd name="connsiteX352" fmla="*/ 650151 w 2485572"/>
                <a:gd name="connsiteY352" fmla="*/ 92595 h 2538970"/>
                <a:gd name="connsiteX353" fmla="*/ 664069 w 2485572"/>
                <a:gd name="connsiteY353" fmla="*/ 92595 h 2538970"/>
                <a:gd name="connsiteX354" fmla="*/ 689348 w 2485572"/>
                <a:gd name="connsiteY354" fmla="*/ 98275 h 2538970"/>
                <a:gd name="connsiteX355" fmla="*/ 723148 w 2485572"/>
                <a:gd name="connsiteY355" fmla="*/ 89754 h 2538970"/>
                <a:gd name="connsiteX356" fmla="*/ 725704 w 2485572"/>
                <a:gd name="connsiteY356" fmla="*/ 92595 h 2538970"/>
                <a:gd name="connsiteX357" fmla="*/ 731385 w 2485572"/>
                <a:gd name="connsiteY357" fmla="*/ 92595 h 2538970"/>
                <a:gd name="connsiteX358" fmla="*/ 737065 w 2485572"/>
                <a:gd name="connsiteY358" fmla="*/ 95435 h 2538970"/>
                <a:gd name="connsiteX359" fmla="*/ 742746 w 2485572"/>
                <a:gd name="connsiteY359" fmla="*/ 95435 h 2538970"/>
                <a:gd name="connsiteX360" fmla="*/ 779102 w 2485572"/>
                <a:gd name="connsiteY360" fmla="*/ 75837 h 2538970"/>
                <a:gd name="connsiteX361" fmla="*/ 818299 w 2485572"/>
                <a:gd name="connsiteY361" fmla="*/ 39197 h 2538970"/>
                <a:gd name="connsiteX362" fmla="*/ 823980 w 2485572"/>
                <a:gd name="connsiteY362" fmla="*/ 33800 h 2538970"/>
                <a:gd name="connsiteX363" fmla="*/ 851815 w 2485572"/>
                <a:gd name="connsiteY363" fmla="*/ 19598 h 2538970"/>
                <a:gd name="connsiteX364" fmla="*/ 854655 w 2485572"/>
                <a:gd name="connsiteY364" fmla="*/ 14202 h 2538970"/>
                <a:gd name="connsiteX365" fmla="*/ 888455 w 2485572"/>
                <a:gd name="connsiteY365" fmla="*/ 8521 h 2538970"/>
                <a:gd name="connsiteX366" fmla="*/ 893852 w 2485572"/>
                <a:gd name="connsiteY366" fmla="*/ 11361 h 2538970"/>
                <a:gd name="connsiteX367" fmla="*/ 933332 w 2485572"/>
                <a:gd name="connsiteY367" fmla="*/ 36640 h 2538970"/>
                <a:gd name="connsiteX368" fmla="*/ 938729 w 2485572"/>
                <a:gd name="connsiteY368" fmla="*/ 42037 h 2538970"/>
                <a:gd name="connsiteX369" fmla="*/ 969689 w 2485572"/>
                <a:gd name="connsiteY369" fmla="*/ 61635 h 2538970"/>
                <a:gd name="connsiteX370" fmla="*/ 972529 w 2485572"/>
                <a:gd name="connsiteY370" fmla="*/ 64475 h 2538970"/>
                <a:gd name="connsiteX371" fmla="*/ 977925 w 2485572"/>
                <a:gd name="connsiteY371" fmla="*/ 67316 h 2538970"/>
                <a:gd name="connsiteX372" fmla="*/ 1011725 w 2485572"/>
                <a:gd name="connsiteY372" fmla="*/ 67316 h 2538970"/>
                <a:gd name="connsiteX373" fmla="*/ 1031324 w 2485572"/>
                <a:gd name="connsiteY373" fmla="*/ 64475 h 2538970"/>
                <a:gd name="connsiteX374" fmla="*/ 1042401 w 2485572"/>
                <a:gd name="connsiteY374" fmla="*/ 64475 h 2538970"/>
                <a:gd name="connsiteX375" fmla="*/ 1104036 w 2485572"/>
                <a:gd name="connsiteY375" fmla="*/ 70156 h 2538970"/>
                <a:gd name="connsiteX376" fmla="*/ 1109717 w 2485572"/>
                <a:gd name="connsiteY376" fmla="*/ 75837 h 2538970"/>
                <a:gd name="connsiteX377" fmla="*/ 1118238 w 2485572"/>
                <a:gd name="connsiteY377" fmla="*/ 81233 h 2538970"/>
                <a:gd name="connsiteX378" fmla="*/ 1121078 w 2485572"/>
                <a:gd name="connsiteY378" fmla="*/ 84074 h 2538970"/>
                <a:gd name="connsiteX379" fmla="*/ 1143517 w 2485572"/>
                <a:gd name="connsiteY379" fmla="*/ 95435 h 2538970"/>
                <a:gd name="connsiteX380" fmla="*/ 1151754 w 2485572"/>
                <a:gd name="connsiteY380" fmla="*/ 100832 h 2538970"/>
                <a:gd name="connsiteX381" fmla="*/ 1171352 w 2485572"/>
                <a:gd name="connsiteY381" fmla="*/ 100832 h 2538970"/>
                <a:gd name="connsiteX382" fmla="*/ 1174192 w 2485572"/>
                <a:gd name="connsiteY382" fmla="*/ 98275 h 2538970"/>
                <a:gd name="connsiteX383" fmla="*/ 1188110 w 2485572"/>
                <a:gd name="connsiteY383" fmla="*/ 89754 h 2538970"/>
                <a:gd name="connsiteX384" fmla="*/ 1193791 w 2485572"/>
                <a:gd name="connsiteY384" fmla="*/ 84074 h 2538970"/>
                <a:gd name="connsiteX385" fmla="*/ 1238668 w 2485572"/>
                <a:gd name="connsiteY385" fmla="*/ 75837 h 2538970"/>
                <a:gd name="connsiteX386" fmla="*/ 1244348 w 2485572"/>
                <a:gd name="connsiteY386" fmla="*/ 78677 h 2538970"/>
                <a:gd name="connsiteX387" fmla="*/ 1272184 w 2485572"/>
                <a:gd name="connsiteY387" fmla="*/ 75837 h 2538970"/>
                <a:gd name="connsiteX388" fmla="*/ 1280705 w 2485572"/>
                <a:gd name="connsiteY388" fmla="*/ 72996 h 2538970"/>
                <a:gd name="connsiteX389" fmla="*/ 1286385 w 2485572"/>
                <a:gd name="connsiteY389" fmla="*/ 72996 h 2538970"/>
                <a:gd name="connsiteX390" fmla="*/ 1348020 w 2485572"/>
                <a:gd name="connsiteY390" fmla="*/ 50558 h 2538970"/>
                <a:gd name="connsiteX391" fmla="*/ 1350861 w 2485572"/>
                <a:gd name="connsiteY391" fmla="*/ 50558 h 2538970"/>
                <a:gd name="connsiteX392" fmla="*/ 1392898 w 2485572"/>
                <a:gd name="connsiteY392" fmla="*/ 39197 h 2538970"/>
                <a:gd name="connsiteX393" fmla="*/ 1406815 w 2485572"/>
                <a:gd name="connsiteY393" fmla="*/ 39197 h 2538970"/>
                <a:gd name="connsiteX394" fmla="*/ 1459929 w 2485572"/>
                <a:gd name="connsiteY394" fmla="*/ 36640 h 2538970"/>
                <a:gd name="connsiteX395" fmla="*/ 1468450 w 2485572"/>
                <a:gd name="connsiteY395" fmla="*/ 36640 h 2538970"/>
                <a:gd name="connsiteX396" fmla="*/ 1474131 w 2485572"/>
                <a:gd name="connsiteY396" fmla="*/ 33800 h 2538970"/>
                <a:gd name="connsiteX397" fmla="*/ 1479528 w 2485572"/>
                <a:gd name="connsiteY397" fmla="*/ 30960 h 2538970"/>
                <a:gd name="connsiteX398" fmla="*/ 1485208 w 2485572"/>
                <a:gd name="connsiteY398" fmla="*/ 30960 h 2538970"/>
                <a:gd name="connsiteX399" fmla="*/ 1544003 w 2485572"/>
                <a:gd name="connsiteY399" fmla="*/ 16758 h 2538970"/>
                <a:gd name="connsiteX400" fmla="*/ 1549684 w 2485572"/>
                <a:gd name="connsiteY400" fmla="*/ 14202 h 2538970"/>
                <a:gd name="connsiteX401" fmla="*/ 1555364 w 2485572"/>
                <a:gd name="connsiteY401" fmla="*/ 14202 h 2538970"/>
                <a:gd name="connsiteX402" fmla="*/ 1563601 w 2485572"/>
                <a:gd name="connsiteY402" fmla="*/ 11361 h 2538970"/>
                <a:gd name="connsiteX403" fmla="*/ 1614159 w 2485572"/>
                <a:gd name="connsiteY403" fmla="*/ 22439 h 2538970"/>
                <a:gd name="connsiteX404" fmla="*/ 1619840 w 2485572"/>
                <a:gd name="connsiteY404" fmla="*/ 19598 h 2538970"/>
                <a:gd name="connsiteX405" fmla="*/ 1630917 w 2485572"/>
                <a:gd name="connsiteY405" fmla="*/ 16758 h 2538970"/>
                <a:gd name="connsiteX406" fmla="*/ 1645119 w 2485572"/>
                <a:gd name="connsiteY406" fmla="*/ 8521 h 2538970"/>
                <a:gd name="connsiteX407" fmla="*/ 1653356 w 2485572"/>
                <a:gd name="connsiteY407" fmla="*/ 5681 h 2538970"/>
                <a:gd name="connsiteX408" fmla="*/ 1689712 w 2485572"/>
                <a:gd name="connsiteY408" fmla="*/ 0 h 2538970"/>
                <a:gd name="connsiteX409" fmla="*/ 1698233 w 2485572"/>
                <a:gd name="connsiteY409" fmla="*/ 11361 h 2538970"/>
                <a:gd name="connsiteX410" fmla="*/ 1703914 w 2485572"/>
                <a:gd name="connsiteY410" fmla="*/ 14202 h 2538970"/>
                <a:gd name="connsiteX411" fmla="*/ 1709310 w 2485572"/>
                <a:gd name="connsiteY411" fmla="*/ 16758 h 2538970"/>
                <a:gd name="connsiteX412" fmla="*/ 1717831 w 2485572"/>
                <a:gd name="connsiteY412" fmla="*/ 16758 h 2538970"/>
                <a:gd name="connsiteX413" fmla="*/ 1757028 w 2485572"/>
                <a:gd name="connsiteY413" fmla="*/ 22439 h 2538970"/>
                <a:gd name="connsiteX414" fmla="*/ 1762708 w 2485572"/>
                <a:gd name="connsiteY414" fmla="*/ 25279 h 2538970"/>
                <a:gd name="connsiteX415" fmla="*/ 1768389 w 2485572"/>
                <a:gd name="connsiteY415" fmla="*/ 25279 h 2538970"/>
                <a:gd name="connsiteX416" fmla="*/ 1787987 w 2485572"/>
                <a:gd name="connsiteY416" fmla="*/ 33800 h 2538970"/>
                <a:gd name="connsiteX417" fmla="*/ 1793384 w 2485572"/>
                <a:gd name="connsiteY417" fmla="*/ 33800 h 2538970"/>
                <a:gd name="connsiteX418" fmla="*/ 1801905 w 2485572"/>
                <a:gd name="connsiteY418" fmla="*/ 36640 h 2538970"/>
                <a:gd name="connsiteX419" fmla="*/ 1835421 w 2485572"/>
                <a:gd name="connsiteY419" fmla="*/ 42037 h 2538970"/>
                <a:gd name="connsiteX420" fmla="*/ 1891659 w 2485572"/>
                <a:gd name="connsiteY420" fmla="*/ 61635 h 2538970"/>
                <a:gd name="connsiteX421" fmla="*/ 1897340 w 2485572"/>
                <a:gd name="connsiteY421" fmla="*/ 64475 h 2538970"/>
                <a:gd name="connsiteX422" fmla="*/ 1899896 w 2485572"/>
                <a:gd name="connsiteY422" fmla="*/ 67316 h 2538970"/>
                <a:gd name="connsiteX423" fmla="*/ 1944774 w 2485572"/>
                <a:gd name="connsiteY423" fmla="*/ 123270 h 2538970"/>
                <a:gd name="connsiteX424" fmla="*/ 1947614 w 2485572"/>
                <a:gd name="connsiteY424" fmla="*/ 128951 h 2538970"/>
                <a:gd name="connsiteX425" fmla="*/ 1950454 w 2485572"/>
                <a:gd name="connsiteY425" fmla="*/ 131791 h 2538970"/>
                <a:gd name="connsiteX426" fmla="*/ 1956135 w 2485572"/>
                <a:gd name="connsiteY426" fmla="*/ 140312 h 2538970"/>
                <a:gd name="connsiteX427" fmla="*/ 1958975 w 2485572"/>
                <a:gd name="connsiteY427" fmla="*/ 145709 h 2538970"/>
                <a:gd name="connsiteX428" fmla="*/ 1961532 w 2485572"/>
                <a:gd name="connsiteY428" fmla="*/ 154230 h 2538970"/>
                <a:gd name="connsiteX429" fmla="*/ 1998172 w 2485572"/>
                <a:gd name="connsiteY429" fmla="*/ 204788 h 2538970"/>
                <a:gd name="connsiteX430" fmla="*/ 2003569 w 2485572"/>
                <a:gd name="connsiteY430" fmla="*/ 207344 h 2538970"/>
                <a:gd name="connsiteX431" fmla="*/ 2009249 w 2485572"/>
                <a:gd name="connsiteY431" fmla="*/ 210184 h 2538970"/>
                <a:gd name="connsiteX432" fmla="*/ 2017770 w 2485572"/>
                <a:gd name="connsiteY432" fmla="*/ 210184 h 2538970"/>
                <a:gd name="connsiteX433" fmla="*/ 2026007 w 2485572"/>
                <a:gd name="connsiteY433" fmla="*/ 213025 h 2538970"/>
                <a:gd name="connsiteX434" fmla="*/ 2037368 w 2485572"/>
                <a:gd name="connsiteY434" fmla="*/ 215865 h 2538970"/>
                <a:gd name="connsiteX435" fmla="*/ 2099003 w 2485572"/>
                <a:gd name="connsiteY435" fmla="*/ 221546 h 2538970"/>
                <a:gd name="connsiteX436" fmla="*/ 2104684 w 2485572"/>
                <a:gd name="connsiteY436" fmla="*/ 224386 h 2538970"/>
                <a:gd name="connsiteX437" fmla="*/ 2112921 w 2485572"/>
                <a:gd name="connsiteY437" fmla="*/ 224386 h 2538970"/>
                <a:gd name="connsiteX438" fmla="*/ 2124283 w 2485572"/>
                <a:gd name="connsiteY438" fmla="*/ 229783 h 2538970"/>
                <a:gd name="connsiteX439" fmla="*/ 2177397 w 2485572"/>
                <a:gd name="connsiteY439" fmla="*/ 229783 h 2538970"/>
                <a:gd name="connsiteX440" fmla="*/ 2185918 w 2485572"/>
                <a:gd name="connsiteY440" fmla="*/ 232623 h 2538970"/>
                <a:gd name="connsiteX441" fmla="*/ 2213753 w 2485572"/>
                <a:gd name="connsiteY441" fmla="*/ 226942 h 2538970"/>
                <a:gd name="connsiteX442" fmla="*/ 2219434 w 2485572"/>
                <a:gd name="connsiteY442" fmla="*/ 224386 h 2538970"/>
                <a:gd name="connsiteX443" fmla="*/ 2241872 w 2485572"/>
                <a:gd name="connsiteY443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54958 w 2485572"/>
                <a:gd name="connsiteY70" fmla="*/ 1712435 h 2538970"/>
                <a:gd name="connsiteX71" fmla="*/ 2143881 w 2485572"/>
                <a:gd name="connsiteY71" fmla="*/ 1751631 h 2538970"/>
                <a:gd name="connsiteX72" fmla="*/ 2143881 w 2485572"/>
                <a:gd name="connsiteY72" fmla="*/ 1754471 h 2538970"/>
                <a:gd name="connsiteX73" fmla="*/ 2135360 w 2485572"/>
                <a:gd name="connsiteY73" fmla="*/ 1774070 h 2538970"/>
                <a:gd name="connsiteX74" fmla="*/ 2132519 w 2485572"/>
                <a:gd name="connsiteY74" fmla="*/ 1790828 h 2538970"/>
                <a:gd name="connsiteX75" fmla="*/ 2152118 w 2485572"/>
                <a:gd name="connsiteY75" fmla="*/ 1869221 h 2538970"/>
                <a:gd name="connsiteX76" fmla="*/ 2157798 w 2485572"/>
                <a:gd name="connsiteY76" fmla="*/ 1885979 h 2538970"/>
                <a:gd name="connsiteX77" fmla="*/ 2160639 w 2485572"/>
                <a:gd name="connsiteY77" fmla="*/ 1888819 h 2538970"/>
                <a:gd name="connsiteX78" fmla="*/ 2163479 w 2485572"/>
                <a:gd name="connsiteY78" fmla="*/ 1894500 h 2538970"/>
                <a:gd name="connsiteX79" fmla="*/ 2169160 w 2485572"/>
                <a:gd name="connsiteY79" fmla="*/ 1900180 h 2538970"/>
                <a:gd name="connsiteX80" fmla="*/ 2188758 w 2485572"/>
                <a:gd name="connsiteY80" fmla="*/ 1930856 h 2538970"/>
                <a:gd name="connsiteX81" fmla="*/ 2191314 w 2485572"/>
                <a:gd name="connsiteY81" fmla="*/ 1936537 h 2538970"/>
                <a:gd name="connsiteX82" fmla="*/ 2219434 w 2485572"/>
                <a:gd name="connsiteY82" fmla="*/ 1970052 h 2538970"/>
                <a:gd name="connsiteX83" fmla="*/ 2236191 w 2485572"/>
                <a:gd name="connsiteY83" fmla="*/ 1992491 h 2538970"/>
                <a:gd name="connsiteX84" fmla="*/ 2239032 w 2485572"/>
                <a:gd name="connsiteY84" fmla="*/ 1995331 h 2538970"/>
                <a:gd name="connsiteX85" fmla="*/ 2250393 w 2485572"/>
                <a:gd name="connsiteY85" fmla="*/ 2014929 h 2538970"/>
                <a:gd name="connsiteX86" fmla="*/ 2278228 w 2485572"/>
                <a:gd name="connsiteY86" fmla="*/ 2048445 h 2538970"/>
                <a:gd name="connsiteX87" fmla="*/ 2286749 w 2485572"/>
                <a:gd name="connsiteY87" fmla="*/ 2065488 h 2538970"/>
                <a:gd name="connsiteX88" fmla="*/ 2295270 w 2485572"/>
                <a:gd name="connsiteY88" fmla="*/ 2085086 h 2538970"/>
                <a:gd name="connsiteX89" fmla="*/ 2295270 w 2485572"/>
                <a:gd name="connsiteY89" fmla="*/ 2087926 h 2538970"/>
                <a:gd name="connsiteX90" fmla="*/ 2292430 w 2485572"/>
                <a:gd name="connsiteY90" fmla="*/ 2093323 h 2538970"/>
                <a:gd name="connsiteX91" fmla="*/ 2275388 w 2485572"/>
                <a:gd name="connsiteY91" fmla="*/ 2127123 h 2538970"/>
                <a:gd name="connsiteX92" fmla="*/ 2275388 w 2485572"/>
                <a:gd name="connsiteY92" fmla="*/ 2132519 h 2538970"/>
                <a:gd name="connsiteX93" fmla="*/ 2272832 w 2485572"/>
                <a:gd name="connsiteY93" fmla="*/ 2138200 h 2538970"/>
                <a:gd name="connsiteX94" fmla="*/ 2283909 w 2485572"/>
                <a:gd name="connsiteY94" fmla="*/ 2172000 h 2538970"/>
                <a:gd name="connsiteX95" fmla="*/ 2295270 w 2485572"/>
                <a:gd name="connsiteY95" fmla="*/ 2199835 h 2538970"/>
                <a:gd name="connsiteX96" fmla="*/ 2295270 w 2485572"/>
                <a:gd name="connsiteY96" fmla="*/ 2205516 h 2538970"/>
                <a:gd name="connsiteX97" fmla="*/ 2297827 w 2485572"/>
                <a:gd name="connsiteY97" fmla="*/ 2211196 h 2538970"/>
                <a:gd name="connsiteX98" fmla="*/ 2295270 w 2485572"/>
                <a:gd name="connsiteY98" fmla="*/ 2216593 h 2538970"/>
                <a:gd name="connsiteX99" fmla="*/ 2275388 w 2485572"/>
                <a:gd name="connsiteY99" fmla="*/ 2272832 h 2538970"/>
                <a:gd name="connsiteX100" fmla="*/ 2275388 w 2485572"/>
                <a:gd name="connsiteY100" fmla="*/ 2278512 h 2538970"/>
                <a:gd name="connsiteX101" fmla="*/ 2272832 w 2485572"/>
                <a:gd name="connsiteY101" fmla="*/ 2283909 h 2538970"/>
                <a:gd name="connsiteX102" fmla="*/ 2269991 w 2485572"/>
                <a:gd name="connsiteY102" fmla="*/ 2312028 h 2538970"/>
                <a:gd name="connsiteX103" fmla="*/ 2269991 w 2485572"/>
                <a:gd name="connsiteY103" fmla="*/ 2317709 h 2538970"/>
                <a:gd name="connsiteX104" fmla="*/ 2278228 w 2485572"/>
                <a:gd name="connsiteY104" fmla="*/ 2345544 h 2538970"/>
                <a:gd name="connsiteX105" fmla="*/ 2281069 w 2485572"/>
                <a:gd name="connsiteY105" fmla="*/ 2354065 h 2538970"/>
                <a:gd name="connsiteX106" fmla="*/ 2283909 w 2485572"/>
                <a:gd name="connsiteY106" fmla="*/ 2356905 h 2538970"/>
                <a:gd name="connsiteX107" fmla="*/ 2289590 w 2485572"/>
                <a:gd name="connsiteY107" fmla="*/ 2365142 h 2538970"/>
                <a:gd name="connsiteX108" fmla="*/ 2278228 w 2485572"/>
                <a:gd name="connsiteY108" fmla="*/ 2396102 h 2538970"/>
                <a:gd name="connsiteX109" fmla="*/ 2275388 w 2485572"/>
                <a:gd name="connsiteY109" fmla="*/ 2401782 h 2538970"/>
                <a:gd name="connsiteX110" fmla="*/ 2258630 w 2485572"/>
                <a:gd name="connsiteY110" fmla="*/ 2429618 h 2538970"/>
                <a:gd name="connsiteX111" fmla="*/ 2255790 w 2485572"/>
                <a:gd name="connsiteY111" fmla="*/ 2435298 h 2538970"/>
                <a:gd name="connsiteX112" fmla="*/ 2253233 w 2485572"/>
                <a:gd name="connsiteY112" fmla="*/ 2463418 h 2538970"/>
                <a:gd name="connsiteX113" fmla="*/ 2258630 w 2485572"/>
                <a:gd name="connsiteY113" fmla="*/ 2483016 h 2538970"/>
                <a:gd name="connsiteX114" fmla="*/ 2258630 w 2485572"/>
                <a:gd name="connsiteY114" fmla="*/ 2488413 h 2538970"/>
                <a:gd name="connsiteX115" fmla="*/ 2239032 w 2485572"/>
                <a:gd name="connsiteY115" fmla="*/ 2513691 h 2538970"/>
                <a:gd name="connsiteX116" fmla="*/ 2236191 w 2485572"/>
                <a:gd name="connsiteY116" fmla="*/ 2522213 h 2538970"/>
                <a:gd name="connsiteX117" fmla="*/ 2225114 w 2485572"/>
                <a:gd name="connsiteY117" fmla="*/ 2538970 h 2538970"/>
                <a:gd name="connsiteX118" fmla="*/ 2216593 w 2485572"/>
                <a:gd name="connsiteY118" fmla="*/ 2538970 h 2538970"/>
                <a:gd name="connsiteX119" fmla="*/ 2191314 w 2485572"/>
                <a:gd name="connsiteY119" fmla="*/ 2530449 h 2538970"/>
                <a:gd name="connsiteX120" fmla="*/ 2185918 w 2485572"/>
                <a:gd name="connsiteY120" fmla="*/ 2525053 h 2538970"/>
                <a:gd name="connsiteX121" fmla="*/ 2174556 w 2485572"/>
                <a:gd name="connsiteY121" fmla="*/ 2502614 h 2538970"/>
                <a:gd name="connsiteX122" fmla="*/ 2154958 w 2485572"/>
                <a:gd name="connsiteY122" fmla="*/ 2480175 h 2538970"/>
                <a:gd name="connsiteX123" fmla="*/ 2154958 w 2485572"/>
                <a:gd name="connsiteY123" fmla="*/ 2471655 h 2538970"/>
                <a:gd name="connsiteX124" fmla="*/ 2152118 w 2485572"/>
                <a:gd name="connsiteY124" fmla="*/ 2452056 h 2538970"/>
                <a:gd name="connsiteX125" fmla="*/ 2143881 w 2485572"/>
                <a:gd name="connsiteY125" fmla="*/ 2418540 h 2538970"/>
                <a:gd name="connsiteX126" fmla="*/ 2143881 w 2485572"/>
                <a:gd name="connsiteY126" fmla="*/ 2415700 h 2538970"/>
                <a:gd name="connsiteX127" fmla="*/ 2138200 w 2485572"/>
                <a:gd name="connsiteY127" fmla="*/ 2396102 h 2538970"/>
                <a:gd name="connsiteX128" fmla="*/ 2135360 w 2485572"/>
                <a:gd name="connsiteY128" fmla="*/ 2393261 h 2538970"/>
                <a:gd name="connsiteX129" fmla="*/ 2129679 w 2485572"/>
                <a:gd name="connsiteY129" fmla="*/ 2390421 h 2538970"/>
                <a:gd name="connsiteX130" fmla="*/ 2099003 w 2485572"/>
                <a:gd name="connsiteY130" fmla="*/ 2387581 h 2538970"/>
                <a:gd name="connsiteX131" fmla="*/ 2087642 w 2485572"/>
                <a:gd name="connsiteY131" fmla="*/ 2384740 h 2538970"/>
                <a:gd name="connsiteX132" fmla="*/ 2070884 w 2485572"/>
                <a:gd name="connsiteY132" fmla="*/ 2376504 h 2538970"/>
                <a:gd name="connsiteX133" fmla="*/ 2068044 w 2485572"/>
                <a:gd name="connsiteY133" fmla="*/ 2370823 h 2538970"/>
                <a:gd name="connsiteX134" fmla="*/ 2051286 w 2485572"/>
                <a:gd name="connsiteY134" fmla="*/ 2354065 h 2538970"/>
                <a:gd name="connsiteX135" fmla="*/ 2048446 w 2485572"/>
                <a:gd name="connsiteY135" fmla="*/ 2348384 h 2538970"/>
                <a:gd name="connsiteX136" fmla="*/ 2043049 w 2485572"/>
                <a:gd name="connsiteY136" fmla="*/ 2325946 h 2538970"/>
                <a:gd name="connsiteX137" fmla="*/ 2014930 w 2485572"/>
                <a:gd name="connsiteY137" fmla="*/ 2300667 h 2538970"/>
                <a:gd name="connsiteX138" fmla="*/ 1986810 w 2485572"/>
                <a:gd name="connsiteY138" fmla="*/ 2300667 h 2538970"/>
                <a:gd name="connsiteX139" fmla="*/ 1956135 w 2485572"/>
                <a:gd name="connsiteY139" fmla="*/ 2303507 h 2538970"/>
                <a:gd name="connsiteX140" fmla="*/ 1950454 w 2485572"/>
                <a:gd name="connsiteY140" fmla="*/ 2300667 h 2538970"/>
                <a:gd name="connsiteX141" fmla="*/ 1928016 w 2485572"/>
                <a:gd name="connsiteY141" fmla="*/ 2278512 h 2538970"/>
                <a:gd name="connsiteX142" fmla="*/ 1925175 w 2485572"/>
                <a:gd name="connsiteY142" fmla="*/ 2272832 h 2538970"/>
                <a:gd name="connsiteX143" fmla="*/ 1885979 w 2485572"/>
                <a:gd name="connsiteY143" fmla="*/ 2261470 h 2538970"/>
                <a:gd name="connsiteX144" fmla="*/ 1872061 w 2485572"/>
                <a:gd name="connsiteY144" fmla="*/ 2222273 h 2538970"/>
                <a:gd name="connsiteX145" fmla="*/ 1869221 w 2485572"/>
                <a:gd name="connsiteY145" fmla="*/ 2194438 h 2538970"/>
                <a:gd name="connsiteX146" fmla="*/ 1869221 w 2485572"/>
                <a:gd name="connsiteY146" fmla="*/ 2185917 h 2538970"/>
                <a:gd name="connsiteX147" fmla="*/ 1863540 w 2485572"/>
                <a:gd name="connsiteY147" fmla="*/ 2163479 h 2538970"/>
                <a:gd name="connsiteX148" fmla="*/ 1860700 w 2485572"/>
                <a:gd name="connsiteY148" fmla="*/ 2154958 h 2538970"/>
                <a:gd name="connsiteX149" fmla="*/ 1855303 w 2485572"/>
                <a:gd name="connsiteY149" fmla="*/ 2152402 h 2538970"/>
                <a:gd name="connsiteX150" fmla="*/ 1813266 w 2485572"/>
                <a:gd name="connsiteY150" fmla="*/ 2166319 h 2538970"/>
                <a:gd name="connsiteX151" fmla="*/ 1810426 w 2485572"/>
                <a:gd name="connsiteY151" fmla="*/ 2177397 h 2538970"/>
                <a:gd name="connsiteX152" fmla="*/ 1818663 w 2485572"/>
                <a:gd name="connsiteY152" fmla="*/ 2194438 h 2538970"/>
                <a:gd name="connsiteX153" fmla="*/ 1818663 w 2485572"/>
                <a:gd name="connsiteY153" fmla="*/ 2211196 h 2538970"/>
                <a:gd name="connsiteX154" fmla="*/ 1813266 w 2485572"/>
                <a:gd name="connsiteY154" fmla="*/ 2214037 h 2538970"/>
                <a:gd name="connsiteX155" fmla="*/ 1776626 w 2485572"/>
                <a:gd name="connsiteY155" fmla="*/ 2208356 h 2538970"/>
                <a:gd name="connsiteX156" fmla="*/ 1771230 w 2485572"/>
                <a:gd name="connsiteY156" fmla="*/ 2205516 h 2538970"/>
                <a:gd name="connsiteX157" fmla="*/ 1762708 w 2485572"/>
                <a:gd name="connsiteY157" fmla="*/ 2202676 h 2538970"/>
                <a:gd name="connsiteX158" fmla="*/ 1748791 w 2485572"/>
                <a:gd name="connsiteY158" fmla="*/ 2202676 h 2538970"/>
                <a:gd name="connsiteX159" fmla="*/ 1740270 w 2485572"/>
                <a:gd name="connsiteY159" fmla="*/ 2194438 h 2538970"/>
                <a:gd name="connsiteX160" fmla="*/ 1731749 w 2485572"/>
                <a:gd name="connsiteY160" fmla="*/ 2188758 h 2538970"/>
                <a:gd name="connsiteX161" fmla="*/ 1723512 w 2485572"/>
                <a:gd name="connsiteY161" fmla="*/ 2174556 h 2538970"/>
                <a:gd name="connsiteX162" fmla="*/ 1703914 w 2485572"/>
                <a:gd name="connsiteY162" fmla="*/ 2169159 h 2538970"/>
                <a:gd name="connsiteX163" fmla="*/ 1698233 w 2485572"/>
                <a:gd name="connsiteY163" fmla="*/ 2166319 h 2538970"/>
                <a:gd name="connsiteX164" fmla="*/ 1692552 w 2485572"/>
                <a:gd name="connsiteY164" fmla="*/ 2163479 h 2538970"/>
                <a:gd name="connsiteX165" fmla="*/ 1656196 w 2485572"/>
                <a:gd name="connsiteY165" fmla="*/ 2160638 h 2538970"/>
                <a:gd name="connsiteX166" fmla="*/ 1647675 w 2485572"/>
                <a:gd name="connsiteY166" fmla="*/ 2163479 h 2538970"/>
                <a:gd name="connsiteX167" fmla="*/ 1605638 w 2485572"/>
                <a:gd name="connsiteY167" fmla="*/ 2169159 h 2538970"/>
                <a:gd name="connsiteX168" fmla="*/ 1600242 w 2485572"/>
                <a:gd name="connsiteY168" fmla="*/ 2169159 h 2538970"/>
                <a:gd name="connsiteX169" fmla="*/ 1566442 w 2485572"/>
                <a:gd name="connsiteY169" fmla="*/ 2146721 h 2538970"/>
                <a:gd name="connsiteX170" fmla="*/ 1563601 w 2485572"/>
                <a:gd name="connsiteY170" fmla="*/ 2143881 h 2538970"/>
                <a:gd name="connsiteX171" fmla="*/ 1561045 w 2485572"/>
                <a:gd name="connsiteY171" fmla="*/ 2141040 h 2538970"/>
                <a:gd name="connsiteX172" fmla="*/ 1541447 w 2485572"/>
                <a:gd name="connsiteY172" fmla="*/ 2112921 h 2538970"/>
                <a:gd name="connsiteX173" fmla="*/ 1535766 w 2485572"/>
                <a:gd name="connsiteY173" fmla="*/ 2107524 h 2538970"/>
                <a:gd name="connsiteX174" fmla="*/ 1501966 w 2485572"/>
                <a:gd name="connsiteY174" fmla="*/ 2090482 h 2538970"/>
                <a:gd name="connsiteX175" fmla="*/ 1496570 w 2485572"/>
                <a:gd name="connsiteY175" fmla="*/ 2087926 h 2538970"/>
                <a:gd name="connsiteX176" fmla="*/ 1493729 w 2485572"/>
                <a:gd name="connsiteY176" fmla="*/ 2085086 h 2538970"/>
                <a:gd name="connsiteX177" fmla="*/ 1488049 w 2485572"/>
                <a:gd name="connsiteY177" fmla="*/ 2082245 h 2538970"/>
                <a:gd name="connsiteX178" fmla="*/ 1426413 w 2485572"/>
                <a:gd name="connsiteY178" fmla="*/ 2059807 h 2538970"/>
                <a:gd name="connsiteX179" fmla="*/ 1364778 w 2485572"/>
                <a:gd name="connsiteY179" fmla="*/ 2056966 h 2538970"/>
                <a:gd name="connsiteX180" fmla="*/ 1336659 w 2485572"/>
                <a:gd name="connsiteY180" fmla="*/ 2048445 h 2538970"/>
                <a:gd name="connsiteX181" fmla="*/ 1311380 w 2485572"/>
                <a:gd name="connsiteY181" fmla="*/ 2034528 h 2538970"/>
                <a:gd name="connsiteX182" fmla="*/ 1305983 w 2485572"/>
                <a:gd name="connsiteY182" fmla="*/ 2031688 h 2538970"/>
                <a:gd name="connsiteX183" fmla="*/ 1303143 w 2485572"/>
                <a:gd name="connsiteY183" fmla="*/ 2026291 h 2538970"/>
                <a:gd name="connsiteX184" fmla="*/ 1300303 w 2485572"/>
                <a:gd name="connsiteY184" fmla="*/ 2023451 h 2538970"/>
                <a:gd name="connsiteX185" fmla="*/ 1266787 w 2485572"/>
                <a:gd name="connsiteY185" fmla="*/ 2006409 h 2538970"/>
                <a:gd name="connsiteX186" fmla="*/ 1255426 w 2485572"/>
                <a:gd name="connsiteY186" fmla="*/ 2006409 h 2538970"/>
                <a:gd name="connsiteX187" fmla="*/ 1238668 w 2485572"/>
                <a:gd name="connsiteY187" fmla="*/ 2001012 h 2538970"/>
                <a:gd name="connsiteX188" fmla="*/ 1232987 w 2485572"/>
                <a:gd name="connsiteY188" fmla="*/ 2001012 h 2538970"/>
                <a:gd name="connsiteX189" fmla="*/ 1216229 w 2485572"/>
                <a:gd name="connsiteY189" fmla="*/ 1995331 h 2538970"/>
                <a:gd name="connsiteX190" fmla="*/ 1213389 w 2485572"/>
                <a:gd name="connsiteY190" fmla="*/ 1992491 h 2538970"/>
                <a:gd name="connsiteX191" fmla="*/ 1185554 w 2485572"/>
                <a:gd name="connsiteY191" fmla="*/ 1984254 h 2538970"/>
                <a:gd name="connsiteX192" fmla="*/ 1179873 w 2485572"/>
                <a:gd name="connsiteY192" fmla="*/ 1984254 h 2538970"/>
                <a:gd name="connsiteX193" fmla="*/ 1157434 w 2485572"/>
                <a:gd name="connsiteY193" fmla="*/ 1981414 h 2538970"/>
                <a:gd name="connsiteX194" fmla="*/ 1109717 w 2485572"/>
                <a:gd name="connsiteY194" fmla="*/ 1947614 h 2538970"/>
                <a:gd name="connsiteX195" fmla="*/ 1098639 w 2485572"/>
                <a:gd name="connsiteY195" fmla="*/ 1944774 h 2538970"/>
                <a:gd name="connsiteX196" fmla="*/ 1067680 w 2485572"/>
                <a:gd name="connsiteY196" fmla="*/ 1919779 h 2538970"/>
                <a:gd name="connsiteX197" fmla="*/ 1056603 w 2485572"/>
                <a:gd name="connsiteY197" fmla="*/ 1888819 h 2538970"/>
                <a:gd name="connsiteX198" fmla="*/ 1053762 w 2485572"/>
                <a:gd name="connsiteY198" fmla="*/ 1880298 h 2538970"/>
                <a:gd name="connsiteX199" fmla="*/ 1022803 w 2485572"/>
                <a:gd name="connsiteY199" fmla="*/ 1860700 h 2538970"/>
                <a:gd name="connsiteX200" fmla="*/ 1019962 w 2485572"/>
                <a:gd name="connsiteY200" fmla="*/ 1858143 h 2538970"/>
                <a:gd name="connsiteX201" fmla="*/ 1006045 w 2485572"/>
                <a:gd name="connsiteY201" fmla="*/ 1824343 h 2538970"/>
                <a:gd name="connsiteX202" fmla="*/ 1006045 w 2485572"/>
                <a:gd name="connsiteY202" fmla="*/ 1813266 h 2538970"/>
                <a:gd name="connsiteX203" fmla="*/ 1011725 w 2485572"/>
                <a:gd name="connsiteY203" fmla="*/ 1793668 h 2538970"/>
                <a:gd name="connsiteX204" fmla="*/ 1019962 w 2485572"/>
                <a:gd name="connsiteY204" fmla="*/ 1768389 h 2538970"/>
                <a:gd name="connsiteX205" fmla="*/ 1025643 w 2485572"/>
                <a:gd name="connsiteY205" fmla="*/ 1737429 h 2538970"/>
                <a:gd name="connsiteX206" fmla="*/ 1025643 w 2485572"/>
                <a:gd name="connsiteY206" fmla="*/ 1723512 h 2538970"/>
                <a:gd name="connsiteX207" fmla="*/ 1019962 w 2485572"/>
                <a:gd name="connsiteY207" fmla="*/ 1720671 h 2538970"/>
                <a:gd name="connsiteX208" fmla="*/ 1014566 w 2485572"/>
                <a:gd name="connsiteY208" fmla="*/ 1712435 h 2538970"/>
                <a:gd name="connsiteX209" fmla="*/ 1011725 w 2485572"/>
                <a:gd name="connsiteY209" fmla="*/ 1709594 h 2538970"/>
                <a:gd name="connsiteX210" fmla="*/ 983606 w 2485572"/>
                <a:gd name="connsiteY210" fmla="*/ 1692552 h 2538970"/>
                <a:gd name="connsiteX211" fmla="*/ 977925 w 2485572"/>
                <a:gd name="connsiteY211" fmla="*/ 1692552 h 2538970"/>
                <a:gd name="connsiteX212" fmla="*/ 950090 w 2485572"/>
                <a:gd name="connsiteY212" fmla="*/ 1653356 h 2538970"/>
                <a:gd name="connsiteX213" fmla="*/ 950090 w 2485572"/>
                <a:gd name="connsiteY213" fmla="*/ 1639438 h 2538970"/>
                <a:gd name="connsiteX214" fmla="*/ 952931 w 2485572"/>
                <a:gd name="connsiteY214" fmla="*/ 1636598 h 2538970"/>
                <a:gd name="connsiteX215" fmla="*/ 975369 w 2485572"/>
                <a:gd name="connsiteY215" fmla="*/ 1597401 h 2538970"/>
                <a:gd name="connsiteX216" fmla="*/ 980766 w 2485572"/>
                <a:gd name="connsiteY216" fmla="*/ 1591721 h 2538970"/>
                <a:gd name="connsiteX217" fmla="*/ 1017406 w 2485572"/>
                <a:gd name="connsiteY217" fmla="*/ 1561045 h 2538970"/>
                <a:gd name="connsiteX218" fmla="*/ 1022803 w 2485572"/>
                <a:gd name="connsiteY218" fmla="*/ 1558205 h 2538970"/>
                <a:gd name="connsiteX219" fmla="*/ 1025643 w 2485572"/>
                <a:gd name="connsiteY219" fmla="*/ 1555364 h 2538970"/>
                <a:gd name="connsiteX220" fmla="*/ 1031324 w 2485572"/>
                <a:gd name="connsiteY220" fmla="*/ 1549684 h 2538970"/>
                <a:gd name="connsiteX221" fmla="*/ 1293866 w 2485572"/>
                <a:gd name="connsiteY221" fmla="*/ 1680648 h 2538970"/>
                <a:gd name="connsiteX222" fmla="*/ 1455791 w 2485572"/>
                <a:gd name="connsiteY222" fmla="*/ 1685410 h 2538970"/>
                <a:gd name="connsiteX223" fmla="*/ 1289417 w 2485572"/>
                <a:gd name="connsiteY223" fmla="*/ 1536685 h 2538970"/>
                <a:gd name="connsiteX224" fmla="*/ 1061999 w 2485572"/>
                <a:gd name="connsiteY224" fmla="*/ 1465610 h 2538970"/>
                <a:gd name="connsiteX225" fmla="*/ 1061999 w 2485572"/>
                <a:gd name="connsiteY225" fmla="*/ 1429254 h 2538970"/>
                <a:gd name="connsiteX226" fmla="*/ 1048082 w 2485572"/>
                <a:gd name="connsiteY226" fmla="*/ 1403975 h 2538970"/>
                <a:gd name="connsiteX227" fmla="*/ 1022803 w 2485572"/>
                <a:gd name="connsiteY227" fmla="*/ 1387217 h 2538970"/>
                <a:gd name="connsiteX228" fmla="*/ 1011725 w 2485572"/>
                <a:gd name="connsiteY228" fmla="*/ 1381536 h 2538970"/>
                <a:gd name="connsiteX229" fmla="*/ 1000364 w 2485572"/>
                <a:gd name="connsiteY229" fmla="*/ 1381536 h 2538970"/>
                <a:gd name="connsiteX230" fmla="*/ 961167 w 2485572"/>
                <a:gd name="connsiteY230" fmla="*/ 1376140 h 2538970"/>
                <a:gd name="connsiteX231" fmla="*/ 924811 w 2485572"/>
                <a:gd name="connsiteY231" fmla="*/ 1367618 h 2538970"/>
                <a:gd name="connsiteX232" fmla="*/ 919131 w 2485572"/>
                <a:gd name="connsiteY232" fmla="*/ 1367618 h 2538970"/>
                <a:gd name="connsiteX233" fmla="*/ 913450 w 2485572"/>
                <a:gd name="connsiteY233" fmla="*/ 1364778 h 2538970"/>
                <a:gd name="connsiteX234" fmla="*/ 908053 w 2485572"/>
                <a:gd name="connsiteY234" fmla="*/ 1364778 h 2538970"/>
                <a:gd name="connsiteX235" fmla="*/ 877094 w 2485572"/>
                <a:gd name="connsiteY235" fmla="*/ 1381536 h 2538970"/>
                <a:gd name="connsiteX236" fmla="*/ 868857 w 2485572"/>
                <a:gd name="connsiteY236" fmla="*/ 1390057 h 2538970"/>
                <a:gd name="connsiteX237" fmla="*/ 835057 w 2485572"/>
                <a:gd name="connsiteY237" fmla="*/ 1434934 h 2538970"/>
                <a:gd name="connsiteX238" fmla="*/ 832217 w 2485572"/>
                <a:gd name="connsiteY238" fmla="*/ 1440331 h 2538970"/>
                <a:gd name="connsiteX239" fmla="*/ 832217 w 2485572"/>
                <a:gd name="connsiteY239" fmla="*/ 1446012 h 2538970"/>
                <a:gd name="connsiteX240" fmla="*/ 767741 w 2485572"/>
                <a:gd name="connsiteY240" fmla="*/ 1513327 h 2538970"/>
                <a:gd name="connsiteX241" fmla="*/ 711787 w 2485572"/>
                <a:gd name="connsiteY241" fmla="*/ 1535766 h 2538970"/>
                <a:gd name="connsiteX242" fmla="*/ 686508 w 2485572"/>
                <a:gd name="connsiteY242" fmla="*/ 1541447 h 2538970"/>
                <a:gd name="connsiteX243" fmla="*/ 661513 w 2485572"/>
                <a:gd name="connsiteY243" fmla="*/ 1549684 h 2538970"/>
                <a:gd name="connsiteX244" fmla="*/ 658672 w 2485572"/>
                <a:gd name="connsiteY244" fmla="*/ 1552524 h 2538970"/>
                <a:gd name="connsiteX245" fmla="*/ 652992 w 2485572"/>
                <a:gd name="connsiteY245" fmla="*/ 1555364 h 2538970"/>
                <a:gd name="connsiteX246" fmla="*/ 624873 w 2485572"/>
                <a:gd name="connsiteY246" fmla="*/ 1561045 h 2538970"/>
                <a:gd name="connsiteX247" fmla="*/ 619476 w 2485572"/>
                <a:gd name="connsiteY247" fmla="*/ 1558205 h 2538970"/>
                <a:gd name="connsiteX248" fmla="*/ 616636 w 2485572"/>
                <a:gd name="connsiteY248" fmla="*/ 1555364 h 2538970"/>
                <a:gd name="connsiteX249" fmla="*/ 597037 w 2485572"/>
                <a:gd name="connsiteY249" fmla="*/ 1532926 h 2538970"/>
                <a:gd name="connsiteX250" fmla="*/ 594197 w 2485572"/>
                <a:gd name="connsiteY250" fmla="*/ 1521848 h 2538970"/>
                <a:gd name="connsiteX251" fmla="*/ 591357 w 2485572"/>
                <a:gd name="connsiteY251" fmla="*/ 1519008 h 2538970"/>
                <a:gd name="connsiteX252" fmla="*/ 566078 w 2485572"/>
                <a:gd name="connsiteY252" fmla="*/ 1482368 h 2538970"/>
                <a:gd name="connsiteX253" fmla="*/ 560397 w 2485572"/>
                <a:gd name="connsiteY253" fmla="*/ 1471291 h 2538970"/>
                <a:gd name="connsiteX254" fmla="*/ 555000 w 2485572"/>
                <a:gd name="connsiteY254" fmla="*/ 1465610 h 2538970"/>
                <a:gd name="connsiteX255" fmla="*/ 498762 w 2485572"/>
                <a:gd name="connsiteY255" fmla="*/ 1432094 h 2538970"/>
                <a:gd name="connsiteX256" fmla="*/ 490525 w 2485572"/>
                <a:gd name="connsiteY256" fmla="*/ 1429254 h 2538970"/>
                <a:gd name="connsiteX257" fmla="*/ 487685 w 2485572"/>
                <a:gd name="connsiteY257" fmla="*/ 1429254 h 2538970"/>
                <a:gd name="connsiteX258" fmla="*/ 462406 w 2485572"/>
                <a:gd name="connsiteY258" fmla="*/ 1426413 h 2538970"/>
                <a:gd name="connsiteX259" fmla="*/ 400770 w 2485572"/>
                <a:gd name="connsiteY259" fmla="*/ 1426413 h 2538970"/>
                <a:gd name="connsiteX260" fmla="*/ 392250 w 2485572"/>
                <a:gd name="connsiteY260" fmla="*/ 1423573 h 2538970"/>
                <a:gd name="connsiteX261" fmla="*/ 384013 w 2485572"/>
                <a:gd name="connsiteY261" fmla="*/ 1420733 h 2538970"/>
                <a:gd name="connsiteX262" fmla="*/ 375492 w 2485572"/>
                <a:gd name="connsiteY262" fmla="*/ 1420733 h 2538970"/>
                <a:gd name="connsiteX263" fmla="*/ 319537 w 2485572"/>
                <a:gd name="connsiteY263" fmla="*/ 1409655 h 2538970"/>
                <a:gd name="connsiteX264" fmla="*/ 313856 w 2485572"/>
                <a:gd name="connsiteY264" fmla="*/ 1406815 h 2538970"/>
                <a:gd name="connsiteX265" fmla="*/ 308176 w 2485572"/>
                <a:gd name="connsiteY265" fmla="*/ 1406815 h 2538970"/>
                <a:gd name="connsiteX266" fmla="*/ 297098 w 2485572"/>
                <a:gd name="connsiteY266" fmla="*/ 1401134 h 2538970"/>
                <a:gd name="connsiteX267" fmla="*/ 221546 w 2485572"/>
                <a:gd name="connsiteY267" fmla="*/ 1392898 h 2538970"/>
                <a:gd name="connsiteX268" fmla="*/ 213025 w 2485572"/>
                <a:gd name="connsiteY268" fmla="*/ 1392898 h 2538970"/>
                <a:gd name="connsiteX269" fmla="*/ 204504 w 2485572"/>
                <a:gd name="connsiteY269" fmla="*/ 1395738 h 2538970"/>
                <a:gd name="connsiteX270" fmla="*/ 154230 w 2485572"/>
                <a:gd name="connsiteY270" fmla="*/ 1406815 h 2538970"/>
                <a:gd name="connsiteX271" fmla="*/ 148549 w 2485572"/>
                <a:gd name="connsiteY271" fmla="*/ 1403975 h 2538970"/>
                <a:gd name="connsiteX272" fmla="*/ 137472 w 2485572"/>
                <a:gd name="connsiteY272" fmla="*/ 1398294 h 2538970"/>
                <a:gd name="connsiteX273" fmla="*/ 131791 w 2485572"/>
                <a:gd name="connsiteY273" fmla="*/ 1398294 h 2538970"/>
                <a:gd name="connsiteX274" fmla="*/ 67316 w 2485572"/>
                <a:gd name="connsiteY274" fmla="*/ 1418177 h 2538970"/>
                <a:gd name="connsiteX275" fmla="*/ 58795 w 2485572"/>
                <a:gd name="connsiteY275" fmla="*/ 1420733 h 2538970"/>
                <a:gd name="connsiteX276" fmla="*/ 50558 w 2485572"/>
                <a:gd name="connsiteY276" fmla="*/ 1423573 h 2538970"/>
                <a:gd name="connsiteX277" fmla="*/ 42037 w 2485572"/>
                <a:gd name="connsiteY277" fmla="*/ 1423573 h 2538970"/>
                <a:gd name="connsiteX278" fmla="*/ 5681 w 2485572"/>
                <a:gd name="connsiteY278" fmla="*/ 1432094 h 2538970"/>
                <a:gd name="connsiteX279" fmla="*/ 2840 w 2485572"/>
                <a:gd name="connsiteY279" fmla="*/ 1403975 h 2538970"/>
                <a:gd name="connsiteX280" fmla="*/ 0 w 2485572"/>
                <a:gd name="connsiteY280" fmla="*/ 1395738 h 2538970"/>
                <a:gd name="connsiteX281" fmla="*/ 5681 w 2485572"/>
                <a:gd name="connsiteY281" fmla="*/ 1373299 h 2538970"/>
                <a:gd name="connsiteX282" fmla="*/ 5681 w 2485572"/>
                <a:gd name="connsiteY282" fmla="*/ 1361938 h 2538970"/>
                <a:gd name="connsiteX283" fmla="*/ 11361 w 2485572"/>
                <a:gd name="connsiteY283" fmla="*/ 1345180 h 2538970"/>
                <a:gd name="connsiteX284" fmla="*/ 42037 w 2485572"/>
                <a:gd name="connsiteY284" fmla="*/ 1305983 h 2538970"/>
                <a:gd name="connsiteX285" fmla="*/ 47718 w 2485572"/>
                <a:gd name="connsiteY285" fmla="*/ 1294622 h 2538970"/>
                <a:gd name="connsiteX286" fmla="*/ 39197 w 2485572"/>
                <a:gd name="connsiteY286" fmla="*/ 1275024 h 2538970"/>
                <a:gd name="connsiteX287" fmla="*/ 33516 w 2485572"/>
                <a:gd name="connsiteY287" fmla="*/ 1269627 h 2538970"/>
                <a:gd name="connsiteX288" fmla="*/ 33516 w 2485572"/>
                <a:gd name="connsiteY288" fmla="*/ 1244348 h 2538970"/>
                <a:gd name="connsiteX289" fmla="*/ 64475 w 2485572"/>
                <a:gd name="connsiteY289" fmla="*/ 1213389 h 2538970"/>
                <a:gd name="connsiteX290" fmla="*/ 81233 w 2485572"/>
                <a:gd name="connsiteY290" fmla="*/ 1199471 h 2538970"/>
                <a:gd name="connsiteX291" fmla="*/ 86914 w 2485572"/>
                <a:gd name="connsiteY291" fmla="*/ 1190950 h 2538970"/>
                <a:gd name="connsiteX292" fmla="*/ 97991 w 2485572"/>
                <a:gd name="connsiteY292" fmla="*/ 1160275 h 2538970"/>
                <a:gd name="connsiteX293" fmla="*/ 95435 w 2485572"/>
                <a:gd name="connsiteY293" fmla="*/ 1151753 h 2538970"/>
                <a:gd name="connsiteX294" fmla="*/ 95435 w 2485572"/>
                <a:gd name="connsiteY294" fmla="*/ 1121078 h 2538970"/>
                <a:gd name="connsiteX295" fmla="*/ 100832 w 2485572"/>
                <a:gd name="connsiteY295" fmla="*/ 1112557 h 2538970"/>
                <a:gd name="connsiteX296" fmla="*/ 103672 w 2485572"/>
                <a:gd name="connsiteY296" fmla="*/ 1106876 h 2538970"/>
                <a:gd name="connsiteX297" fmla="*/ 154230 w 2485572"/>
                <a:gd name="connsiteY297" fmla="*/ 1070520 h 2538970"/>
                <a:gd name="connsiteX298" fmla="*/ 176668 w 2485572"/>
                <a:gd name="connsiteY298" fmla="*/ 1045241 h 2538970"/>
                <a:gd name="connsiteX299" fmla="*/ 176668 w 2485572"/>
                <a:gd name="connsiteY299" fmla="*/ 1037004 h 2538970"/>
                <a:gd name="connsiteX300" fmla="*/ 173828 w 2485572"/>
                <a:gd name="connsiteY300" fmla="*/ 1028483 h 2538970"/>
                <a:gd name="connsiteX301" fmla="*/ 157070 w 2485572"/>
                <a:gd name="connsiteY301" fmla="*/ 1008885 h 2538970"/>
                <a:gd name="connsiteX302" fmla="*/ 154230 w 2485572"/>
                <a:gd name="connsiteY302" fmla="*/ 1000648 h 2538970"/>
                <a:gd name="connsiteX303" fmla="*/ 157070 w 2485572"/>
                <a:gd name="connsiteY303" fmla="*/ 964008 h 2538970"/>
                <a:gd name="connsiteX304" fmla="*/ 154230 w 2485572"/>
                <a:gd name="connsiteY304" fmla="*/ 955771 h 2538970"/>
                <a:gd name="connsiteX305" fmla="*/ 126111 w 2485572"/>
                <a:gd name="connsiteY305" fmla="*/ 930492 h 2538970"/>
                <a:gd name="connsiteX306" fmla="*/ 112193 w 2485572"/>
                <a:gd name="connsiteY306" fmla="*/ 927652 h 2538970"/>
                <a:gd name="connsiteX307" fmla="*/ 109353 w 2485572"/>
                <a:gd name="connsiteY307" fmla="*/ 921971 h 2538970"/>
                <a:gd name="connsiteX308" fmla="*/ 109353 w 2485572"/>
                <a:gd name="connsiteY308" fmla="*/ 908053 h 2538970"/>
                <a:gd name="connsiteX309" fmla="*/ 117590 w 2485572"/>
                <a:gd name="connsiteY309" fmla="*/ 891295 h 2538970"/>
                <a:gd name="connsiteX310" fmla="*/ 123270 w 2485572"/>
                <a:gd name="connsiteY310" fmla="*/ 885615 h 2538970"/>
                <a:gd name="connsiteX311" fmla="*/ 148549 w 2485572"/>
                <a:gd name="connsiteY311" fmla="*/ 866016 h 2538970"/>
                <a:gd name="connsiteX312" fmla="*/ 128951 w 2485572"/>
                <a:gd name="connsiteY312" fmla="*/ 840738 h 2538970"/>
                <a:gd name="connsiteX313" fmla="*/ 126111 w 2485572"/>
                <a:gd name="connsiteY313" fmla="*/ 821139 h 2538970"/>
                <a:gd name="connsiteX314" fmla="*/ 140028 w 2485572"/>
                <a:gd name="connsiteY314" fmla="*/ 812618 h 2538970"/>
                <a:gd name="connsiteX315" fmla="*/ 142869 w 2485572"/>
                <a:gd name="connsiteY315" fmla="*/ 790464 h 2538970"/>
                <a:gd name="connsiteX316" fmla="*/ 154230 w 2485572"/>
                <a:gd name="connsiteY316" fmla="*/ 773422 h 2538970"/>
                <a:gd name="connsiteX317" fmla="*/ 157070 w 2485572"/>
                <a:gd name="connsiteY317" fmla="*/ 762344 h 2538970"/>
                <a:gd name="connsiteX318" fmla="*/ 157070 w 2485572"/>
                <a:gd name="connsiteY318" fmla="*/ 753824 h 2538970"/>
                <a:gd name="connsiteX319" fmla="*/ 145709 w 2485572"/>
                <a:gd name="connsiteY319" fmla="*/ 731385 h 2538970"/>
                <a:gd name="connsiteX320" fmla="*/ 145709 w 2485572"/>
                <a:gd name="connsiteY320" fmla="*/ 723148 h 2538970"/>
                <a:gd name="connsiteX321" fmla="*/ 159627 w 2485572"/>
                <a:gd name="connsiteY321" fmla="*/ 714627 h 2538970"/>
                <a:gd name="connsiteX322" fmla="*/ 204504 w 2485572"/>
                <a:gd name="connsiteY322" fmla="*/ 708946 h 2538970"/>
                <a:gd name="connsiteX323" fmla="*/ 232623 w 2485572"/>
                <a:gd name="connsiteY323" fmla="*/ 678271 h 2538970"/>
                <a:gd name="connsiteX324" fmla="*/ 232623 w 2485572"/>
                <a:gd name="connsiteY324" fmla="*/ 666909 h 2538970"/>
                <a:gd name="connsiteX325" fmla="*/ 215865 w 2485572"/>
                <a:gd name="connsiteY325" fmla="*/ 644755 h 2538970"/>
                <a:gd name="connsiteX326" fmla="*/ 218705 w 2485572"/>
                <a:gd name="connsiteY326" fmla="*/ 613795 h 2538970"/>
                <a:gd name="connsiteX327" fmla="*/ 241144 w 2485572"/>
                <a:gd name="connsiteY327" fmla="*/ 582836 h 2538970"/>
                <a:gd name="connsiteX328" fmla="*/ 252221 w 2485572"/>
                <a:gd name="connsiteY328" fmla="*/ 571758 h 2538970"/>
                <a:gd name="connsiteX329" fmla="*/ 285737 w 2485572"/>
                <a:gd name="connsiteY329" fmla="*/ 524041 h 2538970"/>
                <a:gd name="connsiteX330" fmla="*/ 291418 w 2485572"/>
                <a:gd name="connsiteY330" fmla="*/ 518644 h 2538970"/>
                <a:gd name="connsiteX331" fmla="*/ 322377 w 2485572"/>
                <a:gd name="connsiteY331" fmla="*/ 518644 h 2538970"/>
                <a:gd name="connsiteX332" fmla="*/ 333455 w 2485572"/>
                <a:gd name="connsiteY332" fmla="*/ 510123 h 2538970"/>
                <a:gd name="connsiteX333" fmla="*/ 341976 w 2485572"/>
                <a:gd name="connsiteY333" fmla="*/ 482004 h 2538970"/>
                <a:gd name="connsiteX334" fmla="*/ 347372 w 2485572"/>
                <a:gd name="connsiteY334" fmla="*/ 476607 h 2538970"/>
                <a:gd name="connsiteX335" fmla="*/ 386853 w 2485572"/>
                <a:gd name="connsiteY335" fmla="*/ 459565 h 2538970"/>
                <a:gd name="connsiteX336" fmla="*/ 389409 w 2485572"/>
                <a:gd name="connsiteY336" fmla="*/ 454169 h 2538970"/>
                <a:gd name="connsiteX337" fmla="*/ 400770 w 2485572"/>
                <a:gd name="connsiteY337" fmla="*/ 434570 h 2538970"/>
                <a:gd name="connsiteX338" fmla="*/ 414688 w 2485572"/>
                <a:gd name="connsiteY338" fmla="*/ 392534 h 2538970"/>
                <a:gd name="connsiteX339" fmla="*/ 428890 w 2485572"/>
                <a:gd name="connsiteY339" fmla="*/ 341976 h 2538970"/>
                <a:gd name="connsiteX340" fmla="*/ 434286 w 2485572"/>
                <a:gd name="connsiteY340" fmla="*/ 255062 h 2538970"/>
                <a:gd name="connsiteX341" fmla="*/ 437127 w 2485572"/>
                <a:gd name="connsiteY341" fmla="*/ 252221 h 2538970"/>
                <a:gd name="connsiteX342" fmla="*/ 448488 w 2485572"/>
                <a:gd name="connsiteY342" fmla="*/ 235463 h 2538970"/>
                <a:gd name="connsiteX343" fmla="*/ 468086 w 2485572"/>
                <a:gd name="connsiteY343" fmla="*/ 221546 h 2538970"/>
                <a:gd name="connsiteX344" fmla="*/ 501602 w 2485572"/>
                <a:gd name="connsiteY344" fmla="*/ 215865 h 2538970"/>
                <a:gd name="connsiteX345" fmla="*/ 512964 w 2485572"/>
                <a:gd name="connsiteY345" fmla="*/ 213025 h 2538970"/>
                <a:gd name="connsiteX346" fmla="*/ 555000 w 2485572"/>
                <a:gd name="connsiteY346" fmla="*/ 187746 h 2538970"/>
                <a:gd name="connsiteX347" fmla="*/ 557557 w 2485572"/>
                <a:gd name="connsiteY347" fmla="*/ 182349 h 2538970"/>
                <a:gd name="connsiteX348" fmla="*/ 602434 w 2485572"/>
                <a:gd name="connsiteY348" fmla="*/ 131791 h 2538970"/>
                <a:gd name="connsiteX349" fmla="*/ 605274 w 2485572"/>
                <a:gd name="connsiteY349" fmla="*/ 123270 h 2538970"/>
                <a:gd name="connsiteX350" fmla="*/ 594197 w 2485572"/>
                <a:gd name="connsiteY350" fmla="*/ 70156 h 2538970"/>
                <a:gd name="connsiteX351" fmla="*/ 650151 w 2485572"/>
                <a:gd name="connsiteY351" fmla="*/ 92595 h 2538970"/>
                <a:gd name="connsiteX352" fmla="*/ 664069 w 2485572"/>
                <a:gd name="connsiteY352" fmla="*/ 92595 h 2538970"/>
                <a:gd name="connsiteX353" fmla="*/ 689348 w 2485572"/>
                <a:gd name="connsiteY353" fmla="*/ 98275 h 2538970"/>
                <a:gd name="connsiteX354" fmla="*/ 723148 w 2485572"/>
                <a:gd name="connsiteY354" fmla="*/ 89754 h 2538970"/>
                <a:gd name="connsiteX355" fmla="*/ 725704 w 2485572"/>
                <a:gd name="connsiteY355" fmla="*/ 92595 h 2538970"/>
                <a:gd name="connsiteX356" fmla="*/ 731385 w 2485572"/>
                <a:gd name="connsiteY356" fmla="*/ 92595 h 2538970"/>
                <a:gd name="connsiteX357" fmla="*/ 737065 w 2485572"/>
                <a:gd name="connsiteY357" fmla="*/ 95435 h 2538970"/>
                <a:gd name="connsiteX358" fmla="*/ 742746 w 2485572"/>
                <a:gd name="connsiteY358" fmla="*/ 95435 h 2538970"/>
                <a:gd name="connsiteX359" fmla="*/ 779102 w 2485572"/>
                <a:gd name="connsiteY359" fmla="*/ 75837 h 2538970"/>
                <a:gd name="connsiteX360" fmla="*/ 818299 w 2485572"/>
                <a:gd name="connsiteY360" fmla="*/ 39197 h 2538970"/>
                <a:gd name="connsiteX361" fmla="*/ 823980 w 2485572"/>
                <a:gd name="connsiteY361" fmla="*/ 33800 h 2538970"/>
                <a:gd name="connsiteX362" fmla="*/ 851815 w 2485572"/>
                <a:gd name="connsiteY362" fmla="*/ 19598 h 2538970"/>
                <a:gd name="connsiteX363" fmla="*/ 854655 w 2485572"/>
                <a:gd name="connsiteY363" fmla="*/ 14202 h 2538970"/>
                <a:gd name="connsiteX364" fmla="*/ 888455 w 2485572"/>
                <a:gd name="connsiteY364" fmla="*/ 8521 h 2538970"/>
                <a:gd name="connsiteX365" fmla="*/ 893852 w 2485572"/>
                <a:gd name="connsiteY365" fmla="*/ 11361 h 2538970"/>
                <a:gd name="connsiteX366" fmla="*/ 933332 w 2485572"/>
                <a:gd name="connsiteY366" fmla="*/ 36640 h 2538970"/>
                <a:gd name="connsiteX367" fmla="*/ 938729 w 2485572"/>
                <a:gd name="connsiteY367" fmla="*/ 42037 h 2538970"/>
                <a:gd name="connsiteX368" fmla="*/ 969689 w 2485572"/>
                <a:gd name="connsiteY368" fmla="*/ 61635 h 2538970"/>
                <a:gd name="connsiteX369" fmla="*/ 972529 w 2485572"/>
                <a:gd name="connsiteY369" fmla="*/ 64475 h 2538970"/>
                <a:gd name="connsiteX370" fmla="*/ 977925 w 2485572"/>
                <a:gd name="connsiteY370" fmla="*/ 67316 h 2538970"/>
                <a:gd name="connsiteX371" fmla="*/ 1011725 w 2485572"/>
                <a:gd name="connsiteY371" fmla="*/ 67316 h 2538970"/>
                <a:gd name="connsiteX372" fmla="*/ 1031324 w 2485572"/>
                <a:gd name="connsiteY372" fmla="*/ 64475 h 2538970"/>
                <a:gd name="connsiteX373" fmla="*/ 1042401 w 2485572"/>
                <a:gd name="connsiteY373" fmla="*/ 64475 h 2538970"/>
                <a:gd name="connsiteX374" fmla="*/ 1104036 w 2485572"/>
                <a:gd name="connsiteY374" fmla="*/ 70156 h 2538970"/>
                <a:gd name="connsiteX375" fmla="*/ 1109717 w 2485572"/>
                <a:gd name="connsiteY375" fmla="*/ 75837 h 2538970"/>
                <a:gd name="connsiteX376" fmla="*/ 1118238 w 2485572"/>
                <a:gd name="connsiteY376" fmla="*/ 81233 h 2538970"/>
                <a:gd name="connsiteX377" fmla="*/ 1121078 w 2485572"/>
                <a:gd name="connsiteY377" fmla="*/ 84074 h 2538970"/>
                <a:gd name="connsiteX378" fmla="*/ 1143517 w 2485572"/>
                <a:gd name="connsiteY378" fmla="*/ 95435 h 2538970"/>
                <a:gd name="connsiteX379" fmla="*/ 1151754 w 2485572"/>
                <a:gd name="connsiteY379" fmla="*/ 100832 h 2538970"/>
                <a:gd name="connsiteX380" fmla="*/ 1171352 w 2485572"/>
                <a:gd name="connsiteY380" fmla="*/ 100832 h 2538970"/>
                <a:gd name="connsiteX381" fmla="*/ 1174192 w 2485572"/>
                <a:gd name="connsiteY381" fmla="*/ 98275 h 2538970"/>
                <a:gd name="connsiteX382" fmla="*/ 1188110 w 2485572"/>
                <a:gd name="connsiteY382" fmla="*/ 89754 h 2538970"/>
                <a:gd name="connsiteX383" fmla="*/ 1193791 w 2485572"/>
                <a:gd name="connsiteY383" fmla="*/ 84074 h 2538970"/>
                <a:gd name="connsiteX384" fmla="*/ 1238668 w 2485572"/>
                <a:gd name="connsiteY384" fmla="*/ 75837 h 2538970"/>
                <a:gd name="connsiteX385" fmla="*/ 1244348 w 2485572"/>
                <a:gd name="connsiteY385" fmla="*/ 78677 h 2538970"/>
                <a:gd name="connsiteX386" fmla="*/ 1272184 w 2485572"/>
                <a:gd name="connsiteY386" fmla="*/ 75837 h 2538970"/>
                <a:gd name="connsiteX387" fmla="*/ 1280705 w 2485572"/>
                <a:gd name="connsiteY387" fmla="*/ 72996 h 2538970"/>
                <a:gd name="connsiteX388" fmla="*/ 1286385 w 2485572"/>
                <a:gd name="connsiteY388" fmla="*/ 72996 h 2538970"/>
                <a:gd name="connsiteX389" fmla="*/ 1348020 w 2485572"/>
                <a:gd name="connsiteY389" fmla="*/ 50558 h 2538970"/>
                <a:gd name="connsiteX390" fmla="*/ 1350861 w 2485572"/>
                <a:gd name="connsiteY390" fmla="*/ 50558 h 2538970"/>
                <a:gd name="connsiteX391" fmla="*/ 1392898 w 2485572"/>
                <a:gd name="connsiteY391" fmla="*/ 39197 h 2538970"/>
                <a:gd name="connsiteX392" fmla="*/ 1406815 w 2485572"/>
                <a:gd name="connsiteY392" fmla="*/ 39197 h 2538970"/>
                <a:gd name="connsiteX393" fmla="*/ 1459929 w 2485572"/>
                <a:gd name="connsiteY393" fmla="*/ 36640 h 2538970"/>
                <a:gd name="connsiteX394" fmla="*/ 1468450 w 2485572"/>
                <a:gd name="connsiteY394" fmla="*/ 36640 h 2538970"/>
                <a:gd name="connsiteX395" fmla="*/ 1474131 w 2485572"/>
                <a:gd name="connsiteY395" fmla="*/ 33800 h 2538970"/>
                <a:gd name="connsiteX396" fmla="*/ 1479528 w 2485572"/>
                <a:gd name="connsiteY396" fmla="*/ 30960 h 2538970"/>
                <a:gd name="connsiteX397" fmla="*/ 1485208 w 2485572"/>
                <a:gd name="connsiteY397" fmla="*/ 30960 h 2538970"/>
                <a:gd name="connsiteX398" fmla="*/ 1544003 w 2485572"/>
                <a:gd name="connsiteY398" fmla="*/ 16758 h 2538970"/>
                <a:gd name="connsiteX399" fmla="*/ 1549684 w 2485572"/>
                <a:gd name="connsiteY399" fmla="*/ 14202 h 2538970"/>
                <a:gd name="connsiteX400" fmla="*/ 1555364 w 2485572"/>
                <a:gd name="connsiteY400" fmla="*/ 14202 h 2538970"/>
                <a:gd name="connsiteX401" fmla="*/ 1563601 w 2485572"/>
                <a:gd name="connsiteY401" fmla="*/ 11361 h 2538970"/>
                <a:gd name="connsiteX402" fmla="*/ 1614159 w 2485572"/>
                <a:gd name="connsiteY402" fmla="*/ 22439 h 2538970"/>
                <a:gd name="connsiteX403" fmla="*/ 1619840 w 2485572"/>
                <a:gd name="connsiteY403" fmla="*/ 19598 h 2538970"/>
                <a:gd name="connsiteX404" fmla="*/ 1630917 w 2485572"/>
                <a:gd name="connsiteY404" fmla="*/ 16758 h 2538970"/>
                <a:gd name="connsiteX405" fmla="*/ 1645119 w 2485572"/>
                <a:gd name="connsiteY405" fmla="*/ 8521 h 2538970"/>
                <a:gd name="connsiteX406" fmla="*/ 1653356 w 2485572"/>
                <a:gd name="connsiteY406" fmla="*/ 5681 h 2538970"/>
                <a:gd name="connsiteX407" fmla="*/ 1689712 w 2485572"/>
                <a:gd name="connsiteY407" fmla="*/ 0 h 2538970"/>
                <a:gd name="connsiteX408" fmla="*/ 1698233 w 2485572"/>
                <a:gd name="connsiteY408" fmla="*/ 11361 h 2538970"/>
                <a:gd name="connsiteX409" fmla="*/ 1703914 w 2485572"/>
                <a:gd name="connsiteY409" fmla="*/ 14202 h 2538970"/>
                <a:gd name="connsiteX410" fmla="*/ 1709310 w 2485572"/>
                <a:gd name="connsiteY410" fmla="*/ 16758 h 2538970"/>
                <a:gd name="connsiteX411" fmla="*/ 1717831 w 2485572"/>
                <a:gd name="connsiteY411" fmla="*/ 16758 h 2538970"/>
                <a:gd name="connsiteX412" fmla="*/ 1757028 w 2485572"/>
                <a:gd name="connsiteY412" fmla="*/ 22439 h 2538970"/>
                <a:gd name="connsiteX413" fmla="*/ 1762708 w 2485572"/>
                <a:gd name="connsiteY413" fmla="*/ 25279 h 2538970"/>
                <a:gd name="connsiteX414" fmla="*/ 1768389 w 2485572"/>
                <a:gd name="connsiteY414" fmla="*/ 25279 h 2538970"/>
                <a:gd name="connsiteX415" fmla="*/ 1787987 w 2485572"/>
                <a:gd name="connsiteY415" fmla="*/ 33800 h 2538970"/>
                <a:gd name="connsiteX416" fmla="*/ 1793384 w 2485572"/>
                <a:gd name="connsiteY416" fmla="*/ 33800 h 2538970"/>
                <a:gd name="connsiteX417" fmla="*/ 1801905 w 2485572"/>
                <a:gd name="connsiteY417" fmla="*/ 36640 h 2538970"/>
                <a:gd name="connsiteX418" fmla="*/ 1835421 w 2485572"/>
                <a:gd name="connsiteY418" fmla="*/ 42037 h 2538970"/>
                <a:gd name="connsiteX419" fmla="*/ 1891659 w 2485572"/>
                <a:gd name="connsiteY419" fmla="*/ 61635 h 2538970"/>
                <a:gd name="connsiteX420" fmla="*/ 1897340 w 2485572"/>
                <a:gd name="connsiteY420" fmla="*/ 64475 h 2538970"/>
                <a:gd name="connsiteX421" fmla="*/ 1899896 w 2485572"/>
                <a:gd name="connsiteY421" fmla="*/ 67316 h 2538970"/>
                <a:gd name="connsiteX422" fmla="*/ 1944774 w 2485572"/>
                <a:gd name="connsiteY422" fmla="*/ 123270 h 2538970"/>
                <a:gd name="connsiteX423" fmla="*/ 1947614 w 2485572"/>
                <a:gd name="connsiteY423" fmla="*/ 128951 h 2538970"/>
                <a:gd name="connsiteX424" fmla="*/ 1950454 w 2485572"/>
                <a:gd name="connsiteY424" fmla="*/ 131791 h 2538970"/>
                <a:gd name="connsiteX425" fmla="*/ 1956135 w 2485572"/>
                <a:gd name="connsiteY425" fmla="*/ 140312 h 2538970"/>
                <a:gd name="connsiteX426" fmla="*/ 1958975 w 2485572"/>
                <a:gd name="connsiteY426" fmla="*/ 145709 h 2538970"/>
                <a:gd name="connsiteX427" fmla="*/ 1961532 w 2485572"/>
                <a:gd name="connsiteY427" fmla="*/ 154230 h 2538970"/>
                <a:gd name="connsiteX428" fmla="*/ 1998172 w 2485572"/>
                <a:gd name="connsiteY428" fmla="*/ 204788 h 2538970"/>
                <a:gd name="connsiteX429" fmla="*/ 2003569 w 2485572"/>
                <a:gd name="connsiteY429" fmla="*/ 207344 h 2538970"/>
                <a:gd name="connsiteX430" fmla="*/ 2009249 w 2485572"/>
                <a:gd name="connsiteY430" fmla="*/ 210184 h 2538970"/>
                <a:gd name="connsiteX431" fmla="*/ 2017770 w 2485572"/>
                <a:gd name="connsiteY431" fmla="*/ 210184 h 2538970"/>
                <a:gd name="connsiteX432" fmla="*/ 2026007 w 2485572"/>
                <a:gd name="connsiteY432" fmla="*/ 213025 h 2538970"/>
                <a:gd name="connsiteX433" fmla="*/ 2037368 w 2485572"/>
                <a:gd name="connsiteY433" fmla="*/ 215865 h 2538970"/>
                <a:gd name="connsiteX434" fmla="*/ 2099003 w 2485572"/>
                <a:gd name="connsiteY434" fmla="*/ 221546 h 2538970"/>
                <a:gd name="connsiteX435" fmla="*/ 2104684 w 2485572"/>
                <a:gd name="connsiteY435" fmla="*/ 224386 h 2538970"/>
                <a:gd name="connsiteX436" fmla="*/ 2112921 w 2485572"/>
                <a:gd name="connsiteY436" fmla="*/ 224386 h 2538970"/>
                <a:gd name="connsiteX437" fmla="*/ 2124283 w 2485572"/>
                <a:gd name="connsiteY437" fmla="*/ 229783 h 2538970"/>
                <a:gd name="connsiteX438" fmla="*/ 2177397 w 2485572"/>
                <a:gd name="connsiteY438" fmla="*/ 229783 h 2538970"/>
                <a:gd name="connsiteX439" fmla="*/ 2185918 w 2485572"/>
                <a:gd name="connsiteY439" fmla="*/ 232623 h 2538970"/>
                <a:gd name="connsiteX440" fmla="*/ 2213753 w 2485572"/>
                <a:gd name="connsiteY440" fmla="*/ 226942 h 2538970"/>
                <a:gd name="connsiteX441" fmla="*/ 2219434 w 2485572"/>
                <a:gd name="connsiteY441" fmla="*/ 224386 h 2538970"/>
                <a:gd name="connsiteX442" fmla="*/ 2241872 w 2485572"/>
                <a:gd name="connsiteY442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43881 w 2485572"/>
                <a:gd name="connsiteY70" fmla="*/ 1751631 h 2538970"/>
                <a:gd name="connsiteX71" fmla="*/ 2143881 w 2485572"/>
                <a:gd name="connsiteY71" fmla="*/ 1754471 h 2538970"/>
                <a:gd name="connsiteX72" fmla="*/ 2135360 w 2485572"/>
                <a:gd name="connsiteY72" fmla="*/ 1774070 h 2538970"/>
                <a:gd name="connsiteX73" fmla="*/ 2132519 w 2485572"/>
                <a:gd name="connsiteY73" fmla="*/ 1790828 h 2538970"/>
                <a:gd name="connsiteX74" fmla="*/ 2152118 w 2485572"/>
                <a:gd name="connsiteY74" fmla="*/ 1869221 h 2538970"/>
                <a:gd name="connsiteX75" fmla="*/ 2157798 w 2485572"/>
                <a:gd name="connsiteY75" fmla="*/ 1885979 h 2538970"/>
                <a:gd name="connsiteX76" fmla="*/ 2160639 w 2485572"/>
                <a:gd name="connsiteY76" fmla="*/ 1888819 h 2538970"/>
                <a:gd name="connsiteX77" fmla="*/ 2163479 w 2485572"/>
                <a:gd name="connsiteY77" fmla="*/ 1894500 h 2538970"/>
                <a:gd name="connsiteX78" fmla="*/ 2169160 w 2485572"/>
                <a:gd name="connsiteY78" fmla="*/ 1900180 h 2538970"/>
                <a:gd name="connsiteX79" fmla="*/ 2188758 w 2485572"/>
                <a:gd name="connsiteY79" fmla="*/ 1930856 h 2538970"/>
                <a:gd name="connsiteX80" fmla="*/ 2191314 w 2485572"/>
                <a:gd name="connsiteY80" fmla="*/ 1936537 h 2538970"/>
                <a:gd name="connsiteX81" fmla="*/ 2219434 w 2485572"/>
                <a:gd name="connsiteY81" fmla="*/ 1970052 h 2538970"/>
                <a:gd name="connsiteX82" fmla="*/ 2236191 w 2485572"/>
                <a:gd name="connsiteY82" fmla="*/ 1992491 h 2538970"/>
                <a:gd name="connsiteX83" fmla="*/ 2239032 w 2485572"/>
                <a:gd name="connsiteY83" fmla="*/ 1995331 h 2538970"/>
                <a:gd name="connsiteX84" fmla="*/ 2250393 w 2485572"/>
                <a:gd name="connsiteY84" fmla="*/ 2014929 h 2538970"/>
                <a:gd name="connsiteX85" fmla="*/ 2278228 w 2485572"/>
                <a:gd name="connsiteY85" fmla="*/ 2048445 h 2538970"/>
                <a:gd name="connsiteX86" fmla="*/ 2286749 w 2485572"/>
                <a:gd name="connsiteY86" fmla="*/ 2065488 h 2538970"/>
                <a:gd name="connsiteX87" fmla="*/ 2295270 w 2485572"/>
                <a:gd name="connsiteY87" fmla="*/ 2085086 h 2538970"/>
                <a:gd name="connsiteX88" fmla="*/ 2295270 w 2485572"/>
                <a:gd name="connsiteY88" fmla="*/ 2087926 h 2538970"/>
                <a:gd name="connsiteX89" fmla="*/ 2292430 w 2485572"/>
                <a:gd name="connsiteY89" fmla="*/ 2093323 h 2538970"/>
                <a:gd name="connsiteX90" fmla="*/ 2275388 w 2485572"/>
                <a:gd name="connsiteY90" fmla="*/ 2127123 h 2538970"/>
                <a:gd name="connsiteX91" fmla="*/ 2275388 w 2485572"/>
                <a:gd name="connsiteY91" fmla="*/ 2132519 h 2538970"/>
                <a:gd name="connsiteX92" fmla="*/ 2272832 w 2485572"/>
                <a:gd name="connsiteY92" fmla="*/ 2138200 h 2538970"/>
                <a:gd name="connsiteX93" fmla="*/ 2283909 w 2485572"/>
                <a:gd name="connsiteY93" fmla="*/ 2172000 h 2538970"/>
                <a:gd name="connsiteX94" fmla="*/ 2295270 w 2485572"/>
                <a:gd name="connsiteY94" fmla="*/ 2199835 h 2538970"/>
                <a:gd name="connsiteX95" fmla="*/ 2295270 w 2485572"/>
                <a:gd name="connsiteY95" fmla="*/ 2205516 h 2538970"/>
                <a:gd name="connsiteX96" fmla="*/ 2297827 w 2485572"/>
                <a:gd name="connsiteY96" fmla="*/ 2211196 h 2538970"/>
                <a:gd name="connsiteX97" fmla="*/ 2295270 w 2485572"/>
                <a:gd name="connsiteY97" fmla="*/ 2216593 h 2538970"/>
                <a:gd name="connsiteX98" fmla="*/ 2275388 w 2485572"/>
                <a:gd name="connsiteY98" fmla="*/ 2272832 h 2538970"/>
                <a:gd name="connsiteX99" fmla="*/ 2275388 w 2485572"/>
                <a:gd name="connsiteY99" fmla="*/ 2278512 h 2538970"/>
                <a:gd name="connsiteX100" fmla="*/ 2272832 w 2485572"/>
                <a:gd name="connsiteY100" fmla="*/ 2283909 h 2538970"/>
                <a:gd name="connsiteX101" fmla="*/ 2269991 w 2485572"/>
                <a:gd name="connsiteY101" fmla="*/ 2312028 h 2538970"/>
                <a:gd name="connsiteX102" fmla="*/ 2269991 w 2485572"/>
                <a:gd name="connsiteY102" fmla="*/ 2317709 h 2538970"/>
                <a:gd name="connsiteX103" fmla="*/ 2278228 w 2485572"/>
                <a:gd name="connsiteY103" fmla="*/ 2345544 h 2538970"/>
                <a:gd name="connsiteX104" fmla="*/ 2281069 w 2485572"/>
                <a:gd name="connsiteY104" fmla="*/ 2354065 h 2538970"/>
                <a:gd name="connsiteX105" fmla="*/ 2283909 w 2485572"/>
                <a:gd name="connsiteY105" fmla="*/ 2356905 h 2538970"/>
                <a:gd name="connsiteX106" fmla="*/ 2289590 w 2485572"/>
                <a:gd name="connsiteY106" fmla="*/ 2365142 h 2538970"/>
                <a:gd name="connsiteX107" fmla="*/ 2278228 w 2485572"/>
                <a:gd name="connsiteY107" fmla="*/ 2396102 h 2538970"/>
                <a:gd name="connsiteX108" fmla="*/ 2275388 w 2485572"/>
                <a:gd name="connsiteY108" fmla="*/ 2401782 h 2538970"/>
                <a:gd name="connsiteX109" fmla="*/ 2258630 w 2485572"/>
                <a:gd name="connsiteY109" fmla="*/ 2429618 h 2538970"/>
                <a:gd name="connsiteX110" fmla="*/ 2255790 w 2485572"/>
                <a:gd name="connsiteY110" fmla="*/ 2435298 h 2538970"/>
                <a:gd name="connsiteX111" fmla="*/ 2253233 w 2485572"/>
                <a:gd name="connsiteY111" fmla="*/ 2463418 h 2538970"/>
                <a:gd name="connsiteX112" fmla="*/ 2258630 w 2485572"/>
                <a:gd name="connsiteY112" fmla="*/ 2483016 h 2538970"/>
                <a:gd name="connsiteX113" fmla="*/ 2258630 w 2485572"/>
                <a:gd name="connsiteY113" fmla="*/ 2488413 h 2538970"/>
                <a:gd name="connsiteX114" fmla="*/ 2239032 w 2485572"/>
                <a:gd name="connsiteY114" fmla="*/ 2513691 h 2538970"/>
                <a:gd name="connsiteX115" fmla="*/ 2236191 w 2485572"/>
                <a:gd name="connsiteY115" fmla="*/ 2522213 h 2538970"/>
                <a:gd name="connsiteX116" fmla="*/ 2225114 w 2485572"/>
                <a:gd name="connsiteY116" fmla="*/ 2538970 h 2538970"/>
                <a:gd name="connsiteX117" fmla="*/ 2216593 w 2485572"/>
                <a:gd name="connsiteY117" fmla="*/ 2538970 h 2538970"/>
                <a:gd name="connsiteX118" fmla="*/ 2191314 w 2485572"/>
                <a:gd name="connsiteY118" fmla="*/ 2530449 h 2538970"/>
                <a:gd name="connsiteX119" fmla="*/ 2185918 w 2485572"/>
                <a:gd name="connsiteY119" fmla="*/ 2525053 h 2538970"/>
                <a:gd name="connsiteX120" fmla="*/ 2174556 w 2485572"/>
                <a:gd name="connsiteY120" fmla="*/ 2502614 h 2538970"/>
                <a:gd name="connsiteX121" fmla="*/ 2154958 w 2485572"/>
                <a:gd name="connsiteY121" fmla="*/ 2480175 h 2538970"/>
                <a:gd name="connsiteX122" fmla="*/ 2154958 w 2485572"/>
                <a:gd name="connsiteY122" fmla="*/ 2471655 h 2538970"/>
                <a:gd name="connsiteX123" fmla="*/ 2152118 w 2485572"/>
                <a:gd name="connsiteY123" fmla="*/ 2452056 h 2538970"/>
                <a:gd name="connsiteX124" fmla="*/ 2143881 w 2485572"/>
                <a:gd name="connsiteY124" fmla="*/ 2418540 h 2538970"/>
                <a:gd name="connsiteX125" fmla="*/ 2143881 w 2485572"/>
                <a:gd name="connsiteY125" fmla="*/ 2415700 h 2538970"/>
                <a:gd name="connsiteX126" fmla="*/ 2138200 w 2485572"/>
                <a:gd name="connsiteY126" fmla="*/ 2396102 h 2538970"/>
                <a:gd name="connsiteX127" fmla="*/ 2135360 w 2485572"/>
                <a:gd name="connsiteY127" fmla="*/ 2393261 h 2538970"/>
                <a:gd name="connsiteX128" fmla="*/ 2129679 w 2485572"/>
                <a:gd name="connsiteY128" fmla="*/ 2390421 h 2538970"/>
                <a:gd name="connsiteX129" fmla="*/ 2099003 w 2485572"/>
                <a:gd name="connsiteY129" fmla="*/ 2387581 h 2538970"/>
                <a:gd name="connsiteX130" fmla="*/ 2087642 w 2485572"/>
                <a:gd name="connsiteY130" fmla="*/ 2384740 h 2538970"/>
                <a:gd name="connsiteX131" fmla="*/ 2070884 w 2485572"/>
                <a:gd name="connsiteY131" fmla="*/ 2376504 h 2538970"/>
                <a:gd name="connsiteX132" fmla="*/ 2068044 w 2485572"/>
                <a:gd name="connsiteY132" fmla="*/ 2370823 h 2538970"/>
                <a:gd name="connsiteX133" fmla="*/ 2051286 w 2485572"/>
                <a:gd name="connsiteY133" fmla="*/ 2354065 h 2538970"/>
                <a:gd name="connsiteX134" fmla="*/ 2048446 w 2485572"/>
                <a:gd name="connsiteY134" fmla="*/ 2348384 h 2538970"/>
                <a:gd name="connsiteX135" fmla="*/ 2043049 w 2485572"/>
                <a:gd name="connsiteY135" fmla="*/ 2325946 h 2538970"/>
                <a:gd name="connsiteX136" fmla="*/ 2014930 w 2485572"/>
                <a:gd name="connsiteY136" fmla="*/ 2300667 h 2538970"/>
                <a:gd name="connsiteX137" fmla="*/ 1986810 w 2485572"/>
                <a:gd name="connsiteY137" fmla="*/ 2300667 h 2538970"/>
                <a:gd name="connsiteX138" fmla="*/ 1956135 w 2485572"/>
                <a:gd name="connsiteY138" fmla="*/ 2303507 h 2538970"/>
                <a:gd name="connsiteX139" fmla="*/ 1950454 w 2485572"/>
                <a:gd name="connsiteY139" fmla="*/ 2300667 h 2538970"/>
                <a:gd name="connsiteX140" fmla="*/ 1928016 w 2485572"/>
                <a:gd name="connsiteY140" fmla="*/ 2278512 h 2538970"/>
                <a:gd name="connsiteX141" fmla="*/ 1925175 w 2485572"/>
                <a:gd name="connsiteY141" fmla="*/ 2272832 h 2538970"/>
                <a:gd name="connsiteX142" fmla="*/ 1885979 w 2485572"/>
                <a:gd name="connsiteY142" fmla="*/ 2261470 h 2538970"/>
                <a:gd name="connsiteX143" fmla="*/ 1872061 w 2485572"/>
                <a:gd name="connsiteY143" fmla="*/ 2222273 h 2538970"/>
                <a:gd name="connsiteX144" fmla="*/ 1869221 w 2485572"/>
                <a:gd name="connsiteY144" fmla="*/ 2194438 h 2538970"/>
                <a:gd name="connsiteX145" fmla="*/ 1869221 w 2485572"/>
                <a:gd name="connsiteY145" fmla="*/ 2185917 h 2538970"/>
                <a:gd name="connsiteX146" fmla="*/ 1863540 w 2485572"/>
                <a:gd name="connsiteY146" fmla="*/ 2163479 h 2538970"/>
                <a:gd name="connsiteX147" fmla="*/ 1860700 w 2485572"/>
                <a:gd name="connsiteY147" fmla="*/ 2154958 h 2538970"/>
                <a:gd name="connsiteX148" fmla="*/ 1855303 w 2485572"/>
                <a:gd name="connsiteY148" fmla="*/ 2152402 h 2538970"/>
                <a:gd name="connsiteX149" fmla="*/ 1813266 w 2485572"/>
                <a:gd name="connsiteY149" fmla="*/ 2166319 h 2538970"/>
                <a:gd name="connsiteX150" fmla="*/ 1810426 w 2485572"/>
                <a:gd name="connsiteY150" fmla="*/ 2177397 h 2538970"/>
                <a:gd name="connsiteX151" fmla="*/ 1818663 w 2485572"/>
                <a:gd name="connsiteY151" fmla="*/ 2194438 h 2538970"/>
                <a:gd name="connsiteX152" fmla="*/ 1818663 w 2485572"/>
                <a:gd name="connsiteY152" fmla="*/ 2211196 h 2538970"/>
                <a:gd name="connsiteX153" fmla="*/ 1813266 w 2485572"/>
                <a:gd name="connsiteY153" fmla="*/ 2214037 h 2538970"/>
                <a:gd name="connsiteX154" fmla="*/ 1776626 w 2485572"/>
                <a:gd name="connsiteY154" fmla="*/ 2208356 h 2538970"/>
                <a:gd name="connsiteX155" fmla="*/ 1771230 w 2485572"/>
                <a:gd name="connsiteY155" fmla="*/ 2205516 h 2538970"/>
                <a:gd name="connsiteX156" fmla="*/ 1762708 w 2485572"/>
                <a:gd name="connsiteY156" fmla="*/ 2202676 h 2538970"/>
                <a:gd name="connsiteX157" fmla="*/ 1748791 w 2485572"/>
                <a:gd name="connsiteY157" fmla="*/ 2202676 h 2538970"/>
                <a:gd name="connsiteX158" fmla="*/ 1740270 w 2485572"/>
                <a:gd name="connsiteY158" fmla="*/ 2194438 h 2538970"/>
                <a:gd name="connsiteX159" fmla="*/ 1731749 w 2485572"/>
                <a:gd name="connsiteY159" fmla="*/ 2188758 h 2538970"/>
                <a:gd name="connsiteX160" fmla="*/ 1723512 w 2485572"/>
                <a:gd name="connsiteY160" fmla="*/ 2174556 h 2538970"/>
                <a:gd name="connsiteX161" fmla="*/ 1703914 w 2485572"/>
                <a:gd name="connsiteY161" fmla="*/ 2169159 h 2538970"/>
                <a:gd name="connsiteX162" fmla="*/ 1698233 w 2485572"/>
                <a:gd name="connsiteY162" fmla="*/ 2166319 h 2538970"/>
                <a:gd name="connsiteX163" fmla="*/ 1692552 w 2485572"/>
                <a:gd name="connsiteY163" fmla="*/ 2163479 h 2538970"/>
                <a:gd name="connsiteX164" fmla="*/ 1656196 w 2485572"/>
                <a:gd name="connsiteY164" fmla="*/ 2160638 h 2538970"/>
                <a:gd name="connsiteX165" fmla="*/ 1647675 w 2485572"/>
                <a:gd name="connsiteY165" fmla="*/ 2163479 h 2538970"/>
                <a:gd name="connsiteX166" fmla="*/ 1605638 w 2485572"/>
                <a:gd name="connsiteY166" fmla="*/ 2169159 h 2538970"/>
                <a:gd name="connsiteX167" fmla="*/ 1600242 w 2485572"/>
                <a:gd name="connsiteY167" fmla="*/ 2169159 h 2538970"/>
                <a:gd name="connsiteX168" fmla="*/ 1566442 w 2485572"/>
                <a:gd name="connsiteY168" fmla="*/ 2146721 h 2538970"/>
                <a:gd name="connsiteX169" fmla="*/ 1563601 w 2485572"/>
                <a:gd name="connsiteY169" fmla="*/ 2143881 h 2538970"/>
                <a:gd name="connsiteX170" fmla="*/ 1561045 w 2485572"/>
                <a:gd name="connsiteY170" fmla="*/ 2141040 h 2538970"/>
                <a:gd name="connsiteX171" fmla="*/ 1541447 w 2485572"/>
                <a:gd name="connsiteY171" fmla="*/ 2112921 h 2538970"/>
                <a:gd name="connsiteX172" fmla="*/ 1535766 w 2485572"/>
                <a:gd name="connsiteY172" fmla="*/ 2107524 h 2538970"/>
                <a:gd name="connsiteX173" fmla="*/ 1501966 w 2485572"/>
                <a:gd name="connsiteY173" fmla="*/ 2090482 h 2538970"/>
                <a:gd name="connsiteX174" fmla="*/ 1496570 w 2485572"/>
                <a:gd name="connsiteY174" fmla="*/ 2087926 h 2538970"/>
                <a:gd name="connsiteX175" fmla="*/ 1493729 w 2485572"/>
                <a:gd name="connsiteY175" fmla="*/ 2085086 h 2538970"/>
                <a:gd name="connsiteX176" fmla="*/ 1488049 w 2485572"/>
                <a:gd name="connsiteY176" fmla="*/ 2082245 h 2538970"/>
                <a:gd name="connsiteX177" fmla="*/ 1426413 w 2485572"/>
                <a:gd name="connsiteY177" fmla="*/ 2059807 h 2538970"/>
                <a:gd name="connsiteX178" fmla="*/ 1364778 w 2485572"/>
                <a:gd name="connsiteY178" fmla="*/ 2056966 h 2538970"/>
                <a:gd name="connsiteX179" fmla="*/ 1336659 w 2485572"/>
                <a:gd name="connsiteY179" fmla="*/ 2048445 h 2538970"/>
                <a:gd name="connsiteX180" fmla="*/ 1311380 w 2485572"/>
                <a:gd name="connsiteY180" fmla="*/ 2034528 h 2538970"/>
                <a:gd name="connsiteX181" fmla="*/ 1305983 w 2485572"/>
                <a:gd name="connsiteY181" fmla="*/ 2031688 h 2538970"/>
                <a:gd name="connsiteX182" fmla="*/ 1303143 w 2485572"/>
                <a:gd name="connsiteY182" fmla="*/ 2026291 h 2538970"/>
                <a:gd name="connsiteX183" fmla="*/ 1300303 w 2485572"/>
                <a:gd name="connsiteY183" fmla="*/ 2023451 h 2538970"/>
                <a:gd name="connsiteX184" fmla="*/ 1266787 w 2485572"/>
                <a:gd name="connsiteY184" fmla="*/ 2006409 h 2538970"/>
                <a:gd name="connsiteX185" fmla="*/ 1255426 w 2485572"/>
                <a:gd name="connsiteY185" fmla="*/ 2006409 h 2538970"/>
                <a:gd name="connsiteX186" fmla="*/ 1238668 w 2485572"/>
                <a:gd name="connsiteY186" fmla="*/ 2001012 h 2538970"/>
                <a:gd name="connsiteX187" fmla="*/ 1232987 w 2485572"/>
                <a:gd name="connsiteY187" fmla="*/ 2001012 h 2538970"/>
                <a:gd name="connsiteX188" fmla="*/ 1216229 w 2485572"/>
                <a:gd name="connsiteY188" fmla="*/ 1995331 h 2538970"/>
                <a:gd name="connsiteX189" fmla="*/ 1213389 w 2485572"/>
                <a:gd name="connsiteY189" fmla="*/ 1992491 h 2538970"/>
                <a:gd name="connsiteX190" fmla="*/ 1185554 w 2485572"/>
                <a:gd name="connsiteY190" fmla="*/ 1984254 h 2538970"/>
                <a:gd name="connsiteX191" fmla="*/ 1179873 w 2485572"/>
                <a:gd name="connsiteY191" fmla="*/ 1984254 h 2538970"/>
                <a:gd name="connsiteX192" fmla="*/ 1157434 w 2485572"/>
                <a:gd name="connsiteY192" fmla="*/ 1981414 h 2538970"/>
                <a:gd name="connsiteX193" fmla="*/ 1109717 w 2485572"/>
                <a:gd name="connsiteY193" fmla="*/ 1947614 h 2538970"/>
                <a:gd name="connsiteX194" fmla="*/ 1098639 w 2485572"/>
                <a:gd name="connsiteY194" fmla="*/ 1944774 h 2538970"/>
                <a:gd name="connsiteX195" fmla="*/ 1067680 w 2485572"/>
                <a:gd name="connsiteY195" fmla="*/ 1919779 h 2538970"/>
                <a:gd name="connsiteX196" fmla="*/ 1056603 w 2485572"/>
                <a:gd name="connsiteY196" fmla="*/ 1888819 h 2538970"/>
                <a:gd name="connsiteX197" fmla="*/ 1053762 w 2485572"/>
                <a:gd name="connsiteY197" fmla="*/ 1880298 h 2538970"/>
                <a:gd name="connsiteX198" fmla="*/ 1022803 w 2485572"/>
                <a:gd name="connsiteY198" fmla="*/ 1860700 h 2538970"/>
                <a:gd name="connsiteX199" fmla="*/ 1019962 w 2485572"/>
                <a:gd name="connsiteY199" fmla="*/ 1858143 h 2538970"/>
                <a:gd name="connsiteX200" fmla="*/ 1006045 w 2485572"/>
                <a:gd name="connsiteY200" fmla="*/ 1824343 h 2538970"/>
                <a:gd name="connsiteX201" fmla="*/ 1006045 w 2485572"/>
                <a:gd name="connsiteY201" fmla="*/ 1813266 h 2538970"/>
                <a:gd name="connsiteX202" fmla="*/ 1011725 w 2485572"/>
                <a:gd name="connsiteY202" fmla="*/ 1793668 h 2538970"/>
                <a:gd name="connsiteX203" fmla="*/ 1019962 w 2485572"/>
                <a:gd name="connsiteY203" fmla="*/ 1768389 h 2538970"/>
                <a:gd name="connsiteX204" fmla="*/ 1025643 w 2485572"/>
                <a:gd name="connsiteY204" fmla="*/ 1737429 h 2538970"/>
                <a:gd name="connsiteX205" fmla="*/ 1025643 w 2485572"/>
                <a:gd name="connsiteY205" fmla="*/ 1723512 h 2538970"/>
                <a:gd name="connsiteX206" fmla="*/ 1019962 w 2485572"/>
                <a:gd name="connsiteY206" fmla="*/ 1720671 h 2538970"/>
                <a:gd name="connsiteX207" fmla="*/ 1014566 w 2485572"/>
                <a:gd name="connsiteY207" fmla="*/ 1712435 h 2538970"/>
                <a:gd name="connsiteX208" fmla="*/ 1011725 w 2485572"/>
                <a:gd name="connsiteY208" fmla="*/ 1709594 h 2538970"/>
                <a:gd name="connsiteX209" fmla="*/ 983606 w 2485572"/>
                <a:gd name="connsiteY209" fmla="*/ 1692552 h 2538970"/>
                <a:gd name="connsiteX210" fmla="*/ 977925 w 2485572"/>
                <a:gd name="connsiteY210" fmla="*/ 1692552 h 2538970"/>
                <a:gd name="connsiteX211" fmla="*/ 950090 w 2485572"/>
                <a:gd name="connsiteY211" fmla="*/ 1653356 h 2538970"/>
                <a:gd name="connsiteX212" fmla="*/ 950090 w 2485572"/>
                <a:gd name="connsiteY212" fmla="*/ 1639438 h 2538970"/>
                <a:gd name="connsiteX213" fmla="*/ 952931 w 2485572"/>
                <a:gd name="connsiteY213" fmla="*/ 1636598 h 2538970"/>
                <a:gd name="connsiteX214" fmla="*/ 975369 w 2485572"/>
                <a:gd name="connsiteY214" fmla="*/ 1597401 h 2538970"/>
                <a:gd name="connsiteX215" fmla="*/ 980766 w 2485572"/>
                <a:gd name="connsiteY215" fmla="*/ 1591721 h 2538970"/>
                <a:gd name="connsiteX216" fmla="*/ 1017406 w 2485572"/>
                <a:gd name="connsiteY216" fmla="*/ 1561045 h 2538970"/>
                <a:gd name="connsiteX217" fmla="*/ 1022803 w 2485572"/>
                <a:gd name="connsiteY217" fmla="*/ 1558205 h 2538970"/>
                <a:gd name="connsiteX218" fmla="*/ 1025643 w 2485572"/>
                <a:gd name="connsiteY218" fmla="*/ 1555364 h 2538970"/>
                <a:gd name="connsiteX219" fmla="*/ 1031324 w 2485572"/>
                <a:gd name="connsiteY219" fmla="*/ 1549684 h 2538970"/>
                <a:gd name="connsiteX220" fmla="*/ 1293866 w 2485572"/>
                <a:gd name="connsiteY220" fmla="*/ 1680648 h 2538970"/>
                <a:gd name="connsiteX221" fmla="*/ 1455791 w 2485572"/>
                <a:gd name="connsiteY221" fmla="*/ 1685410 h 2538970"/>
                <a:gd name="connsiteX222" fmla="*/ 1289417 w 2485572"/>
                <a:gd name="connsiteY222" fmla="*/ 1536685 h 2538970"/>
                <a:gd name="connsiteX223" fmla="*/ 1061999 w 2485572"/>
                <a:gd name="connsiteY223" fmla="*/ 1465610 h 2538970"/>
                <a:gd name="connsiteX224" fmla="*/ 1061999 w 2485572"/>
                <a:gd name="connsiteY224" fmla="*/ 1429254 h 2538970"/>
                <a:gd name="connsiteX225" fmla="*/ 1048082 w 2485572"/>
                <a:gd name="connsiteY225" fmla="*/ 1403975 h 2538970"/>
                <a:gd name="connsiteX226" fmla="*/ 1022803 w 2485572"/>
                <a:gd name="connsiteY226" fmla="*/ 1387217 h 2538970"/>
                <a:gd name="connsiteX227" fmla="*/ 1011725 w 2485572"/>
                <a:gd name="connsiteY227" fmla="*/ 1381536 h 2538970"/>
                <a:gd name="connsiteX228" fmla="*/ 1000364 w 2485572"/>
                <a:gd name="connsiteY228" fmla="*/ 1381536 h 2538970"/>
                <a:gd name="connsiteX229" fmla="*/ 961167 w 2485572"/>
                <a:gd name="connsiteY229" fmla="*/ 1376140 h 2538970"/>
                <a:gd name="connsiteX230" fmla="*/ 924811 w 2485572"/>
                <a:gd name="connsiteY230" fmla="*/ 1367618 h 2538970"/>
                <a:gd name="connsiteX231" fmla="*/ 919131 w 2485572"/>
                <a:gd name="connsiteY231" fmla="*/ 1367618 h 2538970"/>
                <a:gd name="connsiteX232" fmla="*/ 913450 w 2485572"/>
                <a:gd name="connsiteY232" fmla="*/ 1364778 h 2538970"/>
                <a:gd name="connsiteX233" fmla="*/ 908053 w 2485572"/>
                <a:gd name="connsiteY233" fmla="*/ 1364778 h 2538970"/>
                <a:gd name="connsiteX234" fmla="*/ 877094 w 2485572"/>
                <a:gd name="connsiteY234" fmla="*/ 1381536 h 2538970"/>
                <a:gd name="connsiteX235" fmla="*/ 868857 w 2485572"/>
                <a:gd name="connsiteY235" fmla="*/ 1390057 h 2538970"/>
                <a:gd name="connsiteX236" fmla="*/ 835057 w 2485572"/>
                <a:gd name="connsiteY236" fmla="*/ 1434934 h 2538970"/>
                <a:gd name="connsiteX237" fmla="*/ 832217 w 2485572"/>
                <a:gd name="connsiteY237" fmla="*/ 1440331 h 2538970"/>
                <a:gd name="connsiteX238" fmla="*/ 832217 w 2485572"/>
                <a:gd name="connsiteY238" fmla="*/ 1446012 h 2538970"/>
                <a:gd name="connsiteX239" fmla="*/ 767741 w 2485572"/>
                <a:gd name="connsiteY239" fmla="*/ 1513327 h 2538970"/>
                <a:gd name="connsiteX240" fmla="*/ 711787 w 2485572"/>
                <a:gd name="connsiteY240" fmla="*/ 1535766 h 2538970"/>
                <a:gd name="connsiteX241" fmla="*/ 686508 w 2485572"/>
                <a:gd name="connsiteY241" fmla="*/ 1541447 h 2538970"/>
                <a:gd name="connsiteX242" fmla="*/ 661513 w 2485572"/>
                <a:gd name="connsiteY242" fmla="*/ 1549684 h 2538970"/>
                <a:gd name="connsiteX243" fmla="*/ 658672 w 2485572"/>
                <a:gd name="connsiteY243" fmla="*/ 1552524 h 2538970"/>
                <a:gd name="connsiteX244" fmla="*/ 652992 w 2485572"/>
                <a:gd name="connsiteY244" fmla="*/ 1555364 h 2538970"/>
                <a:gd name="connsiteX245" fmla="*/ 624873 w 2485572"/>
                <a:gd name="connsiteY245" fmla="*/ 1561045 h 2538970"/>
                <a:gd name="connsiteX246" fmla="*/ 619476 w 2485572"/>
                <a:gd name="connsiteY246" fmla="*/ 1558205 h 2538970"/>
                <a:gd name="connsiteX247" fmla="*/ 616636 w 2485572"/>
                <a:gd name="connsiteY247" fmla="*/ 1555364 h 2538970"/>
                <a:gd name="connsiteX248" fmla="*/ 597037 w 2485572"/>
                <a:gd name="connsiteY248" fmla="*/ 1532926 h 2538970"/>
                <a:gd name="connsiteX249" fmla="*/ 594197 w 2485572"/>
                <a:gd name="connsiteY249" fmla="*/ 1521848 h 2538970"/>
                <a:gd name="connsiteX250" fmla="*/ 591357 w 2485572"/>
                <a:gd name="connsiteY250" fmla="*/ 1519008 h 2538970"/>
                <a:gd name="connsiteX251" fmla="*/ 566078 w 2485572"/>
                <a:gd name="connsiteY251" fmla="*/ 1482368 h 2538970"/>
                <a:gd name="connsiteX252" fmla="*/ 560397 w 2485572"/>
                <a:gd name="connsiteY252" fmla="*/ 1471291 h 2538970"/>
                <a:gd name="connsiteX253" fmla="*/ 555000 w 2485572"/>
                <a:gd name="connsiteY253" fmla="*/ 1465610 h 2538970"/>
                <a:gd name="connsiteX254" fmla="*/ 498762 w 2485572"/>
                <a:gd name="connsiteY254" fmla="*/ 1432094 h 2538970"/>
                <a:gd name="connsiteX255" fmla="*/ 490525 w 2485572"/>
                <a:gd name="connsiteY255" fmla="*/ 1429254 h 2538970"/>
                <a:gd name="connsiteX256" fmla="*/ 487685 w 2485572"/>
                <a:gd name="connsiteY256" fmla="*/ 1429254 h 2538970"/>
                <a:gd name="connsiteX257" fmla="*/ 462406 w 2485572"/>
                <a:gd name="connsiteY257" fmla="*/ 1426413 h 2538970"/>
                <a:gd name="connsiteX258" fmla="*/ 400770 w 2485572"/>
                <a:gd name="connsiteY258" fmla="*/ 1426413 h 2538970"/>
                <a:gd name="connsiteX259" fmla="*/ 392250 w 2485572"/>
                <a:gd name="connsiteY259" fmla="*/ 1423573 h 2538970"/>
                <a:gd name="connsiteX260" fmla="*/ 384013 w 2485572"/>
                <a:gd name="connsiteY260" fmla="*/ 1420733 h 2538970"/>
                <a:gd name="connsiteX261" fmla="*/ 375492 w 2485572"/>
                <a:gd name="connsiteY261" fmla="*/ 1420733 h 2538970"/>
                <a:gd name="connsiteX262" fmla="*/ 319537 w 2485572"/>
                <a:gd name="connsiteY262" fmla="*/ 1409655 h 2538970"/>
                <a:gd name="connsiteX263" fmla="*/ 313856 w 2485572"/>
                <a:gd name="connsiteY263" fmla="*/ 1406815 h 2538970"/>
                <a:gd name="connsiteX264" fmla="*/ 308176 w 2485572"/>
                <a:gd name="connsiteY264" fmla="*/ 1406815 h 2538970"/>
                <a:gd name="connsiteX265" fmla="*/ 297098 w 2485572"/>
                <a:gd name="connsiteY265" fmla="*/ 1401134 h 2538970"/>
                <a:gd name="connsiteX266" fmla="*/ 221546 w 2485572"/>
                <a:gd name="connsiteY266" fmla="*/ 1392898 h 2538970"/>
                <a:gd name="connsiteX267" fmla="*/ 213025 w 2485572"/>
                <a:gd name="connsiteY267" fmla="*/ 1392898 h 2538970"/>
                <a:gd name="connsiteX268" fmla="*/ 204504 w 2485572"/>
                <a:gd name="connsiteY268" fmla="*/ 1395738 h 2538970"/>
                <a:gd name="connsiteX269" fmla="*/ 154230 w 2485572"/>
                <a:gd name="connsiteY269" fmla="*/ 1406815 h 2538970"/>
                <a:gd name="connsiteX270" fmla="*/ 148549 w 2485572"/>
                <a:gd name="connsiteY270" fmla="*/ 1403975 h 2538970"/>
                <a:gd name="connsiteX271" fmla="*/ 137472 w 2485572"/>
                <a:gd name="connsiteY271" fmla="*/ 1398294 h 2538970"/>
                <a:gd name="connsiteX272" fmla="*/ 131791 w 2485572"/>
                <a:gd name="connsiteY272" fmla="*/ 1398294 h 2538970"/>
                <a:gd name="connsiteX273" fmla="*/ 67316 w 2485572"/>
                <a:gd name="connsiteY273" fmla="*/ 1418177 h 2538970"/>
                <a:gd name="connsiteX274" fmla="*/ 58795 w 2485572"/>
                <a:gd name="connsiteY274" fmla="*/ 1420733 h 2538970"/>
                <a:gd name="connsiteX275" fmla="*/ 50558 w 2485572"/>
                <a:gd name="connsiteY275" fmla="*/ 1423573 h 2538970"/>
                <a:gd name="connsiteX276" fmla="*/ 42037 w 2485572"/>
                <a:gd name="connsiteY276" fmla="*/ 1423573 h 2538970"/>
                <a:gd name="connsiteX277" fmla="*/ 5681 w 2485572"/>
                <a:gd name="connsiteY277" fmla="*/ 1432094 h 2538970"/>
                <a:gd name="connsiteX278" fmla="*/ 2840 w 2485572"/>
                <a:gd name="connsiteY278" fmla="*/ 1403975 h 2538970"/>
                <a:gd name="connsiteX279" fmla="*/ 0 w 2485572"/>
                <a:gd name="connsiteY279" fmla="*/ 1395738 h 2538970"/>
                <a:gd name="connsiteX280" fmla="*/ 5681 w 2485572"/>
                <a:gd name="connsiteY280" fmla="*/ 1373299 h 2538970"/>
                <a:gd name="connsiteX281" fmla="*/ 5681 w 2485572"/>
                <a:gd name="connsiteY281" fmla="*/ 1361938 h 2538970"/>
                <a:gd name="connsiteX282" fmla="*/ 11361 w 2485572"/>
                <a:gd name="connsiteY282" fmla="*/ 1345180 h 2538970"/>
                <a:gd name="connsiteX283" fmla="*/ 42037 w 2485572"/>
                <a:gd name="connsiteY283" fmla="*/ 1305983 h 2538970"/>
                <a:gd name="connsiteX284" fmla="*/ 47718 w 2485572"/>
                <a:gd name="connsiteY284" fmla="*/ 1294622 h 2538970"/>
                <a:gd name="connsiteX285" fmla="*/ 39197 w 2485572"/>
                <a:gd name="connsiteY285" fmla="*/ 1275024 h 2538970"/>
                <a:gd name="connsiteX286" fmla="*/ 33516 w 2485572"/>
                <a:gd name="connsiteY286" fmla="*/ 1269627 h 2538970"/>
                <a:gd name="connsiteX287" fmla="*/ 33516 w 2485572"/>
                <a:gd name="connsiteY287" fmla="*/ 1244348 h 2538970"/>
                <a:gd name="connsiteX288" fmla="*/ 64475 w 2485572"/>
                <a:gd name="connsiteY288" fmla="*/ 1213389 h 2538970"/>
                <a:gd name="connsiteX289" fmla="*/ 81233 w 2485572"/>
                <a:gd name="connsiteY289" fmla="*/ 1199471 h 2538970"/>
                <a:gd name="connsiteX290" fmla="*/ 86914 w 2485572"/>
                <a:gd name="connsiteY290" fmla="*/ 1190950 h 2538970"/>
                <a:gd name="connsiteX291" fmla="*/ 97991 w 2485572"/>
                <a:gd name="connsiteY291" fmla="*/ 1160275 h 2538970"/>
                <a:gd name="connsiteX292" fmla="*/ 95435 w 2485572"/>
                <a:gd name="connsiteY292" fmla="*/ 1151753 h 2538970"/>
                <a:gd name="connsiteX293" fmla="*/ 95435 w 2485572"/>
                <a:gd name="connsiteY293" fmla="*/ 1121078 h 2538970"/>
                <a:gd name="connsiteX294" fmla="*/ 100832 w 2485572"/>
                <a:gd name="connsiteY294" fmla="*/ 1112557 h 2538970"/>
                <a:gd name="connsiteX295" fmla="*/ 103672 w 2485572"/>
                <a:gd name="connsiteY295" fmla="*/ 1106876 h 2538970"/>
                <a:gd name="connsiteX296" fmla="*/ 154230 w 2485572"/>
                <a:gd name="connsiteY296" fmla="*/ 1070520 h 2538970"/>
                <a:gd name="connsiteX297" fmla="*/ 176668 w 2485572"/>
                <a:gd name="connsiteY297" fmla="*/ 1045241 h 2538970"/>
                <a:gd name="connsiteX298" fmla="*/ 176668 w 2485572"/>
                <a:gd name="connsiteY298" fmla="*/ 1037004 h 2538970"/>
                <a:gd name="connsiteX299" fmla="*/ 173828 w 2485572"/>
                <a:gd name="connsiteY299" fmla="*/ 1028483 h 2538970"/>
                <a:gd name="connsiteX300" fmla="*/ 157070 w 2485572"/>
                <a:gd name="connsiteY300" fmla="*/ 1008885 h 2538970"/>
                <a:gd name="connsiteX301" fmla="*/ 154230 w 2485572"/>
                <a:gd name="connsiteY301" fmla="*/ 1000648 h 2538970"/>
                <a:gd name="connsiteX302" fmla="*/ 157070 w 2485572"/>
                <a:gd name="connsiteY302" fmla="*/ 964008 h 2538970"/>
                <a:gd name="connsiteX303" fmla="*/ 154230 w 2485572"/>
                <a:gd name="connsiteY303" fmla="*/ 955771 h 2538970"/>
                <a:gd name="connsiteX304" fmla="*/ 126111 w 2485572"/>
                <a:gd name="connsiteY304" fmla="*/ 930492 h 2538970"/>
                <a:gd name="connsiteX305" fmla="*/ 112193 w 2485572"/>
                <a:gd name="connsiteY305" fmla="*/ 927652 h 2538970"/>
                <a:gd name="connsiteX306" fmla="*/ 109353 w 2485572"/>
                <a:gd name="connsiteY306" fmla="*/ 921971 h 2538970"/>
                <a:gd name="connsiteX307" fmla="*/ 109353 w 2485572"/>
                <a:gd name="connsiteY307" fmla="*/ 908053 h 2538970"/>
                <a:gd name="connsiteX308" fmla="*/ 117590 w 2485572"/>
                <a:gd name="connsiteY308" fmla="*/ 891295 h 2538970"/>
                <a:gd name="connsiteX309" fmla="*/ 123270 w 2485572"/>
                <a:gd name="connsiteY309" fmla="*/ 885615 h 2538970"/>
                <a:gd name="connsiteX310" fmla="*/ 148549 w 2485572"/>
                <a:gd name="connsiteY310" fmla="*/ 866016 h 2538970"/>
                <a:gd name="connsiteX311" fmla="*/ 128951 w 2485572"/>
                <a:gd name="connsiteY311" fmla="*/ 840738 h 2538970"/>
                <a:gd name="connsiteX312" fmla="*/ 126111 w 2485572"/>
                <a:gd name="connsiteY312" fmla="*/ 821139 h 2538970"/>
                <a:gd name="connsiteX313" fmla="*/ 140028 w 2485572"/>
                <a:gd name="connsiteY313" fmla="*/ 812618 h 2538970"/>
                <a:gd name="connsiteX314" fmla="*/ 142869 w 2485572"/>
                <a:gd name="connsiteY314" fmla="*/ 790464 h 2538970"/>
                <a:gd name="connsiteX315" fmla="*/ 154230 w 2485572"/>
                <a:gd name="connsiteY315" fmla="*/ 773422 h 2538970"/>
                <a:gd name="connsiteX316" fmla="*/ 157070 w 2485572"/>
                <a:gd name="connsiteY316" fmla="*/ 762344 h 2538970"/>
                <a:gd name="connsiteX317" fmla="*/ 157070 w 2485572"/>
                <a:gd name="connsiteY317" fmla="*/ 753824 h 2538970"/>
                <a:gd name="connsiteX318" fmla="*/ 145709 w 2485572"/>
                <a:gd name="connsiteY318" fmla="*/ 731385 h 2538970"/>
                <a:gd name="connsiteX319" fmla="*/ 145709 w 2485572"/>
                <a:gd name="connsiteY319" fmla="*/ 723148 h 2538970"/>
                <a:gd name="connsiteX320" fmla="*/ 159627 w 2485572"/>
                <a:gd name="connsiteY320" fmla="*/ 714627 h 2538970"/>
                <a:gd name="connsiteX321" fmla="*/ 204504 w 2485572"/>
                <a:gd name="connsiteY321" fmla="*/ 708946 h 2538970"/>
                <a:gd name="connsiteX322" fmla="*/ 232623 w 2485572"/>
                <a:gd name="connsiteY322" fmla="*/ 678271 h 2538970"/>
                <a:gd name="connsiteX323" fmla="*/ 232623 w 2485572"/>
                <a:gd name="connsiteY323" fmla="*/ 666909 h 2538970"/>
                <a:gd name="connsiteX324" fmla="*/ 215865 w 2485572"/>
                <a:gd name="connsiteY324" fmla="*/ 644755 h 2538970"/>
                <a:gd name="connsiteX325" fmla="*/ 218705 w 2485572"/>
                <a:gd name="connsiteY325" fmla="*/ 613795 h 2538970"/>
                <a:gd name="connsiteX326" fmla="*/ 241144 w 2485572"/>
                <a:gd name="connsiteY326" fmla="*/ 582836 h 2538970"/>
                <a:gd name="connsiteX327" fmla="*/ 252221 w 2485572"/>
                <a:gd name="connsiteY327" fmla="*/ 571758 h 2538970"/>
                <a:gd name="connsiteX328" fmla="*/ 285737 w 2485572"/>
                <a:gd name="connsiteY328" fmla="*/ 524041 h 2538970"/>
                <a:gd name="connsiteX329" fmla="*/ 291418 w 2485572"/>
                <a:gd name="connsiteY329" fmla="*/ 518644 h 2538970"/>
                <a:gd name="connsiteX330" fmla="*/ 322377 w 2485572"/>
                <a:gd name="connsiteY330" fmla="*/ 518644 h 2538970"/>
                <a:gd name="connsiteX331" fmla="*/ 333455 w 2485572"/>
                <a:gd name="connsiteY331" fmla="*/ 510123 h 2538970"/>
                <a:gd name="connsiteX332" fmla="*/ 341976 w 2485572"/>
                <a:gd name="connsiteY332" fmla="*/ 482004 h 2538970"/>
                <a:gd name="connsiteX333" fmla="*/ 347372 w 2485572"/>
                <a:gd name="connsiteY333" fmla="*/ 476607 h 2538970"/>
                <a:gd name="connsiteX334" fmla="*/ 386853 w 2485572"/>
                <a:gd name="connsiteY334" fmla="*/ 459565 h 2538970"/>
                <a:gd name="connsiteX335" fmla="*/ 389409 w 2485572"/>
                <a:gd name="connsiteY335" fmla="*/ 454169 h 2538970"/>
                <a:gd name="connsiteX336" fmla="*/ 400770 w 2485572"/>
                <a:gd name="connsiteY336" fmla="*/ 434570 h 2538970"/>
                <a:gd name="connsiteX337" fmla="*/ 414688 w 2485572"/>
                <a:gd name="connsiteY337" fmla="*/ 392534 h 2538970"/>
                <a:gd name="connsiteX338" fmla="*/ 428890 w 2485572"/>
                <a:gd name="connsiteY338" fmla="*/ 341976 h 2538970"/>
                <a:gd name="connsiteX339" fmla="*/ 434286 w 2485572"/>
                <a:gd name="connsiteY339" fmla="*/ 255062 h 2538970"/>
                <a:gd name="connsiteX340" fmla="*/ 437127 w 2485572"/>
                <a:gd name="connsiteY340" fmla="*/ 252221 h 2538970"/>
                <a:gd name="connsiteX341" fmla="*/ 448488 w 2485572"/>
                <a:gd name="connsiteY341" fmla="*/ 235463 h 2538970"/>
                <a:gd name="connsiteX342" fmla="*/ 468086 w 2485572"/>
                <a:gd name="connsiteY342" fmla="*/ 221546 h 2538970"/>
                <a:gd name="connsiteX343" fmla="*/ 501602 w 2485572"/>
                <a:gd name="connsiteY343" fmla="*/ 215865 h 2538970"/>
                <a:gd name="connsiteX344" fmla="*/ 512964 w 2485572"/>
                <a:gd name="connsiteY344" fmla="*/ 213025 h 2538970"/>
                <a:gd name="connsiteX345" fmla="*/ 555000 w 2485572"/>
                <a:gd name="connsiteY345" fmla="*/ 187746 h 2538970"/>
                <a:gd name="connsiteX346" fmla="*/ 557557 w 2485572"/>
                <a:gd name="connsiteY346" fmla="*/ 182349 h 2538970"/>
                <a:gd name="connsiteX347" fmla="*/ 602434 w 2485572"/>
                <a:gd name="connsiteY347" fmla="*/ 131791 h 2538970"/>
                <a:gd name="connsiteX348" fmla="*/ 605274 w 2485572"/>
                <a:gd name="connsiteY348" fmla="*/ 123270 h 2538970"/>
                <a:gd name="connsiteX349" fmla="*/ 594197 w 2485572"/>
                <a:gd name="connsiteY349" fmla="*/ 70156 h 2538970"/>
                <a:gd name="connsiteX350" fmla="*/ 650151 w 2485572"/>
                <a:gd name="connsiteY350" fmla="*/ 92595 h 2538970"/>
                <a:gd name="connsiteX351" fmla="*/ 664069 w 2485572"/>
                <a:gd name="connsiteY351" fmla="*/ 92595 h 2538970"/>
                <a:gd name="connsiteX352" fmla="*/ 689348 w 2485572"/>
                <a:gd name="connsiteY352" fmla="*/ 98275 h 2538970"/>
                <a:gd name="connsiteX353" fmla="*/ 723148 w 2485572"/>
                <a:gd name="connsiteY353" fmla="*/ 89754 h 2538970"/>
                <a:gd name="connsiteX354" fmla="*/ 725704 w 2485572"/>
                <a:gd name="connsiteY354" fmla="*/ 92595 h 2538970"/>
                <a:gd name="connsiteX355" fmla="*/ 731385 w 2485572"/>
                <a:gd name="connsiteY355" fmla="*/ 92595 h 2538970"/>
                <a:gd name="connsiteX356" fmla="*/ 737065 w 2485572"/>
                <a:gd name="connsiteY356" fmla="*/ 95435 h 2538970"/>
                <a:gd name="connsiteX357" fmla="*/ 742746 w 2485572"/>
                <a:gd name="connsiteY357" fmla="*/ 95435 h 2538970"/>
                <a:gd name="connsiteX358" fmla="*/ 779102 w 2485572"/>
                <a:gd name="connsiteY358" fmla="*/ 75837 h 2538970"/>
                <a:gd name="connsiteX359" fmla="*/ 818299 w 2485572"/>
                <a:gd name="connsiteY359" fmla="*/ 39197 h 2538970"/>
                <a:gd name="connsiteX360" fmla="*/ 823980 w 2485572"/>
                <a:gd name="connsiteY360" fmla="*/ 33800 h 2538970"/>
                <a:gd name="connsiteX361" fmla="*/ 851815 w 2485572"/>
                <a:gd name="connsiteY361" fmla="*/ 19598 h 2538970"/>
                <a:gd name="connsiteX362" fmla="*/ 854655 w 2485572"/>
                <a:gd name="connsiteY362" fmla="*/ 14202 h 2538970"/>
                <a:gd name="connsiteX363" fmla="*/ 888455 w 2485572"/>
                <a:gd name="connsiteY363" fmla="*/ 8521 h 2538970"/>
                <a:gd name="connsiteX364" fmla="*/ 893852 w 2485572"/>
                <a:gd name="connsiteY364" fmla="*/ 11361 h 2538970"/>
                <a:gd name="connsiteX365" fmla="*/ 933332 w 2485572"/>
                <a:gd name="connsiteY365" fmla="*/ 36640 h 2538970"/>
                <a:gd name="connsiteX366" fmla="*/ 938729 w 2485572"/>
                <a:gd name="connsiteY366" fmla="*/ 42037 h 2538970"/>
                <a:gd name="connsiteX367" fmla="*/ 969689 w 2485572"/>
                <a:gd name="connsiteY367" fmla="*/ 61635 h 2538970"/>
                <a:gd name="connsiteX368" fmla="*/ 972529 w 2485572"/>
                <a:gd name="connsiteY368" fmla="*/ 64475 h 2538970"/>
                <a:gd name="connsiteX369" fmla="*/ 977925 w 2485572"/>
                <a:gd name="connsiteY369" fmla="*/ 67316 h 2538970"/>
                <a:gd name="connsiteX370" fmla="*/ 1011725 w 2485572"/>
                <a:gd name="connsiteY370" fmla="*/ 67316 h 2538970"/>
                <a:gd name="connsiteX371" fmla="*/ 1031324 w 2485572"/>
                <a:gd name="connsiteY371" fmla="*/ 64475 h 2538970"/>
                <a:gd name="connsiteX372" fmla="*/ 1042401 w 2485572"/>
                <a:gd name="connsiteY372" fmla="*/ 64475 h 2538970"/>
                <a:gd name="connsiteX373" fmla="*/ 1104036 w 2485572"/>
                <a:gd name="connsiteY373" fmla="*/ 70156 h 2538970"/>
                <a:gd name="connsiteX374" fmla="*/ 1109717 w 2485572"/>
                <a:gd name="connsiteY374" fmla="*/ 75837 h 2538970"/>
                <a:gd name="connsiteX375" fmla="*/ 1118238 w 2485572"/>
                <a:gd name="connsiteY375" fmla="*/ 81233 h 2538970"/>
                <a:gd name="connsiteX376" fmla="*/ 1121078 w 2485572"/>
                <a:gd name="connsiteY376" fmla="*/ 84074 h 2538970"/>
                <a:gd name="connsiteX377" fmla="*/ 1143517 w 2485572"/>
                <a:gd name="connsiteY377" fmla="*/ 95435 h 2538970"/>
                <a:gd name="connsiteX378" fmla="*/ 1151754 w 2485572"/>
                <a:gd name="connsiteY378" fmla="*/ 100832 h 2538970"/>
                <a:gd name="connsiteX379" fmla="*/ 1171352 w 2485572"/>
                <a:gd name="connsiteY379" fmla="*/ 100832 h 2538970"/>
                <a:gd name="connsiteX380" fmla="*/ 1174192 w 2485572"/>
                <a:gd name="connsiteY380" fmla="*/ 98275 h 2538970"/>
                <a:gd name="connsiteX381" fmla="*/ 1188110 w 2485572"/>
                <a:gd name="connsiteY381" fmla="*/ 89754 h 2538970"/>
                <a:gd name="connsiteX382" fmla="*/ 1193791 w 2485572"/>
                <a:gd name="connsiteY382" fmla="*/ 84074 h 2538970"/>
                <a:gd name="connsiteX383" fmla="*/ 1238668 w 2485572"/>
                <a:gd name="connsiteY383" fmla="*/ 75837 h 2538970"/>
                <a:gd name="connsiteX384" fmla="*/ 1244348 w 2485572"/>
                <a:gd name="connsiteY384" fmla="*/ 78677 h 2538970"/>
                <a:gd name="connsiteX385" fmla="*/ 1272184 w 2485572"/>
                <a:gd name="connsiteY385" fmla="*/ 75837 h 2538970"/>
                <a:gd name="connsiteX386" fmla="*/ 1280705 w 2485572"/>
                <a:gd name="connsiteY386" fmla="*/ 72996 h 2538970"/>
                <a:gd name="connsiteX387" fmla="*/ 1286385 w 2485572"/>
                <a:gd name="connsiteY387" fmla="*/ 72996 h 2538970"/>
                <a:gd name="connsiteX388" fmla="*/ 1348020 w 2485572"/>
                <a:gd name="connsiteY388" fmla="*/ 50558 h 2538970"/>
                <a:gd name="connsiteX389" fmla="*/ 1350861 w 2485572"/>
                <a:gd name="connsiteY389" fmla="*/ 50558 h 2538970"/>
                <a:gd name="connsiteX390" fmla="*/ 1392898 w 2485572"/>
                <a:gd name="connsiteY390" fmla="*/ 39197 h 2538970"/>
                <a:gd name="connsiteX391" fmla="*/ 1406815 w 2485572"/>
                <a:gd name="connsiteY391" fmla="*/ 39197 h 2538970"/>
                <a:gd name="connsiteX392" fmla="*/ 1459929 w 2485572"/>
                <a:gd name="connsiteY392" fmla="*/ 36640 h 2538970"/>
                <a:gd name="connsiteX393" fmla="*/ 1468450 w 2485572"/>
                <a:gd name="connsiteY393" fmla="*/ 36640 h 2538970"/>
                <a:gd name="connsiteX394" fmla="*/ 1474131 w 2485572"/>
                <a:gd name="connsiteY394" fmla="*/ 33800 h 2538970"/>
                <a:gd name="connsiteX395" fmla="*/ 1479528 w 2485572"/>
                <a:gd name="connsiteY395" fmla="*/ 30960 h 2538970"/>
                <a:gd name="connsiteX396" fmla="*/ 1485208 w 2485572"/>
                <a:gd name="connsiteY396" fmla="*/ 30960 h 2538970"/>
                <a:gd name="connsiteX397" fmla="*/ 1544003 w 2485572"/>
                <a:gd name="connsiteY397" fmla="*/ 16758 h 2538970"/>
                <a:gd name="connsiteX398" fmla="*/ 1549684 w 2485572"/>
                <a:gd name="connsiteY398" fmla="*/ 14202 h 2538970"/>
                <a:gd name="connsiteX399" fmla="*/ 1555364 w 2485572"/>
                <a:gd name="connsiteY399" fmla="*/ 14202 h 2538970"/>
                <a:gd name="connsiteX400" fmla="*/ 1563601 w 2485572"/>
                <a:gd name="connsiteY400" fmla="*/ 11361 h 2538970"/>
                <a:gd name="connsiteX401" fmla="*/ 1614159 w 2485572"/>
                <a:gd name="connsiteY401" fmla="*/ 22439 h 2538970"/>
                <a:gd name="connsiteX402" fmla="*/ 1619840 w 2485572"/>
                <a:gd name="connsiteY402" fmla="*/ 19598 h 2538970"/>
                <a:gd name="connsiteX403" fmla="*/ 1630917 w 2485572"/>
                <a:gd name="connsiteY403" fmla="*/ 16758 h 2538970"/>
                <a:gd name="connsiteX404" fmla="*/ 1645119 w 2485572"/>
                <a:gd name="connsiteY404" fmla="*/ 8521 h 2538970"/>
                <a:gd name="connsiteX405" fmla="*/ 1653356 w 2485572"/>
                <a:gd name="connsiteY405" fmla="*/ 5681 h 2538970"/>
                <a:gd name="connsiteX406" fmla="*/ 1689712 w 2485572"/>
                <a:gd name="connsiteY406" fmla="*/ 0 h 2538970"/>
                <a:gd name="connsiteX407" fmla="*/ 1698233 w 2485572"/>
                <a:gd name="connsiteY407" fmla="*/ 11361 h 2538970"/>
                <a:gd name="connsiteX408" fmla="*/ 1703914 w 2485572"/>
                <a:gd name="connsiteY408" fmla="*/ 14202 h 2538970"/>
                <a:gd name="connsiteX409" fmla="*/ 1709310 w 2485572"/>
                <a:gd name="connsiteY409" fmla="*/ 16758 h 2538970"/>
                <a:gd name="connsiteX410" fmla="*/ 1717831 w 2485572"/>
                <a:gd name="connsiteY410" fmla="*/ 16758 h 2538970"/>
                <a:gd name="connsiteX411" fmla="*/ 1757028 w 2485572"/>
                <a:gd name="connsiteY411" fmla="*/ 22439 h 2538970"/>
                <a:gd name="connsiteX412" fmla="*/ 1762708 w 2485572"/>
                <a:gd name="connsiteY412" fmla="*/ 25279 h 2538970"/>
                <a:gd name="connsiteX413" fmla="*/ 1768389 w 2485572"/>
                <a:gd name="connsiteY413" fmla="*/ 25279 h 2538970"/>
                <a:gd name="connsiteX414" fmla="*/ 1787987 w 2485572"/>
                <a:gd name="connsiteY414" fmla="*/ 33800 h 2538970"/>
                <a:gd name="connsiteX415" fmla="*/ 1793384 w 2485572"/>
                <a:gd name="connsiteY415" fmla="*/ 33800 h 2538970"/>
                <a:gd name="connsiteX416" fmla="*/ 1801905 w 2485572"/>
                <a:gd name="connsiteY416" fmla="*/ 36640 h 2538970"/>
                <a:gd name="connsiteX417" fmla="*/ 1835421 w 2485572"/>
                <a:gd name="connsiteY417" fmla="*/ 42037 h 2538970"/>
                <a:gd name="connsiteX418" fmla="*/ 1891659 w 2485572"/>
                <a:gd name="connsiteY418" fmla="*/ 61635 h 2538970"/>
                <a:gd name="connsiteX419" fmla="*/ 1897340 w 2485572"/>
                <a:gd name="connsiteY419" fmla="*/ 64475 h 2538970"/>
                <a:gd name="connsiteX420" fmla="*/ 1899896 w 2485572"/>
                <a:gd name="connsiteY420" fmla="*/ 67316 h 2538970"/>
                <a:gd name="connsiteX421" fmla="*/ 1944774 w 2485572"/>
                <a:gd name="connsiteY421" fmla="*/ 123270 h 2538970"/>
                <a:gd name="connsiteX422" fmla="*/ 1947614 w 2485572"/>
                <a:gd name="connsiteY422" fmla="*/ 128951 h 2538970"/>
                <a:gd name="connsiteX423" fmla="*/ 1950454 w 2485572"/>
                <a:gd name="connsiteY423" fmla="*/ 131791 h 2538970"/>
                <a:gd name="connsiteX424" fmla="*/ 1956135 w 2485572"/>
                <a:gd name="connsiteY424" fmla="*/ 140312 h 2538970"/>
                <a:gd name="connsiteX425" fmla="*/ 1958975 w 2485572"/>
                <a:gd name="connsiteY425" fmla="*/ 145709 h 2538970"/>
                <a:gd name="connsiteX426" fmla="*/ 1961532 w 2485572"/>
                <a:gd name="connsiteY426" fmla="*/ 154230 h 2538970"/>
                <a:gd name="connsiteX427" fmla="*/ 1998172 w 2485572"/>
                <a:gd name="connsiteY427" fmla="*/ 204788 h 2538970"/>
                <a:gd name="connsiteX428" fmla="*/ 2003569 w 2485572"/>
                <a:gd name="connsiteY428" fmla="*/ 207344 h 2538970"/>
                <a:gd name="connsiteX429" fmla="*/ 2009249 w 2485572"/>
                <a:gd name="connsiteY429" fmla="*/ 210184 h 2538970"/>
                <a:gd name="connsiteX430" fmla="*/ 2017770 w 2485572"/>
                <a:gd name="connsiteY430" fmla="*/ 210184 h 2538970"/>
                <a:gd name="connsiteX431" fmla="*/ 2026007 w 2485572"/>
                <a:gd name="connsiteY431" fmla="*/ 213025 h 2538970"/>
                <a:gd name="connsiteX432" fmla="*/ 2037368 w 2485572"/>
                <a:gd name="connsiteY432" fmla="*/ 215865 h 2538970"/>
                <a:gd name="connsiteX433" fmla="*/ 2099003 w 2485572"/>
                <a:gd name="connsiteY433" fmla="*/ 221546 h 2538970"/>
                <a:gd name="connsiteX434" fmla="*/ 2104684 w 2485572"/>
                <a:gd name="connsiteY434" fmla="*/ 224386 h 2538970"/>
                <a:gd name="connsiteX435" fmla="*/ 2112921 w 2485572"/>
                <a:gd name="connsiteY435" fmla="*/ 224386 h 2538970"/>
                <a:gd name="connsiteX436" fmla="*/ 2124283 w 2485572"/>
                <a:gd name="connsiteY436" fmla="*/ 229783 h 2538970"/>
                <a:gd name="connsiteX437" fmla="*/ 2177397 w 2485572"/>
                <a:gd name="connsiteY437" fmla="*/ 229783 h 2538970"/>
                <a:gd name="connsiteX438" fmla="*/ 2185918 w 2485572"/>
                <a:gd name="connsiteY438" fmla="*/ 232623 h 2538970"/>
                <a:gd name="connsiteX439" fmla="*/ 2213753 w 2485572"/>
                <a:gd name="connsiteY439" fmla="*/ 226942 h 2538970"/>
                <a:gd name="connsiteX440" fmla="*/ 2219434 w 2485572"/>
                <a:gd name="connsiteY440" fmla="*/ 224386 h 2538970"/>
                <a:gd name="connsiteX441" fmla="*/ 2241872 w 2485572"/>
                <a:gd name="connsiteY44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43881 w 2485572"/>
                <a:gd name="connsiteY70" fmla="*/ 1751631 h 2538970"/>
                <a:gd name="connsiteX71" fmla="*/ 2135360 w 2485572"/>
                <a:gd name="connsiteY71" fmla="*/ 1774070 h 2538970"/>
                <a:gd name="connsiteX72" fmla="*/ 2132519 w 2485572"/>
                <a:gd name="connsiteY72" fmla="*/ 1790828 h 2538970"/>
                <a:gd name="connsiteX73" fmla="*/ 2152118 w 2485572"/>
                <a:gd name="connsiteY73" fmla="*/ 1869221 h 2538970"/>
                <a:gd name="connsiteX74" fmla="*/ 2157798 w 2485572"/>
                <a:gd name="connsiteY74" fmla="*/ 1885979 h 2538970"/>
                <a:gd name="connsiteX75" fmla="*/ 2160639 w 2485572"/>
                <a:gd name="connsiteY75" fmla="*/ 1888819 h 2538970"/>
                <a:gd name="connsiteX76" fmla="*/ 2163479 w 2485572"/>
                <a:gd name="connsiteY76" fmla="*/ 1894500 h 2538970"/>
                <a:gd name="connsiteX77" fmla="*/ 2169160 w 2485572"/>
                <a:gd name="connsiteY77" fmla="*/ 1900180 h 2538970"/>
                <a:gd name="connsiteX78" fmla="*/ 2188758 w 2485572"/>
                <a:gd name="connsiteY78" fmla="*/ 1930856 h 2538970"/>
                <a:gd name="connsiteX79" fmla="*/ 2191314 w 2485572"/>
                <a:gd name="connsiteY79" fmla="*/ 1936537 h 2538970"/>
                <a:gd name="connsiteX80" fmla="*/ 2219434 w 2485572"/>
                <a:gd name="connsiteY80" fmla="*/ 1970052 h 2538970"/>
                <a:gd name="connsiteX81" fmla="*/ 2236191 w 2485572"/>
                <a:gd name="connsiteY81" fmla="*/ 1992491 h 2538970"/>
                <a:gd name="connsiteX82" fmla="*/ 2239032 w 2485572"/>
                <a:gd name="connsiteY82" fmla="*/ 1995331 h 2538970"/>
                <a:gd name="connsiteX83" fmla="*/ 2250393 w 2485572"/>
                <a:gd name="connsiteY83" fmla="*/ 2014929 h 2538970"/>
                <a:gd name="connsiteX84" fmla="*/ 2278228 w 2485572"/>
                <a:gd name="connsiteY84" fmla="*/ 2048445 h 2538970"/>
                <a:gd name="connsiteX85" fmla="*/ 2286749 w 2485572"/>
                <a:gd name="connsiteY85" fmla="*/ 2065488 h 2538970"/>
                <a:gd name="connsiteX86" fmla="*/ 2295270 w 2485572"/>
                <a:gd name="connsiteY86" fmla="*/ 2085086 h 2538970"/>
                <a:gd name="connsiteX87" fmla="*/ 2295270 w 2485572"/>
                <a:gd name="connsiteY87" fmla="*/ 2087926 h 2538970"/>
                <a:gd name="connsiteX88" fmla="*/ 2292430 w 2485572"/>
                <a:gd name="connsiteY88" fmla="*/ 2093323 h 2538970"/>
                <a:gd name="connsiteX89" fmla="*/ 2275388 w 2485572"/>
                <a:gd name="connsiteY89" fmla="*/ 2127123 h 2538970"/>
                <a:gd name="connsiteX90" fmla="*/ 2275388 w 2485572"/>
                <a:gd name="connsiteY90" fmla="*/ 2132519 h 2538970"/>
                <a:gd name="connsiteX91" fmla="*/ 2272832 w 2485572"/>
                <a:gd name="connsiteY91" fmla="*/ 2138200 h 2538970"/>
                <a:gd name="connsiteX92" fmla="*/ 2283909 w 2485572"/>
                <a:gd name="connsiteY92" fmla="*/ 2172000 h 2538970"/>
                <a:gd name="connsiteX93" fmla="*/ 2295270 w 2485572"/>
                <a:gd name="connsiteY93" fmla="*/ 2199835 h 2538970"/>
                <a:gd name="connsiteX94" fmla="*/ 2295270 w 2485572"/>
                <a:gd name="connsiteY94" fmla="*/ 2205516 h 2538970"/>
                <a:gd name="connsiteX95" fmla="*/ 2297827 w 2485572"/>
                <a:gd name="connsiteY95" fmla="*/ 2211196 h 2538970"/>
                <a:gd name="connsiteX96" fmla="*/ 2295270 w 2485572"/>
                <a:gd name="connsiteY96" fmla="*/ 2216593 h 2538970"/>
                <a:gd name="connsiteX97" fmla="*/ 2275388 w 2485572"/>
                <a:gd name="connsiteY97" fmla="*/ 2272832 h 2538970"/>
                <a:gd name="connsiteX98" fmla="*/ 2275388 w 2485572"/>
                <a:gd name="connsiteY98" fmla="*/ 2278512 h 2538970"/>
                <a:gd name="connsiteX99" fmla="*/ 2272832 w 2485572"/>
                <a:gd name="connsiteY99" fmla="*/ 2283909 h 2538970"/>
                <a:gd name="connsiteX100" fmla="*/ 2269991 w 2485572"/>
                <a:gd name="connsiteY100" fmla="*/ 2312028 h 2538970"/>
                <a:gd name="connsiteX101" fmla="*/ 2269991 w 2485572"/>
                <a:gd name="connsiteY101" fmla="*/ 2317709 h 2538970"/>
                <a:gd name="connsiteX102" fmla="*/ 2278228 w 2485572"/>
                <a:gd name="connsiteY102" fmla="*/ 2345544 h 2538970"/>
                <a:gd name="connsiteX103" fmla="*/ 2281069 w 2485572"/>
                <a:gd name="connsiteY103" fmla="*/ 2354065 h 2538970"/>
                <a:gd name="connsiteX104" fmla="*/ 2283909 w 2485572"/>
                <a:gd name="connsiteY104" fmla="*/ 2356905 h 2538970"/>
                <a:gd name="connsiteX105" fmla="*/ 2289590 w 2485572"/>
                <a:gd name="connsiteY105" fmla="*/ 2365142 h 2538970"/>
                <a:gd name="connsiteX106" fmla="*/ 2278228 w 2485572"/>
                <a:gd name="connsiteY106" fmla="*/ 2396102 h 2538970"/>
                <a:gd name="connsiteX107" fmla="*/ 2275388 w 2485572"/>
                <a:gd name="connsiteY107" fmla="*/ 2401782 h 2538970"/>
                <a:gd name="connsiteX108" fmla="*/ 2258630 w 2485572"/>
                <a:gd name="connsiteY108" fmla="*/ 2429618 h 2538970"/>
                <a:gd name="connsiteX109" fmla="*/ 2255790 w 2485572"/>
                <a:gd name="connsiteY109" fmla="*/ 2435298 h 2538970"/>
                <a:gd name="connsiteX110" fmla="*/ 2253233 w 2485572"/>
                <a:gd name="connsiteY110" fmla="*/ 2463418 h 2538970"/>
                <a:gd name="connsiteX111" fmla="*/ 2258630 w 2485572"/>
                <a:gd name="connsiteY111" fmla="*/ 2483016 h 2538970"/>
                <a:gd name="connsiteX112" fmla="*/ 2258630 w 2485572"/>
                <a:gd name="connsiteY112" fmla="*/ 2488413 h 2538970"/>
                <a:gd name="connsiteX113" fmla="*/ 2239032 w 2485572"/>
                <a:gd name="connsiteY113" fmla="*/ 2513691 h 2538970"/>
                <a:gd name="connsiteX114" fmla="*/ 2236191 w 2485572"/>
                <a:gd name="connsiteY114" fmla="*/ 2522213 h 2538970"/>
                <a:gd name="connsiteX115" fmla="*/ 2225114 w 2485572"/>
                <a:gd name="connsiteY115" fmla="*/ 2538970 h 2538970"/>
                <a:gd name="connsiteX116" fmla="*/ 2216593 w 2485572"/>
                <a:gd name="connsiteY116" fmla="*/ 2538970 h 2538970"/>
                <a:gd name="connsiteX117" fmla="*/ 2191314 w 2485572"/>
                <a:gd name="connsiteY117" fmla="*/ 2530449 h 2538970"/>
                <a:gd name="connsiteX118" fmla="*/ 2185918 w 2485572"/>
                <a:gd name="connsiteY118" fmla="*/ 2525053 h 2538970"/>
                <a:gd name="connsiteX119" fmla="*/ 2174556 w 2485572"/>
                <a:gd name="connsiteY119" fmla="*/ 2502614 h 2538970"/>
                <a:gd name="connsiteX120" fmla="*/ 2154958 w 2485572"/>
                <a:gd name="connsiteY120" fmla="*/ 2480175 h 2538970"/>
                <a:gd name="connsiteX121" fmla="*/ 2154958 w 2485572"/>
                <a:gd name="connsiteY121" fmla="*/ 2471655 h 2538970"/>
                <a:gd name="connsiteX122" fmla="*/ 2152118 w 2485572"/>
                <a:gd name="connsiteY122" fmla="*/ 2452056 h 2538970"/>
                <a:gd name="connsiteX123" fmla="*/ 2143881 w 2485572"/>
                <a:gd name="connsiteY123" fmla="*/ 2418540 h 2538970"/>
                <a:gd name="connsiteX124" fmla="*/ 2143881 w 2485572"/>
                <a:gd name="connsiteY124" fmla="*/ 2415700 h 2538970"/>
                <a:gd name="connsiteX125" fmla="*/ 2138200 w 2485572"/>
                <a:gd name="connsiteY125" fmla="*/ 2396102 h 2538970"/>
                <a:gd name="connsiteX126" fmla="*/ 2135360 w 2485572"/>
                <a:gd name="connsiteY126" fmla="*/ 2393261 h 2538970"/>
                <a:gd name="connsiteX127" fmla="*/ 2129679 w 2485572"/>
                <a:gd name="connsiteY127" fmla="*/ 2390421 h 2538970"/>
                <a:gd name="connsiteX128" fmla="*/ 2099003 w 2485572"/>
                <a:gd name="connsiteY128" fmla="*/ 2387581 h 2538970"/>
                <a:gd name="connsiteX129" fmla="*/ 2087642 w 2485572"/>
                <a:gd name="connsiteY129" fmla="*/ 2384740 h 2538970"/>
                <a:gd name="connsiteX130" fmla="*/ 2070884 w 2485572"/>
                <a:gd name="connsiteY130" fmla="*/ 2376504 h 2538970"/>
                <a:gd name="connsiteX131" fmla="*/ 2068044 w 2485572"/>
                <a:gd name="connsiteY131" fmla="*/ 2370823 h 2538970"/>
                <a:gd name="connsiteX132" fmla="*/ 2051286 w 2485572"/>
                <a:gd name="connsiteY132" fmla="*/ 2354065 h 2538970"/>
                <a:gd name="connsiteX133" fmla="*/ 2048446 w 2485572"/>
                <a:gd name="connsiteY133" fmla="*/ 2348384 h 2538970"/>
                <a:gd name="connsiteX134" fmla="*/ 2043049 w 2485572"/>
                <a:gd name="connsiteY134" fmla="*/ 2325946 h 2538970"/>
                <a:gd name="connsiteX135" fmla="*/ 2014930 w 2485572"/>
                <a:gd name="connsiteY135" fmla="*/ 2300667 h 2538970"/>
                <a:gd name="connsiteX136" fmla="*/ 1986810 w 2485572"/>
                <a:gd name="connsiteY136" fmla="*/ 2300667 h 2538970"/>
                <a:gd name="connsiteX137" fmla="*/ 1956135 w 2485572"/>
                <a:gd name="connsiteY137" fmla="*/ 2303507 h 2538970"/>
                <a:gd name="connsiteX138" fmla="*/ 1950454 w 2485572"/>
                <a:gd name="connsiteY138" fmla="*/ 2300667 h 2538970"/>
                <a:gd name="connsiteX139" fmla="*/ 1928016 w 2485572"/>
                <a:gd name="connsiteY139" fmla="*/ 2278512 h 2538970"/>
                <a:gd name="connsiteX140" fmla="*/ 1925175 w 2485572"/>
                <a:gd name="connsiteY140" fmla="*/ 2272832 h 2538970"/>
                <a:gd name="connsiteX141" fmla="*/ 1885979 w 2485572"/>
                <a:gd name="connsiteY141" fmla="*/ 2261470 h 2538970"/>
                <a:gd name="connsiteX142" fmla="*/ 1872061 w 2485572"/>
                <a:gd name="connsiteY142" fmla="*/ 2222273 h 2538970"/>
                <a:gd name="connsiteX143" fmla="*/ 1869221 w 2485572"/>
                <a:gd name="connsiteY143" fmla="*/ 2194438 h 2538970"/>
                <a:gd name="connsiteX144" fmla="*/ 1869221 w 2485572"/>
                <a:gd name="connsiteY144" fmla="*/ 2185917 h 2538970"/>
                <a:gd name="connsiteX145" fmla="*/ 1863540 w 2485572"/>
                <a:gd name="connsiteY145" fmla="*/ 2163479 h 2538970"/>
                <a:gd name="connsiteX146" fmla="*/ 1860700 w 2485572"/>
                <a:gd name="connsiteY146" fmla="*/ 2154958 h 2538970"/>
                <a:gd name="connsiteX147" fmla="*/ 1855303 w 2485572"/>
                <a:gd name="connsiteY147" fmla="*/ 2152402 h 2538970"/>
                <a:gd name="connsiteX148" fmla="*/ 1813266 w 2485572"/>
                <a:gd name="connsiteY148" fmla="*/ 2166319 h 2538970"/>
                <a:gd name="connsiteX149" fmla="*/ 1810426 w 2485572"/>
                <a:gd name="connsiteY149" fmla="*/ 2177397 h 2538970"/>
                <a:gd name="connsiteX150" fmla="*/ 1818663 w 2485572"/>
                <a:gd name="connsiteY150" fmla="*/ 2194438 h 2538970"/>
                <a:gd name="connsiteX151" fmla="*/ 1818663 w 2485572"/>
                <a:gd name="connsiteY151" fmla="*/ 2211196 h 2538970"/>
                <a:gd name="connsiteX152" fmla="*/ 1813266 w 2485572"/>
                <a:gd name="connsiteY152" fmla="*/ 2214037 h 2538970"/>
                <a:gd name="connsiteX153" fmla="*/ 1776626 w 2485572"/>
                <a:gd name="connsiteY153" fmla="*/ 2208356 h 2538970"/>
                <a:gd name="connsiteX154" fmla="*/ 1771230 w 2485572"/>
                <a:gd name="connsiteY154" fmla="*/ 2205516 h 2538970"/>
                <a:gd name="connsiteX155" fmla="*/ 1762708 w 2485572"/>
                <a:gd name="connsiteY155" fmla="*/ 2202676 h 2538970"/>
                <a:gd name="connsiteX156" fmla="*/ 1748791 w 2485572"/>
                <a:gd name="connsiteY156" fmla="*/ 2202676 h 2538970"/>
                <a:gd name="connsiteX157" fmla="*/ 1740270 w 2485572"/>
                <a:gd name="connsiteY157" fmla="*/ 2194438 h 2538970"/>
                <a:gd name="connsiteX158" fmla="*/ 1731749 w 2485572"/>
                <a:gd name="connsiteY158" fmla="*/ 2188758 h 2538970"/>
                <a:gd name="connsiteX159" fmla="*/ 1723512 w 2485572"/>
                <a:gd name="connsiteY159" fmla="*/ 2174556 h 2538970"/>
                <a:gd name="connsiteX160" fmla="*/ 1703914 w 2485572"/>
                <a:gd name="connsiteY160" fmla="*/ 2169159 h 2538970"/>
                <a:gd name="connsiteX161" fmla="*/ 1698233 w 2485572"/>
                <a:gd name="connsiteY161" fmla="*/ 2166319 h 2538970"/>
                <a:gd name="connsiteX162" fmla="*/ 1692552 w 2485572"/>
                <a:gd name="connsiteY162" fmla="*/ 2163479 h 2538970"/>
                <a:gd name="connsiteX163" fmla="*/ 1656196 w 2485572"/>
                <a:gd name="connsiteY163" fmla="*/ 2160638 h 2538970"/>
                <a:gd name="connsiteX164" fmla="*/ 1647675 w 2485572"/>
                <a:gd name="connsiteY164" fmla="*/ 2163479 h 2538970"/>
                <a:gd name="connsiteX165" fmla="*/ 1605638 w 2485572"/>
                <a:gd name="connsiteY165" fmla="*/ 2169159 h 2538970"/>
                <a:gd name="connsiteX166" fmla="*/ 1600242 w 2485572"/>
                <a:gd name="connsiteY166" fmla="*/ 2169159 h 2538970"/>
                <a:gd name="connsiteX167" fmla="*/ 1566442 w 2485572"/>
                <a:gd name="connsiteY167" fmla="*/ 2146721 h 2538970"/>
                <a:gd name="connsiteX168" fmla="*/ 1563601 w 2485572"/>
                <a:gd name="connsiteY168" fmla="*/ 2143881 h 2538970"/>
                <a:gd name="connsiteX169" fmla="*/ 1561045 w 2485572"/>
                <a:gd name="connsiteY169" fmla="*/ 2141040 h 2538970"/>
                <a:gd name="connsiteX170" fmla="*/ 1541447 w 2485572"/>
                <a:gd name="connsiteY170" fmla="*/ 2112921 h 2538970"/>
                <a:gd name="connsiteX171" fmla="*/ 1535766 w 2485572"/>
                <a:gd name="connsiteY171" fmla="*/ 2107524 h 2538970"/>
                <a:gd name="connsiteX172" fmla="*/ 1501966 w 2485572"/>
                <a:gd name="connsiteY172" fmla="*/ 2090482 h 2538970"/>
                <a:gd name="connsiteX173" fmla="*/ 1496570 w 2485572"/>
                <a:gd name="connsiteY173" fmla="*/ 2087926 h 2538970"/>
                <a:gd name="connsiteX174" fmla="*/ 1493729 w 2485572"/>
                <a:gd name="connsiteY174" fmla="*/ 2085086 h 2538970"/>
                <a:gd name="connsiteX175" fmla="*/ 1488049 w 2485572"/>
                <a:gd name="connsiteY175" fmla="*/ 2082245 h 2538970"/>
                <a:gd name="connsiteX176" fmla="*/ 1426413 w 2485572"/>
                <a:gd name="connsiteY176" fmla="*/ 2059807 h 2538970"/>
                <a:gd name="connsiteX177" fmla="*/ 1364778 w 2485572"/>
                <a:gd name="connsiteY177" fmla="*/ 2056966 h 2538970"/>
                <a:gd name="connsiteX178" fmla="*/ 1336659 w 2485572"/>
                <a:gd name="connsiteY178" fmla="*/ 2048445 h 2538970"/>
                <a:gd name="connsiteX179" fmla="*/ 1311380 w 2485572"/>
                <a:gd name="connsiteY179" fmla="*/ 2034528 h 2538970"/>
                <a:gd name="connsiteX180" fmla="*/ 1305983 w 2485572"/>
                <a:gd name="connsiteY180" fmla="*/ 2031688 h 2538970"/>
                <a:gd name="connsiteX181" fmla="*/ 1303143 w 2485572"/>
                <a:gd name="connsiteY181" fmla="*/ 2026291 h 2538970"/>
                <a:gd name="connsiteX182" fmla="*/ 1300303 w 2485572"/>
                <a:gd name="connsiteY182" fmla="*/ 2023451 h 2538970"/>
                <a:gd name="connsiteX183" fmla="*/ 1266787 w 2485572"/>
                <a:gd name="connsiteY183" fmla="*/ 2006409 h 2538970"/>
                <a:gd name="connsiteX184" fmla="*/ 1255426 w 2485572"/>
                <a:gd name="connsiteY184" fmla="*/ 2006409 h 2538970"/>
                <a:gd name="connsiteX185" fmla="*/ 1238668 w 2485572"/>
                <a:gd name="connsiteY185" fmla="*/ 2001012 h 2538970"/>
                <a:gd name="connsiteX186" fmla="*/ 1232987 w 2485572"/>
                <a:gd name="connsiteY186" fmla="*/ 2001012 h 2538970"/>
                <a:gd name="connsiteX187" fmla="*/ 1216229 w 2485572"/>
                <a:gd name="connsiteY187" fmla="*/ 1995331 h 2538970"/>
                <a:gd name="connsiteX188" fmla="*/ 1213389 w 2485572"/>
                <a:gd name="connsiteY188" fmla="*/ 1992491 h 2538970"/>
                <a:gd name="connsiteX189" fmla="*/ 1185554 w 2485572"/>
                <a:gd name="connsiteY189" fmla="*/ 1984254 h 2538970"/>
                <a:gd name="connsiteX190" fmla="*/ 1179873 w 2485572"/>
                <a:gd name="connsiteY190" fmla="*/ 1984254 h 2538970"/>
                <a:gd name="connsiteX191" fmla="*/ 1157434 w 2485572"/>
                <a:gd name="connsiteY191" fmla="*/ 1981414 h 2538970"/>
                <a:gd name="connsiteX192" fmla="*/ 1109717 w 2485572"/>
                <a:gd name="connsiteY192" fmla="*/ 1947614 h 2538970"/>
                <a:gd name="connsiteX193" fmla="*/ 1098639 w 2485572"/>
                <a:gd name="connsiteY193" fmla="*/ 1944774 h 2538970"/>
                <a:gd name="connsiteX194" fmla="*/ 1067680 w 2485572"/>
                <a:gd name="connsiteY194" fmla="*/ 1919779 h 2538970"/>
                <a:gd name="connsiteX195" fmla="*/ 1056603 w 2485572"/>
                <a:gd name="connsiteY195" fmla="*/ 1888819 h 2538970"/>
                <a:gd name="connsiteX196" fmla="*/ 1053762 w 2485572"/>
                <a:gd name="connsiteY196" fmla="*/ 1880298 h 2538970"/>
                <a:gd name="connsiteX197" fmla="*/ 1022803 w 2485572"/>
                <a:gd name="connsiteY197" fmla="*/ 1860700 h 2538970"/>
                <a:gd name="connsiteX198" fmla="*/ 1019962 w 2485572"/>
                <a:gd name="connsiteY198" fmla="*/ 1858143 h 2538970"/>
                <a:gd name="connsiteX199" fmla="*/ 1006045 w 2485572"/>
                <a:gd name="connsiteY199" fmla="*/ 1824343 h 2538970"/>
                <a:gd name="connsiteX200" fmla="*/ 1006045 w 2485572"/>
                <a:gd name="connsiteY200" fmla="*/ 1813266 h 2538970"/>
                <a:gd name="connsiteX201" fmla="*/ 1011725 w 2485572"/>
                <a:gd name="connsiteY201" fmla="*/ 1793668 h 2538970"/>
                <a:gd name="connsiteX202" fmla="*/ 1019962 w 2485572"/>
                <a:gd name="connsiteY202" fmla="*/ 1768389 h 2538970"/>
                <a:gd name="connsiteX203" fmla="*/ 1025643 w 2485572"/>
                <a:gd name="connsiteY203" fmla="*/ 1737429 h 2538970"/>
                <a:gd name="connsiteX204" fmla="*/ 1025643 w 2485572"/>
                <a:gd name="connsiteY204" fmla="*/ 1723512 h 2538970"/>
                <a:gd name="connsiteX205" fmla="*/ 1019962 w 2485572"/>
                <a:gd name="connsiteY205" fmla="*/ 1720671 h 2538970"/>
                <a:gd name="connsiteX206" fmla="*/ 1014566 w 2485572"/>
                <a:gd name="connsiteY206" fmla="*/ 1712435 h 2538970"/>
                <a:gd name="connsiteX207" fmla="*/ 1011725 w 2485572"/>
                <a:gd name="connsiteY207" fmla="*/ 1709594 h 2538970"/>
                <a:gd name="connsiteX208" fmla="*/ 983606 w 2485572"/>
                <a:gd name="connsiteY208" fmla="*/ 1692552 h 2538970"/>
                <a:gd name="connsiteX209" fmla="*/ 977925 w 2485572"/>
                <a:gd name="connsiteY209" fmla="*/ 1692552 h 2538970"/>
                <a:gd name="connsiteX210" fmla="*/ 950090 w 2485572"/>
                <a:gd name="connsiteY210" fmla="*/ 1653356 h 2538970"/>
                <a:gd name="connsiteX211" fmla="*/ 950090 w 2485572"/>
                <a:gd name="connsiteY211" fmla="*/ 1639438 h 2538970"/>
                <a:gd name="connsiteX212" fmla="*/ 952931 w 2485572"/>
                <a:gd name="connsiteY212" fmla="*/ 1636598 h 2538970"/>
                <a:gd name="connsiteX213" fmla="*/ 975369 w 2485572"/>
                <a:gd name="connsiteY213" fmla="*/ 1597401 h 2538970"/>
                <a:gd name="connsiteX214" fmla="*/ 980766 w 2485572"/>
                <a:gd name="connsiteY214" fmla="*/ 1591721 h 2538970"/>
                <a:gd name="connsiteX215" fmla="*/ 1017406 w 2485572"/>
                <a:gd name="connsiteY215" fmla="*/ 1561045 h 2538970"/>
                <a:gd name="connsiteX216" fmla="*/ 1022803 w 2485572"/>
                <a:gd name="connsiteY216" fmla="*/ 1558205 h 2538970"/>
                <a:gd name="connsiteX217" fmla="*/ 1025643 w 2485572"/>
                <a:gd name="connsiteY217" fmla="*/ 1555364 h 2538970"/>
                <a:gd name="connsiteX218" fmla="*/ 1031324 w 2485572"/>
                <a:gd name="connsiteY218" fmla="*/ 1549684 h 2538970"/>
                <a:gd name="connsiteX219" fmla="*/ 1293866 w 2485572"/>
                <a:gd name="connsiteY219" fmla="*/ 1680648 h 2538970"/>
                <a:gd name="connsiteX220" fmla="*/ 1455791 w 2485572"/>
                <a:gd name="connsiteY220" fmla="*/ 1685410 h 2538970"/>
                <a:gd name="connsiteX221" fmla="*/ 1289417 w 2485572"/>
                <a:gd name="connsiteY221" fmla="*/ 1536685 h 2538970"/>
                <a:gd name="connsiteX222" fmla="*/ 1061999 w 2485572"/>
                <a:gd name="connsiteY222" fmla="*/ 1465610 h 2538970"/>
                <a:gd name="connsiteX223" fmla="*/ 1061999 w 2485572"/>
                <a:gd name="connsiteY223" fmla="*/ 1429254 h 2538970"/>
                <a:gd name="connsiteX224" fmla="*/ 1048082 w 2485572"/>
                <a:gd name="connsiteY224" fmla="*/ 1403975 h 2538970"/>
                <a:gd name="connsiteX225" fmla="*/ 1022803 w 2485572"/>
                <a:gd name="connsiteY225" fmla="*/ 1387217 h 2538970"/>
                <a:gd name="connsiteX226" fmla="*/ 1011725 w 2485572"/>
                <a:gd name="connsiteY226" fmla="*/ 1381536 h 2538970"/>
                <a:gd name="connsiteX227" fmla="*/ 1000364 w 2485572"/>
                <a:gd name="connsiteY227" fmla="*/ 1381536 h 2538970"/>
                <a:gd name="connsiteX228" fmla="*/ 961167 w 2485572"/>
                <a:gd name="connsiteY228" fmla="*/ 1376140 h 2538970"/>
                <a:gd name="connsiteX229" fmla="*/ 924811 w 2485572"/>
                <a:gd name="connsiteY229" fmla="*/ 1367618 h 2538970"/>
                <a:gd name="connsiteX230" fmla="*/ 919131 w 2485572"/>
                <a:gd name="connsiteY230" fmla="*/ 1367618 h 2538970"/>
                <a:gd name="connsiteX231" fmla="*/ 913450 w 2485572"/>
                <a:gd name="connsiteY231" fmla="*/ 1364778 h 2538970"/>
                <a:gd name="connsiteX232" fmla="*/ 908053 w 2485572"/>
                <a:gd name="connsiteY232" fmla="*/ 1364778 h 2538970"/>
                <a:gd name="connsiteX233" fmla="*/ 877094 w 2485572"/>
                <a:gd name="connsiteY233" fmla="*/ 1381536 h 2538970"/>
                <a:gd name="connsiteX234" fmla="*/ 868857 w 2485572"/>
                <a:gd name="connsiteY234" fmla="*/ 1390057 h 2538970"/>
                <a:gd name="connsiteX235" fmla="*/ 835057 w 2485572"/>
                <a:gd name="connsiteY235" fmla="*/ 1434934 h 2538970"/>
                <a:gd name="connsiteX236" fmla="*/ 832217 w 2485572"/>
                <a:gd name="connsiteY236" fmla="*/ 1440331 h 2538970"/>
                <a:gd name="connsiteX237" fmla="*/ 832217 w 2485572"/>
                <a:gd name="connsiteY237" fmla="*/ 1446012 h 2538970"/>
                <a:gd name="connsiteX238" fmla="*/ 767741 w 2485572"/>
                <a:gd name="connsiteY238" fmla="*/ 1513327 h 2538970"/>
                <a:gd name="connsiteX239" fmla="*/ 711787 w 2485572"/>
                <a:gd name="connsiteY239" fmla="*/ 1535766 h 2538970"/>
                <a:gd name="connsiteX240" fmla="*/ 686508 w 2485572"/>
                <a:gd name="connsiteY240" fmla="*/ 1541447 h 2538970"/>
                <a:gd name="connsiteX241" fmla="*/ 661513 w 2485572"/>
                <a:gd name="connsiteY241" fmla="*/ 1549684 h 2538970"/>
                <a:gd name="connsiteX242" fmla="*/ 658672 w 2485572"/>
                <a:gd name="connsiteY242" fmla="*/ 1552524 h 2538970"/>
                <a:gd name="connsiteX243" fmla="*/ 652992 w 2485572"/>
                <a:gd name="connsiteY243" fmla="*/ 1555364 h 2538970"/>
                <a:gd name="connsiteX244" fmla="*/ 624873 w 2485572"/>
                <a:gd name="connsiteY244" fmla="*/ 1561045 h 2538970"/>
                <a:gd name="connsiteX245" fmla="*/ 619476 w 2485572"/>
                <a:gd name="connsiteY245" fmla="*/ 1558205 h 2538970"/>
                <a:gd name="connsiteX246" fmla="*/ 616636 w 2485572"/>
                <a:gd name="connsiteY246" fmla="*/ 1555364 h 2538970"/>
                <a:gd name="connsiteX247" fmla="*/ 597037 w 2485572"/>
                <a:gd name="connsiteY247" fmla="*/ 1532926 h 2538970"/>
                <a:gd name="connsiteX248" fmla="*/ 594197 w 2485572"/>
                <a:gd name="connsiteY248" fmla="*/ 1521848 h 2538970"/>
                <a:gd name="connsiteX249" fmla="*/ 591357 w 2485572"/>
                <a:gd name="connsiteY249" fmla="*/ 1519008 h 2538970"/>
                <a:gd name="connsiteX250" fmla="*/ 566078 w 2485572"/>
                <a:gd name="connsiteY250" fmla="*/ 1482368 h 2538970"/>
                <a:gd name="connsiteX251" fmla="*/ 560397 w 2485572"/>
                <a:gd name="connsiteY251" fmla="*/ 1471291 h 2538970"/>
                <a:gd name="connsiteX252" fmla="*/ 555000 w 2485572"/>
                <a:gd name="connsiteY252" fmla="*/ 1465610 h 2538970"/>
                <a:gd name="connsiteX253" fmla="*/ 498762 w 2485572"/>
                <a:gd name="connsiteY253" fmla="*/ 1432094 h 2538970"/>
                <a:gd name="connsiteX254" fmla="*/ 490525 w 2485572"/>
                <a:gd name="connsiteY254" fmla="*/ 1429254 h 2538970"/>
                <a:gd name="connsiteX255" fmla="*/ 487685 w 2485572"/>
                <a:gd name="connsiteY255" fmla="*/ 1429254 h 2538970"/>
                <a:gd name="connsiteX256" fmla="*/ 462406 w 2485572"/>
                <a:gd name="connsiteY256" fmla="*/ 1426413 h 2538970"/>
                <a:gd name="connsiteX257" fmla="*/ 400770 w 2485572"/>
                <a:gd name="connsiteY257" fmla="*/ 1426413 h 2538970"/>
                <a:gd name="connsiteX258" fmla="*/ 392250 w 2485572"/>
                <a:gd name="connsiteY258" fmla="*/ 1423573 h 2538970"/>
                <a:gd name="connsiteX259" fmla="*/ 384013 w 2485572"/>
                <a:gd name="connsiteY259" fmla="*/ 1420733 h 2538970"/>
                <a:gd name="connsiteX260" fmla="*/ 375492 w 2485572"/>
                <a:gd name="connsiteY260" fmla="*/ 1420733 h 2538970"/>
                <a:gd name="connsiteX261" fmla="*/ 319537 w 2485572"/>
                <a:gd name="connsiteY261" fmla="*/ 1409655 h 2538970"/>
                <a:gd name="connsiteX262" fmla="*/ 313856 w 2485572"/>
                <a:gd name="connsiteY262" fmla="*/ 1406815 h 2538970"/>
                <a:gd name="connsiteX263" fmla="*/ 308176 w 2485572"/>
                <a:gd name="connsiteY263" fmla="*/ 1406815 h 2538970"/>
                <a:gd name="connsiteX264" fmla="*/ 297098 w 2485572"/>
                <a:gd name="connsiteY264" fmla="*/ 1401134 h 2538970"/>
                <a:gd name="connsiteX265" fmla="*/ 221546 w 2485572"/>
                <a:gd name="connsiteY265" fmla="*/ 1392898 h 2538970"/>
                <a:gd name="connsiteX266" fmla="*/ 213025 w 2485572"/>
                <a:gd name="connsiteY266" fmla="*/ 1392898 h 2538970"/>
                <a:gd name="connsiteX267" fmla="*/ 204504 w 2485572"/>
                <a:gd name="connsiteY267" fmla="*/ 1395738 h 2538970"/>
                <a:gd name="connsiteX268" fmla="*/ 154230 w 2485572"/>
                <a:gd name="connsiteY268" fmla="*/ 1406815 h 2538970"/>
                <a:gd name="connsiteX269" fmla="*/ 148549 w 2485572"/>
                <a:gd name="connsiteY269" fmla="*/ 1403975 h 2538970"/>
                <a:gd name="connsiteX270" fmla="*/ 137472 w 2485572"/>
                <a:gd name="connsiteY270" fmla="*/ 1398294 h 2538970"/>
                <a:gd name="connsiteX271" fmla="*/ 131791 w 2485572"/>
                <a:gd name="connsiteY271" fmla="*/ 1398294 h 2538970"/>
                <a:gd name="connsiteX272" fmla="*/ 67316 w 2485572"/>
                <a:gd name="connsiteY272" fmla="*/ 1418177 h 2538970"/>
                <a:gd name="connsiteX273" fmla="*/ 58795 w 2485572"/>
                <a:gd name="connsiteY273" fmla="*/ 1420733 h 2538970"/>
                <a:gd name="connsiteX274" fmla="*/ 50558 w 2485572"/>
                <a:gd name="connsiteY274" fmla="*/ 1423573 h 2538970"/>
                <a:gd name="connsiteX275" fmla="*/ 42037 w 2485572"/>
                <a:gd name="connsiteY275" fmla="*/ 1423573 h 2538970"/>
                <a:gd name="connsiteX276" fmla="*/ 5681 w 2485572"/>
                <a:gd name="connsiteY276" fmla="*/ 1432094 h 2538970"/>
                <a:gd name="connsiteX277" fmla="*/ 2840 w 2485572"/>
                <a:gd name="connsiteY277" fmla="*/ 1403975 h 2538970"/>
                <a:gd name="connsiteX278" fmla="*/ 0 w 2485572"/>
                <a:gd name="connsiteY278" fmla="*/ 1395738 h 2538970"/>
                <a:gd name="connsiteX279" fmla="*/ 5681 w 2485572"/>
                <a:gd name="connsiteY279" fmla="*/ 1373299 h 2538970"/>
                <a:gd name="connsiteX280" fmla="*/ 5681 w 2485572"/>
                <a:gd name="connsiteY280" fmla="*/ 1361938 h 2538970"/>
                <a:gd name="connsiteX281" fmla="*/ 11361 w 2485572"/>
                <a:gd name="connsiteY281" fmla="*/ 1345180 h 2538970"/>
                <a:gd name="connsiteX282" fmla="*/ 42037 w 2485572"/>
                <a:gd name="connsiteY282" fmla="*/ 1305983 h 2538970"/>
                <a:gd name="connsiteX283" fmla="*/ 47718 w 2485572"/>
                <a:gd name="connsiteY283" fmla="*/ 1294622 h 2538970"/>
                <a:gd name="connsiteX284" fmla="*/ 39197 w 2485572"/>
                <a:gd name="connsiteY284" fmla="*/ 1275024 h 2538970"/>
                <a:gd name="connsiteX285" fmla="*/ 33516 w 2485572"/>
                <a:gd name="connsiteY285" fmla="*/ 1269627 h 2538970"/>
                <a:gd name="connsiteX286" fmla="*/ 33516 w 2485572"/>
                <a:gd name="connsiteY286" fmla="*/ 1244348 h 2538970"/>
                <a:gd name="connsiteX287" fmla="*/ 64475 w 2485572"/>
                <a:gd name="connsiteY287" fmla="*/ 1213389 h 2538970"/>
                <a:gd name="connsiteX288" fmla="*/ 81233 w 2485572"/>
                <a:gd name="connsiteY288" fmla="*/ 1199471 h 2538970"/>
                <a:gd name="connsiteX289" fmla="*/ 86914 w 2485572"/>
                <a:gd name="connsiteY289" fmla="*/ 1190950 h 2538970"/>
                <a:gd name="connsiteX290" fmla="*/ 97991 w 2485572"/>
                <a:gd name="connsiteY290" fmla="*/ 1160275 h 2538970"/>
                <a:gd name="connsiteX291" fmla="*/ 95435 w 2485572"/>
                <a:gd name="connsiteY291" fmla="*/ 1151753 h 2538970"/>
                <a:gd name="connsiteX292" fmla="*/ 95435 w 2485572"/>
                <a:gd name="connsiteY292" fmla="*/ 1121078 h 2538970"/>
                <a:gd name="connsiteX293" fmla="*/ 100832 w 2485572"/>
                <a:gd name="connsiteY293" fmla="*/ 1112557 h 2538970"/>
                <a:gd name="connsiteX294" fmla="*/ 103672 w 2485572"/>
                <a:gd name="connsiteY294" fmla="*/ 1106876 h 2538970"/>
                <a:gd name="connsiteX295" fmla="*/ 154230 w 2485572"/>
                <a:gd name="connsiteY295" fmla="*/ 1070520 h 2538970"/>
                <a:gd name="connsiteX296" fmla="*/ 176668 w 2485572"/>
                <a:gd name="connsiteY296" fmla="*/ 1045241 h 2538970"/>
                <a:gd name="connsiteX297" fmla="*/ 176668 w 2485572"/>
                <a:gd name="connsiteY297" fmla="*/ 1037004 h 2538970"/>
                <a:gd name="connsiteX298" fmla="*/ 173828 w 2485572"/>
                <a:gd name="connsiteY298" fmla="*/ 1028483 h 2538970"/>
                <a:gd name="connsiteX299" fmla="*/ 157070 w 2485572"/>
                <a:gd name="connsiteY299" fmla="*/ 1008885 h 2538970"/>
                <a:gd name="connsiteX300" fmla="*/ 154230 w 2485572"/>
                <a:gd name="connsiteY300" fmla="*/ 1000648 h 2538970"/>
                <a:gd name="connsiteX301" fmla="*/ 157070 w 2485572"/>
                <a:gd name="connsiteY301" fmla="*/ 964008 h 2538970"/>
                <a:gd name="connsiteX302" fmla="*/ 154230 w 2485572"/>
                <a:gd name="connsiteY302" fmla="*/ 955771 h 2538970"/>
                <a:gd name="connsiteX303" fmla="*/ 126111 w 2485572"/>
                <a:gd name="connsiteY303" fmla="*/ 930492 h 2538970"/>
                <a:gd name="connsiteX304" fmla="*/ 112193 w 2485572"/>
                <a:gd name="connsiteY304" fmla="*/ 927652 h 2538970"/>
                <a:gd name="connsiteX305" fmla="*/ 109353 w 2485572"/>
                <a:gd name="connsiteY305" fmla="*/ 921971 h 2538970"/>
                <a:gd name="connsiteX306" fmla="*/ 109353 w 2485572"/>
                <a:gd name="connsiteY306" fmla="*/ 908053 h 2538970"/>
                <a:gd name="connsiteX307" fmla="*/ 117590 w 2485572"/>
                <a:gd name="connsiteY307" fmla="*/ 891295 h 2538970"/>
                <a:gd name="connsiteX308" fmla="*/ 123270 w 2485572"/>
                <a:gd name="connsiteY308" fmla="*/ 885615 h 2538970"/>
                <a:gd name="connsiteX309" fmla="*/ 148549 w 2485572"/>
                <a:gd name="connsiteY309" fmla="*/ 866016 h 2538970"/>
                <a:gd name="connsiteX310" fmla="*/ 128951 w 2485572"/>
                <a:gd name="connsiteY310" fmla="*/ 840738 h 2538970"/>
                <a:gd name="connsiteX311" fmla="*/ 126111 w 2485572"/>
                <a:gd name="connsiteY311" fmla="*/ 821139 h 2538970"/>
                <a:gd name="connsiteX312" fmla="*/ 140028 w 2485572"/>
                <a:gd name="connsiteY312" fmla="*/ 812618 h 2538970"/>
                <a:gd name="connsiteX313" fmla="*/ 142869 w 2485572"/>
                <a:gd name="connsiteY313" fmla="*/ 790464 h 2538970"/>
                <a:gd name="connsiteX314" fmla="*/ 154230 w 2485572"/>
                <a:gd name="connsiteY314" fmla="*/ 773422 h 2538970"/>
                <a:gd name="connsiteX315" fmla="*/ 157070 w 2485572"/>
                <a:gd name="connsiteY315" fmla="*/ 762344 h 2538970"/>
                <a:gd name="connsiteX316" fmla="*/ 157070 w 2485572"/>
                <a:gd name="connsiteY316" fmla="*/ 753824 h 2538970"/>
                <a:gd name="connsiteX317" fmla="*/ 145709 w 2485572"/>
                <a:gd name="connsiteY317" fmla="*/ 731385 h 2538970"/>
                <a:gd name="connsiteX318" fmla="*/ 145709 w 2485572"/>
                <a:gd name="connsiteY318" fmla="*/ 723148 h 2538970"/>
                <a:gd name="connsiteX319" fmla="*/ 159627 w 2485572"/>
                <a:gd name="connsiteY319" fmla="*/ 714627 h 2538970"/>
                <a:gd name="connsiteX320" fmla="*/ 204504 w 2485572"/>
                <a:gd name="connsiteY320" fmla="*/ 708946 h 2538970"/>
                <a:gd name="connsiteX321" fmla="*/ 232623 w 2485572"/>
                <a:gd name="connsiteY321" fmla="*/ 678271 h 2538970"/>
                <a:gd name="connsiteX322" fmla="*/ 232623 w 2485572"/>
                <a:gd name="connsiteY322" fmla="*/ 666909 h 2538970"/>
                <a:gd name="connsiteX323" fmla="*/ 215865 w 2485572"/>
                <a:gd name="connsiteY323" fmla="*/ 644755 h 2538970"/>
                <a:gd name="connsiteX324" fmla="*/ 218705 w 2485572"/>
                <a:gd name="connsiteY324" fmla="*/ 613795 h 2538970"/>
                <a:gd name="connsiteX325" fmla="*/ 241144 w 2485572"/>
                <a:gd name="connsiteY325" fmla="*/ 582836 h 2538970"/>
                <a:gd name="connsiteX326" fmla="*/ 252221 w 2485572"/>
                <a:gd name="connsiteY326" fmla="*/ 571758 h 2538970"/>
                <a:gd name="connsiteX327" fmla="*/ 285737 w 2485572"/>
                <a:gd name="connsiteY327" fmla="*/ 524041 h 2538970"/>
                <a:gd name="connsiteX328" fmla="*/ 291418 w 2485572"/>
                <a:gd name="connsiteY328" fmla="*/ 518644 h 2538970"/>
                <a:gd name="connsiteX329" fmla="*/ 322377 w 2485572"/>
                <a:gd name="connsiteY329" fmla="*/ 518644 h 2538970"/>
                <a:gd name="connsiteX330" fmla="*/ 333455 w 2485572"/>
                <a:gd name="connsiteY330" fmla="*/ 510123 h 2538970"/>
                <a:gd name="connsiteX331" fmla="*/ 341976 w 2485572"/>
                <a:gd name="connsiteY331" fmla="*/ 482004 h 2538970"/>
                <a:gd name="connsiteX332" fmla="*/ 347372 w 2485572"/>
                <a:gd name="connsiteY332" fmla="*/ 476607 h 2538970"/>
                <a:gd name="connsiteX333" fmla="*/ 386853 w 2485572"/>
                <a:gd name="connsiteY333" fmla="*/ 459565 h 2538970"/>
                <a:gd name="connsiteX334" fmla="*/ 389409 w 2485572"/>
                <a:gd name="connsiteY334" fmla="*/ 454169 h 2538970"/>
                <a:gd name="connsiteX335" fmla="*/ 400770 w 2485572"/>
                <a:gd name="connsiteY335" fmla="*/ 434570 h 2538970"/>
                <a:gd name="connsiteX336" fmla="*/ 414688 w 2485572"/>
                <a:gd name="connsiteY336" fmla="*/ 392534 h 2538970"/>
                <a:gd name="connsiteX337" fmla="*/ 428890 w 2485572"/>
                <a:gd name="connsiteY337" fmla="*/ 341976 h 2538970"/>
                <a:gd name="connsiteX338" fmla="*/ 434286 w 2485572"/>
                <a:gd name="connsiteY338" fmla="*/ 255062 h 2538970"/>
                <a:gd name="connsiteX339" fmla="*/ 437127 w 2485572"/>
                <a:gd name="connsiteY339" fmla="*/ 252221 h 2538970"/>
                <a:gd name="connsiteX340" fmla="*/ 448488 w 2485572"/>
                <a:gd name="connsiteY340" fmla="*/ 235463 h 2538970"/>
                <a:gd name="connsiteX341" fmla="*/ 468086 w 2485572"/>
                <a:gd name="connsiteY341" fmla="*/ 221546 h 2538970"/>
                <a:gd name="connsiteX342" fmla="*/ 501602 w 2485572"/>
                <a:gd name="connsiteY342" fmla="*/ 215865 h 2538970"/>
                <a:gd name="connsiteX343" fmla="*/ 512964 w 2485572"/>
                <a:gd name="connsiteY343" fmla="*/ 213025 h 2538970"/>
                <a:gd name="connsiteX344" fmla="*/ 555000 w 2485572"/>
                <a:gd name="connsiteY344" fmla="*/ 187746 h 2538970"/>
                <a:gd name="connsiteX345" fmla="*/ 557557 w 2485572"/>
                <a:gd name="connsiteY345" fmla="*/ 182349 h 2538970"/>
                <a:gd name="connsiteX346" fmla="*/ 602434 w 2485572"/>
                <a:gd name="connsiteY346" fmla="*/ 131791 h 2538970"/>
                <a:gd name="connsiteX347" fmla="*/ 605274 w 2485572"/>
                <a:gd name="connsiteY347" fmla="*/ 123270 h 2538970"/>
                <a:gd name="connsiteX348" fmla="*/ 594197 w 2485572"/>
                <a:gd name="connsiteY348" fmla="*/ 70156 h 2538970"/>
                <a:gd name="connsiteX349" fmla="*/ 650151 w 2485572"/>
                <a:gd name="connsiteY349" fmla="*/ 92595 h 2538970"/>
                <a:gd name="connsiteX350" fmla="*/ 664069 w 2485572"/>
                <a:gd name="connsiteY350" fmla="*/ 92595 h 2538970"/>
                <a:gd name="connsiteX351" fmla="*/ 689348 w 2485572"/>
                <a:gd name="connsiteY351" fmla="*/ 98275 h 2538970"/>
                <a:gd name="connsiteX352" fmla="*/ 723148 w 2485572"/>
                <a:gd name="connsiteY352" fmla="*/ 89754 h 2538970"/>
                <a:gd name="connsiteX353" fmla="*/ 725704 w 2485572"/>
                <a:gd name="connsiteY353" fmla="*/ 92595 h 2538970"/>
                <a:gd name="connsiteX354" fmla="*/ 731385 w 2485572"/>
                <a:gd name="connsiteY354" fmla="*/ 92595 h 2538970"/>
                <a:gd name="connsiteX355" fmla="*/ 737065 w 2485572"/>
                <a:gd name="connsiteY355" fmla="*/ 95435 h 2538970"/>
                <a:gd name="connsiteX356" fmla="*/ 742746 w 2485572"/>
                <a:gd name="connsiteY356" fmla="*/ 95435 h 2538970"/>
                <a:gd name="connsiteX357" fmla="*/ 779102 w 2485572"/>
                <a:gd name="connsiteY357" fmla="*/ 75837 h 2538970"/>
                <a:gd name="connsiteX358" fmla="*/ 818299 w 2485572"/>
                <a:gd name="connsiteY358" fmla="*/ 39197 h 2538970"/>
                <a:gd name="connsiteX359" fmla="*/ 823980 w 2485572"/>
                <a:gd name="connsiteY359" fmla="*/ 33800 h 2538970"/>
                <a:gd name="connsiteX360" fmla="*/ 851815 w 2485572"/>
                <a:gd name="connsiteY360" fmla="*/ 19598 h 2538970"/>
                <a:gd name="connsiteX361" fmla="*/ 854655 w 2485572"/>
                <a:gd name="connsiteY361" fmla="*/ 14202 h 2538970"/>
                <a:gd name="connsiteX362" fmla="*/ 888455 w 2485572"/>
                <a:gd name="connsiteY362" fmla="*/ 8521 h 2538970"/>
                <a:gd name="connsiteX363" fmla="*/ 893852 w 2485572"/>
                <a:gd name="connsiteY363" fmla="*/ 11361 h 2538970"/>
                <a:gd name="connsiteX364" fmla="*/ 933332 w 2485572"/>
                <a:gd name="connsiteY364" fmla="*/ 36640 h 2538970"/>
                <a:gd name="connsiteX365" fmla="*/ 938729 w 2485572"/>
                <a:gd name="connsiteY365" fmla="*/ 42037 h 2538970"/>
                <a:gd name="connsiteX366" fmla="*/ 969689 w 2485572"/>
                <a:gd name="connsiteY366" fmla="*/ 61635 h 2538970"/>
                <a:gd name="connsiteX367" fmla="*/ 972529 w 2485572"/>
                <a:gd name="connsiteY367" fmla="*/ 64475 h 2538970"/>
                <a:gd name="connsiteX368" fmla="*/ 977925 w 2485572"/>
                <a:gd name="connsiteY368" fmla="*/ 67316 h 2538970"/>
                <a:gd name="connsiteX369" fmla="*/ 1011725 w 2485572"/>
                <a:gd name="connsiteY369" fmla="*/ 67316 h 2538970"/>
                <a:gd name="connsiteX370" fmla="*/ 1031324 w 2485572"/>
                <a:gd name="connsiteY370" fmla="*/ 64475 h 2538970"/>
                <a:gd name="connsiteX371" fmla="*/ 1042401 w 2485572"/>
                <a:gd name="connsiteY371" fmla="*/ 64475 h 2538970"/>
                <a:gd name="connsiteX372" fmla="*/ 1104036 w 2485572"/>
                <a:gd name="connsiteY372" fmla="*/ 70156 h 2538970"/>
                <a:gd name="connsiteX373" fmla="*/ 1109717 w 2485572"/>
                <a:gd name="connsiteY373" fmla="*/ 75837 h 2538970"/>
                <a:gd name="connsiteX374" fmla="*/ 1118238 w 2485572"/>
                <a:gd name="connsiteY374" fmla="*/ 81233 h 2538970"/>
                <a:gd name="connsiteX375" fmla="*/ 1121078 w 2485572"/>
                <a:gd name="connsiteY375" fmla="*/ 84074 h 2538970"/>
                <a:gd name="connsiteX376" fmla="*/ 1143517 w 2485572"/>
                <a:gd name="connsiteY376" fmla="*/ 95435 h 2538970"/>
                <a:gd name="connsiteX377" fmla="*/ 1151754 w 2485572"/>
                <a:gd name="connsiteY377" fmla="*/ 100832 h 2538970"/>
                <a:gd name="connsiteX378" fmla="*/ 1171352 w 2485572"/>
                <a:gd name="connsiteY378" fmla="*/ 100832 h 2538970"/>
                <a:gd name="connsiteX379" fmla="*/ 1174192 w 2485572"/>
                <a:gd name="connsiteY379" fmla="*/ 98275 h 2538970"/>
                <a:gd name="connsiteX380" fmla="*/ 1188110 w 2485572"/>
                <a:gd name="connsiteY380" fmla="*/ 89754 h 2538970"/>
                <a:gd name="connsiteX381" fmla="*/ 1193791 w 2485572"/>
                <a:gd name="connsiteY381" fmla="*/ 84074 h 2538970"/>
                <a:gd name="connsiteX382" fmla="*/ 1238668 w 2485572"/>
                <a:gd name="connsiteY382" fmla="*/ 75837 h 2538970"/>
                <a:gd name="connsiteX383" fmla="*/ 1244348 w 2485572"/>
                <a:gd name="connsiteY383" fmla="*/ 78677 h 2538970"/>
                <a:gd name="connsiteX384" fmla="*/ 1272184 w 2485572"/>
                <a:gd name="connsiteY384" fmla="*/ 75837 h 2538970"/>
                <a:gd name="connsiteX385" fmla="*/ 1280705 w 2485572"/>
                <a:gd name="connsiteY385" fmla="*/ 72996 h 2538970"/>
                <a:gd name="connsiteX386" fmla="*/ 1286385 w 2485572"/>
                <a:gd name="connsiteY386" fmla="*/ 72996 h 2538970"/>
                <a:gd name="connsiteX387" fmla="*/ 1348020 w 2485572"/>
                <a:gd name="connsiteY387" fmla="*/ 50558 h 2538970"/>
                <a:gd name="connsiteX388" fmla="*/ 1350861 w 2485572"/>
                <a:gd name="connsiteY388" fmla="*/ 50558 h 2538970"/>
                <a:gd name="connsiteX389" fmla="*/ 1392898 w 2485572"/>
                <a:gd name="connsiteY389" fmla="*/ 39197 h 2538970"/>
                <a:gd name="connsiteX390" fmla="*/ 1406815 w 2485572"/>
                <a:gd name="connsiteY390" fmla="*/ 39197 h 2538970"/>
                <a:gd name="connsiteX391" fmla="*/ 1459929 w 2485572"/>
                <a:gd name="connsiteY391" fmla="*/ 36640 h 2538970"/>
                <a:gd name="connsiteX392" fmla="*/ 1468450 w 2485572"/>
                <a:gd name="connsiteY392" fmla="*/ 36640 h 2538970"/>
                <a:gd name="connsiteX393" fmla="*/ 1474131 w 2485572"/>
                <a:gd name="connsiteY393" fmla="*/ 33800 h 2538970"/>
                <a:gd name="connsiteX394" fmla="*/ 1479528 w 2485572"/>
                <a:gd name="connsiteY394" fmla="*/ 30960 h 2538970"/>
                <a:gd name="connsiteX395" fmla="*/ 1485208 w 2485572"/>
                <a:gd name="connsiteY395" fmla="*/ 30960 h 2538970"/>
                <a:gd name="connsiteX396" fmla="*/ 1544003 w 2485572"/>
                <a:gd name="connsiteY396" fmla="*/ 16758 h 2538970"/>
                <a:gd name="connsiteX397" fmla="*/ 1549684 w 2485572"/>
                <a:gd name="connsiteY397" fmla="*/ 14202 h 2538970"/>
                <a:gd name="connsiteX398" fmla="*/ 1555364 w 2485572"/>
                <a:gd name="connsiteY398" fmla="*/ 14202 h 2538970"/>
                <a:gd name="connsiteX399" fmla="*/ 1563601 w 2485572"/>
                <a:gd name="connsiteY399" fmla="*/ 11361 h 2538970"/>
                <a:gd name="connsiteX400" fmla="*/ 1614159 w 2485572"/>
                <a:gd name="connsiteY400" fmla="*/ 22439 h 2538970"/>
                <a:gd name="connsiteX401" fmla="*/ 1619840 w 2485572"/>
                <a:gd name="connsiteY401" fmla="*/ 19598 h 2538970"/>
                <a:gd name="connsiteX402" fmla="*/ 1630917 w 2485572"/>
                <a:gd name="connsiteY402" fmla="*/ 16758 h 2538970"/>
                <a:gd name="connsiteX403" fmla="*/ 1645119 w 2485572"/>
                <a:gd name="connsiteY403" fmla="*/ 8521 h 2538970"/>
                <a:gd name="connsiteX404" fmla="*/ 1653356 w 2485572"/>
                <a:gd name="connsiteY404" fmla="*/ 5681 h 2538970"/>
                <a:gd name="connsiteX405" fmla="*/ 1689712 w 2485572"/>
                <a:gd name="connsiteY405" fmla="*/ 0 h 2538970"/>
                <a:gd name="connsiteX406" fmla="*/ 1698233 w 2485572"/>
                <a:gd name="connsiteY406" fmla="*/ 11361 h 2538970"/>
                <a:gd name="connsiteX407" fmla="*/ 1703914 w 2485572"/>
                <a:gd name="connsiteY407" fmla="*/ 14202 h 2538970"/>
                <a:gd name="connsiteX408" fmla="*/ 1709310 w 2485572"/>
                <a:gd name="connsiteY408" fmla="*/ 16758 h 2538970"/>
                <a:gd name="connsiteX409" fmla="*/ 1717831 w 2485572"/>
                <a:gd name="connsiteY409" fmla="*/ 16758 h 2538970"/>
                <a:gd name="connsiteX410" fmla="*/ 1757028 w 2485572"/>
                <a:gd name="connsiteY410" fmla="*/ 22439 h 2538970"/>
                <a:gd name="connsiteX411" fmla="*/ 1762708 w 2485572"/>
                <a:gd name="connsiteY411" fmla="*/ 25279 h 2538970"/>
                <a:gd name="connsiteX412" fmla="*/ 1768389 w 2485572"/>
                <a:gd name="connsiteY412" fmla="*/ 25279 h 2538970"/>
                <a:gd name="connsiteX413" fmla="*/ 1787987 w 2485572"/>
                <a:gd name="connsiteY413" fmla="*/ 33800 h 2538970"/>
                <a:gd name="connsiteX414" fmla="*/ 1793384 w 2485572"/>
                <a:gd name="connsiteY414" fmla="*/ 33800 h 2538970"/>
                <a:gd name="connsiteX415" fmla="*/ 1801905 w 2485572"/>
                <a:gd name="connsiteY415" fmla="*/ 36640 h 2538970"/>
                <a:gd name="connsiteX416" fmla="*/ 1835421 w 2485572"/>
                <a:gd name="connsiteY416" fmla="*/ 42037 h 2538970"/>
                <a:gd name="connsiteX417" fmla="*/ 1891659 w 2485572"/>
                <a:gd name="connsiteY417" fmla="*/ 61635 h 2538970"/>
                <a:gd name="connsiteX418" fmla="*/ 1897340 w 2485572"/>
                <a:gd name="connsiteY418" fmla="*/ 64475 h 2538970"/>
                <a:gd name="connsiteX419" fmla="*/ 1899896 w 2485572"/>
                <a:gd name="connsiteY419" fmla="*/ 67316 h 2538970"/>
                <a:gd name="connsiteX420" fmla="*/ 1944774 w 2485572"/>
                <a:gd name="connsiteY420" fmla="*/ 123270 h 2538970"/>
                <a:gd name="connsiteX421" fmla="*/ 1947614 w 2485572"/>
                <a:gd name="connsiteY421" fmla="*/ 128951 h 2538970"/>
                <a:gd name="connsiteX422" fmla="*/ 1950454 w 2485572"/>
                <a:gd name="connsiteY422" fmla="*/ 131791 h 2538970"/>
                <a:gd name="connsiteX423" fmla="*/ 1956135 w 2485572"/>
                <a:gd name="connsiteY423" fmla="*/ 140312 h 2538970"/>
                <a:gd name="connsiteX424" fmla="*/ 1958975 w 2485572"/>
                <a:gd name="connsiteY424" fmla="*/ 145709 h 2538970"/>
                <a:gd name="connsiteX425" fmla="*/ 1961532 w 2485572"/>
                <a:gd name="connsiteY425" fmla="*/ 154230 h 2538970"/>
                <a:gd name="connsiteX426" fmla="*/ 1998172 w 2485572"/>
                <a:gd name="connsiteY426" fmla="*/ 204788 h 2538970"/>
                <a:gd name="connsiteX427" fmla="*/ 2003569 w 2485572"/>
                <a:gd name="connsiteY427" fmla="*/ 207344 h 2538970"/>
                <a:gd name="connsiteX428" fmla="*/ 2009249 w 2485572"/>
                <a:gd name="connsiteY428" fmla="*/ 210184 h 2538970"/>
                <a:gd name="connsiteX429" fmla="*/ 2017770 w 2485572"/>
                <a:gd name="connsiteY429" fmla="*/ 210184 h 2538970"/>
                <a:gd name="connsiteX430" fmla="*/ 2026007 w 2485572"/>
                <a:gd name="connsiteY430" fmla="*/ 213025 h 2538970"/>
                <a:gd name="connsiteX431" fmla="*/ 2037368 w 2485572"/>
                <a:gd name="connsiteY431" fmla="*/ 215865 h 2538970"/>
                <a:gd name="connsiteX432" fmla="*/ 2099003 w 2485572"/>
                <a:gd name="connsiteY432" fmla="*/ 221546 h 2538970"/>
                <a:gd name="connsiteX433" fmla="*/ 2104684 w 2485572"/>
                <a:gd name="connsiteY433" fmla="*/ 224386 h 2538970"/>
                <a:gd name="connsiteX434" fmla="*/ 2112921 w 2485572"/>
                <a:gd name="connsiteY434" fmla="*/ 224386 h 2538970"/>
                <a:gd name="connsiteX435" fmla="*/ 2124283 w 2485572"/>
                <a:gd name="connsiteY435" fmla="*/ 229783 h 2538970"/>
                <a:gd name="connsiteX436" fmla="*/ 2177397 w 2485572"/>
                <a:gd name="connsiteY436" fmla="*/ 229783 h 2538970"/>
                <a:gd name="connsiteX437" fmla="*/ 2185918 w 2485572"/>
                <a:gd name="connsiteY437" fmla="*/ 232623 h 2538970"/>
                <a:gd name="connsiteX438" fmla="*/ 2213753 w 2485572"/>
                <a:gd name="connsiteY438" fmla="*/ 226942 h 2538970"/>
                <a:gd name="connsiteX439" fmla="*/ 2219434 w 2485572"/>
                <a:gd name="connsiteY439" fmla="*/ 224386 h 2538970"/>
                <a:gd name="connsiteX440" fmla="*/ 2241872 w 2485572"/>
                <a:gd name="connsiteY440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43881 w 2485572"/>
                <a:gd name="connsiteY70" fmla="*/ 1751631 h 2538970"/>
                <a:gd name="connsiteX71" fmla="*/ 2135360 w 2485572"/>
                <a:gd name="connsiteY71" fmla="*/ 1774070 h 2538970"/>
                <a:gd name="connsiteX72" fmla="*/ 2152118 w 2485572"/>
                <a:gd name="connsiteY72" fmla="*/ 1869221 h 2538970"/>
                <a:gd name="connsiteX73" fmla="*/ 2157798 w 2485572"/>
                <a:gd name="connsiteY73" fmla="*/ 1885979 h 2538970"/>
                <a:gd name="connsiteX74" fmla="*/ 2160639 w 2485572"/>
                <a:gd name="connsiteY74" fmla="*/ 1888819 h 2538970"/>
                <a:gd name="connsiteX75" fmla="*/ 2163479 w 2485572"/>
                <a:gd name="connsiteY75" fmla="*/ 1894500 h 2538970"/>
                <a:gd name="connsiteX76" fmla="*/ 2169160 w 2485572"/>
                <a:gd name="connsiteY76" fmla="*/ 1900180 h 2538970"/>
                <a:gd name="connsiteX77" fmla="*/ 2188758 w 2485572"/>
                <a:gd name="connsiteY77" fmla="*/ 1930856 h 2538970"/>
                <a:gd name="connsiteX78" fmla="*/ 2191314 w 2485572"/>
                <a:gd name="connsiteY78" fmla="*/ 1936537 h 2538970"/>
                <a:gd name="connsiteX79" fmla="*/ 2219434 w 2485572"/>
                <a:gd name="connsiteY79" fmla="*/ 1970052 h 2538970"/>
                <a:gd name="connsiteX80" fmla="*/ 2236191 w 2485572"/>
                <a:gd name="connsiteY80" fmla="*/ 1992491 h 2538970"/>
                <a:gd name="connsiteX81" fmla="*/ 2239032 w 2485572"/>
                <a:gd name="connsiteY81" fmla="*/ 1995331 h 2538970"/>
                <a:gd name="connsiteX82" fmla="*/ 2250393 w 2485572"/>
                <a:gd name="connsiteY82" fmla="*/ 2014929 h 2538970"/>
                <a:gd name="connsiteX83" fmla="*/ 2278228 w 2485572"/>
                <a:gd name="connsiteY83" fmla="*/ 2048445 h 2538970"/>
                <a:gd name="connsiteX84" fmla="*/ 2286749 w 2485572"/>
                <a:gd name="connsiteY84" fmla="*/ 2065488 h 2538970"/>
                <a:gd name="connsiteX85" fmla="*/ 2295270 w 2485572"/>
                <a:gd name="connsiteY85" fmla="*/ 2085086 h 2538970"/>
                <a:gd name="connsiteX86" fmla="*/ 2295270 w 2485572"/>
                <a:gd name="connsiteY86" fmla="*/ 2087926 h 2538970"/>
                <a:gd name="connsiteX87" fmla="*/ 2292430 w 2485572"/>
                <a:gd name="connsiteY87" fmla="*/ 2093323 h 2538970"/>
                <a:gd name="connsiteX88" fmla="*/ 2275388 w 2485572"/>
                <a:gd name="connsiteY88" fmla="*/ 2127123 h 2538970"/>
                <a:gd name="connsiteX89" fmla="*/ 2275388 w 2485572"/>
                <a:gd name="connsiteY89" fmla="*/ 2132519 h 2538970"/>
                <a:gd name="connsiteX90" fmla="*/ 2272832 w 2485572"/>
                <a:gd name="connsiteY90" fmla="*/ 2138200 h 2538970"/>
                <a:gd name="connsiteX91" fmla="*/ 2283909 w 2485572"/>
                <a:gd name="connsiteY91" fmla="*/ 2172000 h 2538970"/>
                <a:gd name="connsiteX92" fmla="*/ 2295270 w 2485572"/>
                <a:gd name="connsiteY92" fmla="*/ 2199835 h 2538970"/>
                <a:gd name="connsiteX93" fmla="*/ 2295270 w 2485572"/>
                <a:gd name="connsiteY93" fmla="*/ 2205516 h 2538970"/>
                <a:gd name="connsiteX94" fmla="*/ 2297827 w 2485572"/>
                <a:gd name="connsiteY94" fmla="*/ 2211196 h 2538970"/>
                <a:gd name="connsiteX95" fmla="*/ 2295270 w 2485572"/>
                <a:gd name="connsiteY95" fmla="*/ 2216593 h 2538970"/>
                <a:gd name="connsiteX96" fmla="*/ 2275388 w 2485572"/>
                <a:gd name="connsiteY96" fmla="*/ 2272832 h 2538970"/>
                <a:gd name="connsiteX97" fmla="*/ 2275388 w 2485572"/>
                <a:gd name="connsiteY97" fmla="*/ 2278512 h 2538970"/>
                <a:gd name="connsiteX98" fmla="*/ 2272832 w 2485572"/>
                <a:gd name="connsiteY98" fmla="*/ 2283909 h 2538970"/>
                <a:gd name="connsiteX99" fmla="*/ 2269991 w 2485572"/>
                <a:gd name="connsiteY99" fmla="*/ 2312028 h 2538970"/>
                <a:gd name="connsiteX100" fmla="*/ 2269991 w 2485572"/>
                <a:gd name="connsiteY100" fmla="*/ 2317709 h 2538970"/>
                <a:gd name="connsiteX101" fmla="*/ 2278228 w 2485572"/>
                <a:gd name="connsiteY101" fmla="*/ 2345544 h 2538970"/>
                <a:gd name="connsiteX102" fmla="*/ 2281069 w 2485572"/>
                <a:gd name="connsiteY102" fmla="*/ 2354065 h 2538970"/>
                <a:gd name="connsiteX103" fmla="*/ 2283909 w 2485572"/>
                <a:gd name="connsiteY103" fmla="*/ 2356905 h 2538970"/>
                <a:gd name="connsiteX104" fmla="*/ 2289590 w 2485572"/>
                <a:gd name="connsiteY104" fmla="*/ 2365142 h 2538970"/>
                <a:gd name="connsiteX105" fmla="*/ 2278228 w 2485572"/>
                <a:gd name="connsiteY105" fmla="*/ 2396102 h 2538970"/>
                <a:gd name="connsiteX106" fmla="*/ 2275388 w 2485572"/>
                <a:gd name="connsiteY106" fmla="*/ 2401782 h 2538970"/>
                <a:gd name="connsiteX107" fmla="*/ 2258630 w 2485572"/>
                <a:gd name="connsiteY107" fmla="*/ 2429618 h 2538970"/>
                <a:gd name="connsiteX108" fmla="*/ 2255790 w 2485572"/>
                <a:gd name="connsiteY108" fmla="*/ 2435298 h 2538970"/>
                <a:gd name="connsiteX109" fmla="*/ 2253233 w 2485572"/>
                <a:gd name="connsiteY109" fmla="*/ 2463418 h 2538970"/>
                <a:gd name="connsiteX110" fmla="*/ 2258630 w 2485572"/>
                <a:gd name="connsiteY110" fmla="*/ 2483016 h 2538970"/>
                <a:gd name="connsiteX111" fmla="*/ 2258630 w 2485572"/>
                <a:gd name="connsiteY111" fmla="*/ 2488413 h 2538970"/>
                <a:gd name="connsiteX112" fmla="*/ 2239032 w 2485572"/>
                <a:gd name="connsiteY112" fmla="*/ 2513691 h 2538970"/>
                <a:gd name="connsiteX113" fmla="*/ 2236191 w 2485572"/>
                <a:gd name="connsiteY113" fmla="*/ 2522213 h 2538970"/>
                <a:gd name="connsiteX114" fmla="*/ 2225114 w 2485572"/>
                <a:gd name="connsiteY114" fmla="*/ 2538970 h 2538970"/>
                <a:gd name="connsiteX115" fmla="*/ 2216593 w 2485572"/>
                <a:gd name="connsiteY115" fmla="*/ 2538970 h 2538970"/>
                <a:gd name="connsiteX116" fmla="*/ 2191314 w 2485572"/>
                <a:gd name="connsiteY116" fmla="*/ 2530449 h 2538970"/>
                <a:gd name="connsiteX117" fmla="*/ 2185918 w 2485572"/>
                <a:gd name="connsiteY117" fmla="*/ 2525053 h 2538970"/>
                <a:gd name="connsiteX118" fmla="*/ 2174556 w 2485572"/>
                <a:gd name="connsiteY118" fmla="*/ 2502614 h 2538970"/>
                <a:gd name="connsiteX119" fmla="*/ 2154958 w 2485572"/>
                <a:gd name="connsiteY119" fmla="*/ 2480175 h 2538970"/>
                <a:gd name="connsiteX120" fmla="*/ 2154958 w 2485572"/>
                <a:gd name="connsiteY120" fmla="*/ 2471655 h 2538970"/>
                <a:gd name="connsiteX121" fmla="*/ 2152118 w 2485572"/>
                <a:gd name="connsiteY121" fmla="*/ 2452056 h 2538970"/>
                <a:gd name="connsiteX122" fmla="*/ 2143881 w 2485572"/>
                <a:gd name="connsiteY122" fmla="*/ 2418540 h 2538970"/>
                <a:gd name="connsiteX123" fmla="*/ 2143881 w 2485572"/>
                <a:gd name="connsiteY123" fmla="*/ 2415700 h 2538970"/>
                <a:gd name="connsiteX124" fmla="*/ 2138200 w 2485572"/>
                <a:gd name="connsiteY124" fmla="*/ 2396102 h 2538970"/>
                <a:gd name="connsiteX125" fmla="*/ 2135360 w 2485572"/>
                <a:gd name="connsiteY125" fmla="*/ 2393261 h 2538970"/>
                <a:gd name="connsiteX126" fmla="*/ 2129679 w 2485572"/>
                <a:gd name="connsiteY126" fmla="*/ 2390421 h 2538970"/>
                <a:gd name="connsiteX127" fmla="*/ 2099003 w 2485572"/>
                <a:gd name="connsiteY127" fmla="*/ 2387581 h 2538970"/>
                <a:gd name="connsiteX128" fmla="*/ 2087642 w 2485572"/>
                <a:gd name="connsiteY128" fmla="*/ 2384740 h 2538970"/>
                <a:gd name="connsiteX129" fmla="*/ 2070884 w 2485572"/>
                <a:gd name="connsiteY129" fmla="*/ 2376504 h 2538970"/>
                <a:gd name="connsiteX130" fmla="*/ 2068044 w 2485572"/>
                <a:gd name="connsiteY130" fmla="*/ 2370823 h 2538970"/>
                <a:gd name="connsiteX131" fmla="*/ 2051286 w 2485572"/>
                <a:gd name="connsiteY131" fmla="*/ 2354065 h 2538970"/>
                <a:gd name="connsiteX132" fmla="*/ 2048446 w 2485572"/>
                <a:gd name="connsiteY132" fmla="*/ 2348384 h 2538970"/>
                <a:gd name="connsiteX133" fmla="*/ 2043049 w 2485572"/>
                <a:gd name="connsiteY133" fmla="*/ 2325946 h 2538970"/>
                <a:gd name="connsiteX134" fmla="*/ 2014930 w 2485572"/>
                <a:gd name="connsiteY134" fmla="*/ 2300667 h 2538970"/>
                <a:gd name="connsiteX135" fmla="*/ 1986810 w 2485572"/>
                <a:gd name="connsiteY135" fmla="*/ 2300667 h 2538970"/>
                <a:gd name="connsiteX136" fmla="*/ 1956135 w 2485572"/>
                <a:gd name="connsiteY136" fmla="*/ 2303507 h 2538970"/>
                <a:gd name="connsiteX137" fmla="*/ 1950454 w 2485572"/>
                <a:gd name="connsiteY137" fmla="*/ 2300667 h 2538970"/>
                <a:gd name="connsiteX138" fmla="*/ 1928016 w 2485572"/>
                <a:gd name="connsiteY138" fmla="*/ 2278512 h 2538970"/>
                <a:gd name="connsiteX139" fmla="*/ 1925175 w 2485572"/>
                <a:gd name="connsiteY139" fmla="*/ 2272832 h 2538970"/>
                <a:gd name="connsiteX140" fmla="*/ 1885979 w 2485572"/>
                <a:gd name="connsiteY140" fmla="*/ 2261470 h 2538970"/>
                <a:gd name="connsiteX141" fmla="*/ 1872061 w 2485572"/>
                <a:gd name="connsiteY141" fmla="*/ 2222273 h 2538970"/>
                <a:gd name="connsiteX142" fmla="*/ 1869221 w 2485572"/>
                <a:gd name="connsiteY142" fmla="*/ 2194438 h 2538970"/>
                <a:gd name="connsiteX143" fmla="*/ 1869221 w 2485572"/>
                <a:gd name="connsiteY143" fmla="*/ 2185917 h 2538970"/>
                <a:gd name="connsiteX144" fmla="*/ 1863540 w 2485572"/>
                <a:gd name="connsiteY144" fmla="*/ 2163479 h 2538970"/>
                <a:gd name="connsiteX145" fmla="*/ 1860700 w 2485572"/>
                <a:gd name="connsiteY145" fmla="*/ 2154958 h 2538970"/>
                <a:gd name="connsiteX146" fmla="*/ 1855303 w 2485572"/>
                <a:gd name="connsiteY146" fmla="*/ 2152402 h 2538970"/>
                <a:gd name="connsiteX147" fmla="*/ 1813266 w 2485572"/>
                <a:gd name="connsiteY147" fmla="*/ 2166319 h 2538970"/>
                <a:gd name="connsiteX148" fmla="*/ 1810426 w 2485572"/>
                <a:gd name="connsiteY148" fmla="*/ 2177397 h 2538970"/>
                <a:gd name="connsiteX149" fmla="*/ 1818663 w 2485572"/>
                <a:gd name="connsiteY149" fmla="*/ 2194438 h 2538970"/>
                <a:gd name="connsiteX150" fmla="*/ 1818663 w 2485572"/>
                <a:gd name="connsiteY150" fmla="*/ 2211196 h 2538970"/>
                <a:gd name="connsiteX151" fmla="*/ 1813266 w 2485572"/>
                <a:gd name="connsiteY151" fmla="*/ 2214037 h 2538970"/>
                <a:gd name="connsiteX152" fmla="*/ 1776626 w 2485572"/>
                <a:gd name="connsiteY152" fmla="*/ 2208356 h 2538970"/>
                <a:gd name="connsiteX153" fmla="*/ 1771230 w 2485572"/>
                <a:gd name="connsiteY153" fmla="*/ 2205516 h 2538970"/>
                <a:gd name="connsiteX154" fmla="*/ 1762708 w 2485572"/>
                <a:gd name="connsiteY154" fmla="*/ 2202676 h 2538970"/>
                <a:gd name="connsiteX155" fmla="*/ 1748791 w 2485572"/>
                <a:gd name="connsiteY155" fmla="*/ 2202676 h 2538970"/>
                <a:gd name="connsiteX156" fmla="*/ 1740270 w 2485572"/>
                <a:gd name="connsiteY156" fmla="*/ 2194438 h 2538970"/>
                <a:gd name="connsiteX157" fmla="*/ 1731749 w 2485572"/>
                <a:gd name="connsiteY157" fmla="*/ 2188758 h 2538970"/>
                <a:gd name="connsiteX158" fmla="*/ 1723512 w 2485572"/>
                <a:gd name="connsiteY158" fmla="*/ 2174556 h 2538970"/>
                <a:gd name="connsiteX159" fmla="*/ 1703914 w 2485572"/>
                <a:gd name="connsiteY159" fmla="*/ 2169159 h 2538970"/>
                <a:gd name="connsiteX160" fmla="*/ 1698233 w 2485572"/>
                <a:gd name="connsiteY160" fmla="*/ 2166319 h 2538970"/>
                <a:gd name="connsiteX161" fmla="*/ 1692552 w 2485572"/>
                <a:gd name="connsiteY161" fmla="*/ 2163479 h 2538970"/>
                <a:gd name="connsiteX162" fmla="*/ 1656196 w 2485572"/>
                <a:gd name="connsiteY162" fmla="*/ 2160638 h 2538970"/>
                <a:gd name="connsiteX163" fmla="*/ 1647675 w 2485572"/>
                <a:gd name="connsiteY163" fmla="*/ 2163479 h 2538970"/>
                <a:gd name="connsiteX164" fmla="*/ 1605638 w 2485572"/>
                <a:gd name="connsiteY164" fmla="*/ 2169159 h 2538970"/>
                <a:gd name="connsiteX165" fmla="*/ 1600242 w 2485572"/>
                <a:gd name="connsiteY165" fmla="*/ 2169159 h 2538970"/>
                <a:gd name="connsiteX166" fmla="*/ 1566442 w 2485572"/>
                <a:gd name="connsiteY166" fmla="*/ 2146721 h 2538970"/>
                <a:gd name="connsiteX167" fmla="*/ 1563601 w 2485572"/>
                <a:gd name="connsiteY167" fmla="*/ 2143881 h 2538970"/>
                <a:gd name="connsiteX168" fmla="*/ 1561045 w 2485572"/>
                <a:gd name="connsiteY168" fmla="*/ 2141040 h 2538970"/>
                <a:gd name="connsiteX169" fmla="*/ 1541447 w 2485572"/>
                <a:gd name="connsiteY169" fmla="*/ 2112921 h 2538970"/>
                <a:gd name="connsiteX170" fmla="*/ 1535766 w 2485572"/>
                <a:gd name="connsiteY170" fmla="*/ 2107524 h 2538970"/>
                <a:gd name="connsiteX171" fmla="*/ 1501966 w 2485572"/>
                <a:gd name="connsiteY171" fmla="*/ 2090482 h 2538970"/>
                <a:gd name="connsiteX172" fmla="*/ 1496570 w 2485572"/>
                <a:gd name="connsiteY172" fmla="*/ 2087926 h 2538970"/>
                <a:gd name="connsiteX173" fmla="*/ 1493729 w 2485572"/>
                <a:gd name="connsiteY173" fmla="*/ 2085086 h 2538970"/>
                <a:gd name="connsiteX174" fmla="*/ 1488049 w 2485572"/>
                <a:gd name="connsiteY174" fmla="*/ 2082245 h 2538970"/>
                <a:gd name="connsiteX175" fmla="*/ 1426413 w 2485572"/>
                <a:gd name="connsiteY175" fmla="*/ 2059807 h 2538970"/>
                <a:gd name="connsiteX176" fmla="*/ 1364778 w 2485572"/>
                <a:gd name="connsiteY176" fmla="*/ 2056966 h 2538970"/>
                <a:gd name="connsiteX177" fmla="*/ 1336659 w 2485572"/>
                <a:gd name="connsiteY177" fmla="*/ 2048445 h 2538970"/>
                <a:gd name="connsiteX178" fmla="*/ 1311380 w 2485572"/>
                <a:gd name="connsiteY178" fmla="*/ 2034528 h 2538970"/>
                <a:gd name="connsiteX179" fmla="*/ 1305983 w 2485572"/>
                <a:gd name="connsiteY179" fmla="*/ 2031688 h 2538970"/>
                <a:gd name="connsiteX180" fmla="*/ 1303143 w 2485572"/>
                <a:gd name="connsiteY180" fmla="*/ 2026291 h 2538970"/>
                <a:gd name="connsiteX181" fmla="*/ 1300303 w 2485572"/>
                <a:gd name="connsiteY181" fmla="*/ 2023451 h 2538970"/>
                <a:gd name="connsiteX182" fmla="*/ 1266787 w 2485572"/>
                <a:gd name="connsiteY182" fmla="*/ 2006409 h 2538970"/>
                <a:gd name="connsiteX183" fmla="*/ 1255426 w 2485572"/>
                <a:gd name="connsiteY183" fmla="*/ 2006409 h 2538970"/>
                <a:gd name="connsiteX184" fmla="*/ 1238668 w 2485572"/>
                <a:gd name="connsiteY184" fmla="*/ 2001012 h 2538970"/>
                <a:gd name="connsiteX185" fmla="*/ 1232987 w 2485572"/>
                <a:gd name="connsiteY185" fmla="*/ 2001012 h 2538970"/>
                <a:gd name="connsiteX186" fmla="*/ 1216229 w 2485572"/>
                <a:gd name="connsiteY186" fmla="*/ 1995331 h 2538970"/>
                <a:gd name="connsiteX187" fmla="*/ 1213389 w 2485572"/>
                <a:gd name="connsiteY187" fmla="*/ 1992491 h 2538970"/>
                <a:gd name="connsiteX188" fmla="*/ 1185554 w 2485572"/>
                <a:gd name="connsiteY188" fmla="*/ 1984254 h 2538970"/>
                <a:gd name="connsiteX189" fmla="*/ 1179873 w 2485572"/>
                <a:gd name="connsiteY189" fmla="*/ 1984254 h 2538970"/>
                <a:gd name="connsiteX190" fmla="*/ 1157434 w 2485572"/>
                <a:gd name="connsiteY190" fmla="*/ 1981414 h 2538970"/>
                <a:gd name="connsiteX191" fmla="*/ 1109717 w 2485572"/>
                <a:gd name="connsiteY191" fmla="*/ 1947614 h 2538970"/>
                <a:gd name="connsiteX192" fmla="*/ 1098639 w 2485572"/>
                <a:gd name="connsiteY192" fmla="*/ 1944774 h 2538970"/>
                <a:gd name="connsiteX193" fmla="*/ 1067680 w 2485572"/>
                <a:gd name="connsiteY193" fmla="*/ 1919779 h 2538970"/>
                <a:gd name="connsiteX194" fmla="*/ 1056603 w 2485572"/>
                <a:gd name="connsiteY194" fmla="*/ 1888819 h 2538970"/>
                <a:gd name="connsiteX195" fmla="*/ 1053762 w 2485572"/>
                <a:gd name="connsiteY195" fmla="*/ 1880298 h 2538970"/>
                <a:gd name="connsiteX196" fmla="*/ 1022803 w 2485572"/>
                <a:gd name="connsiteY196" fmla="*/ 1860700 h 2538970"/>
                <a:gd name="connsiteX197" fmla="*/ 1019962 w 2485572"/>
                <a:gd name="connsiteY197" fmla="*/ 1858143 h 2538970"/>
                <a:gd name="connsiteX198" fmla="*/ 1006045 w 2485572"/>
                <a:gd name="connsiteY198" fmla="*/ 1824343 h 2538970"/>
                <a:gd name="connsiteX199" fmla="*/ 1006045 w 2485572"/>
                <a:gd name="connsiteY199" fmla="*/ 1813266 h 2538970"/>
                <a:gd name="connsiteX200" fmla="*/ 1011725 w 2485572"/>
                <a:gd name="connsiteY200" fmla="*/ 1793668 h 2538970"/>
                <a:gd name="connsiteX201" fmla="*/ 1019962 w 2485572"/>
                <a:gd name="connsiteY201" fmla="*/ 1768389 h 2538970"/>
                <a:gd name="connsiteX202" fmla="*/ 1025643 w 2485572"/>
                <a:gd name="connsiteY202" fmla="*/ 1737429 h 2538970"/>
                <a:gd name="connsiteX203" fmla="*/ 1025643 w 2485572"/>
                <a:gd name="connsiteY203" fmla="*/ 1723512 h 2538970"/>
                <a:gd name="connsiteX204" fmla="*/ 1019962 w 2485572"/>
                <a:gd name="connsiteY204" fmla="*/ 1720671 h 2538970"/>
                <a:gd name="connsiteX205" fmla="*/ 1014566 w 2485572"/>
                <a:gd name="connsiteY205" fmla="*/ 1712435 h 2538970"/>
                <a:gd name="connsiteX206" fmla="*/ 1011725 w 2485572"/>
                <a:gd name="connsiteY206" fmla="*/ 1709594 h 2538970"/>
                <a:gd name="connsiteX207" fmla="*/ 983606 w 2485572"/>
                <a:gd name="connsiteY207" fmla="*/ 1692552 h 2538970"/>
                <a:gd name="connsiteX208" fmla="*/ 977925 w 2485572"/>
                <a:gd name="connsiteY208" fmla="*/ 1692552 h 2538970"/>
                <a:gd name="connsiteX209" fmla="*/ 950090 w 2485572"/>
                <a:gd name="connsiteY209" fmla="*/ 1653356 h 2538970"/>
                <a:gd name="connsiteX210" fmla="*/ 950090 w 2485572"/>
                <a:gd name="connsiteY210" fmla="*/ 1639438 h 2538970"/>
                <a:gd name="connsiteX211" fmla="*/ 952931 w 2485572"/>
                <a:gd name="connsiteY211" fmla="*/ 1636598 h 2538970"/>
                <a:gd name="connsiteX212" fmla="*/ 975369 w 2485572"/>
                <a:gd name="connsiteY212" fmla="*/ 1597401 h 2538970"/>
                <a:gd name="connsiteX213" fmla="*/ 980766 w 2485572"/>
                <a:gd name="connsiteY213" fmla="*/ 1591721 h 2538970"/>
                <a:gd name="connsiteX214" fmla="*/ 1017406 w 2485572"/>
                <a:gd name="connsiteY214" fmla="*/ 1561045 h 2538970"/>
                <a:gd name="connsiteX215" fmla="*/ 1022803 w 2485572"/>
                <a:gd name="connsiteY215" fmla="*/ 1558205 h 2538970"/>
                <a:gd name="connsiteX216" fmla="*/ 1025643 w 2485572"/>
                <a:gd name="connsiteY216" fmla="*/ 1555364 h 2538970"/>
                <a:gd name="connsiteX217" fmla="*/ 1031324 w 2485572"/>
                <a:gd name="connsiteY217" fmla="*/ 1549684 h 2538970"/>
                <a:gd name="connsiteX218" fmla="*/ 1293866 w 2485572"/>
                <a:gd name="connsiteY218" fmla="*/ 1680648 h 2538970"/>
                <a:gd name="connsiteX219" fmla="*/ 1455791 w 2485572"/>
                <a:gd name="connsiteY219" fmla="*/ 1685410 h 2538970"/>
                <a:gd name="connsiteX220" fmla="*/ 1289417 w 2485572"/>
                <a:gd name="connsiteY220" fmla="*/ 1536685 h 2538970"/>
                <a:gd name="connsiteX221" fmla="*/ 1061999 w 2485572"/>
                <a:gd name="connsiteY221" fmla="*/ 1465610 h 2538970"/>
                <a:gd name="connsiteX222" fmla="*/ 1061999 w 2485572"/>
                <a:gd name="connsiteY222" fmla="*/ 1429254 h 2538970"/>
                <a:gd name="connsiteX223" fmla="*/ 1048082 w 2485572"/>
                <a:gd name="connsiteY223" fmla="*/ 1403975 h 2538970"/>
                <a:gd name="connsiteX224" fmla="*/ 1022803 w 2485572"/>
                <a:gd name="connsiteY224" fmla="*/ 1387217 h 2538970"/>
                <a:gd name="connsiteX225" fmla="*/ 1011725 w 2485572"/>
                <a:gd name="connsiteY225" fmla="*/ 1381536 h 2538970"/>
                <a:gd name="connsiteX226" fmla="*/ 1000364 w 2485572"/>
                <a:gd name="connsiteY226" fmla="*/ 1381536 h 2538970"/>
                <a:gd name="connsiteX227" fmla="*/ 961167 w 2485572"/>
                <a:gd name="connsiteY227" fmla="*/ 1376140 h 2538970"/>
                <a:gd name="connsiteX228" fmla="*/ 924811 w 2485572"/>
                <a:gd name="connsiteY228" fmla="*/ 1367618 h 2538970"/>
                <a:gd name="connsiteX229" fmla="*/ 919131 w 2485572"/>
                <a:gd name="connsiteY229" fmla="*/ 1367618 h 2538970"/>
                <a:gd name="connsiteX230" fmla="*/ 913450 w 2485572"/>
                <a:gd name="connsiteY230" fmla="*/ 1364778 h 2538970"/>
                <a:gd name="connsiteX231" fmla="*/ 908053 w 2485572"/>
                <a:gd name="connsiteY231" fmla="*/ 1364778 h 2538970"/>
                <a:gd name="connsiteX232" fmla="*/ 877094 w 2485572"/>
                <a:gd name="connsiteY232" fmla="*/ 1381536 h 2538970"/>
                <a:gd name="connsiteX233" fmla="*/ 868857 w 2485572"/>
                <a:gd name="connsiteY233" fmla="*/ 1390057 h 2538970"/>
                <a:gd name="connsiteX234" fmla="*/ 835057 w 2485572"/>
                <a:gd name="connsiteY234" fmla="*/ 1434934 h 2538970"/>
                <a:gd name="connsiteX235" fmla="*/ 832217 w 2485572"/>
                <a:gd name="connsiteY235" fmla="*/ 1440331 h 2538970"/>
                <a:gd name="connsiteX236" fmla="*/ 832217 w 2485572"/>
                <a:gd name="connsiteY236" fmla="*/ 1446012 h 2538970"/>
                <a:gd name="connsiteX237" fmla="*/ 767741 w 2485572"/>
                <a:gd name="connsiteY237" fmla="*/ 1513327 h 2538970"/>
                <a:gd name="connsiteX238" fmla="*/ 711787 w 2485572"/>
                <a:gd name="connsiteY238" fmla="*/ 1535766 h 2538970"/>
                <a:gd name="connsiteX239" fmla="*/ 686508 w 2485572"/>
                <a:gd name="connsiteY239" fmla="*/ 1541447 h 2538970"/>
                <a:gd name="connsiteX240" fmla="*/ 661513 w 2485572"/>
                <a:gd name="connsiteY240" fmla="*/ 1549684 h 2538970"/>
                <a:gd name="connsiteX241" fmla="*/ 658672 w 2485572"/>
                <a:gd name="connsiteY241" fmla="*/ 1552524 h 2538970"/>
                <a:gd name="connsiteX242" fmla="*/ 652992 w 2485572"/>
                <a:gd name="connsiteY242" fmla="*/ 1555364 h 2538970"/>
                <a:gd name="connsiteX243" fmla="*/ 624873 w 2485572"/>
                <a:gd name="connsiteY243" fmla="*/ 1561045 h 2538970"/>
                <a:gd name="connsiteX244" fmla="*/ 619476 w 2485572"/>
                <a:gd name="connsiteY244" fmla="*/ 1558205 h 2538970"/>
                <a:gd name="connsiteX245" fmla="*/ 616636 w 2485572"/>
                <a:gd name="connsiteY245" fmla="*/ 1555364 h 2538970"/>
                <a:gd name="connsiteX246" fmla="*/ 597037 w 2485572"/>
                <a:gd name="connsiteY246" fmla="*/ 1532926 h 2538970"/>
                <a:gd name="connsiteX247" fmla="*/ 594197 w 2485572"/>
                <a:gd name="connsiteY247" fmla="*/ 1521848 h 2538970"/>
                <a:gd name="connsiteX248" fmla="*/ 591357 w 2485572"/>
                <a:gd name="connsiteY248" fmla="*/ 1519008 h 2538970"/>
                <a:gd name="connsiteX249" fmla="*/ 566078 w 2485572"/>
                <a:gd name="connsiteY249" fmla="*/ 1482368 h 2538970"/>
                <a:gd name="connsiteX250" fmla="*/ 560397 w 2485572"/>
                <a:gd name="connsiteY250" fmla="*/ 1471291 h 2538970"/>
                <a:gd name="connsiteX251" fmla="*/ 555000 w 2485572"/>
                <a:gd name="connsiteY251" fmla="*/ 1465610 h 2538970"/>
                <a:gd name="connsiteX252" fmla="*/ 498762 w 2485572"/>
                <a:gd name="connsiteY252" fmla="*/ 1432094 h 2538970"/>
                <a:gd name="connsiteX253" fmla="*/ 490525 w 2485572"/>
                <a:gd name="connsiteY253" fmla="*/ 1429254 h 2538970"/>
                <a:gd name="connsiteX254" fmla="*/ 487685 w 2485572"/>
                <a:gd name="connsiteY254" fmla="*/ 1429254 h 2538970"/>
                <a:gd name="connsiteX255" fmla="*/ 462406 w 2485572"/>
                <a:gd name="connsiteY255" fmla="*/ 1426413 h 2538970"/>
                <a:gd name="connsiteX256" fmla="*/ 400770 w 2485572"/>
                <a:gd name="connsiteY256" fmla="*/ 1426413 h 2538970"/>
                <a:gd name="connsiteX257" fmla="*/ 392250 w 2485572"/>
                <a:gd name="connsiteY257" fmla="*/ 1423573 h 2538970"/>
                <a:gd name="connsiteX258" fmla="*/ 384013 w 2485572"/>
                <a:gd name="connsiteY258" fmla="*/ 1420733 h 2538970"/>
                <a:gd name="connsiteX259" fmla="*/ 375492 w 2485572"/>
                <a:gd name="connsiteY259" fmla="*/ 1420733 h 2538970"/>
                <a:gd name="connsiteX260" fmla="*/ 319537 w 2485572"/>
                <a:gd name="connsiteY260" fmla="*/ 1409655 h 2538970"/>
                <a:gd name="connsiteX261" fmla="*/ 313856 w 2485572"/>
                <a:gd name="connsiteY261" fmla="*/ 1406815 h 2538970"/>
                <a:gd name="connsiteX262" fmla="*/ 308176 w 2485572"/>
                <a:gd name="connsiteY262" fmla="*/ 1406815 h 2538970"/>
                <a:gd name="connsiteX263" fmla="*/ 297098 w 2485572"/>
                <a:gd name="connsiteY263" fmla="*/ 1401134 h 2538970"/>
                <a:gd name="connsiteX264" fmla="*/ 221546 w 2485572"/>
                <a:gd name="connsiteY264" fmla="*/ 1392898 h 2538970"/>
                <a:gd name="connsiteX265" fmla="*/ 213025 w 2485572"/>
                <a:gd name="connsiteY265" fmla="*/ 1392898 h 2538970"/>
                <a:gd name="connsiteX266" fmla="*/ 204504 w 2485572"/>
                <a:gd name="connsiteY266" fmla="*/ 1395738 h 2538970"/>
                <a:gd name="connsiteX267" fmla="*/ 154230 w 2485572"/>
                <a:gd name="connsiteY267" fmla="*/ 1406815 h 2538970"/>
                <a:gd name="connsiteX268" fmla="*/ 148549 w 2485572"/>
                <a:gd name="connsiteY268" fmla="*/ 1403975 h 2538970"/>
                <a:gd name="connsiteX269" fmla="*/ 137472 w 2485572"/>
                <a:gd name="connsiteY269" fmla="*/ 1398294 h 2538970"/>
                <a:gd name="connsiteX270" fmla="*/ 131791 w 2485572"/>
                <a:gd name="connsiteY270" fmla="*/ 1398294 h 2538970"/>
                <a:gd name="connsiteX271" fmla="*/ 67316 w 2485572"/>
                <a:gd name="connsiteY271" fmla="*/ 1418177 h 2538970"/>
                <a:gd name="connsiteX272" fmla="*/ 58795 w 2485572"/>
                <a:gd name="connsiteY272" fmla="*/ 1420733 h 2538970"/>
                <a:gd name="connsiteX273" fmla="*/ 50558 w 2485572"/>
                <a:gd name="connsiteY273" fmla="*/ 1423573 h 2538970"/>
                <a:gd name="connsiteX274" fmla="*/ 42037 w 2485572"/>
                <a:gd name="connsiteY274" fmla="*/ 1423573 h 2538970"/>
                <a:gd name="connsiteX275" fmla="*/ 5681 w 2485572"/>
                <a:gd name="connsiteY275" fmla="*/ 1432094 h 2538970"/>
                <a:gd name="connsiteX276" fmla="*/ 2840 w 2485572"/>
                <a:gd name="connsiteY276" fmla="*/ 1403975 h 2538970"/>
                <a:gd name="connsiteX277" fmla="*/ 0 w 2485572"/>
                <a:gd name="connsiteY277" fmla="*/ 1395738 h 2538970"/>
                <a:gd name="connsiteX278" fmla="*/ 5681 w 2485572"/>
                <a:gd name="connsiteY278" fmla="*/ 1373299 h 2538970"/>
                <a:gd name="connsiteX279" fmla="*/ 5681 w 2485572"/>
                <a:gd name="connsiteY279" fmla="*/ 1361938 h 2538970"/>
                <a:gd name="connsiteX280" fmla="*/ 11361 w 2485572"/>
                <a:gd name="connsiteY280" fmla="*/ 1345180 h 2538970"/>
                <a:gd name="connsiteX281" fmla="*/ 42037 w 2485572"/>
                <a:gd name="connsiteY281" fmla="*/ 1305983 h 2538970"/>
                <a:gd name="connsiteX282" fmla="*/ 47718 w 2485572"/>
                <a:gd name="connsiteY282" fmla="*/ 1294622 h 2538970"/>
                <a:gd name="connsiteX283" fmla="*/ 39197 w 2485572"/>
                <a:gd name="connsiteY283" fmla="*/ 1275024 h 2538970"/>
                <a:gd name="connsiteX284" fmla="*/ 33516 w 2485572"/>
                <a:gd name="connsiteY284" fmla="*/ 1269627 h 2538970"/>
                <a:gd name="connsiteX285" fmla="*/ 33516 w 2485572"/>
                <a:gd name="connsiteY285" fmla="*/ 1244348 h 2538970"/>
                <a:gd name="connsiteX286" fmla="*/ 64475 w 2485572"/>
                <a:gd name="connsiteY286" fmla="*/ 1213389 h 2538970"/>
                <a:gd name="connsiteX287" fmla="*/ 81233 w 2485572"/>
                <a:gd name="connsiteY287" fmla="*/ 1199471 h 2538970"/>
                <a:gd name="connsiteX288" fmla="*/ 86914 w 2485572"/>
                <a:gd name="connsiteY288" fmla="*/ 1190950 h 2538970"/>
                <a:gd name="connsiteX289" fmla="*/ 97991 w 2485572"/>
                <a:gd name="connsiteY289" fmla="*/ 1160275 h 2538970"/>
                <a:gd name="connsiteX290" fmla="*/ 95435 w 2485572"/>
                <a:gd name="connsiteY290" fmla="*/ 1151753 h 2538970"/>
                <a:gd name="connsiteX291" fmla="*/ 95435 w 2485572"/>
                <a:gd name="connsiteY291" fmla="*/ 1121078 h 2538970"/>
                <a:gd name="connsiteX292" fmla="*/ 100832 w 2485572"/>
                <a:gd name="connsiteY292" fmla="*/ 1112557 h 2538970"/>
                <a:gd name="connsiteX293" fmla="*/ 103672 w 2485572"/>
                <a:gd name="connsiteY293" fmla="*/ 1106876 h 2538970"/>
                <a:gd name="connsiteX294" fmla="*/ 154230 w 2485572"/>
                <a:gd name="connsiteY294" fmla="*/ 1070520 h 2538970"/>
                <a:gd name="connsiteX295" fmla="*/ 176668 w 2485572"/>
                <a:gd name="connsiteY295" fmla="*/ 1045241 h 2538970"/>
                <a:gd name="connsiteX296" fmla="*/ 176668 w 2485572"/>
                <a:gd name="connsiteY296" fmla="*/ 1037004 h 2538970"/>
                <a:gd name="connsiteX297" fmla="*/ 173828 w 2485572"/>
                <a:gd name="connsiteY297" fmla="*/ 1028483 h 2538970"/>
                <a:gd name="connsiteX298" fmla="*/ 157070 w 2485572"/>
                <a:gd name="connsiteY298" fmla="*/ 1008885 h 2538970"/>
                <a:gd name="connsiteX299" fmla="*/ 154230 w 2485572"/>
                <a:gd name="connsiteY299" fmla="*/ 1000648 h 2538970"/>
                <a:gd name="connsiteX300" fmla="*/ 157070 w 2485572"/>
                <a:gd name="connsiteY300" fmla="*/ 964008 h 2538970"/>
                <a:gd name="connsiteX301" fmla="*/ 154230 w 2485572"/>
                <a:gd name="connsiteY301" fmla="*/ 955771 h 2538970"/>
                <a:gd name="connsiteX302" fmla="*/ 126111 w 2485572"/>
                <a:gd name="connsiteY302" fmla="*/ 930492 h 2538970"/>
                <a:gd name="connsiteX303" fmla="*/ 112193 w 2485572"/>
                <a:gd name="connsiteY303" fmla="*/ 927652 h 2538970"/>
                <a:gd name="connsiteX304" fmla="*/ 109353 w 2485572"/>
                <a:gd name="connsiteY304" fmla="*/ 921971 h 2538970"/>
                <a:gd name="connsiteX305" fmla="*/ 109353 w 2485572"/>
                <a:gd name="connsiteY305" fmla="*/ 908053 h 2538970"/>
                <a:gd name="connsiteX306" fmla="*/ 117590 w 2485572"/>
                <a:gd name="connsiteY306" fmla="*/ 891295 h 2538970"/>
                <a:gd name="connsiteX307" fmla="*/ 123270 w 2485572"/>
                <a:gd name="connsiteY307" fmla="*/ 885615 h 2538970"/>
                <a:gd name="connsiteX308" fmla="*/ 148549 w 2485572"/>
                <a:gd name="connsiteY308" fmla="*/ 866016 h 2538970"/>
                <a:gd name="connsiteX309" fmla="*/ 128951 w 2485572"/>
                <a:gd name="connsiteY309" fmla="*/ 840738 h 2538970"/>
                <a:gd name="connsiteX310" fmla="*/ 126111 w 2485572"/>
                <a:gd name="connsiteY310" fmla="*/ 821139 h 2538970"/>
                <a:gd name="connsiteX311" fmla="*/ 140028 w 2485572"/>
                <a:gd name="connsiteY311" fmla="*/ 812618 h 2538970"/>
                <a:gd name="connsiteX312" fmla="*/ 142869 w 2485572"/>
                <a:gd name="connsiteY312" fmla="*/ 790464 h 2538970"/>
                <a:gd name="connsiteX313" fmla="*/ 154230 w 2485572"/>
                <a:gd name="connsiteY313" fmla="*/ 773422 h 2538970"/>
                <a:gd name="connsiteX314" fmla="*/ 157070 w 2485572"/>
                <a:gd name="connsiteY314" fmla="*/ 762344 h 2538970"/>
                <a:gd name="connsiteX315" fmla="*/ 157070 w 2485572"/>
                <a:gd name="connsiteY315" fmla="*/ 753824 h 2538970"/>
                <a:gd name="connsiteX316" fmla="*/ 145709 w 2485572"/>
                <a:gd name="connsiteY316" fmla="*/ 731385 h 2538970"/>
                <a:gd name="connsiteX317" fmla="*/ 145709 w 2485572"/>
                <a:gd name="connsiteY317" fmla="*/ 723148 h 2538970"/>
                <a:gd name="connsiteX318" fmla="*/ 159627 w 2485572"/>
                <a:gd name="connsiteY318" fmla="*/ 714627 h 2538970"/>
                <a:gd name="connsiteX319" fmla="*/ 204504 w 2485572"/>
                <a:gd name="connsiteY319" fmla="*/ 708946 h 2538970"/>
                <a:gd name="connsiteX320" fmla="*/ 232623 w 2485572"/>
                <a:gd name="connsiteY320" fmla="*/ 678271 h 2538970"/>
                <a:gd name="connsiteX321" fmla="*/ 232623 w 2485572"/>
                <a:gd name="connsiteY321" fmla="*/ 666909 h 2538970"/>
                <a:gd name="connsiteX322" fmla="*/ 215865 w 2485572"/>
                <a:gd name="connsiteY322" fmla="*/ 644755 h 2538970"/>
                <a:gd name="connsiteX323" fmla="*/ 218705 w 2485572"/>
                <a:gd name="connsiteY323" fmla="*/ 613795 h 2538970"/>
                <a:gd name="connsiteX324" fmla="*/ 241144 w 2485572"/>
                <a:gd name="connsiteY324" fmla="*/ 582836 h 2538970"/>
                <a:gd name="connsiteX325" fmla="*/ 252221 w 2485572"/>
                <a:gd name="connsiteY325" fmla="*/ 571758 h 2538970"/>
                <a:gd name="connsiteX326" fmla="*/ 285737 w 2485572"/>
                <a:gd name="connsiteY326" fmla="*/ 524041 h 2538970"/>
                <a:gd name="connsiteX327" fmla="*/ 291418 w 2485572"/>
                <a:gd name="connsiteY327" fmla="*/ 518644 h 2538970"/>
                <a:gd name="connsiteX328" fmla="*/ 322377 w 2485572"/>
                <a:gd name="connsiteY328" fmla="*/ 518644 h 2538970"/>
                <a:gd name="connsiteX329" fmla="*/ 333455 w 2485572"/>
                <a:gd name="connsiteY329" fmla="*/ 510123 h 2538970"/>
                <a:gd name="connsiteX330" fmla="*/ 341976 w 2485572"/>
                <a:gd name="connsiteY330" fmla="*/ 482004 h 2538970"/>
                <a:gd name="connsiteX331" fmla="*/ 347372 w 2485572"/>
                <a:gd name="connsiteY331" fmla="*/ 476607 h 2538970"/>
                <a:gd name="connsiteX332" fmla="*/ 386853 w 2485572"/>
                <a:gd name="connsiteY332" fmla="*/ 459565 h 2538970"/>
                <a:gd name="connsiteX333" fmla="*/ 389409 w 2485572"/>
                <a:gd name="connsiteY333" fmla="*/ 454169 h 2538970"/>
                <a:gd name="connsiteX334" fmla="*/ 400770 w 2485572"/>
                <a:gd name="connsiteY334" fmla="*/ 434570 h 2538970"/>
                <a:gd name="connsiteX335" fmla="*/ 414688 w 2485572"/>
                <a:gd name="connsiteY335" fmla="*/ 392534 h 2538970"/>
                <a:gd name="connsiteX336" fmla="*/ 428890 w 2485572"/>
                <a:gd name="connsiteY336" fmla="*/ 341976 h 2538970"/>
                <a:gd name="connsiteX337" fmla="*/ 434286 w 2485572"/>
                <a:gd name="connsiteY337" fmla="*/ 255062 h 2538970"/>
                <a:gd name="connsiteX338" fmla="*/ 437127 w 2485572"/>
                <a:gd name="connsiteY338" fmla="*/ 252221 h 2538970"/>
                <a:gd name="connsiteX339" fmla="*/ 448488 w 2485572"/>
                <a:gd name="connsiteY339" fmla="*/ 235463 h 2538970"/>
                <a:gd name="connsiteX340" fmla="*/ 468086 w 2485572"/>
                <a:gd name="connsiteY340" fmla="*/ 221546 h 2538970"/>
                <a:gd name="connsiteX341" fmla="*/ 501602 w 2485572"/>
                <a:gd name="connsiteY341" fmla="*/ 215865 h 2538970"/>
                <a:gd name="connsiteX342" fmla="*/ 512964 w 2485572"/>
                <a:gd name="connsiteY342" fmla="*/ 213025 h 2538970"/>
                <a:gd name="connsiteX343" fmla="*/ 555000 w 2485572"/>
                <a:gd name="connsiteY343" fmla="*/ 187746 h 2538970"/>
                <a:gd name="connsiteX344" fmla="*/ 557557 w 2485572"/>
                <a:gd name="connsiteY344" fmla="*/ 182349 h 2538970"/>
                <a:gd name="connsiteX345" fmla="*/ 602434 w 2485572"/>
                <a:gd name="connsiteY345" fmla="*/ 131791 h 2538970"/>
                <a:gd name="connsiteX346" fmla="*/ 605274 w 2485572"/>
                <a:gd name="connsiteY346" fmla="*/ 123270 h 2538970"/>
                <a:gd name="connsiteX347" fmla="*/ 594197 w 2485572"/>
                <a:gd name="connsiteY347" fmla="*/ 70156 h 2538970"/>
                <a:gd name="connsiteX348" fmla="*/ 650151 w 2485572"/>
                <a:gd name="connsiteY348" fmla="*/ 92595 h 2538970"/>
                <a:gd name="connsiteX349" fmla="*/ 664069 w 2485572"/>
                <a:gd name="connsiteY349" fmla="*/ 92595 h 2538970"/>
                <a:gd name="connsiteX350" fmla="*/ 689348 w 2485572"/>
                <a:gd name="connsiteY350" fmla="*/ 98275 h 2538970"/>
                <a:gd name="connsiteX351" fmla="*/ 723148 w 2485572"/>
                <a:gd name="connsiteY351" fmla="*/ 89754 h 2538970"/>
                <a:gd name="connsiteX352" fmla="*/ 725704 w 2485572"/>
                <a:gd name="connsiteY352" fmla="*/ 92595 h 2538970"/>
                <a:gd name="connsiteX353" fmla="*/ 731385 w 2485572"/>
                <a:gd name="connsiteY353" fmla="*/ 92595 h 2538970"/>
                <a:gd name="connsiteX354" fmla="*/ 737065 w 2485572"/>
                <a:gd name="connsiteY354" fmla="*/ 95435 h 2538970"/>
                <a:gd name="connsiteX355" fmla="*/ 742746 w 2485572"/>
                <a:gd name="connsiteY355" fmla="*/ 95435 h 2538970"/>
                <a:gd name="connsiteX356" fmla="*/ 779102 w 2485572"/>
                <a:gd name="connsiteY356" fmla="*/ 75837 h 2538970"/>
                <a:gd name="connsiteX357" fmla="*/ 818299 w 2485572"/>
                <a:gd name="connsiteY357" fmla="*/ 39197 h 2538970"/>
                <a:gd name="connsiteX358" fmla="*/ 823980 w 2485572"/>
                <a:gd name="connsiteY358" fmla="*/ 33800 h 2538970"/>
                <a:gd name="connsiteX359" fmla="*/ 851815 w 2485572"/>
                <a:gd name="connsiteY359" fmla="*/ 19598 h 2538970"/>
                <a:gd name="connsiteX360" fmla="*/ 854655 w 2485572"/>
                <a:gd name="connsiteY360" fmla="*/ 14202 h 2538970"/>
                <a:gd name="connsiteX361" fmla="*/ 888455 w 2485572"/>
                <a:gd name="connsiteY361" fmla="*/ 8521 h 2538970"/>
                <a:gd name="connsiteX362" fmla="*/ 893852 w 2485572"/>
                <a:gd name="connsiteY362" fmla="*/ 11361 h 2538970"/>
                <a:gd name="connsiteX363" fmla="*/ 933332 w 2485572"/>
                <a:gd name="connsiteY363" fmla="*/ 36640 h 2538970"/>
                <a:gd name="connsiteX364" fmla="*/ 938729 w 2485572"/>
                <a:gd name="connsiteY364" fmla="*/ 42037 h 2538970"/>
                <a:gd name="connsiteX365" fmla="*/ 969689 w 2485572"/>
                <a:gd name="connsiteY365" fmla="*/ 61635 h 2538970"/>
                <a:gd name="connsiteX366" fmla="*/ 972529 w 2485572"/>
                <a:gd name="connsiteY366" fmla="*/ 64475 h 2538970"/>
                <a:gd name="connsiteX367" fmla="*/ 977925 w 2485572"/>
                <a:gd name="connsiteY367" fmla="*/ 67316 h 2538970"/>
                <a:gd name="connsiteX368" fmla="*/ 1011725 w 2485572"/>
                <a:gd name="connsiteY368" fmla="*/ 67316 h 2538970"/>
                <a:gd name="connsiteX369" fmla="*/ 1031324 w 2485572"/>
                <a:gd name="connsiteY369" fmla="*/ 64475 h 2538970"/>
                <a:gd name="connsiteX370" fmla="*/ 1042401 w 2485572"/>
                <a:gd name="connsiteY370" fmla="*/ 64475 h 2538970"/>
                <a:gd name="connsiteX371" fmla="*/ 1104036 w 2485572"/>
                <a:gd name="connsiteY371" fmla="*/ 70156 h 2538970"/>
                <a:gd name="connsiteX372" fmla="*/ 1109717 w 2485572"/>
                <a:gd name="connsiteY372" fmla="*/ 75837 h 2538970"/>
                <a:gd name="connsiteX373" fmla="*/ 1118238 w 2485572"/>
                <a:gd name="connsiteY373" fmla="*/ 81233 h 2538970"/>
                <a:gd name="connsiteX374" fmla="*/ 1121078 w 2485572"/>
                <a:gd name="connsiteY374" fmla="*/ 84074 h 2538970"/>
                <a:gd name="connsiteX375" fmla="*/ 1143517 w 2485572"/>
                <a:gd name="connsiteY375" fmla="*/ 95435 h 2538970"/>
                <a:gd name="connsiteX376" fmla="*/ 1151754 w 2485572"/>
                <a:gd name="connsiteY376" fmla="*/ 100832 h 2538970"/>
                <a:gd name="connsiteX377" fmla="*/ 1171352 w 2485572"/>
                <a:gd name="connsiteY377" fmla="*/ 100832 h 2538970"/>
                <a:gd name="connsiteX378" fmla="*/ 1174192 w 2485572"/>
                <a:gd name="connsiteY378" fmla="*/ 98275 h 2538970"/>
                <a:gd name="connsiteX379" fmla="*/ 1188110 w 2485572"/>
                <a:gd name="connsiteY379" fmla="*/ 89754 h 2538970"/>
                <a:gd name="connsiteX380" fmla="*/ 1193791 w 2485572"/>
                <a:gd name="connsiteY380" fmla="*/ 84074 h 2538970"/>
                <a:gd name="connsiteX381" fmla="*/ 1238668 w 2485572"/>
                <a:gd name="connsiteY381" fmla="*/ 75837 h 2538970"/>
                <a:gd name="connsiteX382" fmla="*/ 1244348 w 2485572"/>
                <a:gd name="connsiteY382" fmla="*/ 78677 h 2538970"/>
                <a:gd name="connsiteX383" fmla="*/ 1272184 w 2485572"/>
                <a:gd name="connsiteY383" fmla="*/ 75837 h 2538970"/>
                <a:gd name="connsiteX384" fmla="*/ 1280705 w 2485572"/>
                <a:gd name="connsiteY384" fmla="*/ 72996 h 2538970"/>
                <a:gd name="connsiteX385" fmla="*/ 1286385 w 2485572"/>
                <a:gd name="connsiteY385" fmla="*/ 72996 h 2538970"/>
                <a:gd name="connsiteX386" fmla="*/ 1348020 w 2485572"/>
                <a:gd name="connsiteY386" fmla="*/ 50558 h 2538970"/>
                <a:gd name="connsiteX387" fmla="*/ 1350861 w 2485572"/>
                <a:gd name="connsiteY387" fmla="*/ 50558 h 2538970"/>
                <a:gd name="connsiteX388" fmla="*/ 1392898 w 2485572"/>
                <a:gd name="connsiteY388" fmla="*/ 39197 h 2538970"/>
                <a:gd name="connsiteX389" fmla="*/ 1406815 w 2485572"/>
                <a:gd name="connsiteY389" fmla="*/ 39197 h 2538970"/>
                <a:gd name="connsiteX390" fmla="*/ 1459929 w 2485572"/>
                <a:gd name="connsiteY390" fmla="*/ 36640 h 2538970"/>
                <a:gd name="connsiteX391" fmla="*/ 1468450 w 2485572"/>
                <a:gd name="connsiteY391" fmla="*/ 36640 h 2538970"/>
                <a:gd name="connsiteX392" fmla="*/ 1474131 w 2485572"/>
                <a:gd name="connsiteY392" fmla="*/ 33800 h 2538970"/>
                <a:gd name="connsiteX393" fmla="*/ 1479528 w 2485572"/>
                <a:gd name="connsiteY393" fmla="*/ 30960 h 2538970"/>
                <a:gd name="connsiteX394" fmla="*/ 1485208 w 2485572"/>
                <a:gd name="connsiteY394" fmla="*/ 30960 h 2538970"/>
                <a:gd name="connsiteX395" fmla="*/ 1544003 w 2485572"/>
                <a:gd name="connsiteY395" fmla="*/ 16758 h 2538970"/>
                <a:gd name="connsiteX396" fmla="*/ 1549684 w 2485572"/>
                <a:gd name="connsiteY396" fmla="*/ 14202 h 2538970"/>
                <a:gd name="connsiteX397" fmla="*/ 1555364 w 2485572"/>
                <a:gd name="connsiteY397" fmla="*/ 14202 h 2538970"/>
                <a:gd name="connsiteX398" fmla="*/ 1563601 w 2485572"/>
                <a:gd name="connsiteY398" fmla="*/ 11361 h 2538970"/>
                <a:gd name="connsiteX399" fmla="*/ 1614159 w 2485572"/>
                <a:gd name="connsiteY399" fmla="*/ 22439 h 2538970"/>
                <a:gd name="connsiteX400" fmla="*/ 1619840 w 2485572"/>
                <a:gd name="connsiteY400" fmla="*/ 19598 h 2538970"/>
                <a:gd name="connsiteX401" fmla="*/ 1630917 w 2485572"/>
                <a:gd name="connsiteY401" fmla="*/ 16758 h 2538970"/>
                <a:gd name="connsiteX402" fmla="*/ 1645119 w 2485572"/>
                <a:gd name="connsiteY402" fmla="*/ 8521 h 2538970"/>
                <a:gd name="connsiteX403" fmla="*/ 1653356 w 2485572"/>
                <a:gd name="connsiteY403" fmla="*/ 5681 h 2538970"/>
                <a:gd name="connsiteX404" fmla="*/ 1689712 w 2485572"/>
                <a:gd name="connsiteY404" fmla="*/ 0 h 2538970"/>
                <a:gd name="connsiteX405" fmla="*/ 1698233 w 2485572"/>
                <a:gd name="connsiteY405" fmla="*/ 11361 h 2538970"/>
                <a:gd name="connsiteX406" fmla="*/ 1703914 w 2485572"/>
                <a:gd name="connsiteY406" fmla="*/ 14202 h 2538970"/>
                <a:gd name="connsiteX407" fmla="*/ 1709310 w 2485572"/>
                <a:gd name="connsiteY407" fmla="*/ 16758 h 2538970"/>
                <a:gd name="connsiteX408" fmla="*/ 1717831 w 2485572"/>
                <a:gd name="connsiteY408" fmla="*/ 16758 h 2538970"/>
                <a:gd name="connsiteX409" fmla="*/ 1757028 w 2485572"/>
                <a:gd name="connsiteY409" fmla="*/ 22439 h 2538970"/>
                <a:gd name="connsiteX410" fmla="*/ 1762708 w 2485572"/>
                <a:gd name="connsiteY410" fmla="*/ 25279 h 2538970"/>
                <a:gd name="connsiteX411" fmla="*/ 1768389 w 2485572"/>
                <a:gd name="connsiteY411" fmla="*/ 25279 h 2538970"/>
                <a:gd name="connsiteX412" fmla="*/ 1787987 w 2485572"/>
                <a:gd name="connsiteY412" fmla="*/ 33800 h 2538970"/>
                <a:gd name="connsiteX413" fmla="*/ 1793384 w 2485572"/>
                <a:gd name="connsiteY413" fmla="*/ 33800 h 2538970"/>
                <a:gd name="connsiteX414" fmla="*/ 1801905 w 2485572"/>
                <a:gd name="connsiteY414" fmla="*/ 36640 h 2538970"/>
                <a:gd name="connsiteX415" fmla="*/ 1835421 w 2485572"/>
                <a:gd name="connsiteY415" fmla="*/ 42037 h 2538970"/>
                <a:gd name="connsiteX416" fmla="*/ 1891659 w 2485572"/>
                <a:gd name="connsiteY416" fmla="*/ 61635 h 2538970"/>
                <a:gd name="connsiteX417" fmla="*/ 1897340 w 2485572"/>
                <a:gd name="connsiteY417" fmla="*/ 64475 h 2538970"/>
                <a:gd name="connsiteX418" fmla="*/ 1899896 w 2485572"/>
                <a:gd name="connsiteY418" fmla="*/ 67316 h 2538970"/>
                <a:gd name="connsiteX419" fmla="*/ 1944774 w 2485572"/>
                <a:gd name="connsiteY419" fmla="*/ 123270 h 2538970"/>
                <a:gd name="connsiteX420" fmla="*/ 1947614 w 2485572"/>
                <a:gd name="connsiteY420" fmla="*/ 128951 h 2538970"/>
                <a:gd name="connsiteX421" fmla="*/ 1950454 w 2485572"/>
                <a:gd name="connsiteY421" fmla="*/ 131791 h 2538970"/>
                <a:gd name="connsiteX422" fmla="*/ 1956135 w 2485572"/>
                <a:gd name="connsiteY422" fmla="*/ 140312 h 2538970"/>
                <a:gd name="connsiteX423" fmla="*/ 1958975 w 2485572"/>
                <a:gd name="connsiteY423" fmla="*/ 145709 h 2538970"/>
                <a:gd name="connsiteX424" fmla="*/ 1961532 w 2485572"/>
                <a:gd name="connsiteY424" fmla="*/ 154230 h 2538970"/>
                <a:gd name="connsiteX425" fmla="*/ 1998172 w 2485572"/>
                <a:gd name="connsiteY425" fmla="*/ 204788 h 2538970"/>
                <a:gd name="connsiteX426" fmla="*/ 2003569 w 2485572"/>
                <a:gd name="connsiteY426" fmla="*/ 207344 h 2538970"/>
                <a:gd name="connsiteX427" fmla="*/ 2009249 w 2485572"/>
                <a:gd name="connsiteY427" fmla="*/ 210184 h 2538970"/>
                <a:gd name="connsiteX428" fmla="*/ 2017770 w 2485572"/>
                <a:gd name="connsiteY428" fmla="*/ 210184 h 2538970"/>
                <a:gd name="connsiteX429" fmla="*/ 2026007 w 2485572"/>
                <a:gd name="connsiteY429" fmla="*/ 213025 h 2538970"/>
                <a:gd name="connsiteX430" fmla="*/ 2037368 w 2485572"/>
                <a:gd name="connsiteY430" fmla="*/ 215865 h 2538970"/>
                <a:gd name="connsiteX431" fmla="*/ 2099003 w 2485572"/>
                <a:gd name="connsiteY431" fmla="*/ 221546 h 2538970"/>
                <a:gd name="connsiteX432" fmla="*/ 2104684 w 2485572"/>
                <a:gd name="connsiteY432" fmla="*/ 224386 h 2538970"/>
                <a:gd name="connsiteX433" fmla="*/ 2112921 w 2485572"/>
                <a:gd name="connsiteY433" fmla="*/ 224386 h 2538970"/>
                <a:gd name="connsiteX434" fmla="*/ 2124283 w 2485572"/>
                <a:gd name="connsiteY434" fmla="*/ 229783 h 2538970"/>
                <a:gd name="connsiteX435" fmla="*/ 2177397 w 2485572"/>
                <a:gd name="connsiteY435" fmla="*/ 229783 h 2538970"/>
                <a:gd name="connsiteX436" fmla="*/ 2185918 w 2485572"/>
                <a:gd name="connsiteY436" fmla="*/ 232623 h 2538970"/>
                <a:gd name="connsiteX437" fmla="*/ 2213753 w 2485572"/>
                <a:gd name="connsiteY437" fmla="*/ 226942 h 2538970"/>
                <a:gd name="connsiteX438" fmla="*/ 2219434 w 2485572"/>
                <a:gd name="connsiteY438" fmla="*/ 224386 h 2538970"/>
                <a:gd name="connsiteX439" fmla="*/ 2241872 w 2485572"/>
                <a:gd name="connsiteY43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35360 w 2485572"/>
                <a:gd name="connsiteY70" fmla="*/ 1774070 h 2538970"/>
                <a:gd name="connsiteX71" fmla="*/ 2152118 w 2485572"/>
                <a:gd name="connsiteY71" fmla="*/ 1869221 h 2538970"/>
                <a:gd name="connsiteX72" fmla="*/ 2157798 w 2485572"/>
                <a:gd name="connsiteY72" fmla="*/ 1885979 h 2538970"/>
                <a:gd name="connsiteX73" fmla="*/ 2160639 w 2485572"/>
                <a:gd name="connsiteY73" fmla="*/ 1888819 h 2538970"/>
                <a:gd name="connsiteX74" fmla="*/ 2163479 w 2485572"/>
                <a:gd name="connsiteY74" fmla="*/ 1894500 h 2538970"/>
                <a:gd name="connsiteX75" fmla="*/ 2169160 w 2485572"/>
                <a:gd name="connsiteY75" fmla="*/ 1900180 h 2538970"/>
                <a:gd name="connsiteX76" fmla="*/ 2188758 w 2485572"/>
                <a:gd name="connsiteY76" fmla="*/ 1930856 h 2538970"/>
                <a:gd name="connsiteX77" fmla="*/ 2191314 w 2485572"/>
                <a:gd name="connsiteY77" fmla="*/ 1936537 h 2538970"/>
                <a:gd name="connsiteX78" fmla="*/ 2219434 w 2485572"/>
                <a:gd name="connsiteY78" fmla="*/ 1970052 h 2538970"/>
                <a:gd name="connsiteX79" fmla="*/ 2236191 w 2485572"/>
                <a:gd name="connsiteY79" fmla="*/ 1992491 h 2538970"/>
                <a:gd name="connsiteX80" fmla="*/ 2239032 w 2485572"/>
                <a:gd name="connsiteY80" fmla="*/ 1995331 h 2538970"/>
                <a:gd name="connsiteX81" fmla="*/ 2250393 w 2485572"/>
                <a:gd name="connsiteY81" fmla="*/ 2014929 h 2538970"/>
                <a:gd name="connsiteX82" fmla="*/ 2278228 w 2485572"/>
                <a:gd name="connsiteY82" fmla="*/ 2048445 h 2538970"/>
                <a:gd name="connsiteX83" fmla="*/ 2286749 w 2485572"/>
                <a:gd name="connsiteY83" fmla="*/ 2065488 h 2538970"/>
                <a:gd name="connsiteX84" fmla="*/ 2295270 w 2485572"/>
                <a:gd name="connsiteY84" fmla="*/ 2085086 h 2538970"/>
                <a:gd name="connsiteX85" fmla="*/ 2295270 w 2485572"/>
                <a:gd name="connsiteY85" fmla="*/ 2087926 h 2538970"/>
                <a:gd name="connsiteX86" fmla="*/ 2292430 w 2485572"/>
                <a:gd name="connsiteY86" fmla="*/ 2093323 h 2538970"/>
                <a:gd name="connsiteX87" fmla="*/ 2275388 w 2485572"/>
                <a:gd name="connsiteY87" fmla="*/ 2127123 h 2538970"/>
                <a:gd name="connsiteX88" fmla="*/ 2275388 w 2485572"/>
                <a:gd name="connsiteY88" fmla="*/ 2132519 h 2538970"/>
                <a:gd name="connsiteX89" fmla="*/ 2272832 w 2485572"/>
                <a:gd name="connsiteY89" fmla="*/ 2138200 h 2538970"/>
                <a:gd name="connsiteX90" fmla="*/ 2283909 w 2485572"/>
                <a:gd name="connsiteY90" fmla="*/ 2172000 h 2538970"/>
                <a:gd name="connsiteX91" fmla="*/ 2295270 w 2485572"/>
                <a:gd name="connsiteY91" fmla="*/ 2199835 h 2538970"/>
                <a:gd name="connsiteX92" fmla="*/ 2295270 w 2485572"/>
                <a:gd name="connsiteY92" fmla="*/ 2205516 h 2538970"/>
                <a:gd name="connsiteX93" fmla="*/ 2297827 w 2485572"/>
                <a:gd name="connsiteY93" fmla="*/ 2211196 h 2538970"/>
                <a:gd name="connsiteX94" fmla="*/ 2295270 w 2485572"/>
                <a:gd name="connsiteY94" fmla="*/ 2216593 h 2538970"/>
                <a:gd name="connsiteX95" fmla="*/ 2275388 w 2485572"/>
                <a:gd name="connsiteY95" fmla="*/ 2272832 h 2538970"/>
                <a:gd name="connsiteX96" fmla="*/ 2275388 w 2485572"/>
                <a:gd name="connsiteY96" fmla="*/ 2278512 h 2538970"/>
                <a:gd name="connsiteX97" fmla="*/ 2272832 w 2485572"/>
                <a:gd name="connsiteY97" fmla="*/ 2283909 h 2538970"/>
                <a:gd name="connsiteX98" fmla="*/ 2269991 w 2485572"/>
                <a:gd name="connsiteY98" fmla="*/ 2312028 h 2538970"/>
                <a:gd name="connsiteX99" fmla="*/ 2269991 w 2485572"/>
                <a:gd name="connsiteY99" fmla="*/ 2317709 h 2538970"/>
                <a:gd name="connsiteX100" fmla="*/ 2278228 w 2485572"/>
                <a:gd name="connsiteY100" fmla="*/ 2345544 h 2538970"/>
                <a:gd name="connsiteX101" fmla="*/ 2281069 w 2485572"/>
                <a:gd name="connsiteY101" fmla="*/ 2354065 h 2538970"/>
                <a:gd name="connsiteX102" fmla="*/ 2283909 w 2485572"/>
                <a:gd name="connsiteY102" fmla="*/ 2356905 h 2538970"/>
                <a:gd name="connsiteX103" fmla="*/ 2289590 w 2485572"/>
                <a:gd name="connsiteY103" fmla="*/ 2365142 h 2538970"/>
                <a:gd name="connsiteX104" fmla="*/ 2278228 w 2485572"/>
                <a:gd name="connsiteY104" fmla="*/ 2396102 h 2538970"/>
                <a:gd name="connsiteX105" fmla="*/ 2275388 w 2485572"/>
                <a:gd name="connsiteY105" fmla="*/ 2401782 h 2538970"/>
                <a:gd name="connsiteX106" fmla="*/ 2258630 w 2485572"/>
                <a:gd name="connsiteY106" fmla="*/ 2429618 h 2538970"/>
                <a:gd name="connsiteX107" fmla="*/ 2255790 w 2485572"/>
                <a:gd name="connsiteY107" fmla="*/ 2435298 h 2538970"/>
                <a:gd name="connsiteX108" fmla="*/ 2253233 w 2485572"/>
                <a:gd name="connsiteY108" fmla="*/ 2463418 h 2538970"/>
                <a:gd name="connsiteX109" fmla="*/ 2258630 w 2485572"/>
                <a:gd name="connsiteY109" fmla="*/ 2483016 h 2538970"/>
                <a:gd name="connsiteX110" fmla="*/ 2258630 w 2485572"/>
                <a:gd name="connsiteY110" fmla="*/ 2488413 h 2538970"/>
                <a:gd name="connsiteX111" fmla="*/ 2239032 w 2485572"/>
                <a:gd name="connsiteY111" fmla="*/ 2513691 h 2538970"/>
                <a:gd name="connsiteX112" fmla="*/ 2236191 w 2485572"/>
                <a:gd name="connsiteY112" fmla="*/ 2522213 h 2538970"/>
                <a:gd name="connsiteX113" fmla="*/ 2225114 w 2485572"/>
                <a:gd name="connsiteY113" fmla="*/ 2538970 h 2538970"/>
                <a:gd name="connsiteX114" fmla="*/ 2216593 w 2485572"/>
                <a:gd name="connsiteY114" fmla="*/ 2538970 h 2538970"/>
                <a:gd name="connsiteX115" fmla="*/ 2191314 w 2485572"/>
                <a:gd name="connsiteY115" fmla="*/ 2530449 h 2538970"/>
                <a:gd name="connsiteX116" fmla="*/ 2185918 w 2485572"/>
                <a:gd name="connsiteY116" fmla="*/ 2525053 h 2538970"/>
                <a:gd name="connsiteX117" fmla="*/ 2174556 w 2485572"/>
                <a:gd name="connsiteY117" fmla="*/ 2502614 h 2538970"/>
                <a:gd name="connsiteX118" fmla="*/ 2154958 w 2485572"/>
                <a:gd name="connsiteY118" fmla="*/ 2480175 h 2538970"/>
                <a:gd name="connsiteX119" fmla="*/ 2154958 w 2485572"/>
                <a:gd name="connsiteY119" fmla="*/ 2471655 h 2538970"/>
                <a:gd name="connsiteX120" fmla="*/ 2152118 w 2485572"/>
                <a:gd name="connsiteY120" fmla="*/ 2452056 h 2538970"/>
                <a:gd name="connsiteX121" fmla="*/ 2143881 w 2485572"/>
                <a:gd name="connsiteY121" fmla="*/ 2418540 h 2538970"/>
                <a:gd name="connsiteX122" fmla="*/ 2143881 w 2485572"/>
                <a:gd name="connsiteY122" fmla="*/ 2415700 h 2538970"/>
                <a:gd name="connsiteX123" fmla="*/ 2138200 w 2485572"/>
                <a:gd name="connsiteY123" fmla="*/ 2396102 h 2538970"/>
                <a:gd name="connsiteX124" fmla="*/ 2135360 w 2485572"/>
                <a:gd name="connsiteY124" fmla="*/ 2393261 h 2538970"/>
                <a:gd name="connsiteX125" fmla="*/ 2129679 w 2485572"/>
                <a:gd name="connsiteY125" fmla="*/ 2390421 h 2538970"/>
                <a:gd name="connsiteX126" fmla="*/ 2099003 w 2485572"/>
                <a:gd name="connsiteY126" fmla="*/ 2387581 h 2538970"/>
                <a:gd name="connsiteX127" fmla="*/ 2087642 w 2485572"/>
                <a:gd name="connsiteY127" fmla="*/ 2384740 h 2538970"/>
                <a:gd name="connsiteX128" fmla="*/ 2070884 w 2485572"/>
                <a:gd name="connsiteY128" fmla="*/ 2376504 h 2538970"/>
                <a:gd name="connsiteX129" fmla="*/ 2068044 w 2485572"/>
                <a:gd name="connsiteY129" fmla="*/ 2370823 h 2538970"/>
                <a:gd name="connsiteX130" fmla="*/ 2051286 w 2485572"/>
                <a:gd name="connsiteY130" fmla="*/ 2354065 h 2538970"/>
                <a:gd name="connsiteX131" fmla="*/ 2048446 w 2485572"/>
                <a:gd name="connsiteY131" fmla="*/ 2348384 h 2538970"/>
                <a:gd name="connsiteX132" fmla="*/ 2043049 w 2485572"/>
                <a:gd name="connsiteY132" fmla="*/ 2325946 h 2538970"/>
                <a:gd name="connsiteX133" fmla="*/ 2014930 w 2485572"/>
                <a:gd name="connsiteY133" fmla="*/ 2300667 h 2538970"/>
                <a:gd name="connsiteX134" fmla="*/ 1986810 w 2485572"/>
                <a:gd name="connsiteY134" fmla="*/ 2300667 h 2538970"/>
                <a:gd name="connsiteX135" fmla="*/ 1956135 w 2485572"/>
                <a:gd name="connsiteY135" fmla="*/ 2303507 h 2538970"/>
                <a:gd name="connsiteX136" fmla="*/ 1950454 w 2485572"/>
                <a:gd name="connsiteY136" fmla="*/ 2300667 h 2538970"/>
                <a:gd name="connsiteX137" fmla="*/ 1928016 w 2485572"/>
                <a:gd name="connsiteY137" fmla="*/ 2278512 h 2538970"/>
                <a:gd name="connsiteX138" fmla="*/ 1925175 w 2485572"/>
                <a:gd name="connsiteY138" fmla="*/ 2272832 h 2538970"/>
                <a:gd name="connsiteX139" fmla="*/ 1885979 w 2485572"/>
                <a:gd name="connsiteY139" fmla="*/ 2261470 h 2538970"/>
                <a:gd name="connsiteX140" fmla="*/ 1872061 w 2485572"/>
                <a:gd name="connsiteY140" fmla="*/ 2222273 h 2538970"/>
                <a:gd name="connsiteX141" fmla="*/ 1869221 w 2485572"/>
                <a:gd name="connsiteY141" fmla="*/ 2194438 h 2538970"/>
                <a:gd name="connsiteX142" fmla="*/ 1869221 w 2485572"/>
                <a:gd name="connsiteY142" fmla="*/ 2185917 h 2538970"/>
                <a:gd name="connsiteX143" fmla="*/ 1863540 w 2485572"/>
                <a:gd name="connsiteY143" fmla="*/ 2163479 h 2538970"/>
                <a:gd name="connsiteX144" fmla="*/ 1860700 w 2485572"/>
                <a:gd name="connsiteY144" fmla="*/ 2154958 h 2538970"/>
                <a:gd name="connsiteX145" fmla="*/ 1855303 w 2485572"/>
                <a:gd name="connsiteY145" fmla="*/ 2152402 h 2538970"/>
                <a:gd name="connsiteX146" fmla="*/ 1813266 w 2485572"/>
                <a:gd name="connsiteY146" fmla="*/ 2166319 h 2538970"/>
                <a:gd name="connsiteX147" fmla="*/ 1810426 w 2485572"/>
                <a:gd name="connsiteY147" fmla="*/ 2177397 h 2538970"/>
                <a:gd name="connsiteX148" fmla="*/ 1818663 w 2485572"/>
                <a:gd name="connsiteY148" fmla="*/ 2194438 h 2538970"/>
                <a:gd name="connsiteX149" fmla="*/ 1818663 w 2485572"/>
                <a:gd name="connsiteY149" fmla="*/ 2211196 h 2538970"/>
                <a:gd name="connsiteX150" fmla="*/ 1813266 w 2485572"/>
                <a:gd name="connsiteY150" fmla="*/ 2214037 h 2538970"/>
                <a:gd name="connsiteX151" fmla="*/ 1776626 w 2485572"/>
                <a:gd name="connsiteY151" fmla="*/ 2208356 h 2538970"/>
                <a:gd name="connsiteX152" fmla="*/ 1771230 w 2485572"/>
                <a:gd name="connsiteY152" fmla="*/ 2205516 h 2538970"/>
                <a:gd name="connsiteX153" fmla="*/ 1762708 w 2485572"/>
                <a:gd name="connsiteY153" fmla="*/ 2202676 h 2538970"/>
                <a:gd name="connsiteX154" fmla="*/ 1748791 w 2485572"/>
                <a:gd name="connsiteY154" fmla="*/ 2202676 h 2538970"/>
                <a:gd name="connsiteX155" fmla="*/ 1740270 w 2485572"/>
                <a:gd name="connsiteY155" fmla="*/ 2194438 h 2538970"/>
                <a:gd name="connsiteX156" fmla="*/ 1731749 w 2485572"/>
                <a:gd name="connsiteY156" fmla="*/ 2188758 h 2538970"/>
                <a:gd name="connsiteX157" fmla="*/ 1723512 w 2485572"/>
                <a:gd name="connsiteY157" fmla="*/ 2174556 h 2538970"/>
                <a:gd name="connsiteX158" fmla="*/ 1703914 w 2485572"/>
                <a:gd name="connsiteY158" fmla="*/ 2169159 h 2538970"/>
                <a:gd name="connsiteX159" fmla="*/ 1698233 w 2485572"/>
                <a:gd name="connsiteY159" fmla="*/ 2166319 h 2538970"/>
                <a:gd name="connsiteX160" fmla="*/ 1692552 w 2485572"/>
                <a:gd name="connsiteY160" fmla="*/ 2163479 h 2538970"/>
                <a:gd name="connsiteX161" fmla="*/ 1656196 w 2485572"/>
                <a:gd name="connsiteY161" fmla="*/ 2160638 h 2538970"/>
                <a:gd name="connsiteX162" fmla="*/ 1647675 w 2485572"/>
                <a:gd name="connsiteY162" fmla="*/ 2163479 h 2538970"/>
                <a:gd name="connsiteX163" fmla="*/ 1605638 w 2485572"/>
                <a:gd name="connsiteY163" fmla="*/ 2169159 h 2538970"/>
                <a:gd name="connsiteX164" fmla="*/ 1600242 w 2485572"/>
                <a:gd name="connsiteY164" fmla="*/ 2169159 h 2538970"/>
                <a:gd name="connsiteX165" fmla="*/ 1566442 w 2485572"/>
                <a:gd name="connsiteY165" fmla="*/ 2146721 h 2538970"/>
                <a:gd name="connsiteX166" fmla="*/ 1563601 w 2485572"/>
                <a:gd name="connsiteY166" fmla="*/ 2143881 h 2538970"/>
                <a:gd name="connsiteX167" fmla="*/ 1561045 w 2485572"/>
                <a:gd name="connsiteY167" fmla="*/ 2141040 h 2538970"/>
                <a:gd name="connsiteX168" fmla="*/ 1541447 w 2485572"/>
                <a:gd name="connsiteY168" fmla="*/ 2112921 h 2538970"/>
                <a:gd name="connsiteX169" fmla="*/ 1535766 w 2485572"/>
                <a:gd name="connsiteY169" fmla="*/ 2107524 h 2538970"/>
                <a:gd name="connsiteX170" fmla="*/ 1501966 w 2485572"/>
                <a:gd name="connsiteY170" fmla="*/ 2090482 h 2538970"/>
                <a:gd name="connsiteX171" fmla="*/ 1496570 w 2485572"/>
                <a:gd name="connsiteY171" fmla="*/ 2087926 h 2538970"/>
                <a:gd name="connsiteX172" fmla="*/ 1493729 w 2485572"/>
                <a:gd name="connsiteY172" fmla="*/ 2085086 h 2538970"/>
                <a:gd name="connsiteX173" fmla="*/ 1488049 w 2485572"/>
                <a:gd name="connsiteY173" fmla="*/ 2082245 h 2538970"/>
                <a:gd name="connsiteX174" fmla="*/ 1426413 w 2485572"/>
                <a:gd name="connsiteY174" fmla="*/ 2059807 h 2538970"/>
                <a:gd name="connsiteX175" fmla="*/ 1364778 w 2485572"/>
                <a:gd name="connsiteY175" fmla="*/ 2056966 h 2538970"/>
                <a:gd name="connsiteX176" fmla="*/ 1336659 w 2485572"/>
                <a:gd name="connsiteY176" fmla="*/ 2048445 h 2538970"/>
                <a:gd name="connsiteX177" fmla="*/ 1311380 w 2485572"/>
                <a:gd name="connsiteY177" fmla="*/ 2034528 h 2538970"/>
                <a:gd name="connsiteX178" fmla="*/ 1305983 w 2485572"/>
                <a:gd name="connsiteY178" fmla="*/ 2031688 h 2538970"/>
                <a:gd name="connsiteX179" fmla="*/ 1303143 w 2485572"/>
                <a:gd name="connsiteY179" fmla="*/ 2026291 h 2538970"/>
                <a:gd name="connsiteX180" fmla="*/ 1300303 w 2485572"/>
                <a:gd name="connsiteY180" fmla="*/ 2023451 h 2538970"/>
                <a:gd name="connsiteX181" fmla="*/ 1266787 w 2485572"/>
                <a:gd name="connsiteY181" fmla="*/ 2006409 h 2538970"/>
                <a:gd name="connsiteX182" fmla="*/ 1255426 w 2485572"/>
                <a:gd name="connsiteY182" fmla="*/ 2006409 h 2538970"/>
                <a:gd name="connsiteX183" fmla="*/ 1238668 w 2485572"/>
                <a:gd name="connsiteY183" fmla="*/ 2001012 h 2538970"/>
                <a:gd name="connsiteX184" fmla="*/ 1232987 w 2485572"/>
                <a:gd name="connsiteY184" fmla="*/ 2001012 h 2538970"/>
                <a:gd name="connsiteX185" fmla="*/ 1216229 w 2485572"/>
                <a:gd name="connsiteY185" fmla="*/ 1995331 h 2538970"/>
                <a:gd name="connsiteX186" fmla="*/ 1213389 w 2485572"/>
                <a:gd name="connsiteY186" fmla="*/ 1992491 h 2538970"/>
                <a:gd name="connsiteX187" fmla="*/ 1185554 w 2485572"/>
                <a:gd name="connsiteY187" fmla="*/ 1984254 h 2538970"/>
                <a:gd name="connsiteX188" fmla="*/ 1179873 w 2485572"/>
                <a:gd name="connsiteY188" fmla="*/ 1984254 h 2538970"/>
                <a:gd name="connsiteX189" fmla="*/ 1157434 w 2485572"/>
                <a:gd name="connsiteY189" fmla="*/ 1981414 h 2538970"/>
                <a:gd name="connsiteX190" fmla="*/ 1109717 w 2485572"/>
                <a:gd name="connsiteY190" fmla="*/ 1947614 h 2538970"/>
                <a:gd name="connsiteX191" fmla="*/ 1098639 w 2485572"/>
                <a:gd name="connsiteY191" fmla="*/ 1944774 h 2538970"/>
                <a:gd name="connsiteX192" fmla="*/ 1067680 w 2485572"/>
                <a:gd name="connsiteY192" fmla="*/ 1919779 h 2538970"/>
                <a:gd name="connsiteX193" fmla="*/ 1056603 w 2485572"/>
                <a:gd name="connsiteY193" fmla="*/ 1888819 h 2538970"/>
                <a:gd name="connsiteX194" fmla="*/ 1053762 w 2485572"/>
                <a:gd name="connsiteY194" fmla="*/ 1880298 h 2538970"/>
                <a:gd name="connsiteX195" fmla="*/ 1022803 w 2485572"/>
                <a:gd name="connsiteY195" fmla="*/ 1860700 h 2538970"/>
                <a:gd name="connsiteX196" fmla="*/ 1019962 w 2485572"/>
                <a:gd name="connsiteY196" fmla="*/ 1858143 h 2538970"/>
                <a:gd name="connsiteX197" fmla="*/ 1006045 w 2485572"/>
                <a:gd name="connsiteY197" fmla="*/ 1824343 h 2538970"/>
                <a:gd name="connsiteX198" fmla="*/ 1006045 w 2485572"/>
                <a:gd name="connsiteY198" fmla="*/ 1813266 h 2538970"/>
                <a:gd name="connsiteX199" fmla="*/ 1011725 w 2485572"/>
                <a:gd name="connsiteY199" fmla="*/ 1793668 h 2538970"/>
                <a:gd name="connsiteX200" fmla="*/ 1019962 w 2485572"/>
                <a:gd name="connsiteY200" fmla="*/ 1768389 h 2538970"/>
                <a:gd name="connsiteX201" fmla="*/ 1025643 w 2485572"/>
                <a:gd name="connsiteY201" fmla="*/ 1737429 h 2538970"/>
                <a:gd name="connsiteX202" fmla="*/ 1025643 w 2485572"/>
                <a:gd name="connsiteY202" fmla="*/ 1723512 h 2538970"/>
                <a:gd name="connsiteX203" fmla="*/ 1019962 w 2485572"/>
                <a:gd name="connsiteY203" fmla="*/ 1720671 h 2538970"/>
                <a:gd name="connsiteX204" fmla="*/ 1014566 w 2485572"/>
                <a:gd name="connsiteY204" fmla="*/ 1712435 h 2538970"/>
                <a:gd name="connsiteX205" fmla="*/ 1011725 w 2485572"/>
                <a:gd name="connsiteY205" fmla="*/ 1709594 h 2538970"/>
                <a:gd name="connsiteX206" fmla="*/ 983606 w 2485572"/>
                <a:gd name="connsiteY206" fmla="*/ 1692552 h 2538970"/>
                <a:gd name="connsiteX207" fmla="*/ 977925 w 2485572"/>
                <a:gd name="connsiteY207" fmla="*/ 1692552 h 2538970"/>
                <a:gd name="connsiteX208" fmla="*/ 950090 w 2485572"/>
                <a:gd name="connsiteY208" fmla="*/ 1653356 h 2538970"/>
                <a:gd name="connsiteX209" fmla="*/ 950090 w 2485572"/>
                <a:gd name="connsiteY209" fmla="*/ 1639438 h 2538970"/>
                <a:gd name="connsiteX210" fmla="*/ 952931 w 2485572"/>
                <a:gd name="connsiteY210" fmla="*/ 1636598 h 2538970"/>
                <a:gd name="connsiteX211" fmla="*/ 975369 w 2485572"/>
                <a:gd name="connsiteY211" fmla="*/ 1597401 h 2538970"/>
                <a:gd name="connsiteX212" fmla="*/ 980766 w 2485572"/>
                <a:gd name="connsiteY212" fmla="*/ 1591721 h 2538970"/>
                <a:gd name="connsiteX213" fmla="*/ 1017406 w 2485572"/>
                <a:gd name="connsiteY213" fmla="*/ 1561045 h 2538970"/>
                <a:gd name="connsiteX214" fmla="*/ 1022803 w 2485572"/>
                <a:gd name="connsiteY214" fmla="*/ 1558205 h 2538970"/>
                <a:gd name="connsiteX215" fmla="*/ 1025643 w 2485572"/>
                <a:gd name="connsiteY215" fmla="*/ 1555364 h 2538970"/>
                <a:gd name="connsiteX216" fmla="*/ 1031324 w 2485572"/>
                <a:gd name="connsiteY216" fmla="*/ 1549684 h 2538970"/>
                <a:gd name="connsiteX217" fmla="*/ 1293866 w 2485572"/>
                <a:gd name="connsiteY217" fmla="*/ 1680648 h 2538970"/>
                <a:gd name="connsiteX218" fmla="*/ 1455791 w 2485572"/>
                <a:gd name="connsiteY218" fmla="*/ 1685410 h 2538970"/>
                <a:gd name="connsiteX219" fmla="*/ 1289417 w 2485572"/>
                <a:gd name="connsiteY219" fmla="*/ 1536685 h 2538970"/>
                <a:gd name="connsiteX220" fmla="*/ 1061999 w 2485572"/>
                <a:gd name="connsiteY220" fmla="*/ 1465610 h 2538970"/>
                <a:gd name="connsiteX221" fmla="*/ 1061999 w 2485572"/>
                <a:gd name="connsiteY221" fmla="*/ 1429254 h 2538970"/>
                <a:gd name="connsiteX222" fmla="*/ 1048082 w 2485572"/>
                <a:gd name="connsiteY222" fmla="*/ 1403975 h 2538970"/>
                <a:gd name="connsiteX223" fmla="*/ 1022803 w 2485572"/>
                <a:gd name="connsiteY223" fmla="*/ 1387217 h 2538970"/>
                <a:gd name="connsiteX224" fmla="*/ 1011725 w 2485572"/>
                <a:gd name="connsiteY224" fmla="*/ 1381536 h 2538970"/>
                <a:gd name="connsiteX225" fmla="*/ 1000364 w 2485572"/>
                <a:gd name="connsiteY225" fmla="*/ 1381536 h 2538970"/>
                <a:gd name="connsiteX226" fmla="*/ 961167 w 2485572"/>
                <a:gd name="connsiteY226" fmla="*/ 1376140 h 2538970"/>
                <a:gd name="connsiteX227" fmla="*/ 924811 w 2485572"/>
                <a:gd name="connsiteY227" fmla="*/ 1367618 h 2538970"/>
                <a:gd name="connsiteX228" fmla="*/ 919131 w 2485572"/>
                <a:gd name="connsiteY228" fmla="*/ 1367618 h 2538970"/>
                <a:gd name="connsiteX229" fmla="*/ 913450 w 2485572"/>
                <a:gd name="connsiteY229" fmla="*/ 1364778 h 2538970"/>
                <a:gd name="connsiteX230" fmla="*/ 908053 w 2485572"/>
                <a:gd name="connsiteY230" fmla="*/ 1364778 h 2538970"/>
                <a:gd name="connsiteX231" fmla="*/ 877094 w 2485572"/>
                <a:gd name="connsiteY231" fmla="*/ 1381536 h 2538970"/>
                <a:gd name="connsiteX232" fmla="*/ 868857 w 2485572"/>
                <a:gd name="connsiteY232" fmla="*/ 1390057 h 2538970"/>
                <a:gd name="connsiteX233" fmla="*/ 835057 w 2485572"/>
                <a:gd name="connsiteY233" fmla="*/ 1434934 h 2538970"/>
                <a:gd name="connsiteX234" fmla="*/ 832217 w 2485572"/>
                <a:gd name="connsiteY234" fmla="*/ 1440331 h 2538970"/>
                <a:gd name="connsiteX235" fmla="*/ 832217 w 2485572"/>
                <a:gd name="connsiteY235" fmla="*/ 1446012 h 2538970"/>
                <a:gd name="connsiteX236" fmla="*/ 767741 w 2485572"/>
                <a:gd name="connsiteY236" fmla="*/ 1513327 h 2538970"/>
                <a:gd name="connsiteX237" fmla="*/ 711787 w 2485572"/>
                <a:gd name="connsiteY237" fmla="*/ 1535766 h 2538970"/>
                <a:gd name="connsiteX238" fmla="*/ 686508 w 2485572"/>
                <a:gd name="connsiteY238" fmla="*/ 1541447 h 2538970"/>
                <a:gd name="connsiteX239" fmla="*/ 661513 w 2485572"/>
                <a:gd name="connsiteY239" fmla="*/ 1549684 h 2538970"/>
                <a:gd name="connsiteX240" fmla="*/ 658672 w 2485572"/>
                <a:gd name="connsiteY240" fmla="*/ 1552524 h 2538970"/>
                <a:gd name="connsiteX241" fmla="*/ 652992 w 2485572"/>
                <a:gd name="connsiteY241" fmla="*/ 1555364 h 2538970"/>
                <a:gd name="connsiteX242" fmla="*/ 624873 w 2485572"/>
                <a:gd name="connsiteY242" fmla="*/ 1561045 h 2538970"/>
                <a:gd name="connsiteX243" fmla="*/ 619476 w 2485572"/>
                <a:gd name="connsiteY243" fmla="*/ 1558205 h 2538970"/>
                <a:gd name="connsiteX244" fmla="*/ 616636 w 2485572"/>
                <a:gd name="connsiteY244" fmla="*/ 1555364 h 2538970"/>
                <a:gd name="connsiteX245" fmla="*/ 597037 w 2485572"/>
                <a:gd name="connsiteY245" fmla="*/ 1532926 h 2538970"/>
                <a:gd name="connsiteX246" fmla="*/ 594197 w 2485572"/>
                <a:gd name="connsiteY246" fmla="*/ 1521848 h 2538970"/>
                <a:gd name="connsiteX247" fmla="*/ 591357 w 2485572"/>
                <a:gd name="connsiteY247" fmla="*/ 1519008 h 2538970"/>
                <a:gd name="connsiteX248" fmla="*/ 566078 w 2485572"/>
                <a:gd name="connsiteY248" fmla="*/ 1482368 h 2538970"/>
                <a:gd name="connsiteX249" fmla="*/ 560397 w 2485572"/>
                <a:gd name="connsiteY249" fmla="*/ 1471291 h 2538970"/>
                <a:gd name="connsiteX250" fmla="*/ 555000 w 2485572"/>
                <a:gd name="connsiteY250" fmla="*/ 1465610 h 2538970"/>
                <a:gd name="connsiteX251" fmla="*/ 498762 w 2485572"/>
                <a:gd name="connsiteY251" fmla="*/ 1432094 h 2538970"/>
                <a:gd name="connsiteX252" fmla="*/ 490525 w 2485572"/>
                <a:gd name="connsiteY252" fmla="*/ 1429254 h 2538970"/>
                <a:gd name="connsiteX253" fmla="*/ 487685 w 2485572"/>
                <a:gd name="connsiteY253" fmla="*/ 1429254 h 2538970"/>
                <a:gd name="connsiteX254" fmla="*/ 462406 w 2485572"/>
                <a:gd name="connsiteY254" fmla="*/ 1426413 h 2538970"/>
                <a:gd name="connsiteX255" fmla="*/ 400770 w 2485572"/>
                <a:gd name="connsiteY255" fmla="*/ 1426413 h 2538970"/>
                <a:gd name="connsiteX256" fmla="*/ 392250 w 2485572"/>
                <a:gd name="connsiteY256" fmla="*/ 1423573 h 2538970"/>
                <a:gd name="connsiteX257" fmla="*/ 384013 w 2485572"/>
                <a:gd name="connsiteY257" fmla="*/ 1420733 h 2538970"/>
                <a:gd name="connsiteX258" fmla="*/ 375492 w 2485572"/>
                <a:gd name="connsiteY258" fmla="*/ 1420733 h 2538970"/>
                <a:gd name="connsiteX259" fmla="*/ 319537 w 2485572"/>
                <a:gd name="connsiteY259" fmla="*/ 1409655 h 2538970"/>
                <a:gd name="connsiteX260" fmla="*/ 313856 w 2485572"/>
                <a:gd name="connsiteY260" fmla="*/ 1406815 h 2538970"/>
                <a:gd name="connsiteX261" fmla="*/ 308176 w 2485572"/>
                <a:gd name="connsiteY261" fmla="*/ 1406815 h 2538970"/>
                <a:gd name="connsiteX262" fmla="*/ 297098 w 2485572"/>
                <a:gd name="connsiteY262" fmla="*/ 1401134 h 2538970"/>
                <a:gd name="connsiteX263" fmla="*/ 221546 w 2485572"/>
                <a:gd name="connsiteY263" fmla="*/ 1392898 h 2538970"/>
                <a:gd name="connsiteX264" fmla="*/ 213025 w 2485572"/>
                <a:gd name="connsiteY264" fmla="*/ 1392898 h 2538970"/>
                <a:gd name="connsiteX265" fmla="*/ 204504 w 2485572"/>
                <a:gd name="connsiteY265" fmla="*/ 1395738 h 2538970"/>
                <a:gd name="connsiteX266" fmla="*/ 154230 w 2485572"/>
                <a:gd name="connsiteY266" fmla="*/ 1406815 h 2538970"/>
                <a:gd name="connsiteX267" fmla="*/ 148549 w 2485572"/>
                <a:gd name="connsiteY267" fmla="*/ 1403975 h 2538970"/>
                <a:gd name="connsiteX268" fmla="*/ 137472 w 2485572"/>
                <a:gd name="connsiteY268" fmla="*/ 1398294 h 2538970"/>
                <a:gd name="connsiteX269" fmla="*/ 131791 w 2485572"/>
                <a:gd name="connsiteY269" fmla="*/ 1398294 h 2538970"/>
                <a:gd name="connsiteX270" fmla="*/ 67316 w 2485572"/>
                <a:gd name="connsiteY270" fmla="*/ 1418177 h 2538970"/>
                <a:gd name="connsiteX271" fmla="*/ 58795 w 2485572"/>
                <a:gd name="connsiteY271" fmla="*/ 1420733 h 2538970"/>
                <a:gd name="connsiteX272" fmla="*/ 50558 w 2485572"/>
                <a:gd name="connsiteY272" fmla="*/ 1423573 h 2538970"/>
                <a:gd name="connsiteX273" fmla="*/ 42037 w 2485572"/>
                <a:gd name="connsiteY273" fmla="*/ 1423573 h 2538970"/>
                <a:gd name="connsiteX274" fmla="*/ 5681 w 2485572"/>
                <a:gd name="connsiteY274" fmla="*/ 1432094 h 2538970"/>
                <a:gd name="connsiteX275" fmla="*/ 2840 w 2485572"/>
                <a:gd name="connsiteY275" fmla="*/ 1403975 h 2538970"/>
                <a:gd name="connsiteX276" fmla="*/ 0 w 2485572"/>
                <a:gd name="connsiteY276" fmla="*/ 1395738 h 2538970"/>
                <a:gd name="connsiteX277" fmla="*/ 5681 w 2485572"/>
                <a:gd name="connsiteY277" fmla="*/ 1373299 h 2538970"/>
                <a:gd name="connsiteX278" fmla="*/ 5681 w 2485572"/>
                <a:gd name="connsiteY278" fmla="*/ 1361938 h 2538970"/>
                <a:gd name="connsiteX279" fmla="*/ 11361 w 2485572"/>
                <a:gd name="connsiteY279" fmla="*/ 1345180 h 2538970"/>
                <a:gd name="connsiteX280" fmla="*/ 42037 w 2485572"/>
                <a:gd name="connsiteY280" fmla="*/ 1305983 h 2538970"/>
                <a:gd name="connsiteX281" fmla="*/ 47718 w 2485572"/>
                <a:gd name="connsiteY281" fmla="*/ 1294622 h 2538970"/>
                <a:gd name="connsiteX282" fmla="*/ 39197 w 2485572"/>
                <a:gd name="connsiteY282" fmla="*/ 1275024 h 2538970"/>
                <a:gd name="connsiteX283" fmla="*/ 33516 w 2485572"/>
                <a:gd name="connsiteY283" fmla="*/ 1269627 h 2538970"/>
                <a:gd name="connsiteX284" fmla="*/ 33516 w 2485572"/>
                <a:gd name="connsiteY284" fmla="*/ 1244348 h 2538970"/>
                <a:gd name="connsiteX285" fmla="*/ 64475 w 2485572"/>
                <a:gd name="connsiteY285" fmla="*/ 1213389 h 2538970"/>
                <a:gd name="connsiteX286" fmla="*/ 81233 w 2485572"/>
                <a:gd name="connsiteY286" fmla="*/ 1199471 h 2538970"/>
                <a:gd name="connsiteX287" fmla="*/ 86914 w 2485572"/>
                <a:gd name="connsiteY287" fmla="*/ 1190950 h 2538970"/>
                <a:gd name="connsiteX288" fmla="*/ 97991 w 2485572"/>
                <a:gd name="connsiteY288" fmla="*/ 1160275 h 2538970"/>
                <a:gd name="connsiteX289" fmla="*/ 95435 w 2485572"/>
                <a:gd name="connsiteY289" fmla="*/ 1151753 h 2538970"/>
                <a:gd name="connsiteX290" fmla="*/ 95435 w 2485572"/>
                <a:gd name="connsiteY290" fmla="*/ 1121078 h 2538970"/>
                <a:gd name="connsiteX291" fmla="*/ 100832 w 2485572"/>
                <a:gd name="connsiteY291" fmla="*/ 1112557 h 2538970"/>
                <a:gd name="connsiteX292" fmla="*/ 103672 w 2485572"/>
                <a:gd name="connsiteY292" fmla="*/ 1106876 h 2538970"/>
                <a:gd name="connsiteX293" fmla="*/ 154230 w 2485572"/>
                <a:gd name="connsiteY293" fmla="*/ 1070520 h 2538970"/>
                <a:gd name="connsiteX294" fmla="*/ 176668 w 2485572"/>
                <a:gd name="connsiteY294" fmla="*/ 1045241 h 2538970"/>
                <a:gd name="connsiteX295" fmla="*/ 176668 w 2485572"/>
                <a:gd name="connsiteY295" fmla="*/ 1037004 h 2538970"/>
                <a:gd name="connsiteX296" fmla="*/ 173828 w 2485572"/>
                <a:gd name="connsiteY296" fmla="*/ 1028483 h 2538970"/>
                <a:gd name="connsiteX297" fmla="*/ 157070 w 2485572"/>
                <a:gd name="connsiteY297" fmla="*/ 1008885 h 2538970"/>
                <a:gd name="connsiteX298" fmla="*/ 154230 w 2485572"/>
                <a:gd name="connsiteY298" fmla="*/ 1000648 h 2538970"/>
                <a:gd name="connsiteX299" fmla="*/ 157070 w 2485572"/>
                <a:gd name="connsiteY299" fmla="*/ 964008 h 2538970"/>
                <a:gd name="connsiteX300" fmla="*/ 154230 w 2485572"/>
                <a:gd name="connsiteY300" fmla="*/ 955771 h 2538970"/>
                <a:gd name="connsiteX301" fmla="*/ 126111 w 2485572"/>
                <a:gd name="connsiteY301" fmla="*/ 930492 h 2538970"/>
                <a:gd name="connsiteX302" fmla="*/ 112193 w 2485572"/>
                <a:gd name="connsiteY302" fmla="*/ 927652 h 2538970"/>
                <a:gd name="connsiteX303" fmla="*/ 109353 w 2485572"/>
                <a:gd name="connsiteY303" fmla="*/ 921971 h 2538970"/>
                <a:gd name="connsiteX304" fmla="*/ 109353 w 2485572"/>
                <a:gd name="connsiteY304" fmla="*/ 908053 h 2538970"/>
                <a:gd name="connsiteX305" fmla="*/ 117590 w 2485572"/>
                <a:gd name="connsiteY305" fmla="*/ 891295 h 2538970"/>
                <a:gd name="connsiteX306" fmla="*/ 123270 w 2485572"/>
                <a:gd name="connsiteY306" fmla="*/ 885615 h 2538970"/>
                <a:gd name="connsiteX307" fmla="*/ 148549 w 2485572"/>
                <a:gd name="connsiteY307" fmla="*/ 866016 h 2538970"/>
                <a:gd name="connsiteX308" fmla="*/ 128951 w 2485572"/>
                <a:gd name="connsiteY308" fmla="*/ 840738 h 2538970"/>
                <a:gd name="connsiteX309" fmla="*/ 126111 w 2485572"/>
                <a:gd name="connsiteY309" fmla="*/ 821139 h 2538970"/>
                <a:gd name="connsiteX310" fmla="*/ 140028 w 2485572"/>
                <a:gd name="connsiteY310" fmla="*/ 812618 h 2538970"/>
                <a:gd name="connsiteX311" fmla="*/ 142869 w 2485572"/>
                <a:gd name="connsiteY311" fmla="*/ 790464 h 2538970"/>
                <a:gd name="connsiteX312" fmla="*/ 154230 w 2485572"/>
                <a:gd name="connsiteY312" fmla="*/ 773422 h 2538970"/>
                <a:gd name="connsiteX313" fmla="*/ 157070 w 2485572"/>
                <a:gd name="connsiteY313" fmla="*/ 762344 h 2538970"/>
                <a:gd name="connsiteX314" fmla="*/ 157070 w 2485572"/>
                <a:gd name="connsiteY314" fmla="*/ 753824 h 2538970"/>
                <a:gd name="connsiteX315" fmla="*/ 145709 w 2485572"/>
                <a:gd name="connsiteY315" fmla="*/ 731385 h 2538970"/>
                <a:gd name="connsiteX316" fmla="*/ 145709 w 2485572"/>
                <a:gd name="connsiteY316" fmla="*/ 723148 h 2538970"/>
                <a:gd name="connsiteX317" fmla="*/ 159627 w 2485572"/>
                <a:gd name="connsiteY317" fmla="*/ 714627 h 2538970"/>
                <a:gd name="connsiteX318" fmla="*/ 204504 w 2485572"/>
                <a:gd name="connsiteY318" fmla="*/ 708946 h 2538970"/>
                <a:gd name="connsiteX319" fmla="*/ 232623 w 2485572"/>
                <a:gd name="connsiteY319" fmla="*/ 678271 h 2538970"/>
                <a:gd name="connsiteX320" fmla="*/ 232623 w 2485572"/>
                <a:gd name="connsiteY320" fmla="*/ 666909 h 2538970"/>
                <a:gd name="connsiteX321" fmla="*/ 215865 w 2485572"/>
                <a:gd name="connsiteY321" fmla="*/ 644755 h 2538970"/>
                <a:gd name="connsiteX322" fmla="*/ 218705 w 2485572"/>
                <a:gd name="connsiteY322" fmla="*/ 613795 h 2538970"/>
                <a:gd name="connsiteX323" fmla="*/ 241144 w 2485572"/>
                <a:gd name="connsiteY323" fmla="*/ 582836 h 2538970"/>
                <a:gd name="connsiteX324" fmla="*/ 252221 w 2485572"/>
                <a:gd name="connsiteY324" fmla="*/ 571758 h 2538970"/>
                <a:gd name="connsiteX325" fmla="*/ 285737 w 2485572"/>
                <a:gd name="connsiteY325" fmla="*/ 524041 h 2538970"/>
                <a:gd name="connsiteX326" fmla="*/ 291418 w 2485572"/>
                <a:gd name="connsiteY326" fmla="*/ 518644 h 2538970"/>
                <a:gd name="connsiteX327" fmla="*/ 322377 w 2485572"/>
                <a:gd name="connsiteY327" fmla="*/ 518644 h 2538970"/>
                <a:gd name="connsiteX328" fmla="*/ 333455 w 2485572"/>
                <a:gd name="connsiteY328" fmla="*/ 510123 h 2538970"/>
                <a:gd name="connsiteX329" fmla="*/ 341976 w 2485572"/>
                <a:gd name="connsiteY329" fmla="*/ 482004 h 2538970"/>
                <a:gd name="connsiteX330" fmla="*/ 347372 w 2485572"/>
                <a:gd name="connsiteY330" fmla="*/ 476607 h 2538970"/>
                <a:gd name="connsiteX331" fmla="*/ 386853 w 2485572"/>
                <a:gd name="connsiteY331" fmla="*/ 459565 h 2538970"/>
                <a:gd name="connsiteX332" fmla="*/ 389409 w 2485572"/>
                <a:gd name="connsiteY332" fmla="*/ 454169 h 2538970"/>
                <a:gd name="connsiteX333" fmla="*/ 400770 w 2485572"/>
                <a:gd name="connsiteY333" fmla="*/ 434570 h 2538970"/>
                <a:gd name="connsiteX334" fmla="*/ 414688 w 2485572"/>
                <a:gd name="connsiteY334" fmla="*/ 392534 h 2538970"/>
                <a:gd name="connsiteX335" fmla="*/ 428890 w 2485572"/>
                <a:gd name="connsiteY335" fmla="*/ 341976 h 2538970"/>
                <a:gd name="connsiteX336" fmla="*/ 434286 w 2485572"/>
                <a:gd name="connsiteY336" fmla="*/ 255062 h 2538970"/>
                <a:gd name="connsiteX337" fmla="*/ 437127 w 2485572"/>
                <a:gd name="connsiteY337" fmla="*/ 252221 h 2538970"/>
                <a:gd name="connsiteX338" fmla="*/ 448488 w 2485572"/>
                <a:gd name="connsiteY338" fmla="*/ 235463 h 2538970"/>
                <a:gd name="connsiteX339" fmla="*/ 468086 w 2485572"/>
                <a:gd name="connsiteY339" fmla="*/ 221546 h 2538970"/>
                <a:gd name="connsiteX340" fmla="*/ 501602 w 2485572"/>
                <a:gd name="connsiteY340" fmla="*/ 215865 h 2538970"/>
                <a:gd name="connsiteX341" fmla="*/ 512964 w 2485572"/>
                <a:gd name="connsiteY341" fmla="*/ 213025 h 2538970"/>
                <a:gd name="connsiteX342" fmla="*/ 555000 w 2485572"/>
                <a:gd name="connsiteY342" fmla="*/ 187746 h 2538970"/>
                <a:gd name="connsiteX343" fmla="*/ 557557 w 2485572"/>
                <a:gd name="connsiteY343" fmla="*/ 182349 h 2538970"/>
                <a:gd name="connsiteX344" fmla="*/ 602434 w 2485572"/>
                <a:gd name="connsiteY344" fmla="*/ 131791 h 2538970"/>
                <a:gd name="connsiteX345" fmla="*/ 605274 w 2485572"/>
                <a:gd name="connsiteY345" fmla="*/ 123270 h 2538970"/>
                <a:gd name="connsiteX346" fmla="*/ 594197 w 2485572"/>
                <a:gd name="connsiteY346" fmla="*/ 70156 h 2538970"/>
                <a:gd name="connsiteX347" fmla="*/ 650151 w 2485572"/>
                <a:gd name="connsiteY347" fmla="*/ 92595 h 2538970"/>
                <a:gd name="connsiteX348" fmla="*/ 664069 w 2485572"/>
                <a:gd name="connsiteY348" fmla="*/ 92595 h 2538970"/>
                <a:gd name="connsiteX349" fmla="*/ 689348 w 2485572"/>
                <a:gd name="connsiteY349" fmla="*/ 98275 h 2538970"/>
                <a:gd name="connsiteX350" fmla="*/ 723148 w 2485572"/>
                <a:gd name="connsiteY350" fmla="*/ 89754 h 2538970"/>
                <a:gd name="connsiteX351" fmla="*/ 725704 w 2485572"/>
                <a:gd name="connsiteY351" fmla="*/ 92595 h 2538970"/>
                <a:gd name="connsiteX352" fmla="*/ 731385 w 2485572"/>
                <a:gd name="connsiteY352" fmla="*/ 92595 h 2538970"/>
                <a:gd name="connsiteX353" fmla="*/ 737065 w 2485572"/>
                <a:gd name="connsiteY353" fmla="*/ 95435 h 2538970"/>
                <a:gd name="connsiteX354" fmla="*/ 742746 w 2485572"/>
                <a:gd name="connsiteY354" fmla="*/ 95435 h 2538970"/>
                <a:gd name="connsiteX355" fmla="*/ 779102 w 2485572"/>
                <a:gd name="connsiteY355" fmla="*/ 75837 h 2538970"/>
                <a:gd name="connsiteX356" fmla="*/ 818299 w 2485572"/>
                <a:gd name="connsiteY356" fmla="*/ 39197 h 2538970"/>
                <a:gd name="connsiteX357" fmla="*/ 823980 w 2485572"/>
                <a:gd name="connsiteY357" fmla="*/ 33800 h 2538970"/>
                <a:gd name="connsiteX358" fmla="*/ 851815 w 2485572"/>
                <a:gd name="connsiteY358" fmla="*/ 19598 h 2538970"/>
                <a:gd name="connsiteX359" fmla="*/ 854655 w 2485572"/>
                <a:gd name="connsiteY359" fmla="*/ 14202 h 2538970"/>
                <a:gd name="connsiteX360" fmla="*/ 888455 w 2485572"/>
                <a:gd name="connsiteY360" fmla="*/ 8521 h 2538970"/>
                <a:gd name="connsiteX361" fmla="*/ 893852 w 2485572"/>
                <a:gd name="connsiteY361" fmla="*/ 11361 h 2538970"/>
                <a:gd name="connsiteX362" fmla="*/ 933332 w 2485572"/>
                <a:gd name="connsiteY362" fmla="*/ 36640 h 2538970"/>
                <a:gd name="connsiteX363" fmla="*/ 938729 w 2485572"/>
                <a:gd name="connsiteY363" fmla="*/ 42037 h 2538970"/>
                <a:gd name="connsiteX364" fmla="*/ 969689 w 2485572"/>
                <a:gd name="connsiteY364" fmla="*/ 61635 h 2538970"/>
                <a:gd name="connsiteX365" fmla="*/ 972529 w 2485572"/>
                <a:gd name="connsiteY365" fmla="*/ 64475 h 2538970"/>
                <a:gd name="connsiteX366" fmla="*/ 977925 w 2485572"/>
                <a:gd name="connsiteY366" fmla="*/ 67316 h 2538970"/>
                <a:gd name="connsiteX367" fmla="*/ 1011725 w 2485572"/>
                <a:gd name="connsiteY367" fmla="*/ 67316 h 2538970"/>
                <a:gd name="connsiteX368" fmla="*/ 1031324 w 2485572"/>
                <a:gd name="connsiteY368" fmla="*/ 64475 h 2538970"/>
                <a:gd name="connsiteX369" fmla="*/ 1042401 w 2485572"/>
                <a:gd name="connsiteY369" fmla="*/ 64475 h 2538970"/>
                <a:gd name="connsiteX370" fmla="*/ 1104036 w 2485572"/>
                <a:gd name="connsiteY370" fmla="*/ 70156 h 2538970"/>
                <a:gd name="connsiteX371" fmla="*/ 1109717 w 2485572"/>
                <a:gd name="connsiteY371" fmla="*/ 75837 h 2538970"/>
                <a:gd name="connsiteX372" fmla="*/ 1118238 w 2485572"/>
                <a:gd name="connsiteY372" fmla="*/ 81233 h 2538970"/>
                <a:gd name="connsiteX373" fmla="*/ 1121078 w 2485572"/>
                <a:gd name="connsiteY373" fmla="*/ 84074 h 2538970"/>
                <a:gd name="connsiteX374" fmla="*/ 1143517 w 2485572"/>
                <a:gd name="connsiteY374" fmla="*/ 95435 h 2538970"/>
                <a:gd name="connsiteX375" fmla="*/ 1151754 w 2485572"/>
                <a:gd name="connsiteY375" fmla="*/ 100832 h 2538970"/>
                <a:gd name="connsiteX376" fmla="*/ 1171352 w 2485572"/>
                <a:gd name="connsiteY376" fmla="*/ 100832 h 2538970"/>
                <a:gd name="connsiteX377" fmla="*/ 1174192 w 2485572"/>
                <a:gd name="connsiteY377" fmla="*/ 98275 h 2538970"/>
                <a:gd name="connsiteX378" fmla="*/ 1188110 w 2485572"/>
                <a:gd name="connsiteY378" fmla="*/ 89754 h 2538970"/>
                <a:gd name="connsiteX379" fmla="*/ 1193791 w 2485572"/>
                <a:gd name="connsiteY379" fmla="*/ 84074 h 2538970"/>
                <a:gd name="connsiteX380" fmla="*/ 1238668 w 2485572"/>
                <a:gd name="connsiteY380" fmla="*/ 75837 h 2538970"/>
                <a:gd name="connsiteX381" fmla="*/ 1244348 w 2485572"/>
                <a:gd name="connsiteY381" fmla="*/ 78677 h 2538970"/>
                <a:gd name="connsiteX382" fmla="*/ 1272184 w 2485572"/>
                <a:gd name="connsiteY382" fmla="*/ 75837 h 2538970"/>
                <a:gd name="connsiteX383" fmla="*/ 1280705 w 2485572"/>
                <a:gd name="connsiteY383" fmla="*/ 72996 h 2538970"/>
                <a:gd name="connsiteX384" fmla="*/ 1286385 w 2485572"/>
                <a:gd name="connsiteY384" fmla="*/ 72996 h 2538970"/>
                <a:gd name="connsiteX385" fmla="*/ 1348020 w 2485572"/>
                <a:gd name="connsiteY385" fmla="*/ 50558 h 2538970"/>
                <a:gd name="connsiteX386" fmla="*/ 1350861 w 2485572"/>
                <a:gd name="connsiteY386" fmla="*/ 50558 h 2538970"/>
                <a:gd name="connsiteX387" fmla="*/ 1392898 w 2485572"/>
                <a:gd name="connsiteY387" fmla="*/ 39197 h 2538970"/>
                <a:gd name="connsiteX388" fmla="*/ 1406815 w 2485572"/>
                <a:gd name="connsiteY388" fmla="*/ 39197 h 2538970"/>
                <a:gd name="connsiteX389" fmla="*/ 1459929 w 2485572"/>
                <a:gd name="connsiteY389" fmla="*/ 36640 h 2538970"/>
                <a:gd name="connsiteX390" fmla="*/ 1468450 w 2485572"/>
                <a:gd name="connsiteY390" fmla="*/ 36640 h 2538970"/>
                <a:gd name="connsiteX391" fmla="*/ 1474131 w 2485572"/>
                <a:gd name="connsiteY391" fmla="*/ 33800 h 2538970"/>
                <a:gd name="connsiteX392" fmla="*/ 1479528 w 2485572"/>
                <a:gd name="connsiteY392" fmla="*/ 30960 h 2538970"/>
                <a:gd name="connsiteX393" fmla="*/ 1485208 w 2485572"/>
                <a:gd name="connsiteY393" fmla="*/ 30960 h 2538970"/>
                <a:gd name="connsiteX394" fmla="*/ 1544003 w 2485572"/>
                <a:gd name="connsiteY394" fmla="*/ 16758 h 2538970"/>
                <a:gd name="connsiteX395" fmla="*/ 1549684 w 2485572"/>
                <a:gd name="connsiteY395" fmla="*/ 14202 h 2538970"/>
                <a:gd name="connsiteX396" fmla="*/ 1555364 w 2485572"/>
                <a:gd name="connsiteY396" fmla="*/ 14202 h 2538970"/>
                <a:gd name="connsiteX397" fmla="*/ 1563601 w 2485572"/>
                <a:gd name="connsiteY397" fmla="*/ 11361 h 2538970"/>
                <a:gd name="connsiteX398" fmla="*/ 1614159 w 2485572"/>
                <a:gd name="connsiteY398" fmla="*/ 22439 h 2538970"/>
                <a:gd name="connsiteX399" fmla="*/ 1619840 w 2485572"/>
                <a:gd name="connsiteY399" fmla="*/ 19598 h 2538970"/>
                <a:gd name="connsiteX400" fmla="*/ 1630917 w 2485572"/>
                <a:gd name="connsiteY400" fmla="*/ 16758 h 2538970"/>
                <a:gd name="connsiteX401" fmla="*/ 1645119 w 2485572"/>
                <a:gd name="connsiteY401" fmla="*/ 8521 h 2538970"/>
                <a:gd name="connsiteX402" fmla="*/ 1653356 w 2485572"/>
                <a:gd name="connsiteY402" fmla="*/ 5681 h 2538970"/>
                <a:gd name="connsiteX403" fmla="*/ 1689712 w 2485572"/>
                <a:gd name="connsiteY403" fmla="*/ 0 h 2538970"/>
                <a:gd name="connsiteX404" fmla="*/ 1698233 w 2485572"/>
                <a:gd name="connsiteY404" fmla="*/ 11361 h 2538970"/>
                <a:gd name="connsiteX405" fmla="*/ 1703914 w 2485572"/>
                <a:gd name="connsiteY405" fmla="*/ 14202 h 2538970"/>
                <a:gd name="connsiteX406" fmla="*/ 1709310 w 2485572"/>
                <a:gd name="connsiteY406" fmla="*/ 16758 h 2538970"/>
                <a:gd name="connsiteX407" fmla="*/ 1717831 w 2485572"/>
                <a:gd name="connsiteY407" fmla="*/ 16758 h 2538970"/>
                <a:gd name="connsiteX408" fmla="*/ 1757028 w 2485572"/>
                <a:gd name="connsiteY408" fmla="*/ 22439 h 2538970"/>
                <a:gd name="connsiteX409" fmla="*/ 1762708 w 2485572"/>
                <a:gd name="connsiteY409" fmla="*/ 25279 h 2538970"/>
                <a:gd name="connsiteX410" fmla="*/ 1768389 w 2485572"/>
                <a:gd name="connsiteY410" fmla="*/ 25279 h 2538970"/>
                <a:gd name="connsiteX411" fmla="*/ 1787987 w 2485572"/>
                <a:gd name="connsiteY411" fmla="*/ 33800 h 2538970"/>
                <a:gd name="connsiteX412" fmla="*/ 1793384 w 2485572"/>
                <a:gd name="connsiteY412" fmla="*/ 33800 h 2538970"/>
                <a:gd name="connsiteX413" fmla="*/ 1801905 w 2485572"/>
                <a:gd name="connsiteY413" fmla="*/ 36640 h 2538970"/>
                <a:gd name="connsiteX414" fmla="*/ 1835421 w 2485572"/>
                <a:gd name="connsiteY414" fmla="*/ 42037 h 2538970"/>
                <a:gd name="connsiteX415" fmla="*/ 1891659 w 2485572"/>
                <a:gd name="connsiteY415" fmla="*/ 61635 h 2538970"/>
                <a:gd name="connsiteX416" fmla="*/ 1897340 w 2485572"/>
                <a:gd name="connsiteY416" fmla="*/ 64475 h 2538970"/>
                <a:gd name="connsiteX417" fmla="*/ 1899896 w 2485572"/>
                <a:gd name="connsiteY417" fmla="*/ 67316 h 2538970"/>
                <a:gd name="connsiteX418" fmla="*/ 1944774 w 2485572"/>
                <a:gd name="connsiteY418" fmla="*/ 123270 h 2538970"/>
                <a:gd name="connsiteX419" fmla="*/ 1947614 w 2485572"/>
                <a:gd name="connsiteY419" fmla="*/ 128951 h 2538970"/>
                <a:gd name="connsiteX420" fmla="*/ 1950454 w 2485572"/>
                <a:gd name="connsiteY420" fmla="*/ 131791 h 2538970"/>
                <a:gd name="connsiteX421" fmla="*/ 1956135 w 2485572"/>
                <a:gd name="connsiteY421" fmla="*/ 140312 h 2538970"/>
                <a:gd name="connsiteX422" fmla="*/ 1958975 w 2485572"/>
                <a:gd name="connsiteY422" fmla="*/ 145709 h 2538970"/>
                <a:gd name="connsiteX423" fmla="*/ 1961532 w 2485572"/>
                <a:gd name="connsiteY423" fmla="*/ 154230 h 2538970"/>
                <a:gd name="connsiteX424" fmla="*/ 1998172 w 2485572"/>
                <a:gd name="connsiteY424" fmla="*/ 204788 h 2538970"/>
                <a:gd name="connsiteX425" fmla="*/ 2003569 w 2485572"/>
                <a:gd name="connsiteY425" fmla="*/ 207344 h 2538970"/>
                <a:gd name="connsiteX426" fmla="*/ 2009249 w 2485572"/>
                <a:gd name="connsiteY426" fmla="*/ 210184 h 2538970"/>
                <a:gd name="connsiteX427" fmla="*/ 2017770 w 2485572"/>
                <a:gd name="connsiteY427" fmla="*/ 210184 h 2538970"/>
                <a:gd name="connsiteX428" fmla="*/ 2026007 w 2485572"/>
                <a:gd name="connsiteY428" fmla="*/ 213025 h 2538970"/>
                <a:gd name="connsiteX429" fmla="*/ 2037368 w 2485572"/>
                <a:gd name="connsiteY429" fmla="*/ 215865 h 2538970"/>
                <a:gd name="connsiteX430" fmla="*/ 2099003 w 2485572"/>
                <a:gd name="connsiteY430" fmla="*/ 221546 h 2538970"/>
                <a:gd name="connsiteX431" fmla="*/ 2104684 w 2485572"/>
                <a:gd name="connsiteY431" fmla="*/ 224386 h 2538970"/>
                <a:gd name="connsiteX432" fmla="*/ 2112921 w 2485572"/>
                <a:gd name="connsiteY432" fmla="*/ 224386 h 2538970"/>
                <a:gd name="connsiteX433" fmla="*/ 2124283 w 2485572"/>
                <a:gd name="connsiteY433" fmla="*/ 229783 h 2538970"/>
                <a:gd name="connsiteX434" fmla="*/ 2177397 w 2485572"/>
                <a:gd name="connsiteY434" fmla="*/ 229783 h 2538970"/>
                <a:gd name="connsiteX435" fmla="*/ 2185918 w 2485572"/>
                <a:gd name="connsiteY435" fmla="*/ 232623 h 2538970"/>
                <a:gd name="connsiteX436" fmla="*/ 2213753 w 2485572"/>
                <a:gd name="connsiteY436" fmla="*/ 226942 h 2538970"/>
                <a:gd name="connsiteX437" fmla="*/ 2219434 w 2485572"/>
                <a:gd name="connsiteY437" fmla="*/ 224386 h 2538970"/>
                <a:gd name="connsiteX438" fmla="*/ 2241872 w 2485572"/>
                <a:gd name="connsiteY438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52118 w 2485572"/>
                <a:gd name="connsiteY70" fmla="*/ 1869221 h 2538970"/>
                <a:gd name="connsiteX71" fmla="*/ 2157798 w 2485572"/>
                <a:gd name="connsiteY71" fmla="*/ 1885979 h 2538970"/>
                <a:gd name="connsiteX72" fmla="*/ 2160639 w 2485572"/>
                <a:gd name="connsiteY72" fmla="*/ 1888819 h 2538970"/>
                <a:gd name="connsiteX73" fmla="*/ 2163479 w 2485572"/>
                <a:gd name="connsiteY73" fmla="*/ 1894500 h 2538970"/>
                <a:gd name="connsiteX74" fmla="*/ 2169160 w 2485572"/>
                <a:gd name="connsiteY74" fmla="*/ 1900180 h 2538970"/>
                <a:gd name="connsiteX75" fmla="*/ 2188758 w 2485572"/>
                <a:gd name="connsiteY75" fmla="*/ 1930856 h 2538970"/>
                <a:gd name="connsiteX76" fmla="*/ 2191314 w 2485572"/>
                <a:gd name="connsiteY76" fmla="*/ 1936537 h 2538970"/>
                <a:gd name="connsiteX77" fmla="*/ 2219434 w 2485572"/>
                <a:gd name="connsiteY77" fmla="*/ 1970052 h 2538970"/>
                <a:gd name="connsiteX78" fmla="*/ 2236191 w 2485572"/>
                <a:gd name="connsiteY78" fmla="*/ 1992491 h 2538970"/>
                <a:gd name="connsiteX79" fmla="*/ 2239032 w 2485572"/>
                <a:gd name="connsiteY79" fmla="*/ 1995331 h 2538970"/>
                <a:gd name="connsiteX80" fmla="*/ 2250393 w 2485572"/>
                <a:gd name="connsiteY80" fmla="*/ 2014929 h 2538970"/>
                <a:gd name="connsiteX81" fmla="*/ 2278228 w 2485572"/>
                <a:gd name="connsiteY81" fmla="*/ 2048445 h 2538970"/>
                <a:gd name="connsiteX82" fmla="*/ 2286749 w 2485572"/>
                <a:gd name="connsiteY82" fmla="*/ 2065488 h 2538970"/>
                <a:gd name="connsiteX83" fmla="*/ 2295270 w 2485572"/>
                <a:gd name="connsiteY83" fmla="*/ 2085086 h 2538970"/>
                <a:gd name="connsiteX84" fmla="*/ 2295270 w 2485572"/>
                <a:gd name="connsiteY84" fmla="*/ 2087926 h 2538970"/>
                <a:gd name="connsiteX85" fmla="*/ 2292430 w 2485572"/>
                <a:gd name="connsiteY85" fmla="*/ 2093323 h 2538970"/>
                <a:gd name="connsiteX86" fmla="*/ 2275388 w 2485572"/>
                <a:gd name="connsiteY86" fmla="*/ 2127123 h 2538970"/>
                <a:gd name="connsiteX87" fmla="*/ 2275388 w 2485572"/>
                <a:gd name="connsiteY87" fmla="*/ 2132519 h 2538970"/>
                <a:gd name="connsiteX88" fmla="*/ 2272832 w 2485572"/>
                <a:gd name="connsiteY88" fmla="*/ 2138200 h 2538970"/>
                <a:gd name="connsiteX89" fmla="*/ 2283909 w 2485572"/>
                <a:gd name="connsiteY89" fmla="*/ 2172000 h 2538970"/>
                <a:gd name="connsiteX90" fmla="*/ 2295270 w 2485572"/>
                <a:gd name="connsiteY90" fmla="*/ 2199835 h 2538970"/>
                <a:gd name="connsiteX91" fmla="*/ 2295270 w 2485572"/>
                <a:gd name="connsiteY91" fmla="*/ 2205516 h 2538970"/>
                <a:gd name="connsiteX92" fmla="*/ 2297827 w 2485572"/>
                <a:gd name="connsiteY92" fmla="*/ 2211196 h 2538970"/>
                <a:gd name="connsiteX93" fmla="*/ 2295270 w 2485572"/>
                <a:gd name="connsiteY93" fmla="*/ 2216593 h 2538970"/>
                <a:gd name="connsiteX94" fmla="*/ 2275388 w 2485572"/>
                <a:gd name="connsiteY94" fmla="*/ 2272832 h 2538970"/>
                <a:gd name="connsiteX95" fmla="*/ 2275388 w 2485572"/>
                <a:gd name="connsiteY95" fmla="*/ 2278512 h 2538970"/>
                <a:gd name="connsiteX96" fmla="*/ 2272832 w 2485572"/>
                <a:gd name="connsiteY96" fmla="*/ 2283909 h 2538970"/>
                <a:gd name="connsiteX97" fmla="*/ 2269991 w 2485572"/>
                <a:gd name="connsiteY97" fmla="*/ 2312028 h 2538970"/>
                <a:gd name="connsiteX98" fmla="*/ 2269991 w 2485572"/>
                <a:gd name="connsiteY98" fmla="*/ 2317709 h 2538970"/>
                <a:gd name="connsiteX99" fmla="*/ 2278228 w 2485572"/>
                <a:gd name="connsiteY99" fmla="*/ 2345544 h 2538970"/>
                <a:gd name="connsiteX100" fmla="*/ 2281069 w 2485572"/>
                <a:gd name="connsiteY100" fmla="*/ 2354065 h 2538970"/>
                <a:gd name="connsiteX101" fmla="*/ 2283909 w 2485572"/>
                <a:gd name="connsiteY101" fmla="*/ 2356905 h 2538970"/>
                <a:gd name="connsiteX102" fmla="*/ 2289590 w 2485572"/>
                <a:gd name="connsiteY102" fmla="*/ 2365142 h 2538970"/>
                <a:gd name="connsiteX103" fmla="*/ 2278228 w 2485572"/>
                <a:gd name="connsiteY103" fmla="*/ 2396102 h 2538970"/>
                <a:gd name="connsiteX104" fmla="*/ 2275388 w 2485572"/>
                <a:gd name="connsiteY104" fmla="*/ 2401782 h 2538970"/>
                <a:gd name="connsiteX105" fmla="*/ 2258630 w 2485572"/>
                <a:gd name="connsiteY105" fmla="*/ 2429618 h 2538970"/>
                <a:gd name="connsiteX106" fmla="*/ 2255790 w 2485572"/>
                <a:gd name="connsiteY106" fmla="*/ 2435298 h 2538970"/>
                <a:gd name="connsiteX107" fmla="*/ 2253233 w 2485572"/>
                <a:gd name="connsiteY107" fmla="*/ 2463418 h 2538970"/>
                <a:gd name="connsiteX108" fmla="*/ 2258630 w 2485572"/>
                <a:gd name="connsiteY108" fmla="*/ 2483016 h 2538970"/>
                <a:gd name="connsiteX109" fmla="*/ 2258630 w 2485572"/>
                <a:gd name="connsiteY109" fmla="*/ 2488413 h 2538970"/>
                <a:gd name="connsiteX110" fmla="*/ 2239032 w 2485572"/>
                <a:gd name="connsiteY110" fmla="*/ 2513691 h 2538970"/>
                <a:gd name="connsiteX111" fmla="*/ 2236191 w 2485572"/>
                <a:gd name="connsiteY111" fmla="*/ 2522213 h 2538970"/>
                <a:gd name="connsiteX112" fmla="*/ 2225114 w 2485572"/>
                <a:gd name="connsiteY112" fmla="*/ 2538970 h 2538970"/>
                <a:gd name="connsiteX113" fmla="*/ 2216593 w 2485572"/>
                <a:gd name="connsiteY113" fmla="*/ 2538970 h 2538970"/>
                <a:gd name="connsiteX114" fmla="*/ 2191314 w 2485572"/>
                <a:gd name="connsiteY114" fmla="*/ 2530449 h 2538970"/>
                <a:gd name="connsiteX115" fmla="*/ 2185918 w 2485572"/>
                <a:gd name="connsiteY115" fmla="*/ 2525053 h 2538970"/>
                <a:gd name="connsiteX116" fmla="*/ 2174556 w 2485572"/>
                <a:gd name="connsiteY116" fmla="*/ 2502614 h 2538970"/>
                <a:gd name="connsiteX117" fmla="*/ 2154958 w 2485572"/>
                <a:gd name="connsiteY117" fmla="*/ 2480175 h 2538970"/>
                <a:gd name="connsiteX118" fmla="*/ 2154958 w 2485572"/>
                <a:gd name="connsiteY118" fmla="*/ 2471655 h 2538970"/>
                <a:gd name="connsiteX119" fmla="*/ 2152118 w 2485572"/>
                <a:gd name="connsiteY119" fmla="*/ 2452056 h 2538970"/>
                <a:gd name="connsiteX120" fmla="*/ 2143881 w 2485572"/>
                <a:gd name="connsiteY120" fmla="*/ 2418540 h 2538970"/>
                <a:gd name="connsiteX121" fmla="*/ 2143881 w 2485572"/>
                <a:gd name="connsiteY121" fmla="*/ 2415700 h 2538970"/>
                <a:gd name="connsiteX122" fmla="*/ 2138200 w 2485572"/>
                <a:gd name="connsiteY122" fmla="*/ 2396102 h 2538970"/>
                <a:gd name="connsiteX123" fmla="*/ 2135360 w 2485572"/>
                <a:gd name="connsiteY123" fmla="*/ 2393261 h 2538970"/>
                <a:gd name="connsiteX124" fmla="*/ 2129679 w 2485572"/>
                <a:gd name="connsiteY124" fmla="*/ 2390421 h 2538970"/>
                <a:gd name="connsiteX125" fmla="*/ 2099003 w 2485572"/>
                <a:gd name="connsiteY125" fmla="*/ 2387581 h 2538970"/>
                <a:gd name="connsiteX126" fmla="*/ 2087642 w 2485572"/>
                <a:gd name="connsiteY126" fmla="*/ 2384740 h 2538970"/>
                <a:gd name="connsiteX127" fmla="*/ 2070884 w 2485572"/>
                <a:gd name="connsiteY127" fmla="*/ 2376504 h 2538970"/>
                <a:gd name="connsiteX128" fmla="*/ 2068044 w 2485572"/>
                <a:gd name="connsiteY128" fmla="*/ 2370823 h 2538970"/>
                <a:gd name="connsiteX129" fmla="*/ 2051286 w 2485572"/>
                <a:gd name="connsiteY129" fmla="*/ 2354065 h 2538970"/>
                <a:gd name="connsiteX130" fmla="*/ 2048446 w 2485572"/>
                <a:gd name="connsiteY130" fmla="*/ 2348384 h 2538970"/>
                <a:gd name="connsiteX131" fmla="*/ 2043049 w 2485572"/>
                <a:gd name="connsiteY131" fmla="*/ 2325946 h 2538970"/>
                <a:gd name="connsiteX132" fmla="*/ 2014930 w 2485572"/>
                <a:gd name="connsiteY132" fmla="*/ 2300667 h 2538970"/>
                <a:gd name="connsiteX133" fmla="*/ 1986810 w 2485572"/>
                <a:gd name="connsiteY133" fmla="*/ 2300667 h 2538970"/>
                <a:gd name="connsiteX134" fmla="*/ 1956135 w 2485572"/>
                <a:gd name="connsiteY134" fmla="*/ 2303507 h 2538970"/>
                <a:gd name="connsiteX135" fmla="*/ 1950454 w 2485572"/>
                <a:gd name="connsiteY135" fmla="*/ 2300667 h 2538970"/>
                <a:gd name="connsiteX136" fmla="*/ 1928016 w 2485572"/>
                <a:gd name="connsiteY136" fmla="*/ 2278512 h 2538970"/>
                <a:gd name="connsiteX137" fmla="*/ 1925175 w 2485572"/>
                <a:gd name="connsiteY137" fmla="*/ 2272832 h 2538970"/>
                <a:gd name="connsiteX138" fmla="*/ 1885979 w 2485572"/>
                <a:gd name="connsiteY138" fmla="*/ 2261470 h 2538970"/>
                <a:gd name="connsiteX139" fmla="*/ 1872061 w 2485572"/>
                <a:gd name="connsiteY139" fmla="*/ 2222273 h 2538970"/>
                <a:gd name="connsiteX140" fmla="*/ 1869221 w 2485572"/>
                <a:gd name="connsiteY140" fmla="*/ 2194438 h 2538970"/>
                <a:gd name="connsiteX141" fmla="*/ 1869221 w 2485572"/>
                <a:gd name="connsiteY141" fmla="*/ 2185917 h 2538970"/>
                <a:gd name="connsiteX142" fmla="*/ 1863540 w 2485572"/>
                <a:gd name="connsiteY142" fmla="*/ 2163479 h 2538970"/>
                <a:gd name="connsiteX143" fmla="*/ 1860700 w 2485572"/>
                <a:gd name="connsiteY143" fmla="*/ 2154958 h 2538970"/>
                <a:gd name="connsiteX144" fmla="*/ 1855303 w 2485572"/>
                <a:gd name="connsiteY144" fmla="*/ 2152402 h 2538970"/>
                <a:gd name="connsiteX145" fmla="*/ 1813266 w 2485572"/>
                <a:gd name="connsiteY145" fmla="*/ 2166319 h 2538970"/>
                <a:gd name="connsiteX146" fmla="*/ 1810426 w 2485572"/>
                <a:gd name="connsiteY146" fmla="*/ 2177397 h 2538970"/>
                <a:gd name="connsiteX147" fmla="*/ 1818663 w 2485572"/>
                <a:gd name="connsiteY147" fmla="*/ 2194438 h 2538970"/>
                <a:gd name="connsiteX148" fmla="*/ 1818663 w 2485572"/>
                <a:gd name="connsiteY148" fmla="*/ 2211196 h 2538970"/>
                <a:gd name="connsiteX149" fmla="*/ 1813266 w 2485572"/>
                <a:gd name="connsiteY149" fmla="*/ 2214037 h 2538970"/>
                <a:gd name="connsiteX150" fmla="*/ 1776626 w 2485572"/>
                <a:gd name="connsiteY150" fmla="*/ 2208356 h 2538970"/>
                <a:gd name="connsiteX151" fmla="*/ 1771230 w 2485572"/>
                <a:gd name="connsiteY151" fmla="*/ 2205516 h 2538970"/>
                <a:gd name="connsiteX152" fmla="*/ 1762708 w 2485572"/>
                <a:gd name="connsiteY152" fmla="*/ 2202676 h 2538970"/>
                <a:gd name="connsiteX153" fmla="*/ 1748791 w 2485572"/>
                <a:gd name="connsiteY153" fmla="*/ 2202676 h 2538970"/>
                <a:gd name="connsiteX154" fmla="*/ 1740270 w 2485572"/>
                <a:gd name="connsiteY154" fmla="*/ 2194438 h 2538970"/>
                <a:gd name="connsiteX155" fmla="*/ 1731749 w 2485572"/>
                <a:gd name="connsiteY155" fmla="*/ 2188758 h 2538970"/>
                <a:gd name="connsiteX156" fmla="*/ 1723512 w 2485572"/>
                <a:gd name="connsiteY156" fmla="*/ 2174556 h 2538970"/>
                <a:gd name="connsiteX157" fmla="*/ 1703914 w 2485572"/>
                <a:gd name="connsiteY157" fmla="*/ 2169159 h 2538970"/>
                <a:gd name="connsiteX158" fmla="*/ 1698233 w 2485572"/>
                <a:gd name="connsiteY158" fmla="*/ 2166319 h 2538970"/>
                <a:gd name="connsiteX159" fmla="*/ 1692552 w 2485572"/>
                <a:gd name="connsiteY159" fmla="*/ 2163479 h 2538970"/>
                <a:gd name="connsiteX160" fmla="*/ 1656196 w 2485572"/>
                <a:gd name="connsiteY160" fmla="*/ 2160638 h 2538970"/>
                <a:gd name="connsiteX161" fmla="*/ 1647675 w 2485572"/>
                <a:gd name="connsiteY161" fmla="*/ 2163479 h 2538970"/>
                <a:gd name="connsiteX162" fmla="*/ 1605638 w 2485572"/>
                <a:gd name="connsiteY162" fmla="*/ 2169159 h 2538970"/>
                <a:gd name="connsiteX163" fmla="*/ 1600242 w 2485572"/>
                <a:gd name="connsiteY163" fmla="*/ 2169159 h 2538970"/>
                <a:gd name="connsiteX164" fmla="*/ 1566442 w 2485572"/>
                <a:gd name="connsiteY164" fmla="*/ 2146721 h 2538970"/>
                <a:gd name="connsiteX165" fmla="*/ 1563601 w 2485572"/>
                <a:gd name="connsiteY165" fmla="*/ 2143881 h 2538970"/>
                <a:gd name="connsiteX166" fmla="*/ 1561045 w 2485572"/>
                <a:gd name="connsiteY166" fmla="*/ 2141040 h 2538970"/>
                <a:gd name="connsiteX167" fmla="*/ 1541447 w 2485572"/>
                <a:gd name="connsiteY167" fmla="*/ 2112921 h 2538970"/>
                <a:gd name="connsiteX168" fmla="*/ 1535766 w 2485572"/>
                <a:gd name="connsiteY168" fmla="*/ 2107524 h 2538970"/>
                <a:gd name="connsiteX169" fmla="*/ 1501966 w 2485572"/>
                <a:gd name="connsiteY169" fmla="*/ 2090482 h 2538970"/>
                <a:gd name="connsiteX170" fmla="*/ 1496570 w 2485572"/>
                <a:gd name="connsiteY170" fmla="*/ 2087926 h 2538970"/>
                <a:gd name="connsiteX171" fmla="*/ 1493729 w 2485572"/>
                <a:gd name="connsiteY171" fmla="*/ 2085086 h 2538970"/>
                <a:gd name="connsiteX172" fmla="*/ 1488049 w 2485572"/>
                <a:gd name="connsiteY172" fmla="*/ 2082245 h 2538970"/>
                <a:gd name="connsiteX173" fmla="*/ 1426413 w 2485572"/>
                <a:gd name="connsiteY173" fmla="*/ 2059807 h 2538970"/>
                <a:gd name="connsiteX174" fmla="*/ 1364778 w 2485572"/>
                <a:gd name="connsiteY174" fmla="*/ 2056966 h 2538970"/>
                <a:gd name="connsiteX175" fmla="*/ 1336659 w 2485572"/>
                <a:gd name="connsiteY175" fmla="*/ 2048445 h 2538970"/>
                <a:gd name="connsiteX176" fmla="*/ 1311380 w 2485572"/>
                <a:gd name="connsiteY176" fmla="*/ 2034528 h 2538970"/>
                <a:gd name="connsiteX177" fmla="*/ 1305983 w 2485572"/>
                <a:gd name="connsiteY177" fmla="*/ 2031688 h 2538970"/>
                <a:gd name="connsiteX178" fmla="*/ 1303143 w 2485572"/>
                <a:gd name="connsiteY178" fmla="*/ 2026291 h 2538970"/>
                <a:gd name="connsiteX179" fmla="*/ 1300303 w 2485572"/>
                <a:gd name="connsiteY179" fmla="*/ 2023451 h 2538970"/>
                <a:gd name="connsiteX180" fmla="*/ 1266787 w 2485572"/>
                <a:gd name="connsiteY180" fmla="*/ 2006409 h 2538970"/>
                <a:gd name="connsiteX181" fmla="*/ 1255426 w 2485572"/>
                <a:gd name="connsiteY181" fmla="*/ 2006409 h 2538970"/>
                <a:gd name="connsiteX182" fmla="*/ 1238668 w 2485572"/>
                <a:gd name="connsiteY182" fmla="*/ 2001012 h 2538970"/>
                <a:gd name="connsiteX183" fmla="*/ 1232987 w 2485572"/>
                <a:gd name="connsiteY183" fmla="*/ 2001012 h 2538970"/>
                <a:gd name="connsiteX184" fmla="*/ 1216229 w 2485572"/>
                <a:gd name="connsiteY184" fmla="*/ 1995331 h 2538970"/>
                <a:gd name="connsiteX185" fmla="*/ 1213389 w 2485572"/>
                <a:gd name="connsiteY185" fmla="*/ 1992491 h 2538970"/>
                <a:gd name="connsiteX186" fmla="*/ 1185554 w 2485572"/>
                <a:gd name="connsiteY186" fmla="*/ 1984254 h 2538970"/>
                <a:gd name="connsiteX187" fmla="*/ 1179873 w 2485572"/>
                <a:gd name="connsiteY187" fmla="*/ 1984254 h 2538970"/>
                <a:gd name="connsiteX188" fmla="*/ 1157434 w 2485572"/>
                <a:gd name="connsiteY188" fmla="*/ 1981414 h 2538970"/>
                <a:gd name="connsiteX189" fmla="*/ 1109717 w 2485572"/>
                <a:gd name="connsiteY189" fmla="*/ 1947614 h 2538970"/>
                <a:gd name="connsiteX190" fmla="*/ 1098639 w 2485572"/>
                <a:gd name="connsiteY190" fmla="*/ 1944774 h 2538970"/>
                <a:gd name="connsiteX191" fmla="*/ 1067680 w 2485572"/>
                <a:gd name="connsiteY191" fmla="*/ 1919779 h 2538970"/>
                <a:gd name="connsiteX192" fmla="*/ 1056603 w 2485572"/>
                <a:gd name="connsiteY192" fmla="*/ 1888819 h 2538970"/>
                <a:gd name="connsiteX193" fmla="*/ 1053762 w 2485572"/>
                <a:gd name="connsiteY193" fmla="*/ 1880298 h 2538970"/>
                <a:gd name="connsiteX194" fmla="*/ 1022803 w 2485572"/>
                <a:gd name="connsiteY194" fmla="*/ 1860700 h 2538970"/>
                <a:gd name="connsiteX195" fmla="*/ 1019962 w 2485572"/>
                <a:gd name="connsiteY195" fmla="*/ 1858143 h 2538970"/>
                <a:gd name="connsiteX196" fmla="*/ 1006045 w 2485572"/>
                <a:gd name="connsiteY196" fmla="*/ 1824343 h 2538970"/>
                <a:gd name="connsiteX197" fmla="*/ 1006045 w 2485572"/>
                <a:gd name="connsiteY197" fmla="*/ 1813266 h 2538970"/>
                <a:gd name="connsiteX198" fmla="*/ 1011725 w 2485572"/>
                <a:gd name="connsiteY198" fmla="*/ 1793668 h 2538970"/>
                <a:gd name="connsiteX199" fmla="*/ 1019962 w 2485572"/>
                <a:gd name="connsiteY199" fmla="*/ 1768389 h 2538970"/>
                <a:gd name="connsiteX200" fmla="*/ 1025643 w 2485572"/>
                <a:gd name="connsiteY200" fmla="*/ 1737429 h 2538970"/>
                <a:gd name="connsiteX201" fmla="*/ 1025643 w 2485572"/>
                <a:gd name="connsiteY201" fmla="*/ 1723512 h 2538970"/>
                <a:gd name="connsiteX202" fmla="*/ 1019962 w 2485572"/>
                <a:gd name="connsiteY202" fmla="*/ 1720671 h 2538970"/>
                <a:gd name="connsiteX203" fmla="*/ 1014566 w 2485572"/>
                <a:gd name="connsiteY203" fmla="*/ 1712435 h 2538970"/>
                <a:gd name="connsiteX204" fmla="*/ 1011725 w 2485572"/>
                <a:gd name="connsiteY204" fmla="*/ 1709594 h 2538970"/>
                <a:gd name="connsiteX205" fmla="*/ 983606 w 2485572"/>
                <a:gd name="connsiteY205" fmla="*/ 1692552 h 2538970"/>
                <a:gd name="connsiteX206" fmla="*/ 977925 w 2485572"/>
                <a:gd name="connsiteY206" fmla="*/ 1692552 h 2538970"/>
                <a:gd name="connsiteX207" fmla="*/ 950090 w 2485572"/>
                <a:gd name="connsiteY207" fmla="*/ 1653356 h 2538970"/>
                <a:gd name="connsiteX208" fmla="*/ 950090 w 2485572"/>
                <a:gd name="connsiteY208" fmla="*/ 1639438 h 2538970"/>
                <a:gd name="connsiteX209" fmla="*/ 952931 w 2485572"/>
                <a:gd name="connsiteY209" fmla="*/ 1636598 h 2538970"/>
                <a:gd name="connsiteX210" fmla="*/ 975369 w 2485572"/>
                <a:gd name="connsiteY210" fmla="*/ 1597401 h 2538970"/>
                <a:gd name="connsiteX211" fmla="*/ 980766 w 2485572"/>
                <a:gd name="connsiteY211" fmla="*/ 1591721 h 2538970"/>
                <a:gd name="connsiteX212" fmla="*/ 1017406 w 2485572"/>
                <a:gd name="connsiteY212" fmla="*/ 1561045 h 2538970"/>
                <a:gd name="connsiteX213" fmla="*/ 1022803 w 2485572"/>
                <a:gd name="connsiteY213" fmla="*/ 1558205 h 2538970"/>
                <a:gd name="connsiteX214" fmla="*/ 1025643 w 2485572"/>
                <a:gd name="connsiteY214" fmla="*/ 1555364 h 2538970"/>
                <a:gd name="connsiteX215" fmla="*/ 1031324 w 2485572"/>
                <a:gd name="connsiteY215" fmla="*/ 1549684 h 2538970"/>
                <a:gd name="connsiteX216" fmla="*/ 1293866 w 2485572"/>
                <a:gd name="connsiteY216" fmla="*/ 1680648 h 2538970"/>
                <a:gd name="connsiteX217" fmla="*/ 1455791 w 2485572"/>
                <a:gd name="connsiteY217" fmla="*/ 1685410 h 2538970"/>
                <a:gd name="connsiteX218" fmla="*/ 1289417 w 2485572"/>
                <a:gd name="connsiteY218" fmla="*/ 1536685 h 2538970"/>
                <a:gd name="connsiteX219" fmla="*/ 1061999 w 2485572"/>
                <a:gd name="connsiteY219" fmla="*/ 1465610 h 2538970"/>
                <a:gd name="connsiteX220" fmla="*/ 1061999 w 2485572"/>
                <a:gd name="connsiteY220" fmla="*/ 1429254 h 2538970"/>
                <a:gd name="connsiteX221" fmla="*/ 1048082 w 2485572"/>
                <a:gd name="connsiteY221" fmla="*/ 1403975 h 2538970"/>
                <a:gd name="connsiteX222" fmla="*/ 1022803 w 2485572"/>
                <a:gd name="connsiteY222" fmla="*/ 1387217 h 2538970"/>
                <a:gd name="connsiteX223" fmla="*/ 1011725 w 2485572"/>
                <a:gd name="connsiteY223" fmla="*/ 1381536 h 2538970"/>
                <a:gd name="connsiteX224" fmla="*/ 1000364 w 2485572"/>
                <a:gd name="connsiteY224" fmla="*/ 1381536 h 2538970"/>
                <a:gd name="connsiteX225" fmla="*/ 961167 w 2485572"/>
                <a:gd name="connsiteY225" fmla="*/ 1376140 h 2538970"/>
                <a:gd name="connsiteX226" fmla="*/ 924811 w 2485572"/>
                <a:gd name="connsiteY226" fmla="*/ 1367618 h 2538970"/>
                <a:gd name="connsiteX227" fmla="*/ 919131 w 2485572"/>
                <a:gd name="connsiteY227" fmla="*/ 1367618 h 2538970"/>
                <a:gd name="connsiteX228" fmla="*/ 913450 w 2485572"/>
                <a:gd name="connsiteY228" fmla="*/ 1364778 h 2538970"/>
                <a:gd name="connsiteX229" fmla="*/ 908053 w 2485572"/>
                <a:gd name="connsiteY229" fmla="*/ 1364778 h 2538970"/>
                <a:gd name="connsiteX230" fmla="*/ 877094 w 2485572"/>
                <a:gd name="connsiteY230" fmla="*/ 1381536 h 2538970"/>
                <a:gd name="connsiteX231" fmla="*/ 868857 w 2485572"/>
                <a:gd name="connsiteY231" fmla="*/ 1390057 h 2538970"/>
                <a:gd name="connsiteX232" fmla="*/ 835057 w 2485572"/>
                <a:gd name="connsiteY232" fmla="*/ 1434934 h 2538970"/>
                <a:gd name="connsiteX233" fmla="*/ 832217 w 2485572"/>
                <a:gd name="connsiteY233" fmla="*/ 1440331 h 2538970"/>
                <a:gd name="connsiteX234" fmla="*/ 832217 w 2485572"/>
                <a:gd name="connsiteY234" fmla="*/ 1446012 h 2538970"/>
                <a:gd name="connsiteX235" fmla="*/ 767741 w 2485572"/>
                <a:gd name="connsiteY235" fmla="*/ 1513327 h 2538970"/>
                <a:gd name="connsiteX236" fmla="*/ 711787 w 2485572"/>
                <a:gd name="connsiteY236" fmla="*/ 1535766 h 2538970"/>
                <a:gd name="connsiteX237" fmla="*/ 686508 w 2485572"/>
                <a:gd name="connsiteY237" fmla="*/ 1541447 h 2538970"/>
                <a:gd name="connsiteX238" fmla="*/ 661513 w 2485572"/>
                <a:gd name="connsiteY238" fmla="*/ 1549684 h 2538970"/>
                <a:gd name="connsiteX239" fmla="*/ 658672 w 2485572"/>
                <a:gd name="connsiteY239" fmla="*/ 1552524 h 2538970"/>
                <a:gd name="connsiteX240" fmla="*/ 652992 w 2485572"/>
                <a:gd name="connsiteY240" fmla="*/ 1555364 h 2538970"/>
                <a:gd name="connsiteX241" fmla="*/ 624873 w 2485572"/>
                <a:gd name="connsiteY241" fmla="*/ 1561045 h 2538970"/>
                <a:gd name="connsiteX242" fmla="*/ 619476 w 2485572"/>
                <a:gd name="connsiteY242" fmla="*/ 1558205 h 2538970"/>
                <a:gd name="connsiteX243" fmla="*/ 616636 w 2485572"/>
                <a:gd name="connsiteY243" fmla="*/ 1555364 h 2538970"/>
                <a:gd name="connsiteX244" fmla="*/ 597037 w 2485572"/>
                <a:gd name="connsiteY244" fmla="*/ 1532926 h 2538970"/>
                <a:gd name="connsiteX245" fmla="*/ 594197 w 2485572"/>
                <a:gd name="connsiteY245" fmla="*/ 1521848 h 2538970"/>
                <a:gd name="connsiteX246" fmla="*/ 591357 w 2485572"/>
                <a:gd name="connsiteY246" fmla="*/ 1519008 h 2538970"/>
                <a:gd name="connsiteX247" fmla="*/ 566078 w 2485572"/>
                <a:gd name="connsiteY247" fmla="*/ 1482368 h 2538970"/>
                <a:gd name="connsiteX248" fmla="*/ 560397 w 2485572"/>
                <a:gd name="connsiteY248" fmla="*/ 1471291 h 2538970"/>
                <a:gd name="connsiteX249" fmla="*/ 555000 w 2485572"/>
                <a:gd name="connsiteY249" fmla="*/ 1465610 h 2538970"/>
                <a:gd name="connsiteX250" fmla="*/ 498762 w 2485572"/>
                <a:gd name="connsiteY250" fmla="*/ 1432094 h 2538970"/>
                <a:gd name="connsiteX251" fmla="*/ 490525 w 2485572"/>
                <a:gd name="connsiteY251" fmla="*/ 1429254 h 2538970"/>
                <a:gd name="connsiteX252" fmla="*/ 487685 w 2485572"/>
                <a:gd name="connsiteY252" fmla="*/ 1429254 h 2538970"/>
                <a:gd name="connsiteX253" fmla="*/ 462406 w 2485572"/>
                <a:gd name="connsiteY253" fmla="*/ 1426413 h 2538970"/>
                <a:gd name="connsiteX254" fmla="*/ 400770 w 2485572"/>
                <a:gd name="connsiteY254" fmla="*/ 1426413 h 2538970"/>
                <a:gd name="connsiteX255" fmla="*/ 392250 w 2485572"/>
                <a:gd name="connsiteY255" fmla="*/ 1423573 h 2538970"/>
                <a:gd name="connsiteX256" fmla="*/ 384013 w 2485572"/>
                <a:gd name="connsiteY256" fmla="*/ 1420733 h 2538970"/>
                <a:gd name="connsiteX257" fmla="*/ 375492 w 2485572"/>
                <a:gd name="connsiteY257" fmla="*/ 1420733 h 2538970"/>
                <a:gd name="connsiteX258" fmla="*/ 319537 w 2485572"/>
                <a:gd name="connsiteY258" fmla="*/ 1409655 h 2538970"/>
                <a:gd name="connsiteX259" fmla="*/ 313856 w 2485572"/>
                <a:gd name="connsiteY259" fmla="*/ 1406815 h 2538970"/>
                <a:gd name="connsiteX260" fmla="*/ 308176 w 2485572"/>
                <a:gd name="connsiteY260" fmla="*/ 1406815 h 2538970"/>
                <a:gd name="connsiteX261" fmla="*/ 297098 w 2485572"/>
                <a:gd name="connsiteY261" fmla="*/ 1401134 h 2538970"/>
                <a:gd name="connsiteX262" fmla="*/ 221546 w 2485572"/>
                <a:gd name="connsiteY262" fmla="*/ 1392898 h 2538970"/>
                <a:gd name="connsiteX263" fmla="*/ 213025 w 2485572"/>
                <a:gd name="connsiteY263" fmla="*/ 1392898 h 2538970"/>
                <a:gd name="connsiteX264" fmla="*/ 204504 w 2485572"/>
                <a:gd name="connsiteY264" fmla="*/ 1395738 h 2538970"/>
                <a:gd name="connsiteX265" fmla="*/ 154230 w 2485572"/>
                <a:gd name="connsiteY265" fmla="*/ 1406815 h 2538970"/>
                <a:gd name="connsiteX266" fmla="*/ 148549 w 2485572"/>
                <a:gd name="connsiteY266" fmla="*/ 1403975 h 2538970"/>
                <a:gd name="connsiteX267" fmla="*/ 137472 w 2485572"/>
                <a:gd name="connsiteY267" fmla="*/ 1398294 h 2538970"/>
                <a:gd name="connsiteX268" fmla="*/ 131791 w 2485572"/>
                <a:gd name="connsiteY268" fmla="*/ 1398294 h 2538970"/>
                <a:gd name="connsiteX269" fmla="*/ 67316 w 2485572"/>
                <a:gd name="connsiteY269" fmla="*/ 1418177 h 2538970"/>
                <a:gd name="connsiteX270" fmla="*/ 58795 w 2485572"/>
                <a:gd name="connsiteY270" fmla="*/ 1420733 h 2538970"/>
                <a:gd name="connsiteX271" fmla="*/ 50558 w 2485572"/>
                <a:gd name="connsiteY271" fmla="*/ 1423573 h 2538970"/>
                <a:gd name="connsiteX272" fmla="*/ 42037 w 2485572"/>
                <a:gd name="connsiteY272" fmla="*/ 1423573 h 2538970"/>
                <a:gd name="connsiteX273" fmla="*/ 5681 w 2485572"/>
                <a:gd name="connsiteY273" fmla="*/ 1432094 h 2538970"/>
                <a:gd name="connsiteX274" fmla="*/ 2840 w 2485572"/>
                <a:gd name="connsiteY274" fmla="*/ 1403975 h 2538970"/>
                <a:gd name="connsiteX275" fmla="*/ 0 w 2485572"/>
                <a:gd name="connsiteY275" fmla="*/ 1395738 h 2538970"/>
                <a:gd name="connsiteX276" fmla="*/ 5681 w 2485572"/>
                <a:gd name="connsiteY276" fmla="*/ 1373299 h 2538970"/>
                <a:gd name="connsiteX277" fmla="*/ 5681 w 2485572"/>
                <a:gd name="connsiteY277" fmla="*/ 1361938 h 2538970"/>
                <a:gd name="connsiteX278" fmla="*/ 11361 w 2485572"/>
                <a:gd name="connsiteY278" fmla="*/ 1345180 h 2538970"/>
                <a:gd name="connsiteX279" fmla="*/ 42037 w 2485572"/>
                <a:gd name="connsiteY279" fmla="*/ 1305983 h 2538970"/>
                <a:gd name="connsiteX280" fmla="*/ 47718 w 2485572"/>
                <a:gd name="connsiteY280" fmla="*/ 1294622 h 2538970"/>
                <a:gd name="connsiteX281" fmla="*/ 39197 w 2485572"/>
                <a:gd name="connsiteY281" fmla="*/ 1275024 h 2538970"/>
                <a:gd name="connsiteX282" fmla="*/ 33516 w 2485572"/>
                <a:gd name="connsiteY282" fmla="*/ 1269627 h 2538970"/>
                <a:gd name="connsiteX283" fmla="*/ 33516 w 2485572"/>
                <a:gd name="connsiteY283" fmla="*/ 1244348 h 2538970"/>
                <a:gd name="connsiteX284" fmla="*/ 64475 w 2485572"/>
                <a:gd name="connsiteY284" fmla="*/ 1213389 h 2538970"/>
                <a:gd name="connsiteX285" fmla="*/ 81233 w 2485572"/>
                <a:gd name="connsiteY285" fmla="*/ 1199471 h 2538970"/>
                <a:gd name="connsiteX286" fmla="*/ 86914 w 2485572"/>
                <a:gd name="connsiteY286" fmla="*/ 1190950 h 2538970"/>
                <a:gd name="connsiteX287" fmla="*/ 97991 w 2485572"/>
                <a:gd name="connsiteY287" fmla="*/ 1160275 h 2538970"/>
                <a:gd name="connsiteX288" fmla="*/ 95435 w 2485572"/>
                <a:gd name="connsiteY288" fmla="*/ 1151753 h 2538970"/>
                <a:gd name="connsiteX289" fmla="*/ 95435 w 2485572"/>
                <a:gd name="connsiteY289" fmla="*/ 1121078 h 2538970"/>
                <a:gd name="connsiteX290" fmla="*/ 100832 w 2485572"/>
                <a:gd name="connsiteY290" fmla="*/ 1112557 h 2538970"/>
                <a:gd name="connsiteX291" fmla="*/ 103672 w 2485572"/>
                <a:gd name="connsiteY291" fmla="*/ 1106876 h 2538970"/>
                <a:gd name="connsiteX292" fmla="*/ 154230 w 2485572"/>
                <a:gd name="connsiteY292" fmla="*/ 1070520 h 2538970"/>
                <a:gd name="connsiteX293" fmla="*/ 176668 w 2485572"/>
                <a:gd name="connsiteY293" fmla="*/ 1045241 h 2538970"/>
                <a:gd name="connsiteX294" fmla="*/ 176668 w 2485572"/>
                <a:gd name="connsiteY294" fmla="*/ 1037004 h 2538970"/>
                <a:gd name="connsiteX295" fmla="*/ 173828 w 2485572"/>
                <a:gd name="connsiteY295" fmla="*/ 1028483 h 2538970"/>
                <a:gd name="connsiteX296" fmla="*/ 157070 w 2485572"/>
                <a:gd name="connsiteY296" fmla="*/ 1008885 h 2538970"/>
                <a:gd name="connsiteX297" fmla="*/ 154230 w 2485572"/>
                <a:gd name="connsiteY297" fmla="*/ 1000648 h 2538970"/>
                <a:gd name="connsiteX298" fmla="*/ 157070 w 2485572"/>
                <a:gd name="connsiteY298" fmla="*/ 964008 h 2538970"/>
                <a:gd name="connsiteX299" fmla="*/ 154230 w 2485572"/>
                <a:gd name="connsiteY299" fmla="*/ 955771 h 2538970"/>
                <a:gd name="connsiteX300" fmla="*/ 126111 w 2485572"/>
                <a:gd name="connsiteY300" fmla="*/ 930492 h 2538970"/>
                <a:gd name="connsiteX301" fmla="*/ 112193 w 2485572"/>
                <a:gd name="connsiteY301" fmla="*/ 927652 h 2538970"/>
                <a:gd name="connsiteX302" fmla="*/ 109353 w 2485572"/>
                <a:gd name="connsiteY302" fmla="*/ 921971 h 2538970"/>
                <a:gd name="connsiteX303" fmla="*/ 109353 w 2485572"/>
                <a:gd name="connsiteY303" fmla="*/ 908053 h 2538970"/>
                <a:gd name="connsiteX304" fmla="*/ 117590 w 2485572"/>
                <a:gd name="connsiteY304" fmla="*/ 891295 h 2538970"/>
                <a:gd name="connsiteX305" fmla="*/ 123270 w 2485572"/>
                <a:gd name="connsiteY305" fmla="*/ 885615 h 2538970"/>
                <a:gd name="connsiteX306" fmla="*/ 148549 w 2485572"/>
                <a:gd name="connsiteY306" fmla="*/ 866016 h 2538970"/>
                <a:gd name="connsiteX307" fmla="*/ 128951 w 2485572"/>
                <a:gd name="connsiteY307" fmla="*/ 840738 h 2538970"/>
                <a:gd name="connsiteX308" fmla="*/ 126111 w 2485572"/>
                <a:gd name="connsiteY308" fmla="*/ 821139 h 2538970"/>
                <a:gd name="connsiteX309" fmla="*/ 140028 w 2485572"/>
                <a:gd name="connsiteY309" fmla="*/ 812618 h 2538970"/>
                <a:gd name="connsiteX310" fmla="*/ 142869 w 2485572"/>
                <a:gd name="connsiteY310" fmla="*/ 790464 h 2538970"/>
                <a:gd name="connsiteX311" fmla="*/ 154230 w 2485572"/>
                <a:gd name="connsiteY311" fmla="*/ 773422 h 2538970"/>
                <a:gd name="connsiteX312" fmla="*/ 157070 w 2485572"/>
                <a:gd name="connsiteY312" fmla="*/ 762344 h 2538970"/>
                <a:gd name="connsiteX313" fmla="*/ 157070 w 2485572"/>
                <a:gd name="connsiteY313" fmla="*/ 753824 h 2538970"/>
                <a:gd name="connsiteX314" fmla="*/ 145709 w 2485572"/>
                <a:gd name="connsiteY314" fmla="*/ 731385 h 2538970"/>
                <a:gd name="connsiteX315" fmla="*/ 145709 w 2485572"/>
                <a:gd name="connsiteY315" fmla="*/ 723148 h 2538970"/>
                <a:gd name="connsiteX316" fmla="*/ 159627 w 2485572"/>
                <a:gd name="connsiteY316" fmla="*/ 714627 h 2538970"/>
                <a:gd name="connsiteX317" fmla="*/ 204504 w 2485572"/>
                <a:gd name="connsiteY317" fmla="*/ 708946 h 2538970"/>
                <a:gd name="connsiteX318" fmla="*/ 232623 w 2485572"/>
                <a:gd name="connsiteY318" fmla="*/ 678271 h 2538970"/>
                <a:gd name="connsiteX319" fmla="*/ 232623 w 2485572"/>
                <a:gd name="connsiteY319" fmla="*/ 666909 h 2538970"/>
                <a:gd name="connsiteX320" fmla="*/ 215865 w 2485572"/>
                <a:gd name="connsiteY320" fmla="*/ 644755 h 2538970"/>
                <a:gd name="connsiteX321" fmla="*/ 218705 w 2485572"/>
                <a:gd name="connsiteY321" fmla="*/ 613795 h 2538970"/>
                <a:gd name="connsiteX322" fmla="*/ 241144 w 2485572"/>
                <a:gd name="connsiteY322" fmla="*/ 582836 h 2538970"/>
                <a:gd name="connsiteX323" fmla="*/ 252221 w 2485572"/>
                <a:gd name="connsiteY323" fmla="*/ 571758 h 2538970"/>
                <a:gd name="connsiteX324" fmla="*/ 285737 w 2485572"/>
                <a:gd name="connsiteY324" fmla="*/ 524041 h 2538970"/>
                <a:gd name="connsiteX325" fmla="*/ 291418 w 2485572"/>
                <a:gd name="connsiteY325" fmla="*/ 518644 h 2538970"/>
                <a:gd name="connsiteX326" fmla="*/ 322377 w 2485572"/>
                <a:gd name="connsiteY326" fmla="*/ 518644 h 2538970"/>
                <a:gd name="connsiteX327" fmla="*/ 333455 w 2485572"/>
                <a:gd name="connsiteY327" fmla="*/ 510123 h 2538970"/>
                <a:gd name="connsiteX328" fmla="*/ 341976 w 2485572"/>
                <a:gd name="connsiteY328" fmla="*/ 482004 h 2538970"/>
                <a:gd name="connsiteX329" fmla="*/ 347372 w 2485572"/>
                <a:gd name="connsiteY329" fmla="*/ 476607 h 2538970"/>
                <a:gd name="connsiteX330" fmla="*/ 386853 w 2485572"/>
                <a:gd name="connsiteY330" fmla="*/ 459565 h 2538970"/>
                <a:gd name="connsiteX331" fmla="*/ 389409 w 2485572"/>
                <a:gd name="connsiteY331" fmla="*/ 454169 h 2538970"/>
                <a:gd name="connsiteX332" fmla="*/ 400770 w 2485572"/>
                <a:gd name="connsiteY332" fmla="*/ 434570 h 2538970"/>
                <a:gd name="connsiteX333" fmla="*/ 414688 w 2485572"/>
                <a:gd name="connsiteY333" fmla="*/ 392534 h 2538970"/>
                <a:gd name="connsiteX334" fmla="*/ 428890 w 2485572"/>
                <a:gd name="connsiteY334" fmla="*/ 341976 h 2538970"/>
                <a:gd name="connsiteX335" fmla="*/ 434286 w 2485572"/>
                <a:gd name="connsiteY335" fmla="*/ 255062 h 2538970"/>
                <a:gd name="connsiteX336" fmla="*/ 437127 w 2485572"/>
                <a:gd name="connsiteY336" fmla="*/ 252221 h 2538970"/>
                <a:gd name="connsiteX337" fmla="*/ 448488 w 2485572"/>
                <a:gd name="connsiteY337" fmla="*/ 235463 h 2538970"/>
                <a:gd name="connsiteX338" fmla="*/ 468086 w 2485572"/>
                <a:gd name="connsiteY338" fmla="*/ 221546 h 2538970"/>
                <a:gd name="connsiteX339" fmla="*/ 501602 w 2485572"/>
                <a:gd name="connsiteY339" fmla="*/ 215865 h 2538970"/>
                <a:gd name="connsiteX340" fmla="*/ 512964 w 2485572"/>
                <a:gd name="connsiteY340" fmla="*/ 213025 h 2538970"/>
                <a:gd name="connsiteX341" fmla="*/ 555000 w 2485572"/>
                <a:gd name="connsiteY341" fmla="*/ 187746 h 2538970"/>
                <a:gd name="connsiteX342" fmla="*/ 557557 w 2485572"/>
                <a:gd name="connsiteY342" fmla="*/ 182349 h 2538970"/>
                <a:gd name="connsiteX343" fmla="*/ 602434 w 2485572"/>
                <a:gd name="connsiteY343" fmla="*/ 131791 h 2538970"/>
                <a:gd name="connsiteX344" fmla="*/ 605274 w 2485572"/>
                <a:gd name="connsiteY344" fmla="*/ 123270 h 2538970"/>
                <a:gd name="connsiteX345" fmla="*/ 594197 w 2485572"/>
                <a:gd name="connsiteY345" fmla="*/ 70156 h 2538970"/>
                <a:gd name="connsiteX346" fmla="*/ 650151 w 2485572"/>
                <a:gd name="connsiteY346" fmla="*/ 92595 h 2538970"/>
                <a:gd name="connsiteX347" fmla="*/ 664069 w 2485572"/>
                <a:gd name="connsiteY347" fmla="*/ 92595 h 2538970"/>
                <a:gd name="connsiteX348" fmla="*/ 689348 w 2485572"/>
                <a:gd name="connsiteY348" fmla="*/ 98275 h 2538970"/>
                <a:gd name="connsiteX349" fmla="*/ 723148 w 2485572"/>
                <a:gd name="connsiteY349" fmla="*/ 89754 h 2538970"/>
                <a:gd name="connsiteX350" fmla="*/ 725704 w 2485572"/>
                <a:gd name="connsiteY350" fmla="*/ 92595 h 2538970"/>
                <a:gd name="connsiteX351" fmla="*/ 731385 w 2485572"/>
                <a:gd name="connsiteY351" fmla="*/ 92595 h 2538970"/>
                <a:gd name="connsiteX352" fmla="*/ 737065 w 2485572"/>
                <a:gd name="connsiteY352" fmla="*/ 95435 h 2538970"/>
                <a:gd name="connsiteX353" fmla="*/ 742746 w 2485572"/>
                <a:gd name="connsiteY353" fmla="*/ 95435 h 2538970"/>
                <a:gd name="connsiteX354" fmla="*/ 779102 w 2485572"/>
                <a:gd name="connsiteY354" fmla="*/ 75837 h 2538970"/>
                <a:gd name="connsiteX355" fmla="*/ 818299 w 2485572"/>
                <a:gd name="connsiteY355" fmla="*/ 39197 h 2538970"/>
                <a:gd name="connsiteX356" fmla="*/ 823980 w 2485572"/>
                <a:gd name="connsiteY356" fmla="*/ 33800 h 2538970"/>
                <a:gd name="connsiteX357" fmla="*/ 851815 w 2485572"/>
                <a:gd name="connsiteY357" fmla="*/ 19598 h 2538970"/>
                <a:gd name="connsiteX358" fmla="*/ 854655 w 2485572"/>
                <a:gd name="connsiteY358" fmla="*/ 14202 h 2538970"/>
                <a:gd name="connsiteX359" fmla="*/ 888455 w 2485572"/>
                <a:gd name="connsiteY359" fmla="*/ 8521 h 2538970"/>
                <a:gd name="connsiteX360" fmla="*/ 893852 w 2485572"/>
                <a:gd name="connsiteY360" fmla="*/ 11361 h 2538970"/>
                <a:gd name="connsiteX361" fmla="*/ 933332 w 2485572"/>
                <a:gd name="connsiteY361" fmla="*/ 36640 h 2538970"/>
                <a:gd name="connsiteX362" fmla="*/ 938729 w 2485572"/>
                <a:gd name="connsiteY362" fmla="*/ 42037 h 2538970"/>
                <a:gd name="connsiteX363" fmla="*/ 969689 w 2485572"/>
                <a:gd name="connsiteY363" fmla="*/ 61635 h 2538970"/>
                <a:gd name="connsiteX364" fmla="*/ 972529 w 2485572"/>
                <a:gd name="connsiteY364" fmla="*/ 64475 h 2538970"/>
                <a:gd name="connsiteX365" fmla="*/ 977925 w 2485572"/>
                <a:gd name="connsiteY365" fmla="*/ 67316 h 2538970"/>
                <a:gd name="connsiteX366" fmla="*/ 1011725 w 2485572"/>
                <a:gd name="connsiteY366" fmla="*/ 67316 h 2538970"/>
                <a:gd name="connsiteX367" fmla="*/ 1031324 w 2485572"/>
                <a:gd name="connsiteY367" fmla="*/ 64475 h 2538970"/>
                <a:gd name="connsiteX368" fmla="*/ 1042401 w 2485572"/>
                <a:gd name="connsiteY368" fmla="*/ 64475 h 2538970"/>
                <a:gd name="connsiteX369" fmla="*/ 1104036 w 2485572"/>
                <a:gd name="connsiteY369" fmla="*/ 70156 h 2538970"/>
                <a:gd name="connsiteX370" fmla="*/ 1109717 w 2485572"/>
                <a:gd name="connsiteY370" fmla="*/ 75837 h 2538970"/>
                <a:gd name="connsiteX371" fmla="*/ 1118238 w 2485572"/>
                <a:gd name="connsiteY371" fmla="*/ 81233 h 2538970"/>
                <a:gd name="connsiteX372" fmla="*/ 1121078 w 2485572"/>
                <a:gd name="connsiteY372" fmla="*/ 84074 h 2538970"/>
                <a:gd name="connsiteX373" fmla="*/ 1143517 w 2485572"/>
                <a:gd name="connsiteY373" fmla="*/ 95435 h 2538970"/>
                <a:gd name="connsiteX374" fmla="*/ 1151754 w 2485572"/>
                <a:gd name="connsiteY374" fmla="*/ 100832 h 2538970"/>
                <a:gd name="connsiteX375" fmla="*/ 1171352 w 2485572"/>
                <a:gd name="connsiteY375" fmla="*/ 100832 h 2538970"/>
                <a:gd name="connsiteX376" fmla="*/ 1174192 w 2485572"/>
                <a:gd name="connsiteY376" fmla="*/ 98275 h 2538970"/>
                <a:gd name="connsiteX377" fmla="*/ 1188110 w 2485572"/>
                <a:gd name="connsiteY377" fmla="*/ 89754 h 2538970"/>
                <a:gd name="connsiteX378" fmla="*/ 1193791 w 2485572"/>
                <a:gd name="connsiteY378" fmla="*/ 84074 h 2538970"/>
                <a:gd name="connsiteX379" fmla="*/ 1238668 w 2485572"/>
                <a:gd name="connsiteY379" fmla="*/ 75837 h 2538970"/>
                <a:gd name="connsiteX380" fmla="*/ 1244348 w 2485572"/>
                <a:gd name="connsiteY380" fmla="*/ 78677 h 2538970"/>
                <a:gd name="connsiteX381" fmla="*/ 1272184 w 2485572"/>
                <a:gd name="connsiteY381" fmla="*/ 75837 h 2538970"/>
                <a:gd name="connsiteX382" fmla="*/ 1280705 w 2485572"/>
                <a:gd name="connsiteY382" fmla="*/ 72996 h 2538970"/>
                <a:gd name="connsiteX383" fmla="*/ 1286385 w 2485572"/>
                <a:gd name="connsiteY383" fmla="*/ 72996 h 2538970"/>
                <a:gd name="connsiteX384" fmla="*/ 1348020 w 2485572"/>
                <a:gd name="connsiteY384" fmla="*/ 50558 h 2538970"/>
                <a:gd name="connsiteX385" fmla="*/ 1350861 w 2485572"/>
                <a:gd name="connsiteY385" fmla="*/ 50558 h 2538970"/>
                <a:gd name="connsiteX386" fmla="*/ 1392898 w 2485572"/>
                <a:gd name="connsiteY386" fmla="*/ 39197 h 2538970"/>
                <a:gd name="connsiteX387" fmla="*/ 1406815 w 2485572"/>
                <a:gd name="connsiteY387" fmla="*/ 39197 h 2538970"/>
                <a:gd name="connsiteX388" fmla="*/ 1459929 w 2485572"/>
                <a:gd name="connsiteY388" fmla="*/ 36640 h 2538970"/>
                <a:gd name="connsiteX389" fmla="*/ 1468450 w 2485572"/>
                <a:gd name="connsiteY389" fmla="*/ 36640 h 2538970"/>
                <a:gd name="connsiteX390" fmla="*/ 1474131 w 2485572"/>
                <a:gd name="connsiteY390" fmla="*/ 33800 h 2538970"/>
                <a:gd name="connsiteX391" fmla="*/ 1479528 w 2485572"/>
                <a:gd name="connsiteY391" fmla="*/ 30960 h 2538970"/>
                <a:gd name="connsiteX392" fmla="*/ 1485208 w 2485572"/>
                <a:gd name="connsiteY392" fmla="*/ 30960 h 2538970"/>
                <a:gd name="connsiteX393" fmla="*/ 1544003 w 2485572"/>
                <a:gd name="connsiteY393" fmla="*/ 16758 h 2538970"/>
                <a:gd name="connsiteX394" fmla="*/ 1549684 w 2485572"/>
                <a:gd name="connsiteY394" fmla="*/ 14202 h 2538970"/>
                <a:gd name="connsiteX395" fmla="*/ 1555364 w 2485572"/>
                <a:gd name="connsiteY395" fmla="*/ 14202 h 2538970"/>
                <a:gd name="connsiteX396" fmla="*/ 1563601 w 2485572"/>
                <a:gd name="connsiteY396" fmla="*/ 11361 h 2538970"/>
                <a:gd name="connsiteX397" fmla="*/ 1614159 w 2485572"/>
                <a:gd name="connsiteY397" fmla="*/ 22439 h 2538970"/>
                <a:gd name="connsiteX398" fmla="*/ 1619840 w 2485572"/>
                <a:gd name="connsiteY398" fmla="*/ 19598 h 2538970"/>
                <a:gd name="connsiteX399" fmla="*/ 1630917 w 2485572"/>
                <a:gd name="connsiteY399" fmla="*/ 16758 h 2538970"/>
                <a:gd name="connsiteX400" fmla="*/ 1645119 w 2485572"/>
                <a:gd name="connsiteY400" fmla="*/ 8521 h 2538970"/>
                <a:gd name="connsiteX401" fmla="*/ 1653356 w 2485572"/>
                <a:gd name="connsiteY401" fmla="*/ 5681 h 2538970"/>
                <a:gd name="connsiteX402" fmla="*/ 1689712 w 2485572"/>
                <a:gd name="connsiteY402" fmla="*/ 0 h 2538970"/>
                <a:gd name="connsiteX403" fmla="*/ 1698233 w 2485572"/>
                <a:gd name="connsiteY403" fmla="*/ 11361 h 2538970"/>
                <a:gd name="connsiteX404" fmla="*/ 1703914 w 2485572"/>
                <a:gd name="connsiteY404" fmla="*/ 14202 h 2538970"/>
                <a:gd name="connsiteX405" fmla="*/ 1709310 w 2485572"/>
                <a:gd name="connsiteY405" fmla="*/ 16758 h 2538970"/>
                <a:gd name="connsiteX406" fmla="*/ 1717831 w 2485572"/>
                <a:gd name="connsiteY406" fmla="*/ 16758 h 2538970"/>
                <a:gd name="connsiteX407" fmla="*/ 1757028 w 2485572"/>
                <a:gd name="connsiteY407" fmla="*/ 22439 h 2538970"/>
                <a:gd name="connsiteX408" fmla="*/ 1762708 w 2485572"/>
                <a:gd name="connsiteY408" fmla="*/ 25279 h 2538970"/>
                <a:gd name="connsiteX409" fmla="*/ 1768389 w 2485572"/>
                <a:gd name="connsiteY409" fmla="*/ 25279 h 2538970"/>
                <a:gd name="connsiteX410" fmla="*/ 1787987 w 2485572"/>
                <a:gd name="connsiteY410" fmla="*/ 33800 h 2538970"/>
                <a:gd name="connsiteX411" fmla="*/ 1793384 w 2485572"/>
                <a:gd name="connsiteY411" fmla="*/ 33800 h 2538970"/>
                <a:gd name="connsiteX412" fmla="*/ 1801905 w 2485572"/>
                <a:gd name="connsiteY412" fmla="*/ 36640 h 2538970"/>
                <a:gd name="connsiteX413" fmla="*/ 1835421 w 2485572"/>
                <a:gd name="connsiteY413" fmla="*/ 42037 h 2538970"/>
                <a:gd name="connsiteX414" fmla="*/ 1891659 w 2485572"/>
                <a:gd name="connsiteY414" fmla="*/ 61635 h 2538970"/>
                <a:gd name="connsiteX415" fmla="*/ 1897340 w 2485572"/>
                <a:gd name="connsiteY415" fmla="*/ 64475 h 2538970"/>
                <a:gd name="connsiteX416" fmla="*/ 1899896 w 2485572"/>
                <a:gd name="connsiteY416" fmla="*/ 67316 h 2538970"/>
                <a:gd name="connsiteX417" fmla="*/ 1944774 w 2485572"/>
                <a:gd name="connsiteY417" fmla="*/ 123270 h 2538970"/>
                <a:gd name="connsiteX418" fmla="*/ 1947614 w 2485572"/>
                <a:gd name="connsiteY418" fmla="*/ 128951 h 2538970"/>
                <a:gd name="connsiteX419" fmla="*/ 1950454 w 2485572"/>
                <a:gd name="connsiteY419" fmla="*/ 131791 h 2538970"/>
                <a:gd name="connsiteX420" fmla="*/ 1956135 w 2485572"/>
                <a:gd name="connsiteY420" fmla="*/ 140312 h 2538970"/>
                <a:gd name="connsiteX421" fmla="*/ 1958975 w 2485572"/>
                <a:gd name="connsiteY421" fmla="*/ 145709 h 2538970"/>
                <a:gd name="connsiteX422" fmla="*/ 1961532 w 2485572"/>
                <a:gd name="connsiteY422" fmla="*/ 154230 h 2538970"/>
                <a:gd name="connsiteX423" fmla="*/ 1998172 w 2485572"/>
                <a:gd name="connsiteY423" fmla="*/ 204788 h 2538970"/>
                <a:gd name="connsiteX424" fmla="*/ 2003569 w 2485572"/>
                <a:gd name="connsiteY424" fmla="*/ 207344 h 2538970"/>
                <a:gd name="connsiteX425" fmla="*/ 2009249 w 2485572"/>
                <a:gd name="connsiteY425" fmla="*/ 210184 h 2538970"/>
                <a:gd name="connsiteX426" fmla="*/ 2017770 w 2485572"/>
                <a:gd name="connsiteY426" fmla="*/ 210184 h 2538970"/>
                <a:gd name="connsiteX427" fmla="*/ 2026007 w 2485572"/>
                <a:gd name="connsiteY427" fmla="*/ 213025 h 2538970"/>
                <a:gd name="connsiteX428" fmla="*/ 2037368 w 2485572"/>
                <a:gd name="connsiteY428" fmla="*/ 215865 h 2538970"/>
                <a:gd name="connsiteX429" fmla="*/ 2099003 w 2485572"/>
                <a:gd name="connsiteY429" fmla="*/ 221546 h 2538970"/>
                <a:gd name="connsiteX430" fmla="*/ 2104684 w 2485572"/>
                <a:gd name="connsiteY430" fmla="*/ 224386 h 2538970"/>
                <a:gd name="connsiteX431" fmla="*/ 2112921 w 2485572"/>
                <a:gd name="connsiteY431" fmla="*/ 224386 h 2538970"/>
                <a:gd name="connsiteX432" fmla="*/ 2124283 w 2485572"/>
                <a:gd name="connsiteY432" fmla="*/ 229783 h 2538970"/>
                <a:gd name="connsiteX433" fmla="*/ 2177397 w 2485572"/>
                <a:gd name="connsiteY433" fmla="*/ 229783 h 2538970"/>
                <a:gd name="connsiteX434" fmla="*/ 2185918 w 2485572"/>
                <a:gd name="connsiteY434" fmla="*/ 232623 h 2538970"/>
                <a:gd name="connsiteX435" fmla="*/ 2213753 w 2485572"/>
                <a:gd name="connsiteY435" fmla="*/ 226942 h 2538970"/>
                <a:gd name="connsiteX436" fmla="*/ 2219434 w 2485572"/>
                <a:gd name="connsiteY436" fmla="*/ 224386 h 2538970"/>
                <a:gd name="connsiteX437" fmla="*/ 2241872 w 2485572"/>
                <a:gd name="connsiteY437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52118 w 2485572"/>
                <a:gd name="connsiteY70" fmla="*/ 1869221 h 2538970"/>
                <a:gd name="connsiteX71" fmla="*/ 2160639 w 2485572"/>
                <a:gd name="connsiteY71" fmla="*/ 1888819 h 2538970"/>
                <a:gd name="connsiteX72" fmla="*/ 2163479 w 2485572"/>
                <a:gd name="connsiteY72" fmla="*/ 1894500 h 2538970"/>
                <a:gd name="connsiteX73" fmla="*/ 2169160 w 2485572"/>
                <a:gd name="connsiteY73" fmla="*/ 1900180 h 2538970"/>
                <a:gd name="connsiteX74" fmla="*/ 2188758 w 2485572"/>
                <a:gd name="connsiteY74" fmla="*/ 1930856 h 2538970"/>
                <a:gd name="connsiteX75" fmla="*/ 2191314 w 2485572"/>
                <a:gd name="connsiteY75" fmla="*/ 1936537 h 2538970"/>
                <a:gd name="connsiteX76" fmla="*/ 2219434 w 2485572"/>
                <a:gd name="connsiteY76" fmla="*/ 1970052 h 2538970"/>
                <a:gd name="connsiteX77" fmla="*/ 2236191 w 2485572"/>
                <a:gd name="connsiteY77" fmla="*/ 1992491 h 2538970"/>
                <a:gd name="connsiteX78" fmla="*/ 2239032 w 2485572"/>
                <a:gd name="connsiteY78" fmla="*/ 1995331 h 2538970"/>
                <a:gd name="connsiteX79" fmla="*/ 2250393 w 2485572"/>
                <a:gd name="connsiteY79" fmla="*/ 2014929 h 2538970"/>
                <a:gd name="connsiteX80" fmla="*/ 2278228 w 2485572"/>
                <a:gd name="connsiteY80" fmla="*/ 2048445 h 2538970"/>
                <a:gd name="connsiteX81" fmla="*/ 2286749 w 2485572"/>
                <a:gd name="connsiteY81" fmla="*/ 2065488 h 2538970"/>
                <a:gd name="connsiteX82" fmla="*/ 2295270 w 2485572"/>
                <a:gd name="connsiteY82" fmla="*/ 2085086 h 2538970"/>
                <a:gd name="connsiteX83" fmla="*/ 2295270 w 2485572"/>
                <a:gd name="connsiteY83" fmla="*/ 2087926 h 2538970"/>
                <a:gd name="connsiteX84" fmla="*/ 2292430 w 2485572"/>
                <a:gd name="connsiteY84" fmla="*/ 2093323 h 2538970"/>
                <a:gd name="connsiteX85" fmla="*/ 2275388 w 2485572"/>
                <a:gd name="connsiteY85" fmla="*/ 2127123 h 2538970"/>
                <a:gd name="connsiteX86" fmla="*/ 2275388 w 2485572"/>
                <a:gd name="connsiteY86" fmla="*/ 2132519 h 2538970"/>
                <a:gd name="connsiteX87" fmla="*/ 2272832 w 2485572"/>
                <a:gd name="connsiteY87" fmla="*/ 2138200 h 2538970"/>
                <a:gd name="connsiteX88" fmla="*/ 2283909 w 2485572"/>
                <a:gd name="connsiteY88" fmla="*/ 2172000 h 2538970"/>
                <a:gd name="connsiteX89" fmla="*/ 2295270 w 2485572"/>
                <a:gd name="connsiteY89" fmla="*/ 2199835 h 2538970"/>
                <a:gd name="connsiteX90" fmla="*/ 2295270 w 2485572"/>
                <a:gd name="connsiteY90" fmla="*/ 2205516 h 2538970"/>
                <a:gd name="connsiteX91" fmla="*/ 2297827 w 2485572"/>
                <a:gd name="connsiteY91" fmla="*/ 2211196 h 2538970"/>
                <a:gd name="connsiteX92" fmla="*/ 2295270 w 2485572"/>
                <a:gd name="connsiteY92" fmla="*/ 2216593 h 2538970"/>
                <a:gd name="connsiteX93" fmla="*/ 2275388 w 2485572"/>
                <a:gd name="connsiteY93" fmla="*/ 2272832 h 2538970"/>
                <a:gd name="connsiteX94" fmla="*/ 2275388 w 2485572"/>
                <a:gd name="connsiteY94" fmla="*/ 2278512 h 2538970"/>
                <a:gd name="connsiteX95" fmla="*/ 2272832 w 2485572"/>
                <a:gd name="connsiteY95" fmla="*/ 2283909 h 2538970"/>
                <a:gd name="connsiteX96" fmla="*/ 2269991 w 2485572"/>
                <a:gd name="connsiteY96" fmla="*/ 2312028 h 2538970"/>
                <a:gd name="connsiteX97" fmla="*/ 2269991 w 2485572"/>
                <a:gd name="connsiteY97" fmla="*/ 2317709 h 2538970"/>
                <a:gd name="connsiteX98" fmla="*/ 2278228 w 2485572"/>
                <a:gd name="connsiteY98" fmla="*/ 2345544 h 2538970"/>
                <a:gd name="connsiteX99" fmla="*/ 2281069 w 2485572"/>
                <a:gd name="connsiteY99" fmla="*/ 2354065 h 2538970"/>
                <a:gd name="connsiteX100" fmla="*/ 2283909 w 2485572"/>
                <a:gd name="connsiteY100" fmla="*/ 2356905 h 2538970"/>
                <a:gd name="connsiteX101" fmla="*/ 2289590 w 2485572"/>
                <a:gd name="connsiteY101" fmla="*/ 2365142 h 2538970"/>
                <a:gd name="connsiteX102" fmla="*/ 2278228 w 2485572"/>
                <a:gd name="connsiteY102" fmla="*/ 2396102 h 2538970"/>
                <a:gd name="connsiteX103" fmla="*/ 2275388 w 2485572"/>
                <a:gd name="connsiteY103" fmla="*/ 2401782 h 2538970"/>
                <a:gd name="connsiteX104" fmla="*/ 2258630 w 2485572"/>
                <a:gd name="connsiteY104" fmla="*/ 2429618 h 2538970"/>
                <a:gd name="connsiteX105" fmla="*/ 2255790 w 2485572"/>
                <a:gd name="connsiteY105" fmla="*/ 2435298 h 2538970"/>
                <a:gd name="connsiteX106" fmla="*/ 2253233 w 2485572"/>
                <a:gd name="connsiteY106" fmla="*/ 2463418 h 2538970"/>
                <a:gd name="connsiteX107" fmla="*/ 2258630 w 2485572"/>
                <a:gd name="connsiteY107" fmla="*/ 2483016 h 2538970"/>
                <a:gd name="connsiteX108" fmla="*/ 2258630 w 2485572"/>
                <a:gd name="connsiteY108" fmla="*/ 2488413 h 2538970"/>
                <a:gd name="connsiteX109" fmla="*/ 2239032 w 2485572"/>
                <a:gd name="connsiteY109" fmla="*/ 2513691 h 2538970"/>
                <a:gd name="connsiteX110" fmla="*/ 2236191 w 2485572"/>
                <a:gd name="connsiteY110" fmla="*/ 2522213 h 2538970"/>
                <a:gd name="connsiteX111" fmla="*/ 2225114 w 2485572"/>
                <a:gd name="connsiteY111" fmla="*/ 2538970 h 2538970"/>
                <a:gd name="connsiteX112" fmla="*/ 2216593 w 2485572"/>
                <a:gd name="connsiteY112" fmla="*/ 2538970 h 2538970"/>
                <a:gd name="connsiteX113" fmla="*/ 2191314 w 2485572"/>
                <a:gd name="connsiteY113" fmla="*/ 2530449 h 2538970"/>
                <a:gd name="connsiteX114" fmla="*/ 2185918 w 2485572"/>
                <a:gd name="connsiteY114" fmla="*/ 2525053 h 2538970"/>
                <a:gd name="connsiteX115" fmla="*/ 2174556 w 2485572"/>
                <a:gd name="connsiteY115" fmla="*/ 2502614 h 2538970"/>
                <a:gd name="connsiteX116" fmla="*/ 2154958 w 2485572"/>
                <a:gd name="connsiteY116" fmla="*/ 2480175 h 2538970"/>
                <a:gd name="connsiteX117" fmla="*/ 2154958 w 2485572"/>
                <a:gd name="connsiteY117" fmla="*/ 2471655 h 2538970"/>
                <a:gd name="connsiteX118" fmla="*/ 2152118 w 2485572"/>
                <a:gd name="connsiteY118" fmla="*/ 2452056 h 2538970"/>
                <a:gd name="connsiteX119" fmla="*/ 2143881 w 2485572"/>
                <a:gd name="connsiteY119" fmla="*/ 2418540 h 2538970"/>
                <a:gd name="connsiteX120" fmla="*/ 2143881 w 2485572"/>
                <a:gd name="connsiteY120" fmla="*/ 2415700 h 2538970"/>
                <a:gd name="connsiteX121" fmla="*/ 2138200 w 2485572"/>
                <a:gd name="connsiteY121" fmla="*/ 2396102 h 2538970"/>
                <a:gd name="connsiteX122" fmla="*/ 2135360 w 2485572"/>
                <a:gd name="connsiteY122" fmla="*/ 2393261 h 2538970"/>
                <a:gd name="connsiteX123" fmla="*/ 2129679 w 2485572"/>
                <a:gd name="connsiteY123" fmla="*/ 2390421 h 2538970"/>
                <a:gd name="connsiteX124" fmla="*/ 2099003 w 2485572"/>
                <a:gd name="connsiteY124" fmla="*/ 2387581 h 2538970"/>
                <a:gd name="connsiteX125" fmla="*/ 2087642 w 2485572"/>
                <a:gd name="connsiteY125" fmla="*/ 2384740 h 2538970"/>
                <a:gd name="connsiteX126" fmla="*/ 2070884 w 2485572"/>
                <a:gd name="connsiteY126" fmla="*/ 2376504 h 2538970"/>
                <a:gd name="connsiteX127" fmla="*/ 2068044 w 2485572"/>
                <a:gd name="connsiteY127" fmla="*/ 2370823 h 2538970"/>
                <a:gd name="connsiteX128" fmla="*/ 2051286 w 2485572"/>
                <a:gd name="connsiteY128" fmla="*/ 2354065 h 2538970"/>
                <a:gd name="connsiteX129" fmla="*/ 2048446 w 2485572"/>
                <a:gd name="connsiteY129" fmla="*/ 2348384 h 2538970"/>
                <a:gd name="connsiteX130" fmla="*/ 2043049 w 2485572"/>
                <a:gd name="connsiteY130" fmla="*/ 2325946 h 2538970"/>
                <a:gd name="connsiteX131" fmla="*/ 2014930 w 2485572"/>
                <a:gd name="connsiteY131" fmla="*/ 2300667 h 2538970"/>
                <a:gd name="connsiteX132" fmla="*/ 1986810 w 2485572"/>
                <a:gd name="connsiteY132" fmla="*/ 2300667 h 2538970"/>
                <a:gd name="connsiteX133" fmla="*/ 1956135 w 2485572"/>
                <a:gd name="connsiteY133" fmla="*/ 2303507 h 2538970"/>
                <a:gd name="connsiteX134" fmla="*/ 1950454 w 2485572"/>
                <a:gd name="connsiteY134" fmla="*/ 2300667 h 2538970"/>
                <a:gd name="connsiteX135" fmla="*/ 1928016 w 2485572"/>
                <a:gd name="connsiteY135" fmla="*/ 2278512 h 2538970"/>
                <a:gd name="connsiteX136" fmla="*/ 1925175 w 2485572"/>
                <a:gd name="connsiteY136" fmla="*/ 2272832 h 2538970"/>
                <a:gd name="connsiteX137" fmla="*/ 1885979 w 2485572"/>
                <a:gd name="connsiteY137" fmla="*/ 2261470 h 2538970"/>
                <a:gd name="connsiteX138" fmla="*/ 1872061 w 2485572"/>
                <a:gd name="connsiteY138" fmla="*/ 2222273 h 2538970"/>
                <a:gd name="connsiteX139" fmla="*/ 1869221 w 2485572"/>
                <a:gd name="connsiteY139" fmla="*/ 2194438 h 2538970"/>
                <a:gd name="connsiteX140" fmla="*/ 1869221 w 2485572"/>
                <a:gd name="connsiteY140" fmla="*/ 2185917 h 2538970"/>
                <a:gd name="connsiteX141" fmla="*/ 1863540 w 2485572"/>
                <a:gd name="connsiteY141" fmla="*/ 2163479 h 2538970"/>
                <a:gd name="connsiteX142" fmla="*/ 1860700 w 2485572"/>
                <a:gd name="connsiteY142" fmla="*/ 2154958 h 2538970"/>
                <a:gd name="connsiteX143" fmla="*/ 1855303 w 2485572"/>
                <a:gd name="connsiteY143" fmla="*/ 2152402 h 2538970"/>
                <a:gd name="connsiteX144" fmla="*/ 1813266 w 2485572"/>
                <a:gd name="connsiteY144" fmla="*/ 2166319 h 2538970"/>
                <a:gd name="connsiteX145" fmla="*/ 1810426 w 2485572"/>
                <a:gd name="connsiteY145" fmla="*/ 2177397 h 2538970"/>
                <a:gd name="connsiteX146" fmla="*/ 1818663 w 2485572"/>
                <a:gd name="connsiteY146" fmla="*/ 2194438 h 2538970"/>
                <a:gd name="connsiteX147" fmla="*/ 1818663 w 2485572"/>
                <a:gd name="connsiteY147" fmla="*/ 2211196 h 2538970"/>
                <a:gd name="connsiteX148" fmla="*/ 1813266 w 2485572"/>
                <a:gd name="connsiteY148" fmla="*/ 2214037 h 2538970"/>
                <a:gd name="connsiteX149" fmla="*/ 1776626 w 2485572"/>
                <a:gd name="connsiteY149" fmla="*/ 2208356 h 2538970"/>
                <a:gd name="connsiteX150" fmla="*/ 1771230 w 2485572"/>
                <a:gd name="connsiteY150" fmla="*/ 2205516 h 2538970"/>
                <a:gd name="connsiteX151" fmla="*/ 1762708 w 2485572"/>
                <a:gd name="connsiteY151" fmla="*/ 2202676 h 2538970"/>
                <a:gd name="connsiteX152" fmla="*/ 1748791 w 2485572"/>
                <a:gd name="connsiteY152" fmla="*/ 2202676 h 2538970"/>
                <a:gd name="connsiteX153" fmla="*/ 1740270 w 2485572"/>
                <a:gd name="connsiteY153" fmla="*/ 2194438 h 2538970"/>
                <a:gd name="connsiteX154" fmla="*/ 1731749 w 2485572"/>
                <a:gd name="connsiteY154" fmla="*/ 2188758 h 2538970"/>
                <a:gd name="connsiteX155" fmla="*/ 1723512 w 2485572"/>
                <a:gd name="connsiteY155" fmla="*/ 2174556 h 2538970"/>
                <a:gd name="connsiteX156" fmla="*/ 1703914 w 2485572"/>
                <a:gd name="connsiteY156" fmla="*/ 2169159 h 2538970"/>
                <a:gd name="connsiteX157" fmla="*/ 1698233 w 2485572"/>
                <a:gd name="connsiteY157" fmla="*/ 2166319 h 2538970"/>
                <a:gd name="connsiteX158" fmla="*/ 1692552 w 2485572"/>
                <a:gd name="connsiteY158" fmla="*/ 2163479 h 2538970"/>
                <a:gd name="connsiteX159" fmla="*/ 1656196 w 2485572"/>
                <a:gd name="connsiteY159" fmla="*/ 2160638 h 2538970"/>
                <a:gd name="connsiteX160" fmla="*/ 1647675 w 2485572"/>
                <a:gd name="connsiteY160" fmla="*/ 2163479 h 2538970"/>
                <a:gd name="connsiteX161" fmla="*/ 1605638 w 2485572"/>
                <a:gd name="connsiteY161" fmla="*/ 2169159 h 2538970"/>
                <a:gd name="connsiteX162" fmla="*/ 1600242 w 2485572"/>
                <a:gd name="connsiteY162" fmla="*/ 2169159 h 2538970"/>
                <a:gd name="connsiteX163" fmla="*/ 1566442 w 2485572"/>
                <a:gd name="connsiteY163" fmla="*/ 2146721 h 2538970"/>
                <a:gd name="connsiteX164" fmla="*/ 1563601 w 2485572"/>
                <a:gd name="connsiteY164" fmla="*/ 2143881 h 2538970"/>
                <a:gd name="connsiteX165" fmla="*/ 1561045 w 2485572"/>
                <a:gd name="connsiteY165" fmla="*/ 2141040 h 2538970"/>
                <a:gd name="connsiteX166" fmla="*/ 1541447 w 2485572"/>
                <a:gd name="connsiteY166" fmla="*/ 2112921 h 2538970"/>
                <a:gd name="connsiteX167" fmla="*/ 1535766 w 2485572"/>
                <a:gd name="connsiteY167" fmla="*/ 2107524 h 2538970"/>
                <a:gd name="connsiteX168" fmla="*/ 1501966 w 2485572"/>
                <a:gd name="connsiteY168" fmla="*/ 2090482 h 2538970"/>
                <a:gd name="connsiteX169" fmla="*/ 1496570 w 2485572"/>
                <a:gd name="connsiteY169" fmla="*/ 2087926 h 2538970"/>
                <a:gd name="connsiteX170" fmla="*/ 1493729 w 2485572"/>
                <a:gd name="connsiteY170" fmla="*/ 2085086 h 2538970"/>
                <a:gd name="connsiteX171" fmla="*/ 1488049 w 2485572"/>
                <a:gd name="connsiteY171" fmla="*/ 2082245 h 2538970"/>
                <a:gd name="connsiteX172" fmla="*/ 1426413 w 2485572"/>
                <a:gd name="connsiteY172" fmla="*/ 2059807 h 2538970"/>
                <a:gd name="connsiteX173" fmla="*/ 1364778 w 2485572"/>
                <a:gd name="connsiteY173" fmla="*/ 2056966 h 2538970"/>
                <a:gd name="connsiteX174" fmla="*/ 1336659 w 2485572"/>
                <a:gd name="connsiteY174" fmla="*/ 2048445 h 2538970"/>
                <a:gd name="connsiteX175" fmla="*/ 1311380 w 2485572"/>
                <a:gd name="connsiteY175" fmla="*/ 2034528 h 2538970"/>
                <a:gd name="connsiteX176" fmla="*/ 1305983 w 2485572"/>
                <a:gd name="connsiteY176" fmla="*/ 2031688 h 2538970"/>
                <a:gd name="connsiteX177" fmla="*/ 1303143 w 2485572"/>
                <a:gd name="connsiteY177" fmla="*/ 2026291 h 2538970"/>
                <a:gd name="connsiteX178" fmla="*/ 1300303 w 2485572"/>
                <a:gd name="connsiteY178" fmla="*/ 2023451 h 2538970"/>
                <a:gd name="connsiteX179" fmla="*/ 1266787 w 2485572"/>
                <a:gd name="connsiteY179" fmla="*/ 2006409 h 2538970"/>
                <a:gd name="connsiteX180" fmla="*/ 1255426 w 2485572"/>
                <a:gd name="connsiteY180" fmla="*/ 2006409 h 2538970"/>
                <a:gd name="connsiteX181" fmla="*/ 1238668 w 2485572"/>
                <a:gd name="connsiteY181" fmla="*/ 2001012 h 2538970"/>
                <a:gd name="connsiteX182" fmla="*/ 1232987 w 2485572"/>
                <a:gd name="connsiteY182" fmla="*/ 2001012 h 2538970"/>
                <a:gd name="connsiteX183" fmla="*/ 1216229 w 2485572"/>
                <a:gd name="connsiteY183" fmla="*/ 1995331 h 2538970"/>
                <a:gd name="connsiteX184" fmla="*/ 1213389 w 2485572"/>
                <a:gd name="connsiteY184" fmla="*/ 1992491 h 2538970"/>
                <a:gd name="connsiteX185" fmla="*/ 1185554 w 2485572"/>
                <a:gd name="connsiteY185" fmla="*/ 1984254 h 2538970"/>
                <a:gd name="connsiteX186" fmla="*/ 1179873 w 2485572"/>
                <a:gd name="connsiteY186" fmla="*/ 1984254 h 2538970"/>
                <a:gd name="connsiteX187" fmla="*/ 1157434 w 2485572"/>
                <a:gd name="connsiteY187" fmla="*/ 1981414 h 2538970"/>
                <a:gd name="connsiteX188" fmla="*/ 1109717 w 2485572"/>
                <a:gd name="connsiteY188" fmla="*/ 1947614 h 2538970"/>
                <a:gd name="connsiteX189" fmla="*/ 1098639 w 2485572"/>
                <a:gd name="connsiteY189" fmla="*/ 1944774 h 2538970"/>
                <a:gd name="connsiteX190" fmla="*/ 1067680 w 2485572"/>
                <a:gd name="connsiteY190" fmla="*/ 1919779 h 2538970"/>
                <a:gd name="connsiteX191" fmla="*/ 1056603 w 2485572"/>
                <a:gd name="connsiteY191" fmla="*/ 1888819 h 2538970"/>
                <a:gd name="connsiteX192" fmla="*/ 1053762 w 2485572"/>
                <a:gd name="connsiteY192" fmla="*/ 1880298 h 2538970"/>
                <a:gd name="connsiteX193" fmla="*/ 1022803 w 2485572"/>
                <a:gd name="connsiteY193" fmla="*/ 1860700 h 2538970"/>
                <a:gd name="connsiteX194" fmla="*/ 1019962 w 2485572"/>
                <a:gd name="connsiteY194" fmla="*/ 1858143 h 2538970"/>
                <a:gd name="connsiteX195" fmla="*/ 1006045 w 2485572"/>
                <a:gd name="connsiteY195" fmla="*/ 1824343 h 2538970"/>
                <a:gd name="connsiteX196" fmla="*/ 1006045 w 2485572"/>
                <a:gd name="connsiteY196" fmla="*/ 1813266 h 2538970"/>
                <a:gd name="connsiteX197" fmla="*/ 1011725 w 2485572"/>
                <a:gd name="connsiteY197" fmla="*/ 1793668 h 2538970"/>
                <a:gd name="connsiteX198" fmla="*/ 1019962 w 2485572"/>
                <a:gd name="connsiteY198" fmla="*/ 1768389 h 2538970"/>
                <a:gd name="connsiteX199" fmla="*/ 1025643 w 2485572"/>
                <a:gd name="connsiteY199" fmla="*/ 1737429 h 2538970"/>
                <a:gd name="connsiteX200" fmla="*/ 1025643 w 2485572"/>
                <a:gd name="connsiteY200" fmla="*/ 1723512 h 2538970"/>
                <a:gd name="connsiteX201" fmla="*/ 1019962 w 2485572"/>
                <a:gd name="connsiteY201" fmla="*/ 1720671 h 2538970"/>
                <a:gd name="connsiteX202" fmla="*/ 1014566 w 2485572"/>
                <a:gd name="connsiteY202" fmla="*/ 1712435 h 2538970"/>
                <a:gd name="connsiteX203" fmla="*/ 1011725 w 2485572"/>
                <a:gd name="connsiteY203" fmla="*/ 1709594 h 2538970"/>
                <a:gd name="connsiteX204" fmla="*/ 983606 w 2485572"/>
                <a:gd name="connsiteY204" fmla="*/ 1692552 h 2538970"/>
                <a:gd name="connsiteX205" fmla="*/ 977925 w 2485572"/>
                <a:gd name="connsiteY205" fmla="*/ 1692552 h 2538970"/>
                <a:gd name="connsiteX206" fmla="*/ 950090 w 2485572"/>
                <a:gd name="connsiteY206" fmla="*/ 1653356 h 2538970"/>
                <a:gd name="connsiteX207" fmla="*/ 950090 w 2485572"/>
                <a:gd name="connsiteY207" fmla="*/ 1639438 h 2538970"/>
                <a:gd name="connsiteX208" fmla="*/ 952931 w 2485572"/>
                <a:gd name="connsiteY208" fmla="*/ 1636598 h 2538970"/>
                <a:gd name="connsiteX209" fmla="*/ 975369 w 2485572"/>
                <a:gd name="connsiteY209" fmla="*/ 1597401 h 2538970"/>
                <a:gd name="connsiteX210" fmla="*/ 980766 w 2485572"/>
                <a:gd name="connsiteY210" fmla="*/ 1591721 h 2538970"/>
                <a:gd name="connsiteX211" fmla="*/ 1017406 w 2485572"/>
                <a:gd name="connsiteY211" fmla="*/ 1561045 h 2538970"/>
                <a:gd name="connsiteX212" fmla="*/ 1022803 w 2485572"/>
                <a:gd name="connsiteY212" fmla="*/ 1558205 h 2538970"/>
                <a:gd name="connsiteX213" fmla="*/ 1025643 w 2485572"/>
                <a:gd name="connsiteY213" fmla="*/ 1555364 h 2538970"/>
                <a:gd name="connsiteX214" fmla="*/ 1031324 w 2485572"/>
                <a:gd name="connsiteY214" fmla="*/ 1549684 h 2538970"/>
                <a:gd name="connsiteX215" fmla="*/ 1293866 w 2485572"/>
                <a:gd name="connsiteY215" fmla="*/ 1680648 h 2538970"/>
                <a:gd name="connsiteX216" fmla="*/ 1455791 w 2485572"/>
                <a:gd name="connsiteY216" fmla="*/ 1685410 h 2538970"/>
                <a:gd name="connsiteX217" fmla="*/ 1289417 w 2485572"/>
                <a:gd name="connsiteY217" fmla="*/ 1536685 h 2538970"/>
                <a:gd name="connsiteX218" fmla="*/ 1061999 w 2485572"/>
                <a:gd name="connsiteY218" fmla="*/ 1465610 h 2538970"/>
                <a:gd name="connsiteX219" fmla="*/ 1061999 w 2485572"/>
                <a:gd name="connsiteY219" fmla="*/ 1429254 h 2538970"/>
                <a:gd name="connsiteX220" fmla="*/ 1048082 w 2485572"/>
                <a:gd name="connsiteY220" fmla="*/ 1403975 h 2538970"/>
                <a:gd name="connsiteX221" fmla="*/ 1022803 w 2485572"/>
                <a:gd name="connsiteY221" fmla="*/ 1387217 h 2538970"/>
                <a:gd name="connsiteX222" fmla="*/ 1011725 w 2485572"/>
                <a:gd name="connsiteY222" fmla="*/ 1381536 h 2538970"/>
                <a:gd name="connsiteX223" fmla="*/ 1000364 w 2485572"/>
                <a:gd name="connsiteY223" fmla="*/ 1381536 h 2538970"/>
                <a:gd name="connsiteX224" fmla="*/ 961167 w 2485572"/>
                <a:gd name="connsiteY224" fmla="*/ 1376140 h 2538970"/>
                <a:gd name="connsiteX225" fmla="*/ 924811 w 2485572"/>
                <a:gd name="connsiteY225" fmla="*/ 1367618 h 2538970"/>
                <a:gd name="connsiteX226" fmla="*/ 919131 w 2485572"/>
                <a:gd name="connsiteY226" fmla="*/ 1367618 h 2538970"/>
                <a:gd name="connsiteX227" fmla="*/ 913450 w 2485572"/>
                <a:gd name="connsiteY227" fmla="*/ 1364778 h 2538970"/>
                <a:gd name="connsiteX228" fmla="*/ 908053 w 2485572"/>
                <a:gd name="connsiteY228" fmla="*/ 1364778 h 2538970"/>
                <a:gd name="connsiteX229" fmla="*/ 877094 w 2485572"/>
                <a:gd name="connsiteY229" fmla="*/ 1381536 h 2538970"/>
                <a:gd name="connsiteX230" fmla="*/ 868857 w 2485572"/>
                <a:gd name="connsiteY230" fmla="*/ 1390057 h 2538970"/>
                <a:gd name="connsiteX231" fmla="*/ 835057 w 2485572"/>
                <a:gd name="connsiteY231" fmla="*/ 1434934 h 2538970"/>
                <a:gd name="connsiteX232" fmla="*/ 832217 w 2485572"/>
                <a:gd name="connsiteY232" fmla="*/ 1440331 h 2538970"/>
                <a:gd name="connsiteX233" fmla="*/ 832217 w 2485572"/>
                <a:gd name="connsiteY233" fmla="*/ 1446012 h 2538970"/>
                <a:gd name="connsiteX234" fmla="*/ 767741 w 2485572"/>
                <a:gd name="connsiteY234" fmla="*/ 1513327 h 2538970"/>
                <a:gd name="connsiteX235" fmla="*/ 711787 w 2485572"/>
                <a:gd name="connsiteY235" fmla="*/ 1535766 h 2538970"/>
                <a:gd name="connsiteX236" fmla="*/ 686508 w 2485572"/>
                <a:gd name="connsiteY236" fmla="*/ 1541447 h 2538970"/>
                <a:gd name="connsiteX237" fmla="*/ 661513 w 2485572"/>
                <a:gd name="connsiteY237" fmla="*/ 1549684 h 2538970"/>
                <a:gd name="connsiteX238" fmla="*/ 658672 w 2485572"/>
                <a:gd name="connsiteY238" fmla="*/ 1552524 h 2538970"/>
                <a:gd name="connsiteX239" fmla="*/ 652992 w 2485572"/>
                <a:gd name="connsiteY239" fmla="*/ 1555364 h 2538970"/>
                <a:gd name="connsiteX240" fmla="*/ 624873 w 2485572"/>
                <a:gd name="connsiteY240" fmla="*/ 1561045 h 2538970"/>
                <a:gd name="connsiteX241" fmla="*/ 619476 w 2485572"/>
                <a:gd name="connsiteY241" fmla="*/ 1558205 h 2538970"/>
                <a:gd name="connsiteX242" fmla="*/ 616636 w 2485572"/>
                <a:gd name="connsiteY242" fmla="*/ 1555364 h 2538970"/>
                <a:gd name="connsiteX243" fmla="*/ 597037 w 2485572"/>
                <a:gd name="connsiteY243" fmla="*/ 1532926 h 2538970"/>
                <a:gd name="connsiteX244" fmla="*/ 594197 w 2485572"/>
                <a:gd name="connsiteY244" fmla="*/ 1521848 h 2538970"/>
                <a:gd name="connsiteX245" fmla="*/ 591357 w 2485572"/>
                <a:gd name="connsiteY245" fmla="*/ 1519008 h 2538970"/>
                <a:gd name="connsiteX246" fmla="*/ 566078 w 2485572"/>
                <a:gd name="connsiteY246" fmla="*/ 1482368 h 2538970"/>
                <a:gd name="connsiteX247" fmla="*/ 560397 w 2485572"/>
                <a:gd name="connsiteY247" fmla="*/ 1471291 h 2538970"/>
                <a:gd name="connsiteX248" fmla="*/ 555000 w 2485572"/>
                <a:gd name="connsiteY248" fmla="*/ 1465610 h 2538970"/>
                <a:gd name="connsiteX249" fmla="*/ 498762 w 2485572"/>
                <a:gd name="connsiteY249" fmla="*/ 1432094 h 2538970"/>
                <a:gd name="connsiteX250" fmla="*/ 490525 w 2485572"/>
                <a:gd name="connsiteY250" fmla="*/ 1429254 h 2538970"/>
                <a:gd name="connsiteX251" fmla="*/ 487685 w 2485572"/>
                <a:gd name="connsiteY251" fmla="*/ 1429254 h 2538970"/>
                <a:gd name="connsiteX252" fmla="*/ 462406 w 2485572"/>
                <a:gd name="connsiteY252" fmla="*/ 1426413 h 2538970"/>
                <a:gd name="connsiteX253" fmla="*/ 400770 w 2485572"/>
                <a:gd name="connsiteY253" fmla="*/ 1426413 h 2538970"/>
                <a:gd name="connsiteX254" fmla="*/ 392250 w 2485572"/>
                <a:gd name="connsiteY254" fmla="*/ 1423573 h 2538970"/>
                <a:gd name="connsiteX255" fmla="*/ 384013 w 2485572"/>
                <a:gd name="connsiteY255" fmla="*/ 1420733 h 2538970"/>
                <a:gd name="connsiteX256" fmla="*/ 375492 w 2485572"/>
                <a:gd name="connsiteY256" fmla="*/ 1420733 h 2538970"/>
                <a:gd name="connsiteX257" fmla="*/ 319537 w 2485572"/>
                <a:gd name="connsiteY257" fmla="*/ 1409655 h 2538970"/>
                <a:gd name="connsiteX258" fmla="*/ 313856 w 2485572"/>
                <a:gd name="connsiteY258" fmla="*/ 1406815 h 2538970"/>
                <a:gd name="connsiteX259" fmla="*/ 308176 w 2485572"/>
                <a:gd name="connsiteY259" fmla="*/ 1406815 h 2538970"/>
                <a:gd name="connsiteX260" fmla="*/ 297098 w 2485572"/>
                <a:gd name="connsiteY260" fmla="*/ 1401134 h 2538970"/>
                <a:gd name="connsiteX261" fmla="*/ 221546 w 2485572"/>
                <a:gd name="connsiteY261" fmla="*/ 1392898 h 2538970"/>
                <a:gd name="connsiteX262" fmla="*/ 213025 w 2485572"/>
                <a:gd name="connsiteY262" fmla="*/ 1392898 h 2538970"/>
                <a:gd name="connsiteX263" fmla="*/ 204504 w 2485572"/>
                <a:gd name="connsiteY263" fmla="*/ 1395738 h 2538970"/>
                <a:gd name="connsiteX264" fmla="*/ 154230 w 2485572"/>
                <a:gd name="connsiteY264" fmla="*/ 1406815 h 2538970"/>
                <a:gd name="connsiteX265" fmla="*/ 148549 w 2485572"/>
                <a:gd name="connsiteY265" fmla="*/ 1403975 h 2538970"/>
                <a:gd name="connsiteX266" fmla="*/ 137472 w 2485572"/>
                <a:gd name="connsiteY266" fmla="*/ 1398294 h 2538970"/>
                <a:gd name="connsiteX267" fmla="*/ 131791 w 2485572"/>
                <a:gd name="connsiteY267" fmla="*/ 1398294 h 2538970"/>
                <a:gd name="connsiteX268" fmla="*/ 67316 w 2485572"/>
                <a:gd name="connsiteY268" fmla="*/ 1418177 h 2538970"/>
                <a:gd name="connsiteX269" fmla="*/ 58795 w 2485572"/>
                <a:gd name="connsiteY269" fmla="*/ 1420733 h 2538970"/>
                <a:gd name="connsiteX270" fmla="*/ 50558 w 2485572"/>
                <a:gd name="connsiteY270" fmla="*/ 1423573 h 2538970"/>
                <a:gd name="connsiteX271" fmla="*/ 42037 w 2485572"/>
                <a:gd name="connsiteY271" fmla="*/ 1423573 h 2538970"/>
                <a:gd name="connsiteX272" fmla="*/ 5681 w 2485572"/>
                <a:gd name="connsiteY272" fmla="*/ 1432094 h 2538970"/>
                <a:gd name="connsiteX273" fmla="*/ 2840 w 2485572"/>
                <a:gd name="connsiteY273" fmla="*/ 1403975 h 2538970"/>
                <a:gd name="connsiteX274" fmla="*/ 0 w 2485572"/>
                <a:gd name="connsiteY274" fmla="*/ 1395738 h 2538970"/>
                <a:gd name="connsiteX275" fmla="*/ 5681 w 2485572"/>
                <a:gd name="connsiteY275" fmla="*/ 1373299 h 2538970"/>
                <a:gd name="connsiteX276" fmla="*/ 5681 w 2485572"/>
                <a:gd name="connsiteY276" fmla="*/ 1361938 h 2538970"/>
                <a:gd name="connsiteX277" fmla="*/ 11361 w 2485572"/>
                <a:gd name="connsiteY277" fmla="*/ 1345180 h 2538970"/>
                <a:gd name="connsiteX278" fmla="*/ 42037 w 2485572"/>
                <a:gd name="connsiteY278" fmla="*/ 1305983 h 2538970"/>
                <a:gd name="connsiteX279" fmla="*/ 47718 w 2485572"/>
                <a:gd name="connsiteY279" fmla="*/ 1294622 h 2538970"/>
                <a:gd name="connsiteX280" fmla="*/ 39197 w 2485572"/>
                <a:gd name="connsiteY280" fmla="*/ 1275024 h 2538970"/>
                <a:gd name="connsiteX281" fmla="*/ 33516 w 2485572"/>
                <a:gd name="connsiteY281" fmla="*/ 1269627 h 2538970"/>
                <a:gd name="connsiteX282" fmla="*/ 33516 w 2485572"/>
                <a:gd name="connsiteY282" fmla="*/ 1244348 h 2538970"/>
                <a:gd name="connsiteX283" fmla="*/ 64475 w 2485572"/>
                <a:gd name="connsiteY283" fmla="*/ 1213389 h 2538970"/>
                <a:gd name="connsiteX284" fmla="*/ 81233 w 2485572"/>
                <a:gd name="connsiteY284" fmla="*/ 1199471 h 2538970"/>
                <a:gd name="connsiteX285" fmla="*/ 86914 w 2485572"/>
                <a:gd name="connsiteY285" fmla="*/ 1190950 h 2538970"/>
                <a:gd name="connsiteX286" fmla="*/ 97991 w 2485572"/>
                <a:gd name="connsiteY286" fmla="*/ 1160275 h 2538970"/>
                <a:gd name="connsiteX287" fmla="*/ 95435 w 2485572"/>
                <a:gd name="connsiteY287" fmla="*/ 1151753 h 2538970"/>
                <a:gd name="connsiteX288" fmla="*/ 95435 w 2485572"/>
                <a:gd name="connsiteY288" fmla="*/ 1121078 h 2538970"/>
                <a:gd name="connsiteX289" fmla="*/ 100832 w 2485572"/>
                <a:gd name="connsiteY289" fmla="*/ 1112557 h 2538970"/>
                <a:gd name="connsiteX290" fmla="*/ 103672 w 2485572"/>
                <a:gd name="connsiteY290" fmla="*/ 1106876 h 2538970"/>
                <a:gd name="connsiteX291" fmla="*/ 154230 w 2485572"/>
                <a:gd name="connsiteY291" fmla="*/ 1070520 h 2538970"/>
                <a:gd name="connsiteX292" fmla="*/ 176668 w 2485572"/>
                <a:gd name="connsiteY292" fmla="*/ 1045241 h 2538970"/>
                <a:gd name="connsiteX293" fmla="*/ 176668 w 2485572"/>
                <a:gd name="connsiteY293" fmla="*/ 1037004 h 2538970"/>
                <a:gd name="connsiteX294" fmla="*/ 173828 w 2485572"/>
                <a:gd name="connsiteY294" fmla="*/ 1028483 h 2538970"/>
                <a:gd name="connsiteX295" fmla="*/ 157070 w 2485572"/>
                <a:gd name="connsiteY295" fmla="*/ 1008885 h 2538970"/>
                <a:gd name="connsiteX296" fmla="*/ 154230 w 2485572"/>
                <a:gd name="connsiteY296" fmla="*/ 1000648 h 2538970"/>
                <a:gd name="connsiteX297" fmla="*/ 157070 w 2485572"/>
                <a:gd name="connsiteY297" fmla="*/ 964008 h 2538970"/>
                <a:gd name="connsiteX298" fmla="*/ 154230 w 2485572"/>
                <a:gd name="connsiteY298" fmla="*/ 955771 h 2538970"/>
                <a:gd name="connsiteX299" fmla="*/ 126111 w 2485572"/>
                <a:gd name="connsiteY299" fmla="*/ 930492 h 2538970"/>
                <a:gd name="connsiteX300" fmla="*/ 112193 w 2485572"/>
                <a:gd name="connsiteY300" fmla="*/ 927652 h 2538970"/>
                <a:gd name="connsiteX301" fmla="*/ 109353 w 2485572"/>
                <a:gd name="connsiteY301" fmla="*/ 921971 h 2538970"/>
                <a:gd name="connsiteX302" fmla="*/ 109353 w 2485572"/>
                <a:gd name="connsiteY302" fmla="*/ 908053 h 2538970"/>
                <a:gd name="connsiteX303" fmla="*/ 117590 w 2485572"/>
                <a:gd name="connsiteY303" fmla="*/ 891295 h 2538970"/>
                <a:gd name="connsiteX304" fmla="*/ 123270 w 2485572"/>
                <a:gd name="connsiteY304" fmla="*/ 885615 h 2538970"/>
                <a:gd name="connsiteX305" fmla="*/ 148549 w 2485572"/>
                <a:gd name="connsiteY305" fmla="*/ 866016 h 2538970"/>
                <a:gd name="connsiteX306" fmla="*/ 128951 w 2485572"/>
                <a:gd name="connsiteY306" fmla="*/ 840738 h 2538970"/>
                <a:gd name="connsiteX307" fmla="*/ 126111 w 2485572"/>
                <a:gd name="connsiteY307" fmla="*/ 821139 h 2538970"/>
                <a:gd name="connsiteX308" fmla="*/ 140028 w 2485572"/>
                <a:gd name="connsiteY308" fmla="*/ 812618 h 2538970"/>
                <a:gd name="connsiteX309" fmla="*/ 142869 w 2485572"/>
                <a:gd name="connsiteY309" fmla="*/ 790464 h 2538970"/>
                <a:gd name="connsiteX310" fmla="*/ 154230 w 2485572"/>
                <a:gd name="connsiteY310" fmla="*/ 773422 h 2538970"/>
                <a:gd name="connsiteX311" fmla="*/ 157070 w 2485572"/>
                <a:gd name="connsiteY311" fmla="*/ 762344 h 2538970"/>
                <a:gd name="connsiteX312" fmla="*/ 157070 w 2485572"/>
                <a:gd name="connsiteY312" fmla="*/ 753824 h 2538970"/>
                <a:gd name="connsiteX313" fmla="*/ 145709 w 2485572"/>
                <a:gd name="connsiteY313" fmla="*/ 731385 h 2538970"/>
                <a:gd name="connsiteX314" fmla="*/ 145709 w 2485572"/>
                <a:gd name="connsiteY314" fmla="*/ 723148 h 2538970"/>
                <a:gd name="connsiteX315" fmla="*/ 159627 w 2485572"/>
                <a:gd name="connsiteY315" fmla="*/ 714627 h 2538970"/>
                <a:gd name="connsiteX316" fmla="*/ 204504 w 2485572"/>
                <a:gd name="connsiteY316" fmla="*/ 708946 h 2538970"/>
                <a:gd name="connsiteX317" fmla="*/ 232623 w 2485572"/>
                <a:gd name="connsiteY317" fmla="*/ 678271 h 2538970"/>
                <a:gd name="connsiteX318" fmla="*/ 232623 w 2485572"/>
                <a:gd name="connsiteY318" fmla="*/ 666909 h 2538970"/>
                <a:gd name="connsiteX319" fmla="*/ 215865 w 2485572"/>
                <a:gd name="connsiteY319" fmla="*/ 644755 h 2538970"/>
                <a:gd name="connsiteX320" fmla="*/ 218705 w 2485572"/>
                <a:gd name="connsiteY320" fmla="*/ 613795 h 2538970"/>
                <a:gd name="connsiteX321" fmla="*/ 241144 w 2485572"/>
                <a:gd name="connsiteY321" fmla="*/ 582836 h 2538970"/>
                <a:gd name="connsiteX322" fmla="*/ 252221 w 2485572"/>
                <a:gd name="connsiteY322" fmla="*/ 571758 h 2538970"/>
                <a:gd name="connsiteX323" fmla="*/ 285737 w 2485572"/>
                <a:gd name="connsiteY323" fmla="*/ 524041 h 2538970"/>
                <a:gd name="connsiteX324" fmla="*/ 291418 w 2485572"/>
                <a:gd name="connsiteY324" fmla="*/ 518644 h 2538970"/>
                <a:gd name="connsiteX325" fmla="*/ 322377 w 2485572"/>
                <a:gd name="connsiteY325" fmla="*/ 518644 h 2538970"/>
                <a:gd name="connsiteX326" fmla="*/ 333455 w 2485572"/>
                <a:gd name="connsiteY326" fmla="*/ 510123 h 2538970"/>
                <a:gd name="connsiteX327" fmla="*/ 341976 w 2485572"/>
                <a:gd name="connsiteY327" fmla="*/ 482004 h 2538970"/>
                <a:gd name="connsiteX328" fmla="*/ 347372 w 2485572"/>
                <a:gd name="connsiteY328" fmla="*/ 476607 h 2538970"/>
                <a:gd name="connsiteX329" fmla="*/ 386853 w 2485572"/>
                <a:gd name="connsiteY329" fmla="*/ 459565 h 2538970"/>
                <a:gd name="connsiteX330" fmla="*/ 389409 w 2485572"/>
                <a:gd name="connsiteY330" fmla="*/ 454169 h 2538970"/>
                <a:gd name="connsiteX331" fmla="*/ 400770 w 2485572"/>
                <a:gd name="connsiteY331" fmla="*/ 434570 h 2538970"/>
                <a:gd name="connsiteX332" fmla="*/ 414688 w 2485572"/>
                <a:gd name="connsiteY332" fmla="*/ 392534 h 2538970"/>
                <a:gd name="connsiteX333" fmla="*/ 428890 w 2485572"/>
                <a:gd name="connsiteY333" fmla="*/ 341976 h 2538970"/>
                <a:gd name="connsiteX334" fmla="*/ 434286 w 2485572"/>
                <a:gd name="connsiteY334" fmla="*/ 255062 h 2538970"/>
                <a:gd name="connsiteX335" fmla="*/ 437127 w 2485572"/>
                <a:gd name="connsiteY335" fmla="*/ 252221 h 2538970"/>
                <a:gd name="connsiteX336" fmla="*/ 448488 w 2485572"/>
                <a:gd name="connsiteY336" fmla="*/ 235463 h 2538970"/>
                <a:gd name="connsiteX337" fmla="*/ 468086 w 2485572"/>
                <a:gd name="connsiteY337" fmla="*/ 221546 h 2538970"/>
                <a:gd name="connsiteX338" fmla="*/ 501602 w 2485572"/>
                <a:gd name="connsiteY338" fmla="*/ 215865 h 2538970"/>
                <a:gd name="connsiteX339" fmla="*/ 512964 w 2485572"/>
                <a:gd name="connsiteY339" fmla="*/ 213025 h 2538970"/>
                <a:gd name="connsiteX340" fmla="*/ 555000 w 2485572"/>
                <a:gd name="connsiteY340" fmla="*/ 187746 h 2538970"/>
                <a:gd name="connsiteX341" fmla="*/ 557557 w 2485572"/>
                <a:gd name="connsiteY341" fmla="*/ 182349 h 2538970"/>
                <a:gd name="connsiteX342" fmla="*/ 602434 w 2485572"/>
                <a:gd name="connsiteY342" fmla="*/ 131791 h 2538970"/>
                <a:gd name="connsiteX343" fmla="*/ 605274 w 2485572"/>
                <a:gd name="connsiteY343" fmla="*/ 123270 h 2538970"/>
                <a:gd name="connsiteX344" fmla="*/ 594197 w 2485572"/>
                <a:gd name="connsiteY344" fmla="*/ 70156 h 2538970"/>
                <a:gd name="connsiteX345" fmla="*/ 650151 w 2485572"/>
                <a:gd name="connsiteY345" fmla="*/ 92595 h 2538970"/>
                <a:gd name="connsiteX346" fmla="*/ 664069 w 2485572"/>
                <a:gd name="connsiteY346" fmla="*/ 92595 h 2538970"/>
                <a:gd name="connsiteX347" fmla="*/ 689348 w 2485572"/>
                <a:gd name="connsiteY347" fmla="*/ 98275 h 2538970"/>
                <a:gd name="connsiteX348" fmla="*/ 723148 w 2485572"/>
                <a:gd name="connsiteY348" fmla="*/ 89754 h 2538970"/>
                <a:gd name="connsiteX349" fmla="*/ 725704 w 2485572"/>
                <a:gd name="connsiteY349" fmla="*/ 92595 h 2538970"/>
                <a:gd name="connsiteX350" fmla="*/ 731385 w 2485572"/>
                <a:gd name="connsiteY350" fmla="*/ 92595 h 2538970"/>
                <a:gd name="connsiteX351" fmla="*/ 737065 w 2485572"/>
                <a:gd name="connsiteY351" fmla="*/ 95435 h 2538970"/>
                <a:gd name="connsiteX352" fmla="*/ 742746 w 2485572"/>
                <a:gd name="connsiteY352" fmla="*/ 95435 h 2538970"/>
                <a:gd name="connsiteX353" fmla="*/ 779102 w 2485572"/>
                <a:gd name="connsiteY353" fmla="*/ 75837 h 2538970"/>
                <a:gd name="connsiteX354" fmla="*/ 818299 w 2485572"/>
                <a:gd name="connsiteY354" fmla="*/ 39197 h 2538970"/>
                <a:gd name="connsiteX355" fmla="*/ 823980 w 2485572"/>
                <a:gd name="connsiteY355" fmla="*/ 33800 h 2538970"/>
                <a:gd name="connsiteX356" fmla="*/ 851815 w 2485572"/>
                <a:gd name="connsiteY356" fmla="*/ 19598 h 2538970"/>
                <a:gd name="connsiteX357" fmla="*/ 854655 w 2485572"/>
                <a:gd name="connsiteY357" fmla="*/ 14202 h 2538970"/>
                <a:gd name="connsiteX358" fmla="*/ 888455 w 2485572"/>
                <a:gd name="connsiteY358" fmla="*/ 8521 h 2538970"/>
                <a:gd name="connsiteX359" fmla="*/ 893852 w 2485572"/>
                <a:gd name="connsiteY359" fmla="*/ 11361 h 2538970"/>
                <a:gd name="connsiteX360" fmla="*/ 933332 w 2485572"/>
                <a:gd name="connsiteY360" fmla="*/ 36640 h 2538970"/>
                <a:gd name="connsiteX361" fmla="*/ 938729 w 2485572"/>
                <a:gd name="connsiteY361" fmla="*/ 42037 h 2538970"/>
                <a:gd name="connsiteX362" fmla="*/ 969689 w 2485572"/>
                <a:gd name="connsiteY362" fmla="*/ 61635 h 2538970"/>
                <a:gd name="connsiteX363" fmla="*/ 972529 w 2485572"/>
                <a:gd name="connsiteY363" fmla="*/ 64475 h 2538970"/>
                <a:gd name="connsiteX364" fmla="*/ 977925 w 2485572"/>
                <a:gd name="connsiteY364" fmla="*/ 67316 h 2538970"/>
                <a:gd name="connsiteX365" fmla="*/ 1011725 w 2485572"/>
                <a:gd name="connsiteY365" fmla="*/ 67316 h 2538970"/>
                <a:gd name="connsiteX366" fmla="*/ 1031324 w 2485572"/>
                <a:gd name="connsiteY366" fmla="*/ 64475 h 2538970"/>
                <a:gd name="connsiteX367" fmla="*/ 1042401 w 2485572"/>
                <a:gd name="connsiteY367" fmla="*/ 64475 h 2538970"/>
                <a:gd name="connsiteX368" fmla="*/ 1104036 w 2485572"/>
                <a:gd name="connsiteY368" fmla="*/ 70156 h 2538970"/>
                <a:gd name="connsiteX369" fmla="*/ 1109717 w 2485572"/>
                <a:gd name="connsiteY369" fmla="*/ 75837 h 2538970"/>
                <a:gd name="connsiteX370" fmla="*/ 1118238 w 2485572"/>
                <a:gd name="connsiteY370" fmla="*/ 81233 h 2538970"/>
                <a:gd name="connsiteX371" fmla="*/ 1121078 w 2485572"/>
                <a:gd name="connsiteY371" fmla="*/ 84074 h 2538970"/>
                <a:gd name="connsiteX372" fmla="*/ 1143517 w 2485572"/>
                <a:gd name="connsiteY372" fmla="*/ 95435 h 2538970"/>
                <a:gd name="connsiteX373" fmla="*/ 1151754 w 2485572"/>
                <a:gd name="connsiteY373" fmla="*/ 100832 h 2538970"/>
                <a:gd name="connsiteX374" fmla="*/ 1171352 w 2485572"/>
                <a:gd name="connsiteY374" fmla="*/ 100832 h 2538970"/>
                <a:gd name="connsiteX375" fmla="*/ 1174192 w 2485572"/>
                <a:gd name="connsiteY375" fmla="*/ 98275 h 2538970"/>
                <a:gd name="connsiteX376" fmla="*/ 1188110 w 2485572"/>
                <a:gd name="connsiteY376" fmla="*/ 89754 h 2538970"/>
                <a:gd name="connsiteX377" fmla="*/ 1193791 w 2485572"/>
                <a:gd name="connsiteY377" fmla="*/ 84074 h 2538970"/>
                <a:gd name="connsiteX378" fmla="*/ 1238668 w 2485572"/>
                <a:gd name="connsiteY378" fmla="*/ 75837 h 2538970"/>
                <a:gd name="connsiteX379" fmla="*/ 1244348 w 2485572"/>
                <a:gd name="connsiteY379" fmla="*/ 78677 h 2538970"/>
                <a:gd name="connsiteX380" fmla="*/ 1272184 w 2485572"/>
                <a:gd name="connsiteY380" fmla="*/ 75837 h 2538970"/>
                <a:gd name="connsiteX381" fmla="*/ 1280705 w 2485572"/>
                <a:gd name="connsiteY381" fmla="*/ 72996 h 2538970"/>
                <a:gd name="connsiteX382" fmla="*/ 1286385 w 2485572"/>
                <a:gd name="connsiteY382" fmla="*/ 72996 h 2538970"/>
                <a:gd name="connsiteX383" fmla="*/ 1348020 w 2485572"/>
                <a:gd name="connsiteY383" fmla="*/ 50558 h 2538970"/>
                <a:gd name="connsiteX384" fmla="*/ 1350861 w 2485572"/>
                <a:gd name="connsiteY384" fmla="*/ 50558 h 2538970"/>
                <a:gd name="connsiteX385" fmla="*/ 1392898 w 2485572"/>
                <a:gd name="connsiteY385" fmla="*/ 39197 h 2538970"/>
                <a:gd name="connsiteX386" fmla="*/ 1406815 w 2485572"/>
                <a:gd name="connsiteY386" fmla="*/ 39197 h 2538970"/>
                <a:gd name="connsiteX387" fmla="*/ 1459929 w 2485572"/>
                <a:gd name="connsiteY387" fmla="*/ 36640 h 2538970"/>
                <a:gd name="connsiteX388" fmla="*/ 1468450 w 2485572"/>
                <a:gd name="connsiteY388" fmla="*/ 36640 h 2538970"/>
                <a:gd name="connsiteX389" fmla="*/ 1474131 w 2485572"/>
                <a:gd name="connsiteY389" fmla="*/ 33800 h 2538970"/>
                <a:gd name="connsiteX390" fmla="*/ 1479528 w 2485572"/>
                <a:gd name="connsiteY390" fmla="*/ 30960 h 2538970"/>
                <a:gd name="connsiteX391" fmla="*/ 1485208 w 2485572"/>
                <a:gd name="connsiteY391" fmla="*/ 30960 h 2538970"/>
                <a:gd name="connsiteX392" fmla="*/ 1544003 w 2485572"/>
                <a:gd name="connsiteY392" fmla="*/ 16758 h 2538970"/>
                <a:gd name="connsiteX393" fmla="*/ 1549684 w 2485572"/>
                <a:gd name="connsiteY393" fmla="*/ 14202 h 2538970"/>
                <a:gd name="connsiteX394" fmla="*/ 1555364 w 2485572"/>
                <a:gd name="connsiteY394" fmla="*/ 14202 h 2538970"/>
                <a:gd name="connsiteX395" fmla="*/ 1563601 w 2485572"/>
                <a:gd name="connsiteY395" fmla="*/ 11361 h 2538970"/>
                <a:gd name="connsiteX396" fmla="*/ 1614159 w 2485572"/>
                <a:gd name="connsiteY396" fmla="*/ 22439 h 2538970"/>
                <a:gd name="connsiteX397" fmla="*/ 1619840 w 2485572"/>
                <a:gd name="connsiteY397" fmla="*/ 19598 h 2538970"/>
                <a:gd name="connsiteX398" fmla="*/ 1630917 w 2485572"/>
                <a:gd name="connsiteY398" fmla="*/ 16758 h 2538970"/>
                <a:gd name="connsiteX399" fmla="*/ 1645119 w 2485572"/>
                <a:gd name="connsiteY399" fmla="*/ 8521 h 2538970"/>
                <a:gd name="connsiteX400" fmla="*/ 1653356 w 2485572"/>
                <a:gd name="connsiteY400" fmla="*/ 5681 h 2538970"/>
                <a:gd name="connsiteX401" fmla="*/ 1689712 w 2485572"/>
                <a:gd name="connsiteY401" fmla="*/ 0 h 2538970"/>
                <a:gd name="connsiteX402" fmla="*/ 1698233 w 2485572"/>
                <a:gd name="connsiteY402" fmla="*/ 11361 h 2538970"/>
                <a:gd name="connsiteX403" fmla="*/ 1703914 w 2485572"/>
                <a:gd name="connsiteY403" fmla="*/ 14202 h 2538970"/>
                <a:gd name="connsiteX404" fmla="*/ 1709310 w 2485572"/>
                <a:gd name="connsiteY404" fmla="*/ 16758 h 2538970"/>
                <a:gd name="connsiteX405" fmla="*/ 1717831 w 2485572"/>
                <a:gd name="connsiteY405" fmla="*/ 16758 h 2538970"/>
                <a:gd name="connsiteX406" fmla="*/ 1757028 w 2485572"/>
                <a:gd name="connsiteY406" fmla="*/ 22439 h 2538970"/>
                <a:gd name="connsiteX407" fmla="*/ 1762708 w 2485572"/>
                <a:gd name="connsiteY407" fmla="*/ 25279 h 2538970"/>
                <a:gd name="connsiteX408" fmla="*/ 1768389 w 2485572"/>
                <a:gd name="connsiteY408" fmla="*/ 25279 h 2538970"/>
                <a:gd name="connsiteX409" fmla="*/ 1787987 w 2485572"/>
                <a:gd name="connsiteY409" fmla="*/ 33800 h 2538970"/>
                <a:gd name="connsiteX410" fmla="*/ 1793384 w 2485572"/>
                <a:gd name="connsiteY410" fmla="*/ 33800 h 2538970"/>
                <a:gd name="connsiteX411" fmla="*/ 1801905 w 2485572"/>
                <a:gd name="connsiteY411" fmla="*/ 36640 h 2538970"/>
                <a:gd name="connsiteX412" fmla="*/ 1835421 w 2485572"/>
                <a:gd name="connsiteY412" fmla="*/ 42037 h 2538970"/>
                <a:gd name="connsiteX413" fmla="*/ 1891659 w 2485572"/>
                <a:gd name="connsiteY413" fmla="*/ 61635 h 2538970"/>
                <a:gd name="connsiteX414" fmla="*/ 1897340 w 2485572"/>
                <a:gd name="connsiteY414" fmla="*/ 64475 h 2538970"/>
                <a:gd name="connsiteX415" fmla="*/ 1899896 w 2485572"/>
                <a:gd name="connsiteY415" fmla="*/ 67316 h 2538970"/>
                <a:gd name="connsiteX416" fmla="*/ 1944774 w 2485572"/>
                <a:gd name="connsiteY416" fmla="*/ 123270 h 2538970"/>
                <a:gd name="connsiteX417" fmla="*/ 1947614 w 2485572"/>
                <a:gd name="connsiteY417" fmla="*/ 128951 h 2538970"/>
                <a:gd name="connsiteX418" fmla="*/ 1950454 w 2485572"/>
                <a:gd name="connsiteY418" fmla="*/ 131791 h 2538970"/>
                <a:gd name="connsiteX419" fmla="*/ 1956135 w 2485572"/>
                <a:gd name="connsiteY419" fmla="*/ 140312 h 2538970"/>
                <a:gd name="connsiteX420" fmla="*/ 1958975 w 2485572"/>
                <a:gd name="connsiteY420" fmla="*/ 145709 h 2538970"/>
                <a:gd name="connsiteX421" fmla="*/ 1961532 w 2485572"/>
                <a:gd name="connsiteY421" fmla="*/ 154230 h 2538970"/>
                <a:gd name="connsiteX422" fmla="*/ 1998172 w 2485572"/>
                <a:gd name="connsiteY422" fmla="*/ 204788 h 2538970"/>
                <a:gd name="connsiteX423" fmla="*/ 2003569 w 2485572"/>
                <a:gd name="connsiteY423" fmla="*/ 207344 h 2538970"/>
                <a:gd name="connsiteX424" fmla="*/ 2009249 w 2485572"/>
                <a:gd name="connsiteY424" fmla="*/ 210184 h 2538970"/>
                <a:gd name="connsiteX425" fmla="*/ 2017770 w 2485572"/>
                <a:gd name="connsiteY425" fmla="*/ 210184 h 2538970"/>
                <a:gd name="connsiteX426" fmla="*/ 2026007 w 2485572"/>
                <a:gd name="connsiteY426" fmla="*/ 213025 h 2538970"/>
                <a:gd name="connsiteX427" fmla="*/ 2037368 w 2485572"/>
                <a:gd name="connsiteY427" fmla="*/ 215865 h 2538970"/>
                <a:gd name="connsiteX428" fmla="*/ 2099003 w 2485572"/>
                <a:gd name="connsiteY428" fmla="*/ 221546 h 2538970"/>
                <a:gd name="connsiteX429" fmla="*/ 2104684 w 2485572"/>
                <a:gd name="connsiteY429" fmla="*/ 224386 h 2538970"/>
                <a:gd name="connsiteX430" fmla="*/ 2112921 w 2485572"/>
                <a:gd name="connsiteY430" fmla="*/ 224386 h 2538970"/>
                <a:gd name="connsiteX431" fmla="*/ 2124283 w 2485572"/>
                <a:gd name="connsiteY431" fmla="*/ 229783 h 2538970"/>
                <a:gd name="connsiteX432" fmla="*/ 2177397 w 2485572"/>
                <a:gd name="connsiteY432" fmla="*/ 229783 h 2538970"/>
                <a:gd name="connsiteX433" fmla="*/ 2185918 w 2485572"/>
                <a:gd name="connsiteY433" fmla="*/ 232623 h 2538970"/>
                <a:gd name="connsiteX434" fmla="*/ 2213753 w 2485572"/>
                <a:gd name="connsiteY434" fmla="*/ 226942 h 2538970"/>
                <a:gd name="connsiteX435" fmla="*/ 2219434 w 2485572"/>
                <a:gd name="connsiteY435" fmla="*/ 224386 h 2538970"/>
                <a:gd name="connsiteX436" fmla="*/ 2241872 w 2485572"/>
                <a:gd name="connsiteY436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0639 w 2485572"/>
                <a:gd name="connsiteY70" fmla="*/ 1888819 h 2538970"/>
                <a:gd name="connsiteX71" fmla="*/ 2163479 w 2485572"/>
                <a:gd name="connsiteY71" fmla="*/ 1894500 h 2538970"/>
                <a:gd name="connsiteX72" fmla="*/ 2169160 w 2485572"/>
                <a:gd name="connsiteY72" fmla="*/ 1900180 h 2538970"/>
                <a:gd name="connsiteX73" fmla="*/ 2188758 w 2485572"/>
                <a:gd name="connsiteY73" fmla="*/ 1930856 h 2538970"/>
                <a:gd name="connsiteX74" fmla="*/ 2191314 w 2485572"/>
                <a:gd name="connsiteY74" fmla="*/ 1936537 h 2538970"/>
                <a:gd name="connsiteX75" fmla="*/ 2219434 w 2485572"/>
                <a:gd name="connsiteY75" fmla="*/ 1970052 h 2538970"/>
                <a:gd name="connsiteX76" fmla="*/ 2236191 w 2485572"/>
                <a:gd name="connsiteY76" fmla="*/ 1992491 h 2538970"/>
                <a:gd name="connsiteX77" fmla="*/ 2239032 w 2485572"/>
                <a:gd name="connsiteY77" fmla="*/ 1995331 h 2538970"/>
                <a:gd name="connsiteX78" fmla="*/ 2250393 w 2485572"/>
                <a:gd name="connsiteY78" fmla="*/ 2014929 h 2538970"/>
                <a:gd name="connsiteX79" fmla="*/ 2278228 w 2485572"/>
                <a:gd name="connsiteY79" fmla="*/ 2048445 h 2538970"/>
                <a:gd name="connsiteX80" fmla="*/ 2286749 w 2485572"/>
                <a:gd name="connsiteY80" fmla="*/ 2065488 h 2538970"/>
                <a:gd name="connsiteX81" fmla="*/ 2295270 w 2485572"/>
                <a:gd name="connsiteY81" fmla="*/ 2085086 h 2538970"/>
                <a:gd name="connsiteX82" fmla="*/ 2295270 w 2485572"/>
                <a:gd name="connsiteY82" fmla="*/ 2087926 h 2538970"/>
                <a:gd name="connsiteX83" fmla="*/ 2292430 w 2485572"/>
                <a:gd name="connsiteY83" fmla="*/ 2093323 h 2538970"/>
                <a:gd name="connsiteX84" fmla="*/ 2275388 w 2485572"/>
                <a:gd name="connsiteY84" fmla="*/ 2127123 h 2538970"/>
                <a:gd name="connsiteX85" fmla="*/ 2275388 w 2485572"/>
                <a:gd name="connsiteY85" fmla="*/ 2132519 h 2538970"/>
                <a:gd name="connsiteX86" fmla="*/ 2272832 w 2485572"/>
                <a:gd name="connsiteY86" fmla="*/ 2138200 h 2538970"/>
                <a:gd name="connsiteX87" fmla="*/ 2283909 w 2485572"/>
                <a:gd name="connsiteY87" fmla="*/ 2172000 h 2538970"/>
                <a:gd name="connsiteX88" fmla="*/ 2295270 w 2485572"/>
                <a:gd name="connsiteY88" fmla="*/ 2199835 h 2538970"/>
                <a:gd name="connsiteX89" fmla="*/ 2295270 w 2485572"/>
                <a:gd name="connsiteY89" fmla="*/ 2205516 h 2538970"/>
                <a:gd name="connsiteX90" fmla="*/ 2297827 w 2485572"/>
                <a:gd name="connsiteY90" fmla="*/ 2211196 h 2538970"/>
                <a:gd name="connsiteX91" fmla="*/ 2295270 w 2485572"/>
                <a:gd name="connsiteY91" fmla="*/ 2216593 h 2538970"/>
                <a:gd name="connsiteX92" fmla="*/ 2275388 w 2485572"/>
                <a:gd name="connsiteY92" fmla="*/ 2272832 h 2538970"/>
                <a:gd name="connsiteX93" fmla="*/ 2275388 w 2485572"/>
                <a:gd name="connsiteY93" fmla="*/ 2278512 h 2538970"/>
                <a:gd name="connsiteX94" fmla="*/ 2272832 w 2485572"/>
                <a:gd name="connsiteY94" fmla="*/ 2283909 h 2538970"/>
                <a:gd name="connsiteX95" fmla="*/ 2269991 w 2485572"/>
                <a:gd name="connsiteY95" fmla="*/ 2312028 h 2538970"/>
                <a:gd name="connsiteX96" fmla="*/ 2269991 w 2485572"/>
                <a:gd name="connsiteY96" fmla="*/ 2317709 h 2538970"/>
                <a:gd name="connsiteX97" fmla="*/ 2278228 w 2485572"/>
                <a:gd name="connsiteY97" fmla="*/ 2345544 h 2538970"/>
                <a:gd name="connsiteX98" fmla="*/ 2281069 w 2485572"/>
                <a:gd name="connsiteY98" fmla="*/ 2354065 h 2538970"/>
                <a:gd name="connsiteX99" fmla="*/ 2283909 w 2485572"/>
                <a:gd name="connsiteY99" fmla="*/ 2356905 h 2538970"/>
                <a:gd name="connsiteX100" fmla="*/ 2289590 w 2485572"/>
                <a:gd name="connsiteY100" fmla="*/ 2365142 h 2538970"/>
                <a:gd name="connsiteX101" fmla="*/ 2278228 w 2485572"/>
                <a:gd name="connsiteY101" fmla="*/ 2396102 h 2538970"/>
                <a:gd name="connsiteX102" fmla="*/ 2275388 w 2485572"/>
                <a:gd name="connsiteY102" fmla="*/ 2401782 h 2538970"/>
                <a:gd name="connsiteX103" fmla="*/ 2258630 w 2485572"/>
                <a:gd name="connsiteY103" fmla="*/ 2429618 h 2538970"/>
                <a:gd name="connsiteX104" fmla="*/ 2255790 w 2485572"/>
                <a:gd name="connsiteY104" fmla="*/ 2435298 h 2538970"/>
                <a:gd name="connsiteX105" fmla="*/ 2253233 w 2485572"/>
                <a:gd name="connsiteY105" fmla="*/ 2463418 h 2538970"/>
                <a:gd name="connsiteX106" fmla="*/ 2258630 w 2485572"/>
                <a:gd name="connsiteY106" fmla="*/ 2483016 h 2538970"/>
                <a:gd name="connsiteX107" fmla="*/ 2258630 w 2485572"/>
                <a:gd name="connsiteY107" fmla="*/ 2488413 h 2538970"/>
                <a:gd name="connsiteX108" fmla="*/ 2239032 w 2485572"/>
                <a:gd name="connsiteY108" fmla="*/ 2513691 h 2538970"/>
                <a:gd name="connsiteX109" fmla="*/ 2236191 w 2485572"/>
                <a:gd name="connsiteY109" fmla="*/ 2522213 h 2538970"/>
                <a:gd name="connsiteX110" fmla="*/ 2225114 w 2485572"/>
                <a:gd name="connsiteY110" fmla="*/ 2538970 h 2538970"/>
                <a:gd name="connsiteX111" fmla="*/ 2216593 w 2485572"/>
                <a:gd name="connsiteY111" fmla="*/ 2538970 h 2538970"/>
                <a:gd name="connsiteX112" fmla="*/ 2191314 w 2485572"/>
                <a:gd name="connsiteY112" fmla="*/ 2530449 h 2538970"/>
                <a:gd name="connsiteX113" fmla="*/ 2185918 w 2485572"/>
                <a:gd name="connsiteY113" fmla="*/ 2525053 h 2538970"/>
                <a:gd name="connsiteX114" fmla="*/ 2174556 w 2485572"/>
                <a:gd name="connsiteY114" fmla="*/ 2502614 h 2538970"/>
                <a:gd name="connsiteX115" fmla="*/ 2154958 w 2485572"/>
                <a:gd name="connsiteY115" fmla="*/ 2480175 h 2538970"/>
                <a:gd name="connsiteX116" fmla="*/ 2154958 w 2485572"/>
                <a:gd name="connsiteY116" fmla="*/ 2471655 h 2538970"/>
                <a:gd name="connsiteX117" fmla="*/ 2152118 w 2485572"/>
                <a:gd name="connsiteY117" fmla="*/ 2452056 h 2538970"/>
                <a:gd name="connsiteX118" fmla="*/ 2143881 w 2485572"/>
                <a:gd name="connsiteY118" fmla="*/ 2418540 h 2538970"/>
                <a:gd name="connsiteX119" fmla="*/ 2143881 w 2485572"/>
                <a:gd name="connsiteY119" fmla="*/ 2415700 h 2538970"/>
                <a:gd name="connsiteX120" fmla="*/ 2138200 w 2485572"/>
                <a:gd name="connsiteY120" fmla="*/ 2396102 h 2538970"/>
                <a:gd name="connsiteX121" fmla="*/ 2135360 w 2485572"/>
                <a:gd name="connsiteY121" fmla="*/ 2393261 h 2538970"/>
                <a:gd name="connsiteX122" fmla="*/ 2129679 w 2485572"/>
                <a:gd name="connsiteY122" fmla="*/ 2390421 h 2538970"/>
                <a:gd name="connsiteX123" fmla="*/ 2099003 w 2485572"/>
                <a:gd name="connsiteY123" fmla="*/ 2387581 h 2538970"/>
                <a:gd name="connsiteX124" fmla="*/ 2087642 w 2485572"/>
                <a:gd name="connsiteY124" fmla="*/ 2384740 h 2538970"/>
                <a:gd name="connsiteX125" fmla="*/ 2070884 w 2485572"/>
                <a:gd name="connsiteY125" fmla="*/ 2376504 h 2538970"/>
                <a:gd name="connsiteX126" fmla="*/ 2068044 w 2485572"/>
                <a:gd name="connsiteY126" fmla="*/ 2370823 h 2538970"/>
                <a:gd name="connsiteX127" fmla="*/ 2051286 w 2485572"/>
                <a:gd name="connsiteY127" fmla="*/ 2354065 h 2538970"/>
                <a:gd name="connsiteX128" fmla="*/ 2048446 w 2485572"/>
                <a:gd name="connsiteY128" fmla="*/ 2348384 h 2538970"/>
                <a:gd name="connsiteX129" fmla="*/ 2043049 w 2485572"/>
                <a:gd name="connsiteY129" fmla="*/ 2325946 h 2538970"/>
                <a:gd name="connsiteX130" fmla="*/ 2014930 w 2485572"/>
                <a:gd name="connsiteY130" fmla="*/ 2300667 h 2538970"/>
                <a:gd name="connsiteX131" fmla="*/ 1986810 w 2485572"/>
                <a:gd name="connsiteY131" fmla="*/ 2300667 h 2538970"/>
                <a:gd name="connsiteX132" fmla="*/ 1956135 w 2485572"/>
                <a:gd name="connsiteY132" fmla="*/ 2303507 h 2538970"/>
                <a:gd name="connsiteX133" fmla="*/ 1950454 w 2485572"/>
                <a:gd name="connsiteY133" fmla="*/ 2300667 h 2538970"/>
                <a:gd name="connsiteX134" fmla="*/ 1928016 w 2485572"/>
                <a:gd name="connsiteY134" fmla="*/ 2278512 h 2538970"/>
                <a:gd name="connsiteX135" fmla="*/ 1925175 w 2485572"/>
                <a:gd name="connsiteY135" fmla="*/ 2272832 h 2538970"/>
                <a:gd name="connsiteX136" fmla="*/ 1885979 w 2485572"/>
                <a:gd name="connsiteY136" fmla="*/ 2261470 h 2538970"/>
                <a:gd name="connsiteX137" fmla="*/ 1872061 w 2485572"/>
                <a:gd name="connsiteY137" fmla="*/ 2222273 h 2538970"/>
                <a:gd name="connsiteX138" fmla="*/ 1869221 w 2485572"/>
                <a:gd name="connsiteY138" fmla="*/ 2194438 h 2538970"/>
                <a:gd name="connsiteX139" fmla="*/ 1869221 w 2485572"/>
                <a:gd name="connsiteY139" fmla="*/ 2185917 h 2538970"/>
                <a:gd name="connsiteX140" fmla="*/ 1863540 w 2485572"/>
                <a:gd name="connsiteY140" fmla="*/ 2163479 h 2538970"/>
                <a:gd name="connsiteX141" fmla="*/ 1860700 w 2485572"/>
                <a:gd name="connsiteY141" fmla="*/ 2154958 h 2538970"/>
                <a:gd name="connsiteX142" fmla="*/ 1855303 w 2485572"/>
                <a:gd name="connsiteY142" fmla="*/ 2152402 h 2538970"/>
                <a:gd name="connsiteX143" fmla="*/ 1813266 w 2485572"/>
                <a:gd name="connsiteY143" fmla="*/ 2166319 h 2538970"/>
                <a:gd name="connsiteX144" fmla="*/ 1810426 w 2485572"/>
                <a:gd name="connsiteY144" fmla="*/ 2177397 h 2538970"/>
                <a:gd name="connsiteX145" fmla="*/ 1818663 w 2485572"/>
                <a:gd name="connsiteY145" fmla="*/ 2194438 h 2538970"/>
                <a:gd name="connsiteX146" fmla="*/ 1818663 w 2485572"/>
                <a:gd name="connsiteY146" fmla="*/ 2211196 h 2538970"/>
                <a:gd name="connsiteX147" fmla="*/ 1813266 w 2485572"/>
                <a:gd name="connsiteY147" fmla="*/ 2214037 h 2538970"/>
                <a:gd name="connsiteX148" fmla="*/ 1776626 w 2485572"/>
                <a:gd name="connsiteY148" fmla="*/ 2208356 h 2538970"/>
                <a:gd name="connsiteX149" fmla="*/ 1771230 w 2485572"/>
                <a:gd name="connsiteY149" fmla="*/ 2205516 h 2538970"/>
                <a:gd name="connsiteX150" fmla="*/ 1762708 w 2485572"/>
                <a:gd name="connsiteY150" fmla="*/ 2202676 h 2538970"/>
                <a:gd name="connsiteX151" fmla="*/ 1748791 w 2485572"/>
                <a:gd name="connsiteY151" fmla="*/ 2202676 h 2538970"/>
                <a:gd name="connsiteX152" fmla="*/ 1740270 w 2485572"/>
                <a:gd name="connsiteY152" fmla="*/ 2194438 h 2538970"/>
                <a:gd name="connsiteX153" fmla="*/ 1731749 w 2485572"/>
                <a:gd name="connsiteY153" fmla="*/ 2188758 h 2538970"/>
                <a:gd name="connsiteX154" fmla="*/ 1723512 w 2485572"/>
                <a:gd name="connsiteY154" fmla="*/ 2174556 h 2538970"/>
                <a:gd name="connsiteX155" fmla="*/ 1703914 w 2485572"/>
                <a:gd name="connsiteY155" fmla="*/ 2169159 h 2538970"/>
                <a:gd name="connsiteX156" fmla="*/ 1698233 w 2485572"/>
                <a:gd name="connsiteY156" fmla="*/ 2166319 h 2538970"/>
                <a:gd name="connsiteX157" fmla="*/ 1692552 w 2485572"/>
                <a:gd name="connsiteY157" fmla="*/ 2163479 h 2538970"/>
                <a:gd name="connsiteX158" fmla="*/ 1656196 w 2485572"/>
                <a:gd name="connsiteY158" fmla="*/ 2160638 h 2538970"/>
                <a:gd name="connsiteX159" fmla="*/ 1647675 w 2485572"/>
                <a:gd name="connsiteY159" fmla="*/ 2163479 h 2538970"/>
                <a:gd name="connsiteX160" fmla="*/ 1605638 w 2485572"/>
                <a:gd name="connsiteY160" fmla="*/ 2169159 h 2538970"/>
                <a:gd name="connsiteX161" fmla="*/ 1600242 w 2485572"/>
                <a:gd name="connsiteY161" fmla="*/ 2169159 h 2538970"/>
                <a:gd name="connsiteX162" fmla="*/ 1566442 w 2485572"/>
                <a:gd name="connsiteY162" fmla="*/ 2146721 h 2538970"/>
                <a:gd name="connsiteX163" fmla="*/ 1563601 w 2485572"/>
                <a:gd name="connsiteY163" fmla="*/ 2143881 h 2538970"/>
                <a:gd name="connsiteX164" fmla="*/ 1561045 w 2485572"/>
                <a:gd name="connsiteY164" fmla="*/ 2141040 h 2538970"/>
                <a:gd name="connsiteX165" fmla="*/ 1541447 w 2485572"/>
                <a:gd name="connsiteY165" fmla="*/ 2112921 h 2538970"/>
                <a:gd name="connsiteX166" fmla="*/ 1535766 w 2485572"/>
                <a:gd name="connsiteY166" fmla="*/ 2107524 h 2538970"/>
                <a:gd name="connsiteX167" fmla="*/ 1501966 w 2485572"/>
                <a:gd name="connsiteY167" fmla="*/ 2090482 h 2538970"/>
                <a:gd name="connsiteX168" fmla="*/ 1496570 w 2485572"/>
                <a:gd name="connsiteY168" fmla="*/ 2087926 h 2538970"/>
                <a:gd name="connsiteX169" fmla="*/ 1493729 w 2485572"/>
                <a:gd name="connsiteY169" fmla="*/ 2085086 h 2538970"/>
                <a:gd name="connsiteX170" fmla="*/ 1488049 w 2485572"/>
                <a:gd name="connsiteY170" fmla="*/ 2082245 h 2538970"/>
                <a:gd name="connsiteX171" fmla="*/ 1426413 w 2485572"/>
                <a:gd name="connsiteY171" fmla="*/ 2059807 h 2538970"/>
                <a:gd name="connsiteX172" fmla="*/ 1364778 w 2485572"/>
                <a:gd name="connsiteY172" fmla="*/ 2056966 h 2538970"/>
                <a:gd name="connsiteX173" fmla="*/ 1336659 w 2485572"/>
                <a:gd name="connsiteY173" fmla="*/ 2048445 h 2538970"/>
                <a:gd name="connsiteX174" fmla="*/ 1311380 w 2485572"/>
                <a:gd name="connsiteY174" fmla="*/ 2034528 h 2538970"/>
                <a:gd name="connsiteX175" fmla="*/ 1305983 w 2485572"/>
                <a:gd name="connsiteY175" fmla="*/ 2031688 h 2538970"/>
                <a:gd name="connsiteX176" fmla="*/ 1303143 w 2485572"/>
                <a:gd name="connsiteY176" fmla="*/ 2026291 h 2538970"/>
                <a:gd name="connsiteX177" fmla="*/ 1300303 w 2485572"/>
                <a:gd name="connsiteY177" fmla="*/ 2023451 h 2538970"/>
                <a:gd name="connsiteX178" fmla="*/ 1266787 w 2485572"/>
                <a:gd name="connsiteY178" fmla="*/ 2006409 h 2538970"/>
                <a:gd name="connsiteX179" fmla="*/ 1255426 w 2485572"/>
                <a:gd name="connsiteY179" fmla="*/ 2006409 h 2538970"/>
                <a:gd name="connsiteX180" fmla="*/ 1238668 w 2485572"/>
                <a:gd name="connsiteY180" fmla="*/ 2001012 h 2538970"/>
                <a:gd name="connsiteX181" fmla="*/ 1232987 w 2485572"/>
                <a:gd name="connsiteY181" fmla="*/ 2001012 h 2538970"/>
                <a:gd name="connsiteX182" fmla="*/ 1216229 w 2485572"/>
                <a:gd name="connsiteY182" fmla="*/ 1995331 h 2538970"/>
                <a:gd name="connsiteX183" fmla="*/ 1213389 w 2485572"/>
                <a:gd name="connsiteY183" fmla="*/ 1992491 h 2538970"/>
                <a:gd name="connsiteX184" fmla="*/ 1185554 w 2485572"/>
                <a:gd name="connsiteY184" fmla="*/ 1984254 h 2538970"/>
                <a:gd name="connsiteX185" fmla="*/ 1179873 w 2485572"/>
                <a:gd name="connsiteY185" fmla="*/ 1984254 h 2538970"/>
                <a:gd name="connsiteX186" fmla="*/ 1157434 w 2485572"/>
                <a:gd name="connsiteY186" fmla="*/ 1981414 h 2538970"/>
                <a:gd name="connsiteX187" fmla="*/ 1109717 w 2485572"/>
                <a:gd name="connsiteY187" fmla="*/ 1947614 h 2538970"/>
                <a:gd name="connsiteX188" fmla="*/ 1098639 w 2485572"/>
                <a:gd name="connsiteY188" fmla="*/ 1944774 h 2538970"/>
                <a:gd name="connsiteX189" fmla="*/ 1067680 w 2485572"/>
                <a:gd name="connsiteY189" fmla="*/ 1919779 h 2538970"/>
                <a:gd name="connsiteX190" fmla="*/ 1056603 w 2485572"/>
                <a:gd name="connsiteY190" fmla="*/ 1888819 h 2538970"/>
                <a:gd name="connsiteX191" fmla="*/ 1053762 w 2485572"/>
                <a:gd name="connsiteY191" fmla="*/ 1880298 h 2538970"/>
                <a:gd name="connsiteX192" fmla="*/ 1022803 w 2485572"/>
                <a:gd name="connsiteY192" fmla="*/ 1860700 h 2538970"/>
                <a:gd name="connsiteX193" fmla="*/ 1019962 w 2485572"/>
                <a:gd name="connsiteY193" fmla="*/ 1858143 h 2538970"/>
                <a:gd name="connsiteX194" fmla="*/ 1006045 w 2485572"/>
                <a:gd name="connsiteY194" fmla="*/ 1824343 h 2538970"/>
                <a:gd name="connsiteX195" fmla="*/ 1006045 w 2485572"/>
                <a:gd name="connsiteY195" fmla="*/ 1813266 h 2538970"/>
                <a:gd name="connsiteX196" fmla="*/ 1011725 w 2485572"/>
                <a:gd name="connsiteY196" fmla="*/ 1793668 h 2538970"/>
                <a:gd name="connsiteX197" fmla="*/ 1019962 w 2485572"/>
                <a:gd name="connsiteY197" fmla="*/ 1768389 h 2538970"/>
                <a:gd name="connsiteX198" fmla="*/ 1025643 w 2485572"/>
                <a:gd name="connsiteY198" fmla="*/ 1737429 h 2538970"/>
                <a:gd name="connsiteX199" fmla="*/ 1025643 w 2485572"/>
                <a:gd name="connsiteY199" fmla="*/ 1723512 h 2538970"/>
                <a:gd name="connsiteX200" fmla="*/ 1019962 w 2485572"/>
                <a:gd name="connsiteY200" fmla="*/ 1720671 h 2538970"/>
                <a:gd name="connsiteX201" fmla="*/ 1014566 w 2485572"/>
                <a:gd name="connsiteY201" fmla="*/ 1712435 h 2538970"/>
                <a:gd name="connsiteX202" fmla="*/ 1011725 w 2485572"/>
                <a:gd name="connsiteY202" fmla="*/ 1709594 h 2538970"/>
                <a:gd name="connsiteX203" fmla="*/ 983606 w 2485572"/>
                <a:gd name="connsiteY203" fmla="*/ 1692552 h 2538970"/>
                <a:gd name="connsiteX204" fmla="*/ 977925 w 2485572"/>
                <a:gd name="connsiteY204" fmla="*/ 1692552 h 2538970"/>
                <a:gd name="connsiteX205" fmla="*/ 950090 w 2485572"/>
                <a:gd name="connsiteY205" fmla="*/ 1653356 h 2538970"/>
                <a:gd name="connsiteX206" fmla="*/ 950090 w 2485572"/>
                <a:gd name="connsiteY206" fmla="*/ 1639438 h 2538970"/>
                <a:gd name="connsiteX207" fmla="*/ 952931 w 2485572"/>
                <a:gd name="connsiteY207" fmla="*/ 1636598 h 2538970"/>
                <a:gd name="connsiteX208" fmla="*/ 975369 w 2485572"/>
                <a:gd name="connsiteY208" fmla="*/ 1597401 h 2538970"/>
                <a:gd name="connsiteX209" fmla="*/ 980766 w 2485572"/>
                <a:gd name="connsiteY209" fmla="*/ 1591721 h 2538970"/>
                <a:gd name="connsiteX210" fmla="*/ 1017406 w 2485572"/>
                <a:gd name="connsiteY210" fmla="*/ 1561045 h 2538970"/>
                <a:gd name="connsiteX211" fmla="*/ 1022803 w 2485572"/>
                <a:gd name="connsiteY211" fmla="*/ 1558205 h 2538970"/>
                <a:gd name="connsiteX212" fmla="*/ 1025643 w 2485572"/>
                <a:gd name="connsiteY212" fmla="*/ 1555364 h 2538970"/>
                <a:gd name="connsiteX213" fmla="*/ 1031324 w 2485572"/>
                <a:gd name="connsiteY213" fmla="*/ 1549684 h 2538970"/>
                <a:gd name="connsiteX214" fmla="*/ 1293866 w 2485572"/>
                <a:gd name="connsiteY214" fmla="*/ 1680648 h 2538970"/>
                <a:gd name="connsiteX215" fmla="*/ 1455791 w 2485572"/>
                <a:gd name="connsiteY215" fmla="*/ 1685410 h 2538970"/>
                <a:gd name="connsiteX216" fmla="*/ 1289417 w 2485572"/>
                <a:gd name="connsiteY216" fmla="*/ 1536685 h 2538970"/>
                <a:gd name="connsiteX217" fmla="*/ 1061999 w 2485572"/>
                <a:gd name="connsiteY217" fmla="*/ 1465610 h 2538970"/>
                <a:gd name="connsiteX218" fmla="*/ 1061999 w 2485572"/>
                <a:gd name="connsiteY218" fmla="*/ 1429254 h 2538970"/>
                <a:gd name="connsiteX219" fmla="*/ 1048082 w 2485572"/>
                <a:gd name="connsiteY219" fmla="*/ 1403975 h 2538970"/>
                <a:gd name="connsiteX220" fmla="*/ 1022803 w 2485572"/>
                <a:gd name="connsiteY220" fmla="*/ 1387217 h 2538970"/>
                <a:gd name="connsiteX221" fmla="*/ 1011725 w 2485572"/>
                <a:gd name="connsiteY221" fmla="*/ 1381536 h 2538970"/>
                <a:gd name="connsiteX222" fmla="*/ 1000364 w 2485572"/>
                <a:gd name="connsiteY222" fmla="*/ 1381536 h 2538970"/>
                <a:gd name="connsiteX223" fmla="*/ 961167 w 2485572"/>
                <a:gd name="connsiteY223" fmla="*/ 1376140 h 2538970"/>
                <a:gd name="connsiteX224" fmla="*/ 924811 w 2485572"/>
                <a:gd name="connsiteY224" fmla="*/ 1367618 h 2538970"/>
                <a:gd name="connsiteX225" fmla="*/ 919131 w 2485572"/>
                <a:gd name="connsiteY225" fmla="*/ 1367618 h 2538970"/>
                <a:gd name="connsiteX226" fmla="*/ 913450 w 2485572"/>
                <a:gd name="connsiteY226" fmla="*/ 1364778 h 2538970"/>
                <a:gd name="connsiteX227" fmla="*/ 908053 w 2485572"/>
                <a:gd name="connsiteY227" fmla="*/ 1364778 h 2538970"/>
                <a:gd name="connsiteX228" fmla="*/ 877094 w 2485572"/>
                <a:gd name="connsiteY228" fmla="*/ 1381536 h 2538970"/>
                <a:gd name="connsiteX229" fmla="*/ 868857 w 2485572"/>
                <a:gd name="connsiteY229" fmla="*/ 1390057 h 2538970"/>
                <a:gd name="connsiteX230" fmla="*/ 835057 w 2485572"/>
                <a:gd name="connsiteY230" fmla="*/ 1434934 h 2538970"/>
                <a:gd name="connsiteX231" fmla="*/ 832217 w 2485572"/>
                <a:gd name="connsiteY231" fmla="*/ 1440331 h 2538970"/>
                <a:gd name="connsiteX232" fmla="*/ 832217 w 2485572"/>
                <a:gd name="connsiteY232" fmla="*/ 1446012 h 2538970"/>
                <a:gd name="connsiteX233" fmla="*/ 767741 w 2485572"/>
                <a:gd name="connsiteY233" fmla="*/ 1513327 h 2538970"/>
                <a:gd name="connsiteX234" fmla="*/ 711787 w 2485572"/>
                <a:gd name="connsiteY234" fmla="*/ 1535766 h 2538970"/>
                <a:gd name="connsiteX235" fmla="*/ 686508 w 2485572"/>
                <a:gd name="connsiteY235" fmla="*/ 1541447 h 2538970"/>
                <a:gd name="connsiteX236" fmla="*/ 661513 w 2485572"/>
                <a:gd name="connsiteY236" fmla="*/ 1549684 h 2538970"/>
                <a:gd name="connsiteX237" fmla="*/ 658672 w 2485572"/>
                <a:gd name="connsiteY237" fmla="*/ 1552524 h 2538970"/>
                <a:gd name="connsiteX238" fmla="*/ 652992 w 2485572"/>
                <a:gd name="connsiteY238" fmla="*/ 1555364 h 2538970"/>
                <a:gd name="connsiteX239" fmla="*/ 624873 w 2485572"/>
                <a:gd name="connsiteY239" fmla="*/ 1561045 h 2538970"/>
                <a:gd name="connsiteX240" fmla="*/ 619476 w 2485572"/>
                <a:gd name="connsiteY240" fmla="*/ 1558205 h 2538970"/>
                <a:gd name="connsiteX241" fmla="*/ 616636 w 2485572"/>
                <a:gd name="connsiteY241" fmla="*/ 1555364 h 2538970"/>
                <a:gd name="connsiteX242" fmla="*/ 597037 w 2485572"/>
                <a:gd name="connsiteY242" fmla="*/ 1532926 h 2538970"/>
                <a:gd name="connsiteX243" fmla="*/ 594197 w 2485572"/>
                <a:gd name="connsiteY243" fmla="*/ 1521848 h 2538970"/>
                <a:gd name="connsiteX244" fmla="*/ 591357 w 2485572"/>
                <a:gd name="connsiteY244" fmla="*/ 1519008 h 2538970"/>
                <a:gd name="connsiteX245" fmla="*/ 566078 w 2485572"/>
                <a:gd name="connsiteY245" fmla="*/ 1482368 h 2538970"/>
                <a:gd name="connsiteX246" fmla="*/ 560397 w 2485572"/>
                <a:gd name="connsiteY246" fmla="*/ 1471291 h 2538970"/>
                <a:gd name="connsiteX247" fmla="*/ 555000 w 2485572"/>
                <a:gd name="connsiteY247" fmla="*/ 1465610 h 2538970"/>
                <a:gd name="connsiteX248" fmla="*/ 498762 w 2485572"/>
                <a:gd name="connsiteY248" fmla="*/ 1432094 h 2538970"/>
                <a:gd name="connsiteX249" fmla="*/ 490525 w 2485572"/>
                <a:gd name="connsiteY249" fmla="*/ 1429254 h 2538970"/>
                <a:gd name="connsiteX250" fmla="*/ 487685 w 2485572"/>
                <a:gd name="connsiteY250" fmla="*/ 1429254 h 2538970"/>
                <a:gd name="connsiteX251" fmla="*/ 462406 w 2485572"/>
                <a:gd name="connsiteY251" fmla="*/ 1426413 h 2538970"/>
                <a:gd name="connsiteX252" fmla="*/ 400770 w 2485572"/>
                <a:gd name="connsiteY252" fmla="*/ 1426413 h 2538970"/>
                <a:gd name="connsiteX253" fmla="*/ 392250 w 2485572"/>
                <a:gd name="connsiteY253" fmla="*/ 1423573 h 2538970"/>
                <a:gd name="connsiteX254" fmla="*/ 384013 w 2485572"/>
                <a:gd name="connsiteY254" fmla="*/ 1420733 h 2538970"/>
                <a:gd name="connsiteX255" fmla="*/ 375492 w 2485572"/>
                <a:gd name="connsiteY255" fmla="*/ 1420733 h 2538970"/>
                <a:gd name="connsiteX256" fmla="*/ 319537 w 2485572"/>
                <a:gd name="connsiteY256" fmla="*/ 1409655 h 2538970"/>
                <a:gd name="connsiteX257" fmla="*/ 313856 w 2485572"/>
                <a:gd name="connsiteY257" fmla="*/ 1406815 h 2538970"/>
                <a:gd name="connsiteX258" fmla="*/ 308176 w 2485572"/>
                <a:gd name="connsiteY258" fmla="*/ 1406815 h 2538970"/>
                <a:gd name="connsiteX259" fmla="*/ 297098 w 2485572"/>
                <a:gd name="connsiteY259" fmla="*/ 1401134 h 2538970"/>
                <a:gd name="connsiteX260" fmla="*/ 221546 w 2485572"/>
                <a:gd name="connsiteY260" fmla="*/ 1392898 h 2538970"/>
                <a:gd name="connsiteX261" fmla="*/ 213025 w 2485572"/>
                <a:gd name="connsiteY261" fmla="*/ 1392898 h 2538970"/>
                <a:gd name="connsiteX262" fmla="*/ 204504 w 2485572"/>
                <a:gd name="connsiteY262" fmla="*/ 1395738 h 2538970"/>
                <a:gd name="connsiteX263" fmla="*/ 154230 w 2485572"/>
                <a:gd name="connsiteY263" fmla="*/ 1406815 h 2538970"/>
                <a:gd name="connsiteX264" fmla="*/ 148549 w 2485572"/>
                <a:gd name="connsiteY264" fmla="*/ 1403975 h 2538970"/>
                <a:gd name="connsiteX265" fmla="*/ 137472 w 2485572"/>
                <a:gd name="connsiteY265" fmla="*/ 1398294 h 2538970"/>
                <a:gd name="connsiteX266" fmla="*/ 131791 w 2485572"/>
                <a:gd name="connsiteY266" fmla="*/ 1398294 h 2538970"/>
                <a:gd name="connsiteX267" fmla="*/ 67316 w 2485572"/>
                <a:gd name="connsiteY267" fmla="*/ 1418177 h 2538970"/>
                <a:gd name="connsiteX268" fmla="*/ 58795 w 2485572"/>
                <a:gd name="connsiteY268" fmla="*/ 1420733 h 2538970"/>
                <a:gd name="connsiteX269" fmla="*/ 50558 w 2485572"/>
                <a:gd name="connsiteY269" fmla="*/ 1423573 h 2538970"/>
                <a:gd name="connsiteX270" fmla="*/ 42037 w 2485572"/>
                <a:gd name="connsiteY270" fmla="*/ 1423573 h 2538970"/>
                <a:gd name="connsiteX271" fmla="*/ 5681 w 2485572"/>
                <a:gd name="connsiteY271" fmla="*/ 1432094 h 2538970"/>
                <a:gd name="connsiteX272" fmla="*/ 2840 w 2485572"/>
                <a:gd name="connsiteY272" fmla="*/ 1403975 h 2538970"/>
                <a:gd name="connsiteX273" fmla="*/ 0 w 2485572"/>
                <a:gd name="connsiteY273" fmla="*/ 1395738 h 2538970"/>
                <a:gd name="connsiteX274" fmla="*/ 5681 w 2485572"/>
                <a:gd name="connsiteY274" fmla="*/ 1373299 h 2538970"/>
                <a:gd name="connsiteX275" fmla="*/ 5681 w 2485572"/>
                <a:gd name="connsiteY275" fmla="*/ 1361938 h 2538970"/>
                <a:gd name="connsiteX276" fmla="*/ 11361 w 2485572"/>
                <a:gd name="connsiteY276" fmla="*/ 1345180 h 2538970"/>
                <a:gd name="connsiteX277" fmla="*/ 42037 w 2485572"/>
                <a:gd name="connsiteY277" fmla="*/ 1305983 h 2538970"/>
                <a:gd name="connsiteX278" fmla="*/ 47718 w 2485572"/>
                <a:gd name="connsiteY278" fmla="*/ 1294622 h 2538970"/>
                <a:gd name="connsiteX279" fmla="*/ 39197 w 2485572"/>
                <a:gd name="connsiteY279" fmla="*/ 1275024 h 2538970"/>
                <a:gd name="connsiteX280" fmla="*/ 33516 w 2485572"/>
                <a:gd name="connsiteY280" fmla="*/ 1269627 h 2538970"/>
                <a:gd name="connsiteX281" fmla="*/ 33516 w 2485572"/>
                <a:gd name="connsiteY281" fmla="*/ 1244348 h 2538970"/>
                <a:gd name="connsiteX282" fmla="*/ 64475 w 2485572"/>
                <a:gd name="connsiteY282" fmla="*/ 1213389 h 2538970"/>
                <a:gd name="connsiteX283" fmla="*/ 81233 w 2485572"/>
                <a:gd name="connsiteY283" fmla="*/ 1199471 h 2538970"/>
                <a:gd name="connsiteX284" fmla="*/ 86914 w 2485572"/>
                <a:gd name="connsiteY284" fmla="*/ 1190950 h 2538970"/>
                <a:gd name="connsiteX285" fmla="*/ 97991 w 2485572"/>
                <a:gd name="connsiteY285" fmla="*/ 1160275 h 2538970"/>
                <a:gd name="connsiteX286" fmla="*/ 95435 w 2485572"/>
                <a:gd name="connsiteY286" fmla="*/ 1151753 h 2538970"/>
                <a:gd name="connsiteX287" fmla="*/ 95435 w 2485572"/>
                <a:gd name="connsiteY287" fmla="*/ 1121078 h 2538970"/>
                <a:gd name="connsiteX288" fmla="*/ 100832 w 2485572"/>
                <a:gd name="connsiteY288" fmla="*/ 1112557 h 2538970"/>
                <a:gd name="connsiteX289" fmla="*/ 103672 w 2485572"/>
                <a:gd name="connsiteY289" fmla="*/ 1106876 h 2538970"/>
                <a:gd name="connsiteX290" fmla="*/ 154230 w 2485572"/>
                <a:gd name="connsiteY290" fmla="*/ 1070520 h 2538970"/>
                <a:gd name="connsiteX291" fmla="*/ 176668 w 2485572"/>
                <a:gd name="connsiteY291" fmla="*/ 1045241 h 2538970"/>
                <a:gd name="connsiteX292" fmla="*/ 176668 w 2485572"/>
                <a:gd name="connsiteY292" fmla="*/ 1037004 h 2538970"/>
                <a:gd name="connsiteX293" fmla="*/ 173828 w 2485572"/>
                <a:gd name="connsiteY293" fmla="*/ 1028483 h 2538970"/>
                <a:gd name="connsiteX294" fmla="*/ 157070 w 2485572"/>
                <a:gd name="connsiteY294" fmla="*/ 1008885 h 2538970"/>
                <a:gd name="connsiteX295" fmla="*/ 154230 w 2485572"/>
                <a:gd name="connsiteY295" fmla="*/ 1000648 h 2538970"/>
                <a:gd name="connsiteX296" fmla="*/ 157070 w 2485572"/>
                <a:gd name="connsiteY296" fmla="*/ 964008 h 2538970"/>
                <a:gd name="connsiteX297" fmla="*/ 154230 w 2485572"/>
                <a:gd name="connsiteY297" fmla="*/ 955771 h 2538970"/>
                <a:gd name="connsiteX298" fmla="*/ 126111 w 2485572"/>
                <a:gd name="connsiteY298" fmla="*/ 930492 h 2538970"/>
                <a:gd name="connsiteX299" fmla="*/ 112193 w 2485572"/>
                <a:gd name="connsiteY299" fmla="*/ 927652 h 2538970"/>
                <a:gd name="connsiteX300" fmla="*/ 109353 w 2485572"/>
                <a:gd name="connsiteY300" fmla="*/ 921971 h 2538970"/>
                <a:gd name="connsiteX301" fmla="*/ 109353 w 2485572"/>
                <a:gd name="connsiteY301" fmla="*/ 908053 h 2538970"/>
                <a:gd name="connsiteX302" fmla="*/ 117590 w 2485572"/>
                <a:gd name="connsiteY302" fmla="*/ 891295 h 2538970"/>
                <a:gd name="connsiteX303" fmla="*/ 123270 w 2485572"/>
                <a:gd name="connsiteY303" fmla="*/ 885615 h 2538970"/>
                <a:gd name="connsiteX304" fmla="*/ 148549 w 2485572"/>
                <a:gd name="connsiteY304" fmla="*/ 866016 h 2538970"/>
                <a:gd name="connsiteX305" fmla="*/ 128951 w 2485572"/>
                <a:gd name="connsiteY305" fmla="*/ 840738 h 2538970"/>
                <a:gd name="connsiteX306" fmla="*/ 126111 w 2485572"/>
                <a:gd name="connsiteY306" fmla="*/ 821139 h 2538970"/>
                <a:gd name="connsiteX307" fmla="*/ 140028 w 2485572"/>
                <a:gd name="connsiteY307" fmla="*/ 812618 h 2538970"/>
                <a:gd name="connsiteX308" fmla="*/ 142869 w 2485572"/>
                <a:gd name="connsiteY308" fmla="*/ 790464 h 2538970"/>
                <a:gd name="connsiteX309" fmla="*/ 154230 w 2485572"/>
                <a:gd name="connsiteY309" fmla="*/ 773422 h 2538970"/>
                <a:gd name="connsiteX310" fmla="*/ 157070 w 2485572"/>
                <a:gd name="connsiteY310" fmla="*/ 762344 h 2538970"/>
                <a:gd name="connsiteX311" fmla="*/ 157070 w 2485572"/>
                <a:gd name="connsiteY311" fmla="*/ 753824 h 2538970"/>
                <a:gd name="connsiteX312" fmla="*/ 145709 w 2485572"/>
                <a:gd name="connsiteY312" fmla="*/ 731385 h 2538970"/>
                <a:gd name="connsiteX313" fmla="*/ 145709 w 2485572"/>
                <a:gd name="connsiteY313" fmla="*/ 723148 h 2538970"/>
                <a:gd name="connsiteX314" fmla="*/ 159627 w 2485572"/>
                <a:gd name="connsiteY314" fmla="*/ 714627 h 2538970"/>
                <a:gd name="connsiteX315" fmla="*/ 204504 w 2485572"/>
                <a:gd name="connsiteY315" fmla="*/ 708946 h 2538970"/>
                <a:gd name="connsiteX316" fmla="*/ 232623 w 2485572"/>
                <a:gd name="connsiteY316" fmla="*/ 678271 h 2538970"/>
                <a:gd name="connsiteX317" fmla="*/ 232623 w 2485572"/>
                <a:gd name="connsiteY317" fmla="*/ 666909 h 2538970"/>
                <a:gd name="connsiteX318" fmla="*/ 215865 w 2485572"/>
                <a:gd name="connsiteY318" fmla="*/ 644755 h 2538970"/>
                <a:gd name="connsiteX319" fmla="*/ 218705 w 2485572"/>
                <a:gd name="connsiteY319" fmla="*/ 613795 h 2538970"/>
                <a:gd name="connsiteX320" fmla="*/ 241144 w 2485572"/>
                <a:gd name="connsiteY320" fmla="*/ 582836 h 2538970"/>
                <a:gd name="connsiteX321" fmla="*/ 252221 w 2485572"/>
                <a:gd name="connsiteY321" fmla="*/ 571758 h 2538970"/>
                <a:gd name="connsiteX322" fmla="*/ 285737 w 2485572"/>
                <a:gd name="connsiteY322" fmla="*/ 524041 h 2538970"/>
                <a:gd name="connsiteX323" fmla="*/ 291418 w 2485572"/>
                <a:gd name="connsiteY323" fmla="*/ 518644 h 2538970"/>
                <a:gd name="connsiteX324" fmla="*/ 322377 w 2485572"/>
                <a:gd name="connsiteY324" fmla="*/ 518644 h 2538970"/>
                <a:gd name="connsiteX325" fmla="*/ 333455 w 2485572"/>
                <a:gd name="connsiteY325" fmla="*/ 510123 h 2538970"/>
                <a:gd name="connsiteX326" fmla="*/ 341976 w 2485572"/>
                <a:gd name="connsiteY326" fmla="*/ 482004 h 2538970"/>
                <a:gd name="connsiteX327" fmla="*/ 347372 w 2485572"/>
                <a:gd name="connsiteY327" fmla="*/ 476607 h 2538970"/>
                <a:gd name="connsiteX328" fmla="*/ 386853 w 2485572"/>
                <a:gd name="connsiteY328" fmla="*/ 459565 h 2538970"/>
                <a:gd name="connsiteX329" fmla="*/ 389409 w 2485572"/>
                <a:gd name="connsiteY329" fmla="*/ 454169 h 2538970"/>
                <a:gd name="connsiteX330" fmla="*/ 400770 w 2485572"/>
                <a:gd name="connsiteY330" fmla="*/ 434570 h 2538970"/>
                <a:gd name="connsiteX331" fmla="*/ 414688 w 2485572"/>
                <a:gd name="connsiteY331" fmla="*/ 392534 h 2538970"/>
                <a:gd name="connsiteX332" fmla="*/ 428890 w 2485572"/>
                <a:gd name="connsiteY332" fmla="*/ 341976 h 2538970"/>
                <a:gd name="connsiteX333" fmla="*/ 434286 w 2485572"/>
                <a:gd name="connsiteY333" fmla="*/ 255062 h 2538970"/>
                <a:gd name="connsiteX334" fmla="*/ 437127 w 2485572"/>
                <a:gd name="connsiteY334" fmla="*/ 252221 h 2538970"/>
                <a:gd name="connsiteX335" fmla="*/ 448488 w 2485572"/>
                <a:gd name="connsiteY335" fmla="*/ 235463 h 2538970"/>
                <a:gd name="connsiteX336" fmla="*/ 468086 w 2485572"/>
                <a:gd name="connsiteY336" fmla="*/ 221546 h 2538970"/>
                <a:gd name="connsiteX337" fmla="*/ 501602 w 2485572"/>
                <a:gd name="connsiteY337" fmla="*/ 215865 h 2538970"/>
                <a:gd name="connsiteX338" fmla="*/ 512964 w 2485572"/>
                <a:gd name="connsiteY338" fmla="*/ 213025 h 2538970"/>
                <a:gd name="connsiteX339" fmla="*/ 555000 w 2485572"/>
                <a:gd name="connsiteY339" fmla="*/ 187746 h 2538970"/>
                <a:gd name="connsiteX340" fmla="*/ 557557 w 2485572"/>
                <a:gd name="connsiteY340" fmla="*/ 182349 h 2538970"/>
                <a:gd name="connsiteX341" fmla="*/ 602434 w 2485572"/>
                <a:gd name="connsiteY341" fmla="*/ 131791 h 2538970"/>
                <a:gd name="connsiteX342" fmla="*/ 605274 w 2485572"/>
                <a:gd name="connsiteY342" fmla="*/ 123270 h 2538970"/>
                <a:gd name="connsiteX343" fmla="*/ 594197 w 2485572"/>
                <a:gd name="connsiteY343" fmla="*/ 70156 h 2538970"/>
                <a:gd name="connsiteX344" fmla="*/ 650151 w 2485572"/>
                <a:gd name="connsiteY344" fmla="*/ 92595 h 2538970"/>
                <a:gd name="connsiteX345" fmla="*/ 664069 w 2485572"/>
                <a:gd name="connsiteY345" fmla="*/ 92595 h 2538970"/>
                <a:gd name="connsiteX346" fmla="*/ 689348 w 2485572"/>
                <a:gd name="connsiteY346" fmla="*/ 98275 h 2538970"/>
                <a:gd name="connsiteX347" fmla="*/ 723148 w 2485572"/>
                <a:gd name="connsiteY347" fmla="*/ 89754 h 2538970"/>
                <a:gd name="connsiteX348" fmla="*/ 725704 w 2485572"/>
                <a:gd name="connsiteY348" fmla="*/ 92595 h 2538970"/>
                <a:gd name="connsiteX349" fmla="*/ 731385 w 2485572"/>
                <a:gd name="connsiteY349" fmla="*/ 92595 h 2538970"/>
                <a:gd name="connsiteX350" fmla="*/ 737065 w 2485572"/>
                <a:gd name="connsiteY350" fmla="*/ 95435 h 2538970"/>
                <a:gd name="connsiteX351" fmla="*/ 742746 w 2485572"/>
                <a:gd name="connsiteY351" fmla="*/ 95435 h 2538970"/>
                <a:gd name="connsiteX352" fmla="*/ 779102 w 2485572"/>
                <a:gd name="connsiteY352" fmla="*/ 75837 h 2538970"/>
                <a:gd name="connsiteX353" fmla="*/ 818299 w 2485572"/>
                <a:gd name="connsiteY353" fmla="*/ 39197 h 2538970"/>
                <a:gd name="connsiteX354" fmla="*/ 823980 w 2485572"/>
                <a:gd name="connsiteY354" fmla="*/ 33800 h 2538970"/>
                <a:gd name="connsiteX355" fmla="*/ 851815 w 2485572"/>
                <a:gd name="connsiteY355" fmla="*/ 19598 h 2538970"/>
                <a:gd name="connsiteX356" fmla="*/ 854655 w 2485572"/>
                <a:gd name="connsiteY356" fmla="*/ 14202 h 2538970"/>
                <a:gd name="connsiteX357" fmla="*/ 888455 w 2485572"/>
                <a:gd name="connsiteY357" fmla="*/ 8521 h 2538970"/>
                <a:gd name="connsiteX358" fmla="*/ 893852 w 2485572"/>
                <a:gd name="connsiteY358" fmla="*/ 11361 h 2538970"/>
                <a:gd name="connsiteX359" fmla="*/ 933332 w 2485572"/>
                <a:gd name="connsiteY359" fmla="*/ 36640 h 2538970"/>
                <a:gd name="connsiteX360" fmla="*/ 938729 w 2485572"/>
                <a:gd name="connsiteY360" fmla="*/ 42037 h 2538970"/>
                <a:gd name="connsiteX361" fmla="*/ 969689 w 2485572"/>
                <a:gd name="connsiteY361" fmla="*/ 61635 h 2538970"/>
                <a:gd name="connsiteX362" fmla="*/ 972529 w 2485572"/>
                <a:gd name="connsiteY362" fmla="*/ 64475 h 2538970"/>
                <a:gd name="connsiteX363" fmla="*/ 977925 w 2485572"/>
                <a:gd name="connsiteY363" fmla="*/ 67316 h 2538970"/>
                <a:gd name="connsiteX364" fmla="*/ 1011725 w 2485572"/>
                <a:gd name="connsiteY364" fmla="*/ 67316 h 2538970"/>
                <a:gd name="connsiteX365" fmla="*/ 1031324 w 2485572"/>
                <a:gd name="connsiteY365" fmla="*/ 64475 h 2538970"/>
                <a:gd name="connsiteX366" fmla="*/ 1042401 w 2485572"/>
                <a:gd name="connsiteY366" fmla="*/ 64475 h 2538970"/>
                <a:gd name="connsiteX367" fmla="*/ 1104036 w 2485572"/>
                <a:gd name="connsiteY367" fmla="*/ 70156 h 2538970"/>
                <a:gd name="connsiteX368" fmla="*/ 1109717 w 2485572"/>
                <a:gd name="connsiteY368" fmla="*/ 75837 h 2538970"/>
                <a:gd name="connsiteX369" fmla="*/ 1118238 w 2485572"/>
                <a:gd name="connsiteY369" fmla="*/ 81233 h 2538970"/>
                <a:gd name="connsiteX370" fmla="*/ 1121078 w 2485572"/>
                <a:gd name="connsiteY370" fmla="*/ 84074 h 2538970"/>
                <a:gd name="connsiteX371" fmla="*/ 1143517 w 2485572"/>
                <a:gd name="connsiteY371" fmla="*/ 95435 h 2538970"/>
                <a:gd name="connsiteX372" fmla="*/ 1151754 w 2485572"/>
                <a:gd name="connsiteY372" fmla="*/ 100832 h 2538970"/>
                <a:gd name="connsiteX373" fmla="*/ 1171352 w 2485572"/>
                <a:gd name="connsiteY373" fmla="*/ 100832 h 2538970"/>
                <a:gd name="connsiteX374" fmla="*/ 1174192 w 2485572"/>
                <a:gd name="connsiteY374" fmla="*/ 98275 h 2538970"/>
                <a:gd name="connsiteX375" fmla="*/ 1188110 w 2485572"/>
                <a:gd name="connsiteY375" fmla="*/ 89754 h 2538970"/>
                <a:gd name="connsiteX376" fmla="*/ 1193791 w 2485572"/>
                <a:gd name="connsiteY376" fmla="*/ 84074 h 2538970"/>
                <a:gd name="connsiteX377" fmla="*/ 1238668 w 2485572"/>
                <a:gd name="connsiteY377" fmla="*/ 75837 h 2538970"/>
                <a:gd name="connsiteX378" fmla="*/ 1244348 w 2485572"/>
                <a:gd name="connsiteY378" fmla="*/ 78677 h 2538970"/>
                <a:gd name="connsiteX379" fmla="*/ 1272184 w 2485572"/>
                <a:gd name="connsiteY379" fmla="*/ 75837 h 2538970"/>
                <a:gd name="connsiteX380" fmla="*/ 1280705 w 2485572"/>
                <a:gd name="connsiteY380" fmla="*/ 72996 h 2538970"/>
                <a:gd name="connsiteX381" fmla="*/ 1286385 w 2485572"/>
                <a:gd name="connsiteY381" fmla="*/ 72996 h 2538970"/>
                <a:gd name="connsiteX382" fmla="*/ 1348020 w 2485572"/>
                <a:gd name="connsiteY382" fmla="*/ 50558 h 2538970"/>
                <a:gd name="connsiteX383" fmla="*/ 1350861 w 2485572"/>
                <a:gd name="connsiteY383" fmla="*/ 50558 h 2538970"/>
                <a:gd name="connsiteX384" fmla="*/ 1392898 w 2485572"/>
                <a:gd name="connsiteY384" fmla="*/ 39197 h 2538970"/>
                <a:gd name="connsiteX385" fmla="*/ 1406815 w 2485572"/>
                <a:gd name="connsiteY385" fmla="*/ 39197 h 2538970"/>
                <a:gd name="connsiteX386" fmla="*/ 1459929 w 2485572"/>
                <a:gd name="connsiteY386" fmla="*/ 36640 h 2538970"/>
                <a:gd name="connsiteX387" fmla="*/ 1468450 w 2485572"/>
                <a:gd name="connsiteY387" fmla="*/ 36640 h 2538970"/>
                <a:gd name="connsiteX388" fmla="*/ 1474131 w 2485572"/>
                <a:gd name="connsiteY388" fmla="*/ 33800 h 2538970"/>
                <a:gd name="connsiteX389" fmla="*/ 1479528 w 2485572"/>
                <a:gd name="connsiteY389" fmla="*/ 30960 h 2538970"/>
                <a:gd name="connsiteX390" fmla="*/ 1485208 w 2485572"/>
                <a:gd name="connsiteY390" fmla="*/ 30960 h 2538970"/>
                <a:gd name="connsiteX391" fmla="*/ 1544003 w 2485572"/>
                <a:gd name="connsiteY391" fmla="*/ 16758 h 2538970"/>
                <a:gd name="connsiteX392" fmla="*/ 1549684 w 2485572"/>
                <a:gd name="connsiteY392" fmla="*/ 14202 h 2538970"/>
                <a:gd name="connsiteX393" fmla="*/ 1555364 w 2485572"/>
                <a:gd name="connsiteY393" fmla="*/ 14202 h 2538970"/>
                <a:gd name="connsiteX394" fmla="*/ 1563601 w 2485572"/>
                <a:gd name="connsiteY394" fmla="*/ 11361 h 2538970"/>
                <a:gd name="connsiteX395" fmla="*/ 1614159 w 2485572"/>
                <a:gd name="connsiteY395" fmla="*/ 22439 h 2538970"/>
                <a:gd name="connsiteX396" fmla="*/ 1619840 w 2485572"/>
                <a:gd name="connsiteY396" fmla="*/ 19598 h 2538970"/>
                <a:gd name="connsiteX397" fmla="*/ 1630917 w 2485572"/>
                <a:gd name="connsiteY397" fmla="*/ 16758 h 2538970"/>
                <a:gd name="connsiteX398" fmla="*/ 1645119 w 2485572"/>
                <a:gd name="connsiteY398" fmla="*/ 8521 h 2538970"/>
                <a:gd name="connsiteX399" fmla="*/ 1653356 w 2485572"/>
                <a:gd name="connsiteY399" fmla="*/ 5681 h 2538970"/>
                <a:gd name="connsiteX400" fmla="*/ 1689712 w 2485572"/>
                <a:gd name="connsiteY400" fmla="*/ 0 h 2538970"/>
                <a:gd name="connsiteX401" fmla="*/ 1698233 w 2485572"/>
                <a:gd name="connsiteY401" fmla="*/ 11361 h 2538970"/>
                <a:gd name="connsiteX402" fmla="*/ 1703914 w 2485572"/>
                <a:gd name="connsiteY402" fmla="*/ 14202 h 2538970"/>
                <a:gd name="connsiteX403" fmla="*/ 1709310 w 2485572"/>
                <a:gd name="connsiteY403" fmla="*/ 16758 h 2538970"/>
                <a:gd name="connsiteX404" fmla="*/ 1717831 w 2485572"/>
                <a:gd name="connsiteY404" fmla="*/ 16758 h 2538970"/>
                <a:gd name="connsiteX405" fmla="*/ 1757028 w 2485572"/>
                <a:gd name="connsiteY405" fmla="*/ 22439 h 2538970"/>
                <a:gd name="connsiteX406" fmla="*/ 1762708 w 2485572"/>
                <a:gd name="connsiteY406" fmla="*/ 25279 h 2538970"/>
                <a:gd name="connsiteX407" fmla="*/ 1768389 w 2485572"/>
                <a:gd name="connsiteY407" fmla="*/ 25279 h 2538970"/>
                <a:gd name="connsiteX408" fmla="*/ 1787987 w 2485572"/>
                <a:gd name="connsiteY408" fmla="*/ 33800 h 2538970"/>
                <a:gd name="connsiteX409" fmla="*/ 1793384 w 2485572"/>
                <a:gd name="connsiteY409" fmla="*/ 33800 h 2538970"/>
                <a:gd name="connsiteX410" fmla="*/ 1801905 w 2485572"/>
                <a:gd name="connsiteY410" fmla="*/ 36640 h 2538970"/>
                <a:gd name="connsiteX411" fmla="*/ 1835421 w 2485572"/>
                <a:gd name="connsiteY411" fmla="*/ 42037 h 2538970"/>
                <a:gd name="connsiteX412" fmla="*/ 1891659 w 2485572"/>
                <a:gd name="connsiteY412" fmla="*/ 61635 h 2538970"/>
                <a:gd name="connsiteX413" fmla="*/ 1897340 w 2485572"/>
                <a:gd name="connsiteY413" fmla="*/ 64475 h 2538970"/>
                <a:gd name="connsiteX414" fmla="*/ 1899896 w 2485572"/>
                <a:gd name="connsiteY414" fmla="*/ 67316 h 2538970"/>
                <a:gd name="connsiteX415" fmla="*/ 1944774 w 2485572"/>
                <a:gd name="connsiteY415" fmla="*/ 123270 h 2538970"/>
                <a:gd name="connsiteX416" fmla="*/ 1947614 w 2485572"/>
                <a:gd name="connsiteY416" fmla="*/ 128951 h 2538970"/>
                <a:gd name="connsiteX417" fmla="*/ 1950454 w 2485572"/>
                <a:gd name="connsiteY417" fmla="*/ 131791 h 2538970"/>
                <a:gd name="connsiteX418" fmla="*/ 1956135 w 2485572"/>
                <a:gd name="connsiteY418" fmla="*/ 140312 h 2538970"/>
                <a:gd name="connsiteX419" fmla="*/ 1958975 w 2485572"/>
                <a:gd name="connsiteY419" fmla="*/ 145709 h 2538970"/>
                <a:gd name="connsiteX420" fmla="*/ 1961532 w 2485572"/>
                <a:gd name="connsiteY420" fmla="*/ 154230 h 2538970"/>
                <a:gd name="connsiteX421" fmla="*/ 1998172 w 2485572"/>
                <a:gd name="connsiteY421" fmla="*/ 204788 h 2538970"/>
                <a:gd name="connsiteX422" fmla="*/ 2003569 w 2485572"/>
                <a:gd name="connsiteY422" fmla="*/ 207344 h 2538970"/>
                <a:gd name="connsiteX423" fmla="*/ 2009249 w 2485572"/>
                <a:gd name="connsiteY423" fmla="*/ 210184 h 2538970"/>
                <a:gd name="connsiteX424" fmla="*/ 2017770 w 2485572"/>
                <a:gd name="connsiteY424" fmla="*/ 210184 h 2538970"/>
                <a:gd name="connsiteX425" fmla="*/ 2026007 w 2485572"/>
                <a:gd name="connsiteY425" fmla="*/ 213025 h 2538970"/>
                <a:gd name="connsiteX426" fmla="*/ 2037368 w 2485572"/>
                <a:gd name="connsiteY426" fmla="*/ 215865 h 2538970"/>
                <a:gd name="connsiteX427" fmla="*/ 2099003 w 2485572"/>
                <a:gd name="connsiteY427" fmla="*/ 221546 h 2538970"/>
                <a:gd name="connsiteX428" fmla="*/ 2104684 w 2485572"/>
                <a:gd name="connsiteY428" fmla="*/ 224386 h 2538970"/>
                <a:gd name="connsiteX429" fmla="*/ 2112921 w 2485572"/>
                <a:gd name="connsiteY429" fmla="*/ 224386 h 2538970"/>
                <a:gd name="connsiteX430" fmla="*/ 2124283 w 2485572"/>
                <a:gd name="connsiteY430" fmla="*/ 229783 h 2538970"/>
                <a:gd name="connsiteX431" fmla="*/ 2177397 w 2485572"/>
                <a:gd name="connsiteY431" fmla="*/ 229783 h 2538970"/>
                <a:gd name="connsiteX432" fmla="*/ 2185918 w 2485572"/>
                <a:gd name="connsiteY432" fmla="*/ 232623 h 2538970"/>
                <a:gd name="connsiteX433" fmla="*/ 2213753 w 2485572"/>
                <a:gd name="connsiteY433" fmla="*/ 226942 h 2538970"/>
                <a:gd name="connsiteX434" fmla="*/ 2219434 w 2485572"/>
                <a:gd name="connsiteY434" fmla="*/ 224386 h 2538970"/>
                <a:gd name="connsiteX435" fmla="*/ 2241872 w 2485572"/>
                <a:gd name="connsiteY435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0639 w 2485572"/>
                <a:gd name="connsiteY70" fmla="*/ 1888819 h 2538970"/>
                <a:gd name="connsiteX71" fmla="*/ 2163479 w 2485572"/>
                <a:gd name="connsiteY71" fmla="*/ 1894500 h 2538970"/>
                <a:gd name="connsiteX72" fmla="*/ 2188758 w 2485572"/>
                <a:gd name="connsiteY72" fmla="*/ 1930856 h 2538970"/>
                <a:gd name="connsiteX73" fmla="*/ 2191314 w 2485572"/>
                <a:gd name="connsiteY73" fmla="*/ 1936537 h 2538970"/>
                <a:gd name="connsiteX74" fmla="*/ 2219434 w 2485572"/>
                <a:gd name="connsiteY74" fmla="*/ 1970052 h 2538970"/>
                <a:gd name="connsiteX75" fmla="*/ 2236191 w 2485572"/>
                <a:gd name="connsiteY75" fmla="*/ 1992491 h 2538970"/>
                <a:gd name="connsiteX76" fmla="*/ 2239032 w 2485572"/>
                <a:gd name="connsiteY76" fmla="*/ 1995331 h 2538970"/>
                <a:gd name="connsiteX77" fmla="*/ 2250393 w 2485572"/>
                <a:gd name="connsiteY77" fmla="*/ 2014929 h 2538970"/>
                <a:gd name="connsiteX78" fmla="*/ 2278228 w 2485572"/>
                <a:gd name="connsiteY78" fmla="*/ 2048445 h 2538970"/>
                <a:gd name="connsiteX79" fmla="*/ 2286749 w 2485572"/>
                <a:gd name="connsiteY79" fmla="*/ 2065488 h 2538970"/>
                <a:gd name="connsiteX80" fmla="*/ 2295270 w 2485572"/>
                <a:gd name="connsiteY80" fmla="*/ 2085086 h 2538970"/>
                <a:gd name="connsiteX81" fmla="*/ 2295270 w 2485572"/>
                <a:gd name="connsiteY81" fmla="*/ 2087926 h 2538970"/>
                <a:gd name="connsiteX82" fmla="*/ 2292430 w 2485572"/>
                <a:gd name="connsiteY82" fmla="*/ 2093323 h 2538970"/>
                <a:gd name="connsiteX83" fmla="*/ 2275388 w 2485572"/>
                <a:gd name="connsiteY83" fmla="*/ 2127123 h 2538970"/>
                <a:gd name="connsiteX84" fmla="*/ 2275388 w 2485572"/>
                <a:gd name="connsiteY84" fmla="*/ 2132519 h 2538970"/>
                <a:gd name="connsiteX85" fmla="*/ 2272832 w 2485572"/>
                <a:gd name="connsiteY85" fmla="*/ 2138200 h 2538970"/>
                <a:gd name="connsiteX86" fmla="*/ 2283909 w 2485572"/>
                <a:gd name="connsiteY86" fmla="*/ 2172000 h 2538970"/>
                <a:gd name="connsiteX87" fmla="*/ 2295270 w 2485572"/>
                <a:gd name="connsiteY87" fmla="*/ 2199835 h 2538970"/>
                <a:gd name="connsiteX88" fmla="*/ 2295270 w 2485572"/>
                <a:gd name="connsiteY88" fmla="*/ 2205516 h 2538970"/>
                <a:gd name="connsiteX89" fmla="*/ 2297827 w 2485572"/>
                <a:gd name="connsiteY89" fmla="*/ 2211196 h 2538970"/>
                <a:gd name="connsiteX90" fmla="*/ 2295270 w 2485572"/>
                <a:gd name="connsiteY90" fmla="*/ 2216593 h 2538970"/>
                <a:gd name="connsiteX91" fmla="*/ 2275388 w 2485572"/>
                <a:gd name="connsiteY91" fmla="*/ 2272832 h 2538970"/>
                <a:gd name="connsiteX92" fmla="*/ 2275388 w 2485572"/>
                <a:gd name="connsiteY92" fmla="*/ 2278512 h 2538970"/>
                <a:gd name="connsiteX93" fmla="*/ 2272832 w 2485572"/>
                <a:gd name="connsiteY93" fmla="*/ 2283909 h 2538970"/>
                <a:gd name="connsiteX94" fmla="*/ 2269991 w 2485572"/>
                <a:gd name="connsiteY94" fmla="*/ 2312028 h 2538970"/>
                <a:gd name="connsiteX95" fmla="*/ 2269991 w 2485572"/>
                <a:gd name="connsiteY95" fmla="*/ 2317709 h 2538970"/>
                <a:gd name="connsiteX96" fmla="*/ 2278228 w 2485572"/>
                <a:gd name="connsiteY96" fmla="*/ 2345544 h 2538970"/>
                <a:gd name="connsiteX97" fmla="*/ 2281069 w 2485572"/>
                <a:gd name="connsiteY97" fmla="*/ 2354065 h 2538970"/>
                <a:gd name="connsiteX98" fmla="*/ 2283909 w 2485572"/>
                <a:gd name="connsiteY98" fmla="*/ 2356905 h 2538970"/>
                <a:gd name="connsiteX99" fmla="*/ 2289590 w 2485572"/>
                <a:gd name="connsiteY99" fmla="*/ 2365142 h 2538970"/>
                <a:gd name="connsiteX100" fmla="*/ 2278228 w 2485572"/>
                <a:gd name="connsiteY100" fmla="*/ 2396102 h 2538970"/>
                <a:gd name="connsiteX101" fmla="*/ 2275388 w 2485572"/>
                <a:gd name="connsiteY101" fmla="*/ 2401782 h 2538970"/>
                <a:gd name="connsiteX102" fmla="*/ 2258630 w 2485572"/>
                <a:gd name="connsiteY102" fmla="*/ 2429618 h 2538970"/>
                <a:gd name="connsiteX103" fmla="*/ 2255790 w 2485572"/>
                <a:gd name="connsiteY103" fmla="*/ 2435298 h 2538970"/>
                <a:gd name="connsiteX104" fmla="*/ 2253233 w 2485572"/>
                <a:gd name="connsiteY104" fmla="*/ 2463418 h 2538970"/>
                <a:gd name="connsiteX105" fmla="*/ 2258630 w 2485572"/>
                <a:gd name="connsiteY105" fmla="*/ 2483016 h 2538970"/>
                <a:gd name="connsiteX106" fmla="*/ 2258630 w 2485572"/>
                <a:gd name="connsiteY106" fmla="*/ 2488413 h 2538970"/>
                <a:gd name="connsiteX107" fmla="*/ 2239032 w 2485572"/>
                <a:gd name="connsiteY107" fmla="*/ 2513691 h 2538970"/>
                <a:gd name="connsiteX108" fmla="*/ 2236191 w 2485572"/>
                <a:gd name="connsiteY108" fmla="*/ 2522213 h 2538970"/>
                <a:gd name="connsiteX109" fmla="*/ 2225114 w 2485572"/>
                <a:gd name="connsiteY109" fmla="*/ 2538970 h 2538970"/>
                <a:gd name="connsiteX110" fmla="*/ 2216593 w 2485572"/>
                <a:gd name="connsiteY110" fmla="*/ 2538970 h 2538970"/>
                <a:gd name="connsiteX111" fmla="*/ 2191314 w 2485572"/>
                <a:gd name="connsiteY111" fmla="*/ 2530449 h 2538970"/>
                <a:gd name="connsiteX112" fmla="*/ 2185918 w 2485572"/>
                <a:gd name="connsiteY112" fmla="*/ 2525053 h 2538970"/>
                <a:gd name="connsiteX113" fmla="*/ 2174556 w 2485572"/>
                <a:gd name="connsiteY113" fmla="*/ 2502614 h 2538970"/>
                <a:gd name="connsiteX114" fmla="*/ 2154958 w 2485572"/>
                <a:gd name="connsiteY114" fmla="*/ 2480175 h 2538970"/>
                <a:gd name="connsiteX115" fmla="*/ 2154958 w 2485572"/>
                <a:gd name="connsiteY115" fmla="*/ 2471655 h 2538970"/>
                <a:gd name="connsiteX116" fmla="*/ 2152118 w 2485572"/>
                <a:gd name="connsiteY116" fmla="*/ 2452056 h 2538970"/>
                <a:gd name="connsiteX117" fmla="*/ 2143881 w 2485572"/>
                <a:gd name="connsiteY117" fmla="*/ 2418540 h 2538970"/>
                <a:gd name="connsiteX118" fmla="*/ 2143881 w 2485572"/>
                <a:gd name="connsiteY118" fmla="*/ 2415700 h 2538970"/>
                <a:gd name="connsiteX119" fmla="*/ 2138200 w 2485572"/>
                <a:gd name="connsiteY119" fmla="*/ 2396102 h 2538970"/>
                <a:gd name="connsiteX120" fmla="*/ 2135360 w 2485572"/>
                <a:gd name="connsiteY120" fmla="*/ 2393261 h 2538970"/>
                <a:gd name="connsiteX121" fmla="*/ 2129679 w 2485572"/>
                <a:gd name="connsiteY121" fmla="*/ 2390421 h 2538970"/>
                <a:gd name="connsiteX122" fmla="*/ 2099003 w 2485572"/>
                <a:gd name="connsiteY122" fmla="*/ 2387581 h 2538970"/>
                <a:gd name="connsiteX123" fmla="*/ 2087642 w 2485572"/>
                <a:gd name="connsiteY123" fmla="*/ 2384740 h 2538970"/>
                <a:gd name="connsiteX124" fmla="*/ 2070884 w 2485572"/>
                <a:gd name="connsiteY124" fmla="*/ 2376504 h 2538970"/>
                <a:gd name="connsiteX125" fmla="*/ 2068044 w 2485572"/>
                <a:gd name="connsiteY125" fmla="*/ 2370823 h 2538970"/>
                <a:gd name="connsiteX126" fmla="*/ 2051286 w 2485572"/>
                <a:gd name="connsiteY126" fmla="*/ 2354065 h 2538970"/>
                <a:gd name="connsiteX127" fmla="*/ 2048446 w 2485572"/>
                <a:gd name="connsiteY127" fmla="*/ 2348384 h 2538970"/>
                <a:gd name="connsiteX128" fmla="*/ 2043049 w 2485572"/>
                <a:gd name="connsiteY128" fmla="*/ 2325946 h 2538970"/>
                <a:gd name="connsiteX129" fmla="*/ 2014930 w 2485572"/>
                <a:gd name="connsiteY129" fmla="*/ 2300667 h 2538970"/>
                <a:gd name="connsiteX130" fmla="*/ 1986810 w 2485572"/>
                <a:gd name="connsiteY130" fmla="*/ 2300667 h 2538970"/>
                <a:gd name="connsiteX131" fmla="*/ 1956135 w 2485572"/>
                <a:gd name="connsiteY131" fmla="*/ 2303507 h 2538970"/>
                <a:gd name="connsiteX132" fmla="*/ 1950454 w 2485572"/>
                <a:gd name="connsiteY132" fmla="*/ 2300667 h 2538970"/>
                <a:gd name="connsiteX133" fmla="*/ 1928016 w 2485572"/>
                <a:gd name="connsiteY133" fmla="*/ 2278512 h 2538970"/>
                <a:gd name="connsiteX134" fmla="*/ 1925175 w 2485572"/>
                <a:gd name="connsiteY134" fmla="*/ 2272832 h 2538970"/>
                <a:gd name="connsiteX135" fmla="*/ 1885979 w 2485572"/>
                <a:gd name="connsiteY135" fmla="*/ 2261470 h 2538970"/>
                <a:gd name="connsiteX136" fmla="*/ 1872061 w 2485572"/>
                <a:gd name="connsiteY136" fmla="*/ 2222273 h 2538970"/>
                <a:gd name="connsiteX137" fmla="*/ 1869221 w 2485572"/>
                <a:gd name="connsiteY137" fmla="*/ 2194438 h 2538970"/>
                <a:gd name="connsiteX138" fmla="*/ 1869221 w 2485572"/>
                <a:gd name="connsiteY138" fmla="*/ 2185917 h 2538970"/>
                <a:gd name="connsiteX139" fmla="*/ 1863540 w 2485572"/>
                <a:gd name="connsiteY139" fmla="*/ 2163479 h 2538970"/>
                <a:gd name="connsiteX140" fmla="*/ 1860700 w 2485572"/>
                <a:gd name="connsiteY140" fmla="*/ 2154958 h 2538970"/>
                <a:gd name="connsiteX141" fmla="*/ 1855303 w 2485572"/>
                <a:gd name="connsiteY141" fmla="*/ 2152402 h 2538970"/>
                <a:gd name="connsiteX142" fmla="*/ 1813266 w 2485572"/>
                <a:gd name="connsiteY142" fmla="*/ 2166319 h 2538970"/>
                <a:gd name="connsiteX143" fmla="*/ 1810426 w 2485572"/>
                <a:gd name="connsiteY143" fmla="*/ 2177397 h 2538970"/>
                <a:gd name="connsiteX144" fmla="*/ 1818663 w 2485572"/>
                <a:gd name="connsiteY144" fmla="*/ 2194438 h 2538970"/>
                <a:gd name="connsiteX145" fmla="*/ 1818663 w 2485572"/>
                <a:gd name="connsiteY145" fmla="*/ 2211196 h 2538970"/>
                <a:gd name="connsiteX146" fmla="*/ 1813266 w 2485572"/>
                <a:gd name="connsiteY146" fmla="*/ 2214037 h 2538970"/>
                <a:gd name="connsiteX147" fmla="*/ 1776626 w 2485572"/>
                <a:gd name="connsiteY147" fmla="*/ 2208356 h 2538970"/>
                <a:gd name="connsiteX148" fmla="*/ 1771230 w 2485572"/>
                <a:gd name="connsiteY148" fmla="*/ 2205516 h 2538970"/>
                <a:gd name="connsiteX149" fmla="*/ 1762708 w 2485572"/>
                <a:gd name="connsiteY149" fmla="*/ 2202676 h 2538970"/>
                <a:gd name="connsiteX150" fmla="*/ 1748791 w 2485572"/>
                <a:gd name="connsiteY150" fmla="*/ 2202676 h 2538970"/>
                <a:gd name="connsiteX151" fmla="*/ 1740270 w 2485572"/>
                <a:gd name="connsiteY151" fmla="*/ 2194438 h 2538970"/>
                <a:gd name="connsiteX152" fmla="*/ 1731749 w 2485572"/>
                <a:gd name="connsiteY152" fmla="*/ 2188758 h 2538970"/>
                <a:gd name="connsiteX153" fmla="*/ 1723512 w 2485572"/>
                <a:gd name="connsiteY153" fmla="*/ 2174556 h 2538970"/>
                <a:gd name="connsiteX154" fmla="*/ 1703914 w 2485572"/>
                <a:gd name="connsiteY154" fmla="*/ 2169159 h 2538970"/>
                <a:gd name="connsiteX155" fmla="*/ 1698233 w 2485572"/>
                <a:gd name="connsiteY155" fmla="*/ 2166319 h 2538970"/>
                <a:gd name="connsiteX156" fmla="*/ 1692552 w 2485572"/>
                <a:gd name="connsiteY156" fmla="*/ 2163479 h 2538970"/>
                <a:gd name="connsiteX157" fmla="*/ 1656196 w 2485572"/>
                <a:gd name="connsiteY157" fmla="*/ 2160638 h 2538970"/>
                <a:gd name="connsiteX158" fmla="*/ 1647675 w 2485572"/>
                <a:gd name="connsiteY158" fmla="*/ 2163479 h 2538970"/>
                <a:gd name="connsiteX159" fmla="*/ 1605638 w 2485572"/>
                <a:gd name="connsiteY159" fmla="*/ 2169159 h 2538970"/>
                <a:gd name="connsiteX160" fmla="*/ 1600242 w 2485572"/>
                <a:gd name="connsiteY160" fmla="*/ 2169159 h 2538970"/>
                <a:gd name="connsiteX161" fmla="*/ 1566442 w 2485572"/>
                <a:gd name="connsiteY161" fmla="*/ 2146721 h 2538970"/>
                <a:gd name="connsiteX162" fmla="*/ 1563601 w 2485572"/>
                <a:gd name="connsiteY162" fmla="*/ 2143881 h 2538970"/>
                <a:gd name="connsiteX163" fmla="*/ 1561045 w 2485572"/>
                <a:gd name="connsiteY163" fmla="*/ 2141040 h 2538970"/>
                <a:gd name="connsiteX164" fmla="*/ 1541447 w 2485572"/>
                <a:gd name="connsiteY164" fmla="*/ 2112921 h 2538970"/>
                <a:gd name="connsiteX165" fmla="*/ 1535766 w 2485572"/>
                <a:gd name="connsiteY165" fmla="*/ 2107524 h 2538970"/>
                <a:gd name="connsiteX166" fmla="*/ 1501966 w 2485572"/>
                <a:gd name="connsiteY166" fmla="*/ 2090482 h 2538970"/>
                <a:gd name="connsiteX167" fmla="*/ 1496570 w 2485572"/>
                <a:gd name="connsiteY167" fmla="*/ 2087926 h 2538970"/>
                <a:gd name="connsiteX168" fmla="*/ 1493729 w 2485572"/>
                <a:gd name="connsiteY168" fmla="*/ 2085086 h 2538970"/>
                <a:gd name="connsiteX169" fmla="*/ 1488049 w 2485572"/>
                <a:gd name="connsiteY169" fmla="*/ 2082245 h 2538970"/>
                <a:gd name="connsiteX170" fmla="*/ 1426413 w 2485572"/>
                <a:gd name="connsiteY170" fmla="*/ 2059807 h 2538970"/>
                <a:gd name="connsiteX171" fmla="*/ 1364778 w 2485572"/>
                <a:gd name="connsiteY171" fmla="*/ 2056966 h 2538970"/>
                <a:gd name="connsiteX172" fmla="*/ 1336659 w 2485572"/>
                <a:gd name="connsiteY172" fmla="*/ 2048445 h 2538970"/>
                <a:gd name="connsiteX173" fmla="*/ 1311380 w 2485572"/>
                <a:gd name="connsiteY173" fmla="*/ 2034528 h 2538970"/>
                <a:gd name="connsiteX174" fmla="*/ 1305983 w 2485572"/>
                <a:gd name="connsiteY174" fmla="*/ 2031688 h 2538970"/>
                <a:gd name="connsiteX175" fmla="*/ 1303143 w 2485572"/>
                <a:gd name="connsiteY175" fmla="*/ 2026291 h 2538970"/>
                <a:gd name="connsiteX176" fmla="*/ 1300303 w 2485572"/>
                <a:gd name="connsiteY176" fmla="*/ 2023451 h 2538970"/>
                <a:gd name="connsiteX177" fmla="*/ 1266787 w 2485572"/>
                <a:gd name="connsiteY177" fmla="*/ 2006409 h 2538970"/>
                <a:gd name="connsiteX178" fmla="*/ 1255426 w 2485572"/>
                <a:gd name="connsiteY178" fmla="*/ 2006409 h 2538970"/>
                <a:gd name="connsiteX179" fmla="*/ 1238668 w 2485572"/>
                <a:gd name="connsiteY179" fmla="*/ 2001012 h 2538970"/>
                <a:gd name="connsiteX180" fmla="*/ 1232987 w 2485572"/>
                <a:gd name="connsiteY180" fmla="*/ 2001012 h 2538970"/>
                <a:gd name="connsiteX181" fmla="*/ 1216229 w 2485572"/>
                <a:gd name="connsiteY181" fmla="*/ 1995331 h 2538970"/>
                <a:gd name="connsiteX182" fmla="*/ 1213389 w 2485572"/>
                <a:gd name="connsiteY182" fmla="*/ 1992491 h 2538970"/>
                <a:gd name="connsiteX183" fmla="*/ 1185554 w 2485572"/>
                <a:gd name="connsiteY183" fmla="*/ 1984254 h 2538970"/>
                <a:gd name="connsiteX184" fmla="*/ 1179873 w 2485572"/>
                <a:gd name="connsiteY184" fmla="*/ 1984254 h 2538970"/>
                <a:gd name="connsiteX185" fmla="*/ 1157434 w 2485572"/>
                <a:gd name="connsiteY185" fmla="*/ 1981414 h 2538970"/>
                <a:gd name="connsiteX186" fmla="*/ 1109717 w 2485572"/>
                <a:gd name="connsiteY186" fmla="*/ 1947614 h 2538970"/>
                <a:gd name="connsiteX187" fmla="*/ 1098639 w 2485572"/>
                <a:gd name="connsiteY187" fmla="*/ 1944774 h 2538970"/>
                <a:gd name="connsiteX188" fmla="*/ 1067680 w 2485572"/>
                <a:gd name="connsiteY188" fmla="*/ 1919779 h 2538970"/>
                <a:gd name="connsiteX189" fmla="*/ 1056603 w 2485572"/>
                <a:gd name="connsiteY189" fmla="*/ 1888819 h 2538970"/>
                <a:gd name="connsiteX190" fmla="*/ 1053762 w 2485572"/>
                <a:gd name="connsiteY190" fmla="*/ 1880298 h 2538970"/>
                <a:gd name="connsiteX191" fmla="*/ 1022803 w 2485572"/>
                <a:gd name="connsiteY191" fmla="*/ 1860700 h 2538970"/>
                <a:gd name="connsiteX192" fmla="*/ 1019962 w 2485572"/>
                <a:gd name="connsiteY192" fmla="*/ 1858143 h 2538970"/>
                <a:gd name="connsiteX193" fmla="*/ 1006045 w 2485572"/>
                <a:gd name="connsiteY193" fmla="*/ 1824343 h 2538970"/>
                <a:gd name="connsiteX194" fmla="*/ 1006045 w 2485572"/>
                <a:gd name="connsiteY194" fmla="*/ 1813266 h 2538970"/>
                <a:gd name="connsiteX195" fmla="*/ 1011725 w 2485572"/>
                <a:gd name="connsiteY195" fmla="*/ 1793668 h 2538970"/>
                <a:gd name="connsiteX196" fmla="*/ 1019962 w 2485572"/>
                <a:gd name="connsiteY196" fmla="*/ 1768389 h 2538970"/>
                <a:gd name="connsiteX197" fmla="*/ 1025643 w 2485572"/>
                <a:gd name="connsiteY197" fmla="*/ 1737429 h 2538970"/>
                <a:gd name="connsiteX198" fmla="*/ 1025643 w 2485572"/>
                <a:gd name="connsiteY198" fmla="*/ 1723512 h 2538970"/>
                <a:gd name="connsiteX199" fmla="*/ 1019962 w 2485572"/>
                <a:gd name="connsiteY199" fmla="*/ 1720671 h 2538970"/>
                <a:gd name="connsiteX200" fmla="*/ 1014566 w 2485572"/>
                <a:gd name="connsiteY200" fmla="*/ 1712435 h 2538970"/>
                <a:gd name="connsiteX201" fmla="*/ 1011725 w 2485572"/>
                <a:gd name="connsiteY201" fmla="*/ 1709594 h 2538970"/>
                <a:gd name="connsiteX202" fmla="*/ 983606 w 2485572"/>
                <a:gd name="connsiteY202" fmla="*/ 1692552 h 2538970"/>
                <a:gd name="connsiteX203" fmla="*/ 977925 w 2485572"/>
                <a:gd name="connsiteY203" fmla="*/ 1692552 h 2538970"/>
                <a:gd name="connsiteX204" fmla="*/ 950090 w 2485572"/>
                <a:gd name="connsiteY204" fmla="*/ 1653356 h 2538970"/>
                <a:gd name="connsiteX205" fmla="*/ 950090 w 2485572"/>
                <a:gd name="connsiteY205" fmla="*/ 1639438 h 2538970"/>
                <a:gd name="connsiteX206" fmla="*/ 952931 w 2485572"/>
                <a:gd name="connsiteY206" fmla="*/ 1636598 h 2538970"/>
                <a:gd name="connsiteX207" fmla="*/ 975369 w 2485572"/>
                <a:gd name="connsiteY207" fmla="*/ 1597401 h 2538970"/>
                <a:gd name="connsiteX208" fmla="*/ 980766 w 2485572"/>
                <a:gd name="connsiteY208" fmla="*/ 1591721 h 2538970"/>
                <a:gd name="connsiteX209" fmla="*/ 1017406 w 2485572"/>
                <a:gd name="connsiteY209" fmla="*/ 1561045 h 2538970"/>
                <a:gd name="connsiteX210" fmla="*/ 1022803 w 2485572"/>
                <a:gd name="connsiteY210" fmla="*/ 1558205 h 2538970"/>
                <a:gd name="connsiteX211" fmla="*/ 1025643 w 2485572"/>
                <a:gd name="connsiteY211" fmla="*/ 1555364 h 2538970"/>
                <a:gd name="connsiteX212" fmla="*/ 1031324 w 2485572"/>
                <a:gd name="connsiteY212" fmla="*/ 1549684 h 2538970"/>
                <a:gd name="connsiteX213" fmla="*/ 1293866 w 2485572"/>
                <a:gd name="connsiteY213" fmla="*/ 1680648 h 2538970"/>
                <a:gd name="connsiteX214" fmla="*/ 1455791 w 2485572"/>
                <a:gd name="connsiteY214" fmla="*/ 1685410 h 2538970"/>
                <a:gd name="connsiteX215" fmla="*/ 1289417 w 2485572"/>
                <a:gd name="connsiteY215" fmla="*/ 1536685 h 2538970"/>
                <a:gd name="connsiteX216" fmla="*/ 1061999 w 2485572"/>
                <a:gd name="connsiteY216" fmla="*/ 1465610 h 2538970"/>
                <a:gd name="connsiteX217" fmla="*/ 1061999 w 2485572"/>
                <a:gd name="connsiteY217" fmla="*/ 1429254 h 2538970"/>
                <a:gd name="connsiteX218" fmla="*/ 1048082 w 2485572"/>
                <a:gd name="connsiteY218" fmla="*/ 1403975 h 2538970"/>
                <a:gd name="connsiteX219" fmla="*/ 1022803 w 2485572"/>
                <a:gd name="connsiteY219" fmla="*/ 1387217 h 2538970"/>
                <a:gd name="connsiteX220" fmla="*/ 1011725 w 2485572"/>
                <a:gd name="connsiteY220" fmla="*/ 1381536 h 2538970"/>
                <a:gd name="connsiteX221" fmla="*/ 1000364 w 2485572"/>
                <a:gd name="connsiteY221" fmla="*/ 1381536 h 2538970"/>
                <a:gd name="connsiteX222" fmla="*/ 961167 w 2485572"/>
                <a:gd name="connsiteY222" fmla="*/ 1376140 h 2538970"/>
                <a:gd name="connsiteX223" fmla="*/ 924811 w 2485572"/>
                <a:gd name="connsiteY223" fmla="*/ 1367618 h 2538970"/>
                <a:gd name="connsiteX224" fmla="*/ 919131 w 2485572"/>
                <a:gd name="connsiteY224" fmla="*/ 1367618 h 2538970"/>
                <a:gd name="connsiteX225" fmla="*/ 913450 w 2485572"/>
                <a:gd name="connsiteY225" fmla="*/ 1364778 h 2538970"/>
                <a:gd name="connsiteX226" fmla="*/ 908053 w 2485572"/>
                <a:gd name="connsiteY226" fmla="*/ 1364778 h 2538970"/>
                <a:gd name="connsiteX227" fmla="*/ 877094 w 2485572"/>
                <a:gd name="connsiteY227" fmla="*/ 1381536 h 2538970"/>
                <a:gd name="connsiteX228" fmla="*/ 868857 w 2485572"/>
                <a:gd name="connsiteY228" fmla="*/ 1390057 h 2538970"/>
                <a:gd name="connsiteX229" fmla="*/ 835057 w 2485572"/>
                <a:gd name="connsiteY229" fmla="*/ 1434934 h 2538970"/>
                <a:gd name="connsiteX230" fmla="*/ 832217 w 2485572"/>
                <a:gd name="connsiteY230" fmla="*/ 1440331 h 2538970"/>
                <a:gd name="connsiteX231" fmla="*/ 832217 w 2485572"/>
                <a:gd name="connsiteY231" fmla="*/ 1446012 h 2538970"/>
                <a:gd name="connsiteX232" fmla="*/ 767741 w 2485572"/>
                <a:gd name="connsiteY232" fmla="*/ 1513327 h 2538970"/>
                <a:gd name="connsiteX233" fmla="*/ 711787 w 2485572"/>
                <a:gd name="connsiteY233" fmla="*/ 1535766 h 2538970"/>
                <a:gd name="connsiteX234" fmla="*/ 686508 w 2485572"/>
                <a:gd name="connsiteY234" fmla="*/ 1541447 h 2538970"/>
                <a:gd name="connsiteX235" fmla="*/ 661513 w 2485572"/>
                <a:gd name="connsiteY235" fmla="*/ 1549684 h 2538970"/>
                <a:gd name="connsiteX236" fmla="*/ 658672 w 2485572"/>
                <a:gd name="connsiteY236" fmla="*/ 1552524 h 2538970"/>
                <a:gd name="connsiteX237" fmla="*/ 652992 w 2485572"/>
                <a:gd name="connsiteY237" fmla="*/ 1555364 h 2538970"/>
                <a:gd name="connsiteX238" fmla="*/ 624873 w 2485572"/>
                <a:gd name="connsiteY238" fmla="*/ 1561045 h 2538970"/>
                <a:gd name="connsiteX239" fmla="*/ 619476 w 2485572"/>
                <a:gd name="connsiteY239" fmla="*/ 1558205 h 2538970"/>
                <a:gd name="connsiteX240" fmla="*/ 616636 w 2485572"/>
                <a:gd name="connsiteY240" fmla="*/ 1555364 h 2538970"/>
                <a:gd name="connsiteX241" fmla="*/ 597037 w 2485572"/>
                <a:gd name="connsiteY241" fmla="*/ 1532926 h 2538970"/>
                <a:gd name="connsiteX242" fmla="*/ 594197 w 2485572"/>
                <a:gd name="connsiteY242" fmla="*/ 1521848 h 2538970"/>
                <a:gd name="connsiteX243" fmla="*/ 591357 w 2485572"/>
                <a:gd name="connsiteY243" fmla="*/ 1519008 h 2538970"/>
                <a:gd name="connsiteX244" fmla="*/ 566078 w 2485572"/>
                <a:gd name="connsiteY244" fmla="*/ 1482368 h 2538970"/>
                <a:gd name="connsiteX245" fmla="*/ 560397 w 2485572"/>
                <a:gd name="connsiteY245" fmla="*/ 1471291 h 2538970"/>
                <a:gd name="connsiteX246" fmla="*/ 555000 w 2485572"/>
                <a:gd name="connsiteY246" fmla="*/ 1465610 h 2538970"/>
                <a:gd name="connsiteX247" fmla="*/ 498762 w 2485572"/>
                <a:gd name="connsiteY247" fmla="*/ 1432094 h 2538970"/>
                <a:gd name="connsiteX248" fmla="*/ 490525 w 2485572"/>
                <a:gd name="connsiteY248" fmla="*/ 1429254 h 2538970"/>
                <a:gd name="connsiteX249" fmla="*/ 487685 w 2485572"/>
                <a:gd name="connsiteY249" fmla="*/ 1429254 h 2538970"/>
                <a:gd name="connsiteX250" fmla="*/ 462406 w 2485572"/>
                <a:gd name="connsiteY250" fmla="*/ 1426413 h 2538970"/>
                <a:gd name="connsiteX251" fmla="*/ 400770 w 2485572"/>
                <a:gd name="connsiteY251" fmla="*/ 1426413 h 2538970"/>
                <a:gd name="connsiteX252" fmla="*/ 392250 w 2485572"/>
                <a:gd name="connsiteY252" fmla="*/ 1423573 h 2538970"/>
                <a:gd name="connsiteX253" fmla="*/ 384013 w 2485572"/>
                <a:gd name="connsiteY253" fmla="*/ 1420733 h 2538970"/>
                <a:gd name="connsiteX254" fmla="*/ 375492 w 2485572"/>
                <a:gd name="connsiteY254" fmla="*/ 1420733 h 2538970"/>
                <a:gd name="connsiteX255" fmla="*/ 319537 w 2485572"/>
                <a:gd name="connsiteY255" fmla="*/ 1409655 h 2538970"/>
                <a:gd name="connsiteX256" fmla="*/ 313856 w 2485572"/>
                <a:gd name="connsiteY256" fmla="*/ 1406815 h 2538970"/>
                <a:gd name="connsiteX257" fmla="*/ 308176 w 2485572"/>
                <a:gd name="connsiteY257" fmla="*/ 1406815 h 2538970"/>
                <a:gd name="connsiteX258" fmla="*/ 297098 w 2485572"/>
                <a:gd name="connsiteY258" fmla="*/ 1401134 h 2538970"/>
                <a:gd name="connsiteX259" fmla="*/ 221546 w 2485572"/>
                <a:gd name="connsiteY259" fmla="*/ 1392898 h 2538970"/>
                <a:gd name="connsiteX260" fmla="*/ 213025 w 2485572"/>
                <a:gd name="connsiteY260" fmla="*/ 1392898 h 2538970"/>
                <a:gd name="connsiteX261" fmla="*/ 204504 w 2485572"/>
                <a:gd name="connsiteY261" fmla="*/ 1395738 h 2538970"/>
                <a:gd name="connsiteX262" fmla="*/ 154230 w 2485572"/>
                <a:gd name="connsiteY262" fmla="*/ 1406815 h 2538970"/>
                <a:gd name="connsiteX263" fmla="*/ 148549 w 2485572"/>
                <a:gd name="connsiteY263" fmla="*/ 1403975 h 2538970"/>
                <a:gd name="connsiteX264" fmla="*/ 137472 w 2485572"/>
                <a:gd name="connsiteY264" fmla="*/ 1398294 h 2538970"/>
                <a:gd name="connsiteX265" fmla="*/ 131791 w 2485572"/>
                <a:gd name="connsiteY265" fmla="*/ 1398294 h 2538970"/>
                <a:gd name="connsiteX266" fmla="*/ 67316 w 2485572"/>
                <a:gd name="connsiteY266" fmla="*/ 1418177 h 2538970"/>
                <a:gd name="connsiteX267" fmla="*/ 58795 w 2485572"/>
                <a:gd name="connsiteY267" fmla="*/ 1420733 h 2538970"/>
                <a:gd name="connsiteX268" fmla="*/ 50558 w 2485572"/>
                <a:gd name="connsiteY268" fmla="*/ 1423573 h 2538970"/>
                <a:gd name="connsiteX269" fmla="*/ 42037 w 2485572"/>
                <a:gd name="connsiteY269" fmla="*/ 1423573 h 2538970"/>
                <a:gd name="connsiteX270" fmla="*/ 5681 w 2485572"/>
                <a:gd name="connsiteY270" fmla="*/ 1432094 h 2538970"/>
                <a:gd name="connsiteX271" fmla="*/ 2840 w 2485572"/>
                <a:gd name="connsiteY271" fmla="*/ 1403975 h 2538970"/>
                <a:gd name="connsiteX272" fmla="*/ 0 w 2485572"/>
                <a:gd name="connsiteY272" fmla="*/ 1395738 h 2538970"/>
                <a:gd name="connsiteX273" fmla="*/ 5681 w 2485572"/>
                <a:gd name="connsiteY273" fmla="*/ 1373299 h 2538970"/>
                <a:gd name="connsiteX274" fmla="*/ 5681 w 2485572"/>
                <a:gd name="connsiteY274" fmla="*/ 1361938 h 2538970"/>
                <a:gd name="connsiteX275" fmla="*/ 11361 w 2485572"/>
                <a:gd name="connsiteY275" fmla="*/ 1345180 h 2538970"/>
                <a:gd name="connsiteX276" fmla="*/ 42037 w 2485572"/>
                <a:gd name="connsiteY276" fmla="*/ 1305983 h 2538970"/>
                <a:gd name="connsiteX277" fmla="*/ 47718 w 2485572"/>
                <a:gd name="connsiteY277" fmla="*/ 1294622 h 2538970"/>
                <a:gd name="connsiteX278" fmla="*/ 39197 w 2485572"/>
                <a:gd name="connsiteY278" fmla="*/ 1275024 h 2538970"/>
                <a:gd name="connsiteX279" fmla="*/ 33516 w 2485572"/>
                <a:gd name="connsiteY279" fmla="*/ 1269627 h 2538970"/>
                <a:gd name="connsiteX280" fmla="*/ 33516 w 2485572"/>
                <a:gd name="connsiteY280" fmla="*/ 1244348 h 2538970"/>
                <a:gd name="connsiteX281" fmla="*/ 64475 w 2485572"/>
                <a:gd name="connsiteY281" fmla="*/ 1213389 h 2538970"/>
                <a:gd name="connsiteX282" fmla="*/ 81233 w 2485572"/>
                <a:gd name="connsiteY282" fmla="*/ 1199471 h 2538970"/>
                <a:gd name="connsiteX283" fmla="*/ 86914 w 2485572"/>
                <a:gd name="connsiteY283" fmla="*/ 1190950 h 2538970"/>
                <a:gd name="connsiteX284" fmla="*/ 97991 w 2485572"/>
                <a:gd name="connsiteY284" fmla="*/ 1160275 h 2538970"/>
                <a:gd name="connsiteX285" fmla="*/ 95435 w 2485572"/>
                <a:gd name="connsiteY285" fmla="*/ 1151753 h 2538970"/>
                <a:gd name="connsiteX286" fmla="*/ 95435 w 2485572"/>
                <a:gd name="connsiteY286" fmla="*/ 1121078 h 2538970"/>
                <a:gd name="connsiteX287" fmla="*/ 100832 w 2485572"/>
                <a:gd name="connsiteY287" fmla="*/ 1112557 h 2538970"/>
                <a:gd name="connsiteX288" fmla="*/ 103672 w 2485572"/>
                <a:gd name="connsiteY288" fmla="*/ 1106876 h 2538970"/>
                <a:gd name="connsiteX289" fmla="*/ 154230 w 2485572"/>
                <a:gd name="connsiteY289" fmla="*/ 1070520 h 2538970"/>
                <a:gd name="connsiteX290" fmla="*/ 176668 w 2485572"/>
                <a:gd name="connsiteY290" fmla="*/ 1045241 h 2538970"/>
                <a:gd name="connsiteX291" fmla="*/ 176668 w 2485572"/>
                <a:gd name="connsiteY291" fmla="*/ 1037004 h 2538970"/>
                <a:gd name="connsiteX292" fmla="*/ 173828 w 2485572"/>
                <a:gd name="connsiteY292" fmla="*/ 1028483 h 2538970"/>
                <a:gd name="connsiteX293" fmla="*/ 157070 w 2485572"/>
                <a:gd name="connsiteY293" fmla="*/ 1008885 h 2538970"/>
                <a:gd name="connsiteX294" fmla="*/ 154230 w 2485572"/>
                <a:gd name="connsiteY294" fmla="*/ 1000648 h 2538970"/>
                <a:gd name="connsiteX295" fmla="*/ 157070 w 2485572"/>
                <a:gd name="connsiteY295" fmla="*/ 964008 h 2538970"/>
                <a:gd name="connsiteX296" fmla="*/ 154230 w 2485572"/>
                <a:gd name="connsiteY296" fmla="*/ 955771 h 2538970"/>
                <a:gd name="connsiteX297" fmla="*/ 126111 w 2485572"/>
                <a:gd name="connsiteY297" fmla="*/ 930492 h 2538970"/>
                <a:gd name="connsiteX298" fmla="*/ 112193 w 2485572"/>
                <a:gd name="connsiteY298" fmla="*/ 927652 h 2538970"/>
                <a:gd name="connsiteX299" fmla="*/ 109353 w 2485572"/>
                <a:gd name="connsiteY299" fmla="*/ 921971 h 2538970"/>
                <a:gd name="connsiteX300" fmla="*/ 109353 w 2485572"/>
                <a:gd name="connsiteY300" fmla="*/ 908053 h 2538970"/>
                <a:gd name="connsiteX301" fmla="*/ 117590 w 2485572"/>
                <a:gd name="connsiteY301" fmla="*/ 891295 h 2538970"/>
                <a:gd name="connsiteX302" fmla="*/ 123270 w 2485572"/>
                <a:gd name="connsiteY302" fmla="*/ 885615 h 2538970"/>
                <a:gd name="connsiteX303" fmla="*/ 148549 w 2485572"/>
                <a:gd name="connsiteY303" fmla="*/ 866016 h 2538970"/>
                <a:gd name="connsiteX304" fmla="*/ 128951 w 2485572"/>
                <a:gd name="connsiteY304" fmla="*/ 840738 h 2538970"/>
                <a:gd name="connsiteX305" fmla="*/ 126111 w 2485572"/>
                <a:gd name="connsiteY305" fmla="*/ 821139 h 2538970"/>
                <a:gd name="connsiteX306" fmla="*/ 140028 w 2485572"/>
                <a:gd name="connsiteY306" fmla="*/ 812618 h 2538970"/>
                <a:gd name="connsiteX307" fmla="*/ 142869 w 2485572"/>
                <a:gd name="connsiteY307" fmla="*/ 790464 h 2538970"/>
                <a:gd name="connsiteX308" fmla="*/ 154230 w 2485572"/>
                <a:gd name="connsiteY308" fmla="*/ 773422 h 2538970"/>
                <a:gd name="connsiteX309" fmla="*/ 157070 w 2485572"/>
                <a:gd name="connsiteY309" fmla="*/ 762344 h 2538970"/>
                <a:gd name="connsiteX310" fmla="*/ 157070 w 2485572"/>
                <a:gd name="connsiteY310" fmla="*/ 753824 h 2538970"/>
                <a:gd name="connsiteX311" fmla="*/ 145709 w 2485572"/>
                <a:gd name="connsiteY311" fmla="*/ 731385 h 2538970"/>
                <a:gd name="connsiteX312" fmla="*/ 145709 w 2485572"/>
                <a:gd name="connsiteY312" fmla="*/ 723148 h 2538970"/>
                <a:gd name="connsiteX313" fmla="*/ 159627 w 2485572"/>
                <a:gd name="connsiteY313" fmla="*/ 714627 h 2538970"/>
                <a:gd name="connsiteX314" fmla="*/ 204504 w 2485572"/>
                <a:gd name="connsiteY314" fmla="*/ 708946 h 2538970"/>
                <a:gd name="connsiteX315" fmla="*/ 232623 w 2485572"/>
                <a:gd name="connsiteY315" fmla="*/ 678271 h 2538970"/>
                <a:gd name="connsiteX316" fmla="*/ 232623 w 2485572"/>
                <a:gd name="connsiteY316" fmla="*/ 666909 h 2538970"/>
                <a:gd name="connsiteX317" fmla="*/ 215865 w 2485572"/>
                <a:gd name="connsiteY317" fmla="*/ 644755 h 2538970"/>
                <a:gd name="connsiteX318" fmla="*/ 218705 w 2485572"/>
                <a:gd name="connsiteY318" fmla="*/ 613795 h 2538970"/>
                <a:gd name="connsiteX319" fmla="*/ 241144 w 2485572"/>
                <a:gd name="connsiteY319" fmla="*/ 582836 h 2538970"/>
                <a:gd name="connsiteX320" fmla="*/ 252221 w 2485572"/>
                <a:gd name="connsiteY320" fmla="*/ 571758 h 2538970"/>
                <a:gd name="connsiteX321" fmla="*/ 285737 w 2485572"/>
                <a:gd name="connsiteY321" fmla="*/ 524041 h 2538970"/>
                <a:gd name="connsiteX322" fmla="*/ 291418 w 2485572"/>
                <a:gd name="connsiteY322" fmla="*/ 518644 h 2538970"/>
                <a:gd name="connsiteX323" fmla="*/ 322377 w 2485572"/>
                <a:gd name="connsiteY323" fmla="*/ 518644 h 2538970"/>
                <a:gd name="connsiteX324" fmla="*/ 333455 w 2485572"/>
                <a:gd name="connsiteY324" fmla="*/ 510123 h 2538970"/>
                <a:gd name="connsiteX325" fmla="*/ 341976 w 2485572"/>
                <a:gd name="connsiteY325" fmla="*/ 482004 h 2538970"/>
                <a:gd name="connsiteX326" fmla="*/ 347372 w 2485572"/>
                <a:gd name="connsiteY326" fmla="*/ 476607 h 2538970"/>
                <a:gd name="connsiteX327" fmla="*/ 386853 w 2485572"/>
                <a:gd name="connsiteY327" fmla="*/ 459565 h 2538970"/>
                <a:gd name="connsiteX328" fmla="*/ 389409 w 2485572"/>
                <a:gd name="connsiteY328" fmla="*/ 454169 h 2538970"/>
                <a:gd name="connsiteX329" fmla="*/ 400770 w 2485572"/>
                <a:gd name="connsiteY329" fmla="*/ 434570 h 2538970"/>
                <a:gd name="connsiteX330" fmla="*/ 414688 w 2485572"/>
                <a:gd name="connsiteY330" fmla="*/ 392534 h 2538970"/>
                <a:gd name="connsiteX331" fmla="*/ 428890 w 2485572"/>
                <a:gd name="connsiteY331" fmla="*/ 341976 h 2538970"/>
                <a:gd name="connsiteX332" fmla="*/ 434286 w 2485572"/>
                <a:gd name="connsiteY332" fmla="*/ 255062 h 2538970"/>
                <a:gd name="connsiteX333" fmla="*/ 437127 w 2485572"/>
                <a:gd name="connsiteY333" fmla="*/ 252221 h 2538970"/>
                <a:gd name="connsiteX334" fmla="*/ 448488 w 2485572"/>
                <a:gd name="connsiteY334" fmla="*/ 235463 h 2538970"/>
                <a:gd name="connsiteX335" fmla="*/ 468086 w 2485572"/>
                <a:gd name="connsiteY335" fmla="*/ 221546 h 2538970"/>
                <a:gd name="connsiteX336" fmla="*/ 501602 w 2485572"/>
                <a:gd name="connsiteY336" fmla="*/ 215865 h 2538970"/>
                <a:gd name="connsiteX337" fmla="*/ 512964 w 2485572"/>
                <a:gd name="connsiteY337" fmla="*/ 213025 h 2538970"/>
                <a:gd name="connsiteX338" fmla="*/ 555000 w 2485572"/>
                <a:gd name="connsiteY338" fmla="*/ 187746 h 2538970"/>
                <a:gd name="connsiteX339" fmla="*/ 557557 w 2485572"/>
                <a:gd name="connsiteY339" fmla="*/ 182349 h 2538970"/>
                <a:gd name="connsiteX340" fmla="*/ 602434 w 2485572"/>
                <a:gd name="connsiteY340" fmla="*/ 131791 h 2538970"/>
                <a:gd name="connsiteX341" fmla="*/ 605274 w 2485572"/>
                <a:gd name="connsiteY341" fmla="*/ 123270 h 2538970"/>
                <a:gd name="connsiteX342" fmla="*/ 594197 w 2485572"/>
                <a:gd name="connsiteY342" fmla="*/ 70156 h 2538970"/>
                <a:gd name="connsiteX343" fmla="*/ 650151 w 2485572"/>
                <a:gd name="connsiteY343" fmla="*/ 92595 h 2538970"/>
                <a:gd name="connsiteX344" fmla="*/ 664069 w 2485572"/>
                <a:gd name="connsiteY344" fmla="*/ 92595 h 2538970"/>
                <a:gd name="connsiteX345" fmla="*/ 689348 w 2485572"/>
                <a:gd name="connsiteY345" fmla="*/ 98275 h 2538970"/>
                <a:gd name="connsiteX346" fmla="*/ 723148 w 2485572"/>
                <a:gd name="connsiteY346" fmla="*/ 89754 h 2538970"/>
                <a:gd name="connsiteX347" fmla="*/ 725704 w 2485572"/>
                <a:gd name="connsiteY347" fmla="*/ 92595 h 2538970"/>
                <a:gd name="connsiteX348" fmla="*/ 731385 w 2485572"/>
                <a:gd name="connsiteY348" fmla="*/ 92595 h 2538970"/>
                <a:gd name="connsiteX349" fmla="*/ 737065 w 2485572"/>
                <a:gd name="connsiteY349" fmla="*/ 95435 h 2538970"/>
                <a:gd name="connsiteX350" fmla="*/ 742746 w 2485572"/>
                <a:gd name="connsiteY350" fmla="*/ 95435 h 2538970"/>
                <a:gd name="connsiteX351" fmla="*/ 779102 w 2485572"/>
                <a:gd name="connsiteY351" fmla="*/ 75837 h 2538970"/>
                <a:gd name="connsiteX352" fmla="*/ 818299 w 2485572"/>
                <a:gd name="connsiteY352" fmla="*/ 39197 h 2538970"/>
                <a:gd name="connsiteX353" fmla="*/ 823980 w 2485572"/>
                <a:gd name="connsiteY353" fmla="*/ 33800 h 2538970"/>
                <a:gd name="connsiteX354" fmla="*/ 851815 w 2485572"/>
                <a:gd name="connsiteY354" fmla="*/ 19598 h 2538970"/>
                <a:gd name="connsiteX355" fmla="*/ 854655 w 2485572"/>
                <a:gd name="connsiteY355" fmla="*/ 14202 h 2538970"/>
                <a:gd name="connsiteX356" fmla="*/ 888455 w 2485572"/>
                <a:gd name="connsiteY356" fmla="*/ 8521 h 2538970"/>
                <a:gd name="connsiteX357" fmla="*/ 893852 w 2485572"/>
                <a:gd name="connsiteY357" fmla="*/ 11361 h 2538970"/>
                <a:gd name="connsiteX358" fmla="*/ 933332 w 2485572"/>
                <a:gd name="connsiteY358" fmla="*/ 36640 h 2538970"/>
                <a:gd name="connsiteX359" fmla="*/ 938729 w 2485572"/>
                <a:gd name="connsiteY359" fmla="*/ 42037 h 2538970"/>
                <a:gd name="connsiteX360" fmla="*/ 969689 w 2485572"/>
                <a:gd name="connsiteY360" fmla="*/ 61635 h 2538970"/>
                <a:gd name="connsiteX361" fmla="*/ 972529 w 2485572"/>
                <a:gd name="connsiteY361" fmla="*/ 64475 h 2538970"/>
                <a:gd name="connsiteX362" fmla="*/ 977925 w 2485572"/>
                <a:gd name="connsiteY362" fmla="*/ 67316 h 2538970"/>
                <a:gd name="connsiteX363" fmla="*/ 1011725 w 2485572"/>
                <a:gd name="connsiteY363" fmla="*/ 67316 h 2538970"/>
                <a:gd name="connsiteX364" fmla="*/ 1031324 w 2485572"/>
                <a:gd name="connsiteY364" fmla="*/ 64475 h 2538970"/>
                <a:gd name="connsiteX365" fmla="*/ 1042401 w 2485572"/>
                <a:gd name="connsiteY365" fmla="*/ 64475 h 2538970"/>
                <a:gd name="connsiteX366" fmla="*/ 1104036 w 2485572"/>
                <a:gd name="connsiteY366" fmla="*/ 70156 h 2538970"/>
                <a:gd name="connsiteX367" fmla="*/ 1109717 w 2485572"/>
                <a:gd name="connsiteY367" fmla="*/ 75837 h 2538970"/>
                <a:gd name="connsiteX368" fmla="*/ 1118238 w 2485572"/>
                <a:gd name="connsiteY368" fmla="*/ 81233 h 2538970"/>
                <a:gd name="connsiteX369" fmla="*/ 1121078 w 2485572"/>
                <a:gd name="connsiteY369" fmla="*/ 84074 h 2538970"/>
                <a:gd name="connsiteX370" fmla="*/ 1143517 w 2485572"/>
                <a:gd name="connsiteY370" fmla="*/ 95435 h 2538970"/>
                <a:gd name="connsiteX371" fmla="*/ 1151754 w 2485572"/>
                <a:gd name="connsiteY371" fmla="*/ 100832 h 2538970"/>
                <a:gd name="connsiteX372" fmla="*/ 1171352 w 2485572"/>
                <a:gd name="connsiteY372" fmla="*/ 100832 h 2538970"/>
                <a:gd name="connsiteX373" fmla="*/ 1174192 w 2485572"/>
                <a:gd name="connsiteY373" fmla="*/ 98275 h 2538970"/>
                <a:gd name="connsiteX374" fmla="*/ 1188110 w 2485572"/>
                <a:gd name="connsiteY374" fmla="*/ 89754 h 2538970"/>
                <a:gd name="connsiteX375" fmla="*/ 1193791 w 2485572"/>
                <a:gd name="connsiteY375" fmla="*/ 84074 h 2538970"/>
                <a:gd name="connsiteX376" fmla="*/ 1238668 w 2485572"/>
                <a:gd name="connsiteY376" fmla="*/ 75837 h 2538970"/>
                <a:gd name="connsiteX377" fmla="*/ 1244348 w 2485572"/>
                <a:gd name="connsiteY377" fmla="*/ 78677 h 2538970"/>
                <a:gd name="connsiteX378" fmla="*/ 1272184 w 2485572"/>
                <a:gd name="connsiteY378" fmla="*/ 75837 h 2538970"/>
                <a:gd name="connsiteX379" fmla="*/ 1280705 w 2485572"/>
                <a:gd name="connsiteY379" fmla="*/ 72996 h 2538970"/>
                <a:gd name="connsiteX380" fmla="*/ 1286385 w 2485572"/>
                <a:gd name="connsiteY380" fmla="*/ 72996 h 2538970"/>
                <a:gd name="connsiteX381" fmla="*/ 1348020 w 2485572"/>
                <a:gd name="connsiteY381" fmla="*/ 50558 h 2538970"/>
                <a:gd name="connsiteX382" fmla="*/ 1350861 w 2485572"/>
                <a:gd name="connsiteY382" fmla="*/ 50558 h 2538970"/>
                <a:gd name="connsiteX383" fmla="*/ 1392898 w 2485572"/>
                <a:gd name="connsiteY383" fmla="*/ 39197 h 2538970"/>
                <a:gd name="connsiteX384" fmla="*/ 1406815 w 2485572"/>
                <a:gd name="connsiteY384" fmla="*/ 39197 h 2538970"/>
                <a:gd name="connsiteX385" fmla="*/ 1459929 w 2485572"/>
                <a:gd name="connsiteY385" fmla="*/ 36640 h 2538970"/>
                <a:gd name="connsiteX386" fmla="*/ 1468450 w 2485572"/>
                <a:gd name="connsiteY386" fmla="*/ 36640 h 2538970"/>
                <a:gd name="connsiteX387" fmla="*/ 1474131 w 2485572"/>
                <a:gd name="connsiteY387" fmla="*/ 33800 h 2538970"/>
                <a:gd name="connsiteX388" fmla="*/ 1479528 w 2485572"/>
                <a:gd name="connsiteY388" fmla="*/ 30960 h 2538970"/>
                <a:gd name="connsiteX389" fmla="*/ 1485208 w 2485572"/>
                <a:gd name="connsiteY389" fmla="*/ 30960 h 2538970"/>
                <a:gd name="connsiteX390" fmla="*/ 1544003 w 2485572"/>
                <a:gd name="connsiteY390" fmla="*/ 16758 h 2538970"/>
                <a:gd name="connsiteX391" fmla="*/ 1549684 w 2485572"/>
                <a:gd name="connsiteY391" fmla="*/ 14202 h 2538970"/>
                <a:gd name="connsiteX392" fmla="*/ 1555364 w 2485572"/>
                <a:gd name="connsiteY392" fmla="*/ 14202 h 2538970"/>
                <a:gd name="connsiteX393" fmla="*/ 1563601 w 2485572"/>
                <a:gd name="connsiteY393" fmla="*/ 11361 h 2538970"/>
                <a:gd name="connsiteX394" fmla="*/ 1614159 w 2485572"/>
                <a:gd name="connsiteY394" fmla="*/ 22439 h 2538970"/>
                <a:gd name="connsiteX395" fmla="*/ 1619840 w 2485572"/>
                <a:gd name="connsiteY395" fmla="*/ 19598 h 2538970"/>
                <a:gd name="connsiteX396" fmla="*/ 1630917 w 2485572"/>
                <a:gd name="connsiteY396" fmla="*/ 16758 h 2538970"/>
                <a:gd name="connsiteX397" fmla="*/ 1645119 w 2485572"/>
                <a:gd name="connsiteY397" fmla="*/ 8521 h 2538970"/>
                <a:gd name="connsiteX398" fmla="*/ 1653356 w 2485572"/>
                <a:gd name="connsiteY398" fmla="*/ 5681 h 2538970"/>
                <a:gd name="connsiteX399" fmla="*/ 1689712 w 2485572"/>
                <a:gd name="connsiteY399" fmla="*/ 0 h 2538970"/>
                <a:gd name="connsiteX400" fmla="*/ 1698233 w 2485572"/>
                <a:gd name="connsiteY400" fmla="*/ 11361 h 2538970"/>
                <a:gd name="connsiteX401" fmla="*/ 1703914 w 2485572"/>
                <a:gd name="connsiteY401" fmla="*/ 14202 h 2538970"/>
                <a:gd name="connsiteX402" fmla="*/ 1709310 w 2485572"/>
                <a:gd name="connsiteY402" fmla="*/ 16758 h 2538970"/>
                <a:gd name="connsiteX403" fmla="*/ 1717831 w 2485572"/>
                <a:gd name="connsiteY403" fmla="*/ 16758 h 2538970"/>
                <a:gd name="connsiteX404" fmla="*/ 1757028 w 2485572"/>
                <a:gd name="connsiteY404" fmla="*/ 22439 h 2538970"/>
                <a:gd name="connsiteX405" fmla="*/ 1762708 w 2485572"/>
                <a:gd name="connsiteY405" fmla="*/ 25279 h 2538970"/>
                <a:gd name="connsiteX406" fmla="*/ 1768389 w 2485572"/>
                <a:gd name="connsiteY406" fmla="*/ 25279 h 2538970"/>
                <a:gd name="connsiteX407" fmla="*/ 1787987 w 2485572"/>
                <a:gd name="connsiteY407" fmla="*/ 33800 h 2538970"/>
                <a:gd name="connsiteX408" fmla="*/ 1793384 w 2485572"/>
                <a:gd name="connsiteY408" fmla="*/ 33800 h 2538970"/>
                <a:gd name="connsiteX409" fmla="*/ 1801905 w 2485572"/>
                <a:gd name="connsiteY409" fmla="*/ 36640 h 2538970"/>
                <a:gd name="connsiteX410" fmla="*/ 1835421 w 2485572"/>
                <a:gd name="connsiteY410" fmla="*/ 42037 h 2538970"/>
                <a:gd name="connsiteX411" fmla="*/ 1891659 w 2485572"/>
                <a:gd name="connsiteY411" fmla="*/ 61635 h 2538970"/>
                <a:gd name="connsiteX412" fmla="*/ 1897340 w 2485572"/>
                <a:gd name="connsiteY412" fmla="*/ 64475 h 2538970"/>
                <a:gd name="connsiteX413" fmla="*/ 1899896 w 2485572"/>
                <a:gd name="connsiteY413" fmla="*/ 67316 h 2538970"/>
                <a:gd name="connsiteX414" fmla="*/ 1944774 w 2485572"/>
                <a:gd name="connsiteY414" fmla="*/ 123270 h 2538970"/>
                <a:gd name="connsiteX415" fmla="*/ 1947614 w 2485572"/>
                <a:gd name="connsiteY415" fmla="*/ 128951 h 2538970"/>
                <a:gd name="connsiteX416" fmla="*/ 1950454 w 2485572"/>
                <a:gd name="connsiteY416" fmla="*/ 131791 h 2538970"/>
                <a:gd name="connsiteX417" fmla="*/ 1956135 w 2485572"/>
                <a:gd name="connsiteY417" fmla="*/ 140312 h 2538970"/>
                <a:gd name="connsiteX418" fmla="*/ 1958975 w 2485572"/>
                <a:gd name="connsiteY418" fmla="*/ 145709 h 2538970"/>
                <a:gd name="connsiteX419" fmla="*/ 1961532 w 2485572"/>
                <a:gd name="connsiteY419" fmla="*/ 154230 h 2538970"/>
                <a:gd name="connsiteX420" fmla="*/ 1998172 w 2485572"/>
                <a:gd name="connsiteY420" fmla="*/ 204788 h 2538970"/>
                <a:gd name="connsiteX421" fmla="*/ 2003569 w 2485572"/>
                <a:gd name="connsiteY421" fmla="*/ 207344 h 2538970"/>
                <a:gd name="connsiteX422" fmla="*/ 2009249 w 2485572"/>
                <a:gd name="connsiteY422" fmla="*/ 210184 h 2538970"/>
                <a:gd name="connsiteX423" fmla="*/ 2017770 w 2485572"/>
                <a:gd name="connsiteY423" fmla="*/ 210184 h 2538970"/>
                <a:gd name="connsiteX424" fmla="*/ 2026007 w 2485572"/>
                <a:gd name="connsiteY424" fmla="*/ 213025 h 2538970"/>
                <a:gd name="connsiteX425" fmla="*/ 2037368 w 2485572"/>
                <a:gd name="connsiteY425" fmla="*/ 215865 h 2538970"/>
                <a:gd name="connsiteX426" fmla="*/ 2099003 w 2485572"/>
                <a:gd name="connsiteY426" fmla="*/ 221546 h 2538970"/>
                <a:gd name="connsiteX427" fmla="*/ 2104684 w 2485572"/>
                <a:gd name="connsiteY427" fmla="*/ 224386 h 2538970"/>
                <a:gd name="connsiteX428" fmla="*/ 2112921 w 2485572"/>
                <a:gd name="connsiteY428" fmla="*/ 224386 h 2538970"/>
                <a:gd name="connsiteX429" fmla="*/ 2124283 w 2485572"/>
                <a:gd name="connsiteY429" fmla="*/ 229783 h 2538970"/>
                <a:gd name="connsiteX430" fmla="*/ 2177397 w 2485572"/>
                <a:gd name="connsiteY430" fmla="*/ 229783 h 2538970"/>
                <a:gd name="connsiteX431" fmla="*/ 2185918 w 2485572"/>
                <a:gd name="connsiteY431" fmla="*/ 232623 h 2538970"/>
                <a:gd name="connsiteX432" fmla="*/ 2213753 w 2485572"/>
                <a:gd name="connsiteY432" fmla="*/ 226942 h 2538970"/>
                <a:gd name="connsiteX433" fmla="*/ 2219434 w 2485572"/>
                <a:gd name="connsiteY433" fmla="*/ 224386 h 2538970"/>
                <a:gd name="connsiteX434" fmla="*/ 2241872 w 2485572"/>
                <a:gd name="connsiteY434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0639 w 2485572"/>
                <a:gd name="connsiteY70" fmla="*/ 1888819 h 2538970"/>
                <a:gd name="connsiteX71" fmla="*/ 2163479 w 2485572"/>
                <a:gd name="connsiteY71" fmla="*/ 1894500 h 2538970"/>
                <a:gd name="connsiteX72" fmla="*/ 2171754 w 2485572"/>
                <a:gd name="connsiteY72" fmla="*/ 1910835 h 2538970"/>
                <a:gd name="connsiteX73" fmla="*/ 2188758 w 2485572"/>
                <a:gd name="connsiteY73" fmla="*/ 1930856 h 2538970"/>
                <a:gd name="connsiteX74" fmla="*/ 2191314 w 2485572"/>
                <a:gd name="connsiteY74" fmla="*/ 1936537 h 2538970"/>
                <a:gd name="connsiteX75" fmla="*/ 2219434 w 2485572"/>
                <a:gd name="connsiteY75" fmla="*/ 1970052 h 2538970"/>
                <a:gd name="connsiteX76" fmla="*/ 2236191 w 2485572"/>
                <a:gd name="connsiteY76" fmla="*/ 1992491 h 2538970"/>
                <a:gd name="connsiteX77" fmla="*/ 2239032 w 2485572"/>
                <a:gd name="connsiteY77" fmla="*/ 1995331 h 2538970"/>
                <a:gd name="connsiteX78" fmla="*/ 2250393 w 2485572"/>
                <a:gd name="connsiteY78" fmla="*/ 2014929 h 2538970"/>
                <a:gd name="connsiteX79" fmla="*/ 2278228 w 2485572"/>
                <a:gd name="connsiteY79" fmla="*/ 2048445 h 2538970"/>
                <a:gd name="connsiteX80" fmla="*/ 2286749 w 2485572"/>
                <a:gd name="connsiteY80" fmla="*/ 2065488 h 2538970"/>
                <a:gd name="connsiteX81" fmla="*/ 2295270 w 2485572"/>
                <a:gd name="connsiteY81" fmla="*/ 2085086 h 2538970"/>
                <a:gd name="connsiteX82" fmla="*/ 2295270 w 2485572"/>
                <a:gd name="connsiteY82" fmla="*/ 2087926 h 2538970"/>
                <a:gd name="connsiteX83" fmla="*/ 2292430 w 2485572"/>
                <a:gd name="connsiteY83" fmla="*/ 2093323 h 2538970"/>
                <a:gd name="connsiteX84" fmla="*/ 2275388 w 2485572"/>
                <a:gd name="connsiteY84" fmla="*/ 2127123 h 2538970"/>
                <a:gd name="connsiteX85" fmla="*/ 2275388 w 2485572"/>
                <a:gd name="connsiteY85" fmla="*/ 2132519 h 2538970"/>
                <a:gd name="connsiteX86" fmla="*/ 2272832 w 2485572"/>
                <a:gd name="connsiteY86" fmla="*/ 2138200 h 2538970"/>
                <a:gd name="connsiteX87" fmla="*/ 2283909 w 2485572"/>
                <a:gd name="connsiteY87" fmla="*/ 2172000 h 2538970"/>
                <a:gd name="connsiteX88" fmla="*/ 2295270 w 2485572"/>
                <a:gd name="connsiteY88" fmla="*/ 2199835 h 2538970"/>
                <a:gd name="connsiteX89" fmla="*/ 2295270 w 2485572"/>
                <a:gd name="connsiteY89" fmla="*/ 2205516 h 2538970"/>
                <a:gd name="connsiteX90" fmla="*/ 2297827 w 2485572"/>
                <a:gd name="connsiteY90" fmla="*/ 2211196 h 2538970"/>
                <a:gd name="connsiteX91" fmla="*/ 2295270 w 2485572"/>
                <a:gd name="connsiteY91" fmla="*/ 2216593 h 2538970"/>
                <a:gd name="connsiteX92" fmla="*/ 2275388 w 2485572"/>
                <a:gd name="connsiteY92" fmla="*/ 2272832 h 2538970"/>
                <a:gd name="connsiteX93" fmla="*/ 2275388 w 2485572"/>
                <a:gd name="connsiteY93" fmla="*/ 2278512 h 2538970"/>
                <a:gd name="connsiteX94" fmla="*/ 2272832 w 2485572"/>
                <a:gd name="connsiteY94" fmla="*/ 2283909 h 2538970"/>
                <a:gd name="connsiteX95" fmla="*/ 2269991 w 2485572"/>
                <a:gd name="connsiteY95" fmla="*/ 2312028 h 2538970"/>
                <a:gd name="connsiteX96" fmla="*/ 2269991 w 2485572"/>
                <a:gd name="connsiteY96" fmla="*/ 2317709 h 2538970"/>
                <a:gd name="connsiteX97" fmla="*/ 2278228 w 2485572"/>
                <a:gd name="connsiteY97" fmla="*/ 2345544 h 2538970"/>
                <a:gd name="connsiteX98" fmla="*/ 2281069 w 2485572"/>
                <a:gd name="connsiteY98" fmla="*/ 2354065 h 2538970"/>
                <a:gd name="connsiteX99" fmla="*/ 2283909 w 2485572"/>
                <a:gd name="connsiteY99" fmla="*/ 2356905 h 2538970"/>
                <a:gd name="connsiteX100" fmla="*/ 2289590 w 2485572"/>
                <a:gd name="connsiteY100" fmla="*/ 2365142 h 2538970"/>
                <a:gd name="connsiteX101" fmla="*/ 2278228 w 2485572"/>
                <a:gd name="connsiteY101" fmla="*/ 2396102 h 2538970"/>
                <a:gd name="connsiteX102" fmla="*/ 2275388 w 2485572"/>
                <a:gd name="connsiteY102" fmla="*/ 2401782 h 2538970"/>
                <a:gd name="connsiteX103" fmla="*/ 2258630 w 2485572"/>
                <a:gd name="connsiteY103" fmla="*/ 2429618 h 2538970"/>
                <a:gd name="connsiteX104" fmla="*/ 2255790 w 2485572"/>
                <a:gd name="connsiteY104" fmla="*/ 2435298 h 2538970"/>
                <a:gd name="connsiteX105" fmla="*/ 2253233 w 2485572"/>
                <a:gd name="connsiteY105" fmla="*/ 2463418 h 2538970"/>
                <a:gd name="connsiteX106" fmla="*/ 2258630 w 2485572"/>
                <a:gd name="connsiteY106" fmla="*/ 2483016 h 2538970"/>
                <a:gd name="connsiteX107" fmla="*/ 2258630 w 2485572"/>
                <a:gd name="connsiteY107" fmla="*/ 2488413 h 2538970"/>
                <a:gd name="connsiteX108" fmla="*/ 2239032 w 2485572"/>
                <a:gd name="connsiteY108" fmla="*/ 2513691 h 2538970"/>
                <a:gd name="connsiteX109" fmla="*/ 2236191 w 2485572"/>
                <a:gd name="connsiteY109" fmla="*/ 2522213 h 2538970"/>
                <a:gd name="connsiteX110" fmla="*/ 2225114 w 2485572"/>
                <a:gd name="connsiteY110" fmla="*/ 2538970 h 2538970"/>
                <a:gd name="connsiteX111" fmla="*/ 2216593 w 2485572"/>
                <a:gd name="connsiteY111" fmla="*/ 2538970 h 2538970"/>
                <a:gd name="connsiteX112" fmla="*/ 2191314 w 2485572"/>
                <a:gd name="connsiteY112" fmla="*/ 2530449 h 2538970"/>
                <a:gd name="connsiteX113" fmla="*/ 2185918 w 2485572"/>
                <a:gd name="connsiteY113" fmla="*/ 2525053 h 2538970"/>
                <a:gd name="connsiteX114" fmla="*/ 2174556 w 2485572"/>
                <a:gd name="connsiteY114" fmla="*/ 2502614 h 2538970"/>
                <a:gd name="connsiteX115" fmla="*/ 2154958 w 2485572"/>
                <a:gd name="connsiteY115" fmla="*/ 2480175 h 2538970"/>
                <a:gd name="connsiteX116" fmla="*/ 2154958 w 2485572"/>
                <a:gd name="connsiteY116" fmla="*/ 2471655 h 2538970"/>
                <a:gd name="connsiteX117" fmla="*/ 2152118 w 2485572"/>
                <a:gd name="connsiteY117" fmla="*/ 2452056 h 2538970"/>
                <a:gd name="connsiteX118" fmla="*/ 2143881 w 2485572"/>
                <a:gd name="connsiteY118" fmla="*/ 2418540 h 2538970"/>
                <a:gd name="connsiteX119" fmla="*/ 2143881 w 2485572"/>
                <a:gd name="connsiteY119" fmla="*/ 2415700 h 2538970"/>
                <a:gd name="connsiteX120" fmla="*/ 2138200 w 2485572"/>
                <a:gd name="connsiteY120" fmla="*/ 2396102 h 2538970"/>
                <a:gd name="connsiteX121" fmla="*/ 2135360 w 2485572"/>
                <a:gd name="connsiteY121" fmla="*/ 2393261 h 2538970"/>
                <a:gd name="connsiteX122" fmla="*/ 2129679 w 2485572"/>
                <a:gd name="connsiteY122" fmla="*/ 2390421 h 2538970"/>
                <a:gd name="connsiteX123" fmla="*/ 2099003 w 2485572"/>
                <a:gd name="connsiteY123" fmla="*/ 2387581 h 2538970"/>
                <a:gd name="connsiteX124" fmla="*/ 2087642 w 2485572"/>
                <a:gd name="connsiteY124" fmla="*/ 2384740 h 2538970"/>
                <a:gd name="connsiteX125" fmla="*/ 2070884 w 2485572"/>
                <a:gd name="connsiteY125" fmla="*/ 2376504 h 2538970"/>
                <a:gd name="connsiteX126" fmla="*/ 2068044 w 2485572"/>
                <a:gd name="connsiteY126" fmla="*/ 2370823 h 2538970"/>
                <a:gd name="connsiteX127" fmla="*/ 2051286 w 2485572"/>
                <a:gd name="connsiteY127" fmla="*/ 2354065 h 2538970"/>
                <a:gd name="connsiteX128" fmla="*/ 2048446 w 2485572"/>
                <a:gd name="connsiteY128" fmla="*/ 2348384 h 2538970"/>
                <a:gd name="connsiteX129" fmla="*/ 2043049 w 2485572"/>
                <a:gd name="connsiteY129" fmla="*/ 2325946 h 2538970"/>
                <a:gd name="connsiteX130" fmla="*/ 2014930 w 2485572"/>
                <a:gd name="connsiteY130" fmla="*/ 2300667 h 2538970"/>
                <a:gd name="connsiteX131" fmla="*/ 1986810 w 2485572"/>
                <a:gd name="connsiteY131" fmla="*/ 2300667 h 2538970"/>
                <a:gd name="connsiteX132" fmla="*/ 1956135 w 2485572"/>
                <a:gd name="connsiteY132" fmla="*/ 2303507 h 2538970"/>
                <a:gd name="connsiteX133" fmla="*/ 1950454 w 2485572"/>
                <a:gd name="connsiteY133" fmla="*/ 2300667 h 2538970"/>
                <a:gd name="connsiteX134" fmla="*/ 1928016 w 2485572"/>
                <a:gd name="connsiteY134" fmla="*/ 2278512 h 2538970"/>
                <a:gd name="connsiteX135" fmla="*/ 1925175 w 2485572"/>
                <a:gd name="connsiteY135" fmla="*/ 2272832 h 2538970"/>
                <a:gd name="connsiteX136" fmla="*/ 1885979 w 2485572"/>
                <a:gd name="connsiteY136" fmla="*/ 2261470 h 2538970"/>
                <a:gd name="connsiteX137" fmla="*/ 1872061 w 2485572"/>
                <a:gd name="connsiteY137" fmla="*/ 2222273 h 2538970"/>
                <a:gd name="connsiteX138" fmla="*/ 1869221 w 2485572"/>
                <a:gd name="connsiteY138" fmla="*/ 2194438 h 2538970"/>
                <a:gd name="connsiteX139" fmla="*/ 1869221 w 2485572"/>
                <a:gd name="connsiteY139" fmla="*/ 2185917 h 2538970"/>
                <a:gd name="connsiteX140" fmla="*/ 1863540 w 2485572"/>
                <a:gd name="connsiteY140" fmla="*/ 2163479 h 2538970"/>
                <a:gd name="connsiteX141" fmla="*/ 1860700 w 2485572"/>
                <a:gd name="connsiteY141" fmla="*/ 2154958 h 2538970"/>
                <a:gd name="connsiteX142" fmla="*/ 1855303 w 2485572"/>
                <a:gd name="connsiteY142" fmla="*/ 2152402 h 2538970"/>
                <a:gd name="connsiteX143" fmla="*/ 1813266 w 2485572"/>
                <a:gd name="connsiteY143" fmla="*/ 2166319 h 2538970"/>
                <a:gd name="connsiteX144" fmla="*/ 1810426 w 2485572"/>
                <a:gd name="connsiteY144" fmla="*/ 2177397 h 2538970"/>
                <a:gd name="connsiteX145" fmla="*/ 1818663 w 2485572"/>
                <a:gd name="connsiteY145" fmla="*/ 2194438 h 2538970"/>
                <a:gd name="connsiteX146" fmla="*/ 1818663 w 2485572"/>
                <a:gd name="connsiteY146" fmla="*/ 2211196 h 2538970"/>
                <a:gd name="connsiteX147" fmla="*/ 1813266 w 2485572"/>
                <a:gd name="connsiteY147" fmla="*/ 2214037 h 2538970"/>
                <a:gd name="connsiteX148" fmla="*/ 1776626 w 2485572"/>
                <a:gd name="connsiteY148" fmla="*/ 2208356 h 2538970"/>
                <a:gd name="connsiteX149" fmla="*/ 1771230 w 2485572"/>
                <a:gd name="connsiteY149" fmla="*/ 2205516 h 2538970"/>
                <a:gd name="connsiteX150" fmla="*/ 1762708 w 2485572"/>
                <a:gd name="connsiteY150" fmla="*/ 2202676 h 2538970"/>
                <a:gd name="connsiteX151" fmla="*/ 1748791 w 2485572"/>
                <a:gd name="connsiteY151" fmla="*/ 2202676 h 2538970"/>
                <a:gd name="connsiteX152" fmla="*/ 1740270 w 2485572"/>
                <a:gd name="connsiteY152" fmla="*/ 2194438 h 2538970"/>
                <a:gd name="connsiteX153" fmla="*/ 1731749 w 2485572"/>
                <a:gd name="connsiteY153" fmla="*/ 2188758 h 2538970"/>
                <a:gd name="connsiteX154" fmla="*/ 1723512 w 2485572"/>
                <a:gd name="connsiteY154" fmla="*/ 2174556 h 2538970"/>
                <a:gd name="connsiteX155" fmla="*/ 1703914 w 2485572"/>
                <a:gd name="connsiteY155" fmla="*/ 2169159 h 2538970"/>
                <a:gd name="connsiteX156" fmla="*/ 1698233 w 2485572"/>
                <a:gd name="connsiteY156" fmla="*/ 2166319 h 2538970"/>
                <a:gd name="connsiteX157" fmla="*/ 1692552 w 2485572"/>
                <a:gd name="connsiteY157" fmla="*/ 2163479 h 2538970"/>
                <a:gd name="connsiteX158" fmla="*/ 1656196 w 2485572"/>
                <a:gd name="connsiteY158" fmla="*/ 2160638 h 2538970"/>
                <a:gd name="connsiteX159" fmla="*/ 1647675 w 2485572"/>
                <a:gd name="connsiteY159" fmla="*/ 2163479 h 2538970"/>
                <a:gd name="connsiteX160" fmla="*/ 1605638 w 2485572"/>
                <a:gd name="connsiteY160" fmla="*/ 2169159 h 2538970"/>
                <a:gd name="connsiteX161" fmla="*/ 1600242 w 2485572"/>
                <a:gd name="connsiteY161" fmla="*/ 2169159 h 2538970"/>
                <a:gd name="connsiteX162" fmla="*/ 1566442 w 2485572"/>
                <a:gd name="connsiteY162" fmla="*/ 2146721 h 2538970"/>
                <a:gd name="connsiteX163" fmla="*/ 1563601 w 2485572"/>
                <a:gd name="connsiteY163" fmla="*/ 2143881 h 2538970"/>
                <a:gd name="connsiteX164" fmla="*/ 1561045 w 2485572"/>
                <a:gd name="connsiteY164" fmla="*/ 2141040 h 2538970"/>
                <a:gd name="connsiteX165" fmla="*/ 1541447 w 2485572"/>
                <a:gd name="connsiteY165" fmla="*/ 2112921 h 2538970"/>
                <a:gd name="connsiteX166" fmla="*/ 1535766 w 2485572"/>
                <a:gd name="connsiteY166" fmla="*/ 2107524 h 2538970"/>
                <a:gd name="connsiteX167" fmla="*/ 1501966 w 2485572"/>
                <a:gd name="connsiteY167" fmla="*/ 2090482 h 2538970"/>
                <a:gd name="connsiteX168" fmla="*/ 1496570 w 2485572"/>
                <a:gd name="connsiteY168" fmla="*/ 2087926 h 2538970"/>
                <a:gd name="connsiteX169" fmla="*/ 1493729 w 2485572"/>
                <a:gd name="connsiteY169" fmla="*/ 2085086 h 2538970"/>
                <a:gd name="connsiteX170" fmla="*/ 1488049 w 2485572"/>
                <a:gd name="connsiteY170" fmla="*/ 2082245 h 2538970"/>
                <a:gd name="connsiteX171" fmla="*/ 1426413 w 2485572"/>
                <a:gd name="connsiteY171" fmla="*/ 2059807 h 2538970"/>
                <a:gd name="connsiteX172" fmla="*/ 1364778 w 2485572"/>
                <a:gd name="connsiteY172" fmla="*/ 2056966 h 2538970"/>
                <a:gd name="connsiteX173" fmla="*/ 1336659 w 2485572"/>
                <a:gd name="connsiteY173" fmla="*/ 2048445 h 2538970"/>
                <a:gd name="connsiteX174" fmla="*/ 1311380 w 2485572"/>
                <a:gd name="connsiteY174" fmla="*/ 2034528 h 2538970"/>
                <a:gd name="connsiteX175" fmla="*/ 1305983 w 2485572"/>
                <a:gd name="connsiteY175" fmla="*/ 2031688 h 2538970"/>
                <a:gd name="connsiteX176" fmla="*/ 1303143 w 2485572"/>
                <a:gd name="connsiteY176" fmla="*/ 2026291 h 2538970"/>
                <a:gd name="connsiteX177" fmla="*/ 1300303 w 2485572"/>
                <a:gd name="connsiteY177" fmla="*/ 2023451 h 2538970"/>
                <a:gd name="connsiteX178" fmla="*/ 1266787 w 2485572"/>
                <a:gd name="connsiteY178" fmla="*/ 2006409 h 2538970"/>
                <a:gd name="connsiteX179" fmla="*/ 1255426 w 2485572"/>
                <a:gd name="connsiteY179" fmla="*/ 2006409 h 2538970"/>
                <a:gd name="connsiteX180" fmla="*/ 1238668 w 2485572"/>
                <a:gd name="connsiteY180" fmla="*/ 2001012 h 2538970"/>
                <a:gd name="connsiteX181" fmla="*/ 1232987 w 2485572"/>
                <a:gd name="connsiteY181" fmla="*/ 2001012 h 2538970"/>
                <a:gd name="connsiteX182" fmla="*/ 1216229 w 2485572"/>
                <a:gd name="connsiteY182" fmla="*/ 1995331 h 2538970"/>
                <a:gd name="connsiteX183" fmla="*/ 1213389 w 2485572"/>
                <a:gd name="connsiteY183" fmla="*/ 1992491 h 2538970"/>
                <a:gd name="connsiteX184" fmla="*/ 1185554 w 2485572"/>
                <a:gd name="connsiteY184" fmla="*/ 1984254 h 2538970"/>
                <a:gd name="connsiteX185" fmla="*/ 1179873 w 2485572"/>
                <a:gd name="connsiteY185" fmla="*/ 1984254 h 2538970"/>
                <a:gd name="connsiteX186" fmla="*/ 1157434 w 2485572"/>
                <a:gd name="connsiteY186" fmla="*/ 1981414 h 2538970"/>
                <a:gd name="connsiteX187" fmla="*/ 1109717 w 2485572"/>
                <a:gd name="connsiteY187" fmla="*/ 1947614 h 2538970"/>
                <a:gd name="connsiteX188" fmla="*/ 1098639 w 2485572"/>
                <a:gd name="connsiteY188" fmla="*/ 1944774 h 2538970"/>
                <a:gd name="connsiteX189" fmla="*/ 1067680 w 2485572"/>
                <a:gd name="connsiteY189" fmla="*/ 1919779 h 2538970"/>
                <a:gd name="connsiteX190" fmla="*/ 1056603 w 2485572"/>
                <a:gd name="connsiteY190" fmla="*/ 1888819 h 2538970"/>
                <a:gd name="connsiteX191" fmla="*/ 1053762 w 2485572"/>
                <a:gd name="connsiteY191" fmla="*/ 1880298 h 2538970"/>
                <a:gd name="connsiteX192" fmla="*/ 1022803 w 2485572"/>
                <a:gd name="connsiteY192" fmla="*/ 1860700 h 2538970"/>
                <a:gd name="connsiteX193" fmla="*/ 1019962 w 2485572"/>
                <a:gd name="connsiteY193" fmla="*/ 1858143 h 2538970"/>
                <a:gd name="connsiteX194" fmla="*/ 1006045 w 2485572"/>
                <a:gd name="connsiteY194" fmla="*/ 1824343 h 2538970"/>
                <a:gd name="connsiteX195" fmla="*/ 1006045 w 2485572"/>
                <a:gd name="connsiteY195" fmla="*/ 1813266 h 2538970"/>
                <a:gd name="connsiteX196" fmla="*/ 1011725 w 2485572"/>
                <a:gd name="connsiteY196" fmla="*/ 1793668 h 2538970"/>
                <a:gd name="connsiteX197" fmla="*/ 1019962 w 2485572"/>
                <a:gd name="connsiteY197" fmla="*/ 1768389 h 2538970"/>
                <a:gd name="connsiteX198" fmla="*/ 1025643 w 2485572"/>
                <a:gd name="connsiteY198" fmla="*/ 1737429 h 2538970"/>
                <a:gd name="connsiteX199" fmla="*/ 1025643 w 2485572"/>
                <a:gd name="connsiteY199" fmla="*/ 1723512 h 2538970"/>
                <a:gd name="connsiteX200" fmla="*/ 1019962 w 2485572"/>
                <a:gd name="connsiteY200" fmla="*/ 1720671 h 2538970"/>
                <a:gd name="connsiteX201" fmla="*/ 1014566 w 2485572"/>
                <a:gd name="connsiteY201" fmla="*/ 1712435 h 2538970"/>
                <a:gd name="connsiteX202" fmla="*/ 1011725 w 2485572"/>
                <a:gd name="connsiteY202" fmla="*/ 1709594 h 2538970"/>
                <a:gd name="connsiteX203" fmla="*/ 983606 w 2485572"/>
                <a:gd name="connsiteY203" fmla="*/ 1692552 h 2538970"/>
                <a:gd name="connsiteX204" fmla="*/ 977925 w 2485572"/>
                <a:gd name="connsiteY204" fmla="*/ 1692552 h 2538970"/>
                <a:gd name="connsiteX205" fmla="*/ 950090 w 2485572"/>
                <a:gd name="connsiteY205" fmla="*/ 1653356 h 2538970"/>
                <a:gd name="connsiteX206" fmla="*/ 950090 w 2485572"/>
                <a:gd name="connsiteY206" fmla="*/ 1639438 h 2538970"/>
                <a:gd name="connsiteX207" fmla="*/ 952931 w 2485572"/>
                <a:gd name="connsiteY207" fmla="*/ 1636598 h 2538970"/>
                <a:gd name="connsiteX208" fmla="*/ 975369 w 2485572"/>
                <a:gd name="connsiteY208" fmla="*/ 1597401 h 2538970"/>
                <a:gd name="connsiteX209" fmla="*/ 980766 w 2485572"/>
                <a:gd name="connsiteY209" fmla="*/ 1591721 h 2538970"/>
                <a:gd name="connsiteX210" fmla="*/ 1017406 w 2485572"/>
                <a:gd name="connsiteY210" fmla="*/ 1561045 h 2538970"/>
                <a:gd name="connsiteX211" fmla="*/ 1022803 w 2485572"/>
                <a:gd name="connsiteY211" fmla="*/ 1558205 h 2538970"/>
                <a:gd name="connsiteX212" fmla="*/ 1025643 w 2485572"/>
                <a:gd name="connsiteY212" fmla="*/ 1555364 h 2538970"/>
                <a:gd name="connsiteX213" fmla="*/ 1031324 w 2485572"/>
                <a:gd name="connsiteY213" fmla="*/ 1549684 h 2538970"/>
                <a:gd name="connsiteX214" fmla="*/ 1293866 w 2485572"/>
                <a:gd name="connsiteY214" fmla="*/ 1680648 h 2538970"/>
                <a:gd name="connsiteX215" fmla="*/ 1455791 w 2485572"/>
                <a:gd name="connsiteY215" fmla="*/ 1685410 h 2538970"/>
                <a:gd name="connsiteX216" fmla="*/ 1289417 w 2485572"/>
                <a:gd name="connsiteY216" fmla="*/ 1536685 h 2538970"/>
                <a:gd name="connsiteX217" fmla="*/ 1061999 w 2485572"/>
                <a:gd name="connsiteY217" fmla="*/ 1465610 h 2538970"/>
                <a:gd name="connsiteX218" fmla="*/ 1061999 w 2485572"/>
                <a:gd name="connsiteY218" fmla="*/ 1429254 h 2538970"/>
                <a:gd name="connsiteX219" fmla="*/ 1048082 w 2485572"/>
                <a:gd name="connsiteY219" fmla="*/ 1403975 h 2538970"/>
                <a:gd name="connsiteX220" fmla="*/ 1022803 w 2485572"/>
                <a:gd name="connsiteY220" fmla="*/ 1387217 h 2538970"/>
                <a:gd name="connsiteX221" fmla="*/ 1011725 w 2485572"/>
                <a:gd name="connsiteY221" fmla="*/ 1381536 h 2538970"/>
                <a:gd name="connsiteX222" fmla="*/ 1000364 w 2485572"/>
                <a:gd name="connsiteY222" fmla="*/ 1381536 h 2538970"/>
                <a:gd name="connsiteX223" fmla="*/ 961167 w 2485572"/>
                <a:gd name="connsiteY223" fmla="*/ 1376140 h 2538970"/>
                <a:gd name="connsiteX224" fmla="*/ 924811 w 2485572"/>
                <a:gd name="connsiteY224" fmla="*/ 1367618 h 2538970"/>
                <a:gd name="connsiteX225" fmla="*/ 919131 w 2485572"/>
                <a:gd name="connsiteY225" fmla="*/ 1367618 h 2538970"/>
                <a:gd name="connsiteX226" fmla="*/ 913450 w 2485572"/>
                <a:gd name="connsiteY226" fmla="*/ 1364778 h 2538970"/>
                <a:gd name="connsiteX227" fmla="*/ 908053 w 2485572"/>
                <a:gd name="connsiteY227" fmla="*/ 1364778 h 2538970"/>
                <a:gd name="connsiteX228" fmla="*/ 877094 w 2485572"/>
                <a:gd name="connsiteY228" fmla="*/ 1381536 h 2538970"/>
                <a:gd name="connsiteX229" fmla="*/ 868857 w 2485572"/>
                <a:gd name="connsiteY229" fmla="*/ 1390057 h 2538970"/>
                <a:gd name="connsiteX230" fmla="*/ 835057 w 2485572"/>
                <a:gd name="connsiteY230" fmla="*/ 1434934 h 2538970"/>
                <a:gd name="connsiteX231" fmla="*/ 832217 w 2485572"/>
                <a:gd name="connsiteY231" fmla="*/ 1440331 h 2538970"/>
                <a:gd name="connsiteX232" fmla="*/ 832217 w 2485572"/>
                <a:gd name="connsiteY232" fmla="*/ 1446012 h 2538970"/>
                <a:gd name="connsiteX233" fmla="*/ 767741 w 2485572"/>
                <a:gd name="connsiteY233" fmla="*/ 1513327 h 2538970"/>
                <a:gd name="connsiteX234" fmla="*/ 711787 w 2485572"/>
                <a:gd name="connsiteY234" fmla="*/ 1535766 h 2538970"/>
                <a:gd name="connsiteX235" fmla="*/ 686508 w 2485572"/>
                <a:gd name="connsiteY235" fmla="*/ 1541447 h 2538970"/>
                <a:gd name="connsiteX236" fmla="*/ 661513 w 2485572"/>
                <a:gd name="connsiteY236" fmla="*/ 1549684 h 2538970"/>
                <a:gd name="connsiteX237" fmla="*/ 658672 w 2485572"/>
                <a:gd name="connsiteY237" fmla="*/ 1552524 h 2538970"/>
                <a:gd name="connsiteX238" fmla="*/ 652992 w 2485572"/>
                <a:gd name="connsiteY238" fmla="*/ 1555364 h 2538970"/>
                <a:gd name="connsiteX239" fmla="*/ 624873 w 2485572"/>
                <a:gd name="connsiteY239" fmla="*/ 1561045 h 2538970"/>
                <a:gd name="connsiteX240" fmla="*/ 619476 w 2485572"/>
                <a:gd name="connsiteY240" fmla="*/ 1558205 h 2538970"/>
                <a:gd name="connsiteX241" fmla="*/ 616636 w 2485572"/>
                <a:gd name="connsiteY241" fmla="*/ 1555364 h 2538970"/>
                <a:gd name="connsiteX242" fmla="*/ 597037 w 2485572"/>
                <a:gd name="connsiteY242" fmla="*/ 1532926 h 2538970"/>
                <a:gd name="connsiteX243" fmla="*/ 594197 w 2485572"/>
                <a:gd name="connsiteY243" fmla="*/ 1521848 h 2538970"/>
                <a:gd name="connsiteX244" fmla="*/ 591357 w 2485572"/>
                <a:gd name="connsiteY244" fmla="*/ 1519008 h 2538970"/>
                <a:gd name="connsiteX245" fmla="*/ 566078 w 2485572"/>
                <a:gd name="connsiteY245" fmla="*/ 1482368 h 2538970"/>
                <a:gd name="connsiteX246" fmla="*/ 560397 w 2485572"/>
                <a:gd name="connsiteY246" fmla="*/ 1471291 h 2538970"/>
                <a:gd name="connsiteX247" fmla="*/ 555000 w 2485572"/>
                <a:gd name="connsiteY247" fmla="*/ 1465610 h 2538970"/>
                <a:gd name="connsiteX248" fmla="*/ 498762 w 2485572"/>
                <a:gd name="connsiteY248" fmla="*/ 1432094 h 2538970"/>
                <a:gd name="connsiteX249" fmla="*/ 490525 w 2485572"/>
                <a:gd name="connsiteY249" fmla="*/ 1429254 h 2538970"/>
                <a:gd name="connsiteX250" fmla="*/ 487685 w 2485572"/>
                <a:gd name="connsiteY250" fmla="*/ 1429254 h 2538970"/>
                <a:gd name="connsiteX251" fmla="*/ 462406 w 2485572"/>
                <a:gd name="connsiteY251" fmla="*/ 1426413 h 2538970"/>
                <a:gd name="connsiteX252" fmla="*/ 400770 w 2485572"/>
                <a:gd name="connsiteY252" fmla="*/ 1426413 h 2538970"/>
                <a:gd name="connsiteX253" fmla="*/ 392250 w 2485572"/>
                <a:gd name="connsiteY253" fmla="*/ 1423573 h 2538970"/>
                <a:gd name="connsiteX254" fmla="*/ 384013 w 2485572"/>
                <a:gd name="connsiteY254" fmla="*/ 1420733 h 2538970"/>
                <a:gd name="connsiteX255" fmla="*/ 375492 w 2485572"/>
                <a:gd name="connsiteY255" fmla="*/ 1420733 h 2538970"/>
                <a:gd name="connsiteX256" fmla="*/ 319537 w 2485572"/>
                <a:gd name="connsiteY256" fmla="*/ 1409655 h 2538970"/>
                <a:gd name="connsiteX257" fmla="*/ 313856 w 2485572"/>
                <a:gd name="connsiteY257" fmla="*/ 1406815 h 2538970"/>
                <a:gd name="connsiteX258" fmla="*/ 308176 w 2485572"/>
                <a:gd name="connsiteY258" fmla="*/ 1406815 h 2538970"/>
                <a:gd name="connsiteX259" fmla="*/ 297098 w 2485572"/>
                <a:gd name="connsiteY259" fmla="*/ 1401134 h 2538970"/>
                <a:gd name="connsiteX260" fmla="*/ 221546 w 2485572"/>
                <a:gd name="connsiteY260" fmla="*/ 1392898 h 2538970"/>
                <a:gd name="connsiteX261" fmla="*/ 213025 w 2485572"/>
                <a:gd name="connsiteY261" fmla="*/ 1392898 h 2538970"/>
                <a:gd name="connsiteX262" fmla="*/ 204504 w 2485572"/>
                <a:gd name="connsiteY262" fmla="*/ 1395738 h 2538970"/>
                <a:gd name="connsiteX263" fmla="*/ 154230 w 2485572"/>
                <a:gd name="connsiteY263" fmla="*/ 1406815 h 2538970"/>
                <a:gd name="connsiteX264" fmla="*/ 148549 w 2485572"/>
                <a:gd name="connsiteY264" fmla="*/ 1403975 h 2538970"/>
                <a:gd name="connsiteX265" fmla="*/ 137472 w 2485572"/>
                <a:gd name="connsiteY265" fmla="*/ 1398294 h 2538970"/>
                <a:gd name="connsiteX266" fmla="*/ 131791 w 2485572"/>
                <a:gd name="connsiteY266" fmla="*/ 1398294 h 2538970"/>
                <a:gd name="connsiteX267" fmla="*/ 67316 w 2485572"/>
                <a:gd name="connsiteY267" fmla="*/ 1418177 h 2538970"/>
                <a:gd name="connsiteX268" fmla="*/ 58795 w 2485572"/>
                <a:gd name="connsiteY268" fmla="*/ 1420733 h 2538970"/>
                <a:gd name="connsiteX269" fmla="*/ 50558 w 2485572"/>
                <a:gd name="connsiteY269" fmla="*/ 1423573 h 2538970"/>
                <a:gd name="connsiteX270" fmla="*/ 42037 w 2485572"/>
                <a:gd name="connsiteY270" fmla="*/ 1423573 h 2538970"/>
                <a:gd name="connsiteX271" fmla="*/ 5681 w 2485572"/>
                <a:gd name="connsiteY271" fmla="*/ 1432094 h 2538970"/>
                <a:gd name="connsiteX272" fmla="*/ 2840 w 2485572"/>
                <a:gd name="connsiteY272" fmla="*/ 1403975 h 2538970"/>
                <a:gd name="connsiteX273" fmla="*/ 0 w 2485572"/>
                <a:gd name="connsiteY273" fmla="*/ 1395738 h 2538970"/>
                <a:gd name="connsiteX274" fmla="*/ 5681 w 2485572"/>
                <a:gd name="connsiteY274" fmla="*/ 1373299 h 2538970"/>
                <a:gd name="connsiteX275" fmla="*/ 5681 w 2485572"/>
                <a:gd name="connsiteY275" fmla="*/ 1361938 h 2538970"/>
                <a:gd name="connsiteX276" fmla="*/ 11361 w 2485572"/>
                <a:gd name="connsiteY276" fmla="*/ 1345180 h 2538970"/>
                <a:gd name="connsiteX277" fmla="*/ 42037 w 2485572"/>
                <a:gd name="connsiteY277" fmla="*/ 1305983 h 2538970"/>
                <a:gd name="connsiteX278" fmla="*/ 47718 w 2485572"/>
                <a:gd name="connsiteY278" fmla="*/ 1294622 h 2538970"/>
                <a:gd name="connsiteX279" fmla="*/ 39197 w 2485572"/>
                <a:gd name="connsiteY279" fmla="*/ 1275024 h 2538970"/>
                <a:gd name="connsiteX280" fmla="*/ 33516 w 2485572"/>
                <a:gd name="connsiteY280" fmla="*/ 1269627 h 2538970"/>
                <a:gd name="connsiteX281" fmla="*/ 33516 w 2485572"/>
                <a:gd name="connsiteY281" fmla="*/ 1244348 h 2538970"/>
                <a:gd name="connsiteX282" fmla="*/ 64475 w 2485572"/>
                <a:gd name="connsiteY282" fmla="*/ 1213389 h 2538970"/>
                <a:gd name="connsiteX283" fmla="*/ 81233 w 2485572"/>
                <a:gd name="connsiteY283" fmla="*/ 1199471 h 2538970"/>
                <a:gd name="connsiteX284" fmla="*/ 86914 w 2485572"/>
                <a:gd name="connsiteY284" fmla="*/ 1190950 h 2538970"/>
                <a:gd name="connsiteX285" fmla="*/ 97991 w 2485572"/>
                <a:gd name="connsiteY285" fmla="*/ 1160275 h 2538970"/>
                <a:gd name="connsiteX286" fmla="*/ 95435 w 2485572"/>
                <a:gd name="connsiteY286" fmla="*/ 1151753 h 2538970"/>
                <a:gd name="connsiteX287" fmla="*/ 95435 w 2485572"/>
                <a:gd name="connsiteY287" fmla="*/ 1121078 h 2538970"/>
                <a:gd name="connsiteX288" fmla="*/ 100832 w 2485572"/>
                <a:gd name="connsiteY288" fmla="*/ 1112557 h 2538970"/>
                <a:gd name="connsiteX289" fmla="*/ 103672 w 2485572"/>
                <a:gd name="connsiteY289" fmla="*/ 1106876 h 2538970"/>
                <a:gd name="connsiteX290" fmla="*/ 154230 w 2485572"/>
                <a:gd name="connsiteY290" fmla="*/ 1070520 h 2538970"/>
                <a:gd name="connsiteX291" fmla="*/ 176668 w 2485572"/>
                <a:gd name="connsiteY291" fmla="*/ 1045241 h 2538970"/>
                <a:gd name="connsiteX292" fmla="*/ 176668 w 2485572"/>
                <a:gd name="connsiteY292" fmla="*/ 1037004 h 2538970"/>
                <a:gd name="connsiteX293" fmla="*/ 173828 w 2485572"/>
                <a:gd name="connsiteY293" fmla="*/ 1028483 h 2538970"/>
                <a:gd name="connsiteX294" fmla="*/ 157070 w 2485572"/>
                <a:gd name="connsiteY294" fmla="*/ 1008885 h 2538970"/>
                <a:gd name="connsiteX295" fmla="*/ 154230 w 2485572"/>
                <a:gd name="connsiteY295" fmla="*/ 1000648 h 2538970"/>
                <a:gd name="connsiteX296" fmla="*/ 157070 w 2485572"/>
                <a:gd name="connsiteY296" fmla="*/ 964008 h 2538970"/>
                <a:gd name="connsiteX297" fmla="*/ 154230 w 2485572"/>
                <a:gd name="connsiteY297" fmla="*/ 955771 h 2538970"/>
                <a:gd name="connsiteX298" fmla="*/ 126111 w 2485572"/>
                <a:gd name="connsiteY298" fmla="*/ 930492 h 2538970"/>
                <a:gd name="connsiteX299" fmla="*/ 112193 w 2485572"/>
                <a:gd name="connsiteY299" fmla="*/ 927652 h 2538970"/>
                <a:gd name="connsiteX300" fmla="*/ 109353 w 2485572"/>
                <a:gd name="connsiteY300" fmla="*/ 921971 h 2538970"/>
                <a:gd name="connsiteX301" fmla="*/ 109353 w 2485572"/>
                <a:gd name="connsiteY301" fmla="*/ 908053 h 2538970"/>
                <a:gd name="connsiteX302" fmla="*/ 117590 w 2485572"/>
                <a:gd name="connsiteY302" fmla="*/ 891295 h 2538970"/>
                <a:gd name="connsiteX303" fmla="*/ 123270 w 2485572"/>
                <a:gd name="connsiteY303" fmla="*/ 885615 h 2538970"/>
                <a:gd name="connsiteX304" fmla="*/ 148549 w 2485572"/>
                <a:gd name="connsiteY304" fmla="*/ 866016 h 2538970"/>
                <a:gd name="connsiteX305" fmla="*/ 128951 w 2485572"/>
                <a:gd name="connsiteY305" fmla="*/ 840738 h 2538970"/>
                <a:gd name="connsiteX306" fmla="*/ 126111 w 2485572"/>
                <a:gd name="connsiteY306" fmla="*/ 821139 h 2538970"/>
                <a:gd name="connsiteX307" fmla="*/ 140028 w 2485572"/>
                <a:gd name="connsiteY307" fmla="*/ 812618 h 2538970"/>
                <a:gd name="connsiteX308" fmla="*/ 142869 w 2485572"/>
                <a:gd name="connsiteY308" fmla="*/ 790464 h 2538970"/>
                <a:gd name="connsiteX309" fmla="*/ 154230 w 2485572"/>
                <a:gd name="connsiteY309" fmla="*/ 773422 h 2538970"/>
                <a:gd name="connsiteX310" fmla="*/ 157070 w 2485572"/>
                <a:gd name="connsiteY310" fmla="*/ 762344 h 2538970"/>
                <a:gd name="connsiteX311" fmla="*/ 157070 w 2485572"/>
                <a:gd name="connsiteY311" fmla="*/ 753824 h 2538970"/>
                <a:gd name="connsiteX312" fmla="*/ 145709 w 2485572"/>
                <a:gd name="connsiteY312" fmla="*/ 731385 h 2538970"/>
                <a:gd name="connsiteX313" fmla="*/ 145709 w 2485572"/>
                <a:gd name="connsiteY313" fmla="*/ 723148 h 2538970"/>
                <a:gd name="connsiteX314" fmla="*/ 159627 w 2485572"/>
                <a:gd name="connsiteY314" fmla="*/ 714627 h 2538970"/>
                <a:gd name="connsiteX315" fmla="*/ 204504 w 2485572"/>
                <a:gd name="connsiteY315" fmla="*/ 708946 h 2538970"/>
                <a:gd name="connsiteX316" fmla="*/ 232623 w 2485572"/>
                <a:gd name="connsiteY316" fmla="*/ 678271 h 2538970"/>
                <a:gd name="connsiteX317" fmla="*/ 232623 w 2485572"/>
                <a:gd name="connsiteY317" fmla="*/ 666909 h 2538970"/>
                <a:gd name="connsiteX318" fmla="*/ 215865 w 2485572"/>
                <a:gd name="connsiteY318" fmla="*/ 644755 h 2538970"/>
                <a:gd name="connsiteX319" fmla="*/ 218705 w 2485572"/>
                <a:gd name="connsiteY319" fmla="*/ 613795 h 2538970"/>
                <a:gd name="connsiteX320" fmla="*/ 241144 w 2485572"/>
                <a:gd name="connsiteY320" fmla="*/ 582836 h 2538970"/>
                <a:gd name="connsiteX321" fmla="*/ 252221 w 2485572"/>
                <a:gd name="connsiteY321" fmla="*/ 571758 h 2538970"/>
                <a:gd name="connsiteX322" fmla="*/ 285737 w 2485572"/>
                <a:gd name="connsiteY322" fmla="*/ 524041 h 2538970"/>
                <a:gd name="connsiteX323" fmla="*/ 291418 w 2485572"/>
                <a:gd name="connsiteY323" fmla="*/ 518644 h 2538970"/>
                <a:gd name="connsiteX324" fmla="*/ 322377 w 2485572"/>
                <a:gd name="connsiteY324" fmla="*/ 518644 h 2538970"/>
                <a:gd name="connsiteX325" fmla="*/ 333455 w 2485572"/>
                <a:gd name="connsiteY325" fmla="*/ 510123 h 2538970"/>
                <a:gd name="connsiteX326" fmla="*/ 341976 w 2485572"/>
                <a:gd name="connsiteY326" fmla="*/ 482004 h 2538970"/>
                <a:gd name="connsiteX327" fmla="*/ 347372 w 2485572"/>
                <a:gd name="connsiteY327" fmla="*/ 476607 h 2538970"/>
                <a:gd name="connsiteX328" fmla="*/ 386853 w 2485572"/>
                <a:gd name="connsiteY328" fmla="*/ 459565 h 2538970"/>
                <a:gd name="connsiteX329" fmla="*/ 389409 w 2485572"/>
                <a:gd name="connsiteY329" fmla="*/ 454169 h 2538970"/>
                <a:gd name="connsiteX330" fmla="*/ 400770 w 2485572"/>
                <a:gd name="connsiteY330" fmla="*/ 434570 h 2538970"/>
                <a:gd name="connsiteX331" fmla="*/ 414688 w 2485572"/>
                <a:gd name="connsiteY331" fmla="*/ 392534 h 2538970"/>
                <a:gd name="connsiteX332" fmla="*/ 428890 w 2485572"/>
                <a:gd name="connsiteY332" fmla="*/ 341976 h 2538970"/>
                <a:gd name="connsiteX333" fmla="*/ 434286 w 2485572"/>
                <a:gd name="connsiteY333" fmla="*/ 255062 h 2538970"/>
                <a:gd name="connsiteX334" fmla="*/ 437127 w 2485572"/>
                <a:gd name="connsiteY334" fmla="*/ 252221 h 2538970"/>
                <a:gd name="connsiteX335" fmla="*/ 448488 w 2485572"/>
                <a:gd name="connsiteY335" fmla="*/ 235463 h 2538970"/>
                <a:gd name="connsiteX336" fmla="*/ 468086 w 2485572"/>
                <a:gd name="connsiteY336" fmla="*/ 221546 h 2538970"/>
                <a:gd name="connsiteX337" fmla="*/ 501602 w 2485572"/>
                <a:gd name="connsiteY337" fmla="*/ 215865 h 2538970"/>
                <a:gd name="connsiteX338" fmla="*/ 512964 w 2485572"/>
                <a:gd name="connsiteY338" fmla="*/ 213025 h 2538970"/>
                <a:gd name="connsiteX339" fmla="*/ 555000 w 2485572"/>
                <a:gd name="connsiteY339" fmla="*/ 187746 h 2538970"/>
                <a:gd name="connsiteX340" fmla="*/ 557557 w 2485572"/>
                <a:gd name="connsiteY340" fmla="*/ 182349 h 2538970"/>
                <a:gd name="connsiteX341" fmla="*/ 602434 w 2485572"/>
                <a:gd name="connsiteY341" fmla="*/ 131791 h 2538970"/>
                <a:gd name="connsiteX342" fmla="*/ 605274 w 2485572"/>
                <a:gd name="connsiteY342" fmla="*/ 123270 h 2538970"/>
                <a:gd name="connsiteX343" fmla="*/ 594197 w 2485572"/>
                <a:gd name="connsiteY343" fmla="*/ 70156 h 2538970"/>
                <a:gd name="connsiteX344" fmla="*/ 650151 w 2485572"/>
                <a:gd name="connsiteY344" fmla="*/ 92595 h 2538970"/>
                <a:gd name="connsiteX345" fmla="*/ 664069 w 2485572"/>
                <a:gd name="connsiteY345" fmla="*/ 92595 h 2538970"/>
                <a:gd name="connsiteX346" fmla="*/ 689348 w 2485572"/>
                <a:gd name="connsiteY346" fmla="*/ 98275 h 2538970"/>
                <a:gd name="connsiteX347" fmla="*/ 723148 w 2485572"/>
                <a:gd name="connsiteY347" fmla="*/ 89754 h 2538970"/>
                <a:gd name="connsiteX348" fmla="*/ 725704 w 2485572"/>
                <a:gd name="connsiteY348" fmla="*/ 92595 h 2538970"/>
                <a:gd name="connsiteX349" fmla="*/ 731385 w 2485572"/>
                <a:gd name="connsiteY349" fmla="*/ 92595 h 2538970"/>
                <a:gd name="connsiteX350" fmla="*/ 737065 w 2485572"/>
                <a:gd name="connsiteY350" fmla="*/ 95435 h 2538970"/>
                <a:gd name="connsiteX351" fmla="*/ 742746 w 2485572"/>
                <a:gd name="connsiteY351" fmla="*/ 95435 h 2538970"/>
                <a:gd name="connsiteX352" fmla="*/ 779102 w 2485572"/>
                <a:gd name="connsiteY352" fmla="*/ 75837 h 2538970"/>
                <a:gd name="connsiteX353" fmla="*/ 818299 w 2485572"/>
                <a:gd name="connsiteY353" fmla="*/ 39197 h 2538970"/>
                <a:gd name="connsiteX354" fmla="*/ 823980 w 2485572"/>
                <a:gd name="connsiteY354" fmla="*/ 33800 h 2538970"/>
                <a:gd name="connsiteX355" fmla="*/ 851815 w 2485572"/>
                <a:gd name="connsiteY355" fmla="*/ 19598 h 2538970"/>
                <a:gd name="connsiteX356" fmla="*/ 854655 w 2485572"/>
                <a:gd name="connsiteY356" fmla="*/ 14202 h 2538970"/>
                <a:gd name="connsiteX357" fmla="*/ 888455 w 2485572"/>
                <a:gd name="connsiteY357" fmla="*/ 8521 h 2538970"/>
                <a:gd name="connsiteX358" fmla="*/ 893852 w 2485572"/>
                <a:gd name="connsiteY358" fmla="*/ 11361 h 2538970"/>
                <a:gd name="connsiteX359" fmla="*/ 933332 w 2485572"/>
                <a:gd name="connsiteY359" fmla="*/ 36640 h 2538970"/>
                <a:gd name="connsiteX360" fmla="*/ 938729 w 2485572"/>
                <a:gd name="connsiteY360" fmla="*/ 42037 h 2538970"/>
                <a:gd name="connsiteX361" fmla="*/ 969689 w 2485572"/>
                <a:gd name="connsiteY361" fmla="*/ 61635 h 2538970"/>
                <a:gd name="connsiteX362" fmla="*/ 972529 w 2485572"/>
                <a:gd name="connsiteY362" fmla="*/ 64475 h 2538970"/>
                <a:gd name="connsiteX363" fmla="*/ 977925 w 2485572"/>
                <a:gd name="connsiteY363" fmla="*/ 67316 h 2538970"/>
                <a:gd name="connsiteX364" fmla="*/ 1011725 w 2485572"/>
                <a:gd name="connsiteY364" fmla="*/ 67316 h 2538970"/>
                <a:gd name="connsiteX365" fmla="*/ 1031324 w 2485572"/>
                <a:gd name="connsiteY365" fmla="*/ 64475 h 2538970"/>
                <a:gd name="connsiteX366" fmla="*/ 1042401 w 2485572"/>
                <a:gd name="connsiteY366" fmla="*/ 64475 h 2538970"/>
                <a:gd name="connsiteX367" fmla="*/ 1104036 w 2485572"/>
                <a:gd name="connsiteY367" fmla="*/ 70156 h 2538970"/>
                <a:gd name="connsiteX368" fmla="*/ 1109717 w 2485572"/>
                <a:gd name="connsiteY368" fmla="*/ 75837 h 2538970"/>
                <a:gd name="connsiteX369" fmla="*/ 1118238 w 2485572"/>
                <a:gd name="connsiteY369" fmla="*/ 81233 h 2538970"/>
                <a:gd name="connsiteX370" fmla="*/ 1121078 w 2485572"/>
                <a:gd name="connsiteY370" fmla="*/ 84074 h 2538970"/>
                <a:gd name="connsiteX371" fmla="*/ 1143517 w 2485572"/>
                <a:gd name="connsiteY371" fmla="*/ 95435 h 2538970"/>
                <a:gd name="connsiteX372" fmla="*/ 1151754 w 2485572"/>
                <a:gd name="connsiteY372" fmla="*/ 100832 h 2538970"/>
                <a:gd name="connsiteX373" fmla="*/ 1171352 w 2485572"/>
                <a:gd name="connsiteY373" fmla="*/ 100832 h 2538970"/>
                <a:gd name="connsiteX374" fmla="*/ 1174192 w 2485572"/>
                <a:gd name="connsiteY374" fmla="*/ 98275 h 2538970"/>
                <a:gd name="connsiteX375" fmla="*/ 1188110 w 2485572"/>
                <a:gd name="connsiteY375" fmla="*/ 89754 h 2538970"/>
                <a:gd name="connsiteX376" fmla="*/ 1193791 w 2485572"/>
                <a:gd name="connsiteY376" fmla="*/ 84074 h 2538970"/>
                <a:gd name="connsiteX377" fmla="*/ 1238668 w 2485572"/>
                <a:gd name="connsiteY377" fmla="*/ 75837 h 2538970"/>
                <a:gd name="connsiteX378" fmla="*/ 1244348 w 2485572"/>
                <a:gd name="connsiteY378" fmla="*/ 78677 h 2538970"/>
                <a:gd name="connsiteX379" fmla="*/ 1272184 w 2485572"/>
                <a:gd name="connsiteY379" fmla="*/ 75837 h 2538970"/>
                <a:gd name="connsiteX380" fmla="*/ 1280705 w 2485572"/>
                <a:gd name="connsiteY380" fmla="*/ 72996 h 2538970"/>
                <a:gd name="connsiteX381" fmla="*/ 1286385 w 2485572"/>
                <a:gd name="connsiteY381" fmla="*/ 72996 h 2538970"/>
                <a:gd name="connsiteX382" fmla="*/ 1348020 w 2485572"/>
                <a:gd name="connsiteY382" fmla="*/ 50558 h 2538970"/>
                <a:gd name="connsiteX383" fmla="*/ 1350861 w 2485572"/>
                <a:gd name="connsiteY383" fmla="*/ 50558 h 2538970"/>
                <a:gd name="connsiteX384" fmla="*/ 1392898 w 2485572"/>
                <a:gd name="connsiteY384" fmla="*/ 39197 h 2538970"/>
                <a:gd name="connsiteX385" fmla="*/ 1406815 w 2485572"/>
                <a:gd name="connsiteY385" fmla="*/ 39197 h 2538970"/>
                <a:gd name="connsiteX386" fmla="*/ 1459929 w 2485572"/>
                <a:gd name="connsiteY386" fmla="*/ 36640 h 2538970"/>
                <a:gd name="connsiteX387" fmla="*/ 1468450 w 2485572"/>
                <a:gd name="connsiteY387" fmla="*/ 36640 h 2538970"/>
                <a:gd name="connsiteX388" fmla="*/ 1474131 w 2485572"/>
                <a:gd name="connsiteY388" fmla="*/ 33800 h 2538970"/>
                <a:gd name="connsiteX389" fmla="*/ 1479528 w 2485572"/>
                <a:gd name="connsiteY389" fmla="*/ 30960 h 2538970"/>
                <a:gd name="connsiteX390" fmla="*/ 1485208 w 2485572"/>
                <a:gd name="connsiteY390" fmla="*/ 30960 h 2538970"/>
                <a:gd name="connsiteX391" fmla="*/ 1544003 w 2485572"/>
                <a:gd name="connsiteY391" fmla="*/ 16758 h 2538970"/>
                <a:gd name="connsiteX392" fmla="*/ 1549684 w 2485572"/>
                <a:gd name="connsiteY392" fmla="*/ 14202 h 2538970"/>
                <a:gd name="connsiteX393" fmla="*/ 1555364 w 2485572"/>
                <a:gd name="connsiteY393" fmla="*/ 14202 h 2538970"/>
                <a:gd name="connsiteX394" fmla="*/ 1563601 w 2485572"/>
                <a:gd name="connsiteY394" fmla="*/ 11361 h 2538970"/>
                <a:gd name="connsiteX395" fmla="*/ 1614159 w 2485572"/>
                <a:gd name="connsiteY395" fmla="*/ 22439 h 2538970"/>
                <a:gd name="connsiteX396" fmla="*/ 1619840 w 2485572"/>
                <a:gd name="connsiteY396" fmla="*/ 19598 h 2538970"/>
                <a:gd name="connsiteX397" fmla="*/ 1630917 w 2485572"/>
                <a:gd name="connsiteY397" fmla="*/ 16758 h 2538970"/>
                <a:gd name="connsiteX398" fmla="*/ 1645119 w 2485572"/>
                <a:gd name="connsiteY398" fmla="*/ 8521 h 2538970"/>
                <a:gd name="connsiteX399" fmla="*/ 1653356 w 2485572"/>
                <a:gd name="connsiteY399" fmla="*/ 5681 h 2538970"/>
                <a:gd name="connsiteX400" fmla="*/ 1689712 w 2485572"/>
                <a:gd name="connsiteY400" fmla="*/ 0 h 2538970"/>
                <a:gd name="connsiteX401" fmla="*/ 1698233 w 2485572"/>
                <a:gd name="connsiteY401" fmla="*/ 11361 h 2538970"/>
                <a:gd name="connsiteX402" fmla="*/ 1703914 w 2485572"/>
                <a:gd name="connsiteY402" fmla="*/ 14202 h 2538970"/>
                <a:gd name="connsiteX403" fmla="*/ 1709310 w 2485572"/>
                <a:gd name="connsiteY403" fmla="*/ 16758 h 2538970"/>
                <a:gd name="connsiteX404" fmla="*/ 1717831 w 2485572"/>
                <a:gd name="connsiteY404" fmla="*/ 16758 h 2538970"/>
                <a:gd name="connsiteX405" fmla="*/ 1757028 w 2485572"/>
                <a:gd name="connsiteY405" fmla="*/ 22439 h 2538970"/>
                <a:gd name="connsiteX406" fmla="*/ 1762708 w 2485572"/>
                <a:gd name="connsiteY406" fmla="*/ 25279 h 2538970"/>
                <a:gd name="connsiteX407" fmla="*/ 1768389 w 2485572"/>
                <a:gd name="connsiteY407" fmla="*/ 25279 h 2538970"/>
                <a:gd name="connsiteX408" fmla="*/ 1787987 w 2485572"/>
                <a:gd name="connsiteY408" fmla="*/ 33800 h 2538970"/>
                <a:gd name="connsiteX409" fmla="*/ 1793384 w 2485572"/>
                <a:gd name="connsiteY409" fmla="*/ 33800 h 2538970"/>
                <a:gd name="connsiteX410" fmla="*/ 1801905 w 2485572"/>
                <a:gd name="connsiteY410" fmla="*/ 36640 h 2538970"/>
                <a:gd name="connsiteX411" fmla="*/ 1835421 w 2485572"/>
                <a:gd name="connsiteY411" fmla="*/ 42037 h 2538970"/>
                <a:gd name="connsiteX412" fmla="*/ 1891659 w 2485572"/>
                <a:gd name="connsiteY412" fmla="*/ 61635 h 2538970"/>
                <a:gd name="connsiteX413" fmla="*/ 1897340 w 2485572"/>
                <a:gd name="connsiteY413" fmla="*/ 64475 h 2538970"/>
                <a:gd name="connsiteX414" fmla="*/ 1899896 w 2485572"/>
                <a:gd name="connsiteY414" fmla="*/ 67316 h 2538970"/>
                <a:gd name="connsiteX415" fmla="*/ 1944774 w 2485572"/>
                <a:gd name="connsiteY415" fmla="*/ 123270 h 2538970"/>
                <a:gd name="connsiteX416" fmla="*/ 1947614 w 2485572"/>
                <a:gd name="connsiteY416" fmla="*/ 128951 h 2538970"/>
                <a:gd name="connsiteX417" fmla="*/ 1950454 w 2485572"/>
                <a:gd name="connsiteY417" fmla="*/ 131791 h 2538970"/>
                <a:gd name="connsiteX418" fmla="*/ 1956135 w 2485572"/>
                <a:gd name="connsiteY418" fmla="*/ 140312 h 2538970"/>
                <a:gd name="connsiteX419" fmla="*/ 1958975 w 2485572"/>
                <a:gd name="connsiteY419" fmla="*/ 145709 h 2538970"/>
                <a:gd name="connsiteX420" fmla="*/ 1961532 w 2485572"/>
                <a:gd name="connsiteY420" fmla="*/ 154230 h 2538970"/>
                <a:gd name="connsiteX421" fmla="*/ 1998172 w 2485572"/>
                <a:gd name="connsiteY421" fmla="*/ 204788 h 2538970"/>
                <a:gd name="connsiteX422" fmla="*/ 2003569 w 2485572"/>
                <a:gd name="connsiteY422" fmla="*/ 207344 h 2538970"/>
                <a:gd name="connsiteX423" fmla="*/ 2009249 w 2485572"/>
                <a:gd name="connsiteY423" fmla="*/ 210184 h 2538970"/>
                <a:gd name="connsiteX424" fmla="*/ 2017770 w 2485572"/>
                <a:gd name="connsiteY424" fmla="*/ 210184 h 2538970"/>
                <a:gd name="connsiteX425" fmla="*/ 2026007 w 2485572"/>
                <a:gd name="connsiteY425" fmla="*/ 213025 h 2538970"/>
                <a:gd name="connsiteX426" fmla="*/ 2037368 w 2485572"/>
                <a:gd name="connsiteY426" fmla="*/ 215865 h 2538970"/>
                <a:gd name="connsiteX427" fmla="*/ 2099003 w 2485572"/>
                <a:gd name="connsiteY427" fmla="*/ 221546 h 2538970"/>
                <a:gd name="connsiteX428" fmla="*/ 2104684 w 2485572"/>
                <a:gd name="connsiteY428" fmla="*/ 224386 h 2538970"/>
                <a:gd name="connsiteX429" fmla="*/ 2112921 w 2485572"/>
                <a:gd name="connsiteY429" fmla="*/ 224386 h 2538970"/>
                <a:gd name="connsiteX430" fmla="*/ 2124283 w 2485572"/>
                <a:gd name="connsiteY430" fmla="*/ 229783 h 2538970"/>
                <a:gd name="connsiteX431" fmla="*/ 2177397 w 2485572"/>
                <a:gd name="connsiteY431" fmla="*/ 229783 h 2538970"/>
                <a:gd name="connsiteX432" fmla="*/ 2185918 w 2485572"/>
                <a:gd name="connsiteY432" fmla="*/ 232623 h 2538970"/>
                <a:gd name="connsiteX433" fmla="*/ 2213753 w 2485572"/>
                <a:gd name="connsiteY433" fmla="*/ 226942 h 2538970"/>
                <a:gd name="connsiteX434" fmla="*/ 2219434 w 2485572"/>
                <a:gd name="connsiteY434" fmla="*/ 224386 h 2538970"/>
                <a:gd name="connsiteX435" fmla="*/ 2241872 w 2485572"/>
                <a:gd name="connsiteY435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0639 w 2485572"/>
                <a:gd name="connsiteY70" fmla="*/ 1888819 h 2538970"/>
                <a:gd name="connsiteX71" fmla="*/ 2163479 w 2485572"/>
                <a:gd name="connsiteY71" fmla="*/ 1894500 h 2538970"/>
                <a:gd name="connsiteX72" fmla="*/ 2188758 w 2485572"/>
                <a:gd name="connsiteY72" fmla="*/ 1930856 h 2538970"/>
                <a:gd name="connsiteX73" fmla="*/ 2191314 w 2485572"/>
                <a:gd name="connsiteY73" fmla="*/ 1936537 h 2538970"/>
                <a:gd name="connsiteX74" fmla="*/ 2219434 w 2485572"/>
                <a:gd name="connsiteY74" fmla="*/ 1970052 h 2538970"/>
                <a:gd name="connsiteX75" fmla="*/ 2236191 w 2485572"/>
                <a:gd name="connsiteY75" fmla="*/ 1992491 h 2538970"/>
                <a:gd name="connsiteX76" fmla="*/ 2239032 w 2485572"/>
                <a:gd name="connsiteY76" fmla="*/ 1995331 h 2538970"/>
                <a:gd name="connsiteX77" fmla="*/ 2250393 w 2485572"/>
                <a:gd name="connsiteY77" fmla="*/ 2014929 h 2538970"/>
                <a:gd name="connsiteX78" fmla="*/ 2278228 w 2485572"/>
                <a:gd name="connsiteY78" fmla="*/ 2048445 h 2538970"/>
                <a:gd name="connsiteX79" fmla="*/ 2286749 w 2485572"/>
                <a:gd name="connsiteY79" fmla="*/ 2065488 h 2538970"/>
                <a:gd name="connsiteX80" fmla="*/ 2295270 w 2485572"/>
                <a:gd name="connsiteY80" fmla="*/ 2085086 h 2538970"/>
                <a:gd name="connsiteX81" fmla="*/ 2295270 w 2485572"/>
                <a:gd name="connsiteY81" fmla="*/ 2087926 h 2538970"/>
                <a:gd name="connsiteX82" fmla="*/ 2292430 w 2485572"/>
                <a:gd name="connsiteY82" fmla="*/ 2093323 h 2538970"/>
                <a:gd name="connsiteX83" fmla="*/ 2275388 w 2485572"/>
                <a:gd name="connsiteY83" fmla="*/ 2127123 h 2538970"/>
                <a:gd name="connsiteX84" fmla="*/ 2275388 w 2485572"/>
                <a:gd name="connsiteY84" fmla="*/ 2132519 h 2538970"/>
                <a:gd name="connsiteX85" fmla="*/ 2272832 w 2485572"/>
                <a:gd name="connsiteY85" fmla="*/ 2138200 h 2538970"/>
                <a:gd name="connsiteX86" fmla="*/ 2283909 w 2485572"/>
                <a:gd name="connsiteY86" fmla="*/ 2172000 h 2538970"/>
                <a:gd name="connsiteX87" fmla="*/ 2295270 w 2485572"/>
                <a:gd name="connsiteY87" fmla="*/ 2199835 h 2538970"/>
                <a:gd name="connsiteX88" fmla="*/ 2295270 w 2485572"/>
                <a:gd name="connsiteY88" fmla="*/ 2205516 h 2538970"/>
                <a:gd name="connsiteX89" fmla="*/ 2297827 w 2485572"/>
                <a:gd name="connsiteY89" fmla="*/ 2211196 h 2538970"/>
                <a:gd name="connsiteX90" fmla="*/ 2295270 w 2485572"/>
                <a:gd name="connsiteY90" fmla="*/ 2216593 h 2538970"/>
                <a:gd name="connsiteX91" fmla="*/ 2275388 w 2485572"/>
                <a:gd name="connsiteY91" fmla="*/ 2272832 h 2538970"/>
                <a:gd name="connsiteX92" fmla="*/ 2275388 w 2485572"/>
                <a:gd name="connsiteY92" fmla="*/ 2278512 h 2538970"/>
                <a:gd name="connsiteX93" fmla="*/ 2272832 w 2485572"/>
                <a:gd name="connsiteY93" fmla="*/ 2283909 h 2538970"/>
                <a:gd name="connsiteX94" fmla="*/ 2269991 w 2485572"/>
                <a:gd name="connsiteY94" fmla="*/ 2312028 h 2538970"/>
                <a:gd name="connsiteX95" fmla="*/ 2269991 w 2485572"/>
                <a:gd name="connsiteY95" fmla="*/ 2317709 h 2538970"/>
                <a:gd name="connsiteX96" fmla="*/ 2278228 w 2485572"/>
                <a:gd name="connsiteY96" fmla="*/ 2345544 h 2538970"/>
                <a:gd name="connsiteX97" fmla="*/ 2281069 w 2485572"/>
                <a:gd name="connsiteY97" fmla="*/ 2354065 h 2538970"/>
                <a:gd name="connsiteX98" fmla="*/ 2283909 w 2485572"/>
                <a:gd name="connsiteY98" fmla="*/ 2356905 h 2538970"/>
                <a:gd name="connsiteX99" fmla="*/ 2289590 w 2485572"/>
                <a:gd name="connsiteY99" fmla="*/ 2365142 h 2538970"/>
                <a:gd name="connsiteX100" fmla="*/ 2278228 w 2485572"/>
                <a:gd name="connsiteY100" fmla="*/ 2396102 h 2538970"/>
                <a:gd name="connsiteX101" fmla="*/ 2275388 w 2485572"/>
                <a:gd name="connsiteY101" fmla="*/ 2401782 h 2538970"/>
                <a:gd name="connsiteX102" fmla="*/ 2258630 w 2485572"/>
                <a:gd name="connsiteY102" fmla="*/ 2429618 h 2538970"/>
                <a:gd name="connsiteX103" fmla="*/ 2255790 w 2485572"/>
                <a:gd name="connsiteY103" fmla="*/ 2435298 h 2538970"/>
                <a:gd name="connsiteX104" fmla="*/ 2253233 w 2485572"/>
                <a:gd name="connsiteY104" fmla="*/ 2463418 h 2538970"/>
                <a:gd name="connsiteX105" fmla="*/ 2258630 w 2485572"/>
                <a:gd name="connsiteY105" fmla="*/ 2483016 h 2538970"/>
                <a:gd name="connsiteX106" fmla="*/ 2258630 w 2485572"/>
                <a:gd name="connsiteY106" fmla="*/ 2488413 h 2538970"/>
                <a:gd name="connsiteX107" fmla="*/ 2239032 w 2485572"/>
                <a:gd name="connsiteY107" fmla="*/ 2513691 h 2538970"/>
                <a:gd name="connsiteX108" fmla="*/ 2236191 w 2485572"/>
                <a:gd name="connsiteY108" fmla="*/ 2522213 h 2538970"/>
                <a:gd name="connsiteX109" fmla="*/ 2225114 w 2485572"/>
                <a:gd name="connsiteY109" fmla="*/ 2538970 h 2538970"/>
                <a:gd name="connsiteX110" fmla="*/ 2216593 w 2485572"/>
                <a:gd name="connsiteY110" fmla="*/ 2538970 h 2538970"/>
                <a:gd name="connsiteX111" fmla="*/ 2191314 w 2485572"/>
                <a:gd name="connsiteY111" fmla="*/ 2530449 h 2538970"/>
                <a:gd name="connsiteX112" fmla="*/ 2185918 w 2485572"/>
                <a:gd name="connsiteY112" fmla="*/ 2525053 h 2538970"/>
                <a:gd name="connsiteX113" fmla="*/ 2174556 w 2485572"/>
                <a:gd name="connsiteY113" fmla="*/ 2502614 h 2538970"/>
                <a:gd name="connsiteX114" fmla="*/ 2154958 w 2485572"/>
                <a:gd name="connsiteY114" fmla="*/ 2480175 h 2538970"/>
                <a:gd name="connsiteX115" fmla="*/ 2154958 w 2485572"/>
                <a:gd name="connsiteY115" fmla="*/ 2471655 h 2538970"/>
                <a:gd name="connsiteX116" fmla="*/ 2152118 w 2485572"/>
                <a:gd name="connsiteY116" fmla="*/ 2452056 h 2538970"/>
                <a:gd name="connsiteX117" fmla="*/ 2143881 w 2485572"/>
                <a:gd name="connsiteY117" fmla="*/ 2418540 h 2538970"/>
                <a:gd name="connsiteX118" fmla="*/ 2143881 w 2485572"/>
                <a:gd name="connsiteY118" fmla="*/ 2415700 h 2538970"/>
                <a:gd name="connsiteX119" fmla="*/ 2138200 w 2485572"/>
                <a:gd name="connsiteY119" fmla="*/ 2396102 h 2538970"/>
                <a:gd name="connsiteX120" fmla="*/ 2135360 w 2485572"/>
                <a:gd name="connsiteY120" fmla="*/ 2393261 h 2538970"/>
                <a:gd name="connsiteX121" fmla="*/ 2129679 w 2485572"/>
                <a:gd name="connsiteY121" fmla="*/ 2390421 h 2538970"/>
                <a:gd name="connsiteX122" fmla="*/ 2099003 w 2485572"/>
                <a:gd name="connsiteY122" fmla="*/ 2387581 h 2538970"/>
                <a:gd name="connsiteX123" fmla="*/ 2087642 w 2485572"/>
                <a:gd name="connsiteY123" fmla="*/ 2384740 h 2538970"/>
                <a:gd name="connsiteX124" fmla="*/ 2070884 w 2485572"/>
                <a:gd name="connsiteY124" fmla="*/ 2376504 h 2538970"/>
                <a:gd name="connsiteX125" fmla="*/ 2068044 w 2485572"/>
                <a:gd name="connsiteY125" fmla="*/ 2370823 h 2538970"/>
                <a:gd name="connsiteX126" fmla="*/ 2051286 w 2485572"/>
                <a:gd name="connsiteY126" fmla="*/ 2354065 h 2538970"/>
                <a:gd name="connsiteX127" fmla="*/ 2048446 w 2485572"/>
                <a:gd name="connsiteY127" fmla="*/ 2348384 h 2538970"/>
                <a:gd name="connsiteX128" fmla="*/ 2043049 w 2485572"/>
                <a:gd name="connsiteY128" fmla="*/ 2325946 h 2538970"/>
                <a:gd name="connsiteX129" fmla="*/ 2014930 w 2485572"/>
                <a:gd name="connsiteY129" fmla="*/ 2300667 h 2538970"/>
                <a:gd name="connsiteX130" fmla="*/ 1986810 w 2485572"/>
                <a:gd name="connsiteY130" fmla="*/ 2300667 h 2538970"/>
                <a:gd name="connsiteX131" fmla="*/ 1956135 w 2485572"/>
                <a:gd name="connsiteY131" fmla="*/ 2303507 h 2538970"/>
                <a:gd name="connsiteX132" fmla="*/ 1950454 w 2485572"/>
                <a:gd name="connsiteY132" fmla="*/ 2300667 h 2538970"/>
                <a:gd name="connsiteX133" fmla="*/ 1928016 w 2485572"/>
                <a:gd name="connsiteY133" fmla="*/ 2278512 h 2538970"/>
                <a:gd name="connsiteX134" fmla="*/ 1925175 w 2485572"/>
                <a:gd name="connsiteY134" fmla="*/ 2272832 h 2538970"/>
                <a:gd name="connsiteX135" fmla="*/ 1885979 w 2485572"/>
                <a:gd name="connsiteY135" fmla="*/ 2261470 h 2538970"/>
                <a:gd name="connsiteX136" fmla="*/ 1872061 w 2485572"/>
                <a:gd name="connsiteY136" fmla="*/ 2222273 h 2538970"/>
                <a:gd name="connsiteX137" fmla="*/ 1869221 w 2485572"/>
                <a:gd name="connsiteY137" fmla="*/ 2194438 h 2538970"/>
                <a:gd name="connsiteX138" fmla="*/ 1869221 w 2485572"/>
                <a:gd name="connsiteY138" fmla="*/ 2185917 h 2538970"/>
                <a:gd name="connsiteX139" fmla="*/ 1863540 w 2485572"/>
                <a:gd name="connsiteY139" fmla="*/ 2163479 h 2538970"/>
                <a:gd name="connsiteX140" fmla="*/ 1860700 w 2485572"/>
                <a:gd name="connsiteY140" fmla="*/ 2154958 h 2538970"/>
                <a:gd name="connsiteX141" fmla="*/ 1855303 w 2485572"/>
                <a:gd name="connsiteY141" fmla="*/ 2152402 h 2538970"/>
                <a:gd name="connsiteX142" fmla="*/ 1813266 w 2485572"/>
                <a:gd name="connsiteY142" fmla="*/ 2166319 h 2538970"/>
                <a:gd name="connsiteX143" fmla="*/ 1810426 w 2485572"/>
                <a:gd name="connsiteY143" fmla="*/ 2177397 h 2538970"/>
                <a:gd name="connsiteX144" fmla="*/ 1818663 w 2485572"/>
                <a:gd name="connsiteY144" fmla="*/ 2194438 h 2538970"/>
                <a:gd name="connsiteX145" fmla="*/ 1818663 w 2485572"/>
                <a:gd name="connsiteY145" fmla="*/ 2211196 h 2538970"/>
                <a:gd name="connsiteX146" fmla="*/ 1813266 w 2485572"/>
                <a:gd name="connsiteY146" fmla="*/ 2214037 h 2538970"/>
                <a:gd name="connsiteX147" fmla="*/ 1776626 w 2485572"/>
                <a:gd name="connsiteY147" fmla="*/ 2208356 h 2538970"/>
                <a:gd name="connsiteX148" fmla="*/ 1771230 w 2485572"/>
                <a:gd name="connsiteY148" fmla="*/ 2205516 h 2538970"/>
                <a:gd name="connsiteX149" fmla="*/ 1762708 w 2485572"/>
                <a:gd name="connsiteY149" fmla="*/ 2202676 h 2538970"/>
                <a:gd name="connsiteX150" fmla="*/ 1748791 w 2485572"/>
                <a:gd name="connsiteY150" fmla="*/ 2202676 h 2538970"/>
                <a:gd name="connsiteX151" fmla="*/ 1740270 w 2485572"/>
                <a:gd name="connsiteY151" fmla="*/ 2194438 h 2538970"/>
                <a:gd name="connsiteX152" fmla="*/ 1731749 w 2485572"/>
                <a:gd name="connsiteY152" fmla="*/ 2188758 h 2538970"/>
                <a:gd name="connsiteX153" fmla="*/ 1723512 w 2485572"/>
                <a:gd name="connsiteY153" fmla="*/ 2174556 h 2538970"/>
                <a:gd name="connsiteX154" fmla="*/ 1703914 w 2485572"/>
                <a:gd name="connsiteY154" fmla="*/ 2169159 h 2538970"/>
                <a:gd name="connsiteX155" fmla="*/ 1698233 w 2485572"/>
                <a:gd name="connsiteY155" fmla="*/ 2166319 h 2538970"/>
                <a:gd name="connsiteX156" fmla="*/ 1692552 w 2485572"/>
                <a:gd name="connsiteY156" fmla="*/ 2163479 h 2538970"/>
                <a:gd name="connsiteX157" fmla="*/ 1656196 w 2485572"/>
                <a:gd name="connsiteY157" fmla="*/ 2160638 h 2538970"/>
                <a:gd name="connsiteX158" fmla="*/ 1647675 w 2485572"/>
                <a:gd name="connsiteY158" fmla="*/ 2163479 h 2538970"/>
                <a:gd name="connsiteX159" fmla="*/ 1605638 w 2485572"/>
                <a:gd name="connsiteY159" fmla="*/ 2169159 h 2538970"/>
                <a:gd name="connsiteX160" fmla="*/ 1600242 w 2485572"/>
                <a:gd name="connsiteY160" fmla="*/ 2169159 h 2538970"/>
                <a:gd name="connsiteX161" fmla="*/ 1566442 w 2485572"/>
                <a:gd name="connsiteY161" fmla="*/ 2146721 h 2538970"/>
                <a:gd name="connsiteX162" fmla="*/ 1563601 w 2485572"/>
                <a:gd name="connsiteY162" fmla="*/ 2143881 h 2538970"/>
                <a:gd name="connsiteX163" fmla="*/ 1561045 w 2485572"/>
                <a:gd name="connsiteY163" fmla="*/ 2141040 h 2538970"/>
                <a:gd name="connsiteX164" fmla="*/ 1541447 w 2485572"/>
                <a:gd name="connsiteY164" fmla="*/ 2112921 h 2538970"/>
                <a:gd name="connsiteX165" fmla="*/ 1535766 w 2485572"/>
                <a:gd name="connsiteY165" fmla="*/ 2107524 h 2538970"/>
                <a:gd name="connsiteX166" fmla="*/ 1501966 w 2485572"/>
                <a:gd name="connsiteY166" fmla="*/ 2090482 h 2538970"/>
                <a:gd name="connsiteX167" fmla="*/ 1496570 w 2485572"/>
                <a:gd name="connsiteY167" fmla="*/ 2087926 h 2538970"/>
                <a:gd name="connsiteX168" fmla="*/ 1493729 w 2485572"/>
                <a:gd name="connsiteY168" fmla="*/ 2085086 h 2538970"/>
                <a:gd name="connsiteX169" fmla="*/ 1488049 w 2485572"/>
                <a:gd name="connsiteY169" fmla="*/ 2082245 h 2538970"/>
                <a:gd name="connsiteX170" fmla="*/ 1426413 w 2485572"/>
                <a:gd name="connsiteY170" fmla="*/ 2059807 h 2538970"/>
                <a:gd name="connsiteX171" fmla="*/ 1364778 w 2485572"/>
                <a:gd name="connsiteY171" fmla="*/ 2056966 h 2538970"/>
                <a:gd name="connsiteX172" fmla="*/ 1336659 w 2485572"/>
                <a:gd name="connsiteY172" fmla="*/ 2048445 h 2538970"/>
                <a:gd name="connsiteX173" fmla="*/ 1311380 w 2485572"/>
                <a:gd name="connsiteY173" fmla="*/ 2034528 h 2538970"/>
                <a:gd name="connsiteX174" fmla="*/ 1305983 w 2485572"/>
                <a:gd name="connsiteY174" fmla="*/ 2031688 h 2538970"/>
                <a:gd name="connsiteX175" fmla="*/ 1303143 w 2485572"/>
                <a:gd name="connsiteY175" fmla="*/ 2026291 h 2538970"/>
                <a:gd name="connsiteX176" fmla="*/ 1300303 w 2485572"/>
                <a:gd name="connsiteY176" fmla="*/ 2023451 h 2538970"/>
                <a:gd name="connsiteX177" fmla="*/ 1266787 w 2485572"/>
                <a:gd name="connsiteY177" fmla="*/ 2006409 h 2538970"/>
                <a:gd name="connsiteX178" fmla="*/ 1255426 w 2485572"/>
                <a:gd name="connsiteY178" fmla="*/ 2006409 h 2538970"/>
                <a:gd name="connsiteX179" fmla="*/ 1238668 w 2485572"/>
                <a:gd name="connsiteY179" fmla="*/ 2001012 h 2538970"/>
                <a:gd name="connsiteX180" fmla="*/ 1232987 w 2485572"/>
                <a:gd name="connsiteY180" fmla="*/ 2001012 h 2538970"/>
                <a:gd name="connsiteX181" fmla="*/ 1216229 w 2485572"/>
                <a:gd name="connsiteY181" fmla="*/ 1995331 h 2538970"/>
                <a:gd name="connsiteX182" fmla="*/ 1213389 w 2485572"/>
                <a:gd name="connsiteY182" fmla="*/ 1992491 h 2538970"/>
                <a:gd name="connsiteX183" fmla="*/ 1185554 w 2485572"/>
                <a:gd name="connsiteY183" fmla="*/ 1984254 h 2538970"/>
                <a:gd name="connsiteX184" fmla="*/ 1179873 w 2485572"/>
                <a:gd name="connsiteY184" fmla="*/ 1984254 h 2538970"/>
                <a:gd name="connsiteX185" fmla="*/ 1157434 w 2485572"/>
                <a:gd name="connsiteY185" fmla="*/ 1981414 h 2538970"/>
                <a:gd name="connsiteX186" fmla="*/ 1109717 w 2485572"/>
                <a:gd name="connsiteY186" fmla="*/ 1947614 h 2538970"/>
                <a:gd name="connsiteX187" fmla="*/ 1098639 w 2485572"/>
                <a:gd name="connsiteY187" fmla="*/ 1944774 h 2538970"/>
                <a:gd name="connsiteX188" fmla="*/ 1067680 w 2485572"/>
                <a:gd name="connsiteY188" fmla="*/ 1919779 h 2538970"/>
                <a:gd name="connsiteX189" fmla="*/ 1056603 w 2485572"/>
                <a:gd name="connsiteY189" fmla="*/ 1888819 h 2538970"/>
                <a:gd name="connsiteX190" fmla="*/ 1053762 w 2485572"/>
                <a:gd name="connsiteY190" fmla="*/ 1880298 h 2538970"/>
                <a:gd name="connsiteX191" fmla="*/ 1022803 w 2485572"/>
                <a:gd name="connsiteY191" fmla="*/ 1860700 h 2538970"/>
                <a:gd name="connsiteX192" fmla="*/ 1019962 w 2485572"/>
                <a:gd name="connsiteY192" fmla="*/ 1858143 h 2538970"/>
                <a:gd name="connsiteX193" fmla="*/ 1006045 w 2485572"/>
                <a:gd name="connsiteY193" fmla="*/ 1824343 h 2538970"/>
                <a:gd name="connsiteX194" fmla="*/ 1006045 w 2485572"/>
                <a:gd name="connsiteY194" fmla="*/ 1813266 h 2538970"/>
                <a:gd name="connsiteX195" fmla="*/ 1011725 w 2485572"/>
                <a:gd name="connsiteY195" fmla="*/ 1793668 h 2538970"/>
                <a:gd name="connsiteX196" fmla="*/ 1019962 w 2485572"/>
                <a:gd name="connsiteY196" fmla="*/ 1768389 h 2538970"/>
                <a:gd name="connsiteX197" fmla="*/ 1025643 w 2485572"/>
                <a:gd name="connsiteY197" fmla="*/ 1737429 h 2538970"/>
                <a:gd name="connsiteX198" fmla="*/ 1025643 w 2485572"/>
                <a:gd name="connsiteY198" fmla="*/ 1723512 h 2538970"/>
                <a:gd name="connsiteX199" fmla="*/ 1019962 w 2485572"/>
                <a:gd name="connsiteY199" fmla="*/ 1720671 h 2538970"/>
                <a:gd name="connsiteX200" fmla="*/ 1014566 w 2485572"/>
                <a:gd name="connsiteY200" fmla="*/ 1712435 h 2538970"/>
                <a:gd name="connsiteX201" fmla="*/ 1011725 w 2485572"/>
                <a:gd name="connsiteY201" fmla="*/ 1709594 h 2538970"/>
                <a:gd name="connsiteX202" fmla="*/ 983606 w 2485572"/>
                <a:gd name="connsiteY202" fmla="*/ 1692552 h 2538970"/>
                <a:gd name="connsiteX203" fmla="*/ 977925 w 2485572"/>
                <a:gd name="connsiteY203" fmla="*/ 1692552 h 2538970"/>
                <a:gd name="connsiteX204" fmla="*/ 950090 w 2485572"/>
                <a:gd name="connsiteY204" fmla="*/ 1653356 h 2538970"/>
                <a:gd name="connsiteX205" fmla="*/ 950090 w 2485572"/>
                <a:gd name="connsiteY205" fmla="*/ 1639438 h 2538970"/>
                <a:gd name="connsiteX206" fmla="*/ 952931 w 2485572"/>
                <a:gd name="connsiteY206" fmla="*/ 1636598 h 2538970"/>
                <a:gd name="connsiteX207" fmla="*/ 975369 w 2485572"/>
                <a:gd name="connsiteY207" fmla="*/ 1597401 h 2538970"/>
                <a:gd name="connsiteX208" fmla="*/ 980766 w 2485572"/>
                <a:gd name="connsiteY208" fmla="*/ 1591721 h 2538970"/>
                <a:gd name="connsiteX209" fmla="*/ 1017406 w 2485572"/>
                <a:gd name="connsiteY209" fmla="*/ 1561045 h 2538970"/>
                <a:gd name="connsiteX210" fmla="*/ 1022803 w 2485572"/>
                <a:gd name="connsiteY210" fmla="*/ 1558205 h 2538970"/>
                <a:gd name="connsiteX211" fmla="*/ 1025643 w 2485572"/>
                <a:gd name="connsiteY211" fmla="*/ 1555364 h 2538970"/>
                <a:gd name="connsiteX212" fmla="*/ 1031324 w 2485572"/>
                <a:gd name="connsiteY212" fmla="*/ 1549684 h 2538970"/>
                <a:gd name="connsiteX213" fmla="*/ 1293866 w 2485572"/>
                <a:gd name="connsiteY213" fmla="*/ 1680648 h 2538970"/>
                <a:gd name="connsiteX214" fmla="*/ 1455791 w 2485572"/>
                <a:gd name="connsiteY214" fmla="*/ 1685410 h 2538970"/>
                <a:gd name="connsiteX215" fmla="*/ 1289417 w 2485572"/>
                <a:gd name="connsiteY215" fmla="*/ 1536685 h 2538970"/>
                <a:gd name="connsiteX216" fmla="*/ 1061999 w 2485572"/>
                <a:gd name="connsiteY216" fmla="*/ 1465610 h 2538970"/>
                <a:gd name="connsiteX217" fmla="*/ 1061999 w 2485572"/>
                <a:gd name="connsiteY217" fmla="*/ 1429254 h 2538970"/>
                <a:gd name="connsiteX218" fmla="*/ 1048082 w 2485572"/>
                <a:gd name="connsiteY218" fmla="*/ 1403975 h 2538970"/>
                <a:gd name="connsiteX219" fmla="*/ 1022803 w 2485572"/>
                <a:gd name="connsiteY219" fmla="*/ 1387217 h 2538970"/>
                <a:gd name="connsiteX220" fmla="*/ 1011725 w 2485572"/>
                <a:gd name="connsiteY220" fmla="*/ 1381536 h 2538970"/>
                <a:gd name="connsiteX221" fmla="*/ 1000364 w 2485572"/>
                <a:gd name="connsiteY221" fmla="*/ 1381536 h 2538970"/>
                <a:gd name="connsiteX222" fmla="*/ 961167 w 2485572"/>
                <a:gd name="connsiteY222" fmla="*/ 1376140 h 2538970"/>
                <a:gd name="connsiteX223" fmla="*/ 924811 w 2485572"/>
                <a:gd name="connsiteY223" fmla="*/ 1367618 h 2538970"/>
                <a:gd name="connsiteX224" fmla="*/ 919131 w 2485572"/>
                <a:gd name="connsiteY224" fmla="*/ 1367618 h 2538970"/>
                <a:gd name="connsiteX225" fmla="*/ 913450 w 2485572"/>
                <a:gd name="connsiteY225" fmla="*/ 1364778 h 2538970"/>
                <a:gd name="connsiteX226" fmla="*/ 908053 w 2485572"/>
                <a:gd name="connsiteY226" fmla="*/ 1364778 h 2538970"/>
                <a:gd name="connsiteX227" fmla="*/ 877094 w 2485572"/>
                <a:gd name="connsiteY227" fmla="*/ 1381536 h 2538970"/>
                <a:gd name="connsiteX228" fmla="*/ 868857 w 2485572"/>
                <a:gd name="connsiteY228" fmla="*/ 1390057 h 2538970"/>
                <a:gd name="connsiteX229" fmla="*/ 835057 w 2485572"/>
                <a:gd name="connsiteY229" fmla="*/ 1434934 h 2538970"/>
                <a:gd name="connsiteX230" fmla="*/ 832217 w 2485572"/>
                <a:gd name="connsiteY230" fmla="*/ 1440331 h 2538970"/>
                <a:gd name="connsiteX231" fmla="*/ 832217 w 2485572"/>
                <a:gd name="connsiteY231" fmla="*/ 1446012 h 2538970"/>
                <a:gd name="connsiteX232" fmla="*/ 767741 w 2485572"/>
                <a:gd name="connsiteY232" fmla="*/ 1513327 h 2538970"/>
                <a:gd name="connsiteX233" fmla="*/ 711787 w 2485572"/>
                <a:gd name="connsiteY233" fmla="*/ 1535766 h 2538970"/>
                <a:gd name="connsiteX234" fmla="*/ 686508 w 2485572"/>
                <a:gd name="connsiteY234" fmla="*/ 1541447 h 2538970"/>
                <a:gd name="connsiteX235" fmla="*/ 661513 w 2485572"/>
                <a:gd name="connsiteY235" fmla="*/ 1549684 h 2538970"/>
                <a:gd name="connsiteX236" fmla="*/ 658672 w 2485572"/>
                <a:gd name="connsiteY236" fmla="*/ 1552524 h 2538970"/>
                <a:gd name="connsiteX237" fmla="*/ 652992 w 2485572"/>
                <a:gd name="connsiteY237" fmla="*/ 1555364 h 2538970"/>
                <a:gd name="connsiteX238" fmla="*/ 624873 w 2485572"/>
                <a:gd name="connsiteY238" fmla="*/ 1561045 h 2538970"/>
                <a:gd name="connsiteX239" fmla="*/ 619476 w 2485572"/>
                <a:gd name="connsiteY239" fmla="*/ 1558205 h 2538970"/>
                <a:gd name="connsiteX240" fmla="*/ 616636 w 2485572"/>
                <a:gd name="connsiteY240" fmla="*/ 1555364 h 2538970"/>
                <a:gd name="connsiteX241" fmla="*/ 597037 w 2485572"/>
                <a:gd name="connsiteY241" fmla="*/ 1532926 h 2538970"/>
                <a:gd name="connsiteX242" fmla="*/ 594197 w 2485572"/>
                <a:gd name="connsiteY242" fmla="*/ 1521848 h 2538970"/>
                <a:gd name="connsiteX243" fmla="*/ 591357 w 2485572"/>
                <a:gd name="connsiteY243" fmla="*/ 1519008 h 2538970"/>
                <a:gd name="connsiteX244" fmla="*/ 566078 w 2485572"/>
                <a:gd name="connsiteY244" fmla="*/ 1482368 h 2538970"/>
                <a:gd name="connsiteX245" fmla="*/ 560397 w 2485572"/>
                <a:gd name="connsiteY245" fmla="*/ 1471291 h 2538970"/>
                <a:gd name="connsiteX246" fmla="*/ 555000 w 2485572"/>
                <a:gd name="connsiteY246" fmla="*/ 1465610 h 2538970"/>
                <a:gd name="connsiteX247" fmla="*/ 498762 w 2485572"/>
                <a:gd name="connsiteY247" fmla="*/ 1432094 h 2538970"/>
                <a:gd name="connsiteX248" fmla="*/ 490525 w 2485572"/>
                <a:gd name="connsiteY248" fmla="*/ 1429254 h 2538970"/>
                <a:gd name="connsiteX249" fmla="*/ 487685 w 2485572"/>
                <a:gd name="connsiteY249" fmla="*/ 1429254 h 2538970"/>
                <a:gd name="connsiteX250" fmla="*/ 462406 w 2485572"/>
                <a:gd name="connsiteY250" fmla="*/ 1426413 h 2538970"/>
                <a:gd name="connsiteX251" fmla="*/ 400770 w 2485572"/>
                <a:gd name="connsiteY251" fmla="*/ 1426413 h 2538970"/>
                <a:gd name="connsiteX252" fmla="*/ 392250 w 2485572"/>
                <a:gd name="connsiteY252" fmla="*/ 1423573 h 2538970"/>
                <a:gd name="connsiteX253" fmla="*/ 384013 w 2485572"/>
                <a:gd name="connsiteY253" fmla="*/ 1420733 h 2538970"/>
                <a:gd name="connsiteX254" fmla="*/ 375492 w 2485572"/>
                <a:gd name="connsiteY254" fmla="*/ 1420733 h 2538970"/>
                <a:gd name="connsiteX255" fmla="*/ 319537 w 2485572"/>
                <a:gd name="connsiteY255" fmla="*/ 1409655 h 2538970"/>
                <a:gd name="connsiteX256" fmla="*/ 313856 w 2485572"/>
                <a:gd name="connsiteY256" fmla="*/ 1406815 h 2538970"/>
                <a:gd name="connsiteX257" fmla="*/ 308176 w 2485572"/>
                <a:gd name="connsiteY257" fmla="*/ 1406815 h 2538970"/>
                <a:gd name="connsiteX258" fmla="*/ 297098 w 2485572"/>
                <a:gd name="connsiteY258" fmla="*/ 1401134 h 2538970"/>
                <a:gd name="connsiteX259" fmla="*/ 221546 w 2485572"/>
                <a:gd name="connsiteY259" fmla="*/ 1392898 h 2538970"/>
                <a:gd name="connsiteX260" fmla="*/ 213025 w 2485572"/>
                <a:gd name="connsiteY260" fmla="*/ 1392898 h 2538970"/>
                <a:gd name="connsiteX261" fmla="*/ 204504 w 2485572"/>
                <a:gd name="connsiteY261" fmla="*/ 1395738 h 2538970"/>
                <a:gd name="connsiteX262" fmla="*/ 154230 w 2485572"/>
                <a:gd name="connsiteY262" fmla="*/ 1406815 h 2538970"/>
                <a:gd name="connsiteX263" fmla="*/ 148549 w 2485572"/>
                <a:gd name="connsiteY263" fmla="*/ 1403975 h 2538970"/>
                <a:gd name="connsiteX264" fmla="*/ 137472 w 2485572"/>
                <a:gd name="connsiteY264" fmla="*/ 1398294 h 2538970"/>
                <a:gd name="connsiteX265" fmla="*/ 131791 w 2485572"/>
                <a:gd name="connsiteY265" fmla="*/ 1398294 h 2538970"/>
                <a:gd name="connsiteX266" fmla="*/ 67316 w 2485572"/>
                <a:gd name="connsiteY266" fmla="*/ 1418177 h 2538970"/>
                <a:gd name="connsiteX267" fmla="*/ 58795 w 2485572"/>
                <a:gd name="connsiteY267" fmla="*/ 1420733 h 2538970"/>
                <a:gd name="connsiteX268" fmla="*/ 50558 w 2485572"/>
                <a:gd name="connsiteY268" fmla="*/ 1423573 h 2538970"/>
                <a:gd name="connsiteX269" fmla="*/ 42037 w 2485572"/>
                <a:gd name="connsiteY269" fmla="*/ 1423573 h 2538970"/>
                <a:gd name="connsiteX270" fmla="*/ 5681 w 2485572"/>
                <a:gd name="connsiteY270" fmla="*/ 1432094 h 2538970"/>
                <a:gd name="connsiteX271" fmla="*/ 2840 w 2485572"/>
                <a:gd name="connsiteY271" fmla="*/ 1403975 h 2538970"/>
                <a:gd name="connsiteX272" fmla="*/ 0 w 2485572"/>
                <a:gd name="connsiteY272" fmla="*/ 1395738 h 2538970"/>
                <a:gd name="connsiteX273" fmla="*/ 5681 w 2485572"/>
                <a:gd name="connsiteY273" fmla="*/ 1373299 h 2538970"/>
                <a:gd name="connsiteX274" fmla="*/ 5681 w 2485572"/>
                <a:gd name="connsiteY274" fmla="*/ 1361938 h 2538970"/>
                <a:gd name="connsiteX275" fmla="*/ 11361 w 2485572"/>
                <a:gd name="connsiteY275" fmla="*/ 1345180 h 2538970"/>
                <a:gd name="connsiteX276" fmla="*/ 42037 w 2485572"/>
                <a:gd name="connsiteY276" fmla="*/ 1305983 h 2538970"/>
                <a:gd name="connsiteX277" fmla="*/ 47718 w 2485572"/>
                <a:gd name="connsiteY277" fmla="*/ 1294622 h 2538970"/>
                <a:gd name="connsiteX278" fmla="*/ 39197 w 2485572"/>
                <a:gd name="connsiteY278" fmla="*/ 1275024 h 2538970"/>
                <a:gd name="connsiteX279" fmla="*/ 33516 w 2485572"/>
                <a:gd name="connsiteY279" fmla="*/ 1269627 h 2538970"/>
                <a:gd name="connsiteX280" fmla="*/ 33516 w 2485572"/>
                <a:gd name="connsiteY280" fmla="*/ 1244348 h 2538970"/>
                <a:gd name="connsiteX281" fmla="*/ 64475 w 2485572"/>
                <a:gd name="connsiteY281" fmla="*/ 1213389 h 2538970"/>
                <a:gd name="connsiteX282" fmla="*/ 81233 w 2485572"/>
                <a:gd name="connsiteY282" fmla="*/ 1199471 h 2538970"/>
                <a:gd name="connsiteX283" fmla="*/ 86914 w 2485572"/>
                <a:gd name="connsiteY283" fmla="*/ 1190950 h 2538970"/>
                <a:gd name="connsiteX284" fmla="*/ 97991 w 2485572"/>
                <a:gd name="connsiteY284" fmla="*/ 1160275 h 2538970"/>
                <a:gd name="connsiteX285" fmla="*/ 95435 w 2485572"/>
                <a:gd name="connsiteY285" fmla="*/ 1151753 h 2538970"/>
                <a:gd name="connsiteX286" fmla="*/ 95435 w 2485572"/>
                <a:gd name="connsiteY286" fmla="*/ 1121078 h 2538970"/>
                <a:gd name="connsiteX287" fmla="*/ 100832 w 2485572"/>
                <a:gd name="connsiteY287" fmla="*/ 1112557 h 2538970"/>
                <a:gd name="connsiteX288" fmla="*/ 103672 w 2485572"/>
                <a:gd name="connsiteY288" fmla="*/ 1106876 h 2538970"/>
                <a:gd name="connsiteX289" fmla="*/ 154230 w 2485572"/>
                <a:gd name="connsiteY289" fmla="*/ 1070520 h 2538970"/>
                <a:gd name="connsiteX290" fmla="*/ 176668 w 2485572"/>
                <a:gd name="connsiteY290" fmla="*/ 1045241 h 2538970"/>
                <a:gd name="connsiteX291" fmla="*/ 176668 w 2485572"/>
                <a:gd name="connsiteY291" fmla="*/ 1037004 h 2538970"/>
                <a:gd name="connsiteX292" fmla="*/ 173828 w 2485572"/>
                <a:gd name="connsiteY292" fmla="*/ 1028483 h 2538970"/>
                <a:gd name="connsiteX293" fmla="*/ 157070 w 2485572"/>
                <a:gd name="connsiteY293" fmla="*/ 1008885 h 2538970"/>
                <a:gd name="connsiteX294" fmla="*/ 154230 w 2485572"/>
                <a:gd name="connsiteY294" fmla="*/ 1000648 h 2538970"/>
                <a:gd name="connsiteX295" fmla="*/ 157070 w 2485572"/>
                <a:gd name="connsiteY295" fmla="*/ 964008 h 2538970"/>
                <a:gd name="connsiteX296" fmla="*/ 154230 w 2485572"/>
                <a:gd name="connsiteY296" fmla="*/ 955771 h 2538970"/>
                <a:gd name="connsiteX297" fmla="*/ 126111 w 2485572"/>
                <a:gd name="connsiteY297" fmla="*/ 930492 h 2538970"/>
                <a:gd name="connsiteX298" fmla="*/ 112193 w 2485572"/>
                <a:gd name="connsiteY298" fmla="*/ 927652 h 2538970"/>
                <a:gd name="connsiteX299" fmla="*/ 109353 w 2485572"/>
                <a:gd name="connsiteY299" fmla="*/ 921971 h 2538970"/>
                <a:gd name="connsiteX300" fmla="*/ 109353 w 2485572"/>
                <a:gd name="connsiteY300" fmla="*/ 908053 h 2538970"/>
                <a:gd name="connsiteX301" fmla="*/ 117590 w 2485572"/>
                <a:gd name="connsiteY301" fmla="*/ 891295 h 2538970"/>
                <a:gd name="connsiteX302" fmla="*/ 123270 w 2485572"/>
                <a:gd name="connsiteY302" fmla="*/ 885615 h 2538970"/>
                <a:gd name="connsiteX303" fmla="*/ 148549 w 2485572"/>
                <a:gd name="connsiteY303" fmla="*/ 866016 h 2538970"/>
                <a:gd name="connsiteX304" fmla="*/ 128951 w 2485572"/>
                <a:gd name="connsiteY304" fmla="*/ 840738 h 2538970"/>
                <a:gd name="connsiteX305" fmla="*/ 126111 w 2485572"/>
                <a:gd name="connsiteY305" fmla="*/ 821139 h 2538970"/>
                <a:gd name="connsiteX306" fmla="*/ 140028 w 2485572"/>
                <a:gd name="connsiteY306" fmla="*/ 812618 h 2538970"/>
                <a:gd name="connsiteX307" fmla="*/ 142869 w 2485572"/>
                <a:gd name="connsiteY307" fmla="*/ 790464 h 2538970"/>
                <a:gd name="connsiteX308" fmla="*/ 154230 w 2485572"/>
                <a:gd name="connsiteY308" fmla="*/ 773422 h 2538970"/>
                <a:gd name="connsiteX309" fmla="*/ 157070 w 2485572"/>
                <a:gd name="connsiteY309" fmla="*/ 762344 h 2538970"/>
                <a:gd name="connsiteX310" fmla="*/ 157070 w 2485572"/>
                <a:gd name="connsiteY310" fmla="*/ 753824 h 2538970"/>
                <a:gd name="connsiteX311" fmla="*/ 145709 w 2485572"/>
                <a:gd name="connsiteY311" fmla="*/ 731385 h 2538970"/>
                <a:gd name="connsiteX312" fmla="*/ 145709 w 2485572"/>
                <a:gd name="connsiteY312" fmla="*/ 723148 h 2538970"/>
                <a:gd name="connsiteX313" fmla="*/ 159627 w 2485572"/>
                <a:gd name="connsiteY313" fmla="*/ 714627 h 2538970"/>
                <a:gd name="connsiteX314" fmla="*/ 204504 w 2485572"/>
                <a:gd name="connsiteY314" fmla="*/ 708946 h 2538970"/>
                <a:gd name="connsiteX315" fmla="*/ 232623 w 2485572"/>
                <a:gd name="connsiteY315" fmla="*/ 678271 h 2538970"/>
                <a:gd name="connsiteX316" fmla="*/ 232623 w 2485572"/>
                <a:gd name="connsiteY316" fmla="*/ 666909 h 2538970"/>
                <a:gd name="connsiteX317" fmla="*/ 215865 w 2485572"/>
                <a:gd name="connsiteY317" fmla="*/ 644755 h 2538970"/>
                <a:gd name="connsiteX318" fmla="*/ 218705 w 2485572"/>
                <a:gd name="connsiteY318" fmla="*/ 613795 h 2538970"/>
                <a:gd name="connsiteX319" fmla="*/ 241144 w 2485572"/>
                <a:gd name="connsiteY319" fmla="*/ 582836 h 2538970"/>
                <a:gd name="connsiteX320" fmla="*/ 252221 w 2485572"/>
                <a:gd name="connsiteY320" fmla="*/ 571758 h 2538970"/>
                <a:gd name="connsiteX321" fmla="*/ 285737 w 2485572"/>
                <a:gd name="connsiteY321" fmla="*/ 524041 h 2538970"/>
                <a:gd name="connsiteX322" fmla="*/ 291418 w 2485572"/>
                <a:gd name="connsiteY322" fmla="*/ 518644 h 2538970"/>
                <a:gd name="connsiteX323" fmla="*/ 322377 w 2485572"/>
                <a:gd name="connsiteY323" fmla="*/ 518644 h 2538970"/>
                <a:gd name="connsiteX324" fmla="*/ 333455 w 2485572"/>
                <a:gd name="connsiteY324" fmla="*/ 510123 h 2538970"/>
                <a:gd name="connsiteX325" fmla="*/ 341976 w 2485572"/>
                <a:gd name="connsiteY325" fmla="*/ 482004 h 2538970"/>
                <a:gd name="connsiteX326" fmla="*/ 347372 w 2485572"/>
                <a:gd name="connsiteY326" fmla="*/ 476607 h 2538970"/>
                <a:gd name="connsiteX327" fmla="*/ 386853 w 2485572"/>
                <a:gd name="connsiteY327" fmla="*/ 459565 h 2538970"/>
                <a:gd name="connsiteX328" fmla="*/ 389409 w 2485572"/>
                <a:gd name="connsiteY328" fmla="*/ 454169 h 2538970"/>
                <a:gd name="connsiteX329" fmla="*/ 400770 w 2485572"/>
                <a:gd name="connsiteY329" fmla="*/ 434570 h 2538970"/>
                <a:gd name="connsiteX330" fmla="*/ 414688 w 2485572"/>
                <a:gd name="connsiteY330" fmla="*/ 392534 h 2538970"/>
                <a:gd name="connsiteX331" fmla="*/ 428890 w 2485572"/>
                <a:gd name="connsiteY331" fmla="*/ 341976 h 2538970"/>
                <a:gd name="connsiteX332" fmla="*/ 434286 w 2485572"/>
                <a:gd name="connsiteY332" fmla="*/ 255062 h 2538970"/>
                <a:gd name="connsiteX333" fmla="*/ 437127 w 2485572"/>
                <a:gd name="connsiteY333" fmla="*/ 252221 h 2538970"/>
                <a:gd name="connsiteX334" fmla="*/ 448488 w 2485572"/>
                <a:gd name="connsiteY334" fmla="*/ 235463 h 2538970"/>
                <a:gd name="connsiteX335" fmla="*/ 468086 w 2485572"/>
                <a:gd name="connsiteY335" fmla="*/ 221546 h 2538970"/>
                <a:gd name="connsiteX336" fmla="*/ 501602 w 2485572"/>
                <a:gd name="connsiteY336" fmla="*/ 215865 h 2538970"/>
                <a:gd name="connsiteX337" fmla="*/ 512964 w 2485572"/>
                <a:gd name="connsiteY337" fmla="*/ 213025 h 2538970"/>
                <a:gd name="connsiteX338" fmla="*/ 555000 w 2485572"/>
                <a:gd name="connsiteY338" fmla="*/ 187746 h 2538970"/>
                <a:gd name="connsiteX339" fmla="*/ 557557 w 2485572"/>
                <a:gd name="connsiteY339" fmla="*/ 182349 h 2538970"/>
                <a:gd name="connsiteX340" fmla="*/ 602434 w 2485572"/>
                <a:gd name="connsiteY340" fmla="*/ 131791 h 2538970"/>
                <a:gd name="connsiteX341" fmla="*/ 605274 w 2485572"/>
                <a:gd name="connsiteY341" fmla="*/ 123270 h 2538970"/>
                <a:gd name="connsiteX342" fmla="*/ 594197 w 2485572"/>
                <a:gd name="connsiteY342" fmla="*/ 70156 h 2538970"/>
                <a:gd name="connsiteX343" fmla="*/ 650151 w 2485572"/>
                <a:gd name="connsiteY343" fmla="*/ 92595 h 2538970"/>
                <a:gd name="connsiteX344" fmla="*/ 664069 w 2485572"/>
                <a:gd name="connsiteY344" fmla="*/ 92595 h 2538970"/>
                <a:gd name="connsiteX345" fmla="*/ 689348 w 2485572"/>
                <a:gd name="connsiteY345" fmla="*/ 98275 h 2538970"/>
                <a:gd name="connsiteX346" fmla="*/ 723148 w 2485572"/>
                <a:gd name="connsiteY346" fmla="*/ 89754 h 2538970"/>
                <a:gd name="connsiteX347" fmla="*/ 725704 w 2485572"/>
                <a:gd name="connsiteY347" fmla="*/ 92595 h 2538970"/>
                <a:gd name="connsiteX348" fmla="*/ 731385 w 2485572"/>
                <a:gd name="connsiteY348" fmla="*/ 92595 h 2538970"/>
                <a:gd name="connsiteX349" fmla="*/ 737065 w 2485572"/>
                <a:gd name="connsiteY349" fmla="*/ 95435 h 2538970"/>
                <a:gd name="connsiteX350" fmla="*/ 742746 w 2485572"/>
                <a:gd name="connsiteY350" fmla="*/ 95435 h 2538970"/>
                <a:gd name="connsiteX351" fmla="*/ 779102 w 2485572"/>
                <a:gd name="connsiteY351" fmla="*/ 75837 h 2538970"/>
                <a:gd name="connsiteX352" fmla="*/ 818299 w 2485572"/>
                <a:gd name="connsiteY352" fmla="*/ 39197 h 2538970"/>
                <a:gd name="connsiteX353" fmla="*/ 823980 w 2485572"/>
                <a:gd name="connsiteY353" fmla="*/ 33800 h 2538970"/>
                <a:gd name="connsiteX354" fmla="*/ 851815 w 2485572"/>
                <a:gd name="connsiteY354" fmla="*/ 19598 h 2538970"/>
                <a:gd name="connsiteX355" fmla="*/ 854655 w 2485572"/>
                <a:gd name="connsiteY355" fmla="*/ 14202 h 2538970"/>
                <a:gd name="connsiteX356" fmla="*/ 888455 w 2485572"/>
                <a:gd name="connsiteY356" fmla="*/ 8521 h 2538970"/>
                <a:gd name="connsiteX357" fmla="*/ 893852 w 2485572"/>
                <a:gd name="connsiteY357" fmla="*/ 11361 h 2538970"/>
                <a:gd name="connsiteX358" fmla="*/ 933332 w 2485572"/>
                <a:gd name="connsiteY358" fmla="*/ 36640 h 2538970"/>
                <a:gd name="connsiteX359" fmla="*/ 938729 w 2485572"/>
                <a:gd name="connsiteY359" fmla="*/ 42037 h 2538970"/>
                <a:gd name="connsiteX360" fmla="*/ 969689 w 2485572"/>
                <a:gd name="connsiteY360" fmla="*/ 61635 h 2538970"/>
                <a:gd name="connsiteX361" fmla="*/ 972529 w 2485572"/>
                <a:gd name="connsiteY361" fmla="*/ 64475 h 2538970"/>
                <a:gd name="connsiteX362" fmla="*/ 977925 w 2485572"/>
                <a:gd name="connsiteY362" fmla="*/ 67316 h 2538970"/>
                <a:gd name="connsiteX363" fmla="*/ 1011725 w 2485572"/>
                <a:gd name="connsiteY363" fmla="*/ 67316 h 2538970"/>
                <a:gd name="connsiteX364" fmla="*/ 1031324 w 2485572"/>
                <a:gd name="connsiteY364" fmla="*/ 64475 h 2538970"/>
                <a:gd name="connsiteX365" fmla="*/ 1042401 w 2485572"/>
                <a:gd name="connsiteY365" fmla="*/ 64475 h 2538970"/>
                <a:gd name="connsiteX366" fmla="*/ 1104036 w 2485572"/>
                <a:gd name="connsiteY366" fmla="*/ 70156 h 2538970"/>
                <a:gd name="connsiteX367" fmla="*/ 1109717 w 2485572"/>
                <a:gd name="connsiteY367" fmla="*/ 75837 h 2538970"/>
                <a:gd name="connsiteX368" fmla="*/ 1118238 w 2485572"/>
                <a:gd name="connsiteY368" fmla="*/ 81233 h 2538970"/>
                <a:gd name="connsiteX369" fmla="*/ 1121078 w 2485572"/>
                <a:gd name="connsiteY369" fmla="*/ 84074 h 2538970"/>
                <a:gd name="connsiteX370" fmla="*/ 1143517 w 2485572"/>
                <a:gd name="connsiteY370" fmla="*/ 95435 h 2538970"/>
                <a:gd name="connsiteX371" fmla="*/ 1151754 w 2485572"/>
                <a:gd name="connsiteY371" fmla="*/ 100832 h 2538970"/>
                <a:gd name="connsiteX372" fmla="*/ 1171352 w 2485572"/>
                <a:gd name="connsiteY372" fmla="*/ 100832 h 2538970"/>
                <a:gd name="connsiteX373" fmla="*/ 1174192 w 2485572"/>
                <a:gd name="connsiteY373" fmla="*/ 98275 h 2538970"/>
                <a:gd name="connsiteX374" fmla="*/ 1188110 w 2485572"/>
                <a:gd name="connsiteY374" fmla="*/ 89754 h 2538970"/>
                <a:gd name="connsiteX375" fmla="*/ 1193791 w 2485572"/>
                <a:gd name="connsiteY375" fmla="*/ 84074 h 2538970"/>
                <a:gd name="connsiteX376" fmla="*/ 1238668 w 2485572"/>
                <a:gd name="connsiteY376" fmla="*/ 75837 h 2538970"/>
                <a:gd name="connsiteX377" fmla="*/ 1244348 w 2485572"/>
                <a:gd name="connsiteY377" fmla="*/ 78677 h 2538970"/>
                <a:gd name="connsiteX378" fmla="*/ 1272184 w 2485572"/>
                <a:gd name="connsiteY378" fmla="*/ 75837 h 2538970"/>
                <a:gd name="connsiteX379" fmla="*/ 1280705 w 2485572"/>
                <a:gd name="connsiteY379" fmla="*/ 72996 h 2538970"/>
                <a:gd name="connsiteX380" fmla="*/ 1286385 w 2485572"/>
                <a:gd name="connsiteY380" fmla="*/ 72996 h 2538970"/>
                <a:gd name="connsiteX381" fmla="*/ 1348020 w 2485572"/>
                <a:gd name="connsiteY381" fmla="*/ 50558 h 2538970"/>
                <a:gd name="connsiteX382" fmla="*/ 1350861 w 2485572"/>
                <a:gd name="connsiteY382" fmla="*/ 50558 h 2538970"/>
                <a:gd name="connsiteX383" fmla="*/ 1392898 w 2485572"/>
                <a:gd name="connsiteY383" fmla="*/ 39197 h 2538970"/>
                <a:gd name="connsiteX384" fmla="*/ 1406815 w 2485572"/>
                <a:gd name="connsiteY384" fmla="*/ 39197 h 2538970"/>
                <a:gd name="connsiteX385" fmla="*/ 1459929 w 2485572"/>
                <a:gd name="connsiteY385" fmla="*/ 36640 h 2538970"/>
                <a:gd name="connsiteX386" fmla="*/ 1468450 w 2485572"/>
                <a:gd name="connsiteY386" fmla="*/ 36640 h 2538970"/>
                <a:gd name="connsiteX387" fmla="*/ 1474131 w 2485572"/>
                <a:gd name="connsiteY387" fmla="*/ 33800 h 2538970"/>
                <a:gd name="connsiteX388" fmla="*/ 1479528 w 2485572"/>
                <a:gd name="connsiteY388" fmla="*/ 30960 h 2538970"/>
                <a:gd name="connsiteX389" fmla="*/ 1485208 w 2485572"/>
                <a:gd name="connsiteY389" fmla="*/ 30960 h 2538970"/>
                <a:gd name="connsiteX390" fmla="*/ 1544003 w 2485572"/>
                <a:gd name="connsiteY390" fmla="*/ 16758 h 2538970"/>
                <a:gd name="connsiteX391" fmla="*/ 1549684 w 2485572"/>
                <a:gd name="connsiteY391" fmla="*/ 14202 h 2538970"/>
                <a:gd name="connsiteX392" fmla="*/ 1555364 w 2485572"/>
                <a:gd name="connsiteY392" fmla="*/ 14202 h 2538970"/>
                <a:gd name="connsiteX393" fmla="*/ 1563601 w 2485572"/>
                <a:gd name="connsiteY393" fmla="*/ 11361 h 2538970"/>
                <a:gd name="connsiteX394" fmla="*/ 1614159 w 2485572"/>
                <a:gd name="connsiteY394" fmla="*/ 22439 h 2538970"/>
                <a:gd name="connsiteX395" fmla="*/ 1619840 w 2485572"/>
                <a:gd name="connsiteY395" fmla="*/ 19598 h 2538970"/>
                <a:gd name="connsiteX396" fmla="*/ 1630917 w 2485572"/>
                <a:gd name="connsiteY396" fmla="*/ 16758 h 2538970"/>
                <a:gd name="connsiteX397" fmla="*/ 1645119 w 2485572"/>
                <a:gd name="connsiteY397" fmla="*/ 8521 h 2538970"/>
                <a:gd name="connsiteX398" fmla="*/ 1653356 w 2485572"/>
                <a:gd name="connsiteY398" fmla="*/ 5681 h 2538970"/>
                <a:gd name="connsiteX399" fmla="*/ 1689712 w 2485572"/>
                <a:gd name="connsiteY399" fmla="*/ 0 h 2538970"/>
                <a:gd name="connsiteX400" fmla="*/ 1698233 w 2485572"/>
                <a:gd name="connsiteY400" fmla="*/ 11361 h 2538970"/>
                <a:gd name="connsiteX401" fmla="*/ 1703914 w 2485572"/>
                <a:gd name="connsiteY401" fmla="*/ 14202 h 2538970"/>
                <a:gd name="connsiteX402" fmla="*/ 1709310 w 2485572"/>
                <a:gd name="connsiteY402" fmla="*/ 16758 h 2538970"/>
                <a:gd name="connsiteX403" fmla="*/ 1717831 w 2485572"/>
                <a:gd name="connsiteY403" fmla="*/ 16758 h 2538970"/>
                <a:gd name="connsiteX404" fmla="*/ 1757028 w 2485572"/>
                <a:gd name="connsiteY404" fmla="*/ 22439 h 2538970"/>
                <a:gd name="connsiteX405" fmla="*/ 1762708 w 2485572"/>
                <a:gd name="connsiteY405" fmla="*/ 25279 h 2538970"/>
                <a:gd name="connsiteX406" fmla="*/ 1768389 w 2485572"/>
                <a:gd name="connsiteY406" fmla="*/ 25279 h 2538970"/>
                <a:gd name="connsiteX407" fmla="*/ 1787987 w 2485572"/>
                <a:gd name="connsiteY407" fmla="*/ 33800 h 2538970"/>
                <a:gd name="connsiteX408" fmla="*/ 1793384 w 2485572"/>
                <a:gd name="connsiteY408" fmla="*/ 33800 h 2538970"/>
                <a:gd name="connsiteX409" fmla="*/ 1801905 w 2485572"/>
                <a:gd name="connsiteY409" fmla="*/ 36640 h 2538970"/>
                <a:gd name="connsiteX410" fmla="*/ 1835421 w 2485572"/>
                <a:gd name="connsiteY410" fmla="*/ 42037 h 2538970"/>
                <a:gd name="connsiteX411" fmla="*/ 1891659 w 2485572"/>
                <a:gd name="connsiteY411" fmla="*/ 61635 h 2538970"/>
                <a:gd name="connsiteX412" fmla="*/ 1897340 w 2485572"/>
                <a:gd name="connsiteY412" fmla="*/ 64475 h 2538970"/>
                <a:gd name="connsiteX413" fmla="*/ 1899896 w 2485572"/>
                <a:gd name="connsiteY413" fmla="*/ 67316 h 2538970"/>
                <a:gd name="connsiteX414" fmla="*/ 1944774 w 2485572"/>
                <a:gd name="connsiteY414" fmla="*/ 123270 h 2538970"/>
                <a:gd name="connsiteX415" fmla="*/ 1947614 w 2485572"/>
                <a:gd name="connsiteY415" fmla="*/ 128951 h 2538970"/>
                <a:gd name="connsiteX416" fmla="*/ 1950454 w 2485572"/>
                <a:gd name="connsiteY416" fmla="*/ 131791 h 2538970"/>
                <a:gd name="connsiteX417" fmla="*/ 1956135 w 2485572"/>
                <a:gd name="connsiteY417" fmla="*/ 140312 h 2538970"/>
                <a:gd name="connsiteX418" fmla="*/ 1958975 w 2485572"/>
                <a:gd name="connsiteY418" fmla="*/ 145709 h 2538970"/>
                <a:gd name="connsiteX419" fmla="*/ 1961532 w 2485572"/>
                <a:gd name="connsiteY419" fmla="*/ 154230 h 2538970"/>
                <a:gd name="connsiteX420" fmla="*/ 1998172 w 2485572"/>
                <a:gd name="connsiteY420" fmla="*/ 204788 h 2538970"/>
                <a:gd name="connsiteX421" fmla="*/ 2003569 w 2485572"/>
                <a:gd name="connsiteY421" fmla="*/ 207344 h 2538970"/>
                <a:gd name="connsiteX422" fmla="*/ 2009249 w 2485572"/>
                <a:gd name="connsiteY422" fmla="*/ 210184 h 2538970"/>
                <a:gd name="connsiteX423" fmla="*/ 2017770 w 2485572"/>
                <a:gd name="connsiteY423" fmla="*/ 210184 h 2538970"/>
                <a:gd name="connsiteX424" fmla="*/ 2026007 w 2485572"/>
                <a:gd name="connsiteY424" fmla="*/ 213025 h 2538970"/>
                <a:gd name="connsiteX425" fmla="*/ 2037368 w 2485572"/>
                <a:gd name="connsiteY425" fmla="*/ 215865 h 2538970"/>
                <a:gd name="connsiteX426" fmla="*/ 2099003 w 2485572"/>
                <a:gd name="connsiteY426" fmla="*/ 221546 h 2538970"/>
                <a:gd name="connsiteX427" fmla="*/ 2104684 w 2485572"/>
                <a:gd name="connsiteY427" fmla="*/ 224386 h 2538970"/>
                <a:gd name="connsiteX428" fmla="*/ 2112921 w 2485572"/>
                <a:gd name="connsiteY428" fmla="*/ 224386 h 2538970"/>
                <a:gd name="connsiteX429" fmla="*/ 2124283 w 2485572"/>
                <a:gd name="connsiteY429" fmla="*/ 229783 h 2538970"/>
                <a:gd name="connsiteX430" fmla="*/ 2177397 w 2485572"/>
                <a:gd name="connsiteY430" fmla="*/ 229783 h 2538970"/>
                <a:gd name="connsiteX431" fmla="*/ 2185918 w 2485572"/>
                <a:gd name="connsiteY431" fmla="*/ 232623 h 2538970"/>
                <a:gd name="connsiteX432" fmla="*/ 2213753 w 2485572"/>
                <a:gd name="connsiteY432" fmla="*/ 226942 h 2538970"/>
                <a:gd name="connsiteX433" fmla="*/ 2219434 w 2485572"/>
                <a:gd name="connsiteY433" fmla="*/ 224386 h 2538970"/>
                <a:gd name="connsiteX434" fmla="*/ 2241872 w 2485572"/>
                <a:gd name="connsiteY434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0639 w 2485572"/>
                <a:gd name="connsiteY70" fmla="*/ 1888819 h 2538970"/>
                <a:gd name="connsiteX71" fmla="*/ 2163479 w 2485572"/>
                <a:gd name="connsiteY71" fmla="*/ 1894500 h 2538970"/>
                <a:gd name="connsiteX72" fmla="*/ 2188758 w 2485572"/>
                <a:gd name="connsiteY72" fmla="*/ 1930856 h 2538970"/>
                <a:gd name="connsiteX73" fmla="*/ 2219434 w 2485572"/>
                <a:gd name="connsiteY73" fmla="*/ 1970052 h 2538970"/>
                <a:gd name="connsiteX74" fmla="*/ 2236191 w 2485572"/>
                <a:gd name="connsiteY74" fmla="*/ 1992491 h 2538970"/>
                <a:gd name="connsiteX75" fmla="*/ 2239032 w 2485572"/>
                <a:gd name="connsiteY75" fmla="*/ 1995331 h 2538970"/>
                <a:gd name="connsiteX76" fmla="*/ 2250393 w 2485572"/>
                <a:gd name="connsiteY76" fmla="*/ 2014929 h 2538970"/>
                <a:gd name="connsiteX77" fmla="*/ 2278228 w 2485572"/>
                <a:gd name="connsiteY77" fmla="*/ 2048445 h 2538970"/>
                <a:gd name="connsiteX78" fmla="*/ 2286749 w 2485572"/>
                <a:gd name="connsiteY78" fmla="*/ 2065488 h 2538970"/>
                <a:gd name="connsiteX79" fmla="*/ 2295270 w 2485572"/>
                <a:gd name="connsiteY79" fmla="*/ 2085086 h 2538970"/>
                <a:gd name="connsiteX80" fmla="*/ 2295270 w 2485572"/>
                <a:gd name="connsiteY80" fmla="*/ 2087926 h 2538970"/>
                <a:gd name="connsiteX81" fmla="*/ 2292430 w 2485572"/>
                <a:gd name="connsiteY81" fmla="*/ 2093323 h 2538970"/>
                <a:gd name="connsiteX82" fmla="*/ 2275388 w 2485572"/>
                <a:gd name="connsiteY82" fmla="*/ 2127123 h 2538970"/>
                <a:gd name="connsiteX83" fmla="*/ 2275388 w 2485572"/>
                <a:gd name="connsiteY83" fmla="*/ 2132519 h 2538970"/>
                <a:gd name="connsiteX84" fmla="*/ 2272832 w 2485572"/>
                <a:gd name="connsiteY84" fmla="*/ 2138200 h 2538970"/>
                <a:gd name="connsiteX85" fmla="*/ 2283909 w 2485572"/>
                <a:gd name="connsiteY85" fmla="*/ 2172000 h 2538970"/>
                <a:gd name="connsiteX86" fmla="*/ 2295270 w 2485572"/>
                <a:gd name="connsiteY86" fmla="*/ 2199835 h 2538970"/>
                <a:gd name="connsiteX87" fmla="*/ 2295270 w 2485572"/>
                <a:gd name="connsiteY87" fmla="*/ 2205516 h 2538970"/>
                <a:gd name="connsiteX88" fmla="*/ 2297827 w 2485572"/>
                <a:gd name="connsiteY88" fmla="*/ 2211196 h 2538970"/>
                <a:gd name="connsiteX89" fmla="*/ 2295270 w 2485572"/>
                <a:gd name="connsiteY89" fmla="*/ 2216593 h 2538970"/>
                <a:gd name="connsiteX90" fmla="*/ 2275388 w 2485572"/>
                <a:gd name="connsiteY90" fmla="*/ 2272832 h 2538970"/>
                <a:gd name="connsiteX91" fmla="*/ 2275388 w 2485572"/>
                <a:gd name="connsiteY91" fmla="*/ 2278512 h 2538970"/>
                <a:gd name="connsiteX92" fmla="*/ 2272832 w 2485572"/>
                <a:gd name="connsiteY92" fmla="*/ 2283909 h 2538970"/>
                <a:gd name="connsiteX93" fmla="*/ 2269991 w 2485572"/>
                <a:gd name="connsiteY93" fmla="*/ 2312028 h 2538970"/>
                <a:gd name="connsiteX94" fmla="*/ 2269991 w 2485572"/>
                <a:gd name="connsiteY94" fmla="*/ 2317709 h 2538970"/>
                <a:gd name="connsiteX95" fmla="*/ 2278228 w 2485572"/>
                <a:gd name="connsiteY95" fmla="*/ 2345544 h 2538970"/>
                <a:gd name="connsiteX96" fmla="*/ 2281069 w 2485572"/>
                <a:gd name="connsiteY96" fmla="*/ 2354065 h 2538970"/>
                <a:gd name="connsiteX97" fmla="*/ 2283909 w 2485572"/>
                <a:gd name="connsiteY97" fmla="*/ 2356905 h 2538970"/>
                <a:gd name="connsiteX98" fmla="*/ 2289590 w 2485572"/>
                <a:gd name="connsiteY98" fmla="*/ 2365142 h 2538970"/>
                <a:gd name="connsiteX99" fmla="*/ 2278228 w 2485572"/>
                <a:gd name="connsiteY99" fmla="*/ 2396102 h 2538970"/>
                <a:gd name="connsiteX100" fmla="*/ 2275388 w 2485572"/>
                <a:gd name="connsiteY100" fmla="*/ 2401782 h 2538970"/>
                <a:gd name="connsiteX101" fmla="*/ 2258630 w 2485572"/>
                <a:gd name="connsiteY101" fmla="*/ 2429618 h 2538970"/>
                <a:gd name="connsiteX102" fmla="*/ 2255790 w 2485572"/>
                <a:gd name="connsiteY102" fmla="*/ 2435298 h 2538970"/>
                <a:gd name="connsiteX103" fmla="*/ 2253233 w 2485572"/>
                <a:gd name="connsiteY103" fmla="*/ 2463418 h 2538970"/>
                <a:gd name="connsiteX104" fmla="*/ 2258630 w 2485572"/>
                <a:gd name="connsiteY104" fmla="*/ 2483016 h 2538970"/>
                <a:gd name="connsiteX105" fmla="*/ 2258630 w 2485572"/>
                <a:gd name="connsiteY105" fmla="*/ 2488413 h 2538970"/>
                <a:gd name="connsiteX106" fmla="*/ 2239032 w 2485572"/>
                <a:gd name="connsiteY106" fmla="*/ 2513691 h 2538970"/>
                <a:gd name="connsiteX107" fmla="*/ 2236191 w 2485572"/>
                <a:gd name="connsiteY107" fmla="*/ 2522213 h 2538970"/>
                <a:gd name="connsiteX108" fmla="*/ 2225114 w 2485572"/>
                <a:gd name="connsiteY108" fmla="*/ 2538970 h 2538970"/>
                <a:gd name="connsiteX109" fmla="*/ 2216593 w 2485572"/>
                <a:gd name="connsiteY109" fmla="*/ 2538970 h 2538970"/>
                <a:gd name="connsiteX110" fmla="*/ 2191314 w 2485572"/>
                <a:gd name="connsiteY110" fmla="*/ 2530449 h 2538970"/>
                <a:gd name="connsiteX111" fmla="*/ 2185918 w 2485572"/>
                <a:gd name="connsiteY111" fmla="*/ 2525053 h 2538970"/>
                <a:gd name="connsiteX112" fmla="*/ 2174556 w 2485572"/>
                <a:gd name="connsiteY112" fmla="*/ 2502614 h 2538970"/>
                <a:gd name="connsiteX113" fmla="*/ 2154958 w 2485572"/>
                <a:gd name="connsiteY113" fmla="*/ 2480175 h 2538970"/>
                <a:gd name="connsiteX114" fmla="*/ 2154958 w 2485572"/>
                <a:gd name="connsiteY114" fmla="*/ 2471655 h 2538970"/>
                <a:gd name="connsiteX115" fmla="*/ 2152118 w 2485572"/>
                <a:gd name="connsiteY115" fmla="*/ 2452056 h 2538970"/>
                <a:gd name="connsiteX116" fmla="*/ 2143881 w 2485572"/>
                <a:gd name="connsiteY116" fmla="*/ 2418540 h 2538970"/>
                <a:gd name="connsiteX117" fmla="*/ 2143881 w 2485572"/>
                <a:gd name="connsiteY117" fmla="*/ 2415700 h 2538970"/>
                <a:gd name="connsiteX118" fmla="*/ 2138200 w 2485572"/>
                <a:gd name="connsiteY118" fmla="*/ 2396102 h 2538970"/>
                <a:gd name="connsiteX119" fmla="*/ 2135360 w 2485572"/>
                <a:gd name="connsiteY119" fmla="*/ 2393261 h 2538970"/>
                <a:gd name="connsiteX120" fmla="*/ 2129679 w 2485572"/>
                <a:gd name="connsiteY120" fmla="*/ 2390421 h 2538970"/>
                <a:gd name="connsiteX121" fmla="*/ 2099003 w 2485572"/>
                <a:gd name="connsiteY121" fmla="*/ 2387581 h 2538970"/>
                <a:gd name="connsiteX122" fmla="*/ 2087642 w 2485572"/>
                <a:gd name="connsiteY122" fmla="*/ 2384740 h 2538970"/>
                <a:gd name="connsiteX123" fmla="*/ 2070884 w 2485572"/>
                <a:gd name="connsiteY123" fmla="*/ 2376504 h 2538970"/>
                <a:gd name="connsiteX124" fmla="*/ 2068044 w 2485572"/>
                <a:gd name="connsiteY124" fmla="*/ 2370823 h 2538970"/>
                <a:gd name="connsiteX125" fmla="*/ 2051286 w 2485572"/>
                <a:gd name="connsiteY125" fmla="*/ 2354065 h 2538970"/>
                <a:gd name="connsiteX126" fmla="*/ 2048446 w 2485572"/>
                <a:gd name="connsiteY126" fmla="*/ 2348384 h 2538970"/>
                <a:gd name="connsiteX127" fmla="*/ 2043049 w 2485572"/>
                <a:gd name="connsiteY127" fmla="*/ 2325946 h 2538970"/>
                <a:gd name="connsiteX128" fmla="*/ 2014930 w 2485572"/>
                <a:gd name="connsiteY128" fmla="*/ 2300667 h 2538970"/>
                <a:gd name="connsiteX129" fmla="*/ 1986810 w 2485572"/>
                <a:gd name="connsiteY129" fmla="*/ 2300667 h 2538970"/>
                <a:gd name="connsiteX130" fmla="*/ 1956135 w 2485572"/>
                <a:gd name="connsiteY130" fmla="*/ 2303507 h 2538970"/>
                <a:gd name="connsiteX131" fmla="*/ 1950454 w 2485572"/>
                <a:gd name="connsiteY131" fmla="*/ 2300667 h 2538970"/>
                <a:gd name="connsiteX132" fmla="*/ 1928016 w 2485572"/>
                <a:gd name="connsiteY132" fmla="*/ 2278512 h 2538970"/>
                <a:gd name="connsiteX133" fmla="*/ 1925175 w 2485572"/>
                <a:gd name="connsiteY133" fmla="*/ 2272832 h 2538970"/>
                <a:gd name="connsiteX134" fmla="*/ 1885979 w 2485572"/>
                <a:gd name="connsiteY134" fmla="*/ 2261470 h 2538970"/>
                <a:gd name="connsiteX135" fmla="*/ 1872061 w 2485572"/>
                <a:gd name="connsiteY135" fmla="*/ 2222273 h 2538970"/>
                <a:gd name="connsiteX136" fmla="*/ 1869221 w 2485572"/>
                <a:gd name="connsiteY136" fmla="*/ 2194438 h 2538970"/>
                <a:gd name="connsiteX137" fmla="*/ 1869221 w 2485572"/>
                <a:gd name="connsiteY137" fmla="*/ 2185917 h 2538970"/>
                <a:gd name="connsiteX138" fmla="*/ 1863540 w 2485572"/>
                <a:gd name="connsiteY138" fmla="*/ 2163479 h 2538970"/>
                <a:gd name="connsiteX139" fmla="*/ 1860700 w 2485572"/>
                <a:gd name="connsiteY139" fmla="*/ 2154958 h 2538970"/>
                <a:gd name="connsiteX140" fmla="*/ 1855303 w 2485572"/>
                <a:gd name="connsiteY140" fmla="*/ 2152402 h 2538970"/>
                <a:gd name="connsiteX141" fmla="*/ 1813266 w 2485572"/>
                <a:gd name="connsiteY141" fmla="*/ 2166319 h 2538970"/>
                <a:gd name="connsiteX142" fmla="*/ 1810426 w 2485572"/>
                <a:gd name="connsiteY142" fmla="*/ 2177397 h 2538970"/>
                <a:gd name="connsiteX143" fmla="*/ 1818663 w 2485572"/>
                <a:gd name="connsiteY143" fmla="*/ 2194438 h 2538970"/>
                <a:gd name="connsiteX144" fmla="*/ 1818663 w 2485572"/>
                <a:gd name="connsiteY144" fmla="*/ 2211196 h 2538970"/>
                <a:gd name="connsiteX145" fmla="*/ 1813266 w 2485572"/>
                <a:gd name="connsiteY145" fmla="*/ 2214037 h 2538970"/>
                <a:gd name="connsiteX146" fmla="*/ 1776626 w 2485572"/>
                <a:gd name="connsiteY146" fmla="*/ 2208356 h 2538970"/>
                <a:gd name="connsiteX147" fmla="*/ 1771230 w 2485572"/>
                <a:gd name="connsiteY147" fmla="*/ 2205516 h 2538970"/>
                <a:gd name="connsiteX148" fmla="*/ 1762708 w 2485572"/>
                <a:gd name="connsiteY148" fmla="*/ 2202676 h 2538970"/>
                <a:gd name="connsiteX149" fmla="*/ 1748791 w 2485572"/>
                <a:gd name="connsiteY149" fmla="*/ 2202676 h 2538970"/>
                <a:gd name="connsiteX150" fmla="*/ 1740270 w 2485572"/>
                <a:gd name="connsiteY150" fmla="*/ 2194438 h 2538970"/>
                <a:gd name="connsiteX151" fmla="*/ 1731749 w 2485572"/>
                <a:gd name="connsiteY151" fmla="*/ 2188758 h 2538970"/>
                <a:gd name="connsiteX152" fmla="*/ 1723512 w 2485572"/>
                <a:gd name="connsiteY152" fmla="*/ 2174556 h 2538970"/>
                <a:gd name="connsiteX153" fmla="*/ 1703914 w 2485572"/>
                <a:gd name="connsiteY153" fmla="*/ 2169159 h 2538970"/>
                <a:gd name="connsiteX154" fmla="*/ 1698233 w 2485572"/>
                <a:gd name="connsiteY154" fmla="*/ 2166319 h 2538970"/>
                <a:gd name="connsiteX155" fmla="*/ 1692552 w 2485572"/>
                <a:gd name="connsiteY155" fmla="*/ 2163479 h 2538970"/>
                <a:gd name="connsiteX156" fmla="*/ 1656196 w 2485572"/>
                <a:gd name="connsiteY156" fmla="*/ 2160638 h 2538970"/>
                <a:gd name="connsiteX157" fmla="*/ 1647675 w 2485572"/>
                <a:gd name="connsiteY157" fmla="*/ 2163479 h 2538970"/>
                <a:gd name="connsiteX158" fmla="*/ 1605638 w 2485572"/>
                <a:gd name="connsiteY158" fmla="*/ 2169159 h 2538970"/>
                <a:gd name="connsiteX159" fmla="*/ 1600242 w 2485572"/>
                <a:gd name="connsiteY159" fmla="*/ 2169159 h 2538970"/>
                <a:gd name="connsiteX160" fmla="*/ 1566442 w 2485572"/>
                <a:gd name="connsiteY160" fmla="*/ 2146721 h 2538970"/>
                <a:gd name="connsiteX161" fmla="*/ 1563601 w 2485572"/>
                <a:gd name="connsiteY161" fmla="*/ 2143881 h 2538970"/>
                <a:gd name="connsiteX162" fmla="*/ 1561045 w 2485572"/>
                <a:gd name="connsiteY162" fmla="*/ 2141040 h 2538970"/>
                <a:gd name="connsiteX163" fmla="*/ 1541447 w 2485572"/>
                <a:gd name="connsiteY163" fmla="*/ 2112921 h 2538970"/>
                <a:gd name="connsiteX164" fmla="*/ 1535766 w 2485572"/>
                <a:gd name="connsiteY164" fmla="*/ 2107524 h 2538970"/>
                <a:gd name="connsiteX165" fmla="*/ 1501966 w 2485572"/>
                <a:gd name="connsiteY165" fmla="*/ 2090482 h 2538970"/>
                <a:gd name="connsiteX166" fmla="*/ 1496570 w 2485572"/>
                <a:gd name="connsiteY166" fmla="*/ 2087926 h 2538970"/>
                <a:gd name="connsiteX167" fmla="*/ 1493729 w 2485572"/>
                <a:gd name="connsiteY167" fmla="*/ 2085086 h 2538970"/>
                <a:gd name="connsiteX168" fmla="*/ 1488049 w 2485572"/>
                <a:gd name="connsiteY168" fmla="*/ 2082245 h 2538970"/>
                <a:gd name="connsiteX169" fmla="*/ 1426413 w 2485572"/>
                <a:gd name="connsiteY169" fmla="*/ 2059807 h 2538970"/>
                <a:gd name="connsiteX170" fmla="*/ 1364778 w 2485572"/>
                <a:gd name="connsiteY170" fmla="*/ 2056966 h 2538970"/>
                <a:gd name="connsiteX171" fmla="*/ 1336659 w 2485572"/>
                <a:gd name="connsiteY171" fmla="*/ 2048445 h 2538970"/>
                <a:gd name="connsiteX172" fmla="*/ 1311380 w 2485572"/>
                <a:gd name="connsiteY172" fmla="*/ 2034528 h 2538970"/>
                <a:gd name="connsiteX173" fmla="*/ 1305983 w 2485572"/>
                <a:gd name="connsiteY173" fmla="*/ 2031688 h 2538970"/>
                <a:gd name="connsiteX174" fmla="*/ 1303143 w 2485572"/>
                <a:gd name="connsiteY174" fmla="*/ 2026291 h 2538970"/>
                <a:gd name="connsiteX175" fmla="*/ 1300303 w 2485572"/>
                <a:gd name="connsiteY175" fmla="*/ 2023451 h 2538970"/>
                <a:gd name="connsiteX176" fmla="*/ 1266787 w 2485572"/>
                <a:gd name="connsiteY176" fmla="*/ 2006409 h 2538970"/>
                <a:gd name="connsiteX177" fmla="*/ 1255426 w 2485572"/>
                <a:gd name="connsiteY177" fmla="*/ 2006409 h 2538970"/>
                <a:gd name="connsiteX178" fmla="*/ 1238668 w 2485572"/>
                <a:gd name="connsiteY178" fmla="*/ 2001012 h 2538970"/>
                <a:gd name="connsiteX179" fmla="*/ 1232987 w 2485572"/>
                <a:gd name="connsiteY179" fmla="*/ 2001012 h 2538970"/>
                <a:gd name="connsiteX180" fmla="*/ 1216229 w 2485572"/>
                <a:gd name="connsiteY180" fmla="*/ 1995331 h 2538970"/>
                <a:gd name="connsiteX181" fmla="*/ 1213389 w 2485572"/>
                <a:gd name="connsiteY181" fmla="*/ 1992491 h 2538970"/>
                <a:gd name="connsiteX182" fmla="*/ 1185554 w 2485572"/>
                <a:gd name="connsiteY182" fmla="*/ 1984254 h 2538970"/>
                <a:gd name="connsiteX183" fmla="*/ 1179873 w 2485572"/>
                <a:gd name="connsiteY183" fmla="*/ 1984254 h 2538970"/>
                <a:gd name="connsiteX184" fmla="*/ 1157434 w 2485572"/>
                <a:gd name="connsiteY184" fmla="*/ 1981414 h 2538970"/>
                <a:gd name="connsiteX185" fmla="*/ 1109717 w 2485572"/>
                <a:gd name="connsiteY185" fmla="*/ 1947614 h 2538970"/>
                <a:gd name="connsiteX186" fmla="*/ 1098639 w 2485572"/>
                <a:gd name="connsiteY186" fmla="*/ 1944774 h 2538970"/>
                <a:gd name="connsiteX187" fmla="*/ 1067680 w 2485572"/>
                <a:gd name="connsiteY187" fmla="*/ 1919779 h 2538970"/>
                <a:gd name="connsiteX188" fmla="*/ 1056603 w 2485572"/>
                <a:gd name="connsiteY188" fmla="*/ 1888819 h 2538970"/>
                <a:gd name="connsiteX189" fmla="*/ 1053762 w 2485572"/>
                <a:gd name="connsiteY189" fmla="*/ 1880298 h 2538970"/>
                <a:gd name="connsiteX190" fmla="*/ 1022803 w 2485572"/>
                <a:gd name="connsiteY190" fmla="*/ 1860700 h 2538970"/>
                <a:gd name="connsiteX191" fmla="*/ 1019962 w 2485572"/>
                <a:gd name="connsiteY191" fmla="*/ 1858143 h 2538970"/>
                <a:gd name="connsiteX192" fmla="*/ 1006045 w 2485572"/>
                <a:gd name="connsiteY192" fmla="*/ 1824343 h 2538970"/>
                <a:gd name="connsiteX193" fmla="*/ 1006045 w 2485572"/>
                <a:gd name="connsiteY193" fmla="*/ 1813266 h 2538970"/>
                <a:gd name="connsiteX194" fmla="*/ 1011725 w 2485572"/>
                <a:gd name="connsiteY194" fmla="*/ 1793668 h 2538970"/>
                <a:gd name="connsiteX195" fmla="*/ 1019962 w 2485572"/>
                <a:gd name="connsiteY195" fmla="*/ 1768389 h 2538970"/>
                <a:gd name="connsiteX196" fmla="*/ 1025643 w 2485572"/>
                <a:gd name="connsiteY196" fmla="*/ 1737429 h 2538970"/>
                <a:gd name="connsiteX197" fmla="*/ 1025643 w 2485572"/>
                <a:gd name="connsiteY197" fmla="*/ 1723512 h 2538970"/>
                <a:gd name="connsiteX198" fmla="*/ 1019962 w 2485572"/>
                <a:gd name="connsiteY198" fmla="*/ 1720671 h 2538970"/>
                <a:gd name="connsiteX199" fmla="*/ 1014566 w 2485572"/>
                <a:gd name="connsiteY199" fmla="*/ 1712435 h 2538970"/>
                <a:gd name="connsiteX200" fmla="*/ 1011725 w 2485572"/>
                <a:gd name="connsiteY200" fmla="*/ 1709594 h 2538970"/>
                <a:gd name="connsiteX201" fmla="*/ 983606 w 2485572"/>
                <a:gd name="connsiteY201" fmla="*/ 1692552 h 2538970"/>
                <a:gd name="connsiteX202" fmla="*/ 977925 w 2485572"/>
                <a:gd name="connsiteY202" fmla="*/ 1692552 h 2538970"/>
                <a:gd name="connsiteX203" fmla="*/ 950090 w 2485572"/>
                <a:gd name="connsiteY203" fmla="*/ 1653356 h 2538970"/>
                <a:gd name="connsiteX204" fmla="*/ 950090 w 2485572"/>
                <a:gd name="connsiteY204" fmla="*/ 1639438 h 2538970"/>
                <a:gd name="connsiteX205" fmla="*/ 952931 w 2485572"/>
                <a:gd name="connsiteY205" fmla="*/ 1636598 h 2538970"/>
                <a:gd name="connsiteX206" fmla="*/ 975369 w 2485572"/>
                <a:gd name="connsiteY206" fmla="*/ 1597401 h 2538970"/>
                <a:gd name="connsiteX207" fmla="*/ 980766 w 2485572"/>
                <a:gd name="connsiteY207" fmla="*/ 1591721 h 2538970"/>
                <a:gd name="connsiteX208" fmla="*/ 1017406 w 2485572"/>
                <a:gd name="connsiteY208" fmla="*/ 1561045 h 2538970"/>
                <a:gd name="connsiteX209" fmla="*/ 1022803 w 2485572"/>
                <a:gd name="connsiteY209" fmla="*/ 1558205 h 2538970"/>
                <a:gd name="connsiteX210" fmla="*/ 1025643 w 2485572"/>
                <a:gd name="connsiteY210" fmla="*/ 1555364 h 2538970"/>
                <a:gd name="connsiteX211" fmla="*/ 1031324 w 2485572"/>
                <a:gd name="connsiteY211" fmla="*/ 1549684 h 2538970"/>
                <a:gd name="connsiteX212" fmla="*/ 1293866 w 2485572"/>
                <a:gd name="connsiteY212" fmla="*/ 1680648 h 2538970"/>
                <a:gd name="connsiteX213" fmla="*/ 1455791 w 2485572"/>
                <a:gd name="connsiteY213" fmla="*/ 1685410 h 2538970"/>
                <a:gd name="connsiteX214" fmla="*/ 1289417 w 2485572"/>
                <a:gd name="connsiteY214" fmla="*/ 1536685 h 2538970"/>
                <a:gd name="connsiteX215" fmla="*/ 1061999 w 2485572"/>
                <a:gd name="connsiteY215" fmla="*/ 1465610 h 2538970"/>
                <a:gd name="connsiteX216" fmla="*/ 1061999 w 2485572"/>
                <a:gd name="connsiteY216" fmla="*/ 1429254 h 2538970"/>
                <a:gd name="connsiteX217" fmla="*/ 1048082 w 2485572"/>
                <a:gd name="connsiteY217" fmla="*/ 1403975 h 2538970"/>
                <a:gd name="connsiteX218" fmla="*/ 1022803 w 2485572"/>
                <a:gd name="connsiteY218" fmla="*/ 1387217 h 2538970"/>
                <a:gd name="connsiteX219" fmla="*/ 1011725 w 2485572"/>
                <a:gd name="connsiteY219" fmla="*/ 1381536 h 2538970"/>
                <a:gd name="connsiteX220" fmla="*/ 1000364 w 2485572"/>
                <a:gd name="connsiteY220" fmla="*/ 1381536 h 2538970"/>
                <a:gd name="connsiteX221" fmla="*/ 961167 w 2485572"/>
                <a:gd name="connsiteY221" fmla="*/ 1376140 h 2538970"/>
                <a:gd name="connsiteX222" fmla="*/ 924811 w 2485572"/>
                <a:gd name="connsiteY222" fmla="*/ 1367618 h 2538970"/>
                <a:gd name="connsiteX223" fmla="*/ 919131 w 2485572"/>
                <a:gd name="connsiteY223" fmla="*/ 1367618 h 2538970"/>
                <a:gd name="connsiteX224" fmla="*/ 913450 w 2485572"/>
                <a:gd name="connsiteY224" fmla="*/ 1364778 h 2538970"/>
                <a:gd name="connsiteX225" fmla="*/ 908053 w 2485572"/>
                <a:gd name="connsiteY225" fmla="*/ 1364778 h 2538970"/>
                <a:gd name="connsiteX226" fmla="*/ 877094 w 2485572"/>
                <a:gd name="connsiteY226" fmla="*/ 1381536 h 2538970"/>
                <a:gd name="connsiteX227" fmla="*/ 868857 w 2485572"/>
                <a:gd name="connsiteY227" fmla="*/ 1390057 h 2538970"/>
                <a:gd name="connsiteX228" fmla="*/ 835057 w 2485572"/>
                <a:gd name="connsiteY228" fmla="*/ 1434934 h 2538970"/>
                <a:gd name="connsiteX229" fmla="*/ 832217 w 2485572"/>
                <a:gd name="connsiteY229" fmla="*/ 1440331 h 2538970"/>
                <a:gd name="connsiteX230" fmla="*/ 832217 w 2485572"/>
                <a:gd name="connsiteY230" fmla="*/ 1446012 h 2538970"/>
                <a:gd name="connsiteX231" fmla="*/ 767741 w 2485572"/>
                <a:gd name="connsiteY231" fmla="*/ 1513327 h 2538970"/>
                <a:gd name="connsiteX232" fmla="*/ 711787 w 2485572"/>
                <a:gd name="connsiteY232" fmla="*/ 1535766 h 2538970"/>
                <a:gd name="connsiteX233" fmla="*/ 686508 w 2485572"/>
                <a:gd name="connsiteY233" fmla="*/ 1541447 h 2538970"/>
                <a:gd name="connsiteX234" fmla="*/ 661513 w 2485572"/>
                <a:gd name="connsiteY234" fmla="*/ 1549684 h 2538970"/>
                <a:gd name="connsiteX235" fmla="*/ 658672 w 2485572"/>
                <a:gd name="connsiteY235" fmla="*/ 1552524 h 2538970"/>
                <a:gd name="connsiteX236" fmla="*/ 652992 w 2485572"/>
                <a:gd name="connsiteY236" fmla="*/ 1555364 h 2538970"/>
                <a:gd name="connsiteX237" fmla="*/ 624873 w 2485572"/>
                <a:gd name="connsiteY237" fmla="*/ 1561045 h 2538970"/>
                <a:gd name="connsiteX238" fmla="*/ 619476 w 2485572"/>
                <a:gd name="connsiteY238" fmla="*/ 1558205 h 2538970"/>
                <a:gd name="connsiteX239" fmla="*/ 616636 w 2485572"/>
                <a:gd name="connsiteY239" fmla="*/ 1555364 h 2538970"/>
                <a:gd name="connsiteX240" fmla="*/ 597037 w 2485572"/>
                <a:gd name="connsiteY240" fmla="*/ 1532926 h 2538970"/>
                <a:gd name="connsiteX241" fmla="*/ 594197 w 2485572"/>
                <a:gd name="connsiteY241" fmla="*/ 1521848 h 2538970"/>
                <a:gd name="connsiteX242" fmla="*/ 591357 w 2485572"/>
                <a:gd name="connsiteY242" fmla="*/ 1519008 h 2538970"/>
                <a:gd name="connsiteX243" fmla="*/ 566078 w 2485572"/>
                <a:gd name="connsiteY243" fmla="*/ 1482368 h 2538970"/>
                <a:gd name="connsiteX244" fmla="*/ 560397 w 2485572"/>
                <a:gd name="connsiteY244" fmla="*/ 1471291 h 2538970"/>
                <a:gd name="connsiteX245" fmla="*/ 555000 w 2485572"/>
                <a:gd name="connsiteY245" fmla="*/ 1465610 h 2538970"/>
                <a:gd name="connsiteX246" fmla="*/ 498762 w 2485572"/>
                <a:gd name="connsiteY246" fmla="*/ 1432094 h 2538970"/>
                <a:gd name="connsiteX247" fmla="*/ 490525 w 2485572"/>
                <a:gd name="connsiteY247" fmla="*/ 1429254 h 2538970"/>
                <a:gd name="connsiteX248" fmla="*/ 487685 w 2485572"/>
                <a:gd name="connsiteY248" fmla="*/ 1429254 h 2538970"/>
                <a:gd name="connsiteX249" fmla="*/ 462406 w 2485572"/>
                <a:gd name="connsiteY249" fmla="*/ 1426413 h 2538970"/>
                <a:gd name="connsiteX250" fmla="*/ 400770 w 2485572"/>
                <a:gd name="connsiteY250" fmla="*/ 1426413 h 2538970"/>
                <a:gd name="connsiteX251" fmla="*/ 392250 w 2485572"/>
                <a:gd name="connsiteY251" fmla="*/ 1423573 h 2538970"/>
                <a:gd name="connsiteX252" fmla="*/ 384013 w 2485572"/>
                <a:gd name="connsiteY252" fmla="*/ 1420733 h 2538970"/>
                <a:gd name="connsiteX253" fmla="*/ 375492 w 2485572"/>
                <a:gd name="connsiteY253" fmla="*/ 1420733 h 2538970"/>
                <a:gd name="connsiteX254" fmla="*/ 319537 w 2485572"/>
                <a:gd name="connsiteY254" fmla="*/ 1409655 h 2538970"/>
                <a:gd name="connsiteX255" fmla="*/ 313856 w 2485572"/>
                <a:gd name="connsiteY255" fmla="*/ 1406815 h 2538970"/>
                <a:gd name="connsiteX256" fmla="*/ 308176 w 2485572"/>
                <a:gd name="connsiteY256" fmla="*/ 1406815 h 2538970"/>
                <a:gd name="connsiteX257" fmla="*/ 297098 w 2485572"/>
                <a:gd name="connsiteY257" fmla="*/ 1401134 h 2538970"/>
                <a:gd name="connsiteX258" fmla="*/ 221546 w 2485572"/>
                <a:gd name="connsiteY258" fmla="*/ 1392898 h 2538970"/>
                <a:gd name="connsiteX259" fmla="*/ 213025 w 2485572"/>
                <a:gd name="connsiteY259" fmla="*/ 1392898 h 2538970"/>
                <a:gd name="connsiteX260" fmla="*/ 204504 w 2485572"/>
                <a:gd name="connsiteY260" fmla="*/ 1395738 h 2538970"/>
                <a:gd name="connsiteX261" fmla="*/ 154230 w 2485572"/>
                <a:gd name="connsiteY261" fmla="*/ 1406815 h 2538970"/>
                <a:gd name="connsiteX262" fmla="*/ 148549 w 2485572"/>
                <a:gd name="connsiteY262" fmla="*/ 1403975 h 2538970"/>
                <a:gd name="connsiteX263" fmla="*/ 137472 w 2485572"/>
                <a:gd name="connsiteY263" fmla="*/ 1398294 h 2538970"/>
                <a:gd name="connsiteX264" fmla="*/ 131791 w 2485572"/>
                <a:gd name="connsiteY264" fmla="*/ 1398294 h 2538970"/>
                <a:gd name="connsiteX265" fmla="*/ 67316 w 2485572"/>
                <a:gd name="connsiteY265" fmla="*/ 1418177 h 2538970"/>
                <a:gd name="connsiteX266" fmla="*/ 58795 w 2485572"/>
                <a:gd name="connsiteY266" fmla="*/ 1420733 h 2538970"/>
                <a:gd name="connsiteX267" fmla="*/ 50558 w 2485572"/>
                <a:gd name="connsiteY267" fmla="*/ 1423573 h 2538970"/>
                <a:gd name="connsiteX268" fmla="*/ 42037 w 2485572"/>
                <a:gd name="connsiteY268" fmla="*/ 1423573 h 2538970"/>
                <a:gd name="connsiteX269" fmla="*/ 5681 w 2485572"/>
                <a:gd name="connsiteY269" fmla="*/ 1432094 h 2538970"/>
                <a:gd name="connsiteX270" fmla="*/ 2840 w 2485572"/>
                <a:gd name="connsiteY270" fmla="*/ 1403975 h 2538970"/>
                <a:gd name="connsiteX271" fmla="*/ 0 w 2485572"/>
                <a:gd name="connsiteY271" fmla="*/ 1395738 h 2538970"/>
                <a:gd name="connsiteX272" fmla="*/ 5681 w 2485572"/>
                <a:gd name="connsiteY272" fmla="*/ 1373299 h 2538970"/>
                <a:gd name="connsiteX273" fmla="*/ 5681 w 2485572"/>
                <a:gd name="connsiteY273" fmla="*/ 1361938 h 2538970"/>
                <a:gd name="connsiteX274" fmla="*/ 11361 w 2485572"/>
                <a:gd name="connsiteY274" fmla="*/ 1345180 h 2538970"/>
                <a:gd name="connsiteX275" fmla="*/ 42037 w 2485572"/>
                <a:gd name="connsiteY275" fmla="*/ 1305983 h 2538970"/>
                <a:gd name="connsiteX276" fmla="*/ 47718 w 2485572"/>
                <a:gd name="connsiteY276" fmla="*/ 1294622 h 2538970"/>
                <a:gd name="connsiteX277" fmla="*/ 39197 w 2485572"/>
                <a:gd name="connsiteY277" fmla="*/ 1275024 h 2538970"/>
                <a:gd name="connsiteX278" fmla="*/ 33516 w 2485572"/>
                <a:gd name="connsiteY278" fmla="*/ 1269627 h 2538970"/>
                <a:gd name="connsiteX279" fmla="*/ 33516 w 2485572"/>
                <a:gd name="connsiteY279" fmla="*/ 1244348 h 2538970"/>
                <a:gd name="connsiteX280" fmla="*/ 64475 w 2485572"/>
                <a:gd name="connsiteY280" fmla="*/ 1213389 h 2538970"/>
                <a:gd name="connsiteX281" fmla="*/ 81233 w 2485572"/>
                <a:gd name="connsiteY281" fmla="*/ 1199471 h 2538970"/>
                <a:gd name="connsiteX282" fmla="*/ 86914 w 2485572"/>
                <a:gd name="connsiteY282" fmla="*/ 1190950 h 2538970"/>
                <a:gd name="connsiteX283" fmla="*/ 97991 w 2485572"/>
                <a:gd name="connsiteY283" fmla="*/ 1160275 h 2538970"/>
                <a:gd name="connsiteX284" fmla="*/ 95435 w 2485572"/>
                <a:gd name="connsiteY284" fmla="*/ 1151753 h 2538970"/>
                <a:gd name="connsiteX285" fmla="*/ 95435 w 2485572"/>
                <a:gd name="connsiteY285" fmla="*/ 1121078 h 2538970"/>
                <a:gd name="connsiteX286" fmla="*/ 100832 w 2485572"/>
                <a:gd name="connsiteY286" fmla="*/ 1112557 h 2538970"/>
                <a:gd name="connsiteX287" fmla="*/ 103672 w 2485572"/>
                <a:gd name="connsiteY287" fmla="*/ 1106876 h 2538970"/>
                <a:gd name="connsiteX288" fmla="*/ 154230 w 2485572"/>
                <a:gd name="connsiteY288" fmla="*/ 1070520 h 2538970"/>
                <a:gd name="connsiteX289" fmla="*/ 176668 w 2485572"/>
                <a:gd name="connsiteY289" fmla="*/ 1045241 h 2538970"/>
                <a:gd name="connsiteX290" fmla="*/ 176668 w 2485572"/>
                <a:gd name="connsiteY290" fmla="*/ 1037004 h 2538970"/>
                <a:gd name="connsiteX291" fmla="*/ 173828 w 2485572"/>
                <a:gd name="connsiteY291" fmla="*/ 1028483 h 2538970"/>
                <a:gd name="connsiteX292" fmla="*/ 157070 w 2485572"/>
                <a:gd name="connsiteY292" fmla="*/ 1008885 h 2538970"/>
                <a:gd name="connsiteX293" fmla="*/ 154230 w 2485572"/>
                <a:gd name="connsiteY293" fmla="*/ 1000648 h 2538970"/>
                <a:gd name="connsiteX294" fmla="*/ 157070 w 2485572"/>
                <a:gd name="connsiteY294" fmla="*/ 964008 h 2538970"/>
                <a:gd name="connsiteX295" fmla="*/ 154230 w 2485572"/>
                <a:gd name="connsiteY295" fmla="*/ 955771 h 2538970"/>
                <a:gd name="connsiteX296" fmla="*/ 126111 w 2485572"/>
                <a:gd name="connsiteY296" fmla="*/ 930492 h 2538970"/>
                <a:gd name="connsiteX297" fmla="*/ 112193 w 2485572"/>
                <a:gd name="connsiteY297" fmla="*/ 927652 h 2538970"/>
                <a:gd name="connsiteX298" fmla="*/ 109353 w 2485572"/>
                <a:gd name="connsiteY298" fmla="*/ 921971 h 2538970"/>
                <a:gd name="connsiteX299" fmla="*/ 109353 w 2485572"/>
                <a:gd name="connsiteY299" fmla="*/ 908053 h 2538970"/>
                <a:gd name="connsiteX300" fmla="*/ 117590 w 2485572"/>
                <a:gd name="connsiteY300" fmla="*/ 891295 h 2538970"/>
                <a:gd name="connsiteX301" fmla="*/ 123270 w 2485572"/>
                <a:gd name="connsiteY301" fmla="*/ 885615 h 2538970"/>
                <a:gd name="connsiteX302" fmla="*/ 148549 w 2485572"/>
                <a:gd name="connsiteY302" fmla="*/ 866016 h 2538970"/>
                <a:gd name="connsiteX303" fmla="*/ 128951 w 2485572"/>
                <a:gd name="connsiteY303" fmla="*/ 840738 h 2538970"/>
                <a:gd name="connsiteX304" fmla="*/ 126111 w 2485572"/>
                <a:gd name="connsiteY304" fmla="*/ 821139 h 2538970"/>
                <a:gd name="connsiteX305" fmla="*/ 140028 w 2485572"/>
                <a:gd name="connsiteY305" fmla="*/ 812618 h 2538970"/>
                <a:gd name="connsiteX306" fmla="*/ 142869 w 2485572"/>
                <a:gd name="connsiteY306" fmla="*/ 790464 h 2538970"/>
                <a:gd name="connsiteX307" fmla="*/ 154230 w 2485572"/>
                <a:gd name="connsiteY307" fmla="*/ 773422 h 2538970"/>
                <a:gd name="connsiteX308" fmla="*/ 157070 w 2485572"/>
                <a:gd name="connsiteY308" fmla="*/ 762344 h 2538970"/>
                <a:gd name="connsiteX309" fmla="*/ 157070 w 2485572"/>
                <a:gd name="connsiteY309" fmla="*/ 753824 h 2538970"/>
                <a:gd name="connsiteX310" fmla="*/ 145709 w 2485572"/>
                <a:gd name="connsiteY310" fmla="*/ 731385 h 2538970"/>
                <a:gd name="connsiteX311" fmla="*/ 145709 w 2485572"/>
                <a:gd name="connsiteY311" fmla="*/ 723148 h 2538970"/>
                <a:gd name="connsiteX312" fmla="*/ 159627 w 2485572"/>
                <a:gd name="connsiteY312" fmla="*/ 714627 h 2538970"/>
                <a:gd name="connsiteX313" fmla="*/ 204504 w 2485572"/>
                <a:gd name="connsiteY313" fmla="*/ 708946 h 2538970"/>
                <a:gd name="connsiteX314" fmla="*/ 232623 w 2485572"/>
                <a:gd name="connsiteY314" fmla="*/ 678271 h 2538970"/>
                <a:gd name="connsiteX315" fmla="*/ 232623 w 2485572"/>
                <a:gd name="connsiteY315" fmla="*/ 666909 h 2538970"/>
                <a:gd name="connsiteX316" fmla="*/ 215865 w 2485572"/>
                <a:gd name="connsiteY316" fmla="*/ 644755 h 2538970"/>
                <a:gd name="connsiteX317" fmla="*/ 218705 w 2485572"/>
                <a:gd name="connsiteY317" fmla="*/ 613795 h 2538970"/>
                <a:gd name="connsiteX318" fmla="*/ 241144 w 2485572"/>
                <a:gd name="connsiteY318" fmla="*/ 582836 h 2538970"/>
                <a:gd name="connsiteX319" fmla="*/ 252221 w 2485572"/>
                <a:gd name="connsiteY319" fmla="*/ 571758 h 2538970"/>
                <a:gd name="connsiteX320" fmla="*/ 285737 w 2485572"/>
                <a:gd name="connsiteY320" fmla="*/ 524041 h 2538970"/>
                <a:gd name="connsiteX321" fmla="*/ 291418 w 2485572"/>
                <a:gd name="connsiteY321" fmla="*/ 518644 h 2538970"/>
                <a:gd name="connsiteX322" fmla="*/ 322377 w 2485572"/>
                <a:gd name="connsiteY322" fmla="*/ 518644 h 2538970"/>
                <a:gd name="connsiteX323" fmla="*/ 333455 w 2485572"/>
                <a:gd name="connsiteY323" fmla="*/ 510123 h 2538970"/>
                <a:gd name="connsiteX324" fmla="*/ 341976 w 2485572"/>
                <a:gd name="connsiteY324" fmla="*/ 482004 h 2538970"/>
                <a:gd name="connsiteX325" fmla="*/ 347372 w 2485572"/>
                <a:gd name="connsiteY325" fmla="*/ 476607 h 2538970"/>
                <a:gd name="connsiteX326" fmla="*/ 386853 w 2485572"/>
                <a:gd name="connsiteY326" fmla="*/ 459565 h 2538970"/>
                <a:gd name="connsiteX327" fmla="*/ 389409 w 2485572"/>
                <a:gd name="connsiteY327" fmla="*/ 454169 h 2538970"/>
                <a:gd name="connsiteX328" fmla="*/ 400770 w 2485572"/>
                <a:gd name="connsiteY328" fmla="*/ 434570 h 2538970"/>
                <a:gd name="connsiteX329" fmla="*/ 414688 w 2485572"/>
                <a:gd name="connsiteY329" fmla="*/ 392534 h 2538970"/>
                <a:gd name="connsiteX330" fmla="*/ 428890 w 2485572"/>
                <a:gd name="connsiteY330" fmla="*/ 341976 h 2538970"/>
                <a:gd name="connsiteX331" fmla="*/ 434286 w 2485572"/>
                <a:gd name="connsiteY331" fmla="*/ 255062 h 2538970"/>
                <a:gd name="connsiteX332" fmla="*/ 437127 w 2485572"/>
                <a:gd name="connsiteY332" fmla="*/ 252221 h 2538970"/>
                <a:gd name="connsiteX333" fmla="*/ 448488 w 2485572"/>
                <a:gd name="connsiteY333" fmla="*/ 235463 h 2538970"/>
                <a:gd name="connsiteX334" fmla="*/ 468086 w 2485572"/>
                <a:gd name="connsiteY334" fmla="*/ 221546 h 2538970"/>
                <a:gd name="connsiteX335" fmla="*/ 501602 w 2485572"/>
                <a:gd name="connsiteY335" fmla="*/ 215865 h 2538970"/>
                <a:gd name="connsiteX336" fmla="*/ 512964 w 2485572"/>
                <a:gd name="connsiteY336" fmla="*/ 213025 h 2538970"/>
                <a:gd name="connsiteX337" fmla="*/ 555000 w 2485572"/>
                <a:gd name="connsiteY337" fmla="*/ 187746 h 2538970"/>
                <a:gd name="connsiteX338" fmla="*/ 557557 w 2485572"/>
                <a:gd name="connsiteY338" fmla="*/ 182349 h 2538970"/>
                <a:gd name="connsiteX339" fmla="*/ 602434 w 2485572"/>
                <a:gd name="connsiteY339" fmla="*/ 131791 h 2538970"/>
                <a:gd name="connsiteX340" fmla="*/ 605274 w 2485572"/>
                <a:gd name="connsiteY340" fmla="*/ 123270 h 2538970"/>
                <a:gd name="connsiteX341" fmla="*/ 594197 w 2485572"/>
                <a:gd name="connsiteY341" fmla="*/ 70156 h 2538970"/>
                <a:gd name="connsiteX342" fmla="*/ 650151 w 2485572"/>
                <a:gd name="connsiteY342" fmla="*/ 92595 h 2538970"/>
                <a:gd name="connsiteX343" fmla="*/ 664069 w 2485572"/>
                <a:gd name="connsiteY343" fmla="*/ 92595 h 2538970"/>
                <a:gd name="connsiteX344" fmla="*/ 689348 w 2485572"/>
                <a:gd name="connsiteY344" fmla="*/ 98275 h 2538970"/>
                <a:gd name="connsiteX345" fmla="*/ 723148 w 2485572"/>
                <a:gd name="connsiteY345" fmla="*/ 89754 h 2538970"/>
                <a:gd name="connsiteX346" fmla="*/ 725704 w 2485572"/>
                <a:gd name="connsiteY346" fmla="*/ 92595 h 2538970"/>
                <a:gd name="connsiteX347" fmla="*/ 731385 w 2485572"/>
                <a:gd name="connsiteY347" fmla="*/ 92595 h 2538970"/>
                <a:gd name="connsiteX348" fmla="*/ 737065 w 2485572"/>
                <a:gd name="connsiteY348" fmla="*/ 95435 h 2538970"/>
                <a:gd name="connsiteX349" fmla="*/ 742746 w 2485572"/>
                <a:gd name="connsiteY349" fmla="*/ 95435 h 2538970"/>
                <a:gd name="connsiteX350" fmla="*/ 779102 w 2485572"/>
                <a:gd name="connsiteY350" fmla="*/ 75837 h 2538970"/>
                <a:gd name="connsiteX351" fmla="*/ 818299 w 2485572"/>
                <a:gd name="connsiteY351" fmla="*/ 39197 h 2538970"/>
                <a:gd name="connsiteX352" fmla="*/ 823980 w 2485572"/>
                <a:gd name="connsiteY352" fmla="*/ 33800 h 2538970"/>
                <a:gd name="connsiteX353" fmla="*/ 851815 w 2485572"/>
                <a:gd name="connsiteY353" fmla="*/ 19598 h 2538970"/>
                <a:gd name="connsiteX354" fmla="*/ 854655 w 2485572"/>
                <a:gd name="connsiteY354" fmla="*/ 14202 h 2538970"/>
                <a:gd name="connsiteX355" fmla="*/ 888455 w 2485572"/>
                <a:gd name="connsiteY355" fmla="*/ 8521 h 2538970"/>
                <a:gd name="connsiteX356" fmla="*/ 893852 w 2485572"/>
                <a:gd name="connsiteY356" fmla="*/ 11361 h 2538970"/>
                <a:gd name="connsiteX357" fmla="*/ 933332 w 2485572"/>
                <a:gd name="connsiteY357" fmla="*/ 36640 h 2538970"/>
                <a:gd name="connsiteX358" fmla="*/ 938729 w 2485572"/>
                <a:gd name="connsiteY358" fmla="*/ 42037 h 2538970"/>
                <a:gd name="connsiteX359" fmla="*/ 969689 w 2485572"/>
                <a:gd name="connsiteY359" fmla="*/ 61635 h 2538970"/>
                <a:gd name="connsiteX360" fmla="*/ 972529 w 2485572"/>
                <a:gd name="connsiteY360" fmla="*/ 64475 h 2538970"/>
                <a:gd name="connsiteX361" fmla="*/ 977925 w 2485572"/>
                <a:gd name="connsiteY361" fmla="*/ 67316 h 2538970"/>
                <a:gd name="connsiteX362" fmla="*/ 1011725 w 2485572"/>
                <a:gd name="connsiteY362" fmla="*/ 67316 h 2538970"/>
                <a:gd name="connsiteX363" fmla="*/ 1031324 w 2485572"/>
                <a:gd name="connsiteY363" fmla="*/ 64475 h 2538970"/>
                <a:gd name="connsiteX364" fmla="*/ 1042401 w 2485572"/>
                <a:gd name="connsiteY364" fmla="*/ 64475 h 2538970"/>
                <a:gd name="connsiteX365" fmla="*/ 1104036 w 2485572"/>
                <a:gd name="connsiteY365" fmla="*/ 70156 h 2538970"/>
                <a:gd name="connsiteX366" fmla="*/ 1109717 w 2485572"/>
                <a:gd name="connsiteY366" fmla="*/ 75837 h 2538970"/>
                <a:gd name="connsiteX367" fmla="*/ 1118238 w 2485572"/>
                <a:gd name="connsiteY367" fmla="*/ 81233 h 2538970"/>
                <a:gd name="connsiteX368" fmla="*/ 1121078 w 2485572"/>
                <a:gd name="connsiteY368" fmla="*/ 84074 h 2538970"/>
                <a:gd name="connsiteX369" fmla="*/ 1143517 w 2485572"/>
                <a:gd name="connsiteY369" fmla="*/ 95435 h 2538970"/>
                <a:gd name="connsiteX370" fmla="*/ 1151754 w 2485572"/>
                <a:gd name="connsiteY370" fmla="*/ 100832 h 2538970"/>
                <a:gd name="connsiteX371" fmla="*/ 1171352 w 2485572"/>
                <a:gd name="connsiteY371" fmla="*/ 100832 h 2538970"/>
                <a:gd name="connsiteX372" fmla="*/ 1174192 w 2485572"/>
                <a:gd name="connsiteY372" fmla="*/ 98275 h 2538970"/>
                <a:gd name="connsiteX373" fmla="*/ 1188110 w 2485572"/>
                <a:gd name="connsiteY373" fmla="*/ 89754 h 2538970"/>
                <a:gd name="connsiteX374" fmla="*/ 1193791 w 2485572"/>
                <a:gd name="connsiteY374" fmla="*/ 84074 h 2538970"/>
                <a:gd name="connsiteX375" fmla="*/ 1238668 w 2485572"/>
                <a:gd name="connsiteY375" fmla="*/ 75837 h 2538970"/>
                <a:gd name="connsiteX376" fmla="*/ 1244348 w 2485572"/>
                <a:gd name="connsiteY376" fmla="*/ 78677 h 2538970"/>
                <a:gd name="connsiteX377" fmla="*/ 1272184 w 2485572"/>
                <a:gd name="connsiteY377" fmla="*/ 75837 h 2538970"/>
                <a:gd name="connsiteX378" fmla="*/ 1280705 w 2485572"/>
                <a:gd name="connsiteY378" fmla="*/ 72996 h 2538970"/>
                <a:gd name="connsiteX379" fmla="*/ 1286385 w 2485572"/>
                <a:gd name="connsiteY379" fmla="*/ 72996 h 2538970"/>
                <a:gd name="connsiteX380" fmla="*/ 1348020 w 2485572"/>
                <a:gd name="connsiteY380" fmla="*/ 50558 h 2538970"/>
                <a:gd name="connsiteX381" fmla="*/ 1350861 w 2485572"/>
                <a:gd name="connsiteY381" fmla="*/ 50558 h 2538970"/>
                <a:gd name="connsiteX382" fmla="*/ 1392898 w 2485572"/>
                <a:gd name="connsiteY382" fmla="*/ 39197 h 2538970"/>
                <a:gd name="connsiteX383" fmla="*/ 1406815 w 2485572"/>
                <a:gd name="connsiteY383" fmla="*/ 39197 h 2538970"/>
                <a:gd name="connsiteX384" fmla="*/ 1459929 w 2485572"/>
                <a:gd name="connsiteY384" fmla="*/ 36640 h 2538970"/>
                <a:gd name="connsiteX385" fmla="*/ 1468450 w 2485572"/>
                <a:gd name="connsiteY385" fmla="*/ 36640 h 2538970"/>
                <a:gd name="connsiteX386" fmla="*/ 1474131 w 2485572"/>
                <a:gd name="connsiteY386" fmla="*/ 33800 h 2538970"/>
                <a:gd name="connsiteX387" fmla="*/ 1479528 w 2485572"/>
                <a:gd name="connsiteY387" fmla="*/ 30960 h 2538970"/>
                <a:gd name="connsiteX388" fmla="*/ 1485208 w 2485572"/>
                <a:gd name="connsiteY388" fmla="*/ 30960 h 2538970"/>
                <a:gd name="connsiteX389" fmla="*/ 1544003 w 2485572"/>
                <a:gd name="connsiteY389" fmla="*/ 16758 h 2538970"/>
                <a:gd name="connsiteX390" fmla="*/ 1549684 w 2485572"/>
                <a:gd name="connsiteY390" fmla="*/ 14202 h 2538970"/>
                <a:gd name="connsiteX391" fmla="*/ 1555364 w 2485572"/>
                <a:gd name="connsiteY391" fmla="*/ 14202 h 2538970"/>
                <a:gd name="connsiteX392" fmla="*/ 1563601 w 2485572"/>
                <a:gd name="connsiteY392" fmla="*/ 11361 h 2538970"/>
                <a:gd name="connsiteX393" fmla="*/ 1614159 w 2485572"/>
                <a:gd name="connsiteY393" fmla="*/ 22439 h 2538970"/>
                <a:gd name="connsiteX394" fmla="*/ 1619840 w 2485572"/>
                <a:gd name="connsiteY394" fmla="*/ 19598 h 2538970"/>
                <a:gd name="connsiteX395" fmla="*/ 1630917 w 2485572"/>
                <a:gd name="connsiteY395" fmla="*/ 16758 h 2538970"/>
                <a:gd name="connsiteX396" fmla="*/ 1645119 w 2485572"/>
                <a:gd name="connsiteY396" fmla="*/ 8521 h 2538970"/>
                <a:gd name="connsiteX397" fmla="*/ 1653356 w 2485572"/>
                <a:gd name="connsiteY397" fmla="*/ 5681 h 2538970"/>
                <a:gd name="connsiteX398" fmla="*/ 1689712 w 2485572"/>
                <a:gd name="connsiteY398" fmla="*/ 0 h 2538970"/>
                <a:gd name="connsiteX399" fmla="*/ 1698233 w 2485572"/>
                <a:gd name="connsiteY399" fmla="*/ 11361 h 2538970"/>
                <a:gd name="connsiteX400" fmla="*/ 1703914 w 2485572"/>
                <a:gd name="connsiteY400" fmla="*/ 14202 h 2538970"/>
                <a:gd name="connsiteX401" fmla="*/ 1709310 w 2485572"/>
                <a:gd name="connsiteY401" fmla="*/ 16758 h 2538970"/>
                <a:gd name="connsiteX402" fmla="*/ 1717831 w 2485572"/>
                <a:gd name="connsiteY402" fmla="*/ 16758 h 2538970"/>
                <a:gd name="connsiteX403" fmla="*/ 1757028 w 2485572"/>
                <a:gd name="connsiteY403" fmla="*/ 22439 h 2538970"/>
                <a:gd name="connsiteX404" fmla="*/ 1762708 w 2485572"/>
                <a:gd name="connsiteY404" fmla="*/ 25279 h 2538970"/>
                <a:gd name="connsiteX405" fmla="*/ 1768389 w 2485572"/>
                <a:gd name="connsiteY405" fmla="*/ 25279 h 2538970"/>
                <a:gd name="connsiteX406" fmla="*/ 1787987 w 2485572"/>
                <a:gd name="connsiteY406" fmla="*/ 33800 h 2538970"/>
                <a:gd name="connsiteX407" fmla="*/ 1793384 w 2485572"/>
                <a:gd name="connsiteY407" fmla="*/ 33800 h 2538970"/>
                <a:gd name="connsiteX408" fmla="*/ 1801905 w 2485572"/>
                <a:gd name="connsiteY408" fmla="*/ 36640 h 2538970"/>
                <a:gd name="connsiteX409" fmla="*/ 1835421 w 2485572"/>
                <a:gd name="connsiteY409" fmla="*/ 42037 h 2538970"/>
                <a:gd name="connsiteX410" fmla="*/ 1891659 w 2485572"/>
                <a:gd name="connsiteY410" fmla="*/ 61635 h 2538970"/>
                <a:gd name="connsiteX411" fmla="*/ 1897340 w 2485572"/>
                <a:gd name="connsiteY411" fmla="*/ 64475 h 2538970"/>
                <a:gd name="connsiteX412" fmla="*/ 1899896 w 2485572"/>
                <a:gd name="connsiteY412" fmla="*/ 67316 h 2538970"/>
                <a:gd name="connsiteX413" fmla="*/ 1944774 w 2485572"/>
                <a:gd name="connsiteY413" fmla="*/ 123270 h 2538970"/>
                <a:gd name="connsiteX414" fmla="*/ 1947614 w 2485572"/>
                <a:gd name="connsiteY414" fmla="*/ 128951 h 2538970"/>
                <a:gd name="connsiteX415" fmla="*/ 1950454 w 2485572"/>
                <a:gd name="connsiteY415" fmla="*/ 131791 h 2538970"/>
                <a:gd name="connsiteX416" fmla="*/ 1956135 w 2485572"/>
                <a:gd name="connsiteY416" fmla="*/ 140312 h 2538970"/>
                <a:gd name="connsiteX417" fmla="*/ 1958975 w 2485572"/>
                <a:gd name="connsiteY417" fmla="*/ 145709 h 2538970"/>
                <a:gd name="connsiteX418" fmla="*/ 1961532 w 2485572"/>
                <a:gd name="connsiteY418" fmla="*/ 154230 h 2538970"/>
                <a:gd name="connsiteX419" fmla="*/ 1998172 w 2485572"/>
                <a:gd name="connsiteY419" fmla="*/ 204788 h 2538970"/>
                <a:gd name="connsiteX420" fmla="*/ 2003569 w 2485572"/>
                <a:gd name="connsiteY420" fmla="*/ 207344 h 2538970"/>
                <a:gd name="connsiteX421" fmla="*/ 2009249 w 2485572"/>
                <a:gd name="connsiteY421" fmla="*/ 210184 h 2538970"/>
                <a:gd name="connsiteX422" fmla="*/ 2017770 w 2485572"/>
                <a:gd name="connsiteY422" fmla="*/ 210184 h 2538970"/>
                <a:gd name="connsiteX423" fmla="*/ 2026007 w 2485572"/>
                <a:gd name="connsiteY423" fmla="*/ 213025 h 2538970"/>
                <a:gd name="connsiteX424" fmla="*/ 2037368 w 2485572"/>
                <a:gd name="connsiteY424" fmla="*/ 215865 h 2538970"/>
                <a:gd name="connsiteX425" fmla="*/ 2099003 w 2485572"/>
                <a:gd name="connsiteY425" fmla="*/ 221546 h 2538970"/>
                <a:gd name="connsiteX426" fmla="*/ 2104684 w 2485572"/>
                <a:gd name="connsiteY426" fmla="*/ 224386 h 2538970"/>
                <a:gd name="connsiteX427" fmla="*/ 2112921 w 2485572"/>
                <a:gd name="connsiteY427" fmla="*/ 224386 h 2538970"/>
                <a:gd name="connsiteX428" fmla="*/ 2124283 w 2485572"/>
                <a:gd name="connsiteY428" fmla="*/ 229783 h 2538970"/>
                <a:gd name="connsiteX429" fmla="*/ 2177397 w 2485572"/>
                <a:gd name="connsiteY429" fmla="*/ 229783 h 2538970"/>
                <a:gd name="connsiteX430" fmla="*/ 2185918 w 2485572"/>
                <a:gd name="connsiteY430" fmla="*/ 232623 h 2538970"/>
                <a:gd name="connsiteX431" fmla="*/ 2213753 w 2485572"/>
                <a:gd name="connsiteY431" fmla="*/ 226942 h 2538970"/>
                <a:gd name="connsiteX432" fmla="*/ 2219434 w 2485572"/>
                <a:gd name="connsiteY432" fmla="*/ 224386 h 2538970"/>
                <a:gd name="connsiteX433" fmla="*/ 2241872 w 2485572"/>
                <a:gd name="connsiteY433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0639 w 2485572"/>
                <a:gd name="connsiteY70" fmla="*/ 1888819 h 2538970"/>
                <a:gd name="connsiteX71" fmla="*/ 2188758 w 2485572"/>
                <a:gd name="connsiteY71" fmla="*/ 1930856 h 2538970"/>
                <a:gd name="connsiteX72" fmla="*/ 2219434 w 2485572"/>
                <a:gd name="connsiteY72" fmla="*/ 1970052 h 2538970"/>
                <a:gd name="connsiteX73" fmla="*/ 2236191 w 2485572"/>
                <a:gd name="connsiteY73" fmla="*/ 1992491 h 2538970"/>
                <a:gd name="connsiteX74" fmla="*/ 2239032 w 2485572"/>
                <a:gd name="connsiteY74" fmla="*/ 1995331 h 2538970"/>
                <a:gd name="connsiteX75" fmla="*/ 2250393 w 2485572"/>
                <a:gd name="connsiteY75" fmla="*/ 2014929 h 2538970"/>
                <a:gd name="connsiteX76" fmla="*/ 2278228 w 2485572"/>
                <a:gd name="connsiteY76" fmla="*/ 2048445 h 2538970"/>
                <a:gd name="connsiteX77" fmla="*/ 2286749 w 2485572"/>
                <a:gd name="connsiteY77" fmla="*/ 2065488 h 2538970"/>
                <a:gd name="connsiteX78" fmla="*/ 2295270 w 2485572"/>
                <a:gd name="connsiteY78" fmla="*/ 2085086 h 2538970"/>
                <a:gd name="connsiteX79" fmla="*/ 2295270 w 2485572"/>
                <a:gd name="connsiteY79" fmla="*/ 2087926 h 2538970"/>
                <a:gd name="connsiteX80" fmla="*/ 2292430 w 2485572"/>
                <a:gd name="connsiteY80" fmla="*/ 2093323 h 2538970"/>
                <a:gd name="connsiteX81" fmla="*/ 2275388 w 2485572"/>
                <a:gd name="connsiteY81" fmla="*/ 2127123 h 2538970"/>
                <a:gd name="connsiteX82" fmla="*/ 2275388 w 2485572"/>
                <a:gd name="connsiteY82" fmla="*/ 2132519 h 2538970"/>
                <a:gd name="connsiteX83" fmla="*/ 2272832 w 2485572"/>
                <a:gd name="connsiteY83" fmla="*/ 2138200 h 2538970"/>
                <a:gd name="connsiteX84" fmla="*/ 2283909 w 2485572"/>
                <a:gd name="connsiteY84" fmla="*/ 2172000 h 2538970"/>
                <a:gd name="connsiteX85" fmla="*/ 2295270 w 2485572"/>
                <a:gd name="connsiteY85" fmla="*/ 2199835 h 2538970"/>
                <a:gd name="connsiteX86" fmla="*/ 2295270 w 2485572"/>
                <a:gd name="connsiteY86" fmla="*/ 2205516 h 2538970"/>
                <a:gd name="connsiteX87" fmla="*/ 2297827 w 2485572"/>
                <a:gd name="connsiteY87" fmla="*/ 2211196 h 2538970"/>
                <a:gd name="connsiteX88" fmla="*/ 2295270 w 2485572"/>
                <a:gd name="connsiteY88" fmla="*/ 2216593 h 2538970"/>
                <a:gd name="connsiteX89" fmla="*/ 2275388 w 2485572"/>
                <a:gd name="connsiteY89" fmla="*/ 2272832 h 2538970"/>
                <a:gd name="connsiteX90" fmla="*/ 2275388 w 2485572"/>
                <a:gd name="connsiteY90" fmla="*/ 2278512 h 2538970"/>
                <a:gd name="connsiteX91" fmla="*/ 2272832 w 2485572"/>
                <a:gd name="connsiteY91" fmla="*/ 2283909 h 2538970"/>
                <a:gd name="connsiteX92" fmla="*/ 2269991 w 2485572"/>
                <a:gd name="connsiteY92" fmla="*/ 2312028 h 2538970"/>
                <a:gd name="connsiteX93" fmla="*/ 2269991 w 2485572"/>
                <a:gd name="connsiteY93" fmla="*/ 2317709 h 2538970"/>
                <a:gd name="connsiteX94" fmla="*/ 2278228 w 2485572"/>
                <a:gd name="connsiteY94" fmla="*/ 2345544 h 2538970"/>
                <a:gd name="connsiteX95" fmla="*/ 2281069 w 2485572"/>
                <a:gd name="connsiteY95" fmla="*/ 2354065 h 2538970"/>
                <a:gd name="connsiteX96" fmla="*/ 2283909 w 2485572"/>
                <a:gd name="connsiteY96" fmla="*/ 2356905 h 2538970"/>
                <a:gd name="connsiteX97" fmla="*/ 2289590 w 2485572"/>
                <a:gd name="connsiteY97" fmla="*/ 2365142 h 2538970"/>
                <a:gd name="connsiteX98" fmla="*/ 2278228 w 2485572"/>
                <a:gd name="connsiteY98" fmla="*/ 2396102 h 2538970"/>
                <a:gd name="connsiteX99" fmla="*/ 2275388 w 2485572"/>
                <a:gd name="connsiteY99" fmla="*/ 2401782 h 2538970"/>
                <a:gd name="connsiteX100" fmla="*/ 2258630 w 2485572"/>
                <a:gd name="connsiteY100" fmla="*/ 2429618 h 2538970"/>
                <a:gd name="connsiteX101" fmla="*/ 2255790 w 2485572"/>
                <a:gd name="connsiteY101" fmla="*/ 2435298 h 2538970"/>
                <a:gd name="connsiteX102" fmla="*/ 2253233 w 2485572"/>
                <a:gd name="connsiteY102" fmla="*/ 2463418 h 2538970"/>
                <a:gd name="connsiteX103" fmla="*/ 2258630 w 2485572"/>
                <a:gd name="connsiteY103" fmla="*/ 2483016 h 2538970"/>
                <a:gd name="connsiteX104" fmla="*/ 2258630 w 2485572"/>
                <a:gd name="connsiteY104" fmla="*/ 2488413 h 2538970"/>
                <a:gd name="connsiteX105" fmla="*/ 2239032 w 2485572"/>
                <a:gd name="connsiteY105" fmla="*/ 2513691 h 2538970"/>
                <a:gd name="connsiteX106" fmla="*/ 2236191 w 2485572"/>
                <a:gd name="connsiteY106" fmla="*/ 2522213 h 2538970"/>
                <a:gd name="connsiteX107" fmla="*/ 2225114 w 2485572"/>
                <a:gd name="connsiteY107" fmla="*/ 2538970 h 2538970"/>
                <a:gd name="connsiteX108" fmla="*/ 2216593 w 2485572"/>
                <a:gd name="connsiteY108" fmla="*/ 2538970 h 2538970"/>
                <a:gd name="connsiteX109" fmla="*/ 2191314 w 2485572"/>
                <a:gd name="connsiteY109" fmla="*/ 2530449 h 2538970"/>
                <a:gd name="connsiteX110" fmla="*/ 2185918 w 2485572"/>
                <a:gd name="connsiteY110" fmla="*/ 2525053 h 2538970"/>
                <a:gd name="connsiteX111" fmla="*/ 2174556 w 2485572"/>
                <a:gd name="connsiteY111" fmla="*/ 2502614 h 2538970"/>
                <a:gd name="connsiteX112" fmla="*/ 2154958 w 2485572"/>
                <a:gd name="connsiteY112" fmla="*/ 2480175 h 2538970"/>
                <a:gd name="connsiteX113" fmla="*/ 2154958 w 2485572"/>
                <a:gd name="connsiteY113" fmla="*/ 2471655 h 2538970"/>
                <a:gd name="connsiteX114" fmla="*/ 2152118 w 2485572"/>
                <a:gd name="connsiteY114" fmla="*/ 2452056 h 2538970"/>
                <a:gd name="connsiteX115" fmla="*/ 2143881 w 2485572"/>
                <a:gd name="connsiteY115" fmla="*/ 2418540 h 2538970"/>
                <a:gd name="connsiteX116" fmla="*/ 2143881 w 2485572"/>
                <a:gd name="connsiteY116" fmla="*/ 2415700 h 2538970"/>
                <a:gd name="connsiteX117" fmla="*/ 2138200 w 2485572"/>
                <a:gd name="connsiteY117" fmla="*/ 2396102 h 2538970"/>
                <a:gd name="connsiteX118" fmla="*/ 2135360 w 2485572"/>
                <a:gd name="connsiteY118" fmla="*/ 2393261 h 2538970"/>
                <a:gd name="connsiteX119" fmla="*/ 2129679 w 2485572"/>
                <a:gd name="connsiteY119" fmla="*/ 2390421 h 2538970"/>
                <a:gd name="connsiteX120" fmla="*/ 2099003 w 2485572"/>
                <a:gd name="connsiteY120" fmla="*/ 2387581 h 2538970"/>
                <a:gd name="connsiteX121" fmla="*/ 2087642 w 2485572"/>
                <a:gd name="connsiteY121" fmla="*/ 2384740 h 2538970"/>
                <a:gd name="connsiteX122" fmla="*/ 2070884 w 2485572"/>
                <a:gd name="connsiteY122" fmla="*/ 2376504 h 2538970"/>
                <a:gd name="connsiteX123" fmla="*/ 2068044 w 2485572"/>
                <a:gd name="connsiteY123" fmla="*/ 2370823 h 2538970"/>
                <a:gd name="connsiteX124" fmla="*/ 2051286 w 2485572"/>
                <a:gd name="connsiteY124" fmla="*/ 2354065 h 2538970"/>
                <a:gd name="connsiteX125" fmla="*/ 2048446 w 2485572"/>
                <a:gd name="connsiteY125" fmla="*/ 2348384 h 2538970"/>
                <a:gd name="connsiteX126" fmla="*/ 2043049 w 2485572"/>
                <a:gd name="connsiteY126" fmla="*/ 2325946 h 2538970"/>
                <a:gd name="connsiteX127" fmla="*/ 2014930 w 2485572"/>
                <a:gd name="connsiteY127" fmla="*/ 2300667 h 2538970"/>
                <a:gd name="connsiteX128" fmla="*/ 1986810 w 2485572"/>
                <a:gd name="connsiteY128" fmla="*/ 2300667 h 2538970"/>
                <a:gd name="connsiteX129" fmla="*/ 1956135 w 2485572"/>
                <a:gd name="connsiteY129" fmla="*/ 2303507 h 2538970"/>
                <a:gd name="connsiteX130" fmla="*/ 1950454 w 2485572"/>
                <a:gd name="connsiteY130" fmla="*/ 2300667 h 2538970"/>
                <a:gd name="connsiteX131" fmla="*/ 1928016 w 2485572"/>
                <a:gd name="connsiteY131" fmla="*/ 2278512 h 2538970"/>
                <a:gd name="connsiteX132" fmla="*/ 1925175 w 2485572"/>
                <a:gd name="connsiteY132" fmla="*/ 2272832 h 2538970"/>
                <a:gd name="connsiteX133" fmla="*/ 1885979 w 2485572"/>
                <a:gd name="connsiteY133" fmla="*/ 2261470 h 2538970"/>
                <a:gd name="connsiteX134" fmla="*/ 1872061 w 2485572"/>
                <a:gd name="connsiteY134" fmla="*/ 2222273 h 2538970"/>
                <a:gd name="connsiteX135" fmla="*/ 1869221 w 2485572"/>
                <a:gd name="connsiteY135" fmla="*/ 2194438 h 2538970"/>
                <a:gd name="connsiteX136" fmla="*/ 1869221 w 2485572"/>
                <a:gd name="connsiteY136" fmla="*/ 2185917 h 2538970"/>
                <a:gd name="connsiteX137" fmla="*/ 1863540 w 2485572"/>
                <a:gd name="connsiteY137" fmla="*/ 2163479 h 2538970"/>
                <a:gd name="connsiteX138" fmla="*/ 1860700 w 2485572"/>
                <a:gd name="connsiteY138" fmla="*/ 2154958 h 2538970"/>
                <a:gd name="connsiteX139" fmla="*/ 1855303 w 2485572"/>
                <a:gd name="connsiteY139" fmla="*/ 2152402 h 2538970"/>
                <a:gd name="connsiteX140" fmla="*/ 1813266 w 2485572"/>
                <a:gd name="connsiteY140" fmla="*/ 2166319 h 2538970"/>
                <a:gd name="connsiteX141" fmla="*/ 1810426 w 2485572"/>
                <a:gd name="connsiteY141" fmla="*/ 2177397 h 2538970"/>
                <a:gd name="connsiteX142" fmla="*/ 1818663 w 2485572"/>
                <a:gd name="connsiteY142" fmla="*/ 2194438 h 2538970"/>
                <a:gd name="connsiteX143" fmla="*/ 1818663 w 2485572"/>
                <a:gd name="connsiteY143" fmla="*/ 2211196 h 2538970"/>
                <a:gd name="connsiteX144" fmla="*/ 1813266 w 2485572"/>
                <a:gd name="connsiteY144" fmla="*/ 2214037 h 2538970"/>
                <a:gd name="connsiteX145" fmla="*/ 1776626 w 2485572"/>
                <a:gd name="connsiteY145" fmla="*/ 2208356 h 2538970"/>
                <a:gd name="connsiteX146" fmla="*/ 1771230 w 2485572"/>
                <a:gd name="connsiteY146" fmla="*/ 2205516 h 2538970"/>
                <a:gd name="connsiteX147" fmla="*/ 1762708 w 2485572"/>
                <a:gd name="connsiteY147" fmla="*/ 2202676 h 2538970"/>
                <a:gd name="connsiteX148" fmla="*/ 1748791 w 2485572"/>
                <a:gd name="connsiteY148" fmla="*/ 2202676 h 2538970"/>
                <a:gd name="connsiteX149" fmla="*/ 1740270 w 2485572"/>
                <a:gd name="connsiteY149" fmla="*/ 2194438 h 2538970"/>
                <a:gd name="connsiteX150" fmla="*/ 1731749 w 2485572"/>
                <a:gd name="connsiteY150" fmla="*/ 2188758 h 2538970"/>
                <a:gd name="connsiteX151" fmla="*/ 1723512 w 2485572"/>
                <a:gd name="connsiteY151" fmla="*/ 2174556 h 2538970"/>
                <a:gd name="connsiteX152" fmla="*/ 1703914 w 2485572"/>
                <a:gd name="connsiteY152" fmla="*/ 2169159 h 2538970"/>
                <a:gd name="connsiteX153" fmla="*/ 1698233 w 2485572"/>
                <a:gd name="connsiteY153" fmla="*/ 2166319 h 2538970"/>
                <a:gd name="connsiteX154" fmla="*/ 1692552 w 2485572"/>
                <a:gd name="connsiteY154" fmla="*/ 2163479 h 2538970"/>
                <a:gd name="connsiteX155" fmla="*/ 1656196 w 2485572"/>
                <a:gd name="connsiteY155" fmla="*/ 2160638 h 2538970"/>
                <a:gd name="connsiteX156" fmla="*/ 1647675 w 2485572"/>
                <a:gd name="connsiteY156" fmla="*/ 2163479 h 2538970"/>
                <a:gd name="connsiteX157" fmla="*/ 1605638 w 2485572"/>
                <a:gd name="connsiteY157" fmla="*/ 2169159 h 2538970"/>
                <a:gd name="connsiteX158" fmla="*/ 1600242 w 2485572"/>
                <a:gd name="connsiteY158" fmla="*/ 2169159 h 2538970"/>
                <a:gd name="connsiteX159" fmla="*/ 1566442 w 2485572"/>
                <a:gd name="connsiteY159" fmla="*/ 2146721 h 2538970"/>
                <a:gd name="connsiteX160" fmla="*/ 1563601 w 2485572"/>
                <a:gd name="connsiteY160" fmla="*/ 2143881 h 2538970"/>
                <a:gd name="connsiteX161" fmla="*/ 1561045 w 2485572"/>
                <a:gd name="connsiteY161" fmla="*/ 2141040 h 2538970"/>
                <a:gd name="connsiteX162" fmla="*/ 1541447 w 2485572"/>
                <a:gd name="connsiteY162" fmla="*/ 2112921 h 2538970"/>
                <a:gd name="connsiteX163" fmla="*/ 1535766 w 2485572"/>
                <a:gd name="connsiteY163" fmla="*/ 2107524 h 2538970"/>
                <a:gd name="connsiteX164" fmla="*/ 1501966 w 2485572"/>
                <a:gd name="connsiteY164" fmla="*/ 2090482 h 2538970"/>
                <a:gd name="connsiteX165" fmla="*/ 1496570 w 2485572"/>
                <a:gd name="connsiteY165" fmla="*/ 2087926 h 2538970"/>
                <a:gd name="connsiteX166" fmla="*/ 1493729 w 2485572"/>
                <a:gd name="connsiteY166" fmla="*/ 2085086 h 2538970"/>
                <a:gd name="connsiteX167" fmla="*/ 1488049 w 2485572"/>
                <a:gd name="connsiteY167" fmla="*/ 2082245 h 2538970"/>
                <a:gd name="connsiteX168" fmla="*/ 1426413 w 2485572"/>
                <a:gd name="connsiteY168" fmla="*/ 2059807 h 2538970"/>
                <a:gd name="connsiteX169" fmla="*/ 1364778 w 2485572"/>
                <a:gd name="connsiteY169" fmla="*/ 2056966 h 2538970"/>
                <a:gd name="connsiteX170" fmla="*/ 1336659 w 2485572"/>
                <a:gd name="connsiteY170" fmla="*/ 2048445 h 2538970"/>
                <a:gd name="connsiteX171" fmla="*/ 1311380 w 2485572"/>
                <a:gd name="connsiteY171" fmla="*/ 2034528 h 2538970"/>
                <a:gd name="connsiteX172" fmla="*/ 1305983 w 2485572"/>
                <a:gd name="connsiteY172" fmla="*/ 2031688 h 2538970"/>
                <a:gd name="connsiteX173" fmla="*/ 1303143 w 2485572"/>
                <a:gd name="connsiteY173" fmla="*/ 2026291 h 2538970"/>
                <a:gd name="connsiteX174" fmla="*/ 1300303 w 2485572"/>
                <a:gd name="connsiteY174" fmla="*/ 2023451 h 2538970"/>
                <a:gd name="connsiteX175" fmla="*/ 1266787 w 2485572"/>
                <a:gd name="connsiteY175" fmla="*/ 2006409 h 2538970"/>
                <a:gd name="connsiteX176" fmla="*/ 1255426 w 2485572"/>
                <a:gd name="connsiteY176" fmla="*/ 2006409 h 2538970"/>
                <a:gd name="connsiteX177" fmla="*/ 1238668 w 2485572"/>
                <a:gd name="connsiteY177" fmla="*/ 2001012 h 2538970"/>
                <a:gd name="connsiteX178" fmla="*/ 1232987 w 2485572"/>
                <a:gd name="connsiteY178" fmla="*/ 2001012 h 2538970"/>
                <a:gd name="connsiteX179" fmla="*/ 1216229 w 2485572"/>
                <a:gd name="connsiteY179" fmla="*/ 1995331 h 2538970"/>
                <a:gd name="connsiteX180" fmla="*/ 1213389 w 2485572"/>
                <a:gd name="connsiteY180" fmla="*/ 1992491 h 2538970"/>
                <a:gd name="connsiteX181" fmla="*/ 1185554 w 2485572"/>
                <a:gd name="connsiteY181" fmla="*/ 1984254 h 2538970"/>
                <a:gd name="connsiteX182" fmla="*/ 1179873 w 2485572"/>
                <a:gd name="connsiteY182" fmla="*/ 1984254 h 2538970"/>
                <a:gd name="connsiteX183" fmla="*/ 1157434 w 2485572"/>
                <a:gd name="connsiteY183" fmla="*/ 1981414 h 2538970"/>
                <a:gd name="connsiteX184" fmla="*/ 1109717 w 2485572"/>
                <a:gd name="connsiteY184" fmla="*/ 1947614 h 2538970"/>
                <a:gd name="connsiteX185" fmla="*/ 1098639 w 2485572"/>
                <a:gd name="connsiteY185" fmla="*/ 1944774 h 2538970"/>
                <a:gd name="connsiteX186" fmla="*/ 1067680 w 2485572"/>
                <a:gd name="connsiteY186" fmla="*/ 1919779 h 2538970"/>
                <a:gd name="connsiteX187" fmla="*/ 1056603 w 2485572"/>
                <a:gd name="connsiteY187" fmla="*/ 1888819 h 2538970"/>
                <a:gd name="connsiteX188" fmla="*/ 1053762 w 2485572"/>
                <a:gd name="connsiteY188" fmla="*/ 1880298 h 2538970"/>
                <a:gd name="connsiteX189" fmla="*/ 1022803 w 2485572"/>
                <a:gd name="connsiteY189" fmla="*/ 1860700 h 2538970"/>
                <a:gd name="connsiteX190" fmla="*/ 1019962 w 2485572"/>
                <a:gd name="connsiteY190" fmla="*/ 1858143 h 2538970"/>
                <a:gd name="connsiteX191" fmla="*/ 1006045 w 2485572"/>
                <a:gd name="connsiteY191" fmla="*/ 1824343 h 2538970"/>
                <a:gd name="connsiteX192" fmla="*/ 1006045 w 2485572"/>
                <a:gd name="connsiteY192" fmla="*/ 1813266 h 2538970"/>
                <a:gd name="connsiteX193" fmla="*/ 1011725 w 2485572"/>
                <a:gd name="connsiteY193" fmla="*/ 1793668 h 2538970"/>
                <a:gd name="connsiteX194" fmla="*/ 1019962 w 2485572"/>
                <a:gd name="connsiteY194" fmla="*/ 1768389 h 2538970"/>
                <a:gd name="connsiteX195" fmla="*/ 1025643 w 2485572"/>
                <a:gd name="connsiteY195" fmla="*/ 1737429 h 2538970"/>
                <a:gd name="connsiteX196" fmla="*/ 1025643 w 2485572"/>
                <a:gd name="connsiteY196" fmla="*/ 1723512 h 2538970"/>
                <a:gd name="connsiteX197" fmla="*/ 1019962 w 2485572"/>
                <a:gd name="connsiteY197" fmla="*/ 1720671 h 2538970"/>
                <a:gd name="connsiteX198" fmla="*/ 1014566 w 2485572"/>
                <a:gd name="connsiteY198" fmla="*/ 1712435 h 2538970"/>
                <a:gd name="connsiteX199" fmla="*/ 1011725 w 2485572"/>
                <a:gd name="connsiteY199" fmla="*/ 1709594 h 2538970"/>
                <a:gd name="connsiteX200" fmla="*/ 983606 w 2485572"/>
                <a:gd name="connsiteY200" fmla="*/ 1692552 h 2538970"/>
                <a:gd name="connsiteX201" fmla="*/ 977925 w 2485572"/>
                <a:gd name="connsiteY201" fmla="*/ 1692552 h 2538970"/>
                <a:gd name="connsiteX202" fmla="*/ 950090 w 2485572"/>
                <a:gd name="connsiteY202" fmla="*/ 1653356 h 2538970"/>
                <a:gd name="connsiteX203" fmla="*/ 950090 w 2485572"/>
                <a:gd name="connsiteY203" fmla="*/ 1639438 h 2538970"/>
                <a:gd name="connsiteX204" fmla="*/ 952931 w 2485572"/>
                <a:gd name="connsiteY204" fmla="*/ 1636598 h 2538970"/>
                <a:gd name="connsiteX205" fmla="*/ 975369 w 2485572"/>
                <a:gd name="connsiteY205" fmla="*/ 1597401 h 2538970"/>
                <a:gd name="connsiteX206" fmla="*/ 980766 w 2485572"/>
                <a:gd name="connsiteY206" fmla="*/ 1591721 h 2538970"/>
                <a:gd name="connsiteX207" fmla="*/ 1017406 w 2485572"/>
                <a:gd name="connsiteY207" fmla="*/ 1561045 h 2538970"/>
                <a:gd name="connsiteX208" fmla="*/ 1022803 w 2485572"/>
                <a:gd name="connsiteY208" fmla="*/ 1558205 h 2538970"/>
                <a:gd name="connsiteX209" fmla="*/ 1025643 w 2485572"/>
                <a:gd name="connsiteY209" fmla="*/ 1555364 h 2538970"/>
                <a:gd name="connsiteX210" fmla="*/ 1031324 w 2485572"/>
                <a:gd name="connsiteY210" fmla="*/ 1549684 h 2538970"/>
                <a:gd name="connsiteX211" fmla="*/ 1293866 w 2485572"/>
                <a:gd name="connsiteY211" fmla="*/ 1680648 h 2538970"/>
                <a:gd name="connsiteX212" fmla="*/ 1455791 w 2485572"/>
                <a:gd name="connsiteY212" fmla="*/ 1685410 h 2538970"/>
                <a:gd name="connsiteX213" fmla="*/ 1289417 w 2485572"/>
                <a:gd name="connsiteY213" fmla="*/ 1536685 h 2538970"/>
                <a:gd name="connsiteX214" fmla="*/ 1061999 w 2485572"/>
                <a:gd name="connsiteY214" fmla="*/ 1465610 h 2538970"/>
                <a:gd name="connsiteX215" fmla="*/ 1061999 w 2485572"/>
                <a:gd name="connsiteY215" fmla="*/ 1429254 h 2538970"/>
                <a:gd name="connsiteX216" fmla="*/ 1048082 w 2485572"/>
                <a:gd name="connsiteY216" fmla="*/ 1403975 h 2538970"/>
                <a:gd name="connsiteX217" fmla="*/ 1022803 w 2485572"/>
                <a:gd name="connsiteY217" fmla="*/ 1387217 h 2538970"/>
                <a:gd name="connsiteX218" fmla="*/ 1011725 w 2485572"/>
                <a:gd name="connsiteY218" fmla="*/ 1381536 h 2538970"/>
                <a:gd name="connsiteX219" fmla="*/ 1000364 w 2485572"/>
                <a:gd name="connsiteY219" fmla="*/ 1381536 h 2538970"/>
                <a:gd name="connsiteX220" fmla="*/ 961167 w 2485572"/>
                <a:gd name="connsiteY220" fmla="*/ 1376140 h 2538970"/>
                <a:gd name="connsiteX221" fmla="*/ 924811 w 2485572"/>
                <a:gd name="connsiteY221" fmla="*/ 1367618 h 2538970"/>
                <a:gd name="connsiteX222" fmla="*/ 919131 w 2485572"/>
                <a:gd name="connsiteY222" fmla="*/ 1367618 h 2538970"/>
                <a:gd name="connsiteX223" fmla="*/ 913450 w 2485572"/>
                <a:gd name="connsiteY223" fmla="*/ 1364778 h 2538970"/>
                <a:gd name="connsiteX224" fmla="*/ 908053 w 2485572"/>
                <a:gd name="connsiteY224" fmla="*/ 1364778 h 2538970"/>
                <a:gd name="connsiteX225" fmla="*/ 877094 w 2485572"/>
                <a:gd name="connsiteY225" fmla="*/ 1381536 h 2538970"/>
                <a:gd name="connsiteX226" fmla="*/ 868857 w 2485572"/>
                <a:gd name="connsiteY226" fmla="*/ 1390057 h 2538970"/>
                <a:gd name="connsiteX227" fmla="*/ 835057 w 2485572"/>
                <a:gd name="connsiteY227" fmla="*/ 1434934 h 2538970"/>
                <a:gd name="connsiteX228" fmla="*/ 832217 w 2485572"/>
                <a:gd name="connsiteY228" fmla="*/ 1440331 h 2538970"/>
                <a:gd name="connsiteX229" fmla="*/ 832217 w 2485572"/>
                <a:gd name="connsiteY229" fmla="*/ 1446012 h 2538970"/>
                <a:gd name="connsiteX230" fmla="*/ 767741 w 2485572"/>
                <a:gd name="connsiteY230" fmla="*/ 1513327 h 2538970"/>
                <a:gd name="connsiteX231" fmla="*/ 711787 w 2485572"/>
                <a:gd name="connsiteY231" fmla="*/ 1535766 h 2538970"/>
                <a:gd name="connsiteX232" fmla="*/ 686508 w 2485572"/>
                <a:gd name="connsiteY232" fmla="*/ 1541447 h 2538970"/>
                <a:gd name="connsiteX233" fmla="*/ 661513 w 2485572"/>
                <a:gd name="connsiteY233" fmla="*/ 1549684 h 2538970"/>
                <a:gd name="connsiteX234" fmla="*/ 658672 w 2485572"/>
                <a:gd name="connsiteY234" fmla="*/ 1552524 h 2538970"/>
                <a:gd name="connsiteX235" fmla="*/ 652992 w 2485572"/>
                <a:gd name="connsiteY235" fmla="*/ 1555364 h 2538970"/>
                <a:gd name="connsiteX236" fmla="*/ 624873 w 2485572"/>
                <a:gd name="connsiteY236" fmla="*/ 1561045 h 2538970"/>
                <a:gd name="connsiteX237" fmla="*/ 619476 w 2485572"/>
                <a:gd name="connsiteY237" fmla="*/ 1558205 h 2538970"/>
                <a:gd name="connsiteX238" fmla="*/ 616636 w 2485572"/>
                <a:gd name="connsiteY238" fmla="*/ 1555364 h 2538970"/>
                <a:gd name="connsiteX239" fmla="*/ 597037 w 2485572"/>
                <a:gd name="connsiteY239" fmla="*/ 1532926 h 2538970"/>
                <a:gd name="connsiteX240" fmla="*/ 594197 w 2485572"/>
                <a:gd name="connsiteY240" fmla="*/ 1521848 h 2538970"/>
                <a:gd name="connsiteX241" fmla="*/ 591357 w 2485572"/>
                <a:gd name="connsiteY241" fmla="*/ 1519008 h 2538970"/>
                <a:gd name="connsiteX242" fmla="*/ 566078 w 2485572"/>
                <a:gd name="connsiteY242" fmla="*/ 1482368 h 2538970"/>
                <a:gd name="connsiteX243" fmla="*/ 560397 w 2485572"/>
                <a:gd name="connsiteY243" fmla="*/ 1471291 h 2538970"/>
                <a:gd name="connsiteX244" fmla="*/ 555000 w 2485572"/>
                <a:gd name="connsiteY244" fmla="*/ 1465610 h 2538970"/>
                <a:gd name="connsiteX245" fmla="*/ 498762 w 2485572"/>
                <a:gd name="connsiteY245" fmla="*/ 1432094 h 2538970"/>
                <a:gd name="connsiteX246" fmla="*/ 490525 w 2485572"/>
                <a:gd name="connsiteY246" fmla="*/ 1429254 h 2538970"/>
                <a:gd name="connsiteX247" fmla="*/ 487685 w 2485572"/>
                <a:gd name="connsiteY247" fmla="*/ 1429254 h 2538970"/>
                <a:gd name="connsiteX248" fmla="*/ 462406 w 2485572"/>
                <a:gd name="connsiteY248" fmla="*/ 1426413 h 2538970"/>
                <a:gd name="connsiteX249" fmla="*/ 400770 w 2485572"/>
                <a:gd name="connsiteY249" fmla="*/ 1426413 h 2538970"/>
                <a:gd name="connsiteX250" fmla="*/ 392250 w 2485572"/>
                <a:gd name="connsiteY250" fmla="*/ 1423573 h 2538970"/>
                <a:gd name="connsiteX251" fmla="*/ 384013 w 2485572"/>
                <a:gd name="connsiteY251" fmla="*/ 1420733 h 2538970"/>
                <a:gd name="connsiteX252" fmla="*/ 375492 w 2485572"/>
                <a:gd name="connsiteY252" fmla="*/ 1420733 h 2538970"/>
                <a:gd name="connsiteX253" fmla="*/ 319537 w 2485572"/>
                <a:gd name="connsiteY253" fmla="*/ 1409655 h 2538970"/>
                <a:gd name="connsiteX254" fmla="*/ 313856 w 2485572"/>
                <a:gd name="connsiteY254" fmla="*/ 1406815 h 2538970"/>
                <a:gd name="connsiteX255" fmla="*/ 308176 w 2485572"/>
                <a:gd name="connsiteY255" fmla="*/ 1406815 h 2538970"/>
                <a:gd name="connsiteX256" fmla="*/ 297098 w 2485572"/>
                <a:gd name="connsiteY256" fmla="*/ 1401134 h 2538970"/>
                <a:gd name="connsiteX257" fmla="*/ 221546 w 2485572"/>
                <a:gd name="connsiteY257" fmla="*/ 1392898 h 2538970"/>
                <a:gd name="connsiteX258" fmla="*/ 213025 w 2485572"/>
                <a:gd name="connsiteY258" fmla="*/ 1392898 h 2538970"/>
                <a:gd name="connsiteX259" fmla="*/ 204504 w 2485572"/>
                <a:gd name="connsiteY259" fmla="*/ 1395738 h 2538970"/>
                <a:gd name="connsiteX260" fmla="*/ 154230 w 2485572"/>
                <a:gd name="connsiteY260" fmla="*/ 1406815 h 2538970"/>
                <a:gd name="connsiteX261" fmla="*/ 148549 w 2485572"/>
                <a:gd name="connsiteY261" fmla="*/ 1403975 h 2538970"/>
                <a:gd name="connsiteX262" fmla="*/ 137472 w 2485572"/>
                <a:gd name="connsiteY262" fmla="*/ 1398294 h 2538970"/>
                <a:gd name="connsiteX263" fmla="*/ 131791 w 2485572"/>
                <a:gd name="connsiteY263" fmla="*/ 1398294 h 2538970"/>
                <a:gd name="connsiteX264" fmla="*/ 67316 w 2485572"/>
                <a:gd name="connsiteY264" fmla="*/ 1418177 h 2538970"/>
                <a:gd name="connsiteX265" fmla="*/ 58795 w 2485572"/>
                <a:gd name="connsiteY265" fmla="*/ 1420733 h 2538970"/>
                <a:gd name="connsiteX266" fmla="*/ 50558 w 2485572"/>
                <a:gd name="connsiteY266" fmla="*/ 1423573 h 2538970"/>
                <a:gd name="connsiteX267" fmla="*/ 42037 w 2485572"/>
                <a:gd name="connsiteY267" fmla="*/ 1423573 h 2538970"/>
                <a:gd name="connsiteX268" fmla="*/ 5681 w 2485572"/>
                <a:gd name="connsiteY268" fmla="*/ 1432094 h 2538970"/>
                <a:gd name="connsiteX269" fmla="*/ 2840 w 2485572"/>
                <a:gd name="connsiteY269" fmla="*/ 1403975 h 2538970"/>
                <a:gd name="connsiteX270" fmla="*/ 0 w 2485572"/>
                <a:gd name="connsiteY270" fmla="*/ 1395738 h 2538970"/>
                <a:gd name="connsiteX271" fmla="*/ 5681 w 2485572"/>
                <a:gd name="connsiteY271" fmla="*/ 1373299 h 2538970"/>
                <a:gd name="connsiteX272" fmla="*/ 5681 w 2485572"/>
                <a:gd name="connsiteY272" fmla="*/ 1361938 h 2538970"/>
                <a:gd name="connsiteX273" fmla="*/ 11361 w 2485572"/>
                <a:gd name="connsiteY273" fmla="*/ 1345180 h 2538970"/>
                <a:gd name="connsiteX274" fmla="*/ 42037 w 2485572"/>
                <a:gd name="connsiteY274" fmla="*/ 1305983 h 2538970"/>
                <a:gd name="connsiteX275" fmla="*/ 47718 w 2485572"/>
                <a:gd name="connsiteY275" fmla="*/ 1294622 h 2538970"/>
                <a:gd name="connsiteX276" fmla="*/ 39197 w 2485572"/>
                <a:gd name="connsiteY276" fmla="*/ 1275024 h 2538970"/>
                <a:gd name="connsiteX277" fmla="*/ 33516 w 2485572"/>
                <a:gd name="connsiteY277" fmla="*/ 1269627 h 2538970"/>
                <a:gd name="connsiteX278" fmla="*/ 33516 w 2485572"/>
                <a:gd name="connsiteY278" fmla="*/ 1244348 h 2538970"/>
                <a:gd name="connsiteX279" fmla="*/ 64475 w 2485572"/>
                <a:gd name="connsiteY279" fmla="*/ 1213389 h 2538970"/>
                <a:gd name="connsiteX280" fmla="*/ 81233 w 2485572"/>
                <a:gd name="connsiteY280" fmla="*/ 1199471 h 2538970"/>
                <a:gd name="connsiteX281" fmla="*/ 86914 w 2485572"/>
                <a:gd name="connsiteY281" fmla="*/ 1190950 h 2538970"/>
                <a:gd name="connsiteX282" fmla="*/ 97991 w 2485572"/>
                <a:gd name="connsiteY282" fmla="*/ 1160275 h 2538970"/>
                <a:gd name="connsiteX283" fmla="*/ 95435 w 2485572"/>
                <a:gd name="connsiteY283" fmla="*/ 1151753 h 2538970"/>
                <a:gd name="connsiteX284" fmla="*/ 95435 w 2485572"/>
                <a:gd name="connsiteY284" fmla="*/ 1121078 h 2538970"/>
                <a:gd name="connsiteX285" fmla="*/ 100832 w 2485572"/>
                <a:gd name="connsiteY285" fmla="*/ 1112557 h 2538970"/>
                <a:gd name="connsiteX286" fmla="*/ 103672 w 2485572"/>
                <a:gd name="connsiteY286" fmla="*/ 1106876 h 2538970"/>
                <a:gd name="connsiteX287" fmla="*/ 154230 w 2485572"/>
                <a:gd name="connsiteY287" fmla="*/ 1070520 h 2538970"/>
                <a:gd name="connsiteX288" fmla="*/ 176668 w 2485572"/>
                <a:gd name="connsiteY288" fmla="*/ 1045241 h 2538970"/>
                <a:gd name="connsiteX289" fmla="*/ 176668 w 2485572"/>
                <a:gd name="connsiteY289" fmla="*/ 1037004 h 2538970"/>
                <a:gd name="connsiteX290" fmla="*/ 173828 w 2485572"/>
                <a:gd name="connsiteY290" fmla="*/ 1028483 h 2538970"/>
                <a:gd name="connsiteX291" fmla="*/ 157070 w 2485572"/>
                <a:gd name="connsiteY291" fmla="*/ 1008885 h 2538970"/>
                <a:gd name="connsiteX292" fmla="*/ 154230 w 2485572"/>
                <a:gd name="connsiteY292" fmla="*/ 1000648 h 2538970"/>
                <a:gd name="connsiteX293" fmla="*/ 157070 w 2485572"/>
                <a:gd name="connsiteY293" fmla="*/ 964008 h 2538970"/>
                <a:gd name="connsiteX294" fmla="*/ 154230 w 2485572"/>
                <a:gd name="connsiteY294" fmla="*/ 955771 h 2538970"/>
                <a:gd name="connsiteX295" fmla="*/ 126111 w 2485572"/>
                <a:gd name="connsiteY295" fmla="*/ 930492 h 2538970"/>
                <a:gd name="connsiteX296" fmla="*/ 112193 w 2485572"/>
                <a:gd name="connsiteY296" fmla="*/ 927652 h 2538970"/>
                <a:gd name="connsiteX297" fmla="*/ 109353 w 2485572"/>
                <a:gd name="connsiteY297" fmla="*/ 921971 h 2538970"/>
                <a:gd name="connsiteX298" fmla="*/ 109353 w 2485572"/>
                <a:gd name="connsiteY298" fmla="*/ 908053 h 2538970"/>
                <a:gd name="connsiteX299" fmla="*/ 117590 w 2485572"/>
                <a:gd name="connsiteY299" fmla="*/ 891295 h 2538970"/>
                <a:gd name="connsiteX300" fmla="*/ 123270 w 2485572"/>
                <a:gd name="connsiteY300" fmla="*/ 885615 h 2538970"/>
                <a:gd name="connsiteX301" fmla="*/ 148549 w 2485572"/>
                <a:gd name="connsiteY301" fmla="*/ 866016 h 2538970"/>
                <a:gd name="connsiteX302" fmla="*/ 128951 w 2485572"/>
                <a:gd name="connsiteY302" fmla="*/ 840738 h 2538970"/>
                <a:gd name="connsiteX303" fmla="*/ 126111 w 2485572"/>
                <a:gd name="connsiteY303" fmla="*/ 821139 h 2538970"/>
                <a:gd name="connsiteX304" fmla="*/ 140028 w 2485572"/>
                <a:gd name="connsiteY304" fmla="*/ 812618 h 2538970"/>
                <a:gd name="connsiteX305" fmla="*/ 142869 w 2485572"/>
                <a:gd name="connsiteY305" fmla="*/ 790464 h 2538970"/>
                <a:gd name="connsiteX306" fmla="*/ 154230 w 2485572"/>
                <a:gd name="connsiteY306" fmla="*/ 773422 h 2538970"/>
                <a:gd name="connsiteX307" fmla="*/ 157070 w 2485572"/>
                <a:gd name="connsiteY307" fmla="*/ 762344 h 2538970"/>
                <a:gd name="connsiteX308" fmla="*/ 157070 w 2485572"/>
                <a:gd name="connsiteY308" fmla="*/ 753824 h 2538970"/>
                <a:gd name="connsiteX309" fmla="*/ 145709 w 2485572"/>
                <a:gd name="connsiteY309" fmla="*/ 731385 h 2538970"/>
                <a:gd name="connsiteX310" fmla="*/ 145709 w 2485572"/>
                <a:gd name="connsiteY310" fmla="*/ 723148 h 2538970"/>
                <a:gd name="connsiteX311" fmla="*/ 159627 w 2485572"/>
                <a:gd name="connsiteY311" fmla="*/ 714627 h 2538970"/>
                <a:gd name="connsiteX312" fmla="*/ 204504 w 2485572"/>
                <a:gd name="connsiteY312" fmla="*/ 708946 h 2538970"/>
                <a:gd name="connsiteX313" fmla="*/ 232623 w 2485572"/>
                <a:gd name="connsiteY313" fmla="*/ 678271 h 2538970"/>
                <a:gd name="connsiteX314" fmla="*/ 232623 w 2485572"/>
                <a:gd name="connsiteY314" fmla="*/ 666909 h 2538970"/>
                <a:gd name="connsiteX315" fmla="*/ 215865 w 2485572"/>
                <a:gd name="connsiteY315" fmla="*/ 644755 h 2538970"/>
                <a:gd name="connsiteX316" fmla="*/ 218705 w 2485572"/>
                <a:gd name="connsiteY316" fmla="*/ 613795 h 2538970"/>
                <a:gd name="connsiteX317" fmla="*/ 241144 w 2485572"/>
                <a:gd name="connsiteY317" fmla="*/ 582836 h 2538970"/>
                <a:gd name="connsiteX318" fmla="*/ 252221 w 2485572"/>
                <a:gd name="connsiteY318" fmla="*/ 571758 h 2538970"/>
                <a:gd name="connsiteX319" fmla="*/ 285737 w 2485572"/>
                <a:gd name="connsiteY319" fmla="*/ 524041 h 2538970"/>
                <a:gd name="connsiteX320" fmla="*/ 291418 w 2485572"/>
                <a:gd name="connsiteY320" fmla="*/ 518644 h 2538970"/>
                <a:gd name="connsiteX321" fmla="*/ 322377 w 2485572"/>
                <a:gd name="connsiteY321" fmla="*/ 518644 h 2538970"/>
                <a:gd name="connsiteX322" fmla="*/ 333455 w 2485572"/>
                <a:gd name="connsiteY322" fmla="*/ 510123 h 2538970"/>
                <a:gd name="connsiteX323" fmla="*/ 341976 w 2485572"/>
                <a:gd name="connsiteY323" fmla="*/ 482004 h 2538970"/>
                <a:gd name="connsiteX324" fmla="*/ 347372 w 2485572"/>
                <a:gd name="connsiteY324" fmla="*/ 476607 h 2538970"/>
                <a:gd name="connsiteX325" fmla="*/ 386853 w 2485572"/>
                <a:gd name="connsiteY325" fmla="*/ 459565 h 2538970"/>
                <a:gd name="connsiteX326" fmla="*/ 389409 w 2485572"/>
                <a:gd name="connsiteY326" fmla="*/ 454169 h 2538970"/>
                <a:gd name="connsiteX327" fmla="*/ 400770 w 2485572"/>
                <a:gd name="connsiteY327" fmla="*/ 434570 h 2538970"/>
                <a:gd name="connsiteX328" fmla="*/ 414688 w 2485572"/>
                <a:gd name="connsiteY328" fmla="*/ 392534 h 2538970"/>
                <a:gd name="connsiteX329" fmla="*/ 428890 w 2485572"/>
                <a:gd name="connsiteY329" fmla="*/ 341976 h 2538970"/>
                <a:gd name="connsiteX330" fmla="*/ 434286 w 2485572"/>
                <a:gd name="connsiteY330" fmla="*/ 255062 h 2538970"/>
                <a:gd name="connsiteX331" fmla="*/ 437127 w 2485572"/>
                <a:gd name="connsiteY331" fmla="*/ 252221 h 2538970"/>
                <a:gd name="connsiteX332" fmla="*/ 448488 w 2485572"/>
                <a:gd name="connsiteY332" fmla="*/ 235463 h 2538970"/>
                <a:gd name="connsiteX333" fmla="*/ 468086 w 2485572"/>
                <a:gd name="connsiteY333" fmla="*/ 221546 h 2538970"/>
                <a:gd name="connsiteX334" fmla="*/ 501602 w 2485572"/>
                <a:gd name="connsiteY334" fmla="*/ 215865 h 2538970"/>
                <a:gd name="connsiteX335" fmla="*/ 512964 w 2485572"/>
                <a:gd name="connsiteY335" fmla="*/ 213025 h 2538970"/>
                <a:gd name="connsiteX336" fmla="*/ 555000 w 2485572"/>
                <a:gd name="connsiteY336" fmla="*/ 187746 h 2538970"/>
                <a:gd name="connsiteX337" fmla="*/ 557557 w 2485572"/>
                <a:gd name="connsiteY337" fmla="*/ 182349 h 2538970"/>
                <a:gd name="connsiteX338" fmla="*/ 602434 w 2485572"/>
                <a:gd name="connsiteY338" fmla="*/ 131791 h 2538970"/>
                <a:gd name="connsiteX339" fmla="*/ 605274 w 2485572"/>
                <a:gd name="connsiteY339" fmla="*/ 123270 h 2538970"/>
                <a:gd name="connsiteX340" fmla="*/ 594197 w 2485572"/>
                <a:gd name="connsiteY340" fmla="*/ 70156 h 2538970"/>
                <a:gd name="connsiteX341" fmla="*/ 650151 w 2485572"/>
                <a:gd name="connsiteY341" fmla="*/ 92595 h 2538970"/>
                <a:gd name="connsiteX342" fmla="*/ 664069 w 2485572"/>
                <a:gd name="connsiteY342" fmla="*/ 92595 h 2538970"/>
                <a:gd name="connsiteX343" fmla="*/ 689348 w 2485572"/>
                <a:gd name="connsiteY343" fmla="*/ 98275 h 2538970"/>
                <a:gd name="connsiteX344" fmla="*/ 723148 w 2485572"/>
                <a:gd name="connsiteY344" fmla="*/ 89754 h 2538970"/>
                <a:gd name="connsiteX345" fmla="*/ 725704 w 2485572"/>
                <a:gd name="connsiteY345" fmla="*/ 92595 h 2538970"/>
                <a:gd name="connsiteX346" fmla="*/ 731385 w 2485572"/>
                <a:gd name="connsiteY346" fmla="*/ 92595 h 2538970"/>
                <a:gd name="connsiteX347" fmla="*/ 737065 w 2485572"/>
                <a:gd name="connsiteY347" fmla="*/ 95435 h 2538970"/>
                <a:gd name="connsiteX348" fmla="*/ 742746 w 2485572"/>
                <a:gd name="connsiteY348" fmla="*/ 95435 h 2538970"/>
                <a:gd name="connsiteX349" fmla="*/ 779102 w 2485572"/>
                <a:gd name="connsiteY349" fmla="*/ 75837 h 2538970"/>
                <a:gd name="connsiteX350" fmla="*/ 818299 w 2485572"/>
                <a:gd name="connsiteY350" fmla="*/ 39197 h 2538970"/>
                <a:gd name="connsiteX351" fmla="*/ 823980 w 2485572"/>
                <a:gd name="connsiteY351" fmla="*/ 33800 h 2538970"/>
                <a:gd name="connsiteX352" fmla="*/ 851815 w 2485572"/>
                <a:gd name="connsiteY352" fmla="*/ 19598 h 2538970"/>
                <a:gd name="connsiteX353" fmla="*/ 854655 w 2485572"/>
                <a:gd name="connsiteY353" fmla="*/ 14202 h 2538970"/>
                <a:gd name="connsiteX354" fmla="*/ 888455 w 2485572"/>
                <a:gd name="connsiteY354" fmla="*/ 8521 h 2538970"/>
                <a:gd name="connsiteX355" fmla="*/ 893852 w 2485572"/>
                <a:gd name="connsiteY355" fmla="*/ 11361 h 2538970"/>
                <a:gd name="connsiteX356" fmla="*/ 933332 w 2485572"/>
                <a:gd name="connsiteY356" fmla="*/ 36640 h 2538970"/>
                <a:gd name="connsiteX357" fmla="*/ 938729 w 2485572"/>
                <a:gd name="connsiteY357" fmla="*/ 42037 h 2538970"/>
                <a:gd name="connsiteX358" fmla="*/ 969689 w 2485572"/>
                <a:gd name="connsiteY358" fmla="*/ 61635 h 2538970"/>
                <a:gd name="connsiteX359" fmla="*/ 972529 w 2485572"/>
                <a:gd name="connsiteY359" fmla="*/ 64475 h 2538970"/>
                <a:gd name="connsiteX360" fmla="*/ 977925 w 2485572"/>
                <a:gd name="connsiteY360" fmla="*/ 67316 h 2538970"/>
                <a:gd name="connsiteX361" fmla="*/ 1011725 w 2485572"/>
                <a:gd name="connsiteY361" fmla="*/ 67316 h 2538970"/>
                <a:gd name="connsiteX362" fmla="*/ 1031324 w 2485572"/>
                <a:gd name="connsiteY362" fmla="*/ 64475 h 2538970"/>
                <a:gd name="connsiteX363" fmla="*/ 1042401 w 2485572"/>
                <a:gd name="connsiteY363" fmla="*/ 64475 h 2538970"/>
                <a:gd name="connsiteX364" fmla="*/ 1104036 w 2485572"/>
                <a:gd name="connsiteY364" fmla="*/ 70156 h 2538970"/>
                <a:gd name="connsiteX365" fmla="*/ 1109717 w 2485572"/>
                <a:gd name="connsiteY365" fmla="*/ 75837 h 2538970"/>
                <a:gd name="connsiteX366" fmla="*/ 1118238 w 2485572"/>
                <a:gd name="connsiteY366" fmla="*/ 81233 h 2538970"/>
                <a:gd name="connsiteX367" fmla="*/ 1121078 w 2485572"/>
                <a:gd name="connsiteY367" fmla="*/ 84074 h 2538970"/>
                <a:gd name="connsiteX368" fmla="*/ 1143517 w 2485572"/>
                <a:gd name="connsiteY368" fmla="*/ 95435 h 2538970"/>
                <a:gd name="connsiteX369" fmla="*/ 1151754 w 2485572"/>
                <a:gd name="connsiteY369" fmla="*/ 100832 h 2538970"/>
                <a:gd name="connsiteX370" fmla="*/ 1171352 w 2485572"/>
                <a:gd name="connsiteY370" fmla="*/ 100832 h 2538970"/>
                <a:gd name="connsiteX371" fmla="*/ 1174192 w 2485572"/>
                <a:gd name="connsiteY371" fmla="*/ 98275 h 2538970"/>
                <a:gd name="connsiteX372" fmla="*/ 1188110 w 2485572"/>
                <a:gd name="connsiteY372" fmla="*/ 89754 h 2538970"/>
                <a:gd name="connsiteX373" fmla="*/ 1193791 w 2485572"/>
                <a:gd name="connsiteY373" fmla="*/ 84074 h 2538970"/>
                <a:gd name="connsiteX374" fmla="*/ 1238668 w 2485572"/>
                <a:gd name="connsiteY374" fmla="*/ 75837 h 2538970"/>
                <a:gd name="connsiteX375" fmla="*/ 1244348 w 2485572"/>
                <a:gd name="connsiteY375" fmla="*/ 78677 h 2538970"/>
                <a:gd name="connsiteX376" fmla="*/ 1272184 w 2485572"/>
                <a:gd name="connsiteY376" fmla="*/ 75837 h 2538970"/>
                <a:gd name="connsiteX377" fmla="*/ 1280705 w 2485572"/>
                <a:gd name="connsiteY377" fmla="*/ 72996 h 2538970"/>
                <a:gd name="connsiteX378" fmla="*/ 1286385 w 2485572"/>
                <a:gd name="connsiteY378" fmla="*/ 72996 h 2538970"/>
                <a:gd name="connsiteX379" fmla="*/ 1348020 w 2485572"/>
                <a:gd name="connsiteY379" fmla="*/ 50558 h 2538970"/>
                <a:gd name="connsiteX380" fmla="*/ 1350861 w 2485572"/>
                <a:gd name="connsiteY380" fmla="*/ 50558 h 2538970"/>
                <a:gd name="connsiteX381" fmla="*/ 1392898 w 2485572"/>
                <a:gd name="connsiteY381" fmla="*/ 39197 h 2538970"/>
                <a:gd name="connsiteX382" fmla="*/ 1406815 w 2485572"/>
                <a:gd name="connsiteY382" fmla="*/ 39197 h 2538970"/>
                <a:gd name="connsiteX383" fmla="*/ 1459929 w 2485572"/>
                <a:gd name="connsiteY383" fmla="*/ 36640 h 2538970"/>
                <a:gd name="connsiteX384" fmla="*/ 1468450 w 2485572"/>
                <a:gd name="connsiteY384" fmla="*/ 36640 h 2538970"/>
                <a:gd name="connsiteX385" fmla="*/ 1474131 w 2485572"/>
                <a:gd name="connsiteY385" fmla="*/ 33800 h 2538970"/>
                <a:gd name="connsiteX386" fmla="*/ 1479528 w 2485572"/>
                <a:gd name="connsiteY386" fmla="*/ 30960 h 2538970"/>
                <a:gd name="connsiteX387" fmla="*/ 1485208 w 2485572"/>
                <a:gd name="connsiteY387" fmla="*/ 30960 h 2538970"/>
                <a:gd name="connsiteX388" fmla="*/ 1544003 w 2485572"/>
                <a:gd name="connsiteY388" fmla="*/ 16758 h 2538970"/>
                <a:gd name="connsiteX389" fmla="*/ 1549684 w 2485572"/>
                <a:gd name="connsiteY389" fmla="*/ 14202 h 2538970"/>
                <a:gd name="connsiteX390" fmla="*/ 1555364 w 2485572"/>
                <a:gd name="connsiteY390" fmla="*/ 14202 h 2538970"/>
                <a:gd name="connsiteX391" fmla="*/ 1563601 w 2485572"/>
                <a:gd name="connsiteY391" fmla="*/ 11361 h 2538970"/>
                <a:gd name="connsiteX392" fmla="*/ 1614159 w 2485572"/>
                <a:gd name="connsiteY392" fmla="*/ 22439 h 2538970"/>
                <a:gd name="connsiteX393" fmla="*/ 1619840 w 2485572"/>
                <a:gd name="connsiteY393" fmla="*/ 19598 h 2538970"/>
                <a:gd name="connsiteX394" fmla="*/ 1630917 w 2485572"/>
                <a:gd name="connsiteY394" fmla="*/ 16758 h 2538970"/>
                <a:gd name="connsiteX395" fmla="*/ 1645119 w 2485572"/>
                <a:gd name="connsiteY395" fmla="*/ 8521 h 2538970"/>
                <a:gd name="connsiteX396" fmla="*/ 1653356 w 2485572"/>
                <a:gd name="connsiteY396" fmla="*/ 5681 h 2538970"/>
                <a:gd name="connsiteX397" fmla="*/ 1689712 w 2485572"/>
                <a:gd name="connsiteY397" fmla="*/ 0 h 2538970"/>
                <a:gd name="connsiteX398" fmla="*/ 1698233 w 2485572"/>
                <a:gd name="connsiteY398" fmla="*/ 11361 h 2538970"/>
                <a:gd name="connsiteX399" fmla="*/ 1703914 w 2485572"/>
                <a:gd name="connsiteY399" fmla="*/ 14202 h 2538970"/>
                <a:gd name="connsiteX400" fmla="*/ 1709310 w 2485572"/>
                <a:gd name="connsiteY400" fmla="*/ 16758 h 2538970"/>
                <a:gd name="connsiteX401" fmla="*/ 1717831 w 2485572"/>
                <a:gd name="connsiteY401" fmla="*/ 16758 h 2538970"/>
                <a:gd name="connsiteX402" fmla="*/ 1757028 w 2485572"/>
                <a:gd name="connsiteY402" fmla="*/ 22439 h 2538970"/>
                <a:gd name="connsiteX403" fmla="*/ 1762708 w 2485572"/>
                <a:gd name="connsiteY403" fmla="*/ 25279 h 2538970"/>
                <a:gd name="connsiteX404" fmla="*/ 1768389 w 2485572"/>
                <a:gd name="connsiteY404" fmla="*/ 25279 h 2538970"/>
                <a:gd name="connsiteX405" fmla="*/ 1787987 w 2485572"/>
                <a:gd name="connsiteY405" fmla="*/ 33800 h 2538970"/>
                <a:gd name="connsiteX406" fmla="*/ 1793384 w 2485572"/>
                <a:gd name="connsiteY406" fmla="*/ 33800 h 2538970"/>
                <a:gd name="connsiteX407" fmla="*/ 1801905 w 2485572"/>
                <a:gd name="connsiteY407" fmla="*/ 36640 h 2538970"/>
                <a:gd name="connsiteX408" fmla="*/ 1835421 w 2485572"/>
                <a:gd name="connsiteY408" fmla="*/ 42037 h 2538970"/>
                <a:gd name="connsiteX409" fmla="*/ 1891659 w 2485572"/>
                <a:gd name="connsiteY409" fmla="*/ 61635 h 2538970"/>
                <a:gd name="connsiteX410" fmla="*/ 1897340 w 2485572"/>
                <a:gd name="connsiteY410" fmla="*/ 64475 h 2538970"/>
                <a:gd name="connsiteX411" fmla="*/ 1899896 w 2485572"/>
                <a:gd name="connsiteY411" fmla="*/ 67316 h 2538970"/>
                <a:gd name="connsiteX412" fmla="*/ 1944774 w 2485572"/>
                <a:gd name="connsiteY412" fmla="*/ 123270 h 2538970"/>
                <a:gd name="connsiteX413" fmla="*/ 1947614 w 2485572"/>
                <a:gd name="connsiteY413" fmla="*/ 128951 h 2538970"/>
                <a:gd name="connsiteX414" fmla="*/ 1950454 w 2485572"/>
                <a:gd name="connsiteY414" fmla="*/ 131791 h 2538970"/>
                <a:gd name="connsiteX415" fmla="*/ 1956135 w 2485572"/>
                <a:gd name="connsiteY415" fmla="*/ 140312 h 2538970"/>
                <a:gd name="connsiteX416" fmla="*/ 1958975 w 2485572"/>
                <a:gd name="connsiteY416" fmla="*/ 145709 h 2538970"/>
                <a:gd name="connsiteX417" fmla="*/ 1961532 w 2485572"/>
                <a:gd name="connsiteY417" fmla="*/ 154230 h 2538970"/>
                <a:gd name="connsiteX418" fmla="*/ 1998172 w 2485572"/>
                <a:gd name="connsiteY418" fmla="*/ 204788 h 2538970"/>
                <a:gd name="connsiteX419" fmla="*/ 2003569 w 2485572"/>
                <a:gd name="connsiteY419" fmla="*/ 207344 h 2538970"/>
                <a:gd name="connsiteX420" fmla="*/ 2009249 w 2485572"/>
                <a:gd name="connsiteY420" fmla="*/ 210184 h 2538970"/>
                <a:gd name="connsiteX421" fmla="*/ 2017770 w 2485572"/>
                <a:gd name="connsiteY421" fmla="*/ 210184 h 2538970"/>
                <a:gd name="connsiteX422" fmla="*/ 2026007 w 2485572"/>
                <a:gd name="connsiteY422" fmla="*/ 213025 h 2538970"/>
                <a:gd name="connsiteX423" fmla="*/ 2037368 w 2485572"/>
                <a:gd name="connsiteY423" fmla="*/ 215865 h 2538970"/>
                <a:gd name="connsiteX424" fmla="*/ 2099003 w 2485572"/>
                <a:gd name="connsiteY424" fmla="*/ 221546 h 2538970"/>
                <a:gd name="connsiteX425" fmla="*/ 2104684 w 2485572"/>
                <a:gd name="connsiteY425" fmla="*/ 224386 h 2538970"/>
                <a:gd name="connsiteX426" fmla="*/ 2112921 w 2485572"/>
                <a:gd name="connsiteY426" fmla="*/ 224386 h 2538970"/>
                <a:gd name="connsiteX427" fmla="*/ 2124283 w 2485572"/>
                <a:gd name="connsiteY427" fmla="*/ 229783 h 2538970"/>
                <a:gd name="connsiteX428" fmla="*/ 2177397 w 2485572"/>
                <a:gd name="connsiteY428" fmla="*/ 229783 h 2538970"/>
                <a:gd name="connsiteX429" fmla="*/ 2185918 w 2485572"/>
                <a:gd name="connsiteY429" fmla="*/ 232623 h 2538970"/>
                <a:gd name="connsiteX430" fmla="*/ 2213753 w 2485572"/>
                <a:gd name="connsiteY430" fmla="*/ 226942 h 2538970"/>
                <a:gd name="connsiteX431" fmla="*/ 2219434 w 2485572"/>
                <a:gd name="connsiteY431" fmla="*/ 224386 h 2538970"/>
                <a:gd name="connsiteX432" fmla="*/ 2241872 w 2485572"/>
                <a:gd name="connsiteY432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88758 w 2485572"/>
                <a:gd name="connsiteY70" fmla="*/ 1930856 h 2538970"/>
                <a:gd name="connsiteX71" fmla="*/ 2219434 w 2485572"/>
                <a:gd name="connsiteY71" fmla="*/ 1970052 h 2538970"/>
                <a:gd name="connsiteX72" fmla="*/ 2236191 w 2485572"/>
                <a:gd name="connsiteY72" fmla="*/ 1992491 h 2538970"/>
                <a:gd name="connsiteX73" fmla="*/ 2239032 w 2485572"/>
                <a:gd name="connsiteY73" fmla="*/ 1995331 h 2538970"/>
                <a:gd name="connsiteX74" fmla="*/ 2250393 w 2485572"/>
                <a:gd name="connsiteY74" fmla="*/ 2014929 h 2538970"/>
                <a:gd name="connsiteX75" fmla="*/ 2278228 w 2485572"/>
                <a:gd name="connsiteY75" fmla="*/ 2048445 h 2538970"/>
                <a:gd name="connsiteX76" fmla="*/ 2286749 w 2485572"/>
                <a:gd name="connsiteY76" fmla="*/ 2065488 h 2538970"/>
                <a:gd name="connsiteX77" fmla="*/ 2295270 w 2485572"/>
                <a:gd name="connsiteY77" fmla="*/ 2085086 h 2538970"/>
                <a:gd name="connsiteX78" fmla="*/ 2295270 w 2485572"/>
                <a:gd name="connsiteY78" fmla="*/ 2087926 h 2538970"/>
                <a:gd name="connsiteX79" fmla="*/ 2292430 w 2485572"/>
                <a:gd name="connsiteY79" fmla="*/ 2093323 h 2538970"/>
                <a:gd name="connsiteX80" fmla="*/ 2275388 w 2485572"/>
                <a:gd name="connsiteY80" fmla="*/ 2127123 h 2538970"/>
                <a:gd name="connsiteX81" fmla="*/ 2275388 w 2485572"/>
                <a:gd name="connsiteY81" fmla="*/ 2132519 h 2538970"/>
                <a:gd name="connsiteX82" fmla="*/ 2272832 w 2485572"/>
                <a:gd name="connsiteY82" fmla="*/ 2138200 h 2538970"/>
                <a:gd name="connsiteX83" fmla="*/ 2283909 w 2485572"/>
                <a:gd name="connsiteY83" fmla="*/ 2172000 h 2538970"/>
                <a:gd name="connsiteX84" fmla="*/ 2295270 w 2485572"/>
                <a:gd name="connsiteY84" fmla="*/ 2199835 h 2538970"/>
                <a:gd name="connsiteX85" fmla="*/ 2295270 w 2485572"/>
                <a:gd name="connsiteY85" fmla="*/ 2205516 h 2538970"/>
                <a:gd name="connsiteX86" fmla="*/ 2297827 w 2485572"/>
                <a:gd name="connsiteY86" fmla="*/ 2211196 h 2538970"/>
                <a:gd name="connsiteX87" fmla="*/ 2295270 w 2485572"/>
                <a:gd name="connsiteY87" fmla="*/ 2216593 h 2538970"/>
                <a:gd name="connsiteX88" fmla="*/ 2275388 w 2485572"/>
                <a:gd name="connsiteY88" fmla="*/ 2272832 h 2538970"/>
                <a:gd name="connsiteX89" fmla="*/ 2275388 w 2485572"/>
                <a:gd name="connsiteY89" fmla="*/ 2278512 h 2538970"/>
                <a:gd name="connsiteX90" fmla="*/ 2272832 w 2485572"/>
                <a:gd name="connsiteY90" fmla="*/ 2283909 h 2538970"/>
                <a:gd name="connsiteX91" fmla="*/ 2269991 w 2485572"/>
                <a:gd name="connsiteY91" fmla="*/ 2312028 h 2538970"/>
                <a:gd name="connsiteX92" fmla="*/ 2269991 w 2485572"/>
                <a:gd name="connsiteY92" fmla="*/ 2317709 h 2538970"/>
                <a:gd name="connsiteX93" fmla="*/ 2278228 w 2485572"/>
                <a:gd name="connsiteY93" fmla="*/ 2345544 h 2538970"/>
                <a:gd name="connsiteX94" fmla="*/ 2281069 w 2485572"/>
                <a:gd name="connsiteY94" fmla="*/ 2354065 h 2538970"/>
                <a:gd name="connsiteX95" fmla="*/ 2283909 w 2485572"/>
                <a:gd name="connsiteY95" fmla="*/ 2356905 h 2538970"/>
                <a:gd name="connsiteX96" fmla="*/ 2289590 w 2485572"/>
                <a:gd name="connsiteY96" fmla="*/ 2365142 h 2538970"/>
                <a:gd name="connsiteX97" fmla="*/ 2278228 w 2485572"/>
                <a:gd name="connsiteY97" fmla="*/ 2396102 h 2538970"/>
                <a:gd name="connsiteX98" fmla="*/ 2275388 w 2485572"/>
                <a:gd name="connsiteY98" fmla="*/ 2401782 h 2538970"/>
                <a:gd name="connsiteX99" fmla="*/ 2258630 w 2485572"/>
                <a:gd name="connsiteY99" fmla="*/ 2429618 h 2538970"/>
                <a:gd name="connsiteX100" fmla="*/ 2255790 w 2485572"/>
                <a:gd name="connsiteY100" fmla="*/ 2435298 h 2538970"/>
                <a:gd name="connsiteX101" fmla="*/ 2253233 w 2485572"/>
                <a:gd name="connsiteY101" fmla="*/ 2463418 h 2538970"/>
                <a:gd name="connsiteX102" fmla="*/ 2258630 w 2485572"/>
                <a:gd name="connsiteY102" fmla="*/ 2483016 h 2538970"/>
                <a:gd name="connsiteX103" fmla="*/ 2258630 w 2485572"/>
                <a:gd name="connsiteY103" fmla="*/ 2488413 h 2538970"/>
                <a:gd name="connsiteX104" fmla="*/ 2239032 w 2485572"/>
                <a:gd name="connsiteY104" fmla="*/ 2513691 h 2538970"/>
                <a:gd name="connsiteX105" fmla="*/ 2236191 w 2485572"/>
                <a:gd name="connsiteY105" fmla="*/ 2522213 h 2538970"/>
                <a:gd name="connsiteX106" fmla="*/ 2225114 w 2485572"/>
                <a:gd name="connsiteY106" fmla="*/ 2538970 h 2538970"/>
                <a:gd name="connsiteX107" fmla="*/ 2216593 w 2485572"/>
                <a:gd name="connsiteY107" fmla="*/ 2538970 h 2538970"/>
                <a:gd name="connsiteX108" fmla="*/ 2191314 w 2485572"/>
                <a:gd name="connsiteY108" fmla="*/ 2530449 h 2538970"/>
                <a:gd name="connsiteX109" fmla="*/ 2185918 w 2485572"/>
                <a:gd name="connsiteY109" fmla="*/ 2525053 h 2538970"/>
                <a:gd name="connsiteX110" fmla="*/ 2174556 w 2485572"/>
                <a:gd name="connsiteY110" fmla="*/ 2502614 h 2538970"/>
                <a:gd name="connsiteX111" fmla="*/ 2154958 w 2485572"/>
                <a:gd name="connsiteY111" fmla="*/ 2480175 h 2538970"/>
                <a:gd name="connsiteX112" fmla="*/ 2154958 w 2485572"/>
                <a:gd name="connsiteY112" fmla="*/ 2471655 h 2538970"/>
                <a:gd name="connsiteX113" fmla="*/ 2152118 w 2485572"/>
                <a:gd name="connsiteY113" fmla="*/ 2452056 h 2538970"/>
                <a:gd name="connsiteX114" fmla="*/ 2143881 w 2485572"/>
                <a:gd name="connsiteY114" fmla="*/ 2418540 h 2538970"/>
                <a:gd name="connsiteX115" fmla="*/ 2143881 w 2485572"/>
                <a:gd name="connsiteY115" fmla="*/ 2415700 h 2538970"/>
                <a:gd name="connsiteX116" fmla="*/ 2138200 w 2485572"/>
                <a:gd name="connsiteY116" fmla="*/ 2396102 h 2538970"/>
                <a:gd name="connsiteX117" fmla="*/ 2135360 w 2485572"/>
                <a:gd name="connsiteY117" fmla="*/ 2393261 h 2538970"/>
                <a:gd name="connsiteX118" fmla="*/ 2129679 w 2485572"/>
                <a:gd name="connsiteY118" fmla="*/ 2390421 h 2538970"/>
                <a:gd name="connsiteX119" fmla="*/ 2099003 w 2485572"/>
                <a:gd name="connsiteY119" fmla="*/ 2387581 h 2538970"/>
                <a:gd name="connsiteX120" fmla="*/ 2087642 w 2485572"/>
                <a:gd name="connsiteY120" fmla="*/ 2384740 h 2538970"/>
                <a:gd name="connsiteX121" fmla="*/ 2070884 w 2485572"/>
                <a:gd name="connsiteY121" fmla="*/ 2376504 h 2538970"/>
                <a:gd name="connsiteX122" fmla="*/ 2068044 w 2485572"/>
                <a:gd name="connsiteY122" fmla="*/ 2370823 h 2538970"/>
                <a:gd name="connsiteX123" fmla="*/ 2051286 w 2485572"/>
                <a:gd name="connsiteY123" fmla="*/ 2354065 h 2538970"/>
                <a:gd name="connsiteX124" fmla="*/ 2048446 w 2485572"/>
                <a:gd name="connsiteY124" fmla="*/ 2348384 h 2538970"/>
                <a:gd name="connsiteX125" fmla="*/ 2043049 w 2485572"/>
                <a:gd name="connsiteY125" fmla="*/ 2325946 h 2538970"/>
                <a:gd name="connsiteX126" fmla="*/ 2014930 w 2485572"/>
                <a:gd name="connsiteY126" fmla="*/ 2300667 h 2538970"/>
                <a:gd name="connsiteX127" fmla="*/ 1986810 w 2485572"/>
                <a:gd name="connsiteY127" fmla="*/ 2300667 h 2538970"/>
                <a:gd name="connsiteX128" fmla="*/ 1956135 w 2485572"/>
                <a:gd name="connsiteY128" fmla="*/ 2303507 h 2538970"/>
                <a:gd name="connsiteX129" fmla="*/ 1950454 w 2485572"/>
                <a:gd name="connsiteY129" fmla="*/ 2300667 h 2538970"/>
                <a:gd name="connsiteX130" fmla="*/ 1928016 w 2485572"/>
                <a:gd name="connsiteY130" fmla="*/ 2278512 h 2538970"/>
                <a:gd name="connsiteX131" fmla="*/ 1925175 w 2485572"/>
                <a:gd name="connsiteY131" fmla="*/ 2272832 h 2538970"/>
                <a:gd name="connsiteX132" fmla="*/ 1885979 w 2485572"/>
                <a:gd name="connsiteY132" fmla="*/ 2261470 h 2538970"/>
                <a:gd name="connsiteX133" fmla="*/ 1872061 w 2485572"/>
                <a:gd name="connsiteY133" fmla="*/ 2222273 h 2538970"/>
                <a:gd name="connsiteX134" fmla="*/ 1869221 w 2485572"/>
                <a:gd name="connsiteY134" fmla="*/ 2194438 h 2538970"/>
                <a:gd name="connsiteX135" fmla="*/ 1869221 w 2485572"/>
                <a:gd name="connsiteY135" fmla="*/ 2185917 h 2538970"/>
                <a:gd name="connsiteX136" fmla="*/ 1863540 w 2485572"/>
                <a:gd name="connsiteY136" fmla="*/ 2163479 h 2538970"/>
                <a:gd name="connsiteX137" fmla="*/ 1860700 w 2485572"/>
                <a:gd name="connsiteY137" fmla="*/ 2154958 h 2538970"/>
                <a:gd name="connsiteX138" fmla="*/ 1855303 w 2485572"/>
                <a:gd name="connsiteY138" fmla="*/ 2152402 h 2538970"/>
                <a:gd name="connsiteX139" fmla="*/ 1813266 w 2485572"/>
                <a:gd name="connsiteY139" fmla="*/ 2166319 h 2538970"/>
                <a:gd name="connsiteX140" fmla="*/ 1810426 w 2485572"/>
                <a:gd name="connsiteY140" fmla="*/ 2177397 h 2538970"/>
                <a:gd name="connsiteX141" fmla="*/ 1818663 w 2485572"/>
                <a:gd name="connsiteY141" fmla="*/ 2194438 h 2538970"/>
                <a:gd name="connsiteX142" fmla="*/ 1818663 w 2485572"/>
                <a:gd name="connsiteY142" fmla="*/ 2211196 h 2538970"/>
                <a:gd name="connsiteX143" fmla="*/ 1813266 w 2485572"/>
                <a:gd name="connsiteY143" fmla="*/ 2214037 h 2538970"/>
                <a:gd name="connsiteX144" fmla="*/ 1776626 w 2485572"/>
                <a:gd name="connsiteY144" fmla="*/ 2208356 h 2538970"/>
                <a:gd name="connsiteX145" fmla="*/ 1771230 w 2485572"/>
                <a:gd name="connsiteY145" fmla="*/ 2205516 h 2538970"/>
                <a:gd name="connsiteX146" fmla="*/ 1762708 w 2485572"/>
                <a:gd name="connsiteY146" fmla="*/ 2202676 h 2538970"/>
                <a:gd name="connsiteX147" fmla="*/ 1748791 w 2485572"/>
                <a:gd name="connsiteY147" fmla="*/ 2202676 h 2538970"/>
                <a:gd name="connsiteX148" fmla="*/ 1740270 w 2485572"/>
                <a:gd name="connsiteY148" fmla="*/ 2194438 h 2538970"/>
                <a:gd name="connsiteX149" fmla="*/ 1731749 w 2485572"/>
                <a:gd name="connsiteY149" fmla="*/ 2188758 h 2538970"/>
                <a:gd name="connsiteX150" fmla="*/ 1723512 w 2485572"/>
                <a:gd name="connsiteY150" fmla="*/ 2174556 h 2538970"/>
                <a:gd name="connsiteX151" fmla="*/ 1703914 w 2485572"/>
                <a:gd name="connsiteY151" fmla="*/ 2169159 h 2538970"/>
                <a:gd name="connsiteX152" fmla="*/ 1698233 w 2485572"/>
                <a:gd name="connsiteY152" fmla="*/ 2166319 h 2538970"/>
                <a:gd name="connsiteX153" fmla="*/ 1692552 w 2485572"/>
                <a:gd name="connsiteY153" fmla="*/ 2163479 h 2538970"/>
                <a:gd name="connsiteX154" fmla="*/ 1656196 w 2485572"/>
                <a:gd name="connsiteY154" fmla="*/ 2160638 h 2538970"/>
                <a:gd name="connsiteX155" fmla="*/ 1647675 w 2485572"/>
                <a:gd name="connsiteY155" fmla="*/ 2163479 h 2538970"/>
                <a:gd name="connsiteX156" fmla="*/ 1605638 w 2485572"/>
                <a:gd name="connsiteY156" fmla="*/ 2169159 h 2538970"/>
                <a:gd name="connsiteX157" fmla="*/ 1600242 w 2485572"/>
                <a:gd name="connsiteY157" fmla="*/ 2169159 h 2538970"/>
                <a:gd name="connsiteX158" fmla="*/ 1566442 w 2485572"/>
                <a:gd name="connsiteY158" fmla="*/ 2146721 h 2538970"/>
                <a:gd name="connsiteX159" fmla="*/ 1563601 w 2485572"/>
                <a:gd name="connsiteY159" fmla="*/ 2143881 h 2538970"/>
                <a:gd name="connsiteX160" fmla="*/ 1561045 w 2485572"/>
                <a:gd name="connsiteY160" fmla="*/ 2141040 h 2538970"/>
                <a:gd name="connsiteX161" fmla="*/ 1541447 w 2485572"/>
                <a:gd name="connsiteY161" fmla="*/ 2112921 h 2538970"/>
                <a:gd name="connsiteX162" fmla="*/ 1535766 w 2485572"/>
                <a:gd name="connsiteY162" fmla="*/ 2107524 h 2538970"/>
                <a:gd name="connsiteX163" fmla="*/ 1501966 w 2485572"/>
                <a:gd name="connsiteY163" fmla="*/ 2090482 h 2538970"/>
                <a:gd name="connsiteX164" fmla="*/ 1496570 w 2485572"/>
                <a:gd name="connsiteY164" fmla="*/ 2087926 h 2538970"/>
                <a:gd name="connsiteX165" fmla="*/ 1493729 w 2485572"/>
                <a:gd name="connsiteY165" fmla="*/ 2085086 h 2538970"/>
                <a:gd name="connsiteX166" fmla="*/ 1488049 w 2485572"/>
                <a:gd name="connsiteY166" fmla="*/ 2082245 h 2538970"/>
                <a:gd name="connsiteX167" fmla="*/ 1426413 w 2485572"/>
                <a:gd name="connsiteY167" fmla="*/ 2059807 h 2538970"/>
                <a:gd name="connsiteX168" fmla="*/ 1364778 w 2485572"/>
                <a:gd name="connsiteY168" fmla="*/ 2056966 h 2538970"/>
                <a:gd name="connsiteX169" fmla="*/ 1336659 w 2485572"/>
                <a:gd name="connsiteY169" fmla="*/ 2048445 h 2538970"/>
                <a:gd name="connsiteX170" fmla="*/ 1311380 w 2485572"/>
                <a:gd name="connsiteY170" fmla="*/ 2034528 h 2538970"/>
                <a:gd name="connsiteX171" fmla="*/ 1305983 w 2485572"/>
                <a:gd name="connsiteY171" fmla="*/ 2031688 h 2538970"/>
                <a:gd name="connsiteX172" fmla="*/ 1303143 w 2485572"/>
                <a:gd name="connsiteY172" fmla="*/ 2026291 h 2538970"/>
                <a:gd name="connsiteX173" fmla="*/ 1300303 w 2485572"/>
                <a:gd name="connsiteY173" fmla="*/ 2023451 h 2538970"/>
                <a:gd name="connsiteX174" fmla="*/ 1266787 w 2485572"/>
                <a:gd name="connsiteY174" fmla="*/ 2006409 h 2538970"/>
                <a:gd name="connsiteX175" fmla="*/ 1255426 w 2485572"/>
                <a:gd name="connsiteY175" fmla="*/ 2006409 h 2538970"/>
                <a:gd name="connsiteX176" fmla="*/ 1238668 w 2485572"/>
                <a:gd name="connsiteY176" fmla="*/ 2001012 h 2538970"/>
                <a:gd name="connsiteX177" fmla="*/ 1232987 w 2485572"/>
                <a:gd name="connsiteY177" fmla="*/ 2001012 h 2538970"/>
                <a:gd name="connsiteX178" fmla="*/ 1216229 w 2485572"/>
                <a:gd name="connsiteY178" fmla="*/ 1995331 h 2538970"/>
                <a:gd name="connsiteX179" fmla="*/ 1213389 w 2485572"/>
                <a:gd name="connsiteY179" fmla="*/ 1992491 h 2538970"/>
                <a:gd name="connsiteX180" fmla="*/ 1185554 w 2485572"/>
                <a:gd name="connsiteY180" fmla="*/ 1984254 h 2538970"/>
                <a:gd name="connsiteX181" fmla="*/ 1179873 w 2485572"/>
                <a:gd name="connsiteY181" fmla="*/ 1984254 h 2538970"/>
                <a:gd name="connsiteX182" fmla="*/ 1157434 w 2485572"/>
                <a:gd name="connsiteY182" fmla="*/ 1981414 h 2538970"/>
                <a:gd name="connsiteX183" fmla="*/ 1109717 w 2485572"/>
                <a:gd name="connsiteY183" fmla="*/ 1947614 h 2538970"/>
                <a:gd name="connsiteX184" fmla="*/ 1098639 w 2485572"/>
                <a:gd name="connsiteY184" fmla="*/ 1944774 h 2538970"/>
                <a:gd name="connsiteX185" fmla="*/ 1067680 w 2485572"/>
                <a:gd name="connsiteY185" fmla="*/ 1919779 h 2538970"/>
                <a:gd name="connsiteX186" fmla="*/ 1056603 w 2485572"/>
                <a:gd name="connsiteY186" fmla="*/ 1888819 h 2538970"/>
                <a:gd name="connsiteX187" fmla="*/ 1053762 w 2485572"/>
                <a:gd name="connsiteY187" fmla="*/ 1880298 h 2538970"/>
                <a:gd name="connsiteX188" fmla="*/ 1022803 w 2485572"/>
                <a:gd name="connsiteY188" fmla="*/ 1860700 h 2538970"/>
                <a:gd name="connsiteX189" fmla="*/ 1019962 w 2485572"/>
                <a:gd name="connsiteY189" fmla="*/ 1858143 h 2538970"/>
                <a:gd name="connsiteX190" fmla="*/ 1006045 w 2485572"/>
                <a:gd name="connsiteY190" fmla="*/ 1824343 h 2538970"/>
                <a:gd name="connsiteX191" fmla="*/ 1006045 w 2485572"/>
                <a:gd name="connsiteY191" fmla="*/ 1813266 h 2538970"/>
                <a:gd name="connsiteX192" fmla="*/ 1011725 w 2485572"/>
                <a:gd name="connsiteY192" fmla="*/ 1793668 h 2538970"/>
                <a:gd name="connsiteX193" fmla="*/ 1019962 w 2485572"/>
                <a:gd name="connsiteY193" fmla="*/ 1768389 h 2538970"/>
                <a:gd name="connsiteX194" fmla="*/ 1025643 w 2485572"/>
                <a:gd name="connsiteY194" fmla="*/ 1737429 h 2538970"/>
                <a:gd name="connsiteX195" fmla="*/ 1025643 w 2485572"/>
                <a:gd name="connsiteY195" fmla="*/ 1723512 h 2538970"/>
                <a:gd name="connsiteX196" fmla="*/ 1019962 w 2485572"/>
                <a:gd name="connsiteY196" fmla="*/ 1720671 h 2538970"/>
                <a:gd name="connsiteX197" fmla="*/ 1014566 w 2485572"/>
                <a:gd name="connsiteY197" fmla="*/ 1712435 h 2538970"/>
                <a:gd name="connsiteX198" fmla="*/ 1011725 w 2485572"/>
                <a:gd name="connsiteY198" fmla="*/ 1709594 h 2538970"/>
                <a:gd name="connsiteX199" fmla="*/ 983606 w 2485572"/>
                <a:gd name="connsiteY199" fmla="*/ 1692552 h 2538970"/>
                <a:gd name="connsiteX200" fmla="*/ 977925 w 2485572"/>
                <a:gd name="connsiteY200" fmla="*/ 1692552 h 2538970"/>
                <a:gd name="connsiteX201" fmla="*/ 950090 w 2485572"/>
                <a:gd name="connsiteY201" fmla="*/ 1653356 h 2538970"/>
                <a:gd name="connsiteX202" fmla="*/ 950090 w 2485572"/>
                <a:gd name="connsiteY202" fmla="*/ 1639438 h 2538970"/>
                <a:gd name="connsiteX203" fmla="*/ 952931 w 2485572"/>
                <a:gd name="connsiteY203" fmla="*/ 1636598 h 2538970"/>
                <a:gd name="connsiteX204" fmla="*/ 975369 w 2485572"/>
                <a:gd name="connsiteY204" fmla="*/ 1597401 h 2538970"/>
                <a:gd name="connsiteX205" fmla="*/ 980766 w 2485572"/>
                <a:gd name="connsiteY205" fmla="*/ 1591721 h 2538970"/>
                <a:gd name="connsiteX206" fmla="*/ 1017406 w 2485572"/>
                <a:gd name="connsiteY206" fmla="*/ 1561045 h 2538970"/>
                <a:gd name="connsiteX207" fmla="*/ 1022803 w 2485572"/>
                <a:gd name="connsiteY207" fmla="*/ 1558205 h 2538970"/>
                <a:gd name="connsiteX208" fmla="*/ 1025643 w 2485572"/>
                <a:gd name="connsiteY208" fmla="*/ 1555364 h 2538970"/>
                <a:gd name="connsiteX209" fmla="*/ 1031324 w 2485572"/>
                <a:gd name="connsiteY209" fmla="*/ 1549684 h 2538970"/>
                <a:gd name="connsiteX210" fmla="*/ 1293866 w 2485572"/>
                <a:gd name="connsiteY210" fmla="*/ 1680648 h 2538970"/>
                <a:gd name="connsiteX211" fmla="*/ 1455791 w 2485572"/>
                <a:gd name="connsiteY211" fmla="*/ 1685410 h 2538970"/>
                <a:gd name="connsiteX212" fmla="*/ 1289417 w 2485572"/>
                <a:gd name="connsiteY212" fmla="*/ 1536685 h 2538970"/>
                <a:gd name="connsiteX213" fmla="*/ 1061999 w 2485572"/>
                <a:gd name="connsiteY213" fmla="*/ 1465610 h 2538970"/>
                <a:gd name="connsiteX214" fmla="*/ 1061999 w 2485572"/>
                <a:gd name="connsiteY214" fmla="*/ 1429254 h 2538970"/>
                <a:gd name="connsiteX215" fmla="*/ 1048082 w 2485572"/>
                <a:gd name="connsiteY215" fmla="*/ 1403975 h 2538970"/>
                <a:gd name="connsiteX216" fmla="*/ 1022803 w 2485572"/>
                <a:gd name="connsiteY216" fmla="*/ 1387217 h 2538970"/>
                <a:gd name="connsiteX217" fmla="*/ 1011725 w 2485572"/>
                <a:gd name="connsiteY217" fmla="*/ 1381536 h 2538970"/>
                <a:gd name="connsiteX218" fmla="*/ 1000364 w 2485572"/>
                <a:gd name="connsiteY218" fmla="*/ 1381536 h 2538970"/>
                <a:gd name="connsiteX219" fmla="*/ 961167 w 2485572"/>
                <a:gd name="connsiteY219" fmla="*/ 1376140 h 2538970"/>
                <a:gd name="connsiteX220" fmla="*/ 924811 w 2485572"/>
                <a:gd name="connsiteY220" fmla="*/ 1367618 h 2538970"/>
                <a:gd name="connsiteX221" fmla="*/ 919131 w 2485572"/>
                <a:gd name="connsiteY221" fmla="*/ 1367618 h 2538970"/>
                <a:gd name="connsiteX222" fmla="*/ 913450 w 2485572"/>
                <a:gd name="connsiteY222" fmla="*/ 1364778 h 2538970"/>
                <a:gd name="connsiteX223" fmla="*/ 908053 w 2485572"/>
                <a:gd name="connsiteY223" fmla="*/ 1364778 h 2538970"/>
                <a:gd name="connsiteX224" fmla="*/ 877094 w 2485572"/>
                <a:gd name="connsiteY224" fmla="*/ 1381536 h 2538970"/>
                <a:gd name="connsiteX225" fmla="*/ 868857 w 2485572"/>
                <a:gd name="connsiteY225" fmla="*/ 1390057 h 2538970"/>
                <a:gd name="connsiteX226" fmla="*/ 835057 w 2485572"/>
                <a:gd name="connsiteY226" fmla="*/ 1434934 h 2538970"/>
                <a:gd name="connsiteX227" fmla="*/ 832217 w 2485572"/>
                <a:gd name="connsiteY227" fmla="*/ 1440331 h 2538970"/>
                <a:gd name="connsiteX228" fmla="*/ 832217 w 2485572"/>
                <a:gd name="connsiteY228" fmla="*/ 1446012 h 2538970"/>
                <a:gd name="connsiteX229" fmla="*/ 767741 w 2485572"/>
                <a:gd name="connsiteY229" fmla="*/ 1513327 h 2538970"/>
                <a:gd name="connsiteX230" fmla="*/ 711787 w 2485572"/>
                <a:gd name="connsiteY230" fmla="*/ 1535766 h 2538970"/>
                <a:gd name="connsiteX231" fmla="*/ 686508 w 2485572"/>
                <a:gd name="connsiteY231" fmla="*/ 1541447 h 2538970"/>
                <a:gd name="connsiteX232" fmla="*/ 661513 w 2485572"/>
                <a:gd name="connsiteY232" fmla="*/ 1549684 h 2538970"/>
                <a:gd name="connsiteX233" fmla="*/ 658672 w 2485572"/>
                <a:gd name="connsiteY233" fmla="*/ 1552524 h 2538970"/>
                <a:gd name="connsiteX234" fmla="*/ 652992 w 2485572"/>
                <a:gd name="connsiteY234" fmla="*/ 1555364 h 2538970"/>
                <a:gd name="connsiteX235" fmla="*/ 624873 w 2485572"/>
                <a:gd name="connsiteY235" fmla="*/ 1561045 h 2538970"/>
                <a:gd name="connsiteX236" fmla="*/ 619476 w 2485572"/>
                <a:gd name="connsiteY236" fmla="*/ 1558205 h 2538970"/>
                <a:gd name="connsiteX237" fmla="*/ 616636 w 2485572"/>
                <a:gd name="connsiteY237" fmla="*/ 1555364 h 2538970"/>
                <a:gd name="connsiteX238" fmla="*/ 597037 w 2485572"/>
                <a:gd name="connsiteY238" fmla="*/ 1532926 h 2538970"/>
                <a:gd name="connsiteX239" fmla="*/ 594197 w 2485572"/>
                <a:gd name="connsiteY239" fmla="*/ 1521848 h 2538970"/>
                <a:gd name="connsiteX240" fmla="*/ 591357 w 2485572"/>
                <a:gd name="connsiteY240" fmla="*/ 1519008 h 2538970"/>
                <a:gd name="connsiteX241" fmla="*/ 566078 w 2485572"/>
                <a:gd name="connsiteY241" fmla="*/ 1482368 h 2538970"/>
                <a:gd name="connsiteX242" fmla="*/ 560397 w 2485572"/>
                <a:gd name="connsiteY242" fmla="*/ 1471291 h 2538970"/>
                <a:gd name="connsiteX243" fmla="*/ 555000 w 2485572"/>
                <a:gd name="connsiteY243" fmla="*/ 1465610 h 2538970"/>
                <a:gd name="connsiteX244" fmla="*/ 498762 w 2485572"/>
                <a:gd name="connsiteY244" fmla="*/ 1432094 h 2538970"/>
                <a:gd name="connsiteX245" fmla="*/ 490525 w 2485572"/>
                <a:gd name="connsiteY245" fmla="*/ 1429254 h 2538970"/>
                <a:gd name="connsiteX246" fmla="*/ 487685 w 2485572"/>
                <a:gd name="connsiteY246" fmla="*/ 1429254 h 2538970"/>
                <a:gd name="connsiteX247" fmla="*/ 462406 w 2485572"/>
                <a:gd name="connsiteY247" fmla="*/ 1426413 h 2538970"/>
                <a:gd name="connsiteX248" fmla="*/ 400770 w 2485572"/>
                <a:gd name="connsiteY248" fmla="*/ 1426413 h 2538970"/>
                <a:gd name="connsiteX249" fmla="*/ 392250 w 2485572"/>
                <a:gd name="connsiteY249" fmla="*/ 1423573 h 2538970"/>
                <a:gd name="connsiteX250" fmla="*/ 384013 w 2485572"/>
                <a:gd name="connsiteY250" fmla="*/ 1420733 h 2538970"/>
                <a:gd name="connsiteX251" fmla="*/ 375492 w 2485572"/>
                <a:gd name="connsiteY251" fmla="*/ 1420733 h 2538970"/>
                <a:gd name="connsiteX252" fmla="*/ 319537 w 2485572"/>
                <a:gd name="connsiteY252" fmla="*/ 1409655 h 2538970"/>
                <a:gd name="connsiteX253" fmla="*/ 313856 w 2485572"/>
                <a:gd name="connsiteY253" fmla="*/ 1406815 h 2538970"/>
                <a:gd name="connsiteX254" fmla="*/ 308176 w 2485572"/>
                <a:gd name="connsiteY254" fmla="*/ 1406815 h 2538970"/>
                <a:gd name="connsiteX255" fmla="*/ 297098 w 2485572"/>
                <a:gd name="connsiteY255" fmla="*/ 1401134 h 2538970"/>
                <a:gd name="connsiteX256" fmla="*/ 221546 w 2485572"/>
                <a:gd name="connsiteY256" fmla="*/ 1392898 h 2538970"/>
                <a:gd name="connsiteX257" fmla="*/ 213025 w 2485572"/>
                <a:gd name="connsiteY257" fmla="*/ 1392898 h 2538970"/>
                <a:gd name="connsiteX258" fmla="*/ 204504 w 2485572"/>
                <a:gd name="connsiteY258" fmla="*/ 1395738 h 2538970"/>
                <a:gd name="connsiteX259" fmla="*/ 154230 w 2485572"/>
                <a:gd name="connsiteY259" fmla="*/ 1406815 h 2538970"/>
                <a:gd name="connsiteX260" fmla="*/ 148549 w 2485572"/>
                <a:gd name="connsiteY260" fmla="*/ 1403975 h 2538970"/>
                <a:gd name="connsiteX261" fmla="*/ 137472 w 2485572"/>
                <a:gd name="connsiteY261" fmla="*/ 1398294 h 2538970"/>
                <a:gd name="connsiteX262" fmla="*/ 131791 w 2485572"/>
                <a:gd name="connsiteY262" fmla="*/ 1398294 h 2538970"/>
                <a:gd name="connsiteX263" fmla="*/ 67316 w 2485572"/>
                <a:gd name="connsiteY263" fmla="*/ 1418177 h 2538970"/>
                <a:gd name="connsiteX264" fmla="*/ 58795 w 2485572"/>
                <a:gd name="connsiteY264" fmla="*/ 1420733 h 2538970"/>
                <a:gd name="connsiteX265" fmla="*/ 50558 w 2485572"/>
                <a:gd name="connsiteY265" fmla="*/ 1423573 h 2538970"/>
                <a:gd name="connsiteX266" fmla="*/ 42037 w 2485572"/>
                <a:gd name="connsiteY266" fmla="*/ 1423573 h 2538970"/>
                <a:gd name="connsiteX267" fmla="*/ 5681 w 2485572"/>
                <a:gd name="connsiteY267" fmla="*/ 1432094 h 2538970"/>
                <a:gd name="connsiteX268" fmla="*/ 2840 w 2485572"/>
                <a:gd name="connsiteY268" fmla="*/ 1403975 h 2538970"/>
                <a:gd name="connsiteX269" fmla="*/ 0 w 2485572"/>
                <a:gd name="connsiteY269" fmla="*/ 1395738 h 2538970"/>
                <a:gd name="connsiteX270" fmla="*/ 5681 w 2485572"/>
                <a:gd name="connsiteY270" fmla="*/ 1373299 h 2538970"/>
                <a:gd name="connsiteX271" fmla="*/ 5681 w 2485572"/>
                <a:gd name="connsiteY271" fmla="*/ 1361938 h 2538970"/>
                <a:gd name="connsiteX272" fmla="*/ 11361 w 2485572"/>
                <a:gd name="connsiteY272" fmla="*/ 1345180 h 2538970"/>
                <a:gd name="connsiteX273" fmla="*/ 42037 w 2485572"/>
                <a:gd name="connsiteY273" fmla="*/ 1305983 h 2538970"/>
                <a:gd name="connsiteX274" fmla="*/ 47718 w 2485572"/>
                <a:gd name="connsiteY274" fmla="*/ 1294622 h 2538970"/>
                <a:gd name="connsiteX275" fmla="*/ 39197 w 2485572"/>
                <a:gd name="connsiteY275" fmla="*/ 1275024 h 2538970"/>
                <a:gd name="connsiteX276" fmla="*/ 33516 w 2485572"/>
                <a:gd name="connsiteY276" fmla="*/ 1269627 h 2538970"/>
                <a:gd name="connsiteX277" fmla="*/ 33516 w 2485572"/>
                <a:gd name="connsiteY277" fmla="*/ 1244348 h 2538970"/>
                <a:gd name="connsiteX278" fmla="*/ 64475 w 2485572"/>
                <a:gd name="connsiteY278" fmla="*/ 1213389 h 2538970"/>
                <a:gd name="connsiteX279" fmla="*/ 81233 w 2485572"/>
                <a:gd name="connsiteY279" fmla="*/ 1199471 h 2538970"/>
                <a:gd name="connsiteX280" fmla="*/ 86914 w 2485572"/>
                <a:gd name="connsiteY280" fmla="*/ 1190950 h 2538970"/>
                <a:gd name="connsiteX281" fmla="*/ 97991 w 2485572"/>
                <a:gd name="connsiteY281" fmla="*/ 1160275 h 2538970"/>
                <a:gd name="connsiteX282" fmla="*/ 95435 w 2485572"/>
                <a:gd name="connsiteY282" fmla="*/ 1151753 h 2538970"/>
                <a:gd name="connsiteX283" fmla="*/ 95435 w 2485572"/>
                <a:gd name="connsiteY283" fmla="*/ 1121078 h 2538970"/>
                <a:gd name="connsiteX284" fmla="*/ 100832 w 2485572"/>
                <a:gd name="connsiteY284" fmla="*/ 1112557 h 2538970"/>
                <a:gd name="connsiteX285" fmla="*/ 103672 w 2485572"/>
                <a:gd name="connsiteY285" fmla="*/ 1106876 h 2538970"/>
                <a:gd name="connsiteX286" fmla="*/ 154230 w 2485572"/>
                <a:gd name="connsiteY286" fmla="*/ 1070520 h 2538970"/>
                <a:gd name="connsiteX287" fmla="*/ 176668 w 2485572"/>
                <a:gd name="connsiteY287" fmla="*/ 1045241 h 2538970"/>
                <a:gd name="connsiteX288" fmla="*/ 176668 w 2485572"/>
                <a:gd name="connsiteY288" fmla="*/ 1037004 h 2538970"/>
                <a:gd name="connsiteX289" fmla="*/ 173828 w 2485572"/>
                <a:gd name="connsiteY289" fmla="*/ 1028483 h 2538970"/>
                <a:gd name="connsiteX290" fmla="*/ 157070 w 2485572"/>
                <a:gd name="connsiteY290" fmla="*/ 1008885 h 2538970"/>
                <a:gd name="connsiteX291" fmla="*/ 154230 w 2485572"/>
                <a:gd name="connsiteY291" fmla="*/ 1000648 h 2538970"/>
                <a:gd name="connsiteX292" fmla="*/ 157070 w 2485572"/>
                <a:gd name="connsiteY292" fmla="*/ 964008 h 2538970"/>
                <a:gd name="connsiteX293" fmla="*/ 154230 w 2485572"/>
                <a:gd name="connsiteY293" fmla="*/ 955771 h 2538970"/>
                <a:gd name="connsiteX294" fmla="*/ 126111 w 2485572"/>
                <a:gd name="connsiteY294" fmla="*/ 930492 h 2538970"/>
                <a:gd name="connsiteX295" fmla="*/ 112193 w 2485572"/>
                <a:gd name="connsiteY295" fmla="*/ 927652 h 2538970"/>
                <a:gd name="connsiteX296" fmla="*/ 109353 w 2485572"/>
                <a:gd name="connsiteY296" fmla="*/ 921971 h 2538970"/>
                <a:gd name="connsiteX297" fmla="*/ 109353 w 2485572"/>
                <a:gd name="connsiteY297" fmla="*/ 908053 h 2538970"/>
                <a:gd name="connsiteX298" fmla="*/ 117590 w 2485572"/>
                <a:gd name="connsiteY298" fmla="*/ 891295 h 2538970"/>
                <a:gd name="connsiteX299" fmla="*/ 123270 w 2485572"/>
                <a:gd name="connsiteY299" fmla="*/ 885615 h 2538970"/>
                <a:gd name="connsiteX300" fmla="*/ 148549 w 2485572"/>
                <a:gd name="connsiteY300" fmla="*/ 866016 h 2538970"/>
                <a:gd name="connsiteX301" fmla="*/ 128951 w 2485572"/>
                <a:gd name="connsiteY301" fmla="*/ 840738 h 2538970"/>
                <a:gd name="connsiteX302" fmla="*/ 126111 w 2485572"/>
                <a:gd name="connsiteY302" fmla="*/ 821139 h 2538970"/>
                <a:gd name="connsiteX303" fmla="*/ 140028 w 2485572"/>
                <a:gd name="connsiteY303" fmla="*/ 812618 h 2538970"/>
                <a:gd name="connsiteX304" fmla="*/ 142869 w 2485572"/>
                <a:gd name="connsiteY304" fmla="*/ 790464 h 2538970"/>
                <a:gd name="connsiteX305" fmla="*/ 154230 w 2485572"/>
                <a:gd name="connsiteY305" fmla="*/ 773422 h 2538970"/>
                <a:gd name="connsiteX306" fmla="*/ 157070 w 2485572"/>
                <a:gd name="connsiteY306" fmla="*/ 762344 h 2538970"/>
                <a:gd name="connsiteX307" fmla="*/ 157070 w 2485572"/>
                <a:gd name="connsiteY307" fmla="*/ 753824 h 2538970"/>
                <a:gd name="connsiteX308" fmla="*/ 145709 w 2485572"/>
                <a:gd name="connsiteY308" fmla="*/ 731385 h 2538970"/>
                <a:gd name="connsiteX309" fmla="*/ 145709 w 2485572"/>
                <a:gd name="connsiteY309" fmla="*/ 723148 h 2538970"/>
                <a:gd name="connsiteX310" fmla="*/ 159627 w 2485572"/>
                <a:gd name="connsiteY310" fmla="*/ 714627 h 2538970"/>
                <a:gd name="connsiteX311" fmla="*/ 204504 w 2485572"/>
                <a:gd name="connsiteY311" fmla="*/ 708946 h 2538970"/>
                <a:gd name="connsiteX312" fmla="*/ 232623 w 2485572"/>
                <a:gd name="connsiteY312" fmla="*/ 678271 h 2538970"/>
                <a:gd name="connsiteX313" fmla="*/ 232623 w 2485572"/>
                <a:gd name="connsiteY313" fmla="*/ 666909 h 2538970"/>
                <a:gd name="connsiteX314" fmla="*/ 215865 w 2485572"/>
                <a:gd name="connsiteY314" fmla="*/ 644755 h 2538970"/>
                <a:gd name="connsiteX315" fmla="*/ 218705 w 2485572"/>
                <a:gd name="connsiteY315" fmla="*/ 613795 h 2538970"/>
                <a:gd name="connsiteX316" fmla="*/ 241144 w 2485572"/>
                <a:gd name="connsiteY316" fmla="*/ 582836 h 2538970"/>
                <a:gd name="connsiteX317" fmla="*/ 252221 w 2485572"/>
                <a:gd name="connsiteY317" fmla="*/ 571758 h 2538970"/>
                <a:gd name="connsiteX318" fmla="*/ 285737 w 2485572"/>
                <a:gd name="connsiteY318" fmla="*/ 524041 h 2538970"/>
                <a:gd name="connsiteX319" fmla="*/ 291418 w 2485572"/>
                <a:gd name="connsiteY319" fmla="*/ 518644 h 2538970"/>
                <a:gd name="connsiteX320" fmla="*/ 322377 w 2485572"/>
                <a:gd name="connsiteY320" fmla="*/ 518644 h 2538970"/>
                <a:gd name="connsiteX321" fmla="*/ 333455 w 2485572"/>
                <a:gd name="connsiteY321" fmla="*/ 510123 h 2538970"/>
                <a:gd name="connsiteX322" fmla="*/ 341976 w 2485572"/>
                <a:gd name="connsiteY322" fmla="*/ 482004 h 2538970"/>
                <a:gd name="connsiteX323" fmla="*/ 347372 w 2485572"/>
                <a:gd name="connsiteY323" fmla="*/ 476607 h 2538970"/>
                <a:gd name="connsiteX324" fmla="*/ 386853 w 2485572"/>
                <a:gd name="connsiteY324" fmla="*/ 459565 h 2538970"/>
                <a:gd name="connsiteX325" fmla="*/ 389409 w 2485572"/>
                <a:gd name="connsiteY325" fmla="*/ 454169 h 2538970"/>
                <a:gd name="connsiteX326" fmla="*/ 400770 w 2485572"/>
                <a:gd name="connsiteY326" fmla="*/ 434570 h 2538970"/>
                <a:gd name="connsiteX327" fmla="*/ 414688 w 2485572"/>
                <a:gd name="connsiteY327" fmla="*/ 392534 h 2538970"/>
                <a:gd name="connsiteX328" fmla="*/ 428890 w 2485572"/>
                <a:gd name="connsiteY328" fmla="*/ 341976 h 2538970"/>
                <a:gd name="connsiteX329" fmla="*/ 434286 w 2485572"/>
                <a:gd name="connsiteY329" fmla="*/ 255062 h 2538970"/>
                <a:gd name="connsiteX330" fmla="*/ 437127 w 2485572"/>
                <a:gd name="connsiteY330" fmla="*/ 252221 h 2538970"/>
                <a:gd name="connsiteX331" fmla="*/ 448488 w 2485572"/>
                <a:gd name="connsiteY331" fmla="*/ 235463 h 2538970"/>
                <a:gd name="connsiteX332" fmla="*/ 468086 w 2485572"/>
                <a:gd name="connsiteY332" fmla="*/ 221546 h 2538970"/>
                <a:gd name="connsiteX333" fmla="*/ 501602 w 2485572"/>
                <a:gd name="connsiteY333" fmla="*/ 215865 h 2538970"/>
                <a:gd name="connsiteX334" fmla="*/ 512964 w 2485572"/>
                <a:gd name="connsiteY334" fmla="*/ 213025 h 2538970"/>
                <a:gd name="connsiteX335" fmla="*/ 555000 w 2485572"/>
                <a:gd name="connsiteY335" fmla="*/ 187746 h 2538970"/>
                <a:gd name="connsiteX336" fmla="*/ 557557 w 2485572"/>
                <a:gd name="connsiteY336" fmla="*/ 182349 h 2538970"/>
                <a:gd name="connsiteX337" fmla="*/ 602434 w 2485572"/>
                <a:gd name="connsiteY337" fmla="*/ 131791 h 2538970"/>
                <a:gd name="connsiteX338" fmla="*/ 605274 w 2485572"/>
                <a:gd name="connsiteY338" fmla="*/ 123270 h 2538970"/>
                <a:gd name="connsiteX339" fmla="*/ 594197 w 2485572"/>
                <a:gd name="connsiteY339" fmla="*/ 70156 h 2538970"/>
                <a:gd name="connsiteX340" fmla="*/ 650151 w 2485572"/>
                <a:gd name="connsiteY340" fmla="*/ 92595 h 2538970"/>
                <a:gd name="connsiteX341" fmla="*/ 664069 w 2485572"/>
                <a:gd name="connsiteY341" fmla="*/ 92595 h 2538970"/>
                <a:gd name="connsiteX342" fmla="*/ 689348 w 2485572"/>
                <a:gd name="connsiteY342" fmla="*/ 98275 h 2538970"/>
                <a:gd name="connsiteX343" fmla="*/ 723148 w 2485572"/>
                <a:gd name="connsiteY343" fmla="*/ 89754 h 2538970"/>
                <a:gd name="connsiteX344" fmla="*/ 725704 w 2485572"/>
                <a:gd name="connsiteY344" fmla="*/ 92595 h 2538970"/>
                <a:gd name="connsiteX345" fmla="*/ 731385 w 2485572"/>
                <a:gd name="connsiteY345" fmla="*/ 92595 h 2538970"/>
                <a:gd name="connsiteX346" fmla="*/ 737065 w 2485572"/>
                <a:gd name="connsiteY346" fmla="*/ 95435 h 2538970"/>
                <a:gd name="connsiteX347" fmla="*/ 742746 w 2485572"/>
                <a:gd name="connsiteY347" fmla="*/ 95435 h 2538970"/>
                <a:gd name="connsiteX348" fmla="*/ 779102 w 2485572"/>
                <a:gd name="connsiteY348" fmla="*/ 75837 h 2538970"/>
                <a:gd name="connsiteX349" fmla="*/ 818299 w 2485572"/>
                <a:gd name="connsiteY349" fmla="*/ 39197 h 2538970"/>
                <a:gd name="connsiteX350" fmla="*/ 823980 w 2485572"/>
                <a:gd name="connsiteY350" fmla="*/ 33800 h 2538970"/>
                <a:gd name="connsiteX351" fmla="*/ 851815 w 2485572"/>
                <a:gd name="connsiteY351" fmla="*/ 19598 h 2538970"/>
                <a:gd name="connsiteX352" fmla="*/ 854655 w 2485572"/>
                <a:gd name="connsiteY352" fmla="*/ 14202 h 2538970"/>
                <a:gd name="connsiteX353" fmla="*/ 888455 w 2485572"/>
                <a:gd name="connsiteY353" fmla="*/ 8521 h 2538970"/>
                <a:gd name="connsiteX354" fmla="*/ 893852 w 2485572"/>
                <a:gd name="connsiteY354" fmla="*/ 11361 h 2538970"/>
                <a:gd name="connsiteX355" fmla="*/ 933332 w 2485572"/>
                <a:gd name="connsiteY355" fmla="*/ 36640 h 2538970"/>
                <a:gd name="connsiteX356" fmla="*/ 938729 w 2485572"/>
                <a:gd name="connsiteY356" fmla="*/ 42037 h 2538970"/>
                <a:gd name="connsiteX357" fmla="*/ 969689 w 2485572"/>
                <a:gd name="connsiteY357" fmla="*/ 61635 h 2538970"/>
                <a:gd name="connsiteX358" fmla="*/ 972529 w 2485572"/>
                <a:gd name="connsiteY358" fmla="*/ 64475 h 2538970"/>
                <a:gd name="connsiteX359" fmla="*/ 977925 w 2485572"/>
                <a:gd name="connsiteY359" fmla="*/ 67316 h 2538970"/>
                <a:gd name="connsiteX360" fmla="*/ 1011725 w 2485572"/>
                <a:gd name="connsiteY360" fmla="*/ 67316 h 2538970"/>
                <a:gd name="connsiteX361" fmla="*/ 1031324 w 2485572"/>
                <a:gd name="connsiteY361" fmla="*/ 64475 h 2538970"/>
                <a:gd name="connsiteX362" fmla="*/ 1042401 w 2485572"/>
                <a:gd name="connsiteY362" fmla="*/ 64475 h 2538970"/>
                <a:gd name="connsiteX363" fmla="*/ 1104036 w 2485572"/>
                <a:gd name="connsiteY363" fmla="*/ 70156 h 2538970"/>
                <a:gd name="connsiteX364" fmla="*/ 1109717 w 2485572"/>
                <a:gd name="connsiteY364" fmla="*/ 75837 h 2538970"/>
                <a:gd name="connsiteX365" fmla="*/ 1118238 w 2485572"/>
                <a:gd name="connsiteY365" fmla="*/ 81233 h 2538970"/>
                <a:gd name="connsiteX366" fmla="*/ 1121078 w 2485572"/>
                <a:gd name="connsiteY366" fmla="*/ 84074 h 2538970"/>
                <a:gd name="connsiteX367" fmla="*/ 1143517 w 2485572"/>
                <a:gd name="connsiteY367" fmla="*/ 95435 h 2538970"/>
                <a:gd name="connsiteX368" fmla="*/ 1151754 w 2485572"/>
                <a:gd name="connsiteY368" fmla="*/ 100832 h 2538970"/>
                <a:gd name="connsiteX369" fmla="*/ 1171352 w 2485572"/>
                <a:gd name="connsiteY369" fmla="*/ 100832 h 2538970"/>
                <a:gd name="connsiteX370" fmla="*/ 1174192 w 2485572"/>
                <a:gd name="connsiteY370" fmla="*/ 98275 h 2538970"/>
                <a:gd name="connsiteX371" fmla="*/ 1188110 w 2485572"/>
                <a:gd name="connsiteY371" fmla="*/ 89754 h 2538970"/>
                <a:gd name="connsiteX372" fmla="*/ 1193791 w 2485572"/>
                <a:gd name="connsiteY372" fmla="*/ 84074 h 2538970"/>
                <a:gd name="connsiteX373" fmla="*/ 1238668 w 2485572"/>
                <a:gd name="connsiteY373" fmla="*/ 75837 h 2538970"/>
                <a:gd name="connsiteX374" fmla="*/ 1244348 w 2485572"/>
                <a:gd name="connsiteY374" fmla="*/ 78677 h 2538970"/>
                <a:gd name="connsiteX375" fmla="*/ 1272184 w 2485572"/>
                <a:gd name="connsiteY375" fmla="*/ 75837 h 2538970"/>
                <a:gd name="connsiteX376" fmla="*/ 1280705 w 2485572"/>
                <a:gd name="connsiteY376" fmla="*/ 72996 h 2538970"/>
                <a:gd name="connsiteX377" fmla="*/ 1286385 w 2485572"/>
                <a:gd name="connsiteY377" fmla="*/ 72996 h 2538970"/>
                <a:gd name="connsiteX378" fmla="*/ 1348020 w 2485572"/>
                <a:gd name="connsiteY378" fmla="*/ 50558 h 2538970"/>
                <a:gd name="connsiteX379" fmla="*/ 1350861 w 2485572"/>
                <a:gd name="connsiteY379" fmla="*/ 50558 h 2538970"/>
                <a:gd name="connsiteX380" fmla="*/ 1392898 w 2485572"/>
                <a:gd name="connsiteY380" fmla="*/ 39197 h 2538970"/>
                <a:gd name="connsiteX381" fmla="*/ 1406815 w 2485572"/>
                <a:gd name="connsiteY381" fmla="*/ 39197 h 2538970"/>
                <a:gd name="connsiteX382" fmla="*/ 1459929 w 2485572"/>
                <a:gd name="connsiteY382" fmla="*/ 36640 h 2538970"/>
                <a:gd name="connsiteX383" fmla="*/ 1468450 w 2485572"/>
                <a:gd name="connsiteY383" fmla="*/ 36640 h 2538970"/>
                <a:gd name="connsiteX384" fmla="*/ 1474131 w 2485572"/>
                <a:gd name="connsiteY384" fmla="*/ 33800 h 2538970"/>
                <a:gd name="connsiteX385" fmla="*/ 1479528 w 2485572"/>
                <a:gd name="connsiteY385" fmla="*/ 30960 h 2538970"/>
                <a:gd name="connsiteX386" fmla="*/ 1485208 w 2485572"/>
                <a:gd name="connsiteY386" fmla="*/ 30960 h 2538970"/>
                <a:gd name="connsiteX387" fmla="*/ 1544003 w 2485572"/>
                <a:gd name="connsiteY387" fmla="*/ 16758 h 2538970"/>
                <a:gd name="connsiteX388" fmla="*/ 1549684 w 2485572"/>
                <a:gd name="connsiteY388" fmla="*/ 14202 h 2538970"/>
                <a:gd name="connsiteX389" fmla="*/ 1555364 w 2485572"/>
                <a:gd name="connsiteY389" fmla="*/ 14202 h 2538970"/>
                <a:gd name="connsiteX390" fmla="*/ 1563601 w 2485572"/>
                <a:gd name="connsiteY390" fmla="*/ 11361 h 2538970"/>
                <a:gd name="connsiteX391" fmla="*/ 1614159 w 2485572"/>
                <a:gd name="connsiteY391" fmla="*/ 22439 h 2538970"/>
                <a:gd name="connsiteX392" fmla="*/ 1619840 w 2485572"/>
                <a:gd name="connsiteY392" fmla="*/ 19598 h 2538970"/>
                <a:gd name="connsiteX393" fmla="*/ 1630917 w 2485572"/>
                <a:gd name="connsiteY393" fmla="*/ 16758 h 2538970"/>
                <a:gd name="connsiteX394" fmla="*/ 1645119 w 2485572"/>
                <a:gd name="connsiteY394" fmla="*/ 8521 h 2538970"/>
                <a:gd name="connsiteX395" fmla="*/ 1653356 w 2485572"/>
                <a:gd name="connsiteY395" fmla="*/ 5681 h 2538970"/>
                <a:gd name="connsiteX396" fmla="*/ 1689712 w 2485572"/>
                <a:gd name="connsiteY396" fmla="*/ 0 h 2538970"/>
                <a:gd name="connsiteX397" fmla="*/ 1698233 w 2485572"/>
                <a:gd name="connsiteY397" fmla="*/ 11361 h 2538970"/>
                <a:gd name="connsiteX398" fmla="*/ 1703914 w 2485572"/>
                <a:gd name="connsiteY398" fmla="*/ 14202 h 2538970"/>
                <a:gd name="connsiteX399" fmla="*/ 1709310 w 2485572"/>
                <a:gd name="connsiteY399" fmla="*/ 16758 h 2538970"/>
                <a:gd name="connsiteX400" fmla="*/ 1717831 w 2485572"/>
                <a:gd name="connsiteY400" fmla="*/ 16758 h 2538970"/>
                <a:gd name="connsiteX401" fmla="*/ 1757028 w 2485572"/>
                <a:gd name="connsiteY401" fmla="*/ 22439 h 2538970"/>
                <a:gd name="connsiteX402" fmla="*/ 1762708 w 2485572"/>
                <a:gd name="connsiteY402" fmla="*/ 25279 h 2538970"/>
                <a:gd name="connsiteX403" fmla="*/ 1768389 w 2485572"/>
                <a:gd name="connsiteY403" fmla="*/ 25279 h 2538970"/>
                <a:gd name="connsiteX404" fmla="*/ 1787987 w 2485572"/>
                <a:gd name="connsiteY404" fmla="*/ 33800 h 2538970"/>
                <a:gd name="connsiteX405" fmla="*/ 1793384 w 2485572"/>
                <a:gd name="connsiteY405" fmla="*/ 33800 h 2538970"/>
                <a:gd name="connsiteX406" fmla="*/ 1801905 w 2485572"/>
                <a:gd name="connsiteY406" fmla="*/ 36640 h 2538970"/>
                <a:gd name="connsiteX407" fmla="*/ 1835421 w 2485572"/>
                <a:gd name="connsiteY407" fmla="*/ 42037 h 2538970"/>
                <a:gd name="connsiteX408" fmla="*/ 1891659 w 2485572"/>
                <a:gd name="connsiteY408" fmla="*/ 61635 h 2538970"/>
                <a:gd name="connsiteX409" fmla="*/ 1897340 w 2485572"/>
                <a:gd name="connsiteY409" fmla="*/ 64475 h 2538970"/>
                <a:gd name="connsiteX410" fmla="*/ 1899896 w 2485572"/>
                <a:gd name="connsiteY410" fmla="*/ 67316 h 2538970"/>
                <a:gd name="connsiteX411" fmla="*/ 1944774 w 2485572"/>
                <a:gd name="connsiteY411" fmla="*/ 123270 h 2538970"/>
                <a:gd name="connsiteX412" fmla="*/ 1947614 w 2485572"/>
                <a:gd name="connsiteY412" fmla="*/ 128951 h 2538970"/>
                <a:gd name="connsiteX413" fmla="*/ 1950454 w 2485572"/>
                <a:gd name="connsiteY413" fmla="*/ 131791 h 2538970"/>
                <a:gd name="connsiteX414" fmla="*/ 1956135 w 2485572"/>
                <a:gd name="connsiteY414" fmla="*/ 140312 h 2538970"/>
                <a:gd name="connsiteX415" fmla="*/ 1958975 w 2485572"/>
                <a:gd name="connsiteY415" fmla="*/ 145709 h 2538970"/>
                <a:gd name="connsiteX416" fmla="*/ 1961532 w 2485572"/>
                <a:gd name="connsiteY416" fmla="*/ 154230 h 2538970"/>
                <a:gd name="connsiteX417" fmla="*/ 1998172 w 2485572"/>
                <a:gd name="connsiteY417" fmla="*/ 204788 h 2538970"/>
                <a:gd name="connsiteX418" fmla="*/ 2003569 w 2485572"/>
                <a:gd name="connsiteY418" fmla="*/ 207344 h 2538970"/>
                <a:gd name="connsiteX419" fmla="*/ 2009249 w 2485572"/>
                <a:gd name="connsiteY419" fmla="*/ 210184 h 2538970"/>
                <a:gd name="connsiteX420" fmla="*/ 2017770 w 2485572"/>
                <a:gd name="connsiteY420" fmla="*/ 210184 h 2538970"/>
                <a:gd name="connsiteX421" fmla="*/ 2026007 w 2485572"/>
                <a:gd name="connsiteY421" fmla="*/ 213025 h 2538970"/>
                <a:gd name="connsiteX422" fmla="*/ 2037368 w 2485572"/>
                <a:gd name="connsiteY422" fmla="*/ 215865 h 2538970"/>
                <a:gd name="connsiteX423" fmla="*/ 2099003 w 2485572"/>
                <a:gd name="connsiteY423" fmla="*/ 221546 h 2538970"/>
                <a:gd name="connsiteX424" fmla="*/ 2104684 w 2485572"/>
                <a:gd name="connsiteY424" fmla="*/ 224386 h 2538970"/>
                <a:gd name="connsiteX425" fmla="*/ 2112921 w 2485572"/>
                <a:gd name="connsiteY425" fmla="*/ 224386 h 2538970"/>
                <a:gd name="connsiteX426" fmla="*/ 2124283 w 2485572"/>
                <a:gd name="connsiteY426" fmla="*/ 229783 h 2538970"/>
                <a:gd name="connsiteX427" fmla="*/ 2177397 w 2485572"/>
                <a:gd name="connsiteY427" fmla="*/ 229783 h 2538970"/>
                <a:gd name="connsiteX428" fmla="*/ 2185918 w 2485572"/>
                <a:gd name="connsiteY428" fmla="*/ 232623 h 2538970"/>
                <a:gd name="connsiteX429" fmla="*/ 2213753 w 2485572"/>
                <a:gd name="connsiteY429" fmla="*/ 226942 h 2538970"/>
                <a:gd name="connsiteX430" fmla="*/ 2219434 w 2485572"/>
                <a:gd name="connsiteY430" fmla="*/ 224386 h 2538970"/>
                <a:gd name="connsiteX431" fmla="*/ 2241872 w 2485572"/>
                <a:gd name="connsiteY43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19434 w 2485572"/>
                <a:gd name="connsiteY70" fmla="*/ 1970052 h 2538970"/>
                <a:gd name="connsiteX71" fmla="*/ 2236191 w 2485572"/>
                <a:gd name="connsiteY71" fmla="*/ 1992491 h 2538970"/>
                <a:gd name="connsiteX72" fmla="*/ 2239032 w 2485572"/>
                <a:gd name="connsiteY72" fmla="*/ 1995331 h 2538970"/>
                <a:gd name="connsiteX73" fmla="*/ 2250393 w 2485572"/>
                <a:gd name="connsiteY73" fmla="*/ 2014929 h 2538970"/>
                <a:gd name="connsiteX74" fmla="*/ 2278228 w 2485572"/>
                <a:gd name="connsiteY74" fmla="*/ 2048445 h 2538970"/>
                <a:gd name="connsiteX75" fmla="*/ 2286749 w 2485572"/>
                <a:gd name="connsiteY75" fmla="*/ 2065488 h 2538970"/>
                <a:gd name="connsiteX76" fmla="*/ 2295270 w 2485572"/>
                <a:gd name="connsiteY76" fmla="*/ 2085086 h 2538970"/>
                <a:gd name="connsiteX77" fmla="*/ 2295270 w 2485572"/>
                <a:gd name="connsiteY77" fmla="*/ 2087926 h 2538970"/>
                <a:gd name="connsiteX78" fmla="*/ 2292430 w 2485572"/>
                <a:gd name="connsiteY78" fmla="*/ 2093323 h 2538970"/>
                <a:gd name="connsiteX79" fmla="*/ 2275388 w 2485572"/>
                <a:gd name="connsiteY79" fmla="*/ 2127123 h 2538970"/>
                <a:gd name="connsiteX80" fmla="*/ 2275388 w 2485572"/>
                <a:gd name="connsiteY80" fmla="*/ 2132519 h 2538970"/>
                <a:gd name="connsiteX81" fmla="*/ 2272832 w 2485572"/>
                <a:gd name="connsiteY81" fmla="*/ 2138200 h 2538970"/>
                <a:gd name="connsiteX82" fmla="*/ 2283909 w 2485572"/>
                <a:gd name="connsiteY82" fmla="*/ 2172000 h 2538970"/>
                <a:gd name="connsiteX83" fmla="*/ 2295270 w 2485572"/>
                <a:gd name="connsiteY83" fmla="*/ 2199835 h 2538970"/>
                <a:gd name="connsiteX84" fmla="*/ 2295270 w 2485572"/>
                <a:gd name="connsiteY84" fmla="*/ 2205516 h 2538970"/>
                <a:gd name="connsiteX85" fmla="*/ 2297827 w 2485572"/>
                <a:gd name="connsiteY85" fmla="*/ 2211196 h 2538970"/>
                <a:gd name="connsiteX86" fmla="*/ 2295270 w 2485572"/>
                <a:gd name="connsiteY86" fmla="*/ 2216593 h 2538970"/>
                <a:gd name="connsiteX87" fmla="*/ 2275388 w 2485572"/>
                <a:gd name="connsiteY87" fmla="*/ 2272832 h 2538970"/>
                <a:gd name="connsiteX88" fmla="*/ 2275388 w 2485572"/>
                <a:gd name="connsiteY88" fmla="*/ 2278512 h 2538970"/>
                <a:gd name="connsiteX89" fmla="*/ 2272832 w 2485572"/>
                <a:gd name="connsiteY89" fmla="*/ 2283909 h 2538970"/>
                <a:gd name="connsiteX90" fmla="*/ 2269991 w 2485572"/>
                <a:gd name="connsiteY90" fmla="*/ 2312028 h 2538970"/>
                <a:gd name="connsiteX91" fmla="*/ 2269991 w 2485572"/>
                <a:gd name="connsiteY91" fmla="*/ 2317709 h 2538970"/>
                <a:gd name="connsiteX92" fmla="*/ 2278228 w 2485572"/>
                <a:gd name="connsiteY92" fmla="*/ 2345544 h 2538970"/>
                <a:gd name="connsiteX93" fmla="*/ 2281069 w 2485572"/>
                <a:gd name="connsiteY93" fmla="*/ 2354065 h 2538970"/>
                <a:gd name="connsiteX94" fmla="*/ 2283909 w 2485572"/>
                <a:gd name="connsiteY94" fmla="*/ 2356905 h 2538970"/>
                <a:gd name="connsiteX95" fmla="*/ 2289590 w 2485572"/>
                <a:gd name="connsiteY95" fmla="*/ 2365142 h 2538970"/>
                <a:gd name="connsiteX96" fmla="*/ 2278228 w 2485572"/>
                <a:gd name="connsiteY96" fmla="*/ 2396102 h 2538970"/>
                <a:gd name="connsiteX97" fmla="*/ 2275388 w 2485572"/>
                <a:gd name="connsiteY97" fmla="*/ 2401782 h 2538970"/>
                <a:gd name="connsiteX98" fmla="*/ 2258630 w 2485572"/>
                <a:gd name="connsiteY98" fmla="*/ 2429618 h 2538970"/>
                <a:gd name="connsiteX99" fmla="*/ 2255790 w 2485572"/>
                <a:gd name="connsiteY99" fmla="*/ 2435298 h 2538970"/>
                <a:gd name="connsiteX100" fmla="*/ 2253233 w 2485572"/>
                <a:gd name="connsiteY100" fmla="*/ 2463418 h 2538970"/>
                <a:gd name="connsiteX101" fmla="*/ 2258630 w 2485572"/>
                <a:gd name="connsiteY101" fmla="*/ 2483016 h 2538970"/>
                <a:gd name="connsiteX102" fmla="*/ 2258630 w 2485572"/>
                <a:gd name="connsiteY102" fmla="*/ 2488413 h 2538970"/>
                <a:gd name="connsiteX103" fmla="*/ 2239032 w 2485572"/>
                <a:gd name="connsiteY103" fmla="*/ 2513691 h 2538970"/>
                <a:gd name="connsiteX104" fmla="*/ 2236191 w 2485572"/>
                <a:gd name="connsiteY104" fmla="*/ 2522213 h 2538970"/>
                <a:gd name="connsiteX105" fmla="*/ 2225114 w 2485572"/>
                <a:gd name="connsiteY105" fmla="*/ 2538970 h 2538970"/>
                <a:gd name="connsiteX106" fmla="*/ 2216593 w 2485572"/>
                <a:gd name="connsiteY106" fmla="*/ 2538970 h 2538970"/>
                <a:gd name="connsiteX107" fmla="*/ 2191314 w 2485572"/>
                <a:gd name="connsiteY107" fmla="*/ 2530449 h 2538970"/>
                <a:gd name="connsiteX108" fmla="*/ 2185918 w 2485572"/>
                <a:gd name="connsiteY108" fmla="*/ 2525053 h 2538970"/>
                <a:gd name="connsiteX109" fmla="*/ 2174556 w 2485572"/>
                <a:gd name="connsiteY109" fmla="*/ 2502614 h 2538970"/>
                <a:gd name="connsiteX110" fmla="*/ 2154958 w 2485572"/>
                <a:gd name="connsiteY110" fmla="*/ 2480175 h 2538970"/>
                <a:gd name="connsiteX111" fmla="*/ 2154958 w 2485572"/>
                <a:gd name="connsiteY111" fmla="*/ 2471655 h 2538970"/>
                <a:gd name="connsiteX112" fmla="*/ 2152118 w 2485572"/>
                <a:gd name="connsiteY112" fmla="*/ 2452056 h 2538970"/>
                <a:gd name="connsiteX113" fmla="*/ 2143881 w 2485572"/>
                <a:gd name="connsiteY113" fmla="*/ 2418540 h 2538970"/>
                <a:gd name="connsiteX114" fmla="*/ 2143881 w 2485572"/>
                <a:gd name="connsiteY114" fmla="*/ 2415700 h 2538970"/>
                <a:gd name="connsiteX115" fmla="*/ 2138200 w 2485572"/>
                <a:gd name="connsiteY115" fmla="*/ 2396102 h 2538970"/>
                <a:gd name="connsiteX116" fmla="*/ 2135360 w 2485572"/>
                <a:gd name="connsiteY116" fmla="*/ 2393261 h 2538970"/>
                <a:gd name="connsiteX117" fmla="*/ 2129679 w 2485572"/>
                <a:gd name="connsiteY117" fmla="*/ 2390421 h 2538970"/>
                <a:gd name="connsiteX118" fmla="*/ 2099003 w 2485572"/>
                <a:gd name="connsiteY118" fmla="*/ 2387581 h 2538970"/>
                <a:gd name="connsiteX119" fmla="*/ 2087642 w 2485572"/>
                <a:gd name="connsiteY119" fmla="*/ 2384740 h 2538970"/>
                <a:gd name="connsiteX120" fmla="*/ 2070884 w 2485572"/>
                <a:gd name="connsiteY120" fmla="*/ 2376504 h 2538970"/>
                <a:gd name="connsiteX121" fmla="*/ 2068044 w 2485572"/>
                <a:gd name="connsiteY121" fmla="*/ 2370823 h 2538970"/>
                <a:gd name="connsiteX122" fmla="*/ 2051286 w 2485572"/>
                <a:gd name="connsiteY122" fmla="*/ 2354065 h 2538970"/>
                <a:gd name="connsiteX123" fmla="*/ 2048446 w 2485572"/>
                <a:gd name="connsiteY123" fmla="*/ 2348384 h 2538970"/>
                <a:gd name="connsiteX124" fmla="*/ 2043049 w 2485572"/>
                <a:gd name="connsiteY124" fmla="*/ 2325946 h 2538970"/>
                <a:gd name="connsiteX125" fmla="*/ 2014930 w 2485572"/>
                <a:gd name="connsiteY125" fmla="*/ 2300667 h 2538970"/>
                <a:gd name="connsiteX126" fmla="*/ 1986810 w 2485572"/>
                <a:gd name="connsiteY126" fmla="*/ 2300667 h 2538970"/>
                <a:gd name="connsiteX127" fmla="*/ 1956135 w 2485572"/>
                <a:gd name="connsiteY127" fmla="*/ 2303507 h 2538970"/>
                <a:gd name="connsiteX128" fmla="*/ 1950454 w 2485572"/>
                <a:gd name="connsiteY128" fmla="*/ 2300667 h 2538970"/>
                <a:gd name="connsiteX129" fmla="*/ 1928016 w 2485572"/>
                <a:gd name="connsiteY129" fmla="*/ 2278512 h 2538970"/>
                <a:gd name="connsiteX130" fmla="*/ 1925175 w 2485572"/>
                <a:gd name="connsiteY130" fmla="*/ 2272832 h 2538970"/>
                <a:gd name="connsiteX131" fmla="*/ 1885979 w 2485572"/>
                <a:gd name="connsiteY131" fmla="*/ 2261470 h 2538970"/>
                <a:gd name="connsiteX132" fmla="*/ 1872061 w 2485572"/>
                <a:gd name="connsiteY132" fmla="*/ 2222273 h 2538970"/>
                <a:gd name="connsiteX133" fmla="*/ 1869221 w 2485572"/>
                <a:gd name="connsiteY133" fmla="*/ 2194438 h 2538970"/>
                <a:gd name="connsiteX134" fmla="*/ 1869221 w 2485572"/>
                <a:gd name="connsiteY134" fmla="*/ 2185917 h 2538970"/>
                <a:gd name="connsiteX135" fmla="*/ 1863540 w 2485572"/>
                <a:gd name="connsiteY135" fmla="*/ 2163479 h 2538970"/>
                <a:gd name="connsiteX136" fmla="*/ 1860700 w 2485572"/>
                <a:gd name="connsiteY136" fmla="*/ 2154958 h 2538970"/>
                <a:gd name="connsiteX137" fmla="*/ 1855303 w 2485572"/>
                <a:gd name="connsiteY137" fmla="*/ 2152402 h 2538970"/>
                <a:gd name="connsiteX138" fmla="*/ 1813266 w 2485572"/>
                <a:gd name="connsiteY138" fmla="*/ 2166319 h 2538970"/>
                <a:gd name="connsiteX139" fmla="*/ 1810426 w 2485572"/>
                <a:gd name="connsiteY139" fmla="*/ 2177397 h 2538970"/>
                <a:gd name="connsiteX140" fmla="*/ 1818663 w 2485572"/>
                <a:gd name="connsiteY140" fmla="*/ 2194438 h 2538970"/>
                <a:gd name="connsiteX141" fmla="*/ 1818663 w 2485572"/>
                <a:gd name="connsiteY141" fmla="*/ 2211196 h 2538970"/>
                <a:gd name="connsiteX142" fmla="*/ 1813266 w 2485572"/>
                <a:gd name="connsiteY142" fmla="*/ 2214037 h 2538970"/>
                <a:gd name="connsiteX143" fmla="*/ 1776626 w 2485572"/>
                <a:gd name="connsiteY143" fmla="*/ 2208356 h 2538970"/>
                <a:gd name="connsiteX144" fmla="*/ 1771230 w 2485572"/>
                <a:gd name="connsiteY144" fmla="*/ 2205516 h 2538970"/>
                <a:gd name="connsiteX145" fmla="*/ 1762708 w 2485572"/>
                <a:gd name="connsiteY145" fmla="*/ 2202676 h 2538970"/>
                <a:gd name="connsiteX146" fmla="*/ 1748791 w 2485572"/>
                <a:gd name="connsiteY146" fmla="*/ 2202676 h 2538970"/>
                <a:gd name="connsiteX147" fmla="*/ 1740270 w 2485572"/>
                <a:gd name="connsiteY147" fmla="*/ 2194438 h 2538970"/>
                <a:gd name="connsiteX148" fmla="*/ 1731749 w 2485572"/>
                <a:gd name="connsiteY148" fmla="*/ 2188758 h 2538970"/>
                <a:gd name="connsiteX149" fmla="*/ 1723512 w 2485572"/>
                <a:gd name="connsiteY149" fmla="*/ 2174556 h 2538970"/>
                <a:gd name="connsiteX150" fmla="*/ 1703914 w 2485572"/>
                <a:gd name="connsiteY150" fmla="*/ 2169159 h 2538970"/>
                <a:gd name="connsiteX151" fmla="*/ 1698233 w 2485572"/>
                <a:gd name="connsiteY151" fmla="*/ 2166319 h 2538970"/>
                <a:gd name="connsiteX152" fmla="*/ 1692552 w 2485572"/>
                <a:gd name="connsiteY152" fmla="*/ 2163479 h 2538970"/>
                <a:gd name="connsiteX153" fmla="*/ 1656196 w 2485572"/>
                <a:gd name="connsiteY153" fmla="*/ 2160638 h 2538970"/>
                <a:gd name="connsiteX154" fmla="*/ 1647675 w 2485572"/>
                <a:gd name="connsiteY154" fmla="*/ 2163479 h 2538970"/>
                <a:gd name="connsiteX155" fmla="*/ 1605638 w 2485572"/>
                <a:gd name="connsiteY155" fmla="*/ 2169159 h 2538970"/>
                <a:gd name="connsiteX156" fmla="*/ 1600242 w 2485572"/>
                <a:gd name="connsiteY156" fmla="*/ 2169159 h 2538970"/>
                <a:gd name="connsiteX157" fmla="*/ 1566442 w 2485572"/>
                <a:gd name="connsiteY157" fmla="*/ 2146721 h 2538970"/>
                <a:gd name="connsiteX158" fmla="*/ 1563601 w 2485572"/>
                <a:gd name="connsiteY158" fmla="*/ 2143881 h 2538970"/>
                <a:gd name="connsiteX159" fmla="*/ 1561045 w 2485572"/>
                <a:gd name="connsiteY159" fmla="*/ 2141040 h 2538970"/>
                <a:gd name="connsiteX160" fmla="*/ 1541447 w 2485572"/>
                <a:gd name="connsiteY160" fmla="*/ 2112921 h 2538970"/>
                <a:gd name="connsiteX161" fmla="*/ 1535766 w 2485572"/>
                <a:gd name="connsiteY161" fmla="*/ 2107524 h 2538970"/>
                <a:gd name="connsiteX162" fmla="*/ 1501966 w 2485572"/>
                <a:gd name="connsiteY162" fmla="*/ 2090482 h 2538970"/>
                <a:gd name="connsiteX163" fmla="*/ 1496570 w 2485572"/>
                <a:gd name="connsiteY163" fmla="*/ 2087926 h 2538970"/>
                <a:gd name="connsiteX164" fmla="*/ 1493729 w 2485572"/>
                <a:gd name="connsiteY164" fmla="*/ 2085086 h 2538970"/>
                <a:gd name="connsiteX165" fmla="*/ 1488049 w 2485572"/>
                <a:gd name="connsiteY165" fmla="*/ 2082245 h 2538970"/>
                <a:gd name="connsiteX166" fmla="*/ 1426413 w 2485572"/>
                <a:gd name="connsiteY166" fmla="*/ 2059807 h 2538970"/>
                <a:gd name="connsiteX167" fmla="*/ 1364778 w 2485572"/>
                <a:gd name="connsiteY167" fmla="*/ 2056966 h 2538970"/>
                <a:gd name="connsiteX168" fmla="*/ 1336659 w 2485572"/>
                <a:gd name="connsiteY168" fmla="*/ 2048445 h 2538970"/>
                <a:gd name="connsiteX169" fmla="*/ 1311380 w 2485572"/>
                <a:gd name="connsiteY169" fmla="*/ 2034528 h 2538970"/>
                <a:gd name="connsiteX170" fmla="*/ 1305983 w 2485572"/>
                <a:gd name="connsiteY170" fmla="*/ 2031688 h 2538970"/>
                <a:gd name="connsiteX171" fmla="*/ 1303143 w 2485572"/>
                <a:gd name="connsiteY171" fmla="*/ 2026291 h 2538970"/>
                <a:gd name="connsiteX172" fmla="*/ 1300303 w 2485572"/>
                <a:gd name="connsiteY172" fmla="*/ 2023451 h 2538970"/>
                <a:gd name="connsiteX173" fmla="*/ 1266787 w 2485572"/>
                <a:gd name="connsiteY173" fmla="*/ 2006409 h 2538970"/>
                <a:gd name="connsiteX174" fmla="*/ 1255426 w 2485572"/>
                <a:gd name="connsiteY174" fmla="*/ 2006409 h 2538970"/>
                <a:gd name="connsiteX175" fmla="*/ 1238668 w 2485572"/>
                <a:gd name="connsiteY175" fmla="*/ 2001012 h 2538970"/>
                <a:gd name="connsiteX176" fmla="*/ 1232987 w 2485572"/>
                <a:gd name="connsiteY176" fmla="*/ 2001012 h 2538970"/>
                <a:gd name="connsiteX177" fmla="*/ 1216229 w 2485572"/>
                <a:gd name="connsiteY177" fmla="*/ 1995331 h 2538970"/>
                <a:gd name="connsiteX178" fmla="*/ 1213389 w 2485572"/>
                <a:gd name="connsiteY178" fmla="*/ 1992491 h 2538970"/>
                <a:gd name="connsiteX179" fmla="*/ 1185554 w 2485572"/>
                <a:gd name="connsiteY179" fmla="*/ 1984254 h 2538970"/>
                <a:gd name="connsiteX180" fmla="*/ 1179873 w 2485572"/>
                <a:gd name="connsiteY180" fmla="*/ 1984254 h 2538970"/>
                <a:gd name="connsiteX181" fmla="*/ 1157434 w 2485572"/>
                <a:gd name="connsiteY181" fmla="*/ 1981414 h 2538970"/>
                <a:gd name="connsiteX182" fmla="*/ 1109717 w 2485572"/>
                <a:gd name="connsiteY182" fmla="*/ 1947614 h 2538970"/>
                <a:gd name="connsiteX183" fmla="*/ 1098639 w 2485572"/>
                <a:gd name="connsiteY183" fmla="*/ 1944774 h 2538970"/>
                <a:gd name="connsiteX184" fmla="*/ 1067680 w 2485572"/>
                <a:gd name="connsiteY184" fmla="*/ 1919779 h 2538970"/>
                <a:gd name="connsiteX185" fmla="*/ 1056603 w 2485572"/>
                <a:gd name="connsiteY185" fmla="*/ 1888819 h 2538970"/>
                <a:gd name="connsiteX186" fmla="*/ 1053762 w 2485572"/>
                <a:gd name="connsiteY186" fmla="*/ 1880298 h 2538970"/>
                <a:gd name="connsiteX187" fmla="*/ 1022803 w 2485572"/>
                <a:gd name="connsiteY187" fmla="*/ 1860700 h 2538970"/>
                <a:gd name="connsiteX188" fmla="*/ 1019962 w 2485572"/>
                <a:gd name="connsiteY188" fmla="*/ 1858143 h 2538970"/>
                <a:gd name="connsiteX189" fmla="*/ 1006045 w 2485572"/>
                <a:gd name="connsiteY189" fmla="*/ 1824343 h 2538970"/>
                <a:gd name="connsiteX190" fmla="*/ 1006045 w 2485572"/>
                <a:gd name="connsiteY190" fmla="*/ 1813266 h 2538970"/>
                <a:gd name="connsiteX191" fmla="*/ 1011725 w 2485572"/>
                <a:gd name="connsiteY191" fmla="*/ 1793668 h 2538970"/>
                <a:gd name="connsiteX192" fmla="*/ 1019962 w 2485572"/>
                <a:gd name="connsiteY192" fmla="*/ 1768389 h 2538970"/>
                <a:gd name="connsiteX193" fmla="*/ 1025643 w 2485572"/>
                <a:gd name="connsiteY193" fmla="*/ 1737429 h 2538970"/>
                <a:gd name="connsiteX194" fmla="*/ 1025643 w 2485572"/>
                <a:gd name="connsiteY194" fmla="*/ 1723512 h 2538970"/>
                <a:gd name="connsiteX195" fmla="*/ 1019962 w 2485572"/>
                <a:gd name="connsiteY195" fmla="*/ 1720671 h 2538970"/>
                <a:gd name="connsiteX196" fmla="*/ 1014566 w 2485572"/>
                <a:gd name="connsiteY196" fmla="*/ 1712435 h 2538970"/>
                <a:gd name="connsiteX197" fmla="*/ 1011725 w 2485572"/>
                <a:gd name="connsiteY197" fmla="*/ 1709594 h 2538970"/>
                <a:gd name="connsiteX198" fmla="*/ 983606 w 2485572"/>
                <a:gd name="connsiteY198" fmla="*/ 1692552 h 2538970"/>
                <a:gd name="connsiteX199" fmla="*/ 977925 w 2485572"/>
                <a:gd name="connsiteY199" fmla="*/ 1692552 h 2538970"/>
                <a:gd name="connsiteX200" fmla="*/ 950090 w 2485572"/>
                <a:gd name="connsiteY200" fmla="*/ 1653356 h 2538970"/>
                <a:gd name="connsiteX201" fmla="*/ 950090 w 2485572"/>
                <a:gd name="connsiteY201" fmla="*/ 1639438 h 2538970"/>
                <a:gd name="connsiteX202" fmla="*/ 952931 w 2485572"/>
                <a:gd name="connsiteY202" fmla="*/ 1636598 h 2538970"/>
                <a:gd name="connsiteX203" fmla="*/ 975369 w 2485572"/>
                <a:gd name="connsiteY203" fmla="*/ 1597401 h 2538970"/>
                <a:gd name="connsiteX204" fmla="*/ 980766 w 2485572"/>
                <a:gd name="connsiteY204" fmla="*/ 1591721 h 2538970"/>
                <a:gd name="connsiteX205" fmla="*/ 1017406 w 2485572"/>
                <a:gd name="connsiteY205" fmla="*/ 1561045 h 2538970"/>
                <a:gd name="connsiteX206" fmla="*/ 1022803 w 2485572"/>
                <a:gd name="connsiteY206" fmla="*/ 1558205 h 2538970"/>
                <a:gd name="connsiteX207" fmla="*/ 1025643 w 2485572"/>
                <a:gd name="connsiteY207" fmla="*/ 1555364 h 2538970"/>
                <a:gd name="connsiteX208" fmla="*/ 1031324 w 2485572"/>
                <a:gd name="connsiteY208" fmla="*/ 1549684 h 2538970"/>
                <a:gd name="connsiteX209" fmla="*/ 1293866 w 2485572"/>
                <a:gd name="connsiteY209" fmla="*/ 1680648 h 2538970"/>
                <a:gd name="connsiteX210" fmla="*/ 1455791 w 2485572"/>
                <a:gd name="connsiteY210" fmla="*/ 1685410 h 2538970"/>
                <a:gd name="connsiteX211" fmla="*/ 1289417 w 2485572"/>
                <a:gd name="connsiteY211" fmla="*/ 1536685 h 2538970"/>
                <a:gd name="connsiteX212" fmla="*/ 1061999 w 2485572"/>
                <a:gd name="connsiteY212" fmla="*/ 1465610 h 2538970"/>
                <a:gd name="connsiteX213" fmla="*/ 1061999 w 2485572"/>
                <a:gd name="connsiteY213" fmla="*/ 1429254 h 2538970"/>
                <a:gd name="connsiteX214" fmla="*/ 1048082 w 2485572"/>
                <a:gd name="connsiteY214" fmla="*/ 1403975 h 2538970"/>
                <a:gd name="connsiteX215" fmla="*/ 1022803 w 2485572"/>
                <a:gd name="connsiteY215" fmla="*/ 1387217 h 2538970"/>
                <a:gd name="connsiteX216" fmla="*/ 1011725 w 2485572"/>
                <a:gd name="connsiteY216" fmla="*/ 1381536 h 2538970"/>
                <a:gd name="connsiteX217" fmla="*/ 1000364 w 2485572"/>
                <a:gd name="connsiteY217" fmla="*/ 1381536 h 2538970"/>
                <a:gd name="connsiteX218" fmla="*/ 961167 w 2485572"/>
                <a:gd name="connsiteY218" fmla="*/ 1376140 h 2538970"/>
                <a:gd name="connsiteX219" fmla="*/ 924811 w 2485572"/>
                <a:gd name="connsiteY219" fmla="*/ 1367618 h 2538970"/>
                <a:gd name="connsiteX220" fmla="*/ 919131 w 2485572"/>
                <a:gd name="connsiteY220" fmla="*/ 1367618 h 2538970"/>
                <a:gd name="connsiteX221" fmla="*/ 913450 w 2485572"/>
                <a:gd name="connsiteY221" fmla="*/ 1364778 h 2538970"/>
                <a:gd name="connsiteX222" fmla="*/ 908053 w 2485572"/>
                <a:gd name="connsiteY222" fmla="*/ 1364778 h 2538970"/>
                <a:gd name="connsiteX223" fmla="*/ 877094 w 2485572"/>
                <a:gd name="connsiteY223" fmla="*/ 1381536 h 2538970"/>
                <a:gd name="connsiteX224" fmla="*/ 868857 w 2485572"/>
                <a:gd name="connsiteY224" fmla="*/ 1390057 h 2538970"/>
                <a:gd name="connsiteX225" fmla="*/ 835057 w 2485572"/>
                <a:gd name="connsiteY225" fmla="*/ 1434934 h 2538970"/>
                <a:gd name="connsiteX226" fmla="*/ 832217 w 2485572"/>
                <a:gd name="connsiteY226" fmla="*/ 1440331 h 2538970"/>
                <a:gd name="connsiteX227" fmla="*/ 832217 w 2485572"/>
                <a:gd name="connsiteY227" fmla="*/ 1446012 h 2538970"/>
                <a:gd name="connsiteX228" fmla="*/ 767741 w 2485572"/>
                <a:gd name="connsiteY228" fmla="*/ 1513327 h 2538970"/>
                <a:gd name="connsiteX229" fmla="*/ 711787 w 2485572"/>
                <a:gd name="connsiteY229" fmla="*/ 1535766 h 2538970"/>
                <a:gd name="connsiteX230" fmla="*/ 686508 w 2485572"/>
                <a:gd name="connsiteY230" fmla="*/ 1541447 h 2538970"/>
                <a:gd name="connsiteX231" fmla="*/ 661513 w 2485572"/>
                <a:gd name="connsiteY231" fmla="*/ 1549684 h 2538970"/>
                <a:gd name="connsiteX232" fmla="*/ 658672 w 2485572"/>
                <a:gd name="connsiteY232" fmla="*/ 1552524 h 2538970"/>
                <a:gd name="connsiteX233" fmla="*/ 652992 w 2485572"/>
                <a:gd name="connsiteY233" fmla="*/ 1555364 h 2538970"/>
                <a:gd name="connsiteX234" fmla="*/ 624873 w 2485572"/>
                <a:gd name="connsiteY234" fmla="*/ 1561045 h 2538970"/>
                <a:gd name="connsiteX235" fmla="*/ 619476 w 2485572"/>
                <a:gd name="connsiteY235" fmla="*/ 1558205 h 2538970"/>
                <a:gd name="connsiteX236" fmla="*/ 616636 w 2485572"/>
                <a:gd name="connsiteY236" fmla="*/ 1555364 h 2538970"/>
                <a:gd name="connsiteX237" fmla="*/ 597037 w 2485572"/>
                <a:gd name="connsiteY237" fmla="*/ 1532926 h 2538970"/>
                <a:gd name="connsiteX238" fmla="*/ 594197 w 2485572"/>
                <a:gd name="connsiteY238" fmla="*/ 1521848 h 2538970"/>
                <a:gd name="connsiteX239" fmla="*/ 591357 w 2485572"/>
                <a:gd name="connsiteY239" fmla="*/ 1519008 h 2538970"/>
                <a:gd name="connsiteX240" fmla="*/ 566078 w 2485572"/>
                <a:gd name="connsiteY240" fmla="*/ 1482368 h 2538970"/>
                <a:gd name="connsiteX241" fmla="*/ 560397 w 2485572"/>
                <a:gd name="connsiteY241" fmla="*/ 1471291 h 2538970"/>
                <a:gd name="connsiteX242" fmla="*/ 555000 w 2485572"/>
                <a:gd name="connsiteY242" fmla="*/ 1465610 h 2538970"/>
                <a:gd name="connsiteX243" fmla="*/ 498762 w 2485572"/>
                <a:gd name="connsiteY243" fmla="*/ 1432094 h 2538970"/>
                <a:gd name="connsiteX244" fmla="*/ 490525 w 2485572"/>
                <a:gd name="connsiteY244" fmla="*/ 1429254 h 2538970"/>
                <a:gd name="connsiteX245" fmla="*/ 487685 w 2485572"/>
                <a:gd name="connsiteY245" fmla="*/ 1429254 h 2538970"/>
                <a:gd name="connsiteX246" fmla="*/ 462406 w 2485572"/>
                <a:gd name="connsiteY246" fmla="*/ 1426413 h 2538970"/>
                <a:gd name="connsiteX247" fmla="*/ 400770 w 2485572"/>
                <a:gd name="connsiteY247" fmla="*/ 1426413 h 2538970"/>
                <a:gd name="connsiteX248" fmla="*/ 392250 w 2485572"/>
                <a:gd name="connsiteY248" fmla="*/ 1423573 h 2538970"/>
                <a:gd name="connsiteX249" fmla="*/ 384013 w 2485572"/>
                <a:gd name="connsiteY249" fmla="*/ 1420733 h 2538970"/>
                <a:gd name="connsiteX250" fmla="*/ 375492 w 2485572"/>
                <a:gd name="connsiteY250" fmla="*/ 1420733 h 2538970"/>
                <a:gd name="connsiteX251" fmla="*/ 319537 w 2485572"/>
                <a:gd name="connsiteY251" fmla="*/ 1409655 h 2538970"/>
                <a:gd name="connsiteX252" fmla="*/ 313856 w 2485572"/>
                <a:gd name="connsiteY252" fmla="*/ 1406815 h 2538970"/>
                <a:gd name="connsiteX253" fmla="*/ 308176 w 2485572"/>
                <a:gd name="connsiteY253" fmla="*/ 1406815 h 2538970"/>
                <a:gd name="connsiteX254" fmla="*/ 297098 w 2485572"/>
                <a:gd name="connsiteY254" fmla="*/ 1401134 h 2538970"/>
                <a:gd name="connsiteX255" fmla="*/ 221546 w 2485572"/>
                <a:gd name="connsiteY255" fmla="*/ 1392898 h 2538970"/>
                <a:gd name="connsiteX256" fmla="*/ 213025 w 2485572"/>
                <a:gd name="connsiteY256" fmla="*/ 1392898 h 2538970"/>
                <a:gd name="connsiteX257" fmla="*/ 204504 w 2485572"/>
                <a:gd name="connsiteY257" fmla="*/ 1395738 h 2538970"/>
                <a:gd name="connsiteX258" fmla="*/ 154230 w 2485572"/>
                <a:gd name="connsiteY258" fmla="*/ 1406815 h 2538970"/>
                <a:gd name="connsiteX259" fmla="*/ 148549 w 2485572"/>
                <a:gd name="connsiteY259" fmla="*/ 1403975 h 2538970"/>
                <a:gd name="connsiteX260" fmla="*/ 137472 w 2485572"/>
                <a:gd name="connsiteY260" fmla="*/ 1398294 h 2538970"/>
                <a:gd name="connsiteX261" fmla="*/ 131791 w 2485572"/>
                <a:gd name="connsiteY261" fmla="*/ 1398294 h 2538970"/>
                <a:gd name="connsiteX262" fmla="*/ 67316 w 2485572"/>
                <a:gd name="connsiteY262" fmla="*/ 1418177 h 2538970"/>
                <a:gd name="connsiteX263" fmla="*/ 58795 w 2485572"/>
                <a:gd name="connsiteY263" fmla="*/ 1420733 h 2538970"/>
                <a:gd name="connsiteX264" fmla="*/ 50558 w 2485572"/>
                <a:gd name="connsiteY264" fmla="*/ 1423573 h 2538970"/>
                <a:gd name="connsiteX265" fmla="*/ 42037 w 2485572"/>
                <a:gd name="connsiteY265" fmla="*/ 1423573 h 2538970"/>
                <a:gd name="connsiteX266" fmla="*/ 5681 w 2485572"/>
                <a:gd name="connsiteY266" fmla="*/ 1432094 h 2538970"/>
                <a:gd name="connsiteX267" fmla="*/ 2840 w 2485572"/>
                <a:gd name="connsiteY267" fmla="*/ 1403975 h 2538970"/>
                <a:gd name="connsiteX268" fmla="*/ 0 w 2485572"/>
                <a:gd name="connsiteY268" fmla="*/ 1395738 h 2538970"/>
                <a:gd name="connsiteX269" fmla="*/ 5681 w 2485572"/>
                <a:gd name="connsiteY269" fmla="*/ 1373299 h 2538970"/>
                <a:gd name="connsiteX270" fmla="*/ 5681 w 2485572"/>
                <a:gd name="connsiteY270" fmla="*/ 1361938 h 2538970"/>
                <a:gd name="connsiteX271" fmla="*/ 11361 w 2485572"/>
                <a:gd name="connsiteY271" fmla="*/ 1345180 h 2538970"/>
                <a:gd name="connsiteX272" fmla="*/ 42037 w 2485572"/>
                <a:gd name="connsiteY272" fmla="*/ 1305983 h 2538970"/>
                <a:gd name="connsiteX273" fmla="*/ 47718 w 2485572"/>
                <a:gd name="connsiteY273" fmla="*/ 1294622 h 2538970"/>
                <a:gd name="connsiteX274" fmla="*/ 39197 w 2485572"/>
                <a:gd name="connsiteY274" fmla="*/ 1275024 h 2538970"/>
                <a:gd name="connsiteX275" fmla="*/ 33516 w 2485572"/>
                <a:gd name="connsiteY275" fmla="*/ 1269627 h 2538970"/>
                <a:gd name="connsiteX276" fmla="*/ 33516 w 2485572"/>
                <a:gd name="connsiteY276" fmla="*/ 1244348 h 2538970"/>
                <a:gd name="connsiteX277" fmla="*/ 64475 w 2485572"/>
                <a:gd name="connsiteY277" fmla="*/ 1213389 h 2538970"/>
                <a:gd name="connsiteX278" fmla="*/ 81233 w 2485572"/>
                <a:gd name="connsiteY278" fmla="*/ 1199471 h 2538970"/>
                <a:gd name="connsiteX279" fmla="*/ 86914 w 2485572"/>
                <a:gd name="connsiteY279" fmla="*/ 1190950 h 2538970"/>
                <a:gd name="connsiteX280" fmla="*/ 97991 w 2485572"/>
                <a:gd name="connsiteY280" fmla="*/ 1160275 h 2538970"/>
                <a:gd name="connsiteX281" fmla="*/ 95435 w 2485572"/>
                <a:gd name="connsiteY281" fmla="*/ 1151753 h 2538970"/>
                <a:gd name="connsiteX282" fmla="*/ 95435 w 2485572"/>
                <a:gd name="connsiteY282" fmla="*/ 1121078 h 2538970"/>
                <a:gd name="connsiteX283" fmla="*/ 100832 w 2485572"/>
                <a:gd name="connsiteY283" fmla="*/ 1112557 h 2538970"/>
                <a:gd name="connsiteX284" fmla="*/ 103672 w 2485572"/>
                <a:gd name="connsiteY284" fmla="*/ 1106876 h 2538970"/>
                <a:gd name="connsiteX285" fmla="*/ 154230 w 2485572"/>
                <a:gd name="connsiteY285" fmla="*/ 1070520 h 2538970"/>
                <a:gd name="connsiteX286" fmla="*/ 176668 w 2485572"/>
                <a:gd name="connsiteY286" fmla="*/ 1045241 h 2538970"/>
                <a:gd name="connsiteX287" fmla="*/ 176668 w 2485572"/>
                <a:gd name="connsiteY287" fmla="*/ 1037004 h 2538970"/>
                <a:gd name="connsiteX288" fmla="*/ 173828 w 2485572"/>
                <a:gd name="connsiteY288" fmla="*/ 1028483 h 2538970"/>
                <a:gd name="connsiteX289" fmla="*/ 157070 w 2485572"/>
                <a:gd name="connsiteY289" fmla="*/ 1008885 h 2538970"/>
                <a:gd name="connsiteX290" fmla="*/ 154230 w 2485572"/>
                <a:gd name="connsiteY290" fmla="*/ 1000648 h 2538970"/>
                <a:gd name="connsiteX291" fmla="*/ 157070 w 2485572"/>
                <a:gd name="connsiteY291" fmla="*/ 964008 h 2538970"/>
                <a:gd name="connsiteX292" fmla="*/ 154230 w 2485572"/>
                <a:gd name="connsiteY292" fmla="*/ 955771 h 2538970"/>
                <a:gd name="connsiteX293" fmla="*/ 126111 w 2485572"/>
                <a:gd name="connsiteY293" fmla="*/ 930492 h 2538970"/>
                <a:gd name="connsiteX294" fmla="*/ 112193 w 2485572"/>
                <a:gd name="connsiteY294" fmla="*/ 927652 h 2538970"/>
                <a:gd name="connsiteX295" fmla="*/ 109353 w 2485572"/>
                <a:gd name="connsiteY295" fmla="*/ 921971 h 2538970"/>
                <a:gd name="connsiteX296" fmla="*/ 109353 w 2485572"/>
                <a:gd name="connsiteY296" fmla="*/ 908053 h 2538970"/>
                <a:gd name="connsiteX297" fmla="*/ 117590 w 2485572"/>
                <a:gd name="connsiteY297" fmla="*/ 891295 h 2538970"/>
                <a:gd name="connsiteX298" fmla="*/ 123270 w 2485572"/>
                <a:gd name="connsiteY298" fmla="*/ 885615 h 2538970"/>
                <a:gd name="connsiteX299" fmla="*/ 148549 w 2485572"/>
                <a:gd name="connsiteY299" fmla="*/ 866016 h 2538970"/>
                <a:gd name="connsiteX300" fmla="*/ 128951 w 2485572"/>
                <a:gd name="connsiteY300" fmla="*/ 840738 h 2538970"/>
                <a:gd name="connsiteX301" fmla="*/ 126111 w 2485572"/>
                <a:gd name="connsiteY301" fmla="*/ 821139 h 2538970"/>
                <a:gd name="connsiteX302" fmla="*/ 140028 w 2485572"/>
                <a:gd name="connsiteY302" fmla="*/ 812618 h 2538970"/>
                <a:gd name="connsiteX303" fmla="*/ 142869 w 2485572"/>
                <a:gd name="connsiteY303" fmla="*/ 790464 h 2538970"/>
                <a:gd name="connsiteX304" fmla="*/ 154230 w 2485572"/>
                <a:gd name="connsiteY304" fmla="*/ 773422 h 2538970"/>
                <a:gd name="connsiteX305" fmla="*/ 157070 w 2485572"/>
                <a:gd name="connsiteY305" fmla="*/ 762344 h 2538970"/>
                <a:gd name="connsiteX306" fmla="*/ 157070 w 2485572"/>
                <a:gd name="connsiteY306" fmla="*/ 753824 h 2538970"/>
                <a:gd name="connsiteX307" fmla="*/ 145709 w 2485572"/>
                <a:gd name="connsiteY307" fmla="*/ 731385 h 2538970"/>
                <a:gd name="connsiteX308" fmla="*/ 145709 w 2485572"/>
                <a:gd name="connsiteY308" fmla="*/ 723148 h 2538970"/>
                <a:gd name="connsiteX309" fmla="*/ 159627 w 2485572"/>
                <a:gd name="connsiteY309" fmla="*/ 714627 h 2538970"/>
                <a:gd name="connsiteX310" fmla="*/ 204504 w 2485572"/>
                <a:gd name="connsiteY310" fmla="*/ 708946 h 2538970"/>
                <a:gd name="connsiteX311" fmla="*/ 232623 w 2485572"/>
                <a:gd name="connsiteY311" fmla="*/ 678271 h 2538970"/>
                <a:gd name="connsiteX312" fmla="*/ 232623 w 2485572"/>
                <a:gd name="connsiteY312" fmla="*/ 666909 h 2538970"/>
                <a:gd name="connsiteX313" fmla="*/ 215865 w 2485572"/>
                <a:gd name="connsiteY313" fmla="*/ 644755 h 2538970"/>
                <a:gd name="connsiteX314" fmla="*/ 218705 w 2485572"/>
                <a:gd name="connsiteY314" fmla="*/ 613795 h 2538970"/>
                <a:gd name="connsiteX315" fmla="*/ 241144 w 2485572"/>
                <a:gd name="connsiteY315" fmla="*/ 582836 h 2538970"/>
                <a:gd name="connsiteX316" fmla="*/ 252221 w 2485572"/>
                <a:gd name="connsiteY316" fmla="*/ 571758 h 2538970"/>
                <a:gd name="connsiteX317" fmla="*/ 285737 w 2485572"/>
                <a:gd name="connsiteY317" fmla="*/ 524041 h 2538970"/>
                <a:gd name="connsiteX318" fmla="*/ 291418 w 2485572"/>
                <a:gd name="connsiteY318" fmla="*/ 518644 h 2538970"/>
                <a:gd name="connsiteX319" fmla="*/ 322377 w 2485572"/>
                <a:gd name="connsiteY319" fmla="*/ 518644 h 2538970"/>
                <a:gd name="connsiteX320" fmla="*/ 333455 w 2485572"/>
                <a:gd name="connsiteY320" fmla="*/ 510123 h 2538970"/>
                <a:gd name="connsiteX321" fmla="*/ 341976 w 2485572"/>
                <a:gd name="connsiteY321" fmla="*/ 482004 h 2538970"/>
                <a:gd name="connsiteX322" fmla="*/ 347372 w 2485572"/>
                <a:gd name="connsiteY322" fmla="*/ 476607 h 2538970"/>
                <a:gd name="connsiteX323" fmla="*/ 386853 w 2485572"/>
                <a:gd name="connsiteY323" fmla="*/ 459565 h 2538970"/>
                <a:gd name="connsiteX324" fmla="*/ 389409 w 2485572"/>
                <a:gd name="connsiteY324" fmla="*/ 454169 h 2538970"/>
                <a:gd name="connsiteX325" fmla="*/ 400770 w 2485572"/>
                <a:gd name="connsiteY325" fmla="*/ 434570 h 2538970"/>
                <a:gd name="connsiteX326" fmla="*/ 414688 w 2485572"/>
                <a:gd name="connsiteY326" fmla="*/ 392534 h 2538970"/>
                <a:gd name="connsiteX327" fmla="*/ 428890 w 2485572"/>
                <a:gd name="connsiteY327" fmla="*/ 341976 h 2538970"/>
                <a:gd name="connsiteX328" fmla="*/ 434286 w 2485572"/>
                <a:gd name="connsiteY328" fmla="*/ 255062 h 2538970"/>
                <a:gd name="connsiteX329" fmla="*/ 437127 w 2485572"/>
                <a:gd name="connsiteY329" fmla="*/ 252221 h 2538970"/>
                <a:gd name="connsiteX330" fmla="*/ 448488 w 2485572"/>
                <a:gd name="connsiteY330" fmla="*/ 235463 h 2538970"/>
                <a:gd name="connsiteX331" fmla="*/ 468086 w 2485572"/>
                <a:gd name="connsiteY331" fmla="*/ 221546 h 2538970"/>
                <a:gd name="connsiteX332" fmla="*/ 501602 w 2485572"/>
                <a:gd name="connsiteY332" fmla="*/ 215865 h 2538970"/>
                <a:gd name="connsiteX333" fmla="*/ 512964 w 2485572"/>
                <a:gd name="connsiteY333" fmla="*/ 213025 h 2538970"/>
                <a:gd name="connsiteX334" fmla="*/ 555000 w 2485572"/>
                <a:gd name="connsiteY334" fmla="*/ 187746 h 2538970"/>
                <a:gd name="connsiteX335" fmla="*/ 557557 w 2485572"/>
                <a:gd name="connsiteY335" fmla="*/ 182349 h 2538970"/>
                <a:gd name="connsiteX336" fmla="*/ 602434 w 2485572"/>
                <a:gd name="connsiteY336" fmla="*/ 131791 h 2538970"/>
                <a:gd name="connsiteX337" fmla="*/ 605274 w 2485572"/>
                <a:gd name="connsiteY337" fmla="*/ 123270 h 2538970"/>
                <a:gd name="connsiteX338" fmla="*/ 594197 w 2485572"/>
                <a:gd name="connsiteY338" fmla="*/ 70156 h 2538970"/>
                <a:gd name="connsiteX339" fmla="*/ 650151 w 2485572"/>
                <a:gd name="connsiteY339" fmla="*/ 92595 h 2538970"/>
                <a:gd name="connsiteX340" fmla="*/ 664069 w 2485572"/>
                <a:gd name="connsiteY340" fmla="*/ 92595 h 2538970"/>
                <a:gd name="connsiteX341" fmla="*/ 689348 w 2485572"/>
                <a:gd name="connsiteY341" fmla="*/ 98275 h 2538970"/>
                <a:gd name="connsiteX342" fmla="*/ 723148 w 2485572"/>
                <a:gd name="connsiteY342" fmla="*/ 89754 h 2538970"/>
                <a:gd name="connsiteX343" fmla="*/ 725704 w 2485572"/>
                <a:gd name="connsiteY343" fmla="*/ 92595 h 2538970"/>
                <a:gd name="connsiteX344" fmla="*/ 731385 w 2485572"/>
                <a:gd name="connsiteY344" fmla="*/ 92595 h 2538970"/>
                <a:gd name="connsiteX345" fmla="*/ 737065 w 2485572"/>
                <a:gd name="connsiteY345" fmla="*/ 95435 h 2538970"/>
                <a:gd name="connsiteX346" fmla="*/ 742746 w 2485572"/>
                <a:gd name="connsiteY346" fmla="*/ 95435 h 2538970"/>
                <a:gd name="connsiteX347" fmla="*/ 779102 w 2485572"/>
                <a:gd name="connsiteY347" fmla="*/ 75837 h 2538970"/>
                <a:gd name="connsiteX348" fmla="*/ 818299 w 2485572"/>
                <a:gd name="connsiteY348" fmla="*/ 39197 h 2538970"/>
                <a:gd name="connsiteX349" fmla="*/ 823980 w 2485572"/>
                <a:gd name="connsiteY349" fmla="*/ 33800 h 2538970"/>
                <a:gd name="connsiteX350" fmla="*/ 851815 w 2485572"/>
                <a:gd name="connsiteY350" fmla="*/ 19598 h 2538970"/>
                <a:gd name="connsiteX351" fmla="*/ 854655 w 2485572"/>
                <a:gd name="connsiteY351" fmla="*/ 14202 h 2538970"/>
                <a:gd name="connsiteX352" fmla="*/ 888455 w 2485572"/>
                <a:gd name="connsiteY352" fmla="*/ 8521 h 2538970"/>
                <a:gd name="connsiteX353" fmla="*/ 893852 w 2485572"/>
                <a:gd name="connsiteY353" fmla="*/ 11361 h 2538970"/>
                <a:gd name="connsiteX354" fmla="*/ 933332 w 2485572"/>
                <a:gd name="connsiteY354" fmla="*/ 36640 h 2538970"/>
                <a:gd name="connsiteX355" fmla="*/ 938729 w 2485572"/>
                <a:gd name="connsiteY355" fmla="*/ 42037 h 2538970"/>
                <a:gd name="connsiteX356" fmla="*/ 969689 w 2485572"/>
                <a:gd name="connsiteY356" fmla="*/ 61635 h 2538970"/>
                <a:gd name="connsiteX357" fmla="*/ 972529 w 2485572"/>
                <a:gd name="connsiteY357" fmla="*/ 64475 h 2538970"/>
                <a:gd name="connsiteX358" fmla="*/ 977925 w 2485572"/>
                <a:gd name="connsiteY358" fmla="*/ 67316 h 2538970"/>
                <a:gd name="connsiteX359" fmla="*/ 1011725 w 2485572"/>
                <a:gd name="connsiteY359" fmla="*/ 67316 h 2538970"/>
                <a:gd name="connsiteX360" fmla="*/ 1031324 w 2485572"/>
                <a:gd name="connsiteY360" fmla="*/ 64475 h 2538970"/>
                <a:gd name="connsiteX361" fmla="*/ 1042401 w 2485572"/>
                <a:gd name="connsiteY361" fmla="*/ 64475 h 2538970"/>
                <a:gd name="connsiteX362" fmla="*/ 1104036 w 2485572"/>
                <a:gd name="connsiteY362" fmla="*/ 70156 h 2538970"/>
                <a:gd name="connsiteX363" fmla="*/ 1109717 w 2485572"/>
                <a:gd name="connsiteY363" fmla="*/ 75837 h 2538970"/>
                <a:gd name="connsiteX364" fmla="*/ 1118238 w 2485572"/>
                <a:gd name="connsiteY364" fmla="*/ 81233 h 2538970"/>
                <a:gd name="connsiteX365" fmla="*/ 1121078 w 2485572"/>
                <a:gd name="connsiteY365" fmla="*/ 84074 h 2538970"/>
                <a:gd name="connsiteX366" fmla="*/ 1143517 w 2485572"/>
                <a:gd name="connsiteY366" fmla="*/ 95435 h 2538970"/>
                <a:gd name="connsiteX367" fmla="*/ 1151754 w 2485572"/>
                <a:gd name="connsiteY367" fmla="*/ 100832 h 2538970"/>
                <a:gd name="connsiteX368" fmla="*/ 1171352 w 2485572"/>
                <a:gd name="connsiteY368" fmla="*/ 100832 h 2538970"/>
                <a:gd name="connsiteX369" fmla="*/ 1174192 w 2485572"/>
                <a:gd name="connsiteY369" fmla="*/ 98275 h 2538970"/>
                <a:gd name="connsiteX370" fmla="*/ 1188110 w 2485572"/>
                <a:gd name="connsiteY370" fmla="*/ 89754 h 2538970"/>
                <a:gd name="connsiteX371" fmla="*/ 1193791 w 2485572"/>
                <a:gd name="connsiteY371" fmla="*/ 84074 h 2538970"/>
                <a:gd name="connsiteX372" fmla="*/ 1238668 w 2485572"/>
                <a:gd name="connsiteY372" fmla="*/ 75837 h 2538970"/>
                <a:gd name="connsiteX373" fmla="*/ 1244348 w 2485572"/>
                <a:gd name="connsiteY373" fmla="*/ 78677 h 2538970"/>
                <a:gd name="connsiteX374" fmla="*/ 1272184 w 2485572"/>
                <a:gd name="connsiteY374" fmla="*/ 75837 h 2538970"/>
                <a:gd name="connsiteX375" fmla="*/ 1280705 w 2485572"/>
                <a:gd name="connsiteY375" fmla="*/ 72996 h 2538970"/>
                <a:gd name="connsiteX376" fmla="*/ 1286385 w 2485572"/>
                <a:gd name="connsiteY376" fmla="*/ 72996 h 2538970"/>
                <a:gd name="connsiteX377" fmla="*/ 1348020 w 2485572"/>
                <a:gd name="connsiteY377" fmla="*/ 50558 h 2538970"/>
                <a:gd name="connsiteX378" fmla="*/ 1350861 w 2485572"/>
                <a:gd name="connsiteY378" fmla="*/ 50558 h 2538970"/>
                <a:gd name="connsiteX379" fmla="*/ 1392898 w 2485572"/>
                <a:gd name="connsiteY379" fmla="*/ 39197 h 2538970"/>
                <a:gd name="connsiteX380" fmla="*/ 1406815 w 2485572"/>
                <a:gd name="connsiteY380" fmla="*/ 39197 h 2538970"/>
                <a:gd name="connsiteX381" fmla="*/ 1459929 w 2485572"/>
                <a:gd name="connsiteY381" fmla="*/ 36640 h 2538970"/>
                <a:gd name="connsiteX382" fmla="*/ 1468450 w 2485572"/>
                <a:gd name="connsiteY382" fmla="*/ 36640 h 2538970"/>
                <a:gd name="connsiteX383" fmla="*/ 1474131 w 2485572"/>
                <a:gd name="connsiteY383" fmla="*/ 33800 h 2538970"/>
                <a:gd name="connsiteX384" fmla="*/ 1479528 w 2485572"/>
                <a:gd name="connsiteY384" fmla="*/ 30960 h 2538970"/>
                <a:gd name="connsiteX385" fmla="*/ 1485208 w 2485572"/>
                <a:gd name="connsiteY385" fmla="*/ 30960 h 2538970"/>
                <a:gd name="connsiteX386" fmla="*/ 1544003 w 2485572"/>
                <a:gd name="connsiteY386" fmla="*/ 16758 h 2538970"/>
                <a:gd name="connsiteX387" fmla="*/ 1549684 w 2485572"/>
                <a:gd name="connsiteY387" fmla="*/ 14202 h 2538970"/>
                <a:gd name="connsiteX388" fmla="*/ 1555364 w 2485572"/>
                <a:gd name="connsiteY388" fmla="*/ 14202 h 2538970"/>
                <a:gd name="connsiteX389" fmla="*/ 1563601 w 2485572"/>
                <a:gd name="connsiteY389" fmla="*/ 11361 h 2538970"/>
                <a:gd name="connsiteX390" fmla="*/ 1614159 w 2485572"/>
                <a:gd name="connsiteY390" fmla="*/ 22439 h 2538970"/>
                <a:gd name="connsiteX391" fmla="*/ 1619840 w 2485572"/>
                <a:gd name="connsiteY391" fmla="*/ 19598 h 2538970"/>
                <a:gd name="connsiteX392" fmla="*/ 1630917 w 2485572"/>
                <a:gd name="connsiteY392" fmla="*/ 16758 h 2538970"/>
                <a:gd name="connsiteX393" fmla="*/ 1645119 w 2485572"/>
                <a:gd name="connsiteY393" fmla="*/ 8521 h 2538970"/>
                <a:gd name="connsiteX394" fmla="*/ 1653356 w 2485572"/>
                <a:gd name="connsiteY394" fmla="*/ 5681 h 2538970"/>
                <a:gd name="connsiteX395" fmla="*/ 1689712 w 2485572"/>
                <a:gd name="connsiteY395" fmla="*/ 0 h 2538970"/>
                <a:gd name="connsiteX396" fmla="*/ 1698233 w 2485572"/>
                <a:gd name="connsiteY396" fmla="*/ 11361 h 2538970"/>
                <a:gd name="connsiteX397" fmla="*/ 1703914 w 2485572"/>
                <a:gd name="connsiteY397" fmla="*/ 14202 h 2538970"/>
                <a:gd name="connsiteX398" fmla="*/ 1709310 w 2485572"/>
                <a:gd name="connsiteY398" fmla="*/ 16758 h 2538970"/>
                <a:gd name="connsiteX399" fmla="*/ 1717831 w 2485572"/>
                <a:gd name="connsiteY399" fmla="*/ 16758 h 2538970"/>
                <a:gd name="connsiteX400" fmla="*/ 1757028 w 2485572"/>
                <a:gd name="connsiteY400" fmla="*/ 22439 h 2538970"/>
                <a:gd name="connsiteX401" fmla="*/ 1762708 w 2485572"/>
                <a:gd name="connsiteY401" fmla="*/ 25279 h 2538970"/>
                <a:gd name="connsiteX402" fmla="*/ 1768389 w 2485572"/>
                <a:gd name="connsiteY402" fmla="*/ 25279 h 2538970"/>
                <a:gd name="connsiteX403" fmla="*/ 1787987 w 2485572"/>
                <a:gd name="connsiteY403" fmla="*/ 33800 h 2538970"/>
                <a:gd name="connsiteX404" fmla="*/ 1793384 w 2485572"/>
                <a:gd name="connsiteY404" fmla="*/ 33800 h 2538970"/>
                <a:gd name="connsiteX405" fmla="*/ 1801905 w 2485572"/>
                <a:gd name="connsiteY405" fmla="*/ 36640 h 2538970"/>
                <a:gd name="connsiteX406" fmla="*/ 1835421 w 2485572"/>
                <a:gd name="connsiteY406" fmla="*/ 42037 h 2538970"/>
                <a:gd name="connsiteX407" fmla="*/ 1891659 w 2485572"/>
                <a:gd name="connsiteY407" fmla="*/ 61635 h 2538970"/>
                <a:gd name="connsiteX408" fmla="*/ 1897340 w 2485572"/>
                <a:gd name="connsiteY408" fmla="*/ 64475 h 2538970"/>
                <a:gd name="connsiteX409" fmla="*/ 1899896 w 2485572"/>
                <a:gd name="connsiteY409" fmla="*/ 67316 h 2538970"/>
                <a:gd name="connsiteX410" fmla="*/ 1944774 w 2485572"/>
                <a:gd name="connsiteY410" fmla="*/ 123270 h 2538970"/>
                <a:gd name="connsiteX411" fmla="*/ 1947614 w 2485572"/>
                <a:gd name="connsiteY411" fmla="*/ 128951 h 2538970"/>
                <a:gd name="connsiteX412" fmla="*/ 1950454 w 2485572"/>
                <a:gd name="connsiteY412" fmla="*/ 131791 h 2538970"/>
                <a:gd name="connsiteX413" fmla="*/ 1956135 w 2485572"/>
                <a:gd name="connsiteY413" fmla="*/ 140312 h 2538970"/>
                <a:gd name="connsiteX414" fmla="*/ 1958975 w 2485572"/>
                <a:gd name="connsiteY414" fmla="*/ 145709 h 2538970"/>
                <a:gd name="connsiteX415" fmla="*/ 1961532 w 2485572"/>
                <a:gd name="connsiteY415" fmla="*/ 154230 h 2538970"/>
                <a:gd name="connsiteX416" fmla="*/ 1998172 w 2485572"/>
                <a:gd name="connsiteY416" fmla="*/ 204788 h 2538970"/>
                <a:gd name="connsiteX417" fmla="*/ 2003569 w 2485572"/>
                <a:gd name="connsiteY417" fmla="*/ 207344 h 2538970"/>
                <a:gd name="connsiteX418" fmla="*/ 2009249 w 2485572"/>
                <a:gd name="connsiteY418" fmla="*/ 210184 h 2538970"/>
                <a:gd name="connsiteX419" fmla="*/ 2017770 w 2485572"/>
                <a:gd name="connsiteY419" fmla="*/ 210184 h 2538970"/>
                <a:gd name="connsiteX420" fmla="*/ 2026007 w 2485572"/>
                <a:gd name="connsiteY420" fmla="*/ 213025 h 2538970"/>
                <a:gd name="connsiteX421" fmla="*/ 2037368 w 2485572"/>
                <a:gd name="connsiteY421" fmla="*/ 215865 h 2538970"/>
                <a:gd name="connsiteX422" fmla="*/ 2099003 w 2485572"/>
                <a:gd name="connsiteY422" fmla="*/ 221546 h 2538970"/>
                <a:gd name="connsiteX423" fmla="*/ 2104684 w 2485572"/>
                <a:gd name="connsiteY423" fmla="*/ 224386 h 2538970"/>
                <a:gd name="connsiteX424" fmla="*/ 2112921 w 2485572"/>
                <a:gd name="connsiteY424" fmla="*/ 224386 h 2538970"/>
                <a:gd name="connsiteX425" fmla="*/ 2124283 w 2485572"/>
                <a:gd name="connsiteY425" fmla="*/ 229783 h 2538970"/>
                <a:gd name="connsiteX426" fmla="*/ 2177397 w 2485572"/>
                <a:gd name="connsiteY426" fmla="*/ 229783 h 2538970"/>
                <a:gd name="connsiteX427" fmla="*/ 2185918 w 2485572"/>
                <a:gd name="connsiteY427" fmla="*/ 232623 h 2538970"/>
                <a:gd name="connsiteX428" fmla="*/ 2213753 w 2485572"/>
                <a:gd name="connsiteY428" fmla="*/ 226942 h 2538970"/>
                <a:gd name="connsiteX429" fmla="*/ 2219434 w 2485572"/>
                <a:gd name="connsiteY429" fmla="*/ 224386 h 2538970"/>
                <a:gd name="connsiteX430" fmla="*/ 2241872 w 2485572"/>
                <a:gd name="connsiteY430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36191 w 2485572"/>
                <a:gd name="connsiteY70" fmla="*/ 1992491 h 2538970"/>
                <a:gd name="connsiteX71" fmla="*/ 2239032 w 2485572"/>
                <a:gd name="connsiteY71" fmla="*/ 1995331 h 2538970"/>
                <a:gd name="connsiteX72" fmla="*/ 2250393 w 2485572"/>
                <a:gd name="connsiteY72" fmla="*/ 2014929 h 2538970"/>
                <a:gd name="connsiteX73" fmla="*/ 2278228 w 2485572"/>
                <a:gd name="connsiteY73" fmla="*/ 2048445 h 2538970"/>
                <a:gd name="connsiteX74" fmla="*/ 2286749 w 2485572"/>
                <a:gd name="connsiteY74" fmla="*/ 2065488 h 2538970"/>
                <a:gd name="connsiteX75" fmla="*/ 2295270 w 2485572"/>
                <a:gd name="connsiteY75" fmla="*/ 2085086 h 2538970"/>
                <a:gd name="connsiteX76" fmla="*/ 2295270 w 2485572"/>
                <a:gd name="connsiteY76" fmla="*/ 2087926 h 2538970"/>
                <a:gd name="connsiteX77" fmla="*/ 2292430 w 2485572"/>
                <a:gd name="connsiteY77" fmla="*/ 2093323 h 2538970"/>
                <a:gd name="connsiteX78" fmla="*/ 2275388 w 2485572"/>
                <a:gd name="connsiteY78" fmla="*/ 2127123 h 2538970"/>
                <a:gd name="connsiteX79" fmla="*/ 2275388 w 2485572"/>
                <a:gd name="connsiteY79" fmla="*/ 2132519 h 2538970"/>
                <a:gd name="connsiteX80" fmla="*/ 2272832 w 2485572"/>
                <a:gd name="connsiteY80" fmla="*/ 2138200 h 2538970"/>
                <a:gd name="connsiteX81" fmla="*/ 2283909 w 2485572"/>
                <a:gd name="connsiteY81" fmla="*/ 2172000 h 2538970"/>
                <a:gd name="connsiteX82" fmla="*/ 2295270 w 2485572"/>
                <a:gd name="connsiteY82" fmla="*/ 2199835 h 2538970"/>
                <a:gd name="connsiteX83" fmla="*/ 2295270 w 2485572"/>
                <a:gd name="connsiteY83" fmla="*/ 2205516 h 2538970"/>
                <a:gd name="connsiteX84" fmla="*/ 2297827 w 2485572"/>
                <a:gd name="connsiteY84" fmla="*/ 2211196 h 2538970"/>
                <a:gd name="connsiteX85" fmla="*/ 2295270 w 2485572"/>
                <a:gd name="connsiteY85" fmla="*/ 2216593 h 2538970"/>
                <a:gd name="connsiteX86" fmla="*/ 2275388 w 2485572"/>
                <a:gd name="connsiteY86" fmla="*/ 2272832 h 2538970"/>
                <a:gd name="connsiteX87" fmla="*/ 2275388 w 2485572"/>
                <a:gd name="connsiteY87" fmla="*/ 2278512 h 2538970"/>
                <a:gd name="connsiteX88" fmla="*/ 2272832 w 2485572"/>
                <a:gd name="connsiteY88" fmla="*/ 2283909 h 2538970"/>
                <a:gd name="connsiteX89" fmla="*/ 2269991 w 2485572"/>
                <a:gd name="connsiteY89" fmla="*/ 2312028 h 2538970"/>
                <a:gd name="connsiteX90" fmla="*/ 2269991 w 2485572"/>
                <a:gd name="connsiteY90" fmla="*/ 2317709 h 2538970"/>
                <a:gd name="connsiteX91" fmla="*/ 2278228 w 2485572"/>
                <a:gd name="connsiteY91" fmla="*/ 2345544 h 2538970"/>
                <a:gd name="connsiteX92" fmla="*/ 2281069 w 2485572"/>
                <a:gd name="connsiteY92" fmla="*/ 2354065 h 2538970"/>
                <a:gd name="connsiteX93" fmla="*/ 2283909 w 2485572"/>
                <a:gd name="connsiteY93" fmla="*/ 2356905 h 2538970"/>
                <a:gd name="connsiteX94" fmla="*/ 2289590 w 2485572"/>
                <a:gd name="connsiteY94" fmla="*/ 2365142 h 2538970"/>
                <a:gd name="connsiteX95" fmla="*/ 2278228 w 2485572"/>
                <a:gd name="connsiteY95" fmla="*/ 2396102 h 2538970"/>
                <a:gd name="connsiteX96" fmla="*/ 2275388 w 2485572"/>
                <a:gd name="connsiteY96" fmla="*/ 2401782 h 2538970"/>
                <a:gd name="connsiteX97" fmla="*/ 2258630 w 2485572"/>
                <a:gd name="connsiteY97" fmla="*/ 2429618 h 2538970"/>
                <a:gd name="connsiteX98" fmla="*/ 2255790 w 2485572"/>
                <a:gd name="connsiteY98" fmla="*/ 2435298 h 2538970"/>
                <a:gd name="connsiteX99" fmla="*/ 2253233 w 2485572"/>
                <a:gd name="connsiteY99" fmla="*/ 2463418 h 2538970"/>
                <a:gd name="connsiteX100" fmla="*/ 2258630 w 2485572"/>
                <a:gd name="connsiteY100" fmla="*/ 2483016 h 2538970"/>
                <a:gd name="connsiteX101" fmla="*/ 2258630 w 2485572"/>
                <a:gd name="connsiteY101" fmla="*/ 2488413 h 2538970"/>
                <a:gd name="connsiteX102" fmla="*/ 2239032 w 2485572"/>
                <a:gd name="connsiteY102" fmla="*/ 2513691 h 2538970"/>
                <a:gd name="connsiteX103" fmla="*/ 2236191 w 2485572"/>
                <a:gd name="connsiteY103" fmla="*/ 2522213 h 2538970"/>
                <a:gd name="connsiteX104" fmla="*/ 2225114 w 2485572"/>
                <a:gd name="connsiteY104" fmla="*/ 2538970 h 2538970"/>
                <a:gd name="connsiteX105" fmla="*/ 2216593 w 2485572"/>
                <a:gd name="connsiteY105" fmla="*/ 2538970 h 2538970"/>
                <a:gd name="connsiteX106" fmla="*/ 2191314 w 2485572"/>
                <a:gd name="connsiteY106" fmla="*/ 2530449 h 2538970"/>
                <a:gd name="connsiteX107" fmla="*/ 2185918 w 2485572"/>
                <a:gd name="connsiteY107" fmla="*/ 2525053 h 2538970"/>
                <a:gd name="connsiteX108" fmla="*/ 2174556 w 2485572"/>
                <a:gd name="connsiteY108" fmla="*/ 2502614 h 2538970"/>
                <a:gd name="connsiteX109" fmla="*/ 2154958 w 2485572"/>
                <a:gd name="connsiteY109" fmla="*/ 2480175 h 2538970"/>
                <a:gd name="connsiteX110" fmla="*/ 2154958 w 2485572"/>
                <a:gd name="connsiteY110" fmla="*/ 2471655 h 2538970"/>
                <a:gd name="connsiteX111" fmla="*/ 2152118 w 2485572"/>
                <a:gd name="connsiteY111" fmla="*/ 2452056 h 2538970"/>
                <a:gd name="connsiteX112" fmla="*/ 2143881 w 2485572"/>
                <a:gd name="connsiteY112" fmla="*/ 2418540 h 2538970"/>
                <a:gd name="connsiteX113" fmla="*/ 2143881 w 2485572"/>
                <a:gd name="connsiteY113" fmla="*/ 2415700 h 2538970"/>
                <a:gd name="connsiteX114" fmla="*/ 2138200 w 2485572"/>
                <a:gd name="connsiteY114" fmla="*/ 2396102 h 2538970"/>
                <a:gd name="connsiteX115" fmla="*/ 2135360 w 2485572"/>
                <a:gd name="connsiteY115" fmla="*/ 2393261 h 2538970"/>
                <a:gd name="connsiteX116" fmla="*/ 2129679 w 2485572"/>
                <a:gd name="connsiteY116" fmla="*/ 2390421 h 2538970"/>
                <a:gd name="connsiteX117" fmla="*/ 2099003 w 2485572"/>
                <a:gd name="connsiteY117" fmla="*/ 2387581 h 2538970"/>
                <a:gd name="connsiteX118" fmla="*/ 2087642 w 2485572"/>
                <a:gd name="connsiteY118" fmla="*/ 2384740 h 2538970"/>
                <a:gd name="connsiteX119" fmla="*/ 2070884 w 2485572"/>
                <a:gd name="connsiteY119" fmla="*/ 2376504 h 2538970"/>
                <a:gd name="connsiteX120" fmla="*/ 2068044 w 2485572"/>
                <a:gd name="connsiteY120" fmla="*/ 2370823 h 2538970"/>
                <a:gd name="connsiteX121" fmla="*/ 2051286 w 2485572"/>
                <a:gd name="connsiteY121" fmla="*/ 2354065 h 2538970"/>
                <a:gd name="connsiteX122" fmla="*/ 2048446 w 2485572"/>
                <a:gd name="connsiteY122" fmla="*/ 2348384 h 2538970"/>
                <a:gd name="connsiteX123" fmla="*/ 2043049 w 2485572"/>
                <a:gd name="connsiteY123" fmla="*/ 2325946 h 2538970"/>
                <a:gd name="connsiteX124" fmla="*/ 2014930 w 2485572"/>
                <a:gd name="connsiteY124" fmla="*/ 2300667 h 2538970"/>
                <a:gd name="connsiteX125" fmla="*/ 1986810 w 2485572"/>
                <a:gd name="connsiteY125" fmla="*/ 2300667 h 2538970"/>
                <a:gd name="connsiteX126" fmla="*/ 1956135 w 2485572"/>
                <a:gd name="connsiteY126" fmla="*/ 2303507 h 2538970"/>
                <a:gd name="connsiteX127" fmla="*/ 1950454 w 2485572"/>
                <a:gd name="connsiteY127" fmla="*/ 2300667 h 2538970"/>
                <a:gd name="connsiteX128" fmla="*/ 1928016 w 2485572"/>
                <a:gd name="connsiteY128" fmla="*/ 2278512 h 2538970"/>
                <a:gd name="connsiteX129" fmla="*/ 1925175 w 2485572"/>
                <a:gd name="connsiteY129" fmla="*/ 2272832 h 2538970"/>
                <a:gd name="connsiteX130" fmla="*/ 1885979 w 2485572"/>
                <a:gd name="connsiteY130" fmla="*/ 2261470 h 2538970"/>
                <a:gd name="connsiteX131" fmla="*/ 1872061 w 2485572"/>
                <a:gd name="connsiteY131" fmla="*/ 2222273 h 2538970"/>
                <a:gd name="connsiteX132" fmla="*/ 1869221 w 2485572"/>
                <a:gd name="connsiteY132" fmla="*/ 2194438 h 2538970"/>
                <a:gd name="connsiteX133" fmla="*/ 1869221 w 2485572"/>
                <a:gd name="connsiteY133" fmla="*/ 2185917 h 2538970"/>
                <a:gd name="connsiteX134" fmla="*/ 1863540 w 2485572"/>
                <a:gd name="connsiteY134" fmla="*/ 2163479 h 2538970"/>
                <a:gd name="connsiteX135" fmla="*/ 1860700 w 2485572"/>
                <a:gd name="connsiteY135" fmla="*/ 2154958 h 2538970"/>
                <a:gd name="connsiteX136" fmla="*/ 1855303 w 2485572"/>
                <a:gd name="connsiteY136" fmla="*/ 2152402 h 2538970"/>
                <a:gd name="connsiteX137" fmla="*/ 1813266 w 2485572"/>
                <a:gd name="connsiteY137" fmla="*/ 2166319 h 2538970"/>
                <a:gd name="connsiteX138" fmla="*/ 1810426 w 2485572"/>
                <a:gd name="connsiteY138" fmla="*/ 2177397 h 2538970"/>
                <a:gd name="connsiteX139" fmla="*/ 1818663 w 2485572"/>
                <a:gd name="connsiteY139" fmla="*/ 2194438 h 2538970"/>
                <a:gd name="connsiteX140" fmla="*/ 1818663 w 2485572"/>
                <a:gd name="connsiteY140" fmla="*/ 2211196 h 2538970"/>
                <a:gd name="connsiteX141" fmla="*/ 1813266 w 2485572"/>
                <a:gd name="connsiteY141" fmla="*/ 2214037 h 2538970"/>
                <a:gd name="connsiteX142" fmla="*/ 1776626 w 2485572"/>
                <a:gd name="connsiteY142" fmla="*/ 2208356 h 2538970"/>
                <a:gd name="connsiteX143" fmla="*/ 1771230 w 2485572"/>
                <a:gd name="connsiteY143" fmla="*/ 2205516 h 2538970"/>
                <a:gd name="connsiteX144" fmla="*/ 1762708 w 2485572"/>
                <a:gd name="connsiteY144" fmla="*/ 2202676 h 2538970"/>
                <a:gd name="connsiteX145" fmla="*/ 1748791 w 2485572"/>
                <a:gd name="connsiteY145" fmla="*/ 2202676 h 2538970"/>
                <a:gd name="connsiteX146" fmla="*/ 1740270 w 2485572"/>
                <a:gd name="connsiteY146" fmla="*/ 2194438 h 2538970"/>
                <a:gd name="connsiteX147" fmla="*/ 1731749 w 2485572"/>
                <a:gd name="connsiteY147" fmla="*/ 2188758 h 2538970"/>
                <a:gd name="connsiteX148" fmla="*/ 1723512 w 2485572"/>
                <a:gd name="connsiteY148" fmla="*/ 2174556 h 2538970"/>
                <a:gd name="connsiteX149" fmla="*/ 1703914 w 2485572"/>
                <a:gd name="connsiteY149" fmla="*/ 2169159 h 2538970"/>
                <a:gd name="connsiteX150" fmla="*/ 1698233 w 2485572"/>
                <a:gd name="connsiteY150" fmla="*/ 2166319 h 2538970"/>
                <a:gd name="connsiteX151" fmla="*/ 1692552 w 2485572"/>
                <a:gd name="connsiteY151" fmla="*/ 2163479 h 2538970"/>
                <a:gd name="connsiteX152" fmla="*/ 1656196 w 2485572"/>
                <a:gd name="connsiteY152" fmla="*/ 2160638 h 2538970"/>
                <a:gd name="connsiteX153" fmla="*/ 1647675 w 2485572"/>
                <a:gd name="connsiteY153" fmla="*/ 2163479 h 2538970"/>
                <a:gd name="connsiteX154" fmla="*/ 1605638 w 2485572"/>
                <a:gd name="connsiteY154" fmla="*/ 2169159 h 2538970"/>
                <a:gd name="connsiteX155" fmla="*/ 1600242 w 2485572"/>
                <a:gd name="connsiteY155" fmla="*/ 2169159 h 2538970"/>
                <a:gd name="connsiteX156" fmla="*/ 1566442 w 2485572"/>
                <a:gd name="connsiteY156" fmla="*/ 2146721 h 2538970"/>
                <a:gd name="connsiteX157" fmla="*/ 1563601 w 2485572"/>
                <a:gd name="connsiteY157" fmla="*/ 2143881 h 2538970"/>
                <a:gd name="connsiteX158" fmla="*/ 1561045 w 2485572"/>
                <a:gd name="connsiteY158" fmla="*/ 2141040 h 2538970"/>
                <a:gd name="connsiteX159" fmla="*/ 1541447 w 2485572"/>
                <a:gd name="connsiteY159" fmla="*/ 2112921 h 2538970"/>
                <a:gd name="connsiteX160" fmla="*/ 1535766 w 2485572"/>
                <a:gd name="connsiteY160" fmla="*/ 2107524 h 2538970"/>
                <a:gd name="connsiteX161" fmla="*/ 1501966 w 2485572"/>
                <a:gd name="connsiteY161" fmla="*/ 2090482 h 2538970"/>
                <a:gd name="connsiteX162" fmla="*/ 1496570 w 2485572"/>
                <a:gd name="connsiteY162" fmla="*/ 2087926 h 2538970"/>
                <a:gd name="connsiteX163" fmla="*/ 1493729 w 2485572"/>
                <a:gd name="connsiteY163" fmla="*/ 2085086 h 2538970"/>
                <a:gd name="connsiteX164" fmla="*/ 1488049 w 2485572"/>
                <a:gd name="connsiteY164" fmla="*/ 2082245 h 2538970"/>
                <a:gd name="connsiteX165" fmla="*/ 1426413 w 2485572"/>
                <a:gd name="connsiteY165" fmla="*/ 2059807 h 2538970"/>
                <a:gd name="connsiteX166" fmla="*/ 1364778 w 2485572"/>
                <a:gd name="connsiteY166" fmla="*/ 2056966 h 2538970"/>
                <a:gd name="connsiteX167" fmla="*/ 1336659 w 2485572"/>
                <a:gd name="connsiteY167" fmla="*/ 2048445 h 2538970"/>
                <a:gd name="connsiteX168" fmla="*/ 1311380 w 2485572"/>
                <a:gd name="connsiteY168" fmla="*/ 2034528 h 2538970"/>
                <a:gd name="connsiteX169" fmla="*/ 1305983 w 2485572"/>
                <a:gd name="connsiteY169" fmla="*/ 2031688 h 2538970"/>
                <a:gd name="connsiteX170" fmla="*/ 1303143 w 2485572"/>
                <a:gd name="connsiteY170" fmla="*/ 2026291 h 2538970"/>
                <a:gd name="connsiteX171" fmla="*/ 1300303 w 2485572"/>
                <a:gd name="connsiteY171" fmla="*/ 2023451 h 2538970"/>
                <a:gd name="connsiteX172" fmla="*/ 1266787 w 2485572"/>
                <a:gd name="connsiteY172" fmla="*/ 2006409 h 2538970"/>
                <a:gd name="connsiteX173" fmla="*/ 1255426 w 2485572"/>
                <a:gd name="connsiteY173" fmla="*/ 2006409 h 2538970"/>
                <a:gd name="connsiteX174" fmla="*/ 1238668 w 2485572"/>
                <a:gd name="connsiteY174" fmla="*/ 2001012 h 2538970"/>
                <a:gd name="connsiteX175" fmla="*/ 1232987 w 2485572"/>
                <a:gd name="connsiteY175" fmla="*/ 2001012 h 2538970"/>
                <a:gd name="connsiteX176" fmla="*/ 1216229 w 2485572"/>
                <a:gd name="connsiteY176" fmla="*/ 1995331 h 2538970"/>
                <a:gd name="connsiteX177" fmla="*/ 1213389 w 2485572"/>
                <a:gd name="connsiteY177" fmla="*/ 1992491 h 2538970"/>
                <a:gd name="connsiteX178" fmla="*/ 1185554 w 2485572"/>
                <a:gd name="connsiteY178" fmla="*/ 1984254 h 2538970"/>
                <a:gd name="connsiteX179" fmla="*/ 1179873 w 2485572"/>
                <a:gd name="connsiteY179" fmla="*/ 1984254 h 2538970"/>
                <a:gd name="connsiteX180" fmla="*/ 1157434 w 2485572"/>
                <a:gd name="connsiteY180" fmla="*/ 1981414 h 2538970"/>
                <a:gd name="connsiteX181" fmla="*/ 1109717 w 2485572"/>
                <a:gd name="connsiteY181" fmla="*/ 1947614 h 2538970"/>
                <a:gd name="connsiteX182" fmla="*/ 1098639 w 2485572"/>
                <a:gd name="connsiteY182" fmla="*/ 1944774 h 2538970"/>
                <a:gd name="connsiteX183" fmla="*/ 1067680 w 2485572"/>
                <a:gd name="connsiteY183" fmla="*/ 1919779 h 2538970"/>
                <a:gd name="connsiteX184" fmla="*/ 1056603 w 2485572"/>
                <a:gd name="connsiteY184" fmla="*/ 1888819 h 2538970"/>
                <a:gd name="connsiteX185" fmla="*/ 1053762 w 2485572"/>
                <a:gd name="connsiteY185" fmla="*/ 1880298 h 2538970"/>
                <a:gd name="connsiteX186" fmla="*/ 1022803 w 2485572"/>
                <a:gd name="connsiteY186" fmla="*/ 1860700 h 2538970"/>
                <a:gd name="connsiteX187" fmla="*/ 1019962 w 2485572"/>
                <a:gd name="connsiteY187" fmla="*/ 1858143 h 2538970"/>
                <a:gd name="connsiteX188" fmla="*/ 1006045 w 2485572"/>
                <a:gd name="connsiteY188" fmla="*/ 1824343 h 2538970"/>
                <a:gd name="connsiteX189" fmla="*/ 1006045 w 2485572"/>
                <a:gd name="connsiteY189" fmla="*/ 1813266 h 2538970"/>
                <a:gd name="connsiteX190" fmla="*/ 1011725 w 2485572"/>
                <a:gd name="connsiteY190" fmla="*/ 1793668 h 2538970"/>
                <a:gd name="connsiteX191" fmla="*/ 1019962 w 2485572"/>
                <a:gd name="connsiteY191" fmla="*/ 1768389 h 2538970"/>
                <a:gd name="connsiteX192" fmla="*/ 1025643 w 2485572"/>
                <a:gd name="connsiteY192" fmla="*/ 1737429 h 2538970"/>
                <a:gd name="connsiteX193" fmla="*/ 1025643 w 2485572"/>
                <a:gd name="connsiteY193" fmla="*/ 1723512 h 2538970"/>
                <a:gd name="connsiteX194" fmla="*/ 1019962 w 2485572"/>
                <a:gd name="connsiteY194" fmla="*/ 1720671 h 2538970"/>
                <a:gd name="connsiteX195" fmla="*/ 1014566 w 2485572"/>
                <a:gd name="connsiteY195" fmla="*/ 1712435 h 2538970"/>
                <a:gd name="connsiteX196" fmla="*/ 1011725 w 2485572"/>
                <a:gd name="connsiteY196" fmla="*/ 1709594 h 2538970"/>
                <a:gd name="connsiteX197" fmla="*/ 983606 w 2485572"/>
                <a:gd name="connsiteY197" fmla="*/ 1692552 h 2538970"/>
                <a:gd name="connsiteX198" fmla="*/ 977925 w 2485572"/>
                <a:gd name="connsiteY198" fmla="*/ 1692552 h 2538970"/>
                <a:gd name="connsiteX199" fmla="*/ 950090 w 2485572"/>
                <a:gd name="connsiteY199" fmla="*/ 1653356 h 2538970"/>
                <a:gd name="connsiteX200" fmla="*/ 950090 w 2485572"/>
                <a:gd name="connsiteY200" fmla="*/ 1639438 h 2538970"/>
                <a:gd name="connsiteX201" fmla="*/ 952931 w 2485572"/>
                <a:gd name="connsiteY201" fmla="*/ 1636598 h 2538970"/>
                <a:gd name="connsiteX202" fmla="*/ 975369 w 2485572"/>
                <a:gd name="connsiteY202" fmla="*/ 1597401 h 2538970"/>
                <a:gd name="connsiteX203" fmla="*/ 980766 w 2485572"/>
                <a:gd name="connsiteY203" fmla="*/ 1591721 h 2538970"/>
                <a:gd name="connsiteX204" fmla="*/ 1017406 w 2485572"/>
                <a:gd name="connsiteY204" fmla="*/ 1561045 h 2538970"/>
                <a:gd name="connsiteX205" fmla="*/ 1022803 w 2485572"/>
                <a:gd name="connsiteY205" fmla="*/ 1558205 h 2538970"/>
                <a:gd name="connsiteX206" fmla="*/ 1025643 w 2485572"/>
                <a:gd name="connsiteY206" fmla="*/ 1555364 h 2538970"/>
                <a:gd name="connsiteX207" fmla="*/ 1031324 w 2485572"/>
                <a:gd name="connsiteY207" fmla="*/ 1549684 h 2538970"/>
                <a:gd name="connsiteX208" fmla="*/ 1293866 w 2485572"/>
                <a:gd name="connsiteY208" fmla="*/ 1680648 h 2538970"/>
                <a:gd name="connsiteX209" fmla="*/ 1455791 w 2485572"/>
                <a:gd name="connsiteY209" fmla="*/ 1685410 h 2538970"/>
                <a:gd name="connsiteX210" fmla="*/ 1289417 w 2485572"/>
                <a:gd name="connsiteY210" fmla="*/ 1536685 h 2538970"/>
                <a:gd name="connsiteX211" fmla="*/ 1061999 w 2485572"/>
                <a:gd name="connsiteY211" fmla="*/ 1465610 h 2538970"/>
                <a:gd name="connsiteX212" fmla="*/ 1061999 w 2485572"/>
                <a:gd name="connsiteY212" fmla="*/ 1429254 h 2538970"/>
                <a:gd name="connsiteX213" fmla="*/ 1048082 w 2485572"/>
                <a:gd name="connsiteY213" fmla="*/ 1403975 h 2538970"/>
                <a:gd name="connsiteX214" fmla="*/ 1022803 w 2485572"/>
                <a:gd name="connsiteY214" fmla="*/ 1387217 h 2538970"/>
                <a:gd name="connsiteX215" fmla="*/ 1011725 w 2485572"/>
                <a:gd name="connsiteY215" fmla="*/ 1381536 h 2538970"/>
                <a:gd name="connsiteX216" fmla="*/ 1000364 w 2485572"/>
                <a:gd name="connsiteY216" fmla="*/ 1381536 h 2538970"/>
                <a:gd name="connsiteX217" fmla="*/ 961167 w 2485572"/>
                <a:gd name="connsiteY217" fmla="*/ 1376140 h 2538970"/>
                <a:gd name="connsiteX218" fmla="*/ 924811 w 2485572"/>
                <a:gd name="connsiteY218" fmla="*/ 1367618 h 2538970"/>
                <a:gd name="connsiteX219" fmla="*/ 919131 w 2485572"/>
                <a:gd name="connsiteY219" fmla="*/ 1367618 h 2538970"/>
                <a:gd name="connsiteX220" fmla="*/ 913450 w 2485572"/>
                <a:gd name="connsiteY220" fmla="*/ 1364778 h 2538970"/>
                <a:gd name="connsiteX221" fmla="*/ 908053 w 2485572"/>
                <a:gd name="connsiteY221" fmla="*/ 1364778 h 2538970"/>
                <a:gd name="connsiteX222" fmla="*/ 877094 w 2485572"/>
                <a:gd name="connsiteY222" fmla="*/ 1381536 h 2538970"/>
                <a:gd name="connsiteX223" fmla="*/ 868857 w 2485572"/>
                <a:gd name="connsiteY223" fmla="*/ 1390057 h 2538970"/>
                <a:gd name="connsiteX224" fmla="*/ 835057 w 2485572"/>
                <a:gd name="connsiteY224" fmla="*/ 1434934 h 2538970"/>
                <a:gd name="connsiteX225" fmla="*/ 832217 w 2485572"/>
                <a:gd name="connsiteY225" fmla="*/ 1440331 h 2538970"/>
                <a:gd name="connsiteX226" fmla="*/ 832217 w 2485572"/>
                <a:gd name="connsiteY226" fmla="*/ 1446012 h 2538970"/>
                <a:gd name="connsiteX227" fmla="*/ 767741 w 2485572"/>
                <a:gd name="connsiteY227" fmla="*/ 1513327 h 2538970"/>
                <a:gd name="connsiteX228" fmla="*/ 711787 w 2485572"/>
                <a:gd name="connsiteY228" fmla="*/ 1535766 h 2538970"/>
                <a:gd name="connsiteX229" fmla="*/ 686508 w 2485572"/>
                <a:gd name="connsiteY229" fmla="*/ 1541447 h 2538970"/>
                <a:gd name="connsiteX230" fmla="*/ 661513 w 2485572"/>
                <a:gd name="connsiteY230" fmla="*/ 1549684 h 2538970"/>
                <a:gd name="connsiteX231" fmla="*/ 658672 w 2485572"/>
                <a:gd name="connsiteY231" fmla="*/ 1552524 h 2538970"/>
                <a:gd name="connsiteX232" fmla="*/ 652992 w 2485572"/>
                <a:gd name="connsiteY232" fmla="*/ 1555364 h 2538970"/>
                <a:gd name="connsiteX233" fmla="*/ 624873 w 2485572"/>
                <a:gd name="connsiteY233" fmla="*/ 1561045 h 2538970"/>
                <a:gd name="connsiteX234" fmla="*/ 619476 w 2485572"/>
                <a:gd name="connsiteY234" fmla="*/ 1558205 h 2538970"/>
                <a:gd name="connsiteX235" fmla="*/ 616636 w 2485572"/>
                <a:gd name="connsiteY235" fmla="*/ 1555364 h 2538970"/>
                <a:gd name="connsiteX236" fmla="*/ 597037 w 2485572"/>
                <a:gd name="connsiteY236" fmla="*/ 1532926 h 2538970"/>
                <a:gd name="connsiteX237" fmla="*/ 594197 w 2485572"/>
                <a:gd name="connsiteY237" fmla="*/ 1521848 h 2538970"/>
                <a:gd name="connsiteX238" fmla="*/ 591357 w 2485572"/>
                <a:gd name="connsiteY238" fmla="*/ 1519008 h 2538970"/>
                <a:gd name="connsiteX239" fmla="*/ 566078 w 2485572"/>
                <a:gd name="connsiteY239" fmla="*/ 1482368 h 2538970"/>
                <a:gd name="connsiteX240" fmla="*/ 560397 w 2485572"/>
                <a:gd name="connsiteY240" fmla="*/ 1471291 h 2538970"/>
                <a:gd name="connsiteX241" fmla="*/ 555000 w 2485572"/>
                <a:gd name="connsiteY241" fmla="*/ 1465610 h 2538970"/>
                <a:gd name="connsiteX242" fmla="*/ 498762 w 2485572"/>
                <a:gd name="connsiteY242" fmla="*/ 1432094 h 2538970"/>
                <a:gd name="connsiteX243" fmla="*/ 490525 w 2485572"/>
                <a:gd name="connsiteY243" fmla="*/ 1429254 h 2538970"/>
                <a:gd name="connsiteX244" fmla="*/ 487685 w 2485572"/>
                <a:gd name="connsiteY244" fmla="*/ 1429254 h 2538970"/>
                <a:gd name="connsiteX245" fmla="*/ 462406 w 2485572"/>
                <a:gd name="connsiteY245" fmla="*/ 1426413 h 2538970"/>
                <a:gd name="connsiteX246" fmla="*/ 400770 w 2485572"/>
                <a:gd name="connsiteY246" fmla="*/ 1426413 h 2538970"/>
                <a:gd name="connsiteX247" fmla="*/ 392250 w 2485572"/>
                <a:gd name="connsiteY247" fmla="*/ 1423573 h 2538970"/>
                <a:gd name="connsiteX248" fmla="*/ 384013 w 2485572"/>
                <a:gd name="connsiteY248" fmla="*/ 1420733 h 2538970"/>
                <a:gd name="connsiteX249" fmla="*/ 375492 w 2485572"/>
                <a:gd name="connsiteY249" fmla="*/ 1420733 h 2538970"/>
                <a:gd name="connsiteX250" fmla="*/ 319537 w 2485572"/>
                <a:gd name="connsiteY250" fmla="*/ 1409655 h 2538970"/>
                <a:gd name="connsiteX251" fmla="*/ 313856 w 2485572"/>
                <a:gd name="connsiteY251" fmla="*/ 1406815 h 2538970"/>
                <a:gd name="connsiteX252" fmla="*/ 308176 w 2485572"/>
                <a:gd name="connsiteY252" fmla="*/ 1406815 h 2538970"/>
                <a:gd name="connsiteX253" fmla="*/ 297098 w 2485572"/>
                <a:gd name="connsiteY253" fmla="*/ 1401134 h 2538970"/>
                <a:gd name="connsiteX254" fmla="*/ 221546 w 2485572"/>
                <a:gd name="connsiteY254" fmla="*/ 1392898 h 2538970"/>
                <a:gd name="connsiteX255" fmla="*/ 213025 w 2485572"/>
                <a:gd name="connsiteY255" fmla="*/ 1392898 h 2538970"/>
                <a:gd name="connsiteX256" fmla="*/ 204504 w 2485572"/>
                <a:gd name="connsiteY256" fmla="*/ 1395738 h 2538970"/>
                <a:gd name="connsiteX257" fmla="*/ 154230 w 2485572"/>
                <a:gd name="connsiteY257" fmla="*/ 1406815 h 2538970"/>
                <a:gd name="connsiteX258" fmla="*/ 148549 w 2485572"/>
                <a:gd name="connsiteY258" fmla="*/ 1403975 h 2538970"/>
                <a:gd name="connsiteX259" fmla="*/ 137472 w 2485572"/>
                <a:gd name="connsiteY259" fmla="*/ 1398294 h 2538970"/>
                <a:gd name="connsiteX260" fmla="*/ 131791 w 2485572"/>
                <a:gd name="connsiteY260" fmla="*/ 1398294 h 2538970"/>
                <a:gd name="connsiteX261" fmla="*/ 67316 w 2485572"/>
                <a:gd name="connsiteY261" fmla="*/ 1418177 h 2538970"/>
                <a:gd name="connsiteX262" fmla="*/ 58795 w 2485572"/>
                <a:gd name="connsiteY262" fmla="*/ 1420733 h 2538970"/>
                <a:gd name="connsiteX263" fmla="*/ 50558 w 2485572"/>
                <a:gd name="connsiteY263" fmla="*/ 1423573 h 2538970"/>
                <a:gd name="connsiteX264" fmla="*/ 42037 w 2485572"/>
                <a:gd name="connsiteY264" fmla="*/ 1423573 h 2538970"/>
                <a:gd name="connsiteX265" fmla="*/ 5681 w 2485572"/>
                <a:gd name="connsiteY265" fmla="*/ 1432094 h 2538970"/>
                <a:gd name="connsiteX266" fmla="*/ 2840 w 2485572"/>
                <a:gd name="connsiteY266" fmla="*/ 1403975 h 2538970"/>
                <a:gd name="connsiteX267" fmla="*/ 0 w 2485572"/>
                <a:gd name="connsiteY267" fmla="*/ 1395738 h 2538970"/>
                <a:gd name="connsiteX268" fmla="*/ 5681 w 2485572"/>
                <a:gd name="connsiteY268" fmla="*/ 1373299 h 2538970"/>
                <a:gd name="connsiteX269" fmla="*/ 5681 w 2485572"/>
                <a:gd name="connsiteY269" fmla="*/ 1361938 h 2538970"/>
                <a:gd name="connsiteX270" fmla="*/ 11361 w 2485572"/>
                <a:gd name="connsiteY270" fmla="*/ 1345180 h 2538970"/>
                <a:gd name="connsiteX271" fmla="*/ 42037 w 2485572"/>
                <a:gd name="connsiteY271" fmla="*/ 1305983 h 2538970"/>
                <a:gd name="connsiteX272" fmla="*/ 47718 w 2485572"/>
                <a:gd name="connsiteY272" fmla="*/ 1294622 h 2538970"/>
                <a:gd name="connsiteX273" fmla="*/ 39197 w 2485572"/>
                <a:gd name="connsiteY273" fmla="*/ 1275024 h 2538970"/>
                <a:gd name="connsiteX274" fmla="*/ 33516 w 2485572"/>
                <a:gd name="connsiteY274" fmla="*/ 1269627 h 2538970"/>
                <a:gd name="connsiteX275" fmla="*/ 33516 w 2485572"/>
                <a:gd name="connsiteY275" fmla="*/ 1244348 h 2538970"/>
                <a:gd name="connsiteX276" fmla="*/ 64475 w 2485572"/>
                <a:gd name="connsiteY276" fmla="*/ 1213389 h 2538970"/>
                <a:gd name="connsiteX277" fmla="*/ 81233 w 2485572"/>
                <a:gd name="connsiteY277" fmla="*/ 1199471 h 2538970"/>
                <a:gd name="connsiteX278" fmla="*/ 86914 w 2485572"/>
                <a:gd name="connsiteY278" fmla="*/ 1190950 h 2538970"/>
                <a:gd name="connsiteX279" fmla="*/ 97991 w 2485572"/>
                <a:gd name="connsiteY279" fmla="*/ 1160275 h 2538970"/>
                <a:gd name="connsiteX280" fmla="*/ 95435 w 2485572"/>
                <a:gd name="connsiteY280" fmla="*/ 1151753 h 2538970"/>
                <a:gd name="connsiteX281" fmla="*/ 95435 w 2485572"/>
                <a:gd name="connsiteY281" fmla="*/ 1121078 h 2538970"/>
                <a:gd name="connsiteX282" fmla="*/ 100832 w 2485572"/>
                <a:gd name="connsiteY282" fmla="*/ 1112557 h 2538970"/>
                <a:gd name="connsiteX283" fmla="*/ 103672 w 2485572"/>
                <a:gd name="connsiteY283" fmla="*/ 1106876 h 2538970"/>
                <a:gd name="connsiteX284" fmla="*/ 154230 w 2485572"/>
                <a:gd name="connsiteY284" fmla="*/ 1070520 h 2538970"/>
                <a:gd name="connsiteX285" fmla="*/ 176668 w 2485572"/>
                <a:gd name="connsiteY285" fmla="*/ 1045241 h 2538970"/>
                <a:gd name="connsiteX286" fmla="*/ 176668 w 2485572"/>
                <a:gd name="connsiteY286" fmla="*/ 1037004 h 2538970"/>
                <a:gd name="connsiteX287" fmla="*/ 173828 w 2485572"/>
                <a:gd name="connsiteY287" fmla="*/ 1028483 h 2538970"/>
                <a:gd name="connsiteX288" fmla="*/ 157070 w 2485572"/>
                <a:gd name="connsiteY288" fmla="*/ 1008885 h 2538970"/>
                <a:gd name="connsiteX289" fmla="*/ 154230 w 2485572"/>
                <a:gd name="connsiteY289" fmla="*/ 1000648 h 2538970"/>
                <a:gd name="connsiteX290" fmla="*/ 157070 w 2485572"/>
                <a:gd name="connsiteY290" fmla="*/ 964008 h 2538970"/>
                <a:gd name="connsiteX291" fmla="*/ 154230 w 2485572"/>
                <a:gd name="connsiteY291" fmla="*/ 955771 h 2538970"/>
                <a:gd name="connsiteX292" fmla="*/ 126111 w 2485572"/>
                <a:gd name="connsiteY292" fmla="*/ 930492 h 2538970"/>
                <a:gd name="connsiteX293" fmla="*/ 112193 w 2485572"/>
                <a:gd name="connsiteY293" fmla="*/ 927652 h 2538970"/>
                <a:gd name="connsiteX294" fmla="*/ 109353 w 2485572"/>
                <a:gd name="connsiteY294" fmla="*/ 921971 h 2538970"/>
                <a:gd name="connsiteX295" fmla="*/ 109353 w 2485572"/>
                <a:gd name="connsiteY295" fmla="*/ 908053 h 2538970"/>
                <a:gd name="connsiteX296" fmla="*/ 117590 w 2485572"/>
                <a:gd name="connsiteY296" fmla="*/ 891295 h 2538970"/>
                <a:gd name="connsiteX297" fmla="*/ 123270 w 2485572"/>
                <a:gd name="connsiteY297" fmla="*/ 885615 h 2538970"/>
                <a:gd name="connsiteX298" fmla="*/ 148549 w 2485572"/>
                <a:gd name="connsiteY298" fmla="*/ 866016 h 2538970"/>
                <a:gd name="connsiteX299" fmla="*/ 128951 w 2485572"/>
                <a:gd name="connsiteY299" fmla="*/ 840738 h 2538970"/>
                <a:gd name="connsiteX300" fmla="*/ 126111 w 2485572"/>
                <a:gd name="connsiteY300" fmla="*/ 821139 h 2538970"/>
                <a:gd name="connsiteX301" fmla="*/ 140028 w 2485572"/>
                <a:gd name="connsiteY301" fmla="*/ 812618 h 2538970"/>
                <a:gd name="connsiteX302" fmla="*/ 142869 w 2485572"/>
                <a:gd name="connsiteY302" fmla="*/ 790464 h 2538970"/>
                <a:gd name="connsiteX303" fmla="*/ 154230 w 2485572"/>
                <a:gd name="connsiteY303" fmla="*/ 773422 h 2538970"/>
                <a:gd name="connsiteX304" fmla="*/ 157070 w 2485572"/>
                <a:gd name="connsiteY304" fmla="*/ 762344 h 2538970"/>
                <a:gd name="connsiteX305" fmla="*/ 157070 w 2485572"/>
                <a:gd name="connsiteY305" fmla="*/ 753824 h 2538970"/>
                <a:gd name="connsiteX306" fmla="*/ 145709 w 2485572"/>
                <a:gd name="connsiteY306" fmla="*/ 731385 h 2538970"/>
                <a:gd name="connsiteX307" fmla="*/ 145709 w 2485572"/>
                <a:gd name="connsiteY307" fmla="*/ 723148 h 2538970"/>
                <a:gd name="connsiteX308" fmla="*/ 159627 w 2485572"/>
                <a:gd name="connsiteY308" fmla="*/ 714627 h 2538970"/>
                <a:gd name="connsiteX309" fmla="*/ 204504 w 2485572"/>
                <a:gd name="connsiteY309" fmla="*/ 708946 h 2538970"/>
                <a:gd name="connsiteX310" fmla="*/ 232623 w 2485572"/>
                <a:gd name="connsiteY310" fmla="*/ 678271 h 2538970"/>
                <a:gd name="connsiteX311" fmla="*/ 232623 w 2485572"/>
                <a:gd name="connsiteY311" fmla="*/ 666909 h 2538970"/>
                <a:gd name="connsiteX312" fmla="*/ 215865 w 2485572"/>
                <a:gd name="connsiteY312" fmla="*/ 644755 h 2538970"/>
                <a:gd name="connsiteX313" fmla="*/ 218705 w 2485572"/>
                <a:gd name="connsiteY313" fmla="*/ 613795 h 2538970"/>
                <a:gd name="connsiteX314" fmla="*/ 241144 w 2485572"/>
                <a:gd name="connsiteY314" fmla="*/ 582836 h 2538970"/>
                <a:gd name="connsiteX315" fmla="*/ 252221 w 2485572"/>
                <a:gd name="connsiteY315" fmla="*/ 571758 h 2538970"/>
                <a:gd name="connsiteX316" fmla="*/ 285737 w 2485572"/>
                <a:gd name="connsiteY316" fmla="*/ 524041 h 2538970"/>
                <a:gd name="connsiteX317" fmla="*/ 291418 w 2485572"/>
                <a:gd name="connsiteY317" fmla="*/ 518644 h 2538970"/>
                <a:gd name="connsiteX318" fmla="*/ 322377 w 2485572"/>
                <a:gd name="connsiteY318" fmla="*/ 518644 h 2538970"/>
                <a:gd name="connsiteX319" fmla="*/ 333455 w 2485572"/>
                <a:gd name="connsiteY319" fmla="*/ 510123 h 2538970"/>
                <a:gd name="connsiteX320" fmla="*/ 341976 w 2485572"/>
                <a:gd name="connsiteY320" fmla="*/ 482004 h 2538970"/>
                <a:gd name="connsiteX321" fmla="*/ 347372 w 2485572"/>
                <a:gd name="connsiteY321" fmla="*/ 476607 h 2538970"/>
                <a:gd name="connsiteX322" fmla="*/ 386853 w 2485572"/>
                <a:gd name="connsiteY322" fmla="*/ 459565 h 2538970"/>
                <a:gd name="connsiteX323" fmla="*/ 389409 w 2485572"/>
                <a:gd name="connsiteY323" fmla="*/ 454169 h 2538970"/>
                <a:gd name="connsiteX324" fmla="*/ 400770 w 2485572"/>
                <a:gd name="connsiteY324" fmla="*/ 434570 h 2538970"/>
                <a:gd name="connsiteX325" fmla="*/ 414688 w 2485572"/>
                <a:gd name="connsiteY325" fmla="*/ 392534 h 2538970"/>
                <a:gd name="connsiteX326" fmla="*/ 428890 w 2485572"/>
                <a:gd name="connsiteY326" fmla="*/ 341976 h 2538970"/>
                <a:gd name="connsiteX327" fmla="*/ 434286 w 2485572"/>
                <a:gd name="connsiteY327" fmla="*/ 255062 h 2538970"/>
                <a:gd name="connsiteX328" fmla="*/ 437127 w 2485572"/>
                <a:gd name="connsiteY328" fmla="*/ 252221 h 2538970"/>
                <a:gd name="connsiteX329" fmla="*/ 448488 w 2485572"/>
                <a:gd name="connsiteY329" fmla="*/ 235463 h 2538970"/>
                <a:gd name="connsiteX330" fmla="*/ 468086 w 2485572"/>
                <a:gd name="connsiteY330" fmla="*/ 221546 h 2538970"/>
                <a:gd name="connsiteX331" fmla="*/ 501602 w 2485572"/>
                <a:gd name="connsiteY331" fmla="*/ 215865 h 2538970"/>
                <a:gd name="connsiteX332" fmla="*/ 512964 w 2485572"/>
                <a:gd name="connsiteY332" fmla="*/ 213025 h 2538970"/>
                <a:gd name="connsiteX333" fmla="*/ 555000 w 2485572"/>
                <a:gd name="connsiteY333" fmla="*/ 187746 h 2538970"/>
                <a:gd name="connsiteX334" fmla="*/ 557557 w 2485572"/>
                <a:gd name="connsiteY334" fmla="*/ 182349 h 2538970"/>
                <a:gd name="connsiteX335" fmla="*/ 602434 w 2485572"/>
                <a:gd name="connsiteY335" fmla="*/ 131791 h 2538970"/>
                <a:gd name="connsiteX336" fmla="*/ 605274 w 2485572"/>
                <a:gd name="connsiteY336" fmla="*/ 123270 h 2538970"/>
                <a:gd name="connsiteX337" fmla="*/ 594197 w 2485572"/>
                <a:gd name="connsiteY337" fmla="*/ 70156 h 2538970"/>
                <a:gd name="connsiteX338" fmla="*/ 650151 w 2485572"/>
                <a:gd name="connsiteY338" fmla="*/ 92595 h 2538970"/>
                <a:gd name="connsiteX339" fmla="*/ 664069 w 2485572"/>
                <a:gd name="connsiteY339" fmla="*/ 92595 h 2538970"/>
                <a:gd name="connsiteX340" fmla="*/ 689348 w 2485572"/>
                <a:gd name="connsiteY340" fmla="*/ 98275 h 2538970"/>
                <a:gd name="connsiteX341" fmla="*/ 723148 w 2485572"/>
                <a:gd name="connsiteY341" fmla="*/ 89754 h 2538970"/>
                <a:gd name="connsiteX342" fmla="*/ 725704 w 2485572"/>
                <a:gd name="connsiteY342" fmla="*/ 92595 h 2538970"/>
                <a:gd name="connsiteX343" fmla="*/ 731385 w 2485572"/>
                <a:gd name="connsiteY343" fmla="*/ 92595 h 2538970"/>
                <a:gd name="connsiteX344" fmla="*/ 737065 w 2485572"/>
                <a:gd name="connsiteY344" fmla="*/ 95435 h 2538970"/>
                <a:gd name="connsiteX345" fmla="*/ 742746 w 2485572"/>
                <a:gd name="connsiteY345" fmla="*/ 95435 h 2538970"/>
                <a:gd name="connsiteX346" fmla="*/ 779102 w 2485572"/>
                <a:gd name="connsiteY346" fmla="*/ 75837 h 2538970"/>
                <a:gd name="connsiteX347" fmla="*/ 818299 w 2485572"/>
                <a:gd name="connsiteY347" fmla="*/ 39197 h 2538970"/>
                <a:gd name="connsiteX348" fmla="*/ 823980 w 2485572"/>
                <a:gd name="connsiteY348" fmla="*/ 33800 h 2538970"/>
                <a:gd name="connsiteX349" fmla="*/ 851815 w 2485572"/>
                <a:gd name="connsiteY349" fmla="*/ 19598 h 2538970"/>
                <a:gd name="connsiteX350" fmla="*/ 854655 w 2485572"/>
                <a:gd name="connsiteY350" fmla="*/ 14202 h 2538970"/>
                <a:gd name="connsiteX351" fmla="*/ 888455 w 2485572"/>
                <a:gd name="connsiteY351" fmla="*/ 8521 h 2538970"/>
                <a:gd name="connsiteX352" fmla="*/ 893852 w 2485572"/>
                <a:gd name="connsiteY352" fmla="*/ 11361 h 2538970"/>
                <a:gd name="connsiteX353" fmla="*/ 933332 w 2485572"/>
                <a:gd name="connsiteY353" fmla="*/ 36640 h 2538970"/>
                <a:gd name="connsiteX354" fmla="*/ 938729 w 2485572"/>
                <a:gd name="connsiteY354" fmla="*/ 42037 h 2538970"/>
                <a:gd name="connsiteX355" fmla="*/ 969689 w 2485572"/>
                <a:gd name="connsiteY355" fmla="*/ 61635 h 2538970"/>
                <a:gd name="connsiteX356" fmla="*/ 972529 w 2485572"/>
                <a:gd name="connsiteY356" fmla="*/ 64475 h 2538970"/>
                <a:gd name="connsiteX357" fmla="*/ 977925 w 2485572"/>
                <a:gd name="connsiteY357" fmla="*/ 67316 h 2538970"/>
                <a:gd name="connsiteX358" fmla="*/ 1011725 w 2485572"/>
                <a:gd name="connsiteY358" fmla="*/ 67316 h 2538970"/>
                <a:gd name="connsiteX359" fmla="*/ 1031324 w 2485572"/>
                <a:gd name="connsiteY359" fmla="*/ 64475 h 2538970"/>
                <a:gd name="connsiteX360" fmla="*/ 1042401 w 2485572"/>
                <a:gd name="connsiteY360" fmla="*/ 64475 h 2538970"/>
                <a:gd name="connsiteX361" fmla="*/ 1104036 w 2485572"/>
                <a:gd name="connsiteY361" fmla="*/ 70156 h 2538970"/>
                <a:gd name="connsiteX362" fmla="*/ 1109717 w 2485572"/>
                <a:gd name="connsiteY362" fmla="*/ 75837 h 2538970"/>
                <a:gd name="connsiteX363" fmla="*/ 1118238 w 2485572"/>
                <a:gd name="connsiteY363" fmla="*/ 81233 h 2538970"/>
                <a:gd name="connsiteX364" fmla="*/ 1121078 w 2485572"/>
                <a:gd name="connsiteY364" fmla="*/ 84074 h 2538970"/>
                <a:gd name="connsiteX365" fmla="*/ 1143517 w 2485572"/>
                <a:gd name="connsiteY365" fmla="*/ 95435 h 2538970"/>
                <a:gd name="connsiteX366" fmla="*/ 1151754 w 2485572"/>
                <a:gd name="connsiteY366" fmla="*/ 100832 h 2538970"/>
                <a:gd name="connsiteX367" fmla="*/ 1171352 w 2485572"/>
                <a:gd name="connsiteY367" fmla="*/ 100832 h 2538970"/>
                <a:gd name="connsiteX368" fmla="*/ 1174192 w 2485572"/>
                <a:gd name="connsiteY368" fmla="*/ 98275 h 2538970"/>
                <a:gd name="connsiteX369" fmla="*/ 1188110 w 2485572"/>
                <a:gd name="connsiteY369" fmla="*/ 89754 h 2538970"/>
                <a:gd name="connsiteX370" fmla="*/ 1193791 w 2485572"/>
                <a:gd name="connsiteY370" fmla="*/ 84074 h 2538970"/>
                <a:gd name="connsiteX371" fmla="*/ 1238668 w 2485572"/>
                <a:gd name="connsiteY371" fmla="*/ 75837 h 2538970"/>
                <a:gd name="connsiteX372" fmla="*/ 1244348 w 2485572"/>
                <a:gd name="connsiteY372" fmla="*/ 78677 h 2538970"/>
                <a:gd name="connsiteX373" fmla="*/ 1272184 w 2485572"/>
                <a:gd name="connsiteY373" fmla="*/ 75837 h 2538970"/>
                <a:gd name="connsiteX374" fmla="*/ 1280705 w 2485572"/>
                <a:gd name="connsiteY374" fmla="*/ 72996 h 2538970"/>
                <a:gd name="connsiteX375" fmla="*/ 1286385 w 2485572"/>
                <a:gd name="connsiteY375" fmla="*/ 72996 h 2538970"/>
                <a:gd name="connsiteX376" fmla="*/ 1348020 w 2485572"/>
                <a:gd name="connsiteY376" fmla="*/ 50558 h 2538970"/>
                <a:gd name="connsiteX377" fmla="*/ 1350861 w 2485572"/>
                <a:gd name="connsiteY377" fmla="*/ 50558 h 2538970"/>
                <a:gd name="connsiteX378" fmla="*/ 1392898 w 2485572"/>
                <a:gd name="connsiteY378" fmla="*/ 39197 h 2538970"/>
                <a:gd name="connsiteX379" fmla="*/ 1406815 w 2485572"/>
                <a:gd name="connsiteY379" fmla="*/ 39197 h 2538970"/>
                <a:gd name="connsiteX380" fmla="*/ 1459929 w 2485572"/>
                <a:gd name="connsiteY380" fmla="*/ 36640 h 2538970"/>
                <a:gd name="connsiteX381" fmla="*/ 1468450 w 2485572"/>
                <a:gd name="connsiteY381" fmla="*/ 36640 h 2538970"/>
                <a:gd name="connsiteX382" fmla="*/ 1474131 w 2485572"/>
                <a:gd name="connsiteY382" fmla="*/ 33800 h 2538970"/>
                <a:gd name="connsiteX383" fmla="*/ 1479528 w 2485572"/>
                <a:gd name="connsiteY383" fmla="*/ 30960 h 2538970"/>
                <a:gd name="connsiteX384" fmla="*/ 1485208 w 2485572"/>
                <a:gd name="connsiteY384" fmla="*/ 30960 h 2538970"/>
                <a:gd name="connsiteX385" fmla="*/ 1544003 w 2485572"/>
                <a:gd name="connsiteY385" fmla="*/ 16758 h 2538970"/>
                <a:gd name="connsiteX386" fmla="*/ 1549684 w 2485572"/>
                <a:gd name="connsiteY386" fmla="*/ 14202 h 2538970"/>
                <a:gd name="connsiteX387" fmla="*/ 1555364 w 2485572"/>
                <a:gd name="connsiteY387" fmla="*/ 14202 h 2538970"/>
                <a:gd name="connsiteX388" fmla="*/ 1563601 w 2485572"/>
                <a:gd name="connsiteY388" fmla="*/ 11361 h 2538970"/>
                <a:gd name="connsiteX389" fmla="*/ 1614159 w 2485572"/>
                <a:gd name="connsiteY389" fmla="*/ 22439 h 2538970"/>
                <a:gd name="connsiteX390" fmla="*/ 1619840 w 2485572"/>
                <a:gd name="connsiteY390" fmla="*/ 19598 h 2538970"/>
                <a:gd name="connsiteX391" fmla="*/ 1630917 w 2485572"/>
                <a:gd name="connsiteY391" fmla="*/ 16758 h 2538970"/>
                <a:gd name="connsiteX392" fmla="*/ 1645119 w 2485572"/>
                <a:gd name="connsiteY392" fmla="*/ 8521 h 2538970"/>
                <a:gd name="connsiteX393" fmla="*/ 1653356 w 2485572"/>
                <a:gd name="connsiteY393" fmla="*/ 5681 h 2538970"/>
                <a:gd name="connsiteX394" fmla="*/ 1689712 w 2485572"/>
                <a:gd name="connsiteY394" fmla="*/ 0 h 2538970"/>
                <a:gd name="connsiteX395" fmla="*/ 1698233 w 2485572"/>
                <a:gd name="connsiteY395" fmla="*/ 11361 h 2538970"/>
                <a:gd name="connsiteX396" fmla="*/ 1703914 w 2485572"/>
                <a:gd name="connsiteY396" fmla="*/ 14202 h 2538970"/>
                <a:gd name="connsiteX397" fmla="*/ 1709310 w 2485572"/>
                <a:gd name="connsiteY397" fmla="*/ 16758 h 2538970"/>
                <a:gd name="connsiteX398" fmla="*/ 1717831 w 2485572"/>
                <a:gd name="connsiteY398" fmla="*/ 16758 h 2538970"/>
                <a:gd name="connsiteX399" fmla="*/ 1757028 w 2485572"/>
                <a:gd name="connsiteY399" fmla="*/ 22439 h 2538970"/>
                <a:gd name="connsiteX400" fmla="*/ 1762708 w 2485572"/>
                <a:gd name="connsiteY400" fmla="*/ 25279 h 2538970"/>
                <a:gd name="connsiteX401" fmla="*/ 1768389 w 2485572"/>
                <a:gd name="connsiteY401" fmla="*/ 25279 h 2538970"/>
                <a:gd name="connsiteX402" fmla="*/ 1787987 w 2485572"/>
                <a:gd name="connsiteY402" fmla="*/ 33800 h 2538970"/>
                <a:gd name="connsiteX403" fmla="*/ 1793384 w 2485572"/>
                <a:gd name="connsiteY403" fmla="*/ 33800 h 2538970"/>
                <a:gd name="connsiteX404" fmla="*/ 1801905 w 2485572"/>
                <a:gd name="connsiteY404" fmla="*/ 36640 h 2538970"/>
                <a:gd name="connsiteX405" fmla="*/ 1835421 w 2485572"/>
                <a:gd name="connsiteY405" fmla="*/ 42037 h 2538970"/>
                <a:gd name="connsiteX406" fmla="*/ 1891659 w 2485572"/>
                <a:gd name="connsiteY406" fmla="*/ 61635 h 2538970"/>
                <a:gd name="connsiteX407" fmla="*/ 1897340 w 2485572"/>
                <a:gd name="connsiteY407" fmla="*/ 64475 h 2538970"/>
                <a:gd name="connsiteX408" fmla="*/ 1899896 w 2485572"/>
                <a:gd name="connsiteY408" fmla="*/ 67316 h 2538970"/>
                <a:gd name="connsiteX409" fmla="*/ 1944774 w 2485572"/>
                <a:gd name="connsiteY409" fmla="*/ 123270 h 2538970"/>
                <a:gd name="connsiteX410" fmla="*/ 1947614 w 2485572"/>
                <a:gd name="connsiteY410" fmla="*/ 128951 h 2538970"/>
                <a:gd name="connsiteX411" fmla="*/ 1950454 w 2485572"/>
                <a:gd name="connsiteY411" fmla="*/ 131791 h 2538970"/>
                <a:gd name="connsiteX412" fmla="*/ 1956135 w 2485572"/>
                <a:gd name="connsiteY412" fmla="*/ 140312 h 2538970"/>
                <a:gd name="connsiteX413" fmla="*/ 1958975 w 2485572"/>
                <a:gd name="connsiteY413" fmla="*/ 145709 h 2538970"/>
                <a:gd name="connsiteX414" fmla="*/ 1961532 w 2485572"/>
                <a:gd name="connsiteY414" fmla="*/ 154230 h 2538970"/>
                <a:gd name="connsiteX415" fmla="*/ 1998172 w 2485572"/>
                <a:gd name="connsiteY415" fmla="*/ 204788 h 2538970"/>
                <a:gd name="connsiteX416" fmla="*/ 2003569 w 2485572"/>
                <a:gd name="connsiteY416" fmla="*/ 207344 h 2538970"/>
                <a:gd name="connsiteX417" fmla="*/ 2009249 w 2485572"/>
                <a:gd name="connsiteY417" fmla="*/ 210184 h 2538970"/>
                <a:gd name="connsiteX418" fmla="*/ 2017770 w 2485572"/>
                <a:gd name="connsiteY418" fmla="*/ 210184 h 2538970"/>
                <a:gd name="connsiteX419" fmla="*/ 2026007 w 2485572"/>
                <a:gd name="connsiteY419" fmla="*/ 213025 h 2538970"/>
                <a:gd name="connsiteX420" fmla="*/ 2037368 w 2485572"/>
                <a:gd name="connsiteY420" fmla="*/ 215865 h 2538970"/>
                <a:gd name="connsiteX421" fmla="*/ 2099003 w 2485572"/>
                <a:gd name="connsiteY421" fmla="*/ 221546 h 2538970"/>
                <a:gd name="connsiteX422" fmla="*/ 2104684 w 2485572"/>
                <a:gd name="connsiteY422" fmla="*/ 224386 h 2538970"/>
                <a:gd name="connsiteX423" fmla="*/ 2112921 w 2485572"/>
                <a:gd name="connsiteY423" fmla="*/ 224386 h 2538970"/>
                <a:gd name="connsiteX424" fmla="*/ 2124283 w 2485572"/>
                <a:gd name="connsiteY424" fmla="*/ 229783 h 2538970"/>
                <a:gd name="connsiteX425" fmla="*/ 2177397 w 2485572"/>
                <a:gd name="connsiteY425" fmla="*/ 229783 h 2538970"/>
                <a:gd name="connsiteX426" fmla="*/ 2185918 w 2485572"/>
                <a:gd name="connsiteY426" fmla="*/ 232623 h 2538970"/>
                <a:gd name="connsiteX427" fmla="*/ 2213753 w 2485572"/>
                <a:gd name="connsiteY427" fmla="*/ 226942 h 2538970"/>
                <a:gd name="connsiteX428" fmla="*/ 2219434 w 2485572"/>
                <a:gd name="connsiteY428" fmla="*/ 224386 h 2538970"/>
                <a:gd name="connsiteX429" fmla="*/ 2241872 w 2485572"/>
                <a:gd name="connsiteY42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36191 w 2485572"/>
                <a:gd name="connsiteY70" fmla="*/ 1992491 h 2538970"/>
                <a:gd name="connsiteX71" fmla="*/ 2250393 w 2485572"/>
                <a:gd name="connsiteY71" fmla="*/ 2014929 h 2538970"/>
                <a:gd name="connsiteX72" fmla="*/ 2278228 w 2485572"/>
                <a:gd name="connsiteY72" fmla="*/ 2048445 h 2538970"/>
                <a:gd name="connsiteX73" fmla="*/ 2286749 w 2485572"/>
                <a:gd name="connsiteY73" fmla="*/ 2065488 h 2538970"/>
                <a:gd name="connsiteX74" fmla="*/ 2295270 w 2485572"/>
                <a:gd name="connsiteY74" fmla="*/ 2085086 h 2538970"/>
                <a:gd name="connsiteX75" fmla="*/ 2295270 w 2485572"/>
                <a:gd name="connsiteY75" fmla="*/ 2087926 h 2538970"/>
                <a:gd name="connsiteX76" fmla="*/ 2292430 w 2485572"/>
                <a:gd name="connsiteY76" fmla="*/ 2093323 h 2538970"/>
                <a:gd name="connsiteX77" fmla="*/ 2275388 w 2485572"/>
                <a:gd name="connsiteY77" fmla="*/ 2127123 h 2538970"/>
                <a:gd name="connsiteX78" fmla="*/ 2275388 w 2485572"/>
                <a:gd name="connsiteY78" fmla="*/ 2132519 h 2538970"/>
                <a:gd name="connsiteX79" fmla="*/ 2272832 w 2485572"/>
                <a:gd name="connsiteY79" fmla="*/ 2138200 h 2538970"/>
                <a:gd name="connsiteX80" fmla="*/ 2283909 w 2485572"/>
                <a:gd name="connsiteY80" fmla="*/ 2172000 h 2538970"/>
                <a:gd name="connsiteX81" fmla="*/ 2295270 w 2485572"/>
                <a:gd name="connsiteY81" fmla="*/ 2199835 h 2538970"/>
                <a:gd name="connsiteX82" fmla="*/ 2295270 w 2485572"/>
                <a:gd name="connsiteY82" fmla="*/ 2205516 h 2538970"/>
                <a:gd name="connsiteX83" fmla="*/ 2297827 w 2485572"/>
                <a:gd name="connsiteY83" fmla="*/ 2211196 h 2538970"/>
                <a:gd name="connsiteX84" fmla="*/ 2295270 w 2485572"/>
                <a:gd name="connsiteY84" fmla="*/ 2216593 h 2538970"/>
                <a:gd name="connsiteX85" fmla="*/ 2275388 w 2485572"/>
                <a:gd name="connsiteY85" fmla="*/ 2272832 h 2538970"/>
                <a:gd name="connsiteX86" fmla="*/ 2275388 w 2485572"/>
                <a:gd name="connsiteY86" fmla="*/ 2278512 h 2538970"/>
                <a:gd name="connsiteX87" fmla="*/ 2272832 w 2485572"/>
                <a:gd name="connsiteY87" fmla="*/ 2283909 h 2538970"/>
                <a:gd name="connsiteX88" fmla="*/ 2269991 w 2485572"/>
                <a:gd name="connsiteY88" fmla="*/ 2312028 h 2538970"/>
                <a:gd name="connsiteX89" fmla="*/ 2269991 w 2485572"/>
                <a:gd name="connsiteY89" fmla="*/ 2317709 h 2538970"/>
                <a:gd name="connsiteX90" fmla="*/ 2278228 w 2485572"/>
                <a:gd name="connsiteY90" fmla="*/ 2345544 h 2538970"/>
                <a:gd name="connsiteX91" fmla="*/ 2281069 w 2485572"/>
                <a:gd name="connsiteY91" fmla="*/ 2354065 h 2538970"/>
                <a:gd name="connsiteX92" fmla="*/ 2283909 w 2485572"/>
                <a:gd name="connsiteY92" fmla="*/ 2356905 h 2538970"/>
                <a:gd name="connsiteX93" fmla="*/ 2289590 w 2485572"/>
                <a:gd name="connsiteY93" fmla="*/ 2365142 h 2538970"/>
                <a:gd name="connsiteX94" fmla="*/ 2278228 w 2485572"/>
                <a:gd name="connsiteY94" fmla="*/ 2396102 h 2538970"/>
                <a:gd name="connsiteX95" fmla="*/ 2275388 w 2485572"/>
                <a:gd name="connsiteY95" fmla="*/ 2401782 h 2538970"/>
                <a:gd name="connsiteX96" fmla="*/ 2258630 w 2485572"/>
                <a:gd name="connsiteY96" fmla="*/ 2429618 h 2538970"/>
                <a:gd name="connsiteX97" fmla="*/ 2255790 w 2485572"/>
                <a:gd name="connsiteY97" fmla="*/ 2435298 h 2538970"/>
                <a:gd name="connsiteX98" fmla="*/ 2253233 w 2485572"/>
                <a:gd name="connsiteY98" fmla="*/ 2463418 h 2538970"/>
                <a:gd name="connsiteX99" fmla="*/ 2258630 w 2485572"/>
                <a:gd name="connsiteY99" fmla="*/ 2483016 h 2538970"/>
                <a:gd name="connsiteX100" fmla="*/ 2258630 w 2485572"/>
                <a:gd name="connsiteY100" fmla="*/ 2488413 h 2538970"/>
                <a:gd name="connsiteX101" fmla="*/ 2239032 w 2485572"/>
                <a:gd name="connsiteY101" fmla="*/ 2513691 h 2538970"/>
                <a:gd name="connsiteX102" fmla="*/ 2236191 w 2485572"/>
                <a:gd name="connsiteY102" fmla="*/ 2522213 h 2538970"/>
                <a:gd name="connsiteX103" fmla="*/ 2225114 w 2485572"/>
                <a:gd name="connsiteY103" fmla="*/ 2538970 h 2538970"/>
                <a:gd name="connsiteX104" fmla="*/ 2216593 w 2485572"/>
                <a:gd name="connsiteY104" fmla="*/ 2538970 h 2538970"/>
                <a:gd name="connsiteX105" fmla="*/ 2191314 w 2485572"/>
                <a:gd name="connsiteY105" fmla="*/ 2530449 h 2538970"/>
                <a:gd name="connsiteX106" fmla="*/ 2185918 w 2485572"/>
                <a:gd name="connsiteY106" fmla="*/ 2525053 h 2538970"/>
                <a:gd name="connsiteX107" fmla="*/ 2174556 w 2485572"/>
                <a:gd name="connsiteY107" fmla="*/ 2502614 h 2538970"/>
                <a:gd name="connsiteX108" fmla="*/ 2154958 w 2485572"/>
                <a:gd name="connsiteY108" fmla="*/ 2480175 h 2538970"/>
                <a:gd name="connsiteX109" fmla="*/ 2154958 w 2485572"/>
                <a:gd name="connsiteY109" fmla="*/ 2471655 h 2538970"/>
                <a:gd name="connsiteX110" fmla="*/ 2152118 w 2485572"/>
                <a:gd name="connsiteY110" fmla="*/ 2452056 h 2538970"/>
                <a:gd name="connsiteX111" fmla="*/ 2143881 w 2485572"/>
                <a:gd name="connsiteY111" fmla="*/ 2418540 h 2538970"/>
                <a:gd name="connsiteX112" fmla="*/ 2143881 w 2485572"/>
                <a:gd name="connsiteY112" fmla="*/ 2415700 h 2538970"/>
                <a:gd name="connsiteX113" fmla="*/ 2138200 w 2485572"/>
                <a:gd name="connsiteY113" fmla="*/ 2396102 h 2538970"/>
                <a:gd name="connsiteX114" fmla="*/ 2135360 w 2485572"/>
                <a:gd name="connsiteY114" fmla="*/ 2393261 h 2538970"/>
                <a:gd name="connsiteX115" fmla="*/ 2129679 w 2485572"/>
                <a:gd name="connsiteY115" fmla="*/ 2390421 h 2538970"/>
                <a:gd name="connsiteX116" fmla="*/ 2099003 w 2485572"/>
                <a:gd name="connsiteY116" fmla="*/ 2387581 h 2538970"/>
                <a:gd name="connsiteX117" fmla="*/ 2087642 w 2485572"/>
                <a:gd name="connsiteY117" fmla="*/ 2384740 h 2538970"/>
                <a:gd name="connsiteX118" fmla="*/ 2070884 w 2485572"/>
                <a:gd name="connsiteY118" fmla="*/ 2376504 h 2538970"/>
                <a:gd name="connsiteX119" fmla="*/ 2068044 w 2485572"/>
                <a:gd name="connsiteY119" fmla="*/ 2370823 h 2538970"/>
                <a:gd name="connsiteX120" fmla="*/ 2051286 w 2485572"/>
                <a:gd name="connsiteY120" fmla="*/ 2354065 h 2538970"/>
                <a:gd name="connsiteX121" fmla="*/ 2048446 w 2485572"/>
                <a:gd name="connsiteY121" fmla="*/ 2348384 h 2538970"/>
                <a:gd name="connsiteX122" fmla="*/ 2043049 w 2485572"/>
                <a:gd name="connsiteY122" fmla="*/ 2325946 h 2538970"/>
                <a:gd name="connsiteX123" fmla="*/ 2014930 w 2485572"/>
                <a:gd name="connsiteY123" fmla="*/ 2300667 h 2538970"/>
                <a:gd name="connsiteX124" fmla="*/ 1986810 w 2485572"/>
                <a:gd name="connsiteY124" fmla="*/ 2300667 h 2538970"/>
                <a:gd name="connsiteX125" fmla="*/ 1956135 w 2485572"/>
                <a:gd name="connsiteY125" fmla="*/ 2303507 h 2538970"/>
                <a:gd name="connsiteX126" fmla="*/ 1950454 w 2485572"/>
                <a:gd name="connsiteY126" fmla="*/ 2300667 h 2538970"/>
                <a:gd name="connsiteX127" fmla="*/ 1928016 w 2485572"/>
                <a:gd name="connsiteY127" fmla="*/ 2278512 h 2538970"/>
                <a:gd name="connsiteX128" fmla="*/ 1925175 w 2485572"/>
                <a:gd name="connsiteY128" fmla="*/ 2272832 h 2538970"/>
                <a:gd name="connsiteX129" fmla="*/ 1885979 w 2485572"/>
                <a:gd name="connsiteY129" fmla="*/ 2261470 h 2538970"/>
                <a:gd name="connsiteX130" fmla="*/ 1872061 w 2485572"/>
                <a:gd name="connsiteY130" fmla="*/ 2222273 h 2538970"/>
                <a:gd name="connsiteX131" fmla="*/ 1869221 w 2485572"/>
                <a:gd name="connsiteY131" fmla="*/ 2194438 h 2538970"/>
                <a:gd name="connsiteX132" fmla="*/ 1869221 w 2485572"/>
                <a:gd name="connsiteY132" fmla="*/ 2185917 h 2538970"/>
                <a:gd name="connsiteX133" fmla="*/ 1863540 w 2485572"/>
                <a:gd name="connsiteY133" fmla="*/ 2163479 h 2538970"/>
                <a:gd name="connsiteX134" fmla="*/ 1860700 w 2485572"/>
                <a:gd name="connsiteY134" fmla="*/ 2154958 h 2538970"/>
                <a:gd name="connsiteX135" fmla="*/ 1855303 w 2485572"/>
                <a:gd name="connsiteY135" fmla="*/ 2152402 h 2538970"/>
                <a:gd name="connsiteX136" fmla="*/ 1813266 w 2485572"/>
                <a:gd name="connsiteY136" fmla="*/ 2166319 h 2538970"/>
                <a:gd name="connsiteX137" fmla="*/ 1810426 w 2485572"/>
                <a:gd name="connsiteY137" fmla="*/ 2177397 h 2538970"/>
                <a:gd name="connsiteX138" fmla="*/ 1818663 w 2485572"/>
                <a:gd name="connsiteY138" fmla="*/ 2194438 h 2538970"/>
                <a:gd name="connsiteX139" fmla="*/ 1818663 w 2485572"/>
                <a:gd name="connsiteY139" fmla="*/ 2211196 h 2538970"/>
                <a:gd name="connsiteX140" fmla="*/ 1813266 w 2485572"/>
                <a:gd name="connsiteY140" fmla="*/ 2214037 h 2538970"/>
                <a:gd name="connsiteX141" fmla="*/ 1776626 w 2485572"/>
                <a:gd name="connsiteY141" fmla="*/ 2208356 h 2538970"/>
                <a:gd name="connsiteX142" fmla="*/ 1771230 w 2485572"/>
                <a:gd name="connsiteY142" fmla="*/ 2205516 h 2538970"/>
                <a:gd name="connsiteX143" fmla="*/ 1762708 w 2485572"/>
                <a:gd name="connsiteY143" fmla="*/ 2202676 h 2538970"/>
                <a:gd name="connsiteX144" fmla="*/ 1748791 w 2485572"/>
                <a:gd name="connsiteY144" fmla="*/ 2202676 h 2538970"/>
                <a:gd name="connsiteX145" fmla="*/ 1740270 w 2485572"/>
                <a:gd name="connsiteY145" fmla="*/ 2194438 h 2538970"/>
                <a:gd name="connsiteX146" fmla="*/ 1731749 w 2485572"/>
                <a:gd name="connsiteY146" fmla="*/ 2188758 h 2538970"/>
                <a:gd name="connsiteX147" fmla="*/ 1723512 w 2485572"/>
                <a:gd name="connsiteY147" fmla="*/ 2174556 h 2538970"/>
                <a:gd name="connsiteX148" fmla="*/ 1703914 w 2485572"/>
                <a:gd name="connsiteY148" fmla="*/ 2169159 h 2538970"/>
                <a:gd name="connsiteX149" fmla="*/ 1698233 w 2485572"/>
                <a:gd name="connsiteY149" fmla="*/ 2166319 h 2538970"/>
                <a:gd name="connsiteX150" fmla="*/ 1692552 w 2485572"/>
                <a:gd name="connsiteY150" fmla="*/ 2163479 h 2538970"/>
                <a:gd name="connsiteX151" fmla="*/ 1656196 w 2485572"/>
                <a:gd name="connsiteY151" fmla="*/ 2160638 h 2538970"/>
                <a:gd name="connsiteX152" fmla="*/ 1647675 w 2485572"/>
                <a:gd name="connsiteY152" fmla="*/ 2163479 h 2538970"/>
                <a:gd name="connsiteX153" fmla="*/ 1605638 w 2485572"/>
                <a:gd name="connsiteY153" fmla="*/ 2169159 h 2538970"/>
                <a:gd name="connsiteX154" fmla="*/ 1600242 w 2485572"/>
                <a:gd name="connsiteY154" fmla="*/ 2169159 h 2538970"/>
                <a:gd name="connsiteX155" fmla="*/ 1566442 w 2485572"/>
                <a:gd name="connsiteY155" fmla="*/ 2146721 h 2538970"/>
                <a:gd name="connsiteX156" fmla="*/ 1563601 w 2485572"/>
                <a:gd name="connsiteY156" fmla="*/ 2143881 h 2538970"/>
                <a:gd name="connsiteX157" fmla="*/ 1561045 w 2485572"/>
                <a:gd name="connsiteY157" fmla="*/ 2141040 h 2538970"/>
                <a:gd name="connsiteX158" fmla="*/ 1541447 w 2485572"/>
                <a:gd name="connsiteY158" fmla="*/ 2112921 h 2538970"/>
                <a:gd name="connsiteX159" fmla="*/ 1535766 w 2485572"/>
                <a:gd name="connsiteY159" fmla="*/ 2107524 h 2538970"/>
                <a:gd name="connsiteX160" fmla="*/ 1501966 w 2485572"/>
                <a:gd name="connsiteY160" fmla="*/ 2090482 h 2538970"/>
                <a:gd name="connsiteX161" fmla="*/ 1496570 w 2485572"/>
                <a:gd name="connsiteY161" fmla="*/ 2087926 h 2538970"/>
                <a:gd name="connsiteX162" fmla="*/ 1493729 w 2485572"/>
                <a:gd name="connsiteY162" fmla="*/ 2085086 h 2538970"/>
                <a:gd name="connsiteX163" fmla="*/ 1488049 w 2485572"/>
                <a:gd name="connsiteY163" fmla="*/ 2082245 h 2538970"/>
                <a:gd name="connsiteX164" fmla="*/ 1426413 w 2485572"/>
                <a:gd name="connsiteY164" fmla="*/ 2059807 h 2538970"/>
                <a:gd name="connsiteX165" fmla="*/ 1364778 w 2485572"/>
                <a:gd name="connsiteY165" fmla="*/ 2056966 h 2538970"/>
                <a:gd name="connsiteX166" fmla="*/ 1336659 w 2485572"/>
                <a:gd name="connsiteY166" fmla="*/ 2048445 h 2538970"/>
                <a:gd name="connsiteX167" fmla="*/ 1311380 w 2485572"/>
                <a:gd name="connsiteY167" fmla="*/ 2034528 h 2538970"/>
                <a:gd name="connsiteX168" fmla="*/ 1305983 w 2485572"/>
                <a:gd name="connsiteY168" fmla="*/ 2031688 h 2538970"/>
                <a:gd name="connsiteX169" fmla="*/ 1303143 w 2485572"/>
                <a:gd name="connsiteY169" fmla="*/ 2026291 h 2538970"/>
                <a:gd name="connsiteX170" fmla="*/ 1300303 w 2485572"/>
                <a:gd name="connsiteY170" fmla="*/ 2023451 h 2538970"/>
                <a:gd name="connsiteX171" fmla="*/ 1266787 w 2485572"/>
                <a:gd name="connsiteY171" fmla="*/ 2006409 h 2538970"/>
                <a:gd name="connsiteX172" fmla="*/ 1255426 w 2485572"/>
                <a:gd name="connsiteY172" fmla="*/ 2006409 h 2538970"/>
                <a:gd name="connsiteX173" fmla="*/ 1238668 w 2485572"/>
                <a:gd name="connsiteY173" fmla="*/ 2001012 h 2538970"/>
                <a:gd name="connsiteX174" fmla="*/ 1232987 w 2485572"/>
                <a:gd name="connsiteY174" fmla="*/ 2001012 h 2538970"/>
                <a:gd name="connsiteX175" fmla="*/ 1216229 w 2485572"/>
                <a:gd name="connsiteY175" fmla="*/ 1995331 h 2538970"/>
                <a:gd name="connsiteX176" fmla="*/ 1213389 w 2485572"/>
                <a:gd name="connsiteY176" fmla="*/ 1992491 h 2538970"/>
                <a:gd name="connsiteX177" fmla="*/ 1185554 w 2485572"/>
                <a:gd name="connsiteY177" fmla="*/ 1984254 h 2538970"/>
                <a:gd name="connsiteX178" fmla="*/ 1179873 w 2485572"/>
                <a:gd name="connsiteY178" fmla="*/ 1984254 h 2538970"/>
                <a:gd name="connsiteX179" fmla="*/ 1157434 w 2485572"/>
                <a:gd name="connsiteY179" fmla="*/ 1981414 h 2538970"/>
                <a:gd name="connsiteX180" fmla="*/ 1109717 w 2485572"/>
                <a:gd name="connsiteY180" fmla="*/ 1947614 h 2538970"/>
                <a:gd name="connsiteX181" fmla="*/ 1098639 w 2485572"/>
                <a:gd name="connsiteY181" fmla="*/ 1944774 h 2538970"/>
                <a:gd name="connsiteX182" fmla="*/ 1067680 w 2485572"/>
                <a:gd name="connsiteY182" fmla="*/ 1919779 h 2538970"/>
                <a:gd name="connsiteX183" fmla="*/ 1056603 w 2485572"/>
                <a:gd name="connsiteY183" fmla="*/ 1888819 h 2538970"/>
                <a:gd name="connsiteX184" fmla="*/ 1053762 w 2485572"/>
                <a:gd name="connsiteY184" fmla="*/ 1880298 h 2538970"/>
                <a:gd name="connsiteX185" fmla="*/ 1022803 w 2485572"/>
                <a:gd name="connsiteY185" fmla="*/ 1860700 h 2538970"/>
                <a:gd name="connsiteX186" fmla="*/ 1019962 w 2485572"/>
                <a:gd name="connsiteY186" fmla="*/ 1858143 h 2538970"/>
                <a:gd name="connsiteX187" fmla="*/ 1006045 w 2485572"/>
                <a:gd name="connsiteY187" fmla="*/ 1824343 h 2538970"/>
                <a:gd name="connsiteX188" fmla="*/ 1006045 w 2485572"/>
                <a:gd name="connsiteY188" fmla="*/ 1813266 h 2538970"/>
                <a:gd name="connsiteX189" fmla="*/ 1011725 w 2485572"/>
                <a:gd name="connsiteY189" fmla="*/ 1793668 h 2538970"/>
                <a:gd name="connsiteX190" fmla="*/ 1019962 w 2485572"/>
                <a:gd name="connsiteY190" fmla="*/ 1768389 h 2538970"/>
                <a:gd name="connsiteX191" fmla="*/ 1025643 w 2485572"/>
                <a:gd name="connsiteY191" fmla="*/ 1737429 h 2538970"/>
                <a:gd name="connsiteX192" fmla="*/ 1025643 w 2485572"/>
                <a:gd name="connsiteY192" fmla="*/ 1723512 h 2538970"/>
                <a:gd name="connsiteX193" fmla="*/ 1019962 w 2485572"/>
                <a:gd name="connsiteY193" fmla="*/ 1720671 h 2538970"/>
                <a:gd name="connsiteX194" fmla="*/ 1014566 w 2485572"/>
                <a:gd name="connsiteY194" fmla="*/ 1712435 h 2538970"/>
                <a:gd name="connsiteX195" fmla="*/ 1011725 w 2485572"/>
                <a:gd name="connsiteY195" fmla="*/ 1709594 h 2538970"/>
                <a:gd name="connsiteX196" fmla="*/ 983606 w 2485572"/>
                <a:gd name="connsiteY196" fmla="*/ 1692552 h 2538970"/>
                <a:gd name="connsiteX197" fmla="*/ 977925 w 2485572"/>
                <a:gd name="connsiteY197" fmla="*/ 1692552 h 2538970"/>
                <a:gd name="connsiteX198" fmla="*/ 950090 w 2485572"/>
                <a:gd name="connsiteY198" fmla="*/ 1653356 h 2538970"/>
                <a:gd name="connsiteX199" fmla="*/ 950090 w 2485572"/>
                <a:gd name="connsiteY199" fmla="*/ 1639438 h 2538970"/>
                <a:gd name="connsiteX200" fmla="*/ 952931 w 2485572"/>
                <a:gd name="connsiteY200" fmla="*/ 1636598 h 2538970"/>
                <a:gd name="connsiteX201" fmla="*/ 975369 w 2485572"/>
                <a:gd name="connsiteY201" fmla="*/ 1597401 h 2538970"/>
                <a:gd name="connsiteX202" fmla="*/ 980766 w 2485572"/>
                <a:gd name="connsiteY202" fmla="*/ 1591721 h 2538970"/>
                <a:gd name="connsiteX203" fmla="*/ 1017406 w 2485572"/>
                <a:gd name="connsiteY203" fmla="*/ 1561045 h 2538970"/>
                <a:gd name="connsiteX204" fmla="*/ 1022803 w 2485572"/>
                <a:gd name="connsiteY204" fmla="*/ 1558205 h 2538970"/>
                <a:gd name="connsiteX205" fmla="*/ 1025643 w 2485572"/>
                <a:gd name="connsiteY205" fmla="*/ 1555364 h 2538970"/>
                <a:gd name="connsiteX206" fmla="*/ 1031324 w 2485572"/>
                <a:gd name="connsiteY206" fmla="*/ 1549684 h 2538970"/>
                <a:gd name="connsiteX207" fmla="*/ 1293866 w 2485572"/>
                <a:gd name="connsiteY207" fmla="*/ 1680648 h 2538970"/>
                <a:gd name="connsiteX208" fmla="*/ 1455791 w 2485572"/>
                <a:gd name="connsiteY208" fmla="*/ 1685410 h 2538970"/>
                <a:gd name="connsiteX209" fmla="*/ 1289417 w 2485572"/>
                <a:gd name="connsiteY209" fmla="*/ 1536685 h 2538970"/>
                <a:gd name="connsiteX210" fmla="*/ 1061999 w 2485572"/>
                <a:gd name="connsiteY210" fmla="*/ 1465610 h 2538970"/>
                <a:gd name="connsiteX211" fmla="*/ 1061999 w 2485572"/>
                <a:gd name="connsiteY211" fmla="*/ 1429254 h 2538970"/>
                <a:gd name="connsiteX212" fmla="*/ 1048082 w 2485572"/>
                <a:gd name="connsiteY212" fmla="*/ 1403975 h 2538970"/>
                <a:gd name="connsiteX213" fmla="*/ 1022803 w 2485572"/>
                <a:gd name="connsiteY213" fmla="*/ 1387217 h 2538970"/>
                <a:gd name="connsiteX214" fmla="*/ 1011725 w 2485572"/>
                <a:gd name="connsiteY214" fmla="*/ 1381536 h 2538970"/>
                <a:gd name="connsiteX215" fmla="*/ 1000364 w 2485572"/>
                <a:gd name="connsiteY215" fmla="*/ 1381536 h 2538970"/>
                <a:gd name="connsiteX216" fmla="*/ 961167 w 2485572"/>
                <a:gd name="connsiteY216" fmla="*/ 1376140 h 2538970"/>
                <a:gd name="connsiteX217" fmla="*/ 924811 w 2485572"/>
                <a:gd name="connsiteY217" fmla="*/ 1367618 h 2538970"/>
                <a:gd name="connsiteX218" fmla="*/ 919131 w 2485572"/>
                <a:gd name="connsiteY218" fmla="*/ 1367618 h 2538970"/>
                <a:gd name="connsiteX219" fmla="*/ 913450 w 2485572"/>
                <a:gd name="connsiteY219" fmla="*/ 1364778 h 2538970"/>
                <a:gd name="connsiteX220" fmla="*/ 908053 w 2485572"/>
                <a:gd name="connsiteY220" fmla="*/ 1364778 h 2538970"/>
                <a:gd name="connsiteX221" fmla="*/ 877094 w 2485572"/>
                <a:gd name="connsiteY221" fmla="*/ 1381536 h 2538970"/>
                <a:gd name="connsiteX222" fmla="*/ 868857 w 2485572"/>
                <a:gd name="connsiteY222" fmla="*/ 1390057 h 2538970"/>
                <a:gd name="connsiteX223" fmla="*/ 835057 w 2485572"/>
                <a:gd name="connsiteY223" fmla="*/ 1434934 h 2538970"/>
                <a:gd name="connsiteX224" fmla="*/ 832217 w 2485572"/>
                <a:gd name="connsiteY224" fmla="*/ 1440331 h 2538970"/>
                <a:gd name="connsiteX225" fmla="*/ 832217 w 2485572"/>
                <a:gd name="connsiteY225" fmla="*/ 1446012 h 2538970"/>
                <a:gd name="connsiteX226" fmla="*/ 767741 w 2485572"/>
                <a:gd name="connsiteY226" fmla="*/ 1513327 h 2538970"/>
                <a:gd name="connsiteX227" fmla="*/ 711787 w 2485572"/>
                <a:gd name="connsiteY227" fmla="*/ 1535766 h 2538970"/>
                <a:gd name="connsiteX228" fmla="*/ 686508 w 2485572"/>
                <a:gd name="connsiteY228" fmla="*/ 1541447 h 2538970"/>
                <a:gd name="connsiteX229" fmla="*/ 661513 w 2485572"/>
                <a:gd name="connsiteY229" fmla="*/ 1549684 h 2538970"/>
                <a:gd name="connsiteX230" fmla="*/ 658672 w 2485572"/>
                <a:gd name="connsiteY230" fmla="*/ 1552524 h 2538970"/>
                <a:gd name="connsiteX231" fmla="*/ 652992 w 2485572"/>
                <a:gd name="connsiteY231" fmla="*/ 1555364 h 2538970"/>
                <a:gd name="connsiteX232" fmla="*/ 624873 w 2485572"/>
                <a:gd name="connsiteY232" fmla="*/ 1561045 h 2538970"/>
                <a:gd name="connsiteX233" fmla="*/ 619476 w 2485572"/>
                <a:gd name="connsiteY233" fmla="*/ 1558205 h 2538970"/>
                <a:gd name="connsiteX234" fmla="*/ 616636 w 2485572"/>
                <a:gd name="connsiteY234" fmla="*/ 1555364 h 2538970"/>
                <a:gd name="connsiteX235" fmla="*/ 597037 w 2485572"/>
                <a:gd name="connsiteY235" fmla="*/ 1532926 h 2538970"/>
                <a:gd name="connsiteX236" fmla="*/ 594197 w 2485572"/>
                <a:gd name="connsiteY236" fmla="*/ 1521848 h 2538970"/>
                <a:gd name="connsiteX237" fmla="*/ 591357 w 2485572"/>
                <a:gd name="connsiteY237" fmla="*/ 1519008 h 2538970"/>
                <a:gd name="connsiteX238" fmla="*/ 566078 w 2485572"/>
                <a:gd name="connsiteY238" fmla="*/ 1482368 h 2538970"/>
                <a:gd name="connsiteX239" fmla="*/ 560397 w 2485572"/>
                <a:gd name="connsiteY239" fmla="*/ 1471291 h 2538970"/>
                <a:gd name="connsiteX240" fmla="*/ 555000 w 2485572"/>
                <a:gd name="connsiteY240" fmla="*/ 1465610 h 2538970"/>
                <a:gd name="connsiteX241" fmla="*/ 498762 w 2485572"/>
                <a:gd name="connsiteY241" fmla="*/ 1432094 h 2538970"/>
                <a:gd name="connsiteX242" fmla="*/ 490525 w 2485572"/>
                <a:gd name="connsiteY242" fmla="*/ 1429254 h 2538970"/>
                <a:gd name="connsiteX243" fmla="*/ 487685 w 2485572"/>
                <a:gd name="connsiteY243" fmla="*/ 1429254 h 2538970"/>
                <a:gd name="connsiteX244" fmla="*/ 462406 w 2485572"/>
                <a:gd name="connsiteY244" fmla="*/ 1426413 h 2538970"/>
                <a:gd name="connsiteX245" fmla="*/ 400770 w 2485572"/>
                <a:gd name="connsiteY245" fmla="*/ 1426413 h 2538970"/>
                <a:gd name="connsiteX246" fmla="*/ 392250 w 2485572"/>
                <a:gd name="connsiteY246" fmla="*/ 1423573 h 2538970"/>
                <a:gd name="connsiteX247" fmla="*/ 384013 w 2485572"/>
                <a:gd name="connsiteY247" fmla="*/ 1420733 h 2538970"/>
                <a:gd name="connsiteX248" fmla="*/ 375492 w 2485572"/>
                <a:gd name="connsiteY248" fmla="*/ 1420733 h 2538970"/>
                <a:gd name="connsiteX249" fmla="*/ 319537 w 2485572"/>
                <a:gd name="connsiteY249" fmla="*/ 1409655 h 2538970"/>
                <a:gd name="connsiteX250" fmla="*/ 313856 w 2485572"/>
                <a:gd name="connsiteY250" fmla="*/ 1406815 h 2538970"/>
                <a:gd name="connsiteX251" fmla="*/ 308176 w 2485572"/>
                <a:gd name="connsiteY251" fmla="*/ 1406815 h 2538970"/>
                <a:gd name="connsiteX252" fmla="*/ 297098 w 2485572"/>
                <a:gd name="connsiteY252" fmla="*/ 1401134 h 2538970"/>
                <a:gd name="connsiteX253" fmla="*/ 221546 w 2485572"/>
                <a:gd name="connsiteY253" fmla="*/ 1392898 h 2538970"/>
                <a:gd name="connsiteX254" fmla="*/ 213025 w 2485572"/>
                <a:gd name="connsiteY254" fmla="*/ 1392898 h 2538970"/>
                <a:gd name="connsiteX255" fmla="*/ 204504 w 2485572"/>
                <a:gd name="connsiteY255" fmla="*/ 1395738 h 2538970"/>
                <a:gd name="connsiteX256" fmla="*/ 154230 w 2485572"/>
                <a:gd name="connsiteY256" fmla="*/ 1406815 h 2538970"/>
                <a:gd name="connsiteX257" fmla="*/ 148549 w 2485572"/>
                <a:gd name="connsiteY257" fmla="*/ 1403975 h 2538970"/>
                <a:gd name="connsiteX258" fmla="*/ 137472 w 2485572"/>
                <a:gd name="connsiteY258" fmla="*/ 1398294 h 2538970"/>
                <a:gd name="connsiteX259" fmla="*/ 131791 w 2485572"/>
                <a:gd name="connsiteY259" fmla="*/ 1398294 h 2538970"/>
                <a:gd name="connsiteX260" fmla="*/ 67316 w 2485572"/>
                <a:gd name="connsiteY260" fmla="*/ 1418177 h 2538970"/>
                <a:gd name="connsiteX261" fmla="*/ 58795 w 2485572"/>
                <a:gd name="connsiteY261" fmla="*/ 1420733 h 2538970"/>
                <a:gd name="connsiteX262" fmla="*/ 50558 w 2485572"/>
                <a:gd name="connsiteY262" fmla="*/ 1423573 h 2538970"/>
                <a:gd name="connsiteX263" fmla="*/ 42037 w 2485572"/>
                <a:gd name="connsiteY263" fmla="*/ 1423573 h 2538970"/>
                <a:gd name="connsiteX264" fmla="*/ 5681 w 2485572"/>
                <a:gd name="connsiteY264" fmla="*/ 1432094 h 2538970"/>
                <a:gd name="connsiteX265" fmla="*/ 2840 w 2485572"/>
                <a:gd name="connsiteY265" fmla="*/ 1403975 h 2538970"/>
                <a:gd name="connsiteX266" fmla="*/ 0 w 2485572"/>
                <a:gd name="connsiteY266" fmla="*/ 1395738 h 2538970"/>
                <a:gd name="connsiteX267" fmla="*/ 5681 w 2485572"/>
                <a:gd name="connsiteY267" fmla="*/ 1373299 h 2538970"/>
                <a:gd name="connsiteX268" fmla="*/ 5681 w 2485572"/>
                <a:gd name="connsiteY268" fmla="*/ 1361938 h 2538970"/>
                <a:gd name="connsiteX269" fmla="*/ 11361 w 2485572"/>
                <a:gd name="connsiteY269" fmla="*/ 1345180 h 2538970"/>
                <a:gd name="connsiteX270" fmla="*/ 42037 w 2485572"/>
                <a:gd name="connsiteY270" fmla="*/ 1305983 h 2538970"/>
                <a:gd name="connsiteX271" fmla="*/ 47718 w 2485572"/>
                <a:gd name="connsiteY271" fmla="*/ 1294622 h 2538970"/>
                <a:gd name="connsiteX272" fmla="*/ 39197 w 2485572"/>
                <a:gd name="connsiteY272" fmla="*/ 1275024 h 2538970"/>
                <a:gd name="connsiteX273" fmla="*/ 33516 w 2485572"/>
                <a:gd name="connsiteY273" fmla="*/ 1269627 h 2538970"/>
                <a:gd name="connsiteX274" fmla="*/ 33516 w 2485572"/>
                <a:gd name="connsiteY274" fmla="*/ 1244348 h 2538970"/>
                <a:gd name="connsiteX275" fmla="*/ 64475 w 2485572"/>
                <a:gd name="connsiteY275" fmla="*/ 1213389 h 2538970"/>
                <a:gd name="connsiteX276" fmla="*/ 81233 w 2485572"/>
                <a:gd name="connsiteY276" fmla="*/ 1199471 h 2538970"/>
                <a:gd name="connsiteX277" fmla="*/ 86914 w 2485572"/>
                <a:gd name="connsiteY277" fmla="*/ 1190950 h 2538970"/>
                <a:gd name="connsiteX278" fmla="*/ 97991 w 2485572"/>
                <a:gd name="connsiteY278" fmla="*/ 1160275 h 2538970"/>
                <a:gd name="connsiteX279" fmla="*/ 95435 w 2485572"/>
                <a:gd name="connsiteY279" fmla="*/ 1151753 h 2538970"/>
                <a:gd name="connsiteX280" fmla="*/ 95435 w 2485572"/>
                <a:gd name="connsiteY280" fmla="*/ 1121078 h 2538970"/>
                <a:gd name="connsiteX281" fmla="*/ 100832 w 2485572"/>
                <a:gd name="connsiteY281" fmla="*/ 1112557 h 2538970"/>
                <a:gd name="connsiteX282" fmla="*/ 103672 w 2485572"/>
                <a:gd name="connsiteY282" fmla="*/ 1106876 h 2538970"/>
                <a:gd name="connsiteX283" fmla="*/ 154230 w 2485572"/>
                <a:gd name="connsiteY283" fmla="*/ 1070520 h 2538970"/>
                <a:gd name="connsiteX284" fmla="*/ 176668 w 2485572"/>
                <a:gd name="connsiteY284" fmla="*/ 1045241 h 2538970"/>
                <a:gd name="connsiteX285" fmla="*/ 176668 w 2485572"/>
                <a:gd name="connsiteY285" fmla="*/ 1037004 h 2538970"/>
                <a:gd name="connsiteX286" fmla="*/ 173828 w 2485572"/>
                <a:gd name="connsiteY286" fmla="*/ 1028483 h 2538970"/>
                <a:gd name="connsiteX287" fmla="*/ 157070 w 2485572"/>
                <a:gd name="connsiteY287" fmla="*/ 1008885 h 2538970"/>
                <a:gd name="connsiteX288" fmla="*/ 154230 w 2485572"/>
                <a:gd name="connsiteY288" fmla="*/ 1000648 h 2538970"/>
                <a:gd name="connsiteX289" fmla="*/ 157070 w 2485572"/>
                <a:gd name="connsiteY289" fmla="*/ 964008 h 2538970"/>
                <a:gd name="connsiteX290" fmla="*/ 154230 w 2485572"/>
                <a:gd name="connsiteY290" fmla="*/ 955771 h 2538970"/>
                <a:gd name="connsiteX291" fmla="*/ 126111 w 2485572"/>
                <a:gd name="connsiteY291" fmla="*/ 930492 h 2538970"/>
                <a:gd name="connsiteX292" fmla="*/ 112193 w 2485572"/>
                <a:gd name="connsiteY292" fmla="*/ 927652 h 2538970"/>
                <a:gd name="connsiteX293" fmla="*/ 109353 w 2485572"/>
                <a:gd name="connsiteY293" fmla="*/ 921971 h 2538970"/>
                <a:gd name="connsiteX294" fmla="*/ 109353 w 2485572"/>
                <a:gd name="connsiteY294" fmla="*/ 908053 h 2538970"/>
                <a:gd name="connsiteX295" fmla="*/ 117590 w 2485572"/>
                <a:gd name="connsiteY295" fmla="*/ 891295 h 2538970"/>
                <a:gd name="connsiteX296" fmla="*/ 123270 w 2485572"/>
                <a:gd name="connsiteY296" fmla="*/ 885615 h 2538970"/>
                <a:gd name="connsiteX297" fmla="*/ 148549 w 2485572"/>
                <a:gd name="connsiteY297" fmla="*/ 866016 h 2538970"/>
                <a:gd name="connsiteX298" fmla="*/ 128951 w 2485572"/>
                <a:gd name="connsiteY298" fmla="*/ 840738 h 2538970"/>
                <a:gd name="connsiteX299" fmla="*/ 126111 w 2485572"/>
                <a:gd name="connsiteY299" fmla="*/ 821139 h 2538970"/>
                <a:gd name="connsiteX300" fmla="*/ 140028 w 2485572"/>
                <a:gd name="connsiteY300" fmla="*/ 812618 h 2538970"/>
                <a:gd name="connsiteX301" fmla="*/ 142869 w 2485572"/>
                <a:gd name="connsiteY301" fmla="*/ 790464 h 2538970"/>
                <a:gd name="connsiteX302" fmla="*/ 154230 w 2485572"/>
                <a:gd name="connsiteY302" fmla="*/ 773422 h 2538970"/>
                <a:gd name="connsiteX303" fmla="*/ 157070 w 2485572"/>
                <a:gd name="connsiteY303" fmla="*/ 762344 h 2538970"/>
                <a:gd name="connsiteX304" fmla="*/ 157070 w 2485572"/>
                <a:gd name="connsiteY304" fmla="*/ 753824 h 2538970"/>
                <a:gd name="connsiteX305" fmla="*/ 145709 w 2485572"/>
                <a:gd name="connsiteY305" fmla="*/ 731385 h 2538970"/>
                <a:gd name="connsiteX306" fmla="*/ 145709 w 2485572"/>
                <a:gd name="connsiteY306" fmla="*/ 723148 h 2538970"/>
                <a:gd name="connsiteX307" fmla="*/ 159627 w 2485572"/>
                <a:gd name="connsiteY307" fmla="*/ 714627 h 2538970"/>
                <a:gd name="connsiteX308" fmla="*/ 204504 w 2485572"/>
                <a:gd name="connsiteY308" fmla="*/ 708946 h 2538970"/>
                <a:gd name="connsiteX309" fmla="*/ 232623 w 2485572"/>
                <a:gd name="connsiteY309" fmla="*/ 678271 h 2538970"/>
                <a:gd name="connsiteX310" fmla="*/ 232623 w 2485572"/>
                <a:gd name="connsiteY310" fmla="*/ 666909 h 2538970"/>
                <a:gd name="connsiteX311" fmla="*/ 215865 w 2485572"/>
                <a:gd name="connsiteY311" fmla="*/ 644755 h 2538970"/>
                <a:gd name="connsiteX312" fmla="*/ 218705 w 2485572"/>
                <a:gd name="connsiteY312" fmla="*/ 613795 h 2538970"/>
                <a:gd name="connsiteX313" fmla="*/ 241144 w 2485572"/>
                <a:gd name="connsiteY313" fmla="*/ 582836 h 2538970"/>
                <a:gd name="connsiteX314" fmla="*/ 252221 w 2485572"/>
                <a:gd name="connsiteY314" fmla="*/ 571758 h 2538970"/>
                <a:gd name="connsiteX315" fmla="*/ 285737 w 2485572"/>
                <a:gd name="connsiteY315" fmla="*/ 524041 h 2538970"/>
                <a:gd name="connsiteX316" fmla="*/ 291418 w 2485572"/>
                <a:gd name="connsiteY316" fmla="*/ 518644 h 2538970"/>
                <a:gd name="connsiteX317" fmla="*/ 322377 w 2485572"/>
                <a:gd name="connsiteY317" fmla="*/ 518644 h 2538970"/>
                <a:gd name="connsiteX318" fmla="*/ 333455 w 2485572"/>
                <a:gd name="connsiteY318" fmla="*/ 510123 h 2538970"/>
                <a:gd name="connsiteX319" fmla="*/ 341976 w 2485572"/>
                <a:gd name="connsiteY319" fmla="*/ 482004 h 2538970"/>
                <a:gd name="connsiteX320" fmla="*/ 347372 w 2485572"/>
                <a:gd name="connsiteY320" fmla="*/ 476607 h 2538970"/>
                <a:gd name="connsiteX321" fmla="*/ 386853 w 2485572"/>
                <a:gd name="connsiteY321" fmla="*/ 459565 h 2538970"/>
                <a:gd name="connsiteX322" fmla="*/ 389409 w 2485572"/>
                <a:gd name="connsiteY322" fmla="*/ 454169 h 2538970"/>
                <a:gd name="connsiteX323" fmla="*/ 400770 w 2485572"/>
                <a:gd name="connsiteY323" fmla="*/ 434570 h 2538970"/>
                <a:gd name="connsiteX324" fmla="*/ 414688 w 2485572"/>
                <a:gd name="connsiteY324" fmla="*/ 392534 h 2538970"/>
                <a:gd name="connsiteX325" fmla="*/ 428890 w 2485572"/>
                <a:gd name="connsiteY325" fmla="*/ 341976 h 2538970"/>
                <a:gd name="connsiteX326" fmla="*/ 434286 w 2485572"/>
                <a:gd name="connsiteY326" fmla="*/ 255062 h 2538970"/>
                <a:gd name="connsiteX327" fmla="*/ 437127 w 2485572"/>
                <a:gd name="connsiteY327" fmla="*/ 252221 h 2538970"/>
                <a:gd name="connsiteX328" fmla="*/ 448488 w 2485572"/>
                <a:gd name="connsiteY328" fmla="*/ 235463 h 2538970"/>
                <a:gd name="connsiteX329" fmla="*/ 468086 w 2485572"/>
                <a:gd name="connsiteY329" fmla="*/ 221546 h 2538970"/>
                <a:gd name="connsiteX330" fmla="*/ 501602 w 2485572"/>
                <a:gd name="connsiteY330" fmla="*/ 215865 h 2538970"/>
                <a:gd name="connsiteX331" fmla="*/ 512964 w 2485572"/>
                <a:gd name="connsiteY331" fmla="*/ 213025 h 2538970"/>
                <a:gd name="connsiteX332" fmla="*/ 555000 w 2485572"/>
                <a:gd name="connsiteY332" fmla="*/ 187746 h 2538970"/>
                <a:gd name="connsiteX333" fmla="*/ 557557 w 2485572"/>
                <a:gd name="connsiteY333" fmla="*/ 182349 h 2538970"/>
                <a:gd name="connsiteX334" fmla="*/ 602434 w 2485572"/>
                <a:gd name="connsiteY334" fmla="*/ 131791 h 2538970"/>
                <a:gd name="connsiteX335" fmla="*/ 605274 w 2485572"/>
                <a:gd name="connsiteY335" fmla="*/ 123270 h 2538970"/>
                <a:gd name="connsiteX336" fmla="*/ 594197 w 2485572"/>
                <a:gd name="connsiteY336" fmla="*/ 70156 h 2538970"/>
                <a:gd name="connsiteX337" fmla="*/ 650151 w 2485572"/>
                <a:gd name="connsiteY337" fmla="*/ 92595 h 2538970"/>
                <a:gd name="connsiteX338" fmla="*/ 664069 w 2485572"/>
                <a:gd name="connsiteY338" fmla="*/ 92595 h 2538970"/>
                <a:gd name="connsiteX339" fmla="*/ 689348 w 2485572"/>
                <a:gd name="connsiteY339" fmla="*/ 98275 h 2538970"/>
                <a:gd name="connsiteX340" fmla="*/ 723148 w 2485572"/>
                <a:gd name="connsiteY340" fmla="*/ 89754 h 2538970"/>
                <a:gd name="connsiteX341" fmla="*/ 725704 w 2485572"/>
                <a:gd name="connsiteY341" fmla="*/ 92595 h 2538970"/>
                <a:gd name="connsiteX342" fmla="*/ 731385 w 2485572"/>
                <a:gd name="connsiteY342" fmla="*/ 92595 h 2538970"/>
                <a:gd name="connsiteX343" fmla="*/ 737065 w 2485572"/>
                <a:gd name="connsiteY343" fmla="*/ 95435 h 2538970"/>
                <a:gd name="connsiteX344" fmla="*/ 742746 w 2485572"/>
                <a:gd name="connsiteY344" fmla="*/ 95435 h 2538970"/>
                <a:gd name="connsiteX345" fmla="*/ 779102 w 2485572"/>
                <a:gd name="connsiteY345" fmla="*/ 75837 h 2538970"/>
                <a:gd name="connsiteX346" fmla="*/ 818299 w 2485572"/>
                <a:gd name="connsiteY346" fmla="*/ 39197 h 2538970"/>
                <a:gd name="connsiteX347" fmla="*/ 823980 w 2485572"/>
                <a:gd name="connsiteY347" fmla="*/ 33800 h 2538970"/>
                <a:gd name="connsiteX348" fmla="*/ 851815 w 2485572"/>
                <a:gd name="connsiteY348" fmla="*/ 19598 h 2538970"/>
                <a:gd name="connsiteX349" fmla="*/ 854655 w 2485572"/>
                <a:gd name="connsiteY349" fmla="*/ 14202 h 2538970"/>
                <a:gd name="connsiteX350" fmla="*/ 888455 w 2485572"/>
                <a:gd name="connsiteY350" fmla="*/ 8521 h 2538970"/>
                <a:gd name="connsiteX351" fmla="*/ 893852 w 2485572"/>
                <a:gd name="connsiteY351" fmla="*/ 11361 h 2538970"/>
                <a:gd name="connsiteX352" fmla="*/ 933332 w 2485572"/>
                <a:gd name="connsiteY352" fmla="*/ 36640 h 2538970"/>
                <a:gd name="connsiteX353" fmla="*/ 938729 w 2485572"/>
                <a:gd name="connsiteY353" fmla="*/ 42037 h 2538970"/>
                <a:gd name="connsiteX354" fmla="*/ 969689 w 2485572"/>
                <a:gd name="connsiteY354" fmla="*/ 61635 h 2538970"/>
                <a:gd name="connsiteX355" fmla="*/ 972529 w 2485572"/>
                <a:gd name="connsiteY355" fmla="*/ 64475 h 2538970"/>
                <a:gd name="connsiteX356" fmla="*/ 977925 w 2485572"/>
                <a:gd name="connsiteY356" fmla="*/ 67316 h 2538970"/>
                <a:gd name="connsiteX357" fmla="*/ 1011725 w 2485572"/>
                <a:gd name="connsiteY357" fmla="*/ 67316 h 2538970"/>
                <a:gd name="connsiteX358" fmla="*/ 1031324 w 2485572"/>
                <a:gd name="connsiteY358" fmla="*/ 64475 h 2538970"/>
                <a:gd name="connsiteX359" fmla="*/ 1042401 w 2485572"/>
                <a:gd name="connsiteY359" fmla="*/ 64475 h 2538970"/>
                <a:gd name="connsiteX360" fmla="*/ 1104036 w 2485572"/>
                <a:gd name="connsiteY360" fmla="*/ 70156 h 2538970"/>
                <a:gd name="connsiteX361" fmla="*/ 1109717 w 2485572"/>
                <a:gd name="connsiteY361" fmla="*/ 75837 h 2538970"/>
                <a:gd name="connsiteX362" fmla="*/ 1118238 w 2485572"/>
                <a:gd name="connsiteY362" fmla="*/ 81233 h 2538970"/>
                <a:gd name="connsiteX363" fmla="*/ 1121078 w 2485572"/>
                <a:gd name="connsiteY363" fmla="*/ 84074 h 2538970"/>
                <a:gd name="connsiteX364" fmla="*/ 1143517 w 2485572"/>
                <a:gd name="connsiteY364" fmla="*/ 95435 h 2538970"/>
                <a:gd name="connsiteX365" fmla="*/ 1151754 w 2485572"/>
                <a:gd name="connsiteY365" fmla="*/ 100832 h 2538970"/>
                <a:gd name="connsiteX366" fmla="*/ 1171352 w 2485572"/>
                <a:gd name="connsiteY366" fmla="*/ 100832 h 2538970"/>
                <a:gd name="connsiteX367" fmla="*/ 1174192 w 2485572"/>
                <a:gd name="connsiteY367" fmla="*/ 98275 h 2538970"/>
                <a:gd name="connsiteX368" fmla="*/ 1188110 w 2485572"/>
                <a:gd name="connsiteY368" fmla="*/ 89754 h 2538970"/>
                <a:gd name="connsiteX369" fmla="*/ 1193791 w 2485572"/>
                <a:gd name="connsiteY369" fmla="*/ 84074 h 2538970"/>
                <a:gd name="connsiteX370" fmla="*/ 1238668 w 2485572"/>
                <a:gd name="connsiteY370" fmla="*/ 75837 h 2538970"/>
                <a:gd name="connsiteX371" fmla="*/ 1244348 w 2485572"/>
                <a:gd name="connsiteY371" fmla="*/ 78677 h 2538970"/>
                <a:gd name="connsiteX372" fmla="*/ 1272184 w 2485572"/>
                <a:gd name="connsiteY372" fmla="*/ 75837 h 2538970"/>
                <a:gd name="connsiteX373" fmla="*/ 1280705 w 2485572"/>
                <a:gd name="connsiteY373" fmla="*/ 72996 h 2538970"/>
                <a:gd name="connsiteX374" fmla="*/ 1286385 w 2485572"/>
                <a:gd name="connsiteY374" fmla="*/ 72996 h 2538970"/>
                <a:gd name="connsiteX375" fmla="*/ 1348020 w 2485572"/>
                <a:gd name="connsiteY375" fmla="*/ 50558 h 2538970"/>
                <a:gd name="connsiteX376" fmla="*/ 1350861 w 2485572"/>
                <a:gd name="connsiteY376" fmla="*/ 50558 h 2538970"/>
                <a:gd name="connsiteX377" fmla="*/ 1392898 w 2485572"/>
                <a:gd name="connsiteY377" fmla="*/ 39197 h 2538970"/>
                <a:gd name="connsiteX378" fmla="*/ 1406815 w 2485572"/>
                <a:gd name="connsiteY378" fmla="*/ 39197 h 2538970"/>
                <a:gd name="connsiteX379" fmla="*/ 1459929 w 2485572"/>
                <a:gd name="connsiteY379" fmla="*/ 36640 h 2538970"/>
                <a:gd name="connsiteX380" fmla="*/ 1468450 w 2485572"/>
                <a:gd name="connsiteY380" fmla="*/ 36640 h 2538970"/>
                <a:gd name="connsiteX381" fmla="*/ 1474131 w 2485572"/>
                <a:gd name="connsiteY381" fmla="*/ 33800 h 2538970"/>
                <a:gd name="connsiteX382" fmla="*/ 1479528 w 2485572"/>
                <a:gd name="connsiteY382" fmla="*/ 30960 h 2538970"/>
                <a:gd name="connsiteX383" fmla="*/ 1485208 w 2485572"/>
                <a:gd name="connsiteY383" fmla="*/ 30960 h 2538970"/>
                <a:gd name="connsiteX384" fmla="*/ 1544003 w 2485572"/>
                <a:gd name="connsiteY384" fmla="*/ 16758 h 2538970"/>
                <a:gd name="connsiteX385" fmla="*/ 1549684 w 2485572"/>
                <a:gd name="connsiteY385" fmla="*/ 14202 h 2538970"/>
                <a:gd name="connsiteX386" fmla="*/ 1555364 w 2485572"/>
                <a:gd name="connsiteY386" fmla="*/ 14202 h 2538970"/>
                <a:gd name="connsiteX387" fmla="*/ 1563601 w 2485572"/>
                <a:gd name="connsiteY387" fmla="*/ 11361 h 2538970"/>
                <a:gd name="connsiteX388" fmla="*/ 1614159 w 2485572"/>
                <a:gd name="connsiteY388" fmla="*/ 22439 h 2538970"/>
                <a:gd name="connsiteX389" fmla="*/ 1619840 w 2485572"/>
                <a:gd name="connsiteY389" fmla="*/ 19598 h 2538970"/>
                <a:gd name="connsiteX390" fmla="*/ 1630917 w 2485572"/>
                <a:gd name="connsiteY390" fmla="*/ 16758 h 2538970"/>
                <a:gd name="connsiteX391" fmla="*/ 1645119 w 2485572"/>
                <a:gd name="connsiteY391" fmla="*/ 8521 h 2538970"/>
                <a:gd name="connsiteX392" fmla="*/ 1653356 w 2485572"/>
                <a:gd name="connsiteY392" fmla="*/ 5681 h 2538970"/>
                <a:gd name="connsiteX393" fmla="*/ 1689712 w 2485572"/>
                <a:gd name="connsiteY393" fmla="*/ 0 h 2538970"/>
                <a:gd name="connsiteX394" fmla="*/ 1698233 w 2485572"/>
                <a:gd name="connsiteY394" fmla="*/ 11361 h 2538970"/>
                <a:gd name="connsiteX395" fmla="*/ 1703914 w 2485572"/>
                <a:gd name="connsiteY395" fmla="*/ 14202 h 2538970"/>
                <a:gd name="connsiteX396" fmla="*/ 1709310 w 2485572"/>
                <a:gd name="connsiteY396" fmla="*/ 16758 h 2538970"/>
                <a:gd name="connsiteX397" fmla="*/ 1717831 w 2485572"/>
                <a:gd name="connsiteY397" fmla="*/ 16758 h 2538970"/>
                <a:gd name="connsiteX398" fmla="*/ 1757028 w 2485572"/>
                <a:gd name="connsiteY398" fmla="*/ 22439 h 2538970"/>
                <a:gd name="connsiteX399" fmla="*/ 1762708 w 2485572"/>
                <a:gd name="connsiteY399" fmla="*/ 25279 h 2538970"/>
                <a:gd name="connsiteX400" fmla="*/ 1768389 w 2485572"/>
                <a:gd name="connsiteY400" fmla="*/ 25279 h 2538970"/>
                <a:gd name="connsiteX401" fmla="*/ 1787987 w 2485572"/>
                <a:gd name="connsiteY401" fmla="*/ 33800 h 2538970"/>
                <a:gd name="connsiteX402" fmla="*/ 1793384 w 2485572"/>
                <a:gd name="connsiteY402" fmla="*/ 33800 h 2538970"/>
                <a:gd name="connsiteX403" fmla="*/ 1801905 w 2485572"/>
                <a:gd name="connsiteY403" fmla="*/ 36640 h 2538970"/>
                <a:gd name="connsiteX404" fmla="*/ 1835421 w 2485572"/>
                <a:gd name="connsiteY404" fmla="*/ 42037 h 2538970"/>
                <a:gd name="connsiteX405" fmla="*/ 1891659 w 2485572"/>
                <a:gd name="connsiteY405" fmla="*/ 61635 h 2538970"/>
                <a:gd name="connsiteX406" fmla="*/ 1897340 w 2485572"/>
                <a:gd name="connsiteY406" fmla="*/ 64475 h 2538970"/>
                <a:gd name="connsiteX407" fmla="*/ 1899896 w 2485572"/>
                <a:gd name="connsiteY407" fmla="*/ 67316 h 2538970"/>
                <a:gd name="connsiteX408" fmla="*/ 1944774 w 2485572"/>
                <a:gd name="connsiteY408" fmla="*/ 123270 h 2538970"/>
                <a:gd name="connsiteX409" fmla="*/ 1947614 w 2485572"/>
                <a:gd name="connsiteY409" fmla="*/ 128951 h 2538970"/>
                <a:gd name="connsiteX410" fmla="*/ 1950454 w 2485572"/>
                <a:gd name="connsiteY410" fmla="*/ 131791 h 2538970"/>
                <a:gd name="connsiteX411" fmla="*/ 1956135 w 2485572"/>
                <a:gd name="connsiteY411" fmla="*/ 140312 h 2538970"/>
                <a:gd name="connsiteX412" fmla="*/ 1958975 w 2485572"/>
                <a:gd name="connsiteY412" fmla="*/ 145709 h 2538970"/>
                <a:gd name="connsiteX413" fmla="*/ 1961532 w 2485572"/>
                <a:gd name="connsiteY413" fmla="*/ 154230 h 2538970"/>
                <a:gd name="connsiteX414" fmla="*/ 1998172 w 2485572"/>
                <a:gd name="connsiteY414" fmla="*/ 204788 h 2538970"/>
                <a:gd name="connsiteX415" fmla="*/ 2003569 w 2485572"/>
                <a:gd name="connsiteY415" fmla="*/ 207344 h 2538970"/>
                <a:gd name="connsiteX416" fmla="*/ 2009249 w 2485572"/>
                <a:gd name="connsiteY416" fmla="*/ 210184 h 2538970"/>
                <a:gd name="connsiteX417" fmla="*/ 2017770 w 2485572"/>
                <a:gd name="connsiteY417" fmla="*/ 210184 h 2538970"/>
                <a:gd name="connsiteX418" fmla="*/ 2026007 w 2485572"/>
                <a:gd name="connsiteY418" fmla="*/ 213025 h 2538970"/>
                <a:gd name="connsiteX419" fmla="*/ 2037368 w 2485572"/>
                <a:gd name="connsiteY419" fmla="*/ 215865 h 2538970"/>
                <a:gd name="connsiteX420" fmla="*/ 2099003 w 2485572"/>
                <a:gd name="connsiteY420" fmla="*/ 221546 h 2538970"/>
                <a:gd name="connsiteX421" fmla="*/ 2104684 w 2485572"/>
                <a:gd name="connsiteY421" fmla="*/ 224386 h 2538970"/>
                <a:gd name="connsiteX422" fmla="*/ 2112921 w 2485572"/>
                <a:gd name="connsiteY422" fmla="*/ 224386 h 2538970"/>
                <a:gd name="connsiteX423" fmla="*/ 2124283 w 2485572"/>
                <a:gd name="connsiteY423" fmla="*/ 229783 h 2538970"/>
                <a:gd name="connsiteX424" fmla="*/ 2177397 w 2485572"/>
                <a:gd name="connsiteY424" fmla="*/ 229783 h 2538970"/>
                <a:gd name="connsiteX425" fmla="*/ 2185918 w 2485572"/>
                <a:gd name="connsiteY425" fmla="*/ 232623 h 2538970"/>
                <a:gd name="connsiteX426" fmla="*/ 2213753 w 2485572"/>
                <a:gd name="connsiteY426" fmla="*/ 226942 h 2538970"/>
                <a:gd name="connsiteX427" fmla="*/ 2219434 w 2485572"/>
                <a:gd name="connsiteY427" fmla="*/ 224386 h 2538970"/>
                <a:gd name="connsiteX428" fmla="*/ 2241872 w 2485572"/>
                <a:gd name="connsiteY428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36191 w 2485572"/>
                <a:gd name="connsiteY70" fmla="*/ 1992491 h 2538970"/>
                <a:gd name="connsiteX71" fmla="*/ 2278228 w 2485572"/>
                <a:gd name="connsiteY71" fmla="*/ 2048445 h 2538970"/>
                <a:gd name="connsiteX72" fmla="*/ 2286749 w 2485572"/>
                <a:gd name="connsiteY72" fmla="*/ 2065488 h 2538970"/>
                <a:gd name="connsiteX73" fmla="*/ 2295270 w 2485572"/>
                <a:gd name="connsiteY73" fmla="*/ 2085086 h 2538970"/>
                <a:gd name="connsiteX74" fmla="*/ 2295270 w 2485572"/>
                <a:gd name="connsiteY74" fmla="*/ 2087926 h 2538970"/>
                <a:gd name="connsiteX75" fmla="*/ 2292430 w 2485572"/>
                <a:gd name="connsiteY75" fmla="*/ 2093323 h 2538970"/>
                <a:gd name="connsiteX76" fmla="*/ 2275388 w 2485572"/>
                <a:gd name="connsiteY76" fmla="*/ 2127123 h 2538970"/>
                <a:gd name="connsiteX77" fmla="*/ 2275388 w 2485572"/>
                <a:gd name="connsiteY77" fmla="*/ 2132519 h 2538970"/>
                <a:gd name="connsiteX78" fmla="*/ 2272832 w 2485572"/>
                <a:gd name="connsiteY78" fmla="*/ 2138200 h 2538970"/>
                <a:gd name="connsiteX79" fmla="*/ 2283909 w 2485572"/>
                <a:gd name="connsiteY79" fmla="*/ 2172000 h 2538970"/>
                <a:gd name="connsiteX80" fmla="*/ 2295270 w 2485572"/>
                <a:gd name="connsiteY80" fmla="*/ 2199835 h 2538970"/>
                <a:gd name="connsiteX81" fmla="*/ 2295270 w 2485572"/>
                <a:gd name="connsiteY81" fmla="*/ 2205516 h 2538970"/>
                <a:gd name="connsiteX82" fmla="*/ 2297827 w 2485572"/>
                <a:gd name="connsiteY82" fmla="*/ 2211196 h 2538970"/>
                <a:gd name="connsiteX83" fmla="*/ 2295270 w 2485572"/>
                <a:gd name="connsiteY83" fmla="*/ 2216593 h 2538970"/>
                <a:gd name="connsiteX84" fmla="*/ 2275388 w 2485572"/>
                <a:gd name="connsiteY84" fmla="*/ 2272832 h 2538970"/>
                <a:gd name="connsiteX85" fmla="*/ 2275388 w 2485572"/>
                <a:gd name="connsiteY85" fmla="*/ 2278512 h 2538970"/>
                <a:gd name="connsiteX86" fmla="*/ 2272832 w 2485572"/>
                <a:gd name="connsiteY86" fmla="*/ 2283909 h 2538970"/>
                <a:gd name="connsiteX87" fmla="*/ 2269991 w 2485572"/>
                <a:gd name="connsiteY87" fmla="*/ 2312028 h 2538970"/>
                <a:gd name="connsiteX88" fmla="*/ 2269991 w 2485572"/>
                <a:gd name="connsiteY88" fmla="*/ 2317709 h 2538970"/>
                <a:gd name="connsiteX89" fmla="*/ 2278228 w 2485572"/>
                <a:gd name="connsiteY89" fmla="*/ 2345544 h 2538970"/>
                <a:gd name="connsiteX90" fmla="*/ 2281069 w 2485572"/>
                <a:gd name="connsiteY90" fmla="*/ 2354065 h 2538970"/>
                <a:gd name="connsiteX91" fmla="*/ 2283909 w 2485572"/>
                <a:gd name="connsiteY91" fmla="*/ 2356905 h 2538970"/>
                <a:gd name="connsiteX92" fmla="*/ 2289590 w 2485572"/>
                <a:gd name="connsiteY92" fmla="*/ 2365142 h 2538970"/>
                <a:gd name="connsiteX93" fmla="*/ 2278228 w 2485572"/>
                <a:gd name="connsiteY93" fmla="*/ 2396102 h 2538970"/>
                <a:gd name="connsiteX94" fmla="*/ 2275388 w 2485572"/>
                <a:gd name="connsiteY94" fmla="*/ 2401782 h 2538970"/>
                <a:gd name="connsiteX95" fmla="*/ 2258630 w 2485572"/>
                <a:gd name="connsiteY95" fmla="*/ 2429618 h 2538970"/>
                <a:gd name="connsiteX96" fmla="*/ 2255790 w 2485572"/>
                <a:gd name="connsiteY96" fmla="*/ 2435298 h 2538970"/>
                <a:gd name="connsiteX97" fmla="*/ 2253233 w 2485572"/>
                <a:gd name="connsiteY97" fmla="*/ 2463418 h 2538970"/>
                <a:gd name="connsiteX98" fmla="*/ 2258630 w 2485572"/>
                <a:gd name="connsiteY98" fmla="*/ 2483016 h 2538970"/>
                <a:gd name="connsiteX99" fmla="*/ 2258630 w 2485572"/>
                <a:gd name="connsiteY99" fmla="*/ 2488413 h 2538970"/>
                <a:gd name="connsiteX100" fmla="*/ 2239032 w 2485572"/>
                <a:gd name="connsiteY100" fmla="*/ 2513691 h 2538970"/>
                <a:gd name="connsiteX101" fmla="*/ 2236191 w 2485572"/>
                <a:gd name="connsiteY101" fmla="*/ 2522213 h 2538970"/>
                <a:gd name="connsiteX102" fmla="*/ 2225114 w 2485572"/>
                <a:gd name="connsiteY102" fmla="*/ 2538970 h 2538970"/>
                <a:gd name="connsiteX103" fmla="*/ 2216593 w 2485572"/>
                <a:gd name="connsiteY103" fmla="*/ 2538970 h 2538970"/>
                <a:gd name="connsiteX104" fmla="*/ 2191314 w 2485572"/>
                <a:gd name="connsiteY104" fmla="*/ 2530449 h 2538970"/>
                <a:gd name="connsiteX105" fmla="*/ 2185918 w 2485572"/>
                <a:gd name="connsiteY105" fmla="*/ 2525053 h 2538970"/>
                <a:gd name="connsiteX106" fmla="*/ 2174556 w 2485572"/>
                <a:gd name="connsiteY106" fmla="*/ 2502614 h 2538970"/>
                <a:gd name="connsiteX107" fmla="*/ 2154958 w 2485572"/>
                <a:gd name="connsiteY107" fmla="*/ 2480175 h 2538970"/>
                <a:gd name="connsiteX108" fmla="*/ 2154958 w 2485572"/>
                <a:gd name="connsiteY108" fmla="*/ 2471655 h 2538970"/>
                <a:gd name="connsiteX109" fmla="*/ 2152118 w 2485572"/>
                <a:gd name="connsiteY109" fmla="*/ 2452056 h 2538970"/>
                <a:gd name="connsiteX110" fmla="*/ 2143881 w 2485572"/>
                <a:gd name="connsiteY110" fmla="*/ 2418540 h 2538970"/>
                <a:gd name="connsiteX111" fmla="*/ 2143881 w 2485572"/>
                <a:gd name="connsiteY111" fmla="*/ 2415700 h 2538970"/>
                <a:gd name="connsiteX112" fmla="*/ 2138200 w 2485572"/>
                <a:gd name="connsiteY112" fmla="*/ 2396102 h 2538970"/>
                <a:gd name="connsiteX113" fmla="*/ 2135360 w 2485572"/>
                <a:gd name="connsiteY113" fmla="*/ 2393261 h 2538970"/>
                <a:gd name="connsiteX114" fmla="*/ 2129679 w 2485572"/>
                <a:gd name="connsiteY114" fmla="*/ 2390421 h 2538970"/>
                <a:gd name="connsiteX115" fmla="*/ 2099003 w 2485572"/>
                <a:gd name="connsiteY115" fmla="*/ 2387581 h 2538970"/>
                <a:gd name="connsiteX116" fmla="*/ 2087642 w 2485572"/>
                <a:gd name="connsiteY116" fmla="*/ 2384740 h 2538970"/>
                <a:gd name="connsiteX117" fmla="*/ 2070884 w 2485572"/>
                <a:gd name="connsiteY117" fmla="*/ 2376504 h 2538970"/>
                <a:gd name="connsiteX118" fmla="*/ 2068044 w 2485572"/>
                <a:gd name="connsiteY118" fmla="*/ 2370823 h 2538970"/>
                <a:gd name="connsiteX119" fmla="*/ 2051286 w 2485572"/>
                <a:gd name="connsiteY119" fmla="*/ 2354065 h 2538970"/>
                <a:gd name="connsiteX120" fmla="*/ 2048446 w 2485572"/>
                <a:gd name="connsiteY120" fmla="*/ 2348384 h 2538970"/>
                <a:gd name="connsiteX121" fmla="*/ 2043049 w 2485572"/>
                <a:gd name="connsiteY121" fmla="*/ 2325946 h 2538970"/>
                <a:gd name="connsiteX122" fmla="*/ 2014930 w 2485572"/>
                <a:gd name="connsiteY122" fmla="*/ 2300667 h 2538970"/>
                <a:gd name="connsiteX123" fmla="*/ 1986810 w 2485572"/>
                <a:gd name="connsiteY123" fmla="*/ 2300667 h 2538970"/>
                <a:gd name="connsiteX124" fmla="*/ 1956135 w 2485572"/>
                <a:gd name="connsiteY124" fmla="*/ 2303507 h 2538970"/>
                <a:gd name="connsiteX125" fmla="*/ 1950454 w 2485572"/>
                <a:gd name="connsiteY125" fmla="*/ 2300667 h 2538970"/>
                <a:gd name="connsiteX126" fmla="*/ 1928016 w 2485572"/>
                <a:gd name="connsiteY126" fmla="*/ 2278512 h 2538970"/>
                <a:gd name="connsiteX127" fmla="*/ 1925175 w 2485572"/>
                <a:gd name="connsiteY127" fmla="*/ 2272832 h 2538970"/>
                <a:gd name="connsiteX128" fmla="*/ 1885979 w 2485572"/>
                <a:gd name="connsiteY128" fmla="*/ 2261470 h 2538970"/>
                <a:gd name="connsiteX129" fmla="*/ 1872061 w 2485572"/>
                <a:gd name="connsiteY129" fmla="*/ 2222273 h 2538970"/>
                <a:gd name="connsiteX130" fmla="*/ 1869221 w 2485572"/>
                <a:gd name="connsiteY130" fmla="*/ 2194438 h 2538970"/>
                <a:gd name="connsiteX131" fmla="*/ 1869221 w 2485572"/>
                <a:gd name="connsiteY131" fmla="*/ 2185917 h 2538970"/>
                <a:gd name="connsiteX132" fmla="*/ 1863540 w 2485572"/>
                <a:gd name="connsiteY132" fmla="*/ 2163479 h 2538970"/>
                <a:gd name="connsiteX133" fmla="*/ 1860700 w 2485572"/>
                <a:gd name="connsiteY133" fmla="*/ 2154958 h 2538970"/>
                <a:gd name="connsiteX134" fmla="*/ 1855303 w 2485572"/>
                <a:gd name="connsiteY134" fmla="*/ 2152402 h 2538970"/>
                <a:gd name="connsiteX135" fmla="*/ 1813266 w 2485572"/>
                <a:gd name="connsiteY135" fmla="*/ 2166319 h 2538970"/>
                <a:gd name="connsiteX136" fmla="*/ 1810426 w 2485572"/>
                <a:gd name="connsiteY136" fmla="*/ 2177397 h 2538970"/>
                <a:gd name="connsiteX137" fmla="*/ 1818663 w 2485572"/>
                <a:gd name="connsiteY137" fmla="*/ 2194438 h 2538970"/>
                <a:gd name="connsiteX138" fmla="*/ 1818663 w 2485572"/>
                <a:gd name="connsiteY138" fmla="*/ 2211196 h 2538970"/>
                <a:gd name="connsiteX139" fmla="*/ 1813266 w 2485572"/>
                <a:gd name="connsiteY139" fmla="*/ 2214037 h 2538970"/>
                <a:gd name="connsiteX140" fmla="*/ 1776626 w 2485572"/>
                <a:gd name="connsiteY140" fmla="*/ 2208356 h 2538970"/>
                <a:gd name="connsiteX141" fmla="*/ 1771230 w 2485572"/>
                <a:gd name="connsiteY141" fmla="*/ 2205516 h 2538970"/>
                <a:gd name="connsiteX142" fmla="*/ 1762708 w 2485572"/>
                <a:gd name="connsiteY142" fmla="*/ 2202676 h 2538970"/>
                <a:gd name="connsiteX143" fmla="*/ 1748791 w 2485572"/>
                <a:gd name="connsiteY143" fmla="*/ 2202676 h 2538970"/>
                <a:gd name="connsiteX144" fmla="*/ 1740270 w 2485572"/>
                <a:gd name="connsiteY144" fmla="*/ 2194438 h 2538970"/>
                <a:gd name="connsiteX145" fmla="*/ 1731749 w 2485572"/>
                <a:gd name="connsiteY145" fmla="*/ 2188758 h 2538970"/>
                <a:gd name="connsiteX146" fmla="*/ 1723512 w 2485572"/>
                <a:gd name="connsiteY146" fmla="*/ 2174556 h 2538970"/>
                <a:gd name="connsiteX147" fmla="*/ 1703914 w 2485572"/>
                <a:gd name="connsiteY147" fmla="*/ 2169159 h 2538970"/>
                <a:gd name="connsiteX148" fmla="*/ 1698233 w 2485572"/>
                <a:gd name="connsiteY148" fmla="*/ 2166319 h 2538970"/>
                <a:gd name="connsiteX149" fmla="*/ 1692552 w 2485572"/>
                <a:gd name="connsiteY149" fmla="*/ 2163479 h 2538970"/>
                <a:gd name="connsiteX150" fmla="*/ 1656196 w 2485572"/>
                <a:gd name="connsiteY150" fmla="*/ 2160638 h 2538970"/>
                <a:gd name="connsiteX151" fmla="*/ 1647675 w 2485572"/>
                <a:gd name="connsiteY151" fmla="*/ 2163479 h 2538970"/>
                <a:gd name="connsiteX152" fmla="*/ 1605638 w 2485572"/>
                <a:gd name="connsiteY152" fmla="*/ 2169159 h 2538970"/>
                <a:gd name="connsiteX153" fmla="*/ 1600242 w 2485572"/>
                <a:gd name="connsiteY153" fmla="*/ 2169159 h 2538970"/>
                <a:gd name="connsiteX154" fmla="*/ 1566442 w 2485572"/>
                <a:gd name="connsiteY154" fmla="*/ 2146721 h 2538970"/>
                <a:gd name="connsiteX155" fmla="*/ 1563601 w 2485572"/>
                <a:gd name="connsiteY155" fmla="*/ 2143881 h 2538970"/>
                <a:gd name="connsiteX156" fmla="*/ 1561045 w 2485572"/>
                <a:gd name="connsiteY156" fmla="*/ 2141040 h 2538970"/>
                <a:gd name="connsiteX157" fmla="*/ 1541447 w 2485572"/>
                <a:gd name="connsiteY157" fmla="*/ 2112921 h 2538970"/>
                <a:gd name="connsiteX158" fmla="*/ 1535766 w 2485572"/>
                <a:gd name="connsiteY158" fmla="*/ 2107524 h 2538970"/>
                <a:gd name="connsiteX159" fmla="*/ 1501966 w 2485572"/>
                <a:gd name="connsiteY159" fmla="*/ 2090482 h 2538970"/>
                <a:gd name="connsiteX160" fmla="*/ 1496570 w 2485572"/>
                <a:gd name="connsiteY160" fmla="*/ 2087926 h 2538970"/>
                <a:gd name="connsiteX161" fmla="*/ 1493729 w 2485572"/>
                <a:gd name="connsiteY161" fmla="*/ 2085086 h 2538970"/>
                <a:gd name="connsiteX162" fmla="*/ 1488049 w 2485572"/>
                <a:gd name="connsiteY162" fmla="*/ 2082245 h 2538970"/>
                <a:gd name="connsiteX163" fmla="*/ 1426413 w 2485572"/>
                <a:gd name="connsiteY163" fmla="*/ 2059807 h 2538970"/>
                <a:gd name="connsiteX164" fmla="*/ 1364778 w 2485572"/>
                <a:gd name="connsiteY164" fmla="*/ 2056966 h 2538970"/>
                <a:gd name="connsiteX165" fmla="*/ 1336659 w 2485572"/>
                <a:gd name="connsiteY165" fmla="*/ 2048445 h 2538970"/>
                <a:gd name="connsiteX166" fmla="*/ 1311380 w 2485572"/>
                <a:gd name="connsiteY166" fmla="*/ 2034528 h 2538970"/>
                <a:gd name="connsiteX167" fmla="*/ 1305983 w 2485572"/>
                <a:gd name="connsiteY167" fmla="*/ 2031688 h 2538970"/>
                <a:gd name="connsiteX168" fmla="*/ 1303143 w 2485572"/>
                <a:gd name="connsiteY168" fmla="*/ 2026291 h 2538970"/>
                <a:gd name="connsiteX169" fmla="*/ 1300303 w 2485572"/>
                <a:gd name="connsiteY169" fmla="*/ 2023451 h 2538970"/>
                <a:gd name="connsiteX170" fmla="*/ 1266787 w 2485572"/>
                <a:gd name="connsiteY170" fmla="*/ 2006409 h 2538970"/>
                <a:gd name="connsiteX171" fmla="*/ 1255426 w 2485572"/>
                <a:gd name="connsiteY171" fmla="*/ 2006409 h 2538970"/>
                <a:gd name="connsiteX172" fmla="*/ 1238668 w 2485572"/>
                <a:gd name="connsiteY172" fmla="*/ 2001012 h 2538970"/>
                <a:gd name="connsiteX173" fmla="*/ 1232987 w 2485572"/>
                <a:gd name="connsiteY173" fmla="*/ 2001012 h 2538970"/>
                <a:gd name="connsiteX174" fmla="*/ 1216229 w 2485572"/>
                <a:gd name="connsiteY174" fmla="*/ 1995331 h 2538970"/>
                <a:gd name="connsiteX175" fmla="*/ 1213389 w 2485572"/>
                <a:gd name="connsiteY175" fmla="*/ 1992491 h 2538970"/>
                <a:gd name="connsiteX176" fmla="*/ 1185554 w 2485572"/>
                <a:gd name="connsiteY176" fmla="*/ 1984254 h 2538970"/>
                <a:gd name="connsiteX177" fmla="*/ 1179873 w 2485572"/>
                <a:gd name="connsiteY177" fmla="*/ 1984254 h 2538970"/>
                <a:gd name="connsiteX178" fmla="*/ 1157434 w 2485572"/>
                <a:gd name="connsiteY178" fmla="*/ 1981414 h 2538970"/>
                <a:gd name="connsiteX179" fmla="*/ 1109717 w 2485572"/>
                <a:gd name="connsiteY179" fmla="*/ 1947614 h 2538970"/>
                <a:gd name="connsiteX180" fmla="*/ 1098639 w 2485572"/>
                <a:gd name="connsiteY180" fmla="*/ 1944774 h 2538970"/>
                <a:gd name="connsiteX181" fmla="*/ 1067680 w 2485572"/>
                <a:gd name="connsiteY181" fmla="*/ 1919779 h 2538970"/>
                <a:gd name="connsiteX182" fmla="*/ 1056603 w 2485572"/>
                <a:gd name="connsiteY182" fmla="*/ 1888819 h 2538970"/>
                <a:gd name="connsiteX183" fmla="*/ 1053762 w 2485572"/>
                <a:gd name="connsiteY183" fmla="*/ 1880298 h 2538970"/>
                <a:gd name="connsiteX184" fmla="*/ 1022803 w 2485572"/>
                <a:gd name="connsiteY184" fmla="*/ 1860700 h 2538970"/>
                <a:gd name="connsiteX185" fmla="*/ 1019962 w 2485572"/>
                <a:gd name="connsiteY185" fmla="*/ 1858143 h 2538970"/>
                <a:gd name="connsiteX186" fmla="*/ 1006045 w 2485572"/>
                <a:gd name="connsiteY186" fmla="*/ 1824343 h 2538970"/>
                <a:gd name="connsiteX187" fmla="*/ 1006045 w 2485572"/>
                <a:gd name="connsiteY187" fmla="*/ 1813266 h 2538970"/>
                <a:gd name="connsiteX188" fmla="*/ 1011725 w 2485572"/>
                <a:gd name="connsiteY188" fmla="*/ 1793668 h 2538970"/>
                <a:gd name="connsiteX189" fmla="*/ 1019962 w 2485572"/>
                <a:gd name="connsiteY189" fmla="*/ 1768389 h 2538970"/>
                <a:gd name="connsiteX190" fmla="*/ 1025643 w 2485572"/>
                <a:gd name="connsiteY190" fmla="*/ 1737429 h 2538970"/>
                <a:gd name="connsiteX191" fmla="*/ 1025643 w 2485572"/>
                <a:gd name="connsiteY191" fmla="*/ 1723512 h 2538970"/>
                <a:gd name="connsiteX192" fmla="*/ 1019962 w 2485572"/>
                <a:gd name="connsiteY192" fmla="*/ 1720671 h 2538970"/>
                <a:gd name="connsiteX193" fmla="*/ 1014566 w 2485572"/>
                <a:gd name="connsiteY193" fmla="*/ 1712435 h 2538970"/>
                <a:gd name="connsiteX194" fmla="*/ 1011725 w 2485572"/>
                <a:gd name="connsiteY194" fmla="*/ 1709594 h 2538970"/>
                <a:gd name="connsiteX195" fmla="*/ 983606 w 2485572"/>
                <a:gd name="connsiteY195" fmla="*/ 1692552 h 2538970"/>
                <a:gd name="connsiteX196" fmla="*/ 977925 w 2485572"/>
                <a:gd name="connsiteY196" fmla="*/ 1692552 h 2538970"/>
                <a:gd name="connsiteX197" fmla="*/ 950090 w 2485572"/>
                <a:gd name="connsiteY197" fmla="*/ 1653356 h 2538970"/>
                <a:gd name="connsiteX198" fmla="*/ 950090 w 2485572"/>
                <a:gd name="connsiteY198" fmla="*/ 1639438 h 2538970"/>
                <a:gd name="connsiteX199" fmla="*/ 952931 w 2485572"/>
                <a:gd name="connsiteY199" fmla="*/ 1636598 h 2538970"/>
                <a:gd name="connsiteX200" fmla="*/ 975369 w 2485572"/>
                <a:gd name="connsiteY200" fmla="*/ 1597401 h 2538970"/>
                <a:gd name="connsiteX201" fmla="*/ 980766 w 2485572"/>
                <a:gd name="connsiteY201" fmla="*/ 1591721 h 2538970"/>
                <a:gd name="connsiteX202" fmla="*/ 1017406 w 2485572"/>
                <a:gd name="connsiteY202" fmla="*/ 1561045 h 2538970"/>
                <a:gd name="connsiteX203" fmla="*/ 1022803 w 2485572"/>
                <a:gd name="connsiteY203" fmla="*/ 1558205 h 2538970"/>
                <a:gd name="connsiteX204" fmla="*/ 1025643 w 2485572"/>
                <a:gd name="connsiteY204" fmla="*/ 1555364 h 2538970"/>
                <a:gd name="connsiteX205" fmla="*/ 1031324 w 2485572"/>
                <a:gd name="connsiteY205" fmla="*/ 1549684 h 2538970"/>
                <a:gd name="connsiteX206" fmla="*/ 1293866 w 2485572"/>
                <a:gd name="connsiteY206" fmla="*/ 1680648 h 2538970"/>
                <a:gd name="connsiteX207" fmla="*/ 1455791 w 2485572"/>
                <a:gd name="connsiteY207" fmla="*/ 1685410 h 2538970"/>
                <a:gd name="connsiteX208" fmla="*/ 1289417 w 2485572"/>
                <a:gd name="connsiteY208" fmla="*/ 1536685 h 2538970"/>
                <a:gd name="connsiteX209" fmla="*/ 1061999 w 2485572"/>
                <a:gd name="connsiteY209" fmla="*/ 1465610 h 2538970"/>
                <a:gd name="connsiteX210" fmla="*/ 1061999 w 2485572"/>
                <a:gd name="connsiteY210" fmla="*/ 1429254 h 2538970"/>
                <a:gd name="connsiteX211" fmla="*/ 1048082 w 2485572"/>
                <a:gd name="connsiteY211" fmla="*/ 1403975 h 2538970"/>
                <a:gd name="connsiteX212" fmla="*/ 1022803 w 2485572"/>
                <a:gd name="connsiteY212" fmla="*/ 1387217 h 2538970"/>
                <a:gd name="connsiteX213" fmla="*/ 1011725 w 2485572"/>
                <a:gd name="connsiteY213" fmla="*/ 1381536 h 2538970"/>
                <a:gd name="connsiteX214" fmla="*/ 1000364 w 2485572"/>
                <a:gd name="connsiteY214" fmla="*/ 1381536 h 2538970"/>
                <a:gd name="connsiteX215" fmla="*/ 961167 w 2485572"/>
                <a:gd name="connsiteY215" fmla="*/ 1376140 h 2538970"/>
                <a:gd name="connsiteX216" fmla="*/ 924811 w 2485572"/>
                <a:gd name="connsiteY216" fmla="*/ 1367618 h 2538970"/>
                <a:gd name="connsiteX217" fmla="*/ 919131 w 2485572"/>
                <a:gd name="connsiteY217" fmla="*/ 1367618 h 2538970"/>
                <a:gd name="connsiteX218" fmla="*/ 913450 w 2485572"/>
                <a:gd name="connsiteY218" fmla="*/ 1364778 h 2538970"/>
                <a:gd name="connsiteX219" fmla="*/ 908053 w 2485572"/>
                <a:gd name="connsiteY219" fmla="*/ 1364778 h 2538970"/>
                <a:gd name="connsiteX220" fmla="*/ 877094 w 2485572"/>
                <a:gd name="connsiteY220" fmla="*/ 1381536 h 2538970"/>
                <a:gd name="connsiteX221" fmla="*/ 868857 w 2485572"/>
                <a:gd name="connsiteY221" fmla="*/ 1390057 h 2538970"/>
                <a:gd name="connsiteX222" fmla="*/ 835057 w 2485572"/>
                <a:gd name="connsiteY222" fmla="*/ 1434934 h 2538970"/>
                <a:gd name="connsiteX223" fmla="*/ 832217 w 2485572"/>
                <a:gd name="connsiteY223" fmla="*/ 1440331 h 2538970"/>
                <a:gd name="connsiteX224" fmla="*/ 832217 w 2485572"/>
                <a:gd name="connsiteY224" fmla="*/ 1446012 h 2538970"/>
                <a:gd name="connsiteX225" fmla="*/ 767741 w 2485572"/>
                <a:gd name="connsiteY225" fmla="*/ 1513327 h 2538970"/>
                <a:gd name="connsiteX226" fmla="*/ 711787 w 2485572"/>
                <a:gd name="connsiteY226" fmla="*/ 1535766 h 2538970"/>
                <a:gd name="connsiteX227" fmla="*/ 686508 w 2485572"/>
                <a:gd name="connsiteY227" fmla="*/ 1541447 h 2538970"/>
                <a:gd name="connsiteX228" fmla="*/ 661513 w 2485572"/>
                <a:gd name="connsiteY228" fmla="*/ 1549684 h 2538970"/>
                <a:gd name="connsiteX229" fmla="*/ 658672 w 2485572"/>
                <a:gd name="connsiteY229" fmla="*/ 1552524 h 2538970"/>
                <a:gd name="connsiteX230" fmla="*/ 652992 w 2485572"/>
                <a:gd name="connsiteY230" fmla="*/ 1555364 h 2538970"/>
                <a:gd name="connsiteX231" fmla="*/ 624873 w 2485572"/>
                <a:gd name="connsiteY231" fmla="*/ 1561045 h 2538970"/>
                <a:gd name="connsiteX232" fmla="*/ 619476 w 2485572"/>
                <a:gd name="connsiteY232" fmla="*/ 1558205 h 2538970"/>
                <a:gd name="connsiteX233" fmla="*/ 616636 w 2485572"/>
                <a:gd name="connsiteY233" fmla="*/ 1555364 h 2538970"/>
                <a:gd name="connsiteX234" fmla="*/ 597037 w 2485572"/>
                <a:gd name="connsiteY234" fmla="*/ 1532926 h 2538970"/>
                <a:gd name="connsiteX235" fmla="*/ 594197 w 2485572"/>
                <a:gd name="connsiteY235" fmla="*/ 1521848 h 2538970"/>
                <a:gd name="connsiteX236" fmla="*/ 591357 w 2485572"/>
                <a:gd name="connsiteY236" fmla="*/ 1519008 h 2538970"/>
                <a:gd name="connsiteX237" fmla="*/ 566078 w 2485572"/>
                <a:gd name="connsiteY237" fmla="*/ 1482368 h 2538970"/>
                <a:gd name="connsiteX238" fmla="*/ 560397 w 2485572"/>
                <a:gd name="connsiteY238" fmla="*/ 1471291 h 2538970"/>
                <a:gd name="connsiteX239" fmla="*/ 555000 w 2485572"/>
                <a:gd name="connsiteY239" fmla="*/ 1465610 h 2538970"/>
                <a:gd name="connsiteX240" fmla="*/ 498762 w 2485572"/>
                <a:gd name="connsiteY240" fmla="*/ 1432094 h 2538970"/>
                <a:gd name="connsiteX241" fmla="*/ 490525 w 2485572"/>
                <a:gd name="connsiteY241" fmla="*/ 1429254 h 2538970"/>
                <a:gd name="connsiteX242" fmla="*/ 487685 w 2485572"/>
                <a:gd name="connsiteY242" fmla="*/ 1429254 h 2538970"/>
                <a:gd name="connsiteX243" fmla="*/ 462406 w 2485572"/>
                <a:gd name="connsiteY243" fmla="*/ 1426413 h 2538970"/>
                <a:gd name="connsiteX244" fmla="*/ 400770 w 2485572"/>
                <a:gd name="connsiteY244" fmla="*/ 1426413 h 2538970"/>
                <a:gd name="connsiteX245" fmla="*/ 392250 w 2485572"/>
                <a:gd name="connsiteY245" fmla="*/ 1423573 h 2538970"/>
                <a:gd name="connsiteX246" fmla="*/ 384013 w 2485572"/>
                <a:gd name="connsiteY246" fmla="*/ 1420733 h 2538970"/>
                <a:gd name="connsiteX247" fmla="*/ 375492 w 2485572"/>
                <a:gd name="connsiteY247" fmla="*/ 1420733 h 2538970"/>
                <a:gd name="connsiteX248" fmla="*/ 319537 w 2485572"/>
                <a:gd name="connsiteY248" fmla="*/ 1409655 h 2538970"/>
                <a:gd name="connsiteX249" fmla="*/ 313856 w 2485572"/>
                <a:gd name="connsiteY249" fmla="*/ 1406815 h 2538970"/>
                <a:gd name="connsiteX250" fmla="*/ 308176 w 2485572"/>
                <a:gd name="connsiteY250" fmla="*/ 1406815 h 2538970"/>
                <a:gd name="connsiteX251" fmla="*/ 297098 w 2485572"/>
                <a:gd name="connsiteY251" fmla="*/ 1401134 h 2538970"/>
                <a:gd name="connsiteX252" fmla="*/ 221546 w 2485572"/>
                <a:gd name="connsiteY252" fmla="*/ 1392898 h 2538970"/>
                <a:gd name="connsiteX253" fmla="*/ 213025 w 2485572"/>
                <a:gd name="connsiteY253" fmla="*/ 1392898 h 2538970"/>
                <a:gd name="connsiteX254" fmla="*/ 204504 w 2485572"/>
                <a:gd name="connsiteY254" fmla="*/ 1395738 h 2538970"/>
                <a:gd name="connsiteX255" fmla="*/ 154230 w 2485572"/>
                <a:gd name="connsiteY255" fmla="*/ 1406815 h 2538970"/>
                <a:gd name="connsiteX256" fmla="*/ 148549 w 2485572"/>
                <a:gd name="connsiteY256" fmla="*/ 1403975 h 2538970"/>
                <a:gd name="connsiteX257" fmla="*/ 137472 w 2485572"/>
                <a:gd name="connsiteY257" fmla="*/ 1398294 h 2538970"/>
                <a:gd name="connsiteX258" fmla="*/ 131791 w 2485572"/>
                <a:gd name="connsiteY258" fmla="*/ 1398294 h 2538970"/>
                <a:gd name="connsiteX259" fmla="*/ 67316 w 2485572"/>
                <a:gd name="connsiteY259" fmla="*/ 1418177 h 2538970"/>
                <a:gd name="connsiteX260" fmla="*/ 58795 w 2485572"/>
                <a:gd name="connsiteY260" fmla="*/ 1420733 h 2538970"/>
                <a:gd name="connsiteX261" fmla="*/ 50558 w 2485572"/>
                <a:gd name="connsiteY261" fmla="*/ 1423573 h 2538970"/>
                <a:gd name="connsiteX262" fmla="*/ 42037 w 2485572"/>
                <a:gd name="connsiteY262" fmla="*/ 1423573 h 2538970"/>
                <a:gd name="connsiteX263" fmla="*/ 5681 w 2485572"/>
                <a:gd name="connsiteY263" fmla="*/ 1432094 h 2538970"/>
                <a:gd name="connsiteX264" fmla="*/ 2840 w 2485572"/>
                <a:gd name="connsiteY264" fmla="*/ 1403975 h 2538970"/>
                <a:gd name="connsiteX265" fmla="*/ 0 w 2485572"/>
                <a:gd name="connsiteY265" fmla="*/ 1395738 h 2538970"/>
                <a:gd name="connsiteX266" fmla="*/ 5681 w 2485572"/>
                <a:gd name="connsiteY266" fmla="*/ 1373299 h 2538970"/>
                <a:gd name="connsiteX267" fmla="*/ 5681 w 2485572"/>
                <a:gd name="connsiteY267" fmla="*/ 1361938 h 2538970"/>
                <a:gd name="connsiteX268" fmla="*/ 11361 w 2485572"/>
                <a:gd name="connsiteY268" fmla="*/ 1345180 h 2538970"/>
                <a:gd name="connsiteX269" fmla="*/ 42037 w 2485572"/>
                <a:gd name="connsiteY269" fmla="*/ 1305983 h 2538970"/>
                <a:gd name="connsiteX270" fmla="*/ 47718 w 2485572"/>
                <a:gd name="connsiteY270" fmla="*/ 1294622 h 2538970"/>
                <a:gd name="connsiteX271" fmla="*/ 39197 w 2485572"/>
                <a:gd name="connsiteY271" fmla="*/ 1275024 h 2538970"/>
                <a:gd name="connsiteX272" fmla="*/ 33516 w 2485572"/>
                <a:gd name="connsiteY272" fmla="*/ 1269627 h 2538970"/>
                <a:gd name="connsiteX273" fmla="*/ 33516 w 2485572"/>
                <a:gd name="connsiteY273" fmla="*/ 1244348 h 2538970"/>
                <a:gd name="connsiteX274" fmla="*/ 64475 w 2485572"/>
                <a:gd name="connsiteY274" fmla="*/ 1213389 h 2538970"/>
                <a:gd name="connsiteX275" fmla="*/ 81233 w 2485572"/>
                <a:gd name="connsiteY275" fmla="*/ 1199471 h 2538970"/>
                <a:gd name="connsiteX276" fmla="*/ 86914 w 2485572"/>
                <a:gd name="connsiteY276" fmla="*/ 1190950 h 2538970"/>
                <a:gd name="connsiteX277" fmla="*/ 97991 w 2485572"/>
                <a:gd name="connsiteY277" fmla="*/ 1160275 h 2538970"/>
                <a:gd name="connsiteX278" fmla="*/ 95435 w 2485572"/>
                <a:gd name="connsiteY278" fmla="*/ 1151753 h 2538970"/>
                <a:gd name="connsiteX279" fmla="*/ 95435 w 2485572"/>
                <a:gd name="connsiteY279" fmla="*/ 1121078 h 2538970"/>
                <a:gd name="connsiteX280" fmla="*/ 100832 w 2485572"/>
                <a:gd name="connsiteY280" fmla="*/ 1112557 h 2538970"/>
                <a:gd name="connsiteX281" fmla="*/ 103672 w 2485572"/>
                <a:gd name="connsiteY281" fmla="*/ 1106876 h 2538970"/>
                <a:gd name="connsiteX282" fmla="*/ 154230 w 2485572"/>
                <a:gd name="connsiteY282" fmla="*/ 1070520 h 2538970"/>
                <a:gd name="connsiteX283" fmla="*/ 176668 w 2485572"/>
                <a:gd name="connsiteY283" fmla="*/ 1045241 h 2538970"/>
                <a:gd name="connsiteX284" fmla="*/ 176668 w 2485572"/>
                <a:gd name="connsiteY284" fmla="*/ 1037004 h 2538970"/>
                <a:gd name="connsiteX285" fmla="*/ 173828 w 2485572"/>
                <a:gd name="connsiteY285" fmla="*/ 1028483 h 2538970"/>
                <a:gd name="connsiteX286" fmla="*/ 157070 w 2485572"/>
                <a:gd name="connsiteY286" fmla="*/ 1008885 h 2538970"/>
                <a:gd name="connsiteX287" fmla="*/ 154230 w 2485572"/>
                <a:gd name="connsiteY287" fmla="*/ 1000648 h 2538970"/>
                <a:gd name="connsiteX288" fmla="*/ 157070 w 2485572"/>
                <a:gd name="connsiteY288" fmla="*/ 964008 h 2538970"/>
                <a:gd name="connsiteX289" fmla="*/ 154230 w 2485572"/>
                <a:gd name="connsiteY289" fmla="*/ 955771 h 2538970"/>
                <a:gd name="connsiteX290" fmla="*/ 126111 w 2485572"/>
                <a:gd name="connsiteY290" fmla="*/ 930492 h 2538970"/>
                <a:gd name="connsiteX291" fmla="*/ 112193 w 2485572"/>
                <a:gd name="connsiteY291" fmla="*/ 927652 h 2538970"/>
                <a:gd name="connsiteX292" fmla="*/ 109353 w 2485572"/>
                <a:gd name="connsiteY292" fmla="*/ 921971 h 2538970"/>
                <a:gd name="connsiteX293" fmla="*/ 109353 w 2485572"/>
                <a:gd name="connsiteY293" fmla="*/ 908053 h 2538970"/>
                <a:gd name="connsiteX294" fmla="*/ 117590 w 2485572"/>
                <a:gd name="connsiteY294" fmla="*/ 891295 h 2538970"/>
                <a:gd name="connsiteX295" fmla="*/ 123270 w 2485572"/>
                <a:gd name="connsiteY295" fmla="*/ 885615 h 2538970"/>
                <a:gd name="connsiteX296" fmla="*/ 148549 w 2485572"/>
                <a:gd name="connsiteY296" fmla="*/ 866016 h 2538970"/>
                <a:gd name="connsiteX297" fmla="*/ 128951 w 2485572"/>
                <a:gd name="connsiteY297" fmla="*/ 840738 h 2538970"/>
                <a:gd name="connsiteX298" fmla="*/ 126111 w 2485572"/>
                <a:gd name="connsiteY298" fmla="*/ 821139 h 2538970"/>
                <a:gd name="connsiteX299" fmla="*/ 140028 w 2485572"/>
                <a:gd name="connsiteY299" fmla="*/ 812618 h 2538970"/>
                <a:gd name="connsiteX300" fmla="*/ 142869 w 2485572"/>
                <a:gd name="connsiteY300" fmla="*/ 790464 h 2538970"/>
                <a:gd name="connsiteX301" fmla="*/ 154230 w 2485572"/>
                <a:gd name="connsiteY301" fmla="*/ 773422 h 2538970"/>
                <a:gd name="connsiteX302" fmla="*/ 157070 w 2485572"/>
                <a:gd name="connsiteY302" fmla="*/ 762344 h 2538970"/>
                <a:gd name="connsiteX303" fmla="*/ 157070 w 2485572"/>
                <a:gd name="connsiteY303" fmla="*/ 753824 h 2538970"/>
                <a:gd name="connsiteX304" fmla="*/ 145709 w 2485572"/>
                <a:gd name="connsiteY304" fmla="*/ 731385 h 2538970"/>
                <a:gd name="connsiteX305" fmla="*/ 145709 w 2485572"/>
                <a:gd name="connsiteY305" fmla="*/ 723148 h 2538970"/>
                <a:gd name="connsiteX306" fmla="*/ 159627 w 2485572"/>
                <a:gd name="connsiteY306" fmla="*/ 714627 h 2538970"/>
                <a:gd name="connsiteX307" fmla="*/ 204504 w 2485572"/>
                <a:gd name="connsiteY307" fmla="*/ 708946 h 2538970"/>
                <a:gd name="connsiteX308" fmla="*/ 232623 w 2485572"/>
                <a:gd name="connsiteY308" fmla="*/ 678271 h 2538970"/>
                <a:gd name="connsiteX309" fmla="*/ 232623 w 2485572"/>
                <a:gd name="connsiteY309" fmla="*/ 666909 h 2538970"/>
                <a:gd name="connsiteX310" fmla="*/ 215865 w 2485572"/>
                <a:gd name="connsiteY310" fmla="*/ 644755 h 2538970"/>
                <a:gd name="connsiteX311" fmla="*/ 218705 w 2485572"/>
                <a:gd name="connsiteY311" fmla="*/ 613795 h 2538970"/>
                <a:gd name="connsiteX312" fmla="*/ 241144 w 2485572"/>
                <a:gd name="connsiteY312" fmla="*/ 582836 h 2538970"/>
                <a:gd name="connsiteX313" fmla="*/ 252221 w 2485572"/>
                <a:gd name="connsiteY313" fmla="*/ 571758 h 2538970"/>
                <a:gd name="connsiteX314" fmla="*/ 285737 w 2485572"/>
                <a:gd name="connsiteY314" fmla="*/ 524041 h 2538970"/>
                <a:gd name="connsiteX315" fmla="*/ 291418 w 2485572"/>
                <a:gd name="connsiteY315" fmla="*/ 518644 h 2538970"/>
                <a:gd name="connsiteX316" fmla="*/ 322377 w 2485572"/>
                <a:gd name="connsiteY316" fmla="*/ 518644 h 2538970"/>
                <a:gd name="connsiteX317" fmla="*/ 333455 w 2485572"/>
                <a:gd name="connsiteY317" fmla="*/ 510123 h 2538970"/>
                <a:gd name="connsiteX318" fmla="*/ 341976 w 2485572"/>
                <a:gd name="connsiteY318" fmla="*/ 482004 h 2538970"/>
                <a:gd name="connsiteX319" fmla="*/ 347372 w 2485572"/>
                <a:gd name="connsiteY319" fmla="*/ 476607 h 2538970"/>
                <a:gd name="connsiteX320" fmla="*/ 386853 w 2485572"/>
                <a:gd name="connsiteY320" fmla="*/ 459565 h 2538970"/>
                <a:gd name="connsiteX321" fmla="*/ 389409 w 2485572"/>
                <a:gd name="connsiteY321" fmla="*/ 454169 h 2538970"/>
                <a:gd name="connsiteX322" fmla="*/ 400770 w 2485572"/>
                <a:gd name="connsiteY322" fmla="*/ 434570 h 2538970"/>
                <a:gd name="connsiteX323" fmla="*/ 414688 w 2485572"/>
                <a:gd name="connsiteY323" fmla="*/ 392534 h 2538970"/>
                <a:gd name="connsiteX324" fmla="*/ 428890 w 2485572"/>
                <a:gd name="connsiteY324" fmla="*/ 341976 h 2538970"/>
                <a:gd name="connsiteX325" fmla="*/ 434286 w 2485572"/>
                <a:gd name="connsiteY325" fmla="*/ 255062 h 2538970"/>
                <a:gd name="connsiteX326" fmla="*/ 437127 w 2485572"/>
                <a:gd name="connsiteY326" fmla="*/ 252221 h 2538970"/>
                <a:gd name="connsiteX327" fmla="*/ 448488 w 2485572"/>
                <a:gd name="connsiteY327" fmla="*/ 235463 h 2538970"/>
                <a:gd name="connsiteX328" fmla="*/ 468086 w 2485572"/>
                <a:gd name="connsiteY328" fmla="*/ 221546 h 2538970"/>
                <a:gd name="connsiteX329" fmla="*/ 501602 w 2485572"/>
                <a:gd name="connsiteY329" fmla="*/ 215865 h 2538970"/>
                <a:gd name="connsiteX330" fmla="*/ 512964 w 2485572"/>
                <a:gd name="connsiteY330" fmla="*/ 213025 h 2538970"/>
                <a:gd name="connsiteX331" fmla="*/ 555000 w 2485572"/>
                <a:gd name="connsiteY331" fmla="*/ 187746 h 2538970"/>
                <a:gd name="connsiteX332" fmla="*/ 557557 w 2485572"/>
                <a:gd name="connsiteY332" fmla="*/ 182349 h 2538970"/>
                <a:gd name="connsiteX333" fmla="*/ 602434 w 2485572"/>
                <a:gd name="connsiteY333" fmla="*/ 131791 h 2538970"/>
                <a:gd name="connsiteX334" fmla="*/ 605274 w 2485572"/>
                <a:gd name="connsiteY334" fmla="*/ 123270 h 2538970"/>
                <a:gd name="connsiteX335" fmla="*/ 594197 w 2485572"/>
                <a:gd name="connsiteY335" fmla="*/ 70156 h 2538970"/>
                <a:gd name="connsiteX336" fmla="*/ 650151 w 2485572"/>
                <a:gd name="connsiteY336" fmla="*/ 92595 h 2538970"/>
                <a:gd name="connsiteX337" fmla="*/ 664069 w 2485572"/>
                <a:gd name="connsiteY337" fmla="*/ 92595 h 2538970"/>
                <a:gd name="connsiteX338" fmla="*/ 689348 w 2485572"/>
                <a:gd name="connsiteY338" fmla="*/ 98275 h 2538970"/>
                <a:gd name="connsiteX339" fmla="*/ 723148 w 2485572"/>
                <a:gd name="connsiteY339" fmla="*/ 89754 h 2538970"/>
                <a:gd name="connsiteX340" fmla="*/ 725704 w 2485572"/>
                <a:gd name="connsiteY340" fmla="*/ 92595 h 2538970"/>
                <a:gd name="connsiteX341" fmla="*/ 731385 w 2485572"/>
                <a:gd name="connsiteY341" fmla="*/ 92595 h 2538970"/>
                <a:gd name="connsiteX342" fmla="*/ 737065 w 2485572"/>
                <a:gd name="connsiteY342" fmla="*/ 95435 h 2538970"/>
                <a:gd name="connsiteX343" fmla="*/ 742746 w 2485572"/>
                <a:gd name="connsiteY343" fmla="*/ 95435 h 2538970"/>
                <a:gd name="connsiteX344" fmla="*/ 779102 w 2485572"/>
                <a:gd name="connsiteY344" fmla="*/ 75837 h 2538970"/>
                <a:gd name="connsiteX345" fmla="*/ 818299 w 2485572"/>
                <a:gd name="connsiteY345" fmla="*/ 39197 h 2538970"/>
                <a:gd name="connsiteX346" fmla="*/ 823980 w 2485572"/>
                <a:gd name="connsiteY346" fmla="*/ 33800 h 2538970"/>
                <a:gd name="connsiteX347" fmla="*/ 851815 w 2485572"/>
                <a:gd name="connsiteY347" fmla="*/ 19598 h 2538970"/>
                <a:gd name="connsiteX348" fmla="*/ 854655 w 2485572"/>
                <a:gd name="connsiteY348" fmla="*/ 14202 h 2538970"/>
                <a:gd name="connsiteX349" fmla="*/ 888455 w 2485572"/>
                <a:gd name="connsiteY349" fmla="*/ 8521 h 2538970"/>
                <a:gd name="connsiteX350" fmla="*/ 893852 w 2485572"/>
                <a:gd name="connsiteY350" fmla="*/ 11361 h 2538970"/>
                <a:gd name="connsiteX351" fmla="*/ 933332 w 2485572"/>
                <a:gd name="connsiteY351" fmla="*/ 36640 h 2538970"/>
                <a:gd name="connsiteX352" fmla="*/ 938729 w 2485572"/>
                <a:gd name="connsiteY352" fmla="*/ 42037 h 2538970"/>
                <a:gd name="connsiteX353" fmla="*/ 969689 w 2485572"/>
                <a:gd name="connsiteY353" fmla="*/ 61635 h 2538970"/>
                <a:gd name="connsiteX354" fmla="*/ 972529 w 2485572"/>
                <a:gd name="connsiteY354" fmla="*/ 64475 h 2538970"/>
                <a:gd name="connsiteX355" fmla="*/ 977925 w 2485572"/>
                <a:gd name="connsiteY355" fmla="*/ 67316 h 2538970"/>
                <a:gd name="connsiteX356" fmla="*/ 1011725 w 2485572"/>
                <a:gd name="connsiteY356" fmla="*/ 67316 h 2538970"/>
                <a:gd name="connsiteX357" fmla="*/ 1031324 w 2485572"/>
                <a:gd name="connsiteY357" fmla="*/ 64475 h 2538970"/>
                <a:gd name="connsiteX358" fmla="*/ 1042401 w 2485572"/>
                <a:gd name="connsiteY358" fmla="*/ 64475 h 2538970"/>
                <a:gd name="connsiteX359" fmla="*/ 1104036 w 2485572"/>
                <a:gd name="connsiteY359" fmla="*/ 70156 h 2538970"/>
                <a:gd name="connsiteX360" fmla="*/ 1109717 w 2485572"/>
                <a:gd name="connsiteY360" fmla="*/ 75837 h 2538970"/>
                <a:gd name="connsiteX361" fmla="*/ 1118238 w 2485572"/>
                <a:gd name="connsiteY361" fmla="*/ 81233 h 2538970"/>
                <a:gd name="connsiteX362" fmla="*/ 1121078 w 2485572"/>
                <a:gd name="connsiteY362" fmla="*/ 84074 h 2538970"/>
                <a:gd name="connsiteX363" fmla="*/ 1143517 w 2485572"/>
                <a:gd name="connsiteY363" fmla="*/ 95435 h 2538970"/>
                <a:gd name="connsiteX364" fmla="*/ 1151754 w 2485572"/>
                <a:gd name="connsiteY364" fmla="*/ 100832 h 2538970"/>
                <a:gd name="connsiteX365" fmla="*/ 1171352 w 2485572"/>
                <a:gd name="connsiteY365" fmla="*/ 100832 h 2538970"/>
                <a:gd name="connsiteX366" fmla="*/ 1174192 w 2485572"/>
                <a:gd name="connsiteY366" fmla="*/ 98275 h 2538970"/>
                <a:gd name="connsiteX367" fmla="*/ 1188110 w 2485572"/>
                <a:gd name="connsiteY367" fmla="*/ 89754 h 2538970"/>
                <a:gd name="connsiteX368" fmla="*/ 1193791 w 2485572"/>
                <a:gd name="connsiteY368" fmla="*/ 84074 h 2538970"/>
                <a:gd name="connsiteX369" fmla="*/ 1238668 w 2485572"/>
                <a:gd name="connsiteY369" fmla="*/ 75837 h 2538970"/>
                <a:gd name="connsiteX370" fmla="*/ 1244348 w 2485572"/>
                <a:gd name="connsiteY370" fmla="*/ 78677 h 2538970"/>
                <a:gd name="connsiteX371" fmla="*/ 1272184 w 2485572"/>
                <a:gd name="connsiteY371" fmla="*/ 75837 h 2538970"/>
                <a:gd name="connsiteX372" fmla="*/ 1280705 w 2485572"/>
                <a:gd name="connsiteY372" fmla="*/ 72996 h 2538970"/>
                <a:gd name="connsiteX373" fmla="*/ 1286385 w 2485572"/>
                <a:gd name="connsiteY373" fmla="*/ 72996 h 2538970"/>
                <a:gd name="connsiteX374" fmla="*/ 1348020 w 2485572"/>
                <a:gd name="connsiteY374" fmla="*/ 50558 h 2538970"/>
                <a:gd name="connsiteX375" fmla="*/ 1350861 w 2485572"/>
                <a:gd name="connsiteY375" fmla="*/ 50558 h 2538970"/>
                <a:gd name="connsiteX376" fmla="*/ 1392898 w 2485572"/>
                <a:gd name="connsiteY376" fmla="*/ 39197 h 2538970"/>
                <a:gd name="connsiteX377" fmla="*/ 1406815 w 2485572"/>
                <a:gd name="connsiteY377" fmla="*/ 39197 h 2538970"/>
                <a:gd name="connsiteX378" fmla="*/ 1459929 w 2485572"/>
                <a:gd name="connsiteY378" fmla="*/ 36640 h 2538970"/>
                <a:gd name="connsiteX379" fmla="*/ 1468450 w 2485572"/>
                <a:gd name="connsiteY379" fmla="*/ 36640 h 2538970"/>
                <a:gd name="connsiteX380" fmla="*/ 1474131 w 2485572"/>
                <a:gd name="connsiteY380" fmla="*/ 33800 h 2538970"/>
                <a:gd name="connsiteX381" fmla="*/ 1479528 w 2485572"/>
                <a:gd name="connsiteY381" fmla="*/ 30960 h 2538970"/>
                <a:gd name="connsiteX382" fmla="*/ 1485208 w 2485572"/>
                <a:gd name="connsiteY382" fmla="*/ 30960 h 2538970"/>
                <a:gd name="connsiteX383" fmla="*/ 1544003 w 2485572"/>
                <a:gd name="connsiteY383" fmla="*/ 16758 h 2538970"/>
                <a:gd name="connsiteX384" fmla="*/ 1549684 w 2485572"/>
                <a:gd name="connsiteY384" fmla="*/ 14202 h 2538970"/>
                <a:gd name="connsiteX385" fmla="*/ 1555364 w 2485572"/>
                <a:gd name="connsiteY385" fmla="*/ 14202 h 2538970"/>
                <a:gd name="connsiteX386" fmla="*/ 1563601 w 2485572"/>
                <a:gd name="connsiteY386" fmla="*/ 11361 h 2538970"/>
                <a:gd name="connsiteX387" fmla="*/ 1614159 w 2485572"/>
                <a:gd name="connsiteY387" fmla="*/ 22439 h 2538970"/>
                <a:gd name="connsiteX388" fmla="*/ 1619840 w 2485572"/>
                <a:gd name="connsiteY388" fmla="*/ 19598 h 2538970"/>
                <a:gd name="connsiteX389" fmla="*/ 1630917 w 2485572"/>
                <a:gd name="connsiteY389" fmla="*/ 16758 h 2538970"/>
                <a:gd name="connsiteX390" fmla="*/ 1645119 w 2485572"/>
                <a:gd name="connsiteY390" fmla="*/ 8521 h 2538970"/>
                <a:gd name="connsiteX391" fmla="*/ 1653356 w 2485572"/>
                <a:gd name="connsiteY391" fmla="*/ 5681 h 2538970"/>
                <a:gd name="connsiteX392" fmla="*/ 1689712 w 2485572"/>
                <a:gd name="connsiteY392" fmla="*/ 0 h 2538970"/>
                <a:gd name="connsiteX393" fmla="*/ 1698233 w 2485572"/>
                <a:gd name="connsiteY393" fmla="*/ 11361 h 2538970"/>
                <a:gd name="connsiteX394" fmla="*/ 1703914 w 2485572"/>
                <a:gd name="connsiteY394" fmla="*/ 14202 h 2538970"/>
                <a:gd name="connsiteX395" fmla="*/ 1709310 w 2485572"/>
                <a:gd name="connsiteY395" fmla="*/ 16758 h 2538970"/>
                <a:gd name="connsiteX396" fmla="*/ 1717831 w 2485572"/>
                <a:gd name="connsiteY396" fmla="*/ 16758 h 2538970"/>
                <a:gd name="connsiteX397" fmla="*/ 1757028 w 2485572"/>
                <a:gd name="connsiteY397" fmla="*/ 22439 h 2538970"/>
                <a:gd name="connsiteX398" fmla="*/ 1762708 w 2485572"/>
                <a:gd name="connsiteY398" fmla="*/ 25279 h 2538970"/>
                <a:gd name="connsiteX399" fmla="*/ 1768389 w 2485572"/>
                <a:gd name="connsiteY399" fmla="*/ 25279 h 2538970"/>
                <a:gd name="connsiteX400" fmla="*/ 1787987 w 2485572"/>
                <a:gd name="connsiteY400" fmla="*/ 33800 h 2538970"/>
                <a:gd name="connsiteX401" fmla="*/ 1793384 w 2485572"/>
                <a:gd name="connsiteY401" fmla="*/ 33800 h 2538970"/>
                <a:gd name="connsiteX402" fmla="*/ 1801905 w 2485572"/>
                <a:gd name="connsiteY402" fmla="*/ 36640 h 2538970"/>
                <a:gd name="connsiteX403" fmla="*/ 1835421 w 2485572"/>
                <a:gd name="connsiteY403" fmla="*/ 42037 h 2538970"/>
                <a:gd name="connsiteX404" fmla="*/ 1891659 w 2485572"/>
                <a:gd name="connsiteY404" fmla="*/ 61635 h 2538970"/>
                <a:gd name="connsiteX405" fmla="*/ 1897340 w 2485572"/>
                <a:gd name="connsiteY405" fmla="*/ 64475 h 2538970"/>
                <a:gd name="connsiteX406" fmla="*/ 1899896 w 2485572"/>
                <a:gd name="connsiteY406" fmla="*/ 67316 h 2538970"/>
                <a:gd name="connsiteX407" fmla="*/ 1944774 w 2485572"/>
                <a:gd name="connsiteY407" fmla="*/ 123270 h 2538970"/>
                <a:gd name="connsiteX408" fmla="*/ 1947614 w 2485572"/>
                <a:gd name="connsiteY408" fmla="*/ 128951 h 2538970"/>
                <a:gd name="connsiteX409" fmla="*/ 1950454 w 2485572"/>
                <a:gd name="connsiteY409" fmla="*/ 131791 h 2538970"/>
                <a:gd name="connsiteX410" fmla="*/ 1956135 w 2485572"/>
                <a:gd name="connsiteY410" fmla="*/ 140312 h 2538970"/>
                <a:gd name="connsiteX411" fmla="*/ 1958975 w 2485572"/>
                <a:gd name="connsiteY411" fmla="*/ 145709 h 2538970"/>
                <a:gd name="connsiteX412" fmla="*/ 1961532 w 2485572"/>
                <a:gd name="connsiteY412" fmla="*/ 154230 h 2538970"/>
                <a:gd name="connsiteX413" fmla="*/ 1998172 w 2485572"/>
                <a:gd name="connsiteY413" fmla="*/ 204788 h 2538970"/>
                <a:gd name="connsiteX414" fmla="*/ 2003569 w 2485572"/>
                <a:gd name="connsiteY414" fmla="*/ 207344 h 2538970"/>
                <a:gd name="connsiteX415" fmla="*/ 2009249 w 2485572"/>
                <a:gd name="connsiteY415" fmla="*/ 210184 h 2538970"/>
                <a:gd name="connsiteX416" fmla="*/ 2017770 w 2485572"/>
                <a:gd name="connsiteY416" fmla="*/ 210184 h 2538970"/>
                <a:gd name="connsiteX417" fmla="*/ 2026007 w 2485572"/>
                <a:gd name="connsiteY417" fmla="*/ 213025 h 2538970"/>
                <a:gd name="connsiteX418" fmla="*/ 2037368 w 2485572"/>
                <a:gd name="connsiteY418" fmla="*/ 215865 h 2538970"/>
                <a:gd name="connsiteX419" fmla="*/ 2099003 w 2485572"/>
                <a:gd name="connsiteY419" fmla="*/ 221546 h 2538970"/>
                <a:gd name="connsiteX420" fmla="*/ 2104684 w 2485572"/>
                <a:gd name="connsiteY420" fmla="*/ 224386 h 2538970"/>
                <a:gd name="connsiteX421" fmla="*/ 2112921 w 2485572"/>
                <a:gd name="connsiteY421" fmla="*/ 224386 h 2538970"/>
                <a:gd name="connsiteX422" fmla="*/ 2124283 w 2485572"/>
                <a:gd name="connsiteY422" fmla="*/ 229783 h 2538970"/>
                <a:gd name="connsiteX423" fmla="*/ 2177397 w 2485572"/>
                <a:gd name="connsiteY423" fmla="*/ 229783 h 2538970"/>
                <a:gd name="connsiteX424" fmla="*/ 2185918 w 2485572"/>
                <a:gd name="connsiteY424" fmla="*/ 232623 h 2538970"/>
                <a:gd name="connsiteX425" fmla="*/ 2213753 w 2485572"/>
                <a:gd name="connsiteY425" fmla="*/ 226942 h 2538970"/>
                <a:gd name="connsiteX426" fmla="*/ 2219434 w 2485572"/>
                <a:gd name="connsiteY426" fmla="*/ 224386 h 2538970"/>
                <a:gd name="connsiteX427" fmla="*/ 2241872 w 2485572"/>
                <a:gd name="connsiteY427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8228 w 2485572"/>
                <a:gd name="connsiteY70" fmla="*/ 2048445 h 2538970"/>
                <a:gd name="connsiteX71" fmla="*/ 2286749 w 2485572"/>
                <a:gd name="connsiteY71" fmla="*/ 2065488 h 2538970"/>
                <a:gd name="connsiteX72" fmla="*/ 2295270 w 2485572"/>
                <a:gd name="connsiteY72" fmla="*/ 2085086 h 2538970"/>
                <a:gd name="connsiteX73" fmla="*/ 2295270 w 2485572"/>
                <a:gd name="connsiteY73" fmla="*/ 2087926 h 2538970"/>
                <a:gd name="connsiteX74" fmla="*/ 2292430 w 2485572"/>
                <a:gd name="connsiteY74" fmla="*/ 2093323 h 2538970"/>
                <a:gd name="connsiteX75" fmla="*/ 2275388 w 2485572"/>
                <a:gd name="connsiteY75" fmla="*/ 2127123 h 2538970"/>
                <a:gd name="connsiteX76" fmla="*/ 2275388 w 2485572"/>
                <a:gd name="connsiteY76" fmla="*/ 2132519 h 2538970"/>
                <a:gd name="connsiteX77" fmla="*/ 2272832 w 2485572"/>
                <a:gd name="connsiteY77" fmla="*/ 2138200 h 2538970"/>
                <a:gd name="connsiteX78" fmla="*/ 2283909 w 2485572"/>
                <a:gd name="connsiteY78" fmla="*/ 2172000 h 2538970"/>
                <a:gd name="connsiteX79" fmla="*/ 2295270 w 2485572"/>
                <a:gd name="connsiteY79" fmla="*/ 2199835 h 2538970"/>
                <a:gd name="connsiteX80" fmla="*/ 2295270 w 2485572"/>
                <a:gd name="connsiteY80" fmla="*/ 2205516 h 2538970"/>
                <a:gd name="connsiteX81" fmla="*/ 2297827 w 2485572"/>
                <a:gd name="connsiteY81" fmla="*/ 2211196 h 2538970"/>
                <a:gd name="connsiteX82" fmla="*/ 2295270 w 2485572"/>
                <a:gd name="connsiteY82" fmla="*/ 2216593 h 2538970"/>
                <a:gd name="connsiteX83" fmla="*/ 2275388 w 2485572"/>
                <a:gd name="connsiteY83" fmla="*/ 2272832 h 2538970"/>
                <a:gd name="connsiteX84" fmla="*/ 2275388 w 2485572"/>
                <a:gd name="connsiteY84" fmla="*/ 2278512 h 2538970"/>
                <a:gd name="connsiteX85" fmla="*/ 2272832 w 2485572"/>
                <a:gd name="connsiteY85" fmla="*/ 2283909 h 2538970"/>
                <a:gd name="connsiteX86" fmla="*/ 2269991 w 2485572"/>
                <a:gd name="connsiteY86" fmla="*/ 2312028 h 2538970"/>
                <a:gd name="connsiteX87" fmla="*/ 2269991 w 2485572"/>
                <a:gd name="connsiteY87" fmla="*/ 2317709 h 2538970"/>
                <a:gd name="connsiteX88" fmla="*/ 2278228 w 2485572"/>
                <a:gd name="connsiteY88" fmla="*/ 2345544 h 2538970"/>
                <a:gd name="connsiteX89" fmla="*/ 2281069 w 2485572"/>
                <a:gd name="connsiteY89" fmla="*/ 2354065 h 2538970"/>
                <a:gd name="connsiteX90" fmla="*/ 2283909 w 2485572"/>
                <a:gd name="connsiteY90" fmla="*/ 2356905 h 2538970"/>
                <a:gd name="connsiteX91" fmla="*/ 2289590 w 2485572"/>
                <a:gd name="connsiteY91" fmla="*/ 2365142 h 2538970"/>
                <a:gd name="connsiteX92" fmla="*/ 2278228 w 2485572"/>
                <a:gd name="connsiteY92" fmla="*/ 2396102 h 2538970"/>
                <a:gd name="connsiteX93" fmla="*/ 2275388 w 2485572"/>
                <a:gd name="connsiteY93" fmla="*/ 2401782 h 2538970"/>
                <a:gd name="connsiteX94" fmla="*/ 2258630 w 2485572"/>
                <a:gd name="connsiteY94" fmla="*/ 2429618 h 2538970"/>
                <a:gd name="connsiteX95" fmla="*/ 2255790 w 2485572"/>
                <a:gd name="connsiteY95" fmla="*/ 2435298 h 2538970"/>
                <a:gd name="connsiteX96" fmla="*/ 2253233 w 2485572"/>
                <a:gd name="connsiteY96" fmla="*/ 2463418 h 2538970"/>
                <a:gd name="connsiteX97" fmla="*/ 2258630 w 2485572"/>
                <a:gd name="connsiteY97" fmla="*/ 2483016 h 2538970"/>
                <a:gd name="connsiteX98" fmla="*/ 2258630 w 2485572"/>
                <a:gd name="connsiteY98" fmla="*/ 2488413 h 2538970"/>
                <a:gd name="connsiteX99" fmla="*/ 2239032 w 2485572"/>
                <a:gd name="connsiteY99" fmla="*/ 2513691 h 2538970"/>
                <a:gd name="connsiteX100" fmla="*/ 2236191 w 2485572"/>
                <a:gd name="connsiteY100" fmla="*/ 2522213 h 2538970"/>
                <a:gd name="connsiteX101" fmla="*/ 2225114 w 2485572"/>
                <a:gd name="connsiteY101" fmla="*/ 2538970 h 2538970"/>
                <a:gd name="connsiteX102" fmla="*/ 2216593 w 2485572"/>
                <a:gd name="connsiteY102" fmla="*/ 2538970 h 2538970"/>
                <a:gd name="connsiteX103" fmla="*/ 2191314 w 2485572"/>
                <a:gd name="connsiteY103" fmla="*/ 2530449 h 2538970"/>
                <a:gd name="connsiteX104" fmla="*/ 2185918 w 2485572"/>
                <a:gd name="connsiteY104" fmla="*/ 2525053 h 2538970"/>
                <a:gd name="connsiteX105" fmla="*/ 2174556 w 2485572"/>
                <a:gd name="connsiteY105" fmla="*/ 2502614 h 2538970"/>
                <a:gd name="connsiteX106" fmla="*/ 2154958 w 2485572"/>
                <a:gd name="connsiteY106" fmla="*/ 2480175 h 2538970"/>
                <a:gd name="connsiteX107" fmla="*/ 2154958 w 2485572"/>
                <a:gd name="connsiteY107" fmla="*/ 2471655 h 2538970"/>
                <a:gd name="connsiteX108" fmla="*/ 2152118 w 2485572"/>
                <a:gd name="connsiteY108" fmla="*/ 2452056 h 2538970"/>
                <a:gd name="connsiteX109" fmla="*/ 2143881 w 2485572"/>
                <a:gd name="connsiteY109" fmla="*/ 2418540 h 2538970"/>
                <a:gd name="connsiteX110" fmla="*/ 2143881 w 2485572"/>
                <a:gd name="connsiteY110" fmla="*/ 2415700 h 2538970"/>
                <a:gd name="connsiteX111" fmla="*/ 2138200 w 2485572"/>
                <a:gd name="connsiteY111" fmla="*/ 2396102 h 2538970"/>
                <a:gd name="connsiteX112" fmla="*/ 2135360 w 2485572"/>
                <a:gd name="connsiteY112" fmla="*/ 2393261 h 2538970"/>
                <a:gd name="connsiteX113" fmla="*/ 2129679 w 2485572"/>
                <a:gd name="connsiteY113" fmla="*/ 2390421 h 2538970"/>
                <a:gd name="connsiteX114" fmla="*/ 2099003 w 2485572"/>
                <a:gd name="connsiteY114" fmla="*/ 2387581 h 2538970"/>
                <a:gd name="connsiteX115" fmla="*/ 2087642 w 2485572"/>
                <a:gd name="connsiteY115" fmla="*/ 2384740 h 2538970"/>
                <a:gd name="connsiteX116" fmla="*/ 2070884 w 2485572"/>
                <a:gd name="connsiteY116" fmla="*/ 2376504 h 2538970"/>
                <a:gd name="connsiteX117" fmla="*/ 2068044 w 2485572"/>
                <a:gd name="connsiteY117" fmla="*/ 2370823 h 2538970"/>
                <a:gd name="connsiteX118" fmla="*/ 2051286 w 2485572"/>
                <a:gd name="connsiteY118" fmla="*/ 2354065 h 2538970"/>
                <a:gd name="connsiteX119" fmla="*/ 2048446 w 2485572"/>
                <a:gd name="connsiteY119" fmla="*/ 2348384 h 2538970"/>
                <a:gd name="connsiteX120" fmla="*/ 2043049 w 2485572"/>
                <a:gd name="connsiteY120" fmla="*/ 2325946 h 2538970"/>
                <a:gd name="connsiteX121" fmla="*/ 2014930 w 2485572"/>
                <a:gd name="connsiteY121" fmla="*/ 2300667 h 2538970"/>
                <a:gd name="connsiteX122" fmla="*/ 1986810 w 2485572"/>
                <a:gd name="connsiteY122" fmla="*/ 2300667 h 2538970"/>
                <a:gd name="connsiteX123" fmla="*/ 1956135 w 2485572"/>
                <a:gd name="connsiteY123" fmla="*/ 2303507 h 2538970"/>
                <a:gd name="connsiteX124" fmla="*/ 1950454 w 2485572"/>
                <a:gd name="connsiteY124" fmla="*/ 2300667 h 2538970"/>
                <a:gd name="connsiteX125" fmla="*/ 1928016 w 2485572"/>
                <a:gd name="connsiteY125" fmla="*/ 2278512 h 2538970"/>
                <a:gd name="connsiteX126" fmla="*/ 1925175 w 2485572"/>
                <a:gd name="connsiteY126" fmla="*/ 2272832 h 2538970"/>
                <a:gd name="connsiteX127" fmla="*/ 1885979 w 2485572"/>
                <a:gd name="connsiteY127" fmla="*/ 2261470 h 2538970"/>
                <a:gd name="connsiteX128" fmla="*/ 1872061 w 2485572"/>
                <a:gd name="connsiteY128" fmla="*/ 2222273 h 2538970"/>
                <a:gd name="connsiteX129" fmla="*/ 1869221 w 2485572"/>
                <a:gd name="connsiteY129" fmla="*/ 2194438 h 2538970"/>
                <a:gd name="connsiteX130" fmla="*/ 1869221 w 2485572"/>
                <a:gd name="connsiteY130" fmla="*/ 2185917 h 2538970"/>
                <a:gd name="connsiteX131" fmla="*/ 1863540 w 2485572"/>
                <a:gd name="connsiteY131" fmla="*/ 2163479 h 2538970"/>
                <a:gd name="connsiteX132" fmla="*/ 1860700 w 2485572"/>
                <a:gd name="connsiteY132" fmla="*/ 2154958 h 2538970"/>
                <a:gd name="connsiteX133" fmla="*/ 1855303 w 2485572"/>
                <a:gd name="connsiteY133" fmla="*/ 2152402 h 2538970"/>
                <a:gd name="connsiteX134" fmla="*/ 1813266 w 2485572"/>
                <a:gd name="connsiteY134" fmla="*/ 2166319 h 2538970"/>
                <a:gd name="connsiteX135" fmla="*/ 1810426 w 2485572"/>
                <a:gd name="connsiteY135" fmla="*/ 2177397 h 2538970"/>
                <a:gd name="connsiteX136" fmla="*/ 1818663 w 2485572"/>
                <a:gd name="connsiteY136" fmla="*/ 2194438 h 2538970"/>
                <a:gd name="connsiteX137" fmla="*/ 1818663 w 2485572"/>
                <a:gd name="connsiteY137" fmla="*/ 2211196 h 2538970"/>
                <a:gd name="connsiteX138" fmla="*/ 1813266 w 2485572"/>
                <a:gd name="connsiteY138" fmla="*/ 2214037 h 2538970"/>
                <a:gd name="connsiteX139" fmla="*/ 1776626 w 2485572"/>
                <a:gd name="connsiteY139" fmla="*/ 2208356 h 2538970"/>
                <a:gd name="connsiteX140" fmla="*/ 1771230 w 2485572"/>
                <a:gd name="connsiteY140" fmla="*/ 2205516 h 2538970"/>
                <a:gd name="connsiteX141" fmla="*/ 1762708 w 2485572"/>
                <a:gd name="connsiteY141" fmla="*/ 2202676 h 2538970"/>
                <a:gd name="connsiteX142" fmla="*/ 1748791 w 2485572"/>
                <a:gd name="connsiteY142" fmla="*/ 2202676 h 2538970"/>
                <a:gd name="connsiteX143" fmla="*/ 1740270 w 2485572"/>
                <a:gd name="connsiteY143" fmla="*/ 2194438 h 2538970"/>
                <a:gd name="connsiteX144" fmla="*/ 1731749 w 2485572"/>
                <a:gd name="connsiteY144" fmla="*/ 2188758 h 2538970"/>
                <a:gd name="connsiteX145" fmla="*/ 1723512 w 2485572"/>
                <a:gd name="connsiteY145" fmla="*/ 2174556 h 2538970"/>
                <a:gd name="connsiteX146" fmla="*/ 1703914 w 2485572"/>
                <a:gd name="connsiteY146" fmla="*/ 2169159 h 2538970"/>
                <a:gd name="connsiteX147" fmla="*/ 1698233 w 2485572"/>
                <a:gd name="connsiteY147" fmla="*/ 2166319 h 2538970"/>
                <a:gd name="connsiteX148" fmla="*/ 1692552 w 2485572"/>
                <a:gd name="connsiteY148" fmla="*/ 2163479 h 2538970"/>
                <a:gd name="connsiteX149" fmla="*/ 1656196 w 2485572"/>
                <a:gd name="connsiteY149" fmla="*/ 2160638 h 2538970"/>
                <a:gd name="connsiteX150" fmla="*/ 1647675 w 2485572"/>
                <a:gd name="connsiteY150" fmla="*/ 2163479 h 2538970"/>
                <a:gd name="connsiteX151" fmla="*/ 1605638 w 2485572"/>
                <a:gd name="connsiteY151" fmla="*/ 2169159 h 2538970"/>
                <a:gd name="connsiteX152" fmla="*/ 1600242 w 2485572"/>
                <a:gd name="connsiteY152" fmla="*/ 2169159 h 2538970"/>
                <a:gd name="connsiteX153" fmla="*/ 1566442 w 2485572"/>
                <a:gd name="connsiteY153" fmla="*/ 2146721 h 2538970"/>
                <a:gd name="connsiteX154" fmla="*/ 1563601 w 2485572"/>
                <a:gd name="connsiteY154" fmla="*/ 2143881 h 2538970"/>
                <a:gd name="connsiteX155" fmla="*/ 1561045 w 2485572"/>
                <a:gd name="connsiteY155" fmla="*/ 2141040 h 2538970"/>
                <a:gd name="connsiteX156" fmla="*/ 1541447 w 2485572"/>
                <a:gd name="connsiteY156" fmla="*/ 2112921 h 2538970"/>
                <a:gd name="connsiteX157" fmla="*/ 1535766 w 2485572"/>
                <a:gd name="connsiteY157" fmla="*/ 2107524 h 2538970"/>
                <a:gd name="connsiteX158" fmla="*/ 1501966 w 2485572"/>
                <a:gd name="connsiteY158" fmla="*/ 2090482 h 2538970"/>
                <a:gd name="connsiteX159" fmla="*/ 1496570 w 2485572"/>
                <a:gd name="connsiteY159" fmla="*/ 2087926 h 2538970"/>
                <a:gd name="connsiteX160" fmla="*/ 1493729 w 2485572"/>
                <a:gd name="connsiteY160" fmla="*/ 2085086 h 2538970"/>
                <a:gd name="connsiteX161" fmla="*/ 1488049 w 2485572"/>
                <a:gd name="connsiteY161" fmla="*/ 2082245 h 2538970"/>
                <a:gd name="connsiteX162" fmla="*/ 1426413 w 2485572"/>
                <a:gd name="connsiteY162" fmla="*/ 2059807 h 2538970"/>
                <a:gd name="connsiteX163" fmla="*/ 1364778 w 2485572"/>
                <a:gd name="connsiteY163" fmla="*/ 2056966 h 2538970"/>
                <a:gd name="connsiteX164" fmla="*/ 1336659 w 2485572"/>
                <a:gd name="connsiteY164" fmla="*/ 2048445 h 2538970"/>
                <a:gd name="connsiteX165" fmla="*/ 1311380 w 2485572"/>
                <a:gd name="connsiteY165" fmla="*/ 2034528 h 2538970"/>
                <a:gd name="connsiteX166" fmla="*/ 1305983 w 2485572"/>
                <a:gd name="connsiteY166" fmla="*/ 2031688 h 2538970"/>
                <a:gd name="connsiteX167" fmla="*/ 1303143 w 2485572"/>
                <a:gd name="connsiteY167" fmla="*/ 2026291 h 2538970"/>
                <a:gd name="connsiteX168" fmla="*/ 1300303 w 2485572"/>
                <a:gd name="connsiteY168" fmla="*/ 2023451 h 2538970"/>
                <a:gd name="connsiteX169" fmla="*/ 1266787 w 2485572"/>
                <a:gd name="connsiteY169" fmla="*/ 2006409 h 2538970"/>
                <a:gd name="connsiteX170" fmla="*/ 1255426 w 2485572"/>
                <a:gd name="connsiteY170" fmla="*/ 2006409 h 2538970"/>
                <a:gd name="connsiteX171" fmla="*/ 1238668 w 2485572"/>
                <a:gd name="connsiteY171" fmla="*/ 2001012 h 2538970"/>
                <a:gd name="connsiteX172" fmla="*/ 1232987 w 2485572"/>
                <a:gd name="connsiteY172" fmla="*/ 2001012 h 2538970"/>
                <a:gd name="connsiteX173" fmla="*/ 1216229 w 2485572"/>
                <a:gd name="connsiteY173" fmla="*/ 1995331 h 2538970"/>
                <a:gd name="connsiteX174" fmla="*/ 1213389 w 2485572"/>
                <a:gd name="connsiteY174" fmla="*/ 1992491 h 2538970"/>
                <a:gd name="connsiteX175" fmla="*/ 1185554 w 2485572"/>
                <a:gd name="connsiteY175" fmla="*/ 1984254 h 2538970"/>
                <a:gd name="connsiteX176" fmla="*/ 1179873 w 2485572"/>
                <a:gd name="connsiteY176" fmla="*/ 1984254 h 2538970"/>
                <a:gd name="connsiteX177" fmla="*/ 1157434 w 2485572"/>
                <a:gd name="connsiteY177" fmla="*/ 1981414 h 2538970"/>
                <a:gd name="connsiteX178" fmla="*/ 1109717 w 2485572"/>
                <a:gd name="connsiteY178" fmla="*/ 1947614 h 2538970"/>
                <a:gd name="connsiteX179" fmla="*/ 1098639 w 2485572"/>
                <a:gd name="connsiteY179" fmla="*/ 1944774 h 2538970"/>
                <a:gd name="connsiteX180" fmla="*/ 1067680 w 2485572"/>
                <a:gd name="connsiteY180" fmla="*/ 1919779 h 2538970"/>
                <a:gd name="connsiteX181" fmla="*/ 1056603 w 2485572"/>
                <a:gd name="connsiteY181" fmla="*/ 1888819 h 2538970"/>
                <a:gd name="connsiteX182" fmla="*/ 1053762 w 2485572"/>
                <a:gd name="connsiteY182" fmla="*/ 1880298 h 2538970"/>
                <a:gd name="connsiteX183" fmla="*/ 1022803 w 2485572"/>
                <a:gd name="connsiteY183" fmla="*/ 1860700 h 2538970"/>
                <a:gd name="connsiteX184" fmla="*/ 1019962 w 2485572"/>
                <a:gd name="connsiteY184" fmla="*/ 1858143 h 2538970"/>
                <a:gd name="connsiteX185" fmla="*/ 1006045 w 2485572"/>
                <a:gd name="connsiteY185" fmla="*/ 1824343 h 2538970"/>
                <a:gd name="connsiteX186" fmla="*/ 1006045 w 2485572"/>
                <a:gd name="connsiteY186" fmla="*/ 1813266 h 2538970"/>
                <a:gd name="connsiteX187" fmla="*/ 1011725 w 2485572"/>
                <a:gd name="connsiteY187" fmla="*/ 1793668 h 2538970"/>
                <a:gd name="connsiteX188" fmla="*/ 1019962 w 2485572"/>
                <a:gd name="connsiteY188" fmla="*/ 1768389 h 2538970"/>
                <a:gd name="connsiteX189" fmla="*/ 1025643 w 2485572"/>
                <a:gd name="connsiteY189" fmla="*/ 1737429 h 2538970"/>
                <a:gd name="connsiteX190" fmla="*/ 1025643 w 2485572"/>
                <a:gd name="connsiteY190" fmla="*/ 1723512 h 2538970"/>
                <a:gd name="connsiteX191" fmla="*/ 1019962 w 2485572"/>
                <a:gd name="connsiteY191" fmla="*/ 1720671 h 2538970"/>
                <a:gd name="connsiteX192" fmla="*/ 1014566 w 2485572"/>
                <a:gd name="connsiteY192" fmla="*/ 1712435 h 2538970"/>
                <a:gd name="connsiteX193" fmla="*/ 1011725 w 2485572"/>
                <a:gd name="connsiteY193" fmla="*/ 1709594 h 2538970"/>
                <a:gd name="connsiteX194" fmla="*/ 983606 w 2485572"/>
                <a:gd name="connsiteY194" fmla="*/ 1692552 h 2538970"/>
                <a:gd name="connsiteX195" fmla="*/ 977925 w 2485572"/>
                <a:gd name="connsiteY195" fmla="*/ 1692552 h 2538970"/>
                <a:gd name="connsiteX196" fmla="*/ 950090 w 2485572"/>
                <a:gd name="connsiteY196" fmla="*/ 1653356 h 2538970"/>
                <a:gd name="connsiteX197" fmla="*/ 950090 w 2485572"/>
                <a:gd name="connsiteY197" fmla="*/ 1639438 h 2538970"/>
                <a:gd name="connsiteX198" fmla="*/ 952931 w 2485572"/>
                <a:gd name="connsiteY198" fmla="*/ 1636598 h 2538970"/>
                <a:gd name="connsiteX199" fmla="*/ 975369 w 2485572"/>
                <a:gd name="connsiteY199" fmla="*/ 1597401 h 2538970"/>
                <a:gd name="connsiteX200" fmla="*/ 980766 w 2485572"/>
                <a:gd name="connsiteY200" fmla="*/ 1591721 h 2538970"/>
                <a:gd name="connsiteX201" fmla="*/ 1017406 w 2485572"/>
                <a:gd name="connsiteY201" fmla="*/ 1561045 h 2538970"/>
                <a:gd name="connsiteX202" fmla="*/ 1022803 w 2485572"/>
                <a:gd name="connsiteY202" fmla="*/ 1558205 h 2538970"/>
                <a:gd name="connsiteX203" fmla="*/ 1025643 w 2485572"/>
                <a:gd name="connsiteY203" fmla="*/ 1555364 h 2538970"/>
                <a:gd name="connsiteX204" fmla="*/ 1031324 w 2485572"/>
                <a:gd name="connsiteY204" fmla="*/ 1549684 h 2538970"/>
                <a:gd name="connsiteX205" fmla="*/ 1293866 w 2485572"/>
                <a:gd name="connsiteY205" fmla="*/ 1680648 h 2538970"/>
                <a:gd name="connsiteX206" fmla="*/ 1455791 w 2485572"/>
                <a:gd name="connsiteY206" fmla="*/ 1685410 h 2538970"/>
                <a:gd name="connsiteX207" fmla="*/ 1289417 w 2485572"/>
                <a:gd name="connsiteY207" fmla="*/ 1536685 h 2538970"/>
                <a:gd name="connsiteX208" fmla="*/ 1061999 w 2485572"/>
                <a:gd name="connsiteY208" fmla="*/ 1465610 h 2538970"/>
                <a:gd name="connsiteX209" fmla="*/ 1061999 w 2485572"/>
                <a:gd name="connsiteY209" fmla="*/ 1429254 h 2538970"/>
                <a:gd name="connsiteX210" fmla="*/ 1048082 w 2485572"/>
                <a:gd name="connsiteY210" fmla="*/ 1403975 h 2538970"/>
                <a:gd name="connsiteX211" fmla="*/ 1022803 w 2485572"/>
                <a:gd name="connsiteY211" fmla="*/ 1387217 h 2538970"/>
                <a:gd name="connsiteX212" fmla="*/ 1011725 w 2485572"/>
                <a:gd name="connsiteY212" fmla="*/ 1381536 h 2538970"/>
                <a:gd name="connsiteX213" fmla="*/ 1000364 w 2485572"/>
                <a:gd name="connsiteY213" fmla="*/ 1381536 h 2538970"/>
                <a:gd name="connsiteX214" fmla="*/ 961167 w 2485572"/>
                <a:gd name="connsiteY214" fmla="*/ 1376140 h 2538970"/>
                <a:gd name="connsiteX215" fmla="*/ 924811 w 2485572"/>
                <a:gd name="connsiteY215" fmla="*/ 1367618 h 2538970"/>
                <a:gd name="connsiteX216" fmla="*/ 919131 w 2485572"/>
                <a:gd name="connsiteY216" fmla="*/ 1367618 h 2538970"/>
                <a:gd name="connsiteX217" fmla="*/ 913450 w 2485572"/>
                <a:gd name="connsiteY217" fmla="*/ 1364778 h 2538970"/>
                <a:gd name="connsiteX218" fmla="*/ 908053 w 2485572"/>
                <a:gd name="connsiteY218" fmla="*/ 1364778 h 2538970"/>
                <a:gd name="connsiteX219" fmla="*/ 877094 w 2485572"/>
                <a:gd name="connsiteY219" fmla="*/ 1381536 h 2538970"/>
                <a:gd name="connsiteX220" fmla="*/ 868857 w 2485572"/>
                <a:gd name="connsiteY220" fmla="*/ 1390057 h 2538970"/>
                <a:gd name="connsiteX221" fmla="*/ 835057 w 2485572"/>
                <a:gd name="connsiteY221" fmla="*/ 1434934 h 2538970"/>
                <a:gd name="connsiteX222" fmla="*/ 832217 w 2485572"/>
                <a:gd name="connsiteY222" fmla="*/ 1440331 h 2538970"/>
                <a:gd name="connsiteX223" fmla="*/ 832217 w 2485572"/>
                <a:gd name="connsiteY223" fmla="*/ 1446012 h 2538970"/>
                <a:gd name="connsiteX224" fmla="*/ 767741 w 2485572"/>
                <a:gd name="connsiteY224" fmla="*/ 1513327 h 2538970"/>
                <a:gd name="connsiteX225" fmla="*/ 711787 w 2485572"/>
                <a:gd name="connsiteY225" fmla="*/ 1535766 h 2538970"/>
                <a:gd name="connsiteX226" fmla="*/ 686508 w 2485572"/>
                <a:gd name="connsiteY226" fmla="*/ 1541447 h 2538970"/>
                <a:gd name="connsiteX227" fmla="*/ 661513 w 2485572"/>
                <a:gd name="connsiteY227" fmla="*/ 1549684 h 2538970"/>
                <a:gd name="connsiteX228" fmla="*/ 658672 w 2485572"/>
                <a:gd name="connsiteY228" fmla="*/ 1552524 h 2538970"/>
                <a:gd name="connsiteX229" fmla="*/ 652992 w 2485572"/>
                <a:gd name="connsiteY229" fmla="*/ 1555364 h 2538970"/>
                <a:gd name="connsiteX230" fmla="*/ 624873 w 2485572"/>
                <a:gd name="connsiteY230" fmla="*/ 1561045 h 2538970"/>
                <a:gd name="connsiteX231" fmla="*/ 619476 w 2485572"/>
                <a:gd name="connsiteY231" fmla="*/ 1558205 h 2538970"/>
                <a:gd name="connsiteX232" fmla="*/ 616636 w 2485572"/>
                <a:gd name="connsiteY232" fmla="*/ 1555364 h 2538970"/>
                <a:gd name="connsiteX233" fmla="*/ 597037 w 2485572"/>
                <a:gd name="connsiteY233" fmla="*/ 1532926 h 2538970"/>
                <a:gd name="connsiteX234" fmla="*/ 594197 w 2485572"/>
                <a:gd name="connsiteY234" fmla="*/ 1521848 h 2538970"/>
                <a:gd name="connsiteX235" fmla="*/ 591357 w 2485572"/>
                <a:gd name="connsiteY235" fmla="*/ 1519008 h 2538970"/>
                <a:gd name="connsiteX236" fmla="*/ 566078 w 2485572"/>
                <a:gd name="connsiteY236" fmla="*/ 1482368 h 2538970"/>
                <a:gd name="connsiteX237" fmla="*/ 560397 w 2485572"/>
                <a:gd name="connsiteY237" fmla="*/ 1471291 h 2538970"/>
                <a:gd name="connsiteX238" fmla="*/ 555000 w 2485572"/>
                <a:gd name="connsiteY238" fmla="*/ 1465610 h 2538970"/>
                <a:gd name="connsiteX239" fmla="*/ 498762 w 2485572"/>
                <a:gd name="connsiteY239" fmla="*/ 1432094 h 2538970"/>
                <a:gd name="connsiteX240" fmla="*/ 490525 w 2485572"/>
                <a:gd name="connsiteY240" fmla="*/ 1429254 h 2538970"/>
                <a:gd name="connsiteX241" fmla="*/ 487685 w 2485572"/>
                <a:gd name="connsiteY241" fmla="*/ 1429254 h 2538970"/>
                <a:gd name="connsiteX242" fmla="*/ 462406 w 2485572"/>
                <a:gd name="connsiteY242" fmla="*/ 1426413 h 2538970"/>
                <a:gd name="connsiteX243" fmla="*/ 400770 w 2485572"/>
                <a:gd name="connsiteY243" fmla="*/ 1426413 h 2538970"/>
                <a:gd name="connsiteX244" fmla="*/ 392250 w 2485572"/>
                <a:gd name="connsiteY244" fmla="*/ 1423573 h 2538970"/>
                <a:gd name="connsiteX245" fmla="*/ 384013 w 2485572"/>
                <a:gd name="connsiteY245" fmla="*/ 1420733 h 2538970"/>
                <a:gd name="connsiteX246" fmla="*/ 375492 w 2485572"/>
                <a:gd name="connsiteY246" fmla="*/ 1420733 h 2538970"/>
                <a:gd name="connsiteX247" fmla="*/ 319537 w 2485572"/>
                <a:gd name="connsiteY247" fmla="*/ 1409655 h 2538970"/>
                <a:gd name="connsiteX248" fmla="*/ 313856 w 2485572"/>
                <a:gd name="connsiteY248" fmla="*/ 1406815 h 2538970"/>
                <a:gd name="connsiteX249" fmla="*/ 308176 w 2485572"/>
                <a:gd name="connsiteY249" fmla="*/ 1406815 h 2538970"/>
                <a:gd name="connsiteX250" fmla="*/ 297098 w 2485572"/>
                <a:gd name="connsiteY250" fmla="*/ 1401134 h 2538970"/>
                <a:gd name="connsiteX251" fmla="*/ 221546 w 2485572"/>
                <a:gd name="connsiteY251" fmla="*/ 1392898 h 2538970"/>
                <a:gd name="connsiteX252" fmla="*/ 213025 w 2485572"/>
                <a:gd name="connsiteY252" fmla="*/ 1392898 h 2538970"/>
                <a:gd name="connsiteX253" fmla="*/ 204504 w 2485572"/>
                <a:gd name="connsiteY253" fmla="*/ 1395738 h 2538970"/>
                <a:gd name="connsiteX254" fmla="*/ 154230 w 2485572"/>
                <a:gd name="connsiteY254" fmla="*/ 1406815 h 2538970"/>
                <a:gd name="connsiteX255" fmla="*/ 148549 w 2485572"/>
                <a:gd name="connsiteY255" fmla="*/ 1403975 h 2538970"/>
                <a:gd name="connsiteX256" fmla="*/ 137472 w 2485572"/>
                <a:gd name="connsiteY256" fmla="*/ 1398294 h 2538970"/>
                <a:gd name="connsiteX257" fmla="*/ 131791 w 2485572"/>
                <a:gd name="connsiteY257" fmla="*/ 1398294 h 2538970"/>
                <a:gd name="connsiteX258" fmla="*/ 67316 w 2485572"/>
                <a:gd name="connsiteY258" fmla="*/ 1418177 h 2538970"/>
                <a:gd name="connsiteX259" fmla="*/ 58795 w 2485572"/>
                <a:gd name="connsiteY259" fmla="*/ 1420733 h 2538970"/>
                <a:gd name="connsiteX260" fmla="*/ 50558 w 2485572"/>
                <a:gd name="connsiteY260" fmla="*/ 1423573 h 2538970"/>
                <a:gd name="connsiteX261" fmla="*/ 42037 w 2485572"/>
                <a:gd name="connsiteY261" fmla="*/ 1423573 h 2538970"/>
                <a:gd name="connsiteX262" fmla="*/ 5681 w 2485572"/>
                <a:gd name="connsiteY262" fmla="*/ 1432094 h 2538970"/>
                <a:gd name="connsiteX263" fmla="*/ 2840 w 2485572"/>
                <a:gd name="connsiteY263" fmla="*/ 1403975 h 2538970"/>
                <a:gd name="connsiteX264" fmla="*/ 0 w 2485572"/>
                <a:gd name="connsiteY264" fmla="*/ 1395738 h 2538970"/>
                <a:gd name="connsiteX265" fmla="*/ 5681 w 2485572"/>
                <a:gd name="connsiteY265" fmla="*/ 1373299 h 2538970"/>
                <a:gd name="connsiteX266" fmla="*/ 5681 w 2485572"/>
                <a:gd name="connsiteY266" fmla="*/ 1361938 h 2538970"/>
                <a:gd name="connsiteX267" fmla="*/ 11361 w 2485572"/>
                <a:gd name="connsiteY267" fmla="*/ 1345180 h 2538970"/>
                <a:gd name="connsiteX268" fmla="*/ 42037 w 2485572"/>
                <a:gd name="connsiteY268" fmla="*/ 1305983 h 2538970"/>
                <a:gd name="connsiteX269" fmla="*/ 47718 w 2485572"/>
                <a:gd name="connsiteY269" fmla="*/ 1294622 h 2538970"/>
                <a:gd name="connsiteX270" fmla="*/ 39197 w 2485572"/>
                <a:gd name="connsiteY270" fmla="*/ 1275024 h 2538970"/>
                <a:gd name="connsiteX271" fmla="*/ 33516 w 2485572"/>
                <a:gd name="connsiteY271" fmla="*/ 1269627 h 2538970"/>
                <a:gd name="connsiteX272" fmla="*/ 33516 w 2485572"/>
                <a:gd name="connsiteY272" fmla="*/ 1244348 h 2538970"/>
                <a:gd name="connsiteX273" fmla="*/ 64475 w 2485572"/>
                <a:gd name="connsiteY273" fmla="*/ 1213389 h 2538970"/>
                <a:gd name="connsiteX274" fmla="*/ 81233 w 2485572"/>
                <a:gd name="connsiteY274" fmla="*/ 1199471 h 2538970"/>
                <a:gd name="connsiteX275" fmla="*/ 86914 w 2485572"/>
                <a:gd name="connsiteY275" fmla="*/ 1190950 h 2538970"/>
                <a:gd name="connsiteX276" fmla="*/ 97991 w 2485572"/>
                <a:gd name="connsiteY276" fmla="*/ 1160275 h 2538970"/>
                <a:gd name="connsiteX277" fmla="*/ 95435 w 2485572"/>
                <a:gd name="connsiteY277" fmla="*/ 1151753 h 2538970"/>
                <a:gd name="connsiteX278" fmla="*/ 95435 w 2485572"/>
                <a:gd name="connsiteY278" fmla="*/ 1121078 h 2538970"/>
                <a:gd name="connsiteX279" fmla="*/ 100832 w 2485572"/>
                <a:gd name="connsiteY279" fmla="*/ 1112557 h 2538970"/>
                <a:gd name="connsiteX280" fmla="*/ 103672 w 2485572"/>
                <a:gd name="connsiteY280" fmla="*/ 1106876 h 2538970"/>
                <a:gd name="connsiteX281" fmla="*/ 154230 w 2485572"/>
                <a:gd name="connsiteY281" fmla="*/ 1070520 h 2538970"/>
                <a:gd name="connsiteX282" fmla="*/ 176668 w 2485572"/>
                <a:gd name="connsiteY282" fmla="*/ 1045241 h 2538970"/>
                <a:gd name="connsiteX283" fmla="*/ 176668 w 2485572"/>
                <a:gd name="connsiteY283" fmla="*/ 1037004 h 2538970"/>
                <a:gd name="connsiteX284" fmla="*/ 173828 w 2485572"/>
                <a:gd name="connsiteY284" fmla="*/ 1028483 h 2538970"/>
                <a:gd name="connsiteX285" fmla="*/ 157070 w 2485572"/>
                <a:gd name="connsiteY285" fmla="*/ 1008885 h 2538970"/>
                <a:gd name="connsiteX286" fmla="*/ 154230 w 2485572"/>
                <a:gd name="connsiteY286" fmla="*/ 1000648 h 2538970"/>
                <a:gd name="connsiteX287" fmla="*/ 157070 w 2485572"/>
                <a:gd name="connsiteY287" fmla="*/ 964008 h 2538970"/>
                <a:gd name="connsiteX288" fmla="*/ 154230 w 2485572"/>
                <a:gd name="connsiteY288" fmla="*/ 955771 h 2538970"/>
                <a:gd name="connsiteX289" fmla="*/ 126111 w 2485572"/>
                <a:gd name="connsiteY289" fmla="*/ 930492 h 2538970"/>
                <a:gd name="connsiteX290" fmla="*/ 112193 w 2485572"/>
                <a:gd name="connsiteY290" fmla="*/ 927652 h 2538970"/>
                <a:gd name="connsiteX291" fmla="*/ 109353 w 2485572"/>
                <a:gd name="connsiteY291" fmla="*/ 921971 h 2538970"/>
                <a:gd name="connsiteX292" fmla="*/ 109353 w 2485572"/>
                <a:gd name="connsiteY292" fmla="*/ 908053 h 2538970"/>
                <a:gd name="connsiteX293" fmla="*/ 117590 w 2485572"/>
                <a:gd name="connsiteY293" fmla="*/ 891295 h 2538970"/>
                <a:gd name="connsiteX294" fmla="*/ 123270 w 2485572"/>
                <a:gd name="connsiteY294" fmla="*/ 885615 h 2538970"/>
                <a:gd name="connsiteX295" fmla="*/ 148549 w 2485572"/>
                <a:gd name="connsiteY295" fmla="*/ 866016 h 2538970"/>
                <a:gd name="connsiteX296" fmla="*/ 128951 w 2485572"/>
                <a:gd name="connsiteY296" fmla="*/ 840738 h 2538970"/>
                <a:gd name="connsiteX297" fmla="*/ 126111 w 2485572"/>
                <a:gd name="connsiteY297" fmla="*/ 821139 h 2538970"/>
                <a:gd name="connsiteX298" fmla="*/ 140028 w 2485572"/>
                <a:gd name="connsiteY298" fmla="*/ 812618 h 2538970"/>
                <a:gd name="connsiteX299" fmla="*/ 142869 w 2485572"/>
                <a:gd name="connsiteY299" fmla="*/ 790464 h 2538970"/>
                <a:gd name="connsiteX300" fmla="*/ 154230 w 2485572"/>
                <a:gd name="connsiteY300" fmla="*/ 773422 h 2538970"/>
                <a:gd name="connsiteX301" fmla="*/ 157070 w 2485572"/>
                <a:gd name="connsiteY301" fmla="*/ 762344 h 2538970"/>
                <a:gd name="connsiteX302" fmla="*/ 157070 w 2485572"/>
                <a:gd name="connsiteY302" fmla="*/ 753824 h 2538970"/>
                <a:gd name="connsiteX303" fmla="*/ 145709 w 2485572"/>
                <a:gd name="connsiteY303" fmla="*/ 731385 h 2538970"/>
                <a:gd name="connsiteX304" fmla="*/ 145709 w 2485572"/>
                <a:gd name="connsiteY304" fmla="*/ 723148 h 2538970"/>
                <a:gd name="connsiteX305" fmla="*/ 159627 w 2485572"/>
                <a:gd name="connsiteY305" fmla="*/ 714627 h 2538970"/>
                <a:gd name="connsiteX306" fmla="*/ 204504 w 2485572"/>
                <a:gd name="connsiteY306" fmla="*/ 708946 h 2538970"/>
                <a:gd name="connsiteX307" fmla="*/ 232623 w 2485572"/>
                <a:gd name="connsiteY307" fmla="*/ 678271 h 2538970"/>
                <a:gd name="connsiteX308" fmla="*/ 232623 w 2485572"/>
                <a:gd name="connsiteY308" fmla="*/ 666909 h 2538970"/>
                <a:gd name="connsiteX309" fmla="*/ 215865 w 2485572"/>
                <a:gd name="connsiteY309" fmla="*/ 644755 h 2538970"/>
                <a:gd name="connsiteX310" fmla="*/ 218705 w 2485572"/>
                <a:gd name="connsiteY310" fmla="*/ 613795 h 2538970"/>
                <a:gd name="connsiteX311" fmla="*/ 241144 w 2485572"/>
                <a:gd name="connsiteY311" fmla="*/ 582836 h 2538970"/>
                <a:gd name="connsiteX312" fmla="*/ 252221 w 2485572"/>
                <a:gd name="connsiteY312" fmla="*/ 571758 h 2538970"/>
                <a:gd name="connsiteX313" fmla="*/ 285737 w 2485572"/>
                <a:gd name="connsiteY313" fmla="*/ 524041 h 2538970"/>
                <a:gd name="connsiteX314" fmla="*/ 291418 w 2485572"/>
                <a:gd name="connsiteY314" fmla="*/ 518644 h 2538970"/>
                <a:gd name="connsiteX315" fmla="*/ 322377 w 2485572"/>
                <a:gd name="connsiteY315" fmla="*/ 518644 h 2538970"/>
                <a:gd name="connsiteX316" fmla="*/ 333455 w 2485572"/>
                <a:gd name="connsiteY316" fmla="*/ 510123 h 2538970"/>
                <a:gd name="connsiteX317" fmla="*/ 341976 w 2485572"/>
                <a:gd name="connsiteY317" fmla="*/ 482004 h 2538970"/>
                <a:gd name="connsiteX318" fmla="*/ 347372 w 2485572"/>
                <a:gd name="connsiteY318" fmla="*/ 476607 h 2538970"/>
                <a:gd name="connsiteX319" fmla="*/ 386853 w 2485572"/>
                <a:gd name="connsiteY319" fmla="*/ 459565 h 2538970"/>
                <a:gd name="connsiteX320" fmla="*/ 389409 w 2485572"/>
                <a:gd name="connsiteY320" fmla="*/ 454169 h 2538970"/>
                <a:gd name="connsiteX321" fmla="*/ 400770 w 2485572"/>
                <a:gd name="connsiteY321" fmla="*/ 434570 h 2538970"/>
                <a:gd name="connsiteX322" fmla="*/ 414688 w 2485572"/>
                <a:gd name="connsiteY322" fmla="*/ 392534 h 2538970"/>
                <a:gd name="connsiteX323" fmla="*/ 428890 w 2485572"/>
                <a:gd name="connsiteY323" fmla="*/ 341976 h 2538970"/>
                <a:gd name="connsiteX324" fmla="*/ 434286 w 2485572"/>
                <a:gd name="connsiteY324" fmla="*/ 255062 h 2538970"/>
                <a:gd name="connsiteX325" fmla="*/ 437127 w 2485572"/>
                <a:gd name="connsiteY325" fmla="*/ 252221 h 2538970"/>
                <a:gd name="connsiteX326" fmla="*/ 448488 w 2485572"/>
                <a:gd name="connsiteY326" fmla="*/ 235463 h 2538970"/>
                <a:gd name="connsiteX327" fmla="*/ 468086 w 2485572"/>
                <a:gd name="connsiteY327" fmla="*/ 221546 h 2538970"/>
                <a:gd name="connsiteX328" fmla="*/ 501602 w 2485572"/>
                <a:gd name="connsiteY328" fmla="*/ 215865 h 2538970"/>
                <a:gd name="connsiteX329" fmla="*/ 512964 w 2485572"/>
                <a:gd name="connsiteY329" fmla="*/ 213025 h 2538970"/>
                <a:gd name="connsiteX330" fmla="*/ 555000 w 2485572"/>
                <a:gd name="connsiteY330" fmla="*/ 187746 h 2538970"/>
                <a:gd name="connsiteX331" fmla="*/ 557557 w 2485572"/>
                <a:gd name="connsiteY331" fmla="*/ 182349 h 2538970"/>
                <a:gd name="connsiteX332" fmla="*/ 602434 w 2485572"/>
                <a:gd name="connsiteY332" fmla="*/ 131791 h 2538970"/>
                <a:gd name="connsiteX333" fmla="*/ 605274 w 2485572"/>
                <a:gd name="connsiteY333" fmla="*/ 123270 h 2538970"/>
                <a:gd name="connsiteX334" fmla="*/ 594197 w 2485572"/>
                <a:gd name="connsiteY334" fmla="*/ 70156 h 2538970"/>
                <a:gd name="connsiteX335" fmla="*/ 650151 w 2485572"/>
                <a:gd name="connsiteY335" fmla="*/ 92595 h 2538970"/>
                <a:gd name="connsiteX336" fmla="*/ 664069 w 2485572"/>
                <a:gd name="connsiteY336" fmla="*/ 92595 h 2538970"/>
                <a:gd name="connsiteX337" fmla="*/ 689348 w 2485572"/>
                <a:gd name="connsiteY337" fmla="*/ 98275 h 2538970"/>
                <a:gd name="connsiteX338" fmla="*/ 723148 w 2485572"/>
                <a:gd name="connsiteY338" fmla="*/ 89754 h 2538970"/>
                <a:gd name="connsiteX339" fmla="*/ 725704 w 2485572"/>
                <a:gd name="connsiteY339" fmla="*/ 92595 h 2538970"/>
                <a:gd name="connsiteX340" fmla="*/ 731385 w 2485572"/>
                <a:gd name="connsiteY340" fmla="*/ 92595 h 2538970"/>
                <a:gd name="connsiteX341" fmla="*/ 737065 w 2485572"/>
                <a:gd name="connsiteY341" fmla="*/ 95435 h 2538970"/>
                <a:gd name="connsiteX342" fmla="*/ 742746 w 2485572"/>
                <a:gd name="connsiteY342" fmla="*/ 95435 h 2538970"/>
                <a:gd name="connsiteX343" fmla="*/ 779102 w 2485572"/>
                <a:gd name="connsiteY343" fmla="*/ 75837 h 2538970"/>
                <a:gd name="connsiteX344" fmla="*/ 818299 w 2485572"/>
                <a:gd name="connsiteY344" fmla="*/ 39197 h 2538970"/>
                <a:gd name="connsiteX345" fmla="*/ 823980 w 2485572"/>
                <a:gd name="connsiteY345" fmla="*/ 33800 h 2538970"/>
                <a:gd name="connsiteX346" fmla="*/ 851815 w 2485572"/>
                <a:gd name="connsiteY346" fmla="*/ 19598 h 2538970"/>
                <a:gd name="connsiteX347" fmla="*/ 854655 w 2485572"/>
                <a:gd name="connsiteY347" fmla="*/ 14202 h 2538970"/>
                <a:gd name="connsiteX348" fmla="*/ 888455 w 2485572"/>
                <a:gd name="connsiteY348" fmla="*/ 8521 h 2538970"/>
                <a:gd name="connsiteX349" fmla="*/ 893852 w 2485572"/>
                <a:gd name="connsiteY349" fmla="*/ 11361 h 2538970"/>
                <a:gd name="connsiteX350" fmla="*/ 933332 w 2485572"/>
                <a:gd name="connsiteY350" fmla="*/ 36640 h 2538970"/>
                <a:gd name="connsiteX351" fmla="*/ 938729 w 2485572"/>
                <a:gd name="connsiteY351" fmla="*/ 42037 h 2538970"/>
                <a:gd name="connsiteX352" fmla="*/ 969689 w 2485572"/>
                <a:gd name="connsiteY352" fmla="*/ 61635 h 2538970"/>
                <a:gd name="connsiteX353" fmla="*/ 972529 w 2485572"/>
                <a:gd name="connsiteY353" fmla="*/ 64475 h 2538970"/>
                <a:gd name="connsiteX354" fmla="*/ 977925 w 2485572"/>
                <a:gd name="connsiteY354" fmla="*/ 67316 h 2538970"/>
                <a:gd name="connsiteX355" fmla="*/ 1011725 w 2485572"/>
                <a:gd name="connsiteY355" fmla="*/ 67316 h 2538970"/>
                <a:gd name="connsiteX356" fmla="*/ 1031324 w 2485572"/>
                <a:gd name="connsiteY356" fmla="*/ 64475 h 2538970"/>
                <a:gd name="connsiteX357" fmla="*/ 1042401 w 2485572"/>
                <a:gd name="connsiteY357" fmla="*/ 64475 h 2538970"/>
                <a:gd name="connsiteX358" fmla="*/ 1104036 w 2485572"/>
                <a:gd name="connsiteY358" fmla="*/ 70156 h 2538970"/>
                <a:gd name="connsiteX359" fmla="*/ 1109717 w 2485572"/>
                <a:gd name="connsiteY359" fmla="*/ 75837 h 2538970"/>
                <a:gd name="connsiteX360" fmla="*/ 1118238 w 2485572"/>
                <a:gd name="connsiteY360" fmla="*/ 81233 h 2538970"/>
                <a:gd name="connsiteX361" fmla="*/ 1121078 w 2485572"/>
                <a:gd name="connsiteY361" fmla="*/ 84074 h 2538970"/>
                <a:gd name="connsiteX362" fmla="*/ 1143517 w 2485572"/>
                <a:gd name="connsiteY362" fmla="*/ 95435 h 2538970"/>
                <a:gd name="connsiteX363" fmla="*/ 1151754 w 2485572"/>
                <a:gd name="connsiteY363" fmla="*/ 100832 h 2538970"/>
                <a:gd name="connsiteX364" fmla="*/ 1171352 w 2485572"/>
                <a:gd name="connsiteY364" fmla="*/ 100832 h 2538970"/>
                <a:gd name="connsiteX365" fmla="*/ 1174192 w 2485572"/>
                <a:gd name="connsiteY365" fmla="*/ 98275 h 2538970"/>
                <a:gd name="connsiteX366" fmla="*/ 1188110 w 2485572"/>
                <a:gd name="connsiteY366" fmla="*/ 89754 h 2538970"/>
                <a:gd name="connsiteX367" fmla="*/ 1193791 w 2485572"/>
                <a:gd name="connsiteY367" fmla="*/ 84074 h 2538970"/>
                <a:gd name="connsiteX368" fmla="*/ 1238668 w 2485572"/>
                <a:gd name="connsiteY368" fmla="*/ 75837 h 2538970"/>
                <a:gd name="connsiteX369" fmla="*/ 1244348 w 2485572"/>
                <a:gd name="connsiteY369" fmla="*/ 78677 h 2538970"/>
                <a:gd name="connsiteX370" fmla="*/ 1272184 w 2485572"/>
                <a:gd name="connsiteY370" fmla="*/ 75837 h 2538970"/>
                <a:gd name="connsiteX371" fmla="*/ 1280705 w 2485572"/>
                <a:gd name="connsiteY371" fmla="*/ 72996 h 2538970"/>
                <a:gd name="connsiteX372" fmla="*/ 1286385 w 2485572"/>
                <a:gd name="connsiteY372" fmla="*/ 72996 h 2538970"/>
                <a:gd name="connsiteX373" fmla="*/ 1348020 w 2485572"/>
                <a:gd name="connsiteY373" fmla="*/ 50558 h 2538970"/>
                <a:gd name="connsiteX374" fmla="*/ 1350861 w 2485572"/>
                <a:gd name="connsiteY374" fmla="*/ 50558 h 2538970"/>
                <a:gd name="connsiteX375" fmla="*/ 1392898 w 2485572"/>
                <a:gd name="connsiteY375" fmla="*/ 39197 h 2538970"/>
                <a:gd name="connsiteX376" fmla="*/ 1406815 w 2485572"/>
                <a:gd name="connsiteY376" fmla="*/ 39197 h 2538970"/>
                <a:gd name="connsiteX377" fmla="*/ 1459929 w 2485572"/>
                <a:gd name="connsiteY377" fmla="*/ 36640 h 2538970"/>
                <a:gd name="connsiteX378" fmla="*/ 1468450 w 2485572"/>
                <a:gd name="connsiteY378" fmla="*/ 36640 h 2538970"/>
                <a:gd name="connsiteX379" fmla="*/ 1474131 w 2485572"/>
                <a:gd name="connsiteY379" fmla="*/ 33800 h 2538970"/>
                <a:gd name="connsiteX380" fmla="*/ 1479528 w 2485572"/>
                <a:gd name="connsiteY380" fmla="*/ 30960 h 2538970"/>
                <a:gd name="connsiteX381" fmla="*/ 1485208 w 2485572"/>
                <a:gd name="connsiteY381" fmla="*/ 30960 h 2538970"/>
                <a:gd name="connsiteX382" fmla="*/ 1544003 w 2485572"/>
                <a:gd name="connsiteY382" fmla="*/ 16758 h 2538970"/>
                <a:gd name="connsiteX383" fmla="*/ 1549684 w 2485572"/>
                <a:gd name="connsiteY383" fmla="*/ 14202 h 2538970"/>
                <a:gd name="connsiteX384" fmla="*/ 1555364 w 2485572"/>
                <a:gd name="connsiteY384" fmla="*/ 14202 h 2538970"/>
                <a:gd name="connsiteX385" fmla="*/ 1563601 w 2485572"/>
                <a:gd name="connsiteY385" fmla="*/ 11361 h 2538970"/>
                <a:gd name="connsiteX386" fmla="*/ 1614159 w 2485572"/>
                <a:gd name="connsiteY386" fmla="*/ 22439 h 2538970"/>
                <a:gd name="connsiteX387" fmla="*/ 1619840 w 2485572"/>
                <a:gd name="connsiteY387" fmla="*/ 19598 h 2538970"/>
                <a:gd name="connsiteX388" fmla="*/ 1630917 w 2485572"/>
                <a:gd name="connsiteY388" fmla="*/ 16758 h 2538970"/>
                <a:gd name="connsiteX389" fmla="*/ 1645119 w 2485572"/>
                <a:gd name="connsiteY389" fmla="*/ 8521 h 2538970"/>
                <a:gd name="connsiteX390" fmla="*/ 1653356 w 2485572"/>
                <a:gd name="connsiteY390" fmla="*/ 5681 h 2538970"/>
                <a:gd name="connsiteX391" fmla="*/ 1689712 w 2485572"/>
                <a:gd name="connsiteY391" fmla="*/ 0 h 2538970"/>
                <a:gd name="connsiteX392" fmla="*/ 1698233 w 2485572"/>
                <a:gd name="connsiteY392" fmla="*/ 11361 h 2538970"/>
                <a:gd name="connsiteX393" fmla="*/ 1703914 w 2485572"/>
                <a:gd name="connsiteY393" fmla="*/ 14202 h 2538970"/>
                <a:gd name="connsiteX394" fmla="*/ 1709310 w 2485572"/>
                <a:gd name="connsiteY394" fmla="*/ 16758 h 2538970"/>
                <a:gd name="connsiteX395" fmla="*/ 1717831 w 2485572"/>
                <a:gd name="connsiteY395" fmla="*/ 16758 h 2538970"/>
                <a:gd name="connsiteX396" fmla="*/ 1757028 w 2485572"/>
                <a:gd name="connsiteY396" fmla="*/ 22439 h 2538970"/>
                <a:gd name="connsiteX397" fmla="*/ 1762708 w 2485572"/>
                <a:gd name="connsiteY397" fmla="*/ 25279 h 2538970"/>
                <a:gd name="connsiteX398" fmla="*/ 1768389 w 2485572"/>
                <a:gd name="connsiteY398" fmla="*/ 25279 h 2538970"/>
                <a:gd name="connsiteX399" fmla="*/ 1787987 w 2485572"/>
                <a:gd name="connsiteY399" fmla="*/ 33800 h 2538970"/>
                <a:gd name="connsiteX400" fmla="*/ 1793384 w 2485572"/>
                <a:gd name="connsiteY400" fmla="*/ 33800 h 2538970"/>
                <a:gd name="connsiteX401" fmla="*/ 1801905 w 2485572"/>
                <a:gd name="connsiteY401" fmla="*/ 36640 h 2538970"/>
                <a:gd name="connsiteX402" fmla="*/ 1835421 w 2485572"/>
                <a:gd name="connsiteY402" fmla="*/ 42037 h 2538970"/>
                <a:gd name="connsiteX403" fmla="*/ 1891659 w 2485572"/>
                <a:gd name="connsiteY403" fmla="*/ 61635 h 2538970"/>
                <a:gd name="connsiteX404" fmla="*/ 1897340 w 2485572"/>
                <a:gd name="connsiteY404" fmla="*/ 64475 h 2538970"/>
                <a:gd name="connsiteX405" fmla="*/ 1899896 w 2485572"/>
                <a:gd name="connsiteY405" fmla="*/ 67316 h 2538970"/>
                <a:gd name="connsiteX406" fmla="*/ 1944774 w 2485572"/>
                <a:gd name="connsiteY406" fmla="*/ 123270 h 2538970"/>
                <a:gd name="connsiteX407" fmla="*/ 1947614 w 2485572"/>
                <a:gd name="connsiteY407" fmla="*/ 128951 h 2538970"/>
                <a:gd name="connsiteX408" fmla="*/ 1950454 w 2485572"/>
                <a:gd name="connsiteY408" fmla="*/ 131791 h 2538970"/>
                <a:gd name="connsiteX409" fmla="*/ 1956135 w 2485572"/>
                <a:gd name="connsiteY409" fmla="*/ 140312 h 2538970"/>
                <a:gd name="connsiteX410" fmla="*/ 1958975 w 2485572"/>
                <a:gd name="connsiteY410" fmla="*/ 145709 h 2538970"/>
                <a:gd name="connsiteX411" fmla="*/ 1961532 w 2485572"/>
                <a:gd name="connsiteY411" fmla="*/ 154230 h 2538970"/>
                <a:gd name="connsiteX412" fmla="*/ 1998172 w 2485572"/>
                <a:gd name="connsiteY412" fmla="*/ 204788 h 2538970"/>
                <a:gd name="connsiteX413" fmla="*/ 2003569 w 2485572"/>
                <a:gd name="connsiteY413" fmla="*/ 207344 h 2538970"/>
                <a:gd name="connsiteX414" fmla="*/ 2009249 w 2485572"/>
                <a:gd name="connsiteY414" fmla="*/ 210184 h 2538970"/>
                <a:gd name="connsiteX415" fmla="*/ 2017770 w 2485572"/>
                <a:gd name="connsiteY415" fmla="*/ 210184 h 2538970"/>
                <a:gd name="connsiteX416" fmla="*/ 2026007 w 2485572"/>
                <a:gd name="connsiteY416" fmla="*/ 213025 h 2538970"/>
                <a:gd name="connsiteX417" fmla="*/ 2037368 w 2485572"/>
                <a:gd name="connsiteY417" fmla="*/ 215865 h 2538970"/>
                <a:gd name="connsiteX418" fmla="*/ 2099003 w 2485572"/>
                <a:gd name="connsiteY418" fmla="*/ 221546 h 2538970"/>
                <a:gd name="connsiteX419" fmla="*/ 2104684 w 2485572"/>
                <a:gd name="connsiteY419" fmla="*/ 224386 h 2538970"/>
                <a:gd name="connsiteX420" fmla="*/ 2112921 w 2485572"/>
                <a:gd name="connsiteY420" fmla="*/ 224386 h 2538970"/>
                <a:gd name="connsiteX421" fmla="*/ 2124283 w 2485572"/>
                <a:gd name="connsiteY421" fmla="*/ 229783 h 2538970"/>
                <a:gd name="connsiteX422" fmla="*/ 2177397 w 2485572"/>
                <a:gd name="connsiteY422" fmla="*/ 229783 h 2538970"/>
                <a:gd name="connsiteX423" fmla="*/ 2185918 w 2485572"/>
                <a:gd name="connsiteY423" fmla="*/ 232623 h 2538970"/>
                <a:gd name="connsiteX424" fmla="*/ 2213753 w 2485572"/>
                <a:gd name="connsiteY424" fmla="*/ 226942 h 2538970"/>
                <a:gd name="connsiteX425" fmla="*/ 2219434 w 2485572"/>
                <a:gd name="connsiteY425" fmla="*/ 224386 h 2538970"/>
                <a:gd name="connsiteX426" fmla="*/ 2241872 w 2485572"/>
                <a:gd name="connsiteY426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86749 w 2485572"/>
                <a:gd name="connsiteY70" fmla="*/ 2065488 h 2538970"/>
                <a:gd name="connsiteX71" fmla="*/ 2295270 w 2485572"/>
                <a:gd name="connsiteY71" fmla="*/ 2085086 h 2538970"/>
                <a:gd name="connsiteX72" fmla="*/ 2295270 w 2485572"/>
                <a:gd name="connsiteY72" fmla="*/ 2087926 h 2538970"/>
                <a:gd name="connsiteX73" fmla="*/ 2292430 w 2485572"/>
                <a:gd name="connsiteY73" fmla="*/ 2093323 h 2538970"/>
                <a:gd name="connsiteX74" fmla="*/ 2275388 w 2485572"/>
                <a:gd name="connsiteY74" fmla="*/ 2127123 h 2538970"/>
                <a:gd name="connsiteX75" fmla="*/ 2275388 w 2485572"/>
                <a:gd name="connsiteY75" fmla="*/ 2132519 h 2538970"/>
                <a:gd name="connsiteX76" fmla="*/ 2272832 w 2485572"/>
                <a:gd name="connsiteY76" fmla="*/ 2138200 h 2538970"/>
                <a:gd name="connsiteX77" fmla="*/ 2283909 w 2485572"/>
                <a:gd name="connsiteY77" fmla="*/ 2172000 h 2538970"/>
                <a:gd name="connsiteX78" fmla="*/ 2295270 w 2485572"/>
                <a:gd name="connsiteY78" fmla="*/ 2199835 h 2538970"/>
                <a:gd name="connsiteX79" fmla="*/ 2295270 w 2485572"/>
                <a:gd name="connsiteY79" fmla="*/ 2205516 h 2538970"/>
                <a:gd name="connsiteX80" fmla="*/ 2297827 w 2485572"/>
                <a:gd name="connsiteY80" fmla="*/ 2211196 h 2538970"/>
                <a:gd name="connsiteX81" fmla="*/ 2295270 w 2485572"/>
                <a:gd name="connsiteY81" fmla="*/ 2216593 h 2538970"/>
                <a:gd name="connsiteX82" fmla="*/ 2275388 w 2485572"/>
                <a:gd name="connsiteY82" fmla="*/ 2272832 h 2538970"/>
                <a:gd name="connsiteX83" fmla="*/ 2275388 w 2485572"/>
                <a:gd name="connsiteY83" fmla="*/ 2278512 h 2538970"/>
                <a:gd name="connsiteX84" fmla="*/ 2272832 w 2485572"/>
                <a:gd name="connsiteY84" fmla="*/ 2283909 h 2538970"/>
                <a:gd name="connsiteX85" fmla="*/ 2269991 w 2485572"/>
                <a:gd name="connsiteY85" fmla="*/ 2312028 h 2538970"/>
                <a:gd name="connsiteX86" fmla="*/ 2269991 w 2485572"/>
                <a:gd name="connsiteY86" fmla="*/ 2317709 h 2538970"/>
                <a:gd name="connsiteX87" fmla="*/ 2278228 w 2485572"/>
                <a:gd name="connsiteY87" fmla="*/ 2345544 h 2538970"/>
                <a:gd name="connsiteX88" fmla="*/ 2281069 w 2485572"/>
                <a:gd name="connsiteY88" fmla="*/ 2354065 h 2538970"/>
                <a:gd name="connsiteX89" fmla="*/ 2283909 w 2485572"/>
                <a:gd name="connsiteY89" fmla="*/ 2356905 h 2538970"/>
                <a:gd name="connsiteX90" fmla="*/ 2289590 w 2485572"/>
                <a:gd name="connsiteY90" fmla="*/ 2365142 h 2538970"/>
                <a:gd name="connsiteX91" fmla="*/ 2278228 w 2485572"/>
                <a:gd name="connsiteY91" fmla="*/ 2396102 h 2538970"/>
                <a:gd name="connsiteX92" fmla="*/ 2275388 w 2485572"/>
                <a:gd name="connsiteY92" fmla="*/ 2401782 h 2538970"/>
                <a:gd name="connsiteX93" fmla="*/ 2258630 w 2485572"/>
                <a:gd name="connsiteY93" fmla="*/ 2429618 h 2538970"/>
                <a:gd name="connsiteX94" fmla="*/ 2255790 w 2485572"/>
                <a:gd name="connsiteY94" fmla="*/ 2435298 h 2538970"/>
                <a:gd name="connsiteX95" fmla="*/ 2253233 w 2485572"/>
                <a:gd name="connsiteY95" fmla="*/ 2463418 h 2538970"/>
                <a:gd name="connsiteX96" fmla="*/ 2258630 w 2485572"/>
                <a:gd name="connsiteY96" fmla="*/ 2483016 h 2538970"/>
                <a:gd name="connsiteX97" fmla="*/ 2258630 w 2485572"/>
                <a:gd name="connsiteY97" fmla="*/ 2488413 h 2538970"/>
                <a:gd name="connsiteX98" fmla="*/ 2239032 w 2485572"/>
                <a:gd name="connsiteY98" fmla="*/ 2513691 h 2538970"/>
                <a:gd name="connsiteX99" fmla="*/ 2236191 w 2485572"/>
                <a:gd name="connsiteY99" fmla="*/ 2522213 h 2538970"/>
                <a:gd name="connsiteX100" fmla="*/ 2225114 w 2485572"/>
                <a:gd name="connsiteY100" fmla="*/ 2538970 h 2538970"/>
                <a:gd name="connsiteX101" fmla="*/ 2216593 w 2485572"/>
                <a:gd name="connsiteY101" fmla="*/ 2538970 h 2538970"/>
                <a:gd name="connsiteX102" fmla="*/ 2191314 w 2485572"/>
                <a:gd name="connsiteY102" fmla="*/ 2530449 h 2538970"/>
                <a:gd name="connsiteX103" fmla="*/ 2185918 w 2485572"/>
                <a:gd name="connsiteY103" fmla="*/ 2525053 h 2538970"/>
                <a:gd name="connsiteX104" fmla="*/ 2174556 w 2485572"/>
                <a:gd name="connsiteY104" fmla="*/ 2502614 h 2538970"/>
                <a:gd name="connsiteX105" fmla="*/ 2154958 w 2485572"/>
                <a:gd name="connsiteY105" fmla="*/ 2480175 h 2538970"/>
                <a:gd name="connsiteX106" fmla="*/ 2154958 w 2485572"/>
                <a:gd name="connsiteY106" fmla="*/ 2471655 h 2538970"/>
                <a:gd name="connsiteX107" fmla="*/ 2152118 w 2485572"/>
                <a:gd name="connsiteY107" fmla="*/ 2452056 h 2538970"/>
                <a:gd name="connsiteX108" fmla="*/ 2143881 w 2485572"/>
                <a:gd name="connsiteY108" fmla="*/ 2418540 h 2538970"/>
                <a:gd name="connsiteX109" fmla="*/ 2143881 w 2485572"/>
                <a:gd name="connsiteY109" fmla="*/ 2415700 h 2538970"/>
                <a:gd name="connsiteX110" fmla="*/ 2138200 w 2485572"/>
                <a:gd name="connsiteY110" fmla="*/ 2396102 h 2538970"/>
                <a:gd name="connsiteX111" fmla="*/ 2135360 w 2485572"/>
                <a:gd name="connsiteY111" fmla="*/ 2393261 h 2538970"/>
                <a:gd name="connsiteX112" fmla="*/ 2129679 w 2485572"/>
                <a:gd name="connsiteY112" fmla="*/ 2390421 h 2538970"/>
                <a:gd name="connsiteX113" fmla="*/ 2099003 w 2485572"/>
                <a:gd name="connsiteY113" fmla="*/ 2387581 h 2538970"/>
                <a:gd name="connsiteX114" fmla="*/ 2087642 w 2485572"/>
                <a:gd name="connsiteY114" fmla="*/ 2384740 h 2538970"/>
                <a:gd name="connsiteX115" fmla="*/ 2070884 w 2485572"/>
                <a:gd name="connsiteY115" fmla="*/ 2376504 h 2538970"/>
                <a:gd name="connsiteX116" fmla="*/ 2068044 w 2485572"/>
                <a:gd name="connsiteY116" fmla="*/ 2370823 h 2538970"/>
                <a:gd name="connsiteX117" fmla="*/ 2051286 w 2485572"/>
                <a:gd name="connsiteY117" fmla="*/ 2354065 h 2538970"/>
                <a:gd name="connsiteX118" fmla="*/ 2048446 w 2485572"/>
                <a:gd name="connsiteY118" fmla="*/ 2348384 h 2538970"/>
                <a:gd name="connsiteX119" fmla="*/ 2043049 w 2485572"/>
                <a:gd name="connsiteY119" fmla="*/ 2325946 h 2538970"/>
                <a:gd name="connsiteX120" fmla="*/ 2014930 w 2485572"/>
                <a:gd name="connsiteY120" fmla="*/ 2300667 h 2538970"/>
                <a:gd name="connsiteX121" fmla="*/ 1986810 w 2485572"/>
                <a:gd name="connsiteY121" fmla="*/ 2300667 h 2538970"/>
                <a:gd name="connsiteX122" fmla="*/ 1956135 w 2485572"/>
                <a:gd name="connsiteY122" fmla="*/ 2303507 h 2538970"/>
                <a:gd name="connsiteX123" fmla="*/ 1950454 w 2485572"/>
                <a:gd name="connsiteY123" fmla="*/ 2300667 h 2538970"/>
                <a:gd name="connsiteX124" fmla="*/ 1928016 w 2485572"/>
                <a:gd name="connsiteY124" fmla="*/ 2278512 h 2538970"/>
                <a:gd name="connsiteX125" fmla="*/ 1925175 w 2485572"/>
                <a:gd name="connsiteY125" fmla="*/ 2272832 h 2538970"/>
                <a:gd name="connsiteX126" fmla="*/ 1885979 w 2485572"/>
                <a:gd name="connsiteY126" fmla="*/ 2261470 h 2538970"/>
                <a:gd name="connsiteX127" fmla="*/ 1872061 w 2485572"/>
                <a:gd name="connsiteY127" fmla="*/ 2222273 h 2538970"/>
                <a:gd name="connsiteX128" fmla="*/ 1869221 w 2485572"/>
                <a:gd name="connsiteY128" fmla="*/ 2194438 h 2538970"/>
                <a:gd name="connsiteX129" fmla="*/ 1869221 w 2485572"/>
                <a:gd name="connsiteY129" fmla="*/ 2185917 h 2538970"/>
                <a:gd name="connsiteX130" fmla="*/ 1863540 w 2485572"/>
                <a:gd name="connsiteY130" fmla="*/ 2163479 h 2538970"/>
                <a:gd name="connsiteX131" fmla="*/ 1860700 w 2485572"/>
                <a:gd name="connsiteY131" fmla="*/ 2154958 h 2538970"/>
                <a:gd name="connsiteX132" fmla="*/ 1855303 w 2485572"/>
                <a:gd name="connsiteY132" fmla="*/ 2152402 h 2538970"/>
                <a:gd name="connsiteX133" fmla="*/ 1813266 w 2485572"/>
                <a:gd name="connsiteY133" fmla="*/ 2166319 h 2538970"/>
                <a:gd name="connsiteX134" fmla="*/ 1810426 w 2485572"/>
                <a:gd name="connsiteY134" fmla="*/ 2177397 h 2538970"/>
                <a:gd name="connsiteX135" fmla="*/ 1818663 w 2485572"/>
                <a:gd name="connsiteY135" fmla="*/ 2194438 h 2538970"/>
                <a:gd name="connsiteX136" fmla="*/ 1818663 w 2485572"/>
                <a:gd name="connsiteY136" fmla="*/ 2211196 h 2538970"/>
                <a:gd name="connsiteX137" fmla="*/ 1813266 w 2485572"/>
                <a:gd name="connsiteY137" fmla="*/ 2214037 h 2538970"/>
                <a:gd name="connsiteX138" fmla="*/ 1776626 w 2485572"/>
                <a:gd name="connsiteY138" fmla="*/ 2208356 h 2538970"/>
                <a:gd name="connsiteX139" fmla="*/ 1771230 w 2485572"/>
                <a:gd name="connsiteY139" fmla="*/ 2205516 h 2538970"/>
                <a:gd name="connsiteX140" fmla="*/ 1762708 w 2485572"/>
                <a:gd name="connsiteY140" fmla="*/ 2202676 h 2538970"/>
                <a:gd name="connsiteX141" fmla="*/ 1748791 w 2485572"/>
                <a:gd name="connsiteY141" fmla="*/ 2202676 h 2538970"/>
                <a:gd name="connsiteX142" fmla="*/ 1740270 w 2485572"/>
                <a:gd name="connsiteY142" fmla="*/ 2194438 h 2538970"/>
                <a:gd name="connsiteX143" fmla="*/ 1731749 w 2485572"/>
                <a:gd name="connsiteY143" fmla="*/ 2188758 h 2538970"/>
                <a:gd name="connsiteX144" fmla="*/ 1723512 w 2485572"/>
                <a:gd name="connsiteY144" fmla="*/ 2174556 h 2538970"/>
                <a:gd name="connsiteX145" fmla="*/ 1703914 w 2485572"/>
                <a:gd name="connsiteY145" fmla="*/ 2169159 h 2538970"/>
                <a:gd name="connsiteX146" fmla="*/ 1698233 w 2485572"/>
                <a:gd name="connsiteY146" fmla="*/ 2166319 h 2538970"/>
                <a:gd name="connsiteX147" fmla="*/ 1692552 w 2485572"/>
                <a:gd name="connsiteY147" fmla="*/ 2163479 h 2538970"/>
                <a:gd name="connsiteX148" fmla="*/ 1656196 w 2485572"/>
                <a:gd name="connsiteY148" fmla="*/ 2160638 h 2538970"/>
                <a:gd name="connsiteX149" fmla="*/ 1647675 w 2485572"/>
                <a:gd name="connsiteY149" fmla="*/ 2163479 h 2538970"/>
                <a:gd name="connsiteX150" fmla="*/ 1605638 w 2485572"/>
                <a:gd name="connsiteY150" fmla="*/ 2169159 h 2538970"/>
                <a:gd name="connsiteX151" fmla="*/ 1600242 w 2485572"/>
                <a:gd name="connsiteY151" fmla="*/ 2169159 h 2538970"/>
                <a:gd name="connsiteX152" fmla="*/ 1566442 w 2485572"/>
                <a:gd name="connsiteY152" fmla="*/ 2146721 h 2538970"/>
                <a:gd name="connsiteX153" fmla="*/ 1563601 w 2485572"/>
                <a:gd name="connsiteY153" fmla="*/ 2143881 h 2538970"/>
                <a:gd name="connsiteX154" fmla="*/ 1561045 w 2485572"/>
                <a:gd name="connsiteY154" fmla="*/ 2141040 h 2538970"/>
                <a:gd name="connsiteX155" fmla="*/ 1541447 w 2485572"/>
                <a:gd name="connsiteY155" fmla="*/ 2112921 h 2538970"/>
                <a:gd name="connsiteX156" fmla="*/ 1535766 w 2485572"/>
                <a:gd name="connsiteY156" fmla="*/ 2107524 h 2538970"/>
                <a:gd name="connsiteX157" fmla="*/ 1501966 w 2485572"/>
                <a:gd name="connsiteY157" fmla="*/ 2090482 h 2538970"/>
                <a:gd name="connsiteX158" fmla="*/ 1496570 w 2485572"/>
                <a:gd name="connsiteY158" fmla="*/ 2087926 h 2538970"/>
                <a:gd name="connsiteX159" fmla="*/ 1493729 w 2485572"/>
                <a:gd name="connsiteY159" fmla="*/ 2085086 h 2538970"/>
                <a:gd name="connsiteX160" fmla="*/ 1488049 w 2485572"/>
                <a:gd name="connsiteY160" fmla="*/ 2082245 h 2538970"/>
                <a:gd name="connsiteX161" fmla="*/ 1426413 w 2485572"/>
                <a:gd name="connsiteY161" fmla="*/ 2059807 h 2538970"/>
                <a:gd name="connsiteX162" fmla="*/ 1364778 w 2485572"/>
                <a:gd name="connsiteY162" fmla="*/ 2056966 h 2538970"/>
                <a:gd name="connsiteX163" fmla="*/ 1336659 w 2485572"/>
                <a:gd name="connsiteY163" fmla="*/ 2048445 h 2538970"/>
                <a:gd name="connsiteX164" fmla="*/ 1311380 w 2485572"/>
                <a:gd name="connsiteY164" fmla="*/ 2034528 h 2538970"/>
                <a:gd name="connsiteX165" fmla="*/ 1305983 w 2485572"/>
                <a:gd name="connsiteY165" fmla="*/ 2031688 h 2538970"/>
                <a:gd name="connsiteX166" fmla="*/ 1303143 w 2485572"/>
                <a:gd name="connsiteY166" fmla="*/ 2026291 h 2538970"/>
                <a:gd name="connsiteX167" fmla="*/ 1300303 w 2485572"/>
                <a:gd name="connsiteY167" fmla="*/ 2023451 h 2538970"/>
                <a:gd name="connsiteX168" fmla="*/ 1266787 w 2485572"/>
                <a:gd name="connsiteY168" fmla="*/ 2006409 h 2538970"/>
                <a:gd name="connsiteX169" fmla="*/ 1255426 w 2485572"/>
                <a:gd name="connsiteY169" fmla="*/ 2006409 h 2538970"/>
                <a:gd name="connsiteX170" fmla="*/ 1238668 w 2485572"/>
                <a:gd name="connsiteY170" fmla="*/ 2001012 h 2538970"/>
                <a:gd name="connsiteX171" fmla="*/ 1232987 w 2485572"/>
                <a:gd name="connsiteY171" fmla="*/ 2001012 h 2538970"/>
                <a:gd name="connsiteX172" fmla="*/ 1216229 w 2485572"/>
                <a:gd name="connsiteY172" fmla="*/ 1995331 h 2538970"/>
                <a:gd name="connsiteX173" fmla="*/ 1213389 w 2485572"/>
                <a:gd name="connsiteY173" fmla="*/ 1992491 h 2538970"/>
                <a:gd name="connsiteX174" fmla="*/ 1185554 w 2485572"/>
                <a:gd name="connsiteY174" fmla="*/ 1984254 h 2538970"/>
                <a:gd name="connsiteX175" fmla="*/ 1179873 w 2485572"/>
                <a:gd name="connsiteY175" fmla="*/ 1984254 h 2538970"/>
                <a:gd name="connsiteX176" fmla="*/ 1157434 w 2485572"/>
                <a:gd name="connsiteY176" fmla="*/ 1981414 h 2538970"/>
                <a:gd name="connsiteX177" fmla="*/ 1109717 w 2485572"/>
                <a:gd name="connsiteY177" fmla="*/ 1947614 h 2538970"/>
                <a:gd name="connsiteX178" fmla="*/ 1098639 w 2485572"/>
                <a:gd name="connsiteY178" fmla="*/ 1944774 h 2538970"/>
                <a:gd name="connsiteX179" fmla="*/ 1067680 w 2485572"/>
                <a:gd name="connsiteY179" fmla="*/ 1919779 h 2538970"/>
                <a:gd name="connsiteX180" fmla="*/ 1056603 w 2485572"/>
                <a:gd name="connsiteY180" fmla="*/ 1888819 h 2538970"/>
                <a:gd name="connsiteX181" fmla="*/ 1053762 w 2485572"/>
                <a:gd name="connsiteY181" fmla="*/ 1880298 h 2538970"/>
                <a:gd name="connsiteX182" fmla="*/ 1022803 w 2485572"/>
                <a:gd name="connsiteY182" fmla="*/ 1860700 h 2538970"/>
                <a:gd name="connsiteX183" fmla="*/ 1019962 w 2485572"/>
                <a:gd name="connsiteY183" fmla="*/ 1858143 h 2538970"/>
                <a:gd name="connsiteX184" fmla="*/ 1006045 w 2485572"/>
                <a:gd name="connsiteY184" fmla="*/ 1824343 h 2538970"/>
                <a:gd name="connsiteX185" fmla="*/ 1006045 w 2485572"/>
                <a:gd name="connsiteY185" fmla="*/ 1813266 h 2538970"/>
                <a:gd name="connsiteX186" fmla="*/ 1011725 w 2485572"/>
                <a:gd name="connsiteY186" fmla="*/ 1793668 h 2538970"/>
                <a:gd name="connsiteX187" fmla="*/ 1019962 w 2485572"/>
                <a:gd name="connsiteY187" fmla="*/ 1768389 h 2538970"/>
                <a:gd name="connsiteX188" fmla="*/ 1025643 w 2485572"/>
                <a:gd name="connsiteY188" fmla="*/ 1737429 h 2538970"/>
                <a:gd name="connsiteX189" fmla="*/ 1025643 w 2485572"/>
                <a:gd name="connsiteY189" fmla="*/ 1723512 h 2538970"/>
                <a:gd name="connsiteX190" fmla="*/ 1019962 w 2485572"/>
                <a:gd name="connsiteY190" fmla="*/ 1720671 h 2538970"/>
                <a:gd name="connsiteX191" fmla="*/ 1014566 w 2485572"/>
                <a:gd name="connsiteY191" fmla="*/ 1712435 h 2538970"/>
                <a:gd name="connsiteX192" fmla="*/ 1011725 w 2485572"/>
                <a:gd name="connsiteY192" fmla="*/ 1709594 h 2538970"/>
                <a:gd name="connsiteX193" fmla="*/ 983606 w 2485572"/>
                <a:gd name="connsiteY193" fmla="*/ 1692552 h 2538970"/>
                <a:gd name="connsiteX194" fmla="*/ 977925 w 2485572"/>
                <a:gd name="connsiteY194" fmla="*/ 1692552 h 2538970"/>
                <a:gd name="connsiteX195" fmla="*/ 950090 w 2485572"/>
                <a:gd name="connsiteY195" fmla="*/ 1653356 h 2538970"/>
                <a:gd name="connsiteX196" fmla="*/ 950090 w 2485572"/>
                <a:gd name="connsiteY196" fmla="*/ 1639438 h 2538970"/>
                <a:gd name="connsiteX197" fmla="*/ 952931 w 2485572"/>
                <a:gd name="connsiteY197" fmla="*/ 1636598 h 2538970"/>
                <a:gd name="connsiteX198" fmla="*/ 975369 w 2485572"/>
                <a:gd name="connsiteY198" fmla="*/ 1597401 h 2538970"/>
                <a:gd name="connsiteX199" fmla="*/ 980766 w 2485572"/>
                <a:gd name="connsiteY199" fmla="*/ 1591721 h 2538970"/>
                <a:gd name="connsiteX200" fmla="*/ 1017406 w 2485572"/>
                <a:gd name="connsiteY200" fmla="*/ 1561045 h 2538970"/>
                <a:gd name="connsiteX201" fmla="*/ 1022803 w 2485572"/>
                <a:gd name="connsiteY201" fmla="*/ 1558205 h 2538970"/>
                <a:gd name="connsiteX202" fmla="*/ 1025643 w 2485572"/>
                <a:gd name="connsiteY202" fmla="*/ 1555364 h 2538970"/>
                <a:gd name="connsiteX203" fmla="*/ 1031324 w 2485572"/>
                <a:gd name="connsiteY203" fmla="*/ 1549684 h 2538970"/>
                <a:gd name="connsiteX204" fmla="*/ 1293866 w 2485572"/>
                <a:gd name="connsiteY204" fmla="*/ 1680648 h 2538970"/>
                <a:gd name="connsiteX205" fmla="*/ 1455791 w 2485572"/>
                <a:gd name="connsiteY205" fmla="*/ 1685410 h 2538970"/>
                <a:gd name="connsiteX206" fmla="*/ 1289417 w 2485572"/>
                <a:gd name="connsiteY206" fmla="*/ 1536685 h 2538970"/>
                <a:gd name="connsiteX207" fmla="*/ 1061999 w 2485572"/>
                <a:gd name="connsiteY207" fmla="*/ 1465610 h 2538970"/>
                <a:gd name="connsiteX208" fmla="*/ 1061999 w 2485572"/>
                <a:gd name="connsiteY208" fmla="*/ 1429254 h 2538970"/>
                <a:gd name="connsiteX209" fmla="*/ 1048082 w 2485572"/>
                <a:gd name="connsiteY209" fmla="*/ 1403975 h 2538970"/>
                <a:gd name="connsiteX210" fmla="*/ 1022803 w 2485572"/>
                <a:gd name="connsiteY210" fmla="*/ 1387217 h 2538970"/>
                <a:gd name="connsiteX211" fmla="*/ 1011725 w 2485572"/>
                <a:gd name="connsiteY211" fmla="*/ 1381536 h 2538970"/>
                <a:gd name="connsiteX212" fmla="*/ 1000364 w 2485572"/>
                <a:gd name="connsiteY212" fmla="*/ 1381536 h 2538970"/>
                <a:gd name="connsiteX213" fmla="*/ 961167 w 2485572"/>
                <a:gd name="connsiteY213" fmla="*/ 1376140 h 2538970"/>
                <a:gd name="connsiteX214" fmla="*/ 924811 w 2485572"/>
                <a:gd name="connsiteY214" fmla="*/ 1367618 h 2538970"/>
                <a:gd name="connsiteX215" fmla="*/ 919131 w 2485572"/>
                <a:gd name="connsiteY215" fmla="*/ 1367618 h 2538970"/>
                <a:gd name="connsiteX216" fmla="*/ 913450 w 2485572"/>
                <a:gd name="connsiteY216" fmla="*/ 1364778 h 2538970"/>
                <a:gd name="connsiteX217" fmla="*/ 908053 w 2485572"/>
                <a:gd name="connsiteY217" fmla="*/ 1364778 h 2538970"/>
                <a:gd name="connsiteX218" fmla="*/ 877094 w 2485572"/>
                <a:gd name="connsiteY218" fmla="*/ 1381536 h 2538970"/>
                <a:gd name="connsiteX219" fmla="*/ 868857 w 2485572"/>
                <a:gd name="connsiteY219" fmla="*/ 1390057 h 2538970"/>
                <a:gd name="connsiteX220" fmla="*/ 835057 w 2485572"/>
                <a:gd name="connsiteY220" fmla="*/ 1434934 h 2538970"/>
                <a:gd name="connsiteX221" fmla="*/ 832217 w 2485572"/>
                <a:gd name="connsiteY221" fmla="*/ 1440331 h 2538970"/>
                <a:gd name="connsiteX222" fmla="*/ 832217 w 2485572"/>
                <a:gd name="connsiteY222" fmla="*/ 1446012 h 2538970"/>
                <a:gd name="connsiteX223" fmla="*/ 767741 w 2485572"/>
                <a:gd name="connsiteY223" fmla="*/ 1513327 h 2538970"/>
                <a:gd name="connsiteX224" fmla="*/ 711787 w 2485572"/>
                <a:gd name="connsiteY224" fmla="*/ 1535766 h 2538970"/>
                <a:gd name="connsiteX225" fmla="*/ 686508 w 2485572"/>
                <a:gd name="connsiteY225" fmla="*/ 1541447 h 2538970"/>
                <a:gd name="connsiteX226" fmla="*/ 661513 w 2485572"/>
                <a:gd name="connsiteY226" fmla="*/ 1549684 h 2538970"/>
                <a:gd name="connsiteX227" fmla="*/ 658672 w 2485572"/>
                <a:gd name="connsiteY227" fmla="*/ 1552524 h 2538970"/>
                <a:gd name="connsiteX228" fmla="*/ 652992 w 2485572"/>
                <a:gd name="connsiteY228" fmla="*/ 1555364 h 2538970"/>
                <a:gd name="connsiteX229" fmla="*/ 624873 w 2485572"/>
                <a:gd name="connsiteY229" fmla="*/ 1561045 h 2538970"/>
                <a:gd name="connsiteX230" fmla="*/ 619476 w 2485572"/>
                <a:gd name="connsiteY230" fmla="*/ 1558205 h 2538970"/>
                <a:gd name="connsiteX231" fmla="*/ 616636 w 2485572"/>
                <a:gd name="connsiteY231" fmla="*/ 1555364 h 2538970"/>
                <a:gd name="connsiteX232" fmla="*/ 597037 w 2485572"/>
                <a:gd name="connsiteY232" fmla="*/ 1532926 h 2538970"/>
                <a:gd name="connsiteX233" fmla="*/ 594197 w 2485572"/>
                <a:gd name="connsiteY233" fmla="*/ 1521848 h 2538970"/>
                <a:gd name="connsiteX234" fmla="*/ 591357 w 2485572"/>
                <a:gd name="connsiteY234" fmla="*/ 1519008 h 2538970"/>
                <a:gd name="connsiteX235" fmla="*/ 566078 w 2485572"/>
                <a:gd name="connsiteY235" fmla="*/ 1482368 h 2538970"/>
                <a:gd name="connsiteX236" fmla="*/ 560397 w 2485572"/>
                <a:gd name="connsiteY236" fmla="*/ 1471291 h 2538970"/>
                <a:gd name="connsiteX237" fmla="*/ 555000 w 2485572"/>
                <a:gd name="connsiteY237" fmla="*/ 1465610 h 2538970"/>
                <a:gd name="connsiteX238" fmla="*/ 498762 w 2485572"/>
                <a:gd name="connsiteY238" fmla="*/ 1432094 h 2538970"/>
                <a:gd name="connsiteX239" fmla="*/ 490525 w 2485572"/>
                <a:gd name="connsiteY239" fmla="*/ 1429254 h 2538970"/>
                <a:gd name="connsiteX240" fmla="*/ 487685 w 2485572"/>
                <a:gd name="connsiteY240" fmla="*/ 1429254 h 2538970"/>
                <a:gd name="connsiteX241" fmla="*/ 462406 w 2485572"/>
                <a:gd name="connsiteY241" fmla="*/ 1426413 h 2538970"/>
                <a:gd name="connsiteX242" fmla="*/ 400770 w 2485572"/>
                <a:gd name="connsiteY242" fmla="*/ 1426413 h 2538970"/>
                <a:gd name="connsiteX243" fmla="*/ 392250 w 2485572"/>
                <a:gd name="connsiteY243" fmla="*/ 1423573 h 2538970"/>
                <a:gd name="connsiteX244" fmla="*/ 384013 w 2485572"/>
                <a:gd name="connsiteY244" fmla="*/ 1420733 h 2538970"/>
                <a:gd name="connsiteX245" fmla="*/ 375492 w 2485572"/>
                <a:gd name="connsiteY245" fmla="*/ 1420733 h 2538970"/>
                <a:gd name="connsiteX246" fmla="*/ 319537 w 2485572"/>
                <a:gd name="connsiteY246" fmla="*/ 1409655 h 2538970"/>
                <a:gd name="connsiteX247" fmla="*/ 313856 w 2485572"/>
                <a:gd name="connsiteY247" fmla="*/ 1406815 h 2538970"/>
                <a:gd name="connsiteX248" fmla="*/ 308176 w 2485572"/>
                <a:gd name="connsiteY248" fmla="*/ 1406815 h 2538970"/>
                <a:gd name="connsiteX249" fmla="*/ 297098 w 2485572"/>
                <a:gd name="connsiteY249" fmla="*/ 1401134 h 2538970"/>
                <a:gd name="connsiteX250" fmla="*/ 221546 w 2485572"/>
                <a:gd name="connsiteY250" fmla="*/ 1392898 h 2538970"/>
                <a:gd name="connsiteX251" fmla="*/ 213025 w 2485572"/>
                <a:gd name="connsiteY251" fmla="*/ 1392898 h 2538970"/>
                <a:gd name="connsiteX252" fmla="*/ 204504 w 2485572"/>
                <a:gd name="connsiteY252" fmla="*/ 1395738 h 2538970"/>
                <a:gd name="connsiteX253" fmla="*/ 154230 w 2485572"/>
                <a:gd name="connsiteY253" fmla="*/ 1406815 h 2538970"/>
                <a:gd name="connsiteX254" fmla="*/ 148549 w 2485572"/>
                <a:gd name="connsiteY254" fmla="*/ 1403975 h 2538970"/>
                <a:gd name="connsiteX255" fmla="*/ 137472 w 2485572"/>
                <a:gd name="connsiteY255" fmla="*/ 1398294 h 2538970"/>
                <a:gd name="connsiteX256" fmla="*/ 131791 w 2485572"/>
                <a:gd name="connsiteY256" fmla="*/ 1398294 h 2538970"/>
                <a:gd name="connsiteX257" fmla="*/ 67316 w 2485572"/>
                <a:gd name="connsiteY257" fmla="*/ 1418177 h 2538970"/>
                <a:gd name="connsiteX258" fmla="*/ 58795 w 2485572"/>
                <a:gd name="connsiteY258" fmla="*/ 1420733 h 2538970"/>
                <a:gd name="connsiteX259" fmla="*/ 50558 w 2485572"/>
                <a:gd name="connsiteY259" fmla="*/ 1423573 h 2538970"/>
                <a:gd name="connsiteX260" fmla="*/ 42037 w 2485572"/>
                <a:gd name="connsiteY260" fmla="*/ 1423573 h 2538970"/>
                <a:gd name="connsiteX261" fmla="*/ 5681 w 2485572"/>
                <a:gd name="connsiteY261" fmla="*/ 1432094 h 2538970"/>
                <a:gd name="connsiteX262" fmla="*/ 2840 w 2485572"/>
                <a:gd name="connsiteY262" fmla="*/ 1403975 h 2538970"/>
                <a:gd name="connsiteX263" fmla="*/ 0 w 2485572"/>
                <a:gd name="connsiteY263" fmla="*/ 1395738 h 2538970"/>
                <a:gd name="connsiteX264" fmla="*/ 5681 w 2485572"/>
                <a:gd name="connsiteY264" fmla="*/ 1373299 h 2538970"/>
                <a:gd name="connsiteX265" fmla="*/ 5681 w 2485572"/>
                <a:gd name="connsiteY265" fmla="*/ 1361938 h 2538970"/>
                <a:gd name="connsiteX266" fmla="*/ 11361 w 2485572"/>
                <a:gd name="connsiteY266" fmla="*/ 1345180 h 2538970"/>
                <a:gd name="connsiteX267" fmla="*/ 42037 w 2485572"/>
                <a:gd name="connsiteY267" fmla="*/ 1305983 h 2538970"/>
                <a:gd name="connsiteX268" fmla="*/ 47718 w 2485572"/>
                <a:gd name="connsiteY268" fmla="*/ 1294622 h 2538970"/>
                <a:gd name="connsiteX269" fmla="*/ 39197 w 2485572"/>
                <a:gd name="connsiteY269" fmla="*/ 1275024 h 2538970"/>
                <a:gd name="connsiteX270" fmla="*/ 33516 w 2485572"/>
                <a:gd name="connsiteY270" fmla="*/ 1269627 h 2538970"/>
                <a:gd name="connsiteX271" fmla="*/ 33516 w 2485572"/>
                <a:gd name="connsiteY271" fmla="*/ 1244348 h 2538970"/>
                <a:gd name="connsiteX272" fmla="*/ 64475 w 2485572"/>
                <a:gd name="connsiteY272" fmla="*/ 1213389 h 2538970"/>
                <a:gd name="connsiteX273" fmla="*/ 81233 w 2485572"/>
                <a:gd name="connsiteY273" fmla="*/ 1199471 h 2538970"/>
                <a:gd name="connsiteX274" fmla="*/ 86914 w 2485572"/>
                <a:gd name="connsiteY274" fmla="*/ 1190950 h 2538970"/>
                <a:gd name="connsiteX275" fmla="*/ 97991 w 2485572"/>
                <a:gd name="connsiteY275" fmla="*/ 1160275 h 2538970"/>
                <a:gd name="connsiteX276" fmla="*/ 95435 w 2485572"/>
                <a:gd name="connsiteY276" fmla="*/ 1151753 h 2538970"/>
                <a:gd name="connsiteX277" fmla="*/ 95435 w 2485572"/>
                <a:gd name="connsiteY277" fmla="*/ 1121078 h 2538970"/>
                <a:gd name="connsiteX278" fmla="*/ 100832 w 2485572"/>
                <a:gd name="connsiteY278" fmla="*/ 1112557 h 2538970"/>
                <a:gd name="connsiteX279" fmla="*/ 103672 w 2485572"/>
                <a:gd name="connsiteY279" fmla="*/ 1106876 h 2538970"/>
                <a:gd name="connsiteX280" fmla="*/ 154230 w 2485572"/>
                <a:gd name="connsiteY280" fmla="*/ 1070520 h 2538970"/>
                <a:gd name="connsiteX281" fmla="*/ 176668 w 2485572"/>
                <a:gd name="connsiteY281" fmla="*/ 1045241 h 2538970"/>
                <a:gd name="connsiteX282" fmla="*/ 176668 w 2485572"/>
                <a:gd name="connsiteY282" fmla="*/ 1037004 h 2538970"/>
                <a:gd name="connsiteX283" fmla="*/ 173828 w 2485572"/>
                <a:gd name="connsiteY283" fmla="*/ 1028483 h 2538970"/>
                <a:gd name="connsiteX284" fmla="*/ 157070 w 2485572"/>
                <a:gd name="connsiteY284" fmla="*/ 1008885 h 2538970"/>
                <a:gd name="connsiteX285" fmla="*/ 154230 w 2485572"/>
                <a:gd name="connsiteY285" fmla="*/ 1000648 h 2538970"/>
                <a:gd name="connsiteX286" fmla="*/ 157070 w 2485572"/>
                <a:gd name="connsiteY286" fmla="*/ 964008 h 2538970"/>
                <a:gd name="connsiteX287" fmla="*/ 154230 w 2485572"/>
                <a:gd name="connsiteY287" fmla="*/ 955771 h 2538970"/>
                <a:gd name="connsiteX288" fmla="*/ 126111 w 2485572"/>
                <a:gd name="connsiteY288" fmla="*/ 930492 h 2538970"/>
                <a:gd name="connsiteX289" fmla="*/ 112193 w 2485572"/>
                <a:gd name="connsiteY289" fmla="*/ 927652 h 2538970"/>
                <a:gd name="connsiteX290" fmla="*/ 109353 w 2485572"/>
                <a:gd name="connsiteY290" fmla="*/ 921971 h 2538970"/>
                <a:gd name="connsiteX291" fmla="*/ 109353 w 2485572"/>
                <a:gd name="connsiteY291" fmla="*/ 908053 h 2538970"/>
                <a:gd name="connsiteX292" fmla="*/ 117590 w 2485572"/>
                <a:gd name="connsiteY292" fmla="*/ 891295 h 2538970"/>
                <a:gd name="connsiteX293" fmla="*/ 123270 w 2485572"/>
                <a:gd name="connsiteY293" fmla="*/ 885615 h 2538970"/>
                <a:gd name="connsiteX294" fmla="*/ 148549 w 2485572"/>
                <a:gd name="connsiteY294" fmla="*/ 866016 h 2538970"/>
                <a:gd name="connsiteX295" fmla="*/ 128951 w 2485572"/>
                <a:gd name="connsiteY295" fmla="*/ 840738 h 2538970"/>
                <a:gd name="connsiteX296" fmla="*/ 126111 w 2485572"/>
                <a:gd name="connsiteY296" fmla="*/ 821139 h 2538970"/>
                <a:gd name="connsiteX297" fmla="*/ 140028 w 2485572"/>
                <a:gd name="connsiteY297" fmla="*/ 812618 h 2538970"/>
                <a:gd name="connsiteX298" fmla="*/ 142869 w 2485572"/>
                <a:gd name="connsiteY298" fmla="*/ 790464 h 2538970"/>
                <a:gd name="connsiteX299" fmla="*/ 154230 w 2485572"/>
                <a:gd name="connsiteY299" fmla="*/ 773422 h 2538970"/>
                <a:gd name="connsiteX300" fmla="*/ 157070 w 2485572"/>
                <a:gd name="connsiteY300" fmla="*/ 762344 h 2538970"/>
                <a:gd name="connsiteX301" fmla="*/ 157070 w 2485572"/>
                <a:gd name="connsiteY301" fmla="*/ 753824 h 2538970"/>
                <a:gd name="connsiteX302" fmla="*/ 145709 w 2485572"/>
                <a:gd name="connsiteY302" fmla="*/ 731385 h 2538970"/>
                <a:gd name="connsiteX303" fmla="*/ 145709 w 2485572"/>
                <a:gd name="connsiteY303" fmla="*/ 723148 h 2538970"/>
                <a:gd name="connsiteX304" fmla="*/ 159627 w 2485572"/>
                <a:gd name="connsiteY304" fmla="*/ 714627 h 2538970"/>
                <a:gd name="connsiteX305" fmla="*/ 204504 w 2485572"/>
                <a:gd name="connsiteY305" fmla="*/ 708946 h 2538970"/>
                <a:gd name="connsiteX306" fmla="*/ 232623 w 2485572"/>
                <a:gd name="connsiteY306" fmla="*/ 678271 h 2538970"/>
                <a:gd name="connsiteX307" fmla="*/ 232623 w 2485572"/>
                <a:gd name="connsiteY307" fmla="*/ 666909 h 2538970"/>
                <a:gd name="connsiteX308" fmla="*/ 215865 w 2485572"/>
                <a:gd name="connsiteY308" fmla="*/ 644755 h 2538970"/>
                <a:gd name="connsiteX309" fmla="*/ 218705 w 2485572"/>
                <a:gd name="connsiteY309" fmla="*/ 613795 h 2538970"/>
                <a:gd name="connsiteX310" fmla="*/ 241144 w 2485572"/>
                <a:gd name="connsiteY310" fmla="*/ 582836 h 2538970"/>
                <a:gd name="connsiteX311" fmla="*/ 252221 w 2485572"/>
                <a:gd name="connsiteY311" fmla="*/ 571758 h 2538970"/>
                <a:gd name="connsiteX312" fmla="*/ 285737 w 2485572"/>
                <a:gd name="connsiteY312" fmla="*/ 524041 h 2538970"/>
                <a:gd name="connsiteX313" fmla="*/ 291418 w 2485572"/>
                <a:gd name="connsiteY313" fmla="*/ 518644 h 2538970"/>
                <a:gd name="connsiteX314" fmla="*/ 322377 w 2485572"/>
                <a:gd name="connsiteY314" fmla="*/ 518644 h 2538970"/>
                <a:gd name="connsiteX315" fmla="*/ 333455 w 2485572"/>
                <a:gd name="connsiteY315" fmla="*/ 510123 h 2538970"/>
                <a:gd name="connsiteX316" fmla="*/ 341976 w 2485572"/>
                <a:gd name="connsiteY316" fmla="*/ 482004 h 2538970"/>
                <a:gd name="connsiteX317" fmla="*/ 347372 w 2485572"/>
                <a:gd name="connsiteY317" fmla="*/ 476607 h 2538970"/>
                <a:gd name="connsiteX318" fmla="*/ 386853 w 2485572"/>
                <a:gd name="connsiteY318" fmla="*/ 459565 h 2538970"/>
                <a:gd name="connsiteX319" fmla="*/ 389409 w 2485572"/>
                <a:gd name="connsiteY319" fmla="*/ 454169 h 2538970"/>
                <a:gd name="connsiteX320" fmla="*/ 400770 w 2485572"/>
                <a:gd name="connsiteY320" fmla="*/ 434570 h 2538970"/>
                <a:gd name="connsiteX321" fmla="*/ 414688 w 2485572"/>
                <a:gd name="connsiteY321" fmla="*/ 392534 h 2538970"/>
                <a:gd name="connsiteX322" fmla="*/ 428890 w 2485572"/>
                <a:gd name="connsiteY322" fmla="*/ 341976 h 2538970"/>
                <a:gd name="connsiteX323" fmla="*/ 434286 w 2485572"/>
                <a:gd name="connsiteY323" fmla="*/ 255062 h 2538970"/>
                <a:gd name="connsiteX324" fmla="*/ 437127 w 2485572"/>
                <a:gd name="connsiteY324" fmla="*/ 252221 h 2538970"/>
                <a:gd name="connsiteX325" fmla="*/ 448488 w 2485572"/>
                <a:gd name="connsiteY325" fmla="*/ 235463 h 2538970"/>
                <a:gd name="connsiteX326" fmla="*/ 468086 w 2485572"/>
                <a:gd name="connsiteY326" fmla="*/ 221546 h 2538970"/>
                <a:gd name="connsiteX327" fmla="*/ 501602 w 2485572"/>
                <a:gd name="connsiteY327" fmla="*/ 215865 h 2538970"/>
                <a:gd name="connsiteX328" fmla="*/ 512964 w 2485572"/>
                <a:gd name="connsiteY328" fmla="*/ 213025 h 2538970"/>
                <a:gd name="connsiteX329" fmla="*/ 555000 w 2485572"/>
                <a:gd name="connsiteY329" fmla="*/ 187746 h 2538970"/>
                <a:gd name="connsiteX330" fmla="*/ 557557 w 2485572"/>
                <a:gd name="connsiteY330" fmla="*/ 182349 h 2538970"/>
                <a:gd name="connsiteX331" fmla="*/ 602434 w 2485572"/>
                <a:gd name="connsiteY331" fmla="*/ 131791 h 2538970"/>
                <a:gd name="connsiteX332" fmla="*/ 605274 w 2485572"/>
                <a:gd name="connsiteY332" fmla="*/ 123270 h 2538970"/>
                <a:gd name="connsiteX333" fmla="*/ 594197 w 2485572"/>
                <a:gd name="connsiteY333" fmla="*/ 70156 h 2538970"/>
                <a:gd name="connsiteX334" fmla="*/ 650151 w 2485572"/>
                <a:gd name="connsiteY334" fmla="*/ 92595 h 2538970"/>
                <a:gd name="connsiteX335" fmla="*/ 664069 w 2485572"/>
                <a:gd name="connsiteY335" fmla="*/ 92595 h 2538970"/>
                <a:gd name="connsiteX336" fmla="*/ 689348 w 2485572"/>
                <a:gd name="connsiteY336" fmla="*/ 98275 h 2538970"/>
                <a:gd name="connsiteX337" fmla="*/ 723148 w 2485572"/>
                <a:gd name="connsiteY337" fmla="*/ 89754 h 2538970"/>
                <a:gd name="connsiteX338" fmla="*/ 725704 w 2485572"/>
                <a:gd name="connsiteY338" fmla="*/ 92595 h 2538970"/>
                <a:gd name="connsiteX339" fmla="*/ 731385 w 2485572"/>
                <a:gd name="connsiteY339" fmla="*/ 92595 h 2538970"/>
                <a:gd name="connsiteX340" fmla="*/ 737065 w 2485572"/>
                <a:gd name="connsiteY340" fmla="*/ 95435 h 2538970"/>
                <a:gd name="connsiteX341" fmla="*/ 742746 w 2485572"/>
                <a:gd name="connsiteY341" fmla="*/ 95435 h 2538970"/>
                <a:gd name="connsiteX342" fmla="*/ 779102 w 2485572"/>
                <a:gd name="connsiteY342" fmla="*/ 75837 h 2538970"/>
                <a:gd name="connsiteX343" fmla="*/ 818299 w 2485572"/>
                <a:gd name="connsiteY343" fmla="*/ 39197 h 2538970"/>
                <a:gd name="connsiteX344" fmla="*/ 823980 w 2485572"/>
                <a:gd name="connsiteY344" fmla="*/ 33800 h 2538970"/>
                <a:gd name="connsiteX345" fmla="*/ 851815 w 2485572"/>
                <a:gd name="connsiteY345" fmla="*/ 19598 h 2538970"/>
                <a:gd name="connsiteX346" fmla="*/ 854655 w 2485572"/>
                <a:gd name="connsiteY346" fmla="*/ 14202 h 2538970"/>
                <a:gd name="connsiteX347" fmla="*/ 888455 w 2485572"/>
                <a:gd name="connsiteY347" fmla="*/ 8521 h 2538970"/>
                <a:gd name="connsiteX348" fmla="*/ 893852 w 2485572"/>
                <a:gd name="connsiteY348" fmla="*/ 11361 h 2538970"/>
                <a:gd name="connsiteX349" fmla="*/ 933332 w 2485572"/>
                <a:gd name="connsiteY349" fmla="*/ 36640 h 2538970"/>
                <a:gd name="connsiteX350" fmla="*/ 938729 w 2485572"/>
                <a:gd name="connsiteY350" fmla="*/ 42037 h 2538970"/>
                <a:gd name="connsiteX351" fmla="*/ 969689 w 2485572"/>
                <a:gd name="connsiteY351" fmla="*/ 61635 h 2538970"/>
                <a:gd name="connsiteX352" fmla="*/ 972529 w 2485572"/>
                <a:gd name="connsiteY352" fmla="*/ 64475 h 2538970"/>
                <a:gd name="connsiteX353" fmla="*/ 977925 w 2485572"/>
                <a:gd name="connsiteY353" fmla="*/ 67316 h 2538970"/>
                <a:gd name="connsiteX354" fmla="*/ 1011725 w 2485572"/>
                <a:gd name="connsiteY354" fmla="*/ 67316 h 2538970"/>
                <a:gd name="connsiteX355" fmla="*/ 1031324 w 2485572"/>
                <a:gd name="connsiteY355" fmla="*/ 64475 h 2538970"/>
                <a:gd name="connsiteX356" fmla="*/ 1042401 w 2485572"/>
                <a:gd name="connsiteY356" fmla="*/ 64475 h 2538970"/>
                <a:gd name="connsiteX357" fmla="*/ 1104036 w 2485572"/>
                <a:gd name="connsiteY357" fmla="*/ 70156 h 2538970"/>
                <a:gd name="connsiteX358" fmla="*/ 1109717 w 2485572"/>
                <a:gd name="connsiteY358" fmla="*/ 75837 h 2538970"/>
                <a:gd name="connsiteX359" fmla="*/ 1118238 w 2485572"/>
                <a:gd name="connsiteY359" fmla="*/ 81233 h 2538970"/>
                <a:gd name="connsiteX360" fmla="*/ 1121078 w 2485572"/>
                <a:gd name="connsiteY360" fmla="*/ 84074 h 2538970"/>
                <a:gd name="connsiteX361" fmla="*/ 1143517 w 2485572"/>
                <a:gd name="connsiteY361" fmla="*/ 95435 h 2538970"/>
                <a:gd name="connsiteX362" fmla="*/ 1151754 w 2485572"/>
                <a:gd name="connsiteY362" fmla="*/ 100832 h 2538970"/>
                <a:gd name="connsiteX363" fmla="*/ 1171352 w 2485572"/>
                <a:gd name="connsiteY363" fmla="*/ 100832 h 2538970"/>
                <a:gd name="connsiteX364" fmla="*/ 1174192 w 2485572"/>
                <a:gd name="connsiteY364" fmla="*/ 98275 h 2538970"/>
                <a:gd name="connsiteX365" fmla="*/ 1188110 w 2485572"/>
                <a:gd name="connsiteY365" fmla="*/ 89754 h 2538970"/>
                <a:gd name="connsiteX366" fmla="*/ 1193791 w 2485572"/>
                <a:gd name="connsiteY366" fmla="*/ 84074 h 2538970"/>
                <a:gd name="connsiteX367" fmla="*/ 1238668 w 2485572"/>
                <a:gd name="connsiteY367" fmla="*/ 75837 h 2538970"/>
                <a:gd name="connsiteX368" fmla="*/ 1244348 w 2485572"/>
                <a:gd name="connsiteY368" fmla="*/ 78677 h 2538970"/>
                <a:gd name="connsiteX369" fmla="*/ 1272184 w 2485572"/>
                <a:gd name="connsiteY369" fmla="*/ 75837 h 2538970"/>
                <a:gd name="connsiteX370" fmla="*/ 1280705 w 2485572"/>
                <a:gd name="connsiteY370" fmla="*/ 72996 h 2538970"/>
                <a:gd name="connsiteX371" fmla="*/ 1286385 w 2485572"/>
                <a:gd name="connsiteY371" fmla="*/ 72996 h 2538970"/>
                <a:gd name="connsiteX372" fmla="*/ 1348020 w 2485572"/>
                <a:gd name="connsiteY372" fmla="*/ 50558 h 2538970"/>
                <a:gd name="connsiteX373" fmla="*/ 1350861 w 2485572"/>
                <a:gd name="connsiteY373" fmla="*/ 50558 h 2538970"/>
                <a:gd name="connsiteX374" fmla="*/ 1392898 w 2485572"/>
                <a:gd name="connsiteY374" fmla="*/ 39197 h 2538970"/>
                <a:gd name="connsiteX375" fmla="*/ 1406815 w 2485572"/>
                <a:gd name="connsiteY375" fmla="*/ 39197 h 2538970"/>
                <a:gd name="connsiteX376" fmla="*/ 1459929 w 2485572"/>
                <a:gd name="connsiteY376" fmla="*/ 36640 h 2538970"/>
                <a:gd name="connsiteX377" fmla="*/ 1468450 w 2485572"/>
                <a:gd name="connsiteY377" fmla="*/ 36640 h 2538970"/>
                <a:gd name="connsiteX378" fmla="*/ 1474131 w 2485572"/>
                <a:gd name="connsiteY378" fmla="*/ 33800 h 2538970"/>
                <a:gd name="connsiteX379" fmla="*/ 1479528 w 2485572"/>
                <a:gd name="connsiteY379" fmla="*/ 30960 h 2538970"/>
                <a:gd name="connsiteX380" fmla="*/ 1485208 w 2485572"/>
                <a:gd name="connsiteY380" fmla="*/ 30960 h 2538970"/>
                <a:gd name="connsiteX381" fmla="*/ 1544003 w 2485572"/>
                <a:gd name="connsiteY381" fmla="*/ 16758 h 2538970"/>
                <a:gd name="connsiteX382" fmla="*/ 1549684 w 2485572"/>
                <a:gd name="connsiteY382" fmla="*/ 14202 h 2538970"/>
                <a:gd name="connsiteX383" fmla="*/ 1555364 w 2485572"/>
                <a:gd name="connsiteY383" fmla="*/ 14202 h 2538970"/>
                <a:gd name="connsiteX384" fmla="*/ 1563601 w 2485572"/>
                <a:gd name="connsiteY384" fmla="*/ 11361 h 2538970"/>
                <a:gd name="connsiteX385" fmla="*/ 1614159 w 2485572"/>
                <a:gd name="connsiteY385" fmla="*/ 22439 h 2538970"/>
                <a:gd name="connsiteX386" fmla="*/ 1619840 w 2485572"/>
                <a:gd name="connsiteY386" fmla="*/ 19598 h 2538970"/>
                <a:gd name="connsiteX387" fmla="*/ 1630917 w 2485572"/>
                <a:gd name="connsiteY387" fmla="*/ 16758 h 2538970"/>
                <a:gd name="connsiteX388" fmla="*/ 1645119 w 2485572"/>
                <a:gd name="connsiteY388" fmla="*/ 8521 h 2538970"/>
                <a:gd name="connsiteX389" fmla="*/ 1653356 w 2485572"/>
                <a:gd name="connsiteY389" fmla="*/ 5681 h 2538970"/>
                <a:gd name="connsiteX390" fmla="*/ 1689712 w 2485572"/>
                <a:gd name="connsiteY390" fmla="*/ 0 h 2538970"/>
                <a:gd name="connsiteX391" fmla="*/ 1698233 w 2485572"/>
                <a:gd name="connsiteY391" fmla="*/ 11361 h 2538970"/>
                <a:gd name="connsiteX392" fmla="*/ 1703914 w 2485572"/>
                <a:gd name="connsiteY392" fmla="*/ 14202 h 2538970"/>
                <a:gd name="connsiteX393" fmla="*/ 1709310 w 2485572"/>
                <a:gd name="connsiteY393" fmla="*/ 16758 h 2538970"/>
                <a:gd name="connsiteX394" fmla="*/ 1717831 w 2485572"/>
                <a:gd name="connsiteY394" fmla="*/ 16758 h 2538970"/>
                <a:gd name="connsiteX395" fmla="*/ 1757028 w 2485572"/>
                <a:gd name="connsiteY395" fmla="*/ 22439 h 2538970"/>
                <a:gd name="connsiteX396" fmla="*/ 1762708 w 2485572"/>
                <a:gd name="connsiteY396" fmla="*/ 25279 h 2538970"/>
                <a:gd name="connsiteX397" fmla="*/ 1768389 w 2485572"/>
                <a:gd name="connsiteY397" fmla="*/ 25279 h 2538970"/>
                <a:gd name="connsiteX398" fmla="*/ 1787987 w 2485572"/>
                <a:gd name="connsiteY398" fmla="*/ 33800 h 2538970"/>
                <a:gd name="connsiteX399" fmla="*/ 1793384 w 2485572"/>
                <a:gd name="connsiteY399" fmla="*/ 33800 h 2538970"/>
                <a:gd name="connsiteX400" fmla="*/ 1801905 w 2485572"/>
                <a:gd name="connsiteY400" fmla="*/ 36640 h 2538970"/>
                <a:gd name="connsiteX401" fmla="*/ 1835421 w 2485572"/>
                <a:gd name="connsiteY401" fmla="*/ 42037 h 2538970"/>
                <a:gd name="connsiteX402" fmla="*/ 1891659 w 2485572"/>
                <a:gd name="connsiteY402" fmla="*/ 61635 h 2538970"/>
                <a:gd name="connsiteX403" fmla="*/ 1897340 w 2485572"/>
                <a:gd name="connsiteY403" fmla="*/ 64475 h 2538970"/>
                <a:gd name="connsiteX404" fmla="*/ 1899896 w 2485572"/>
                <a:gd name="connsiteY404" fmla="*/ 67316 h 2538970"/>
                <a:gd name="connsiteX405" fmla="*/ 1944774 w 2485572"/>
                <a:gd name="connsiteY405" fmla="*/ 123270 h 2538970"/>
                <a:gd name="connsiteX406" fmla="*/ 1947614 w 2485572"/>
                <a:gd name="connsiteY406" fmla="*/ 128951 h 2538970"/>
                <a:gd name="connsiteX407" fmla="*/ 1950454 w 2485572"/>
                <a:gd name="connsiteY407" fmla="*/ 131791 h 2538970"/>
                <a:gd name="connsiteX408" fmla="*/ 1956135 w 2485572"/>
                <a:gd name="connsiteY408" fmla="*/ 140312 h 2538970"/>
                <a:gd name="connsiteX409" fmla="*/ 1958975 w 2485572"/>
                <a:gd name="connsiteY409" fmla="*/ 145709 h 2538970"/>
                <a:gd name="connsiteX410" fmla="*/ 1961532 w 2485572"/>
                <a:gd name="connsiteY410" fmla="*/ 154230 h 2538970"/>
                <a:gd name="connsiteX411" fmla="*/ 1998172 w 2485572"/>
                <a:gd name="connsiteY411" fmla="*/ 204788 h 2538970"/>
                <a:gd name="connsiteX412" fmla="*/ 2003569 w 2485572"/>
                <a:gd name="connsiteY412" fmla="*/ 207344 h 2538970"/>
                <a:gd name="connsiteX413" fmla="*/ 2009249 w 2485572"/>
                <a:gd name="connsiteY413" fmla="*/ 210184 h 2538970"/>
                <a:gd name="connsiteX414" fmla="*/ 2017770 w 2485572"/>
                <a:gd name="connsiteY414" fmla="*/ 210184 h 2538970"/>
                <a:gd name="connsiteX415" fmla="*/ 2026007 w 2485572"/>
                <a:gd name="connsiteY415" fmla="*/ 213025 h 2538970"/>
                <a:gd name="connsiteX416" fmla="*/ 2037368 w 2485572"/>
                <a:gd name="connsiteY416" fmla="*/ 215865 h 2538970"/>
                <a:gd name="connsiteX417" fmla="*/ 2099003 w 2485572"/>
                <a:gd name="connsiteY417" fmla="*/ 221546 h 2538970"/>
                <a:gd name="connsiteX418" fmla="*/ 2104684 w 2485572"/>
                <a:gd name="connsiteY418" fmla="*/ 224386 h 2538970"/>
                <a:gd name="connsiteX419" fmla="*/ 2112921 w 2485572"/>
                <a:gd name="connsiteY419" fmla="*/ 224386 h 2538970"/>
                <a:gd name="connsiteX420" fmla="*/ 2124283 w 2485572"/>
                <a:gd name="connsiteY420" fmla="*/ 229783 h 2538970"/>
                <a:gd name="connsiteX421" fmla="*/ 2177397 w 2485572"/>
                <a:gd name="connsiteY421" fmla="*/ 229783 h 2538970"/>
                <a:gd name="connsiteX422" fmla="*/ 2185918 w 2485572"/>
                <a:gd name="connsiteY422" fmla="*/ 232623 h 2538970"/>
                <a:gd name="connsiteX423" fmla="*/ 2213753 w 2485572"/>
                <a:gd name="connsiteY423" fmla="*/ 226942 h 2538970"/>
                <a:gd name="connsiteX424" fmla="*/ 2219434 w 2485572"/>
                <a:gd name="connsiteY424" fmla="*/ 224386 h 2538970"/>
                <a:gd name="connsiteX425" fmla="*/ 2241872 w 2485572"/>
                <a:gd name="connsiteY425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95270 w 2485572"/>
                <a:gd name="connsiteY70" fmla="*/ 2085086 h 2538970"/>
                <a:gd name="connsiteX71" fmla="*/ 2295270 w 2485572"/>
                <a:gd name="connsiteY71" fmla="*/ 2087926 h 2538970"/>
                <a:gd name="connsiteX72" fmla="*/ 2292430 w 2485572"/>
                <a:gd name="connsiteY72" fmla="*/ 2093323 h 2538970"/>
                <a:gd name="connsiteX73" fmla="*/ 2275388 w 2485572"/>
                <a:gd name="connsiteY73" fmla="*/ 2127123 h 2538970"/>
                <a:gd name="connsiteX74" fmla="*/ 2275388 w 2485572"/>
                <a:gd name="connsiteY74" fmla="*/ 2132519 h 2538970"/>
                <a:gd name="connsiteX75" fmla="*/ 2272832 w 2485572"/>
                <a:gd name="connsiteY75" fmla="*/ 2138200 h 2538970"/>
                <a:gd name="connsiteX76" fmla="*/ 2283909 w 2485572"/>
                <a:gd name="connsiteY76" fmla="*/ 2172000 h 2538970"/>
                <a:gd name="connsiteX77" fmla="*/ 2295270 w 2485572"/>
                <a:gd name="connsiteY77" fmla="*/ 2199835 h 2538970"/>
                <a:gd name="connsiteX78" fmla="*/ 2295270 w 2485572"/>
                <a:gd name="connsiteY78" fmla="*/ 2205516 h 2538970"/>
                <a:gd name="connsiteX79" fmla="*/ 2297827 w 2485572"/>
                <a:gd name="connsiteY79" fmla="*/ 2211196 h 2538970"/>
                <a:gd name="connsiteX80" fmla="*/ 2295270 w 2485572"/>
                <a:gd name="connsiteY80" fmla="*/ 2216593 h 2538970"/>
                <a:gd name="connsiteX81" fmla="*/ 2275388 w 2485572"/>
                <a:gd name="connsiteY81" fmla="*/ 2272832 h 2538970"/>
                <a:gd name="connsiteX82" fmla="*/ 2275388 w 2485572"/>
                <a:gd name="connsiteY82" fmla="*/ 2278512 h 2538970"/>
                <a:gd name="connsiteX83" fmla="*/ 2272832 w 2485572"/>
                <a:gd name="connsiteY83" fmla="*/ 2283909 h 2538970"/>
                <a:gd name="connsiteX84" fmla="*/ 2269991 w 2485572"/>
                <a:gd name="connsiteY84" fmla="*/ 2312028 h 2538970"/>
                <a:gd name="connsiteX85" fmla="*/ 2269991 w 2485572"/>
                <a:gd name="connsiteY85" fmla="*/ 2317709 h 2538970"/>
                <a:gd name="connsiteX86" fmla="*/ 2278228 w 2485572"/>
                <a:gd name="connsiteY86" fmla="*/ 2345544 h 2538970"/>
                <a:gd name="connsiteX87" fmla="*/ 2281069 w 2485572"/>
                <a:gd name="connsiteY87" fmla="*/ 2354065 h 2538970"/>
                <a:gd name="connsiteX88" fmla="*/ 2283909 w 2485572"/>
                <a:gd name="connsiteY88" fmla="*/ 2356905 h 2538970"/>
                <a:gd name="connsiteX89" fmla="*/ 2289590 w 2485572"/>
                <a:gd name="connsiteY89" fmla="*/ 2365142 h 2538970"/>
                <a:gd name="connsiteX90" fmla="*/ 2278228 w 2485572"/>
                <a:gd name="connsiteY90" fmla="*/ 2396102 h 2538970"/>
                <a:gd name="connsiteX91" fmla="*/ 2275388 w 2485572"/>
                <a:gd name="connsiteY91" fmla="*/ 2401782 h 2538970"/>
                <a:gd name="connsiteX92" fmla="*/ 2258630 w 2485572"/>
                <a:gd name="connsiteY92" fmla="*/ 2429618 h 2538970"/>
                <a:gd name="connsiteX93" fmla="*/ 2255790 w 2485572"/>
                <a:gd name="connsiteY93" fmla="*/ 2435298 h 2538970"/>
                <a:gd name="connsiteX94" fmla="*/ 2253233 w 2485572"/>
                <a:gd name="connsiteY94" fmla="*/ 2463418 h 2538970"/>
                <a:gd name="connsiteX95" fmla="*/ 2258630 w 2485572"/>
                <a:gd name="connsiteY95" fmla="*/ 2483016 h 2538970"/>
                <a:gd name="connsiteX96" fmla="*/ 2258630 w 2485572"/>
                <a:gd name="connsiteY96" fmla="*/ 2488413 h 2538970"/>
                <a:gd name="connsiteX97" fmla="*/ 2239032 w 2485572"/>
                <a:gd name="connsiteY97" fmla="*/ 2513691 h 2538970"/>
                <a:gd name="connsiteX98" fmla="*/ 2236191 w 2485572"/>
                <a:gd name="connsiteY98" fmla="*/ 2522213 h 2538970"/>
                <a:gd name="connsiteX99" fmla="*/ 2225114 w 2485572"/>
                <a:gd name="connsiteY99" fmla="*/ 2538970 h 2538970"/>
                <a:gd name="connsiteX100" fmla="*/ 2216593 w 2485572"/>
                <a:gd name="connsiteY100" fmla="*/ 2538970 h 2538970"/>
                <a:gd name="connsiteX101" fmla="*/ 2191314 w 2485572"/>
                <a:gd name="connsiteY101" fmla="*/ 2530449 h 2538970"/>
                <a:gd name="connsiteX102" fmla="*/ 2185918 w 2485572"/>
                <a:gd name="connsiteY102" fmla="*/ 2525053 h 2538970"/>
                <a:gd name="connsiteX103" fmla="*/ 2174556 w 2485572"/>
                <a:gd name="connsiteY103" fmla="*/ 2502614 h 2538970"/>
                <a:gd name="connsiteX104" fmla="*/ 2154958 w 2485572"/>
                <a:gd name="connsiteY104" fmla="*/ 2480175 h 2538970"/>
                <a:gd name="connsiteX105" fmla="*/ 2154958 w 2485572"/>
                <a:gd name="connsiteY105" fmla="*/ 2471655 h 2538970"/>
                <a:gd name="connsiteX106" fmla="*/ 2152118 w 2485572"/>
                <a:gd name="connsiteY106" fmla="*/ 2452056 h 2538970"/>
                <a:gd name="connsiteX107" fmla="*/ 2143881 w 2485572"/>
                <a:gd name="connsiteY107" fmla="*/ 2418540 h 2538970"/>
                <a:gd name="connsiteX108" fmla="*/ 2143881 w 2485572"/>
                <a:gd name="connsiteY108" fmla="*/ 2415700 h 2538970"/>
                <a:gd name="connsiteX109" fmla="*/ 2138200 w 2485572"/>
                <a:gd name="connsiteY109" fmla="*/ 2396102 h 2538970"/>
                <a:gd name="connsiteX110" fmla="*/ 2135360 w 2485572"/>
                <a:gd name="connsiteY110" fmla="*/ 2393261 h 2538970"/>
                <a:gd name="connsiteX111" fmla="*/ 2129679 w 2485572"/>
                <a:gd name="connsiteY111" fmla="*/ 2390421 h 2538970"/>
                <a:gd name="connsiteX112" fmla="*/ 2099003 w 2485572"/>
                <a:gd name="connsiteY112" fmla="*/ 2387581 h 2538970"/>
                <a:gd name="connsiteX113" fmla="*/ 2087642 w 2485572"/>
                <a:gd name="connsiteY113" fmla="*/ 2384740 h 2538970"/>
                <a:gd name="connsiteX114" fmla="*/ 2070884 w 2485572"/>
                <a:gd name="connsiteY114" fmla="*/ 2376504 h 2538970"/>
                <a:gd name="connsiteX115" fmla="*/ 2068044 w 2485572"/>
                <a:gd name="connsiteY115" fmla="*/ 2370823 h 2538970"/>
                <a:gd name="connsiteX116" fmla="*/ 2051286 w 2485572"/>
                <a:gd name="connsiteY116" fmla="*/ 2354065 h 2538970"/>
                <a:gd name="connsiteX117" fmla="*/ 2048446 w 2485572"/>
                <a:gd name="connsiteY117" fmla="*/ 2348384 h 2538970"/>
                <a:gd name="connsiteX118" fmla="*/ 2043049 w 2485572"/>
                <a:gd name="connsiteY118" fmla="*/ 2325946 h 2538970"/>
                <a:gd name="connsiteX119" fmla="*/ 2014930 w 2485572"/>
                <a:gd name="connsiteY119" fmla="*/ 2300667 h 2538970"/>
                <a:gd name="connsiteX120" fmla="*/ 1986810 w 2485572"/>
                <a:gd name="connsiteY120" fmla="*/ 2300667 h 2538970"/>
                <a:gd name="connsiteX121" fmla="*/ 1956135 w 2485572"/>
                <a:gd name="connsiteY121" fmla="*/ 2303507 h 2538970"/>
                <a:gd name="connsiteX122" fmla="*/ 1950454 w 2485572"/>
                <a:gd name="connsiteY122" fmla="*/ 2300667 h 2538970"/>
                <a:gd name="connsiteX123" fmla="*/ 1928016 w 2485572"/>
                <a:gd name="connsiteY123" fmla="*/ 2278512 h 2538970"/>
                <a:gd name="connsiteX124" fmla="*/ 1925175 w 2485572"/>
                <a:gd name="connsiteY124" fmla="*/ 2272832 h 2538970"/>
                <a:gd name="connsiteX125" fmla="*/ 1885979 w 2485572"/>
                <a:gd name="connsiteY125" fmla="*/ 2261470 h 2538970"/>
                <a:gd name="connsiteX126" fmla="*/ 1872061 w 2485572"/>
                <a:gd name="connsiteY126" fmla="*/ 2222273 h 2538970"/>
                <a:gd name="connsiteX127" fmla="*/ 1869221 w 2485572"/>
                <a:gd name="connsiteY127" fmla="*/ 2194438 h 2538970"/>
                <a:gd name="connsiteX128" fmla="*/ 1869221 w 2485572"/>
                <a:gd name="connsiteY128" fmla="*/ 2185917 h 2538970"/>
                <a:gd name="connsiteX129" fmla="*/ 1863540 w 2485572"/>
                <a:gd name="connsiteY129" fmla="*/ 2163479 h 2538970"/>
                <a:gd name="connsiteX130" fmla="*/ 1860700 w 2485572"/>
                <a:gd name="connsiteY130" fmla="*/ 2154958 h 2538970"/>
                <a:gd name="connsiteX131" fmla="*/ 1855303 w 2485572"/>
                <a:gd name="connsiteY131" fmla="*/ 2152402 h 2538970"/>
                <a:gd name="connsiteX132" fmla="*/ 1813266 w 2485572"/>
                <a:gd name="connsiteY132" fmla="*/ 2166319 h 2538970"/>
                <a:gd name="connsiteX133" fmla="*/ 1810426 w 2485572"/>
                <a:gd name="connsiteY133" fmla="*/ 2177397 h 2538970"/>
                <a:gd name="connsiteX134" fmla="*/ 1818663 w 2485572"/>
                <a:gd name="connsiteY134" fmla="*/ 2194438 h 2538970"/>
                <a:gd name="connsiteX135" fmla="*/ 1818663 w 2485572"/>
                <a:gd name="connsiteY135" fmla="*/ 2211196 h 2538970"/>
                <a:gd name="connsiteX136" fmla="*/ 1813266 w 2485572"/>
                <a:gd name="connsiteY136" fmla="*/ 2214037 h 2538970"/>
                <a:gd name="connsiteX137" fmla="*/ 1776626 w 2485572"/>
                <a:gd name="connsiteY137" fmla="*/ 2208356 h 2538970"/>
                <a:gd name="connsiteX138" fmla="*/ 1771230 w 2485572"/>
                <a:gd name="connsiteY138" fmla="*/ 2205516 h 2538970"/>
                <a:gd name="connsiteX139" fmla="*/ 1762708 w 2485572"/>
                <a:gd name="connsiteY139" fmla="*/ 2202676 h 2538970"/>
                <a:gd name="connsiteX140" fmla="*/ 1748791 w 2485572"/>
                <a:gd name="connsiteY140" fmla="*/ 2202676 h 2538970"/>
                <a:gd name="connsiteX141" fmla="*/ 1740270 w 2485572"/>
                <a:gd name="connsiteY141" fmla="*/ 2194438 h 2538970"/>
                <a:gd name="connsiteX142" fmla="*/ 1731749 w 2485572"/>
                <a:gd name="connsiteY142" fmla="*/ 2188758 h 2538970"/>
                <a:gd name="connsiteX143" fmla="*/ 1723512 w 2485572"/>
                <a:gd name="connsiteY143" fmla="*/ 2174556 h 2538970"/>
                <a:gd name="connsiteX144" fmla="*/ 1703914 w 2485572"/>
                <a:gd name="connsiteY144" fmla="*/ 2169159 h 2538970"/>
                <a:gd name="connsiteX145" fmla="*/ 1698233 w 2485572"/>
                <a:gd name="connsiteY145" fmla="*/ 2166319 h 2538970"/>
                <a:gd name="connsiteX146" fmla="*/ 1692552 w 2485572"/>
                <a:gd name="connsiteY146" fmla="*/ 2163479 h 2538970"/>
                <a:gd name="connsiteX147" fmla="*/ 1656196 w 2485572"/>
                <a:gd name="connsiteY147" fmla="*/ 2160638 h 2538970"/>
                <a:gd name="connsiteX148" fmla="*/ 1647675 w 2485572"/>
                <a:gd name="connsiteY148" fmla="*/ 2163479 h 2538970"/>
                <a:gd name="connsiteX149" fmla="*/ 1605638 w 2485572"/>
                <a:gd name="connsiteY149" fmla="*/ 2169159 h 2538970"/>
                <a:gd name="connsiteX150" fmla="*/ 1600242 w 2485572"/>
                <a:gd name="connsiteY150" fmla="*/ 2169159 h 2538970"/>
                <a:gd name="connsiteX151" fmla="*/ 1566442 w 2485572"/>
                <a:gd name="connsiteY151" fmla="*/ 2146721 h 2538970"/>
                <a:gd name="connsiteX152" fmla="*/ 1563601 w 2485572"/>
                <a:gd name="connsiteY152" fmla="*/ 2143881 h 2538970"/>
                <a:gd name="connsiteX153" fmla="*/ 1561045 w 2485572"/>
                <a:gd name="connsiteY153" fmla="*/ 2141040 h 2538970"/>
                <a:gd name="connsiteX154" fmla="*/ 1541447 w 2485572"/>
                <a:gd name="connsiteY154" fmla="*/ 2112921 h 2538970"/>
                <a:gd name="connsiteX155" fmla="*/ 1535766 w 2485572"/>
                <a:gd name="connsiteY155" fmla="*/ 2107524 h 2538970"/>
                <a:gd name="connsiteX156" fmla="*/ 1501966 w 2485572"/>
                <a:gd name="connsiteY156" fmla="*/ 2090482 h 2538970"/>
                <a:gd name="connsiteX157" fmla="*/ 1496570 w 2485572"/>
                <a:gd name="connsiteY157" fmla="*/ 2087926 h 2538970"/>
                <a:gd name="connsiteX158" fmla="*/ 1493729 w 2485572"/>
                <a:gd name="connsiteY158" fmla="*/ 2085086 h 2538970"/>
                <a:gd name="connsiteX159" fmla="*/ 1488049 w 2485572"/>
                <a:gd name="connsiteY159" fmla="*/ 2082245 h 2538970"/>
                <a:gd name="connsiteX160" fmla="*/ 1426413 w 2485572"/>
                <a:gd name="connsiteY160" fmla="*/ 2059807 h 2538970"/>
                <a:gd name="connsiteX161" fmla="*/ 1364778 w 2485572"/>
                <a:gd name="connsiteY161" fmla="*/ 2056966 h 2538970"/>
                <a:gd name="connsiteX162" fmla="*/ 1336659 w 2485572"/>
                <a:gd name="connsiteY162" fmla="*/ 2048445 h 2538970"/>
                <a:gd name="connsiteX163" fmla="*/ 1311380 w 2485572"/>
                <a:gd name="connsiteY163" fmla="*/ 2034528 h 2538970"/>
                <a:gd name="connsiteX164" fmla="*/ 1305983 w 2485572"/>
                <a:gd name="connsiteY164" fmla="*/ 2031688 h 2538970"/>
                <a:gd name="connsiteX165" fmla="*/ 1303143 w 2485572"/>
                <a:gd name="connsiteY165" fmla="*/ 2026291 h 2538970"/>
                <a:gd name="connsiteX166" fmla="*/ 1300303 w 2485572"/>
                <a:gd name="connsiteY166" fmla="*/ 2023451 h 2538970"/>
                <a:gd name="connsiteX167" fmla="*/ 1266787 w 2485572"/>
                <a:gd name="connsiteY167" fmla="*/ 2006409 h 2538970"/>
                <a:gd name="connsiteX168" fmla="*/ 1255426 w 2485572"/>
                <a:gd name="connsiteY168" fmla="*/ 2006409 h 2538970"/>
                <a:gd name="connsiteX169" fmla="*/ 1238668 w 2485572"/>
                <a:gd name="connsiteY169" fmla="*/ 2001012 h 2538970"/>
                <a:gd name="connsiteX170" fmla="*/ 1232987 w 2485572"/>
                <a:gd name="connsiteY170" fmla="*/ 2001012 h 2538970"/>
                <a:gd name="connsiteX171" fmla="*/ 1216229 w 2485572"/>
                <a:gd name="connsiteY171" fmla="*/ 1995331 h 2538970"/>
                <a:gd name="connsiteX172" fmla="*/ 1213389 w 2485572"/>
                <a:gd name="connsiteY172" fmla="*/ 1992491 h 2538970"/>
                <a:gd name="connsiteX173" fmla="*/ 1185554 w 2485572"/>
                <a:gd name="connsiteY173" fmla="*/ 1984254 h 2538970"/>
                <a:gd name="connsiteX174" fmla="*/ 1179873 w 2485572"/>
                <a:gd name="connsiteY174" fmla="*/ 1984254 h 2538970"/>
                <a:gd name="connsiteX175" fmla="*/ 1157434 w 2485572"/>
                <a:gd name="connsiteY175" fmla="*/ 1981414 h 2538970"/>
                <a:gd name="connsiteX176" fmla="*/ 1109717 w 2485572"/>
                <a:gd name="connsiteY176" fmla="*/ 1947614 h 2538970"/>
                <a:gd name="connsiteX177" fmla="*/ 1098639 w 2485572"/>
                <a:gd name="connsiteY177" fmla="*/ 1944774 h 2538970"/>
                <a:gd name="connsiteX178" fmla="*/ 1067680 w 2485572"/>
                <a:gd name="connsiteY178" fmla="*/ 1919779 h 2538970"/>
                <a:gd name="connsiteX179" fmla="*/ 1056603 w 2485572"/>
                <a:gd name="connsiteY179" fmla="*/ 1888819 h 2538970"/>
                <a:gd name="connsiteX180" fmla="*/ 1053762 w 2485572"/>
                <a:gd name="connsiteY180" fmla="*/ 1880298 h 2538970"/>
                <a:gd name="connsiteX181" fmla="*/ 1022803 w 2485572"/>
                <a:gd name="connsiteY181" fmla="*/ 1860700 h 2538970"/>
                <a:gd name="connsiteX182" fmla="*/ 1019962 w 2485572"/>
                <a:gd name="connsiteY182" fmla="*/ 1858143 h 2538970"/>
                <a:gd name="connsiteX183" fmla="*/ 1006045 w 2485572"/>
                <a:gd name="connsiteY183" fmla="*/ 1824343 h 2538970"/>
                <a:gd name="connsiteX184" fmla="*/ 1006045 w 2485572"/>
                <a:gd name="connsiteY184" fmla="*/ 1813266 h 2538970"/>
                <a:gd name="connsiteX185" fmla="*/ 1011725 w 2485572"/>
                <a:gd name="connsiteY185" fmla="*/ 1793668 h 2538970"/>
                <a:gd name="connsiteX186" fmla="*/ 1019962 w 2485572"/>
                <a:gd name="connsiteY186" fmla="*/ 1768389 h 2538970"/>
                <a:gd name="connsiteX187" fmla="*/ 1025643 w 2485572"/>
                <a:gd name="connsiteY187" fmla="*/ 1737429 h 2538970"/>
                <a:gd name="connsiteX188" fmla="*/ 1025643 w 2485572"/>
                <a:gd name="connsiteY188" fmla="*/ 1723512 h 2538970"/>
                <a:gd name="connsiteX189" fmla="*/ 1019962 w 2485572"/>
                <a:gd name="connsiteY189" fmla="*/ 1720671 h 2538970"/>
                <a:gd name="connsiteX190" fmla="*/ 1014566 w 2485572"/>
                <a:gd name="connsiteY190" fmla="*/ 1712435 h 2538970"/>
                <a:gd name="connsiteX191" fmla="*/ 1011725 w 2485572"/>
                <a:gd name="connsiteY191" fmla="*/ 1709594 h 2538970"/>
                <a:gd name="connsiteX192" fmla="*/ 983606 w 2485572"/>
                <a:gd name="connsiteY192" fmla="*/ 1692552 h 2538970"/>
                <a:gd name="connsiteX193" fmla="*/ 977925 w 2485572"/>
                <a:gd name="connsiteY193" fmla="*/ 1692552 h 2538970"/>
                <a:gd name="connsiteX194" fmla="*/ 950090 w 2485572"/>
                <a:gd name="connsiteY194" fmla="*/ 1653356 h 2538970"/>
                <a:gd name="connsiteX195" fmla="*/ 950090 w 2485572"/>
                <a:gd name="connsiteY195" fmla="*/ 1639438 h 2538970"/>
                <a:gd name="connsiteX196" fmla="*/ 952931 w 2485572"/>
                <a:gd name="connsiteY196" fmla="*/ 1636598 h 2538970"/>
                <a:gd name="connsiteX197" fmla="*/ 975369 w 2485572"/>
                <a:gd name="connsiteY197" fmla="*/ 1597401 h 2538970"/>
                <a:gd name="connsiteX198" fmla="*/ 980766 w 2485572"/>
                <a:gd name="connsiteY198" fmla="*/ 1591721 h 2538970"/>
                <a:gd name="connsiteX199" fmla="*/ 1017406 w 2485572"/>
                <a:gd name="connsiteY199" fmla="*/ 1561045 h 2538970"/>
                <a:gd name="connsiteX200" fmla="*/ 1022803 w 2485572"/>
                <a:gd name="connsiteY200" fmla="*/ 1558205 h 2538970"/>
                <a:gd name="connsiteX201" fmla="*/ 1025643 w 2485572"/>
                <a:gd name="connsiteY201" fmla="*/ 1555364 h 2538970"/>
                <a:gd name="connsiteX202" fmla="*/ 1031324 w 2485572"/>
                <a:gd name="connsiteY202" fmla="*/ 1549684 h 2538970"/>
                <a:gd name="connsiteX203" fmla="*/ 1293866 w 2485572"/>
                <a:gd name="connsiteY203" fmla="*/ 1680648 h 2538970"/>
                <a:gd name="connsiteX204" fmla="*/ 1455791 w 2485572"/>
                <a:gd name="connsiteY204" fmla="*/ 1685410 h 2538970"/>
                <a:gd name="connsiteX205" fmla="*/ 1289417 w 2485572"/>
                <a:gd name="connsiteY205" fmla="*/ 1536685 h 2538970"/>
                <a:gd name="connsiteX206" fmla="*/ 1061999 w 2485572"/>
                <a:gd name="connsiteY206" fmla="*/ 1465610 h 2538970"/>
                <a:gd name="connsiteX207" fmla="*/ 1061999 w 2485572"/>
                <a:gd name="connsiteY207" fmla="*/ 1429254 h 2538970"/>
                <a:gd name="connsiteX208" fmla="*/ 1048082 w 2485572"/>
                <a:gd name="connsiteY208" fmla="*/ 1403975 h 2538970"/>
                <a:gd name="connsiteX209" fmla="*/ 1022803 w 2485572"/>
                <a:gd name="connsiteY209" fmla="*/ 1387217 h 2538970"/>
                <a:gd name="connsiteX210" fmla="*/ 1011725 w 2485572"/>
                <a:gd name="connsiteY210" fmla="*/ 1381536 h 2538970"/>
                <a:gd name="connsiteX211" fmla="*/ 1000364 w 2485572"/>
                <a:gd name="connsiteY211" fmla="*/ 1381536 h 2538970"/>
                <a:gd name="connsiteX212" fmla="*/ 961167 w 2485572"/>
                <a:gd name="connsiteY212" fmla="*/ 1376140 h 2538970"/>
                <a:gd name="connsiteX213" fmla="*/ 924811 w 2485572"/>
                <a:gd name="connsiteY213" fmla="*/ 1367618 h 2538970"/>
                <a:gd name="connsiteX214" fmla="*/ 919131 w 2485572"/>
                <a:gd name="connsiteY214" fmla="*/ 1367618 h 2538970"/>
                <a:gd name="connsiteX215" fmla="*/ 913450 w 2485572"/>
                <a:gd name="connsiteY215" fmla="*/ 1364778 h 2538970"/>
                <a:gd name="connsiteX216" fmla="*/ 908053 w 2485572"/>
                <a:gd name="connsiteY216" fmla="*/ 1364778 h 2538970"/>
                <a:gd name="connsiteX217" fmla="*/ 877094 w 2485572"/>
                <a:gd name="connsiteY217" fmla="*/ 1381536 h 2538970"/>
                <a:gd name="connsiteX218" fmla="*/ 868857 w 2485572"/>
                <a:gd name="connsiteY218" fmla="*/ 1390057 h 2538970"/>
                <a:gd name="connsiteX219" fmla="*/ 835057 w 2485572"/>
                <a:gd name="connsiteY219" fmla="*/ 1434934 h 2538970"/>
                <a:gd name="connsiteX220" fmla="*/ 832217 w 2485572"/>
                <a:gd name="connsiteY220" fmla="*/ 1440331 h 2538970"/>
                <a:gd name="connsiteX221" fmla="*/ 832217 w 2485572"/>
                <a:gd name="connsiteY221" fmla="*/ 1446012 h 2538970"/>
                <a:gd name="connsiteX222" fmla="*/ 767741 w 2485572"/>
                <a:gd name="connsiteY222" fmla="*/ 1513327 h 2538970"/>
                <a:gd name="connsiteX223" fmla="*/ 711787 w 2485572"/>
                <a:gd name="connsiteY223" fmla="*/ 1535766 h 2538970"/>
                <a:gd name="connsiteX224" fmla="*/ 686508 w 2485572"/>
                <a:gd name="connsiteY224" fmla="*/ 1541447 h 2538970"/>
                <a:gd name="connsiteX225" fmla="*/ 661513 w 2485572"/>
                <a:gd name="connsiteY225" fmla="*/ 1549684 h 2538970"/>
                <a:gd name="connsiteX226" fmla="*/ 658672 w 2485572"/>
                <a:gd name="connsiteY226" fmla="*/ 1552524 h 2538970"/>
                <a:gd name="connsiteX227" fmla="*/ 652992 w 2485572"/>
                <a:gd name="connsiteY227" fmla="*/ 1555364 h 2538970"/>
                <a:gd name="connsiteX228" fmla="*/ 624873 w 2485572"/>
                <a:gd name="connsiteY228" fmla="*/ 1561045 h 2538970"/>
                <a:gd name="connsiteX229" fmla="*/ 619476 w 2485572"/>
                <a:gd name="connsiteY229" fmla="*/ 1558205 h 2538970"/>
                <a:gd name="connsiteX230" fmla="*/ 616636 w 2485572"/>
                <a:gd name="connsiteY230" fmla="*/ 1555364 h 2538970"/>
                <a:gd name="connsiteX231" fmla="*/ 597037 w 2485572"/>
                <a:gd name="connsiteY231" fmla="*/ 1532926 h 2538970"/>
                <a:gd name="connsiteX232" fmla="*/ 594197 w 2485572"/>
                <a:gd name="connsiteY232" fmla="*/ 1521848 h 2538970"/>
                <a:gd name="connsiteX233" fmla="*/ 591357 w 2485572"/>
                <a:gd name="connsiteY233" fmla="*/ 1519008 h 2538970"/>
                <a:gd name="connsiteX234" fmla="*/ 566078 w 2485572"/>
                <a:gd name="connsiteY234" fmla="*/ 1482368 h 2538970"/>
                <a:gd name="connsiteX235" fmla="*/ 560397 w 2485572"/>
                <a:gd name="connsiteY235" fmla="*/ 1471291 h 2538970"/>
                <a:gd name="connsiteX236" fmla="*/ 555000 w 2485572"/>
                <a:gd name="connsiteY236" fmla="*/ 1465610 h 2538970"/>
                <a:gd name="connsiteX237" fmla="*/ 498762 w 2485572"/>
                <a:gd name="connsiteY237" fmla="*/ 1432094 h 2538970"/>
                <a:gd name="connsiteX238" fmla="*/ 490525 w 2485572"/>
                <a:gd name="connsiteY238" fmla="*/ 1429254 h 2538970"/>
                <a:gd name="connsiteX239" fmla="*/ 487685 w 2485572"/>
                <a:gd name="connsiteY239" fmla="*/ 1429254 h 2538970"/>
                <a:gd name="connsiteX240" fmla="*/ 462406 w 2485572"/>
                <a:gd name="connsiteY240" fmla="*/ 1426413 h 2538970"/>
                <a:gd name="connsiteX241" fmla="*/ 400770 w 2485572"/>
                <a:gd name="connsiteY241" fmla="*/ 1426413 h 2538970"/>
                <a:gd name="connsiteX242" fmla="*/ 392250 w 2485572"/>
                <a:gd name="connsiteY242" fmla="*/ 1423573 h 2538970"/>
                <a:gd name="connsiteX243" fmla="*/ 384013 w 2485572"/>
                <a:gd name="connsiteY243" fmla="*/ 1420733 h 2538970"/>
                <a:gd name="connsiteX244" fmla="*/ 375492 w 2485572"/>
                <a:gd name="connsiteY244" fmla="*/ 1420733 h 2538970"/>
                <a:gd name="connsiteX245" fmla="*/ 319537 w 2485572"/>
                <a:gd name="connsiteY245" fmla="*/ 1409655 h 2538970"/>
                <a:gd name="connsiteX246" fmla="*/ 313856 w 2485572"/>
                <a:gd name="connsiteY246" fmla="*/ 1406815 h 2538970"/>
                <a:gd name="connsiteX247" fmla="*/ 308176 w 2485572"/>
                <a:gd name="connsiteY247" fmla="*/ 1406815 h 2538970"/>
                <a:gd name="connsiteX248" fmla="*/ 297098 w 2485572"/>
                <a:gd name="connsiteY248" fmla="*/ 1401134 h 2538970"/>
                <a:gd name="connsiteX249" fmla="*/ 221546 w 2485572"/>
                <a:gd name="connsiteY249" fmla="*/ 1392898 h 2538970"/>
                <a:gd name="connsiteX250" fmla="*/ 213025 w 2485572"/>
                <a:gd name="connsiteY250" fmla="*/ 1392898 h 2538970"/>
                <a:gd name="connsiteX251" fmla="*/ 204504 w 2485572"/>
                <a:gd name="connsiteY251" fmla="*/ 1395738 h 2538970"/>
                <a:gd name="connsiteX252" fmla="*/ 154230 w 2485572"/>
                <a:gd name="connsiteY252" fmla="*/ 1406815 h 2538970"/>
                <a:gd name="connsiteX253" fmla="*/ 148549 w 2485572"/>
                <a:gd name="connsiteY253" fmla="*/ 1403975 h 2538970"/>
                <a:gd name="connsiteX254" fmla="*/ 137472 w 2485572"/>
                <a:gd name="connsiteY254" fmla="*/ 1398294 h 2538970"/>
                <a:gd name="connsiteX255" fmla="*/ 131791 w 2485572"/>
                <a:gd name="connsiteY255" fmla="*/ 1398294 h 2538970"/>
                <a:gd name="connsiteX256" fmla="*/ 67316 w 2485572"/>
                <a:gd name="connsiteY256" fmla="*/ 1418177 h 2538970"/>
                <a:gd name="connsiteX257" fmla="*/ 58795 w 2485572"/>
                <a:gd name="connsiteY257" fmla="*/ 1420733 h 2538970"/>
                <a:gd name="connsiteX258" fmla="*/ 50558 w 2485572"/>
                <a:gd name="connsiteY258" fmla="*/ 1423573 h 2538970"/>
                <a:gd name="connsiteX259" fmla="*/ 42037 w 2485572"/>
                <a:gd name="connsiteY259" fmla="*/ 1423573 h 2538970"/>
                <a:gd name="connsiteX260" fmla="*/ 5681 w 2485572"/>
                <a:gd name="connsiteY260" fmla="*/ 1432094 h 2538970"/>
                <a:gd name="connsiteX261" fmla="*/ 2840 w 2485572"/>
                <a:gd name="connsiteY261" fmla="*/ 1403975 h 2538970"/>
                <a:gd name="connsiteX262" fmla="*/ 0 w 2485572"/>
                <a:gd name="connsiteY262" fmla="*/ 1395738 h 2538970"/>
                <a:gd name="connsiteX263" fmla="*/ 5681 w 2485572"/>
                <a:gd name="connsiteY263" fmla="*/ 1373299 h 2538970"/>
                <a:gd name="connsiteX264" fmla="*/ 5681 w 2485572"/>
                <a:gd name="connsiteY264" fmla="*/ 1361938 h 2538970"/>
                <a:gd name="connsiteX265" fmla="*/ 11361 w 2485572"/>
                <a:gd name="connsiteY265" fmla="*/ 1345180 h 2538970"/>
                <a:gd name="connsiteX266" fmla="*/ 42037 w 2485572"/>
                <a:gd name="connsiteY266" fmla="*/ 1305983 h 2538970"/>
                <a:gd name="connsiteX267" fmla="*/ 47718 w 2485572"/>
                <a:gd name="connsiteY267" fmla="*/ 1294622 h 2538970"/>
                <a:gd name="connsiteX268" fmla="*/ 39197 w 2485572"/>
                <a:gd name="connsiteY268" fmla="*/ 1275024 h 2538970"/>
                <a:gd name="connsiteX269" fmla="*/ 33516 w 2485572"/>
                <a:gd name="connsiteY269" fmla="*/ 1269627 h 2538970"/>
                <a:gd name="connsiteX270" fmla="*/ 33516 w 2485572"/>
                <a:gd name="connsiteY270" fmla="*/ 1244348 h 2538970"/>
                <a:gd name="connsiteX271" fmla="*/ 64475 w 2485572"/>
                <a:gd name="connsiteY271" fmla="*/ 1213389 h 2538970"/>
                <a:gd name="connsiteX272" fmla="*/ 81233 w 2485572"/>
                <a:gd name="connsiteY272" fmla="*/ 1199471 h 2538970"/>
                <a:gd name="connsiteX273" fmla="*/ 86914 w 2485572"/>
                <a:gd name="connsiteY273" fmla="*/ 1190950 h 2538970"/>
                <a:gd name="connsiteX274" fmla="*/ 97991 w 2485572"/>
                <a:gd name="connsiteY274" fmla="*/ 1160275 h 2538970"/>
                <a:gd name="connsiteX275" fmla="*/ 95435 w 2485572"/>
                <a:gd name="connsiteY275" fmla="*/ 1151753 h 2538970"/>
                <a:gd name="connsiteX276" fmla="*/ 95435 w 2485572"/>
                <a:gd name="connsiteY276" fmla="*/ 1121078 h 2538970"/>
                <a:gd name="connsiteX277" fmla="*/ 100832 w 2485572"/>
                <a:gd name="connsiteY277" fmla="*/ 1112557 h 2538970"/>
                <a:gd name="connsiteX278" fmla="*/ 103672 w 2485572"/>
                <a:gd name="connsiteY278" fmla="*/ 1106876 h 2538970"/>
                <a:gd name="connsiteX279" fmla="*/ 154230 w 2485572"/>
                <a:gd name="connsiteY279" fmla="*/ 1070520 h 2538970"/>
                <a:gd name="connsiteX280" fmla="*/ 176668 w 2485572"/>
                <a:gd name="connsiteY280" fmla="*/ 1045241 h 2538970"/>
                <a:gd name="connsiteX281" fmla="*/ 176668 w 2485572"/>
                <a:gd name="connsiteY281" fmla="*/ 1037004 h 2538970"/>
                <a:gd name="connsiteX282" fmla="*/ 173828 w 2485572"/>
                <a:gd name="connsiteY282" fmla="*/ 1028483 h 2538970"/>
                <a:gd name="connsiteX283" fmla="*/ 157070 w 2485572"/>
                <a:gd name="connsiteY283" fmla="*/ 1008885 h 2538970"/>
                <a:gd name="connsiteX284" fmla="*/ 154230 w 2485572"/>
                <a:gd name="connsiteY284" fmla="*/ 1000648 h 2538970"/>
                <a:gd name="connsiteX285" fmla="*/ 157070 w 2485572"/>
                <a:gd name="connsiteY285" fmla="*/ 964008 h 2538970"/>
                <a:gd name="connsiteX286" fmla="*/ 154230 w 2485572"/>
                <a:gd name="connsiteY286" fmla="*/ 955771 h 2538970"/>
                <a:gd name="connsiteX287" fmla="*/ 126111 w 2485572"/>
                <a:gd name="connsiteY287" fmla="*/ 930492 h 2538970"/>
                <a:gd name="connsiteX288" fmla="*/ 112193 w 2485572"/>
                <a:gd name="connsiteY288" fmla="*/ 927652 h 2538970"/>
                <a:gd name="connsiteX289" fmla="*/ 109353 w 2485572"/>
                <a:gd name="connsiteY289" fmla="*/ 921971 h 2538970"/>
                <a:gd name="connsiteX290" fmla="*/ 109353 w 2485572"/>
                <a:gd name="connsiteY290" fmla="*/ 908053 h 2538970"/>
                <a:gd name="connsiteX291" fmla="*/ 117590 w 2485572"/>
                <a:gd name="connsiteY291" fmla="*/ 891295 h 2538970"/>
                <a:gd name="connsiteX292" fmla="*/ 123270 w 2485572"/>
                <a:gd name="connsiteY292" fmla="*/ 885615 h 2538970"/>
                <a:gd name="connsiteX293" fmla="*/ 148549 w 2485572"/>
                <a:gd name="connsiteY293" fmla="*/ 866016 h 2538970"/>
                <a:gd name="connsiteX294" fmla="*/ 128951 w 2485572"/>
                <a:gd name="connsiteY294" fmla="*/ 840738 h 2538970"/>
                <a:gd name="connsiteX295" fmla="*/ 126111 w 2485572"/>
                <a:gd name="connsiteY295" fmla="*/ 821139 h 2538970"/>
                <a:gd name="connsiteX296" fmla="*/ 140028 w 2485572"/>
                <a:gd name="connsiteY296" fmla="*/ 812618 h 2538970"/>
                <a:gd name="connsiteX297" fmla="*/ 142869 w 2485572"/>
                <a:gd name="connsiteY297" fmla="*/ 790464 h 2538970"/>
                <a:gd name="connsiteX298" fmla="*/ 154230 w 2485572"/>
                <a:gd name="connsiteY298" fmla="*/ 773422 h 2538970"/>
                <a:gd name="connsiteX299" fmla="*/ 157070 w 2485572"/>
                <a:gd name="connsiteY299" fmla="*/ 762344 h 2538970"/>
                <a:gd name="connsiteX300" fmla="*/ 157070 w 2485572"/>
                <a:gd name="connsiteY300" fmla="*/ 753824 h 2538970"/>
                <a:gd name="connsiteX301" fmla="*/ 145709 w 2485572"/>
                <a:gd name="connsiteY301" fmla="*/ 731385 h 2538970"/>
                <a:gd name="connsiteX302" fmla="*/ 145709 w 2485572"/>
                <a:gd name="connsiteY302" fmla="*/ 723148 h 2538970"/>
                <a:gd name="connsiteX303" fmla="*/ 159627 w 2485572"/>
                <a:gd name="connsiteY303" fmla="*/ 714627 h 2538970"/>
                <a:gd name="connsiteX304" fmla="*/ 204504 w 2485572"/>
                <a:gd name="connsiteY304" fmla="*/ 708946 h 2538970"/>
                <a:gd name="connsiteX305" fmla="*/ 232623 w 2485572"/>
                <a:gd name="connsiteY305" fmla="*/ 678271 h 2538970"/>
                <a:gd name="connsiteX306" fmla="*/ 232623 w 2485572"/>
                <a:gd name="connsiteY306" fmla="*/ 666909 h 2538970"/>
                <a:gd name="connsiteX307" fmla="*/ 215865 w 2485572"/>
                <a:gd name="connsiteY307" fmla="*/ 644755 h 2538970"/>
                <a:gd name="connsiteX308" fmla="*/ 218705 w 2485572"/>
                <a:gd name="connsiteY308" fmla="*/ 613795 h 2538970"/>
                <a:gd name="connsiteX309" fmla="*/ 241144 w 2485572"/>
                <a:gd name="connsiteY309" fmla="*/ 582836 h 2538970"/>
                <a:gd name="connsiteX310" fmla="*/ 252221 w 2485572"/>
                <a:gd name="connsiteY310" fmla="*/ 571758 h 2538970"/>
                <a:gd name="connsiteX311" fmla="*/ 285737 w 2485572"/>
                <a:gd name="connsiteY311" fmla="*/ 524041 h 2538970"/>
                <a:gd name="connsiteX312" fmla="*/ 291418 w 2485572"/>
                <a:gd name="connsiteY312" fmla="*/ 518644 h 2538970"/>
                <a:gd name="connsiteX313" fmla="*/ 322377 w 2485572"/>
                <a:gd name="connsiteY313" fmla="*/ 518644 h 2538970"/>
                <a:gd name="connsiteX314" fmla="*/ 333455 w 2485572"/>
                <a:gd name="connsiteY314" fmla="*/ 510123 h 2538970"/>
                <a:gd name="connsiteX315" fmla="*/ 341976 w 2485572"/>
                <a:gd name="connsiteY315" fmla="*/ 482004 h 2538970"/>
                <a:gd name="connsiteX316" fmla="*/ 347372 w 2485572"/>
                <a:gd name="connsiteY316" fmla="*/ 476607 h 2538970"/>
                <a:gd name="connsiteX317" fmla="*/ 386853 w 2485572"/>
                <a:gd name="connsiteY317" fmla="*/ 459565 h 2538970"/>
                <a:gd name="connsiteX318" fmla="*/ 389409 w 2485572"/>
                <a:gd name="connsiteY318" fmla="*/ 454169 h 2538970"/>
                <a:gd name="connsiteX319" fmla="*/ 400770 w 2485572"/>
                <a:gd name="connsiteY319" fmla="*/ 434570 h 2538970"/>
                <a:gd name="connsiteX320" fmla="*/ 414688 w 2485572"/>
                <a:gd name="connsiteY320" fmla="*/ 392534 h 2538970"/>
                <a:gd name="connsiteX321" fmla="*/ 428890 w 2485572"/>
                <a:gd name="connsiteY321" fmla="*/ 341976 h 2538970"/>
                <a:gd name="connsiteX322" fmla="*/ 434286 w 2485572"/>
                <a:gd name="connsiteY322" fmla="*/ 255062 h 2538970"/>
                <a:gd name="connsiteX323" fmla="*/ 437127 w 2485572"/>
                <a:gd name="connsiteY323" fmla="*/ 252221 h 2538970"/>
                <a:gd name="connsiteX324" fmla="*/ 448488 w 2485572"/>
                <a:gd name="connsiteY324" fmla="*/ 235463 h 2538970"/>
                <a:gd name="connsiteX325" fmla="*/ 468086 w 2485572"/>
                <a:gd name="connsiteY325" fmla="*/ 221546 h 2538970"/>
                <a:gd name="connsiteX326" fmla="*/ 501602 w 2485572"/>
                <a:gd name="connsiteY326" fmla="*/ 215865 h 2538970"/>
                <a:gd name="connsiteX327" fmla="*/ 512964 w 2485572"/>
                <a:gd name="connsiteY327" fmla="*/ 213025 h 2538970"/>
                <a:gd name="connsiteX328" fmla="*/ 555000 w 2485572"/>
                <a:gd name="connsiteY328" fmla="*/ 187746 h 2538970"/>
                <a:gd name="connsiteX329" fmla="*/ 557557 w 2485572"/>
                <a:gd name="connsiteY329" fmla="*/ 182349 h 2538970"/>
                <a:gd name="connsiteX330" fmla="*/ 602434 w 2485572"/>
                <a:gd name="connsiteY330" fmla="*/ 131791 h 2538970"/>
                <a:gd name="connsiteX331" fmla="*/ 605274 w 2485572"/>
                <a:gd name="connsiteY331" fmla="*/ 123270 h 2538970"/>
                <a:gd name="connsiteX332" fmla="*/ 594197 w 2485572"/>
                <a:gd name="connsiteY332" fmla="*/ 70156 h 2538970"/>
                <a:gd name="connsiteX333" fmla="*/ 650151 w 2485572"/>
                <a:gd name="connsiteY333" fmla="*/ 92595 h 2538970"/>
                <a:gd name="connsiteX334" fmla="*/ 664069 w 2485572"/>
                <a:gd name="connsiteY334" fmla="*/ 92595 h 2538970"/>
                <a:gd name="connsiteX335" fmla="*/ 689348 w 2485572"/>
                <a:gd name="connsiteY335" fmla="*/ 98275 h 2538970"/>
                <a:gd name="connsiteX336" fmla="*/ 723148 w 2485572"/>
                <a:gd name="connsiteY336" fmla="*/ 89754 h 2538970"/>
                <a:gd name="connsiteX337" fmla="*/ 725704 w 2485572"/>
                <a:gd name="connsiteY337" fmla="*/ 92595 h 2538970"/>
                <a:gd name="connsiteX338" fmla="*/ 731385 w 2485572"/>
                <a:gd name="connsiteY338" fmla="*/ 92595 h 2538970"/>
                <a:gd name="connsiteX339" fmla="*/ 737065 w 2485572"/>
                <a:gd name="connsiteY339" fmla="*/ 95435 h 2538970"/>
                <a:gd name="connsiteX340" fmla="*/ 742746 w 2485572"/>
                <a:gd name="connsiteY340" fmla="*/ 95435 h 2538970"/>
                <a:gd name="connsiteX341" fmla="*/ 779102 w 2485572"/>
                <a:gd name="connsiteY341" fmla="*/ 75837 h 2538970"/>
                <a:gd name="connsiteX342" fmla="*/ 818299 w 2485572"/>
                <a:gd name="connsiteY342" fmla="*/ 39197 h 2538970"/>
                <a:gd name="connsiteX343" fmla="*/ 823980 w 2485572"/>
                <a:gd name="connsiteY343" fmla="*/ 33800 h 2538970"/>
                <a:gd name="connsiteX344" fmla="*/ 851815 w 2485572"/>
                <a:gd name="connsiteY344" fmla="*/ 19598 h 2538970"/>
                <a:gd name="connsiteX345" fmla="*/ 854655 w 2485572"/>
                <a:gd name="connsiteY345" fmla="*/ 14202 h 2538970"/>
                <a:gd name="connsiteX346" fmla="*/ 888455 w 2485572"/>
                <a:gd name="connsiteY346" fmla="*/ 8521 h 2538970"/>
                <a:gd name="connsiteX347" fmla="*/ 893852 w 2485572"/>
                <a:gd name="connsiteY347" fmla="*/ 11361 h 2538970"/>
                <a:gd name="connsiteX348" fmla="*/ 933332 w 2485572"/>
                <a:gd name="connsiteY348" fmla="*/ 36640 h 2538970"/>
                <a:gd name="connsiteX349" fmla="*/ 938729 w 2485572"/>
                <a:gd name="connsiteY349" fmla="*/ 42037 h 2538970"/>
                <a:gd name="connsiteX350" fmla="*/ 969689 w 2485572"/>
                <a:gd name="connsiteY350" fmla="*/ 61635 h 2538970"/>
                <a:gd name="connsiteX351" fmla="*/ 972529 w 2485572"/>
                <a:gd name="connsiteY351" fmla="*/ 64475 h 2538970"/>
                <a:gd name="connsiteX352" fmla="*/ 977925 w 2485572"/>
                <a:gd name="connsiteY352" fmla="*/ 67316 h 2538970"/>
                <a:gd name="connsiteX353" fmla="*/ 1011725 w 2485572"/>
                <a:gd name="connsiteY353" fmla="*/ 67316 h 2538970"/>
                <a:gd name="connsiteX354" fmla="*/ 1031324 w 2485572"/>
                <a:gd name="connsiteY354" fmla="*/ 64475 h 2538970"/>
                <a:gd name="connsiteX355" fmla="*/ 1042401 w 2485572"/>
                <a:gd name="connsiteY355" fmla="*/ 64475 h 2538970"/>
                <a:gd name="connsiteX356" fmla="*/ 1104036 w 2485572"/>
                <a:gd name="connsiteY356" fmla="*/ 70156 h 2538970"/>
                <a:gd name="connsiteX357" fmla="*/ 1109717 w 2485572"/>
                <a:gd name="connsiteY357" fmla="*/ 75837 h 2538970"/>
                <a:gd name="connsiteX358" fmla="*/ 1118238 w 2485572"/>
                <a:gd name="connsiteY358" fmla="*/ 81233 h 2538970"/>
                <a:gd name="connsiteX359" fmla="*/ 1121078 w 2485572"/>
                <a:gd name="connsiteY359" fmla="*/ 84074 h 2538970"/>
                <a:gd name="connsiteX360" fmla="*/ 1143517 w 2485572"/>
                <a:gd name="connsiteY360" fmla="*/ 95435 h 2538970"/>
                <a:gd name="connsiteX361" fmla="*/ 1151754 w 2485572"/>
                <a:gd name="connsiteY361" fmla="*/ 100832 h 2538970"/>
                <a:gd name="connsiteX362" fmla="*/ 1171352 w 2485572"/>
                <a:gd name="connsiteY362" fmla="*/ 100832 h 2538970"/>
                <a:gd name="connsiteX363" fmla="*/ 1174192 w 2485572"/>
                <a:gd name="connsiteY363" fmla="*/ 98275 h 2538970"/>
                <a:gd name="connsiteX364" fmla="*/ 1188110 w 2485572"/>
                <a:gd name="connsiteY364" fmla="*/ 89754 h 2538970"/>
                <a:gd name="connsiteX365" fmla="*/ 1193791 w 2485572"/>
                <a:gd name="connsiteY365" fmla="*/ 84074 h 2538970"/>
                <a:gd name="connsiteX366" fmla="*/ 1238668 w 2485572"/>
                <a:gd name="connsiteY366" fmla="*/ 75837 h 2538970"/>
                <a:gd name="connsiteX367" fmla="*/ 1244348 w 2485572"/>
                <a:gd name="connsiteY367" fmla="*/ 78677 h 2538970"/>
                <a:gd name="connsiteX368" fmla="*/ 1272184 w 2485572"/>
                <a:gd name="connsiteY368" fmla="*/ 75837 h 2538970"/>
                <a:gd name="connsiteX369" fmla="*/ 1280705 w 2485572"/>
                <a:gd name="connsiteY369" fmla="*/ 72996 h 2538970"/>
                <a:gd name="connsiteX370" fmla="*/ 1286385 w 2485572"/>
                <a:gd name="connsiteY370" fmla="*/ 72996 h 2538970"/>
                <a:gd name="connsiteX371" fmla="*/ 1348020 w 2485572"/>
                <a:gd name="connsiteY371" fmla="*/ 50558 h 2538970"/>
                <a:gd name="connsiteX372" fmla="*/ 1350861 w 2485572"/>
                <a:gd name="connsiteY372" fmla="*/ 50558 h 2538970"/>
                <a:gd name="connsiteX373" fmla="*/ 1392898 w 2485572"/>
                <a:gd name="connsiteY373" fmla="*/ 39197 h 2538970"/>
                <a:gd name="connsiteX374" fmla="*/ 1406815 w 2485572"/>
                <a:gd name="connsiteY374" fmla="*/ 39197 h 2538970"/>
                <a:gd name="connsiteX375" fmla="*/ 1459929 w 2485572"/>
                <a:gd name="connsiteY375" fmla="*/ 36640 h 2538970"/>
                <a:gd name="connsiteX376" fmla="*/ 1468450 w 2485572"/>
                <a:gd name="connsiteY376" fmla="*/ 36640 h 2538970"/>
                <a:gd name="connsiteX377" fmla="*/ 1474131 w 2485572"/>
                <a:gd name="connsiteY377" fmla="*/ 33800 h 2538970"/>
                <a:gd name="connsiteX378" fmla="*/ 1479528 w 2485572"/>
                <a:gd name="connsiteY378" fmla="*/ 30960 h 2538970"/>
                <a:gd name="connsiteX379" fmla="*/ 1485208 w 2485572"/>
                <a:gd name="connsiteY379" fmla="*/ 30960 h 2538970"/>
                <a:gd name="connsiteX380" fmla="*/ 1544003 w 2485572"/>
                <a:gd name="connsiteY380" fmla="*/ 16758 h 2538970"/>
                <a:gd name="connsiteX381" fmla="*/ 1549684 w 2485572"/>
                <a:gd name="connsiteY381" fmla="*/ 14202 h 2538970"/>
                <a:gd name="connsiteX382" fmla="*/ 1555364 w 2485572"/>
                <a:gd name="connsiteY382" fmla="*/ 14202 h 2538970"/>
                <a:gd name="connsiteX383" fmla="*/ 1563601 w 2485572"/>
                <a:gd name="connsiteY383" fmla="*/ 11361 h 2538970"/>
                <a:gd name="connsiteX384" fmla="*/ 1614159 w 2485572"/>
                <a:gd name="connsiteY384" fmla="*/ 22439 h 2538970"/>
                <a:gd name="connsiteX385" fmla="*/ 1619840 w 2485572"/>
                <a:gd name="connsiteY385" fmla="*/ 19598 h 2538970"/>
                <a:gd name="connsiteX386" fmla="*/ 1630917 w 2485572"/>
                <a:gd name="connsiteY386" fmla="*/ 16758 h 2538970"/>
                <a:gd name="connsiteX387" fmla="*/ 1645119 w 2485572"/>
                <a:gd name="connsiteY387" fmla="*/ 8521 h 2538970"/>
                <a:gd name="connsiteX388" fmla="*/ 1653356 w 2485572"/>
                <a:gd name="connsiteY388" fmla="*/ 5681 h 2538970"/>
                <a:gd name="connsiteX389" fmla="*/ 1689712 w 2485572"/>
                <a:gd name="connsiteY389" fmla="*/ 0 h 2538970"/>
                <a:gd name="connsiteX390" fmla="*/ 1698233 w 2485572"/>
                <a:gd name="connsiteY390" fmla="*/ 11361 h 2538970"/>
                <a:gd name="connsiteX391" fmla="*/ 1703914 w 2485572"/>
                <a:gd name="connsiteY391" fmla="*/ 14202 h 2538970"/>
                <a:gd name="connsiteX392" fmla="*/ 1709310 w 2485572"/>
                <a:gd name="connsiteY392" fmla="*/ 16758 h 2538970"/>
                <a:gd name="connsiteX393" fmla="*/ 1717831 w 2485572"/>
                <a:gd name="connsiteY393" fmla="*/ 16758 h 2538970"/>
                <a:gd name="connsiteX394" fmla="*/ 1757028 w 2485572"/>
                <a:gd name="connsiteY394" fmla="*/ 22439 h 2538970"/>
                <a:gd name="connsiteX395" fmla="*/ 1762708 w 2485572"/>
                <a:gd name="connsiteY395" fmla="*/ 25279 h 2538970"/>
                <a:gd name="connsiteX396" fmla="*/ 1768389 w 2485572"/>
                <a:gd name="connsiteY396" fmla="*/ 25279 h 2538970"/>
                <a:gd name="connsiteX397" fmla="*/ 1787987 w 2485572"/>
                <a:gd name="connsiteY397" fmla="*/ 33800 h 2538970"/>
                <a:gd name="connsiteX398" fmla="*/ 1793384 w 2485572"/>
                <a:gd name="connsiteY398" fmla="*/ 33800 h 2538970"/>
                <a:gd name="connsiteX399" fmla="*/ 1801905 w 2485572"/>
                <a:gd name="connsiteY399" fmla="*/ 36640 h 2538970"/>
                <a:gd name="connsiteX400" fmla="*/ 1835421 w 2485572"/>
                <a:gd name="connsiteY400" fmla="*/ 42037 h 2538970"/>
                <a:gd name="connsiteX401" fmla="*/ 1891659 w 2485572"/>
                <a:gd name="connsiteY401" fmla="*/ 61635 h 2538970"/>
                <a:gd name="connsiteX402" fmla="*/ 1897340 w 2485572"/>
                <a:gd name="connsiteY402" fmla="*/ 64475 h 2538970"/>
                <a:gd name="connsiteX403" fmla="*/ 1899896 w 2485572"/>
                <a:gd name="connsiteY403" fmla="*/ 67316 h 2538970"/>
                <a:gd name="connsiteX404" fmla="*/ 1944774 w 2485572"/>
                <a:gd name="connsiteY404" fmla="*/ 123270 h 2538970"/>
                <a:gd name="connsiteX405" fmla="*/ 1947614 w 2485572"/>
                <a:gd name="connsiteY405" fmla="*/ 128951 h 2538970"/>
                <a:gd name="connsiteX406" fmla="*/ 1950454 w 2485572"/>
                <a:gd name="connsiteY406" fmla="*/ 131791 h 2538970"/>
                <a:gd name="connsiteX407" fmla="*/ 1956135 w 2485572"/>
                <a:gd name="connsiteY407" fmla="*/ 140312 h 2538970"/>
                <a:gd name="connsiteX408" fmla="*/ 1958975 w 2485572"/>
                <a:gd name="connsiteY408" fmla="*/ 145709 h 2538970"/>
                <a:gd name="connsiteX409" fmla="*/ 1961532 w 2485572"/>
                <a:gd name="connsiteY409" fmla="*/ 154230 h 2538970"/>
                <a:gd name="connsiteX410" fmla="*/ 1998172 w 2485572"/>
                <a:gd name="connsiteY410" fmla="*/ 204788 h 2538970"/>
                <a:gd name="connsiteX411" fmla="*/ 2003569 w 2485572"/>
                <a:gd name="connsiteY411" fmla="*/ 207344 h 2538970"/>
                <a:gd name="connsiteX412" fmla="*/ 2009249 w 2485572"/>
                <a:gd name="connsiteY412" fmla="*/ 210184 h 2538970"/>
                <a:gd name="connsiteX413" fmla="*/ 2017770 w 2485572"/>
                <a:gd name="connsiteY413" fmla="*/ 210184 h 2538970"/>
                <a:gd name="connsiteX414" fmla="*/ 2026007 w 2485572"/>
                <a:gd name="connsiteY414" fmla="*/ 213025 h 2538970"/>
                <a:gd name="connsiteX415" fmla="*/ 2037368 w 2485572"/>
                <a:gd name="connsiteY415" fmla="*/ 215865 h 2538970"/>
                <a:gd name="connsiteX416" fmla="*/ 2099003 w 2485572"/>
                <a:gd name="connsiteY416" fmla="*/ 221546 h 2538970"/>
                <a:gd name="connsiteX417" fmla="*/ 2104684 w 2485572"/>
                <a:gd name="connsiteY417" fmla="*/ 224386 h 2538970"/>
                <a:gd name="connsiteX418" fmla="*/ 2112921 w 2485572"/>
                <a:gd name="connsiteY418" fmla="*/ 224386 h 2538970"/>
                <a:gd name="connsiteX419" fmla="*/ 2124283 w 2485572"/>
                <a:gd name="connsiteY419" fmla="*/ 229783 h 2538970"/>
                <a:gd name="connsiteX420" fmla="*/ 2177397 w 2485572"/>
                <a:gd name="connsiteY420" fmla="*/ 229783 h 2538970"/>
                <a:gd name="connsiteX421" fmla="*/ 2185918 w 2485572"/>
                <a:gd name="connsiteY421" fmla="*/ 232623 h 2538970"/>
                <a:gd name="connsiteX422" fmla="*/ 2213753 w 2485572"/>
                <a:gd name="connsiteY422" fmla="*/ 226942 h 2538970"/>
                <a:gd name="connsiteX423" fmla="*/ 2219434 w 2485572"/>
                <a:gd name="connsiteY423" fmla="*/ 224386 h 2538970"/>
                <a:gd name="connsiteX424" fmla="*/ 2241872 w 2485572"/>
                <a:gd name="connsiteY424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95270 w 2485572"/>
                <a:gd name="connsiteY70" fmla="*/ 2085086 h 2538970"/>
                <a:gd name="connsiteX71" fmla="*/ 2295270 w 2485572"/>
                <a:gd name="connsiteY71" fmla="*/ 2087926 h 2538970"/>
                <a:gd name="connsiteX72" fmla="*/ 2275388 w 2485572"/>
                <a:gd name="connsiteY72" fmla="*/ 2127123 h 2538970"/>
                <a:gd name="connsiteX73" fmla="*/ 2275388 w 2485572"/>
                <a:gd name="connsiteY73" fmla="*/ 2132519 h 2538970"/>
                <a:gd name="connsiteX74" fmla="*/ 2272832 w 2485572"/>
                <a:gd name="connsiteY74" fmla="*/ 2138200 h 2538970"/>
                <a:gd name="connsiteX75" fmla="*/ 2283909 w 2485572"/>
                <a:gd name="connsiteY75" fmla="*/ 2172000 h 2538970"/>
                <a:gd name="connsiteX76" fmla="*/ 2295270 w 2485572"/>
                <a:gd name="connsiteY76" fmla="*/ 2199835 h 2538970"/>
                <a:gd name="connsiteX77" fmla="*/ 2295270 w 2485572"/>
                <a:gd name="connsiteY77" fmla="*/ 2205516 h 2538970"/>
                <a:gd name="connsiteX78" fmla="*/ 2297827 w 2485572"/>
                <a:gd name="connsiteY78" fmla="*/ 2211196 h 2538970"/>
                <a:gd name="connsiteX79" fmla="*/ 2295270 w 2485572"/>
                <a:gd name="connsiteY79" fmla="*/ 2216593 h 2538970"/>
                <a:gd name="connsiteX80" fmla="*/ 2275388 w 2485572"/>
                <a:gd name="connsiteY80" fmla="*/ 2272832 h 2538970"/>
                <a:gd name="connsiteX81" fmla="*/ 2275388 w 2485572"/>
                <a:gd name="connsiteY81" fmla="*/ 2278512 h 2538970"/>
                <a:gd name="connsiteX82" fmla="*/ 2272832 w 2485572"/>
                <a:gd name="connsiteY82" fmla="*/ 2283909 h 2538970"/>
                <a:gd name="connsiteX83" fmla="*/ 2269991 w 2485572"/>
                <a:gd name="connsiteY83" fmla="*/ 2312028 h 2538970"/>
                <a:gd name="connsiteX84" fmla="*/ 2269991 w 2485572"/>
                <a:gd name="connsiteY84" fmla="*/ 2317709 h 2538970"/>
                <a:gd name="connsiteX85" fmla="*/ 2278228 w 2485572"/>
                <a:gd name="connsiteY85" fmla="*/ 2345544 h 2538970"/>
                <a:gd name="connsiteX86" fmla="*/ 2281069 w 2485572"/>
                <a:gd name="connsiteY86" fmla="*/ 2354065 h 2538970"/>
                <a:gd name="connsiteX87" fmla="*/ 2283909 w 2485572"/>
                <a:gd name="connsiteY87" fmla="*/ 2356905 h 2538970"/>
                <a:gd name="connsiteX88" fmla="*/ 2289590 w 2485572"/>
                <a:gd name="connsiteY88" fmla="*/ 2365142 h 2538970"/>
                <a:gd name="connsiteX89" fmla="*/ 2278228 w 2485572"/>
                <a:gd name="connsiteY89" fmla="*/ 2396102 h 2538970"/>
                <a:gd name="connsiteX90" fmla="*/ 2275388 w 2485572"/>
                <a:gd name="connsiteY90" fmla="*/ 2401782 h 2538970"/>
                <a:gd name="connsiteX91" fmla="*/ 2258630 w 2485572"/>
                <a:gd name="connsiteY91" fmla="*/ 2429618 h 2538970"/>
                <a:gd name="connsiteX92" fmla="*/ 2255790 w 2485572"/>
                <a:gd name="connsiteY92" fmla="*/ 2435298 h 2538970"/>
                <a:gd name="connsiteX93" fmla="*/ 2253233 w 2485572"/>
                <a:gd name="connsiteY93" fmla="*/ 2463418 h 2538970"/>
                <a:gd name="connsiteX94" fmla="*/ 2258630 w 2485572"/>
                <a:gd name="connsiteY94" fmla="*/ 2483016 h 2538970"/>
                <a:gd name="connsiteX95" fmla="*/ 2258630 w 2485572"/>
                <a:gd name="connsiteY95" fmla="*/ 2488413 h 2538970"/>
                <a:gd name="connsiteX96" fmla="*/ 2239032 w 2485572"/>
                <a:gd name="connsiteY96" fmla="*/ 2513691 h 2538970"/>
                <a:gd name="connsiteX97" fmla="*/ 2236191 w 2485572"/>
                <a:gd name="connsiteY97" fmla="*/ 2522213 h 2538970"/>
                <a:gd name="connsiteX98" fmla="*/ 2225114 w 2485572"/>
                <a:gd name="connsiteY98" fmla="*/ 2538970 h 2538970"/>
                <a:gd name="connsiteX99" fmla="*/ 2216593 w 2485572"/>
                <a:gd name="connsiteY99" fmla="*/ 2538970 h 2538970"/>
                <a:gd name="connsiteX100" fmla="*/ 2191314 w 2485572"/>
                <a:gd name="connsiteY100" fmla="*/ 2530449 h 2538970"/>
                <a:gd name="connsiteX101" fmla="*/ 2185918 w 2485572"/>
                <a:gd name="connsiteY101" fmla="*/ 2525053 h 2538970"/>
                <a:gd name="connsiteX102" fmla="*/ 2174556 w 2485572"/>
                <a:gd name="connsiteY102" fmla="*/ 2502614 h 2538970"/>
                <a:gd name="connsiteX103" fmla="*/ 2154958 w 2485572"/>
                <a:gd name="connsiteY103" fmla="*/ 2480175 h 2538970"/>
                <a:gd name="connsiteX104" fmla="*/ 2154958 w 2485572"/>
                <a:gd name="connsiteY104" fmla="*/ 2471655 h 2538970"/>
                <a:gd name="connsiteX105" fmla="*/ 2152118 w 2485572"/>
                <a:gd name="connsiteY105" fmla="*/ 2452056 h 2538970"/>
                <a:gd name="connsiteX106" fmla="*/ 2143881 w 2485572"/>
                <a:gd name="connsiteY106" fmla="*/ 2418540 h 2538970"/>
                <a:gd name="connsiteX107" fmla="*/ 2143881 w 2485572"/>
                <a:gd name="connsiteY107" fmla="*/ 2415700 h 2538970"/>
                <a:gd name="connsiteX108" fmla="*/ 2138200 w 2485572"/>
                <a:gd name="connsiteY108" fmla="*/ 2396102 h 2538970"/>
                <a:gd name="connsiteX109" fmla="*/ 2135360 w 2485572"/>
                <a:gd name="connsiteY109" fmla="*/ 2393261 h 2538970"/>
                <a:gd name="connsiteX110" fmla="*/ 2129679 w 2485572"/>
                <a:gd name="connsiteY110" fmla="*/ 2390421 h 2538970"/>
                <a:gd name="connsiteX111" fmla="*/ 2099003 w 2485572"/>
                <a:gd name="connsiteY111" fmla="*/ 2387581 h 2538970"/>
                <a:gd name="connsiteX112" fmla="*/ 2087642 w 2485572"/>
                <a:gd name="connsiteY112" fmla="*/ 2384740 h 2538970"/>
                <a:gd name="connsiteX113" fmla="*/ 2070884 w 2485572"/>
                <a:gd name="connsiteY113" fmla="*/ 2376504 h 2538970"/>
                <a:gd name="connsiteX114" fmla="*/ 2068044 w 2485572"/>
                <a:gd name="connsiteY114" fmla="*/ 2370823 h 2538970"/>
                <a:gd name="connsiteX115" fmla="*/ 2051286 w 2485572"/>
                <a:gd name="connsiteY115" fmla="*/ 2354065 h 2538970"/>
                <a:gd name="connsiteX116" fmla="*/ 2048446 w 2485572"/>
                <a:gd name="connsiteY116" fmla="*/ 2348384 h 2538970"/>
                <a:gd name="connsiteX117" fmla="*/ 2043049 w 2485572"/>
                <a:gd name="connsiteY117" fmla="*/ 2325946 h 2538970"/>
                <a:gd name="connsiteX118" fmla="*/ 2014930 w 2485572"/>
                <a:gd name="connsiteY118" fmla="*/ 2300667 h 2538970"/>
                <a:gd name="connsiteX119" fmla="*/ 1986810 w 2485572"/>
                <a:gd name="connsiteY119" fmla="*/ 2300667 h 2538970"/>
                <a:gd name="connsiteX120" fmla="*/ 1956135 w 2485572"/>
                <a:gd name="connsiteY120" fmla="*/ 2303507 h 2538970"/>
                <a:gd name="connsiteX121" fmla="*/ 1950454 w 2485572"/>
                <a:gd name="connsiteY121" fmla="*/ 2300667 h 2538970"/>
                <a:gd name="connsiteX122" fmla="*/ 1928016 w 2485572"/>
                <a:gd name="connsiteY122" fmla="*/ 2278512 h 2538970"/>
                <a:gd name="connsiteX123" fmla="*/ 1925175 w 2485572"/>
                <a:gd name="connsiteY123" fmla="*/ 2272832 h 2538970"/>
                <a:gd name="connsiteX124" fmla="*/ 1885979 w 2485572"/>
                <a:gd name="connsiteY124" fmla="*/ 2261470 h 2538970"/>
                <a:gd name="connsiteX125" fmla="*/ 1872061 w 2485572"/>
                <a:gd name="connsiteY125" fmla="*/ 2222273 h 2538970"/>
                <a:gd name="connsiteX126" fmla="*/ 1869221 w 2485572"/>
                <a:gd name="connsiteY126" fmla="*/ 2194438 h 2538970"/>
                <a:gd name="connsiteX127" fmla="*/ 1869221 w 2485572"/>
                <a:gd name="connsiteY127" fmla="*/ 2185917 h 2538970"/>
                <a:gd name="connsiteX128" fmla="*/ 1863540 w 2485572"/>
                <a:gd name="connsiteY128" fmla="*/ 2163479 h 2538970"/>
                <a:gd name="connsiteX129" fmla="*/ 1860700 w 2485572"/>
                <a:gd name="connsiteY129" fmla="*/ 2154958 h 2538970"/>
                <a:gd name="connsiteX130" fmla="*/ 1855303 w 2485572"/>
                <a:gd name="connsiteY130" fmla="*/ 2152402 h 2538970"/>
                <a:gd name="connsiteX131" fmla="*/ 1813266 w 2485572"/>
                <a:gd name="connsiteY131" fmla="*/ 2166319 h 2538970"/>
                <a:gd name="connsiteX132" fmla="*/ 1810426 w 2485572"/>
                <a:gd name="connsiteY132" fmla="*/ 2177397 h 2538970"/>
                <a:gd name="connsiteX133" fmla="*/ 1818663 w 2485572"/>
                <a:gd name="connsiteY133" fmla="*/ 2194438 h 2538970"/>
                <a:gd name="connsiteX134" fmla="*/ 1818663 w 2485572"/>
                <a:gd name="connsiteY134" fmla="*/ 2211196 h 2538970"/>
                <a:gd name="connsiteX135" fmla="*/ 1813266 w 2485572"/>
                <a:gd name="connsiteY135" fmla="*/ 2214037 h 2538970"/>
                <a:gd name="connsiteX136" fmla="*/ 1776626 w 2485572"/>
                <a:gd name="connsiteY136" fmla="*/ 2208356 h 2538970"/>
                <a:gd name="connsiteX137" fmla="*/ 1771230 w 2485572"/>
                <a:gd name="connsiteY137" fmla="*/ 2205516 h 2538970"/>
                <a:gd name="connsiteX138" fmla="*/ 1762708 w 2485572"/>
                <a:gd name="connsiteY138" fmla="*/ 2202676 h 2538970"/>
                <a:gd name="connsiteX139" fmla="*/ 1748791 w 2485572"/>
                <a:gd name="connsiteY139" fmla="*/ 2202676 h 2538970"/>
                <a:gd name="connsiteX140" fmla="*/ 1740270 w 2485572"/>
                <a:gd name="connsiteY140" fmla="*/ 2194438 h 2538970"/>
                <a:gd name="connsiteX141" fmla="*/ 1731749 w 2485572"/>
                <a:gd name="connsiteY141" fmla="*/ 2188758 h 2538970"/>
                <a:gd name="connsiteX142" fmla="*/ 1723512 w 2485572"/>
                <a:gd name="connsiteY142" fmla="*/ 2174556 h 2538970"/>
                <a:gd name="connsiteX143" fmla="*/ 1703914 w 2485572"/>
                <a:gd name="connsiteY143" fmla="*/ 2169159 h 2538970"/>
                <a:gd name="connsiteX144" fmla="*/ 1698233 w 2485572"/>
                <a:gd name="connsiteY144" fmla="*/ 2166319 h 2538970"/>
                <a:gd name="connsiteX145" fmla="*/ 1692552 w 2485572"/>
                <a:gd name="connsiteY145" fmla="*/ 2163479 h 2538970"/>
                <a:gd name="connsiteX146" fmla="*/ 1656196 w 2485572"/>
                <a:gd name="connsiteY146" fmla="*/ 2160638 h 2538970"/>
                <a:gd name="connsiteX147" fmla="*/ 1647675 w 2485572"/>
                <a:gd name="connsiteY147" fmla="*/ 2163479 h 2538970"/>
                <a:gd name="connsiteX148" fmla="*/ 1605638 w 2485572"/>
                <a:gd name="connsiteY148" fmla="*/ 2169159 h 2538970"/>
                <a:gd name="connsiteX149" fmla="*/ 1600242 w 2485572"/>
                <a:gd name="connsiteY149" fmla="*/ 2169159 h 2538970"/>
                <a:gd name="connsiteX150" fmla="*/ 1566442 w 2485572"/>
                <a:gd name="connsiteY150" fmla="*/ 2146721 h 2538970"/>
                <a:gd name="connsiteX151" fmla="*/ 1563601 w 2485572"/>
                <a:gd name="connsiteY151" fmla="*/ 2143881 h 2538970"/>
                <a:gd name="connsiteX152" fmla="*/ 1561045 w 2485572"/>
                <a:gd name="connsiteY152" fmla="*/ 2141040 h 2538970"/>
                <a:gd name="connsiteX153" fmla="*/ 1541447 w 2485572"/>
                <a:gd name="connsiteY153" fmla="*/ 2112921 h 2538970"/>
                <a:gd name="connsiteX154" fmla="*/ 1535766 w 2485572"/>
                <a:gd name="connsiteY154" fmla="*/ 2107524 h 2538970"/>
                <a:gd name="connsiteX155" fmla="*/ 1501966 w 2485572"/>
                <a:gd name="connsiteY155" fmla="*/ 2090482 h 2538970"/>
                <a:gd name="connsiteX156" fmla="*/ 1496570 w 2485572"/>
                <a:gd name="connsiteY156" fmla="*/ 2087926 h 2538970"/>
                <a:gd name="connsiteX157" fmla="*/ 1493729 w 2485572"/>
                <a:gd name="connsiteY157" fmla="*/ 2085086 h 2538970"/>
                <a:gd name="connsiteX158" fmla="*/ 1488049 w 2485572"/>
                <a:gd name="connsiteY158" fmla="*/ 2082245 h 2538970"/>
                <a:gd name="connsiteX159" fmla="*/ 1426413 w 2485572"/>
                <a:gd name="connsiteY159" fmla="*/ 2059807 h 2538970"/>
                <a:gd name="connsiteX160" fmla="*/ 1364778 w 2485572"/>
                <a:gd name="connsiteY160" fmla="*/ 2056966 h 2538970"/>
                <a:gd name="connsiteX161" fmla="*/ 1336659 w 2485572"/>
                <a:gd name="connsiteY161" fmla="*/ 2048445 h 2538970"/>
                <a:gd name="connsiteX162" fmla="*/ 1311380 w 2485572"/>
                <a:gd name="connsiteY162" fmla="*/ 2034528 h 2538970"/>
                <a:gd name="connsiteX163" fmla="*/ 1305983 w 2485572"/>
                <a:gd name="connsiteY163" fmla="*/ 2031688 h 2538970"/>
                <a:gd name="connsiteX164" fmla="*/ 1303143 w 2485572"/>
                <a:gd name="connsiteY164" fmla="*/ 2026291 h 2538970"/>
                <a:gd name="connsiteX165" fmla="*/ 1300303 w 2485572"/>
                <a:gd name="connsiteY165" fmla="*/ 2023451 h 2538970"/>
                <a:gd name="connsiteX166" fmla="*/ 1266787 w 2485572"/>
                <a:gd name="connsiteY166" fmla="*/ 2006409 h 2538970"/>
                <a:gd name="connsiteX167" fmla="*/ 1255426 w 2485572"/>
                <a:gd name="connsiteY167" fmla="*/ 2006409 h 2538970"/>
                <a:gd name="connsiteX168" fmla="*/ 1238668 w 2485572"/>
                <a:gd name="connsiteY168" fmla="*/ 2001012 h 2538970"/>
                <a:gd name="connsiteX169" fmla="*/ 1232987 w 2485572"/>
                <a:gd name="connsiteY169" fmla="*/ 2001012 h 2538970"/>
                <a:gd name="connsiteX170" fmla="*/ 1216229 w 2485572"/>
                <a:gd name="connsiteY170" fmla="*/ 1995331 h 2538970"/>
                <a:gd name="connsiteX171" fmla="*/ 1213389 w 2485572"/>
                <a:gd name="connsiteY171" fmla="*/ 1992491 h 2538970"/>
                <a:gd name="connsiteX172" fmla="*/ 1185554 w 2485572"/>
                <a:gd name="connsiteY172" fmla="*/ 1984254 h 2538970"/>
                <a:gd name="connsiteX173" fmla="*/ 1179873 w 2485572"/>
                <a:gd name="connsiteY173" fmla="*/ 1984254 h 2538970"/>
                <a:gd name="connsiteX174" fmla="*/ 1157434 w 2485572"/>
                <a:gd name="connsiteY174" fmla="*/ 1981414 h 2538970"/>
                <a:gd name="connsiteX175" fmla="*/ 1109717 w 2485572"/>
                <a:gd name="connsiteY175" fmla="*/ 1947614 h 2538970"/>
                <a:gd name="connsiteX176" fmla="*/ 1098639 w 2485572"/>
                <a:gd name="connsiteY176" fmla="*/ 1944774 h 2538970"/>
                <a:gd name="connsiteX177" fmla="*/ 1067680 w 2485572"/>
                <a:gd name="connsiteY177" fmla="*/ 1919779 h 2538970"/>
                <a:gd name="connsiteX178" fmla="*/ 1056603 w 2485572"/>
                <a:gd name="connsiteY178" fmla="*/ 1888819 h 2538970"/>
                <a:gd name="connsiteX179" fmla="*/ 1053762 w 2485572"/>
                <a:gd name="connsiteY179" fmla="*/ 1880298 h 2538970"/>
                <a:gd name="connsiteX180" fmla="*/ 1022803 w 2485572"/>
                <a:gd name="connsiteY180" fmla="*/ 1860700 h 2538970"/>
                <a:gd name="connsiteX181" fmla="*/ 1019962 w 2485572"/>
                <a:gd name="connsiteY181" fmla="*/ 1858143 h 2538970"/>
                <a:gd name="connsiteX182" fmla="*/ 1006045 w 2485572"/>
                <a:gd name="connsiteY182" fmla="*/ 1824343 h 2538970"/>
                <a:gd name="connsiteX183" fmla="*/ 1006045 w 2485572"/>
                <a:gd name="connsiteY183" fmla="*/ 1813266 h 2538970"/>
                <a:gd name="connsiteX184" fmla="*/ 1011725 w 2485572"/>
                <a:gd name="connsiteY184" fmla="*/ 1793668 h 2538970"/>
                <a:gd name="connsiteX185" fmla="*/ 1019962 w 2485572"/>
                <a:gd name="connsiteY185" fmla="*/ 1768389 h 2538970"/>
                <a:gd name="connsiteX186" fmla="*/ 1025643 w 2485572"/>
                <a:gd name="connsiteY186" fmla="*/ 1737429 h 2538970"/>
                <a:gd name="connsiteX187" fmla="*/ 1025643 w 2485572"/>
                <a:gd name="connsiteY187" fmla="*/ 1723512 h 2538970"/>
                <a:gd name="connsiteX188" fmla="*/ 1019962 w 2485572"/>
                <a:gd name="connsiteY188" fmla="*/ 1720671 h 2538970"/>
                <a:gd name="connsiteX189" fmla="*/ 1014566 w 2485572"/>
                <a:gd name="connsiteY189" fmla="*/ 1712435 h 2538970"/>
                <a:gd name="connsiteX190" fmla="*/ 1011725 w 2485572"/>
                <a:gd name="connsiteY190" fmla="*/ 1709594 h 2538970"/>
                <a:gd name="connsiteX191" fmla="*/ 983606 w 2485572"/>
                <a:gd name="connsiteY191" fmla="*/ 1692552 h 2538970"/>
                <a:gd name="connsiteX192" fmla="*/ 977925 w 2485572"/>
                <a:gd name="connsiteY192" fmla="*/ 1692552 h 2538970"/>
                <a:gd name="connsiteX193" fmla="*/ 950090 w 2485572"/>
                <a:gd name="connsiteY193" fmla="*/ 1653356 h 2538970"/>
                <a:gd name="connsiteX194" fmla="*/ 950090 w 2485572"/>
                <a:gd name="connsiteY194" fmla="*/ 1639438 h 2538970"/>
                <a:gd name="connsiteX195" fmla="*/ 952931 w 2485572"/>
                <a:gd name="connsiteY195" fmla="*/ 1636598 h 2538970"/>
                <a:gd name="connsiteX196" fmla="*/ 975369 w 2485572"/>
                <a:gd name="connsiteY196" fmla="*/ 1597401 h 2538970"/>
                <a:gd name="connsiteX197" fmla="*/ 980766 w 2485572"/>
                <a:gd name="connsiteY197" fmla="*/ 1591721 h 2538970"/>
                <a:gd name="connsiteX198" fmla="*/ 1017406 w 2485572"/>
                <a:gd name="connsiteY198" fmla="*/ 1561045 h 2538970"/>
                <a:gd name="connsiteX199" fmla="*/ 1022803 w 2485572"/>
                <a:gd name="connsiteY199" fmla="*/ 1558205 h 2538970"/>
                <a:gd name="connsiteX200" fmla="*/ 1025643 w 2485572"/>
                <a:gd name="connsiteY200" fmla="*/ 1555364 h 2538970"/>
                <a:gd name="connsiteX201" fmla="*/ 1031324 w 2485572"/>
                <a:gd name="connsiteY201" fmla="*/ 1549684 h 2538970"/>
                <a:gd name="connsiteX202" fmla="*/ 1293866 w 2485572"/>
                <a:gd name="connsiteY202" fmla="*/ 1680648 h 2538970"/>
                <a:gd name="connsiteX203" fmla="*/ 1455791 w 2485572"/>
                <a:gd name="connsiteY203" fmla="*/ 1685410 h 2538970"/>
                <a:gd name="connsiteX204" fmla="*/ 1289417 w 2485572"/>
                <a:gd name="connsiteY204" fmla="*/ 1536685 h 2538970"/>
                <a:gd name="connsiteX205" fmla="*/ 1061999 w 2485572"/>
                <a:gd name="connsiteY205" fmla="*/ 1465610 h 2538970"/>
                <a:gd name="connsiteX206" fmla="*/ 1061999 w 2485572"/>
                <a:gd name="connsiteY206" fmla="*/ 1429254 h 2538970"/>
                <a:gd name="connsiteX207" fmla="*/ 1048082 w 2485572"/>
                <a:gd name="connsiteY207" fmla="*/ 1403975 h 2538970"/>
                <a:gd name="connsiteX208" fmla="*/ 1022803 w 2485572"/>
                <a:gd name="connsiteY208" fmla="*/ 1387217 h 2538970"/>
                <a:gd name="connsiteX209" fmla="*/ 1011725 w 2485572"/>
                <a:gd name="connsiteY209" fmla="*/ 1381536 h 2538970"/>
                <a:gd name="connsiteX210" fmla="*/ 1000364 w 2485572"/>
                <a:gd name="connsiteY210" fmla="*/ 1381536 h 2538970"/>
                <a:gd name="connsiteX211" fmla="*/ 961167 w 2485572"/>
                <a:gd name="connsiteY211" fmla="*/ 1376140 h 2538970"/>
                <a:gd name="connsiteX212" fmla="*/ 924811 w 2485572"/>
                <a:gd name="connsiteY212" fmla="*/ 1367618 h 2538970"/>
                <a:gd name="connsiteX213" fmla="*/ 919131 w 2485572"/>
                <a:gd name="connsiteY213" fmla="*/ 1367618 h 2538970"/>
                <a:gd name="connsiteX214" fmla="*/ 913450 w 2485572"/>
                <a:gd name="connsiteY214" fmla="*/ 1364778 h 2538970"/>
                <a:gd name="connsiteX215" fmla="*/ 908053 w 2485572"/>
                <a:gd name="connsiteY215" fmla="*/ 1364778 h 2538970"/>
                <a:gd name="connsiteX216" fmla="*/ 877094 w 2485572"/>
                <a:gd name="connsiteY216" fmla="*/ 1381536 h 2538970"/>
                <a:gd name="connsiteX217" fmla="*/ 868857 w 2485572"/>
                <a:gd name="connsiteY217" fmla="*/ 1390057 h 2538970"/>
                <a:gd name="connsiteX218" fmla="*/ 835057 w 2485572"/>
                <a:gd name="connsiteY218" fmla="*/ 1434934 h 2538970"/>
                <a:gd name="connsiteX219" fmla="*/ 832217 w 2485572"/>
                <a:gd name="connsiteY219" fmla="*/ 1440331 h 2538970"/>
                <a:gd name="connsiteX220" fmla="*/ 832217 w 2485572"/>
                <a:gd name="connsiteY220" fmla="*/ 1446012 h 2538970"/>
                <a:gd name="connsiteX221" fmla="*/ 767741 w 2485572"/>
                <a:gd name="connsiteY221" fmla="*/ 1513327 h 2538970"/>
                <a:gd name="connsiteX222" fmla="*/ 711787 w 2485572"/>
                <a:gd name="connsiteY222" fmla="*/ 1535766 h 2538970"/>
                <a:gd name="connsiteX223" fmla="*/ 686508 w 2485572"/>
                <a:gd name="connsiteY223" fmla="*/ 1541447 h 2538970"/>
                <a:gd name="connsiteX224" fmla="*/ 661513 w 2485572"/>
                <a:gd name="connsiteY224" fmla="*/ 1549684 h 2538970"/>
                <a:gd name="connsiteX225" fmla="*/ 658672 w 2485572"/>
                <a:gd name="connsiteY225" fmla="*/ 1552524 h 2538970"/>
                <a:gd name="connsiteX226" fmla="*/ 652992 w 2485572"/>
                <a:gd name="connsiteY226" fmla="*/ 1555364 h 2538970"/>
                <a:gd name="connsiteX227" fmla="*/ 624873 w 2485572"/>
                <a:gd name="connsiteY227" fmla="*/ 1561045 h 2538970"/>
                <a:gd name="connsiteX228" fmla="*/ 619476 w 2485572"/>
                <a:gd name="connsiteY228" fmla="*/ 1558205 h 2538970"/>
                <a:gd name="connsiteX229" fmla="*/ 616636 w 2485572"/>
                <a:gd name="connsiteY229" fmla="*/ 1555364 h 2538970"/>
                <a:gd name="connsiteX230" fmla="*/ 597037 w 2485572"/>
                <a:gd name="connsiteY230" fmla="*/ 1532926 h 2538970"/>
                <a:gd name="connsiteX231" fmla="*/ 594197 w 2485572"/>
                <a:gd name="connsiteY231" fmla="*/ 1521848 h 2538970"/>
                <a:gd name="connsiteX232" fmla="*/ 591357 w 2485572"/>
                <a:gd name="connsiteY232" fmla="*/ 1519008 h 2538970"/>
                <a:gd name="connsiteX233" fmla="*/ 566078 w 2485572"/>
                <a:gd name="connsiteY233" fmla="*/ 1482368 h 2538970"/>
                <a:gd name="connsiteX234" fmla="*/ 560397 w 2485572"/>
                <a:gd name="connsiteY234" fmla="*/ 1471291 h 2538970"/>
                <a:gd name="connsiteX235" fmla="*/ 555000 w 2485572"/>
                <a:gd name="connsiteY235" fmla="*/ 1465610 h 2538970"/>
                <a:gd name="connsiteX236" fmla="*/ 498762 w 2485572"/>
                <a:gd name="connsiteY236" fmla="*/ 1432094 h 2538970"/>
                <a:gd name="connsiteX237" fmla="*/ 490525 w 2485572"/>
                <a:gd name="connsiteY237" fmla="*/ 1429254 h 2538970"/>
                <a:gd name="connsiteX238" fmla="*/ 487685 w 2485572"/>
                <a:gd name="connsiteY238" fmla="*/ 1429254 h 2538970"/>
                <a:gd name="connsiteX239" fmla="*/ 462406 w 2485572"/>
                <a:gd name="connsiteY239" fmla="*/ 1426413 h 2538970"/>
                <a:gd name="connsiteX240" fmla="*/ 400770 w 2485572"/>
                <a:gd name="connsiteY240" fmla="*/ 1426413 h 2538970"/>
                <a:gd name="connsiteX241" fmla="*/ 392250 w 2485572"/>
                <a:gd name="connsiteY241" fmla="*/ 1423573 h 2538970"/>
                <a:gd name="connsiteX242" fmla="*/ 384013 w 2485572"/>
                <a:gd name="connsiteY242" fmla="*/ 1420733 h 2538970"/>
                <a:gd name="connsiteX243" fmla="*/ 375492 w 2485572"/>
                <a:gd name="connsiteY243" fmla="*/ 1420733 h 2538970"/>
                <a:gd name="connsiteX244" fmla="*/ 319537 w 2485572"/>
                <a:gd name="connsiteY244" fmla="*/ 1409655 h 2538970"/>
                <a:gd name="connsiteX245" fmla="*/ 313856 w 2485572"/>
                <a:gd name="connsiteY245" fmla="*/ 1406815 h 2538970"/>
                <a:gd name="connsiteX246" fmla="*/ 308176 w 2485572"/>
                <a:gd name="connsiteY246" fmla="*/ 1406815 h 2538970"/>
                <a:gd name="connsiteX247" fmla="*/ 297098 w 2485572"/>
                <a:gd name="connsiteY247" fmla="*/ 1401134 h 2538970"/>
                <a:gd name="connsiteX248" fmla="*/ 221546 w 2485572"/>
                <a:gd name="connsiteY248" fmla="*/ 1392898 h 2538970"/>
                <a:gd name="connsiteX249" fmla="*/ 213025 w 2485572"/>
                <a:gd name="connsiteY249" fmla="*/ 1392898 h 2538970"/>
                <a:gd name="connsiteX250" fmla="*/ 204504 w 2485572"/>
                <a:gd name="connsiteY250" fmla="*/ 1395738 h 2538970"/>
                <a:gd name="connsiteX251" fmla="*/ 154230 w 2485572"/>
                <a:gd name="connsiteY251" fmla="*/ 1406815 h 2538970"/>
                <a:gd name="connsiteX252" fmla="*/ 148549 w 2485572"/>
                <a:gd name="connsiteY252" fmla="*/ 1403975 h 2538970"/>
                <a:gd name="connsiteX253" fmla="*/ 137472 w 2485572"/>
                <a:gd name="connsiteY253" fmla="*/ 1398294 h 2538970"/>
                <a:gd name="connsiteX254" fmla="*/ 131791 w 2485572"/>
                <a:gd name="connsiteY254" fmla="*/ 1398294 h 2538970"/>
                <a:gd name="connsiteX255" fmla="*/ 67316 w 2485572"/>
                <a:gd name="connsiteY255" fmla="*/ 1418177 h 2538970"/>
                <a:gd name="connsiteX256" fmla="*/ 58795 w 2485572"/>
                <a:gd name="connsiteY256" fmla="*/ 1420733 h 2538970"/>
                <a:gd name="connsiteX257" fmla="*/ 50558 w 2485572"/>
                <a:gd name="connsiteY257" fmla="*/ 1423573 h 2538970"/>
                <a:gd name="connsiteX258" fmla="*/ 42037 w 2485572"/>
                <a:gd name="connsiteY258" fmla="*/ 1423573 h 2538970"/>
                <a:gd name="connsiteX259" fmla="*/ 5681 w 2485572"/>
                <a:gd name="connsiteY259" fmla="*/ 1432094 h 2538970"/>
                <a:gd name="connsiteX260" fmla="*/ 2840 w 2485572"/>
                <a:gd name="connsiteY260" fmla="*/ 1403975 h 2538970"/>
                <a:gd name="connsiteX261" fmla="*/ 0 w 2485572"/>
                <a:gd name="connsiteY261" fmla="*/ 1395738 h 2538970"/>
                <a:gd name="connsiteX262" fmla="*/ 5681 w 2485572"/>
                <a:gd name="connsiteY262" fmla="*/ 1373299 h 2538970"/>
                <a:gd name="connsiteX263" fmla="*/ 5681 w 2485572"/>
                <a:gd name="connsiteY263" fmla="*/ 1361938 h 2538970"/>
                <a:gd name="connsiteX264" fmla="*/ 11361 w 2485572"/>
                <a:gd name="connsiteY264" fmla="*/ 1345180 h 2538970"/>
                <a:gd name="connsiteX265" fmla="*/ 42037 w 2485572"/>
                <a:gd name="connsiteY265" fmla="*/ 1305983 h 2538970"/>
                <a:gd name="connsiteX266" fmla="*/ 47718 w 2485572"/>
                <a:gd name="connsiteY266" fmla="*/ 1294622 h 2538970"/>
                <a:gd name="connsiteX267" fmla="*/ 39197 w 2485572"/>
                <a:gd name="connsiteY267" fmla="*/ 1275024 h 2538970"/>
                <a:gd name="connsiteX268" fmla="*/ 33516 w 2485572"/>
                <a:gd name="connsiteY268" fmla="*/ 1269627 h 2538970"/>
                <a:gd name="connsiteX269" fmla="*/ 33516 w 2485572"/>
                <a:gd name="connsiteY269" fmla="*/ 1244348 h 2538970"/>
                <a:gd name="connsiteX270" fmla="*/ 64475 w 2485572"/>
                <a:gd name="connsiteY270" fmla="*/ 1213389 h 2538970"/>
                <a:gd name="connsiteX271" fmla="*/ 81233 w 2485572"/>
                <a:gd name="connsiteY271" fmla="*/ 1199471 h 2538970"/>
                <a:gd name="connsiteX272" fmla="*/ 86914 w 2485572"/>
                <a:gd name="connsiteY272" fmla="*/ 1190950 h 2538970"/>
                <a:gd name="connsiteX273" fmla="*/ 97991 w 2485572"/>
                <a:gd name="connsiteY273" fmla="*/ 1160275 h 2538970"/>
                <a:gd name="connsiteX274" fmla="*/ 95435 w 2485572"/>
                <a:gd name="connsiteY274" fmla="*/ 1151753 h 2538970"/>
                <a:gd name="connsiteX275" fmla="*/ 95435 w 2485572"/>
                <a:gd name="connsiteY275" fmla="*/ 1121078 h 2538970"/>
                <a:gd name="connsiteX276" fmla="*/ 100832 w 2485572"/>
                <a:gd name="connsiteY276" fmla="*/ 1112557 h 2538970"/>
                <a:gd name="connsiteX277" fmla="*/ 103672 w 2485572"/>
                <a:gd name="connsiteY277" fmla="*/ 1106876 h 2538970"/>
                <a:gd name="connsiteX278" fmla="*/ 154230 w 2485572"/>
                <a:gd name="connsiteY278" fmla="*/ 1070520 h 2538970"/>
                <a:gd name="connsiteX279" fmla="*/ 176668 w 2485572"/>
                <a:gd name="connsiteY279" fmla="*/ 1045241 h 2538970"/>
                <a:gd name="connsiteX280" fmla="*/ 176668 w 2485572"/>
                <a:gd name="connsiteY280" fmla="*/ 1037004 h 2538970"/>
                <a:gd name="connsiteX281" fmla="*/ 173828 w 2485572"/>
                <a:gd name="connsiteY281" fmla="*/ 1028483 h 2538970"/>
                <a:gd name="connsiteX282" fmla="*/ 157070 w 2485572"/>
                <a:gd name="connsiteY282" fmla="*/ 1008885 h 2538970"/>
                <a:gd name="connsiteX283" fmla="*/ 154230 w 2485572"/>
                <a:gd name="connsiteY283" fmla="*/ 1000648 h 2538970"/>
                <a:gd name="connsiteX284" fmla="*/ 157070 w 2485572"/>
                <a:gd name="connsiteY284" fmla="*/ 964008 h 2538970"/>
                <a:gd name="connsiteX285" fmla="*/ 154230 w 2485572"/>
                <a:gd name="connsiteY285" fmla="*/ 955771 h 2538970"/>
                <a:gd name="connsiteX286" fmla="*/ 126111 w 2485572"/>
                <a:gd name="connsiteY286" fmla="*/ 930492 h 2538970"/>
                <a:gd name="connsiteX287" fmla="*/ 112193 w 2485572"/>
                <a:gd name="connsiteY287" fmla="*/ 927652 h 2538970"/>
                <a:gd name="connsiteX288" fmla="*/ 109353 w 2485572"/>
                <a:gd name="connsiteY288" fmla="*/ 921971 h 2538970"/>
                <a:gd name="connsiteX289" fmla="*/ 109353 w 2485572"/>
                <a:gd name="connsiteY289" fmla="*/ 908053 h 2538970"/>
                <a:gd name="connsiteX290" fmla="*/ 117590 w 2485572"/>
                <a:gd name="connsiteY290" fmla="*/ 891295 h 2538970"/>
                <a:gd name="connsiteX291" fmla="*/ 123270 w 2485572"/>
                <a:gd name="connsiteY291" fmla="*/ 885615 h 2538970"/>
                <a:gd name="connsiteX292" fmla="*/ 148549 w 2485572"/>
                <a:gd name="connsiteY292" fmla="*/ 866016 h 2538970"/>
                <a:gd name="connsiteX293" fmla="*/ 128951 w 2485572"/>
                <a:gd name="connsiteY293" fmla="*/ 840738 h 2538970"/>
                <a:gd name="connsiteX294" fmla="*/ 126111 w 2485572"/>
                <a:gd name="connsiteY294" fmla="*/ 821139 h 2538970"/>
                <a:gd name="connsiteX295" fmla="*/ 140028 w 2485572"/>
                <a:gd name="connsiteY295" fmla="*/ 812618 h 2538970"/>
                <a:gd name="connsiteX296" fmla="*/ 142869 w 2485572"/>
                <a:gd name="connsiteY296" fmla="*/ 790464 h 2538970"/>
                <a:gd name="connsiteX297" fmla="*/ 154230 w 2485572"/>
                <a:gd name="connsiteY297" fmla="*/ 773422 h 2538970"/>
                <a:gd name="connsiteX298" fmla="*/ 157070 w 2485572"/>
                <a:gd name="connsiteY298" fmla="*/ 762344 h 2538970"/>
                <a:gd name="connsiteX299" fmla="*/ 157070 w 2485572"/>
                <a:gd name="connsiteY299" fmla="*/ 753824 h 2538970"/>
                <a:gd name="connsiteX300" fmla="*/ 145709 w 2485572"/>
                <a:gd name="connsiteY300" fmla="*/ 731385 h 2538970"/>
                <a:gd name="connsiteX301" fmla="*/ 145709 w 2485572"/>
                <a:gd name="connsiteY301" fmla="*/ 723148 h 2538970"/>
                <a:gd name="connsiteX302" fmla="*/ 159627 w 2485572"/>
                <a:gd name="connsiteY302" fmla="*/ 714627 h 2538970"/>
                <a:gd name="connsiteX303" fmla="*/ 204504 w 2485572"/>
                <a:gd name="connsiteY303" fmla="*/ 708946 h 2538970"/>
                <a:gd name="connsiteX304" fmla="*/ 232623 w 2485572"/>
                <a:gd name="connsiteY304" fmla="*/ 678271 h 2538970"/>
                <a:gd name="connsiteX305" fmla="*/ 232623 w 2485572"/>
                <a:gd name="connsiteY305" fmla="*/ 666909 h 2538970"/>
                <a:gd name="connsiteX306" fmla="*/ 215865 w 2485572"/>
                <a:gd name="connsiteY306" fmla="*/ 644755 h 2538970"/>
                <a:gd name="connsiteX307" fmla="*/ 218705 w 2485572"/>
                <a:gd name="connsiteY307" fmla="*/ 613795 h 2538970"/>
                <a:gd name="connsiteX308" fmla="*/ 241144 w 2485572"/>
                <a:gd name="connsiteY308" fmla="*/ 582836 h 2538970"/>
                <a:gd name="connsiteX309" fmla="*/ 252221 w 2485572"/>
                <a:gd name="connsiteY309" fmla="*/ 571758 h 2538970"/>
                <a:gd name="connsiteX310" fmla="*/ 285737 w 2485572"/>
                <a:gd name="connsiteY310" fmla="*/ 524041 h 2538970"/>
                <a:gd name="connsiteX311" fmla="*/ 291418 w 2485572"/>
                <a:gd name="connsiteY311" fmla="*/ 518644 h 2538970"/>
                <a:gd name="connsiteX312" fmla="*/ 322377 w 2485572"/>
                <a:gd name="connsiteY312" fmla="*/ 518644 h 2538970"/>
                <a:gd name="connsiteX313" fmla="*/ 333455 w 2485572"/>
                <a:gd name="connsiteY313" fmla="*/ 510123 h 2538970"/>
                <a:gd name="connsiteX314" fmla="*/ 341976 w 2485572"/>
                <a:gd name="connsiteY314" fmla="*/ 482004 h 2538970"/>
                <a:gd name="connsiteX315" fmla="*/ 347372 w 2485572"/>
                <a:gd name="connsiteY315" fmla="*/ 476607 h 2538970"/>
                <a:gd name="connsiteX316" fmla="*/ 386853 w 2485572"/>
                <a:gd name="connsiteY316" fmla="*/ 459565 h 2538970"/>
                <a:gd name="connsiteX317" fmla="*/ 389409 w 2485572"/>
                <a:gd name="connsiteY317" fmla="*/ 454169 h 2538970"/>
                <a:gd name="connsiteX318" fmla="*/ 400770 w 2485572"/>
                <a:gd name="connsiteY318" fmla="*/ 434570 h 2538970"/>
                <a:gd name="connsiteX319" fmla="*/ 414688 w 2485572"/>
                <a:gd name="connsiteY319" fmla="*/ 392534 h 2538970"/>
                <a:gd name="connsiteX320" fmla="*/ 428890 w 2485572"/>
                <a:gd name="connsiteY320" fmla="*/ 341976 h 2538970"/>
                <a:gd name="connsiteX321" fmla="*/ 434286 w 2485572"/>
                <a:gd name="connsiteY321" fmla="*/ 255062 h 2538970"/>
                <a:gd name="connsiteX322" fmla="*/ 437127 w 2485572"/>
                <a:gd name="connsiteY322" fmla="*/ 252221 h 2538970"/>
                <a:gd name="connsiteX323" fmla="*/ 448488 w 2485572"/>
                <a:gd name="connsiteY323" fmla="*/ 235463 h 2538970"/>
                <a:gd name="connsiteX324" fmla="*/ 468086 w 2485572"/>
                <a:gd name="connsiteY324" fmla="*/ 221546 h 2538970"/>
                <a:gd name="connsiteX325" fmla="*/ 501602 w 2485572"/>
                <a:gd name="connsiteY325" fmla="*/ 215865 h 2538970"/>
                <a:gd name="connsiteX326" fmla="*/ 512964 w 2485572"/>
                <a:gd name="connsiteY326" fmla="*/ 213025 h 2538970"/>
                <a:gd name="connsiteX327" fmla="*/ 555000 w 2485572"/>
                <a:gd name="connsiteY327" fmla="*/ 187746 h 2538970"/>
                <a:gd name="connsiteX328" fmla="*/ 557557 w 2485572"/>
                <a:gd name="connsiteY328" fmla="*/ 182349 h 2538970"/>
                <a:gd name="connsiteX329" fmla="*/ 602434 w 2485572"/>
                <a:gd name="connsiteY329" fmla="*/ 131791 h 2538970"/>
                <a:gd name="connsiteX330" fmla="*/ 605274 w 2485572"/>
                <a:gd name="connsiteY330" fmla="*/ 123270 h 2538970"/>
                <a:gd name="connsiteX331" fmla="*/ 594197 w 2485572"/>
                <a:gd name="connsiteY331" fmla="*/ 70156 h 2538970"/>
                <a:gd name="connsiteX332" fmla="*/ 650151 w 2485572"/>
                <a:gd name="connsiteY332" fmla="*/ 92595 h 2538970"/>
                <a:gd name="connsiteX333" fmla="*/ 664069 w 2485572"/>
                <a:gd name="connsiteY333" fmla="*/ 92595 h 2538970"/>
                <a:gd name="connsiteX334" fmla="*/ 689348 w 2485572"/>
                <a:gd name="connsiteY334" fmla="*/ 98275 h 2538970"/>
                <a:gd name="connsiteX335" fmla="*/ 723148 w 2485572"/>
                <a:gd name="connsiteY335" fmla="*/ 89754 h 2538970"/>
                <a:gd name="connsiteX336" fmla="*/ 725704 w 2485572"/>
                <a:gd name="connsiteY336" fmla="*/ 92595 h 2538970"/>
                <a:gd name="connsiteX337" fmla="*/ 731385 w 2485572"/>
                <a:gd name="connsiteY337" fmla="*/ 92595 h 2538970"/>
                <a:gd name="connsiteX338" fmla="*/ 737065 w 2485572"/>
                <a:gd name="connsiteY338" fmla="*/ 95435 h 2538970"/>
                <a:gd name="connsiteX339" fmla="*/ 742746 w 2485572"/>
                <a:gd name="connsiteY339" fmla="*/ 95435 h 2538970"/>
                <a:gd name="connsiteX340" fmla="*/ 779102 w 2485572"/>
                <a:gd name="connsiteY340" fmla="*/ 75837 h 2538970"/>
                <a:gd name="connsiteX341" fmla="*/ 818299 w 2485572"/>
                <a:gd name="connsiteY341" fmla="*/ 39197 h 2538970"/>
                <a:gd name="connsiteX342" fmla="*/ 823980 w 2485572"/>
                <a:gd name="connsiteY342" fmla="*/ 33800 h 2538970"/>
                <a:gd name="connsiteX343" fmla="*/ 851815 w 2485572"/>
                <a:gd name="connsiteY343" fmla="*/ 19598 h 2538970"/>
                <a:gd name="connsiteX344" fmla="*/ 854655 w 2485572"/>
                <a:gd name="connsiteY344" fmla="*/ 14202 h 2538970"/>
                <a:gd name="connsiteX345" fmla="*/ 888455 w 2485572"/>
                <a:gd name="connsiteY345" fmla="*/ 8521 h 2538970"/>
                <a:gd name="connsiteX346" fmla="*/ 893852 w 2485572"/>
                <a:gd name="connsiteY346" fmla="*/ 11361 h 2538970"/>
                <a:gd name="connsiteX347" fmla="*/ 933332 w 2485572"/>
                <a:gd name="connsiteY347" fmla="*/ 36640 h 2538970"/>
                <a:gd name="connsiteX348" fmla="*/ 938729 w 2485572"/>
                <a:gd name="connsiteY348" fmla="*/ 42037 h 2538970"/>
                <a:gd name="connsiteX349" fmla="*/ 969689 w 2485572"/>
                <a:gd name="connsiteY349" fmla="*/ 61635 h 2538970"/>
                <a:gd name="connsiteX350" fmla="*/ 972529 w 2485572"/>
                <a:gd name="connsiteY350" fmla="*/ 64475 h 2538970"/>
                <a:gd name="connsiteX351" fmla="*/ 977925 w 2485572"/>
                <a:gd name="connsiteY351" fmla="*/ 67316 h 2538970"/>
                <a:gd name="connsiteX352" fmla="*/ 1011725 w 2485572"/>
                <a:gd name="connsiteY352" fmla="*/ 67316 h 2538970"/>
                <a:gd name="connsiteX353" fmla="*/ 1031324 w 2485572"/>
                <a:gd name="connsiteY353" fmla="*/ 64475 h 2538970"/>
                <a:gd name="connsiteX354" fmla="*/ 1042401 w 2485572"/>
                <a:gd name="connsiteY354" fmla="*/ 64475 h 2538970"/>
                <a:gd name="connsiteX355" fmla="*/ 1104036 w 2485572"/>
                <a:gd name="connsiteY355" fmla="*/ 70156 h 2538970"/>
                <a:gd name="connsiteX356" fmla="*/ 1109717 w 2485572"/>
                <a:gd name="connsiteY356" fmla="*/ 75837 h 2538970"/>
                <a:gd name="connsiteX357" fmla="*/ 1118238 w 2485572"/>
                <a:gd name="connsiteY357" fmla="*/ 81233 h 2538970"/>
                <a:gd name="connsiteX358" fmla="*/ 1121078 w 2485572"/>
                <a:gd name="connsiteY358" fmla="*/ 84074 h 2538970"/>
                <a:gd name="connsiteX359" fmla="*/ 1143517 w 2485572"/>
                <a:gd name="connsiteY359" fmla="*/ 95435 h 2538970"/>
                <a:gd name="connsiteX360" fmla="*/ 1151754 w 2485572"/>
                <a:gd name="connsiteY360" fmla="*/ 100832 h 2538970"/>
                <a:gd name="connsiteX361" fmla="*/ 1171352 w 2485572"/>
                <a:gd name="connsiteY361" fmla="*/ 100832 h 2538970"/>
                <a:gd name="connsiteX362" fmla="*/ 1174192 w 2485572"/>
                <a:gd name="connsiteY362" fmla="*/ 98275 h 2538970"/>
                <a:gd name="connsiteX363" fmla="*/ 1188110 w 2485572"/>
                <a:gd name="connsiteY363" fmla="*/ 89754 h 2538970"/>
                <a:gd name="connsiteX364" fmla="*/ 1193791 w 2485572"/>
                <a:gd name="connsiteY364" fmla="*/ 84074 h 2538970"/>
                <a:gd name="connsiteX365" fmla="*/ 1238668 w 2485572"/>
                <a:gd name="connsiteY365" fmla="*/ 75837 h 2538970"/>
                <a:gd name="connsiteX366" fmla="*/ 1244348 w 2485572"/>
                <a:gd name="connsiteY366" fmla="*/ 78677 h 2538970"/>
                <a:gd name="connsiteX367" fmla="*/ 1272184 w 2485572"/>
                <a:gd name="connsiteY367" fmla="*/ 75837 h 2538970"/>
                <a:gd name="connsiteX368" fmla="*/ 1280705 w 2485572"/>
                <a:gd name="connsiteY368" fmla="*/ 72996 h 2538970"/>
                <a:gd name="connsiteX369" fmla="*/ 1286385 w 2485572"/>
                <a:gd name="connsiteY369" fmla="*/ 72996 h 2538970"/>
                <a:gd name="connsiteX370" fmla="*/ 1348020 w 2485572"/>
                <a:gd name="connsiteY370" fmla="*/ 50558 h 2538970"/>
                <a:gd name="connsiteX371" fmla="*/ 1350861 w 2485572"/>
                <a:gd name="connsiteY371" fmla="*/ 50558 h 2538970"/>
                <a:gd name="connsiteX372" fmla="*/ 1392898 w 2485572"/>
                <a:gd name="connsiteY372" fmla="*/ 39197 h 2538970"/>
                <a:gd name="connsiteX373" fmla="*/ 1406815 w 2485572"/>
                <a:gd name="connsiteY373" fmla="*/ 39197 h 2538970"/>
                <a:gd name="connsiteX374" fmla="*/ 1459929 w 2485572"/>
                <a:gd name="connsiteY374" fmla="*/ 36640 h 2538970"/>
                <a:gd name="connsiteX375" fmla="*/ 1468450 w 2485572"/>
                <a:gd name="connsiteY375" fmla="*/ 36640 h 2538970"/>
                <a:gd name="connsiteX376" fmla="*/ 1474131 w 2485572"/>
                <a:gd name="connsiteY376" fmla="*/ 33800 h 2538970"/>
                <a:gd name="connsiteX377" fmla="*/ 1479528 w 2485572"/>
                <a:gd name="connsiteY377" fmla="*/ 30960 h 2538970"/>
                <a:gd name="connsiteX378" fmla="*/ 1485208 w 2485572"/>
                <a:gd name="connsiteY378" fmla="*/ 30960 h 2538970"/>
                <a:gd name="connsiteX379" fmla="*/ 1544003 w 2485572"/>
                <a:gd name="connsiteY379" fmla="*/ 16758 h 2538970"/>
                <a:gd name="connsiteX380" fmla="*/ 1549684 w 2485572"/>
                <a:gd name="connsiteY380" fmla="*/ 14202 h 2538970"/>
                <a:gd name="connsiteX381" fmla="*/ 1555364 w 2485572"/>
                <a:gd name="connsiteY381" fmla="*/ 14202 h 2538970"/>
                <a:gd name="connsiteX382" fmla="*/ 1563601 w 2485572"/>
                <a:gd name="connsiteY382" fmla="*/ 11361 h 2538970"/>
                <a:gd name="connsiteX383" fmla="*/ 1614159 w 2485572"/>
                <a:gd name="connsiteY383" fmla="*/ 22439 h 2538970"/>
                <a:gd name="connsiteX384" fmla="*/ 1619840 w 2485572"/>
                <a:gd name="connsiteY384" fmla="*/ 19598 h 2538970"/>
                <a:gd name="connsiteX385" fmla="*/ 1630917 w 2485572"/>
                <a:gd name="connsiteY385" fmla="*/ 16758 h 2538970"/>
                <a:gd name="connsiteX386" fmla="*/ 1645119 w 2485572"/>
                <a:gd name="connsiteY386" fmla="*/ 8521 h 2538970"/>
                <a:gd name="connsiteX387" fmla="*/ 1653356 w 2485572"/>
                <a:gd name="connsiteY387" fmla="*/ 5681 h 2538970"/>
                <a:gd name="connsiteX388" fmla="*/ 1689712 w 2485572"/>
                <a:gd name="connsiteY388" fmla="*/ 0 h 2538970"/>
                <a:gd name="connsiteX389" fmla="*/ 1698233 w 2485572"/>
                <a:gd name="connsiteY389" fmla="*/ 11361 h 2538970"/>
                <a:gd name="connsiteX390" fmla="*/ 1703914 w 2485572"/>
                <a:gd name="connsiteY390" fmla="*/ 14202 h 2538970"/>
                <a:gd name="connsiteX391" fmla="*/ 1709310 w 2485572"/>
                <a:gd name="connsiteY391" fmla="*/ 16758 h 2538970"/>
                <a:gd name="connsiteX392" fmla="*/ 1717831 w 2485572"/>
                <a:gd name="connsiteY392" fmla="*/ 16758 h 2538970"/>
                <a:gd name="connsiteX393" fmla="*/ 1757028 w 2485572"/>
                <a:gd name="connsiteY393" fmla="*/ 22439 h 2538970"/>
                <a:gd name="connsiteX394" fmla="*/ 1762708 w 2485572"/>
                <a:gd name="connsiteY394" fmla="*/ 25279 h 2538970"/>
                <a:gd name="connsiteX395" fmla="*/ 1768389 w 2485572"/>
                <a:gd name="connsiteY395" fmla="*/ 25279 h 2538970"/>
                <a:gd name="connsiteX396" fmla="*/ 1787987 w 2485572"/>
                <a:gd name="connsiteY396" fmla="*/ 33800 h 2538970"/>
                <a:gd name="connsiteX397" fmla="*/ 1793384 w 2485572"/>
                <a:gd name="connsiteY397" fmla="*/ 33800 h 2538970"/>
                <a:gd name="connsiteX398" fmla="*/ 1801905 w 2485572"/>
                <a:gd name="connsiteY398" fmla="*/ 36640 h 2538970"/>
                <a:gd name="connsiteX399" fmla="*/ 1835421 w 2485572"/>
                <a:gd name="connsiteY399" fmla="*/ 42037 h 2538970"/>
                <a:gd name="connsiteX400" fmla="*/ 1891659 w 2485572"/>
                <a:gd name="connsiteY400" fmla="*/ 61635 h 2538970"/>
                <a:gd name="connsiteX401" fmla="*/ 1897340 w 2485572"/>
                <a:gd name="connsiteY401" fmla="*/ 64475 h 2538970"/>
                <a:gd name="connsiteX402" fmla="*/ 1899896 w 2485572"/>
                <a:gd name="connsiteY402" fmla="*/ 67316 h 2538970"/>
                <a:gd name="connsiteX403" fmla="*/ 1944774 w 2485572"/>
                <a:gd name="connsiteY403" fmla="*/ 123270 h 2538970"/>
                <a:gd name="connsiteX404" fmla="*/ 1947614 w 2485572"/>
                <a:gd name="connsiteY404" fmla="*/ 128951 h 2538970"/>
                <a:gd name="connsiteX405" fmla="*/ 1950454 w 2485572"/>
                <a:gd name="connsiteY405" fmla="*/ 131791 h 2538970"/>
                <a:gd name="connsiteX406" fmla="*/ 1956135 w 2485572"/>
                <a:gd name="connsiteY406" fmla="*/ 140312 h 2538970"/>
                <a:gd name="connsiteX407" fmla="*/ 1958975 w 2485572"/>
                <a:gd name="connsiteY407" fmla="*/ 145709 h 2538970"/>
                <a:gd name="connsiteX408" fmla="*/ 1961532 w 2485572"/>
                <a:gd name="connsiteY408" fmla="*/ 154230 h 2538970"/>
                <a:gd name="connsiteX409" fmla="*/ 1998172 w 2485572"/>
                <a:gd name="connsiteY409" fmla="*/ 204788 h 2538970"/>
                <a:gd name="connsiteX410" fmla="*/ 2003569 w 2485572"/>
                <a:gd name="connsiteY410" fmla="*/ 207344 h 2538970"/>
                <a:gd name="connsiteX411" fmla="*/ 2009249 w 2485572"/>
                <a:gd name="connsiteY411" fmla="*/ 210184 h 2538970"/>
                <a:gd name="connsiteX412" fmla="*/ 2017770 w 2485572"/>
                <a:gd name="connsiteY412" fmla="*/ 210184 h 2538970"/>
                <a:gd name="connsiteX413" fmla="*/ 2026007 w 2485572"/>
                <a:gd name="connsiteY413" fmla="*/ 213025 h 2538970"/>
                <a:gd name="connsiteX414" fmla="*/ 2037368 w 2485572"/>
                <a:gd name="connsiteY414" fmla="*/ 215865 h 2538970"/>
                <a:gd name="connsiteX415" fmla="*/ 2099003 w 2485572"/>
                <a:gd name="connsiteY415" fmla="*/ 221546 h 2538970"/>
                <a:gd name="connsiteX416" fmla="*/ 2104684 w 2485572"/>
                <a:gd name="connsiteY416" fmla="*/ 224386 h 2538970"/>
                <a:gd name="connsiteX417" fmla="*/ 2112921 w 2485572"/>
                <a:gd name="connsiteY417" fmla="*/ 224386 h 2538970"/>
                <a:gd name="connsiteX418" fmla="*/ 2124283 w 2485572"/>
                <a:gd name="connsiteY418" fmla="*/ 229783 h 2538970"/>
                <a:gd name="connsiteX419" fmla="*/ 2177397 w 2485572"/>
                <a:gd name="connsiteY419" fmla="*/ 229783 h 2538970"/>
                <a:gd name="connsiteX420" fmla="*/ 2185918 w 2485572"/>
                <a:gd name="connsiteY420" fmla="*/ 232623 h 2538970"/>
                <a:gd name="connsiteX421" fmla="*/ 2213753 w 2485572"/>
                <a:gd name="connsiteY421" fmla="*/ 226942 h 2538970"/>
                <a:gd name="connsiteX422" fmla="*/ 2219434 w 2485572"/>
                <a:gd name="connsiteY422" fmla="*/ 224386 h 2538970"/>
                <a:gd name="connsiteX423" fmla="*/ 2241872 w 2485572"/>
                <a:gd name="connsiteY423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95270 w 2485572"/>
                <a:gd name="connsiteY70" fmla="*/ 2085086 h 2538970"/>
                <a:gd name="connsiteX71" fmla="*/ 2275388 w 2485572"/>
                <a:gd name="connsiteY71" fmla="*/ 2127123 h 2538970"/>
                <a:gd name="connsiteX72" fmla="*/ 2275388 w 2485572"/>
                <a:gd name="connsiteY72" fmla="*/ 2132519 h 2538970"/>
                <a:gd name="connsiteX73" fmla="*/ 2272832 w 2485572"/>
                <a:gd name="connsiteY73" fmla="*/ 2138200 h 2538970"/>
                <a:gd name="connsiteX74" fmla="*/ 2283909 w 2485572"/>
                <a:gd name="connsiteY74" fmla="*/ 2172000 h 2538970"/>
                <a:gd name="connsiteX75" fmla="*/ 2295270 w 2485572"/>
                <a:gd name="connsiteY75" fmla="*/ 2199835 h 2538970"/>
                <a:gd name="connsiteX76" fmla="*/ 2295270 w 2485572"/>
                <a:gd name="connsiteY76" fmla="*/ 2205516 h 2538970"/>
                <a:gd name="connsiteX77" fmla="*/ 2297827 w 2485572"/>
                <a:gd name="connsiteY77" fmla="*/ 2211196 h 2538970"/>
                <a:gd name="connsiteX78" fmla="*/ 2295270 w 2485572"/>
                <a:gd name="connsiteY78" fmla="*/ 2216593 h 2538970"/>
                <a:gd name="connsiteX79" fmla="*/ 2275388 w 2485572"/>
                <a:gd name="connsiteY79" fmla="*/ 2272832 h 2538970"/>
                <a:gd name="connsiteX80" fmla="*/ 2275388 w 2485572"/>
                <a:gd name="connsiteY80" fmla="*/ 2278512 h 2538970"/>
                <a:gd name="connsiteX81" fmla="*/ 2272832 w 2485572"/>
                <a:gd name="connsiteY81" fmla="*/ 2283909 h 2538970"/>
                <a:gd name="connsiteX82" fmla="*/ 2269991 w 2485572"/>
                <a:gd name="connsiteY82" fmla="*/ 2312028 h 2538970"/>
                <a:gd name="connsiteX83" fmla="*/ 2269991 w 2485572"/>
                <a:gd name="connsiteY83" fmla="*/ 2317709 h 2538970"/>
                <a:gd name="connsiteX84" fmla="*/ 2278228 w 2485572"/>
                <a:gd name="connsiteY84" fmla="*/ 2345544 h 2538970"/>
                <a:gd name="connsiteX85" fmla="*/ 2281069 w 2485572"/>
                <a:gd name="connsiteY85" fmla="*/ 2354065 h 2538970"/>
                <a:gd name="connsiteX86" fmla="*/ 2283909 w 2485572"/>
                <a:gd name="connsiteY86" fmla="*/ 2356905 h 2538970"/>
                <a:gd name="connsiteX87" fmla="*/ 2289590 w 2485572"/>
                <a:gd name="connsiteY87" fmla="*/ 2365142 h 2538970"/>
                <a:gd name="connsiteX88" fmla="*/ 2278228 w 2485572"/>
                <a:gd name="connsiteY88" fmla="*/ 2396102 h 2538970"/>
                <a:gd name="connsiteX89" fmla="*/ 2275388 w 2485572"/>
                <a:gd name="connsiteY89" fmla="*/ 2401782 h 2538970"/>
                <a:gd name="connsiteX90" fmla="*/ 2258630 w 2485572"/>
                <a:gd name="connsiteY90" fmla="*/ 2429618 h 2538970"/>
                <a:gd name="connsiteX91" fmla="*/ 2255790 w 2485572"/>
                <a:gd name="connsiteY91" fmla="*/ 2435298 h 2538970"/>
                <a:gd name="connsiteX92" fmla="*/ 2253233 w 2485572"/>
                <a:gd name="connsiteY92" fmla="*/ 2463418 h 2538970"/>
                <a:gd name="connsiteX93" fmla="*/ 2258630 w 2485572"/>
                <a:gd name="connsiteY93" fmla="*/ 2483016 h 2538970"/>
                <a:gd name="connsiteX94" fmla="*/ 2258630 w 2485572"/>
                <a:gd name="connsiteY94" fmla="*/ 2488413 h 2538970"/>
                <a:gd name="connsiteX95" fmla="*/ 2239032 w 2485572"/>
                <a:gd name="connsiteY95" fmla="*/ 2513691 h 2538970"/>
                <a:gd name="connsiteX96" fmla="*/ 2236191 w 2485572"/>
                <a:gd name="connsiteY96" fmla="*/ 2522213 h 2538970"/>
                <a:gd name="connsiteX97" fmla="*/ 2225114 w 2485572"/>
                <a:gd name="connsiteY97" fmla="*/ 2538970 h 2538970"/>
                <a:gd name="connsiteX98" fmla="*/ 2216593 w 2485572"/>
                <a:gd name="connsiteY98" fmla="*/ 2538970 h 2538970"/>
                <a:gd name="connsiteX99" fmla="*/ 2191314 w 2485572"/>
                <a:gd name="connsiteY99" fmla="*/ 2530449 h 2538970"/>
                <a:gd name="connsiteX100" fmla="*/ 2185918 w 2485572"/>
                <a:gd name="connsiteY100" fmla="*/ 2525053 h 2538970"/>
                <a:gd name="connsiteX101" fmla="*/ 2174556 w 2485572"/>
                <a:gd name="connsiteY101" fmla="*/ 2502614 h 2538970"/>
                <a:gd name="connsiteX102" fmla="*/ 2154958 w 2485572"/>
                <a:gd name="connsiteY102" fmla="*/ 2480175 h 2538970"/>
                <a:gd name="connsiteX103" fmla="*/ 2154958 w 2485572"/>
                <a:gd name="connsiteY103" fmla="*/ 2471655 h 2538970"/>
                <a:gd name="connsiteX104" fmla="*/ 2152118 w 2485572"/>
                <a:gd name="connsiteY104" fmla="*/ 2452056 h 2538970"/>
                <a:gd name="connsiteX105" fmla="*/ 2143881 w 2485572"/>
                <a:gd name="connsiteY105" fmla="*/ 2418540 h 2538970"/>
                <a:gd name="connsiteX106" fmla="*/ 2143881 w 2485572"/>
                <a:gd name="connsiteY106" fmla="*/ 2415700 h 2538970"/>
                <a:gd name="connsiteX107" fmla="*/ 2138200 w 2485572"/>
                <a:gd name="connsiteY107" fmla="*/ 2396102 h 2538970"/>
                <a:gd name="connsiteX108" fmla="*/ 2135360 w 2485572"/>
                <a:gd name="connsiteY108" fmla="*/ 2393261 h 2538970"/>
                <a:gd name="connsiteX109" fmla="*/ 2129679 w 2485572"/>
                <a:gd name="connsiteY109" fmla="*/ 2390421 h 2538970"/>
                <a:gd name="connsiteX110" fmla="*/ 2099003 w 2485572"/>
                <a:gd name="connsiteY110" fmla="*/ 2387581 h 2538970"/>
                <a:gd name="connsiteX111" fmla="*/ 2087642 w 2485572"/>
                <a:gd name="connsiteY111" fmla="*/ 2384740 h 2538970"/>
                <a:gd name="connsiteX112" fmla="*/ 2070884 w 2485572"/>
                <a:gd name="connsiteY112" fmla="*/ 2376504 h 2538970"/>
                <a:gd name="connsiteX113" fmla="*/ 2068044 w 2485572"/>
                <a:gd name="connsiteY113" fmla="*/ 2370823 h 2538970"/>
                <a:gd name="connsiteX114" fmla="*/ 2051286 w 2485572"/>
                <a:gd name="connsiteY114" fmla="*/ 2354065 h 2538970"/>
                <a:gd name="connsiteX115" fmla="*/ 2048446 w 2485572"/>
                <a:gd name="connsiteY115" fmla="*/ 2348384 h 2538970"/>
                <a:gd name="connsiteX116" fmla="*/ 2043049 w 2485572"/>
                <a:gd name="connsiteY116" fmla="*/ 2325946 h 2538970"/>
                <a:gd name="connsiteX117" fmla="*/ 2014930 w 2485572"/>
                <a:gd name="connsiteY117" fmla="*/ 2300667 h 2538970"/>
                <a:gd name="connsiteX118" fmla="*/ 1986810 w 2485572"/>
                <a:gd name="connsiteY118" fmla="*/ 2300667 h 2538970"/>
                <a:gd name="connsiteX119" fmla="*/ 1956135 w 2485572"/>
                <a:gd name="connsiteY119" fmla="*/ 2303507 h 2538970"/>
                <a:gd name="connsiteX120" fmla="*/ 1950454 w 2485572"/>
                <a:gd name="connsiteY120" fmla="*/ 2300667 h 2538970"/>
                <a:gd name="connsiteX121" fmla="*/ 1928016 w 2485572"/>
                <a:gd name="connsiteY121" fmla="*/ 2278512 h 2538970"/>
                <a:gd name="connsiteX122" fmla="*/ 1925175 w 2485572"/>
                <a:gd name="connsiteY122" fmla="*/ 2272832 h 2538970"/>
                <a:gd name="connsiteX123" fmla="*/ 1885979 w 2485572"/>
                <a:gd name="connsiteY123" fmla="*/ 2261470 h 2538970"/>
                <a:gd name="connsiteX124" fmla="*/ 1872061 w 2485572"/>
                <a:gd name="connsiteY124" fmla="*/ 2222273 h 2538970"/>
                <a:gd name="connsiteX125" fmla="*/ 1869221 w 2485572"/>
                <a:gd name="connsiteY125" fmla="*/ 2194438 h 2538970"/>
                <a:gd name="connsiteX126" fmla="*/ 1869221 w 2485572"/>
                <a:gd name="connsiteY126" fmla="*/ 2185917 h 2538970"/>
                <a:gd name="connsiteX127" fmla="*/ 1863540 w 2485572"/>
                <a:gd name="connsiteY127" fmla="*/ 2163479 h 2538970"/>
                <a:gd name="connsiteX128" fmla="*/ 1860700 w 2485572"/>
                <a:gd name="connsiteY128" fmla="*/ 2154958 h 2538970"/>
                <a:gd name="connsiteX129" fmla="*/ 1855303 w 2485572"/>
                <a:gd name="connsiteY129" fmla="*/ 2152402 h 2538970"/>
                <a:gd name="connsiteX130" fmla="*/ 1813266 w 2485572"/>
                <a:gd name="connsiteY130" fmla="*/ 2166319 h 2538970"/>
                <a:gd name="connsiteX131" fmla="*/ 1810426 w 2485572"/>
                <a:gd name="connsiteY131" fmla="*/ 2177397 h 2538970"/>
                <a:gd name="connsiteX132" fmla="*/ 1818663 w 2485572"/>
                <a:gd name="connsiteY132" fmla="*/ 2194438 h 2538970"/>
                <a:gd name="connsiteX133" fmla="*/ 1818663 w 2485572"/>
                <a:gd name="connsiteY133" fmla="*/ 2211196 h 2538970"/>
                <a:gd name="connsiteX134" fmla="*/ 1813266 w 2485572"/>
                <a:gd name="connsiteY134" fmla="*/ 2214037 h 2538970"/>
                <a:gd name="connsiteX135" fmla="*/ 1776626 w 2485572"/>
                <a:gd name="connsiteY135" fmla="*/ 2208356 h 2538970"/>
                <a:gd name="connsiteX136" fmla="*/ 1771230 w 2485572"/>
                <a:gd name="connsiteY136" fmla="*/ 2205516 h 2538970"/>
                <a:gd name="connsiteX137" fmla="*/ 1762708 w 2485572"/>
                <a:gd name="connsiteY137" fmla="*/ 2202676 h 2538970"/>
                <a:gd name="connsiteX138" fmla="*/ 1748791 w 2485572"/>
                <a:gd name="connsiteY138" fmla="*/ 2202676 h 2538970"/>
                <a:gd name="connsiteX139" fmla="*/ 1740270 w 2485572"/>
                <a:gd name="connsiteY139" fmla="*/ 2194438 h 2538970"/>
                <a:gd name="connsiteX140" fmla="*/ 1731749 w 2485572"/>
                <a:gd name="connsiteY140" fmla="*/ 2188758 h 2538970"/>
                <a:gd name="connsiteX141" fmla="*/ 1723512 w 2485572"/>
                <a:gd name="connsiteY141" fmla="*/ 2174556 h 2538970"/>
                <a:gd name="connsiteX142" fmla="*/ 1703914 w 2485572"/>
                <a:gd name="connsiteY142" fmla="*/ 2169159 h 2538970"/>
                <a:gd name="connsiteX143" fmla="*/ 1698233 w 2485572"/>
                <a:gd name="connsiteY143" fmla="*/ 2166319 h 2538970"/>
                <a:gd name="connsiteX144" fmla="*/ 1692552 w 2485572"/>
                <a:gd name="connsiteY144" fmla="*/ 2163479 h 2538970"/>
                <a:gd name="connsiteX145" fmla="*/ 1656196 w 2485572"/>
                <a:gd name="connsiteY145" fmla="*/ 2160638 h 2538970"/>
                <a:gd name="connsiteX146" fmla="*/ 1647675 w 2485572"/>
                <a:gd name="connsiteY146" fmla="*/ 2163479 h 2538970"/>
                <a:gd name="connsiteX147" fmla="*/ 1605638 w 2485572"/>
                <a:gd name="connsiteY147" fmla="*/ 2169159 h 2538970"/>
                <a:gd name="connsiteX148" fmla="*/ 1600242 w 2485572"/>
                <a:gd name="connsiteY148" fmla="*/ 2169159 h 2538970"/>
                <a:gd name="connsiteX149" fmla="*/ 1566442 w 2485572"/>
                <a:gd name="connsiteY149" fmla="*/ 2146721 h 2538970"/>
                <a:gd name="connsiteX150" fmla="*/ 1563601 w 2485572"/>
                <a:gd name="connsiteY150" fmla="*/ 2143881 h 2538970"/>
                <a:gd name="connsiteX151" fmla="*/ 1561045 w 2485572"/>
                <a:gd name="connsiteY151" fmla="*/ 2141040 h 2538970"/>
                <a:gd name="connsiteX152" fmla="*/ 1541447 w 2485572"/>
                <a:gd name="connsiteY152" fmla="*/ 2112921 h 2538970"/>
                <a:gd name="connsiteX153" fmla="*/ 1535766 w 2485572"/>
                <a:gd name="connsiteY153" fmla="*/ 2107524 h 2538970"/>
                <a:gd name="connsiteX154" fmla="*/ 1501966 w 2485572"/>
                <a:gd name="connsiteY154" fmla="*/ 2090482 h 2538970"/>
                <a:gd name="connsiteX155" fmla="*/ 1496570 w 2485572"/>
                <a:gd name="connsiteY155" fmla="*/ 2087926 h 2538970"/>
                <a:gd name="connsiteX156" fmla="*/ 1493729 w 2485572"/>
                <a:gd name="connsiteY156" fmla="*/ 2085086 h 2538970"/>
                <a:gd name="connsiteX157" fmla="*/ 1488049 w 2485572"/>
                <a:gd name="connsiteY157" fmla="*/ 2082245 h 2538970"/>
                <a:gd name="connsiteX158" fmla="*/ 1426413 w 2485572"/>
                <a:gd name="connsiteY158" fmla="*/ 2059807 h 2538970"/>
                <a:gd name="connsiteX159" fmla="*/ 1364778 w 2485572"/>
                <a:gd name="connsiteY159" fmla="*/ 2056966 h 2538970"/>
                <a:gd name="connsiteX160" fmla="*/ 1336659 w 2485572"/>
                <a:gd name="connsiteY160" fmla="*/ 2048445 h 2538970"/>
                <a:gd name="connsiteX161" fmla="*/ 1311380 w 2485572"/>
                <a:gd name="connsiteY161" fmla="*/ 2034528 h 2538970"/>
                <a:gd name="connsiteX162" fmla="*/ 1305983 w 2485572"/>
                <a:gd name="connsiteY162" fmla="*/ 2031688 h 2538970"/>
                <a:gd name="connsiteX163" fmla="*/ 1303143 w 2485572"/>
                <a:gd name="connsiteY163" fmla="*/ 2026291 h 2538970"/>
                <a:gd name="connsiteX164" fmla="*/ 1300303 w 2485572"/>
                <a:gd name="connsiteY164" fmla="*/ 2023451 h 2538970"/>
                <a:gd name="connsiteX165" fmla="*/ 1266787 w 2485572"/>
                <a:gd name="connsiteY165" fmla="*/ 2006409 h 2538970"/>
                <a:gd name="connsiteX166" fmla="*/ 1255426 w 2485572"/>
                <a:gd name="connsiteY166" fmla="*/ 2006409 h 2538970"/>
                <a:gd name="connsiteX167" fmla="*/ 1238668 w 2485572"/>
                <a:gd name="connsiteY167" fmla="*/ 2001012 h 2538970"/>
                <a:gd name="connsiteX168" fmla="*/ 1232987 w 2485572"/>
                <a:gd name="connsiteY168" fmla="*/ 2001012 h 2538970"/>
                <a:gd name="connsiteX169" fmla="*/ 1216229 w 2485572"/>
                <a:gd name="connsiteY169" fmla="*/ 1995331 h 2538970"/>
                <a:gd name="connsiteX170" fmla="*/ 1213389 w 2485572"/>
                <a:gd name="connsiteY170" fmla="*/ 1992491 h 2538970"/>
                <a:gd name="connsiteX171" fmla="*/ 1185554 w 2485572"/>
                <a:gd name="connsiteY171" fmla="*/ 1984254 h 2538970"/>
                <a:gd name="connsiteX172" fmla="*/ 1179873 w 2485572"/>
                <a:gd name="connsiteY172" fmla="*/ 1984254 h 2538970"/>
                <a:gd name="connsiteX173" fmla="*/ 1157434 w 2485572"/>
                <a:gd name="connsiteY173" fmla="*/ 1981414 h 2538970"/>
                <a:gd name="connsiteX174" fmla="*/ 1109717 w 2485572"/>
                <a:gd name="connsiteY174" fmla="*/ 1947614 h 2538970"/>
                <a:gd name="connsiteX175" fmla="*/ 1098639 w 2485572"/>
                <a:gd name="connsiteY175" fmla="*/ 1944774 h 2538970"/>
                <a:gd name="connsiteX176" fmla="*/ 1067680 w 2485572"/>
                <a:gd name="connsiteY176" fmla="*/ 1919779 h 2538970"/>
                <a:gd name="connsiteX177" fmla="*/ 1056603 w 2485572"/>
                <a:gd name="connsiteY177" fmla="*/ 1888819 h 2538970"/>
                <a:gd name="connsiteX178" fmla="*/ 1053762 w 2485572"/>
                <a:gd name="connsiteY178" fmla="*/ 1880298 h 2538970"/>
                <a:gd name="connsiteX179" fmla="*/ 1022803 w 2485572"/>
                <a:gd name="connsiteY179" fmla="*/ 1860700 h 2538970"/>
                <a:gd name="connsiteX180" fmla="*/ 1019962 w 2485572"/>
                <a:gd name="connsiteY180" fmla="*/ 1858143 h 2538970"/>
                <a:gd name="connsiteX181" fmla="*/ 1006045 w 2485572"/>
                <a:gd name="connsiteY181" fmla="*/ 1824343 h 2538970"/>
                <a:gd name="connsiteX182" fmla="*/ 1006045 w 2485572"/>
                <a:gd name="connsiteY182" fmla="*/ 1813266 h 2538970"/>
                <a:gd name="connsiteX183" fmla="*/ 1011725 w 2485572"/>
                <a:gd name="connsiteY183" fmla="*/ 1793668 h 2538970"/>
                <a:gd name="connsiteX184" fmla="*/ 1019962 w 2485572"/>
                <a:gd name="connsiteY184" fmla="*/ 1768389 h 2538970"/>
                <a:gd name="connsiteX185" fmla="*/ 1025643 w 2485572"/>
                <a:gd name="connsiteY185" fmla="*/ 1737429 h 2538970"/>
                <a:gd name="connsiteX186" fmla="*/ 1025643 w 2485572"/>
                <a:gd name="connsiteY186" fmla="*/ 1723512 h 2538970"/>
                <a:gd name="connsiteX187" fmla="*/ 1019962 w 2485572"/>
                <a:gd name="connsiteY187" fmla="*/ 1720671 h 2538970"/>
                <a:gd name="connsiteX188" fmla="*/ 1014566 w 2485572"/>
                <a:gd name="connsiteY188" fmla="*/ 1712435 h 2538970"/>
                <a:gd name="connsiteX189" fmla="*/ 1011725 w 2485572"/>
                <a:gd name="connsiteY189" fmla="*/ 1709594 h 2538970"/>
                <a:gd name="connsiteX190" fmla="*/ 983606 w 2485572"/>
                <a:gd name="connsiteY190" fmla="*/ 1692552 h 2538970"/>
                <a:gd name="connsiteX191" fmla="*/ 977925 w 2485572"/>
                <a:gd name="connsiteY191" fmla="*/ 1692552 h 2538970"/>
                <a:gd name="connsiteX192" fmla="*/ 950090 w 2485572"/>
                <a:gd name="connsiteY192" fmla="*/ 1653356 h 2538970"/>
                <a:gd name="connsiteX193" fmla="*/ 950090 w 2485572"/>
                <a:gd name="connsiteY193" fmla="*/ 1639438 h 2538970"/>
                <a:gd name="connsiteX194" fmla="*/ 952931 w 2485572"/>
                <a:gd name="connsiteY194" fmla="*/ 1636598 h 2538970"/>
                <a:gd name="connsiteX195" fmla="*/ 975369 w 2485572"/>
                <a:gd name="connsiteY195" fmla="*/ 1597401 h 2538970"/>
                <a:gd name="connsiteX196" fmla="*/ 980766 w 2485572"/>
                <a:gd name="connsiteY196" fmla="*/ 1591721 h 2538970"/>
                <a:gd name="connsiteX197" fmla="*/ 1017406 w 2485572"/>
                <a:gd name="connsiteY197" fmla="*/ 1561045 h 2538970"/>
                <a:gd name="connsiteX198" fmla="*/ 1022803 w 2485572"/>
                <a:gd name="connsiteY198" fmla="*/ 1558205 h 2538970"/>
                <a:gd name="connsiteX199" fmla="*/ 1025643 w 2485572"/>
                <a:gd name="connsiteY199" fmla="*/ 1555364 h 2538970"/>
                <a:gd name="connsiteX200" fmla="*/ 1031324 w 2485572"/>
                <a:gd name="connsiteY200" fmla="*/ 1549684 h 2538970"/>
                <a:gd name="connsiteX201" fmla="*/ 1293866 w 2485572"/>
                <a:gd name="connsiteY201" fmla="*/ 1680648 h 2538970"/>
                <a:gd name="connsiteX202" fmla="*/ 1455791 w 2485572"/>
                <a:gd name="connsiteY202" fmla="*/ 1685410 h 2538970"/>
                <a:gd name="connsiteX203" fmla="*/ 1289417 w 2485572"/>
                <a:gd name="connsiteY203" fmla="*/ 1536685 h 2538970"/>
                <a:gd name="connsiteX204" fmla="*/ 1061999 w 2485572"/>
                <a:gd name="connsiteY204" fmla="*/ 1465610 h 2538970"/>
                <a:gd name="connsiteX205" fmla="*/ 1061999 w 2485572"/>
                <a:gd name="connsiteY205" fmla="*/ 1429254 h 2538970"/>
                <a:gd name="connsiteX206" fmla="*/ 1048082 w 2485572"/>
                <a:gd name="connsiteY206" fmla="*/ 1403975 h 2538970"/>
                <a:gd name="connsiteX207" fmla="*/ 1022803 w 2485572"/>
                <a:gd name="connsiteY207" fmla="*/ 1387217 h 2538970"/>
                <a:gd name="connsiteX208" fmla="*/ 1011725 w 2485572"/>
                <a:gd name="connsiteY208" fmla="*/ 1381536 h 2538970"/>
                <a:gd name="connsiteX209" fmla="*/ 1000364 w 2485572"/>
                <a:gd name="connsiteY209" fmla="*/ 1381536 h 2538970"/>
                <a:gd name="connsiteX210" fmla="*/ 961167 w 2485572"/>
                <a:gd name="connsiteY210" fmla="*/ 1376140 h 2538970"/>
                <a:gd name="connsiteX211" fmla="*/ 924811 w 2485572"/>
                <a:gd name="connsiteY211" fmla="*/ 1367618 h 2538970"/>
                <a:gd name="connsiteX212" fmla="*/ 919131 w 2485572"/>
                <a:gd name="connsiteY212" fmla="*/ 1367618 h 2538970"/>
                <a:gd name="connsiteX213" fmla="*/ 913450 w 2485572"/>
                <a:gd name="connsiteY213" fmla="*/ 1364778 h 2538970"/>
                <a:gd name="connsiteX214" fmla="*/ 908053 w 2485572"/>
                <a:gd name="connsiteY214" fmla="*/ 1364778 h 2538970"/>
                <a:gd name="connsiteX215" fmla="*/ 877094 w 2485572"/>
                <a:gd name="connsiteY215" fmla="*/ 1381536 h 2538970"/>
                <a:gd name="connsiteX216" fmla="*/ 868857 w 2485572"/>
                <a:gd name="connsiteY216" fmla="*/ 1390057 h 2538970"/>
                <a:gd name="connsiteX217" fmla="*/ 835057 w 2485572"/>
                <a:gd name="connsiteY217" fmla="*/ 1434934 h 2538970"/>
                <a:gd name="connsiteX218" fmla="*/ 832217 w 2485572"/>
                <a:gd name="connsiteY218" fmla="*/ 1440331 h 2538970"/>
                <a:gd name="connsiteX219" fmla="*/ 832217 w 2485572"/>
                <a:gd name="connsiteY219" fmla="*/ 1446012 h 2538970"/>
                <a:gd name="connsiteX220" fmla="*/ 767741 w 2485572"/>
                <a:gd name="connsiteY220" fmla="*/ 1513327 h 2538970"/>
                <a:gd name="connsiteX221" fmla="*/ 711787 w 2485572"/>
                <a:gd name="connsiteY221" fmla="*/ 1535766 h 2538970"/>
                <a:gd name="connsiteX222" fmla="*/ 686508 w 2485572"/>
                <a:gd name="connsiteY222" fmla="*/ 1541447 h 2538970"/>
                <a:gd name="connsiteX223" fmla="*/ 661513 w 2485572"/>
                <a:gd name="connsiteY223" fmla="*/ 1549684 h 2538970"/>
                <a:gd name="connsiteX224" fmla="*/ 658672 w 2485572"/>
                <a:gd name="connsiteY224" fmla="*/ 1552524 h 2538970"/>
                <a:gd name="connsiteX225" fmla="*/ 652992 w 2485572"/>
                <a:gd name="connsiteY225" fmla="*/ 1555364 h 2538970"/>
                <a:gd name="connsiteX226" fmla="*/ 624873 w 2485572"/>
                <a:gd name="connsiteY226" fmla="*/ 1561045 h 2538970"/>
                <a:gd name="connsiteX227" fmla="*/ 619476 w 2485572"/>
                <a:gd name="connsiteY227" fmla="*/ 1558205 h 2538970"/>
                <a:gd name="connsiteX228" fmla="*/ 616636 w 2485572"/>
                <a:gd name="connsiteY228" fmla="*/ 1555364 h 2538970"/>
                <a:gd name="connsiteX229" fmla="*/ 597037 w 2485572"/>
                <a:gd name="connsiteY229" fmla="*/ 1532926 h 2538970"/>
                <a:gd name="connsiteX230" fmla="*/ 594197 w 2485572"/>
                <a:gd name="connsiteY230" fmla="*/ 1521848 h 2538970"/>
                <a:gd name="connsiteX231" fmla="*/ 591357 w 2485572"/>
                <a:gd name="connsiteY231" fmla="*/ 1519008 h 2538970"/>
                <a:gd name="connsiteX232" fmla="*/ 566078 w 2485572"/>
                <a:gd name="connsiteY232" fmla="*/ 1482368 h 2538970"/>
                <a:gd name="connsiteX233" fmla="*/ 560397 w 2485572"/>
                <a:gd name="connsiteY233" fmla="*/ 1471291 h 2538970"/>
                <a:gd name="connsiteX234" fmla="*/ 555000 w 2485572"/>
                <a:gd name="connsiteY234" fmla="*/ 1465610 h 2538970"/>
                <a:gd name="connsiteX235" fmla="*/ 498762 w 2485572"/>
                <a:gd name="connsiteY235" fmla="*/ 1432094 h 2538970"/>
                <a:gd name="connsiteX236" fmla="*/ 490525 w 2485572"/>
                <a:gd name="connsiteY236" fmla="*/ 1429254 h 2538970"/>
                <a:gd name="connsiteX237" fmla="*/ 487685 w 2485572"/>
                <a:gd name="connsiteY237" fmla="*/ 1429254 h 2538970"/>
                <a:gd name="connsiteX238" fmla="*/ 462406 w 2485572"/>
                <a:gd name="connsiteY238" fmla="*/ 1426413 h 2538970"/>
                <a:gd name="connsiteX239" fmla="*/ 400770 w 2485572"/>
                <a:gd name="connsiteY239" fmla="*/ 1426413 h 2538970"/>
                <a:gd name="connsiteX240" fmla="*/ 392250 w 2485572"/>
                <a:gd name="connsiteY240" fmla="*/ 1423573 h 2538970"/>
                <a:gd name="connsiteX241" fmla="*/ 384013 w 2485572"/>
                <a:gd name="connsiteY241" fmla="*/ 1420733 h 2538970"/>
                <a:gd name="connsiteX242" fmla="*/ 375492 w 2485572"/>
                <a:gd name="connsiteY242" fmla="*/ 1420733 h 2538970"/>
                <a:gd name="connsiteX243" fmla="*/ 319537 w 2485572"/>
                <a:gd name="connsiteY243" fmla="*/ 1409655 h 2538970"/>
                <a:gd name="connsiteX244" fmla="*/ 313856 w 2485572"/>
                <a:gd name="connsiteY244" fmla="*/ 1406815 h 2538970"/>
                <a:gd name="connsiteX245" fmla="*/ 308176 w 2485572"/>
                <a:gd name="connsiteY245" fmla="*/ 1406815 h 2538970"/>
                <a:gd name="connsiteX246" fmla="*/ 297098 w 2485572"/>
                <a:gd name="connsiteY246" fmla="*/ 1401134 h 2538970"/>
                <a:gd name="connsiteX247" fmla="*/ 221546 w 2485572"/>
                <a:gd name="connsiteY247" fmla="*/ 1392898 h 2538970"/>
                <a:gd name="connsiteX248" fmla="*/ 213025 w 2485572"/>
                <a:gd name="connsiteY248" fmla="*/ 1392898 h 2538970"/>
                <a:gd name="connsiteX249" fmla="*/ 204504 w 2485572"/>
                <a:gd name="connsiteY249" fmla="*/ 1395738 h 2538970"/>
                <a:gd name="connsiteX250" fmla="*/ 154230 w 2485572"/>
                <a:gd name="connsiteY250" fmla="*/ 1406815 h 2538970"/>
                <a:gd name="connsiteX251" fmla="*/ 148549 w 2485572"/>
                <a:gd name="connsiteY251" fmla="*/ 1403975 h 2538970"/>
                <a:gd name="connsiteX252" fmla="*/ 137472 w 2485572"/>
                <a:gd name="connsiteY252" fmla="*/ 1398294 h 2538970"/>
                <a:gd name="connsiteX253" fmla="*/ 131791 w 2485572"/>
                <a:gd name="connsiteY253" fmla="*/ 1398294 h 2538970"/>
                <a:gd name="connsiteX254" fmla="*/ 67316 w 2485572"/>
                <a:gd name="connsiteY254" fmla="*/ 1418177 h 2538970"/>
                <a:gd name="connsiteX255" fmla="*/ 58795 w 2485572"/>
                <a:gd name="connsiteY255" fmla="*/ 1420733 h 2538970"/>
                <a:gd name="connsiteX256" fmla="*/ 50558 w 2485572"/>
                <a:gd name="connsiteY256" fmla="*/ 1423573 h 2538970"/>
                <a:gd name="connsiteX257" fmla="*/ 42037 w 2485572"/>
                <a:gd name="connsiteY257" fmla="*/ 1423573 h 2538970"/>
                <a:gd name="connsiteX258" fmla="*/ 5681 w 2485572"/>
                <a:gd name="connsiteY258" fmla="*/ 1432094 h 2538970"/>
                <a:gd name="connsiteX259" fmla="*/ 2840 w 2485572"/>
                <a:gd name="connsiteY259" fmla="*/ 1403975 h 2538970"/>
                <a:gd name="connsiteX260" fmla="*/ 0 w 2485572"/>
                <a:gd name="connsiteY260" fmla="*/ 1395738 h 2538970"/>
                <a:gd name="connsiteX261" fmla="*/ 5681 w 2485572"/>
                <a:gd name="connsiteY261" fmla="*/ 1373299 h 2538970"/>
                <a:gd name="connsiteX262" fmla="*/ 5681 w 2485572"/>
                <a:gd name="connsiteY262" fmla="*/ 1361938 h 2538970"/>
                <a:gd name="connsiteX263" fmla="*/ 11361 w 2485572"/>
                <a:gd name="connsiteY263" fmla="*/ 1345180 h 2538970"/>
                <a:gd name="connsiteX264" fmla="*/ 42037 w 2485572"/>
                <a:gd name="connsiteY264" fmla="*/ 1305983 h 2538970"/>
                <a:gd name="connsiteX265" fmla="*/ 47718 w 2485572"/>
                <a:gd name="connsiteY265" fmla="*/ 1294622 h 2538970"/>
                <a:gd name="connsiteX266" fmla="*/ 39197 w 2485572"/>
                <a:gd name="connsiteY266" fmla="*/ 1275024 h 2538970"/>
                <a:gd name="connsiteX267" fmla="*/ 33516 w 2485572"/>
                <a:gd name="connsiteY267" fmla="*/ 1269627 h 2538970"/>
                <a:gd name="connsiteX268" fmla="*/ 33516 w 2485572"/>
                <a:gd name="connsiteY268" fmla="*/ 1244348 h 2538970"/>
                <a:gd name="connsiteX269" fmla="*/ 64475 w 2485572"/>
                <a:gd name="connsiteY269" fmla="*/ 1213389 h 2538970"/>
                <a:gd name="connsiteX270" fmla="*/ 81233 w 2485572"/>
                <a:gd name="connsiteY270" fmla="*/ 1199471 h 2538970"/>
                <a:gd name="connsiteX271" fmla="*/ 86914 w 2485572"/>
                <a:gd name="connsiteY271" fmla="*/ 1190950 h 2538970"/>
                <a:gd name="connsiteX272" fmla="*/ 97991 w 2485572"/>
                <a:gd name="connsiteY272" fmla="*/ 1160275 h 2538970"/>
                <a:gd name="connsiteX273" fmla="*/ 95435 w 2485572"/>
                <a:gd name="connsiteY273" fmla="*/ 1151753 h 2538970"/>
                <a:gd name="connsiteX274" fmla="*/ 95435 w 2485572"/>
                <a:gd name="connsiteY274" fmla="*/ 1121078 h 2538970"/>
                <a:gd name="connsiteX275" fmla="*/ 100832 w 2485572"/>
                <a:gd name="connsiteY275" fmla="*/ 1112557 h 2538970"/>
                <a:gd name="connsiteX276" fmla="*/ 103672 w 2485572"/>
                <a:gd name="connsiteY276" fmla="*/ 1106876 h 2538970"/>
                <a:gd name="connsiteX277" fmla="*/ 154230 w 2485572"/>
                <a:gd name="connsiteY277" fmla="*/ 1070520 h 2538970"/>
                <a:gd name="connsiteX278" fmla="*/ 176668 w 2485572"/>
                <a:gd name="connsiteY278" fmla="*/ 1045241 h 2538970"/>
                <a:gd name="connsiteX279" fmla="*/ 176668 w 2485572"/>
                <a:gd name="connsiteY279" fmla="*/ 1037004 h 2538970"/>
                <a:gd name="connsiteX280" fmla="*/ 173828 w 2485572"/>
                <a:gd name="connsiteY280" fmla="*/ 1028483 h 2538970"/>
                <a:gd name="connsiteX281" fmla="*/ 157070 w 2485572"/>
                <a:gd name="connsiteY281" fmla="*/ 1008885 h 2538970"/>
                <a:gd name="connsiteX282" fmla="*/ 154230 w 2485572"/>
                <a:gd name="connsiteY282" fmla="*/ 1000648 h 2538970"/>
                <a:gd name="connsiteX283" fmla="*/ 157070 w 2485572"/>
                <a:gd name="connsiteY283" fmla="*/ 964008 h 2538970"/>
                <a:gd name="connsiteX284" fmla="*/ 154230 w 2485572"/>
                <a:gd name="connsiteY284" fmla="*/ 955771 h 2538970"/>
                <a:gd name="connsiteX285" fmla="*/ 126111 w 2485572"/>
                <a:gd name="connsiteY285" fmla="*/ 930492 h 2538970"/>
                <a:gd name="connsiteX286" fmla="*/ 112193 w 2485572"/>
                <a:gd name="connsiteY286" fmla="*/ 927652 h 2538970"/>
                <a:gd name="connsiteX287" fmla="*/ 109353 w 2485572"/>
                <a:gd name="connsiteY287" fmla="*/ 921971 h 2538970"/>
                <a:gd name="connsiteX288" fmla="*/ 109353 w 2485572"/>
                <a:gd name="connsiteY288" fmla="*/ 908053 h 2538970"/>
                <a:gd name="connsiteX289" fmla="*/ 117590 w 2485572"/>
                <a:gd name="connsiteY289" fmla="*/ 891295 h 2538970"/>
                <a:gd name="connsiteX290" fmla="*/ 123270 w 2485572"/>
                <a:gd name="connsiteY290" fmla="*/ 885615 h 2538970"/>
                <a:gd name="connsiteX291" fmla="*/ 148549 w 2485572"/>
                <a:gd name="connsiteY291" fmla="*/ 866016 h 2538970"/>
                <a:gd name="connsiteX292" fmla="*/ 128951 w 2485572"/>
                <a:gd name="connsiteY292" fmla="*/ 840738 h 2538970"/>
                <a:gd name="connsiteX293" fmla="*/ 126111 w 2485572"/>
                <a:gd name="connsiteY293" fmla="*/ 821139 h 2538970"/>
                <a:gd name="connsiteX294" fmla="*/ 140028 w 2485572"/>
                <a:gd name="connsiteY294" fmla="*/ 812618 h 2538970"/>
                <a:gd name="connsiteX295" fmla="*/ 142869 w 2485572"/>
                <a:gd name="connsiteY295" fmla="*/ 790464 h 2538970"/>
                <a:gd name="connsiteX296" fmla="*/ 154230 w 2485572"/>
                <a:gd name="connsiteY296" fmla="*/ 773422 h 2538970"/>
                <a:gd name="connsiteX297" fmla="*/ 157070 w 2485572"/>
                <a:gd name="connsiteY297" fmla="*/ 762344 h 2538970"/>
                <a:gd name="connsiteX298" fmla="*/ 157070 w 2485572"/>
                <a:gd name="connsiteY298" fmla="*/ 753824 h 2538970"/>
                <a:gd name="connsiteX299" fmla="*/ 145709 w 2485572"/>
                <a:gd name="connsiteY299" fmla="*/ 731385 h 2538970"/>
                <a:gd name="connsiteX300" fmla="*/ 145709 w 2485572"/>
                <a:gd name="connsiteY300" fmla="*/ 723148 h 2538970"/>
                <a:gd name="connsiteX301" fmla="*/ 159627 w 2485572"/>
                <a:gd name="connsiteY301" fmla="*/ 714627 h 2538970"/>
                <a:gd name="connsiteX302" fmla="*/ 204504 w 2485572"/>
                <a:gd name="connsiteY302" fmla="*/ 708946 h 2538970"/>
                <a:gd name="connsiteX303" fmla="*/ 232623 w 2485572"/>
                <a:gd name="connsiteY303" fmla="*/ 678271 h 2538970"/>
                <a:gd name="connsiteX304" fmla="*/ 232623 w 2485572"/>
                <a:gd name="connsiteY304" fmla="*/ 666909 h 2538970"/>
                <a:gd name="connsiteX305" fmla="*/ 215865 w 2485572"/>
                <a:gd name="connsiteY305" fmla="*/ 644755 h 2538970"/>
                <a:gd name="connsiteX306" fmla="*/ 218705 w 2485572"/>
                <a:gd name="connsiteY306" fmla="*/ 613795 h 2538970"/>
                <a:gd name="connsiteX307" fmla="*/ 241144 w 2485572"/>
                <a:gd name="connsiteY307" fmla="*/ 582836 h 2538970"/>
                <a:gd name="connsiteX308" fmla="*/ 252221 w 2485572"/>
                <a:gd name="connsiteY308" fmla="*/ 571758 h 2538970"/>
                <a:gd name="connsiteX309" fmla="*/ 285737 w 2485572"/>
                <a:gd name="connsiteY309" fmla="*/ 524041 h 2538970"/>
                <a:gd name="connsiteX310" fmla="*/ 291418 w 2485572"/>
                <a:gd name="connsiteY310" fmla="*/ 518644 h 2538970"/>
                <a:gd name="connsiteX311" fmla="*/ 322377 w 2485572"/>
                <a:gd name="connsiteY311" fmla="*/ 518644 h 2538970"/>
                <a:gd name="connsiteX312" fmla="*/ 333455 w 2485572"/>
                <a:gd name="connsiteY312" fmla="*/ 510123 h 2538970"/>
                <a:gd name="connsiteX313" fmla="*/ 341976 w 2485572"/>
                <a:gd name="connsiteY313" fmla="*/ 482004 h 2538970"/>
                <a:gd name="connsiteX314" fmla="*/ 347372 w 2485572"/>
                <a:gd name="connsiteY314" fmla="*/ 476607 h 2538970"/>
                <a:gd name="connsiteX315" fmla="*/ 386853 w 2485572"/>
                <a:gd name="connsiteY315" fmla="*/ 459565 h 2538970"/>
                <a:gd name="connsiteX316" fmla="*/ 389409 w 2485572"/>
                <a:gd name="connsiteY316" fmla="*/ 454169 h 2538970"/>
                <a:gd name="connsiteX317" fmla="*/ 400770 w 2485572"/>
                <a:gd name="connsiteY317" fmla="*/ 434570 h 2538970"/>
                <a:gd name="connsiteX318" fmla="*/ 414688 w 2485572"/>
                <a:gd name="connsiteY318" fmla="*/ 392534 h 2538970"/>
                <a:gd name="connsiteX319" fmla="*/ 428890 w 2485572"/>
                <a:gd name="connsiteY319" fmla="*/ 341976 h 2538970"/>
                <a:gd name="connsiteX320" fmla="*/ 434286 w 2485572"/>
                <a:gd name="connsiteY320" fmla="*/ 255062 h 2538970"/>
                <a:gd name="connsiteX321" fmla="*/ 437127 w 2485572"/>
                <a:gd name="connsiteY321" fmla="*/ 252221 h 2538970"/>
                <a:gd name="connsiteX322" fmla="*/ 448488 w 2485572"/>
                <a:gd name="connsiteY322" fmla="*/ 235463 h 2538970"/>
                <a:gd name="connsiteX323" fmla="*/ 468086 w 2485572"/>
                <a:gd name="connsiteY323" fmla="*/ 221546 h 2538970"/>
                <a:gd name="connsiteX324" fmla="*/ 501602 w 2485572"/>
                <a:gd name="connsiteY324" fmla="*/ 215865 h 2538970"/>
                <a:gd name="connsiteX325" fmla="*/ 512964 w 2485572"/>
                <a:gd name="connsiteY325" fmla="*/ 213025 h 2538970"/>
                <a:gd name="connsiteX326" fmla="*/ 555000 w 2485572"/>
                <a:gd name="connsiteY326" fmla="*/ 187746 h 2538970"/>
                <a:gd name="connsiteX327" fmla="*/ 557557 w 2485572"/>
                <a:gd name="connsiteY327" fmla="*/ 182349 h 2538970"/>
                <a:gd name="connsiteX328" fmla="*/ 602434 w 2485572"/>
                <a:gd name="connsiteY328" fmla="*/ 131791 h 2538970"/>
                <a:gd name="connsiteX329" fmla="*/ 605274 w 2485572"/>
                <a:gd name="connsiteY329" fmla="*/ 123270 h 2538970"/>
                <a:gd name="connsiteX330" fmla="*/ 594197 w 2485572"/>
                <a:gd name="connsiteY330" fmla="*/ 70156 h 2538970"/>
                <a:gd name="connsiteX331" fmla="*/ 650151 w 2485572"/>
                <a:gd name="connsiteY331" fmla="*/ 92595 h 2538970"/>
                <a:gd name="connsiteX332" fmla="*/ 664069 w 2485572"/>
                <a:gd name="connsiteY332" fmla="*/ 92595 h 2538970"/>
                <a:gd name="connsiteX333" fmla="*/ 689348 w 2485572"/>
                <a:gd name="connsiteY333" fmla="*/ 98275 h 2538970"/>
                <a:gd name="connsiteX334" fmla="*/ 723148 w 2485572"/>
                <a:gd name="connsiteY334" fmla="*/ 89754 h 2538970"/>
                <a:gd name="connsiteX335" fmla="*/ 725704 w 2485572"/>
                <a:gd name="connsiteY335" fmla="*/ 92595 h 2538970"/>
                <a:gd name="connsiteX336" fmla="*/ 731385 w 2485572"/>
                <a:gd name="connsiteY336" fmla="*/ 92595 h 2538970"/>
                <a:gd name="connsiteX337" fmla="*/ 737065 w 2485572"/>
                <a:gd name="connsiteY337" fmla="*/ 95435 h 2538970"/>
                <a:gd name="connsiteX338" fmla="*/ 742746 w 2485572"/>
                <a:gd name="connsiteY338" fmla="*/ 95435 h 2538970"/>
                <a:gd name="connsiteX339" fmla="*/ 779102 w 2485572"/>
                <a:gd name="connsiteY339" fmla="*/ 75837 h 2538970"/>
                <a:gd name="connsiteX340" fmla="*/ 818299 w 2485572"/>
                <a:gd name="connsiteY340" fmla="*/ 39197 h 2538970"/>
                <a:gd name="connsiteX341" fmla="*/ 823980 w 2485572"/>
                <a:gd name="connsiteY341" fmla="*/ 33800 h 2538970"/>
                <a:gd name="connsiteX342" fmla="*/ 851815 w 2485572"/>
                <a:gd name="connsiteY342" fmla="*/ 19598 h 2538970"/>
                <a:gd name="connsiteX343" fmla="*/ 854655 w 2485572"/>
                <a:gd name="connsiteY343" fmla="*/ 14202 h 2538970"/>
                <a:gd name="connsiteX344" fmla="*/ 888455 w 2485572"/>
                <a:gd name="connsiteY344" fmla="*/ 8521 h 2538970"/>
                <a:gd name="connsiteX345" fmla="*/ 893852 w 2485572"/>
                <a:gd name="connsiteY345" fmla="*/ 11361 h 2538970"/>
                <a:gd name="connsiteX346" fmla="*/ 933332 w 2485572"/>
                <a:gd name="connsiteY346" fmla="*/ 36640 h 2538970"/>
                <a:gd name="connsiteX347" fmla="*/ 938729 w 2485572"/>
                <a:gd name="connsiteY347" fmla="*/ 42037 h 2538970"/>
                <a:gd name="connsiteX348" fmla="*/ 969689 w 2485572"/>
                <a:gd name="connsiteY348" fmla="*/ 61635 h 2538970"/>
                <a:gd name="connsiteX349" fmla="*/ 972529 w 2485572"/>
                <a:gd name="connsiteY349" fmla="*/ 64475 h 2538970"/>
                <a:gd name="connsiteX350" fmla="*/ 977925 w 2485572"/>
                <a:gd name="connsiteY350" fmla="*/ 67316 h 2538970"/>
                <a:gd name="connsiteX351" fmla="*/ 1011725 w 2485572"/>
                <a:gd name="connsiteY351" fmla="*/ 67316 h 2538970"/>
                <a:gd name="connsiteX352" fmla="*/ 1031324 w 2485572"/>
                <a:gd name="connsiteY352" fmla="*/ 64475 h 2538970"/>
                <a:gd name="connsiteX353" fmla="*/ 1042401 w 2485572"/>
                <a:gd name="connsiteY353" fmla="*/ 64475 h 2538970"/>
                <a:gd name="connsiteX354" fmla="*/ 1104036 w 2485572"/>
                <a:gd name="connsiteY354" fmla="*/ 70156 h 2538970"/>
                <a:gd name="connsiteX355" fmla="*/ 1109717 w 2485572"/>
                <a:gd name="connsiteY355" fmla="*/ 75837 h 2538970"/>
                <a:gd name="connsiteX356" fmla="*/ 1118238 w 2485572"/>
                <a:gd name="connsiteY356" fmla="*/ 81233 h 2538970"/>
                <a:gd name="connsiteX357" fmla="*/ 1121078 w 2485572"/>
                <a:gd name="connsiteY357" fmla="*/ 84074 h 2538970"/>
                <a:gd name="connsiteX358" fmla="*/ 1143517 w 2485572"/>
                <a:gd name="connsiteY358" fmla="*/ 95435 h 2538970"/>
                <a:gd name="connsiteX359" fmla="*/ 1151754 w 2485572"/>
                <a:gd name="connsiteY359" fmla="*/ 100832 h 2538970"/>
                <a:gd name="connsiteX360" fmla="*/ 1171352 w 2485572"/>
                <a:gd name="connsiteY360" fmla="*/ 100832 h 2538970"/>
                <a:gd name="connsiteX361" fmla="*/ 1174192 w 2485572"/>
                <a:gd name="connsiteY361" fmla="*/ 98275 h 2538970"/>
                <a:gd name="connsiteX362" fmla="*/ 1188110 w 2485572"/>
                <a:gd name="connsiteY362" fmla="*/ 89754 h 2538970"/>
                <a:gd name="connsiteX363" fmla="*/ 1193791 w 2485572"/>
                <a:gd name="connsiteY363" fmla="*/ 84074 h 2538970"/>
                <a:gd name="connsiteX364" fmla="*/ 1238668 w 2485572"/>
                <a:gd name="connsiteY364" fmla="*/ 75837 h 2538970"/>
                <a:gd name="connsiteX365" fmla="*/ 1244348 w 2485572"/>
                <a:gd name="connsiteY365" fmla="*/ 78677 h 2538970"/>
                <a:gd name="connsiteX366" fmla="*/ 1272184 w 2485572"/>
                <a:gd name="connsiteY366" fmla="*/ 75837 h 2538970"/>
                <a:gd name="connsiteX367" fmla="*/ 1280705 w 2485572"/>
                <a:gd name="connsiteY367" fmla="*/ 72996 h 2538970"/>
                <a:gd name="connsiteX368" fmla="*/ 1286385 w 2485572"/>
                <a:gd name="connsiteY368" fmla="*/ 72996 h 2538970"/>
                <a:gd name="connsiteX369" fmla="*/ 1348020 w 2485572"/>
                <a:gd name="connsiteY369" fmla="*/ 50558 h 2538970"/>
                <a:gd name="connsiteX370" fmla="*/ 1350861 w 2485572"/>
                <a:gd name="connsiteY370" fmla="*/ 50558 h 2538970"/>
                <a:gd name="connsiteX371" fmla="*/ 1392898 w 2485572"/>
                <a:gd name="connsiteY371" fmla="*/ 39197 h 2538970"/>
                <a:gd name="connsiteX372" fmla="*/ 1406815 w 2485572"/>
                <a:gd name="connsiteY372" fmla="*/ 39197 h 2538970"/>
                <a:gd name="connsiteX373" fmla="*/ 1459929 w 2485572"/>
                <a:gd name="connsiteY373" fmla="*/ 36640 h 2538970"/>
                <a:gd name="connsiteX374" fmla="*/ 1468450 w 2485572"/>
                <a:gd name="connsiteY374" fmla="*/ 36640 h 2538970"/>
                <a:gd name="connsiteX375" fmla="*/ 1474131 w 2485572"/>
                <a:gd name="connsiteY375" fmla="*/ 33800 h 2538970"/>
                <a:gd name="connsiteX376" fmla="*/ 1479528 w 2485572"/>
                <a:gd name="connsiteY376" fmla="*/ 30960 h 2538970"/>
                <a:gd name="connsiteX377" fmla="*/ 1485208 w 2485572"/>
                <a:gd name="connsiteY377" fmla="*/ 30960 h 2538970"/>
                <a:gd name="connsiteX378" fmla="*/ 1544003 w 2485572"/>
                <a:gd name="connsiteY378" fmla="*/ 16758 h 2538970"/>
                <a:gd name="connsiteX379" fmla="*/ 1549684 w 2485572"/>
                <a:gd name="connsiteY379" fmla="*/ 14202 h 2538970"/>
                <a:gd name="connsiteX380" fmla="*/ 1555364 w 2485572"/>
                <a:gd name="connsiteY380" fmla="*/ 14202 h 2538970"/>
                <a:gd name="connsiteX381" fmla="*/ 1563601 w 2485572"/>
                <a:gd name="connsiteY381" fmla="*/ 11361 h 2538970"/>
                <a:gd name="connsiteX382" fmla="*/ 1614159 w 2485572"/>
                <a:gd name="connsiteY382" fmla="*/ 22439 h 2538970"/>
                <a:gd name="connsiteX383" fmla="*/ 1619840 w 2485572"/>
                <a:gd name="connsiteY383" fmla="*/ 19598 h 2538970"/>
                <a:gd name="connsiteX384" fmla="*/ 1630917 w 2485572"/>
                <a:gd name="connsiteY384" fmla="*/ 16758 h 2538970"/>
                <a:gd name="connsiteX385" fmla="*/ 1645119 w 2485572"/>
                <a:gd name="connsiteY385" fmla="*/ 8521 h 2538970"/>
                <a:gd name="connsiteX386" fmla="*/ 1653356 w 2485572"/>
                <a:gd name="connsiteY386" fmla="*/ 5681 h 2538970"/>
                <a:gd name="connsiteX387" fmla="*/ 1689712 w 2485572"/>
                <a:gd name="connsiteY387" fmla="*/ 0 h 2538970"/>
                <a:gd name="connsiteX388" fmla="*/ 1698233 w 2485572"/>
                <a:gd name="connsiteY388" fmla="*/ 11361 h 2538970"/>
                <a:gd name="connsiteX389" fmla="*/ 1703914 w 2485572"/>
                <a:gd name="connsiteY389" fmla="*/ 14202 h 2538970"/>
                <a:gd name="connsiteX390" fmla="*/ 1709310 w 2485572"/>
                <a:gd name="connsiteY390" fmla="*/ 16758 h 2538970"/>
                <a:gd name="connsiteX391" fmla="*/ 1717831 w 2485572"/>
                <a:gd name="connsiteY391" fmla="*/ 16758 h 2538970"/>
                <a:gd name="connsiteX392" fmla="*/ 1757028 w 2485572"/>
                <a:gd name="connsiteY392" fmla="*/ 22439 h 2538970"/>
                <a:gd name="connsiteX393" fmla="*/ 1762708 w 2485572"/>
                <a:gd name="connsiteY393" fmla="*/ 25279 h 2538970"/>
                <a:gd name="connsiteX394" fmla="*/ 1768389 w 2485572"/>
                <a:gd name="connsiteY394" fmla="*/ 25279 h 2538970"/>
                <a:gd name="connsiteX395" fmla="*/ 1787987 w 2485572"/>
                <a:gd name="connsiteY395" fmla="*/ 33800 h 2538970"/>
                <a:gd name="connsiteX396" fmla="*/ 1793384 w 2485572"/>
                <a:gd name="connsiteY396" fmla="*/ 33800 h 2538970"/>
                <a:gd name="connsiteX397" fmla="*/ 1801905 w 2485572"/>
                <a:gd name="connsiteY397" fmla="*/ 36640 h 2538970"/>
                <a:gd name="connsiteX398" fmla="*/ 1835421 w 2485572"/>
                <a:gd name="connsiteY398" fmla="*/ 42037 h 2538970"/>
                <a:gd name="connsiteX399" fmla="*/ 1891659 w 2485572"/>
                <a:gd name="connsiteY399" fmla="*/ 61635 h 2538970"/>
                <a:gd name="connsiteX400" fmla="*/ 1897340 w 2485572"/>
                <a:gd name="connsiteY400" fmla="*/ 64475 h 2538970"/>
                <a:gd name="connsiteX401" fmla="*/ 1899896 w 2485572"/>
                <a:gd name="connsiteY401" fmla="*/ 67316 h 2538970"/>
                <a:gd name="connsiteX402" fmla="*/ 1944774 w 2485572"/>
                <a:gd name="connsiteY402" fmla="*/ 123270 h 2538970"/>
                <a:gd name="connsiteX403" fmla="*/ 1947614 w 2485572"/>
                <a:gd name="connsiteY403" fmla="*/ 128951 h 2538970"/>
                <a:gd name="connsiteX404" fmla="*/ 1950454 w 2485572"/>
                <a:gd name="connsiteY404" fmla="*/ 131791 h 2538970"/>
                <a:gd name="connsiteX405" fmla="*/ 1956135 w 2485572"/>
                <a:gd name="connsiteY405" fmla="*/ 140312 h 2538970"/>
                <a:gd name="connsiteX406" fmla="*/ 1958975 w 2485572"/>
                <a:gd name="connsiteY406" fmla="*/ 145709 h 2538970"/>
                <a:gd name="connsiteX407" fmla="*/ 1961532 w 2485572"/>
                <a:gd name="connsiteY407" fmla="*/ 154230 h 2538970"/>
                <a:gd name="connsiteX408" fmla="*/ 1998172 w 2485572"/>
                <a:gd name="connsiteY408" fmla="*/ 204788 h 2538970"/>
                <a:gd name="connsiteX409" fmla="*/ 2003569 w 2485572"/>
                <a:gd name="connsiteY409" fmla="*/ 207344 h 2538970"/>
                <a:gd name="connsiteX410" fmla="*/ 2009249 w 2485572"/>
                <a:gd name="connsiteY410" fmla="*/ 210184 h 2538970"/>
                <a:gd name="connsiteX411" fmla="*/ 2017770 w 2485572"/>
                <a:gd name="connsiteY411" fmla="*/ 210184 h 2538970"/>
                <a:gd name="connsiteX412" fmla="*/ 2026007 w 2485572"/>
                <a:gd name="connsiteY412" fmla="*/ 213025 h 2538970"/>
                <a:gd name="connsiteX413" fmla="*/ 2037368 w 2485572"/>
                <a:gd name="connsiteY413" fmla="*/ 215865 h 2538970"/>
                <a:gd name="connsiteX414" fmla="*/ 2099003 w 2485572"/>
                <a:gd name="connsiteY414" fmla="*/ 221546 h 2538970"/>
                <a:gd name="connsiteX415" fmla="*/ 2104684 w 2485572"/>
                <a:gd name="connsiteY415" fmla="*/ 224386 h 2538970"/>
                <a:gd name="connsiteX416" fmla="*/ 2112921 w 2485572"/>
                <a:gd name="connsiteY416" fmla="*/ 224386 h 2538970"/>
                <a:gd name="connsiteX417" fmla="*/ 2124283 w 2485572"/>
                <a:gd name="connsiteY417" fmla="*/ 229783 h 2538970"/>
                <a:gd name="connsiteX418" fmla="*/ 2177397 w 2485572"/>
                <a:gd name="connsiteY418" fmla="*/ 229783 h 2538970"/>
                <a:gd name="connsiteX419" fmla="*/ 2185918 w 2485572"/>
                <a:gd name="connsiteY419" fmla="*/ 232623 h 2538970"/>
                <a:gd name="connsiteX420" fmla="*/ 2213753 w 2485572"/>
                <a:gd name="connsiteY420" fmla="*/ 226942 h 2538970"/>
                <a:gd name="connsiteX421" fmla="*/ 2219434 w 2485572"/>
                <a:gd name="connsiteY421" fmla="*/ 224386 h 2538970"/>
                <a:gd name="connsiteX422" fmla="*/ 2241872 w 2485572"/>
                <a:gd name="connsiteY422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5388 w 2485572"/>
                <a:gd name="connsiteY70" fmla="*/ 2127123 h 2538970"/>
                <a:gd name="connsiteX71" fmla="*/ 2275388 w 2485572"/>
                <a:gd name="connsiteY71" fmla="*/ 2132519 h 2538970"/>
                <a:gd name="connsiteX72" fmla="*/ 2272832 w 2485572"/>
                <a:gd name="connsiteY72" fmla="*/ 2138200 h 2538970"/>
                <a:gd name="connsiteX73" fmla="*/ 2283909 w 2485572"/>
                <a:gd name="connsiteY73" fmla="*/ 2172000 h 2538970"/>
                <a:gd name="connsiteX74" fmla="*/ 2295270 w 2485572"/>
                <a:gd name="connsiteY74" fmla="*/ 2199835 h 2538970"/>
                <a:gd name="connsiteX75" fmla="*/ 2295270 w 2485572"/>
                <a:gd name="connsiteY75" fmla="*/ 2205516 h 2538970"/>
                <a:gd name="connsiteX76" fmla="*/ 2297827 w 2485572"/>
                <a:gd name="connsiteY76" fmla="*/ 2211196 h 2538970"/>
                <a:gd name="connsiteX77" fmla="*/ 2295270 w 2485572"/>
                <a:gd name="connsiteY77" fmla="*/ 2216593 h 2538970"/>
                <a:gd name="connsiteX78" fmla="*/ 2275388 w 2485572"/>
                <a:gd name="connsiteY78" fmla="*/ 2272832 h 2538970"/>
                <a:gd name="connsiteX79" fmla="*/ 2275388 w 2485572"/>
                <a:gd name="connsiteY79" fmla="*/ 2278512 h 2538970"/>
                <a:gd name="connsiteX80" fmla="*/ 2272832 w 2485572"/>
                <a:gd name="connsiteY80" fmla="*/ 2283909 h 2538970"/>
                <a:gd name="connsiteX81" fmla="*/ 2269991 w 2485572"/>
                <a:gd name="connsiteY81" fmla="*/ 2312028 h 2538970"/>
                <a:gd name="connsiteX82" fmla="*/ 2269991 w 2485572"/>
                <a:gd name="connsiteY82" fmla="*/ 2317709 h 2538970"/>
                <a:gd name="connsiteX83" fmla="*/ 2278228 w 2485572"/>
                <a:gd name="connsiteY83" fmla="*/ 2345544 h 2538970"/>
                <a:gd name="connsiteX84" fmla="*/ 2281069 w 2485572"/>
                <a:gd name="connsiteY84" fmla="*/ 2354065 h 2538970"/>
                <a:gd name="connsiteX85" fmla="*/ 2283909 w 2485572"/>
                <a:gd name="connsiteY85" fmla="*/ 2356905 h 2538970"/>
                <a:gd name="connsiteX86" fmla="*/ 2289590 w 2485572"/>
                <a:gd name="connsiteY86" fmla="*/ 2365142 h 2538970"/>
                <a:gd name="connsiteX87" fmla="*/ 2278228 w 2485572"/>
                <a:gd name="connsiteY87" fmla="*/ 2396102 h 2538970"/>
                <a:gd name="connsiteX88" fmla="*/ 2275388 w 2485572"/>
                <a:gd name="connsiteY88" fmla="*/ 2401782 h 2538970"/>
                <a:gd name="connsiteX89" fmla="*/ 2258630 w 2485572"/>
                <a:gd name="connsiteY89" fmla="*/ 2429618 h 2538970"/>
                <a:gd name="connsiteX90" fmla="*/ 2255790 w 2485572"/>
                <a:gd name="connsiteY90" fmla="*/ 2435298 h 2538970"/>
                <a:gd name="connsiteX91" fmla="*/ 2253233 w 2485572"/>
                <a:gd name="connsiteY91" fmla="*/ 2463418 h 2538970"/>
                <a:gd name="connsiteX92" fmla="*/ 2258630 w 2485572"/>
                <a:gd name="connsiteY92" fmla="*/ 2483016 h 2538970"/>
                <a:gd name="connsiteX93" fmla="*/ 2258630 w 2485572"/>
                <a:gd name="connsiteY93" fmla="*/ 2488413 h 2538970"/>
                <a:gd name="connsiteX94" fmla="*/ 2239032 w 2485572"/>
                <a:gd name="connsiteY94" fmla="*/ 2513691 h 2538970"/>
                <a:gd name="connsiteX95" fmla="*/ 2236191 w 2485572"/>
                <a:gd name="connsiteY95" fmla="*/ 2522213 h 2538970"/>
                <a:gd name="connsiteX96" fmla="*/ 2225114 w 2485572"/>
                <a:gd name="connsiteY96" fmla="*/ 2538970 h 2538970"/>
                <a:gd name="connsiteX97" fmla="*/ 2216593 w 2485572"/>
                <a:gd name="connsiteY97" fmla="*/ 2538970 h 2538970"/>
                <a:gd name="connsiteX98" fmla="*/ 2191314 w 2485572"/>
                <a:gd name="connsiteY98" fmla="*/ 2530449 h 2538970"/>
                <a:gd name="connsiteX99" fmla="*/ 2185918 w 2485572"/>
                <a:gd name="connsiteY99" fmla="*/ 2525053 h 2538970"/>
                <a:gd name="connsiteX100" fmla="*/ 2174556 w 2485572"/>
                <a:gd name="connsiteY100" fmla="*/ 2502614 h 2538970"/>
                <a:gd name="connsiteX101" fmla="*/ 2154958 w 2485572"/>
                <a:gd name="connsiteY101" fmla="*/ 2480175 h 2538970"/>
                <a:gd name="connsiteX102" fmla="*/ 2154958 w 2485572"/>
                <a:gd name="connsiteY102" fmla="*/ 2471655 h 2538970"/>
                <a:gd name="connsiteX103" fmla="*/ 2152118 w 2485572"/>
                <a:gd name="connsiteY103" fmla="*/ 2452056 h 2538970"/>
                <a:gd name="connsiteX104" fmla="*/ 2143881 w 2485572"/>
                <a:gd name="connsiteY104" fmla="*/ 2418540 h 2538970"/>
                <a:gd name="connsiteX105" fmla="*/ 2143881 w 2485572"/>
                <a:gd name="connsiteY105" fmla="*/ 2415700 h 2538970"/>
                <a:gd name="connsiteX106" fmla="*/ 2138200 w 2485572"/>
                <a:gd name="connsiteY106" fmla="*/ 2396102 h 2538970"/>
                <a:gd name="connsiteX107" fmla="*/ 2135360 w 2485572"/>
                <a:gd name="connsiteY107" fmla="*/ 2393261 h 2538970"/>
                <a:gd name="connsiteX108" fmla="*/ 2129679 w 2485572"/>
                <a:gd name="connsiteY108" fmla="*/ 2390421 h 2538970"/>
                <a:gd name="connsiteX109" fmla="*/ 2099003 w 2485572"/>
                <a:gd name="connsiteY109" fmla="*/ 2387581 h 2538970"/>
                <a:gd name="connsiteX110" fmla="*/ 2087642 w 2485572"/>
                <a:gd name="connsiteY110" fmla="*/ 2384740 h 2538970"/>
                <a:gd name="connsiteX111" fmla="*/ 2070884 w 2485572"/>
                <a:gd name="connsiteY111" fmla="*/ 2376504 h 2538970"/>
                <a:gd name="connsiteX112" fmla="*/ 2068044 w 2485572"/>
                <a:gd name="connsiteY112" fmla="*/ 2370823 h 2538970"/>
                <a:gd name="connsiteX113" fmla="*/ 2051286 w 2485572"/>
                <a:gd name="connsiteY113" fmla="*/ 2354065 h 2538970"/>
                <a:gd name="connsiteX114" fmla="*/ 2048446 w 2485572"/>
                <a:gd name="connsiteY114" fmla="*/ 2348384 h 2538970"/>
                <a:gd name="connsiteX115" fmla="*/ 2043049 w 2485572"/>
                <a:gd name="connsiteY115" fmla="*/ 2325946 h 2538970"/>
                <a:gd name="connsiteX116" fmla="*/ 2014930 w 2485572"/>
                <a:gd name="connsiteY116" fmla="*/ 2300667 h 2538970"/>
                <a:gd name="connsiteX117" fmla="*/ 1986810 w 2485572"/>
                <a:gd name="connsiteY117" fmla="*/ 2300667 h 2538970"/>
                <a:gd name="connsiteX118" fmla="*/ 1956135 w 2485572"/>
                <a:gd name="connsiteY118" fmla="*/ 2303507 h 2538970"/>
                <a:gd name="connsiteX119" fmla="*/ 1950454 w 2485572"/>
                <a:gd name="connsiteY119" fmla="*/ 2300667 h 2538970"/>
                <a:gd name="connsiteX120" fmla="*/ 1928016 w 2485572"/>
                <a:gd name="connsiteY120" fmla="*/ 2278512 h 2538970"/>
                <a:gd name="connsiteX121" fmla="*/ 1925175 w 2485572"/>
                <a:gd name="connsiteY121" fmla="*/ 2272832 h 2538970"/>
                <a:gd name="connsiteX122" fmla="*/ 1885979 w 2485572"/>
                <a:gd name="connsiteY122" fmla="*/ 2261470 h 2538970"/>
                <a:gd name="connsiteX123" fmla="*/ 1872061 w 2485572"/>
                <a:gd name="connsiteY123" fmla="*/ 2222273 h 2538970"/>
                <a:gd name="connsiteX124" fmla="*/ 1869221 w 2485572"/>
                <a:gd name="connsiteY124" fmla="*/ 2194438 h 2538970"/>
                <a:gd name="connsiteX125" fmla="*/ 1869221 w 2485572"/>
                <a:gd name="connsiteY125" fmla="*/ 2185917 h 2538970"/>
                <a:gd name="connsiteX126" fmla="*/ 1863540 w 2485572"/>
                <a:gd name="connsiteY126" fmla="*/ 2163479 h 2538970"/>
                <a:gd name="connsiteX127" fmla="*/ 1860700 w 2485572"/>
                <a:gd name="connsiteY127" fmla="*/ 2154958 h 2538970"/>
                <a:gd name="connsiteX128" fmla="*/ 1855303 w 2485572"/>
                <a:gd name="connsiteY128" fmla="*/ 2152402 h 2538970"/>
                <a:gd name="connsiteX129" fmla="*/ 1813266 w 2485572"/>
                <a:gd name="connsiteY129" fmla="*/ 2166319 h 2538970"/>
                <a:gd name="connsiteX130" fmla="*/ 1810426 w 2485572"/>
                <a:gd name="connsiteY130" fmla="*/ 2177397 h 2538970"/>
                <a:gd name="connsiteX131" fmla="*/ 1818663 w 2485572"/>
                <a:gd name="connsiteY131" fmla="*/ 2194438 h 2538970"/>
                <a:gd name="connsiteX132" fmla="*/ 1818663 w 2485572"/>
                <a:gd name="connsiteY132" fmla="*/ 2211196 h 2538970"/>
                <a:gd name="connsiteX133" fmla="*/ 1813266 w 2485572"/>
                <a:gd name="connsiteY133" fmla="*/ 2214037 h 2538970"/>
                <a:gd name="connsiteX134" fmla="*/ 1776626 w 2485572"/>
                <a:gd name="connsiteY134" fmla="*/ 2208356 h 2538970"/>
                <a:gd name="connsiteX135" fmla="*/ 1771230 w 2485572"/>
                <a:gd name="connsiteY135" fmla="*/ 2205516 h 2538970"/>
                <a:gd name="connsiteX136" fmla="*/ 1762708 w 2485572"/>
                <a:gd name="connsiteY136" fmla="*/ 2202676 h 2538970"/>
                <a:gd name="connsiteX137" fmla="*/ 1748791 w 2485572"/>
                <a:gd name="connsiteY137" fmla="*/ 2202676 h 2538970"/>
                <a:gd name="connsiteX138" fmla="*/ 1740270 w 2485572"/>
                <a:gd name="connsiteY138" fmla="*/ 2194438 h 2538970"/>
                <a:gd name="connsiteX139" fmla="*/ 1731749 w 2485572"/>
                <a:gd name="connsiteY139" fmla="*/ 2188758 h 2538970"/>
                <a:gd name="connsiteX140" fmla="*/ 1723512 w 2485572"/>
                <a:gd name="connsiteY140" fmla="*/ 2174556 h 2538970"/>
                <a:gd name="connsiteX141" fmla="*/ 1703914 w 2485572"/>
                <a:gd name="connsiteY141" fmla="*/ 2169159 h 2538970"/>
                <a:gd name="connsiteX142" fmla="*/ 1698233 w 2485572"/>
                <a:gd name="connsiteY142" fmla="*/ 2166319 h 2538970"/>
                <a:gd name="connsiteX143" fmla="*/ 1692552 w 2485572"/>
                <a:gd name="connsiteY143" fmla="*/ 2163479 h 2538970"/>
                <a:gd name="connsiteX144" fmla="*/ 1656196 w 2485572"/>
                <a:gd name="connsiteY144" fmla="*/ 2160638 h 2538970"/>
                <a:gd name="connsiteX145" fmla="*/ 1647675 w 2485572"/>
                <a:gd name="connsiteY145" fmla="*/ 2163479 h 2538970"/>
                <a:gd name="connsiteX146" fmla="*/ 1605638 w 2485572"/>
                <a:gd name="connsiteY146" fmla="*/ 2169159 h 2538970"/>
                <a:gd name="connsiteX147" fmla="*/ 1600242 w 2485572"/>
                <a:gd name="connsiteY147" fmla="*/ 2169159 h 2538970"/>
                <a:gd name="connsiteX148" fmla="*/ 1566442 w 2485572"/>
                <a:gd name="connsiteY148" fmla="*/ 2146721 h 2538970"/>
                <a:gd name="connsiteX149" fmla="*/ 1563601 w 2485572"/>
                <a:gd name="connsiteY149" fmla="*/ 2143881 h 2538970"/>
                <a:gd name="connsiteX150" fmla="*/ 1561045 w 2485572"/>
                <a:gd name="connsiteY150" fmla="*/ 2141040 h 2538970"/>
                <a:gd name="connsiteX151" fmla="*/ 1541447 w 2485572"/>
                <a:gd name="connsiteY151" fmla="*/ 2112921 h 2538970"/>
                <a:gd name="connsiteX152" fmla="*/ 1535766 w 2485572"/>
                <a:gd name="connsiteY152" fmla="*/ 2107524 h 2538970"/>
                <a:gd name="connsiteX153" fmla="*/ 1501966 w 2485572"/>
                <a:gd name="connsiteY153" fmla="*/ 2090482 h 2538970"/>
                <a:gd name="connsiteX154" fmla="*/ 1496570 w 2485572"/>
                <a:gd name="connsiteY154" fmla="*/ 2087926 h 2538970"/>
                <a:gd name="connsiteX155" fmla="*/ 1493729 w 2485572"/>
                <a:gd name="connsiteY155" fmla="*/ 2085086 h 2538970"/>
                <a:gd name="connsiteX156" fmla="*/ 1488049 w 2485572"/>
                <a:gd name="connsiteY156" fmla="*/ 2082245 h 2538970"/>
                <a:gd name="connsiteX157" fmla="*/ 1426413 w 2485572"/>
                <a:gd name="connsiteY157" fmla="*/ 2059807 h 2538970"/>
                <a:gd name="connsiteX158" fmla="*/ 1364778 w 2485572"/>
                <a:gd name="connsiteY158" fmla="*/ 2056966 h 2538970"/>
                <a:gd name="connsiteX159" fmla="*/ 1336659 w 2485572"/>
                <a:gd name="connsiteY159" fmla="*/ 2048445 h 2538970"/>
                <a:gd name="connsiteX160" fmla="*/ 1311380 w 2485572"/>
                <a:gd name="connsiteY160" fmla="*/ 2034528 h 2538970"/>
                <a:gd name="connsiteX161" fmla="*/ 1305983 w 2485572"/>
                <a:gd name="connsiteY161" fmla="*/ 2031688 h 2538970"/>
                <a:gd name="connsiteX162" fmla="*/ 1303143 w 2485572"/>
                <a:gd name="connsiteY162" fmla="*/ 2026291 h 2538970"/>
                <a:gd name="connsiteX163" fmla="*/ 1300303 w 2485572"/>
                <a:gd name="connsiteY163" fmla="*/ 2023451 h 2538970"/>
                <a:gd name="connsiteX164" fmla="*/ 1266787 w 2485572"/>
                <a:gd name="connsiteY164" fmla="*/ 2006409 h 2538970"/>
                <a:gd name="connsiteX165" fmla="*/ 1255426 w 2485572"/>
                <a:gd name="connsiteY165" fmla="*/ 2006409 h 2538970"/>
                <a:gd name="connsiteX166" fmla="*/ 1238668 w 2485572"/>
                <a:gd name="connsiteY166" fmla="*/ 2001012 h 2538970"/>
                <a:gd name="connsiteX167" fmla="*/ 1232987 w 2485572"/>
                <a:gd name="connsiteY167" fmla="*/ 2001012 h 2538970"/>
                <a:gd name="connsiteX168" fmla="*/ 1216229 w 2485572"/>
                <a:gd name="connsiteY168" fmla="*/ 1995331 h 2538970"/>
                <a:gd name="connsiteX169" fmla="*/ 1213389 w 2485572"/>
                <a:gd name="connsiteY169" fmla="*/ 1992491 h 2538970"/>
                <a:gd name="connsiteX170" fmla="*/ 1185554 w 2485572"/>
                <a:gd name="connsiteY170" fmla="*/ 1984254 h 2538970"/>
                <a:gd name="connsiteX171" fmla="*/ 1179873 w 2485572"/>
                <a:gd name="connsiteY171" fmla="*/ 1984254 h 2538970"/>
                <a:gd name="connsiteX172" fmla="*/ 1157434 w 2485572"/>
                <a:gd name="connsiteY172" fmla="*/ 1981414 h 2538970"/>
                <a:gd name="connsiteX173" fmla="*/ 1109717 w 2485572"/>
                <a:gd name="connsiteY173" fmla="*/ 1947614 h 2538970"/>
                <a:gd name="connsiteX174" fmla="*/ 1098639 w 2485572"/>
                <a:gd name="connsiteY174" fmla="*/ 1944774 h 2538970"/>
                <a:gd name="connsiteX175" fmla="*/ 1067680 w 2485572"/>
                <a:gd name="connsiteY175" fmla="*/ 1919779 h 2538970"/>
                <a:gd name="connsiteX176" fmla="*/ 1056603 w 2485572"/>
                <a:gd name="connsiteY176" fmla="*/ 1888819 h 2538970"/>
                <a:gd name="connsiteX177" fmla="*/ 1053762 w 2485572"/>
                <a:gd name="connsiteY177" fmla="*/ 1880298 h 2538970"/>
                <a:gd name="connsiteX178" fmla="*/ 1022803 w 2485572"/>
                <a:gd name="connsiteY178" fmla="*/ 1860700 h 2538970"/>
                <a:gd name="connsiteX179" fmla="*/ 1019962 w 2485572"/>
                <a:gd name="connsiteY179" fmla="*/ 1858143 h 2538970"/>
                <a:gd name="connsiteX180" fmla="*/ 1006045 w 2485572"/>
                <a:gd name="connsiteY180" fmla="*/ 1824343 h 2538970"/>
                <a:gd name="connsiteX181" fmla="*/ 1006045 w 2485572"/>
                <a:gd name="connsiteY181" fmla="*/ 1813266 h 2538970"/>
                <a:gd name="connsiteX182" fmla="*/ 1011725 w 2485572"/>
                <a:gd name="connsiteY182" fmla="*/ 1793668 h 2538970"/>
                <a:gd name="connsiteX183" fmla="*/ 1019962 w 2485572"/>
                <a:gd name="connsiteY183" fmla="*/ 1768389 h 2538970"/>
                <a:gd name="connsiteX184" fmla="*/ 1025643 w 2485572"/>
                <a:gd name="connsiteY184" fmla="*/ 1737429 h 2538970"/>
                <a:gd name="connsiteX185" fmla="*/ 1025643 w 2485572"/>
                <a:gd name="connsiteY185" fmla="*/ 1723512 h 2538970"/>
                <a:gd name="connsiteX186" fmla="*/ 1019962 w 2485572"/>
                <a:gd name="connsiteY186" fmla="*/ 1720671 h 2538970"/>
                <a:gd name="connsiteX187" fmla="*/ 1014566 w 2485572"/>
                <a:gd name="connsiteY187" fmla="*/ 1712435 h 2538970"/>
                <a:gd name="connsiteX188" fmla="*/ 1011725 w 2485572"/>
                <a:gd name="connsiteY188" fmla="*/ 1709594 h 2538970"/>
                <a:gd name="connsiteX189" fmla="*/ 983606 w 2485572"/>
                <a:gd name="connsiteY189" fmla="*/ 1692552 h 2538970"/>
                <a:gd name="connsiteX190" fmla="*/ 977925 w 2485572"/>
                <a:gd name="connsiteY190" fmla="*/ 1692552 h 2538970"/>
                <a:gd name="connsiteX191" fmla="*/ 950090 w 2485572"/>
                <a:gd name="connsiteY191" fmla="*/ 1653356 h 2538970"/>
                <a:gd name="connsiteX192" fmla="*/ 950090 w 2485572"/>
                <a:gd name="connsiteY192" fmla="*/ 1639438 h 2538970"/>
                <a:gd name="connsiteX193" fmla="*/ 952931 w 2485572"/>
                <a:gd name="connsiteY193" fmla="*/ 1636598 h 2538970"/>
                <a:gd name="connsiteX194" fmla="*/ 975369 w 2485572"/>
                <a:gd name="connsiteY194" fmla="*/ 1597401 h 2538970"/>
                <a:gd name="connsiteX195" fmla="*/ 980766 w 2485572"/>
                <a:gd name="connsiteY195" fmla="*/ 1591721 h 2538970"/>
                <a:gd name="connsiteX196" fmla="*/ 1017406 w 2485572"/>
                <a:gd name="connsiteY196" fmla="*/ 1561045 h 2538970"/>
                <a:gd name="connsiteX197" fmla="*/ 1022803 w 2485572"/>
                <a:gd name="connsiteY197" fmla="*/ 1558205 h 2538970"/>
                <a:gd name="connsiteX198" fmla="*/ 1025643 w 2485572"/>
                <a:gd name="connsiteY198" fmla="*/ 1555364 h 2538970"/>
                <a:gd name="connsiteX199" fmla="*/ 1031324 w 2485572"/>
                <a:gd name="connsiteY199" fmla="*/ 1549684 h 2538970"/>
                <a:gd name="connsiteX200" fmla="*/ 1293866 w 2485572"/>
                <a:gd name="connsiteY200" fmla="*/ 1680648 h 2538970"/>
                <a:gd name="connsiteX201" fmla="*/ 1455791 w 2485572"/>
                <a:gd name="connsiteY201" fmla="*/ 1685410 h 2538970"/>
                <a:gd name="connsiteX202" fmla="*/ 1289417 w 2485572"/>
                <a:gd name="connsiteY202" fmla="*/ 1536685 h 2538970"/>
                <a:gd name="connsiteX203" fmla="*/ 1061999 w 2485572"/>
                <a:gd name="connsiteY203" fmla="*/ 1465610 h 2538970"/>
                <a:gd name="connsiteX204" fmla="*/ 1061999 w 2485572"/>
                <a:gd name="connsiteY204" fmla="*/ 1429254 h 2538970"/>
                <a:gd name="connsiteX205" fmla="*/ 1048082 w 2485572"/>
                <a:gd name="connsiteY205" fmla="*/ 1403975 h 2538970"/>
                <a:gd name="connsiteX206" fmla="*/ 1022803 w 2485572"/>
                <a:gd name="connsiteY206" fmla="*/ 1387217 h 2538970"/>
                <a:gd name="connsiteX207" fmla="*/ 1011725 w 2485572"/>
                <a:gd name="connsiteY207" fmla="*/ 1381536 h 2538970"/>
                <a:gd name="connsiteX208" fmla="*/ 1000364 w 2485572"/>
                <a:gd name="connsiteY208" fmla="*/ 1381536 h 2538970"/>
                <a:gd name="connsiteX209" fmla="*/ 961167 w 2485572"/>
                <a:gd name="connsiteY209" fmla="*/ 1376140 h 2538970"/>
                <a:gd name="connsiteX210" fmla="*/ 924811 w 2485572"/>
                <a:gd name="connsiteY210" fmla="*/ 1367618 h 2538970"/>
                <a:gd name="connsiteX211" fmla="*/ 919131 w 2485572"/>
                <a:gd name="connsiteY211" fmla="*/ 1367618 h 2538970"/>
                <a:gd name="connsiteX212" fmla="*/ 913450 w 2485572"/>
                <a:gd name="connsiteY212" fmla="*/ 1364778 h 2538970"/>
                <a:gd name="connsiteX213" fmla="*/ 908053 w 2485572"/>
                <a:gd name="connsiteY213" fmla="*/ 1364778 h 2538970"/>
                <a:gd name="connsiteX214" fmla="*/ 877094 w 2485572"/>
                <a:gd name="connsiteY214" fmla="*/ 1381536 h 2538970"/>
                <a:gd name="connsiteX215" fmla="*/ 868857 w 2485572"/>
                <a:gd name="connsiteY215" fmla="*/ 1390057 h 2538970"/>
                <a:gd name="connsiteX216" fmla="*/ 835057 w 2485572"/>
                <a:gd name="connsiteY216" fmla="*/ 1434934 h 2538970"/>
                <a:gd name="connsiteX217" fmla="*/ 832217 w 2485572"/>
                <a:gd name="connsiteY217" fmla="*/ 1440331 h 2538970"/>
                <a:gd name="connsiteX218" fmla="*/ 832217 w 2485572"/>
                <a:gd name="connsiteY218" fmla="*/ 1446012 h 2538970"/>
                <a:gd name="connsiteX219" fmla="*/ 767741 w 2485572"/>
                <a:gd name="connsiteY219" fmla="*/ 1513327 h 2538970"/>
                <a:gd name="connsiteX220" fmla="*/ 711787 w 2485572"/>
                <a:gd name="connsiteY220" fmla="*/ 1535766 h 2538970"/>
                <a:gd name="connsiteX221" fmla="*/ 686508 w 2485572"/>
                <a:gd name="connsiteY221" fmla="*/ 1541447 h 2538970"/>
                <a:gd name="connsiteX222" fmla="*/ 661513 w 2485572"/>
                <a:gd name="connsiteY222" fmla="*/ 1549684 h 2538970"/>
                <a:gd name="connsiteX223" fmla="*/ 658672 w 2485572"/>
                <a:gd name="connsiteY223" fmla="*/ 1552524 h 2538970"/>
                <a:gd name="connsiteX224" fmla="*/ 652992 w 2485572"/>
                <a:gd name="connsiteY224" fmla="*/ 1555364 h 2538970"/>
                <a:gd name="connsiteX225" fmla="*/ 624873 w 2485572"/>
                <a:gd name="connsiteY225" fmla="*/ 1561045 h 2538970"/>
                <a:gd name="connsiteX226" fmla="*/ 619476 w 2485572"/>
                <a:gd name="connsiteY226" fmla="*/ 1558205 h 2538970"/>
                <a:gd name="connsiteX227" fmla="*/ 616636 w 2485572"/>
                <a:gd name="connsiteY227" fmla="*/ 1555364 h 2538970"/>
                <a:gd name="connsiteX228" fmla="*/ 597037 w 2485572"/>
                <a:gd name="connsiteY228" fmla="*/ 1532926 h 2538970"/>
                <a:gd name="connsiteX229" fmla="*/ 594197 w 2485572"/>
                <a:gd name="connsiteY229" fmla="*/ 1521848 h 2538970"/>
                <a:gd name="connsiteX230" fmla="*/ 591357 w 2485572"/>
                <a:gd name="connsiteY230" fmla="*/ 1519008 h 2538970"/>
                <a:gd name="connsiteX231" fmla="*/ 566078 w 2485572"/>
                <a:gd name="connsiteY231" fmla="*/ 1482368 h 2538970"/>
                <a:gd name="connsiteX232" fmla="*/ 560397 w 2485572"/>
                <a:gd name="connsiteY232" fmla="*/ 1471291 h 2538970"/>
                <a:gd name="connsiteX233" fmla="*/ 555000 w 2485572"/>
                <a:gd name="connsiteY233" fmla="*/ 1465610 h 2538970"/>
                <a:gd name="connsiteX234" fmla="*/ 498762 w 2485572"/>
                <a:gd name="connsiteY234" fmla="*/ 1432094 h 2538970"/>
                <a:gd name="connsiteX235" fmla="*/ 490525 w 2485572"/>
                <a:gd name="connsiteY235" fmla="*/ 1429254 h 2538970"/>
                <a:gd name="connsiteX236" fmla="*/ 487685 w 2485572"/>
                <a:gd name="connsiteY236" fmla="*/ 1429254 h 2538970"/>
                <a:gd name="connsiteX237" fmla="*/ 462406 w 2485572"/>
                <a:gd name="connsiteY237" fmla="*/ 1426413 h 2538970"/>
                <a:gd name="connsiteX238" fmla="*/ 400770 w 2485572"/>
                <a:gd name="connsiteY238" fmla="*/ 1426413 h 2538970"/>
                <a:gd name="connsiteX239" fmla="*/ 392250 w 2485572"/>
                <a:gd name="connsiteY239" fmla="*/ 1423573 h 2538970"/>
                <a:gd name="connsiteX240" fmla="*/ 384013 w 2485572"/>
                <a:gd name="connsiteY240" fmla="*/ 1420733 h 2538970"/>
                <a:gd name="connsiteX241" fmla="*/ 375492 w 2485572"/>
                <a:gd name="connsiteY241" fmla="*/ 1420733 h 2538970"/>
                <a:gd name="connsiteX242" fmla="*/ 319537 w 2485572"/>
                <a:gd name="connsiteY242" fmla="*/ 1409655 h 2538970"/>
                <a:gd name="connsiteX243" fmla="*/ 313856 w 2485572"/>
                <a:gd name="connsiteY243" fmla="*/ 1406815 h 2538970"/>
                <a:gd name="connsiteX244" fmla="*/ 308176 w 2485572"/>
                <a:gd name="connsiteY244" fmla="*/ 1406815 h 2538970"/>
                <a:gd name="connsiteX245" fmla="*/ 297098 w 2485572"/>
                <a:gd name="connsiteY245" fmla="*/ 1401134 h 2538970"/>
                <a:gd name="connsiteX246" fmla="*/ 221546 w 2485572"/>
                <a:gd name="connsiteY246" fmla="*/ 1392898 h 2538970"/>
                <a:gd name="connsiteX247" fmla="*/ 213025 w 2485572"/>
                <a:gd name="connsiteY247" fmla="*/ 1392898 h 2538970"/>
                <a:gd name="connsiteX248" fmla="*/ 204504 w 2485572"/>
                <a:gd name="connsiteY248" fmla="*/ 1395738 h 2538970"/>
                <a:gd name="connsiteX249" fmla="*/ 154230 w 2485572"/>
                <a:gd name="connsiteY249" fmla="*/ 1406815 h 2538970"/>
                <a:gd name="connsiteX250" fmla="*/ 148549 w 2485572"/>
                <a:gd name="connsiteY250" fmla="*/ 1403975 h 2538970"/>
                <a:gd name="connsiteX251" fmla="*/ 137472 w 2485572"/>
                <a:gd name="connsiteY251" fmla="*/ 1398294 h 2538970"/>
                <a:gd name="connsiteX252" fmla="*/ 131791 w 2485572"/>
                <a:gd name="connsiteY252" fmla="*/ 1398294 h 2538970"/>
                <a:gd name="connsiteX253" fmla="*/ 67316 w 2485572"/>
                <a:gd name="connsiteY253" fmla="*/ 1418177 h 2538970"/>
                <a:gd name="connsiteX254" fmla="*/ 58795 w 2485572"/>
                <a:gd name="connsiteY254" fmla="*/ 1420733 h 2538970"/>
                <a:gd name="connsiteX255" fmla="*/ 50558 w 2485572"/>
                <a:gd name="connsiteY255" fmla="*/ 1423573 h 2538970"/>
                <a:gd name="connsiteX256" fmla="*/ 42037 w 2485572"/>
                <a:gd name="connsiteY256" fmla="*/ 1423573 h 2538970"/>
                <a:gd name="connsiteX257" fmla="*/ 5681 w 2485572"/>
                <a:gd name="connsiteY257" fmla="*/ 1432094 h 2538970"/>
                <a:gd name="connsiteX258" fmla="*/ 2840 w 2485572"/>
                <a:gd name="connsiteY258" fmla="*/ 1403975 h 2538970"/>
                <a:gd name="connsiteX259" fmla="*/ 0 w 2485572"/>
                <a:gd name="connsiteY259" fmla="*/ 1395738 h 2538970"/>
                <a:gd name="connsiteX260" fmla="*/ 5681 w 2485572"/>
                <a:gd name="connsiteY260" fmla="*/ 1373299 h 2538970"/>
                <a:gd name="connsiteX261" fmla="*/ 5681 w 2485572"/>
                <a:gd name="connsiteY261" fmla="*/ 1361938 h 2538970"/>
                <a:gd name="connsiteX262" fmla="*/ 11361 w 2485572"/>
                <a:gd name="connsiteY262" fmla="*/ 1345180 h 2538970"/>
                <a:gd name="connsiteX263" fmla="*/ 42037 w 2485572"/>
                <a:gd name="connsiteY263" fmla="*/ 1305983 h 2538970"/>
                <a:gd name="connsiteX264" fmla="*/ 47718 w 2485572"/>
                <a:gd name="connsiteY264" fmla="*/ 1294622 h 2538970"/>
                <a:gd name="connsiteX265" fmla="*/ 39197 w 2485572"/>
                <a:gd name="connsiteY265" fmla="*/ 1275024 h 2538970"/>
                <a:gd name="connsiteX266" fmla="*/ 33516 w 2485572"/>
                <a:gd name="connsiteY266" fmla="*/ 1269627 h 2538970"/>
                <a:gd name="connsiteX267" fmla="*/ 33516 w 2485572"/>
                <a:gd name="connsiteY267" fmla="*/ 1244348 h 2538970"/>
                <a:gd name="connsiteX268" fmla="*/ 64475 w 2485572"/>
                <a:gd name="connsiteY268" fmla="*/ 1213389 h 2538970"/>
                <a:gd name="connsiteX269" fmla="*/ 81233 w 2485572"/>
                <a:gd name="connsiteY269" fmla="*/ 1199471 h 2538970"/>
                <a:gd name="connsiteX270" fmla="*/ 86914 w 2485572"/>
                <a:gd name="connsiteY270" fmla="*/ 1190950 h 2538970"/>
                <a:gd name="connsiteX271" fmla="*/ 97991 w 2485572"/>
                <a:gd name="connsiteY271" fmla="*/ 1160275 h 2538970"/>
                <a:gd name="connsiteX272" fmla="*/ 95435 w 2485572"/>
                <a:gd name="connsiteY272" fmla="*/ 1151753 h 2538970"/>
                <a:gd name="connsiteX273" fmla="*/ 95435 w 2485572"/>
                <a:gd name="connsiteY273" fmla="*/ 1121078 h 2538970"/>
                <a:gd name="connsiteX274" fmla="*/ 100832 w 2485572"/>
                <a:gd name="connsiteY274" fmla="*/ 1112557 h 2538970"/>
                <a:gd name="connsiteX275" fmla="*/ 103672 w 2485572"/>
                <a:gd name="connsiteY275" fmla="*/ 1106876 h 2538970"/>
                <a:gd name="connsiteX276" fmla="*/ 154230 w 2485572"/>
                <a:gd name="connsiteY276" fmla="*/ 1070520 h 2538970"/>
                <a:gd name="connsiteX277" fmla="*/ 176668 w 2485572"/>
                <a:gd name="connsiteY277" fmla="*/ 1045241 h 2538970"/>
                <a:gd name="connsiteX278" fmla="*/ 176668 w 2485572"/>
                <a:gd name="connsiteY278" fmla="*/ 1037004 h 2538970"/>
                <a:gd name="connsiteX279" fmla="*/ 173828 w 2485572"/>
                <a:gd name="connsiteY279" fmla="*/ 1028483 h 2538970"/>
                <a:gd name="connsiteX280" fmla="*/ 157070 w 2485572"/>
                <a:gd name="connsiteY280" fmla="*/ 1008885 h 2538970"/>
                <a:gd name="connsiteX281" fmla="*/ 154230 w 2485572"/>
                <a:gd name="connsiteY281" fmla="*/ 1000648 h 2538970"/>
                <a:gd name="connsiteX282" fmla="*/ 157070 w 2485572"/>
                <a:gd name="connsiteY282" fmla="*/ 964008 h 2538970"/>
                <a:gd name="connsiteX283" fmla="*/ 154230 w 2485572"/>
                <a:gd name="connsiteY283" fmla="*/ 955771 h 2538970"/>
                <a:gd name="connsiteX284" fmla="*/ 126111 w 2485572"/>
                <a:gd name="connsiteY284" fmla="*/ 930492 h 2538970"/>
                <a:gd name="connsiteX285" fmla="*/ 112193 w 2485572"/>
                <a:gd name="connsiteY285" fmla="*/ 927652 h 2538970"/>
                <a:gd name="connsiteX286" fmla="*/ 109353 w 2485572"/>
                <a:gd name="connsiteY286" fmla="*/ 921971 h 2538970"/>
                <a:gd name="connsiteX287" fmla="*/ 109353 w 2485572"/>
                <a:gd name="connsiteY287" fmla="*/ 908053 h 2538970"/>
                <a:gd name="connsiteX288" fmla="*/ 117590 w 2485572"/>
                <a:gd name="connsiteY288" fmla="*/ 891295 h 2538970"/>
                <a:gd name="connsiteX289" fmla="*/ 123270 w 2485572"/>
                <a:gd name="connsiteY289" fmla="*/ 885615 h 2538970"/>
                <a:gd name="connsiteX290" fmla="*/ 148549 w 2485572"/>
                <a:gd name="connsiteY290" fmla="*/ 866016 h 2538970"/>
                <a:gd name="connsiteX291" fmla="*/ 128951 w 2485572"/>
                <a:gd name="connsiteY291" fmla="*/ 840738 h 2538970"/>
                <a:gd name="connsiteX292" fmla="*/ 126111 w 2485572"/>
                <a:gd name="connsiteY292" fmla="*/ 821139 h 2538970"/>
                <a:gd name="connsiteX293" fmla="*/ 140028 w 2485572"/>
                <a:gd name="connsiteY293" fmla="*/ 812618 h 2538970"/>
                <a:gd name="connsiteX294" fmla="*/ 142869 w 2485572"/>
                <a:gd name="connsiteY294" fmla="*/ 790464 h 2538970"/>
                <a:gd name="connsiteX295" fmla="*/ 154230 w 2485572"/>
                <a:gd name="connsiteY295" fmla="*/ 773422 h 2538970"/>
                <a:gd name="connsiteX296" fmla="*/ 157070 w 2485572"/>
                <a:gd name="connsiteY296" fmla="*/ 762344 h 2538970"/>
                <a:gd name="connsiteX297" fmla="*/ 157070 w 2485572"/>
                <a:gd name="connsiteY297" fmla="*/ 753824 h 2538970"/>
                <a:gd name="connsiteX298" fmla="*/ 145709 w 2485572"/>
                <a:gd name="connsiteY298" fmla="*/ 731385 h 2538970"/>
                <a:gd name="connsiteX299" fmla="*/ 145709 w 2485572"/>
                <a:gd name="connsiteY299" fmla="*/ 723148 h 2538970"/>
                <a:gd name="connsiteX300" fmla="*/ 159627 w 2485572"/>
                <a:gd name="connsiteY300" fmla="*/ 714627 h 2538970"/>
                <a:gd name="connsiteX301" fmla="*/ 204504 w 2485572"/>
                <a:gd name="connsiteY301" fmla="*/ 708946 h 2538970"/>
                <a:gd name="connsiteX302" fmla="*/ 232623 w 2485572"/>
                <a:gd name="connsiteY302" fmla="*/ 678271 h 2538970"/>
                <a:gd name="connsiteX303" fmla="*/ 232623 w 2485572"/>
                <a:gd name="connsiteY303" fmla="*/ 666909 h 2538970"/>
                <a:gd name="connsiteX304" fmla="*/ 215865 w 2485572"/>
                <a:gd name="connsiteY304" fmla="*/ 644755 h 2538970"/>
                <a:gd name="connsiteX305" fmla="*/ 218705 w 2485572"/>
                <a:gd name="connsiteY305" fmla="*/ 613795 h 2538970"/>
                <a:gd name="connsiteX306" fmla="*/ 241144 w 2485572"/>
                <a:gd name="connsiteY306" fmla="*/ 582836 h 2538970"/>
                <a:gd name="connsiteX307" fmla="*/ 252221 w 2485572"/>
                <a:gd name="connsiteY307" fmla="*/ 571758 h 2538970"/>
                <a:gd name="connsiteX308" fmla="*/ 285737 w 2485572"/>
                <a:gd name="connsiteY308" fmla="*/ 524041 h 2538970"/>
                <a:gd name="connsiteX309" fmla="*/ 291418 w 2485572"/>
                <a:gd name="connsiteY309" fmla="*/ 518644 h 2538970"/>
                <a:gd name="connsiteX310" fmla="*/ 322377 w 2485572"/>
                <a:gd name="connsiteY310" fmla="*/ 518644 h 2538970"/>
                <a:gd name="connsiteX311" fmla="*/ 333455 w 2485572"/>
                <a:gd name="connsiteY311" fmla="*/ 510123 h 2538970"/>
                <a:gd name="connsiteX312" fmla="*/ 341976 w 2485572"/>
                <a:gd name="connsiteY312" fmla="*/ 482004 h 2538970"/>
                <a:gd name="connsiteX313" fmla="*/ 347372 w 2485572"/>
                <a:gd name="connsiteY313" fmla="*/ 476607 h 2538970"/>
                <a:gd name="connsiteX314" fmla="*/ 386853 w 2485572"/>
                <a:gd name="connsiteY314" fmla="*/ 459565 h 2538970"/>
                <a:gd name="connsiteX315" fmla="*/ 389409 w 2485572"/>
                <a:gd name="connsiteY315" fmla="*/ 454169 h 2538970"/>
                <a:gd name="connsiteX316" fmla="*/ 400770 w 2485572"/>
                <a:gd name="connsiteY316" fmla="*/ 434570 h 2538970"/>
                <a:gd name="connsiteX317" fmla="*/ 414688 w 2485572"/>
                <a:gd name="connsiteY317" fmla="*/ 392534 h 2538970"/>
                <a:gd name="connsiteX318" fmla="*/ 428890 w 2485572"/>
                <a:gd name="connsiteY318" fmla="*/ 341976 h 2538970"/>
                <a:gd name="connsiteX319" fmla="*/ 434286 w 2485572"/>
                <a:gd name="connsiteY319" fmla="*/ 255062 h 2538970"/>
                <a:gd name="connsiteX320" fmla="*/ 437127 w 2485572"/>
                <a:gd name="connsiteY320" fmla="*/ 252221 h 2538970"/>
                <a:gd name="connsiteX321" fmla="*/ 448488 w 2485572"/>
                <a:gd name="connsiteY321" fmla="*/ 235463 h 2538970"/>
                <a:gd name="connsiteX322" fmla="*/ 468086 w 2485572"/>
                <a:gd name="connsiteY322" fmla="*/ 221546 h 2538970"/>
                <a:gd name="connsiteX323" fmla="*/ 501602 w 2485572"/>
                <a:gd name="connsiteY323" fmla="*/ 215865 h 2538970"/>
                <a:gd name="connsiteX324" fmla="*/ 512964 w 2485572"/>
                <a:gd name="connsiteY324" fmla="*/ 213025 h 2538970"/>
                <a:gd name="connsiteX325" fmla="*/ 555000 w 2485572"/>
                <a:gd name="connsiteY325" fmla="*/ 187746 h 2538970"/>
                <a:gd name="connsiteX326" fmla="*/ 557557 w 2485572"/>
                <a:gd name="connsiteY326" fmla="*/ 182349 h 2538970"/>
                <a:gd name="connsiteX327" fmla="*/ 602434 w 2485572"/>
                <a:gd name="connsiteY327" fmla="*/ 131791 h 2538970"/>
                <a:gd name="connsiteX328" fmla="*/ 605274 w 2485572"/>
                <a:gd name="connsiteY328" fmla="*/ 123270 h 2538970"/>
                <a:gd name="connsiteX329" fmla="*/ 594197 w 2485572"/>
                <a:gd name="connsiteY329" fmla="*/ 70156 h 2538970"/>
                <a:gd name="connsiteX330" fmla="*/ 650151 w 2485572"/>
                <a:gd name="connsiteY330" fmla="*/ 92595 h 2538970"/>
                <a:gd name="connsiteX331" fmla="*/ 664069 w 2485572"/>
                <a:gd name="connsiteY331" fmla="*/ 92595 h 2538970"/>
                <a:gd name="connsiteX332" fmla="*/ 689348 w 2485572"/>
                <a:gd name="connsiteY332" fmla="*/ 98275 h 2538970"/>
                <a:gd name="connsiteX333" fmla="*/ 723148 w 2485572"/>
                <a:gd name="connsiteY333" fmla="*/ 89754 h 2538970"/>
                <a:gd name="connsiteX334" fmla="*/ 725704 w 2485572"/>
                <a:gd name="connsiteY334" fmla="*/ 92595 h 2538970"/>
                <a:gd name="connsiteX335" fmla="*/ 731385 w 2485572"/>
                <a:gd name="connsiteY335" fmla="*/ 92595 h 2538970"/>
                <a:gd name="connsiteX336" fmla="*/ 737065 w 2485572"/>
                <a:gd name="connsiteY336" fmla="*/ 95435 h 2538970"/>
                <a:gd name="connsiteX337" fmla="*/ 742746 w 2485572"/>
                <a:gd name="connsiteY337" fmla="*/ 95435 h 2538970"/>
                <a:gd name="connsiteX338" fmla="*/ 779102 w 2485572"/>
                <a:gd name="connsiteY338" fmla="*/ 75837 h 2538970"/>
                <a:gd name="connsiteX339" fmla="*/ 818299 w 2485572"/>
                <a:gd name="connsiteY339" fmla="*/ 39197 h 2538970"/>
                <a:gd name="connsiteX340" fmla="*/ 823980 w 2485572"/>
                <a:gd name="connsiteY340" fmla="*/ 33800 h 2538970"/>
                <a:gd name="connsiteX341" fmla="*/ 851815 w 2485572"/>
                <a:gd name="connsiteY341" fmla="*/ 19598 h 2538970"/>
                <a:gd name="connsiteX342" fmla="*/ 854655 w 2485572"/>
                <a:gd name="connsiteY342" fmla="*/ 14202 h 2538970"/>
                <a:gd name="connsiteX343" fmla="*/ 888455 w 2485572"/>
                <a:gd name="connsiteY343" fmla="*/ 8521 h 2538970"/>
                <a:gd name="connsiteX344" fmla="*/ 893852 w 2485572"/>
                <a:gd name="connsiteY344" fmla="*/ 11361 h 2538970"/>
                <a:gd name="connsiteX345" fmla="*/ 933332 w 2485572"/>
                <a:gd name="connsiteY345" fmla="*/ 36640 h 2538970"/>
                <a:gd name="connsiteX346" fmla="*/ 938729 w 2485572"/>
                <a:gd name="connsiteY346" fmla="*/ 42037 h 2538970"/>
                <a:gd name="connsiteX347" fmla="*/ 969689 w 2485572"/>
                <a:gd name="connsiteY347" fmla="*/ 61635 h 2538970"/>
                <a:gd name="connsiteX348" fmla="*/ 972529 w 2485572"/>
                <a:gd name="connsiteY348" fmla="*/ 64475 h 2538970"/>
                <a:gd name="connsiteX349" fmla="*/ 977925 w 2485572"/>
                <a:gd name="connsiteY349" fmla="*/ 67316 h 2538970"/>
                <a:gd name="connsiteX350" fmla="*/ 1011725 w 2485572"/>
                <a:gd name="connsiteY350" fmla="*/ 67316 h 2538970"/>
                <a:gd name="connsiteX351" fmla="*/ 1031324 w 2485572"/>
                <a:gd name="connsiteY351" fmla="*/ 64475 h 2538970"/>
                <a:gd name="connsiteX352" fmla="*/ 1042401 w 2485572"/>
                <a:gd name="connsiteY352" fmla="*/ 64475 h 2538970"/>
                <a:gd name="connsiteX353" fmla="*/ 1104036 w 2485572"/>
                <a:gd name="connsiteY353" fmla="*/ 70156 h 2538970"/>
                <a:gd name="connsiteX354" fmla="*/ 1109717 w 2485572"/>
                <a:gd name="connsiteY354" fmla="*/ 75837 h 2538970"/>
                <a:gd name="connsiteX355" fmla="*/ 1118238 w 2485572"/>
                <a:gd name="connsiteY355" fmla="*/ 81233 h 2538970"/>
                <a:gd name="connsiteX356" fmla="*/ 1121078 w 2485572"/>
                <a:gd name="connsiteY356" fmla="*/ 84074 h 2538970"/>
                <a:gd name="connsiteX357" fmla="*/ 1143517 w 2485572"/>
                <a:gd name="connsiteY357" fmla="*/ 95435 h 2538970"/>
                <a:gd name="connsiteX358" fmla="*/ 1151754 w 2485572"/>
                <a:gd name="connsiteY358" fmla="*/ 100832 h 2538970"/>
                <a:gd name="connsiteX359" fmla="*/ 1171352 w 2485572"/>
                <a:gd name="connsiteY359" fmla="*/ 100832 h 2538970"/>
                <a:gd name="connsiteX360" fmla="*/ 1174192 w 2485572"/>
                <a:gd name="connsiteY360" fmla="*/ 98275 h 2538970"/>
                <a:gd name="connsiteX361" fmla="*/ 1188110 w 2485572"/>
                <a:gd name="connsiteY361" fmla="*/ 89754 h 2538970"/>
                <a:gd name="connsiteX362" fmla="*/ 1193791 w 2485572"/>
                <a:gd name="connsiteY362" fmla="*/ 84074 h 2538970"/>
                <a:gd name="connsiteX363" fmla="*/ 1238668 w 2485572"/>
                <a:gd name="connsiteY363" fmla="*/ 75837 h 2538970"/>
                <a:gd name="connsiteX364" fmla="*/ 1244348 w 2485572"/>
                <a:gd name="connsiteY364" fmla="*/ 78677 h 2538970"/>
                <a:gd name="connsiteX365" fmla="*/ 1272184 w 2485572"/>
                <a:gd name="connsiteY365" fmla="*/ 75837 h 2538970"/>
                <a:gd name="connsiteX366" fmla="*/ 1280705 w 2485572"/>
                <a:gd name="connsiteY366" fmla="*/ 72996 h 2538970"/>
                <a:gd name="connsiteX367" fmla="*/ 1286385 w 2485572"/>
                <a:gd name="connsiteY367" fmla="*/ 72996 h 2538970"/>
                <a:gd name="connsiteX368" fmla="*/ 1348020 w 2485572"/>
                <a:gd name="connsiteY368" fmla="*/ 50558 h 2538970"/>
                <a:gd name="connsiteX369" fmla="*/ 1350861 w 2485572"/>
                <a:gd name="connsiteY369" fmla="*/ 50558 h 2538970"/>
                <a:gd name="connsiteX370" fmla="*/ 1392898 w 2485572"/>
                <a:gd name="connsiteY370" fmla="*/ 39197 h 2538970"/>
                <a:gd name="connsiteX371" fmla="*/ 1406815 w 2485572"/>
                <a:gd name="connsiteY371" fmla="*/ 39197 h 2538970"/>
                <a:gd name="connsiteX372" fmla="*/ 1459929 w 2485572"/>
                <a:gd name="connsiteY372" fmla="*/ 36640 h 2538970"/>
                <a:gd name="connsiteX373" fmla="*/ 1468450 w 2485572"/>
                <a:gd name="connsiteY373" fmla="*/ 36640 h 2538970"/>
                <a:gd name="connsiteX374" fmla="*/ 1474131 w 2485572"/>
                <a:gd name="connsiteY374" fmla="*/ 33800 h 2538970"/>
                <a:gd name="connsiteX375" fmla="*/ 1479528 w 2485572"/>
                <a:gd name="connsiteY375" fmla="*/ 30960 h 2538970"/>
                <a:gd name="connsiteX376" fmla="*/ 1485208 w 2485572"/>
                <a:gd name="connsiteY376" fmla="*/ 30960 h 2538970"/>
                <a:gd name="connsiteX377" fmla="*/ 1544003 w 2485572"/>
                <a:gd name="connsiteY377" fmla="*/ 16758 h 2538970"/>
                <a:gd name="connsiteX378" fmla="*/ 1549684 w 2485572"/>
                <a:gd name="connsiteY378" fmla="*/ 14202 h 2538970"/>
                <a:gd name="connsiteX379" fmla="*/ 1555364 w 2485572"/>
                <a:gd name="connsiteY379" fmla="*/ 14202 h 2538970"/>
                <a:gd name="connsiteX380" fmla="*/ 1563601 w 2485572"/>
                <a:gd name="connsiteY380" fmla="*/ 11361 h 2538970"/>
                <a:gd name="connsiteX381" fmla="*/ 1614159 w 2485572"/>
                <a:gd name="connsiteY381" fmla="*/ 22439 h 2538970"/>
                <a:gd name="connsiteX382" fmla="*/ 1619840 w 2485572"/>
                <a:gd name="connsiteY382" fmla="*/ 19598 h 2538970"/>
                <a:gd name="connsiteX383" fmla="*/ 1630917 w 2485572"/>
                <a:gd name="connsiteY383" fmla="*/ 16758 h 2538970"/>
                <a:gd name="connsiteX384" fmla="*/ 1645119 w 2485572"/>
                <a:gd name="connsiteY384" fmla="*/ 8521 h 2538970"/>
                <a:gd name="connsiteX385" fmla="*/ 1653356 w 2485572"/>
                <a:gd name="connsiteY385" fmla="*/ 5681 h 2538970"/>
                <a:gd name="connsiteX386" fmla="*/ 1689712 w 2485572"/>
                <a:gd name="connsiteY386" fmla="*/ 0 h 2538970"/>
                <a:gd name="connsiteX387" fmla="*/ 1698233 w 2485572"/>
                <a:gd name="connsiteY387" fmla="*/ 11361 h 2538970"/>
                <a:gd name="connsiteX388" fmla="*/ 1703914 w 2485572"/>
                <a:gd name="connsiteY388" fmla="*/ 14202 h 2538970"/>
                <a:gd name="connsiteX389" fmla="*/ 1709310 w 2485572"/>
                <a:gd name="connsiteY389" fmla="*/ 16758 h 2538970"/>
                <a:gd name="connsiteX390" fmla="*/ 1717831 w 2485572"/>
                <a:gd name="connsiteY390" fmla="*/ 16758 h 2538970"/>
                <a:gd name="connsiteX391" fmla="*/ 1757028 w 2485572"/>
                <a:gd name="connsiteY391" fmla="*/ 22439 h 2538970"/>
                <a:gd name="connsiteX392" fmla="*/ 1762708 w 2485572"/>
                <a:gd name="connsiteY392" fmla="*/ 25279 h 2538970"/>
                <a:gd name="connsiteX393" fmla="*/ 1768389 w 2485572"/>
                <a:gd name="connsiteY393" fmla="*/ 25279 h 2538970"/>
                <a:gd name="connsiteX394" fmla="*/ 1787987 w 2485572"/>
                <a:gd name="connsiteY394" fmla="*/ 33800 h 2538970"/>
                <a:gd name="connsiteX395" fmla="*/ 1793384 w 2485572"/>
                <a:gd name="connsiteY395" fmla="*/ 33800 h 2538970"/>
                <a:gd name="connsiteX396" fmla="*/ 1801905 w 2485572"/>
                <a:gd name="connsiteY396" fmla="*/ 36640 h 2538970"/>
                <a:gd name="connsiteX397" fmla="*/ 1835421 w 2485572"/>
                <a:gd name="connsiteY397" fmla="*/ 42037 h 2538970"/>
                <a:gd name="connsiteX398" fmla="*/ 1891659 w 2485572"/>
                <a:gd name="connsiteY398" fmla="*/ 61635 h 2538970"/>
                <a:gd name="connsiteX399" fmla="*/ 1897340 w 2485572"/>
                <a:gd name="connsiteY399" fmla="*/ 64475 h 2538970"/>
                <a:gd name="connsiteX400" fmla="*/ 1899896 w 2485572"/>
                <a:gd name="connsiteY400" fmla="*/ 67316 h 2538970"/>
                <a:gd name="connsiteX401" fmla="*/ 1944774 w 2485572"/>
                <a:gd name="connsiteY401" fmla="*/ 123270 h 2538970"/>
                <a:gd name="connsiteX402" fmla="*/ 1947614 w 2485572"/>
                <a:gd name="connsiteY402" fmla="*/ 128951 h 2538970"/>
                <a:gd name="connsiteX403" fmla="*/ 1950454 w 2485572"/>
                <a:gd name="connsiteY403" fmla="*/ 131791 h 2538970"/>
                <a:gd name="connsiteX404" fmla="*/ 1956135 w 2485572"/>
                <a:gd name="connsiteY404" fmla="*/ 140312 h 2538970"/>
                <a:gd name="connsiteX405" fmla="*/ 1958975 w 2485572"/>
                <a:gd name="connsiteY405" fmla="*/ 145709 h 2538970"/>
                <a:gd name="connsiteX406" fmla="*/ 1961532 w 2485572"/>
                <a:gd name="connsiteY406" fmla="*/ 154230 h 2538970"/>
                <a:gd name="connsiteX407" fmla="*/ 1998172 w 2485572"/>
                <a:gd name="connsiteY407" fmla="*/ 204788 h 2538970"/>
                <a:gd name="connsiteX408" fmla="*/ 2003569 w 2485572"/>
                <a:gd name="connsiteY408" fmla="*/ 207344 h 2538970"/>
                <a:gd name="connsiteX409" fmla="*/ 2009249 w 2485572"/>
                <a:gd name="connsiteY409" fmla="*/ 210184 h 2538970"/>
                <a:gd name="connsiteX410" fmla="*/ 2017770 w 2485572"/>
                <a:gd name="connsiteY410" fmla="*/ 210184 h 2538970"/>
                <a:gd name="connsiteX411" fmla="*/ 2026007 w 2485572"/>
                <a:gd name="connsiteY411" fmla="*/ 213025 h 2538970"/>
                <a:gd name="connsiteX412" fmla="*/ 2037368 w 2485572"/>
                <a:gd name="connsiteY412" fmla="*/ 215865 h 2538970"/>
                <a:gd name="connsiteX413" fmla="*/ 2099003 w 2485572"/>
                <a:gd name="connsiteY413" fmla="*/ 221546 h 2538970"/>
                <a:gd name="connsiteX414" fmla="*/ 2104684 w 2485572"/>
                <a:gd name="connsiteY414" fmla="*/ 224386 h 2538970"/>
                <a:gd name="connsiteX415" fmla="*/ 2112921 w 2485572"/>
                <a:gd name="connsiteY415" fmla="*/ 224386 h 2538970"/>
                <a:gd name="connsiteX416" fmla="*/ 2124283 w 2485572"/>
                <a:gd name="connsiteY416" fmla="*/ 229783 h 2538970"/>
                <a:gd name="connsiteX417" fmla="*/ 2177397 w 2485572"/>
                <a:gd name="connsiteY417" fmla="*/ 229783 h 2538970"/>
                <a:gd name="connsiteX418" fmla="*/ 2185918 w 2485572"/>
                <a:gd name="connsiteY418" fmla="*/ 232623 h 2538970"/>
                <a:gd name="connsiteX419" fmla="*/ 2213753 w 2485572"/>
                <a:gd name="connsiteY419" fmla="*/ 226942 h 2538970"/>
                <a:gd name="connsiteX420" fmla="*/ 2219434 w 2485572"/>
                <a:gd name="connsiteY420" fmla="*/ 224386 h 2538970"/>
                <a:gd name="connsiteX421" fmla="*/ 2241872 w 2485572"/>
                <a:gd name="connsiteY42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5388 w 2485572"/>
                <a:gd name="connsiteY70" fmla="*/ 2127123 h 2538970"/>
                <a:gd name="connsiteX71" fmla="*/ 2275388 w 2485572"/>
                <a:gd name="connsiteY71" fmla="*/ 2132519 h 2538970"/>
                <a:gd name="connsiteX72" fmla="*/ 2283909 w 2485572"/>
                <a:gd name="connsiteY72" fmla="*/ 2172000 h 2538970"/>
                <a:gd name="connsiteX73" fmla="*/ 2295270 w 2485572"/>
                <a:gd name="connsiteY73" fmla="*/ 2199835 h 2538970"/>
                <a:gd name="connsiteX74" fmla="*/ 2295270 w 2485572"/>
                <a:gd name="connsiteY74" fmla="*/ 2205516 h 2538970"/>
                <a:gd name="connsiteX75" fmla="*/ 2297827 w 2485572"/>
                <a:gd name="connsiteY75" fmla="*/ 2211196 h 2538970"/>
                <a:gd name="connsiteX76" fmla="*/ 2295270 w 2485572"/>
                <a:gd name="connsiteY76" fmla="*/ 2216593 h 2538970"/>
                <a:gd name="connsiteX77" fmla="*/ 2275388 w 2485572"/>
                <a:gd name="connsiteY77" fmla="*/ 2272832 h 2538970"/>
                <a:gd name="connsiteX78" fmla="*/ 2275388 w 2485572"/>
                <a:gd name="connsiteY78" fmla="*/ 2278512 h 2538970"/>
                <a:gd name="connsiteX79" fmla="*/ 2272832 w 2485572"/>
                <a:gd name="connsiteY79" fmla="*/ 2283909 h 2538970"/>
                <a:gd name="connsiteX80" fmla="*/ 2269991 w 2485572"/>
                <a:gd name="connsiteY80" fmla="*/ 2312028 h 2538970"/>
                <a:gd name="connsiteX81" fmla="*/ 2269991 w 2485572"/>
                <a:gd name="connsiteY81" fmla="*/ 2317709 h 2538970"/>
                <a:gd name="connsiteX82" fmla="*/ 2278228 w 2485572"/>
                <a:gd name="connsiteY82" fmla="*/ 2345544 h 2538970"/>
                <a:gd name="connsiteX83" fmla="*/ 2281069 w 2485572"/>
                <a:gd name="connsiteY83" fmla="*/ 2354065 h 2538970"/>
                <a:gd name="connsiteX84" fmla="*/ 2283909 w 2485572"/>
                <a:gd name="connsiteY84" fmla="*/ 2356905 h 2538970"/>
                <a:gd name="connsiteX85" fmla="*/ 2289590 w 2485572"/>
                <a:gd name="connsiteY85" fmla="*/ 2365142 h 2538970"/>
                <a:gd name="connsiteX86" fmla="*/ 2278228 w 2485572"/>
                <a:gd name="connsiteY86" fmla="*/ 2396102 h 2538970"/>
                <a:gd name="connsiteX87" fmla="*/ 2275388 w 2485572"/>
                <a:gd name="connsiteY87" fmla="*/ 2401782 h 2538970"/>
                <a:gd name="connsiteX88" fmla="*/ 2258630 w 2485572"/>
                <a:gd name="connsiteY88" fmla="*/ 2429618 h 2538970"/>
                <a:gd name="connsiteX89" fmla="*/ 2255790 w 2485572"/>
                <a:gd name="connsiteY89" fmla="*/ 2435298 h 2538970"/>
                <a:gd name="connsiteX90" fmla="*/ 2253233 w 2485572"/>
                <a:gd name="connsiteY90" fmla="*/ 2463418 h 2538970"/>
                <a:gd name="connsiteX91" fmla="*/ 2258630 w 2485572"/>
                <a:gd name="connsiteY91" fmla="*/ 2483016 h 2538970"/>
                <a:gd name="connsiteX92" fmla="*/ 2258630 w 2485572"/>
                <a:gd name="connsiteY92" fmla="*/ 2488413 h 2538970"/>
                <a:gd name="connsiteX93" fmla="*/ 2239032 w 2485572"/>
                <a:gd name="connsiteY93" fmla="*/ 2513691 h 2538970"/>
                <a:gd name="connsiteX94" fmla="*/ 2236191 w 2485572"/>
                <a:gd name="connsiteY94" fmla="*/ 2522213 h 2538970"/>
                <a:gd name="connsiteX95" fmla="*/ 2225114 w 2485572"/>
                <a:gd name="connsiteY95" fmla="*/ 2538970 h 2538970"/>
                <a:gd name="connsiteX96" fmla="*/ 2216593 w 2485572"/>
                <a:gd name="connsiteY96" fmla="*/ 2538970 h 2538970"/>
                <a:gd name="connsiteX97" fmla="*/ 2191314 w 2485572"/>
                <a:gd name="connsiteY97" fmla="*/ 2530449 h 2538970"/>
                <a:gd name="connsiteX98" fmla="*/ 2185918 w 2485572"/>
                <a:gd name="connsiteY98" fmla="*/ 2525053 h 2538970"/>
                <a:gd name="connsiteX99" fmla="*/ 2174556 w 2485572"/>
                <a:gd name="connsiteY99" fmla="*/ 2502614 h 2538970"/>
                <a:gd name="connsiteX100" fmla="*/ 2154958 w 2485572"/>
                <a:gd name="connsiteY100" fmla="*/ 2480175 h 2538970"/>
                <a:gd name="connsiteX101" fmla="*/ 2154958 w 2485572"/>
                <a:gd name="connsiteY101" fmla="*/ 2471655 h 2538970"/>
                <a:gd name="connsiteX102" fmla="*/ 2152118 w 2485572"/>
                <a:gd name="connsiteY102" fmla="*/ 2452056 h 2538970"/>
                <a:gd name="connsiteX103" fmla="*/ 2143881 w 2485572"/>
                <a:gd name="connsiteY103" fmla="*/ 2418540 h 2538970"/>
                <a:gd name="connsiteX104" fmla="*/ 2143881 w 2485572"/>
                <a:gd name="connsiteY104" fmla="*/ 2415700 h 2538970"/>
                <a:gd name="connsiteX105" fmla="*/ 2138200 w 2485572"/>
                <a:gd name="connsiteY105" fmla="*/ 2396102 h 2538970"/>
                <a:gd name="connsiteX106" fmla="*/ 2135360 w 2485572"/>
                <a:gd name="connsiteY106" fmla="*/ 2393261 h 2538970"/>
                <a:gd name="connsiteX107" fmla="*/ 2129679 w 2485572"/>
                <a:gd name="connsiteY107" fmla="*/ 2390421 h 2538970"/>
                <a:gd name="connsiteX108" fmla="*/ 2099003 w 2485572"/>
                <a:gd name="connsiteY108" fmla="*/ 2387581 h 2538970"/>
                <a:gd name="connsiteX109" fmla="*/ 2087642 w 2485572"/>
                <a:gd name="connsiteY109" fmla="*/ 2384740 h 2538970"/>
                <a:gd name="connsiteX110" fmla="*/ 2070884 w 2485572"/>
                <a:gd name="connsiteY110" fmla="*/ 2376504 h 2538970"/>
                <a:gd name="connsiteX111" fmla="*/ 2068044 w 2485572"/>
                <a:gd name="connsiteY111" fmla="*/ 2370823 h 2538970"/>
                <a:gd name="connsiteX112" fmla="*/ 2051286 w 2485572"/>
                <a:gd name="connsiteY112" fmla="*/ 2354065 h 2538970"/>
                <a:gd name="connsiteX113" fmla="*/ 2048446 w 2485572"/>
                <a:gd name="connsiteY113" fmla="*/ 2348384 h 2538970"/>
                <a:gd name="connsiteX114" fmla="*/ 2043049 w 2485572"/>
                <a:gd name="connsiteY114" fmla="*/ 2325946 h 2538970"/>
                <a:gd name="connsiteX115" fmla="*/ 2014930 w 2485572"/>
                <a:gd name="connsiteY115" fmla="*/ 2300667 h 2538970"/>
                <a:gd name="connsiteX116" fmla="*/ 1986810 w 2485572"/>
                <a:gd name="connsiteY116" fmla="*/ 2300667 h 2538970"/>
                <a:gd name="connsiteX117" fmla="*/ 1956135 w 2485572"/>
                <a:gd name="connsiteY117" fmla="*/ 2303507 h 2538970"/>
                <a:gd name="connsiteX118" fmla="*/ 1950454 w 2485572"/>
                <a:gd name="connsiteY118" fmla="*/ 2300667 h 2538970"/>
                <a:gd name="connsiteX119" fmla="*/ 1928016 w 2485572"/>
                <a:gd name="connsiteY119" fmla="*/ 2278512 h 2538970"/>
                <a:gd name="connsiteX120" fmla="*/ 1925175 w 2485572"/>
                <a:gd name="connsiteY120" fmla="*/ 2272832 h 2538970"/>
                <a:gd name="connsiteX121" fmla="*/ 1885979 w 2485572"/>
                <a:gd name="connsiteY121" fmla="*/ 2261470 h 2538970"/>
                <a:gd name="connsiteX122" fmla="*/ 1872061 w 2485572"/>
                <a:gd name="connsiteY122" fmla="*/ 2222273 h 2538970"/>
                <a:gd name="connsiteX123" fmla="*/ 1869221 w 2485572"/>
                <a:gd name="connsiteY123" fmla="*/ 2194438 h 2538970"/>
                <a:gd name="connsiteX124" fmla="*/ 1869221 w 2485572"/>
                <a:gd name="connsiteY124" fmla="*/ 2185917 h 2538970"/>
                <a:gd name="connsiteX125" fmla="*/ 1863540 w 2485572"/>
                <a:gd name="connsiteY125" fmla="*/ 2163479 h 2538970"/>
                <a:gd name="connsiteX126" fmla="*/ 1860700 w 2485572"/>
                <a:gd name="connsiteY126" fmla="*/ 2154958 h 2538970"/>
                <a:gd name="connsiteX127" fmla="*/ 1855303 w 2485572"/>
                <a:gd name="connsiteY127" fmla="*/ 2152402 h 2538970"/>
                <a:gd name="connsiteX128" fmla="*/ 1813266 w 2485572"/>
                <a:gd name="connsiteY128" fmla="*/ 2166319 h 2538970"/>
                <a:gd name="connsiteX129" fmla="*/ 1810426 w 2485572"/>
                <a:gd name="connsiteY129" fmla="*/ 2177397 h 2538970"/>
                <a:gd name="connsiteX130" fmla="*/ 1818663 w 2485572"/>
                <a:gd name="connsiteY130" fmla="*/ 2194438 h 2538970"/>
                <a:gd name="connsiteX131" fmla="*/ 1818663 w 2485572"/>
                <a:gd name="connsiteY131" fmla="*/ 2211196 h 2538970"/>
                <a:gd name="connsiteX132" fmla="*/ 1813266 w 2485572"/>
                <a:gd name="connsiteY132" fmla="*/ 2214037 h 2538970"/>
                <a:gd name="connsiteX133" fmla="*/ 1776626 w 2485572"/>
                <a:gd name="connsiteY133" fmla="*/ 2208356 h 2538970"/>
                <a:gd name="connsiteX134" fmla="*/ 1771230 w 2485572"/>
                <a:gd name="connsiteY134" fmla="*/ 2205516 h 2538970"/>
                <a:gd name="connsiteX135" fmla="*/ 1762708 w 2485572"/>
                <a:gd name="connsiteY135" fmla="*/ 2202676 h 2538970"/>
                <a:gd name="connsiteX136" fmla="*/ 1748791 w 2485572"/>
                <a:gd name="connsiteY136" fmla="*/ 2202676 h 2538970"/>
                <a:gd name="connsiteX137" fmla="*/ 1740270 w 2485572"/>
                <a:gd name="connsiteY137" fmla="*/ 2194438 h 2538970"/>
                <a:gd name="connsiteX138" fmla="*/ 1731749 w 2485572"/>
                <a:gd name="connsiteY138" fmla="*/ 2188758 h 2538970"/>
                <a:gd name="connsiteX139" fmla="*/ 1723512 w 2485572"/>
                <a:gd name="connsiteY139" fmla="*/ 2174556 h 2538970"/>
                <a:gd name="connsiteX140" fmla="*/ 1703914 w 2485572"/>
                <a:gd name="connsiteY140" fmla="*/ 2169159 h 2538970"/>
                <a:gd name="connsiteX141" fmla="*/ 1698233 w 2485572"/>
                <a:gd name="connsiteY141" fmla="*/ 2166319 h 2538970"/>
                <a:gd name="connsiteX142" fmla="*/ 1692552 w 2485572"/>
                <a:gd name="connsiteY142" fmla="*/ 2163479 h 2538970"/>
                <a:gd name="connsiteX143" fmla="*/ 1656196 w 2485572"/>
                <a:gd name="connsiteY143" fmla="*/ 2160638 h 2538970"/>
                <a:gd name="connsiteX144" fmla="*/ 1647675 w 2485572"/>
                <a:gd name="connsiteY144" fmla="*/ 2163479 h 2538970"/>
                <a:gd name="connsiteX145" fmla="*/ 1605638 w 2485572"/>
                <a:gd name="connsiteY145" fmla="*/ 2169159 h 2538970"/>
                <a:gd name="connsiteX146" fmla="*/ 1600242 w 2485572"/>
                <a:gd name="connsiteY146" fmla="*/ 2169159 h 2538970"/>
                <a:gd name="connsiteX147" fmla="*/ 1566442 w 2485572"/>
                <a:gd name="connsiteY147" fmla="*/ 2146721 h 2538970"/>
                <a:gd name="connsiteX148" fmla="*/ 1563601 w 2485572"/>
                <a:gd name="connsiteY148" fmla="*/ 2143881 h 2538970"/>
                <a:gd name="connsiteX149" fmla="*/ 1561045 w 2485572"/>
                <a:gd name="connsiteY149" fmla="*/ 2141040 h 2538970"/>
                <a:gd name="connsiteX150" fmla="*/ 1541447 w 2485572"/>
                <a:gd name="connsiteY150" fmla="*/ 2112921 h 2538970"/>
                <a:gd name="connsiteX151" fmla="*/ 1535766 w 2485572"/>
                <a:gd name="connsiteY151" fmla="*/ 2107524 h 2538970"/>
                <a:gd name="connsiteX152" fmla="*/ 1501966 w 2485572"/>
                <a:gd name="connsiteY152" fmla="*/ 2090482 h 2538970"/>
                <a:gd name="connsiteX153" fmla="*/ 1496570 w 2485572"/>
                <a:gd name="connsiteY153" fmla="*/ 2087926 h 2538970"/>
                <a:gd name="connsiteX154" fmla="*/ 1493729 w 2485572"/>
                <a:gd name="connsiteY154" fmla="*/ 2085086 h 2538970"/>
                <a:gd name="connsiteX155" fmla="*/ 1488049 w 2485572"/>
                <a:gd name="connsiteY155" fmla="*/ 2082245 h 2538970"/>
                <a:gd name="connsiteX156" fmla="*/ 1426413 w 2485572"/>
                <a:gd name="connsiteY156" fmla="*/ 2059807 h 2538970"/>
                <a:gd name="connsiteX157" fmla="*/ 1364778 w 2485572"/>
                <a:gd name="connsiteY157" fmla="*/ 2056966 h 2538970"/>
                <a:gd name="connsiteX158" fmla="*/ 1336659 w 2485572"/>
                <a:gd name="connsiteY158" fmla="*/ 2048445 h 2538970"/>
                <a:gd name="connsiteX159" fmla="*/ 1311380 w 2485572"/>
                <a:gd name="connsiteY159" fmla="*/ 2034528 h 2538970"/>
                <a:gd name="connsiteX160" fmla="*/ 1305983 w 2485572"/>
                <a:gd name="connsiteY160" fmla="*/ 2031688 h 2538970"/>
                <a:gd name="connsiteX161" fmla="*/ 1303143 w 2485572"/>
                <a:gd name="connsiteY161" fmla="*/ 2026291 h 2538970"/>
                <a:gd name="connsiteX162" fmla="*/ 1300303 w 2485572"/>
                <a:gd name="connsiteY162" fmla="*/ 2023451 h 2538970"/>
                <a:gd name="connsiteX163" fmla="*/ 1266787 w 2485572"/>
                <a:gd name="connsiteY163" fmla="*/ 2006409 h 2538970"/>
                <a:gd name="connsiteX164" fmla="*/ 1255426 w 2485572"/>
                <a:gd name="connsiteY164" fmla="*/ 2006409 h 2538970"/>
                <a:gd name="connsiteX165" fmla="*/ 1238668 w 2485572"/>
                <a:gd name="connsiteY165" fmla="*/ 2001012 h 2538970"/>
                <a:gd name="connsiteX166" fmla="*/ 1232987 w 2485572"/>
                <a:gd name="connsiteY166" fmla="*/ 2001012 h 2538970"/>
                <a:gd name="connsiteX167" fmla="*/ 1216229 w 2485572"/>
                <a:gd name="connsiteY167" fmla="*/ 1995331 h 2538970"/>
                <a:gd name="connsiteX168" fmla="*/ 1213389 w 2485572"/>
                <a:gd name="connsiteY168" fmla="*/ 1992491 h 2538970"/>
                <a:gd name="connsiteX169" fmla="*/ 1185554 w 2485572"/>
                <a:gd name="connsiteY169" fmla="*/ 1984254 h 2538970"/>
                <a:gd name="connsiteX170" fmla="*/ 1179873 w 2485572"/>
                <a:gd name="connsiteY170" fmla="*/ 1984254 h 2538970"/>
                <a:gd name="connsiteX171" fmla="*/ 1157434 w 2485572"/>
                <a:gd name="connsiteY171" fmla="*/ 1981414 h 2538970"/>
                <a:gd name="connsiteX172" fmla="*/ 1109717 w 2485572"/>
                <a:gd name="connsiteY172" fmla="*/ 1947614 h 2538970"/>
                <a:gd name="connsiteX173" fmla="*/ 1098639 w 2485572"/>
                <a:gd name="connsiteY173" fmla="*/ 1944774 h 2538970"/>
                <a:gd name="connsiteX174" fmla="*/ 1067680 w 2485572"/>
                <a:gd name="connsiteY174" fmla="*/ 1919779 h 2538970"/>
                <a:gd name="connsiteX175" fmla="*/ 1056603 w 2485572"/>
                <a:gd name="connsiteY175" fmla="*/ 1888819 h 2538970"/>
                <a:gd name="connsiteX176" fmla="*/ 1053762 w 2485572"/>
                <a:gd name="connsiteY176" fmla="*/ 1880298 h 2538970"/>
                <a:gd name="connsiteX177" fmla="*/ 1022803 w 2485572"/>
                <a:gd name="connsiteY177" fmla="*/ 1860700 h 2538970"/>
                <a:gd name="connsiteX178" fmla="*/ 1019962 w 2485572"/>
                <a:gd name="connsiteY178" fmla="*/ 1858143 h 2538970"/>
                <a:gd name="connsiteX179" fmla="*/ 1006045 w 2485572"/>
                <a:gd name="connsiteY179" fmla="*/ 1824343 h 2538970"/>
                <a:gd name="connsiteX180" fmla="*/ 1006045 w 2485572"/>
                <a:gd name="connsiteY180" fmla="*/ 1813266 h 2538970"/>
                <a:gd name="connsiteX181" fmla="*/ 1011725 w 2485572"/>
                <a:gd name="connsiteY181" fmla="*/ 1793668 h 2538970"/>
                <a:gd name="connsiteX182" fmla="*/ 1019962 w 2485572"/>
                <a:gd name="connsiteY182" fmla="*/ 1768389 h 2538970"/>
                <a:gd name="connsiteX183" fmla="*/ 1025643 w 2485572"/>
                <a:gd name="connsiteY183" fmla="*/ 1737429 h 2538970"/>
                <a:gd name="connsiteX184" fmla="*/ 1025643 w 2485572"/>
                <a:gd name="connsiteY184" fmla="*/ 1723512 h 2538970"/>
                <a:gd name="connsiteX185" fmla="*/ 1019962 w 2485572"/>
                <a:gd name="connsiteY185" fmla="*/ 1720671 h 2538970"/>
                <a:gd name="connsiteX186" fmla="*/ 1014566 w 2485572"/>
                <a:gd name="connsiteY186" fmla="*/ 1712435 h 2538970"/>
                <a:gd name="connsiteX187" fmla="*/ 1011725 w 2485572"/>
                <a:gd name="connsiteY187" fmla="*/ 1709594 h 2538970"/>
                <a:gd name="connsiteX188" fmla="*/ 983606 w 2485572"/>
                <a:gd name="connsiteY188" fmla="*/ 1692552 h 2538970"/>
                <a:gd name="connsiteX189" fmla="*/ 977925 w 2485572"/>
                <a:gd name="connsiteY189" fmla="*/ 1692552 h 2538970"/>
                <a:gd name="connsiteX190" fmla="*/ 950090 w 2485572"/>
                <a:gd name="connsiteY190" fmla="*/ 1653356 h 2538970"/>
                <a:gd name="connsiteX191" fmla="*/ 950090 w 2485572"/>
                <a:gd name="connsiteY191" fmla="*/ 1639438 h 2538970"/>
                <a:gd name="connsiteX192" fmla="*/ 952931 w 2485572"/>
                <a:gd name="connsiteY192" fmla="*/ 1636598 h 2538970"/>
                <a:gd name="connsiteX193" fmla="*/ 975369 w 2485572"/>
                <a:gd name="connsiteY193" fmla="*/ 1597401 h 2538970"/>
                <a:gd name="connsiteX194" fmla="*/ 980766 w 2485572"/>
                <a:gd name="connsiteY194" fmla="*/ 1591721 h 2538970"/>
                <a:gd name="connsiteX195" fmla="*/ 1017406 w 2485572"/>
                <a:gd name="connsiteY195" fmla="*/ 1561045 h 2538970"/>
                <a:gd name="connsiteX196" fmla="*/ 1022803 w 2485572"/>
                <a:gd name="connsiteY196" fmla="*/ 1558205 h 2538970"/>
                <a:gd name="connsiteX197" fmla="*/ 1025643 w 2485572"/>
                <a:gd name="connsiteY197" fmla="*/ 1555364 h 2538970"/>
                <a:gd name="connsiteX198" fmla="*/ 1031324 w 2485572"/>
                <a:gd name="connsiteY198" fmla="*/ 1549684 h 2538970"/>
                <a:gd name="connsiteX199" fmla="*/ 1293866 w 2485572"/>
                <a:gd name="connsiteY199" fmla="*/ 1680648 h 2538970"/>
                <a:gd name="connsiteX200" fmla="*/ 1455791 w 2485572"/>
                <a:gd name="connsiteY200" fmla="*/ 1685410 h 2538970"/>
                <a:gd name="connsiteX201" fmla="*/ 1289417 w 2485572"/>
                <a:gd name="connsiteY201" fmla="*/ 1536685 h 2538970"/>
                <a:gd name="connsiteX202" fmla="*/ 1061999 w 2485572"/>
                <a:gd name="connsiteY202" fmla="*/ 1465610 h 2538970"/>
                <a:gd name="connsiteX203" fmla="*/ 1061999 w 2485572"/>
                <a:gd name="connsiteY203" fmla="*/ 1429254 h 2538970"/>
                <a:gd name="connsiteX204" fmla="*/ 1048082 w 2485572"/>
                <a:gd name="connsiteY204" fmla="*/ 1403975 h 2538970"/>
                <a:gd name="connsiteX205" fmla="*/ 1022803 w 2485572"/>
                <a:gd name="connsiteY205" fmla="*/ 1387217 h 2538970"/>
                <a:gd name="connsiteX206" fmla="*/ 1011725 w 2485572"/>
                <a:gd name="connsiteY206" fmla="*/ 1381536 h 2538970"/>
                <a:gd name="connsiteX207" fmla="*/ 1000364 w 2485572"/>
                <a:gd name="connsiteY207" fmla="*/ 1381536 h 2538970"/>
                <a:gd name="connsiteX208" fmla="*/ 961167 w 2485572"/>
                <a:gd name="connsiteY208" fmla="*/ 1376140 h 2538970"/>
                <a:gd name="connsiteX209" fmla="*/ 924811 w 2485572"/>
                <a:gd name="connsiteY209" fmla="*/ 1367618 h 2538970"/>
                <a:gd name="connsiteX210" fmla="*/ 919131 w 2485572"/>
                <a:gd name="connsiteY210" fmla="*/ 1367618 h 2538970"/>
                <a:gd name="connsiteX211" fmla="*/ 913450 w 2485572"/>
                <a:gd name="connsiteY211" fmla="*/ 1364778 h 2538970"/>
                <a:gd name="connsiteX212" fmla="*/ 908053 w 2485572"/>
                <a:gd name="connsiteY212" fmla="*/ 1364778 h 2538970"/>
                <a:gd name="connsiteX213" fmla="*/ 877094 w 2485572"/>
                <a:gd name="connsiteY213" fmla="*/ 1381536 h 2538970"/>
                <a:gd name="connsiteX214" fmla="*/ 868857 w 2485572"/>
                <a:gd name="connsiteY214" fmla="*/ 1390057 h 2538970"/>
                <a:gd name="connsiteX215" fmla="*/ 835057 w 2485572"/>
                <a:gd name="connsiteY215" fmla="*/ 1434934 h 2538970"/>
                <a:gd name="connsiteX216" fmla="*/ 832217 w 2485572"/>
                <a:gd name="connsiteY216" fmla="*/ 1440331 h 2538970"/>
                <a:gd name="connsiteX217" fmla="*/ 832217 w 2485572"/>
                <a:gd name="connsiteY217" fmla="*/ 1446012 h 2538970"/>
                <a:gd name="connsiteX218" fmla="*/ 767741 w 2485572"/>
                <a:gd name="connsiteY218" fmla="*/ 1513327 h 2538970"/>
                <a:gd name="connsiteX219" fmla="*/ 711787 w 2485572"/>
                <a:gd name="connsiteY219" fmla="*/ 1535766 h 2538970"/>
                <a:gd name="connsiteX220" fmla="*/ 686508 w 2485572"/>
                <a:gd name="connsiteY220" fmla="*/ 1541447 h 2538970"/>
                <a:gd name="connsiteX221" fmla="*/ 661513 w 2485572"/>
                <a:gd name="connsiteY221" fmla="*/ 1549684 h 2538970"/>
                <a:gd name="connsiteX222" fmla="*/ 658672 w 2485572"/>
                <a:gd name="connsiteY222" fmla="*/ 1552524 h 2538970"/>
                <a:gd name="connsiteX223" fmla="*/ 652992 w 2485572"/>
                <a:gd name="connsiteY223" fmla="*/ 1555364 h 2538970"/>
                <a:gd name="connsiteX224" fmla="*/ 624873 w 2485572"/>
                <a:gd name="connsiteY224" fmla="*/ 1561045 h 2538970"/>
                <a:gd name="connsiteX225" fmla="*/ 619476 w 2485572"/>
                <a:gd name="connsiteY225" fmla="*/ 1558205 h 2538970"/>
                <a:gd name="connsiteX226" fmla="*/ 616636 w 2485572"/>
                <a:gd name="connsiteY226" fmla="*/ 1555364 h 2538970"/>
                <a:gd name="connsiteX227" fmla="*/ 597037 w 2485572"/>
                <a:gd name="connsiteY227" fmla="*/ 1532926 h 2538970"/>
                <a:gd name="connsiteX228" fmla="*/ 594197 w 2485572"/>
                <a:gd name="connsiteY228" fmla="*/ 1521848 h 2538970"/>
                <a:gd name="connsiteX229" fmla="*/ 591357 w 2485572"/>
                <a:gd name="connsiteY229" fmla="*/ 1519008 h 2538970"/>
                <a:gd name="connsiteX230" fmla="*/ 566078 w 2485572"/>
                <a:gd name="connsiteY230" fmla="*/ 1482368 h 2538970"/>
                <a:gd name="connsiteX231" fmla="*/ 560397 w 2485572"/>
                <a:gd name="connsiteY231" fmla="*/ 1471291 h 2538970"/>
                <a:gd name="connsiteX232" fmla="*/ 555000 w 2485572"/>
                <a:gd name="connsiteY232" fmla="*/ 1465610 h 2538970"/>
                <a:gd name="connsiteX233" fmla="*/ 498762 w 2485572"/>
                <a:gd name="connsiteY233" fmla="*/ 1432094 h 2538970"/>
                <a:gd name="connsiteX234" fmla="*/ 490525 w 2485572"/>
                <a:gd name="connsiteY234" fmla="*/ 1429254 h 2538970"/>
                <a:gd name="connsiteX235" fmla="*/ 487685 w 2485572"/>
                <a:gd name="connsiteY235" fmla="*/ 1429254 h 2538970"/>
                <a:gd name="connsiteX236" fmla="*/ 462406 w 2485572"/>
                <a:gd name="connsiteY236" fmla="*/ 1426413 h 2538970"/>
                <a:gd name="connsiteX237" fmla="*/ 400770 w 2485572"/>
                <a:gd name="connsiteY237" fmla="*/ 1426413 h 2538970"/>
                <a:gd name="connsiteX238" fmla="*/ 392250 w 2485572"/>
                <a:gd name="connsiteY238" fmla="*/ 1423573 h 2538970"/>
                <a:gd name="connsiteX239" fmla="*/ 384013 w 2485572"/>
                <a:gd name="connsiteY239" fmla="*/ 1420733 h 2538970"/>
                <a:gd name="connsiteX240" fmla="*/ 375492 w 2485572"/>
                <a:gd name="connsiteY240" fmla="*/ 1420733 h 2538970"/>
                <a:gd name="connsiteX241" fmla="*/ 319537 w 2485572"/>
                <a:gd name="connsiteY241" fmla="*/ 1409655 h 2538970"/>
                <a:gd name="connsiteX242" fmla="*/ 313856 w 2485572"/>
                <a:gd name="connsiteY242" fmla="*/ 1406815 h 2538970"/>
                <a:gd name="connsiteX243" fmla="*/ 308176 w 2485572"/>
                <a:gd name="connsiteY243" fmla="*/ 1406815 h 2538970"/>
                <a:gd name="connsiteX244" fmla="*/ 297098 w 2485572"/>
                <a:gd name="connsiteY244" fmla="*/ 1401134 h 2538970"/>
                <a:gd name="connsiteX245" fmla="*/ 221546 w 2485572"/>
                <a:gd name="connsiteY245" fmla="*/ 1392898 h 2538970"/>
                <a:gd name="connsiteX246" fmla="*/ 213025 w 2485572"/>
                <a:gd name="connsiteY246" fmla="*/ 1392898 h 2538970"/>
                <a:gd name="connsiteX247" fmla="*/ 204504 w 2485572"/>
                <a:gd name="connsiteY247" fmla="*/ 1395738 h 2538970"/>
                <a:gd name="connsiteX248" fmla="*/ 154230 w 2485572"/>
                <a:gd name="connsiteY248" fmla="*/ 1406815 h 2538970"/>
                <a:gd name="connsiteX249" fmla="*/ 148549 w 2485572"/>
                <a:gd name="connsiteY249" fmla="*/ 1403975 h 2538970"/>
                <a:gd name="connsiteX250" fmla="*/ 137472 w 2485572"/>
                <a:gd name="connsiteY250" fmla="*/ 1398294 h 2538970"/>
                <a:gd name="connsiteX251" fmla="*/ 131791 w 2485572"/>
                <a:gd name="connsiteY251" fmla="*/ 1398294 h 2538970"/>
                <a:gd name="connsiteX252" fmla="*/ 67316 w 2485572"/>
                <a:gd name="connsiteY252" fmla="*/ 1418177 h 2538970"/>
                <a:gd name="connsiteX253" fmla="*/ 58795 w 2485572"/>
                <a:gd name="connsiteY253" fmla="*/ 1420733 h 2538970"/>
                <a:gd name="connsiteX254" fmla="*/ 50558 w 2485572"/>
                <a:gd name="connsiteY254" fmla="*/ 1423573 h 2538970"/>
                <a:gd name="connsiteX255" fmla="*/ 42037 w 2485572"/>
                <a:gd name="connsiteY255" fmla="*/ 1423573 h 2538970"/>
                <a:gd name="connsiteX256" fmla="*/ 5681 w 2485572"/>
                <a:gd name="connsiteY256" fmla="*/ 1432094 h 2538970"/>
                <a:gd name="connsiteX257" fmla="*/ 2840 w 2485572"/>
                <a:gd name="connsiteY257" fmla="*/ 1403975 h 2538970"/>
                <a:gd name="connsiteX258" fmla="*/ 0 w 2485572"/>
                <a:gd name="connsiteY258" fmla="*/ 1395738 h 2538970"/>
                <a:gd name="connsiteX259" fmla="*/ 5681 w 2485572"/>
                <a:gd name="connsiteY259" fmla="*/ 1373299 h 2538970"/>
                <a:gd name="connsiteX260" fmla="*/ 5681 w 2485572"/>
                <a:gd name="connsiteY260" fmla="*/ 1361938 h 2538970"/>
                <a:gd name="connsiteX261" fmla="*/ 11361 w 2485572"/>
                <a:gd name="connsiteY261" fmla="*/ 1345180 h 2538970"/>
                <a:gd name="connsiteX262" fmla="*/ 42037 w 2485572"/>
                <a:gd name="connsiteY262" fmla="*/ 1305983 h 2538970"/>
                <a:gd name="connsiteX263" fmla="*/ 47718 w 2485572"/>
                <a:gd name="connsiteY263" fmla="*/ 1294622 h 2538970"/>
                <a:gd name="connsiteX264" fmla="*/ 39197 w 2485572"/>
                <a:gd name="connsiteY264" fmla="*/ 1275024 h 2538970"/>
                <a:gd name="connsiteX265" fmla="*/ 33516 w 2485572"/>
                <a:gd name="connsiteY265" fmla="*/ 1269627 h 2538970"/>
                <a:gd name="connsiteX266" fmla="*/ 33516 w 2485572"/>
                <a:gd name="connsiteY266" fmla="*/ 1244348 h 2538970"/>
                <a:gd name="connsiteX267" fmla="*/ 64475 w 2485572"/>
                <a:gd name="connsiteY267" fmla="*/ 1213389 h 2538970"/>
                <a:gd name="connsiteX268" fmla="*/ 81233 w 2485572"/>
                <a:gd name="connsiteY268" fmla="*/ 1199471 h 2538970"/>
                <a:gd name="connsiteX269" fmla="*/ 86914 w 2485572"/>
                <a:gd name="connsiteY269" fmla="*/ 1190950 h 2538970"/>
                <a:gd name="connsiteX270" fmla="*/ 97991 w 2485572"/>
                <a:gd name="connsiteY270" fmla="*/ 1160275 h 2538970"/>
                <a:gd name="connsiteX271" fmla="*/ 95435 w 2485572"/>
                <a:gd name="connsiteY271" fmla="*/ 1151753 h 2538970"/>
                <a:gd name="connsiteX272" fmla="*/ 95435 w 2485572"/>
                <a:gd name="connsiteY272" fmla="*/ 1121078 h 2538970"/>
                <a:gd name="connsiteX273" fmla="*/ 100832 w 2485572"/>
                <a:gd name="connsiteY273" fmla="*/ 1112557 h 2538970"/>
                <a:gd name="connsiteX274" fmla="*/ 103672 w 2485572"/>
                <a:gd name="connsiteY274" fmla="*/ 1106876 h 2538970"/>
                <a:gd name="connsiteX275" fmla="*/ 154230 w 2485572"/>
                <a:gd name="connsiteY275" fmla="*/ 1070520 h 2538970"/>
                <a:gd name="connsiteX276" fmla="*/ 176668 w 2485572"/>
                <a:gd name="connsiteY276" fmla="*/ 1045241 h 2538970"/>
                <a:gd name="connsiteX277" fmla="*/ 176668 w 2485572"/>
                <a:gd name="connsiteY277" fmla="*/ 1037004 h 2538970"/>
                <a:gd name="connsiteX278" fmla="*/ 173828 w 2485572"/>
                <a:gd name="connsiteY278" fmla="*/ 1028483 h 2538970"/>
                <a:gd name="connsiteX279" fmla="*/ 157070 w 2485572"/>
                <a:gd name="connsiteY279" fmla="*/ 1008885 h 2538970"/>
                <a:gd name="connsiteX280" fmla="*/ 154230 w 2485572"/>
                <a:gd name="connsiteY280" fmla="*/ 1000648 h 2538970"/>
                <a:gd name="connsiteX281" fmla="*/ 157070 w 2485572"/>
                <a:gd name="connsiteY281" fmla="*/ 964008 h 2538970"/>
                <a:gd name="connsiteX282" fmla="*/ 154230 w 2485572"/>
                <a:gd name="connsiteY282" fmla="*/ 955771 h 2538970"/>
                <a:gd name="connsiteX283" fmla="*/ 126111 w 2485572"/>
                <a:gd name="connsiteY283" fmla="*/ 930492 h 2538970"/>
                <a:gd name="connsiteX284" fmla="*/ 112193 w 2485572"/>
                <a:gd name="connsiteY284" fmla="*/ 927652 h 2538970"/>
                <a:gd name="connsiteX285" fmla="*/ 109353 w 2485572"/>
                <a:gd name="connsiteY285" fmla="*/ 921971 h 2538970"/>
                <a:gd name="connsiteX286" fmla="*/ 109353 w 2485572"/>
                <a:gd name="connsiteY286" fmla="*/ 908053 h 2538970"/>
                <a:gd name="connsiteX287" fmla="*/ 117590 w 2485572"/>
                <a:gd name="connsiteY287" fmla="*/ 891295 h 2538970"/>
                <a:gd name="connsiteX288" fmla="*/ 123270 w 2485572"/>
                <a:gd name="connsiteY288" fmla="*/ 885615 h 2538970"/>
                <a:gd name="connsiteX289" fmla="*/ 148549 w 2485572"/>
                <a:gd name="connsiteY289" fmla="*/ 866016 h 2538970"/>
                <a:gd name="connsiteX290" fmla="*/ 128951 w 2485572"/>
                <a:gd name="connsiteY290" fmla="*/ 840738 h 2538970"/>
                <a:gd name="connsiteX291" fmla="*/ 126111 w 2485572"/>
                <a:gd name="connsiteY291" fmla="*/ 821139 h 2538970"/>
                <a:gd name="connsiteX292" fmla="*/ 140028 w 2485572"/>
                <a:gd name="connsiteY292" fmla="*/ 812618 h 2538970"/>
                <a:gd name="connsiteX293" fmla="*/ 142869 w 2485572"/>
                <a:gd name="connsiteY293" fmla="*/ 790464 h 2538970"/>
                <a:gd name="connsiteX294" fmla="*/ 154230 w 2485572"/>
                <a:gd name="connsiteY294" fmla="*/ 773422 h 2538970"/>
                <a:gd name="connsiteX295" fmla="*/ 157070 w 2485572"/>
                <a:gd name="connsiteY295" fmla="*/ 762344 h 2538970"/>
                <a:gd name="connsiteX296" fmla="*/ 157070 w 2485572"/>
                <a:gd name="connsiteY296" fmla="*/ 753824 h 2538970"/>
                <a:gd name="connsiteX297" fmla="*/ 145709 w 2485572"/>
                <a:gd name="connsiteY297" fmla="*/ 731385 h 2538970"/>
                <a:gd name="connsiteX298" fmla="*/ 145709 w 2485572"/>
                <a:gd name="connsiteY298" fmla="*/ 723148 h 2538970"/>
                <a:gd name="connsiteX299" fmla="*/ 159627 w 2485572"/>
                <a:gd name="connsiteY299" fmla="*/ 714627 h 2538970"/>
                <a:gd name="connsiteX300" fmla="*/ 204504 w 2485572"/>
                <a:gd name="connsiteY300" fmla="*/ 708946 h 2538970"/>
                <a:gd name="connsiteX301" fmla="*/ 232623 w 2485572"/>
                <a:gd name="connsiteY301" fmla="*/ 678271 h 2538970"/>
                <a:gd name="connsiteX302" fmla="*/ 232623 w 2485572"/>
                <a:gd name="connsiteY302" fmla="*/ 666909 h 2538970"/>
                <a:gd name="connsiteX303" fmla="*/ 215865 w 2485572"/>
                <a:gd name="connsiteY303" fmla="*/ 644755 h 2538970"/>
                <a:gd name="connsiteX304" fmla="*/ 218705 w 2485572"/>
                <a:gd name="connsiteY304" fmla="*/ 613795 h 2538970"/>
                <a:gd name="connsiteX305" fmla="*/ 241144 w 2485572"/>
                <a:gd name="connsiteY305" fmla="*/ 582836 h 2538970"/>
                <a:gd name="connsiteX306" fmla="*/ 252221 w 2485572"/>
                <a:gd name="connsiteY306" fmla="*/ 571758 h 2538970"/>
                <a:gd name="connsiteX307" fmla="*/ 285737 w 2485572"/>
                <a:gd name="connsiteY307" fmla="*/ 524041 h 2538970"/>
                <a:gd name="connsiteX308" fmla="*/ 291418 w 2485572"/>
                <a:gd name="connsiteY308" fmla="*/ 518644 h 2538970"/>
                <a:gd name="connsiteX309" fmla="*/ 322377 w 2485572"/>
                <a:gd name="connsiteY309" fmla="*/ 518644 h 2538970"/>
                <a:gd name="connsiteX310" fmla="*/ 333455 w 2485572"/>
                <a:gd name="connsiteY310" fmla="*/ 510123 h 2538970"/>
                <a:gd name="connsiteX311" fmla="*/ 341976 w 2485572"/>
                <a:gd name="connsiteY311" fmla="*/ 482004 h 2538970"/>
                <a:gd name="connsiteX312" fmla="*/ 347372 w 2485572"/>
                <a:gd name="connsiteY312" fmla="*/ 476607 h 2538970"/>
                <a:gd name="connsiteX313" fmla="*/ 386853 w 2485572"/>
                <a:gd name="connsiteY313" fmla="*/ 459565 h 2538970"/>
                <a:gd name="connsiteX314" fmla="*/ 389409 w 2485572"/>
                <a:gd name="connsiteY314" fmla="*/ 454169 h 2538970"/>
                <a:gd name="connsiteX315" fmla="*/ 400770 w 2485572"/>
                <a:gd name="connsiteY315" fmla="*/ 434570 h 2538970"/>
                <a:gd name="connsiteX316" fmla="*/ 414688 w 2485572"/>
                <a:gd name="connsiteY316" fmla="*/ 392534 h 2538970"/>
                <a:gd name="connsiteX317" fmla="*/ 428890 w 2485572"/>
                <a:gd name="connsiteY317" fmla="*/ 341976 h 2538970"/>
                <a:gd name="connsiteX318" fmla="*/ 434286 w 2485572"/>
                <a:gd name="connsiteY318" fmla="*/ 255062 h 2538970"/>
                <a:gd name="connsiteX319" fmla="*/ 437127 w 2485572"/>
                <a:gd name="connsiteY319" fmla="*/ 252221 h 2538970"/>
                <a:gd name="connsiteX320" fmla="*/ 448488 w 2485572"/>
                <a:gd name="connsiteY320" fmla="*/ 235463 h 2538970"/>
                <a:gd name="connsiteX321" fmla="*/ 468086 w 2485572"/>
                <a:gd name="connsiteY321" fmla="*/ 221546 h 2538970"/>
                <a:gd name="connsiteX322" fmla="*/ 501602 w 2485572"/>
                <a:gd name="connsiteY322" fmla="*/ 215865 h 2538970"/>
                <a:gd name="connsiteX323" fmla="*/ 512964 w 2485572"/>
                <a:gd name="connsiteY323" fmla="*/ 213025 h 2538970"/>
                <a:gd name="connsiteX324" fmla="*/ 555000 w 2485572"/>
                <a:gd name="connsiteY324" fmla="*/ 187746 h 2538970"/>
                <a:gd name="connsiteX325" fmla="*/ 557557 w 2485572"/>
                <a:gd name="connsiteY325" fmla="*/ 182349 h 2538970"/>
                <a:gd name="connsiteX326" fmla="*/ 602434 w 2485572"/>
                <a:gd name="connsiteY326" fmla="*/ 131791 h 2538970"/>
                <a:gd name="connsiteX327" fmla="*/ 605274 w 2485572"/>
                <a:gd name="connsiteY327" fmla="*/ 123270 h 2538970"/>
                <a:gd name="connsiteX328" fmla="*/ 594197 w 2485572"/>
                <a:gd name="connsiteY328" fmla="*/ 70156 h 2538970"/>
                <a:gd name="connsiteX329" fmla="*/ 650151 w 2485572"/>
                <a:gd name="connsiteY329" fmla="*/ 92595 h 2538970"/>
                <a:gd name="connsiteX330" fmla="*/ 664069 w 2485572"/>
                <a:gd name="connsiteY330" fmla="*/ 92595 h 2538970"/>
                <a:gd name="connsiteX331" fmla="*/ 689348 w 2485572"/>
                <a:gd name="connsiteY331" fmla="*/ 98275 h 2538970"/>
                <a:gd name="connsiteX332" fmla="*/ 723148 w 2485572"/>
                <a:gd name="connsiteY332" fmla="*/ 89754 h 2538970"/>
                <a:gd name="connsiteX333" fmla="*/ 725704 w 2485572"/>
                <a:gd name="connsiteY333" fmla="*/ 92595 h 2538970"/>
                <a:gd name="connsiteX334" fmla="*/ 731385 w 2485572"/>
                <a:gd name="connsiteY334" fmla="*/ 92595 h 2538970"/>
                <a:gd name="connsiteX335" fmla="*/ 737065 w 2485572"/>
                <a:gd name="connsiteY335" fmla="*/ 95435 h 2538970"/>
                <a:gd name="connsiteX336" fmla="*/ 742746 w 2485572"/>
                <a:gd name="connsiteY336" fmla="*/ 95435 h 2538970"/>
                <a:gd name="connsiteX337" fmla="*/ 779102 w 2485572"/>
                <a:gd name="connsiteY337" fmla="*/ 75837 h 2538970"/>
                <a:gd name="connsiteX338" fmla="*/ 818299 w 2485572"/>
                <a:gd name="connsiteY338" fmla="*/ 39197 h 2538970"/>
                <a:gd name="connsiteX339" fmla="*/ 823980 w 2485572"/>
                <a:gd name="connsiteY339" fmla="*/ 33800 h 2538970"/>
                <a:gd name="connsiteX340" fmla="*/ 851815 w 2485572"/>
                <a:gd name="connsiteY340" fmla="*/ 19598 h 2538970"/>
                <a:gd name="connsiteX341" fmla="*/ 854655 w 2485572"/>
                <a:gd name="connsiteY341" fmla="*/ 14202 h 2538970"/>
                <a:gd name="connsiteX342" fmla="*/ 888455 w 2485572"/>
                <a:gd name="connsiteY342" fmla="*/ 8521 h 2538970"/>
                <a:gd name="connsiteX343" fmla="*/ 893852 w 2485572"/>
                <a:gd name="connsiteY343" fmla="*/ 11361 h 2538970"/>
                <a:gd name="connsiteX344" fmla="*/ 933332 w 2485572"/>
                <a:gd name="connsiteY344" fmla="*/ 36640 h 2538970"/>
                <a:gd name="connsiteX345" fmla="*/ 938729 w 2485572"/>
                <a:gd name="connsiteY345" fmla="*/ 42037 h 2538970"/>
                <a:gd name="connsiteX346" fmla="*/ 969689 w 2485572"/>
                <a:gd name="connsiteY346" fmla="*/ 61635 h 2538970"/>
                <a:gd name="connsiteX347" fmla="*/ 972529 w 2485572"/>
                <a:gd name="connsiteY347" fmla="*/ 64475 h 2538970"/>
                <a:gd name="connsiteX348" fmla="*/ 977925 w 2485572"/>
                <a:gd name="connsiteY348" fmla="*/ 67316 h 2538970"/>
                <a:gd name="connsiteX349" fmla="*/ 1011725 w 2485572"/>
                <a:gd name="connsiteY349" fmla="*/ 67316 h 2538970"/>
                <a:gd name="connsiteX350" fmla="*/ 1031324 w 2485572"/>
                <a:gd name="connsiteY350" fmla="*/ 64475 h 2538970"/>
                <a:gd name="connsiteX351" fmla="*/ 1042401 w 2485572"/>
                <a:gd name="connsiteY351" fmla="*/ 64475 h 2538970"/>
                <a:gd name="connsiteX352" fmla="*/ 1104036 w 2485572"/>
                <a:gd name="connsiteY352" fmla="*/ 70156 h 2538970"/>
                <a:gd name="connsiteX353" fmla="*/ 1109717 w 2485572"/>
                <a:gd name="connsiteY353" fmla="*/ 75837 h 2538970"/>
                <a:gd name="connsiteX354" fmla="*/ 1118238 w 2485572"/>
                <a:gd name="connsiteY354" fmla="*/ 81233 h 2538970"/>
                <a:gd name="connsiteX355" fmla="*/ 1121078 w 2485572"/>
                <a:gd name="connsiteY355" fmla="*/ 84074 h 2538970"/>
                <a:gd name="connsiteX356" fmla="*/ 1143517 w 2485572"/>
                <a:gd name="connsiteY356" fmla="*/ 95435 h 2538970"/>
                <a:gd name="connsiteX357" fmla="*/ 1151754 w 2485572"/>
                <a:gd name="connsiteY357" fmla="*/ 100832 h 2538970"/>
                <a:gd name="connsiteX358" fmla="*/ 1171352 w 2485572"/>
                <a:gd name="connsiteY358" fmla="*/ 100832 h 2538970"/>
                <a:gd name="connsiteX359" fmla="*/ 1174192 w 2485572"/>
                <a:gd name="connsiteY359" fmla="*/ 98275 h 2538970"/>
                <a:gd name="connsiteX360" fmla="*/ 1188110 w 2485572"/>
                <a:gd name="connsiteY360" fmla="*/ 89754 h 2538970"/>
                <a:gd name="connsiteX361" fmla="*/ 1193791 w 2485572"/>
                <a:gd name="connsiteY361" fmla="*/ 84074 h 2538970"/>
                <a:gd name="connsiteX362" fmla="*/ 1238668 w 2485572"/>
                <a:gd name="connsiteY362" fmla="*/ 75837 h 2538970"/>
                <a:gd name="connsiteX363" fmla="*/ 1244348 w 2485572"/>
                <a:gd name="connsiteY363" fmla="*/ 78677 h 2538970"/>
                <a:gd name="connsiteX364" fmla="*/ 1272184 w 2485572"/>
                <a:gd name="connsiteY364" fmla="*/ 75837 h 2538970"/>
                <a:gd name="connsiteX365" fmla="*/ 1280705 w 2485572"/>
                <a:gd name="connsiteY365" fmla="*/ 72996 h 2538970"/>
                <a:gd name="connsiteX366" fmla="*/ 1286385 w 2485572"/>
                <a:gd name="connsiteY366" fmla="*/ 72996 h 2538970"/>
                <a:gd name="connsiteX367" fmla="*/ 1348020 w 2485572"/>
                <a:gd name="connsiteY367" fmla="*/ 50558 h 2538970"/>
                <a:gd name="connsiteX368" fmla="*/ 1350861 w 2485572"/>
                <a:gd name="connsiteY368" fmla="*/ 50558 h 2538970"/>
                <a:gd name="connsiteX369" fmla="*/ 1392898 w 2485572"/>
                <a:gd name="connsiteY369" fmla="*/ 39197 h 2538970"/>
                <a:gd name="connsiteX370" fmla="*/ 1406815 w 2485572"/>
                <a:gd name="connsiteY370" fmla="*/ 39197 h 2538970"/>
                <a:gd name="connsiteX371" fmla="*/ 1459929 w 2485572"/>
                <a:gd name="connsiteY371" fmla="*/ 36640 h 2538970"/>
                <a:gd name="connsiteX372" fmla="*/ 1468450 w 2485572"/>
                <a:gd name="connsiteY372" fmla="*/ 36640 h 2538970"/>
                <a:gd name="connsiteX373" fmla="*/ 1474131 w 2485572"/>
                <a:gd name="connsiteY373" fmla="*/ 33800 h 2538970"/>
                <a:gd name="connsiteX374" fmla="*/ 1479528 w 2485572"/>
                <a:gd name="connsiteY374" fmla="*/ 30960 h 2538970"/>
                <a:gd name="connsiteX375" fmla="*/ 1485208 w 2485572"/>
                <a:gd name="connsiteY375" fmla="*/ 30960 h 2538970"/>
                <a:gd name="connsiteX376" fmla="*/ 1544003 w 2485572"/>
                <a:gd name="connsiteY376" fmla="*/ 16758 h 2538970"/>
                <a:gd name="connsiteX377" fmla="*/ 1549684 w 2485572"/>
                <a:gd name="connsiteY377" fmla="*/ 14202 h 2538970"/>
                <a:gd name="connsiteX378" fmla="*/ 1555364 w 2485572"/>
                <a:gd name="connsiteY378" fmla="*/ 14202 h 2538970"/>
                <a:gd name="connsiteX379" fmla="*/ 1563601 w 2485572"/>
                <a:gd name="connsiteY379" fmla="*/ 11361 h 2538970"/>
                <a:gd name="connsiteX380" fmla="*/ 1614159 w 2485572"/>
                <a:gd name="connsiteY380" fmla="*/ 22439 h 2538970"/>
                <a:gd name="connsiteX381" fmla="*/ 1619840 w 2485572"/>
                <a:gd name="connsiteY381" fmla="*/ 19598 h 2538970"/>
                <a:gd name="connsiteX382" fmla="*/ 1630917 w 2485572"/>
                <a:gd name="connsiteY382" fmla="*/ 16758 h 2538970"/>
                <a:gd name="connsiteX383" fmla="*/ 1645119 w 2485572"/>
                <a:gd name="connsiteY383" fmla="*/ 8521 h 2538970"/>
                <a:gd name="connsiteX384" fmla="*/ 1653356 w 2485572"/>
                <a:gd name="connsiteY384" fmla="*/ 5681 h 2538970"/>
                <a:gd name="connsiteX385" fmla="*/ 1689712 w 2485572"/>
                <a:gd name="connsiteY385" fmla="*/ 0 h 2538970"/>
                <a:gd name="connsiteX386" fmla="*/ 1698233 w 2485572"/>
                <a:gd name="connsiteY386" fmla="*/ 11361 h 2538970"/>
                <a:gd name="connsiteX387" fmla="*/ 1703914 w 2485572"/>
                <a:gd name="connsiteY387" fmla="*/ 14202 h 2538970"/>
                <a:gd name="connsiteX388" fmla="*/ 1709310 w 2485572"/>
                <a:gd name="connsiteY388" fmla="*/ 16758 h 2538970"/>
                <a:gd name="connsiteX389" fmla="*/ 1717831 w 2485572"/>
                <a:gd name="connsiteY389" fmla="*/ 16758 h 2538970"/>
                <a:gd name="connsiteX390" fmla="*/ 1757028 w 2485572"/>
                <a:gd name="connsiteY390" fmla="*/ 22439 h 2538970"/>
                <a:gd name="connsiteX391" fmla="*/ 1762708 w 2485572"/>
                <a:gd name="connsiteY391" fmla="*/ 25279 h 2538970"/>
                <a:gd name="connsiteX392" fmla="*/ 1768389 w 2485572"/>
                <a:gd name="connsiteY392" fmla="*/ 25279 h 2538970"/>
                <a:gd name="connsiteX393" fmla="*/ 1787987 w 2485572"/>
                <a:gd name="connsiteY393" fmla="*/ 33800 h 2538970"/>
                <a:gd name="connsiteX394" fmla="*/ 1793384 w 2485572"/>
                <a:gd name="connsiteY394" fmla="*/ 33800 h 2538970"/>
                <a:gd name="connsiteX395" fmla="*/ 1801905 w 2485572"/>
                <a:gd name="connsiteY395" fmla="*/ 36640 h 2538970"/>
                <a:gd name="connsiteX396" fmla="*/ 1835421 w 2485572"/>
                <a:gd name="connsiteY396" fmla="*/ 42037 h 2538970"/>
                <a:gd name="connsiteX397" fmla="*/ 1891659 w 2485572"/>
                <a:gd name="connsiteY397" fmla="*/ 61635 h 2538970"/>
                <a:gd name="connsiteX398" fmla="*/ 1897340 w 2485572"/>
                <a:gd name="connsiteY398" fmla="*/ 64475 h 2538970"/>
                <a:gd name="connsiteX399" fmla="*/ 1899896 w 2485572"/>
                <a:gd name="connsiteY399" fmla="*/ 67316 h 2538970"/>
                <a:gd name="connsiteX400" fmla="*/ 1944774 w 2485572"/>
                <a:gd name="connsiteY400" fmla="*/ 123270 h 2538970"/>
                <a:gd name="connsiteX401" fmla="*/ 1947614 w 2485572"/>
                <a:gd name="connsiteY401" fmla="*/ 128951 h 2538970"/>
                <a:gd name="connsiteX402" fmla="*/ 1950454 w 2485572"/>
                <a:gd name="connsiteY402" fmla="*/ 131791 h 2538970"/>
                <a:gd name="connsiteX403" fmla="*/ 1956135 w 2485572"/>
                <a:gd name="connsiteY403" fmla="*/ 140312 h 2538970"/>
                <a:gd name="connsiteX404" fmla="*/ 1958975 w 2485572"/>
                <a:gd name="connsiteY404" fmla="*/ 145709 h 2538970"/>
                <a:gd name="connsiteX405" fmla="*/ 1961532 w 2485572"/>
                <a:gd name="connsiteY405" fmla="*/ 154230 h 2538970"/>
                <a:gd name="connsiteX406" fmla="*/ 1998172 w 2485572"/>
                <a:gd name="connsiteY406" fmla="*/ 204788 h 2538970"/>
                <a:gd name="connsiteX407" fmla="*/ 2003569 w 2485572"/>
                <a:gd name="connsiteY407" fmla="*/ 207344 h 2538970"/>
                <a:gd name="connsiteX408" fmla="*/ 2009249 w 2485572"/>
                <a:gd name="connsiteY408" fmla="*/ 210184 h 2538970"/>
                <a:gd name="connsiteX409" fmla="*/ 2017770 w 2485572"/>
                <a:gd name="connsiteY409" fmla="*/ 210184 h 2538970"/>
                <a:gd name="connsiteX410" fmla="*/ 2026007 w 2485572"/>
                <a:gd name="connsiteY410" fmla="*/ 213025 h 2538970"/>
                <a:gd name="connsiteX411" fmla="*/ 2037368 w 2485572"/>
                <a:gd name="connsiteY411" fmla="*/ 215865 h 2538970"/>
                <a:gd name="connsiteX412" fmla="*/ 2099003 w 2485572"/>
                <a:gd name="connsiteY412" fmla="*/ 221546 h 2538970"/>
                <a:gd name="connsiteX413" fmla="*/ 2104684 w 2485572"/>
                <a:gd name="connsiteY413" fmla="*/ 224386 h 2538970"/>
                <a:gd name="connsiteX414" fmla="*/ 2112921 w 2485572"/>
                <a:gd name="connsiteY414" fmla="*/ 224386 h 2538970"/>
                <a:gd name="connsiteX415" fmla="*/ 2124283 w 2485572"/>
                <a:gd name="connsiteY415" fmla="*/ 229783 h 2538970"/>
                <a:gd name="connsiteX416" fmla="*/ 2177397 w 2485572"/>
                <a:gd name="connsiteY416" fmla="*/ 229783 h 2538970"/>
                <a:gd name="connsiteX417" fmla="*/ 2185918 w 2485572"/>
                <a:gd name="connsiteY417" fmla="*/ 232623 h 2538970"/>
                <a:gd name="connsiteX418" fmla="*/ 2213753 w 2485572"/>
                <a:gd name="connsiteY418" fmla="*/ 226942 h 2538970"/>
                <a:gd name="connsiteX419" fmla="*/ 2219434 w 2485572"/>
                <a:gd name="connsiteY419" fmla="*/ 224386 h 2538970"/>
                <a:gd name="connsiteX420" fmla="*/ 2241872 w 2485572"/>
                <a:gd name="connsiteY420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5388 w 2485572"/>
                <a:gd name="connsiteY70" fmla="*/ 2127123 h 2538970"/>
                <a:gd name="connsiteX71" fmla="*/ 2283909 w 2485572"/>
                <a:gd name="connsiteY71" fmla="*/ 2172000 h 2538970"/>
                <a:gd name="connsiteX72" fmla="*/ 2295270 w 2485572"/>
                <a:gd name="connsiteY72" fmla="*/ 2199835 h 2538970"/>
                <a:gd name="connsiteX73" fmla="*/ 2295270 w 2485572"/>
                <a:gd name="connsiteY73" fmla="*/ 2205516 h 2538970"/>
                <a:gd name="connsiteX74" fmla="*/ 2297827 w 2485572"/>
                <a:gd name="connsiteY74" fmla="*/ 2211196 h 2538970"/>
                <a:gd name="connsiteX75" fmla="*/ 2295270 w 2485572"/>
                <a:gd name="connsiteY75" fmla="*/ 2216593 h 2538970"/>
                <a:gd name="connsiteX76" fmla="*/ 2275388 w 2485572"/>
                <a:gd name="connsiteY76" fmla="*/ 2272832 h 2538970"/>
                <a:gd name="connsiteX77" fmla="*/ 2275388 w 2485572"/>
                <a:gd name="connsiteY77" fmla="*/ 2278512 h 2538970"/>
                <a:gd name="connsiteX78" fmla="*/ 2272832 w 2485572"/>
                <a:gd name="connsiteY78" fmla="*/ 2283909 h 2538970"/>
                <a:gd name="connsiteX79" fmla="*/ 2269991 w 2485572"/>
                <a:gd name="connsiteY79" fmla="*/ 2312028 h 2538970"/>
                <a:gd name="connsiteX80" fmla="*/ 2269991 w 2485572"/>
                <a:gd name="connsiteY80" fmla="*/ 2317709 h 2538970"/>
                <a:gd name="connsiteX81" fmla="*/ 2278228 w 2485572"/>
                <a:gd name="connsiteY81" fmla="*/ 2345544 h 2538970"/>
                <a:gd name="connsiteX82" fmla="*/ 2281069 w 2485572"/>
                <a:gd name="connsiteY82" fmla="*/ 2354065 h 2538970"/>
                <a:gd name="connsiteX83" fmla="*/ 2283909 w 2485572"/>
                <a:gd name="connsiteY83" fmla="*/ 2356905 h 2538970"/>
                <a:gd name="connsiteX84" fmla="*/ 2289590 w 2485572"/>
                <a:gd name="connsiteY84" fmla="*/ 2365142 h 2538970"/>
                <a:gd name="connsiteX85" fmla="*/ 2278228 w 2485572"/>
                <a:gd name="connsiteY85" fmla="*/ 2396102 h 2538970"/>
                <a:gd name="connsiteX86" fmla="*/ 2275388 w 2485572"/>
                <a:gd name="connsiteY86" fmla="*/ 2401782 h 2538970"/>
                <a:gd name="connsiteX87" fmla="*/ 2258630 w 2485572"/>
                <a:gd name="connsiteY87" fmla="*/ 2429618 h 2538970"/>
                <a:gd name="connsiteX88" fmla="*/ 2255790 w 2485572"/>
                <a:gd name="connsiteY88" fmla="*/ 2435298 h 2538970"/>
                <a:gd name="connsiteX89" fmla="*/ 2253233 w 2485572"/>
                <a:gd name="connsiteY89" fmla="*/ 2463418 h 2538970"/>
                <a:gd name="connsiteX90" fmla="*/ 2258630 w 2485572"/>
                <a:gd name="connsiteY90" fmla="*/ 2483016 h 2538970"/>
                <a:gd name="connsiteX91" fmla="*/ 2258630 w 2485572"/>
                <a:gd name="connsiteY91" fmla="*/ 2488413 h 2538970"/>
                <a:gd name="connsiteX92" fmla="*/ 2239032 w 2485572"/>
                <a:gd name="connsiteY92" fmla="*/ 2513691 h 2538970"/>
                <a:gd name="connsiteX93" fmla="*/ 2236191 w 2485572"/>
                <a:gd name="connsiteY93" fmla="*/ 2522213 h 2538970"/>
                <a:gd name="connsiteX94" fmla="*/ 2225114 w 2485572"/>
                <a:gd name="connsiteY94" fmla="*/ 2538970 h 2538970"/>
                <a:gd name="connsiteX95" fmla="*/ 2216593 w 2485572"/>
                <a:gd name="connsiteY95" fmla="*/ 2538970 h 2538970"/>
                <a:gd name="connsiteX96" fmla="*/ 2191314 w 2485572"/>
                <a:gd name="connsiteY96" fmla="*/ 2530449 h 2538970"/>
                <a:gd name="connsiteX97" fmla="*/ 2185918 w 2485572"/>
                <a:gd name="connsiteY97" fmla="*/ 2525053 h 2538970"/>
                <a:gd name="connsiteX98" fmla="*/ 2174556 w 2485572"/>
                <a:gd name="connsiteY98" fmla="*/ 2502614 h 2538970"/>
                <a:gd name="connsiteX99" fmla="*/ 2154958 w 2485572"/>
                <a:gd name="connsiteY99" fmla="*/ 2480175 h 2538970"/>
                <a:gd name="connsiteX100" fmla="*/ 2154958 w 2485572"/>
                <a:gd name="connsiteY100" fmla="*/ 2471655 h 2538970"/>
                <a:gd name="connsiteX101" fmla="*/ 2152118 w 2485572"/>
                <a:gd name="connsiteY101" fmla="*/ 2452056 h 2538970"/>
                <a:gd name="connsiteX102" fmla="*/ 2143881 w 2485572"/>
                <a:gd name="connsiteY102" fmla="*/ 2418540 h 2538970"/>
                <a:gd name="connsiteX103" fmla="*/ 2143881 w 2485572"/>
                <a:gd name="connsiteY103" fmla="*/ 2415700 h 2538970"/>
                <a:gd name="connsiteX104" fmla="*/ 2138200 w 2485572"/>
                <a:gd name="connsiteY104" fmla="*/ 2396102 h 2538970"/>
                <a:gd name="connsiteX105" fmla="*/ 2135360 w 2485572"/>
                <a:gd name="connsiteY105" fmla="*/ 2393261 h 2538970"/>
                <a:gd name="connsiteX106" fmla="*/ 2129679 w 2485572"/>
                <a:gd name="connsiteY106" fmla="*/ 2390421 h 2538970"/>
                <a:gd name="connsiteX107" fmla="*/ 2099003 w 2485572"/>
                <a:gd name="connsiteY107" fmla="*/ 2387581 h 2538970"/>
                <a:gd name="connsiteX108" fmla="*/ 2087642 w 2485572"/>
                <a:gd name="connsiteY108" fmla="*/ 2384740 h 2538970"/>
                <a:gd name="connsiteX109" fmla="*/ 2070884 w 2485572"/>
                <a:gd name="connsiteY109" fmla="*/ 2376504 h 2538970"/>
                <a:gd name="connsiteX110" fmla="*/ 2068044 w 2485572"/>
                <a:gd name="connsiteY110" fmla="*/ 2370823 h 2538970"/>
                <a:gd name="connsiteX111" fmla="*/ 2051286 w 2485572"/>
                <a:gd name="connsiteY111" fmla="*/ 2354065 h 2538970"/>
                <a:gd name="connsiteX112" fmla="*/ 2048446 w 2485572"/>
                <a:gd name="connsiteY112" fmla="*/ 2348384 h 2538970"/>
                <a:gd name="connsiteX113" fmla="*/ 2043049 w 2485572"/>
                <a:gd name="connsiteY113" fmla="*/ 2325946 h 2538970"/>
                <a:gd name="connsiteX114" fmla="*/ 2014930 w 2485572"/>
                <a:gd name="connsiteY114" fmla="*/ 2300667 h 2538970"/>
                <a:gd name="connsiteX115" fmla="*/ 1986810 w 2485572"/>
                <a:gd name="connsiteY115" fmla="*/ 2300667 h 2538970"/>
                <a:gd name="connsiteX116" fmla="*/ 1956135 w 2485572"/>
                <a:gd name="connsiteY116" fmla="*/ 2303507 h 2538970"/>
                <a:gd name="connsiteX117" fmla="*/ 1950454 w 2485572"/>
                <a:gd name="connsiteY117" fmla="*/ 2300667 h 2538970"/>
                <a:gd name="connsiteX118" fmla="*/ 1928016 w 2485572"/>
                <a:gd name="connsiteY118" fmla="*/ 2278512 h 2538970"/>
                <a:gd name="connsiteX119" fmla="*/ 1925175 w 2485572"/>
                <a:gd name="connsiteY119" fmla="*/ 2272832 h 2538970"/>
                <a:gd name="connsiteX120" fmla="*/ 1885979 w 2485572"/>
                <a:gd name="connsiteY120" fmla="*/ 2261470 h 2538970"/>
                <a:gd name="connsiteX121" fmla="*/ 1872061 w 2485572"/>
                <a:gd name="connsiteY121" fmla="*/ 2222273 h 2538970"/>
                <a:gd name="connsiteX122" fmla="*/ 1869221 w 2485572"/>
                <a:gd name="connsiteY122" fmla="*/ 2194438 h 2538970"/>
                <a:gd name="connsiteX123" fmla="*/ 1869221 w 2485572"/>
                <a:gd name="connsiteY123" fmla="*/ 2185917 h 2538970"/>
                <a:gd name="connsiteX124" fmla="*/ 1863540 w 2485572"/>
                <a:gd name="connsiteY124" fmla="*/ 2163479 h 2538970"/>
                <a:gd name="connsiteX125" fmla="*/ 1860700 w 2485572"/>
                <a:gd name="connsiteY125" fmla="*/ 2154958 h 2538970"/>
                <a:gd name="connsiteX126" fmla="*/ 1855303 w 2485572"/>
                <a:gd name="connsiteY126" fmla="*/ 2152402 h 2538970"/>
                <a:gd name="connsiteX127" fmla="*/ 1813266 w 2485572"/>
                <a:gd name="connsiteY127" fmla="*/ 2166319 h 2538970"/>
                <a:gd name="connsiteX128" fmla="*/ 1810426 w 2485572"/>
                <a:gd name="connsiteY128" fmla="*/ 2177397 h 2538970"/>
                <a:gd name="connsiteX129" fmla="*/ 1818663 w 2485572"/>
                <a:gd name="connsiteY129" fmla="*/ 2194438 h 2538970"/>
                <a:gd name="connsiteX130" fmla="*/ 1818663 w 2485572"/>
                <a:gd name="connsiteY130" fmla="*/ 2211196 h 2538970"/>
                <a:gd name="connsiteX131" fmla="*/ 1813266 w 2485572"/>
                <a:gd name="connsiteY131" fmla="*/ 2214037 h 2538970"/>
                <a:gd name="connsiteX132" fmla="*/ 1776626 w 2485572"/>
                <a:gd name="connsiteY132" fmla="*/ 2208356 h 2538970"/>
                <a:gd name="connsiteX133" fmla="*/ 1771230 w 2485572"/>
                <a:gd name="connsiteY133" fmla="*/ 2205516 h 2538970"/>
                <a:gd name="connsiteX134" fmla="*/ 1762708 w 2485572"/>
                <a:gd name="connsiteY134" fmla="*/ 2202676 h 2538970"/>
                <a:gd name="connsiteX135" fmla="*/ 1748791 w 2485572"/>
                <a:gd name="connsiteY135" fmla="*/ 2202676 h 2538970"/>
                <a:gd name="connsiteX136" fmla="*/ 1740270 w 2485572"/>
                <a:gd name="connsiteY136" fmla="*/ 2194438 h 2538970"/>
                <a:gd name="connsiteX137" fmla="*/ 1731749 w 2485572"/>
                <a:gd name="connsiteY137" fmla="*/ 2188758 h 2538970"/>
                <a:gd name="connsiteX138" fmla="*/ 1723512 w 2485572"/>
                <a:gd name="connsiteY138" fmla="*/ 2174556 h 2538970"/>
                <a:gd name="connsiteX139" fmla="*/ 1703914 w 2485572"/>
                <a:gd name="connsiteY139" fmla="*/ 2169159 h 2538970"/>
                <a:gd name="connsiteX140" fmla="*/ 1698233 w 2485572"/>
                <a:gd name="connsiteY140" fmla="*/ 2166319 h 2538970"/>
                <a:gd name="connsiteX141" fmla="*/ 1692552 w 2485572"/>
                <a:gd name="connsiteY141" fmla="*/ 2163479 h 2538970"/>
                <a:gd name="connsiteX142" fmla="*/ 1656196 w 2485572"/>
                <a:gd name="connsiteY142" fmla="*/ 2160638 h 2538970"/>
                <a:gd name="connsiteX143" fmla="*/ 1647675 w 2485572"/>
                <a:gd name="connsiteY143" fmla="*/ 2163479 h 2538970"/>
                <a:gd name="connsiteX144" fmla="*/ 1605638 w 2485572"/>
                <a:gd name="connsiteY144" fmla="*/ 2169159 h 2538970"/>
                <a:gd name="connsiteX145" fmla="*/ 1600242 w 2485572"/>
                <a:gd name="connsiteY145" fmla="*/ 2169159 h 2538970"/>
                <a:gd name="connsiteX146" fmla="*/ 1566442 w 2485572"/>
                <a:gd name="connsiteY146" fmla="*/ 2146721 h 2538970"/>
                <a:gd name="connsiteX147" fmla="*/ 1563601 w 2485572"/>
                <a:gd name="connsiteY147" fmla="*/ 2143881 h 2538970"/>
                <a:gd name="connsiteX148" fmla="*/ 1561045 w 2485572"/>
                <a:gd name="connsiteY148" fmla="*/ 2141040 h 2538970"/>
                <a:gd name="connsiteX149" fmla="*/ 1541447 w 2485572"/>
                <a:gd name="connsiteY149" fmla="*/ 2112921 h 2538970"/>
                <a:gd name="connsiteX150" fmla="*/ 1535766 w 2485572"/>
                <a:gd name="connsiteY150" fmla="*/ 2107524 h 2538970"/>
                <a:gd name="connsiteX151" fmla="*/ 1501966 w 2485572"/>
                <a:gd name="connsiteY151" fmla="*/ 2090482 h 2538970"/>
                <a:gd name="connsiteX152" fmla="*/ 1496570 w 2485572"/>
                <a:gd name="connsiteY152" fmla="*/ 2087926 h 2538970"/>
                <a:gd name="connsiteX153" fmla="*/ 1493729 w 2485572"/>
                <a:gd name="connsiteY153" fmla="*/ 2085086 h 2538970"/>
                <a:gd name="connsiteX154" fmla="*/ 1488049 w 2485572"/>
                <a:gd name="connsiteY154" fmla="*/ 2082245 h 2538970"/>
                <a:gd name="connsiteX155" fmla="*/ 1426413 w 2485572"/>
                <a:gd name="connsiteY155" fmla="*/ 2059807 h 2538970"/>
                <a:gd name="connsiteX156" fmla="*/ 1364778 w 2485572"/>
                <a:gd name="connsiteY156" fmla="*/ 2056966 h 2538970"/>
                <a:gd name="connsiteX157" fmla="*/ 1336659 w 2485572"/>
                <a:gd name="connsiteY157" fmla="*/ 2048445 h 2538970"/>
                <a:gd name="connsiteX158" fmla="*/ 1311380 w 2485572"/>
                <a:gd name="connsiteY158" fmla="*/ 2034528 h 2538970"/>
                <a:gd name="connsiteX159" fmla="*/ 1305983 w 2485572"/>
                <a:gd name="connsiteY159" fmla="*/ 2031688 h 2538970"/>
                <a:gd name="connsiteX160" fmla="*/ 1303143 w 2485572"/>
                <a:gd name="connsiteY160" fmla="*/ 2026291 h 2538970"/>
                <a:gd name="connsiteX161" fmla="*/ 1300303 w 2485572"/>
                <a:gd name="connsiteY161" fmla="*/ 2023451 h 2538970"/>
                <a:gd name="connsiteX162" fmla="*/ 1266787 w 2485572"/>
                <a:gd name="connsiteY162" fmla="*/ 2006409 h 2538970"/>
                <a:gd name="connsiteX163" fmla="*/ 1255426 w 2485572"/>
                <a:gd name="connsiteY163" fmla="*/ 2006409 h 2538970"/>
                <a:gd name="connsiteX164" fmla="*/ 1238668 w 2485572"/>
                <a:gd name="connsiteY164" fmla="*/ 2001012 h 2538970"/>
                <a:gd name="connsiteX165" fmla="*/ 1232987 w 2485572"/>
                <a:gd name="connsiteY165" fmla="*/ 2001012 h 2538970"/>
                <a:gd name="connsiteX166" fmla="*/ 1216229 w 2485572"/>
                <a:gd name="connsiteY166" fmla="*/ 1995331 h 2538970"/>
                <a:gd name="connsiteX167" fmla="*/ 1213389 w 2485572"/>
                <a:gd name="connsiteY167" fmla="*/ 1992491 h 2538970"/>
                <a:gd name="connsiteX168" fmla="*/ 1185554 w 2485572"/>
                <a:gd name="connsiteY168" fmla="*/ 1984254 h 2538970"/>
                <a:gd name="connsiteX169" fmla="*/ 1179873 w 2485572"/>
                <a:gd name="connsiteY169" fmla="*/ 1984254 h 2538970"/>
                <a:gd name="connsiteX170" fmla="*/ 1157434 w 2485572"/>
                <a:gd name="connsiteY170" fmla="*/ 1981414 h 2538970"/>
                <a:gd name="connsiteX171" fmla="*/ 1109717 w 2485572"/>
                <a:gd name="connsiteY171" fmla="*/ 1947614 h 2538970"/>
                <a:gd name="connsiteX172" fmla="*/ 1098639 w 2485572"/>
                <a:gd name="connsiteY172" fmla="*/ 1944774 h 2538970"/>
                <a:gd name="connsiteX173" fmla="*/ 1067680 w 2485572"/>
                <a:gd name="connsiteY173" fmla="*/ 1919779 h 2538970"/>
                <a:gd name="connsiteX174" fmla="*/ 1056603 w 2485572"/>
                <a:gd name="connsiteY174" fmla="*/ 1888819 h 2538970"/>
                <a:gd name="connsiteX175" fmla="*/ 1053762 w 2485572"/>
                <a:gd name="connsiteY175" fmla="*/ 1880298 h 2538970"/>
                <a:gd name="connsiteX176" fmla="*/ 1022803 w 2485572"/>
                <a:gd name="connsiteY176" fmla="*/ 1860700 h 2538970"/>
                <a:gd name="connsiteX177" fmla="*/ 1019962 w 2485572"/>
                <a:gd name="connsiteY177" fmla="*/ 1858143 h 2538970"/>
                <a:gd name="connsiteX178" fmla="*/ 1006045 w 2485572"/>
                <a:gd name="connsiteY178" fmla="*/ 1824343 h 2538970"/>
                <a:gd name="connsiteX179" fmla="*/ 1006045 w 2485572"/>
                <a:gd name="connsiteY179" fmla="*/ 1813266 h 2538970"/>
                <a:gd name="connsiteX180" fmla="*/ 1011725 w 2485572"/>
                <a:gd name="connsiteY180" fmla="*/ 1793668 h 2538970"/>
                <a:gd name="connsiteX181" fmla="*/ 1019962 w 2485572"/>
                <a:gd name="connsiteY181" fmla="*/ 1768389 h 2538970"/>
                <a:gd name="connsiteX182" fmla="*/ 1025643 w 2485572"/>
                <a:gd name="connsiteY182" fmla="*/ 1737429 h 2538970"/>
                <a:gd name="connsiteX183" fmla="*/ 1025643 w 2485572"/>
                <a:gd name="connsiteY183" fmla="*/ 1723512 h 2538970"/>
                <a:gd name="connsiteX184" fmla="*/ 1019962 w 2485572"/>
                <a:gd name="connsiteY184" fmla="*/ 1720671 h 2538970"/>
                <a:gd name="connsiteX185" fmla="*/ 1014566 w 2485572"/>
                <a:gd name="connsiteY185" fmla="*/ 1712435 h 2538970"/>
                <a:gd name="connsiteX186" fmla="*/ 1011725 w 2485572"/>
                <a:gd name="connsiteY186" fmla="*/ 1709594 h 2538970"/>
                <a:gd name="connsiteX187" fmla="*/ 983606 w 2485572"/>
                <a:gd name="connsiteY187" fmla="*/ 1692552 h 2538970"/>
                <a:gd name="connsiteX188" fmla="*/ 977925 w 2485572"/>
                <a:gd name="connsiteY188" fmla="*/ 1692552 h 2538970"/>
                <a:gd name="connsiteX189" fmla="*/ 950090 w 2485572"/>
                <a:gd name="connsiteY189" fmla="*/ 1653356 h 2538970"/>
                <a:gd name="connsiteX190" fmla="*/ 950090 w 2485572"/>
                <a:gd name="connsiteY190" fmla="*/ 1639438 h 2538970"/>
                <a:gd name="connsiteX191" fmla="*/ 952931 w 2485572"/>
                <a:gd name="connsiteY191" fmla="*/ 1636598 h 2538970"/>
                <a:gd name="connsiteX192" fmla="*/ 975369 w 2485572"/>
                <a:gd name="connsiteY192" fmla="*/ 1597401 h 2538970"/>
                <a:gd name="connsiteX193" fmla="*/ 980766 w 2485572"/>
                <a:gd name="connsiteY193" fmla="*/ 1591721 h 2538970"/>
                <a:gd name="connsiteX194" fmla="*/ 1017406 w 2485572"/>
                <a:gd name="connsiteY194" fmla="*/ 1561045 h 2538970"/>
                <a:gd name="connsiteX195" fmla="*/ 1022803 w 2485572"/>
                <a:gd name="connsiteY195" fmla="*/ 1558205 h 2538970"/>
                <a:gd name="connsiteX196" fmla="*/ 1025643 w 2485572"/>
                <a:gd name="connsiteY196" fmla="*/ 1555364 h 2538970"/>
                <a:gd name="connsiteX197" fmla="*/ 1031324 w 2485572"/>
                <a:gd name="connsiteY197" fmla="*/ 1549684 h 2538970"/>
                <a:gd name="connsiteX198" fmla="*/ 1293866 w 2485572"/>
                <a:gd name="connsiteY198" fmla="*/ 1680648 h 2538970"/>
                <a:gd name="connsiteX199" fmla="*/ 1455791 w 2485572"/>
                <a:gd name="connsiteY199" fmla="*/ 1685410 h 2538970"/>
                <a:gd name="connsiteX200" fmla="*/ 1289417 w 2485572"/>
                <a:gd name="connsiteY200" fmla="*/ 1536685 h 2538970"/>
                <a:gd name="connsiteX201" fmla="*/ 1061999 w 2485572"/>
                <a:gd name="connsiteY201" fmla="*/ 1465610 h 2538970"/>
                <a:gd name="connsiteX202" fmla="*/ 1061999 w 2485572"/>
                <a:gd name="connsiteY202" fmla="*/ 1429254 h 2538970"/>
                <a:gd name="connsiteX203" fmla="*/ 1048082 w 2485572"/>
                <a:gd name="connsiteY203" fmla="*/ 1403975 h 2538970"/>
                <a:gd name="connsiteX204" fmla="*/ 1022803 w 2485572"/>
                <a:gd name="connsiteY204" fmla="*/ 1387217 h 2538970"/>
                <a:gd name="connsiteX205" fmla="*/ 1011725 w 2485572"/>
                <a:gd name="connsiteY205" fmla="*/ 1381536 h 2538970"/>
                <a:gd name="connsiteX206" fmla="*/ 1000364 w 2485572"/>
                <a:gd name="connsiteY206" fmla="*/ 1381536 h 2538970"/>
                <a:gd name="connsiteX207" fmla="*/ 961167 w 2485572"/>
                <a:gd name="connsiteY207" fmla="*/ 1376140 h 2538970"/>
                <a:gd name="connsiteX208" fmla="*/ 924811 w 2485572"/>
                <a:gd name="connsiteY208" fmla="*/ 1367618 h 2538970"/>
                <a:gd name="connsiteX209" fmla="*/ 919131 w 2485572"/>
                <a:gd name="connsiteY209" fmla="*/ 1367618 h 2538970"/>
                <a:gd name="connsiteX210" fmla="*/ 913450 w 2485572"/>
                <a:gd name="connsiteY210" fmla="*/ 1364778 h 2538970"/>
                <a:gd name="connsiteX211" fmla="*/ 908053 w 2485572"/>
                <a:gd name="connsiteY211" fmla="*/ 1364778 h 2538970"/>
                <a:gd name="connsiteX212" fmla="*/ 877094 w 2485572"/>
                <a:gd name="connsiteY212" fmla="*/ 1381536 h 2538970"/>
                <a:gd name="connsiteX213" fmla="*/ 868857 w 2485572"/>
                <a:gd name="connsiteY213" fmla="*/ 1390057 h 2538970"/>
                <a:gd name="connsiteX214" fmla="*/ 835057 w 2485572"/>
                <a:gd name="connsiteY214" fmla="*/ 1434934 h 2538970"/>
                <a:gd name="connsiteX215" fmla="*/ 832217 w 2485572"/>
                <a:gd name="connsiteY215" fmla="*/ 1440331 h 2538970"/>
                <a:gd name="connsiteX216" fmla="*/ 832217 w 2485572"/>
                <a:gd name="connsiteY216" fmla="*/ 1446012 h 2538970"/>
                <a:gd name="connsiteX217" fmla="*/ 767741 w 2485572"/>
                <a:gd name="connsiteY217" fmla="*/ 1513327 h 2538970"/>
                <a:gd name="connsiteX218" fmla="*/ 711787 w 2485572"/>
                <a:gd name="connsiteY218" fmla="*/ 1535766 h 2538970"/>
                <a:gd name="connsiteX219" fmla="*/ 686508 w 2485572"/>
                <a:gd name="connsiteY219" fmla="*/ 1541447 h 2538970"/>
                <a:gd name="connsiteX220" fmla="*/ 661513 w 2485572"/>
                <a:gd name="connsiteY220" fmla="*/ 1549684 h 2538970"/>
                <a:gd name="connsiteX221" fmla="*/ 658672 w 2485572"/>
                <a:gd name="connsiteY221" fmla="*/ 1552524 h 2538970"/>
                <a:gd name="connsiteX222" fmla="*/ 652992 w 2485572"/>
                <a:gd name="connsiteY222" fmla="*/ 1555364 h 2538970"/>
                <a:gd name="connsiteX223" fmla="*/ 624873 w 2485572"/>
                <a:gd name="connsiteY223" fmla="*/ 1561045 h 2538970"/>
                <a:gd name="connsiteX224" fmla="*/ 619476 w 2485572"/>
                <a:gd name="connsiteY224" fmla="*/ 1558205 h 2538970"/>
                <a:gd name="connsiteX225" fmla="*/ 616636 w 2485572"/>
                <a:gd name="connsiteY225" fmla="*/ 1555364 h 2538970"/>
                <a:gd name="connsiteX226" fmla="*/ 597037 w 2485572"/>
                <a:gd name="connsiteY226" fmla="*/ 1532926 h 2538970"/>
                <a:gd name="connsiteX227" fmla="*/ 594197 w 2485572"/>
                <a:gd name="connsiteY227" fmla="*/ 1521848 h 2538970"/>
                <a:gd name="connsiteX228" fmla="*/ 591357 w 2485572"/>
                <a:gd name="connsiteY228" fmla="*/ 1519008 h 2538970"/>
                <a:gd name="connsiteX229" fmla="*/ 566078 w 2485572"/>
                <a:gd name="connsiteY229" fmla="*/ 1482368 h 2538970"/>
                <a:gd name="connsiteX230" fmla="*/ 560397 w 2485572"/>
                <a:gd name="connsiteY230" fmla="*/ 1471291 h 2538970"/>
                <a:gd name="connsiteX231" fmla="*/ 555000 w 2485572"/>
                <a:gd name="connsiteY231" fmla="*/ 1465610 h 2538970"/>
                <a:gd name="connsiteX232" fmla="*/ 498762 w 2485572"/>
                <a:gd name="connsiteY232" fmla="*/ 1432094 h 2538970"/>
                <a:gd name="connsiteX233" fmla="*/ 490525 w 2485572"/>
                <a:gd name="connsiteY233" fmla="*/ 1429254 h 2538970"/>
                <a:gd name="connsiteX234" fmla="*/ 487685 w 2485572"/>
                <a:gd name="connsiteY234" fmla="*/ 1429254 h 2538970"/>
                <a:gd name="connsiteX235" fmla="*/ 462406 w 2485572"/>
                <a:gd name="connsiteY235" fmla="*/ 1426413 h 2538970"/>
                <a:gd name="connsiteX236" fmla="*/ 400770 w 2485572"/>
                <a:gd name="connsiteY236" fmla="*/ 1426413 h 2538970"/>
                <a:gd name="connsiteX237" fmla="*/ 392250 w 2485572"/>
                <a:gd name="connsiteY237" fmla="*/ 1423573 h 2538970"/>
                <a:gd name="connsiteX238" fmla="*/ 384013 w 2485572"/>
                <a:gd name="connsiteY238" fmla="*/ 1420733 h 2538970"/>
                <a:gd name="connsiteX239" fmla="*/ 375492 w 2485572"/>
                <a:gd name="connsiteY239" fmla="*/ 1420733 h 2538970"/>
                <a:gd name="connsiteX240" fmla="*/ 319537 w 2485572"/>
                <a:gd name="connsiteY240" fmla="*/ 1409655 h 2538970"/>
                <a:gd name="connsiteX241" fmla="*/ 313856 w 2485572"/>
                <a:gd name="connsiteY241" fmla="*/ 1406815 h 2538970"/>
                <a:gd name="connsiteX242" fmla="*/ 308176 w 2485572"/>
                <a:gd name="connsiteY242" fmla="*/ 1406815 h 2538970"/>
                <a:gd name="connsiteX243" fmla="*/ 297098 w 2485572"/>
                <a:gd name="connsiteY243" fmla="*/ 1401134 h 2538970"/>
                <a:gd name="connsiteX244" fmla="*/ 221546 w 2485572"/>
                <a:gd name="connsiteY244" fmla="*/ 1392898 h 2538970"/>
                <a:gd name="connsiteX245" fmla="*/ 213025 w 2485572"/>
                <a:gd name="connsiteY245" fmla="*/ 1392898 h 2538970"/>
                <a:gd name="connsiteX246" fmla="*/ 204504 w 2485572"/>
                <a:gd name="connsiteY246" fmla="*/ 1395738 h 2538970"/>
                <a:gd name="connsiteX247" fmla="*/ 154230 w 2485572"/>
                <a:gd name="connsiteY247" fmla="*/ 1406815 h 2538970"/>
                <a:gd name="connsiteX248" fmla="*/ 148549 w 2485572"/>
                <a:gd name="connsiteY248" fmla="*/ 1403975 h 2538970"/>
                <a:gd name="connsiteX249" fmla="*/ 137472 w 2485572"/>
                <a:gd name="connsiteY249" fmla="*/ 1398294 h 2538970"/>
                <a:gd name="connsiteX250" fmla="*/ 131791 w 2485572"/>
                <a:gd name="connsiteY250" fmla="*/ 1398294 h 2538970"/>
                <a:gd name="connsiteX251" fmla="*/ 67316 w 2485572"/>
                <a:gd name="connsiteY251" fmla="*/ 1418177 h 2538970"/>
                <a:gd name="connsiteX252" fmla="*/ 58795 w 2485572"/>
                <a:gd name="connsiteY252" fmla="*/ 1420733 h 2538970"/>
                <a:gd name="connsiteX253" fmla="*/ 50558 w 2485572"/>
                <a:gd name="connsiteY253" fmla="*/ 1423573 h 2538970"/>
                <a:gd name="connsiteX254" fmla="*/ 42037 w 2485572"/>
                <a:gd name="connsiteY254" fmla="*/ 1423573 h 2538970"/>
                <a:gd name="connsiteX255" fmla="*/ 5681 w 2485572"/>
                <a:gd name="connsiteY255" fmla="*/ 1432094 h 2538970"/>
                <a:gd name="connsiteX256" fmla="*/ 2840 w 2485572"/>
                <a:gd name="connsiteY256" fmla="*/ 1403975 h 2538970"/>
                <a:gd name="connsiteX257" fmla="*/ 0 w 2485572"/>
                <a:gd name="connsiteY257" fmla="*/ 1395738 h 2538970"/>
                <a:gd name="connsiteX258" fmla="*/ 5681 w 2485572"/>
                <a:gd name="connsiteY258" fmla="*/ 1373299 h 2538970"/>
                <a:gd name="connsiteX259" fmla="*/ 5681 w 2485572"/>
                <a:gd name="connsiteY259" fmla="*/ 1361938 h 2538970"/>
                <a:gd name="connsiteX260" fmla="*/ 11361 w 2485572"/>
                <a:gd name="connsiteY260" fmla="*/ 1345180 h 2538970"/>
                <a:gd name="connsiteX261" fmla="*/ 42037 w 2485572"/>
                <a:gd name="connsiteY261" fmla="*/ 1305983 h 2538970"/>
                <a:gd name="connsiteX262" fmla="*/ 47718 w 2485572"/>
                <a:gd name="connsiteY262" fmla="*/ 1294622 h 2538970"/>
                <a:gd name="connsiteX263" fmla="*/ 39197 w 2485572"/>
                <a:gd name="connsiteY263" fmla="*/ 1275024 h 2538970"/>
                <a:gd name="connsiteX264" fmla="*/ 33516 w 2485572"/>
                <a:gd name="connsiteY264" fmla="*/ 1269627 h 2538970"/>
                <a:gd name="connsiteX265" fmla="*/ 33516 w 2485572"/>
                <a:gd name="connsiteY265" fmla="*/ 1244348 h 2538970"/>
                <a:gd name="connsiteX266" fmla="*/ 64475 w 2485572"/>
                <a:gd name="connsiteY266" fmla="*/ 1213389 h 2538970"/>
                <a:gd name="connsiteX267" fmla="*/ 81233 w 2485572"/>
                <a:gd name="connsiteY267" fmla="*/ 1199471 h 2538970"/>
                <a:gd name="connsiteX268" fmla="*/ 86914 w 2485572"/>
                <a:gd name="connsiteY268" fmla="*/ 1190950 h 2538970"/>
                <a:gd name="connsiteX269" fmla="*/ 97991 w 2485572"/>
                <a:gd name="connsiteY269" fmla="*/ 1160275 h 2538970"/>
                <a:gd name="connsiteX270" fmla="*/ 95435 w 2485572"/>
                <a:gd name="connsiteY270" fmla="*/ 1151753 h 2538970"/>
                <a:gd name="connsiteX271" fmla="*/ 95435 w 2485572"/>
                <a:gd name="connsiteY271" fmla="*/ 1121078 h 2538970"/>
                <a:gd name="connsiteX272" fmla="*/ 100832 w 2485572"/>
                <a:gd name="connsiteY272" fmla="*/ 1112557 h 2538970"/>
                <a:gd name="connsiteX273" fmla="*/ 103672 w 2485572"/>
                <a:gd name="connsiteY273" fmla="*/ 1106876 h 2538970"/>
                <a:gd name="connsiteX274" fmla="*/ 154230 w 2485572"/>
                <a:gd name="connsiteY274" fmla="*/ 1070520 h 2538970"/>
                <a:gd name="connsiteX275" fmla="*/ 176668 w 2485572"/>
                <a:gd name="connsiteY275" fmla="*/ 1045241 h 2538970"/>
                <a:gd name="connsiteX276" fmla="*/ 176668 w 2485572"/>
                <a:gd name="connsiteY276" fmla="*/ 1037004 h 2538970"/>
                <a:gd name="connsiteX277" fmla="*/ 173828 w 2485572"/>
                <a:gd name="connsiteY277" fmla="*/ 1028483 h 2538970"/>
                <a:gd name="connsiteX278" fmla="*/ 157070 w 2485572"/>
                <a:gd name="connsiteY278" fmla="*/ 1008885 h 2538970"/>
                <a:gd name="connsiteX279" fmla="*/ 154230 w 2485572"/>
                <a:gd name="connsiteY279" fmla="*/ 1000648 h 2538970"/>
                <a:gd name="connsiteX280" fmla="*/ 157070 w 2485572"/>
                <a:gd name="connsiteY280" fmla="*/ 964008 h 2538970"/>
                <a:gd name="connsiteX281" fmla="*/ 154230 w 2485572"/>
                <a:gd name="connsiteY281" fmla="*/ 955771 h 2538970"/>
                <a:gd name="connsiteX282" fmla="*/ 126111 w 2485572"/>
                <a:gd name="connsiteY282" fmla="*/ 930492 h 2538970"/>
                <a:gd name="connsiteX283" fmla="*/ 112193 w 2485572"/>
                <a:gd name="connsiteY283" fmla="*/ 927652 h 2538970"/>
                <a:gd name="connsiteX284" fmla="*/ 109353 w 2485572"/>
                <a:gd name="connsiteY284" fmla="*/ 921971 h 2538970"/>
                <a:gd name="connsiteX285" fmla="*/ 109353 w 2485572"/>
                <a:gd name="connsiteY285" fmla="*/ 908053 h 2538970"/>
                <a:gd name="connsiteX286" fmla="*/ 117590 w 2485572"/>
                <a:gd name="connsiteY286" fmla="*/ 891295 h 2538970"/>
                <a:gd name="connsiteX287" fmla="*/ 123270 w 2485572"/>
                <a:gd name="connsiteY287" fmla="*/ 885615 h 2538970"/>
                <a:gd name="connsiteX288" fmla="*/ 148549 w 2485572"/>
                <a:gd name="connsiteY288" fmla="*/ 866016 h 2538970"/>
                <a:gd name="connsiteX289" fmla="*/ 128951 w 2485572"/>
                <a:gd name="connsiteY289" fmla="*/ 840738 h 2538970"/>
                <a:gd name="connsiteX290" fmla="*/ 126111 w 2485572"/>
                <a:gd name="connsiteY290" fmla="*/ 821139 h 2538970"/>
                <a:gd name="connsiteX291" fmla="*/ 140028 w 2485572"/>
                <a:gd name="connsiteY291" fmla="*/ 812618 h 2538970"/>
                <a:gd name="connsiteX292" fmla="*/ 142869 w 2485572"/>
                <a:gd name="connsiteY292" fmla="*/ 790464 h 2538970"/>
                <a:gd name="connsiteX293" fmla="*/ 154230 w 2485572"/>
                <a:gd name="connsiteY293" fmla="*/ 773422 h 2538970"/>
                <a:gd name="connsiteX294" fmla="*/ 157070 w 2485572"/>
                <a:gd name="connsiteY294" fmla="*/ 762344 h 2538970"/>
                <a:gd name="connsiteX295" fmla="*/ 157070 w 2485572"/>
                <a:gd name="connsiteY295" fmla="*/ 753824 h 2538970"/>
                <a:gd name="connsiteX296" fmla="*/ 145709 w 2485572"/>
                <a:gd name="connsiteY296" fmla="*/ 731385 h 2538970"/>
                <a:gd name="connsiteX297" fmla="*/ 145709 w 2485572"/>
                <a:gd name="connsiteY297" fmla="*/ 723148 h 2538970"/>
                <a:gd name="connsiteX298" fmla="*/ 159627 w 2485572"/>
                <a:gd name="connsiteY298" fmla="*/ 714627 h 2538970"/>
                <a:gd name="connsiteX299" fmla="*/ 204504 w 2485572"/>
                <a:gd name="connsiteY299" fmla="*/ 708946 h 2538970"/>
                <a:gd name="connsiteX300" fmla="*/ 232623 w 2485572"/>
                <a:gd name="connsiteY300" fmla="*/ 678271 h 2538970"/>
                <a:gd name="connsiteX301" fmla="*/ 232623 w 2485572"/>
                <a:gd name="connsiteY301" fmla="*/ 666909 h 2538970"/>
                <a:gd name="connsiteX302" fmla="*/ 215865 w 2485572"/>
                <a:gd name="connsiteY302" fmla="*/ 644755 h 2538970"/>
                <a:gd name="connsiteX303" fmla="*/ 218705 w 2485572"/>
                <a:gd name="connsiteY303" fmla="*/ 613795 h 2538970"/>
                <a:gd name="connsiteX304" fmla="*/ 241144 w 2485572"/>
                <a:gd name="connsiteY304" fmla="*/ 582836 h 2538970"/>
                <a:gd name="connsiteX305" fmla="*/ 252221 w 2485572"/>
                <a:gd name="connsiteY305" fmla="*/ 571758 h 2538970"/>
                <a:gd name="connsiteX306" fmla="*/ 285737 w 2485572"/>
                <a:gd name="connsiteY306" fmla="*/ 524041 h 2538970"/>
                <a:gd name="connsiteX307" fmla="*/ 291418 w 2485572"/>
                <a:gd name="connsiteY307" fmla="*/ 518644 h 2538970"/>
                <a:gd name="connsiteX308" fmla="*/ 322377 w 2485572"/>
                <a:gd name="connsiteY308" fmla="*/ 518644 h 2538970"/>
                <a:gd name="connsiteX309" fmla="*/ 333455 w 2485572"/>
                <a:gd name="connsiteY309" fmla="*/ 510123 h 2538970"/>
                <a:gd name="connsiteX310" fmla="*/ 341976 w 2485572"/>
                <a:gd name="connsiteY310" fmla="*/ 482004 h 2538970"/>
                <a:gd name="connsiteX311" fmla="*/ 347372 w 2485572"/>
                <a:gd name="connsiteY311" fmla="*/ 476607 h 2538970"/>
                <a:gd name="connsiteX312" fmla="*/ 386853 w 2485572"/>
                <a:gd name="connsiteY312" fmla="*/ 459565 h 2538970"/>
                <a:gd name="connsiteX313" fmla="*/ 389409 w 2485572"/>
                <a:gd name="connsiteY313" fmla="*/ 454169 h 2538970"/>
                <a:gd name="connsiteX314" fmla="*/ 400770 w 2485572"/>
                <a:gd name="connsiteY314" fmla="*/ 434570 h 2538970"/>
                <a:gd name="connsiteX315" fmla="*/ 414688 w 2485572"/>
                <a:gd name="connsiteY315" fmla="*/ 392534 h 2538970"/>
                <a:gd name="connsiteX316" fmla="*/ 428890 w 2485572"/>
                <a:gd name="connsiteY316" fmla="*/ 341976 h 2538970"/>
                <a:gd name="connsiteX317" fmla="*/ 434286 w 2485572"/>
                <a:gd name="connsiteY317" fmla="*/ 255062 h 2538970"/>
                <a:gd name="connsiteX318" fmla="*/ 437127 w 2485572"/>
                <a:gd name="connsiteY318" fmla="*/ 252221 h 2538970"/>
                <a:gd name="connsiteX319" fmla="*/ 448488 w 2485572"/>
                <a:gd name="connsiteY319" fmla="*/ 235463 h 2538970"/>
                <a:gd name="connsiteX320" fmla="*/ 468086 w 2485572"/>
                <a:gd name="connsiteY320" fmla="*/ 221546 h 2538970"/>
                <a:gd name="connsiteX321" fmla="*/ 501602 w 2485572"/>
                <a:gd name="connsiteY321" fmla="*/ 215865 h 2538970"/>
                <a:gd name="connsiteX322" fmla="*/ 512964 w 2485572"/>
                <a:gd name="connsiteY322" fmla="*/ 213025 h 2538970"/>
                <a:gd name="connsiteX323" fmla="*/ 555000 w 2485572"/>
                <a:gd name="connsiteY323" fmla="*/ 187746 h 2538970"/>
                <a:gd name="connsiteX324" fmla="*/ 557557 w 2485572"/>
                <a:gd name="connsiteY324" fmla="*/ 182349 h 2538970"/>
                <a:gd name="connsiteX325" fmla="*/ 602434 w 2485572"/>
                <a:gd name="connsiteY325" fmla="*/ 131791 h 2538970"/>
                <a:gd name="connsiteX326" fmla="*/ 605274 w 2485572"/>
                <a:gd name="connsiteY326" fmla="*/ 123270 h 2538970"/>
                <a:gd name="connsiteX327" fmla="*/ 594197 w 2485572"/>
                <a:gd name="connsiteY327" fmla="*/ 70156 h 2538970"/>
                <a:gd name="connsiteX328" fmla="*/ 650151 w 2485572"/>
                <a:gd name="connsiteY328" fmla="*/ 92595 h 2538970"/>
                <a:gd name="connsiteX329" fmla="*/ 664069 w 2485572"/>
                <a:gd name="connsiteY329" fmla="*/ 92595 h 2538970"/>
                <a:gd name="connsiteX330" fmla="*/ 689348 w 2485572"/>
                <a:gd name="connsiteY330" fmla="*/ 98275 h 2538970"/>
                <a:gd name="connsiteX331" fmla="*/ 723148 w 2485572"/>
                <a:gd name="connsiteY331" fmla="*/ 89754 h 2538970"/>
                <a:gd name="connsiteX332" fmla="*/ 725704 w 2485572"/>
                <a:gd name="connsiteY332" fmla="*/ 92595 h 2538970"/>
                <a:gd name="connsiteX333" fmla="*/ 731385 w 2485572"/>
                <a:gd name="connsiteY333" fmla="*/ 92595 h 2538970"/>
                <a:gd name="connsiteX334" fmla="*/ 737065 w 2485572"/>
                <a:gd name="connsiteY334" fmla="*/ 95435 h 2538970"/>
                <a:gd name="connsiteX335" fmla="*/ 742746 w 2485572"/>
                <a:gd name="connsiteY335" fmla="*/ 95435 h 2538970"/>
                <a:gd name="connsiteX336" fmla="*/ 779102 w 2485572"/>
                <a:gd name="connsiteY336" fmla="*/ 75837 h 2538970"/>
                <a:gd name="connsiteX337" fmla="*/ 818299 w 2485572"/>
                <a:gd name="connsiteY337" fmla="*/ 39197 h 2538970"/>
                <a:gd name="connsiteX338" fmla="*/ 823980 w 2485572"/>
                <a:gd name="connsiteY338" fmla="*/ 33800 h 2538970"/>
                <a:gd name="connsiteX339" fmla="*/ 851815 w 2485572"/>
                <a:gd name="connsiteY339" fmla="*/ 19598 h 2538970"/>
                <a:gd name="connsiteX340" fmla="*/ 854655 w 2485572"/>
                <a:gd name="connsiteY340" fmla="*/ 14202 h 2538970"/>
                <a:gd name="connsiteX341" fmla="*/ 888455 w 2485572"/>
                <a:gd name="connsiteY341" fmla="*/ 8521 h 2538970"/>
                <a:gd name="connsiteX342" fmla="*/ 893852 w 2485572"/>
                <a:gd name="connsiteY342" fmla="*/ 11361 h 2538970"/>
                <a:gd name="connsiteX343" fmla="*/ 933332 w 2485572"/>
                <a:gd name="connsiteY343" fmla="*/ 36640 h 2538970"/>
                <a:gd name="connsiteX344" fmla="*/ 938729 w 2485572"/>
                <a:gd name="connsiteY344" fmla="*/ 42037 h 2538970"/>
                <a:gd name="connsiteX345" fmla="*/ 969689 w 2485572"/>
                <a:gd name="connsiteY345" fmla="*/ 61635 h 2538970"/>
                <a:gd name="connsiteX346" fmla="*/ 972529 w 2485572"/>
                <a:gd name="connsiteY346" fmla="*/ 64475 h 2538970"/>
                <a:gd name="connsiteX347" fmla="*/ 977925 w 2485572"/>
                <a:gd name="connsiteY347" fmla="*/ 67316 h 2538970"/>
                <a:gd name="connsiteX348" fmla="*/ 1011725 w 2485572"/>
                <a:gd name="connsiteY348" fmla="*/ 67316 h 2538970"/>
                <a:gd name="connsiteX349" fmla="*/ 1031324 w 2485572"/>
                <a:gd name="connsiteY349" fmla="*/ 64475 h 2538970"/>
                <a:gd name="connsiteX350" fmla="*/ 1042401 w 2485572"/>
                <a:gd name="connsiteY350" fmla="*/ 64475 h 2538970"/>
                <a:gd name="connsiteX351" fmla="*/ 1104036 w 2485572"/>
                <a:gd name="connsiteY351" fmla="*/ 70156 h 2538970"/>
                <a:gd name="connsiteX352" fmla="*/ 1109717 w 2485572"/>
                <a:gd name="connsiteY352" fmla="*/ 75837 h 2538970"/>
                <a:gd name="connsiteX353" fmla="*/ 1118238 w 2485572"/>
                <a:gd name="connsiteY353" fmla="*/ 81233 h 2538970"/>
                <a:gd name="connsiteX354" fmla="*/ 1121078 w 2485572"/>
                <a:gd name="connsiteY354" fmla="*/ 84074 h 2538970"/>
                <a:gd name="connsiteX355" fmla="*/ 1143517 w 2485572"/>
                <a:gd name="connsiteY355" fmla="*/ 95435 h 2538970"/>
                <a:gd name="connsiteX356" fmla="*/ 1151754 w 2485572"/>
                <a:gd name="connsiteY356" fmla="*/ 100832 h 2538970"/>
                <a:gd name="connsiteX357" fmla="*/ 1171352 w 2485572"/>
                <a:gd name="connsiteY357" fmla="*/ 100832 h 2538970"/>
                <a:gd name="connsiteX358" fmla="*/ 1174192 w 2485572"/>
                <a:gd name="connsiteY358" fmla="*/ 98275 h 2538970"/>
                <a:gd name="connsiteX359" fmla="*/ 1188110 w 2485572"/>
                <a:gd name="connsiteY359" fmla="*/ 89754 h 2538970"/>
                <a:gd name="connsiteX360" fmla="*/ 1193791 w 2485572"/>
                <a:gd name="connsiteY360" fmla="*/ 84074 h 2538970"/>
                <a:gd name="connsiteX361" fmla="*/ 1238668 w 2485572"/>
                <a:gd name="connsiteY361" fmla="*/ 75837 h 2538970"/>
                <a:gd name="connsiteX362" fmla="*/ 1244348 w 2485572"/>
                <a:gd name="connsiteY362" fmla="*/ 78677 h 2538970"/>
                <a:gd name="connsiteX363" fmla="*/ 1272184 w 2485572"/>
                <a:gd name="connsiteY363" fmla="*/ 75837 h 2538970"/>
                <a:gd name="connsiteX364" fmla="*/ 1280705 w 2485572"/>
                <a:gd name="connsiteY364" fmla="*/ 72996 h 2538970"/>
                <a:gd name="connsiteX365" fmla="*/ 1286385 w 2485572"/>
                <a:gd name="connsiteY365" fmla="*/ 72996 h 2538970"/>
                <a:gd name="connsiteX366" fmla="*/ 1348020 w 2485572"/>
                <a:gd name="connsiteY366" fmla="*/ 50558 h 2538970"/>
                <a:gd name="connsiteX367" fmla="*/ 1350861 w 2485572"/>
                <a:gd name="connsiteY367" fmla="*/ 50558 h 2538970"/>
                <a:gd name="connsiteX368" fmla="*/ 1392898 w 2485572"/>
                <a:gd name="connsiteY368" fmla="*/ 39197 h 2538970"/>
                <a:gd name="connsiteX369" fmla="*/ 1406815 w 2485572"/>
                <a:gd name="connsiteY369" fmla="*/ 39197 h 2538970"/>
                <a:gd name="connsiteX370" fmla="*/ 1459929 w 2485572"/>
                <a:gd name="connsiteY370" fmla="*/ 36640 h 2538970"/>
                <a:gd name="connsiteX371" fmla="*/ 1468450 w 2485572"/>
                <a:gd name="connsiteY371" fmla="*/ 36640 h 2538970"/>
                <a:gd name="connsiteX372" fmla="*/ 1474131 w 2485572"/>
                <a:gd name="connsiteY372" fmla="*/ 33800 h 2538970"/>
                <a:gd name="connsiteX373" fmla="*/ 1479528 w 2485572"/>
                <a:gd name="connsiteY373" fmla="*/ 30960 h 2538970"/>
                <a:gd name="connsiteX374" fmla="*/ 1485208 w 2485572"/>
                <a:gd name="connsiteY374" fmla="*/ 30960 h 2538970"/>
                <a:gd name="connsiteX375" fmla="*/ 1544003 w 2485572"/>
                <a:gd name="connsiteY375" fmla="*/ 16758 h 2538970"/>
                <a:gd name="connsiteX376" fmla="*/ 1549684 w 2485572"/>
                <a:gd name="connsiteY376" fmla="*/ 14202 h 2538970"/>
                <a:gd name="connsiteX377" fmla="*/ 1555364 w 2485572"/>
                <a:gd name="connsiteY377" fmla="*/ 14202 h 2538970"/>
                <a:gd name="connsiteX378" fmla="*/ 1563601 w 2485572"/>
                <a:gd name="connsiteY378" fmla="*/ 11361 h 2538970"/>
                <a:gd name="connsiteX379" fmla="*/ 1614159 w 2485572"/>
                <a:gd name="connsiteY379" fmla="*/ 22439 h 2538970"/>
                <a:gd name="connsiteX380" fmla="*/ 1619840 w 2485572"/>
                <a:gd name="connsiteY380" fmla="*/ 19598 h 2538970"/>
                <a:gd name="connsiteX381" fmla="*/ 1630917 w 2485572"/>
                <a:gd name="connsiteY381" fmla="*/ 16758 h 2538970"/>
                <a:gd name="connsiteX382" fmla="*/ 1645119 w 2485572"/>
                <a:gd name="connsiteY382" fmla="*/ 8521 h 2538970"/>
                <a:gd name="connsiteX383" fmla="*/ 1653356 w 2485572"/>
                <a:gd name="connsiteY383" fmla="*/ 5681 h 2538970"/>
                <a:gd name="connsiteX384" fmla="*/ 1689712 w 2485572"/>
                <a:gd name="connsiteY384" fmla="*/ 0 h 2538970"/>
                <a:gd name="connsiteX385" fmla="*/ 1698233 w 2485572"/>
                <a:gd name="connsiteY385" fmla="*/ 11361 h 2538970"/>
                <a:gd name="connsiteX386" fmla="*/ 1703914 w 2485572"/>
                <a:gd name="connsiteY386" fmla="*/ 14202 h 2538970"/>
                <a:gd name="connsiteX387" fmla="*/ 1709310 w 2485572"/>
                <a:gd name="connsiteY387" fmla="*/ 16758 h 2538970"/>
                <a:gd name="connsiteX388" fmla="*/ 1717831 w 2485572"/>
                <a:gd name="connsiteY388" fmla="*/ 16758 h 2538970"/>
                <a:gd name="connsiteX389" fmla="*/ 1757028 w 2485572"/>
                <a:gd name="connsiteY389" fmla="*/ 22439 h 2538970"/>
                <a:gd name="connsiteX390" fmla="*/ 1762708 w 2485572"/>
                <a:gd name="connsiteY390" fmla="*/ 25279 h 2538970"/>
                <a:gd name="connsiteX391" fmla="*/ 1768389 w 2485572"/>
                <a:gd name="connsiteY391" fmla="*/ 25279 h 2538970"/>
                <a:gd name="connsiteX392" fmla="*/ 1787987 w 2485572"/>
                <a:gd name="connsiteY392" fmla="*/ 33800 h 2538970"/>
                <a:gd name="connsiteX393" fmla="*/ 1793384 w 2485572"/>
                <a:gd name="connsiteY393" fmla="*/ 33800 h 2538970"/>
                <a:gd name="connsiteX394" fmla="*/ 1801905 w 2485572"/>
                <a:gd name="connsiteY394" fmla="*/ 36640 h 2538970"/>
                <a:gd name="connsiteX395" fmla="*/ 1835421 w 2485572"/>
                <a:gd name="connsiteY395" fmla="*/ 42037 h 2538970"/>
                <a:gd name="connsiteX396" fmla="*/ 1891659 w 2485572"/>
                <a:gd name="connsiteY396" fmla="*/ 61635 h 2538970"/>
                <a:gd name="connsiteX397" fmla="*/ 1897340 w 2485572"/>
                <a:gd name="connsiteY397" fmla="*/ 64475 h 2538970"/>
                <a:gd name="connsiteX398" fmla="*/ 1899896 w 2485572"/>
                <a:gd name="connsiteY398" fmla="*/ 67316 h 2538970"/>
                <a:gd name="connsiteX399" fmla="*/ 1944774 w 2485572"/>
                <a:gd name="connsiteY399" fmla="*/ 123270 h 2538970"/>
                <a:gd name="connsiteX400" fmla="*/ 1947614 w 2485572"/>
                <a:gd name="connsiteY400" fmla="*/ 128951 h 2538970"/>
                <a:gd name="connsiteX401" fmla="*/ 1950454 w 2485572"/>
                <a:gd name="connsiteY401" fmla="*/ 131791 h 2538970"/>
                <a:gd name="connsiteX402" fmla="*/ 1956135 w 2485572"/>
                <a:gd name="connsiteY402" fmla="*/ 140312 h 2538970"/>
                <a:gd name="connsiteX403" fmla="*/ 1958975 w 2485572"/>
                <a:gd name="connsiteY403" fmla="*/ 145709 h 2538970"/>
                <a:gd name="connsiteX404" fmla="*/ 1961532 w 2485572"/>
                <a:gd name="connsiteY404" fmla="*/ 154230 h 2538970"/>
                <a:gd name="connsiteX405" fmla="*/ 1998172 w 2485572"/>
                <a:gd name="connsiteY405" fmla="*/ 204788 h 2538970"/>
                <a:gd name="connsiteX406" fmla="*/ 2003569 w 2485572"/>
                <a:gd name="connsiteY406" fmla="*/ 207344 h 2538970"/>
                <a:gd name="connsiteX407" fmla="*/ 2009249 w 2485572"/>
                <a:gd name="connsiteY407" fmla="*/ 210184 h 2538970"/>
                <a:gd name="connsiteX408" fmla="*/ 2017770 w 2485572"/>
                <a:gd name="connsiteY408" fmla="*/ 210184 h 2538970"/>
                <a:gd name="connsiteX409" fmla="*/ 2026007 w 2485572"/>
                <a:gd name="connsiteY409" fmla="*/ 213025 h 2538970"/>
                <a:gd name="connsiteX410" fmla="*/ 2037368 w 2485572"/>
                <a:gd name="connsiteY410" fmla="*/ 215865 h 2538970"/>
                <a:gd name="connsiteX411" fmla="*/ 2099003 w 2485572"/>
                <a:gd name="connsiteY411" fmla="*/ 221546 h 2538970"/>
                <a:gd name="connsiteX412" fmla="*/ 2104684 w 2485572"/>
                <a:gd name="connsiteY412" fmla="*/ 224386 h 2538970"/>
                <a:gd name="connsiteX413" fmla="*/ 2112921 w 2485572"/>
                <a:gd name="connsiteY413" fmla="*/ 224386 h 2538970"/>
                <a:gd name="connsiteX414" fmla="*/ 2124283 w 2485572"/>
                <a:gd name="connsiteY414" fmla="*/ 229783 h 2538970"/>
                <a:gd name="connsiteX415" fmla="*/ 2177397 w 2485572"/>
                <a:gd name="connsiteY415" fmla="*/ 229783 h 2538970"/>
                <a:gd name="connsiteX416" fmla="*/ 2185918 w 2485572"/>
                <a:gd name="connsiteY416" fmla="*/ 232623 h 2538970"/>
                <a:gd name="connsiteX417" fmla="*/ 2213753 w 2485572"/>
                <a:gd name="connsiteY417" fmla="*/ 226942 h 2538970"/>
                <a:gd name="connsiteX418" fmla="*/ 2219434 w 2485572"/>
                <a:gd name="connsiteY418" fmla="*/ 224386 h 2538970"/>
                <a:gd name="connsiteX419" fmla="*/ 2241872 w 2485572"/>
                <a:gd name="connsiteY41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83909 w 2485572"/>
                <a:gd name="connsiteY70" fmla="*/ 2172000 h 2538970"/>
                <a:gd name="connsiteX71" fmla="*/ 2295270 w 2485572"/>
                <a:gd name="connsiteY71" fmla="*/ 2199835 h 2538970"/>
                <a:gd name="connsiteX72" fmla="*/ 2295270 w 2485572"/>
                <a:gd name="connsiteY72" fmla="*/ 2205516 h 2538970"/>
                <a:gd name="connsiteX73" fmla="*/ 2297827 w 2485572"/>
                <a:gd name="connsiteY73" fmla="*/ 2211196 h 2538970"/>
                <a:gd name="connsiteX74" fmla="*/ 2295270 w 2485572"/>
                <a:gd name="connsiteY74" fmla="*/ 2216593 h 2538970"/>
                <a:gd name="connsiteX75" fmla="*/ 2275388 w 2485572"/>
                <a:gd name="connsiteY75" fmla="*/ 2272832 h 2538970"/>
                <a:gd name="connsiteX76" fmla="*/ 2275388 w 2485572"/>
                <a:gd name="connsiteY76" fmla="*/ 2278512 h 2538970"/>
                <a:gd name="connsiteX77" fmla="*/ 2272832 w 2485572"/>
                <a:gd name="connsiteY77" fmla="*/ 2283909 h 2538970"/>
                <a:gd name="connsiteX78" fmla="*/ 2269991 w 2485572"/>
                <a:gd name="connsiteY78" fmla="*/ 2312028 h 2538970"/>
                <a:gd name="connsiteX79" fmla="*/ 2269991 w 2485572"/>
                <a:gd name="connsiteY79" fmla="*/ 2317709 h 2538970"/>
                <a:gd name="connsiteX80" fmla="*/ 2278228 w 2485572"/>
                <a:gd name="connsiteY80" fmla="*/ 2345544 h 2538970"/>
                <a:gd name="connsiteX81" fmla="*/ 2281069 w 2485572"/>
                <a:gd name="connsiteY81" fmla="*/ 2354065 h 2538970"/>
                <a:gd name="connsiteX82" fmla="*/ 2283909 w 2485572"/>
                <a:gd name="connsiteY82" fmla="*/ 2356905 h 2538970"/>
                <a:gd name="connsiteX83" fmla="*/ 2289590 w 2485572"/>
                <a:gd name="connsiteY83" fmla="*/ 2365142 h 2538970"/>
                <a:gd name="connsiteX84" fmla="*/ 2278228 w 2485572"/>
                <a:gd name="connsiteY84" fmla="*/ 2396102 h 2538970"/>
                <a:gd name="connsiteX85" fmla="*/ 2275388 w 2485572"/>
                <a:gd name="connsiteY85" fmla="*/ 2401782 h 2538970"/>
                <a:gd name="connsiteX86" fmla="*/ 2258630 w 2485572"/>
                <a:gd name="connsiteY86" fmla="*/ 2429618 h 2538970"/>
                <a:gd name="connsiteX87" fmla="*/ 2255790 w 2485572"/>
                <a:gd name="connsiteY87" fmla="*/ 2435298 h 2538970"/>
                <a:gd name="connsiteX88" fmla="*/ 2253233 w 2485572"/>
                <a:gd name="connsiteY88" fmla="*/ 2463418 h 2538970"/>
                <a:gd name="connsiteX89" fmla="*/ 2258630 w 2485572"/>
                <a:gd name="connsiteY89" fmla="*/ 2483016 h 2538970"/>
                <a:gd name="connsiteX90" fmla="*/ 2258630 w 2485572"/>
                <a:gd name="connsiteY90" fmla="*/ 2488413 h 2538970"/>
                <a:gd name="connsiteX91" fmla="*/ 2239032 w 2485572"/>
                <a:gd name="connsiteY91" fmla="*/ 2513691 h 2538970"/>
                <a:gd name="connsiteX92" fmla="*/ 2236191 w 2485572"/>
                <a:gd name="connsiteY92" fmla="*/ 2522213 h 2538970"/>
                <a:gd name="connsiteX93" fmla="*/ 2225114 w 2485572"/>
                <a:gd name="connsiteY93" fmla="*/ 2538970 h 2538970"/>
                <a:gd name="connsiteX94" fmla="*/ 2216593 w 2485572"/>
                <a:gd name="connsiteY94" fmla="*/ 2538970 h 2538970"/>
                <a:gd name="connsiteX95" fmla="*/ 2191314 w 2485572"/>
                <a:gd name="connsiteY95" fmla="*/ 2530449 h 2538970"/>
                <a:gd name="connsiteX96" fmla="*/ 2185918 w 2485572"/>
                <a:gd name="connsiteY96" fmla="*/ 2525053 h 2538970"/>
                <a:gd name="connsiteX97" fmla="*/ 2174556 w 2485572"/>
                <a:gd name="connsiteY97" fmla="*/ 2502614 h 2538970"/>
                <a:gd name="connsiteX98" fmla="*/ 2154958 w 2485572"/>
                <a:gd name="connsiteY98" fmla="*/ 2480175 h 2538970"/>
                <a:gd name="connsiteX99" fmla="*/ 2154958 w 2485572"/>
                <a:gd name="connsiteY99" fmla="*/ 2471655 h 2538970"/>
                <a:gd name="connsiteX100" fmla="*/ 2152118 w 2485572"/>
                <a:gd name="connsiteY100" fmla="*/ 2452056 h 2538970"/>
                <a:gd name="connsiteX101" fmla="*/ 2143881 w 2485572"/>
                <a:gd name="connsiteY101" fmla="*/ 2418540 h 2538970"/>
                <a:gd name="connsiteX102" fmla="*/ 2143881 w 2485572"/>
                <a:gd name="connsiteY102" fmla="*/ 2415700 h 2538970"/>
                <a:gd name="connsiteX103" fmla="*/ 2138200 w 2485572"/>
                <a:gd name="connsiteY103" fmla="*/ 2396102 h 2538970"/>
                <a:gd name="connsiteX104" fmla="*/ 2135360 w 2485572"/>
                <a:gd name="connsiteY104" fmla="*/ 2393261 h 2538970"/>
                <a:gd name="connsiteX105" fmla="*/ 2129679 w 2485572"/>
                <a:gd name="connsiteY105" fmla="*/ 2390421 h 2538970"/>
                <a:gd name="connsiteX106" fmla="*/ 2099003 w 2485572"/>
                <a:gd name="connsiteY106" fmla="*/ 2387581 h 2538970"/>
                <a:gd name="connsiteX107" fmla="*/ 2087642 w 2485572"/>
                <a:gd name="connsiteY107" fmla="*/ 2384740 h 2538970"/>
                <a:gd name="connsiteX108" fmla="*/ 2070884 w 2485572"/>
                <a:gd name="connsiteY108" fmla="*/ 2376504 h 2538970"/>
                <a:gd name="connsiteX109" fmla="*/ 2068044 w 2485572"/>
                <a:gd name="connsiteY109" fmla="*/ 2370823 h 2538970"/>
                <a:gd name="connsiteX110" fmla="*/ 2051286 w 2485572"/>
                <a:gd name="connsiteY110" fmla="*/ 2354065 h 2538970"/>
                <a:gd name="connsiteX111" fmla="*/ 2048446 w 2485572"/>
                <a:gd name="connsiteY111" fmla="*/ 2348384 h 2538970"/>
                <a:gd name="connsiteX112" fmla="*/ 2043049 w 2485572"/>
                <a:gd name="connsiteY112" fmla="*/ 2325946 h 2538970"/>
                <a:gd name="connsiteX113" fmla="*/ 2014930 w 2485572"/>
                <a:gd name="connsiteY113" fmla="*/ 2300667 h 2538970"/>
                <a:gd name="connsiteX114" fmla="*/ 1986810 w 2485572"/>
                <a:gd name="connsiteY114" fmla="*/ 2300667 h 2538970"/>
                <a:gd name="connsiteX115" fmla="*/ 1956135 w 2485572"/>
                <a:gd name="connsiteY115" fmla="*/ 2303507 h 2538970"/>
                <a:gd name="connsiteX116" fmla="*/ 1950454 w 2485572"/>
                <a:gd name="connsiteY116" fmla="*/ 2300667 h 2538970"/>
                <a:gd name="connsiteX117" fmla="*/ 1928016 w 2485572"/>
                <a:gd name="connsiteY117" fmla="*/ 2278512 h 2538970"/>
                <a:gd name="connsiteX118" fmla="*/ 1925175 w 2485572"/>
                <a:gd name="connsiteY118" fmla="*/ 2272832 h 2538970"/>
                <a:gd name="connsiteX119" fmla="*/ 1885979 w 2485572"/>
                <a:gd name="connsiteY119" fmla="*/ 2261470 h 2538970"/>
                <a:gd name="connsiteX120" fmla="*/ 1872061 w 2485572"/>
                <a:gd name="connsiteY120" fmla="*/ 2222273 h 2538970"/>
                <a:gd name="connsiteX121" fmla="*/ 1869221 w 2485572"/>
                <a:gd name="connsiteY121" fmla="*/ 2194438 h 2538970"/>
                <a:gd name="connsiteX122" fmla="*/ 1869221 w 2485572"/>
                <a:gd name="connsiteY122" fmla="*/ 2185917 h 2538970"/>
                <a:gd name="connsiteX123" fmla="*/ 1863540 w 2485572"/>
                <a:gd name="connsiteY123" fmla="*/ 2163479 h 2538970"/>
                <a:gd name="connsiteX124" fmla="*/ 1860700 w 2485572"/>
                <a:gd name="connsiteY124" fmla="*/ 2154958 h 2538970"/>
                <a:gd name="connsiteX125" fmla="*/ 1855303 w 2485572"/>
                <a:gd name="connsiteY125" fmla="*/ 2152402 h 2538970"/>
                <a:gd name="connsiteX126" fmla="*/ 1813266 w 2485572"/>
                <a:gd name="connsiteY126" fmla="*/ 2166319 h 2538970"/>
                <a:gd name="connsiteX127" fmla="*/ 1810426 w 2485572"/>
                <a:gd name="connsiteY127" fmla="*/ 2177397 h 2538970"/>
                <a:gd name="connsiteX128" fmla="*/ 1818663 w 2485572"/>
                <a:gd name="connsiteY128" fmla="*/ 2194438 h 2538970"/>
                <a:gd name="connsiteX129" fmla="*/ 1818663 w 2485572"/>
                <a:gd name="connsiteY129" fmla="*/ 2211196 h 2538970"/>
                <a:gd name="connsiteX130" fmla="*/ 1813266 w 2485572"/>
                <a:gd name="connsiteY130" fmla="*/ 2214037 h 2538970"/>
                <a:gd name="connsiteX131" fmla="*/ 1776626 w 2485572"/>
                <a:gd name="connsiteY131" fmla="*/ 2208356 h 2538970"/>
                <a:gd name="connsiteX132" fmla="*/ 1771230 w 2485572"/>
                <a:gd name="connsiteY132" fmla="*/ 2205516 h 2538970"/>
                <a:gd name="connsiteX133" fmla="*/ 1762708 w 2485572"/>
                <a:gd name="connsiteY133" fmla="*/ 2202676 h 2538970"/>
                <a:gd name="connsiteX134" fmla="*/ 1748791 w 2485572"/>
                <a:gd name="connsiteY134" fmla="*/ 2202676 h 2538970"/>
                <a:gd name="connsiteX135" fmla="*/ 1740270 w 2485572"/>
                <a:gd name="connsiteY135" fmla="*/ 2194438 h 2538970"/>
                <a:gd name="connsiteX136" fmla="*/ 1731749 w 2485572"/>
                <a:gd name="connsiteY136" fmla="*/ 2188758 h 2538970"/>
                <a:gd name="connsiteX137" fmla="*/ 1723512 w 2485572"/>
                <a:gd name="connsiteY137" fmla="*/ 2174556 h 2538970"/>
                <a:gd name="connsiteX138" fmla="*/ 1703914 w 2485572"/>
                <a:gd name="connsiteY138" fmla="*/ 2169159 h 2538970"/>
                <a:gd name="connsiteX139" fmla="*/ 1698233 w 2485572"/>
                <a:gd name="connsiteY139" fmla="*/ 2166319 h 2538970"/>
                <a:gd name="connsiteX140" fmla="*/ 1692552 w 2485572"/>
                <a:gd name="connsiteY140" fmla="*/ 2163479 h 2538970"/>
                <a:gd name="connsiteX141" fmla="*/ 1656196 w 2485572"/>
                <a:gd name="connsiteY141" fmla="*/ 2160638 h 2538970"/>
                <a:gd name="connsiteX142" fmla="*/ 1647675 w 2485572"/>
                <a:gd name="connsiteY142" fmla="*/ 2163479 h 2538970"/>
                <a:gd name="connsiteX143" fmla="*/ 1605638 w 2485572"/>
                <a:gd name="connsiteY143" fmla="*/ 2169159 h 2538970"/>
                <a:gd name="connsiteX144" fmla="*/ 1600242 w 2485572"/>
                <a:gd name="connsiteY144" fmla="*/ 2169159 h 2538970"/>
                <a:gd name="connsiteX145" fmla="*/ 1566442 w 2485572"/>
                <a:gd name="connsiteY145" fmla="*/ 2146721 h 2538970"/>
                <a:gd name="connsiteX146" fmla="*/ 1563601 w 2485572"/>
                <a:gd name="connsiteY146" fmla="*/ 2143881 h 2538970"/>
                <a:gd name="connsiteX147" fmla="*/ 1561045 w 2485572"/>
                <a:gd name="connsiteY147" fmla="*/ 2141040 h 2538970"/>
                <a:gd name="connsiteX148" fmla="*/ 1541447 w 2485572"/>
                <a:gd name="connsiteY148" fmla="*/ 2112921 h 2538970"/>
                <a:gd name="connsiteX149" fmla="*/ 1535766 w 2485572"/>
                <a:gd name="connsiteY149" fmla="*/ 2107524 h 2538970"/>
                <a:gd name="connsiteX150" fmla="*/ 1501966 w 2485572"/>
                <a:gd name="connsiteY150" fmla="*/ 2090482 h 2538970"/>
                <a:gd name="connsiteX151" fmla="*/ 1496570 w 2485572"/>
                <a:gd name="connsiteY151" fmla="*/ 2087926 h 2538970"/>
                <a:gd name="connsiteX152" fmla="*/ 1493729 w 2485572"/>
                <a:gd name="connsiteY152" fmla="*/ 2085086 h 2538970"/>
                <a:gd name="connsiteX153" fmla="*/ 1488049 w 2485572"/>
                <a:gd name="connsiteY153" fmla="*/ 2082245 h 2538970"/>
                <a:gd name="connsiteX154" fmla="*/ 1426413 w 2485572"/>
                <a:gd name="connsiteY154" fmla="*/ 2059807 h 2538970"/>
                <a:gd name="connsiteX155" fmla="*/ 1364778 w 2485572"/>
                <a:gd name="connsiteY155" fmla="*/ 2056966 h 2538970"/>
                <a:gd name="connsiteX156" fmla="*/ 1336659 w 2485572"/>
                <a:gd name="connsiteY156" fmla="*/ 2048445 h 2538970"/>
                <a:gd name="connsiteX157" fmla="*/ 1311380 w 2485572"/>
                <a:gd name="connsiteY157" fmla="*/ 2034528 h 2538970"/>
                <a:gd name="connsiteX158" fmla="*/ 1305983 w 2485572"/>
                <a:gd name="connsiteY158" fmla="*/ 2031688 h 2538970"/>
                <a:gd name="connsiteX159" fmla="*/ 1303143 w 2485572"/>
                <a:gd name="connsiteY159" fmla="*/ 2026291 h 2538970"/>
                <a:gd name="connsiteX160" fmla="*/ 1300303 w 2485572"/>
                <a:gd name="connsiteY160" fmla="*/ 2023451 h 2538970"/>
                <a:gd name="connsiteX161" fmla="*/ 1266787 w 2485572"/>
                <a:gd name="connsiteY161" fmla="*/ 2006409 h 2538970"/>
                <a:gd name="connsiteX162" fmla="*/ 1255426 w 2485572"/>
                <a:gd name="connsiteY162" fmla="*/ 2006409 h 2538970"/>
                <a:gd name="connsiteX163" fmla="*/ 1238668 w 2485572"/>
                <a:gd name="connsiteY163" fmla="*/ 2001012 h 2538970"/>
                <a:gd name="connsiteX164" fmla="*/ 1232987 w 2485572"/>
                <a:gd name="connsiteY164" fmla="*/ 2001012 h 2538970"/>
                <a:gd name="connsiteX165" fmla="*/ 1216229 w 2485572"/>
                <a:gd name="connsiteY165" fmla="*/ 1995331 h 2538970"/>
                <a:gd name="connsiteX166" fmla="*/ 1213389 w 2485572"/>
                <a:gd name="connsiteY166" fmla="*/ 1992491 h 2538970"/>
                <a:gd name="connsiteX167" fmla="*/ 1185554 w 2485572"/>
                <a:gd name="connsiteY167" fmla="*/ 1984254 h 2538970"/>
                <a:gd name="connsiteX168" fmla="*/ 1179873 w 2485572"/>
                <a:gd name="connsiteY168" fmla="*/ 1984254 h 2538970"/>
                <a:gd name="connsiteX169" fmla="*/ 1157434 w 2485572"/>
                <a:gd name="connsiteY169" fmla="*/ 1981414 h 2538970"/>
                <a:gd name="connsiteX170" fmla="*/ 1109717 w 2485572"/>
                <a:gd name="connsiteY170" fmla="*/ 1947614 h 2538970"/>
                <a:gd name="connsiteX171" fmla="*/ 1098639 w 2485572"/>
                <a:gd name="connsiteY171" fmla="*/ 1944774 h 2538970"/>
                <a:gd name="connsiteX172" fmla="*/ 1067680 w 2485572"/>
                <a:gd name="connsiteY172" fmla="*/ 1919779 h 2538970"/>
                <a:gd name="connsiteX173" fmla="*/ 1056603 w 2485572"/>
                <a:gd name="connsiteY173" fmla="*/ 1888819 h 2538970"/>
                <a:gd name="connsiteX174" fmla="*/ 1053762 w 2485572"/>
                <a:gd name="connsiteY174" fmla="*/ 1880298 h 2538970"/>
                <a:gd name="connsiteX175" fmla="*/ 1022803 w 2485572"/>
                <a:gd name="connsiteY175" fmla="*/ 1860700 h 2538970"/>
                <a:gd name="connsiteX176" fmla="*/ 1019962 w 2485572"/>
                <a:gd name="connsiteY176" fmla="*/ 1858143 h 2538970"/>
                <a:gd name="connsiteX177" fmla="*/ 1006045 w 2485572"/>
                <a:gd name="connsiteY177" fmla="*/ 1824343 h 2538970"/>
                <a:gd name="connsiteX178" fmla="*/ 1006045 w 2485572"/>
                <a:gd name="connsiteY178" fmla="*/ 1813266 h 2538970"/>
                <a:gd name="connsiteX179" fmla="*/ 1011725 w 2485572"/>
                <a:gd name="connsiteY179" fmla="*/ 1793668 h 2538970"/>
                <a:gd name="connsiteX180" fmla="*/ 1019962 w 2485572"/>
                <a:gd name="connsiteY180" fmla="*/ 1768389 h 2538970"/>
                <a:gd name="connsiteX181" fmla="*/ 1025643 w 2485572"/>
                <a:gd name="connsiteY181" fmla="*/ 1737429 h 2538970"/>
                <a:gd name="connsiteX182" fmla="*/ 1025643 w 2485572"/>
                <a:gd name="connsiteY182" fmla="*/ 1723512 h 2538970"/>
                <a:gd name="connsiteX183" fmla="*/ 1019962 w 2485572"/>
                <a:gd name="connsiteY183" fmla="*/ 1720671 h 2538970"/>
                <a:gd name="connsiteX184" fmla="*/ 1014566 w 2485572"/>
                <a:gd name="connsiteY184" fmla="*/ 1712435 h 2538970"/>
                <a:gd name="connsiteX185" fmla="*/ 1011725 w 2485572"/>
                <a:gd name="connsiteY185" fmla="*/ 1709594 h 2538970"/>
                <a:gd name="connsiteX186" fmla="*/ 983606 w 2485572"/>
                <a:gd name="connsiteY186" fmla="*/ 1692552 h 2538970"/>
                <a:gd name="connsiteX187" fmla="*/ 977925 w 2485572"/>
                <a:gd name="connsiteY187" fmla="*/ 1692552 h 2538970"/>
                <a:gd name="connsiteX188" fmla="*/ 950090 w 2485572"/>
                <a:gd name="connsiteY188" fmla="*/ 1653356 h 2538970"/>
                <a:gd name="connsiteX189" fmla="*/ 950090 w 2485572"/>
                <a:gd name="connsiteY189" fmla="*/ 1639438 h 2538970"/>
                <a:gd name="connsiteX190" fmla="*/ 952931 w 2485572"/>
                <a:gd name="connsiteY190" fmla="*/ 1636598 h 2538970"/>
                <a:gd name="connsiteX191" fmla="*/ 975369 w 2485572"/>
                <a:gd name="connsiteY191" fmla="*/ 1597401 h 2538970"/>
                <a:gd name="connsiteX192" fmla="*/ 980766 w 2485572"/>
                <a:gd name="connsiteY192" fmla="*/ 1591721 h 2538970"/>
                <a:gd name="connsiteX193" fmla="*/ 1017406 w 2485572"/>
                <a:gd name="connsiteY193" fmla="*/ 1561045 h 2538970"/>
                <a:gd name="connsiteX194" fmla="*/ 1022803 w 2485572"/>
                <a:gd name="connsiteY194" fmla="*/ 1558205 h 2538970"/>
                <a:gd name="connsiteX195" fmla="*/ 1025643 w 2485572"/>
                <a:gd name="connsiteY195" fmla="*/ 1555364 h 2538970"/>
                <a:gd name="connsiteX196" fmla="*/ 1031324 w 2485572"/>
                <a:gd name="connsiteY196" fmla="*/ 1549684 h 2538970"/>
                <a:gd name="connsiteX197" fmla="*/ 1293866 w 2485572"/>
                <a:gd name="connsiteY197" fmla="*/ 1680648 h 2538970"/>
                <a:gd name="connsiteX198" fmla="*/ 1455791 w 2485572"/>
                <a:gd name="connsiteY198" fmla="*/ 1685410 h 2538970"/>
                <a:gd name="connsiteX199" fmla="*/ 1289417 w 2485572"/>
                <a:gd name="connsiteY199" fmla="*/ 1536685 h 2538970"/>
                <a:gd name="connsiteX200" fmla="*/ 1061999 w 2485572"/>
                <a:gd name="connsiteY200" fmla="*/ 1465610 h 2538970"/>
                <a:gd name="connsiteX201" fmla="*/ 1061999 w 2485572"/>
                <a:gd name="connsiteY201" fmla="*/ 1429254 h 2538970"/>
                <a:gd name="connsiteX202" fmla="*/ 1048082 w 2485572"/>
                <a:gd name="connsiteY202" fmla="*/ 1403975 h 2538970"/>
                <a:gd name="connsiteX203" fmla="*/ 1022803 w 2485572"/>
                <a:gd name="connsiteY203" fmla="*/ 1387217 h 2538970"/>
                <a:gd name="connsiteX204" fmla="*/ 1011725 w 2485572"/>
                <a:gd name="connsiteY204" fmla="*/ 1381536 h 2538970"/>
                <a:gd name="connsiteX205" fmla="*/ 1000364 w 2485572"/>
                <a:gd name="connsiteY205" fmla="*/ 1381536 h 2538970"/>
                <a:gd name="connsiteX206" fmla="*/ 961167 w 2485572"/>
                <a:gd name="connsiteY206" fmla="*/ 1376140 h 2538970"/>
                <a:gd name="connsiteX207" fmla="*/ 924811 w 2485572"/>
                <a:gd name="connsiteY207" fmla="*/ 1367618 h 2538970"/>
                <a:gd name="connsiteX208" fmla="*/ 919131 w 2485572"/>
                <a:gd name="connsiteY208" fmla="*/ 1367618 h 2538970"/>
                <a:gd name="connsiteX209" fmla="*/ 913450 w 2485572"/>
                <a:gd name="connsiteY209" fmla="*/ 1364778 h 2538970"/>
                <a:gd name="connsiteX210" fmla="*/ 908053 w 2485572"/>
                <a:gd name="connsiteY210" fmla="*/ 1364778 h 2538970"/>
                <a:gd name="connsiteX211" fmla="*/ 877094 w 2485572"/>
                <a:gd name="connsiteY211" fmla="*/ 1381536 h 2538970"/>
                <a:gd name="connsiteX212" fmla="*/ 868857 w 2485572"/>
                <a:gd name="connsiteY212" fmla="*/ 1390057 h 2538970"/>
                <a:gd name="connsiteX213" fmla="*/ 835057 w 2485572"/>
                <a:gd name="connsiteY213" fmla="*/ 1434934 h 2538970"/>
                <a:gd name="connsiteX214" fmla="*/ 832217 w 2485572"/>
                <a:gd name="connsiteY214" fmla="*/ 1440331 h 2538970"/>
                <a:gd name="connsiteX215" fmla="*/ 832217 w 2485572"/>
                <a:gd name="connsiteY215" fmla="*/ 1446012 h 2538970"/>
                <a:gd name="connsiteX216" fmla="*/ 767741 w 2485572"/>
                <a:gd name="connsiteY216" fmla="*/ 1513327 h 2538970"/>
                <a:gd name="connsiteX217" fmla="*/ 711787 w 2485572"/>
                <a:gd name="connsiteY217" fmla="*/ 1535766 h 2538970"/>
                <a:gd name="connsiteX218" fmla="*/ 686508 w 2485572"/>
                <a:gd name="connsiteY218" fmla="*/ 1541447 h 2538970"/>
                <a:gd name="connsiteX219" fmla="*/ 661513 w 2485572"/>
                <a:gd name="connsiteY219" fmla="*/ 1549684 h 2538970"/>
                <a:gd name="connsiteX220" fmla="*/ 658672 w 2485572"/>
                <a:gd name="connsiteY220" fmla="*/ 1552524 h 2538970"/>
                <a:gd name="connsiteX221" fmla="*/ 652992 w 2485572"/>
                <a:gd name="connsiteY221" fmla="*/ 1555364 h 2538970"/>
                <a:gd name="connsiteX222" fmla="*/ 624873 w 2485572"/>
                <a:gd name="connsiteY222" fmla="*/ 1561045 h 2538970"/>
                <a:gd name="connsiteX223" fmla="*/ 619476 w 2485572"/>
                <a:gd name="connsiteY223" fmla="*/ 1558205 h 2538970"/>
                <a:gd name="connsiteX224" fmla="*/ 616636 w 2485572"/>
                <a:gd name="connsiteY224" fmla="*/ 1555364 h 2538970"/>
                <a:gd name="connsiteX225" fmla="*/ 597037 w 2485572"/>
                <a:gd name="connsiteY225" fmla="*/ 1532926 h 2538970"/>
                <a:gd name="connsiteX226" fmla="*/ 594197 w 2485572"/>
                <a:gd name="connsiteY226" fmla="*/ 1521848 h 2538970"/>
                <a:gd name="connsiteX227" fmla="*/ 591357 w 2485572"/>
                <a:gd name="connsiteY227" fmla="*/ 1519008 h 2538970"/>
                <a:gd name="connsiteX228" fmla="*/ 566078 w 2485572"/>
                <a:gd name="connsiteY228" fmla="*/ 1482368 h 2538970"/>
                <a:gd name="connsiteX229" fmla="*/ 560397 w 2485572"/>
                <a:gd name="connsiteY229" fmla="*/ 1471291 h 2538970"/>
                <a:gd name="connsiteX230" fmla="*/ 555000 w 2485572"/>
                <a:gd name="connsiteY230" fmla="*/ 1465610 h 2538970"/>
                <a:gd name="connsiteX231" fmla="*/ 498762 w 2485572"/>
                <a:gd name="connsiteY231" fmla="*/ 1432094 h 2538970"/>
                <a:gd name="connsiteX232" fmla="*/ 490525 w 2485572"/>
                <a:gd name="connsiteY232" fmla="*/ 1429254 h 2538970"/>
                <a:gd name="connsiteX233" fmla="*/ 487685 w 2485572"/>
                <a:gd name="connsiteY233" fmla="*/ 1429254 h 2538970"/>
                <a:gd name="connsiteX234" fmla="*/ 462406 w 2485572"/>
                <a:gd name="connsiteY234" fmla="*/ 1426413 h 2538970"/>
                <a:gd name="connsiteX235" fmla="*/ 400770 w 2485572"/>
                <a:gd name="connsiteY235" fmla="*/ 1426413 h 2538970"/>
                <a:gd name="connsiteX236" fmla="*/ 392250 w 2485572"/>
                <a:gd name="connsiteY236" fmla="*/ 1423573 h 2538970"/>
                <a:gd name="connsiteX237" fmla="*/ 384013 w 2485572"/>
                <a:gd name="connsiteY237" fmla="*/ 1420733 h 2538970"/>
                <a:gd name="connsiteX238" fmla="*/ 375492 w 2485572"/>
                <a:gd name="connsiteY238" fmla="*/ 1420733 h 2538970"/>
                <a:gd name="connsiteX239" fmla="*/ 319537 w 2485572"/>
                <a:gd name="connsiteY239" fmla="*/ 1409655 h 2538970"/>
                <a:gd name="connsiteX240" fmla="*/ 313856 w 2485572"/>
                <a:gd name="connsiteY240" fmla="*/ 1406815 h 2538970"/>
                <a:gd name="connsiteX241" fmla="*/ 308176 w 2485572"/>
                <a:gd name="connsiteY241" fmla="*/ 1406815 h 2538970"/>
                <a:gd name="connsiteX242" fmla="*/ 297098 w 2485572"/>
                <a:gd name="connsiteY242" fmla="*/ 1401134 h 2538970"/>
                <a:gd name="connsiteX243" fmla="*/ 221546 w 2485572"/>
                <a:gd name="connsiteY243" fmla="*/ 1392898 h 2538970"/>
                <a:gd name="connsiteX244" fmla="*/ 213025 w 2485572"/>
                <a:gd name="connsiteY244" fmla="*/ 1392898 h 2538970"/>
                <a:gd name="connsiteX245" fmla="*/ 204504 w 2485572"/>
                <a:gd name="connsiteY245" fmla="*/ 1395738 h 2538970"/>
                <a:gd name="connsiteX246" fmla="*/ 154230 w 2485572"/>
                <a:gd name="connsiteY246" fmla="*/ 1406815 h 2538970"/>
                <a:gd name="connsiteX247" fmla="*/ 148549 w 2485572"/>
                <a:gd name="connsiteY247" fmla="*/ 1403975 h 2538970"/>
                <a:gd name="connsiteX248" fmla="*/ 137472 w 2485572"/>
                <a:gd name="connsiteY248" fmla="*/ 1398294 h 2538970"/>
                <a:gd name="connsiteX249" fmla="*/ 131791 w 2485572"/>
                <a:gd name="connsiteY249" fmla="*/ 1398294 h 2538970"/>
                <a:gd name="connsiteX250" fmla="*/ 67316 w 2485572"/>
                <a:gd name="connsiteY250" fmla="*/ 1418177 h 2538970"/>
                <a:gd name="connsiteX251" fmla="*/ 58795 w 2485572"/>
                <a:gd name="connsiteY251" fmla="*/ 1420733 h 2538970"/>
                <a:gd name="connsiteX252" fmla="*/ 50558 w 2485572"/>
                <a:gd name="connsiteY252" fmla="*/ 1423573 h 2538970"/>
                <a:gd name="connsiteX253" fmla="*/ 42037 w 2485572"/>
                <a:gd name="connsiteY253" fmla="*/ 1423573 h 2538970"/>
                <a:gd name="connsiteX254" fmla="*/ 5681 w 2485572"/>
                <a:gd name="connsiteY254" fmla="*/ 1432094 h 2538970"/>
                <a:gd name="connsiteX255" fmla="*/ 2840 w 2485572"/>
                <a:gd name="connsiteY255" fmla="*/ 1403975 h 2538970"/>
                <a:gd name="connsiteX256" fmla="*/ 0 w 2485572"/>
                <a:gd name="connsiteY256" fmla="*/ 1395738 h 2538970"/>
                <a:gd name="connsiteX257" fmla="*/ 5681 w 2485572"/>
                <a:gd name="connsiteY257" fmla="*/ 1373299 h 2538970"/>
                <a:gd name="connsiteX258" fmla="*/ 5681 w 2485572"/>
                <a:gd name="connsiteY258" fmla="*/ 1361938 h 2538970"/>
                <a:gd name="connsiteX259" fmla="*/ 11361 w 2485572"/>
                <a:gd name="connsiteY259" fmla="*/ 1345180 h 2538970"/>
                <a:gd name="connsiteX260" fmla="*/ 42037 w 2485572"/>
                <a:gd name="connsiteY260" fmla="*/ 1305983 h 2538970"/>
                <a:gd name="connsiteX261" fmla="*/ 47718 w 2485572"/>
                <a:gd name="connsiteY261" fmla="*/ 1294622 h 2538970"/>
                <a:gd name="connsiteX262" fmla="*/ 39197 w 2485572"/>
                <a:gd name="connsiteY262" fmla="*/ 1275024 h 2538970"/>
                <a:gd name="connsiteX263" fmla="*/ 33516 w 2485572"/>
                <a:gd name="connsiteY263" fmla="*/ 1269627 h 2538970"/>
                <a:gd name="connsiteX264" fmla="*/ 33516 w 2485572"/>
                <a:gd name="connsiteY264" fmla="*/ 1244348 h 2538970"/>
                <a:gd name="connsiteX265" fmla="*/ 64475 w 2485572"/>
                <a:gd name="connsiteY265" fmla="*/ 1213389 h 2538970"/>
                <a:gd name="connsiteX266" fmla="*/ 81233 w 2485572"/>
                <a:gd name="connsiteY266" fmla="*/ 1199471 h 2538970"/>
                <a:gd name="connsiteX267" fmla="*/ 86914 w 2485572"/>
                <a:gd name="connsiteY267" fmla="*/ 1190950 h 2538970"/>
                <a:gd name="connsiteX268" fmla="*/ 97991 w 2485572"/>
                <a:gd name="connsiteY268" fmla="*/ 1160275 h 2538970"/>
                <a:gd name="connsiteX269" fmla="*/ 95435 w 2485572"/>
                <a:gd name="connsiteY269" fmla="*/ 1151753 h 2538970"/>
                <a:gd name="connsiteX270" fmla="*/ 95435 w 2485572"/>
                <a:gd name="connsiteY270" fmla="*/ 1121078 h 2538970"/>
                <a:gd name="connsiteX271" fmla="*/ 100832 w 2485572"/>
                <a:gd name="connsiteY271" fmla="*/ 1112557 h 2538970"/>
                <a:gd name="connsiteX272" fmla="*/ 103672 w 2485572"/>
                <a:gd name="connsiteY272" fmla="*/ 1106876 h 2538970"/>
                <a:gd name="connsiteX273" fmla="*/ 154230 w 2485572"/>
                <a:gd name="connsiteY273" fmla="*/ 1070520 h 2538970"/>
                <a:gd name="connsiteX274" fmla="*/ 176668 w 2485572"/>
                <a:gd name="connsiteY274" fmla="*/ 1045241 h 2538970"/>
                <a:gd name="connsiteX275" fmla="*/ 176668 w 2485572"/>
                <a:gd name="connsiteY275" fmla="*/ 1037004 h 2538970"/>
                <a:gd name="connsiteX276" fmla="*/ 173828 w 2485572"/>
                <a:gd name="connsiteY276" fmla="*/ 1028483 h 2538970"/>
                <a:gd name="connsiteX277" fmla="*/ 157070 w 2485572"/>
                <a:gd name="connsiteY277" fmla="*/ 1008885 h 2538970"/>
                <a:gd name="connsiteX278" fmla="*/ 154230 w 2485572"/>
                <a:gd name="connsiteY278" fmla="*/ 1000648 h 2538970"/>
                <a:gd name="connsiteX279" fmla="*/ 157070 w 2485572"/>
                <a:gd name="connsiteY279" fmla="*/ 964008 h 2538970"/>
                <a:gd name="connsiteX280" fmla="*/ 154230 w 2485572"/>
                <a:gd name="connsiteY280" fmla="*/ 955771 h 2538970"/>
                <a:gd name="connsiteX281" fmla="*/ 126111 w 2485572"/>
                <a:gd name="connsiteY281" fmla="*/ 930492 h 2538970"/>
                <a:gd name="connsiteX282" fmla="*/ 112193 w 2485572"/>
                <a:gd name="connsiteY282" fmla="*/ 927652 h 2538970"/>
                <a:gd name="connsiteX283" fmla="*/ 109353 w 2485572"/>
                <a:gd name="connsiteY283" fmla="*/ 921971 h 2538970"/>
                <a:gd name="connsiteX284" fmla="*/ 109353 w 2485572"/>
                <a:gd name="connsiteY284" fmla="*/ 908053 h 2538970"/>
                <a:gd name="connsiteX285" fmla="*/ 117590 w 2485572"/>
                <a:gd name="connsiteY285" fmla="*/ 891295 h 2538970"/>
                <a:gd name="connsiteX286" fmla="*/ 123270 w 2485572"/>
                <a:gd name="connsiteY286" fmla="*/ 885615 h 2538970"/>
                <a:gd name="connsiteX287" fmla="*/ 148549 w 2485572"/>
                <a:gd name="connsiteY287" fmla="*/ 866016 h 2538970"/>
                <a:gd name="connsiteX288" fmla="*/ 128951 w 2485572"/>
                <a:gd name="connsiteY288" fmla="*/ 840738 h 2538970"/>
                <a:gd name="connsiteX289" fmla="*/ 126111 w 2485572"/>
                <a:gd name="connsiteY289" fmla="*/ 821139 h 2538970"/>
                <a:gd name="connsiteX290" fmla="*/ 140028 w 2485572"/>
                <a:gd name="connsiteY290" fmla="*/ 812618 h 2538970"/>
                <a:gd name="connsiteX291" fmla="*/ 142869 w 2485572"/>
                <a:gd name="connsiteY291" fmla="*/ 790464 h 2538970"/>
                <a:gd name="connsiteX292" fmla="*/ 154230 w 2485572"/>
                <a:gd name="connsiteY292" fmla="*/ 773422 h 2538970"/>
                <a:gd name="connsiteX293" fmla="*/ 157070 w 2485572"/>
                <a:gd name="connsiteY293" fmla="*/ 762344 h 2538970"/>
                <a:gd name="connsiteX294" fmla="*/ 157070 w 2485572"/>
                <a:gd name="connsiteY294" fmla="*/ 753824 h 2538970"/>
                <a:gd name="connsiteX295" fmla="*/ 145709 w 2485572"/>
                <a:gd name="connsiteY295" fmla="*/ 731385 h 2538970"/>
                <a:gd name="connsiteX296" fmla="*/ 145709 w 2485572"/>
                <a:gd name="connsiteY296" fmla="*/ 723148 h 2538970"/>
                <a:gd name="connsiteX297" fmla="*/ 159627 w 2485572"/>
                <a:gd name="connsiteY297" fmla="*/ 714627 h 2538970"/>
                <a:gd name="connsiteX298" fmla="*/ 204504 w 2485572"/>
                <a:gd name="connsiteY298" fmla="*/ 708946 h 2538970"/>
                <a:gd name="connsiteX299" fmla="*/ 232623 w 2485572"/>
                <a:gd name="connsiteY299" fmla="*/ 678271 h 2538970"/>
                <a:gd name="connsiteX300" fmla="*/ 232623 w 2485572"/>
                <a:gd name="connsiteY300" fmla="*/ 666909 h 2538970"/>
                <a:gd name="connsiteX301" fmla="*/ 215865 w 2485572"/>
                <a:gd name="connsiteY301" fmla="*/ 644755 h 2538970"/>
                <a:gd name="connsiteX302" fmla="*/ 218705 w 2485572"/>
                <a:gd name="connsiteY302" fmla="*/ 613795 h 2538970"/>
                <a:gd name="connsiteX303" fmla="*/ 241144 w 2485572"/>
                <a:gd name="connsiteY303" fmla="*/ 582836 h 2538970"/>
                <a:gd name="connsiteX304" fmla="*/ 252221 w 2485572"/>
                <a:gd name="connsiteY304" fmla="*/ 571758 h 2538970"/>
                <a:gd name="connsiteX305" fmla="*/ 285737 w 2485572"/>
                <a:gd name="connsiteY305" fmla="*/ 524041 h 2538970"/>
                <a:gd name="connsiteX306" fmla="*/ 291418 w 2485572"/>
                <a:gd name="connsiteY306" fmla="*/ 518644 h 2538970"/>
                <a:gd name="connsiteX307" fmla="*/ 322377 w 2485572"/>
                <a:gd name="connsiteY307" fmla="*/ 518644 h 2538970"/>
                <a:gd name="connsiteX308" fmla="*/ 333455 w 2485572"/>
                <a:gd name="connsiteY308" fmla="*/ 510123 h 2538970"/>
                <a:gd name="connsiteX309" fmla="*/ 341976 w 2485572"/>
                <a:gd name="connsiteY309" fmla="*/ 482004 h 2538970"/>
                <a:gd name="connsiteX310" fmla="*/ 347372 w 2485572"/>
                <a:gd name="connsiteY310" fmla="*/ 476607 h 2538970"/>
                <a:gd name="connsiteX311" fmla="*/ 386853 w 2485572"/>
                <a:gd name="connsiteY311" fmla="*/ 459565 h 2538970"/>
                <a:gd name="connsiteX312" fmla="*/ 389409 w 2485572"/>
                <a:gd name="connsiteY312" fmla="*/ 454169 h 2538970"/>
                <a:gd name="connsiteX313" fmla="*/ 400770 w 2485572"/>
                <a:gd name="connsiteY313" fmla="*/ 434570 h 2538970"/>
                <a:gd name="connsiteX314" fmla="*/ 414688 w 2485572"/>
                <a:gd name="connsiteY314" fmla="*/ 392534 h 2538970"/>
                <a:gd name="connsiteX315" fmla="*/ 428890 w 2485572"/>
                <a:gd name="connsiteY315" fmla="*/ 341976 h 2538970"/>
                <a:gd name="connsiteX316" fmla="*/ 434286 w 2485572"/>
                <a:gd name="connsiteY316" fmla="*/ 255062 h 2538970"/>
                <a:gd name="connsiteX317" fmla="*/ 437127 w 2485572"/>
                <a:gd name="connsiteY317" fmla="*/ 252221 h 2538970"/>
                <a:gd name="connsiteX318" fmla="*/ 448488 w 2485572"/>
                <a:gd name="connsiteY318" fmla="*/ 235463 h 2538970"/>
                <a:gd name="connsiteX319" fmla="*/ 468086 w 2485572"/>
                <a:gd name="connsiteY319" fmla="*/ 221546 h 2538970"/>
                <a:gd name="connsiteX320" fmla="*/ 501602 w 2485572"/>
                <a:gd name="connsiteY320" fmla="*/ 215865 h 2538970"/>
                <a:gd name="connsiteX321" fmla="*/ 512964 w 2485572"/>
                <a:gd name="connsiteY321" fmla="*/ 213025 h 2538970"/>
                <a:gd name="connsiteX322" fmla="*/ 555000 w 2485572"/>
                <a:gd name="connsiteY322" fmla="*/ 187746 h 2538970"/>
                <a:gd name="connsiteX323" fmla="*/ 557557 w 2485572"/>
                <a:gd name="connsiteY323" fmla="*/ 182349 h 2538970"/>
                <a:gd name="connsiteX324" fmla="*/ 602434 w 2485572"/>
                <a:gd name="connsiteY324" fmla="*/ 131791 h 2538970"/>
                <a:gd name="connsiteX325" fmla="*/ 605274 w 2485572"/>
                <a:gd name="connsiteY325" fmla="*/ 123270 h 2538970"/>
                <a:gd name="connsiteX326" fmla="*/ 594197 w 2485572"/>
                <a:gd name="connsiteY326" fmla="*/ 70156 h 2538970"/>
                <a:gd name="connsiteX327" fmla="*/ 650151 w 2485572"/>
                <a:gd name="connsiteY327" fmla="*/ 92595 h 2538970"/>
                <a:gd name="connsiteX328" fmla="*/ 664069 w 2485572"/>
                <a:gd name="connsiteY328" fmla="*/ 92595 h 2538970"/>
                <a:gd name="connsiteX329" fmla="*/ 689348 w 2485572"/>
                <a:gd name="connsiteY329" fmla="*/ 98275 h 2538970"/>
                <a:gd name="connsiteX330" fmla="*/ 723148 w 2485572"/>
                <a:gd name="connsiteY330" fmla="*/ 89754 h 2538970"/>
                <a:gd name="connsiteX331" fmla="*/ 725704 w 2485572"/>
                <a:gd name="connsiteY331" fmla="*/ 92595 h 2538970"/>
                <a:gd name="connsiteX332" fmla="*/ 731385 w 2485572"/>
                <a:gd name="connsiteY332" fmla="*/ 92595 h 2538970"/>
                <a:gd name="connsiteX333" fmla="*/ 737065 w 2485572"/>
                <a:gd name="connsiteY333" fmla="*/ 95435 h 2538970"/>
                <a:gd name="connsiteX334" fmla="*/ 742746 w 2485572"/>
                <a:gd name="connsiteY334" fmla="*/ 95435 h 2538970"/>
                <a:gd name="connsiteX335" fmla="*/ 779102 w 2485572"/>
                <a:gd name="connsiteY335" fmla="*/ 75837 h 2538970"/>
                <a:gd name="connsiteX336" fmla="*/ 818299 w 2485572"/>
                <a:gd name="connsiteY336" fmla="*/ 39197 h 2538970"/>
                <a:gd name="connsiteX337" fmla="*/ 823980 w 2485572"/>
                <a:gd name="connsiteY337" fmla="*/ 33800 h 2538970"/>
                <a:gd name="connsiteX338" fmla="*/ 851815 w 2485572"/>
                <a:gd name="connsiteY338" fmla="*/ 19598 h 2538970"/>
                <a:gd name="connsiteX339" fmla="*/ 854655 w 2485572"/>
                <a:gd name="connsiteY339" fmla="*/ 14202 h 2538970"/>
                <a:gd name="connsiteX340" fmla="*/ 888455 w 2485572"/>
                <a:gd name="connsiteY340" fmla="*/ 8521 h 2538970"/>
                <a:gd name="connsiteX341" fmla="*/ 893852 w 2485572"/>
                <a:gd name="connsiteY341" fmla="*/ 11361 h 2538970"/>
                <a:gd name="connsiteX342" fmla="*/ 933332 w 2485572"/>
                <a:gd name="connsiteY342" fmla="*/ 36640 h 2538970"/>
                <a:gd name="connsiteX343" fmla="*/ 938729 w 2485572"/>
                <a:gd name="connsiteY343" fmla="*/ 42037 h 2538970"/>
                <a:gd name="connsiteX344" fmla="*/ 969689 w 2485572"/>
                <a:gd name="connsiteY344" fmla="*/ 61635 h 2538970"/>
                <a:gd name="connsiteX345" fmla="*/ 972529 w 2485572"/>
                <a:gd name="connsiteY345" fmla="*/ 64475 h 2538970"/>
                <a:gd name="connsiteX346" fmla="*/ 977925 w 2485572"/>
                <a:gd name="connsiteY346" fmla="*/ 67316 h 2538970"/>
                <a:gd name="connsiteX347" fmla="*/ 1011725 w 2485572"/>
                <a:gd name="connsiteY347" fmla="*/ 67316 h 2538970"/>
                <a:gd name="connsiteX348" fmla="*/ 1031324 w 2485572"/>
                <a:gd name="connsiteY348" fmla="*/ 64475 h 2538970"/>
                <a:gd name="connsiteX349" fmla="*/ 1042401 w 2485572"/>
                <a:gd name="connsiteY349" fmla="*/ 64475 h 2538970"/>
                <a:gd name="connsiteX350" fmla="*/ 1104036 w 2485572"/>
                <a:gd name="connsiteY350" fmla="*/ 70156 h 2538970"/>
                <a:gd name="connsiteX351" fmla="*/ 1109717 w 2485572"/>
                <a:gd name="connsiteY351" fmla="*/ 75837 h 2538970"/>
                <a:gd name="connsiteX352" fmla="*/ 1118238 w 2485572"/>
                <a:gd name="connsiteY352" fmla="*/ 81233 h 2538970"/>
                <a:gd name="connsiteX353" fmla="*/ 1121078 w 2485572"/>
                <a:gd name="connsiteY353" fmla="*/ 84074 h 2538970"/>
                <a:gd name="connsiteX354" fmla="*/ 1143517 w 2485572"/>
                <a:gd name="connsiteY354" fmla="*/ 95435 h 2538970"/>
                <a:gd name="connsiteX355" fmla="*/ 1151754 w 2485572"/>
                <a:gd name="connsiteY355" fmla="*/ 100832 h 2538970"/>
                <a:gd name="connsiteX356" fmla="*/ 1171352 w 2485572"/>
                <a:gd name="connsiteY356" fmla="*/ 100832 h 2538970"/>
                <a:gd name="connsiteX357" fmla="*/ 1174192 w 2485572"/>
                <a:gd name="connsiteY357" fmla="*/ 98275 h 2538970"/>
                <a:gd name="connsiteX358" fmla="*/ 1188110 w 2485572"/>
                <a:gd name="connsiteY358" fmla="*/ 89754 h 2538970"/>
                <a:gd name="connsiteX359" fmla="*/ 1193791 w 2485572"/>
                <a:gd name="connsiteY359" fmla="*/ 84074 h 2538970"/>
                <a:gd name="connsiteX360" fmla="*/ 1238668 w 2485572"/>
                <a:gd name="connsiteY360" fmla="*/ 75837 h 2538970"/>
                <a:gd name="connsiteX361" fmla="*/ 1244348 w 2485572"/>
                <a:gd name="connsiteY361" fmla="*/ 78677 h 2538970"/>
                <a:gd name="connsiteX362" fmla="*/ 1272184 w 2485572"/>
                <a:gd name="connsiteY362" fmla="*/ 75837 h 2538970"/>
                <a:gd name="connsiteX363" fmla="*/ 1280705 w 2485572"/>
                <a:gd name="connsiteY363" fmla="*/ 72996 h 2538970"/>
                <a:gd name="connsiteX364" fmla="*/ 1286385 w 2485572"/>
                <a:gd name="connsiteY364" fmla="*/ 72996 h 2538970"/>
                <a:gd name="connsiteX365" fmla="*/ 1348020 w 2485572"/>
                <a:gd name="connsiteY365" fmla="*/ 50558 h 2538970"/>
                <a:gd name="connsiteX366" fmla="*/ 1350861 w 2485572"/>
                <a:gd name="connsiteY366" fmla="*/ 50558 h 2538970"/>
                <a:gd name="connsiteX367" fmla="*/ 1392898 w 2485572"/>
                <a:gd name="connsiteY367" fmla="*/ 39197 h 2538970"/>
                <a:gd name="connsiteX368" fmla="*/ 1406815 w 2485572"/>
                <a:gd name="connsiteY368" fmla="*/ 39197 h 2538970"/>
                <a:gd name="connsiteX369" fmla="*/ 1459929 w 2485572"/>
                <a:gd name="connsiteY369" fmla="*/ 36640 h 2538970"/>
                <a:gd name="connsiteX370" fmla="*/ 1468450 w 2485572"/>
                <a:gd name="connsiteY370" fmla="*/ 36640 h 2538970"/>
                <a:gd name="connsiteX371" fmla="*/ 1474131 w 2485572"/>
                <a:gd name="connsiteY371" fmla="*/ 33800 h 2538970"/>
                <a:gd name="connsiteX372" fmla="*/ 1479528 w 2485572"/>
                <a:gd name="connsiteY372" fmla="*/ 30960 h 2538970"/>
                <a:gd name="connsiteX373" fmla="*/ 1485208 w 2485572"/>
                <a:gd name="connsiteY373" fmla="*/ 30960 h 2538970"/>
                <a:gd name="connsiteX374" fmla="*/ 1544003 w 2485572"/>
                <a:gd name="connsiteY374" fmla="*/ 16758 h 2538970"/>
                <a:gd name="connsiteX375" fmla="*/ 1549684 w 2485572"/>
                <a:gd name="connsiteY375" fmla="*/ 14202 h 2538970"/>
                <a:gd name="connsiteX376" fmla="*/ 1555364 w 2485572"/>
                <a:gd name="connsiteY376" fmla="*/ 14202 h 2538970"/>
                <a:gd name="connsiteX377" fmla="*/ 1563601 w 2485572"/>
                <a:gd name="connsiteY377" fmla="*/ 11361 h 2538970"/>
                <a:gd name="connsiteX378" fmla="*/ 1614159 w 2485572"/>
                <a:gd name="connsiteY378" fmla="*/ 22439 h 2538970"/>
                <a:gd name="connsiteX379" fmla="*/ 1619840 w 2485572"/>
                <a:gd name="connsiteY379" fmla="*/ 19598 h 2538970"/>
                <a:gd name="connsiteX380" fmla="*/ 1630917 w 2485572"/>
                <a:gd name="connsiteY380" fmla="*/ 16758 h 2538970"/>
                <a:gd name="connsiteX381" fmla="*/ 1645119 w 2485572"/>
                <a:gd name="connsiteY381" fmla="*/ 8521 h 2538970"/>
                <a:gd name="connsiteX382" fmla="*/ 1653356 w 2485572"/>
                <a:gd name="connsiteY382" fmla="*/ 5681 h 2538970"/>
                <a:gd name="connsiteX383" fmla="*/ 1689712 w 2485572"/>
                <a:gd name="connsiteY383" fmla="*/ 0 h 2538970"/>
                <a:gd name="connsiteX384" fmla="*/ 1698233 w 2485572"/>
                <a:gd name="connsiteY384" fmla="*/ 11361 h 2538970"/>
                <a:gd name="connsiteX385" fmla="*/ 1703914 w 2485572"/>
                <a:gd name="connsiteY385" fmla="*/ 14202 h 2538970"/>
                <a:gd name="connsiteX386" fmla="*/ 1709310 w 2485572"/>
                <a:gd name="connsiteY386" fmla="*/ 16758 h 2538970"/>
                <a:gd name="connsiteX387" fmla="*/ 1717831 w 2485572"/>
                <a:gd name="connsiteY387" fmla="*/ 16758 h 2538970"/>
                <a:gd name="connsiteX388" fmla="*/ 1757028 w 2485572"/>
                <a:gd name="connsiteY388" fmla="*/ 22439 h 2538970"/>
                <a:gd name="connsiteX389" fmla="*/ 1762708 w 2485572"/>
                <a:gd name="connsiteY389" fmla="*/ 25279 h 2538970"/>
                <a:gd name="connsiteX390" fmla="*/ 1768389 w 2485572"/>
                <a:gd name="connsiteY390" fmla="*/ 25279 h 2538970"/>
                <a:gd name="connsiteX391" fmla="*/ 1787987 w 2485572"/>
                <a:gd name="connsiteY391" fmla="*/ 33800 h 2538970"/>
                <a:gd name="connsiteX392" fmla="*/ 1793384 w 2485572"/>
                <a:gd name="connsiteY392" fmla="*/ 33800 h 2538970"/>
                <a:gd name="connsiteX393" fmla="*/ 1801905 w 2485572"/>
                <a:gd name="connsiteY393" fmla="*/ 36640 h 2538970"/>
                <a:gd name="connsiteX394" fmla="*/ 1835421 w 2485572"/>
                <a:gd name="connsiteY394" fmla="*/ 42037 h 2538970"/>
                <a:gd name="connsiteX395" fmla="*/ 1891659 w 2485572"/>
                <a:gd name="connsiteY395" fmla="*/ 61635 h 2538970"/>
                <a:gd name="connsiteX396" fmla="*/ 1897340 w 2485572"/>
                <a:gd name="connsiteY396" fmla="*/ 64475 h 2538970"/>
                <a:gd name="connsiteX397" fmla="*/ 1899896 w 2485572"/>
                <a:gd name="connsiteY397" fmla="*/ 67316 h 2538970"/>
                <a:gd name="connsiteX398" fmla="*/ 1944774 w 2485572"/>
                <a:gd name="connsiteY398" fmla="*/ 123270 h 2538970"/>
                <a:gd name="connsiteX399" fmla="*/ 1947614 w 2485572"/>
                <a:gd name="connsiteY399" fmla="*/ 128951 h 2538970"/>
                <a:gd name="connsiteX400" fmla="*/ 1950454 w 2485572"/>
                <a:gd name="connsiteY400" fmla="*/ 131791 h 2538970"/>
                <a:gd name="connsiteX401" fmla="*/ 1956135 w 2485572"/>
                <a:gd name="connsiteY401" fmla="*/ 140312 h 2538970"/>
                <a:gd name="connsiteX402" fmla="*/ 1958975 w 2485572"/>
                <a:gd name="connsiteY402" fmla="*/ 145709 h 2538970"/>
                <a:gd name="connsiteX403" fmla="*/ 1961532 w 2485572"/>
                <a:gd name="connsiteY403" fmla="*/ 154230 h 2538970"/>
                <a:gd name="connsiteX404" fmla="*/ 1998172 w 2485572"/>
                <a:gd name="connsiteY404" fmla="*/ 204788 h 2538970"/>
                <a:gd name="connsiteX405" fmla="*/ 2003569 w 2485572"/>
                <a:gd name="connsiteY405" fmla="*/ 207344 h 2538970"/>
                <a:gd name="connsiteX406" fmla="*/ 2009249 w 2485572"/>
                <a:gd name="connsiteY406" fmla="*/ 210184 h 2538970"/>
                <a:gd name="connsiteX407" fmla="*/ 2017770 w 2485572"/>
                <a:gd name="connsiteY407" fmla="*/ 210184 h 2538970"/>
                <a:gd name="connsiteX408" fmla="*/ 2026007 w 2485572"/>
                <a:gd name="connsiteY408" fmla="*/ 213025 h 2538970"/>
                <a:gd name="connsiteX409" fmla="*/ 2037368 w 2485572"/>
                <a:gd name="connsiteY409" fmla="*/ 215865 h 2538970"/>
                <a:gd name="connsiteX410" fmla="*/ 2099003 w 2485572"/>
                <a:gd name="connsiteY410" fmla="*/ 221546 h 2538970"/>
                <a:gd name="connsiteX411" fmla="*/ 2104684 w 2485572"/>
                <a:gd name="connsiteY411" fmla="*/ 224386 h 2538970"/>
                <a:gd name="connsiteX412" fmla="*/ 2112921 w 2485572"/>
                <a:gd name="connsiteY412" fmla="*/ 224386 h 2538970"/>
                <a:gd name="connsiteX413" fmla="*/ 2124283 w 2485572"/>
                <a:gd name="connsiteY413" fmla="*/ 229783 h 2538970"/>
                <a:gd name="connsiteX414" fmla="*/ 2177397 w 2485572"/>
                <a:gd name="connsiteY414" fmla="*/ 229783 h 2538970"/>
                <a:gd name="connsiteX415" fmla="*/ 2185918 w 2485572"/>
                <a:gd name="connsiteY415" fmla="*/ 232623 h 2538970"/>
                <a:gd name="connsiteX416" fmla="*/ 2213753 w 2485572"/>
                <a:gd name="connsiteY416" fmla="*/ 226942 h 2538970"/>
                <a:gd name="connsiteX417" fmla="*/ 2219434 w 2485572"/>
                <a:gd name="connsiteY417" fmla="*/ 224386 h 2538970"/>
                <a:gd name="connsiteX418" fmla="*/ 2241872 w 2485572"/>
                <a:gd name="connsiteY418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95270 w 2485572"/>
                <a:gd name="connsiteY70" fmla="*/ 2199835 h 2538970"/>
                <a:gd name="connsiteX71" fmla="*/ 2295270 w 2485572"/>
                <a:gd name="connsiteY71" fmla="*/ 2205516 h 2538970"/>
                <a:gd name="connsiteX72" fmla="*/ 2297827 w 2485572"/>
                <a:gd name="connsiteY72" fmla="*/ 2211196 h 2538970"/>
                <a:gd name="connsiteX73" fmla="*/ 2295270 w 2485572"/>
                <a:gd name="connsiteY73" fmla="*/ 2216593 h 2538970"/>
                <a:gd name="connsiteX74" fmla="*/ 2275388 w 2485572"/>
                <a:gd name="connsiteY74" fmla="*/ 2272832 h 2538970"/>
                <a:gd name="connsiteX75" fmla="*/ 2275388 w 2485572"/>
                <a:gd name="connsiteY75" fmla="*/ 2278512 h 2538970"/>
                <a:gd name="connsiteX76" fmla="*/ 2272832 w 2485572"/>
                <a:gd name="connsiteY76" fmla="*/ 2283909 h 2538970"/>
                <a:gd name="connsiteX77" fmla="*/ 2269991 w 2485572"/>
                <a:gd name="connsiteY77" fmla="*/ 2312028 h 2538970"/>
                <a:gd name="connsiteX78" fmla="*/ 2269991 w 2485572"/>
                <a:gd name="connsiteY78" fmla="*/ 2317709 h 2538970"/>
                <a:gd name="connsiteX79" fmla="*/ 2278228 w 2485572"/>
                <a:gd name="connsiteY79" fmla="*/ 2345544 h 2538970"/>
                <a:gd name="connsiteX80" fmla="*/ 2281069 w 2485572"/>
                <a:gd name="connsiteY80" fmla="*/ 2354065 h 2538970"/>
                <a:gd name="connsiteX81" fmla="*/ 2283909 w 2485572"/>
                <a:gd name="connsiteY81" fmla="*/ 2356905 h 2538970"/>
                <a:gd name="connsiteX82" fmla="*/ 2289590 w 2485572"/>
                <a:gd name="connsiteY82" fmla="*/ 2365142 h 2538970"/>
                <a:gd name="connsiteX83" fmla="*/ 2278228 w 2485572"/>
                <a:gd name="connsiteY83" fmla="*/ 2396102 h 2538970"/>
                <a:gd name="connsiteX84" fmla="*/ 2275388 w 2485572"/>
                <a:gd name="connsiteY84" fmla="*/ 2401782 h 2538970"/>
                <a:gd name="connsiteX85" fmla="*/ 2258630 w 2485572"/>
                <a:gd name="connsiteY85" fmla="*/ 2429618 h 2538970"/>
                <a:gd name="connsiteX86" fmla="*/ 2255790 w 2485572"/>
                <a:gd name="connsiteY86" fmla="*/ 2435298 h 2538970"/>
                <a:gd name="connsiteX87" fmla="*/ 2253233 w 2485572"/>
                <a:gd name="connsiteY87" fmla="*/ 2463418 h 2538970"/>
                <a:gd name="connsiteX88" fmla="*/ 2258630 w 2485572"/>
                <a:gd name="connsiteY88" fmla="*/ 2483016 h 2538970"/>
                <a:gd name="connsiteX89" fmla="*/ 2258630 w 2485572"/>
                <a:gd name="connsiteY89" fmla="*/ 2488413 h 2538970"/>
                <a:gd name="connsiteX90" fmla="*/ 2239032 w 2485572"/>
                <a:gd name="connsiteY90" fmla="*/ 2513691 h 2538970"/>
                <a:gd name="connsiteX91" fmla="*/ 2236191 w 2485572"/>
                <a:gd name="connsiteY91" fmla="*/ 2522213 h 2538970"/>
                <a:gd name="connsiteX92" fmla="*/ 2225114 w 2485572"/>
                <a:gd name="connsiteY92" fmla="*/ 2538970 h 2538970"/>
                <a:gd name="connsiteX93" fmla="*/ 2216593 w 2485572"/>
                <a:gd name="connsiteY93" fmla="*/ 2538970 h 2538970"/>
                <a:gd name="connsiteX94" fmla="*/ 2191314 w 2485572"/>
                <a:gd name="connsiteY94" fmla="*/ 2530449 h 2538970"/>
                <a:gd name="connsiteX95" fmla="*/ 2185918 w 2485572"/>
                <a:gd name="connsiteY95" fmla="*/ 2525053 h 2538970"/>
                <a:gd name="connsiteX96" fmla="*/ 2174556 w 2485572"/>
                <a:gd name="connsiteY96" fmla="*/ 2502614 h 2538970"/>
                <a:gd name="connsiteX97" fmla="*/ 2154958 w 2485572"/>
                <a:gd name="connsiteY97" fmla="*/ 2480175 h 2538970"/>
                <a:gd name="connsiteX98" fmla="*/ 2154958 w 2485572"/>
                <a:gd name="connsiteY98" fmla="*/ 2471655 h 2538970"/>
                <a:gd name="connsiteX99" fmla="*/ 2152118 w 2485572"/>
                <a:gd name="connsiteY99" fmla="*/ 2452056 h 2538970"/>
                <a:gd name="connsiteX100" fmla="*/ 2143881 w 2485572"/>
                <a:gd name="connsiteY100" fmla="*/ 2418540 h 2538970"/>
                <a:gd name="connsiteX101" fmla="*/ 2143881 w 2485572"/>
                <a:gd name="connsiteY101" fmla="*/ 2415700 h 2538970"/>
                <a:gd name="connsiteX102" fmla="*/ 2138200 w 2485572"/>
                <a:gd name="connsiteY102" fmla="*/ 2396102 h 2538970"/>
                <a:gd name="connsiteX103" fmla="*/ 2135360 w 2485572"/>
                <a:gd name="connsiteY103" fmla="*/ 2393261 h 2538970"/>
                <a:gd name="connsiteX104" fmla="*/ 2129679 w 2485572"/>
                <a:gd name="connsiteY104" fmla="*/ 2390421 h 2538970"/>
                <a:gd name="connsiteX105" fmla="*/ 2099003 w 2485572"/>
                <a:gd name="connsiteY105" fmla="*/ 2387581 h 2538970"/>
                <a:gd name="connsiteX106" fmla="*/ 2087642 w 2485572"/>
                <a:gd name="connsiteY106" fmla="*/ 2384740 h 2538970"/>
                <a:gd name="connsiteX107" fmla="*/ 2070884 w 2485572"/>
                <a:gd name="connsiteY107" fmla="*/ 2376504 h 2538970"/>
                <a:gd name="connsiteX108" fmla="*/ 2068044 w 2485572"/>
                <a:gd name="connsiteY108" fmla="*/ 2370823 h 2538970"/>
                <a:gd name="connsiteX109" fmla="*/ 2051286 w 2485572"/>
                <a:gd name="connsiteY109" fmla="*/ 2354065 h 2538970"/>
                <a:gd name="connsiteX110" fmla="*/ 2048446 w 2485572"/>
                <a:gd name="connsiteY110" fmla="*/ 2348384 h 2538970"/>
                <a:gd name="connsiteX111" fmla="*/ 2043049 w 2485572"/>
                <a:gd name="connsiteY111" fmla="*/ 2325946 h 2538970"/>
                <a:gd name="connsiteX112" fmla="*/ 2014930 w 2485572"/>
                <a:gd name="connsiteY112" fmla="*/ 2300667 h 2538970"/>
                <a:gd name="connsiteX113" fmla="*/ 1986810 w 2485572"/>
                <a:gd name="connsiteY113" fmla="*/ 2300667 h 2538970"/>
                <a:gd name="connsiteX114" fmla="*/ 1956135 w 2485572"/>
                <a:gd name="connsiteY114" fmla="*/ 2303507 h 2538970"/>
                <a:gd name="connsiteX115" fmla="*/ 1950454 w 2485572"/>
                <a:gd name="connsiteY115" fmla="*/ 2300667 h 2538970"/>
                <a:gd name="connsiteX116" fmla="*/ 1928016 w 2485572"/>
                <a:gd name="connsiteY116" fmla="*/ 2278512 h 2538970"/>
                <a:gd name="connsiteX117" fmla="*/ 1925175 w 2485572"/>
                <a:gd name="connsiteY117" fmla="*/ 2272832 h 2538970"/>
                <a:gd name="connsiteX118" fmla="*/ 1885979 w 2485572"/>
                <a:gd name="connsiteY118" fmla="*/ 2261470 h 2538970"/>
                <a:gd name="connsiteX119" fmla="*/ 1872061 w 2485572"/>
                <a:gd name="connsiteY119" fmla="*/ 2222273 h 2538970"/>
                <a:gd name="connsiteX120" fmla="*/ 1869221 w 2485572"/>
                <a:gd name="connsiteY120" fmla="*/ 2194438 h 2538970"/>
                <a:gd name="connsiteX121" fmla="*/ 1869221 w 2485572"/>
                <a:gd name="connsiteY121" fmla="*/ 2185917 h 2538970"/>
                <a:gd name="connsiteX122" fmla="*/ 1863540 w 2485572"/>
                <a:gd name="connsiteY122" fmla="*/ 2163479 h 2538970"/>
                <a:gd name="connsiteX123" fmla="*/ 1860700 w 2485572"/>
                <a:gd name="connsiteY123" fmla="*/ 2154958 h 2538970"/>
                <a:gd name="connsiteX124" fmla="*/ 1855303 w 2485572"/>
                <a:gd name="connsiteY124" fmla="*/ 2152402 h 2538970"/>
                <a:gd name="connsiteX125" fmla="*/ 1813266 w 2485572"/>
                <a:gd name="connsiteY125" fmla="*/ 2166319 h 2538970"/>
                <a:gd name="connsiteX126" fmla="*/ 1810426 w 2485572"/>
                <a:gd name="connsiteY126" fmla="*/ 2177397 h 2538970"/>
                <a:gd name="connsiteX127" fmla="*/ 1818663 w 2485572"/>
                <a:gd name="connsiteY127" fmla="*/ 2194438 h 2538970"/>
                <a:gd name="connsiteX128" fmla="*/ 1818663 w 2485572"/>
                <a:gd name="connsiteY128" fmla="*/ 2211196 h 2538970"/>
                <a:gd name="connsiteX129" fmla="*/ 1813266 w 2485572"/>
                <a:gd name="connsiteY129" fmla="*/ 2214037 h 2538970"/>
                <a:gd name="connsiteX130" fmla="*/ 1776626 w 2485572"/>
                <a:gd name="connsiteY130" fmla="*/ 2208356 h 2538970"/>
                <a:gd name="connsiteX131" fmla="*/ 1771230 w 2485572"/>
                <a:gd name="connsiteY131" fmla="*/ 2205516 h 2538970"/>
                <a:gd name="connsiteX132" fmla="*/ 1762708 w 2485572"/>
                <a:gd name="connsiteY132" fmla="*/ 2202676 h 2538970"/>
                <a:gd name="connsiteX133" fmla="*/ 1748791 w 2485572"/>
                <a:gd name="connsiteY133" fmla="*/ 2202676 h 2538970"/>
                <a:gd name="connsiteX134" fmla="*/ 1740270 w 2485572"/>
                <a:gd name="connsiteY134" fmla="*/ 2194438 h 2538970"/>
                <a:gd name="connsiteX135" fmla="*/ 1731749 w 2485572"/>
                <a:gd name="connsiteY135" fmla="*/ 2188758 h 2538970"/>
                <a:gd name="connsiteX136" fmla="*/ 1723512 w 2485572"/>
                <a:gd name="connsiteY136" fmla="*/ 2174556 h 2538970"/>
                <a:gd name="connsiteX137" fmla="*/ 1703914 w 2485572"/>
                <a:gd name="connsiteY137" fmla="*/ 2169159 h 2538970"/>
                <a:gd name="connsiteX138" fmla="*/ 1698233 w 2485572"/>
                <a:gd name="connsiteY138" fmla="*/ 2166319 h 2538970"/>
                <a:gd name="connsiteX139" fmla="*/ 1692552 w 2485572"/>
                <a:gd name="connsiteY139" fmla="*/ 2163479 h 2538970"/>
                <a:gd name="connsiteX140" fmla="*/ 1656196 w 2485572"/>
                <a:gd name="connsiteY140" fmla="*/ 2160638 h 2538970"/>
                <a:gd name="connsiteX141" fmla="*/ 1647675 w 2485572"/>
                <a:gd name="connsiteY141" fmla="*/ 2163479 h 2538970"/>
                <a:gd name="connsiteX142" fmla="*/ 1605638 w 2485572"/>
                <a:gd name="connsiteY142" fmla="*/ 2169159 h 2538970"/>
                <a:gd name="connsiteX143" fmla="*/ 1600242 w 2485572"/>
                <a:gd name="connsiteY143" fmla="*/ 2169159 h 2538970"/>
                <a:gd name="connsiteX144" fmla="*/ 1566442 w 2485572"/>
                <a:gd name="connsiteY144" fmla="*/ 2146721 h 2538970"/>
                <a:gd name="connsiteX145" fmla="*/ 1563601 w 2485572"/>
                <a:gd name="connsiteY145" fmla="*/ 2143881 h 2538970"/>
                <a:gd name="connsiteX146" fmla="*/ 1561045 w 2485572"/>
                <a:gd name="connsiteY146" fmla="*/ 2141040 h 2538970"/>
                <a:gd name="connsiteX147" fmla="*/ 1541447 w 2485572"/>
                <a:gd name="connsiteY147" fmla="*/ 2112921 h 2538970"/>
                <a:gd name="connsiteX148" fmla="*/ 1535766 w 2485572"/>
                <a:gd name="connsiteY148" fmla="*/ 2107524 h 2538970"/>
                <a:gd name="connsiteX149" fmla="*/ 1501966 w 2485572"/>
                <a:gd name="connsiteY149" fmla="*/ 2090482 h 2538970"/>
                <a:gd name="connsiteX150" fmla="*/ 1496570 w 2485572"/>
                <a:gd name="connsiteY150" fmla="*/ 2087926 h 2538970"/>
                <a:gd name="connsiteX151" fmla="*/ 1493729 w 2485572"/>
                <a:gd name="connsiteY151" fmla="*/ 2085086 h 2538970"/>
                <a:gd name="connsiteX152" fmla="*/ 1488049 w 2485572"/>
                <a:gd name="connsiteY152" fmla="*/ 2082245 h 2538970"/>
                <a:gd name="connsiteX153" fmla="*/ 1426413 w 2485572"/>
                <a:gd name="connsiteY153" fmla="*/ 2059807 h 2538970"/>
                <a:gd name="connsiteX154" fmla="*/ 1364778 w 2485572"/>
                <a:gd name="connsiteY154" fmla="*/ 2056966 h 2538970"/>
                <a:gd name="connsiteX155" fmla="*/ 1336659 w 2485572"/>
                <a:gd name="connsiteY155" fmla="*/ 2048445 h 2538970"/>
                <a:gd name="connsiteX156" fmla="*/ 1311380 w 2485572"/>
                <a:gd name="connsiteY156" fmla="*/ 2034528 h 2538970"/>
                <a:gd name="connsiteX157" fmla="*/ 1305983 w 2485572"/>
                <a:gd name="connsiteY157" fmla="*/ 2031688 h 2538970"/>
                <a:gd name="connsiteX158" fmla="*/ 1303143 w 2485572"/>
                <a:gd name="connsiteY158" fmla="*/ 2026291 h 2538970"/>
                <a:gd name="connsiteX159" fmla="*/ 1300303 w 2485572"/>
                <a:gd name="connsiteY159" fmla="*/ 2023451 h 2538970"/>
                <a:gd name="connsiteX160" fmla="*/ 1266787 w 2485572"/>
                <a:gd name="connsiteY160" fmla="*/ 2006409 h 2538970"/>
                <a:gd name="connsiteX161" fmla="*/ 1255426 w 2485572"/>
                <a:gd name="connsiteY161" fmla="*/ 2006409 h 2538970"/>
                <a:gd name="connsiteX162" fmla="*/ 1238668 w 2485572"/>
                <a:gd name="connsiteY162" fmla="*/ 2001012 h 2538970"/>
                <a:gd name="connsiteX163" fmla="*/ 1232987 w 2485572"/>
                <a:gd name="connsiteY163" fmla="*/ 2001012 h 2538970"/>
                <a:gd name="connsiteX164" fmla="*/ 1216229 w 2485572"/>
                <a:gd name="connsiteY164" fmla="*/ 1995331 h 2538970"/>
                <a:gd name="connsiteX165" fmla="*/ 1213389 w 2485572"/>
                <a:gd name="connsiteY165" fmla="*/ 1992491 h 2538970"/>
                <a:gd name="connsiteX166" fmla="*/ 1185554 w 2485572"/>
                <a:gd name="connsiteY166" fmla="*/ 1984254 h 2538970"/>
                <a:gd name="connsiteX167" fmla="*/ 1179873 w 2485572"/>
                <a:gd name="connsiteY167" fmla="*/ 1984254 h 2538970"/>
                <a:gd name="connsiteX168" fmla="*/ 1157434 w 2485572"/>
                <a:gd name="connsiteY168" fmla="*/ 1981414 h 2538970"/>
                <a:gd name="connsiteX169" fmla="*/ 1109717 w 2485572"/>
                <a:gd name="connsiteY169" fmla="*/ 1947614 h 2538970"/>
                <a:gd name="connsiteX170" fmla="*/ 1098639 w 2485572"/>
                <a:gd name="connsiteY170" fmla="*/ 1944774 h 2538970"/>
                <a:gd name="connsiteX171" fmla="*/ 1067680 w 2485572"/>
                <a:gd name="connsiteY171" fmla="*/ 1919779 h 2538970"/>
                <a:gd name="connsiteX172" fmla="*/ 1056603 w 2485572"/>
                <a:gd name="connsiteY172" fmla="*/ 1888819 h 2538970"/>
                <a:gd name="connsiteX173" fmla="*/ 1053762 w 2485572"/>
                <a:gd name="connsiteY173" fmla="*/ 1880298 h 2538970"/>
                <a:gd name="connsiteX174" fmla="*/ 1022803 w 2485572"/>
                <a:gd name="connsiteY174" fmla="*/ 1860700 h 2538970"/>
                <a:gd name="connsiteX175" fmla="*/ 1019962 w 2485572"/>
                <a:gd name="connsiteY175" fmla="*/ 1858143 h 2538970"/>
                <a:gd name="connsiteX176" fmla="*/ 1006045 w 2485572"/>
                <a:gd name="connsiteY176" fmla="*/ 1824343 h 2538970"/>
                <a:gd name="connsiteX177" fmla="*/ 1006045 w 2485572"/>
                <a:gd name="connsiteY177" fmla="*/ 1813266 h 2538970"/>
                <a:gd name="connsiteX178" fmla="*/ 1011725 w 2485572"/>
                <a:gd name="connsiteY178" fmla="*/ 1793668 h 2538970"/>
                <a:gd name="connsiteX179" fmla="*/ 1019962 w 2485572"/>
                <a:gd name="connsiteY179" fmla="*/ 1768389 h 2538970"/>
                <a:gd name="connsiteX180" fmla="*/ 1025643 w 2485572"/>
                <a:gd name="connsiteY180" fmla="*/ 1737429 h 2538970"/>
                <a:gd name="connsiteX181" fmla="*/ 1025643 w 2485572"/>
                <a:gd name="connsiteY181" fmla="*/ 1723512 h 2538970"/>
                <a:gd name="connsiteX182" fmla="*/ 1019962 w 2485572"/>
                <a:gd name="connsiteY182" fmla="*/ 1720671 h 2538970"/>
                <a:gd name="connsiteX183" fmla="*/ 1014566 w 2485572"/>
                <a:gd name="connsiteY183" fmla="*/ 1712435 h 2538970"/>
                <a:gd name="connsiteX184" fmla="*/ 1011725 w 2485572"/>
                <a:gd name="connsiteY184" fmla="*/ 1709594 h 2538970"/>
                <a:gd name="connsiteX185" fmla="*/ 983606 w 2485572"/>
                <a:gd name="connsiteY185" fmla="*/ 1692552 h 2538970"/>
                <a:gd name="connsiteX186" fmla="*/ 977925 w 2485572"/>
                <a:gd name="connsiteY186" fmla="*/ 1692552 h 2538970"/>
                <a:gd name="connsiteX187" fmla="*/ 950090 w 2485572"/>
                <a:gd name="connsiteY187" fmla="*/ 1653356 h 2538970"/>
                <a:gd name="connsiteX188" fmla="*/ 950090 w 2485572"/>
                <a:gd name="connsiteY188" fmla="*/ 1639438 h 2538970"/>
                <a:gd name="connsiteX189" fmla="*/ 952931 w 2485572"/>
                <a:gd name="connsiteY189" fmla="*/ 1636598 h 2538970"/>
                <a:gd name="connsiteX190" fmla="*/ 975369 w 2485572"/>
                <a:gd name="connsiteY190" fmla="*/ 1597401 h 2538970"/>
                <a:gd name="connsiteX191" fmla="*/ 980766 w 2485572"/>
                <a:gd name="connsiteY191" fmla="*/ 1591721 h 2538970"/>
                <a:gd name="connsiteX192" fmla="*/ 1017406 w 2485572"/>
                <a:gd name="connsiteY192" fmla="*/ 1561045 h 2538970"/>
                <a:gd name="connsiteX193" fmla="*/ 1022803 w 2485572"/>
                <a:gd name="connsiteY193" fmla="*/ 1558205 h 2538970"/>
                <a:gd name="connsiteX194" fmla="*/ 1025643 w 2485572"/>
                <a:gd name="connsiteY194" fmla="*/ 1555364 h 2538970"/>
                <a:gd name="connsiteX195" fmla="*/ 1031324 w 2485572"/>
                <a:gd name="connsiteY195" fmla="*/ 1549684 h 2538970"/>
                <a:gd name="connsiteX196" fmla="*/ 1293866 w 2485572"/>
                <a:gd name="connsiteY196" fmla="*/ 1680648 h 2538970"/>
                <a:gd name="connsiteX197" fmla="*/ 1455791 w 2485572"/>
                <a:gd name="connsiteY197" fmla="*/ 1685410 h 2538970"/>
                <a:gd name="connsiteX198" fmla="*/ 1289417 w 2485572"/>
                <a:gd name="connsiteY198" fmla="*/ 1536685 h 2538970"/>
                <a:gd name="connsiteX199" fmla="*/ 1061999 w 2485572"/>
                <a:gd name="connsiteY199" fmla="*/ 1465610 h 2538970"/>
                <a:gd name="connsiteX200" fmla="*/ 1061999 w 2485572"/>
                <a:gd name="connsiteY200" fmla="*/ 1429254 h 2538970"/>
                <a:gd name="connsiteX201" fmla="*/ 1048082 w 2485572"/>
                <a:gd name="connsiteY201" fmla="*/ 1403975 h 2538970"/>
                <a:gd name="connsiteX202" fmla="*/ 1022803 w 2485572"/>
                <a:gd name="connsiteY202" fmla="*/ 1387217 h 2538970"/>
                <a:gd name="connsiteX203" fmla="*/ 1011725 w 2485572"/>
                <a:gd name="connsiteY203" fmla="*/ 1381536 h 2538970"/>
                <a:gd name="connsiteX204" fmla="*/ 1000364 w 2485572"/>
                <a:gd name="connsiteY204" fmla="*/ 1381536 h 2538970"/>
                <a:gd name="connsiteX205" fmla="*/ 961167 w 2485572"/>
                <a:gd name="connsiteY205" fmla="*/ 1376140 h 2538970"/>
                <a:gd name="connsiteX206" fmla="*/ 924811 w 2485572"/>
                <a:gd name="connsiteY206" fmla="*/ 1367618 h 2538970"/>
                <a:gd name="connsiteX207" fmla="*/ 919131 w 2485572"/>
                <a:gd name="connsiteY207" fmla="*/ 1367618 h 2538970"/>
                <a:gd name="connsiteX208" fmla="*/ 913450 w 2485572"/>
                <a:gd name="connsiteY208" fmla="*/ 1364778 h 2538970"/>
                <a:gd name="connsiteX209" fmla="*/ 908053 w 2485572"/>
                <a:gd name="connsiteY209" fmla="*/ 1364778 h 2538970"/>
                <a:gd name="connsiteX210" fmla="*/ 877094 w 2485572"/>
                <a:gd name="connsiteY210" fmla="*/ 1381536 h 2538970"/>
                <a:gd name="connsiteX211" fmla="*/ 868857 w 2485572"/>
                <a:gd name="connsiteY211" fmla="*/ 1390057 h 2538970"/>
                <a:gd name="connsiteX212" fmla="*/ 835057 w 2485572"/>
                <a:gd name="connsiteY212" fmla="*/ 1434934 h 2538970"/>
                <a:gd name="connsiteX213" fmla="*/ 832217 w 2485572"/>
                <a:gd name="connsiteY213" fmla="*/ 1440331 h 2538970"/>
                <a:gd name="connsiteX214" fmla="*/ 832217 w 2485572"/>
                <a:gd name="connsiteY214" fmla="*/ 1446012 h 2538970"/>
                <a:gd name="connsiteX215" fmla="*/ 767741 w 2485572"/>
                <a:gd name="connsiteY215" fmla="*/ 1513327 h 2538970"/>
                <a:gd name="connsiteX216" fmla="*/ 711787 w 2485572"/>
                <a:gd name="connsiteY216" fmla="*/ 1535766 h 2538970"/>
                <a:gd name="connsiteX217" fmla="*/ 686508 w 2485572"/>
                <a:gd name="connsiteY217" fmla="*/ 1541447 h 2538970"/>
                <a:gd name="connsiteX218" fmla="*/ 661513 w 2485572"/>
                <a:gd name="connsiteY218" fmla="*/ 1549684 h 2538970"/>
                <a:gd name="connsiteX219" fmla="*/ 658672 w 2485572"/>
                <a:gd name="connsiteY219" fmla="*/ 1552524 h 2538970"/>
                <a:gd name="connsiteX220" fmla="*/ 652992 w 2485572"/>
                <a:gd name="connsiteY220" fmla="*/ 1555364 h 2538970"/>
                <a:gd name="connsiteX221" fmla="*/ 624873 w 2485572"/>
                <a:gd name="connsiteY221" fmla="*/ 1561045 h 2538970"/>
                <a:gd name="connsiteX222" fmla="*/ 619476 w 2485572"/>
                <a:gd name="connsiteY222" fmla="*/ 1558205 h 2538970"/>
                <a:gd name="connsiteX223" fmla="*/ 616636 w 2485572"/>
                <a:gd name="connsiteY223" fmla="*/ 1555364 h 2538970"/>
                <a:gd name="connsiteX224" fmla="*/ 597037 w 2485572"/>
                <a:gd name="connsiteY224" fmla="*/ 1532926 h 2538970"/>
                <a:gd name="connsiteX225" fmla="*/ 594197 w 2485572"/>
                <a:gd name="connsiteY225" fmla="*/ 1521848 h 2538970"/>
                <a:gd name="connsiteX226" fmla="*/ 591357 w 2485572"/>
                <a:gd name="connsiteY226" fmla="*/ 1519008 h 2538970"/>
                <a:gd name="connsiteX227" fmla="*/ 566078 w 2485572"/>
                <a:gd name="connsiteY227" fmla="*/ 1482368 h 2538970"/>
                <a:gd name="connsiteX228" fmla="*/ 560397 w 2485572"/>
                <a:gd name="connsiteY228" fmla="*/ 1471291 h 2538970"/>
                <a:gd name="connsiteX229" fmla="*/ 555000 w 2485572"/>
                <a:gd name="connsiteY229" fmla="*/ 1465610 h 2538970"/>
                <a:gd name="connsiteX230" fmla="*/ 498762 w 2485572"/>
                <a:gd name="connsiteY230" fmla="*/ 1432094 h 2538970"/>
                <a:gd name="connsiteX231" fmla="*/ 490525 w 2485572"/>
                <a:gd name="connsiteY231" fmla="*/ 1429254 h 2538970"/>
                <a:gd name="connsiteX232" fmla="*/ 487685 w 2485572"/>
                <a:gd name="connsiteY232" fmla="*/ 1429254 h 2538970"/>
                <a:gd name="connsiteX233" fmla="*/ 462406 w 2485572"/>
                <a:gd name="connsiteY233" fmla="*/ 1426413 h 2538970"/>
                <a:gd name="connsiteX234" fmla="*/ 400770 w 2485572"/>
                <a:gd name="connsiteY234" fmla="*/ 1426413 h 2538970"/>
                <a:gd name="connsiteX235" fmla="*/ 392250 w 2485572"/>
                <a:gd name="connsiteY235" fmla="*/ 1423573 h 2538970"/>
                <a:gd name="connsiteX236" fmla="*/ 384013 w 2485572"/>
                <a:gd name="connsiteY236" fmla="*/ 1420733 h 2538970"/>
                <a:gd name="connsiteX237" fmla="*/ 375492 w 2485572"/>
                <a:gd name="connsiteY237" fmla="*/ 1420733 h 2538970"/>
                <a:gd name="connsiteX238" fmla="*/ 319537 w 2485572"/>
                <a:gd name="connsiteY238" fmla="*/ 1409655 h 2538970"/>
                <a:gd name="connsiteX239" fmla="*/ 313856 w 2485572"/>
                <a:gd name="connsiteY239" fmla="*/ 1406815 h 2538970"/>
                <a:gd name="connsiteX240" fmla="*/ 308176 w 2485572"/>
                <a:gd name="connsiteY240" fmla="*/ 1406815 h 2538970"/>
                <a:gd name="connsiteX241" fmla="*/ 297098 w 2485572"/>
                <a:gd name="connsiteY241" fmla="*/ 1401134 h 2538970"/>
                <a:gd name="connsiteX242" fmla="*/ 221546 w 2485572"/>
                <a:gd name="connsiteY242" fmla="*/ 1392898 h 2538970"/>
                <a:gd name="connsiteX243" fmla="*/ 213025 w 2485572"/>
                <a:gd name="connsiteY243" fmla="*/ 1392898 h 2538970"/>
                <a:gd name="connsiteX244" fmla="*/ 204504 w 2485572"/>
                <a:gd name="connsiteY244" fmla="*/ 1395738 h 2538970"/>
                <a:gd name="connsiteX245" fmla="*/ 154230 w 2485572"/>
                <a:gd name="connsiteY245" fmla="*/ 1406815 h 2538970"/>
                <a:gd name="connsiteX246" fmla="*/ 148549 w 2485572"/>
                <a:gd name="connsiteY246" fmla="*/ 1403975 h 2538970"/>
                <a:gd name="connsiteX247" fmla="*/ 137472 w 2485572"/>
                <a:gd name="connsiteY247" fmla="*/ 1398294 h 2538970"/>
                <a:gd name="connsiteX248" fmla="*/ 131791 w 2485572"/>
                <a:gd name="connsiteY248" fmla="*/ 1398294 h 2538970"/>
                <a:gd name="connsiteX249" fmla="*/ 67316 w 2485572"/>
                <a:gd name="connsiteY249" fmla="*/ 1418177 h 2538970"/>
                <a:gd name="connsiteX250" fmla="*/ 58795 w 2485572"/>
                <a:gd name="connsiteY250" fmla="*/ 1420733 h 2538970"/>
                <a:gd name="connsiteX251" fmla="*/ 50558 w 2485572"/>
                <a:gd name="connsiteY251" fmla="*/ 1423573 h 2538970"/>
                <a:gd name="connsiteX252" fmla="*/ 42037 w 2485572"/>
                <a:gd name="connsiteY252" fmla="*/ 1423573 h 2538970"/>
                <a:gd name="connsiteX253" fmla="*/ 5681 w 2485572"/>
                <a:gd name="connsiteY253" fmla="*/ 1432094 h 2538970"/>
                <a:gd name="connsiteX254" fmla="*/ 2840 w 2485572"/>
                <a:gd name="connsiteY254" fmla="*/ 1403975 h 2538970"/>
                <a:gd name="connsiteX255" fmla="*/ 0 w 2485572"/>
                <a:gd name="connsiteY255" fmla="*/ 1395738 h 2538970"/>
                <a:gd name="connsiteX256" fmla="*/ 5681 w 2485572"/>
                <a:gd name="connsiteY256" fmla="*/ 1373299 h 2538970"/>
                <a:gd name="connsiteX257" fmla="*/ 5681 w 2485572"/>
                <a:gd name="connsiteY257" fmla="*/ 1361938 h 2538970"/>
                <a:gd name="connsiteX258" fmla="*/ 11361 w 2485572"/>
                <a:gd name="connsiteY258" fmla="*/ 1345180 h 2538970"/>
                <a:gd name="connsiteX259" fmla="*/ 42037 w 2485572"/>
                <a:gd name="connsiteY259" fmla="*/ 1305983 h 2538970"/>
                <a:gd name="connsiteX260" fmla="*/ 47718 w 2485572"/>
                <a:gd name="connsiteY260" fmla="*/ 1294622 h 2538970"/>
                <a:gd name="connsiteX261" fmla="*/ 39197 w 2485572"/>
                <a:gd name="connsiteY261" fmla="*/ 1275024 h 2538970"/>
                <a:gd name="connsiteX262" fmla="*/ 33516 w 2485572"/>
                <a:gd name="connsiteY262" fmla="*/ 1269627 h 2538970"/>
                <a:gd name="connsiteX263" fmla="*/ 33516 w 2485572"/>
                <a:gd name="connsiteY263" fmla="*/ 1244348 h 2538970"/>
                <a:gd name="connsiteX264" fmla="*/ 64475 w 2485572"/>
                <a:gd name="connsiteY264" fmla="*/ 1213389 h 2538970"/>
                <a:gd name="connsiteX265" fmla="*/ 81233 w 2485572"/>
                <a:gd name="connsiteY265" fmla="*/ 1199471 h 2538970"/>
                <a:gd name="connsiteX266" fmla="*/ 86914 w 2485572"/>
                <a:gd name="connsiteY266" fmla="*/ 1190950 h 2538970"/>
                <a:gd name="connsiteX267" fmla="*/ 97991 w 2485572"/>
                <a:gd name="connsiteY267" fmla="*/ 1160275 h 2538970"/>
                <a:gd name="connsiteX268" fmla="*/ 95435 w 2485572"/>
                <a:gd name="connsiteY268" fmla="*/ 1151753 h 2538970"/>
                <a:gd name="connsiteX269" fmla="*/ 95435 w 2485572"/>
                <a:gd name="connsiteY269" fmla="*/ 1121078 h 2538970"/>
                <a:gd name="connsiteX270" fmla="*/ 100832 w 2485572"/>
                <a:gd name="connsiteY270" fmla="*/ 1112557 h 2538970"/>
                <a:gd name="connsiteX271" fmla="*/ 103672 w 2485572"/>
                <a:gd name="connsiteY271" fmla="*/ 1106876 h 2538970"/>
                <a:gd name="connsiteX272" fmla="*/ 154230 w 2485572"/>
                <a:gd name="connsiteY272" fmla="*/ 1070520 h 2538970"/>
                <a:gd name="connsiteX273" fmla="*/ 176668 w 2485572"/>
                <a:gd name="connsiteY273" fmla="*/ 1045241 h 2538970"/>
                <a:gd name="connsiteX274" fmla="*/ 176668 w 2485572"/>
                <a:gd name="connsiteY274" fmla="*/ 1037004 h 2538970"/>
                <a:gd name="connsiteX275" fmla="*/ 173828 w 2485572"/>
                <a:gd name="connsiteY275" fmla="*/ 1028483 h 2538970"/>
                <a:gd name="connsiteX276" fmla="*/ 157070 w 2485572"/>
                <a:gd name="connsiteY276" fmla="*/ 1008885 h 2538970"/>
                <a:gd name="connsiteX277" fmla="*/ 154230 w 2485572"/>
                <a:gd name="connsiteY277" fmla="*/ 1000648 h 2538970"/>
                <a:gd name="connsiteX278" fmla="*/ 157070 w 2485572"/>
                <a:gd name="connsiteY278" fmla="*/ 964008 h 2538970"/>
                <a:gd name="connsiteX279" fmla="*/ 154230 w 2485572"/>
                <a:gd name="connsiteY279" fmla="*/ 955771 h 2538970"/>
                <a:gd name="connsiteX280" fmla="*/ 126111 w 2485572"/>
                <a:gd name="connsiteY280" fmla="*/ 930492 h 2538970"/>
                <a:gd name="connsiteX281" fmla="*/ 112193 w 2485572"/>
                <a:gd name="connsiteY281" fmla="*/ 927652 h 2538970"/>
                <a:gd name="connsiteX282" fmla="*/ 109353 w 2485572"/>
                <a:gd name="connsiteY282" fmla="*/ 921971 h 2538970"/>
                <a:gd name="connsiteX283" fmla="*/ 109353 w 2485572"/>
                <a:gd name="connsiteY283" fmla="*/ 908053 h 2538970"/>
                <a:gd name="connsiteX284" fmla="*/ 117590 w 2485572"/>
                <a:gd name="connsiteY284" fmla="*/ 891295 h 2538970"/>
                <a:gd name="connsiteX285" fmla="*/ 123270 w 2485572"/>
                <a:gd name="connsiteY285" fmla="*/ 885615 h 2538970"/>
                <a:gd name="connsiteX286" fmla="*/ 148549 w 2485572"/>
                <a:gd name="connsiteY286" fmla="*/ 866016 h 2538970"/>
                <a:gd name="connsiteX287" fmla="*/ 128951 w 2485572"/>
                <a:gd name="connsiteY287" fmla="*/ 840738 h 2538970"/>
                <a:gd name="connsiteX288" fmla="*/ 126111 w 2485572"/>
                <a:gd name="connsiteY288" fmla="*/ 821139 h 2538970"/>
                <a:gd name="connsiteX289" fmla="*/ 140028 w 2485572"/>
                <a:gd name="connsiteY289" fmla="*/ 812618 h 2538970"/>
                <a:gd name="connsiteX290" fmla="*/ 142869 w 2485572"/>
                <a:gd name="connsiteY290" fmla="*/ 790464 h 2538970"/>
                <a:gd name="connsiteX291" fmla="*/ 154230 w 2485572"/>
                <a:gd name="connsiteY291" fmla="*/ 773422 h 2538970"/>
                <a:gd name="connsiteX292" fmla="*/ 157070 w 2485572"/>
                <a:gd name="connsiteY292" fmla="*/ 762344 h 2538970"/>
                <a:gd name="connsiteX293" fmla="*/ 157070 w 2485572"/>
                <a:gd name="connsiteY293" fmla="*/ 753824 h 2538970"/>
                <a:gd name="connsiteX294" fmla="*/ 145709 w 2485572"/>
                <a:gd name="connsiteY294" fmla="*/ 731385 h 2538970"/>
                <a:gd name="connsiteX295" fmla="*/ 145709 w 2485572"/>
                <a:gd name="connsiteY295" fmla="*/ 723148 h 2538970"/>
                <a:gd name="connsiteX296" fmla="*/ 159627 w 2485572"/>
                <a:gd name="connsiteY296" fmla="*/ 714627 h 2538970"/>
                <a:gd name="connsiteX297" fmla="*/ 204504 w 2485572"/>
                <a:gd name="connsiteY297" fmla="*/ 708946 h 2538970"/>
                <a:gd name="connsiteX298" fmla="*/ 232623 w 2485572"/>
                <a:gd name="connsiteY298" fmla="*/ 678271 h 2538970"/>
                <a:gd name="connsiteX299" fmla="*/ 232623 w 2485572"/>
                <a:gd name="connsiteY299" fmla="*/ 666909 h 2538970"/>
                <a:gd name="connsiteX300" fmla="*/ 215865 w 2485572"/>
                <a:gd name="connsiteY300" fmla="*/ 644755 h 2538970"/>
                <a:gd name="connsiteX301" fmla="*/ 218705 w 2485572"/>
                <a:gd name="connsiteY301" fmla="*/ 613795 h 2538970"/>
                <a:gd name="connsiteX302" fmla="*/ 241144 w 2485572"/>
                <a:gd name="connsiteY302" fmla="*/ 582836 h 2538970"/>
                <a:gd name="connsiteX303" fmla="*/ 252221 w 2485572"/>
                <a:gd name="connsiteY303" fmla="*/ 571758 h 2538970"/>
                <a:gd name="connsiteX304" fmla="*/ 285737 w 2485572"/>
                <a:gd name="connsiteY304" fmla="*/ 524041 h 2538970"/>
                <a:gd name="connsiteX305" fmla="*/ 291418 w 2485572"/>
                <a:gd name="connsiteY305" fmla="*/ 518644 h 2538970"/>
                <a:gd name="connsiteX306" fmla="*/ 322377 w 2485572"/>
                <a:gd name="connsiteY306" fmla="*/ 518644 h 2538970"/>
                <a:gd name="connsiteX307" fmla="*/ 333455 w 2485572"/>
                <a:gd name="connsiteY307" fmla="*/ 510123 h 2538970"/>
                <a:gd name="connsiteX308" fmla="*/ 341976 w 2485572"/>
                <a:gd name="connsiteY308" fmla="*/ 482004 h 2538970"/>
                <a:gd name="connsiteX309" fmla="*/ 347372 w 2485572"/>
                <a:gd name="connsiteY309" fmla="*/ 476607 h 2538970"/>
                <a:gd name="connsiteX310" fmla="*/ 386853 w 2485572"/>
                <a:gd name="connsiteY310" fmla="*/ 459565 h 2538970"/>
                <a:gd name="connsiteX311" fmla="*/ 389409 w 2485572"/>
                <a:gd name="connsiteY311" fmla="*/ 454169 h 2538970"/>
                <a:gd name="connsiteX312" fmla="*/ 400770 w 2485572"/>
                <a:gd name="connsiteY312" fmla="*/ 434570 h 2538970"/>
                <a:gd name="connsiteX313" fmla="*/ 414688 w 2485572"/>
                <a:gd name="connsiteY313" fmla="*/ 392534 h 2538970"/>
                <a:gd name="connsiteX314" fmla="*/ 428890 w 2485572"/>
                <a:gd name="connsiteY314" fmla="*/ 341976 h 2538970"/>
                <a:gd name="connsiteX315" fmla="*/ 434286 w 2485572"/>
                <a:gd name="connsiteY315" fmla="*/ 255062 h 2538970"/>
                <a:gd name="connsiteX316" fmla="*/ 437127 w 2485572"/>
                <a:gd name="connsiteY316" fmla="*/ 252221 h 2538970"/>
                <a:gd name="connsiteX317" fmla="*/ 448488 w 2485572"/>
                <a:gd name="connsiteY317" fmla="*/ 235463 h 2538970"/>
                <a:gd name="connsiteX318" fmla="*/ 468086 w 2485572"/>
                <a:gd name="connsiteY318" fmla="*/ 221546 h 2538970"/>
                <a:gd name="connsiteX319" fmla="*/ 501602 w 2485572"/>
                <a:gd name="connsiteY319" fmla="*/ 215865 h 2538970"/>
                <a:gd name="connsiteX320" fmla="*/ 512964 w 2485572"/>
                <a:gd name="connsiteY320" fmla="*/ 213025 h 2538970"/>
                <a:gd name="connsiteX321" fmla="*/ 555000 w 2485572"/>
                <a:gd name="connsiteY321" fmla="*/ 187746 h 2538970"/>
                <a:gd name="connsiteX322" fmla="*/ 557557 w 2485572"/>
                <a:gd name="connsiteY322" fmla="*/ 182349 h 2538970"/>
                <a:gd name="connsiteX323" fmla="*/ 602434 w 2485572"/>
                <a:gd name="connsiteY323" fmla="*/ 131791 h 2538970"/>
                <a:gd name="connsiteX324" fmla="*/ 605274 w 2485572"/>
                <a:gd name="connsiteY324" fmla="*/ 123270 h 2538970"/>
                <a:gd name="connsiteX325" fmla="*/ 594197 w 2485572"/>
                <a:gd name="connsiteY325" fmla="*/ 70156 h 2538970"/>
                <a:gd name="connsiteX326" fmla="*/ 650151 w 2485572"/>
                <a:gd name="connsiteY326" fmla="*/ 92595 h 2538970"/>
                <a:gd name="connsiteX327" fmla="*/ 664069 w 2485572"/>
                <a:gd name="connsiteY327" fmla="*/ 92595 h 2538970"/>
                <a:gd name="connsiteX328" fmla="*/ 689348 w 2485572"/>
                <a:gd name="connsiteY328" fmla="*/ 98275 h 2538970"/>
                <a:gd name="connsiteX329" fmla="*/ 723148 w 2485572"/>
                <a:gd name="connsiteY329" fmla="*/ 89754 h 2538970"/>
                <a:gd name="connsiteX330" fmla="*/ 725704 w 2485572"/>
                <a:gd name="connsiteY330" fmla="*/ 92595 h 2538970"/>
                <a:gd name="connsiteX331" fmla="*/ 731385 w 2485572"/>
                <a:gd name="connsiteY331" fmla="*/ 92595 h 2538970"/>
                <a:gd name="connsiteX332" fmla="*/ 737065 w 2485572"/>
                <a:gd name="connsiteY332" fmla="*/ 95435 h 2538970"/>
                <a:gd name="connsiteX333" fmla="*/ 742746 w 2485572"/>
                <a:gd name="connsiteY333" fmla="*/ 95435 h 2538970"/>
                <a:gd name="connsiteX334" fmla="*/ 779102 w 2485572"/>
                <a:gd name="connsiteY334" fmla="*/ 75837 h 2538970"/>
                <a:gd name="connsiteX335" fmla="*/ 818299 w 2485572"/>
                <a:gd name="connsiteY335" fmla="*/ 39197 h 2538970"/>
                <a:gd name="connsiteX336" fmla="*/ 823980 w 2485572"/>
                <a:gd name="connsiteY336" fmla="*/ 33800 h 2538970"/>
                <a:gd name="connsiteX337" fmla="*/ 851815 w 2485572"/>
                <a:gd name="connsiteY337" fmla="*/ 19598 h 2538970"/>
                <a:gd name="connsiteX338" fmla="*/ 854655 w 2485572"/>
                <a:gd name="connsiteY338" fmla="*/ 14202 h 2538970"/>
                <a:gd name="connsiteX339" fmla="*/ 888455 w 2485572"/>
                <a:gd name="connsiteY339" fmla="*/ 8521 h 2538970"/>
                <a:gd name="connsiteX340" fmla="*/ 893852 w 2485572"/>
                <a:gd name="connsiteY340" fmla="*/ 11361 h 2538970"/>
                <a:gd name="connsiteX341" fmla="*/ 933332 w 2485572"/>
                <a:gd name="connsiteY341" fmla="*/ 36640 h 2538970"/>
                <a:gd name="connsiteX342" fmla="*/ 938729 w 2485572"/>
                <a:gd name="connsiteY342" fmla="*/ 42037 h 2538970"/>
                <a:gd name="connsiteX343" fmla="*/ 969689 w 2485572"/>
                <a:gd name="connsiteY343" fmla="*/ 61635 h 2538970"/>
                <a:gd name="connsiteX344" fmla="*/ 972529 w 2485572"/>
                <a:gd name="connsiteY344" fmla="*/ 64475 h 2538970"/>
                <a:gd name="connsiteX345" fmla="*/ 977925 w 2485572"/>
                <a:gd name="connsiteY345" fmla="*/ 67316 h 2538970"/>
                <a:gd name="connsiteX346" fmla="*/ 1011725 w 2485572"/>
                <a:gd name="connsiteY346" fmla="*/ 67316 h 2538970"/>
                <a:gd name="connsiteX347" fmla="*/ 1031324 w 2485572"/>
                <a:gd name="connsiteY347" fmla="*/ 64475 h 2538970"/>
                <a:gd name="connsiteX348" fmla="*/ 1042401 w 2485572"/>
                <a:gd name="connsiteY348" fmla="*/ 64475 h 2538970"/>
                <a:gd name="connsiteX349" fmla="*/ 1104036 w 2485572"/>
                <a:gd name="connsiteY349" fmla="*/ 70156 h 2538970"/>
                <a:gd name="connsiteX350" fmla="*/ 1109717 w 2485572"/>
                <a:gd name="connsiteY350" fmla="*/ 75837 h 2538970"/>
                <a:gd name="connsiteX351" fmla="*/ 1118238 w 2485572"/>
                <a:gd name="connsiteY351" fmla="*/ 81233 h 2538970"/>
                <a:gd name="connsiteX352" fmla="*/ 1121078 w 2485572"/>
                <a:gd name="connsiteY352" fmla="*/ 84074 h 2538970"/>
                <a:gd name="connsiteX353" fmla="*/ 1143517 w 2485572"/>
                <a:gd name="connsiteY353" fmla="*/ 95435 h 2538970"/>
                <a:gd name="connsiteX354" fmla="*/ 1151754 w 2485572"/>
                <a:gd name="connsiteY354" fmla="*/ 100832 h 2538970"/>
                <a:gd name="connsiteX355" fmla="*/ 1171352 w 2485572"/>
                <a:gd name="connsiteY355" fmla="*/ 100832 h 2538970"/>
                <a:gd name="connsiteX356" fmla="*/ 1174192 w 2485572"/>
                <a:gd name="connsiteY356" fmla="*/ 98275 h 2538970"/>
                <a:gd name="connsiteX357" fmla="*/ 1188110 w 2485572"/>
                <a:gd name="connsiteY357" fmla="*/ 89754 h 2538970"/>
                <a:gd name="connsiteX358" fmla="*/ 1193791 w 2485572"/>
                <a:gd name="connsiteY358" fmla="*/ 84074 h 2538970"/>
                <a:gd name="connsiteX359" fmla="*/ 1238668 w 2485572"/>
                <a:gd name="connsiteY359" fmla="*/ 75837 h 2538970"/>
                <a:gd name="connsiteX360" fmla="*/ 1244348 w 2485572"/>
                <a:gd name="connsiteY360" fmla="*/ 78677 h 2538970"/>
                <a:gd name="connsiteX361" fmla="*/ 1272184 w 2485572"/>
                <a:gd name="connsiteY361" fmla="*/ 75837 h 2538970"/>
                <a:gd name="connsiteX362" fmla="*/ 1280705 w 2485572"/>
                <a:gd name="connsiteY362" fmla="*/ 72996 h 2538970"/>
                <a:gd name="connsiteX363" fmla="*/ 1286385 w 2485572"/>
                <a:gd name="connsiteY363" fmla="*/ 72996 h 2538970"/>
                <a:gd name="connsiteX364" fmla="*/ 1348020 w 2485572"/>
                <a:gd name="connsiteY364" fmla="*/ 50558 h 2538970"/>
                <a:gd name="connsiteX365" fmla="*/ 1350861 w 2485572"/>
                <a:gd name="connsiteY365" fmla="*/ 50558 h 2538970"/>
                <a:gd name="connsiteX366" fmla="*/ 1392898 w 2485572"/>
                <a:gd name="connsiteY366" fmla="*/ 39197 h 2538970"/>
                <a:gd name="connsiteX367" fmla="*/ 1406815 w 2485572"/>
                <a:gd name="connsiteY367" fmla="*/ 39197 h 2538970"/>
                <a:gd name="connsiteX368" fmla="*/ 1459929 w 2485572"/>
                <a:gd name="connsiteY368" fmla="*/ 36640 h 2538970"/>
                <a:gd name="connsiteX369" fmla="*/ 1468450 w 2485572"/>
                <a:gd name="connsiteY369" fmla="*/ 36640 h 2538970"/>
                <a:gd name="connsiteX370" fmla="*/ 1474131 w 2485572"/>
                <a:gd name="connsiteY370" fmla="*/ 33800 h 2538970"/>
                <a:gd name="connsiteX371" fmla="*/ 1479528 w 2485572"/>
                <a:gd name="connsiteY371" fmla="*/ 30960 h 2538970"/>
                <a:gd name="connsiteX372" fmla="*/ 1485208 w 2485572"/>
                <a:gd name="connsiteY372" fmla="*/ 30960 h 2538970"/>
                <a:gd name="connsiteX373" fmla="*/ 1544003 w 2485572"/>
                <a:gd name="connsiteY373" fmla="*/ 16758 h 2538970"/>
                <a:gd name="connsiteX374" fmla="*/ 1549684 w 2485572"/>
                <a:gd name="connsiteY374" fmla="*/ 14202 h 2538970"/>
                <a:gd name="connsiteX375" fmla="*/ 1555364 w 2485572"/>
                <a:gd name="connsiteY375" fmla="*/ 14202 h 2538970"/>
                <a:gd name="connsiteX376" fmla="*/ 1563601 w 2485572"/>
                <a:gd name="connsiteY376" fmla="*/ 11361 h 2538970"/>
                <a:gd name="connsiteX377" fmla="*/ 1614159 w 2485572"/>
                <a:gd name="connsiteY377" fmla="*/ 22439 h 2538970"/>
                <a:gd name="connsiteX378" fmla="*/ 1619840 w 2485572"/>
                <a:gd name="connsiteY378" fmla="*/ 19598 h 2538970"/>
                <a:gd name="connsiteX379" fmla="*/ 1630917 w 2485572"/>
                <a:gd name="connsiteY379" fmla="*/ 16758 h 2538970"/>
                <a:gd name="connsiteX380" fmla="*/ 1645119 w 2485572"/>
                <a:gd name="connsiteY380" fmla="*/ 8521 h 2538970"/>
                <a:gd name="connsiteX381" fmla="*/ 1653356 w 2485572"/>
                <a:gd name="connsiteY381" fmla="*/ 5681 h 2538970"/>
                <a:gd name="connsiteX382" fmla="*/ 1689712 w 2485572"/>
                <a:gd name="connsiteY382" fmla="*/ 0 h 2538970"/>
                <a:gd name="connsiteX383" fmla="*/ 1698233 w 2485572"/>
                <a:gd name="connsiteY383" fmla="*/ 11361 h 2538970"/>
                <a:gd name="connsiteX384" fmla="*/ 1703914 w 2485572"/>
                <a:gd name="connsiteY384" fmla="*/ 14202 h 2538970"/>
                <a:gd name="connsiteX385" fmla="*/ 1709310 w 2485572"/>
                <a:gd name="connsiteY385" fmla="*/ 16758 h 2538970"/>
                <a:gd name="connsiteX386" fmla="*/ 1717831 w 2485572"/>
                <a:gd name="connsiteY386" fmla="*/ 16758 h 2538970"/>
                <a:gd name="connsiteX387" fmla="*/ 1757028 w 2485572"/>
                <a:gd name="connsiteY387" fmla="*/ 22439 h 2538970"/>
                <a:gd name="connsiteX388" fmla="*/ 1762708 w 2485572"/>
                <a:gd name="connsiteY388" fmla="*/ 25279 h 2538970"/>
                <a:gd name="connsiteX389" fmla="*/ 1768389 w 2485572"/>
                <a:gd name="connsiteY389" fmla="*/ 25279 h 2538970"/>
                <a:gd name="connsiteX390" fmla="*/ 1787987 w 2485572"/>
                <a:gd name="connsiteY390" fmla="*/ 33800 h 2538970"/>
                <a:gd name="connsiteX391" fmla="*/ 1793384 w 2485572"/>
                <a:gd name="connsiteY391" fmla="*/ 33800 h 2538970"/>
                <a:gd name="connsiteX392" fmla="*/ 1801905 w 2485572"/>
                <a:gd name="connsiteY392" fmla="*/ 36640 h 2538970"/>
                <a:gd name="connsiteX393" fmla="*/ 1835421 w 2485572"/>
                <a:gd name="connsiteY393" fmla="*/ 42037 h 2538970"/>
                <a:gd name="connsiteX394" fmla="*/ 1891659 w 2485572"/>
                <a:gd name="connsiteY394" fmla="*/ 61635 h 2538970"/>
                <a:gd name="connsiteX395" fmla="*/ 1897340 w 2485572"/>
                <a:gd name="connsiteY395" fmla="*/ 64475 h 2538970"/>
                <a:gd name="connsiteX396" fmla="*/ 1899896 w 2485572"/>
                <a:gd name="connsiteY396" fmla="*/ 67316 h 2538970"/>
                <a:gd name="connsiteX397" fmla="*/ 1944774 w 2485572"/>
                <a:gd name="connsiteY397" fmla="*/ 123270 h 2538970"/>
                <a:gd name="connsiteX398" fmla="*/ 1947614 w 2485572"/>
                <a:gd name="connsiteY398" fmla="*/ 128951 h 2538970"/>
                <a:gd name="connsiteX399" fmla="*/ 1950454 w 2485572"/>
                <a:gd name="connsiteY399" fmla="*/ 131791 h 2538970"/>
                <a:gd name="connsiteX400" fmla="*/ 1956135 w 2485572"/>
                <a:gd name="connsiteY400" fmla="*/ 140312 h 2538970"/>
                <a:gd name="connsiteX401" fmla="*/ 1958975 w 2485572"/>
                <a:gd name="connsiteY401" fmla="*/ 145709 h 2538970"/>
                <a:gd name="connsiteX402" fmla="*/ 1961532 w 2485572"/>
                <a:gd name="connsiteY402" fmla="*/ 154230 h 2538970"/>
                <a:gd name="connsiteX403" fmla="*/ 1998172 w 2485572"/>
                <a:gd name="connsiteY403" fmla="*/ 204788 h 2538970"/>
                <a:gd name="connsiteX404" fmla="*/ 2003569 w 2485572"/>
                <a:gd name="connsiteY404" fmla="*/ 207344 h 2538970"/>
                <a:gd name="connsiteX405" fmla="*/ 2009249 w 2485572"/>
                <a:gd name="connsiteY405" fmla="*/ 210184 h 2538970"/>
                <a:gd name="connsiteX406" fmla="*/ 2017770 w 2485572"/>
                <a:gd name="connsiteY406" fmla="*/ 210184 h 2538970"/>
                <a:gd name="connsiteX407" fmla="*/ 2026007 w 2485572"/>
                <a:gd name="connsiteY407" fmla="*/ 213025 h 2538970"/>
                <a:gd name="connsiteX408" fmla="*/ 2037368 w 2485572"/>
                <a:gd name="connsiteY408" fmla="*/ 215865 h 2538970"/>
                <a:gd name="connsiteX409" fmla="*/ 2099003 w 2485572"/>
                <a:gd name="connsiteY409" fmla="*/ 221546 h 2538970"/>
                <a:gd name="connsiteX410" fmla="*/ 2104684 w 2485572"/>
                <a:gd name="connsiteY410" fmla="*/ 224386 h 2538970"/>
                <a:gd name="connsiteX411" fmla="*/ 2112921 w 2485572"/>
                <a:gd name="connsiteY411" fmla="*/ 224386 h 2538970"/>
                <a:gd name="connsiteX412" fmla="*/ 2124283 w 2485572"/>
                <a:gd name="connsiteY412" fmla="*/ 229783 h 2538970"/>
                <a:gd name="connsiteX413" fmla="*/ 2177397 w 2485572"/>
                <a:gd name="connsiteY413" fmla="*/ 229783 h 2538970"/>
                <a:gd name="connsiteX414" fmla="*/ 2185918 w 2485572"/>
                <a:gd name="connsiteY414" fmla="*/ 232623 h 2538970"/>
                <a:gd name="connsiteX415" fmla="*/ 2213753 w 2485572"/>
                <a:gd name="connsiteY415" fmla="*/ 226942 h 2538970"/>
                <a:gd name="connsiteX416" fmla="*/ 2219434 w 2485572"/>
                <a:gd name="connsiteY416" fmla="*/ 224386 h 2538970"/>
                <a:gd name="connsiteX417" fmla="*/ 2241872 w 2485572"/>
                <a:gd name="connsiteY417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95270 w 2485572"/>
                <a:gd name="connsiteY70" fmla="*/ 2199835 h 2538970"/>
                <a:gd name="connsiteX71" fmla="*/ 2295270 w 2485572"/>
                <a:gd name="connsiteY71" fmla="*/ 2205516 h 2538970"/>
                <a:gd name="connsiteX72" fmla="*/ 2297827 w 2485572"/>
                <a:gd name="connsiteY72" fmla="*/ 2211196 h 2538970"/>
                <a:gd name="connsiteX73" fmla="*/ 2275388 w 2485572"/>
                <a:gd name="connsiteY73" fmla="*/ 2272832 h 2538970"/>
                <a:gd name="connsiteX74" fmla="*/ 2275388 w 2485572"/>
                <a:gd name="connsiteY74" fmla="*/ 2278512 h 2538970"/>
                <a:gd name="connsiteX75" fmla="*/ 2272832 w 2485572"/>
                <a:gd name="connsiteY75" fmla="*/ 2283909 h 2538970"/>
                <a:gd name="connsiteX76" fmla="*/ 2269991 w 2485572"/>
                <a:gd name="connsiteY76" fmla="*/ 2312028 h 2538970"/>
                <a:gd name="connsiteX77" fmla="*/ 2269991 w 2485572"/>
                <a:gd name="connsiteY77" fmla="*/ 2317709 h 2538970"/>
                <a:gd name="connsiteX78" fmla="*/ 2278228 w 2485572"/>
                <a:gd name="connsiteY78" fmla="*/ 2345544 h 2538970"/>
                <a:gd name="connsiteX79" fmla="*/ 2281069 w 2485572"/>
                <a:gd name="connsiteY79" fmla="*/ 2354065 h 2538970"/>
                <a:gd name="connsiteX80" fmla="*/ 2283909 w 2485572"/>
                <a:gd name="connsiteY80" fmla="*/ 2356905 h 2538970"/>
                <a:gd name="connsiteX81" fmla="*/ 2289590 w 2485572"/>
                <a:gd name="connsiteY81" fmla="*/ 2365142 h 2538970"/>
                <a:gd name="connsiteX82" fmla="*/ 2278228 w 2485572"/>
                <a:gd name="connsiteY82" fmla="*/ 2396102 h 2538970"/>
                <a:gd name="connsiteX83" fmla="*/ 2275388 w 2485572"/>
                <a:gd name="connsiteY83" fmla="*/ 2401782 h 2538970"/>
                <a:gd name="connsiteX84" fmla="*/ 2258630 w 2485572"/>
                <a:gd name="connsiteY84" fmla="*/ 2429618 h 2538970"/>
                <a:gd name="connsiteX85" fmla="*/ 2255790 w 2485572"/>
                <a:gd name="connsiteY85" fmla="*/ 2435298 h 2538970"/>
                <a:gd name="connsiteX86" fmla="*/ 2253233 w 2485572"/>
                <a:gd name="connsiteY86" fmla="*/ 2463418 h 2538970"/>
                <a:gd name="connsiteX87" fmla="*/ 2258630 w 2485572"/>
                <a:gd name="connsiteY87" fmla="*/ 2483016 h 2538970"/>
                <a:gd name="connsiteX88" fmla="*/ 2258630 w 2485572"/>
                <a:gd name="connsiteY88" fmla="*/ 2488413 h 2538970"/>
                <a:gd name="connsiteX89" fmla="*/ 2239032 w 2485572"/>
                <a:gd name="connsiteY89" fmla="*/ 2513691 h 2538970"/>
                <a:gd name="connsiteX90" fmla="*/ 2236191 w 2485572"/>
                <a:gd name="connsiteY90" fmla="*/ 2522213 h 2538970"/>
                <a:gd name="connsiteX91" fmla="*/ 2225114 w 2485572"/>
                <a:gd name="connsiteY91" fmla="*/ 2538970 h 2538970"/>
                <a:gd name="connsiteX92" fmla="*/ 2216593 w 2485572"/>
                <a:gd name="connsiteY92" fmla="*/ 2538970 h 2538970"/>
                <a:gd name="connsiteX93" fmla="*/ 2191314 w 2485572"/>
                <a:gd name="connsiteY93" fmla="*/ 2530449 h 2538970"/>
                <a:gd name="connsiteX94" fmla="*/ 2185918 w 2485572"/>
                <a:gd name="connsiteY94" fmla="*/ 2525053 h 2538970"/>
                <a:gd name="connsiteX95" fmla="*/ 2174556 w 2485572"/>
                <a:gd name="connsiteY95" fmla="*/ 2502614 h 2538970"/>
                <a:gd name="connsiteX96" fmla="*/ 2154958 w 2485572"/>
                <a:gd name="connsiteY96" fmla="*/ 2480175 h 2538970"/>
                <a:gd name="connsiteX97" fmla="*/ 2154958 w 2485572"/>
                <a:gd name="connsiteY97" fmla="*/ 2471655 h 2538970"/>
                <a:gd name="connsiteX98" fmla="*/ 2152118 w 2485572"/>
                <a:gd name="connsiteY98" fmla="*/ 2452056 h 2538970"/>
                <a:gd name="connsiteX99" fmla="*/ 2143881 w 2485572"/>
                <a:gd name="connsiteY99" fmla="*/ 2418540 h 2538970"/>
                <a:gd name="connsiteX100" fmla="*/ 2143881 w 2485572"/>
                <a:gd name="connsiteY100" fmla="*/ 2415700 h 2538970"/>
                <a:gd name="connsiteX101" fmla="*/ 2138200 w 2485572"/>
                <a:gd name="connsiteY101" fmla="*/ 2396102 h 2538970"/>
                <a:gd name="connsiteX102" fmla="*/ 2135360 w 2485572"/>
                <a:gd name="connsiteY102" fmla="*/ 2393261 h 2538970"/>
                <a:gd name="connsiteX103" fmla="*/ 2129679 w 2485572"/>
                <a:gd name="connsiteY103" fmla="*/ 2390421 h 2538970"/>
                <a:gd name="connsiteX104" fmla="*/ 2099003 w 2485572"/>
                <a:gd name="connsiteY104" fmla="*/ 2387581 h 2538970"/>
                <a:gd name="connsiteX105" fmla="*/ 2087642 w 2485572"/>
                <a:gd name="connsiteY105" fmla="*/ 2384740 h 2538970"/>
                <a:gd name="connsiteX106" fmla="*/ 2070884 w 2485572"/>
                <a:gd name="connsiteY106" fmla="*/ 2376504 h 2538970"/>
                <a:gd name="connsiteX107" fmla="*/ 2068044 w 2485572"/>
                <a:gd name="connsiteY107" fmla="*/ 2370823 h 2538970"/>
                <a:gd name="connsiteX108" fmla="*/ 2051286 w 2485572"/>
                <a:gd name="connsiteY108" fmla="*/ 2354065 h 2538970"/>
                <a:gd name="connsiteX109" fmla="*/ 2048446 w 2485572"/>
                <a:gd name="connsiteY109" fmla="*/ 2348384 h 2538970"/>
                <a:gd name="connsiteX110" fmla="*/ 2043049 w 2485572"/>
                <a:gd name="connsiteY110" fmla="*/ 2325946 h 2538970"/>
                <a:gd name="connsiteX111" fmla="*/ 2014930 w 2485572"/>
                <a:gd name="connsiteY111" fmla="*/ 2300667 h 2538970"/>
                <a:gd name="connsiteX112" fmla="*/ 1986810 w 2485572"/>
                <a:gd name="connsiteY112" fmla="*/ 2300667 h 2538970"/>
                <a:gd name="connsiteX113" fmla="*/ 1956135 w 2485572"/>
                <a:gd name="connsiteY113" fmla="*/ 2303507 h 2538970"/>
                <a:gd name="connsiteX114" fmla="*/ 1950454 w 2485572"/>
                <a:gd name="connsiteY114" fmla="*/ 2300667 h 2538970"/>
                <a:gd name="connsiteX115" fmla="*/ 1928016 w 2485572"/>
                <a:gd name="connsiteY115" fmla="*/ 2278512 h 2538970"/>
                <a:gd name="connsiteX116" fmla="*/ 1925175 w 2485572"/>
                <a:gd name="connsiteY116" fmla="*/ 2272832 h 2538970"/>
                <a:gd name="connsiteX117" fmla="*/ 1885979 w 2485572"/>
                <a:gd name="connsiteY117" fmla="*/ 2261470 h 2538970"/>
                <a:gd name="connsiteX118" fmla="*/ 1872061 w 2485572"/>
                <a:gd name="connsiteY118" fmla="*/ 2222273 h 2538970"/>
                <a:gd name="connsiteX119" fmla="*/ 1869221 w 2485572"/>
                <a:gd name="connsiteY119" fmla="*/ 2194438 h 2538970"/>
                <a:gd name="connsiteX120" fmla="*/ 1869221 w 2485572"/>
                <a:gd name="connsiteY120" fmla="*/ 2185917 h 2538970"/>
                <a:gd name="connsiteX121" fmla="*/ 1863540 w 2485572"/>
                <a:gd name="connsiteY121" fmla="*/ 2163479 h 2538970"/>
                <a:gd name="connsiteX122" fmla="*/ 1860700 w 2485572"/>
                <a:gd name="connsiteY122" fmla="*/ 2154958 h 2538970"/>
                <a:gd name="connsiteX123" fmla="*/ 1855303 w 2485572"/>
                <a:gd name="connsiteY123" fmla="*/ 2152402 h 2538970"/>
                <a:gd name="connsiteX124" fmla="*/ 1813266 w 2485572"/>
                <a:gd name="connsiteY124" fmla="*/ 2166319 h 2538970"/>
                <a:gd name="connsiteX125" fmla="*/ 1810426 w 2485572"/>
                <a:gd name="connsiteY125" fmla="*/ 2177397 h 2538970"/>
                <a:gd name="connsiteX126" fmla="*/ 1818663 w 2485572"/>
                <a:gd name="connsiteY126" fmla="*/ 2194438 h 2538970"/>
                <a:gd name="connsiteX127" fmla="*/ 1818663 w 2485572"/>
                <a:gd name="connsiteY127" fmla="*/ 2211196 h 2538970"/>
                <a:gd name="connsiteX128" fmla="*/ 1813266 w 2485572"/>
                <a:gd name="connsiteY128" fmla="*/ 2214037 h 2538970"/>
                <a:gd name="connsiteX129" fmla="*/ 1776626 w 2485572"/>
                <a:gd name="connsiteY129" fmla="*/ 2208356 h 2538970"/>
                <a:gd name="connsiteX130" fmla="*/ 1771230 w 2485572"/>
                <a:gd name="connsiteY130" fmla="*/ 2205516 h 2538970"/>
                <a:gd name="connsiteX131" fmla="*/ 1762708 w 2485572"/>
                <a:gd name="connsiteY131" fmla="*/ 2202676 h 2538970"/>
                <a:gd name="connsiteX132" fmla="*/ 1748791 w 2485572"/>
                <a:gd name="connsiteY132" fmla="*/ 2202676 h 2538970"/>
                <a:gd name="connsiteX133" fmla="*/ 1740270 w 2485572"/>
                <a:gd name="connsiteY133" fmla="*/ 2194438 h 2538970"/>
                <a:gd name="connsiteX134" fmla="*/ 1731749 w 2485572"/>
                <a:gd name="connsiteY134" fmla="*/ 2188758 h 2538970"/>
                <a:gd name="connsiteX135" fmla="*/ 1723512 w 2485572"/>
                <a:gd name="connsiteY135" fmla="*/ 2174556 h 2538970"/>
                <a:gd name="connsiteX136" fmla="*/ 1703914 w 2485572"/>
                <a:gd name="connsiteY136" fmla="*/ 2169159 h 2538970"/>
                <a:gd name="connsiteX137" fmla="*/ 1698233 w 2485572"/>
                <a:gd name="connsiteY137" fmla="*/ 2166319 h 2538970"/>
                <a:gd name="connsiteX138" fmla="*/ 1692552 w 2485572"/>
                <a:gd name="connsiteY138" fmla="*/ 2163479 h 2538970"/>
                <a:gd name="connsiteX139" fmla="*/ 1656196 w 2485572"/>
                <a:gd name="connsiteY139" fmla="*/ 2160638 h 2538970"/>
                <a:gd name="connsiteX140" fmla="*/ 1647675 w 2485572"/>
                <a:gd name="connsiteY140" fmla="*/ 2163479 h 2538970"/>
                <a:gd name="connsiteX141" fmla="*/ 1605638 w 2485572"/>
                <a:gd name="connsiteY141" fmla="*/ 2169159 h 2538970"/>
                <a:gd name="connsiteX142" fmla="*/ 1600242 w 2485572"/>
                <a:gd name="connsiteY142" fmla="*/ 2169159 h 2538970"/>
                <a:gd name="connsiteX143" fmla="*/ 1566442 w 2485572"/>
                <a:gd name="connsiteY143" fmla="*/ 2146721 h 2538970"/>
                <a:gd name="connsiteX144" fmla="*/ 1563601 w 2485572"/>
                <a:gd name="connsiteY144" fmla="*/ 2143881 h 2538970"/>
                <a:gd name="connsiteX145" fmla="*/ 1561045 w 2485572"/>
                <a:gd name="connsiteY145" fmla="*/ 2141040 h 2538970"/>
                <a:gd name="connsiteX146" fmla="*/ 1541447 w 2485572"/>
                <a:gd name="connsiteY146" fmla="*/ 2112921 h 2538970"/>
                <a:gd name="connsiteX147" fmla="*/ 1535766 w 2485572"/>
                <a:gd name="connsiteY147" fmla="*/ 2107524 h 2538970"/>
                <a:gd name="connsiteX148" fmla="*/ 1501966 w 2485572"/>
                <a:gd name="connsiteY148" fmla="*/ 2090482 h 2538970"/>
                <a:gd name="connsiteX149" fmla="*/ 1496570 w 2485572"/>
                <a:gd name="connsiteY149" fmla="*/ 2087926 h 2538970"/>
                <a:gd name="connsiteX150" fmla="*/ 1493729 w 2485572"/>
                <a:gd name="connsiteY150" fmla="*/ 2085086 h 2538970"/>
                <a:gd name="connsiteX151" fmla="*/ 1488049 w 2485572"/>
                <a:gd name="connsiteY151" fmla="*/ 2082245 h 2538970"/>
                <a:gd name="connsiteX152" fmla="*/ 1426413 w 2485572"/>
                <a:gd name="connsiteY152" fmla="*/ 2059807 h 2538970"/>
                <a:gd name="connsiteX153" fmla="*/ 1364778 w 2485572"/>
                <a:gd name="connsiteY153" fmla="*/ 2056966 h 2538970"/>
                <a:gd name="connsiteX154" fmla="*/ 1336659 w 2485572"/>
                <a:gd name="connsiteY154" fmla="*/ 2048445 h 2538970"/>
                <a:gd name="connsiteX155" fmla="*/ 1311380 w 2485572"/>
                <a:gd name="connsiteY155" fmla="*/ 2034528 h 2538970"/>
                <a:gd name="connsiteX156" fmla="*/ 1305983 w 2485572"/>
                <a:gd name="connsiteY156" fmla="*/ 2031688 h 2538970"/>
                <a:gd name="connsiteX157" fmla="*/ 1303143 w 2485572"/>
                <a:gd name="connsiteY157" fmla="*/ 2026291 h 2538970"/>
                <a:gd name="connsiteX158" fmla="*/ 1300303 w 2485572"/>
                <a:gd name="connsiteY158" fmla="*/ 2023451 h 2538970"/>
                <a:gd name="connsiteX159" fmla="*/ 1266787 w 2485572"/>
                <a:gd name="connsiteY159" fmla="*/ 2006409 h 2538970"/>
                <a:gd name="connsiteX160" fmla="*/ 1255426 w 2485572"/>
                <a:gd name="connsiteY160" fmla="*/ 2006409 h 2538970"/>
                <a:gd name="connsiteX161" fmla="*/ 1238668 w 2485572"/>
                <a:gd name="connsiteY161" fmla="*/ 2001012 h 2538970"/>
                <a:gd name="connsiteX162" fmla="*/ 1232987 w 2485572"/>
                <a:gd name="connsiteY162" fmla="*/ 2001012 h 2538970"/>
                <a:gd name="connsiteX163" fmla="*/ 1216229 w 2485572"/>
                <a:gd name="connsiteY163" fmla="*/ 1995331 h 2538970"/>
                <a:gd name="connsiteX164" fmla="*/ 1213389 w 2485572"/>
                <a:gd name="connsiteY164" fmla="*/ 1992491 h 2538970"/>
                <a:gd name="connsiteX165" fmla="*/ 1185554 w 2485572"/>
                <a:gd name="connsiteY165" fmla="*/ 1984254 h 2538970"/>
                <a:gd name="connsiteX166" fmla="*/ 1179873 w 2485572"/>
                <a:gd name="connsiteY166" fmla="*/ 1984254 h 2538970"/>
                <a:gd name="connsiteX167" fmla="*/ 1157434 w 2485572"/>
                <a:gd name="connsiteY167" fmla="*/ 1981414 h 2538970"/>
                <a:gd name="connsiteX168" fmla="*/ 1109717 w 2485572"/>
                <a:gd name="connsiteY168" fmla="*/ 1947614 h 2538970"/>
                <a:gd name="connsiteX169" fmla="*/ 1098639 w 2485572"/>
                <a:gd name="connsiteY169" fmla="*/ 1944774 h 2538970"/>
                <a:gd name="connsiteX170" fmla="*/ 1067680 w 2485572"/>
                <a:gd name="connsiteY170" fmla="*/ 1919779 h 2538970"/>
                <a:gd name="connsiteX171" fmla="*/ 1056603 w 2485572"/>
                <a:gd name="connsiteY171" fmla="*/ 1888819 h 2538970"/>
                <a:gd name="connsiteX172" fmla="*/ 1053762 w 2485572"/>
                <a:gd name="connsiteY172" fmla="*/ 1880298 h 2538970"/>
                <a:gd name="connsiteX173" fmla="*/ 1022803 w 2485572"/>
                <a:gd name="connsiteY173" fmla="*/ 1860700 h 2538970"/>
                <a:gd name="connsiteX174" fmla="*/ 1019962 w 2485572"/>
                <a:gd name="connsiteY174" fmla="*/ 1858143 h 2538970"/>
                <a:gd name="connsiteX175" fmla="*/ 1006045 w 2485572"/>
                <a:gd name="connsiteY175" fmla="*/ 1824343 h 2538970"/>
                <a:gd name="connsiteX176" fmla="*/ 1006045 w 2485572"/>
                <a:gd name="connsiteY176" fmla="*/ 1813266 h 2538970"/>
                <a:gd name="connsiteX177" fmla="*/ 1011725 w 2485572"/>
                <a:gd name="connsiteY177" fmla="*/ 1793668 h 2538970"/>
                <a:gd name="connsiteX178" fmla="*/ 1019962 w 2485572"/>
                <a:gd name="connsiteY178" fmla="*/ 1768389 h 2538970"/>
                <a:gd name="connsiteX179" fmla="*/ 1025643 w 2485572"/>
                <a:gd name="connsiteY179" fmla="*/ 1737429 h 2538970"/>
                <a:gd name="connsiteX180" fmla="*/ 1025643 w 2485572"/>
                <a:gd name="connsiteY180" fmla="*/ 1723512 h 2538970"/>
                <a:gd name="connsiteX181" fmla="*/ 1019962 w 2485572"/>
                <a:gd name="connsiteY181" fmla="*/ 1720671 h 2538970"/>
                <a:gd name="connsiteX182" fmla="*/ 1014566 w 2485572"/>
                <a:gd name="connsiteY182" fmla="*/ 1712435 h 2538970"/>
                <a:gd name="connsiteX183" fmla="*/ 1011725 w 2485572"/>
                <a:gd name="connsiteY183" fmla="*/ 1709594 h 2538970"/>
                <a:gd name="connsiteX184" fmla="*/ 983606 w 2485572"/>
                <a:gd name="connsiteY184" fmla="*/ 1692552 h 2538970"/>
                <a:gd name="connsiteX185" fmla="*/ 977925 w 2485572"/>
                <a:gd name="connsiteY185" fmla="*/ 1692552 h 2538970"/>
                <a:gd name="connsiteX186" fmla="*/ 950090 w 2485572"/>
                <a:gd name="connsiteY186" fmla="*/ 1653356 h 2538970"/>
                <a:gd name="connsiteX187" fmla="*/ 950090 w 2485572"/>
                <a:gd name="connsiteY187" fmla="*/ 1639438 h 2538970"/>
                <a:gd name="connsiteX188" fmla="*/ 952931 w 2485572"/>
                <a:gd name="connsiteY188" fmla="*/ 1636598 h 2538970"/>
                <a:gd name="connsiteX189" fmla="*/ 975369 w 2485572"/>
                <a:gd name="connsiteY189" fmla="*/ 1597401 h 2538970"/>
                <a:gd name="connsiteX190" fmla="*/ 980766 w 2485572"/>
                <a:gd name="connsiteY190" fmla="*/ 1591721 h 2538970"/>
                <a:gd name="connsiteX191" fmla="*/ 1017406 w 2485572"/>
                <a:gd name="connsiteY191" fmla="*/ 1561045 h 2538970"/>
                <a:gd name="connsiteX192" fmla="*/ 1022803 w 2485572"/>
                <a:gd name="connsiteY192" fmla="*/ 1558205 h 2538970"/>
                <a:gd name="connsiteX193" fmla="*/ 1025643 w 2485572"/>
                <a:gd name="connsiteY193" fmla="*/ 1555364 h 2538970"/>
                <a:gd name="connsiteX194" fmla="*/ 1031324 w 2485572"/>
                <a:gd name="connsiteY194" fmla="*/ 1549684 h 2538970"/>
                <a:gd name="connsiteX195" fmla="*/ 1293866 w 2485572"/>
                <a:gd name="connsiteY195" fmla="*/ 1680648 h 2538970"/>
                <a:gd name="connsiteX196" fmla="*/ 1455791 w 2485572"/>
                <a:gd name="connsiteY196" fmla="*/ 1685410 h 2538970"/>
                <a:gd name="connsiteX197" fmla="*/ 1289417 w 2485572"/>
                <a:gd name="connsiteY197" fmla="*/ 1536685 h 2538970"/>
                <a:gd name="connsiteX198" fmla="*/ 1061999 w 2485572"/>
                <a:gd name="connsiteY198" fmla="*/ 1465610 h 2538970"/>
                <a:gd name="connsiteX199" fmla="*/ 1061999 w 2485572"/>
                <a:gd name="connsiteY199" fmla="*/ 1429254 h 2538970"/>
                <a:gd name="connsiteX200" fmla="*/ 1048082 w 2485572"/>
                <a:gd name="connsiteY200" fmla="*/ 1403975 h 2538970"/>
                <a:gd name="connsiteX201" fmla="*/ 1022803 w 2485572"/>
                <a:gd name="connsiteY201" fmla="*/ 1387217 h 2538970"/>
                <a:gd name="connsiteX202" fmla="*/ 1011725 w 2485572"/>
                <a:gd name="connsiteY202" fmla="*/ 1381536 h 2538970"/>
                <a:gd name="connsiteX203" fmla="*/ 1000364 w 2485572"/>
                <a:gd name="connsiteY203" fmla="*/ 1381536 h 2538970"/>
                <a:gd name="connsiteX204" fmla="*/ 961167 w 2485572"/>
                <a:gd name="connsiteY204" fmla="*/ 1376140 h 2538970"/>
                <a:gd name="connsiteX205" fmla="*/ 924811 w 2485572"/>
                <a:gd name="connsiteY205" fmla="*/ 1367618 h 2538970"/>
                <a:gd name="connsiteX206" fmla="*/ 919131 w 2485572"/>
                <a:gd name="connsiteY206" fmla="*/ 1367618 h 2538970"/>
                <a:gd name="connsiteX207" fmla="*/ 913450 w 2485572"/>
                <a:gd name="connsiteY207" fmla="*/ 1364778 h 2538970"/>
                <a:gd name="connsiteX208" fmla="*/ 908053 w 2485572"/>
                <a:gd name="connsiteY208" fmla="*/ 1364778 h 2538970"/>
                <a:gd name="connsiteX209" fmla="*/ 877094 w 2485572"/>
                <a:gd name="connsiteY209" fmla="*/ 1381536 h 2538970"/>
                <a:gd name="connsiteX210" fmla="*/ 868857 w 2485572"/>
                <a:gd name="connsiteY210" fmla="*/ 1390057 h 2538970"/>
                <a:gd name="connsiteX211" fmla="*/ 835057 w 2485572"/>
                <a:gd name="connsiteY211" fmla="*/ 1434934 h 2538970"/>
                <a:gd name="connsiteX212" fmla="*/ 832217 w 2485572"/>
                <a:gd name="connsiteY212" fmla="*/ 1440331 h 2538970"/>
                <a:gd name="connsiteX213" fmla="*/ 832217 w 2485572"/>
                <a:gd name="connsiteY213" fmla="*/ 1446012 h 2538970"/>
                <a:gd name="connsiteX214" fmla="*/ 767741 w 2485572"/>
                <a:gd name="connsiteY214" fmla="*/ 1513327 h 2538970"/>
                <a:gd name="connsiteX215" fmla="*/ 711787 w 2485572"/>
                <a:gd name="connsiteY215" fmla="*/ 1535766 h 2538970"/>
                <a:gd name="connsiteX216" fmla="*/ 686508 w 2485572"/>
                <a:gd name="connsiteY216" fmla="*/ 1541447 h 2538970"/>
                <a:gd name="connsiteX217" fmla="*/ 661513 w 2485572"/>
                <a:gd name="connsiteY217" fmla="*/ 1549684 h 2538970"/>
                <a:gd name="connsiteX218" fmla="*/ 658672 w 2485572"/>
                <a:gd name="connsiteY218" fmla="*/ 1552524 h 2538970"/>
                <a:gd name="connsiteX219" fmla="*/ 652992 w 2485572"/>
                <a:gd name="connsiteY219" fmla="*/ 1555364 h 2538970"/>
                <a:gd name="connsiteX220" fmla="*/ 624873 w 2485572"/>
                <a:gd name="connsiteY220" fmla="*/ 1561045 h 2538970"/>
                <a:gd name="connsiteX221" fmla="*/ 619476 w 2485572"/>
                <a:gd name="connsiteY221" fmla="*/ 1558205 h 2538970"/>
                <a:gd name="connsiteX222" fmla="*/ 616636 w 2485572"/>
                <a:gd name="connsiteY222" fmla="*/ 1555364 h 2538970"/>
                <a:gd name="connsiteX223" fmla="*/ 597037 w 2485572"/>
                <a:gd name="connsiteY223" fmla="*/ 1532926 h 2538970"/>
                <a:gd name="connsiteX224" fmla="*/ 594197 w 2485572"/>
                <a:gd name="connsiteY224" fmla="*/ 1521848 h 2538970"/>
                <a:gd name="connsiteX225" fmla="*/ 591357 w 2485572"/>
                <a:gd name="connsiteY225" fmla="*/ 1519008 h 2538970"/>
                <a:gd name="connsiteX226" fmla="*/ 566078 w 2485572"/>
                <a:gd name="connsiteY226" fmla="*/ 1482368 h 2538970"/>
                <a:gd name="connsiteX227" fmla="*/ 560397 w 2485572"/>
                <a:gd name="connsiteY227" fmla="*/ 1471291 h 2538970"/>
                <a:gd name="connsiteX228" fmla="*/ 555000 w 2485572"/>
                <a:gd name="connsiteY228" fmla="*/ 1465610 h 2538970"/>
                <a:gd name="connsiteX229" fmla="*/ 498762 w 2485572"/>
                <a:gd name="connsiteY229" fmla="*/ 1432094 h 2538970"/>
                <a:gd name="connsiteX230" fmla="*/ 490525 w 2485572"/>
                <a:gd name="connsiteY230" fmla="*/ 1429254 h 2538970"/>
                <a:gd name="connsiteX231" fmla="*/ 487685 w 2485572"/>
                <a:gd name="connsiteY231" fmla="*/ 1429254 h 2538970"/>
                <a:gd name="connsiteX232" fmla="*/ 462406 w 2485572"/>
                <a:gd name="connsiteY232" fmla="*/ 1426413 h 2538970"/>
                <a:gd name="connsiteX233" fmla="*/ 400770 w 2485572"/>
                <a:gd name="connsiteY233" fmla="*/ 1426413 h 2538970"/>
                <a:gd name="connsiteX234" fmla="*/ 392250 w 2485572"/>
                <a:gd name="connsiteY234" fmla="*/ 1423573 h 2538970"/>
                <a:gd name="connsiteX235" fmla="*/ 384013 w 2485572"/>
                <a:gd name="connsiteY235" fmla="*/ 1420733 h 2538970"/>
                <a:gd name="connsiteX236" fmla="*/ 375492 w 2485572"/>
                <a:gd name="connsiteY236" fmla="*/ 1420733 h 2538970"/>
                <a:gd name="connsiteX237" fmla="*/ 319537 w 2485572"/>
                <a:gd name="connsiteY237" fmla="*/ 1409655 h 2538970"/>
                <a:gd name="connsiteX238" fmla="*/ 313856 w 2485572"/>
                <a:gd name="connsiteY238" fmla="*/ 1406815 h 2538970"/>
                <a:gd name="connsiteX239" fmla="*/ 308176 w 2485572"/>
                <a:gd name="connsiteY239" fmla="*/ 1406815 h 2538970"/>
                <a:gd name="connsiteX240" fmla="*/ 297098 w 2485572"/>
                <a:gd name="connsiteY240" fmla="*/ 1401134 h 2538970"/>
                <a:gd name="connsiteX241" fmla="*/ 221546 w 2485572"/>
                <a:gd name="connsiteY241" fmla="*/ 1392898 h 2538970"/>
                <a:gd name="connsiteX242" fmla="*/ 213025 w 2485572"/>
                <a:gd name="connsiteY242" fmla="*/ 1392898 h 2538970"/>
                <a:gd name="connsiteX243" fmla="*/ 204504 w 2485572"/>
                <a:gd name="connsiteY243" fmla="*/ 1395738 h 2538970"/>
                <a:gd name="connsiteX244" fmla="*/ 154230 w 2485572"/>
                <a:gd name="connsiteY244" fmla="*/ 1406815 h 2538970"/>
                <a:gd name="connsiteX245" fmla="*/ 148549 w 2485572"/>
                <a:gd name="connsiteY245" fmla="*/ 1403975 h 2538970"/>
                <a:gd name="connsiteX246" fmla="*/ 137472 w 2485572"/>
                <a:gd name="connsiteY246" fmla="*/ 1398294 h 2538970"/>
                <a:gd name="connsiteX247" fmla="*/ 131791 w 2485572"/>
                <a:gd name="connsiteY247" fmla="*/ 1398294 h 2538970"/>
                <a:gd name="connsiteX248" fmla="*/ 67316 w 2485572"/>
                <a:gd name="connsiteY248" fmla="*/ 1418177 h 2538970"/>
                <a:gd name="connsiteX249" fmla="*/ 58795 w 2485572"/>
                <a:gd name="connsiteY249" fmla="*/ 1420733 h 2538970"/>
                <a:gd name="connsiteX250" fmla="*/ 50558 w 2485572"/>
                <a:gd name="connsiteY250" fmla="*/ 1423573 h 2538970"/>
                <a:gd name="connsiteX251" fmla="*/ 42037 w 2485572"/>
                <a:gd name="connsiteY251" fmla="*/ 1423573 h 2538970"/>
                <a:gd name="connsiteX252" fmla="*/ 5681 w 2485572"/>
                <a:gd name="connsiteY252" fmla="*/ 1432094 h 2538970"/>
                <a:gd name="connsiteX253" fmla="*/ 2840 w 2485572"/>
                <a:gd name="connsiteY253" fmla="*/ 1403975 h 2538970"/>
                <a:gd name="connsiteX254" fmla="*/ 0 w 2485572"/>
                <a:gd name="connsiteY254" fmla="*/ 1395738 h 2538970"/>
                <a:gd name="connsiteX255" fmla="*/ 5681 w 2485572"/>
                <a:gd name="connsiteY255" fmla="*/ 1373299 h 2538970"/>
                <a:gd name="connsiteX256" fmla="*/ 5681 w 2485572"/>
                <a:gd name="connsiteY256" fmla="*/ 1361938 h 2538970"/>
                <a:gd name="connsiteX257" fmla="*/ 11361 w 2485572"/>
                <a:gd name="connsiteY257" fmla="*/ 1345180 h 2538970"/>
                <a:gd name="connsiteX258" fmla="*/ 42037 w 2485572"/>
                <a:gd name="connsiteY258" fmla="*/ 1305983 h 2538970"/>
                <a:gd name="connsiteX259" fmla="*/ 47718 w 2485572"/>
                <a:gd name="connsiteY259" fmla="*/ 1294622 h 2538970"/>
                <a:gd name="connsiteX260" fmla="*/ 39197 w 2485572"/>
                <a:gd name="connsiteY260" fmla="*/ 1275024 h 2538970"/>
                <a:gd name="connsiteX261" fmla="*/ 33516 w 2485572"/>
                <a:gd name="connsiteY261" fmla="*/ 1269627 h 2538970"/>
                <a:gd name="connsiteX262" fmla="*/ 33516 w 2485572"/>
                <a:gd name="connsiteY262" fmla="*/ 1244348 h 2538970"/>
                <a:gd name="connsiteX263" fmla="*/ 64475 w 2485572"/>
                <a:gd name="connsiteY263" fmla="*/ 1213389 h 2538970"/>
                <a:gd name="connsiteX264" fmla="*/ 81233 w 2485572"/>
                <a:gd name="connsiteY264" fmla="*/ 1199471 h 2538970"/>
                <a:gd name="connsiteX265" fmla="*/ 86914 w 2485572"/>
                <a:gd name="connsiteY265" fmla="*/ 1190950 h 2538970"/>
                <a:gd name="connsiteX266" fmla="*/ 97991 w 2485572"/>
                <a:gd name="connsiteY266" fmla="*/ 1160275 h 2538970"/>
                <a:gd name="connsiteX267" fmla="*/ 95435 w 2485572"/>
                <a:gd name="connsiteY267" fmla="*/ 1151753 h 2538970"/>
                <a:gd name="connsiteX268" fmla="*/ 95435 w 2485572"/>
                <a:gd name="connsiteY268" fmla="*/ 1121078 h 2538970"/>
                <a:gd name="connsiteX269" fmla="*/ 100832 w 2485572"/>
                <a:gd name="connsiteY269" fmla="*/ 1112557 h 2538970"/>
                <a:gd name="connsiteX270" fmla="*/ 103672 w 2485572"/>
                <a:gd name="connsiteY270" fmla="*/ 1106876 h 2538970"/>
                <a:gd name="connsiteX271" fmla="*/ 154230 w 2485572"/>
                <a:gd name="connsiteY271" fmla="*/ 1070520 h 2538970"/>
                <a:gd name="connsiteX272" fmla="*/ 176668 w 2485572"/>
                <a:gd name="connsiteY272" fmla="*/ 1045241 h 2538970"/>
                <a:gd name="connsiteX273" fmla="*/ 176668 w 2485572"/>
                <a:gd name="connsiteY273" fmla="*/ 1037004 h 2538970"/>
                <a:gd name="connsiteX274" fmla="*/ 173828 w 2485572"/>
                <a:gd name="connsiteY274" fmla="*/ 1028483 h 2538970"/>
                <a:gd name="connsiteX275" fmla="*/ 157070 w 2485572"/>
                <a:gd name="connsiteY275" fmla="*/ 1008885 h 2538970"/>
                <a:gd name="connsiteX276" fmla="*/ 154230 w 2485572"/>
                <a:gd name="connsiteY276" fmla="*/ 1000648 h 2538970"/>
                <a:gd name="connsiteX277" fmla="*/ 157070 w 2485572"/>
                <a:gd name="connsiteY277" fmla="*/ 964008 h 2538970"/>
                <a:gd name="connsiteX278" fmla="*/ 154230 w 2485572"/>
                <a:gd name="connsiteY278" fmla="*/ 955771 h 2538970"/>
                <a:gd name="connsiteX279" fmla="*/ 126111 w 2485572"/>
                <a:gd name="connsiteY279" fmla="*/ 930492 h 2538970"/>
                <a:gd name="connsiteX280" fmla="*/ 112193 w 2485572"/>
                <a:gd name="connsiteY280" fmla="*/ 927652 h 2538970"/>
                <a:gd name="connsiteX281" fmla="*/ 109353 w 2485572"/>
                <a:gd name="connsiteY281" fmla="*/ 921971 h 2538970"/>
                <a:gd name="connsiteX282" fmla="*/ 109353 w 2485572"/>
                <a:gd name="connsiteY282" fmla="*/ 908053 h 2538970"/>
                <a:gd name="connsiteX283" fmla="*/ 117590 w 2485572"/>
                <a:gd name="connsiteY283" fmla="*/ 891295 h 2538970"/>
                <a:gd name="connsiteX284" fmla="*/ 123270 w 2485572"/>
                <a:gd name="connsiteY284" fmla="*/ 885615 h 2538970"/>
                <a:gd name="connsiteX285" fmla="*/ 148549 w 2485572"/>
                <a:gd name="connsiteY285" fmla="*/ 866016 h 2538970"/>
                <a:gd name="connsiteX286" fmla="*/ 128951 w 2485572"/>
                <a:gd name="connsiteY286" fmla="*/ 840738 h 2538970"/>
                <a:gd name="connsiteX287" fmla="*/ 126111 w 2485572"/>
                <a:gd name="connsiteY287" fmla="*/ 821139 h 2538970"/>
                <a:gd name="connsiteX288" fmla="*/ 140028 w 2485572"/>
                <a:gd name="connsiteY288" fmla="*/ 812618 h 2538970"/>
                <a:gd name="connsiteX289" fmla="*/ 142869 w 2485572"/>
                <a:gd name="connsiteY289" fmla="*/ 790464 h 2538970"/>
                <a:gd name="connsiteX290" fmla="*/ 154230 w 2485572"/>
                <a:gd name="connsiteY290" fmla="*/ 773422 h 2538970"/>
                <a:gd name="connsiteX291" fmla="*/ 157070 w 2485572"/>
                <a:gd name="connsiteY291" fmla="*/ 762344 h 2538970"/>
                <a:gd name="connsiteX292" fmla="*/ 157070 w 2485572"/>
                <a:gd name="connsiteY292" fmla="*/ 753824 h 2538970"/>
                <a:gd name="connsiteX293" fmla="*/ 145709 w 2485572"/>
                <a:gd name="connsiteY293" fmla="*/ 731385 h 2538970"/>
                <a:gd name="connsiteX294" fmla="*/ 145709 w 2485572"/>
                <a:gd name="connsiteY294" fmla="*/ 723148 h 2538970"/>
                <a:gd name="connsiteX295" fmla="*/ 159627 w 2485572"/>
                <a:gd name="connsiteY295" fmla="*/ 714627 h 2538970"/>
                <a:gd name="connsiteX296" fmla="*/ 204504 w 2485572"/>
                <a:gd name="connsiteY296" fmla="*/ 708946 h 2538970"/>
                <a:gd name="connsiteX297" fmla="*/ 232623 w 2485572"/>
                <a:gd name="connsiteY297" fmla="*/ 678271 h 2538970"/>
                <a:gd name="connsiteX298" fmla="*/ 232623 w 2485572"/>
                <a:gd name="connsiteY298" fmla="*/ 666909 h 2538970"/>
                <a:gd name="connsiteX299" fmla="*/ 215865 w 2485572"/>
                <a:gd name="connsiteY299" fmla="*/ 644755 h 2538970"/>
                <a:gd name="connsiteX300" fmla="*/ 218705 w 2485572"/>
                <a:gd name="connsiteY300" fmla="*/ 613795 h 2538970"/>
                <a:gd name="connsiteX301" fmla="*/ 241144 w 2485572"/>
                <a:gd name="connsiteY301" fmla="*/ 582836 h 2538970"/>
                <a:gd name="connsiteX302" fmla="*/ 252221 w 2485572"/>
                <a:gd name="connsiteY302" fmla="*/ 571758 h 2538970"/>
                <a:gd name="connsiteX303" fmla="*/ 285737 w 2485572"/>
                <a:gd name="connsiteY303" fmla="*/ 524041 h 2538970"/>
                <a:gd name="connsiteX304" fmla="*/ 291418 w 2485572"/>
                <a:gd name="connsiteY304" fmla="*/ 518644 h 2538970"/>
                <a:gd name="connsiteX305" fmla="*/ 322377 w 2485572"/>
                <a:gd name="connsiteY305" fmla="*/ 518644 h 2538970"/>
                <a:gd name="connsiteX306" fmla="*/ 333455 w 2485572"/>
                <a:gd name="connsiteY306" fmla="*/ 510123 h 2538970"/>
                <a:gd name="connsiteX307" fmla="*/ 341976 w 2485572"/>
                <a:gd name="connsiteY307" fmla="*/ 482004 h 2538970"/>
                <a:gd name="connsiteX308" fmla="*/ 347372 w 2485572"/>
                <a:gd name="connsiteY308" fmla="*/ 476607 h 2538970"/>
                <a:gd name="connsiteX309" fmla="*/ 386853 w 2485572"/>
                <a:gd name="connsiteY309" fmla="*/ 459565 h 2538970"/>
                <a:gd name="connsiteX310" fmla="*/ 389409 w 2485572"/>
                <a:gd name="connsiteY310" fmla="*/ 454169 h 2538970"/>
                <a:gd name="connsiteX311" fmla="*/ 400770 w 2485572"/>
                <a:gd name="connsiteY311" fmla="*/ 434570 h 2538970"/>
                <a:gd name="connsiteX312" fmla="*/ 414688 w 2485572"/>
                <a:gd name="connsiteY312" fmla="*/ 392534 h 2538970"/>
                <a:gd name="connsiteX313" fmla="*/ 428890 w 2485572"/>
                <a:gd name="connsiteY313" fmla="*/ 341976 h 2538970"/>
                <a:gd name="connsiteX314" fmla="*/ 434286 w 2485572"/>
                <a:gd name="connsiteY314" fmla="*/ 255062 h 2538970"/>
                <a:gd name="connsiteX315" fmla="*/ 437127 w 2485572"/>
                <a:gd name="connsiteY315" fmla="*/ 252221 h 2538970"/>
                <a:gd name="connsiteX316" fmla="*/ 448488 w 2485572"/>
                <a:gd name="connsiteY316" fmla="*/ 235463 h 2538970"/>
                <a:gd name="connsiteX317" fmla="*/ 468086 w 2485572"/>
                <a:gd name="connsiteY317" fmla="*/ 221546 h 2538970"/>
                <a:gd name="connsiteX318" fmla="*/ 501602 w 2485572"/>
                <a:gd name="connsiteY318" fmla="*/ 215865 h 2538970"/>
                <a:gd name="connsiteX319" fmla="*/ 512964 w 2485572"/>
                <a:gd name="connsiteY319" fmla="*/ 213025 h 2538970"/>
                <a:gd name="connsiteX320" fmla="*/ 555000 w 2485572"/>
                <a:gd name="connsiteY320" fmla="*/ 187746 h 2538970"/>
                <a:gd name="connsiteX321" fmla="*/ 557557 w 2485572"/>
                <a:gd name="connsiteY321" fmla="*/ 182349 h 2538970"/>
                <a:gd name="connsiteX322" fmla="*/ 602434 w 2485572"/>
                <a:gd name="connsiteY322" fmla="*/ 131791 h 2538970"/>
                <a:gd name="connsiteX323" fmla="*/ 605274 w 2485572"/>
                <a:gd name="connsiteY323" fmla="*/ 123270 h 2538970"/>
                <a:gd name="connsiteX324" fmla="*/ 594197 w 2485572"/>
                <a:gd name="connsiteY324" fmla="*/ 70156 h 2538970"/>
                <a:gd name="connsiteX325" fmla="*/ 650151 w 2485572"/>
                <a:gd name="connsiteY325" fmla="*/ 92595 h 2538970"/>
                <a:gd name="connsiteX326" fmla="*/ 664069 w 2485572"/>
                <a:gd name="connsiteY326" fmla="*/ 92595 h 2538970"/>
                <a:gd name="connsiteX327" fmla="*/ 689348 w 2485572"/>
                <a:gd name="connsiteY327" fmla="*/ 98275 h 2538970"/>
                <a:gd name="connsiteX328" fmla="*/ 723148 w 2485572"/>
                <a:gd name="connsiteY328" fmla="*/ 89754 h 2538970"/>
                <a:gd name="connsiteX329" fmla="*/ 725704 w 2485572"/>
                <a:gd name="connsiteY329" fmla="*/ 92595 h 2538970"/>
                <a:gd name="connsiteX330" fmla="*/ 731385 w 2485572"/>
                <a:gd name="connsiteY330" fmla="*/ 92595 h 2538970"/>
                <a:gd name="connsiteX331" fmla="*/ 737065 w 2485572"/>
                <a:gd name="connsiteY331" fmla="*/ 95435 h 2538970"/>
                <a:gd name="connsiteX332" fmla="*/ 742746 w 2485572"/>
                <a:gd name="connsiteY332" fmla="*/ 95435 h 2538970"/>
                <a:gd name="connsiteX333" fmla="*/ 779102 w 2485572"/>
                <a:gd name="connsiteY333" fmla="*/ 75837 h 2538970"/>
                <a:gd name="connsiteX334" fmla="*/ 818299 w 2485572"/>
                <a:gd name="connsiteY334" fmla="*/ 39197 h 2538970"/>
                <a:gd name="connsiteX335" fmla="*/ 823980 w 2485572"/>
                <a:gd name="connsiteY335" fmla="*/ 33800 h 2538970"/>
                <a:gd name="connsiteX336" fmla="*/ 851815 w 2485572"/>
                <a:gd name="connsiteY336" fmla="*/ 19598 h 2538970"/>
                <a:gd name="connsiteX337" fmla="*/ 854655 w 2485572"/>
                <a:gd name="connsiteY337" fmla="*/ 14202 h 2538970"/>
                <a:gd name="connsiteX338" fmla="*/ 888455 w 2485572"/>
                <a:gd name="connsiteY338" fmla="*/ 8521 h 2538970"/>
                <a:gd name="connsiteX339" fmla="*/ 893852 w 2485572"/>
                <a:gd name="connsiteY339" fmla="*/ 11361 h 2538970"/>
                <a:gd name="connsiteX340" fmla="*/ 933332 w 2485572"/>
                <a:gd name="connsiteY340" fmla="*/ 36640 h 2538970"/>
                <a:gd name="connsiteX341" fmla="*/ 938729 w 2485572"/>
                <a:gd name="connsiteY341" fmla="*/ 42037 h 2538970"/>
                <a:gd name="connsiteX342" fmla="*/ 969689 w 2485572"/>
                <a:gd name="connsiteY342" fmla="*/ 61635 h 2538970"/>
                <a:gd name="connsiteX343" fmla="*/ 972529 w 2485572"/>
                <a:gd name="connsiteY343" fmla="*/ 64475 h 2538970"/>
                <a:gd name="connsiteX344" fmla="*/ 977925 w 2485572"/>
                <a:gd name="connsiteY344" fmla="*/ 67316 h 2538970"/>
                <a:gd name="connsiteX345" fmla="*/ 1011725 w 2485572"/>
                <a:gd name="connsiteY345" fmla="*/ 67316 h 2538970"/>
                <a:gd name="connsiteX346" fmla="*/ 1031324 w 2485572"/>
                <a:gd name="connsiteY346" fmla="*/ 64475 h 2538970"/>
                <a:gd name="connsiteX347" fmla="*/ 1042401 w 2485572"/>
                <a:gd name="connsiteY347" fmla="*/ 64475 h 2538970"/>
                <a:gd name="connsiteX348" fmla="*/ 1104036 w 2485572"/>
                <a:gd name="connsiteY348" fmla="*/ 70156 h 2538970"/>
                <a:gd name="connsiteX349" fmla="*/ 1109717 w 2485572"/>
                <a:gd name="connsiteY349" fmla="*/ 75837 h 2538970"/>
                <a:gd name="connsiteX350" fmla="*/ 1118238 w 2485572"/>
                <a:gd name="connsiteY350" fmla="*/ 81233 h 2538970"/>
                <a:gd name="connsiteX351" fmla="*/ 1121078 w 2485572"/>
                <a:gd name="connsiteY351" fmla="*/ 84074 h 2538970"/>
                <a:gd name="connsiteX352" fmla="*/ 1143517 w 2485572"/>
                <a:gd name="connsiteY352" fmla="*/ 95435 h 2538970"/>
                <a:gd name="connsiteX353" fmla="*/ 1151754 w 2485572"/>
                <a:gd name="connsiteY353" fmla="*/ 100832 h 2538970"/>
                <a:gd name="connsiteX354" fmla="*/ 1171352 w 2485572"/>
                <a:gd name="connsiteY354" fmla="*/ 100832 h 2538970"/>
                <a:gd name="connsiteX355" fmla="*/ 1174192 w 2485572"/>
                <a:gd name="connsiteY355" fmla="*/ 98275 h 2538970"/>
                <a:gd name="connsiteX356" fmla="*/ 1188110 w 2485572"/>
                <a:gd name="connsiteY356" fmla="*/ 89754 h 2538970"/>
                <a:gd name="connsiteX357" fmla="*/ 1193791 w 2485572"/>
                <a:gd name="connsiteY357" fmla="*/ 84074 h 2538970"/>
                <a:gd name="connsiteX358" fmla="*/ 1238668 w 2485572"/>
                <a:gd name="connsiteY358" fmla="*/ 75837 h 2538970"/>
                <a:gd name="connsiteX359" fmla="*/ 1244348 w 2485572"/>
                <a:gd name="connsiteY359" fmla="*/ 78677 h 2538970"/>
                <a:gd name="connsiteX360" fmla="*/ 1272184 w 2485572"/>
                <a:gd name="connsiteY360" fmla="*/ 75837 h 2538970"/>
                <a:gd name="connsiteX361" fmla="*/ 1280705 w 2485572"/>
                <a:gd name="connsiteY361" fmla="*/ 72996 h 2538970"/>
                <a:gd name="connsiteX362" fmla="*/ 1286385 w 2485572"/>
                <a:gd name="connsiteY362" fmla="*/ 72996 h 2538970"/>
                <a:gd name="connsiteX363" fmla="*/ 1348020 w 2485572"/>
                <a:gd name="connsiteY363" fmla="*/ 50558 h 2538970"/>
                <a:gd name="connsiteX364" fmla="*/ 1350861 w 2485572"/>
                <a:gd name="connsiteY364" fmla="*/ 50558 h 2538970"/>
                <a:gd name="connsiteX365" fmla="*/ 1392898 w 2485572"/>
                <a:gd name="connsiteY365" fmla="*/ 39197 h 2538970"/>
                <a:gd name="connsiteX366" fmla="*/ 1406815 w 2485572"/>
                <a:gd name="connsiteY366" fmla="*/ 39197 h 2538970"/>
                <a:gd name="connsiteX367" fmla="*/ 1459929 w 2485572"/>
                <a:gd name="connsiteY367" fmla="*/ 36640 h 2538970"/>
                <a:gd name="connsiteX368" fmla="*/ 1468450 w 2485572"/>
                <a:gd name="connsiteY368" fmla="*/ 36640 h 2538970"/>
                <a:gd name="connsiteX369" fmla="*/ 1474131 w 2485572"/>
                <a:gd name="connsiteY369" fmla="*/ 33800 h 2538970"/>
                <a:gd name="connsiteX370" fmla="*/ 1479528 w 2485572"/>
                <a:gd name="connsiteY370" fmla="*/ 30960 h 2538970"/>
                <a:gd name="connsiteX371" fmla="*/ 1485208 w 2485572"/>
                <a:gd name="connsiteY371" fmla="*/ 30960 h 2538970"/>
                <a:gd name="connsiteX372" fmla="*/ 1544003 w 2485572"/>
                <a:gd name="connsiteY372" fmla="*/ 16758 h 2538970"/>
                <a:gd name="connsiteX373" fmla="*/ 1549684 w 2485572"/>
                <a:gd name="connsiteY373" fmla="*/ 14202 h 2538970"/>
                <a:gd name="connsiteX374" fmla="*/ 1555364 w 2485572"/>
                <a:gd name="connsiteY374" fmla="*/ 14202 h 2538970"/>
                <a:gd name="connsiteX375" fmla="*/ 1563601 w 2485572"/>
                <a:gd name="connsiteY375" fmla="*/ 11361 h 2538970"/>
                <a:gd name="connsiteX376" fmla="*/ 1614159 w 2485572"/>
                <a:gd name="connsiteY376" fmla="*/ 22439 h 2538970"/>
                <a:gd name="connsiteX377" fmla="*/ 1619840 w 2485572"/>
                <a:gd name="connsiteY377" fmla="*/ 19598 h 2538970"/>
                <a:gd name="connsiteX378" fmla="*/ 1630917 w 2485572"/>
                <a:gd name="connsiteY378" fmla="*/ 16758 h 2538970"/>
                <a:gd name="connsiteX379" fmla="*/ 1645119 w 2485572"/>
                <a:gd name="connsiteY379" fmla="*/ 8521 h 2538970"/>
                <a:gd name="connsiteX380" fmla="*/ 1653356 w 2485572"/>
                <a:gd name="connsiteY380" fmla="*/ 5681 h 2538970"/>
                <a:gd name="connsiteX381" fmla="*/ 1689712 w 2485572"/>
                <a:gd name="connsiteY381" fmla="*/ 0 h 2538970"/>
                <a:gd name="connsiteX382" fmla="*/ 1698233 w 2485572"/>
                <a:gd name="connsiteY382" fmla="*/ 11361 h 2538970"/>
                <a:gd name="connsiteX383" fmla="*/ 1703914 w 2485572"/>
                <a:gd name="connsiteY383" fmla="*/ 14202 h 2538970"/>
                <a:gd name="connsiteX384" fmla="*/ 1709310 w 2485572"/>
                <a:gd name="connsiteY384" fmla="*/ 16758 h 2538970"/>
                <a:gd name="connsiteX385" fmla="*/ 1717831 w 2485572"/>
                <a:gd name="connsiteY385" fmla="*/ 16758 h 2538970"/>
                <a:gd name="connsiteX386" fmla="*/ 1757028 w 2485572"/>
                <a:gd name="connsiteY386" fmla="*/ 22439 h 2538970"/>
                <a:gd name="connsiteX387" fmla="*/ 1762708 w 2485572"/>
                <a:gd name="connsiteY387" fmla="*/ 25279 h 2538970"/>
                <a:gd name="connsiteX388" fmla="*/ 1768389 w 2485572"/>
                <a:gd name="connsiteY388" fmla="*/ 25279 h 2538970"/>
                <a:gd name="connsiteX389" fmla="*/ 1787987 w 2485572"/>
                <a:gd name="connsiteY389" fmla="*/ 33800 h 2538970"/>
                <a:gd name="connsiteX390" fmla="*/ 1793384 w 2485572"/>
                <a:gd name="connsiteY390" fmla="*/ 33800 h 2538970"/>
                <a:gd name="connsiteX391" fmla="*/ 1801905 w 2485572"/>
                <a:gd name="connsiteY391" fmla="*/ 36640 h 2538970"/>
                <a:gd name="connsiteX392" fmla="*/ 1835421 w 2485572"/>
                <a:gd name="connsiteY392" fmla="*/ 42037 h 2538970"/>
                <a:gd name="connsiteX393" fmla="*/ 1891659 w 2485572"/>
                <a:gd name="connsiteY393" fmla="*/ 61635 h 2538970"/>
                <a:gd name="connsiteX394" fmla="*/ 1897340 w 2485572"/>
                <a:gd name="connsiteY394" fmla="*/ 64475 h 2538970"/>
                <a:gd name="connsiteX395" fmla="*/ 1899896 w 2485572"/>
                <a:gd name="connsiteY395" fmla="*/ 67316 h 2538970"/>
                <a:gd name="connsiteX396" fmla="*/ 1944774 w 2485572"/>
                <a:gd name="connsiteY396" fmla="*/ 123270 h 2538970"/>
                <a:gd name="connsiteX397" fmla="*/ 1947614 w 2485572"/>
                <a:gd name="connsiteY397" fmla="*/ 128951 h 2538970"/>
                <a:gd name="connsiteX398" fmla="*/ 1950454 w 2485572"/>
                <a:gd name="connsiteY398" fmla="*/ 131791 h 2538970"/>
                <a:gd name="connsiteX399" fmla="*/ 1956135 w 2485572"/>
                <a:gd name="connsiteY399" fmla="*/ 140312 h 2538970"/>
                <a:gd name="connsiteX400" fmla="*/ 1958975 w 2485572"/>
                <a:gd name="connsiteY400" fmla="*/ 145709 h 2538970"/>
                <a:gd name="connsiteX401" fmla="*/ 1961532 w 2485572"/>
                <a:gd name="connsiteY401" fmla="*/ 154230 h 2538970"/>
                <a:gd name="connsiteX402" fmla="*/ 1998172 w 2485572"/>
                <a:gd name="connsiteY402" fmla="*/ 204788 h 2538970"/>
                <a:gd name="connsiteX403" fmla="*/ 2003569 w 2485572"/>
                <a:gd name="connsiteY403" fmla="*/ 207344 h 2538970"/>
                <a:gd name="connsiteX404" fmla="*/ 2009249 w 2485572"/>
                <a:gd name="connsiteY404" fmla="*/ 210184 h 2538970"/>
                <a:gd name="connsiteX405" fmla="*/ 2017770 w 2485572"/>
                <a:gd name="connsiteY405" fmla="*/ 210184 h 2538970"/>
                <a:gd name="connsiteX406" fmla="*/ 2026007 w 2485572"/>
                <a:gd name="connsiteY406" fmla="*/ 213025 h 2538970"/>
                <a:gd name="connsiteX407" fmla="*/ 2037368 w 2485572"/>
                <a:gd name="connsiteY407" fmla="*/ 215865 h 2538970"/>
                <a:gd name="connsiteX408" fmla="*/ 2099003 w 2485572"/>
                <a:gd name="connsiteY408" fmla="*/ 221546 h 2538970"/>
                <a:gd name="connsiteX409" fmla="*/ 2104684 w 2485572"/>
                <a:gd name="connsiteY409" fmla="*/ 224386 h 2538970"/>
                <a:gd name="connsiteX410" fmla="*/ 2112921 w 2485572"/>
                <a:gd name="connsiteY410" fmla="*/ 224386 h 2538970"/>
                <a:gd name="connsiteX411" fmla="*/ 2124283 w 2485572"/>
                <a:gd name="connsiteY411" fmla="*/ 229783 h 2538970"/>
                <a:gd name="connsiteX412" fmla="*/ 2177397 w 2485572"/>
                <a:gd name="connsiteY412" fmla="*/ 229783 h 2538970"/>
                <a:gd name="connsiteX413" fmla="*/ 2185918 w 2485572"/>
                <a:gd name="connsiteY413" fmla="*/ 232623 h 2538970"/>
                <a:gd name="connsiteX414" fmla="*/ 2213753 w 2485572"/>
                <a:gd name="connsiteY414" fmla="*/ 226942 h 2538970"/>
                <a:gd name="connsiteX415" fmla="*/ 2219434 w 2485572"/>
                <a:gd name="connsiteY415" fmla="*/ 224386 h 2538970"/>
                <a:gd name="connsiteX416" fmla="*/ 2241872 w 2485572"/>
                <a:gd name="connsiteY416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95270 w 2485572"/>
                <a:gd name="connsiteY70" fmla="*/ 2199835 h 2538970"/>
                <a:gd name="connsiteX71" fmla="*/ 2295270 w 2485572"/>
                <a:gd name="connsiteY71" fmla="*/ 2205516 h 2538970"/>
                <a:gd name="connsiteX72" fmla="*/ 2275388 w 2485572"/>
                <a:gd name="connsiteY72" fmla="*/ 2272832 h 2538970"/>
                <a:gd name="connsiteX73" fmla="*/ 2275388 w 2485572"/>
                <a:gd name="connsiteY73" fmla="*/ 2278512 h 2538970"/>
                <a:gd name="connsiteX74" fmla="*/ 2272832 w 2485572"/>
                <a:gd name="connsiteY74" fmla="*/ 2283909 h 2538970"/>
                <a:gd name="connsiteX75" fmla="*/ 2269991 w 2485572"/>
                <a:gd name="connsiteY75" fmla="*/ 2312028 h 2538970"/>
                <a:gd name="connsiteX76" fmla="*/ 2269991 w 2485572"/>
                <a:gd name="connsiteY76" fmla="*/ 2317709 h 2538970"/>
                <a:gd name="connsiteX77" fmla="*/ 2278228 w 2485572"/>
                <a:gd name="connsiteY77" fmla="*/ 2345544 h 2538970"/>
                <a:gd name="connsiteX78" fmla="*/ 2281069 w 2485572"/>
                <a:gd name="connsiteY78" fmla="*/ 2354065 h 2538970"/>
                <a:gd name="connsiteX79" fmla="*/ 2283909 w 2485572"/>
                <a:gd name="connsiteY79" fmla="*/ 2356905 h 2538970"/>
                <a:gd name="connsiteX80" fmla="*/ 2289590 w 2485572"/>
                <a:gd name="connsiteY80" fmla="*/ 2365142 h 2538970"/>
                <a:gd name="connsiteX81" fmla="*/ 2278228 w 2485572"/>
                <a:gd name="connsiteY81" fmla="*/ 2396102 h 2538970"/>
                <a:gd name="connsiteX82" fmla="*/ 2275388 w 2485572"/>
                <a:gd name="connsiteY82" fmla="*/ 2401782 h 2538970"/>
                <a:gd name="connsiteX83" fmla="*/ 2258630 w 2485572"/>
                <a:gd name="connsiteY83" fmla="*/ 2429618 h 2538970"/>
                <a:gd name="connsiteX84" fmla="*/ 2255790 w 2485572"/>
                <a:gd name="connsiteY84" fmla="*/ 2435298 h 2538970"/>
                <a:gd name="connsiteX85" fmla="*/ 2253233 w 2485572"/>
                <a:gd name="connsiteY85" fmla="*/ 2463418 h 2538970"/>
                <a:gd name="connsiteX86" fmla="*/ 2258630 w 2485572"/>
                <a:gd name="connsiteY86" fmla="*/ 2483016 h 2538970"/>
                <a:gd name="connsiteX87" fmla="*/ 2258630 w 2485572"/>
                <a:gd name="connsiteY87" fmla="*/ 2488413 h 2538970"/>
                <a:gd name="connsiteX88" fmla="*/ 2239032 w 2485572"/>
                <a:gd name="connsiteY88" fmla="*/ 2513691 h 2538970"/>
                <a:gd name="connsiteX89" fmla="*/ 2236191 w 2485572"/>
                <a:gd name="connsiteY89" fmla="*/ 2522213 h 2538970"/>
                <a:gd name="connsiteX90" fmla="*/ 2225114 w 2485572"/>
                <a:gd name="connsiteY90" fmla="*/ 2538970 h 2538970"/>
                <a:gd name="connsiteX91" fmla="*/ 2216593 w 2485572"/>
                <a:gd name="connsiteY91" fmla="*/ 2538970 h 2538970"/>
                <a:gd name="connsiteX92" fmla="*/ 2191314 w 2485572"/>
                <a:gd name="connsiteY92" fmla="*/ 2530449 h 2538970"/>
                <a:gd name="connsiteX93" fmla="*/ 2185918 w 2485572"/>
                <a:gd name="connsiteY93" fmla="*/ 2525053 h 2538970"/>
                <a:gd name="connsiteX94" fmla="*/ 2174556 w 2485572"/>
                <a:gd name="connsiteY94" fmla="*/ 2502614 h 2538970"/>
                <a:gd name="connsiteX95" fmla="*/ 2154958 w 2485572"/>
                <a:gd name="connsiteY95" fmla="*/ 2480175 h 2538970"/>
                <a:gd name="connsiteX96" fmla="*/ 2154958 w 2485572"/>
                <a:gd name="connsiteY96" fmla="*/ 2471655 h 2538970"/>
                <a:gd name="connsiteX97" fmla="*/ 2152118 w 2485572"/>
                <a:gd name="connsiteY97" fmla="*/ 2452056 h 2538970"/>
                <a:gd name="connsiteX98" fmla="*/ 2143881 w 2485572"/>
                <a:gd name="connsiteY98" fmla="*/ 2418540 h 2538970"/>
                <a:gd name="connsiteX99" fmla="*/ 2143881 w 2485572"/>
                <a:gd name="connsiteY99" fmla="*/ 2415700 h 2538970"/>
                <a:gd name="connsiteX100" fmla="*/ 2138200 w 2485572"/>
                <a:gd name="connsiteY100" fmla="*/ 2396102 h 2538970"/>
                <a:gd name="connsiteX101" fmla="*/ 2135360 w 2485572"/>
                <a:gd name="connsiteY101" fmla="*/ 2393261 h 2538970"/>
                <a:gd name="connsiteX102" fmla="*/ 2129679 w 2485572"/>
                <a:gd name="connsiteY102" fmla="*/ 2390421 h 2538970"/>
                <a:gd name="connsiteX103" fmla="*/ 2099003 w 2485572"/>
                <a:gd name="connsiteY103" fmla="*/ 2387581 h 2538970"/>
                <a:gd name="connsiteX104" fmla="*/ 2087642 w 2485572"/>
                <a:gd name="connsiteY104" fmla="*/ 2384740 h 2538970"/>
                <a:gd name="connsiteX105" fmla="*/ 2070884 w 2485572"/>
                <a:gd name="connsiteY105" fmla="*/ 2376504 h 2538970"/>
                <a:gd name="connsiteX106" fmla="*/ 2068044 w 2485572"/>
                <a:gd name="connsiteY106" fmla="*/ 2370823 h 2538970"/>
                <a:gd name="connsiteX107" fmla="*/ 2051286 w 2485572"/>
                <a:gd name="connsiteY107" fmla="*/ 2354065 h 2538970"/>
                <a:gd name="connsiteX108" fmla="*/ 2048446 w 2485572"/>
                <a:gd name="connsiteY108" fmla="*/ 2348384 h 2538970"/>
                <a:gd name="connsiteX109" fmla="*/ 2043049 w 2485572"/>
                <a:gd name="connsiteY109" fmla="*/ 2325946 h 2538970"/>
                <a:gd name="connsiteX110" fmla="*/ 2014930 w 2485572"/>
                <a:gd name="connsiteY110" fmla="*/ 2300667 h 2538970"/>
                <a:gd name="connsiteX111" fmla="*/ 1986810 w 2485572"/>
                <a:gd name="connsiteY111" fmla="*/ 2300667 h 2538970"/>
                <a:gd name="connsiteX112" fmla="*/ 1956135 w 2485572"/>
                <a:gd name="connsiteY112" fmla="*/ 2303507 h 2538970"/>
                <a:gd name="connsiteX113" fmla="*/ 1950454 w 2485572"/>
                <a:gd name="connsiteY113" fmla="*/ 2300667 h 2538970"/>
                <a:gd name="connsiteX114" fmla="*/ 1928016 w 2485572"/>
                <a:gd name="connsiteY114" fmla="*/ 2278512 h 2538970"/>
                <a:gd name="connsiteX115" fmla="*/ 1925175 w 2485572"/>
                <a:gd name="connsiteY115" fmla="*/ 2272832 h 2538970"/>
                <a:gd name="connsiteX116" fmla="*/ 1885979 w 2485572"/>
                <a:gd name="connsiteY116" fmla="*/ 2261470 h 2538970"/>
                <a:gd name="connsiteX117" fmla="*/ 1872061 w 2485572"/>
                <a:gd name="connsiteY117" fmla="*/ 2222273 h 2538970"/>
                <a:gd name="connsiteX118" fmla="*/ 1869221 w 2485572"/>
                <a:gd name="connsiteY118" fmla="*/ 2194438 h 2538970"/>
                <a:gd name="connsiteX119" fmla="*/ 1869221 w 2485572"/>
                <a:gd name="connsiteY119" fmla="*/ 2185917 h 2538970"/>
                <a:gd name="connsiteX120" fmla="*/ 1863540 w 2485572"/>
                <a:gd name="connsiteY120" fmla="*/ 2163479 h 2538970"/>
                <a:gd name="connsiteX121" fmla="*/ 1860700 w 2485572"/>
                <a:gd name="connsiteY121" fmla="*/ 2154958 h 2538970"/>
                <a:gd name="connsiteX122" fmla="*/ 1855303 w 2485572"/>
                <a:gd name="connsiteY122" fmla="*/ 2152402 h 2538970"/>
                <a:gd name="connsiteX123" fmla="*/ 1813266 w 2485572"/>
                <a:gd name="connsiteY123" fmla="*/ 2166319 h 2538970"/>
                <a:gd name="connsiteX124" fmla="*/ 1810426 w 2485572"/>
                <a:gd name="connsiteY124" fmla="*/ 2177397 h 2538970"/>
                <a:gd name="connsiteX125" fmla="*/ 1818663 w 2485572"/>
                <a:gd name="connsiteY125" fmla="*/ 2194438 h 2538970"/>
                <a:gd name="connsiteX126" fmla="*/ 1818663 w 2485572"/>
                <a:gd name="connsiteY126" fmla="*/ 2211196 h 2538970"/>
                <a:gd name="connsiteX127" fmla="*/ 1813266 w 2485572"/>
                <a:gd name="connsiteY127" fmla="*/ 2214037 h 2538970"/>
                <a:gd name="connsiteX128" fmla="*/ 1776626 w 2485572"/>
                <a:gd name="connsiteY128" fmla="*/ 2208356 h 2538970"/>
                <a:gd name="connsiteX129" fmla="*/ 1771230 w 2485572"/>
                <a:gd name="connsiteY129" fmla="*/ 2205516 h 2538970"/>
                <a:gd name="connsiteX130" fmla="*/ 1762708 w 2485572"/>
                <a:gd name="connsiteY130" fmla="*/ 2202676 h 2538970"/>
                <a:gd name="connsiteX131" fmla="*/ 1748791 w 2485572"/>
                <a:gd name="connsiteY131" fmla="*/ 2202676 h 2538970"/>
                <a:gd name="connsiteX132" fmla="*/ 1740270 w 2485572"/>
                <a:gd name="connsiteY132" fmla="*/ 2194438 h 2538970"/>
                <a:gd name="connsiteX133" fmla="*/ 1731749 w 2485572"/>
                <a:gd name="connsiteY133" fmla="*/ 2188758 h 2538970"/>
                <a:gd name="connsiteX134" fmla="*/ 1723512 w 2485572"/>
                <a:gd name="connsiteY134" fmla="*/ 2174556 h 2538970"/>
                <a:gd name="connsiteX135" fmla="*/ 1703914 w 2485572"/>
                <a:gd name="connsiteY135" fmla="*/ 2169159 h 2538970"/>
                <a:gd name="connsiteX136" fmla="*/ 1698233 w 2485572"/>
                <a:gd name="connsiteY136" fmla="*/ 2166319 h 2538970"/>
                <a:gd name="connsiteX137" fmla="*/ 1692552 w 2485572"/>
                <a:gd name="connsiteY137" fmla="*/ 2163479 h 2538970"/>
                <a:gd name="connsiteX138" fmla="*/ 1656196 w 2485572"/>
                <a:gd name="connsiteY138" fmla="*/ 2160638 h 2538970"/>
                <a:gd name="connsiteX139" fmla="*/ 1647675 w 2485572"/>
                <a:gd name="connsiteY139" fmla="*/ 2163479 h 2538970"/>
                <a:gd name="connsiteX140" fmla="*/ 1605638 w 2485572"/>
                <a:gd name="connsiteY140" fmla="*/ 2169159 h 2538970"/>
                <a:gd name="connsiteX141" fmla="*/ 1600242 w 2485572"/>
                <a:gd name="connsiteY141" fmla="*/ 2169159 h 2538970"/>
                <a:gd name="connsiteX142" fmla="*/ 1566442 w 2485572"/>
                <a:gd name="connsiteY142" fmla="*/ 2146721 h 2538970"/>
                <a:gd name="connsiteX143" fmla="*/ 1563601 w 2485572"/>
                <a:gd name="connsiteY143" fmla="*/ 2143881 h 2538970"/>
                <a:gd name="connsiteX144" fmla="*/ 1561045 w 2485572"/>
                <a:gd name="connsiteY144" fmla="*/ 2141040 h 2538970"/>
                <a:gd name="connsiteX145" fmla="*/ 1541447 w 2485572"/>
                <a:gd name="connsiteY145" fmla="*/ 2112921 h 2538970"/>
                <a:gd name="connsiteX146" fmla="*/ 1535766 w 2485572"/>
                <a:gd name="connsiteY146" fmla="*/ 2107524 h 2538970"/>
                <a:gd name="connsiteX147" fmla="*/ 1501966 w 2485572"/>
                <a:gd name="connsiteY147" fmla="*/ 2090482 h 2538970"/>
                <a:gd name="connsiteX148" fmla="*/ 1496570 w 2485572"/>
                <a:gd name="connsiteY148" fmla="*/ 2087926 h 2538970"/>
                <a:gd name="connsiteX149" fmla="*/ 1493729 w 2485572"/>
                <a:gd name="connsiteY149" fmla="*/ 2085086 h 2538970"/>
                <a:gd name="connsiteX150" fmla="*/ 1488049 w 2485572"/>
                <a:gd name="connsiteY150" fmla="*/ 2082245 h 2538970"/>
                <a:gd name="connsiteX151" fmla="*/ 1426413 w 2485572"/>
                <a:gd name="connsiteY151" fmla="*/ 2059807 h 2538970"/>
                <a:gd name="connsiteX152" fmla="*/ 1364778 w 2485572"/>
                <a:gd name="connsiteY152" fmla="*/ 2056966 h 2538970"/>
                <a:gd name="connsiteX153" fmla="*/ 1336659 w 2485572"/>
                <a:gd name="connsiteY153" fmla="*/ 2048445 h 2538970"/>
                <a:gd name="connsiteX154" fmla="*/ 1311380 w 2485572"/>
                <a:gd name="connsiteY154" fmla="*/ 2034528 h 2538970"/>
                <a:gd name="connsiteX155" fmla="*/ 1305983 w 2485572"/>
                <a:gd name="connsiteY155" fmla="*/ 2031688 h 2538970"/>
                <a:gd name="connsiteX156" fmla="*/ 1303143 w 2485572"/>
                <a:gd name="connsiteY156" fmla="*/ 2026291 h 2538970"/>
                <a:gd name="connsiteX157" fmla="*/ 1300303 w 2485572"/>
                <a:gd name="connsiteY157" fmla="*/ 2023451 h 2538970"/>
                <a:gd name="connsiteX158" fmla="*/ 1266787 w 2485572"/>
                <a:gd name="connsiteY158" fmla="*/ 2006409 h 2538970"/>
                <a:gd name="connsiteX159" fmla="*/ 1255426 w 2485572"/>
                <a:gd name="connsiteY159" fmla="*/ 2006409 h 2538970"/>
                <a:gd name="connsiteX160" fmla="*/ 1238668 w 2485572"/>
                <a:gd name="connsiteY160" fmla="*/ 2001012 h 2538970"/>
                <a:gd name="connsiteX161" fmla="*/ 1232987 w 2485572"/>
                <a:gd name="connsiteY161" fmla="*/ 2001012 h 2538970"/>
                <a:gd name="connsiteX162" fmla="*/ 1216229 w 2485572"/>
                <a:gd name="connsiteY162" fmla="*/ 1995331 h 2538970"/>
                <a:gd name="connsiteX163" fmla="*/ 1213389 w 2485572"/>
                <a:gd name="connsiteY163" fmla="*/ 1992491 h 2538970"/>
                <a:gd name="connsiteX164" fmla="*/ 1185554 w 2485572"/>
                <a:gd name="connsiteY164" fmla="*/ 1984254 h 2538970"/>
                <a:gd name="connsiteX165" fmla="*/ 1179873 w 2485572"/>
                <a:gd name="connsiteY165" fmla="*/ 1984254 h 2538970"/>
                <a:gd name="connsiteX166" fmla="*/ 1157434 w 2485572"/>
                <a:gd name="connsiteY166" fmla="*/ 1981414 h 2538970"/>
                <a:gd name="connsiteX167" fmla="*/ 1109717 w 2485572"/>
                <a:gd name="connsiteY167" fmla="*/ 1947614 h 2538970"/>
                <a:gd name="connsiteX168" fmla="*/ 1098639 w 2485572"/>
                <a:gd name="connsiteY168" fmla="*/ 1944774 h 2538970"/>
                <a:gd name="connsiteX169" fmla="*/ 1067680 w 2485572"/>
                <a:gd name="connsiteY169" fmla="*/ 1919779 h 2538970"/>
                <a:gd name="connsiteX170" fmla="*/ 1056603 w 2485572"/>
                <a:gd name="connsiteY170" fmla="*/ 1888819 h 2538970"/>
                <a:gd name="connsiteX171" fmla="*/ 1053762 w 2485572"/>
                <a:gd name="connsiteY171" fmla="*/ 1880298 h 2538970"/>
                <a:gd name="connsiteX172" fmla="*/ 1022803 w 2485572"/>
                <a:gd name="connsiteY172" fmla="*/ 1860700 h 2538970"/>
                <a:gd name="connsiteX173" fmla="*/ 1019962 w 2485572"/>
                <a:gd name="connsiteY173" fmla="*/ 1858143 h 2538970"/>
                <a:gd name="connsiteX174" fmla="*/ 1006045 w 2485572"/>
                <a:gd name="connsiteY174" fmla="*/ 1824343 h 2538970"/>
                <a:gd name="connsiteX175" fmla="*/ 1006045 w 2485572"/>
                <a:gd name="connsiteY175" fmla="*/ 1813266 h 2538970"/>
                <a:gd name="connsiteX176" fmla="*/ 1011725 w 2485572"/>
                <a:gd name="connsiteY176" fmla="*/ 1793668 h 2538970"/>
                <a:gd name="connsiteX177" fmla="*/ 1019962 w 2485572"/>
                <a:gd name="connsiteY177" fmla="*/ 1768389 h 2538970"/>
                <a:gd name="connsiteX178" fmla="*/ 1025643 w 2485572"/>
                <a:gd name="connsiteY178" fmla="*/ 1737429 h 2538970"/>
                <a:gd name="connsiteX179" fmla="*/ 1025643 w 2485572"/>
                <a:gd name="connsiteY179" fmla="*/ 1723512 h 2538970"/>
                <a:gd name="connsiteX180" fmla="*/ 1019962 w 2485572"/>
                <a:gd name="connsiteY180" fmla="*/ 1720671 h 2538970"/>
                <a:gd name="connsiteX181" fmla="*/ 1014566 w 2485572"/>
                <a:gd name="connsiteY181" fmla="*/ 1712435 h 2538970"/>
                <a:gd name="connsiteX182" fmla="*/ 1011725 w 2485572"/>
                <a:gd name="connsiteY182" fmla="*/ 1709594 h 2538970"/>
                <a:gd name="connsiteX183" fmla="*/ 983606 w 2485572"/>
                <a:gd name="connsiteY183" fmla="*/ 1692552 h 2538970"/>
                <a:gd name="connsiteX184" fmla="*/ 977925 w 2485572"/>
                <a:gd name="connsiteY184" fmla="*/ 1692552 h 2538970"/>
                <a:gd name="connsiteX185" fmla="*/ 950090 w 2485572"/>
                <a:gd name="connsiteY185" fmla="*/ 1653356 h 2538970"/>
                <a:gd name="connsiteX186" fmla="*/ 950090 w 2485572"/>
                <a:gd name="connsiteY186" fmla="*/ 1639438 h 2538970"/>
                <a:gd name="connsiteX187" fmla="*/ 952931 w 2485572"/>
                <a:gd name="connsiteY187" fmla="*/ 1636598 h 2538970"/>
                <a:gd name="connsiteX188" fmla="*/ 975369 w 2485572"/>
                <a:gd name="connsiteY188" fmla="*/ 1597401 h 2538970"/>
                <a:gd name="connsiteX189" fmla="*/ 980766 w 2485572"/>
                <a:gd name="connsiteY189" fmla="*/ 1591721 h 2538970"/>
                <a:gd name="connsiteX190" fmla="*/ 1017406 w 2485572"/>
                <a:gd name="connsiteY190" fmla="*/ 1561045 h 2538970"/>
                <a:gd name="connsiteX191" fmla="*/ 1022803 w 2485572"/>
                <a:gd name="connsiteY191" fmla="*/ 1558205 h 2538970"/>
                <a:gd name="connsiteX192" fmla="*/ 1025643 w 2485572"/>
                <a:gd name="connsiteY192" fmla="*/ 1555364 h 2538970"/>
                <a:gd name="connsiteX193" fmla="*/ 1031324 w 2485572"/>
                <a:gd name="connsiteY193" fmla="*/ 1549684 h 2538970"/>
                <a:gd name="connsiteX194" fmla="*/ 1293866 w 2485572"/>
                <a:gd name="connsiteY194" fmla="*/ 1680648 h 2538970"/>
                <a:gd name="connsiteX195" fmla="*/ 1455791 w 2485572"/>
                <a:gd name="connsiteY195" fmla="*/ 1685410 h 2538970"/>
                <a:gd name="connsiteX196" fmla="*/ 1289417 w 2485572"/>
                <a:gd name="connsiteY196" fmla="*/ 1536685 h 2538970"/>
                <a:gd name="connsiteX197" fmla="*/ 1061999 w 2485572"/>
                <a:gd name="connsiteY197" fmla="*/ 1465610 h 2538970"/>
                <a:gd name="connsiteX198" fmla="*/ 1061999 w 2485572"/>
                <a:gd name="connsiteY198" fmla="*/ 1429254 h 2538970"/>
                <a:gd name="connsiteX199" fmla="*/ 1048082 w 2485572"/>
                <a:gd name="connsiteY199" fmla="*/ 1403975 h 2538970"/>
                <a:gd name="connsiteX200" fmla="*/ 1022803 w 2485572"/>
                <a:gd name="connsiteY200" fmla="*/ 1387217 h 2538970"/>
                <a:gd name="connsiteX201" fmla="*/ 1011725 w 2485572"/>
                <a:gd name="connsiteY201" fmla="*/ 1381536 h 2538970"/>
                <a:gd name="connsiteX202" fmla="*/ 1000364 w 2485572"/>
                <a:gd name="connsiteY202" fmla="*/ 1381536 h 2538970"/>
                <a:gd name="connsiteX203" fmla="*/ 961167 w 2485572"/>
                <a:gd name="connsiteY203" fmla="*/ 1376140 h 2538970"/>
                <a:gd name="connsiteX204" fmla="*/ 924811 w 2485572"/>
                <a:gd name="connsiteY204" fmla="*/ 1367618 h 2538970"/>
                <a:gd name="connsiteX205" fmla="*/ 919131 w 2485572"/>
                <a:gd name="connsiteY205" fmla="*/ 1367618 h 2538970"/>
                <a:gd name="connsiteX206" fmla="*/ 913450 w 2485572"/>
                <a:gd name="connsiteY206" fmla="*/ 1364778 h 2538970"/>
                <a:gd name="connsiteX207" fmla="*/ 908053 w 2485572"/>
                <a:gd name="connsiteY207" fmla="*/ 1364778 h 2538970"/>
                <a:gd name="connsiteX208" fmla="*/ 877094 w 2485572"/>
                <a:gd name="connsiteY208" fmla="*/ 1381536 h 2538970"/>
                <a:gd name="connsiteX209" fmla="*/ 868857 w 2485572"/>
                <a:gd name="connsiteY209" fmla="*/ 1390057 h 2538970"/>
                <a:gd name="connsiteX210" fmla="*/ 835057 w 2485572"/>
                <a:gd name="connsiteY210" fmla="*/ 1434934 h 2538970"/>
                <a:gd name="connsiteX211" fmla="*/ 832217 w 2485572"/>
                <a:gd name="connsiteY211" fmla="*/ 1440331 h 2538970"/>
                <a:gd name="connsiteX212" fmla="*/ 832217 w 2485572"/>
                <a:gd name="connsiteY212" fmla="*/ 1446012 h 2538970"/>
                <a:gd name="connsiteX213" fmla="*/ 767741 w 2485572"/>
                <a:gd name="connsiteY213" fmla="*/ 1513327 h 2538970"/>
                <a:gd name="connsiteX214" fmla="*/ 711787 w 2485572"/>
                <a:gd name="connsiteY214" fmla="*/ 1535766 h 2538970"/>
                <a:gd name="connsiteX215" fmla="*/ 686508 w 2485572"/>
                <a:gd name="connsiteY215" fmla="*/ 1541447 h 2538970"/>
                <a:gd name="connsiteX216" fmla="*/ 661513 w 2485572"/>
                <a:gd name="connsiteY216" fmla="*/ 1549684 h 2538970"/>
                <a:gd name="connsiteX217" fmla="*/ 658672 w 2485572"/>
                <a:gd name="connsiteY217" fmla="*/ 1552524 h 2538970"/>
                <a:gd name="connsiteX218" fmla="*/ 652992 w 2485572"/>
                <a:gd name="connsiteY218" fmla="*/ 1555364 h 2538970"/>
                <a:gd name="connsiteX219" fmla="*/ 624873 w 2485572"/>
                <a:gd name="connsiteY219" fmla="*/ 1561045 h 2538970"/>
                <a:gd name="connsiteX220" fmla="*/ 619476 w 2485572"/>
                <a:gd name="connsiteY220" fmla="*/ 1558205 h 2538970"/>
                <a:gd name="connsiteX221" fmla="*/ 616636 w 2485572"/>
                <a:gd name="connsiteY221" fmla="*/ 1555364 h 2538970"/>
                <a:gd name="connsiteX222" fmla="*/ 597037 w 2485572"/>
                <a:gd name="connsiteY222" fmla="*/ 1532926 h 2538970"/>
                <a:gd name="connsiteX223" fmla="*/ 594197 w 2485572"/>
                <a:gd name="connsiteY223" fmla="*/ 1521848 h 2538970"/>
                <a:gd name="connsiteX224" fmla="*/ 591357 w 2485572"/>
                <a:gd name="connsiteY224" fmla="*/ 1519008 h 2538970"/>
                <a:gd name="connsiteX225" fmla="*/ 566078 w 2485572"/>
                <a:gd name="connsiteY225" fmla="*/ 1482368 h 2538970"/>
                <a:gd name="connsiteX226" fmla="*/ 560397 w 2485572"/>
                <a:gd name="connsiteY226" fmla="*/ 1471291 h 2538970"/>
                <a:gd name="connsiteX227" fmla="*/ 555000 w 2485572"/>
                <a:gd name="connsiteY227" fmla="*/ 1465610 h 2538970"/>
                <a:gd name="connsiteX228" fmla="*/ 498762 w 2485572"/>
                <a:gd name="connsiteY228" fmla="*/ 1432094 h 2538970"/>
                <a:gd name="connsiteX229" fmla="*/ 490525 w 2485572"/>
                <a:gd name="connsiteY229" fmla="*/ 1429254 h 2538970"/>
                <a:gd name="connsiteX230" fmla="*/ 487685 w 2485572"/>
                <a:gd name="connsiteY230" fmla="*/ 1429254 h 2538970"/>
                <a:gd name="connsiteX231" fmla="*/ 462406 w 2485572"/>
                <a:gd name="connsiteY231" fmla="*/ 1426413 h 2538970"/>
                <a:gd name="connsiteX232" fmla="*/ 400770 w 2485572"/>
                <a:gd name="connsiteY232" fmla="*/ 1426413 h 2538970"/>
                <a:gd name="connsiteX233" fmla="*/ 392250 w 2485572"/>
                <a:gd name="connsiteY233" fmla="*/ 1423573 h 2538970"/>
                <a:gd name="connsiteX234" fmla="*/ 384013 w 2485572"/>
                <a:gd name="connsiteY234" fmla="*/ 1420733 h 2538970"/>
                <a:gd name="connsiteX235" fmla="*/ 375492 w 2485572"/>
                <a:gd name="connsiteY235" fmla="*/ 1420733 h 2538970"/>
                <a:gd name="connsiteX236" fmla="*/ 319537 w 2485572"/>
                <a:gd name="connsiteY236" fmla="*/ 1409655 h 2538970"/>
                <a:gd name="connsiteX237" fmla="*/ 313856 w 2485572"/>
                <a:gd name="connsiteY237" fmla="*/ 1406815 h 2538970"/>
                <a:gd name="connsiteX238" fmla="*/ 308176 w 2485572"/>
                <a:gd name="connsiteY238" fmla="*/ 1406815 h 2538970"/>
                <a:gd name="connsiteX239" fmla="*/ 297098 w 2485572"/>
                <a:gd name="connsiteY239" fmla="*/ 1401134 h 2538970"/>
                <a:gd name="connsiteX240" fmla="*/ 221546 w 2485572"/>
                <a:gd name="connsiteY240" fmla="*/ 1392898 h 2538970"/>
                <a:gd name="connsiteX241" fmla="*/ 213025 w 2485572"/>
                <a:gd name="connsiteY241" fmla="*/ 1392898 h 2538970"/>
                <a:gd name="connsiteX242" fmla="*/ 204504 w 2485572"/>
                <a:gd name="connsiteY242" fmla="*/ 1395738 h 2538970"/>
                <a:gd name="connsiteX243" fmla="*/ 154230 w 2485572"/>
                <a:gd name="connsiteY243" fmla="*/ 1406815 h 2538970"/>
                <a:gd name="connsiteX244" fmla="*/ 148549 w 2485572"/>
                <a:gd name="connsiteY244" fmla="*/ 1403975 h 2538970"/>
                <a:gd name="connsiteX245" fmla="*/ 137472 w 2485572"/>
                <a:gd name="connsiteY245" fmla="*/ 1398294 h 2538970"/>
                <a:gd name="connsiteX246" fmla="*/ 131791 w 2485572"/>
                <a:gd name="connsiteY246" fmla="*/ 1398294 h 2538970"/>
                <a:gd name="connsiteX247" fmla="*/ 67316 w 2485572"/>
                <a:gd name="connsiteY247" fmla="*/ 1418177 h 2538970"/>
                <a:gd name="connsiteX248" fmla="*/ 58795 w 2485572"/>
                <a:gd name="connsiteY248" fmla="*/ 1420733 h 2538970"/>
                <a:gd name="connsiteX249" fmla="*/ 50558 w 2485572"/>
                <a:gd name="connsiteY249" fmla="*/ 1423573 h 2538970"/>
                <a:gd name="connsiteX250" fmla="*/ 42037 w 2485572"/>
                <a:gd name="connsiteY250" fmla="*/ 1423573 h 2538970"/>
                <a:gd name="connsiteX251" fmla="*/ 5681 w 2485572"/>
                <a:gd name="connsiteY251" fmla="*/ 1432094 h 2538970"/>
                <a:gd name="connsiteX252" fmla="*/ 2840 w 2485572"/>
                <a:gd name="connsiteY252" fmla="*/ 1403975 h 2538970"/>
                <a:gd name="connsiteX253" fmla="*/ 0 w 2485572"/>
                <a:gd name="connsiteY253" fmla="*/ 1395738 h 2538970"/>
                <a:gd name="connsiteX254" fmla="*/ 5681 w 2485572"/>
                <a:gd name="connsiteY254" fmla="*/ 1373299 h 2538970"/>
                <a:gd name="connsiteX255" fmla="*/ 5681 w 2485572"/>
                <a:gd name="connsiteY255" fmla="*/ 1361938 h 2538970"/>
                <a:gd name="connsiteX256" fmla="*/ 11361 w 2485572"/>
                <a:gd name="connsiteY256" fmla="*/ 1345180 h 2538970"/>
                <a:gd name="connsiteX257" fmla="*/ 42037 w 2485572"/>
                <a:gd name="connsiteY257" fmla="*/ 1305983 h 2538970"/>
                <a:gd name="connsiteX258" fmla="*/ 47718 w 2485572"/>
                <a:gd name="connsiteY258" fmla="*/ 1294622 h 2538970"/>
                <a:gd name="connsiteX259" fmla="*/ 39197 w 2485572"/>
                <a:gd name="connsiteY259" fmla="*/ 1275024 h 2538970"/>
                <a:gd name="connsiteX260" fmla="*/ 33516 w 2485572"/>
                <a:gd name="connsiteY260" fmla="*/ 1269627 h 2538970"/>
                <a:gd name="connsiteX261" fmla="*/ 33516 w 2485572"/>
                <a:gd name="connsiteY261" fmla="*/ 1244348 h 2538970"/>
                <a:gd name="connsiteX262" fmla="*/ 64475 w 2485572"/>
                <a:gd name="connsiteY262" fmla="*/ 1213389 h 2538970"/>
                <a:gd name="connsiteX263" fmla="*/ 81233 w 2485572"/>
                <a:gd name="connsiteY263" fmla="*/ 1199471 h 2538970"/>
                <a:gd name="connsiteX264" fmla="*/ 86914 w 2485572"/>
                <a:gd name="connsiteY264" fmla="*/ 1190950 h 2538970"/>
                <a:gd name="connsiteX265" fmla="*/ 97991 w 2485572"/>
                <a:gd name="connsiteY265" fmla="*/ 1160275 h 2538970"/>
                <a:gd name="connsiteX266" fmla="*/ 95435 w 2485572"/>
                <a:gd name="connsiteY266" fmla="*/ 1151753 h 2538970"/>
                <a:gd name="connsiteX267" fmla="*/ 95435 w 2485572"/>
                <a:gd name="connsiteY267" fmla="*/ 1121078 h 2538970"/>
                <a:gd name="connsiteX268" fmla="*/ 100832 w 2485572"/>
                <a:gd name="connsiteY268" fmla="*/ 1112557 h 2538970"/>
                <a:gd name="connsiteX269" fmla="*/ 103672 w 2485572"/>
                <a:gd name="connsiteY269" fmla="*/ 1106876 h 2538970"/>
                <a:gd name="connsiteX270" fmla="*/ 154230 w 2485572"/>
                <a:gd name="connsiteY270" fmla="*/ 1070520 h 2538970"/>
                <a:gd name="connsiteX271" fmla="*/ 176668 w 2485572"/>
                <a:gd name="connsiteY271" fmla="*/ 1045241 h 2538970"/>
                <a:gd name="connsiteX272" fmla="*/ 176668 w 2485572"/>
                <a:gd name="connsiteY272" fmla="*/ 1037004 h 2538970"/>
                <a:gd name="connsiteX273" fmla="*/ 173828 w 2485572"/>
                <a:gd name="connsiteY273" fmla="*/ 1028483 h 2538970"/>
                <a:gd name="connsiteX274" fmla="*/ 157070 w 2485572"/>
                <a:gd name="connsiteY274" fmla="*/ 1008885 h 2538970"/>
                <a:gd name="connsiteX275" fmla="*/ 154230 w 2485572"/>
                <a:gd name="connsiteY275" fmla="*/ 1000648 h 2538970"/>
                <a:gd name="connsiteX276" fmla="*/ 157070 w 2485572"/>
                <a:gd name="connsiteY276" fmla="*/ 964008 h 2538970"/>
                <a:gd name="connsiteX277" fmla="*/ 154230 w 2485572"/>
                <a:gd name="connsiteY277" fmla="*/ 955771 h 2538970"/>
                <a:gd name="connsiteX278" fmla="*/ 126111 w 2485572"/>
                <a:gd name="connsiteY278" fmla="*/ 930492 h 2538970"/>
                <a:gd name="connsiteX279" fmla="*/ 112193 w 2485572"/>
                <a:gd name="connsiteY279" fmla="*/ 927652 h 2538970"/>
                <a:gd name="connsiteX280" fmla="*/ 109353 w 2485572"/>
                <a:gd name="connsiteY280" fmla="*/ 921971 h 2538970"/>
                <a:gd name="connsiteX281" fmla="*/ 109353 w 2485572"/>
                <a:gd name="connsiteY281" fmla="*/ 908053 h 2538970"/>
                <a:gd name="connsiteX282" fmla="*/ 117590 w 2485572"/>
                <a:gd name="connsiteY282" fmla="*/ 891295 h 2538970"/>
                <a:gd name="connsiteX283" fmla="*/ 123270 w 2485572"/>
                <a:gd name="connsiteY283" fmla="*/ 885615 h 2538970"/>
                <a:gd name="connsiteX284" fmla="*/ 148549 w 2485572"/>
                <a:gd name="connsiteY284" fmla="*/ 866016 h 2538970"/>
                <a:gd name="connsiteX285" fmla="*/ 128951 w 2485572"/>
                <a:gd name="connsiteY285" fmla="*/ 840738 h 2538970"/>
                <a:gd name="connsiteX286" fmla="*/ 126111 w 2485572"/>
                <a:gd name="connsiteY286" fmla="*/ 821139 h 2538970"/>
                <a:gd name="connsiteX287" fmla="*/ 140028 w 2485572"/>
                <a:gd name="connsiteY287" fmla="*/ 812618 h 2538970"/>
                <a:gd name="connsiteX288" fmla="*/ 142869 w 2485572"/>
                <a:gd name="connsiteY288" fmla="*/ 790464 h 2538970"/>
                <a:gd name="connsiteX289" fmla="*/ 154230 w 2485572"/>
                <a:gd name="connsiteY289" fmla="*/ 773422 h 2538970"/>
                <a:gd name="connsiteX290" fmla="*/ 157070 w 2485572"/>
                <a:gd name="connsiteY290" fmla="*/ 762344 h 2538970"/>
                <a:gd name="connsiteX291" fmla="*/ 157070 w 2485572"/>
                <a:gd name="connsiteY291" fmla="*/ 753824 h 2538970"/>
                <a:gd name="connsiteX292" fmla="*/ 145709 w 2485572"/>
                <a:gd name="connsiteY292" fmla="*/ 731385 h 2538970"/>
                <a:gd name="connsiteX293" fmla="*/ 145709 w 2485572"/>
                <a:gd name="connsiteY293" fmla="*/ 723148 h 2538970"/>
                <a:gd name="connsiteX294" fmla="*/ 159627 w 2485572"/>
                <a:gd name="connsiteY294" fmla="*/ 714627 h 2538970"/>
                <a:gd name="connsiteX295" fmla="*/ 204504 w 2485572"/>
                <a:gd name="connsiteY295" fmla="*/ 708946 h 2538970"/>
                <a:gd name="connsiteX296" fmla="*/ 232623 w 2485572"/>
                <a:gd name="connsiteY296" fmla="*/ 678271 h 2538970"/>
                <a:gd name="connsiteX297" fmla="*/ 232623 w 2485572"/>
                <a:gd name="connsiteY297" fmla="*/ 666909 h 2538970"/>
                <a:gd name="connsiteX298" fmla="*/ 215865 w 2485572"/>
                <a:gd name="connsiteY298" fmla="*/ 644755 h 2538970"/>
                <a:gd name="connsiteX299" fmla="*/ 218705 w 2485572"/>
                <a:gd name="connsiteY299" fmla="*/ 613795 h 2538970"/>
                <a:gd name="connsiteX300" fmla="*/ 241144 w 2485572"/>
                <a:gd name="connsiteY300" fmla="*/ 582836 h 2538970"/>
                <a:gd name="connsiteX301" fmla="*/ 252221 w 2485572"/>
                <a:gd name="connsiteY301" fmla="*/ 571758 h 2538970"/>
                <a:gd name="connsiteX302" fmla="*/ 285737 w 2485572"/>
                <a:gd name="connsiteY302" fmla="*/ 524041 h 2538970"/>
                <a:gd name="connsiteX303" fmla="*/ 291418 w 2485572"/>
                <a:gd name="connsiteY303" fmla="*/ 518644 h 2538970"/>
                <a:gd name="connsiteX304" fmla="*/ 322377 w 2485572"/>
                <a:gd name="connsiteY304" fmla="*/ 518644 h 2538970"/>
                <a:gd name="connsiteX305" fmla="*/ 333455 w 2485572"/>
                <a:gd name="connsiteY305" fmla="*/ 510123 h 2538970"/>
                <a:gd name="connsiteX306" fmla="*/ 341976 w 2485572"/>
                <a:gd name="connsiteY306" fmla="*/ 482004 h 2538970"/>
                <a:gd name="connsiteX307" fmla="*/ 347372 w 2485572"/>
                <a:gd name="connsiteY307" fmla="*/ 476607 h 2538970"/>
                <a:gd name="connsiteX308" fmla="*/ 386853 w 2485572"/>
                <a:gd name="connsiteY308" fmla="*/ 459565 h 2538970"/>
                <a:gd name="connsiteX309" fmla="*/ 389409 w 2485572"/>
                <a:gd name="connsiteY309" fmla="*/ 454169 h 2538970"/>
                <a:gd name="connsiteX310" fmla="*/ 400770 w 2485572"/>
                <a:gd name="connsiteY310" fmla="*/ 434570 h 2538970"/>
                <a:gd name="connsiteX311" fmla="*/ 414688 w 2485572"/>
                <a:gd name="connsiteY311" fmla="*/ 392534 h 2538970"/>
                <a:gd name="connsiteX312" fmla="*/ 428890 w 2485572"/>
                <a:gd name="connsiteY312" fmla="*/ 341976 h 2538970"/>
                <a:gd name="connsiteX313" fmla="*/ 434286 w 2485572"/>
                <a:gd name="connsiteY313" fmla="*/ 255062 h 2538970"/>
                <a:gd name="connsiteX314" fmla="*/ 437127 w 2485572"/>
                <a:gd name="connsiteY314" fmla="*/ 252221 h 2538970"/>
                <a:gd name="connsiteX315" fmla="*/ 448488 w 2485572"/>
                <a:gd name="connsiteY315" fmla="*/ 235463 h 2538970"/>
                <a:gd name="connsiteX316" fmla="*/ 468086 w 2485572"/>
                <a:gd name="connsiteY316" fmla="*/ 221546 h 2538970"/>
                <a:gd name="connsiteX317" fmla="*/ 501602 w 2485572"/>
                <a:gd name="connsiteY317" fmla="*/ 215865 h 2538970"/>
                <a:gd name="connsiteX318" fmla="*/ 512964 w 2485572"/>
                <a:gd name="connsiteY318" fmla="*/ 213025 h 2538970"/>
                <a:gd name="connsiteX319" fmla="*/ 555000 w 2485572"/>
                <a:gd name="connsiteY319" fmla="*/ 187746 h 2538970"/>
                <a:gd name="connsiteX320" fmla="*/ 557557 w 2485572"/>
                <a:gd name="connsiteY320" fmla="*/ 182349 h 2538970"/>
                <a:gd name="connsiteX321" fmla="*/ 602434 w 2485572"/>
                <a:gd name="connsiteY321" fmla="*/ 131791 h 2538970"/>
                <a:gd name="connsiteX322" fmla="*/ 605274 w 2485572"/>
                <a:gd name="connsiteY322" fmla="*/ 123270 h 2538970"/>
                <a:gd name="connsiteX323" fmla="*/ 594197 w 2485572"/>
                <a:gd name="connsiteY323" fmla="*/ 70156 h 2538970"/>
                <a:gd name="connsiteX324" fmla="*/ 650151 w 2485572"/>
                <a:gd name="connsiteY324" fmla="*/ 92595 h 2538970"/>
                <a:gd name="connsiteX325" fmla="*/ 664069 w 2485572"/>
                <a:gd name="connsiteY325" fmla="*/ 92595 h 2538970"/>
                <a:gd name="connsiteX326" fmla="*/ 689348 w 2485572"/>
                <a:gd name="connsiteY326" fmla="*/ 98275 h 2538970"/>
                <a:gd name="connsiteX327" fmla="*/ 723148 w 2485572"/>
                <a:gd name="connsiteY327" fmla="*/ 89754 h 2538970"/>
                <a:gd name="connsiteX328" fmla="*/ 725704 w 2485572"/>
                <a:gd name="connsiteY328" fmla="*/ 92595 h 2538970"/>
                <a:gd name="connsiteX329" fmla="*/ 731385 w 2485572"/>
                <a:gd name="connsiteY329" fmla="*/ 92595 h 2538970"/>
                <a:gd name="connsiteX330" fmla="*/ 737065 w 2485572"/>
                <a:gd name="connsiteY330" fmla="*/ 95435 h 2538970"/>
                <a:gd name="connsiteX331" fmla="*/ 742746 w 2485572"/>
                <a:gd name="connsiteY331" fmla="*/ 95435 h 2538970"/>
                <a:gd name="connsiteX332" fmla="*/ 779102 w 2485572"/>
                <a:gd name="connsiteY332" fmla="*/ 75837 h 2538970"/>
                <a:gd name="connsiteX333" fmla="*/ 818299 w 2485572"/>
                <a:gd name="connsiteY333" fmla="*/ 39197 h 2538970"/>
                <a:gd name="connsiteX334" fmla="*/ 823980 w 2485572"/>
                <a:gd name="connsiteY334" fmla="*/ 33800 h 2538970"/>
                <a:gd name="connsiteX335" fmla="*/ 851815 w 2485572"/>
                <a:gd name="connsiteY335" fmla="*/ 19598 h 2538970"/>
                <a:gd name="connsiteX336" fmla="*/ 854655 w 2485572"/>
                <a:gd name="connsiteY336" fmla="*/ 14202 h 2538970"/>
                <a:gd name="connsiteX337" fmla="*/ 888455 w 2485572"/>
                <a:gd name="connsiteY337" fmla="*/ 8521 h 2538970"/>
                <a:gd name="connsiteX338" fmla="*/ 893852 w 2485572"/>
                <a:gd name="connsiteY338" fmla="*/ 11361 h 2538970"/>
                <a:gd name="connsiteX339" fmla="*/ 933332 w 2485572"/>
                <a:gd name="connsiteY339" fmla="*/ 36640 h 2538970"/>
                <a:gd name="connsiteX340" fmla="*/ 938729 w 2485572"/>
                <a:gd name="connsiteY340" fmla="*/ 42037 h 2538970"/>
                <a:gd name="connsiteX341" fmla="*/ 969689 w 2485572"/>
                <a:gd name="connsiteY341" fmla="*/ 61635 h 2538970"/>
                <a:gd name="connsiteX342" fmla="*/ 972529 w 2485572"/>
                <a:gd name="connsiteY342" fmla="*/ 64475 h 2538970"/>
                <a:gd name="connsiteX343" fmla="*/ 977925 w 2485572"/>
                <a:gd name="connsiteY343" fmla="*/ 67316 h 2538970"/>
                <a:gd name="connsiteX344" fmla="*/ 1011725 w 2485572"/>
                <a:gd name="connsiteY344" fmla="*/ 67316 h 2538970"/>
                <a:gd name="connsiteX345" fmla="*/ 1031324 w 2485572"/>
                <a:gd name="connsiteY345" fmla="*/ 64475 h 2538970"/>
                <a:gd name="connsiteX346" fmla="*/ 1042401 w 2485572"/>
                <a:gd name="connsiteY346" fmla="*/ 64475 h 2538970"/>
                <a:gd name="connsiteX347" fmla="*/ 1104036 w 2485572"/>
                <a:gd name="connsiteY347" fmla="*/ 70156 h 2538970"/>
                <a:gd name="connsiteX348" fmla="*/ 1109717 w 2485572"/>
                <a:gd name="connsiteY348" fmla="*/ 75837 h 2538970"/>
                <a:gd name="connsiteX349" fmla="*/ 1118238 w 2485572"/>
                <a:gd name="connsiteY349" fmla="*/ 81233 h 2538970"/>
                <a:gd name="connsiteX350" fmla="*/ 1121078 w 2485572"/>
                <a:gd name="connsiteY350" fmla="*/ 84074 h 2538970"/>
                <a:gd name="connsiteX351" fmla="*/ 1143517 w 2485572"/>
                <a:gd name="connsiteY351" fmla="*/ 95435 h 2538970"/>
                <a:gd name="connsiteX352" fmla="*/ 1151754 w 2485572"/>
                <a:gd name="connsiteY352" fmla="*/ 100832 h 2538970"/>
                <a:gd name="connsiteX353" fmla="*/ 1171352 w 2485572"/>
                <a:gd name="connsiteY353" fmla="*/ 100832 h 2538970"/>
                <a:gd name="connsiteX354" fmla="*/ 1174192 w 2485572"/>
                <a:gd name="connsiteY354" fmla="*/ 98275 h 2538970"/>
                <a:gd name="connsiteX355" fmla="*/ 1188110 w 2485572"/>
                <a:gd name="connsiteY355" fmla="*/ 89754 h 2538970"/>
                <a:gd name="connsiteX356" fmla="*/ 1193791 w 2485572"/>
                <a:gd name="connsiteY356" fmla="*/ 84074 h 2538970"/>
                <a:gd name="connsiteX357" fmla="*/ 1238668 w 2485572"/>
                <a:gd name="connsiteY357" fmla="*/ 75837 h 2538970"/>
                <a:gd name="connsiteX358" fmla="*/ 1244348 w 2485572"/>
                <a:gd name="connsiteY358" fmla="*/ 78677 h 2538970"/>
                <a:gd name="connsiteX359" fmla="*/ 1272184 w 2485572"/>
                <a:gd name="connsiteY359" fmla="*/ 75837 h 2538970"/>
                <a:gd name="connsiteX360" fmla="*/ 1280705 w 2485572"/>
                <a:gd name="connsiteY360" fmla="*/ 72996 h 2538970"/>
                <a:gd name="connsiteX361" fmla="*/ 1286385 w 2485572"/>
                <a:gd name="connsiteY361" fmla="*/ 72996 h 2538970"/>
                <a:gd name="connsiteX362" fmla="*/ 1348020 w 2485572"/>
                <a:gd name="connsiteY362" fmla="*/ 50558 h 2538970"/>
                <a:gd name="connsiteX363" fmla="*/ 1350861 w 2485572"/>
                <a:gd name="connsiteY363" fmla="*/ 50558 h 2538970"/>
                <a:gd name="connsiteX364" fmla="*/ 1392898 w 2485572"/>
                <a:gd name="connsiteY364" fmla="*/ 39197 h 2538970"/>
                <a:gd name="connsiteX365" fmla="*/ 1406815 w 2485572"/>
                <a:gd name="connsiteY365" fmla="*/ 39197 h 2538970"/>
                <a:gd name="connsiteX366" fmla="*/ 1459929 w 2485572"/>
                <a:gd name="connsiteY366" fmla="*/ 36640 h 2538970"/>
                <a:gd name="connsiteX367" fmla="*/ 1468450 w 2485572"/>
                <a:gd name="connsiteY367" fmla="*/ 36640 h 2538970"/>
                <a:gd name="connsiteX368" fmla="*/ 1474131 w 2485572"/>
                <a:gd name="connsiteY368" fmla="*/ 33800 h 2538970"/>
                <a:gd name="connsiteX369" fmla="*/ 1479528 w 2485572"/>
                <a:gd name="connsiteY369" fmla="*/ 30960 h 2538970"/>
                <a:gd name="connsiteX370" fmla="*/ 1485208 w 2485572"/>
                <a:gd name="connsiteY370" fmla="*/ 30960 h 2538970"/>
                <a:gd name="connsiteX371" fmla="*/ 1544003 w 2485572"/>
                <a:gd name="connsiteY371" fmla="*/ 16758 h 2538970"/>
                <a:gd name="connsiteX372" fmla="*/ 1549684 w 2485572"/>
                <a:gd name="connsiteY372" fmla="*/ 14202 h 2538970"/>
                <a:gd name="connsiteX373" fmla="*/ 1555364 w 2485572"/>
                <a:gd name="connsiteY373" fmla="*/ 14202 h 2538970"/>
                <a:gd name="connsiteX374" fmla="*/ 1563601 w 2485572"/>
                <a:gd name="connsiteY374" fmla="*/ 11361 h 2538970"/>
                <a:gd name="connsiteX375" fmla="*/ 1614159 w 2485572"/>
                <a:gd name="connsiteY375" fmla="*/ 22439 h 2538970"/>
                <a:gd name="connsiteX376" fmla="*/ 1619840 w 2485572"/>
                <a:gd name="connsiteY376" fmla="*/ 19598 h 2538970"/>
                <a:gd name="connsiteX377" fmla="*/ 1630917 w 2485572"/>
                <a:gd name="connsiteY377" fmla="*/ 16758 h 2538970"/>
                <a:gd name="connsiteX378" fmla="*/ 1645119 w 2485572"/>
                <a:gd name="connsiteY378" fmla="*/ 8521 h 2538970"/>
                <a:gd name="connsiteX379" fmla="*/ 1653356 w 2485572"/>
                <a:gd name="connsiteY379" fmla="*/ 5681 h 2538970"/>
                <a:gd name="connsiteX380" fmla="*/ 1689712 w 2485572"/>
                <a:gd name="connsiteY380" fmla="*/ 0 h 2538970"/>
                <a:gd name="connsiteX381" fmla="*/ 1698233 w 2485572"/>
                <a:gd name="connsiteY381" fmla="*/ 11361 h 2538970"/>
                <a:gd name="connsiteX382" fmla="*/ 1703914 w 2485572"/>
                <a:gd name="connsiteY382" fmla="*/ 14202 h 2538970"/>
                <a:gd name="connsiteX383" fmla="*/ 1709310 w 2485572"/>
                <a:gd name="connsiteY383" fmla="*/ 16758 h 2538970"/>
                <a:gd name="connsiteX384" fmla="*/ 1717831 w 2485572"/>
                <a:gd name="connsiteY384" fmla="*/ 16758 h 2538970"/>
                <a:gd name="connsiteX385" fmla="*/ 1757028 w 2485572"/>
                <a:gd name="connsiteY385" fmla="*/ 22439 h 2538970"/>
                <a:gd name="connsiteX386" fmla="*/ 1762708 w 2485572"/>
                <a:gd name="connsiteY386" fmla="*/ 25279 h 2538970"/>
                <a:gd name="connsiteX387" fmla="*/ 1768389 w 2485572"/>
                <a:gd name="connsiteY387" fmla="*/ 25279 h 2538970"/>
                <a:gd name="connsiteX388" fmla="*/ 1787987 w 2485572"/>
                <a:gd name="connsiteY388" fmla="*/ 33800 h 2538970"/>
                <a:gd name="connsiteX389" fmla="*/ 1793384 w 2485572"/>
                <a:gd name="connsiteY389" fmla="*/ 33800 h 2538970"/>
                <a:gd name="connsiteX390" fmla="*/ 1801905 w 2485572"/>
                <a:gd name="connsiteY390" fmla="*/ 36640 h 2538970"/>
                <a:gd name="connsiteX391" fmla="*/ 1835421 w 2485572"/>
                <a:gd name="connsiteY391" fmla="*/ 42037 h 2538970"/>
                <a:gd name="connsiteX392" fmla="*/ 1891659 w 2485572"/>
                <a:gd name="connsiteY392" fmla="*/ 61635 h 2538970"/>
                <a:gd name="connsiteX393" fmla="*/ 1897340 w 2485572"/>
                <a:gd name="connsiteY393" fmla="*/ 64475 h 2538970"/>
                <a:gd name="connsiteX394" fmla="*/ 1899896 w 2485572"/>
                <a:gd name="connsiteY394" fmla="*/ 67316 h 2538970"/>
                <a:gd name="connsiteX395" fmla="*/ 1944774 w 2485572"/>
                <a:gd name="connsiteY395" fmla="*/ 123270 h 2538970"/>
                <a:gd name="connsiteX396" fmla="*/ 1947614 w 2485572"/>
                <a:gd name="connsiteY396" fmla="*/ 128951 h 2538970"/>
                <a:gd name="connsiteX397" fmla="*/ 1950454 w 2485572"/>
                <a:gd name="connsiteY397" fmla="*/ 131791 h 2538970"/>
                <a:gd name="connsiteX398" fmla="*/ 1956135 w 2485572"/>
                <a:gd name="connsiteY398" fmla="*/ 140312 h 2538970"/>
                <a:gd name="connsiteX399" fmla="*/ 1958975 w 2485572"/>
                <a:gd name="connsiteY399" fmla="*/ 145709 h 2538970"/>
                <a:gd name="connsiteX400" fmla="*/ 1961532 w 2485572"/>
                <a:gd name="connsiteY400" fmla="*/ 154230 h 2538970"/>
                <a:gd name="connsiteX401" fmla="*/ 1998172 w 2485572"/>
                <a:gd name="connsiteY401" fmla="*/ 204788 h 2538970"/>
                <a:gd name="connsiteX402" fmla="*/ 2003569 w 2485572"/>
                <a:gd name="connsiteY402" fmla="*/ 207344 h 2538970"/>
                <a:gd name="connsiteX403" fmla="*/ 2009249 w 2485572"/>
                <a:gd name="connsiteY403" fmla="*/ 210184 h 2538970"/>
                <a:gd name="connsiteX404" fmla="*/ 2017770 w 2485572"/>
                <a:gd name="connsiteY404" fmla="*/ 210184 h 2538970"/>
                <a:gd name="connsiteX405" fmla="*/ 2026007 w 2485572"/>
                <a:gd name="connsiteY405" fmla="*/ 213025 h 2538970"/>
                <a:gd name="connsiteX406" fmla="*/ 2037368 w 2485572"/>
                <a:gd name="connsiteY406" fmla="*/ 215865 h 2538970"/>
                <a:gd name="connsiteX407" fmla="*/ 2099003 w 2485572"/>
                <a:gd name="connsiteY407" fmla="*/ 221546 h 2538970"/>
                <a:gd name="connsiteX408" fmla="*/ 2104684 w 2485572"/>
                <a:gd name="connsiteY408" fmla="*/ 224386 h 2538970"/>
                <a:gd name="connsiteX409" fmla="*/ 2112921 w 2485572"/>
                <a:gd name="connsiteY409" fmla="*/ 224386 h 2538970"/>
                <a:gd name="connsiteX410" fmla="*/ 2124283 w 2485572"/>
                <a:gd name="connsiteY410" fmla="*/ 229783 h 2538970"/>
                <a:gd name="connsiteX411" fmla="*/ 2177397 w 2485572"/>
                <a:gd name="connsiteY411" fmla="*/ 229783 h 2538970"/>
                <a:gd name="connsiteX412" fmla="*/ 2185918 w 2485572"/>
                <a:gd name="connsiteY412" fmla="*/ 232623 h 2538970"/>
                <a:gd name="connsiteX413" fmla="*/ 2213753 w 2485572"/>
                <a:gd name="connsiteY413" fmla="*/ 226942 h 2538970"/>
                <a:gd name="connsiteX414" fmla="*/ 2219434 w 2485572"/>
                <a:gd name="connsiteY414" fmla="*/ 224386 h 2538970"/>
                <a:gd name="connsiteX415" fmla="*/ 2241872 w 2485572"/>
                <a:gd name="connsiteY415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95270 w 2485572"/>
                <a:gd name="connsiteY70" fmla="*/ 2199835 h 2538970"/>
                <a:gd name="connsiteX71" fmla="*/ 2275388 w 2485572"/>
                <a:gd name="connsiteY71" fmla="*/ 2272832 h 2538970"/>
                <a:gd name="connsiteX72" fmla="*/ 2275388 w 2485572"/>
                <a:gd name="connsiteY72" fmla="*/ 2278512 h 2538970"/>
                <a:gd name="connsiteX73" fmla="*/ 2272832 w 2485572"/>
                <a:gd name="connsiteY73" fmla="*/ 2283909 h 2538970"/>
                <a:gd name="connsiteX74" fmla="*/ 2269991 w 2485572"/>
                <a:gd name="connsiteY74" fmla="*/ 2312028 h 2538970"/>
                <a:gd name="connsiteX75" fmla="*/ 2269991 w 2485572"/>
                <a:gd name="connsiteY75" fmla="*/ 2317709 h 2538970"/>
                <a:gd name="connsiteX76" fmla="*/ 2278228 w 2485572"/>
                <a:gd name="connsiteY76" fmla="*/ 2345544 h 2538970"/>
                <a:gd name="connsiteX77" fmla="*/ 2281069 w 2485572"/>
                <a:gd name="connsiteY77" fmla="*/ 2354065 h 2538970"/>
                <a:gd name="connsiteX78" fmla="*/ 2283909 w 2485572"/>
                <a:gd name="connsiteY78" fmla="*/ 2356905 h 2538970"/>
                <a:gd name="connsiteX79" fmla="*/ 2289590 w 2485572"/>
                <a:gd name="connsiteY79" fmla="*/ 2365142 h 2538970"/>
                <a:gd name="connsiteX80" fmla="*/ 2278228 w 2485572"/>
                <a:gd name="connsiteY80" fmla="*/ 2396102 h 2538970"/>
                <a:gd name="connsiteX81" fmla="*/ 2275388 w 2485572"/>
                <a:gd name="connsiteY81" fmla="*/ 2401782 h 2538970"/>
                <a:gd name="connsiteX82" fmla="*/ 2258630 w 2485572"/>
                <a:gd name="connsiteY82" fmla="*/ 2429618 h 2538970"/>
                <a:gd name="connsiteX83" fmla="*/ 2255790 w 2485572"/>
                <a:gd name="connsiteY83" fmla="*/ 2435298 h 2538970"/>
                <a:gd name="connsiteX84" fmla="*/ 2253233 w 2485572"/>
                <a:gd name="connsiteY84" fmla="*/ 2463418 h 2538970"/>
                <a:gd name="connsiteX85" fmla="*/ 2258630 w 2485572"/>
                <a:gd name="connsiteY85" fmla="*/ 2483016 h 2538970"/>
                <a:gd name="connsiteX86" fmla="*/ 2258630 w 2485572"/>
                <a:gd name="connsiteY86" fmla="*/ 2488413 h 2538970"/>
                <a:gd name="connsiteX87" fmla="*/ 2239032 w 2485572"/>
                <a:gd name="connsiteY87" fmla="*/ 2513691 h 2538970"/>
                <a:gd name="connsiteX88" fmla="*/ 2236191 w 2485572"/>
                <a:gd name="connsiteY88" fmla="*/ 2522213 h 2538970"/>
                <a:gd name="connsiteX89" fmla="*/ 2225114 w 2485572"/>
                <a:gd name="connsiteY89" fmla="*/ 2538970 h 2538970"/>
                <a:gd name="connsiteX90" fmla="*/ 2216593 w 2485572"/>
                <a:gd name="connsiteY90" fmla="*/ 2538970 h 2538970"/>
                <a:gd name="connsiteX91" fmla="*/ 2191314 w 2485572"/>
                <a:gd name="connsiteY91" fmla="*/ 2530449 h 2538970"/>
                <a:gd name="connsiteX92" fmla="*/ 2185918 w 2485572"/>
                <a:gd name="connsiteY92" fmla="*/ 2525053 h 2538970"/>
                <a:gd name="connsiteX93" fmla="*/ 2174556 w 2485572"/>
                <a:gd name="connsiteY93" fmla="*/ 2502614 h 2538970"/>
                <a:gd name="connsiteX94" fmla="*/ 2154958 w 2485572"/>
                <a:gd name="connsiteY94" fmla="*/ 2480175 h 2538970"/>
                <a:gd name="connsiteX95" fmla="*/ 2154958 w 2485572"/>
                <a:gd name="connsiteY95" fmla="*/ 2471655 h 2538970"/>
                <a:gd name="connsiteX96" fmla="*/ 2152118 w 2485572"/>
                <a:gd name="connsiteY96" fmla="*/ 2452056 h 2538970"/>
                <a:gd name="connsiteX97" fmla="*/ 2143881 w 2485572"/>
                <a:gd name="connsiteY97" fmla="*/ 2418540 h 2538970"/>
                <a:gd name="connsiteX98" fmla="*/ 2143881 w 2485572"/>
                <a:gd name="connsiteY98" fmla="*/ 2415700 h 2538970"/>
                <a:gd name="connsiteX99" fmla="*/ 2138200 w 2485572"/>
                <a:gd name="connsiteY99" fmla="*/ 2396102 h 2538970"/>
                <a:gd name="connsiteX100" fmla="*/ 2135360 w 2485572"/>
                <a:gd name="connsiteY100" fmla="*/ 2393261 h 2538970"/>
                <a:gd name="connsiteX101" fmla="*/ 2129679 w 2485572"/>
                <a:gd name="connsiteY101" fmla="*/ 2390421 h 2538970"/>
                <a:gd name="connsiteX102" fmla="*/ 2099003 w 2485572"/>
                <a:gd name="connsiteY102" fmla="*/ 2387581 h 2538970"/>
                <a:gd name="connsiteX103" fmla="*/ 2087642 w 2485572"/>
                <a:gd name="connsiteY103" fmla="*/ 2384740 h 2538970"/>
                <a:gd name="connsiteX104" fmla="*/ 2070884 w 2485572"/>
                <a:gd name="connsiteY104" fmla="*/ 2376504 h 2538970"/>
                <a:gd name="connsiteX105" fmla="*/ 2068044 w 2485572"/>
                <a:gd name="connsiteY105" fmla="*/ 2370823 h 2538970"/>
                <a:gd name="connsiteX106" fmla="*/ 2051286 w 2485572"/>
                <a:gd name="connsiteY106" fmla="*/ 2354065 h 2538970"/>
                <a:gd name="connsiteX107" fmla="*/ 2048446 w 2485572"/>
                <a:gd name="connsiteY107" fmla="*/ 2348384 h 2538970"/>
                <a:gd name="connsiteX108" fmla="*/ 2043049 w 2485572"/>
                <a:gd name="connsiteY108" fmla="*/ 2325946 h 2538970"/>
                <a:gd name="connsiteX109" fmla="*/ 2014930 w 2485572"/>
                <a:gd name="connsiteY109" fmla="*/ 2300667 h 2538970"/>
                <a:gd name="connsiteX110" fmla="*/ 1986810 w 2485572"/>
                <a:gd name="connsiteY110" fmla="*/ 2300667 h 2538970"/>
                <a:gd name="connsiteX111" fmla="*/ 1956135 w 2485572"/>
                <a:gd name="connsiteY111" fmla="*/ 2303507 h 2538970"/>
                <a:gd name="connsiteX112" fmla="*/ 1950454 w 2485572"/>
                <a:gd name="connsiteY112" fmla="*/ 2300667 h 2538970"/>
                <a:gd name="connsiteX113" fmla="*/ 1928016 w 2485572"/>
                <a:gd name="connsiteY113" fmla="*/ 2278512 h 2538970"/>
                <a:gd name="connsiteX114" fmla="*/ 1925175 w 2485572"/>
                <a:gd name="connsiteY114" fmla="*/ 2272832 h 2538970"/>
                <a:gd name="connsiteX115" fmla="*/ 1885979 w 2485572"/>
                <a:gd name="connsiteY115" fmla="*/ 2261470 h 2538970"/>
                <a:gd name="connsiteX116" fmla="*/ 1872061 w 2485572"/>
                <a:gd name="connsiteY116" fmla="*/ 2222273 h 2538970"/>
                <a:gd name="connsiteX117" fmla="*/ 1869221 w 2485572"/>
                <a:gd name="connsiteY117" fmla="*/ 2194438 h 2538970"/>
                <a:gd name="connsiteX118" fmla="*/ 1869221 w 2485572"/>
                <a:gd name="connsiteY118" fmla="*/ 2185917 h 2538970"/>
                <a:gd name="connsiteX119" fmla="*/ 1863540 w 2485572"/>
                <a:gd name="connsiteY119" fmla="*/ 2163479 h 2538970"/>
                <a:gd name="connsiteX120" fmla="*/ 1860700 w 2485572"/>
                <a:gd name="connsiteY120" fmla="*/ 2154958 h 2538970"/>
                <a:gd name="connsiteX121" fmla="*/ 1855303 w 2485572"/>
                <a:gd name="connsiteY121" fmla="*/ 2152402 h 2538970"/>
                <a:gd name="connsiteX122" fmla="*/ 1813266 w 2485572"/>
                <a:gd name="connsiteY122" fmla="*/ 2166319 h 2538970"/>
                <a:gd name="connsiteX123" fmla="*/ 1810426 w 2485572"/>
                <a:gd name="connsiteY123" fmla="*/ 2177397 h 2538970"/>
                <a:gd name="connsiteX124" fmla="*/ 1818663 w 2485572"/>
                <a:gd name="connsiteY124" fmla="*/ 2194438 h 2538970"/>
                <a:gd name="connsiteX125" fmla="*/ 1818663 w 2485572"/>
                <a:gd name="connsiteY125" fmla="*/ 2211196 h 2538970"/>
                <a:gd name="connsiteX126" fmla="*/ 1813266 w 2485572"/>
                <a:gd name="connsiteY126" fmla="*/ 2214037 h 2538970"/>
                <a:gd name="connsiteX127" fmla="*/ 1776626 w 2485572"/>
                <a:gd name="connsiteY127" fmla="*/ 2208356 h 2538970"/>
                <a:gd name="connsiteX128" fmla="*/ 1771230 w 2485572"/>
                <a:gd name="connsiteY128" fmla="*/ 2205516 h 2538970"/>
                <a:gd name="connsiteX129" fmla="*/ 1762708 w 2485572"/>
                <a:gd name="connsiteY129" fmla="*/ 2202676 h 2538970"/>
                <a:gd name="connsiteX130" fmla="*/ 1748791 w 2485572"/>
                <a:gd name="connsiteY130" fmla="*/ 2202676 h 2538970"/>
                <a:gd name="connsiteX131" fmla="*/ 1740270 w 2485572"/>
                <a:gd name="connsiteY131" fmla="*/ 2194438 h 2538970"/>
                <a:gd name="connsiteX132" fmla="*/ 1731749 w 2485572"/>
                <a:gd name="connsiteY132" fmla="*/ 2188758 h 2538970"/>
                <a:gd name="connsiteX133" fmla="*/ 1723512 w 2485572"/>
                <a:gd name="connsiteY133" fmla="*/ 2174556 h 2538970"/>
                <a:gd name="connsiteX134" fmla="*/ 1703914 w 2485572"/>
                <a:gd name="connsiteY134" fmla="*/ 2169159 h 2538970"/>
                <a:gd name="connsiteX135" fmla="*/ 1698233 w 2485572"/>
                <a:gd name="connsiteY135" fmla="*/ 2166319 h 2538970"/>
                <a:gd name="connsiteX136" fmla="*/ 1692552 w 2485572"/>
                <a:gd name="connsiteY136" fmla="*/ 2163479 h 2538970"/>
                <a:gd name="connsiteX137" fmla="*/ 1656196 w 2485572"/>
                <a:gd name="connsiteY137" fmla="*/ 2160638 h 2538970"/>
                <a:gd name="connsiteX138" fmla="*/ 1647675 w 2485572"/>
                <a:gd name="connsiteY138" fmla="*/ 2163479 h 2538970"/>
                <a:gd name="connsiteX139" fmla="*/ 1605638 w 2485572"/>
                <a:gd name="connsiteY139" fmla="*/ 2169159 h 2538970"/>
                <a:gd name="connsiteX140" fmla="*/ 1600242 w 2485572"/>
                <a:gd name="connsiteY140" fmla="*/ 2169159 h 2538970"/>
                <a:gd name="connsiteX141" fmla="*/ 1566442 w 2485572"/>
                <a:gd name="connsiteY141" fmla="*/ 2146721 h 2538970"/>
                <a:gd name="connsiteX142" fmla="*/ 1563601 w 2485572"/>
                <a:gd name="connsiteY142" fmla="*/ 2143881 h 2538970"/>
                <a:gd name="connsiteX143" fmla="*/ 1561045 w 2485572"/>
                <a:gd name="connsiteY143" fmla="*/ 2141040 h 2538970"/>
                <a:gd name="connsiteX144" fmla="*/ 1541447 w 2485572"/>
                <a:gd name="connsiteY144" fmla="*/ 2112921 h 2538970"/>
                <a:gd name="connsiteX145" fmla="*/ 1535766 w 2485572"/>
                <a:gd name="connsiteY145" fmla="*/ 2107524 h 2538970"/>
                <a:gd name="connsiteX146" fmla="*/ 1501966 w 2485572"/>
                <a:gd name="connsiteY146" fmla="*/ 2090482 h 2538970"/>
                <a:gd name="connsiteX147" fmla="*/ 1496570 w 2485572"/>
                <a:gd name="connsiteY147" fmla="*/ 2087926 h 2538970"/>
                <a:gd name="connsiteX148" fmla="*/ 1493729 w 2485572"/>
                <a:gd name="connsiteY148" fmla="*/ 2085086 h 2538970"/>
                <a:gd name="connsiteX149" fmla="*/ 1488049 w 2485572"/>
                <a:gd name="connsiteY149" fmla="*/ 2082245 h 2538970"/>
                <a:gd name="connsiteX150" fmla="*/ 1426413 w 2485572"/>
                <a:gd name="connsiteY150" fmla="*/ 2059807 h 2538970"/>
                <a:gd name="connsiteX151" fmla="*/ 1364778 w 2485572"/>
                <a:gd name="connsiteY151" fmla="*/ 2056966 h 2538970"/>
                <a:gd name="connsiteX152" fmla="*/ 1336659 w 2485572"/>
                <a:gd name="connsiteY152" fmla="*/ 2048445 h 2538970"/>
                <a:gd name="connsiteX153" fmla="*/ 1311380 w 2485572"/>
                <a:gd name="connsiteY153" fmla="*/ 2034528 h 2538970"/>
                <a:gd name="connsiteX154" fmla="*/ 1305983 w 2485572"/>
                <a:gd name="connsiteY154" fmla="*/ 2031688 h 2538970"/>
                <a:gd name="connsiteX155" fmla="*/ 1303143 w 2485572"/>
                <a:gd name="connsiteY155" fmla="*/ 2026291 h 2538970"/>
                <a:gd name="connsiteX156" fmla="*/ 1300303 w 2485572"/>
                <a:gd name="connsiteY156" fmla="*/ 2023451 h 2538970"/>
                <a:gd name="connsiteX157" fmla="*/ 1266787 w 2485572"/>
                <a:gd name="connsiteY157" fmla="*/ 2006409 h 2538970"/>
                <a:gd name="connsiteX158" fmla="*/ 1255426 w 2485572"/>
                <a:gd name="connsiteY158" fmla="*/ 2006409 h 2538970"/>
                <a:gd name="connsiteX159" fmla="*/ 1238668 w 2485572"/>
                <a:gd name="connsiteY159" fmla="*/ 2001012 h 2538970"/>
                <a:gd name="connsiteX160" fmla="*/ 1232987 w 2485572"/>
                <a:gd name="connsiteY160" fmla="*/ 2001012 h 2538970"/>
                <a:gd name="connsiteX161" fmla="*/ 1216229 w 2485572"/>
                <a:gd name="connsiteY161" fmla="*/ 1995331 h 2538970"/>
                <a:gd name="connsiteX162" fmla="*/ 1213389 w 2485572"/>
                <a:gd name="connsiteY162" fmla="*/ 1992491 h 2538970"/>
                <a:gd name="connsiteX163" fmla="*/ 1185554 w 2485572"/>
                <a:gd name="connsiteY163" fmla="*/ 1984254 h 2538970"/>
                <a:gd name="connsiteX164" fmla="*/ 1179873 w 2485572"/>
                <a:gd name="connsiteY164" fmla="*/ 1984254 h 2538970"/>
                <a:gd name="connsiteX165" fmla="*/ 1157434 w 2485572"/>
                <a:gd name="connsiteY165" fmla="*/ 1981414 h 2538970"/>
                <a:gd name="connsiteX166" fmla="*/ 1109717 w 2485572"/>
                <a:gd name="connsiteY166" fmla="*/ 1947614 h 2538970"/>
                <a:gd name="connsiteX167" fmla="*/ 1098639 w 2485572"/>
                <a:gd name="connsiteY167" fmla="*/ 1944774 h 2538970"/>
                <a:gd name="connsiteX168" fmla="*/ 1067680 w 2485572"/>
                <a:gd name="connsiteY168" fmla="*/ 1919779 h 2538970"/>
                <a:gd name="connsiteX169" fmla="*/ 1056603 w 2485572"/>
                <a:gd name="connsiteY169" fmla="*/ 1888819 h 2538970"/>
                <a:gd name="connsiteX170" fmla="*/ 1053762 w 2485572"/>
                <a:gd name="connsiteY170" fmla="*/ 1880298 h 2538970"/>
                <a:gd name="connsiteX171" fmla="*/ 1022803 w 2485572"/>
                <a:gd name="connsiteY171" fmla="*/ 1860700 h 2538970"/>
                <a:gd name="connsiteX172" fmla="*/ 1019962 w 2485572"/>
                <a:gd name="connsiteY172" fmla="*/ 1858143 h 2538970"/>
                <a:gd name="connsiteX173" fmla="*/ 1006045 w 2485572"/>
                <a:gd name="connsiteY173" fmla="*/ 1824343 h 2538970"/>
                <a:gd name="connsiteX174" fmla="*/ 1006045 w 2485572"/>
                <a:gd name="connsiteY174" fmla="*/ 1813266 h 2538970"/>
                <a:gd name="connsiteX175" fmla="*/ 1011725 w 2485572"/>
                <a:gd name="connsiteY175" fmla="*/ 1793668 h 2538970"/>
                <a:gd name="connsiteX176" fmla="*/ 1019962 w 2485572"/>
                <a:gd name="connsiteY176" fmla="*/ 1768389 h 2538970"/>
                <a:gd name="connsiteX177" fmla="*/ 1025643 w 2485572"/>
                <a:gd name="connsiteY177" fmla="*/ 1737429 h 2538970"/>
                <a:gd name="connsiteX178" fmla="*/ 1025643 w 2485572"/>
                <a:gd name="connsiteY178" fmla="*/ 1723512 h 2538970"/>
                <a:gd name="connsiteX179" fmla="*/ 1019962 w 2485572"/>
                <a:gd name="connsiteY179" fmla="*/ 1720671 h 2538970"/>
                <a:gd name="connsiteX180" fmla="*/ 1014566 w 2485572"/>
                <a:gd name="connsiteY180" fmla="*/ 1712435 h 2538970"/>
                <a:gd name="connsiteX181" fmla="*/ 1011725 w 2485572"/>
                <a:gd name="connsiteY181" fmla="*/ 1709594 h 2538970"/>
                <a:gd name="connsiteX182" fmla="*/ 983606 w 2485572"/>
                <a:gd name="connsiteY182" fmla="*/ 1692552 h 2538970"/>
                <a:gd name="connsiteX183" fmla="*/ 977925 w 2485572"/>
                <a:gd name="connsiteY183" fmla="*/ 1692552 h 2538970"/>
                <a:gd name="connsiteX184" fmla="*/ 950090 w 2485572"/>
                <a:gd name="connsiteY184" fmla="*/ 1653356 h 2538970"/>
                <a:gd name="connsiteX185" fmla="*/ 950090 w 2485572"/>
                <a:gd name="connsiteY185" fmla="*/ 1639438 h 2538970"/>
                <a:gd name="connsiteX186" fmla="*/ 952931 w 2485572"/>
                <a:gd name="connsiteY186" fmla="*/ 1636598 h 2538970"/>
                <a:gd name="connsiteX187" fmla="*/ 975369 w 2485572"/>
                <a:gd name="connsiteY187" fmla="*/ 1597401 h 2538970"/>
                <a:gd name="connsiteX188" fmla="*/ 980766 w 2485572"/>
                <a:gd name="connsiteY188" fmla="*/ 1591721 h 2538970"/>
                <a:gd name="connsiteX189" fmla="*/ 1017406 w 2485572"/>
                <a:gd name="connsiteY189" fmla="*/ 1561045 h 2538970"/>
                <a:gd name="connsiteX190" fmla="*/ 1022803 w 2485572"/>
                <a:gd name="connsiteY190" fmla="*/ 1558205 h 2538970"/>
                <a:gd name="connsiteX191" fmla="*/ 1025643 w 2485572"/>
                <a:gd name="connsiteY191" fmla="*/ 1555364 h 2538970"/>
                <a:gd name="connsiteX192" fmla="*/ 1031324 w 2485572"/>
                <a:gd name="connsiteY192" fmla="*/ 1549684 h 2538970"/>
                <a:gd name="connsiteX193" fmla="*/ 1293866 w 2485572"/>
                <a:gd name="connsiteY193" fmla="*/ 1680648 h 2538970"/>
                <a:gd name="connsiteX194" fmla="*/ 1455791 w 2485572"/>
                <a:gd name="connsiteY194" fmla="*/ 1685410 h 2538970"/>
                <a:gd name="connsiteX195" fmla="*/ 1289417 w 2485572"/>
                <a:gd name="connsiteY195" fmla="*/ 1536685 h 2538970"/>
                <a:gd name="connsiteX196" fmla="*/ 1061999 w 2485572"/>
                <a:gd name="connsiteY196" fmla="*/ 1465610 h 2538970"/>
                <a:gd name="connsiteX197" fmla="*/ 1061999 w 2485572"/>
                <a:gd name="connsiteY197" fmla="*/ 1429254 h 2538970"/>
                <a:gd name="connsiteX198" fmla="*/ 1048082 w 2485572"/>
                <a:gd name="connsiteY198" fmla="*/ 1403975 h 2538970"/>
                <a:gd name="connsiteX199" fmla="*/ 1022803 w 2485572"/>
                <a:gd name="connsiteY199" fmla="*/ 1387217 h 2538970"/>
                <a:gd name="connsiteX200" fmla="*/ 1011725 w 2485572"/>
                <a:gd name="connsiteY200" fmla="*/ 1381536 h 2538970"/>
                <a:gd name="connsiteX201" fmla="*/ 1000364 w 2485572"/>
                <a:gd name="connsiteY201" fmla="*/ 1381536 h 2538970"/>
                <a:gd name="connsiteX202" fmla="*/ 961167 w 2485572"/>
                <a:gd name="connsiteY202" fmla="*/ 1376140 h 2538970"/>
                <a:gd name="connsiteX203" fmla="*/ 924811 w 2485572"/>
                <a:gd name="connsiteY203" fmla="*/ 1367618 h 2538970"/>
                <a:gd name="connsiteX204" fmla="*/ 919131 w 2485572"/>
                <a:gd name="connsiteY204" fmla="*/ 1367618 h 2538970"/>
                <a:gd name="connsiteX205" fmla="*/ 913450 w 2485572"/>
                <a:gd name="connsiteY205" fmla="*/ 1364778 h 2538970"/>
                <a:gd name="connsiteX206" fmla="*/ 908053 w 2485572"/>
                <a:gd name="connsiteY206" fmla="*/ 1364778 h 2538970"/>
                <a:gd name="connsiteX207" fmla="*/ 877094 w 2485572"/>
                <a:gd name="connsiteY207" fmla="*/ 1381536 h 2538970"/>
                <a:gd name="connsiteX208" fmla="*/ 868857 w 2485572"/>
                <a:gd name="connsiteY208" fmla="*/ 1390057 h 2538970"/>
                <a:gd name="connsiteX209" fmla="*/ 835057 w 2485572"/>
                <a:gd name="connsiteY209" fmla="*/ 1434934 h 2538970"/>
                <a:gd name="connsiteX210" fmla="*/ 832217 w 2485572"/>
                <a:gd name="connsiteY210" fmla="*/ 1440331 h 2538970"/>
                <a:gd name="connsiteX211" fmla="*/ 832217 w 2485572"/>
                <a:gd name="connsiteY211" fmla="*/ 1446012 h 2538970"/>
                <a:gd name="connsiteX212" fmla="*/ 767741 w 2485572"/>
                <a:gd name="connsiteY212" fmla="*/ 1513327 h 2538970"/>
                <a:gd name="connsiteX213" fmla="*/ 711787 w 2485572"/>
                <a:gd name="connsiteY213" fmla="*/ 1535766 h 2538970"/>
                <a:gd name="connsiteX214" fmla="*/ 686508 w 2485572"/>
                <a:gd name="connsiteY214" fmla="*/ 1541447 h 2538970"/>
                <a:gd name="connsiteX215" fmla="*/ 661513 w 2485572"/>
                <a:gd name="connsiteY215" fmla="*/ 1549684 h 2538970"/>
                <a:gd name="connsiteX216" fmla="*/ 658672 w 2485572"/>
                <a:gd name="connsiteY216" fmla="*/ 1552524 h 2538970"/>
                <a:gd name="connsiteX217" fmla="*/ 652992 w 2485572"/>
                <a:gd name="connsiteY217" fmla="*/ 1555364 h 2538970"/>
                <a:gd name="connsiteX218" fmla="*/ 624873 w 2485572"/>
                <a:gd name="connsiteY218" fmla="*/ 1561045 h 2538970"/>
                <a:gd name="connsiteX219" fmla="*/ 619476 w 2485572"/>
                <a:gd name="connsiteY219" fmla="*/ 1558205 h 2538970"/>
                <a:gd name="connsiteX220" fmla="*/ 616636 w 2485572"/>
                <a:gd name="connsiteY220" fmla="*/ 1555364 h 2538970"/>
                <a:gd name="connsiteX221" fmla="*/ 597037 w 2485572"/>
                <a:gd name="connsiteY221" fmla="*/ 1532926 h 2538970"/>
                <a:gd name="connsiteX222" fmla="*/ 594197 w 2485572"/>
                <a:gd name="connsiteY222" fmla="*/ 1521848 h 2538970"/>
                <a:gd name="connsiteX223" fmla="*/ 591357 w 2485572"/>
                <a:gd name="connsiteY223" fmla="*/ 1519008 h 2538970"/>
                <a:gd name="connsiteX224" fmla="*/ 566078 w 2485572"/>
                <a:gd name="connsiteY224" fmla="*/ 1482368 h 2538970"/>
                <a:gd name="connsiteX225" fmla="*/ 560397 w 2485572"/>
                <a:gd name="connsiteY225" fmla="*/ 1471291 h 2538970"/>
                <a:gd name="connsiteX226" fmla="*/ 555000 w 2485572"/>
                <a:gd name="connsiteY226" fmla="*/ 1465610 h 2538970"/>
                <a:gd name="connsiteX227" fmla="*/ 498762 w 2485572"/>
                <a:gd name="connsiteY227" fmla="*/ 1432094 h 2538970"/>
                <a:gd name="connsiteX228" fmla="*/ 490525 w 2485572"/>
                <a:gd name="connsiteY228" fmla="*/ 1429254 h 2538970"/>
                <a:gd name="connsiteX229" fmla="*/ 487685 w 2485572"/>
                <a:gd name="connsiteY229" fmla="*/ 1429254 h 2538970"/>
                <a:gd name="connsiteX230" fmla="*/ 462406 w 2485572"/>
                <a:gd name="connsiteY230" fmla="*/ 1426413 h 2538970"/>
                <a:gd name="connsiteX231" fmla="*/ 400770 w 2485572"/>
                <a:gd name="connsiteY231" fmla="*/ 1426413 h 2538970"/>
                <a:gd name="connsiteX232" fmla="*/ 392250 w 2485572"/>
                <a:gd name="connsiteY232" fmla="*/ 1423573 h 2538970"/>
                <a:gd name="connsiteX233" fmla="*/ 384013 w 2485572"/>
                <a:gd name="connsiteY233" fmla="*/ 1420733 h 2538970"/>
                <a:gd name="connsiteX234" fmla="*/ 375492 w 2485572"/>
                <a:gd name="connsiteY234" fmla="*/ 1420733 h 2538970"/>
                <a:gd name="connsiteX235" fmla="*/ 319537 w 2485572"/>
                <a:gd name="connsiteY235" fmla="*/ 1409655 h 2538970"/>
                <a:gd name="connsiteX236" fmla="*/ 313856 w 2485572"/>
                <a:gd name="connsiteY236" fmla="*/ 1406815 h 2538970"/>
                <a:gd name="connsiteX237" fmla="*/ 308176 w 2485572"/>
                <a:gd name="connsiteY237" fmla="*/ 1406815 h 2538970"/>
                <a:gd name="connsiteX238" fmla="*/ 297098 w 2485572"/>
                <a:gd name="connsiteY238" fmla="*/ 1401134 h 2538970"/>
                <a:gd name="connsiteX239" fmla="*/ 221546 w 2485572"/>
                <a:gd name="connsiteY239" fmla="*/ 1392898 h 2538970"/>
                <a:gd name="connsiteX240" fmla="*/ 213025 w 2485572"/>
                <a:gd name="connsiteY240" fmla="*/ 1392898 h 2538970"/>
                <a:gd name="connsiteX241" fmla="*/ 204504 w 2485572"/>
                <a:gd name="connsiteY241" fmla="*/ 1395738 h 2538970"/>
                <a:gd name="connsiteX242" fmla="*/ 154230 w 2485572"/>
                <a:gd name="connsiteY242" fmla="*/ 1406815 h 2538970"/>
                <a:gd name="connsiteX243" fmla="*/ 148549 w 2485572"/>
                <a:gd name="connsiteY243" fmla="*/ 1403975 h 2538970"/>
                <a:gd name="connsiteX244" fmla="*/ 137472 w 2485572"/>
                <a:gd name="connsiteY244" fmla="*/ 1398294 h 2538970"/>
                <a:gd name="connsiteX245" fmla="*/ 131791 w 2485572"/>
                <a:gd name="connsiteY245" fmla="*/ 1398294 h 2538970"/>
                <a:gd name="connsiteX246" fmla="*/ 67316 w 2485572"/>
                <a:gd name="connsiteY246" fmla="*/ 1418177 h 2538970"/>
                <a:gd name="connsiteX247" fmla="*/ 58795 w 2485572"/>
                <a:gd name="connsiteY247" fmla="*/ 1420733 h 2538970"/>
                <a:gd name="connsiteX248" fmla="*/ 50558 w 2485572"/>
                <a:gd name="connsiteY248" fmla="*/ 1423573 h 2538970"/>
                <a:gd name="connsiteX249" fmla="*/ 42037 w 2485572"/>
                <a:gd name="connsiteY249" fmla="*/ 1423573 h 2538970"/>
                <a:gd name="connsiteX250" fmla="*/ 5681 w 2485572"/>
                <a:gd name="connsiteY250" fmla="*/ 1432094 h 2538970"/>
                <a:gd name="connsiteX251" fmla="*/ 2840 w 2485572"/>
                <a:gd name="connsiteY251" fmla="*/ 1403975 h 2538970"/>
                <a:gd name="connsiteX252" fmla="*/ 0 w 2485572"/>
                <a:gd name="connsiteY252" fmla="*/ 1395738 h 2538970"/>
                <a:gd name="connsiteX253" fmla="*/ 5681 w 2485572"/>
                <a:gd name="connsiteY253" fmla="*/ 1373299 h 2538970"/>
                <a:gd name="connsiteX254" fmla="*/ 5681 w 2485572"/>
                <a:gd name="connsiteY254" fmla="*/ 1361938 h 2538970"/>
                <a:gd name="connsiteX255" fmla="*/ 11361 w 2485572"/>
                <a:gd name="connsiteY255" fmla="*/ 1345180 h 2538970"/>
                <a:gd name="connsiteX256" fmla="*/ 42037 w 2485572"/>
                <a:gd name="connsiteY256" fmla="*/ 1305983 h 2538970"/>
                <a:gd name="connsiteX257" fmla="*/ 47718 w 2485572"/>
                <a:gd name="connsiteY257" fmla="*/ 1294622 h 2538970"/>
                <a:gd name="connsiteX258" fmla="*/ 39197 w 2485572"/>
                <a:gd name="connsiteY258" fmla="*/ 1275024 h 2538970"/>
                <a:gd name="connsiteX259" fmla="*/ 33516 w 2485572"/>
                <a:gd name="connsiteY259" fmla="*/ 1269627 h 2538970"/>
                <a:gd name="connsiteX260" fmla="*/ 33516 w 2485572"/>
                <a:gd name="connsiteY260" fmla="*/ 1244348 h 2538970"/>
                <a:gd name="connsiteX261" fmla="*/ 64475 w 2485572"/>
                <a:gd name="connsiteY261" fmla="*/ 1213389 h 2538970"/>
                <a:gd name="connsiteX262" fmla="*/ 81233 w 2485572"/>
                <a:gd name="connsiteY262" fmla="*/ 1199471 h 2538970"/>
                <a:gd name="connsiteX263" fmla="*/ 86914 w 2485572"/>
                <a:gd name="connsiteY263" fmla="*/ 1190950 h 2538970"/>
                <a:gd name="connsiteX264" fmla="*/ 97991 w 2485572"/>
                <a:gd name="connsiteY264" fmla="*/ 1160275 h 2538970"/>
                <a:gd name="connsiteX265" fmla="*/ 95435 w 2485572"/>
                <a:gd name="connsiteY265" fmla="*/ 1151753 h 2538970"/>
                <a:gd name="connsiteX266" fmla="*/ 95435 w 2485572"/>
                <a:gd name="connsiteY266" fmla="*/ 1121078 h 2538970"/>
                <a:gd name="connsiteX267" fmla="*/ 100832 w 2485572"/>
                <a:gd name="connsiteY267" fmla="*/ 1112557 h 2538970"/>
                <a:gd name="connsiteX268" fmla="*/ 103672 w 2485572"/>
                <a:gd name="connsiteY268" fmla="*/ 1106876 h 2538970"/>
                <a:gd name="connsiteX269" fmla="*/ 154230 w 2485572"/>
                <a:gd name="connsiteY269" fmla="*/ 1070520 h 2538970"/>
                <a:gd name="connsiteX270" fmla="*/ 176668 w 2485572"/>
                <a:gd name="connsiteY270" fmla="*/ 1045241 h 2538970"/>
                <a:gd name="connsiteX271" fmla="*/ 176668 w 2485572"/>
                <a:gd name="connsiteY271" fmla="*/ 1037004 h 2538970"/>
                <a:gd name="connsiteX272" fmla="*/ 173828 w 2485572"/>
                <a:gd name="connsiteY272" fmla="*/ 1028483 h 2538970"/>
                <a:gd name="connsiteX273" fmla="*/ 157070 w 2485572"/>
                <a:gd name="connsiteY273" fmla="*/ 1008885 h 2538970"/>
                <a:gd name="connsiteX274" fmla="*/ 154230 w 2485572"/>
                <a:gd name="connsiteY274" fmla="*/ 1000648 h 2538970"/>
                <a:gd name="connsiteX275" fmla="*/ 157070 w 2485572"/>
                <a:gd name="connsiteY275" fmla="*/ 964008 h 2538970"/>
                <a:gd name="connsiteX276" fmla="*/ 154230 w 2485572"/>
                <a:gd name="connsiteY276" fmla="*/ 955771 h 2538970"/>
                <a:gd name="connsiteX277" fmla="*/ 126111 w 2485572"/>
                <a:gd name="connsiteY277" fmla="*/ 930492 h 2538970"/>
                <a:gd name="connsiteX278" fmla="*/ 112193 w 2485572"/>
                <a:gd name="connsiteY278" fmla="*/ 927652 h 2538970"/>
                <a:gd name="connsiteX279" fmla="*/ 109353 w 2485572"/>
                <a:gd name="connsiteY279" fmla="*/ 921971 h 2538970"/>
                <a:gd name="connsiteX280" fmla="*/ 109353 w 2485572"/>
                <a:gd name="connsiteY280" fmla="*/ 908053 h 2538970"/>
                <a:gd name="connsiteX281" fmla="*/ 117590 w 2485572"/>
                <a:gd name="connsiteY281" fmla="*/ 891295 h 2538970"/>
                <a:gd name="connsiteX282" fmla="*/ 123270 w 2485572"/>
                <a:gd name="connsiteY282" fmla="*/ 885615 h 2538970"/>
                <a:gd name="connsiteX283" fmla="*/ 148549 w 2485572"/>
                <a:gd name="connsiteY283" fmla="*/ 866016 h 2538970"/>
                <a:gd name="connsiteX284" fmla="*/ 128951 w 2485572"/>
                <a:gd name="connsiteY284" fmla="*/ 840738 h 2538970"/>
                <a:gd name="connsiteX285" fmla="*/ 126111 w 2485572"/>
                <a:gd name="connsiteY285" fmla="*/ 821139 h 2538970"/>
                <a:gd name="connsiteX286" fmla="*/ 140028 w 2485572"/>
                <a:gd name="connsiteY286" fmla="*/ 812618 h 2538970"/>
                <a:gd name="connsiteX287" fmla="*/ 142869 w 2485572"/>
                <a:gd name="connsiteY287" fmla="*/ 790464 h 2538970"/>
                <a:gd name="connsiteX288" fmla="*/ 154230 w 2485572"/>
                <a:gd name="connsiteY288" fmla="*/ 773422 h 2538970"/>
                <a:gd name="connsiteX289" fmla="*/ 157070 w 2485572"/>
                <a:gd name="connsiteY289" fmla="*/ 762344 h 2538970"/>
                <a:gd name="connsiteX290" fmla="*/ 157070 w 2485572"/>
                <a:gd name="connsiteY290" fmla="*/ 753824 h 2538970"/>
                <a:gd name="connsiteX291" fmla="*/ 145709 w 2485572"/>
                <a:gd name="connsiteY291" fmla="*/ 731385 h 2538970"/>
                <a:gd name="connsiteX292" fmla="*/ 145709 w 2485572"/>
                <a:gd name="connsiteY292" fmla="*/ 723148 h 2538970"/>
                <a:gd name="connsiteX293" fmla="*/ 159627 w 2485572"/>
                <a:gd name="connsiteY293" fmla="*/ 714627 h 2538970"/>
                <a:gd name="connsiteX294" fmla="*/ 204504 w 2485572"/>
                <a:gd name="connsiteY294" fmla="*/ 708946 h 2538970"/>
                <a:gd name="connsiteX295" fmla="*/ 232623 w 2485572"/>
                <a:gd name="connsiteY295" fmla="*/ 678271 h 2538970"/>
                <a:gd name="connsiteX296" fmla="*/ 232623 w 2485572"/>
                <a:gd name="connsiteY296" fmla="*/ 666909 h 2538970"/>
                <a:gd name="connsiteX297" fmla="*/ 215865 w 2485572"/>
                <a:gd name="connsiteY297" fmla="*/ 644755 h 2538970"/>
                <a:gd name="connsiteX298" fmla="*/ 218705 w 2485572"/>
                <a:gd name="connsiteY298" fmla="*/ 613795 h 2538970"/>
                <a:gd name="connsiteX299" fmla="*/ 241144 w 2485572"/>
                <a:gd name="connsiteY299" fmla="*/ 582836 h 2538970"/>
                <a:gd name="connsiteX300" fmla="*/ 252221 w 2485572"/>
                <a:gd name="connsiteY300" fmla="*/ 571758 h 2538970"/>
                <a:gd name="connsiteX301" fmla="*/ 285737 w 2485572"/>
                <a:gd name="connsiteY301" fmla="*/ 524041 h 2538970"/>
                <a:gd name="connsiteX302" fmla="*/ 291418 w 2485572"/>
                <a:gd name="connsiteY302" fmla="*/ 518644 h 2538970"/>
                <a:gd name="connsiteX303" fmla="*/ 322377 w 2485572"/>
                <a:gd name="connsiteY303" fmla="*/ 518644 h 2538970"/>
                <a:gd name="connsiteX304" fmla="*/ 333455 w 2485572"/>
                <a:gd name="connsiteY304" fmla="*/ 510123 h 2538970"/>
                <a:gd name="connsiteX305" fmla="*/ 341976 w 2485572"/>
                <a:gd name="connsiteY305" fmla="*/ 482004 h 2538970"/>
                <a:gd name="connsiteX306" fmla="*/ 347372 w 2485572"/>
                <a:gd name="connsiteY306" fmla="*/ 476607 h 2538970"/>
                <a:gd name="connsiteX307" fmla="*/ 386853 w 2485572"/>
                <a:gd name="connsiteY307" fmla="*/ 459565 h 2538970"/>
                <a:gd name="connsiteX308" fmla="*/ 389409 w 2485572"/>
                <a:gd name="connsiteY308" fmla="*/ 454169 h 2538970"/>
                <a:gd name="connsiteX309" fmla="*/ 400770 w 2485572"/>
                <a:gd name="connsiteY309" fmla="*/ 434570 h 2538970"/>
                <a:gd name="connsiteX310" fmla="*/ 414688 w 2485572"/>
                <a:gd name="connsiteY310" fmla="*/ 392534 h 2538970"/>
                <a:gd name="connsiteX311" fmla="*/ 428890 w 2485572"/>
                <a:gd name="connsiteY311" fmla="*/ 341976 h 2538970"/>
                <a:gd name="connsiteX312" fmla="*/ 434286 w 2485572"/>
                <a:gd name="connsiteY312" fmla="*/ 255062 h 2538970"/>
                <a:gd name="connsiteX313" fmla="*/ 437127 w 2485572"/>
                <a:gd name="connsiteY313" fmla="*/ 252221 h 2538970"/>
                <a:gd name="connsiteX314" fmla="*/ 448488 w 2485572"/>
                <a:gd name="connsiteY314" fmla="*/ 235463 h 2538970"/>
                <a:gd name="connsiteX315" fmla="*/ 468086 w 2485572"/>
                <a:gd name="connsiteY315" fmla="*/ 221546 h 2538970"/>
                <a:gd name="connsiteX316" fmla="*/ 501602 w 2485572"/>
                <a:gd name="connsiteY316" fmla="*/ 215865 h 2538970"/>
                <a:gd name="connsiteX317" fmla="*/ 512964 w 2485572"/>
                <a:gd name="connsiteY317" fmla="*/ 213025 h 2538970"/>
                <a:gd name="connsiteX318" fmla="*/ 555000 w 2485572"/>
                <a:gd name="connsiteY318" fmla="*/ 187746 h 2538970"/>
                <a:gd name="connsiteX319" fmla="*/ 557557 w 2485572"/>
                <a:gd name="connsiteY319" fmla="*/ 182349 h 2538970"/>
                <a:gd name="connsiteX320" fmla="*/ 602434 w 2485572"/>
                <a:gd name="connsiteY320" fmla="*/ 131791 h 2538970"/>
                <a:gd name="connsiteX321" fmla="*/ 605274 w 2485572"/>
                <a:gd name="connsiteY321" fmla="*/ 123270 h 2538970"/>
                <a:gd name="connsiteX322" fmla="*/ 594197 w 2485572"/>
                <a:gd name="connsiteY322" fmla="*/ 70156 h 2538970"/>
                <a:gd name="connsiteX323" fmla="*/ 650151 w 2485572"/>
                <a:gd name="connsiteY323" fmla="*/ 92595 h 2538970"/>
                <a:gd name="connsiteX324" fmla="*/ 664069 w 2485572"/>
                <a:gd name="connsiteY324" fmla="*/ 92595 h 2538970"/>
                <a:gd name="connsiteX325" fmla="*/ 689348 w 2485572"/>
                <a:gd name="connsiteY325" fmla="*/ 98275 h 2538970"/>
                <a:gd name="connsiteX326" fmla="*/ 723148 w 2485572"/>
                <a:gd name="connsiteY326" fmla="*/ 89754 h 2538970"/>
                <a:gd name="connsiteX327" fmla="*/ 725704 w 2485572"/>
                <a:gd name="connsiteY327" fmla="*/ 92595 h 2538970"/>
                <a:gd name="connsiteX328" fmla="*/ 731385 w 2485572"/>
                <a:gd name="connsiteY328" fmla="*/ 92595 h 2538970"/>
                <a:gd name="connsiteX329" fmla="*/ 737065 w 2485572"/>
                <a:gd name="connsiteY329" fmla="*/ 95435 h 2538970"/>
                <a:gd name="connsiteX330" fmla="*/ 742746 w 2485572"/>
                <a:gd name="connsiteY330" fmla="*/ 95435 h 2538970"/>
                <a:gd name="connsiteX331" fmla="*/ 779102 w 2485572"/>
                <a:gd name="connsiteY331" fmla="*/ 75837 h 2538970"/>
                <a:gd name="connsiteX332" fmla="*/ 818299 w 2485572"/>
                <a:gd name="connsiteY332" fmla="*/ 39197 h 2538970"/>
                <a:gd name="connsiteX333" fmla="*/ 823980 w 2485572"/>
                <a:gd name="connsiteY333" fmla="*/ 33800 h 2538970"/>
                <a:gd name="connsiteX334" fmla="*/ 851815 w 2485572"/>
                <a:gd name="connsiteY334" fmla="*/ 19598 h 2538970"/>
                <a:gd name="connsiteX335" fmla="*/ 854655 w 2485572"/>
                <a:gd name="connsiteY335" fmla="*/ 14202 h 2538970"/>
                <a:gd name="connsiteX336" fmla="*/ 888455 w 2485572"/>
                <a:gd name="connsiteY336" fmla="*/ 8521 h 2538970"/>
                <a:gd name="connsiteX337" fmla="*/ 893852 w 2485572"/>
                <a:gd name="connsiteY337" fmla="*/ 11361 h 2538970"/>
                <a:gd name="connsiteX338" fmla="*/ 933332 w 2485572"/>
                <a:gd name="connsiteY338" fmla="*/ 36640 h 2538970"/>
                <a:gd name="connsiteX339" fmla="*/ 938729 w 2485572"/>
                <a:gd name="connsiteY339" fmla="*/ 42037 h 2538970"/>
                <a:gd name="connsiteX340" fmla="*/ 969689 w 2485572"/>
                <a:gd name="connsiteY340" fmla="*/ 61635 h 2538970"/>
                <a:gd name="connsiteX341" fmla="*/ 972529 w 2485572"/>
                <a:gd name="connsiteY341" fmla="*/ 64475 h 2538970"/>
                <a:gd name="connsiteX342" fmla="*/ 977925 w 2485572"/>
                <a:gd name="connsiteY342" fmla="*/ 67316 h 2538970"/>
                <a:gd name="connsiteX343" fmla="*/ 1011725 w 2485572"/>
                <a:gd name="connsiteY343" fmla="*/ 67316 h 2538970"/>
                <a:gd name="connsiteX344" fmla="*/ 1031324 w 2485572"/>
                <a:gd name="connsiteY344" fmla="*/ 64475 h 2538970"/>
                <a:gd name="connsiteX345" fmla="*/ 1042401 w 2485572"/>
                <a:gd name="connsiteY345" fmla="*/ 64475 h 2538970"/>
                <a:gd name="connsiteX346" fmla="*/ 1104036 w 2485572"/>
                <a:gd name="connsiteY346" fmla="*/ 70156 h 2538970"/>
                <a:gd name="connsiteX347" fmla="*/ 1109717 w 2485572"/>
                <a:gd name="connsiteY347" fmla="*/ 75837 h 2538970"/>
                <a:gd name="connsiteX348" fmla="*/ 1118238 w 2485572"/>
                <a:gd name="connsiteY348" fmla="*/ 81233 h 2538970"/>
                <a:gd name="connsiteX349" fmla="*/ 1121078 w 2485572"/>
                <a:gd name="connsiteY349" fmla="*/ 84074 h 2538970"/>
                <a:gd name="connsiteX350" fmla="*/ 1143517 w 2485572"/>
                <a:gd name="connsiteY350" fmla="*/ 95435 h 2538970"/>
                <a:gd name="connsiteX351" fmla="*/ 1151754 w 2485572"/>
                <a:gd name="connsiteY351" fmla="*/ 100832 h 2538970"/>
                <a:gd name="connsiteX352" fmla="*/ 1171352 w 2485572"/>
                <a:gd name="connsiteY352" fmla="*/ 100832 h 2538970"/>
                <a:gd name="connsiteX353" fmla="*/ 1174192 w 2485572"/>
                <a:gd name="connsiteY353" fmla="*/ 98275 h 2538970"/>
                <a:gd name="connsiteX354" fmla="*/ 1188110 w 2485572"/>
                <a:gd name="connsiteY354" fmla="*/ 89754 h 2538970"/>
                <a:gd name="connsiteX355" fmla="*/ 1193791 w 2485572"/>
                <a:gd name="connsiteY355" fmla="*/ 84074 h 2538970"/>
                <a:gd name="connsiteX356" fmla="*/ 1238668 w 2485572"/>
                <a:gd name="connsiteY356" fmla="*/ 75837 h 2538970"/>
                <a:gd name="connsiteX357" fmla="*/ 1244348 w 2485572"/>
                <a:gd name="connsiteY357" fmla="*/ 78677 h 2538970"/>
                <a:gd name="connsiteX358" fmla="*/ 1272184 w 2485572"/>
                <a:gd name="connsiteY358" fmla="*/ 75837 h 2538970"/>
                <a:gd name="connsiteX359" fmla="*/ 1280705 w 2485572"/>
                <a:gd name="connsiteY359" fmla="*/ 72996 h 2538970"/>
                <a:gd name="connsiteX360" fmla="*/ 1286385 w 2485572"/>
                <a:gd name="connsiteY360" fmla="*/ 72996 h 2538970"/>
                <a:gd name="connsiteX361" fmla="*/ 1348020 w 2485572"/>
                <a:gd name="connsiteY361" fmla="*/ 50558 h 2538970"/>
                <a:gd name="connsiteX362" fmla="*/ 1350861 w 2485572"/>
                <a:gd name="connsiteY362" fmla="*/ 50558 h 2538970"/>
                <a:gd name="connsiteX363" fmla="*/ 1392898 w 2485572"/>
                <a:gd name="connsiteY363" fmla="*/ 39197 h 2538970"/>
                <a:gd name="connsiteX364" fmla="*/ 1406815 w 2485572"/>
                <a:gd name="connsiteY364" fmla="*/ 39197 h 2538970"/>
                <a:gd name="connsiteX365" fmla="*/ 1459929 w 2485572"/>
                <a:gd name="connsiteY365" fmla="*/ 36640 h 2538970"/>
                <a:gd name="connsiteX366" fmla="*/ 1468450 w 2485572"/>
                <a:gd name="connsiteY366" fmla="*/ 36640 h 2538970"/>
                <a:gd name="connsiteX367" fmla="*/ 1474131 w 2485572"/>
                <a:gd name="connsiteY367" fmla="*/ 33800 h 2538970"/>
                <a:gd name="connsiteX368" fmla="*/ 1479528 w 2485572"/>
                <a:gd name="connsiteY368" fmla="*/ 30960 h 2538970"/>
                <a:gd name="connsiteX369" fmla="*/ 1485208 w 2485572"/>
                <a:gd name="connsiteY369" fmla="*/ 30960 h 2538970"/>
                <a:gd name="connsiteX370" fmla="*/ 1544003 w 2485572"/>
                <a:gd name="connsiteY370" fmla="*/ 16758 h 2538970"/>
                <a:gd name="connsiteX371" fmla="*/ 1549684 w 2485572"/>
                <a:gd name="connsiteY371" fmla="*/ 14202 h 2538970"/>
                <a:gd name="connsiteX372" fmla="*/ 1555364 w 2485572"/>
                <a:gd name="connsiteY372" fmla="*/ 14202 h 2538970"/>
                <a:gd name="connsiteX373" fmla="*/ 1563601 w 2485572"/>
                <a:gd name="connsiteY373" fmla="*/ 11361 h 2538970"/>
                <a:gd name="connsiteX374" fmla="*/ 1614159 w 2485572"/>
                <a:gd name="connsiteY374" fmla="*/ 22439 h 2538970"/>
                <a:gd name="connsiteX375" fmla="*/ 1619840 w 2485572"/>
                <a:gd name="connsiteY375" fmla="*/ 19598 h 2538970"/>
                <a:gd name="connsiteX376" fmla="*/ 1630917 w 2485572"/>
                <a:gd name="connsiteY376" fmla="*/ 16758 h 2538970"/>
                <a:gd name="connsiteX377" fmla="*/ 1645119 w 2485572"/>
                <a:gd name="connsiteY377" fmla="*/ 8521 h 2538970"/>
                <a:gd name="connsiteX378" fmla="*/ 1653356 w 2485572"/>
                <a:gd name="connsiteY378" fmla="*/ 5681 h 2538970"/>
                <a:gd name="connsiteX379" fmla="*/ 1689712 w 2485572"/>
                <a:gd name="connsiteY379" fmla="*/ 0 h 2538970"/>
                <a:gd name="connsiteX380" fmla="*/ 1698233 w 2485572"/>
                <a:gd name="connsiteY380" fmla="*/ 11361 h 2538970"/>
                <a:gd name="connsiteX381" fmla="*/ 1703914 w 2485572"/>
                <a:gd name="connsiteY381" fmla="*/ 14202 h 2538970"/>
                <a:gd name="connsiteX382" fmla="*/ 1709310 w 2485572"/>
                <a:gd name="connsiteY382" fmla="*/ 16758 h 2538970"/>
                <a:gd name="connsiteX383" fmla="*/ 1717831 w 2485572"/>
                <a:gd name="connsiteY383" fmla="*/ 16758 h 2538970"/>
                <a:gd name="connsiteX384" fmla="*/ 1757028 w 2485572"/>
                <a:gd name="connsiteY384" fmla="*/ 22439 h 2538970"/>
                <a:gd name="connsiteX385" fmla="*/ 1762708 w 2485572"/>
                <a:gd name="connsiteY385" fmla="*/ 25279 h 2538970"/>
                <a:gd name="connsiteX386" fmla="*/ 1768389 w 2485572"/>
                <a:gd name="connsiteY386" fmla="*/ 25279 h 2538970"/>
                <a:gd name="connsiteX387" fmla="*/ 1787987 w 2485572"/>
                <a:gd name="connsiteY387" fmla="*/ 33800 h 2538970"/>
                <a:gd name="connsiteX388" fmla="*/ 1793384 w 2485572"/>
                <a:gd name="connsiteY388" fmla="*/ 33800 h 2538970"/>
                <a:gd name="connsiteX389" fmla="*/ 1801905 w 2485572"/>
                <a:gd name="connsiteY389" fmla="*/ 36640 h 2538970"/>
                <a:gd name="connsiteX390" fmla="*/ 1835421 w 2485572"/>
                <a:gd name="connsiteY390" fmla="*/ 42037 h 2538970"/>
                <a:gd name="connsiteX391" fmla="*/ 1891659 w 2485572"/>
                <a:gd name="connsiteY391" fmla="*/ 61635 h 2538970"/>
                <a:gd name="connsiteX392" fmla="*/ 1897340 w 2485572"/>
                <a:gd name="connsiteY392" fmla="*/ 64475 h 2538970"/>
                <a:gd name="connsiteX393" fmla="*/ 1899896 w 2485572"/>
                <a:gd name="connsiteY393" fmla="*/ 67316 h 2538970"/>
                <a:gd name="connsiteX394" fmla="*/ 1944774 w 2485572"/>
                <a:gd name="connsiteY394" fmla="*/ 123270 h 2538970"/>
                <a:gd name="connsiteX395" fmla="*/ 1947614 w 2485572"/>
                <a:gd name="connsiteY395" fmla="*/ 128951 h 2538970"/>
                <a:gd name="connsiteX396" fmla="*/ 1950454 w 2485572"/>
                <a:gd name="connsiteY396" fmla="*/ 131791 h 2538970"/>
                <a:gd name="connsiteX397" fmla="*/ 1956135 w 2485572"/>
                <a:gd name="connsiteY397" fmla="*/ 140312 h 2538970"/>
                <a:gd name="connsiteX398" fmla="*/ 1958975 w 2485572"/>
                <a:gd name="connsiteY398" fmla="*/ 145709 h 2538970"/>
                <a:gd name="connsiteX399" fmla="*/ 1961532 w 2485572"/>
                <a:gd name="connsiteY399" fmla="*/ 154230 h 2538970"/>
                <a:gd name="connsiteX400" fmla="*/ 1998172 w 2485572"/>
                <a:gd name="connsiteY400" fmla="*/ 204788 h 2538970"/>
                <a:gd name="connsiteX401" fmla="*/ 2003569 w 2485572"/>
                <a:gd name="connsiteY401" fmla="*/ 207344 h 2538970"/>
                <a:gd name="connsiteX402" fmla="*/ 2009249 w 2485572"/>
                <a:gd name="connsiteY402" fmla="*/ 210184 h 2538970"/>
                <a:gd name="connsiteX403" fmla="*/ 2017770 w 2485572"/>
                <a:gd name="connsiteY403" fmla="*/ 210184 h 2538970"/>
                <a:gd name="connsiteX404" fmla="*/ 2026007 w 2485572"/>
                <a:gd name="connsiteY404" fmla="*/ 213025 h 2538970"/>
                <a:gd name="connsiteX405" fmla="*/ 2037368 w 2485572"/>
                <a:gd name="connsiteY405" fmla="*/ 215865 h 2538970"/>
                <a:gd name="connsiteX406" fmla="*/ 2099003 w 2485572"/>
                <a:gd name="connsiteY406" fmla="*/ 221546 h 2538970"/>
                <a:gd name="connsiteX407" fmla="*/ 2104684 w 2485572"/>
                <a:gd name="connsiteY407" fmla="*/ 224386 h 2538970"/>
                <a:gd name="connsiteX408" fmla="*/ 2112921 w 2485572"/>
                <a:gd name="connsiteY408" fmla="*/ 224386 h 2538970"/>
                <a:gd name="connsiteX409" fmla="*/ 2124283 w 2485572"/>
                <a:gd name="connsiteY409" fmla="*/ 229783 h 2538970"/>
                <a:gd name="connsiteX410" fmla="*/ 2177397 w 2485572"/>
                <a:gd name="connsiteY410" fmla="*/ 229783 h 2538970"/>
                <a:gd name="connsiteX411" fmla="*/ 2185918 w 2485572"/>
                <a:gd name="connsiteY411" fmla="*/ 232623 h 2538970"/>
                <a:gd name="connsiteX412" fmla="*/ 2213753 w 2485572"/>
                <a:gd name="connsiteY412" fmla="*/ 226942 h 2538970"/>
                <a:gd name="connsiteX413" fmla="*/ 2219434 w 2485572"/>
                <a:gd name="connsiteY413" fmla="*/ 224386 h 2538970"/>
                <a:gd name="connsiteX414" fmla="*/ 2241872 w 2485572"/>
                <a:gd name="connsiteY414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5388 w 2485572"/>
                <a:gd name="connsiteY70" fmla="*/ 2272832 h 2538970"/>
                <a:gd name="connsiteX71" fmla="*/ 2275388 w 2485572"/>
                <a:gd name="connsiteY71" fmla="*/ 2278512 h 2538970"/>
                <a:gd name="connsiteX72" fmla="*/ 2272832 w 2485572"/>
                <a:gd name="connsiteY72" fmla="*/ 2283909 h 2538970"/>
                <a:gd name="connsiteX73" fmla="*/ 2269991 w 2485572"/>
                <a:gd name="connsiteY73" fmla="*/ 2312028 h 2538970"/>
                <a:gd name="connsiteX74" fmla="*/ 2269991 w 2485572"/>
                <a:gd name="connsiteY74" fmla="*/ 2317709 h 2538970"/>
                <a:gd name="connsiteX75" fmla="*/ 2278228 w 2485572"/>
                <a:gd name="connsiteY75" fmla="*/ 2345544 h 2538970"/>
                <a:gd name="connsiteX76" fmla="*/ 2281069 w 2485572"/>
                <a:gd name="connsiteY76" fmla="*/ 2354065 h 2538970"/>
                <a:gd name="connsiteX77" fmla="*/ 2283909 w 2485572"/>
                <a:gd name="connsiteY77" fmla="*/ 2356905 h 2538970"/>
                <a:gd name="connsiteX78" fmla="*/ 2289590 w 2485572"/>
                <a:gd name="connsiteY78" fmla="*/ 2365142 h 2538970"/>
                <a:gd name="connsiteX79" fmla="*/ 2278228 w 2485572"/>
                <a:gd name="connsiteY79" fmla="*/ 2396102 h 2538970"/>
                <a:gd name="connsiteX80" fmla="*/ 2275388 w 2485572"/>
                <a:gd name="connsiteY80" fmla="*/ 2401782 h 2538970"/>
                <a:gd name="connsiteX81" fmla="*/ 2258630 w 2485572"/>
                <a:gd name="connsiteY81" fmla="*/ 2429618 h 2538970"/>
                <a:gd name="connsiteX82" fmla="*/ 2255790 w 2485572"/>
                <a:gd name="connsiteY82" fmla="*/ 2435298 h 2538970"/>
                <a:gd name="connsiteX83" fmla="*/ 2253233 w 2485572"/>
                <a:gd name="connsiteY83" fmla="*/ 2463418 h 2538970"/>
                <a:gd name="connsiteX84" fmla="*/ 2258630 w 2485572"/>
                <a:gd name="connsiteY84" fmla="*/ 2483016 h 2538970"/>
                <a:gd name="connsiteX85" fmla="*/ 2258630 w 2485572"/>
                <a:gd name="connsiteY85" fmla="*/ 2488413 h 2538970"/>
                <a:gd name="connsiteX86" fmla="*/ 2239032 w 2485572"/>
                <a:gd name="connsiteY86" fmla="*/ 2513691 h 2538970"/>
                <a:gd name="connsiteX87" fmla="*/ 2236191 w 2485572"/>
                <a:gd name="connsiteY87" fmla="*/ 2522213 h 2538970"/>
                <a:gd name="connsiteX88" fmla="*/ 2225114 w 2485572"/>
                <a:gd name="connsiteY88" fmla="*/ 2538970 h 2538970"/>
                <a:gd name="connsiteX89" fmla="*/ 2216593 w 2485572"/>
                <a:gd name="connsiteY89" fmla="*/ 2538970 h 2538970"/>
                <a:gd name="connsiteX90" fmla="*/ 2191314 w 2485572"/>
                <a:gd name="connsiteY90" fmla="*/ 2530449 h 2538970"/>
                <a:gd name="connsiteX91" fmla="*/ 2185918 w 2485572"/>
                <a:gd name="connsiteY91" fmla="*/ 2525053 h 2538970"/>
                <a:gd name="connsiteX92" fmla="*/ 2174556 w 2485572"/>
                <a:gd name="connsiteY92" fmla="*/ 2502614 h 2538970"/>
                <a:gd name="connsiteX93" fmla="*/ 2154958 w 2485572"/>
                <a:gd name="connsiteY93" fmla="*/ 2480175 h 2538970"/>
                <a:gd name="connsiteX94" fmla="*/ 2154958 w 2485572"/>
                <a:gd name="connsiteY94" fmla="*/ 2471655 h 2538970"/>
                <a:gd name="connsiteX95" fmla="*/ 2152118 w 2485572"/>
                <a:gd name="connsiteY95" fmla="*/ 2452056 h 2538970"/>
                <a:gd name="connsiteX96" fmla="*/ 2143881 w 2485572"/>
                <a:gd name="connsiteY96" fmla="*/ 2418540 h 2538970"/>
                <a:gd name="connsiteX97" fmla="*/ 2143881 w 2485572"/>
                <a:gd name="connsiteY97" fmla="*/ 2415700 h 2538970"/>
                <a:gd name="connsiteX98" fmla="*/ 2138200 w 2485572"/>
                <a:gd name="connsiteY98" fmla="*/ 2396102 h 2538970"/>
                <a:gd name="connsiteX99" fmla="*/ 2135360 w 2485572"/>
                <a:gd name="connsiteY99" fmla="*/ 2393261 h 2538970"/>
                <a:gd name="connsiteX100" fmla="*/ 2129679 w 2485572"/>
                <a:gd name="connsiteY100" fmla="*/ 2390421 h 2538970"/>
                <a:gd name="connsiteX101" fmla="*/ 2099003 w 2485572"/>
                <a:gd name="connsiteY101" fmla="*/ 2387581 h 2538970"/>
                <a:gd name="connsiteX102" fmla="*/ 2087642 w 2485572"/>
                <a:gd name="connsiteY102" fmla="*/ 2384740 h 2538970"/>
                <a:gd name="connsiteX103" fmla="*/ 2070884 w 2485572"/>
                <a:gd name="connsiteY103" fmla="*/ 2376504 h 2538970"/>
                <a:gd name="connsiteX104" fmla="*/ 2068044 w 2485572"/>
                <a:gd name="connsiteY104" fmla="*/ 2370823 h 2538970"/>
                <a:gd name="connsiteX105" fmla="*/ 2051286 w 2485572"/>
                <a:gd name="connsiteY105" fmla="*/ 2354065 h 2538970"/>
                <a:gd name="connsiteX106" fmla="*/ 2048446 w 2485572"/>
                <a:gd name="connsiteY106" fmla="*/ 2348384 h 2538970"/>
                <a:gd name="connsiteX107" fmla="*/ 2043049 w 2485572"/>
                <a:gd name="connsiteY107" fmla="*/ 2325946 h 2538970"/>
                <a:gd name="connsiteX108" fmla="*/ 2014930 w 2485572"/>
                <a:gd name="connsiteY108" fmla="*/ 2300667 h 2538970"/>
                <a:gd name="connsiteX109" fmla="*/ 1986810 w 2485572"/>
                <a:gd name="connsiteY109" fmla="*/ 2300667 h 2538970"/>
                <a:gd name="connsiteX110" fmla="*/ 1956135 w 2485572"/>
                <a:gd name="connsiteY110" fmla="*/ 2303507 h 2538970"/>
                <a:gd name="connsiteX111" fmla="*/ 1950454 w 2485572"/>
                <a:gd name="connsiteY111" fmla="*/ 2300667 h 2538970"/>
                <a:gd name="connsiteX112" fmla="*/ 1928016 w 2485572"/>
                <a:gd name="connsiteY112" fmla="*/ 2278512 h 2538970"/>
                <a:gd name="connsiteX113" fmla="*/ 1925175 w 2485572"/>
                <a:gd name="connsiteY113" fmla="*/ 2272832 h 2538970"/>
                <a:gd name="connsiteX114" fmla="*/ 1885979 w 2485572"/>
                <a:gd name="connsiteY114" fmla="*/ 2261470 h 2538970"/>
                <a:gd name="connsiteX115" fmla="*/ 1872061 w 2485572"/>
                <a:gd name="connsiteY115" fmla="*/ 2222273 h 2538970"/>
                <a:gd name="connsiteX116" fmla="*/ 1869221 w 2485572"/>
                <a:gd name="connsiteY116" fmla="*/ 2194438 h 2538970"/>
                <a:gd name="connsiteX117" fmla="*/ 1869221 w 2485572"/>
                <a:gd name="connsiteY117" fmla="*/ 2185917 h 2538970"/>
                <a:gd name="connsiteX118" fmla="*/ 1863540 w 2485572"/>
                <a:gd name="connsiteY118" fmla="*/ 2163479 h 2538970"/>
                <a:gd name="connsiteX119" fmla="*/ 1860700 w 2485572"/>
                <a:gd name="connsiteY119" fmla="*/ 2154958 h 2538970"/>
                <a:gd name="connsiteX120" fmla="*/ 1855303 w 2485572"/>
                <a:gd name="connsiteY120" fmla="*/ 2152402 h 2538970"/>
                <a:gd name="connsiteX121" fmla="*/ 1813266 w 2485572"/>
                <a:gd name="connsiteY121" fmla="*/ 2166319 h 2538970"/>
                <a:gd name="connsiteX122" fmla="*/ 1810426 w 2485572"/>
                <a:gd name="connsiteY122" fmla="*/ 2177397 h 2538970"/>
                <a:gd name="connsiteX123" fmla="*/ 1818663 w 2485572"/>
                <a:gd name="connsiteY123" fmla="*/ 2194438 h 2538970"/>
                <a:gd name="connsiteX124" fmla="*/ 1818663 w 2485572"/>
                <a:gd name="connsiteY124" fmla="*/ 2211196 h 2538970"/>
                <a:gd name="connsiteX125" fmla="*/ 1813266 w 2485572"/>
                <a:gd name="connsiteY125" fmla="*/ 2214037 h 2538970"/>
                <a:gd name="connsiteX126" fmla="*/ 1776626 w 2485572"/>
                <a:gd name="connsiteY126" fmla="*/ 2208356 h 2538970"/>
                <a:gd name="connsiteX127" fmla="*/ 1771230 w 2485572"/>
                <a:gd name="connsiteY127" fmla="*/ 2205516 h 2538970"/>
                <a:gd name="connsiteX128" fmla="*/ 1762708 w 2485572"/>
                <a:gd name="connsiteY128" fmla="*/ 2202676 h 2538970"/>
                <a:gd name="connsiteX129" fmla="*/ 1748791 w 2485572"/>
                <a:gd name="connsiteY129" fmla="*/ 2202676 h 2538970"/>
                <a:gd name="connsiteX130" fmla="*/ 1740270 w 2485572"/>
                <a:gd name="connsiteY130" fmla="*/ 2194438 h 2538970"/>
                <a:gd name="connsiteX131" fmla="*/ 1731749 w 2485572"/>
                <a:gd name="connsiteY131" fmla="*/ 2188758 h 2538970"/>
                <a:gd name="connsiteX132" fmla="*/ 1723512 w 2485572"/>
                <a:gd name="connsiteY132" fmla="*/ 2174556 h 2538970"/>
                <a:gd name="connsiteX133" fmla="*/ 1703914 w 2485572"/>
                <a:gd name="connsiteY133" fmla="*/ 2169159 h 2538970"/>
                <a:gd name="connsiteX134" fmla="*/ 1698233 w 2485572"/>
                <a:gd name="connsiteY134" fmla="*/ 2166319 h 2538970"/>
                <a:gd name="connsiteX135" fmla="*/ 1692552 w 2485572"/>
                <a:gd name="connsiteY135" fmla="*/ 2163479 h 2538970"/>
                <a:gd name="connsiteX136" fmla="*/ 1656196 w 2485572"/>
                <a:gd name="connsiteY136" fmla="*/ 2160638 h 2538970"/>
                <a:gd name="connsiteX137" fmla="*/ 1647675 w 2485572"/>
                <a:gd name="connsiteY137" fmla="*/ 2163479 h 2538970"/>
                <a:gd name="connsiteX138" fmla="*/ 1605638 w 2485572"/>
                <a:gd name="connsiteY138" fmla="*/ 2169159 h 2538970"/>
                <a:gd name="connsiteX139" fmla="*/ 1600242 w 2485572"/>
                <a:gd name="connsiteY139" fmla="*/ 2169159 h 2538970"/>
                <a:gd name="connsiteX140" fmla="*/ 1566442 w 2485572"/>
                <a:gd name="connsiteY140" fmla="*/ 2146721 h 2538970"/>
                <a:gd name="connsiteX141" fmla="*/ 1563601 w 2485572"/>
                <a:gd name="connsiteY141" fmla="*/ 2143881 h 2538970"/>
                <a:gd name="connsiteX142" fmla="*/ 1561045 w 2485572"/>
                <a:gd name="connsiteY142" fmla="*/ 2141040 h 2538970"/>
                <a:gd name="connsiteX143" fmla="*/ 1541447 w 2485572"/>
                <a:gd name="connsiteY143" fmla="*/ 2112921 h 2538970"/>
                <a:gd name="connsiteX144" fmla="*/ 1535766 w 2485572"/>
                <a:gd name="connsiteY144" fmla="*/ 2107524 h 2538970"/>
                <a:gd name="connsiteX145" fmla="*/ 1501966 w 2485572"/>
                <a:gd name="connsiteY145" fmla="*/ 2090482 h 2538970"/>
                <a:gd name="connsiteX146" fmla="*/ 1496570 w 2485572"/>
                <a:gd name="connsiteY146" fmla="*/ 2087926 h 2538970"/>
                <a:gd name="connsiteX147" fmla="*/ 1493729 w 2485572"/>
                <a:gd name="connsiteY147" fmla="*/ 2085086 h 2538970"/>
                <a:gd name="connsiteX148" fmla="*/ 1488049 w 2485572"/>
                <a:gd name="connsiteY148" fmla="*/ 2082245 h 2538970"/>
                <a:gd name="connsiteX149" fmla="*/ 1426413 w 2485572"/>
                <a:gd name="connsiteY149" fmla="*/ 2059807 h 2538970"/>
                <a:gd name="connsiteX150" fmla="*/ 1364778 w 2485572"/>
                <a:gd name="connsiteY150" fmla="*/ 2056966 h 2538970"/>
                <a:gd name="connsiteX151" fmla="*/ 1336659 w 2485572"/>
                <a:gd name="connsiteY151" fmla="*/ 2048445 h 2538970"/>
                <a:gd name="connsiteX152" fmla="*/ 1311380 w 2485572"/>
                <a:gd name="connsiteY152" fmla="*/ 2034528 h 2538970"/>
                <a:gd name="connsiteX153" fmla="*/ 1305983 w 2485572"/>
                <a:gd name="connsiteY153" fmla="*/ 2031688 h 2538970"/>
                <a:gd name="connsiteX154" fmla="*/ 1303143 w 2485572"/>
                <a:gd name="connsiteY154" fmla="*/ 2026291 h 2538970"/>
                <a:gd name="connsiteX155" fmla="*/ 1300303 w 2485572"/>
                <a:gd name="connsiteY155" fmla="*/ 2023451 h 2538970"/>
                <a:gd name="connsiteX156" fmla="*/ 1266787 w 2485572"/>
                <a:gd name="connsiteY156" fmla="*/ 2006409 h 2538970"/>
                <a:gd name="connsiteX157" fmla="*/ 1255426 w 2485572"/>
                <a:gd name="connsiteY157" fmla="*/ 2006409 h 2538970"/>
                <a:gd name="connsiteX158" fmla="*/ 1238668 w 2485572"/>
                <a:gd name="connsiteY158" fmla="*/ 2001012 h 2538970"/>
                <a:gd name="connsiteX159" fmla="*/ 1232987 w 2485572"/>
                <a:gd name="connsiteY159" fmla="*/ 2001012 h 2538970"/>
                <a:gd name="connsiteX160" fmla="*/ 1216229 w 2485572"/>
                <a:gd name="connsiteY160" fmla="*/ 1995331 h 2538970"/>
                <a:gd name="connsiteX161" fmla="*/ 1213389 w 2485572"/>
                <a:gd name="connsiteY161" fmla="*/ 1992491 h 2538970"/>
                <a:gd name="connsiteX162" fmla="*/ 1185554 w 2485572"/>
                <a:gd name="connsiteY162" fmla="*/ 1984254 h 2538970"/>
                <a:gd name="connsiteX163" fmla="*/ 1179873 w 2485572"/>
                <a:gd name="connsiteY163" fmla="*/ 1984254 h 2538970"/>
                <a:gd name="connsiteX164" fmla="*/ 1157434 w 2485572"/>
                <a:gd name="connsiteY164" fmla="*/ 1981414 h 2538970"/>
                <a:gd name="connsiteX165" fmla="*/ 1109717 w 2485572"/>
                <a:gd name="connsiteY165" fmla="*/ 1947614 h 2538970"/>
                <a:gd name="connsiteX166" fmla="*/ 1098639 w 2485572"/>
                <a:gd name="connsiteY166" fmla="*/ 1944774 h 2538970"/>
                <a:gd name="connsiteX167" fmla="*/ 1067680 w 2485572"/>
                <a:gd name="connsiteY167" fmla="*/ 1919779 h 2538970"/>
                <a:gd name="connsiteX168" fmla="*/ 1056603 w 2485572"/>
                <a:gd name="connsiteY168" fmla="*/ 1888819 h 2538970"/>
                <a:gd name="connsiteX169" fmla="*/ 1053762 w 2485572"/>
                <a:gd name="connsiteY169" fmla="*/ 1880298 h 2538970"/>
                <a:gd name="connsiteX170" fmla="*/ 1022803 w 2485572"/>
                <a:gd name="connsiteY170" fmla="*/ 1860700 h 2538970"/>
                <a:gd name="connsiteX171" fmla="*/ 1019962 w 2485572"/>
                <a:gd name="connsiteY171" fmla="*/ 1858143 h 2538970"/>
                <a:gd name="connsiteX172" fmla="*/ 1006045 w 2485572"/>
                <a:gd name="connsiteY172" fmla="*/ 1824343 h 2538970"/>
                <a:gd name="connsiteX173" fmla="*/ 1006045 w 2485572"/>
                <a:gd name="connsiteY173" fmla="*/ 1813266 h 2538970"/>
                <a:gd name="connsiteX174" fmla="*/ 1011725 w 2485572"/>
                <a:gd name="connsiteY174" fmla="*/ 1793668 h 2538970"/>
                <a:gd name="connsiteX175" fmla="*/ 1019962 w 2485572"/>
                <a:gd name="connsiteY175" fmla="*/ 1768389 h 2538970"/>
                <a:gd name="connsiteX176" fmla="*/ 1025643 w 2485572"/>
                <a:gd name="connsiteY176" fmla="*/ 1737429 h 2538970"/>
                <a:gd name="connsiteX177" fmla="*/ 1025643 w 2485572"/>
                <a:gd name="connsiteY177" fmla="*/ 1723512 h 2538970"/>
                <a:gd name="connsiteX178" fmla="*/ 1019962 w 2485572"/>
                <a:gd name="connsiteY178" fmla="*/ 1720671 h 2538970"/>
                <a:gd name="connsiteX179" fmla="*/ 1014566 w 2485572"/>
                <a:gd name="connsiteY179" fmla="*/ 1712435 h 2538970"/>
                <a:gd name="connsiteX180" fmla="*/ 1011725 w 2485572"/>
                <a:gd name="connsiteY180" fmla="*/ 1709594 h 2538970"/>
                <a:gd name="connsiteX181" fmla="*/ 983606 w 2485572"/>
                <a:gd name="connsiteY181" fmla="*/ 1692552 h 2538970"/>
                <a:gd name="connsiteX182" fmla="*/ 977925 w 2485572"/>
                <a:gd name="connsiteY182" fmla="*/ 1692552 h 2538970"/>
                <a:gd name="connsiteX183" fmla="*/ 950090 w 2485572"/>
                <a:gd name="connsiteY183" fmla="*/ 1653356 h 2538970"/>
                <a:gd name="connsiteX184" fmla="*/ 950090 w 2485572"/>
                <a:gd name="connsiteY184" fmla="*/ 1639438 h 2538970"/>
                <a:gd name="connsiteX185" fmla="*/ 952931 w 2485572"/>
                <a:gd name="connsiteY185" fmla="*/ 1636598 h 2538970"/>
                <a:gd name="connsiteX186" fmla="*/ 975369 w 2485572"/>
                <a:gd name="connsiteY186" fmla="*/ 1597401 h 2538970"/>
                <a:gd name="connsiteX187" fmla="*/ 980766 w 2485572"/>
                <a:gd name="connsiteY187" fmla="*/ 1591721 h 2538970"/>
                <a:gd name="connsiteX188" fmla="*/ 1017406 w 2485572"/>
                <a:gd name="connsiteY188" fmla="*/ 1561045 h 2538970"/>
                <a:gd name="connsiteX189" fmla="*/ 1022803 w 2485572"/>
                <a:gd name="connsiteY189" fmla="*/ 1558205 h 2538970"/>
                <a:gd name="connsiteX190" fmla="*/ 1025643 w 2485572"/>
                <a:gd name="connsiteY190" fmla="*/ 1555364 h 2538970"/>
                <a:gd name="connsiteX191" fmla="*/ 1031324 w 2485572"/>
                <a:gd name="connsiteY191" fmla="*/ 1549684 h 2538970"/>
                <a:gd name="connsiteX192" fmla="*/ 1293866 w 2485572"/>
                <a:gd name="connsiteY192" fmla="*/ 1680648 h 2538970"/>
                <a:gd name="connsiteX193" fmla="*/ 1455791 w 2485572"/>
                <a:gd name="connsiteY193" fmla="*/ 1685410 h 2538970"/>
                <a:gd name="connsiteX194" fmla="*/ 1289417 w 2485572"/>
                <a:gd name="connsiteY194" fmla="*/ 1536685 h 2538970"/>
                <a:gd name="connsiteX195" fmla="*/ 1061999 w 2485572"/>
                <a:gd name="connsiteY195" fmla="*/ 1465610 h 2538970"/>
                <a:gd name="connsiteX196" fmla="*/ 1061999 w 2485572"/>
                <a:gd name="connsiteY196" fmla="*/ 1429254 h 2538970"/>
                <a:gd name="connsiteX197" fmla="*/ 1048082 w 2485572"/>
                <a:gd name="connsiteY197" fmla="*/ 1403975 h 2538970"/>
                <a:gd name="connsiteX198" fmla="*/ 1022803 w 2485572"/>
                <a:gd name="connsiteY198" fmla="*/ 1387217 h 2538970"/>
                <a:gd name="connsiteX199" fmla="*/ 1011725 w 2485572"/>
                <a:gd name="connsiteY199" fmla="*/ 1381536 h 2538970"/>
                <a:gd name="connsiteX200" fmla="*/ 1000364 w 2485572"/>
                <a:gd name="connsiteY200" fmla="*/ 1381536 h 2538970"/>
                <a:gd name="connsiteX201" fmla="*/ 961167 w 2485572"/>
                <a:gd name="connsiteY201" fmla="*/ 1376140 h 2538970"/>
                <a:gd name="connsiteX202" fmla="*/ 924811 w 2485572"/>
                <a:gd name="connsiteY202" fmla="*/ 1367618 h 2538970"/>
                <a:gd name="connsiteX203" fmla="*/ 919131 w 2485572"/>
                <a:gd name="connsiteY203" fmla="*/ 1367618 h 2538970"/>
                <a:gd name="connsiteX204" fmla="*/ 913450 w 2485572"/>
                <a:gd name="connsiteY204" fmla="*/ 1364778 h 2538970"/>
                <a:gd name="connsiteX205" fmla="*/ 908053 w 2485572"/>
                <a:gd name="connsiteY205" fmla="*/ 1364778 h 2538970"/>
                <a:gd name="connsiteX206" fmla="*/ 877094 w 2485572"/>
                <a:gd name="connsiteY206" fmla="*/ 1381536 h 2538970"/>
                <a:gd name="connsiteX207" fmla="*/ 868857 w 2485572"/>
                <a:gd name="connsiteY207" fmla="*/ 1390057 h 2538970"/>
                <a:gd name="connsiteX208" fmla="*/ 835057 w 2485572"/>
                <a:gd name="connsiteY208" fmla="*/ 1434934 h 2538970"/>
                <a:gd name="connsiteX209" fmla="*/ 832217 w 2485572"/>
                <a:gd name="connsiteY209" fmla="*/ 1440331 h 2538970"/>
                <a:gd name="connsiteX210" fmla="*/ 832217 w 2485572"/>
                <a:gd name="connsiteY210" fmla="*/ 1446012 h 2538970"/>
                <a:gd name="connsiteX211" fmla="*/ 767741 w 2485572"/>
                <a:gd name="connsiteY211" fmla="*/ 1513327 h 2538970"/>
                <a:gd name="connsiteX212" fmla="*/ 711787 w 2485572"/>
                <a:gd name="connsiteY212" fmla="*/ 1535766 h 2538970"/>
                <a:gd name="connsiteX213" fmla="*/ 686508 w 2485572"/>
                <a:gd name="connsiteY213" fmla="*/ 1541447 h 2538970"/>
                <a:gd name="connsiteX214" fmla="*/ 661513 w 2485572"/>
                <a:gd name="connsiteY214" fmla="*/ 1549684 h 2538970"/>
                <a:gd name="connsiteX215" fmla="*/ 658672 w 2485572"/>
                <a:gd name="connsiteY215" fmla="*/ 1552524 h 2538970"/>
                <a:gd name="connsiteX216" fmla="*/ 652992 w 2485572"/>
                <a:gd name="connsiteY216" fmla="*/ 1555364 h 2538970"/>
                <a:gd name="connsiteX217" fmla="*/ 624873 w 2485572"/>
                <a:gd name="connsiteY217" fmla="*/ 1561045 h 2538970"/>
                <a:gd name="connsiteX218" fmla="*/ 619476 w 2485572"/>
                <a:gd name="connsiteY218" fmla="*/ 1558205 h 2538970"/>
                <a:gd name="connsiteX219" fmla="*/ 616636 w 2485572"/>
                <a:gd name="connsiteY219" fmla="*/ 1555364 h 2538970"/>
                <a:gd name="connsiteX220" fmla="*/ 597037 w 2485572"/>
                <a:gd name="connsiteY220" fmla="*/ 1532926 h 2538970"/>
                <a:gd name="connsiteX221" fmla="*/ 594197 w 2485572"/>
                <a:gd name="connsiteY221" fmla="*/ 1521848 h 2538970"/>
                <a:gd name="connsiteX222" fmla="*/ 591357 w 2485572"/>
                <a:gd name="connsiteY222" fmla="*/ 1519008 h 2538970"/>
                <a:gd name="connsiteX223" fmla="*/ 566078 w 2485572"/>
                <a:gd name="connsiteY223" fmla="*/ 1482368 h 2538970"/>
                <a:gd name="connsiteX224" fmla="*/ 560397 w 2485572"/>
                <a:gd name="connsiteY224" fmla="*/ 1471291 h 2538970"/>
                <a:gd name="connsiteX225" fmla="*/ 555000 w 2485572"/>
                <a:gd name="connsiteY225" fmla="*/ 1465610 h 2538970"/>
                <a:gd name="connsiteX226" fmla="*/ 498762 w 2485572"/>
                <a:gd name="connsiteY226" fmla="*/ 1432094 h 2538970"/>
                <a:gd name="connsiteX227" fmla="*/ 490525 w 2485572"/>
                <a:gd name="connsiteY227" fmla="*/ 1429254 h 2538970"/>
                <a:gd name="connsiteX228" fmla="*/ 487685 w 2485572"/>
                <a:gd name="connsiteY228" fmla="*/ 1429254 h 2538970"/>
                <a:gd name="connsiteX229" fmla="*/ 462406 w 2485572"/>
                <a:gd name="connsiteY229" fmla="*/ 1426413 h 2538970"/>
                <a:gd name="connsiteX230" fmla="*/ 400770 w 2485572"/>
                <a:gd name="connsiteY230" fmla="*/ 1426413 h 2538970"/>
                <a:gd name="connsiteX231" fmla="*/ 392250 w 2485572"/>
                <a:gd name="connsiteY231" fmla="*/ 1423573 h 2538970"/>
                <a:gd name="connsiteX232" fmla="*/ 384013 w 2485572"/>
                <a:gd name="connsiteY232" fmla="*/ 1420733 h 2538970"/>
                <a:gd name="connsiteX233" fmla="*/ 375492 w 2485572"/>
                <a:gd name="connsiteY233" fmla="*/ 1420733 h 2538970"/>
                <a:gd name="connsiteX234" fmla="*/ 319537 w 2485572"/>
                <a:gd name="connsiteY234" fmla="*/ 1409655 h 2538970"/>
                <a:gd name="connsiteX235" fmla="*/ 313856 w 2485572"/>
                <a:gd name="connsiteY235" fmla="*/ 1406815 h 2538970"/>
                <a:gd name="connsiteX236" fmla="*/ 308176 w 2485572"/>
                <a:gd name="connsiteY236" fmla="*/ 1406815 h 2538970"/>
                <a:gd name="connsiteX237" fmla="*/ 297098 w 2485572"/>
                <a:gd name="connsiteY237" fmla="*/ 1401134 h 2538970"/>
                <a:gd name="connsiteX238" fmla="*/ 221546 w 2485572"/>
                <a:gd name="connsiteY238" fmla="*/ 1392898 h 2538970"/>
                <a:gd name="connsiteX239" fmla="*/ 213025 w 2485572"/>
                <a:gd name="connsiteY239" fmla="*/ 1392898 h 2538970"/>
                <a:gd name="connsiteX240" fmla="*/ 204504 w 2485572"/>
                <a:gd name="connsiteY240" fmla="*/ 1395738 h 2538970"/>
                <a:gd name="connsiteX241" fmla="*/ 154230 w 2485572"/>
                <a:gd name="connsiteY241" fmla="*/ 1406815 h 2538970"/>
                <a:gd name="connsiteX242" fmla="*/ 148549 w 2485572"/>
                <a:gd name="connsiteY242" fmla="*/ 1403975 h 2538970"/>
                <a:gd name="connsiteX243" fmla="*/ 137472 w 2485572"/>
                <a:gd name="connsiteY243" fmla="*/ 1398294 h 2538970"/>
                <a:gd name="connsiteX244" fmla="*/ 131791 w 2485572"/>
                <a:gd name="connsiteY244" fmla="*/ 1398294 h 2538970"/>
                <a:gd name="connsiteX245" fmla="*/ 67316 w 2485572"/>
                <a:gd name="connsiteY245" fmla="*/ 1418177 h 2538970"/>
                <a:gd name="connsiteX246" fmla="*/ 58795 w 2485572"/>
                <a:gd name="connsiteY246" fmla="*/ 1420733 h 2538970"/>
                <a:gd name="connsiteX247" fmla="*/ 50558 w 2485572"/>
                <a:gd name="connsiteY247" fmla="*/ 1423573 h 2538970"/>
                <a:gd name="connsiteX248" fmla="*/ 42037 w 2485572"/>
                <a:gd name="connsiteY248" fmla="*/ 1423573 h 2538970"/>
                <a:gd name="connsiteX249" fmla="*/ 5681 w 2485572"/>
                <a:gd name="connsiteY249" fmla="*/ 1432094 h 2538970"/>
                <a:gd name="connsiteX250" fmla="*/ 2840 w 2485572"/>
                <a:gd name="connsiteY250" fmla="*/ 1403975 h 2538970"/>
                <a:gd name="connsiteX251" fmla="*/ 0 w 2485572"/>
                <a:gd name="connsiteY251" fmla="*/ 1395738 h 2538970"/>
                <a:gd name="connsiteX252" fmla="*/ 5681 w 2485572"/>
                <a:gd name="connsiteY252" fmla="*/ 1373299 h 2538970"/>
                <a:gd name="connsiteX253" fmla="*/ 5681 w 2485572"/>
                <a:gd name="connsiteY253" fmla="*/ 1361938 h 2538970"/>
                <a:gd name="connsiteX254" fmla="*/ 11361 w 2485572"/>
                <a:gd name="connsiteY254" fmla="*/ 1345180 h 2538970"/>
                <a:gd name="connsiteX255" fmla="*/ 42037 w 2485572"/>
                <a:gd name="connsiteY255" fmla="*/ 1305983 h 2538970"/>
                <a:gd name="connsiteX256" fmla="*/ 47718 w 2485572"/>
                <a:gd name="connsiteY256" fmla="*/ 1294622 h 2538970"/>
                <a:gd name="connsiteX257" fmla="*/ 39197 w 2485572"/>
                <a:gd name="connsiteY257" fmla="*/ 1275024 h 2538970"/>
                <a:gd name="connsiteX258" fmla="*/ 33516 w 2485572"/>
                <a:gd name="connsiteY258" fmla="*/ 1269627 h 2538970"/>
                <a:gd name="connsiteX259" fmla="*/ 33516 w 2485572"/>
                <a:gd name="connsiteY259" fmla="*/ 1244348 h 2538970"/>
                <a:gd name="connsiteX260" fmla="*/ 64475 w 2485572"/>
                <a:gd name="connsiteY260" fmla="*/ 1213389 h 2538970"/>
                <a:gd name="connsiteX261" fmla="*/ 81233 w 2485572"/>
                <a:gd name="connsiteY261" fmla="*/ 1199471 h 2538970"/>
                <a:gd name="connsiteX262" fmla="*/ 86914 w 2485572"/>
                <a:gd name="connsiteY262" fmla="*/ 1190950 h 2538970"/>
                <a:gd name="connsiteX263" fmla="*/ 97991 w 2485572"/>
                <a:gd name="connsiteY263" fmla="*/ 1160275 h 2538970"/>
                <a:gd name="connsiteX264" fmla="*/ 95435 w 2485572"/>
                <a:gd name="connsiteY264" fmla="*/ 1151753 h 2538970"/>
                <a:gd name="connsiteX265" fmla="*/ 95435 w 2485572"/>
                <a:gd name="connsiteY265" fmla="*/ 1121078 h 2538970"/>
                <a:gd name="connsiteX266" fmla="*/ 100832 w 2485572"/>
                <a:gd name="connsiteY266" fmla="*/ 1112557 h 2538970"/>
                <a:gd name="connsiteX267" fmla="*/ 103672 w 2485572"/>
                <a:gd name="connsiteY267" fmla="*/ 1106876 h 2538970"/>
                <a:gd name="connsiteX268" fmla="*/ 154230 w 2485572"/>
                <a:gd name="connsiteY268" fmla="*/ 1070520 h 2538970"/>
                <a:gd name="connsiteX269" fmla="*/ 176668 w 2485572"/>
                <a:gd name="connsiteY269" fmla="*/ 1045241 h 2538970"/>
                <a:gd name="connsiteX270" fmla="*/ 176668 w 2485572"/>
                <a:gd name="connsiteY270" fmla="*/ 1037004 h 2538970"/>
                <a:gd name="connsiteX271" fmla="*/ 173828 w 2485572"/>
                <a:gd name="connsiteY271" fmla="*/ 1028483 h 2538970"/>
                <a:gd name="connsiteX272" fmla="*/ 157070 w 2485572"/>
                <a:gd name="connsiteY272" fmla="*/ 1008885 h 2538970"/>
                <a:gd name="connsiteX273" fmla="*/ 154230 w 2485572"/>
                <a:gd name="connsiteY273" fmla="*/ 1000648 h 2538970"/>
                <a:gd name="connsiteX274" fmla="*/ 157070 w 2485572"/>
                <a:gd name="connsiteY274" fmla="*/ 964008 h 2538970"/>
                <a:gd name="connsiteX275" fmla="*/ 154230 w 2485572"/>
                <a:gd name="connsiteY275" fmla="*/ 955771 h 2538970"/>
                <a:gd name="connsiteX276" fmla="*/ 126111 w 2485572"/>
                <a:gd name="connsiteY276" fmla="*/ 930492 h 2538970"/>
                <a:gd name="connsiteX277" fmla="*/ 112193 w 2485572"/>
                <a:gd name="connsiteY277" fmla="*/ 927652 h 2538970"/>
                <a:gd name="connsiteX278" fmla="*/ 109353 w 2485572"/>
                <a:gd name="connsiteY278" fmla="*/ 921971 h 2538970"/>
                <a:gd name="connsiteX279" fmla="*/ 109353 w 2485572"/>
                <a:gd name="connsiteY279" fmla="*/ 908053 h 2538970"/>
                <a:gd name="connsiteX280" fmla="*/ 117590 w 2485572"/>
                <a:gd name="connsiteY280" fmla="*/ 891295 h 2538970"/>
                <a:gd name="connsiteX281" fmla="*/ 123270 w 2485572"/>
                <a:gd name="connsiteY281" fmla="*/ 885615 h 2538970"/>
                <a:gd name="connsiteX282" fmla="*/ 148549 w 2485572"/>
                <a:gd name="connsiteY282" fmla="*/ 866016 h 2538970"/>
                <a:gd name="connsiteX283" fmla="*/ 128951 w 2485572"/>
                <a:gd name="connsiteY283" fmla="*/ 840738 h 2538970"/>
                <a:gd name="connsiteX284" fmla="*/ 126111 w 2485572"/>
                <a:gd name="connsiteY284" fmla="*/ 821139 h 2538970"/>
                <a:gd name="connsiteX285" fmla="*/ 140028 w 2485572"/>
                <a:gd name="connsiteY285" fmla="*/ 812618 h 2538970"/>
                <a:gd name="connsiteX286" fmla="*/ 142869 w 2485572"/>
                <a:gd name="connsiteY286" fmla="*/ 790464 h 2538970"/>
                <a:gd name="connsiteX287" fmla="*/ 154230 w 2485572"/>
                <a:gd name="connsiteY287" fmla="*/ 773422 h 2538970"/>
                <a:gd name="connsiteX288" fmla="*/ 157070 w 2485572"/>
                <a:gd name="connsiteY288" fmla="*/ 762344 h 2538970"/>
                <a:gd name="connsiteX289" fmla="*/ 157070 w 2485572"/>
                <a:gd name="connsiteY289" fmla="*/ 753824 h 2538970"/>
                <a:gd name="connsiteX290" fmla="*/ 145709 w 2485572"/>
                <a:gd name="connsiteY290" fmla="*/ 731385 h 2538970"/>
                <a:gd name="connsiteX291" fmla="*/ 145709 w 2485572"/>
                <a:gd name="connsiteY291" fmla="*/ 723148 h 2538970"/>
                <a:gd name="connsiteX292" fmla="*/ 159627 w 2485572"/>
                <a:gd name="connsiteY292" fmla="*/ 714627 h 2538970"/>
                <a:gd name="connsiteX293" fmla="*/ 204504 w 2485572"/>
                <a:gd name="connsiteY293" fmla="*/ 708946 h 2538970"/>
                <a:gd name="connsiteX294" fmla="*/ 232623 w 2485572"/>
                <a:gd name="connsiteY294" fmla="*/ 678271 h 2538970"/>
                <a:gd name="connsiteX295" fmla="*/ 232623 w 2485572"/>
                <a:gd name="connsiteY295" fmla="*/ 666909 h 2538970"/>
                <a:gd name="connsiteX296" fmla="*/ 215865 w 2485572"/>
                <a:gd name="connsiteY296" fmla="*/ 644755 h 2538970"/>
                <a:gd name="connsiteX297" fmla="*/ 218705 w 2485572"/>
                <a:gd name="connsiteY297" fmla="*/ 613795 h 2538970"/>
                <a:gd name="connsiteX298" fmla="*/ 241144 w 2485572"/>
                <a:gd name="connsiteY298" fmla="*/ 582836 h 2538970"/>
                <a:gd name="connsiteX299" fmla="*/ 252221 w 2485572"/>
                <a:gd name="connsiteY299" fmla="*/ 571758 h 2538970"/>
                <a:gd name="connsiteX300" fmla="*/ 285737 w 2485572"/>
                <a:gd name="connsiteY300" fmla="*/ 524041 h 2538970"/>
                <a:gd name="connsiteX301" fmla="*/ 291418 w 2485572"/>
                <a:gd name="connsiteY301" fmla="*/ 518644 h 2538970"/>
                <a:gd name="connsiteX302" fmla="*/ 322377 w 2485572"/>
                <a:gd name="connsiteY302" fmla="*/ 518644 h 2538970"/>
                <a:gd name="connsiteX303" fmla="*/ 333455 w 2485572"/>
                <a:gd name="connsiteY303" fmla="*/ 510123 h 2538970"/>
                <a:gd name="connsiteX304" fmla="*/ 341976 w 2485572"/>
                <a:gd name="connsiteY304" fmla="*/ 482004 h 2538970"/>
                <a:gd name="connsiteX305" fmla="*/ 347372 w 2485572"/>
                <a:gd name="connsiteY305" fmla="*/ 476607 h 2538970"/>
                <a:gd name="connsiteX306" fmla="*/ 386853 w 2485572"/>
                <a:gd name="connsiteY306" fmla="*/ 459565 h 2538970"/>
                <a:gd name="connsiteX307" fmla="*/ 389409 w 2485572"/>
                <a:gd name="connsiteY307" fmla="*/ 454169 h 2538970"/>
                <a:gd name="connsiteX308" fmla="*/ 400770 w 2485572"/>
                <a:gd name="connsiteY308" fmla="*/ 434570 h 2538970"/>
                <a:gd name="connsiteX309" fmla="*/ 414688 w 2485572"/>
                <a:gd name="connsiteY309" fmla="*/ 392534 h 2538970"/>
                <a:gd name="connsiteX310" fmla="*/ 428890 w 2485572"/>
                <a:gd name="connsiteY310" fmla="*/ 341976 h 2538970"/>
                <a:gd name="connsiteX311" fmla="*/ 434286 w 2485572"/>
                <a:gd name="connsiteY311" fmla="*/ 255062 h 2538970"/>
                <a:gd name="connsiteX312" fmla="*/ 437127 w 2485572"/>
                <a:gd name="connsiteY312" fmla="*/ 252221 h 2538970"/>
                <a:gd name="connsiteX313" fmla="*/ 448488 w 2485572"/>
                <a:gd name="connsiteY313" fmla="*/ 235463 h 2538970"/>
                <a:gd name="connsiteX314" fmla="*/ 468086 w 2485572"/>
                <a:gd name="connsiteY314" fmla="*/ 221546 h 2538970"/>
                <a:gd name="connsiteX315" fmla="*/ 501602 w 2485572"/>
                <a:gd name="connsiteY315" fmla="*/ 215865 h 2538970"/>
                <a:gd name="connsiteX316" fmla="*/ 512964 w 2485572"/>
                <a:gd name="connsiteY316" fmla="*/ 213025 h 2538970"/>
                <a:gd name="connsiteX317" fmla="*/ 555000 w 2485572"/>
                <a:gd name="connsiteY317" fmla="*/ 187746 h 2538970"/>
                <a:gd name="connsiteX318" fmla="*/ 557557 w 2485572"/>
                <a:gd name="connsiteY318" fmla="*/ 182349 h 2538970"/>
                <a:gd name="connsiteX319" fmla="*/ 602434 w 2485572"/>
                <a:gd name="connsiteY319" fmla="*/ 131791 h 2538970"/>
                <a:gd name="connsiteX320" fmla="*/ 605274 w 2485572"/>
                <a:gd name="connsiteY320" fmla="*/ 123270 h 2538970"/>
                <a:gd name="connsiteX321" fmla="*/ 594197 w 2485572"/>
                <a:gd name="connsiteY321" fmla="*/ 70156 h 2538970"/>
                <a:gd name="connsiteX322" fmla="*/ 650151 w 2485572"/>
                <a:gd name="connsiteY322" fmla="*/ 92595 h 2538970"/>
                <a:gd name="connsiteX323" fmla="*/ 664069 w 2485572"/>
                <a:gd name="connsiteY323" fmla="*/ 92595 h 2538970"/>
                <a:gd name="connsiteX324" fmla="*/ 689348 w 2485572"/>
                <a:gd name="connsiteY324" fmla="*/ 98275 h 2538970"/>
                <a:gd name="connsiteX325" fmla="*/ 723148 w 2485572"/>
                <a:gd name="connsiteY325" fmla="*/ 89754 h 2538970"/>
                <a:gd name="connsiteX326" fmla="*/ 725704 w 2485572"/>
                <a:gd name="connsiteY326" fmla="*/ 92595 h 2538970"/>
                <a:gd name="connsiteX327" fmla="*/ 731385 w 2485572"/>
                <a:gd name="connsiteY327" fmla="*/ 92595 h 2538970"/>
                <a:gd name="connsiteX328" fmla="*/ 737065 w 2485572"/>
                <a:gd name="connsiteY328" fmla="*/ 95435 h 2538970"/>
                <a:gd name="connsiteX329" fmla="*/ 742746 w 2485572"/>
                <a:gd name="connsiteY329" fmla="*/ 95435 h 2538970"/>
                <a:gd name="connsiteX330" fmla="*/ 779102 w 2485572"/>
                <a:gd name="connsiteY330" fmla="*/ 75837 h 2538970"/>
                <a:gd name="connsiteX331" fmla="*/ 818299 w 2485572"/>
                <a:gd name="connsiteY331" fmla="*/ 39197 h 2538970"/>
                <a:gd name="connsiteX332" fmla="*/ 823980 w 2485572"/>
                <a:gd name="connsiteY332" fmla="*/ 33800 h 2538970"/>
                <a:gd name="connsiteX333" fmla="*/ 851815 w 2485572"/>
                <a:gd name="connsiteY333" fmla="*/ 19598 h 2538970"/>
                <a:gd name="connsiteX334" fmla="*/ 854655 w 2485572"/>
                <a:gd name="connsiteY334" fmla="*/ 14202 h 2538970"/>
                <a:gd name="connsiteX335" fmla="*/ 888455 w 2485572"/>
                <a:gd name="connsiteY335" fmla="*/ 8521 h 2538970"/>
                <a:gd name="connsiteX336" fmla="*/ 893852 w 2485572"/>
                <a:gd name="connsiteY336" fmla="*/ 11361 h 2538970"/>
                <a:gd name="connsiteX337" fmla="*/ 933332 w 2485572"/>
                <a:gd name="connsiteY337" fmla="*/ 36640 h 2538970"/>
                <a:gd name="connsiteX338" fmla="*/ 938729 w 2485572"/>
                <a:gd name="connsiteY338" fmla="*/ 42037 h 2538970"/>
                <a:gd name="connsiteX339" fmla="*/ 969689 w 2485572"/>
                <a:gd name="connsiteY339" fmla="*/ 61635 h 2538970"/>
                <a:gd name="connsiteX340" fmla="*/ 972529 w 2485572"/>
                <a:gd name="connsiteY340" fmla="*/ 64475 h 2538970"/>
                <a:gd name="connsiteX341" fmla="*/ 977925 w 2485572"/>
                <a:gd name="connsiteY341" fmla="*/ 67316 h 2538970"/>
                <a:gd name="connsiteX342" fmla="*/ 1011725 w 2485572"/>
                <a:gd name="connsiteY342" fmla="*/ 67316 h 2538970"/>
                <a:gd name="connsiteX343" fmla="*/ 1031324 w 2485572"/>
                <a:gd name="connsiteY343" fmla="*/ 64475 h 2538970"/>
                <a:gd name="connsiteX344" fmla="*/ 1042401 w 2485572"/>
                <a:gd name="connsiteY344" fmla="*/ 64475 h 2538970"/>
                <a:gd name="connsiteX345" fmla="*/ 1104036 w 2485572"/>
                <a:gd name="connsiteY345" fmla="*/ 70156 h 2538970"/>
                <a:gd name="connsiteX346" fmla="*/ 1109717 w 2485572"/>
                <a:gd name="connsiteY346" fmla="*/ 75837 h 2538970"/>
                <a:gd name="connsiteX347" fmla="*/ 1118238 w 2485572"/>
                <a:gd name="connsiteY347" fmla="*/ 81233 h 2538970"/>
                <a:gd name="connsiteX348" fmla="*/ 1121078 w 2485572"/>
                <a:gd name="connsiteY348" fmla="*/ 84074 h 2538970"/>
                <a:gd name="connsiteX349" fmla="*/ 1143517 w 2485572"/>
                <a:gd name="connsiteY349" fmla="*/ 95435 h 2538970"/>
                <a:gd name="connsiteX350" fmla="*/ 1151754 w 2485572"/>
                <a:gd name="connsiteY350" fmla="*/ 100832 h 2538970"/>
                <a:gd name="connsiteX351" fmla="*/ 1171352 w 2485572"/>
                <a:gd name="connsiteY351" fmla="*/ 100832 h 2538970"/>
                <a:gd name="connsiteX352" fmla="*/ 1174192 w 2485572"/>
                <a:gd name="connsiteY352" fmla="*/ 98275 h 2538970"/>
                <a:gd name="connsiteX353" fmla="*/ 1188110 w 2485572"/>
                <a:gd name="connsiteY353" fmla="*/ 89754 h 2538970"/>
                <a:gd name="connsiteX354" fmla="*/ 1193791 w 2485572"/>
                <a:gd name="connsiteY354" fmla="*/ 84074 h 2538970"/>
                <a:gd name="connsiteX355" fmla="*/ 1238668 w 2485572"/>
                <a:gd name="connsiteY355" fmla="*/ 75837 h 2538970"/>
                <a:gd name="connsiteX356" fmla="*/ 1244348 w 2485572"/>
                <a:gd name="connsiteY356" fmla="*/ 78677 h 2538970"/>
                <a:gd name="connsiteX357" fmla="*/ 1272184 w 2485572"/>
                <a:gd name="connsiteY357" fmla="*/ 75837 h 2538970"/>
                <a:gd name="connsiteX358" fmla="*/ 1280705 w 2485572"/>
                <a:gd name="connsiteY358" fmla="*/ 72996 h 2538970"/>
                <a:gd name="connsiteX359" fmla="*/ 1286385 w 2485572"/>
                <a:gd name="connsiteY359" fmla="*/ 72996 h 2538970"/>
                <a:gd name="connsiteX360" fmla="*/ 1348020 w 2485572"/>
                <a:gd name="connsiteY360" fmla="*/ 50558 h 2538970"/>
                <a:gd name="connsiteX361" fmla="*/ 1350861 w 2485572"/>
                <a:gd name="connsiteY361" fmla="*/ 50558 h 2538970"/>
                <a:gd name="connsiteX362" fmla="*/ 1392898 w 2485572"/>
                <a:gd name="connsiteY362" fmla="*/ 39197 h 2538970"/>
                <a:gd name="connsiteX363" fmla="*/ 1406815 w 2485572"/>
                <a:gd name="connsiteY363" fmla="*/ 39197 h 2538970"/>
                <a:gd name="connsiteX364" fmla="*/ 1459929 w 2485572"/>
                <a:gd name="connsiteY364" fmla="*/ 36640 h 2538970"/>
                <a:gd name="connsiteX365" fmla="*/ 1468450 w 2485572"/>
                <a:gd name="connsiteY365" fmla="*/ 36640 h 2538970"/>
                <a:gd name="connsiteX366" fmla="*/ 1474131 w 2485572"/>
                <a:gd name="connsiteY366" fmla="*/ 33800 h 2538970"/>
                <a:gd name="connsiteX367" fmla="*/ 1479528 w 2485572"/>
                <a:gd name="connsiteY367" fmla="*/ 30960 h 2538970"/>
                <a:gd name="connsiteX368" fmla="*/ 1485208 w 2485572"/>
                <a:gd name="connsiteY368" fmla="*/ 30960 h 2538970"/>
                <a:gd name="connsiteX369" fmla="*/ 1544003 w 2485572"/>
                <a:gd name="connsiteY369" fmla="*/ 16758 h 2538970"/>
                <a:gd name="connsiteX370" fmla="*/ 1549684 w 2485572"/>
                <a:gd name="connsiteY370" fmla="*/ 14202 h 2538970"/>
                <a:gd name="connsiteX371" fmla="*/ 1555364 w 2485572"/>
                <a:gd name="connsiteY371" fmla="*/ 14202 h 2538970"/>
                <a:gd name="connsiteX372" fmla="*/ 1563601 w 2485572"/>
                <a:gd name="connsiteY372" fmla="*/ 11361 h 2538970"/>
                <a:gd name="connsiteX373" fmla="*/ 1614159 w 2485572"/>
                <a:gd name="connsiteY373" fmla="*/ 22439 h 2538970"/>
                <a:gd name="connsiteX374" fmla="*/ 1619840 w 2485572"/>
                <a:gd name="connsiteY374" fmla="*/ 19598 h 2538970"/>
                <a:gd name="connsiteX375" fmla="*/ 1630917 w 2485572"/>
                <a:gd name="connsiteY375" fmla="*/ 16758 h 2538970"/>
                <a:gd name="connsiteX376" fmla="*/ 1645119 w 2485572"/>
                <a:gd name="connsiteY376" fmla="*/ 8521 h 2538970"/>
                <a:gd name="connsiteX377" fmla="*/ 1653356 w 2485572"/>
                <a:gd name="connsiteY377" fmla="*/ 5681 h 2538970"/>
                <a:gd name="connsiteX378" fmla="*/ 1689712 w 2485572"/>
                <a:gd name="connsiteY378" fmla="*/ 0 h 2538970"/>
                <a:gd name="connsiteX379" fmla="*/ 1698233 w 2485572"/>
                <a:gd name="connsiteY379" fmla="*/ 11361 h 2538970"/>
                <a:gd name="connsiteX380" fmla="*/ 1703914 w 2485572"/>
                <a:gd name="connsiteY380" fmla="*/ 14202 h 2538970"/>
                <a:gd name="connsiteX381" fmla="*/ 1709310 w 2485572"/>
                <a:gd name="connsiteY381" fmla="*/ 16758 h 2538970"/>
                <a:gd name="connsiteX382" fmla="*/ 1717831 w 2485572"/>
                <a:gd name="connsiteY382" fmla="*/ 16758 h 2538970"/>
                <a:gd name="connsiteX383" fmla="*/ 1757028 w 2485572"/>
                <a:gd name="connsiteY383" fmla="*/ 22439 h 2538970"/>
                <a:gd name="connsiteX384" fmla="*/ 1762708 w 2485572"/>
                <a:gd name="connsiteY384" fmla="*/ 25279 h 2538970"/>
                <a:gd name="connsiteX385" fmla="*/ 1768389 w 2485572"/>
                <a:gd name="connsiteY385" fmla="*/ 25279 h 2538970"/>
                <a:gd name="connsiteX386" fmla="*/ 1787987 w 2485572"/>
                <a:gd name="connsiteY386" fmla="*/ 33800 h 2538970"/>
                <a:gd name="connsiteX387" fmla="*/ 1793384 w 2485572"/>
                <a:gd name="connsiteY387" fmla="*/ 33800 h 2538970"/>
                <a:gd name="connsiteX388" fmla="*/ 1801905 w 2485572"/>
                <a:gd name="connsiteY388" fmla="*/ 36640 h 2538970"/>
                <a:gd name="connsiteX389" fmla="*/ 1835421 w 2485572"/>
                <a:gd name="connsiteY389" fmla="*/ 42037 h 2538970"/>
                <a:gd name="connsiteX390" fmla="*/ 1891659 w 2485572"/>
                <a:gd name="connsiteY390" fmla="*/ 61635 h 2538970"/>
                <a:gd name="connsiteX391" fmla="*/ 1897340 w 2485572"/>
                <a:gd name="connsiteY391" fmla="*/ 64475 h 2538970"/>
                <a:gd name="connsiteX392" fmla="*/ 1899896 w 2485572"/>
                <a:gd name="connsiteY392" fmla="*/ 67316 h 2538970"/>
                <a:gd name="connsiteX393" fmla="*/ 1944774 w 2485572"/>
                <a:gd name="connsiteY393" fmla="*/ 123270 h 2538970"/>
                <a:gd name="connsiteX394" fmla="*/ 1947614 w 2485572"/>
                <a:gd name="connsiteY394" fmla="*/ 128951 h 2538970"/>
                <a:gd name="connsiteX395" fmla="*/ 1950454 w 2485572"/>
                <a:gd name="connsiteY395" fmla="*/ 131791 h 2538970"/>
                <a:gd name="connsiteX396" fmla="*/ 1956135 w 2485572"/>
                <a:gd name="connsiteY396" fmla="*/ 140312 h 2538970"/>
                <a:gd name="connsiteX397" fmla="*/ 1958975 w 2485572"/>
                <a:gd name="connsiteY397" fmla="*/ 145709 h 2538970"/>
                <a:gd name="connsiteX398" fmla="*/ 1961532 w 2485572"/>
                <a:gd name="connsiteY398" fmla="*/ 154230 h 2538970"/>
                <a:gd name="connsiteX399" fmla="*/ 1998172 w 2485572"/>
                <a:gd name="connsiteY399" fmla="*/ 204788 h 2538970"/>
                <a:gd name="connsiteX400" fmla="*/ 2003569 w 2485572"/>
                <a:gd name="connsiteY400" fmla="*/ 207344 h 2538970"/>
                <a:gd name="connsiteX401" fmla="*/ 2009249 w 2485572"/>
                <a:gd name="connsiteY401" fmla="*/ 210184 h 2538970"/>
                <a:gd name="connsiteX402" fmla="*/ 2017770 w 2485572"/>
                <a:gd name="connsiteY402" fmla="*/ 210184 h 2538970"/>
                <a:gd name="connsiteX403" fmla="*/ 2026007 w 2485572"/>
                <a:gd name="connsiteY403" fmla="*/ 213025 h 2538970"/>
                <a:gd name="connsiteX404" fmla="*/ 2037368 w 2485572"/>
                <a:gd name="connsiteY404" fmla="*/ 215865 h 2538970"/>
                <a:gd name="connsiteX405" fmla="*/ 2099003 w 2485572"/>
                <a:gd name="connsiteY405" fmla="*/ 221546 h 2538970"/>
                <a:gd name="connsiteX406" fmla="*/ 2104684 w 2485572"/>
                <a:gd name="connsiteY406" fmla="*/ 224386 h 2538970"/>
                <a:gd name="connsiteX407" fmla="*/ 2112921 w 2485572"/>
                <a:gd name="connsiteY407" fmla="*/ 224386 h 2538970"/>
                <a:gd name="connsiteX408" fmla="*/ 2124283 w 2485572"/>
                <a:gd name="connsiteY408" fmla="*/ 229783 h 2538970"/>
                <a:gd name="connsiteX409" fmla="*/ 2177397 w 2485572"/>
                <a:gd name="connsiteY409" fmla="*/ 229783 h 2538970"/>
                <a:gd name="connsiteX410" fmla="*/ 2185918 w 2485572"/>
                <a:gd name="connsiteY410" fmla="*/ 232623 h 2538970"/>
                <a:gd name="connsiteX411" fmla="*/ 2213753 w 2485572"/>
                <a:gd name="connsiteY411" fmla="*/ 226942 h 2538970"/>
                <a:gd name="connsiteX412" fmla="*/ 2219434 w 2485572"/>
                <a:gd name="connsiteY412" fmla="*/ 224386 h 2538970"/>
                <a:gd name="connsiteX413" fmla="*/ 2241872 w 2485572"/>
                <a:gd name="connsiteY413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5388 w 2485572"/>
                <a:gd name="connsiteY70" fmla="*/ 2272832 h 2538970"/>
                <a:gd name="connsiteX71" fmla="*/ 2275388 w 2485572"/>
                <a:gd name="connsiteY71" fmla="*/ 2278512 h 2538970"/>
                <a:gd name="connsiteX72" fmla="*/ 2269991 w 2485572"/>
                <a:gd name="connsiteY72" fmla="*/ 2312028 h 2538970"/>
                <a:gd name="connsiteX73" fmla="*/ 2269991 w 2485572"/>
                <a:gd name="connsiteY73" fmla="*/ 2317709 h 2538970"/>
                <a:gd name="connsiteX74" fmla="*/ 2278228 w 2485572"/>
                <a:gd name="connsiteY74" fmla="*/ 2345544 h 2538970"/>
                <a:gd name="connsiteX75" fmla="*/ 2281069 w 2485572"/>
                <a:gd name="connsiteY75" fmla="*/ 2354065 h 2538970"/>
                <a:gd name="connsiteX76" fmla="*/ 2283909 w 2485572"/>
                <a:gd name="connsiteY76" fmla="*/ 2356905 h 2538970"/>
                <a:gd name="connsiteX77" fmla="*/ 2289590 w 2485572"/>
                <a:gd name="connsiteY77" fmla="*/ 2365142 h 2538970"/>
                <a:gd name="connsiteX78" fmla="*/ 2278228 w 2485572"/>
                <a:gd name="connsiteY78" fmla="*/ 2396102 h 2538970"/>
                <a:gd name="connsiteX79" fmla="*/ 2275388 w 2485572"/>
                <a:gd name="connsiteY79" fmla="*/ 2401782 h 2538970"/>
                <a:gd name="connsiteX80" fmla="*/ 2258630 w 2485572"/>
                <a:gd name="connsiteY80" fmla="*/ 2429618 h 2538970"/>
                <a:gd name="connsiteX81" fmla="*/ 2255790 w 2485572"/>
                <a:gd name="connsiteY81" fmla="*/ 2435298 h 2538970"/>
                <a:gd name="connsiteX82" fmla="*/ 2253233 w 2485572"/>
                <a:gd name="connsiteY82" fmla="*/ 2463418 h 2538970"/>
                <a:gd name="connsiteX83" fmla="*/ 2258630 w 2485572"/>
                <a:gd name="connsiteY83" fmla="*/ 2483016 h 2538970"/>
                <a:gd name="connsiteX84" fmla="*/ 2258630 w 2485572"/>
                <a:gd name="connsiteY84" fmla="*/ 2488413 h 2538970"/>
                <a:gd name="connsiteX85" fmla="*/ 2239032 w 2485572"/>
                <a:gd name="connsiteY85" fmla="*/ 2513691 h 2538970"/>
                <a:gd name="connsiteX86" fmla="*/ 2236191 w 2485572"/>
                <a:gd name="connsiteY86" fmla="*/ 2522213 h 2538970"/>
                <a:gd name="connsiteX87" fmla="*/ 2225114 w 2485572"/>
                <a:gd name="connsiteY87" fmla="*/ 2538970 h 2538970"/>
                <a:gd name="connsiteX88" fmla="*/ 2216593 w 2485572"/>
                <a:gd name="connsiteY88" fmla="*/ 2538970 h 2538970"/>
                <a:gd name="connsiteX89" fmla="*/ 2191314 w 2485572"/>
                <a:gd name="connsiteY89" fmla="*/ 2530449 h 2538970"/>
                <a:gd name="connsiteX90" fmla="*/ 2185918 w 2485572"/>
                <a:gd name="connsiteY90" fmla="*/ 2525053 h 2538970"/>
                <a:gd name="connsiteX91" fmla="*/ 2174556 w 2485572"/>
                <a:gd name="connsiteY91" fmla="*/ 2502614 h 2538970"/>
                <a:gd name="connsiteX92" fmla="*/ 2154958 w 2485572"/>
                <a:gd name="connsiteY92" fmla="*/ 2480175 h 2538970"/>
                <a:gd name="connsiteX93" fmla="*/ 2154958 w 2485572"/>
                <a:gd name="connsiteY93" fmla="*/ 2471655 h 2538970"/>
                <a:gd name="connsiteX94" fmla="*/ 2152118 w 2485572"/>
                <a:gd name="connsiteY94" fmla="*/ 2452056 h 2538970"/>
                <a:gd name="connsiteX95" fmla="*/ 2143881 w 2485572"/>
                <a:gd name="connsiteY95" fmla="*/ 2418540 h 2538970"/>
                <a:gd name="connsiteX96" fmla="*/ 2143881 w 2485572"/>
                <a:gd name="connsiteY96" fmla="*/ 2415700 h 2538970"/>
                <a:gd name="connsiteX97" fmla="*/ 2138200 w 2485572"/>
                <a:gd name="connsiteY97" fmla="*/ 2396102 h 2538970"/>
                <a:gd name="connsiteX98" fmla="*/ 2135360 w 2485572"/>
                <a:gd name="connsiteY98" fmla="*/ 2393261 h 2538970"/>
                <a:gd name="connsiteX99" fmla="*/ 2129679 w 2485572"/>
                <a:gd name="connsiteY99" fmla="*/ 2390421 h 2538970"/>
                <a:gd name="connsiteX100" fmla="*/ 2099003 w 2485572"/>
                <a:gd name="connsiteY100" fmla="*/ 2387581 h 2538970"/>
                <a:gd name="connsiteX101" fmla="*/ 2087642 w 2485572"/>
                <a:gd name="connsiteY101" fmla="*/ 2384740 h 2538970"/>
                <a:gd name="connsiteX102" fmla="*/ 2070884 w 2485572"/>
                <a:gd name="connsiteY102" fmla="*/ 2376504 h 2538970"/>
                <a:gd name="connsiteX103" fmla="*/ 2068044 w 2485572"/>
                <a:gd name="connsiteY103" fmla="*/ 2370823 h 2538970"/>
                <a:gd name="connsiteX104" fmla="*/ 2051286 w 2485572"/>
                <a:gd name="connsiteY104" fmla="*/ 2354065 h 2538970"/>
                <a:gd name="connsiteX105" fmla="*/ 2048446 w 2485572"/>
                <a:gd name="connsiteY105" fmla="*/ 2348384 h 2538970"/>
                <a:gd name="connsiteX106" fmla="*/ 2043049 w 2485572"/>
                <a:gd name="connsiteY106" fmla="*/ 2325946 h 2538970"/>
                <a:gd name="connsiteX107" fmla="*/ 2014930 w 2485572"/>
                <a:gd name="connsiteY107" fmla="*/ 2300667 h 2538970"/>
                <a:gd name="connsiteX108" fmla="*/ 1986810 w 2485572"/>
                <a:gd name="connsiteY108" fmla="*/ 2300667 h 2538970"/>
                <a:gd name="connsiteX109" fmla="*/ 1956135 w 2485572"/>
                <a:gd name="connsiteY109" fmla="*/ 2303507 h 2538970"/>
                <a:gd name="connsiteX110" fmla="*/ 1950454 w 2485572"/>
                <a:gd name="connsiteY110" fmla="*/ 2300667 h 2538970"/>
                <a:gd name="connsiteX111" fmla="*/ 1928016 w 2485572"/>
                <a:gd name="connsiteY111" fmla="*/ 2278512 h 2538970"/>
                <a:gd name="connsiteX112" fmla="*/ 1925175 w 2485572"/>
                <a:gd name="connsiteY112" fmla="*/ 2272832 h 2538970"/>
                <a:gd name="connsiteX113" fmla="*/ 1885979 w 2485572"/>
                <a:gd name="connsiteY113" fmla="*/ 2261470 h 2538970"/>
                <a:gd name="connsiteX114" fmla="*/ 1872061 w 2485572"/>
                <a:gd name="connsiteY114" fmla="*/ 2222273 h 2538970"/>
                <a:gd name="connsiteX115" fmla="*/ 1869221 w 2485572"/>
                <a:gd name="connsiteY115" fmla="*/ 2194438 h 2538970"/>
                <a:gd name="connsiteX116" fmla="*/ 1869221 w 2485572"/>
                <a:gd name="connsiteY116" fmla="*/ 2185917 h 2538970"/>
                <a:gd name="connsiteX117" fmla="*/ 1863540 w 2485572"/>
                <a:gd name="connsiteY117" fmla="*/ 2163479 h 2538970"/>
                <a:gd name="connsiteX118" fmla="*/ 1860700 w 2485572"/>
                <a:gd name="connsiteY118" fmla="*/ 2154958 h 2538970"/>
                <a:gd name="connsiteX119" fmla="*/ 1855303 w 2485572"/>
                <a:gd name="connsiteY119" fmla="*/ 2152402 h 2538970"/>
                <a:gd name="connsiteX120" fmla="*/ 1813266 w 2485572"/>
                <a:gd name="connsiteY120" fmla="*/ 2166319 h 2538970"/>
                <a:gd name="connsiteX121" fmla="*/ 1810426 w 2485572"/>
                <a:gd name="connsiteY121" fmla="*/ 2177397 h 2538970"/>
                <a:gd name="connsiteX122" fmla="*/ 1818663 w 2485572"/>
                <a:gd name="connsiteY122" fmla="*/ 2194438 h 2538970"/>
                <a:gd name="connsiteX123" fmla="*/ 1818663 w 2485572"/>
                <a:gd name="connsiteY123" fmla="*/ 2211196 h 2538970"/>
                <a:gd name="connsiteX124" fmla="*/ 1813266 w 2485572"/>
                <a:gd name="connsiteY124" fmla="*/ 2214037 h 2538970"/>
                <a:gd name="connsiteX125" fmla="*/ 1776626 w 2485572"/>
                <a:gd name="connsiteY125" fmla="*/ 2208356 h 2538970"/>
                <a:gd name="connsiteX126" fmla="*/ 1771230 w 2485572"/>
                <a:gd name="connsiteY126" fmla="*/ 2205516 h 2538970"/>
                <a:gd name="connsiteX127" fmla="*/ 1762708 w 2485572"/>
                <a:gd name="connsiteY127" fmla="*/ 2202676 h 2538970"/>
                <a:gd name="connsiteX128" fmla="*/ 1748791 w 2485572"/>
                <a:gd name="connsiteY128" fmla="*/ 2202676 h 2538970"/>
                <a:gd name="connsiteX129" fmla="*/ 1740270 w 2485572"/>
                <a:gd name="connsiteY129" fmla="*/ 2194438 h 2538970"/>
                <a:gd name="connsiteX130" fmla="*/ 1731749 w 2485572"/>
                <a:gd name="connsiteY130" fmla="*/ 2188758 h 2538970"/>
                <a:gd name="connsiteX131" fmla="*/ 1723512 w 2485572"/>
                <a:gd name="connsiteY131" fmla="*/ 2174556 h 2538970"/>
                <a:gd name="connsiteX132" fmla="*/ 1703914 w 2485572"/>
                <a:gd name="connsiteY132" fmla="*/ 2169159 h 2538970"/>
                <a:gd name="connsiteX133" fmla="*/ 1698233 w 2485572"/>
                <a:gd name="connsiteY133" fmla="*/ 2166319 h 2538970"/>
                <a:gd name="connsiteX134" fmla="*/ 1692552 w 2485572"/>
                <a:gd name="connsiteY134" fmla="*/ 2163479 h 2538970"/>
                <a:gd name="connsiteX135" fmla="*/ 1656196 w 2485572"/>
                <a:gd name="connsiteY135" fmla="*/ 2160638 h 2538970"/>
                <a:gd name="connsiteX136" fmla="*/ 1647675 w 2485572"/>
                <a:gd name="connsiteY136" fmla="*/ 2163479 h 2538970"/>
                <a:gd name="connsiteX137" fmla="*/ 1605638 w 2485572"/>
                <a:gd name="connsiteY137" fmla="*/ 2169159 h 2538970"/>
                <a:gd name="connsiteX138" fmla="*/ 1600242 w 2485572"/>
                <a:gd name="connsiteY138" fmla="*/ 2169159 h 2538970"/>
                <a:gd name="connsiteX139" fmla="*/ 1566442 w 2485572"/>
                <a:gd name="connsiteY139" fmla="*/ 2146721 h 2538970"/>
                <a:gd name="connsiteX140" fmla="*/ 1563601 w 2485572"/>
                <a:gd name="connsiteY140" fmla="*/ 2143881 h 2538970"/>
                <a:gd name="connsiteX141" fmla="*/ 1561045 w 2485572"/>
                <a:gd name="connsiteY141" fmla="*/ 2141040 h 2538970"/>
                <a:gd name="connsiteX142" fmla="*/ 1541447 w 2485572"/>
                <a:gd name="connsiteY142" fmla="*/ 2112921 h 2538970"/>
                <a:gd name="connsiteX143" fmla="*/ 1535766 w 2485572"/>
                <a:gd name="connsiteY143" fmla="*/ 2107524 h 2538970"/>
                <a:gd name="connsiteX144" fmla="*/ 1501966 w 2485572"/>
                <a:gd name="connsiteY144" fmla="*/ 2090482 h 2538970"/>
                <a:gd name="connsiteX145" fmla="*/ 1496570 w 2485572"/>
                <a:gd name="connsiteY145" fmla="*/ 2087926 h 2538970"/>
                <a:gd name="connsiteX146" fmla="*/ 1493729 w 2485572"/>
                <a:gd name="connsiteY146" fmla="*/ 2085086 h 2538970"/>
                <a:gd name="connsiteX147" fmla="*/ 1488049 w 2485572"/>
                <a:gd name="connsiteY147" fmla="*/ 2082245 h 2538970"/>
                <a:gd name="connsiteX148" fmla="*/ 1426413 w 2485572"/>
                <a:gd name="connsiteY148" fmla="*/ 2059807 h 2538970"/>
                <a:gd name="connsiteX149" fmla="*/ 1364778 w 2485572"/>
                <a:gd name="connsiteY149" fmla="*/ 2056966 h 2538970"/>
                <a:gd name="connsiteX150" fmla="*/ 1336659 w 2485572"/>
                <a:gd name="connsiteY150" fmla="*/ 2048445 h 2538970"/>
                <a:gd name="connsiteX151" fmla="*/ 1311380 w 2485572"/>
                <a:gd name="connsiteY151" fmla="*/ 2034528 h 2538970"/>
                <a:gd name="connsiteX152" fmla="*/ 1305983 w 2485572"/>
                <a:gd name="connsiteY152" fmla="*/ 2031688 h 2538970"/>
                <a:gd name="connsiteX153" fmla="*/ 1303143 w 2485572"/>
                <a:gd name="connsiteY153" fmla="*/ 2026291 h 2538970"/>
                <a:gd name="connsiteX154" fmla="*/ 1300303 w 2485572"/>
                <a:gd name="connsiteY154" fmla="*/ 2023451 h 2538970"/>
                <a:gd name="connsiteX155" fmla="*/ 1266787 w 2485572"/>
                <a:gd name="connsiteY155" fmla="*/ 2006409 h 2538970"/>
                <a:gd name="connsiteX156" fmla="*/ 1255426 w 2485572"/>
                <a:gd name="connsiteY156" fmla="*/ 2006409 h 2538970"/>
                <a:gd name="connsiteX157" fmla="*/ 1238668 w 2485572"/>
                <a:gd name="connsiteY157" fmla="*/ 2001012 h 2538970"/>
                <a:gd name="connsiteX158" fmla="*/ 1232987 w 2485572"/>
                <a:gd name="connsiteY158" fmla="*/ 2001012 h 2538970"/>
                <a:gd name="connsiteX159" fmla="*/ 1216229 w 2485572"/>
                <a:gd name="connsiteY159" fmla="*/ 1995331 h 2538970"/>
                <a:gd name="connsiteX160" fmla="*/ 1213389 w 2485572"/>
                <a:gd name="connsiteY160" fmla="*/ 1992491 h 2538970"/>
                <a:gd name="connsiteX161" fmla="*/ 1185554 w 2485572"/>
                <a:gd name="connsiteY161" fmla="*/ 1984254 h 2538970"/>
                <a:gd name="connsiteX162" fmla="*/ 1179873 w 2485572"/>
                <a:gd name="connsiteY162" fmla="*/ 1984254 h 2538970"/>
                <a:gd name="connsiteX163" fmla="*/ 1157434 w 2485572"/>
                <a:gd name="connsiteY163" fmla="*/ 1981414 h 2538970"/>
                <a:gd name="connsiteX164" fmla="*/ 1109717 w 2485572"/>
                <a:gd name="connsiteY164" fmla="*/ 1947614 h 2538970"/>
                <a:gd name="connsiteX165" fmla="*/ 1098639 w 2485572"/>
                <a:gd name="connsiteY165" fmla="*/ 1944774 h 2538970"/>
                <a:gd name="connsiteX166" fmla="*/ 1067680 w 2485572"/>
                <a:gd name="connsiteY166" fmla="*/ 1919779 h 2538970"/>
                <a:gd name="connsiteX167" fmla="*/ 1056603 w 2485572"/>
                <a:gd name="connsiteY167" fmla="*/ 1888819 h 2538970"/>
                <a:gd name="connsiteX168" fmla="*/ 1053762 w 2485572"/>
                <a:gd name="connsiteY168" fmla="*/ 1880298 h 2538970"/>
                <a:gd name="connsiteX169" fmla="*/ 1022803 w 2485572"/>
                <a:gd name="connsiteY169" fmla="*/ 1860700 h 2538970"/>
                <a:gd name="connsiteX170" fmla="*/ 1019962 w 2485572"/>
                <a:gd name="connsiteY170" fmla="*/ 1858143 h 2538970"/>
                <a:gd name="connsiteX171" fmla="*/ 1006045 w 2485572"/>
                <a:gd name="connsiteY171" fmla="*/ 1824343 h 2538970"/>
                <a:gd name="connsiteX172" fmla="*/ 1006045 w 2485572"/>
                <a:gd name="connsiteY172" fmla="*/ 1813266 h 2538970"/>
                <a:gd name="connsiteX173" fmla="*/ 1011725 w 2485572"/>
                <a:gd name="connsiteY173" fmla="*/ 1793668 h 2538970"/>
                <a:gd name="connsiteX174" fmla="*/ 1019962 w 2485572"/>
                <a:gd name="connsiteY174" fmla="*/ 1768389 h 2538970"/>
                <a:gd name="connsiteX175" fmla="*/ 1025643 w 2485572"/>
                <a:gd name="connsiteY175" fmla="*/ 1737429 h 2538970"/>
                <a:gd name="connsiteX176" fmla="*/ 1025643 w 2485572"/>
                <a:gd name="connsiteY176" fmla="*/ 1723512 h 2538970"/>
                <a:gd name="connsiteX177" fmla="*/ 1019962 w 2485572"/>
                <a:gd name="connsiteY177" fmla="*/ 1720671 h 2538970"/>
                <a:gd name="connsiteX178" fmla="*/ 1014566 w 2485572"/>
                <a:gd name="connsiteY178" fmla="*/ 1712435 h 2538970"/>
                <a:gd name="connsiteX179" fmla="*/ 1011725 w 2485572"/>
                <a:gd name="connsiteY179" fmla="*/ 1709594 h 2538970"/>
                <a:gd name="connsiteX180" fmla="*/ 983606 w 2485572"/>
                <a:gd name="connsiteY180" fmla="*/ 1692552 h 2538970"/>
                <a:gd name="connsiteX181" fmla="*/ 977925 w 2485572"/>
                <a:gd name="connsiteY181" fmla="*/ 1692552 h 2538970"/>
                <a:gd name="connsiteX182" fmla="*/ 950090 w 2485572"/>
                <a:gd name="connsiteY182" fmla="*/ 1653356 h 2538970"/>
                <a:gd name="connsiteX183" fmla="*/ 950090 w 2485572"/>
                <a:gd name="connsiteY183" fmla="*/ 1639438 h 2538970"/>
                <a:gd name="connsiteX184" fmla="*/ 952931 w 2485572"/>
                <a:gd name="connsiteY184" fmla="*/ 1636598 h 2538970"/>
                <a:gd name="connsiteX185" fmla="*/ 975369 w 2485572"/>
                <a:gd name="connsiteY185" fmla="*/ 1597401 h 2538970"/>
                <a:gd name="connsiteX186" fmla="*/ 980766 w 2485572"/>
                <a:gd name="connsiteY186" fmla="*/ 1591721 h 2538970"/>
                <a:gd name="connsiteX187" fmla="*/ 1017406 w 2485572"/>
                <a:gd name="connsiteY187" fmla="*/ 1561045 h 2538970"/>
                <a:gd name="connsiteX188" fmla="*/ 1022803 w 2485572"/>
                <a:gd name="connsiteY188" fmla="*/ 1558205 h 2538970"/>
                <a:gd name="connsiteX189" fmla="*/ 1025643 w 2485572"/>
                <a:gd name="connsiteY189" fmla="*/ 1555364 h 2538970"/>
                <a:gd name="connsiteX190" fmla="*/ 1031324 w 2485572"/>
                <a:gd name="connsiteY190" fmla="*/ 1549684 h 2538970"/>
                <a:gd name="connsiteX191" fmla="*/ 1293866 w 2485572"/>
                <a:gd name="connsiteY191" fmla="*/ 1680648 h 2538970"/>
                <a:gd name="connsiteX192" fmla="*/ 1455791 w 2485572"/>
                <a:gd name="connsiteY192" fmla="*/ 1685410 h 2538970"/>
                <a:gd name="connsiteX193" fmla="*/ 1289417 w 2485572"/>
                <a:gd name="connsiteY193" fmla="*/ 1536685 h 2538970"/>
                <a:gd name="connsiteX194" fmla="*/ 1061999 w 2485572"/>
                <a:gd name="connsiteY194" fmla="*/ 1465610 h 2538970"/>
                <a:gd name="connsiteX195" fmla="*/ 1061999 w 2485572"/>
                <a:gd name="connsiteY195" fmla="*/ 1429254 h 2538970"/>
                <a:gd name="connsiteX196" fmla="*/ 1048082 w 2485572"/>
                <a:gd name="connsiteY196" fmla="*/ 1403975 h 2538970"/>
                <a:gd name="connsiteX197" fmla="*/ 1022803 w 2485572"/>
                <a:gd name="connsiteY197" fmla="*/ 1387217 h 2538970"/>
                <a:gd name="connsiteX198" fmla="*/ 1011725 w 2485572"/>
                <a:gd name="connsiteY198" fmla="*/ 1381536 h 2538970"/>
                <a:gd name="connsiteX199" fmla="*/ 1000364 w 2485572"/>
                <a:gd name="connsiteY199" fmla="*/ 1381536 h 2538970"/>
                <a:gd name="connsiteX200" fmla="*/ 961167 w 2485572"/>
                <a:gd name="connsiteY200" fmla="*/ 1376140 h 2538970"/>
                <a:gd name="connsiteX201" fmla="*/ 924811 w 2485572"/>
                <a:gd name="connsiteY201" fmla="*/ 1367618 h 2538970"/>
                <a:gd name="connsiteX202" fmla="*/ 919131 w 2485572"/>
                <a:gd name="connsiteY202" fmla="*/ 1367618 h 2538970"/>
                <a:gd name="connsiteX203" fmla="*/ 913450 w 2485572"/>
                <a:gd name="connsiteY203" fmla="*/ 1364778 h 2538970"/>
                <a:gd name="connsiteX204" fmla="*/ 908053 w 2485572"/>
                <a:gd name="connsiteY204" fmla="*/ 1364778 h 2538970"/>
                <a:gd name="connsiteX205" fmla="*/ 877094 w 2485572"/>
                <a:gd name="connsiteY205" fmla="*/ 1381536 h 2538970"/>
                <a:gd name="connsiteX206" fmla="*/ 868857 w 2485572"/>
                <a:gd name="connsiteY206" fmla="*/ 1390057 h 2538970"/>
                <a:gd name="connsiteX207" fmla="*/ 835057 w 2485572"/>
                <a:gd name="connsiteY207" fmla="*/ 1434934 h 2538970"/>
                <a:gd name="connsiteX208" fmla="*/ 832217 w 2485572"/>
                <a:gd name="connsiteY208" fmla="*/ 1440331 h 2538970"/>
                <a:gd name="connsiteX209" fmla="*/ 832217 w 2485572"/>
                <a:gd name="connsiteY209" fmla="*/ 1446012 h 2538970"/>
                <a:gd name="connsiteX210" fmla="*/ 767741 w 2485572"/>
                <a:gd name="connsiteY210" fmla="*/ 1513327 h 2538970"/>
                <a:gd name="connsiteX211" fmla="*/ 711787 w 2485572"/>
                <a:gd name="connsiteY211" fmla="*/ 1535766 h 2538970"/>
                <a:gd name="connsiteX212" fmla="*/ 686508 w 2485572"/>
                <a:gd name="connsiteY212" fmla="*/ 1541447 h 2538970"/>
                <a:gd name="connsiteX213" fmla="*/ 661513 w 2485572"/>
                <a:gd name="connsiteY213" fmla="*/ 1549684 h 2538970"/>
                <a:gd name="connsiteX214" fmla="*/ 658672 w 2485572"/>
                <a:gd name="connsiteY214" fmla="*/ 1552524 h 2538970"/>
                <a:gd name="connsiteX215" fmla="*/ 652992 w 2485572"/>
                <a:gd name="connsiteY215" fmla="*/ 1555364 h 2538970"/>
                <a:gd name="connsiteX216" fmla="*/ 624873 w 2485572"/>
                <a:gd name="connsiteY216" fmla="*/ 1561045 h 2538970"/>
                <a:gd name="connsiteX217" fmla="*/ 619476 w 2485572"/>
                <a:gd name="connsiteY217" fmla="*/ 1558205 h 2538970"/>
                <a:gd name="connsiteX218" fmla="*/ 616636 w 2485572"/>
                <a:gd name="connsiteY218" fmla="*/ 1555364 h 2538970"/>
                <a:gd name="connsiteX219" fmla="*/ 597037 w 2485572"/>
                <a:gd name="connsiteY219" fmla="*/ 1532926 h 2538970"/>
                <a:gd name="connsiteX220" fmla="*/ 594197 w 2485572"/>
                <a:gd name="connsiteY220" fmla="*/ 1521848 h 2538970"/>
                <a:gd name="connsiteX221" fmla="*/ 591357 w 2485572"/>
                <a:gd name="connsiteY221" fmla="*/ 1519008 h 2538970"/>
                <a:gd name="connsiteX222" fmla="*/ 566078 w 2485572"/>
                <a:gd name="connsiteY222" fmla="*/ 1482368 h 2538970"/>
                <a:gd name="connsiteX223" fmla="*/ 560397 w 2485572"/>
                <a:gd name="connsiteY223" fmla="*/ 1471291 h 2538970"/>
                <a:gd name="connsiteX224" fmla="*/ 555000 w 2485572"/>
                <a:gd name="connsiteY224" fmla="*/ 1465610 h 2538970"/>
                <a:gd name="connsiteX225" fmla="*/ 498762 w 2485572"/>
                <a:gd name="connsiteY225" fmla="*/ 1432094 h 2538970"/>
                <a:gd name="connsiteX226" fmla="*/ 490525 w 2485572"/>
                <a:gd name="connsiteY226" fmla="*/ 1429254 h 2538970"/>
                <a:gd name="connsiteX227" fmla="*/ 487685 w 2485572"/>
                <a:gd name="connsiteY227" fmla="*/ 1429254 h 2538970"/>
                <a:gd name="connsiteX228" fmla="*/ 462406 w 2485572"/>
                <a:gd name="connsiteY228" fmla="*/ 1426413 h 2538970"/>
                <a:gd name="connsiteX229" fmla="*/ 400770 w 2485572"/>
                <a:gd name="connsiteY229" fmla="*/ 1426413 h 2538970"/>
                <a:gd name="connsiteX230" fmla="*/ 392250 w 2485572"/>
                <a:gd name="connsiteY230" fmla="*/ 1423573 h 2538970"/>
                <a:gd name="connsiteX231" fmla="*/ 384013 w 2485572"/>
                <a:gd name="connsiteY231" fmla="*/ 1420733 h 2538970"/>
                <a:gd name="connsiteX232" fmla="*/ 375492 w 2485572"/>
                <a:gd name="connsiteY232" fmla="*/ 1420733 h 2538970"/>
                <a:gd name="connsiteX233" fmla="*/ 319537 w 2485572"/>
                <a:gd name="connsiteY233" fmla="*/ 1409655 h 2538970"/>
                <a:gd name="connsiteX234" fmla="*/ 313856 w 2485572"/>
                <a:gd name="connsiteY234" fmla="*/ 1406815 h 2538970"/>
                <a:gd name="connsiteX235" fmla="*/ 308176 w 2485572"/>
                <a:gd name="connsiteY235" fmla="*/ 1406815 h 2538970"/>
                <a:gd name="connsiteX236" fmla="*/ 297098 w 2485572"/>
                <a:gd name="connsiteY236" fmla="*/ 1401134 h 2538970"/>
                <a:gd name="connsiteX237" fmla="*/ 221546 w 2485572"/>
                <a:gd name="connsiteY237" fmla="*/ 1392898 h 2538970"/>
                <a:gd name="connsiteX238" fmla="*/ 213025 w 2485572"/>
                <a:gd name="connsiteY238" fmla="*/ 1392898 h 2538970"/>
                <a:gd name="connsiteX239" fmla="*/ 204504 w 2485572"/>
                <a:gd name="connsiteY239" fmla="*/ 1395738 h 2538970"/>
                <a:gd name="connsiteX240" fmla="*/ 154230 w 2485572"/>
                <a:gd name="connsiteY240" fmla="*/ 1406815 h 2538970"/>
                <a:gd name="connsiteX241" fmla="*/ 148549 w 2485572"/>
                <a:gd name="connsiteY241" fmla="*/ 1403975 h 2538970"/>
                <a:gd name="connsiteX242" fmla="*/ 137472 w 2485572"/>
                <a:gd name="connsiteY242" fmla="*/ 1398294 h 2538970"/>
                <a:gd name="connsiteX243" fmla="*/ 131791 w 2485572"/>
                <a:gd name="connsiteY243" fmla="*/ 1398294 h 2538970"/>
                <a:gd name="connsiteX244" fmla="*/ 67316 w 2485572"/>
                <a:gd name="connsiteY244" fmla="*/ 1418177 h 2538970"/>
                <a:gd name="connsiteX245" fmla="*/ 58795 w 2485572"/>
                <a:gd name="connsiteY245" fmla="*/ 1420733 h 2538970"/>
                <a:gd name="connsiteX246" fmla="*/ 50558 w 2485572"/>
                <a:gd name="connsiteY246" fmla="*/ 1423573 h 2538970"/>
                <a:gd name="connsiteX247" fmla="*/ 42037 w 2485572"/>
                <a:gd name="connsiteY247" fmla="*/ 1423573 h 2538970"/>
                <a:gd name="connsiteX248" fmla="*/ 5681 w 2485572"/>
                <a:gd name="connsiteY248" fmla="*/ 1432094 h 2538970"/>
                <a:gd name="connsiteX249" fmla="*/ 2840 w 2485572"/>
                <a:gd name="connsiteY249" fmla="*/ 1403975 h 2538970"/>
                <a:gd name="connsiteX250" fmla="*/ 0 w 2485572"/>
                <a:gd name="connsiteY250" fmla="*/ 1395738 h 2538970"/>
                <a:gd name="connsiteX251" fmla="*/ 5681 w 2485572"/>
                <a:gd name="connsiteY251" fmla="*/ 1373299 h 2538970"/>
                <a:gd name="connsiteX252" fmla="*/ 5681 w 2485572"/>
                <a:gd name="connsiteY252" fmla="*/ 1361938 h 2538970"/>
                <a:gd name="connsiteX253" fmla="*/ 11361 w 2485572"/>
                <a:gd name="connsiteY253" fmla="*/ 1345180 h 2538970"/>
                <a:gd name="connsiteX254" fmla="*/ 42037 w 2485572"/>
                <a:gd name="connsiteY254" fmla="*/ 1305983 h 2538970"/>
                <a:gd name="connsiteX255" fmla="*/ 47718 w 2485572"/>
                <a:gd name="connsiteY255" fmla="*/ 1294622 h 2538970"/>
                <a:gd name="connsiteX256" fmla="*/ 39197 w 2485572"/>
                <a:gd name="connsiteY256" fmla="*/ 1275024 h 2538970"/>
                <a:gd name="connsiteX257" fmla="*/ 33516 w 2485572"/>
                <a:gd name="connsiteY257" fmla="*/ 1269627 h 2538970"/>
                <a:gd name="connsiteX258" fmla="*/ 33516 w 2485572"/>
                <a:gd name="connsiteY258" fmla="*/ 1244348 h 2538970"/>
                <a:gd name="connsiteX259" fmla="*/ 64475 w 2485572"/>
                <a:gd name="connsiteY259" fmla="*/ 1213389 h 2538970"/>
                <a:gd name="connsiteX260" fmla="*/ 81233 w 2485572"/>
                <a:gd name="connsiteY260" fmla="*/ 1199471 h 2538970"/>
                <a:gd name="connsiteX261" fmla="*/ 86914 w 2485572"/>
                <a:gd name="connsiteY261" fmla="*/ 1190950 h 2538970"/>
                <a:gd name="connsiteX262" fmla="*/ 97991 w 2485572"/>
                <a:gd name="connsiteY262" fmla="*/ 1160275 h 2538970"/>
                <a:gd name="connsiteX263" fmla="*/ 95435 w 2485572"/>
                <a:gd name="connsiteY263" fmla="*/ 1151753 h 2538970"/>
                <a:gd name="connsiteX264" fmla="*/ 95435 w 2485572"/>
                <a:gd name="connsiteY264" fmla="*/ 1121078 h 2538970"/>
                <a:gd name="connsiteX265" fmla="*/ 100832 w 2485572"/>
                <a:gd name="connsiteY265" fmla="*/ 1112557 h 2538970"/>
                <a:gd name="connsiteX266" fmla="*/ 103672 w 2485572"/>
                <a:gd name="connsiteY266" fmla="*/ 1106876 h 2538970"/>
                <a:gd name="connsiteX267" fmla="*/ 154230 w 2485572"/>
                <a:gd name="connsiteY267" fmla="*/ 1070520 h 2538970"/>
                <a:gd name="connsiteX268" fmla="*/ 176668 w 2485572"/>
                <a:gd name="connsiteY268" fmla="*/ 1045241 h 2538970"/>
                <a:gd name="connsiteX269" fmla="*/ 176668 w 2485572"/>
                <a:gd name="connsiteY269" fmla="*/ 1037004 h 2538970"/>
                <a:gd name="connsiteX270" fmla="*/ 173828 w 2485572"/>
                <a:gd name="connsiteY270" fmla="*/ 1028483 h 2538970"/>
                <a:gd name="connsiteX271" fmla="*/ 157070 w 2485572"/>
                <a:gd name="connsiteY271" fmla="*/ 1008885 h 2538970"/>
                <a:gd name="connsiteX272" fmla="*/ 154230 w 2485572"/>
                <a:gd name="connsiteY272" fmla="*/ 1000648 h 2538970"/>
                <a:gd name="connsiteX273" fmla="*/ 157070 w 2485572"/>
                <a:gd name="connsiteY273" fmla="*/ 964008 h 2538970"/>
                <a:gd name="connsiteX274" fmla="*/ 154230 w 2485572"/>
                <a:gd name="connsiteY274" fmla="*/ 955771 h 2538970"/>
                <a:gd name="connsiteX275" fmla="*/ 126111 w 2485572"/>
                <a:gd name="connsiteY275" fmla="*/ 930492 h 2538970"/>
                <a:gd name="connsiteX276" fmla="*/ 112193 w 2485572"/>
                <a:gd name="connsiteY276" fmla="*/ 927652 h 2538970"/>
                <a:gd name="connsiteX277" fmla="*/ 109353 w 2485572"/>
                <a:gd name="connsiteY277" fmla="*/ 921971 h 2538970"/>
                <a:gd name="connsiteX278" fmla="*/ 109353 w 2485572"/>
                <a:gd name="connsiteY278" fmla="*/ 908053 h 2538970"/>
                <a:gd name="connsiteX279" fmla="*/ 117590 w 2485572"/>
                <a:gd name="connsiteY279" fmla="*/ 891295 h 2538970"/>
                <a:gd name="connsiteX280" fmla="*/ 123270 w 2485572"/>
                <a:gd name="connsiteY280" fmla="*/ 885615 h 2538970"/>
                <a:gd name="connsiteX281" fmla="*/ 148549 w 2485572"/>
                <a:gd name="connsiteY281" fmla="*/ 866016 h 2538970"/>
                <a:gd name="connsiteX282" fmla="*/ 128951 w 2485572"/>
                <a:gd name="connsiteY282" fmla="*/ 840738 h 2538970"/>
                <a:gd name="connsiteX283" fmla="*/ 126111 w 2485572"/>
                <a:gd name="connsiteY283" fmla="*/ 821139 h 2538970"/>
                <a:gd name="connsiteX284" fmla="*/ 140028 w 2485572"/>
                <a:gd name="connsiteY284" fmla="*/ 812618 h 2538970"/>
                <a:gd name="connsiteX285" fmla="*/ 142869 w 2485572"/>
                <a:gd name="connsiteY285" fmla="*/ 790464 h 2538970"/>
                <a:gd name="connsiteX286" fmla="*/ 154230 w 2485572"/>
                <a:gd name="connsiteY286" fmla="*/ 773422 h 2538970"/>
                <a:gd name="connsiteX287" fmla="*/ 157070 w 2485572"/>
                <a:gd name="connsiteY287" fmla="*/ 762344 h 2538970"/>
                <a:gd name="connsiteX288" fmla="*/ 157070 w 2485572"/>
                <a:gd name="connsiteY288" fmla="*/ 753824 h 2538970"/>
                <a:gd name="connsiteX289" fmla="*/ 145709 w 2485572"/>
                <a:gd name="connsiteY289" fmla="*/ 731385 h 2538970"/>
                <a:gd name="connsiteX290" fmla="*/ 145709 w 2485572"/>
                <a:gd name="connsiteY290" fmla="*/ 723148 h 2538970"/>
                <a:gd name="connsiteX291" fmla="*/ 159627 w 2485572"/>
                <a:gd name="connsiteY291" fmla="*/ 714627 h 2538970"/>
                <a:gd name="connsiteX292" fmla="*/ 204504 w 2485572"/>
                <a:gd name="connsiteY292" fmla="*/ 708946 h 2538970"/>
                <a:gd name="connsiteX293" fmla="*/ 232623 w 2485572"/>
                <a:gd name="connsiteY293" fmla="*/ 678271 h 2538970"/>
                <a:gd name="connsiteX294" fmla="*/ 232623 w 2485572"/>
                <a:gd name="connsiteY294" fmla="*/ 666909 h 2538970"/>
                <a:gd name="connsiteX295" fmla="*/ 215865 w 2485572"/>
                <a:gd name="connsiteY295" fmla="*/ 644755 h 2538970"/>
                <a:gd name="connsiteX296" fmla="*/ 218705 w 2485572"/>
                <a:gd name="connsiteY296" fmla="*/ 613795 h 2538970"/>
                <a:gd name="connsiteX297" fmla="*/ 241144 w 2485572"/>
                <a:gd name="connsiteY297" fmla="*/ 582836 h 2538970"/>
                <a:gd name="connsiteX298" fmla="*/ 252221 w 2485572"/>
                <a:gd name="connsiteY298" fmla="*/ 571758 h 2538970"/>
                <a:gd name="connsiteX299" fmla="*/ 285737 w 2485572"/>
                <a:gd name="connsiteY299" fmla="*/ 524041 h 2538970"/>
                <a:gd name="connsiteX300" fmla="*/ 291418 w 2485572"/>
                <a:gd name="connsiteY300" fmla="*/ 518644 h 2538970"/>
                <a:gd name="connsiteX301" fmla="*/ 322377 w 2485572"/>
                <a:gd name="connsiteY301" fmla="*/ 518644 h 2538970"/>
                <a:gd name="connsiteX302" fmla="*/ 333455 w 2485572"/>
                <a:gd name="connsiteY302" fmla="*/ 510123 h 2538970"/>
                <a:gd name="connsiteX303" fmla="*/ 341976 w 2485572"/>
                <a:gd name="connsiteY303" fmla="*/ 482004 h 2538970"/>
                <a:gd name="connsiteX304" fmla="*/ 347372 w 2485572"/>
                <a:gd name="connsiteY304" fmla="*/ 476607 h 2538970"/>
                <a:gd name="connsiteX305" fmla="*/ 386853 w 2485572"/>
                <a:gd name="connsiteY305" fmla="*/ 459565 h 2538970"/>
                <a:gd name="connsiteX306" fmla="*/ 389409 w 2485572"/>
                <a:gd name="connsiteY306" fmla="*/ 454169 h 2538970"/>
                <a:gd name="connsiteX307" fmla="*/ 400770 w 2485572"/>
                <a:gd name="connsiteY307" fmla="*/ 434570 h 2538970"/>
                <a:gd name="connsiteX308" fmla="*/ 414688 w 2485572"/>
                <a:gd name="connsiteY308" fmla="*/ 392534 h 2538970"/>
                <a:gd name="connsiteX309" fmla="*/ 428890 w 2485572"/>
                <a:gd name="connsiteY309" fmla="*/ 341976 h 2538970"/>
                <a:gd name="connsiteX310" fmla="*/ 434286 w 2485572"/>
                <a:gd name="connsiteY310" fmla="*/ 255062 h 2538970"/>
                <a:gd name="connsiteX311" fmla="*/ 437127 w 2485572"/>
                <a:gd name="connsiteY311" fmla="*/ 252221 h 2538970"/>
                <a:gd name="connsiteX312" fmla="*/ 448488 w 2485572"/>
                <a:gd name="connsiteY312" fmla="*/ 235463 h 2538970"/>
                <a:gd name="connsiteX313" fmla="*/ 468086 w 2485572"/>
                <a:gd name="connsiteY313" fmla="*/ 221546 h 2538970"/>
                <a:gd name="connsiteX314" fmla="*/ 501602 w 2485572"/>
                <a:gd name="connsiteY314" fmla="*/ 215865 h 2538970"/>
                <a:gd name="connsiteX315" fmla="*/ 512964 w 2485572"/>
                <a:gd name="connsiteY315" fmla="*/ 213025 h 2538970"/>
                <a:gd name="connsiteX316" fmla="*/ 555000 w 2485572"/>
                <a:gd name="connsiteY316" fmla="*/ 187746 h 2538970"/>
                <a:gd name="connsiteX317" fmla="*/ 557557 w 2485572"/>
                <a:gd name="connsiteY317" fmla="*/ 182349 h 2538970"/>
                <a:gd name="connsiteX318" fmla="*/ 602434 w 2485572"/>
                <a:gd name="connsiteY318" fmla="*/ 131791 h 2538970"/>
                <a:gd name="connsiteX319" fmla="*/ 605274 w 2485572"/>
                <a:gd name="connsiteY319" fmla="*/ 123270 h 2538970"/>
                <a:gd name="connsiteX320" fmla="*/ 594197 w 2485572"/>
                <a:gd name="connsiteY320" fmla="*/ 70156 h 2538970"/>
                <a:gd name="connsiteX321" fmla="*/ 650151 w 2485572"/>
                <a:gd name="connsiteY321" fmla="*/ 92595 h 2538970"/>
                <a:gd name="connsiteX322" fmla="*/ 664069 w 2485572"/>
                <a:gd name="connsiteY322" fmla="*/ 92595 h 2538970"/>
                <a:gd name="connsiteX323" fmla="*/ 689348 w 2485572"/>
                <a:gd name="connsiteY323" fmla="*/ 98275 h 2538970"/>
                <a:gd name="connsiteX324" fmla="*/ 723148 w 2485572"/>
                <a:gd name="connsiteY324" fmla="*/ 89754 h 2538970"/>
                <a:gd name="connsiteX325" fmla="*/ 725704 w 2485572"/>
                <a:gd name="connsiteY325" fmla="*/ 92595 h 2538970"/>
                <a:gd name="connsiteX326" fmla="*/ 731385 w 2485572"/>
                <a:gd name="connsiteY326" fmla="*/ 92595 h 2538970"/>
                <a:gd name="connsiteX327" fmla="*/ 737065 w 2485572"/>
                <a:gd name="connsiteY327" fmla="*/ 95435 h 2538970"/>
                <a:gd name="connsiteX328" fmla="*/ 742746 w 2485572"/>
                <a:gd name="connsiteY328" fmla="*/ 95435 h 2538970"/>
                <a:gd name="connsiteX329" fmla="*/ 779102 w 2485572"/>
                <a:gd name="connsiteY329" fmla="*/ 75837 h 2538970"/>
                <a:gd name="connsiteX330" fmla="*/ 818299 w 2485572"/>
                <a:gd name="connsiteY330" fmla="*/ 39197 h 2538970"/>
                <a:gd name="connsiteX331" fmla="*/ 823980 w 2485572"/>
                <a:gd name="connsiteY331" fmla="*/ 33800 h 2538970"/>
                <a:gd name="connsiteX332" fmla="*/ 851815 w 2485572"/>
                <a:gd name="connsiteY332" fmla="*/ 19598 h 2538970"/>
                <a:gd name="connsiteX333" fmla="*/ 854655 w 2485572"/>
                <a:gd name="connsiteY333" fmla="*/ 14202 h 2538970"/>
                <a:gd name="connsiteX334" fmla="*/ 888455 w 2485572"/>
                <a:gd name="connsiteY334" fmla="*/ 8521 h 2538970"/>
                <a:gd name="connsiteX335" fmla="*/ 893852 w 2485572"/>
                <a:gd name="connsiteY335" fmla="*/ 11361 h 2538970"/>
                <a:gd name="connsiteX336" fmla="*/ 933332 w 2485572"/>
                <a:gd name="connsiteY336" fmla="*/ 36640 h 2538970"/>
                <a:gd name="connsiteX337" fmla="*/ 938729 w 2485572"/>
                <a:gd name="connsiteY337" fmla="*/ 42037 h 2538970"/>
                <a:gd name="connsiteX338" fmla="*/ 969689 w 2485572"/>
                <a:gd name="connsiteY338" fmla="*/ 61635 h 2538970"/>
                <a:gd name="connsiteX339" fmla="*/ 972529 w 2485572"/>
                <a:gd name="connsiteY339" fmla="*/ 64475 h 2538970"/>
                <a:gd name="connsiteX340" fmla="*/ 977925 w 2485572"/>
                <a:gd name="connsiteY340" fmla="*/ 67316 h 2538970"/>
                <a:gd name="connsiteX341" fmla="*/ 1011725 w 2485572"/>
                <a:gd name="connsiteY341" fmla="*/ 67316 h 2538970"/>
                <a:gd name="connsiteX342" fmla="*/ 1031324 w 2485572"/>
                <a:gd name="connsiteY342" fmla="*/ 64475 h 2538970"/>
                <a:gd name="connsiteX343" fmla="*/ 1042401 w 2485572"/>
                <a:gd name="connsiteY343" fmla="*/ 64475 h 2538970"/>
                <a:gd name="connsiteX344" fmla="*/ 1104036 w 2485572"/>
                <a:gd name="connsiteY344" fmla="*/ 70156 h 2538970"/>
                <a:gd name="connsiteX345" fmla="*/ 1109717 w 2485572"/>
                <a:gd name="connsiteY345" fmla="*/ 75837 h 2538970"/>
                <a:gd name="connsiteX346" fmla="*/ 1118238 w 2485572"/>
                <a:gd name="connsiteY346" fmla="*/ 81233 h 2538970"/>
                <a:gd name="connsiteX347" fmla="*/ 1121078 w 2485572"/>
                <a:gd name="connsiteY347" fmla="*/ 84074 h 2538970"/>
                <a:gd name="connsiteX348" fmla="*/ 1143517 w 2485572"/>
                <a:gd name="connsiteY348" fmla="*/ 95435 h 2538970"/>
                <a:gd name="connsiteX349" fmla="*/ 1151754 w 2485572"/>
                <a:gd name="connsiteY349" fmla="*/ 100832 h 2538970"/>
                <a:gd name="connsiteX350" fmla="*/ 1171352 w 2485572"/>
                <a:gd name="connsiteY350" fmla="*/ 100832 h 2538970"/>
                <a:gd name="connsiteX351" fmla="*/ 1174192 w 2485572"/>
                <a:gd name="connsiteY351" fmla="*/ 98275 h 2538970"/>
                <a:gd name="connsiteX352" fmla="*/ 1188110 w 2485572"/>
                <a:gd name="connsiteY352" fmla="*/ 89754 h 2538970"/>
                <a:gd name="connsiteX353" fmla="*/ 1193791 w 2485572"/>
                <a:gd name="connsiteY353" fmla="*/ 84074 h 2538970"/>
                <a:gd name="connsiteX354" fmla="*/ 1238668 w 2485572"/>
                <a:gd name="connsiteY354" fmla="*/ 75837 h 2538970"/>
                <a:gd name="connsiteX355" fmla="*/ 1244348 w 2485572"/>
                <a:gd name="connsiteY355" fmla="*/ 78677 h 2538970"/>
                <a:gd name="connsiteX356" fmla="*/ 1272184 w 2485572"/>
                <a:gd name="connsiteY356" fmla="*/ 75837 h 2538970"/>
                <a:gd name="connsiteX357" fmla="*/ 1280705 w 2485572"/>
                <a:gd name="connsiteY357" fmla="*/ 72996 h 2538970"/>
                <a:gd name="connsiteX358" fmla="*/ 1286385 w 2485572"/>
                <a:gd name="connsiteY358" fmla="*/ 72996 h 2538970"/>
                <a:gd name="connsiteX359" fmla="*/ 1348020 w 2485572"/>
                <a:gd name="connsiteY359" fmla="*/ 50558 h 2538970"/>
                <a:gd name="connsiteX360" fmla="*/ 1350861 w 2485572"/>
                <a:gd name="connsiteY360" fmla="*/ 50558 h 2538970"/>
                <a:gd name="connsiteX361" fmla="*/ 1392898 w 2485572"/>
                <a:gd name="connsiteY361" fmla="*/ 39197 h 2538970"/>
                <a:gd name="connsiteX362" fmla="*/ 1406815 w 2485572"/>
                <a:gd name="connsiteY362" fmla="*/ 39197 h 2538970"/>
                <a:gd name="connsiteX363" fmla="*/ 1459929 w 2485572"/>
                <a:gd name="connsiteY363" fmla="*/ 36640 h 2538970"/>
                <a:gd name="connsiteX364" fmla="*/ 1468450 w 2485572"/>
                <a:gd name="connsiteY364" fmla="*/ 36640 h 2538970"/>
                <a:gd name="connsiteX365" fmla="*/ 1474131 w 2485572"/>
                <a:gd name="connsiteY365" fmla="*/ 33800 h 2538970"/>
                <a:gd name="connsiteX366" fmla="*/ 1479528 w 2485572"/>
                <a:gd name="connsiteY366" fmla="*/ 30960 h 2538970"/>
                <a:gd name="connsiteX367" fmla="*/ 1485208 w 2485572"/>
                <a:gd name="connsiteY367" fmla="*/ 30960 h 2538970"/>
                <a:gd name="connsiteX368" fmla="*/ 1544003 w 2485572"/>
                <a:gd name="connsiteY368" fmla="*/ 16758 h 2538970"/>
                <a:gd name="connsiteX369" fmla="*/ 1549684 w 2485572"/>
                <a:gd name="connsiteY369" fmla="*/ 14202 h 2538970"/>
                <a:gd name="connsiteX370" fmla="*/ 1555364 w 2485572"/>
                <a:gd name="connsiteY370" fmla="*/ 14202 h 2538970"/>
                <a:gd name="connsiteX371" fmla="*/ 1563601 w 2485572"/>
                <a:gd name="connsiteY371" fmla="*/ 11361 h 2538970"/>
                <a:gd name="connsiteX372" fmla="*/ 1614159 w 2485572"/>
                <a:gd name="connsiteY372" fmla="*/ 22439 h 2538970"/>
                <a:gd name="connsiteX373" fmla="*/ 1619840 w 2485572"/>
                <a:gd name="connsiteY373" fmla="*/ 19598 h 2538970"/>
                <a:gd name="connsiteX374" fmla="*/ 1630917 w 2485572"/>
                <a:gd name="connsiteY374" fmla="*/ 16758 h 2538970"/>
                <a:gd name="connsiteX375" fmla="*/ 1645119 w 2485572"/>
                <a:gd name="connsiteY375" fmla="*/ 8521 h 2538970"/>
                <a:gd name="connsiteX376" fmla="*/ 1653356 w 2485572"/>
                <a:gd name="connsiteY376" fmla="*/ 5681 h 2538970"/>
                <a:gd name="connsiteX377" fmla="*/ 1689712 w 2485572"/>
                <a:gd name="connsiteY377" fmla="*/ 0 h 2538970"/>
                <a:gd name="connsiteX378" fmla="*/ 1698233 w 2485572"/>
                <a:gd name="connsiteY378" fmla="*/ 11361 h 2538970"/>
                <a:gd name="connsiteX379" fmla="*/ 1703914 w 2485572"/>
                <a:gd name="connsiteY379" fmla="*/ 14202 h 2538970"/>
                <a:gd name="connsiteX380" fmla="*/ 1709310 w 2485572"/>
                <a:gd name="connsiteY380" fmla="*/ 16758 h 2538970"/>
                <a:gd name="connsiteX381" fmla="*/ 1717831 w 2485572"/>
                <a:gd name="connsiteY381" fmla="*/ 16758 h 2538970"/>
                <a:gd name="connsiteX382" fmla="*/ 1757028 w 2485572"/>
                <a:gd name="connsiteY382" fmla="*/ 22439 h 2538970"/>
                <a:gd name="connsiteX383" fmla="*/ 1762708 w 2485572"/>
                <a:gd name="connsiteY383" fmla="*/ 25279 h 2538970"/>
                <a:gd name="connsiteX384" fmla="*/ 1768389 w 2485572"/>
                <a:gd name="connsiteY384" fmla="*/ 25279 h 2538970"/>
                <a:gd name="connsiteX385" fmla="*/ 1787987 w 2485572"/>
                <a:gd name="connsiteY385" fmla="*/ 33800 h 2538970"/>
                <a:gd name="connsiteX386" fmla="*/ 1793384 w 2485572"/>
                <a:gd name="connsiteY386" fmla="*/ 33800 h 2538970"/>
                <a:gd name="connsiteX387" fmla="*/ 1801905 w 2485572"/>
                <a:gd name="connsiteY387" fmla="*/ 36640 h 2538970"/>
                <a:gd name="connsiteX388" fmla="*/ 1835421 w 2485572"/>
                <a:gd name="connsiteY388" fmla="*/ 42037 h 2538970"/>
                <a:gd name="connsiteX389" fmla="*/ 1891659 w 2485572"/>
                <a:gd name="connsiteY389" fmla="*/ 61635 h 2538970"/>
                <a:gd name="connsiteX390" fmla="*/ 1897340 w 2485572"/>
                <a:gd name="connsiteY390" fmla="*/ 64475 h 2538970"/>
                <a:gd name="connsiteX391" fmla="*/ 1899896 w 2485572"/>
                <a:gd name="connsiteY391" fmla="*/ 67316 h 2538970"/>
                <a:gd name="connsiteX392" fmla="*/ 1944774 w 2485572"/>
                <a:gd name="connsiteY392" fmla="*/ 123270 h 2538970"/>
                <a:gd name="connsiteX393" fmla="*/ 1947614 w 2485572"/>
                <a:gd name="connsiteY393" fmla="*/ 128951 h 2538970"/>
                <a:gd name="connsiteX394" fmla="*/ 1950454 w 2485572"/>
                <a:gd name="connsiteY394" fmla="*/ 131791 h 2538970"/>
                <a:gd name="connsiteX395" fmla="*/ 1956135 w 2485572"/>
                <a:gd name="connsiteY395" fmla="*/ 140312 h 2538970"/>
                <a:gd name="connsiteX396" fmla="*/ 1958975 w 2485572"/>
                <a:gd name="connsiteY396" fmla="*/ 145709 h 2538970"/>
                <a:gd name="connsiteX397" fmla="*/ 1961532 w 2485572"/>
                <a:gd name="connsiteY397" fmla="*/ 154230 h 2538970"/>
                <a:gd name="connsiteX398" fmla="*/ 1998172 w 2485572"/>
                <a:gd name="connsiteY398" fmla="*/ 204788 h 2538970"/>
                <a:gd name="connsiteX399" fmla="*/ 2003569 w 2485572"/>
                <a:gd name="connsiteY399" fmla="*/ 207344 h 2538970"/>
                <a:gd name="connsiteX400" fmla="*/ 2009249 w 2485572"/>
                <a:gd name="connsiteY400" fmla="*/ 210184 h 2538970"/>
                <a:gd name="connsiteX401" fmla="*/ 2017770 w 2485572"/>
                <a:gd name="connsiteY401" fmla="*/ 210184 h 2538970"/>
                <a:gd name="connsiteX402" fmla="*/ 2026007 w 2485572"/>
                <a:gd name="connsiteY402" fmla="*/ 213025 h 2538970"/>
                <a:gd name="connsiteX403" fmla="*/ 2037368 w 2485572"/>
                <a:gd name="connsiteY403" fmla="*/ 215865 h 2538970"/>
                <a:gd name="connsiteX404" fmla="*/ 2099003 w 2485572"/>
                <a:gd name="connsiteY404" fmla="*/ 221546 h 2538970"/>
                <a:gd name="connsiteX405" fmla="*/ 2104684 w 2485572"/>
                <a:gd name="connsiteY405" fmla="*/ 224386 h 2538970"/>
                <a:gd name="connsiteX406" fmla="*/ 2112921 w 2485572"/>
                <a:gd name="connsiteY406" fmla="*/ 224386 h 2538970"/>
                <a:gd name="connsiteX407" fmla="*/ 2124283 w 2485572"/>
                <a:gd name="connsiteY407" fmla="*/ 229783 h 2538970"/>
                <a:gd name="connsiteX408" fmla="*/ 2177397 w 2485572"/>
                <a:gd name="connsiteY408" fmla="*/ 229783 h 2538970"/>
                <a:gd name="connsiteX409" fmla="*/ 2185918 w 2485572"/>
                <a:gd name="connsiteY409" fmla="*/ 232623 h 2538970"/>
                <a:gd name="connsiteX410" fmla="*/ 2213753 w 2485572"/>
                <a:gd name="connsiteY410" fmla="*/ 226942 h 2538970"/>
                <a:gd name="connsiteX411" fmla="*/ 2219434 w 2485572"/>
                <a:gd name="connsiteY411" fmla="*/ 224386 h 2538970"/>
                <a:gd name="connsiteX412" fmla="*/ 2241872 w 2485572"/>
                <a:gd name="connsiteY412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5388 w 2485572"/>
                <a:gd name="connsiteY70" fmla="*/ 2272832 h 2538970"/>
                <a:gd name="connsiteX71" fmla="*/ 2269991 w 2485572"/>
                <a:gd name="connsiteY71" fmla="*/ 2312028 h 2538970"/>
                <a:gd name="connsiteX72" fmla="*/ 2269991 w 2485572"/>
                <a:gd name="connsiteY72" fmla="*/ 2317709 h 2538970"/>
                <a:gd name="connsiteX73" fmla="*/ 2278228 w 2485572"/>
                <a:gd name="connsiteY73" fmla="*/ 2345544 h 2538970"/>
                <a:gd name="connsiteX74" fmla="*/ 2281069 w 2485572"/>
                <a:gd name="connsiteY74" fmla="*/ 2354065 h 2538970"/>
                <a:gd name="connsiteX75" fmla="*/ 2283909 w 2485572"/>
                <a:gd name="connsiteY75" fmla="*/ 2356905 h 2538970"/>
                <a:gd name="connsiteX76" fmla="*/ 2289590 w 2485572"/>
                <a:gd name="connsiteY76" fmla="*/ 2365142 h 2538970"/>
                <a:gd name="connsiteX77" fmla="*/ 2278228 w 2485572"/>
                <a:gd name="connsiteY77" fmla="*/ 2396102 h 2538970"/>
                <a:gd name="connsiteX78" fmla="*/ 2275388 w 2485572"/>
                <a:gd name="connsiteY78" fmla="*/ 2401782 h 2538970"/>
                <a:gd name="connsiteX79" fmla="*/ 2258630 w 2485572"/>
                <a:gd name="connsiteY79" fmla="*/ 2429618 h 2538970"/>
                <a:gd name="connsiteX80" fmla="*/ 2255790 w 2485572"/>
                <a:gd name="connsiteY80" fmla="*/ 2435298 h 2538970"/>
                <a:gd name="connsiteX81" fmla="*/ 2253233 w 2485572"/>
                <a:gd name="connsiteY81" fmla="*/ 2463418 h 2538970"/>
                <a:gd name="connsiteX82" fmla="*/ 2258630 w 2485572"/>
                <a:gd name="connsiteY82" fmla="*/ 2483016 h 2538970"/>
                <a:gd name="connsiteX83" fmla="*/ 2258630 w 2485572"/>
                <a:gd name="connsiteY83" fmla="*/ 2488413 h 2538970"/>
                <a:gd name="connsiteX84" fmla="*/ 2239032 w 2485572"/>
                <a:gd name="connsiteY84" fmla="*/ 2513691 h 2538970"/>
                <a:gd name="connsiteX85" fmla="*/ 2236191 w 2485572"/>
                <a:gd name="connsiteY85" fmla="*/ 2522213 h 2538970"/>
                <a:gd name="connsiteX86" fmla="*/ 2225114 w 2485572"/>
                <a:gd name="connsiteY86" fmla="*/ 2538970 h 2538970"/>
                <a:gd name="connsiteX87" fmla="*/ 2216593 w 2485572"/>
                <a:gd name="connsiteY87" fmla="*/ 2538970 h 2538970"/>
                <a:gd name="connsiteX88" fmla="*/ 2191314 w 2485572"/>
                <a:gd name="connsiteY88" fmla="*/ 2530449 h 2538970"/>
                <a:gd name="connsiteX89" fmla="*/ 2185918 w 2485572"/>
                <a:gd name="connsiteY89" fmla="*/ 2525053 h 2538970"/>
                <a:gd name="connsiteX90" fmla="*/ 2174556 w 2485572"/>
                <a:gd name="connsiteY90" fmla="*/ 2502614 h 2538970"/>
                <a:gd name="connsiteX91" fmla="*/ 2154958 w 2485572"/>
                <a:gd name="connsiteY91" fmla="*/ 2480175 h 2538970"/>
                <a:gd name="connsiteX92" fmla="*/ 2154958 w 2485572"/>
                <a:gd name="connsiteY92" fmla="*/ 2471655 h 2538970"/>
                <a:gd name="connsiteX93" fmla="*/ 2152118 w 2485572"/>
                <a:gd name="connsiteY93" fmla="*/ 2452056 h 2538970"/>
                <a:gd name="connsiteX94" fmla="*/ 2143881 w 2485572"/>
                <a:gd name="connsiteY94" fmla="*/ 2418540 h 2538970"/>
                <a:gd name="connsiteX95" fmla="*/ 2143881 w 2485572"/>
                <a:gd name="connsiteY95" fmla="*/ 2415700 h 2538970"/>
                <a:gd name="connsiteX96" fmla="*/ 2138200 w 2485572"/>
                <a:gd name="connsiteY96" fmla="*/ 2396102 h 2538970"/>
                <a:gd name="connsiteX97" fmla="*/ 2135360 w 2485572"/>
                <a:gd name="connsiteY97" fmla="*/ 2393261 h 2538970"/>
                <a:gd name="connsiteX98" fmla="*/ 2129679 w 2485572"/>
                <a:gd name="connsiteY98" fmla="*/ 2390421 h 2538970"/>
                <a:gd name="connsiteX99" fmla="*/ 2099003 w 2485572"/>
                <a:gd name="connsiteY99" fmla="*/ 2387581 h 2538970"/>
                <a:gd name="connsiteX100" fmla="*/ 2087642 w 2485572"/>
                <a:gd name="connsiteY100" fmla="*/ 2384740 h 2538970"/>
                <a:gd name="connsiteX101" fmla="*/ 2070884 w 2485572"/>
                <a:gd name="connsiteY101" fmla="*/ 2376504 h 2538970"/>
                <a:gd name="connsiteX102" fmla="*/ 2068044 w 2485572"/>
                <a:gd name="connsiteY102" fmla="*/ 2370823 h 2538970"/>
                <a:gd name="connsiteX103" fmla="*/ 2051286 w 2485572"/>
                <a:gd name="connsiteY103" fmla="*/ 2354065 h 2538970"/>
                <a:gd name="connsiteX104" fmla="*/ 2048446 w 2485572"/>
                <a:gd name="connsiteY104" fmla="*/ 2348384 h 2538970"/>
                <a:gd name="connsiteX105" fmla="*/ 2043049 w 2485572"/>
                <a:gd name="connsiteY105" fmla="*/ 2325946 h 2538970"/>
                <a:gd name="connsiteX106" fmla="*/ 2014930 w 2485572"/>
                <a:gd name="connsiteY106" fmla="*/ 2300667 h 2538970"/>
                <a:gd name="connsiteX107" fmla="*/ 1986810 w 2485572"/>
                <a:gd name="connsiteY107" fmla="*/ 2300667 h 2538970"/>
                <a:gd name="connsiteX108" fmla="*/ 1956135 w 2485572"/>
                <a:gd name="connsiteY108" fmla="*/ 2303507 h 2538970"/>
                <a:gd name="connsiteX109" fmla="*/ 1950454 w 2485572"/>
                <a:gd name="connsiteY109" fmla="*/ 2300667 h 2538970"/>
                <a:gd name="connsiteX110" fmla="*/ 1928016 w 2485572"/>
                <a:gd name="connsiteY110" fmla="*/ 2278512 h 2538970"/>
                <a:gd name="connsiteX111" fmla="*/ 1925175 w 2485572"/>
                <a:gd name="connsiteY111" fmla="*/ 2272832 h 2538970"/>
                <a:gd name="connsiteX112" fmla="*/ 1885979 w 2485572"/>
                <a:gd name="connsiteY112" fmla="*/ 2261470 h 2538970"/>
                <a:gd name="connsiteX113" fmla="*/ 1872061 w 2485572"/>
                <a:gd name="connsiteY113" fmla="*/ 2222273 h 2538970"/>
                <a:gd name="connsiteX114" fmla="*/ 1869221 w 2485572"/>
                <a:gd name="connsiteY114" fmla="*/ 2194438 h 2538970"/>
                <a:gd name="connsiteX115" fmla="*/ 1869221 w 2485572"/>
                <a:gd name="connsiteY115" fmla="*/ 2185917 h 2538970"/>
                <a:gd name="connsiteX116" fmla="*/ 1863540 w 2485572"/>
                <a:gd name="connsiteY116" fmla="*/ 2163479 h 2538970"/>
                <a:gd name="connsiteX117" fmla="*/ 1860700 w 2485572"/>
                <a:gd name="connsiteY117" fmla="*/ 2154958 h 2538970"/>
                <a:gd name="connsiteX118" fmla="*/ 1855303 w 2485572"/>
                <a:gd name="connsiteY118" fmla="*/ 2152402 h 2538970"/>
                <a:gd name="connsiteX119" fmla="*/ 1813266 w 2485572"/>
                <a:gd name="connsiteY119" fmla="*/ 2166319 h 2538970"/>
                <a:gd name="connsiteX120" fmla="*/ 1810426 w 2485572"/>
                <a:gd name="connsiteY120" fmla="*/ 2177397 h 2538970"/>
                <a:gd name="connsiteX121" fmla="*/ 1818663 w 2485572"/>
                <a:gd name="connsiteY121" fmla="*/ 2194438 h 2538970"/>
                <a:gd name="connsiteX122" fmla="*/ 1818663 w 2485572"/>
                <a:gd name="connsiteY122" fmla="*/ 2211196 h 2538970"/>
                <a:gd name="connsiteX123" fmla="*/ 1813266 w 2485572"/>
                <a:gd name="connsiteY123" fmla="*/ 2214037 h 2538970"/>
                <a:gd name="connsiteX124" fmla="*/ 1776626 w 2485572"/>
                <a:gd name="connsiteY124" fmla="*/ 2208356 h 2538970"/>
                <a:gd name="connsiteX125" fmla="*/ 1771230 w 2485572"/>
                <a:gd name="connsiteY125" fmla="*/ 2205516 h 2538970"/>
                <a:gd name="connsiteX126" fmla="*/ 1762708 w 2485572"/>
                <a:gd name="connsiteY126" fmla="*/ 2202676 h 2538970"/>
                <a:gd name="connsiteX127" fmla="*/ 1748791 w 2485572"/>
                <a:gd name="connsiteY127" fmla="*/ 2202676 h 2538970"/>
                <a:gd name="connsiteX128" fmla="*/ 1740270 w 2485572"/>
                <a:gd name="connsiteY128" fmla="*/ 2194438 h 2538970"/>
                <a:gd name="connsiteX129" fmla="*/ 1731749 w 2485572"/>
                <a:gd name="connsiteY129" fmla="*/ 2188758 h 2538970"/>
                <a:gd name="connsiteX130" fmla="*/ 1723512 w 2485572"/>
                <a:gd name="connsiteY130" fmla="*/ 2174556 h 2538970"/>
                <a:gd name="connsiteX131" fmla="*/ 1703914 w 2485572"/>
                <a:gd name="connsiteY131" fmla="*/ 2169159 h 2538970"/>
                <a:gd name="connsiteX132" fmla="*/ 1698233 w 2485572"/>
                <a:gd name="connsiteY132" fmla="*/ 2166319 h 2538970"/>
                <a:gd name="connsiteX133" fmla="*/ 1692552 w 2485572"/>
                <a:gd name="connsiteY133" fmla="*/ 2163479 h 2538970"/>
                <a:gd name="connsiteX134" fmla="*/ 1656196 w 2485572"/>
                <a:gd name="connsiteY134" fmla="*/ 2160638 h 2538970"/>
                <a:gd name="connsiteX135" fmla="*/ 1647675 w 2485572"/>
                <a:gd name="connsiteY135" fmla="*/ 2163479 h 2538970"/>
                <a:gd name="connsiteX136" fmla="*/ 1605638 w 2485572"/>
                <a:gd name="connsiteY136" fmla="*/ 2169159 h 2538970"/>
                <a:gd name="connsiteX137" fmla="*/ 1600242 w 2485572"/>
                <a:gd name="connsiteY137" fmla="*/ 2169159 h 2538970"/>
                <a:gd name="connsiteX138" fmla="*/ 1566442 w 2485572"/>
                <a:gd name="connsiteY138" fmla="*/ 2146721 h 2538970"/>
                <a:gd name="connsiteX139" fmla="*/ 1563601 w 2485572"/>
                <a:gd name="connsiteY139" fmla="*/ 2143881 h 2538970"/>
                <a:gd name="connsiteX140" fmla="*/ 1561045 w 2485572"/>
                <a:gd name="connsiteY140" fmla="*/ 2141040 h 2538970"/>
                <a:gd name="connsiteX141" fmla="*/ 1541447 w 2485572"/>
                <a:gd name="connsiteY141" fmla="*/ 2112921 h 2538970"/>
                <a:gd name="connsiteX142" fmla="*/ 1535766 w 2485572"/>
                <a:gd name="connsiteY142" fmla="*/ 2107524 h 2538970"/>
                <a:gd name="connsiteX143" fmla="*/ 1501966 w 2485572"/>
                <a:gd name="connsiteY143" fmla="*/ 2090482 h 2538970"/>
                <a:gd name="connsiteX144" fmla="*/ 1496570 w 2485572"/>
                <a:gd name="connsiteY144" fmla="*/ 2087926 h 2538970"/>
                <a:gd name="connsiteX145" fmla="*/ 1493729 w 2485572"/>
                <a:gd name="connsiteY145" fmla="*/ 2085086 h 2538970"/>
                <a:gd name="connsiteX146" fmla="*/ 1488049 w 2485572"/>
                <a:gd name="connsiteY146" fmla="*/ 2082245 h 2538970"/>
                <a:gd name="connsiteX147" fmla="*/ 1426413 w 2485572"/>
                <a:gd name="connsiteY147" fmla="*/ 2059807 h 2538970"/>
                <a:gd name="connsiteX148" fmla="*/ 1364778 w 2485572"/>
                <a:gd name="connsiteY148" fmla="*/ 2056966 h 2538970"/>
                <a:gd name="connsiteX149" fmla="*/ 1336659 w 2485572"/>
                <a:gd name="connsiteY149" fmla="*/ 2048445 h 2538970"/>
                <a:gd name="connsiteX150" fmla="*/ 1311380 w 2485572"/>
                <a:gd name="connsiteY150" fmla="*/ 2034528 h 2538970"/>
                <a:gd name="connsiteX151" fmla="*/ 1305983 w 2485572"/>
                <a:gd name="connsiteY151" fmla="*/ 2031688 h 2538970"/>
                <a:gd name="connsiteX152" fmla="*/ 1303143 w 2485572"/>
                <a:gd name="connsiteY152" fmla="*/ 2026291 h 2538970"/>
                <a:gd name="connsiteX153" fmla="*/ 1300303 w 2485572"/>
                <a:gd name="connsiteY153" fmla="*/ 2023451 h 2538970"/>
                <a:gd name="connsiteX154" fmla="*/ 1266787 w 2485572"/>
                <a:gd name="connsiteY154" fmla="*/ 2006409 h 2538970"/>
                <a:gd name="connsiteX155" fmla="*/ 1255426 w 2485572"/>
                <a:gd name="connsiteY155" fmla="*/ 2006409 h 2538970"/>
                <a:gd name="connsiteX156" fmla="*/ 1238668 w 2485572"/>
                <a:gd name="connsiteY156" fmla="*/ 2001012 h 2538970"/>
                <a:gd name="connsiteX157" fmla="*/ 1232987 w 2485572"/>
                <a:gd name="connsiteY157" fmla="*/ 2001012 h 2538970"/>
                <a:gd name="connsiteX158" fmla="*/ 1216229 w 2485572"/>
                <a:gd name="connsiteY158" fmla="*/ 1995331 h 2538970"/>
                <a:gd name="connsiteX159" fmla="*/ 1213389 w 2485572"/>
                <a:gd name="connsiteY159" fmla="*/ 1992491 h 2538970"/>
                <a:gd name="connsiteX160" fmla="*/ 1185554 w 2485572"/>
                <a:gd name="connsiteY160" fmla="*/ 1984254 h 2538970"/>
                <a:gd name="connsiteX161" fmla="*/ 1179873 w 2485572"/>
                <a:gd name="connsiteY161" fmla="*/ 1984254 h 2538970"/>
                <a:gd name="connsiteX162" fmla="*/ 1157434 w 2485572"/>
                <a:gd name="connsiteY162" fmla="*/ 1981414 h 2538970"/>
                <a:gd name="connsiteX163" fmla="*/ 1109717 w 2485572"/>
                <a:gd name="connsiteY163" fmla="*/ 1947614 h 2538970"/>
                <a:gd name="connsiteX164" fmla="*/ 1098639 w 2485572"/>
                <a:gd name="connsiteY164" fmla="*/ 1944774 h 2538970"/>
                <a:gd name="connsiteX165" fmla="*/ 1067680 w 2485572"/>
                <a:gd name="connsiteY165" fmla="*/ 1919779 h 2538970"/>
                <a:gd name="connsiteX166" fmla="*/ 1056603 w 2485572"/>
                <a:gd name="connsiteY166" fmla="*/ 1888819 h 2538970"/>
                <a:gd name="connsiteX167" fmla="*/ 1053762 w 2485572"/>
                <a:gd name="connsiteY167" fmla="*/ 1880298 h 2538970"/>
                <a:gd name="connsiteX168" fmla="*/ 1022803 w 2485572"/>
                <a:gd name="connsiteY168" fmla="*/ 1860700 h 2538970"/>
                <a:gd name="connsiteX169" fmla="*/ 1019962 w 2485572"/>
                <a:gd name="connsiteY169" fmla="*/ 1858143 h 2538970"/>
                <a:gd name="connsiteX170" fmla="*/ 1006045 w 2485572"/>
                <a:gd name="connsiteY170" fmla="*/ 1824343 h 2538970"/>
                <a:gd name="connsiteX171" fmla="*/ 1006045 w 2485572"/>
                <a:gd name="connsiteY171" fmla="*/ 1813266 h 2538970"/>
                <a:gd name="connsiteX172" fmla="*/ 1011725 w 2485572"/>
                <a:gd name="connsiteY172" fmla="*/ 1793668 h 2538970"/>
                <a:gd name="connsiteX173" fmla="*/ 1019962 w 2485572"/>
                <a:gd name="connsiteY173" fmla="*/ 1768389 h 2538970"/>
                <a:gd name="connsiteX174" fmla="*/ 1025643 w 2485572"/>
                <a:gd name="connsiteY174" fmla="*/ 1737429 h 2538970"/>
                <a:gd name="connsiteX175" fmla="*/ 1025643 w 2485572"/>
                <a:gd name="connsiteY175" fmla="*/ 1723512 h 2538970"/>
                <a:gd name="connsiteX176" fmla="*/ 1019962 w 2485572"/>
                <a:gd name="connsiteY176" fmla="*/ 1720671 h 2538970"/>
                <a:gd name="connsiteX177" fmla="*/ 1014566 w 2485572"/>
                <a:gd name="connsiteY177" fmla="*/ 1712435 h 2538970"/>
                <a:gd name="connsiteX178" fmla="*/ 1011725 w 2485572"/>
                <a:gd name="connsiteY178" fmla="*/ 1709594 h 2538970"/>
                <a:gd name="connsiteX179" fmla="*/ 983606 w 2485572"/>
                <a:gd name="connsiteY179" fmla="*/ 1692552 h 2538970"/>
                <a:gd name="connsiteX180" fmla="*/ 977925 w 2485572"/>
                <a:gd name="connsiteY180" fmla="*/ 1692552 h 2538970"/>
                <a:gd name="connsiteX181" fmla="*/ 950090 w 2485572"/>
                <a:gd name="connsiteY181" fmla="*/ 1653356 h 2538970"/>
                <a:gd name="connsiteX182" fmla="*/ 950090 w 2485572"/>
                <a:gd name="connsiteY182" fmla="*/ 1639438 h 2538970"/>
                <a:gd name="connsiteX183" fmla="*/ 952931 w 2485572"/>
                <a:gd name="connsiteY183" fmla="*/ 1636598 h 2538970"/>
                <a:gd name="connsiteX184" fmla="*/ 975369 w 2485572"/>
                <a:gd name="connsiteY184" fmla="*/ 1597401 h 2538970"/>
                <a:gd name="connsiteX185" fmla="*/ 980766 w 2485572"/>
                <a:gd name="connsiteY185" fmla="*/ 1591721 h 2538970"/>
                <a:gd name="connsiteX186" fmla="*/ 1017406 w 2485572"/>
                <a:gd name="connsiteY186" fmla="*/ 1561045 h 2538970"/>
                <a:gd name="connsiteX187" fmla="*/ 1022803 w 2485572"/>
                <a:gd name="connsiteY187" fmla="*/ 1558205 h 2538970"/>
                <a:gd name="connsiteX188" fmla="*/ 1025643 w 2485572"/>
                <a:gd name="connsiteY188" fmla="*/ 1555364 h 2538970"/>
                <a:gd name="connsiteX189" fmla="*/ 1031324 w 2485572"/>
                <a:gd name="connsiteY189" fmla="*/ 1549684 h 2538970"/>
                <a:gd name="connsiteX190" fmla="*/ 1293866 w 2485572"/>
                <a:gd name="connsiteY190" fmla="*/ 1680648 h 2538970"/>
                <a:gd name="connsiteX191" fmla="*/ 1455791 w 2485572"/>
                <a:gd name="connsiteY191" fmla="*/ 1685410 h 2538970"/>
                <a:gd name="connsiteX192" fmla="*/ 1289417 w 2485572"/>
                <a:gd name="connsiteY192" fmla="*/ 1536685 h 2538970"/>
                <a:gd name="connsiteX193" fmla="*/ 1061999 w 2485572"/>
                <a:gd name="connsiteY193" fmla="*/ 1465610 h 2538970"/>
                <a:gd name="connsiteX194" fmla="*/ 1061999 w 2485572"/>
                <a:gd name="connsiteY194" fmla="*/ 1429254 h 2538970"/>
                <a:gd name="connsiteX195" fmla="*/ 1048082 w 2485572"/>
                <a:gd name="connsiteY195" fmla="*/ 1403975 h 2538970"/>
                <a:gd name="connsiteX196" fmla="*/ 1022803 w 2485572"/>
                <a:gd name="connsiteY196" fmla="*/ 1387217 h 2538970"/>
                <a:gd name="connsiteX197" fmla="*/ 1011725 w 2485572"/>
                <a:gd name="connsiteY197" fmla="*/ 1381536 h 2538970"/>
                <a:gd name="connsiteX198" fmla="*/ 1000364 w 2485572"/>
                <a:gd name="connsiteY198" fmla="*/ 1381536 h 2538970"/>
                <a:gd name="connsiteX199" fmla="*/ 961167 w 2485572"/>
                <a:gd name="connsiteY199" fmla="*/ 1376140 h 2538970"/>
                <a:gd name="connsiteX200" fmla="*/ 924811 w 2485572"/>
                <a:gd name="connsiteY200" fmla="*/ 1367618 h 2538970"/>
                <a:gd name="connsiteX201" fmla="*/ 919131 w 2485572"/>
                <a:gd name="connsiteY201" fmla="*/ 1367618 h 2538970"/>
                <a:gd name="connsiteX202" fmla="*/ 913450 w 2485572"/>
                <a:gd name="connsiteY202" fmla="*/ 1364778 h 2538970"/>
                <a:gd name="connsiteX203" fmla="*/ 908053 w 2485572"/>
                <a:gd name="connsiteY203" fmla="*/ 1364778 h 2538970"/>
                <a:gd name="connsiteX204" fmla="*/ 877094 w 2485572"/>
                <a:gd name="connsiteY204" fmla="*/ 1381536 h 2538970"/>
                <a:gd name="connsiteX205" fmla="*/ 868857 w 2485572"/>
                <a:gd name="connsiteY205" fmla="*/ 1390057 h 2538970"/>
                <a:gd name="connsiteX206" fmla="*/ 835057 w 2485572"/>
                <a:gd name="connsiteY206" fmla="*/ 1434934 h 2538970"/>
                <a:gd name="connsiteX207" fmla="*/ 832217 w 2485572"/>
                <a:gd name="connsiteY207" fmla="*/ 1440331 h 2538970"/>
                <a:gd name="connsiteX208" fmla="*/ 832217 w 2485572"/>
                <a:gd name="connsiteY208" fmla="*/ 1446012 h 2538970"/>
                <a:gd name="connsiteX209" fmla="*/ 767741 w 2485572"/>
                <a:gd name="connsiteY209" fmla="*/ 1513327 h 2538970"/>
                <a:gd name="connsiteX210" fmla="*/ 711787 w 2485572"/>
                <a:gd name="connsiteY210" fmla="*/ 1535766 h 2538970"/>
                <a:gd name="connsiteX211" fmla="*/ 686508 w 2485572"/>
                <a:gd name="connsiteY211" fmla="*/ 1541447 h 2538970"/>
                <a:gd name="connsiteX212" fmla="*/ 661513 w 2485572"/>
                <a:gd name="connsiteY212" fmla="*/ 1549684 h 2538970"/>
                <a:gd name="connsiteX213" fmla="*/ 658672 w 2485572"/>
                <a:gd name="connsiteY213" fmla="*/ 1552524 h 2538970"/>
                <a:gd name="connsiteX214" fmla="*/ 652992 w 2485572"/>
                <a:gd name="connsiteY214" fmla="*/ 1555364 h 2538970"/>
                <a:gd name="connsiteX215" fmla="*/ 624873 w 2485572"/>
                <a:gd name="connsiteY215" fmla="*/ 1561045 h 2538970"/>
                <a:gd name="connsiteX216" fmla="*/ 619476 w 2485572"/>
                <a:gd name="connsiteY216" fmla="*/ 1558205 h 2538970"/>
                <a:gd name="connsiteX217" fmla="*/ 616636 w 2485572"/>
                <a:gd name="connsiteY217" fmla="*/ 1555364 h 2538970"/>
                <a:gd name="connsiteX218" fmla="*/ 597037 w 2485572"/>
                <a:gd name="connsiteY218" fmla="*/ 1532926 h 2538970"/>
                <a:gd name="connsiteX219" fmla="*/ 594197 w 2485572"/>
                <a:gd name="connsiteY219" fmla="*/ 1521848 h 2538970"/>
                <a:gd name="connsiteX220" fmla="*/ 591357 w 2485572"/>
                <a:gd name="connsiteY220" fmla="*/ 1519008 h 2538970"/>
                <a:gd name="connsiteX221" fmla="*/ 566078 w 2485572"/>
                <a:gd name="connsiteY221" fmla="*/ 1482368 h 2538970"/>
                <a:gd name="connsiteX222" fmla="*/ 560397 w 2485572"/>
                <a:gd name="connsiteY222" fmla="*/ 1471291 h 2538970"/>
                <a:gd name="connsiteX223" fmla="*/ 555000 w 2485572"/>
                <a:gd name="connsiteY223" fmla="*/ 1465610 h 2538970"/>
                <a:gd name="connsiteX224" fmla="*/ 498762 w 2485572"/>
                <a:gd name="connsiteY224" fmla="*/ 1432094 h 2538970"/>
                <a:gd name="connsiteX225" fmla="*/ 490525 w 2485572"/>
                <a:gd name="connsiteY225" fmla="*/ 1429254 h 2538970"/>
                <a:gd name="connsiteX226" fmla="*/ 487685 w 2485572"/>
                <a:gd name="connsiteY226" fmla="*/ 1429254 h 2538970"/>
                <a:gd name="connsiteX227" fmla="*/ 462406 w 2485572"/>
                <a:gd name="connsiteY227" fmla="*/ 1426413 h 2538970"/>
                <a:gd name="connsiteX228" fmla="*/ 400770 w 2485572"/>
                <a:gd name="connsiteY228" fmla="*/ 1426413 h 2538970"/>
                <a:gd name="connsiteX229" fmla="*/ 392250 w 2485572"/>
                <a:gd name="connsiteY229" fmla="*/ 1423573 h 2538970"/>
                <a:gd name="connsiteX230" fmla="*/ 384013 w 2485572"/>
                <a:gd name="connsiteY230" fmla="*/ 1420733 h 2538970"/>
                <a:gd name="connsiteX231" fmla="*/ 375492 w 2485572"/>
                <a:gd name="connsiteY231" fmla="*/ 1420733 h 2538970"/>
                <a:gd name="connsiteX232" fmla="*/ 319537 w 2485572"/>
                <a:gd name="connsiteY232" fmla="*/ 1409655 h 2538970"/>
                <a:gd name="connsiteX233" fmla="*/ 313856 w 2485572"/>
                <a:gd name="connsiteY233" fmla="*/ 1406815 h 2538970"/>
                <a:gd name="connsiteX234" fmla="*/ 308176 w 2485572"/>
                <a:gd name="connsiteY234" fmla="*/ 1406815 h 2538970"/>
                <a:gd name="connsiteX235" fmla="*/ 297098 w 2485572"/>
                <a:gd name="connsiteY235" fmla="*/ 1401134 h 2538970"/>
                <a:gd name="connsiteX236" fmla="*/ 221546 w 2485572"/>
                <a:gd name="connsiteY236" fmla="*/ 1392898 h 2538970"/>
                <a:gd name="connsiteX237" fmla="*/ 213025 w 2485572"/>
                <a:gd name="connsiteY237" fmla="*/ 1392898 h 2538970"/>
                <a:gd name="connsiteX238" fmla="*/ 204504 w 2485572"/>
                <a:gd name="connsiteY238" fmla="*/ 1395738 h 2538970"/>
                <a:gd name="connsiteX239" fmla="*/ 154230 w 2485572"/>
                <a:gd name="connsiteY239" fmla="*/ 1406815 h 2538970"/>
                <a:gd name="connsiteX240" fmla="*/ 148549 w 2485572"/>
                <a:gd name="connsiteY240" fmla="*/ 1403975 h 2538970"/>
                <a:gd name="connsiteX241" fmla="*/ 137472 w 2485572"/>
                <a:gd name="connsiteY241" fmla="*/ 1398294 h 2538970"/>
                <a:gd name="connsiteX242" fmla="*/ 131791 w 2485572"/>
                <a:gd name="connsiteY242" fmla="*/ 1398294 h 2538970"/>
                <a:gd name="connsiteX243" fmla="*/ 67316 w 2485572"/>
                <a:gd name="connsiteY243" fmla="*/ 1418177 h 2538970"/>
                <a:gd name="connsiteX244" fmla="*/ 58795 w 2485572"/>
                <a:gd name="connsiteY244" fmla="*/ 1420733 h 2538970"/>
                <a:gd name="connsiteX245" fmla="*/ 50558 w 2485572"/>
                <a:gd name="connsiteY245" fmla="*/ 1423573 h 2538970"/>
                <a:gd name="connsiteX246" fmla="*/ 42037 w 2485572"/>
                <a:gd name="connsiteY246" fmla="*/ 1423573 h 2538970"/>
                <a:gd name="connsiteX247" fmla="*/ 5681 w 2485572"/>
                <a:gd name="connsiteY247" fmla="*/ 1432094 h 2538970"/>
                <a:gd name="connsiteX248" fmla="*/ 2840 w 2485572"/>
                <a:gd name="connsiteY248" fmla="*/ 1403975 h 2538970"/>
                <a:gd name="connsiteX249" fmla="*/ 0 w 2485572"/>
                <a:gd name="connsiteY249" fmla="*/ 1395738 h 2538970"/>
                <a:gd name="connsiteX250" fmla="*/ 5681 w 2485572"/>
                <a:gd name="connsiteY250" fmla="*/ 1373299 h 2538970"/>
                <a:gd name="connsiteX251" fmla="*/ 5681 w 2485572"/>
                <a:gd name="connsiteY251" fmla="*/ 1361938 h 2538970"/>
                <a:gd name="connsiteX252" fmla="*/ 11361 w 2485572"/>
                <a:gd name="connsiteY252" fmla="*/ 1345180 h 2538970"/>
                <a:gd name="connsiteX253" fmla="*/ 42037 w 2485572"/>
                <a:gd name="connsiteY253" fmla="*/ 1305983 h 2538970"/>
                <a:gd name="connsiteX254" fmla="*/ 47718 w 2485572"/>
                <a:gd name="connsiteY254" fmla="*/ 1294622 h 2538970"/>
                <a:gd name="connsiteX255" fmla="*/ 39197 w 2485572"/>
                <a:gd name="connsiteY255" fmla="*/ 1275024 h 2538970"/>
                <a:gd name="connsiteX256" fmla="*/ 33516 w 2485572"/>
                <a:gd name="connsiteY256" fmla="*/ 1269627 h 2538970"/>
                <a:gd name="connsiteX257" fmla="*/ 33516 w 2485572"/>
                <a:gd name="connsiteY257" fmla="*/ 1244348 h 2538970"/>
                <a:gd name="connsiteX258" fmla="*/ 64475 w 2485572"/>
                <a:gd name="connsiteY258" fmla="*/ 1213389 h 2538970"/>
                <a:gd name="connsiteX259" fmla="*/ 81233 w 2485572"/>
                <a:gd name="connsiteY259" fmla="*/ 1199471 h 2538970"/>
                <a:gd name="connsiteX260" fmla="*/ 86914 w 2485572"/>
                <a:gd name="connsiteY260" fmla="*/ 1190950 h 2538970"/>
                <a:gd name="connsiteX261" fmla="*/ 97991 w 2485572"/>
                <a:gd name="connsiteY261" fmla="*/ 1160275 h 2538970"/>
                <a:gd name="connsiteX262" fmla="*/ 95435 w 2485572"/>
                <a:gd name="connsiteY262" fmla="*/ 1151753 h 2538970"/>
                <a:gd name="connsiteX263" fmla="*/ 95435 w 2485572"/>
                <a:gd name="connsiteY263" fmla="*/ 1121078 h 2538970"/>
                <a:gd name="connsiteX264" fmla="*/ 100832 w 2485572"/>
                <a:gd name="connsiteY264" fmla="*/ 1112557 h 2538970"/>
                <a:gd name="connsiteX265" fmla="*/ 103672 w 2485572"/>
                <a:gd name="connsiteY265" fmla="*/ 1106876 h 2538970"/>
                <a:gd name="connsiteX266" fmla="*/ 154230 w 2485572"/>
                <a:gd name="connsiteY266" fmla="*/ 1070520 h 2538970"/>
                <a:gd name="connsiteX267" fmla="*/ 176668 w 2485572"/>
                <a:gd name="connsiteY267" fmla="*/ 1045241 h 2538970"/>
                <a:gd name="connsiteX268" fmla="*/ 176668 w 2485572"/>
                <a:gd name="connsiteY268" fmla="*/ 1037004 h 2538970"/>
                <a:gd name="connsiteX269" fmla="*/ 173828 w 2485572"/>
                <a:gd name="connsiteY269" fmla="*/ 1028483 h 2538970"/>
                <a:gd name="connsiteX270" fmla="*/ 157070 w 2485572"/>
                <a:gd name="connsiteY270" fmla="*/ 1008885 h 2538970"/>
                <a:gd name="connsiteX271" fmla="*/ 154230 w 2485572"/>
                <a:gd name="connsiteY271" fmla="*/ 1000648 h 2538970"/>
                <a:gd name="connsiteX272" fmla="*/ 157070 w 2485572"/>
                <a:gd name="connsiteY272" fmla="*/ 964008 h 2538970"/>
                <a:gd name="connsiteX273" fmla="*/ 154230 w 2485572"/>
                <a:gd name="connsiteY273" fmla="*/ 955771 h 2538970"/>
                <a:gd name="connsiteX274" fmla="*/ 126111 w 2485572"/>
                <a:gd name="connsiteY274" fmla="*/ 930492 h 2538970"/>
                <a:gd name="connsiteX275" fmla="*/ 112193 w 2485572"/>
                <a:gd name="connsiteY275" fmla="*/ 927652 h 2538970"/>
                <a:gd name="connsiteX276" fmla="*/ 109353 w 2485572"/>
                <a:gd name="connsiteY276" fmla="*/ 921971 h 2538970"/>
                <a:gd name="connsiteX277" fmla="*/ 109353 w 2485572"/>
                <a:gd name="connsiteY277" fmla="*/ 908053 h 2538970"/>
                <a:gd name="connsiteX278" fmla="*/ 117590 w 2485572"/>
                <a:gd name="connsiteY278" fmla="*/ 891295 h 2538970"/>
                <a:gd name="connsiteX279" fmla="*/ 123270 w 2485572"/>
                <a:gd name="connsiteY279" fmla="*/ 885615 h 2538970"/>
                <a:gd name="connsiteX280" fmla="*/ 148549 w 2485572"/>
                <a:gd name="connsiteY280" fmla="*/ 866016 h 2538970"/>
                <a:gd name="connsiteX281" fmla="*/ 128951 w 2485572"/>
                <a:gd name="connsiteY281" fmla="*/ 840738 h 2538970"/>
                <a:gd name="connsiteX282" fmla="*/ 126111 w 2485572"/>
                <a:gd name="connsiteY282" fmla="*/ 821139 h 2538970"/>
                <a:gd name="connsiteX283" fmla="*/ 140028 w 2485572"/>
                <a:gd name="connsiteY283" fmla="*/ 812618 h 2538970"/>
                <a:gd name="connsiteX284" fmla="*/ 142869 w 2485572"/>
                <a:gd name="connsiteY284" fmla="*/ 790464 h 2538970"/>
                <a:gd name="connsiteX285" fmla="*/ 154230 w 2485572"/>
                <a:gd name="connsiteY285" fmla="*/ 773422 h 2538970"/>
                <a:gd name="connsiteX286" fmla="*/ 157070 w 2485572"/>
                <a:gd name="connsiteY286" fmla="*/ 762344 h 2538970"/>
                <a:gd name="connsiteX287" fmla="*/ 157070 w 2485572"/>
                <a:gd name="connsiteY287" fmla="*/ 753824 h 2538970"/>
                <a:gd name="connsiteX288" fmla="*/ 145709 w 2485572"/>
                <a:gd name="connsiteY288" fmla="*/ 731385 h 2538970"/>
                <a:gd name="connsiteX289" fmla="*/ 145709 w 2485572"/>
                <a:gd name="connsiteY289" fmla="*/ 723148 h 2538970"/>
                <a:gd name="connsiteX290" fmla="*/ 159627 w 2485572"/>
                <a:gd name="connsiteY290" fmla="*/ 714627 h 2538970"/>
                <a:gd name="connsiteX291" fmla="*/ 204504 w 2485572"/>
                <a:gd name="connsiteY291" fmla="*/ 708946 h 2538970"/>
                <a:gd name="connsiteX292" fmla="*/ 232623 w 2485572"/>
                <a:gd name="connsiteY292" fmla="*/ 678271 h 2538970"/>
                <a:gd name="connsiteX293" fmla="*/ 232623 w 2485572"/>
                <a:gd name="connsiteY293" fmla="*/ 666909 h 2538970"/>
                <a:gd name="connsiteX294" fmla="*/ 215865 w 2485572"/>
                <a:gd name="connsiteY294" fmla="*/ 644755 h 2538970"/>
                <a:gd name="connsiteX295" fmla="*/ 218705 w 2485572"/>
                <a:gd name="connsiteY295" fmla="*/ 613795 h 2538970"/>
                <a:gd name="connsiteX296" fmla="*/ 241144 w 2485572"/>
                <a:gd name="connsiteY296" fmla="*/ 582836 h 2538970"/>
                <a:gd name="connsiteX297" fmla="*/ 252221 w 2485572"/>
                <a:gd name="connsiteY297" fmla="*/ 571758 h 2538970"/>
                <a:gd name="connsiteX298" fmla="*/ 285737 w 2485572"/>
                <a:gd name="connsiteY298" fmla="*/ 524041 h 2538970"/>
                <a:gd name="connsiteX299" fmla="*/ 291418 w 2485572"/>
                <a:gd name="connsiteY299" fmla="*/ 518644 h 2538970"/>
                <a:gd name="connsiteX300" fmla="*/ 322377 w 2485572"/>
                <a:gd name="connsiteY300" fmla="*/ 518644 h 2538970"/>
                <a:gd name="connsiteX301" fmla="*/ 333455 w 2485572"/>
                <a:gd name="connsiteY301" fmla="*/ 510123 h 2538970"/>
                <a:gd name="connsiteX302" fmla="*/ 341976 w 2485572"/>
                <a:gd name="connsiteY302" fmla="*/ 482004 h 2538970"/>
                <a:gd name="connsiteX303" fmla="*/ 347372 w 2485572"/>
                <a:gd name="connsiteY303" fmla="*/ 476607 h 2538970"/>
                <a:gd name="connsiteX304" fmla="*/ 386853 w 2485572"/>
                <a:gd name="connsiteY304" fmla="*/ 459565 h 2538970"/>
                <a:gd name="connsiteX305" fmla="*/ 389409 w 2485572"/>
                <a:gd name="connsiteY305" fmla="*/ 454169 h 2538970"/>
                <a:gd name="connsiteX306" fmla="*/ 400770 w 2485572"/>
                <a:gd name="connsiteY306" fmla="*/ 434570 h 2538970"/>
                <a:gd name="connsiteX307" fmla="*/ 414688 w 2485572"/>
                <a:gd name="connsiteY307" fmla="*/ 392534 h 2538970"/>
                <a:gd name="connsiteX308" fmla="*/ 428890 w 2485572"/>
                <a:gd name="connsiteY308" fmla="*/ 341976 h 2538970"/>
                <a:gd name="connsiteX309" fmla="*/ 434286 w 2485572"/>
                <a:gd name="connsiteY309" fmla="*/ 255062 h 2538970"/>
                <a:gd name="connsiteX310" fmla="*/ 437127 w 2485572"/>
                <a:gd name="connsiteY310" fmla="*/ 252221 h 2538970"/>
                <a:gd name="connsiteX311" fmla="*/ 448488 w 2485572"/>
                <a:gd name="connsiteY311" fmla="*/ 235463 h 2538970"/>
                <a:gd name="connsiteX312" fmla="*/ 468086 w 2485572"/>
                <a:gd name="connsiteY312" fmla="*/ 221546 h 2538970"/>
                <a:gd name="connsiteX313" fmla="*/ 501602 w 2485572"/>
                <a:gd name="connsiteY313" fmla="*/ 215865 h 2538970"/>
                <a:gd name="connsiteX314" fmla="*/ 512964 w 2485572"/>
                <a:gd name="connsiteY314" fmla="*/ 213025 h 2538970"/>
                <a:gd name="connsiteX315" fmla="*/ 555000 w 2485572"/>
                <a:gd name="connsiteY315" fmla="*/ 187746 h 2538970"/>
                <a:gd name="connsiteX316" fmla="*/ 557557 w 2485572"/>
                <a:gd name="connsiteY316" fmla="*/ 182349 h 2538970"/>
                <a:gd name="connsiteX317" fmla="*/ 602434 w 2485572"/>
                <a:gd name="connsiteY317" fmla="*/ 131791 h 2538970"/>
                <a:gd name="connsiteX318" fmla="*/ 605274 w 2485572"/>
                <a:gd name="connsiteY318" fmla="*/ 123270 h 2538970"/>
                <a:gd name="connsiteX319" fmla="*/ 594197 w 2485572"/>
                <a:gd name="connsiteY319" fmla="*/ 70156 h 2538970"/>
                <a:gd name="connsiteX320" fmla="*/ 650151 w 2485572"/>
                <a:gd name="connsiteY320" fmla="*/ 92595 h 2538970"/>
                <a:gd name="connsiteX321" fmla="*/ 664069 w 2485572"/>
                <a:gd name="connsiteY321" fmla="*/ 92595 h 2538970"/>
                <a:gd name="connsiteX322" fmla="*/ 689348 w 2485572"/>
                <a:gd name="connsiteY322" fmla="*/ 98275 h 2538970"/>
                <a:gd name="connsiteX323" fmla="*/ 723148 w 2485572"/>
                <a:gd name="connsiteY323" fmla="*/ 89754 h 2538970"/>
                <a:gd name="connsiteX324" fmla="*/ 725704 w 2485572"/>
                <a:gd name="connsiteY324" fmla="*/ 92595 h 2538970"/>
                <a:gd name="connsiteX325" fmla="*/ 731385 w 2485572"/>
                <a:gd name="connsiteY325" fmla="*/ 92595 h 2538970"/>
                <a:gd name="connsiteX326" fmla="*/ 737065 w 2485572"/>
                <a:gd name="connsiteY326" fmla="*/ 95435 h 2538970"/>
                <a:gd name="connsiteX327" fmla="*/ 742746 w 2485572"/>
                <a:gd name="connsiteY327" fmla="*/ 95435 h 2538970"/>
                <a:gd name="connsiteX328" fmla="*/ 779102 w 2485572"/>
                <a:gd name="connsiteY328" fmla="*/ 75837 h 2538970"/>
                <a:gd name="connsiteX329" fmla="*/ 818299 w 2485572"/>
                <a:gd name="connsiteY329" fmla="*/ 39197 h 2538970"/>
                <a:gd name="connsiteX330" fmla="*/ 823980 w 2485572"/>
                <a:gd name="connsiteY330" fmla="*/ 33800 h 2538970"/>
                <a:gd name="connsiteX331" fmla="*/ 851815 w 2485572"/>
                <a:gd name="connsiteY331" fmla="*/ 19598 h 2538970"/>
                <a:gd name="connsiteX332" fmla="*/ 854655 w 2485572"/>
                <a:gd name="connsiteY332" fmla="*/ 14202 h 2538970"/>
                <a:gd name="connsiteX333" fmla="*/ 888455 w 2485572"/>
                <a:gd name="connsiteY333" fmla="*/ 8521 h 2538970"/>
                <a:gd name="connsiteX334" fmla="*/ 893852 w 2485572"/>
                <a:gd name="connsiteY334" fmla="*/ 11361 h 2538970"/>
                <a:gd name="connsiteX335" fmla="*/ 933332 w 2485572"/>
                <a:gd name="connsiteY335" fmla="*/ 36640 h 2538970"/>
                <a:gd name="connsiteX336" fmla="*/ 938729 w 2485572"/>
                <a:gd name="connsiteY336" fmla="*/ 42037 h 2538970"/>
                <a:gd name="connsiteX337" fmla="*/ 969689 w 2485572"/>
                <a:gd name="connsiteY337" fmla="*/ 61635 h 2538970"/>
                <a:gd name="connsiteX338" fmla="*/ 972529 w 2485572"/>
                <a:gd name="connsiteY338" fmla="*/ 64475 h 2538970"/>
                <a:gd name="connsiteX339" fmla="*/ 977925 w 2485572"/>
                <a:gd name="connsiteY339" fmla="*/ 67316 h 2538970"/>
                <a:gd name="connsiteX340" fmla="*/ 1011725 w 2485572"/>
                <a:gd name="connsiteY340" fmla="*/ 67316 h 2538970"/>
                <a:gd name="connsiteX341" fmla="*/ 1031324 w 2485572"/>
                <a:gd name="connsiteY341" fmla="*/ 64475 h 2538970"/>
                <a:gd name="connsiteX342" fmla="*/ 1042401 w 2485572"/>
                <a:gd name="connsiteY342" fmla="*/ 64475 h 2538970"/>
                <a:gd name="connsiteX343" fmla="*/ 1104036 w 2485572"/>
                <a:gd name="connsiteY343" fmla="*/ 70156 h 2538970"/>
                <a:gd name="connsiteX344" fmla="*/ 1109717 w 2485572"/>
                <a:gd name="connsiteY344" fmla="*/ 75837 h 2538970"/>
                <a:gd name="connsiteX345" fmla="*/ 1118238 w 2485572"/>
                <a:gd name="connsiteY345" fmla="*/ 81233 h 2538970"/>
                <a:gd name="connsiteX346" fmla="*/ 1121078 w 2485572"/>
                <a:gd name="connsiteY346" fmla="*/ 84074 h 2538970"/>
                <a:gd name="connsiteX347" fmla="*/ 1143517 w 2485572"/>
                <a:gd name="connsiteY347" fmla="*/ 95435 h 2538970"/>
                <a:gd name="connsiteX348" fmla="*/ 1151754 w 2485572"/>
                <a:gd name="connsiteY348" fmla="*/ 100832 h 2538970"/>
                <a:gd name="connsiteX349" fmla="*/ 1171352 w 2485572"/>
                <a:gd name="connsiteY349" fmla="*/ 100832 h 2538970"/>
                <a:gd name="connsiteX350" fmla="*/ 1174192 w 2485572"/>
                <a:gd name="connsiteY350" fmla="*/ 98275 h 2538970"/>
                <a:gd name="connsiteX351" fmla="*/ 1188110 w 2485572"/>
                <a:gd name="connsiteY351" fmla="*/ 89754 h 2538970"/>
                <a:gd name="connsiteX352" fmla="*/ 1193791 w 2485572"/>
                <a:gd name="connsiteY352" fmla="*/ 84074 h 2538970"/>
                <a:gd name="connsiteX353" fmla="*/ 1238668 w 2485572"/>
                <a:gd name="connsiteY353" fmla="*/ 75837 h 2538970"/>
                <a:gd name="connsiteX354" fmla="*/ 1244348 w 2485572"/>
                <a:gd name="connsiteY354" fmla="*/ 78677 h 2538970"/>
                <a:gd name="connsiteX355" fmla="*/ 1272184 w 2485572"/>
                <a:gd name="connsiteY355" fmla="*/ 75837 h 2538970"/>
                <a:gd name="connsiteX356" fmla="*/ 1280705 w 2485572"/>
                <a:gd name="connsiteY356" fmla="*/ 72996 h 2538970"/>
                <a:gd name="connsiteX357" fmla="*/ 1286385 w 2485572"/>
                <a:gd name="connsiteY357" fmla="*/ 72996 h 2538970"/>
                <a:gd name="connsiteX358" fmla="*/ 1348020 w 2485572"/>
                <a:gd name="connsiteY358" fmla="*/ 50558 h 2538970"/>
                <a:gd name="connsiteX359" fmla="*/ 1350861 w 2485572"/>
                <a:gd name="connsiteY359" fmla="*/ 50558 h 2538970"/>
                <a:gd name="connsiteX360" fmla="*/ 1392898 w 2485572"/>
                <a:gd name="connsiteY360" fmla="*/ 39197 h 2538970"/>
                <a:gd name="connsiteX361" fmla="*/ 1406815 w 2485572"/>
                <a:gd name="connsiteY361" fmla="*/ 39197 h 2538970"/>
                <a:gd name="connsiteX362" fmla="*/ 1459929 w 2485572"/>
                <a:gd name="connsiteY362" fmla="*/ 36640 h 2538970"/>
                <a:gd name="connsiteX363" fmla="*/ 1468450 w 2485572"/>
                <a:gd name="connsiteY363" fmla="*/ 36640 h 2538970"/>
                <a:gd name="connsiteX364" fmla="*/ 1474131 w 2485572"/>
                <a:gd name="connsiteY364" fmla="*/ 33800 h 2538970"/>
                <a:gd name="connsiteX365" fmla="*/ 1479528 w 2485572"/>
                <a:gd name="connsiteY365" fmla="*/ 30960 h 2538970"/>
                <a:gd name="connsiteX366" fmla="*/ 1485208 w 2485572"/>
                <a:gd name="connsiteY366" fmla="*/ 30960 h 2538970"/>
                <a:gd name="connsiteX367" fmla="*/ 1544003 w 2485572"/>
                <a:gd name="connsiteY367" fmla="*/ 16758 h 2538970"/>
                <a:gd name="connsiteX368" fmla="*/ 1549684 w 2485572"/>
                <a:gd name="connsiteY368" fmla="*/ 14202 h 2538970"/>
                <a:gd name="connsiteX369" fmla="*/ 1555364 w 2485572"/>
                <a:gd name="connsiteY369" fmla="*/ 14202 h 2538970"/>
                <a:gd name="connsiteX370" fmla="*/ 1563601 w 2485572"/>
                <a:gd name="connsiteY370" fmla="*/ 11361 h 2538970"/>
                <a:gd name="connsiteX371" fmla="*/ 1614159 w 2485572"/>
                <a:gd name="connsiteY371" fmla="*/ 22439 h 2538970"/>
                <a:gd name="connsiteX372" fmla="*/ 1619840 w 2485572"/>
                <a:gd name="connsiteY372" fmla="*/ 19598 h 2538970"/>
                <a:gd name="connsiteX373" fmla="*/ 1630917 w 2485572"/>
                <a:gd name="connsiteY373" fmla="*/ 16758 h 2538970"/>
                <a:gd name="connsiteX374" fmla="*/ 1645119 w 2485572"/>
                <a:gd name="connsiteY374" fmla="*/ 8521 h 2538970"/>
                <a:gd name="connsiteX375" fmla="*/ 1653356 w 2485572"/>
                <a:gd name="connsiteY375" fmla="*/ 5681 h 2538970"/>
                <a:gd name="connsiteX376" fmla="*/ 1689712 w 2485572"/>
                <a:gd name="connsiteY376" fmla="*/ 0 h 2538970"/>
                <a:gd name="connsiteX377" fmla="*/ 1698233 w 2485572"/>
                <a:gd name="connsiteY377" fmla="*/ 11361 h 2538970"/>
                <a:gd name="connsiteX378" fmla="*/ 1703914 w 2485572"/>
                <a:gd name="connsiteY378" fmla="*/ 14202 h 2538970"/>
                <a:gd name="connsiteX379" fmla="*/ 1709310 w 2485572"/>
                <a:gd name="connsiteY379" fmla="*/ 16758 h 2538970"/>
                <a:gd name="connsiteX380" fmla="*/ 1717831 w 2485572"/>
                <a:gd name="connsiteY380" fmla="*/ 16758 h 2538970"/>
                <a:gd name="connsiteX381" fmla="*/ 1757028 w 2485572"/>
                <a:gd name="connsiteY381" fmla="*/ 22439 h 2538970"/>
                <a:gd name="connsiteX382" fmla="*/ 1762708 w 2485572"/>
                <a:gd name="connsiteY382" fmla="*/ 25279 h 2538970"/>
                <a:gd name="connsiteX383" fmla="*/ 1768389 w 2485572"/>
                <a:gd name="connsiteY383" fmla="*/ 25279 h 2538970"/>
                <a:gd name="connsiteX384" fmla="*/ 1787987 w 2485572"/>
                <a:gd name="connsiteY384" fmla="*/ 33800 h 2538970"/>
                <a:gd name="connsiteX385" fmla="*/ 1793384 w 2485572"/>
                <a:gd name="connsiteY385" fmla="*/ 33800 h 2538970"/>
                <a:gd name="connsiteX386" fmla="*/ 1801905 w 2485572"/>
                <a:gd name="connsiteY386" fmla="*/ 36640 h 2538970"/>
                <a:gd name="connsiteX387" fmla="*/ 1835421 w 2485572"/>
                <a:gd name="connsiteY387" fmla="*/ 42037 h 2538970"/>
                <a:gd name="connsiteX388" fmla="*/ 1891659 w 2485572"/>
                <a:gd name="connsiteY388" fmla="*/ 61635 h 2538970"/>
                <a:gd name="connsiteX389" fmla="*/ 1897340 w 2485572"/>
                <a:gd name="connsiteY389" fmla="*/ 64475 h 2538970"/>
                <a:gd name="connsiteX390" fmla="*/ 1899896 w 2485572"/>
                <a:gd name="connsiteY390" fmla="*/ 67316 h 2538970"/>
                <a:gd name="connsiteX391" fmla="*/ 1944774 w 2485572"/>
                <a:gd name="connsiteY391" fmla="*/ 123270 h 2538970"/>
                <a:gd name="connsiteX392" fmla="*/ 1947614 w 2485572"/>
                <a:gd name="connsiteY392" fmla="*/ 128951 h 2538970"/>
                <a:gd name="connsiteX393" fmla="*/ 1950454 w 2485572"/>
                <a:gd name="connsiteY393" fmla="*/ 131791 h 2538970"/>
                <a:gd name="connsiteX394" fmla="*/ 1956135 w 2485572"/>
                <a:gd name="connsiteY394" fmla="*/ 140312 h 2538970"/>
                <a:gd name="connsiteX395" fmla="*/ 1958975 w 2485572"/>
                <a:gd name="connsiteY395" fmla="*/ 145709 h 2538970"/>
                <a:gd name="connsiteX396" fmla="*/ 1961532 w 2485572"/>
                <a:gd name="connsiteY396" fmla="*/ 154230 h 2538970"/>
                <a:gd name="connsiteX397" fmla="*/ 1998172 w 2485572"/>
                <a:gd name="connsiteY397" fmla="*/ 204788 h 2538970"/>
                <a:gd name="connsiteX398" fmla="*/ 2003569 w 2485572"/>
                <a:gd name="connsiteY398" fmla="*/ 207344 h 2538970"/>
                <a:gd name="connsiteX399" fmla="*/ 2009249 w 2485572"/>
                <a:gd name="connsiteY399" fmla="*/ 210184 h 2538970"/>
                <a:gd name="connsiteX400" fmla="*/ 2017770 w 2485572"/>
                <a:gd name="connsiteY400" fmla="*/ 210184 h 2538970"/>
                <a:gd name="connsiteX401" fmla="*/ 2026007 w 2485572"/>
                <a:gd name="connsiteY401" fmla="*/ 213025 h 2538970"/>
                <a:gd name="connsiteX402" fmla="*/ 2037368 w 2485572"/>
                <a:gd name="connsiteY402" fmla="*/ 215865 h 2538970"/>
                <a:gd name="connsiteX403" fmla="*/ 2099003 w 2485572"/>
                <a:gd name="connsiteY403" fmla="*/ 221546 h 2538970"/>
                <a:gd name="connsiteX404" fmla="*/ 2104684 w 2485572"/>
                <a:gd name="connsiteY404" fmla="*/ 224386 h 2538970"/>
                <a:gd name="connsiteX405" fmla="*/ 2112921 w 2485572"/>
                <a:gd name="connsiteY405" fmla="*/ 224386 h 2538970"/>
                <a:gd name="connsiteX406" fmla="*/ 2124283 w 2485572"/>
                <a:gd name="connsiteY406" fmla="*/ 229783 h 2538970"/>
                <a:gd name="connsiteX407" fmla="*/ 2177397 w 2485572"/>
                <a:gd name="connsiteY407" fmla="*/ 229783 h 2538970"/>
                <a:gd name="connsiteX408" fmla="*/ 2185918 w 2485572"/>
                <a:gd name="connsiteY408" fmla="*/ 232623 h 2538970"/>
                <a:gd name="connsiteX409" fmla="*/ 2213753 w 2485572"/>
                <a:gd name="connsiteY409" fmla="*/ 226942 h 2538970"/>
                <a:gd name="connsiteX410" fmla="*/ 2219434 w 2485572"/>
                <a:gd name="connsiteY410" fmla="*/ 224386 h 2538970"/>
                <a:gd name="connsiteX411" fmla="*/ 2241872 w 2485572"/>
                <a:gd name="connsiteY41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69991 w 2485572"/>
                <a:gd name="connsiteY70" fmla="*/ 2312028 h 2538970"/>
                <a:gd name="connsiteX71" fmla="*/ 2269991 w 2485572"/>
                <a:gd name="connsiteY71" fmla="*/ 2317709 h 2538970"/>
                <a:gd name="connsiteX72" fmla="*/ 2278228 w 2485572"/>
                <a:gd name="connsiteY72" fmla="*/ 2345544 h 2538970"/>
                <a:gd name="connsiteX73" fmla="*/ 2281069 w 2485572"/>
                <a:gd name="connsiteY73" fmla="*/ 2354065 h 2538970"/>
                <a:gd name="connsiteX74" fmla="*/ 2283909 w 2485572"/>
                <a:gd name="connsiteY74" fmla="*/ 2356905 h 2538970"/>
                <a:gd name="connsiteX75" fmla="*/ 2289590 w 2485572"/>
                <a:gd name="connsiteY75" fmla="*/ 2365142 h 2538970"/>
                <a:gd name="connsiteX76" fmla="*/ 2278228 w 2485572"/>
                <a:gd name="connsiteY76" fmla="*/ 2396102 h 2538970"/>
                <a:gd name="connsiteX77" fmla="*/ 2275388 w 2485572"/>
                <a:gd name="connsiteY77" fmla="*/ 2401782 h 2538970"/>
                <a:gd name="connsiteX78" fmla="*/ 2258630 w 2485572"/>
                <a:gd name="connsiteY78" fmla="*/ 2429618 h 2538970"/>
                <a:gd name="connsiteX79" fmla="*/ 2255790 w 2485572"/>
                <a:gd name="connsiteY79" fmla="*/ 2435298 h 2538970"/>
                <a:gd name="connsiteX80" fmla="*/ 2253233 w 2485572"/>
                <a:gd name="connsiteY80" fmla="*/ 2463418 h 2538970"/>
                <a:gd name="connsiteX81" fmla="*/ 2258630 w 2485572"/>
                <a:gd name="connsiteY81" fmla="*/ 2483016 h 2538970"/>
                <a:gd name="connsiteX82" fmla="*/ 2258630 w 2485572"/>
                <a:gd name="connsiteY82" fmla="*/ 2488413 h 2538970"/>
                <a:gd name="connsiteX83" fmla="*/ 2239032 w 2485572"/>
                <a:gd name="connsiteY83" fmla="*/ 2513691 h 2538970"/>
                <a:gd name="connsiteX84" fmla="*/ 2236191 w 2485572"/>
                <a:gd name="connsiteY84" fmla="*/ 2522213 h 2538970"/>
                <a:gd name="connsiteX85" fmla="*/ 2225114 w 2485572"/>
                <a:gd name="connsiteY85" fmla="*/ 2538970 h 2538970"/>
                <a:gd name="connsiteX86" fmla="*/ 2216593 w 2485572"/>
                <a:gd name="connsiteY86" fmla="*/ 2538970 h 2538970"/>
                <a:gd name="connsiteX87" fmla="*/ 2191314 w 2485572"/>
                <a:gd name="connsiteY87" fmla="*/ 2530449 h 2538970"/>
                <a:gd name="connsiteX88" fmla="*/ 2185918 w 2485572"/>
                <a:gd name="connsiteY88" fmla="*/ 2525053 h 2538970"/>
                <a:gd name="connsiteX89" fmla="*/ 2174556 w 2485572"/>
                <a:gd name="connsiteY89" fmla="*/ 2502614 h 2538970"/>
                <a:gd name="connsiteX90" fmla="*/ 2154958 w 2485572"/>
                <a:gd name="connsiteY90" fmla="*/ 2480175 h 2538970"/>
                <a:gd name="connsiteX91" fmla="*/ 2154958 w 2485572"/>
                <a:gd name="connsiteY91" fmla="*/ 2471655 h 2538970"/>
                <a:gd name="connsiteX92" fmla="*/ 2152118 w 2485572"/>
                <a:gd name="connsiteY92" fmla="*/ 2452056 h 2538970"/>
                <a:gd name="connsiteX93" fmla="*/ 2143881 w 2485572"/>
                <a:gd name="connsiteY93" fmla="*/ 2418540 h 2538970"/>
                <a:gd name="connsiteX94" fmla="*/ 2143881 w 2485572"/>
                <a:gd name="connsiteY94" fmla="*/ 2415700 h 2538970"/>
                <a:gd name="connsiteX95" fmla="*/ 2138200 w 2485572"/>
                <a:gd name="connsiteY95" fmla="*/ 2396102 h 2538970"/>
                <a:gd name="connsiteX96" fmla="*/ 2135360 w 2485572"/>
                <a:gd name="connsiteY96" fmla="*/ 2393261 h 2538970"/>
                <a:gd name="connsiteX97" fmla="*/ 2129679 w 2485572"/>
                <a:gd name="connsiteY97" fmla="*/ 2390421 h 2538970"/>
                <a:gd name="connsiteX98" fmla="*/ 2099003 w 2485572"/>
                <a:gd name="connsiteY98" fmla="*/ 2387581 h 2538970"/>
                <a:gd name="connsiteX99" fmla="*/ 2087642 w 2485572"/>
                <a:gd name="connsiteY99" fmla="*/ 2384740 h 2538970"/>
                <a:gd name="connsiteX100" fmla="*/ 2070884 w 2485572"/>
                <a:gd name="connsiteY100" fmla="*/ 2376504 h 2538970"/>
                <a:gd name="connsiteX101" fmla="*/ 2068044 w 2485572"/>
                <a:gd name="connsiteY101" fmla="*/ 2370823 h 2538970"/>
                <a:gd name="connsiteX102" fmla="*/ 2051286 w 2485572"/>
                <a:gd name="connsiteY102" fmla="*/ 2354065 h 2538970"/>
                <a:gd name="connsiteX103" fmla="*/ 2048446 w 2485572"/>
                <a:gd name="connsiteY103" fmla="*/ 2348384 h 2538970"/>
                <a:gd name="connsiteX104" fmla="*/ 2043049 w 2485572"/>
                <a:gd name="connsiteY104" fmla="*/ 2325946 h 2538970"/>
                <a:gd name="connsiteX105" fmla="*/ 2014930 w 2485572"/>
                <a:gd name="connsiteY105" fmla="*/ 2300667 h 2538970"/>
                <a:gd name="connsiteX106" fmla="*/ 1986810 w 2485572"/>
                <a:gd name="connsiteY106" fmla="*/ 2300667 h 2538970"/>
                <a:gd name="connsiteX107" fmla="*/ 1956135 w 2485572"/>
                <a:gd name="connsiteY107" fmla="*/ 2303507 h 2538970"/>
                <a:gd name="connsiteX108" fmla="*/ 1950454 w 2485572"/>
                <a:gd name="connsiteY108" fmla="*/ 2300667 h 2538970"/>
                <a:gd name="connsiteX109" fmla="*/ 1928016 w 2485572"/>
                <a:gd name="connsiteY109" fmla="*/ 2278512 h 2538970"/>
                <a:gd name="connsiteX110" fmla="*/ 1925175 w 2485572"/>
                <a:gd name="connsiteY110" fmla="*/ 2272832 h 2538970"/>
                <a:gd name="connsiteX111" fmla="*/ 1885979 w 2485572"/>
                <a:gd name="connsiteY111" fmla="*/ 2261470 h 2538970"/>
                <a:gd name="connsiteX112" fmla="*/ 1872061 w 2485572"/>
                <a:gd name="connsiteY112" fmla="*/ 2222273 h 2538970"/>
                <a:gd name="connsiteX113" fmla="*/ 1869221 w 2485572"/>
                <a:gd name="connsiteY113" fmla="*/ 2194438 h 2538970"/>
                <a:gd name="connsiteX114" fmla="*/ 1869221 w 2485572"/>
                <a:gd name="connsiteY114" fmla="*/ 2185917 h 2538970"/>
                <a:gd name="connsiteX115" fmla="*/ 1863540 w 2485572"/>
                <a:gd name="connsiteY115" fmla="*/ 2163479 h 2538970"/>
                <a:gd name="connsiteX116" fmla="*/ 1860700 w 2485572"/>
                <a:gd name="connsiteY116" fmla="*/ 2154958 h 2538970"/>
                <a:gd name="connsiteX117" fmla="*/ 1855303 w 2485572"/>
                <a:gd name="connsiteY117" fmla="*/ 2152402 h 2538970"/>
                <a:gd name="connsiteX118" fmla="*/ 1813266 w 2485572"/>
                <a:gd name="connsiteY118" fmla="*/ 2166319 h 2538970"/>
                <a:gd name="connsiteX119" fmla="*/ 1810426 w 2485572"/>
                <a:gd name="connsiteY119" fmla="*/ 2177397 h 2538970"/>
                <a:gd name="connsiteX120" fmla="*/ 1818663 w 2485572"/>
                <a:gd name="connsiteY120" fmla="*/ 2194438 h 2538970"/>
                <a:gd name="connsiteX121" fmla="*/ 1818663 w 2485572"/>
                <a:gd name="connsiteY121" fmla="*/ 2211196 h 2538970"/>
                <a:gd name="connsiteX122" fmla="*/ 1813266 w 2485572"/>
                <a:gd name="connsiteY122" fmla="*/ 2214037 h 2538970"/>
                <a:gd name="connsiteX123" fmla="*/ 1776626 w 2485572"/>
                <a:gd name="connsiteY123" fmla="*/ 2208356 h 2538970"/>
                <a:gd name="connsiteX124" fmla="*/ 1771230 w 2485572"/>
                <a:gd name="connsiteY124" fmla="*/ 2205516 h 2538970"/>
                <a:gd name="connsiteX125" fmla="*/ 1762708 w 2485572"/>
                <a:gd name="connsiteY125" fmla="*/ 2202676 h 2538970"/>
                <a:gd name="connsiteX126" fmla="*/ 1748791 w 2485572"/>
                <a:gd name="connsiteY126" fmla="*/ 2202676 h 2538970"/>
                <a:gd name="connsiteX127" fmla="*/ 1740270 w 2485572"/>
                <a:gd name="connsiteY127" fmla="*/ 2194438 h 2538970"/>
                <a:gd name="connsiteX128" fmla="*/ 1731749 w 2485572"/>
                <a:gd name="connsiteY128" fmla="*/ 2188758 h 2538970"/>
                <a:gd name="connsiteX129" fmla="*/ 1723512 w 2485572"/>
                <a:gd name="connsiteY129" fmla="*/ 2174556 h 2538970"/>
                <a:gd name="connsiteX130" fmla="*/ 1703914 w 2485572"/>
                <a:gd name="connsiteY130" fmla="*/ 2169159 h 2538970"/>
                <a:gd name="connsiteX131" fmla="*/ 1698233 w 2485572"/>
                <a:gd name="connsiteY131" fmla="*/ 2166319 h 2538970"/>
                <a:gd name="connsiteX132" fmla="*/ 1692552 w 2485572"/>
                <a:gd name="connsiteY132" fmla="*/ 2163479 h 2538970"/>
                <a:gd name="connsiteX133" fmla="*/ 1656196 w 2485572"/>
                <a:gd name="connsiteY133" fmla="*/ 2160638 h 2538970"/>
                <a:gd name="connsiteX134" fmla="*/ 1647675 w 2485572"/>
                <a:gd name="connsiteY134" fmla="*/ 2163479 h 2538970"/>
                <a:gd name="connsiteX135" fmla="*/ 1605638 w 2485572"/>
                <a:gd name="connsiteY135" fmla="*/ 2169159 h 2538970"/>
                <a:gd name="connsiteX136" fmla="*/ 1600242 w 2485572"/>
                <a:gd name="connsiteY136" fmla="*/ 2169159 h 2538970"/>
                <a:gd name="connsiteX137" fmla="*/ 1566442 w 2485572"/>
                <a:gd name="connsiteY137" fmla="*/ 2146721 h 2538970"/>
                <a:gd name="connsiteX138" fmla="*/ 1563601 w 2485572"/>
                <a:gd name="connsiteY138" fmla="*/ 2143881 h 2538970"/>
                <a:gd name="connsiteX139" fmla="*/ 1561045 w 2485572"/>
                <a:gd name="connsiteY139" fmla="*/ 2141040 h 2538970"/>
                <a:gd name="connsiteX140" fmla="*/ 1541447 w 2485572"/>
                <a:gd name="connsiteY140" fmla="*/ 2112921 h 2538970"/>
                <a:gd name="connsiteX141" fmla="*/ 1535766 w 2485572"/>
                <a:gd name="connsiteY141" fmla="*/ 2107524 h 2538970"/>
                <a:gd name="connsiteX142" fmla="*/ 1501966 w 2485572"/>
                <a:gd name="connsiteY142" fmla="*/ 2090482 h 2538970"/>
                <a:gd name="connsiteX143" fmla="*/ 1496570 w 2485572"/>
                <a:gd name="connsiteY143" fmla="*/ 2087926 h 2538970"/>
                <a:gd name="connsiteX144" fmla="*/ 1493729 w 2485572"/>
                <a:gd name="connsiteY144" fmla="*/ 2085086 h 2538970"/>
                <a:gd name="connsiteX145" fmla="*/ 1488049 w 2485572"/>
                <a:gd name="connsiteY145" fmla="*/ 2082245 h 2538970"/>
                <a:gd name="connsiteX146" fmla="*/ 1426413 w 2485572"/>
                <a:gd name="connsiteY146" fmla="*/ 2059807 h 2538970"/>
                <a:gd name="connsiteX147" fmla="*/ 1364778 w 2485572"/>
                <a:gd name="connsiteY147" fmla="*/ 2056966 h 2538970"/>
                <a:gd name="connsiteX148" fmla="*/ 1336659 w 2485572"/>
                <a:gd name="connsiteY148" fmla="*/ 2048445 h 2538970"/>
                <a:gd name="connsiteX149" fmla="*/ 1311380 w 2485572"/>
                <a:gd name="connsiteY149" fmla="*/ 2034528 h 2538970"/>
                <a:gd name="connsiteX150" fmla="*/ 1305983 w 2485572"/>
                <a:gd name="connsiteY150" fmla="*/ 2031688 h 2538970"/>
                <a:gd name="connsiteX151" fmla="*/ 1303143 w 2485572"/>
                <a:gd name="connsiteY151" fmla="*/ 2026291 h 2538970"/>
                <a:gd name="connsiteX152" fmla="*/ 1300303 w 2485572"/>
                <a:gd name="connsiteY152" fmla="*/ 2023451 h 2538970"/>
                <a:gd name="connsiteX153" fmla="*/ 1266787 w 2485572"/>
                <a:gd name="connsiteY153" fmla="*/ 2006409 h 2538970"/>
                <a:gd name="connsiteX154" fmla="*/ 1255426 w 2485572"/>
                <a:gd name="connsiteY154" fmla="*/ 2006409 h 2538970"/>
                <a:gd name="connsiteX155" fmla="*/ 1238668 w 2485572"/>
                <a:gd name="connsiteY155" fmla="*/ 2001012 h 2538970"/>
                <a:gd name="connsiteX156" fmla="*/ 1232987 w 2485572"/>
                <a:gd name="connsiteY156" fmla="*/ 2001012 h 2538970"/>
                <a:gd name="connsiteX157" fmla="*/ 1216229 w 2485572"/>
                <a:gd name="connsiteY157" fmla="*/ 1995331 h 2538970"/>
                <a:gd name="connsiteX158" fmla="*/ 1213389 w 2485572"/>
                <a:gd name="connsiteY158" fmla="*/ 1992491 h 2538970"/>
                <a:gd name="connsiteX159" fmla="*/ 1185554 w 2485572"/>
                <a:gd name="connsiteY159" fmla="*/ 1984254 h 2538970"/>
                <a:gd name="connsiteX160" fmla="*/ 1179873 w 2485572"/>
                <a:gd name="connsiteY160" fmla="*/ 1984254 h 2538970"/>
                <a:gd name="connsiteX161" fmla="*/ 1157434 w 2485572"/>
                <a:gd name="connsiteY161" fmla="*/ 1981414 h 2538970"/>
                <a:gd name="connsiteX162" fmla="*/ 1109717 w 2485572"/>
                <a:gd name="connsiteY162" fmla="*/ 1947614 h 2538970"/>
                <a:gd name="connsiteX163" fmla="*/ 1098639 w 2485572"/>
                <a:gd name="connsiteY163" fmla="*/ 1944774 h 2538970"/>
                <a:gd name="connsiteX164" fmla="*/ 1067680 w 2485572"/>
                <a:gd name="connsiteY164" fmla="*/ 1919779 h 2538970"/>
                <a:gd name="connsiteX165" fmla="*/ 1056603 w 2485572"/>
                <a:gd name="connsiteY165" fmla="*/ 1888819 h 2538970"/>
                <a:gd name="connsiteX166" fmla="*/ 1053762 w 2485572"/>
                <a:gd name="connsiteY166" fmla="*/ 1880298 h 2538970"/>
                <a:gd name="connsiteX167" fmla="*/ 1022803 w 2485572"/>
                <a:gd name="connsiteY167" fmla="*/ 1860700 h 2538970"/>
                <a:gd name="connsiteX168" fmla="*/ 1019962 w 2485572"/>
                <a:gd name="connsiteY168" fmla="*/ 1858143 h 2538970"/>
                <a:gd name="connsiteX169" fmla="*/ 1006045 w 2485572"/>
                <a:gd name="connsiteY169" fmla="*/ 1824343 h 2538970"/>
                <a:gd name="connsiteX170" fmla="*/ 1006045 w 2485572"/>
                <a:gd name="connsiteY170" fmla="*/ 1813266 h 2538970"/>
                <a:gd name="connsiteX171" fmla="*/ 1011725 w 2485572"/>
                <a:gd name="connsiteY171" fmla="*/ 1793668 h 2538970"/>
                <a:gd name="connsiteX172" fmla="*/ 1019962 w 2485572"/>
                <a:gd name="connsiteY172" fmla="*/ 1768389 h 2538970"/>
                <a:gd name="connsiteX173" fmla="*/ 1025643 w 2485572"/>
                <a:gd name="connsiteY173" fmla="*/ 1737429 h 2538970"/>
                <a:gd name="connsiteX174" fmla="*/ 1025643 w 2485572"/>
                <a:gd name="connsiteY174" fmla="*/ 1723512 h 2538970"/>
                <a:gd name="connsiteX175" fmla="*/ 1019962 w 2485572"/>
                <a:gd name="connsiteY175" fmla="*/ 1720671 h 2538970"/>
                <a:gd name="connsiteX176" fmla="*/ 1014566 w 2485572"/>
                <a:gd name="connsiteY176" fmla="*/ 1712435 h 2538970"/>
                <a:gd name="connsiteX177" fmla="*/ 1011725 w 2485572"/>
                <a:gd name="connsiteY177" fmla="*/ 1709594 h 2538970"/>
                <a:gd name="connsiteX178" fmla="*/ 983606 w 2485572"/>
                <a:gd name="connsiteY178" fmla="*/ 1692552 h 2538970"/>
                <a:gd name="connsiteX179" fmla="*/ 977925 w 2485572"/>
                <a:gd name="connsiteY179" fmla="*/ 1692552 h 2538970"/>
                <a:gd name="connsiteX180" fmla="*/ 950090 w 2485572"/>
                <a:gd name="connsiteY180" fmla="*/ 1653356 h 2538970"/>
                <a:gd name="connsiteX181" fmla="*/ 950090 w 2485572"/>
                <a:gd name="connsiteY181" fmla="*/ 1639438 h 2538970"/>
                <a:gd name="connsiteX182" fmla="*/ 952931 w 2485572"/>
                <a:gd name="connsiteY182" fmla="*/ 1636598 h 2538970"/>
                <a:gd name="connsiteX183" fmla="*/ 975369 w 2485572"/>
                <a:gd name="connsiteY183" fmla="*/ 1597401 h 2538970"/>
                <a:gd name="connsiteX184" fmla="*/ 980766 w 2485572"/>
                <a:gd name="connsiteY184" fmla="*/ 1591721 h 2538970"/>
                <a:gd name="connsiteX185" fmla="*/ 1017406 w 2485572"/>
                <a:gd name="connsiteY185" fmla="*/ 1561045 h 2538970"/>
                <a:gd name="connsiteX186" fmla="*/ 1022803 w 2485572"/>
                <a:gd name="connsiteY186" fmla="*/ 1558205 h 2538970"/>
                <a:gd name="connsiteX187" fmla="*/ 1025643 w 2485572"/>
                <a:gd name="connsiteY187" fmla="*/ 1555364 h 2538970"/>
                <a:gd name="connsiteX188" fmla="*/ 1031324 w 2485572"/>
                <a:gd name="connsiteY188" fmla="*/ 1549684 h 2538970"/>
                <a:gd name="connsiteX189" fmla="*/ 1293866 w 2485572"/>
                <a:gd name="connsiteY189" fmla="*/ 1680648 h 2538970"/>
                <a:gd name="connsiteX190" fmla="*/ 1455791 w 2485572"/>
                <a:gd name="connsiteY190" fmla="*/ 1685410 h 2538970"/>
                <a:gd name="connsiteX191" fmla="*/ 1289417 w 2485572"/>
                <a:gd name="connsiteY191" fmla="*/ 1536685 h 2538970"/>
                <a:gd name="connsiteX192" fmla="*/ 1061999 w 2485572"/>
                <a:gd name="connsiteY192" fmla="*/ 1465610 h 2538970"/>
                <a:gd name="connsiteX193" fmla="*/ 1061999 w 2485572"/>
                <a:gd name="connsiteY193" fmla="*/ 1429254 h 2538970"/>
                <a:gd name="connsiteX194" fmla="*/ 1048082 w 2485572"/>
                <a:gd name="connsiteY194" fmla="*/ 1403975 h 2538970"/>
                <a:gd name="connsiteX195" fmla="*/ 1022803 w 2485572"/>
                <a:gd name="connsiteY195" fmla="*/ 1387217 h 2538970"/>
                <a:gd name="connsiteX196" fmla="*/ 1011725 w 2485572"/>
                <a:gd name="connsiteY196" fmla="*/ 1381536 h 2538970"/>
                <a:gd name="connsiteX197" fmla="*/ 1000364 w 2485572"/>
                <a:gd name="connsiteY197" fmla="*/ 1381536 h 2538970"/>
                <a:gd name="connsiteX198" fmla="*/ 961167 w 2485572"/>
                <a:gd name="connsiteY198" fmla="*/ 1376140 h 2538970"/>
                <a:gd name="connsiteX199" fmla="*/ 924811 w 2485572"/>
                <a:gd name="connsiteY199" fmla="*/ 1367618 h 2538970"/>
                <a:gd name="connsiteX200" fmla="*/ 919131 w 2485572"/>
                <a:gd name="connsiteY200" fmla="*/ 1367618 h 2538970"/>
                <a:gd name="connsiteX201" fmla="*/ 913450 w 2485572"/>
                <a:gd name="connsiteY201" fmla="*/ 1364778 h 2538970"/>
                <a:gd name="connsiteX202" fmla="*/ 908053 w 2485572"/>
                <a:gd name="connsiteY202" fmla="*/ 1364778 h 2538970"/>
                <a:gd name="connsiteX203" fmla="*/ 877094 w 2485572"/>
                <a:gd name="connsiteY203" fmla="*/ 1381536 h 2538970"/>
                <a:gd name="connsiteX204" fmla="*/ 868857 w 2485572"/>
                <a:gd name="connsiteY204" fmla="*/ 1390057 h 2538970"/>
                <a:gd name="connsiteX205" fmla="*/ 835057 w 2485572"/>
                <a:gd name="connsiteY205" fmla="*/ 1434934 h 2538970"/>
                <a:gd name="connsiteX206" fmla="*/ 832217 w 2485572"/>
                <a:gd name="connsiteY206" fmla="*/ 1440331 h 2538970"/>
                <a:gd name="connsiteX207" fmla="*/ 832217 w 2485572"/>
                <a:gd name="connsiteY207" fmla="*/ 1446012 h 2538970"/>
                <a:gd name="connsiteX208" fmla="*/ 767741 w 2485572"/>
                <a:gd name="connsiteY208" fmla="*/ 1513327 h 2538970"/>
                <a:gd name="connsiteX209" fmla="*/ 711787 w 2485572"/>
                <a:gd name="connsiteY209" fmla="*/ 1535766 h 2538970"/>
                <a:gd name="connsiteX210" fmla="*/ 686508 w 2485572"/>
                <a:gd name="connsiteY210" fmla="*/ 1541447 h 2538970"/>
                <a:gd name="connsiteX211" fmla="*/ 661513 w 2485572"/>
                <a:gd name="connsiteY211" fmla="*/ 1549684 h 2538970"/>
                <a:gd name="connsiteX212" fmla="*/ 658672 w 2485572"/>
                <a:gd name="connsiteY212" fmla="*/ 1552524 h 2538970"/>
                <a:gd name="connsiteX213" fmla="*/ 652992 w 2485572"/>
                <a:gd name="connsiteY213" fmla="*/ 1555364 h 2538970"/>
                <a:gd name="connsiteX214" fmla="*/ 624873 w 2485572"/>
                <a:gd name="connsiteY214" fmla="*/ 1561045 h 2538970"/>
                <a:gd name="connsiteX215" fmla="*/ 619476 w 2485572"/>
                <a:gd name="connsiteY215" fmla="*/ 1558205 h 2538970"/>
                <a:gd name="connsiteX216" fmla="*/ 616636 w 2485572"/>
                <a:gd name="connsiteY216" fmla="*/ 1555364 h 2538970"/>
                <a:gd name="connsiteX217" fmla="*/ 597037 w 2485572"/>
                <a:gd name="connsiteY217" fmla="*/ 1532926 h 2538970"/>
                <a:gd name="connsiteX218" fmla="*/ 594197 w 2485572"/>
                <a:gd name="connsiteY218" fmla="*/ 1521848 h 2538970"/>
                <a:gd name="connsiteX219" fmla="*/ 591357 w 2485572"/>
                <a:gd name="connsiteY219" fmla="*/ 1519008 h 2538970"/>
                <a:gd name="connsiteX220" fmla="*/ 566078 w 2485572"/>
                <a:gd name="connsiteY220" fmla="*/ 1482368 h 2538970"/>
                <a:gd name="connsiteX221" fmla="*/ 560397 w 2485572"/>
                <a:gd name="connsiteY221" fmla="*/ 1471291 h 2538970"/>
                <a:gd name="connsiteX222" fmla="*/ 555000 w 2485572"/>
                <a:gd name="connsiteY222" fmla="*/ 1465610 h 2538970"/>
                <a:gd name="connsiteX223" fmla="*/ 498762 w 2485572"/>
                <a:gd name="connsiteY223" fmla="*/ 1432094 h 2538970"/>
                <a:gd name="connsiteX224" fmla="*/ 490525 w 2485572"/>
                <a:gd name="connsiteY224" fmla="*/ 1429254 h 2538970"/>
                <a:gd name="connsiteX225" fmla="*/ 487685 w 2485572"/>
                <a:gd name="connsiteY225" fmla="*/ 1429254 h 2538970"/>
                <a:gd name="connsiteX226" fmla="*/ 462406 w 2485572"/>
                <a:gd name="connsiteY226" fmla="*/ 1426413 h 2538970"/>
                <a:gd name="connsiteX227" fmla="*/ 400770 w 2485572"/>
                <a:gd name="connsiteY227" fmla="*/ 1426413 h 2538970"/>
                <a:gd name="connsiteX228" fmla="*/ 392250 w 2485572"/>
                <a:gd name="connsiteY228" fmla="*/ 1423573 h 2538970"/>
                <a:gd name="connsiteX229" fmla="*/ 384013 w 2485572"/>
                <a:gd name="connsiteY229" fmla="*/ 1420733 h 2538970"/>
                <a:gd name="connsiteX230" fmla="*/ 375492 w 2485572"/>
                <a:gd name="connsiteY230" fmla="*/ 1420733 h 2538970"/>
                <a:gd name="connsiteX231" fmla="*/ 319537 w 2485572"/>
                <a:gd name="connsiteY231" fmla="*/ 1409655 h 2538970"/>
                <a:gd name="connsiteX232" fmla="*/ 313856 w 2485572"/>
                <a:gd name="connsiteY232" fmla="*/ 1406815 h 2538970"/>
                <a:gd name="connsiteX233" fmla="*/ 308176 w 2485572"/>
                <a:gd name="connsiteY233" fmla="*/ 1406815 h 2538970"/>
                <a:gd name="connsiteX234" fmla="*/ 297098 w 2485572"/>
                <a:gd name="connsiteY234" fmla="*/ 1401134 h 2538970"/>
                <a:gd name="connsiteX235" fmla="*/ 221546 w 2485572"/>
                <a:gd name="connsiteY235" fmla="*/ 1392898 h 2538970"/>
                <a:gd name="connsiteX236" fmla="*/ 213025 w 2485572"/>
                <a:gd name="connsiteY236" fmla="*/ 1392898 h 2538970"/>
                <a:gd name="connsiteX237" fmla="*/ 204504 w 2485572"/>
                <a:gd name="connsiteY237" fmla="*/ 1395738 h 2538970"/>
                <a:gd name="connsiteX238" fmla="*/ 154230 w 2485572"/>
                <a:gd name="connsiteY238" fmla="*/ 1406815 h 2538970"/>
                <a:gd name="connsiteX239" fmla="*/ 148549 w 2485572"/>
                <a:gd name="connsiteY239" fmla="*/ 1403975 h 2538970"/>
                <a:gd name="connsiteX240" fmla="*/ 137472 w 2485572"/>
                <a:gd name="connsiteY240" fmla="*/ 1398294 h 2538970"/>
                <a:gd name="connsiteX241" fmla="*/ 131791 w 2485572"/>
                <a:gd name="connsiteY241" fmla="*/ 1398294 h 2538970"/>
                <a:gd name="connsiteX242" fmla="*/ 67316 w 2485572"/>
                <a:gd name="connsiteY242" fmla="*/ 1418177 h 2538970"/>
                <a:gd name="connsiteX243" fmla="*/ 58795 w 2485572"/>
                <a:gd name="connsiteY243" fmla="*/ 1420733 h 2538970"/>
                <a:gd name="connsiteX244" fmla="*/ 50558 w 2485572"/>
                <a:gd name="connsiteY244" fmla="*/ 1423573 h 2538970"/>
                <a:gd name="connsiteX245" fmla="*/ 42037 w 2485572"/>
                <a:gd name="connsiteY245" fmla="*/ 1423573 h 2538970"/>
                <a:gd name="connsiteX246" fmla="*/ 5681 w 2485572"/>
                <a:gd name="connsiteY246" fmla="*/ 1432094 h 2538970"/>
                <a:gd name="connsiteX247" fmla="*/ 2840 w 2485572"/>
                <a:gd name="connsiteY247" fmla="*/ 1403975 h 2538970"/>
                <a:gd name="connsiteX248" fmla="*/ 0 w 2485572"/>
                <a:gd name="connsiteY248" fmla="*/ 1395738 h 2538970"/>
                <a:gd name="connsiteX249" fmla="*/ 5681 w 2485572"/>
                <a:gd name="connsiteY249" fmla="*/ 1373299 h 2538970"/>
                <a:gd name="connsiteX250" fmla="*/ 5681 w 2485572"/>
                <a:gd name="connsiteY250" fmla="*/ 1361938 h 2538970"/>
                <a:gd name="connsiteX251" fmla="*/ 11361 w 2485572"/>
                <a:gd name="connsiteY251" fmla="*/ 1345180 h 2538970"/>
                <a:gd name="connsiteX252" fmla="*/ 42037 w 2485572"/>
                <a:gd name="connsiteY252" fmla="*/ 1305983 h 2538970"/>
                <a:gd name="connsiteX253" fmla="*/ 47718 w 2485572"/>
                <a:gd name="connsiteY253" fmla="*/ 1294622 h 2538970"/>
                <a:gd name="connsiteX254" fmla="*/ 39197 w 2485572"/>
                <a:gd name="connsiteY254" fmla="*/ 1275024 h 2538970"/>
                <a:gd name="connsiteX255" fmla="*/ 33516 w 2485572"/>
                <a:gd name="connsiteY255" fmla="*/ 1269627 h 2538970"/>
                <a:gd name="connsiteX256" fmla="*/ 33516 w 2485572"/>
                <a:gd name="connsiteY256" fmla="*/ 1244348 h 2538970"/>
                <a:gd name="connsiteX257" fmla="*/ 64475 w 2485572"/>
                <a:gd name="connsiteY257" fmla="*/ 1213389 h 2538970"/>
                <a:gd name="connsiteX258" fmla="*/ 81233 w 2485572"/>
                <a:gd name="connsiteY258" fmla="*/ 1199471 h 2538970"/>
                <a:gd name="connsiteX259" fmla="*/ 86914 w 2485572"/>
                <a:gd name="connsiteY259" fmla="*/ 1190950 h 2538970"/>
                <a:gd name="connsiteX260" fmla="*/ 97991 w 2485572"/>
                <a:gd name="connsiteY260" fmla="*/ 1160275 h 2538970"/>
                <a:gd name="connsiteX261" fmla="*/ 95435 w 2485572"/>
                <a:gd name="connsiteY261" fmla="*/ 1151753 h 2538970"/>
                <a:gd name="connsiteX262" fmla="*/ 95435 w 2485572"/>
                <a:gd name="connsiteY262" fmla="*/ 1121078 h 2538970"/>
                <a:gd name="connsiteX263" fmla="*/ 100832 w 2485572"/>
                <a:gd name="connsiteY263" fmla="*/ 1112557 h 2538970"/>
                <a:gd name="connsiteX264" fmla="*/ 103672 w 2485572"/>
                <a:gd name="connsiteY264" fmla="*/ 1106876 h 2538970"/>
                <a:gd name="connsiteX265" fmla="*/ 154230 w 2485572"/>
                <a:gd name="connsiteY265" fmla="*/ 1070520 h 2538970"/>
                <a:gd name="connsiteX266" fmla="*/ 176668 w 2485572"/>
                <a:gd name="connsiteY266" fmla="*/ 1045241 h 2538970"/>
                <a:gd name="connsiteX267" fmla="*/ 176668 w 2485572"/>
                <a:gd name="connsiteY267" fmla="*/ 1037004 h 2538970"/>
                <a:gd name="connsiteX268" fmla="*/ 173828 w 2485572"/>
                <a:gd name="connsiteY268" fmla="*/ 1028483 h 2538970"/>
                <a:gd name="connsiteX269" fmla="*/ 157070 w 2485572"/>
                <a:gd name="connsiteY269" fmla="*/ 1008885 h 2538970"/>
                <a:gd name="connsiteX270" fmla="*/ 154230 w 2485572"/>
                <a:gd name="connsiteY270" fmla="*/ 1000648 h 2538970"/>
                <a:gd name="connsiteX271" fmla="*/ 157070 w 2485572"/>
                <a:gd name="connsiteY271" fmla="*/ 964008 h 2538970"/>
                <a:gd name="connsiteX272" fmla="*/ 154230 w 2485572"/>
                <a:gd name="connsiteY272" fmla="*/ 955771 h 2538970"/>
                <a:gd name="connsiteX273" fmla="*/ 126111 w 2485572"/>
                <a:gd name="connsiteY273" fmla="*/ 930492 h 2538970"/>
                <a:gd name="connsiteX274" fmla="*/ 112193 w 2485572"/>
                <a:gd name="connsiteY274" fmla="*/ 927652 h 2538970"/>
                <a:gd name="connsiteX275" fmla="*/ 109353 w 2485572"/>
                <a:gd name="connsiteY275" fmla="*/ 921971 h 2538970"/>
                <a:gd name="connsiteX276" fmla="*/ 109353 w 2485572"/>
                <a:gd name="connsiteY276" fmla="*/ 908053 h 2538970"/>
                <a:gd name="connsiteX277" fmla="*/ 117590 w 2485572"/>
                <a:gd name="connsiteY277" fmla="*/ 891295 h 2538970"/>
                <a:gd name="connsiteX278" fmla="*/ 123270 w 2485572"/>
                <a:gd name="connsiteY278" fmla="*/ 885615 h 2538970"/>
                <a:gd name="connsiteX279" fmla="*/ 148549 w 2485572"/>
                <a:gd name="connsiteY279" fmla="*/ 866016 h 2538970"/>
                <a:gd name="connsiteX280" fmla="*/ 128951 w 2485572"/>
                <a:gd name="connsiteY280" fmla="*/ 840738 h 2538970"/>
                <a:gd name="connsiteX281" fmla="*/ 126111 w 2485572"/>
                <a:gd name="connsiteY281" fmla="*/ 821139 h 2538970"/>
                <a:gd name="connsiteX282" fmla="*/ 140028 w 2485572"/>
                <a:gd name="connsiteY282" fmla="*/ 812618 h 2538970"/>
                <a:gd name="connsiteX283" fmla="*/ 142869 w 2485572"/>
                <a:gd name="connsiteY283" fmla="*/ 790464 h 2538970"/>
                <a:gd name="connsiteX284" fmla="*/ 154230 w 2485572"/>
                <a:gd name="connsiteY284" fmla="*/ 773422 h 2538970"/>
                <a:gd name="connsiteX285" fmla="*/ 157070 w 2485572"/>
                <a:gd name="connsiteY285" fmla="*/ 762344 h 2538970"/>
                <a:gd name="connsiteX286" fmla="*/ 157070 w 2485572"/>
                <a:gd name="connsiteY286" fmla="*/ 753824 h 2538970"/>
                <a:gd name="connsiteX287" fmla="*/ 145709 w 2485572"/>
                <a:gd name="connsiteY287" fmla="*/ 731385 h 2538970"/>
                <a:gd name="connsiteX288" fmla="*/ 145709 w 2485572"/>
                <a:gd name="connsiteY288" fmla="*/ 723148 h 2538970"/>
                <a:gd name="connsiteX289" fmla="*/ 159627 w 2485572"/>
                <a:gd name="connsiteY289" fmla="*/ 714627 h 2538970"/>
                <a:gd name="connsiteX290" fmla="*/ 204504 w 2485572"/>
                <a:gd name="connsiteY290" fmla="*/ 708946 h 2538970"/>
                <a:gd name="connsiteX291" fmla="*/ 232623 w 2485572"/>
                <a:gd name="connsiteY291" fmla="*/ 678271 h 2538970"/>
                <a:gd name="connsiteX292" fmla="*/ 232623 w 2485572"/>
                <a:gd name="connsiteY292" fmla="*/ 666909 h 2538970"/>
                <a:gd name="connsiteX293" fmla="*/ 215865 w 2485572"/>
                <a:gd name="connsiteY293" fmla="*/ 644755 h 2538970"/>
                <a:gd name="connsiteX294" fmla="*/ 218705 w 2485572"/>
                <a:gd name="connsiteY294" fmla="*/ 613795 h 2538970"/>
                <a:gd name="connsiteX295" fmla="*/ 241144 w 2485572"/>
                <a:gd name="connsiteY295" fmla="*/ 582836 h 2538970"/>
                <a:gd name="connsiteX296" fmla="*/ 252221 w 2485572"/>
                <a:gd name="connsiteY296" fmla="*/ 571758 h 2538970"/>
                <a:gd name="connsiteX297" fmla="*/ 285737 w 2485572"/>
                <a:gd name="connsiteY297" fmla="*/ 524041 h 2538970"/>
                <a:gd name="connsiteX298" fmla="*/ 291418 w 2485572"/>
                <a:gd name="connsiteY298" fmla="*/ 518644 h 2538970"/>
                <a:gd name="connsiteX299" fmla="*/ 322377 w 2485572"/>
                <a:gd name="connsiteY299" fmla="*/ 518644 h 2538970"/>
                <a:gd name="connsiteX300" fmla="*/ 333455 w 2485572"/>
                <a:gd name="connsiteY300" fmla="*/ 510123 h 2538970"/>
                <a:gd name="connsiteX301" fmla="*/ 341976 w 2485572"/>
                <a:gd name="connsiteY301" fmla="*/ 482004 h 2538970"/>
                <a:gd name="connsiteX302" fmla="*/ 347372 w 2485572"/>
                <a:gd name="connsiteY302" fmla="*/ 476607 h 2538970"/>
                <a:gd name="connsiteX303" fmla="*/ 386853 w 2485572"/>
                <a:gd name="connsiteY303" fmla="*/ 459565 h 2538970"/>
                <a:gd name="connsiteX304" fmla="*/ 389409 w 2485572"/>
                <a:gd name="connsiteY304" fmla="*/ 454169 h 2538970"/>
                <a:gd name="connsiteX305" fmla="*/ 400770 w 2485572"/>
                <a:gd name="connsiteY305" fmla="*/ 434570 h 2538970"/>
                <a:gd name="connsiteX306" fmla="*/ 414688 w 2485572"/>
                <a:gd name="connsiteY306" fmla="*/ 392534 h 2538970"/>
                <a:gd name="connsiteX307" fmla="*/ 428890 w 2485572"/>
                <a:gd name="connsiteY307" fmla="*/ 341976 h 2538970"/>
                <a:gd name="connsiteX308" fmla="*/ 434286 w 2485572"/>
                <a:gd name="connsiteY308" fmla="*/ 255062 h 2538970"/>
                <a:gd name="connsiteX309" fmla="*/ 437127 w 2485572"/>
                <a:gd name="connsiteY309" fmla="*/ 252221 h 2538970"/>
                <a:gd name="connsiteX310" fmla="*/ 448488 w 2485572"/>
                <a:gd name="connsiteY310" fmla="*/ 235463 h 2538970"/>
                <a:gd name="connsiteX311" fmla="*/ 468086 w 2485572"/>
                <a:gd name="connsiteY311" fmla="*/ 221546 h 2538970"/>
                <a:gd name="connsiteX312" fmla="*/ 501602 w 2485572"/>
                <a:gd name="connsiteY312" fmla="*/ 215865 h 2538970"/>
                <a:gd name="connsiteX313" fmla="*/ 512964 w 2485572"/>
                <a:gd name="connsiteY313" fmla="*/ 213025 h 2538970"/>
                <a:gd name="connsiteX314" fmla="*/ 555000 w 2485572"/>
                <a:gd name="connsiteY314" fmla="*/ 187746 h 2538970"/>
                <a:gd name="connsiteX315" fmla="*/ 557557 w 2485572"/>
                <a:gd name="connsiteY315" fmla="*/ 182349 h 2538970"/>
                <a:gd name="connsiteX316" fmla="*/ 602434 w 2485572"/>
                <a:gd name="connsiteY316" fmla="*/ 131791 h 2538970"/>
                <a:gd name="connsiteX317" fmla="*/ 605274 w 2485572"/>
                <a:gd name="connsiteY317" fmla="*/ 123270 h 2538970"/>
                <a:gd name="connsiteX318" fmla="*/ 594197 w 2485572"/>
                <a:gd name="connsiteY318" fmla="*/ 70156 h 2538970"/>
                <a:gd name="connsiteX319" fmla="*/ 650151 w 2485572"/>
                <a:gd name="connsiteY319" fmla="*/ 92595 h 2538970"/>
                <a:gd name="connsiteX320" fmla="*/ 664069 w 2485572"/>
                <a:gd name="connsiteY320" fmla="*/ 92595 h 2538970"/>
                <a:gd name="connsiteX321" fmla="*/ 689348 w 2485572"/>
                <a:gd name="connsiteY321" fmla="*/ 98275 h 2538970"/>
                <a:gd name="connsiteX322" fmla="*/ 723148 w 2485572"/>
                <a:gd name="connsiteY322" fmla="*/ 89754 h 2538970"/>
                <a:gd name="connsiteX323" fmla="*/ 725704 w 2485572"/>
                <a:gd name="connsiteY323" fmla="*/ 92595 h 2538970"/>
                <a:gd name="connsiteX324" fmla="*/ 731385 w 2485572"/>
                <a:gd name="connsiteY324" fmla="*/ 92595 h 2538970"/>
                <a:gd name="connsiteX325" fmla="*/ 737065 w 2485572"/>
                <a:gd name="connsiteY325" fmla="*/ 95435 h 2538970"/>
                <a:gd name="connsiteX326" fmla="*/ 742746 w 2485572"/>
                <a:gd name="connsiteY326" fmla="*/ 95435 h 2538970"/>
                <a:gd name="connsiteX327" fmla="*/ 779102 w 2485572"/>
                <a:gd name="connsiteY327" fmla="*/ 75837 h 2538970"/>
                <a:gd name="connsiteX328" fmla="*/ 818299 w 2485572"/>
                <a:gd name="connsiteY328" fmla="*/ 39197 h 2538970"/>
                <a:gd name="connsiteX329" fmla="*/ 823980 w 2485572"/>
                <a:gd name="connsiteY329" fmla="*/ 33800 h 2538970"/>
                <a:gd name="connsiteX330" fmla="*/ 851815 w 2485572"/>
                <a:gd name="connsiteY330" fmla="*/ 19598 h 2538970"/>
                <a:gd name="connsiteX331" fmla="*/ 854655 w 2485572"/>
                <a:gd name="connsiteY331" fmla="*/ 14202 h 2538970"/>
                <a:gd name="connsiteX332" fmla="*/ 888455 w 2485572"/>
                <a:gd name="connsiteY332" fmla="*/ 8521 h 2538970"/>
                <a:gd name="connsiteX333" fmla="*/ 893852 w 2485572"/>
                <a:gd name="connsiteY333" fmla="*/ 11361 h 2538970"/>
                <a:gd name="connsiteX334" fmla="*/ 933332 w 2485572"/>
                <a:gd name="connsiteY334" fmla="*/ 36640 h 2538970"/>
                <a:gd name="connsiteX335" fmla="*/ 938729 w 2485572"/>
                <a:gd name="connsiteY335" fmla="*/ 42037 h 2538970"/>
                <a:gd name="connsiteX336" fmla="*/ 969689 w 2485572"/>
                <a:gd name="connsiteY336" fmla="*/ 61635 h 2538970"/>
                <a:gd name="connsiteX337" fmla="*/ 972529 w 2485572"/>
                <a:gd name="connsiteY337" fmla="*/ 64475 h 2538970"/>
                <a:gd name="connsiteX338" fmla="*/ 977925 w 2485572"/>
                <a:gd name="connsiteY338" fmla="*/ 67316 h 2538970"/>
                <a:gd name="connsiteX339" fmla="*/ 1011725 w 2485572"/>
                <a:gd name="connsiteY339" fmla="*/ 67316 h 2538970"/>
                <a:gd name="connsiteX340" fmla="*/ 1031324 w 2485572"/>
                <a:gd name="connsiteY340" fmla="*/ 64475 h 2538970"/>
                <a:gd name="connsiteX341" fmla="*/ 1042401 w 2485572"/>
                <a:gd name="connsiteY341" fmla="*/ 64475 h 2538970"/>
                <a:gd name="connsiteX342" fmla="*/ 1104036 w 2485572"/>
                <a:gd name="connsiteY342" fmla="*/ 70156 h 2538970"/>
                <a:gd name="connsiteX343" fmla="*/ 1109717 w 2485572"/>
                <a:gd name="connsiteY343" fmla="*/ 75837 h 2538970"/>
                <a:gd name="connsiteX344" fmla="*/ 1118238 w 2485572"/>
                <a:gd name="connsiteY344" fmla="*/ 81233 h 2538970"/>
                <a:gd name="connsiteX345" fmla="*/ 1121078 w 2485572"/>
                <a:gd name="connsiteY345" fmla="*/ 84074 h 2538970"/>
                <a:gd name="connsiteX346" fmla="*/ 1143517 w 2485572"/>
                <a:gd name="connsiteY346" fmla="*/ 95435 h 2538970"/>
                <a:gd name="connsiteX347" fmla="*/ 1151754 w 2485572"/>
                <a:gd name="connsiteY347" fmla="*/ 100832 h 2538970"/>
                <a:gd name="connsiteX348" fmla="*/ 1171352 w 2485572"/>
                <a:gd name="connsiteY348" fmla="*/ 100832 h 2538970"/>
                <a:gd name="connsiteX349" fmla="*/ 1174192 w 2485572"/>
                <a:gd name="connsiteY349" fmla="*/ 98275 h 2538970"/>
                <a:gd name="connsiteX350" fmla="*/ 1188110 w 2485572"/>
                <a:gd name="connsiteY350" fmla="*/ 89754 h 2538970"/>
                <a:gd name="connsiteX351" fmla="*/ 1193791 w 2485572"/>
                <a:gd name="connsiteY351" fmla="*/ 84074 h 2538970"/>
                <a:gd name="connsiteX352" fmla="*/ 1238668 w 2485572"/>
                <a:gd name="connsiteY352" fmla="*/ 75837 h 2538970"/>
                <a:gd name="connsiteX353" fmla="*/ 1244348 w 2485572"/>
                <a:gd name="connsiteY353" fmla="*/ 78677 h 2538970"/>
                <a:gd name="connsiteX354" fmla="*/ 1272184 w 2485572"/>
                <a:gd name="connsiteY354" fmla="*/ 75837 h 2538970"/>
                <a:gd name="connsiteX355" fmla="*/ 1280705 w 2485572"/>
                <a:gd name="connsiteY355" fmla="*/ 72996 h 2538970"/>
                <a:gd name="connsiteX356" fmla="*/ 1286385 w 2485572"/>
                <a:gd name="connsiteY356" fmla="*/ 72996 h 2538970"/>
                <a:gd name="connsiteX357" fmla="*/ 1348020 w 2485572"/>
                <a:gd name="connsiteY357" fmla="*/ 50558 h 2538970"/>
                <a:gd name="connsiteX358" fmla="*/ 1350861 w 2485572"/>
                <a:gd name="connsiteY358" fmla="*/ 50558 h 2538970"/>
                <a:gd name="connsiteX359" fmla="*/ 1392898 w 2485572"/>
                <a:gd name="connsiteY359" fmla="*/ 39197 h 2538970"/>
                <a:gd name="connsiteX360" fmla="*/ 1406815 w 2485572"/>
                <a:gd name="connsiteY360" fmla="*/ 39197 h 2538970"/>
                <a:gd name="connsiteX361" fmla="*/ 1459929 w 2485572"/>
                <a:gd name="connsiteY361" fmla="*/ 36640 h 2538970"/>
                <a:gd name="connsiteX362" fmla="*/ 1468450 w 2485572"/>
                <a:gd name="connsiteY362" fmla="*/ 36640 h 2538970"/>
                <a:gd name="connsiteX363" fmla="*/ 1474131 w 2485572"/>
                <a:gd name="connsiteY363" fmla="*/ 33800 h 2538970"/>
                <a:gd name="connsiteX364" fmla="*/ 1479528 w 2485572"/>
                <a:gd name="connsiteY364" fmla="*/ 30960 h 2538970"/>
                <a:gd name="connsiteX365" fmla="*/ 1485208 w 2485572"/>
                <a:gd name="connsiteY365" fmla="*/ 30960 h 2538970"/>
                <a:gd name="connsiteX366" fmla="*/ 1544003 w 2485572"/>
                <a:gd name="connsiteY366" fmla="*/ 16758 h 2538970"/>
                <a:gd name="connsiteX367" fmla="*/ 1549684 w 2485572"/>
                <a:gd name="connsiteY367" fmla="*/ 14202 h 2538970"/>
                <a:gd name="connsiteX368" fmla="*/ 1555364 w 2485572"/>
                <a:gd name="connsiteY368" fmla="*/ 14202 h 2538970"/>
                <a:gd name="connsiteX369" fmla="*/ 1563601 w 2485572"/>
                <a:gd name="connsiteY369" fmla="*/ 11361 h 2538970"/>
                <a:gd name="connsiteX370" fmla="*/ 1614159 w 2485572"/>
                <a:gd name="connsiteY370" fmla="*/ 22439 h 2538970"/>
                <a:gd name="connsiteX371" fmla="*/ 1619840 w 2485572"/>
                <a:gd name="connsiteY371" fmla="*/ 19598 h 2538970"/>
                <a:gd name="connsiteX372" fmla="*/ 1630917 w 2485572"/>
                <a:gd name="connsiteY372" fmla="*/ 16758 h 2538970"/>
                <a:gd name="connsiteX373" fmla="*/ 1645119 w 2485572"/>
                <a:gd name="connsiteY373" fmla="*/ 8521 h 2538970"/>
                <a:gd name="connsiteX374" fmla="*/ 1653356 w 2485572"/>
                <a:gd name="connsiteY374" fmla="*/ 5681 h 2538970"/>
                <a:gd name="connsiteX375" fmla="*/ 1689712 w 2485572"/>
                <a:gd name="connsiteY375" fmla="*/ 0 h 2538970"/>
                <a:gd name="connsiteX376" fmla="*/ 1698233 w 2485572"/>
                <a:gd name="connsiteY376" fmla="*/ 11361 h 2538970"/>
                <a:gd name="connsiteX377" fmla="*/ 1703914 w 2485572"/>
                <a:gd name="connsiteY377" fmla="*/ 14202 h 2538970"/>
                <a:gd name="connsiteX378" fmla="*/ 1709310 w 2485572"/>
                <a:gd name="connsiteY378" fmla="*/ 16758 h 2538970"/>
                <a:gd name="connsiteX379" fmla="*/ 1717831 w 2485572"/>
                <a:gd name="connsiteY379" fmla="*/ 16758 h 2538970"/>
                <a:gd name="connsiteX380" fmla="*/ 1757028 w 2485572"/>
                <a:gd name="connsiteY380" fmla="*/ 22439 h 2538970"/>
                <a:gd name="connsiteX381" fmla="*/ 1762708 w 2485572"/>
                <a:gd name="connsiteY381" fmla="*/ 25279 h 2538970"/>
                <a:gd name="connsiteX382" fmla="*/ 1768389 w 2485572"/>
                <a:gd name="connsiteY382" fmla="*/ 25279 h 2538970"/>
                <a:gd name="connsiteX383" fmla="*/ 1787987 w 2485572"/>
                <a:gd name="connsiteY383" fmla="*/ 33800 h 2538970"/>
                <a:gd name="connsiteX384" fmla="*/ 1793384 w 2485572"/>
                <a:gd name="connsiteY384" fmla="*/ 33800 h 2538970"/>
                <a:gd name="connsiteX385" fmla="*/ 1801905 w 2485572"/>
                <a:gd name="connsiteY385" fmla="*/ 36640 h 2538970"/>
                <a:gd name="connsiteX386" fmla="*/ 1835421 w 2485572"/>
                <a:gd name="connsiteY386" fmla="*/ 42037 h 2538970"/>
                <a:gd name="connsiteX387" fmla="*/ 1891659 w 2485572"/>
                <a:gd name="connsiteY387" fmla="*/ 61635 h 2538970"/>
                <a:gd name="connsiteX388" fmla="*/ 1897340 w 2485572"/>
                <a:gd name="connsiteY388" fmla="*/ 64475 h 2538970"/>
                <a:gd name="connsiteX389" fmla="*/ 1899896 w 2485572"/>
                <a:gd name="connsiteY389" fmla="*/ 67316 h 2538970"/>
                <a:gd name="connsiteX390" fmla="*/ 1944774 w 2485572"/>
                <a:gd name="connsiteY390" fmla="*/ 123270 h 2538970"/>
                <a:gd name="connsiteX391" fmla="*/ 1947614 w 2485572"/>
                <a:gd name="connsiteY391" fmla="*/ 128951 h 2538970"/>
                <a:gd name="connsiteX392" fmla="*/ 1950454 w 2485572"/>
                <a:gd name="connsiteY392" fmla="*/ 131791 h 2538970"/>
                <a:gd name="connsiteX393" fmla="*/ 1956135 w 2485572"/>
                <a:gd name="connsiteY393" fmla="*/ 140312 h 2538970"/>
                <a:gd name="connsiteX394" fmla="*/ 1958975 w 2485572"/>
                <a:gd name="connsiteY394" fmla="*/ 145709 h 2538970"/>
                <a:gd name="connsiteX395" fmla="*/ 1961532 w 2485572"/>
                <a:gd name="connsiteY395" fmla="*/ 154230 h 2538970"/>
                <a:gd name="connsiteX396" fmla="*/ 1998172 w 2485572"/>
                <a:gd name="connsiteY396" fmla="*/ 204788 h 2538970"/>
                <a:gd name="connsiteX397" fmla="*/ 2003569 w 2485572"/>
                <a:gd name="connsiteY397" fmla="*/ 207344 h 2538970"/>
                <a:gd name="connsiteX398" fmla="*/ 2009249 w 2485572"/>
                <a:gd name="connsiteY398" fmla="*/ 210184 h 2538970"/>
                <a:gd name="connsiteX399" fmla="*/ 2017770 w 2485572"/>
                <a:gd name="connsiteY399" fmla="*/ 210184 h 2538970"/>
                <a:gd name="connsiteX400" fmla="*/ 2026007 w 2485572"/>
                <a:gd name="connsiteY400" fmla="*/ 213025 h 2538970"/>
                <a:gd name="connsiteX401" fmla="*/ 2037368 w 2485572"/>
                <a:gd name="connsiteY401" fmla="*/ 215865 h 2538970"/>
                <a:gd name="connsiteX402" fmla="*/ 2099003 w 2485572"/>
                <a:gd name="connsiteY402" fmla="*/ 221546 h 2538970"/>
                <a:gd name="connsiteX403" fmla="*/ 2104684 w 2485572"/>
                <a:gd name="connsiteY403" fmla="*/ 224386 h 2538970"/>
                <a:gd name="connsiteX404" fmla="*/ 2112921 w 2485572"/>
                <a:gd name="connsiteY404" fmla="*/ 224386 h 2538970"/>
                <a:gd name="connsiteX405" fmla="*/ 2124283 w 2485572"/>
                <a:gd name="connsiteY405" fmla="*/ 229783 h 2538970"/>
                <a:gd name="connsiteX406" fmla="*/ 2177397 w 2485572"/>
                <a:gd name="connsiteY406" fmla="*/ 229783 h 2538970"/>
                <a:gd name="connsiteX407" fmla="*/ 2185918 w 2485572"/>
                <a:gd name="connsiteY407" fmla="*/ 232623 h 2538970"/>
                <a:gd name="connsiteX408" fmla="*/ 2213753 w 2485572"/>
                <a:gd name="connsiteY408" fmla="*/ 226942 h 2538970"/>
                <a:gd name="connsiteX409" fmla="*/ 2219434 w 2485572"/>
                <a:gd name="connsiteY409" fmla="*/ 224386 h 2538970"/>
                <a:gd name="connsiteX410" fmla="*/ 2241872 w 2485572"/>
                <a:gd name="connsiteY410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69991 w 2485572"/>
                <a:gd name="connsiteY70" fmla="*/ 2312028 h 2538970"/>
                <a:gd name="connsiteX71" fmla="*/ 2278228 w 2485572"/>
                <a:gd name="connsiteY71" fmla="*/ 2345544 h 2538970"/>
                <a:gd name="connsiteX72" fmla="*/ 2281069 w 2485572"/>
                <a:gd name="connsiteY72" fmla="*/ 2354065 h 2538970"/>
                <a:gd name="connsiteX73" fmla="*/ 2283909 w 2485572"/>
                <a:gd name="connsiteY73" fmla="*/ 2356905 h 2538970"/>
                <a:gd name="connsiteX74" fmla="*/ 2289590 w 2485572"/>
                <a:gd name="connsiteY74" fmla="*/ 2365142 h 2538970"/>
                <a:gd name="connsiteX75" fmla="*/ 2278228 w 2485572"/>
                <a:gd name="connsiteY75" fmla="*/ 2396102 h 2538970"/>
                <a:gd name="connsiteX76" fmla="*/ 2275388 w 2485572"/>
                <a:gd name="connsiteY76" fmla="*/ 2401782 h 2538970"/>
                <a:gd name="connsiteX77" fmla="*/ 2258630 w 2485572"/>
                <a:gd name="connsiteY77" fmla="*/ 2429618 h 2538970"/>
                <a:gd name="connsiteX78" fmla="*/ 2255790 w 2485572"/>
                <a:gd name="connsiteY78" fmla="*/ 2435298 h 2538970"/>
                <a:gd name="connsiteX79" fmla="*/ 2253233 w 2485572"/>
                <a:gd name="connsiteY79" fmla="*/ 2463418 h 2538970"/>
                <a:gd name="connsiteX80" fmla="*/ 2258630 w 2485572"/>
                <a:gd name="connsiteY80" fmla="*/ 2483016 h 2538970"/>
                <a:gd name="connsiteX81" fmla="*/ 2258630 w 2485572"/>
                <a:gd name="connsiteY81" fmla="*/ 2488413 h 2538970"/>
                <a:gd name="connsiteX82" fmla="*/ 2239032 w 2485572"/>
                <a:gd name="connsiteY82" fmla="*/ 2513691 h 2538970"/>
                <a:gd name="connsiteX83" fmla="*/ 2236191 w 2485572"/>
                <a:gd name="connsiteY83" fmla="*/ 2522213 h 2538970"/>
                <a:gd name="connsiteX84" fmla="*/ 2225114 w 2485572"/>
                <a:gd name="connsiteY84" fmla="*/ 2538970 h 2538970"/>
                <a:gd name="connsiteX85" fmla="*/ 2216593 w 2485572"/>
                <a:gd name="connsiteY85" fmla="*/ 2538970 h 2538970"/>
                <a:gd name="connsiteX86" fmla="*/ 2191314 w 2485572"/>
                <a:gd name="connsiteY86" fmla="*/ 2530449 h 2538970"/>
                <a:gd name="connsiteX87" fmla="*/ 2185918 w 2485572"/>
                <a:gd name="connsiteY87" fmla="*/ 2525053 h 2538970"/>
                <a:gd name="connsiteX88" fmla="*/ 2174556 w 2485572"/>
                <a:gd name="connsiteY88" fmla="*/ 2502614 h 2538970"/>
                <a:gd name="connsiteX89" fmla="*/ 2154958 w 2485572"/>
                <a:gd name="connsiteY89" fmla="*/ 2480175 h 2538970"/>
                <a:gd name="connsiteX90" fmla="*/ 2154958 w 2485572"/>
                <a:gd name="connsiteY90" fmla="*/ 2471655 h 2538970"/>
                <a:gd name="connsiteX91" fmla="*/ 2152118 w 2485572"/>
                <a:gd name="connsiteY91" fmla="*/ 2452056 h 2538970"/>
                <a:gd name="connsiteX92" fmla="*/ 2143881 w 2485572"/>
                <a:gd name="connsiteY92" fmla="*/ 2418540 h 2538970"/>
                <a:gd name="connsiteX93" fmla="*/ 2143881 w 2485572"/>
                <a:gd name="connsiteY93" fmla="*/ 2415700 h 2538970"/>
                <a:gd name="connsiteX94" fmla="*/ 2138200 w 2485572"/>
                <a:gd name="connsiteY94" fmla="*/ 2396102 h 2538970"/>
                <a:gd name="connsiteX95" fmla="*/ 2135360 w 2485572"/>
                <a:gd name="connsiteY95" fmla="*/ 2393261 h 2538970"/>
                <a:gd name="connsiteX96" fmla="*/ 2129679 w 2485572"/>
                <a:gd name="connsiteY96" fmla="*/ 2390421 h 2538970"/>
                <a:gd name="connsiteX97" fmla="*/ 2099003 w 2485572"/>
                <a:gd name="connsiteY97" fmla="*/ 2387581 h 2538970"/>
                <a:gd name="connsiteX98" fmla="*/ 2087642 w 2485572"/>
                <a:gd name="connsiteY98" fmla="*/ 2384740 h 2538970"/>
                <a:gd name="connsiteX99" fmla="*/ 2070884 w 2485572"/>
                <a:gd name="connsiteY99" fmla="*/ 2376504 h 2538970"/>
                <a:gd name="connsiteX100" fmla="*/ 2068044 w 2485572"/>
                <a:gd name="connsiteY100" fmla="*/ 2370823 h 2538970"/>
                <a:gd name="connsiteX101" fmla="*/ 2051286 w 2485572"/>
                <a:gd name="connsiteY101" fmla="*/ 2354065 h 2538970"/>
                <a:gd name="connsiteX102" fmla="*/ 2048446 w 2485572"/>
                <a:gd name="connsiteY102" fmla="*/ 2348384 h 2538970"/>
                <a:gd name="connsiteX103" fmla="*/ 2043049 w 2485572"/>
                <a:gd name="connsiteY103" fmla="*/ 2325946 h 2538970"/>
                <a:gd name="connsiteX104" fmla="*/ 2014930 w 2485572"/>
                <a:gd name="connsiteY104" fmla="*/ 2300667 h 2538970"/>
                <a:gd name="connsiteX105" fmla="*/ 1986810 w 2485572"/>
                <a:gd name="connsiteY105" fmla="*/ 2300667 h 2538970"/>
                <a:gd name="connsiteX106" fmla="*/ 1956135 w 2485572"/>
                <a:gd name="connsiteY106" fmla="*/ 2303507 h 2538970"/>
                <a:gd name="connsiteX107" fmla="*/ 1950454 w 2485572"/>
                <a:gd name="connsiteY107" fmla="*/ 2300667 h 2538970"/>
                <a:gd name="connsiteX108" fmla="*/ 1928016 w 2485572"/>
                <a:gd name="connsiteY108" fmla="*/ 2278512 h 2538970"/>
                <a:gd name="connsiteX109" fmla="*/ 1925175 w 2485572"/>
                <a:gd name="connsiteY109" fmla="*/ 2272832 h 2538970"/>
                <a:gd name="connsiteX110" fmla="*/ 1885979 w 2485572"/>
                <a:gd name="connsiteY110" fmla="*/ 2261470 h 2538970"/>
                <a:gd name="connsiteX111" fmla="*/ 1872061 w 2485572"/>
                <a:gd name="connsiteY111" fmla="*/ 2222273 h 2538970"/>
                <a:gd name="connsiteX112" fmla="*/ 1869221 w 2485572"/>
                <a:gd name="connsiteY112" fmla="*/ 2194438 h 2538970"/>
                <a:gd name="connsiteX113" fmla="*/ 1869221 w 2485572"/>
                <a:gd name="connsiteY113" fmla="*/ 2185917 h 2538970"/>
                <a:gd name="connsiteX114" fmla="*/ 1863540 w 2485572"/>
                <a:gd name="connsiteY114" fmla="*/ 2163479 h 2538970"/>
                <a:gd name="connsiteX115" fmla="*/ 1860700 w 2485572"/>
                <a:gd name="connsiteY115" fmla="*/ 2154958 h 2538970"/>
                <a:gd name="connsiteX116" fmla="*/ 1855303 w 2485572"/>
                <a:gd name="connsiteY116" fmla="*/ 2152402 h 2538970"/>
                <a:gd name="connsiteX117" fmla="*/ 1813266 w 2485572"/>
                <a:gd name="connsiteY117" fmla="*/ 2166319 h 2538970"/>
                <a:gd name="connsiteX118" fmla="*/ 1810426 w 2485572"/>
                <a:gd name="connsiteY118" fmla="*/ 2177397 h 2538970"/>
                <a:gd name="connsiteX119" fmla="*/ 1818663 w 2485572"/>
                <a:gd name="connsiteY119" fmla="*/ 2194438 h 2538970"/>
                <a:gd name="connsiteX120" fmla="*/ 1818663 w 2485572"/>
                <a:gd name="connsiteY120" fmla="*/ 2211196 h 2538970"/>
                <a:gd name="connsiteX121" fmla="*/ 1813266 w 2485572"/>
                <a:gd name="connsiteY121" fmla="*/ 2214037 h 2538970"/>
                <a:gd name="connsiteX122" fmla="*/ 1776626 w 2485572"/>
                <a:gd name="connsiteY122" fmla="*/ 2208356 h 2538970"/>
                <a:gd name="connsiteX123" fmla="*/ 1771230 w 2485572"/>
                <a:gd name="connsiteY123" fmla="*/ 2205516 h 2538970"/>
                <a:gd name="connsiteX124" fmla="*/ 1762708 w 2485572"/>
                <a:gd name="connsiteY124" fmla="*/ 2202676 h 2538970"/>
                <a:gd name="connsiteX125" fmla="*/ 1748791 w 2485572"/>
                <a:gd name="connsiteY125" fmla="*/ 2202676 h 2538970"/>
                <a:gd name="connsiteX126" fmla="*/ 1740270 w 2485572"/>
                <a:gd name="connsiteY126" fmla="*/ 2194438 h 2538970"/>
                <a:gd name="connsiteX127" fmla="*/ 1731749 w 2485572"/>
                <a:gd name="connsiteY127" fmla="*/ 2188758 h 2538970"/>
                <a:gd name="connsiteX128" fmla="*/ 1723512 w 2485572"/>
                <a:gd name="connsiteY128" fmla="*/ 2174556 h 2538970"/>
                <a:gd name="connsiteX129" fmla="*/ 1703914 w 2485572"/>
                <a:gd name="connsiteY129" fmla="*/ 2169159 h 2538970"/>
                <a:gd name="connsiteX130" fmla="*/ 1698233 w 2485572"/>
                <a:gd name="connsiteY130" fmla="*/ 2166319 h 2538970"/>
                <a:gd name="connsiteX131" fmla="*/ 1692552 w 2485572"/>
                <a:gd name="connsiteY131" fmla="*/ 2163479 h 2538970"/>
                <a:gd name="connsiteX132" fmla="*/ 1656196 w 2485572"/>
                <a:gd name="connsiteY132" fmla="*/ 2160638 h 2538970"/>
                <a:gd name="connsiteX133" fmla="*/ 1647675 w 2485572"/>
                <a:gd name="connsiteY133" fmla="*/ 2163479 h 2538970"/>
                <a:gd name="connsiteX134" fmla="*/ 1605638 w 2485572"/>
                <a:gd name="connsiteY134" fmla="*/ 2169159 h 2538970"/>
                <a:gd name="connsiteX135" fmla="*/ 1600242 w 2485572"/>
                <a:gd name="connsiteY135" fmla="*/ 2169159 h 2538970"/>
                <a:gd name="connsiteX136" fmla="*/ 1566442 w 2485572"/>
                <a:gd name="connsiteY136" fmla="*/ 2146721 h 2538970"/>
                <a:gd name="connsiteX137" fmla="*/ 1563601 w 2485572"/>
                <a:gd name="connsiteY137" fmla="*/ 2143881 h 2538970"/>
                <a:gd name="connsiteX138" fmla="*/ 1561045 w 2485572"/>
                <a:gd name="connsiteY138" fmla="*/ 2141040 h 2538970"/>
                <a:gd name="connsiteX139" fmla="*/ 1541447 w 2485572"/>
                <a:gd name="connsiteY139" fmla="*/ 2112921 h 2538970"/>
                <a:gd name="connsiteX140" fmla="*/ 1535766 w 2485572"/>
                <a:gd name="connsiteY140" fmla="*/ 2107524 h 2538970"/>
                <a:gd name="connsiteX141" fmla="*/ 1501966 w 2485572"/>
                <a:gd name="connsiteY141" fmla="*/ 2090482 h 2538970"/>
                <a:gd name="connsiteX142" fmla="*/ 1496570 w 2485572"/>
                <a:gd name="connsiteY142" fmla="*/ 2087926 h 2538970"/>
                <a:gd name="connsiteX143" fmla="*/ 1493729 w 2485572"/>
                <a:gd name="connsiteY143" fmla="*/ 2085086 h 2538970"/>
                <a:gd name="connsiteX144" fmla="*/ 1488049 w 2485572"/>
                <a:gd name="connsiteY144" fmla="*/ 2082245 h 2538970"/>
                <a:gd name="connsiteX145" fmla="*/ 1426413 w 2485572"/>
                <a:gd name="connsiteY145" fmla="*/ 2059807 h 2538970"/>
                <a:gd name="connsiteX146" fmla="*/ 1364778 w 2485572"/>
                <a:gd name="connsiteY146" fmla="*/ 2056966 h 2538970"/>
                <a:gd name="connsiteX147" fmla="*/ 1336659 w 2485572"/>
                <a:gd name="connsiteY147" fmla="*/ 2048445 h 2538970"/>
                <a:gd name="connsiteX148" fmla="*/ 1311380 w 2485572"/>
                <a:gd name="connsiteY148" fmla="*/ 2034528 h 2538970"/>
                <a:gd name="connsiteX149" fmla="*/ 1305983 w 2485572"/>
                <a:gd name="connsiteY149" fmla="*/ 2031688 h 2538970"/>
                <a:gd name="connsiteX150" fmla="*/ 1303143 w 2485572"/>
                <a:gd name="connsiteY150" fmla="*/ 2026291 h 2538970"/>
                <a:gd name="connsiteX151" fmla="*/ 1300303 w 2485572"/>
                <a:gd name="connsiteY151" fmla="*/ 2023451 h 2538970"/>
                <a:gd name="connsiteX152" fmla="*/ 1266787 w 2485572"/>
                <a:gd name="connsiteY152" fmla="*/ 2006409 h 2538970"/>
                <a:gd name="connsiteX153" fmla="*/ 1255426 w 2485572"/>
                <a:gd name="connsiteY153" fmla="*/ 2006409 h 2538970"/>
                <a:gd name="connsiteX154" fmla="*/ 1238668 w 2485572"/>
                <a:gd name="connsiteY154" fmla="*/ 2001012 h 2538970"/>
                <a:gd name="connsiteX155" fmla="*/ 1232987 w 2485572"/>
                <a:gd name="connsiteY155" fmla="*/ 2001012 h 2538970"/>
                <a:gd name="connsiteX156" fmla="*/ 1216229 w 2485572"/>
                <a:gd name="connsiteY156" fmla="*/ 1995331 h 2538970"/>
                <a:gd name="connsiteX157" fmla="*/ 1213389 w 2485572"/>
                <a:gd name="connsiteY157" fmla="*/ 1992491 h 2538970"/>
                <a:gd name="connsiteX158" fmla="*/ 1185554 w 2485572"/>
                <a:gd name="connsiteY158" fmla="*/ 1984254 h 2538970"/>
                <a:gd name="connsiteX159" fmla="*/ 1179873 w 2485572"/>
                <a:gd name="connsiteY159" fmla="*/ 1984254 h 2538970"/>
                <a:gd name="connsiteX160" fmla="*/ 1157434 w 2485572"/>
                <a:gd name="connsiteY160" fmla="*/ 1981414 h 2538970"/>
                <a:gd name="connsiteX161" fmla="*/ 1109717 w 2485572"/>
                <a:gd name="connsiteY161" fmla="*/ 1947614 h 2538970"/>
                <a:gd name="connsiteX162" fmla="*/ 1098639 w 2485572"/>
                <a:gd name="connsiteY162" fmla="*/ 1944774 h 2538970"/>
                <a:gd name="connsiteX163" fmla="*/ 1067680 w 2485572"/>
                <a:gd name="connsiteY163" fmla="*/ 1919779 h 2538970"/>
                <a:gd name="connsiteX164" fmla="*/ 1056603 w 2485572"/>
                <a:gd name="connsiteY164" fmla="*/ 1888819 h 2538970"/>
                <a:gd name="connsiteX165" fmla="*/ 1053762 w 2485572"/>
                <a:gd name="connsiteY165" fmla="*/ 1880298 h 2538970"/>
                <a:gd name="connsiteX166" fmla="*/ 1022803 w 2485572"/>
                <a:gd name="connsiteY166" fmla="*/ 1860700 h 2538970"/>
                <a:gd name="connsiteX167" fmla="*/ 1019962 w 2485572"/>
                <a:gd name="connsiteY167" fmla="*/ 1858143 h 2538970"/>
                <a:gd name="connsiteX168" fmla="*/ 1006045 w 2485572"/>
                <a:gd name="connsiteY168" fmla="*/ 1824343 h 2538970"/>
                <a:gd name="connsiteX169" fmla="*/ 1006045 w 2485572"/>
                <a:gd name="connsiteY169" fmla="*/ 1813266 h 2538970"/>
                <a:gd name="connsiteX170" fmla="*/ 1011725 w 2485572"/>
                <a:gd name="connsiteY170" fmla="*/ 1793668 h 2538970"/>
                <a:gd name="connsiteX171" fmla="*/ 1019962 w 2485572"/>
                <a:gd name="connsiteY171" fmla="*/ 1768389 h 2538970"/>
                <a:gd name="connsiteX172" fmla="*/ 1025643 w 2485572"/>
                <a:gd name="connsiteY172" fmla="*/ 1737429 h 2538970"/>
                <a:gd name="connsiteX173" fmla="*/ 1025643 w 2485572"/>
                <a:gd name="connsiteY173" fmla="*/ 1723512 h 2538970"/>
                <a:gd name="connsiteX174" fmla="*/ 1019962 w 2485572"/>
                <a:gd name="connsiteY174" fmla="*/ 1720671 h 2538970"/>
                <a:gd name="connsiteX175" fmla="*/ 1014566 w 2485572"/>
                <a:gd name="connsiteY175" fmla="*/ 1712435 h 2538970"/>
                <a:gd name="connsiteX176" fmla="*/ 1011725 w 2485572"/>
                <a:gd name="connsiteY176" fmla="*/ 1709594 h 2538970"/>
                <a:gd name="connsiteX177" fmla="*/ 983606 w 2485572"/>
                <a:gd name="connsiteY177" fmla="*/ 1692552 h 2538970"/>
                <a:gd name="connsiteX178" fmla="*/ 977925 w 2485572"/>
                <a:gd name="connsiteY178" fmla="*/ 1692552 h 2538970"/>
                <a:gd name="connsiteX179" fmla="*/ 950090 w 2485572"/>
                <a:gd name="connsiteY179" fmla="*/ 1653356 h 2538970"/>
                <a:gd name="connsiteX180" fmla="*/ 950090 w 2485572"/>
                <a:gd name="connsiteY180" fmla="*/ 1639438 h 2538970"/>
                <a:gd name="connsiteX181" fmla="*/ 952931 w 2485572"/>
                <a:gd name="connsiteY181" fmla="*/ 1636598 h 2538970"/>
                <a:gd name="connsiteX182" fmla="*/ 975369 w 2485572"/>
                <a:gd name="connsiteY182" fmla="*/ 1597401 h 2538970"/>
                <a:gd name="connsiteX183" fmla="*/ 980766 w 2485572"/>
                <a:gd name="connsiteY183" fmla="*/ 1591721 h 2538970"/>
                <a:gd name="connsiteX184" fmla="*/ 1017406 w 2485572"/>
                <a:gd name="connsiteY184" fmla="*/ 1561045 h 2538970"/>
                <a:gd name="connsiteX185" fmla="*/ 1022803 w 2485572"/>
                <a:gd name="connsiteY185" fmla="*/ 1558205 h 2538970"/>
                <a:gd name="connsiteX186" fmla="*/ 1025643 w 2485572"/>
                <a:gd name="connsiteY186" fmla="*/ 1555364 h 2538970"/>
                <a:gd name="connsiteX187" fmla="*/ 1031324 w 2485572"/>
                <a:gd name="connsiteY187" fmla="*/ 1549684 h 2538970"/>
                <a:gd name="connsiteX188" fmla="*/ 1293866 w 2485572"/>
                <a:gd name="connsiteY188" fmla="*/ 1680648 h 2538970"/>
                <a:gd name="connsiteX189" fmla="*/ 1455791 w 2485572"/>
                <a:gd name="connsiteY189" fmla="*/ 1685410 h 2538970"/>
                <a:gd name="connsiteX190" fmla="*/ 1289417 w 2485572"/>
                <a:gd name="connsiteY190" fmla="*/ 1536685 h 2538970"/>
                <a:gd name="connsiteX191" fmla="*/ 1061999 w 2485572"/>
                <a:gd name="connsiteY191" fmla="*/ 1465610 h 2538970"/>
                <a:gd name="connsiteX192" fmla="*/ 1061999 w 2485572"/>
                <a:gd name="connsiteY192" fmla="*/ 1429254 h 2538970"/>
                <a:gd name="connsiteX193" fmla="*/ 1048082 w 2485572"/>
                <a:gd name="connsiteY193" fmla="*/ 1403975 h 2538970"/>
                <a:gd name="connsiteX194" fmla="*/ 1022803 w 2485572"/>
                <a:gd name="connsiteY194" fmla="*/ 1387217 h 2538970"/>
                <a:gd name="connsiteX195" fmla="*/ 1011725 w 2485572"/>
                <a:gd name="connsiteY195" fmla="*/ 1381536 h 2538970"/>
                <a:gd name="connsiteX196" fmla="*/ 1000364 w 2485572"/>
                <a:gd name="connsiteY196" fmla="*/ 1381536 h 2538970"/>
                <a:gd name="connsiteX197" fmla="*/ 961167 w 2485572"/>
                <a:gd name="connsiteY197" fmla="*/ 1376140 h 2538970"/>
                <a:gd name="connsiteX198" fmla="*/ 924811 w 2485572"/>
                <a:gd name="connsiteY198" fmla="*/ 1367618 h 2538970"/>
                <a:gd name="connsiteX199" fmla="*/ 919131 w 2485572"/>
                <a:gd name="connsiteY199" fmla="*/ 1367618 h 2538970"/>
                <a:gd name="connsiteX200" fmla="*/ 913450 w 2485572"/>
                <a:gd name="connsiteY200" fmla="*/ 1364778 h 2538970"/>
                <a:gd name="connsiteX201" fmla="*/ 908053 w 2485572"/>
                <a:gd name="connsiteY201" fmla="*/ 1364778 h 2538970"/>
                <a:gd name="connsiteX202" fmla="*/ 877094 w 2485572"/>
                <a:gd name="connsiteY202" fmla="*/ 1381536 h 2538970"/>
                <a:gd name="connsiteX203" fmla="*/ 868857 w 2485572"/>
                <a:gd name="connsiteY203" fmla="*/ 1390057 h 2538970"/>
                <a:gd name="connsiteX204" fmla="*/ 835057 w 2485572"/>
                <a:gd name="connsiteY204" fmla="*/ 1434934 h 2538970"/>
                <a:gd name="connsiteX205" fmla="*/ 832217 w 2485572"/>
                <a:gd name="connsiteY205" fmla="*/ 1440331 h 2538970"/>
                <a:gd name="connsiteX206" fmla="*/ 832217 w 2485572"/>
                <a:gd name="connsiteY206" fmla="*/ 1446012 h 2538970"/>
                <a:gd name="connsiteX207" fmla="*/ 767741 w 2485572"/>
                <a:gd name="connsiteY207" fmla="*/ 1513327 h 2538970"/>
                <a:gd name="connsiteX208" fmla="*/ 711787 w 2485572"/>
                <a:gd name="connsiteY208" fmla="*/ 1535766 h 2538970"/>
                <a:gd name="connsiteX209" fmla="*/ 686508 w 2485572"/>
                <a:gd name="connsiteY209" fmla="*/ 1541447 h 2538970"/>
                <a:gd name="connsiteX210" fmla="*/ 661513 w 2485572"/>
                <a:gd name="connsiteY210" fmla="*/ 1549684 h 2538970"/>
                <a:gd name="connsiteX211" fmla="*/ 658672 w 2485572"/>
                <a:gd name="connsiteY211" fmla="*/ 1552524 h 2538970"/>
                <a:gd name="connsiteX212" fmla="*/ 652992 w 2485572"/>
                <a:gd name="connsiteY212" fmla="*/ 1555364 h 2538970"/>
                <a:gd name="connsiteX213" fmla="*/ 624873 w 2485572"/>
                <a:gd name="connsiteY213" fmla="*/ 1561045 h 2538970"/>
                <a:gd name="connsiteX214" fmla="*/ 619476 w 2485572"/>
                <a:gd name="connsiteY214" fmla="*/ 1558205 h 2538970"/>
                <a:gd name="connsiteX215" fmla="*/ 616636 w 2485572"/>
                <a:gd name="connsiteY215" fmla="*/ 1555364 h 2538970"/>
                <a:gd name="connsiteX216" fmla="*/ 597037 w 2485572"/>
                <a:gd name="connsiteY216" fmla="*/ 1532926 h 2538970"/>
                <a:gd name="connsiteX217" fmla="*/ 594197 w 2485572"/>
                <a:gd name="connsiteY217" fmla="*/ 1521848 h 2538970"/>
                <a:gd name="connsiteX218" fmla="*/ 591357 w 2485572"/>
                <a:gd name="connsiteY218" fmla="*/ 1519008 h 2538970"/>
                <a:gd name="connsiteX219" fmla="*/ 566078 w 2485572"/>
                <a:gd name="connsiteY219" fmla="*/ 1482368 h 2538970"/>
                <a:gd name="connsiteX220" fmla="*/ 560397 w 2485572"/>
                <a:gd name="connsiteY220" fmla="*/ 1471291 h 2538970"/>
                <a:gd name="connsiteX221" fmla="*/ 555000 w 2485572"/>
                <a:gd name="connsiteY221" fmla="*/ 1465610 h 2538970"/>
                <a:gd name="connsiteX222" fmla="*/ 498762 w 2485572"/>
                <a:gd name="connsiteY222" fmla="*/ 1432094 h 2538970"/>
                <a:gd name="connsiteX223" fmla="*/ 490525 w 2485572"/>
                <a:gd name="connsiteY223" fmla="*/ 1429254 h 2538970"/>
                <a:gd name="connsiteX224" fmla="*/ 487685 w 2485572"/>
                <a:gd name="connsiteY224" fmla="*/ 1429254 h 2538970"/>
                <a:gd name="connsiteX225" fmla="*/ 462406 w 2485572"/>
                <a:gd name="connsiteY225" fmla="*/ 1426413 h 2538970"/>
                <a:gd name="connsiteX226" fmla="*/ 400770 w 2485572"/>
                <a:gd name="connsiteY226" fmla="*/ 1426413 h 2538970"/>
                <a:gd name="connsiteX227" fmla="*/ 392250 w 2485572"/>
                <a:gd name="connsiteY227" fmla="*/ 1423573 h 2538970"/>
                <a:gd name="connsiteX228" fmla="*/ 384013 w 2485572"/>
                <a:gd name="connsiteY228" fmla="*/ 1420733 h 2538970"/>
                <a:gd name="connsiteX229" fmla="*/ 375492 w 2485572"/>
                <a:gd name="connsiteY229" fmla="*/ 1420733 h 2538970"/>
                <a:gd name="connsiteX230" fmla="*/ 319537 w 2485572"/>
                <a:gd name="connsiteY230" fmla="*/ 1409655 h 2538970"/>
                <a:gd name="connsiteX231" fmla="*/ 313856 w 2485572"/>
                <a:gd name="connsiteY231" fmla="*/ 1406815 h 2538970"/>
                <a:gd name="connsiteX232" fmla="*/ 308176 w 2485572"/>
                <a:gd name="connsiteY232" fmla="*/ 1406815 h 2538970"/>
                <a:gd name="connsiteX233" fmla="*/ 297098 w 2485572"/>
                <a:gd name="connsiteY233" fmla="*/ 1401134 h 2538970"/>
                <a:gd name="connsiteX234" fmla="*/ 221546 w 2485572"/>
                <a:gd name="connsiteY234" fmla="*/ 1392898 h 2538970"/>
                <a:gd name="connsiteX235" fmla="*/ 213025 w 2485572"/>
                <a:gd name="connsiteY235" fmla="*/ 1392898 h 2538970"/>
                <a:gd name="connsiteX236" fmla="*/ 204504 w 2485572"/>
                <a:gd name="connsiteY236" fmla="*/ 1395738 h 2538970"/>
                <a:gd name="connsiteX237" fmla="*/ 154230 w 2485572"/>
                <a:gd name="connsiteY237" fmla="*/ 1406815 h 2538970"/>
                <a:gd name="connsiteX238" fmla="*/ 148549 w 2485572"/>
                <a:gd name="connsiteY238" fmla="*/ 1403975 h 2538970"/>
                <a:gd name="connsiteX239" fmla="*/ 137472 w 2485572"/>
                <a:gd name="connsiteY239" fmla="*/ 1398294 h 2538970"/>
                <a:gd name="connsiteX240" fmla="*/ 131791 w 2485572"/>
                <a:gd name="connsiteY240" fmla="*/ 1398294 h 2538970"/>
                <a:gd name="connsiteX241" fmla="*/ 67316 w 2485572"/>
                <a:gd name="connsiteY241" fmla="*/ 1418177 h 2538970"/>
                <a:gd name="connsiteX242" fmla="*/ 58795 w 2485572"/>
                <a:gd name="connsiteY242" fmla="*/ 1420733 h 2538970"/>
                <a:gd name="connsiteX243" fmla="*/ 50558 w 2485572"/>
                <a:gd name="connsiteY243" fmla="*/ 1423573 h 2538970"/>
                <a:gd name="connsiteX244" fmla="*/ 42037 w 2485572"/>
                <a:gd name="connsiteY244" fmla="*/ 1423573 h 2538970"/>
                <a:gd name="connsiteX245" fmla="*/ 5681 w 2485572"/>
                <a:gd name="connsiteY245" fmla="*/ 1432094 h 2538970"/>
                <a:gd name="connsiteX246" fmla="*/ 2840 w 2485572"/>
                <a:gd name="connsiteY246" fmla="*/ 1403975 h 2538970"/>
                <a:gd name="connsiteX247" fmla="*/ 0 w 2485572"/>
                <a:gd name="connsiteY247" fmla="*/ 1395738 h 2538970"/>
                <a:gd name="connsiteX248" fmla="*/ 5681 w 2485572"/>
                <a:gd name="connsiteY248" fmla="*/ 1373299 h 2538970"/>
                <a:gd name="connsiteX249" fmla="*/ 5681 w 2485572"/>
                <a:gd name="connsiteY249" fmla="*/ 1361938 h 2538970"/>
                <a:gd name="connsiteX250" fmla="*/ 11361 w 2485572"/>
                <a:gd name="connsiteY250" fmla="*/ 1345180 h 2538970"/>
                <a:gd name="connsiteX251" fmla="*/ 42037 w 2485572"/>
                <a:gd name="connsiteY251" fmla="*/ 1305983 h 2538970"/>
                <a:gd name="connsiteX252" fmla="*/ 47718 w 2485572"/>
                <a:gd name="connsiteY252" fmla="*/ 1294622 h 2538970"/>
                <a:gd name="connsiteX253" fmla="*/ 39197 w 2485572"/>
                <a:gd name="connsiteY253" fmla="*/ 1275024 h 2538970"/>
                <a:gd name="connsiteX254" fmla="*/ 33516 w 2485572"/>
                <a:gd name="connsiteY254" fmla="*/ 1269627 h 2538970"/>
                <a:gd name="connsiteX255" fmla="*/ 33516 w 2485572"/>
                <a:gd name="connsiteY255" fmla="*/ 1244348 h 2538970"/>
                <a:gd name="connsiteX256" fmla="*/ 64475 w 2485572"/>
                <a:gd name="connsiteY256" fmla="*/ 1213389 h 2538970"/>
                <a:gd name="connsiteX257" fmla="*/ 81233 w 2485572"/>
                <a:gd name="connsiteY257" fmla="*/ 1199471 h 2538970"/>
                <a:gd name="connsiteX258" fmla="*/ 86914 w 2485572"/>
                <a:gd name="connsiteY258" fmla="*/ 1190950 h 2538970"/>
                <a:gd name="connsiteX259" fmla="*/ 97991 w 2485572"/>
                <a:gd name="connsiteY259" fmla="*/ 1160275 h 2538970"/>
                <a:gd name="connsiteX260" fmla="*/ 95435 w 2485572"/>
                <a:gd name="connsiteY260" fmla="*/ 1151753 h 2538970"/>
                <a:gd name="connsiteX261" fmla="*/ 95435 w 2485572"/>
                <a:gd name="connsiteY261" fmla="*/ 1121078 h 2538970"/>
                <a:gd name="connsiteX262" fmla="*/ 100832 w 2485572"/>
                <a:gd name="connsiteY262" fmla="*/ 1112557 h 2538970"/>
                <a:gd name="connsiteX263" fmla="*/ 103672 w 2485572"/>
                <a:gd name="connsiteY263" fmla="*/ 1106876 h 2538970"/>
                <a:gd name="connsiteX264" fmla="*/ 154230 w 2485572"/>
                <a:gd name="connsiteY264" fmla="*/ 1070520 h 2538970"/>
                <a:gd name="connsiteX265" fmla="*/ 176668 w 2485572"/>
                <a:gd name="connsiteY265" fmla="*/ 1045241 h 2538970"/>
                <a:gd name="connsiteX266" fmla="*/ 176668 w 2485572"/>
                <a:gd name="connsiteY266" fmla="*/ 1037004 h 2538970"/>
                <a:gd name="connsiteX267" fmla="*/ 173828 w 2485572"/>
                <a:gd name="connsiteY267" fmla="*/ 1028483 h 2538970"/>
                <a:gd name="connsiteX268" fmla="*/ 157070 w 2485572"/>
                <a:gd name="connsiteY268" fmla="*/ 1008885 h 2538970"/>
                <a:gd name="connsiteX269" fmla="*/ 154230 w 2485572"/>
                <a:gd name="connsiteY269" fmla="*/ 1000648 h 2538970"/>
                <a:gd name="connsiteX270" fmla="*/ 157070 w 2485572"/>
                <a:gd name="connsiteY270" fmla="*/ 964008 h 2538970"/>
                <a:gd name="connsiteX271" fmla="*/ 154230 w 2485572"/>
                <a:gd name="connsiteY271" fmla="*/ 955771 h 2538970"/>
                <a:gd name="connsiteX272" fmla="*/ 126111 w 2485572"/>
                <a:gd name="connsiteY272" fmla="*/ 930492 h 2538970"/>
                <a:gd name="connsiteX273" fmla="*/ 112193 w 2485572"/>
                <a:gd name="connsiteY273" fmla="*/ 927652 h 2538970"/>
                <a:gd name="connsiteX274" fmla="*/ 109353 w 2485572"/>
                <a:gd name="connsiteY274" fmla="*/ 921971 h 2538970"/>
                <a:gd name="connsiteX275" fmla="*/ 109353 w 2485572"/>
                <a:gd name="connsiteY275" fmla="*/ 908053 h 2538970"/>
                <a:gd name="connsiteX276" fmla="*/ 117590 w 2485572"/>
                <a:gd name="connsiteY276" fmla="*/ 891295 h 2538970"/>
                <a:gd name="connsiteX277" fmla="*/ 123270 w 2485572"/>
                <a:gd name="connsiteY277" fmla="*/ 885615 h 2538970"/>
                <a:gd name="connsiteX278" fmla="*/ 148549 w 2485572"/>
                <a:gd name="connsiteY278" fmla="*/ 866016 h 2538970"/>
                <a:gd name="connsiteX279" fmla="*/ 128951 w 2485572"/>
                <a:gd name="connsiteY279" fmla="*/ 840738 h 2538970"/>
                <a:gd name="connsiteX280" fmla="*/ 126111 w 2485572"/>
                <a:gd name="connsiteY280" fmla="*/ 821139 h 2538970"/>
                <a:gd name="connsiteX281" fmla="*/ 140028 w 2485572"/>
                <a:gd name="connsiteY281" fmla="*/ 812618 h 2538970"/>
                <a:gd name="connsiteX282" fmla="*/ 142869 w 2485572"/>
                <a:gd name="connsiteY282" fmla="*/ 790464 h 2538970"/>
                <a:gd name="connsiteX283" fmla="*/ 154230 w 2485572"/>
                <a:gd name="connsiteY283" fmla="*/ 773422 h 2538970"/>
                <a:gd name="connsiteX284" fmla="*/ 157070 w 2485572"/>
                <a:gd name="connsiteY284" fmla="*/ 762344 h 2538970"/>
                <a:gd name="connsiteX285" fmla="*/ 157070 w 2485572"/>
                <a:gd name="connsiteY285" fmla="*/ 753824 h 2538970"/>
                <a:gd name="connsiteX286" fmla="*/ 145709 w 2485572"/>
                <a:gd name="connsiteY286" fmla="*/ 731385 h 2538970"/>
                <a:gd name="connsiteX287" fmla="*/ 145709 w 2485572"/>
                <a:gd name="connsiteY287" fmla="*/ 723148 h 2538970"/>
                <a:gd name="connsiteX288" fmla="*/ 159627 w 2485572"/>
                <a:gd name="connsiteY288" fmla="*/ 714627 h 2538970"/>
                <a:gd name="connsiteX289" fmla="*/ 204504 w 2485572"/>
                <a:gd name="connsiteY289" fmla="*/ 708946 h 2538970"/>
                <a:gd name="connsiteX290" fmla="*/ 232623 w 2485572"/>
                <a:gd name="connsiteY290" fmla="*/ 678271 h 2538970"/>
                <a:gd name="connsiteX291" fmla="*/ 232623 w 2485572"/>
                <a:gd name="connsiteY291" fmla="*/ 666909 h 2538970"/>
                <a:gd name="connsiteX292" fmla="*/ 215865 w 2485572"/>
                <a:gd name="connsiteY292" fmla="*/ 644755 h 2538970"/>
                <a:gd name="connsiteX293" fmla="*/ 218705 w 2485572"/>
                <a:gd name="connsiteY293" fmla="*/ 613795 h 2538970"/>
                <a:gd name="connsiteX294" fmla="*/ 241144 w 2485572"/>
                <a:gd name="connsiteY294" fmla="*/ 582836 h 2538970"/>
                <a:gd name="connsiteX295" fmla="*/ 252221 w 2485572"/>
                <a:gd name="connsiteY295" fmla="*/ 571758 h 2538970"/>
                <a:gd name="connsiteX296" fmla="*/ 285737 w 2485572"/>
                <a:gd name="connsiteY296" fmla="*/ 524041 h 2538970"/>
                <a:gd name="connsiteX297" fmla="*/ 291418 w 2485572"/>
                <a:gd name="connsiteY297" fmla="*/ 518644 h 2538970"/>
                <a:gd name="connsiteX298" fmla="*/ 322377 w 2485572"/>
                <a:gd name="connsiteY298" fmla="*/ 518644 h 2538970"/>
                <a:gd name="connsiteX299" fmla="*/ 333455 w 2485572"/>
                <a:gd name="connsiteY299" fmla="*/ 510123 h 2538970"/>
                <a:gd name="connsiteX300" fmla="*/ 341976 w 2485572"/>
                <a:gd name="connsiteY300" fmla="*/ 482004 h 2538970"/>
                <a:gd name="connsiteX301" fmla="*/ 347372 w 2485572"/>
                <a:gd name="connsiteY301" fmla="*/ 476607 h 2538970"/>
                <a:gd name="connsiteX302" fmla="*/ 386853 w 2485572"/>
                <a:gd name="connsiteY302" fmla="*/ 459565 h 2538970"/>
                <a:gd name="connsiteX303" fmla="*/ 389409 w 2485572"/>
                <a:gd name="connsiteY303" fmla="*/ 454169 h 2538970"/>
                <a:gd name="connsiteX304" fmla="*/ 400770 w 2485572"/>
                <a:gd name="connsiteY304" fmla="*/ 434570 h 2538970"/>
                <a:gd name="connsiteX305" fmla="*/ 414688 w 2485572"/>
                <a:gd name="connsiteY305" fmla="*/ 392534 h 2538970"/>
                <a:gd name="connsiteX306" fmla="*/ 428890 w 2485572"/>
                <a:gd name="connsiteY306" fmla="*/ 341976 h 2538970"/>
                <a:gd name="connsiteX307" fmla="*/ 434286 w 2485572"/>
                <a:gd name="connsiteY307" fmla="*/ 255062 h 2538970"/>
                <a:gd name="connsiteX308" fmla="*/ 437127 w 2485572"/>
                <a:gd name="connsiteY308" fmla="*/ 252221 h 2538970"/>
                <a:gd name="connsiteX309" fmla="*/ 448488 w 2485572"/>
                <a:gd name="connsiteY309" fmla="*/ 235463 h 2538970"/>
                <a:gd name="connsiteX310" fmla="*/ 468086 w 2485572"/>
                <a:gd name="connsiteY310" fmla="*/ 221546 h 2538970"/>
                <a:gd name="connsiteX311" fmla="*/ 501602 w 2485572"/>
                <a:gd name="connsiteY311" fmla="*/ 215865 h 2538970"/>
                <a:gd name="connsiteX312" fmla="*/ 512964 w 2485572"/>
                <a:gd name="connsiteY312" fmla="*/ 213025 h 2538970"/>
                <a:gd name="connsiteX313" fmla="*/ 555000 w 2485572"/>
                <a:gd name="connsiteY313" fmla="*/ 187746 h 2538970"/>
                <a:gd name="connsiteX314" fmla="*/ 557557 w 2485572"/>
                <a:gd name="connsiteY314" fmla="*/ 182349 h 2538970"/>
                <a:gd name="connsiteX315" fmla="*/ 602434 w 2485572"/>
                <a:gd name="connsiteY315" fmla="*/ 131791 h 2538970"/>
                <a:gd name="connsiteX316" fmla="*/ 605274 w 2485572"/>
                <a:gd name="connsiteY316" fmla="*/ 123270 h 2538970"/>
                <a:gd name="connsiteX317" fmla="*/ 594197 w 2485572"/>
                <a:gd name="connsiteY317" fmla="*/ 70156 h 2538970"/>
                <a:gd name="connsiteX318" fmla="*/ 650151 w 2485572"/>
                <a:gd name="connsiteY318" fmla="*/ 92595 h 2538970"/>
                <a:gd name="connsiteX319" fmla="*/ 664069 w 2485572"/>
                <a:gd name="connsiteY319" fmla="*/ 92595 h 2538970"/>
                <a:gd name="connsiteX320" fmla="*/ 689348 w 2485572"/>
                <a:gd name="connsiteY320" fmla="*/ 98275 h 2538970"/>
                <a:gd name="connsiteX321" fmla="*/ 723148 w 2485572"/>
                <a:gd name="connsiteY321" fmla="*/ 89754 h 2538970"/>
                <a:gd name="connsiteX322" fmla="*/ 725704 w 2485572"/>
                <a:gd name="connsiteY322" fmla="*/ 92595 h 2538970"/>
                <a:gd name="connsiteX323" fmla="*/ 731385 w 2485572"/>
                <a:gd name="connsiteY323" fmla="*/ 92595 h 2538970"/>
                <a:gd name="connsiteX324" fmla="*/ 737065 w 2485572"/>
                <a:gd name="connsiteY324" fmla="*/ 95435 h 2538970"/>
                <a:gd name="connsiteX325" fmla="*/ 742746 w 2485572"/>
                <a:gd name="connsiteY325" fmla="*/ 95435 h 2538970"/>
                <a:gd name="connsiteX326" fmla="*/ 779102 w 2485572"/>
                <a:gd name="connsiteY326" fmla="*/ 75837 h 2538970"/>
                <a:gd name="connsiteX327" fmla="*/ 818299 w 2485572"/>
                <a:gd name="connsiteY327" fmla="*/ 39197 h 2538970"/>
                <a:gd name="connsiteX328" fmla="*/ 823980 w 2485572"/>
                <a:gd name="connsiteY328" fmla="*/ 33800 h 2538970"/>
                <a:gd name="connsiteX329" fmla="*/ 851815 w 2485572"/>
                <a:gd name="connsiteY329" fmla="*/ 19598 h 2538970"/>
                <a:gd name="connsiteX330" fmla="*/ 854655 w 2485572"/>
                <a:gd name="connsiteY330" fmla="*/ 14202 h 2538970"/>
                <a:gd name="connsiteX331" fmla="*/ 888455 w 2485572"/>
                <a:gd name="connsiteY331" fmla="*/ 8521 h 2538970"/>
                <a:gd name="connsiteX332" fmla="*/ 893852 w 2485572"/>
                <a:gd name="connsiteY332" fmla="*/ 11361 h 2538970"/>
                <a:gd name="connsiteX333" fmla="*/ 933332 w 2485572"/>
                <a:gd name="connsiteY333" fmla="*/ 36640 h 2538970"/>
                <a:gd name="connsiteX334" fmla="*/ 938729 w 2485572"/>
                <a:gd name="connsiteY334" fmla="*/ 42037 h 2538970"/>
                <a:gd name="connsiteX335" fmla="*/ 969689 w 2485572"/>
                <a:gd name="connsiteY335" fmla="*/ 61635 h 2538970"/>
                <a:gd name="connsiteX336" fmla="*/ 972529 w 2485572"/>
                <a:gd name="connsiteY336" fmla="*/ 64475 h 2538970"/>
                <a:gd name="connsiteX337" fmla="*/ 977925 w 2485572"/>
                <a:gd name="connsiteY337" fmla="*/ 67316 h 2538970"/>
                <a:gd name="connsiteX338" fmla="*/ 1011725 w 2485572"/>
                <a:gd name="connsiteY338" fmla="*/ 67316 h 2538970"/>
                <a:gd name="connsiteX339" fmla="*/ 1031324 w 2485572"/>
                <a:gd name="connsiteY339" fmla="*/ 64475 h 2538970"/>
                <a:gd name="connsiteX340" fmla="*/ 1042401 w 2485572"/>
                <a:gd name="connsiteY340" fmla="*/ 64475 h 2538970"/>
                <a:gd name="connsiteX341" fmla="*/ 1104036 w 2485572"/>
                <a:gd name="connsiteY341" fmla="*/ 70156 h 2538970"/>
                <a:gd name="connsiteX342" fmla="*/ 1109717 w 2485572"/>
                <a:gd name="connsiteY342" fmla="*/ 75837 h 2538970"/>
                <a:gd name="connsiteX343" fmla="*/ 1118238 w 2485572"/>
                <a:gd name="connsiteY343" fmla="*/ 81233 h 2538970"/>
                <a:gd name="connsiteX344" fmla="*/ 1121078 w 2485572"/>
                <a:gd name="connsiteY344" fmla="*/ 84074 h 2538970"/>
                <a:gd name="connsiteX345" fmla="*/ 1143517 w 2485572"/>
                <a:gd name="connsiteY345" fmla="*/ 95435 h 2538970"/>
                <a:gd name="connsiteX346" fmla="*/ 1151754 w 2485572"/>
                <a:gd name="connsiteY346" fmla="*/ 100832 h 2538970"/>
                <a:gd name="connsiteX347" fmla="*/ 1171352 w 2485572"/>
                <a:gd name="connsiteY347" fmla="*/ 100832 h 2538970"/>
                <a:gd name="connsiteX348" fmla="*/ 1174192 w 2485572"/>
                <a:gd name="connsiteY348" fmla="*/ 98275 h 2538970"/>
                <a:gd name="connsiteX349" fmla="*/ 1188110 w 2485572"/>
                <a:gd name="connsiteY349" fmla="*/ 89754 h 2538970"/>
                <a:gd name="connsiteX350" fmla="*/ 1193791 w 2485572"/>
                <a:gd name="connsiteY350" fmla="*/ 84074 h 2538970"/>
                <a:gd name="connsiteX351" fmla="*/ 1238668 w 2485572"/>
                <a:gd name="connsiteY351" fmla="*/ 75837 h 2538970"/>
                <a:gd name="connsiteX352" fmla="*/ 1244348 w 2485572"/>
                <a:gd name="connsiteY352" fmla="*/ 78677 h 2538970"/>
                <a:gd name="connsiteX353" fmla="*/ 1272184 w 2485572"/>
                <a:gd name="connsiteY353" fmla="*/ 75837 h 2538970"/>
                <a:gd name="connsiteX354" fmla="*/ 1280705 w 2485572"/>
                <a:gd name="connsiteY354" fmla="*/ 72996 h 2538970"/>
                <a:gd name="connsiteX355" fmla="*/ 1286385 w 2485572"/>
                <a:gd name="connsiteY355" fmla="*/ 72996 h 2538970"/>
                <a:gd name="connsiteX356" fmla="*/ 1348020 w 2485572"/>
                <a:gd name="connsiteY356" fmla="*/ 50558 h 2538970"/>
                <a:gd name="connsiteX357" fmla="*/ 1350861 w 2485572"/>
                <a:gd name="connsiteY357" fmla="*/ 50558 h 2538970"/>
                <a:gd name="connsiteX358" fmla="*/ 1392898 w 2485572"/>
                <a:gd name="connsiteY358" fmla="*/ 39197 h 2538970"/>
                <a:gd name="connsiteX359" fmla="*/ 1406815 w 2485572"/>
                <a:gd name="connsiteY359" fmla="*/ 39197 h 2538970"/>
                <a:gd name="connsiteX360" fmla="*/ 1459929 w 2485572"/>
                <a:gd name="connsiteY360" fmla="*/ 36640 h 2538970"/>
                <a:gd name="connsiteX361" fmla="*/ 1468450 w 2485572"/>
                <a:gd name="connsiteY361" fmla="*/ 36640 h 2538970"/>
                <a:gd name="connsiteX362" fmla="*/ 1474131 w 2485572"/>
                <a:gd name="connsiteY362" fmla="*/ 33800 h 2538970"/>
                <a:gd name="connsiteX363" fmla="*/ 1479528 w 2485572"/>
                <a:gd name="connsiteY363" fmla="*/ 30960 h 2538970"/>
                <a:gd name="connsiteX364" fmla="*/ 1485208 w 2485572"/>
                <a:gd name="connsiteY364" fmla="*/ 30960 h 2538970"/>
                <a:gd name="connsiteX365" fmla="*/ 1544003 w 2485572"/>
                <a:gd name="connsiteY365" fmla="*/ 16758 h 2538970"/>
                <a:gd name="connsiteX366" fmla="*/ 1549684 w 2485572"/>
                <a:gd name="connsiteY366" fmla="*/ 14202 h 2538970"/>
                <a:gd name="connsiteX367" fmla="*/ 1555364 w 2485572"/>
                <a:gd name="connsiteY367" fmla="*/ 14202 h 2538970"/>
                <a:gd name="connsiteX368" fmla="*/ 1563601 w 2485572"/>
                <a:gd name="connsiteY368" fmla="*/ 11361 h 2538970"/>
                <a:gd name="connsiteX369" fmla="*/ 1614159 w 2485572"/>
                <a:gd name="connsiteY369" fmla="*/ 22439 h 2538970"/>
                <a:gd name="connsiteX370" fmla="*/ 1619840 w 2485572"/>
                <a:gd name="connsiteY370" fmla="*/ 19598 h 2538970"/>
                <a:gd name="connsiteX371" fmla="*/ 1630917 w 2485572"/>
                <a:gd name="connsiteY371" fmla="*/ 16758 h 2538970"/>
                <a:gd name="connsiteX372" fmla="*/ 1645119 w 2485572"/>
                <a:gd name="connsiteY372" fmla="*/ 8521 h 2538970"/>
                <a:gd name="connsiteX373" fmla="*/ 1653356 w 2485572"/>
                <a:gd name="connsiteY373" fmla="*/ 5681 h 2538970"/>
                <a:gd name="connsiteX374" fmla="*/ 1689712 w 2485572"/>
                <a:gd name="connsiteY374" fmla="*/ 0 h 2538970"/>
                <a:gd name="connsiteX375" fmla="*/ 1698233 w 2485572"/>
                <a:gd name="connsiteY375" fmla="*/ 11361 h 2538970"/>
                <a:gd name="connsiteX376" fmla="*/ 1703914 w 2485572"/>
                <a:gd name="connsiteY376" fmla="*/ 14202 h 2538970"/>
                <a:gd name="connsiteX377" fmla="*/ 1709310 w 2485572"/>
                <a:gd name="connsiteY377" fmla="*/ 16758 h 2538970"/>
                <a:gd name="connsiteX378" fmla="*/ 1717831 w 2485572"/>
                <a:gd name="connsiteY378" fmla="*/ 16758 h 2538970"/>
                <a:gd name="connsiteX379" fmla="*/ 1757028 w 2485572"/>
                <a:gd name="connsiteY379" fmla="*/ 22439 h 2538970"/>
                <a:gd name="connsiteX380" fmla="*/ 1762708 w 2485572"/>
                <a:gd name="connsiteY380" fmla="*/ 25279 h 2538970"/>
                <a:gd name="connsiteX381" fmla="*/ 1768389 w 2485572"/>
                <a:gd name="connsiteY381" fmla="*/ 25279 h 2538970"/>
                <a:gd name="connsiteX382" fmla="*/ 1787987 w 2485572"/>
                <a:gd name="connsiteY382" fmla="*/ 33800 h 2538970"/>
                <a:gd name="connsiteX383" fmla="*/ 1793384 w 2485572"/>
                <a:gd name="connsiteY383" fmla="*/ 33800 h 2538970"/>
                <a:gd name="connsiteX384" fmla="*/ 1801905 w 2485572"/>
                <a:gd name="connsiteY384" fmla="*/ 36640 h 2538970"/>
                <a:gd name="connsiteX385" fmla="*/ 1835421 w 2485572"/>
                <a:gd name="connsiteY385" fmla="*/ 42037 h 2538970"/>
                <a:gd name="connsiteX386" fmla="*/ 1891659 w 2485572"/>
                <a:gd name="connsiteY386" fmla="*/ 61635 h 2538970"/>
                <a:gd name="connsiteX387" fmla="*/ 1897340 w 2485572"/>
                <a:gd name="connsiteY387" fmla="*/ 64475 h 2538970"/>
                <a:gd name="connsiteX388" fmla="*/ 1899896 w 2485572"/>
                <a:gd name="connsiteY388" fmla="*/ 67316 h 2538970"/>
                <a:gd name="connsiteX389" fmla="*/ 1944774 w 2485572"/>
                <a:gd name="connsiteY389" fmla="*/ 123270 h 2538970"/>
                <a:gd name="connsiteX390" fmla="*/ 1947614 w 2485572"/>
                <a:gd name="connsiteY390" fmla="*/ 128951 h 2538970"/>
                <a:gd name="connsiteX391" fmla="*/ 1950454 w 2485572"/>
                <a:gd name="connsiteY391" fmla="*/ 131791 h 2538970"/>
                <a:gd name="connsiteX392" fmla="*/ 1956135 w 2485572"/>
                <a:gd name="connsiteY392" fmla="*/ 140312 h 2538970"/>
                <a:gd name="connsiteX393" fmla="*/ 1958975 w 2485572"/>
                <a:gd name="connsiteY393" fmla="*/ 145709 h 2538970"/>
                <a:gd name="connsiteX394" fmla="*/ 1961532 w 2485572"/>
                <a:gd name="connsiteY394" fmla="*/ 154230 h 2538970"/>
                <a:gd name="connsiteX395" fmla="*/ 1998172 w 2485572"/>
                <a:gd name="connsiteY395" fmla="*/ 204788 h 2538970"/>
                <a:gd name="connsiteX396" fmla="*/ 2003569 w 2485572"/>
                <a:gd name="connsiteY396" fmla="*/ 207344 h 2538970"/>
                <a:gd name="connsiteX397" fmla="*/ 2009249 w 2485572"/>
                <a:gd name="connsiteY397" fmla="*/ 210184 h 2538970"/>
                <a:gd name="connsiteX398" fmla="*/ 2017770 w 2485572"/>
                <a:gd name="connsiteY398" fmla="*/ 210184 h 2538970"/>
                <a:gd name="connsiteX399" fmla="*/ 2026007 w 2485572"/>
                <a:gd name="connsiteY399" fmla="*/ 213025 h 2538970"/>
                <a:gd name="connsiteX400" fmla="*/ 2037368 w 2485572"/>
                <a:gd name="connsiteY400" fmla="*/ 215865 h 2538970"/>
                <a:gd name="connsiteX401" fmla="*/ 2099003 w 2485572"/>
                <a:gd name="connsiteY401" fmla="*/ 221546 h 2538970"/>
                <a:gd name="connsiteX402" fmla="*/ 2104684 w 2485572"/>
                <a:gd name="connsiteY402" fmla="*/ 224386 h 2538970"/>
                <a:gd name="connsiteX403" fmla="*/ 2112921 w 2485572"/>
                <a:gd name="connsiteY403" fmla="*/ 224386 h 2538970"/>
                <a:gd name="connsiteX404" fmla="*/ 2124283 w 2485572"/>
                <a:gd name="connsiteY404" fmla="*/ 229783 h 2538970"/>
                <a:gd name="connsiteX405" fmla="*/ 2177397 w 2485572"/>
                <a:gd name="connsiteY405" fmla="*/ 229783 h 2538970"/>
                <a:gd name="connsiteX406" fmla="*/ 2185918 w 2485572"/>
                <a:gd name="connsiteY406" fmla="*/ 232623 h 2538970"/>
                <a:gd name="connsiteX407" fmla="*/ 2213753 w 2485572"/>
                <a:gd name="connsiteY407" fmla="*/ 226942 h 2538970"/>
                <a:gd name="connsiteX408" fmla="*/ 2219434 w 2485572"/>
                <a:gd name="connsiteY408" fmla="*/ 224386 h 2538970"/>
                <a:gd name="connsiteX409" fmla="*/ 2241872 w 2485572"/>
                <a:gd name="connsiteY40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8228 w 2485572"/>
                <a:gd name="connsiteY70" fmla="*/ 2345544 h 2538970"/>
                <a:gd name="connsiteX71" fmla="*/ 2281069 w 2485572"/>
                <a:gd name="connsiteY71" fmla="*/ 2354065 h 2538970"/>
                <a:gd name="connsiteX72" fmla="*/ 2283909 w 2485572"/>
                <a:gd name="connsiteY72" fmla="*/ 2356905 h 2538970"/>
                <a:gd name="connsiteX73" fmla="*/ 2289590 w 2485572"/>
                <a:gd name="connsiteY73" fmla="*/ 2365142 h 2538970"/>
                <a:gd name="connsiteX74" fmla="*/ 2278228 w 2485572"/>
                <a:gd name="connsiteY74" fmla="*/ 2396102 h 2538970"/>
                <a:gd name="connsiteX75" fmla="*/ 2275388 w 2485572"/>
                <a:gd name="connsiteY75" fmla="*/ 2401782 h 2538970"/>
                <a:gd name="connsiteX76" fmla="*/ 2258630 w 2485572"/>
                <a:gd name="connsiteY76" fmla="*/ 2429618 h 2538970"/>
                <a:gd name="connsiteX77" fmla="*/ 2255790 w 2485572"/>
                <a:gd name="connsiteY77" fmla="*/ 2435298 h 2538970"/>
                <a:gd name="connsiteX78" fmla="*/ 2253233 w 2485572"/>
                <a:gd name="connsiteY78" fmla="*/ 2463418 h 2538970"/>
                <a:gd name="connsiteX79" fmla="*/ 2258630 w 2485572"/>
                <a:gd name="connsiteY79" fmla="*/ 2483016 h 2538970"/>
                <a:gd name="connsiteX80" fmla="*/ 2258630 w 2485572"/>
                <a:gd name="connsiteY80" fmla="*/ 2488413 h 2538970"/>
                <a:gd name="connsiteX81" fmla="*/ 2239032 w 2485572"/>
                <a:gd name="connsiteY81" fmla="*/ 2513691 h 2538970"/>
                <a:gd name="connsiteX82" fmla="*/ 2236191 w 2485572"/>
                <a:gd name="connsiteY82" fmla="*/ 2522213 h 2538970"/>
                <a:gd name="connsiteX83" fmla="*/ 2225114 w 2485572"/>
                <a:gd name="connsiteY83" fmla="*/ 2538970 h 2538970"/>
                <a:gd name="connsiteX84" fmla="*/ 2216593 w 2485572"/>
                <a:gd name="connsiteY84" fmla="*/ 2538970 h 2538970"/>
                <a:gd name="connsiteX85" fmla="*/ 2191314 w 2485572"/>
                <a:gd name="connsiteY85" fmla="*/ 2530449 h 2538970"/>
                <a:gd name="connsiteX86" fmla="*/ 2185918 w 2485572"/>
                <a:gd name="connsiteY86" fmla="*/ 2525053 h 2538970"/>
                <a:gd name="connsiteX87" fmla="*/ 2174556 w 2485572"/>
                <a:gd name="connsiteY87" fmla="*/ 2502614 h 2538970"/>
                <a:gd name="connsiteX88" fmla="*/ 2154958 w 2485572"/>
                <a:gd name="connsiteY88" fmla="*/ 2480175 h 2538970"/>
                <a:gd name="connsiteX89" fmla="*/ 2154958 w 2485572"/>
                <a:gd name="connsiteY89" fmla="*/ 2471655 h 2538970"/>
                <a:gd name="connsiteX90" fmla="*/ 2152118 w 2485572"/>
                <a:gd name="connsiteY90" fmla="*/ 2452056 h 2538970"/>
                <a:gd name="connsiteX91" fmla="*/ 2143881 w 2485572"/>
                <a:gd name="connsiteY91" fmla="*/ 2418540 h 2538970"/>
                <a:gd name="connsiteX92" fmla="*/ 2143881 w 2485572"/>
                <a:gd name="connsiteY92" fmla="*/ 2415700 h 2538970"/>
                <a:gd name="connsiteX93" fmla="*/ 2138200 w 2485572"/>
                <a:gd name="connsiteY93" fmla="*/ 2396102 h 2538970"/>
                <a:gd name="connsiteX94" fmla="*/ 2135360 w 2485572"/>
                <a:gd name="connsiteY94" fmla="*/ 2393261 h 2538970"/>
                <a:gd name="connsiteX95" fmla="*/ 2129679 w 2485572"/>
                <a:gd name="connsiteY95" fmla="*/ 2390421 h 2538970"/>
                <a:gd name="connsiteX96" fmla="*/ 2099003 w 2485572"/>
                <a:gd name="connsiteY96" fmla="*/ 2387581 h 2538970"/>
                <a:gd name="connsiteX97" fmla="*/ 2087642 w 2485572"/>
                <a:gd name="connsiteY97" fmla="*/ 2384740 h 2538970"/>
                <a:gd name="connsiteX98" fmla="*/ 2070884 w 2485572"/>
                <a:gd name="connsiteY98" fmla="*/ 2376504 h 2538970"/>
                <a:gd name="connsiteX99" fmla="*/ 2068044 w 2485572"/>
                <a:gd name="connsiteY99" fmla="*/ 2370823 h 2538970"/>
                <a:gd name="connsiteX100" fmla="*/ 2051286 w 2485572"/>
                <a:gd name="connsiteY100" fmla="*/ 2354065 h 2538970"/>
                <a:gd name="connsiteX101" fmla="*/ 2048446 w 2485572"/>
                <a:gd name="connsiteY101" fmla="*/ 2348384 h 2538970"/>
                <a:gd name="connsiteX102" fmla="*/ 2043049 w 2485572"/>
                <a:gd name="connsiteY102" fmla="*/ 2325946 h 2538970"/>
                <a:gd name="connsiteX103" fmla="*/ 2014930 w 2485572"/>
                <a:gd name="connsiteY103" fmla="*/ 2300667 h 2538970"/>
                <a:gd name="connsiteX104" fmla="*/ 1986810 w 2485572"/>
                <a:gd name="connsiteY104" fmla="*/ 2300667 h 2538970"/>
                <a:gd name="connsiteX105" fmla="*/ 1956135 w 2485572"/>
                <a:gd name="connsiteY105" fmla="*/ 2303507 h 2538970"/>
                <a:gd name="connsiteX106" fmla="*/ 1950454 w 2485572"/>
                <a:gd name="connsiteY106" fmla="*/ 2300667 h 2538970"/>
                <a:gd name="connsiteX107" fmla="*/ 1928016 w 2485572"/>
                <a:gd name="connsiteY107" fmla="*/ 2278512 h 2538970"/>
                <a:gd name="connsiteX108" fmla="*/ 1925175 w 2485572"/>
                <a:gd name="connsiteY108" fmla="*/ 2272832 h 2538970"/>
                <a:gd name="connsiteX109" fmla="*/ 1885979 w 2485572"/>
                <a:gd name="connsiteY109" fmla="*/ 2261470 h 2538970"/>
                <a:gd name="connsiteX110" fmla="*/ 1872061 w 2485572"/>
                <a:gd name="connsiteY110" fmla="*/ 2222273 h 2538970"/>
                <a:gd name="connsiteX111" fmla="*/ 1869221 w 2485572"/>
                <a:gd name="connsiteY111" fmla="*/ 2194438 h 2538970"/>
                <a:gd name="connsiteX112" fmla="*/ 1869221 w 2485572"/>
                <a:gd name="connsiteY112" fmla="*/ 2185917 h 2538970"/>
                <a:gd name="connsiteX113" fmla="*/ 1863540 w 2485572"/>
                <a:gd name="connsiteY113" fmla="*/ 2163479 h 2538970"/>
                <a:gd name="connsiteX114" fmla="*/ 1860700 w 2485572"/>
                <a:gd name="connsiteY114" fmla="*/ 2154958 h 2538970"/>
                <a:gd name="connsiteX115" fmla="*/ 1855303 w 2485572"/>
                <a:gd name="connsiteY115" fmla="*/ 2152402 h 2538970"/>
                <a:gd name="connsiteX116" fmla="*/ 1813266 w 2485572"/>
                <a:gd name="connsiteY116" fmla="*/ 2166319 h 2538970"/>
                <a:gd name="connsiteX117" fmla="*/ 1810426 w 2485572"/>
                <a:gd name="connsiteY117" fmla="*/ 2177397 h 2538970"/>
                <a:gd name="connsiteX118" fmla="*/ 1818663 w 2485572"/>
                <a:gd name="connsiteY118" fmla="*/ 2194438 h 2538970"/>
                <a:gd name="connsiteX119" fmla="*/ 1818663 w 2485572"/>
                <a:gd name="connsiteY119" fmla="*/ 2211196 h 2538970"/>
                <a:gd name="connsiteX120" fmla="*/ 1813266 w 2485572"/>
                <a:gd name="connsiteY120" fmla="*/ 2214037 h 2538970"/>
                <a:gd name="connsiteX121" fmla="*/ 1776626 w 2485572"/>
                <a:gd name="connsiteY121" fmla="*/ 2208356 h 2538970"/>
                <a:gd name="connsiteX122" fmla="*/ 1771230 w 2485572"/>
                <a:gd name="connsiteY122" fmla="*/ 2205516 h 2538970"/>
                <a:gd name="connsiteX123" fmla="*/ 1762708 w 2485572"/>
                <a:gd name="connsiteY123" fmla="*/ 2202676 h 2538970"/>
                <a:gd name="connsiteX124" fmla="*/ 1748791 w 2485572"/>
                <a:gd name="connsiteY124" fmla="*/ 2202676 h 2538970"/>
                <a:gd name="connsiteX125" fmla="*/ 1740270 w 2485572"/>
                <a:gd name="connsiteY125" fmla="*/ 2194438 h 2538970"/>
                <a:gd name="connsiteX126" fmla="*/ 1731749 w 2485572"/>
                <a:gd name="connsiteY126" fmla="*/ 2188758 h 2538970"/>
                <a:gd name="connsiteX127" fmla="*/ 1723512 w 2485572"/>
                <a:gd name="connsiteY127" fmla="*/ 2174556 h 2538970"/>
                <a:gd name="connsiteX128" fmla="*/ 1703914 w 2485572"/>
                <a:gd name="connsiteY128" fmla="*/ 2169159 h 2538970"/>
                <a:gd name="connsiteX129" fmla="*/ 1698233 w 2485572"/>
                <a:gd name="connsiteY129" fmla="*/ 2166319 h 2538970"/>
                <a:gd name="connsiteX130" fmla="*/ 1692552 w 2485572"/>
                <a:gd name="connsiteY130" fmla="*/ 2163479 h 2538970"/>
                <a:gd name="connsiteX131" fmla="*/ 1656196 w 2485572"/>
                <a:gd name="connsiteY131" fmla="*/ 2160638 h 2538970"/>
                <a:gd name="connsiteX132" fmla="*/ 1647675 w 2485572"/>
                <a:gd name="connsiteY132" fmla="*/ 2163479 h 2538970"/>
                <a:gd name="connsiteX133" fmla="*/ 1605638 w 2485572"/>
                <a:gd name="connsiteY133" fmla="*/ 2169159 h 2538970"/>
                <a:gd name="connsiteX134" fmla="*/ 1600242 w 2485572"/>
                <a:gd name="connsiteY134" fmla="*/ 2169159 h 2538970"/>
                <a:gd name="connsiteX135" fmla="*/ 1566442 w 2485572"/>
                <a:gd name="connsiteY135" fmla="*/ 2146721 h 2538970"/>
                <a:gd name="connsiteX136" fmla="*/ 1563601 w 2485572"/>
                <a:gd name="connsiteY136" fmla="*/ 2143881 h 2538970"/>
                <a:gd name="connsiteX137" fmla="*/ 1561045 w 2485572"/>
                <a:gd name="connsiteY137" fmla="*/ 2141040 h 2538970"/>
                <a:gd name="connsiteX138" fmla="*/ 1541447 w 2485572"/>
                <a:gd name="connsiteY138" fmla="*/ 2112921 h 2538970"/>
                <a:gd name="connsiteX139" fmla="*/ 1535766 w 2485572"/>
                <a:gd name="connsiteY139" fmla="*/ 2107524 h 2538970"/>
                <a:gd name="connsiteX140" fmla="*/ 1501966 w 2485572"/>
                <a:gd name="connsiteY140" fmla="*/ 2090482 h 2538970"/>
                <a:gd name="connsiteX141" fmla="*/ 1496570 w 2485572"/>
                <a:gd name="connsiteY141" fmla="*/ 2087926 h 2538970"/>
                <a:gd name="connsiteX142" fmla="*/ 1493729 w 2485572"/>
                <a:gd name="connsiteY142" fmla="*/ 2085086 h 2538970"/>
                <a:gd name="connsiteX143" fmla="*/ 1488049 w 2485572"/>
                <a:gd name="connsiteY143" fmla="*/ 2082245 h 2538970"/>
                <a:gd name="connsiteX144" fmla="*/ 1426413 w 2485572"/>
                <a:gd name="connsiteY144" fmla="*/ 2059807 h 2538970"/>
                <a:gd name="connsiteX145" fmla="*/ 1364778 w 2485572"/>
                <a:gd name="connsiteY145" fmla="*/ 2056966 h 2538970"/>
                <a:gd name="connsiteX146" fmla="*/ 1336659 w 2485572"/>
                <a:gd name="connsiteY146" fmla="*/ 2048445 h 2538970"/>
                <a:gd name="connsiteX147" fmla="*/ 1311380 w 2485572"/>
                <a:gd name="connsiteY147" fmla="*/ 2034528 h 2538970"/>
                <a:gd name="connsiteX148" fmla="*/ 1305983 w 2485572"/>
                <a:gd name="connsiteY148" fmla="*/ 2031688 h 2538970"/>
                <a:gd name="connsiteX149" fmla="*/ 1303143 w 2485572"/>
                <a:gd name="connsiteY149" fmla="*/ 2026291 h 2538970"/>
                <a:gd name="connsiteX150" fmla="*/ 1300303 w 2485572"/>
                <a:gd name="connsiteY150" fmla="*/ 2023451 h 2538970"/>
                <a:gd name="connsiteX151" fmla="*/ 1266787 w 2485572"/>
                <a:gd name="connsiteY151" fmla="*/ 2006409 h 2538970"/>
                <a:gd name="connsiteX152" fmla="*/ 1255426 w 2485572"/>
                <a:gd name="connsiteY152" fmla="*/ 2006409 h 2538970"/>
                <a:gd name="connsiteX153" fmla="*/ 1238668 w 2485572"/>
                <a:gd name="connsiteY153" fmla="*/ 2001012 h 2538970"/>
                <a:gd name="connsiteX154" fmla="*/ 1232987 w 2485572"/>
                <a:gd name="connsiteY154" fmla="*/ 2001012 h 2538970"/>
                <a:gd name="connsiteX155" fmla="*/ 1216229 w 2485572"/>
                <a:gd name="connsiteY155" fmla="*/ 1995331 h 2538970"/>
                <a:gd name="connsiteX156" fmla="*/ 1213389 w 2485572"/>
                <a:gd name="connsiteY156" fmla="*/ 1992491 h 2538970"/>
                <a:gd name="connsiteX157" fmla="*/ 1185554 w 2485572"/>
                <a:gd name="connsiteY157" fmla="*/ 1984254 h 2538970"/>
                <a:gd name="connsiteX158" fmla="*/ 1179873 w 2485572"/>
                <a:gd name="connsiteY158" fmla="*/ 1984254 h 2538970"/>
                <a:gd name="connsiteX159" fmla="*/ 1157434 w 2485572"/>
                <a:gd name="connsiteY159" fmla="*/ 1981414 h 2538970"/>
                <a:gd name="connsiteX160" fmla="*/ 1109717 w 2485572"/>
                <a:gd name="connsiteY160" fmla="*/ 1947614 h 2538970"/>
                <a:gd name="connsiteX161" fmla="*/ 1098639 w 2485572"/>
                <a:gd name="connsiteY161" fmla="*/ 1944774 h 2538970"/>
                <a:gd name="connsiteX162" fmla="*/ 1067680 w 2485572"/>
                <a:gd name="connsiteY162" fmla="*/ 1919779 h 2538970"/>
                <a:gd name="connsiteX163" fmla="*/ 1056603 w 2485572"/>
                <a:gd name="connsiteY163" fmla="*/ 1888819 h 2538970"/>
                <a:gd name="connsiteX164" fmla="*/ 1053762 w 2485572"/>
                <a:gd name="connsiteY164" fmla="*/ 1880298 h 2538970"/>
                <a:gd name="connsiteX165" fmla="*/ 1022803 w 2485572"/>
                <a:gd name="connsiteY165" fmla="*/ 1860700 h 2538970"/>
                <a:gd name="connsiteX166" fmla="*/ 1019962 w 2485572"/>
                <a:gd name="connsiteY166" fmla="*/ 1858143 h 2538970"/>
                <a:gd name="connsiteX167" fmla="*/ 1006045 w 2485572"/>
                <a:gd name="connsiteY167" fmla="*/ 1824343 h 2538970"/>
                <a:gd name="connsiteX168" fmla="*/ 1006045 w 2485572"/>
                <a:gd name="connsiteY168" fmla="*/ 1813266 h 2538970"/>
                <a:gd name="connsiteX169" fmla="*/ 1011725 w 2485572"/>
                <a:gd name="connsiteY169" fmla="*/ 1793668 h 2538970"/>
                <a:gd name="connsiteX170" fmla="*/ 1019962 w 2485572"/>
                <a:gd name="connsiteY170" fmla="*/ 1768389 h 2538970"/>
                <a:gd name="connsiteX171" fmla="*/ 1025643 w 2485572"/>
                <a:gd name="connsiteY171" fmla="*/ 1737429 h 2538970"/>
                <a:gd name="connsiteX172" fmla="*/ 1025643 w 2485572"/>
                <a:gd name="connsiteY172" fmla="*/ 1723512 h 2538970"/>
                <a:gd name="connsiteX173" fmla="*/ 1019962 w 2485572"/>
                <a:gd name="connsiteY173" fmla="*/ 1720671 h 2538970"/>
                <a:gd name="connsiteX174" fmla="*/ 1014566 w 2485572"/>
                <a:gd name="connsiteY174" fmla="*/ 1712435 h 2538970"/>
                <a:gd name="connsiteX175" fmla="*/ 1011725 w 2485572"/>
                <a:gd name="connsiteY175" fmla="*/ 1709594 h 2538970"/>
                <a:gd name="connsiteX176" fmla="*/ 983606 w 2485572"/>
                <a:gd name="connsiteY176" fmla="*/ 1692552 h 2538970"/>
                <a:gd name="connsiteX177" fmla="*/ 977925 w 2485572"/>
                <a:gd name="connsiteY177" fmla="*/ 1692552 h 2538970"/>
                <a:gd name="connsiteX178" fmla="*/ 950090 w 2485572"/>
                <a:gd name="connsiteY178" fmla="*/ 1653356 h 2538970"/>
                <a:gd name="connsiteX179" fmla="*/ 950090 w 2485572"/>
                <a:gd name="connsiteY179" fmla="*/ 1639438 h 2538970"/>
                <a:gd name="connsiteX180" fmla="*/ 952931 w 2485572"/>
                <a:gd name="connsiteY180" fmla="*/ 1636598 h 2538970"/>
                <a:gd name="connsiteX181" fmla="*/ 975369 w 2485572"/>
                <a:gd name="connsiteY181" fmla="*/ 1597401 h 2538970"/>
                <a:gd name="connsiteX182" fmla="*/ 980766 w 2485572"/>
                <a:gd name="connsiteY182" fmla="*/ 1591721 h 2538970"/>
                <a:gd name="connsiteX183" fmla="*/ 1017406 w 2485572"/>
                <a:gd name="connsiteY183" fmla="*/ 1561045 h 2538970"/>
                <a:gd name="connsiteX184" fmla="*/ 1022803 w 2485572"/>
                <a:gd name="connsiteY184" fmla="*/ 1558205 h 2538970"/>
                <a:gd name="connsiteX185" fmla="*/ 1025643 w 2485572"/>
                <a:gd name="connsiteY185" fmla="*/ 1555364 h 2538970"/>
                <a:gd name="connsiteX186" fmla="*/ 1031324 w 2485572"/>
                <a:gd name="connsiteY186" fmla="*/ 1549684 h 2538970"/>
                <a:gd name="connsiteX187" fmla="*/ 1293866 w 2485572"/>
                <a:gd name="connsiteY187" fmla="*/ 1680648 h 2538970"/>
                <a:gd name="connsiteX188" fmla="*/ 1455791 w 2485572"/>
                <a:gd name="connsiteY188" fmla="*/ 1685410 h 2538970"/>
                <a:gd name="connsiteX189" fmla="*/ 1289417 w 2485572"/>
                <a:gd name="connsiteY189" fmla="*/ 1536685 h 2538970"/>
                <a:gd name="connsiteX190" fmla="*/ 1061999 w 2485572"/>
                <a:gd name="connsiteY190" fmla="*/ 1465610 h 2538970"/>
                <a:gd name="connsiteX191" fmla="*/ 1061999 w 2485572"/>
                <a:gd name="connsiteY191" fmla="*/ 1429254 h 2538970"/>
                <a:gd name="connsiteX192" fmla="*/ 1048082 w 2485572"/>
                <a:gd name="connsiteY192" fmla="*/ 1403975 h 2538970"/>
                <a:gd name="connsiteX193" fmla="*/ 1022803 w 2485572"/>
                <a:gd name="connsiteY193" fmla="*/ 1387217 h 2538970"/>
                <a:gd name="connsiteX194" fmla="*/ 1011725 w 2485572"/>
                <a:gd name="connsiteY194" fmla="*/ 1381536 h 2538970"/>
                <a:gd name="connsiteX195" fmla="*/ 1000364 w 2485572"/>
                <a:gd name="connsiteY195" fmla="*/ 1381536 h 2538970"/>
                <a:gd name="connsiteX196" fmla="*/ 961167 w 2485572"/>
                <a:gd name="connsiteY196" fmla="*/ 1376140 h 2538970"/>
                <a:gd name="connsiteX197" fmla="*/ 924811 w 2485572"/>
                <a:gd name="connsiteY197" fmla="*/ 1367618 h 2538970"/>
                <a:gd name="connsiteX198" fmla="*/ 919131 w 2485572"/>
                <a:gd name="connsiteY198" fmla="*/ 1367618 h 2538970"/>
                <a:gd name="connsiteX199" fmla="*/ 913450 w 2485572"/>
                <a:gd name="connsiteY199" fmla="*/ 1364778 h 2538970"/>
                <a:gd name="connsiteX200" fmla="*/ 908053 w 2485572"/>
                <a:gd name="connsiteY200" fmla="*/ 1364778 h 2538970"/>
                <a:gd name="connsiteX201" fmla="*/ 877094 w 2485572"/>
                <a:gd name="connsiteY201" fmla="*/ 1381536 h 2538970"/>
                <a:gd name="connsiteX202" fmla="*/ 868857 w 2485572"/>
                <a:gd name="connsiteY202" fmla="*/ 1390057 h 2538970"/>
                <a:gd name="connsiteX203" fmla="*/ 835057 w 2485572"/>
                <a:gd name="connsiteY203" fmla="*/ 1434934 h 2538970"/>
                <a:gd name="connsiteX204" fmla="*/ 832217 w 2485572"/>
                <a:gd name="connsiteY204" fmla="*/ 1440331 h 2538970"/>
                <a:gd name="connsiteX205" fmla="*/ 832217 w 2485572"/>
                <a:gd name="connsiteY205" fmla="*/ 1446012 h 2538970"/>
                <a:gd name="connsiteX206" fmla="*/ 767741 w 2485572"/>
                <a:gd name="connsiteY206" fmla="*/ 1513327 h 2538970"/>
                <a:gd name="connsiteX207" fmla="*/ 711787 w 2485572"/>
                <a:gd name="connsiteY207" fmla="*/ 1535766 h 2538970"/>
                <a:gd name="connsiteX208" fmla="*/ 686508 w 2485572"/>
                <a:gd name="connsiteY208" fmla="*/ 1541447 h 2538970"/>
                <a:gd name="connsiteX209" fmla="*/ 661513 w 2485572"/>
                <a:gd name="connsiteY209" fmla="*/ 1549684 h 2538970"/>
                <a:gd name="connsiteX210" fmla="*/ 658672 w 2485572"/>
                <a:gd name="connsiteY210" fmla="*/ 1552524 h 2538970"/>
                <a:gd name="connsiteX211" fmla="*/ 652992 w 2485572"/>
                <a:gd name="connsiteY211" fmla="*/ 1555364 h 2538970"/>
                <a:gd name="connsiteX212" fmla="*/ 624873 w 2485572"/>
                <a:gd name="connsiteY212" fmla="*/ 1561045 h 2538970"/>
                <a:gd name="connsiteX213" fmla="*/ 619476 w 2485572"/>
                <a:gd name="connsiteY213" fmla="*/ 1558205 h 2538970"/>
                <a:gd name="connsiteX214" fmla="*/ 616636 w 2485572"/>
                <a:gd name="connsiteY214" fmla="*/ 1555364 h 2538970"/>
                <a:gd name="connsiteX215" fmla="*/ 597037 w 2485572"/>
                <a:gd name="connsiteY215" fmla="*/ 1532926 h 2538970"/>
                <a:gd name="connsiteX216" fmla="*/ 594197 w 2485572"/>
                <a:gd name="connsiteY216" fmla="*/ 1521848 h 2538970"/>
                <a:gd name="connsiteX217" fmla="*/ 591357 w 2485572"/>
                <a:gd name="connsiteY217" fmla="*/ 1519008 h 2538970"/>
                <a:gd name="connsiteX218" fmla="*/ 566078 w 2485572"/>
                <a:gd name="connsiteY218" fmla="*/ 1482368 h 2538970"/>
                <a:gd name="connsiteX219" fmla="*/ 560397 w 2485572"/>
                <a:gd name="connsiteY219" fmla="*/ 1471291 h 2538970"/>
                <a:gd name="connsiteX220" fmla="*/ 555000 w 2485572"/>
                <a:gd name="connsiteY220" fmla="*/ 1465610 h 2538970"/>
                <a:gd name="connsiteX221" fmla="*/ 498762 w 2485572"/>
                <a:gd name="connsiteY221" fmla="*/ 1432094 h 2538970"/>
                <a:gd name="connsiteX222" fmla="*/ 490525 w 2485572"/>
                <a:gd name="connsiteY222" fmla="*/ 1429254 h 2538970"/>
                <a:gd name="connsiteX223" fmla="*/ 487685 w 2485572"/>
                <a:gd name="connsiteY223" fmla="*/ 1429254 h 2538970"/>
                <a:gd name="connsiteX224" fmla="*/ 462406 w 2485572"/>
                <a:gd name="connsiteY224" fmla="*/ 1426413 h 2538970"/>
                <a:gd name="connsiteX225" fmla="*/ 400770 w 2485572"/>
                <a:gd name="connsiteY225" fmla="*/ 1426413 h 2538970"/>
                <a:gd name="connsiteX226" fmla="*/ 392250 w 2485572"/>
                <a:gd name="connsiteY226" fmla="*/ 1423573 h 2538970"/>
                <a:gd name="connsiteX227" fmla="*/ 384013 w 2485572"/>
                <a:gd name="connsiteY227" fmla="*/ 1420733 h 2538970"/>
                <a:gd name="connsiteX228" fmla="*/ 375492 w 2485572"/>
                <a:gd name="connsiteY228" fmla="*/ 1420733 h 2538970"/>
                <a:gd name="connsiteX229" fmla="*/ 319537 w 2485572"/>
                <a:gd name="connsiteY229" fmla="*/ 1409655 h 2538970"/>
                <a:gd name="connsiteX230" fmla="*/ 313856 w 2485572"/>
                <a:gd name="connsiteY230" fmla="*/ 1406815 h 2538970"/>
                <a:gd name="connsiteX231" fmla="*/ 308176 w 2485572"/>
                <a:gd name="connsiteY231" fmla="*/ 1406815 h 2538970"/>
                <a:gd name="connsiteX232" fmla="*/ 297098 w 2485572"/>
                <a:gd name="connsiteY232" fmla="*/ 1401134 h 2538970"/>
                <a:gd name="connsiteX233" fmla="*/ 221546 w 2485572"/>
                <a:gd name="connsiteY233" fmla="*/ 1392898 h 2538970"/>
                <a:gd name="connsiteX234" fmla="*/ 213025 w 2485572"/>
                <a:gd name="connsiteY234" fmla="*/ 1392898 h 2538970"/>
                <a:gd name="connsiteX235" fmla="*/ 204504 w 2485572"/>
                <a:gd name="connsiteY235" fmla="*/ 1395738 h 2538970"/>
                <a:gd name="connsiteX236" fmla="*/ 154230 w 2485572"/>
                <a:gd name="connsiteY236" fmla="*/ 1406815 h 2538970"/>
                <a:gd name="connsiteX237" fmla="*/ 148549 w 2485572"/>
                <a:gd name="connsiteY237" fmla="*/ 1403975 h 2538970"/>
                <a:gd name="connsiteX238" fmla="*/ 137472 w 2485572"/>
                <a:gd name="connsiteY238" fmla="*/ 1398294 h 2538970"/>
                <a:gd name="connsiteX239" fmla="*/ 131791 w 2485572"/>
                <a:gd name="connsiteY239" fmla="*/ 1398294 h 2538970"/>
                <a:gd name="connsiteX240" fmla="*/ 67316 w 2485572"/>
                <a:gd name="connsiteY240" fmla="*/ 1418177 h 2538970"/>
                <a:gd name="connsiteX241" fmla="*/ 58795 w 2485572"/>
                <a:gd name="connsiteY241" fmla="*/ 1420733 h 2538970"/>
                <a:gd name="connsiteX242" fmla="*/ 50558 w 2485572"/>
                <a:gd name="connsiteY242" fmla="*/ 1423573 h 2538970"/>
                <a:gd name="connsiteX243" fmla="*/ 42037 w 2485572"/>
                <a:gd name="connsiteY243" fmla="*/ 1423573 h 2538970"/>
                <a:gd name="connsiteX244" fmla="*/ 5681 w 2485572"/>
                <a:gd name="connsiteY244" fmla="*/ 1432094 h 2538970"/>
                <a:gd name="connsiteX245" fmla="*/ 2840 w 2485572"/>
                <a:gd name="connsiteY245" fmla="*/ 1403975 h 2538970"/>
                <a:gd name="connsiteX246" fmla="*/ 0 w 2485572"/>
                <a:gd name="connsiteY246" fmla="*/ 1395738 h 2538970"/>
                <a:gd name="connsiteX247" fmla="*/ 5681 w 2485572"/>
                <a:gd name="connsiteY247" fmla="*/ 1373299 h 2538970"/>
                <a:gd name="connsiteX248" fmla="*/ 5681 w 2485572"/>
                <a:gd name="connsiteY248" fmla="*/ 1361938 h 2538970"/>
                <a:gd name="connsiteX249" fmla="*/ 11361 w 2485572"/>
                <a:gd name="connsiteY249" fmla="*/ 1345180 h 2538970"/>
                <a:gd name="connsiteX250" fmla="*/ 42037 w 2485572"/>
                <a:gd name="connsiteY250" fmla="*/ 1305983 h 2538970"/>
                <a:gd name="connsiteX251" fmla="*/ 47718 w 2485572"/>
                <a:gd name="connsiteY251" fmla="*/ 1294622 h 2538970"/>
                <a:gd name="connsiteX252" fmla="*/ 39197 w 2485572"/>
                <a:gd name="connsiteY252" fmla="*/ 1275024 h 2538970"/>
                <a:gd name="connsiteX253" fmla="*/ 33516 w 2485572"/>
                <a:gd name="connsiteY253" fmla="*/ 1269627 h 2538970"/>
                <a:gd name="connsiteX254" fmla="*/ 33516 w 2485572"/>
                <a:gd name="connsiteY254" fmla="*/ 1244348 h 2538970"/>
                <a:gd name="connsiteX255" fmla="*/ 64475 w 2485572"/>
                <a:gd name="connsiteY255" fmla="*/ 1213389 h 2538970"/>
                <a:gd name="connsiteX256" fmla="*/ 81233 w 2485572"/>
                <a:gd name="connsiteY256" fmla="*/ 1199471 h 2538970"/>
                <a:gd name="connsiteX257" fmla="*/ 86914 w 2485572"/>
                <a:gd name="connsiteY257" fmla="*/ 1190950 h 2538970"/>
                <a:gd name="connsiteX258" fmla="*/ 97991 w 2485572"/>
                <a:gd name="connsiteY258" fmla="*/ 1160275 h 2538970"/>
                <a:gd name="connsiteX259" fmla="*/ 95435 w 2485572"/>
                <a:gd name="connsiteY259" fmla="*/ 1151753 h 2538970"/>
                <a:gd name="connsiteX260" fmla="*/ 95435 w 2485572"/>
                <a:gd name="connsiteY260" fmla="*/ 1121078 h 2538970"/>
                <a:gd name="connsiteX261" fmla="*/ 100832 w 2485572"/>
                <a:gd name="connsiteY261" fmla="*/ 1112557 h 2538970"/>
                <a:gd name="connsiteX262" fmla="*/ 103672 w 2485572"/>
                <a:gd name="connsiteY262" fmla="*/ 1106876 h 2538970"/>
                <a:gd name="connsiteX263" fmla="*/ 154230 w 2485572"/>
                <a:gd name="connsiteY263" fmla="*/ 1070520 h 2538970"/>
                <a:gd name="connsiteX264" fmla="*/ 176668 w 2485572"/>
                <a:gd name="connsiteY264" fmla="*/ 1045241 h 2538970"/>
                <a:gd name="connsiteX265" fmla="*/ 176668 w 2485572"/>
                <a:gd name="connsiteY265" fmla="*/ 1037004 h 2538970"/>
                <a:gd name="connsiteX266" fmla="*/ 173828 w 2485572"/>
                <a:gd name="connsiteY266" fmla="*/ 1028483 h 2538970"/>
                <a:gd name="connsiteX267" fmla="*/ 157070 w 2485572"/>
                <a:gd name="connsiteY267" fmla="*/ 1008885 h 2538970"/>
                <a:gd name="connsiteX268" fmla="*/ 154230 w 2485572"/>
                <a:gd name="connsiteY268" fmla="*/ 1000648 h 2538970"/>
                <a:gd name="connsiteX269" fmla="*/ 157070 w 2485572"/>
                <a:gd name="connsiteY269" fmla="*/ 964008 h 2538970"/>
                <a:gd name="connsiteX270" fmla="*/ 154230 w 2485572"/>
                <a:gd name="connsiteY270" fmla="*/ 955771 h 2538970"/>
                <a:gd name="connsiteX271" fmla="*/ 126111 w 2485572"/>
                <a:gd name="connsiteY271" fmla="*/ 930492 h 2538970"/>
                <a:gd name="connsiteX272" fmla="*/ 112193 w 2485572"/>
                <a:gd name="connsiteY272" fmla="*/ 927652 h 2538970"/>
                <a:gd name="connsiteX273" fmla="*/ 109353 w 2485572"/>
                <a:gd name="connsiteY273" fmla="*/ 921971 h 2538970"/>
                <a:gd name="connsiteX274" fmla="*/ 109353 w 2485572"/>
                <a:gd name="connsiteY274" fmla="*/ 908053 h 2538970"/>
                <a:gd name="connsiteX275" fmla="*/ 117590 w 2485572"/>
                <a:gd name="connsiteY275" fmla="*/ 891295 h 2538970"/>
                <a:gd name="connsiteX276" fmla="*/ 123270 w 2485572"/>
                <a:gd name="connsiteY276" fmla="*/ 885615 h 2538970"/>
                <a:gd name="connsiteX277" fmla="*/ 148549 w 2485572"/>
                <a:gd name="connsiteY277" fmla="*/ 866016 h 2538970"/>
                <a:gd name="connsiteX278" fmla="*/ 128951 w 2485572"/>
                <a:gd name="connsiteY278" fmla="*/ 840738 h 2538970"/>
                <a:gd name="connsiteX279" fmla="*/ 126111 w 2485572"/>
                <a:gd name="connsiteY279" fmla="*/ 821139 h 2538970"/>
                <a:gd name="connsiteX280" fmla="*/ 140028 w 2485572"/>
                <a:gd name="connsiteY280" fmla="*/ 812618 h 2538970"/>
                <a:gd name="connsiteX281" fmla="*/ 142869 w 2485572"/>
                <a:gd name="connsiteY281" fmla="*/ 790464 h 2538970"/>
                <a:gd name="connsiteX282" fmla="*/ 154230 w 2485572"/>
                <a:gd name="connsiteY282" fmla="*/ 773422 h 2538970"/>
                <a:gd name="connsiteX283" fmla="*/ 157070 w 2485572"/>
                <a:gd name="connsiteY283" fmla="*/ 762344 h 2538970"/>
                <a:gd name="connsiteX284" fmla="*/ 157070 w 2485572"/>
                <a:gd name="connsiteY284" fmla="*/ 753824 h 2538970"/>
                <a:gd name="connsiteX285" fmla="*/ 145709 w 2485572"/>
                <a:gd name="connsiteY285" fmla="*/ 731385 h 2538970"/>
                <a:gd name="connsiteX286" fmla="*/ 145709 w 2485572"/>
                <a:gd name="connsiteY286" fmla="*/ 723148 h 2538970"/>
                <a:gd name="connsiteX287" fmla="*/ 159627 w 2485572"/>
                <a:gd name="connsiteY287" fmla="*/ 714627 h 2538970"/>
                <a:gd name="connsiteX288" fmla="*/ 204504 w 2485572"/>
                <a:gd name="connsiteY288" fmla="*/ 708946 h 2538970"/>
                <a:gd name="connsiteX289" fmla="*/ 232623 w 2485572"/>
                <a:gd name="connsiteY289" fmla="*/ 678271 h 2538970"/>
                <a:gd name="connsiteX290" fmla="*/ 232623 w 2485572"/>
                <a:gd name="connsiteY290" fmla="*/ 666909 h 2538970"/>
                <a:gd name="connsiteX291" fmla="*/ 215865 w 2485572"/>
                <a:gd name="connsiteY291" fmla="*/ 644755 h 2538970"/>
                <a:gd name="connsiteX292" fmla="*/ 218705 w 2485572"/>
                <a:gd name="connsiteY292" fmla="*/ 613795 h 2538970"/>
                <a:gd name="connsiteX293" fmla="*/ 241144 w 2485572"/>
                <a:gd name="connsiteY293" fmla="*/ 582836 h 2538970"/>
                <a:gd name="connsiteX294" fmla="*/ 252221 w 2485572"/>
                <a:gd name="connsiteY294" fmla="*/ 571758 h 2538970"/>
                <a:gd name="connsiteX295" fmla="*/ 285737 w 2485572"/>
                <a:gd name="connsiteY295" fmla="*/ 524041 h 2538970"/>
                <a:gd name="connsiteX296" fmla="*/ 291418 w 2485572"/>
                <a:gd name="connsiteY296" fmla="*/ 518644 h 2538970"/>
                <a:gd name="connsiteX297" fmla="*/ 322377 w 2485572"/>
                <a:gd name="connsiteY297" fmla="*/ 518644 h 2538970"/>
                <a:gd name="connsiteX298" fmla="*/ 333455 w 2485572"/>
                <a:gd name="connsiteY298" fmla="*/ 510123 h 2538970"/>
                <a:gd name="connsiteX299" fmla="*/ 341976 w 2485572"/>
                <a:gd name="connsiteY299" fmla="*/ 482004 h 2538970"/>
                <a:gd name="connsiteX300" fmla="*/ 347372 w 2485572"/>
                <a:gd name="connsiteY300" fmla="*/ 476607 h 2538970"/>
                <a:gd name="connsiteX301" fmla="*/ 386853 w 2485572"/>
                <a:gd name="connsiteY301" fmla="*/ 459565 h 2538970"/>
                <a:gd name="connsiteX302" fmla="*/ 389409 w 2485572"/>
                <a:gd name="connsiteY302" fmla="*/ 454169 h 2538970"/>
                <a:gd name="connsiteX303" fmla="*/ 400770 w 2485572"/>
                <a:gd name="connsiteY303" fmla="*/ 434570 h 2538970"/>
                <a:gd name="connsiteX304" fmla="*/ 414688 w 2485572"/>
                <a:gd name="connsiteY304" fmla="*/ 392534 h 2538970"/>
                <a:gd name="connsiteX305" fmla="*/ 428890 w 2485572"/>
                <a:gd name="connsiteY305" fmla="*/ 341976 h 2538970"/>
                <a:gd name="connsiteX306" fmla="*/ 434286 w 2485572"/>
                <a:gd name="connsiteY306" fmla="*/ 255062 h 2538970"/>
                <a:gd name="connsiteX307" fmla="*/ 437127 w 2485572"/>
                <a:gd name="connsiteY307" fmla="*/ 252221 h 2538970"/>
                <a:gd name="connsiteX308" fmla="*/ 448488 w 2485572"/>
                <a:gd name="connsiteY308" fmla="*/ 235463 h 2538970"/>
                <a:gd name="connsiteX309" fmla="*/ 468086 w 2485572"/>
                <a:gd name="connsiteY309" fmla="*/ 221546 h 2538970"/>
                <a:gd name="connsiteX310" fmla="*/ 501602 w 2485572"/>
                <a:gd name="connsiteY310" fmla="*/ 215865 h 2538970"/>
                <a:gd name="connsiteX311" fmla="*/ 512964 w 2485572"/>
                <a:gd name="connsiteY311" fmla="*/ 213025 h 2538970"/>
                <a:gd name="connsiteX312" fmla="*/ 555000 w 2485572"/>
                <a:gd name="connsiteY312" fmla="*/ 187746 h 2538970"/>
                <a:gd name="connsiteX313" fmla="*/ 557557 w 2485572"/>
                <a:gd name="connsiteY313" fmla="*/ 182349 h 2538970"/>
                <a:gd name="connsiteX314" fmla="*/ 602434 w 2485572"/>
                <a:gd name="connsiteY314" fmla="*/ 131791 h 2538970"/>
                <a:gd name="connsiteX315" fmla="*/ 605274 w 2485572"/>
                <a:gd name="connsiteY315" fmla="*/ 123270 h 2538970"/>
                <a:gd name="connsiteX316" fmla="*/ 594197 w 2485572"/>
                <a:gd name="connsiteY316" fmla="*/ 70156 h 2538970"/>
                <a:gd name="connsiteX317" fmla="*/ 650151 w 2485572"/>
                <a:gd name="connsiteY317" fmla="*/ 92595 h 2538970"/>
                <a:gd name="connsiteX318" fmla="*/ 664069 w 2485572"/>
                <a:gd name="connsiteY318" fmla="*/ 92595 h 2538970"/>
                <a:gd name="connsiteX319" fmla="*/ 689348 w 2485572"/>
                <a:gd name="connsiteY319" fmla="*/ 98275 h 2538970"/>
                <a:gd name="connsiteX320" fmla="*/ 723148 w 2485572"/>
                <a:gd name="connsiteY320" fmla="*/ 89754 h 2538970"/>
                <a:gd name="connsiteX321" fmla="*/ 725704 w 2485572"/>
                <a:gd name="connsiteY321" fmla="*/ 92595 h 2538970"/>
                <a:gd name="connsiteX322" fmla="*/ 731385 w 2485572"/>
                <a:gd name="connsiteY322" fmla="*/ 92595 h 2538970"/>
                <a:gd name="connsiteX323" fmla="*/ 737065 w 2485572"/>
                <a:gd name="connsiteY323" fmla="*/ 95435 h 2538970"/>
                <a:gd name="connsiteX324" fmla="*/ 742746 w 2485572"/>
                <a:gd name="connsiteY324" fmla="*/ 95435 h 2538970"/>
                <a:gd name="connsiteX325" fmla="*/ 779102 w 2485572"/>
                <a:gd name="connsiteY325" fmla="*/ 75837 h 2538970"/>
                <a:gd name="connsiteX326" fmla="*/ 818299 w 2485572"/>
                <a:gd name="connsiteY326" fmla="*/ 39197 h 2538970"/>
                <a:gd name="connsiteX327" fmla="*/ 823980 w 2485572"/>
                <a:gd name="connsiteY327" fmla="*/ 33800 h 2538970"/>
                <a:gd name="connsiteX328" fmla="*/ 851815 w 2485572"/>
                <a:gd name="connsiteY328" fmla="*/ 19598 h 2538970"/>
                <a:gd name="connsiteX329" fmla="*/ 854655 w 2485572"/>
                <a:gd name="connsiteY329" fmla="*/ 14202 h 2538970"/>
                <a:gd name="connsiteX330" fmla="*/ 888455 w 2485572"/>
                <a:gd name="connsiteY330" fmla="*/ 8521 h 2538970"/>
                <a:gd name="connsiteX331" fmla="*/ 893852 w 2485572"/>
                <a:gd name="connsiteY331" fmla="*/ 11361 h 2538970"/>
                <a:gd name="connsiteX332" fmla="*/ 933332 w 2485572"/>
                <a:gd name="connsiteY332" fmla="*/ 36640 h 2538970"/>
                <a:gd name="connsiteX333" fmla="*/ 938729 w 2485572"/>
                <a:gd name="connsiteY333" fmla="*/ 42037 h 2538970"/>
                <a:gd name="connsiteX334" fmla="*/ 969689 w 2485572"/>
                <a:gd name="connsiteY334" fmla="*/ 61635 h 2538970"/>
                <a:gd name="connsiteX335" fmla="*/ 972529 w 2485572"/>
                <a:gd name="connsiteY335" fmla="*/ 64475 h 2538970"/>
                <a:gd name="connsiteX336" fmla="*/ 977925 w 2485572"/>
                <a:gd name="connsiteY336" fmla="*/ 67316 h 2538970"/>
                <a:gd name="connsiteX337" fmla="*/ 1011725 w 2485572"/>
                <a:gd name="connsiteY337" fmla="*/ 67316 h 2538970"/>
                <a:gd name="connsiteX338" fmla="*/ 1031324 w 2485572"/>
                <a:gd name="connsiteY338" fmla="*/ 64475 h 2538970"/>
                <a:gd name="connsiteX339" fmla="*/ 1042401 w 2485572"/>
                <a:gd name="connsiteY339" fmla="*/ 64475 h 2538970"/>
                <a:gd name="connsiteX340" fmla="*/ 1104036 w 2485572"/>
                <a:gd name="connsiteY340" fmla="*/ 70156 h 2538970"/>
                <a:gd name="connsiteX341" fmla="*/ 1109717 w 2485572"/>
                <a:gd name="connsiteY341" fmla="*/ 75837 h 2538970"/>
                <a:gd name="connsiteX342" fmla="*/ 1118238 w 2485572"/>
                <a:gd name="connsiteY342" fmla="*/ 81233 h 2538970"/>
                <a:gd name="connsiteX343" fmla="*/ 1121078 w 2485572"/>
                <a:gd name="connsiteY343" fmla="*/ 84074 h 2538970"/>
                <a:gd name="connsiteX344" fmla="*/ 1143517 w 2485572"/>
                <a:gd name="connsiteY344" fmla="*/ 95435 h 2538970"/>
                <a:gd name="connsiteX345" fmla="*/ 1151754 w 2485572"/>
                <a:gd name="connsiteY345" fmla="*/ 100832 h 2538970"/>
                <a:gd name="connsiteX346" fmla="*/ 1171352 w 2485572"/>
                <a:gd name="connsiteY346" fmla="*/ 100832 h 2538970"/>
                <a:gd name="connsiteX347" fmla="*/ 1174192 w 2485572"/>
                <a:gd name="connsiteY347" fmla="*/ 98275 h 2538970"/>
                <a:gd name="connsiteX348" fmla="*/ 1188110 w 2485572"/>
                <a:gd name="connsiteY348" fmla="*/ 89754 h 2538970"/>
                <a:gd name="connsiteX349" fmla="*/ 1193791 w 2485572"/>
                <a:gd name="connsiteY349" fmla="*/ 84074 h 2538970"/>
                <a:gd name="connsiteX350" fmla="*/ 1238668 w 2485572"/>
                <a:gd name="connsiteY350" fmla="*/ 75837 h 2538970"/>
                <a:gd name="connsiteX351" fmla="*/ 1244348 w 2485572"/>
                <a:gd name="connsiteY351" fmla="*/ 78677 h 2538970"/>
                <a:gd name="connsiteX352" fmla="*/ 1272184 w 2485572"/>
                <a:gd name="connsiteY352" fmla="*/ 75837 h 2538970"/>
                <a:gd name="connsiteX353" fmla="*/ 1280705 w 2485572"/>
                <a:gd name="connsiteY353" fmla="*/ 72996 h 2538970"/>
                <a:gd name="connsiteX354" fmla="*/ 1286385 w 2485572"/>
                <a:gd name="connsiteY354" fmla="*/ 72996 h 2538970"/>
                <a:gd name="connsiteX355" fmla="*/ 1348020 w 2485572"/>
                <a:gd name="connsiteY355" fmla="*/ 50558 h 2538970"/>
                <a:gd name="connsiteX356" fmla="*/ 1350861 w 2485572"/>
                <a:gd name="connsiteY356" fmla="*/ 50558 h 2538970"/>
                <a:gd name="connsiteX357" fmla="*/ 1392898 w 2485572"/>
                <a:gd name="connsiteY357" fmla="*/ 39197 h 2538970"/>
                <a:gd name="connsiteX358" fmla="*/ 1406815 w 2485572"/>
                <a:gd name="connsiteY358" fmla="*/ 39197 h 2538970"/>
                <a:gd name="connsiteX359" fmla="*/ 1459929 w 2485572"/>
                <a:gd name="connsiteY359" fmla="*/ 36640 h 2538970"/>
                <a:gd name="connsiteX360" fmla="*/ 1468450 w 2485572"/>
                <a:gd name="connsiteY360" fmla="*/ 36640 h 2538970"/>
                <a:gd name="connsiteX361" fmla="*/ 1474131 w 2485572"/>
                <a:gd name="connsiteY361" fmla="*/ 33800 h 2538970"/>
                <a:gd name="connsiteX362" fmla="*/ 1479528 w 2485572"/>
                <a:gd name="connsiteY362" fmla="*/ 30960 h 2538970"/>
                <a:gd name="connsiteX363" fmla="*/ 1485208 w 2485572"/>
                <a:gd name="connsiteY363" fmla="*/ 30960 h 2538970"/>
                <a:gd name="connsiteX364" fmla="*/ 1544003 w 2485572"/>
                <a:gd name="connsiteY364" fmla="*/ 16758 h 2538970"/>
                <a:gd name="connsiteX365" fmla="*/ 1549684 w 2485572"/>
                <a:gd name="connsiteY365" fmla="*/ 14202 h 2538970"/>
                <a:gd name="connsiteX366" fmla="*/ 1555364 w 2485572"/>
                <a:gd name="connsiteY366" fmla="*/ 14202 h 2538970"/>
                <a:gd name="connsiteX367" fmla="*/ 1563601 w 2485572"/>
                <a:gd name="connsiteY367" fmla="*/ 11361 h 2538970"/>
                <a:gd name="connsiteX368" fmla="*/ 1614159 w 2485572"/>
                <a:gd name="connsiteY368" fmla="*/ 22439 h 2538970"/>
                <a:gd name="connsiteX369" fmla="*/ 1619840 w 2485572"/>
                <a:gd name="connsiteY369" fmla="*/ 19598 h 2538970"/>
                <a:gd name="connsiteX370" fmla="*/ 1630917 w 2485572"/>
                <a:gd name="connsiteY370" fmla="*/ 16758 h 2538970"/>
                <a:gd name="connsiteX371" fmla="*/ 1645119 w 2485572"/>
                <a:gd name="connsiteY371" fmla="*/ 8521 h 2538970"/>
                <a:gd name="connsiteX372" fmla="*/ 1653356 w 2485572"/>
                <a:gd name="connsiteY372" fmla="*/ 5681 h 2538970"/>
                <a:gd name="connsiteX373" fmla="*/ 1689712 w 2485572"/>
                <a:gd name="connsiteY373" fmla="*/ 0 h 2538970"/>
                <a:gd name="connsiteX374" fmla="*/ 1698233 w 2485572"/>
                <a:gd name="connsiteY374" fmla="*/ 11361 h 2538970"/>
                <a:gd name="connsiteX375" fmla="*/ 1703914 w 2485572"/>
                <a:gd name="connsiteY375" fmla="*/ 14202 h 2538970"/>
                <a:gd name="connsiteX376" fmla="*/ 1709310 w 2485572"/>
                <a:gd name="connsiteY376" fmla="*/ 16758 h 2538970"/>
                <a:gd name="connsiteX377" fmla="*/ 1717831 w 2485572"/>
                <a:gd name="connsiteY377" fmla="*/ 16758 h 2538970"/>
                <a:gd name="connsiteX378" fmla="*/ 1757028 w 2485572"/>
                <a:gd name="connsiteY378" fmla="*/ 22439 h 2538970"/>
                <a:gd name="connsiteX379" fmla="*/ 1762708 w 2485572"/>
                <a:gd name="connsiteY379" fmla="*/ 25279 h 2538970"/>
                <a:gd name="connsiteX380" fmla="*/ 1768389 w 2485572"/>
                <a:gd name="connsiteY380" fmla="*/ 25279 h 2538970"/>
                <a:gd name="connsiteX381" fmla="*/ 1787987 w 2485572"/>
                <a:gd name="connsiteY381" fmla="*/ 33800 h 2538970"/>
                <a:gd name="connsiteX382" fmla="*/ 1793384 w 2485572"/>
                <a:gd name="connsiteY382" fmla="*/ 33800 h 2538970"/>
                <a:gd name="connsiteX383" fmla="*/ 1801905 w 2485572"/>
                <a:gd name="connsiteY383" fmla="*/ 36640 h 2538970"/>
                <a:gd name="connsiteX384" fmla="*/ 1835421 w 2485572"/>
                <a:gd name="connsiteY384" fmla="*/ 42037 h 2538970"/>
                <a:gd name="connsiteX385" fmla="*/ 1891659 w 2485572"/>
                <a:gd name="connsiteY385" fmla="*/ 61635 h 2538970"/>
                <a:gd name="connsiteX386" fmla="*/ 1897340 w 2485572"/>
                <a:gd name="connsiteY386" fmla="*/ 64475 h 2538970"/>
                <a:gd name="connsiteX387" fmla="*/ 1899896 w 2485572"/>
                <a:gd name="connsiteY387" fmla="*/ 67316 h 2538970"/>
                <a:gd name="connsiteX388" fmla="*/ 1944774 w 2485572"/>
                <a:gd name="connsiteY388" fmla="*/ 123270 h 2538970"/>
                <a:gd name="connsiteX389" fmla="*/ 1947614 w 2485572"/>
                <a:gd name="connsiteY389" fmla="*/ 128951 h 2538970"/>
                <a:gd name="connsiteX390" fmla="*/ 1950454 w 2485572"/>
                <a:gd name="connsiteY390" fmla="*/ 131791 h 2538970"/>
                <a:gd name="connsiteX391" fmla="*/ 1956135 w 2485572"/>
                <a:gd name="connsiteY391" fmla="*/ 140312 h 2538970"/>
                <a:gd name="connsiteX392" fmla="*/ 1958975 w 2485572"/>
                <a:gd name="connsiteY392" fmla="*/ 145709 h 2538970"/>
                <a:gd name="connsiteX393" fmla="*/ 1961532 w 2485572"/>
                <a:gd name="connsiteY393" fmla="*/ 154230 h 2538970"/>
                <a:gd name="connsiteX394" fmla="*/ 1998172 w 2485572"/>
                <a:gd name="connsiteY394" fmla="*/ 204788 h 2538970"/>
                <a:gd name="connsiteX395" fmla="*/ 2003569 w 2485572"/>
                <a:gd name="connsiteY395" fmla="*/ 207344 h 2538970"/>
                <a:gd name="connsiteX396" fmla="*/ 2009249 w 2485572"/>
                <a:gd name="connsiteY396" fmla="*/ 210184 h 2538970"/>
                <a:gd name="connsiteX397" fmla="*/ 2017770 w 2485572"/>
                <a:gd name="connsiteY397" fmla="*/ 210184 h 2538970"/>
                <a:gd name="connsiteX398" fmla="*/ 2026007 w 2485572"/>
                <a:gd name="connsiteY398" fmla="*/ 213025 h 2538970"/>
                <a:gd name="connsiteX399" fmla="*/ 2037368 w 2485572"/>
                <a:gd name="connsiteY399" fmla="*/ 215865 h 2538970"/>
                <a:gd name="connsiteX400" fmla="*/ 2099003 w 2485572"/>
                <a:gd name="connsiteY400" fmla="*/ 221546 h 2538970"/>
                <a:gd name="connsiteX401" fmla="*/ 2104684 w 2485572"/>
                <a:gd name="connsiteY401" fmla="*/ 224386 h 2538970"/>
                <a:gd name="connsiteX402" fmla="*/ 2112921 w 2485572"/>
                <a:gd name="connsiteY402" fmla="*/ 224386 h 2538970"/>
                <a:gd name="connsiteX403" fmla="*/ 2124283 w 2485572"/>
                <a:gd name="connsiteY403" fmla="*/ 229783 h 2538970"/>
                <a:gd name="connsiteX404" fmla="*/ 2177397 w 2485572"/>
                <a:gd name="connsiteY404" fmla="*/ 229783 h 2538970"/>
                <a:gd name="connsiteX405" fmla="*/ 2185918 w 2485572"/>
                <a:gd name="connsiteY405" fmla="*/ 232623 h 2538970"/>
                <a:gd name="connsiteX406" fmla="*/ 2213753 w 2485572"/>
                <a:gd name="connsiteY406" fmla="*/ 226942 h 2538970"/>
                <a:gd name="connsiteX407" fmla="*/ 2219434 w 2485572"/>
                <a:gd name="connsiteY407" fmla="*/ 224386 h 2538970"/>
                <a:gd name="connsiteX408" fmla="*/ 2241872 w 2485572"/>
                <a:gd name="connsiteY408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8228 w 2485572"/>
                <a:gd name="connsiteY70" fmla="*/ 2345544 h 2538970"/>
                <a:gd name="connsiteX71" fmla="*/ 2281069 w 2485572"/>
                <a:gd name="connsiteY71" fmla="*/ 2354065 h 2538970"/>
                <a:gd name="connsiteX72" fmla="*/ 2283909 w 2485572"/>
                <a:gd name="connsiteY72" fmla="*/ 2356905 h 2538970"/>
                <a:gd name="connsiteX73" fmla="*/ 2278228 w 2485572"/>
                <a:gd name="connsiteY73" fmla="*/ 2396102 h 2538970"/>
                <a:gd name="connsiteX74" fmla="*/ 2275388 w 2485572"/>
                <a:gd name="connsiteY74" fmla="*/ 2401782 h 2538970"/>
                <a:gd name="connsiteX75" fmla="*/ 2258630 w 2485572"/>
                <a:gd name="connsiteY75" fmla="*/ 2429618 h 2538970"/>
                <a:gd name="connsiteX76" fmla="*/ 2255790 w 2485572"/>
                <a:gd name="connsiteY76" fmla="*/ 2435298 h 2538970"/>
                <a:gd name="connsiteX77" fmla="*/ 2253233 w 2485572"/>
                <a:gd name="connsiteY77" fmla="*/ 2463418 h 2538970"/>
                <a:gd name="connsiteX78" fmla="*/ 2258630 w 2485572"/>
                <a:gd name="connsiteY78" fmla="*/ 2483016 h 2538970"/>
                <a:gd name="connsiteX79" fmla="*/ 2258630 w 2485572"/>
                <a:gd name="connsiteY79" fmla="*/ 2488413 h 2538970"/>
                <a:gd name="connsiteX80" fmla="*/ 2239032 w 2485572"/>
                <a:gd name="connsiteY80" fmla="*/ 2513691 h 2538970"/>
                <a:gd name="connsiteX81" fmla="*/ 2236191 w 2485572"/>
                <a:gd name="connsiteY81" fmla="*/ 2522213 h 2538970"/>
                <a:gd name="connsiteX82" fmla="*/ 2225114 w 2485572"/>
                <a:gd name="connsiteY82" fmla="*/ 2538970 h 2538970"/>
                <a:gd name="connsiteX83" fmla="*/ 2216593 w 2485572"/>
                <a:gd name="connsiteY83" fmla="*/ 2538970 h 2538970"/>
                <a:gd name="connsiteX84" fmla="*/ 2191314 w 2485572"/>
                <a:gd name="connsiteY84" fmla="*/ 2530449 h 2538970"/>
                <a:gd name="connsiteX85" fmla="*/ 2185918 w 2485572"/>
                <a:gd name="connsiteY85" fmla="*/ 2525053 h 2538970"/>
                <a:gd name="connsiteX86" fmla="*/ 2174556 w 2485572"/>
                <a:gd name="connsiteY86" fmla="*/ 2502614 h 2538970"/>
                <a:gd name="connsiteX87" fmla="*/ 2154958 w 2485572"/>
                <a:gd name="connsiteY87" fmla="*/ 2480175 h 2538970"/>
                <a:gd name="connsiteX88" fmla="*/ 2154958 w 2485572"/>
                <a:gd name="connsiteY88" fmla="*/ 2471655 h 2538970"/>
                <a:gd name="connsiteX89" fmla="*/ 2152118 w 2485572"/>
                <a:gd name="connsiteY89" fmla="*/ 2452056 h 2538970"/>
                <a:gd name="connsiteX90" fmla="*/ 2143881 w 2485572"/>
                <a:gd name="connsiteY90" fmla="*/ 2418540 h 2538970"/>
                <a:gd name="connsiteX91" fmla="*/ 2143881 w 2485572"/>
                <a:gd name="connsiteY91" fmla="*/ 2415700 h 2538970"/>
                <a:gd name="connsiteX92" fmla="*/ 2138200 w 2485572"/>
                <a:gd name="connsiteY92" fmla="*/ 2396102 h 2538970"/>
                <a:gd name="connsiteX93" fmla="*/ 2135360 w 2485572"/>
                <a:gd name="connsiteY93" fmla="*/ 2393261 h 2538970"/>
                <a:gd name="connsiteX94" fmla="*/ 2129679 w 2485572"/>
                <a:gd name="connsiteY94" fmla="*/ 2390421 h 2538970"/>
                <a:gd name="connsiteX95" fmla="*/ 2099003 w 2485572"/>
                <a:gd name="connsiteY95" fmla="*/ 2387581 h 2538970"/>
                <a:gd name="connsiteX96" fmla="*/ 2087642 w 2485572"/>
                <a:gd name="connsiteY96" fmla="*/ 2384740 h 2538970"/>
                <a:gd name="connsiteX97" fmla="*/ 2070884 w 2485572"/>
                <a:gd name="connsiteY97" fmla="*/ 2376504 h 2538970"/>
                <a:gd name="connsiteX98" fmla="*/ 2068044 w 2485572"/>
                <a:gd name="connsiteY98" fmla="*/ 2370823 h 2538970"/>
                <a:gd name="connsiteX99" fmla="*/ 2051286 w 2485572"/>
                <a:gd name="connsiteY99" fmla="*/ 2354065 h 2538970"/>
                <a:gd name="connsiteX100" fmla="*/ 2048446 w 2485572"/>
                <a:gd name="connsiteY100" fmla="*/ 2348384 h 2538970"/>
                <a:gd name="connsiteX101" fmla="*/ 2043049 w 2485572"/>
                <a:gd name="connsiteY101" fmla="*/ 2325946 h 2538970"/>
                <a:gd name="connsiteX102" fmla="*/ 2014930 w 2485572"/>
                <a:gd name="connsiteY102" fmla="*/ 2300667 h 2538970"/>
                <a:gd name="connsiteX103" fmla="*/ 1986810 w 2485572"/>
                <a:gd name="connsiteY103" fmla="*/ 2300667 h 2538970"/>
                <a:gd name="connsiteX104" fmla="*/ 1956135 w 2485572"/>
                <a:gd name="connsiteY104" fmla="*/ 2303507 h 2538970"/>
                <a:gd name="connsiteX105" fmla="*/ 1950454 w 2485572"/>
                <a:gd name="connsiteY105" fmla="*/ 2300667 h 2538970"/>
                <a:gd name="connsiteX106" fmla="*/ 1928016 w 2485572"/>
                <a:gd name="connsiteY106" fmla="*/ 2278512 h 2538970"/>
                <a:gd name="connsiteX107" fmla="*/ 1925175 w 2485572"/>
                <a:gd name="connsiteY107" fmla="*/ 2272832 h 2538970"/>
                <a:gd name="connsiteX108" fmla="*/ 1885979 w 2485572"/>
                <a:gd name="connsiteY108" fmla="*/ 2261470 h 2538970"/>
                <a:gd name="connsiteX109" fmla="*/ 1872061 w 2485572"/>
                <a:gd name="connsiteY109" fmla="*/ 2222273 h 2538970"/>
                <a:gd name="connsiteX110" fmla="*/ 1869221 w 2485572"/>
                <a:gd name="connsiteY110" fmla="*/ 2194438 h 2538970"/>
                <a:gd name="connsiteX111" fmla="*/ 1869221 w 2485572"/>
                <a:gd name="connsiteY111" fmla="*/ 2185917 h 2538970"/>
                <a:gd name="connsiteX112" fmla="*/ 1863540 w 2485572"/>
                <a:gd name="connsiteY112" fmla="*/ 2163479 h 2538970"/>
                <a:gd name="connsiteX113" fmla="*/ 1860700 w 2485572"/>
                <a:gd name="connsiteY113" fmla="*/ 2154958 h 2538970"/>
                <a:gd name="connsiteX114" fmla="*/ 1855303 w 2485572"/>
                <a:gd name="connsiteY114" fmla="*/ 2152402 h 2538970"/>
                <a:gd name="connsiteX115" fmla="*/ 1813266 w 2485572"/>
                <a:gd name="connsiteY115" fmla="*/ 2166319 h 2538970"/>
                <a:gd name="connsiteX116" fmla="*/ 1810426 w 2485572"/>
                <a:gd name="connsiteY116" fmla="*/ 2177397 h 2538970"/>
                <a:gd name="connsiteX117" fmla="*/ 1818663 w 2485572"/>
                <a:gd name="connsiteY117" fmla="*/ 2194438 h 2538970"/>
                <a:gd name="connsiteX118" fmla="*/ 1818663 w 2485572"/>
                <a:gd name="connsiteY118" fmla="*/ 2211196 h 2538970"/>
                <a:gd name="connsiteX119" fmla="*/ 1813266 w 2485572"/>
                <a:gd name="connsiteY119" fmla="*/ 2214037 h 2538970"/>
                <a:gd name="connsiteX120" fmla="*/ 1776626 w 2485572"/>
                <a:gd name="connsiteY120" fmla="*/ 2208356 h 2538970"/>
                <a:gd name="connsiteX121" fmla="*/ 1771230 w 2485572"/>
                <a:gd name="connsiteY121" fmla="*/ 2205516 h 2538970"/>
                <a:gd name="connsiteX122" fmla="*/ 1762708 w 2485572"/>
                <a:gd name="connsiteY122" fmla="*/ 2202676 h 2538970"/>
                <a:gd name="connsiteX123" fmla="*/ 1748791 w 2485572"/>
                <a:gd name="connsiteY123" fmla="*/ 2202676 h 2538970"/>
                <a:gd name="connsiteX124" fmla="*/ 1740270 w 2485572"/>
                <a:gd name="connsiteY124" fmla="*/ 2194438 h 2538970"/>
                <a:gd name="connsiteX125" fmla="*/ 1731749 w 2485572"/>
                <a:gd name="connsiteY125" fmla="*/ 2188758 h 2538970"/>
                <a:gd name="connsiteX126" fmla="*/ 1723512 w 2485572"/>
                <a:gd name="connsiteY126" fmla="*/ 2174556 h 2538970"/>
                <a:gd name="connsiteX127" fmla="*/ 1703914 w 2485572"/>
                <a:gd name="connsiteY127" fmla="*/ 2169159 h 2538970"/>
                <a:gd name="connsiteX128" fmla="*/ 1698233 w 2485572"/>
                <a:gd name="connsiteY128" fmla="*/ 2166319 h 2538970"/>
                <a:gd name="connsiteX129" fmla="*/ 1692552 w 2485572"/>
                <a:gd name="connsiteY129" fmla="*/ 2163479 h 2538970"/>
                <a:gd name="connsiteX130" fmla="*/ 1656196 w 2485572"/>
                <a:gd name="connsiteY130" fmla="*/ 2160638 h 2538970"/>
                <a:gd name="connsiteX131" fmla="*/ 1647675 w 2485572"/>
                <a:gd name="connsiteY131" fmla="*/ 2163479 h 2538970"/>
                <a:gd name="connsiteX132" fmla="*/ 1605638 w 2485572"/>
                <a:gd name="connsiteY132" fmla="*/ 2169159 h 2538970"/>
                <a:gd name="connsiteX133" fmla="*/ 1600242 w 2485572"/>
                <a:gd name="connsiteY133" fmla="*/ 2169159 h 2538970"/>
                <a:gd name="connsiteX134" fmla="*/ 1566442 w 2485572"/>
                <a:gd name="connsiteY134" fmla="*/ 2146721 h 2538970"/>
                <a:gd name="connsiteX135" fmla="*/ 1563601 w 2485572"/>
                <a:gd name="connsiteY135" fmla="*/ 2143881 h 2538970"/>
                <a:gd name="connsiteX136" fmla="*/ 1561045 w 2485572"/>
                <a:gd name="connsiteY136" fmla="*/ 2141040 h 2538970"/>
                <a:gd name="connsiteX137" fmla="*/ 1541447 w 2485572"/>
                <a:gd name="connsiteY137" fmla="*/ 2112921 h 2538970"/>
                <a:gd name="connsiteX138" fmla="*/ 1535766 w 2485572"/>
                <a:gd name="connsiteY138" fmla="*/ 2107524 h 2538970"/>
                <a:gd name="connsiteX139" fmla="*/ 1501966 w 2485572"/>
                <a:gd name="connsiteY139" fmla="*/ 2090482 h 2538970"/>
                <a:gd name="connsiteX140" fmla="*/ 1496570 w 2485572"/>
                <a:gd name="connsiteY140" fmla="*/ 2087926 h 2538970"/>
                <a:gd name="connsiteX141" fmla="*/ 1493729 w 2485572"/>
                <a:gd name="connsiteY141" fmla="*/ 2085086 h 2538970"/>
                <a:gd name="connsiteX142" fmla="*/ 1488049 w 2485572"/>
                <a:gd name="connsiteY142" fmla="*/ 2082245 h 2538970"/>
                <a:gd name="connsiteX143" fmla="*/ 1426413 w 2485572"/>
                <a:gd name="connsiteY143" fmla="*/ 2059807 h 2538970"/>
                <a:gd name="connsiteX144" fmla="*/ 1364778 w 2485572"/>
                <a:gd name="connsiteY144" fmla="*/ 2056966 h 2538970"/>
                <a:gd name="connsiteX145" fmla="*/ 1336659 w 2485572"/>
                <a:gd name="connsiteY145" fmla="*/ 2048445 h 2538970"/>
                <a:gd name="connsiteX146" fmla="*/ 1311380 w 2485572"/>
                <a:gd name="connsiteY146" fmla="*/ 2034528 h 2538970"/>
                <a:gd name="connsiteX147" fmla="*/ 1305983 w 2485572"/>
                <a:gd name="connsiteY147" fmla="*/ 2031688 h 2538970"/>
                <a:gd name="connsiteX148" fmla="*/ 1303143 w 2485572"/>
                <a:gd name="connsiteY148" fmla="*/ 2026291 h 2538970"/>
                <a:gd name="connsiteX149" fmla="*/ 1300303 w 2485572"/>
                <a:gd name="connsiteY149" fmla="*/ 2023451 h 2538970"/>
                <a:gd name="connsiteX150" fmla="*/ 1266787 w 2485572"/>
                <a:gd name="connsiteY150" fmla="*/ 2006409 h 2538970"/>
                <a:gd name="connsiteX151" fmla="*/ 1255426 w 2485572"/>
                <a:gd name="connsiteY151" fmla="*/ 2006409 h 2538970"/>
                <a:gd name="connsiteX152" fmla="*/ 1238668 w 2485572"/>
                <a:gd name="connsiteY152" fmla="*/ 2001012 h 2538970"/>
                <a:gd name="connsiteX153" fmla="*/ 1232987 w 2485572"/>
                <a:gd name="connsiteY153" fmla="*/ 2001012 h 2538970"/>
                <a:gd name="connsiteX154" fmla="*/ 1216229 w 2485572"/>
                <a:gd name="connsiteY154" fmla="*/ 1995331 h 2538970"/>
                <a:gd name="connsiteX155" fmla="*/ 1213389 w 2485572"/>
                <a:gd name="connsiteY155" fmla="*/ 1992491 h 2538970"/>
                <a:gd name="connsiteX156" fmla="*/ 1185554 w 2485572"/>
                <a:gd name="connsiteY156" fmla="*/ 1984254 h 2538970"/>
                <a:gd name="connsiteX157" fmla="*/ 1179873 w 2485572"/>
                <a:gd name="connsiteY157" fmla="*/ 1984254 h 2538970"/>
                <a:gd name="connsiteX158" fmla="*/ 1157434 w 2485572"/>
                <a:gd name="connsiteY158" fmla="*/ 1981414 h 2538970"/>
                <a:gd name="connsiteX159" fmla="*/ 1109717 w 2485572"/>
                <a:gd name="connsiteY159" fmla="*/ 1947614 h 2538970"/>
                <a:gd name="connsiteX160" fmla="*/ 1098639 w 2485572"/>
                <a:gd name="connsiteY160" fmla="*/ 1944774 h 2538970"/>
                <a:gd name="connsiteX161" fmla="*/ 1067680 w 2485572"/>
                <a:gd name="connsiteY161" fmla="*/ 1919779 h 2538970"/>
                <a:gd name="connsiteX162" fmla="*/ 1056603 w 2485572"/>
                <a:gd name="connsiteY162" fmla="*/ 1888819 h 2538970"/>
                <a:gd name="connsiteX163" fmla="*/ 1053762 w 2485572"/>
                <a:gd name="connsiteY163" fmla="*/ 1880298 h 2538970"/>
                <a:gd name="connsiteX164" fmla="*/ 1022803 w 2485572"/>
                <a:gd name="connsiteY164" fmla="*/ 1860700 h 2538970"/>
                <a:gd name="connsiteX165" fmla="*/ 1019962 w 2485572"/>
                <a:gd name="connsiteY165" fmla="*/ 1858143 h 2538970"/>
                <a:gd name="connsiteX166" fmla="*/ 1006045 w 2485572"/>
                <a:gd name="connsiteY166" fmla="*/ 1824343 h 2538970"/>
                <a:gd name="connsiteX167" fmla="*/ 1006045 w 2485572"/>
                <a:gd name="connsiteY167" fmla="*/ 1813266 h 2538970"/>
                <a:gd name="connsiteX168" fmla="*/ 1011725 w 2485572"/>
                <a:gd name="connsiteY168" fmla="*/ 1793668 h 2538970"/>
                <a:gd name="connsiteX169" fmla="*/ 1019962 w 2485572"/>
                <a:gd name="connsiteY169" fmla="*/ 1768389 h 2538970"/>
                <a:gd name="connsiteX170" fmla="*/ 1025643 w 2485572"/>
                <a:gd name="connsiteY170" fmla="*/ 1737429 h 2538970"/>
                <a:gd name="connsiteX171" fmla="*/ 1025643 w 2485572"/>
                <a:gd name="connsiteY171" fmla="*/ 1723512 h 2538970"/>
                <a:gd name="connsiteX172" fmla="*/ 1019962 w 2485572"/>
                <a:gd name="connsiteY172" fmla="*/ 1720671 h 2538970"/>
                <a:gd name="connsiteX173" fmla="*/ 1014566 w 2485572"/>
                <a:gd name="connsiteY173" fmla="*/ 1712435 h 2538970"/>
                <a:gd name="connsiteX174" fmla="*/ 1011725 w 2485572"/>
                <a:gd name="connsiteY174" fmla="*/ 1709594 h 2538970"/>
                <a:gd name="connsiteX175" fmla="*/ 983606 w 2485572"/>
                <a:gd name="connsiteY175" fmla="*/ 1692552 h 2538970"/>
                <a:gd name="connsiteX176" fmla="*/ 977925 w 2485572"/>
                <a:gd name="connsiteY176" fmla="*/ 1692552 h 2538970"/>
                <a:gd name="connsiteX177" fmla="*/ 950090 w 2485572"/>
                <a:gd name="connsiteY177" fmla="*/ 1653356 h 2538970"/>
                <a:gd name="connsiteX178" fmla="*/ 950090 w 2485572"/>
                <a:gd name="connsiteY178" fmla="*/ 1639438 h 2538970"/>
                <a:gd name="connsiteX179" fmla="*/ 952931 w 2485572"/>
                <a:gd name="connsiteY179" fmla="*/ 1636598 h 2538970"/>
                <a:gd name="connsiteX180" fmla="*/ 975369 w 2485572"/>
                <a:gd name="connsiteY180" fmla="*/ 1597401 h 2538970"/>
                <a:gd name="connsiteX181" fmla="*/ 980766 w 2485572"/>
                <a:gd name="connsiteY181" fmla="*/ 1591721 h 2538970"/>
                <a:gd name="connsiteX182" fmla="*/ 1017406 w 2485572"/>
                <a:gd name="connsiteY182" fmla="*/ 1561045 h 2538970"/>
                <a:gd name="connsiteX183" fmla="*/ 1022803 w 2485572"/>
                <a:gd name="connsiteY183" fmla="*/ 1558205 h 2538970"/>
                <a:gd name="connsiteX184" fmla="*/ 1025643 w 2485572"/>
                <a:gd name="connsiteY184" fmla="*/ 1555364 h 2538970"/>
                <a:gd name="connsiteX185" fmla="*/ 1031324 w 2485572"/>
                <a:gd name="connsiteY185" fmla="*/ 1549684 h 2538970"/>
                <a:gd name="connsiteX186" fmla="*/ 1293866 w 2485572"/>
                <a:gd name="connsiteY186" fmla="*/ 1680648 h 2538970"/>
                <a:gd name="connsiteX187" fmla="*/ 1455791 w 2485572"/>
                <a:gd name="connsiteY187" fmla="*/ 1685410 h 2538970"/>
                <a:gd name="connsiteX188" fmla="*/ 1289417 w 2485572"/>
                <a:gd name="connsiteY188" fmla="*/ 1536685 h 2538970"/>
                <a:gd name="connsiteX189" fmla="*/ 1061999 w 2485572"/>
                <a:gd name="connsiteY189" fmla="*/ 1465610 h 2538970"/>
                <a:gd name="connsiteX190" fmla="*/ 1061999 w 2485572"/>
                <a:gd name="connsiteY190" fmla="*/ 1429254 h 2538970"/>
                <a:gd name="connsiteX191" fmla="*/ 1048082 w 2485572"/>
                <a:gd name="connsiteY191" fmla="*/ 1403975 h 2538970"/>
                <a:gd name="connsiteX192" fmla="*/ 1022803 w 2485572"/>
                <a:gd name="connsiteY192" fmla="*/ 1387217 h 2538970"/>
                <a:gd name="connsiteX193" fmla="*/ 1011725 w 2485572"/>
                <a:gd name="connsiteY193" fmla="*/ 1381536 h 2538970"/>
                <a:gd name="connsiteX194" fmla="*/ 1000364 w 2485572"/>
                <a:gd name="connsiteY194" fmla="*/ 1381536 h 2538970"/>
                <a:gd name="connsiteX195" fmla="*/ 961167 w 2485572"/>
                <a:gd name="connsiteY195" fmla="*/ 1376140 h 2538970"/>
                <a:gd name="connsiteX196" fmla="*/ 924811 w 2485572"/>
                <a:gd name="connsiteY196" fmla="*/ 1367618 h 2538970"/>
                <a:gd name="connsiteX197" fmla="*/ 919131 w 2485572"/>
                <a:gd name="connsiteY197" fmla="*/ 1367618 h 2538970"/>
                <a:gd name="connsiteX198" fmla="*/ 913450 w 2485572"/>
                <a:gd name="connsiteY198" fmla="*/ 1364778 h 2538970"/>
                <a:gd name="connsiteX199" fmla="*/ 908053 w 2485572"/>
                <a:gd name="connsiteY199" fmla="*/ 1364778 h 2538970"/>
                <a:gd name="connsiteX200" fmla="*/ 877094 w 2485572"/>
                <a:gd name="connsiteY200" fmla="*/ 1381536 h 2538970"/>
                <a:gd name="connsiteX201" fmla="*/ 868857 w 2485572"/>
                <a:gd name="connsiteY201" fmla="*/ 1390057 h 2538970"/>
                <a:gd name="connsiteX202" fmla="*/ 835057 w 2485572"/>
                <a:gd name="connsiteY202" fmla="*/ 1434934 h 2538970"/>
                <a:gd name="connsiteX203" fmla="*/ 832217 w 2485572"/>
                <a:gd name="connsiteY203" fmla="*/ 1440331 h 2538970"/>
                <a:gd name="connsiteX204" fmla="*/ 832217 w 2485572"/>
                <a:gd name="connsiteY204" fmla="*/ 1446012 h 2538970"/>
                <a:gd name="connsiteX205" fmla="*/ 767741 w 2485572"/>
                <a:gd name="connsiteY205" fmla="*/ 1513327 h 2538970"/>
                <a:gd name="connsiteX206" fmla="*/ 711787 w 2485572"/>
                <a:gd name="connsiteY206" fmla="*/ 1535766 h 2538970"/>
                <a:gd name="connsiteX207" fmla="*/ 686508 w 2485572"/>
                <a:gd name="connsiteY207" fmla="*/ 1541447 h 2538970"/>
                <a:gd name="connsiteX208" fmla="*/ 661513 w 2485572"/>
                <a:gd name="connsiteY208" fmla="*/ 1549684 h 2538970"/>
                <a:gd name="connsiteX209" fmla="*/ 658672 w 2485572"/>
                <a:gd name="connsiteY209" fmla="*/ 1552524 h 2538970"/>
                <a:gd name="connsiteX210" fmla="*/ 652992 w 2485572"/>
                <a:gd name="connsiteY210" fmla="*/ 1555364 h 2538970"/>
                <a:gd name="connsiteX211" fmla="*/ 624873 w 2485572"/>
                <a:gd name="connsiteY211" fmla="*/ 1561045 h 2538970"/>
                <a:gd name="connsiteX212" fmla="*/ 619476 w 2485572"/>
                <a:gd name="connsiteY212" fmla="*/ 1558205 h 2538970"/>
                <a:gd name="connsiteX213" fmla="*/ 616636 w 2485572"/>
                <a:gd name="connsiteY213" fmla="*/ 1555364 h 2538970"/>
                <a:gd name="connsiteX214" fmla="*/ 597037 w 2485572"/>
                <a:gd name="connsiteY214" fmla="*/ 1532926 h 2538970"/>
                <a:gd name="connsiteX215" fmla="*/ 594197 w 2485572"/>
                <a:gd name="connsiteY215" fmla="*/ 1521848 h 2538970"/>
                <a:gd name="connsiteX216" fmla="*/ 591357 w 2485572"/>
                <a:gd name="connsiteY216" fmla="*/ 1519008 h 2538970"/>
                <a:gd name="connsiteX217" fmla="*/ 566078 w 2485572"/>
                <a:gd name="connsiteY217" fmla="*/ 1482368 h 2538970"/>
                <a:gd name="connsiteX218" fmla="*/ 560397 w 2485572"/>
                <a:gd name="connsiteY218" fmla="*/ 1471291 h 2538970"/>
                <a:gd name="connsiteX219" fmla="*/ 555000 w 2485572"/>
                <a:gd name="connsiteY219" fmla="*/ 1465610 h 2538970"/>
                <a:gd name="connsiteX220" fmla="*/ 498762 w 2485572"/>
                <a:gd name="connsiteY220" fmla="*/ 1432094 h 2538970"/>
                <a:gd name="connsiteX221" fmla="*/ 490525 w 2485572"/>
                <a:gd name="connsiteY221" fmla="*/ 1429254 h 2538970"/>
                <a:gd name="connsiteX222" fmla="*/ 487685 w 2485572"/>
                <a:gd name="connsiteY222" fmla="*/ 1429254 h 2538970"/>
                <a:gd name="connsiteX223" fmla="*/ 462406 w 2485572"/>
                <a:gd name="connsiteY223" fmla="*/ 1426413 h 2538970"/>
                <a:gd name="connsiteX224" fmla="*/ 400770 w 2485572"/>
                <a:gd name="connsiteY224" fmla="*/ 1426413 h 2538970"/>
                <a:gd name="connsiteX225" fmla="*/ 392250 w 2485572"/>
                <a:gd name="connsiteY225" fmla="*/ 1423573 h 2538970"/>
                <a:gd name="connsiteX226" fmla="*/ 384013 w 2485572"/>
                <a:gd name="connsiteY226" fmla="*/ 1420733 h 2538970"/>
                <a:gd name="connsiteX227" fmla="*/ 375492 w 2485572"/>
                <a:gd name="connsiteY227" fmla="*/ 1420733 h 2538970"/>
                <a:gd name="connsiteX228" fmla="*/ 319537 w 2485572"/>
                <a:gd name="connsiteY228" fmla="*/ 1409655 h 2538970"/>
                <a:gd name="connsiteX229" fmla="*/ 313856 w 2485572"/>
                <a:gd name="connsiteY229" fmla="*/ 1406815 h 2538970"/>
                <a:gd name="connsiteX230" fmla="*/ 308176 w 2485572"/>
                <a:gd name="connsiteY230" fmla="*/ 1406815 h 2538970"/>
                <a:gd name="connsiteX231" fmla="*/ 297098 w 2485572"/>
                <a:gd name="connsiteY231" fmla="*/ 1401134 h 2538970"/>
                <a:gd name="connsiteX232" fmla="*/ 221546 w 2485572"/>
                <a:gd name="connsiteY232" fmla="*/ 1392898 h 2538970"/>
                <a:gd name="connsiteX233" fmla="*/ 213025 w 2485572"/>
                <a:gd name="connsiteY233" fmla="*/ 1392898 h 2538970"/>
                <a:gd name="connsiteX234" fmla="*/ 204504 w 2485572"/>
                <a:gd name="connsiteY234" fmla="*/ 1395738 h 2538970"/>
                <a:gd name="connsiteX235" fmla="*/ 154230 w 2485572"/>
                <a:gd name="connsiteY235" fmla="*/ 1406815 h 2538970"/>
                <a:gd name="connsiteX236" fmla="*/ 148549 w 2485572"/>
                <a:gd name="connsiteY236" fmla="*/ 1403975 h 2538970"/>
                <a:gd name="connsiteX237" fmla="*/ 137472 w 2485572"/>
                <a:gd name="connsiteY237" fmla="*/ 1398294 h 2538970"/>
                <a:gd name="connsiteX238" fmla="*/ 131791 w 2485572"/>
                <a:gd name="connsiteY238" fmla="*/ 1398294 h 2538970"/>
                <a:gd name="connsiteX239" fmla="*/ 67316 w 2485572"/>
                <a:gd name="connsiteY239" fmla="*/ 1418177 h 2538970"/>
                <a:gd name="connsiteX240" fmla="*/ 58795 w 2485572"/>
                <a:gd name="connsiteY240" fmla="*/ 1420733 h 2538970"/>
                <a:gd name="connsiteX241" fmla="*/ 50558 w 2485572"/>
                <a:gd name="connsiteY241" fmla="*/ 1423573 h 2538970"/>
                <a:gd name="connsiteX242" fmla="*/ 42037 w 2485572"/>
                <a:gd name="connsiteY242" fmla="*/ 1423573 h 2538970"/>
                <a:gd name="connsiteX243" fmla="*/ 5681 w 2485572"/>
                <a:gd name="connsiteY243" fmla="*/ 1432094 h 2538970"/>
                <a:gd name="connsiteX244" fmla="*/ 2840 w 2485572"/>
                <a:gd name="connsiteY244" fmla="*/ 1403975 h 2538970"/>
                <a:gd name="connsiteX245" fmla="*/ 0 w 2485572"/>
                <a:gd name="connsiteY245" fmla="*/ 1395738 h 2538970"/>
                <a:gd name="connsiteX246" fmla="*/ 5681 w 2485572"/>
                <a:gd name="connsiteY246" fmla="*/ 1373299 h 2538970"/>
                <a:gd name="connsiteX247" fmla="*/ 5681 w 2485572"/>
                <a:gd name="connsiteY247" fmla="*/ 1361938 h 2538970"/>
                <a:gd name="connsiteX248" fmla="*/ 11361 w 2485572"/>
                <a:gd name="connsiteY248" fmla="*/ 1345180 h 2538970"/>
                <a:gd name="connsiteX249" fmla="*/ 42037 w 2485572"/>
                <a:gd name="connsiteY249" fmla="*/ 1305983 h 2538970"/>
                <a:gd name="connsiteX250" fmla="*/ 47718 w 2485572"/>
                <a:gd name="connsiteY250" fmla="*/ 1294622 h 2538970"/>
                <a:gd name="connsiteX251" fmla="*/ 39197 w 2485572"/>
                <a:gd name="connsiteY251" fmla="*/ 1275024 h 2538970"/>
                <a:gd name="connsiteX252" fmla="*/ 33516 w 2485572"/>
                <a:gd name="connsiteY252" fmla="*/ 1269627 h 2538970"/>
                <a:gd name="connsiteX253" fmla="*/ 33516 w 2485572"/>
                <a:gd name="connsiteY253" fmla="*/ 1244348 h 2538970"/>
                <a:gd name="connsiteX254" fmla="*/ 64475 w 2485572"/>
                <a:gd name="connsiteY254" fmla="*/ 1213389 h 2538970"/>
                <a:gd name="connsiteX255" fmla="*/ 81233 w 2485572"/>
                <a:gd name="connsiteY255" fmla="*/ 1199471 h 2538970"/>
                <a:gd name="connsiteX256" fmla="*/ 86914 w 2485572"/>
                <a:gd name="connsiteY256" fmla="*/ 1190950 h 2538970"/>
                <a:gd name="connsiteX257" fmla="*/ 97991 w 2485572"/>
                <a:gd name="connsiteY257" fmla="*/ 1160275 h 2538970"/>
                <a:gd name="connsiteX258" fmla="*/ 95435 w 2485572"/>
                <a:gd name="connsiteY258" fmla="*/ 1151753 h 2538970"/>
                <a:gd name="connsiteX259" fmla="*/ 95435 w 2485572"/>
                <a:gd name="connsiteY259" fmla="*/ 1121078 h 2538970"/>
                <a:gd name="connsiteX260" fmla="*/ 100832 w 2485572"/>
                <a:gd name="connsiteY260" fmla="*/ 1112557 h 2538970"/>
                <a:gd name="connsiteX261" fmla="*/ 103672 w 2485572"/>
                <a:gd name="connsiteY261" fmla="*/ 1106876 h 2538970"/>
                <a:gd name="connsiteX262" fmla="*/ 154230 w 2485572"/>
                <a:gd name="connsiteY262" fmla="*/ 1070520 h 2538970"/>
                <a:gd name="connsiteX263" fmla="*/ 176668 w 2485572"/>
                <a:gd name="connsiteY263" fmla="*/ 1045241 h 2538970"/>
                <a:gd name="connsiteX264" fmla="*/ 176668 w 2485572"/>
                <a:gd name="connsiteY264" fmla="*/ 1037004 h 2538970"/>
                <a:gd name="connsiteX265" fmla="*/ 173828 w 2485572"/>
                <a:gd name="connsiteY265" fmla="*/ 1028483 h 2538970"/>
                <a:gd name="connsiteX266" fmla="*/ 157070 w 2485572"/>
                <a:gd name="connsiteY266" fmla="*/ 1008885 h 2538970"/>
                <a:gd name="connsiteX267" fmla="*/ 154230 w 2485572"/>
                <a:gd name="connsiteY267" fmla="*/ 1000648 h 2538970"/>
                <a:gd name="connsiteX268" fmla="*/ 157070 w 2485572"/>
                <a:gd name="connsiteY268" fmla="*/ 964008 h 2538970"/>
                <a:gd name="connsiteX269" fmla="*/ 154230 w 2485572"/>
                <a:gd name="connsiteY269" fmla="*/ 955771 h 2538970"/>
                <a:gd name="connsiteX270" fmla="*/ 126111 w 2485572"/>
                <a:gd name="connsiteY270" fmla="*/ 930492 h 2538970"/>
                <a:gd name="connsiteX271" fmla="*/ 112193 w 2485572"/>
                <a:gd name="connsiteY271" fmla="*/ 927652 h 2538970"/>
                <a:gd name="connsiteX272" fmla="*/ 109353 w 2485572"/>
                <a:gd name="connsiteY272" fmla="*/ 921971 h 2538970"/>
                <a:gd name="connsiteX273" fmla="*/ 109353 w 2485572"/>
                <a:gd name="connsiteY273" fmla="*/ 908053 h 2538970"/>
                <a:gd name="connsiteX274" fmla="*/ 117590 w 2485572"/>
                <a:gd name="connsiteY274" fmla="*/ 891295 h 2538970"/>
                <a:gd name="connsiteX275" fmla="*/ 123270 w 2485572"/>
                <a:gd name="connsiteY275" fmla="*/ 885615 h 2538970"/>
                <a:gd name="connsiteX276" fmla="*/ 148549 w 2485572"/>
                <a:gd name="connsiteY276" fmla="*/ 866016 h 2538970"/>
                <a:gd name="connsiteX277" fmla="*/ 128951 w 2485572"/>
                <a:gd name="connsiteY277" fmla="*/ 840738 h 2538970"/>
                <a:gd name="connsiteX278" fmla="*/ 126111 w 2485572"/>
                <a:gd name="connsiteY278" fmla="*/ 821139 h 2538970"/>
                <a:gd name="connsiteX279" fmla="*/ 140028 w 2485572"/>
                <a:gd name="connsiteY279" fmla="*/ 812618 h 2538970"/>
                <a:gd name="connsiteX280" fmla="*/ 142869 w 2485572"/>
                <a:gd name="connsiteY280" fmla="*/ 790464 h 2538970"/>
                <a:gd name="connsiteX281" fmla="*/ 154230 w 2485572"/>
                <a:gd name="connsiteY281" fmla="*/ 773422 h 2538970"/>
                <a:gd name="connsiteX282" fmla="*/ 157070 w 2485572"/>
                <a:gd name="connsiteY282" fmla="*/ 762344 h 2538970"/>
                <a:gd name="connsiteX283" fmla="*/ 157070 w 2485572"/>
                <a:gd name="connsiteY283" fmla="*/ 753824 h 2538970"/>
                <a:gd name="connsiteX284" fmla="*/ 145709 w 2485572"/>
                <a:gd name="connsiteY284" fmla="*/ 731385 h 2538970"/>
                <a:gd name="connsiteX285" fmla="*/ 145709 w 2485572"/>
                <a:gd name="connsiteY285" fmla="*/ 723148 h 2538970"/>
                <a:gd name="connsiteX286" fmla="*/ 159627 w 2485572"/>
                <a:gd name="connsiteY286" fmla="*/ 714627 h 2538970"/>
                <a:gd name="connsiteX287" fmla="*/ 204504 w 2485572"/>
                <a:gd name="connsiteY287" fmla="*/ 708946 h 2538970"/>
                <a:gd name="connsiteX288" fmla="*/ 232623 w 2485572"/>
                <a:gd name="connsiteY288" fmla="*/ 678271 h 2538970"/>
                <a:gd name="connsiteX289" fmla="*/ 232623 w 2485572"/>
                <a:gd name="connsiteY289" fmla="*/ 666909 h 2538970"/>
                <a:gd name="connsiteX290" fmla="*/ 215865 w 2485572"/>
                <a:gd name="connsiteY290" fmla="*/ 644755 h 2538970"/>
                <a:gd name="connsiteX291" fmla="*/ 218705 w 2485572"/>
                <a:gd name="connsiteY291" fmla="*/ 613795 h 2538970"/>
                <a:gd name="connsiteX292" fmla="*/ 241144 w 2485572"/>
                <a:gd name="connsiteY292" fmla="*/ 582836 h 2538970"/>
                <a:gd name="connsiteX293" fmla="*/ 252221 w 2485572"/>
                <a:gd name="connsiteY293" fmla="*/ 571758 h 2538970"/>
                <a:gd name="connsiteX294" fmla="*/ 285737 w 2485572"/>
                <a:gd name="connsiteY294" fmla="*/ 524041 h 2538970"/>
                <a:gd name="connsiteX295" fmla="*/ 291418 w 2485572"/>
                <a:gd name="connsiteY295" fmla="*/ 518644 h 2538970"/>
                <a:gd name="connsiteX296" fmla="*/ 322377 w 2485572"/>
                <a:gd name="connsiteY296" fmla="*/ 518644 h 2538970"/>
                <a:gd name="connsiteX297" fmla="*/ 333455 w 2485572"/>
                <a:gd name="connsiteY297" fmla="*/ 510123 h 2538970"/>
                <a:gd name="connsiteX298" fmla="*/ 341976 w 2485572"/>
                <a:gd name="connsiteY298" fmla="*/ 482004 h 2538970"/>
                <a:gd name="connsiteX299" fmla="*/ 347372 w 2485572"/>
                <a:gd name="connsiteY299" fmla="*/ 476607 h 2538970"/>
                <a:gd name="connsiteX300" fmla="*/ 386853 w 2485572"/>
                <a:gd name="connsiteY300" fmla="*/ 459565 h 2538970"/>
                <a:gd name="connsiteX301" fmla="*/ 389409 w 2485572"/>
                <a:gd name="connsiteY301" fmla="*/ 454169 h 2538970"/>
                <a:gd name="connsiteX302" fmla="*/ 400770 w 2485572"/>
                <a:gd name="connsiteY302" fmla="*/ 434570 h 2538970"/>
                <a:gd name="connsiteX303" fmla="*/ 414688 w 2485572"/>
                <a:gd name="connsiteY303" fmla="*/ 392534 h 2538970"/>
                <a:gd name="connsiteX304" fmla="*/ 428890 w 2485572"/>
                <a:gd name="connsiteY304" fmla="*/ 341976 h 2538970"/>
                <a:gd name="connsiteX305" fmla="*/ 434286 w 2485572"/>
                <a:gd name="connsiteY305" fmla="*/ 255062 h 2538970"/>
                <a:gd name="connsiteX306" fmla="*/ 437127 w 2485572"/>
                <a:gd name="connsiteY306" fmla="*/ 252221 h 2538970"/>
                <a:gd name="connsiteX307" fmla="*/ 448488 w 2485572"/>
                <a:gd name="connsiteY307" fmla="*/ 235463 h 2538970"/>
                <a:gd name="connsiteX308" fmla="*/ 468086 w 2485572"/>
                <a:gd name="connsiteY308" fmla="*/ 221546 h 2538970"/>
                <a:gd name="connsiteX309" fmla="*/ 501602 w 2485572"/>
                <a:gd name="connsiteY309" fmla="*/ 215865 h 2538970"/>
                <a:gd name="connsiteX310" fmla="*/ 512964 w 2485572"/>
                <a:gd name="connsiteY310" fmla="*/ 213025 h 2538970"/>
                <a:gd name="connsiteX311" fmla="*/ 555000 w 2485572"/>
                <a:gd name="connsiteY311" fmla="*/ 187746 h 2538970"/>
                <a:gd name="connsiteX312" fmla="*/ 557557 w 2485572"/>
                <a:gd name="connsiteY312" fmla="*/ 182349 h 2538970"/>
                <a:gd name="connsiteX313" fmla="*/ 602434 w 2485572"/>
                <a:gd name="connsiteY313" fmla="*/ 131791 h 2538970"/>
                <a:gd name="connsiteX314" fmla="*/ 605274 w 2485572"/>
                <a:gd name="connsiteY314" fmla="*/ 123270 h 2538970"/>
                <a:gd name="connsiteX315" fmla="*/ 594197 w 2485572"/>
                <a:gd name="connsiteY315" fmla="*/ 70156 h 2538970"/>
                <a:gd name="connsiteX316" fmla="*/ 650151 w 2485572"/>
                <a:gd name="connsiteY316" fmla="*/ 92595 h 2538970"/>
                <a:gd name="connsiteX317" fmla="*/ 664069 w 2485572"/>
                <a:gd name="connsiteY317" fmla="*/ 92595 h 2538970"/>
                <a:gd name="connsiteX318" fmla="*/ 689348 w 2485572"/>
                <a:gd name="connsiteY318" fmla="*/ 98275 h 2538970"/>
                <a:gd name="connsiteX319" fmla="*/ 723148 w 2485572"/>
                <a:gd name="connsiteY319" fmla="*/ 89754 h 2538970"/>
                <a:gd name="connsiteX320" fmla="*/ 725704 w 2485572"/>
                <a:gd name="connsiteY320" fmla="*/ 92595 h 2538970"/>
                <a:gd name="connsiteX321" fmla="*/ 731385 w 2485572"/>
                <a:gd name="connsiteY321" fmla="*/ 92595 h 2538970"/>
                <a:gd name="connsiteX322" fmla="*/ 737065 w 2485572"/>
                <a:gd name="connsiteY322" fmla="*/ 95435 h 2538970"/>
                <a:gd name="connsiteX323" fmla="*/ 742746 w 2485572"/>
                <a:gd name="connsiteY323" fmla="*/ 95435 h 2538970"/>
                <a:gd name="connsiteX324" fmla="*/ 779102 w 2485572"/>
                <a:gd name="connsiteY324" fmla="*/ 75837 h 2538970"/>
                <a:gd name="connsiteX325" fmla="*/ 818299 w 2485572"/>
                <a:gd name="connsiteY325" fmla="*/ 39197 h 2538970"/>
                <a:gd name="connsiteX326" fmla="*/ 823980 w 2485572"/>
                <a:gd name="connsiteY326" fmla="*/ 33800 h 2538970"/>
                <a:gd name="connsiteX327" fmla="*/ 851815 w 2485572"/>
                <a:gd name="connsiteY327" fmla="*/ 19598 h 2538970"/>
                <a:gd name="connsiteX328" fmla="*/ 854655 w 2485572"/>
                <a:gd name="connsiteY328" fmla="*/ 14202 h 2538970"/>
                <a:gd name="connsiteX329" fmla="*/ 888455 w 2485572"/>
                <a:gd name="connsiteY329" fmla="*/ 8521 h 2538970"/>
                <a:gd name="connsiteX330" fmla="*/ 893852 w 2485572"/>
                <a:gd name="connsiteY330" fmla="*/ 11361 h 2538970"/>
                <a:gd name="connsiteX331" fmla="*/ 933332 w 2485572"/>
                <a:gd name="connsiteY331" fmla="*/ 36640 h 2538970"/>
                <a:gd name="connsiteX332" fmla="*/ 938729 w 2485572"/>
                <a:gd name="connsiteY332" fmla="*/ 42037 h 2538970"/>
                <a:gd name="connsiteX333" fmla="*/ 969689 w 2485572"/>
                <a:gd name="connsiteY333" fmla="*/ 61635 h 2538970"/>
                <a:gd name="connsiteX334" fmla="*/ 972529 w 2485572"/>
                <a:gd name="connsiteY334" fmla="*/ 64475 h 2538970"/>
                <a:gd name="connsiteX335" fmla="*/ 977925 w 2485572"/>
                <a:gd name="connsiteY335" fmla="*/ 67316 h 2538970"/>
                <a:gd name="connsiteX336" fmla="*/ 1011725 w 2485572"/>
                <a:gd name="connsiteY336" fmla="*/ 67316 h 2538970"/>
                <a:gd name="connsiteX337" fmla="*/ 1031324 w 2485572"/>
                <a:gd name="connsiteY337" fmla="*/ 64475 h 2538970"/>
                <a:gd name="connsiteX338" fmla="*/ 1042401 w 2485572"/>
                <a:gd name="connsiteY338" fmla="*/ 64475 h 2538970"/>
                <a:gd name="connsiteX339" fmla="*/ 1104036 w 2485572"/>
                <a:gd name="connsiteY339" fmla="*/ 70156 h 2538970"/>
                <a:gd name="connsiteX340" fmla="*/ 1109717 w 2485572"/>
                <a:gd name="connsiteY340" fmla="*/ 75837 h 2538970"/>
                <a:gd name="connsiteX341" fmla="*/ 1118238 w 2485572"/>
                <a:gd name="connsiteY341" fmla="*/ 81233 h 2538970"/>
                <a:gd name="connsiteX342" fmla="*/ 1121078 w 2485572"/>
                <a:gd name="connsiteY342" fmla="*/ 84074 h 2538970"/>
                <a:gd name="connsiteX343" fmla="*/ 1143517 w 2485572"/>
                <a:gd name="connsiteY343" fmla="*/ 95435 h 2538970"/>
                <a:gd name="connsiteX344" fmla="*/ 1151754 w 2485572"/>
                <a:gd name="connsiteY344" fmla="*/ 100832 h 2538970"/>
                <a:gd name="connsiteX345" fmla="*/ 1171352 w 2485572"/>
                <a:gd name="connsiteY345" fmla="*/ 100832 h 2538970"/>
                <a:gd name="connsiteX346" fmla="*/ 1174192 w 2485572"/>
                <a:gd name="connsiteY346" fmla="*/ 98275 h 2538970"/>
                <a:gd name="connsiteX347" fmla="*/ 1188110 w 2485572"/>
                <a:gd name="connsiteY347" fmla="*/ 89754 h 2538970"/>
                <a:gd name="connsiteX348" fmla="*/ 1193791 w 2485572"/>
                <a:gd name="connsiteY348" fmla="*/ 84074 h 2538970"/>
                <a:gd name="connsiteX349" fmla="*/ 1238668 w 2485572"/>
                <a:gd name="connsiteY349" fmla="*/ 75837 h 2538970"/>
                <a:gd name="connsiteX350" fmla="*/ 1244348 w 2485572"/>
                <a:gd name="connsiteY350" fmla="*/ 78677 h 2538970"/>
                <a:gd name="connsiteX351" fmla="*/ 1272184 w 2485572"/>
                <a:gd name="connsiteY351" fmla="*/ 75837 h 2538970"/>
                <a:gd name="connsiteX352" fmla="*/ 1280705 w 2485572"/>
                <a:gd name="connsiteY352" fmla="*/ 72996 h 2538970"/>
                <a:gd name="connsiteX353" fmla="*/ 1286385 w 2485572"/>
                <a:gd name="connsiteY353" fmla="*/ 72996 h 2538970"/>
                <a:gd name="connsiteX354" fmla="*/ 1348020 w 2485572"/>
                <a:gd name="connsiteY354" fmla="*/ 50558 h 2538970"/>
                <a:gd name="connsiteX355" fmla="*/ 1350861 w 2485572"/>
                <a:gd name="connsiteY355" fmla="*/ 50558 h 2538970"/>
                <a:gd name="connsiteX356" fmla="*/ 1392898 w 2485572"/>
                <a:gd name="connsiteY356" fmla="*/ 39197 h 2538970"/>
                <a:gd name="connsiteX357" fmla="*/ 1406815 w 2485572"/>
                <a:gd name="connsiteY357" fmla="*/ 39197 h 2538970"/>
                <a:gd name="connsiteX358" fmla="*/ 1459929 w 2485572"/>
                <a:gd name="connsiteY358" fmla="*/ 36640 h 2538970"/>
                <a:gd name="connsiteX359" fmla="*/ 1468450 w 2485572"/>
                <a:gd name="connsiteY359" fmla="*/ 36640 h 2538970"/>
                <a:gd name="connsiteX360" fmla="*/ 1474131 w 2485572"/>
                <a:gd name="connsiteY360" fmla="*/ 33800 h 2538970"/>
                <a:gd name="connsiteX361" fmla="*/ 1479528 w 2485572"/>
                <a:gd name="connsiteY361" fmla="*/ 30960 h 2538970"/>
                <a:gd name="connsiteX362" fmla="*/ 1485208 w 2485572"/>
                <a:gd name="connsiteY362" fmla="*/ 30960 h 2538970"/>
                <a:gd name="connsiteX363" fmla="*/ 1544003 w 2485572"/>
                <a:gd name="connsiteY363" fmla="*/ 16758 h 2538970"/>
                <a:gd name="connsiteX364" fmla="*/ 1549684 w 2485572"/>
                <a:gd name="connsiteY364" fmla="*/ 14202 h 2538970"/>
                <a:gd name="connsiteX365" fmla="*/ 1555364 w 2485572"/>
                <a:gd name="connsiteY365" fmla="*/ 14202 h 2538970"/>
                <a:gd name="connsiteX366" fmla="*/ 1563601 w 2485572"/>
                <a:gd name="connsiteY366" fmla="*/ 11361 h 2538970"/>
                <a:gd name="connsiteX367" fmla="*/ 1614159 w 2485572"/>
                <a:gd name="connsiteY367" fmla="*/ 22439 h 2538970"/>
                <a:gd name="connsiteX368" fmla="*/ 1619840 w 2485572"/>
                <a:gd name="connsiteY368" fmla="*/ 19598 h 2538970"/>
                <a:gd name="connsiteX369" fmla="*/ 1630917 w 2485572"/>
                <a:gd name="connsiteY369" fmla="*/ 16758 h 2538970"/>
                <a:gd name="connsiteX370" fmla="*/ 1645119 w 2485572"/>
                <a:gd name="connsiteY370" fmla="*/ 8521 h 2538970"/>
                <a:gd name="connsiteX371" fmla="*/ 1653356 w 2485572"/>
                <a:gd name="connsiteY371" fmla="*/ 5681 h 2538970"/>
                <a:gd name="connsiteX372" fmla="*/ 1689712 w 2485572"/>
                <a:gd name="connsiteY372" fmla="*/ 0 h 2538970"/>
                <a:gd name="connsiteX373" fmla="*/ 1698233 w 2485572"/>
                <a:gd name="connsiteY373" fmla="*/ 11361 h 2538970"/>
                <a:gd name="connsiteX374" fmla="*/ 1703914 w 2485572"/>
                <a:gd name="connsiteY374" fmla="*/ 14202 h 2538970"/>
                <a:gd name="connsiteX375" fmla="*/ 1709310 w 2485572"/>
                <a:gd name="connsiteY375" fmla="*/ 16758 h 2538970"/>
                <a:gd name="connsiteX376" fmla="*/ 1717831 w 2485572"/>
                <a:gd name="connsiteY376" fmla="*/ 16758 h 2538970"/>
                <a:gd name="connsiteX377" fmla="*/ 1757028 w 2485572"/>
                <a:gd name="connsiteY377" fmla="*/ 22439 h 2538970"/>
                <a:gd name="connsiteX378" fmla="*/ 1762708 w 2485572"/>
                <a:gd name="connsiteY378" fmla="*/ 25279 h 2538970"/>
                <a:gd name="connsiteX379" fmla="*/ 1768389 w 2485572"/>
                <a:gd name="connsiteY379" fmla="*/ 25279 h 2538970"/>
                <a:gd name="connsiteX380" fmla="*/ 1787987 w 2485572"/>
                <a:gd name="connsiteY380" fmla="*/ 33800 h 2538970"/>
                <a:gd name="connsiteX381" fmla="*/ 1793384 w 2485572"/>
                <a:gd name="connsiteY381" fmla="*/ 33800 h 2538970"/>
                <a:gd name="connsiteX382" fmla="*/ 1801905 w 2485572"/>
                <a:gd name="connsiteY382" fmla="*/ 36640 h 2538970"/>
                <a:gd name="connsiteX383" fmla="*/ 1835421 w 2485572"/>
                <a:gd name="connsiteY383" fmla="*/ 42037 h 2538970"/>
                <a:gd name="connsiteX384" fmla="*/ 1891659 w 2485572"/>
                <a:gd name="connsiteY384" fmla="*/ 61635 h 2538970"/>
                <a:gd name="connsiteX385" fmla="*/ 1897340 w 2485572"/>
                <a:gd name="connsiteY385" fmla="*/ 64475 h 2538970"/>
                <a:gd name="connsiteX386" fmla="*/ 1899896 w 2485572"/>
                <a:gd name="connsiteY386" fmla="*/ 67316 h 2538970"/>
                <a:gd name="connsiteX387" fmla="*/ 1944774 w 2485572"/>
                <a:gd name="connsiteY387" fmla="*/ 123270 h 2538970"/>
                <a:gd name="connsiteX388" fmla="*/ 1947614 w 2485572"/>
                <a:gd name="connsiteY388" fmla="*/ 128951 h 2538970"/>
                <a:gd name="connsiteX389" fmla="*/ 1950454 w 2485572"/>
                <a:gd name="connsiteY389" fmla="*/ 131791 h 2538970"/>
                <a:gd name="connsiteX390" fmla="*/ 1956135 w 2485572"/>
                <a:gd name="connsiteY390" fmla="*/ 140312 h 2538970"/>
                <a:gd name="connsiteX391" fmla="*/ 1958975 w 2485572"/>
                <a:gd name="connsiteY391" fmla="*/ 145709 h 2538970"/>
                <a:gd name="connsiteX392" fmla="*/ 1961532 w 2485572"/>
                <a:gd name="connsiteY392" fmla="*/ 154230 h 2538970"/>
                <a:gd name="connsiteX393" fmla="*/ 1998172 w 2485572"/>
                <a:gd name="connsiteY393" fmla="*/ 204788 h 2538970"/>
                <a:gd name="connsiteX394" fmla="*/ 2003569 w 2485572"/>
                <a:gd name="connsiteY394" fmla="*/ 207344 h 2538970"/>
                <a:gd name="connsiteX395" fmla="*/ 2009249 w 2485572"/>
                <a:gd name="connsiteY395" fmla="*/ 210184 h 2538970"/>
                <a:gd name="connsiteX396" fmla="*/ 2017770 w 2485572"/>
                <a:gd name="connsiteY396" fmla="*/ 210184 h 2538970"/>
                <a:gd name="connsiteX397" fmla="*/ 2026007 w 2485572"/>
                <a:gd name="connsiteY397" fmla="*/ 213025 h 2538970"/>
                <a:gd name="connsiteX398" fmla="*/ 2037368 w 2485572"/>
                <a:gd name="connsiteY398" fmla="*/ 215865 h 2538970"/>
                <a:gd name="connsiteX399" fmla="*/ 2099003 w 2485572"/>
                <a:gd name="connsiteY399" fmla="*/ 221546 h 2538970"/>
                <a:gd name="connsiteX400" fmla="*/ 2104684 w 2485572"/>
                <a:gd name="connsiteY400" fmla="*/ 224386 h 2538970"/>
                <a:gd name="connsiteX401" fmla="*/ 2112921 w 2485572"/>
                <a:gd name="connsiteY401" fmla="*/ 224386 h 2538970"/>
                <a:gd name="connsiteX402" fmla="*/ 2124283 w 2485572"/>
                <a:gd name="connsiteY402" fmla="*/ 229783 h 2538970"/>
                <a:gd name="connsiteX403" fmla="*/ 2177397 w 2485572"/>
                <a:gd name="connsiteY403" fmla="*/ 229783 h 2538970"/>
                <a:gd name="connsiteX404" fmla="*/ 2185918 w 2485572"/>
                <a:gd name="connsiteY404" fmla="*/ 232623 h 2538970"/>
                <a:gd name="connsiteX405" fmla="*/ 2213753 w 2485572"/>
                <a:gd name="connsiteY405" fmla="*/ 226942 h 2538970"/>
                <a:gd name="connsiteX406" fmla="*/ 2219434 w 2485572"/>
                <a:gd name="connsiteY406" fmla="*/ 224386 h 2538970"/>
                <a:gd name="connsiteX407" fmla="*/ 2241872 w 2485572"/>
                <a:gd name="connsiteY407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8228 w 2485572"/>
                <a:gd name="connsiteY70" fmla="*/ 2345544 h 2538970"/>
                <a:gd name="connsiteX71" fmla="*/ 2281069 w 2485572"/>
                <a:gd name="connsiteY71" fmla="*/ 2354065 h 2538970"/>
                <a:gd name="connsiteX72" fmla="*/ 2278228 w 2485572"/>
                <a:gd name="connsiteY72" fmla="*/ 2396102 h 2538970"/>
                <a:gd name="connsiteX73" fmla="*/ 2275388 w 2485572"/>
                <a:gd name="connsiteY73" fmla="*/ 2401782 h 2538970"/>
                <a:gd name="connsiteX74" fmla="*/ 2258630 w 2485572"/>
                <a:gd name="connsiteY74" fmla="*/ 2429618 h 2538970"/>
                <a:gd name="connsiteX75" fmla="*/ 2255790 w 2485572"/>
                <a:gd name="connsiteY75" fmla="*/ 2435298 h 2538970"/>
                <a:gd name="connsiteX76" fmla="*/ 2253233 w 2485572"/>
                <a:gd name="connsiteY76" fmla="*/ 2463418 h 2538970"/>
                <a:gd name="connsiteX77" fmla="*/ 2258630 w 2485572"/>
                <a:gd name="connsiteY77" fmla="*/ 2483016 h 2538970"/>
                <a:gd name="connsiteX78" fmla="*/ 2258630 w 2485572"/>
                <a:gd name="connsiteY78" fmla="*/ 2488413 h 2538970"/>
                <a:gd name="connsiteX79" fmla="*/ 2239032 w 2485572"/>
                <a:gd name="connsiteY79" fmla="*/ 2513691 h 2538970"/>
                <a:gd name="connsiteX80" fmla="*/ 2236191 w 2485572"/>
                <a:gd name="connsiteY80" fmla="*/ 2522213 h 2538970"/>
                <a:gd name="connsiteX81" fmla="*/ 2225114 w 2485572"/>
                <a:gd name="connsiteY81" fmla="*/ 2538970 h 2538970"/>
                <a:gd name="connsiteX82" fmla="*/ 2216593 w 2485572"/>
                <a:gd name="connsiteY82" fmla="*/ 2538970 h 2538970"/>
                <a:gd name="connsiteX83" fmla="*/ 2191314 w 2485572"/>
                <a:gd name="connsiteY83" fmla="*/ 2530449 h 2538970"/>
                <a:gd name="connsiteX84" fmla="*/ 2185918 w 2485572"/>
                <a:gd name="connsiteY84" fmla="*/ 2525053 h 2538970"/>
                <a:gd name="connsiteX85" fmla="*/ 2174556 w 2485572"/>
                <a:gd name="connsiteY85" fmla="*/ 2502614 h 2538970"/>
                <a:gd name="connsiteX86" fmla="*/ 2154958 w 2485572"/>
                <a:gd name="connsiteY86" fmla="*/ 2480175 h 2538970"/>
                <a:gd name="connsiteX87" fmla="*/ 2154958 w 2485572"/>
                <a:gd name="connsiteY87" fmla="*/ 2471655 h 2538970"/>
                <a:gd name="connsiteX88" fmla="*/ 2152118 w 2485572"/>
                <a:gd name="connsiteY88" fmla="*/ 2452056 h 2538970"/>
                <a:gd name="connsiteX89" fmla="*/ 2143881 w 2485572"/>
                <a:gd name="connsiteY89" fmla="*/ 2418540 h 2538970"/>
                <a:gd name="connsiteX90" fmla="*/ 2143881 w 2485572"/>
                <a:gd name="connsiteY90" fmla="*/ 2415700 h 2538970"/>
                <a:gd name="connsiteX91" fmla="*/ 2138200 w 2485572"/>
                <a:gd name="connsiteY91" fmla="*/ 2396102 h 2538970"/>
                <a:gd name="connsiteX92" fmla="*/ 2135360 w 2485572"/>
                <a:gd name="connsiteY92" fmla="*/ 2393261 h 2538970"/>
                <a:gd name="connsiteX93" fmla="*/ 2129679 w 2485572"/>
                <a:gd name="connsiteY93" fmla="*/ 2390421 h 2538970"/>
                <a:gd name="connsiteX94" fmla="*/ 2099003 w 2485572"/>
                <a:gd name="connsiteY94" fmla="*/ 2387581 h 2538970"/>
                <a:gd name="connsiteX95" fmla="*/ 2087642 w 2485572"/>
                <a:gd name="connsiteY95" fmla="*/ 2384740 h 2538970"/>
                <a:gd name="connsiteX96" fmla="*/ 2070884 w 2485572"/>
                <a:gd name="connsiteY96" fmla="*/ 2376504 h 2538970"/>
                <a:gd name="connsiteX97" fmla="*/ 2068044 w 2485572"/>
                <a:gd name="connsiteY97" fmla="*/ 2370823 h 2538970"/>
                <a:gd name="connsiteX98" fmla="*/ 2051286 w 2485572"/>
                <a:gd name="connsiteY98" fmla="*/ 2354065 h 2538970"/>
                <a:gd name="connsiteX99" fmla="*/ 2048446 w 2485572"/>
                <a:gd name="connsiteY99" fmla="*/ 2348384 h 2538970"/>
                <a:gd name="connsiteX100" fmla="*/ 2043049 w 2485572"/>
                <a:gd name="connsiteY100" fmla="*/ 2325946 h 2538970"/>
                <a:gd name="connsiteX101" fmla="*/ 2014930 w 2485572"/>
                <a:gd name="connsiteY101" fmla="*/ 2300667 h 2538970"/>
                <a:gd name="connsiteX102" fmla="*/ 1986810 w 2485572"/>
                <a:gd name="connsiteY102" fmla="*/ 2300667 h 2538970"/>
                <a:gd name="connsiteX103" fmla="*/ 1956135 w 2485572"/>
                <a:gd name="connsiteY103" fmla="*/ 2303507 h 2538970"/>
                <a:gd name="connsiteX104" fmla="*/ 1950454 w 2485572"/>
                <a:gd name="connsiteY104" fmla="*/ 2300667 h 2538970"/>
                <a:gd name="connsiteX105" fmla="*/ 1928016 w 2485572"/>
                <a:gd name="connsiteY105" fmla="*/ 2278512 h 2538970"/>
                <a:gd name="connsiteX106" fmla="*/ 1925175 w 2485572"/>
                <a:gd name="connsiteY106" fmla="*/ 2272832 h 2538970"/>
                <a:gd name="connsiteX107" fmla="*/ 1885979 w 2485572"/>
                <a:gd name="connsiteY107" fmla="*/ 2261470 h 2538970"/>
                <a:gd name="connsiteX108" fmla="*/ 1872061 w 2485572"/>
                <a:gd name="connsiteY108" fmla="*/ 2222273 h 2538970"/>
                <a:gd name="connsiteX109" fmla="*/ 1869221 w 2485572"/>
                <a:gd name="connsiteY109" fmla="*/ 2194438 h 2538970"/>
                <a:gd name="connsiteX110" fmla="*/ 1869221 w 2485572"/>
                <a:gd name="connsiteY110" fmla="*/ 2185917 h 2538970"/>
                <a:gd name="connsiteX111" fmla="*/ 1863540 w 2485572"/>
                <a:gd name="connsiteY111" fmla="*/ 2163479 h 2538970"/>
                <a:gd name="connsiteX112" fmla="*/ 1860700 w 2485572"/>
                <a:gd name="connsiteY112" fmla="*/ 2154958 h 2538970"/>
                <a:gd name="connsiteX113" fmla="*/ 1855303 w 2485572"/>
                <a:gd name="connsiteY113" fmla="*/ 2152402 h 2538970"/>
                <a:gd name="connsiteX114" fmla="*/ 1813266 w 2485572"/>
                <a:gd name="connsiteY114" fmla="*/ 2166319 h 2538970"/>
                <a:gd name="connsiteX115" fmla="*/ 1810426 w 2485572"/>
                <a:gd name="connsiteY115" fmla="*/ 2177397 h 2538970"/>
                <a:gd name="connsiteX116" fmla="*/ 1818663 w 2485572"/>
                <a:gd name="connsiteY116" fmla="*/ 2194438 h 2538970"/>
                <a:gd name="connsiteX117" fmla="*/ 1818663 w 2485572"/>
                <a:gd name="connsiteY117" fmla="*/ 2211196 h 2538970"/>
                <a:gd name="connsiteX118" fmla="*/ 1813266 w 2485572"/>
                <a:gd name="connsiteY118" fmla="*/ 2214037 h 2538970"/>
                <a:gd name="connsiteX119" fmla="*/ 1776626 w 2485572"/>
                <a:gd name="connsiteY119" fmla="*/ 2208356 h 2538970"/>
                <a:gd name="connsiteX120" fmla="*/ 1771230 w 2485572"/>
                <a:gd name="connsiteY120" fmla="*/ 2205516 h 2538970"/>
                <a:gd name="connsiteX121" fmla="*/ 1762708 w 2485572"/>
                <a:gd name="connsiteY121" fmla="*/ 2202676 h 2538970"/>
                <a:gd name="connsiteX122" fmla="*/ 1748791 w 2485572"/>
                <a:gd name="connsiteY122" fmla="*/ 2202676 h 2538970"/>
                <a:gd name="connsiteX123" fmla="*/ 1740270 w 2485572"/>
                <a:gd name="connsiteY123" fmla="*/ 2194438 h 2538970"/>
                <a:gd name="connsiteX124" fmla="*/ 1731749 w 2485572"/>
                <a:gd name="connsiteY124" fmla="*/ 2188758 h 2538970"/>
                <a:gd name="connsiteX125" fmla="*/ 1723512 w 2485572"/>
                <a:gd name="connsiteY125" fmla="*/ 2174556 h 2538970"/>
                <a:gd name="connsiteX126" fmla="*/ 1703914 w 2485572"/>
                <a:gd name="connsiteY126" fmla="*/ 2169159 h 2538970"/>
                <a:gd name="connsiteX127" fmla="*/ 1698233 w 2485572"/>
                <a:gd name="connsiteY127" fmla="*/ 2166319 h 2538970"/>
                <a:gd name="connsiteX128" fmla="*/ 1692552 w 2485572"/>
                <a:gd name="connsiteY128" fmla="*/ 2163479 h 2538970"/>
                <a:gd name="connsiteX129" fmla="*/ 1656196 w 2485572"/>
                <a:gd name="connsiteY129" fmla="*/ 2160638 h 2538970"/>
                <a:gd name="connsiteX130" fmla="*/ 1647675 w 2485572"/>
                <a:gd name="connsiteY130" fmla="*/ 2163479 h 2538970"/>
                <a:gd name="connsiteX131" fmla="*/ 1605638 w 2485572"/>
                <a:gd name="connsiteY131" fmla="*/ 2169159 h 2538970"/>
                <a:gd name="connsiteX132" fmla="*/ 1600242 w 2485572"/>
                <a:gd name="connsiteY132" fmla="*/ 2169159 h 2538970"/>
                <a:gd name="connsiteX133" fmla="*/ 1566442 w 2485572"/>
                <a:gd name="connsiteY133" fmla="*/ 2146721 h 2538970"/>
                <a:gd name="connsiteX134" fmla="*/ 1563601 w 2485572"/>
                <a:gd name="connsiteY134" fmla="*/ 2143881 h 2538970"/>
                <a:gd name="connsiteX135" fmla="*/ 1561045 w 2485572"/>
                <a:gd name="connsiteY135" fmla="*/ 2141040 h 2538970"/>
                <a:gd name="connsiteX136" fmla="*/ 1541447 w 2485572"/>
                <a:gd name="connsiteY136" fmla="*/ 2112921 h 2538970"/>
                <a:gd name="connsiteX137" fmla="*/ 1535766 w 2485572"/>
                <a:gd name="connsiteY137" fmla="*/ 2107524 h 2538970"/>
                <a:gd name="connsiteX138" fmla="*/ 1501966 w 2485572"/>
                <a:gd name="connsiteY138" fmla="*/ 2090482 h 2538970"/>
                <a:gd name="connsiteX139" fmla="*/ 1496570 w 2485572"/>
                <a:gd name="connsiteY139" fmla="*/ 2087926 h 2538970"/>
                <a:gd name="connsiteX140" fmla="*/ 1493729 w 2485572"/>
                <a:gd name="connsiteY140" fmla="*/ 2085086 h 2538970"/>
                <a:gd name="connsiteX141" fmla="*/ 1488049 w 2485572"/>
                <a:gd name="connsiteY141" fmla="*/ 2082245 h 2538970"/>
                <a:gd name="connsiteX142" fmla="*/ 1426413 w 2485572"/>
                <a:gd name="connsiteY142" fmla="*/ 2059807 h 2538970"/>
                <a:gd name="connsiteX143" fmla="*/ 1364778 w 2485572"/>
                <a:gd name="connsiteY143" fmla="*/ 2056966 h 2538970"/>
                <a:gd name="connsiteX144" fmla="*/ 1336659 w 2485572"/>
                <a:gd name="connsiteY144" fmla="*/ 2048445 h 2538970"/>
                <a:gd name="connsiteX145" fmla="*/ 1311380 w 2485572"/>
                <a:gd name="connsiteY145" fmla="*/ 2034528 h 2538970"/>
                <a:gd name="connsiteX146" fmla="*/ 1305983 w 2485572"/>
                <a:gd name="connsiteY146" fmla="*/ 2031688 h 2538970"/>
                <a:gd name="connsiteX147" fmla="*/ 1303143 w 2485572"/>
                <a:gd name="connsiteY147" fmla="*/ 2026291 h 2538970"/>
                <a:gd name="connsiteX148" fmla="*/ 1300303 w 2485572"/>
                <a:gd name="connsiteY148" fmla="*/ 2023451 h 2538970"/>
                <a:gd name="connsiteX149" fmla="*/ 1266787 w 2485572"/>
                <a:gd name="connsiteY149" fmla="*/ 2006409 h 2538970"/>
                <a:gd name="connsiteX150" fmla="*/ 1255426 w 2485572"/>
                <a:gd name="connsiteY150" fmla="*/ 2006409 h 2538970"/>
                <a:gd name="connsiteX151" fmla="*/ 1238668 w 2485572"/>
                <a:gd name="connsiteY151" fmla="*/ 2001012 h 2538970"/>
                <a:gd name="connsiteX152" fmla="*/ 1232987 w 2485572"/>
                <a:gd name="connsiteY152" fmla="*/ 2001012 h 2538970"/>
                <a:gd name="connsiteX153" fmla="*/ 1216229 w 2485572"/>
                <a:gd name="connsiteY153" fmla="*/ 1995331 h 2538970"/>
                <a:gd name="connsiteX154" fmla="*/ 1213389 w 2485572"/>
                <a:gd name="connsiteY154" fmla="*/ 1992491 h 2538970"/>
                <a:gd name="connsiteX155" fmla="*/ 1185554 w 2485572"/>
                <a:gd name="connsiteY155" fmla="*/ 1984254 h 2538970"/>
                <a:gd name="connsiteX156" fmla="*/ 1179873 w 2485572"/>
                <a:gd name="connsiteY156" fmla="*/ 1984254 h 2538970"/>
                <a:gd name="connsiteX157" fmla="*/ 1157434 w 2485572"/>
                <a:gd name="connsiteY157" fmla="*/ 1981414 h 2538970"/>
                <a:gd name="connsiteX158" fmla="*/ 1109717 w 2485572"/>
                <a:gd name="connsiteY158" fmla="*/ 1947614 h 2538970"/>
                <a:gd name="connsiteX159" fmla="*/ 1098639 w 2485572"/>
                <a:gd name="connsiteY159" fmla="*/ 1944774 h 2538970"/>
                <a:gd name="connsiteX160" fmla="*/ 1067680 w 2485572"/>
                <a:gd name="connsiteY160" fmla="*/ 1919779 h 2538970"/>
                <a:gd name="connsiteX161" fmla="*/ 1056603 w 2485572"/>
                <a:gd name="connsiteY161" fmla="*/ 1888819 h 2538970"/>
                <a:gd name="connsiteX162" fmla="*/ 1053762 w 2485572"/>
                <a:gd name="connsiteY162" fmla="*/ 1880298 h 2538970"/>
                <a:gd name="connsiteX163" fmla="*/ 1022803 w 2485572"/>
                <a:gd name="connsiteY163" fmla="*/ 1860700 h 2538970"/>
                <a:gd name="connsiteX164" fmla="*/ 1019962 w 2485572"/>
                <a:gd name="connsiteY164" fmla="*/ 1858143 h 2538970"/>
                <a:gd name="connsiteX165" fmla="*/ 1006045 w 2485572"/>
                <a:gd name="connsiteY165" fmla="*/ 1824343 h 2538970"/>
                <a:gd name="connsiteX166" fmla="*/ 1006045 w 2485572"/>
                <a:gd name="connsiteY166" fmla="*/ 1813266 h 2538970"/>
                <a:gd name="connsiteX167" fmla="*/ 1011725 w 2485572"/>
                <a:gd name="connsiteY167" fmla="*/ 1793668 h 2538970"/>
                <a:gd name="connsiteX168" fmla="*/ 1019962 w 2485572"/>
                <a:gd name="connsiteY168" fmla="*/ 1768389 h 2538970"/>
                <a:gd name="connsiteX169" fmla="*/ 1025643 w 2485572"/>
                <a:gd name="connsiteY169" fmla="*/ 1737429 h 2538970"/>
                <a:gd name="connsiteX170" fmla="*/ 1025643 w 2485572"/>
                <a:gd name="connsiteY170" fmla="*/ 1723512 h 2538970"/>
                <a:gd name="connsiteX171" fmla="*/ 1019962 w 2485572"/>
                <a:gd name="connsiteY171" fmla="*/ 1720671 h 2538970"/>
                <a:gd name="connsiteX172" fmla="*/ 1014566 w 2485572"/>
                <a:gd name="connsiteY172" fmla="*/ 1712435 h 2538970"/>
                <a:gd name="connsiteX173" fmla="*/ 1011725 w 2485572"/>
                <a:gd name="connsiteY173" fmla="*/ 1709594 h 2538970"/>
                <a:gd name="connsiteX174" fmla="*/ 983606 w 2485572"/>
                <a:gd name="connsiteY174" fmla="*/ 1692552 h 2538970"/>
                <a:gd name="connsiteX175" fmla="*/ 977925 w 2485572"/>
                <a:gd name="connsiteY175" fmla="*/ 1692552 h 2538970"/>
                <a:gd name="connsiteX176" fmla="*/ 950090 w 2485572"/>
                <a:gd name="connsiteY176" fmla="*/ 1653356 h 2538970"/>
                <a:gd name="connsiteX177" fmla="*/ 950090 w 2485572"/>
                <a:gd name="connsiteY177" fmla="*/ 1639438 h 2538970"/>
                <a:gd name="connsiteX178" fmla="*/ 952931 w 2485572"/>
                <a:gd name="connsiteY178" fmla="*/ 1636598 h 2538970"/>
                <a:gd name="connsiteX179" fmla="*/ 975369 w 2485572"/>
                <a:gd name="connsiteY179" fmla="*/ 1597401 h 2538970"/>
                <a:gd name="connsiteX180" fmla="*/ 980766 w 2485572"/>
                <a:gd name="connsiteY180" fmla="*/ 1591721 h 2538970"/>
                <a:gd name="connsiteX181" fmla="*/ 1017406 w 2485572"/>
                <a:gd name="connsiteY181" fmla="*/ 1561045 h 2538970"/>
                <a:gd name="connsiteX182" fmla="*/ 1022803 w 2485572"/>
                <a:gd name="connsiteY182" fmla="*/ 1558205 h 2538970"/>
                <a:gd name="connsiteX183" fmla="*/ 1025643 w 2485572"/>
                <a:gd name="connsiteY183" fmla="*/ 1555364 h 2538970"/>
                <a:gd name="connsiteX184" fmla="*/ 1031324 w 2485572"/>
                <a:gd name="connsiteY184" fmla="*/ 1549684 h 2538970"/>
                <a:gd name="connsiteX185" fmla="*/ 1293866 w 2485572"/>
                <a:gd name="connsiteY185" fmla="*/ 1680648 h 2538970"/>
                <a:gd name="connsiteX186" fmla="*/ 1455791 w 2485572"/>
                <a:gd name="connsiteY186" fmla="*/ 1685410 h 2538970"/>
                <a:gd name="connsiteX187" fmla="*/ 1289417 w 2485572"/>
                <a:gd name="connsiteY187" fmla="*/ 1536685 h 2538970"/>
                <a:gd name="connsiteX188" fmla="*/ 1061999 w 2485572"/>
                <a:gd name="connsiteY188" fmla="*/ 1465610 h 2538970"/>
                <a:gd name="connsiteX189" fmla="*/ 1061999 w 2485572"/>
                <a:gd name="connsiteY189" fmla="*/ 1429254 h 2538970"/>
                <a:gd name="connsiteX190" fmla="*/ 1048082 w 2485572"/>
                <a:gd name="connsiteY190" fmla="*/ 1403975 h 2538970"/>
                <a:gd name="connsiteX191" fmla="*/ 1022803 w 2485572"/>
                <a:gd name="connsiteY191" fmla="*/ 1387217 h 2538970"/>
                <a:gd name="connsiteX192" fmla="*/ 1011725 w 2485572"/>
                <a:gd name="connsiteY192" fmla="*/ 1381536 h 2538970"/>
                <a:gd name="connsiteX193" fmla="*/ 1000364 w 2485572"/>
                <a:gd name="connsiteY193" fmla="*/ 1381536 h 2538970"/>
                <a:gd name="connsiteX194" fmla="*/ 961167 w 2485572"/>
                <a:gd name="connsiteY194" fmla="*/ 1376140 h 2538970"/>
                <a:gd name="connsiteX195" fmla="*/ 924811 w 2485572"/>
                <a:gd name="connsiteY195" fmla="*/ 1367618 h 2538970"/>
                <a:gd name="connsiteX196" fmla="*/ 919131 w 2485572"/>
                <a:gd name="connsiteY196" fmla="*/ 1367618 h 2538970"/>
                <a:gd name="connsiteX197" fmla="*/ 913450 w 2485572"/>
                <a:gd name="connsiteY197" fmla="*/ 1364778 h 2538970"/>
                <a:gd name="connsiteX198" fmla="*/ 908053 w 2485572"/>
                <a:gd name="connsiteY198" fmla="*/ 1364778 h 2538970"/>
                <a:gd name="connsiteX199" fmla="*/ 877094 w 2485572"/>
                <a:gd name="connsiteY199" fmla="*/ 1381536 h 2538970"/>
                <a:gd name="connsiteX200" fmla="*/ 868857 w 2485572"/>
                <a:gd name="connsiteY200" fmla="*/ 1390057 h 2538970"/>
                <a:gd name="connsiteX201" fmla="*/ 835057 w 2485572"/>
                <a:gd name="connsiteY201" fmla="*/ 1434934 h 2538970"/>
                <a:gd name="connsiteX202" fmla="*/ 832217 w 2485572"/>
                <a:gd name="connsiteY202" fmla="*/ 1440331 h 2538970"/>
                <a:gd name="connsiteX203" fmla="*/ 832217 w 2485572"/>
                <a:gd name="connsiteY203" fmla="*/ 1446012 h 2538970"/>
                <a:gd name="connsiteX204" fmla="*/ 767741 w 2485572"/>
                <a:gd name="connsiteY204" fmla="*/ 1513327 h 2538970"/>
                <a:gd name="connsiteX205" fmla="*/ 711787 w 2485572"/>
                <a:gd name="connsiteY205" fmla="*/ 1535766 h 2538970"/>
                <a:gd name="connsiteX206" fmla="*/ 686508 w 2485572"/>
                <a:gd name="connsiteY206" fmla="*/ 1541447 h 2538970"/>
                <a:gd name="connsiteX207" fmla="*/ 661513 w 2485572"/>
                <a:gd name="connsiteY207" fmla="*/ 1549684 h 2538970"/>
                <a:gd name="connsiteX208" fmla="*/ 658672 w 2485572"/>
                <a:gd name="connsiteY208" fmla="*/ 1552524 h 2538970"/>
                <a:gd name="connsiteX209" fmla="*/ 652992 w 2485572"/>
                <a:gd name="connsiteY209" fmla="*/ 1555364 h 2538970"/>
                <a:gd name="connsiteX210" fmla="*/ 624873 w 2485572"/>
                <a:gd name="connsiteY210" fmla="*/ 1561045 h 2538970"/>
                <a:gd name="connsiteX211" fmla="*/ 619476 w 2485572"/>
                <a:gd name="connsiteY211" fmla="*/ 1558205 h 2538970"/>
                <a:gd name="connsiteX212" fmla="*/ 616636 w 2485572"/>
                <a:gd name="connsiteY212" fmla="*/ 1555364 h 2538970"/>
                <a:gd name="connsiteX213" fmla="*/ 597037 w 2485572"/>
                <a:gd name="connsiteY213" fmla="*/ 1532926 h 2538970"/>
                <a:gd name="connsiteX214" fmla="*/ 594197 w 2485572"/>
                <a:gd name="connsiteY214" fmla="*/ 1521848 h 2538970"/>
                <a:gd name="connsiteX215" fmla="*/ 591357 w 2485572"/>
                <a:gd name="connsiteY215" fmla="*/ 1519008 h 2538970"/>
                <a:gd name="connsiteX216" fmla="*/ 566078 w 2485572"/>
                <a:gd name="connsiteY216" fmla="*/ 1482368 h 2538970"/>
                <a:gd name="connsiteX217" fmla="*/ 560397 w 2485572"/>
                <a:gd name="connsiteY217" fmla="*/ 1471291 h 2538970"/>
                <a:gd name="connsiteX218" fmla="*/ 555000 w 2485572"/>
                <a:gd name="connsiteY218" fmla="*/ 1465610 h 2538970"/>
                <a:gd name="connsiteX219" fmla="*/ 498762 w 2485572"/>
                <a:gd name="connsiteY219" fmla="*/ 1432094 h 2538970"/>
                <a:gd name="connsiteX220" fmla="*/ 490525 w 2485572"/>
                <a:gd name="connsiteY220" fmla="*/ 1429254 h 2538970"/>
                <a:gd name="connsiteX221" fmla="*/ 487685 w 2485572"/>
                <a:gd name="connsiteY221" fmla="*/ 1429254 h 2538970"/>
                <a:gd name="connsiteX222" fmla="*/ 462406 w 2485572"/>
                <a:gd name="connsiteY222" fmla="*/ 1426413 h 2538970"/>
                <a:gd name="connsiteX223" fmla="*/ 400770 w 2485572"/>
                <a:gd name="connsiteY223" fmla="*/ 1426413 h 2538970"/>
                <a:gd name="connsiteX224" fmla="*/ 392250 w 2485572"/>
                <a:gd name="connsiteY224" fmla="*/ 1423573 h 2538970"/>
                <a:gd name="connsiteX225" fmla="*/ 384013 w 2485572"/>
                <a:gd name="connsiteY225" fmla="*/ 1420733 h 2538970"/>
                <a:gd name="connsiteX226" fmla="*/ 375492 w 2485572"/>
                <a:gd name="connsiteY226" fmla="*/ 1420733 h 2538970"/>
                <a:gd name="connsiteX227" fmla="*/ 319537 w 2485572"/>
                <a:gd name="connsiteY227" fmla="*/ 1409655 h 2538970"/>
                <a:gd name="connsiteX228" fmla="*/ 313856 w 2485572"/>
                <a:gd name="connsiteY228" fmla="*/ 1406815 h 2538970"/>
                <a:gd name="connsiteX229" fmla="*/ 308176 w 2485572"/>
                <a:gd name="connsiteY229" fmla="*/ 1406815 h 2538970"/>
                <a:gd name="connsiteX230" fmla="*/ 297098 w 2485572"/>
                <a:gd name="connsiteY230" fmla="*/ 1401134 h 2538970"/>
                <a:gd name="connsiteX231" fmla="*/ 221546 w 2485572"/>
                <a:gd name="connsiteY231" fmla="*/ 1392898 h 2538970"/>
                <a:gd name="connsiteX232" fmla="*/ 213025 w 2485572"/>
                <a:gd name="connsiteY232" fmla="*/ 1392898 h 2538970"/>
                <a:gd name="connsiteX233" fmla="*/ 204504 w 2485572"/>
                <a:gd name="connsiteY233" fmla="*/ 1395738 h 2538970"/>
                <a:gd name="connsiteX234" fmla="*/ 154230 w 2485572"/>
                <a:gd name="connsiteY234" fmla="*/ 1406815 h 2538970"/>
                <a:gd name="connsiteX235" fmla="*/ 148549 w 2485572"/>
                <a:gd name="connsiteY235" fmla="*/ 1403975 h 2538970"/>
                <a:gd name="connsiteX236" fmla="*/ 137472 w 2485572"/>
                <a:gd name="connsiteY236" fmla="*/ 1398294 h 2538970"/>
                <a:gd name="connsiteX237" fmla="*/ 131791 w 2485572"/>
                <a:gd name="connsiteY237" fmla="*/ 1398294 h 2538970"/>
                <a:gd name="connsiteX238" fmla="*/ 67316 w 2485572"/>
                <a:gd name="connsiteY238" fmla="*/ 1418177 h 2538970"/>
                <a:gd name="connsiteX239" fmla="*/ 58795 w 2485572"/>
                <a:gd name="connsiteY239" fmla="*/ 1420733 h 2538970"/>
                <a:gd name="connsiteX240" fmla="*/ 50558 w 2485572"/>
                <a:gd name="connsiteY240" fmla="*/ 1423573 h 2538970"/>
                <a:gd name="connsiteX241" fmla="*/ 42037 w 2485572"/>
                <a:gd name="connsiteY241" fmla="*/ 1423573 h 2538970"/>
                <a:gd name="connsiteX242" fmla="*/ 5681 w 2485572"/>
                <a:gd name="connsiteY242" fmla="*/ 1432094 h 2538970"/>
                <a:gd name="connsiteX243" fmla="*/ 2840 w 2485572"/>
                <a:gd name="connsiteY243" fmla="*/ 1403975 h 2538970"/>
                <a:gd name="connsiteX244" fmla="*/ 0 w 2485572"/>
                <a:gd name="connsiteY244" fmla="*/ 1395738 h 2538970"/>
                <a:gd name="connsiteX245" fmla="*/ 5681 w 2485572"/>
                <a:gd name="connsiteY245" fmla="*/ 1373299 h 2538970"/>
                <a:gd name="connsiteX246" fmla="*/ 5681 w 2485572"/>
                <a:gd name="connsiteY246" fmla="*/ 1361938 h 2538970"/>
                <a:gd name="connsiteX247" fmla="*/ 11361 w 2485572"/>
                <a:gd name="connsiteY247" fmla="*/ 1345180 h 2538970"/>
                <a:gd name="connsiteX248" fmla="*/ 42037 w 2485572"/>
                <a:gd name="connsiteY248" fmla="*/ 1305983 h 2538970"/>
                <a:gd name="connsiteX249" fmla="*/ 47718 w 2485572"/>
                <a:gd name="connsiteY249" fmla="*/ 1294622 h 2538970"/>
                <a:gd name="connsiteX250" fmla="*/ 39197 w 2485572"/>
                <a:gd name="connsiteY250" fmla="*/ 1275024 h 2538970"/>
                <a:gd name="connsiteX251" fmla="*/ 33516 w 2485572"/>
                <a:gd name="connsiteY251" fmla="*/ 1269627 h 2538970"/>
                <a:gd name="connsiteX252" fmla="*/ 33516 w 2485572"/>
                <a:gd name="connsiteY252" fmla="*/ 1244348 h 2538970"/>
                <a:gd name="connsiteX253" fmla="*/ 64475 w 2485572"/>
                <a:gd name="connsiteY253" fmla="*/ 1213389 h 2538970"/>
                <a:gd name="connsiteX254" fmla="*/ 81233 w 2485572"/>
                <a:gd name="connsiteY254" fmla="*/ 1199471 h 2538970"/>
                <a:gd name="connsiteX255" fmla="*/ 86914 w 2485572"/>
                <a:gd name="connsiteY255" fmla="*/ 1190950 h 2538970"/>
                <a:gd name="connsiteX256" fmla="*/ 97991 w 2485572"/>
                <a:gd name="connsiteY256" fmla="*/ 1160275 h 2538970"/>
                <a:gd name="connsiteX257" fmla="*/ 95435 w 2485572"/>
                <a:gd name="connsiteY257" fmla="*/ 1151753 h 2538970"/>
                <a:gd name="connsiteX258" fmla="*/ 95435 w 2485572"/>
                <a:gd name="connsiteY258" fmla="*/ 1121078 h 2538970"/>
                <a:gd name="connsiteX259" fmla="*/ 100832 w 2485572"/>
                <a:gd name="connsiteY259" fmla="*/ 1112557 h 2538970"/>
                <a:gd name="connsiteX260" fmla="*/ 103672 w 2485572"/>
                <a:gd name="connsiteY260" fmla="*/ 1106876 h 2538970"/>
                <a:gd name="connsiteX261" fmla="*/ 154230 w 2485572"/>
                <a:gd name="connsiteY261" fmla="*/ 1070520 h 2538970"/>
                <a:gd name="connsiteX262" fmla="*/ 176668 w 2485572"/>
                <a:gd name="connsiteY262" fmla="*/ 1045241 h 2538970"/>
                <a:gd name="connsiteX263" fmla="*/ 176668 w 2485572"/>
                <a:gd name="connsiteY263" fmla="*/ 1037004 h 2538970"/>
                <a:gd name="connsiteX264" fmla="*/ 173828 w 2485572"/>
                <a:gd name="connsiteY264" fmla="*/ 1028483 h 2538970"/>
                <a:gd name="connsiteX265" fmla="*/ 157070 w 2485572"/>
                <a:gd name="connsiteY265" fmla="*/ 1008885 h 2538970"/>
                <a:gd name="connsiteX266" fmla="*/ 154230 w 2485572"/>
                <a:gd name="connsiteY266" fmla="*/ 1000648 h 2538970"/>
                <a:gd name="connsiteX267" fmla="*/ 157070 w 2485572"/>
                <a:gd name="connsiteY267" fmla="*/ 964008 h 2538970"/>
                <a:gd name="connsiteX268" fmla="*/ 154230 w 2485572"/>
                <a:gd name="connsiteY268" fmla="*/ 955771 h 2538970"/>
                <a:gd name="connsiteX269" fmla="*/ 126111 w 2485572"/>
                <a:gd name="connsiteY269" fmla="*/ 930492 h 2538970"/>
                <a:gd name="connsiteX270" fmla="*/ 112193 w 2485572"/>
                <a:gd name="connsiteY270" fmla="*/ 927652 h 2538970"/>
                <a:gd name="connsiteX271" fmla="*/ 109353 w 2485572"/>
                <a:gd name="connsiteY271" fmla="*/ 921971 h 2538970"/>
                <a:gd name="connsiteX272" fmla="*/ 109353 w 2485572"/>
                <a:gd name="connsiteY272" fmla="*/ 908053 h 2538970"/>
                <a:gd name="connsiteX273" fmla="*/ 117590 w 2485572"/>
                <a:gd name="connsiteY273" fmla="*/ 891295 h 2538970"/>
                <a:gd name="connsiteX274" fmla="*/ 123270 w 2485572"/>
                <a:gd name="connsiteY274" fmla="*/ 885615 h 2538970"/>
                <a:gd name="connsiteX275" fmla="*/ 148549 w 2485572"/>
                <a:gd name="connsiteY275" fmla="*/ 866016 h 2538970"/>
                <a:gd name="connsiteX276" fmla="*/ 128951 w 2485572"/>
                <a:gd name="connsiteY276" fmla="*/ 840738 h 2538970"/>
                <a:gd name="connsiteX277" fmla="*/ 126111 w 2485572"/>
                <a:gd name="connsiteY277" fmla="*/ 821139 h 2538970"/>
                <a:gd name="connsiteX278" fmla="*/ 140028 w 2485572"/>
                <a:gd name="connsiteY278" fmla="*/ 812618 h 2538970"/>
                <a:gd name="connsiteX279" fmla="*/ 142869 w 2485572"/>
                <a:gd name="connsiteY279" fmla="*/ 790464 h 2538970"/>
                <a:gd name="connsiteX280" fmla="*/ 154230 w 2485572"/>
                <a:gd name="connsiteY280" fmla="*/ 773422 h 2538970"/>
                <a:gd name="connsiteX281" fmla="*/ 157070 w 2485572"/>
                <a:gd name="connsiteY281" fmla="*/ 762344 h 2538970"/>
                <a:gd name="connsiteX282" fmla="*/ 157070 w 2485572"/>
                <a:gd name="connsiteY282" fmla="*/ 753824 h 2538970"/>
                <a:gd name="connsiteX283" fmla="*/ 145709 w 2485572"/>
                <a:gd name="connsiteY283" fmla="*/ 731385 h 2538970"/>
                <a:gd name="connsiteX284" fmla="*/ 145709 w 2485572"/>
                <a:gd name="connsiteY284" fmla="*/ 723148 h 2538970"/>
                <a:gd name="connsiteX285" fmla="*/ 159627 w 2485572"/>
                <a:gd name="connsiteY285" fmla="*/ 714627 h 2538970"/>
                <a:gd name="connsiteX286" fmla="*/ 204504 w 2485572"/>
                <a:gd name="connsiteY286" fmla="*/ 708946 h 2538970"/>
                <a:gd name="connsiteX287" fmla="*/ 232623 w 2485572"/>
                <a:gd name="connsiteY287" fmla="*/ 678271 h 2538970"/>
                <a:gd name="connsiteX288" fmla="*/ 232623 w 2485572"/>
                <a:gd name="connsiteY288" fmla="*/ 666909 h 2538970"/>
                <a:gd name="connsiteX289" fmla="*/ 215865 w 2485572"/>
                <a:gd name="connsiteY289" fmla="*/ 644755 h 2538970"/>
                <a:gd name="connsiteX290" fmla="*/ 218705 w 2485572"/>
                <a:gd name="connsiteY290" fmla="*/ 613795 h 2538970"/>
                <a:gd name="connsiteX291" fmla="*/ 241144 w 2485572"/>
                <a:gd name="connsiteY291" fmla="*/ 582836 h 2538970"/>
                <a:gd name="connsiteX292" fmla="*/ 252221 w 2485572"/>
                <a:gd name="connsiteY292" fmla="*/ 571758 h 2538970"/>
                <a:gd name="connsiteX293" fmla="*/ 285737 w 2485572"/>
                <a:gd name="connsiteY293" fmla="*/ 524041 h 2538970"/>
                <a:gd name="connsiteX294" fmla="*/ 291418 w 2485572"/>
                <a:gd name="connsiteY294" fmla="*/ 518644 h 2538970"/>
                <a:gd name="connsiteX295" fmla="*/ 322377 w 2485572"/>
                <a:gd name="connsiteY295" fmla="*/ 518644 h 2538970"/>
                <a:gd name="connsiteX296" fmla="*/ 333455 w 2485572"/>
                <a:gd name="connsiteY296" fmla="*/ 510123 h 2538970"/>
                <a:gd name="connsiteX297" fmla="*/ 341976 w 2485572"/>
                <a:gd name="connsiteY297" fmla="*/ 482004 h 2538970"/>
                <a:gd name="connsiteX298" fmla="*/ 347372 w 2485572"/>
                <a:gd name="connsiteY298" fmla="*/ 476607 h 2538970"/>
                <a:gd name="connsiteX299" fmla="*/ 386853 w 2485572"/>
                <a:gd name="connsiteY299" fmla="*/ 459565 h 2538970"/>
                <a:gd name="connsiteX300" fmla="*/ 389409 w 2485572"/>
                <a:gd name="connsiteY300" fmla="*/ 454169 h 2538970"/>
                <a:gd name="connsiteX301" fmla="*/ 400770 w 2485572"/>
                <a:gd name="connsiteY301" fmla="*/ 434570 h 2538970"/>
                <a:gd name="connsiteX302" fmla="*/ 414688 w 2485572"/>
                <a:gd name="connsiteY302" fmla="*/ 392534 h 2538970"/>
                <a:gd name="connsiteX303" fmla="*/ 428890 w 2485572"/>
                <a:gd name="connsiteY303" fmla="*/ 341976 h 2538970"/>
                <a:gd name="connsiteX304" fmla="*/ 434286 w 2485572"/>
                <a:gd name="connsiteY304" fmla="*/ 255062 h 2538970"/>
                <a:gd name="connsiteX305" fmla="*/ 437127 w 2485572"/>
                <a:gd name="connsiteY305" fmla="*/ 252221 h 2538970"/>
                <a:gd name="connsiteX306" fmla="*/ 448488 w 2485572"/>
                <a:gd name="connsiteY306" fmla="*/ 235463 h 2538970"/>
                <a:gd name="connsiteX307" fmla="*/ 468086 w 2485572"/>
                <a:gd name="connsiteY307" fmla="*/ 221546 h 2538970"/>
                <a:gd name="connsiteX308" fmla="*/ 501602 w 2485572"/>
                <a:gd name="connsiteY308" fmla="*/ 215865 h 2538970"/>
                <a:gd name="connsiteX309" fmla="*/ 512964 w 2485572"/>
                <a:gd name="connsiteY309" fmla="*/ 213025 h 2538970"/>
                <a:gd name="connsiteX310" fmla="*/ 555000 w 2485572"/>
                <a:gd name="connsiteY310" fmla="*/ 187746 h 2538970"/>
                <a:gd name="connsiteX311" fmla="*/ 557557 w 2485572"/>
                <a:gd name="connsiteY311" fmla="*/ 182349 h 2538970"/>
                <a:gd name="connsiteX312" fmla="*/ 602434 w 2485572"/>
                <a:gd name="connsiteY312" fmla="*/ 131791 h 2538970"/>
                <a:gd name="connsiteX313" fmla="*/ 605274 w 2485572"/>
                <a:gd name="connsiteY313" fmla="*/ 123270 h 2538970"/>
                <a:gd name="connsiteX314" fmla="*/ 594197 w 2485572"/>
                <a:gd name="connsiteY314" fmla="*/ 70156 h 2538970"/>
                <a:gd name="connsiteX315" fmla="*/ 650151 w 2485572"/>
                <a:gd name="connsiteY315" fmla="*/ 92595 h 2538970"/>
                <a:gd name="connsiteX316" fmla="*/ 664069 w 2485572"/>
                <a:gd name="connsiteY316" fmla="*/ 92595 h 2538970"/>
                <a:gd name="connsiteX317" fmla="*/ 689348 w 2485572"/>
                <a:gd name="connsiteY317" fmla="*/ 98275 h 2538970"/>
                <a:gd name="connsiteX318" fmla="*/ 723148 w 2485572"/>
                <a:gd name="connsiteY318" fmla="*/ 89754 h 2538970"/>
                <a:gd name="connsiteX319" fmla="*/ 725704 w 2485572"/>
                <a:gd name="connsiteY319" fmla="*/ 92595 h 2538970"/>
                <a:gd name="connsiteX320" fmla="*/ 731385 w 2485572"/>
                <a:gd name="connsiteY320" fmla="*/ 92595 h 2538970"/>
                <a:gd name="connsiteX321" fmla="*/ 737065 w 2485572"/>
                <a:gd name="connsiteY321" fmla="*/ 95435 h 2538970"/>
                <a:gd name="connsiteX322" fmla="*/ 742746 w 2485572"/>
                <a:gd name="connsiteY322" fmla="*/ 95435 h 2538970"/>
                <a:gd name="connsiteX323" fmla="*/ 779102 w 2485572"/>
                <a:gd name="connsiteY323" fmla="*/ 75837 h 2538970"/>
                <a:gd name="connsiteX324" fmla="*/ 818299 w 2485572"/>
                <a:gd name="connsiteY324" fmla="*/ 39197 h 2538970"/>
                <a:gd name="connsiteX325" fmla="*/ 823980 w 2485572"/>
                <a:gd name="connsiteY325" fmla="*/ 33800 h 2538970"/>
                <a:gd name="connsiteX326" fmla="*/ 851815 w 2485572"/>
                <a:gd name="connsiteY326" fmla="*/ 19598 h 2538970"/>
                <a:gd name="connsiteX327" fmla="*/ 854655 w 2485572"/>
                <a:gd name="connsiteY327" fmla="*/ 14202 h 2538970"/>
                <a:gd name="connsiteX328" fmla="*/ 888455 w 2485572"/>
                <a:gd name="connsiteY328" fmla="*/ 8521 h 2538970"/>
                <a:gd name="connsiteX329" fmla="*/ 893852 w 2485572"/>
                <a:gd name="connsiteY329" fmla="*/ 11361 h 2538970"/>
                <a:gd name="connsiteX330" fmla="*/ 933332 w 2485572"/>
                <a:gd name="connsiteY330" fmla="*/ 36640 h 2538970"/>
                <a:gd name="connsiteX331" fmla="*/ 938729 w 2485572"/>
                <a:gd name="connsiteY331" fmla="*/ 42037 h 2538970"/>
                <a:gd name="connsiteX332" fmla="*/ 969689 w 2485572"/>
                <a:gd name="connsiteY332" fmla="*/ 61635 h 2538970"/>
                <a:gd name="connsiteX333" fmla="*/ 972529 w 2485572"/>
                <a:gd name="connsiteY333" fmla="*/ 64475 h 2538970"/>
                <a:gd name="connsiteX334" fmla="*/ 977925 w 2485572"/>
                <a:gd name="connsiteY334" fmla="*/ 67316 h 2538970"/>
                <a:gd name="connsiteX335" fmla="*/ 1011725 w 2485572"/>
                <a:gd name="connsiteY335" fmla="*/ 67316 h 2538970"/>
                <a:gd name="connsiteX336" fmla="*/ 1031324 w 2485572"/>
                <a:gd name="connsiteY336" fmla="*/ 64475 h 2538970"/>
                <a:gd name="connsiteX337" fmla="*/ 1042401 w 2485572"/>
                <a:gd name="connsiteY337" fmla="*/ 64475 h 2538970"/>
                <a:gd name="connsiteX338" fmla="*/ 1104036 w 2485572"/>
                <a:gd name="connsiteY338" fmla="*/ 70156 h 2538970"/>
                <a:gd name="connsiteX339" fmla="*/ 1109717 w 2485572"/>
                <a:gd name="connsiteY339" fmla="*/ 75837 h 2538970"/>
                <a:gd name="connsiteX340" fmla="*/ 1118238 w 2485572"/>
                <a:gd name="connsiteY340" fmla="*/ 81233 h 2538970"/>
                <a:gd name="connsiteX341" fmla="*/ 1121078 w 2485572"/>
                <a:gd name="connsiteY341" fmla="*/ 84074 h 2538970"/>
                <a:gd name="connsiteX342" fmla="*/ 1143517 w 2485572"/>
                <a:gd name="connsiteY342" fmla="*/ 95435 h 2538970"/>
                <a:gd name="connsiteX343" fmla="*/ 1151754 w 2485572"/>
                <a:gd name="connsiteY343" fmla="*/ 100832 h 2538970"/>
                <a:gd name="connsiteX344" fmla="*/ 1171352 w 2485572"/>
                <a:gd name="connsiteY344" fmla="*/ 100832 h 2538970"/>
                <a:gd name="connsiteX345" fmla="*/ 1174192 w 2485572"/>
                <a:gd name="connsiteY345" fmla="*/ 98275 h 2538970"/>
                <a:gd name="connsiteX346" fmla="*/ 1188110 w 2485572"/>
                <a:gd name="connsiteY346" fmla="*/ 89754 h 2538970"/>
                <a:gd name="connsiteX347" fmla="*/ 1193791 w 2485572"/>
                <a:gd name="connsiteY347" fmla="*/ 84074 h 2538970"/>
                <a:gd name="connsiteX348" fmla="*/ 1238668 w 2485572"/>
                <a:gd name="connsiteY348" fmla="*/ 75837 h 2538970"/>
                <a:gd name="connsiteX349" fmla="*/ 1244348 w 2485572"/>
                <a:gd name="connsiteY349" fmla="*/ 78677 h 2538970"/>
                <a:gd name="connsiteX350" fmla="*/ 1272184 w 2485572"/>
                <a:gd name="connsiteY350" fmla="*/ 75837 h 2538970"/>
                <a:gd name="connsiteX351" fmla="*/ 1280705 w 2485572"/>
                <a:gd name="connsiteY351" fmla="*/ 72996 h 2538970"/>
                <a:gd name="connsiteX352" fmla="*/ 1286385 w 2485572"/>
                <a:gd name="connsiteY352" fmla="*/ 72996 h 2538970"/>
                <a:gd name="connsiteX353" fmla="*/ 1348020 w 2485572"/>
                <a:gd name="connsiteY353" fmla="*/ 50558 h 2538970"/>
                <a:gd name="connsiteX354" fmla="*/ 1350861 w 2485572"/>
                <a:gd name="connsiteY354" fmla="*/ 50558 h 2538970"/>
                <a:gd name="connsiteX355" fmla="*/ 1392898 w 2485572"/>
                <a:gd name="connsiteY355" fmla="*/ 39197 h 2538970"/>
                <a:gd name="connsiteX356" fmla="*/ 1406815 w 2485572"/>
                <a:gd name="connsiteY356" fmla="*/ 39197 h 2538970"/>
                <a:gd name="connsiteX357" fmla="*/ 1459929 w 2485572"/>
                <a:gd name="connsiteY357" fmla="*/ 36640 h 2538970"/>
                <a:gd name="connsiteX358" fmla="*/ 1468450 w 2485572"/>
                <a:gd name="connsiteY358" fmla="*/ 36640 h 2538970"/>
                <a:gd name="connsiteX359" fmla="*/ 1474131 w 2485572"/>
                <a:gd name="connsiteY359" fmla="*/ 33800 h 2538970"/>
                <a:gd name="connsiteX360" fmla="*/ 1479528 w 2485572"/>
                <a:gd name="connsiteY360" fmla="*/ 30960 h 2538970"/>
                <a:gd name="connsiteX361" fmla="*/ 1485208 w 2485572"/>
                <a:gd name="connsiteY361" fmla="*/ 30960 h 2538970"/>
                <a:gd name="connsiteX362" fmla="*/ 1544003 w 2485572"/>
                <a:gd name="connsiteY362" fmla="*/ 16758 h 2538970"/>
                <a:gd name="connsiteX363" fmla="*/ 1549684 w 2485572"/>
                <a:gd name="connsiteY363" fmla="*/ 14202 h 2538970"/>
                <a:gd name="connsiteX364" fmla="*/ 1555364 w 2485572"/>
                <a:gd name="connsiteY364" fmla="*/ 14202 h 2538970"/>
                <a:gd name="connsiteX365" fmla="*/ 1563601 w 2485572"/>
                <a:gd name="connsiteY365" fmla="*/ 11361 h 2538970"/>
                <a:gd name="connsiteX366" fmla="*/ 1614159 w 2485572"/>
                <a:gd name="connsiteY366" fmla="*/ 22439 h 2538970"/>
                <a:gd name="connsiteX367" fmla="*/ 1619840 w 2485572"/>
                <a:gd name="connsiteY367" fmla="*/ 19598 h 2538970"/>
                <a:gd name="connsiteX368" fmla="*/ 1630917 w 2485572"/>
                <a:gd name="connsiteY368" fmla="*/ 16758 h 2538970"/>
                <a:gd name="connsiteX369" fmla="*/ 1645119 w 2485572"/>
                <a:gd name="connsiteY369" fmla="*/ 8521 h 2538970"/>
                <a:gd name="connsiteX370" fmla="*/ 1653356 w 2485572"/>
                <a:gd name="connsiteY370" fmla="*/ 5681 h 2538970"/>
                <a:gd name="connsiteX371" fmla="*/ 1689712 w 2485572"/>
                <a:gd name="connsiteY371" fmla="*/ 0 h 2538970"/>
                <a:gd name="connsiteX372" fmla="*/ 1698233 w 2485572"/>
                <a:gd name="connsiteY372" fmla="*/ 11361 h 2538970"/>
                <a:gd name="connsiteX373" fmla="*/ 1703914 w 2485572"/>
                <a:gd name="connsiteY373" fmla="*/ 14202 h 2538970"/>
                <a:gd name="connsiteX374" fmla="*/ 1709310 w 2485572"/>
                <a:gd name="connsiteY374" fmla="*/ 16758 h 2538970"/>
                <a:gd name="connsiteX375" fmla="*/ 1717831 w 2485572"/>
                <a:gd name="connsiteY375" fmla="*/ 16758 h 2538970"/>
                <a:gd name="connsiteX376" fmla="*/ 1757028 w 2485572"/>
                <a:gd name="connsiteY376" fmla="*/ 22439 h 2538970"/>
                <a:gd name="connsiteX377" fmla="*/ 1762708 w 2485572"/>
                <a:gd name="connsiteY377" fmla="*/ 25279 h 2538970"/>
                <a:gd name="connsiteX378" fmla="*/ 1768389 w 2485572"/>
                <a:gd name="connsiteY378" fmla="*/ 25279 h 2538970"/>
                <a:gd name="connsiteX379" fmla="*/ 1787987 w 2485572"/>
                <a:gd name="connsiteY379" fmla="*/ 33800 h 2538970"/>
                <a:gd name="connsiteX380" fmla="*/ 1793384 w 2485572"/>
                <a:gd name="connsiteY380" fmla="*/ 33800 h 2538970"/>
                <a:gd name="connsiteX381" fmla="*/ 1801905 w 2485572"/>
                <a:gd name="connsiteY381" fmla="*/ 36640 h 2538970"/>
                <a:gd name="connsiteX382" fmla="*/ 1835421 w 2485572"/>
                <a:gd name="connsiteY382" fmla="*/ 42037 h 2538970"/>
                <a:gd name="connsiteX383" fmla="*/ 1891659 w 2485572"/>
                <a:gd name="connsiteY383" fmla="*/ 61635 h 2538970"/>
                <a:gd name="connsiteX384" fmla="*/ 1897340 w 2485572"/>
                <a:gd name="connsiteY384" fmla="*/ 64475 h 2538970"/>
                <a:gd name="connsiteX385" fmla="*/ 1899896 w 2485572"/>
                <a:gd name="connsiteY385" fmla="*/ 67316 h 2538970"/>
                <a:gd name="connsiteX386" fmla="*/ 1944774 w 2485572"/>
                <a:gd name="connsiteY386" fmla="*/ 123270 h 2538970"/>
                <a:gd name="connsiteX387" fmla="*/ 1947614 w 2485572"/>
                <a:gd name="connsiteY387" fmla="*/ 128951 h 2538970"/>
                <a:gd name="connsiteX388" fmla="*/ 1950454 w 2485572"/>
                <a:gd name="connsiteY388" fmla="*/ 131791 h 2538970"/>
                <a:gd name="connsiteX389" fmla="*/ 1956135 w 2485572"/>
                <a:gd name="connsiteY389" fmla="*/ 140312 h 2538970"/>
                <a:gd name="connsiteX390" fmla="*/ 1958975 w 2485572"/>
                <a:gd name="connsiteY390" fmla="*/ 145709 h 2538970"/>
                <a:gd name="connsiteX391" fmla="*/ 1961532 w 2485572"/>
                <a:gd name="connsiteY391" fmla="*/ 154230 h 2538970"/>
                <a:gd name="connsiteX392" fmla="*/ 1998172 w 2485572"/>
                <a:gd name="connsiteY392" fmla="*/ 204788 h 2538970"/>
                <a:gd name="connsiteX393" fmla="*/ 2003569 w 2485572"/>
                <a:gd name="connsiteY393" fmla="*/ 207344 h 2538970"/>
                <a:gd name="connsiteX394" fmla="*/ 2009249 w 2485572"/>
                <a:gd name="connsiteY394" fmla="*/ 210184 h 2538970"/>
                <a:gd name="connsiteX395" fmla="*/ 2017770 w 2485572"/>
                <a:gd name="connsiteY395" fmla="*/ 210184 h 2538970"/>
                <a:gd name="connsiteX396" fmla="*/ 2026007 w 2485572"/>
                <a:gd name="connsiteY396" fmla="*/ 213025 h 2538970"/>
                <a:gd name="connsiteX397" fmla="*/ 2037368 w 2485572"/>
                <a:gd name="connsiteY397" fmla="*/ 215865 h 2538970"/>
                <a:gd name="connsiteX398" fmla="*/ 2099003 w 2485572"/>
                <a:gd name="connsiteY398" fmla="*/ 221546 h 2538970"/>
                <a:gd name="connsiteX399" fmla="*/ 2104684 w 2485572"/>
                <a:gd name="connsiteY399" fmla="*/ 224386 h 2538970"/>
                <a:gd name="connsiteX400" fmla="*/ 2112921 w 2485572"/>
                <a:gd name="connsiteY400" fmla="*/ 224386 h 2538970"/>
                <a:gd name="connsiteX401" fmla="*/ 2124283 w 2485572"/>
                <a:gd name="connsiteY401" fmla="*/ 229783 h 2538970"/>
                <a:gd name="connsiteX402" fmla="*/ 2177397 w 2485572"/>
                <a:gd name="connsiteY402" fmla="*/ 229783 h 2538970"/>
                <a:gd name="connsiteX403" fmla="*/ 2185918 w 2485572"/>
                <a:gd name="connsiteY403" fmla="*/ 232623 h 2538970"/>
                <a:gd name="connsiteX404" fmla="*/ 2213753 w 2485572"/>
                <a:gd name="connsiteY404" fmla="*/ 226942 h 2538970"/>
                <a:gd name="connsiteX405" fmla="*/ 2219434 w 2485572"/>
                <a:gd name="connsiteY405" fmla="*/ 224386 h 2538970"/>
                <a:gd name="connsiteX406" fmla="*/ 2241872 w 2485572"/>
                <a:gd name="connsiteY406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8228 w 2485572"/>
                <a:gd name="connsiteY70" fmla="*/ 2345544 h 2538970"/>
                <a:gd name="connsiteX71" fmla="*/ 2278228 w 2485572"/>
                <a:gd name="connsiteY71" fmla="*/ 2396102 h 2538970"/>
                <a:gd name="connsiteX72" fmla="*/ 2275388 w 2485572"/>
                <a:gd name="connsiteY72" fmla="*/ 2401782 h 2538970"/>
                <a:gd name="connsiteX73" fmla="*/ 2258630 w 2485572"/>
                <a:gd name="connsiteY73" fmla="*/ 2429618 h 2538970"/>
                <a:gd name="connsiteX74" fmla="*/ 2255790 w 2485572"/>
                <a:gd name="connsiteY74" fmla="*/ 2435298 h 2538970"/>
                <a:gd name="connsiteX75" fmla="*/ 2253233 w 2485572"/>
                <a:gd name="connsiteY75" fmla="*/ 2463418 h 2538970"/>
                <a:gd name="connsiteX76" fmla="*/ 2258630 w 2485572"/>
                <a:gd name="connsiteY76" fmla="*/ 2483016 h 2538970"/>
                <a:gd name="connsiteX77" fmla="*/ 2258630 w 2485572"/>
                <a:gd name="connsiteY77" fmla="*/ 2488413 h 2538970"/>
                <a:gd name="connsiteX78" fmla="*/ 2239032 w 2485572"/>
                <a:gd name="connsiteY78" fmla="*/ 2513691 h 2538970"/>
                <a:gd name="connsiteX79" fmla="*/ 2236191 w 2485572"/>
                <a:gd name="connsiteY79" fmla="*/ 2522213 h 2538970"/>
                <a:gd name="connsiteX80" fmla="*/ 2225114 w 2485572"/>
                <a:gd name="connsiteY80" fmla="*/ 2538970 h 2538970"/>
                <a:gd name="connsiteX81" fmla="*/ 2216593 w 2485572"/>
                <a:gd name="connsiteY81" fmla="*/ 2538970 h 2538970"/>
                <a:gd name="connsiteX82" fmla="*/ 2191314 w 2485572"/>
                <a:gd name="connsiteY82" fmla="*/ 2530449 h 2538970"/>
                <a:gd name="connsiteX83" fmla="*/ 2185918 w 2485572"/>
                <a:gd name="connsiteY83" fmla="*/ 2525053 h 2538970"/>
                <a:gd name="connsiteX84" fmla="*/ 2174556 w 2485572"/>
                <a:gd name="connsiteY84" fmla="*/ 2502614 h 2538970"/>
                <a:gd name="connsiteX85" fmla="*/ 2154958 w 2485572"/>
                <a:gd name="connsiteY85" fmla="*/ 2480175 h 2538970"/>
                <a:gd name="connsiteX86" fmla="*/ 2154958 w 2485572"/>
                <a:gd name="connsiteY86" fmla="*/ 2471655 h 2538970"/>
                <a:gd name="connsiteX87" fmla="*/ 2152118 w 2485572"/>
                <a:gd name="connsiteY87" fmla="*/ 2452056 h 2538970"/>
                <a:gd name="connsiteX88" fmla="*/ 2143881 w 2485572"/>
                <a:gd name="connsiteY88" fmla="*/ 2418540 h 2538970"/>
                <a:gd name="connsiteX89" fmla="*/ 2143881 w 2485572"/>
                <a:gd name="connsiteY89" fmla="*/ 2415700 h 2538970"/>
                <a:gd name="connsiteX90" fmla="*/ 2138200 w 2485572"/>
                <a:gd name="connsiteY90" fmla="*/ 2396102 h 2538970"/>
                <a:gd name="connsiteX91" fmla="*/ 2135360 w 2485572"/>
                <a:gd name="connsiteY91" fmla="*/ 2393261 h 2538970"/>
                <a:gd name="connsiteX92" fmla="*/ 2129679 w 2485572"/>
                <a:gd name="connsiteY92" fmla="*/ 2390421 h 2538970"/>
                <a:gd name="connsiteX93" fmla="*/ 2099003 w 2485572"/>
                <a:gd name="connsiteY93" fmla="*/ 2387581 h 2538970"/>
                <a:gd name="connsiteX94" fmla="*/ 2087642 w 2485572"/>
                <a:gd name="connsiteY94" fmla="*/ 2384740 h 2538970"/>
                <a:gd name="connsiteX95" fmla="*/ 2070884 w 2485572"/>
                <a:gd name="connsiteY95" fmla="*/ 2376504 h 2538970"/>
                <a:gd name="connsiteX96" fmla="*/ 2068044 w 2485572"/>
                <a:gd name="connsiteY96" fmla="*/ 2370823 h 2538970"/>
                <a:gd name="connsiteX97" fmla="*/ 2051286 w 2485572"/>
                <a:gd name="connsiteY97" fmla="*/ 2354065 h 2538970"/>
                <a:gd name="connsiteX98" fmla="*/ 2048446 w 2485572"/>
                <a:gd name="connsiteY98" fmla="*/ 2348384 h 2538970"/>
                <a:gd name="connsiteX99" fmla="*/ 2043049 w 2485572"/>
                <a:gd name="connsiteY99" fmla="*/ 2325946 h 2538970"/>
                <a:gd name="connsiteX100" fmla="*/ 2014930 w 2485572"/>
                <a:gd name="connsiteY100" fmla="*/ 2300667 h 2538970"/>
                <a:gd name="connsiteX101" fmla="*/ 1986810 w 2485572"/>
                <a:gd name="connsiteY101" fmla="*/ 2300667 h 2538970"/>
                <a:gd name="connsiteX102" fmla="*/ 1956135 w 2485572"/>
                <a:gd name="connsiteY102" fmla="*/ 2303507 h 2538970"/>
                <a:gd name="connsiteX103" fmla="*/ 1950454 w 2485572"/>
                <a:gd name="connsiteY103" fmla="*/ 2300667 h 2538970"/>
                <a:gd name="connsiteX104" fmla="*/ 1928016 w 2485572"/>
                <a:gd name="connsiteY104" fmla="*/ 2278512 h 2538970"/>
                <a:gd name="connsiteX105" fmla="*/ 1925175 w 2485572"/>
                <a:gd name="connsiteY105" fmla="*/ 2272832 h 2538970"/>
                <a:gd name="connsiteX106" fmla="*/ 1885979 w 2485572"/>
                <a:gd name="connsiteY106" fmla="*/ 2261470 h 2538970"/>
                <a:gd name="connsiteX107" fmla="*/ 1872061 w 2485572"/>
                <a:gd name="connsiteY107" fmla="*/ 2222273 h 2538970"/>
                <a:gd name="connsiteX108" fmla="*/ 1869221 w 2485572"/>
                <a:gd name="connsiteY108" fmla="*/ 2194438 h 2538970"/>
                <a:gd name="connsiteX109" fmla="*/ 1869221 w 2485572"/>
                <a:gd name="connsiteY109" fmla="*/ 2185917 h 2538970"/>
                <a:gd name="connsiteX110" fmla="*/ 1863540 w 2485572"/>
                <a:gd name="connsiteY110" fmla="*/ 2163479 h 2538970"/>
                <a:gd name="connsiteX111" fmla="*/ 1860700 w 2485572"/>
                <a:gd name="connsiteY111" fmla="*/ 2154958 h 2538970"/>
                <a:gd name="connsiteX112" fmla="*/ 1855303 w 2485572"/>
                <a:gd name="connsiteY112" fmla="*/ 2152402 h 2538970"/>
                <a:gd name="connsiteX113" fmla="*/ 1813266 w 2485572"/>
                <a:gd name="connsiteY113" fmla="*/ 2166319 h 2538970"/>
                <a:gd name="connsiteX114" fmla="*/ 1810426 w 2485572"/>
                <a:gd name="connsiteY114" fmla="*/ 2177397 h 2538970"/>
                <a:gd name="connsiteX115" fmla="*/ 1818663 w 2485572"/>
                <a:gd name="connsiteY115" fmla="*/ 2194438 h 2538970"/>
                <a:gd name="connsiteX116" fmla="*/ 1818663 w 2485572"/>
                <a:gd name="connsiteY116" fmla="*/ 2211196 h 2538970"/>
                <a:gd name="connsiteX117" fmla="*/ 1813266 w 2485572"/>
                <a:gd name="connsiteY117" fmla="*/ 2214037 h 2538970"/>
                <a:gd name="connsiteX118" fmla="*/ 1776626 w 2485572"/>
                <a:gd name="connsiteY118" fmla="*/ 2208356 h 2538970"/>
                <a:gd name="connsiteX119" fmla="*/ 1771230 w 2485572"/>
                <a:gd name="connsiteY119" fmla="*/ 2205516 h 2538970"/>
                <a:gd name="connsiteX120" fmla="*/ 1762708 w 2485572"/>
                <a:gd name="connsiteY120" fmla="*/ 2202676 h 2538970"/>
                <a:gd name="connsiteX121" fmla="*/ 1748791 w 2485572"/>
                <a:gd name="connsiteY121" fmla="*/ 2202676 h 2538970"/>
                <a:gd name="connsiteX122" fmla="*/ 1740270 w 2485572"/>
                <a:gd name="connsiteY122" fmla="*/ 2194438 h 2538970"/>
                <a:gd name="connsiteX123" fmla="*/ 1731749 w 2485572"/>
                <a:gd name="connsiteY123" fmla="*/ 2188758 h 2538970"/>
                <a:gd name="connsiteX124" fmla="*/ 1723512 w 2485572"/>
                <a:gd name="connsiteY124" fmla="*/ 2174556 h 2538970"/>
                <a:gd name="connsiteX125" fmla="*/ 1703914 w 2485572"/>
                <a:gd name="connsiteY125" fmla="*/ 2169159 h 2538970"/>
                <a:gd name="connsiteX126" fmla="*/ 1698233 w 2485572"/>
                <a:gd name="connsiteY126" fmla="*/ 2166319 h 2538970"/>
                <a:gd name="connsiteX127" fmla="*/ 1692552 w 2485572"/>
                <a:gd name="connsiteY127" fmla="*/ 2163479 h 2538970"/>
                <a:gd name="connsiteX128" fmla="*/ 1656196 w 2485572"/>
                <a:gd name="connsiteY128" fmla="*/ 2160638 h 2538970"/>
                <a:gd name="connsiteX129" fmla="*/ 1647675 w 2485572"/>
                <a:gd name="connsiteY129" fmla="*/ 2163479 h 2538970"/>
                <a:gd name="connsiteX130" fmla="*/ 1605638 w 2485572"/>
                <a:gd name="connsiteY130" fmla="*/ 2169159 h 2538970"/>
                <a:gd name="connsiteX131" fmla="*/ 1600242 w 2485572"/>
                <a:gd name="connsiteY131" fmla="*/ 2169159 h 2538970"/>
                <a:gd name="connsiteX132" fmla="*/ 1566442 w 2485572"/>
                <a:gd name="connsiteY132" fmla="*/ 2146721 h 2538970"/>
                <a:gd name="connsiteX133" fmla="*/ 1563601 w 2485572"/>
                <a:gd name="connsiteY133" fmla="*/ 2143881 h 2538970"/>
                <a:gd name="connsiteX134" fmla="*/ 1561045 w 2485572"/>
                <a:gd name="connsiteY134" fmla="*/ 2141040 h 2538970"/>
                <a:gd name="connsiteX135" fmla="*/ 1541447 w 2485572"/>
                <a:gd name="connsiteY135" fmla="*/ 2112921 h 2538970"/>
                <a:gd name="connsiteX136" fmla="*/ 1535766 w 2485572"/>
                <a:gd name="connsiteY136" fmla="*/ 2107524 h 2538970"/>
                <a:gd name="connsiteX137" fmla="*/ 1501966 w 2485572"/>
                <a:gd name="connsiteY137" fmla="*/ 2090482 h 2538970"/>
                <a:gd name="connsiteX138" fmla="*/ 1496570 w 2485572"/>
                <a:gd name="connsiteY138" fmla="*/ 2087926 h 2538970"/>
                <a:gd name="connsiteX139" fmla="*/ 1493729 w 2485572"/>
                <a:gd name="connsiteY139" fmla="*/ 2085086 h 2538970"/>
                <a:gd name="connsiteX140" fmla="*/ 1488049 w 2485572"/>
                <a:gd name="connsiteY140" fmla="*/ 2082245 h 2538970"/>
                <a:gd name="connsiteX141" fmla="*/ 1426413 w 2485572"/>
                <a:gd name="connsiteY141" fmla="*/ 2059807 h 2538970"/>
                <a:gd name="connsiteX142" fmla="*/ 1364778 w 2485572"/>
                <a:gd name="connsiteY142" fmla="*/ 2056966 h 2538970"/>
                <a:gd name="connsiteX143" fmla="*/ 1336659 w 2485572"/>
                <a:gd name="connsiteY143" fmla="*/ 2048445 h 2538970"/>
                <a:gd name="connsiteX144" fmla="*/ 1311380 w 2485572"/>
                <a:gd name="connsiteY144" fmla="*/ 2034528 h 2538970"/>
                <a:gd name="connsiteX145" fmla="*/ 1305983 w 2485572"/>
                <a:gd name="connsiteY145" fmla="*/ 2031688 h 2538970"/>
                <a:gd name="connsiteX146" fmla="*/ 1303143 w 2485572"/>
                <a:gd name="connsiteY146" fmla="*/ 2026291 h 2538970"/>
                <a:gd name="connsiteX147" fmla="*/ 1300303 w 2485572"/>
                <a:gd name="connsiteY147" fmla="*/ 2023451 h 2538970"/>
                <a:gd name="connsiteX148" fmla="*/ 1266787 w 2485572"/>
                <a:gd name="connsiteY148" fmla="*/ 2006409 h 2538970"/>
                <a:gd name="connsiteX149" fmla="*/ 1255426 w 2485572"/>
                <a:gd name="connsiteY149" fmla="*/ 2006409 h 2538970"/>
                <a:gd name="connsiteX150" fmla="*/ 1238668 w 2485572"/>
                <a:gd name="connsiteY150" fmla="*/ 2001012 h 2538970"/>
                <a:gd name="connsiteX151" fmla="*/ 1232987 w 2485572"/>
                <a:gd name="connsiteY151" fmla="*/ 2001012 h 2538970"/>
                <a:gd name="connsiteX152" fmla="*/ 1216229 w 2485572"/>
                <a:gd name="connsiteY152" fmla="*/ 1995331 h 2538970"/>
                <a:gd name="connsiteX153" fmla="*/ 1213389 w 2485572"/>
                <a:gd name="connsiteY153" fmla="*/ 1992491 h 2538970"/>
                <a:gd name="connsiteX154" fmla="*/ 1185554 w 2485572"/>
                <a:gd name="connsiteY154" fmla="*/ 1984254 h 2538970"/>
                <a:gd name="connsiteX155" fmla="*/ 1179873 w 2485572"/>
                <a:gd name="connsiteY155" fmla="*/ 1984254 h 2538970"/>
                <a:gd name="connsiteX156" fmla="*/ 1157434 w 2485572"/>
                <a:gd name="connsiteY156" fmla="*/ 1981414 h 2538970"/>
                <a:gd name="connsiteX157" fmla="*/ 1109717 w 2485572"/>
                <a:gd name="connsiteY157" fmla="*/ 1947614 h 2538970"/>
                <a:gd name="connsiteX158" fmla="*/ 1098639 w 2485572"/>
                <a:gd name="connsiteY158" fmla="*/ 1944774 h 2538970"/>
                <a:gd name="connsiteX159" fmla="*/ 1067680 w 2485572"/>
                <a:gd name="connsiteY159" fmla="*/ 1919779 h 2538970"/>
                <a:gd name="connsiteX160" fmla="*/ 1056603 w 2485572"/>
                <a:gd name="connsiteY160" fmla="*/ 1888819 h 2538970"/>
                <a:gd name="connsiteX161" fmla="*/ 1053762 w 2485572"/>
                <a:gd name="connsiteY161" fmla="*/ 1880298 h 2538970"/>
                <a:gd name="connsiteX162" fmla="*/ 1022803 w 2485572"/>
                <a:gd name="connsiteY162" fmla="*/ 1860700 h 2538970"/>
                <a:gd name="connsiteX163" fmla="*/ 1019962 w 2485572"/>
                <a:gd name="connsiteY163" fmla="*/ 1858143 h 2538970"/>
                <a:gd name="connsiteX164" fmla="*/ 1006045 w 2485572"/>
                <a:gd name="connsiteY164" fmla="*/ 1824343 h 2538970"/>
                <a:gd name="connsiteX165" fmla="*/ 1006045 w 2485572"/>
                <a:gd name="connsiteY165" fmla="*/ 1813266 h 2538970"/>
                <a:gd name="connsiteX166" fmla="*/ 1011725 w 2485572"/>
                <a:gd name="connsiteY166" fmla="*/ 1793668 h 2538970"/>
                <a:gd name="connsiteX167" fmla="*/ 1019962 w 2485572"/>
                <a:gd name="connsiteY167" fmla="*/ 1768389 h 2538970"/>
                <a:gd name="connsiteX168" fmla="*/ 1025643 w 2485572"/>
                <a:gd name="connsiteY168" fmla="*/ 1737429 h 2538970"/>
                <a:gd name="connsiteX169" fmla="*/ 1025643 w 2485572"/>
                <a:gd name="connsiteY169" fmla="*/ 1723512 h 2538970"/>
                <a:gd name="connsiteX170" fmla="*/ 1019962 w 2485572"/>
                <a:gd name="connsiteY170" fmla="*/ 1720671 h 2538970"/>
                <a:gd name="connsiteX171" fmla="*/ 1014566 w 2485572"/>
                <a:gd name="connsiteY171" fmla="*/ 1712435 h 2538970"/>
                <a:gd name="connsiteX172" fmla="*/ 1011725 w 2485572"/>
                <a:gd name="connsiteY172" fmla="*/ 1709594 h 2538970"/>
                <a:gd name="connsiteX173" fmla="*/ 983606 w 2485572"/>
                <a:gd name="connsiteY173" fmla="*/ 1692552 h 2538970"/>
                <a:gd name="connsiteX174" fmla="*/ 977925 w 2485572"/>
                <a:gd name="connsiteY174" fmla="*/ 1692552 h 2538970"/>
                <a:gd name="connsiteX175" fmla="*/ 950090 w 2485572"/>
                <a:gd name="connsiteY175" fmla="*/ 1653356 h 2538970"/>
                <a:gd name="connsiteX176" fmla="*/ 950090 w 2485572"/>
                <a:gd name="connsiteY176" fmla="*/ 1639438 h 2538970"/>
                <a:gd name="connsiteX177" fmla="*/ 952931 w 2485572"/>
                <a:gd name="connsiteY177" fmla="*/ 1636598 h 2538970"/>
                <a:gd name="connsiteX178" fmla="*/ 975369 w 2485572"/>
                <a:gd name="connsiteY178" fmla="*/ 1597401 h 2538970"/>
                <a:gd name="connsiteX179" fmla="*/ 980766 w 2485572"/>
                <a:gd name="connsiteY179" fmla="*/ 1591721 h 2538970"/>
                <a:gd name="connsiteX180" fmla="*/ 1017406 w 2485572"/>
                <a:gd name="connsiteY180" fmla="*/ 1561045 h 2538970"/>
                <a:gd name="connsiteX181" fmla="*/ 1022803 w 2485572"/>
                <a:gd name="connsiteY181" fmla="*/ 1558205 h 2538970"/>
                <a:gd name="connsiteX182" fmla="*/ 1025643 w 2485572"/>
                <a:gd name="connsiteY182" fmla="*/ 1555364 h 2538970"/>
                <a:gd name="connsiteX183" fmla="*/ 1031324 w 2485572"/>
                <a:gd name="connsiteY183" fmla="*/ 1549684 h 2538970"/>
                <a:gd name="connsiteX184" fmla="*/ 1293866 w 2485572"/>
                <a:gd name="connsiteY184" fmla="*/ 1680648 h 2538970"/>
                <a:gd name="connsiteX185" fmla="*/ 1455791 w 2485572"/>
                <a:gd name="connsiteY185" fmla="*/ 1685410 h 2538970"/>
                <a:gd name="connsiteX186" fmla="*/ 1289417 w 2485572"/>
                <a:gd name="connsiteY186" fmla="*/ 1536685 h 2538970"/>
                <a:gd name="connsiteX187" fmla="*/ 1061999 w 2485572"/>
                <a:gd name="connsiteY187" fmla="*/ 1465610 h 2538970"/>
                <a:gd name="connsiteX188" fmla="*/ 1061999 w 2485572"/>
                <a:gd name="connsiteY188" fmla="*/ 1429254 h 2538970"/>
                <a:gd name="connsiteX189" fmla="*/ 1048082 w 2485572"/>
                <a:gd name="connsiteY189" fmla="*/ 1403975 h 2538970"/>
                <a:gd name="connsiteX190" fmla="*/ 1022803 w 2485572"/>
                <a:gd name="connsiteY190" fmla="*/ 1387217 h 2538970"/>
                <a:gd name="connsiteX191" fmla="*/ 1011725 w 2485572"/>
                <a:gd name="connsiteY191" fmla="*/ 1381536 h 2538970"/>
                <a:gd name="connsiteX192" fmla="*/ 1000364 w 2485572"/>
                <a:gd name="connsiteY192" fmla="*/ 1381536 h 2538970"/>
                <a:gd name="connsiteX193" fmla="*/ 961167 w 2485572"/>
                <a:gd name="connsiteY193" fmla="*/ 1376140 h 2538970"/>
                <a:gd name="connsiteX194" fmla="*/ 924811 w 2485572"/>
                <a:gd name="connsiteY194" fmla="*/ 1367618 h 2538970"/>
                <a:gd name="connsiteX195" fmla="*/ 919131 w 2485572"/>
                <a:gd name="connsiteY195" fmla="*/ 1367618 h 2538970"/>
                <a:gd name="connsiteX196" fmla="*/ 913450 w 2485572"/>
                <a:gd name="connsiteY196" fmla="*/ 1364778 h 2538970"/>
                <a:gd name="connsiteX197" fmla="*/ 908053 w 2485572"/>
                <a:gd name="connsiteY197" fmla="*/ 1364778 h 2538970"/>
                <a:gd name="connsiteX198" fmla="*/ 877094 w 2485572"/>
                <a:gd name="connsiteY198" fmla="*/ 1381536 h 2538970"/>
                <a:gd name="connsiteX199" fmla="*/ 868857 w 2485572"/>
                <a:gd name="connsiteY199" fmla="*/ 1390057 h 2538970"/>
                <a:gd name="connsiteX200" fmla="*/ 835057 w 2485572"/>
                <a:gd name="connsiteY200" fmla="*/ 1434934 h 2538970"/>
                <a:gd name="connsiteX201" fmla="*/ 832217 w 2485572"/>
                <a:gd name="connsiteY201" fmla="*/ 1440331 h 2538970"/>
                <a:gd name="connsiteX202" fmla="*/ 832217 w 2485572"/>
                <a:gd name="connsiteY202" fmla="*/ 1446012 h 2538970"/>
                <a:gd name="connsiteX203" fmla="*/ 767741 w 2485572"/>
                <a:gd name="connsiteY203" fmla="*/ 1513327 h 2538970"/>
                <a:gd name="connsiteX204" fmla="*/ 711787 w 2485572"/>
                <a:gd name="connsiteY204" fmla="*/ 1535766 h 2538970"/>
                <a:gd name="connsiteX205" fmla="*/ 686508 w 2485572"/>
                <a:gd name="connsiteY205" fmla="*/ 1541447 h 2538970"/>
                <a:gd name="connsiteX206" fmla="*/ 661513 w 2485572"/>
                <a:gd name="connsiteY206" fmla="*/ 1549684 h 2538970"/>
                <a:gd name="connsiteX207" fmla="*/ 658672 w 2485572"/>
                <a:gd name="connsiteY207" fmla="*/ 1552524 h 2538970"/>
                <a:gd name="connsiteX208" fmla="*/ 652992 w 2485572"/>
                <a:gd name="connsiteY208" fmla="*/ 1555364 h 2538970"/>
                <a:gd name="connsiteX209" fmla="*/ 624873 w 2485572"/>
                <a:gd name="connsiteY209" fmla="*/ 1561045 h 2538970"/>
                <a:gd name="connsiteX210" fmla="*/ 619476 w 2485572"/>
                <a:gd name="connsiteY210" fmla="*/ 1558205 h 2538970"/>
                <a:gd name="connsiteX211" fmla="*/ 616636 w 2485572"/>
                <a:gd name="connsiteY211" fmla="*/ 1555364 h 2538970"/>
                <a:gd name="connsiteX212" fmla="*/ 597037 w 2485572"/>
                <a:gd name="connsiteY212" fmla="*/ 1532926 h 2538970"/>
                <a:gd name="connsiteX213" fmla="*/ 594197 w 2485572"/>
                <a:gd name="connsiteY213" fmla="*/ 1521848 h 2538970"/>
                <a:gd name="connsiteX214" fmla="*/ 591357 w 2485572"/>
                <a:gd name="connsiteY214" fmla="*/ 1519008 h 2538970"/>
                <a:gd name="connsiteX215" fmla="*/ 566078 w 2485572"/>
                <a:gd name="connsiteY215" fmla="*/ 1482368 h 2538970"/>
                <a:gd name="connsiteX216" fmla="*/ 560397 w 2485572"/>
                <a:gd name="connsiteY216" fmla="*/ 1471291 h 2538970"/>
                <a:gd name="connsiteX217" fmla="*/ 555000 w 2485572"/>
                <a:gd name="connsiteY217" fmla="*/ 1465610 h 2538970"/>
                <a:gd name="connsiteX218" fmla="*/ 498762 w 2485572"/>
                <a:gd name="connsiteY218" fmla="*/ 1432094 h 2538970"/>
                <a:gd name="connsiteX219" fmla="*/ 490525 w 2485572"/>
                <a:gd name="connsiteY219" fmla="*/ 1429254 h 2538970"/>
                <a:gd name="connsiteX220" fmla="*/ 487685 w 2485572"/>
                <a:gd name="connsiteY220" fmla="*/ 1429254 h 2538970"/>
                <a:gd name="connsiteX221" fmla="*/ 462406 w 2485572"/>
                <a:gd name="connsiteY221" fmla="*/ 1426413 h 2538970"/>
                <a:gd name="connsiteX222" fmla="*/ 400770 w 2485572"/>
                <a:gd name="connsiteY222" fmla="*/ 1426413 h 2538970"/>
                <a:gd name="connsiteX223" fmla="*/ 392250 w 2485572"/>
                <a:gd name="connsiteY223" fmla="*/ 1423573 h 2538970"/>
                <a:gd name="connsiteX224" fmla="*/ 384013 w 2485572"/>
                <a:gd name="connsiteY224" fmla="*/ 1420733 h 2538970"/>
                <a:gd name="connsiteX225" fmla="*/ 375492 w 2485572"/>
                <a:gd name="connsiteY225" fmla="*/ 1420733 h 2538970"/>
                <a:gd name="connsiteX226" fmla="*/ 319537 w 2485572"/>
                <a:gd name="connsiteY226" fmla="*/ 1409655 h 2538970"/>
                <a:gd name="connsiteX227" fmla="*/ 313856 w 2485572"/>
                <a:gd name="connsiteY227" fmla="*/ 1406815 h 2538970"/>
                <a:gd name="connsiteX228" fmla="*/ 308176 w 2485572"/>
                <a:gd name="connsiteY228" fmla="*/ 1406815 h 2538970"/>
                <a:gd name="connsiteX229" fmla="*/ 297098 w 2485572"/>
                <a:gd name="connsiteY229" fmla="*/ 1401134 h 2538970"/>
                <a:gd name="connsiteX230" fmla="*/ 221546 w 2485572"/>
                <a:gd name="connsiteY230" fmla="*/ 1392898 h 2538970"/>
                <a:gd name="connsiteX231" fmla="*/ 213025 w 2485572"/>
                <a:gd name="connsiteY231" fmla="*/ 1392898 h 2538970"/>
                <a:gd name="connsiteX232" fmla="*/ 204504 w 2485572"/>
                <a:gd name="connsiteY232" fmla="*/ 1395738 h 2538970"/>
                <a:gd name="connsiteX233" fmla="*/ 154230 w 2485572"/>
                <a:gd name="connsiteY233" fmla="*/ 1406815 h 2538970"/>
                <a:gd name="connsiteX234" fmla="*/ 148549 w 2485572"/>
                <a:gd name="connsiteY234" fmla="*/ 1403975 h 2538970"/>
                <a:gd name="connsiteX235" fmla="*/ 137472 w 2485572"/>
                <a:gd name="connsiteY235" fmla="*/ 1398294 h 2538970"/>
                <a:gd name="connsiteX236" fmla="*/ 131791 w 2485572"/>
                <a:gd name="connsiteY236" fmla="*/ 1398294 h 2538970"/>
                <a:gd name="connsiteX237" fmla="*/ 67316 w 2485572"/>
                <a:gd name="connsiteY237" fmla="*/ 1418177 h 2538970"/>
                <a:gd name="connsiteX238" fmla="*/ 58795 w 2485572"/>
                <a:gd name="connsiteY238" fmla="*/ 1420733 h 2538970"/>
                <a:gd name="connsiteX239" fmla="*/ 50558 w 2485572"/>
                <a:gd name="connsiteY239" fmla="*/ 1423573 h 2538970"/>
                <a:gd name="connsiteX240" fmla="*/ 42037 w 2485572"/>
                <a:gd name="connsiteY240" fmla="*/ 1423573 h 2538970"/>
                <a:gd name="connsiteX241" fmla="*/ 5681 w 2485572"/>
                <a:gd name="connsiteY241" fmla="*/ 1432094 h 2538970"/>
                <a:gd name="connsiteX242" fmla="*/ 2840 w 2485572"/>
                <a:gd name="connsiteY242" fmla="*/ 1403975 h 2538970"/>
                <a:gd name="connsiteX243" fmla="*/ 0 w 2485572"/>
                <a:gd name="connsiteY243" fmla="*/ 1395738 h 2538970"/>
                <a:gd name="connsiteX244" fmla="*/ 5681 w 2485572"/>
                <a:gd name="connsiteY244" fmla="*/ 1373299 h 2538970"/>
                <a:gd name="connsiteX245" fmla="*/ 5681 w 2485572"/>
                <a:gd name="connsiteY245" fmla="*/ 1361938 h 2538970"/>
                <a:gd name="connsiteX246" fmla="*/ 11361 w 2485572"/>
                <a:gd name="connsiteY246" fmla="*/ 1345180 h 2538970"/>
                <a:gd name="connsiteX247" fmla="*/ 42037 w 2485572"/>
                <a:gd name="connsiteY247" fmla="*/ 1305983 h 2538970"/>
                <a:gd name="connsiteX248" fmla="*/ 47718 w 2485572"/>
                <a:gd name="connsiteY248" fmla="*/ 1294622 h 2538970"/>
                <a:gd name="connsiteX249" fmla="*/ 39197 w 2485572"/>
                <a:gd name="connsiteY249" fmla="*/ 1275024 h 2538970"/>
                <a:gd name="connsiteX250" fmla="*/ 33516 w 2485572"/>
                <a:gd name="connsiteY250" fmla="*/ 1269627 h 2538970"/>
                <a:gd name="connsiteX251" fmla="*/ 33516 w 2485572"/>
                <a:gd name="connsiteY251" fmla="*/ 1244348 h 2538970"/>
                <a:gd name="connsiteX252" fmla="*/ 64475 w 2485572"/>
                <a:gd name="connsiteY252" fmla="*/ 1213389 h 2538970"/>
                <a:gd name="connsiteX253" fmla="*/ 81233 w 2485572"/>
                <a:gd name="connsiteY253" fmla="*/ 1199471 h 2538970"/>
                <a:gd name="connsiteX254" fmla="*/ 86914 w 2485572"/>
                <a:gd name="connsiteY254" fmla="*/ 1190950 h 2538970"/>
                <a:gd name="connsiteX255" fmla="*/ 97991 w 2485572"/>
                <a:gd name="connsiteY255" fmla="*/ 1160275 h 2538970"/>
                <a:gd name="connsiteX256" fmla="*/ 95435 w 2485572"/>
                <a:gd name="connsiteY256" fmla="*/ 1151753 h 2538970"/>
                <a:gd name="connsiteX257" fmla="*/ 95435 w 2485572"/>
                <a:gd name="connsiteY257" fmla="*/ 1121078 h 2538970"/>
                <a:gd name="connsiteX258" fmla="*/ 100832 w 2485572"/>
                <a:gd name="connsiteY258" fmla="*/ 1112557 h 2538970"/>
                <a:gd name="connsiteX259" fmla="*/ 103672 w 2485572"/>
                <a:gd name="connsiteY259" fmla="*/ 1106876 h 2538970"/>
                <a:gd name="connsiteX260" fmla="*/ 154230 w 2485572"/>
                <a:gd name="connsiteY260" fmla="*/ 1070520 h 2538970"/>
                <a:gd name="connsiteX261" fmla="*/ 176668 w 2485572"/>
                <a:gd name="connsiteY261" fmla="*/ 1045241 h 2538970"/>
                <a:gd name="connsiteX262" fmla="*/ 176668 w 2485572"/>
                <a:gd name="connsiteY262" fmla="*/ 1037004 h 2538970"/>
                <a:gd name="connsiteX263" fmla="*/ 173828 w 2485572"/>
                <a:gd name="connsiteY263" fmla="*/ 1028483 h 2538970"/>
                <a:gd name="connsiteX264" fmla="*/ 157070 w 2485572"/>
                <a:gd name="connsiteY264" fmla="*/ 1008885 h 2538970"/>
                <a:gd name="connsiteX265" fmla="*/ 154230 w 2485572"/>
                <a:gd name="connsiteY265" fmla="*/ 1000648 h 2538970"/>
                <a:gd name="connsiteX266" fmla="*/ 157070 w 2485572"/>
                <a:gd name="connsiteY266" fmla="*/ 964008 h 2538970"/>
                <a:gd name="connsiteX267" fmla="*/ 154230 w 2485572"/>
                <a:gd name="connsiteY267" fmla="*/ 955771 h 2538970"/>
                <a:gd name="connsiteX268" fmla="*/ 126111 w 2485572"/>
                <a:gd name="connsiteY268" fmla="*/ 930492 h 2538970"/>
                <a:gd name="connsiteX269" fmla="*/ 112193 w 2485572"/>
                <a:gd name="connsiteY269" fmla="*/ 927652 h 2538970"/>
                <a:gd name="connsiteX270" fmla="*/ 109353 w 2485572"/>
                <a:gd name="connsiteY270" fmla="*/ 921971 h 2538970"/>
                <a:gd name="connsiteX271" fmla="*/ 109353 w 2485572"/>
                <a:gd name="connsiteY271" fmla="*/ 908053 h 2538970"/>
                <a:gd name="connsiteX272" fmla="*/ 117590 w 2485572"/>
                <a:gd name="connsiteY272" fmla="*/ 891295 h 2538970"/>
                <a:gd name="connsiteX273" fmla="*/ 123270 w 2485572"/>
                <a:gd name="connsiteY273" fmla="*/ 885615 h 2538970"/>
                <a:gd name="connsiteX274" fmla="*/ 148549 w 2485572"/>
                <a:gd name="connsiteY274" fmla="*/ 866016 h 2538970"/>
                <a:gd name="connsiteX275" fmla="*/ 128951 w 2485572"/>
                <a:gd name="connsiteY275" fmla="*/ 840738 h 2538970"/>
                <a:gd name="connsiteX276" fmla="*/ 126111 w 2485572"/>
                <a:gd name="connsiteY276" fmla="*/ 821139 h 2538970"/>
                <a:gd name="connsiteX277" fmla="*/ 140028 w 2485572"/>
                <a:gd name="connsiteY277" fmla="*/ 812618 h 2538970"/>
                <a:gd name="connsiteX278" fmla="*/ 142869 w 2485572"/>
                <a:gd name="connsiteY278" fmla="*/ 790464 h 2538970"/>
                <a:gd name="connsiteX279" fmla="*/ 154230 w 2485572"/>
                <a:gd name="connsiteY279" fmla="*/ 773422 h 2538970"/>
                <a:gd name="connsiteX280" fmla="*/ 157070 w 2485572"/>
                <a:gd name="connsiteY280" fmla="*/ 762344 h 2538970"/>
                <a:gd name="connsiteX281" fmla="*/ 157070 w 2485572"/>
                <a:gd name="connsiteY281" fmla="*/ 753824 h 2538970"/>
                <a:gd name="connsiteX282" fmla="*/ 145709 w 2485572"/>
                <a:gd name="connsiteY282" fmla="*/ 731385 h 2538970"/>
                <a:gd name="connsiteX283" fmla="*/ 145709 w 2485572"/>
                <a:gd name="connsiteY283" fmla="*/ 723148 h 2538970"/>
                <a:gd name="connsiteX284" fmla="*/ 159627 w 2485572"/>
                <a:gd name="connsiteY284" fmla="*/ 714627 h 2538970"/>
                <a:gd name="connsiteX285" fmla="*/ 204504 w 2485572"/>
                <a:gd name="connsiteY285" fmla="*/ 708946 h 2538970"/>
                <a:gd name="connsiteX286" fmla="*/ 232623 w 2485572"/>
                <a:gd name="connsiteY286" fmla="*/ 678271 h 2538970"/>
                <a:gd name="connsiteX287" fmla="*/ 232623 w 2485572"/>
                <a:gd name="connsiteY287" fmla="*/ 666909 h 2538970"/>
                <a:gd name="connsiteX288" fmla="*/ 215865 w 2485572"/>
                <a:gd name="connsiteY288" fmla="*/ 644755 h 2538970"/>
                <a:gd name="connsiteX289" fmla="*/ 218705 w 2485572"/>
                <a:gd name="connsiteY289" fmla="*/ 613795 h 2538970"/>
                <a:gd name="connsiteX290" fmla="*/ 241144 w 2485572"/>
                <a:gd name="connsiteY290" fmla="*/ 582836 h 2538970"/>
                <a:gd name="connsiteX291" fmla="*/ 252221 w 2485572"/>
                <a:gd name="connsiteY291" fmla="*/ 571758 h 2538970"/>
                <a:gd name="connsiteX292" fmla="*/ 285737 w 2485572"/>
                <a:gd name="connsiteY292" fmla="*/ 524041 h 2538970"/>
                <a:gd name="connsiteX293" fmla="*/ 291418 w 2485572"/>
                <a:gd name="connsiteY293" fmla="*/ 518644 h 2538970"/>
                <a:gd name="connsiteX294" fmla="*/ 322377 w 2485572"/>
                <a:gd name="connsiteY294" fmla="*/ 518644 h 2538970"/>
                <a:gd name="connsiteX295" fmla="*/ 333455 w 2485572"/>
                <a:gd name="connsiteY295" fmla="*/ 510123 h 2538970"/>
                <a:gd name="connsiteX296" fmla="*/ 341976 w 2485572"/>
                <a:gd name="connsiteY296" fmla="*/ 482004 h 2538970"/>
                <a:gd name="connsiteX297" fmla="*/ 347372 w 2485572"/>
                <a:gd name="connsiteY297" fmla="*/ 476607 h 2538970"/>
                <a:gd name="connsiteX298" fmla="*/ 386853 w 2485572"/>
                <a:gd name="connsiteY298" fmla="*/ 459565 h 2538970"/>
                <a:gd name="connsiteX299" fmla="*/ 389409 w 2485572"/>
                <a:gd name="connsiteY299" fmla="*/ 454169 h 2538970"/>
                <a:gd name="connsiteX300" fmla="*/ 400770 w 2485572"/>
                <a:gd name="connsiteY300" fmla="*/ 434570 h 2538970"/>
                <a:gd name="connsiteX301" fmla="*/ 414688 w 2485572"/>
                <a:gd name="connsiteY301" fmla="*/ 392534 h 2538970"/>
                <a:gd name="connsiteX302" fmla="*/ 428890 w 2485572"/>
                <a:gd name="connsiteY302" fmla="*/ 341976 h 2538970"/>
                <a:gd name="connsiteX303" fmla="*/ 434286 w 2485572"/>
                <a:gd name="connsiteY303" fmla="*/ 255062 h 2538970"/>
                <a:gd name="connsiteX304" fmla="*/ 437127 w 2485572"/>
                <a:gd name="connsiteY304" fmla="*/ 252221 h 2538970"/>
                <a:gd name="connsiteX305" fmla="*/ 448488 w 2485572"/>
                <a:gd name="connsiteY305" fmla="*/ 235463 h 2538970"/>
                <a:gd name="connsiteX306" fmla="*/ 468086 w 2485572"/>
                <a:gd name="connsiteY306" fmla="*/ 221546 h 2538970"/>
                <a:gd name="connsiteX307" fmla="*/ 501602 w 2485572"/>
                <a:gd name="connsiteY307" fmla="*/ 215865 h 2538970"/>
                <a:gd name="connsiteX308" fmla="*/ 512964 w 2485572"/>
                <a:gd name="connsiteY308" fmla="*/ 213025 h 2538970"/>
                <a:gd name="connsiteX309" fmla="*/ 555000 w 2485572"/>
                <a:gd name="connsiteY309" fmla="*/ 187746 h 2538970"/>
                <a:gd name="connsiteX310" fmla="*/ 557557 w 2485572"/>
                <a:gd name="connsiteY310" fmla="*/ 182349 h 2538970"/>
                <a:gd name="connsiteX311" fmla="*/ 602434 w 2485572"/>
                <a:gd name="connsiteY311" fmla="*/ 131791 h 2538970"/>
                <a:gd name="connsiteX312" fmla="*/ 605274 w 2485572"/>
                <a:gd name="connsiteY312" fmla="*/ 123270 h 2538970"/>
                <a:gd name="connsiteX313" fmla="*/ 594197 w 2485572"/>
                <a:gd name="connsiteY313" fmla="*/ 70156 h 2538970"/>
                <a:gd name="connsiteX314" fmla="*/ 650151 w 2485572"/>
                <a:gd name="connsiteY314" fmla="*/ 92595 h 2538970"/>
                <a:gd name="connsiteX315" fmla="*/ 664069 w 2485572"/>
                <a:gd name="connsiteY315" fmla="*/ 92595 h 2538970"/>
                <a:gd name="connsiteX316" fmla="*/ 689348 w 2485572"/>
                <a:gd name="connsiteY316" fmla="*/ 98275 h 2538970"/>
                <a:gd name="connsiteX317" fmla="*/ 723148 w 2485572"/>
                <a:gd name="connsiteY317" fmla="*/ 89754 h 2538970"/>
                <a:gd name="connsiteX318" fmla="*/ 725704 w 2485572"/>
                <a:gd name="connsiteY318" fmla="*/ 92595 h 2538970"/>
                <a:gd name="connsiteX319" fmla="*/ 731385 w 2485572"/>
                <a:gd name="connsiteY319" fmla="*/ 92595 h 2538970"/>
                <a:gd name="connsiteX320" fmla="*/ 737065 w 2485572"/>
                <a:gd name="connsiteY320" fmla="*/ 95435 h 2538970"/>
                <a:gd name="connsiteX321" fmla="*/ 742746 w 2485572"/>
                <a:gd name="connsiteY321" fmla="*/ 95435 h 2538970"/>
                <a:gd name="connsiteX322" fmla="*/ 779102 w 2485572"/>
                <a:gd name="connsiteY322" fmla="*/ 75837 h 2538970"/>
                <a:gd name="connsiteX323" fmla="*/ 818299 w 2485572"/>
                <a:gd name="connsiteY323" fmla="*/ 39197 h 2538970"/>
                <a:gd name="connsiteX324" fmla="*/ 823980 w 2485572"/>
                <a:gd name="connsiteY324" fmla="*/ 33800 h 2538970"/>
                <a:gd name="connsiteX325" fmla="*/ 851815 w 2485572"/>
                <a:gd name="connsiteY325" fmla="*/ 19598 h 2538970"/>
                <a:gd name="connsiteX326" fmla="*/ 854655 w 2485572"/>
                <a:gd name="connsiteY326" fmla="*/ 14202 h 2538970"/>
                <a:gd name="connsiteX327" fmla="*/ 888455 w 2485572"/>
                <a:gd name="connsiteY327" fmla="*/ 8521 h 2538970"/>
                <a:gd name="connsiteX328" fmla="*/ 893852 w 2485572"/>
                <a:gd name="connsiteY328" fmla="*/ 11361 h 2538970"/>
                <a:gd name="connsiteX329" fmla="*/ 933332 w 2485572"/>
                <a:gd name="connsiteY329" fmla="*/ 36640 h 2538970"/>
                <a:gd name="connsiteX330" fmla="*/ 938729 w 2485572"/>
                <a:gd name="connsiteY330" fmla="*/ 42037 h 2538970"/>
                <a:gd name="connsiteX331" fmla="*/ 969689 w 2485572"/>
                <a:gd name="connsiteY331" fmla="*/ 61635 h 2538970"/>
                <a:gd name="connsiteX332" fmla="*/ 972529 w 2485572"/>
                <a:gd name="connsiteY332" fmla="*/ 64475 h 2538970"/>
                <a:gd name="connsiteX333" fmla="*/ 977925 w 2485572"/>
                <a:gd name="connsiteY333" fmla="*/ 67316 h 2538970"/>
                <a:gd name="connsiteX334" fmla="*/ 1011725 w 2485572"/>
                <a:gd name="connsiteY334" fmla="*/ 67316 h 2538970"/>
                <a:gd name="connsiteX335" fmla="*/ 1031324 w 2485572"/>
                <a:gd name="connsiteY335" fmla="*/ 64475 h 2538970"/>
                <a:gd name="connsiteX336" fmla="*/ 1042401 w 2485572"/>
                <a:gd name="connsiteY336" fmla="*/ 64475 h 2538970"/>
                <a:gd name="connsiteX337" fmla="*/ 1104036 w 2485572"/>
                <a:gd name="connsiteY337" fmla="*/ 70156 h 2538970"/>
                <a:gd name="connsiteX338" fmla="*/ 1109717 w 2485572"/>
                <a:gd name="connsiteY338" fmla="*/ 75837 h 2538970"/>
                <a:gd name="connsiteX339" fmla="*/ 1118238 w 2485572"/>
                <a:gd name="connsiteY339" fmla="*/ 81233 h 2538970"/>
                <a:gd name="connsiteX340" fmla="*/ 1121078 w 2485572"/>
                <a:gd name="connsiteY340" fmla="*/ 84074 h 2538970"/>
                <a:gd name="connsiteX341" fmla="*/ 1143517 w 2485572"/>
                <a:gd name="connsiteY341" fmla="*/ 95435 h 2538970"/>
                <a:gd name="connsiteX342" fmla="*/ 1151754 w 2485572"/>
                <a:gd name="connsiteY342" fmla="*/ 100832 h 2538970"/>
                <a:gd name="connsiteX343" fmla="*/ 1171352 w 2485572"/>
                <a:gd name="connsiteY343" fmla="*/ 100832 h 2538970"/>
                <a:gd name="connsiteX344" fmla="*/ 1174192 w 2485572"/>
                <a:gd name="connsiteY344" fmla="*/ 98275 h 2538970"/>
                <a:gd name="connsiteX345" fmla="*/ 1188110 w 2485572"/>
                <a:gd name="connsiteY345" fmla="*/ 89754 h 2538970"/>
                <a:gd name="connsiteX346" fmla="*/ 1193791 w 2485572"/>
                <a:gd name="connsiteY346" fmla="*/ 84074 h 2538970"/>
                <a:gd name="connsiteX347" fmla="*/ 1238668 w 2485572"/>
                <a:gd name="connsiteY347" fmla="*/ 75837 h 2538970"/>
                <a:gd name="connsiteX348" fmla="*/ 1244348 w 2485572"/>
                <a:gd name="connsiteY348" fmla="*/ 78677 h 2538970"/>
                <a:gd name="connsiteX349" fmla="*/ 1272184 w 2485572"/>
                <a:gd name="connsiteY349" fmla="*/ 75837 h 2538970"/>
                <a:gd name="connsiteX350" fmla="*/ 1280705 w 2485572"/>
                <a:gd name="connsiteY350" fmla="*/ 72996 h 2538970"/>
                <a:gd name="connsiteX351" fmla="*/ 1286385 w 2485572"/>
                <a:gd name="connsiteY351" fmla="*/ 72996 h 2538970"/>
                <a:gd name="connsiteX352" fmla="*/ 1348020 w 2485572"/>
                <a:gd name="connsiteY352" fmla="*/ 50558 h 2538970"/>
                <a:gd name="connsiteX353" fmla="*/ 1350861 w 2485572"/>
                <a:gd name="connsiteY353" fmla="*/ 50558 h 2538970"/>
                <a:gd name="connsiteX354" fmla="*/ 1392898 w 2485572"/>
                <a:gd name="connsiteY354" fmla="*/ 39197 h 2538970"/>
                <a:gd name="connsiteX355" fmla="*/ 1406815 w 2485572"/>
                <a:gd name="connsiteY355" fmla="*/ 39197 h 2538970"/>
                <a:gd name="connsiteX356" fmla="*/ 1459929 w 2485572"/>
                <a:gd name="connsiteY356" fmla="*/ 36640 h 2538970"/>
                <a:gd name="connsiteX357" fmla="*/ 1468450 w 2485572"/>
                <a:gd name="connsiteY357" fmla="*/ 36640 h 2538970"/>
                <a:gd name="connsiteX358" fmla="*/ 1474131 w 2485572"/>
                <a:gd name="connsiteY358" fmla="*/ 33800 h 2538970"/>
                <a:gd name="connsiteX359" fmla="*/ 1479528 w 2485572"/>
                <a:gd name="connsiteY359" fmla="*/ 30960 h 2538970"/>
                <a:gd name="connsiteX360" fmla="*/ 1485208 w 2485572"/>
                <a:gd name="connsiteY360" fmla="*/ 30960 h 2538970"/>
                <a:gd name="connsiteX361" fmla="*/ 1544003 w 2485572"/>
                <a:gd name="connsiteY361" fmla="*/ 16758 h 2538970"/>
                <a:gd name="connsiteX362" fmla="*/ 1549684 w 2485572"/>
                <a:gd name="connsiteY362" fmla="*/ 14202 h 2538970"/>
                <a:gd name="connsiteX363" fmla="*/ 1555364 w 2485572"/>
                <a:gd name="connsiteY363" fmla="*/ 14202 h 2538970"/>
                <a:gd name="connsiteX364" fmla="*/ 1563601 w 2485572"/>
                <a:gd name="connsiteY364" fmla="*/ 11361 h 2538970"/>
                <a:gd name="connsiteX365" fmla="*/ 1614159 w 2485572"/>
                <a:gd name="connsiteY365" fmla="*/ 22439 h 2538970"/>
                <a:gd name="connsiteX366" fmla="*/ 1619840 w 2485572"/>
                <a:gd name="connsiteY366" fmla="*/ 19598 h 2538970"/>
                <a:gd name="connsiteX367" fmla="*/ 1630917 w 2485572"/>
                <a:gd name="connsiteY367" fmla="*/ 16758 h 2538970"/>
                <a:gd name="connsiteX368" fmla="*/ 1645119 w 2485572"/>
                <a:gd name="connsiteY368" fmla="*/ 8521 h 2538970"/>
                <a:gd name="connsiteX369" fmla="*/ 1653356 w 2485572"/>
                <a:gd name="connsiteY369" fmla="*/ 5681 h 2538970"/>
                <a:gd name="connsiteX370" fmla="*/ 1689712 w 2485572"/>
                <a:gd name="connsiteY370" fmla="*/ 0 h 2538970"/>
                <a:gd name="connsiteX371" fmla="*/ 1698233 w 2485572"/>
                <a:gd name="connsiteY371" fmla="*/ 11361 h 2538970"/>
                <a:gd name="connsiteX372" fmla="*/ 1703914 w 2485572"/>
                <a:gd name="connsiteY372" fmla="*/ 14202 h 2538970"/>
                <a:gd name="connsiteX373" fmla="*/ 1709310 w 2485572"/>
                <a:gd name="connsiteY373" fmla="*/ 16758 h 2538970"/>
                <a:gd name="connsiteX374" fmla="*/ 1717831 w 2485572"/>
                <a:gd name="connsiteY374" fmla="*/ 16758 h 2538970"/>
                <a:gd name="connsiteX375" fmla="*/ 1757028 w 2485572"/>
                <a:gd name="connsiteY375" fmla="*/ 22439 h 2538970"/>
                <a:gd name="connsiteX376" fmla="*/ 1762708 w 2485572"/>
                <a:gd name="connsiteY376" fmla="*/ 25279 h 2538970"/>
                <a:gd name="connsiteX377" fmla="*/ 1768389 w 2485572"/>
                <a:gd name="connsiteY377" fmla="*/ 25279 h 2538970"/>
                <a:gd name="connsiteX378" fmla="*/ 1787987 w 2485572"/>
                <a:gd name="connsiteY378" fmla="*/ 33800 h 2538970"/>
                <a:gd name="connsiteX379" fmla="*/ 1793384 w 2485572"/>
                <a:gd name="connsiteY379" fmla="*/ 33800 h 2538970"/>
                <a:gd name="connsiteX380" fmla="*/ 1801905 w 2485572"/>
                <a:gd name="connsiteY380" fmla="*/ 36640 h 2538970"/>
                <a:gd name="connsiteX381" fmla="*/ 1835421 w 2485572"/>
                <a:gd name="connsiteY381" fmla="*/ 42037 h 2538970"/>
                <a:gd name="connsiteX382" fmla="*/ 1891659 w 2485572"/>
                <a:gd name="connsiteY382" fmla="*/ 61635 h 2538970"/>
                <a:gd name="connsiteX383" fmla="*/ 1897340 w 2485572"/>
                <a:gd name="connsiteY383" fmla="*/ 64475 h 2538970"/>
                <a:gd name="connsiteX384" fmla="*/ 1899896 w 2485572"/>
                <a:gd name="connsiteY384" fmla="*/ 67316 h 2538970"/>
                <a:gd name="connsiteX385" fmla="*/ 1944774 w 2485572"/>
                <a:gd name="connsiteY385" fmla="*/ 123270 h 2538970"/>
                <a:gd name="connsiteX386" fmla="*/ 1947614 w 2485572"/>
                <a:gd name="connsiteY386" fmla="*/ 128951 h 2538970"/>
                <a:gd name="connsiteX387" fmla="*/ 1950454 w 2485572"/>
                <a:gd name="connsiteY387" fmla="*/ 131791 h 2538970"/>
                <a:gd name="connsiteX388" fmla="*/ 1956135 w 2485572"/>
                <a:gd name="connsiteY388" fmla="*/ 140312 h 2538970"/>
                <a:gd name="connsiteX389" fmla="*/ 1958975 w 2485572"/>
                <a:gd name="connsiteY389" fmla="*/ 145709 h 2538970"/>
                <a:gd name="connsiteX390" fmla="*/ 1961532 w 2485572"/>
                <a:gd name="connsiteY390" fmla="*/ 154230 h 2538970"/>
                <a:gd name="connsiteX391" fmla="*/ 1998172 w 2485572"/>
                <a:gd name="connsiteY391" fmla="*/ 204788 h 2538970"/>
                <a:gd name="connsiteX392" fmla="*/ 2003569 w 2485572"/>
                <a:gd name="connsiteY392" fmla="*/ 207344 h 2538970"/>
                <a:gd name="connsiteX393" fmla="*/ 2009249 w 2485572"/>
                <a:gd name="connsiteY393" fmla="*/ 210184 h 2538970"/>
                <a:gd name="connsiteX394" fmla="*/ 2017770 w 2485572"/>
                <a:gd name="connsiteY394" fmla="*/ 210184 h 2538970"/>
                <a:gd name="connsiteX395" fmla="*/ 2026007 w 2485572"/>
                <a:gd name="connsiteY395" fmla="*/ 213025 h 2538970"/>
                <a:gd name="connsiteX396" fmla="*/ 2037368 w 2485572"/>
                <a:gd name="connsiteY396" fmla="*/ 215865 h 2538970"/>
                <a:gd name="connsiteX397" fmla="*/ 2099003 w 2485572"/>
                <a:gd name="connsiteY397" fmla="*/ 221546 h 2538970"/>
                <a:gd name="connsiteX398" fmla="*/ 2104684 w 2485572"/>
                <a:gd name="connsiteY398" fmla="*/ 224386 h 2538970"/>
                <a:gd name="connsiteX399" fmla="*/ 2112921 w 2485572"/>
                <a:gd name="connsiteY399" fmla="*/ 224386 h 2538970"/>
                <a:gd name="connsiteX400" fmla="*/ 2124283 w 2485572"/>
                <a:gd name="connsiteY400" fmla="*/ 229783 h 2538970"/>
                <a:gd name="connsiteX401" fmla="*/ 2177397 w 2485572"/>
                <a:gd name="connsiteY401" fmla="*/ 229783 h 2538970"/>
                <a:gd name="connsiteX402" fmla="*/ 2185918 w 2485572"/>
                <a:gd name="connsiteY402" fmla="*/ 232623 h 2538970"/>
                <a:gd name="connsiteX403" fmla="*/ 2213753 w 2485572"/>
                <a:gd name="connsiteY403" fmla="*/ 226942 h 2538970"/>
                <a:gd name="connsiteX404" fmla="*/ 2219434 w 2485572"/>
                <a:gd name="connsiteY404" fmla="*/ 224386 h 2538970"/>
                <a:gd name="connsiteX405" fmla="*/ 2241872 w 2485572"/>
                <a:gd name="connsiteY405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8228 w 2485572"/>
                <a:gd name="connsiteY70" fmla="*/ 2345544 h 2538970"/>
                <a:gd name="connsiteX71" fmla="*/ 2278228 w 2485572"/>
                <a:gd name="connsiteY71" fmla="*/ 2396102 h 2538970"/>
                <a:gd name="connsiteX72" fmla="*/ 2258630 w 2485572"/>
                <a:gd name="connsiteY72" fmla="*/ 2429618 h 2538970"/>
                <a:gd name="connsiteX73" fmla="*/ 2255790 w 2485572"/>
                <a:gd name="connsiteY73" fmla="*/ 2435298 h 2538970"/>
                <a:gd name="connsiteX74" fmla="*/ 2253233 w 2485572"/>
                <a:gd name="connsiteY74" fmla="*/ 2463418 h 2538970"/>
                <a:gd name="connsiteX75" fmla="*/ 2258630 w 2485572"/>
                <a:gd name="connsiteY75" fmla="*/ 2483016 h 2538970"/>
                <a:gd name="connsiteX76" fmla="*/ 2258630 w 2485572"/>
                <a:gd name="connsiteY76" fmla="*/ 2488413 h 2538970"/>
                <a:gd name="connsiteX77" fmla="*/ 2239032 w 2485572"/>
                <a:gd name="connsiteY77" fmla="*/ 2513691 h 2538970"/>
                <a:gd name="connsiteX78" fmla="*/ 2236191 w 2485572"/>
                <a:gd name="connsiteY78" fmla="*/ 2522213 h 2538970"/>
                <a:gd name="connsiteX79" fmla="*/ 2225114 w 2485572"/>
                <a:gd name="connsiteY79" fmla="*/ 2538970 h 2538970"/>
                <a:gd name="connsiteX80" fmla="*/ 2216593 w 2485572"/>
                <a:gd name="connsiteY80" fmla="*/ 2538970 h 2538970"/>
                <a:gd name="connsiteX81" fmla="*/ 2191314 w 2485572"/>
                <a:gd name="connsiteY81" fmla="*/ 2530449 h 2538970"/>
                <a:gd name="connsiteX82" fmla="*/ 2185918 w 2485572"/>
                <a:gd name="connsiteY82" fmla="*/ 2525053 h 2538970"/>
                <a:gd name="connsiteX83" fmla="*/ 2174556 w 2485572"/>
                <a:gd name="connsiteY83" fmla="*/ 2502614 h 2538970"/>
                <a:gd name="connsiteX84" fmla="*/ 2154958 w 2485572"/>
                <a:gd name="connsiteY84" fmla="*/ 2480175 h 2538970"/>
                <a:gd name="connsiteX85" fmla="*/ 2154958 w 2485572"/>
                <a:gd name="connsiteY85" fmla="*/ 2471655 h 2538970"/>
                <a:gd name="connsiteX86" fmla="*/ 2152118 w 2485572"/>
                <a:gd name="connsiteY86" fmla="*/ 2452056 h 2538970"/>
                <a:gd name="connsiteX87" fmla="*/ 2143881 w 2485572"/>
                <a:gd name="connsiteY87" fmla="*/ 2418540 h 2538970"/>
                <a:gd name="connsiteX88" fmla="*/ 2143881 w 2485572"/>
                <a:gd name="connsiteY88" fmla="*/ 2415700 h 2538970"/>
                <a:gd name="connsiteX89" fmla="*/ 2138200 w 2485572"/>
                <a:gd name="connsiteY89" fmla="*/ 2396102 h 2538970"/>
                <a:gd name="connsiteX90" fmla="*/ 2135360 w 2485572"/>
                <a:gd name="connsiteY90" fmla="*/ 2393261 h 2538970"/>
                <a:gd name="connsiteX91" fmla="*/ 2129679 w 2485572"/>
                <a:gd name="connsiteY91" fmla="*/ 2390421 h 2538970"/>
                <a:gd name="connsiteX92" fmla="*/ 2099003 w 2485572"/>
                <a:gd name="connsiteY92" fmla="*/ 2387581 h 2538970"/>
                <a:gd name="connsiteX93" fmla="*/ 2087642 w 2485572"/>
                <a:gd name="connsiteY93" fmla="*/ 2384740 h 2538970"/>
                <a:gd name="connsiteX94" fmla="*/ 2070884 w 2485572"/>
                <a:gd name="connsiteY94" fmla="*/ 2376504 h 2538970"/>
                <a:gd name="connsiteX95" fmla="*/ 2068044 w 2485572"/>
                <a:gd name="connsiteY95" fmla="*/ 2370823 h 2538970"/>
                <a:gd name="connsiteX96" fmla="*/ 2051286 w 2485572"/>
                <a:gd name="connsiteY96" fmla="*/ 2354065 h 2538970"/>
                <a:gd name="connsiteX97" fmla="*/ 2048446 w 2485572"/>
                <a:gd name="connsiteY97" fmla="*/ 2348384 h 2538970"/>
                <a:gd name="connsiteX98" fmla="*/ 2043049 w 2485572"/>
                <a:gd name="connsiteY98" fmla="*/ 2325946 h 2538970"/>
                <a:gd name="connsiteX99" fmla="*/ 2014930 w 2485572"/>
                <a:gd name="connsiteY99" fmla="*/ 2300667 h 2538970"/>
                <a:gd name="connsiteX100" fmla="*/ 1986810 w 2485572"/>
                <a:gd name="connsiteY100" fmla="*/ 2300667 h 2538970"/>
                <a:gd name="connsiteX101" fmla="*/ 1956135 w 2485572"/>
                <a:gd name="connsiteY101" fmla="*/ 2303507 h 2538970"/>
                <a:gd name="connsiteX102" fmla="*/ 1950454 w 2485572"/>
                <a:gd name="connsiteY102" fmla="*/ 2300667 h 2538970"/>
                <a:gd name="connsiteX103" fmla="*/ 1928016 w 2485572"/>
                <a:gd name="connsiteY103" fmla="*/ 2278512 h 2538970"/>
                <a:gd name="connsiteX104" fmla="*/ 1925175 w 2485572"/>
                <a:gd name="connsiteY104" fmla="*/ 2272832 h 2538970"/>
                <a:gd name="connsiteX105" fmla="*/ 1885979 w 2485572"/>
                <a:gd name="connsiteY105" fmla="*/ 2261470 h 2538970"/>
                <a:gd name="connsiteX106" fmla="*/ 1872061 w 2485572"/>
                <a:gd name="connsiteY106" fmla="*/ 2222273 h 2538970"/>
                <a:gd name="connsiteX107" fmla="*/ 1869221 w 2485572"/>
                <a:gd name="connsiteY107" fmla="*/ 2194438 h 2538970"/>
                <a:gd name="connsiteX108" fmla="*/ 1869221 w 2485572"/>
                <a:gd name="connsiteY108" fmla="*/ 2185917 h 2538970"/>
                <a:gd name="connsiteX109" fmla="*/ 1863540 w 2485572"/>
                <a:gd name="connsiteY109" fmla="*/ 2163479 h 2538970"/>
                <a:gd name="connsiteX110" fmla="*/ 1860700 w 2485572"/>
                <a:gd name="connsiteY110" fmla="*/ 2154958 h 2538970"/>
                <a:gd name="connsiteX111" fmla="*/ 1855303 w 2485572"/>
                <a:gd name="connsiteY111" fmla="*/ 2152402 h 2538970"/>
                <a:gd name="connsiteX112" fmla="*/ 1813266 w 2485572"/>
                <a:gd name="connsiteY112" fmla="*/ 2166319 h 2538970"/>
                <a:gd name="connsiteX113" fmla="*/ 1810426 w 2485572"/>
                <a:gd name="connsiteY113" fmla="*/ 2177397 h 2538970"/>
                <a:gd name="connsiteX114" fmla="*/ 1818663 w 2485572"/>
                <a:gd name="connsiteY114" fmla="*/ 2194438 h 2538970"/>
                <a:gd name="connsiteX115" fmla="*/ 1818663 w 2485572"/>
                <a:gd name="connsiteY115" fmla="*/ 2211196 h 2538970"/>
                <a:gd name="connsiteX116" fmla="*/ 1813266 w 2485572"/>
                <a:gd name="connsiteY116" fmla="*/ 2214037 h 2538970"/>
                <a:gd name="connsiteX117" fmla="*/ 1776626 w 2485572"/>
                <a:gd name="connsiteY117" fmla="*/ 2208356 h 2538970"/>
                <a:gd name="connsiteX118" fmla="*/ 1771230 w 2485572"/>
                <a:gd name="connsiteY118" fmla="*/ 2205516 h 2538970"/>
                <a:gd name="connsiteX119" fmla="*/ 1762708 w 2485572"/>
                <a:gd name="connsiteY119" fmla="*/ 2202676 h 2538970"/>
                <a:gd name="connsiteX120" fmla="*/ 1748791 w 2485572"/>
                <a:gd name="connsiteY120" fmla="*/ 2202676 h 2538970"/>
                <a:gd name="connsiteX121" fmla="*/ 1740270 w 2485572"/>
                <a:gd name="connsiteY121" fmla="*/ 2194438 h 2538970"/>
                <a:gd name="connsiteX122" fmla="*/ 1731749 w 2485572"/>
                <a:gd name="connsiteY122" fmla="*/ 2188758 h 2538970"/>
                <a:gd name="connsiteX123" fmla="*/ 1723512 w 2485572"/>
                <a:gd name="connsiteY123" fmla="*/ 2174556 h 2538970"/>
                <a:gd name="connsiteX124" fmla="*/ 1703914 w 2485572"/>
                <a:gd name="connsiteY124" fmla="*/ 2169159 h 2538970"/>
                <a:gd name="connsiteX125" fmla="*/ 1698233 w 2485572"/>
                <a:gd name="connsiteY125" fmla="*/ 2166319 h 2538970"/>
                <a:gd name="connsiteX126" fmla="*/ 1692552 w 2485572"/>
                <a:gd name="connsiteY126" fmla="*/ 2163479 h 2538970"/>
                <a:gd name="connsiteX127" fmla="*/ 1656196 w 2485572"/>
                <a:gd name="connsiteY127" fmla="*/ 2160638 h 2538970"/>
                <a:gd name="connsiteX128" fmla="*/ 1647675 w 2485572"/>
                <a:gd name="connsiteY128" fmla="*/ 2163479 h 2538970"/>
                <a:gd name="connsiteX129" fmla="*/ 1605638 w 2485572"/>
                <a:gd name="connsiteY129" fmla="*/ 2169159 h 2538970"/>
                <a:gd name="connsiteX130" fmla="*/ 1600242 w 2485572"/>
                <a:gd name="connsiteY130" fmla="*/ 2169159 h 2538970"/>
                <a:gd name="connsiteX131" fmla="*/ 1566442 w 2485572"/>
                <a:gd name="connsiteY131" fmla="*/ 2146721 h 2538970"/>
                <a:gd name="connsiteX132" fmla="*/ 1563601 w 2485572"/>
                <a:gd name="connsiteY132" fmla="*/ 2143881 h 2538970"/>
                <a:gd name="connsiteX133" fmla="*/ 1561045 w 2485572"/>
                <a:gd name="connsiteY133" fmla="*/ 2141040 h 2538970"/>
                <a:gd name="connsiteX134" fmla="*/ 1541447 w 2485572"/>
                <a:gd name="connsiteY134" fmla="*/ 2112921 h 2538970"/>
                <a:gd name="connsiteX135" fmla="*/ 1535766 w 2485572"/>
                <a:gd name="connsiteY135" fmla="*/ 2107524 h 2538970"/>
                <a:gd name="connsiteX136" fmla="*/ 1501966 w 2485572"/>
                <a:gd name="connsiteY136" fmla="*/ 2090482 h 2538970"/>
                <a:gd name="connsiteX137" fmla="*/ 1496570 w 2485572"/>
                <a:gd name="connsiteY137" fmla="*/ 2087926 h 2538970"/>
                <a:gd name="connsiteX138" fmla="*/ 1493729 w 2485572"/>
                <a:gd name="connsiteY138" fmla="*/ 2085086 h 2538970"/>
                <a:gd name="connsiteX139" fmla="*/ 1488049 w 2485572"/>
                <a:gd name="connsiteY139" fmla="*/ 2082245 h 2538970"/>
                <a:gd name="connsiteX140" fmla="*/ 1426413 w 2485572"/>
                <a:gd name="connsiteY140" fmla="*/ 2059807 h 2538970"/>
                <a:gd name="connsiteX141" fmla="*/ 1364778 w 2485572"/>
                <a:gd name="connsiteY141" fmla="*/ 2056966 h 2538970"/>
                <a:gd name="connsiteX142" fmla="*/ 1336659 w 2485572"/>
                <a:gd name="connsiteY142" fmla="*/ 2048445 h 2538970"/>
                <a:gd name="connsiteX143" fmla="*/ 1311380 w 2485572"/>
                <a:gd name="connsiteY143" fmla="*/ 2034528 h 2538970"/>
                <a:gd name="connsiteX144" fmla="*/ 1305983 w 2485572"/>
                <a:gd name="connsiteY144" fmla="*/ 2031688 h 2538970"/>
                <a:gd name="connsiteX145" fmla="*/ 1303143 w 2485572"/>
                <a:gd name="connsiteY145" fmla="*/ 2026291 h 2538970"/>
                <a:gd name="connsiteX146" fmla="*/ 1300303 w 2485572"/>
                <a:gd name="connsiteY146" fmla="*/ 2023451 h 2538970"/>
                <a:gd name="connsiteX147" fmla="*/ 1266787 w 2485572"/>
                <a:gd name="connsiteY147" fmla="*/ 2006409 h 2538970"/>
                <a:gd name="connsiteX148" fmla="*/ 1255426 w 2485572"/>
                <a:gd name="connsiteY148" fmla="*/ 2006409 h 2538970"/>
                <a:gd name="connsiteX149" fmla="*/ 1238668 w 2485572"/>
                <a:gd name="connsiteY149" fmla="*/ 2001012 h 2538970"/>
                <a:gd name="connsiteX150" fmla="*/ 1232987 w 2485572"/>
                <a:gd name="connsiteY150" fmla="*/ 2001012 h 2538970"/>
                <a:gd name="connsiteX151" fmla="*/ 1216229 w 2485572"/>
                <a:gd name="connsiteY151" fmla="*/ 1995331 h 2538970"/>
                <a:gd name="connsiteX152" fmla="*/ 1213389 w 2485572"/>
                <a:gd name="connsiteY152" fmla="*/ 1992491 h 2538970"/>
                <a:gd name="connsiteX153" fmla="*/ 1185554 w 2485572"/>
                <a:gd name="connsiteY153" fmla="*/ 1984254 h 2538970"/>
                <a:gd name="connsiteX154" fmla="*/ 1179873 w 2485572"/>
                <a:gd name="connsiteY154" fmla="*/ 1984254 h 2538970"/>
                <a:gd name="connsiteX155" fmla="*/ 1157434 w 2485572"/>
                <a:gd name="connsiteY155" fmla="*/ 1981414 h 2538970"/>
                <a:gd name="connsiteX156" fmla="*/ 1109717 w 2485572"/>
                <a:gd name="connsiteY156" fmla="*/ 1947614 h 2538970"/>
                <a:gd name="connsiteX157" fmla="*/ 1098639 w 2485572"/>
                <a:gd name="connsiteY157" fmla="*/ 1944774 h 2538970"/>
                <a:gd name="connsiteX158" fmla="*/ 1067680 w 2485572"/>
                <a:gd name="connsiteY158" fmla="*/ 1919779 h 2538970"/>
                <a:gd name="connsiteX159" fmla="*/ 1056603 w 2485572"/>
                <a:gd name="connsiteY159" fmla="*/ 1888819 h 2538970"/>
                <a:gd name="connsiteX160" fmla="*/ 1053762 w 2485572"/>
                <a:gd name="connsiteY160" fmla="*/ 1880298 h 2538970"/>
                <a:gd name="connsiteX161" fmla="*/ 1022803 w 2485572"/>
                <a:gd name="connsiteY161" fmla="*/ 1860700 h 2538970"/>
                <a:gd name="connsiteX162" fmla="*/ 1019962 w 2485572"/>
                <a:gd name="connsiteY162" fmla="*/ 1858143 h 2538970"/>
                <a:gd name="connsiteX163" fmla="*/ 1006045 w 2485572"/>
                <a:gd name="connsiteY163" fmla="*/ 1824343 h 2538970"/>
                <a:gd name="connsiteX164" fmla="*/ 1006045 w 2485572"/>
                <a:gd name="connsiteY164" fmla="*/ 1813266 h 2538970"/>
                <a:gd name="connsiteX165" fmla="*/ 1011725 w 2485572"/>
                <a:gd name="connsiteY165" fmla="*/ 1793668 h 2538970"/>
                <a:gd name="connsiteX166" fmla="*/ 1019962 w 2485572"/>
                <a:gd name="connsiteY166" fmla="*/ 1768389 h 2538970"/>
                <a:gd name="connsiteX167" fmla="*/ 1025643 w 2485572"/>
                <a:gd name="connsiteY167" fmla="*/ 1737429 h 2538970"/>
                <a:gd name="connsiteX168" fmla="*/ 1025643 w 2485572"/>
                <a:gd name="connsiteY168" fmla="*/ 1723512 h 2538970"/>
                <a:gd name="connsiteX169" fmla="*/ 1019962 w 2485572"/>
                <a:gd name="connsiteY169" fmla="*/ 1720671 h 2538970"/>
                <a:gd name="connsiteX170" fmla="*/ 1014566 w 2485572"/>
                <a:gd name="connsiteY170" fmla="*/ 1712435 h 2538970"/>
                <a:gd name="connsiteX171" fmla="*/ 1011725 w 2485572"/>
                <a:gd name="connsiteY171" fmla="*/ 1709594 h 2538970"/>
                <a:gd name="connsiteX172" fmla="*/ 983606 w 2485572"/>
                <a:gd name="connsiteY172" fmla="*/ 1692552 h 2538970"/>
                <a:gd name="connsiteX173" fmla="*/ 977925 w 2485572"/>
                <a:gd name="connsiteY173" fmla="*/ 1692552 h 2538970"/>
                <a:gd name="connsiteX174" fmla="*/ 950090 w 2485572"/>
                <a:gd name="connsiteY174" fmla="*/ 1653356 h 2538970"/>
                <a:gd name="connsiteX175" fmla="*/ 950090 w 2485572"/>
                <a:gd name="connsiteY175" fmla="*/ 1639438 h 2538970"/>
                <a:gd name="connsiteX176" fmla="*/ 952931 w 2485572"/>
                <a:gd name="connsiteY176" fmla="*/ 1636598 h 2538970"/>
                <a:gd name="connsiteX177" fmla="*/ 975369 w 2485572"/>
                <a:gd name="connsiteY177" fmla="*/ 1597401 h 2538970"/>
                <a:gd name="connsiteX178" fmla="*/ 980766 w 2485572"/>
                <a:gd name="connsiteY178" fmla="*/ 1591721 h 2538970"/>
                <a:gd name="connsiteX179" fmla="*/ 1017406 w 2485572"/>
                <a:gd name="connsiteY179" fmla="*/ 1561045 h 2538970"/>
                <a:gd name="connsiteX180" fmla="*/ 1022803 w 2485572"/>
                <a:gd name="connsiteY180" fmla="*/ 1558205 h 2538970"/>
                <a:gd name="connsiteX181" fmla="*/ 1025643 w 2485572"/>
                <a:gd name="connsiteY181" fmla="*/ 1555364 h 2538970"/>
                <a:gd name="connsiteX182" fmla="*/ 1031324 w 2485572"/>
                <a:gd name="connsiteY182" fmla="*/ 1549684 h 2538970"/>
                <a:gd name="connsiteX183" fmla="*/ 1293866 w 2485572"/>
                <a:gd name="connsiteY183" fmla="*/ 1680648 h 2538970"/>
                <a:gd name="connsiteX184" fmla="*/ 1455791 w 2485572"/>
                <a:gd name="connsiteY184" fmla="*/ 1685410 h 2538970"/>
                <a:gd name="connsiteX185" fmla="*/ 1289417 w 2485572"/>
                <a:gd name="connsiteY185" fmla="*/ 1536685 h 2538970"/>
                <a:gd name="connsiteX186" fmla="*/ 1061999 w 2485572"/>
                <a:gd name="connsiteY186" fmla="*/ 1465610 h 2538970"/>
                <a:gd name="connsiteX187" fmla="*/ 1061999 w 2485572"/>
                <a:gd name="connsiteY187" fmla="*/ 1429254 h 2538970"/>
                <a:gd name="connsiteX188" fmla="*/ 1048082 w 2485572"/>
                <a:gd name="connsiteY188" fmla="*/ 1403975 h 2538970"/>
                <a:gd name="connsiteX189" fmla="*/ 1022803 w 2485572"/>
                <a:gd name="connsiteY189" fmla="*/ 1387217 h 2538970"/>
                <a:gd name="connsiteX190" fmla="*/ 1011725 w 2485572"/>
                <a:gd name="connsiteY190" fmla="*/ 1381536 h 2538970"/>
                <a:gd name="connsiteX191" fmla="*/ 1000364 w 2485572"/>
                <a:gd name="connsiteY191" fmla="*/ 1381536 h 2538970"/>
                <a:gd name="connsiteX192" fmla="*/ 961167 w 2485572"/>
                <a:gd name="connsiteY192" fmla="*/ 1376140 h 2538970"/>
                <a:gd name="connsiteX193" fmla="*/ 924811 w 2485572"/>
                <a:gd name="connsiteY193" fmla="*/ 1367618 h 2538970"/>
                <a:gd name="connsiteX194" fmla="*/ 919131 w 2485572"/>
                <a:gd name="connsiteY194" fmla="*/ 1367618 h 2538970"/>
                <a:gd name="connsiteX195" fmla="*/ 913450 w 2485572"/>
                <a:gd name="connsiteY195" fmla="*/ 1364778 h 2538970"/>
                <a:gd name="connsiteX196" fmla="*/ 908053 w 2485572"/>
                <a:gd name="connsiteY196" fmla="*/ 1364778 h 2538970"/>
                <a:gd name="connsiteX197" fmla="*/ 877094 w 2485572"/>
                <a:gd name="connsiteY197" fmla="*/ 1381536 h 2538970"/>
                <a:gd name="connsiteX198" fmla="*/ 868857 w 2485572"/>
                <a:gd name="connsiteY198" fmla="*/ 1390057 h 2538970"/>
                <a:gd name="connsiteX199" fmla="*/ 835057 w 2485572"/>
                <a:gd name="connsiteY199" fmla="*/ 1434934 h 2538970"/>
                <a:gd name="connsiteX200" fmla="*/ 832217 w 2485572"/>
                <a:gd name="connsiteY200" fmla="*/ 1440331 h 2538970"/>
                <a:gd name="connsiteX201" fmla="*/ 832217 w 2485572"/>
                <a:gd name="connsiteY201" fmla="*/ 1446012 h 2538970"/>
                <a:gd name="connsiteX202" fmla="*/ 767741 w 2485572"/>
                <a:gd name="connsiteY202" fmla="*/ 1513327 h 2538970"/>
                <a:gd name="connsiteX203" fmla="*/ 711787 w 2485572"/>
                <a:gd name="connsiteY203" fmla="*/ 1535766 h 2538970"/>
                <a:gd name="connsiteX204" fmla="*/ 686508 w 2485572"/>
                <a:gd name="connsiteY204" fmla="*/ 1541447 h 2538970"/>
                <a:gd name="connsiteX205" fmla="*/ 661513 w 2485572"/>
                <a:gd name="connsiteY205" fmla="*/ 1549684 h 2538970"/>
                <a:gd name="connsiteX206" fmla="*/ 658672 w 2485572"/>
                <a:gd name="connsiteY206" fmla="*/ 1552524 h 2538970"/>
                <a:gd name="connsiteX207" fmla="*/ 652992 w 2485572"/>
                <a:gd name="connsiteY207" fmla="*/ 1555364 h 2538970"/>
                <a:gd name="connsiteX208" fmla="*/ 624873 w 2485572"/>
                <a:gd name="connsiteY208" fmla="*/ 1561045 h 2538970"/>
                <a:gd name="connsiteX209" fmla="*/ 619476 w 2485572"/>
                <a:gd name="connsiteY209" fmla="*/ 1558205 h 2538970"/>
                <a:gd name="connsiteX210" fmla="*/ 616636 w 2485572"/>
                <a:gd name="connsiteY210" fmla="*/ 1555364 h 2538970"/>
                <a:gd name="connsiteX211" fmla="*/ 597037 w 2485572"/>
                <a:gd name="connsiteY211" fmla="*/ 1532926 h 2538970"/>
                <a:gd name="connsiteX212" fmla="*/ 594197 w 2485572"/>
                <a:gd name="connsiteY212" fmla="*/ 1521848 h 2538970"/>
                <a:gd name="connsiteX213" fmla="*/ 591357 w 2485572"/>
                <a:gd name="connsiteY213" fmla="*/ 1519008 h 2538970"/>
                <a:gd name="connsiteX214" fmla="*/ 566078 w 2485572"/>
                <a:gd name="connsiteY214" fmla="*/ 1482368 h 2538970"/>
                <a:gd name="connsiteX215" fmla="*/ 560397 w 2485572"/>
                <a:gd name="connsiteY215" fmla="*/ 1471291 h 2538970"/>
                <a:gd name="connsiteX216" fmla="*/ 555000 w 2485572"/>
                <a:gd name="connsiteY216" fmla="*/ 1465610 h 2538970"/>
                <a:gd name="connsiteX217" fmla="*/ 498762 w 2485572"/>
                <a:gd name="connsiteY217" fmla="*/ 1432094 h 2538970"/>
                <a:gd name="connsiteX218" fmla="*/ 490525 w 2485572"/>
                <a:gd name="connsiteY218" fmla="*/ 1429254 h 2538970"/>
                <a:gd name="connsiteX219" fmla="*/ 487685 w 2485572"/>
                <a:gd name="connsiteY219" fmla="*/ 1429254 h 2538970"/>
                <a:gd name="connsiteX220" fmla="*/ 462406 w 2485572"/>
                <a:gd name="connsiteY220" fmla="*/ 1426413 h 2538970"/>
                <a:gd name="connsiteX221" fmla="*/ 400770 w 2485572"/>
                <a:gd name="connsiteY221" fmla="*/ 1426413 h 2538970"/>
                <a:gd name="connsiteX222" fmla="*/ 392250 w 2485572"/>
                <a:gd name="connsiteY222" fmla="*/ 1423573 h 2538970"/>
                <a:gd name="connsiteX223" fmla="*/ 384013 w 2485572"/>
                <a:gd name="connsiteY223" fmla="*/ 1420733 h 2538970"/>
                <a:gd name="connsiteX224" fmla="*/ 375492 w 2485572"/>
                <a:gd name="connsiteY224" fmla="*/ 1420733 h 2538970"/>
                <a:gd name="connsiteX225" fmla="*/ 319537 w 2485572"/>
                <a:gd name="connsiteY225" fmla="*/ 1409655 h 2538970"/>
                <a:gd name="connsiteX226" fmla="*/ 313856 w 2485572"/>
                <a:gd name="connsiteY226" fmla="*/ 1406815 h 2538970"/>
                <a:gd name="connsiteX227" fmla="*/ 308176 w 2485572"/>
                <a:gd name="connsiteY227" fmla="*/ 1406815 h 2538970"/>
                <a:gd name="connsiteX228" fmla="*/ 297098 w 2485572"/>
                <a:gd name="connsiteY228" fmla="*/ 1401134 h 2538970"/>
                <a:gd name="connsiteX229" fmla="*/ 221546 w 2485572"/>
                <a:gd name="connsiteY229" fmla="*/ 1392898 h 2538970"/>
                <a:gd name="connsiteX230" fmla="*/ 213025 w 2485572"/>
                <a:gd name="connsiteY230" fmla="*/ 1392898 h 2538970"/>
                <a:gd name="connsiteX231" fmla="*/ 204504 w 2485572"/>
                <a:gd name="connsiteY231" fmla="*/ 1395738 h 2538970"/>
                <a:gd name="connsiteX232" fmla="*/ 154230 w 2485572"/>
                <a:gd name="connsiteY232" fmla="*/ 1406815 h 2538970"/>
                <a:gd name="connsiteX233" fmla="*/ 148549 w 2485572"/>
                <a:gd name="connsiteY233" fmla="*/ 1403975 h 2538970"/>
                <a:gd name="connsiteX234" fmla="*/ 137472 w 2485572"/>
                <a:gd name="connsiteY234" fmla="*/ 1398294 h 2538970"/>
                <a:gd name="connsiteX235" fmla="*/ 131791 w 2485572"/>
                <a:gd name="connsiteY235" fmla="*/ 1398294 h 2538970"/>
                <a:gd name="connsiteX236" fmla="*/ 67316 w 2485572"/>
                <a:gd name="connsiteY236" fmla="*/ 1418177 h 2538970"/>
                <a:gd name="connsiteX237" fmla="*/ 58795 w 2485572"/>
                <a:gd name="connsiteY237" fmla="*/ 1420733 h 2538970"/>
                <a:gd name="connsiteX238" fmla="*/ 50558 w 2485572"/>
                <a:gd name="connsiteY238" fmla="*/ 1423573 h 2538970"/>
                <a:gd name="connsiteX239" fmla="*/ 42037 w 2485572"/>
                <a:gd name="connsiteY239" fmla="*/ 1423573 h 2538970"/>
                <a:gd name="connsiteX240" fmla="*/ 5681 w 2485572"/>
                <a:gd name="connsiteY240" fmla="*/ 1432094 h 2538970"/>
                <a:gd name="connsiteX241" fmla="*/ 2840 w 2485572"/>
                <a:gd name="connsiteY241" fmla="*/ 1403975 h 2538970"/>
                <a:gd name="connsiteX242" fmla="*/ 0 w 2485572"/>
                <a:gd name="connsiteY242" fmla="*/ 1395738 h 2538970"/>
                <a:gd name="connsiteX243" fmla="*/ 5681 w 2485572"/>
                <a:gd name="connsiteY243" fmla="*/ 1373299 h 2538970"/>
                <a:gd name="connsiteX244" fmla="*/ 5681 w 2485572"/>
                <a:gd name="connsiteY244" fmla="*/ 1361938 h 2538970"/>
                <a:gd name="connsiteX245" fmla="*/ 11361 w 2485572"/>
                <a:gd name="connsiteY245" fmla="*/ 1345180 h 2538970"/>
                <a:gd name="connsiteX246" fmla="*/ 42037 w 2485572"/>
                <a:gd name="connsiteY246" fmla="*/ 1305983 h 2538970"/>
                <a:gd name="connsiteX247" fmla="*/ 47718 w 2485572"/>
                <a:gd name="connsiteY247" fmla="*/ 1294622 h 2538970"/>
                <a:gd name="connsiteX248" fmla="*/ 39197 w 2485572"/>
                <a:gd name="connsiteY248" fmla="*/ 1275024 h 2538970"/>
                <a:gd name="connsiteX249" fmla="*/ 33516 w 2485572"/>
                <a:gd name="connsiteY249" fmla="*/ 1269627 h 2538970"/>
                <a:gd name="connsiteX250" fmla="*/ 33516 w 2485572"/>
                <a:gd name="connsiteY250" fmla="*/ 1244348 h 2538970"/>
                <a:gd name="connsiteX251" fmla="*/ 64475 w 2485572"/>
                <a:gd name="connsiteY251" fmla="*/ 1213389 h 2538970"/>
                <a:gd name="connsiteX252" fmla="*/ 81233 w 2485572"/>
                <a:gd name="connsiteY252" fmla="*/ 1199471 h 2538970"/>
                <a:gd name="connsiteX253" fmla="*/ 86914 w 2485572"/>
                <a:gd name="connsiteY253" fmla="*/ 1190950 h 2538970"/>
                <a:gd name="connsiteX254" fmla="*/ 97991 w 2485572"/>
                <a:gd name="connsiteY254" fmla="*/ 1160275 h 2538970"/>
                <a:gd name="connsiteX255" fmla="*/ 95435 w 2485572"/>
                <a:gd name="connsiteY255" fmla="*/ 1151753 h 2538970"/>
                <a:gd name="connsiteX256" fmla="*/ 95435 w 2485572"/>
                <a:gd name="connsiteY256" fmla="*/ 1121078 h 2538970"/>
                <a:gd name="connsiteX257" fmla="*/ 100832 w 2485572"/>
                <a:gd name="connsiteY257" fmla="*/ 1112557 h 2538970"/>
                <a:gd name="connsiteX258" fmla="*/ 103672 w 2485572"/>
                <a:gd name="connsiteY258" fmla="*/ 1106876 h 2538970"/>
                <a:gd name="connsiteX259" fmla="*/ 154230 w 2485572"/>
                <a:gd name="connsiteY259" fmla="*/ 1070520 h 2538970"/>
                <a:gd name="connsiteX260" fmla="*/ 176668 w 2485572"/>
                <a:gd name="connsiteY260" fmla="*/ 1045241 h 2538970"/>
                <a:gd name="connsiteX261" fmla="*/ 176668 w 2485572"/>
                <a:gd name="connsiteY261" fmla="*/ 1037004 h 2538970"/>
                <a:gd name="connsiteX262" fmla="*/ 173828 w 2485572"/>
                <a:gd name="connsiteY262" fmla="*/ 1028483 h 2538970"/>
                <a:gd name="connsiteX263" fmla="*/ 157070 w 2485572"/>
                <a:gd name="connsiteY263" fmla="*/ 1008885 h 2538970"/>
                <a:gd name="connsiteX264" fmla="*/ 154230 w 2485572"/>
                <a:gd name="connsiteY264" fmla="*/ 1000648 h 2538970"/>
                <a:gd name="connsiteX265" fmla="*/ 157070 w 2485572"/>
                <a:gd name="connsiteY265" fmla="*/ 964008 h 2538970"/>
                <a:gd name="connsiteX266" fmla="*/ 154230 w 2485572"/>
                <a:gd name="connsiteY266" fmla="*/ 955771 h 2538970"/>
                <a:gd name="connsiteX267" fmla="*/ 126111 w 2485572"/>
                <a:gd name="connsiteY267" fmla="*/ 930492 h 2538970"/>
                <a:gd name="connsiteX268" fmla="*/ 112193 w 2485572"/>
                <a:gd name="connsiteY268" fmla="*/ 927652 h 2538970"/>
                <a:gd name="connsiteX269" fmla="*/ 109353 w 2485572"/>
                <a:gd name="connsiteY269" fmla="*/ 921971 h 2538970"/>
                <a:gd name="connsiteX270" fmla="*/ 109353 w 2485572"/>
                <a:gd name="connsiteY270" fmla="*/ 908053 h 2538970"/>
                <a:gd name="connsiteX271" fmla="*/ 117590 w 2485572"/>
                <a:gd name="connsiteY271" fmla="*/ 891295 h 2538970"/>
                <a:gd name="connsiteX272" fmla="*/ 123270 w 2485572"/>
                <a:gd name="connsiteY272" fmla="*/ 885615 h 2538970"/>
                <a:gd name="connsiteX273" fmla="*/ 148549 w 2485572"/>
                <a:gd name="connsiteY273" fmla="*/ 866016 h 2538970"/>
                <a:gd name="connsiteX274" fmla="*/ 128951 w 2485572"/>
                <a:gd name="connsiteY274" fmla="*/ 840738 h 2538970"/>
                <a:gd name="connsiteX275" fmla="*/ 126111 w 2485572"/>
                <a:gd name="connsiteY275" fmla="*/ 821139 h 2538970"/>
                <a:gd name="connsiteX276" fmla="*/ 140028 w 2485572"/>
                <a:gd name="connsiteY276" fmla="*/ 812618 h 2538970"/>
                <a:gd name="connsiteX277" fmla="*/ 142869 w 2485572"/>
                <a:gd name="connsiteY277" fmla="*/ 790464 h 2538970"/>
                <a:gd name="connsiteX278" fmla="*/ 154230 w 2485572"/>
                <a:gd name="connsiteY278" fmla="*/ 773422 h 2538970"/>
                <a:gd name="connsiteX279" fmla="*/ 157070 w 2485572"/>
                <a:gd name="connsiteY279" fmla="*/ 762344 h 2538970"/>
                <a:gd name="connsiteX280" fmla="*/ 157070 w 2485572"/>
                <a:gd name="connsiteY280" fmla="*/ 753824 h 2538970"/>
                <a:gd name="connsiteX281" fmla="*/ 145709 w 2485572"/>
                <a:gd name="connsiteY281" fmla="*/ 731385 h 2538970"/>
                <a:gd name="connsiteX282" fmla="*/ 145709 w 2485572"/>
                <a:gd name="connsiteY282" fmla="*/ 723148 h 2538970"/>
                <a:gd name="connsiteX283" fmla="*/ 159627 w 2485572"/>
                <a:gd name="connsiteY283" fmla="*/ 714627 h 2538970"/>
                <a:gd name="connsiteX284" fmla="*/ 204504 w 2485572"/>
                <a:gd name="connsiteY284" fmla="*/ 708946 h 2538970"/>
                <a:gd name="connsiteX285" fmla="*/ 232623 w 2485572"/>
                <a:gd name="connsiteY285" fmla="*/ 678271 h 2538970"/>
                <a:gd name="connsiteX286" fmla="*/ 232623 w 2485572"/>
                <a:gd name="connsiteY286" fmla="*/ 666909 h 2538970"/>
                <a:gd name="connsiteX287" fmla="*/ 215865 w 2485572"/>
                <a:gd name="connsiteY287" fmla="*/ 644755 h 2538970"/>
                <a:gd name="connsiteX288" fmla="*/ 218705 w 2485572"/>
                <a:gd name="connsiteY288" fmla="*/ 613795 h 2538970"/>
                <a:gd name="connsiteX289" fmla="*/ 241144 w 2485572"/>
                <a:gd name="connsiteY289" fmla="*/ 582836 h 2538970"/>
                <a:gd name="connsiteX290" fmla="*/ 252221 w 2485572"/>
                <a:gd name="connsiteY290" fmla="*/ 571758 h 2538970"/>
                <a:gd name="connsiteX291" fmla="*/ 285737 w 2485572"/>
                <a:gd name="connsiteY291" fmla="*/ 524041 h 2538970"/>
                <a:gd name="connsiteX292" fmla="*/ 291418 w 2485572"/>
                <a:gd name="connsiteY292" fmla="*/ 518644 h 2538970"/>
                <a:gd name="connsiteX293" fmla="*/ 322377 w 2485572"/>
                <a:gd name="connsiteY293" fmla="*/ 518644 h 2538970"/>
                <a:gd name="connsiteX294" fmla="*/ 333455 w 2485572"/>
                <a:gd name="connsiteY294" fmla="*/ 510123 h 2538970"/>
                <a:gd name="connsiteX295" fmla="*/ 341976 w 2485572"/>
                <a:gd name="connsiteY295" fmla="*/ 482004 h 2538970"/>
                <a:gd name="connsiteX296" fmla="*/ 347372 w 2485572"/>
                <a:gd name="connsiteY296" fmla="*/ 476607 h 2538970"/>
                <a:gd name="connsiteX297" fmla="*/ 386853 w 2485572"/>
                <a:gd name="connsiteY297" fmla="*/ 459565 h 2538970"/>
                <a:gd name="connsiteX298" fmla="*/ 389409 w 2485572"/>
                <a:gd name="connsiteY298" fmla="*/ 454169 h 2538970"/>
                <a:gd name="connsiteX299" fmla="*/ 400770 w 2485572"/>
                <a:gd name="connsiteY299" fmla="*/ 434570 h 2538970"/>
                <a:gd name="connsiteX300" fmla="*/ 414688 w 2485572"/>
                <a:gd name="connsiteY300" fmla="*/ 392534 h 2538970"/>
                <a:gd name="connsiteX301" fmla="*/ 428890 w 2485572"/>
                <a:gd name="connsiteY301" fmla="*/ 341976 h 2538970"/>
                <a:gd name="connsiteX302" fmla="*/ 434286 w 2485572"/>
                <a:gd name="connsiteY302" fmla="*/ 255062 h 2538970"/>
                <a:gd name="connsiteX303" fmla="*/ 437127 w 2485572"/>
                <a:gd name="connsiteY303" fmla="*/ 252221 h 2538970"/>
                <a:gd name="connsiteX304" fmla="*/ 448488 w 2485572"/>
                <a:gd name="connsiteY304" fmla="*/ 235463 h 2538970"/>
                <a:gd name="connsiteX305" fmla="*/ 468086 w 2485572"/>
                <a:gd name="connsiteY305" fmla="*/ 221546 h 2538970"/>
                <a:gd name="connsiteX306" fmla="*/ 501602 w 2485572"/>
                <a:gd name="connsiteY306" fmla="*/ 215865 h 2538970"/>
                <a:gd name="connsiteX307" fmla="*/ 512964 w 2485572"/>
                <a:gd name="connsiteY307" fmla="*/ 213025 h 2538970"/>
                <a:gd name="connsiteX308" fmla="*/ 555000 w 2485572"/>
                <a:gd name="connsiteY308" fmla="*/ 187746 h 2538970"/>
                <a:gd name="connsiteX309" fmla="*/ 557557 w 2485572"/>
                <a:gd name="connsiteY309" fmla="*/ 182349 h 2538970"/>
                <a:gd name="connsiteX310" fmla="*/ 602434 w 2485572"/>
                <a:gd name="connsiteY310" fmla="*/ 131791 h 2538970"/>
                <a:gd name="connsiteX311" fmla="*/ 605274 w 2485572"/>
                <a:gd name="connsiteY311" fmla="*/ 123270 h 2538970"/>
                <a:gd name="connsiteX312" fmla="*/ 594197 w 2485572"/>
                <a:gd name="connsiteY312" fmla="*/ 70156 h 2538970"/>
                <a:gd name="connsiteX313" fmla="*/ 650151 w 2485572"/>
                <a:gd name="connsiteY313" fmla="*/ 92595 h 2538970"/>
                <a:gd name="connsiteX314" fmla="*/ 664069 w 2485572"/>
                <a:gd name="connsiteY314" fmla="*/ 92595 h 2538970"/>
                <a:gd name="connsiteX315" fmla="*/ 689348 w 2485572"/>
                <a:gd name="connsiteY315" fmla="*/ 98275 h 2538970"/>
                <a:gd name="connsiteX316" fmla="*/ 723148 w 2485572"/>
                <a:gd name="connsiteY316" fmla="*/ 89754 h 2538970"/>
                <a:gd name="connsiteX317" fmla="*/ 725704 w 2485572"/>
                <a:gd name="connsiteY317" fmla="*/ 92595 h 2538970"/>
                <a:gd name="connsiteX318" fmla="*/ 731385 w 2485572"/>
                <a:gd name="connsiteY318" fmla="*/ 92595 h 2538970"/>
                <a:gd name="connsiteX319" fmla="*/ 737065 w 2485572"/>
                <a:gd name="connsiteY319" fmla="*/ 95435 h 2538970"/>
                <a:gd name="connsiteX320" fmla="*/ 742746 w 2485572"/>
                <a:gd name="connsiteY320" fmla="*/ 95435 h 2538970"/>
                <a:gd name="connsiteX321" fmla="*/ 779102 w 2485572"/>
                <a:gd name="connsiteY321" fmla="*/ 75837 h 2538970"/>
                <a:gd name="connsiteX322" fmla="*/ 818299 w 2485572"/>
                <a:gd name="connsiteY322" fmla="*/ 39197 h 2538970"/>
                <a:gd name="connsiteX323" fmla="*/ 823980 w 2485572"/>
                <a:gd name="connsiteY323" fmla="*/ 33800 h 2538970"/>
                <a:gd name="connsiteX324" fmla="*/ 851815 w 2485572"/>
                <a:gd name="connsiteY324" fmla="*/ 19598 h 2538970"/>
                <a:gd name="connsiteX325" fmla="*/ 854655 w 2485572"/>
                <a:gd name="connsiteY325" fmla="*/ 14202 h 2538970"/>
                <a:gd name="connsiteX326" fmla="*/ 888455 w 2485572"/>
                <a:gd name="connsiteY326" fmla="*/ 8521 h 2538970"/>
                <a:gd name="connsiteX327" fmla="*/ 893852 w 2485572"/>
                <a:gd name="connsiteY327" fmla="*/ 11361 h 2538970"/>
                <a:gd name="connsiteX328" fmla="*/ 933332 w 2485572"/>
                <a:gd name="connsiteY328" fmla="*/ 36640 h 2538970"/>
                <a:gd name="connsiteX329" fmla="*/ 938729 w 2485572"/>
                <a:gd name="connsiteY329" fmla="*/ 42037 h 2538970"/>
                <a:gd name="connsiteX330" fmla="*/ 969689 w 2485572"/>
                <a:gd name="connsiteY330" fmla="*/ 61635 h 2538970"/>
                <a:gd name="connsiteX331" fmla="*/ 972529 w 2485572"/>
                <a:gd name="connsiteY331" fmla="*/ 64475 h 2538970"/>
                <a:gd name="connsiteX332" fmla="*/ 977925 w 2485572"/>
                <a:gd name="connsiteY332" fmla="*/ 67316 h 2538970"/>
                <a:gd name="connsiteX333" fmla="*/ 1011725 w 2485572"/>
                <a:gd name="connsiteY333" fmla="*/ 67316 h 2538970"/>
                <a:gd name="connsiteX334" fmla="*/ 1031324 w 2485572"/>
                <a:gd name="connsiteY334" fmla="*/ 64475 h 2538970"/>
                <a:gd name="connsiteX335" fmla="*/ 1042401 w 2485572"/>
                <a:gd name="connsiteY335" fmla="*/ 64475 h 2538970"/>
                <a:gd name="connsiteX336" fmla="*/ 1104036 w 2485572"/>
                <a:gd name="connsiteY336" fmla="*/ 70156 h 2538970"/>
                <a:gd name="connsiteX337" fmla="*/ 1109717 w 2485572"/>
                <a:gd name="connsiteY337" fmla="*/ 75837 h 2538970"/>
                <a:gd name="connsiteX338" fmla="*/ 1118238 w 2485572"/>
                <a:gd name="connsiteY338" fmla="*/ 81233 h 2538970"/>
                <a:gd name="connsiteX339" fmla="*/ 1121078 w 2485572"/>
                <a:gd name="connsiteY339" fmla="*/ 84074 h 2538970"/>
                <a:gd name="connsiteX340" fmla="*/ 1143517 w 2485572"/>
                <a:gd name="connsiteY340" fmla="*/ 95435 h 2538970"/>
                <a:gd name="connsiteX341" fmla="*/ 1151754 w 2485572"/>
                <a:gd name="connsiteY341" fmla="*/ 100832 h 2538970"/>
                <a:gd name="connsiteX342" fmla="*/ 1171352 w 2485572"/>
                <a:gd name="connsiteY342" fmla="*/ 100832 h 2538970"/>
                <a:gd name="connsiteX343" fmla="*/ 1174192 w 2485572"/>
                <a:gd name="connsiteY343" fmla="*/ 98275 h 2538970"/>
                <a:gd name="connsiteX344" fmla="*/ 1188110 w 2485572"/>
                <a:gd name="connsiteY344" fmla="*/ 89754 h 2538970"/>
                <a:gd name="connsiteX345" fmla="*/ 1193791 w 2485572"/>
                <a:gd name="connsiteY345" fmla="*/ 84074 h 2538970"/>
                <a:gd name="connsiteX346" fmla="*/ 1238668 w 2485572"/>
                <a:gd name="connsiteY346" fmla="*/ 75837 h 2538970"/>
                <a:gd name="connsiteX347" fmla="*/ 1244348 w 2485572"/>
                <a:gd name="connsiteY347" fmla="*/ 78677 h 2538970"/>
                <a:gd name="connsiteX348" fmla="*/ 1272184 w 2485572"/>
                <a:gd name="connsiteY348" fmla="*/ 75837 h 2538970"/>
                <a:gd name="connsiteX349" fmla="*/ 1280705 w 2485572"/>
                <a:gd name="connsiteY349" fmla="*/ 72996 h 2538970"/>
                <a:gd name="connsiteX350" fmla="*/ 1286385 w 2485572"/>
                <a:gd name="connsiteY350" fmla="*/ 72996 h 2538970"/>
                <a:gd name="connsiteX351" fmla="*/ 1348020 w 2485572"/>
                <a:gd name="connsiteY351" fmla="*/ 50558 h 2538970"/>
                <a:gd name="connsiteX352" fmla="*/ 1350861 w 2485572"/>
                <a:gd name="connsiteY352" fmla="*/ 50558 h 2538970"/>
                <a:gd name="connsiteX353" fmla="*/ 1392898 w 2485572"/>
                <a:gd name="connsiteY353" fmla="*/ 39197 h 2538970"/>
                <a:gd name="connsiteX354" fmla="*/ 1406815 w 2485572"/>
                <a:gd name="connsiteY354" fmla="*/ 39197 h 2538970"/>
                <a:gd name="connsiteX355" fmla="*/ 1459929 w 2485572"/>
                <a:gd name="connsiteY355" fmla="*/ 36640 h 2538970"/>
                <a:gd name="connsiteX356" fmla="*/ 1468450 w 2485572"/>
                <a:gd name="connsiteY356" fmla="*/ 36640 h 2538970"/>
                <a:gd name="connsiteX357" fmla="*/ 1474131 w 2485572"/>
                <a:gd name="connsiteY357" fmla="*/ 33800 h 2538970"/>
                <a:gd name="connsiteX358" fmla="*/ 1479528 w 2485572"/>
                <a:gd name="connsiteY358" fmla="*/ 30960 h 2538970"/>
                <a:gd name="connsiteX359" fmla="*/ 1485208 w 2485572"/>
                <a:gd name="connsiteY359" fmla="*/ 30960 h 2538970"/>
                <a:gd name="connsiteX360" fmla="*/ 1544003 w 2485572"/>
                <a:gd name="connsiteY360" fmla="*/ 16758 h 2538970"/>
                <a:gd name="connsiteX361" fmla="*/ 1549684 w 2485572"/>
                <a:gd name="connsiteY361" fmla="*/ 14202 h 2538970"/>
                <a:gd name="connsiteX362" fmla="*/ 1555364 w 2485572"/>
                <a:gd name="connsiteY362" fmla="*/ 14202 h 2538970"/>
                <a:gd name="connsiteX363" fmla="*/ 1563601 w 2485572"/>
                <a:gd name="connsiteY363" fmla="*/ 11361 h 2538970"/>
                <a:gd name="connsiteX364" fmla="*/ 1614159 w 2485572"/>
                <a:gd name="connsiteY364" fmla="*/ 22439 h 2538970"/>
                <a:gd name="connsiteX365" fmla="*/ 1619840 w 2485572"/>
                <a:gd name="connsiteY365" fmla="*/ 19598 h 2538970"/>
                <a:gd name="connsiteX366" fmla="*/ 1630917 w 2485572"/>
                <a:gd name="connsiteY366" fmla="*/ 16758 h 2538970"/>
                <a:gd name="connsiteX367" fmla="*/ 1645119 w 2485572"/>
                <a:gd name="connsiteY367" fmla="*/ 8521 h 2538970"/>
                <a:gd name="connsiteX368" fmla="*/ 1653356 w 2485572"/>
                <a:gd name="connsiteY368" fmla="*/ 5681 h 2538970"/>
                <a:gd name="connsiteX369" fmla="*/ 1689712 w 2485572"/>
                <a:gd name="connsiteY369" fmla="*/ 0 h 2538970"/>
                <a:gd name="connsiteX370" fmla="*/ 1698233 w 2485572"/>
                <a:gd name="connsiteY370" fmla="*/ 11361 h 2538970"/>
                <a:gd name="connsiteX371" fmla="*/ 1703914 w 2485572"/>
                <a:gd name="connsiteY371" fmla="*/ 14202 h 2538970"/>
                <a:gd name="connsiteX372" fmla="*/ 1709310 w 2485572"/>
                <a:gd name="connsiteY372" fmla="*/ 16758 h 2538970"/>
                <a:gd name="connsiteX373" fmla="*/ 1717831 w 2485572"/>
                <a:gd name="connsiteY373" fmla="*/ 16758 h 2538970"/>
                <a:gd name="connsiteX374" fmla="*/ 1757028 w 2485572"/>
                <a:gd name="connsiteY374" fmla="*/ 22439 h 2538970"/>
                <a:gd name="connsiteX375" fmla="*/ 1762708 w 2485572"/>
                <a:gd name="connsiteY375" fmla="*/ 25279 h 2538970"/>
                <a:gd name="connsiteX376" fmla="*/ 1768389 w 2485572"/>
                <a:gd name="connsiteY376" fmla="*/ 25279 h 2538970"/>
                <a:gd name="connsiteX377" fmla="*/ 1787987 w 2485572"/>
                <a:gd name="connsiteY377" fmla="*/ 33800 h 2538970"/>
                <a:gd name="connsiteX378" fmla="*/ 1793384 w 2485572"/>
                <a:gd name="connsiteY378" fmla="*/ 33800 h 2538970"/>
                <a:gd name="connsiteX379" fmla="*/ 1801905 w 2485572"/>
                <a:gd name="connsiteY379" fmla="*/ 36640 h 2538970"/>
                <a:gd name="connsiteX380" fmla="*/ 1835421 w 2485572"/>
                <a:gd name="connsiteY380" fmla="*/ 42037 h 2538970"/>
                <a:gd name="connsiteX381" fmla="*/ 1891659 w 2485572"/>
                <a:gd name="connsiteY381" fmla="*/ 61635 h 2538970"/>
                <a:gd name="connsiteX382" fmla="*/ 1897340 w 2485572"/>
                <a:gd name="connsiteY382" fmla="*/ 64475 h 2538970"/>
                <a:gd name="connsiteX383" fmla="*/ 1899896 w 2485572"/>
                <a:gd name="connsiteY383" fmla="*/ 67316 h 2538970"/>
                <a:gd name="connsiteX384" fmla="*/ 1944774 w 2485572"/>
                <a:gd name="connsiteY384" fmla="*/ 123270 h 2538970"/>
                <a:gd name="connsiteX385" fmla="*/ 1947614 w 2485572"/>
                <a:gd name="connsiteY385" fmla="*/ 128951 h 2538970"/>
                <a:gd name="connsiteX386" fmla="*/ 1950454 w 2485572"/>
                <a:gd name="connsiteY386" fmla="*/ 131791 h 2538970"/>
                <a:gd name="connsiteX387" fmla="*/ 1956135 w 2485572"/>
                <a:gd name="connsiteY387" fmla="*/ 140312 h 2538970"/>
                <a:gd name="connsiteX388" fmla="*/ 1958975 w 2485572"/>
                <a:gd name="connsiteY388" fmla="*/ 145709 h 2538970"/>
                <a:gd name="connsiteX389" fmla="*/ 1961532 w 2485572"/>
                <a:gd name="connsiteY389" fmla="*/ 154230 h 2538970"/>
                <a:gd name="connsiteX390" fmla="*/ 1998172 w 2485572"/>
                <a:gd name="connsiteY390" fmla="*/ 204788 h 2538970"/>
                <a:gd name="connsiteX391" fmla="*/ 2003569 w 2485572"/>
                <a:gd name="connsiteY391" fmla="*/ 207344 h 2538970"/>
                <a:gd name="connsiteX392" fmla="*/ 2009249 w 2485572"/>
                <a:gd name="connsiteY392" fmla="*/ 210184 h 2538970"/>
                <a:gd name="connsiteX393" fmla="*/ 2017770 w 2485572"/>
                <a:gd name="connsiteY393" fmla="*/ 210184 h 2538970"/>
                <a:gd name="connsiteX394" fmla="*/ 2026007 w 2485572"/>
                <a:gd name="connsiteY394" fmla="*/ 213025 h 2538970"/>
                <a:gd name="connsiteX395" fmla="*/ 2037368 w 2485572"/>
                <a:gd name="connsiteY395" fmla="*/ 215865 h 2538970"/>
                <a:gd name="connsiteX396" fmla="*/ 2099003 w 2485572"/>
                <a:gd name="connsiteY396" fmla="*/ 221546 h 2538970"/>
                <a:gd name="connsiteX397" fmla="*/ 2104684 w 2485572"/>
                <a:gd name="connsiteY397" fmla="*/ 224386 h 2538970"/>
                <a:gd name="connsiteX398" fmla="*/ 2112921 w 2485572"/>
                <a:gd name="connsiteY398" fmla="*/ 224386 h 2538970"/>
                <a:gd name="connsiteX399" fmla="*/ 2124283 w 2485572"/>
                <a:gd name="connsiteY399" fmla="*/ 229783 h 2538970"/>
                <a:gd name="connsiteX400" fmla="*/ 2177397 w 2485572"/>
                <a:gd name="connsiteY400" fmla="*/ 229783 h 2538970"/>
                <a:gd name="connsiteX401" fmla="*/ 2185918 w 2485572"/>
                <a:gd name="connsiteY401" fmla="*/ 232623 h 2538970"/>
                <a:gd name="connsiteX402" fmla="*/ 2213753 w 2485572"/>
                <a:gd name="connsiteY402" fmla="*/ 226942 h 2538970"/>
                <a:gd name="connsiteX403" fmla="*/ 2219434 w 2485572"/>
                <a:gd name="connsiteY403" fmla="*/ 224386 h 2538970"/>
                <a:gd name="connsiteX404" fmla="*/ 2241872 w 2485572"/>
                <a:gd name="connsiteY404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8228 w 2485572"/>
                <a:gd name="connsiteY70" fmla="*/ 2396102 h 2538970"/>
                <a:gd name="connsiteX71" fmla="*/ 2258630 w 2485572"/>
                <a:gd name="connsiteY71" fmla="*/ 2429618 h 2538970"/>
                <a:gd name="connsiteX72" fmla="*/ 2255790 w 2485572"/>
                <a:gd name="connsiteY72" fmla="*/ 2435298 h 2538970"/>
                <a:gd name="connsiteX73" fmla="*/ 2253233 w 2485572"/>
                <a:gd name="connsiteY73" fmla="*/ 2463418 h 2538970"/>
                <a:gd name="connsiteX74" fmla="*/ 2258630 w 2485572"/>
                <a:gd name="connsiteY74" fmla="*/ 2483016 h 2538970"/>
                <a:gd name="connsiteX75" fmla="*/ 2258630 w 2485572"/>
                <a:gd name="connsiteY75" fmla="*/ 2488413 h 2538970"/>
                <a:gd name="connsiteX76" fmla="*/ 2239032 w 2485572"/>
                <a:gd name="connsiteY76" fmla="*/ 2513691 h 2538970"/>
                <a:gd name="connsiteX77" fmla="*/ 2236191 w 2485572"/>
                <a:gd name="connsiteY77" fmla="*/ 2522213 h 2538970"/>
                <a:gd name="connsiteX78" fmla="*/ 2225114 w 2485572"/>
                <a:gd name="connsiteY78" fmla="*/ 2538970 h 2538970"/>
                <a:gd name="connsiteX79" fmla="*/ 2216593 w 2485572"/>
                <a:gd name="connsiteY79" fmla="*/ 2538970 h 2538970"/>
                <a:gd name="connsiteX80" fmla="*/ 2191314 w 2485572"/>
                <a:gd name="connsiteY80" fmla="*/ 2530449 h 2538970"/>
                <a:gd name="connsiteX81" fmla="*/ 2185918 w 2485572"/>
                <a:gd name="connsiteY81" fmla="*/ 2525053 h 2538970"/>
                <a:gd name="connsiteX82" fmla="*/ 2174556 w 2485572"/>
                <a:gd name="connsiteY82" fmla="*/ 2502614 h 2538970"/>
                <a:gd name="connsiteX83" fmla="*/ 2154958 w 2485572"/>
                <a:gd name="connsiteY83" fmla="*/ 2480175 h 2538970"/>
                <a:gd name="connsiteX84" fmla="*/ 2154958 w 2485572"/>
                <a:gd name="connsiteY84" fmla="*/ 2471655 h 2538970"/>
                <a:gd name="connsiteX85" fmla="*/ 2152118 w 2485572"/>
                <a:gd name="connsiteY85" fmla="*/ 2452056 h 2538970"/>
                <a:gd name="connsiteX86" fmla="*/ 2143881 w 2485572"/>
                <a:gd name="connsiteY86" fmla="*/ 2418540 h 2538970"/>
                <a:gd name="connsiteX87" fmla="*/ 2143881 w 2485572"/>
                <a:gd name="connsiteY87" fmla="*/ 2415700 h 2538970"/>
                <a:gd name="connsiteX88" fmla="*/ 2138200 w 2485572"/>
                <a:gd name="connsiteY88" fmla="*/ 2396102 h 2538970"/>
                <a:gd name="connsiteX89" fmla="*/ 2135360 w 2485572"/>
                <a:gd name="connsiteY89" fmla="*/ 2393261 h 2538970"/>
                <a:gd name="connsiteX90" fmla="*/ 2129679 w 2485572"/>
                <a:gd name="connsiteY90" fmla="*/ 2390421 h 2538970"/>
                <a:gd name="connsiteX91" fmla="*/ 2099003 w 2485572"/>
                <a:gd name="connsiteY91" fmla="*/ 2387581 h 2538970"/>
                <a:gd name="connsiteX92" fmla="*/ 2087642 w 2485572"/>
                <a:gd name="connsiteY92" fmla="*/ 2384740 h 2538970"/>
                <a:gd name="connsiteX93" fmla="*/ 2070884 w 2485572"/>
                <a:gd name="connsiteY93" fmla="*/ 2376504 h 2538970"/>
                <a:gd name="connsiteX94" fmla="*/ 2068044 w 2485572"/>
                <a:gd name="connsiteY94" fmla="*/ 2370823 h 2538970"/>
                <a:gd name="connsiteX95" fmla="*/ 2051286 w 2485572"/>
                <a:gd name="connsiteY95" fmla="*/ 2354065 h 2538970"/>
                <a:gd name="connsiteX96" fmla="*/ 2048446 w 2485572"/>
                <a:gd name="connsiteY96" fmla="*/ 2348384 h 2538970"/>
                <a:gd name="connsiteX97" fmla="*/ 2043049 w 2485572"/>
                <a:gd name="connsiteY97" fmla="*/ 2325946 h 2538970"/>
                <a:gd name="connsiteX98" fmla="*/ 2014930 w 2485572"/>
                <a:gd name="connsiteY98" fmla="*/ 2300667 h 2538970"/>
                <a:gd name="connsiteX99" fmla="*/ 1986810 w 2485572"/>
                <a:gd name="connsiteY99" fmla="*/ 2300667 h 2538970"/>
                <a:gd name="connsiteX100" fmla="*/ 1956135 w 2485572"/>
                <a:gd name="connsiteY100" fmla="*/ 2303507 h 2538970"/>
                <a:gd name="connsiteX101" fmla="*/ 1950454 w 2485572"/>
                <a:gd name="connsiteY101" fmla="*/ 2300667 h 2538970"/>
                <a:gd name="connsiteX102" fmla="*/ 1928016 w 2485572"/>
                <a:gd name="connsiteY102" fmla="*/ 2278512 h 2538970"/>
                <a:gd name="connsiteX103" fmla="*/ 1925175 w 2485572"/>
                <a:gd name="connsiteY103" fmla="*/ 2272832 h 2538970"/>
                <a:gd name="connsiteX104" fmla="*/ 1885979 w 2485572"/>
                <a:gd name="connsiteY104" fmla="*/ 2261470 h 2538970"/>
                <a:gd name="connsiteX105" fmla="*/ 1872061 w 2485572"/>
                <a:gd name="connsiteY105" fmla="*/ 2222273 h 2538970"/>
                <a:gd name="connsiteX106" fmla="*/ 1869221 w 2485572"/>
                <a:gd name="connsiteY106" fmla="*/ 2194438 h 2538970"/>
                <a:gd name="connsiteX107" fmla="*/ 1869221 w 2485572"/>
                <a:gd name="connsiteY107" fmla="*/ 2185917 h 2538970"/>
                <a:gd name="connsiteX108" fmla="*/ 1863540 w 2485572"/>
                <a:gd name="connsiteY108" fmla="*/ 2163479 h 2538970"/>
                <a:gd name="connsiteX109" fmla="*/ 1860700 w 2485572"/>
                <a:gd name="connsiteY109" fmla="*/ 2154958 h 2538970"/>
                <a:gd name="connsiteX110" fmla="*/ 1855303 w 2485572"/>
                <a:gd name="connsiteY110" fmla="*/ 2152402 h 2538970"/>
                <a:gd name="connsiteX111" fmla="*/ 1813266 w 2485572"/>
                <a:gd name="connsiteY111" fmla="*/ 2166319 h 2538970"/>
                <a:gd name="connsiteX112" fmla="*/ 1810426 w 2485572"/>
                <a:gd name="connsiteY112" fmla="*/ 2177397 h 2538970"/>
                <a:gd name="connsiteX113" fmla="*/ 1818663 w 2485572"/>
                <a:gd name="connsiteY113" fmla="*/ 2194438 h 2538970"/>
                <a:gd name="connsiteX114" fmla="*/ 1818663 w 2485572"/>
                <a:gd name="connsiteY114" fmla="*/ 2211196 h 2538970"/>
                <a:gd name="connsiteX115" fmla="*/ 1813266 w 2485572"/>
                <a:gd name="connsiteY115" fmla="*/ 2214037 h 2538970"/>
                <a:gd name="connsiteX116" fmla="*/ 1776626 w 2485572"/>
                <a:gd name="connsiteY116" fmla="*/ 2208356 h 2538970"/>
                <a:gd name="connsiteX117" fmla="*/ 1771230 w 2485572"/>
                <a:gd name="connsiteY117" fmla="*/ 2205516 h 2538970"/>
                <a:gd name="connsiteX118" fmla="*/ 1762708 w 2485572"/>
                <a:gd name="connsiteY118" fmla="*/ 2202676 h 2538970"/>
                <a:gd name="connsiteX119" fmla="*/ 1748791 w 2485572"/>
                <a:gd name="connsiteY119" fmla="*/ 2202676 h 2538970"/>
                <a:gd name="connsiteX120" fmla="*/ 1740270 w 2485572"/>
                <a:gd name="connsiteY120" fmla="*/ 2194438 h 2538970"/>
                <a:gd name="connsiteX121" fmla="*/ 1731749 w 2485572"/>
                <a:gd name="connsiteY121" fmla="*/ 2188758 h 2538970"/>
                <a:gd name="connsiteX122" fmla="*/ 1723512 w 2485572"/>
                <a:gd name="connsiteY122" fmla="*/ 2174556 h 2538970"/>
                <a:gd name="connsiteX123" fmla="*/ 1703914 w 2485572"/>
                <a:gd name="connsiteY123" fmla="*/ 2169159 h 2538970"/>
                <a:gd name="connsiteX124" fmla="*/ 1698233 w 2485572"/>
                <a:gd name="connsiteY124" fmla="*/ 2166319 h 2538970"/>
                <a:gd name="connsiteX125" fmla="*/ 1692552 w 2485572"/>
                <a:gd name="connsiteY125" fmla="*/ 2163479 h 2538970"/>
                <a:gd name="connsiteX126" fmla="*/ 1656196 w 2485572"/>
                <a:gd name="connsiteY126" fmla="*/ 2160638 h 2538970"/>
                <a:gd name="connsiteX127" fmla="*/ 1647675 w 2485572"/>
                <a:gd name="connsiteY127" fmla="*/ 2163479 h 2538970"/>
                <a:gd name="connsiteX128" fmla="*/ 1605638 w 2485572"/>
                <a:gd name="connsiteY128" fmla="*/ 2169159 h 2538970"/>
                <a:gd name="connsiteX129" fmla="*/ 1600242 w 2485572"/>
                <a:gd name="connsiteY129" fmla="*/ 2169159 h 2538970"/>
                <a:gd name="connsiteX130" fmla="*/ 1566442 w 2485572"/>
                <a:gd name="connsiteY130" fmla="*/ 2146721 h 2538970"/>
                <a:gd name="connsiteX131" fmla="*/ 1563601 w 2485572"/>
                <a:gd name="connsiteY131" fmla="*/ 2143881 h 2538970"/>
                <a:gd name="connsiteX132" fmla="*/ 1561045 w 2485572"/>
                <a:gd name="connsiteY132" fmla="*/ 2141040 h 2538970"/>
                <a:gd name="connsiteX133" fmla="*/ 1541447 w 2485572"/>
                <a:gd name="connsiteY133" fmla="*/ 2112921 h 2538970"/>
                <a:gd name="connsiteX134" fmla="*/ 1535766 w 2485572"/>
                <a:gd name="connsiteY134" fmla="*/ 2107524 h 2538970"/>
                <a:gd name="connsiteX135" fmla="*/ 1501966 w 2485572"/>
                <a:gd name="connsiteY135" fmla="*/ 2090482 h 2538970"/>
                <a:gd name="connsiteX136" fmla="*/ 1496570 w 2485572"/>
                <a:gd name="connsiteY136" fmla="*/ 2087926 h 2538970"/>
                <a:gd name="connsiteX137" fmla="*/ 1493729 w 2485572"/>
                <a:gd name="connsiteY137" fmla="*/ 2085086 h 2538970"/>
                <a:gd name="connsiteX138" fmla="*/ 1488049 w 2485572"/>
                <a:gd name="connsiteY138" fmla="*/ 2082245 h 2538970"/>
                <a:gd name="connsiteX139" fmla="*/ 1426413 w 2485572"/>
                <a:gd name="connsiteY139" fmla="*/ 2059807 h 2538970"/>
                <a:gd name="connsiteX140" fmla="*/ 1364778 w 2485572"/>
                <a:gd name="connsiteY140" fmla="*/ 2056966 h 2538970"/>
                <a:gd name="connsiteX141" fmla="*/ 1336659 w 2485572"/>
                <a:gd name="connsiteY141" fmla="*/ 2048445 h 2538970"/>
                <a:gd name="connsiteX142" fmla="*/ 1311380 w 2485572"/>
                <a:gd name="connsiteY142" fmla="*/ 2034528 h 2538970"/>
                <a:gd name="connsiteX143" fmla="*/ 1305983 w 2485572"/>
                <a:gd name="connsiteY143" fmla="*/ 2031688 h 2538970"/>
                <a:gd name="connsiteX144" fmla="*/ 1303143 w 2485572"/>
                <a:gd name="connsiteY144" fmla="*/ 2026291 h 2538970"/>
                <a:gd name="connsiteX145" fmla="*/ 1300303 w 2485572"/>
                <a:gd name="connsiteY145" fmla="*/ 2023451 h 2538970"/>
                <a:gd name="connsiteX146" fmla="*/ 1266787 w 2485572"/>
                <a:gd name="connsiteY146" fmla="*/ 2006409 h 2538970"/>
                <a:gd name="connsiteX147" fmla="*/ 1255426 w 2485572"/>
                <a:gd name="connsiteY147" fmla="*/ 2006409 h 2538970"/>
                <a:gd name="connsiteX148" fmla="*/ 1238668 w 2485572"/>
                <a:gd name="connsiteY148" fmla="*/ 2001012 h 2538970"/>
                <a:gd name="connsiteX149" fmla="*/ 1232987 w 2485572"/>
                <a:gd name="connsiteY149" fmla="*/ 2001012 h 2538970"/>
                <a:gd name="connsiteX150" fmla="*/ 1216229 w 2485572"/>
                <a:gd name="connsiteY150" fmla="*/ 1995331 h 2538970"/>
                <a:gd name="connsiteX151" fmla="*/ 1213389 w 2485572"/>
                <a:gd name="connsiteY151" fmla="*/ 1992491 h 2538970"/>
                <a:gd name="connsiteX152" fmla="*/ 1185554 w 2485572"/>
                <a:gd name="connsiteY152" fmla="*/ 1984254 h 2538970"/>
                <a:gd name="connsiteX153" fmla="*/ 1179873 w 2485572"/>
                <a:gd name="connsiteY153" fmla="*/ 1984254 h 2538970"/>
                <a:gd name="connsiteX154" fmla="*/ 1157434 w 2485572"/>
                <a:gd name="connsiteY154" fmla="*/ 1981414 h 2538970"/>
                <a:gd name="connsiteX155" fmla="*/ 1109717 w 2485572"/>
                <a:gd name="connsiteY155" fmla="*/ 1947614 h 2538970"/>
                <a:gd name="connsiteX156" fmla="*/ 1098639 w 2485572"/>
                <a:gd name="connsiteY156" fmla="*/ 1944774 h 2538970"/>
                <a:gd name="connsiteX157" fmla="*/ 1067680 w 2485572"/>
                <a:gd name="connsiteY157" fmla="*/ 1919779 h 2538970"/>
                <a:gd name="connsiteX158" fmla="*/ 1056603 w 2485572"/>
                <a:gd name="connsiteY158" fmla="*/ 1888819 h 2538970"/>
                <a:gd name="connsiteX159" fmla="*/ 1053762 w 2485572"/>
                <a:gd name="connsiteY159" fmla="*/ 1880298 h 2538970"/>
                <a:gd name="connsiteX160" fmla="*/ 1022803 w 2485572"/>
                <a:gd name="connsiteY160" fmla="*/ 1860700 h 2538970"/>
                <a:gd name="connsiteX161" fmla="*/ 1019962 w 2485572"/>
                <a:gd name="connsiteY161" fmla="*/ 1858143 h 2538970"/>
                <a:gd name="connsiteX162" fmla="*/ 1006045 w 2485572"/>
                <a:gd name="connsiteY162" fmla="*/ 1824343 h 2538970"/>
                <a:gd name="connsiteX163" fmla="*/ 1006045 w 2485572"/>
                <a:gd name="connsiteY163" fmla="*/ 1813266 h 2538970"/>
                <a:gd name="connsiteX164" fmla="*/ 1011725 w 2485572"/>
                <a:gd name="connsiteY164" fmla="*/ 1793668 h 2538970"/>
                <a:gd name="connsiteX165" fmla="*/ 1019962 w 2485572"/>
                <a:gd name="connsiteY165" fmla="*/ 1768389 h 2538970"/>
                <a:gd name="connsiteX166" fmla="*/ 1025643 w 2485572"/>
                <a:gd name="connsiteY166" fmla="*/ 1737429 h 2538970"/>
                <a:gd name="connsiteX167" fmla="*/ 1025643 w 2485572"/>
                <a:gd name="connsiteY167" fmla="*/ 1723512 h 2538970"/>
                <a:gd name="connsiteX168" fmla="*/ 1019962 w 2485572"/>
                <a:gd name="connsiteY168" fmla="*/ 1720671 h 2538970"/>
                <a:gd name="connsiteX169" fmla="*/ 1014566 w 2485572"/>
                <a:gd name="connsiteY169" fmla="*/ 1712435 h 2538970"/>
                <a:gd name="connsiteX170" fmla="*/ 1011725 w 2485572"/>
                <a:gd name="connsiteY170" fmla="*/ 1709594 h 2538970"/>
                <a:gd name="connsiteX171" fmla="*/ 983606 w 2485572"/>
                <a:gd name="connsiteY171" fmla="*/ 1692552 h 2538970"/>
                <a:gd name="connsiteX172" fmla="*/ 977925 w 2485572"/>
                <a:gd name="connsiteY172" fmla="*/ 1692552 h 2538970"/>
                <a:gd name="connsiteX173" fmla="*/ 950090 w 2485572"/>
                <a:gd name="connsiteY173" fmla="*/ 1653356 h 2538970"/>
                <a:gd name="connsiteX174" fmla="*/ 950090 w 2485572"/>
                <a:gd name="connsiteY174" fmla="*/ 1639438 h 2538970"/>
                <a:gd name="connsiteX175" fmla="*/ 952931 w 2485572"/>
                <a:gd name="connsiteY175" fmla="*/ 1636598 h 2538970"/>
                <a:gd name="connsiteX176" fmla="*/ 975369 w 2485572"/>
                <a:gd name="connsiteY176" fmla="*/ 1597401 h 2538970"/>
                <a:gd name="connsiteX177" fmla="*/ 980766 w 2485572"/>
                <a:gd name="connsiteY177" fmla="*/ 1591721 h 2538970"/>
                <a:gd name="connsiteX178" fmla="*/ 1017406 w 2485572"/>
                <a:gd name="connsiteY178" fmla="*/ 1561045 h 2538970"/>
                <a:gd name="connsiteX179" fmla="*/ 1022803 w 2485572"/>
                <a:gd name="connsiteY179" fmla="*/ 1558205 h 2538970"/>
                <a:gd name="connsiteX180" fmla="*/ 1025643 w 2485572"/>
                <a:gd name="connsiteY180" fmla="*/ 1555364 h 2538970"/>
                <a:gd name="connsiteX181" fmla="*/ 1031324 w 2485572"/>
                <a:gd name="connsiteY181" fmla="*/ 1549684 h 2538970"/>
                <a:gd name="connsiteX182" fmla="*/ 1293866 w 2485572"/>
                <a:gd name="connsiteY182" fmla="*/ 1680648 h 2538970"/>
                <a:gd name="connsiteX183" fmla="*/ 1455791 w 2485572"/>
                <a:gd name="connsiteY183" fmla="*/ 1685410 h 2538970"/>
                <a:gd name="connsiteX184" fmla="*/ 1289417 w 2485572"/>
                <a:gd name="connsiteY184" fmla="*/ 1536685 h 2538970"/>
                <a:gd name="connsiteX185" fmla="*/ 1061999 w 2485572"/>
                <a:gd name="connsiteY185" fmla="*/ 1465610 h 2538970"/>
                <a:gd name="connsiteX186" fmla="*/ 1061999 w 2485572"/>
                <a:gd name="connsiteY186" fmla="*/ 1429254 h 2538970"/>
                <a:gd name="connsiteX187" fmla="*/ 1048082 w 2485572"/>
                <a:gd name="connsiteY187" fmla="*/ 1403975 h 2538970"/>
                <a:gd name="connsiteX188" fmla="*/ 1022803 w 2485572"/>
                <a:gd name="connsiteY188" fmla="*/ 1387217 h 2538970"/>
                <a:gd name="connsiteX189" fmla="*/ 1011725 w 2485572"/>
                <a:gd name="connsiteY189" fmla="*/ 1381536 h 2538970"/>
                <a:gd name="connsiteX190" fmla="*/ 1000364 w 2485572"/>
                <a:gd name="connsiteY190" fmla="*/ 1381536 h 2538970"/>
                <a:gd name="connsiteX191" fmla="*/ 961167 w 2485572"/>
                <a:gd name="connsiteY191" fmla="*/ 1376140 h 2538970"/>
                <a:gd name="connsiteX192" fmla="*/ 924811 w 2485572"/>
                <a:gd name="connsiteY192" fmla="*/ 1367618 h 2538970"/>
                <a:gd name="connsiteX193" fmla="*/ 919131 w 2485572"/>
                <a:gd name="connsiteY193" fmla="*/ 1367618 h 2538970"/>
                <a:gd name="connsiteX194" fmla="*/ 913450 w 2485572"/>
                <a:gd name="connsiteY194" fmla="*/ 1364778 h 2538970"/>
                <a:gd name="connsiteX195" fmla="*/ 908053 w 2485572"/>
                <a:gd name="connsiteY195" fmla="*/ 1364778 h 2538970"/>
                <a:gd name="connsiteX196" fmla="*/ 877094 w 2485572"/>
                <a:gd name="connsiteY196" fmla="*/ 1381536 h 2538970"/>
                <a:gd name="connsiteX197" fmla="*/ 868857 w 2485572"/>
                <a:gd name="connsiteY197" fmla="*/ 1390057 h 2538970"/>
                <a:gd name="connsiteX198" fmla="*/ 835057 w 2485572"/>
                <a:gd name="connsiteY198" fmla="*/ 1434934 h 2538970"/>
                <a:gd name="connsiteX199" fmla="*/ 832217 w 2485572"/>
                <a:gd name="connsiteY199" fmla="*/ 1440331 h 2538970"/>
                <a:gd name="connsiteX200" fmla="*/ 832217 w 2485572"/>
                <a:gd name="connsiteY200" fmla="*/ 1446012 h 2538970"/>
                <a:gd name="connsiteX201" fmla="*/ 767741 w 2485572"/>
                <a:gd name="connsiteY201" fmla="*/ 1513327 h 2538970"/>
                <a:gd name="connsiteX202" fmla="*/ 711787 w 2485572"/>
                <a:gd name="connsiteY202" fmla="*/ 1535766 h 2538970"/>
                <a:gd name="connsiteX203" fmla="*/ 686508 w 2485572"/>
                <a:gd name="connsiteY203" fmla="*/ 1541447 h 2538970"/>
                <a:gd name="connsiteX204" fmla="*/ 661513 w 2485572"/>
                <a:gd name="connsiteY204" fmla="*/ 1549684 h 2538970"/>
                <a:gd name="connsiteX205" fmla="*/ 658672 w 2485572"/>
                <a:gd name="connsiteY205" fmla="*/ 1552524 h 2538970"/>
                <a:gd name="connsiteX206" fmla="*/ 652992 w 2485572"/>
                <a:gd name="connsiteY206" fmla="*/ 1555364 h 2538970"/>
                <a:gd name="connsiteX207" fmla="*/ 624873 w 2485572"/>
                <a:gd name="connsiteY207" fmla="*/ 1561045 h 2538970"/>
                <a:gd name="connsiteX208" fmla="*/ 619476 w 2485572"/>
                <a:gd name="connsiteY208" fmla="*/ 1558205 h 2538970"/>
                <a:gd name="connsiteX209" fmla="*/ 616636 w 2485572"/>
                <a:gd name="connsiteY209" fmla="*/ 1555364 h 2538970"/>
                <a:gd name="connsiteX210" fmla="*/ 597037 w 2485572"/>
                <a:gd name="connsiteY210" fmla="*/ 1532926 h 2538970"/>
                <a:gd name="connsiteX211" fmla="*/ 594197 w 2485572"/>
                <a:gd name="connsiteY211" fmla="*/ 1521848 h 2538970"/>
                <a:gd name="connsiteX212" fmla="*/ 591357 w 2485572"/>
                <a:gd name="connsiteY212" fmla="*/ 1519008 h 2538970"/>
                <a:gd name="connsiteX213" fmla="*/ 566078 w 2485572"/>
                <a:gd name="connsiteY213" fmla="*/ 1482368 h 2538970"/>
                <a:gd name="connsiteX214" fmla="*/ 560397 w 2485572"/>
                <a:gd name="connsiteY214" fmla="*/ 1471291 h 2538970"/>
                <a:gd name="connsiteX215" fmla="*/ 555000 w 2485572"/>
                <a:gd name="connsiteY215" fmla="*/ 1465610 h 2538970"/>
                <a:gd name="connsiteX216" fmla="*/ 498762 w 2485572"/>
                <a:gd name="connsiteY216" fmla="*/ 1432094 h 2538970"/>
                <a:gd name="connsiteX217" fmla="*/ 490525 w 2485572"/>
                <a:gd name="connsiteY217" fmla="*/ 1429254 h 2538970"/>
                <a:gd name="connsiteX218" fmla="*/ 487685 w 2485572"/>
                <a:gd name="connsiteY218" fmla="*/ 1429254 h 2538970"/>
                <a:gd name="connsiteX219" fmla="*/ 462406 w 2485572"/>
                <a:gd name="connsiteY219" fmla="*/ 1426413 h 2538970"/>
                <a:gd name="connsiteX220" fmla="*/ 400770 w 2485572"/>
                <a:gd name="connsiteY220" fmla="*/ 1426413 h 2538970"/>
                <a:gd name="connsiteX221" fmla="*/ 392250 w 2485572"/>
                <a:gd name="connsiteY221" fmla="*/ 1423573 h 2538970"/>
                <a:gd name="connsiteX222" fmla="*/ 384013 w 2485572"/>
                <a:gd name="connsiteY222" fmla="*/ 1420733 h 2538970"/>
                <a:gd name="connsiteX223" fmla="*/ 375492 w 2485572"/>
                <a:gd name="connsiteY223" fmla="*/ 1420733 h 2538970"/>
                <a:gd name="connsiteX224" fmla="*/ 319537 w 2485572"/>
                <a:gd name="connsiteY224" fmla="*/ 1409655 h 2538970"/>
                <a:gd name="connsiteX225" fmla="*/ 313856 w 2485572"/>
                <a:gd name="connsiteY225" fmla="*/ 1406815 h 2538970"/>
                <a:gd name="connsiteX226" fmla="*/ 308176 w 2485572"/>
                <a:gd name="connsiteY226" fmla="*/ 1406815 h 2538970"/>
                <a:gd name="connsiteX227" fmla="*/ 297098 w 2485572"/>
                <a:gd name="connsiteY227" fmla="*/ 1401134 h 2538970"/>
                <a:gd name="connsiteX228" fmla="*/ 221546 w 2485572"/>
                <a:gd name="connsiteY228" fmla="*/ 1392898 h 2538970"/>
                <a:gd name="connsiteX229" fmla="*/ 213025 w 2485572"/>
                <a:gd name="connsiteY229" fmla="*/ 1392898 h 2538970"/>
                <a:gd name="connsiteX230" fmla="*/ 204504 w 2485572"/>
                <a:gd name="connsiteY230" fmla="*/ 1395738 h 2538970"/>
                <a:gd name="connsiteX231" fmla="*/ 154230 w 2485572"/>
                <a:gd name="connsiteY231" fmla="*/ 1406815 h 2538970"/>
                <a:gd name="connsiteX232" fmla="*/ 148549 w 2485572"/>
                <a:gd name="connsiteY232" fmla="*/ 1403975 h 2538970"/>
                <a:gd name="connsiteX233" fmla="*/ 137472 w 2485572"/>
                <a:gd name="connsiteY233" fmla="*/ 1398294 h 2538970"/>
                <a:gd name="connsiteX234" fmla="*/ 131791 w 2485572"/>
                <a:gd name="connsiteY234" fmla="*/ 1398294 h 2538970"/>
                <a:gd name="connsiteX235" fmla="*/ 67316 w 2485572"/>
                <a:gd name="connsiteY235" fmla="*/ 1418177 h 2538970"/>
                <a:gd name="connsiteX236" fmla="*/ 58795 w 2485572"/>
                <a:gd name="connsiteY236" fmla="*/ 1420733 h 2538970"/>
                <a:gd name="connsiteX237" fmla="*/ 50558 w 2485572"/>
                <a:gd name="connsiteY237" fmla="*/ 1423573 h 2538970"/>
                <a:gd name="connsiteX238" fmla="*/ 42037 w 2485572"/>
                <a:gd name="connsiteY238" fmla="*/ 1423573 h 2538970"/>
                <a:gd name="connsiteX239" fmla="*/ 5681 w 2485572"/>
                <a:gd name="connsiteY239" fmla="*/ 1432094 h 2538970"/>
                <a:gd name="connsiteX240" fmla="*/ 2840 w 2485572"/>
                <a:gd name="connsiteY240" fmla="*/ 1403975 h 2538970"/>
                <a:gd name="connsiteX241" fmla="*/ 0 w 2485572"/>
                <a:gd name="connsiteY241" fmla="*/ 1395738 h 2538970"/>
                <a:gd name="connsiteX242" fmla="*/ 5681 w 2485572"/>
                <a:gd name="connsiteY242" fmla="*/ 1373299 h 2538970"/>
                <a:gd name="connsiteX243" fmla="*/ 5681 w 2485572"/>
                <a:gd name="connsiteY243" fmla="*/ 1361938 h 2538970"/>
                <a:gd name="connsiteX244" fmla="*/ 11361 w 2485572"/>
                <a:gd name="connsiteY244" fmla="*/ 1345180 h 2538970"/>
                <a:gd name="connsiteX245" fmla="*/ 42037 w 2485572"/>
                <a:gd name="connsiteY245" fmla="*/ 1305983 h 2538970"/>
                <a:gd name="connsiteX246" fmla="*/ 47718 w 2485572"/>
                <a:gd name="connsiteY246" fmla="*/ 1294622 h 2538970"/>
                <a:gd name="connsiteX247" fmla="*/ 39197 w 2485572"/>
                <a:gd name="connsiteY247" fmla="*/ 1275024 h 2538970"/>
                <a:gd name="connsiteX248" fmla="*/ 33516 w 2485572"/>
                <a:gd name="connsiteY248" fmla="*/ 1269627 h 2538970"/>
                <a:gd name="connsiteX249" fmla="*/ 33516 w 2485572"/>
                <a:gd name="connsiteY249" fmla="*/ 1244348 h 2538970"/>
                <a:gd name="connsiteX250" fmla="*/ 64475 w 2485572"/>
                <a:gd name="connsiteY250" fmla="*/ 1213389 h 2538970"/>
                <a:gd name="connsiteX251" fmla="*/ 81233 w 2485572"/>
                <a:gd name="connsiteY251" fmla="*/ 1199471 h 2538970"/>
                <a:gd name="connsiteX252" fmla="*/ 86914 w 2485572"/>
                <a:gd name="connsiteY252" fmla="*/ 1190950 h 2538970"/>
                <a:gd name="connsiteX253" fmla="*/ 97991 w 2485572"/>
                <a:gd name="connsiteY253" fmla="*/ 1160275 h 2538970"/>
                <a:gd name="connsiteX254" fmla="*/ 95435 w 2485572"/>
                <a:gd name="connsiteY254" fmla="*/ 1151753 h 2538970"/>
                <a:gd name="connsiteX255" fmla="*/ 95435 w 2485572"/>
                <a:gd name="connsiteY255" fmla="*/ 1121078 h 2538970"/>
                <a:gd name="connsiteX256" fmla="*/ 100832 w 2485572"/>
                <a:gd name="connsiteY256" fmla="*/ 1112557 h 2538970"/>
                <a:gd name="connsiteX257" fmla="*/ 103672 w 2485572"/>
                <a:gd name="connsiteY257" fmla="*/ 1106876 h 2538970"/>
                <a:gd name="connsiteX258" fmla="*/ 154230 w 2485572"/>
                <a:gd name="connsiteY258" fmla="*/ 1070520 h 2538970"/>
                <a:gd name="connsiteX259" fmla="*/ 176668 w 2485572"/>
                <a:gd name="connsiteY259" fmla="*/ 1045241 h 2538970"/>
                <a:gd name="connsiteX260" fmla="*/ 176668 w 2485572"/>
                <a:gd name="connsiteY260" fmla="*/ 1037004 h 2538970"/>
                <a:gd name="connsiteX261" fmla="*/ 173828 w 2485572"/>
                <a:gd name="connsiteY261" fmla="*/ 1028483 h 2538970"/>
                <a:gd name="connsiteX262" fmla="*/ 157070 w 2485572"/>
                <a:gd name="connsiteY262" fmla="*/ 1008885 h 2538970"/>
                <a:gd name="connsiteX263" fmla="*/ 154230 w 2485572"/>
                <a:gd name="connsiteY263" fmla="*/ 1000648 h 2538970"/>
                <a:gd name="connsiteX264" fmla="*/ 157070 w 2485572"/>
                <a:gd name="connsiteY264" fmla="*/ 964008 h 2538970"/>
                <a:gd name="connsiteX265" fmla="*/ 154230 w 2485572"/>
                <a:gd name="connsiteY265" fmla="*/ 955771 h 2538970"/>
                <a:gd name="connsiteX266" fmla="*/ 126111 w 2485572"/>
                <a:gd name="connsiteY266" fmla="*/ 930492 h 2538970"/>
                <a:gd name="connsiteX267" fmla="*/ 112193 w 2485572"/>
                <a:gd name="connsiteY267" fmla="*/ 927652 h 2538970"/>
                <a:gd name="connsiteX268" fmla="*/ 109353 w 2485572"/>
                <a:gd name="connsiteY268" fmla="*/ 921971 h 2538970"/>
                <a:gd name="connsiteX269" fmla="*/ 109353 w 2485572"/>
                <a:gd name="connsiteY269" fmla="*/ 908053 h 2538970"/>
                <a:gd name="connsiteX270" fmla="*/ 117590 w 2485572"/>
                <a:gd name="connsiteY270" fmla="*/ 891295 h 2538970"/>
                <a:gd name="connsiteX271" fmla="*/ 123270 w 2485572"/>
                <a:gd name="connsiteY271" fmla="*/ 885615 h 2538970"/>
                <a:gd name="connsiteX272" fmla="*/ 148549 w 2485572"/>
                <a:gd name="connsiteY272" fmla="*/ 866016 h 2538970"/>
                <a:gd name="connsiteX273" fmla="*/ 128951 w 2485572"/>
                <a:gd name="connsiteY273" fmla="*/ 840738 h 2538970"/>
                <a:gd name="connsiteX274" fmla="*/ 126111 w 2485572"/>
                <a:gd name="connsiteY274" fmla="*/ 821139 h 2538970"/>
                <a:gd name="connsiteX275" fmla="*/ 140028 w 2485572"/>
                <a:gd name="connsiteY275" fmla="*/ 812618 h 2538970"/>
                <a:gd name="connsiteX276" fmla="*/ 142869 w 2485572"/>
                <a:gd name="connsiteY276" fmla="*/ 790464 h 2538970"/>
                <a:gd name="connsiteX277" fmla="*/ 154230 w 2485572"/>
                <a:gd name="connsiteY277" fmla="*/ 773422 h 2538970"/>
                <a:gd name="connsiteX278" fmla="*/ 157070 w 2485572"/>
                <a:gd name="connsiteY278" fmla="*/ 762344 h 2538970"/>
                <a:gd name="connsiteX279" fmla="*/ 157070 w 2485572"/>
                <a:gd name="connsiteY279" fmla="*/ 753824 h 2538970"/>
                <a:gd name="connsiteX280" fmla="*/ 145709 w 2485572"/>
                <a:gd name="connsiteY280" fmla="*/ 731385 h 2538970"/>
                <a:gd name="connsiteX281" fmla="*/ 145709 w 2485572"/>
                <a:gd name="connsiteY281" fmla="*/ 723148 h 2538970"/>
                <a:gd name="connsiteX282" fmla="*/ 159627 w 2485572"/>
                <a:gd name="connsiteY282" fmla="*/ 714627 h 2538970"/>
                <a:gd name="connsiteX283" fmla="*/ 204504 w 2485572"/>
                <a:gd name="connsiteY283" fmla="*/ 708946 h 2538970"/>
                <a:gd name="connsiteX284" fmla="*/ 232623 w 2485572"/>
                <a:gd name="connsiteY284" fmla="*/ 678271 h 2538970"/>
                <a:gd name="connsiteX285" fmla="*/ 232623 w 2485572"/>
                <a:gd name="connsiteY285" fmla="*/ 666909 h 2538970"/>
                <a:gd name="connsiteX286" fmla="*/ 215865 w 2485572"/>
                <a:gd name="connsiteY286" fmla="*/ 644755 h 2538970"/>
                <a:gd name="connsiteX287" fmla="*/ 218705 w 2485572"/>
                <a:gd name="connsiteY287" fmla="*/ 613795 h 2538970"/>
                <a:gd name="connsiteX288" fmla="*/ 241144 w 2485572"/>
                <a:gd name="connsiteY288" fmla="*/ 582836 h 2538970"/>
                <a:gd name="connsiteX289" fmla="*/ 252221 w 2485572"/>
                <a:gd name="connsiteY289" fmla="*/ 571758 h 2538970"/>
                <a:gd name="connsiteX290" fmla="*/ 285737 w 2485572"/>
                <a:gd name="connsiteY290" fmla="*/ 524041 h 2538970"/>
                <a:gd name="connsiteX291" fmla="*/ 291418 w 2485572"/>
                <a:gd name="connsiteY291" fmla="*/ 518644 h 2538970"/>
                <a:gd name="connsiteX292" fmla="*/ 322377 w 2485572"/>
                <a:gd name="connsiteY292" fmla="*/ 518644 h 2538970"/>
                <a:gd name="connsiteX293" fmla="*/ 333455 w 2485572"/>
                <a:gd name="connsiteY293" fmla="*/ 510123 h 2538970"/>
                <a:gd name="connsiteX294" fmla="*/ 341976 w 2485572"/>
                <a:gd name="connsiteY294" fmla="*/ 482004 h 2538970"/>
                <a:gd name="connsiteX295" fmla="*/ 347372 w 2485572"/>
                <a:gd name="connsiteY295" fmla="*/ 476607 h 2538970"/>
                <a:gd name="connsiteX296" fmla="*/ 386853 w 2485572"/>
                <a:gd name="connsiteY296" fmla="*/ 459565 h 2538970"/>
                <a:gd name="connsiteX297" fmla="*/ 389409 w 2485572"/>
                <a:gd name="connsiteY297" fmla="*/ 454169 h 2538970"/>
                <a:gd name="connsiteX298" fmla="*/ 400770 w 2485572"/>
                <a:gd name="connsiteY298" fmla="*/ 434570 h 2538970"/>
                <a:gd name="connsiteX299" fmla="*/ 414688 w 2485572"/>
                <a:gd name="connsiteY299" fmla="*/ 392534 h 2538970"/>
                <a:gd name="connsiteX300" fmla="*/ 428890 w 2485572"/>
                <a:gd name="connsiteY300" fmla="*/ 341976 h 2538970"/>
                <a:gd name="connsiteX301" fmla="*/ 434286 w 2485572"/>
                <a:gd name="connsiteY301" fmla="*/ 255062 h 2538970"/>
                <a:gd name="connsiteX302" fmla="*/ 437127 w 2485572"/>
                <a:gd name="connsiteY302" fmla="*/ 252221 h 2538970"/>
                <a:gd name="connsiteX303" fmla="*/ 448488 w 2485572"/>
                <a:gd name="connsiteY303" fmla="*/ 235463 h 2538970"/>
                <a:gd name="connsiteX304" fmla="*/ 468086 w 2485572"/>
                <a:gd name="connsiteY304" fmla="*/ 221546 h 2538970"/>
                <a:gd name="connsiteX305" fmla="*/ 501602 w 2485572"/>
                <a:gd name="connsiteY305" fmla="*/ 215865 h 2538970"/>
                <a:gd name="connsiteX306" fmla="*/ 512964 w 2485572"/>
                <a:gd name="connsiteY306" fmla="*/ 213025 h 2538970"/>
                <a:gd name="connsiteX307" fmla="*/ 555000 w 2485572"/>
                <a:gd name="connsiteY307" fmla="*/ 187746 h 2538970"/>
                <a:gd name="connsiteX308" fmla="*/ 557557 w 2485572"/>
                <a:gd name="connsiteY308" fmla="*/ 182349 h 2538970"/>
                <a:gd name="connsiteX309" fmla="*/ 602434 w 2485572"/>
                <a:gd name="connsiteY309" fmla="*/ 131791 h 2538970"/>
                <a:gd name="connsiteX310" fmla="*/ 605274 w 2485572"/>
                <a:gd name="connsiteY310" fmla="*/ 123270 h 2538970"/>
                <a:gd name="connsiteX311" fmla="*/ 594197 w 2485572"/>
                <a:gd name="connsiteY311" fmla="*/ 70156 h 2538970"/>
                <a:gd name="connsiteX312" fmla="*/ 650151 w 2485572"/>
                <a:gd name="connsiteY312" fmla="*/ 92595 h 2538970"/>
                <a:gd name="connsiteX313" fmla="*/ 664069 w 2485572"/>
                <a:gd name="connsiteY313" fmla="*/ 92595 h 2538970"/>
                <a:gd name="connsiteX314" fmla="*/ 689348 w 2485572"/>
                <a:gd name="connsiteY314" fmla="*/ 98275 h 2538970"/>
                <a:gd name="connsiteX315" fmla="*/ 723148 w 2485572"/>
                <a:gd name="connsiteY315" fmla="*/ 89754 h 2538970"/>
                <a:gd name="connsiteX316" fmla="*/ 725704 w 2485572"/>
                <a:gd name="connsiteY316" fmla="*/ 92595 h 2538970"/>
                <a:gd name="connsiteX317" fmla="*/ 731385 w 2485572"/>
                <a:gd name="connsiteY317" fmla="*/ 92595 h 2538970"/>
                <a:gd name="connsiteX318" fmla="*/ 737065 w 2485572"/>
                <a:gd name="connsiteY318" fmla="*/ 95435 h 2538970"/>
                <a:gd name="connsiteX319" fmla="*/ 742746 w 2485572"/>
                <a:gd name="connsiteY319" fmla="*/ 95435 h 2538970"/>
                <a:gd name="connsiteX320" fmla="*/ 779102 w 2485572"/>
                <a:gd name="connsiteY320" fmla="*/ 75837 h 2538970"/>
                <a:gd name="connsiteX321" fmla="*/ 818299 w 2485572"/>
                <a:gd name="connsiteY321" fmla="*/ 39197 h 2538970"/>
                <a:gd name="connsiteX322" fmla="*/ 823980 w 2485572"/>
                <a:gd name="connsiteY322" fmla="*/ 33800 h 2538970"/>
                <a:gd name="connsiteX323" fmla="*/ 851815 w 2485572"/>
                <a:gd name="connsiteY323" fmla="*/ 19598 h 2538970"/>
                <a:gd name="connsiteX324" fmla="*/ 854655 w 2485572"/>
                <a:gd name="connsiteY324" fmla="*/ 14202 h 2538970"/>
                <a:gd name="connsiteX325" fmla="*/ 888455 w 2485572"/>
                <a:gd name="connsiteY325" fmla="*/ 8521 h 2538970"/>
                <a:gd name="connsiteX326" fmla="*/ 893852 w 2485572"/>
                <a:gd name="connsiteY326" fmla="*/ 11361 h 2538970"/>
                <a:gd name="connsiteX327" fmla="*/ 933332 w 2485572"/>
                <a:gd name="connsiteY327" fmla="*/ 36640 h 2538970"/>
                <a:gd name="connsiteX328" fmla="*/ 938729 w 2485572"/>
                <a:gd name="connsiteY328" fmla="*/ 42037 h 2538970"/>
                <a:gd name="connsiteX329" fmla="*/ 969689 w 2485572"/>
                <a:gd name="connsiteY329" fmla="*/ 61635 h 2538970"/>
                <a:gd name="connsiteX330" fmla="*/ 972529 w 2485572"/>
                <a:gd name="connsiteY330" fmla="*/ 64475 h 2538970"/>
                <a:gd name="connsiteX331" fmla="*/ 977925 w 2485572"/>
                <a:gd name="connsiteY331" fmla="*/ 67316 h 2538970"/>
                <a:gd name="connsiteX332" fmla="*/ 1011725 w 2485572"/>
                <a:gd name="connsiteY332" fmla="*/ 67316 h 2538970"/>
                <a:gd name="connsiteX333" fmla="*/ 1031324 w 2485572"/>
                <a:gd name="connsiteY333" fmla="*/ 64475 h 2538970"/>
                <a:gd name="connsiteX334" fmla="*/ 1042401 w 2485572"/>
                <a:gd name="connsiteY334" fmla="*/ 64475 h 2538970"/>
                <a:gd name="connsiteX335" fmla="*/ 1104036 w 2485572"/>
                <a:gd name="connsiteY335" fmla="*/ 70156 h 2538970"/>
                <a:gd name="connsiteX336" fmla="*/ 1109717 w 2485572"/>
                <a:gd name="connsiteY336" fmla="*/ 75837 h 2538970"/>
                <a:gd name="connsiteX337" fmla="*/ 1118238 w 2485572"/>
                <a:gd name="connsiteY337" fmla="*/ 81233 h 2538970"/>
                <a:gd name="connsiteX338" fmla="*/ 1121078 w 2485572"/>
                <a:gd name="connsiteY338" fmla="*/ 84074 h 2538970"/>
                <a:gd name="connsiteX339" fmla="*/ 1143517 w 2485572"/>
                <a:gd name="connsiteY339" fmla="*/ 95435 h 2538970"/>
                <a:gd name="connsiteX340" fmla="*/ 1151754 w 2485572"/>
                <a:gd name="connsiteY340" fmla="*/ 100832 h 2538970"/>
                <a:gd name="connsiteX341" fmla="*/ 1171352 w 2485572"/>
                <a:gd name="connsiteY341" fmla="*/ 100832 h 2538970"/>
                <a:gd name="connsiteX342" fmla="*/ 1174192 w 2485572"/>
                <a:gd name="connsiteY342" fmla="*/ 98275 h 2538970"/>
                <a:gd name="connsiteX343" fmla="*/ 1188110 w 2485572"/>
                <a:gd name="connsiteY343" fmla="*/ 89754 h 2538970"/>
                <a:gd name="connsiteX344" fmla="*/ 1193791 w 2485572"/>
                <a:gd name="connsiteY344" fmla="*/ 84074 h 2538970"/>
                <a:gd name="connsiteX345" fmla="*/ 1238668 w 2485572"/>
                <a:gd name="connsiteY345" fmla="*/ 75837 h 2538970"/>
                <a:gd name="connsiteX346" fmla="*/ 1244348 w 2485572"/>
                <a:gd name="connsiteY346" fmla="*/ 78677 h 2538970"/>
                <a:gd name="connsiteX347" fmla="*/ 1272184 w 2485572"/>
                <a:gd name="connsiteY347" fmla="*/ 75837 h 2538970"/>
                <a:gd name="connsiteX348" fmla="*/ 1280705 w 2485572"/>
                <a:gd name="connsiteY348" fmla="*/ 72996 h 2538970"/>
                <a:gd name="connsiteX349" fmla="*/ 1286385 w 2485572"/>
                <a:gd name="connsiteY349" fmla="*/ 72996 h 2538970"/>
                <a:gd name="connsiteX350" fmla="*/ 1348020 w 2485572"/>
                <a:gd name="connsiteY350" fmla="*/ 50558 h 2538970"/>
                <a:gd name="connsiteX351" fmla="*/ 1350861 w 2485572"/>
                <a:gd name="connsiteY351" fmla="*/ 50558 h 2538970"/>
                <a:gd name="connsiteX352" fmla="*/ 1392898 w 2485572"/>
                <a:gd name="connsiteY352" fmla="*/ 39197 h 2538970"/>
                <a:gd name="connsiteX353" fmla="*/ 1406815 w 2485572"/>
                <a:gd name="connsiteY353" fmla="*/ 39197 h 2538970"/>
                <a:gd name="connsiteX354" fmla="*/ 1459929 w 2485572"/>
                <a:gd name="connsiteY354" fmla="*/ 36640 h 2538970"/>
                <a:gd name="connsiteX355" fmla="*/ 1468450 w 2485572"/>
                <a:gd name="connsiteY355" fmla="*/ 36640 h 2538970"/>
                <a:gd name="connsiteX356" fmla="*/ 1474131 w 2485572"/>
                <a:gd name="connsiteY356" fmla="*/ 33800 h 2538970"/>
                <a:gd name="connsiteX357" fmla="*/ 1479528 w 2485572"/>
                <a:gd name="connsiteY357" fmla="*/ 30960 h 2538970"/>
                <a:gd name="connsiteX358" fmla="*/ 1485208 w 2485572"/>
                <a:gd name="connsiteY358" fmla="*/ 30960 h 2538970"/>
                <a:gd name="connsiteX359" fmla="*/ 1544003 w 2485572"/>
                <a:gd name="connsiteY359" fmla="*/ 16758 h 2538970"/>
                <a:gd name="connsiteX360" fmla="*/ 1549684 w 2485572"/>
                <a:gd name="connsiteY360" fmla="*/ 14202 h 2538970"/>
                <a:gd name="connsiteX361" fmla="*/ 1555364 w 2485572"/>
                <a:gd name="connsiteY361" fmla="*/ 14202 h 2538970"/>
                <a:gd name="connsiteX362" fmla="*/ 1563601 w 2485572"/>
                <a:gd name="connsiteY362" fmla="*/ 11361 h 2538970"/>
                <a:gd name="connsiteX363" fmla="*/ 1614159 w 2485572"/>
                <a:gd name="connsiteY363" fmla="*/ 22439 h 2538970"/>
                <a:gd name="connsiteX364" fmla="*/ 1619840 w 2485572"/>
                <a:gd name="connsiteY364" fmla="*/ 19598 h 2538970"/>
                <a:gd name="connsiteX365" fmla="*/ 1630917 w 2485572"/>
                <a:gd name="connsiteY365" fmla="*/ 16758 h 2538970"/>
                <a:gd name="connsiteX366" fmla="*/ 1645119 w 2485572"/>
                <a:gd name="connsiteY366" fmla="*/ 8521 h 2538970"/>
                <a:gd name="connsiteX367" fmla="*/ 1653356 w 2485572"/>
                <a:gd name="connsiteY367" fmla="*/ 5681 h 2538970"/>
                <a:gd name="connsiteX368" fmla="*/ 1689712 w 2485572"/>
                <a:gd name="connsiteY368" fmla="*/ 0 h 2538970"/>
                <a:gd name="connsiteX369" fmla="*/ 1698233 w 2485572"/>
                <a:gd name="connsiteY369" fmla="*/ 11361 h 2538970"/>
                <a:gd name="connsiteX370" fmla="*/ 1703914 w 2485572"/>
                <a:gd name="connsiteY370" fmla="*/ 14202 h 2538970"/>
                <a:gd name="connsiteX371" fmla="*/ 1709310 w 2485572"/>
                <a:gd name="connsiteY371" fmla="*/ 16758 h 2538970"/>
                <a:gd name="connsiteX372" fmla="*/ 1717831 w 2485572"/>
                <a:gd name="connsiteY372" fmla="*/ 16758 h 2538970"/>
                <a:gd name="connsiteX373" fmla="*/ 1757028 w 2485572"/>
                <a:gd name="connsiteY373" fmla="*/ 22439 h 2538970"/>
                <a:gd name="connsiteX374" fmla="*/ 1762708 w 2485572"/>
                <a:gd name="connsiteY374" fmla="*/ 25279 h 2538970"/>
                <a:gd name="connsiteX375" fmla="*/ 1768389 w 2485572"/>
                <a:gd name="connsiteY375" fmla="*/ 25279 h 2538970"/>
                <a:gd name="connsiteX376" fmla="*/ 1787987 w 2485572"/>
                <a:gd name="connsiteY376" fmla="*/ 33800 h 2538970"/>
                <a:gd name="connsiteX377" fmla="*/ 1793384 w 2485572"/>
                <a:gd name="connsiteY377" fmla="*/ 33800 h 2538970"/>
                <a:gd name="connsiteX378" fmla="*/ 1801905 w 2485572"/>
                <a:gd name="connsiteY378" fmla="*/ 36640 h 2538970"/>
                <a:gd name="connsiteX379" fmla="*/ 1835421 w 2485572"/>
                <a:gd name="connsiteY379" fmla="*/ 42037 h 2538970"/>
                <a:gd name="connsiteX380" fmla="*/ 1891659 w 2485572"/>
                <a:gd name="connsiteY380" fmla="*/ 61635 h 2538970"/>
                <a:gd name="connsiteX381" fmla="*/ 1897340 w 2485572"/>
                <a:gd name="connsiteY381" fmla="*/ 64475 h 2538970"/>
                <a:gd name="connsiteX382" fmla="*/ 1899896 w 2485572"/>
                <a:gd name="connsiteY382" fmla="*/ 67316 h 2538970"/>
                <a:gd name="connsiteX383" fmla="*/ 1944774 w 2485572"/>
                <a:gd name="connsiteY383" fmla="*/ 123270 h 2538970"/>
                <a:gd name="connsiteX384" fmla="*/ 1947614 w 2485572"/>
                <a:gd name="connsiteY384" fmla="*/ 128951 h 2538970"/>
                <a:gd name="connsiteX385" fmla="*/ 1950454 w 2485572"/>
                <a:gd name="connsiteY385" fmla="*/ 131791 h 2538970"/>
                <a:gd name="connsiteX386" fmla="*/ 1956135 w 2485572"/>
                <a:gd name="connsiteY386" fmla="*/ 140312 h 2538970"/>
                <a:gd name="connsiteX387" fmla="*/ 1958975 w 2485572"/>
                <a:gd name="connsiteY387" fmla="*/ 145709 h 2538970"/>
                <a:gd name="connsiteX388" fmla="*/ 1961532 w 2485572"/>
                <a:gd name="connsiteY388" fmla="*/ 154230 h 2538970"/>
                <a:gd name="connsiteX389" fmla="*/ 1998172 w 2485572"/>
                <a:gd name="connsiteY389" fmla="*/ 204788 h 2538970"/>
                <a:gd name="connsiteX390" fmla="*/ 2003569 w 2485572"/>
                <a:gd name="connsiteY390" fmla="*/ 207344 h 2538970"/>
                <a:gd name="connsiteX391" fmla="*/ 2009249 w 2485572"/>
                <a:gd name="connsiteY391" fmla="*/ 210184 h 2538970"/>
                <a:gd name="connsiteX392" fmla="*/ 2017770 w 2485572"/>
                <a:gd name="connsiteY392" fmla="*/ 210184 h 2538970"/>
                <a:gd name="connsiteX393" fmla="*/ 2026007 w 2485572"/>
                <a:gd name="connsiteY393" fmla="*/ 213025 h 2538970"/>
                <a:gd name="connsiteX394" fmla="*/ 2037368 w 2485572"/>
                <a:gd name="connsiteY394" fmla="*/ 215865 h 2538970"/>
                <a:gd name="connsiteX395" fmla="*/ 2099003 w 2485572"/>
                <a:gd name="connsiteY395" fmla="*/ 221546 h 2538970"/>
                <a:gd name="connsiteX396" fmla="*/ 2104684 w 2485572"/>
                <a:gd name="connsiteY396" fmla="*/ 224386 h 2538970"/>
                <a:gd name="connsiteX397" fmla="*/ 2112921 w 2485572"/>
                <a:gd name="connsiteY397" fmla="*/ 224386 h 2538970"/>
                <a:gd name="connsiteX398" fmla="*/ 2124283 w 2485572"/>
                <a:gd name="connsiteY398" fmla="*/ 229783 h 2538970"/>
                <a:gd name="connsiteX399" fmla="*/ 2177397 w 2485572"/>
                <a:gd name="connsiteY399" fmla="*/ 229783 h 2538970"/>
                <a:gd name="connsiteX400" fmla="*/ 2185918 w 2485572"/>
                <a:gd name="connsiteY400" fmla="*/ 232623 h 2538970"/>
                <a:gd name="connsiteX401" fmla="*/ 2213753 w 2485572"/>
                <a:gd name="connsiteY401" fmla="*/ 226942 h 2538970"/>
                <a:gd name="connsiteX402" fmla="*/ 2219434 w 2485572"/>
                <a:gd name="connsiteY402" fmla="*/ 224386 h 2538970"/>
                <a:gd name="connsiteX403" fmla="*/ 2241872 w 2485572"/>
                <a:gd name="connsiteY403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29618 h 2538970"/>
                <a:gd name="connsiteX71" fmla="*/ 2255790 w 2485572"/>
                <a:gd name="connsiteY71" fmla="*/ 2435298 h 2538970"/>
                <a:gd name="connsiteX72" fmla="*/ 2253233 w 2485572"/>
                <a:gd name="connsiteY72" fmla="*/ 2463418 h 2538970"/>
                <a:gd name="connsiteX73" fmla="*/ 2258630 w 2485572"/>
                <a:gd name="connsiteY73" fmla="*/ 2483016 h 2538970"/>
                <a:gd name="connsiteX74" fmla="*/ 2258630 w 2485572"/>
                <a:gd name="connsiteY74" fmla="*/ 2488413 h 2538970"/>
                <a:gd name="connsiteX75" fmla="*/ 2239032 w 2485572"/>
                <a:gd name="connsiteY75" fmla="*/ 2513691 h 2538970"/>
                <a:gd name="connsiteX76" fmla="*/ 2236191 w 2485572"/>
                <a:gd name="connsiteY76" fmla="*/ 2522213 h 2538970"/>
                <a:gd name="connsiteX77" fmla="*/ 2225114 w 2485572"/>
                <a:gd name="connsiteY77" fmla="*/ 2538970 h 2538970"/>
                <a:gd name="connsiteX78" fmla="*/ 2216593 w 2485572"/>
                <a:gd name="connsiteY78" fmla="*/ 2538970 h 2538970"/>
                <a:gd name="connsiteX79" fmla="*/ 2191314 w 2485572"/>
                <a:gd name="connsiteY79" fmla="*/ 2530449 h 2538970"/>
                <a:gd name="connsiteX80" fmla="*/ 2185918 w 2485572"/>
                <a:gd name="connsiteY80" fmla="*/ 2525053 h 2538970"/>
                <a:gd name="connsiteX81" fmla="*/ 2174556 w 2485572"/>
                <a:gd name="connsiteY81" fmla="*/ 2502614 h 2538970"/>
                <a:gd name="connsiteX82" fmla="*/ 2154958 w 2485572"/>
                <a:gd name="connsiteY82" fmla="*/ 2480175 h 2538970"/>
                <a:gd name="connsiteX83" fmla="*/ 2154958 w 2485572"/>
                <a:gd name="connsiteY83" fmla="*/ 2471655 h 2538970"/>
                <a:gd name="connsiteX84" fmla="*/ 2152118 w 2485572"/>
                <a:gd name="connsiteY84" fmla="*/ 2452056 h 2538970"/>
                <a:gd name="connsiteX85" fmla="*/ 2143881 w 2485572"/>
                <a:gd name="connsiteY85" fmla="*/ 2418540 h 2538970"/>
                <a:gd name="connsiteX86" fmla="*/ 2143881 w 2485572"/>
                <a:gd name="connsiteY86" fmla="*/ 2415700 h 2538970"/>
                <a:gd name="connsiteX87" fmla="*/ 2138200 w 2485572"/>
                <a:gd name="connsiteY87" fmla="*/ 2396102 h 2538970"/>
                <a:gd name="connsiteX88" fmla="*/ 2135360 w 2485572"/>
                <a:gd name="connsiteY88" fmla="*/ 2393261 h 2538970"/>
                <a:gd name="connsiteX89" fmla="*/ 2129679 w 2485572"/>
                <a:gd name="connsiteY89" fmla="*/ 2390421 h 2538970"/>
                <a:gd name="connsiteX90" fmla="*/ 2099003 w 2485572"/>
                <a:gd name="connsiteY90" fmla="*/ 2387581 h 2538970"/>
                <a:gd name="connsiteX91" fmla="*/ 2087642 w 2485572"/>
                <a:gd name="connsiteY91" fmla="*/ 2384740 h 2538970"/>
                <a:gd name="connsiteX92" fmla="*/ 2070884 w 2485572"/>
                <a:gd name="connsiteY92" fmla="*/ 2376504 h 2538970"/>
                <a:gd name="connsiteX93" fmla="*/ 2068044 w 2485572"/>
                <a:gd name="connsiteY93" fmla="*/ 2370823 h 2538970"/>
                <a:gd name="connsiteX94" fmla="*/ 2051286 w 2485572"/>
                <a:gd name="connsiteY94" fmla="*/ 2354065 h 2538970"/>
                <a:gd name="connsiteX95" fmla="*/ 2048446 w 2485572"/>
                <a:gd name="connsiteY95" fmla="*/ 2348384 h 2538970"/>
                <a:gd name="connsiteX96" fmla="*/ 2043049 w 2485572"/>
                <a:gd name="connsiteY96" fmla="*/ 2325946 h 2538970"/>
                <a:gd name="connsiteX97" fmla="*/ 2014930 w 2485572"/>
                <a:gd name="connsiteY97" fmla="*/ 2300667 h 2538970"/>
                <a:gd name="connsiteX98" fmla="*/ 1986810 w 2485572"/>
                <a:gd name="connsiteY98" fmla="*/ 2300667 h 2538970"/>
                <a:gd name="connsiteX99" fmla="*/ 1956135 w 2485572"/>
                <a:gd name="connsiteY99" fmla="*/ 2303507 h 2538970"/>
                <a:gd name="connsiteX100" fmla="*/ 1950454 w 2485572"/>
                <a:gd name="connsiteY100" fmla="*/ 2300667 h 2538970"/>
                <a:gd name="connsiteX101" fmla="*/ 1928016 w 2485572"/>
                <a:gd name="connsiteY101" fmla="*/ 2278512 h 2538970"/>
                <a:gd name="connsiteX102" fmla="*/ 1925175 w 2485572"/>
                <a:gd name="connsiteY102" fmla="*/ 2272832 h 2538970"/>
                <a:gd name="connsiteX103" fmla="*/ 1885979 w 2485572"/>
                <a:gd name="connsiteY103" fmla="*/ 2261470 h 2538970"/>
                <a:gd name="connsiteX104" fmla="*/ 1872061 w 2485572"/>
                <a:gd name="connsiteY104" fmla="*/ 2222273 h 2538970"/>
                <a:gd name="connsiteX105" fmla="*/ 1869221 w 2485572"/>
                <a:gd name="connsiteY105" fmla="*/ 2194438 h 2538970"/>
                <a:gd name="connsiteX106" fmla="*/ 1869221 w 2485572"/>
                <a:gd name="connsiteY106" fmla="*/ 2185917 h 2538970"/>
                <a:gd name="connsiteX107" fmla="*/ 1863540 w 2485572"/>
                <a:gd name="connsiteY107" fmla="*/ 2163479 h 2538970"/>
                <a:gd name="connsiteX108" fmla="*/ 1860700 w 2485572"/>
                <a:gd name="connsiteY108" fmla="*/ 2154958 h 2538970"/>
                <a:gd name="connsiteX109" fmla="*/ 1855303 w 2485572"/>
                <a:gd name="connsiteY109" fmla="*/ 2152402 h 2538970"/>
                <a:gd name="connsiteX110" fmla="*/ 1813266 w 2485572"/>
                <a:gd name="connsiteY110" fmla="*/ 2166319 h 2538970"/>
                <a:gd name="connsiteX111" fmla="*/ 1810426 w 2485572"/>
                <a:gd name="connsiteY111" fmla="*/ 2177397 h 2538970"/>
                <a:gd name="connsiteX112" fmla="*/ 1818663 w 2485572"/>
                <a:gd name="connsiteY112" fmla="*/ 2194438 h 2538970"/>
                <a:gd name="connsiteX113" fmla="*/ 1818663 w 2485572"/>
                <a:gd name="connsiteY113" fmla="*/ 2211196 h 2538970"/>
                <a:gd name="connsiteX114" fmla="*/ 1813266 w 2485572"/>
                <a:gd name="connsiteY114" fmla="*/ 2214037 h 2538970"/>
                <a:gd name="connsiteX115" fmla="*/ 1776626 w 2485572"/>
                <a:gd name="connsiteY115" fmla="*/ 2208356 h 2538970"/>
                <a:gd name="connsiteX116" fmla="*/ 1771230 w 2485572"/>
                <a:gd name="connsiteY116" fmla="*/ 2205516 h 2538970"/>
                <a:gd name="connsiteX117" fmla="*/ 1762708 w 2485572"/>
                <a:gd name="connsiteY117" fmla="*/ 2202676 h 2538970"/>
                <a:gd name="connsiteX118" fmla="*/ 1748791 w 2485572"/>
                <a:gd name="connsiteY118" fmla="*/ 2202676 h 2538970"/>
                <a:gd name="connsiteX119" fmla="*/ 1740270 w 2485572"/>
                <a:gd name="connsiteY119" fmla="*/ 2194438 h 2538970"/>
                <a:gd name="connsiteX120" fmla="*/ 1731749 w 2485572"/>
                <a:gd name="connsiteY120" fmla="*/ 2188758 h 2538970"/>
                <a:gd name="connsiteX121" fmla="*/ 1723512 w 2485572"/>
                <a:gd name="connsiteY121" fmla="*/ 2174556 h 2538970"/>
                <a:gd name="connsiteX122" fmla="*/ 1703914 w 2485572"/>
                <a:gd name="connsiteY122" fmla="*/ 2169159 h 2538970"/>
                <a:gd name="connsiteX123" fmla="*/ 1698233 w 2485572"/>
                <a:gd name="connsiteY123" fmla="*/ 2166319 h 2538970"/>
                <a:gd name="connsiteX124" fmla="*/ 1692552 w 2485572"/>
                <a:gd name="connsiteY124" fmla="*/ 2163479 h 2538970"/>
                <a:gd name="connsiteX125" fmla="*/ 1656196 w 2485572"/>
                <a:gd name="connsiteY125" fmla="*/ 2160638 h 2538970"/>
                <a:gd name="connsiteX126" fmla="*/ 1647675 w 2485572"/>
                <a:gd name="connsiteY126" fmla="*/ 2163479 h 2538970"/>
                <a:gd name="connsiteX127" fmla="*/ 1605638 w 2485572"/>
                <a:gd name="connsiteY127" fmla="*/ 2169159 h 2538970"/>
                <a:gd name="connsiteX128" fmla="*/ 1600242 w 2485572"/>
                <a:gd name="connsiteY128" fmla="*/ 2169159 h 2538970"/>
                <a:gd name="connsiteX129" fmla="*/ 1566442 w 2485572"/>
                <a:gd name="connsiteY129" fmla="*/ 2146721 h 2538970"/>
                <a:gd name="connsiteX130" fmla="*/ 1563601 w 2485572"/>
                <a:gd name="connsiteY130" fmla="*/ 2143881 h 2538970"/>
                <a:gd name="connsiteX131" fmla="*/ 1561045 w 2485572"/>
                <a:gd name="connsiteY131" fmla="*/ 2141040 h 2538970"/>
                <a:gd name="connsiteX132" fmla="*/ 1541447 w 2485572"/>
                <a:gd name="connsiteY132" fmla="*/ 2112921 h 2538970"/>
                <a:gd name="connsiteX133" fmla="*/ 1535766 w 2485572"/>
                <a:gd name="connsiteY133" fmla="*/ 2107524 h 2538970"/>
                <a:gd name="connsiteX134" fmla="*/ 1501966 w 2485572"/>
                <a:gd name="connsiteY134" fmla="*/ 2090482 h 2538970"/>
                <a:gd name="connsiteX135" fmla="*/ 1496570 w 2485572"/>
                <a:gd name="connsiteY135" fmla="*/ 2087926 h 2538970"/>
                <a:gd name="connsiteX136" fmla="*/ 1493729 w 2485572"/>
                <a:gd name="connsiteY136" fmla="*/ 2085086 h 2538970"/>
                <a:gd name="connsiteX137" fmla="*/ 1488049 w 2485572"/>
                <a:gd name="connsiteY137" fmla="*/ 2082245 h 2538970"/>
                <a:gd name="connsiteX138" fmla="*/ 1426413 w 2485572"/>
                <a:gd name="connsiteY138" fmla="*/ 2059807 h 2538970"/>
                <a:gd name="connsiteX139" fmla="*/ 1364778 w 2485572"/>
                <a:gd name="connsiteY139" fmla="*/ 2056966 h 2538970"/>
                <a:gd name="connsiteX140" fmla="*/ 1336659 w 2485572"/>
                <a:gd name="connsiteY140" fmla="*/ 2048445 h 2538970"/>
                <a:gd name="connsiteX141" fmla="*/ 1311380 w 2485572"/>
                <a:gd name="connsiteY141" fmla="*/ 2034528 h 2538970"/>
                <a:gd name="connsiteX142" fmla="*/ 1305983 w 2485572"/>
                <a:gd name="connsiteY142" fmla="*/ 2031688 h 2538970"/>
                <a:gd name="connsiteX143" fmla="*/ 1303143 w 2485572"/>
                <a:gd name="connsiteY143" fmla="*/ 2026291 h 2538970"/>
                <a:gd name="connsiteX144" fmla="*/ 1300303 w 2485572"/>
                <a:gd name="connsiteY144" fmla="*/ 2023451 h 2538970"/>
                <a:gd name="connsiteX145" fmla="*/ 1266787 w 2485572"/>
                <a:gd name="connsiteY145" fmla="*/ 2006409 h 2538970"/>
                <a:gd name="connsiteX146" fmla="*/ 1255426 w 2485572"/>
                <a:gd name="connsiteY146" fmla="*/ 2006409 h 2538970"/>
                <a:gd name="connsiteX147" fmla="*/ 1238668 w 2485572"/>
                <a:gd name="connsiteY147" fmla="*/ 2001012 h 2538970"/>
                <a:gd name="connsiteX148" fmla="*/ 1232987 w 2485572"/>
                <a:gd name="connsiteY148" fmla="*/ 2001012 h 2538970"/>
                <a:gd name="connsiteX149" fmla="*/ 1216229 w 2485572"/>
                <a:gd name="connsiteY149" fmla="*/ 1995331 h 2538970"/>
                <a:gd name="connsiteX150" fmla="*/ 1213389 w 2485572"/>
                <a:gd name="connsiteY150" fmla="*/ 1992491 h 2538970"/>
                <a:gd name="connsiteX151" fmla="*/ 1185554 w 2485572"/>
                <a:gd name="connsiteY151" fmla="*/ 1984254 h 2538970"/>
                <a:gd name="connsiteX152" fmla="*/ 1179873 w 2485572"/>
                <a:gd name="connsiteY152" fmla="*/ 1984254 h 2538970"/>
                <a:gd name="connsiteX153" fmla="*/ 1157434 w 2485572"/>
                <a:gd name="connsiteY153" fmla="*/ 1981414 h 2538970"/>
                <a:gd name="connsiteX154" fmla="*/ 1109717 w 2485572"/>
                <a:gd name="connsiteY154" fmla="*/ 1947614 h 2538970"/>
                <a:gd name="connsiteX155" fmla="*/ 1098639 w 2485572"/>
                <a:gd name="connsiteY155" fmla="*/ 1944774 h 2538970"/>
                <a:gd name="connsiteX156" fmla="*/ 1067680 w 2485572"/>
                <a:gd name="connsiteY156" fmla="*/ 1919779 h 2538970"/>
                <a:gd name="connsiteX157" fmla="*/ 1056603 w 2485572"/>
                <a:gd name="connsiteY157" fmla="*/ 1888819 h 2538970"/>
                <a:gd name="connsiteX158" fmla="*/ 1053762 w 2485572"/>
                <a:gd name="connsiteY158" fmla="*/ 1880298 h 2538970"/>
                <a:gd name="connsiteX159" fmla="*/ 1022803 w 2485572"/>
                <a:gd name="connsiteY159" fmla="*/ 1860700 h 2538970"/>
                <a:gd name="connsiteX160" fmla="*/ 1019962 w 2485572"/>
                <a:gd name="connsiteY160" fmla="*/ 1858143 h 2538970"/>
                <a:gd name="connsiteX161" fmla="*/ 1006045 w 2485572"/>
                <a:gd name="connsiteY161" fmla="*/ 1824343 h 2538970"/>
                <a:gd name="connsiteX162" fmla="*/ 1006045 w 2485572"/>
                <a:gd name="connsiteY162" fmla="*/ 1813266 h 2538970"/>
                <a:gd name="connsiteX163" fmla="*/ 1011725 w 2485572"/>
                <a:gd name="connsiteY163" fmla="*/ 1793668 h 2538970"/>
                <a:gd name="connsiteX164" fmla="*/ 1019962 w 2485572"/>
                <a:gd name="connsiteY164" fmla="*/ 1768389 h 2538970"/>
                <a:gd name="connsiteX165" fmla="*/ 1025643 w 2485572"/>
                <a:gd name="connsiteY165" fmla="*/ 1737429 h 2538970"/>
                <a:gd name="connsiteX166" fmla="*/ 1025643 w 2485572"/>
                <a:gd name="connsiteY166" fmla="*/ 1723512 h 2538970"/>
                <a:gd name="connsiteX167" fmla="*/ 1019962 w 2485572"/>
                <a:gd name="connsiteY167" fmla="*/ 1720671 h 2538970"/>
                <a:gd name="connsiteX168" fmla="*/ 1014566 w 2485572"/>
                <a:gd name="connsiteY168" fmla="*/ 1712435 h 2538970"/>
                <a:gd name="connsiteX169" fmla="*/ 1011725 w 2485572"/>
                <a:gd name="connsiteY169" fmla="*/ 1709594 h 2538970"/>
                <a:gd name="connsiteX170" fmla="*/ 983606 w 2485572"/>
                <a:gd name="connsiteY170" fmla="*/ 1692552 h 2538970"/>
                <a:gd name="connsiteX171" fmla="*/ 977925 w 2485572"/>
                <a:gd name="connsiteY171" fmla="*/ 1692552 h 2538970"/>
                <a:gd name="connsiteX172" fmla="*/ 950090 w 2485572"/>
                <a:gd name="connsiteY172" fmla="*/ 1653356 h 2538970"/>
                <a:gd name="connsiteX173" fmla="*/ 950090 w 2485572"/>
                <a:gd name="connsiteY173" fmla="*/ 1639438 h 2538970"/>
                <a:gd name="connsiteX174" fmla="*/ 952931 w 2485572"/>
                <a:gd name="connsiteY174" fmla="*/ 1636598 h 2538970"/>
                <a:gd name="connsiteX175" fmla="*/ 975369 w 2485572"/>
                <a:gd name="connsiteY175" fmla="*/ 1597401 h 2538970"/>
                <a:gd name="connsiteX176" fmla="*/ 980766 w 2485572"/>
                <a:gd name="connsiteY176" fmla="*/ 1591721 h 2538970"/>
                <a:gd name="connsiteX177" fmla="*/ 1017406 w 2485572"/>
                <a:gd name="connsiteY177" fmla="*/ 1561045 h 2538970"/>
                <a:gd name="connsiteX178" fmla="*/ 1022803 w 2485572"/>
                <a:gd name="connsiteY178" fmla="*/ 1558205 h 2538970"/>
                <a:gd name="connsiteX179" fmla="*/ 1025643 w 2485572"/>
                <a:gd name="connsiteY179" fmla="*/ 1555364 h 2538970"/>
                <a:gd name="connsiteX180" fmla="*/ 1031324 w 2485572"/>
                <a:gd name="connsiteY180" fmla="*/ 1549684 h 2538970"/>
                <a:gd name="connsiteX181" fmla="*/ 1293866 w 2485572"/>
                <a:gd name="connsiteY181" fmla="*/ 1680648 h 2538970"/>
                <a:gd name="connsiteX182" fmla="*/ 1455791 w 2485572"/>
                <a:gd name="connsiteY182" fmla="*/ 1685410 h 2538970"/>
                <a:gd name="connsiteX183" fmla="*/ 1289417 w 2485572"/>
                <a:gd name="connsiteY183" fmla="*/ 1536685 h 2538970"/>
                <a:gd name="connsiteX184" fmla="*/ 1061999 w 2485572"/>
                <a:gd name="connsiteY184" fmla="*/ 1465610 h 2538970"/>
                <a:gd name="connsiteX185" fmla="*/ 1061999 w 2485572"/>
                <a:gd name="connsiteY185" fmla="*/ 1429254 h 2538970"/>
                <a:gd name="connsiteX186" fmla="*/ 1048082 w 2485572"/>
                <a:gd name="connsiteY186" fmla="*/ 1403975 h 2538970"/>
                <a:gd name="connsiteX187" fmla="*/ 1022803 w 2485572"/>
                <a:gd name="connsiteY187" fmla="*/ 1387217 h 2538970"/>
                <a:gd name="connsiteX188" fmla="*/ 1011725 w 2485572"/>
                <a:gd name="connsiteY188" fmla="*/ 1381536 h 2538970"/>
                <a:gd name="connsiteX189" fmla="*/ 1000364 w 2485572"/>
                <a:gd name="connsiteY189" fmla="*/ 1381536 h 2538970"/>
                <a:gd name="connsiteX190" fmla="*/ 961167 w 2485572"/>
                <a:gd name="connsiteY190" fmla="*/ 1376140 h 2538970"/>
                <a:gd name="connsiteX191" fmla="*/ 924811 w 2485572"/>
                <a:gd name="connsiteY191" fmla="*/ 1367618 h 2538970"/>
                <a:gd name="connsiteX192" fmla="*/ 919131 w 2485572"/>
                <a:gd name="connsiteY192" fmla="*/ 1367618 h 2538970"/>
                <a:gd name="connsiteX193" fmla="*/ 913450 w 2485572"/>
                <a:gd name="connsiteY193" fmla="*/ 1364778 h 2538970"/>
                <a:gd name="connsiteX194" fmla="*/ 908053 w 2485572"/>
                <a:gd name="connsiteY194" fmla="*/ 1364778 h 2538970"/>
                <a:gd name="connsiteX195" fmla="*/ 877094 w 2485572"/>
                <a:gd name="connsiteY195" fmla="*/ 1381536 h 2538970"/>
                <a:gd name="connsiteX196" fmla="*/ 868857 w 2485572"/>
                <a:gd name="connsiteY196" fmla="*/ 1390057 h 2538970"/>
                <a:gd name="connsiteX197" fmla="*/ 835057 w 2485572"/>
                <a:gd name="connsiteY197" fmla="*/ 1434934 h 2538970"/>
                <a:gd name="connsiteX198" fmla="*/ 832217 w 2485572"/>
                <a:gd name="connsiteY198" fmla="*/ 1440331 h 2538970"/>
                <a:gd name="connsiteX199" fmla="*/ 832217 w 2485572"/>
                <a:gd name="connsiteY199" fmla="*/ 1446012 h 2538970"/>
                <a:gd name="connsiteX200" fmla="*/ 767741 w 2485572"/>
                <a:gd name="connsiteY200" fmla="*/ 1513327 h 2538970"/>
                <a:gd name="connsiteX201" fmla="*/ 711787 w 2485572"/>
                <a:gd name="connsiteY201" fmla="*/ 1535766 h 2538970"/>
                <a:gd name="connsiteX202" fmla="*/ 686508 w 2485572"/>
                <a:gd name="connsiteY202" fmla="*/ 1541447 h 2538970"/>
                <a:gd name="connsiteX203" fmla="*/ 661513 w 2485572"/>
                <a:gd name="connsiteY203" fmla="*/ 1549684 h 2538970"/>
                <a:gd name="connsiteX204" fmla="*/ 658672 w 2485572"/>
                <a:gd name="connsiteY204" fmla="*/ 1552524 h 2538970"/>
                <a:gd name="connsiteX205" fmla="*/ 652992 w 2485572"/>
                <a:gd name="connsiteY205" fmla="*/ 1555364 h 2538970"/>
                <a:gd name="connsiteX206" fmla="*/ 624873 w 2485572"/>
                <a:gd name="connsiteY206" fmla="*/ 1561045 h 2538970"/>
                <a:gd name="connsiteX207" fmla="*/ 619476 w 2485572"/>
                <a:gd name="connsiteY207" fmla="*/ 1558205 h 2538970"/>
                <a:gd name="connsiteX208" fmla="*/ 616636 w 2485572"/>
                <a:gd name="connsiteY208" fmla="*/ 1555364 h 2538970"/>
                <a:gd name="connsiteX209" fmla="*/ 597037 w 2485572"/>
                <a:gd name="connsiteY209" fmla="*/ 1532926 h 2538970"/>
                <a:gd name="connsiteX210" fmla="*/ 594197 w 2485572"/>
                <a:gd name="connsiteY210" fmla="*/ 1521848 h 2538970"/>
                <a:gd name="connsiteX211" fmla="*/ 591357 w 2485572"/>
                <a:gd name="connsiteY211" fmla="*/ 1519008 h 2538970"/>
                <a:gd name="connsiteX212" fmla="*/ 566078 w 2485572"/>
                <a:gd name="connsiteY212" fmla="*/ 1482368 h 2538970"/>
                <a:gd name="connsiteX213" fmla="*/ 560397 w 2485572"/>
                <a:gd name="connsiteY213" fmla="*/ 1471291 h 2538970"/>
                <a:gd name="connsiteX214" fmla="*/ 555000 w 2485572"/>
                <a:gd name="connsiteY214" fmla="*/ 1465610 h 2538970"/>
                <a:gd name="connsiteX215" fmla="*/ 498762 w 2485572"/>
                <a:gd name="connsiteY215" fmla="*/ 1432094 h 2538970"/>
                <a:gd name="connsiteX216" fmla="*/ 490525 w 2485572"/>
                <a:gd name="connsiteY216" fmla="*/ 1429254 h 2538970"/>
                <a:gd name="connsiteX217" fmla="*/ 487685 w 2485572"/>
                <a:gd name="connsiteY217" fmla="*/ 1429254 h 2538970"/>
                <a:gd name="connsiteX218" fmla="*/ 462406 w 2485572"/>
                <a:gd name="connsiteY218" fmla="*/ 1426413 h 2538970"/>
                <a:gd name="connsiteX219" fmla="*/ 400770 w 2485572"/>
                <a:gd name="connsiteY219" fmla="*/ 1426413 h 2538970"/>
                <a:gd name="connsiteX220" fmla="*/ 392250 w 2485572"/>
                <a:gd name="connsiteY220" fmla="*/ 1423573 h 2538970"/>
                <a:gd name="connsiteX221" fmla="*/ 384013 w 2485572"/>
                <a:gd name="connsiteY221" fmla="*/ 1420733 h 2538970"/>
                <a:gd name="connsiteX222" fmla="*/ 375492 w 2485572"/>
                <a:gd name="connsiteY222" fmla="*/ 1420733 h 2538970"/>
                <a:gd name="connsiteX223" fmla="*/ 319537 w 2485572"/>
                <a:gd name="connsiteY223" fmla="*/ 1409655 h 2538970"/>
                <a:gd name="connsiteX224" fmla="*/ 313856 w 2485572"/>
                <a:gd name="connsiteY224" fmla="*/ 1406815 h 2538970"/>
                <a:gd name="connsiteX225" fmla="*/ 308176 w 2485572"/>
                <a:gd name="connsiteY225" fmla="*/ 1406815 h 2538970"/>
                <a:gd name="connsiteX226" fmla="*/ 297098 w 2485572"/>
                <a:gd name="connsiteY226" fmla="*/ 1401134 h 2538970"/>
                <a:gd name="connsiteX227" fmla="*/ 221546 w 2485572"/>
                <a:gd name="connsiteY227" fmla="*/ 1392898 h 2538970"/>
                <a:gd name="connsiteX228" fmla="*/ 213025 w 2485572"/>
                <a:gd name="connsiteY228" fmla="*/ 1392898 h 2538970"/>
                <a:gd name="connsiteX229" fmla="*/ 204504 w 2485572"/>
                <a:gd name="connsiteY229" fmla="*/ 1395738 h 2538970"/>
                <a:gd name="connsiteX230" fmla="*/ 154230 w 2485572"/>
                <a:gd name="connsiteY230" fmla="*/ 1406815 h 2538970"/>
                <a:gd name="connsiteX231" fmla="*/ 148549 w 2485572"/>
                <a:gd name="connsiteY231" fmla="*/ 1403975 h 2538970"/>
                <a:gd name="connsiteX232" fmla="*/ 137472 w 2485572"/>
                <a:gd name="connsiteY232" fmla="*/ 1398294 h 2538970"/>
                <a:gd name="connsiteX233" fmla="*/ 131791 w 2485572"/>
                <a:gd name="connsiteY233" fmla="*/ 1398294 h 2538970"/>
                <a:gd name="connsiteX234" fmla="*/ 67316 w 2485572"/>
                <a:gd name="connsiteY234" fmla="*/ 1418177 h 2538970"/>
                <a:gd name="connsiteX235" fmla="*/ 58795 w 2485572"/>
                <a:gd name="connsiteY235" fmla="*/ 1420733 h 2538970"/>
                <a:gd name="connsiteX236" fmla="*/ 50558 w 2485572"/>
                <a:gd name="connsiteY236" fmla="*/ 1423573 h 2538970"/>
                <a:gd name="connsiteX237" fmla="*/ 42037 w 2485572"/>
                <a:gd name="connsiteY237" fmla="*/ 1423573 h 2538970"/>
                <a:gd name="connsiteX238" fmla="*/ 5681 w 2485572"/>
                <a:gd name="connsiteY238" fmla="*/ 1432094 h 2538970"/>
                <a:gd name="connsiteX239" fmla="*/ 2840 w 2485572"/>
                <a:gd name="connsiteY239" fmla="*/ 1403975 h 2538970"/>
                <a:gd name="connsiteX240" fmla="*/ 0 w 2485572"/>
                <a:gd name="connsiteY240" fmla="*/ 1395738 h 2538970"/>
                <a:gd name="connsiteX241" fmla="*/ 5681 w 2485572"/>
                <a:gd name="connsiteY241" fmla="*/ 1373299 h 2538970"/>
                <a:gd name="connsiteX242" fmla="*/ 5681 w 2485572"/>
                <a:gd name="connsiteY242" fmla="*/ 1361938 h 2538970"/>
                <a:gd name="connsiteX243" fmla="*/ 11361 w 2485572"/>
                <a:gd name="connsiteY243" fmla="*/ 1345180 h 2538970"/>
                <a:gd name="connsiteX244" fmla="*/ 42037 w 2485572"/>
                <a:gd name="connsiteY244" fmla="*/ 1305983 h 2538970"/>
                <a:gd name="connsiteX245" fmla="*/ 47718 w 2485572"/>
                <a:gd name="connsiteY245" fmla="*/ 1294622 h 2538970"/>
                <a:gd name="connsiteX246" fmla="*/ 39197 w 2485572"/>
                <a:gd name="connsiteY246" fmla="*/ 1275024 h 2538970"/>
                <a:gd name="connsiteX247" fmla="*/ 33516 w 2485572"/>
                <a:gd name="connsiteY247" fmla="*/ 1269627 h 2538970"/>
                <a:gd name="connsiteX248" fmla="*/ 33516 w 2485572"/>
                <a:gd name="connsiteY248" fmla="*/ 1244348 h 2538970"/>
                <a:gd name="connsiteX249" fmla="*/ 64475 w 2485572"/>
                <a:gd name="connsiteY249" fmla="*/ 1213389 h 2538970"/>
                <a:gd name="connsiteX250" fmla="*/ 81233 w 2485572"/>
                <a:gd name="connsiteY250" fmla="*/ 1199471 h 2538970"/>
                <a:gd name="connsiteX251" fmla="*/ 86914 w 2485572"/>
                <a:gd name="connsiteY251" fmla="*/ 1190950 h 2538970"/>
                <a:gd name="connsiteX252" fmla="*/ 97991 w 2485572"/>
                <a:gd name="connsiteY252" fmla="*/ 1160275 h 2538970"/>
                <a:gd name="connsiteX253" fmla="*/ 95435 w 2485572"/>
                <a:gd name="connsiteY253" fmla="*/ 1151753 h 2538970"/>
                <a:gd name="connsiteX254" fmla="*/ 95435 w 2485572"/>
                <a:gd name="connsiteY254" fmla="*/ 1121078 h 2538970"/>
                <a:gd name="connsiteX255" fmla="*/ 100832 w 2485572"/>
                <a:gd name="connsiteY255" fmla="*/ 1112557 h 2538970"/>
                <a:gd name="connsiteX256" fmla="*/ 103672 w 2485572"/>
                <a:gd name="connsiteY256" fmla="*/ 1106876 h 2538970"/>
                <a:gd name="connsiteX257" fmla="*/ 154230 w 2485572"/>
                <a:gd name="connsiteY257" fmla="*/ 1070520 h 2538970"/>
                <a:gd name="connsiteX258" fmla="*/ 176668 w 2485572"/>
                <a:gd name="connsiteY258" fmla="*/ 1045241 h 2538970"/>
                <a:gd name="connsiteX259" fmla="*/ 176668 w 2485572"/>
                <a:gd name="connsiteY259" fmla="*/ 1037004 h 2538970"/>
                <a:gd name="connsiteX260" fmla="*/ 173828 w 2485572"/>
                <a:gd name="connsiteY260" fmla="*/ 1028483 h 2538970"/>
                <a:gd name="connsiteX261" fmla="*/ 157070 w 2485572"/>
                <a:gd name="connsiteY261" fmla="*/ 1008885 h 2538970"/>
                <a:gd name="connsiteX262" fmla="*/ 154230 w 2485572"/>
                <a:gd name="connsiteY262" fmla="*/ 1000648 h 2538970"/>
                <a:gd name="connsiteX263" fmla="*/ 157070 w 2485572"/>
                <a:gd name="connsiteY263" fmla="*/ 964008 h 2538970"/>
                <a:gd name="connsiteX264" fmla="*/ 154230 w 2485572"/>
                <a:gd name="connsiteY264" fmla="*/ 955771 h 2538970"/>
                <a:gd name="connsiteX265" fmla="*/ 126111 w 2485572"/>
                <a:gd name="connsiteY265" fmla="*/ 930492 h 2538970"/>
                <a:gd name="connsiteX266" fmla="*/ 112193 w 2485572"/>
                <a:gd name="connsiteY266" fmla="*/ 927652 h 2538970"/>
                <a:gd name="connsiteX267" fmla="*/ 109353 w 2485572"/>
                <a:gd name="connsiteY267" fmla="*/ 921971 h 2538970"/>
                <a:gd name="connsiteX268" fmla="*/ 109353 w 2485572"/>
                <a:gd name="connsiteY268" fmla="*/ 908053 h 2538970"/>
                <a:gd name="connsiteX269" fmla="*/ 117590 w 2485572"/>
                <a:gd name="connsiteY269" fmla="*/ 891295 h 2538970"/>
                <a:gd name="connsiteX270" fmla="*/ 123270 w 2485572"/>
                <a:gd name="connsiteY270" fmla="*/ 885615 h 2538970"/>
                <a:gd name="connsiteX271" fmla="*/ 148549 w 2485572"/>
                <a:gd name="connsiteY271" fmla="*/ 866016 h 2538970"/>
                <a:gd name="connsiteX272" fmla="*/ 128951 w 2485572"/>
                <a:gd name="connsiteY272" fmla="*/ 840738 h 2538970"/>
                <a:gd name="connsiteX273" fmla="*/ 126111 w 2485572"/>
                <a:gd name="connsiteY273" fmla="*/ 821139 h 2538970"/>
                <a:gd name="connsiteX274" fmla="*/ 140028 w 2485572"/>
                <a:gd name="connsiteY274" fmla="*/ 812618 h 2538970"/>
                <a:gd name="connsiteX275" fmla="*/ 142869 w 2485572"/>
                <a:gd name="connsiteY275" fmla="*/ 790464 h 2538970"/>
                <a:gd name="connsiteX276" fmla="*/ 154230 w 2485572"/>
                <a:gd name="connsiteY276" fmla="*/ 773422 h 2538970"/>
                <a:gd name="connsiteX277" fmla="*/ 157070 w 2485572"/>
                <a:gd name="connsiteY277" fmla="*/ 762344 h 2538970"/>
                <a:gd name="connsiteX278" fmla="*/ 157070 w 2485572"/>
                <a:gd name="connsiteY278" fmla="*/ 753824 h 2538970"/>
                <a:gd name="connsiteX279" fmla="*/ 145709 w 2485572"/>
                <a:gd name="connsiteY279" fmla="*/ 731385 h 2538970"/>
                <a:gd name="connsiteX280" fmla="*/ 145709 w 2485572"/>
                <a:gd name="connsiteY280" fmla="*/ 723148 h 2538970"/>
                <a:gd name="connsiteX281" fmla="*/ 159627 w 2485572"/>
                <a:gd name="connsiteY281" fmla="*/ 714627 h 2538970"/>
                <a:gd name="connsiteX282" fmla="*/ 204504 w 2485572"/>
                <a:gd name="connsiteY282" fmla="*/ 708946 h 2538970"/>
                <a:gd name="connsiteX283" fmla="*/ 232623 w 2485572"/>
                <a:gd name="connsiteY283" fmla="*/ 678271 h 2538970"/>
                <a:gd name="connsiteX284" fmla="*/ 232623 w 2485572"/>
                <a:gd name="connsiteY284" fmla="*/ 666909 h 2538970"/>
                <a:gd name="connsiteX285" fmla="*/ 215865 w 2485572"/>
                <a:gd name="connsiteY285" fmla="*/ 644755 h 2538970"/>
                <a:gd name="connsiteX286" fmla="*/ 218705 w 2485572"/>
                <a:gd name="connsiteY286" fmla="*/ 613795 h 2538970"/>
                <a:gd name="connsiteX287" fmla="*/ 241144 w 2485572"/>
                <a:gd name="connsiteY287" fmla="*/ 582836 h 2538970"/>
                <a:gd name="connsiteX288" fmla="*/ 252221 w 2485572"/>
                <a:gd name="connsiteY288" fmla="*/ 571758 h 2538970"/>
                <a:gd name="connsiteX289" fmla="*/ 285737 w 2485572"/>
                <a:gd name="connsiteY289" fmla="*/ 524041 h 2538970"/>
                <a:gd name="connsiteX290" fmla="*/ 291418 w 2485572"/>
                <a:gd name="connsiteY290" fmla="*/ 518644 h 2538970"/>
                <a:gd name="connsiteX291" fmla="*/ 322377 w 2485572"/>
                <a:gd name="connsiteY291" fmla="*/ 518644 h 2538970"/>
                <a:gd name="connsiteX292" fmla="*/ 333455 w 2485572"/>
                <a:gd name="connsiteY292" fmla="*/ 510123 h 2538970"/>
                <a:gd name="connsiteX293" fmla="*/ 341976 w 2485572"/>
                <a:gd name="connsiteY293" fmla="*/ 482004 h 2538970"/>
                <a:gd name="connsiteX294" fmla="*/ 347372 w 2485572"/>
                <a:gd name="connsiteY294" fmla="*/ 476607 h 2538970"/>
                <a:gd name="connsiteX295" fmla="*/ 386853 w 2485572"/>
                <a:gd name="connsiteY295" fmla="*/ 459565 h 2538970"/>
                <a:gd name="connsiteX296" fmla="*/ 389409 w 2485572"/>
                <a:gd name="connsiteY296" fmla="*/ 454169 h 2538970"/>
                <a:gd name="connsiteX297" fmla="*/ 400770 w 2485572"/>
                <a:gd name="connsiteY297" fmla="*/ 434570 h 2538970"/>
                <a:gd name="connsiteX298" fmla="*/ 414688 w 2485572"/>
                <a:gd name="connsiteY298" fmla="*/ 392534 h 2538970"/>
                <a:gd name="connsiteX299" fmla="*/ 428890 w 2485572"/>
                <a:gd name="connsiteY299" fmla="*/ 341976 h 2538970"/>
                <a:gd name="connsiteX300" fmla="*/ 434286 w 2485572"/>
                <a:gd name="connsiteY300" fmla="*/ 255062 h 2538970"/>
                <a:gd name="connsiteX301" fmla="*/ 437127 w 2485572"/>
                <a:gd name="connsiteY301" fmla="*/ 252221 h 2538970"/>
                <a:gd name="connsiteX302" fmla="*/ 448488 w 2485572"/>
                <a:gd name="connsiteY302" fmla="*/ 235463 h 2538970"/>
                <a:gd name="connsiteX303" fmla="*/ 468086 w 2485572"/>
                <a:gd name="connsiteY303" fmla="*/ 221546 h 2538970"/>
                <a:gd name="connsiteX304" fmla="*/ 501602 w 2485572"/>
                <a:gd name="connsiteY304" fmla="*/ 215865 h 2538970"/>
                <a:gd name="connsiteX305" fmla="*/ 512964 w 2485572"/>
                <a:gd name="connsiteY305" fmla="*/ 213025 h 2538970"/>
                <a:gd name="connsiteX306" fmla="*/ 555000 w 2485572"/>
                <a:gd name="connsiteY306" fmla="*/ 187746 h 2538970"/>
                <a:gd name="connsiteX307" fmla="*/ 557557 w 2485572"/>
                <a:gd name="connsiteY307" fmla="*/ 182349 h 2538970"/>
                <a:gd name="connsiteX308" fmla="*/ 602434 w 2485572"/>
                <a:gd name="connsiteY308" fmla="*/ 131791 h 2538970"/>
                <a:gd name="connsiteX309" fmla="*/ 605274 w 2485572"/>
                <a:gd name="connsiteY309" fmla="*/ 123270 h 2538970"/>
                <a:gd name="connsiteX310" fmla="*/ 594197 w 2485572"/>
                <a:gd name="connsiteY310" fmla="*/ 70156 h 2538970"/>
                <a:gd name="connsiteX311" fmla="*/ 650151 w 2485572"/>
                <a:gd name="connsiteY311" fmla="*/ 92595 h 2538970"/>
                <a:gd name="connsiteX312" fmla="*/ 664069 w 2485572"/>
                <a:gd name="connsiteY312" fmla="*/ 92595 h 2538970"/>
                <a:gd name="connsiteX313" fmla="*/ 689348 w 2485572"/>
                <a:gd name="connsiteY313" fmla="*/ 98275 h 2538970"/>
                <a:gd name="connsiteX314" fmla="*/ 723148 w 2485572"/>
                <a:gd name="connsiteY314" fmla="*/ 89754 h 2538970"/>
                <a:gd name="connsiteX315" fmla="*/ 725704 w 2485572"/>
                <a:gd name="connsiteY315" fmla="*/ 92595 h 2538970"/>
                <a:gd name="connsiteX316" fmla="*/ 731385 w 2485572"/>
                <a:gd name="connsiteY316" fmla="*/ 92595 h 2538970"/>
                <a:gd name="connsiteX317" fmla="*/ 737065 w 2485572"/>
                <a:gd name="connsiteY317" fmla="*/ 95435 h 2538970"/>
                <a:gd name="connsiteX318" fmla="*/ 742746 w 2485572"/>
                <a:gd name="connsiteY318" fmla="*/ 95435 h 2538970"/>
                <a:gd name="connsiteX319" fmla="*/ 779102 w 2485572"/>
                <a:gd name="connsiteY319" fmla="*/ 75837 h 2538970"/>
                <a:gd name="connsiteX320" fmla="*/ 818299 w 2485572"/>
                <a:gd name="connsiteY320" fmla="*/ 39197 h 2538970"/>
                <a:gd name="connsiteX321" fmla="*/ 823980 w 2485572"/>
                <a:gd name="connsiteY321" fmla="*/ 33800 h 2538970"/>
                <a:gd name="connsiteX322" fmla="*/ 851815 w 2485572"/>
                <a:gd name="connsiteY322" fmla="*/ 19598 h 2538970"/>
                <a:gd name="connsiteX323" fmla="*/ 854655 w 2485572"/>
                <a:gd name="connsiteY323" fmla="*/ 14202 h 2538970"/>
                <a:gd name="connsiteX324" fmla="*/ 888455 w 2485572"/>
                <a:gd name="connsiteY324" fmla="*/ 8521 h 2538970"/>
                <a:gd name="connsiteX325" fmla="*/ 893852 w 2485572"/>
                <a:gd name="connsiteY325" fmla="*/ 11361 h 2538970"/>
                <a:gd name="connsiteX326" fmla="*/ 933332 w 2485572"/>
                <a:gd name="connsiteY326" fmla="*/ 36640 h 2538970"/>
                <a:gd name="connsiteX327" fmla="*/ 938729 w 2485572"/>
                <a:gd name="connsiteY327" fmla="*/ 42037 h 2538970"/>
                <a:gd name="connsiteX328" fmla="*/ 969689 w 2485572"/>
                <a:gd name="connsiteY328" fmla="*/ 61635 h 2538970"/>
                <a:gd name="connsiteX329" fmla="*/ 972529 w 2485572"/>
                <a:gd name="connsiteY329" fmla="*/ 64475 h 2538970"/>
                <a:gd name="connsiteX330" fmla="*/ 977925 w 2485572"/>
                <a:gd name="connsiteY330" fmla="*/ 67316 h 2538970"/>
                <a:gd name="connsiteX331" fmla="*/ 1011725 w 2485572"/>
                <a:gd name="connsiteY331" fmla="*/ 67316 h 2538970"/>
                <a:gd name="connsiteX332" fmla="*/ 1031324 w 2485572"/>
                <a:gd name="connsiteY332" fmla="*/ 64475 h 2538970"/>
                <a:gd name="connsiteX333" fmla="*/ 1042401 w 2485572"/>
                <a:gd name="connsiteY333" fmla="*/ 64475 h 2538970"/>
                <a:gd name="connsiteX334" fmla="*/ 1104036 w 2485572"/>
                <a:gd name="connsiteY334" fmla="*/ 70156 h 2538970"/>
                <a:gd name="connsiteX335" fmla="*/ 1109717 w 2485572"/>
                <a:gd name="connsiteY335" fmla="*/ 75837 h 2538970"/>
                <a:gd name="connsiteX336" fmla="*/ 1118238 w 2485572"/>
                <a:gd name="connsiteY336" fmla="*/ 81233 h 2538970"/>
                <a:gd name="connsiteX337" fmla="*/ 1121078 w 2485572"/>
                <a:gd name="connsiteY337" fmla="*/ 84074 h 2538970"/>
                <a:gd name="connsiteX338" fmla="*/ 1143517 w 2485572"/>
                <a:gd name="connsiteY338" fmla="*/ 95435 h 2538970"/>
                <a:gd name="connsiteX339" fmla="*/ 1151754 w 2485572"/>
                <a:gd name="connsiteY339" fmla="*/ 100832 h 2538970"/>
                <a:gd name="connsiteX340" fmla="*/ 1171352 w 2485572"/>
                <a:gd name="connsiteY340" fmla="*/ 100832 h 2538970"/>
                <a:gd name="connsiteX341" fmla="*/ 1174192 w 2485572"/>
                <a:gd name="connsiteY341" fmla="*/ 98275 h 2538970"/>
                <a:gd name="connsiteX342" fmla="*/ 1188110 w 2485572"/>
                <a:gd name="connsiteY342" fmla="*/ 89754 h 2538970"/>
                <a:gd name="connsiteX343" fmla="*/ 1193791 w 2485572"/>
                <a:gd name="connsiteY343" fmla="*/ 84074 h 2538970"/>
                <a:gd name="connsiteX344" fmla="*/ 1238668 w 2485572"/>
                <a:gd name="connsiteY344" fmla="*/ 75837 h 2538970"/>
                <a:gd name="connsiteX345" fmla="*/ 1244348 w 2485572"/>
                <a:gd name="connsiteY345" fmla="*/ 78677 h 2538970"/>
                <a:gd name="connsiteX346" fmla="*/ 1272184 w 2485572"/>
                <a:gd name="connsiteY346" fmla="*/ 75837 h 2538970"/>
                <a:gd name="connsiteX347" fmla="*/ 1280705 w 2485572"/>
                <a:gd name="connsiteY347" fmla="*/ 72996 h 2538970"/>
                <a:gd name="connsiteX348" fmla="*/ 1286385 w 2485572"/>
                <a:gd name="connsiteY348" fmla="*/ 72996 h 2538970"/>
                <a:gd name="connsiteX349" fmla="*/ 1348020 w 2485572"/>
                <a:gd name="connsiteY349" fmla="*/ 50558 h 2538970"/>
                <a:gd name="connsiteX350" fmla="*/ 1350861 w 2485572"/>
                <a:gd name="connsiteY350" fmla="*/ 50558 h 2538970"/>
                <a:gd name="connsiteX351" fmla="*/ 1392898 w 2485572"/>
                <a:gd name="connsiteY351" fmla="*/ 39197 h 2538970"/>
                <a:gd name="connsiteX352" fmla="*/ 1406815 w 2485572"/>
                <a:gd name="connsiteY352" fmla="*/ 39197 h 2538970"/>
                <a:gd name="connsiteX353" fmla="*/ 1459929 w 2485572"/>
                <a:gd name="connsiteY353" fmla="*/ 36640 h 2538970"/>
                <a:gd name="connsiteX354" fmla="*/ 1468450 w 2485572"/>
                <a:gd name="connsiteY354" fmla="*/ 36640 h 2538970"/>
                <a:gd name="connsiteX355" fmla="*/ 1474131 w 2485572"/>
                <a:gd name="connsiteY355" fmla="*/ 33800 h 2538970"/>
                <a:gd name="connsiteX356" fmla="*/ 1479528 w 2485572"/>
                <a:gd name="connsiteY356" fmla="*/ 30960 h 2538970"/>
                <a:gd name="connsiteX357" fmla="*/ 1485208 w 2485572"/>
                <a:gd name="connsiteY357" fmla="*/ 30960 h 2538970"/>
                <a:gd name="connsiteX358" fmla="*/ 1544003 w 2485572"/>
                <a:gd name="connsiteY358" fmla="*/ 16758 h 2538970"/>
                <a:gd name="connsiteX359" fmla="*/ 1549684 w 2485572"/>
                <a:gd name="connsiteY359" fmla="*/ 14202 h 2538970"/>
                <a:gd name="connsiteX360" fmla="*/ 1555364 w 2485572"/>
                <a:gd name="connsiteY360" fmla="*/ 14202 h 2538970"/>
                <a:gd name="connsiteX361" fmla="*/ 1563601 w 2485572"/>
                <a:gd name="connsiteY361" fmla="*/ 11361 h 2538970"/>
                <a:gd name="connsiteX362" fmla="*/ 1614159 w 2485572"/>
                <a:gd name="connsiteY362" fmla="*/ 22439 h 2538970"/>
                <a:gd name="connsiteX363" fmla="*/ 1619840 w 2485572"/>
                <a:gd name="connsiteY363" fmla="*/ 19598 h 2538970"/>
                <a:gd name="connsiteX364" fmla="*/ 1630917 w 2485572"/>
                <a:gd name="connsiteY364" fmla="*/ 16758 h 2538970"/>
                <a:gd name="connsiteX365" fmla="*/ 1645119 w 2485572"/>
                <a:gd name="connsiteY365" fmla="*/ 8521 h 2538970"/>
                <a:gd name="connsiteX366" fmla="*/ 1653356 w 2485572"/>
                <a:gd name="connsiteY366" fmla="*/ 5681 h 2538970"/>
                <a:gd name="connsiteX367" fmla="*/ 1689712 w 2485572"/>
                <a:gd name="connsiteY367" fmla="*/ 0 h 2538970"/>
                <a:gd name="connsiteX368" fmla="*/ 1698233 w 2485572"/>
                <a:gd name="connsiteY368" fmla="*/ 11361 h 2538970"/>
                <a:gd name="connsiteX369" fmla="*/ 1703914 w 2485572"/>
                <a:gd name="connsiteY369" fmla="*/ 14202 h 2538970"/>
                <a:gd name="connsiteX370" fmla="*/ 1709310 w 2485572"/>
                <a:gd name="connsiteY370" fmla="*/ 16758 h 2538970"/>
                <a:gd name="connsiteX371" fmla="*/ 1717831 w 2485572"/>
                <a:gd name="connsiteY371" fmla="*/ 16758 h 2538970"/>
                <a:gd name="connsiteX372" fmla="*/ 1757028 w 2485572"/>
                <a:gd name="connsiteY372" fmla="*/ 22439 h 2538970"/>
                <a:gd name="connsiteX373" fmla="*/ 1762708 w 2485572"/>
                <a:gd name="connsiteY373" fmla="*/ 25279 h 2538970"/>
                <a:gd name="connsiteX374" fmla="*/ 1768389 w 2485572"/>
                <a:gd name="connsiteY374" fmla="*/ 25279 h 2538970"/>
                <a:gd name="connsiteX375" fmla="*/ 1787987 w 2485572"/>
                <a:gd name="connsiteY375" fmla="*/ 33800 h 2538970"/>
                <a:gd name="connsiteX376" fmla="*/ 1793384 w 2485572"/>
                <a:gd name="connsiteY376" fmla="*/ 33800 h 2538970"/>
                <a:gd name="connsiteX377" fmla="*/ 1801905 w 2485572"/>
                <a:gd name="connsiteY377" fmla="*/ 36640 h 2538970"/>
                <a:gd name="connsiteX378" fmla="*/ 1835421 w 2485572"/>
                <a:gd name="connsiteY378" fmla="*/ 42037 h 2538970"/>
                <a:gd name="connsiteX379" fmla="*/ 1891659 w 2485572"/>
                <a:gd name="connsiteY379" fmla="*/ 61635 h 2538970"/>
                <a:gd name="connsiteX380" fmla="*/ 1897340 w 2485572"/>
                <a:gd name="connsiteY380" fmla="*/ 64475 h 2538970"/>
                <a:gd name="connsiteX381" fmla="*/ 1899896 w 2485572"/>
                <a:gd name="connsiteY381" fmla="*/ 67316 h 2538970"/>
                <a:gd name="connsiteX382" fmla="*/ 1944774 w 2485572"/>
                <a:gd name="connsiteY382" fmla="*/ 123270 h 2538970"/>
                <a:gd name="connsiteX383" fmla="*/ 1947614 w 2485572"/>
                <a:gd name="connsiteY383" fmla="*/ 128951 h 2538970"/>
                <a:gd name="connsiteX384" fmla="*/ 1950454 w 2485572"/>
                <a:gd name="connsiteY384" fmla="*/ 131791 h 2538970"/>
                <a:gd name="connsiteX385" fmla="*/ 1956135 w 2485572"/>
                <a:gd name="connsiteY385" fmla="*/ 140312 h 2538970"/>
                <a:gd name="connsiteX386" fmla="*/ 1958975 w 2485572"/>
                <a:gd name="connsiteY386" fmla="*/ 145709 h 2538970"/>
                <a:gd name="connsiteX387" fmla="*/ 1961532 w 2485572"/>
                <a:gd name="connsiteY387" fmla="*/ 154230 h 2538970"/>
                <a:gd name="connsiteX388" fmla="*/ 1998172 w 2485572"/>
                <a:gd name="connsiteY388" fmla="*/ 204788 h 2538970"/>
                <a:gd name="connsiteX389" fmla="*/ 2003569 w 2485572"/>
                <a:gd name="connsiteY389" fmla="*/ 207344 h 2538970"/>
                <a:gd name="connsiteX390" fmla="*/ 2009249 w 2485572"/>
                <a:gd name="connsiteY390" fmla="*/ 210184 h 2538970"/>
                <a:gd name="connsiteX391" fmla="*/ 2017770 w 2485572"/>
                <a:gd name="connsiteY391" fmla="*/ 210184 h 2538970"/>
                <a:gd name="connsiteX392" fmla="*/ 2026007 w 2485572"/>
                <a:gd name="connsiteY392" fmla="*/ 213025 h 2538970"/>
                <a:gd name="connsiteX393" fmla="*/ 2037368 w 2485572"/>
                <a:gd name="connsiteY393" fmla="*/ 215865 h 2538970"/>
                <a:gd name="connsiteX394" fmla="*/ 2099003 w 2485572"/>
                <a:gd name="connsiteY394" fmla="*/ 221546 h 2538970"/>
                <a:gd name="connsiteX395" fmla="*/ 2104684 w 2485572"/>
                <a:gd name="connsiteY395" fmla="*/ 224386 h 2538970"/>
                <a:gd name="connsiteX396" fmla="*/ 2112921 w 2485572"/>
                <a:gd name="connsiteY396" fmla="*/ 224386 h 2538970"/>
                <a:gd name="connsiteX397" fmla="*/ 2124283 w 2485572"/>
                <a:gd name="connsiteY397" fmla="*/ 229783 h 2538970"/>
                <a:gd name="connsiteX398" fmla="*/ 2177397 w 2485572"/>
                <a:gd name="connsiteY398" fmla="*/ 229783 h 2538970"/>
                <a:gd name="connsiteX399" fmla="*/ 2185918 w 2485572"/>
                <a:gd name="connsiteY399" fmla="*/ 232623 h 2538970"/>
                <a:gd name="connsiteX400" fmla="*/ 2213753 w 2485572"/>
                <a:gd name="connsiteY400" fmla="*/ 226942 h 2538970"/>
                <a:gd name="connsiteX401" fmla="*/ 2219434 w 2485572"/>
                <a:gd name="connsiteY401" fmla="*/ 224386 h 2538970"/>
                <a:gd name="connsiteX402" fmla="*/ 2241872 w 2485572"/>
                <a:gd name="connsiteY402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29618 h 2538970"/>
                <a:gd name="connsiteX71" fmla="*/ 2253233 w 2485572"/>
                <a:gd name="connsiteY71" fmla="*/ 2463418 h 2538970"/>
                <a:gd name="connsiteX72" fmla="*/ 2258630 w 2485572"/>
                <a:gd name="connsiteY72" fmla="*/ 2483016 h 2538970"/>
                <a:gd name="connsiteX73" fmla="*/ 2258630 w 2485572"/>
                <a:gd name="connsiteY73" fmla="*/ 2488413 h 2538970"/>
                <a:gd name="connsiteX74" fmla="*/ 2239032 w 2485572"/>
                <a:gd name="connsiteY74" fmla="*/ 2513691 h 2538970"/>
                <a:gd name="connsiteX75" fmla="*/ 2236191 w 2485572"/>
                <a:gd name="connsiteY75" fmla="*/ 2522213 h 2538970"/>
                <a:gd name="connsiteX76" fmla="*/ 2225114 w 2485572"/>
                <a:gd name="connsiteY76" fmla="*/ 2538970 h 2538970"/>
                <a:gd name="connsiteX77" fmla="*/ 2216593 w 2485572"/>
                <a:gd name="connsiteY77" fmla="*/ 2538970 h 2538970"/>
                <a:gd name="connsiteX78" fmla="*/ 2191314 w 2485572"/>
                <a:gd name="connsiteY78" fmla="*/ 2530449 h 2538970"/>
                <a:gd name="connsiteX79" fmla="*/ 2185918 w 2485572"/>
                <a:gd name="connsiteY79" fmla="*/ 2525053 h 2538970"/>
                <a:gd name="connsiteX80" fmla="*/ 2174556 w 2485572"/>
                <a:gd name="connsiteY80" fmla="*/ 2502614 h 2538970"/>
                <a:gd name="connsiteX81" fmla="*/ 2154958 w 2485572"/>
                <a:gd name="connsiteY81" fmla="*/ 2480175 h 2538970"/>
                <a:gd name="connsiteX82" fmla="*/ 2154958 w 2485572"/>
                <a:gd name="connsiteY82" fmla="*/ 2471655 h 2538970"/>
                <a:gd name="connsiteX83" fmla="*/ 2152118 w 2485572"/>
                <a:gd name="connsiteY83" fmla="*/ 2452056 h 2538970"/>
                <a:gd name="connsiteX84" fmla="*/ 2143881 w 2485572"/>
                <a:gd name="connsiteY84" fmla="*/ 2418540 h 2538970"/>
                <a:gd name="connsiteX85" fmla="*/ 2143881 w 2485572"/>
                <a:gd name="connsiteY85" fmla="*/ 2415700 h 2538970"/>
                <a:gd name="connsiteX86" fmla="*/ 2138200 w 2485572"/>
                <a:gd name="connsiteY86" fmla="*/ 2396102 h 2538970"/>
                <a:gd name="connsiteX87" fmla="*/ 2135360 w 2485572"/>
                <a:gd name="connsiteY87" fmla="*/ 2393261 h 2538970"/>
                <a:gd name="connsiteX88" fmla="*/ 2129679 w 2485572"/>
                <a:gd name="connsiteY88" fmla="*/ 2390421 h 2538970"/>
                <a:gd name="connsiteX89" fmla="*/ 2099003 w 2485572"/>
                <a:gd name="connsiteY89" fmla="*/ 2387581 h 2538970"/>
                <a:gd name="connsiteX90" fmla="*/ 2087642 w 2485572"/>
                <a:gd name="connsiteY90" fmla="*/ 2384740 h 2538970"/>
                <a:gd name="connsiteX91" fmla="*/ 2070884 w 2485572"/>
                <a:gd name="connsiteY91" fmla="*/ 2376504 h 2538970"/>
                <a:gd name="connsiteX92" fmla="*/ 2068044 w 2485572"/>
                <a:gd name="connsiteY92" fmla="*/ 2370823 h 2538970"/>
                <a:gd name="connsiteX93" fmla="*/ 2051286 w 2485572"/>
                <a:gd name="connsiteY93" fmla="*/ 2354065 h 2538970"/>
                <a:gd name="connsiteX94" fmla="*/ 2048446 w 2485572"/>
                <a:gd name="connsiteY94" fmla="*/ 2348384 h 2538970"/>
                <a:gd name="connsiteX95" fmla="*/ 2043049 w 2485572"/>
                <a:gd name="connsiteY95" fmla="*/ 2325946 h 2538970"/>
                <a:gd name="connsiteX96" fmla="*/ 2014930 w 2485572"/>
                <a:gd name="connsiteY96" fmla="*/ 2300667 h 2538970"/>
                <a:gd name="connsiteX97" fmla="*/ 1986810 w 2485572"/>
                <a:gd name="connsiteY97" fmla="*/ 2300667 h 2538970"/>
                <a:gd name="connsiteX98" fmla="*/ 1956135 w 2485572"/>
                <a:gd name="connsiteY98" fmla="*/ 2303507 h 2538970"/>
                <a:gd name="connsiteX99" fmla="*/ 1950454 w 2485572"/>
                <a:gd name="connsiteY99" fmla="*/ 2300667 h 2538970"/>
                <a:gd name="connsiteX100" fmla="*/ 1928016 w 2485572"/>
                <a:gd name="connsiteY100" fmla="*/ 2278512 h 2538970"/>
                <a:gd name="connsiteX101" fmla="*/ 1925175 w 2485572"/>
                <a:gd name="connsiteY101" fmla="*/ 2272832 h 2538970"/>
                <a:gd name="connsiteX102" fmla="*/ 1885979 w 2485572"/>
                <a:gd name="connsiteY102" fmla="*/ 2261470 h 2538970"/>
                <a:gd name="connsiteX103" fmla="*/ 1872061 w 2485572"/>
                <a:gd name="connsiteY103" fmla="*/ 2222273 h 2538970"/>
                <a:gd name="connsiteX104" fmla="*/ 1869221 w 2485572"/>
                <a:gd name="connsiteY104" fmla="*/ 2194438 h 2538970"/>
                <a:gd name="connsiteX105" fmla="*/ 1869221 w 2485572"/>
                <a:gd name="connsiteY105" fmla="*/ 2185917 h 2538970"/>
                <a:gd name="connsiteX106" fmla="*/ 1863540 w 2485572"/>
                <a:gd name="connsiteY106" fmla="*/ 2163479 h 2538970"/>
                <a:gd name="connsiteX107" fmla="*/ 1860700 w 2485572"/>
                <a:gd name="connsiteY107" fmla="*/ 2154958 h 2538970"/>
                <a:gd name="connsiteX108" fmla="*/ 1855303 w 2485572"/>
                <a:gd name="connsiteY108" fmla="*/ 2152402 h 2538970"/>
                <a:gd name="connsiteX109" fmla="*/ 1813266 w 2485572"/>
                <a:gd name="connsiteY109" fmla="*/ 2166319 h 2538970"/>
                <a:gd name="connsiteX110" fmla="*/ 1810426 w 2485572"/>
                <a:gd name="connsiteY110" fmla="*/ 2177397 h 2538970"/>
                <a:gd name="connsiteX111" fmla="*/ 1818663 w 2485572"/>
                <a:gd name="connsiteY111" fmla="*/ 2194438 h 2538970"/>
                <a:gd name="connsiteX112" fmla="*/ 1818663 w 2485572"/>
                <a:gd name="connsiteY112" fmla="*/ 2211196 h 2538970"/>
                <a:gd name="connsiteX113" fmla="*/ 1813266 w 2485572"/>
                <a:gd name="connsiteY113" fmla="*/ 2214037 h 2538970"/>
                <a:gd name="connsiteX114" fmla="*/ 1776626 w 2485572"/>
                <a:gd name="connsiteY114" fmla="*/ 2208356 h 2538970"/>
                <a:gd name="connsiteX115" fmla="*/ 1771230 w 2485572"/>
                <a:gd name="connsiteY115" fmla="*/ 2205516 h 2538970"/>
                <a:gd name="connsiteX116" fmla="*/ 1762708 w 2485572"/>
                <a:gd name="connsiteY116" fmla="*/ 2202676 h 2538970"/>
                <a:gd name="connsiteX117" fmla="*/ 1748791 w 2485572"/>
                <a:gd name="connsiteY117" fmla="*/ 2202676 h 2538970"/>
                <a:gd name="connsiteX118" fmla="*/ 1740270 w 2485572"/>
                <a:gd name="connsiteY118" fmla="*/ 2194438 h 2538970"/>
                <a:gd name="connsiteX119" fmla="*/ 1731749 w 2485572"/>
                <a:gd name="connsiteY119" fmla="*/ 2188758 h 2538970"/>
                <a:gd name="connsiteX120" fmla="*/ 1723512 w 2485572"/>
                <a:gd name="connsiteY120" fmla="*/ 2174556 h 2538970"/>
                <a:gd name="connsiteX121" fmla="*/ 1703914 w 2485572"/>
                <a:gd name="connsiteY121" fmla="*/ 2169159 h 2538970"/>
                <a:gd name="connsiteX122" fmla="*/ 1698233 w 2485572"/>
                <a:gd name="connsiteY122" fmla="*/ 2166319 h 2538970"/>
                <a:gd name="connsiteX123" fmla="*/ 1692552 w 2485572"/>
                <a:gd name="connsiteY123" fmla="*/ 2163479 h 2538970"/>
                <a:gd name="connsiteX124" fmla="*/ 1656196 w 2485572"/>
                <a:gd name="connsiteY124" fmla="*/ 2160638 h 2538970"/>
                <a:gd name="connsiteX125" fmla="*/ 1647675 w 2485572"/>
                <a:gd name="connsiteY125" fmla="*/ 2163479 h 2538970"/>
                <a:gd name="connsiteX126" fmla="*/ 1605638 w 2485572"/>
                <a:gd name="connsiteY126" fmla="*/ 2169159 h 2538970"/>
                <a:gd name="connsiteX127" fmla="*/ 1600242 w 2485572"/>
                <a:gd name="connsiteY127" fmla="*/ 2169159 h 2538970"/>
                <a:gd name="connsiteX128" fmla="*/ 1566442 w 2485572"/>
                <a:gd name="connsiteY128" fmla="*/ 2146721 h 2538970"/>
                <a:gd name="connsiteX129" fmla="*/ 1563601 w 2485572"/>
                <a:gd name="connsiteY129" fmla="*/ 2143881 h 2538970"/>
                <a:gd name="connsiteX130" fmla="*/ 1561045 w 2485572"/>
                <a:gd name="connsiteY130" fmla="*/ 2141040 h 2538970"/>
                <a:gd name="connsiteX131" fmla="*/ 1541447 w 2485572"/>
                <a:gd name="connsiteY131" fmla="*/ 2112921 h 2538970"/>
                <a:gd name="connsiteX132" fmla="*/ 1535766 w 2485572"/>
                <a:gd name="connsiteY132" fmla="*/ 2107524 h 2538970"/>
                <a:gd name="connsiteX133" fmla="*/ 1501966 w 2485572"/>
                <a:gd name="connsiteY133" fmla="*/ 2090482 h 2538970"/>
                <a:gd name="connsiteX134" fmla="*/ 1496570 w 2485572"/>
                <a:gd name="connsiteY134" fmla="*/ 2087926 h 2538970"/>
                <a:gd name="connsiteX135" fmla="*/ 1493729 w 2485572"/>
                <a:gd name="connsiteY135" fmla="*/ 2085086 h 2538970"/>
                <a:gd name="connsiteX136" fmla="*/ 1488049 w 2485572"/>
                <a:gd name="connsiteY136" fmla="*/ 2082245 h 2538970"/>
                <a:gd name="connsiteX137" fmla="*/ 1426413 w 2485572"/>
                <a:gd name="connsiteY137" fmla="*/ 2059807 h 2538970"/>
                <a:gd name="connsiteX138" fmla="*/ 1364778 w 2485572"/>
                <a:gd name="connsiteY138" fmla="*/ 2056966 h 2538970"/>
                <a:gd name="connsiteX139" fmla="*/ 1336659 w 2485572"/>
                <a:gd name="connsiteY139" fmla="*/ 2048445 h 2538970"/>
                <a:gd name="connsiteX140" fmla="*/ 1311380 w 2485572"/>
                <a:gd name="connsiteY140" fmla="*/ 2034528 h 2538970"/>
                <a:gd name="connsiteX141" fmla="*/ 1305983 w 2485572"/>
                <a:gd name="connsiteY141" fmla="*/ 2031688 h 2538970"/>
                <a:gd name="connsiteX142" fmla="*/ 1303143 w 2485572"/>
                <a:gd name="connsiteY142" fmla="*/ 2026291 h 2538970"/>
                <a:gd name="connsiteX143" fmla="*/ 1300303 w 2485572"/>
                <a:gd name="connsiteY143" fmla="*/ 2023451 h 2538970"/>
                <a:gd name="connsiteX144" fmla="*/ 1266787 w 2485572"/>
                <a:gd name="connsiteY144" fmla="*/ 2006409 h 2538970"/>
                <a:gd name="connsiteX145" fmla="*/ 1255426 w 2485572"/>
                <a:gd name="connsiteY145" fmla="*/ 2006409 h 2538970"/>
                <a:gd name="connsiteX146" fmla="*/ 1238668 w 2485572"/>
                <a:gd name="connsiteY146" fmla="*/ 2001012 h 2538970"/>
                <a:gd name="connsiteX147" fmla="*/ 1232987 w 2485572"/>
                <a:gd name="connsiteY147" fmla="*/ 2001012 h 2538970"/>
                <a:gd name="connsiteX148" fmla="*/ 1216229 w 2485572"/>
                <a:gd name="connsiteY148" fmla="*/ 1995331 h 2538970"/>
                <a:gd name="connsiteX149" fmla="*/ 1213389 w 2485572"/>
                <a:gd name="connsiteY149" fmla="*/ 1992491 h 2538970"/>
                <a:gd name="connsiteX150" fmla="*/ 1185554 w 2485572"/>
                <a:gd name="connsiteY150" fmla="*/ 1984254 h 2538970"/>
                <a:gd name="connsiteX151" fmla="*/ 1179873 w 2485572"/>
                <a:gd name="connsiteY151" fmla="*/ 1984254 h 2538970"/>
                <a:gd name="connsiteX152" fmla="*/ 1157434 w 2485572"/>
                <a:gd name="connsiteY152" fmla="*/ 1981414 h 2538970"/>
                <a:gd name="connsiteX153" fmla="*/ 1109717 w 2485572"/>
                <a:gd name="connsiteY153" fmla="*/ 1947614 h 2538970"/>
                <a:gd name="connsiteX154" fmla="*/ 1098639 w 2485572"/>
                <a:gd name="connsiteY154" fmla="*/ 1944774 h 2538970"/>
                <a:gd name="connsiteX155" fmla="*/ 1067680 w 2485572"/>
                <a:gd name="connsiteY155" fmla="*/ 1919779 h 2538970"/>
                <a:gd name="connsiteX156" fmla="*/ 1056603 w 2485572"/>
                <a:gd name="connsiteY156" fmla="*/ 1888819 h 2538970"/>
                <a:gd name="connsiteX157" fmla="*/ 1053762 w 2485572"/>
                <a:gd name="connsiteY157" fmla="*/ 1880298 h 2538970"/>
                <a:gd name="connsiteX158" fmla="*/ 1022803 w 2485572"/>
                <a:gd name="connsiteY158" fmla="*/ 1860700 h 2538970"/>
                <a:gd name="connsiteX159" fmla="*/ 1019962 w 2485572"/>
                <a:gd name="connsiteY159" fmla="*/ 1858143 h 2538970"/>
                <a:gd name="connsiteX160" fmla="*/ 1006045 w 2485572"/>
                <a:gd name="connsiteY160" fmla="*/ 1824343 h 2538970"/>
                <a:gd name="connsiteX161" fmla="*/ 1006045 w 2485572"/>
                <a:gd name="connsiteY161" fmla="*/ 1813266 h 2538970"/>
                <a:gd name="connsiteX162" fmla="*/ 1011725 w 2485572"/>
                <a:gd name="connsiteY162" fmla="*/ 1793668 h 2538970"/>
                <a:gd name="connsiteX163" fmla="*/ 1019962 w 2485572"/>
                <a:gd name="connsiteY163" fmla="*/ 1768389 h 2538970"/>
                <a:gd name="connsiteX164" fmla="*/ 1025643 w 2485572"/>
                <a:gd name="connsiteY164" fmla="*/ 1737429 h 2538970"/>
                <a:gd name="connsiteX165" fmla="*/ 1025643 w 2485572"/>
                <a:gd name="connsiteY165" fmla="*/ 1723512 h 2538970"/>
                <a:gd name="connsiteX166" fmla="*/ 1019962 w 2485572"/>
                <a:gd name="connsiteY166" fmla="*/ 1720671 h 2538970"/>
                <a:gd name="connsiteX167" fmla="*/ 1014566 w 2485572"/>
                <a:gd name="connsiteY167" fmla="*/ 1712435 h 2538970"/>
                <a:gd name="connsiteX168" fmla="*/ 1011725 w 2485572"/>
                <a:gd name="connsiteY168" fmla="*/ 1709594 h 2538970"/>
                <a:gd name="connsiteX169" fmla="*/ 983606 w 2485572"/>
                <a:gd name="connsiteY169" fmla="*/ 1692552 h 2538970"/>
                <a:gd name="connsiteX170" fmla="*/ 977925 w 2485572"/>
                <a:gd name="connsiteY170" fmla="*/ 1692552 h 2538970"/>
                <a:gd name="connsiteX171" fmla="*/ 950090 w 2485572"/>
                <a:gd name="connsiteY171" fmla="*/ 1653356 h 2538970"/>
                <a:gd name="connsiteX172" fmla="*/ 950090 w 2485572"/>
                <a:gd name="connsiteY172" fmla="*/ 1639438 h 2538970"/>
                <a:gd name="connsiteX173" fmla="*/ 952931 w 2485572"/>
                <a:gd name="connsiteY173" fmla="*/ 1636598 h 2538970"/>
                <a:gd name="connsiteX174" fmla="*/ 975369 w 2485572"/>
                <a:gd name="connsiteY174" fmla="*/ 1597401 h 2538970"/>
                <a:gd name="connsiteX175" fmla="*/ 980766 w 2485572"/>
                <a:gd name="connsiteY175" fmla="*/ 1591721 h 2538970"/>
                <a:gd name="connsiteX176" fmla="*/ 1017406 w 2485572"/>
                <a:gd name="connsiteY176" fmla="*/ 1561045 h 2538970"/>
                <a:gd name="connsiteX177" fmla="*/ 1022803 w 2485572"/>
                <a:gd name="connsiteY177" fmla="*/ 1558205 h 2538970"/>
                <a:gd name="connsiteX178" fmla="*/ 1025643 w 2485572"/>
                <a:gd name="connsiteY178" fmla="*/ 1555364 h 2538970"/>
                <a:gd name="connsiteX179" fmla="*/ 1031324 w 2485572"/>
                <a:gd name="connsiteY179" fmla="*/ 1549684 h 2538970"/>
                <a:gd name="connsiteX180" fmla="*/ 1293866 w 2485572"/>
                <a:gd name="connsiteY180" fmla="*/ 1680648 h 2538970"/>
                <a:gd name="connsiteX181" fmla="*/ 1455791 w 2485572"/>
                <a:gd name="connsiteY181" fmla="*/ 1685410 h 2538970"/>
                <a:gd name="connsiteX182" fmla="*/ 1289417 w 2485572"/>
                <a:gd name="connsiteY182" fmla="*/ 1536685 h 2538970"/>
                <a:gd name="connsiteX183" fmla="*/ 1061999 w 2485572"/>
                <a:gd name="connsiteY183" fmla="*/ 1465610 h 2538970"/>
                <a:gd name="connsiteX184" fmla="*/ 1061999 w 2485572"/>
                <a:gd name="connsiteY184" fmla="*/ 1429254 h 2538970"/>
                <a:gd name="connsiteX185" fmla="*/ 1048082 w 2485572"/>
                <a:gd name="connsiteY185" fmla="*/ 1403975 h 2538970"/>
                <a:gd name="connsiteX186" fmla="*/ 1022803 w 2485572"/>
                <a:gd name="connsiteY186" fmla="*/ 1387217 h 2538970"/>
                <a:gd name="connsiteX187" fmla="*/ 1011725 w 2485572"/>
                <a:gd name="connsiteY187" fmla="*/ 1381536 h 2538970"/>
                <a:gd name="connsiteX188" fmla="*/ 1000364 w 2485572"/>
                <a:gd name="connsiteY188" fmla="*/ 1381536 h 2538970"/>
                <a:gd name="connsiteX189" fmla="*/ 961167 w 2485572"/>
                <a:gd name="connsiteY189" fmla="*/ 1376140 h 2538970"/>
                <a:gd name="connsiteX190" fmla="*/ 924811 w 2485572"/>
                <a:gd name="connsiteY190" fmla="*/ 1367618 h 2538970"/>
                <a:gd name="connsiteX191" fmla="*/ 919131 w 2485572"/>
                <a:gd name="connsiteY191" fmla="*/ 1367618 h 2538970"/>
                <a:gd name="connsiteX192" fmla="*/ 913450 w 2485572"/>
                <a:gd name="connsiteY192" fmla="*/ 1364778 h 2538970"/>
                <a:gd name="connsiteX193" fmla="*/ 908053 w 2485572"/>
                <a:gd name="connsiteY193" fmla="*/ 1364778 h 2538970"/>
                <a:gd name="connsiteX194" fmla="*/ 877094 w 2485572"/>
                <a:gd name="connsiteY194" fmla="*/ 1381536 h 2538970"/>
                <a:gd name="connsiteX195" fmla="*/ 868857 w 2485572"/>
                <a:gd name="connsiteY195" fmla="*/ 1390057 h 2538970"/>
                <a:gd name="connsiteX196" fmla="*/ 835057 w 2485572"/>
                <a:gd name="connsiteY196" fmla="*/ 1434934 h 2538970"/>
                <a:gd name="connsiteX197" fmla="*/ 832217 w 2485572"/>
                <a:gd name="connsiteY197" fmla="*/ 1440331 h 2538970"/>
                <a:gd name="connsiteX198" fmla="*/ 832217 w 2485572"/>
                <a:gd name="connsiteY198" fmla="*/ 1446012 h 2538970"/>
                <a:gd name="connsiteX199" fmla="*/ 767741 w 2485572"/>
                <a:gd name="connsiteY199" fmla="*/ 1513327 h 2538970"/>
                <a:gd name="connsiteX200" fmla="*/ 711787 w 2485572"/>
                <a:gd name="connsiteY200" fmla="*/ 1535766 h 2538970"/>
                <a:gd name="connsiteX201" fmla="*/ 686508 w 2485572"/>
                <a:gd name="connsiteY201" fmla="*/ 1541447 h 2538970"/>
                <a:gd name="connsiteX202" fmla="*/ 661513 w 2485572"/>
                <a:gd name="connsiteY202" fmla="*/ 1549684 h 2538970"/>
                <a:gd name="connsiteX203" fmla="*/ 658672 w 2485572"/>
                <a:gd name="connsiteY203" fmla="*/ 1552524 h 2538970"/>
                <a:gd name="connsiteX204" fmla="*/ 652992 w 2485572"/>
                <a:gd name="connsiteY204" fmla="*/ 1555364 h 2538970"/>
                <a:gd name="connsiteX205" fmla="*/ 624873 w 2485572"/>
                <a:gd name="connsiteY205" fmla="*/ 1561045 h 2538970"/>
                <a:gd name="connsiteX206" fmla="*/ 619476 w 2485572"/>
                <a:gd name="connsiteY206" fmla="*/ 1558205 h 2538970"/>
                <a:gd name="connsiteX207" fmla="*/ 616636 w 2485572"/>
                <a:gd name="connsiteY207" fmla="*/ 1555364 h 2538970"/>
                <a:gd name="connsiteX208" fmla="*/ 597037 w 2485572"/>
                <a:gd name="connsiteY208" fmla="*/ 1532926 h 2538970"/>
                <a:gd name="connsiteX209" fmla="*/ 594197 w 2485572"/>
                <a:gd name="connsiteY209" fmla="*/ 1521848 h 2538970"/>
                <a:gd name="connsiteX210" fmla="*/ 591357 w 2485572"/>
                <a:gd name="connsiteY210" fmla="*/ 1519008 h 2538970"/>
                <a:gd name="connsiteX211" fmla="*/ 566078 w 2485572"/>
                <a:gd name="connsiteY211" fmla="*/ 1482368 h 2538970"/>
                <a:gd name="connsiteX212" fmla="*/ 560397 w 2485572"/>
                <a:gd name="connsiteY212" fmla="*/ 1471291 h 2538970"/>
                <a:gd name="connsiteX213" fmla="*/ 555000 w 2485572"/>
                <a:gd name="connsiteY213" fmla="*/ 1465610 h 2538970"/>
                <a:gd name="connsiteX214" fmla="*/ 498762 w 2485572"/>
                <a:gd name="connsiteY214" fmla="*/ 1432094 h 2538970"/>
                <a:gd name="connsiteX215" fmla="*/ 490525 w 2485572"/>
                <a:gd name="connsiteY215" fmla="*/ 1429254 h 2538970"/>
                <a:gd name="connsiteX216" fmla="*/ 487685 w 2485572"/>
                <a:gd name="connsiteY216" fmla="*/ 1429254 h 2538970"/>
                <a:gd name="connsiteX217" fmla="*/ 462406 w 2485572"/>
                <a:gd name="connsiteY217" fmla="*/ 1426413 h 2538970"/>
                <a:gd name="connsiteX218" fmla="*/ 400770 w 2485572"/>
                <a:gd name="connsiteY218" fmla="*/ 1426413 h 2538970"/>
                <a:gd name="connsiteX219" fmla="*/ 392250 w 2485572"/>
                <a:gd name="connsiteY219" fmla="*/ 1423573 h 2538970"/>
                <a:gd name="connsiteX220" fmla="*/ 384013 w 2485572"/>
                <a:gd name="connsiteY220" fmla="*/ 1420733 h 2538970"/>
                <a:gd name="connsiteX221" fmla="*/ 375492 w 2485572"/>
                <a:gd name="connsiteY221" fmla="*/ 1420733 h 2538970"/>
                <a:gd name="connsiteX222" fmla="*/ 319537 w 2485572"/>
                <a:gd name="connsiteY222" fmla="*/ 1409655 h 2538970"/>
                <a:gd name="connsiteX223" fmla="*/ 313856 w 2485572"/>
                <a:gd name="connsiteY223" fmla="*/ 1406815 h 2538970"/>
                <a:gd name="connsiteX224" fmla="*/ 308176 w 2485572"/>
                <a:gd name="connsiteY224" fmla="*/ 1406815 h 2538970"/>
                <a:gd name="connsiteX225" fmla="*/ 297098 w 2485572"/>
                <a:gd name="connsiteY225" fmla="*/ 1401134 h 2538970"/>
                <a:gd name="connsiteX226" fmla="*/ 221546 w 2485572"/>
                <a:gd name="connsiteY226" fmla="*/ 1392898 h 2538970"/>
                <a:gd name="connsiteX227" fmla="*/ 213025 w 2485572"/>
                <a:gd name="connsiteY227" fmla="*/ 1392898 h 2538970"/>
                <a:gd name="connsiteX228" fmla="*/ 204504 w 2485572"/>
                <a:gd name="connsiteY228" fmla="*/ 1395738 h 2538970"/>
                <a:gd name="connsiteX229" fmla="*/ 154230 w 2485572"/>
                <a:gd name="connsiteY229" fmla="*/ 1406815 h 2538970"/>
                <a:gd name="connsiteX230" fmla="*/ 148549 w 2485572"/>
                <a:gd name="connsiteY230" fmla="*/ 1403975 h 2538970"/>
                <a:gd name="connsiteX231" fmla="*/ 137472 w 2485572"/>
                <a:gd name="connsiteY231" fmla="*/ 1398294 h 2538970"/>
                <a:gd name="connsiteX232" fmla="*/ 131791 w 2485572"/>
                <a:gd name="connsiteY232" fmla="*/ 1398294 h 2538970"/>
                <a:gd name="connsiteX233" fmla="*/ 67316 w 2485572"/>
                <a:gd name="connsiteY233" fmla="*/ 1418177 h 2538970"/>
                <a:gd name="connsiteX234" fmla="*/ 58795 w 2485572"/>
                <a:gd name="connsiteY234" fmla="*/ 1420733 h 2538970"/>
                <a:gd name="connsiteX235" fmla="*/ 50558 w 2485572"/>
                <a:gd name="connsiteY235" fmla="*/ 1423573 h 2538970"/>
                <a:gd name="connsiteX236" fmla="*/ 42037 w 2485572"/>
                <a:gd name="connsiteY236" fmla="*/ 1423573 h 2538970"/>
                <a:gd name="connsiteX237" fmla="*/ 5681 w 2485572"/>
                <a:gd name="connsiteY237" fmla="*/ 1432094 h 2538970"/>
                <a:gd name="connsiteX238" fmla="*/ 2840 w 2485572"/>
                <a:gd name="connsiteY238" fmla="*/ 1403975 h 2538970"/>
                <a:gd name="connsiteX239" fmla="*/ 0 w 2485572"/>
                <a:gd name="connsiteY239" fmla="*/ 1395738 h 2538970"/>
                <a:gd name="connsiteX240" fmla="*/ 5681 w 2485572"/>
                <a:gd name="connsiteY240" fmla="*/ 1373299 h 2538970"/>
                <a:gd name="connsiteX241" fmla="*/ 5681 w 2485572"/>
                <a:gd name="connsiteY241" fmla="*/ 1361938 h 2538970"/>
                <a:gd name="connsiteX242" fmla="*/ 11361 w 2485572"/>
                <a:gd name="connsiteY242" fmla="*/ 1345180 h 2538970"/>
                <a:gd name="connsiteX243" fmla="*/ 42037 w 2485572"/>
                <a:gd name="connsiteY243" fmla="*/ 1305983 h 2538970"/>
                <a:gd name="connsiteX244" fmla="*/ 47718 w 2485572"/>
                <a:gd name="connsiteY244" fmla="*/ 1294622 h 2538970"/>
                <a:gd name="connsiteX245" fmla="*/ 39197 w 2485572"/>
                <a:gd name="connsiteY245" fmla="*/ 1275024 h 2538970"/>
                <a:gd name="connsiteX246" fmla="*/ 33516 w 2485572"/>
                <a:gd name="connsiteY246" fmla="*/ 1269627 h 2538970"/>
                <a:gd name="connsiteX247" fmla="*/ 33516 w 2485572"/>
                <a:gd name="connsiteY247" fmla="*/ 1244348 h 2538970"/>
                <a:gd name="connsiteX248" fmla="*/ 64475 w 2485572"/>
                <a:gd name="connsiteY248" fmla="*/ 1213389 h 2538970"/>
                <a:gd name="connsiteX249" fmla="*/ 81233 w 2485572"/>
                <a:gd name="connsiteY249" fmla="*/ 1199471 h 2538970"/>
                <a:gd name="connsiteX250" fmla="*/ 86914 w 2485572"/>
                <a:gd name="connsiteY250" fmla="*/ 1190950 h 2538970"/>
                <a:gd name="connsiteX251" fmla="*/ 97991 w 2485572"/>
                <a:gd name="connsiteY251" fmla="*/ 1160275 h 2538970"/>
                <a:gd name="connsiteX252" fmla="*/ 95435 w 2485572"/>
                <a:gd name="connsiteY252" fmla="*/ 1151753 h 2538970"/>
                <a:gd name="connsiteX253" fmla="*/ 95435 w 2485572"/>
                <a:gd name="connsiteY253" fmla="*/ 1121078 h 2538970"/>
                <a:gd name="connsiteX254" fmla="*/ 100832 w 2485572"/>
                <a:gd name="connsiteY254" fmla="*/ 1112557 h 2538970"/>
                <a:gd name="connsiteX255" fmla="*/ 103672 w 2485572"/>
                <a:gd name="connsiteY255" fmla="*/ 1106876 h 2538970"/>
                <a:gd name="connsiteX256" fmla="*/ 154230 w 2485572"/>
                <a:gd name="connsiteY256" fmla="*/ 1070520 h 2538970"/>
                <a:gd name="connsiteX257" fmla="*/ 176668 w 2485572"/>
                <a:gd name="connsiteY257" fmla="*/ 1045241 h 2538970"/>
                <a:gd name="connsiteX258" fmla="*/ 176668 w 2485572"/>
                <a:gd name="connsiteY258" fmla="*/ 1037004 h 2538970"/>
                <a:gd name="connsiteX259" fmla="*/ 173828 w 2485572"/>
                <a:gd name="connsiteY259" fmla="*/ 1028483 h 2538970"/>
                <a:gd name="connsiteX260" fmla="*/ 157070 w 2485572"/>
                <a:gd name="connsiteY260" fmla="*/ 1008885 h 2538970"/>
                <a:gd name="connsiteX261" fmla="*/ 154230 w 2485572"/>
                <a:gd name="connsiteY261" fmla="*/ 1000648 h 2538970"/>
                <a:gd name="connsiteX262" fmla="*/ 157070 w 2485572"/>
                <a:gd name="connsiteY262" fmla="*/ 964008 h 2538970"/>
                <a:gd name="connsiteX263" fmla="*/ 154230 w 2485572"/>
                <a:gd name="connsiteY263" fmla="*/ 955771 h 2538970"/>
                <a:gd name="connsiteX264" fmla="*/ 126111 w 2485572"/>
                <a:gd name="connsiteY264" fmla="*/ 930492 h 2538970"/>
                <a:gd name="connsiteX265" fmla="*/ 112193 w 2485572"/>
                <a:gd name="connsiteY265" fmla="*/ 927652 h 2538970"/>
                <a:gd name="connsiteX266" fmla="*/ 109353 w 2485572"/>
                <a:gd name="connsiteY266" fmla="*/ 921971 h 2538970"/>
                <a:gd name="connsiteX267" fmla="*/ 109353 w 2485572"/>
                <a:gd name="connsiteY267" fmla="*/ 908053 h 2538970"/>
                <a:gd name="connsiteX268" fmla="*/ 117590 w 2485572"/>
                <a:gd name="connsiteY268" fmla="*/ 891295 h 2538970"/>
                <a:gd name="connsiteX269" fmla="*/ 123270 w 2485572"/>
                <a:gd name="connsiteY269" fmla="*/ 885615 h 2538970"/>
                <a:gd name="connsiteX270" fmla="*/ 148549 w 2485572"/>
                <a:gd name="connsiteY270" fmla="*/ 866016 h 2538970"/>
                <a:gd name="connsiteX271" fmla="*/ 128951 w 2485572"/>
                <a:gd name="connsiteY271" fmla="*/ 840738 h 2538970"/>
                <a:gd name="connsiteX272" fmla="*/ 126111 w 2485572"/>
                <a:gd name="connsiteY272" fmla="*/ 821139 h 2538970"/>
                <a:gd name="connsiteX273" fmla="*/ 140028 w 2485572"/>
                <a:gd name="connsiteY273" fmla="*/ 812618 h 2538970"/>
                <a:gd name="connsiteX274" fmla="*/ 142869 w 2485572"/>
                <a:gd name="connsiteY274" fmla="*/ 790464 h 2538970"/>
                <a:gd name="connsiteX275" fmla="*/ 154230 w 2485572"/>
                <a:gd name="connsiteY275" fmla="*/ 773422 h 2538970"/>
                <a:gd name="connsiteX276" fmla="*/ 157070 w 2485572"/>
                <a:gd name="connsiteY276" fmla="*/ 762344 h 2538970"/>
                <a:gd name="connsiteX277" fmla="*/ 157070 w 2485572"/>
                <a:gd name="connsiteY277" fmla="*/ 753824 h 2538970"/>
                <a:gd name="connsiteX278" fmla="*/ 145709 w 2485572"/>
                <a:gd name="connsiteY278" fmla="*/ 731385 h 2538970"/>
                <a:gd name="connsiteX279" fmla="*/ 145709 w 2485572"/>
                <a:gd name="connsiteY279" fmla="*/ 723148 h 2538970"/>
                <a:gd name="connsiteX280" fmla="*/ 159627 w 2485572"/>
                <a:gd name="connsiteY280" fmla="*/ 714627 h 2538970"/>
                <a:gd name="connsiteX281" fmla="*/ 204504 w 2485572"/>
                <a:gd name="connsiteY281" fmla="*/ 708946 h 2538970"/>
                <a:gd name="connsiteX282" fmla="*/ 232623 w 2485572"/>
                <a:gd name="connsiteY282" fmla="*/ 678271 h 2538970"/>
                <a:gd name="connsiteX283" fmla="*/ 232623 w 2485572"/>
                <a:gd name="connsiteY283" fmla="*/ 666909 h 2538970"/>
                <a:gd name="connsiteX284" fmla="*/ 215865 w 2485572"/>
                <a:gd name="connsiteY284" fmla="*/ 644755 h 2538970"/>
                <a:gd name="connsiteX285" fmla="*/ 218705 w 2485572"/>
                <a:gd name="connsiteY285" fmla="*/ 613795 h 2538970"/>
                <a:gd name="connsiteX286" fmla="*/ 241144 w 2485572"/>
                <a:gd name="connsiteY286" fmla="*/ 582836 h 2538970"/>
                <a:gd name="connsiteX287" fmla="*/ 252221 w 2485572"/>
                <a:gd name="connsiteY287" fmla="*/ 571758 h 2538970"/>
                <a:gd name="connsiteX288" fmla="*/ 285737 w 2485572"/>
                <a:gd name="connsiteY288" fmla="*/ 524041 h 2538970"/>
                <a:gd name="connsiteX289" fmla="*/ 291418 w 2485572"/>
                <a:gd name="connsiteY289" fmla="*/ 518644 h 2538970"/>
                <a:gd name="connsiteX290" fmla="*/ 322377 w 2485572"/>
                <a:gd name="connsiteY290" fmla="*/ 518644 h 2538970"/>
                <a:gd name="connsiteX291" fmla="*/ 333455 w 2485572"/>
                <a:gd name="connsiteY291" fmla="*/ 510123 h 2538970"/>
                <a:gd name="connsiteX292" fmla="*/ 341976 w 2485572"/>
                <a:gd name="connsiteY292" fmla="*/ 482004 h 2538970"/>
                <a:gd name="connsiteX293" fmla="*/ 347372 w 2485572"/>
                <a:gd name="connsiteY293" fmla="*/ 476607 h 2538970"/>
                <a:gd name="connsiteX294" fmla="*/ 386853 w 2485572"/>
                <a:gd name="connsiteY294" fmla="*/ 459565 h 2538970"/>
                <a:gd name="connsiteX295" fmla="*/ 389409 w 2485572"/>
                <a:gd name="connsiteY295" fmla="*/ 454169 h 2538970"/>
                <a:gd name="connsiteX296" fmla="*/ 400770 w 2485572"/>
                <a:gd name="connsiteY296" fmla="*/ 434570 h 2538970"/>
                <a:gd name="connsiteX297" fmla="*/ 414688 w 2485572"/>
                <a:gd name="connsiteY297" fmla="*/ 392534 h 2538970"/>
                <a:gd name="connsiteX298" fmla="*/ 428890 w 2485572"/>
                <a:gd name="connsiteY298" fmla="*/ 341976 h 2538970"/>
                <a:gd name="connsiteX299" fmla="*/ 434286 w 2485572"/>
                <a:gd name="connsiteY299" fmla="*/ 255062 h 2538970"/>
                <a:gd name="connsiteX300" fmla="*/ 437127 w 2485572"/>
                <a:gd name="connsiteY300" fmla="*/ 252221 h 2538970"/>
                <a:gd name="connsiteX301" fmla="*/ 448488 w 2485572"/>
                <a:gd name="connsiteY301" fmla="*/ 235463 h 2538970"/>
                <a:gd name="connsiteX302" fmla="*/ 468086 w 2485572"/>
                <a:gd name="connsiteY302" fmla="*/ 221546 h 2538970"/>
                <a:gd name="connsiteX303" fmla="*/ 501602 w 2485572"/>
                <a:gd name="connsiteY303" fmla="*/ 215865 h 2538970"/>
                <a:gd name="connsiteX304" fmla="*/ 512964 w 2485572"/>
                <a:gd name="connsiteY304" fmla="*/ 213025 h 2538970"/>
                <a:gd name="connsiteX305" fmla="*/ 555000 w 2485572"/>
                <a:gd name="connsiteY305" fmla="*/ 187746 h 2538970"/>
                <a:gd name="connsiteX306" fmla="*/ 557557 w 2485572"/>
                <a:gd name="connsiteY306" fmla="*/ 182349 h 2538970"/>
                <a:gd name="connsiteX307" fmla="*/ 602434 w 2485572"/>
                <a:gd name="connsiteY307" fmla="*/ 131791 h 2538970"/>
                <a:gd name="connsiteX308" fmla="*/ 605274 w 2485572"/>
                <a:gd name="connsiteY308" fmla="*/ 123270 h 2538970"/>
                <a:gd name="connsiteX309" fmla="*/ 594197 w 2485572"/>
                <a:gd name="connsiteY309" fmla="*/ 70156 h 2538970"/>
                <a:gd name="connsiteX310" fmla="*/ 650151 w 2485572"/>
                <a:gd name="connsiteY310" fmla="*/ 92595 h 2538970"/>
                <a:gd name="connsiteX311" fmla="*/ 664069 w 2485572"/>
                <a:gd name="connsiteY311" fmla="*/ 92595 h 2538970"/>
                <a:gd name="connsiteX312" fmla="*/ 689348 w 2485572"/>
                <a:gd name="connsiteY312" fmla="*/ 98275 h 2538970"/>
                <a:gd name="connsiteX313" fmla="*/ 723148 w 2485572"/>
                <a:gd name="connsiteY313" fmla="*/ 89754 h 2538970"/>
                <a:gd name="connsiteX314" fmla="*/ 725704 w 2485572"/>
                <a:gd name="connsiteY314" fmla="*/ 92595 h 2538970"/>
                <a:gd name="connsiteX315" fmla="*/ 731385 w 2485572"/>
                <a:gd name="connsiteY315" fmla="*/ 92595 h 2538970"/>
                <a:gd name="connsiteX316" fmla="*/ 737065 w 2485572"/>
                <a:gd name="connsiteY316" fmla="*/ 95435 h 2538970"/>
                <a:gd name="connsiteX317" fmla="*/ 742746 w 2485572"/>
                <a:gd name="connsiteY317" fmla="*/ 95435 h 2538970"/>
                <a:gd name="connsiteX318" fmla="*/ 779102 w 2485572"/>
                <a:gd name="connsiteY318" fmla="*/ 75837 h 2538970"/>
                <a:gd name="connsiteX319" fmla="*/ 818299 w 2485572"/>
                <a:gd name="connsiteY319" fmla="*/ 39197 h 2538970"/>
                <a:gd name="connsiteX320" fmla="*/ 823980 w 2485572"/>
                <a:gd name="connsiteY320" fmla="*/ 33800 h 2538970"/>
                <a:gd name="connsiteX321" fmla="*/ 851815 w 2485572"/>
                <a:gd name="connsiteY321" fmla="*/ 19598 h 2538970"/>
                <a:gd name="connsiteX322" fmla="*/ 854655 w 2485572"/>
                <a:gd name="connsiteY322" fmla="*/ 14202 h 2538970"/>
                <a:gd name="connsiteX323" fmla="*/ 888455 w 2485572"/>
                <a:gd name="connsiteY323" fmla="*/ 8521 h 2538970"/>
                <a:gd name="connsiteX324" fmla="*/ 893852 w 2485572"/>
                <a:gd name="connsiteY324" fmla="*/ 11361 h 2538970"/>
                <a:gd name="connsiteX325" fmla="*/ 933332 w 2485572"/>
                <a:gd name="connsiteY325" fmla="*/ 36640 h 2538970"/>
                <a:gd name="connsiteX326" fmla="*/ 938729 w 2485572"/>
                <a:gd name="connsiteY326" fmla="*/ 42037 h 2538970"/>
                <a:gd name="connsiteX327" fmla="*/ 969689 w 2485572"/>
                <a:gd name="connsiteY327" fmla="*/ 61635 h 2538970"/>
                <a:gd name="connsiteX328" fmla="*/ 972529 w 2485572"/>
                <a:gd name="connsiteY328" fmla="*/ 64475 h 2538970"/>
                <a:gd name="connsiteX329" fmla="*/ 977925 w 2485572"/>
                <a:gd name="connsiteY329" fmla="*/ 67316 h 2538970"/>
                <a:gd name="connsiteX330" fmla="*/ 1011725 w 2485572"/>
                <a:gd name="connsiteY330" fmla="*/ 67316 h 2538970"/>
                <a:gd name="connsiteX331" fmla="*/ 1031324 w 2485572"/>
                <a:gd name="connsiteY331" fmla="*/ 64475 h 2538970"/>
                <a:gd name="connsiteX332" fmla="*/ 1042401 w 2485572"/>
                <a:gd name="connsiteY332" fmla="*/ 64475 h 2538970"/>
                <a:gd name="connsiteX333" fmla="*/ 1104036 w 2485572"/>
                <a:gd name="connsiteY333" fmla="*/ 70156 h 2538970"/>
                <a:gd name="connsiteX334" fmla="*/ 1109717 w 2485572"/>
                <a:gd name="connsiteY334" fmla="*/ 75837 h 2538970"/>
                <a:gd name="connsiteX335" fmla="*/ 1118238 w 2485572"/>
                <a:gd name="connsiteY335" fmla="*/ 81233 h 2538970"/>
                <a:gd name="connsiteX336" fmla="*/ 1121078 w 2485572"/>
                <a:gd name="connsiteY336" fmla="*/ 84074 h 2538970"/>
                <a:gd name="connsiteX337" fmla="*/ 1143517 w 2485572"/>
                <a:gd name="connsiteY337" fmla="*/ 95435 h 2538970"/>
                <a:gd name="connsiteX338" fmla="*/ 1151754 w 2485572"/>
                <a:gd name="connsiteY338" fmla="*/ 100832 h 2538970"/>
                <a:gd name="connsiteX339" fmla="*/ 1171352 w 2485572"/>
                <a:gd name="connsiteY339" fmla="*/ 100832 h 2538970"/>
                <a:gd name="connsiteX340" fmla="*/ 1174192 w 2485572"/>
                <a:gd name="connsiteY340" fmla="*/ 98275 h 2538970"/>
                <a:gd name="connsiteX341" fmla="*/ 1188110 w 2485572"/>
                <a:gd name="connsiteY341" fmla="*/ 89754 h 2538970"/>
                <a:gd name="connsiteX342" fmla="*/ 1193791 w 2485572"/>
                <a:gd name="connsiteY342" fmla="*/ 84074 h 2538970"/>
                <a:gd name="connsiteX343" fmla="*/ 1238668 w 2485572"/>
                <a:gd name="connsiteY343" fmla="*/ 75837 h 2538970"/>
                <a:gd name="connsiteX344" fmla="*/ 1244348 w 2485572"/>
                <a:gd name="connsiteY344" fmla="*/ 78677 h 2538970"/>
                <a:gd name="connsiteX345" fmla="*/ 1272184 w 2485572"/>
                <a:gd name="connsiteY345" fmla="*/ 75837 h 2538970"/>
                <a:gd name="connsiteX346" fmla="*/ 1280705 w 2485572"/>
                <a:gd name="connsiteY346" fmla="*/ 72996 h 2538970"/>
                <a:gd name="connsiteX347" fmla="*/ 1286385 w 2485572"/>
                <a:gd name="connsiteY347" fmla="*/ 72996 h 2538970"/>
                <a:gd name="connsiteX348" fmla="*/ 1348020 w 2485572"/>
                <a:gd name="connsiteY348" fmla="*/ 50558 h 2538970"/>
                <a:gd name="connsiteX349" fmla="*/ 1350861 w 2485572"/>
                <a:gd name="connsiteY349" fmla="*/ 50558 h 2538970"/>
                <a:gd name="connsiteX350" fmla="*/ 1392898 w 2485572"/>
                <a:gd name="connsiteY350" fmla="*/ 39197 h 2538970"/>
                <a:gd name="connsiteX351" fmla="*/ 1406815 w 2485572"/>
                <a:gd name="connsiteY351" fmla="*/ 39197 h 2538970"/>
                <a:gd name="connsiteX352" fmla="*/ 1459929 w 2485572"/>
                <a:gd name="connsiteY352" fmla="*/ 36640 h 2538970"/>
                <a:gd name="connsiteX353" fmla="*/ 1468450 w 2485572"/>
                <a:gd name="connsiteY353" fmla="*/ 36640 h 2538970"/>
                <a:gd name="connsiteX354" fmla="*/ 1474131 w 2485572"/>
                <a:gd name="connsiteY354" fmla="*/ 33800 h 2538970"/>
                <a:gd name="connsiteX355" fmla="*/ 1479528 w 2485572"/>
                <a:gd name="connsiteY355" fmla="*/ 30960 h 2538970"/>
                <a:gd name="connsiteX356" fmla="*/ 1485208 w 2485572"/>
                <a:gd name="connsiteY356" fmla="*/ 30960 h 2538970"/>
                <a:gd name="connsiteX357" fmla="*/ 1544003 w 2485572"/>
                <a:gd name="connsiteY357" fmla="*/ 16758 h 2538970"/>
                <a:gd name="connsiteX358" fmla="*/ 1549684 w 2485572"/>
                <a:gd name="connsiteY358" fmla="*/ 14202 h 2538970"/>
                <a:gd name="connsiteX359" fmla="*/ 1555364 w 2485572"/>
                <a:gd name="connsiteY359" fmla="*/ 14202 h 2538970"/>
                <a:gd name="connsiteX360" fmla="*/ 1563601 w 2485572"/>
                <a:gd name="connsiteY360" fmla="*/ 11361 h 2538970"/>
                <a:gd name="connsiteX361" fmla="*/ 1614159 w 2485572"/>
                <a:gd name="connsiteY361" fmla="*/ 22439 h 2538970"/>
                <a:gd name="connsiteX362" fmla="*/ 1619840 w 2485572"/>
                <a:gd name="connsiteY362" fmla="*/ 19598 h 2538970"/>
                <a:gd name="connsiteX363" fmla="*/ 1630917 w 2485572"/>
                <a:gd name="connsiteY363" fmla="*/ 16758 h 2538970"/>
                <a:gd name="connsiteX364" fmla="*/ 1645119 w 2485572"/>
                <a:gd name="connsiteY364" fmla="*/ 8521 h 2538970"/>
                <a:gd name="connsiteX365" fmla="*/ 1653356 w 2485572"/>
                <a:gd name="connsiteY365" fmla="*/ 5681 h 2538970"/>
                <a:gd name="connsiteX366" fmla="*/ 1689712 w 2485572"/>
                <a:gd name="connsiteY366" fmla="*/ 0 h 2538970"/>
                <a:gd name="connsiteX367" fmla="*/ 1698233 w 2485572"/>
                <a:gd name="connsiteY367" fmla="*/ 11361 h 2538970"/>
                <a:gd name="connsiteX368" fmla="*/ 1703914 w 2485572"/>
                <a:gd name="connsiteY368" fmla="*/ 14202 h 2538970"/>
                <a:gd name="connsiteX369" fmla="*/ 1709310 w 2485572"/>
                <a:gd name="connsiteY369" fmla="*/ 16758 h 2538970"/>
                <a:gd name="connsiteX370" fmla="*/ 1717831 w 2485572"/>
                <a:gd name="connsiteY370" fmla="*/ 16758 h 2538970"/>
                <a:gd name="connsiteX371" fmla="*/ 1757028 w 2485572"/>
                <a:gd name="connsiteY371" fmla="*/ 22439 h 2538970"/>
                <a:gd name="connsiteX372" fmla="*/ 1762708 w 2485572"/>
                <a:gd name="connsiteY372" fmla="*/ 25279 h 2538970"/>
                <a:gd name="connsiteX373" fmla="*/ 1768389 w 2485572"/>
                <a:gd name="connsiteY373" fmla="*/ 25279 h 2538970"/>
                <a:gd name="connsiteX374" fmla="*/ 1787987 w 2485572"/>
                <a:gd name="connsiteY374" fmla="*/ 33800 h 2538970"/>
                <a:gd name="connsiteX375" fmla="*/ 1793384 w 2485572"/>
                <a:gd name="connsiteY375" fmla="*/ 33800 h 2538970"/>
                <a:gd name="connsiteX376" fmla="*/ 1801905 w 2485572"/>
                <a:gd name="connsiteY376" fmla="*/ 36640 h 2538970"/>
                <a:gd name="connsiteX377" fmla="*/ 1835421 w 2485572"/>
                <a:gd name="connsiteY377" fmla="*/ 42037 h 2538970"/>
                <a:gd name="connsiteX378" fmla="*/ 1891659 w 2485572"/>
                <a:gd name="connsiteY378" fmla="*/ 61635 h 2538970"/>
                <a:gd name="connsiteX379" fmla="*/ 1897340 w 2485572"/>
                <a:gd name="connsiteY379" fmla="*/ 64475 h 2538970"/>
                <a:gd name="connsiteX380" fmla="*/ 1899896 w 2485572"/>
                <a:gd name="connsiteY380" fmla="*/ 67316 h 2538970"/>
                <a:gd name="connsiteX381" fmla="*/ 1944774 w 2485572"/>
                <a:gd name="connsiteY381" fmla="*/ 123270 h 2538970"/>
                <a:gd name="connsiteX382" fmla="*/ 1947614 w 2485572"/>
                <a:gd name="connsiteY382" fmla="*/ 128951 h 2538970"/>
                <a:gd name="connsiteX383" fmla="*/ 1950454 w 2485572"/>
                <a:gd name="connsiteY383" fmla="*/ 131791 h 2538970"/>
                <a:gd name="connsiteX384" fmla="*/ 1956135 w 2485572"/>
                <a:gd name="connsiteY384" fmla="*/ 140312 h 2538970"/>
                <a:gd name="connsiteX385" fmla="*/ 1958975 w 2485572"/>
                <a:gd name="connsiteY385" fmla="*/ 145709 h 2538970"/>
                <a:gd name="connsiteX386" fmla="*/ 1961532 w 2485572"/>
                <a:gd name="connsiteY386" fmla="*/ 154230 h 2538970"/>
                <a:gd name="connsiteX387" fmla="*/ 1998172 w 2485572"/>
                <a:gd name="connsiteY387" fmla="*/ 204788 h 2538970"/>
                <a:gd name="connsiteX388" fmla="*/ 2003569 w 2485572"/>
                <a:gd name="connsiteY388" fmla="*/ 207344 h 2538970"/>
                <a:gd name="connsiteX389" fmla="*/ 2009249 w 2485572"/>
                <a:gd name="connsiteY389" fmla="*/ 210184 h 2538970"/>
                <a:gd name="connsiteX390" fmla="*/ 2017770 w 2485572"/>
                <a:gd name="connsiteY390" fmla="*/ 210184 h 2538970"/>
                <a:gd name="connsiteX391" fmla="*/ 2026007 w 2485572"/>
                <a:gd name="connsiteY391" fmla="*/ 213025 h 2538970"/>
                <a:gd name="connsiteX392" fmla="*/ 2037368 w 2485572"/>
                <a:gd name="connsiteY392" fmla="*/ 215865 h 2538970"/>
                <a:gd name="connsiteX393" fmla="*/ 2099003 w 2485572"/>
                <a:gd name="connsiteY393" fmla="*/ 221546 h 2538970"/>
                <a:gd name="connsiteX394" fmla="*/ 2104684 w 2485572"/>
                <a:gd name="connsiteY394" fmla="*/ 224386 h 2538970"/>
                <a:gd name="connsiteX395" fmla="*/ 2112921 w 2485572"/>
                <a:gd name="connsiteY395" fmla="*/ 224386 h 2538970"/>
                <a:gd name="connsiteX396" fmla="*/ 2124283 w 2485572"/>
                <a:gd name="connsiteY396" fmla="*/ 229783 h 2538970"/>
                <a:gd name="connsiteX397" fmla="*/ 2177397 w 2485572"/>
                <a:gd name="connsiteY397" fmla="*/ 229783 h 2538970"/>
                <a:gd name="connsiteX398" fmla="*/ 2185918 w 2485572"/>
                <a:gd name="connsiteY398" fmla="*/ 232623 h 2538970"/>
                <a:gd name="connsiteX399" fmla="*/ 2213753 w 2485572"/>
                <a:gd name="connsiteY399" fmla="*/ 226942 h 2538970"/>
                <a:gd name="connsiteX400" fmla="*/ 2219434 w 2485572"/>
                <a:gd name="connsiteY400" fmla="*/ 224386 h 2538970"/>
                <a:gd name="connsiteX401" fmla="*/ 2241872 w 2485572"/>
                <a:gd name="connsiteY40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3233 w 2485572"/>
                <a:gd name="connsiteY70" fmla="*/ 2463418 h 2538970"/>
                <a:gd name="connsiteX71" fmla="*/ 2258630 w 2485572"/>
                <a:gd name="connsiteY71" fmla="*/ 2483016 h 2538970"/>
                <a:gd name="connsiteX72" fmla="*/ 2258630 w 2485572"/>
                <a:gd name="connsiteY72" fmla="*/ 2488413 h 2538970"/>
                <a:gd name="connsiteX73" fmla="*/ 2239032 w 2485572"/>
                <a:gd name="connsiteY73" fmla="*/ 2513691 h 2538970"/>
                <a:gd name="connsiteX74" fmla="*/ 2236191 w 2485572"/>
                <a:gd name="connsiteY74" fmla="*/ 2522213 h 2538970"/>
                <a:gd name="connsiteX75" fmla="*/ 2225114 w 2485572"/>
                <a:gd name="connsiteY75" fmla="*/ 2538970 h 2538970"/>
                <a:gd name="connsiteX76" fmla="*/ 2216593 w 2485572"/>
                <a:gd name="connsiteY76" fmla="*/ 2538970 h 2538970"/>
                <a:gd name="connsiteX77" fmla="*/ 2191314 w 2485572"/>
                <a:gd name="connsiteY77" fmla="*/ 2530449 h 2538970"/>
                <a:gd name="connsiteX78" fmla="*/ 2185918 w 2485572"/>
                <a:gd name="connsiteY78" fmla="*/ 2525053 h 2538970"/>
                <a:gd name="connsiteX79" fmla="*/ 2174556 w 2485572"/>
                <a:gd name="connsiteY79" fmla="*/ 2502614 h 2538970"/>
                <a:gd name="connsiteX80" fmla="*/ 2154958 w 2485572"/>
                <a:gd name="connsiteY80" fmla="*/ 2480175 h 2538970"/>
                <a:gd name="connsiteX81" fmla="*/ 2154958 w 2485572"/>
                <a:gd name="connsiteY81" fmla="*/ 2471655 h 2538970"/>
                <a:gd name="connsiteX82" fmla="*/ 2152118 w 2485572"/>
                <a:gd name="connsiteY82" fmla="*/ 2452056 h 2538970"/>
                <a:gd name="connsiteX83" fmla="*/ 2143881 w 2485572"/>
                <a:gd name="connsiteY83" fmla="*/ 2418540 h 2538970"/>
                <a:gd name="connsiteX84" fmla="*/ 2143881 w 2485572"/>
                <a:gd name="connsiteY84" fmla="*/ 2415700 h 2538970"/>
                <a:gd name="connsiteX85" fmla="*/ 2138200 w 2485572"/>
                <a:gd name="connsiteY85" fmla="*/ 2396102 h 2538970"/>
                <a:gd name="connsiteX86" fmla="*/ 2135360 w 2485572"/>
                <a:gd name="connsiteY86" fmla="*/ 2393261 h 2538970"/>
                <a:gd name="connsiteX87" fmla="*/ 2129679 w 2485572"/>
                <a:gd name="connsiteY87" fmla="*/ 2390421 h 2538970"/>
                <a:gd name="connsiteX88" fmla="*/ 2099003 w 2485572"/>
                <a:gd name="connsiteY88" fmla="*/ 2387581 h 2538970"/>
                <a:gd name="connsiteX89" fmla="*/ 2087642 w 2485572"/>
                <a:gd name="connsiteY89" fmla="*/ 2384740 h 2538970"/>
                <a:gd name="connsiteX90" fmla="*/ 2070884 w 2485572"/>
                <a:gd name="connsiteY90" fmla="*/ 2376504 h 2538970"/>
                <a:gd name="connsiteX91" fmla="*/ 2068044 w 2485572"/>
                <a:gd name="connsiteY91" fmla="*/ 2370823 h 2538970"/>
                <a:gd name="connsiteX92" fmla="*/ 2051286 w 2485572"/>
                <a:gd name="connsiteY92" fmla="*/ 2354065 h 2538970"/>
                <a:gd name="connsiteX93" fmla="*/ 2048446 w 2485572"/>
                <a:gd name="connsiteY93" fmla="*/ 2348384 h 2538970"/>
                <a:gd name="connsiteX94" fmla="*/ 2043049 w 2485572"/>
                <a:gd name="connsiteY94" fmla="*/ 2325946 h 2538970"/>
                <a:gd name="connsiteX95" fmla="*/ 2014930 w 2485572"/>
                <a:gd name="connsiteY95" fmla="*/ 2300667 h 2538970"/>
                <a:gd name="connsiteX96" fmla="*/ 1986810 w 2485572"/>
                <a:gd name="connsiteY96" fmla="*/ 2300667 h 2538970"/>
                <a:gd name="connsiteX97" fmla="*/ 1956135 w 2485572"/>
                <a:gd name="connsiteY97" fmla="*/ 2303507 h 2538970"/>
                <a:gd name="connsiteX98" fmla="*/ 1950454 w 2485572"/>
                <a:gd name="connsiteY98" fmla="*/ 2300667 h 2538970"/>
                <a:gd name="connsiteX99" fmla="*/ 1928016 w 2485572"/>
                <a:gd name="connsiteY99" fmla="*/ 2278512 h 2538970"/>
                <a:gd name="connsiteX100" fmla="*/ 1925175 w 2485572"/>
                <a:gd name="connsiteY100" fmla="*/ 2272832 h 2538970"/>
                <a:gd name="connsiteX101" fmla="*/ 1885979 w 2485572"/>
                <a:gd name="connsiteY101" fmla="*/ 2261470 h 2538970"/>
                <a:gd name="connsiteX102" fmla="*/ 1872061 w 2485572"/>
                <a:gd name="connsiteY102" fmla="*/ 2222273 h 2538970"/>
                <a:gd name="connsiteX103" fmla="*/ 1869221 w 2485572"/>
                <a:gd name="connsiteY103" fmla="*/ 2194438 h 2538970"/>
                <a:gd name="connsiteX104" fmla="*/ 1869221 w 2485572"/>
                <a:gd name="connsiteY104" fmla="*/ 2185917 h 2538970"/>
                <a:gd name="connsiteX105" fmla="*/ 1863540 w 2485572"/>
                <a:gd name="connsiteY105" fmla="*/ 2163479 h 2538970"/>
                <a:gd name="connsiteX106" fmla="*/ 1860700 w 2485572"/>
                <a:gd name="connsiteY106" fmla="*/ 2154958 h 2538970"/>
                <a:gd name="connsiteX107" fmla="*/ 1855303 w 2485572"/>
                <a:gd name="connsiteY107" fmla="*/ 2152402 h 2538970"/>
                <a:gd name="connsiteX108" fmla="*/ 1813266 w 2485572"/>
                <a:gd name="connsiteY108" fmla="*/ 2166319 h 2538970"/>
                <a:gd name="connsiteX109" fmla="*/ 1810426 w 2485572"/>
                <a:gd name="connsiteY109" fmla="*/ 2177397 h 2538970"/>
                <a:gd name="connsiteX110" fmla="*/ 1818663 w 2485572"/>
                <a:gd name="connsiteY110" fmla="*/ 2194438 h 2538970"/>
                <a:gd name="connsiteX111" fmla="*/ 1818663 w 2485572"/>
                <a:gd name="connsiteY111" fmla="*/ 2211196 h 2538970"/>
                <a:gd name="connsiteX112" fmla="*/ 1813266 w 2485572"/>
                <a:gd name="connsiteY112" fmla="*/ 2214037 h 2538970"/>
                <a:gd name="connsiteX113" fmla="*/ 1776626 w 2485572"/>
                <a:gd name="connsiteY113" fmla="*/ 2208356 h 2538970"/>
                <a:gd name="connsiteX114" fmla="*/ 1771230 w 2485572"/>
                <a:gd name="connsiteY114" fmla="*/ 2205516 h 2538970"/>
                <a:gd name="connsiteX115" fmla="*/ 1762708 w 2485572"/>
                <a:gd name="connsiteY115" fmla="*/ 2202676 h 2538970"/>
                <a:gd name="connsiteX116" fmla="*/ 1748791 w 2485572"/>
                <a:gd name="connsiteY116" fmla="*/ 2202676 h 2538970"/>
                <a:gd name="connsiteX117" fmla="*/ 1740270 w 2485572"/>
                <a:gd name="connsiteY117" fmla="*/ 2194438 h 2538970"/>
                <a:gd name="connsiteX118" fmla="*/ 1731749 w 2485572"/>
                <a:gd name="connsiteY118" fmla="*/ 2188758 h 2538970"/>
                <a:gd name="connsiteX119" fmla="*/ 1723512 w 2485572"/>
                <a:gd name="connsiteY119" fmla="*/ 2174556 h 2538970"/>
                <a:gd name="connsiteX120" fmla="*/ 1703914 w 2485572"/>
                <a:gd name="connsiteY120" fmla="*/ 2169159 h 2538970"/>
                <a:gd name="connsiteX121" fmla="*/ 1698233 w 2485572"/>
                <a:gd name="connsiteY121" fmla="*/ 2166319 h 2538970"/>
                <a:gd name="connsiteX122" fmla="*/ 1692552 w 2485572"/>
                <a:gd name="connsiteY122" fmla="*/ 2163479 h 2538970"/>
                <a:gd name="connsiteX123" fmla="*/ 1656196 w 2485572"/>
                <a:gd name="connsiteY123" fmla="*/ 2160638 h 2538970"/>
                <a:gd name="connsiteX124" fmla="*/ 1647675 w 2485572"/>
                <a:gd name="connsiteY124" fmla="*/ 2163479 h 2538970"/>
                <a:gd name="connsiteX125" fmla="*/ 1605638 w 2485572"/>
                <a:gd name="connsiteY125" fmla="*/ 2169159 h 2538970"/>
                <a:gd name="connsiteX126" fmla="*/ 1600242 w 2485572"/>
                <a:gd name="connsiteY126" fmla="*/ 2169159 h 2538970"/>
                <a:gd name="connsiteX127" fmla="*/ 1566442 w 2485572"/>
                <a:gd name="connsiteY127" fmla="*/ 2146721 h 2538970"/>
                <a:gd name="connsiteX128" fmla="*/ 1563601 w 2485572"/>
                <a:gd name="connsiteY128" fmla="*/ 2143881 h 2538970"/>
                <a:gd name="connsiteX129" fmla="*/ 1561045 w 2485572"/>
                <a:gd name="connsiteY129" fmla="*/ 2141040 h 2538970"/>
                <a:gd name="connsiteX130" fmla="*/ 1541447 w 2485572"/>
                <a:gd name="connsiteY130" fmla="*/ 2112921 h 2538970"/>
                <a:gd name="connsiteX131" fmla="*/ 1535766 w 2485572"/>
                <a:gd name="connsiteY131" fmla="*/ 2107524 h 2538970"/>
                <a:gd name="connsiteX132" fmla="*/ 1501966 w 2485572"/>
                <a:gd name="connsiteY132" fmla="*/ 2090482 h 2538970"/>
                <a:gd name="connsiteX133" fmla="*/ 1496570 w 2485572"/>
                <a:gd name="connsiteY133" fmla="*/ 2087926 h 2538970"/>
                <a:gd name="connsiteX134" fmla="*/ 1493729 w 2485572"/>
                <a:gd name="connsiteY134" fmla="*/ 2085086 h 2538970"/>
                <a:gd name="connsiteX135" fmla="*/ 1488049 w 2485572"/>
                <a:gd name="connsiteY135" fmla="*/ 2082245 h 2538970"/>
                <a:gd name="connsiteX136" fmla="*/ 1426413 w 2485572"/>
                <a:gd name="connsiteY136" fmla="*/ 2059807 h 2538970"/>
                <a:gd name="connsiteX137" fmla="*/ 1364778 w 2485572"/>
                <a:gd name="connsiteY137" fmla="*/ 2056966 h 2538970"/>
                <a:gd name="connsiteX138" fmla="*/ 1336659 w 2485572"/>
                <a:gd name="connsiteY138" fmla="*/ 2048445 h 2538970"/>
                <a:gd name="connsiteX139" fmla="*/ 1311380 w 2485572"/>
                <a:gd name="connsiteY139" fmla="*/ 2034528 h 2538970"/>
                <a:gd name="connsiteX140" fmla="*/ 1305983 w 2485572"/>
                <a:gd name="connsiteY140" fmla="*/ 2031688 h 2538970"/>
                <a:gd name="connsiteX141" fmla="*/ 1303143 w 2485572"/>
                <a:gd name="connsiteY141" fmla="*/ 2026291 h 2538970"/>
                <a:gd name="connsiteX142" fmla="*/ 1300303 w 2485572"/>
                <a:gd name="connsiteY142" fmla="*/ 2023451 h 2538970"/>
                <a:gd name="connsiteX143" fmla="*/ 1266787 w 2485572"/>
                <a:gd name="connsiteY143" fmla="*/ 2006409 h 2538970"/>
                <a:gd name="connsiteX144" fmla="*/ 1255426 w 2485572"/>
                <a:gd name="connsiteY144" fmla="*/ 2006409 h 2538970"/>
                <a:gd name="connsiteX145" fmla="*/ 1238668 w 2485572"/>
                <a:gd name="connsiteY145" fmla="*/ 2001012 h 2538970"/>
                <a:gd name="connsiteX146" fmla="*/ 1232987 w 2485572"/>
                <a:gd name="connsiteY146" fmla="*/ 2001012 h 2538970"/>
                <a:gd name="connsiteX147" fmla="*/ 1216229 w 2485572"/>
                <a:gd name="connsiteY147" fmla="*/ 1995331 h 2538970"/>
                <a:gd name="connsiteX148" fmla="*/ 1213389 w 2485572"/>
                <a:gd name="connsiteY148" fmla="*/ 1992491 h 2538970"/>
                <a:gd name="connsiteX149" fmla="*/ 1185554 w 2485572"/>
                <a:gd name="connsiteY149" fmla="*/ 1984254 h 2538970"/>
                <a:gd name="connsiteX150" fmla="*/ 1179873 w 2485572"/>
                <a:gd name="connsiteY150" fmla="*/ 1984254 h 2538970"/>
                <a:gd name="connsiteX151" fmla="*/ 1157434 w 2485572"/>
                <a:gd name="connsiteY151" fmla="*/ 1981414 h 2538970"/>
                <a:gd name="connsiteX152" fmla="*/ 1109717 w 2485572"/>
                <a:gd name="connsiteY152" fmla="*/ 1947614 h 2538970"/>
                <a:gd name="connsiteX153" fmla="*/ 1098639 w 2485572"/>
                <a:gd name="connsiteY153" fmla="*/ 1944774 h 2538970"/>
                <a:gd name="connsiteX154" fmla="*/ 1067680 w 2485572"/>
                <a:gd name="connsiteY154" fmla="*/ 1919779 h 2538970"/>
                <a:gd name="connsiteX155" fmla="*/ 1056603 w 2485572"/>
                <a:gd name="connsiteY155" fmla="*/ 1888819 h 2538970"/>
                <a:gd name="connsiteX156" fmla="*/ 1053762 w 2485572"/>
                <a:gd name="connsiteY156" fmla="*/ 1880298 h 2538970"/>
                <a:gd name="connsiteX157" fmla="*/ 1022803 w 2485572"/>
                <a:gd name="connsiteY157" fmla="*/ 1860700 h 2538970"/>
                <a:gd name="connsiteX158" fmla="*/ 1019962 w 2485572"/>
                <a:gd name="connsiteY158" fmla="*/ 1858143 h 2538970"/>
                <a:gd name="connsiteX159" fmla="*/ 1006045 w 2485572"/>
                <a:gd name="connsiteY159" fmla="*/ 1824343 h 2538970"/>
                <a:gd name="connsiteX160" fmla="*/ 1006045 w 2485572"/>
                <a:gd name="connsiteY160" fmla="*/ 1813266 h 2538970"/>
                <a:gd name="connsiteX161" fmla="*/ 1011725 w 2485572"/>
                <a:gd name="connsiteY161" fmla="*/ 1793668 h 2538970"/>
                <a:gd name="connsiteX162" fmla="*/ 1019962 w 2485572"/>
                <a:gd name="connsiteY162" fmla="*/ 1768389 h 2538970"/>
                <a:gd name="connsiteX163" fmla="*/ 1025643 w 2485572"/>
                <a:gd name="connsiteY163" fmla="*/ 1737429 h 2538970"/>
                <a:gd name="connsiteX164" fmla="*/ 1025643 w 2485572"/>
                <a:gd name="connsiteY164" fmla="*/ 1723512 h 2538970"/>
                <a:gd name="connsiteX165" fmla="*/ 1019962 w 2485572"/>
                <a:gd name="connsiteY165" fmla="*/ 1720671 h 2538970"/>
                <a:gd name="connsiteX166" fmla="*/ 1014566 w 2485572"/>
                <a:gd name="connsiteY166" fmla="*/ 1712435 h 2538970"/>
                <a:gd name="connsiteX167" fmla="*/ 1011725 w 2485572"/>
                <a:gd name="connsiteY167" fmla="*/ 1709594 h 2538970"/>
                <a:gd name="connsiteX168" fmla="*/ 983606 w 2485572"/>
                <a:gd name="connsiteY168" fmla="*/ 1692552 h 2538970"/>
                <a:gd name="connsiteX169" fmla="*/ 977925 w 2485572"/>
                <a:gd name="connsiteY169" fmla="*/ 1692552 h 2538970"/>
                <a:gd name="connsiteX170" fmla="*/ 950090 w 2485572"/>
                <a:gd name="connsiteY170" fmla="*/ 1653356 h 2538970"/>
                <a:gd name="connsiteX171" fmla="*/ 950090 w 2485572"/>
                <a:gd name="connsiteY171" fmla="*/ 1639438 h 2538970"/>
                <a:gd name="connsiteX172" fmla="*/ 952931 w 2485572"/>
                <a:gd name="connsiteY172" fmla="*/ 1636598 h 2538970"/>
                <a:gd name="connsiteX173" fmla="*/ 975369 w 2485572"/>
                <a:gd name="connsiteY173" fmla="*/ 1597401 h 2538970"/>
                <a:gd name="connsiteX174" fmla="*/ 980766 w 2485572"/>
                <a:gd name="connsiteY174" fmla="*/ 1591721 h 2538970"/>
                <a:gd name="connsiteX175" fmla="*/ 1017406 w 2485572"/>
                <a:gd name="connsiteY175" fmla="*/ 1561045 h 2538970"/>
                <a:gd name="connsiteX176" fmla="*/ 1022803 w 2485572"/>
                <a:gd name="connsiteY176" fmla="*/ 1558205 h 2538970"/>
                <a:gd name="connsiteX177" fmla="*/ 1025643 w 2485572"/>
                <a:gd name="connsiteY177" fmla="*/ 1555364 h 2538970"/>
                <a:gd name="connsiteX178" fmla="*/ 1031324 w 2485572"/>
                <a:gd name="connsiteY178" fmla="*/ 1549684 h 2538970"/>
                <a:gd name="connsiteX179" fmla="*/ 1293866 w 2485572"/>
                <a:gd name="connsiteY179" fmla="*/ 1680648 h 2538970"/>
                <a:gd name="connsiteX180" fmla="*/ 1455791 w 2485572"/>
                <a:gd name="connsiteY180" fmla="*/ 1685410 h 2538970"/>
                <a:gd name="connsiteX181" fmla="*/ 1289417 w 2485572"/>
                <a:gd name="connsiteY181" fmla="*/ 1536685 h 2538970"/>
                <a:gd name="connsiteX182" fmla="*/ 1061999 w 2485572"/>
                <a:gd name="connsiteY182" fmla="*/ 1465610 h 2538970"/>
                <a:gd name="connsiteX183" fmla="*/ 1061999 w 2485572"/>
                <a:gd name="connsiteY183" fmla="*/ 1429254 h 2538970"/>
                <a:gd name="connsiteX184" fmla="*/ 1048082 w 2485572"/>
                <a:gd name="connsiteY184" fmla="*/ 1403975 h 2538970"/>
                <a:gd name="connsiteX185" fmla="*/ 1022803 w 2485572"/>
                <a:gd name="connsiteY185" fmla="*/ 1387217 h 2538970"/>
                <a:gd name="connsiteX186" fmla="*/ 1011725 w 2485572"/>
                <a:gd name="connsiteY186" fmla="*/ 1381536 h 2538970"/>
                <a:gd name="connsiteX187" fmla="*/ 1000364 w 2485572"/>
                <a:gd name="connsiteY187" fmla="*/ 1381536 h 2538970"/>
                <a:gd name="connsiteX188" fmla="*/ 961167 w 2485572"/>
                <a:gd name="connsiteY188" fmla="*/ 1376140 h 2538970"/>
                <a:gd name="connsiteX189" fmla="*/ 924811 w 2485572"/>
                <a:gd name="connsiteY189" fmla="*/ 1367618 h 2538970"/>
                <a:gd name="connsiteX190" fmla="*/ 919131 w 2485572"/>
                <a:gd name="connsiteY190" fmla="*/ 1367618 h 2538970"/>
                <a:gd name="connsiteX191" fmla="*/ 913450 w 2485572"/>
                <a:gd name="connsiteY191" fmla="*/ 1364778 h 2538970"/>
                <a:gd name="connsiteX192" fmla="*/ 908053 w 2485572"/>
                <a:gd name="connsiteY192" fmla="*/ 1364778 h 2538970"/>
                <a:gd name="connsiteX193" fmla="*/ 877094 w 2485572"/>
                <a:gd name="connsiteY193" fmla="*/ 1381536 h 2538970"/>
                <a:gd name="connsiteX194" fmla="*/ 868857 w 2485572"/>
                <a:gd name="connsiteY194" fmla="*/ 1390057 h 2538970"/>
                <a:gd name="connsiteX195" fmla="*/ 835057 w 2485572"/>
                <a:gd name="connsiteY195" fmla="*/ 1434934 h 2538970"/>
                <a:gd name="connsiteX196" fmla="*/ 832217 w 2485572"/>
                <a:gd name="connsiteY196" fmla="*/ 1440331 h 2538970"/>
                <a:gd name="connsiteX197" fmla="*/ 832217 w 2485572"/>
                <a:gd name="connsiteY197" fmla="*/ 1446012 h 2538970"/>
                <a:gd name="connsiteX198" fmla="*/ 767741 w 2485572"/>
                <a:gd name="connsiteY198" fmla="*/ 1513327 h 2538970"/>
                <a:gd name="connsiteX199" fmla="*/ 711787 w 2485572"/>
                <a:gd name="connsiteY199" fmla="*/ 1535766 h 2538970"/>
                <a:gd name="connsiteX200" fmla="*/ 686508 w 2485572"/>
                <a:gd name="connsiteY200" fmla="*/ 1541447 h 2538970"/>
                <a:gd name="connsiteX201" fmla="*/ 661513 w 2485572"/>
                <a:gd name="connsiteY201" fmla="*/ 1549684 h 2538970"/>
                <a:gd name="connsiteX202" fmla="*/ 658672 w 2485572"/>
                <a:gd name="connsiteY202" fmla="*/ 1552524 h 2538970"/>
                <a:gd name="connsiteX203" fmla="*/ 652992 w 2485572"/>
                <a:gd name="connsiteY203" fmla="*/ 1555364 h 2538970"/>
                <a:gd name="connsiteX204" fmla="*/ 624873 w 2485572"/>
                <a:gd name="connsiteY204" fmla="*/ 1561045 h 2538970"/>
                <a:gd name="connsiteX205" fmla="*/ 619476 w 2485572"/>
                <a:gd name="connsiteY205" fmla="*/ 1558205 h 2538970"/>
                <a:gd name="connsiteX206" fmla="*/ 616636 w 2485572"/>
                <a:gd name="connsiteY206" fmla="*/ 1555364 h 2538970"/>
                <a:gd name="connsiteX207" fmla="*/ 597037 w 2485572"/>
                <a:gd name="connsiteY207" fmla="*/ 1532926 h 2538970"/>
                <a:gd name="connsiteX208" fmla="*/ 594197 w 2485572"/>
                <a:gd name="connsiteY208" fmla="*/ 1521848 h 2538970"/>
                <a:gd name="connsiteX209" fmla="*/ 591357 w 2485572"/>
                <a:gd name="connsiteY209" fmla="*/ 1519008 h 2538970"/>
                <a:gd name="connsiteX210" fmla="*/ 566078 w 2485572"/>
                <a:gd name="connsiteY210" fmla="*/ 1482368 h 2538970"/>
                <a:gd name="connsiteX211" fmla="*/ 560397 w 2485572"/>
                <a:gd name="connsiteY211" fmla="*/ 1471291 h 2538970"/>
                <a:gd name="connsiteX212" fmla="*/ 555000 w 2485572"/>
                <a:gd name="connsiteY212" fmla="*/ 1465610 h 2538970"/>
                <a:gd name="connsiteX213" fmla="*/ 498762 w 2485572"/>
                <a:gd name="connsiteY213" fmla="*/ 1432094 h 2538970"/>
                <a:gd name="connsiteX214" fmla="*/ 490525 w 2485572"/>
                <a:gd name="connsiteY214" fmla="*/ 1429254 h 2538970"/>
                <a:gd name="connsiteX215" fmla="*/ 487685 w 2485572"/>
                <a:gd name="connsiteY215" fmla="*/ 1429254 h 2538970"/>
                <a:gd name="connsiteX216" fmla="*/ 462406 w 2485572"/>
                <a:gd name="connsiteY216" fmla="*/ 1426413 h 2538970"/>
                <a:gd name="connsiteX217" fmla="*/ 400770 w 2485572"/>
                <a:gd name="connsiteY217" fmla="*/ 1426413 h 2538970"/>
                <a:gd name="connsiteX218" fmla="*/ 392250 w 2485572"/>
                <a:gd name="connsiteY218" fmla="*/ 1423573 h 2538970"/>
                <a:gd name="connsiteX219" fmla="*/ 384013 w 2485572"/>
                <a:gd name="connsiteY219" fmla="*/ 1420733 h 2538970"/>
                <a:gd name="connsiteX220" fmla="*/ 375492 w 2485572"/>
                <a:gd name="connsiteY220" fmla="*/ 1420733 h 2538970"/>
                <a:gd name="connsiteX221" fmla="*/ 319537 w 2485572"/>
                <a:gd name="connsiteY221" fmla="*/ 1409655 h 2538970"/>
                <a:gd name="connsiteX222" fmla="*/ 313856 w 2485572"/>
                <a:gd name="connsiteY222" fmla="*/ 1406815 h 2538970"/>
                <a:gd name="connsiteX223" fmla="*/ 308176 w 2485572"/>
                <a:gd name="connsiteY223" fmla="*/ 1406815 h 2538970"/>
                <a:gd name="connsiteX224" fmla="*/ 297098 w 2485572"/>
                <a:gd name="connsiteY224" fmla="*/ 1401134 h 2538970"/>
                <a:gd name="connsiteX225" fmla="*/ 221546 w 2485572"/>
                <a:gd name="connsiteY225" fmla="*/ 1392898 h 2538970"/>
                <a:gd name="connsiteX226" fmla="*/ 213025 w 2485572"/>
                <a:gd name="connsiteY226" fmla="*/ 1392898 h 2538970"/>
                <a:gd name="connsiteX227" fmla="*/ 204504 w 2485572"/>
                <a:gd name="connsiteY227" fmla="*/ 1395738 h 2538970"/>
                <a:gd name="connsiteX228" fmla="*/ 154230 w 2485572"/>
                <a:gd name="connsiteY228" fmla="*/ 1406815 h 2538970"/>
                <a:gd name="connsiteX229" fmla="*/ 148549 w 2485572"/>
                <a:gd name="connsiteY229" fmla="*/ 1403975 h 2538970"/>
                <a:gd name="connsiteX230" fmla="*/ 137472 w 2485572"/>
                <a:gd name="connsiteY230" fmla="*/ 1398294 h 2538970"/>
                <a:gd name="connsiteX231" fmla="*/ 131791 w 2485572"/>
                <a:gd name="connsiteY231" fmla="*/ 1398294 h 2538970"/>
                <a:gd name="connsiteX232" fmla="*/ 67316 w 2485572"/>
                <a:gd name="connsiteY232" fmla="*/ 1418177 h 2538970"/>
                <a:gd name="connsiteX233" fmla="*/ 58795 w 2485572"/>
                <a:gd name="connsiteY233" fmla="*/ 1420733 h 2538970"/>
                <a:gd name="connsiteX234" fmla="*/ 50558 w 2485572"/>
                <a:gd name="connsiteY234" fmla="*/ 1423573 h 2538970"/>
                <a:gd name="connsiteX235" fmla="*/ 42037 w 2485572"/>
                <a:gd name="connsiteY235" fmla="*/ 1423573 h 2538970"/>
                <a:gd name="connsiteX236" fmla="*/ 5681 w 2485572"/>
                <a:gd name="connsiteY236" fmla="*/ 1432094 h 2538970"/>
                <a:gd name="connsiteX237" fmla="*/ 2840 w 2485572"/>
                <a:gd name="connsiteY237" fmla="*/ 1403975 h 2538970"/>
                <a:gd name="connsiteX238" fmla="*/ 0 w 2485572"/>
                <a:gd name="connsiteY238" fmla="*/ 1395738 h 2538970"/>
                <a:gd name="connsiteX239" fmla="*/ 5681 w 2485572"/>
                <a:gd name="connsiteY239" fmla="*/ 1373299 h 2538970"/>
                <a:gd name="connsiteX240" fmla="*/ 5681 w 2485572"/>
                <a:gd name="connsiteY240" fmla="*/ 1361938 h 2538970"/>
                <a:gd name="connsiteX241" fmla="*/ 11361 w 2485572"/>
                <a:gd name="connsiteY241" fmla="*/ 1345180 h 2538970"/>
                <a:gd name="connsiteX242" fmla="*/ 42037 w 2485572"/>
                <a:gd name="connsiteY242" fmla="*/ 1305983 h 2538970"/>
                <a:gd name="connsiteX243" fmla="*/ 47718 w 2485572"/>
                <a:gd name="connsiteY243" fmla="*/ 1294622 h 2538970"/>
                <a:gd name="connsiteX244" fmla="*/ 39197 w 2485572"/>
                <a:gd name="connsiteY244" fmla="*/ 1275024 h 2538970"/>
                <a:gd name="connsiteX245" fmla="*/ 33516 w 2485572"/>
                <a:gd name="connsiteY245" fmla="*/ 1269627 h 2538970"/>
                <a:gd name="connsiteX246" fmla="*/ 33516 w 2485572"/>
                <a:gd name="connsiteY246" fmla="*/ 1244348 h 2538970"/>
                <a:gd name="connsiteX247" fmla="*/ 64475 w 2485572"/>
                <a:gd name="connsiteY247" fmla="*/ 1213389 h 2538970"/>
                <a:gd name="connsiteX248" fmla="*/ 81233 w 2485572"/>
                <a:gd name="connsiteY248" fmla="*/ 1199471 h 2538970"/>
                <a:gd name="connsiteX249" fmla="*/ 86914 w 2485572"/>
                <a:gd name="connsiteY249" fmla="*/ 1190950 h 2538970"/>
                <a:gd name="connsiteX250" fmla="*/ 97991 w 2485572"/>
                <a:gd name="connsiteY250" fmla="*/ 1160275 h 2538970"/>
                <a:gd name="connsiteX251" fmla="*/ 95435 w 2485572"/>
                <a:gd name="connsiteY251" fmla="*/ 1151753 h 2538970"/>
                <a:gd name="connsiteX252" fmla="*/ 95435 w 2485572"/>
                <a:gd name="connsiteY252" fmla="*/ 1121078 h 2538970"/>
                <a:gd name="connsiteX253" fmla="*/ 100832 w 2485572"/>
                <a:gd name="connsiteY253" fmla="*/ 1112557 h 2538970"/>
                <a:gd name="connsiteX254" fmla="*/ 103672 w 2485572"/>
                <a:gd name="connsiteY254" fmla="*/ 1106876 h 2538970"/>
                <a:gd name="connsiteX255" fmla="*/ 154230 w 2485572"/>
                <a:gd name="connsiteY255" fmla="*/ 1070520 h 2538970"/>
                <a:gd name="connsiteX256" fmla="*/ 176668 w 2485572"/>
                <a:gd name="connsiteY256" fmla="*/ 1045241 h 2538970"/>
                <a:gd name="connsiteX257" fmla="*/ 176668 w 2485572"/>
                <a:gd name="connsiteY257" fmla="*/ 1037004 h 2538970"/>
                <a:gd name="connsiteX258" fmla="*/ 173828 w 2485572"/>
                <a:gd name="connsiteY258" fmla="*/ 1028483 h 2538970"/>
                <a:gd name="connsiteX259" fmla="*/ 157070 w 2485572"/>
                <a:gd name="connsiteY259" fmla="*/ 1008885 h 2538970"/>
                <a:gd name="connsiteX260" fmla="*/ 154230 w 2485572"/>
                <a:gd name="connsiteY260" fmla="*/ 1000648 h 2538970"/>
                <a:gd name="connsiteX261" fmla="*/ 157070 w 2485572"/>
                <a:gd name="connsiteY261" fmla="*/ 964008 h 2538970"/>
                <a:gd name="connsiteX262" fmla="*/ 154230 w 2485572"/>
                <a:gd name="connsiteY262" fmla="*/ 955771 h 2538970"/>
                <a:gd name="connsiteX263" fmla="*/ 126111 w 2485572"/>
                <a:gd name="connsiteY263" fmla="*/ 930492 h 2538970"/>
                <a:gd name="connsiteX264" fmla="*/ 112193 w 2485572"/>
                <a:gd name="connsiteY264" fmla="*/ 927652 h 2538970"/>
                <a:gd name="connsiteX265" fmla="*/ 109353 w 2485572"/>
                <a:gd name="connsiteY265" fmla="*/ 921971 h 2538970"/>
                <a:gd name="connsiteX266" fmla="*/ 109353 w 2485572"/>
                <a:gd name="connsiteY266" fmla="*/ 908053 h 2538970"/>
                <a:gd name="connsiteX267" fmla="*/ 117590 w 2485572"/>
                <a:gd name="connsiteY267" fmla="*/ 891295 h 2538970"/>
                <a:gd name="connsiteX268" fmla="*/ 123270 w 2485572"/>
                <a:gd name="connsiteY268" fmla="*/ 885615 h 2538970"/>
                <a:gd name="connsiteX269" fmla="*/ 148549 w 2485572"/>
                <a:gd name="connsiteY269" fmla="*/ 866016 h 2538970"/>
                <a:gd name="connsiteX270" fmla="*/ 128951 w 2485572"/>
                <a:gd name="connsiteY270" fmla="*/ 840738 h 2538970"/>
                <a:gd name="connsiteX271" fmla="*/ 126111 w 2485572"/>
                <a:gd name="connsiteY271" fmla="*/ 821139 h 2538970"/>
                <a:gd name="connsiteX272" fmla="*/ 140028 w 2485572"/>
                <a:gd name="connsiteY272" fmla="*/ 812618 h 2538970"/>
                <a:gd name="connsiteX273" fmla="*/ 142869 w 2485572"/>
                <a:gd name="connsiteY273" fmla="*/ 790464 h 2538970"/>
                <a:gd name="connsiteX274" fmla="*/ 154230 w 2485572"/>
                <a:gd name="connsiteY274" fmla="*/ 773422 h 2538970"/>
                <a:gd name="connsiteX275" fmla="*/ 157070 w 2485572"/>
                <a:gd name="connsiteY275" fmla="*/ 762344 h 2538970"/>
                <a:gd name="connsiteX276" fmla="*/ 157070 w 2485572"/>
                <a:gd name="connsiteY276" fmla="*/ 753824 h 2538970"/>
                <a:gd name="connsiteX277" fmla="*/ 145709 w 2485572"/>
                <a:gd name="connsiteY277" fmla="*/ 731385 h 2538970"/>
                <a:gd name="connsiteX278" fmla="*/ 145709 w 2485572"/>
                <a:gd name="connsiteY278" fmla="*/ 723148 h 2538970"/>
                <a:gd name="connsiteX279" fmla="*/ 159627 w 2485572"/>
                <a:gd name="connsiteY279" fmla="*/ 714627 h 2538970"/>
                <a:gd name="connsiteX280" fmla="*/ 204504 w 2485572"/>
                <a:gd name="connsiteY280" fmla="*/ 708946 h 2538970"/>
                <a:gd name="connsiteX281" fmla="*/ 232623 w 2485572"/>
                <a:gd name="connsiteY281" fmla="*/ 678271 h 2538970"/>
                <a:gd name="connsiteX282" fmla="*/ 232623 w 2485572"/>
                <a:gd name="connsiteY282" fmla="*/ 666909 h 2538970"/>
                <a:gd name="connsiteX283" fmla="*/ 215865 w 2485572"/>
                <a:gd name="connsiteY283" fmla="*/ 644755 h 2538970"/>
                <a:gd name="connsiteX284" fmla="*/ 218705 w 2485572"/>
                <a:gd name="connsiteY284" fmla="*/ 613795 h 2538970"/>
                <a:gd name="connsiteX285" fmla="*/ 241144 w 2485572"/>
                <a:gd name="connsiteY285" fmla="*/ 582836 h 2538970"/>
                <a:gd name="connsiteX286" fmla="*/ 252221 w 2485572"/>
                <a:gd name="connsiteY286" fmla="*/ 571758 h 2538970"/>
                <a:gd name="connsiteX287" fmla="*/ 285737 w 2485572"/>
                <a:gd name="connsiteY287" fmla="*/ 524041 h 2538970"/>
                <a:gd name="connsiteX288" fmla="*/ 291418 w 2485572"/>
                <a:gd name="connsiteY288" fmla="*/ 518644 h 2538970"/>
                <a:gd name="connsiteX289" fmla="*/ 322377 w 2485572"/>
                <a:gd name="connsiteY289" fmla="*/ 518644 h 2538970"/>
                <a:gd name="connsiteX290" fmla="*/ 333455 w 2485572"/>
                <a:gd name="connsiteY290" fmla="*/ 510123 h 2538970"/>
                <a:gd name="connsiteX291" fmla="*/ 341976 w 2485572"/>
                <a:gd name="connsiteY291" fmla="*/ 482004 h 2538970"/>
                <a:gd name="connsiteX292" fmla="*/ 347372 w 2485572"/>
                <a:gd name="connsiteY292" fmla="*/ 476607 h 2538970"/>
                <a:gd name="connsiteX293" fmla="*/ 386853 w 2485572"/>
                <a:gd name="connsiteY293" fmla="*/ 459565 h 2538970"/>
                <a:gd name="connsiteX294" fmla="*/ 389409 w 2485572"/>
                <a:gd name="connsiteY294" fmla="*/ 454169 h 2538970"/>
                <a:gd name="connsiteX295" fmla="*/ 400770 w 2485572"/>
                <a:gd name="connsiteY295" fmla="*/ 434570 h 2538970"/>
                <a:gd name="connsiteX296" fmla="*/ 414688 w 2485572"/>
                <a:gd name="connsiteY296" fmla="*/ 392534 h 2538970"/>
                <a:gd name="connsiteX297" fmla="*/ 428890 w 2485572"/>
                <a:gd name="connsiteY297" fmla="*/ 341976 h 2538970"/>
                <a:gd name="connsiteX298" fmla="*/ 434286 w 2485572"/>
                <a:gd name="connsiteY298" fmla="*/ 255062 h 2538970"/>
                <a:gd name="connsiteX299" fmla="*/ 437127 w 2485572"/>
                <a:gd name="connsiteY299" fmla="*/ 252221 h 2538970"/>
                <a:gd name="connsiteX300" fmla="*/ 448488 w 2485572"/>
                <a:gd name="connsiteY300" fmla="*/ 235463 h 2538970"/>
                <a:gd name="connsiteX301" fmla="*/ 468086 w 2485572"/>
                <a:gd name="connsiteY301" fmla="*/ 221546 h 2538970"/>
                <a:gd name="connsiteX302" fmla="*/ 501602 w 2485572"/>
                <a:gd name="connsiteY302" fmla="*/ 215865 h 2538970"/>
                <a:gd name="connsiteX303" fmla="*/ 512964 w 2485572"/>
                <a:gd name="connsiteY303" fmla="*/ 213025 h 2538970"/>
                <a:gd name="connsiteX304" fmla="*/ 555000 w 2485572"/>
                <a:gd name="connsiteY304" fmla="*/ 187746 h 2538970"/>
                <a:gd name="connsiteX305" fmla="*/ 557557 w 2485572"/>
                <a:gd name="connsiteY305" fmla="*/ 182349 h 2538970"/>
                <a:gd name="connsiteX306" fmla="*/ 602434 w 2485572"/>
                <a:gd name="connsiteY306" fmla="*/ 131791 h 2538970"/>
                <a:gd name="connsiteX307" fmla="*/ 605274 w 2485572"/>
                <a:gd name="connsiteY307" fmla="*/ 123270 h 2538970"/>
                <a:gd name="connsiteX308" fmla="*/ 594197 w 2485572"/>
                <a:gd name="connsiteY308" fmla="*/ 70156 h 2538970"/>
                <a:gd name="connsiteX309" fmla="*/ 650151 w 2485572"/>
                <a:gd name="connsiteY309" fmla="*/ 92595 h 2538970"/>
                <a:gd name="connsiteX310" fmla="*/ 664069 w 2485572"/>
                <a:gd name="connsiteY310" fmla="*/ 92595 h 2538970"/>
                <a:gd name="connsiteX311" fmla="*/ 689348 w 2485572"/>
                <a:gd name="connsiteY311" fmla="*/ 98275 h 2538970"/>
                <a:gd name="connsiteX312" fmla="*/ 723148 w 2485572"/>
                <a:gd name="connsiteY312" fmla="*/ 89754 h 2538970"/>
                <a:gd name="connsiteX313" fmla="*/ 725704 w 2485572"/>
                <a:gd name="connsiteY313" fmla="*/ 92595 h 2538970"/>
                <a:gd name="connsiteX314" fmla="*/ 731385 w 2485572"/>
                <a:gd name="connsiteY314" fmla="*/ 92595 h 2538970"/>
                <a:gd name="connsiteX315" fmla="*/ 737065 w 2485572"/>
                <a:gd name="connsiteY315" fmla="*/ 95435 h 2538970"/>
                <a:gd name="connsiteX316" fmla="*/ 742746 w 2485572"/>
                <a:gd name="connsiteY316" fmla="*/ 95435 h 2538970"/>
                <a:gd name="connsiteX317" fmla="*/ 779102 w 2485572"/>
                <a:gd name="connsiteY317" fmla="*/ 75837 h 2538970"/>
                <a:gd name="connsiteX318" fmla="*/ 818299 w 2485572"/>
                <a:gd name="connsiteY318" fmla="*/ 39197 h 2538970"/>
                <a:gd name="connsiteX319" fmla="*/ 823980 w 2485572"/>
                <a:gd name="connsiteY319" fmla="*/ 33800 h 2538970"/>
                <a:gd name="connsiteX320" fmla="*/ 851815 w 2485572"/>
                <a:gd name="connsiteY320" fmla="*/ 19598 h 2538970"/>
                <a:gd name="connsiteX321" fmla="*/ 854655 w 2485572"/>
                <a:gd name="connsiteY321" fmla="*/ 14202 h 2538970"/>
                <a:gd name="connsiteX322" fmla="*/ 888455 w 2485572"/>
                <a:gd name="connsiteY322" fmla="*/ 8521 h 2538970"/>
                <a:gd name="connsiteX323" fmla="*/ 893852 w 2485572"/>
                <a:gd name="connsiteY323" fmla="*/ 11361 h 2538970"/>
                <a:gd name="connsiteX324" fmla="*/ 933332 w 2485572"/>
                <a:gd name="connsiteY324" fmla="*/ 36640 h 2538970"/>
                <a:gd name="connsiteX325" fmla="*/ 938729 w 2485572"/>
                <a:gd name="connsiteY325" fmla="*/ 42037 h 2538970"/>
                <a:gd name="connsiteX326" fmla="*/ 969689 w 2485572"/>
                <a:gd name="connsiteY326" fmla="*/ 61635 h 2538970"/>
                <a:gd name="connsiteX327" fmla="*/ 972529 w 2485572"/>
                <a:gd name="connsiteY327" fmla="*/ 64475 h 2538970"/>
                <a:gd name="connsiteX328" fmla="*/ 977925 w 2485572"/>
                <a:gd name="connsiteY328" fmla="*/ 67316 h 2538970"/>
                <a:gd name="connsiteX329" fmla="*/ 1011725 w 2485572"/>
                <a:gd name="connsiteY329" fmla="*/ 67316 h 2538970"/>
                <a:gd name="connsiteX330" fmla="*/ 1031324 w 2485572"/>
                <a:gd name="connsiteY330" fmla="*/ 64475 h 2538970"/>
                <a:gd name="connsiteX331" fmla="*/ 1042401 w 2485572"/>
                <a:gd name="connsiteY331" fmla="*/ 64475 h 2538970"/>
                <a:gd name="connsiteX332" fmla="*/ 1104036 w 2485572"/>
                <a:gd name="connsiteY332" fmla="*/ 70156 h 2538970"/>
                <a:gd name="connsiteX333" fmla="*/ 1109717 w 2485572"/>
                <a:gd name="connsiteY333" fmla="*/ 75837 h 2538970"/>
                <a:gd name="connsiteX334" fmla="*/ 1118238 w 2485572"/>
                <a:gd name="connsiteY334" fmla="*/ 81233 h 2538970"/>
                <a:gd name="connsiteX335" fmla="*/ 1121078 w 2485572"/>
                <a:gd name="connsiteY335" fmla="*/ 84074 h 2538970"/>
                <a:gd name="connsiteX336" fmla="*/ 1143517 w 2485572"/>
                <a:gd name="connsiteY336" fmla="*/ 95435 h 2538970"/>
                <a:gd name="connsiteX337" fmla="*/ 1151754 w 2485572"/>
                <a:gd name="connsiteY337" fmla="*/ 100832 h 2538970"/>
                <a:gd name="connsiteX338" fmla="*/ 1171352 w 2485572"/>
                <a:gd name="connsiteY338" fmla="*/ 100832 h 2538970"/>
                <a:gd name="connsiteX339" fmla="*/ 1174192 w 2485572"/>
                <a:gd name="connsiteY339" fmla="*/ 98275 h 2538970"/>
                <a:gd name="connsiteX340" fmla="*/ 1188110 w 2485572"/>
                <a:gd name="connsiteY340" fmla="*/ 89754 h 2538970"/>
                <a:gd name="connsiteX341" fmla="*/ 1193791 w 2485572"/>
                <a:gd name="connsiteY341" fmla="*/ 84074 h 2538970"/>
                <a:gd name="connsiteX342" fmla="*/ 1238668 w 2485572"/>
                <a:gd name="connsiteY342" fmla="*/ 75837 h 2538970"/>
                <a:gd name="connsiteX343" fmla="*/ 1244348 w 2485572"/>
                <a:gd name="connsiteY343" fmla="*/ 78677 h 2538970"/>
                <a:gd name="connsiteX344" fmla="*/ 1272184 w 2485572"/>
                <a:gd name="connsiteY344" fmla="*/ 75837 h 2538970"/>
                <a:gd name="connsiteX345" fmla="*/ 1280705 w 2485572"/>
                <a:gd name="connsiteY345" fmla="*/ 72996 h 2538970"/>
                <a:gd name="connsiteX346" fmla="*/ 1286385 w 2485572"/>
                <a:gd name="connsiteY346" fmla="*/ 72996 h 2538970"/>
                <a:gd name="connsiteX347" fmla="*/ 1348020 w 2485572"/>
                <a:gd name="connsiteY347" fmla="*/ 50558 h 2538970"/>
                <a:gd name="connsiteX348" fmla="*/ 1350861 w 2485572"/>
                <a:gd name="connsiteY348" fmla="*/ 50558 h 2538970"/>
                <a:gd name="connsiteX349" fmla="*/ 1392898 w 2485572"/>
                <a:gd name="connsiteY349" fmla="*/ 39197 h 2538970"/>
                <a:gd name="connsiteX350" fmla="*/ 1406815 w 2485572"/>
                <a:gd name="connsiteY350" fmla="*/ 39197 h 2538970"/>
                <a:gd name="connsiteX351" fmla="*/ 1459929 w 2485572"/>
                <a:gd name="connsiteY351" fmla="*/ 36640 h 2538970"/>
                <a:gd name="connsiteX352" fmla="*/ 1468450 w 2485572"/>
                <a:gd name="connsiteY352" fmla="*/ 36640 h 2538970"/>
                <a:gd name="connsiteX353" fmla="*/ 1474131 w 2485572"/>
                <a:gd name="connsiteY353" fmla="*/ 33800 h 2538970"/>
                <a:gd name="connsiteX354" fmla="*/ 1479528 w 2485572"/>
                <a:gd name="connsiteY354" fmla="*/ 30960 h 2538970"/>
                <a:gd name="connsiteX355" fmla="*/ 1485208 w 2485572"/>
                <a:gd name="connsiteY355" fmla="*/ 30960 h 2538970"/>
                <a:gd name="connsiteX356" fmla="*/ 1544003 w 2485572"/>
                <a:gd name="connsiteY356" fmla="*/ 16758 h 2538970"/>
                <a:gd name="connsiteX357" fmla="*/ 1549684 w 2485572"/>
                <a:gd name="connsiteY357" fmla="*/ 14202 h 2538970"/>
                <a:gd name="connsiteX358" fmla="*/ 1555364 w 2485572"/>
                <a:gd name="connsiteY358" fmla="*/ 14202 h 2538970"/>
                <a:gd name="connsiteX359" fmla="*/ 1563601 w 2485572"/>
                <a:gd name="connsiteY359" fmla="*/ 11361 h 2538970"/>
                <a:gd name="connsiteX360" fmla="*/ 1614159 w 2485572"/>
                <a:gd name="connsiteY360" fmla="*/ 22439 h 2538970"/>
                <a:gd name="connsiteX361" fmla="*/ 1619840 w 2485572"/>
                <a:gd name="connsiteY361" fmla="*/ 19598 h 2538970"/>
                <a:gd name="connsiteX362" fmla="*/ 1630917 w 2485572"/>
                <a:gd name="connsiteY362" fmla="*/ 16758 h 2538970"/>
                <a:gd name="connsiteX363" fmla="*/ 1645119 w 2485572"/>
                <a:gd name="connsiteY363" fmla="*/ 8521 h 2538970"/>
                <a:gd name="connsiteX364" fmla="*/ 1653356 w 2485572"/>
                <a:gd name="connsiteY364" fmla="*/ 5681 h 2538970"/>
                <a:gd name="connsiteX365" fmla="*/ 1689712 w 2485572"/>
                <a:gd name="connsiteY365" fmla="*/ 0 h 2538970"/>
                <a:gd name="connsiteX366" fmla="*/ 1698233 w 2485572"/>
                <a:gd name="connsiteY366" fmla="*/ 11361 h 2538970"/>
                <a:gd name="connsiteX367" fmla="*/ 1703914 w 2485572"/>
                <a:gd name="connsiteY367" fmla="*/ 14202 h 2538970"/>
                <a:gd name="connsiteX368" fmla="*/ 1709310 w 2485572"/>
                <a:gd name="connsiteY368" fmla="*/ 16758 h 2538970"/>
                <a:gd name="connsiteX369" fmla="*/ 1717831 w 2485572"/>
                <a:gd name="connsiteY369" fmla="*/ 16758 h 2538970"/>
                <a:gd name="connsiteX370" fmla="*/ 1757028 w 2485572"/>
                <a:gd name="connsiteY370" fmla="*/ 22439 h 2538970"/>
                <a:gd name="connsiteX371" fmla="*/ 1762708 w 2485572"/>
                <a:gd name="connsiteY371" fmla="*/ 25279 h 2538970"/>
                <a:gd name="connsiteX372" fmla="*/ 1768389 w 2485572"/>
                <a:gd name="connsiteY372" fmla="*/ 25279 h 2538970"/>
                <a:gd name="connsiteX373" fmla="*/ 1787987 w 2485572"/>
                <a:gd name="connsiteY373" fmla="*/ 33800 h 2538970"/>
                <a:gd name="connsiteX374" fmla="*/ 1793384 w 2485572"/>
                <a:gd name="connsiteY374" fmla="*/ 33800 h 2538970"/>
                <a:gd name="connsiteX375" fmla="*/ 1801905 w 2485572"/>
                <a:gd name="connsiteY375" fmla="*/ 36640 h 2538970"/>
                <a:gd name="connsiteX376" fmla="*/ 1835421 w 2485572"/>
                <a:gd name="connsiteY376" fmla="*/ 42037 h 2538970"/>
                <a:gd name="connsiteX377" fmla="*/ 1891659 w 2485572"/>
                <a:gd name="connsiteY377" fmla="*/ 61635 h 2538970"/>
                <a:gd name="connsiteX378" fmla="*/ 1897340 w 2485572"/>
                <a:gd name="connsiteY378" fmla="*/ 64475 h 2538970"/>
                <a:gd name="connsiteX379" fmla="*/ 1899896 w 2485572"/>
                <a:gd name="connsiteY379" fmla="*/ 67316 h 2538970"/>
                <a:gd name="connsiteX380" fmla="*/ 1944774 w 2485572"/>
                <a:gd name="connsiteY380" fmla="*/ 123270 h 2538970"/>
                <a:gd name="connsiteX381" fmla="*/ 1947614 w 2485572"/>
                <a:gd name="connsiteY381" fmla="*/ 128951 h 2538970"/>
                <a:gd name="connsiteX382" fmla="*/ 1950454 w 2485572"/>
                <a:gd name="connsiteY382" fmla="*/ 131791 h 2538970"/>
                <a:gd name="connsiteX383" fmla="*/ 1956135 w 2485572"/>
                <a:gd name="connsiteY383" fmla="*/ 140312 h 2538970"/>
                <a:gd name="connsiteX384" fmla="*/ 1958975 w 2485572"/>
                <a:gd name="connsiteY384" fmla="*/ 145709 h 2538970"/>
                <a:gd name="connsiteX385" fmla="*/ 1961532 w 2485572"/>
                <a:gd name="connsiteY385" fmla="*/ 154230 h 2538970"/>
                <a:gd name="connsiteX386" fmla="*/ 1998172 w 2485572"/>
                <a:gd name="connsiteY386" fmla="*/ 204788 h 2538970"/>
                <a:gd name="connsiteX387" fmla="*/ 2003569 w 2485572"/>
                <a:gd name="connsiteY387" fmla="*/ 207344 h 2538970"/>
                <a:gd name="connsiteX388" fmla="*/ 2009249 w 2485572"/>
                <a:gd name="connsiteY388" fmla="*/ 210184 h 2538970"/>
                <a:gd name="connsiteX389" fmla="*/ 2017770 w 2485572"/>
                <a:gd name="connsiteY389" fmla="*/ 210184 h 2538970"/>
                <a:gd name="connsiteX390" fmla="*/ 2026007 w 2485572"/>
                <a:gd name="connsiteY390" fmla="*/ 213025 h 2538970"/>
                <a:gd name="connsiteX391" fmla="*/ 2037368 w 2485572"/>
                <a:gd name="connsiteY391" fmla="*/ 215865 h 2538970"/>
                <a:gd name="connsiteX392" fmla="*/ 2099003 w 2485572"/>
                <a:gd name="connsiteY392" fmla="*/ 221546 h 2538970"/>
                <a:gd name="connsiteX393" fmla="*/ 2104684 w 2485572"/>
                <a:gd name="connsiteY393" fmla="*/ 224386 h 2538970"/>
                <a:gd name="connsiteX394" fmla="*/ 2112921 w 2485572"/>
                <a:gd name="connsiteY394" fmla="*/ 224386 h 2538970"/>
                <a:gd name="connsiteX395" fmla="*/ 2124283 w 2485572"/>
                <a:gd name="connsiteY395" fmla="*/ 229783 h 2538970"/>
                <a:gd name="connsiteX396" fmla="*/ 2177397 w 2485572"/>
                <a:gd name="connsiteY396" fmla="*/ 229783 h 2538970"/>
                <a:gd name="connsiteX397" fmla="*/ 2185918 w 2485572"/>
                <a:gd name="connsiteY397" fmla="*/ 232623 h 2538970"/>
                <a:gd name="connsiteX398" fmla="*/ 2213753 w 2485572"/>
                <a:gd name="connsiteY398" fmla="*/ 226942 h 2538970"/>
                <a:gd name="connsiteX399" fmla="*/ 2219434 w 2485572"/>
                <a:gd name="connsiteY399" fmla="*/ 224386 h 2538970"/>
                <a:gd name="connsiteX400" fmla="*/ 2241872 w 2485572"/>
                <a:gd name="connsiteY400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52118 w 2485572"/>
                <a:gd name="connsiteY81" fmla="*/ 2452056 h 2538970"/>
                <a:gd name="connsiteX82" fmla="*/ 2143881 w 2485572"/>
                <a:gd name="connsiteY82" fmla="*/ 2418540 h 2538970"/>
                <a:gd name="connsiteX83" fmla="*/ 2143881 w 2485572"/>
                <a:gd name="connsiteY83" fmla="*/ 2415700 h 2538970"/>
                <a:gd name="connsiteX84" fmla="*/ 2138200 w 2485572"/>
                <a:gd name="connsiteY84" fmla="*/ 2396102 h 2538970"/>
                <a:gd name="connsiteX85" fmla="*/ 2135360 w 2485572"/>
                <a:gd name="connsiteY85" fmla="*/ 2393261 h 2538970"/>
                <a:gd name="connsiteX86" fmla="*/ 2129679 w 2485572"/>
                <a:gd name="connsiteY86" fmla="*/ 2390421 h 2538970"/>
                <a:gd name="connsiteX87" fmla="*/ 2099003 w 2485572"/>
                <a:gd name="connsiteY87" fmla="*/ 2387581 h 2538970"/>
                <a:gd name="connsiteX88" fmla="*/ 2087642 w 2485572"/>
                <a:gd name="connsiteY88" fmla="*/ 2384740 h 2538970"/>
                <a:gd name="connsiteX89" fmla="*/ 2070884 w 2485572"/>
                <a:gd name="connsiteY89" fmla="*/ 2376504 h 2538970"/>
                <a:gd name="connsiteX90" fmla="*/ 2068044 w 2485572"/>
                <a:gd name="connsiteY90" fmla="*/ 2370823 h 2538970"/>
                <a:gd name="connsiteX91" fmla="*/ 2051286 w 2485572"/>
                <a:gd name="connsiteY91" fmla="*/ 2354065 h 2538970"/>
                <a:gd name="connsiteX92" fmla="*/ 2048446 w 2485572"/>
                <a:gd name="connsiteY92" fmla="*/ 2348384 h 2538970"/>
                <a:gd name="connsiteX93" fmla="*/ 2043049 w 2485572"/>
                <a:gd name="connsiteY93" fmla="*/ 2325946 h 2538970"/>
                <a:gd name="connsiteX94" fmla="*/ 2014930 w 2485572"/>
                <a:gd name="connsiteY94" fmla="*/ 2300667 h 2538970"/>
                <a:gd name="connsiteX95" fmla="*/ 1986810 w 2485572"/>
                <a:gd name="connsiteY95" fmla="*/ 2300667 h 2538970"/>
                <a:gd name="connsiteX96" fmla="*/ 1956135 w 2485572"/>
                <a:gd name="connsiteY96" fmla="*/ 2303507 h 2538970"/>
                <a:gd name="connsiteX97" fmla="*/ 1950454 w 2485572"/>
                <a:gd name="connsiteY97" fmla="*/ 2300667 h 2538970"/>
                <a:gd name="connsiteX98" fmla="*/ 1928016 w 2485572"/>
                <a:gd name="connsiteY98" fmla="*/ 2278512 h 2538970"/>
                <a:gd name="connsiteX99" fmla="*/ 1925175 w 2485572"/>
                <a:gd name="connsiteY99" fmla="*/ 2272832 h 2538970"/>
                <a:gd name="connsiteX100" fmla="*/ 1885979 w 2485572"/>
                <a:gd name="connsiteY100" fmla="*/ 2261470 h 2538970"/>
                <a:gd name="connsiteX101" fmla="*/ 1872061 w 2485572"/>
                <a:gd name="connsiteY101" fmla="*/ 2222273 h 2538970"/>
                <a:gd name="connsiteX102" fmla="*/ 1869221 w 2485572"/>
                <a:gd name="connsiteY102" fmla="*/ 2194438 h 2538970"/>
                <a:gd name="connsiteX103" fmla="*/ 1869221 w 2485572"/>
                <a:gd name="connsiteY103" fmla="*/ 2185917 h 2538970"/>
                <a:gd name="connsiteX104" fmla="*/ 1863540 w 2485572"/>
                <a:gd name="connsiteY104" fmla="*/ 2163479 h 2538970"/>
                <a:gd name="connsiteX105" fmla="*/ 1860700 w 2485572"/>
                <a:gd name="connsiteY105" fmla="*/ 2154958 h 2538970"/>
                <a:gd name="connsiteX106" fmla="*/ 1855303 w 2485572"/>
                <a:gd name="connsiteY106" fmla="*/ 2152402 h 2538970"/>
                <a:gd name="connsiteX107" fmla="*/ 1813266 w 2485572"/>
                <a:gd name="connsiteY107" fmla="*/ 2166319 h 2538970"/>
                <a:gd name="connsiteX108" fmla="*/ 1810426 w 2485572"/>
                <a:gd name="connsiteY108" fmla="*/ 2177397 h 2538970"/>
                <a:gd name="connsiteX109" fmla="*/ 1818663 w 2485572"/>
                <a:gd name="connsiteY109" fmla="*/ 2194438 h 2538970"/>
                <a:gd name="connsiteX110" fmla="*/ 1818663 w 2485572"/>
                <a:gd name="connsiteY110" fmla="*/ 2211196 h 2538970"/>
                <a:gd name="connsiteX111" fmla="*/ 1813266 w 2485572"/>
                <a:gd name="connsiteY111" fmla="*/ 2214037 h 2538970"/>
                <a:gd name="connsiteX112" fmla="*/ 1776626 w 2485572"/>
                <a:gd name="connsiteY112" fmla="*/ 2208356 h 2538970"/>
                <a:gd name="connsiteX113" fmla="*/ 1771230 w 2485572"/>
                <a:gd name="connsiteY113" fmla="*/ 2205516 h 2538970"/>
                <a:gd name="connsiteX114" fmla="*/ 1762708 w 2485572"/>
                <a:gd name="connsiteY114" fmla="*/ 2202676 h 2538970"/>
                <a:gd name="connsiteX115" fmla="*/ 1748791 w 2485572"/>
                <a:gd name="connsiteY115" fmla="*/ 2202676 h 2538970"/>
                <a:gd name="connsiteX116" fmla="*/ 1740270 w 2485572"/>
                <a:gd name="connsiteY116" fmla="*/ 2194438 h 2538970"/>
                <a:gd name="connsiteX117" fmla="*/ 1731749 w 2485572"/>
                <a:gd name="connsiteY117" fmla="*/ 2188758 h 2538970"/>
                <a:gd name="connsiteX118" fmla="*/ 1723512 w 2485572"/>
                <a:gd name="connsiteY118" fmla="*/ 2174556 h 2538970"/>
                <a:gd name="connsiteX119" fmla="*/ 1703914 w 2485572"/>
                <a:gd name="connsiteY119" fmla="*/ 2169159 h 2538970"/>
                <a:gd name="connsiteX120" fmla="*/ 1698233 w 2485572"/>
                <a:gd name="connsiteY120" fmla="*/ 2166319 h 2538970"/>
                <a:gd name="connsiteX121" fmla="*/ 1692552 w 2485572"/>
                <a:gd name="connsiteY121" fmla="*/ 2163479 h 2538970"/>
                <a:gd name="connsiteX122" fmla="*/ 1656196 w 2485572"/>
                <a:gd name="connsiteY122" fmla="*/ 2160638 h 2538970"/>
                <a:gd name="connsiteX123" fmla="*/ 1647675 w 2485572"/>
                <a:gd name="connsiteY123" fmla="*/ 2163479 h 2538970"/>
                <a:gd name="connsiteX124" fmla="*/ 1605638 w 2485572"/>
                <a:gd name="connsiteY124" fmla="*/ 2169159 h 2538970"/>
                <a:gd name="connsiteX125" fmla="*/ 1600242 w 2485572"/>
                <a:gd name="connsiteY125" fmla="*/ 2169159 h 2538970"/>
                <a:gd name="connsiteX126" fmla="*/ 1566442 w 2485572"/>
                <a:gd name="connsiteY126" fmla="*/ 2146721 h 2538970"/>
                <a:gd name="connsiteX127" fmla="*/ 1563601 w 2485572"/>
                <a:gd name="connsiteY127" fmla="*/ 2143881 h 2538970"/>
                <a:gd name="connsiteX128" fmla="*/ 1561045 w 2485572"/>
                <a:gd name="connsiteY128" fmla="*/ 2141040 h 2538970"/>
                <a:gd name="connsiteX129" fmla="*/ 1541447 w 2485572"/>
                <a:gd name="connsiteY129" fmla="*/ 2112921 h 2538970"/>
                <a:gd name="connsiteX130" fmla="*/ 1535766 w 2485572"/>
                <a:gd name="connsiteY130" fmla="*/ 2107524 h 2538970"/>
                <a:gd name="connsiteX131" fmla="*/ 1501966 w 2485572"/>
                <a:gd name="connsiteY131" fmla="*/ 2090482 h 2538970"/>
                <a:gd name="connsiteX132" fmla="*/ 1496570 w 2485572"/>
                <a:gd name="connsiteY132" fmla="*/ 2087926 h 2538970"/>
                <a:gd name="connsiteX133" fmla="*/ 1493729 w 2485572"/>
                <a:gd name="connsiteY133" fmla="*/ 2085086 h 2538970"/>
                <a:gd name="connsiteX134" fmla="*/ 1488049 w 2485572"/>
                <a:gd name="connsiteY134" fmla="*/ 2082245 h 2538970"/>
                <a:gd name="connsiteX135" fmla="*/ 1426413 w 2485572"/>
                <a:gd name="connsiteY135" fmla="*/ 2059807 h 2538970"/>
                <a:gd name="connsiteX136" fmla="*/ 1364778 w 2485572"/>
                <a:gd name="connsiteY136" fmla="*/ 2056966 h 2538970"/>
                <a:gd name="connsiteX137" fmla="*/ 1336659 w 2485572"/>
                <a:gd name="connsiteY137" fmla="*/ 2048445 h 2538970"/>
                <a:gd name="connsiteX138" fmla="*/ 1311380 w 2485572"/>
                <a:gd name="connsiteY138" fmla="*/ 2034528 h 2538970"/>
                <a:gd name="connsiteX139" fmla="*/ 1305983 w 2485572"/>
                <a:gd name="connsiteY139" fmla="*/ 2031688 h 2538970"/>
                <a:gd name="connsiteX140" fmla="*/ 1303143 w 2485572"/>
                <a:gd name="connsiteY140" fmla="*/ 2026291 h 2538970"/>
                <a:gd name="connsiteX141" fmla="*/ 1300303 w 2485572"/>
                <a:gd name="connsiteY141" fmla="*/ 2023451 h 2538970"/>
                <a:gd name="connsiteX142" fmla="*/ 1266787 w 2485572"/>
                <a:gd name="connsiteY142" fmla="*/ 2006409 h 2538970"/>
                <a:gd name="connsiteX143" fmla="*/ 1255426 w 2485572"/>
                <a:gd name="connsiteY143" fmla="*/ 2006409 h 2538970"/>
                <a:gd name="connsiteX144" fmla="*/ 1238668 w 2485572"/>
                <a:gd name="connsiteY144" fmla="*/ 2001012 h 2538970"/>
                <a:gd name="connsiteX145" fmla="*/ 1232987 w 2485572"/>
                <a:gd name="connsiteY145" fmla="*/ 2001012 h 2538970"/>
                <a:gd name="connsiteX146" fmla="*/ 1216229 w 2485572"/>
                <a:gd name="connsiteY146" fmla="*/ 1995331 h 2538970"/>
                <a:gd name="connsiteX147" fmla="*/ 1213389 w 2485572"/>
                <a:gd name="connsiteY147" fmla="*/ 1992491 h 2538970"/>
                <a:gd name="connsiteX148" fmla="*/ 1185554 w 2485572"/>
                <a:gd name="connsiteY148" fmla="*/ 1984254 h 2538970"/>
                <a:gd name="connsiteX149" fmla="*/ 1179873 w 2485572"/>
                <a:gd name="connsiteY149" fmla="*/ 1984254 h 2538970"/>
                <a:gd name="connsiteX150" fmla="*/ 1157434 w 2485572"/>
                <a:gd name="connsiteY150" fmla="*/ 1981414 h 2538970"/>
                <a:gd name="connsiteX151" fmla="*/ 1109717 w 2485572"/>
                <a:gd name="connsiteY151" fmla="*/ 1947614 h 2538970"/>
                <a:gd name="connsiteX152" fmla="*/ 1098639 w 2485572"/>
                <a:gd name="connsiteY152" fmla="*/ 1944774 h 2538970"/>
                <a:gd name="connsiteX153" fmla="*/ 1067680 w 2485572"/>
                <a:gd name="connsiteY153" fmla="*/ 1919779 h 2538970"/>
                <a:gd name="connsiteX154" fmla="*/ 1056603 w 2485572"/>
                <a:gd name="connsiteY154" fmla="*/ 1888819 h 2538970"/>
                <a:gd name="connsiteX155" fmla="*/ 1053762 w 2485572"/>
                <a:gd name="connsiteY155" fmla="*/ 1880298 h 2538970"/>
                <a:gd name="connsiteX156" fmla="*/ 1022803 w 2485572"/>
                <a:gd name="connsiteY156" fmla="*/ 1860700 h 2538970"/>
                <a:gd name="connsiteX157" fmla="*/ 1019962 w 2485572"/>
                <a:gd name="connsiteY157" fmla="*/ 1858143 h 2538970"/>
                <a:gd name="connsiteX158" fmla="*/ 1006045 w 2485572"/>
                <a:gd name="connsiteY158" fmla="*/ 1824343 h 2538970"/>
                <a:gd name="connsiteX159" fmla="*/ 1006045 w 2485572"/>
                <a:gd name="connsiteY159" fmla="*/ 1813266 h 2538970"/>
                <a:gd name="connsiteX160" fmla="*/ 1011725 w 2485572"/>
                <a:gd name="connsiteY160" fmla="*/ 1793668 h 2538970"/>
                <a:gd name="connsiteX161" fmla="*/ 1019962 w 2485572"/>
                <a:gd name="connsiteY161" fmla="*/ 1768389 h 2538970"/>
                <a:gd name="connsiteX162" fmla="*/ 1025643 w 2485572"/>
                <a:gd name="connsiteY162" fmla="*/ 1737429 h 2538970"/>
                <a:gd name="connsiteX163" fmla="*/ 1025643 w 2485572"/>
                <a:gd name="connsiteY163" fmla="*/ 1723512 h 2538970"/>
                <a:gd name="connsiteX164" fmla="*/ 1019962 w 2485572"/>
                <a:gd name="connsiteY164" fmla="*/ 1720671 h 2538970"/>
                <a:gd name="connsiteX165" fmla="*/ 1014566 w 2485572"/>
                <a:gd name="connsiteY165" fmla="*/ 1712435 h 2538970"/>
                <a:gd name="connsiteX166" fmla="*/ 1011725 w 2485572"/>
                <a:gd name="connsiteY166" fmla="*/ 1709594 h 2538970"/>
                <a:gd name="connsiteX167" fmla="*/ 983606 w 2485572"/>
                <a:gd name="connsiteY167" fmla="*/ 1692552 h 2538970"/>
                <a:gd name="connsiteX168" fmla="*/ 977925 w 2485572"/>
                <a:gd name="connsiteY168" fmla="*/ 1692552 h 2538970"/>
                <a:gd name="connsiteX169" fmla="*/ 950090 w 2485572"/>
                <a:gd name="connsiteY169" fmla="*/ 1653356 h 2538970"/>
                <a:gd name="connsiteX170" fmla="*/ 950090 w 2485572"/>
                <a:gd name="connsiteY170" fmla="*/ 1639438 h 2538970"/>
                <a:gd name="connsiteX171" fmla="*/ 952931 w 2485572"/>
                <a:gd name="connsiteY171" fmla="*/ 1636598 h 2538970"/>
                <a:gd name="connsiteX172" fmla="*/ 975369 w 2485572"/>
                <a:gd name="connsiteY172" fmla="*/ 1597401 h 2538970"/>
                <a:gd name="connsiteX173" fmla="*/ 980766 w 2485572"/>
                <a:gd name="connsiteY173" fmla="*/ 1591721 h 2538970"/>
                <a:gd name="connsiteX174" fmla="*/ 1017406 w 2485572"/>
                <a:gd name="connsiteY174" fmla="*/ 1561045 h 2538970"/>
                <a:gd name="connsiteX175" fmla="*/ 1022803 w 2485572"/>
                <a:gd name="connsiteY175" fmla="*/ 1558205 h 2538970"/>
                <a:gd name="connsiteX176" fmla="*/ 1025643 w 2485572"/>
                <a:gd name="connsiteY176" fmla="*/ 1555364 h 2538970"/>
                <a:gd name="connsiteX177" fmla="*/ 1031324 w 2485572"/>
                <a:gd name="connsiteY177" fmla="*/ 1549684 h 2538970"/>
                <a:gd name="connsiteX178" fmla="*/ 1293866 w 2485572"/>
                <a:gd name="connsiteY178" fmla="*/ 1680648 h 2538970"/>
                <a:gd name="connsiteX179" fmla="*/ 1455791 w 2485572"/>
                <a:gd name="connsiteY179" fmla="*/ 1685410 h 2538970"/>
                <a:gd name="connsiteX180" fmla="*/ 1289417 w 2485572"/>
                <a:gd name="connsiteY180" fmla="*/ 1536685 h 2538970"/>
                <a:gd name="connsiteX181" fmla="*/ 1061999 w 2485572"/>
                <a:gd name="connsiteY181" fmla="*/ 1465610 h 2538970"/>
                <a:gd name="connsiteX182" fmla="*/ 1061999 w 2485572"/>
                <a:gd name="connsiteY182" fmla="*/ 1429254 h 2538970"/>
                <a:gd name="connsiteX183" fmla="*/ 1048082 w 2485572"/>
                <a:gd name="connsiteY183" fmla="*/ 1403975 h 2538970"/>
                <a:gd name="connsiteX184" fmla="*/ 1022803 w 2485572"/>
                <a:gd name="connsiteY184" fmla="*/ 1387217 h 2538970"/>
                <a:gd name="connsiteX185" fmla="*/ 1011725 w 2485572"/>
                <a:gd name="connsiteY185" fmla="*/ 1381536 h 2538970"/>
                <a:gd name="connsiteX186" fmla="*/ 1000364 w 2485572"/>
                <a:gd name="connsiteY186" fmla="*/ 1381536 h 2538970"/>
                <a:gd name="connsiteX187" fmla="*/ 961167 w 2485572"/>
                <a:gd name="connsiteY187" fmla="*/ 1376140 h 2538970"/>
                <a:gd name="connsiteX188" fmla="*/ 924811 w 2485572"/>
                <a:gd name="connsiteY188" fmla="*/ 1367618 h 2538970"/>
                <a:gd name="connsiteX189" fmla="*/ 919131 w 2485572"/>
                <a:gd name="connsiteY189" fmla="*/ 1367618 h 2538970"/>
                <a:gd name="connsiteX190" fmla="*/ 913450 w 2485572"/>
                <a:gd name="connsiteY190" fmla="*/ 1364778 h 2538970"/>
                <a:gd name="connsiteX191" fmla="*/ 908053 w 2485572"/>
                <a:gd name="connsiteY191" fmla="*/ 1364778 h 2538970"/>
                <a:gd name="connsiteX192" fmla="*/ 877094 w 2485572"/>
                <a:gd name="connsiteY192" fmla="*/ 1381536 h 2538970"/>
                <a:gd name="connsiteX193" fmla="*/ 868857 w 2485572"/>
                <a:gd name="connsiteY193" fmla="*/ 1390057 h 2538970"/>
                <a:gd name="connsiteX194" fmla="*/ 835057 w 2485572"/>
                <a:gd name="connsiteY194" fmla="*/ 1434934 h 2538970"/>
                <a:gd name="connsiteX195" fmla="*/ 832217 w 2485572"/>
                <a:gd name="connsiteY195" fmla="*/ 1440331 h 2538970"/>
                <a:gd name="connsiteX196" fmla="*/ 832217 w 2485572"/>
                <a:gd name="connsiteY196" fmla="*/ 1446012 h 2538970"/>
                <a:gd name="connsiteX197" fmla="*/ 767741 w 2485572"/>
                <a:gd name="connsiteY197" fmla="*/ 1513327 h 2538970"/>
                <a:gd name="connsiteX198" fmla="*/ 711787 w 2485572"/>
                <a:gd name="connsiteY198" fmla="*/ 1535766 h 2538970"/>
                <a:gd name="connsiteX199" fmla="*/ 686508 w 2485572"/>
                <a:gd name="connsiteY199" fmla="*/ 1541447 h 2538970"/>
                <a:gd name="connsiteX200" fmla="*/ 661513 w 2485572"/>
                <a:gd name="connsiteY200" fmla="*/ 1549684 h 2538970"/>
                <a:gd name="connsiteX201" fmla="*/ 658672 w 2485572"/>
                <a:gd name="connsiteY201" fmla="*/ 1552524 h 2538970"/>
                <a:gd name="connsiteX202" fmla="*/ 652992 w 2485572"/>
                <a:gd name="connsiteY202" fmla="*/ 1555364 h 2538970"/>
                <a:gd name="connsiteX203" fmla="*/ 624873 w 2485572"/>
                <a:gd name="connsiteY203" fmla="*/ 1561045 h 2538970"/>
                <a:gd name="connsiteX204" fmla="*/ 619476 w 2485572"/>
                <a:gd name="connsiteY204" fmla="*/ 1558205 h 2538970"/>
                <a:gd name="connsiteX205" fmla="*/ 616636 w 2485572"/>
                <a:gd name="connsiteY205" fmla="*/ 1555364 h 2538970"/>
                <a:gd name="connsiteX206" fmla="*/ 597037 w 2485572"/>
                <a:gd name="connsiteY206" fmla="*/ 1532926 h 2538970"/>
                <a:gd name="connsiteX207" fmla="*/ 594197 w 2485572"/>
                <a:gd name="connsiteY207" fmla="*/ 1521848 h 2538970"/>
                <a:gd name="connsiteX208" fmla="*/ 591357 w 2485572"/>
                <a:gd name="connsiteY208" fmla="*/ 1519008 h 2538970"/>
                <a:gd name="connsiteX209" fmla="*/ 566078 w 2485572"/>
                <a:gd name="connsiteY209" fmla="*/ 1482368 h 2538970"/>
                <a:gd name="connsiteX210" fmla="*/ 560397 w 2485572"/>
                <a:gd name="connsiteY210" fmla="*/ 1471291 h 2538970"/>
                <a:gd name="connsiteX211" fmla="*/ 555000 w 2485572"/>
                <a:gd name="connsiteY211" fmla="*/ 1465610 h 2538970"/>
                <a:gd name="connsiteX212" fmla="*/ 498762 w 2485572"/>
                <a:gd name="connsiteY212" fmla="*/ 1432094 h 2538970"/>
                <a:gd name="connsiteX213" fmla="*/ 490525 w 2485572"/>
                <a:gd name="connsiteY213" fmla="*/ 1429254 h 2538970"/>
                <a:gd name="connsiteX214" fmla="*/ 487685 w 2485572"/>
                <a:gd name="connsiteY214" fmla="*/ 1429254 h 2538970"/>
                <a:gd name="connsiteX215" fmla="*/ 462406 w 2485572"/>
                <a:gd name="connsiteY215" fmla="*/ 1426413 h 2538970"/>
                <a:gd name="connsiteX216" fmla="*/ 400770 w 2485572"/>
                <a:gd name="connsiteY216" fmla="*/ 1426413 h 2538970"/>
                <a:gd name="connsiteX217" fmla="*/ 392250 w 2485572"/>
                <a:gd name="connsiteY217" fmla="*/ 1423573 h 2538970"/>
                <a:gd name="connsiteX218" fmla="*/ 384013 w 2485572"/>
                <a:gd name="connsiteY218" fmla="*/ 1420733 h 2538970"/>
                <a:gd name="connsiteX219" fmla="*/ 375492 w 2485572"/>
                <a:gd name="connsiteY219" fmla="*/ 1420733 h 2538970"/>
                <a:gd name="connsiteX220" fmla="*/ 319537 w 2485572"/>
                <a:gd name="connsiteY220" fmla="*/ 1409655 h 2538970"/>
                <a:gd name="connsiteX221" fmla="*/ 313856 w 2485572"/>
                <a:gd name="connsiteY221" fmla="*/ 1406815 h 2538970"/>
                <a:gd name="connsiteX222" fmla="*/ 308176 w 2485572"/>
                <a:gd name="connsiteY222" fmla="*/ 1406815 h 2538970"/>
                <a:gd name="connsiteX223" fmla="*/ 297098 w 2485572"/>
                <a:gd name="connsiteY223" fmla="*/ 1401134 h 2538970"/>
                <a:gd name="connsiteX224" fmla="*/ 221546 w 2485572"/>
                <a:gd name="connsiteY224" fmla="*/ 1392898 h 2538970"/>
                <a:gd name="connsiteX225" fmla="*/ 213025 w 2485572"/>
                <a:gd name="connsiteY225" fmla="*/ 1392898 h 2538970"/>
                <a:gd name="connsiteX226" fmla="*/ 204504 w 2485572"/>
                <a:gd name="connsiteY226" fmla="*/ 1395738 h 2538970"/>
                <a:gd name="connsiteX227" fmla="*/ 154230 w 2485572"/>
                <a:gd name="connsiteY227" fmla="*/ 1406815 h 2538970"/>
                <a:gd name="connsiteX228" fmla="*/ 148549 w 2485572"/>
                <a:gd name="connsiteY228" fmla="*/ 1403975 h 2538970"/>
                <a:gd name="connsiteX229" fmla="*/ 137472 w 2485572"/>
                <a:gd name="connsiteY229" fmla="*/ 1398294 h 2538970"/>
                <a:gd name="connsiteX230" fmla="*/ 131791 w 2485572"/>
                <a:gd name="connsiteY230" fmla="*/ 1398294 h 2538970"/>
                <a:gd name="connsiteX231" fmla="*/ 67316 w 2485572"/>
                <a:gd name="connsiteY231" fmla="*/ 1418177 h 2538970"/>
                <a:gd name="connsiteX232" fmla="*/ 58795 w 2485572"/>
                <a:gd name="connsiteY232" fmla="*/ 1420733 h 2538970"/>
                <a:gd name="connsiteX233" fmla="*/ 50558 w 2485572"/>
                <a:gd name="connsiteY233" fmla="*/ 1423573 h 2538970"/>
                <a:gd name="connsiteX234" fmla="*/ 42037 w 2485572"/>
                <a:gd name="connsiteY234" fmla="*/ 1423573 h 2538970"/>
                <a:gd name="connsiteX235" fmla="*/ 5681 w 2485572"/>
                <a:gd name="connsiteY235" fmla="*/ 1432094 h 2538970"/>
                <a:gd name="connsiteX236" fmla="*/ 2840 w 2485572"/>
                <a:gd name="connsiteY236" fmla="*/ 1403975 h 2538970"/>
                <a:gd name="connsiteX237" fmla="*/ 0 w 2485572"/>
                <a:gd name="connsiteY237" fmla="*/ 1395738 h 2538970"/>
                <a:gd name="connsiteX238" fmla="*/ 5681 w 2485572"/>
                <a:gd name="connsiteY238" fmla="*/ 1373299 h 2538970"/>
                <a:gd name="connsiteX239" fmla="*/ 5681 w 2485572"/>
                <a:gd name="connsiteY239" fmla="*/ 1361938 h 2538970"/>
                <a:gd name="connsiteX240" fmla="*/ 11361 w 2485572"/>
                <a:gd name="connsiteY240" fmla="*/ 1345180 h 2538970"/>
                <a:gd name="connsiteX241" fmla="*/ 42037 w 2485572"/>
                <a:gd name="connsiteY241" fmla="*/ 1305983 h 2538970"/>
                <a:gd name="connsiteX242" fmla="*/ 47718 w 2485572"/>
                <a:gd name="connsiteY242" fmla="*/ 1294622 h 2538970"/>
                <a:gd name="connsiteX243" fmla="*/ 39197 w 2485572"/>
                <a:gd name="connsiteY243" fmla="*/ 1275024 h 2538970"/>
                <a:gd name="connsiteX244" fmla="*/ 33516 w 2485572"/>
                <a:gd name="connsiteY244" fmla="*/ 1269627 h 2538970"/>
                <a:gd name="connsiteX245" fmla="*/ 33516 w 2485572"/>
                <a:gd name="connsiteY245" fmla="*/ 1244348 h 2538970"/>
                <a:gd name="connsiteX246" fmla="*/ 64475 w 2485572"/>
                <a:gd name="connsiteY246" fmla="*/ 1213389 h 2538970"/>
                <a:gd name="connsiteX247" fmla="*/ 81233 w 2485572"/>
                <a:gd name="connsiteY247" fmla="*/ 1199471 h 2538970"/>
                <a:gd name="connsiteX248" fmla="*/ 86914 w 2485572"/>
                <a:gd name="connsiteY248" fmla="*/ 1190950 h 2538970"/>
                <a:gd name="connsiteX249" fmla="*/ 97991 w 2485572"/>
                <a:gd name="connsiteY249" fmla="*/ 1160275 h 2538970"/>
                <a:gd name="connsiteX250" fmla="*/ 95435 w 2485572"/>
                <a:gd name="connsiteY250" fmla="*/ 1151753 h 2538970"/>
                <a:gd name="connsiteX251" fmla="*/ 95435 w 2485572"/>
                <a:gd name="connsiteY251" fmla="*/ 1121078 h 2538970"/>
                <a:gd name="connsiteX252" fmla="*/ 100832 w 2485572"/>
                <a:gd name="connsiteY252" fmla="*/ 1112557 h 2538970"/>
                <a:gd name="connsiteX253" fmla="*/ 103672 w 2485572"/>
                <a:gd name="connsiteY253" fmla="*/ 1106876 h 2538970"/>
                <a:gd name="connsiteX254" fmla="*/ 154230 w 2485572"/>
                <a:gd name="connsiteY254" fmla="*/ 1070520 h 2538970"/>
                <a:gd name="connsiteX255" fmla="*/ 176668 w 2485572"/>
                <a:gd name="connsiteY255" fmla="*/ 1045241 h 2538970"/>
                <a:gd name="connsiteX256" fmla="*/ 176668 w 2485572"/>
                <a:gd name="connsiteY256" fmla="*/ 1037004 h 2538970"/>
                <a:gd name="connsiteX257" fmla="*/ 173828 w 2485572"/>
                <a:gd name="connsiteY257" fmla="*/ 1028483 h 2538970"/>
                <a:gd name="connsiteX258" fmla="*/ 157070 w 2485572"/>
                <a:gd name="connsiteY258" fmla="*/ 1008885 h 2538970"/>
                <a:gd name="connsiteX259" fmla="*/ 154230 w 2485572"/>
                <a:gd name="connsiteY259" fmla="*/ 1000648 h 2538970"/>
                <a:gd name="connsiteX260" fmla="*/ 157070 w 2485572"/>
                <a:gd name="connsiteY260" fmla="*/ 964008 h 2538970"/>
                <a:gd name="connsiteX261" fmla="*/ 154230 w 2485572"/>
                <a:gd name="connsiteY261" fmla="*/ 955771 h 2538970"/>
                <a:gd name="connsiteX262" fmla="*/ 126111 w 2485572"/>
                <a:gd name="connsiteY262" fmla="*/ 930492 h 2538970"/>
                <a:gd name="connsiteX263" fmla="*/ 112193 w 2485572"/>
                <a:gd name="connsiteY263" fmla="*/ 927652 h 2538970"/>
                <a:gd name="connsiteX264" fmla="*/ 109353 w 2485572"/>
                <a:gd name="connsiteY264" fmla="*/ 921971 h 2538970"/>
                <a:gd name="connsiteX265" fmla="*/ 109353 w 2485572"/>
                <a:gd name="connsiteY265" fmla="*/ 908053 h 2538970"/>
                <a:gd name="connsiteX266" fmla="*/ 117590 w 2485572"/>
                <a:gd name="connsiteY266" fmla="*/ 891295 h 2538970"/>
                <a:gd name="connsiteX267" fmla="*/ 123270 w 2485572"/>
                <a:gd name="connsiteY267" fmla="*/ 885615 h 2538970"/>
                <a:gd name="connsiteX268" fmla="*/ 148549 w 2485572"/>
                <a:gd name="connsiteY268" fmla="*/ 866016 h 2538970"/>
                <a:gd name="connsiteX269" fmla="*/ 128951 w 2485572"/>
                <a:gd name="connsiteY269" fmla="*/ 840738 h 2538970"/>
                <a:gd name="connsiteX270" fmla="*/ 126111 w 2485572"/>
                <a:gd name="connsiteY270" fmla="*/ 821139 h 2538970"/>
                <a:gd name="connsiteX271" fmla="*/ 140028 w 2485572"/>
                <a:gd name="connsiteY271" fmla="*/ 812618 h 2538970"/>
                <a:gd name="connsiteX272" fmla="*/ 142869 w 2485572"/>
                <a:gd name="connsiteY272" fmla="*/ 790464 h 2538970"/>
                <a:gd name="connsiteX273" fmla="*/ 154230 w 2485572"/>
                <a:gd name="connsiteY273" fmla="*/ 773422 h 2538970"/>
                <a:gd name="connsiteX274" fmla="*/ 157070 w 2485572"/>
                <a:gd name="connsiteY274" fmla="*/ 762344 h 2538970"/>
                <a:gd name="connsiteX275" fmla="*/ 157070 w 2485572"/>
                <a:gd name="connsiteY275" fmla="*/ 753824 h 2538970"/>
                <a:gd name="connsiteX276" fmla="*/ 145709 w 2485572"/>
                <a:gd name="connsiteY276" fmla="*/ 731385 h 2538970"/>
                <a:gd name="connsiteX277" fmla="*/ 145709 w 2485572"/>
                <a:gd name="connsiteY277" fmla="*/ 723148 h 2538970"/>
                <a:gd name="connsiteX278" fmla="*/ 159627 w 2485572"/>
                <a:gd name="connsiteY278" fmla="*/ 714627 h 2538970"/>
                <a:gd name="connsiteX279" fmla="*/ 204504 w 2485572"/>
                <a:gd name="connsiteY279" fmla="*/ 708946 h 2538970"/>
                <a:gd name="connsiteX280" fmla="*/ 232623 w 2485572"/>
                <a:gd name="connsiteY280" fmla="*/ 678271 h 2538970"/>
                <a:gd name="connsiteX281" fmla="*/ 232623 w 2485572"/>
                <a:gd name="connsiteY281" fmla="*/ 666909 h 2538970"/>
                <a:gd name="connsiteX282" fmla="*/ 215865 w 2485572"/>
                <a:gd name="connsiteY282" fmla="*/ 644755 h 2538970"/>
                <a:gd name="connsiteX283" fmla="*/ 218705 w 2485572"/>
                <a:gd name="connsiteY283" fmla="*/ 613795 h 2538970"/>
                <a:gd name="connsiteX284" fmla="*/ 241144 w 2485572"/>
                <a:gd name="connsiteY284" fmla="*/ 582836 h 2538970"/>
                <a:gd name="connsiteX285" fmla="*/ 252221 w 2485572"/>
                <a:gd name="connsiteY285" fmla="*/ 571758 h 2538970"/>
                <a:gd name="connsiteX286" fmla="*/ 285737 w 2485572"/>
                <a:gd name="connsiteY286" fmla="*/ 524041 h 2538970"/>
                <a:gd name="connsiteX287" fmla="*/ 291418 w 2485572"/>
                <a:gd name="connsiteY287" fmla="*/ 518644 h 2538970"/>
                <a:gd name="connsiteX288" fmla="*/ 322377 w 2485572"/>
                <a:gd name="connsiteY288" fmla="*/ 518644 h 2538970"/>
                <a:gd name="connsiteX289" fmla="*/ 333455 w 2485572"/>
                <a:gd name="connsiteY289" fmla="*/ 510123 h 2538970"/>
                <a:gd name="connsiteX290" fmla="*/ 341976 w 2485572"/>
                <a:gd name="connsiteY290" fmla="*/ 482004 h 2538970"/>
                <a:gd name="connsiteX291" fmla="*/ 347372 w 2485572"/>
                <a:gd name="connsiteY291" fmla="*/ 476607 h 2538970"/>
                <a:gd name="connsiteX292" fmla="*/ 386853 w 2485572"/>
                <a:gd name="connsiteY292" fmla="*/ 459565 h 2538970"/>
                <a:gd name="connsiteX293" fmla="*/ 389409 w 2485572"/>
                <a:gd name="connsiteY293" fmla="*/ 454169 h 2538970"/>
                <a:gd name="connsiteX294" fmla="*/ 400770 w 2485572"/>
                <a:gd name="connsiteY294" fmla="*/ 434570 h 2538970"/>
                <a:gd name="connsiteX295" fmla="*/ 414688 w 2485572"/>
                <a:gd name="connsiteY295" fmla="*/ 392534 h 2538970"/>
                <a:gd name="connsiteX296" fmla="*/ 428890 w 2485572"/>
                <a:gd name="connsiteY296" fmla="*/ 341976 h 2538970"/>
                <a:gd name="connsiteX297" fmla="*/ 434286 w 2485572"/>
                <a:gd name="connsiteY297" fmla="*/ 255062 h 2538970"/>
                <a:gd name="connsiteX298" fmla="*/ 437127 w 2485572"/>
                <a:gd name="connsiteY298" fmla="*/ 252221 h 2538970"/>
                <a:gd name="connsiteX299" fmla="*/ 448488 w 2485572"/>
                <a:gd name="connsiteY299" fmla="*/ 235463 h 2538970"/>
                <a:gd name="connsiteX300" fmla="*/ 468086 w 2485572"/>
                <a:gd name="connsiteY300" fmla="*/ 221546 h 2538970"/>
                <a:gd name="connsiteX301" fmla="*/ 501602 w 2485572"/>
                <a:gd name="connsiteY301" fmla="*/ 215865 h 2538970"/>
                <a:gd name="connsiteX302" fmla="*/ 512964 w 2485572"/>
                <a:gd name="connsiteY302" fmla="*/ 213025 h 2538970"/>
                <a:gd name="connsiteX303" fmla="*/ 555000 w 2485572"/>
                <a:gd name="connsiteY303" fmla="*/ 187746 h 2538970"/>
                <a:gd name="connsiteX304" fmla="*/ 557557 w 2485572"/>
                <a:gd name="connsiteY304" fmla="*/ 182349 h 2538970"/>
                <a:gd name="connsiteX305" fmla="*/ 602434 w 2485572"/>
                <a:gd name="connsiteY305" fmla="*/ 131791 h 2538970"/>
                <a:gd name="connsiteX306" fmla="*/ 605274 w 2485572"/>
                <a:gd name="connsiteY306" fmla="*/ 123270 h 2538970"/>
                <a:gd name="connsiteX307" fmla="*/ 594197 w 2485572"/>
                <a:gd name="connsiteY307" fmla="*/ 70156 h 2538970"/>
                <a:gd name="connsiteX308" fmla="*/ 650151 w 2485572"/>
                <a:gd name="connsiteY308" fmla="*/ 92595 h 2538970"/>
                <a:gd name="connsiteX309" fmla="*/ 664069 w 2485572"/>
                <a:gd name="connsiteY309" fmla="*/ 92595 h 2538970"/>
                <a:gd name="connsiteX310" fmla="*/ 689348 w 2485572"/>
                <a:gd name="connsiteY310" fmla="*/ 98275 h 2538970"/>
                <a:gd name="connsiteX311" fmla="*/ 723148 w 2485572"/>
                <a:gd name="connsiteY311" fmla="*/ 89754 h 2538970"/>
                <a:gd name="connsiteX312" fmla="*/ 725704 w 2485572"/>
                <a:gd name="connsiteY312" fmla="*/ 92595 h 2538970"/>
                <a:gd name="connsiteX313" fmla="*/ 731385 w 2485572"/>
                <a:gd name="connsiteY313" fmla="*/ 92595 h 2538970"/>
                <a:gd name="connsiteX314" fmla="*/ 737065 w 2485572"/>
                <a:gd name="connsiteY314" fmla="*/ 95435 h 2538970"/>
                <a:gd name="connsiteX315" fmla="*/ 742746 w 2485572"/>
                <a:gd name="connsiteY315" fmla="*/ 95435 h 2538970"/>
                <a:gd name="connsiteX316" fmla="*/ 779102 w 2485572"/>
                <a:gd name="connsiteY316" fmla="*/ 75837 h 2538970"/>
                <a:gd name="connsiteX317" fmla="*/ 818299 w 2485572"/>
                <a:gd name="connsiteY317" fmla="*/ 39197 h 2538970"/>
                <a:gd name="connsiteX318" fmla="*/ 823980 w 2485572"/>
                <a:gd name="connsiteY318" fmla="*/ 33800 h 2538970"/>
                <a:gd name="connsiteX319" fmla="*/ 851815 w 2485572"/>
                <a:gd name="connsiteY319" fmla="*/ 19598 h 2538970"/>
                <a:gd name="connsiteX320" fmla="*/ 854655 w 2485572"/>
                <a:gd name="connsiteY320" fmla="*/ 14202 h 2538970"/>
                <a:gd name="connsiteX321" fmla="*/ 888455 w 2485572"/>
                <a:gd name="connsiteY321" fmla="*/ 8521 h 2538970"/>
                <a:gd name="connsiteX322" fmla="*/ 893852 w 2485572"/>
                <a:gd name="connsiteY322" fmla="*/ 11361 h 2538970"/>
                <a:gd name="connsiteX323" fmla="*/ 933332 w 2485572"/>
                <a:gd name="connsiteY323" fmla="*/ 36640 h 2538970"/>
                <a:gd name="connsiteX324" fmla="*/ 938729 w 2485572"/>
                <a:gd name="connsiteY324" fmla="*/ 42037 h 2538970"/>
                <a:gd name="connsiteX325" fmla="*/ 969689 w 2485572"/>
                <a:gd name="connsiteY325" fmla="*/ 61635 h 2538970"/>
                <a:gd name="connsiteX326" fmla="*/ 972529 w 2485572"/>
                <a:gd name="connsiteY326" fmla="*/ 64475 h 2538970"/>
                <a:gd name="connsiteX327" fmla="*/ 977925 w 2485572"/>
                <a:gd name="connsiteY327" fmla="*/ 67316 h 2538970"/>
                <a:gd name="connsiteX328" fmla="*/ 1011725 w 2485572"/>
                <a:gd name="connsiteY328" fmla="*/ 67316 h 2538970"/>
                <a:gd name="connsiteX329" fmla="*/ 1031324 w 2485572"/>
                <a:gd name="connsiteY329" fmla="*/ 64475 h 2538970"/>
                <a:gd name="connsiteX330" fmla="*/ 1042401 w 2485572"/>
                <a:gd name="connsiteY330" fmla="*/ 64475 h 2538970"/>
                <a:gd name="connsiteX331" fmla="*/ 1104036 w 2485572"/>
                <a:gd name="connsiteY331" fmla="*/ 70156 h 2538970"/>
                <a:gd name="connsiteX332" fmla="*/ 1109717 w 2485572"/>
                <a:gd name="connsiteY332" fmla="*/ 75837 h 2538970"/>
                <a:gd name="connsiteX333" fmla="*/ 1118238 w 2485572"/>
                <a:gd name="connsiteY333" fmla="*/ 81233 h 2538970"/>
                <a:gd name="connsiteX334" fmla="*/ 1121078 w 2485572"/>
                <a:gd name="connsiteY334" fmla="*/ 84074 h 2538970"/>
                <a:gd name="connsiteX335" fmla="*/ 1143517 w 2485572"/>
                <a:gd name="connsiteY335" fmla="*/ 95435 h 2538970"/>
                <a:gd name="connsiteX336" fmla="*/ 1151754 w 2485572"/>
                <a:gd name="connsiteY336" fmla="*/ 100832 h 2538970"/>
                <a:gd name="connsiteX337" fmla="*/ 1171352 w 2485572"/>
                <a:gd name="connsiteY337" fmla="*/ 100832 h 2538970"/>
                <a:gd name="connsiteX338" fmla="*/ 1174192 w 2485572"/>
                <a:gd name="connsiteY338" fmla="*/ 98275 h 2538970"/>
                <a:gd name="connsiteX339" fmla="*/ 1188110 w 2485572"/>
                <a:gd name="connsiteY339" fmla="*/ 89754 h 2538970"/>
                <a:gd name="connsiteX340" fmla="*/ 1193791 w 2485572"/>
                <a:gd name="connsiteY340" fmla="*/ 84074 h 2538970"/>
                <a:gd name="connsiteX341" fmla="*/ 1238668 w 2485572"/>
                <a:gd name="connsiteY341" fmla="*/ 75837 h 2538970"/>
                <a:gd name="connsiteX342" fmla="*/ 1244348 w 2485572"/>
                <a:gd name="connsiteY342" fmla="*/ 78677 h 2538970"/>
                <a:gd name="connsiteX343" fmla="*/ 1272184 w 2485572"/>
                <a:gd name="connsiteY343" fmla="*/ 75837 h 2538970"/>
                <a:gd name="connsiteX344" fmla="*/ 1280705 w 2485572"/>
                <a:gd name="connsiteY344" fmla="*/ 72996 h 2538970"/>
                <a:gd name="connsiteX345" fmla="*/ 1286385 w 2485572"/>
                <a:gd name="connsiteY345" fmla="*/ 72996 h 2538970"/>
                <a:gd name="connsiteX346" fmla="*/ 1348020 w 2485572"/>
                <a:gd name="connsiteY346" fmla="*/ 50558 h 2538970"/>
                <a:gd name="connsiteX347" fmla="*/ 1350861 w 2485572"/>
                <a:gd name="connsiteY347" fmla="*/ 50558 h 2538970"/>
                <a:gd name="connsiteX348" fmla="*/ 1392898 w 2485572"/>
                <a:gd name="connsiteY348" fmla="*/ 39197 h 2538970"/>
                <a:gd name="connsiteX349" fmla="*/ 1406815 w 2485572"/>
                <a:gd name="connsiteY349" fmla="*/ 39197 h 2538970"/>
                <a:gd name="connsiteX350" fmla="*/ 1459929 w 2485572"/>
                <a:gd name="connsiteY350" fmla="*/ 36640 h 2538970"/>
                <a:gd name="connsiteX351" fmla="*/ 1468450 w 2485572"/>
                <a:gd name="connsiteY351" fmla="*/ 36640 h 2538970"/>
                <a:gd name="connsiteX352" fmla="*/ 1474131 w 2485572"/>
                <a:gd name="connsiteY352" fmla="*/ 33800 h 2538970"/>
                <a:gd name="connsiteX353" fmla="*/ 1479528 w 2485572"/>
                <a:gd name="connsiteY353" fmla="*/ 30960 h 2538970"/>
                <a:gd name="connsiteX354" fmla="*/ 1485208 w 2485572"/>
                <a:gd name="connsiteY354" fmla="*/ 30960 h 2538970"/>
                <a:gd name="connsiteX355" fmla="*/ 1544003 w 2485572"/>
                <a:gd name="connsiteY355" fmla="*/ 16758 h 2538970"/>
                <a:gd name="connsiteX356" fmla="*/ 1549684 w 2485572"/>
                <a:gd name="connsiteY356" fmla="*/ 14202 h 2538970"/>
                <a:gd name="connsiteX357" fmla="*/ 1555364 w 2485572"/>
                <a:gd name="connsiteY357" fmla="*/ 14202 h 2538970"/>
                <a:gd name="connsiteX358" fmla="*/ 1563601 w 2485572"/>
                <a:gd name="connsiteY358" fmla="*/ 11361 h 2538970"/>
                <a:gd name="connsiteX359" fmla="*/ 1614159 w 2485572"/>
                <a:gd name="connsiteY359" fmla="*/ 22439 h 2538970"/>
                <a:gd name="connsiteX360" fmla="*/ 1619840 w 2485572"/>
                <a:gd name="connsiteY360" fmla="*/ 19598 h 2538970"/>
                <a:gd name="connsiteX361" fmla="*/ 1630917 w 2485572"/>
                <a:gd name="connsiteY361" fmla="*/ 16758 h 2538970"/>
                <a:gd name="connsiteX362" fmla="*/ 1645119 w 2485572"/>
                <a:gd name="connsiteY362" fmla="*/ 8521 h 2538970"/>
                <a:gd name="connsiteX363" fmla="*/ 1653356 w 2485572"/>
                <a:gd name="connsiteY363" fmla="*/ 5681 h 2538970"/>
                <a:gd name="connsiteX364" fmla="*/ 1689712 w 2485572"/>
                <a:gd name="connsiteY364" fmla="*/ 0 h 2538970"/>
                <a:gd name="connsiteX365" fmla="*/ 1698233 w 2485572"/>
                <a:gd name="connsiteY365" fmla="*/ 11361 h 2538970"/>
                <a:gd name="connsiteX366" fmla="*/ 1703914 w 2485572"/>
                <a:gd name="connsiteY366" fmla="*/ 14202 h 2538970"/>
                <a:gd name="connsiteX367" fmla="*/ 1709310 w 2485572"/>
                <a:gd name="connsiteY367" fmla="*/ 16758 h 2538970"/>
                <a:gd name="connsiteX368" fmla="*/ 1717831 w 2485572"/>
                <a:gd name="connsiteY368" fmla="*/ 16758 h 2538970"/>
                <a:gd name="connsiteX369" fmla="*/ 1757028 w 2485572"/>
                <a:gd name="connsiteY369" fmla="*/ 22439 h 2538970"/>
                <a:gd name="connsiteX370" fmla="*/ 1762708 w 2485572"/>
                <a:gd name="connsiteY370" fmla="*/ 25279 h 2538970"/>
                <a:gd name="connsiteX371" fmla="*/ 1768389 w 2485572"/>
                <a:gd name="connsiteY371" fmla="*/ 25279 h 2538970"/>
                <a:gd name="connsiteX372" fmla="*/ 1787987 w 2485572"/>
                <a:gd name="connsiteY372" fmla="*/ 33800 h 2538970"/>
                <a:gd name="connsiteX373" fmla="*/ 1793384 w 2485572"/>
                <a:gd name="connsiteY373" fmla="*/ 33800 h 2538970"/>
                <a:gd name="connsiteX374" fmla="*/ 1801905 w 2485572"/>
                <a:gd name="connsiteY374" fmla="*/ 36640 h 2538970"/>
                <a:gd name="connsiteX375" fmla="*/ 1835421 w 2485572"/>
                <a:gd name="connsiteY375" fmla="*/ 42037 h 2538970"/>
                <a:gd name="connsiteX376" fmla="*/ 1891659 w 2485572"/>
                <a:gd name="connsiteY376" fmla="*/ 61635 h 2538970"/>
                <a:gd name="connsiteX377" fmla="*/ 1897340 w 2485572"/>
                <a:gd name="connsiteY377" fmla="*/ 64475 h 2538970"/>
                <a:gd name="connsiteX378" fmla="*/ 1899896 w 2485572"/>
                <a:gd name="connsiteY378" fmla="*/ 67316 h 2538970"/>
                <a:gd name="connsiteX379" fmla="*/ 1944774 w 2485572"/>
                <a:gd name="connsiteY379" fmla="*/ 123270 h 2538970"/>
                <a:gd name="connsiteX380" fmla="*/ 1947614 w 2485572"/>
                <a:gd name="connsiteY380" fmla="*/ 128951 h 2538970"/>
                <a:gd name="connsiteX381" fmla="*/ 1950454 w 2485572"/>
                <a:gd name="connsiteY381" fmla="*/ 131791 h 2538970"/>
                <a:gd name="connsiteX382" fmla="*/ 1956135 w 2485572"/>
                <a:gd name="connsiteY382" fmla="*/ 140312 h 2538970"/>
                <a:gd name="connsiteX383" fmla="*/ 1958975 w 2485572"/>
                <a:gd name="connsiteY383" fmla="*/ 145709 h 2538970"/>
                <a:gd name="connsiteX384" fmla="*/ 1961532 w 2485572"/>
                <a:gd name="connsiteY384" fmla="*/ 154230 h 2538970"/>
                <a:gd name="connsiteX385" fmla="*/ 1998172 w 2485572"/>
                <a:gd name="connsiteY385" fmla="*/ 204788 h 2538970"/>
                <a:gd name="connsiteX386" fmla="*/ 2003569 w 2485572"/>
                <a:gd name="connsiteY386" fmla="*/ 207344 h 2538970"/>
                <a:gd name="connsiteX387" fmla="*/ 2009249 w 2485572"/>
                <a:gd name="connsiteY387" fmla="*/ 210184 h 2538970"/>
                <a:gd name="connsiteX388" fmla="*/ 2017770 w 2485572"/>
                <a:gd name="connsiteY388" fmla="*/ 210184 h 2538970"/>
                <a:gd name="connsiteX389" fmla="*/ 2026007 w 2485572"/>
                <a:gd name="connsiteY389" fmla="*/ 213025 h 2538970"/>
                <a:gd name="connsiteX390" fmla="*/ 2037368 w 2485572"/>
                <a:gd name="connsiteY390" fmla="*/ 215865 h 2538970"/>
                <a:gd name="connsiteX391" fmla="*/ 2099003 w 2485572"/>
                <a:gd name="connsiteY391" fmla="*/ 221546 h 2538970"/>
                <a:gd name="connsiteX392" fmla="*/ 2104684 w 2485572"/>
                <a:gd name="connsiteY392" fmla="*/ 224386 h 2538970"/>
                <a:gd name="connsiteX393" fmla="*/ 2112921 w 2485572"/>
                <a:gd name="connsiteY393" fmla="*/ 224386 h 2538970"/>
                <a:gd name="connsiteX394" fmla="*/ 2124283 w 2485572"/>
                <a:gd name="connsiteY394" fmla="*/ 229783 h 2538970"/>
                <a:gd name="connsiteX395" fmla="*/ 2177397 w 2485572"/>
                <a:gd name="connsiteY395" fmla="*/ 229783 h 2538970"/>
                <a:gd name="connsiteX396" fmla="*/ 2185918 w 2485572"/>
                <a:gd name="connsiteY396" fmla="*/ 232623 h 2538970"/>
                <a:gd name="connsiteX397" fmla="*/ 2213753 w 2485572"/>
                <a:gd name="connsiteY397" fmla="*/ 226942 h 2538970"/>
                <a:gd name="connsiteX398" fmla="*/ 2219434 w 2485572"/>
                <a:gd name="connsiteY398" fmla="*/ 224386 h 2538970"/>
                <a:gd name="connsiteX399" fmla="*/ 2241872 w 2485572"/>
                <a:gd name="connsiteY39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43881 w 2485572"/>
                <a:gd name="connsiteY82" fmla="*/ 2415700 h 2538970"/>
                <a:gd name="connsiteX83" fmla="*/ 2138200 w 2485572"/>
                <a:gd name="connsiteY83" fmla="*/ 2396102 h 2538970"/>
                <a:gd name="connsiteX84" fmla="*/ 2135360 w 2485572"/>
                <a:gd name="connsiteY84" fmla="*/ 2393261 h 2538970"/>
                <a:gd name="connsiteX85" fmla="*/ 2129679 w 2485572"/>
                <a:gd name="connsiteY85" fmla="*/ 2390421 h 2538970"/>
                <a:gd name="connsiteX86" fmla="*/ 2099003 w 2485572"/>
                <a:gd name="connsiteY86" fmla="*/ 2387581 h 2538970"/>
                <a:gd name="connsiteX87" fmla="*/ 2087642 w 2485572"/>
                <a:gd name="connsiteY87" fmla="*/ 2384740 h 2538970"/>
                <a:gd name="connsiteX88" fmla="*/ 2070884 w 2485572"/>
                <a:gd name="connsiteY88" fmla="*/ 2376504 h 2538970"/>
                <a:gd name="connsiteX89" fmla="*/ 2068044 w 2485572"/>
                <a:gd name="connsiteY89" fmla="*/ 2370823 h 2538970"/>
                <a:gd name="connsiteX90" fmla="*/ 2051286 w 2485572"/>
                <a:gd name="connsiteY90" fmla="*/ 2354065 h 2538970"/>
                <a:gd name="connsiteX91" fmla="*/ 2048446 w 2485572"/>
                <a:gd name="connsiteY91" fmla="*/ 2348384 h 2538970"/>
                <a:gd name="connsiteX92" fmla="*/ 2043049 w 2485572"/>
                <a:gd name="connsiteY92" fmla="*/ 2325946 h 2538970"/>
                <a:gd name="connsiteX93" fmla="*/ 2014930 w 2485572"/>
                <a:gd name="connsiteY93" fmla="*/ 2300667 h 2538970"/>
                <a:gd name="connsiteX94" fmla="*/ 1986810 w 2485572"/>
                <a:gd name="connsiteY94" fmla="*/ 2300667 h 2538970"/>
                <a:gd name="connsiteX95" fmla="*/ 1956135 w 2485572"/>
                <a:gd name="connsiteY95" fmla="*/ 2303507 h 2538970"/>
                <a:gd name="connsiteX96" fmla="*/ 1950454 w 2485572"/>
                <a:gd name="connsiteY96" fmla="*/ 2300667 h 2538970"/>
                <a:gd name="connsiteX97" fmla="*/ 1928016 w 2485572"/>
                <a:gd name="connsiteY97" fmla="*/ 2278512 h 2538970"/>
                <a:gd name="connsiteX98" fmla="*/ 1925175 w 2485572"/>
                <a:gd name="connsiteY98" fmla="*/ 2272832 h 2538970"/>
                <a:gd name="connsiteX99" fmla="*/ 1885979 w 2485572"/>
                <a:gd name="connsiteY99" fmla="*/ 2261470 h 2538970"/>
                <a:gd name="connsiteX100" fmla="*/ 1872061 w 2485572"/>
                <a:gd name="connsiteY100" fmla="*/ 2222273 h 2538970"/>
                <a:gd name="connsiteX101" fmla="*/ 1869221 w 2485572"/>
                <a:gd name="connsiteY101" fmla="*/ 2194438 h 2538970"/>
                <a:gd name="connsiteX102" fmla="*/ 1869221 w 2485572"/>
                <a:gd name="connsiteY102" fmla="*/ 2185917 h 2538970"/>
                <a:gd name="connsiteX103" fmla="*/ 1863540 w 2485572"/>
                <a:gd name="connsiteY103" fmla="*/ 2163479 h 2538970"/>
                <a:gd name="connsiteX104" fmla="*/ 1860700 w 2485572"/>
                <a:gd name="connsiteY104" fmla="*/ 2154958 h 2538970"/>
                <a:gd name="connsiteX105" fmla="*/ 1855303 w 2485572"/>
                <a:gd name="connsiteY105" fmla="*/ 2152402 h 2538970"/>
                <a:gd name="connsiteX106" fmla="*/ 1813266 w 2485572"/>
                <a:gd name="connsiteY106" fmla="*/ 2166319 h 2538970"/>
                <a:gd name="connsiteX107" fmla="*/ 1810426 w 2485572"/>
                <a:gd name="connsiteY107" fmla="*/ 2177397 h 2538970"/>
                <a:gd name="connsiteX108" fmla="*/ 1818663 w 2485572"/>
                <a:gd name="connsiteY108" fmla="*/ 2194438 h 2538970"/>
                <a:gd name="connsiteX109" fmla="*/ 1818663 w 2485572"/>
                <a:gd name="connsiteY109" fmla="*/ 2211196 h 2538970"/>
                <a:gd name="connsiteX110" fmla="*/ 1813266 w 2485572"/>
                <a:gd name="connsiteY110" fmla="*/ 2214037 h 2538970"/>
                <a:gd name="connsiteX111" fmla="*/ 1776626 w 2485572"/>
                <a:gd name="connsiteY111" fmla="*/ 2208356 h 2538970"/>
                <a:gd name="connsiteX112" fmla="*/ 1771230 w 2485572"/>
                <a:gd name="connsiteY112" fmla="*/ 2205516 h 2538970"/>
                <a:gd name="connsiteX113" fmla="*/ 1762708 w 2485572"/>
                <a:gd name="connsiteY113" fmla="*/ 2202676 h 2538970"/>
                <a:gd name="connsiteX114" fmla="*/ 1748791 w 2485572"/>
                <a:gd name="connsiteY114" fmla="*/ 2202676 h 2538970"/>
                <a:gd name="connsiteX115" fmla="*/ 1740270 w 2485572"/>
                <a:gd name="connsiteY115" fmla="*/ 2194438 h 2538970"/>
                <a:gd name="connsiteX116" fmla="*/ 1731749 w 2485572"/>
                <a:gd name="connsiteY116" fmla="*/ 2188758 h 2538970"/>
                <a:gd name="connsiteX117" fmla="*/ 1723512 w 2485572"/>
                <a:gd name="connsiteY117" fmla="*/ 2174556 h 2538970"/>
                <a:gd name="connsiteX118" fmla="*/ 1703914 w 2485572"/>
                <a:gd name="connsiteY118" fmla="*/ 2169159 h 2538970"/>
                <a:gd name="connsiteX119" fmla="*/ 1698233 w 2485572"/>
                <a:gd name="connsiteY119" fmla="*/ 2166319 h 2538970"/>
                <a:gd name="connsiteX120" fmla="*/ 1692552 w 2485572"/>
                <a:gd name="connsiteY120" fmla="*/ 2163479 h 2538970"/>
                <a:gd name="connsiteX121" fmla="*/ 1656196 w 2485572"/>
                <a:gd name="connsiteY121" fmla="*/ 2160638 h 2538970"/>
                <a:gd name="connsiteX122" fmla="*/ 1647675 w 2485572"/>
                <a:gd name="connsiteY122" fmla="*/ 2163479 h 2538970"/>
                <a:gd name="connsiteX123" fmla="*/ 1605638 w 2485572"/>
                <a:gd name="connsiteY123" fmla="*/ 2169159 h 2538970"/>
                <a:gd name="connsiteX124" fmla="*/ 1600242 w 2485572"/>
                <a:gd name="connsiteY124" fmla="*/ 2169159 h 2538970"/>
                <a:gd name="connsiteX125" fmla="*/ 1566442 w 2485572"/>
                <a:gd name="connsiteY125" fmla="*/ 2146721 h 2538970"/>
                <a:gd name="connsiteX126" fmla="*/ 1563601 w 2485572"/>
                <a:gd name="connsiteY126" fmla="*/ 2143881 h 2538970"/>
                <a:gd name="connsiteX127" fmla="*/ 1561045 w 2485572"/>
                <a:gd name="connsiteY127" fmla="*/ 2141040 h 2538970"/>
                <a:gd name="connsiteX128" fmla="*/ 1541447 w 2485572"/>
                <a:gd name="connsiteY128" fmla="*/ 2112921 h 2538970"/>
                <a:gd name="connsiteX129" fmla="*/ 1535766 w 2485572"/>
                <a:gd name="connsiteY129" fmla="*/ 2107524 h 2538970"/>
                <a:gd name="connsiteX130" fmla="*/ 1501966 w 2485572"/>
                <a:gd name="connsiteY130" fmla="*/ 2090482 h 2538970"/>
                <a:gd name="connsiteX131" fmla="*/ 1496570 w 2485572"/>
                <a:gd name="connsiteY131" fmla="*/ 2087926 h 2538970"/>
                <a:gd name="connsiteX132" fmla="*/ 1493729 w 2485572"/>
                <a:gd name="connsiteY132" fmla="*/ 2085086 h 2538970"/>
                <a:gd name="connsiteX133" fmla="*/ 1488049 w 2485572"/>
                <a:gd name="connsiteY133" fmla="*/ 2082245 h 2538970"/>
                <a:gd name="connsiteX134" fmla="*/ 1426413 w 2485572"/>
                <a:gd name="connsiteY134" fmla="*/ 2059807 h 2538970"/>
                <a:gd name="connsiteX135" fmla="*/ 1364778 w 2485572"/>
                <a:gd name="connsiteY135" fmla="*/ 2056966 h 2538970"/>
                <a:gd name="connsiteX136" fmla="*/ 1336659 w 2485572"/>
                <a:gd name="connsiteY136" fmla="*/ 2048445 h 2538970"/>
                <a:gd name="connsiteX137" fmla="*/ 1311380 w 2485572"/>
                <a:gd name="connsiteY137" fmla="*/ 2034528 h 2538970"/>
                <a:gd name="connsiteX138" fmla="*/ 1305983 w 2485572"/>
                <a:gd name="connsiteY138" fmla="*/ 2031688 h 2538970"/>
                <a:gd name="connsiteX139" fmla="*/ 1303143 w 2485572"/>
                <a:gd name="connsiteY139" fmla="*/ 2026291 h 2538970"/>
                <a:gd name="connsiteX140" fmla="*/ 1300303 w 2485572"/>
                <a:gd name="connsiteY140" fmla="*/ 2023451 h 2538970"/>
                <a:gd name="connsiteX141" fmla="*/ 1266787 w 2485572"/>
                <a:gd name="connsiteY141" fmla="*/ 2006409 h 2538970"/>
                <a:gd name="connsiteX142" fmla="*/ 1255426 w 2485572"/>
                <a:gd name="connsiteY142" fmla="*/ 2006409 h 2538970"/>
                <a:gd name="connsiteX143" fmla="*/ 1238668 w 2485572"/>
                <a:gd name="connsiteY143" fmla="*/ 2001012 h 2538970"/>
                <a:gd name="connsiteX144" fmla="*/ 1232987 w 2485572"/>
                <a:gd name="connsiteY144" fmla="*/ 2001012 h 2538970"/>
                <a:gd name="connsiteX145" fmla="*/ 1216229 w 2485572"/>
                <a:gd name="connsiteY145" fmla="*/ 1995331 h 2538970"/>
                <a:gd name="connsiteX146" fmla="*/ 1213389 w 2485572"/>
                <a:gd name="connsiteY146" fmla="*/ 1992491 h 2538970"/>
                <a:gd name="connsiteX147" fmla="*/ 1185554 w 2485572"/>
                <a:gd name="connsiteY147" fmla="*/ 1984254 h 2538970"/>
                <a:gd name="connsiteX148" fmla="*/ 1179873 w 2485572"/>
                <a:gd name="connsiteY148" fmla="*/ 1984254 h 2538970"/>
                <a:gd name="connsiteX149" fmla="*/ 1157434 w 2485572"/>
                <a:gd name="connsiteY149" fmla="*/ 1981414 h 2538970"/>
                <a:gd name="connsiteX150" fmla="*/ 1109717 w 2485572"/>
                <a:gd name="connsiteY150" fmla="*/ 1947614 h 2538970"/>
                <a:gd name="connsiteX151" fmla="*/ 1098639 w 2485572"/>
                <a:gd name="connsiteY151" fmla="*/ 1944774 h 2538970"/>
                <a:gd name="connsiteX152" fmla="*/ 1067680 w 2485572"/>
                <a:gd name="connsiteY152" fmla="*/ 1919779 h 2538970"/>
                <a:gd name="connsiteX153" fmla="*/ 1056603 w 2485572"/>
                <a:gd name="connsiteY153" fmla="*/ 1888819 h 2538970"/>
                <a:gd name="connsiteX154" fmla="*/ 1053762 w 2485572"/>
                <a:gd name="connsiteY154" fmla="*/ 1880298 h 2538970"/>
                <a:gd name="connsiteX155" fmla="*/ 1022803 w 2485572"/>
                <a:gd name="connsiteY155" fmla="*/ 1860700 h 2538970"/>
                <a:gd name="connsiteX156" fmla="*/ 1019962 w 2485572"/>
                <a:gd name="connsiteY156" fmla="*/ 1858143 h 2538970"/>
                <a:gd name="connsiteX157" fmla="*/ 1006045 w 2485572"/>
                <a:gd name="connsiteY157" fmla="*/ 1824343 h 2538970"/>
                <a:gd name="connsiteX158" fmla="*/ 1006045 w 2485572"/>
                <a:gd name="connsiteY158" fmla="*/ 1813266 h 2538970"/>
                <a:gd name="connsiteX159" fmla="*/ 1011725 w 2485572"/>
                <a:gd name="connsiteY159" fmla="*/ 1793668 h 2538970"/>
                <a:gd name="connsiteX160" fmla="*/ 1019962 w 2485572"/>
                <a:gd name="connsiteY160" fmla="*/ 1768389 h 2538970"/>
                <a:gd name="connsiteX161" fmla="*/ 1025643 w 2485572"/>
                <a:gd name="connsiteY161" fmla="*/ 1737429 h 2538970"/>
                <a:gd name="connsiteX162" fmla="*/ 1025643 w 2485572"/>
                <a:gd name="connsiteY162" fmla="*/ 1723512 h 2538970"/>
                <a:gd name="connsiteX163" fmla="*/ 1019962 w 2485572"/>
                <a:gd name="connsiteY163" fmla="*/ 1720671 h 2538970"/>
                <a:gd name="connsiteX164" fmla="*/ 1014566 w 2485572"/>
                <a:gd name="connsiteY164" fmla="*/ 1712435 h 2538970"/>
                <a:gd name="connsiteX165" fmla="*/ 1011725 w 2485572"/>
                <a:gd name="connsiteY165" fmla="*/ 1709594 h 2538970"/>
                <a:gd name="connsiteX166" fmla="*/ 983606 w 2485572"/>
                <a:gd name="connsiteY166" fmla="*/ 1692552 h 2538970"/>
                <a:gd name="connsiteX167" fmla="*/ 977925 w 2485572"/>
                <a:gd name="connsiteY167" fmla="*/ 1692552 h 2538970"/>
                <a:gd name="connsiteX168" fmla="*/ 950090 w 2485572"/>
                <a:gd name="connsiteY168" fmla="*/ 1653356 h 2538970"/>
                <a:gd name="connsiteX169" fmla="*/ 950090 w 2485572"/>
                <a:gd name="connsiteY169" fmla="*/ 1639438 h 2538970"/>
                <a:gd name="connsiteX170" fmla="*/ 952931 w 2485572"/>
                <a:gd name="connsiteY170" fmla="*/ 1636598 h 2538970"/>
                <a:gd name="connsiteX171" fmla="*/ 975369 w 2485572"/>
                <a:gd name="connsiteY171" fmla="*/ 1597401 h 2538970"/>
                <a:gd name="connsiteX172" fmla="*/ 980766 w 2485572"/>
                <a:gd name="connsiteY172" fmla="*/ 1591721 h 2538970"/>
                <a:gd name="connsiteX173" fmla="*/ 1017406 w 2485572"/>
                <a:gd name="connsiteY173" fmla="*/ 1561045 h 2538970"/>
                <a:gd name="connsiteX174" fmla="*/ 1022803 w 2485572"/>
                <a:gd name="connsiteY174" fmla="*/ 1558205 h 2538970"/>
                <a:gd name="connsiteX175" fmla="*/ 1025643 w 2485572"/>
                <a:gd name="connsiteY175" fmla="*/ 1555364 h 2538970"/>
                <a:gd name="connsiteX176" fmla="*/ 1031324 w 2485572"/>
                <a:gd name="connsiteY176" fmla="*/ 1549684 h 2538970"/>
                <a:gd name="connsiteX177" fmla="*/ 1293866 w 2485572"/>
                <a:gd name="connsiteY177" fmla="*/ 1680648 h 2538970"/>
                <a:gd name="connsiteX178" fmla="*/ 1455791 w 2485572"/>
                <a:gd name="connsiteY178" fmla="*/ 1685410 h 2538970"/>
                <a:gd name="connsiteX179" fmla="*/ 1289417 w 2485572"/>
                <a:gd name="connsiteY179" fmla="*/ 1536685 h 2538970"/>
                <a:gd name="connsiteX180" fmla="*/ 1061999 w 2485572"/>
                <a:gd name="connsiteY180" fmla="*/ 1465610 h 2538970"/>
                <a:gd name="connsiteX181" fmla="*/ 1061999 w 2485572"/>
                <a:gd name="connsiteY181" fmla="*/ 1429254 h 2538970"/>
                <a:gd name="connsiteX182" fmla="*/ 1048082 w 2485572"/>
                <a:gd name="connsiteY182" fmla="*/ 1403975 h 2538970"/>
                <a:gd name="connsiteX183" fmla="*/ 1022803 w 2485572"/>
                <a:gd name="connsiteY183" fmla="*/ 1387217 h 2538970"/>
                <a:gd name="connsiteX184" fmla="*/ 1011725 w 2485572"/>
                <a:gd name="connsiteY184" fmla="*/ 1381536 h 2538970"/>
                <a:gd name="connsiteX185" fmla="*/ 1000364 w 2485572"/>
                <a:gd name="connsiteY185" fmla="*/ 1381536 h 2538970"/>
                <a:gd name="connsiteX186" fmla="*/ 961167 w 2485572"/>
                <a:gd name="connsiteY186" fmla="*/ 1376140 h 2538970"/>
                <a:gd name="connsiteX187" fmla="*/ 924811 w 2485572"/>
                <a:gd name="connsiteY187" fmla="*/ 1367618 h 2538970"/>
                <a:gd name="connsiteX188" fmla="*/ 919131 w 2485572"/>
                <a:gd name="connsiteY188" fmla="*/ 1367618 h 2538970"/>
                <a:gd name="connsiteX189" fmla="*/ 913450 w 2485572"/>
                <a:gd name="connsiteY189" fmla="*/ 1364778 h 2538970"/>
                <a:gd name="connsiteX190" fmla="*/ 908053 w 2485572"/>
                <a:gd name="connsiteY190" fmla="*/ 1364778 h 2538970"/>
                <a:gd name="connsiteX191" fmla="*/ 877094 w 2485572"/>
                <a:gd name="connsiteY191" fmla="*/ 1381536 h 2538970"/>
                <a:gd name="connsiteX192" fmla="*/ 868857 w 2485572"/>
                <a:gd name="connsiteY192" fmla="*/ 1390057 h 2538970"/>
                <a:gd name="connsiteX193" fmla="*/ 835057 w 2485572"/>
                <a:gd name="connsiteY193" fmla="*/ 1434934 h 2538970"/>
                <a:gd name="connsiteX194" fmla="*/ 832217 w 2485572"/>
                <a:gd name="connsiteY194" fmla="*/ 1440331 h 2538970"/>
                <a:gd name="connsiteX195" fmla="*/ 832217 w 2485572"/>
                <a:gd name="connsiteY195" fmla="*/ 1446012 h 2538970"/>
                <a:gd name="connsiteX196" fmla="*/ 767741 w 2485572"/>
                <a:gd name="connsiteY196" fmla="*/ 1513327 h 2538970"/>
                <a:gd name="connsiteX197" fmla="*/ 711787 w 2485572"/>
                <a:gd name="connsiteY197" fmla="*/ 1535766 h 2538970"/>
                <a:gd name="connsiteX198" fmla="*/ 686508 w 2485572"/>
                <a:gd name="connsiteY198" fmla="*/ 1541447 h 2538970"/>
                <a:gd name="connsiteX199" fmla="*/ 661513 w 2485572"/>
                <a:gd name="connsiteY199" fmla="*/ 1549684 h 2538970"/>
                <a:gd name="connsiteX200" fmla="*/ 658672 w 2485572"/>
                <a:gd name="connsiteY200" fmla="*/ 1552524 h 2538970"/>
                <a:gd name="connsiteX201" fmla="*/ 652992 w 2485572"/>
                <a:gd name="connsiteY201" fmla="*/ 1555364 h 2538970"/>
                <a:gd name="connsiteX202" fmla="*/ 624873 w 2485572"/>
                <a:gd name="connsiteY202" fmla="*/ 1561045 h 2538970"/>
                <a:gd name="connsiteX203" fmla="*/ 619476 w 2485572"/>
                <a:gd name="connsiteY203" fmla="*/ 1558205 h 2538970"/>
                <a:gd name="connsiteX204" fmla="*/ 616636 w 2485572"/>
                <a:gd name="connsiteY204" fmla="*/ 1555364 h 2538970"/>
                <a:gd name="connsiteX205" fmla="*/ 597037 w 2485572"/>
                <a:gd name="connsiteY205" fmla="*/ 1532926 h 2538970"/>
                <a:gd name="connsiteX206" fmla="*/ 594197 w 2485572"/>
                <a:gd name="connsiteY206" fmla="*/ 1521848 h 2538970"/>
                <a:gd name="connsiteX207" fmla="*/ 591357 w 2485572"/>
                <a:gd name="connsiteY207" fmla="*/ 1519008 h 2538970"/>
                <a:gd name="connsiteX208" fmla="*/ 566078 w 2485572"/>
                <a:gd name="connsiteY208" fmla="*/ 1482368 h 2538970"/>
                <a:gd name="connsiteX209" fmla="*/ 560397 w 2485572"/>
                <a:gd name="connsiteY209" fmla="*/ 1471291 h 2538970"/>
                <a:gd name="connsiteX210" fmla="*/ 555000 w 2485572"/>
                <a:gd name="connsiteY210" fmla="*/ 1465610 h 2538970"/>
                <a:gd name="connsiteX211" fmla="*/ 498762 w 2485572"/>
                <a:gd name="connsiteY211" fmla="*/ 1432094 h 2538970"/>
                <a:gd name="connsiteX212" fmla="*/ 490525 w 2485572"/>
                <a:gd name="connsiteY212" fmla="*/ 1429254 h 2538970"/>
                <a:gd name="connsiteX213" fmla="*/ 487685 w 2485572"/>
                <a:gd name="connsiteY213" fmla="*/ 1429254 h 2538970"/>
                <a:gd name="connsiteX214" fmla="*/ 462406 w 2485572"/>
                <a:gd name="connsiteY214" fmla="*/ 1426413 h 2538970"/>
                <a:gd name="connsiteX215" fmla="*/ 400770 w 2485572"/>
                <a:gd name="connsiteY215" fmla="*/ 1426413 h 2538970"/>
                <a:gd name="connsiteX216" fmla="*/ 392250 w 2485572"/>
                <a:gd name="connsiteY216" fmla="*/ 1423573 h 2538970"/>
                <a:gd name="connsiteX217" fmla="*/ 384013 w 2485572"/>
                <a:gd name="connsiteY217" fmla="*/ 1420733 h 2538970"/>
                <a:gd name="connsiteX218" fmla="*/ 375492 w 2485572"/>
                <a:gd name="connsiteY218" fmla="*/ 1420733 h 2538970"/>
                <a:gd name="connsiteX219" fmla="*/ 319537 w 2485572"/>
                <a:gd name="connsiteY219" fmla="*/ 1409655 h 2538970"/>
                <a:gd name="connsiteX220" fmla="*/ 313856 w 2485572"/>
                <a:gd name="connsiteY220" fmla="*/ 1406815 h 2538970"/>
                <a:gd name="connsiteX221" fmla="*/ 308176 w 2485572"/>
                <a:gd name="connsiteY221" fmla="*/ 1406815 h 2538970"/>
                <a:gd name="connsiteX222" fmla="*/ 297098 w 2485572"/>
                <a:gd name="connsiteY222" fmla="*/ 1401134 h 2538970"/>
                <a:gd name="connsiteX223" fmla="*/ 221546 w 2485572"/>
                <a:gd name="connsiteY223" fmla="*/ 1392898 h 2538970"/>
                <a:gd name="connsiteX224" fmla="*/ 213025 w 2485572"/>
                <a:gd name="connsiteY224" fmla="*/ 1392898 h 2538970"/>
                <a:gd name="connsiteX225" fmla="*/ 204504 w 2485572"/>
                <a:gd name="connsiteY225" fmla="*/ 1395738 h 2538970"/>
                <a:gd name="connsiteX226" fmla="*/ 154230 w 2485572"/>
                <a:gd name="connsiteY226" fmla="*/ 1406815 h 2538970"/>
                <a:gd name="connsiteX227" fmla="*/ 148549 w 2485572"/>
                <a:gd name="connsiteY227" fmla="*/ 1403975 h 2538970"/>
                <a:gd name="connsiteX228" fmla="*/ 137472 w 2485572"/>
                <a:gd name="connsiteY228" fmla="*/ 1398294 h 2538970"/>
                <a:gd name="connsiteX229" fmla="*/ 131791 w 2485572"/>
                <a:gd name="connsiteY229" fmla="*/ 1398294 h 2538970"/>
                <a:gd name="connsiteX230" fmla="*/ 67316 w 2485572"/>
                <a:gd name="connsiteY230" fmla="*/ 1418177 h 2538970"/>
                <a:gd name="connsiteX231" fmla="*/ 58795 w 2485572"/>
                <a:gd name="connsiteY231" fmla="*/ 1420733 h 2538970"/>
                <a:gd name="connsiteX232" fmla="*/ 50558 w 2485572"/>
                <a:gd name="connsiteY232" fmla="*/ 1423573 h 2538970"/>
                <a:gd name="connsiteX233" fmla="*/ 42037 w 2485572"/>
                <a:gd name="connsiteY233" fmla="*/ 1423573 h 2538970"/>
                <a:gd name="connsiteX234" fmla="*/ 5681 w 2485572"/>
                <a:gd name="connsiteY234" fmla="*/ 1432094 h 2538970"/>
                <a:gd name="connsiteX235" fmla="*/ 2840 w 2485572"/>
                <a:gd name="connsiteY235" fmla="*/ 1403975 h 2538970"/>
                <a:gd name="connsiteX236" fmla="*/ 0 w 2485572"/>
                <a:gd name="connsiteY236" fmla="*/ 1395738 h 2538970"/>
                <a:gd name="connsiteX237" fmla="*/ 5681 w 2485572"/>
                <a:gd name="connsiteY237" fmla="*/ 1373299 h 2538970"/>
                <a:gd name="connsiteX238" fmla="*/ 5681 w 2485572"/>
                <a:gd name="connsiteY238" fmla="*/ 1361938 h 2538970"/>
                <a:gd name="connsiteX239" fmla="*/ 11361 w 2485572"/>
                <a:gd name="connsiteY239" fmla="*/ 1345180 h 2538970"/>
                <a:gd name="connsiteX240" fmla="*/ 42037 w 2485572"/>
                <a:gd name="connsiteY240" fmla="*/ 1305983 h 2538970"/>
                <a:gd name="connsiteX241" fmla="*/ 47718 w 2485572"/>
                <a:gd name="connsiteY241" fmla="*/ 1294622 h 2538970"/>
                <a:gd name="connsiteX242" fmla="*/ 39197 w 2485572"/>
                <a:gd name="connsiteY242" fmla="*/ 1275024 h 2538970"/>
                <a:gd name="connsiteX243" fmla="*/ 33516 w 2485572"/>
                <a:gd name="connsiteY243" fmla="*/ 1269627 h 2538970"/>
                <a:gd name="connsiteX244" fmla="*/ 33516 w 2485572"/>
                <a:gd name="connsiteY244" fmla="*/ 1244348 h 2538970"/>
                <a:gd name="connsiteX245" fmla="*/ 64475 w 2485572"/>
                <a:gd name="connsiteY245" fmla="*/ 1213389 h 2538970"/>
                <a:gd name="connsiteX246" fmla="*/ 81233 w 2485572"/>
                <a:gd name="connsiteY246" fmla="*/ 1199471 h 2538970"/>
                <a:gd name="connsiteX247" fmla="*/ 86914 w 2485572"/>
                <a:gd name="connsiteY247" fmla="*/ 1190950 h 2538970"/>
                <a:gd name="connsiteX248" fmla="*/ 97991 w 2485572"/>
                <a:gd name="connsiteY248" fmla="*/ 1160275 h 2538970"/>
                <a:gd name="connsiteX249" fmla="*/ 95435 w 2485572"/>
                <a:gd name="connsiteY249" fmla="*/ 1151753 h 2538970"/>
                <a:gd name="connsiteX250" fmla="*/ 95435 w 2485572"/>
                <a:gd name="connsiteY250" fmla="*/ 1121078 h 2538970"/>
                <a:gd name="connsiteX251" fmla="*/ 100832 w 2485572"/>
                <a:gd name="connsiteY251" fmla="*/ 1112557 h 2538970"/>
                <a:gd name="connsiteX252" fmla="*/ 103672 w 2485572"/>
                <a:gd name="connsiteY252" fmla="*/ 1106876 h 2538970"/>
                <a:gd name="connsiteX253" fmla="*/ 154230 w 2485572"/>
                <a:gd name="connsiteY253" fmla="*/ 1070520 h 2538970"/>
                <a:gd name="connsiteX254" fmla="*/ 176668 w 2485572"/>
                <a:gd name="connsiteY254" fmla="*/ 1045241 h 2538970"/>
                <a:gd name="connsiteX255" fmla="*/ 176668 w 2485572"/>
                <a:gd name="connsiteY255" fmla="*/ 1037004 h 2538970"/>
                <a:gd name="connsiteX256" fmla="*/ 173828 w 2485572"/>
                <a:gd name="connsiteY256" fmla="*/ 1028483 h 2538970"/>
                <a:gd name="connsiteX257" fmla="*/ 157070 w 2485572"/>
                <a:gd name="connsiteY257" fmla="*/ 1008885 h 2538970"/>
                <a:gd name="connsiteX258" fmla="*/ 154230 w 2485572"/>
                <a:gd name="connsiteY258" fmla="*/ 1000648 h 2538970"/>
                <a:gd name="connsiteX259" fmla="*/ 157070 w 2485572"/>
                <a:gd name="connsiteY259" fmla="*/ 964008 h 2538970"/>
                <a:gd name="connsiteX260" fmla="*/ 154230 w 2485572"/>
                <a:gd name="connsiteY260" fmla="*/ 955771 h 2538970"/>
                <a:gd name="connsiteX261" fmla="*/ 126111 w 2485572"/>
                <a:gd name="connsiteY261" fmla="*/ 930492 h 2538970"/>
                <a:gd name="connsiteX262" fmla="*/ 112193 w 2485572"/>
                <a:gd name="connsiteY262" fmla="*/ 927652 h 2538970"/>
                <a:gd name="connsiteX263" fmla="*/ 109353 w 2485572"/>
                <a:gd name="connsiteY263" fmla="*/ 921971 h 2538970"/>
                <a:gd name="connsiteX264" fmla="*/ 109353 w 2485572"/>
                <a:gd name="connsiteY264" fmla="*/ 908053 h 2538970"/>
                <a:gd name="connsiteX265" fmla="*/ 117590 w 2485572"/>
                <a:gd name="connsiteY265" fmla="*/ 891295 h 2538970"/>
                <a:gd name="connsiteX266" fmla="*/ 123270 w 2485572"/>
                <a:gd name="connsiteY266" fmla="*/ 885615 h 2538970"/>
                <a:gd name="connsiteX267" fmla="*/ 148549 w 2485572"/>
                <a:gd name="connsiteY267" fmla="*/ 866016 h 2538970"/>
                <a:gd name="connsiteX268" fmla="*/ 128951 w 2485572"/>
                <a:gd name="connsiteY268" fmla="*/ 840738 h 2538970"/>
                <a:gd name="connsiteX269" fmla="*/ 126111 w 2485572"/>
                <a:gd name="connsiteY269" fmla="*/ 821139 h 2538970"/>
                <a:gd name="connsiteX270" fmla="*/ 140028 w 2485572"/>
                <a:gd name="connsiteY270" fmla="*/ 812618 h 2538970"/>
                <a:gd name="connsiteX271" fmla="*/ 142869 w 2485572"/>
                <a:gd name="connsiteY271" fmla="*/ 790464 h 2538970"/>
                <a:gd name="connsiteX272" fmla="*/ 154230 w 2485572"/>
                <a:gd name="connsiteY272" fmla="*/ 773422 h 2538970"/>
                <a:gd name="connsiteX273" fmla="*/ 157070 w 2485572"/>
                <a:gd name="connsiteY273" fmla="*/ 762344 h 2538970"/>
                <a:gd name="connsiteX274" fmla="*/ 157070 w 2485572"/>
                <a:gd name="connsiteY274" fmla="*/ 753824 h 2538970"/>
                <a:gd name="connsiteX275" fmla="*/ 145709 w 2485572"/>
                <a:gd name="connsiteY275" fmla="*/ 731385 h 2538970"/>
                <a:gd name="connsiteX276" fmla="*/ 145709 w 2485572"/>
                <a:gd name="connsiteY276" fmla="*/ 723148 h 2538970"/>
                <a:gd name="connsiteX277" fmla="*/ 159627 w 2485572"/>
                <a:gd name="connsiteY277" fmla="*/ 714627 h 2538970"/>
                <a:gd name="connsiteX278" fmla="*/ 204504 w 2485572"/>
                <a:gd name="connsiteY278" fmla="*/ 708946 h 2538970"/>
                <a:gd name="connsiteX279" fmla="*/ 232623 w 2485572"/>
                <a:gd name="connsiteY279" fmla="*/ 678271 h 2538970"/>
                <a:gd name="connsiteX280" fmla="*/ 232623 w 2485572"/>
                <a:gd name="connsiteY280" fmla="*/ 666909 h 2538970"/>
                <a:gd name="connsiteX281" fmla="*/ 215865 w 2485572"/>
                <a:gd name="connsiteY281" fmla="*/ 644755 h 2538970"/>
                <a:gd name="connsiteX282" fmla="*/ 218705 w 2485572"/>
                <a:gd name="connsiteY282" fmla="*/ 613795 h 2538970"/>
                <a:gd name="connsiteX283" fmla="*/ 241144 w 2485572"/>
                <a:gd name="connsiteY283" fmla="*/ 582836 h 2538970"/>
                <a:gd name="connsiteX284" fmla="*/ 252221 w 2485572"/>
                <a:gd name="connsiteY284" fmla="*/ 571758 h 2538970"/>
                <a:gd name="connsiteX285" fmla="*/ 285737 w 2485572"/>
                <a:gd name="connsiteY285" fmla="*/ 524041 h 2538970"/>
                <a:gd name="connsiteX286" fmla="*/ 291418 w 2485572"/>
                <a:gd name="connsiteY286" fmla="*/ 518644 h 2538970"/>
                <a:gd name="connsiteX287" fmla="*/ 322377 w 2485572"/>
                <a:gd name="connsiteY287" fmla="*/ 518644 h 2538970"/>
                <a:gd name="connsiteX288" fmla="*/ 333455 w 2485572"/>
                <a:gd name="connsiteY288" fmla="*/ 510123 h 2538970"/>
                <a:gd name="connsiteX289" fmla="*/ 341976 w 2485572"/>
                <a:gd name="connsiteY289" fmla="*/ 482004 h 2538970"/>
                <a:gd name="connsiteX290" fmla="*/ 347372 w 2485572"/>
                <a:gd name="connsiteY290" fmla="*/ 476607 h 2538970"/>
                <a:gd name="connsiteX291" fmla="*/ 386853 w 2485572"/>
                <a:gd name="connsiteY291" fmla="*/ 459565 h 2538970"/>
                <a:gd name="connsiteX292" fmla="*/ 389409 w 2485572"/>
                <a:gd name="connsiteY292" fmla="*/ 454169 h 2538970"/>
                <a:gd name="connsiteX293" fmla="*/ 400770 w 2485572"/>
                <a:gd name="connsiteY293" fmla="*/ 434570 h 2538970"/>
                <a:gd name="connsiteX294" fmla="*/ 414688 w 2485572"/>
                <a:gd name="connsiteY294" fmla="*/ 392534 h 2538970"/>
                <a:gd name="connsiteX295" fmla="*/ 428890 w 2485572"/>
                <a:gd name="connsiteY295" fmla="*/ 341976 h 2538970"/>
                <a:gd name="connsiteX296" fmla="*/ 434286 w 2485572"/>
                <a:gd name="connsiteY296" fmla="*/ 255062 h 2538970"/>
                <a:gd name="connsiteX297" fmla="*/ 437127 w 2485572"/>
                <a:gd name="connsiteY297" fmla="*/ 252221 h 2538970"/>
                <a:gd name="connsiteX298" fmla="*/ 448488 w 2485572"/>
                <a:gd name="connsiteY298" fmla="*/ 235463 h 2538970"/>
                <a:gd name="connsiteX299" fmla="*/ 468086 w 2485572"/>
                <a:gd name="connsiteY299" fmla="*/ 221546 h 2538970"/>
                <a:gd name="connsiteX300" fmla="*/ 501602 w 2485572"/>
                <a:gd name="connsiteY300" fmla="*/ 215865 h 2538970"/>
                <a:gd name="connsiteX301" fmla="*/ 512964 w 2485572"/>
                <a:gd name="connsiteY301" fmla="*/ 213025 h 2538970"/>
                <a:gd name="connsiteX302" fmla="*/ 555000 w 2485572"/>
                <a:gd name="connsiteY302" fmla="*/ 187746 h 2538970"/>
                <a:gd name="connsiteX303" fmla="*/ 557557 w 2485572"/>
                <a:gd name="connsiteY303" fmla="*/ 182349 h 2538970"/>
                <a:gd name="connsiteX304" fmla="*/ 602434 w 2485572"/>
                <a:gd name="connsiteY304" fmla="*/ 131791 h 2538970"/>
                <a:gd name="connsiteX305" fmla="*/ 605274 w 2485572"/>
                <a:gd name="connsiteY305" fmla="*/ 123270 h 2538970"/>
                <a:gd name="connsiteX306" fmla="*/ 594197 w 2485572"/>
                <a:gd name="connsiteY306" fmla="*/ 70156 h 2538970"/>
                <a:gd name="connsiteX307" fmla="*/ 650151 w 2485572"/>
                <a:gd name="connsiteY307" fmla="*/ 92595 h 2538970"/>
                <a:gd name="connsiteX308" fmla="*/ 664069 w 2485572"/>
                <a:gd name="connsiteY308" fmla="*/ 92595 h 2538970"/>
                <a:gd name="connsiteX309" fmla="*/ 689348 w 2485572"/>
                <a:gd name="connsiteY309" fmla="*/ 98275 h 2538970"/>
                <a:gd name="connsiteX310" fmla="*/ 723148 w 2485572"/>
                <a:gd name="connsiteY310" fmla="*/ 89754 h 2538970"/>
                <a:gd name="connsiteX311" fmla="*/ 725704 w 2485572"/>
                <a:gd name="connsiteY311" fmla="*/ 92595 h 2538970"/>
                <a:gd name="connsiteX312" fmla="*/ 731385 w 2485572"/>
                <a:gd name="connsiteY312" fmla="*/ 92595 h 2538970"/>
                <a:gd name="connsiteX313" fmla="*/ 737065 w 2485572"/>
                <a:gd name="connsiteY313" fmla="*/ 95435 h 2538970"/>
                <a:gd name="connsiteX314" fmla="*/ 742746 w 2485572"/>
                <a:gd name="connsiteY314" fmla="*/ 95435 h 2538970"/>
                <a:gd name="connsiteX315" fmla="*/ 779102 w 2485572"/>
                <a:gd name="connsiteY315" fmla="*/ 75837 h 2538970"/>
                <a:gd name="connsiteX316" fmla="*/ 818299 w 2485572"/>
                <a:gd name="connsiteY316" fmla="*/ 39197 h 2538970"/>
                <a:gd name="connsiteX317" fmla="*/ 823980 w 2485572"/>
                <a:gd name="connsiteY317" fmla="*/ 33800 h 2538970"/>
                <a:gd name="connsiteX318" fmla="*/ 851815 w 2485572"/>
                <a:gd name="connsiteY318" fmla="*/ 19598 h 2538970"/>
                <a:gd name="connsiteX319" fmla="*/ 854655 w 2485572"/>
                <a:gd name="connsiteY319" fmla="*/ 14202 h 2538970"/>
                <a:gd name="connsiteX320" fmla="*/ 888455 w 2485572"/>
                <a:gd name="connsiteY320" fmla="*/ 8521 h 2538970"/>
                <a:gd name="connsiteX321" fmla="*/ 893852 w 2485572"/>
                <a:gd name="connsiteY321" fmla="*/ 11361 h 2538970"/>
                <a:gd name="connsiteX322" fmla="*/ 933332 w 2485572"/>
                <a:gd name="connsiteY322" fmla="*/ 36640 h 2538970"/>
                <a:gd name="connsiteX323" fmla="*/ 938729 w 2485572"/>
                <a:gd name="connsiteY323" fmla="*/ 42037 h 2538970"/>
                <a:gd name="connsiteX324" fmla="*/ 969689 w 2485572"/>
                <a:gd name="connsiteY324" fmla="*/ 61635 h 2538970"/>
                <a:gd name="connsiteX325" fmla="*/ 972529 w 2485572"/>
                <a:gd name="connsiteY325" fmla="*/ 64475 h 2538970"/>
                <a:gd name="connsiteX326" fmla="*/ 977925 w 2485572"/>
                <a:gd name="connsiteY326" fmla="*/ 67316 h 2538970"/>
                <a:gd name="connsiteX327" fmla="*/ 1011725 w 2485572"/>
                <a:gd name="connsiteY327" fmla="*/ 67316 h 2538970"/>
                <a:gd name="connsiteX328" fmla="*/ 1031324 w 2485572"/>
                <a:gd name="connsiteY328" fmla="*/ 64475 h 2538970"/>
                <a:gd name="connsiteX329" fmla="*/ 1042401 w 2485572"/>
                <a:gd name="connsiteY329" fmla="*/ 64475 h 2538970"/>
                <a:gd name="connsiteX330" fmla="*/ 1104036 w 2485572"/>
                <a:gd name="connsiteY330" fmla="*/ 70156 h 2538970"/>
                <a:gd name="connsiteX331" fmla="*/ 1109717 w 2485572"/>
                <a:gd name="connsiteY331" fmla="*/ 75837 h 2538970"/>
                <a:gd name="connsiteX332" fmla="*/ 1118238 w 2485572"/>
                <a:gd name="connsiteY332" fmla="*/ 81233 h 2538970"/>
                <a:gd name="connsiteX333" fmla="*/ 1121078 w 2485572"/>
                <a:gd name="connsiteY333" fmla="*/ 84074 h 2538970"/>
                <a:gd name="connsiteX334" fmla="*/ 1143517 w 2485572"/>
                <a:gd name="connsiteY334" fmla="*/ 95435 h 2538970"/>
                <a:gd name="connsiteX335" fmla="*/ 1151754 w 2485572"/>
                <a:gd name="connsiteY335" fmla="*/ 100832 h 2538970"/>
                <a:gd name="connsiteX336" fmla="*/ 1171352 w 2485572"/>
                <a:gd name="connsiteY336" fmla="*/ 100832 h 2538970"/>
                <a:gd name="connsiteX337" fmla="*/ 1174192 w 2485572"/>
                <a:gd name="connsiteY337" fmla="*/ 98275 h 2538970"/>
                <a:gd name="connsiteX338" fmla="*/ 1188110 w 2485572"/>
                <a:gd name="connsiteY338" fmla="*/ 89754 h 2538970"/>
                <a:gd name="connsiteX339" fmla="*/ 1193791 w 2485572"/>
                <a:gd name="connsiteY339" fmla="*/ 84074 h 2538970"/>
                <a:gd name="connsiteX340" fmla="*/ 1238668 w 2485572"/>
                <a:gd name="connsiteY340" fmla="*/ 75837 h 2538970"/>
                <a:gd name="connsiteX341" fmla="*/ 1244348 w 2485572"/>
                <a:gd name="connsiteY341" fmla="*/ 78677 h 2538970"/>
                <a:gd name="connsiteX342" fmla="*/ 1272184 w 2485572"/>
                <a:gd name="connsiteY342" fmla="*/ 75837 h 2538970"/>
                <a:gd name="connsiteX343" fmla="*/ 1280705 w 2485572"/>
                <a:gd name="connsiteY343" fmla="*/ 72996 h 2538970"/>
                <a:gd name="connsiteX344" fmla="*/ 1286385 w 2485572"/>
                <a:gd name="connsiteY344" fmla="*/ 72996 h 2538970"/>
                <a:gd name="connsiteX345" fmla="*/ 1348020 w 2485572"/>
                <a:gd name="connsiteY345" fmla="*/ 50558 h 2538970"/>
                <a:gd name="connsiteX346" fmla="*/ 1350861 w 2485572"/>
                <a:gd name="connsiteY346" fmla="*/ 50558 h 2538970"/>
                <a:gd name="connsiteX347" fmla="*/ 1392898 w 2485572"/>
                <a:gd name="connsiteY347" fmla="*/ 39197 h 2538970"/>
                <a:gd name="connsiteX348" fmla="*/ 1406815 w 2485572"/>
                <a:gd name="connsiteY348" fmla="*/ 39197 h 2538970"/>
                <a:gd name="connsiteX349" fmla="*/ 1459929 w 2485572"/>
                <a:gd name="connsiteY349" fmla="*/ 36640 h 2538970"/>
                <a:gd name="connsiteX350" fmla="*/ 1468450 w 2485572"/>
                <a:gd name="connsiteY350" fmla="*/ 36640 h 2538970"/>
                <a:gd name="connsiteX351" fmla="*/ 1474131 w 2485572"/>
                <a:gd name="connsiteY351" fmla="*/ 33800 h 2538970"/>
                <a:gd name="connsiteX352" fmla="*/ 1479528 w 2485572"/>
                <a:gd name="connsiteY352" fmla="*/ 30960 h 2538970"/>
                <a:gd name="connsiteX353" fmla="*/ 1485208 w 2485572"/>
                <a:gd name="connsiteY353" fmla="*/ 30960 h 2538970"/>
                <a:gd name="connsiteX354" fmla="*/ 1544003 w 2485572"/>
                <a:gd name="connsiteY354" fmla="*/ 16758 h 2538970"/>
                <a:gd name="connsiteX355" fmla="*/ 1549684 w 2485572"/>
                <a:gd name="connsiteY355" fmla="*/ 14202 h 2538970"/>
                <a:gd name="connsiteX356" fmla="*/ 1555364 w 2485572"/>
                <a:gd name="connsiteY356" fmla="*/ 14202 h 2538970"/>
                <a:gd name="connsiteX357" fmla="*/ 1563601 w 2485572"/>
                <a:gd name="connsiteY357" fmla="*/ 11361 h 2538970"/>
                <a:gd name="connsiteX358" fmla="*/ 1614159 w 2485572"/>
                <a:gd name="connsiteY358" fmla="*/ 22439 h 2538970"/>
                <a:gd name="connsiteX359" fmla="*/ 1619840 w 2485572"/>
                <a:gd name="connsiteY359" fmla="*/ 19598 h 2538970"/>
                <a:gd name="connsiteX360" fmla="*/ 1630917 w 2485572"/>
                <a:gd name="connsiteY360" fmla="*/ 16758 h 2538970"/>
                <a:gd name="connsiteX361" fmla="*/ 1645119 w 2485572"/>
                <a:gd name="connsiteY361" fmla="*/ 8521 h 2538970"/>
                <a:gd name="connsiteX362" fmla="*/ 1653356 w 2485572"/>
                <a:gd name="connsiteY362" fmla="*/ 5681 h 2538970"/>
                <a:gd name="connsiteX363" fmla="*/ 1689712 w 2485572"/>
                <a:gd name="connsiteY363" fmla="*/ 0 h 2538970"/>
                <a:gd name="connsiteX364" fmla="*/ 1698233 w 2485572"/>
                <a:gd name="connsiteY364" fmla="*/ 11361 h 2538970"/>
                <a:gd name="connsiteX365" fmla="*/ 1703914 w 2485572"/>
                <a:gd name="connsiteY365" fmla="*/ 14202 h 2538970"/>
                <a:gd name="connsiteX366" fmla="*/ 1709310 w 2485572"/>
                <a:gd name="connsiteY366" fmla="*/ 16758 h 2538970"/>
                <a:gd name="connsiteX367" fmla="*/ 1717831 w 2485572"/>
                <a:gd name="connsiteY367" fmla="*/ 16758 h 2538970"/>
                <a:gd name="connsiteX368" fmla="*/ 1757028 w 2485572"/>
                <a:gd name="connsiteY368" fmla="*/ 22439 h 2538970"/>
                <a:gd name="connsiteX369" fmla="*/ 1762708 w 2485572"/>
                <a:gd name="connsiteY369" fmla="*/ 25279 h 2538970"/>
                <a:gd name="connsiteX370" fmla="*/ 1768389 w 2485572"/>
                <a:gd name="connsiteY370" fmla="*/ 25279 h 2538970"/>
                <a:gd name="connsiteX371" fmla="*/ 1787987 w 2485572"/>
                <a:gd name="connsiteY371" fmla="*/ 33800 h 2538970"/>
                <a:gd name="connsiteX372" fmla="*/ 1793384 w 2485572"/>
                <a:gd name="connsiteY372" fmla="*/ 33800 h 2538970"/>
                <a:gd name="connsiteX373" fmla="*/ 1801905 w 2485572"/>
                <a:gd name="connsiteY373" fmla="*/ 36640 h 2538970"/>
                <a:gd name="connsiteX374" fmla="*/ 1835421 w 2485572"/>
                <a:gd name="connsiteY374" fmla="*/ 42037 h 2538970"/>
                <a:gd name="connsiteX375" fmla="*/ 1891659 w 2485572"/>
                <a:gd name="connsiteY375" fmla="*/ 61635 h 2538970"/>
                <a:gd name="connsiteX376" fmla="*/ 1897340 w 2485572"/>
                <a:gd name="connsiteY376" fmla="*/ 64475 h 2538970"/>
                <a:gd name="connsiteX377" fmla="*/ 1899896 w 2485572"/>
                <a:gd name="connsiteY377" fmla="*/ 67316 h 2538970"/>
                <a:gd name="connsiteX378" fmla="*/ 1944774 w 2485572"/>
                <a:gd name="connsiteY378" fmla="*/ 123270 h 2538970"/>
                <a:gd name="connsiteX379" fmla="*/ 1947614 w 2485572"/>
                <a:gd name="connsiteY379" fmla="*/ 128951 h 2538970"/>
                <a:gd name="connsiteX380" fmla="*/ 1950454 w 2485572"/>
                <a:gd name="connsiteY380" fmla="*/ 131791 h 2538970"/>
                <a:gd name="connsiteX381" fmla="*/ 1956135 w 2485572"/>
                <a:gd name="connsiteY381" fmla="*/ 140312 h 2538970"/>
                <a:gd name="connsiteX382" fmla="*/ 1958975 w 2485572"/>
                <a:gd name="connsiteY382" fmla="*/ 145709 h 2538970"/>
                <a:gd name="connsiteX383" fmla="*/ 1961532 w 2485572"/>
                <a:gd name="connsiteY383" fmla="*/ 154230 h 2538970"/>
                <a:gd name="connsiteX384" fmla="*/ 1998172 w 2485572"/>
                <a:gd name="connsiteY384" fmla="*/ 204788 h 2538970"/>
                <a:gd name="connsiteX385" fmla="*/ 2003569 w 2485572"/>
                <a:gd name="connsiteY385" fmla="*/ 207344 h 2538970"/>
                <a:gd name="connsiteX386" fmla="*/ 2009249 w 2485572"/>
                <a:gd name="connsiteY386" fmla="*/ 210184 h 2538970"/>
                <a:gd name="connsiteX387" fmla="*/ 2017770 w 2485572"/>
                <a:gd name="connsiteY387" fmla="*/ 210184 h 2538970"/>
                <a:gd name="connsiteX388" fmla="*/ 2026007 w 2485572"/>
                <a:gd name="connsiteY388" fmla="*/ 213025 h 2538970"/>
                <a:gd name="connsiteX389" fmla="*/ 2037368 w 2485572"/>
                <a:gd name="connsiteY389" fmla="*/ 215865 h 2538970"/>
                <a:gd name="connsiteX390" fmla="*/ 2099003 w 2485572"/>
                <a:gd name="connsiteY390" fmla="*/ 221546 h 2538970"/>
                <a:gd name="connsiteX391" fmla="*/ 2104684 w 2485572"/>
                <a:gd name="connsiteY391" fmla="*/ 224386 h 2538970"/>
                <a:gd name="connsiteX392" fmla="*/ 2112921 w 2485572"/>
                <a:gd name="connsiteY392" fmla="*/ 224386 h 2538970"/>
                <a:gd name="connsiteX393" fmla="*/ 2124283 w 2485572"/>
                <a:gd name="connsiteY393" fmla="*/ 229783 h 2538970"/>
                <a:gd name="connsiteX394" fmla="*/ 2177397 w 2485572"/>
                <a:gd name="connsiteY394" fmla="*/ 229783 h 2538970"/>
                <a:gd name="connsiteX395" fmla="*/ 2185918 w 2485572"/>
                <a:gd name="connsiteY395" fmla="*/ 232623 h 2538970"/>
                <a:gd name="connsiteX396" fmla="*/ 2213753 w 2485572"/>
                <a:gd name="connsiteY396" fmla="*/ 226942 h 2538970"/>
                <a:gd name="connsiteX397" fmla="*/ 2219434 w 2485572"/>
                <a:gd name="connsiteY397" fmla="*/ 224386 h 2538970"/>
                <a:gd name="connsiteX398" fmla="*/ 2241872 w 2485572"/>
                <a:gd name="connsiteY398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135360 w 2485572"/>
                <a:gd name="connsiteY83" fmla="*/ 2393261 h 2538970"/>
                <a:gd name="connsiteX84" fmla="*/ 2129679 w 2485572"/>
                <a:gd name="connsiteY84" fmla="*/ 2390421 h 2538970"/>
                <a:gd name="connsiteX85" fmla="*/ 2099003 w 2485572"/>
                <a:gd name="connsiteY85" fmla="*/ 2387581 h 2538970"/>
                <a:gd name="connsiteX86" fmla="*/ 2087642 w 2485572"/>
                <a:gd name="connsiteY86" fmla="*/ 2384740 h 2538970"/>
                <a:gd name="connsiteX87" fmla="*/ 2070884 w 2485572"/>
                <a:gd name="connsiteY87" fmla="*/ 2376504 h 2538970"/>
                <a:gd name="connsiteX88" fmla="*/ 2068044 w 2485572"/>
                <a:gd name="connsiteY88" fmla="*/ 2370823 h 2538970"/>
                <a:gd name="connsiteX89" fmla="*/ 2051286 w 2485572"/>
                <a:gd name="connsiteY89" fmla="*/ 2354065 h 2538970"/>
                <a:gd name="connsiteX90" fmla="*/ 2048446 w 2485572"/>
                <a:gd name="connsiteY90" fmla="*/ 2348384 h 2538970"/>
                <a:gd name="connsiteX91" fmla="*/ 2043049 w 2485572"/>
                <a:gd name="connsiteY91" fmla="*/ 2325946 h 2538970"/>
                <a:gd name="connsiteX92" fmla="*/ 2014930 w 2485572"/>
                <a:gd name="connsiteY92" fmla="*/ 2300667 h 2538970"/>
                <a:gd name="connsiteX93" fmla="*/ 1986810 w 2485572"/>
                <a:gd name="connsiteY93" fmla="*/ 2300667 h 2538970"/>
                <a:gd name="connsiteX94" fmla="*/ 1956135 w 2485572"/>
                <a:gd name="connsiteY94" fmla="*/ 2303507 h 2538970"/>
                <a:gd name="connsiteX95" fmla="*/ 1950454 w 2485572"/>
                <a:gd name="connsiteY95" fmla="*/ 2300667 h 2538970"/>
                <a:gd name="connsiteX96" fmla="*/ 1928016 w 2485572"/>
                <a:gd name="connsiteY96" fmla="*/ 2278512 h 2538970"/>
                <a:gd name="connsiteX97" fmla="*/ 1925175 w 2485572"/>
                <a:gd name="connsiteY97" fmla="*/ 2272832 h 2538970"/>
                <a:gd name="connsiteX98" fmla="*/ 1885979 w 2485572"/>
                <a:gd name="connsiteY98" fmla="*/ 2261470 h 2538970"/>
                <a:gd name="connsiteX99" fmla="*/ 1872061 w 2485572"/>
                <a:gd name="connsiteY99" fmla="*/ 2222273 h 2538970"/>
                <a:gd name="connsiteX100" fmla="*/ 1869221 w 2485572"/>
                <a:gd name="connsiteY100" fmla="*/ 2194438 h 2538970"/>
                <a:gd name="connsiteX101" fmla="*/ 1869221 w 2485572"/>
                <a:gd name="connsiteY101" fmla="*/ 2185917 h 2538970"/>
                <a:gd name="connsiteX102" fmla="*/ 1863540 w 2485572"/>
                <a:gd name="connsiteY102" fmla="*/ 2163479 h 2538970"/>
                <a:gd name="connsiteX103" fmla="*/ 1860700 w 2485572"/>
                <a:gd name="connsiteY103" fmla="*/ 2154958 h 2538970"/>
                <a:gd name="connsiteX104" fmla="*/ 1855303 w 2485572"/>
                <a:gd name="connsiteY104" fmla="*/ 2152402 h 2538970"/>
                <a:gd name="connsiteX105" fmla="*/ 1813266 w 2485572"/>
                <a:gd name="connsiteY105" fmla="*/ 2166319 h 2538970"/>
                <a:gd name="connsiteX106" fmla="*/ 1810426 w 2485572"/>
                <a:gd name="connsiteY106" fmla="*/ 2177397 h 2538970"/>
                <a:gd name="connsiteX107" fmla="*/ 1818663 w 2485572"/>
                <a:gd name="connsiteY107" fmla="*/ 2194438 h 2538970"/>
                <a:gd name="connsiteX108" fmla="*/ 1818663 w 2485572"/>
                <a:gd name="connsiteY108" fmla="*/ 2211196 h 2538970"/>
                <a:gd name="connsiteX109" fmla="*/ 1813266 w 2485572"/>
                <a:gd name="connsiteY109" fmla="*/ 2214037 h 2538970"/>
                <a:gd name="connsiteX110" fmla="*/ 1776626 w 2485572"/>
                <a:gd name="connsiteY110" fmla="*/ 2208356 h 2538970"/>
                <a:gd name="connsiteX111" fmla="*/ 1771230 w 2485572"/>
                <a:gd name="connsiteY111" fmla="*/ 2205516 h 2538970"/>
                <a:gd name="connsiteX112" fmla="*/ 1762708 w 2485572"/>
                <a:gd name="connsiteY112" fmla="*/ 2202676 h 2538970"/>
                <a:gd name="connsiteX113" fmla="*/ 1748791 w 2485572"/>
                <a:gd name="connsiteY113" fmla="*/ 2202676 h 2538970"/>
                <a:gd name="connsiteX114" fmla="*/ 1740270 w 2485572"/>
                <a:gd name="connsiteY114" fmla="*/ 2194438 h 2538970"/>
                <a:gd name="connsiteX115" fmla="*/ 1731749 w 2485572"/>
                <a:gd name="connsiteY115" fmla="*/ 2188758 h 2538970"/>
                <a:gd name="connsiteX116" fmla="*/ 1723512 w 2485572"/>
                <a:gd name="connsiteY116" fmla="*/ 2174556 h 2538970"/>
                <a:gd name="connsiteX117" fmla="*/ 1703914 w 2485572"/>
                <a:gd name="connsiteY117" fmla="*/ 2169159 h 2538970"/>
                <a:gd name="connsiteX118" fmla="*/ 1698233 w 2485572"/>
                <a:gd name="connsiteY118" fmla="*/ 2166319 h 2538970"/>
                <a:gd name="connsiteX119" fmla="*/ 1692552 w 2485572"/>
                <a:gd name="connsiteY119" fmla="*/ 2163479 h 2538970"/>
                <a:gd name="connsiteX120" fmla="*/ 1656196 w 2485572"/>
                <a:gd name="connsiteY120" fmla="*/ 2160638 h 2538970"/>
                <a:gd name="connsiteX121" fmla="*/ 1647675 w 2485572"/>
                <a:gd name="connsiteY121" fmla="*/ 2163479 h 2538970"/>
                <a:gd name="connsiteX122" fmla="*/ 1605638 w 2485572"/>
                <a:gd name="connsiteY122" fmla="*/ 2169159 h 2538970"/>
                <a:gd name="connsiteX123" fmla="*/ 1600242 w 2485572"/>
                <a:gd name="connsiteY123" fmla="*/ 2169159 h 2538970"/>
                <a:gd name="connsiteX124" fmla="*/ 1566442 w 2485572"/>
                <a:gd name="connsiteY124" fmla="*/ 2146721 h 2538970"/>
                <a:gd name="connsiteX125" fmla="*/ 1563601 w 2485572"/>
                <a:gd name="connsiteY125" fmla="*/ 2143881 h 2538970"/>
                <a:gd name="connsiteX126" fmla="*/ 1561045 w 2485572"/>
                <a:gd name="connsiteY126" fmla="*/ 2141040 h 2538970"/>
                <a:gd name="connsiteX127" fmla="*/ 1541447 w 2485572"/>
                <a:gd name="connsiteY127" fmla="*/ 2112921 h 2538970"/>
                <a:gd name="connsiteX128" fmla="*/ 1535766 w 2485572"/>
                <a:gd name="connsiteY128" fmla="*/ 2107524 h 2538970"/>
                <a:gd name="connsiteX129" fmla="*/ 1501966 w 2485572"/>
                <a:gd name="connsiteY129" fmla="*/ 2090482 h 2538970"/>
                <a:gd name="connsiteX130" fmla="*/ 1496570 w 2485572"/>
                <a:gd name="connsiteY130" fmla="*/ 2087926 h 2538970"/>
                <a:gd name="connsiteX131" fmla="*/ 1493729 w 2485572"/>
                <a:gd name="connsiteY131" fmla="*/ 2085086 h 2538970"/>
                <a:gd name="connsiteX132" fmla="*/ 1488049 w 2485572"/>
                <a:gd name="connsiteY132" fmla="*/ 2082245 h 2538970"/>
                <a:gd name="connsiteX133" fmla="*/ 1426413 w 2485572"/>
                <a:gd name="connsiteY133" fmla="*/ 2059807 h 2538970"/>
                <a:gd name="connsiteX134" fmla="*/ 1364778 w 2485572"/>
                <a:gd name="connsiteY134" fmla="*/ 2056966 h 2538970"/>
                <a:gd name="connsiteX135" fmla="*/ 1336659 w 2485572"/>
                <a:gd name="connsiteY135" fmla="*/ 2048445 h 2538970"/>
                <a:gd name="connsiteX136" fmla="*/ 1311380 w 2485572"/>
                <a:gd name="connsiteY136" fmla="*/ 2034528 h 2538970"/>
                <a:gd name="connsiteX137" fmla="*/ 1305983 w 2485572"/>
                <a:gd name="connsiteY137" fmla="*/ 2031688 h 2538970"/>
                <a:gd name="connsiteX138" fmla="*/ 1303143 w 2485572"/>
                <a:gd name="connsiteY138" fmla="*/ 2026291 h 2538970"/>
                <a:gd name="connsiteX139" fmla="*/ 1300303 w 2485572"/>
                <a:gd name="connsiteY139" fmla="*/ 2023451 h 2538970"/>
                <a:gd name="connsiteX140" fmla="*/ 1266787 w 2485572"/>
                <a:gd name="connsiteY140" fmla="*/ 2006409 h 2538970"/>
                <a:gd name="connsiteX141" fmla="*/ 1255426 w 2485572"/>
                <a:gd name="connsiteY141" fmla="*/ 2006409 h 2538970"/>
                <a:gd name="connsiteX142" fmla="*/ 1238668 w 2485572"/>
                <a:gd name="connsiteY142" fmla="*/ 2001012 h 2538970"/>
                <a:gd name="connsiteX143" fmla="*/ 1232987 w 2485572"/>
                <a:gd name="connsiteY143" fmla="*/ 2001012 h 2538970"/>
                <a:gd name="connsiteX144" fmla="*/ 1216229 w 2485572"/>
                <a:gd name="connsiteY144" fmla="*/ 1995331 h 2538970"/>
                <a:gd name="connsiteX145" fmla="*/ 1213389 w 2485572"/>
                <a:gd name="connsiteY145" fmla="*/ 1992491 h 2538970"/>
                <a:gd name="connsiteX146" fmla="*/ 1185554 w 2485572"/>
                <a:gd name="connsiteY146" fmla="*/ 1984254 h 2538970"/>
                <a:gd name="connsiteX147" fmla="*/ 1179873 w 2485572"/>
                <a:gd name="connsiteY147" fmla="*/ 1984254 h 2538970"/>
                <a:gd name="connsiteX148" fmla="*/ 1157434 w 2485572"/>
                <a:gd name="connsiteY148" fmla="*/ 1981414 h 2538970"/>
                <a:gd name="connsiteX149" fmla="*/ 1109717 w 2485572"/>
                <a:gd name="connsiteY149" fmla="*/ 1947614 h 2538970"/>
                <a:gd name="connsiteX150" fmla="*/ 1098639 w 2485572"/>
                <a:gd name="connsiteY150" fmla="*/ 1944774 h 2538970"/>
                <a:gd name="connsiteX151" fmla="*/ 1067680 w 2485572"/>
                <a:gd name="connsiteY151" fmla="*/ 1919779 h 2538970"/>
                <a:gd name="connsiteX152" fmla="*/ 1056603 w 2485572"/>
                <a:gd name="connsiteY152" fmla="*/ 1888819 h 2538970"/>
                <a:gd name="connsiteX153" fmla="*/ 1053762 w 2485572"/>
                <a:gd name="connsiteY153" fmla="*/ 1880298 h 2538970"/>
                <a:gd name="connsiteX154" fmla="*/ 1022803 w 2485572"/>
                <a:gd name="connsiteY154" fmla="*/ 1860700 h 2538970"/>
                <a:gd name="connsiteX155" fmla="*/ 1019962 w 2485572"/>
                <a:gd name="connsiteY155" fmla="*/ 1858143 h 2538970"/>
                <a:gd name="connsiteX156" fmla="*/ 1006045 w 2485572"/>
                <a:gd name="connsiteY156" fmla="*/ 1824343 h 2538970"/>
                <a:gd name="connsiteX157" fmla="*/ 1006045 w 2485572"/>
                <a:gd name="connsiteY157" fmla="*/ 1813266 h 2538970"/>
                <a:gd name="connsiteX158" fmla="*/ 1011725 w 2485572"/>
                <a:gd name="connsiteY158" fmla="*/ 1793668 h 2538970"/>
                <a:gd name="connsiteX159" fmla="*/ 1019962 w 2485572"/>
                <a:gd name="connsiteY159" fmla="*/ 1768389 h 2538970"/>
                <a:gd name="connsiteX160" fmla="*/ 1025643 w 2485572"/>
                <a:gd name="connsiteY160" fmla="*/ 1737429 h 2538970"/>
                <a:gd name="connsiteX161" fmla="*/ 1025643 w 2485572"/>
                <a:gd name="connsiteY161" fmla="*/ 1723512 h 2538970"/>
                <a:gd name="connsiteX162" fmla="*/ 1019962 w 2485572"/>
                <a:gd name="connsiteY162" fmla="*/ 1720671 h 2538970"/>
                <a:gd name="connsiteX163" fmla="*/ 1014566 w 2485572"/>
                <a:gd name="connsiteY163" fmla="*/ 1712435 h 2538970"/>
                <a:gd name="connsiteX164" fmla="*/ 1011725 w 2485572"/>
                <a:gd name="connsiteY164" fmla="*/ 1709594 h 2538970"/>
                <a:gd name="connsiteX165" fmla="*/ 983606 w 2485572"/>
                <a:gd name="connsiteY165" fmla="*/ 1692552 h 2538970"/>
                <a:gd name="connsiteX166" fmla="*/ 977925 w 2485572"/>
                <a:gd name="connsiteY166" fmla="*/ 1692552 h 2538970"/>
                <a:gd name="connsiteX167" fmla="*/ 950090 w 2485572"/>
                <a:gd name="connsiteY167" fmla="*/ 1653356 h 2538970"/>
                <a:gd name="connsiteX168" fmla="*/ 950090 w 2485572"/>
                <a:gd name="connsiteY168" fmla="*/ 1639438 h 2538970"/>
                <a:gd name="connsiteX169" fmla="*/ 952931 w 2485572"/>
                <a:gd name="connsiteY169" fmla="*/ 1636598 h 2538970"/>
                <a:gd name="connsiteX170" fmla="*/ 975369 w 2485572"/>
                <a:gd name="connsiteY170" fmla="*/ 1597401 h 2538970"/>
                <a:gd name="connsiteX171" fmla="*/ 980766 w 2485572"/>
                <a:gd name="connsiteY171" fmla="*/ 1591721 h 2538970"/>
                <a:gd name="connsiteX172" fmla="*/ 1017406 w 2485572"/>
                <a:gd name="connsiteY172" fmla="*/ 1561045 h 2538970"/>
                <a:gd name="connsiteX173" fmla="*/ 1022803 w 2485572"/>
                <a:gd name="connsiteY173" fmla="*/ 1558205 h 2538970"/>
                <a:gd name="connsiteX174" fmla="*/ 1025643 w 2485572"/>
                <a:gd name="connsiteY174" fmla="*/ 1555364 h 2538970"/>
                <a:gd name="connsiteX175" fmla="*/ 1031324 w 2485572"/>
                <a:gd name="connsiteY175" fmla="*/ 1549684 h 2538970"/>
                <a:gd name="connsiteX176" fmla="*/ 1293866 w 2485572"/>
                <a:gd name="connsiteY176" fmla="*/ 1680648 h 2538970"/>
                <a:gd name="connsiteX177" fmla="*/ 1455791 w 2485572"/>
                <a:gd name="connsiteY177" fmla="*/ 1685410 h 2538970"/>
                <a:gd name="connsiteX178" fmla="*/ 1289417 w 2485572"/>
                <a:gd name="connsiteY178" fmla="*/ 1536685 h 2538970"/>
                <a:gd name="connsiteX179" fmla="*/ 1061999 w 2485572"/>
                <a:gd name="connsiteY179" fmla="*/ 1465610 h 2538970"/>
                <a:gd name="connsiteX180" fmla="*/ 1061999 w 2485572"/>
                <a:gd name="connsiteY180" fmla="*/ 1429254 h 2538970"/>
                <a:gd name="connsiteX181" fmla="*/ 1048082 w 2485572"/>
                <a:gd name="connsiteY181" fmla="*/ 1403975 h 2538970"/>
                <a:gd name="connsiteX182" fmla="*/ 1022803 w 2485572"/>
                <a:gd name="connsiteY182" fmla="*/ 1387217 h 2538970"/>
                <a:gd name="connsiteX183" fmla="*/ 1011725 w 2485572"/>
                <a:gd name="connsiteY183" fmla="*/ 1381536 h 2538970"/>
                <a:gd name="connsiteX184" fmla="*/ 1000364 w 2485572"/>
                <a:gd name="connsiteY184" fmla="*/ 1381536 h 2538970"/>
                <a:gd name="connsiteX185" fmla="*/ 961167 w 2485572"/>
                <a:gd name="connsiteY185" fmla="*/ 1376140 h 2538970"/>
                <a:gd name="connsiteX186" fmla="*/ 924811 w 2485572"/>
                <a:gd name="connsiteY186" fmla="*/ 1367618 h 2538970"/>
                <a:gd name="connsiteX187" fmla="*/ 919131 w 2485572"/>
                <a:gd name="connsiteY187" fmla="*/ 1367618 h 2538970"/>
                <a:gd name="connsiteX188" fmla="*/ 913450 w 2485572"/>
                <a:gd name="connsiteY188" fmla="*/ 1364778 h 2538970"/>
                <a:gd name="connsiteX189" fmla="*/ 908053 w 2485572"/>
                <a:gd name="connsiteY189" fmla="*/ 1364778 h 2538970"/>
                <a:gd name="connsiteX190" fmla="*/ 877094 w 2485572"/>
                <a:gd name="connsiteY190" fmla="*/ 1381536 h 2538970"/>
                <a:gd name="connsiteX191" fmla="*/ 868857 w 2485572"/>
                <a:gd name="connsiteY191" fmla="*/ 1390057 h 2538970"/>
                <a:gd name="connsiteX192" fmla="*/ 835057 w 2485572"/>
                <a:gd name="connsiteY192" fmla="*/ 1434934 h 2538970"/>
                <a:gd name="connsiteX193" fmla="*/ 832217 w 2485572"/>
                <a:gd name="connsiteY193" fmla="*/ 1440331 h 2538970"/>
                <a:gd name="connsiteX194" fmla="*/ 832217 w 2485572"/>
                <a:gd name="connsiteY194" fmla="*/ 1446012 h 2538970"/>
                <a:gd name="connsiteX195" fmla="*/ 767741 w 2485572"/>
                <a:gd name="connsiteY195" fmla="*/ 1513327 h 2538970"/>
                <a:gd name="connsiteX196" fmla="*/ 711787 w 2485572"/>
                <a:gd name="connsiteY196" fmla="*/ 1535766 h 2538970"/>
                <a:gd name="connsiteX197" fmla="*/ 686508 w 2485572"/>
                <a:gd name="connsiteY197" fmla="*/ 1541447 h 2538970"/>
                <a:gd name="connsiteX198" fmla="*/ 661513 w 2485572"/>
                <a:gd name="connsiteY198" fmla="*/ 1549684 h 2538970"/>
                <a:gd name="connsiteX199" fmla="*/ 658672 w 2485572"/>
                <a:gd name="connsiteY199" fmla="*/ 1552524 h 2538970"/>
                <a:gd name="connsiteX200" fmla="*/ 652992 w 2485572"/>
                <a:gd name="connsiteY200" fmla="*/ 1555364 h 2538970"/>
                <a:gd name="connsiteX201" fmla="*/ 624873 w 2485572"/>
                <a:gd name="connsiteY201" fmla="*/ 1561045 h 2538970"/>
                <a:gd name="connsiteX202" fmla="*/ 619476 w 2485572"/>
                <a:gd name="connsiteY202" fmla="*/ 1558205 h 2538970"/>
                <a:gd name="connsiteX203" fmla="*/ 616636 w 2485572"/>
                <a:gd name="connsiteY203" fmla="*/ 1555364 h 2538970"/>
                <a:gd name="connsiteX204" fmla="*/ 597037 w 2485572"/>
                <a:gd name="connsiteY204" fmla="*/ 1532926 h 2538970"/>
                <a:gd name="connsiteX205" fmla="*/ 594197 w 2485572"/>
                <a:gd name="connsiteY205" fmla="*/ 1521848 h 2538970"/>
                <a:gd name="connsiteX206" fmla="*/ 591357 w 2485572"/>
                <a:gd name="connsiteY206" fmla="*/ 1519008 h 2538970"/>
                <a:gd name="connsiteX207" fmla="*/ 566078 w 2485572"/>
                <a:gd name="connsiteY207" fmla="*/ 1482368 h 2538970"/>
                <a:gd name="connsiteX208" fmla="*/ 560397 w 2485572"/>
                <a:gd name="connsiteY208" fmla="*/ 1471291 h 2538970"/>
                <a:gd name="connsiteX209" fmla="*/ 555000 w 2485572"/>
                <a:gd name="connsiteY209" fmla="*/ 1465610 h 2538970"/>
                <a:gd name="connsiteX210" fmla="*/ 498762 w 2485572"/>
                <a:gd name="connsiteY210" fmla="*/ 1432094 h 2538970"/>
                <a:gd name="connsiteX211" fmla="*/ 490525 w 2485572"/>
                <a:gd name="connsiteY211" fmla="*/ 1429254 h 2538970"/>
                <a:gd name="connsiteX212" fmla="*/ 487685 w 2485572"/>
                <a:gd name="connsiteY212" fmla="*/ 1429254 h 2538970"/>
                <a:gd name="connsiteX213" fmla="*/ 462406 w 2485572"/>
                <a:gd name="connsiteY213" fmla="*/ 1426413 h 2538970"/>
                <a:gd name="connsiteX214" fmla="*/ 400770 w 2485572"/>
                <a:gd name="connsiteY214" fmla="*/ 1426413 h 2538970"/>
                <a:gd name="connsiteX215" fmla="*/ 392250 w 2485572"/>
                <a:gd name="connsiteY215" fmla="*/ 1423573 h 2538970"/>
                <a:gd name="connsiteX216" fmla="*/ 384013 w 2485572"/>
                <a:gd name="connsiteY216" fmla="*/ 1420733 h 2538970"/>
                <a:gd name="connsiteX217" fmla="*/ 375492 w 2485572"/>
                <a:gd name="connsiteY217" fmla="*/ 1420733 h 2538970"/>
                <a:gd name="connsiteX218" fmla="*/ 319537 w 2485572"/>
                <a:gd name="connsiteY218" fmla="*/ 1409655 h 2538970"/>
                <a:gd name="connsiteX219" fmla="*/ 313856 w 2485572"/>
                <a:gd name="connsiteY219" fmla="*/ 1406815 h 2538970"/>
                <a:gd name="connsiteX220" fmla="*/ 308176 w 2485572"/>
                <a:gd name="connsiteY220" fmla="*/ 1406815 h 2538970"/>
                <a:gd name="connsiteX221" fmla="*/ 297098 w 2485572"/>
                <a:gd name="connsiteY221" fmla="*/ 1401134 h 2538970"/>
                <a:gd name="connsiteX222" fmla="*/ 221546 w 2485572"/>
                <a:gd name="connsiteY222" fmla="*/ 1392898 h 2538970"/>
                <a:gd name="connsiteX223" fmla="*/ 213025 w 2485572"/>
                <a:gd name="connsiteY223" fmla="*/ 1392898 h 2538970"/>
                <a:gd name="connsiteX224" fmla="*/ 204504 w 2485572"/>
                <a:gd name="connsiteY224" fmla="*/ 1395738 h 2538970"/>
                <a:gd name="connsiteX225" fmla="*/ 154230 w 2485572"/>
                <a:gd name="connsiteY225" fmla="*/ 1406815 h 2538970"/>
                <a:gd name="connsiteX226" fmla="*/ 148549 w 2485572"/>
                <a:gd name="connsiteY226" fmla="*/ 1403975 h 2538970"/>
                <a:gd name="connsiteX227" fmla="*/ 137472 w 2485572"/>
                <a:gd name="connsiteY227" fmla="*/ 1398294 h 2538970"/>
                <a:gd name="connsiteX228" fmla="*/ 131791 w 2485572"/>
                <a:gd name="connsiteY228" fmla="*/ 1398294 h 2538970"/>
                <a:gd name="connsiteX229" fmla="*/ 67316 w 2485572"/>
                <a:gd name="connsiteY229" fmla="*/ 1418177 h 2538970"/>
                <a:gd name="connsiteX230" fmla="*/ 58795 w 2485572"/>
                <a:gd name="connsiteY230" fmla="*/ 1420733 h 2538970"/>
                <a:gd name="connsiteX231" fmla="*/ 50558 w 2485572"/>
                <a:gd name="connsiteY231" fmla="*/ 1423573 h 2538970"/>
                <a:gd name="connsiteX232" fmla="*/ 42037 w 2485572"/>
                <a:gd name="connsiteY232" fmla="*/ 1423573 h 2538970"/>
                <a:gd name="connsiteX233" fmla="*/ 5681 w 2485572"/>
                <a:gd name="connsiteY233" fmla="*/ 1432094 h 2538970"/>
                <a:gd name="connsiteX234" fmla="*/ 2840 w 2485572"/>
                <a:gd name="connsiteY234" fmla="*/ 1403975 h 2538970"/>
                <a:gd name="connsiteX235" fmla="*/ 0 w 2485572"/>
                <a:gd name="connsiteY235" fmla="*/ 1395738 h 2538970"/>
                <a:gd name="connsiteX236" fmla="*/ 5681 w 2485572"/>
                <a:gd name="connsiteY236" fmla="*/ 1373299 h 2538970"/>
                <a:gd name="connsiteX237" fmla="*/ 5681 w 2485572"/>
                <a:gd name="connsiteY237" fmla="*/ 1361938 h 2538970"/>
                <a:gd name="connsiteX238" fmla="*/ 11361 w 2485572"/>
                <a:gd name="connsiteY238" fmla="*/ 1345180 h 2538970"/>
                <a:gd name="connsiteX239" fmla="*/ 42037 w 2485572"/>
                <a:gd name="connsiteY239" fmla="*/ 1305983 h 2538970"/>
                <a:gd name="connsiteX240" fmla="*/ 47718 w 2485572"/>
                <a:gd name="connsiteY240" fmla="*/ 1294622 h 2538970"/>
                <a:gd name="connsiteX241" fmla="*/ 39197 w 2485572"/>
                <a:gd name="connsiteY241" fmla="*/ 1275024 h 2538970"/>
                <a:gd name="connsiteX242" fmla="*/ 33516 w 2485572"/>
                <a:gd name="connsiteY242" fmla="*/ 1269627 h 2538970"/>
                <a:gd name="connsiteX243" fmla="*/ 33516 w 2485572"/>
                <a:gd name="connsiteY243" fmla="*/ 1244348 h 2538970"/>
                <a:gd name="connsiteX244" fmla="*/ 64475 w 2485572"/>
                <a:gd name="connsiteY244" fmla="*/ 1213389 h 2538970"/>
                <a:gd name="connsiteX245" fmla="*/ 81233 w 2485572"/>
                <a:gd name="connsiteY245" fmla="*/ 1199471 h 2538970"/>
                <a:gd name="connsiteX246" fmla="*/ 86914 w 2485572"/>
                <a:gd name="connsiteY246" fmla="*/ 1190950 h 2538970"/>
                <a:gd name="connsiteX247" fmla="*/ 97991 w 2485572"/>
                <a:gd name="connsiteY247" fmla="*/ 1160275 h 2538970"/>
                <a:gd name="connsiteX248" fmla="*/ 95435 w 2485572"/>
                <a:gd name="connsiteY248" fmla="*/ 1151753 h 2538970"/>
                <a:gd name="connsiteX249" fmla="*/ 95435 w 2485572"/>
                <a:gd name="connsiteY249" fmla="*/ 1121078 h 2538970"/>
                <a:gd name="connsiteX250" fmla="*/ 100832 w 2485572"/>
                <a:gd name="connsiteY250" fmla="*/ 1112557 h 2538970"/>
                <a:gd name="connsiteX251" fmla="*/ 103672 w 2485572"/>
                <a:gd name="connsiteY251" fmla="*/ 1106876 h 2538970"/>
                <a:gd name="connsiteX252" fmla="*/ 154230 w 2485572"/>
                <a:gd name="connsiteY252" fmla="*/ 1070520 h 2538970"/>
                <a:gd name="connsiteX253" fmla="*/ 176668 w 2485572"/>
                <a:gd name="connsiteY253" fmla="*/ 1045241 h 2538970"/>
                <a:gd name="connsiteX254" fmla="*/ 176668 w 2485572"/>
                <a:gd name="connsiteY254" fmla="*/ 1037004 h 2538970"/>
                <a:gd name="connsiteX255" fmla="*/ 173828 w 2485572"/>
                <a:gd name="connsiteY255" fmla="*/ 1028483 h 2538970"/>
                <a:gd name="connsiteX256" fmla="*/ 157070 w 2485572"/>
                <a:gd name="connsiteY256" fmla="*/ 1008885 h 2538970"/>
                <a:gd name="connsiteX257" fmla="*/ 154230 w 2485572"/>
                <a:gd name="connsiteY257" fmla="*/ 1000648 h 2538970"/>
                <a:gd name="connsiteX258" fmla="*/ 157070 w 2485572"/>
                <a:gd name="connsiteY258" fmla="*/ 964008 h 2538970"/>
                <a:gd name="connsiteX259" fmla="*/ 154230 w 2485572"/>
                <a:gd name="connsiteY259" fmla="*/ 955771 h 2538970"/>
                <a:gd name="connsiteX260" fmla="*/ 126111 w 2485572"/>
                <a:gd name="connsiteY260" fmla="*/ 930492 h 2538970"/>
                <a:gd name="connsiteX261" fmla="*/ 112193 w 2485572"/>
                <a:gd name="connsiteY261" fmla="*/ 927652 h 2538970"/>
                <a:gd name="connsiteX262" fmla="*/ 109353 w 2485572"/>
                <a:gd name="connsiteY262" fmla="*/ 921971 h 2538970"/>
                <a:gd name="connsiteX263" fmla="*/ 109353 w 2485572"/>
                <a:gd name="connsiteY263" fmla="*/ 908053 h 2538970"/>
                <a:gd name="connsiteX264" fmla="*/ 117590 w 2485572"/>
                <a:gd name="connsiteY264" fmla="*/ 891295 h 2538970"/>
                <a:gd name="connsiteX265" fmla="*/ 123270 w 2485572"/>
                <a:gd name="connsiteY265" fmla="*/ 885615 h 2538970"/>
                <a:gd name="connsiteX266" fmla="*/ 148549 w 2485572"/>
                <a:gd name="connsiteY266" fmla="*/ 866016 h 2538970"/>
                <a:gd name="connsiteX267" fmla="*/ 128951 w 2485572"/>
                <a:gd name="connsiteY267" fmla="*/ 840738 h 2538970"/>
                <a:gd name="connsiteX268" fmla="*/ 126111 w 2485572"/>
                <a:gd name="connsiteY268" fmla="*/ 821139 h 2538970"/>
                <a:gd name="connsiteX269" fmla="*/ 140028 w 2485572"/>
                <a:gd name="connsiteY269" fmla="*/ 812618 h 2538970"/>
                <a:gd name="connsiteX270" fmla="*/ 142869 w 2485572"/>
                <a:gd name="connsiteY270" fmla="*/ 790464 h 2538970"/>
                <a:gd name="connsiteX271" fmla="*/ 154230 w 2485572"/>
                <a:gd name="connsiteY271" fmla="*/ 773422 h 2538970"/>
                <a:gd name="connsiteX272" fmla="*/ 157070 w 2485572"/>
                <a:gd name="connsiteY272" fmla="*/ 762344 h 2538970"/>
                <a:gd name="connsiteX273" fmla="*/ 157070 w 2485572"/>
                <a:gd name="connsiteY273" fmla="*/ 753824 h 2538970"/>
                <a:gd name="connsiteX274" fmla="*/ 145709 w 2485572"/>
                <a:gd name="connsiteY274" fmla="*/ 731385 h 2538970"/>
                <a:gd name="connsiteX275" fmla="*/ 145709 w 2485572"/>
                <a:gd name="connsiteY275" fmla="*/ 723148 h 2538970"/>
                <a:gd name="connsiteX276" fmla="*/ 159627 w 2485572"/>
                <a:gd name="connsiteY276" fmla="*/ 714627 h 2538970"/>
                <a:gd name="connsiteX277" fmla="*/ 204504 w 2485572"/>
                <a:gd name="connsiteY277" fmla="*/ 708946 h 2538970"/>
                <a:gd name="connsiteX278" fmla="*/ 232623 w 2485572"/>
                <a:gd name="connsiteY278" fmla="*/ 678271 h 2538970"/>
                <a:gd name="connsiteX279" fmla="*/ 232623 w 2485572"/>
                <a:gd name="connsiteY279" fmla="*/ 666909 h 2538970"/>
                <a:gd name="connsiteX280" fmla="*/ 215865 w 2485572"/>
                <a:gd name="connsiteY280" fmla="*/ 644755 h 2538970"/>
                <a:gd name="connsiteX281" fmla="*/ 218705 w 2485572"/>
                <a:gd name="connsiteY281" fmla="*/ 613795 h 2538970"/>
                <a:gd name="connsiteX282" fmla="*/ 241144 w 2485572"/>
                <a:gd name="connsiteY282" fmla="*/ 582836 h 2538970"/>
                <a:gd name="connsiteX283" fmla="*/ 252221 w 2485572"/>
                <a:gd name="connsiteY283" fmla="*/ 571758 h 2538970"/>
                <a:gd name="connsiteX284" fmla="*/ 285737 w 2485572"/>
                <a:gd name="connsiteY284" fmla="*/ 524041 h 2538970"/>
                <a:gd name="connsiteX285" fmla="*/ 291418 w 2485572"/>
                <a:gd name="connsiteY285" fmla="*/ 518644 h 2538970"/>
                <a:gd name="connsiteX286" fmla="*/ 322377 w 2485572"/>
                <a:gd name="connsiteY286" fmla="*/ 518644 h 2538970"/>
                <a:gd name="connsiteX287" fmla="*/ 333455 w 2485572"/>
                <a:gd name="connsiteY287" fmla="*/ 510123 h 2538970"/>
                <a:gd name="connsiteX288" fmla="*/ 341976 w 2485572"/>
                <a:gd name="connsiteY288" fmla="*/ 482004 h 2538970"/>
                <a:gd name="connsiteX289" fmla="*/ 347372 w 2485572"/>
                <a:gd name="connsiteY289" fmla="*/ 476607 h 2538970"/>
                <a:gd name="connsiteX290" fmla="*/ 386853 w 2485572"/>
                <a:gd name="connsiteY290" fmla="*/ 459565 h 2538970"/>
                <a:gd name="connsiteX291" fmla="*/ 389409 w 2485572"/>
                <a:gd name="connsiteY291" fmla="*/ 454169 h 2538970"/>
                <a:gd name="connsiteX292" fmla="*/ 400770 w 2485572"/>
                <a:gd name="connsiteY292" fmla="*/ 434570 h 2538970"/>
                <a:gd name="connsiteX293" fmla="*/ 414688 w 2485572"/>
                <a:gd name="connsiteY293" fmla="*/ 392534 h 2538970"/>
                <a:gd name="connsiteX294" fmla="*/ 428890 w 2485572"/>
                <a:gd name="connsiteY294" fmla="*/ 341976 h 2538970"/>
                <a:gd name="connsiteX295" fmla="*/ 434286 w 2485572"/>
                <a:gd name="connsiteY295" fmla="*/ 255062 h 2538970"/>
                <a:gd name="connsiteX296" fmla="*/ 437127 w 2485572"/>
                <a:gd name="connsiteY296" fmla="*/ 252221 h 2538970"/>
                <a:gd name="connsiteX297" fmla="*/ 448488 w 2485572"/>
                <a:gd name="connsiteY297" fmla="*/ 235463 h 2538970"/>
                <a:gd name="connsiteX298" fmla="*/ 468086 w 2485572"/>
                <a:gd name="connsiteY298" fmla="*/ 221546 h 2538970"/>
                <a:gd name="connsiteX299" fmla="*/ 501602 w 2485572"/>
                <a:gd name="connsiteY299" fmla="*/ 215865 h 2538970"/>
                <a:gd name="connsiteX300" fmla="*/ 512964 w 2485572"/>
                <a:gd name="connsiteY300" fmla="*/ 213025 h 2538970"/>
                <a:gd name="connsiteX301" fmla="*/ 555000 w 2485572"/>
                <a:gd name="connsiteY301" fmla="*/ 187746 h 2538970"/>
                <a:gd name="connsiteX302" fmla="*/ 557557 w 2485572"/>
                <a:gd name="connsiteY302" fmla="*/ 182349 h 2538970"/>
                <a:gd name="connsiteX303" fmla="*/ 602434 w 2485572"/>
                <a:gd name="connsiteY303" fmla="*/ 131791 h 2538970"/>
                <a:gd name="connsiteX304" fmla="*/ 605274 w 2485572"/>
                <a:gd name="connsiteY304" fmla="*/ 123270 h 2538970"/>
                <a:gd name="connsiteX305" fmla="*/ 594197 w 2485572"/>
                <a:gd name="connsiteY305" fmla="*/ 70156 h 2538970"/>
                <a:gd name="connsiteX306" fmla="*/ 650151 w 2485572"/>
                <a:gd name="connsiteY306" fmla="*/ 92595 h 2538970"/>
                <a:gd name="connsiteX307" fmla="*/ 664069 w 2485572"/>
                <a:gd name="connsiteY307" fmla="*/ 92595 h 2538970"/>
                <a:gd name="connsiteX308" fmla="*/ 689348 w 2485572"/>
                <a:gd name="connsiteY308" fmla="*/ 98275 h 2538970"/>
                <a:gd name="connsiteX309" fmla="*/ 723148 w 2485572"/>
                <a:gd name="connsiteY309" fmla="*/ 89754 h 2538970"/>
                <a:gd name="connsiteX310" fmla="*/ 725704 w 2485572"/>
                <a:gd name="connsiteY310" fmla="*/ 92595 h 2538970"/>
                <a:gd name="connsiteX311" fmla="*/ 731385 w 2485572"/>
                <a:gd name="connsiteY311" fmla="*/ 92595 h 2538970"/>
                <a:gd name="connsiteX312" fmla="*/ 737065 w 2485572"/>
                <a:gd name="connsiteY312" fmla="*/ 95435 h 2538970"/>
                <a:gd name="connsiteX313" fmla="*/ 742746 w 2485572"/>
                <a:gd name="connsiteY313" fmla="*/ 95435 h 2538970"/>
                <a:gd name="connsiteX314" fmla="*/ 779102 w 2485572"/>
                <a:gd name="connsiteY314" fmla="*/ 75837 h 2538970"/>
                <a:gd name="connsiteX315" fmla="*/ 818299 w 2485572"/>
                <a:gd name="connsiteY315" fmla="*/ 39197 h 2538970"/>
                <a:gd name="connsiteX316" fmla="*/ 823980 w 2485572"/>
                <a:gd name="connsiteY316" fmla="*/ 33800 h 2538970"/>
                <a:gd name="connsiteX317" fmla="*/ 851815 w 2485572"/>
                <a:gd name="connsiteY317" fmla="*/ 19598 h 2538970"/>
                <a:gd name="connsiteX318" fmla="*/ 854655 w 2485572"/>
                <a:gd name="connsiteY318" fmla="*/ 14202 h 2538970"/>
                <a:gd name="connsiteX319" fmla="*/ 888455 w 2485572"/>
                <a:gd name="connsiteY319" fmla="*/ 8521 h 2538970"/>
                <a:gd name="connsiteX320" fmla="*/ 893852 w 2485572"/>
                <a:gd name="connsiteY320" fmla="*/ 11361 h 2538970"/>
                <a:gd name="connsiteX321" fmla="*/ 933332 w 2485572"/>
                <a:gd name="connsiteY321" fmla="*/ 36640 h 2538970"/>
                <a:gd name="connsiteX322" fmla="*/ 938729 w 2485572"/>
                <a:gd name="connsiteY322" fmla="*/ 42037 h 2538970"/>
                <a:gd name="connsiteX323" fmla="*/ 969689 w 2485572"/>
                <a:gd name="connsiteY323" fmla="*/ 61635 h 2538970"/>
                <a:gd name="connsiteX324" fmla="*/ 972529 w 2485572"/>
                <a:gd name="connsiteY324" fmla="*/ 64475 h 2538970"/>
                <a:gd name="connsiteX325" fmla="*/ 977925 w 2485572"/>
                <a:gd name="connsiteY325" fmla="*/ 67316 h 2538970"/>
                <a:gd name="connsiteX326" fmla="*/ 1011725 w 2485572"/>
                <a:gd name="connsiteY326" fmla="*/ 67316 h 2538970"/>
                <a:gd name="connsiteX327" fmla="*/ 1031324 w 2485572"/>
                <a:gd name="connsiteY327" fmla="*/ 64475 h 2538970"/>
                <a:gd name="connsiteX328" fmla="*/ 1042401 w 2485572"/>
                <a:gd name="connsiteY328" fmla="*/ 64475 h 2538970"/>
                <a:gd name="connsiteX329" fmla="*/ 1104036 w 2485572"/>
                <a:gd name="connsiteY329" fmla="*/ 70156 h 2538970"/>
                <a:gd name="connsiteX330" fmla="*/ 1109717 w 2485572"/>
                <a:gd name="connsiteY330" fmla="*/ 75837 h 2538970"/>
                <a:gd name="connsiteX331" fmla="*/ 1118238 w 2485572"/>
                <a:gd name="connsiteY331" fmla="*/ 81233 h 2538970"/>
                <a:gd name="connsiteX332" fmla="*/ 1121078 w 2485572"/>
                <a:gd name="connsiteY332" fmla="*/ 84074 h 2538970"/>
                <a:gd name="connsiteX333" fmla="*/ 1143517 w 2485572"/>
                <a:gd name="connsiteY333" fmla="*/ 95435 h 2538970"/>
                <a:gd name="connsiteX334" fmla="*/ 1151754 w 2485572"/>
                <a:gd name="connsiteY334" fmla="*/ 100832 h 2538970"/>
                <a:gd name="connsiteX335" fmla="*/ 1171352 w 2485572"/>
                <a:gd name="connsiteY335" fmla="*/ 100832 h 2538970"/>
                <a:gd name="connsiteX336" fmla="*/ 1174192 w 2485572"/>
                <a:gd name="connsiteY336" fmla="*/ 98275 h 2538970"/>
                <a:gd name="connsiteX337" fmla="*/ 1188110 w 2485572"/>
                <a:gd name="connsiteY337" fmla="*/ 89754 h 2538970"/>
                <a:gd name="connsiteX338" fmla="*/ 1193791 w 2485572"/>
                <a:gd name="connsiteY338" fmla="*/ 84074 h 2538970"/>
                <a:gd name="connsiteX339" fmla="*/ 1238668 w 2485572"/>
                <a:gd name="connsiteY339" fmla="*/ 75837 h 2538970"/>
                <a:gd name="connsiteX340" fmla="*/ 1244348 w 2485572"/>
                <a:gd name="connsiteY340" fmla="*/ 78677 h 2538970"/>
                <a:gd name="connsiteX341" fmla="*/ 1272184 w 2485572"/>
                <a:gd name="connsiteY341" fmla="*/ 75837 h 2538970"/>
                <a:gd name="connsiteX342" fmla="*/ 1280705 w 2485572"/>
                <a:gd name="connsiteY342" fmla="*/ 72996 h 2538970"/>
                <a:gd name="connsiteX343" fmla="*/ 1286385 w 2485572"/>
                <a:gd name="connsiteY343" fmla="*/ 72996 h 2538970"/>
                <a:gd name="connsiteX344" fmla="*/ 1348020 w 2485572"/>
                <a:gd name="connsiteY344" fmla="*/ 50558 h 2538970"/>
                <a:gd name="connsiteX345" fmla="*/ 1350861 w 2485572"/>
                <a:gd name="connsiteY345" fmla="*/ 50558 h 2538970"/>
                <a:gd name="connsiteX346" fmla="*/ 1392898 w 2485572"/>
                <a:gd name="connsiteY346" fmla="*/ 39197 h 2538970"/>
                <a:gd name="connsiteX347" fmla="*/ 1406815 w 2485572"/>
                <a:gd name="connsiteY347" fmla="*/ 39197 h 2538970"/>
                <a:gd name="connsiteX348" fmla="*/ 1459929 w 2485572"/>
                <a:gd name="connsiteY348" fmla="*/ 36640 h 2538970"/>
                <a:gd name="connsiteX349" fmla="*/ 1468450 w 2485572"/>
                <a:gd name="connsiteY349" fmla="*/ 36640 h 2538970"/>
                <a:gd name="connsiteX350" fmla="*/ 1474131 w 2485572"/>
                <a:gd name="connsiteY350" fmla="*/ 33800 h 2538970"/>
                <a:gd name="connsiteX351" fmla="*/ 1479528 w 2485572"/>
                <a:gd name="connsiteY351" fmla="*/ 30960 h 2538970"/>
                <a:gd name="connsiteX352" fmla="*/ 1485208 w 2485572"/>
                <a:gd name="connsiteY352" fmla="*/ 30960 h 2538970"/>
                <a:gd name="connsiteX353" fmla="*/ 1544003 w 2485572"/>
                <a:gd name="connsiteY353" fmla="*/ 16758 h 2538970"/>
                <a:gd name="connsiteX354" fmla="*/ 1549684 w 2485572"/>
                <a:gd name="connsiteY354" fmla="*/ 14202 h 2538970"/>
                <a:gd name="connsiteX355" fmla="*/ 1555364 w 2485572"/>
                <a:gd name="connsiteY355" fmla="*/ 14202 h 2538970"/>
                <a:gd name="connsiteX356" fmla="*/ 1563601 w 2485572"/>
                <a:gd name="connsiteY356" fmla="*/ 11361 h 2538970"/>
                <a:gd name="connsiteX357" fmla="*/ 1614159 w 2485572"/>
                <a:gd name="connsiteY357" fmla="*/ 22439 h 2538970"/>
                <a:gd name="connsiteX358" fmla="*/ 1619840 w 2485572"/>
                <a:gd name="connsiteY358" fmla="*/ 19598 h 2538970"/>
                <a:gd name="connsiteX359" fmla="*/ 1630917 w 2485572"/>
                <a:gd name="connsiteY359" fmla="*/ 16758 h 2538970"/>
                <a:gd name="connsiteX360" fmla="*/ 1645119 w 2485572"/>
                <a:gd name="connsiteY360" fmla="*/ 8521 h 2538970"/>
                <a:gd name="connsiteX361" fmla="*/ 1653356 w 2485572"/>
                <a:gd name="connsiteY361" fmla="*/ 5681 h 2538970"/>
                <a:gd name="connsiteX362" fmla="*/ 1689712 w 2485572"/>
                <a:gd name="connsiteY362" fmla="*/ 0 h 2538970"/>
                <a:gd name="connsiteX363" fmla="*/ 1698233 w 2485572"/>
                <a:gd name="connsiteY363" fmla="*/ 11361 h 2538970"/>
                <a:gd name="connsiteX364" fmla="*/ 1703914 w 2485572"/>
                <a:gd name="connsiteY364" fmla="*/ 14202 h 2538970"/>
                <a:gd name="connsiteX365" fmla="*/ 1709310 w 2485572"/>
                <a:gd name="connsiteY365" fmla="*/ 16758 h 2538970"/>
                <a:gd name="connsiteX366" fmla="*/ 1717831 w 2485572"/>
                <a:gd name="connsiteY366" fmla="*/ 16758 h 2538970"/>
                <a:gd name="connsiteX367" fmla="*/ 1757028 w 2485572"/>
                <a:gd name="connsiteY367" fmla="*/ 22439 h 2538970"/>
                <a:gd name="connsiteX368" fmla="*/ 1762708 w 2485572"/>
                <a:gd name="connsiteY368" fmla="*/ 25279 h 2538970"/>
                <a:gd name="connsiteX369" fmla="*/ 1768389 w 2485572"/>
                <a:gd name="connsiteY369" fmla="*/ 25279 h 2538970"/>
                <a:gd name="connsiteX370" fmla="*/ 1787987 w 2485572"/>
                <a:gd name="connsiteY370" fmla="*/ 33800 h 2538970"/>
                <a:gd name="connsiteX371" fmla="*/ 1793384 w 2485572"/>
                <a:gd name="connsiteY371" fmla="*/ 33800 h 2538970"/>
                <a:gd name="connsiteX372" fmla="*/ 1801905 w 2485572"/>
                <a:gd name="connsiteY372" fmla="*/ 36640 h 2538970"/>
                <a:gd name="connsiteX373" fmla="*/ 1835421 w 2485572"/>
                <a:gd name="connsiteY373" fmla="*/ 42037 h 2538970"/>
                <a:gd name="connsiteX374" fmla="*/ 1891659 w 2485572"/>
                <a:gd name="connsiteY374" fmla="*/ 61635 h 2538970"/>
                <a:gd name="connsiteX375" fmla="*/ 1897340 w 2485572"/>
                <a:gd name="connsiteY375" fmla="*/ 64475 h 2538970"/>
                <a:gd name="connsiteX376" fmla="*/ 1899896 w 2485572"/>
                <a:gd name="connsiteY376" fmla="*/ 67316 h 2538970"/>
                <a:gd name="connsiteX377" fmla="*/ 1944774 w 2485572"/>
                <a:gd name="connsiteY377" fmla="*/ 123270 h 2538970"/>
                <a:gd name="connsiteX378" fmla="*/ 1947614 w 2485572"/>
                <a:gd name="connsiteY378" fmla="*/ 128951 h 2538970"/>
                <a:gd name="connsiteX379" fmla="*/ 1950454 w 2485572"/>
                <a:gd name="connsiteY379" fmla="*/ 131791 h 2538970"/>
                <a:gd name="connsiteX380" fmla="*/ 1956135 w 2485572"/>
                <a:gd name="connsiteY380" fmla="*/ 140312 h 2538970"/>
                <a:gd name="connsiteX381" fmla="*/ 1958975 w 2485572"/>
                <a:gd name="connsiteY381" fmla="*/ 145709 h 2538970"/>
                <a:gd name="connsiteX382" fmla="*/ 1961532 w 2485572"/>
                <a:gd name="connsiteY382" fmla="*/ 154230 h 2538970"/>
                <a:gd name="connsiteX383" fmla="*/ 1998172 w 2485572"/>
                <a:gd name="connsiteY383" fmla="*/ 204788 h 2538970"/>
                <a:gd name="connsiteX384" fmla="*/ 2003569 w 2485572"/>
                <a:gd name="connsiteY384" fmla="*/ 207344 h 2538970"/>
                <a:gd name="connsiteX385" fmla="*/ 2009249 w 2485572"/>
                <a:gd name="connsiteY385" fmla="*/ 210184 h 2538970"/>
                <a:gd name="connsiteX386" fmla="*/ 2017770 w 2485572"/>
                <a:gd name="connsiteY386" fmla="*/ 210184 h 2538970"/>
                <a:gd name="connsiteX387" fmla="*/ 2026007 w 2485572"/>
                <a:gd name="connsiteY387" fmla="*/ 213025 h 2538970"/>
                <a:gd name="connsiteX388" fmla="*/ 2037368 w 2485572"/>
                <a:gd name="connsiteY388" fmla="*/ 215865 h 2538970"/>
                <a:gd name="connsiteX389" fmla="*/ 2099003 w 2485572"/>
                <a:gd name="connsiteY389" fmla="*/ 221546 h 2538970"/>
                <a:gd name="connsiteX390" fmla="*/ 2104684 w 2485572"/>
                <a:gd name="connsiteY390" fmla="*/ 224386 h 2538970"/>
                <a:gd name="connsiteX391" fmla="*/ 2112921 w 2485572"/>
                <a:gd name="connsiteY391" fmla="*/ 224386 h 2538970"/>
                <a:gd name="connsiteX392" fmla="*/ 2124283 w 2485572"/>
                <a:gd name="connsiteY392" fmla="*/ 229783 h 2538970"/>
                <a:gd name="connsiteX393" fmla="*/ 2177397 w 2485572"/>
                <a:gd name="connsiteY393" fmla="*/ 229783 h 2538970"/>
                <a:gd name="connsiteX394" fmla="*/ 2185918 w 2485572"/>
                <a:gd name="connsiteY394" fmla="*/ 232623 h 2538970"/>
                <a:gd name="connsiteX395" fmla="*/ 2213753 w 2485572"/>
                <a:gd name="connsiteY395" fmla="*/ 226942 h 2538970"/>
                <a:gd name="connsiteX396" fmla="*/ 2219434 w 2485572"/>
                <a:gd name="connsiteY396" fmla="*/ 224386 h 2538970"/>
                <a:gd name="connsiteX397" fmla="*/ 2241872 w 2485572"/>
                <a:gd name="connsiteY397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135360 w 2485572"/>
                <a:gd name="connsiteY83" fmla="*/ 2393261 h 2538970"/>
                <a:gd name="connsiteX84" fmla="*/ 2099003 w 2485572"/>
                <a:gd name="connsiteY84" fmla="*/ 2387581 h 2538970"/>
                <a:gd name="connsiteX85" fmla="*/ 2087642 w 2485572"/>
                <a:gd name="connsiteY85" fmla="*/ 2384740 h 2538970"/>
                <a:gd name="connsiteX86" fmla="*/ 2070884 w 2485572"/>
                <a:gd name="connsiteY86" fmla="*/ 2376504 h 2538970"/>
                <a:gd name="connsiteX87" fmla="*/ 2068044 w 2485572"/>
                <a:gd name="connsiteY87" fmla="*/ 2370823 h 2538970"/>
                <a:gd name="connsiteX88" fmla="*/ 2051286 w 2485572"/>
                <a:gd name="connsiteY88" fmla="*/ 2354065 h 2538970"/>
                <a:gd name="connsiteX89" fmla="*/ 2048446 w 2485572"/>
                <a:gd name="connsiteY89" fmla="*/ 2348384 h 2538970"/>
                <a:gd name="connsiteX90" fmla="*/ 2043049 w 2485572"/>
                <a:gd name="connsiteY90" fmla="*/ 2325946 h 2538970"/>
                <a:gd name="connsiteX91" fmla="*/ 2014930 w 2485572"/>
                <a:gd name="connsiteY91" fmla="*/ 2300667 h 2538970"/>
                <a:gd name="connsiteX92" fmla="*/ 1986810 w 2485572"/>
                <a:gd name="connsiteY92" fmla="*/ 2300667 h 2538970"/>
                <a:gd name="connsiteX93" fmla="*/ 1956135 w 2485572"/>
                <a:gd name="connsiteY93" fmla="*/ 2303507 h 2538970"/>
                <a:gd name="connsiteX94" fmla="*/ 1950454 w 2485572"/>
                <a:gd name="connsiteY94" fmla="*/ 2300667 h 2538970"/>
                <a:gd name="connsiteX95" fmla="*/ 1928016 w 2485572"/>
                <a:gd name="connsiteY95" fmla="*/ 2278512 h 2538970"/>
                <a:gd name="connsiteX96" fmla="*/ 1925175 w 2485572"/>
                <a:gd name="connsiteY96" fmla="*/ 2272832 h 2538970"/>
                <a:gd name="connsiteX97" fmla="*/ 1885979 w 2485572"/>
                <a:gd name="connsiteY97" fmla="*/ 2261470 h 2538970"/>
                <a:gd name="connsiteX98" fmla="*/ 1872061 w 2485572"/>
                <a:gd name="connsiteY98" fmla="*/ 2222273 h 2538970"/>
                <a:gd name="connsiteX99" fmla="*/ 1869221 w 2485572"/>
                <a:gd name="connsiteY99" fmla="*/ 2194438 h 2538970"/>
                <a:gd name="connsiteX100" fmla="*/ 1869221 w 2485572"/>
                <a:gd name="connsiteY100" fmla="*/ 2185917 h 2538970"/>
                <a:gd name="connsiteX101" fmla="*/ 1863540 w 2485572"/>
                <a:gd name="connsiteY101" fmla="*/ 2163479 h 2538970"/>
                <a:gd name="connsiteX102" fmla="*/ 1860700 w 2485572"/>
                <a:gd name="connsiteY102" fmla="*/ 2154958 h 2538970"/>
                <a:gd name="connsiteX103" fmla="*/ 1855303 w 2485572"/>
                <a:gd name="connsiteY103" fmla="*/ 2152402 h 2538970"/>
                <a:gd name="connsiteX104" fmla="*/ 1813266 w 2485572"/>
                <a:gd name="connsiteY104" fmla="*/ 2166319 h 2538970"/>
                <a:gd name="connsiteX105" fmla="*/ 1810426 w 2485572"/>
                <a:gd name="connsiteY105" fmla="*/ 2177397 h 2538970"/>
                <a:gd name="connsiteX106" fmla="*/ 1818663 w 2485572"/>
                <a:gd name="connsiteY106" fmla="*/ 2194438 h 2538970"/>
                <a:gd name="connsiteX107" fmla="*/ 1818663 w 2485572"/>
                <a:gd name="connsiteY107" fmla="*/ 2211196 h 2538970"/>
                <a:gd name="connsiteX108" fmla="*/ 1813266 w 2485572"/>
                <a:gd name="connsiteY108" fmla="*/ 2214037 h 2538970"/>
                <a:gd name="connsiteX109" fmla="*/ 1776626 w 2485572"/>
                <a:gd name="connsiteY109" fmla="*/ 2208356 h 2538970"/>
                <a:gd name="connsiteX110" fmla="*/ 1771230 w 2485572"/>
                <a:gd name="connsiteY110" fmla="*/ 2205516 h 2538970"/>
                <a:gd name="connsiteX111" fmla="*/ 1762708 w 2485572"/>
                <a:gd name="connsiteY111" fmla="*/ 2202676 h 2538970"/>
                <a:gd name="connsiteX112" fmla="*/ 1748791 w 2485572"/>
                <a:gd name="connsiteY112" fmla="*/ 2202676 h 2538970"/>
                <a:gd name="connsiteX113" fmla="*/ 1740270 w 2485572"/>
                <a:gd name="connsiteY113" fmla="*/ 2194438 h 2538970"/>
                <a:gd name="connsiteX114" fmla="*/ 1731749 w 2485572"/>
                <a:gd name="connsiteY114" fmla="*/ 2188758 h 2538970"/>
                <a:gd name="connsiteX115" fmla="*/ 1723512 w 2485572"/>
                <a:gd name="connsiteY115" fmla="*/ 2174556 h 2538970"/>
                <a:gd name="connsiteX116" fmla="*/ 1703914 w 2485572"/>
                <a:gd name="connsiteY116" fmla="*/ 2169159 h 2538970"/>
                <a:gd name="connsiteX117" fmla="*/ 1698233 w 2485572"/>
                <a:gd name="connsiteY117" fmla="*/ 2166319 h 2538970"/>
                <a:gd name="connsiteX118" fmla="*/ 1692552 w 2485572"/>
                <a:gd name="connsiteY118" fmla="*/ 2163479 h 2538970"/>
                <a:gd name="connsiteX119" fmla="*/ 1656196 w 2485572"/>
                <a:gd name="connsiteY119" fmla="*/ 2160638 h 2538970"/>
                <a:gd name="connsiteX120" fmla="*/ 1647675 w 2485572"/>
                <a:gd name="connsiteY120" fmla="*/ 2163479 h 2538970"/>
                <a:gd name="connsiteX121" fmla="*/ 1605638 w 2485572"/>
                <a:gd name="connsiteY121" fmla="*/ 2169159 h 2538970"/>
                <a:gd name="connsiteX122" fmla="*/ 1600242 w 2485572"/>
                <a:gd name="connsiteY122" fmla="*/ 2169159 h 2538970"/>
                <a:gd name="connsiteX123" fmla="*/ 1566442 w 2485572"/>
                <a:gd name="connsiteY123" fmla="*/ 2146721 h 2538970"/>
                <a:gd name="connsiteX124" fmla="*/ 1563601 w 2485572"/>
                <a:gd name="connsiteY124" fmla="*/ 2143881 h 2538970"/>
                <a:gd name="connsiteX125" fmla="*/ 1561045 w 2485572"/>
                <a:gd name="connsiteY125" fmla="*/ 2141040 h 2538970"/>
                <a:gd name="connsiteX126" fmla="*/ 1541447 w 2485572"/>
                <a:gd name="connsiteY126" fmla="*/ 2112921 h 2538970"/>
                <a:gd name="connsiteX127" fmla="*/ 1535766 w 2485572"/>
                <a:gd name="connsiteY127" fmla="*/ 2107524 h 2538970"/>
                <a:gd name="connsiteX128" fmla="*/ 1501966 w 2485572"/>
                <a:gd name="connsiteY128" fmla="*/ 2090482 h 2538970"/>
                <a:gd name="connsiteX129" fmla="*/ 1496570 w 2485572"/>
                <a:gd name="connsiteY129" fmla="*/ 2087926 h 2538970"/>
                <a:gd name="connsiteX130" fmla="*/ 1493729 w 2485572"/>
                <a:gd name="connsiteY130" fmla="*/ 2085086 h 2538970"/>
                <a:gd name="connsiteX131" fmla="*/ 1488049 w 2485572"/>
                <a:gd name="connsiteY131" fmla="*/ 2082245 h 2538970"/>
                <a:gd name="connsiteX132" fmla="*/ 1426413 w 2485572"/>
                <a:gd name="connsiteY132" fmla="*/ 2059807 h 2538970"/>
                <a:gd name="connsiteX133" fmla="*/ 1364778 w 2485572"/>
                <a:gd name="connsiteY133" fmla="*/ 2056966 h 2538970"/>
                <a:gd name="connsiteX134" fmla="*/ 1336659 w 2485572"/>
                <a:gd name="connsiteY134" fmla="*/ 2048445 h 2538970"/>
                <a:gd name="connsiteX135" fmla="*/ 1311380 w 2485572"/>
                <a:gd name="connsiteY135" fmla="*/ 2034528 h 2538970"/>
                <a:gd name="connsiteX136" fmla="*/ 1305983 w 2485572"/>
                <a:gd name="connsiteY136" fmla="*/ 2031688 h 2538970"/>
                <a:gd name="connsiteX137" fmla="*/ 1303143 w 2485572"/>
                <a:gd name="connsiteY137" fmla="*/ 2026291 h 2538970"/>
                <a:gd name="connsiteX138" fmla="*/ 1300303 w 2485572"/>
                <a:gd name="connsiteY138" fmla="*/ 2023451 h 2538970"/>
                <a:gd name="connsiteX139" fmla="*/ 1266787 w 2485572"/>
                <a:gd name="connsiteY139" fmla="*/ 2006409 h 2538970"/>
                <a:gd name="connsiteX140" fmla="*/ 1255426 w 2485572"/>
                <a:gd name="connsiteY140" fmla="*/ 2006409 h 2538970"/>
                <a:gd name="connsiteX141" fmla="*/ 1238668 w 2485572"/>
                <a:gd name="connsiteY141" fmla="*/ 2001012 h 2538970"/>
                <a:gd name="connsiteX142" fmla="*/ 1232987 w 2485572"/>
                <a:gd name="connsiteY142" fmla="*/ 2001012 h 2538970"/>
                <a:gd name="connsiteX143" fmla="*/ 1216229 w 2485572"/>
                <a:gd name="connsiteY143" fmla="*/ 1995331 h 2538970"/>
                <a:gd name="connsiteX144" fmla="*/ 1213389 w 2485572"/>
                <a:gd name="connsiteY144" fmla="*/ 1992491 h 2538970"/>
                <a:gd name="connsiteX145" fmla="*/ 1185554 w 2485572"/>
                <a:gd name="connsiteY145" fmla="*/ 1984254 h 2538970"/>
                <a:gd name="connsiteX146" fmla="*/ 1179873 w 2485572"/>
                <a:gd name="connsiteY146" fmla="*/ 1984254 h 2538970"/>
                <a:gd name="connsiteX147" fmla="*/ 1157434 w 2485572"/>
                <a:gd name="connsiteY147" fmla="*/ 1981414 h 2538970"/>
                <a:gd name="connsiteX148" fmla="*/ 1109717 w 2485572"/>
                <a:gd name="connsiteY148" fmla="*/ 1947614 h 2538970"/>
                <a:gd name="connsiteX149" fmla="*/ 1098639 w 2485572"/>
                <a:gd name="connsiteY149" fmla="*/ 1944774 h 2538970"/>
                <a:gd name="connsiteX150" fmla="*/ 1067680 w 2485572"/>
                <a:gd name="connsiteY150" fmla="*/ 1919779 h 2538970"/>
                <a:gd name="connsiteX151" fmla="*/ 1056603 w 2485572"/>
                <a:gd name="connsiteY151" fmla="*/ 1888819 h 2538970"/>
                <a:gd name="connsiteX152" fmla="*/ 1053762 w 2485572"/>
                <a:gd name="connsiteY152" fmla="*/ 1880298 h 2538970"/>
                <a:gd name="connsiteX153" fmla="*/ 1022803 w 2485572"/>
                <a:gd name="connsiteY153" fmla="*/ 1860700 h 2538970"/>
                <a:gd name="connsiteX154" fmla="*/ 1019962 w 2485572"/>
                <a:gd name="connsiteY154" fmla="*/ 1858143 h 2538970"/>
                <a:gd name="connsiteX155" fmla="*/ 1006045 w 2485572"/>
                <a:gd name="connsiteY155" fmla="*/ 1824343 h 2538970"/>
                <a:gd name="connsiteX156" fmla="*/ 1006045 w 2485572"/>
                <a:gd name="connsiteY156" fmla="*/ 1813266 h 2538970"/>
                <a:gd name="connsiteX157" fmla="*/ 1011725 w 2485572"/>
                <a:gd name="connsiteY157" fmla="*/ 1793668 h 2538970"/>
                <a:gd name="connsiteX158" fmla="*/ 1019962 w 2485572"/>
                <a:gd name="connsiteY158" fmla="*/ 1768389 h 2538970"/>
                <a:gd name="connsiteX159" fmla="*/ 1025643 w 2485572"/>
                <a:gd name="connsiteY159" fmla="*/ 1737429 h 2538970"/>
                <a:gd name="connsiteX160" fmla="*/ 1025643 w 2485572"/>
                <a:gd name="connsiteY160" fmla="*/ 1723512 h 2538970"/>
                <a:gd name="connsiteX161" fmla="*/ 1019962 w 2485572"/>
                <a:gd name="connsiteY161" fmla="*/ 1720671 h 2538970"/>
                <a:gd name="connsiteX162" fmla="*/ 1014566 w 2485572"/>
                <a:gd name="connsiteY162" fmla="*/ 1712435 h 2538970"/>
                <a:gd name="connsiteX163" fmla="*/ 1011725 w 2485572"/>
                <a:gd name="connsiteY163" fmla="*/ 1709594 h 2538970"/>
                <a:gd name="connsiteX164" fmla="*/ 983606 w 2485572"/>
                <a:gd name="connsiteY164" fmla="*/ 1692552 h 2538970"/>
                <a:gd name="connsiteX165" fmla="*/ 977925 w 2485572"/>
                <a:gd name="connsiteY165" fmla="*/ 1692552 h 2538970"/>
                <a:gd name="connsiteX166" fmla="*/ 950090 w 2485572"/>
                <a:gd name="connsiteY166" fmla="*/ 1653356 h 2538970"/>
                <a:gd name="connsiteX167" fmla="*/ 950090 w 2485572"/>
                <a:gd name="connsiteY167" fmla="*/ 1639438 h 2538970"/>
                <a:gd name="connsiteX168" fmla="*/ 952931 w 2485572"/>
                <a:gd name="connsiteY168" fmla="*/ 1636598 h 2538970"/>
                <a:gd name="connsiteX169" fmla="*/ 975369 w 2485572"/>
                <a:gd name="connsiteY169" fmla="*/ 1597401 h 2538970"/>
                <a:gd name="connsiteX170" fmla="*/ 980766 w 2485572"/>
                <a:gd name="connsiteY170" fmla="*/ 1591721 h 2538970"/>
                <a:gd name="connsiteX171" fmla="*/ 1017406 w 2485572"/>
                <a:gd name="connsiteY171" fmla="*/ 1561045 h 2538970"/>
                <a:gd name="connsiteX172" fmla="*/ 1022803 w 2485572"/>
                <a:gd name="connsiteY172" fmla="*/ 1558205 h 2538970"/>
                <a:gd name="connsiteX173" fmla="*/ 1025643 w 2485572"/>
                <a:gd name="connsiteY173" fmla="*/ 1555364 h 2538970"/>
                <a:gd name="connsiteX174" fmla="*/ 1031324 w 2485572"/>
                <a:gd name="connsiteY174" fmla="*/ 1549684 h 2538970"/>
                <a:gd name="connsiteX175" fmla="*/ 1293866 w 2485572"/>
                <a:gd name="connsiteY175" fmla="*/ 1680648 h 2538970"/>
                <a:gd name="connsiteX176" fmla="*/ 1455791 w 2485572"/>
                <a:gd name="connsiteY176" fmla="*/ 1685410 h 2538970"/>
                <a:gd name="connsiteX177" fmla="*/ 1289417 w 2485572"/>
                <a:gd name="connsiteY177" fmla="*/ 1536685 h 2538970"/>
                <a:gd name="connsiteX178" fmla="*/ 1061999 w 2485572"/>
                <a:gd name="connsiteY178" fmla="*/ 1465610 h 2538970"/>
                <a:gd name="connsiteX179" fmla="*/ 1061999 w 2485572"/>
                <a:gd name="connsiteY179" fmla="*/ 1429254 h 2538970"/>
                <a:gd name="connsiteX180" fmla="*/ 1048082 w 2485572"/>
                <a:gd name="connsiteY180" fmla="*/ 1403975 h 2538970"/>
                <a:gd name="connsiteX181" fmla="*/ 1022803 w 2485572"/>
                <a:gd name="connsiteY181" fmla="*/ 1387217 h 2538970"/>
                <a:gd name="connsiteX182" fmla="*/ 1011725 w 2485572"/>
                <a:gd name="connsiteY182" fmla="*/ 1381536 h 2538970"/>
                <a:gd name="connsiteX183" fmla="*/ 1000364 w 2485572"/>
                <a:gd name="connsiteY183" fmla="*/ 1381536 h 2538970"/>
                <a:gd name="connsiteX184" fmla="*/ 961167 w 2485572"/>
                <a:gd name="connsiteY184" fmla="*/ 1376140 h 2538970"/>
                <a:gd name="connsiteX185" fmla="*/ 924811 w 2485572"/>
                <a:gd name="connsiteY185" fmla="*/ 1367618 h 2538970"/>
                <a:gd name="connsiteX186" fmla="*/ 919131 w 2485572"/>
                <a:gd name="connsiteY186" fmla="*/ 1367618 h 2538970"/>
                <a:gd name="connsiteX187" fmla="*/ 913450 w 2485572"/>
                <a:gd name="connsiteY187" fmla="*/ 1364778 h 2538970"/>
                <a:gd name="connsiteX188" fmla="*/ 908053 w 2485572"/>
                <a:gd name="connsiteY188" fmla="*/ 1364778 h 2538970"/>
                <a:gd name="connsiteX189" fmla="*/ 877094 w 2485572"/>
                <a:gd name="connsiteY189" fmla="*/ 1381536 h 2538970"/>
                <a:gd name="connsiteX190" fmla="*/ 868857 w 2485572"/>
                <a:gd name="connsiteY190" fmla="*/ 1390057 h 2538970"/>
                <a:gd name="connsiteX191" fmla="*/ 835057 w 2485572"/>
                <a:gd name="connsiteY191" fmla="*/ 1434934 h 2538970"/>
                <a:gd name="connsiteX192" fmla="*/ 832217 w 2485572"/>
                <a:gd name="connsiteY192" fmla="*/ 1440331 h 2538970"/>
                <a:gd name="connsiteX193" fmla="*/ 832217 w 2485572"/>
                <a:gd name="connsiteY193" fmla="*/ 1446012 h 2538970"/>
                <a:gd name="connsiteX194" fmla="*/ 767741 w 2485572"/>
                <a:gd name="connsiteY194" fmla="*/ 1513327 h 2538970"/>
                <a:gd name="connsiteX195" fmla="*/ 711787 w 2485572"/>
                <a:gd name="connsiteY195" fmla="*/ 1535766 h 2538970"/>
                <a:gd name="connsiteX196" fmla="*/ 686508 w 2485572"/>
                <a:gd name="connsiteY196" fmla="*/ 1541447 h 2538970"/>
                <a:gd name="connsiteX197" fmla="*/ 661513 w 2485572"/>
                <a:gd name="connsiteY197" fmla="*/ 1549684 h 2538970"/>
                <a:gd name="connsiteX198" fmla="*/ 658672 w 2485572"/>
                <a:gd name="connsiteY198" fmla="*/ 1552524 h 2538970"/>
                <a:gd name="connsiteX199" fmla="*/ 652992 w 2485572"/>
                <a:gd name="connsiteY199" fmla="*/ 1555364 h 2538970"/>
                <a:gd name="connsiteX200" fmla="*/ 624873 w 2485572"/>
                <a:gd name="connsiteY200" fmla="*/ 1561045 h 2538970"/>
                <a:gd name="connsiteX201" fmla="*/ 619476 w 2485572"/>
                <a:gd name="connsiteY201" fmla="*/ 1558205 h 2538970"/>
                <a:gd name="connsiteX202" fmla="*/ 616636 w 2485572"/>
                <a:gd name="connsiteY202" fmla="*/ 1555364 h 2538970"/>
                <a:gd name="connsiteX203" fmla="*/ 597037 w 2485572"/>
                <a:gd name="connsiteY203" fmla="*/ 1532926 h 2538970"/>
                <a:gd name="connsiteX204" fmla="*/ 594197 w 2485572"/>
                <a:gd name="connsiteY204" fmla="*/ 1521848 h 2538970"/>
                <a:gd name="connsiteX205" fmla="*/ 591357 w 2485572"/>
                <a:gd name="connsiteY205" fmla="*/ 1519008 h 2538970"/>
                <a:gd name="connsiteX206" fmla="*/ 566078 w 2485572"/>
                <a:gd name="connsiteY206" fmla="*/ 1482368 h 2538970"/>
                <a:gd name="connsiteX207" fmla="*/ 560397 w 2485572"/>
                <a:gd name="connsiteY207" fmla="*/ 1471291 h 2538970"/>
                <a:gd name="connsiteX208" fmla="*/ 555000 w 2485572"/>
                <a:gd name="connsiteY208" fmla="*/ 1465610 h 2538970"/>
                <a:gd name="connsiteX209" fmla="*/ 498762 w 2485572"/>
                <a:gd name="connsiteY209" fmla="*/ 1432094 h 2538970"/>
                <a:gd name="connsiteX210" fmla="*/ 490525 w 2485572"/>
                <a:gd name="connsiteY210" fmla="*/ 1429254 h 2538970"/>
                <a:gd name="connsiteX211" fmla="*/ 487685 w 2485572"/>
                <a:gd name="connsiteY211" fmla="*/ 1429254 h 2538970"/>
                <a:gd name="connsiteX212" fmla="*/ 462406 w 2485572"/>
                <a:gd name="connsiteY212" fmla="*/ 1426413 h 2538970"/>
                <a:gd name="connsiteX213" fmla="*/ 400770 w 2485572"/>
                <a:gd name="connsiteY213" fmla="*/ 1426413 h 2538970"/>
                <a:gd name="connsiteX214" fmla="*/ 392250 w 2485572"/>
                <a:gd name="connsiteY214" fmla="*/ 1423573 h 2538970"/>
                <a:gd name="connsiteX215" fmla="*/ 384013 w 2485572"/>
                <a:gd name="connsiteY215" fmla="*/ 1420733 h 2538970"/>
                <a:gd name="connsiteX216" fmla="*/ 375492 w 2485572"/>
                <a:gd name="connsiteY216" fmla="*/ 1420733 h 2538970"/>
                <a:gd name="connsiteX217" fmla="*/ 319537 w 2485572"/>
                <a:gd name="connsiteY217" fmla="*/ 1409655 h 2538970"/>
                <a:gd name="connsiteX218" fmla="*/ 313856 w 2485572"/>
                <a:gd name="connsiteY218" fmla="*/ 1406815 h 2538970"/>
                <a:gd name="connsiteX219" fmla="*/ 308176 w 2485572"/>
                <a:gd name="connsiteY219" fmla="*/ 1406815 h 2538970"/>
                <a:gd name="connsiteX220" fmla="*/ 297098 w 2485572"/>
                <a:gd name="connsiteY220" fmla="*/ 1401134 h 2538970"/>
                <a:gd name="connsiteX221" fmla="*/ 221546 w 2485572"/>
                <a:gd name="connsiteY221" fmla="*/ 1392898 h 2538970"/>
                <a:gd name="connsiteX222" fmla="*/ 213025 w 2485572"/>
                <a:gd name="connsiteY222" fmla="*/ 1392898 h 2538970"/>
                <a:gd name="connsiteX223" fmla="*/ 204504 w 2485572"/>
                <a:gd name="connsiteY223" fmla="*/ 1395738 h 2538970"/>
                <a:gd name="connsiteX224" fmla="*/ 154230 w 2485572"/>
                <a:gd name="connsiteY224" fmla="*/ 1406815 h 2538970"/>
                <a:gd name="connsiteX225" fmla="*/ 148549 w 2485572"/>
                <a:gd name="connsiteY225" fmla="*/ 1403975 h 2538970"/>
                <a:gd name="connsiteX226" fmla="*/ 137472 w 2485572"/>
                <a:gd name="connsiteY226" fmla="*/ 1398294 h 2538970"/>
                <a:gd name="connsiteX227" fmla="*/ 131791 w 2485572"/>
                <a:gd name="connsiteY227" fmla="*/ 1398294 h 2538970"/>
                <a:gd name="connsiteX228" fmla="*/ 67316 w 2485572"/>
                <a:gd name="connsiteY228" fmla="*/ 1418177 h 2538970"/>
                <a:gd name="connsiteX229" fmla="*/ 58795 w 2485572"/>
                <a:gd name="connsiteY229" fmla="*/ 1420733 h 2538970"/>
                <a:gd name="connsiteX230" fmla="*/ 50558 w 2485572"/>
                <a:gd name="connsiteY230" fmla="*/ 1423573 h 2538970"/>
                <a:gd name="connsiteX231" fmla="*/ 42037 w 2485572"/>
                <a:gd name="connsiteY231" fmla="*/ 1423573 h 2538970"/>
                <a:gd name="connsiteX232" fmla="*/ 5681 w 2485572"/>
                <a:gd name="connsiteY232" fmla="*/ 1432094 h 2538970"/>
                <a:gd name="connsiteX233" fmla="*/ 2840 w 2485572"/>
                <a:gd name="connsiteY233" fmla="*/ 1403975 h 2538970"/>
                <a:gd name="connsiteX234" fmla="*/ 0 w 2485572"/>
                <a:gd name="connsiteY234" fmla="*/ 1395738 h 2538970"/>
                <a:gd name="connsiteX235" fmla="*/ 5681 w 2485572"/>
                <a:gd name="connsiteY235" fmla="*/ 1373299 h 2538970"/>
                <a:gd name="connsiteX236" fmla="*/ 5681 w 2485572"/>
                <a:gd name="connsiteY236" fmla="*/ 1361938 h 2538970"/>
                <a:gd name="connsiteX237" fmla="*/ 11361 w 2485572"/>
                <a:gd name="connsiteY237" fmla="*/ 1345180 h 2538970"/>
                <a:gd name="connsiteX238" fmla="*/ 42037 w 2485572"/>
                <a:gd name="connsiteY238" fmla="*/ 1305983 h 2538970"/>
                <a:gd name="connsiteX239" fmla="*/ 47718 w 2485572"/>
                <a:gd name="connsiteY239" fmla="*/ 1294622 h 2538970"/>
                <a:gd name="connsiteX240" fmla="*/ 39197 w 2485572"/>
                <a:gd name="connsiteY240" fmla="*/ 1275024 h 2538970"/>
                <a:gd name="connsiteX241" fmla="*/ 33516 w 2485572"/>
                <a:gd name="connsiteY241" fmla="*/ 1269627 h 2538970"/>
                <a:gd name="connsiteX242" fmla="*/ 33516 w 2485572"/>
                <a:gd name="connsiteY242" fmla="*/ 1244348 h 2538970"/>
                <a:gd name="connsiteX243" fmla="*/ 64475 w 2485572"/>
                <a:gd name="connsiteY243" fmla="*/ 1213389 h 2538970"/>
                <a:gd name="connsiteX244" fmla="*/ 81233 w 2485572"/>
                <a:gd name="connsiteY244" fmla="*/ 1199471 h 2538970"/>
                <a:gd name="connsiteX245" fmla="*/ 86914 w 2485572"/>
                <a:gd name="connsiteY245" fmla="*/ 1190950 h 2538970"/>
                <a:gd name="connsiteX246" fmla="*/ 97991 w 2485572"/>
                <a:gd name="connsiteY246" fmla="*/ 1160275 h 2538970"/>
                <a:gd name="connsiteX247" fmla="*/ 95435 w 2485572"/>
                <a:gd name="connsiteY247" fmla="*/ 1151753 h 2538970"/>
                <a:gd name="connsiteX248" fmla="*/ 95435 w 2485572"/>
                <a:gd name="connsiteY248" fmla="*/ 1121078 h 2538970"/>
                <a:gd name="connsiteX249" fmla="*/ 100832 w 2485572"/>
                <a:gd name="connsiteY249" fmla="*/ 1112557 h 2538970"/>
                <a:gd name="connsiteX250" fmla="*/ 103672 w 2485572"/>
                <a:gd name="connsiteY250" fmla="*/ 1106876 h 2538970"/>
                <a:gd name="connsiteX251" fmla="*/ 154230 w 2485572"/>
                <a:gd name="connsiteY251" fmla="*/ 1070520 h 2538970"/>
                <a:gd name="connsiteX252" fmla="*/ 176668 w 2485572"/>
                <a:gd name="connsiteY252" fmla="*/ 1045241 h 2538970"/>
                <a:gd name="connsiteX253" fmla="*/ 176668 w 2485572"/>
                <a:gd name="connsiteY253" fmla="*/ 1037004 h 2538970"/>
                <a:gd name="connsiteX254" fmla="*/ 173828 w 2485572"/>
                <a:gd name="connsiteY254" fmla="*/ 1028483 h 2538970"/>
                <a:gd name="connsiteX255" fmla="*/ 157070 w 2485572"/>
                <a:gd name="connsiteY255" fmla="*/ 1008885 h 2538970"/>
                <a:gd name="connsiteX256" fmla="*/ 154230 w 2485572"/>
                <a:gd name="connsiteY256" fmla="*/ 1000648 h 2538970"/>
                <a:gd name="connsiteX257" fmla="*/ 157070 w 2485572"/>
                <a:gd name="connsiteY257" fmla="*/ 964008 h 2538970"/>
                <a:gd name="connsiteX258" fmla="*/ 154230 w 2485572"/>
                <a:gd name="connsiteY258" fmla="*/ 955771 h 2538970"/>
                <a:gd name="connsiteX259" fmla="*/ 126111 w 2485572"/>
                <a:gd name="connsiteY259" fmla="*/ 930492 h 2538970"/>
                <a:gd name="connsiteX260" fmla="*/ 112193 w 2485572"/>
                <a:gd name="connsiteY260" fmla="*/ 927652 h 2538970"/>
                <a:gd name="connsiteX261" fmla="*/ 109353 w 2485572"/>
                <a:gd name="connsiteY261" fmla="*/ 921971 h 2538970"/>
                <a:gd name="connsiteX262" fmla="*/ 109353 w 2485572"/>
                <a:gd name="connsiteY262" fmla="*/ 908053 h 2538970"/>
                <a:gd name="connsiteX263" fmla="*/ 117590 w 2485572"/>
                <a:gd name="connsiteY263" fmla="*/ 891295 h 2538970"/>
                <a:gd name="connsiteX264" fmla="*/ 123270 w 2485572"/>
                <a:gd name="connsiteY264" fmla="*/ 885615 h 2538970"/>
                <a:gd name="connsiteX265" fmla="*/ 148549 w 2485572"/>
                <a:gd name="connsiteY265" fmla="*/ 866016 h 2538970"/>
                <a:gd name="connsiteX266" fmla="*/ 128951 w 2485572"/>
                <a:gd name="connsiteY266" fmla="*/ 840738 h 2538970"/>
                <a:gd name="connsiteX267" fmla="*/ 126111 w 2485572"/>
                <a:gd name="connsiteY267" fmla="*/ 821139 h 2538970"/>
                <a:gd name="connsiteX268" fmla="*/ 140028 w 2485572"/>
                <a:gd name="connsiteY268" fmla="*/ 812618 h 2538970"/>
                <a:gd name="connsiteX269" fmla="*/ 142869 w 2485572"/>
                <a:gd name="connsiteY269" fmla="*/ 790464 h 2538970"/>
                <a:gd name="connsiteX270" fmla="*/ 154230 w 2485572"/>
                <a:gd name="connsiteY270" fmla="*/ 773422 h 2538970"/>
                <a:gd name="connsiteX271" fmla="*/ 157070 w 2485572"/>
                <a:gd name="connsiteY271" fmla="*/ 762344 h 2538970"/>
                <a:gd name="connsiteX272" fmla="*/ 157070 w 2485572"/>
                <a:gd name="connsiteY272" fmla="*/ 753824 h 2538970"/>
                <a:gd name="connsiteX273" fmla="*/ 145709 w 2485572"/>
                <a:gd name="connsiteY273" fmla="*/ 731385 h 2538970"/>
                <a:gd name="connsiteX274" fmla="*/ 145709 w 2485572"/>
                <a:gd name="connsiteY274" fmla="*/ 723148 h 2538970"/>
                <a:gd name="connsiteX275" fmla="*/ 159627 w 2485572"/>
                <a:gd name="connsiteY275" fmla="*/ 714627 h 2538970"/>
                <a:gd name="connsiteX276" fmla="*/ 204504 w 2485572"/>
                <a:gd name="connsiteY276" fmla="*/ 708946 h 2538970"/>
                <a:gd name="connsiteX277" fmla="*/ 232623 w 2485572"/>
                <a:gd name="connsiteY277" fmla="*/ 678271 h 2538970"/>
                <a:gd name="connsiteX278" fmla="*/ 232623 w 2485572"/>
                <a:gd name="connsiteY278" fmla="*/ 666909 h 2538970"/>
                <a:gd name="connsiteX279" fmla="*/ 215865 w 2485572"/>
                <a:gd name="connsiteY279" fmla="*/ 644755 h 2538970"/>
                <a:gd name="connsiteX280" fmla="*/ 218705 w 2485572"/>
                <a:gd name="connsiteY280" fmla="*/ 613795 h 2538970"/>
                <a:gd name="connsiteX281" fmla="*/ 241144 w 2485572"/>
                <a:gd name="connsiteY281" fmla="*/ 582836 h 2538970"/>
                <a:gd name="connsiteX282" fmla="*/ 252221 w 2485572"/>
                <a:gd name="connsiteY282" fmla="*/ 571758 h 2538970"/>
                <a:gd name="connsiteX283" fmla="*/ 285737 w 2485572"/>
                <a:gd name="connsiteY283" fmla="*/ 524041 h 2538970"/>
                <a:gd name="connsiteX284" fmla="*/ 291418 w 2485572"/>
                <a:gd name="connsiteY284" fmla="*/ 518644 h 2538970"/>
                <a:gd name="connsiteX285" fmla="*/ 322377 w 2485572"/>
                <a:gd name="connsiteY285" fmla="*/ 518644 h 2538970"/>
                <a:gd name="connsiteX286" fmla="*/ 333455 w 2485572"/>
                <a:gd name="connsiteY286" fmla="*/ 510123 h 2538970"/>
                <a:gd name="connsiteX287" fmla="*/ 341976 w 2485572"/>
                <a:gd name="connsiteY287" fmla="*/ 482004 h 2538970"/>
                <a:gd name="connsiteX288" fmla="*/ 347372 w 2485572"/>
                <a:gd name="connsiteY288" fmla="*/ 476607 h 2538970"/>
                <a:gd name="connsiteX289" fmla="*/ 386853 w 2485572"/>
                <a:gd name="connsiteY289" fmla="*/ 459565 h 2538970"/>
                <a:gd name="connsiteX290" fmla="*/ 389409 w 2485572"/>
                <a:gd name="connsiteY290" fmla="*/ 454169 h 2538970"/>
                <a:gd name="connsiteX291" fmla="*/ 400770 w 2485572"/>
                <a:gd name="connsiteY291" fmla="*/ 434570 h 2538970"/>
                <a:gd name="connsiteX292" fmla="*/ 414688 w 2485572"/>
                <a:gd name="connsiteY292" fmla="*/ 392534 h 2538970"/>
                <a:gd name="connsiteX293" fmla="*/ 428890 w 2485572"/>
                <a:gd name="connsiteY293" fmla="*/ 341976 h 2538970"/>
                <a:gd name="connsiteX294" fmla="*/ 434286 w 2485572"/>
                <a:gd name="connsiteY294" fmla="*/ 255062 h 2538970"/>
                <a:gd name="connsiteX295" fmla="*/ 437127 w 2485572"/>
                <a:gd name="connsiteY295" fmla="*/ 252221 h 2538970"/>
                <a:gd name="connsiteX296" fmla="*/ 448488 w 2485572"/>
                <a:gd name="connsiteY296" fmla="*/ 235463 h 2538970"/>
                <a:gd name="connsiteX297" fmla="*/ 468086 w 2485572"/>
                <a:gd name="connsiteY297" fmla="*/ 221546 h 2538970"/>
                <a:gd name="connsiteX298" fmla="*/ 501602 w 2485572"/>
                <a:gd name="connsiteY298" fmla="*/ 215865 h 2538970"/>
                <a:gd name="connsiteX299" fmla="*/ 512964 w 2485572"/>
                <a:gd name="connsiteY299" fmla="*/ 213025 h 2538970"/>
                <a:gd name="connsiteX300" fmla="*/ 555000 w 2485572"/>
                <a:gd name="connsiteY300" fmla="*/ 187746 h 2538970"/>
                <a:gd name="connsiteX301" fmla="*/ 557557 w 2485572"/>
                <a:gd name="connsiteY301" fmla="*/ 182349 h 2538970"/>
                <a:gd name="connsiteX302" fmla="*/ 602434 w 2485572"/>
                <a:gd name="connsiteY302" fmla="*/ 131791 h 2538970"/>
                <a:gd name="connsiteX303" fmla="*/ 605274 w 2485572"/>
                <a:gd name="connsiteY303" fmla="*/ 123270 h 2538970"/>
                <a:gd name="connsiteX304" fmla="*/ 594197 w 2485572"/>
                <a:gd name="connsiteY304" fmla="*/ 70156 h 2538970"/>
                <a:gd name="connsiteX305" fmla="*/ 650151 w 2485572"/>
                <a:gd name="connsiteY305" fmla="*/ 92595 h 2538970"/>
                <a:gd name="connsiteX306" fmla="*/ 664069 w 2485572"/>
                <a:gd name="connsiteY306" fmla="*/ 92595 h 2538970"/>
                <a:gd name="connsiteX307" fmla="*/ 689348 w 2485572"/>
                <a:gd name="connsiteY307" fmla="*/ 98275 h 2538970"/>
                <a:gd name="connsiteX308" fmla="*/ 723148 w 2485572"/>
                <a:gd name="connsiteY308" fmla="*/ 89754 h 2538970"/>
                <a:gd name="connsiteX309" fmla="*/ 725704 w 2485572"/>
                <a:gd name="connsiteY309" fmla="*/ 92595 h 2538970"/>
                <a:gd name="connsiteX310" fmla="*/ 731385 w 2485572"/>
                <a:gd name="connsiteY310" fmla="*/ 92595 h 2538970"/>
                <a:gd name="connsiteX311" fmla="*/ 737065 w 2485572"/>
                <a:gd name="connsiteY311" fmla="*/ 95435 h 2538970"/>
                <a:gd name="connsiteX312" fmla="*/ 742746 w 2485572"/>
                <a:gd name="connsiteY312" fmla="*/ 95435 h 2538970"/>
                <a:gd name="connsiteX313" fmla="*/ 779102 w 2485572"/>
                <a:gd name="connsiteY313" fmla="*/ 75837 h 2538970"/>
                <a:gd name="connsiteX314" fmla="*/ 818299 w 2485572"/>
                <a:gd name="connsiteY314" fmla="*/ 39197 h 2538970"/>
                <a:gd name="connsiteX315" fmla="*/ 823980 w 2485572"/>
                <a:gd name="connsiteY315" fmla="*/ 33800 h 2538970"/>
                <a:gd name="connsiteX316" fmla="*/ 851815 w 2485572"/>
                <a:gd name="connsiteY316" fmla="*/ 19598 h 2538970"/>
                <a:gd name="connsiteX317" fmla="*/ 854655 w 2485572"/>
                <a:gd name="connsiteY317" fmla="*/ 14202 h 2538970"/>
                <a:gd name="connsiteX318" fmla="*/ 888455 w 2485572"/>
                <a:gd name="connsiteY318" fmla="*/ 8521 h 2538970"/>
                <a:gd name="connsiteX319" fmla="*/ 893852 w 2485572"/>
                <a:gd name="connsiteY319" fmla="*/ 11361 h 2538970"/>
                <a:gd name="connsiteX320" fmla="*/ 933332 w 2485572"/>
                <a:gd name="connsiteY320" fmla="*/ 36640 h 2538970"/>
                <a:gd name="connsiteX321" fmla="*/ 938729 w 2485572"/>
                <a:gd name="connsiteY321" fmla="*/ 42037 h 2538970"/>
                <a:gd name="connsiteX322" fmla="*/ 969689 w 2485572"/>
                <a:gd name="connsiteY322" fmla="*/ 61635 h 2538970"/>
                <a:gd name="connsiteX323" fmla="*/ 972529 w 2485572"/>
                <a:gd name="connsiteY323" fmla="*/ 64475 h 2538970"/>
                <a:gd name="connsiteX324" fmla="*/ 977925 w 2485572"/>
                <a:gd name="connsiteY324" fmla="*/ 67316 h 2538970"/>
                <a:gd name="connsiteX325" fmla="*/ 1011725 w 2485572"/>
                <a:gd name="connsiteY325" fmla="*/ 67316 h 2538970"/>
                <a:gd name="connsiteX326" fmla="*/ 1031324 w 2485572"/>
                <a:gd name="connsiteY326" fmla="*/ 64475 h 2538970"/>
                <a:gd name="connsiteX327" fmla="*/ 1042401 w 2485572"/>
                <a:gd name="connsiteY327" fmla="*/ 64475 h 2538970"/>
                <a:gd name="connsiteX328" fmla="*/ 1104036 w 2485572"/>
                <a:gd name="connsiteY328" fmla="*/ 70156 h 2538970"/>
                <a:gd name="connsiteX329" fmla="*/ 1109717 w 2485572"/>
                <a:gd name="connsiteY329" fmla="*/ 75837 h 2538970"/>
                <a:gd name="connsiteX330" fmla="*/ 1118238 w 2485572"/>
                <a:gd name="connsiteY330" fmla="*/ 81233 h 2538970"/>
                <a:gd name="connsiteX331" fmla="*/ 1121078 w 2485572"/>
                <a:gd name="connsiteY331" fmla="*/ 84074 h 2538970"/>
                <a:gd name="connsiteX332" fmla="*/ 1143517 w 2485572"/>
                <a:gd name="connsiteY332" fmla="*/ 95435 h 2538970"/>
                <a:gd name="connsiteX333" fmla="*/ 1151754 w 2485572"/>
                <a:gd name="connsiteY333" fmla="*/ 100832 h 2538970"/>
                <a:gd name="connsiteX334" fmla="*/ 1171352 w 2485572"/>
                <a:gd name="connsiteY334" fmla="*/ 100832 h 2538970"/>
                <a:gd name="connsiteX335" fmla="*/ 1174192 w 2485572"/>
                <a:gd name="connsiteY335" fmla="*/ 98275 h 2538970"/>
                <a:gd name="connsiteX336" fmla="*/ 1188110 w 2485572"/>
                <a:gd name="connsiteY336" fmla="*/ 89754 h 2538970"/>
                <a:gd name="connsiteX337" fmla="*/ 1193791 w 2485572"/>
                <a:gd name="connsiteY337" fmla="*/ 84074 h 2538970"/>
                <a:gd name="connsiteX338" fmla="*/ 1238668 w 2485572"/>
                <a:gd name="connsiteY338" fmla="*/ 75837 h 2538970"/>
                <a:gd name="connsiteX339" fmla="*/ 1244348 w 2485572"/>
                <a:gd name="connsiteY339" fmla="*/ 78677 h 2538970"/>
                <a:gd name="connsiteX340" fmla="*/ 1272184 w 2485572"/>
                <a:gd name="connsiteY340" fmla="*/ 75837 h 2538970"/>
                <a:gd name="connsiteX341" fmla="*/ 1280705 w 2485572"/>
                <a:gd name="connsiteY341" fmla="*/ 72996 h 2538970"/>
                <a:gd name="connsiteX342" fmla="*/ 1286385 w 2485572"/>
                <a:gd name="connsiteY342" fmla="*/ 72996 h 2538970"/>
                <a:gd name="connsiteX343" fmla="*/ 1348020 w 2485572"/>
                <a:gd name="connsiteY343" fmla="*/ 50558 h 2538970"/>
                <a:gd name="connsiteX344" fmla="*/ 1350861 w 2485572"/>
                <a:gd name="connsiteY344" fmla="*/ 50558 h 2538970"/>
                <a:gd name="connsiteX345" fmla="*/ 1392898 w 2485572"/>
                <a:gd name="connsiteY345" fmla="*/ 39197 h 2538970"/>
                <a:gd name="connsiteX346" fmla="*/ 1406815 w 2485572"/>
                <a:gd name="connsiteY346" fmla="*/ 39197 h 2538970"/>
                <a:gd name="connsiteX347" fmla="*/ 1459929 w 2485572"/>
                <a:gd name="connsiteY347" fmla="*/ 36640 h 2538970"/>
                <a:gd name="connsiteX348" fmla="*/ 1468450 w 2485572"/>
                <a:gd name="connsiteY348" fmla="*/ 36640 h 2538970"/>
                <a:gd name="connsiteX349" fmla="*/ 1474131 w 2485572"/>
                <a:gd name="connsiteY349" fmla="*/ 33800 h 2538970"/>
                <a:gd name="connsiteX350" fmla="*/ 1479528 w 2485572"/>
                <a:gd name="connsiteY350" fmla="*/ 30960 h 2538970"/>
                <a:gd name="connsiteX351" fmla="*/ 1485208 w 2485572"/>
                <a:gd name="connsiteY351" fmla="*/ 30960 h 2538970"/>
                <a:gd name="connsiteX352" fmla="*/ 1544003 w 2485572"/>
                <a:gd name="connsiteY352" fmla="*/ 16758 h 2538970"/>
                <a:gd name="connsiteX353" fmla="*/ 1549684 w 2485572"/>
                <a:gd name="connsiteY353" fmla="*/ 14202 h 2538970"/>
                <a:gd name="connsiteX354" fmla="*/ 1555364 w 2485572"/>
                <a:gd name="connsiteY354" fmla="*/ 14202 h 2538970"/>
                <a:gd name="connsiteX355" fmla="*/ 1563601 w 2485572"/>
                <a:gd name="connsiteY355" fmla="*/ 11361 h 2538970"/>
                <a:gd name="connsiteX356" fmla="*/ 1614159 w 2485572"/>
                <a:gd name="connsiteY356" fmla="*/ 22439 h 2538970"/>
                <a:gd name="connsiteX357" fmla="*/ 1619840 w 2485572"/>
                <a:gd name="connsiteY357" fmla="*/ 19598 h 2538970"/>
                <a:gd name="connsiteX358" fmla="*/ 1630917 w 2485572"/>
                <a:gd name="connsiteY358" fmla="*/ 16758 h 2538970"/>
                <a:gd name="connsiteX359" fmla="*/ 1645119 w 2485572"/>
                <a:gd name="connsiteY359" fmla="*/ 8521 h 2538970"/>
                <a:gd name="connsiteX360" fmla="*/ 1653356 w 2485572"/>
                <a:gd name="connsiteY360" fmla="*/ 5681 h 2538970"/>
                <a:gd name="connsiteX361" fmla="*/ 1689712 w 2485572"/>
                <a:gd name="connsiteY361" fmla="*/ 0 h 2538970"/>
                <a:gd name="connsiteX362" fmla="*/ 1698233 w 2485572"/>
                <a:gd name="connsiteY362" fmla="*/ 11361 h 2538970"/>
                <a:gd name="connsiteX363" fmla="*/ 1703914 w 2485572"/>
                <a:gd name="connsiteY363" fmla="*/ 14202 h 2538970"/>
                <a:gd name="connsiteX364" fmla="*/ 1709310 w 2485572"/>
                <a:gd name="connsiteY364" fmla="*/ 16758 h 2538970"/>
                <a:gd name="connsiteX365" fmla="*/ 1717831 w 2485572"/>
                <a:gd name="connsiteY365" fmla="*/ 16758 h 2538970"/>
                <a:gd name="connsiteX366" fmla="*/ 1757028 w 2485572"/>
                <a:gd name="connsiteY366" fmla="*/ 22439 h 2538970"/>
                <a:gd name="connsiteX367" fmla="*/ 1762708 w 2485572"/>
                <a:gd name="connsiteY367" fmla="*/ 25279 h 2538970"/>
                <a:gd name="connsiteX368" fmla="*/ 1768389 w 2485572"/>
                <a:gd name="connsiteY368" fmla="*/ 25279 h 2538970"/>
                <a:gd name="connsiteX369" fmla="*/ 1787987 w 2485572"/>
                <a:gd name="connsiteY369" fmla="*/ 33800 h 2538970"/>
                <a:gd name="connsiteX370" fmla="*/ 1793384 w 2485572"/>
                <a:gd name="connsiteY370" fmla="*/ 33800 h 2538970"/>
                <a:gd name="connsiteX371" fmla="*/ 1801905 w 2485572"/>
                <a:gd name="connsiteY371" fmla="*/ 36640 h 2538970"/>
                <a:gd name="connsiteX372" fmla="*/ 1835421 w 2485572"/>
                <a:gd name="connsiteY372" fmla="*/ 42037 h 2538970"/>
                <a:gd name="connsiteX373" fmla="*/ 1891659 w 2485572"/>
                <a:gd name="connsiteY373" fmla="*/ 61635 h 2538970"/>
                <a:gd name="connsiteX374" fmla="*/ 1897340 w 2485572"/>
                <a:gd name="connsiteY374" fmla="*/ 64475 h 2538970"/>
                <a:gd name="connsiteX375" fmla="*/ 1899896 w 2485572"/>
                <a:gd name="connsiteY375" fmla="*/ 67316 h 2538970"/>
                <a:gd name="connsiteX376" fmla="*/ 1944774 w 2485572"/>
                <a:gd name="connsiteY376" fmla="*/ 123270 h 2538970"/>
                <a:gd name="connsiteX377" fmla="*/ 1947614 w 2485572"/>
                <a:gd name="connsiteY377" fmla="*/ 128951 h 2538970"/>
                <a:gd name="connsiteX378" fmla="*/ 1950454 w 2485572"/>
                <a:gd name="connsiteY378" fmla="*/ 131791 h 2538970"/>
                <a:gd name="connsiteX379" fmla="*/ 1956135 w 2485572"/>
                <a:gd name="connsiteY379" fmla="*/ 140312 h 2538970"/>
                <a:gd name="connsiteX380" fmla="*/ 1958975 w 2485572"/>
                <a:gd name="connsiteY380" fmla="*/ 145709 h 2538970"/>
                <a:gd name="connsiteX381" fmla="*/ 1961532 w 2485572"/>
                <a:gd name="connsiteY381" fmla="*/ 154230 h 2538970"/>
                <a:gd name="connsiteX382" fmla="*/ 1998172 w 2485572"/>
                <a:gd name="connsiteY382" fmla="*/ 204788 h 2538970"/>
                <a:gd name="connsiteX383" fmla="*/ 2003569 w 2485572"/>
                <a:gd name="connsiteY383" fmla="*/ 207344 h 2538970"/>
                <a:gd name="connsiteX384" fmla="*/ 2009249 w 2485572"/>
                <a:gd name="connsiteY384" fmla="*/ 210184 h 2538970"/>
                <a:gd name="connsiteX385" fmla="*/ 2017770 w 2485572"/>
                <a:gd name="connsiteY385" fmla="*/ 210184 h 2538970"/>
                <a:gd name="connsiteX386" fmla="*/ 2026007 w 2485572"/>
                <a:gd name="connsiteY386" fmla="*/ 213025 h 2538970"/>
                <a:gd name="connsiteX387" fmla="*/ 2037368 w 2485572"/>
                <a:gd name="connsiteY387" fmla="*/ 215865 h 2538970"/>
                <a:gd name="connsiteX388" fmla="*/ 2099003 w 2485572"/>
                <a:gd name="connsiteY388" fmla="*/ 221546 h 2538970"/>
                <a:gd name="connsiteX389" fmla="*/ 2104684 w 2485572"/>
                <a:gd name="connsiteY389" fmla="*/ 224386 h 2538970"/>
                <a:gd name="connsiteX390" fmla="*/ 2112921 w 2485572"/>
                <a:gd name="connsiteY390" fmla="*/ 224386 h 2538970"/>
                <a:gd name="connsiteX391" fmla="*/ 2124283 w 2485572"/>
                <a:gd name="connsiteY391" fmla="*/ 229783 h 2538970"/>
                <a:gd name="connsiteX392" fmla="*/ 2177397 w 2485572"/>
                <a:gd name="connsiteY392" fmla="*/ 229783 h 2538970"/>
                <a:gd name="connsiteX393" fmla="*/ 2185918 w 2485572"/>
                <a:gd name="connsiteY393" fmla="*/ 232623 h 2538970"/>
                <a:gd name="connsiteX394" fmla="*/ 2213753 w 2485572"/>
                <a:gd name="connsiteY394" fmla="*/ 226942 h 2538970"/>
                <a:gd name="connsiteX395" fmla="*/ 2219434 w 2485572"/>
                <a:gd name="connsiteY395" fmla="*/ 224386 h 2538970"/>
                <a:gd name="connsiteX396" fmla="*/ 2241872 w 2485572"/>
                <a:gd name="connsiteY396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2070884 w 2485572"/>
                <a:gd name="connsiteY85" fmla="*/ 2376504 h 2538970"/>
                <a:gd name="connsiteX86" fmla="*/ 2068044 w 2485572"/>
                <a:gd name="connsiteY86" fmla="*/ 2370823 h 2538970"/>
                <a:gd name="connsiteX87" fmla="*/ 2051286 w 2485572"/>
                <a:gd name="connsiteY87" fmla="*/ 2354065 h 2538970"/>
                <a:gd name="connsiteX88" fmla="*/ 2048446 w 2485572"/>
                <a:gd name="connsiteY88" fmla="*/ 2348384 h 2538970"/>
                <a:gd name="connsiteX89" fmla="*/ 2043049 w 2485572"/>
                <a:gd name="connsiteY89" fmla="*/ 2325946 h 2538970"/>
                <a:gd name="connsiteX90" fmla="*/ 2014930 w 2485572"/>
                <a:gd name="connsiteY90" fmla="*/ 2300667 h 2538970"/>
                <a:gd name="connsiteX91" fmla="*/ 1986810 w 2485572"/>
                <a:gd name="connsiteY91" fmla="*/ 2300667 h 2538970"/>
                <a:gd name="connsiteX92" fmla="*/ 1956135 w 2485572"/>
                <a:gd name="connsiteY92" fmla="*/ 2303507 h 2538970"/>
                <a:gd name="connsiteX93" fmla="*/ 1950454 w 2485572"/>
                <a:gd name="connsiteY93" fmla="*/ 2300667 h 2538970"/>
                <a:gd name="connsiteX94" fmla="*/ 1928016 w 2485572"/>
                <a:gd name="connsiteY94" fmla="*/ 2278512 h 2538970"/>
                <a:gd name="connsiteX95" fmla="*/ 1925175 w 2485572"/>
                <a:gd name="connsiteY95" fmla="*/ 2272832 h 2538970"/>
                <a:gd name="connsiteX96" fmla="*/ 1885979 w 2485572"/>
                <a:gd name="connsiteY96" fmla="*/ 2261470 h 2538970"/>
                <a:gd name="connsiteX97" fmla="*/ 1872061 w 2485572"/>
                <a:gd name="connsiteY97" fmla="*/ 2222273 h 2538970"/>
                <a:gd name="connsiteX98" fmla="*/ 1869221 w 2485572"/>
                <a:gd name="connsiteY98" fmla="*/ 2194438 h 2538970"/>
                <a:gd name="connsiteX99" fmla="*/ 1869221 w 2485572"/>
                <a:gd name="connsiteY99" fmla="*/ 2185917 h 2538970"/>
                <a:gd name="connsiteX100" fmla="*/ 1863540 w 2485572"/>
                <a:gd name="connsiteY100" fmla="*/ 2163479 h 2538970"/>
                <a:gd name="connsiteX101" fmla="*/ 1860700 w 2485572"/>
                <a:gd name="connsiteY101" fmla="*/ 2154958 h 2538970"/>
                <a:gd name="connsiteX102" fmla="*/ 1855303 w 2485572"/>
                <a:gd name="connsiteY102" fmla="*/ 2152402 h 2538970"/>
                <a:gd name="connsiteX103" fmla="*/ 1813266 w 2485572"/>
                <a:gd name="connsiteY103" fmla="*/ 2166319 h 2538970"/>
                <a:gd name="connsiteX104" fmla="*/ 1810426 w 2485572"/>
                <a:gd name="connsiteY104" fmla="*/ 2177397 h 2538970"/>
                <a:gd name="connsiteX105" fmla="*/ 1818663 w 2485572"/>
                <a:gd name="connsiteY105" fmla="*/ 2194438 h 2538970"/>
                <a:gd name="connsiteX106" fmla="*/ 1818663 w 2485572"/>
                <a:gd name="connsiteY106" fmla="*/ 2211196 h 2538970"/>
                <a:gd name="connsiteX107" fmla="*/ 1813266 w 2485572"/>
                <a:gd name="connsiteY107" fmla="*/ 2214037 h 2538970"/>
                <a:gd name="connsiteX108" fmla="*/ 1776626 w 2485572"/>
                <a:gd name="connsiteY108" fmla="*/ 2208356 h 2538970"/>
                <a:gd name="connsiteX109" fmla="*/ 1771230 w 2485572"/>
                <a:gd name="connsiteY109" fmla="*/ 2205516 h 2538970"/>
                <a:gd name="connsiteX110" fmla="*/ 1762708 w 2485572"/>
                <a:gd name="connsiteY110" fmla="*/ 2202676 h 2538970"/>
                <a:gd name="connsiteX111" fmla="*/ 1748791 w 2485572"/>
                <a:gd name="connsiteY111" fmla="*/ 2202676 h 2538970"/>
                <a:gd name="connsiteX112" fmla="*/ 1740270 w 2485572"/>
                <a:gd name="connsiteY112" fmla="*/ 2194438 h 2538970"/>
                <a:gd name="connsiteX113" fmla="*/ 1731749 w 2485572"/>
                <a:gd name="connsiteY113" fmla="*/ 2188758 h 2538970"/>
                <a:gd name="connsiteX114" fmla="*/ 1723512 w 2485572"/>
                <a:gd name="connsiteY114" fmla="*/ 2174556 h 2538970"/>
                <a:gd name="connsiteX115" fmla="*/ 1703914 w 2485572"/>
                <a:gd name="connsiteY115" fmla="*/ 2169159 h 2538970"/>
                <a:gd name="connsiteX116" fmla="*/ 1698233 w 2485572"/>
                <a:gd name="connsiteY116" fmla="*/ 2166319 h 2538970"/>
                <a:gd name="connsiteX117" fmla="*/ 1692552 w 2485572"/>
                <a:gd name="connsiteY117" fmla="*/ 2163479 h 2538970"/>
                <a:gd name="connsiteX118" fmla="*/ 1656196 w 2485572"/>
                <a:gd name="connsiteY118" fmla="*/ 2160638 h 2538970"/>
                <a:gd name="connsiteX119" fmla="*/ 1647675 w 2485572"/>
                <a:gd name="connsiteY119" fmla="*/ 2163479 h 2538970"/>
                <a:gd name="connsiteX120" fmla="*/ 1605638 w 2485572"/>
                <a:gd name="connsiteY120" fmla="*/ 2169159 h 2538970"/>
                <a:gd name="connsiteX121" fmla="*/ 1600242 w 2485572"/>
                <a:gd name="connsiteY121" fmla="*/ 2169159 h 2538970"/>
                <a:gd name="connsiteX122" fmla="*/ 1566442 w 2485572"/>
                <a:gd name="connsiteY122" fmla="*/ 2146721 h 2538970"/>
                <a:gd name="connsiteX123" fmla="*/ 1563601 w 2485572"/>
                <a:gd name="connsiteY123" fmla="*/ 2143881 h 2538970"/>
                <a:gd name="connsiteX124" fmla="*/ 1561045 w 2485572"/>
                <a:gd name="connsiteY124" fmla="*/ 2141040 h 2538970"/>
                <a:gd name="connsiteX125" fmla="*/ 1541447 w 2485572"/>
                <a:gd name="connsiteY125" fmla="*/ 2112921 h 2538970"/>
                <a:gd name="connsiteX126" fmla="*/ 1535766 w 2485572"/>
                <a:gd name="connsiteY126" fmla="*/ 2107524 h 2538970"/>
                <a:gd name="connsiteX127" fmla="*/ 1501966 w 2485572"/>
                <a:gd name="connsiteY127" fmla="*/ 2090482 h 2538970"/>
                <a:gd name="connsiteX128" fmla="*/ 1496570 w 2485572"/>
                <a:gd name="connsiteY128" fmla="*/ 2087926 h 2538970"/>
                <a:gd name="connsiteX129" fmla="*/ 1493729 w 2485572"/>
                <a:gd name="connsiteY129" fmla="*/ 2085086 h 2538970"/>
                <a:gd name="connsiteX130" fmla="*/ 1488049 w 2485572"/>
                <a:gd name="connsiteY130" fmla="*/ 2082245 h 2538970"/>
                <a:gd name="connsiteX131" fmla="*/ 1426413 w 2485572"/>
                <a:gd name="connsiteY131" fmla="*/ 2059807 h 2538970"/>
                <a:gd name="connsiteX132" fmla="*/ 1364778 w 2485572"/>
                <a:gd name="connsiteY132" fmla="*/ 2056966 h 2538970"/>
                <a:gd name="connsiteX133" fmla="*/ 1336659 w 2485572"/>
                <a:gd name="connsiteY133" fmla="*/ 2048445 h 2538970"/>
                <a:gd name="connsiteX134" fmla="*/ 1311380 w 2485572"/>
                <a:gd name="connsiteY134" fmla="*/ 2034528 h 2538970"/>
                <a:gd name="connsiteX135" fmla="*/ 1305983 w 2485572"/>
                <a:gd name="connsiteY135" fmla="*/ 2031688 h 2538970"/>
                <a:gd name="connsiteX136" fmla="*/ 1303143 w 2485572"/>
                <a:gd name="connsiteY136" fmla="*/ 2026291 h 2538970"/>
                <a:gd name="connsiteX137" fmla="*/ 1300303 w 2485572"/>
                <a:gd name="connsiteY137" fmla="*/ 2023451 h 2538970"/>
                <a:gd name="connsiteX138" fmla="*/ 1266787 w 2485572"/>
                <a:gd name="connsiteY138" fmla="*/ 2006409 h 2538970"/>
                <a:gd name="connsiteX139" fmla="*/ 1255426 w 2485572"/>
                <a:gd name="connsiteY139" fmla="*/ 2006409 h 2538970"/>
                <a:gd name="connsiteX140" fmla="*/ 1238668 w 2485572"/>
                <a:gd name="connsiteY140" fmla="*/ 2001012 h 2538970"/>
                <a:gd name="connsiteX141" fmla="*/ 1232987 w 2485572"/>
                <a:gd name="connsiteY141" fmla="*/ 2001012 h 2538970"/>
                <a:gd name="connsiteX142" fmla="*/ 1216229 w 2485572"/>
                <a:gd name="connsiteY142" fmla="*/ 1995331 h 2538970"/>
                <a:gd name="connsiteX143" fmla="*/ 1213389 w 2485572"/>
                <a:gd name="connsiteY143" fmla="*/ 1992491 h 2538970"/>
                <a:gd name="connsiteX144" fmla="*/ 1185554 w 2485572"/>
                <a:gd name="connsiteY144" fmla="*/ 1984254 h 2538970"/>
                <a:gd name="connsiteX145" fmla="*/ 1179873 w 2485572"/>
                <a:gd name="connsiteY145" fmla="*/ 1984254 h 2538970"/>
                <a:gd name="connsiteX146" fmla="*/ 1157434 w 2485572"/>
                <a:gd name="connsiteY146" fmla="*/ 1981414 h 2538970"/>
                <a:gd name="connsiteX147" fmla="*/ 1109717 w 2485572"/>
                <a:gd name="connsiteY147" fmla="*/ 1947614 h 2538970"/>
                <a:gd name="connsiteX148" fmla="*/ 1098639 w 2485572"/>
                <a:gd name="connsiteY148" fmla="*/ 1944774 h 2538970"/>
                <a:gd name="connsiteX149" fmla="*/ 1067680 w 2485572"/>
                <a:gd name="connsiteY149" fmla="*/ 1919779 h 2538970"/>
                <a:gd name="connsiteX150" fmla="*/ 1056603 w 2485572"/>
                <a:gd name="connsiteY150" fmla="*/ 1888819 h 2538970"/>
                <a:gd name="connsiteX151" fmla="*/ 1053762 w 2485572"/>
                <a:gd name="connsiteY151" fmla="*/ 1880298 h 2538970"/>
                <a:gd name="connsiteX152" fmla="*/ 1022803 w 2485572"/>
                <a:gd name="connsiteY152" fmla="*/ 1860700 h 2538970"/>
                <a:gd name="connsiteX153" fmla="*/ 1019962 w 2485572"/>
                <a:gd name="connsiteY153" fmla="*/ 1858143 h 2538970"/>
                <a:gd name="connsiteX154" fmla="*/ 1006045 w 2485572"/>
                <a:gd name="connsiteY154" fmla="*/ 1824343 h 2538970"/>
                <a:gd name="connsiteX155" fmla="*/ 1006045 w 2485572"/>
                <a:gd name="connsiteY155" fmla="*/ 1813266 h 2538970"/>
                <a:gd name="connsiteX156" fmla="*/ 1011725 w 2485572"/>
                <a:gd name="connsiteY156" fmla="*/ 1793668 h 2538970"/>
                <a:gd name="connsiteX157" fmla="*/ 1019962 w 2485572"/>
                <a:gd name="connsiteY157" fmla="*/ 1768389 h 2538970"/>
                <a:gd name="connsiteX158" fmla="*/ 1025643 w 2485572"/>
                <a:gd name="connsiteY158" fmla="*/ 1737429 h 2538970"/>
                <a:gd name="connsiteX159" fmla="*/ 1025643 w 2485572"/>
                <a:gd name="connsiteY159" fmla="*/ 1723512 h 2538970"/>
                <a:gd name="connsiteX160" fmla="*/ 1019962 w 2485572"/>
                <a:gd name="connsiteY160" fmla="*/ 1720671 h 2538970"/>
                <a:gd name="connsiteX161" fmla="*/ 1014566 w 2485572"/>
                <a:gd name="connsiteY161" fmla="*/ 1712435 h 2538970"/>
                <a:gd name="connsiteX162" fmla="*/ 1011725 w 2485572"/>
                <a:gd name="connsiteY162" fmla="*/ 1709594 h 2538970"/>
                <a:gd name="connsiteX163" fmla="*/ 983606 w 2485572"/>
                <a:gd name="connsiteY163" fmla="*/ 1692552 h 2538970"/>
                <a:gd name="connsiteX164" fmla="*/ 977925 w 2485572"/>
                <a:gd name="connsiteY164" fmla="*/ 1692552 h 2538970"/>
                <a:gd name="connsiteX165" fmla="*/ 950090 w 2485572"/>
                <a:gd name="connsiteY165" fmla="*/ 1653356 h 2538970"/>
                <a:gd name="connsiteX166" fmla="*/ 950090 w 2485572"/>
                <a:gd name="connsiteY166" fmla="*/ 1639438 h 2538970"/>
                <a:gd name="connsiteX167" fmla="*/ 952931 w 2485572"/>
                <a:gd name="connsiteY167" fmla="*/ 1636598 h 2538970"/>
                <a:gd name="connsiteX168" fmla="*/ 975369 w 2485572"/>
                <a:gd name="connsiteY168" fmla="*/ 1597401 h 2538970"/>
                <a:gd name="connsiteX169" fmla="*/ 980766 w 2485572"/>
                <a:gd name="connsiteY169" fmla="*/ 1591721 h 2538970"/>
                <a:gd name="connsiteX170" fmla="*/ 1017406 w 2485572"/>
                <a:gd name="connsiteY170" fmla="*/ 1561045 h 2538970"/>
                <a:gd name="connsiteX171" fmla="*/ 1022803 w 2485572"/>
                <a:gd name="connsiteY171" fmla="*/ 1558205 h 2538970"/>
                <a:gd name="connsiteX172" fmla="*/ 1025643 w 2485572"/>
                <a:gd name="connsiteY172" fmla="*/ 1555364 h 2538970"/>
                <a:gd name="connsiteX173" fmla="*/ 1031324 w 2485572"/>
                <a:gd name="connsiteY173" fmla="*/ 1549684 h 2538970"/>
                <a:gd name="connsiteX174" fmla="*/ 1293866 w 2485572"/>
                <a:gd name="connsiteY174" fmla="*/ 1680648 h 2538970"/>
                <a:gd name="connsiteX175" fmla="*/ 1455791 w 2485572"/>
                <a:gd name="connsiteY175" fmla="*/ 1685410 h 2538970"/>
                <a:gd name="connsiteX176" fmla="*/ 1289417 w 2485572"/>
                <a:gd name="connsiteY176" fmla="*/ 1536685 h 2538970"/>
                <a:gd name="connsiteX177" fmla="*/ 1061999 w 2485572"/>
                <a:gd name="connsiteY177" fmla="*/ 1465610 h 2538970"/>
                <a:gd name="connsiteX178" fmla="*/ 1061999 w 2485572"/>
                <a:gd name="connsiteY178" fmla="*/ 1429254 h 2538970"/>
                <a:gd name="connsiteX179" fmla="*/ 1048082 w 2485572"/>
                <a:gd name="connsiteY179" fmla="*/ 1403975 h 2538970"/>
                <a:gd name="connsiteX180" fmla="*/ 1022803 w 2485572"/>
                <a:gd name="connsiteY180" fmla="*/ 1387217 h 2538970"/>
                <a:gd name="connsiteX181" fmla="*/ 1011725 w 2485572"/>
                <a:gd name="connsiteY181" fmla="*/ 1381536 h 2538970"/>
                <a:gd name="connsiteX182" fmla="*/ 1000364 w 2485572"/>
                <a:gd name="connsiteY182" fmla="*/ 1381536 h 2538970"/>
                <a:gd name="connsiteX183" fmla="*/ 961167 w 2485572"/>
                <a:gd name="connsiteY183" fmla="*/ 1376140 h 2538970"/>
                <a:gd name="connsiteX184" fmla="*/ 924811 w 2485572"/>
                <a:gd name="connsiteY184" fmla="*/ 1367618 h 2538970"/>
                <a:gd name="connsiteX185" fmla="*/ 919131 w 2485572"/>
                <a:gd name="connsiteY185" fmla="*/ 1367618 h 2538970"/>
                <a:gd name="connsiteX186" fmla="*/ 913450 w 2485572"/>
                <a:gd name="connsiteY186" fmla="*/ 1364778 h 2538970"/>
                <a:gd name="connsiteX187" fmla="*/ 908053 w 2485572"/>
                <a:gd name="connsiteY187" fmla="*/ 1364778 h 2538970"/>
                <a:gd name="connsiteX188" fmla="*/ 877094 w 2485572"/>
                <a:gd name="connsiteY188" fmla="*/ 1381536 h 2538970"/>
                <a:gd name="connsiteX189" fmla="*/ 868857 w 2485572"/>
                <a:gd name="connsiteY189" fmla="*/ 1390057 h 2538970"/>
                <a:gd name="connsiteX190" fmla="*/ 835057 w 2485572"/>
                <a:gd name="connsiteY190" fmla="*/ 1434934 h 2538970"/>
                <a:gd name="connsiteX191" fmla="*/ 832217 w 2485572"/>
                <a:gd name="connsiteY191" fmla="*/ 1440331 h 2538970"/>
                <a:gd name="connsiteX192" fmla="*/ 832217 w 2485572"/>
                <a:gd name="connsiteY192" fmla="*/ 1446012 h 2538970"/>
                <a:gd name="connsiteX193" fmla="*/ 767741 w 2485572"/>
                <a:gd name="connsiteY193" fmla="*/ 1513327 h 2538970"/>
                <a:gd name="connsiteX194" fmla="*/ 711787 w 2485572"/>
                <a:gd name="connsiteY194" fmla="*/ 1535766 h 2538970"/>
                <a:gd name="connsiteX195" fmla="*/ 686508 w 2485572"/>
                <a:gd name="connsiteY195" fmla="*/ 1541447 h 2538970"/>
                <a:gd name="connsiteX196" fmla="*/ 661513 w 2485572"/>
                <a:gd name="connsiteY196" fmla="*/ 1549684 h 2538970"/>
                <a:gd name="connsiteX197" fmla="*/ 658672 w 2485572"/>
                <a:gd name="connsiteY197" fmla="*/ 1552524 h 2538970"/>
                <a:gd name="connsiteX198" fmla="*/ 652992 w 2485572"/>
                <a:gd name="connsiteY198" fmla="*/ 1555364 h 2538970"/>
                <a:gd name="connsiteX199" fmla="*/ 624873 w 2485572"/>
                <a:gd name="connsiteY199" fmla="*/ 1561045 h 2538970"/>
                <a:gd name="connsiteX200" fmla="*/ 619476 w 2485572"/>
                <a:gd name="connsiteY200" fmla="*/ 1558205 h 2538970"/>
                <a:gd name="connsiteX201" fmla="*/ 616636 w 2485572"/>
                <a:gd name="connsiteY201" fmla="*/ 1555364 h 2538970"/>
                <a:gd name="connsiteX202" fmla="*/ 597037 w 2485572"/>
                <a:gd name="connsiteY202" fmla="*/ 1532926 h 2538970"/>
                <a:gd name="connsiteX203" fmla="*/ 594197 w 2485572"/>
                <a:gd name="connsiteY203" fmla="*/ 1521848 h 2538970"/>
                <a:gd name="connsiteX204" fmla="*/ 591357 w 2485572"/>
                <a:gd name="connsiteY204" fmla="*/ 1519008 h 2538970"/>
                <a:gd name="connsiteX205" fmla="*/ 566078 w 2485572"/>
                <a:gd name="connsiteY205" fmla="*/ 1482368 h 2538970"/>
                <a:gd name="connsiteX206" fmla="*/ 560397 w 2485572"/>
                <a:gd name="connsiteY206" fmla="*/ 1471291 h 2538970"/>
                <a:gd name="connsiteX207" fmla="*/ 555000 w 2485572"/>
                <a:gd name="connsiteY207" fmla="*/ 1465610 h 2538970"/>
                <a:gd name="connsiteX208" fmla="*/ 498762 w 2485572"/>
                <a:gd name="connsiteY208" fmla="*/ 1432094 h 2538970"/>
                <a:gd name="connsiteX209" fmla="*/ 490525 w 2485572"/>
                <a:gd name="connsiteY209" fmla="*/ 1429254 h 2538970"/>
                <a:gd name="connsiteX210" fmla="*/ 487685 w 2485572"/>
                <a:gd name="connsiteY210" fmla="*/ 1429254 h 2538970"/>
                <a:gd name="connsiteX211" fmla="*/ 462406 w 2485572"/>
                <a:gd name="connsiteY211" fmla="*/ 1426413 h 2538970"/>
                <a:gd name="connsiteX212" fmla="*/ 400770 w 2485572"/>
                <a:gd name="connsiteY212" fmla="*/ 1426413 h 2538970"/>
                <a:gd name="connsiteX213" fmla="*/ 392250 w 2485572"/>
                <a:gd name="connsiteY213" fmla="*/ 1423573 h 2538970"/>
                <a:gd name="connsiteX214" fmla="*/ 384013 w 2485572"/>
                <a:gd name="connsiteY214" fmla="*/ 1420733 h 2538970"/>
                <a:gd name="connsiteX215" fmla="*/ 375492 w 2485572"/>
                <a:gd name="connsiteY215" fmla="*/ 1420733 h 2538970"/>
                <a:gd name="connsiteX216" fmla="*/ 319537 w 2485572"/>
                <a:gd name="connsiteY216" fmla="*/ 1409655 h 2538970"/>
                <a:gd name="connsiteX217" fmla="*/ 313856 w 2485572"/>
                <a:gd name="connsiteY217" fmla="*/ 1406815 h 2538970"/>
                <a:gd name="connsiteX218" fmla="*/ 308176 w 2485572"/>
                <a:gd name="connsiteY218" fmla="*/ 1406815 h 2538970"/>
                <a:gd name="connsiteX219" fmla="*/ 297098 w 2485572"/>
                <a:gd name="connsiteY219" fmla="*/ 1401134 h 2538970"/>
                <a:gd name="connsiteX220" fmla="*/ 221546 w 2485572"/>
                <a:gd name="connsiteY220" fmla="*/ 1392898 h 2538970"/>
                <a:gd name="connsiteX221" fmla="*/ 213025 w 2485572"/>
                <a:gd name="connsiteY221" fmla="*/ 1392898 h 2538970"/>
                <a:gd name="connsiteX222" fmla="*/ 204504 w 2485572"/>
                <a:gd name="connsiteY222" fmla="*/ 1395738 h 2538970"/>
                <a:gd name="connsiteX223" fmla="*/ 154230 w 2485572"/>
                <a:gd name="connsiteY223" fmla="*/ 1406815 h 2538970"/>
                <a:gd name="connsiteX224" fmla="*/ 148549 w 2485572"/>
                <a:gd name="connsiteY224" fmla="*/ 1403975 h 2538970"/>
                <a:gd name="connsiteX225" fmla="*/ 137472 w 2485572"/>
                <a:gd name="connsiteY225" fmla="*/ 1398294 h 2538970"/>
                <a:gd name="connsiteX226" fmla="*/ 131791 w 2485572"/>
                <a:gd name="connsiteY226" fmla="*/ 1398294 h 2538970"/>
                <a:gd name="connsiteX227" fmla="*/ 67316 w 2485572"/>
                <a:gd name="connsiteY227" fmla="*/ 1418177 h 2538970"/>
                <a:gd name="connsiteX228" fmla="*/ 58795 w 2485572"/>
                <a:gd name="connsiteY228" fmla="*/ 1420733 h 2538970"/>
                <a:gd name="connsiteX229" fmla="*/ 50558 w 2485572"/>
                <a:gd name="connsiteY229" fmla="*/ 1423573 h 2538970"/>
                <a:gd name="connsiteX230" fmla="*/ 42037 w 2485572"/>
                <a:gd name="connsiteY230" fmla="*/ 1423573 h 2538970"/>
                <a:gd name="connsiteX231" fmla="*/ 5681 w 2485572"/>
                <a:gd name="connsiteY231" fmla="*/ 1432094 h 2538970"/>
                <a:gd name="connsiteX232" fmla="*/ 2840 w 2485572"/>
                <a:gd name="connsiteY232" fmla="*/ 1403975 h 2538970"/>
                <a:gd name="connsiteX233" fmla="*/ 0 w 2485572"/>
                <a:gd name="connsiteY233" fmla="*/ 1395738 h 2538970"/>
                <a:gd name="connsiteX234" fmla="*/ 5681 w 2485572"/>
                <a:gd name="connsiteY234" fmla="*/ 1373299 h 2538970"/>
                <a:gd name="connsiteX235" fmla="*/ 5681 w 2485572"/>
                <a:gd name="connsiteY235" fmla="*/ 1361938 h 2538970"/>
                <a:gd name="connsiteX236" fmla="*/ 11361 w 2485572"/>
                <a:gd name="connsiteY236" fmla="*/ 1345180 h 2538970"/>
                <a:gd name="connsiteX237" fmla="*/ 42037 w 2485572"/>
                <a:gd name="connsiteY237" fmla="*/ 1305983 h 2538970"/>
                <a:gd name="connsiteX238" fmla="*/ 47718 w 2485572"/>
                <a:gd name="connsiteY238" fmla="*/ 1294622 h 2538970"/>
                <a:gd name="connsiteX239" fmla="*/ 39197 w 2485572"/>
                <a:gd name="connsiteY239" fmla="*/ 1275024 h 2538970"/>
                <a:gd name="connsiteX240" fmla="*/ 33516 w 2485572"/>
                <a:gd name="connsiteY240" fmla="*/ 1269627 h 2538970"/>
                <a:gd name="connsiteX241" fmla="*/ 33516 w 2485572"/>
                <a:gd name="connsiteY241" fmla="*/ 1244348 h 2538970"/>
                <a:gd name="connsiteX242" fmla="*/ 64475 w 2485572"/>
                <a:gd name="connsiteY242" fmla="*/ 1213389 h 2538970"/>
                <a:gd name="connsiteX243" fmla="*/ 81233 w 2485572"/>
                <a:gd name="connsiteY243" fmla="*/ 1199471 h 2538970"/>
                <a:gd name="connsiteX244" fmla="*/ 86914 w 2485572"/>
                <a:gd name="connsiteY244" fmla="*/ 1190950 h 2538970"/>
                <a:gd name="connsiteX245" fmla="*/ 97991 w 2485572"/>
                <a:gd name="connsiteY245" fmla="*/ 1160275 h 2538970"/>
                <a:gd name="connsiteX246" fmla="*/ 95435 w 2485572"/>
                <a:gd name="connsiteY246" fmla="*/ 1151753 h 2538970"/>
                <a:gd name="connsiteX247" fmla="*/ 95435 w 2485572"/>
                <a:gd name="connsiteY247" fmla="*/ 1121078 h 2538970"/>
                <a:gd name="connsiteX248" fmla="*/ 100832 w 2485572"/>
                <a:gd name="connsiteY248" fmla="*/ 1112557 h 2538970"/>
                <a:gd name="connsiteX249" fmla="*/ 103672 w 2485572"/>
                <a:gd name="connsiteY249" fmla="*/ 1106876 h 2538970"/>
                <a:gd name="connsiteX250" fmla="*/ 154230 w 2485572"/>
                <a:gd name="connsiteY250" fmla="*/ 1070520 h 2538970"/>
                <a:gd name="connsiteX251" fmla="*/ 176668 w 2485572"/>
                <a:gd name="connsiteY251" fmla="*/ 1045241 h 2538970"/>
                <a:gd name="connsiteX252" fmla="*/ 176668 w 2485572"/>
                <a:gd name="connsiteY252" fmla="*/ 1037004 h 2538970"/>
                <a:gd name="connsiteX253" fmla="*/ 173828 w 2485572"/>
                <a:gd name="connsiteY253" fmla="*/ 1028483 h 2538970"/>
                <a:gd name="connsiteX254" fmla="*/ 157070 w 2485572"/>
                <a:gd name="connsiteY254" fmla="*/ 1008885 h 2538970"/>
                <a:gd name="connsiteX255" fmla="*/ 154230 w 2485572"/>
                <a:gd name="connsiteY255" fmla="*/ 1000648 h 2538970"/>
                <a:gd name="connsiteX256" fmla="*/ 157070 w 2485572"/>
                <a:gd name="connsiteY256" fmla="*/ 964008 h 2538970"/>
                <a:gd name="connsiteX257" fmla="*/ 154230 w 2485572"/>
                <a:gd name="connsiteY257" fmla="*/ 955771 h 2538970"/>
                <a:gd name="connsiteX258" fmla="*/ 126111 w 2485572"/>
                <a:gd name="connsiteY258" fmla="*/ 930492 h 2538970"/>
                <a:gd name="connsiteX259" fmla="*/ 112193 w 2485572"/>
                <a:gd name="connsiteY259" fmla="*/ 927652 h 2538970"/>
                <a:gd name="connsiteX260" fmla="*/ 109353 w 2485572"/>
                <a:gd name="connsiteY260" fmla="*/ 921971 h 2538970"/>
                <a:gd name="connsiteX261" fmla="*/ 109353 w 2485572"/>
                <a:gd name="connsiteY261" fmla="*/ 908053 h 2538970"/>
                <a:gd name="connsiteX262" fmla="*/ 117590 w 2485572"/>
                <a:gd name="connsiteY262" fmla="*/ 891295 h 2538970"/>
                <a:gd name="connsiteX263" fmla="*/ 123270 w 2485572"/>
                <a:gd name="connsiteY263" fmla="*/ 885615 h 2538970"/>
                <a:gd name="connsiteX264" fmla="*/ 148549 w 2485572"/>
                <a:gd name="connsiteY264" fmla="*/ 866016 h 2538970"/>
                <a:gd name="connsiteX265" fmla="*/ 128951 w 2485572"/>
                <a:gd name="connsiteY265" fmla="*/ 840738 h 2538970"/>
                <a:gd name="connsiteX266" fmla="*/ 126111 w 2485572"/>
                <a:gd name="connsiteY266" fmla="*/ 821139 h 2538970"/>
                <a:gd name="connsiteX267" fmla="*/ 140028 w 2485572"/>
                <a:gd name="connsiteY267" fmla="*/ 812618 h 2538970"/>
                <a:gd name="connsiteX268" fmla="*/ 142869 w 2485572"/>
                <a:gd name="connsiteY268" fmla="*/ 790464 h 2538970"/>
                <a:gd name="connsiteX269" fmla="*/ 154230 w 2485572"/>
                <a:gd name="connsiteY269" fmla="*/ 773422 h 2538970"/>
                <a:gd name="connsiteX270" fmla="*/ 157070 w 2485572"/>
                <a:gd name="connsiteY270" fmla="*/ 762344 h 2538970"/>
                <a:gd name="connsiteX271" fmla="*/ 157070 w 2485572"/>
                <a:gd name="connsiteY271" fmla="*/ 753824 h 2538970"/>
                <a:gd name="connsiteX272" fmla="*/ 145709 w 2485572"/>
                <a:gd name="connsiteY272" fmla="*/ 731385 h 2538970"/>
                <a:gd name="connsiteX273" fmla="*/ 145709 w 2485572"/>
                <a:gd name="connsiteY273" fmla="*/ 723148 h 2538970"/>
                <a:gd name="connsiteX274" fmla="*/ 159627 w 2485572"/>
                <a:gd name="connsiteY274" fmla="*/ 714627 h 2538970"/>
                <a:gd name="connsiteX275" fmla="*/ 204504 w 2485572"/>
                <a:gd name="connsiteY275" fmla="*/ 708946 h 2538970"/>
                <a:gd name="connsiteX276" fmla="*/ 232623 w 2485572"/>
                <a:gd name="connsiteY276" fmla="*/ 678271 h 2538970"/>
                <a:gd name="connsiteX277" fmla="*/ 232623 w 2485572"/>
                <a:gd name="connsiteY277" fmla="*/ 666909 h 2538970"/>
                <a:gd name="connsiteX278" fmla="*/ 215865 w 2485572"/>
                <a:gd name="connsiteY278" fmla="*/ 644755 h 2538970"/>
                <a:gd name="connsiteX279" fmla="*/ 218705 w 2485572"/>
                <a:gd name="connsiteY279" fmla="*/ 613795 h 2538970"/>
                <a:gd name="connsiteX280" fmla="*/ 241144 w 2485572"/>
                <a:gd name="connsiteY280" fmla="*/ 582836 h 2538970"/>
                <a:gd name="connsiteX281" fmla="*/ 252221 w 2485572"/>
                <a:gd name="connsiteY281" fmla="*/ 571758 h 2538970"/>
                <a:gd name="connsiteX282" fmla="*/ 285737 w 2485572"/>
                <a:gd name="connsiteY282" fmla="*/ 524041 h 2538970"/>
                <a:gd name="connsiteX283" fmla="*/ 291418 w 2485572"/>
                <a:gd name="connsiteY283" fmla="*/ 518644 h 2538970"/>
                <a:gd name="connsiteX284" fmla="*/ 322377 w 2485572"/>
                <a:gd name="connsiteY284" fmla="*/ 518644 h 2538970"/>
                <a:gd name="connsiteX285" fmla="*/ 333455 w 2485572"/>
                <a:gd name="connsiteY285" fmla="*/ 510123 h 2538970"/>
                <a:gd name="connsiteX286" fmla="*/ 341976 w 2485572"/>
                <a:gd name="connsiteY286" fmla="*/ 482004 h 2538970"/>
                <a:gd name="connsiteX287" fmla="*/ 347372 w 2485572"/>
                <a:gd name="connsiteY287" fmla="*/ 476607 h 2538970"/>
                <a:gd name="connsiteX288" fmla="*/ 386853 w 2485572"/>
                <a:gd name="connsiteY288" fmla="*/ 459565 h 2538970"/>
                <a:gd name="connsiteX289" fmla="*/ 389409 w 2485572"/>
                <a:gd name="connsiteY289" fmla="*/ 454169 h 2538970"/>
                <a:gd name="connsiteX290" fmla="*/ 400770 w 2485572"/>
                <a:gd name="connsiteY290" fmla="*/ 434570 h 2538970"/>
                <a:gd name="connsiteX291" fmla="*/ 414688 w 2485572"/>
                <a:gd name="connsiteY291" fmla="*/ 392534 h 2538970"/>
                <a:gd name="connsiteX292" fmla="*/ 428890 w 2485572"/>
                <a:gd name="connsiteY292" fmla="*/ 341976 h 2538970"/>
                <a:gd name="connsiteX293" fmla="*/ 434286 w 2485572"/>
                <a:gd name="connsiteY293" fmla="*/ 255062 h 2538970"/>
                <a:gd name="connsiteX294" fmla="*/ 437127 w 2485572"/>
                <a:gd name="connsiteY294" fmla="*/ 252221 h 2538970"/>
                <a:gd name="connsiteX295" fmla="*/ 448488 w 2485572"/>
                <a:gd name="connsiteY295" fmla="*/ 235463 h 2538970"/>
                <a:gd name="connsiteX296" fmla="*/ 468086 w 2485572"/>
                <a:gd name="connsiteY296" fmla="*/ 221546 h 2538970"/>
                <a:gd name="connsiteX297" fmla="*/ 501602 w 2485572"/>
                <a:gd name="connsiteY297" fmla="*/ 215865 h 2538970"/>
                <a:gd name="connsiteX298" fmla="*/ 512964 w 2485572"/>
                <a:gd name="connsiteY298" fmla="*/ 213025 h 2538970"/>
                <a:gd name="connsiteX299" fmla="*/ 555000 w 2485572"/>
                <a:gd name="connsiteY299" fmla="*/ 187746 h 2538970"/>
                <a:gd name="connsiteX300" fmla="*/ 557557 w 2485572"/>
                <a:gd name="connsiteY300" fmla="*/ 182349 h 2538970"/>
                <a:gd name="connsiteX301" fmla="*/ 602434 w 2485572"/>
                <a:gd name="connsiteY301" fmla="*/ 131791 h 2538970"/>
                <a:gd name="connsiteX302" fmla="*/ 605274 w 2485572"/>
                <a:gd name="connsiteY302" fmla="*/ 123270 h 2538970"/>
                <a:gd name="connsiteX303" fmla="*/ 594197 w 2485572"/>
                <a:gd name="connsiteY303" fmla="*/ 70156 h 2538970"/>
                <a:gd name="connsiteX304" fmla="*/ 650151 w 2485572"/>
                <a:gd name="connsiteY304" fmla="*/ 92595 h 2538970"/>
                <a:gd name="connsiteX305" fmla="*/ 664069 w 2485572"/>
                <a:gd name="connsiteY305" fmla="*/ 92595 h 2538970"/>
                <a:gd name="connsiteX306" fmla="*/ 689348 w 2485572"/>
                <a:gd name="connsiteY306" fmla="*/ 98275 h 2538970"/>
                <a:gd name="connsiteX307" fmla="*/ 723148 w 2485572"/>
                <a:gd name="connsiteY307" fmla="*/ 89754 h 2538970"/>
                <a:gd name="connsiteX308" fmla="*/ 725704 w 2485572"/>
                <a:gd name="connsiteY308" fmla="*/ 92595 h 2538970"/>
                <a:gd name="connsiteX309" fmla="*/ 731385 w 2485572"/>
                <a:gd name="connsiteY309" fmla="*/ 92595 h 2538970"/>
                <a:gd name="connsiteX310" fmla="*/ 737065 w 2485572"/>
                <a:gd name="connsiteY310" fmla="*/ 95435 h 2538970"/>
                <a:gd name="connsiteX311" fmla="*/ 742746 w 2485572"/>
                <a:gd name="connsiteY311" fmla="*/ 95435 h 2538970"/>
                <a:gd name="connsiteX312" fmla="*/ 779102 w 2485572"/>
                <a:gd name="connsiteY312" fmla="*/ 75837 h 2538970"/>
                <a:gd name="connsiteX313" fmla="*/ 818299 w 2485572"/>
                <a:gd name="connsiteY313" fmla="*/ 39197 h 2538970"/>
                <a:gd name="connsiteX314" fmla="*/ 823980 w 2485572"/>
                <a:gd name="connsiteY314" fmla="*/ 33800 h 2538970"/>
                <a:gd name="connsiteX315" fmla="*/ 851815 w 2485572"/>
                <a:gd name="connsiteY315" fmla="*/ 19598 h 2538970"/>
                <a:gd name="connsiteX316" fmla="*/ 854655 w 2485572"/>
                <a:gd name="connsiteY316" fmla="*/ 14202 h 2538970"/>
                <a:gd name="connsiteX317" fmla="*/ 888455 w 2485572"/>
                <a:gd name="connsiteY317" fmla="*/ 8521 h 2538970"/>
                <a:gd name="connsiteX318" fmla="*/ 893852 w 2485572"/>
                <a:gd name="connsiteY318" fmla="*/ 11361 h 2538970"/>
                <a:gd name="connsiteX319" fmla="*/ 933332 w 2485572"/>
                <a:gd name="connsiteY319" fmla="*/ 36640 h 2538970"/>
                <a:gd name="connsiteX320" fmla="*/ 938729 w 2485572"/>
                <a:gd name="connsiteY320" fmla="*/ 42037 h 2538970"/>
                <a:gd name="connsiteX321" fmla="*/ 969689 w 2485572"/>
                <a:gd name="connsiteY321" fmla="*/ 61635 h 2538970"/>
                <a:gd name="connsiteX322" fmla="*/ 972529 w 2485572"/>
                <a:gd name="connsiteY322" fmla="*/ 64475 h 2538970"/>
                <a:gd name="connsiteX323" fmla="*/ 977925 w 2485572"/>
                <a:gd name="connsiteY323" fmla="*/ 67316 h 2538970"/>
                <a:gd name="connsiteX324" fmla="*/ 1011725 w 2485572"/>
                <a:gd name="connsiteY324" fmla="*/ 67316 h 2538970"/>
                <a:gd name="connsiteX325" fmla="*/ 1031324 w 2485572"/>
                <a:gd name="connsiteY325" fmla="*/ 64475 h 2538970"/>
                <a:gd name="connsiteX326" fmla="*/ 1042401 w 2485572"/>
                <a:gd name="connsiteY326" fmla="*/ 64475 h 2538970"/>
                <a:gd name="connsiteX327" fmla="*/ 1104036 w 2485572"/>
                <a:gd name="connsiteY327" fmla="*/ 70156 h 2538970"/>
                <a:gd name="connsiteX328" fmla="*/ 1109717 w 2485572"/>
                <a:gd name="connsiteY328" fmla="*/ 75837 h 2538970"/>
                <a:gd name="connsiteX329" fmla="*/ 1118238 w 2485572"/>
                <a:gd name="connsiteY329" fmla="*/ 81233 h 2538970"/>
                <a:gd name="connsiteX330" fmla="*/ 1121078 w 2485572"/>
                <a:gd name="connsiteY330" fmla="*/ 84074 h 2538970"/>
                <a:gd name="connsiteX331" fmla="*/ 1143517 w 2485572"/>
                <a:gd name="connsiteY331" fmla="*/ 95435 h 2538970"/>
                <a:gd name="connsiteX332" fmla="*/ 1151754 w 2485572"/>
                <a:gd name="connsiteY332" fmla="*/ 100832 h 2538970"/>
                <a:gd name="connsiteX333" fmla="*/ 1171352 w 2485572"/>
                <a:gd name="connsiteY333" fmla="*/ 100832 h 2538970"/>
                <a:gd name="connsiteX334" fmla="*/ 1174192 w 2485572"/>
                <a:gd name="connsiteY334" fmla="*/ 98275 h 2538970"/>
                <a:gd name="connsiteX335" fmla="*/ 1188110 w 2485572"/>
                <a:gd name="connsiteY335" fmla="*/ 89754 h 2538970"/>
                <a:gd name="connsiteX336" fmla="*/ 1193791 w 2485572"/>
                <a:gd name="connsiteY336" fmla="*/ 84074 h 2538970"/>
                <a:gd name="connsiteX337" fmla="*/ 1238668 w 2485572"/>
                <a:gd name="connsiteY337" fmla="*/ 75837 h 2538970"/>
                <a:gd name="connsiteX338" fmla="*/ 1244348 w 2485572"/>
                <a:gd name="connsiteY338" fmla="*/ 78677 h 2538970"/>
                <a:gd name="connsiteX339" fmla="*/ 1272184 w 2485572"/>
                <a:gd name="connsiteY339" fmla="*/ 75837 h 2538970"/>
                <a:gd name="connsiteX340" fmla="*/ 1280705 w 2485572"/>
                <a:gd name="connsiteY340" fmla="*/ 72996 h 2538970"/>
                <a:gd name="connsiteX341" fmla="*/ 1286385 w 2485572"/>
                <a:gd name="connsiteY341" fmla="*/ 72996 h 2538970"/>
                <a:gd name="connsiteX342" fmla="*/ 1348020 w 2485572"/>
                <a:gd name="connsiteY342" fmla="*/ 50558 h 2538970"/>
                <a:gd name="connsiteX343" fmla="*/ 1350861 w 2485572"/>
                <a:gd name="connsiteY343" fmla="*/ 50558 h 2538970"/>
                <a:gd name="connsiteX344" fmla="*/ 1392898 w 2485572"/>
                <a:gd name="connsiteY344" fmla="*/ 39197 h 2538970"/>
                <a:gd name="connsiteX345" fmla="*/ 1406815 w 2485572"/>
                <a:gd name="connsiteY345" fmla="*/ 39197 h 2538970"/>
                <a:gd name="connsiteX346" fmla="*/ 1459929 w 2485572"/>
                <a:gd name="connsiteY346" fmla="*/ 36640 h 2538970"/>
                <a:gd name="connsiteX347" fmla="*/ 1468450 w 2485572"/>
                <a:gd name="connsiteY347" fmla="*/ 36640 h 2538970"/>
                <a:gd name="connsiteX348" fmla="*/ 1474131 w 2485572"/>
                <a:gd name="connsiteY348" fmla="*/ 33800 h 2538970"/>
                <a:gd name="connsiteX349" fmla="*/ 1479528 w 2485572"/>
                <a:gd name="connsiteY349" fmla="*/ 30960 h 2538970"/>
                <a:gd name="connsiteX350" fmla="*/ 1485208 w 2485572"/>
                <a:gd name="connsiteY350" fmla="*/ 30960 h 2538970"/>
                <a:gd name="connsiteX351" fmla="*/ 1544003 w 2485572"/>
                <a:gd name="connsiteY351" fmla="*/ 16758 h 2538970"/>
                <a:gd name="connsiteX352" fmla="*/ 1549684 w 2485572"/>
                <a:gd name="connsiteY352" fmla="*/ 14202 h 2538970"/>
                <a:gd name="connsiteX353" fmla="*/ 1555364 w 2485572"/>
                <a:gd name="connsiteY353" fmla="*/ 14202 h 2538970"/>
                <a:gd name="connsiteX354" fmla="*/ 1563601 w 2485572"/>
                <a:gd name="connsiteY354" fmla="*/ 11361 h 2538970"/>
                <a:gd name="connsiteX355" fmla="*/ 1614159 w 2485572"/>
                <a:gd name="connsiteY355" fmla="*/ 22439 h 2538970"/>
                <a:gd name="connsiteX356" fmla="*/ 1619840 w 2485572"/>
                <a:gd name="connsiteY356" fmla="*/ 19598 h 2538970"/>
                <a:gd name="connsiteX357" fmla="*/ 1630917 w 2485572"/>
                <a:gd name="connsiteY357" fmla="*/ 16758 h 2538970"/>
                <a:gd name="connsiteX358" fmla="*/ 1645119 w 2485572"/>
                <a:gd name="connsiteY358" fmla="*/ 8521 h 2538970"/>
                <a:gd name="connsiteX359" fmla="*/ 1653356 w 2485572"/>
                <a:gd name="connsiteY359" fmla="*/ 5681 h 2538970"/>
                <a:gd name="connsiteX360" fmla="*/ 1689712 w 2485572"/>
                <a:gd name="connsiteY360" fmla="*/ 0 h 2538970"/>
                <a:gd name="connsiteX361" fmla="*/ 1698233 w 2485572"/>
                <a:gd name="connsiteY361" fmla="*/ 11361 h 2538970"/>
                <a:gd name="connsiteX362" fmla="*/ 1703914 w 2485572"/>
                <a:gd name="connsiteY362" fmla="*/ 14202 h 2538970"/>
                <a:gd name="connsiteX363" fmla="*/ 1709310 w 2485572"/>
                <a:gd name="connsiteY363" fmla="*/ 16758 h 2538970"/>
                <a:gd name="connsiteX364" fmla="*/ 1717831 w 2485572"/>
                <a:gd name="connsiteY364" fmla="*/ 16758 h 2538970"/>
                <a:gd name="connsiteX365" fmla="*/ 1757028 w 2485572"/>
                <a:gd name="connsiteY365" fmla="*/ 22439 h 2538970"/>
                <a:gd name="connsiteX366" fmla="*/ 1762708 w 2485572"/>
                <a:gd name="connsiteY366" fmla="*/ 25279 h 2538970"/>
                <a:gd name="connsiteX367" fmla="*/ 1768389 w 2485572"/>
                <a:gd name="connsiteY367" fmla="*/ 25279 h 2538970"/>
                <a:gd name="connsiteX368" fmla="*/ 1787987 w 2485572"/>
                <a:gd name="connsiteY368" fmla="*/ 33800 h 2538970"/>
                <a:gd name="connsiteX369" fmla="*/ 1793384 w 2485572"/>
                <a:gd name="connsiteY369" fmla="*/ 33800 h 2538970"/>
                <a:gd name="connsiteX370" fmla="*/ 1801905 w 2485572"/>
                <a:gd name="connsiteY370" fmla="*/ 36640 h 2538970"/>
                <a:gd name="connsiteX371" fmla="*/ 1835421 w 2485572"/>
                <a:gd name="connsiteY371" fmla="*/ 42037 h 2538970"/>
                <a:gd name="connsiteX372" fmla="*/ 1891659 w 2485572"/>
                <a:gd name="connsiteY372" fmla="*/ 61635 h 2538970"/>
                <a:gd name="connsiteX373" fmla="*/ 1897340 w 2485572"/>
                <a:gd name="connsiteY373" fmla="*/ 64475 h 2538970"/>
                <a:gd name="connsiteX374" fmla="*/ 1899896 w 2485572"/>
                <a:gd name="connsiteY374" fmla="*/ 67316 h 2538970"/>
                <a:gd name="connsiteX375" fmla="*/ 1944774 w 2485572"/>
                <a:gd name="connsiteY375" fmla="*/ 123270 h 2538970"/>
                <a:gd name="connsiteX376" fmla="*/ 1947614 w 2485572"/>
                <a:gd name="connsiteY376" fmla="*/ 128951 h 2538970"/>
                <a:gd name="connsiteX377" fmla="*/ 1950454 w 2485572"/>
                <a:gd name="connsiteY377" fmla="*/ 131791 h 2538970"/>
                <a:gd name="connsiteX378" fmla="*/ 1956135 w 2485572"/>
                <a:gd name="connsiteY378" fmla="*/ 140312 h 2538970"/>
                <a:gd name="connsiteX379" fmla="*/ 1958975 w 2485572"/>
                <a:gd name="connsiteY379" fmla="*/ 145709 h 2538970"/>
                <a:gd name="connsiteX380" fmla="*/ 1961532 w 2485572"/>
                <a:gd name="connsiteY380" fmla="*/ 154230 h 2538970"/>
                <a:gd name="connsiteX381" fmla="*/ 1998172 w 2485572"/>
                <a:gd name="connsiteY381" fmla="*/ 204788 h 2538970"/>
                <a:gd name="connsiteX382" fmla="*/ 2003569 w 2485572"/>
                <a:gd name="connsiteY382" fmla="*/ 207344 h 2538970"/>
                <a:gd name="connsiteX383" fmla="*/ 2009249 w 2485572"/>
                <a:gd name="connsiteY383" fmla="*/ 210184 h 2538970"/>
                <a:gd name="connsiteX384" fmla="*/ 2017770 w 2485572"/>
                <a:gd name="connsiteY384" fmla="*/ 210184 h 2538970"/>
                <a:gd name="connsiteX385" fmla="*/ 2026007 w 2485572"/>
                <a:gd name="connsiteY385" fmla="*/ 213025 h 2538970"/>
                <a:gd name="connsiteX386" fmla="*/ 2037368 w 2485572"/>
                <a:gd name="connsiteY386" fmla="*/ 215865 h 2538970"/>
                <a:gd name="connsiteX387" fmla="*/ 2099003 w 2485572"/>
                <a:gd name="connsiteY387" fmla="*/ 221546 h 2538970"/>
                <a:gd name="connsiteX388" fmla="*/ 2104684 w 2485572"/>
                <a:gd name="connsiteY388" fmla="*/ 224386 h 2538970"/>
                <a:gd name="connsiteX389" fmla="*/ 2112921 w 2485572"/>
                <a:gd name="connsiteY389" fmla="*/ 224386 h 2538970"/>
                <a:gd name="connsiteX390" fmla="*/ 2124283 w 2485572"/>
                <a:gd name="connsiteY390" fmla="*/ 229783 h 2538970"/>
                <a:gd name="connsiteX391" fmla="*/ 2177397 w 2485572"/>
                <a:gd name="connsiteY391" fmla="*/ 229783 h 2538970"/>
                <a:gd name="connsiteX392" fmla="*/ 2185918 w 2485572"/>
                <a:gd name="connsiteY392" fmla="*/ 232623 h 2538970"/>
                <a:gd name="connsiteX393" fmla="*/ 2213753 w 2485572"/>
                <a:gd name="connsiteY393" fmla="*/ 226942 h 2538970"/>
                <a:gd name="connsiteX394" fmla="*/ 2219434 w 2485572"/>
                <a:gd name="connsiteY394" fmla="*/ 224386 h 2538970"/>
                <a:gd name="connsiteX395" fmla="*/ 2241872 w 2485572"/>
                <a:gd name="connsiteY395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2068044 w 2485572"/>
                <a:gd name="connsiteY85" fmla="*/ 2370823 h 2538970"/>
                <a:gd name="connsiteX86" fmla="*/ 2051286 w 2485572"/>
                <a:gd name="connsiteY86" fmla="*/ 2354065 h 2538970"/>
                <a:gd name="connsiteX87" fmla="*/ 2048446 w 2485572"/>
                <a:gd name="connsiteY87" fmla="*/ 2348384 h 2538970"/>
                <a:gd name="connsiteX88" fmla="*/ 2043049 w 2485572"/>
                <a:gd name="connsiteY88" fmla="*/ 2325946 h 2538970"/>
                <a:gd name="connsiteX89" fmla="*/ 2014930 w 2485572"/>
                <a:gd name="connsiteY89" fmla="*/ 2300667 h 2538970"/>
                <a:gd name="connsiteX90" fmla="*/ 1986810 w 2485572"/>
                <a:gd name="connsiteY90" fmla="*/ 2300667 h 2538970"/>
                <a:gd name="connsiteX91" fmla="*/ 1956135 w 2485572"/>
                <a:gd name="connsiteY91" fmla="*/ 2303507 h 2538970"/>
                <a:gd name="connsiteX92" fmla="*/ 1950454 w 2485572"/>
                <a:gd name="connsiteY92" fmla="*/ 2300667 h 2538970"/>
                <a:gd name="connsiteX93" fmla="*/ 1928016 w 2485572"/>
                <a:gd name="connsiteY93" fmla="*/ 2278512 h 2538970"/>
                <a:gd name="connsiteX94" fmla="*/ 1925175 w 2485572"/>
                <a:gd name="connsiteY94" fmla="*/ 2272832 h 2538970"/>
                <a:gd name="connsiteX95" fmla="*/ 1885979 w 2485572"/>
                <a:gd name="connsiteY95" fmla="*/ 2261470 h 2538970"/>
                <a:gd name="connsiteX96" fmla="*/ 1872061 w 2485572"/>
                <a:gd name="connsiteY96" fmla="*/ 2222273 h 2538970"/>
                <a:gd name="connsiteX97" fmla="*/ 1869221 w 2485572"/>
                <a:gd name="connsiteY97" fmla="*/ 2194438 h 2538970"/>
                <a:gd name="connsiteX98" fmla="*/ 1869221 w 2485572"/>
                <a:gd name="connsiteY98" fmla="*/ 2185917 h 2538970"/>
                <a:gd name="connsiteX99" fmla="*/ 1863540 w 2485572"/>
                <a:gd name="connsiteY99" fmla="*/ 2163479 h 2538970"/>
                <a:gd name="connsiteX100" fmla="*/ 1860700 w 2485572"/>
                <a:gd name="connsiteY100" fmla="*/ 2154958 h 2538970"/>
                <a:gd name="connsiteX101" fmla="*/ 1855303 w 2485572"/>
                <a:gd name="connsiteY101" fmla="*/ 2152402 h 2538970"/>
                <a:gd name="connsiteX102" fmla="*/ 1813266 w 2485572"/>
                <a:gd name="connsiteY102" fmla="*/ 2166319 h 2538970"/>
                <a:gd name="connsiteX103" fmla="*/ 1810426 w 2485572"/>
                <a:gd name="connsiteY103" fmla="*/ 2177397 h 2538970"/>
                <a:gd name="connsiteX104" fmla="*/ 1818663 w 2485572"/>
                <a:gd name="connsiteY104" fmla="*/ 2194438 h 2538970"/>
                <a:gd name="connsiteX105" fmla="*/ 1818663 w 2485572"/>
                <a:gd name="connsiteY105" fmla="*/ 2211196 h 2538970"/>
                <a:gd name="connsiteX106" fmla="*/ 1813266 w 2485572"/>
                <a:gd name="connsiteY106" fmla="*/ 2214037 h 2538970"/>
                <a:gd name="connsiteX107" fmla="*/ 1776626 w 2485572"/>
                <a:gd name="connsiteY107" fmla="*/ 2208356 h 2538970"/>
                <a:gd name="connsiteX108" fmla="*/ 1771230 w 2485572"/>
                <a:gd name="connsiteY108" fmla="*/ 2205516 h 2538970"/>
                <a:gd name="connsiteX109" fmla="*/ 1762708 w 2485572"/>
                <a:gd name="connsiteY109" fmla="*/ 2202676 h 2538970"/>
                <a:gd name="connsiteX110" fmla="*/ 1748791 w 2485572"/>
                <a:gd name="connsiteY110" fmla="*/ 2202676 h 2538970"/>
                <a:gd name="connsiteX111" fmla="*/ 1740270 w 2485572"/>
                <a:gd name="connsiteY111" fmla="*/ 2194438 h 2538970"/>
                <a:gd name="connsiteX112" fmla="*/ 1731749 w 2485572"/>
                <a:gd name="connsiteY112" fmla="*/ 2188758 h 2538970"/>
                <a:gd name="connsiteX113" fmla="*/ 1723512 w 2485572"/>
                <a:gd name="connsiteY113" fmla="*/ 2174556 h 2538970"/>
                <a:gd name="connsiteX114" fmla="*/ 1703914 w 2485572"/>
                <a:gd name="connsiteY114" fmla="*/ 2169159 h 2538970"/>
                <a:gd name="connsiteX115" fmla="*/ 1698233 w 2485572"/>
                <a:gd name="connsiteY115" fmla="*/ 2166319 h 2538970"/>
                <a:gd name="connsiteX116" fmla="*/ 1692552 w 2485572"/>
                <a:gd name="connsiteY116" fmla="*/ 2163479 h 2538970"/>
                <a:gd name="connsiteX117" fmla="*/ 1656196 w 2485572"/>
                <a:gd name="connsiteY117" fmla="*/ 2160638 h 2538970"/>
                <a:gd name="connsiteX118" fmla="*/ 1647675 w 2485572"/>
                <a:gd name="connsiteY118" fmla="*/ 2163479 h 2538970"/>
                <a:gd name="connsiteX119" fmla="*/ 1605638 w 2485572"/>
                <a:gd name="connsiteY119" fmla="*/ 2169159 h 2538970"/>
                <a:gd name="connsiteX120" fmla="*/ 1600242 w 2485572"/>
                <a:gd name="connsiteY120" fmla="*/ 2169159 h 2538970"/>
                <a:gd name="connsiteX121" fmla="*/ 1566442 w 2485572"/>
                <a:gd name="connsiteY121" fmla="*/ 2146721 h 2538970"/>
                <a:gd name="connsiteX122" fmla="*/ 1563601 w 2485572"/>
                <a:gd name="connsiteY122" fmla="*/ 2143881 h 2538970"/>
                <a:gd name="connsiteX123" fmla="*/ 1561045 w 2485572"/>
                <a:gd name="connsiteY123" fmla="*/ 2141040 h 2538970"/>
                <a:gd name="connsiteX124" fmla="*/ 1541447 w 2485572"/>
                <a:gd name="connsiteY124" fmla="*/ 2112921 h 2538970"/>
                <a:gd name="connsiteX125" fmla="*/ 1535766 w 2485572"/>
                <a:gd name="connsiteY125" fmla="*/ 2107524 h 2538970"/>
                <a:gd name="connsiteX126" fmla="*/ 1501966 w 2485572"/>
                <a:gd name="connsiteY126" fmla="*/ 2090482 h 2538970"/>
                <a:gd name="connsiteX127" fmla="*/ 1496570 w 2485572"/>
                <a:gd name="connsiteY127" fmla="*/ 2087926 h 2538970"/>
                <a:gd name="connsiteX128" fmla="*/ 1493729 w 2485572"/>
                <a:gd name="connsiteY128" fmla="*/ 2085086 h 2538970"/>
                <a:gd name="connsiteX129" fmla="*/ 1488049 w 2485572"/>
                <a:gd name="connsiteY129" fmla="*/ 2082245 h 2538970"/>
                <a:gd name="connsiteX130" fmla="*/ 1426413 w 2485572"/>
                <a:gd name="connsiteY130" fmla="*/ 2059807 h 2538970"/>
                <a:gd name="connsiteX131" fmla="*/ 1364778 w 2485572"/>
                <a:gd name="connsiteY131" fmla="*/ 2056966 h 2538970"/>
                <a:gd name="connsiteX132" fmla="*/ 1336659 w 2485572"/>
                <a:gd name="connsiteY132" fmla="*/ 2048445 h 2538970"/>
                <a:gd name="connsiteX133" fmla="*/ 1311380 w 2485572"/>
                <a:gd name="connsiteY133" fmla="*/ 2034528 h 2538970"/>
                <a:gd name="connsiteX134" fmla="*/ 1305983 w 2485572"/>
                <a:gd name="connsiteY134" fmla="*/ 2031688 h 2538970"/>
                <a:gd name="connsiteX135" fmla="*/ 1303143 w 2485572"/>
                <a:gd name="connsiteY135" fmla="*/ 2026291 h 2538970"/>
                <a:gd name="connsiteX136" fmla="*/ 1300303 w 2485572"/>
                <a:gd name="connsiteY136" fmla="*/ 2023451 h 2538970"/>
                <a:gd name="connsiteX137" fmla="*/ 1266787 w 2485572"/>
                <a:gd name="connsiteY137" fmla="*/ 2006409 h 2538970"/>
                <a:gd name="connsiteX138" fmla="*/ 1255426 w 2485572"/>
                <a:gd name="connsiteY138" fmla="*/ 2006409 h 2538970"/>
                <a:gd name="connsiteX139" fmla="*/ 1238668 w 2485572"/>
                <a:gd name="connsiteY139" fmla="*/ 2001012 h 2538970"/>
                <a:gd name="connsiteX140" fmla="*/ 1232987 w 2485572"/>
                <a:gd name="connsiteY140" fmla="*/ 2001012 h 2538970"/>
                <a:gd name="connsiteX141" fmla="*/ 1216229 w 2485572"/>
                <a:gd name="connsiteY141" fmla="*/ 1995331 h 2538970"/>
                <a:gd name="connsiteX142" fmla="*/ 1213389 w 2485572"/>
                <a:gd name="connsiteY142" fmla="*/ 1992491 h 2538970"/>
                <a:gd name="connsiteX143" fmla="*/ 1185554 w 2485572"/>
                <a:gd name="connsiteY143" fmla="*/ 1984254 h 2538970"/>
                <a:gd name="connsiteX144" fmla="*/ 1179873 w 2485572"/>
                <a:gd name="connsiteY144" fmla="*/ 1984254 h 2538970"/>
                <a:gd name="connsiteX145" fmla="*/ 1157434 w 2485572"/>
                <a:gd name="connsiteY145" fmla="*/ 1981414 h 2538970"/>
                <a:gd name="connsiteX146" fmla="*/ 1109717 w 2485572"/>
                <a:gd name="connsiteY146" fmla="*/ 1947614 h 2538970"/>
                <a:gd name="connsiteX147" fmla="*/ 1098639 w 2485572"/>
                <a:gd name="connsiteY147" fmla="*/ 1944774 h 2538970"/>
                <a:gd name="connsiteX148" fmla="*/ 1067680 w 2485572"/>
                <a:gd name="connsiteY148" fmla="*/ 1919779 h 2538970"/>
                <a:gd name="connsiteX149" fmla="*/ 1056603 w 2485572"/>
                <a:gd name="connsiteY149" fmla="*/ 1888819 h 2538970"/>
                <a:gd name="connsiteX150" fmla="*/ 1053762 w 2485572"/>
                <a:gd name="connsiteY150" fmla="*/ 1880298 h 2538970"/>
                <a:gd name="connsiteX151" fmla="*/ 1022803 w 2485572"/>
                <a:gd name="connsiteY151" fmla="*/ 1860700 h 2538970"/>
                <a:gd name="connsiteX152" fmla="*/ 1019962 w 2485572"/>
                <a:gd name="connsiteY152" fmla="*/ 1858143 h 2538970"/>
                <a:gd name="connsiteX153" fmla="*/ 1006045 w 2485572"/>
                <a:gd name="connsiteY153" fmla="*/ 1824343 h 2538970"/>
                <a:gd name="connsiteX154" fmla="*/ 1006045 w 2485572"/>
                <a:gd name="connsiteY154" fmla="*/ 1813266 h 2538970"/>
                <a:gd name="connsiteX155" fmla="*/ 1011725 w 2485572"/>
                <a:gd name="connsiteY155" fmla="*/ 1793668 h 2538970"/>
                <a:gd name="connsiteX156" fmla="*/ 1019962 w 2485572"/>
                <a:gd name="connsiteY156" fmla="*/ 1768389 h 2538970"/>
                <a:gd name="connsiteX157" fmla="*/ 1025643 w 2485572"/>
                <a:gd name="connsiteY157" fmla="*/ 1737429 h 2538970"/>
                <a:gd name="connsiteX158" fmla="*/ 1025643 w 2485572"/>
                <a:gd name="connsiteY158" fmla="*/ 1723512 h 2538970"/>
                <a:gd name="connsiteX159" fmla="*/ 1019962 w 2485572"/>
                <a:gd name="connsiteY159" fmla="*/ 1720671 h 2538970"/>
                <a:gd name="connsiteX160" fmla="*/ 1014566 w 2485572"/>
                <a:gd name="connsiteY160" fmla="*/ 1712435 h 2538970"/>
                <a:gd name="connsiteX161" fmla="*/ 1011725 w 2485572"/>
                <a:gd name="connsiteY161" fmla="*/ 1709594 h 2538970"/>
                <a:gd name="connsiteX162" fmla="*/ 983606 w 2485572"/>
                <a:gd name="connsiteY162" fmla="*/ 1692552 h 2538970"/>
                <a:gd name="connsiteX163" fmla="*/ 977925 w 2485572"/>
                <a:gd name="connsiteY163" fmla="*/ 1692552 h 2538970"/>
                <a:gd name="connsiteX164" fmla="*/ 950090 w 2485572"/>
                <a:gd name="connsiteY164" fmla="*/ 1653356 h 2538970"/>
                <a:gd name="connsiteX165" fmla="*/ 950090 w 2485572"/>
                <a:gd name="connsiteY165" fmla="*/ 1639438 h 2538970"/>
                <a:gd name="connsiteX166" fmla="*/ 952931 w 2485572"/>
                <a:gd name="connsiteY166" fmla="*/ 1636598 h 2538970"/>
                <a:gd name="connsiteX167" fmla="*/ 975369 w 2485572"/>
                <a:gd name="connsiteY167" fmla="*/ 1597401 h 2538970"/>
                <a:gd name="connsiteX168" fmla="*/ 980766 w 2485572"/>
                <a:gd name="connsiteY168" fmla="*/ 1591721 h 2538970"/>
                <a:gd name="connsiteX169" fmla="*/ 1017406 w 2485572"/>
                <a:gd name="connsiteY169" fmla="*/ 1561045 h 2538970"/>
                <a:gd name="connsiteX170" fmla="*/ 1022803 w 2485572"/>
                <a:gd name="connsiteY170" fmla="*/ 1558205 h 2538970"/>
                <a:gd name="connsiteX171" fmla="*/ 1025643 w 2485572"/>
                <a:gd name="connsiteY171" fmla="*/ 1555364 h 2538970"/>
                <a:gd name="connsiteX172" fmla="*/ 1031324 w 2485572"/>
                <a:gd name="connsiteY172" fmla="*/ 1549684 h 2538970"/>
                <a:gd name="connsiteX173" fmla="*/ 1293866 w 2485572"/>
                <a:gd name="connsiteY173" fmla="*/ 1680648 h 2538970"/>
                <a:gd name="connsiteX174" fmla="*/ 1455791 w 2485572"/>
                <a:gd name="connsiteY174" fmla="*/ 1685410 h 2538970"/>
                <a:gd name="connsiteX175" fmla="*/ 1289417 w 2485572"/>
                <a:gd name="connsiteY175" fmla="*/ 1536685 h 2538970"/>
                <a:gd name="connsiteX176" fmla="*/ 1061999 w 2485572"/>
                <a:gd name="connsiteY176" fmla="*/ 1465610 h 2538970"/>
                <a:gd name="connsiteX177" fmla="*/ 1061999 w 2485572"/>
                <a:gd name="connsiteY177" fmla="*/ 1429254 h 2538970"/>
                <a:gd name="connsiteX178" fmla="*/ 1048082 w 2485572"/>
                <a:gd name="connsiteY178" fmla="*/ 1403975 h 2538970"/>
                <a:gd name="connsiteX179" fmla="*/ 1022803 w 2485572"/>
                <a:gd name="connsiteY179" fmla="*/ 1387217 h 2538970"/>
                <a:gd name="connsiteX180" fmla="*/ 1011725 w 2485572"/>
                <a:gd name="connsiteY180" fmla="*/ 1381536 h 2538970"/>
                <a:gd name="connsiteX181" fmla="*/ 1000364 w 2485572"/>
                <a:gd name="connsiteY181" fmla="*/ 1381536 h 2538970"/>
                <a:gd name="connsiteX182" fmla="*/ 961167 w 2485572"/>
                <a:gd name="connsiteY182" fmla="*/ 1376140 h 2538970"/>
                <a:gd name="connsiteX183" fmla="*/ 924811 w 2485572"/>
                <a:gd name="connsiteY183" fmla="*/ 1367618 h 2538970"/>
                <a:gd name="connsiteX184" fmla="*/ 919131 w 2485572"/>
                <a:gd name="connsiteY184" fmla="*/ 1367618 h 2538970"/>
                <a:gd name="connsiteX185" fmla="*/ 913450 w 2485572"/>
                <a:gd name="connsiteY185" fmla="*/ 1364778 h 2538970"/>
                <a:gd name="connsiteX186" fmla="*/ 908053 w 2485572"/>
                <a:gd name="connsiteY186" fmla="*/ 1364778 h 2538970"/>
                <a:gd name="connsiteX187" fmla="*/ 877094 w 2485572"/>
                <a:gd name="connsiteY187" fmla="*/ 1381536 h 2538970"/>
                <a:gd name="connsiteX188" fmla="*/ 868857 w 2485572"/>
                <a:gd name="connsiteY188" fmla="*/ 1390057 h 2538970"/>
                <a:gd name="connsiteX189" fmla="*/ 835057 w 2485572"/>
                <a:gd name="connsiteY189" fmla="*/ 1434934 h 2538970"/>
                <a:gd name="connsiteX190" fmla="*/ 832217 w 2485572"/>
                <a:gd name="connsiteY190" fmla="*/ 1440331 h 2538970"/>
                <a:gd name="connsiteX191" fmla="*/ 832217 w 2485572"/>
                <a:gd name="connsiteY191" fmla="*/ 1446012 h 2538970"/>
                <a:gd name="connsiteX192" fmla="*/ 767741 w 2485572"/>
                <a:gd name="connsiteY192" fmla="*/ 1513327 h 2538970"/>
                <a:gd name="connsiteX193" fmla="*/ 711787 w 2485572"/>
                <a:gd name="connsiteY193" fmla="*/ 1535766 h 2538970"/>
                <a:gd name="connsiteX194" fmla="*/ 686508 w 2485572"/>
                <a:gd name="connsiteY194" fmla="*/ 1541447 h 2538970"/>
                <a:gd name="connsiteX195" fmla="*/ 661513 w 2485572"/>
                <a:gd name="connsiteY195" fmla="*/ 1549684 h 2538970"/>
                <a:gd name="connsiteX196" fmla="*/ 658672 w 2485572"/>
                <a:gd name="connsiteY196" fmla="*/ 1552524 h 2538970"/>
                <a:gd name="connsiteX197" fmla="*/ 652992 w 2485572"/>
                <a:gd name="connsiteY197" fmla="*/ 1555364 h 2538970"/>
                <a:gd name="connsiteX198" fmla="*/ 624873 w 2485572"/>
                <a:gd name="connsiteY198" fmla="*/ 1561045 h 2538970"/>
                <a:gd name="connsiteX199" fmla="*/ 619476 w 2485572"/>
                <a:gd name="connsiteY199" fmla="*/ 1558205 h 2538970"/>
                <a:gd name="connsiteX200" fmla="*/ 616636 w 2485572"/>
                <a:gd name="connsiteY200" fmla="*/ 1555364 h 2538970"/>
                <a:gd name="connsiteX201" fmla="*/ 597037 w 2485572"/>
                <a:gd name="connsiteY201" fmla="*/ 1532926 h 2538970"/>
                <a:gd name="connsiteX202" fmla="*/ 594197 w 2485572"/>
                <a:gd name="connsiteY202" fmla="*/ 1521848 h 2538970"/>
                <a:gd name="connsiteX203" fmla="*/ 591357 w 2485572"/>
                <a:gd name="connsiteY203" fmla="*/ 1519008 h 2538970"/>
                <a:gd name="connsiteX204" fmla="*/ 566078 w 2485572"/>
                <a:gd name="connsiteY204" fmla="*/ 1482368 h 2538970"/>
                <a:gd name="connsiteX205" fmla="*/ 560397 w 2485572"/>
                <a:gd name="connsiteY205" fmla="*/ 1471291 h 2538970"/>
                <a:gd name="connsiteX206" fmla="*/ 555000 w 2485572"/>
                <a:gd name="connsiteY206" fmla="*/ 1465610 h 2538970"/>
                <a:gd name="connsiteX207" fmla="*/ 498762 w 2485572"/>
                <a:gd name="connsiteY207" fmla="*/ 1432094 h 2538970"/>
                <a:gd name="connsiteX208" fmla="*/ 490525 w 2485572"/>
                <a:gd name="connsiteY208" fmla="*/ 1429254 h 2538970"/>
                <a:gd name="connsiteX209" fmla="*/ 487685 w 2485572"/>
                <a:gd name="connsiteY209" fmla="*/ 1429254 h 2538970"/>
                <a:gd name="connsiteX210" fmla="*/ 462406 w 2485572"/>
                <a:gd name="connsiteY210" fmla="*/ 1426413 h 2538970"/>
                <a:gd name="connsiteX211" fmla="*/ 400770 w 2485572"/>
                <a:gd name="connsiteY211" fmla="*/ 1426413 h 2538970"/>
                <a:gd name="connsiteX212" fmla="*/ 392250 w 2485572"/>
                <a:gd name="connsiteY212" fmla="*/ 1423573 h 2538970"/>
                <a:gd name="connsiteX213" fmla="*/ 384013 w 2485572"/>
                <a:gd name="connsiteY213" fmla="*/ 1420733 h 2538970"/>
                <a:gd name="connsiteX214" fmla="*/ 375492 w 2485572"/>
                <a:gd name="connsiteY214" fmla="*/ 1420733 h 2538970"/>
                <a:gd name="connsiteX215" fmla="*/ 319537 w 2485572"/>
                <a:gd name="connsiteY215" fmla="*/ 1409655 h 2538970"/>
                <a:gd name="connsiteX216" fmla="*/ 313856 w 2485572"/>
                <a:gd name="connsiteY216" fmla="*/ 1406815 h 2538970"/>
                <a:gd name="connsiteX217" fmla="*/ 308176 w 2485572"/>
                <a:gd name="connsiteY217" fmla="*/ 1406815 h 2538970"/>
                <a:gd name="connsiteX218" fmla="*/ 297098 w 2485572"/>
                <a:gd name="connsiteY218" fmla="*/ 1401134 h 2538970"/>
                <a:gd name="connsiteX219" fmla="*/ 221546 w 2485572"/>
                <a:gd name="connsiteY219" fmla="*/ 1392898 h 2538970"/>
                <a:gd name="connsiteX220" fmla="*/ 213025 w 2485572"/>
                <a:gd name="connsiteY220" fmla="*/ 1392898 h 2538970"/>
                <a:gd name="connsiteX221" fmla="*/ 204504 w 2485572"/>
                <a:gd name="connsiteY221" fmla="*/ 1395738 h 2538970"/>
                <a:gd name="connsiteX222" fmla="*/ 154230 w 2485572"/>
                <a:gd name="connsiteY222" fmla="*/ 1406815 h 2538970"/>
                <a:gd name="connsiteX223" fmla="*/ 148549 w 2485572"/>
                <a:gd name="connsiteY223" fmla="*/ 1403975 h 2538970"/>
                <a:gd name="connsiteX224" fmla="*/ 137472 w 2485572"/>
                <a:gd name="connsiteY224" fmla="*/ 1398294 h 2538970"/>
                <a:gd name="connsiteX225" fmla="*/ 131791 w 2485572"/>
                <a:gd name="connsiteY225" fmla="*/ 1398294 h 2538970"/>
                <a:gd name="connsiteX226" fmla="*/ 67316 w 2485572"/>
                <a:gd name="connsiteY226" fmla="*/ 1418177 h 2538970"/>
                <a:gd name="connsiteX227" fmla="*/ 58795 w 2485572"/>
                <a:gd name="connsiteY227" fmla="*/ 1420733 h 2538970"/>
                <a:gd name="connsiteX228" fmla="*/ 50558 w 2485572"/>
                <a:gd name="connsiteY228" fmla="*/ 1423573 h 2538970"/>
                <a:gd name="connsiteX229" fmla="*/ 42037 w 2485572"/>
                <a:gd name="connsiteY229" fmla="*/ 1423573 h 2538970"/>
                <a:gd name="connsiteX230" fmla="*/ 5681 w 2485572"/>
                <a:gd name="connsiteY230" fmla="*/ 1432094 h 2538970"/>
                <a:gd name="connsiteX231" fmla="*/ 2840 w 2485572"/>
                <a:gd name="connsiteY231" fmla="*/ 1403975 h 2538970"/>
                <a:gd name="connsiteX232" fmla="*/ 0 w 2485572"/>
                <a:gd name="connsiteY232" fmla="*/ 1395738 h 2538970"/>
                <a:gd name="connsiteX233" fmla="*/ 5681 w 2485572"/>
                <a:gd name="connsiteY233" fmla="*/ 1373299 h 2538970"/>
                <a:gd name="connsiteX234" fmla="*/ 5681 w 2485572"/>
                <a:gd name="connsiteY234" fmla="*/ 1361938 h 2538970"/>
                <a:gd name="connsiteX235" fmla="*/ 11361 w 2485572"/>
                <a:gd name="connsiteY235" fmla="*/ 1345180 h 2538970"/>
                <a:gd name="connsiteX236" fmla="*/ 42037 w 2485572"/>
                <a:gd name="connsiteY236" fmla="*/ 1305983 h 2538970"/>
                <a:gd name="connsiteX237" fmla="*/ 47718 w 2485572"/>
                <a:gd name="connsiteY237" fmla="*/ 1294622 h 2538970"/>
                <a:gd name="connsiteX238" fmla="*/ 39197 w 2485572"/>
                <a:gd name="connsiteY238" fmla="*/ 1275024 h 2538970"/>
                <a:gd name="connsiteX239" fmla="*/ 33516 w 2485572"/>
                <a:gd name="connsiteY239" fmla="*/ 1269627 h 2538970"/>
                <a:gd name="connsiteX240" fmla="*/ 33516 w 2485572"/>
                <a:gd name="connsiteY240" fmla="*/ 1244348 h 2538970"/>
                <a:gd name="connsiteX241" fmla="*/ 64475 w 2485572"/>
                <a:gd name="connsiteY241" fmla="*/ 1213389 h 2538970"/>
                <a:gd name="connsiteX242" fmla="*/ 81233 w 2485572"/>
                <a:gd name="connsiteY242" fmla="*/ 1199471 h 2538970"/>
                <a:gd name="connsiteX243" fmla="*/ 86914 w 2485572"/>
                <a:gd name="connsiteY243" fmla="*/ 1190950 h 2538970"/>
                <a:gd name="connsiteX244" fmla="*/ 97991 w 2485572"/>
                <a:gd name="connsiteY244" fmla="*/ 1160275 h 2538970"/>
                <a:gd name="connsiteX245" fmla="*/ 95435 w 2485572"/>
                <a:gd name="connsiteY245" fmla="*/ 1151753 h 2538970"/>
                <a:gd name="connsiteX246" fmla="*/ 95435 w 2485572"/>
                <a:gd name="connsiteY246" fmla="*/ 1121078 h 2538970"/>
                <a:gd name="connsiteX247" fmla="*/ 100832 w 2485572"/>
                <a:gd name="connsiteY247" fmla="*/ 1112557 h 2538970"/>
                <a:gd name="connsiteX248" fmla="*/ 103672 w 2485572"/>
                <a:gd name="connsiteY248" fmla="*/ 1106876 h 2538970"/>
                <a:gd name="connsiteX249" fmla="*/ 154230 w 2485572"/>
                <a:gd name="connsiteY249" fmla="*/ 1070520 h 2538970"/>
                <a:gd name="connsiteX250" fmla="*/ 176668 w 2485572"/>
                <a:gd name="connsiteY250" fmla="*/ 1045241 h 2538970"/>
                <a:gd name="connsiteX251" fmla="*/ 176668 w 2485572"/>
                <a:gd name="connsiteY251" fmla="*/ 1037004 h 2538970"/>
                <a:gd name="connsiteX252" fmla="*/ 173828 w 2485572"/>
                <a:gd name="connsiteY252" fmla="*/ 1028483 h 2538970"/>
                <a:gd name="connsiteX253" fmla="*/ 157070 w 2485572"/>
                <a:gd name="connsiteY253" fmla="*/ 1008885 h 2538970"/>
                <a:gd name="connsiteX254" fmla="*/ 154230 w 2485572"/>
                <a:gd name="connsiteY254" fmla="*/ 1000648 h 2538970"/>
                <a:gd name="connsiteX255" fmla="*/ 157070 w 2485572"/>
                <a:gd name="connsiteY255" fmla="*/ 964008 h 2538970"/>
                <a:gd name="connsiteX256" fmla="*/ 154230 w 2485572"/>
                <a:gd name="connsiteY256" fmla="*/ 955771 h 2538970"/>
                <a:gd name="connsiteX257" fmla="*/ 126111 w 2485572"/>
                <a:gd name="connsiteY257" fmla="*/ 930492 h 2538970"/>
                <a:gd name="connsiteX258" fmla="*/ 112193 w 2485572"/>
                <a:gd name="connsiteY258" fmla="*/ 927652 h 2538970"/>
                <a:gd name="connsiteX259" fmla="*/ 109353 w 2485572"/>
                <a:gd name="connsiteY259" fmla="*/ 921971 h 2538970"/>
                <a:gd name="connsiteX260" fmla="*/ 109353 w 2485572"/>
                <a:gd name="connsiteY260" fmla="*/ 908053 h 2538970"/>
                <a:gd name="connsiteX261" fmla="*/ 117590 w 2485572"/>
                <a:gd name="connsiteY261" fmla="*/ 891295 h 2538970"/>
                <a:gd name="connsiteX262" fmla="*/ 123270 w 2485572"/>
                <a:gd name="connsiteY262" fmla="*/ 885615 h 2538970"/>
                <a:gd name="connsiteX263" fmla="*/ 148549 w 2485572"/>
                <a:gd name="connsiteY263" fmla="*/ 866016 h 2538970"/>
                <a:gd name="connsiteX264" fmla="*/ 128951 w 2485572"/>
                <a:gd name="connsiteY264" fmla="*/ 840738 h 2538970"/>
                <a:gd name="connsiteX265" fmla="*/ 126111 w 2485572"/>
                <a:gd name="connsiteY265" fmla="*/ 821139 h 2538970"/>
                <a:gd name="connsiteX266" fmla="*/ 140028 w 2485572"/>
                <a:gd name="connsiteY266" fmla="*/ 812618 h 2538970"/>
                <a:gd name="connsiteX267" fmla="*/ 142869 w 2485572"/>
                <a:gd name="connsiteY267" fmla="*/ 790464 h 2538970"/>
                <a:gd name="connsiteX268" fmla="*/ 154230 w 2485572"/>
                <a:gd name="connsiteY268" fmla="*/ 773422 h 2538970"/>
                <a:gd name="connsiteX269" fmla="*/ 157070 w 2485572"/>
                <a:gd name="connsiteY269" fmla="*/ 762344 h 2538970"/>
                <a:gd name="connsiteX270" fmla="*/ 157070 w 2485572"/>
                <a:gd name="connsiteY270" fmla="*/ 753824 h 2538970"/>
                <a:gd name="connsiteX271" fmla="*/ 145709 w 2485572"/>
                <a:gd name="connsiteY271" fmla="*/ 731385 h 2538970"/>
                <a:gd name="connsiteX272" fmla="*/ 145709 w 2485572"/>
                <a:gd name="connsiteY272" fmla="*/ 723148 h 2538970"/>
                <a:gd name="connsiteX273" fmla="*/ 159627 w 2485572"/>
                <a:gd name="connsiteY273" fmla="*/ 714627 h 2538970"/>
                <a:gd name="connsiteX274" fmla="*/ 204504 w 2485572"/>
                <a:gd name="connsiteY274" fmla="*/ 708946 h 2538970"/>
                <a:gd name="connsiteX275" fmla="*/ 232623 w 2485572"/>
                <a:gd name="connsiteY275" fmla="*/ 678271 h 2538970"/>
                <a:gd name="connsiteX276" fmla="*/ 232623 w 2485572"/>
                <a:gd name="connsiteY276" fmla="*/ 666909 h 2538970"/>
                <a:gd name="connsiteX277" fmla="*/ 215865 w 2485572"/>
                <a:gd name="connsiteY277" fmla="*/ 644755 h 2538970"/>
                <a:gd name="connsiteX278" fmla="*/ 218705 w 2485572"/>
                <a:gd name="connsiteY278" fmla="*/ 613795 h 2538970"/>
                <a:gd name="connsiteX279" fmla="*/ 241144 w 2485572"/>
                <a:gd name="connsiteY279" fmla="*/ 582836 h 2538970"/>
                <a:gd name="connsiteX280" fmla="*/ 252221 w 2485572"/>
                <a:gd name="connsiteY280" fmla="*/ 571758 h 2538970"/>
                <a:gd name="connsiteX281" fmla="*/ 285737 w 2485572"/>
                <a:gd name="connsiteY281" fmla="*/ 524041 h 2538970"/>
                <a:gd name="connsiteX282" fmla="*/ 291418 w 2485572"/>
                <a:gd name="connsiteY282" fmla="*/ 518644 h 2538970"/>
                <a:gd name="connsiteX283" fmla="*/ 322377 w 2485572"/>
                <a:gd name="connsiteY283" fmla="*/ 518644 h 2538970"/>
                <a:gd name="connsiteX284" fmla="*/ 333455 w 2485572"/>
                <a:gd name="connsiteY284" fmla="*/ 510123 h 2538970"/>
                <a:gd name="connsiteX285" fmla="*/ 341976 w 2485572"/>
                <a:gd name="connsiteY285" fmla="*/ 482004 h 2538970"/>
                <a:gd name="connsiteX286" fmla="*/ 347372 w 2485572"/>
                <a:gd name="connsiteY286" fmla="*/ 476607 h 2538970"/>
                <a:gd name="connsiteX287" fmla="*/ 386853 w 2485572"/>
                <a:gd name="connsiteY287" fmla="*/ 459565 h 2538970"/>
                <a:gd name="connsiteX288" fmla="*/ 389409 w 2485572"/>
                <a:gd name="connsiteY288" fmla="*/ 454169 h 2538970"/>
                <a:gd name="connsiteX289" fmla="*/ 400770 w 2485572"/>
                <a:gd name="connsiteY289" fmla="*/ 434570 h 2538970"/>
                <a:gd name="connsiteX290" fmla="*/ 414688 w 2485572"/>
                <a:gd name="connsiteY290" fmla="*/ 392534 h 2538970"/>
                <a:gd name="connsiteX291" fmla="*/ 428890 w 2485572"/>
                <a:gd name="connsiteY291" fmla="*/ 341976 h 2538970"/>
                <a:gd name="connsiteX292" fmla="*/ 434286 w 2485572"/>
                <a:gd name="connsiteY292" fmla="*/ 255062 h 2538970"/>
                <a:gd name="connsiteX293" fmla="*/ 437127 w 2485572"/>
                <a:gd name="connsiteY293" fmla="*/ 252221 h 2538970"/>
                <a:gd name="connsiteX294" fmla="*/ 448488 w 2485572"/>
                <a:gd name="connsiteY294" fmla="*/ 235463 h 2538970"/>
                <a:gd name="connsiteX295" fmla="*/ 468086 w 2485572"/>
                <a:gd name="connsiteY295" fmla="*/ 221546 h 2538970"/>
                <a:gd name="connsiteX296" fmla="*/ 501602 w 2485572"/>
                <a:gd name="connsiteY296" fmla="*/ 215865 h 2538970"/>
                <a:gd name="connsiteX297" fmla="*/ 512964 w 2485572"/>
                <a:gd name="connsiteY297" fmla="*/ 213025 h 2538970"/>
                <a:gd name="connsiteX298" fmla="*/ 555000 w 2485572"/>
                <a:gd name="connsiteY298" fmla="*/ 187746 h 2538970"/>
                <a:gd name="connsiteX299" fmla="*/ 557557 w 2485572"/>
                <a:gd name="connsiteY299" fmla="*/ 182349 h 2538970"/>
                <a:gd name="connsiteX300" fmla="*/ 602434 w 2485572"/>
                <a:gd name="connsiteY300" fmla="*/ 131791 h 2538970"/>
                <a:gd name="connsiteX301" fmla="*/ 605274 w 2485572"/>
                <a:gd name="connsiteY301" fmla="*/ 123270 h 2538970"/>
                <a:gd name="connsiteX302" fmla="*/ 594197 w 2485572"/>
                <a:gd name="connsiteY302" fmla="*/ 70156 h 2538970"/>
                <a:gd name="connsiteX303" fmla="*/ 650151 w 2485572"/>
                <a:gd name="connsiteY303" fmla="*/ 92595 h 2538970"/>
                <a:gd name="connsiteX304" fmla="*/ 664069 w 2485572"/>
                <a:gd name="connsiteY304" fmla="*/ 92595 h 2538970"/>
                <a:gd name="connsiteX305" fmla="*/ 689348 w 2485572"/>
                <a:gd name="connsiteY305" fmla="*/ 98275 h 2538970"/>
                <a:gd name="connsiteX306" fmla="*/ 723148 w 2485572"/>
                <a:gd name="connsiteY306" fmla="*/ 89754 h 2538970"/>
                <a:gd name="connsiteX307" fmla="*/ 725704 w 2485572"/>
                <a:gd name="connsiteY307" fmla="*/ 92595 h 2538970"/>
                <a:gd name="connsiteX308" fmla="*/ 731385 w 2485572"/>
                <a:gd name="connsiteY308" fmla="*/ 92595 h 2538970"/>
                <a:gd name="connsiteX309" fmla="*/ 737065 w 2485572"/>
                <a:gd name="connsiteY309" fmla="*/ 95435 h 2538970"/>
                <a:gd name="connsiteX310" fmla="*/ 742746 w 2485572"/>
                <a:gd name="connsiteY310" fmla="*/ 95435 h 2538970"/>
                <a:gd name="connsiteX311" fmla="*/ 779102 w 2485572"/>
                <a:gd name="connsiteY311" fmla="*/ 75837 h 2538970"/>
                <a:gd name="connsiteX312" fmla="*/ 818299 w 2485572"/>
                <a:gd name="connsiteY312" fmla="*/ 39197 h 2538970"/>
                <a:gd name="connsiteX313" fmla="*/ 823980 w 2485572"/>
                <a:gd name="connsiteY313" fmla="*/ 33800 h 2538970"/>
                <a:gd name="connsiteX314" fmla="*/ 851815 w 2485572"/>
                <a:gd name="connsiteY314" fmla="*/ 19598 h 2538970"/>
                <a:gd name="connsiteX315" fmla="*/ 854655 w 2485572"/>
                <a:gd name="connsiteY315" fmla="*/ 14202 h 2538970"/>
                <a:gd name="connsiteX316" fmla="*/ 888455 w 2485572"/>
                <a:gd name="connsiteY316" fmla="*/ 8521 h 2538970"/>
                <a:gd name="connsiteX317" fmla="*/ 893852 w 2485572"/>
                <a:gd name="connsiteY317" fmla="*/ 11361 h 2538970"/>
                <a:gd name="connsiteX318" fmla="*/ 933332 w 2485572"/>
                <a:gd name="connsiteY318" fmla="*/ 36640 h 2538970"/>
                <a:gd name="connsiteX319" fmla="*/ 938729 w 2485572"/>
                <a:gd name="connsiteY319" fmla="*/ 42037 h 2538970"/>
                <a:gd name="connsiteX320" fmla="*/ 969689 w 2485572"/>
                <a:gd name="connsiteY320" fmla="*/ 61635 h 2538970"/>
                <a:gd name="connsiteX321" fmla="*/ 972529 w 2485572"/>
                <a:gd name="connsiteY321" fmla="*/ 64475 h 2538970"/>
                <a:gd name="connsiteX322" fmla="*/ 977925 w 2485572"/>
                <a:gd name="connsiteY322" fmla="*/ 67316 h 2538970"/>
                <a:gd name="connsiteX323" fmla="*/ 1011725 w 2485572"/>
                <a:gd name="connsiteY323" fmla="*/ 67316 h 2538970"/>
                <a:gd name="connsiteX324" fmla="*/ 1031324 w 2485572"/>
                <a:gd name="connsiteY324" fmla="*/ 64475 h 2538970"/>
                <a:gd name="connsiteX325" fmla="*/ 1042401 w 2485572"/>
                <a:gd name="connsiteY325" fmla="*/ 64475 h 2538970"/>
                <a:gd name="connsiteX326" fmla="*/ 1104036 w 2485572"/>
                <a:gd name="connsiteY326" fmla="*/ 70156 h 2538970"/>
                <a:gd name="connsiteX327" fmla="*/ 1109717 w 2485572"/>
                <a:gd name="connsiteY327" fmla="*/ 75837 h 2538970"/>
                <a:gd name="connsiteX328" fmla="*/ 1118238 w 2485572"/>
                <a:gd name="connsiteY328" fmla="*/ 81233 h 2538970"/>
                <a:gd name="connsiteX329" fmla="*/ 1121078 w 2485572"/>
                <a:gd name="connsiteY329" fmla="*/ 84074 h 2538970"/>
                <a:gd name="connsiteX330" fmla="*/ 1143517 w 2485572"/>
                <a:gd name="connsiteY330" fmla="*/ 95435 h 2538970"/>
                <a:gd name="connsiteX331" fmla="*/ 1151754 w 2485572"/>
                <a:gd name="connsiteY331" fmla="*/ 100832 h 2538970"/>
                <a:gd name="connsiteX332" fmla="*/ 1171352 w 2485572"/>
                <a:gd name="connsiteY332" fmla="*/ 100832 h 2538970"/>
                <a:gd name="connsiteX333" fmla="*/ 1174192 w 2485572"/>
                <a:gd name="connsiteY333" fmla="*/ 98275 h 2538970"/>
                <a:gd name="connsiteX334" fmla="*/ 1188110 w 2485572"/>
                <a:gd name="connsiteY334" fmla="*/ 89754 h 2538970"/>
                <a:gd name="connsiteX335" fmla="*/ 1193791 w 2485572"/>
                <a:gd name="connsiteY335" fmla="*/ 84074 h 2538970"/>
                <a:gd name="connsiteX336" fmla="*/ 1238668 w 2485572"/>
                <a:gd name="connsiteY336" fmla="*/ 75837 h 2538970"/>
                <a:gd name="connsiteX337" fmla="*/ 1244348 w 2485572"/>
                <a:gd name="connsiteY337" fmla="*/ 78677 h 2538970"/>
                <a:gd name="connsiteX338" fmla="*/ 1272184 w 2485572"/>
                <a:gd name="connsiteY338" fmla="*/ 75837 h 2538970"/>
                <a:gd name="connsiteX339" fmla="*/ 1280705 w 2485572"/>
                <a:gd name="connsiteY339" fmla="*/ 72996 h 2538970"/>
                <a:gd name="connsiteX340" fmla="*/ 1286385 w 2485572"/>
                <a:gd name="connsiteY340" fmla="*/ 72996 h 2538970"/>
                <a:gd name="connsiteX341" fmla="*/ 1348020 w 2485572"/>
                <a:gd name="connsiteY341" fmla="*/ 50558 h 2538970"/>
                <a:gd name="connsiteX342" fmla="*/ 1350861 w 2485572"/>
                <a:gd name="connsiteY342" fmla="*/ 50558 h 2538970"/>
                <a:gd name="connsiteX343" fmla="*/ 1392898 w 2485572"/>
                <a:gd name="connsiteY343" fmla="*/ 39197 h 2538970"/>
                <a:gd name="connsiteX344" fmla="*/ 1406815 w 2485572"/>
                <a:gd name="connsiteY344" fmla="*/ 39197 h 2538970"/>
                <a:gd name="connsiteX345" fmla="*/ 1459929 w 2485572"/>
                <a:gd name="connsiteY345" fmla="*/ 36640 h 2538970"/>
                <a:gd name="connsiteX346" fmla="*/ 1468450 w 2485572"/>
                <a:gd name="connsiteY346" fmla="*/ 36640 h 2538970"/>
                <a:gd name="connsiteX347" fmla="*/ 1474131 w 2485572"/>
                <a:gd name="connsiteY347" fmla="*/ 33800 h 2538970"/>
                <a:gd name="connsiteX348" fmla="*/ 1479528 w 2485572"/>
                <a:gd name="connsiteY348" fmla="*/ 30960 h 2538970"/>
                <a:gd name="connsiteX349" fmla="*/ 1485208 w 2485572"/>
                <a:gd name="connsiteY349" fmla="*/ 30960 h 2538970"/>
                <a:gd name="connsiteX350" fmla="*/ 1544003 w 2485572"/>
                <a:gd name="connsiteY350" fmla="*/ 16758 h 2538970"/>
                <a:gd name="connsiteX351" fmla="*/ 1549684 w 2485572"/>
                <a:gd name="connsiteY351" fmla="*/ 14202 h 2538970"/>
                <a:gd name="connsiteX352" fmla="*/ 1555364 w 2485572"/>
                <a:gd name="connsiteY352" fmla="*/ 14202 h 2538970"/>
                <a:gd name="connsiteX353" fmla="*/ 1563601 w 2485572"/>
                <a:gd name="connsiteY353" fmla="*/ 11361 h 2538970"/>
                <a:gd name="connsiteX354" fmla="*/ 1614159 w 2485572"/>
                <a:gd name="connsiteY354" fmla="*/ 22439 h 2538970"/>
                <a:gd name="connsiteX355" fmla="*/ 1619840 w 2485572"/>
                <a:gd name="connsiteY355" fmla="*/ 19598 h 2538970"/>
                <a:gd name="connsiteX356" fmla="*/ 1630917 w 2485572"/>
                <a:gd name="connsiteY356" fmla="*/ 16758 h 2538970"/>
                <a:gd name="connsiteX357" fmla="*/ 1645119 w 2485572"/>
                <a:gd name="connsiteY357" fmla="*/ 8521 h 2538970"/>
                <a:gd name="connsiteX358" fmla="*/ 1653356 w 2485572"/>
                <a:gd name="connsiteY358" fmla="*/ 5681 h 2538970"/>
                <a:gd name="connsiteX359" fmla="*/ 1689712 w 2485572"/>
                <a:gd name="connsiteY359" fmla="*/ 0 h 2538970"/>
                <a:gd name="connsiteX360" fmla="*/ 1698233 w 2485572"/>
                <a:gd name="connsiteY360" fmla="*/ 11361 h 2538970"/>
                <a:gd name="connsiteX361" fmla="*/ 1703914 w 2485572"/>
                <a:gd name="connsiteY361" fmla="*/ 14202 h 2538970"/>
                <a:gd name="connsiteX362" fmla="*/ 1709310 w 2485572"/>
                <a:gd name="connsiteY362" fmla="*/ 16758 h 2538970"/>
                <a:gd name="connsiteX363" fmla="*/ 1717831 w 2485572"/>
                <a:gd name="connsiteY363" fmla="*/ 16758 h 2538970"/>
                <a:gd name="connsiteX364" fmla="*/ 1757028 w 2485572"/>
                <a:gd name="connsiteY364" fmla="*/ 22439 h 2538970"/>
                <a:gd name="connsiteX365" fmla="*/ 1762708 w 2485572"/>
                <a:gd name="connsiteY365" fmla="*/ 25279 h 2538970"/>
                <a:gd name="connsiteX366" fmla="*/ 1768389 w 2485572"/>
                <a:gd name="connsiteY366" fmla="*/ 25279 h 2538970"/>
                <a:gd name="connsiteX367" fmla="*/ 1787987 w 2485572"/>
                <a:gd name="connsiteY367" fmla="*/ 33800 h 2538970"/>
                <a:gd name="connsiteX368" fmla="*/ 1793384 w 2485572"/>
                <a:gd name="connsiteY368" fmla="*/ 33800 h 2538970"/>
                <a:gd name="connsiteX369" fmla="*/ 1801905 w 2485572"/>
                <a:gd name="connsiteY369" fmla="*/ 36640 h 2538970"/>
                <a:gd name="connsiteX370" fmla="*/ 1835421 w 2485572"/>
                <a:gd name="connsiteY370" fmla="*/ 42037 h 2538970"/>
                <a:gd name="connsiteX371" fmla="*/ 1891659 w 2485572"/>
                <a:gd name="connsiteY371" fmla="*/ 61635 h 2538970"/>
                <a:gd name="connsiteX372" fmla="*/ 1897340 w 2485572"/>
                <a:gd name="connsiteY372" fmla="*/ 64475 h 2538970"/>
                <a:gd name="connsiteX373" fmla="*/ 1899896 w 2485572"/>
                <a:gd name="connsiteY373" fmla="*/ 67316 h 2538970"/>
                <a:gd name="connsiteX374" fmla="*/ 1944774 w 2485572"/>
                <a:gd name="connsiteY374" fmla="*/ 123270 h 2538970"/>
                <a:gd name="connsiteX375" fmla="*/ 1947614 w 2485572"/>
                <a:gd name="connsiteY375" fmla="*/ 128951 h 2538970"/>
                <a:gd name="connsiteX376" fmla="*/ 1950454 w 2485572"/>
                <a:gd name="connsiteY376" fmla="*/ 131791 h 2538970"/>
                <a:gd name="connsiteX377" fmla="*/ 1956135 w 2485572"/>
                <a:gd name="connsiteY377" fmla="*/ 140312 h 2538970"/>
                <a:gd name="connsiteX378" fmla="*/ 1958975 w 2485572"/>
                <a:gd name="connsiteY378" fmla="*/ 145709 h 2538970"/>
                <a:gd name="connsiteX379" fmla="*/ 1961532 w 2485572"/>
                <a:gd name="connsiteY379" fmla="*/ 154230 h 2538970"/>
                <a:gd name="connsiteX380" fmla="*/ 1998172 w 2485572"/>
                <a:gd name="connsiteY380" fmla="*/ 204788 h 2538970"/>
                <a:gd name="connsiteX381" fmla="*/ 2003569 w 2485572"/>
                <a:gd name="connsiteY381" fmla="*/ 207344 h 2538970"/>
                <a:gd name="connsiteX382" fmla="*/ 2009249 w 2485572"/>
                <a:gd name="connsiteY382" fmla="*/ 210184 h 2538970"/>
                <a:gd name="connsiteX383" fmla="*/ 2017770 w 2485572"/>
                <a:gd name="connsiteY383" fmla="*/ 210184 h 2538970"/>
                <a:gd name="connsiteX384" fmla="*/ 2026007 w 2485572"/>
                <a:gd name="connsiteY384" fmla="*/ 213025 h 2538970"/>
                <a:gd name="connsiteX385" fmla="*/ 2037368 w 2485572"/>
                <a:gd name="connsiteY385" fmla="*/ 215865 h 2538970"/>
                <a:gd name="connsiteX386" fmla="*/ 2099003 w 2485572"/>
                <a:gd name="connsiteY386" fmla="*/ 221546 h 2538970"/>
                <a:gd name="connsiteX387" fmla="*/ 2104684 w 2485572"/>
                <a:gd name="connsiteY387" fmla="*/ 224386 h 2538970"/>
                <a:gd name="connsiteX388" fmla="*/ 2112921 w 2485572"/>
                <a:gd name="connsiteY388" fmla="*/ 224386 h 2538970"/>
                <a:gd name="connsiteX389" fmla="*/ 2124283 w 2485572"/>
                <a:gd name="connsiteY389" fmla="*/ 229783 h 2538970"/>
                <a:gd name="connsiteX390" fmla="*/ 2177397 w 2485572"/>
                <a:gd name="connsiteY390" fmla="*/ 229783 h 2538970"/>
                <a:gd name="connsiteX391" fmla="*/ 2185918 w 2485572"/>
                <a:gd name="connsiteY391" fmla="*/ 232623 h 2538970"/>
                <a:gd name="connsiteX392" fmla="*/ 2213753 w 2485572"/>
                <a:gd name="connsiteY392" fmla="*/ 226942 h 2538970"/>
                <a:gd name="connsiteX393" fmla="*/ 2219434 w 2485572"/>
                <a:gd name="connsiteY393" fmla="*/ 224386 h 2538970"/>
                <a:gd name="connsiteX394" fmla="*/ 2241872 w 2485572"/>
                <a:gd name="connsiteY394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2051286 w 2485572"/>
                <a:gd name="connsiteY85" fmla="*/ 2354065 h 2538970"/>
                <a:gd name="connsiteX86" fmla="*/ 2048446 w 2485572"/>
                <a:gd name="connsiteY86" fmla="*/ 2348384 h 2538970"/>
                <a:gd name="connsiteX87" fmla="*/ 2043049 w 2485572"/>
                <a:gd name="connsiteY87" fmla="*/ 2325946 h 2538970"/>
                <a:gd name="connsiteX88" fmla="*/ 2014930 w 2485572"/>
                <a:gd name="connsiteY88" fmla="*/ 2300667 h 2538970"/>
                <a:gd name="connsiteX89" fmla="*/ 1986810 w 2485572"/>
                <a:gd name="connsiteY89" fmla="*/ 2300667 h 2538970"/>
                <a:gd name="connsiteX90" fmla="*/ 1956135 w 2485572"/>
                <a:gd name="connsiteY90" fmla="*/ 2303507 h 2538970"/>
                <a:gd name="connsiteX91" fmla="*/ 1950454 w 2485572"/>
                <a:gd name="connsiteY91" fmla="*/ 2300667 h 2538970"/>
                <a:gd name="connsiteX92" fmla="*/ 1928016 w 2485572"/>
                <a:gd name="connsiteY92" fmla="*/ 2278512 h 2538970"/>
                <a:gd name="connsiteX93" fmla="*/ 1925175 w 2485572"/>
                <a:gd name="connsiteY93" fmla="*/ 2272832 h 2538970"/>
                <a:gd name="connsiteX94" fmla="*/ 1885979 w 2485572"/>
                <a:gd name="connsiteY94" fmla="*/ 2261470 h 2538970"/>
                <a:gd name="connsiteX95" fmla="*/ 1872061 w 2485572"/>
                <a:gd name="connsiteY95" fmla="*/ 2222273 h 2538970"/>
                <a:gd name="connsiteX96" fmla="*/ 1869221 w 2485572"/>
                <a:gd name="connsiteY96" fmla="*/ 2194438 h 2538970"/>
                <a:gd name="connsiteX97" fmla="*/ 1869221 w 2485572"/>
                <a:gd name="connsiteY97" fmla="*/ 2185917 h 2538970"/>
                <a:gd name="connsiteX98" fmla="*/ 1863540 w 2485572"/>
                <a:gd name="connsiteY98" fmla="*/ 2163479 h 2538970"/>
                <a:gd name="connsiteX99" fmla="*/ 1860700 w 2485572"/>
                <a:gd name="connsiteY99" fmla="*/ 2154958 h 2538970"/>
                <a:gd name="connsiteX100" fmla="*/ 1855303 w 2485572"/>
                <a:gd name="connsiteY100" fmla="*/ 2152402 h 2538970"/>
                <a:gd name="connsiteX101" fmla="*/ 1813266 w 2485572"/>
                <a:gd name="connsiteY101" fmla="*/ 2166319 h 2538970"/>
                <a:gd name="connsiteX102" fmla="*/ 1810426 w 2485572"/>
                <a:gd name="connsiteY102" fmla="*/ 2177397 h 2538970"/>
                <a:gd name="connsiteX103" fmla="*/ 1818663 w 2485572"/>
                <a:gd name="connsiteY103" fmla="*/ 2194438 h 2538970"/>
                <a:gd name="connsiteX104" fmla="*/ 1818663 w 2485572"/>
                <a:gd name="connsiteY104" fmla="*/ 2211196 h 2538970"/>
                <a:gd name="connsiteX105" fmla="*/ 1813266 w 2485572"/>
                <a:gd name="connsiteY105" fmla="*/ 2214037 h 2538970"/>
                <a:gd name="connsiteX106" fmla="*/ 1776626 w 2485572"/>
                <a:gd name="connsiteY106" fmla="*/ 2208356 h 2538970"/>
                <a:gd name="connsiteX107" fmla="*/ 1771230 w 2485572"/>
                <a:gd name="connsiteY107" fmla="*/ 2205516 h 2538970"/>
                <a:gd name="connsiteX108" fmla="*/ 1762708 w 2485572"/>
                <a:gd name="connsiteY108" fmla="*/ 2202676 h 2538970"/>
                <a:gd name="connsiteX109" fmla="*/ 1748791 w 2485572"/>
                <a:gd name="connsiteY109" fmla="*/ 2202676 h 2538970"/>
                <a:gd name="connsiteX110" fmla="*/ 1740270 w 2485572"/>
                <a:gd name="connsiteY110" fmla="*/ 2194438 h 2538970"/>
                <a:gd name="connsiteX111" fmla="*/ 1731749 w 2485572"/>
                <a:gd name="connsiteY111" fmla="*/ 2188758 h 2538970"/>
                <a:gd name="connsiteX112" fmla="*/ 1723512 w 2485572"/>
                <a:gd name="connsiteY112" fmla="*/ 2174556 h 2538970"/>
                <a:gd name="connsiteX113" fmla="*/ 1703914 w 2485572"/>
                <a:gd name="connsiteY113" fmla="*/ 2169159 h 2538970"/>
                <a:gd name="connsiteX114" fmla="*/ 1698233 w 2485572"/>
                <a:gd name="connsiteY114" fmla="*/ 2166319 h 2538970"/>
                <a:gd name="connsiteX115" fmla="*/ 1692552 w 2485572"/>
                <a:gd name="connsiteY115" fmla="*/ 2163479 h 2538970"/>
                <a:gd name="connsiteX116" fmla="*/ 1656196 w 2485572"/>
                <a:gd name="connsiteY116" fmla="*/ 2160638 h 2538970"/>
                <a:gd name="connsiteX117" fmla="*/ 1647675 w 2485572"/>
                <a:gd name="connsiteY117" fmla="*/ 2163479 h 2538970"/>
                <a:gd name="connsiteX118" fmla="*/ 1605638 w 2485572"/>
                <a:gd name="connsiteY118" fmla="*/ 2169159 h 2538970"/>
                <a:gd name="connsiteX119" fmla="*/ 1600242 w 2485572"/>
                <a:gd name="connsiteY119" fmla="*/ 2169159 h 2538970"/>
                <a:gd name="connsiteX120" fmla="*/ 1566442 w 2485572"/>
                <a:gd name="connsiteY120" fmla="*/ 2146721 h 2538970"/>
                <a:gd name="connsiteX121" fmla="*/ 1563601 w 2485572"/>
                <a:gd name="connsiteY121" fmla="*/ 2143881 h 2538970"/>
                <a:gd name="connsiteX122" fmla="*/ 1561045 w 2485572"/>
                <a:gd name="connsiteY122" fmla="*/ 2141040 h 2538970"/>
                <a:gd name="connsiteX123" fmla="*/ 1541447 w 2485572"/>
                <a:gd name="connsiteY123" fmla="*/ 2112921 h 2538970"/>
                <a:gd name="connsiteX124" fmla="*/ 1535766 w 2485572"/>
                <a:gd name="connsiteY124" fmla="*/ 2107524 h 2538970"/>
                <a:gd name="connsiteX125" fmla="*/ 1501966 w 2485572"/>
                <a:gd name="connsiteY125" fmla="*/ 2090482 h 2538970"/>
                <a:gd name="connsiteX126" fmla="*/ 1496570 w 2485572"/>
                <a:gd name="connsiteY126" fmla="*/ 2087926 h 2538970"/>
                <a:gd name="connsiteX127" fmla="*/ 1493729 w 2485572"/>
                <a:gd name="connsiteY127" fmla="*/ 2085086 h 2538970"/>
                <a:gd name="connsiteX128" fmla="*/ 1488049 w 2485572"/>
                <a:gd name="connsiteY128" fmla="*/ 2082245 h 2538970"/>
                <a:gd name="connsiteX129" fmla="*/ 1426413 w 2485572"/>
                <a:gd name="connsiteY129" fmla="*/ 2059807 h 2538970"/>
                <a:gd name="connsiteX130" fmla="*/ 1364778 w 2485572"/>
                <a:gd name="connsiteY130" fmla="*/ 2056966 h 2538970"/>
                <a:gd name="connsiteX131" fmla="*/ 1336659 w 2485572"/>
                <a:gd name="connsiteY131" fmla="*/ 2048445 h 2538970"/>
                <a:gd name="connsiteX132" fmla="*/ 1311380 w 2485572"/>
                <a:gd name="connsiteY132" fmla="*/ 2034528 h 2538970"/>
                <a:gd name="connsiteX133" fmla="*/ 1305983 w 2485572"/>
                <a:gd name="connsiteY133" fmla="*/ 2031688 h 2538970"/>
                <a:gd name="connsiteX134" fmla="*/ 1303143 w 2485572"/>
                <a:gd name="connsiteY134" fmla="*/ 2026291 h 2538970"/>
                <a:gd name="connsiteX135" fmla="*/ 1300303 w 2485572"/>
                <a:gd name="connsiteY135" fmla="*/ 2023451 h 2538970"/>
                <a:gd name="connsiteX136" fmla="*/ 1266787 w 2485572"/>
                <a:gd name="connsiteY136" fmla="*/ 2006409 h 2538970"/>
                <a:gd name="connsiteX137" fmla="*/ 1255426 w 2485572"/>
                <a:gd name="connsiteY137" fmla="*/ 2006409 h 2538970"/>
                <a:gd name="connsiteX138" fmla="*/ 1238668 w 2485572"/>
                <a:gd name="connsiteY138" fmla="*/ 2001012 h 2538970"/>
                <a:gd name="connsiteX139" fmla="*/ 1232987 w 2485572"/>
                <a:gd name="connsiteY139" fmla="*/ 2001012 h 2538970"/>
                <a:gd name="connsiteX140" fmla="*/ 1216229 w 2485572"/>
                <a:gd name="connsiteY140" fmla="*/ 1995331 h 2538970"/>
                <a:gd name="connsiteX141" fmla="*/ 1213389 w 2485572"/>
                <a:gd name="connsiteY141" fmla="*/ 1992491 h 2538970"/>
                <a:gd name="connsiteX142" fmla="*/ 1185554 w 2485572"/>
                <a:gd name="connsiteY142" fmla="*/ 1984254 h 2538970"/>
                <a:gd name="connsiteX143" fmla="*/ 1179873 w 2485572"/>
                <a:gd name="connsiteY143" fmla="*/ 1984254 h 2538970"/>
                <a:gd name="connsiteX144" fmla="*/ 1157434 w 2485572"/>
                <a:gd name="connsiteY144" fmla="*/ 1981414 h 2538970"/>
                <a:gd name="connsiteX145" fmla="*/ 1109717 w 2485572"/>
                <a:gd name="connsiteY145" fmla="*/ 1947614 h 2538970"/>
                <a:gd name="connsiteX146" fmla="*/ 1098639 w 2485572"/>
                <a:gd name="connsiteY146" fmla="*/ 1944774 h 2538970"/>
                <a:gd name="connsiteX147" fmla="*/ 1067680 w 2485572"/>
                <a:gd name="connsiteY147" fmla="*/ 1919779 h 2538970"/>
                <a:gd name="connsiteX148" fmla="*/ 1056603 w 2485572"/>
                <a:gd name="connsiteY148" fmla="*/ 1888819 h 2538970"/>
                <a:gd name="connsiteX149" fmla="*/ 1053762 w 2485572"/>
                <a:gd name="connsiteY149" fmla="*/ 1880298 h 2538970"/>
                <a:gd name="connsiteX150" fmla="*/ 1022803 w 2485572"/>
                <a:gd name="connsiteY150" fmla="*/ 1860700 h 2538970"/>
                <a:gd name="connsiteX151" fmla="*/ 1019962 w 2485572"/>
                <a:gd name="connsiteY151" fmla="*/ 1858143 h 2538970"/>
                <a:gd name="connsiteX152" fmla="*/ 1006045 w 2485572"/>
                <a:gd name="connsiteY152" fmla="*/ 1824343 h 2538970"/>
                <a:gd name="connsiteX153" fmla="*/ 1006045 w 2485572"/>
                <a:gd name="connsiteY153" fmla="*/ 1813266 h 2538970"/>
                <a:gd name="connsiteX154" fmla="*/ 1011725 w 2485572"/>
                <a:gd name="connsiteY154" fmla="*/ 1793668 h 2538970"/>
                <a:gd name="connsiteX155" fmla="*/ 1019962 w 2485572"/>
                <a:gd name="connsiteY155" fmla="*/ 1768389 h 2538970"/>
                <a:gd name="connsiteX156" fmla="*/ 1025643 w 2485572"/>
                <a:gd name="connsiteY156" fmla="*/ 1737429 h 2538970"/>
                <a:gd name="connsiteX157" fmla="*/ 1025643 w 2485572"/>
                <a:gd name="connsiteY157" fmla="*/ 1723512 h 2538970"/>
                <a:gd name="connsiteX158" fmla="*/ 1019962 w 2485572"/>
                <a:gd name="connsiteY158" fmla="*/ 1720671 h 2538970"/>
                <a:gd name="connsiteX159" fmla="*/ 1014566 w 2485572"/>
                <a:gd name="connsiteY159" fmla="*/ 1712435 h 2538970"/>
                <a:gd name="connsiteX160" fmla="*/ 1011725 w 2485572"/>
                <a:gd name="connsiteY160" fmla="*/ 1709594 h 2538970"/>
                <a:gd name="connsiteX161" fmla="*/ 983606 w 2485572"/>
                <a:gd name="connsiteY161" fmla="*/ 1692552 h 2538970"/>
                <a:gd name="connsiteX162" fmla="*/ 977925 w 2485572"/>
                <a:gd name="connsiteY162" fmla="*/ 1692552 h 2538970"/>
                <a:gd name="connsiteX163" fmla="*/ 950090 w 2485572"/>
                <a:gd name="connsiteY163" fmla="*/ 1653356 h 2538970"/>
                <a:gd name="connsiteX164" fmla="*/ 950090 w 2485572"/>
                <a:gd name="connsiteY164" fmla="*/ 1639438 h 2538970"/>
                <a:gd name="connsiteX165" fmla="*/ 952931 w 2485572"/>
                <a:gd name="connsiteY165" fmla="*/ 1636598 h 2538970"/>
                <a:gd name="connsiteX166" fmla="*/ 975369 w 2485572"/>
                <a:gd name="connsiteY166" fmla="*/ 1597401 h 2538970"/>
                <a:gd name="connsiteX167" fmla="*/ 980766 w 2485572"/>
                <a:gd name="connsiteY167" fmla="*/ 1591721 h 2538970"/>
                <a:gd name="connsiteX168" fmla="*/ 1017406 w 2485572"/>
                <a:gd name="connsiteY168" fmla="*/ 1561045 h 2538970"/>
                <a:gd name="connsiteX169" fmla="*/ 1022803 w 2485572"/>
                <a:gd name="connsiteY169" fmla="*/ 1558205 h 2538970"/>
                <a:gd name="connsiteX170" fmla="*/ 1025643 w 2485572"/>
                <a:gd name="connsiteY170" fmla="*/ 1555364 h 2538970"/>
                <a:gd name="connsiteX171" fmla="*/ 1031324 w 2485572"/>
                <a:gd name="connsiteY171" fmla="*/ 1549684 h 2538970"/>
                <a:gd name="connsiteX172" fmla="*/ 1293866 w 2485572"/>
                <a:gd name="connsiteY172" fmla="*/ 1680648 h 2538970"/>
                <a:gd name="connsiteX173" fmla="*/ 1455791 w 2485572"/>
                <a:gd name="connsiteY173" fmla="*/ 1685410 h 2538970"/>
                <a:gd name="connsiteX174" fmla="*/ 1289417 w 2485572"/>
                <a:gd name="connsiteY174" fmla="*/ 1536685 h 2538970"/>
                <a:gd name="connsiteX175" fmla="*/ 1061999 w 2485572"/>
                <a:gd name="connsiteY175" fmla="*/ 1465610 h 2538970"/>
                <a:gd name="connsiteX176" fmla="*/ 1061999 w 2485572"/>
                <a:gd name="connsiteY176" fmla="*/ 1429254 h 2538970"/>
                <a:gd name="connsiteX177" fmla="*/ 1048082 w 2485572"/>
                <a:gd name="connsiteY177" fmla="*/ 1403975 h 2538970"/>
                <a:gd name="connsiteX178" fmla="*/ 1022803 w 2485572"/>
                <a:gd name="connsiteY178" fmla="*/ 1387217 h 2538970"/>
                <a:gd name="connsiteX179" fmla="*/ 1011725 w 2485572"/>
                <a:gd name="connsiteY179" fmla="*/ 1381536 h 2538970"/>
                <a:gd name="connsiteX180" fmla="*/ 1000364 w 2485572"/>
                <a:gd name="connsiteY180" fmla="*/ 1381536 h 2538970"/>
                <a:gd name="connsiteX181" fmla="*/ 961167 w 2485572"/>
                <a:gd name="connsiteY181" fmla="*/ 1376140 h 2538970"/>
                <a:gd name="connsiteX182" fmla="*/ 924811 w 2485572"/>
                <a:gd name="connsiteY182" fmla="*/ 1367618 h 2538970"/>
                <a:gd name="connsiteX183" fmla="*/ 919131 w 2485572"/>
                <a:gd name="connsiteY183" fmla="*/ 1367618 h 2538970"/>
                <a:gd name="connsiteX184" fmla="*/ 913450 w 2485572"/>
                <a:gd name="connsiteY184" fmla="*/ 1364778 h 2538970"/>
                <a:gd name="connsiteX185" fmla="*/ 908053 w 2485572"/>
                <a:gd name="connsiteY185" fmla="*/ 1364778 h 2538970"/>
                <a:gd name="connsiteX186" fmla="*/ 877094 w 2485572"/>
                <a:gd name="connsiteY186" fmla="*/ 1381536 h 2538970"/>
                <a:gd name="connsiteX187" fmla="*/ 868857 w 2485572"/>
                <a:gd name="connsiteY187" fmla="*/ 1390057 h 2538970"/>
                <a:gd name="connsiteX188" fmla="*/ 835057 w 2485572"/>
                <a:gd name="connsiteY188" fmla="*/ 1434934 h 2538970"/>
                <a:gd name="connsiteX189" fmla="*/ 832217 w 2485572"/>
                <a:gd name="connsiteY189" fmla="*/ 1440331 h 2538970"/>
                <a:gd name="connsiteX190" fmla="*/ 832217 w 2485572"/>
                <a:gd name="connsiteY190" fmla="*/ 1446012 h 2538970"/>
                <a:gd name="connsiteX191" fmla="*/ 767741 w 2485572"/>
                <a:gd name="connsiteY191" fmla="*/ 1513327 h 2538970"/>
                <a:gd name="connsiteX192" fmla="*/ 711787 w 2485572"/>
                <a:gd name="connsiteY192" fmla="*/ 1535766 h 2538970"/>
                <a:gd name="connsiteX193" fmla="*/ 686508 w 2485572"/>
                <a:gd name="connsiteY193" fmla="*/ 1541447 h 2538970"/>
                <a:gd name="connsiteX194" fmla="*/ 661513 w 2485572"/>
                <a:gd name="connsiteY194" fmla="*/ 1549684 h 2538970"/>
                <a:gd name="connsiteX195" fmla="*/ 658672 w 2485572"/>
                <a:gd name="connsiteY195" fmla="*/ 1552524 h 2538970"/>
                <a:gd name="connsiteX196" fmla="*/ 652992 w 2485572"/>
                <a:gd name="connsiteY196" fmla="*/ 1555364 h 2538970"/>
                <a:gd name="connsiteX197" fmla="*/ 624873 w 2485572"/>
                <a:gd name="connsiteY197" fmla="*/ 1561045 h 2538970"/>
                <a:gd name="connsiteX198" fmla="*/ 619476 w 2485572"/>
                <a:gd name="connsiteY198" fmla="*/ 1558205 h 2538970"/>
                <a:gd name="connsiteX199" fmla="*/ 616636 w 2485572"/>
                <a:gd name="connsiteY199" fmla="*/ 1555364 h 2538970"/>
                <a:gd name="connsiteX200" fmla="*/ 597037 w 2485572"/>
                <a:gd name="connsiteY200" fmla="*/ 1532926 h 2538970"/>
                <a:gd name="connsiteX201" fmla="*/ 594197 w 2485572"/>
                <a:gd name="connsiteY201" fmla="*/ 1521848 h 2538970"/>
                <a:gd name="connsiteX202" fmla="*/ 591357 w 2485572"/>
                <a:gd name="connsiteY202" fmla="*/ 1519008 h 2538970"/>
                <a:gd name="connsiteX203" fmla="*/ 566078 w 2485572"/>
                <a:gd name="connsiteY203" fmla="*/ 1482368 h 2538970"/>
                <a:gd name="connsiteX204" fmla="*/ 560397 w 2485572"/>
                <a:gd name="connsiteY204" fmla="*/ 1471291 h 2538970"/>
                <a:gd name="connsiteX205" fmla="*/ 555000 w 2485572"/>
                <a:gd name="connsiteY205" fmla="*/ 1465610 h 2538970"/>
                <a:gd name="connsiteX206" fmla="*/ 498762 w 2485572"/>
                <a:gd name="connsiteY206" fmla="*/ 1432094 h 2538970"/>
                <a:gd name="connsiteX207" fmla="*/ 490525 w 2485572"/>
                <a:gd name="connsiteY207" fmla="*/ 1429254 h 2538970"/>
                <a:gd name="connsiteX208" fmla="*/ 487685 w 2485572"/>
                <a:gd name="connsiteY208" fmla="*/ 1429254 h 2538970"/>
                <a:gd name="connsiteX209" fmla="*/ 462406 w 2485572"/>
                <a:gd name="connsiteY209" fmla="*/ 1426413 h 2538970"/>
                <a:gd name="connsiteX210" fmla="*/ 400770 w 2485572"/>
                <a:gd name="connsiteY210" fmla="*/ 1426413 h 2538970"/>
                <a:gd name="connsiteX211" fmla="*/ 392250 w 2485572"/>
                <a:gd name="connsiteY211" fmla="*/ 1423573 h 2538970"/>
                <a:gd name="connsiteX212" fmla="*/ 384013 w 2485572"/>
                <a:gd name="connsiteY212" fmla="*/ 1420733 h 2538970"/>
                <a:gd name="connsiteX213" fmla="*/ 375492 w 2485572"/>
                <a:gd name="connsiteY213" fmla="*/ 1420733 h 2538970"/>
                <a:gd name="connsiteX214" fmla="*/ 319537 w 2485572"/>
                <a:gd name="connsiteY214" fmla="*/ 1409655 h 2538970"/>
                <a:gd name="connsiteX215" fmla="*/ 313856 w 2485572"/>
                <a:gd name="connsiteY215" fmla="*/ 1406815 h 2538970"/>
                <a:gd name="connsiteX216" fmla="*/ 308176 w 2485572"/>
                <a:gd name="connsiteY216" fmla="*/ 1406815 h 2538970"/>
                <a:gd name="connsiteX217" fmla="*/ 297098 w 2485572"/>
                <a:gd name="connsiteY217" fmla="*/ 1401134 h 2538970"/>
                <a:gd name="connsiteX218" fmla="*/ 221546 w 2485572"/>
                <a:gd name="connsiteY218" fmla="*/ 1392898 h 2538970"/>
                <a:gd name="connsiteX219" fmla="*/ 213025 w 2485572"/>
                <a:gd name="connsiteY219" fmla="*/ 1392898 h 2538970"/>
                <a:gd name="connsiteX220" fmla="*/ 204504 w 2485572"/>
                <a:gd name="connsiteY220" fmla="*/ 1395738 h 2538970"/>
                <a:gd name="connsiteX221" fmla="*/ 154230 w 2485572"/>
                <a:gd name="connsiteY221" fmla="*/ 1406815 h 2538970"/>
                <a:gd name="connsiteX222" fmla="*/ 148549 w 2485572"/>
                <a:gd name="connsiteY222" fmla="*/ 1403975 h 2538970"/>
                <a:gd name="connsiteX223" fmla="*/ 137472 w 2485572"/>
                <a:gd name="connsiteY223" fmla="*/ 1398294 h 2538970"/>
                <a:gd name="connsiteX224" fmla="*/ 131791 w 2485572"/>
                <a:gd name="connsiteY224" fmla="*/ 1398294 h 2538970"/>
                <a:gd name="connsiteX225" fmla="*/ 67316 w 2485572"/>
                <a:gd name="connsiteY225" fmla="*/ 1418177 h 2538970"/>
                <a:gd name="connsiteX226" fmla="*/ 58795 w 2485572"/>
                <a:gd name="connsiteY226" fmla="*/ 1420733 h 2538970"/>
                <a:gd name="connsiteX227" fmla="*/ 50558 w 2485572"/>
                <a:gd name="connsiteY227" fmla="*/ 1423573 h 2538970"/>
                <a:gd name="connsiteX228" fmla="*/ 42037 w 2485572"/>
                <a:gd name="connsiteY228" fmla="*/ 1423573 h 2538970"/>
                <a:gd name="connsiteX229" fmla="*/ 5681 w 2485572"/>
                <a:gd name="connsiteY229" fmla="*/ 1432094 h 2538970"/>
                <a:gd name="connsiteX230" fmla="*/ 2840 w 2485572"/>
                <a:gd name="connsiteY230" fmla="*/ 1403975 h 2538970"/>
                <a:gd name="connsiteX231" fmla="*/ 0 w 2485572"/>
                <a:gd name="connsiteY231" fmla="*/ 1395738 h 2538970"/>
                <a:gd name="connsiteX232" fmla="*/ 5681 w 2485572"/>
                <a:gd name="connsiteY232" fmla="*/ 1373299 h 2538970"/>
                <a:gd name="connsiteX233" fmla="*/ 5681 w 2485572"/>
                <a:gd name="connsiteY233" fmla="*/ 1361938 h 2538970"/>
                <a:gd name="connsiteX234" fmla="*/ 11361 w 2485572"/>
                <a:gd name="connsiteY234" fmla="*/ 1345180 h 2538970"/>
                <a:gd name="connsiteX235" fmla="*/ 42037 w 2485572"/>
                <a:gd name="connsiteY235" fmla="*/ 1305983 h 2538970"/>
                <a:gd name="connsiteX236" fmla="*/ 47718 w 2485572"/>
                <a:gd name="connsiteY236" fmla="*/ 1294622 h 2538970"/>
                <a:gd name="connsiteX237" fmla="*/ 39197 w 2485572"/>
                <a:gd name="connsiteY237" fmla="*/ 1275024 h 2538970"/>
                <a:gd name="connsiteX238" fmla="*/ 33516 w 2485572"/>
                <a:gd name="connsiteY238" fmla="*/ 1269627 h 2538970"/>
                <a:gd name="connsiteX239" fmla="*/ 33516 w 2485572"/>
                <a:gd name="connsiteY239" fmla="*/ 1244348 h 2538970"/>
                <a:gd name="connsiteX240" fmla="*/ 64475 w 2485572"/>
                <a:gd name="connsiteY240" fmla="*/ 1213389 h 2538970"/>
                <a:gd name="connsiteX241" fmla="*/ 81233 w 2485572"/>
                <a:gd name="connsiteY241" fmla="*/ 1199471 h 2538970"/>
                <a:gd name="connsiteX242" fmla="*/ 86914 w 2485572"/>
                <a:gd name="connsiteY242" fmla="*/ 1190950 h 2538970"/>
                <a:gd name="connsiteX243" fmla="*/ 97991 w 2485572"/>
                <a:gd name="connsiteY243" fmla="*/ 1160275 h 2538970"/>
                <a:gd name="connsiteX244" fmla="*/ 95435 w 2485572"/>
                <a:gd name="connsiteY244" fmla="*/ 1151753 h 2538970"/>
                <a:gd name="connsiteX245" fmla="*/ 95435 w 2485572"/>
                <a:gd name="connsiteY245" fmla="*/ 1121078 h 2538970"/>
                <a:gd name="connsiteX246" fmla="*/ 100832 w 2485572"/>
                <a:gd name="connsiteY246" fmla="*/ 1112557 h 2538970"/>
                <a:gd name="connsiteX247" fmla="*/ 103672 w 2485572"/>
                <a:gd name="connsiteY247" fmla="*/ 1106876 h 2538970"/>
                <a:gd name="connsiteX248" fmla="*/ 154230 w 2485572"/>
                <a:gd name="connsiteY248" fmla="*/ 1070520 h 2538970"/>
                <a:gd name="connsiteX249" fmla="*/ 176668 w 2485572"/>
                <a:gd name="connsiteY249" fmla="*/ 1045241 h 2538970"/>
                <a:gd name="connsiteX250" fmla="*/ 176668 w 2485572"/>
                <a:gd name="connsiteY250" fmla="*/ 1037004 h 2538970"/>
                <a:gd name="connsiteX251" fmla="*/ 173828 w 2485572"/>
                <a:gd name="connsiteY251" fmla="*/ 1028483 h 2538970"/>
                <a:gd name="connsiteX252" fmla="*/ 157070 w 2485572"/>
                <a:gd name="connsiteY252" fmla="*/ 1008885 h 2538970"/>
                <a:gd name="connsiteX253" fmla="*/ 154230 w 2485572"/>
                <a:gd name="connsiteY253" fmla="*/ 1000648 h 2538970"/>
                <a:gd name="connsiteX254" fmla="*/ 157070 w 2485572"/>
                <a:gd name="connsiteY254" fmla="*/ 964008 h 2538970"/>
                <a:gd name="connsiteX255" fmla="*/ 154230 w 2485572"/>
                <a:gd name="connsiteY255" fmla="*/ 955771 h 2538970"/>
                <a:gd name="connsiteX256" fmla="*/ 126111 w 2485572"/>
                <a:gd name="connsiteY256" fmla="*/ 930492 h 2538970"/>
                <a:gd name="connsiteX257" fmla="*/ 112193 w 2485572"/>
                <a:gd name="connsiteY257" fmla="*/ 927652 h 2538970"/>
                <a:gd name="connsiteX258" fmla="*/ 109353 w 2485572"/>
                <a:gd name="connsiteY258" fmla="*/ 921971 h 2538970"/>
                <a:gd name="connsiteX259" fmla="*/ 109353 w 2485572"/>
                <a:gd name="connsiteY259" fmla="*/ 908053 h 2538970"/>
                <a:gd name="connsiteX260" fmla="*/ 117590 w 2485572"/>
                <a:gd name="connsiteY260" fmla="*/ 891295 h 2538970"/>
                <a:gd name="connsiteX261" fmla="*/ 123270 w 2485572"/>
                <a:gd name="connsiteY261" fmla="*/ 885615 h 2538970"/>
                <a:gd name="connsiteX262" fmla="*/ 148549 w 2485572"/>
                <a:gd name="connsiteY262" fmla="*/ 866016 h 2538970"/>
                <a:gd name="connsiteX263" fmla="*/ 128951 w 2485572"/>
                <a:gd name="connsiteY263" fmla="*/ 840738 h 2538970"/>
                <a:gd name="connsiteX264" fmla="*/ 126111 w 2485572"/>
                <a:gd name="connsiteY264" fmla="*/ 821139 h 2538970"/>
                <a:gd name="connsiteX265" fmla="*/ 140028 w 2485572"/>
                <a:gd name="connsiteY265" fmla="*/ 812618 h 2538970"/>
                <a:gd name="connsiteX266" fmla="*/ 142869 w 2485572"/>
                <a:gd name="connsiteY266" fmla="*/ 790464 h 2538970"/>
                <a:gd name="connsiteX267" fmla="*/ 154230 w 2485572"/>
                <a:gd name="connsiteY267" fmla="*/ 773422 h 2538970"/>
                <a:gd name="connsiteX268" fmla="*/ 157070 w 2485572"/>
                <a:gd name="connsiteY268" fmla="*/ 762344 h 2538970"/>
                <a:gd name="connsiteX269" fmla="*/ 157070 w 2485572"/>
                <a:gd name="connsiteY269" fmla="*/ 753824 h 2538970"/>
                <a:gd name="connsiteX270" fmla="*/ 145709 w 2485572"/>
                <a:gd name="connsiteY270" fmla="*/ 731385 h 2538970"/>
                <a:gd name="connsiteX271" fmla="*/ 145709 w 2485572"/>
                <a:gd name="connsiteY271" fmla="*/ 723148 h 2538970"/>
                <a:gd name="connsiteX272" fmla="*/ 159627 w 2485572"/>
                <a:gd name="connsiteY272" fmla="*/ 714627 h 2538970"/>
                <a:gd name="connsiteX273" fmla="*/ 204504 w 2485572"/>
                <a:gd name="connsiteY273" fmla="*/ 708946 h 2538970"/>
                <a:gd name="connsiteX274" fmla="*/ 232623 w 2485572"/>
                <a:gd name="connsiteY274" fmla="*/ 678271 h 2538970"/>
                <a:gd name="connsiteX275" fmla="*/ 232623 w 2485572"/>
                <a:gd name="connsiteY275" fmla="*/ 666909 h 2538970"/>
                <a:gd name="connsiteX276" fmla="*/ 215865 w 2485572"/>
                <a:gd name="connsiteY276" fmla="*/ 644755 h 2538970"/>
                <a:gd name="connsiteX277" fmla="*/ 218705 w 2485572"/>
                <a:gd name="connsiteY277" fmla="*/ 613795 h 2538970"/>
                <a:gd name="connsiteX278" fmla="*/ 241144 w 2485572"/>
                <a:gd name="connsiteY278" fmla="*/ 582836 h 2538970"/>
                <a:gd name="connsiteX279" fmla="*/ 252221 w 2485572"/>
                <a:gd name="connsiteY279" fmla="*/ 571758 h 2538970"/>
                <a:gd name="connsiteX280" fmla="*/ 285737 w 2485572"/>
                <a:gd name="connsiteY280" fmla="*/ 524041 h 2538970"/>
                <a:gd name="connsiteX281" fmla="*/ 291418 w 2485572"/>
                <a:gd name="connsiteY281" fmla="*/ 518644 h 2538970"/>
                <a:gd name="connsiteX282" fmla="*/ 322377 w 2485572"/>
                <a:gd name="connsiteY282" fmla="*/ 518644 h 2538970"/>
                <a:gd name="connsiteX283" fmla="*/ 333455 w 2485572"/>
                <a:gd name="connsiteY283" fmla="*/ 510123 h 2538970"/>
                <a:gd name="connsiteX284" fmla="*/ 341976 w 2485572"/>
                <a:gd name="connsiteY284" fmla="*/ 482004 h 2538970"/>
                <a:gd name="connsiteX285" fmla="*/ 347372 w 2485572"/>
                <a:gd name="connsiteY285" fmla="*/ 476607 h 2538970"/>
                <a:gd name="connsiteX286" fmla="*/ 386853 w 2485572"/>
                <a:gd name="connsiteY286" fmla="*/ 459565 h 2538970"/>
                <a:gd name="connsiteX287" fmla="*/ 389409 w 2485572"/>
                <a:gd name="connsiteY287" fmla="*/ 454169 h 2538970"/>
                <a:gd name="connsiteX288" fmla="*/ 400770 w 2485572"/>
                <a:gd name="connsiteY288" fmla="*/ 434570 h 2538970"/>
                <a:gd name="connsiteX289" fmla="*/ 414688 w 2485572"/>
                <a:gd name="connsiteY289" fmla="*/ 392534 h 2538970"/>
                <a:gd name="connsiteX290" fmla="*/ 428890 w 2485572"/>
                <a:gd name="connsiteY290" fmla="*/ 341976 h 2538970"/>
                <a:gd name="connsiteX291" fmla="*/ 434286 w 2485572"/>
                <a:gd name="connsiteY291" fmla="*/ 255062 h 2538970"/>
                <a:gd name="connsiteX292" fmla="*/ 437127 w 2485572"/>
                <a:gd name="connsiteY292" fmla="*/ 252221 h 2538970"/>
                <a:gd name="connsiteX293" fmla="*/ 448488 w 2485572"/>
                <a:gd name="connsiteY293" fmla="*/ 235463 h 2538970"/>
                <a:gd name="connsiteX294" fmla="*/ 468086 w 2485572"/>
                <a:gd name="connsiteY294" fmla="*/ 221546 h 2538970"/>
                <a:gd name="connsiteX295" fmla="*/ 501602 w 2485572"/>
                <a:gd name="connsiteY295" fmla="*/ 215865 h 2538970"/>
                <a:gd name="connsiteX296" fmla="*/ 512964 w 2485572"/>
                <a:gd name="connsiteY296" fmla="*/ 213025 h 2538970"/>
                <a:gd name="connsiteX297" fmla="*/ 555000 w 2485572"/>
                <a:gd name="connsiteY297" fmla="*/ 187746 h 2538970"/>
                <a:gd name="connsiteX298" fmla="*/ 557557 w 2485572"/>
                <a:gd name="connsiteY298" fmla="*/ 182349 h 2538970"/>
                <a:gd name="connsiteX299" fmla="*/ 602434 w 2485572"/>
                <a:gd name="connsiteY299" fmla="*/ 131791 h 2538970"/>
                <a:gd name="connsiteX300" fmla="*/ 605274 w 2485572"/>
                <a:gd name="connsiteY300" fmla="*/ 123270 h 2538970"/>
                <a:gd name="connsiteX301" fmla="*/ 594197 w 2485572"/>
                <a:gd name="connsiteY301" fmla="*/ 70156 h 2538970"/>
                <a:gd name="connsiteX302" fmla="*/ 650151 w 2485572"/>
                <a:gd name="connsiteY302" fmla="*/ 92595 h 2538970"/>
                <a:gd name="connsiteX303" fmla="*/ 664069 w 2485572"/>
                <a:gd name="connsiteY303" fmla="*/ 92595 h 2538970"/>
                <a:gd name="connsiteX304" fmla="*/ 689348 w 2485572"/>
                <a:gd name="connsiteY304" fmla="*/ 98275 h 2538970"/>
                <a:gd name="connsiteX305" fmla="*/ 723148 w 2485572"/>
                <a:gd name="connsiteY305" fmla="*/ 89754 h 2538970"/>
                <a:gd name="connsiteX306" fmla="*/ 725704 w 2485572"/>
                <a:gd name="connsiteY306" fmla="*/ 92595 h 2538970"/>
                <a:gd name="connsiteX307" fmla="*/ 731385 w 2485572"/>
                <a:gd name="connsiteY307" fmla="*/ 92595 h 2538970"/>
                <a:gd name="connsiteX308" fmla="*/ 737065 w 2485572"/>
                <a:gd name="connsiteY308" fmla="*/ 95435 h 2538970"/>
                <a:gd name="connsiteX309" fmla="*/ 742746 w 2485572"/>
                <a:gd name="connsiteY309" fmla="*/ 95435 h 2538970"/>
                <a:gd name="connsiteX310" fmla="*/ 779102 w 2485572"/>
                <a:gd name="connsiteY310" fmla="*/ 75837 h 2538970"/>
                <a:gd name="connsiteX311" fmla="*/ 818299 w 2485572"/>
                <a:gd name="connsiteY311" fmla="*/ 39197 h 2538970"/>
                <a:gd name="connsiteX312" fmla="*/ 823980 w 2485572"/>
                <a:gd name="connsiteY312" fmla="*/ 33800 h 2538970"/>
                <a:gd name="connsiteX313" fmla="*/ 851815 w 2485572"/>
                <a:gd name="connsiteY313" fmla="*/ 19598 h 2538970"/>
                <a:gd name="connsiteX314" fmla="*/ 854655 w 2485572"/>
                <a:gd name="connsiteY314" fmla="*/ 14202 h 2538970"/>
                <a:gd name="connsiteX315" fmla="*/ 888455 w 2485572"/>
                <a:gd name="connsiteY315" fmla="*/ 8521 h 2538970"/>
                <a:gd name="connsiteX316" fmla="*/ 893852 w 2485572"/>
                <a:gd name="connsiteY316" fmla="*/ 11361 h 2538970"/>
                <a:gd name="connsiteX317" fmla="*/ 933332 w 2485572"/>
                <a:gd name="connsiteY317" fmla="*/ 36640 h 2538970"/>
                <a:gd name="connsiteX318" fmla="*/ 938729 w 2485572"/>
                <a:gd name="connsiteY318" fmla="*/ 42037 h 2538970"/>
                <a:gd name="connsiteX319" fmla="*/ 969689 w 2485572"/>
                <a:gd name="connsiteY319" fmla="*/ 61635 h 2538970"/>
                <a:gd name="connsiteX320" fmla="*/ 972529 w 2485572"/>
                <a:gd name="connsiteY320" fmla="*/ 64475 h 2538970"/>
                <a:gd name="connsiteX321" fmla="*/ 977925 w 2485572"/>
                <a:gd name="connsiteY321" fmla="*/ 67316 h 2538970"/>
                <a:gd name="connsiteX322" fmla="*/ 1011725 w 2485572"/>
                <a:gd name="connsiteY322" fmla="*/ 67316 h 2538970"/>
                <a:gd name="connsiteX323" fmla="*/ 1031324 w 2485572"/>
                <a:gd name="connsiteY323" fmla="*/ 64475 h 2538970"/>
                <a:gd name="connsiteX324" fmla="*/ 1042401 w 2485572"/>
                <a:gd name="connsiteY324" fmla="*/ 64475 h 2538970"/>
                <a:gd name="connsiteX325" fmla="*/ 1104036 w 2485572"/>
                <a:gd name="connsiteY325" fmla="*/ 70156 h 2538970"/>
                <a:gd name="connsiteX326" fmla="*/ 1109717 w 2485572"/>
                <a:gd name="connsiteY326" fmla="*/ 75837 h 2538970"/>
                <a:gd name="connsiteX327" fmla="*/ 1118238 w 2485572"/>
                <a:gd name="connsiteY327" fmla="*/ 81233 h 2538970"/>
                <a:gd name="connsiteX328" fmla="*/ 1121078 w 2485572"/>
                <a:gd name="connsiteY328" fmla="*/ 84074 h 2538970"/>
                <a:gd name="connsiteX329" fmla="*/ 1143517 w 2485572"/>
                <a:gd name="connsiteY329" fmla="*/ 95435 h 2538970"/>
                <a:gd name="connsiteX330" fmla="*/ 1151754 w 2485572"/>
                <a:gd name="connsiteY330" fmla="*/ 100832 h 2538970"/>
                <a:gd name="connsiteX331" fmla="*/ 1171352 w 2485572"/>
                <a:gd name="connsiteY331" fmla="*/ 100832 h 2538970"/>
                <a:gd name="connsiteX332" fmla="*/ 1174192 w 2485572"/>
                <a:gd name="connsiteY332" fmla="*/ 98275 h 2538970"/>
                <a:gd name="connsiteX333" fmla="*/ 1188110 w 2485572"/>
                <a:gd name="connsiteY333" fmla="*/ 89754 h 2538970"/>
                <a:gd name="connsiteX334" fmla="*/ 1193791 w 2485572"/>
                <a:gd name="connsiteY334" fmla="*/ 84074 h 2538970"/>
                <a:gd name="connsiteX335" fmla="*/ 1238668 w 2485572"/>
                <a:gd name="connsiteY335" fmla="*/ 75837 h 2538970"/>
                <a:gd name="connsiteX336" fmla="*/ 1244348 w 2485572"/>
                <a:gd name="connsiteY336" fmla="*/ 78677 h 2538970"/>
                <a:gd name="connsiteX337" fmla="*/ 1272184 w 2485572"/>
                <a:gd name="connsiteY337" fmla="*/ 75837 h 2538970"/>
                <a:gd name="connsiteX338" fmla="*/ 1280705 w 2485572"/>
                <a:gd name="connsiteY338" fmla="*/ 72996 h 2538970"/>
                <a:gd name="connsiteX339" fmla="*/ 1286385 w 2485572"/>
                <a:gd name="connsiteY339" fmla="*/ 72996 h 2538970"/>
                <a:gd name="connsiteX340" fmla="*/ 1348020 w 2485572"/>
                <a:gd name="connsiteY340" fmla="*/ 50558 h 2538970"/>
                <a:gd name="connsiteX341" fmla="*/ 1350861 w 2485572"/>
                <a:gd name="connsiteY341" fmla="*/ 50558 h 2538970"/>
                <a:gd name="connsiteX342" fmla="*/ 1392898 w 2485572"/>
                <a:gd name="connsiteY342" fmla="*/ 39197 h 2538970"/>
                <a:gd name="connsiteX343" fmla="*/ 1406815 w 2485572"/>
                <a:gd name="connsiteY343" fmla="*/ 39197 h 2538970"/>
                <a:gd name="connsiteX344" fmla="*/ 1459929 w 2485572"/>
                <a:gd name="connsiteY344" fmla="*/ 36640 h 2538970"/>
                <a:gd name="connsiteX345" fmla="*/ 1468450 w 2485572"/>
                <a:gd name="connsiteY345" fmla="*/ 36640 h 2538970"/>
                <a:gd name="connsiteX346" fmla="*/ 1474131 w 2485572"/>
                <a:gd name="connsiteY346" fmla="*/ 33800 h 2538970"/>
                <a:gd name="connsiteX347" fmla="*/ 1479528 w 2485572"/>
                <a:gd name="connsiteY347" fmla="*/ 30960 h 2538970"/>
                <a:gd name="connsiteX348" fmla="*/ 1485208 w 2485572"/>
                <a:gd name="connsiteY348" fmla="*/ 30960 h 2538970"/>
                <a:gd name="connsiteX349" fmla="*/ 1544003 w 2485572"/>
                <a:gd name="connsiteY349" fmla="*/ 16758 h 2538970"/>
                <a:gd name="connsiteX350" fmla="*/ 1549684 w 2485572"/>
                <a:gd name="connsiteY350" fmla="*/ 14202 h 2538970"/>
                <a:gd name="connsiteX351" fmla="*/ 1555364 w 2485572"/>
                <a:gd name="connsiteY351" fmla="*/ 14202 h 2538970"/>
                <a:gd name="connsiteX352" fmla="*/ 1563601 w 2485572"/>
                <a:gd name="connsiteY352" fmla="*/ 11361 h 2538970"/>
                <a:gd name="connsiteX353" fmla="*/ 1614159 w 2485572"/>
                <a:gd name="connsiteY353" fmla="*/ 22439 h 2538970"/>
                <a:gd name="connsiteX354" fmla="*/ 1619840 w 2485572"/>
                <a:gd name="connsiteY354" fmla="*/ 19598 h 2538970"/>
                <a:gd name="connsiteX355" fmla="*/ 1630917 w 2485572"/>
                <a:gd name="connsiteY355" fmla="*/ 16758 h 2538970"/>
                <a:gd name="connsiteX356" fmla="*/ 1645119 w 2485572"/>
                <a:gd name="connsiteY356" fmla="*/ 8521 h 2538970"/>
                <a:gd name="connsiteX357" fmla="*/ 1653356 w 2485572"/>
                <a:gd name="connsiteY357" fmla="*/ 5681 h 2538970"/>
                <a:gd name="connsiteX358" fmla="*/ 1689712 w 2485572"/>
                <a:gd name="connsiteY358" fmla="*/ 0 h 2538970"/>
                <a:gd name="connsiteX359" fmla="*/ 1698233 w 2485572"/>
                <a:gd name="connsiteY359" fmla="*/ 11361 h 2538970"/>
                <a:gd name="connsiteX360" fmla="*/ 1703914 w 2485572"/>
                <a:gd name="connsiteY360" fmla="*/ 14202 h 2538970"/>
                <a:gd name="connsiteX361" fmla="*/ 1709310 w 2485572"/>
                <a:gd name="connsiteY361" fmla="*/ 16758 h 2538970"/>
                <a:gd name="connsiteX362" fmla="*/ 1717831 w 2485572"/>
                <a:gd name="connsiteY362" fmla="*/ 16758 h 2538970"/>
                <a:gd name="connsiteX363" fmla="*/ 1757028 w 2485572"/>
                <a:gd name="connsiteY363" fmla="*/ 22439 h 2538970"/>
                <a:gd name="connsiteX364" fmla="*/ 1762708 w 2485572"/>
                <a:gd name="connsiteY364" fmla="*/ 25279 h 2538970"/>
                <a:gd name="connsiteX365" fmla="*/ 1768389 w 2485572"/>
                <a:gd name="connsiteY365" fmla="*/ 25279 h 2538970"/>
                <a:gd name="connsiteX366" fmla="*/ 1787987 w 2485572"/>
                <a:gd name="connsiteY366" fmla="*/ 33800 h 2538970"/>
                <a:gd name="connsiteX367" fmla="*/ 1793384 w 2485572"/>
                <a:gd name="connsiteY367" fmla="*/ 33800 h 2538970"/>
                <a:gd name="connsiteX368" fmla="*/ 1801905 w 2485572"/>
                <a:gd name="connsiteY368" fmla="*/ 36640 h 2538970"/>
                <a:gd name="connsiteX369" fmla="*/ 1835421 w 2485572"/>
                <a:gd name="connsiteY369" fmla="*/ 42037 h 2538970"/>
                <a:gd name="connsiteX370" fmla="*/ 1891659 w 2485572"/>
                <a:gd name="connsiteY370" fmla="*/ 61635 h 2538970"/>
                <a:gd name="connsiteX371" fmla="*/ 1897340 w 2485572"/>
                <a:gd name="connsiteY371" fmla="*/ 64475 h 2538970"/>
                <a:gd name="connsiteX372" fmla="*/ 1899896 w 2485572"/>
                <a:gd name="connsiteY372" fmla="*/ 67316 h 2538970"/>
                <a:gd name="connsiteX373" fmla="*/ 1944774 w 2485572"/>
                <a:gd name="connsiteY373" fmla="*/ 123270 h 2538970"/>
                <a:gd name="connsiteX374" fmla="*/ 1947614 w 2485572"/>
                <a:gd name="connsiteY374" fmla="*/ 128951 h 2538970"/>
                <a:gd name="connsiteX375" fmla="*/ 1950454 w 2485572"/>
                <a:gd name="connsiteY375" fmla="*/ 131791 h 2538970"/>
                <a:gd name="connsiteX376" fmla="*/ 1956135 w 2485572"/>
                <a:gd name="connsiteY376" fmla="*/ 140312 h 2538970"/>
                <a:gd name="connsiteX377" fmla="*/ 1958975 w 2485572"/>
                <a:gd name="connsiteY377" fmla="*/ 145709 h 2538970"/>
                <a:gd name="connsiteX378" fmla="*/ 1961532 w 2485572"/>
                <a:gd name="connsiteY378" fmla="*/ 154230 h 2538970"/>
                <a:gd name="connsiteX379" fmla="*/ 1998172 w 2485572"/>
                <a:gd name="connsiteY379" fmla="*/ 204788 h 2538970"/>
                <a:gd name="connsiteX380" fmla="*/ 2003569 w 2485572"/>
                <a:gd name="connsiteY380" fmla="*/ 207344 h 2538970"/>
                <a:gd name="connsiteX381" fmla="*/ 2009249 w 2485572"/>
                <a:gd name="connsiteY381" fmla="*/ 210184 h 2538970"/>
                <a:gd name="connsiteX382" fmla="*/ 2017770 w 2485572"/>
                <a:gd name="connsiteY382" fmla="*/ 210184 h 2538970"/>
                <a:gd name="connsiteX383" fmla="*/ 2026007 w 2485572"/>
                <a:gd name="connsiteY383" fmla="*/ 213025 h 2538970"/>
                <a:gd name="connsiteX384" fmla="*/ 2037368 w 2485572"/>
                <a:gd name="connsiteY384" fmla="*/ 215865 h 2538970"/>
                <a:gd name="connsiteX385" fmla="*/ 2099003 w 2485572"/>
                <a:gd name="connsiteY385" fmla="*/ 221546 h 2538970"/>
                <a:gd name="connsiteX386" fmla="*/ 2104684 w 2485572"/>
                <a:gd name="connsiteY386" fmla="*/ 224386 h 2538970"/>
                <a:gd name="connsiteX387" fmla="*/ 2112921 w 2485572"/>
                <a:gd name="connsiteY387" fmla="*/ 224386 h 2538970"/>
                <a:gd name="connsiteX388" fmla="*/ 2124283 w 2485572"/>
                <a:gd name="connsiteY388" fmla="*/ 229783 h 2538970"/>
                <a:gd name="connsiteX389" fmla="*/ 2177397 w 2485572"/>
                <a:gd name="connsiteY389" fmla="*/ 229783 h 2538970"/>
                <a:gd name="connsiteX390" fmla="*/ 2185918 w 2485572"/>
                <a:gd name="connsiteY390" fmla="*/ 232623 h 2538970"/>
                <a:gd name="connsiteX391" fmla="*/ 2213753 w 2485572"/>
                <a:gd name="connsiteY391" fmla="*/ 226942 h 2538970"/>
                <a:gd name="connsiteX392" fmla="*/ 2219434 w 2485572"/>
                <a:gd name="connsiteY392" fmla="*/ 224386 h 2538970"/>
                <a:gd name="connsiteX393" fmla="*/ 2241872 w 2485572"/>
                <a:gd name="connsiteY393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2048446 w 2485572"/>
                <a:gd name="connsiteY85" fmla="*/ 2348384 h 2538970"/>
                <a:gd name="connsiteX86" fmla="*/ 2043049 w 2485572"/>
                <a:gd name="connsiteY86" fmla="*/ 2325946 h 2538970"/>
                <a:gd name="connsiteX87" fmla="*/ 2014930 w 2485572"/>
                <a:gd name="connsiteY87" fmla="*/ 2300667 h 2538970"/>
                <a:gd name="connsiteX88" fmla="*/ 1986810 w 2485572"/>
                <a:gd name="connsiteY88" fmla="*/ 2300667 h 2538970"/>
                <a:gd name="connsiteX89" fmla="*/ 1956135 w 2485572"/>
                <a:gd name="connsiteY89" fmla="*/ 2303507 h 2538970"/>
                <a:gd name="connsiteX90" fmla="*/ 1950454 w 2485572"/>
                <a:gd name="connsiteY90" fmla="*/ 2300667 h 2538970"/>
                <a:gd name="connsiteX91" fmla="*/ 1928016 w 2485572"/>
                <a:gd name="connsiteY91" fmla="*/ 2278512 h 2538970"/>
                <a:gd name="connsiteX92" fmla="*/ 1925175 w 2485572"/>
                <a:gd name="connsiteY92" fmla="*/ 2272832 h 2538970"/>
                <a:gd name="connsiteX93" fmla="*/ 1885979 w 2485572"/>
                <a:gd name="connsiteY93" fmla="*/ 2261470 h 2538970"/>
                <a:gd name="connsiteX94" fmla="*/ 1872061 w 2485572"/>
                <a:gd name="connsiteY94" fmla="*/ 2222273 h 2538970"/>
                <a:gd name="connsiteX95" fmla="*/ 1869221 w 2485572"/>
                <a:gd name="connsiteY95" fmla="*/ 2194438 h 2538970"/>
                <a:gd name="connsiteX96" fmla="*/ 1869221 w 2485572"/>
                <a:gd name="connsiteY96" fmla="*/ 2185917 h 2538970"/>
                <a:gd name="connsiteX97" fmla="*/ 1863540 w 2485572"/>
                <a:gd name="connsiteY97" fmla="*/ 2163479 h 2538970"/>
                <a:gd name="connsiteX98" fmla="*/ 1860700 w 2485572"/>
                <a:gd name="connsiteY98" fmla="*/ 2154958 h 2538970"/>
                <a:gd name="connsiteX99" fmla="*/ 1855303 w 2485572"/>
                <a:gd name="connsiteY99" fmla="*/ 2152402 h 2538970"/>
                <a:gd name="connsiteX100" fmla="*/ 1813266 w 2485572"/>
                <a:gd name="connsiteY100" fmla="*/ 2166319 h 2538970"/>
                <a:gd name="connsiteX101" fmla="*/ 1810426 w 2485572"/>
                <a:gd name="connsiteY101" fmla="*/ 2177397 h 2538970"/>
                <a:gd name="connsiteX102" fmla="*/ 1818663 w 2485572"/>
                <a:gd name="connsiteY102" fmla="*/ 2194438 h 2538970"/>
                <a:gd name="connsiteX103" fmla="*/ 1818663 w 2485572"/>
                <a:gd name="connsiteY103" fmla="*/ 2211196 h 2538970"/>
                <a:gd name="connsiteX104" fmla="*/ 1813266 w 2485572"/>
                <a:gd name="connsiteY104" fmla="*/ 2214037 h 2538970"/>
                <a:gd name="connsiteX105" fmla="*/ 1776626 w 2485572"/>
                <a:gd name="connsiteY105" fmla="*/ 2208356 h 2538970"/>
                <a:gd name="connsiteX106" fmla="*/ 1771230 w 2485572"/>
                <a:gd name="connsiteY106" fmla="*/ 2205516 h 2538970"/>
                <a:gd name="connsiteX107" fmla="*/ 1762708 w 2485572"/>
                <a:gd name="connsiteY107" fmla="*/ 2202676 h 2538970"/>
                <a:gd name="connsiteX108" fmla="*/ 1748791 w 2485572"/>
                <a:gd name="connsiteY108" fmla="*/ 2202676 h 2538970"/>
                <a:gd name="connsiteX109" fmla="*/ 1740270 w 2485572"/>
                <a:gd name="connsiteY109" fmla="*/ 2194438 h 2538970"/>
                <a:gd name="connsiteX110" fmla="*/ 1731749 w 2485572"/>
                <a:gd name="connsiteY110" fmla="*/ 2188758 h 2538970"/>
                <a:gd name="connsiteX111" fmla="*/ 1723512 w 2485572"/>
                <a:gd name="connsiteY111" fmla="*/ 2174556 h 2538970"/>
                <a:gd name="connsiteX112" fmla="*/ 1703914 w 2485572"/>
                <a:gd name="connsiteY112" fmla="*/ 2169159 h 2538970"/>
                <a:gd name="connsiteX113" fmla="*/ 1698233 w 2485572"/>
                <a:gd name="connsiteY113" fmla="*/ 2166319 h 2538970"/>
                <a:gd name="connsiteX114" fmla="*/ 1692552 w 2485572"/>
                <a:gd name="connsiteY114" fmla="*/ 2163479 h 2538970"/>
                <a:gd name="connsiteX115" fmla="*/ 1656196 w 2485572"/>
                <a:gd name="connsiteY115" fmla="*/ 2160638 h 2538970"/>
                <a:gd name="connsiteX116" fmla="*/ 1647675 w 2485572"/>
                <a:gd name="connsiteY116" fmla="*/ 2163479 h 2538970"/>
                <a:gd name="connsiteX117" fmla="*/ 1605638 w 2485572"/>
                <a:gd name="connsiteY117" fmla="*/ 2169159 h 2538970"/>
                <a:gd name="connsiteX118" fmla="*/ 1600242 w 2485572"/>
                <a:gd name="connsiteY118" fmla="*/ 2169159 h 2538970"/>
                <a:gd name="connsiteX119" fmla="*/ 1566442 w 2485572"/>
                <a:gd name="connsiteY119" fmla="*/ 2146721 h 2538970"/>
                <a:gd name="connsiteX120" fmla="*/ 1563601 w 2485572"/>
                <a:gd name="connsiteY120" fmla="*/ 2143881 h 2538970"/>
                <a:gd name="connsiteX121" fmla="*/ 1561045 w 2485572"/>
                <a:gd name="connsiteY121" fmla="*/ 2141040 h 2538970"/>
                <a:gd name="connsiteX122" fmla="*/ 1541447 w 2485572"/>
                <a:gd name="connsiteY122" fmla="*/ 2112921 h 2538970"/>
                <a:gd name="connsiteX123" fmla="*/ 1535766 w 2485572"/>
                <a:gd name="connsiteY123" fmla="*/ 2107524 h 2538970"/>
                <a:gd name="connsiteX124" fmla="*/ 1501966 w 2485572"/>
                <a:gd name="connsiteY124" fmla="*/ 2090482 h 2538970"/>
                <a:gd name="connsiteX125" fmla="*/ 1496570 w 2485572"/>
                <a:gd name="connsiteY125" fmla="*/ 2087926 h 2538970"/>
                <a:gd name="connsiteX126" fmla="*/ 1493729 w 2485572"/>
                <a:gd name="connsiteY126" fmla="*/ 2085086 h 2538970"/>
                <a:gd name="connsiteX127" fmla="*/ 1488049 w 2485572"/>
                <a:gd name="connsiteY127" fmla="*/ 2082245 h 2538970"/>
                <a:gd name="connsiteX128" fmla="*/ 1426413 w 2485572"/>
                <a:gd name="connsiteY128" fmla="*/ 2059807 h 2538970"/>
                <a:gd name="connsiteX129" fmla="*/ 1364778 w 2485572"/>
                <a:gd name="connsiteY129" fmla="*/ 2056966 h 2538970"/>
                <a:gd name="connsiteX130" fmla="*/ 1336659 w 2485572"/>
                <a:gd name="connsiteY130" fmla="*/ 2048445 h 2538970"/>
                <a:gd name="connsiteX131" fmla="*/ 1311380 w 2485572"/>
                <a:gd name="connsiteY131" fmla="*/ 2034528 h 2538970"/>
                <a:gd name="connsiteX132" fmla="*/ 1305983 w 2485572"/>
                <a:gd name="connsiteY132" fmla="*/ 2031688 h 2538970"/>
                <a:gd name="connsiteX133" fmla="*/ 1303143 w 2485572"/>
                <a:gd name="connsiteY133" fmla="*/ 2026291 h 2538970"/>
                <a:gd name="connsiteX134" fmla="*/ 1300303 w 2485572"/>
                <a:gd name="connsiteY134" fmla="*/ 2023451 h 2538970"/>
                <a:gd name="connsiteX135" fmla="*/ 1266787 w 2485572"/>
                <a:gd name="connsiteY135" fmla="*/ 2006409 h 2538970"/>
                <a:gd name="connsiteX136" fmla="*/ 1255426 w 2485572"/>
                <a:gd name="connsiteY136" fmla="*/ 2006409 h 2538970"/>
                <a:gd name="connsiteX137" fmla="*/ 1238668 w 2485572"/>
                <a:gd name="connsiteY137" fmla="*/ 2001012 h 2538970"/>
                <a:gd name="connsiteX138" fmla="*/ 1232987 w 2485572"/>
                <a:gd name="connsiteY138" fmla="*/ 2001012 h 2538970"/>
                <a:gd name="connsiteX139" fmla="*/ 1216229 w 2485572"/>
                <a:gd name="connsiteY139" fmla="*/ 1995331 h 2538970"/>
                <a:gd name="connsiteX140" fmla="*/ 1213389 w 2485572"/>
                <a:gd name="connsiteY140" fmla="*/ 1992491 h 2538970"/>
                <a:gd name="connsiteX141" fmla="*/ 1185554 w 2485572"/>
                <a:gd name="connsiteY141" fmla="*/ 1984254 h 2538970"/>
                <a:gd name="connsiteX142" fmla="*/ 1179873 w 2485572"/>
                <a:gd name="connsiteY142" fmla="*/ 1984254 h 2538970"/>
                <a:gd name="connsiteX143" fmla="*/ 1157434 w 2485572"/>
                <a:gd name="connsiteY143" fmla="*/ 1981414 h 2538970"/>
                <a:gd name="connsiteX144" fmla="*/ 1109717 w 2485572"/>
                <a:gd name="connsiteY144" fmla="*/ 1947614 h 2538970"/>
                <a:gd name="connsiteX145" fmla="*/ 1098639 w 2485572"/>
                <a:gd name="connsiteY145" fmla="*/ 1944774 h 2538970"/>
                <a:gd name="connsiteX146" fmla="*/ 1067680 w 2485572"/>
                <a:gd name="connsiteY146" fmla="*/ 1919779 h 2538970"/>
                <a:gd name="connsiteX147" fmla="*/ 1056603 w 2485572"/>
                <a:gd name="connsiteY147" fmla="*/ 1888819 h 2538970"/>
                <a:gd name="connsiteX148" fmla="*/ 1053762 w 2485572"/>
                <a:gd name="connsiteY148" fmla="*/ 1880298 h 2538970"/>
                <a:gd name="connsiteX149" fmla="*/ 1022803 w 2485572"/>
                <a:gd name="connsiteY149" fmla="*/ 1860700 h 2538970"/>
                <a:gd name="connsiteX150" fmla="*/ 1019962 w 2485572"/>
                <a:gd name="connsiteY150" fmla="*/ 1858143 h 2538970"/>
                <a:gd name="connsiteX151" fmla="*/ 1006045 w 2485572"/>
                <a:gd name="connsiteY151" fmla="*/ 1824343 h 2538970"/>
                <a:gd name="connsiteX152" fmla="*/ 1006045 w 2485572"/>
                <a:gd name="connsiteY152" fmla="*/ 1813266 h 2538970"/>
                <a:gd name="connsiteX153" fmla="*/ 1011725 w 2485572"/>
                <a:gd name="connsiteY153" fmla="*/ 1793668 h 2538970"/>
                <a:gd name="connsiteX154" fmla="*/ 1019962 w 2485572"/>
                <a:gd name="connsiteY154" fmla="*/ 1768389 h 2538970"/>
                <a:gd name="connsiteX155" fmla="*/ 1025643 w 2485572"/>
                <a:gd name="connsiteY155" fmla="*/ 1737429 h 2538970"/>
                <a:gd name="connsiteX156" fmla="*/ 1025643 w 2485572"/>
                <a:gd name="connsiteY156" fmla="*/ 1723512 h 2538970"/>
                <a:gd name="connsiteX157" fmla="*/ 1019962 w 2485572"/>
                <a:gd name="connsiteY157" fmla="*/ 1720671 h 2538970"/>
                <a:gd name="connsiteX158" fmla="*/ 1014566 w 2485572"/>
                <a:gd name="connsiteY158" fmla="*/ 1712435 h 2538970"/>
                <a:gd name="connsiteX159" fmla="*/ 1011725 w 2485572"/>
                <a:gd name="connsiteY159" fmla="*/ 1709594 h 2538970"/>
                <a:gd name="connsiteX160" fmla="*/ 983606 w 2485572"/>
                <a:gd name="connsiteY160" fmla="*/ 1692552 h 2538970"/>
                <a:gd name="connsiteX161" fmla="*/ 977925 w 2485572"/>
                <a:gd name="connsiteY161" fmla="*/ 1692552 h 2538970"/>
                <a:gd name="connsiteX162" fmla="*/ 950090 w 2485572"/>
                <a:gd name="connsiteY162" fmla="*/ 1653356 h 2538970"/>
                <a:gd name="connsiteX163" fmla="*/ 950090 w 2485572"/>
                <a:gd name="connsiteY163" fmla="*/ 1639438 h 2538970"/>
                <a:gd name="connsiteX164" fmla="*/ 952931 w 2485572"/>
                <a:gd name="connsiteY164" fmla="*/ 1636598 h 2538970"/>
                <a:gd name="connsiteX165" fmla="*/ 975369 w 2485572"/>
                <a:gd name="connsiteY165" fmla="*/ 1597401 h 2538970"/>
                <a:gd name="connsiteX166" fmla="*/ 980766 w 2485572"/>
                <a:gd name="connsiteY166" fmla="*/ 1591721 h 2538970"/>
                <a:gd name="connsiteX167" fmla="*/ 1017406 w 2485572"/>
                <a:gd name="connsiteY167" fmla="*/ 1561045 h 2538970"/>
                <a:gd name="connsiteX168" fmla="*/ 1022803 w 2485572"/>
                <a:gd name="connsiteY168" fmla="*/ 1558205 h 2538970"/>
                <a:gd name="connsiteX169" fmla="*/ 1025643 w 2485572"/>
                <a:gd name="connsiteY169" fmla="*/ 1555364 h 2538970"/>
                <a:gd name="connsiteX170" fmla="*/ 1031324 w 2485572"/>
                <a:gd name="connsiteY170" fmla="*/ 1549684 h 2538970"/>
                <a:gd name="connsiteX171" fmla="*/ 1293866 w 2485572"/>
                <a:gd name="connsiteY171" fmla="*/ 1680648 h 2538970"/>
                <a:gd name="connsiteX172" fmla="*/ 1455791 w 2485572"/>
                <a:gd name="connsiteY172" fmla="*/ 1685410 h 2538970"/>
                <a:gd name="connsiteX173" fmla="*/ 1289417 w 2485572"/>
                <a:gd name="connsiteY173" fmla="*/ 1536685 h 2538970"/>
                <a:gd name="connsiteX174" fmla="*/ 1061999 w 2485572"/>
                <a:gd name="connsiteY174" fmla="*/ 1465610 h 2538970"/>
                <a:gd name="connsiteX175" fmla="*/ 1061999 w 2485572"/>
                <a:gd name="connsiteY175" fmla="*/ 1429254 h 2538970"/>
                <a:gd name="connsiteX176" fmla="*/ 1048082 w 2485572"/>
                <a:gd name="connsiteY176" fmla="*/ 1403975 h 2538970"/>
                <a:gd name="connsiteX177" fmla="*/ 1022803 w 2485572"/>
                <a:gd name="connsiteY177" fmla="*/ 1387217 h 2538970"/>
                <a:gd name="connsiteX178" fmla="*/ 1011725 w 2485572"/>
                <a:gd name="connsiteY178" fmla="*/ 1381536 h 2538970"/>
                <a:gd name="connsiteX179" fmla="*/ 1000364 w 2485572"/>
                <a:gd name="connsiteY179" fmla="*/ 1381536 h 2538970"/>
                <a:gd name="connsiteX180" fmla="*/ 961167 w 2485572"/>
                <a:gd name="connsiteY180" fmla="*/ 1376140 h 2538970"/>
                <a:gd name="connsiteX181" fmla="*/ 924811 w 2485572"/>
                <a:gd name="connsiteY181" fmla="*/ 1367618 h 2538970"/>
                <a:gd name="connsiteX182" fmla="*/ 919131 w 2485572"/>
                <a:gd name="connsiteY182" fmla="*/ 1367618 h 2538970"/>
                <a:gd name="connsiteX183" fmla="*/ 913450 w 2485572"/>
                <a:gd name="connsiteY183" fmla="*/ 1364778 h 2538970"/>
                <a:gd name="connsiteX184" fmla="*/ 908053 w 2485572"/>
                <a:gd name="connsiteY184" fmla="*/ 1364778 h 2538970"/>
                <a:gd name="connsiteX185" fmla="*/ 877094 w 2485572"/>
                <a:gd name="connsiteY185" fmla="*/ 1381536 h 2538970"/>
                <a:gd name="connsiteX186" fmla="*/ 868857 w 2485572"/>
                <a:gd name="connsiteY186" fmla="*/ 1390057 h 2538970"/>
                <a:gd name="connsiteX187" fmla="*/ 835057 w 2485572"/>
                <a:gd name="connsiteY187" fmla="*/ 1434934 h 2538970"/>
                <a:gd name="connsiteX188" fmla="*/ 832217 w 2485572"/>
                <a:gd name="connsiteY188" fmla="*/ 1440331 h 2538970"/>
                <a:gd name="connsiteX189" fmla="*/ 832217 w 2485572"/>
                <a:gd name="connsiteY189" fmla="*/ 1446012 h 2538970"/>
                <a:gd name="connsiteX190" fmla="*/ 767741 w 2485572"/>
                <a:gd name="connsiteY190" fmla="*/ 1513327 h 2538970"/>
                <a:gd name="connsiteX191" fmla="*/ 711787 w 2485572"/>
                <a:gd name="connsiteY191" fmla="*/ 1535766 h 2538970"/>
                <a:gd name="connsiteX192" fmla="*/ 686508 w 2485572"/>
                <a:gd name="connsiteY192" fmla="*/ 1541447 h 2538970"/>
                <a:gd name="connsiteX193" fmla="*/ 661513 w 2485572"/>
                <a:gd name="connsiteY193" fmla="*/ 1549684 h 2538970"/>
                <a:gd name="connsiteX194" fmla="*/ 658672 w 2485572"/>
                <a:gd name="connsiteY194" fmla="*/ 1552524 h 2538970"/>
                <a:gd name="connsiteX195" fmla="*/ 652992 w 2485572"/>
                <a:gd name="connsiteY195" fmla="*/ 1555364 h 2538970"/>
                <a:gd name="connsiteX196" fmla="*/ 624873 w 2485572"/>
                <a:gd name="connsiteY196" fmla="*/ 1561045 h 2538970"/>
                <a:gd name="connsiteX197" fmla="*/ 619476 w 2485572"/>
                <a:gd name="connsiteY197" fmla="*/ 1558205 h 2538970"/>
                <a:gd name="connsiteX198" fmla="*/ 616636 w 2485572"/>
                <a:gd name="connsiteY198" fmla="*/ 1555364 h 2538970"/>
                <a:gd name="connsiteX199" fmla="*/ 597037 w 2485572"/>
                <a:gd name="connsiteY199" fmla="*/ 1532926 h 2538970"/>
                <a:gd name="connsiteX200" fmla="*/ 594197 w 2485572"/>
                <a:gd name="connsiteY200" fmla="*/ 1521848 h 2538970"/>
                <a:gd name="connsiteX201" fmla="*/ 591357 w 2485572"/>
                <a:gd name="connsiteY201" fmla="*/ 1519008 h 2538970"/>
                <a:gd name="connsiteX202" fmla="*/ 566078 w 2485572"/>
                <a:gd name="connsiteY202" fmla="*/ 1482368 h 2538970"/>
                <a:gd name="connsiteX203" fmla="*/ 560397 w 2485572"/>
                <a:gd name="connsiteY203" fmla="*/ 1471291 h 2538970"/>
                <a:gd name="connsiteX204" fmla="*/ 555000 w 2485572"/>
                <a:gd name="connsiteY204" fmla="*/ 1465610 h 2538970"/>
                <a:gd name="connsiteX205" fmla="*/ 498762 w 2485572"/>
                <a:gd name="connsiteY205" fmla="*/ 1432094 h 2538970"/>
                <a:gd name="connsiteX206" fmla="*/ 490525 w 2485572"/>
                <a:gd name="connsiteY206" fmla="*/ 1429254 h 2538970"/>
                <a:gd name="connsiteX207" fmla="*/ 487685 w 2485572"/>
                <a:gd name="connsiteY207" fmla="*/ 1429254 h 2538970"/>
                <a:gd name="connsiteX208" fmla="*/ 462406 w 2485572"/>
                <a:gd name="connsiteY208" fmla="*/ 1426413 h 2538970"/>
                <a:gd name="connsiteX209" fmla="*/ 400770 w 2485572"/>
                <a:gd name="connsiteY209" fmla="*/ 1426413 h 2538970"/>
                <a:gd name="connsiteX210" fmla="*/ 392250 w 2485572"/>
                <a:gd name="connsiteY210" fmla="*/ 1423573 h 2538970"/>
                <a:gd name="connsiteX211" fmla="*/ 384013 w 2485572"/>
                <a:gd name="connsiteY211" fmla="*/ 1420733 h 2538970"/>
                <a:gd name="connsiteX212" fmla="*/ 375492 w 2485572"/>
                <a:gd name="connsiteY212" fmla="*/ 1420733 h 2538970"/>
                <a:gd name="connsiteX213" fmla="*/ 319537 w 2485572"/>
                <a:gd name="connsiteY213" fmla="*/ 1409655 h 2538970"/>
                <a:gd name="connsiteX214" fmla="*/ 313856 w 2485572"/>
                <a:gd name="connsiteY214" fmla="*/ 1406815 h 2538970"/>
                <a:gd name="connsiteX215" fmla="*/ 308176 w 2485572"/>
                <a:gd name="connsiteY215" fmla="*/ 1406815 h 2538970"/>
                <a:gd name="connsiteX216" fmla="*/ 297098 w 2485572"/>
                <a:gd name="connsiteY216" fmla="*/ 1401134 h 2538970"/>
                <a:gd name="connsiteX217" fmla="*/ 221546 w 2485572"/>
                <a:gd name="connsiteY217" fmla="*/ 1392898 h 2538970"/>
                <a:gd name="connsiteX218" fmla="*/ 213025 w 2485572"/>
                <a:gd name="connsiteY218" fmla="*/ 1392898 h 2538970"/>
                <a:gd name="connsiteX219" fmla="*/ 204504 w 2485572"/>
                <a:gd name="connsiteY219" fmla="*/ 1395738 h 2538970"/>
                <a:gd name="connsiteX220" fmla="*/ 154230 w 2485572"/>
                <a:gd name="connsiteY220" fmla="*/ 1406815 h 2538970"/>
                <a:gd name="connsiteX221" fmla="*/ 148549 w 2485572"/>
                <a:gd name="connsiteY221" fmla="*/ 1403975 h 2538970"/>
                <a:gd name="connsiteX222" fmla="*/ 137472 w 2485572"/>
                <a:gd name="connsiteY222" fmla="*/ 1398294 h 2538970"/>
                <a:gd name="connsiteX223" fmla="*/ 131791 w 2485572"/>
                <a:gd name="connsiteY223" fmla="*/ 1398294 h 2538970"/>
                <a:gd name="connsiteX224" fmla="*/ 67316 w 2485572"/>
                <a:gd name="connsiteY224" fmla="*/ 1418177 h 2538970"/>
                <a:gd name="connsiteX225" fmla="*/ 58795 w 2485572"/>
                <a:gd name="connsiteY225" fmla="*/ 1420733 h 2538970"/>
                <a:gd name="connsiteX226" fmla="*/ 50558 w 2485572"/>
                <a:gd name="connsiteY226" fmla="*/ 1423573 h 2538970"/>
                <a:gd name="connsiteX227" fmla="*/ 42037 w 2485572"/>
                <a:gd name="connsiteY227" fmla="*/ 1423573 h 2538970"/>
                <a:gd name="connsiteX228" fmla="*/ 5681 w 2485572"/>
                <a:gd name="connsiteY228" fmla="*/ 1432094 h 2538970"/>
                <a:gd name="connsiteX229" fmla="*/ 2840 w 2485572"/>
                <a:gd name="connsiteY229" fmla="*/ 1403975 h 2538970"/>
                <a:gd name="connsiteX230" fmla="*/ 0 w 2485572"/>
                <a:gd name="connsiteY230" fmla="*/ 1395738 h 2538970"/>
                <a:gd name="connsiteX231" fmla="*/ 5681 w 2485572"/>
                <a:gd name="connsiteY231" fmla="*/ 1373299 h 2538970"/>
                <a:gd name="connsiteX232" fmla="*/ 5681 w 2485572"/>
                <a:gd name="connsiteY232" fmla="*/ 1361938 h 2538970"/>
                <a:gd name="connsiteX233" fmla="*/ 11361 w 2485572"/>
                <a:gd name="connsiteY233" fmla="*/ 1345180 h 2538970"/>
                <a:gd name="connsiteX234" fmla="*/ 42037 w 2485572"/>
                <a:gd name="connsiteY234" fmla="*/ 1305983 h 2538970"/>
                <a:gd name="connsiteX235" fmla="*/ 47718 w 2485572"/>
                <a:gd name="connsiteY235" fmla="*/ 1294622 h 2538970"/>
                <a:gd name="connsiteX236" fmla="*/ 39197 w 2485572"/>
                <a:gd name="connsiteY236" fmla="*/ 1275024 h 2538970"/>
                <a:gd name="connsiteX237" fmla="*/ 33516 w 2485572"/>
                <a:gd name="connsiteY237" fmla="*/ 1269627 h 2538970"/>
                <a:gd name="connsiteX238" fmla="*/ 33516 w 2485572"/>
                <a:gd name="connsiteY238" fmla="*/ 1244348 h 2538970"/>
                <a:gd name="connsiteX239" fmla="*/ 64475 w 2485572"/>
                <a:gd name="connsiteY239" fmla="*/ 1213389 h 2538970"/>
                <a:gd name="connsiteX240" fmla="*/ 81233 w 2485572"/>
                <a:gd name="connsiteY240" fmla="*/ 1199471 h 2538970"/>
                <a:gd name="connsiteX241" fmla="*/ 86914 w 2485572"/>
                <a:gd name="connsiteY241" fmla="*/ 1190950 h 2538970"/>
                <a:gd name="connsiteX242" fmla="*/ 97991 w 2485572"/>
                <a:gd name="connsiteY242" fmla="*/ 1160275 h 2538970"/>
                <a:gd name="connsiteX243" fmla="*/ 95435 w 2485572"/>
                <a:gd name="connsiteY243" fmla="*/ 1151753 h 2538970"/>
                <a:gd name="connsiteX244" fmla="*/ 95435 w 2485572"/>
                <a:gd name="connsiteY244" fmla="*/ 1121078 h 2538970"/>
                <a:gd name="connsiteX245" fmla="*/ 100832 w 2485572"/>
                <a:gd name="connsiteY245" fmla="*/ 1112557 h 2538970"/>
                <a:gd name="connsiteX246" fmla="*/ 103672 w 2485572"/>
                <a:gd name="connsiteY246" fmla="*/ 1106876 h 2538970"/>
                <a:gd name="connsiteX247" fmla="*/ 154230 w 2485572"/>
                <a:gd name="connsiteY247" fmla="*/ 1070520 h 2538970"/>
                <a:gd name="connsiteX248" fmla="*/ 176668 w 2485572"/>
                <a:gd name="connsiteY248" fmla="*/ 1045241 h 2538970"/>
                <a:gd name="connsiteX249" fmla="*/ 176668 w 2485572"/>
                <a:gd name="connsiteY249" fmla="*/ 1037004 h 2538970"/>
                <a:gd name="connsiteX250" fmla="*/ 173828 w 2485572"/>
                <a:gd name="connsiteY250" fmla="*/ 1028483 h 2538970"/>
                <a:gd name="connsiteX251" fmla="*/ 157070 w 2485572"/>
                <a:gd name="connsiteY251" fmla="*/ 1008885 h 2538970"/>
                <a:gd name="connsiteX252" fmla="*/ 154230 w 2485572"/>
                <a:gd name="connsiteY252" fmla="*/ 1000648 h 2538970"/>
                <a:gd name="connsiteX253" fmla="*/ 157070 w 2485572"/>
                <a:gd name="connsiteY253" fmla="*/ 964008 h 2538970"/>
                <a:gd name="connsiteX254" fmla="*/ 154230 w 2485572"/>
                <a:gd name="connsiteY254" fmla="*/ 955771 h 2538970"/>
                <a:gd name="connsiteX255" fmla="*/ 126111 w 2485572"/>
                <a:gd name="connsiteY255" fmla="*/ 930492 h 2538970"/>
                <a:gd name="connsiteX256" fmla="*/ 112193 w 2485572"/>
                <a:gd name="connsiteY256" fmla="*/ 927652 h 2538970"/>
                <a:gd name="connsiteX257" fmla="*/ 109353 w 2485572"/>
                <a:gd name="connsiteY257" fmla="*/ 921971 h 2538970"/>
                <a:gd name="connsiteX258" fmla="*/ 109353 w 2485572"/>
                <a:gd name="connsiteY258" fmla="*/ 908053 h 2538970"/>
                <a:gd name="connsiteX259" fmla="*/ 117590 w 2485572"/>
                <a:gd name="connsiteY259" fmla="*/ 891295 h 2538970"/>
                <a:gd name="connsiteX260" fmla="*/ 123270 w 2485572"/>
                <a:gd name="connsiteY260" fmla="*/ 885615 h 2538970"/>
                <a:gd name="connsiteX261" fmla="*/ 148549 w 2485572"/>
                <a:gd name="connsiteY261" fmla="*/ 866016 h 2538970"/>
                <a:gd name="connsiteX262" fmla="*/ 128951 w 2485572"/>
                <a:gd name="connsiteY262" fmla="*/ 840738 h 2538970"/>
                <a:gd name="connsiteX263" fmla="*/ 126111 w 2485572"/>
                <a:gd name="connsiteY263" fmla="*/ 821139 h 2538970"/>
                <a:gd name="connsiteX264" fmla="*/ 140028 w 2485572"/>
                <a:gd name="connsiteY264" fmla="*/ 812618 h 2538970"/>
                <a:gd name="connsiteX265" fmla="*/ 142869 w 2485572"/>
                <a:gd name="connsiteY265" fmla="*/ 790464 h 2538970"/>
                <a:gd name="connsiteX266" fmla="*/ 154230 w 2485572"/>
                <a:gd name="connsiteY266" fmla="*/ 773422 h 2538970"/>
                <a:gd name="connsiteX267" fmla="*/ 157070 w 2485572"/>
                <a:gd name="connsiteY267" fmla="*/ 762344 h 2538970"/>
                <a:gd name="connsiteX268" fmla="*/ 157070 w 2485572"/>
                <a:gd name="connsiteY268" fmla="*/ 753824 h 2538970"/>
                <a:gd name="connsiteX269" fmla="*/ 145709 w 2485572"/>
                <a:gd name="connsiteY269" fmla="*/ 731385 h 2538970"/>
                <a:gd name="connsiteX270" fmla="*/ 145709 w 2485572"/>
                <a:gd name="connsiteY270" fmla="*/ 723148 h 2538970"/>
                <a:gd name="connsiteX271" fmla="*/ 159627 w 2485572"/>
                <a:gd name="connsiteY271" fmla="*/ 714627 h 2538970"/>
                <a:gd name="connsiteX272" fmla="*/ 204504 w 2485572"/>
                <a:gd name="connsiteY272" fmla="*/ 708946 h 2538970"/>
                <a:gd name="connsiteX273" fmla="*/ 232623 w 2485572"/>
                <a:gd name="connsiteY273" fmla="*/ 678271 h 2538970"/>
                <a:gd name="connsiteX274" fmla="*/ 232623 w 2485572"/>
                <a:gd name="connsiteY274" fmla="*/ 666909 h 2538970"/>
                <a:gd name="connsiteX275" fmla="*/ 215865 w 2485572"/>
                <a:gd name="connsiteY275" fmla="*/ 644755 h 2538970"/>
                <a:gd name="connsiteX276" fmla="*/ 218705 w 2485572"/>
                <a:gd name="connsiteY276" fmla="*/ 613795 h 2538970"/>
                <a:gd name="connsiteX277" fmla="*/ 241144 w 2485572"/>
                <a:gd name="connsiteY277" fmla="*/ 582836 h 2538970"/>
                <a:gd name="connsiteX278" fmla="*/ 252221 w 2485572"/>
                <a:gd name="connsiteY278" fmla="*/ 571758 h 2538970"/>
                <a:gd name="connsiteX279" fmla="*/ 285737 w 2485572"/>
                <a:gd name="connsiteY279" fmla="*/ 524041 h 2538970"/>
                <a:gd name="connsiteX280" fmla="*/ 291418 w 2485572"/>
                <a:gd name="connsiteY280" fmla="*/ 518644 h 2538970"/>
                <a:gd name="connsiteX281" fmla="*/ 322377 w 2485572"/>
                <a:gd name="connsiteY281" fmla="*/ 518644 h 2538970"/>
                <a:gd name="connsiteX282" fmla="*/ 333455 w 2485572"/>
                <a:gd name="connsiteY282" fmla="*/ 510123 h 2538970"/>
                <a:gd name="connsiteX283" fmla="*/ 341976 w 2485572"/>
                <a:gd name="connsiteY283" fmla="*/ 482004 h 2538970"/>
                <a:gd name="connsiteX284" fmla="*/ 347372 w 2485572"/>
                <a:gd name="connsiteY284" fmla="*/ 476607 h 2538970"/>
                <a:gd name="connsiteX285" fmla="*/ 386853 w 2485572"/>
                <a:gd name="connsiteY285" fmla="*/ 459565 h 2538970"/>
                <a:gd name="connsiteX286" fmla="*/ 389409 w 2485572"/>
                <a:gd name="connsiteY286" fmla="*/ 454169 h 2538970"/>
                <a:gd name="connsiteX287" fmla="*/ 400770 w 2485572"/>
                <a:gd name="connsiteY287" fmla="*/ 434570 h 2538970"/>
                <a:gd name="connsiteX288" fmla="*/ 414688 w 2485572"/>
                <a:gd name="connsiteY288" fmla="*/ 392534 h 2538970"/>
                <a:gd name="connsiteX289" fmla="*/ 428890 w 2485572"/>
                <a:gd name="connsiteY289" fmla="*/ 341976 h 2538970"/>
                <a:gd name="connsiteX290" fmla="*/ 434286 w 2485572"/>
                <a:gd name="connsiteY290" fmla="*/ 255062 h 2538970"/>
                <a:gd name="connsiteX291" fmla="*/ 437127 w 2485572"/>
                <a:gd name="connsiteY291" fmla="*/ 252221 h 2538970"/>
                <a:gd name="connsiteX292" fmla="*/ 448488 w 2485572"/>
                <a:gd name="connsiteY292" fmla="*/ 235463 h 2538970"/>
                <a:gd name="connsiteX293" fmla="*/ 468086 w 2485572"/>
                <a:gd name="connsiteY293" fmla="*/ 221546 h 2538970"/>
                <a:gd name="connsiteX294" fmla="*/ 501602 w 2485572"/>
                <a:gd name="connsiteY294" fmla="*/ 215865 h 2538970"/>
                <a:gd name="connsiteX295" fmla="*/ 512964 w 2485572"/>
                <a:gd name="connsiteY295" fmla="*/ 213025 h 2538970"/>
                <a:gd name="connsiteX296" fmla="*/ 555000 w 2485572"/>
                <a:gd name="connsiteY296" fmla="*/ 187746 h 2538970"/>
                <a:gd name="connsiteX297" fmla="*/ 557557 w 2485572"/>
                <a:gd name="connsiteY297" fmla="*/ 182349 h 2538970"/>
                <a:gd name="connsiteX298" fmla="*/ 602434 w 2485572"/>
                <a:gd name="connsiteY298" fmla="*/ 131791 h 2538970"/>
                <a:gd name="connsiteX299" fmla="*/ 605274 w 2485572"/>
                <a:gd name="connsiteY299" fmla="*/ 123270 h 2538970"/>
                <a:gd name="connsiteX300" fmla="*/ 594197 w 2485572"/>
                <a:gd name="connsiteY300" fmla="*/ 70156 h 2538970"/>
                <a:gd name="connsiteX301" fmla="*/ 650151 w 2485572"/>
                <a:gd name="connsiteY301" fmla="*/ 92595 h 2538970"/>
                <a:gd name="connsiteX302" fmla="*/ 664069 w 2485572"/>
                <a:gd name="connsiteY302" fmla="*/ 92595 h 2538970"/>
                <a:gd name="connsiteX303" fmla="*/ 689348 w 2485572"/>
                <a:gd name="connsiteY303" fmla="*/ 98275 h 2538970"/>
                <a:gd name="connsiteX304" fmla="*/ 723148 w 2485572"/>
                <a:gd name="connsiteY304" fmla="*/ 89754 h 2538970"/>
                <a:gd name="connsiteX305" fmla="*/ 725704 w 2485572"/>
                <a:gd name="connsiteY305" fmla="*/ 92595 h 2538970"/>
                <a:gd name="connsiteX306" fmla="*/ 731385 w 2485572"/>
                <a:gd name="connsiteY306" fmla="*/ 92595 h 2538970"/>
                <a:gd name="connsiteX307" fmla="*/ 737065 w 2485572"/>
                <a:gd name="connsiteY307" fmla="*/ 95435 h 2538970"/>
                <a:gd name="connsiteX308" fmla="*/ 742746 w 2485572"/>
                <a:gd name="connsiteY308" fmla="*/ 95435 h 2538970"/>
                <a:gd name="connsiteX309" fmla="*/ 779102 w 2485572"/>
                <a:gd name="connsiteY309" fmla="*/ 75837 h 2538970"/>
                <a:gd name="connsiteX310" fmla="*/ 818299 w 2485572"/>
                <a:gd name="connsiteY310" fmla="*/ 39197 h 2538970"/>
                <a:gd name="connsiteX311" fmla="*/ 823980 w 2485572"/>
                <a:gd name="connsiteY311" fmla="*/ 33800 h 2538970"/>
                <a:gd name="connsiteX312" fmla="*/ 851815 w 2485572"/>
                <a:gd name="connsiteY312" fmla="*/ 19598 h 2538970"/>
                <a:gd name="connsiteX313" fmla="*/ 854655 w 2485572"/>
                <a:gd name="connsiteY313" fmla="*/ 14202 h 2538970"/>
                <a:gd name="connsiteX314" fmla="*/ 888455 w 2485572"/>
                <a:gd name="connsiteY314" fmla="*/ 8521 h 2538970"/>
                <a:gd name="connsiteX315" fmla="*/ 893852 w 2485572"/>
                <a:gd name="connsiteY315" fmla="*/ 11361 h 2538970"/>
                <a:gd name="connsiteX316" fmla="*/ 933332 w 2485572"/>
                <a:gd name="connsiteY316" fmla="*/ 36640 h 2538970"/>
                <a:gd name="connsiteX317" fmla="*/ 938729 w 2485572"/>
                <a:gd name="connsiteY317" fmla="*/ 42037 h 2538970"/>
                <a:gd name="connsiteX318" fmla="*/ 969689 w 2485572"/>
                <a:gd name="connsiteY318" fmla="*/ 61635 h 2538970"/>
                <a:gd name="connsiteX319" fmla="*/ 972529 w 2485572"/>
                <a:gd name="connsiteY319" fmla="*/ 64475 h 2538970"/>
                <a:gd name="connsiteX320" fmla="*/ 977925 w 2485572"/>
                <a:gd name="connsiteY320" fmla="*/ 67316 h 2538970"/>
                <a:gd name="connsiteX321" fmla="*/ 1011725 w 2485572"/>
                <a:gd name="connsiteY321" fmla="*/ 67316 h 2538970"/>
                <a:gd name="connsiteX322" fmla="*/ 1031324 w 2485572"/>
                <a:gd name="connsiteY322" fmla="*/ 64475 h 2538970"/>
                <a:gd name="connsiteX323" fmla="*/ 1042401 w 2485572"/>
                <a:gd name="connsiteY323" fmla="*/ 64475 h 2538970"/>
                <a:gd name="connsiteX324" fmla="*/ 1104036 w 2485572"/>
                <a:gd name="connsiteY324" fmla="*/ 70156 h 2538970"/>
                <a:gd name="connsiteX325" fmla="*/ 1109717 w 2485572"/>
                <a:gd name="connsiteY325" fmla="*/ 75837 h 2538970"/>
                <a:gd name="connsiteX326" fmla="*/ 1118238 w 2485572"/>
                <a:gd name="connsiteY326" fmla="*/ 81233 h 2538970"/>
                <a:gd name="connsiteX327" fmla="*/ 1121078 w 2485572"/>
                <a:gd name="connsiteY327" fmla="*/ 84074 h 2538970"/>
                <a:gd name="connsiteX328" fmla="*/ 1143517 w 2485572"/>
                <a:gd name="connsiteY328" fmla="*/ 95435 h 2538970"/>
                <a:gd name="connsiteX329" fmla="*/ 1151754 w 2485572"/>
                <a:gd name="connsiteY329" fmla="*/ 100832 h 2538970"/>
                <a:gd name="connsiteX330" fmla="*/ 1171352 w 2485572"/>
                <a:gd name="connsiteY330" fmla="*/ 100832 h 2538970"/>
                <a:gd name="connsiteX331" fmla="*/ 1174192 w 2485572"/>
                <a:gd name="connsiteY331" fmla="*/ 98275 h 2538970"/>
                <a:gd name="connsiteX332" fmla="*/ 1188110 w 2485572"/>
                <a:gd name="connsiteY332" fmla="*/ 89754 h 2538970"/>
                <a:gd name="connsiteX333" fmla="*/ 1193791 w 2485572"/>
                <a:gd name="connsiteY333" fmla="*/ 84074 h 2538970"/>
                <a:gd name="connsiteX334" fmla="*/ 1238668 w 2485572"/>
                <a:gd name="connsiteY334" fmla="*/ 75837 h 2538970"/>
                <a:gd name="connsiteX335" fmla="*/ 1244348 w 2485572"/>
                <a:gd name="connsiteY335" fmla="*/ 78677 h 2538970"/>
                <a:gd name="connsiteX336" fmla="*/ 1272184 w 2485572"/>
                <a:gd name="connsiteY336" fmla="*/ 75837 h 2538970"/>
                <a:gd name="connsiteX337" fmla="*/ 1280705 w 2485572"/>
                <a:gd name="connsiteY337" fmla="*/ 72996 h 2538970"/>
                <a:gd name="connsiteX338" fmla="*/ 1286385 w 2485572"/>
                <a:gd name="connsiteY338" fmla="*/ 72996 h 2538970"/>
                <a:gd name="connsiteX339" fmla="*/ 1348020 w 2485572"/>
                <a:gd name="connsiteY339" fmla="*/ 50558 h 2538970"/>
                <a:gd name="connsiteX340" fmla="*/ 1350861 w 2485572"/>
                <a:gd name="connsiteY340" fmla="*/ 50558 h 2538970"/>
                <a:gd name="connsiteX341" fmla="*/ 1392898 w 2485572"/>
                <a:gd name="connsiteY341" fmla="*/ 39197 h 2538970"/>
                <a:gd name="connsiteX342" fmla="*/ 1406815 w 2485572"/>
                <a:gd name="connsiteY342" fmla="*/ 39197 h 2538970"/>
                <a:gd name="connsiteX343" fmla="*/ 1459929 w 2485572"/>
                <a:gd name="connsiteY343" fmla="*/ 36640 h 2538970"/>
                <a:gd name="connsiteX344" fmla="*/ 1468450 w 2485572"/>
                <a:gd name="connsiteY344" fmla="*/ 36640 h 2538970"/>
                <a:gd name="connsiteX345" fmla="*/ 1474131 w 2485572"/>
                <a:gd name="connsiteY345" fmla="*/ 33800 h 2538970"/>
                <a:gd name="connsiteX346" fmla="*/ 1479528 w 2485572"/>
                <a:gd name="connsiteY346" fmla="*/ 30960 h 2538970"/>
                <a:gd name="connsiteX347" fmla="*/ 1485208 w 2485572"/>
                <a:gd name="connsiteY347" fmla="*/ 30960 h 2538970"/>
                <a:gd name="connsiteX348" fmla="*/ 1544003 w 2485572"/>
                <a:gd name="connsiteY348" fmla="*/ 16758 h 2538970"/>
                <a:gd name="connsiteX349" fmla="*/ 1549684 w 2485572"/>
                <a:gd name="connsiteY349" fmla="*/ 14202 h 2538970"/>
                <a:gd name="connsiteX350" fmla="*/ 1555364 w 2485572"/>
                <a:gd name="connsiteY350" fmla="*/ 14202 h 2538970"/>
                <a:gd name="connsiteX351" fmla="*/ 1563601 w 2485572"/>
                <a:gd name="connsiteY351" fmla="*/ 11361 h 2538970"/>
                <a:gd name="connsiteX352" fmla="*/ 1614159 w 2485572"/>
                <a:gd name="connsiteY352" fmla="*/ 22439 h 2538970"/>
                <a:gd name="connsiteX353" fmla="*/ 1619840 w 2485572"/>
                <a:gd name="connsiteY353" fmla="*/ 19598 h 2538970"/>
                <a:gd name="connsiteX354" fmla="*/ 1630917 w 2485572"/>
                <a:gd name="connsiteY354" fmla="*/ 16758 h 2538970"/>
                <a:gd name="connsiteX355" fmla="*/ 1645119 w 2485572"/>
                <a:gd name="connsiteY355" fmla="*/ 8521 h 2538970"/>
                <a:gd name="connsiteX356" fmla="*/ 1653356 w 2485572"/>
                <a:gd name="connsiteY356" fmla="*/ 5681 h 2538970"/>
                <a:gd name="connsiteX357" fmla="*/ 1689712 w 2485572"/>
                <a:gd name="connsiteY357" fmla="*/ 0 h 2538970"/>
                <a:gd name="connsiteX358" fmla="*/ 1698233 w 2485572"/>
                <a:gd name="connsiteY358" fmla="*/ 11361 h 2538970"/>
                <a:gd name="connsiteX359" fmla="*/ 1703914 w 2485572"/>
                <a:gd name="connsiteY359" fmla="*/ 14202 h 2538970"/>
                <a:gd name="connsiteX360" fmla="*/ 1709310 w 2485572"/>
                <a:gd name="connsiteY360" fmla="*/ 16758 h 2538970"/>
                <a:gd name="connsiteX361" fmla="*/ 1717831 w 2485572"/>
                <a:gd name="connsiteY361" fmla="*/ 16758 h 2538970"/>
                <a:gd name="connsiteX362" fmla="*/ 1757028 w 2485572"/>
                <a:gd name="connsiteY362" fmla="*/ 22439 h 2538970"/>
                <a:gd name="connsiteX363" fmla="*/ 1762708 w 2485572"/>
                <a:gd name="connsiteY363" fmla="*/ 25279 h 2538970"/>
                <a:gd name="connsiteX364" fmla="*/ 1768389 w 2485572"/>
                <a:gd name="connsiteY364" fmla="*/ 25279 h 2538970"/>
                <a:gd name="connsiteX365" fmla="*/ 1787987 w 2485572"/>
                <a:gd name="connsiteY365" fmla="*/ 33800 h 2538970"/>
                <a:gd name="connsiteX366" fmla="*/ 1793384 w 2485572"/>
                <a:gd name="connsiteY366" fmla="*/ 33800 h 2538970"/>
                <a:gd name="connsiteX367" fmla="*/ 1801905 w 2485572"/>
                <a:gd name="connsiteY367" fmla="*/ 36640 h 2538970"/>
                <a:gd name="connsiteX368" fmla="*/ 1835421 w 2485572"/>
                <a:gd name="connsiteY368" fmla="*/ 42037 h 2538970"/>
                <a:gd name="connsiteX369" fmla="*/ 1891659 w 2485572"/>
                <a:gd name="connsiteY369" fmla="*/ 61635 h 2538970"/>
                <a:gd name="connsiteX370" fmla="*/ 1897340 w 2485572"/>
                <a:gd name="connsiteY370" fmla="*/ 64475 h 2538970"/>
                <a:gd name="connsiteX371" fmla="*/ 1899896 w 2485572"/>
                <a:gd name="connsiteY371" fmla="*/ 67316 h 2538970"/>
                <a:gd name="connsiteX372" fmla="*/ 1944774 w 2485572"/>
                <a:gd name="connsiteY372" fmla="*/ 123270 h 2538970"/>
                <a:gd name="connsiteX373" fmla="*/ 1947614 w 2485572"/>
                <a:gd name="connsiteY373" fmla="*/ 128951 h 2538970"/>
                <a:gd name="connsiteX374" fmla="*/ 1950454 w 2485572"/>
                <a:gd name="connsiteY374" fmla="*/ 131791 h 2538970"/>
                <a:gd name="connsiteX375" fmla="*/ 1956135 w 2485572"/>
                <a:gd name="connsiteY375" fmla="*/ 140312 h 2538970"/>
                <a:gd name="connsiteX376" fmla="*/ 1958975 w 2485572"/>
                <a:gd name="connsiteY376" fmla="*/ 145709 h 2538970"/>
                <a:gd name="connsiteX377" fmla="*/ 1961532 w 2485572"/>
                <a:gd name="connsiteY377" fmla="*/ 154230 h 2538970"/>
                <a:gd name="connsiteX378" fmla="*/ 1998172 w 2485572"/>
                <a:gd name="connsiteY378" fmla="*/ 204788 h 2538970"/>
                <a:gd name="connsiteX379" fmla="*/ 2003569 w 2485572"/>
                <a:gd name="connsiteY379" fmla="*/ 207344 h 2538970"/>
                <a:gd name="connsiteX380" fmla="*/ 2009249 w 2485572"/>
                <a:gd name="connsiteY380" fmla="*/ 210184 h 2538970"/>
                <a:gd name="connsiteX381" fmla="*/ 2017770 w 2485572"/>
                <a:gd name="connsiteY381" fmla="*/ 210184 h 2538970"/>
                <a:gd name="connsiteX382" fmla="*/ 2026007 w 2485572"/>
                <a:gd name="connsiteY382" fmla="*/ 213025 h 2538970"/>
                <a:gd name="connsiteX383" fmla="*/ 2037368 w 2485572"/>
                <a:gd name="connsiteY383" fmla="*/ 215865 h 2538970"/>
                <a:gd name="connsiteX384" fmla="*/ 2099003 w 2485572"/>
                <a:gd name="connsiteY384" fmla="*/ 221546 h 2538970"/>
                <a:gd name="connsiteX385" fmla="*/ 2104684 w 2485572"/>
                <a:gd name="connsiteY385" fmla="*/ 224386 h 2538970"/>
                <a:gd name="connsiteX386" fmla="*/ 2112921 w 2485572"/>
                <a:gd name="connsiteY386" fmla="*/ 224386 h 2538970"/>
                <a:gd name="connsiteX387" fmla="*/ 2124283 w 2485572"/>
                <a:gd name="connsiteY387" fmla="*/ 229783 h 2538970"/>
                <a:gd name="connsiteX388" fmla="*/ 2177397 w 2485572"/>
                <a:gd name="connsiteY388" fmla="*/ 229783 h 2538970"/>
                <a:gd name="connsiteX389" fmla="*/ 2185918 w 2485572"/>
                <a:gd name="connsiteY389" fmla="*/ 232623 h 2538970"/>
                <a:gd name="connsiteX390" fmla="*/ 2213753 w 2485572"/>
                <a:gd name="connsiteY390" fmla="*/ 226942 h 2538970"/>
                <a:gd name="connsiteX391" fmla="*/ 2219434 w 2485572"/>
                <a:gd name="connsiteY391" fmla="*/ 224386 h 2538970"/>
                <a:gd name="connsiteX392" fmla="*/ 2241872 w 2485572"/>
                <a:gd name="connsiteY392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2043049 w 2485572"/>
                <a:gd name="connsiteY85" fmla="*/ 2325946 h 2538970"/>
                <a:gd name="connsiteX86" fmla="*/ 2014930 w 2485572"/>
                <a:gd name="connsiteY86" fmla="*/ 2300667 h 2538970"/>
                <a:gd name="connsiteX87" fmla="*/ 1986810 w 2485572"/>
                <a:gd name="connsiteY87" fmla="*/ 2300667 h 2538970"/>
                <a:gd name="connsiteX88" fmla="*/ 1956135 w 2485572"/>
                <a:gd name="connsiteY88" fmla="*/ 2303507 h 2538970"/>
                <a:gd name="connsiteX89" fmla="*/ 1950454 w 2485572"/>
                <a:gd name="connsiteY89" fmla="*/ 2300667 h 2538970"/>
                <a:gd name="connsiteX90" fmla="*/ 1928016 w 2485572"/>
                <a:gd name="connsiteY90" fmla="*/ 2278512 h 2538970"/>
                <a:gd name="connsiteX91" fmla="*/ 1925175 w 2485572"/>
                <a:gd name="connsiteY91" fmla="*/ 2272832 h 2538970"/>
                <a:gd name="connsiteX92" fmla="*/ 1885979 w 2485572"/>
                <a:gd name="connsiteY92" fmla="*/ 2261470 h 2538970"/>
                <a:gd name="connsiteX93" fmla="*/ 1872061 w 2485572"/>
                <a:gd name="connsiteY93" fmla="*/ 2222273 h 2538970"/>
                <a:gd name="connsiteX94" fmla="*/ 1869221 w 2485572"/>
                <a:gd name="connsiteY94" fmla="*/ 2194438 h 2538970"/>
                <a:gd name="connsiteX95" fmla="*/ 1869221 w 2485572"/>
                <a:gd name="connsiteY95" fmla="*/ 2185917 h 2538970"/>
                <a:gd name="connsiteX96" fmla="*/ 1863540 w 2485572"/>
                <a:gd name="connsiteY96" fmla="*/ 2163479 h 2538970"/>
                <a:gd name="connsiteX97" fmla="*/ 1860700 w 2485572"/>
                <a:gd name="connsiteY97" fmla="*/ 2154958 h 2538970"/>
                <a:gd name="connsiteX98" fmla="*/ 1855303 w 2485572"/>
                <a:gd name="connsiteY98" fmla="*/ 2152402 h 2538970"/>
                <a:gd name="connsiteX99" fmla="*/ 1813266 w 2485572"/>
                <a:gd name="connsiteY99" fmla="*/ 2166319 h 2538970"/>
                <a:gd name="connsiteX100" fmla="*/ 1810426 w 2485572"/>
                <a:gd name="connsiteY100" fmla="*/ 2177397 h 2538970"/>
                <a:gd name="connsiteX101" fmla="*/ 1818663 w 2485572"/>
                <a:gd name="connsiteY101" fmla="*/ 2194438 h 2538970"/>
                <a:gd name="connsiteX102" fmla="*/ 1818663 w 2485572"/>
                <a:gd name="connsiteY102" fmla="*/ 2211196 h 2538970"/>
                <a:gd name="connsiteX103" fmla="*/ 1813266 w 2485572"/>
                <a:gd name="connsiteY103" fmla="*/ 2214037 h 2538970"/>
                <a:gd name="connsiteX104" fmla="*/ 1776626 w 2485572"/>
                <a:gd name="connsiteY104" fmla="*/ 2208356 h 2538970"/>
                <a:gd name="connsiteX105" fmla="*/ 1771230 w 2485572"/>
                <a:gd name="connsiteY105" fmla="*/ 2205516 h 2538970"/>
                <a:gd name="connsiteX106" fmla="*/ 1762708 w 2485572"/>
                <a:gd name="connsiteY106" fmla="*/ 2202676 h 2538970"/>
                <a:gd name="connsiteX107" fmla="*/ 1748791 w 2485572"/>
                <a:gd name="connsiteY107" fmla="*/ 2202676 h 2538970"/>
                <a:gd name="connsiteX108" fmla="*/ 1740270 w 2485572"/>
                <a:gd name="connsiteY108" fmla="*/ 2194438 h 2538970"/>
                <a:gd name="connsiteX109" fmla="*/ 1731749 w 2485572"/>
                <a:gd name="connsiteY109" fmla="*/ 2188758 h 2538970"/>
                <a:gd name="connsiteX110" fmla="*/ 1723512 w 2485572"/>
                <a:gd name="connsiteY110" fmla="*/ 2174556 h 2538970"/>
                <a:gd name="connsiteX111" fmla="*/ 1703914 w 2485572"/>
                <a:gd name="connsiteY111" fmla="*/ 2169159 h 2538970"/>
                <a:gd name="connsiteX112" fmla="*/ 1698233 w 2485572"/>
                <a:gd name="connsiteY112" fmla="*/ 2166319 h 2538970"/>
                <a:gd name="connsiteX113" fmla="*/ 1692552 w 2485572"/>
                <a:gd name="connsiteY113" fmla="*/ 2163479 h 2538970"/>
                <a:gd name="connsiteX114" fmla="*/ 1656196 w 2485572"/>
                <a:gd name="connsiteY114" fmla="*/ 2160638 h 2538970"/>
                <a:gd name="connsiteX115" fmla="*/ 1647675 w 2485572"/>
                <a:gd name="connsiteY115" fmla="*/ 2163479 h 2538970"/>
                <a:gd name="connsiteX116" fmla="*/ 1605638 w 2485572"/>
                <a:gd name="connsiteY116" fmla="*/ 2169159 h 2538970"/>
                <a:gd name="connsiteX117" fmla="*/ 1600242 w 2485572"/>
                <a:gd name="connsiteY117" fmla="*/ 2169159 h 2538970"/>
                <a:gd name="connsiteX118" fmla="*/ 1566442 w 2485572"/>
                <a:gd name="connsiteY118" fmla="*/ 2146721 h 2538970"/>
                <a:gd name="connsiteX119" fmla="*/ 1563601 w 2485572"/>
                <a:gd name="connsiteY119" fmla="*/ 2143881 h 2538970"/>
                <a:gd name="connsiteX120" fmla="*/ 1561045 w 2485572"/>
                <a:gd name="connsiteY120" fmla="*/ 2141040 h 2538970"/>
                <a:gd name="connsiteX121" fmla="*/ 1541447 w 2485572"/>
                <a:gd name="connsiteY121" fmla="*/ 2112921 h 2538970"/>
                <a:gd name="connsiteX122" fmla="*/ 1535766 w 2485572"/>
                <a:gd name="connsiteY122" fmla="*/ 2107524 h 2538970"/>
                <a:gd name="connsiteX123" fmla="*/ 1501966 w 2485572"/>
                <a:gd name="connsiteY123" fmla="*/ 2090482 h 2538970"/>
                <a:gd name="connsiteX124" fmla="*/ 1496570 w 2485572"/>
                <a:gd name="connsiteY124" fmla="*/ 2087926 h 2538970"/>
                <a:gd name="connsiteX125" fmla="*/ 1493729 w 2485572"/>
                <a:gd name="connsiteY125" fmla="*/ 2085086 h 2538970"/>
                <a:gd name="connsiteX126" fmla="*/ 1488049 w 2485572"/>
                <a:gd name="connsiteY126" fmla="*/ 2082245 h 2538970"/>
                <a:gd name="connsiteX127" fmla="*/ 1426413 w 2485572"/>
                <a:gd name="connsiteY127" fmla="*/ 2059807 h 2538970"/>
                <a:gd name="connsiteX128" fmla="*/ 1364778 w 2485572"/>
                <a:gd name="connsiteY128" fmla="*/ 2056966 h 2538970"/>
                <a:gd name="connsiteX129" fmla="*/ 1336659 w 2485572"/>
                <a:gd name="connsiteY129" fmla="*/ 2048445 h 2538970"/>
                <a:gd name="connsiteX130" fmla="*/ 1311380 w 2485572"/>
                <a:gd name="connsiteY130" fmla="*/ 2034528 h 2538970"/>
                <a:gd name="connsiteX131" fmla="*/ 1305983 w 2485572"/>
                <a:gd name="connsiteY131" fmla="*/ 2031688 h 2538970"/>
                <a:gd name="connsiteX132" fmla="*/ 1303143 w 2485572"/>
                <a:gd name="connsiteY132" fmla="*/ 2026291 h 2538970"/>
                <a:gd name="connsiteX133" fmla="*/ 1300303 w 2485572"/>
                <a:gd name="connsiteY133" fmla="*/ 2023451 h 2538970"/>
                <a:gd name="connsiteX134" fmla="*/ 1266787 w 2485572"/>
                <a:gd name="connsiteY134" fmla="*/ 2006409 h 2538970"/>
                <a:gd name="connsiteX135" fmla="*/ 1255426 w 2485572"/>
                <a:gd name="connsiteY135" fmla="*/ 2006409 h 2538970"/>
                <a:gd name="connsiteX136" fmla="*/ 1238668 w 2485572"/>
                <a:gd name="connsiteY136" fmla="*/ 2001012 h 2538970"/>
                <a:gd name="connsiteX137" fmla="*/ 1232987 w 2485572"/>
                <a:gd name="connsiteY137" fmla="*/ 2001012 h 2538970"/>
                <a:gd name="connsiteX138" fmla="*/ 1216229 w 2485572"/>
                <a:gd name="connsiteY138" fmla="*/ 1995331 h 2538970"/>
                <a:gd name="connsiteX139" fmla="*/ 1213389 w 2485572"/>
                <a:gd name="connsiteY139" fmla="*/ 1992491 h 2538970"/>
                <a:gd name="connsiteX140" fmla="*/ 1185554 w 2485572"/>
                <a:gd name="connsiteY140" fmla="*/ 1984254 h 2538970"/>
                <a:gd name="connsiteX141" fmla="*/ 1179873 w 2485572"/>
                <a:gd name="connsiteY141" fmla="*/ 1984254 h 2538970"/>
                <a:gd name="connsiteX142" fmla="*/ 1157434 w 2485572"/>
                <a:gd name="connsiteY142" fmla="*/ 1981414 h 2538970"/>
                <a:gd name="connsiteX143" fmla="*/ 1109717 w 2485572"/>
                <a:gd name="connsiteY143" fmla="*/ 1947614 h 2538970"/>
                <a:gd name="connsiteX144" fmla="*/ 1098639 w 2485572"/>
                <a:gd name="connsiteY144" fmla="*/ 1944774 h 2538970"/>
                <a:gd name="connsiteX145" fmla="*/ 1067680 w 2485572"/>
                <a:gd name="connsiteY145" fmla="*/ 1919779 h 2538970"/>
                <a:gd name="connsiteX146" fmla="*/ 1056603 w 2485572"/>
                <a:gd name="connsiteY146" fmla="*/ 1888819 h 2538970"/>
                <a:gd name="connsiteX147" fmla="*/ 1053762 w 2485572"/>
                <a:gd name="connsiteY147" fmla="*/ 1880298 h 2538970"/>
                <a:gd name="connsiteX148" fmla="*/ 1022803 w 2485572"/>
                <a:gd name="connsiteY148" fmla="*/ 1860700 h 2538970"/>
                <a:gd name="connsiteX149" fmla="*/ 1019962 w 2485572"/>
                <a:gd name="connsiteY149" fmla="*/ 1858143 h 2538970"/>
                <a:gd name="connsiteX150" fmla="*/ 1006045 w 2485572"/>
                <a:gd name="connsiteY150" fmla="*/ 1824343 h 2538970"/>
                <a:gd name="connsiteX151" fmla="*/ 1006045 w 2485572"/>
                <a:gd name="connsiteY151" fmla="*/ 1813266 h 2538970"/>
                <a:gd name="connsiteX152" fmla="*/ 1011725 w 2485572"/>
                <a:gd name="connsiteY152" fmla="*/ 1793668 h 2538970"/>
                <a:gd name="connsiteX153" fmla="*/ 1019962 w 2485572"/>
                <a:gd name="connsiteY153" fmla="*/ 1768389 h 2538970"/>
                <a:gd name="connsiteX154" fmla="*/ 1025643 w 2485572"/>
                <a:gd name="connsiteY154" fmla="*/ 1737429 h 2538970"/>
                <a:gd name="connsiteX155" fmla="*/ 1025643 w 2485572"/>
                <a:gd name="connsiteY155" fmla="*/ 1723512 h 2538970"/>
                <a:gd name="connsiteX156" fmla="*/ 1019962 w 2485572"/>
                <a:gd name="connsiteY156" fmla="*/ 1720671 h 2538970"/>
                <a:gd name="connsiteX157" fmla="*/ 1014566 w 2485572"/>
                <a:gd name="connsiteY157" fmla="*/ 1712435 h 2538970"/>
                <a:gd name="connsiteX158" fmla="*/ 1011725 w 2485572"/>
                <a:gd name="connsiteY158" fmla="*/ 1709594 h 2538970"/>
                <a:gd name="connsiteX159" fmla="*/ 983606 w 2485572"/>
                <a:gd name="connsiteY159" fmla="*/ 1692552 h 2538970"/>
                <a:gd name="connsiteX160" fmla="*/ 977925 w 2485572"/>
                <a:gd name="connsiteY160" fmla="*/ 1692552 h 2538970"/>
                <a:gd name="connsiteX161" fmla="*/ 950090 w 2485572"/>
                <a:gd name="connsiteY161" fmla="*/ 1653356 h 2538970"/>
                <a:gd name="connsiteX162" fmla="*/ 950090 w 2485572"/>
                <a:gd name="connsiteY162" fmla="*/ 1639438 h 2538970"/>
                <a:gd name="connsiteX163" fmla="*/ 952931 w 2485572"/>
                <a:gd name="connsiteY163" fmla="*/ 1636598 h 2538970"/>
                <a:gd name="connsiteX164" fmla="*/ 975369 w 2485572"/>
                <a:gd name="connsiteY164" fmla="*/ 1597401 h 2538970"/>
                <a:gd name="connsiteX165" fmla="*/ 980766 w 2485572"/>
                <a:gd name="connsiteY165" fmla="*/ 1591721 h 2538970"/>
                <a:gd name="connsiteX166" fmla="*/ 1017406 w 2485572"/>
                <a:gd name="connsiteY166" fmla="*/ 1561045 h 2538970"/>
                <a:gd name="connsiteX167" fmla="*/ 1022803 w 2485572"/>
                <a:gd name="connsiteY167" fmla="*/ 1558205 h 2538970"/>
                <a:gd name="connsiteX168" fmla="*/ 1025643 w 2485572"/>
                <a:gd name="connsiteY168" fmla="*/ 1555364 h 2538970"/>
                <a:gd name="connsiteX169" fmla="*/ 1031324 w 2485572"/>
                <a:gd name="connsiteY169" fmla="*/ 1549684 h 2538970"/>
                <a:gd name="connsiteX170" fmla="*/ 1293866 w 2485572"/>
                <a:gd name="connsiteY170" fmla="*/ 1680648 h 2538970"/>
                <a:gd name="connsiteX171" fmla="*/ 1455791 w 2485572"/>
                <a:gd name="connsiteY171" fmla="*/ 1685410 h 2538970"/>
                <a:gd name="connsiteX172" fmla="*/ 1289417 w 2485572"/>
                <a:gd name="connsiteY172" fmla="*/ 1536685 h 2538970"/>
                <a:gd name="connsiteX173" fmla="*/ 1061999 w 2485572"/>
                <a:gd name="connsiteY173" fmla="*/ 1465610 h 2538970"/>
                <a:gd name="connsiteX174" fmla="*/ 1061999 w 2485572"/>
                <a:gd name="connsiteY174" fmla="*/ 1429254 h 2538970"/>
                <a:gd name="connsiteX175" fmla="*/ 1048082 w 2485572"/>
                <a:gd name="connsiteY175" fmla="*/ 1403975 h 2538970"/>
                <a:gd name="connsiteX176" fmla="*/ 1022803 w 2485572"/>
                <a:gd name="connsiteY176" fmla="*/ 1387217 h 2538970"/>
                <a:gd name="connsiteX177" fmla="*/ 1011725 w 2485572"/>
                <a:gd name="connsiteY177" fmla="*/ 1381536 h 2538970"/>
                <a:gd name="connsiteX178" fmla="*/ 1000364 w 2485572"/>
                <a:gd name="connsiteY178" fmla="*/ 1381536 h 2538970"/>
                <a:gd name="connsiteX179" fmla="*/ 961167 w 2485572"/>
                <a:gd name="connsiteY179" fmla="*/ 1376140 h 2538970"/>
                <a:gd name="connsiteX180" fmla="*/ 924811 w 2485572"/>
                <a:gd name="connsiteY180" fmla="*/ 1367618 h 2538970"/>
                <a:gd name="connsiteX181" fmla="*/ 919131 w 2485572"/>
                <a:gd name="connsiteY181" fmla="*/ 1367618 h 2538970"/>
                <a:gd name="connsiteX182" fmla="*/ 913450 w 2485572"/>
                <a:gd name="connsiteY182" fmla="*/ 1364778 h 2538970"/>
                <a:gd name="connsiteX183" fmla="*/ 908053 w 2485572"/>
                <a:gd name="connsiteY183" fmla="*/ 1364778 h 2538970"/>
                <a:gd name="connsiteX184" fmla="*/ 877094 w 2485572"/>
                <a:gd name="connsiteY184" fmla="*/ 1381536 h 2538970"/>
                <a:gd name="connsiteX185" fmla="*/ 868857 w 2485572"/>
                <a:gd name="connsiteY185" fmla="*/ 1390057 h 2538970"/>
                <a:gd name="connsiteX186" fmla="*/ 835057 w 2485572"/>
                <a:gd name="connsiteY186" fmla="*/ 1434934 h 2538970"/>
                <a:gd name="connsiteX187" fmla="*/ 832217 w 2485572"/>
                <a:gd name="connsiteY187" fmla="*/ 1440331 h 2538970"/>
                <a:gd name="connsiteX188" fmla="*/ 832217 w 2485572"/>
                <a:gd name="connsiteY188" fmla="*/ 1446012 h 2538970"/>
                <a:gd name="connsiteX189" fmla="*/ 767741 w 2485572"/>
                <a:gd name="connsiteY189" fmla="*/ 1513327 h 2538970"/>
                <a:gd name="connsiteX190" fmla="*/ 711787 w 2485572"/>
                <a:gd name="connsiteY190" fmla="*/ 1535766 h 2538970"/>
                <a:gd name="connsiteX191" fmla="*/ 686508 w 2485572"/>
                <a:gd name="connsiteY191" fmla="*/ 1541447 h 2538970"/>
                <a:gd name="connsiteX192" fmla="*/ 661513 w 2485572"/>
                <a:gd name="connsiteY192" fmla="*/ 1549684 h 2538970"/>
                <a:gd name="connsiteX193" fmla="*/ 658672 w 2485572"/>
                <a:gd name="connsiteY193" fmla="*/ 1552524 h 2538970"/>
                <a:gd name="connsiteX194" fmla="*/ 652992 w 2485572"/>
                <a:gd name="connsiteY194" fmla="*/ 1555364 h 2538970"/>
                <a:gd name="connsiteX195" fmla="*/ 624873 w 2485572"/>
                <a:gd name="connsiteY195" fmla="*/ 1561045 h 2538970"/>
                <a:gd name="connsiteX196" fmla="*/ 619476 w 2485572"/>
                <a:gd name="connsiteY196" fmla="*/ 1558205 h 2538970"/>
                <a:gd name="connsiteX197" fmla="*/ 616636 w 2485572"/>
                <a:gd name="connsiteY197" fmla="*/ 1555364 h 2538970"/>
                <a:gd name="connsiteX198" fmla="*/ 597037 w 2485572"/>
                <a:gd name="connsiteY198" fmla="*/ 1532926 h 2538970"/>
                <a:gd name="connsiteX199" fmla="*/ 594197 w 2485572"/>
                <a:gd name="connsiteY199" fmla="*/ 1521848 h 2538970"/>
                <a:gd name="connsiteX200" fmla="*/ 591357 w 2485572"/>
                <a:gd name="connsiteY200" fmla="*/ 1519008 h 2538970"/>
                <a:gd name="connsiteX201" fmla="*/ 566078 w 2485572"/>
                <a:gd name="connsiteY201" fmla="*/ 1482368 h 2538970"/>
                <a:gd name="connsiteX202" fmla="*/ 560397 w 2485572"/>
                <a:gd name="connsiteY202" fmla="*/ 1471291 h 2538970"/>
                <a:gd name="connsiteX203" fmla="*/ 555000 w 2485572"/>
                <a:gd name="connsiteY203" fmla="*/ 1465610 h 2538970"/>
                <a:gd name="connsiteX204" fmla="*/ 498762 w 2485572"/>
                <a:gd name="connsiteY204" fmla="*/ 1432094 h 2538970"/>
                <a:gd name="connsiteX205" fmla="*/ 490525 w 2485572"/>
                <a:gd name="connsiteY205" fmla="*/ 1429254 h 2538970"/>
                <a:gd name="connsiteX206" fmla="*/ 487685 w 2485572"/>
                <a:gd name="connsiteY206" fmla="*/ 1429254 h 2538970"/>
                <a:gd name="connsiteX207" fmla="*/ 462406 w 2485572"/>
                <a:gd name="connsiteY207" fmla="*/ 1426413 h 2538970"/>
                <a:gd name="connsiteX208" fmla="*/ 400770 w 2485572"/>
                <a:gd name="connsiteY208" fmla="*/ 1426413 h 2538970"/>
                <a:gd name="connsiteX209" fmla="*/ 392250 w 2485572"/>
                <a:gd name="connsiteY209" fmla="*/ 1423573 h 2538970"/>
                <a:gd name="connsiteX210" fmla="*/ 384013 w 2485572"/>
                <a:gd name="connsiteY210" fmla="*/ 1420733 h 2538970"/>
                <a:gd name="connsiteX211" fmla="*/ 375492 w 2485572"/>
                <a:gd name="connsiteY211" fmla="*/ 1420733 h 2538970"/>
                <a:gd name="connsiteX212" fmla="*/ 319537 w 2485572"/>
                <a:gd name="connsiteY212" fmla="*/ 1409655 h 2538970"/>
                <a:gd name="connsiteX213" fmla="*/ 313856 w 2485572"/>
                <a:gd name="connsiteY213" fmla="*/ 1406815 h 2538970"/>
                <a:gd name="connsiteX214" fmla="*/ 308176 w 2485572"/>
                <a:gd name="connsiteY214" fmla="*/ 1406815 h 2538970"/>
                <a:gd name="connsiteX215" fmla="*/ 297098 w 2485572"/>
                <a:gd name="connsiteY215" fmla="*/ 1401134 h 2538970"/>
                <a:gd name="connsiteX216" fmla="*/ 221546 w 2485572"/>
                <a:gd name="connsiteY216" fmla="*/ 1392898 h 2538970"/>
                <a:gd name="connsiteX217" fmla="*/ 213025 w 2485572"/>
                <a:gd name="connsiteY217" fmla="*/ 1392898 h 2538970"/>
                <a:gd name="connsiteX218" fmla="*/ 204504 w 2485572"/>
                <a:gd name="connsiteY218" fmla="*/ 1395738 h 2538970"/>
                <a:gd name="connsiteX219" fmla="*/ 154230 w 2485572"/>
                <a:gd name="connsiteY219" fmla="*/ 1406815 h 2538970"/>
                <a:gd name="connsiteX220" fmla="*/ 148549 w 2485572"/>
                <a:gd name="connsiteY220" fmla="*/ 1403975 h 2538970"/>
                <a:gd name="connsiteX221" fmla="*/ 137472 w 2485572"/>
                <a:gd name="connsiteY221" fmla="*/ 1398294 h 2538970"/>
                <a:gd name="connsiteX222" fmla="*/ 131791 w 2485572"/>
                <a:gd name="connsiteY222" fmla="*/ 1398294 h 2538970"/>
                <a:gd name="connsiteX223" fmla="*/ 67316 w 2485572"/>
                <a:gd name="connsiteY223" fmla="*/ 1418177 h 2538970"/>
                <a:gd name="connsiteX224" fmla="*/ 58795 w 2485572"/>
                <a:gd name="connsiteY224" fmla="*/ 1420733 h 2538970"/>
                <a:gd name="connsiteX225" fmla="*/ 50558 w 2485572"/>
                <a:gd name="connsiteY225" fmla="*/ 1423573 h 2538970"/>
                <a:gd name="connsiteX226" fmla="*/ 42037 w 2485572"/>
                <a:gd name="connsiteY226" fmla="*/ 1423573 h 2538970"/>
                <a:gd name="connsiteX227" fmla="*/ 5681 w 2485572"/>
                <a:gd name="connsiteY227" fmla="*/ 1432094 h 2538970"/>
                <a:gd name="connsiteX228" fmla="*/ 2840 w 2485572"/>
                <a:gd name="connsiteY228" fmla="*/ 1403975 h 2538970"/>
                <a:gd name="connsiteX229" fmla="*/ 0 w 2485572"/>
                <a:gd name="connsiteY229" fmla="*/ 1395738 h 2538970"/>
                <a:gd name="connsiteX230" fmla="*/ 5681 w 2485572"/>
                <a:gd name="connsiteY230" fmla="*/ 1373299 h 2538970"/>
                <a:gd name="connsiteX231" fmla="*/ 5681 w 2485572"/>
                <a:gd name="connsiteY231" fmla="*/ 1361938 h 2538970"/>
                <a:gd name="connsiteX232" fmla="*/ 11361 w 2485572"/>
                <a:gd name="connsiteY232" fmla="*/ 1345180 h 2538970"/>
                <a:gd name="connsiteX233" fmla="*/ 42037 w 2485572"/>
                <a:gd name="connsiteY233" fmla="*/ 1305983 h 2538970"/>
                <a:gd name="connsiteX234" fmla="*/ 47718 w 2485572"/>
                <a:gd name="connsiteY234" fmla="*/ 1294622 h 2538970"/>
                <a:gd name="connsiteX235" fmla="*/ 39197 w 2485572"/>
                <a:gd name="connsiteY235" fmla="*/ 1275024 h 2538970"/>
                <a:gd name="connsiteX236" fmla="*/ 33516 w 2485572"/>
                <a:gd name="connsiteY236" fmla="*/ 1269627 h 2538970"/>
                <a:gd name="connsiteX237" fmla="*/ 33516 w 2485572"/>
                <a:gd name="connsiteY237" fmla="*/ 1244348 h 2538970"/>
                <a:gd name="connsiteX238" fmla="*/ 64475 w 2485572"/>
                <a:gd name="connsiteY238" fmla="*/ 1213389 h 2538970"/>
                <a:gd name="connsiteX239" fmla="*/ 81233 w 2485572"/>
                <a:gd name="connsiteY239" fmla="*/ 1199471 h 2538970"/>
                <a:gd name="connsiteX240" fmla="*/ 86914 w 2485572"/>
                <a:gd name="connsiteY240" fmla="*/ 1190950 h 2538970"/>
                <a:gd name="connsiteX241" fmla="*/ 97991 w 2485572"/>
                <a:gd name="connsiteY241" fmla="*/ 1160275 h 2538970"/>
                <a:gd name="connsiteX242" fmla="*/ 95435 w 2485572"/>
                <a:gd name="connsiteY242" fmla="*/ 1151753 h 2538970"/>
                <a:gd name="connsiteX243" fmla="*/ 95435 w 2485572"/>
                <a:gd name="connsiteY243" fmla="*/ 1121078 h 2538970"/>
                <a:gd name="connsiteX244" fmla="*/ 100832 w 2485572"/>
                <a:gd name="connsiteY244" fmla="*/ 1112557 h 2538970"/>
                <a:gd name="connsiteX245" fmla="*/ 103672 w 2485572"/>
                <a:gd name="connsiteY245" fmla="*/ 1106876 h 2538970"/>
                <a:gd name="connsiteX246" fmla="*/ 154230 w 2485572"/>
                <a:gd name="connsiteY246" fmla="*/ 1070520 h 2538970"/>
                <a:gd name="connsiteX247" fmla="*/ 176668 w 2485572"/>
                <a:gd name="connsiteY247" fmla="*/ 1045241 h 2538970"/>
                <a:gd name="connsiteX248" fmla="*/ 176668 w 2485572"/>
                <a:gd name="connsiteY248" fmla="*/ 1037004 h 2538970"/>
                <a:gd name="connsiteX249" fmla="*/ 173828 w 2485572"/>
                <a:gd name="connsiteY249" fmla="*/ 1028483 h 2538970"/>
                <a:gd name="connsiteX250" fmla="*/ 157070 w 2485572"/>
                <a:gd name="connsiteY250" fmla="*/ 1008885 h 2538970"/>
                <a:gd name="connsiteX251" fmla="*/ 154230 w 2485572"/>
                <a:gd name="connsiteY251" fmla="*/ 1000648 h 2538970"/>
                <a:gd name="connsiteX252" fmla="*/ 157070 w 2485572"/>
                <a:gd name="connsiteY252" fmla="*/ 964008 h 2538970"/>
                <a:gd name="connsiteX253" fmla="*/ 154230 w 2485572"/>
                <a:gd name="connsiteY253" fmla="*/ 955771 h 2538970"/>
                <a:gd name="connsiteX254" fmla="*/ 126111 w 2485572"/>
                <a:gd name="connsiteY254" fmla="*/ 930492 h 2538970"/>
                <a:gd name="connsiteX255" fmla="*/ 112193 w 2485572"/>
                <a:gd name="connsiteY255" fmla="*/ 927652 h 2538970"/>
                <a:gd name="connsiteX256" fmla="*/ 109353 w 2485572"/>
                <a:gd name="connsiteY256" fmla="*/ 921971 h 2538970"/>
                <a:gd name="connsiteX257" fmla="*/ 109353 w 2485572"/>
                <a:gd name="connsiteY257" fmla="*/ 908053 h 2538970"/>
                <a:gd name="connsiteX258" fmla="*/ 117590 w 2485572"/>
                <a:gd name="connsiteY258" fmla="*/ 891295 h 2538970"/>
                <a:gd name="connsiteX259" fmla="*/ 123270 w 2485572"/>
                <a:gd name="connsiteY259" fmla="*/ 885615 h 2538970"/>
                <a:gd name="connsiteX260" fmla="*/ 148549 w 2485572"/>
                <a:gd name="connsiteY260" fmla="*/ 866016 h 2538970"/>
                <a:gd name="connsiteX261" fmla="*/ 128951 w 2485572"/>
                <a:gd name="connsiteY261" fmla="*/ 840738 h 2538970"/>
                <a:gd name="connsiteX262" fmla="*/ 126111 w 2485572"/>
                <a:gd name="connsiteY262" fmla="*/ 821139 h 2538970"/>
                <a:gd name="connsiteX263" fmla="*/ 140028 w 2485572"/>
                <a:gd name="connsiteY263" fmla="*/ 812618 h 2538970"/>
                <a:gd name="connsiteX264" fmla="*/ 142869 w 2485572"/>
                <a:gd name="connsiteY264" fmla="*/ 790464 h 2538970"/>
                <a:gd name="connsiteX265" fmla="*/ 154230 w 2485572"/>
                <a:gd name="connsiteY265" fmla="*/ 773422 h 2538970"/>
                <a:gd name="connsiteX266" fmla="*/ 157070 w 2485572"/>
                <a:gd name="connsiteY266" fmla="*/ 762344 h 2538970"/>
                <a:gd name="connsiteX267" fmla="*/ 157070 w 2485572"/>
                <a:gd name="connsiteY267" fmla="*/ 753824 h 2538970"/>
                <a:gd name="connsiteX268" fmla="*/ 145709 w 2485572"/>
                <a:gd name="connsiteY268" fmla="*/ 731385 h 2538970"/>
                <a:gd name="connsiteX269" fmla="*/ 145709 w 2485572"/>
                <a:gd name="connsiteY269" fmla="*/ 723148 h 2538970"/>
                <a:gd name="connsiteX270" fmla="*/ 159627 w 2485572"/>
                <a:gd name="connsiteY270" fmla="*/ 714627 h 2538970"/>
                <a:gd name="connsiteX271" fmla="*/ 204504 w 2485572"/>
                <a:gd name="connsiteY271" fmla="*/ 708946 h 2538970"/>
                <a:gd name="connsiteX272" fmla="*/ 232623 w 2485572"/>
                <a:gd name="connsiteY272" fmla="*/ 678271 h 2538970"/>
                <a:gd name="connsiteX273" fmla="*/ 232623 w 2485572"/>
                <a:gd name="connsiteY273" fmla="*/ 666909 h 2538970"/>
                <a:gd name="connsiteX274" fmla="*/ 215865 w 2485572"/>
                <a:gd name="connsiteY274" fmla="*/ 644755 h 2538970"/>
                <a:gd name="connsiteX275" fmla="*/ 218705 w 2485572"/>
                <a:gd name="connsiteY275" fmla="*/ 613795 h 2538970"/>
                <a:gd name="connsiteX276" fmla="*/ 241144 w 2485572"/>
                <a:gd name="connsiteY276" fmla="*/ 582836 h 2538970"/>
                <a:gd name="connsiteX277" fmla="*/ 252221 w 2485572"/>
                <a:gd name="connsiteY277" fmla="*/ 571758 h 2538970"/>
                <a:gd name="connsiteX278" fmla="*/ 285737 w 2485572"/>
                <a:gd name="connsiteY278" fmla="*/ 524041 h 2538970"/>
                <a:gd name="connsiteX279" fmla="*/ 291418 w 2485572"/>
                <a:gd name="connsiteY279" fmla="*/ 518644 h 2538970"/>
                <a:gd name="connsiteX280" fmla="*/ 322377 w 2485572"/>
                <a:gd name="connsiteY280" fmla="*/ 518644 h 2538970"/>
                <a:gd name="connsiteX281" fmla="*/ 333455 w 2485572"/>
                <a:gd name="connsiteY281" fmla="*/ 510123 h 2538970"/>
                <a:gd name="connsiteX282" fmla="*/ 341976 w 2485572"/>
                <a:gd name="connsiteY282" fmla="*/ 482004 h 2538970"/>
                <a:gd name="connsiteX283" fmla="*/ 347372 w 2485572"/>
                <a:gd name="connsiteY283" fmla="*/ 476607 h 2538970"/>
                <a:gd name="connsiteX284" fmla="*/ 386853 w 2485572"/>
                <a:gd name="connsiteY284" fmla="*/ 459565 h 2538970"/>
                <a:gd name="connsiteX285" fmla="*/ 389409 w 2485572"/>
                <a:gd name="connsiteY285" fmla="*/ 454169 h 2538970"/>
                <a:gd name="connsiteX286" fmla="*/ 400770 w 2485572"/>
                <a:gd name="connsiteY286" fmla="*/ 434570 h 2538970"/>
                <a:gd name="connsiteX287" fmla="*/ 414688 w 2485572"/>
                <a:gd name="connsiteY287" fmla="*/ 392534 h 2538970"/>
                <a:gd name="connsiteX288" fmla="*/ 428890 w 2485572"/>
                <a:gd name="connsiteY288" fmla="*/ 341976 h 2538970"/>
                <a:gd name="connsiteX289" fmla="*/ 434286 w 2485572"/>
                <a:gd name="connsiteY289" fmla="*/ 255062 h 2538970"/>
                <a:gd name="connsiteX290" fmla="*/ 437127 w 2485572"/>
                <a:gd name="connsiteY290" fmla="*/ 252221 h 2538970"/>
                <a:gd name="connsiteX291" fmla="*/ 448488 w 2485572"/>
                <a:gd name="connsiteY291" fmla="*/ 235463 h 2538970"/>
                <a:gd name="connsiteX292" fmla="*/ 468086 w 2485572"/>
                <a:gd name="connsiteY292" fmla="*/ 221546 h 2538970"/>
                <a:gd name="connsiteX293" fmla="*/ 501602 w 2485572"/>
                <a:gd name="connsiteY293" fmla="*/ 215865 h 2538970"/>
                <a:gd name="connsiteX294" fmla="*/ 512964 w 2485572"/>
                <a:gd name="connsiteY294" fmla="*/ 213025 h 2538970"/>
                <a:gd name="connsiteX295" fmla="*/ 555000 w 2485572"/>
                <a:gd name="connsiteY295" fmla="*/ 187746 h 2538970"/>
                <a:gd name="connsiteX296" fmla="*/ 557557 w 2485572"/>
                <a:gd name="connsiteY296" fmla="*/ 182349 h 2538970"/>
                <a:gd name="connsiteX297" fmla="*/ 602434 w 2485572"/>
                <a:gd name="connsiteY297" fmla="*/ 131791 h 2538970"/>
                <a:gd name="connsiteX298" fmla="*/ 605274 w 2485572"/>
                <a:gd name="connsiteY298" fmla="*/ 123270 h 2538970"/>
                <a:gd name="connsiteX299" fmla="*/ 594197 w 2485572"/>
                <a:gd name="connsiteY299" fmla="*/ 70156 h 2538970"/>
                <a:gd name="connsiteX300" fmla="*/ 650151 w 2485572"/>
                <a:gd name="connsiteY300" fmla="*/ 92595 h 2538970"/>
                <a:gd name="connsiteX301" fmla="*/ 664069 w 2485572"/>
                <a:gd name="connsiteY301" fmla="*/ 92595 h 2538970"/>
                <a:gd name="connsiteX302" fmla="*/ 689348 w 2485572"/>
                <a:gd name="connsiteY302" fmla="*/ 98275 h 2538970"/>
                <a:gd name="connsiteX303" fmla="*/ 723148 w 2485572"/>
                <a:gd name="connsiteY303" fmla="*/ 89754 h 2538970"/>
                <a:gd name="connsiteX304" fmla="*/ 725704 w 2485572"/>
                <a:gd name="connsiteY304" fmla="*/ 92595 h 2538970"/>
                <a:gd name="connsiteX305" fmla="*/ 731385 w 2485572"/>
                <a:gd name="connsiteY305" fmla="*/ 92595 h 2538970"/>
                <a:gd name="connsiteX306" fmla="*/ 737065 w 2485572"/>
                <a:gd name="connsiteY306" fmla="*/ 95435 h 2538970"/>
                <a:gd name="connsiteX307" fmla="*/ 742746 w 2485572"/>
                <a:gd name="connsiteY307" fmla="*/ 95435 h 2538970"/>
                <a:gd name="connsiteX308" fmla="*/ 779102 w 2485572"/>
                <a:gd name="connsiteY308" fmla="*/ 75837 h 2538970"/>
                <a:gd name="connsiteX309" fmla="*/ 818299 w 2485572"/>
                <a:gd name="connsiteY309" fmla="*/ 39197 h 2538970"/>
                <a:gd name="connsiteX310" fmla="*/ 823980 w 2485572"/>
                <a:gd name="connsiteY310" fmla="*/ 33800 h 2538970"/>
                <a:gd name="connsiteX311" fmla="*/ 851815 w 2485572"/>
                <a:gd name="connsiteY311" fmla="*/ 19598 h 2538970"/>
                <a:gd name="connsiteX312" fmla="*/ 854655 w 2485572"/>
                <a:gd name="connsiteY312" fmla="*/ 14202 h 2538970"/>
                <a:gd name="connsiteX313" fmla="*/ 888455 w 2485572"/>
                <a:gd name="connsiteY313" fmla="*/ 8521 h 2538970"/>
                <a:gd name="connsiteX314" fmla="*/ 893852 w 2485572"/>
                <a:gd name="connsiteY314" fmla="*/ 11361 h 2538970"/>
                <a:gd name="connsiteX315" fmla="*/ 933332 w 2485572"/>
                <a:gd name="connsiteY315" fmla="*/ 36640 h 2538970"/>
                <a:gd name="connsiteX316" fmla="*/ 938729 w 2485572"/>
                <a:gd name="connsiteY316" fmla="*/ 42037 h 2538970"/>
                <a:gd name="connsiteX317" fmla="*/ 969689 w 2485572"/>
                <a:gd name="connsiteY317" fmla="*/ 61635 h 2538970"/>
                <a:gd name="connsiteX318" fmla="*/ 972529 w 2485572"/>
                <a:gd name="connsiteY318" fmla="*/ 64475 h 2538970"/>
                <a:gd name="connsiteX319" fmla="*/ 977925 w 2485572"/>
                <a:gd name="connsiteY319" fmla="*/ 67316 h 2538970"/>
                <a:gd name="connsiteX320" fmla="*/ 1011725 w 2485572"/>
                <a:gd name="connsiteY320" fmla="*/ 67316 h 2538970"/>
                <a:gd name="connsiteX321" fmla="*/ 1031324 w 2485572"/>
                <a:gd name="connsiteY321" fmla="*/ 64475 h 2538970"/>
                <a:gd name="connsiteX322" fmla="*/ 1042401 w 2485572"/>
                <a:gd name="connsiteY322" fmla="*/ 64475 h 2538970"/>
                <a:gd name="connsiteX323" fmla="*/ 1104036 w 2485572"/>
                <a:gd name="connsiteY323" fmla="*/ 70156 h 2538970"/>
                <a:gd name="connsiteX324" fmla="*/ 1109717 w 2485572"/>
                <a:gd name="connsiteY324" fmla="*/ 75837 h 2538970"/>
                <a:gd name="connsiteX325" fmla="*/ 1118238 w 2485572"/>
                <a:gd name="connsiteY325" fmla="*/ 81233 h 2538970"/>
                <a:gd name="connsiteX326" fmla="*/ 1121078 w 2485572"/>
                <a:gd name="connsiteY326" fmla="*/ 84074 h 2538970"/>
                <a:gd name="connsiteX327" fmla="*/ 1143517 w 2485572"/>
                <a:gd name="connsiteY327" fmla="*/ 95435 h 2538970"/>
                <a:gd name="connsiteX328" fmla="*/ 1151754 w 2485572"/>
                <a:gd name="connsiteY328" fmla="*/ 100832 h 2538970"/>
                <a:gd name="connsiteX329" fmla="*/ 1171352 w 2485572"/>
                <a:gd name="connsiteY329" fmla="*/ 100832 h 2538970"/>
                <a:gd name="connsiteX330" fmla="*/ 1174192 w 2485572"/>
                <a:gd name="connsiteY330" fmla="*/ 98275 h 2538970"/>
                <a:gd name="connsiteX331" fmla="*/ 1188110 w 2485572"/>
                <a:gd name="connsiteY331" fmla="*/ 89754 h 2538970"/>
                <a:gd name="connsiteX332" fmla="*/ 1193791 w 2485572"/>
                <a:gd name="connsiteY332" fmla="*/ 84074 h 2538970"/>
                <a:gd name="connsiteX333" fmla="*/ 1238668 w 2485572"/>
                <a:gd name="connsiteY333" fmla="*/ 75837 h 2538970"/>
                <a:gd name="connsiteX334" fmla="*/ 1244348 w 2485572"/>
                <a:gd name="connsiteY334" fmla="*/ 78677 h 2538970"/>
                <a:gd name="connsiteX335" fmla="*/ 1272184 w 2485572"/>
                <a:gd name="connsiteY335" fmla="*/ 75837 h 2538970"/>
                <a:gd name="connsiteX336" fmla="*/ 1280705 w 2485572"/>
                <a:gd name="connsiteY336" fmla="*/ 72996 h 2538970"/>
                <a:gd name="connsiteX337" fmla="*/ 1286385 w 2485572"/>
                <a:gd name="connsiteY337" fmla="*/ 72996 h 2538970"/>
                <a:gd name="connsiteX338" fmla="*/ 1348020 w 2485572"/>
                <a:gd name="connsiteY338" fmla="*/ 50558 h 2538970"/>
                <a:gd name="connsiteX339" fmla="*/ 1350861 w 2485572"/>
                <a:gd name="connsiteY339" fmla="*/ 50558 h 2538970"/>
                <a:gd name="connsiteX340" fmla="*/ 1392898 w 2485572"/>
                <a:gd name="connsiteY340" fmla="*/ 39197 h 2538970"/>
                <a:gd name="connsiteX341" fmla="*/ 1406815 w 2485572"/>
                <a:gd name="connsiteY341" fmla="*/ 39197 h 2538970"/>
                <a:gd name="connsiteX342" fmla="*/ 1459929 w 2485572"/>
                <a:gd name="connsiteY342" fmla="*/ 36640 h 2538970"/>
                <a:gd name="connsiteX343" fmla="*/ 1468450 w 2485572"/>
                <a:gd name="connsiteY343" fmla="*/ 36640 h 2538970"/>
                <a:gd name="connsiteX344" fmla="*/ 1474131 w 2485572"/>
                <a:gd name="connsiteY344" fmla="*/ 33800 h 2538970"/>
                <a:gd name="connsiteX345" fmla="*/ 1479528 w 2485572"/>
                <a:gd name="connsiteY345" fmla="*/ 30960 h 2538970"/>
                <a:gd name="connsiteX346" fmla="*/ 1485208 w 2485572"/>
                <a:gd name="connsiteY346" fmla="*/ 30960 h 2538970"/>
                <a:gd name="connsiteX347" fmla="*/ 1544003 w 2485572"/>
                <a:gd name="connsiteY347" fmla="*/ 16758 h 2538970"/>
                <a:gd name="connsiteX348" fmla="*/ 1549684 w 2485572"/>
                <a:gd name="connsiteY348" fmla="*/ 14202 h 2538970"/>
                <a:gd name="connsiteX349" fmla="*/ 1555364 w 2485572"/>
                <a:gd name="connsiteY349" fmla="*/ 14202 h 2538970"/>
                <a:gd name="connsiteX350" fmla="*/ 1563601 w 2485572"/>
                <a:gd name="connsiteY350" fmla="*/ 11361 h 2538970"/>
                <a:gd name="connsiteX351" fmla="*/ 1614159 w 2485572"/>
                <a:gd name="connsiteY351" fmla="*/ 22439 h 2538970"/>
                <a:gd name="connsiteX352" fmla="*/ 1619840 w 2485572"/>
                <a:gd name="connsiteY352" fmla="*/ 19598 h 2538970"/>
                <a:gd name="connsiteX353" fmla="*/ 1630917 w 2485572"/>
                <a:gd name="connsiteY353" fmla="*/ 16758 h 2538970"/>
                <a:gd name="connsiteX354" fmla="*/ 1645119 w 2485572"/>
                <a:gd name="connsiteY354" fmla="*/ 8521 h 2538970"/>
                <a:gd name="connsiteX355" fmla="*/ 1653356 w 2485572"/>
                <a:gd name="connsiteY355" fmla="*/ 5681 h 2538970"/>
                <a:gd name="connsiteX356" fmla="*/ 1689712 w 2485572"/>
                <a:gd name="connsiteY356" fmla="*/ 0 h 2538970"/>
                <a:gd name="connsiteX357" fmla="*/ 1698233 w 2485572"/>
                <a:gd name="connsiteY357" fmla="*/ 11361 h 2538970"/>
                <a:gd name="connsiteX358" fmla="*/ 1703914 w 2485572"/>
                <a:gd name="connsiteY358" fmla="*/ 14202 h 2538970"/>
                <a:gd name="connsiteX359" fmla="*/ 1709310 w 2485572"/>
                <a:gd name="connsiteY359" fmla="*/ 16758 h 2538970"/>
                <a:gd name="connsiteX360" fmla="*/ 1717831 w 2485572"/>
                <a:gd name="connsiteY360" fmla="*/ 16758 h 2538970"/>
                <a:gd name="connsiteX361" fmla="*/ 1757028 w 2485572"/>
                <a:gd name="connsiteY361" fmla="*/ 22439 h 2538970"/>
                <a:gd name="connsiteX362" fmla="*/ 1762708 w 2485572"/>
                <a:gd name="connsiteY362" fmla="*/ 25279 h 2538970"/>
                <a:gd name="connsiteX363" fmla="*/ 1768389 w 2485572"/>
                <a:gd name="connsiteY363" fmla="*/ 25279 h 2538970"/>
                <a:gd name="connsiteX364" fmla="*/ 1787987 w 2485572"/>
                <a:gd name="connsiteY364" fmla="*/ 33800 h 2538970"/>
                <a:gd name="connsiteX365" fmla="*/ 1793384 w 2485572"/>
                <a:gd name="connsiteY365" fmla="*/ 33800 h 2538970"/>
                <a:gd name="connsiteX366" fmla="*/ 1801905 w 2485572"/>
                <a:gd name="connsiteY366" fmla="*/ 36640 h 2538970"/>
                <a:gd name="connsiteX367" fmla="*/ 1835421 w 2485572"/>
                <a:gd name="connsiteY367" fmla="*/ 42037 h 2538970"/>
                <a:gd name="connsiteX368" fmla="*/ 1891659 w 2485572"/>
                <a:gd name="connsiteY368" fmla="*/ 61635 h 2538970"/>
                <a:gd name="connsiteX369" fmla="*/ 1897340 w 2485572"/>
                <a:gd name="connsiteY369" fmla="*/ 64475 h 2538970"/>
                <a:gd name="connsiteX370" fmla="*/ 1899896 w 2485572"/>
                <a:gd name="connsiteY370" fmla="*/ 67316 h 2538970"/>
                <a:gd name="connsiteX371" fmla="*/ 1944774 w 2485572"/>
                <a:gd name="connsiteY371" fmla="*/ 123270 h 2538970"/>
                <a:gd name="connsiteX372" fmla="*/ 1947614 w 2485572"/>
                <a:gd name="connsiteY372" fmla="*/ 128951 h 2538970"/>
                <a:gd name="connsiteX373" fmla="*/ 1950454 w 2485572"/>
                <a:gd name="connsiteY373" fmla="*/ 131791 h 2538970"/>
                <a:gd name="connsiteX374" fmla="*/ 1956135 w 2485572"/>
                <a:gd name="connsiteY374" fmla="*/ 140312 h 2538970"/>
                <a:gd name="connsiteX375" fmla="*/ 1958975 w 2485572"/>
                <a:gd name="connsiteY375" fmla="*/ 145709 h 2538970"/>
                <a:gd name="connsiteX376" fmla="*/ 1961532 w 2485572"/>
                <a:gd name="connsiteY376" fmla="*/ 154230 h 2538970"/>
                <a:gd name="connsiteX377" fmla="*/ 1998172 w 2485572"/>
                <a:gd name="connsiteY377" fmla="*/ 204788 h 2538970"/>
                <a:gd name="connsiteX378" fmla="*/ 2003569 w 2485572"/>
                <a:gd name="connsiteY378" fmla="*/ 207344 h 2538970"/>
                <a:gd name="connsiteX379" fmla="*/ 2009249 w 2485572"/>
                <a:gd name="connsiteY379" fmla="*/ 210184 h 2538970"/>
                <a:gd name="connsiteX380" fmla="*/ 2017770 w 2485572"/>
                <a:gd name="connsiteY380" fmla="*/ 210184 h 2538970"/>
                <a:gd name="connsiteX381" fmla="*/ 2026007 w 2485572"/>
                <a:gd name="connsiteY381" fmla="*/ 213025 h 2538970"/>
                <a:gd name="connsiteX382" fmla="*/ 2037368 w 2485572"/>
                <a:gd name="connsiteY382" fmla="*/ 215865 h 2538970"/>
                <a:gd name="connsiteX383" fmla="*/ 2099003 w 2485572"/>
                <a:gd name="connsiteY383" fmla="*/ 221546 h 2538970"/>
                <a:gd name="connsiteX384" fmla="*/ 2104684 w 2485572"/>
                <a:gd name="connsiteY384" fmla="*/ 224386 h 2538970"/>
                <a:gd name="connsiteX385" fmla="*/ 2112921 w 2485572"/>
                <a:gd name="connsiteY385" fmla="*/ 224386 h 2538970"/>
                <a:gd name="connsiteX386" fmla="*/ 2124283 w 2485572"/>
                <a:gd name="connsiteY386" fmla="*/ 229783 h 2538970"/>
                <a:gd name="connsiteX387" fmla="*/ 2177397 w 2485572"/>
                <a:gd name="connsiteY387" fmla="*/ 229783 h 2538970"/>
                <a:gd name="connsiteX388" fmla="*/ 2185918 w 2485572"/>
                <a:gd name="connsiteY388" fmla="*/ 232623 h 2538970"/>
                <a:gd name="connsiteX389" fmla="*/ 2213753 w 2485572"/>
                <a:gd name="connsiteY389" fmla="*/ 226942 h 2538970"/>
                <a:gd name="connsiteX390" fmla="*/ 2219434 w 2485572"/>
                <a:gd name="connsiteY390" fmla="*/ 224386 h 2538970"/>
                <a:gd name="connsiteX391" fmla="*/ 2241872 w 2485572"/>
                <a:gd name="connsiteY39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2014930 w 2485572"/>
                <a:gd name="connsiteY85" fmla="*/ 2300667 h 2538970"/>
                <a:gd name="connsiteX86" fmla="*/ 1986810 w 2485572"/>
                <a:gd name="connsiteY86" fmla="*/ 2300667 h 2538970"/>
                <a:gd name="connsiteX87" fmla="*/ 1956135 w 2485572"/>
                <a:gd name="connsiteY87" fmla="*/ 2303507 h 2538970"/>
                <a:gd name="connsiteX88" fmla="*/ 1950454 w 2485572"/>
                <a:gd name="connsiteY88" fmla="*/ 2300667 h 2538970"/>
                <a:gd name="connsiteX89" fmla="*/ 1928016 w 2485572"/>
                <a:gd name="connsiteY89" fmla="*/ 2278512 h 2538970"/>
                <a:gd name="connsiteX90" fmla="*/ 1925175 w 2485572"/>
                <a:gd name="connsiteY90" fmla="*/ 2272832 h 2538970"/>
                <a:gd name="connsiteX91" fmla="*/ 1885979 w 2485572"/>
                <a:gd name="connsiteY91" fmla="*/ 2261470 h 2538970"/>
                <a:gd name="connsiteX92" fmla="*/ 1872061 w 2485572"/>
                <a:gd name="connsiteY92" fmla="*/ 2222273 h 2538970"/>
                <a:gd name="connsiteX93" fmla="*/ 1869221 w 2485572"/>
                <a:gd name="connsiteY93" fmla="*/ 2194438 h 2538970"/>
                <a:gd name="connsiteX94" fmla="*/ 1869221 w 2485572"/>
                <a:gd name="connsiteY94" fmla="*/ 2185917 h 2538970"/>
                <a:gd name="connsiteX95" fmla="*/ 1863540 w 2485572"/>
                <a:gd name="connsiteY95" fmla="*/ 2163479 h 2538970"/>
                <a:gd name="connsiteX96" fmla="*/ 1860700 w 2485572"/>
                <a:gd name="connsiteY96" fmla="*/ 2154958 h 2538970"/>
                <a:gd name="connsiteX97" fmla="*/ 1855303 w 2485572"/>
                <a:gd name="connsiteY97" fmla="*/ 2152402 h 2538970"/>
                <a:gd name="connsiteX98" fmla="*/ 1813266 w 2485572"/>
                <a:gd name="connsiteY98" fmla="*/ 2166319 h 2538970"/>
                <a:gd name="connsiteX99" fmla="*/ 1810426 w 2485572"/>
                <a:gd name="connsiteY99" fmla="*/ 2177397 h 2538970"/>
                <a:gd name="connsiteX100" fmla="*/ 1818663 w 2485572"/>
                <a:gd name="connsiteY100" fmla="*/ 2194438 h 2538970"/>
                <a:gd name="connsiteX101" fmla="*/ 1818663 w 2485572"/>
                <a:gd name="connsiteY101" fmla="*/ 2211196 h 2538970"/>
                <a:gd name="connsiteX102" fmla="*/ 1813266 w 2485572"/>
                <a:gd name="connsiteY102" fmla="*/ 2214037 h 2538970"/>
                <a:gd name="connsiteX103" fmla="*/ 1776626 w 2485572"/>
                <a:gd name="connsiteY103" fmla="*/ 2208356 h 2538970"/>
                <a:gd name="connsiteX104" fmla="*/ 1771230 w 2485572"/>
                <a:gd name="connsiteY104" fmla="*/ 2205516 h 2538970"/>
                <a:gd name="connsiteX105" fmla="*/ 1762708 w 2485572"/>
                <a:gd name="connsiteY105" fmla="*/ 2202676 h 2538970"/>
                <a:gd name="connsiteX106" fmla="*/ 1748791 w 2485572"/>
                <a:gd name="connsiteY106" fmla="*/ 2202676 h 2538970"/>
                <a:gd name="connsiteX107" fmla="*/ 1740270 w 2485572"/>
                <a:gd name="connsiteY107" fmla="*/ 2194438 h 2538970"/>
                <a:gd name="connsiteX108" fmla="*/ 1731749 w 2485572"/>
                <a:gd name="connsiteY108" fmla="*/ 2188758 h 2538970"/>
                <a:gd name="connsiteX109" fmla="*/ 1723512 w 2485572"/>
                <a:gd name="connsiteY109" fmla="*/ 2174556 h 2538970"/>
                <a:gd name="connsiteX110" fmla="*/ 1703914 w 2485572"/>
                <a:gd name="connsiteY110" fmla="*/ 2169159 h 2538970"/>
                <a:gd name="connsiteX111" fmla="*/ 1698233 w 2485572"/>
                <a:gd name="connsiteY111" fmla="*/ 2166319 h 2538970"/>
                <a:gd name="connsiteX112" fmla="*/ 1692552 w 2485572"/>
                <a:gd name="connsiteY112" fmla="*/ 2163479 h 2538970"/>
                <a:gd name="connsiteX113" fmla="*/ 1656196 w 2485572"/>
                <a:gd name="connsiteY113" fmla="*/ 2160638 h 2538970"/>
                <a:gd name="connsiteX114" fmla="*/ 1647675 w 2485572"/>
                <a:gd name="connsiteY114" fmla="*/ 2163479 h 2538970"/>
                <a:gd name="connsiteX115" fmla="*/ 1605638 w 2485572"/>
                <a:gd name="connsiteY115" fmla="*/ 2169159 h 2538970"/>
                <a:gd name="connsiteX116" fmla="*/ 1600242 w 2485572"/>
                <a:gd name="connsiteY116" fmla="*/ 2169159 h 2538970"/>
                <a:gd name="connsiteX117" fmla="*/ 1566442 w 2485572"/>
                <a:gd name="connsiteY117" fmla="*/ 2146721 h 2538970"/>
                <a:gd name="connsiteX118" fmla="*/ 1563601 w 2485572"/>
                <a:gd name="connsiteY118" fmla="*/ 2143881 h 2538970"/>
                <a:gd name="connsiteX119" fmla="*/ 1561045 w 2485572"/>
                <a:gd name="connsiteY119" fmla="*/ 2141040 h 2538970"/>
                <a:gd name="connsiteX120" fmla="*/ 1541447 w 2485572"/>
                <a:gd name="connsiteY120" fmla="*/ 2112921 h 2538970"/>
                <a:gd name="connsiteX121" fmla="*/ 1535766 w 2485572"/>
                <a:gd name="connsiteY121" fmla="*/ 2107524 h 2538970"/>
                <a:gd name="connsiteX122" fmla="*/ 1501966 w 2485572"/>
                <a:gd name="connsiteY122" fmla="*/ 2090482 h 2538970"/>
                <a:gd name="connsiteX123" fmla="*/ 1496570 w 2485572"/>
                <a:gd name="connsiteY123" fmla="*/ 2087926 h 2538970"/>
                <a:gd name="connsiteX124" fmla="*/ 1493729 w 2485572"/>
                <a:gd name="connsiteY124" fmla="*/ 2085086 h 2538970"/>
                <a:gd name="connsiteX125" fmla="*/ 1488049 w 2485572"/>
                <a:gd name="connsiteY125" fmla="*/ 2082245 h 2538970"/>
                <a:gd name="connsiteX126" fmla="*/ 1426413 w 2485572"/>
                <a:gd name="connsiteY126" fmla="*/ 2059807 h 2538970"/>
                <a:gd name="connsiteX127" fmla="*/ 1364778 w 2485572"/>
                <a:gd name="connsiteY127" fmla="*/ 2056966 h 2538970"/>
                <a:gd name="connsiteX128" fmla="*/ 1336659 w 2485572"/>
                <a:gd name="connsiteY128" fmla="*/ 2048445 h 2538970"/>
                <a:gd name="connsiteX129" fmla="*/ 1311380 w 2485572"/>
                <a:gd name="connsiteY129" fmla="*/ 2034528 h 2538970"/>
                <a:gd name="connsiteX130" fmla="*/ 1305983 w 2485572"/>
                <a:gd name="connsiteY130" fmla="*/ 2031688 h 2538970"/>
                <a:gd name="connsiteX131" fmla="*/ 1303143 w 2485572"/>
                <a:gd name="connsiteY131" fmla="*/ 2026291 h 2538970"/>
                <a:gd name="connsiteX132" fmla="*/ 1300303 w 2485572"/>
                <a:gd name="connsiteY132" fmla="*/ 2023451 h 2538970"/>
                <a:gd name="connsiteX133" fmla="*/ 1266787 w 2485572"/>
                <a:gd name="connsiteY133" fmla="*/ 2006409 h 2538970"/>
                <a:gd name="connsiteX134" fmla="*/ 1255426 w 2485572"/>
                <a:gd name="connsiteY134" fmla="*/ 2006409 h 2538970"/>
                <a:gd name="connsiteX135" fmla="*/ 1238668 w 2485572"/>
                <a:gd name="connsiteY135" fmla="*/ 2001012 h 2538970"/>
                <a:gd name="connsiteX136" fmla="*/ 1232987 w 2485572"/>
                <a:gd name="connsiteY136" fmla="*/ 2001012 h 2538970"/>
                <a:gd name="connsiteX137" fmla="*/ 1216229 w 2485572"/>
                <a:gd name="connsiteY137" fmla="*/ 1995331 h 2538970"/>
                <a:gd name="connsiteX138" fmla="*/ 1213389 w 2485572"/>
                <a:gd name="connsiteY138" fmla="*/ 1992491 h 2538970"/>
                <a:gd name="connsiteX139" fmla="*/ 1185554 w 2485572"/>
                <a:gd name="connsiteY139" fmla="*/ 1984254 h 2538970"/>
                <a:gd name="connsiteX140" fmla="*/ 1179873 w 2485572"/>
                <a:gd name="connsiteY140" fmla="*/ 1984254 h 2538970"/>
                <a:gd name="connsiteX141" fmla="*/ 1157434 w 2485572"/>
                <a:gd name="connsiteY141" fmla="*/ 1981414 h 2538970"/>
                <a:gd name="connsiteX142" fmla="*/ 1109717 w 2485572"/>
                <a:gd name="connsiteY142" fmla="*/ 1947614 h 2538970"/>
                <a:gd name="connsiteX143" fmla="*/ 1098639 w 2485572"/>
                <a:gd name="connsiteY143" fmla="*/ 1944774 h 2538970"/>
                <a:gd name="connsiteX144" fmla="*/ 1067680 w 2485572"/>
                <a:gd name="connsiteY144" fmla="*/ 1919779 h 2538970"/>
                <a:gd name="connsiteX145" fmla="*/ 1056603 w 2485572"/>
                <a:gd name="connsiteY145" fmla="*/ 1888819 h 2538970"/>
                <a:gd name="connsiteX146" fmla="*/ 1053762 w 2485572"/>
                <a:gd name="connsiteY146" fmla="*/ 1880298 h 2538970"/>
                <a:gd name="connsiteX147" fmla="*/ 1022803 w 2485572"/>
                <a:gd name="connsiteY147" fmla="*/ 1860700 h 2538970"/>
                <a:gd name="connsiteX148" fmla="*/ 1019962 w 2485572"/>
                <a:gd name="connsiteY148" fmla="*/ 1858143 h 2538970"/>
                <a:gd name="connsiteX149" fmla="*/ 1006045 w 2485572"/>
                <a:gd name="connsiteY149" fmla="*/ 1824343 h 2538970"/>
                <a:gd name="connsiteX150" fmla="*/ 1006045 w 2485572"/>
                <a:gd name="connsiteY150" fmla="*/ 1813266 h 2538970"/>
                <a:gd name="connsiteX151" fmla="*/ 1011725 w 2485572"/>
                <a:gd name="connsiteY151" fmla="*/ 1793668 h 2538970"/>
                <a:gd name="connsiteX152" fmla="*/ 1019962 w 2485572"/>
                <a:gd name="connsiteY152" fmla="*/ 1768389 h 2538970"/>
                <a:gd name="connsiteX153" fmla="*/ 1025643 w 2485572"/>
                <a:gd name="connsiteY153" fmla="*/ 1737429 h 2538970"/>
                <a:gd name="connsiteX154" fmla="*/ 1025643 w 2485572"/>
                <a:gd name="connsiteY154" fmla="*/ 1723512 h 2538970"/>
                <a:gd name="connsiteX155" fmla="*/ 1019962 w 2485572"/>
                <a:gd name="connsiteY155" fmla="*/ 1720671 h 2538970"/>
                <a:gd name="connsiteX156" fmla="*/ 1014566 w 2485572"/>
                <a:gd name="connsiteY156" fmla="*/ 1712435 h 2538970"/>
                <a:gd name="connsiteX157" fmla="*/ 1011725 w 2485572"/>
                <a:gd name="connsiteY157" fmla="*/ 1709594 h 2538970"/>
                <a:gd name="connsiteX158" fmla="*/ 983606 w 2485572"/>
                <a:gd name="connsiteY158" fmla="*/ 1692552 h 2538970"/>
                <a:gd name="connsiteX159" fmla="*/ 977925 w 2485572"/>
                <a:gd name="connsiteY159" fmla="*/ 1692552 h 2538970"/>
                <a:gd name="connsiteX160" fmla="*/ 950090 w 2485572"/>
                <a:gd name="connsiteY160" fmla="*/ 1653356 h 2538970"/>
                <a:gd name="connsiteX161" fmla="*/ 950090 w 2485572"/>
                <a:gd name="connsiteY161" fmla="*/ 1639438 h 2538970"/>
                <a:gd name="connsiteX162" fmla="*/ 952931 w 2485572"/>
                <a:gd name="connsiteY162" fmla="*/ 1636598 h 2538970"/>
                <a:gd name="connsiteX163" fmla="*/ 975369 w 2485572"/>
                <a:gd name="connsiteY163" fmla="*/ 1597401 h 2538970"/>
                <a:gd name="connsiteX164" fmla="*/ 980766 w 2485572"/>
                <a:gd name="connsiteY164" fmla="*/ 1591721 h 2538970"/>
                <a:gd name="connsiteX165" fmla="*/ 1017406 w 2485572"/>
                <a:gd name="connsiteY165" fmla="*/ 1561045 h 2538970"/>
                <a:gd name="connsiteX166" fmla="*/ 1022803 w 2485572"/>
                <a:gd name="connsiteY166" fmla="*/ 1558205 h 2538970"/>
                <a:gd name="connsiteX167" fmla="*/ 1025643 w 2485572"/>
                <a:gd name="connsiteY167" fmla="*/ 1555364 h 2538970"/>
                <a:gd name="connsiteX168" fmla="*/ 1031324 w 2485572"/>
                <a:gd name="connsiteY168" fmla="*/ 1549684 h 2538970"/>
                <a:gd name="connsiteX169" fmla="*/ 1293866 w 2485572"/>
                <a:gd name="connsiteY169" fmla="*/ 1680648 h 2538970"/>
                <a:gd name="connsiteX170" fmla="*/ 1455791 w 2485572"/>
                <a:gd name="connsiteY170" fmla="*/ 1685410 h 2538970"/>
                <a:gd name="connsiteX171" fmla="*/ 1289417 w 2485572"/>
                <a:gd name="connsiteY171" fmla="*/ 1536685 h 2538970"/>
                <a:gd name="connsiteX172" fmla="*/ 1061999 w 2485572"/>
                <a:gd name="connsiteY172" fmla="*/ 1465610 h 2538970"/>
                <a:gd name="connsiteX173" fmla="*/ 1061999 w 2485572"/>
                <a:gd name="connsiteY173" fmla="*/ 1429254 h 2538970"/>
                <a:gd name="connsiteX174" fmla="*/ 1048082 w 2485572"/>
                <a:gd name="connsiteY174" fmla="*/ 1403975 h 2538970"/>
                <a:gd name="connsiteX175" fmla="*/ 1022803 w 2485572"/>
                <a:gd name="connsiteY175" fmla="*/ 1387217 h 2538970"/>
                <a:gd name="connsiteX176" fmla="*/ 1011725 w 2485572"/>
                <a:gd name="connsiteY176" fmla="*/ 1381536 h 2538970"/>
                <a:gd name="connsiteX177" fmla="*/ 1000364 w 2485572"/>
                <a:gd name="connsiteY177" fmla="*/ 1381536 h 2538970"/>
                <a:gd name="connsiteX178" fmla="*/ 961167 w 2485572"/>
                <a:gd name="connsiteY178" fmla="*/ 1376140 h 2538970"/>
                <a:gd name="connsiteX179" fmla="*/ 924811 w 2485572"/>
                <a:gd name="connsiteY179" fmla="*/ 1367618 h 2538970"/>
                <a:gd name="connsiteX180" fmla="*/ 919131 w 2485572"/>
                <a:gd name="connsiteY180" fmla="*/ 1367618 h 2538970"/>
                <a:gd name="connsiteX181" fmla="*/ 913450 w 2485572"/>
                <a:gd name="connsiteY181" fmla="*/ 1364778 h 2538970"/>
                <a:gd name="connsiteX182" fmla="*/ 908053 w 2485572"/>
                <a:gd name="connsiteY182" fmla="*/ 1364778 h 2538970"/>
                <a:gd name="connsiteX183" fmla="*/ 877094 w 2485572"/>
                <a:gd name="connsiteY183" fmla="*/ 1381536 h 2538970"/>
                <a:gd name="connsiteX184" fmla="*/ 868857 w 2485572"/>
                <a:gd name="connsiteY184" fmla="*/ 1390057 h 2538970"/>
                <a:gd name="connsiteX185" fmla="*/ 835057 w 2485572"/>
                <a:gd name="connsiteY185" fmla="*/ 1434934 h 2538970"/>
                <a:gd name="connsiteX186" fmla="*/ 832217 w 2485572"/>
                <a:gd name="connsiteY186" fmla="*/ 1440331 h 2538970"/>
                <a:gd name="connsiteX187" fmla="*/ 832217 w 2485572"/>
                <a:gd name="connsiteY187" fmla="*/ 1446012 h 2538970"/>
                <a:gd name="connsiteX188" fmla="*/ 767741 w 2485572"/>
                <a:gd name="connsiteY188" fmla="*/ 1513327 h 2538970"/>
                <a:gd name="connsiteX189" fmla="*/ 711787 w 2485572"/>
                <a:gd name="connsiteY189" fmla="*/ 1535766 h 2538970"/>
                <a:gd name="connsiteX190" fmla="*/ 686508 w 2485572"/>
                <a:gd name="connsiteY190" fmla="*/ 1541447 h 2538970"/>
                <a:gd name="connsiteX191" fmla="*/ 661513 w 2485572"/>
                <a:gd name="connsiteY191" fmla="*/ 1549684 h 2538970"/>
                <a:gd name="connsiteX192" fmla="*/ 658672 w 2485572"/>
                <a:gd name="connsiteY192" fmla="*/ 1552524 h 2538970"/>
                <a:gd name="connsiteX193" fmla="*/ 652992 w 2485572"/>
                <a:gd name="connsiteY193" fmla="*/ 1555364 h 2538970"/>
                <a:gd name="connsiteX194" fmla="*/ 624873 w 2485572"/>
                <a:gd name="connsiteY194" fmla="*/ 1561045 h 2538970"/>
                <a:gd name="connsiteX195" fmla="*/ 619476 w 2485572"/>
                <a:gd name="connsiteY195" fmla="*/ 1558205 h 2538970"/>
                <a:gd name="connsiteX196" fmla="*/ 616636 w 2485572"/>
                <a:gd name="connsiteY196" fmla="*/ 1555364 h 2538970"/>
                <a:gd name="connsiteX197" fmla="*/ 597037 w 2485572"/>
                <a:gd name="connsiteY197" fmla="*/ 1532926 h 2538970"/>
                <a:gd name="connsiteX198" fmla="*/ 594197 w 2485572"/>
                <a:gd name="connsiteY198" fmla="*/ 1521848 h 2538970"/>
                <a:gd name="connsiteX199" fmla="*/ 591357 w 2485572"/>
                <a:gd name="connsiteY199" fmla="*/ 1519008 h 2538970"/>
                <a:gd name="connsiteX200" fmla="*/ 566078 w 2485572"/>
                <a:gd name="connsiteY200" fmla="*/ 1482368 h 2538970"/>
                <a:gd name="connsiteX201" fmla="*/ 560397 w 2485572"/>
                <a:gd name="connsiteY201" fmla="*/ 1471291 h 2538970"/>
                <a:gd name="connsiteX202" fmla="*/ 555000 w 2485572"/>
                <a:gd name="connsiteY202" fmla="*/ 1465610 h 2538970"/>
                <a:gd name="connsiteX203" fmla="*/ 498762 w 2485572"/>
                <a:gd name="connsiteY203" fmla="*/ 1432094 h 2538970"/>
                <a:gd name="connsiteX204" fmla="*/ 490525 w 2485572"/>
                <a:gd name="connsiteY204" fmla="*/ 1429254 h 2538970"/>
                <a:gd name="connsiteX205" fmla="*/ 487685 w 2485572"/>
                <a:gd name="connsiteY205" fmla="*/ 1429254 h 2538970"/>
                <a:gd name="connsiteX206" fmla="*/ 462406 w 2485572"/>
                <a:gd name="connsiteY206" fmla="*/ 1426413 h 2538970"/>
                <a:gd name="connsiteX207" fmla="*/ 400770 w 2485572"/>
                <a:gd name="connsiteY207" fmla="*/ 1426413 h 2538970"/>
                <a:gd name="connsiteX208" fmla="*/ 392250 w 2485572"/>
                <a:gd name="connsiteY208" fmla="*/ 1423573 h 2538970"/>
                <a:gd name="connsiteX209" fmla="*/ 384013 w 2485572"/>
                <a:gd name="connsiteY209" fmla="*/ 1420733 h 2538970"/>
                <a:gd name="connsiteX210" fmla="*/ 375492 w 2485572"/>
                <a:gd name="connsiteY210" fmla="*/ 1420733 h 2538970"/>
                <a:gd name="connsiteX211" fmla="*/ 319537 w 2485572"/>
                <a:gd name="connsiteY211" fmla="*/ 1409655 h 2538970"/>
                <a:gd name="connsiteX212" fmla="*/ 313856 w 2485572"/>
                <a:gd name="connsiteY212" fmla="*/ 1406815 h 2538970"/>
                <a:gd name="connsiteX213" fmla="*/ 308176 w 2485572"/>
                <a:gd name="connsiteY213" fmla="*/ 1406815 h 2538970"/>
                <a:gd name="connsiteX214" fmla="*/ 297098 w 2485572"/>
                <a:gd name="connsiteY214" fmla="*/ 1401134 h 2538970"/>
                <a:gd name="connsiteX215" fmla="*/ 221546 w 2485572"/>
                <a:gd name="connsiteY215" fmla="*/ 1392898 h 2538970"/>
                <a:gd name="connsiteX216" fmla="*/ 213025 w 2485572"/>
                <a:gd name="connsiteY216" fmla="*/ 1392898 h 2538970"/>
                <a:gd name="connsiteX217" fmla="*/ 204504 w 2485572"/>
                <a:gd name="connsiteY217" fmla="*/ 1395738 h 2538970"/>
                <a:gd name="connsiteX218" fmla="*/ 154230 w 2485572"/>
                <a:gd name="connsiteY218" fmla="*/ 1406815 h 2538970"/>
                <a:gd name="connsiteX219" fmla="*/ 148549 w 2485572"/>
                <a:gd name="connsiteY219" fmla="*/ 1403975 h 2538970"/>
                <a:gd name="connsiteX220" fmla="*/ 137472 w 2485572"/>
                <a:gd name="connsiteY220" fmla="*/ 1398294 h 2538970"/>
                <a:gd name="connsiteX221" fmla="*/ 131791 w 2485572"/>
                <a:gd name="connsiteY221" fmla="*/ 1398294 h 2538970"/>
                <a:gd name="connsiteX222" fmla="*/ 67316 w 2485572"/>
                <a:gd name="connsiteY222" fmla="*/ 1418177 h 2538970"/>
                <a:gd name="connsiteX223" fmla="*/ 58795 w 2485572"/>
                <a:gd name="connsiteY223" fmla="*/ 1420733 h 2538970"/>
                <a:gd name="connsiteX224" fmla="*/ 50558 w 2485572"/>
                <a:gd name="connsiteY224" fmla="*/ 1423573 h 2538970"/>
                <a:gd name="connsiteX225" fmla="*/ 42037 w 2485572"/>
                <a:gd name="connsiteY225" fmla="*/ 1423573 h 2538970"/>
                <a:gd name="connsiteX226" fmla="*/ 5681 w 2485572"/>
                <a:gd name="connsiteY226" fmla="*/ 1432094 h 2538970"/>
                <a:gd name="connsiteX227" fmla="*/ 2840 w 2485572"/>
                <a:gd name="connsiteY227" fmla="*/ 1403975 h 2538970"/>
                <a:gd name="connsiteX228" fmla="*/ 0 w 2485572"/>
                <a:gd name="connsiteY228" fmla="*/ 1395738 h 2538970"/>
                <a:gd name="connsiteX229" fmla="*/ 5681 w 2485572"/>
                <a:gd name="connsiteY229" fmla="*/ 1373299 h 2538970"/>
                <a:gd name="connsiteX230" fmla="*/ 5681 w 2485572"/>
                <a:gd name="connsiteY230" fmla="*/ 1361938 h 2538970"/>
                <a:gd name="connsiteX231" fmla="*/ 11361 w 2485572"/>
                <a:gd name="connsiteY231" fmla="*/ 1345180 h 2538970"/>
                <a:gd name="connsiteX232" fmla="*/ 42037 w 2485572"/>
                <a:gd name="connsiteY232" fmla="*/ 1305983 h 2538970"/>
                <a:gd name="connsiteX233" fmla="*/ 47718 w 2485572"/>
                <a:gd name="connsiteY233" fmla="*/ 1294622 h 2538970"/>
                <a:gd name="connsiteX234" fmla="*/ 39197 w 2485572"/>
                <a:gd name="connsiteY234" fmla="*/ 1275024 h 2538970"/>
                <a:gd name="connsiteX235" fmla="*/ 33516 w 2485572"/>
                <a:gd name="connsiteY235" fmla="*/ 1269627 h 2538970"/>
                <a:gd name="connsiteX236" fmla="*/ 33516 w 2485572"/>
                <a:gd name="connsiteY236" fmla="*/ 1244348 h 2538970"/>
                <a:gd name="connsiteX237" fmla="*/ 64475 w 2485572"/>
                <a:gd name="connsiteY237" fmla="*/ 1213389 h 2538970"/>
                <a:gd name="connsiteX238" fmla="*/ 81233 w 2485572"/>
                <a:gd name="connsiteY238" fmla="*/ 1199471 h 2538970"/>
                <a:gd name="connsiteX239" fmla="*/ 86914 w 2485572"/>
                <a:gd name="connsiteY239" fmla="*/ 1190950 h 2538970"/>
                <a:gd name="connsiteX240" fmla="*/ 97991 w 2485572"/>
                <a:gd name="connsiteY240" fmla="*/ 1160275 h 2538970"/>
                <a:gd name="connsiteX241" fmla="*/ 95435 w 2485572"/>
                <a:gd name="connsiteY241" fmla="*/ 1151753 h 2538970"/>
                <a:gd name="connsiteX242" fmla="*/ 95435 w 2485572"/>
                <a:gd name="connsiteY242" fmla="*/ 1121078 h 2538970"/>
                <a:gd name="connsiteX243" fmla="*/ 100832 w 2485572"/>
                <a:gd name="connsiteY243" fmla="*/ 1112557 h 2538970"/>
                <a:gd name="connsiteX244" fmla="*/ 103672 w 2485572"/>
                <a:gd name="connsiteY244" fmla="*/ 1106876 h 2538970"/>
                <a:gd name="connsiteX245" fmla="*/ 154230 w 2485572"/>
                <a:gd name="connsiteY245" fmla="*/ 1070520 h 2538970"/>
                <a:gd name="connsiteX246" fmla="*/ 176668 w 2485572"/>
                <a:gd name="connsiteY246" fmla="*/ 1045241 h 2538970"/>
                <a:gd name="connsiteX247" fmla="*/ 176668 w 2485572"/>
                <a:gd name="connsiteY247" fmla="*/ 1037004 h 2538970"/>
                <a:gd name="connsiteX248" fmla="*/ 173828 w 2485572"/>
                <a:gd name="connsiteY248" fmla="*/ 1028483 h 2538970"/>
                <a:gd name="connsiteX249" fmla="*/ 157070 w 2485572"/>
                <a:gd name="connsiteY249" fmla="*/ 1008885 h 2538970"/>
                <a:gd name="connsiteX250" fmla="*/ 154230 w 2485572"/>
                <a:gd name="connsiteY250" fmla="*/ 1000648 h 2538970"/>
                <a:gd name="connsiteX251" fmla="*/ 157070 w 2485572"/>
                <a:gd name="connsiteY251" fmla="*/ 964008 h 2538970"/>
                <a:gd name="connsiteX252" fmla="*/ 154230 w 2485572"/>
                <a:gd name="connsiteY252" fmla="*/ 955771 h 2538970"/>
                <a:gd name="connsiteX253" fmla="*/ 126111 w 2485572"/>
                <a:gd name="connsiteY253" fmla="*/ 930492 h 2538970"/>
                <a:gd name="connsiteX254" fmla="*/ 112193 w 2485572"/>
                <a:gd name="connsiteY254" fmla="*/ 927652 h 2538970"/>
                <a:gd name="connsiteX255" fmla="*/ 109353 w 2485572"/>
                <a:gd name="connsiteY255" fmla="*/ 921971 h 2538970"/>
                <a:gd name="connsiteX256" fmla="*/ 109353 w 2485572"/>
                <a:gd name="connsiteY256" fmla="*/ 908053 h 2538970"/>
                <a:gd name="connsiteX257" fmla="*/ 117590 w 2485572"/>
                <a:gd name="connsiteY257" fmla="*/ 891295 h 2538970"/>
                <a:gd name="connsiteX258" fmla="*/ 123270 w 2485572"/>
                <a:gd name="connsiteY258" fmla="*/ 885615 h 2538970"/>
                <a:gd name="connsiteX259" fmla="*/ 148549 w 2485572"/>
                <a:gd name="connsiteY259" fmla="*/ 866016 h 2538970"/>
                <a:gd name="connsiteX260" fmla="*/ 128951 w 2485572"/>
                <a:gd name="connsiteY260" fmla="*/ 840738 h 2538970"/>
                <a:gd name="connsiteX261" fmla="*/ 126111 w 2485572"/>
                <a:gd name="connsiteY261" fmla="*/ 821139 h 2538970"/>
                <a:gd name="connsiteX262" fmla="*/ 140028 w 2485572"/>
                <a:gd name="connsiteY262" fmla="*/ 812618 h 2538970"/>
                <a:gd name="connsiteX263" fmla="*/ 142869 w 2485572"/>
                <a:gd name="connsiteY263" fmla="*/ 790464 h 2538970"/>
                <a:gd name="connsiteX264" fmla="*/ 154230 w 2485572"/>
                <a:gd name="connsiteY264" fmla="*/ 773422 h 2538970"/>
                <a:gd name="connsiteX265" fmla="*/ 157070 w 2485572"/>
                <a:gd name="connsiteY265" fmla="*/ 762344 h 2538970"/>
                <a:gd name="connsiteX266" fmla="*/ 157070 w 2485572"/>
                <a:gd name="connsiteY266" fmla="*/ 753824 h 2538970"/>
                <a:gd name="connsiteX267" fmla="*/ 145709 w 2485572"/>
                <a:gd name="connsiteY267" fmla="*/ 731385 h 2538970"/>
                <a:gd name="connsiteX268" fmla="*/ 145709 w 2485572"/>
                <a:gd name="connsiteY268" fmla="*/ 723148 h 2538970"/>
                <a:gd name="connsiteX269" fmla="*/ 159627 w 2485572"/>
                <a:gd name="connsiteY269" fmla="*/ 714627 h 2538970"/>
                <a:gd name="connsiteX270" fmla="*/ 204504 w 2485572"/>
                <a:gd name="connsiteY270" fmla="*/ 708946 h 2538970"/>
                <a:gd name="connsiteX271" fmla="*/ 232623 w 2485572"/>
                <a:gd name="connsiteY271" fmla="*/ 678271 h 2538970"/>
                <a:gd name="connsiteX272" fmla="*/ 232623 w 2485572"/>
                <a:gd name="connsiteY272" fmla="*/ 666909 h 2538970"/>
                <a:gd name="connsiteX273" fmla="*/ 215865 w 2485572"/>
                <a:gd name="connsiteY273" fmla="*/ 644755 h 2538970"/>
                <a:gd name="connsiteX274" fmla="*/ 218705 w 2485572"/>
                <a:gd name="connsiteY274" fmla="*/ 613795 h 2538970"/>
                <a:gd name="connsiteX275" fmla="*/ 241144 w 2485572"/>
                <a:gd name="connsiteY275" fmla="*/ 582836 h 2538970"/>
                <a:gd name="connsiteX276" fmla="*/ 252221 w 2485572"/>
                <a:gd name="connsiteY276" fmla="*/ 571758 h 2538970"/>
                <a:gd name="connsiteX277" fmla="*/ 285737 w 2485572"/>
                <a:gd name="connsiteY277" fmla="*/ 524041 h 2538970"/>
                <a:gd name="connsiteX278" fmla="*/ 291418 w 2485572"/>
                <a:gd name="connsiteY278" fmla="*/ 518644 h 2538970"/>
                <a:gd name="connsiteX279" fmla="*/ 322377 w 2485572"/>
                <a:gd name="connsiteY279" fmla="*/ 518644 h 2538970"/>
                <a:gd name="connsiteX280" fmla="*/ 333455 w 2485572"/>
                <a:gd name="connsiteY280" fmla="*/ 510123 h 2538970"/>
                <a:gd name="connsiteX281" fmla="*/ 341976 w 2485572"/>
                <a:gd name="connsiteY281" fmla="*/ 482004 h 2538970"/>
                <a:gd name="connsiteX282" fmla="*/ 347372 w 2485572"/>
                <a:gd name="connsiteY282" fmla="*/ 476607 h 2538970"/>
                <a:gd name="connsiteX283" fmla="*/ 386853 w 2485572"/>
                <a:gd name="connsiteY283" fmla="*/ 459565 h 2538970"/>
                <a:gd name="connsiteX284" fmla="*/ 389409 w 2485572"/>
                <a:gd name="connsiteY284" fmla="*/ 454169 h 2538970"/>
                <a:gd name="connsiteX285" fmla="*/ 400770 w 2485572"/>
                <a:gd name="connsiteY285" fmla="*/ 434570 h 2538970"/>
                <a:gd name="connsiteX286" fmla="*/ 414688 w 2485572"/>
                <a:gd name="connsiteY286" fmla="*/ 392534 h 2538970"/>
                <a:gd name="connsiteX287" fmla="*/ 428890 w 2485572"/>
                <a:gd name="connsiteY287" fmla="*/ 341976 h 2538970"/>
                <a:gd name="connsiteX288" fmla="*/ 434286 w 2485572"/>
                <a:gd name="connsiteY288" fmla="*/ 255062 h 2538970"/>
                <a:gd name="connsiteX289" fmla="*/ 437127 w 2485572"/>
                <a:gd name="connsiteY289" fmla="*/ 252221 h 2538970"/>
                <a:gd name="connsiteX290" fmla="*/ 448488 w 2485572"/>
                <a:gd name="connsiteY290" fmla="*/ 235463 h 2538970"/>
                <a:gd name="connsiteX291" fmla="*/ 468086 w 2485572"/>
                <a:gd name="connsiteY291" fmla="*/ 221546 h 2538970"/>
                <a:gd name="connsiteX292" fmla="*/ 501602 w 2485572"/>
                <a:gd name="connsiteY292" fmla="*/ 215865 h 2538970"/>
                <a:gd name="connsiteX293" fmla="*/ 512964 w 2485572"/>
                <a:gd name="connsiteY293" fmla="*/ 213025 h 2538970"/>
                <a:gd name="connsiteX294" fmla="*/ 555000 w 2485572"/>
                <a:gd name="connsiteY294" fmla="*/ 187746 h 2538970"/>
                <a:gd name="connsiteX295" fmla="*/ 557557 w 2485572"/>
                <a:gd name="connsiteY295" fmla="*/ 182349 h 2538970"/>
                <a:gd name="connsiteX296" fmla="*/ 602434 w 2485572"/>
                <a:gd name="connsiteY296" fmla="*/ 131791 h 2538970"/>
                <a:gd name="connsiteX297" fmla="*/ 605274 w 2485572"/>
                <a:gd name="connsiteY297" fmla="*/ 123270 h 2538970"/>
                <a:gd name="connsiteX298" fmla="*/ 594197 w 2485572"/>
                <a:gd name="connsiteY298" fmla="*/ 70156 h 2538970"/>
                <a:gd name="connsiteX299" fmla="*/ 650151 w 2485572"/>
                <a:gd name="connsiteY299" fmla="*/ 92595 h 2538970"/>
                <a:gd name="connsiteX300" fmla="*/ 664069 w 2485572"/>
                <a:gd name="connsiteY300" fmla="*/ 92595 h 2538970"/>
                <a:gd name="connsiteX301" fmla="*/ 689348 w 2485572"/>
                <a:gd name="connsiteY301" fmla="*/ 98275 h 2538970"/>
                <a:gd name="connsiteX302" fmla="*/ 723148 w 2485572"/>
                <a:gd name="connsiteY302" fmla="*/ 89754 h 2538970"/>
                <a:gd name="connsiteX303" fmla="*/ 725704 w 2485572"/>
                <a:gd name="connsiteY303" fmla="*/ 92595 h 2538970"/>
                <a:gd name="connsiteX304" fmla="*/ 731385 w 2485572"/>
                <a:gd name="connsiteY304" fmla="*/ 92595 h 2538970"/>
                <a:gd name="connsiteX305" fmla="*/ 737065 w 2485572"/>
                <a:gd name="connsiteY305" fmla="*/ 95435 h 2538970"/>
                <a:gd name="connsiteX306" fmla="*/ 742746 w 2485572"/>
                <a:gd name="connsiteY306" fmla="*/ 95435 h 2538970"/>
                <a:gd name="connsiteX307" fmla="*/ 779102 w 2485572"/>
                <a:gd name="connsiteY307" fmla="*/ 75837 h 2538970"/>
                <a:gd name="connsiteX308" fmla="*/ 818299 w 2485572"/>
                <a:gd name="connsiteY308" fmla="*/ 39197 h 2538970"/>
                <a:gd name="connsiteX309" fmla="*/ 823980 w 2485572"/>
                <a:gd name="connsiteY309" fmla="*/ 33800 h 2538970"/>
                <a:gd name="connsiteX310" fmla="*/ 851815 w 2485572"/>
                <a:gd name="connsiteY310" fmla="*/ 19598 h 2538970"/>
                <a:gd name="connsiteX311" fmla="*/ 854655 w 2485572"/>
                <a:gd name="connsiteY311" fmla="*/ 14202 h 2538970"/>
                <a:gd name="connsiteX312" fmla="*/ 888455 w 2485572"/>
                <a:gd name="connsiteY312" fmla="*/ 8521 h 2538970"/>
                <a:gd name="connsiteX313" fmla="*/ 893852 w 2485572"/>
                <a:gd name="connsiteY313" fmla="*/ 11361 h 2538970"/>
                <a:gd name="connsiteX314" fmla="*/ 933332 w 2485572"/>
                <a:gd name="connsiteY314" fmla="*/ 36640 h 2538970"/>
                <a:gd name="connsiteX315" fmla="*/ 938729 w 2485572"/>
                <a:gd name="connsiteY315" fmla="*/ 42037 h 2538970"/>
                <a:gd name="connsiteX316" fmla="*/ 969689 w 2485572"/>
                <a:gd name="connsiteY316" fmla="*/ 61635 h 2538970"/>
                <a:gd name="connsiteX317" fmla="*/ 972529 w 2485572"/>
                <a:gd name="connsiteY317" fmla="*/ 64475 h 2538970"/>
                <a:gd name="connsiteX318" fmla="*/ 977925 w 2485572"/>
                <a:gd name="connsiteY318" fmla="*/ 67316 h 2538970"/>
                <a:gd name="connsiteX319" fmla="*/ 1011725 w 2485572"/>
                <a:gd name="connsiteY319" fmla="*/ 67316 h 2538970"/>
                <a:gd name="connsiteX320" fmla="*/ 1031324 w 2485572"/>
                <a:gd name="connsiteY320" fmla="*/ 64475 h 2538970"/>
                <a:gd name="connsiteX321" fmla="*/ 1042401 w 2485572"/>
                <a:gd name="connsiteY321" fmla="*/ 64475 h 2538970"/>
                <a:gd name="connsiteX322" fmla="*/ 1104036 w 2485572"/>
                <a:gd name="connsiteY322" fmla="*/ 70156 h 2538970"/>
                <a:gd name="connsiteX323" fmla="*/ 1109717 w 2485572"/>
                <a:gd name="connsiteY323" fmla="*/ 75837 h 2538970"/>
                <a:gd name="connsiteX324" fmla="*/ 1118238 w 2485572"/>
                <a:gd name="connsiteY324" fmla="*/ 81233 h 2538970"/>
                <a:gd name="connsiteX325" fmla="*/ 1121078 w 2485572"/>
                <a:gd name="connsiteY325" fmla="*/ 84074 h 2538970"/>
                <a:gd name="connsiteX326" fmla="*/ 1143517 w 2485572"/>
                <a:gd name="connsiteY326" fmla="*/ 95435 h 2538970"/>
                <a:gd name="connsiteX327" fmla="*/ 1151754 w 2485572"/>
                <a:gd name="connsiteY327" fmla="*/ 100832 h 2538970"/>
                <a:gd name="connsiteX328" fmla="*/ 1171352 w 2485572"/>
                <a:gd name="connsiteY328" fmla="*/ 100832 h 2538970"/>
                <a:gd name="connsiteX329" fmla="*/ 1174192 w 2485572"/>
                <a:gd name="connsiteY329" fmla="*/ 98275 h 2538970"/>
                <a:gd name="connsiteX330" fmla="*/ 1188110 w 2485572"/>
                <a:gd name="connsiteY330" fmla="*/ 89754 h 2538970"/>
                <a:gd name="connsiteX331" fmla="*/ 1193791 w 2485572"/>
                <a:gd name="connsiteY331" fmla="*/ 84074 h 2538970"/>
                <a:gd name="connsiteX332" fmla="*/ 1238668 w 2485572"/>
                <a:gd name="connsiteY332" fmla="*/ 75837 h 2538970"/>
                <a:gd name="connsiteX333" fmla="*/ 1244348 w 2485572"/>
                <a:gd name="connsiteY333" fmla="*/ 78677 h 2538970"/>
                <a:gd name="connsiteX334" fmla="*/ 1272184 w 2485572"/>
                <a:gd name="connsiteY334" fmla="*/ 75837 h 2538970"/>
                <a:gd name="connsiteX335" fmla="*/ 1280705 w 2485572"/>
                <a:gd name="connsiteY335" fmla="*/ 72996 h 2538970"/>
                <a:gd name="connsiteX336" fmla="*/ 1286385 w 2485572"/>
                <a:gd name="connsiteY336" fmla="*/ 72996 h 2538970"/>
                <a:gd name="connsiteX337" fmla="*/ 1348020 w 2485572"/>
                <a:gd name="connsiteY337" fmla="*/ 50558 h 2538970"/>
                <a:gd name="connsiteX338" fmla="*/ 1350861 w 2485572"/>
                <a:gd name="connsiteY338" fmla="*/ 50558 h 2538970"/>
                <a:gd name="connsiteX339" fmla="*/ 1392898 w 2485572"/>
                <a:gd name="connsiteY339" fmla="*/ 39197 h 2538970"/>
                <a:gd name="connsiteX340" fmla="*/ 1406815 w 2485572"/>
                <a:gd name="connsiteY340" fmla="*/ 39197 h 2538970"/>
                <a:gd name="connsiteX341" fmla="*/ 1459929 w 2485572"/>
                <a:gd name="connsiteY341" fmla="*/ 36640 h 2538970"/>
                <a:gd name="connsiteX342" fmla="*/ 1468450 w 2485572"/>
                <a:gd name="connsiteY342" fmla="*/ 36640 h 2538970"/>
                <a:gd name="connsiteX343" fmla="*/ 1474131 w 2485572"/>
                <a:gd name="connsiteY343" fmla="*/ 33800 h 2538970"/>
                <a:gd name="connsiteX344" fmla="*/ 1479528 w 2485572"/>
                <a:gd name="connsiteY344" fmla="*/ 30960 h 2538970"/>
                <a:gd name="connsiteX345" fmla="*/ 1485208 w 2485572"/>
                <a:gd name="connsiteY345" fmla="*/ 30960 h 2538970"/>
                <a:gd name="connsiteX346" fmla="*/ 1544003 w 2485572"/>
                <a:gd name="connsiteY346" fmla="*/ 16758 h 2538970"/>
                <a:gd name="connsiteX347" fmla="*/ 1549684 w 2485572"/>
                <a:gd name="connsiteY347" fmla="*/ 14202 h 2538970"/>
                <a:gd name="connsiteX348" fmla="*/ 1555364 w 2485572"/>
                <a:gd name="connsiteY348" fmla="*/ 14202 h 2538970"/>
                <a:gd name="connsiteX349" fmla="*/ 1563601 w 2485572"/>
                <a:gd name="connsiteY349" fmla="*/ 11361 h 2538970"/>
                <a:gd name="connsiteX350" fmla="*/ 1614159 w 2485572"/>
                <a:gd name="connsiteY350" fmla="*/ 22439 h 2538970"/>
                <a:gd name="connsiteX351" fmla="*/ 1619840 w 2485572"/>
                <a:gd name="connsiteY351" fmla="*/ 19598 h 2538970"/>
                <a:gd name="connsiteX352" fmla="*/ 1630917 w 2485572"/>
                <a:gd name="connsiteY352" fmla="*/ 16758 h 2538970"/>
                <a:gd name="connsiteX353" fmla="*/ 1645119 w 2485572"/>
                <a:gd name="connsiteY353" fmla="*/ 8521 h 2538970"/>
                <a:gd name="connsiteX354" fmla="*/ 1653356 w 2485572"/>
                <a:gd name="connsiteY354" fmla="*/ 5681 h 2538970"/>
                <a:gd name="connsiteX355" fmla="*/ 1689712 w 2485572"/>
                <a:gd name="connsiteY355" fmla="*/ 0 h 2538970"/>
                <a:gd name="connsiteX356" fmla="*/ 1698233 w 2485572"/>
                <a:gd name="connsiteY356" fmla="*/ 11361 h 2538970"/>
                <a:gd name="connsiteX357" fmla="*/ 1703914 w 2485572"/>
                <a:gd name="connsiteY357" fmla="*/ 14202 h 2538970"/>
                <a:gd name="connsiteX358" fmla="*/ 1709310 w 2485572"/>
                <a:gd name="connsiteY358" fmla="*/ 16758 h 2538970"/>
                <a:gd name="connsiteX359" fmla="*/ 1717831 w 2485572"/>
                <a:gd name="connsiteY359" fmla="*/ 16758 h 2538970"/>
                <a:gd name="connsiteX360" fmla="*/ 1757028 w 2485572"/>
                <a:gd name="connsiteY360" fmla="*/ 22439 h 2538970"/>
                <a:gd name="connsiteX361" fmla="*/ 1762708 w 2485572"/>
                <a:gd name="connsiteY361" fmla="*/ 25279 h 2538970"/>
                <a:gd name="connsiteX362" fmla="*/ 1768389 w 2485572"/>
                <a:gd name="connsiteY362" fmla="*/ 25279 h 2538970"/>
                <a:gd name="connsiteX363" fmla="*/ 1787987 w 2485572"/>
                <a:gd name="connsiteY363" fmla="*/ 33800 h 2538970"/>
                <a:gd name="connsiteX364" fmla="*/ 1793384 w 2485572"/>
                <a:gd name="connsiteY364" fmla="*/ 33800 h 2538970"/>
                <a:gd name="connsiteX365" fmla="*/ 1801905 w 2485572"/>
                <a:gd name="connsiteY365" fmla="*/ 36640 h 2538970"/>
                <a:gd name="connsiteX366" fmla="*/ 1835421 w 2485572"/>
                <a:gd name="connsiteY366" fmla="*/ 42037 h 2538970"/>
                <a:gd name="connsiteX367" fmla="*/ 1891659 w 2485572"/>
                <a:gd name="connsiteY367" fmla="*/ 61635 h 2538970"/>
                <a:gd name="connsiteX368" fmla="*/ 1897340 w 2485572"/>
                <a:gd name="connsiteY368" fmla="*/ 64475 h 2538970"/>
                <a:gd name="connsiteX369" fmla="*/ 1899896 w 2485572"/>
                <a:gd name="connsiteY369" fmla="*/ 67316 h 2538970"/>
                <a:gd name="connsiteX370" fmla="*/ 1944774 w 2485572"/>
                <a:gd name="connsiteY370" fmla="*/ 123270 h 2538970"/>
                <a:gd name="connsiteX371" fmla="*/ 1947614 w 2485572"/>
                <a:gd name="connsiteY371" fmla="*/ 128951 h 2538970"/>
                <a:gd name="connsiteX372" fmla="*/ 1950454 w 2485572"/>
                <a:gd name="connsiteY372" fmla="*/ 131791 h 2538970"/>
                <a:gd name="connsiteX373" fmla="*/ 1956135 w 2485572"/>
                <a:gd name="connsiteY373" fmla="*/ 140312 h 2538970"/>
                <a:gd name="connsiteX374" fmla="*/ 1958975 w 2485572"/>
                <a:gd name="connsiteY374" fmla="*/ 145709 h 2538970"/>
                <a:gd name="connsiteX375" fmla="*/ 1961532 w 2485572"/>
                <a:gd name="connsiteY375" fmla="*/ 154230 h 2538970"/>
                <a:gd name="connsiteX376" fmla="*/ 1998172 w 2485572"/>
                <a:gd name="connsiteY376" fmla="*/ 204788 h 2538970"/>
                <a:gd name="connsiteX377" fmla="*/ 2003569 w 2485572"/>
                <a:gd name="connsiteY377" fmla="*/ 207344 h 2538970"/>
                <a:gd name="connsiteX378" fmla="*/ 2009249 w 2485572"/>
                <a:gd name="connsiteY378" fmla="*/ 210184 h 2538970"/>
                <a:gd name="connsiteX379" fmla="*/ 2017770 w 2485572"/>
                <a:gd name="connsiteY379" fmla="*/ 210184 h 2538970"/>
                <a:gd name="connsiteX380" fmla="*/ 2026007 w 2485572"/>
                <a:gd name="connsiteY380" fmla="*/ 213025 h 2538970"/>
                <a:gd name="connsiteX381" fmla="*/ 2037368 w 2485572"/>
                <a:gd name="connsiteY381" fmla="*/ 215865 h 2538970"/>
                <a:gd name="connsiteX382" fmla="*/ 2099003 w 2485572"/>
                <a:gd name="connsiteY382" fmla="*/ 221546 h 2538970"/>
                <a:gd name="connsiteX383" fmla="*/ 2104684 w 2485572"/>
                <a:gd name="connsiteY383" fmla="*/ 224386 h 2538970"/>
                <a:gd name="connsiteX384" fmla="*/ 2112921 w 2485572"/>
                <a:gd name="connsiteY384" fmla="*/ 224386 h 2538970"/>
                <a:gd name="connsiteX385" fmla="*/ 2124283 w 2485572"/>
                <a:gd name="connsiteY385" fmla="*/ 229783 h 2538970"/>
                <a:gd name="connsiteX386" fmla="*/ 2177397 w 2485572"/>
                <a:gd name="connsiteY386" fmla="*/ 229783 h 2538970"/>
                <a:gd name="connsiteX387" fmla="*/ 2185918 w 2485572"/>
                <a:gd name="connsiteY387" fmla="*/ 232623 h 2538970"/>
                <a:gd name="connsiteX388" fmla="*/ 2213753 w 2485572"/>
                <a:gd name="connsiteY388" fmla="*/ 226942 h 2538970"/>
                <a:gd name="connsiteX389" fmla="*/ 2219434 w 2485572"/>
                <a:gd name="connsiteY389" fmla="*/ 224386 h 2538970"/>
                <a:gd name="connsiteX390" fmla="*/ 2241872 w 2485572"/>
                <a:gd name="connsiteY390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56135 w 2485572"/>
                <a:gd name="connsiteY86" fmla="*/ 2303507 h 2538970"/>
                <a:gd name="connsiteX87" fmla="*/ 1950454 w 2485572"/>
                <a:gd name="connsiteY87" fmla="*/ 2300667 h 2538970"/>
                <a:gd name="connsiteX88" fmla="*/ 1928016 w 2485572"/>
                <a:gd name="connsiteY88" fmla="*/ 2278512 h 2538970"/>
                <a:gd name="connsiteX89" fmla="*/ 1925175 w 2485572"/>
                <a:gd name="connsiteY89" fmla="*/ 2272832 h 2538970"/>
                <a:gd name="connsiteX90" fmla="*/ 1885979 w 2485572"/>
                <a:gd name="connsiteY90" fmla="*/ 2261470 h 2538970"/>
                <a:gd name="connsiteX91" fmla="*/ 1872061 w 2485572"/>
                <a:gd name="connsiteY91" fmla="*/ 2222273 h 2538970"/>
                <a:gd name="connsiteX92" fmla="*/ 1869221 w 2485572"/>
                <a:gd name="connsiteY92" fmla="*/ 2194438 h 2538970"/>
                <a:gd name="connsiteX93" fmla="*/ 1869221 w 2485572"/>
                <a:gd name="connsiteY93" fmla="*/ 2185917 h 2538970"/>
                <a:gd name="connsiteX94" fmla="*/ 1863540 w 2485572"/>
                <a:gd name="connsiteY94" fmla="*/ 2163479 h 2538970"/>
                <a:gd name="connsiteX95" fmla="*/ 1860700 w 2485572"/>
                <a:gd name="connsiteY95" fmla="*/ 2154958 h 2538970"/>
                <a:gd name="connsiteX96" fmla="*/ 1855303 w 2485572"/>
                <a:gd name="connsiteY96" fmla="*/ 2152402 h 2538970"/>
                <a:gd name="connsiteX97" fmla="*/ 1813266 w 2485572"/>
                <a:gd name="connsiteY97" fmla="*/ 2166319 h 2538970"/>
                <a:gd name="connsiteX98" fmla="*/ 1810426 w 2485572"/>
                <a:gd name="connsiteY98" fmla="*/ 2177397 h 2538970"/>
                <a:gd name="connsiteX99" fmla="*/ 1818663 w 2485572"/>
                <a:gd name="connsiteY99" fmla="*/ 2194438 h 2538970"/>
                <a:gd name="connsiteX100" fmla="*/ 1818663 w 2485572"/>
                <a:gd name="connsiteY100" fmla="*/ 2211196 h 2538970"/>
                <a:gd name="connsiteX101" fmla="*/ 1813266 w 2485572"/>
                <a:gd name="connsiteY101" fmla="*/ 2214037 h 2538970"/>
                <a:gd name="connsiteX102" fmla="*/ 1776626 w 2485572"/>
                <a:gd name="connsiteY102" fmla="*/ 2208356 h 2538970"/>
                <a:gd name="connsiteX103" fmla="*/ 1771230 w 2485572"/>
                <a:gd name="connsiteY103" fmla="*/ 2205516 h 2538970"/>
                <a:gd name="connsiteX104" fmla="*/ 1762708 w 2485572"/>
                <a:gd name="connsiteY104" fmla="*/ 2202676 h 2538970"/>
                <a:gd name="connsiteX105" fmla="*/ 1748791 w 2485572"/>
                <a:gd name="connsiteY105" fmla="*/ 2202676 h 2538970"/>
                <a:gd name="connsiteX106" fmla="*/ 1740270 w 2485572"/>
                <a:gd name="connsiteY106" fmla="*/ 2194438 h 2538970"/>
                <a:gd name="connsiteX107" fmla="*/ 1731749 w 2485572"/>
                <a:gd name="connsiteY107" fmla="*/ 2188758 h 2538970"/>
                <a:gd name="connsiteX108" fmla="*/ 1723512 w 2485572"/>
                <a:gd name="connsiteY108" fmla="*/ 2174556 h 2538970"/>
                <a:gd name="connsiteX109" fmla="*/ 1703914 w 2485572"/>
                <a:gd name="connsiteY109" fmla="*/ 2169159 h 2538970"/>
                <a:gd name="connsiteX110" fmla="*/ 1698233 w 2485572"/>
                <a:gd name="connsiteY110" fmla="*/ 2166319 h 2538970"/>
                <a:gd name="connsiteX111" fmla="*/ 1692552 w 2485572"/>
                <a:gd name="connsiteY111" fmla="*/ 2163479 h 2538970"/>
                <a:gd name="connsiteX112" fmla="*/ 1656196 w 2485572"/>
                <a:gd name="connsiteY112" fmla="*/ 2160638 h 2538970"/>
                <a:gd name="connsiteX113" fmla="*/ 1647675 w 2485572"/>
                <a:gd name="connsiteY113" fmla="*/ 2163479 h 2538970"/>
                <a:gd name="connsiteX114" fmla="*/ 1605638 w 2485572"/>
                <a:gd name="connsiteY114" fmla="*/ 2169159 h 2538970"/>
                <a:gd name="connsiteX115" fmla="*/ 1600242 w 2485572"/>
                <a:gd name="connsiteY115" fmla="*/ 2169159 h 2538970"/>
                <a:gd name="connsiteX116" fmla="*/ 1566442 w 2485572"/>
                <a:gd name="connsiteY116" fmla="*/ 2146721 h 2538970"/>
                <a:gd name="connsiteX117" fmla="*/ 1563601 w 2485572"/>
                <a:gd name="connsiteY117" fmla="*/ 2143881 h 2538970"/>
                <a:gd name="connsiteX118" fmla="*/ 1561045 w 2485572"/>
                <a:gd name="connsiteY118" fmla="*/ 2141040 h 2538970"/>
                <a:gd name="connsiteX119" fmla="*/ 1541447 w 2485572"/>
                <a:gd name="connsiteY119" fmla="*/ 2112921 h 2538970"/>
                <a:gd name="connsiteX120" fmla="*/ 1535766 w 2485572"/>
                <a:gd name="connsiteY120" fmla="*/ 2107524 h 2538970"/>
                <a:gd name="connsiteX121" fmla="*/ 1501966 w 2485572"/>
                <a:gd name="connsiteY121" fmla="*/ 2090482 h 2538970"/>
                <a:gd name="connsiteX122" fmla="*/ 1496570 w 2485572"/>
                <a:gd name="connsiteY122" fmla="*/ 2087926 h 2538970"/>
                <a:gd name="connsiteX123" fmla="*/ 1493729 w 2485572"/>
                <a:gd name="connsiteY123" fmla="*/ 2085086 h 2538970"/>
                <a:gd name="connsiteX124" fmla="*/ 1488049 w 2485572"/>
                <a:gd name="connsiteY124" fmla="*/ 2082245 h 2538970"/>
                <a:gd name="connsiteX125" fmla="*/ 1426413 w 2485572"/>
                <a:gd name="connsiteY125" fmla="*/ 2059807 h 2538970"/>
                <a:gd name="connsiteX126" fmla="*/ 1364778 w 2485572"/>
                <a:gd name="connsiteY126" fmla="*/ 2056966 h 2538970"/>
                <a:gd name="connsiteX127" fmla="*/ 1336659 w 2485572"/>
                <a:gd name="connsiteY127" fmla="*/ 2048445 h 2538970"/>
                <a:gd name="connsiteX128" fmla="*/ 1311380 w 2485572"/>
                <a:gd name="connsiteY128" fmla="*/ 2034528 h 2538970"/>
                <a:gd name="connsiteX129" fmla="*/ 1305983 w 2485572"/>
                <a:gd name="connsiteY129" fmla="*/ 2031688 h 2538970"/>
                <a:gd name="connsiteX130" fmla="*/ 1303143 w 2485572"/>
                <a:gd name="connsiteY130" fmla="*/ 2026291 h 2538970"/>
                <a:gd name="connsiteX131" fmla="*/ 1300303 w 2485572"/>
                <a:gd name="connsiteY131" fmla="*/ 2023451 h 2538970"/>
                <a:gd name="connsiteX132" fmla="*/ 1266787 w 2485572"/>
                <a:gd name="connsiteY132" fmla="*/ 2006409 h 2538970"/>
                <a:gd name="connsiteX133" fmla="*/ 1255426 w 2485572"/>
                <a:gd name="connsiteY133" fmla="*/ 2006409 h 2538970"/>
                <a:gd name="connsiteX134" fmla="*/ 1238668 w 2485572"/>
                <a:gd name="connsiteY134" fmla="*/ 2001012 h 2538970"/>
                <a:gd name="connsiteX135" fmla="*/ 1232987 w 2485572"/>
                <a:gd name="connsiteY135" fmla="*/ 2001012 h 2538970"/>
                <a:gd name="connsiteX136" fmla="*/ 1216229 w 2485572"/>
                <a:gd name="connsiteY136" fmla="*/ 1995331 h 2538970"/>
                <a:gd name="connsiteX137" fmla="*/ 1213389 w 2485572"/>
                <a:gd name="connsiteY137" fmla="*/ 1992491 h 2538970"/>
                <a:gd name="connsiteX138" fmla="*/ 1185554 w 2485572"/>
                <a:gd name="connsiteY138" fmla="*/ 1984254 h 2538970"/>
                <a:gd name="connsiteX139" fmla="*/ 1179873 w 2485572"/>
                <a:gd name="connsiteY139" fmla="*/ 1984254 h 2538970"/>
                <a:gd name="connsiteX140" fmla="*/ 1157434 w 2485572"/>
                <a:gd name="connsiteY140" fmla="*/ 1981414 h 2538970"/>
                <a:gd name="connsiteX141" fmla="*/ 1109717 w 2485572"/>
                <a:gd name="connsiteY141" fmla="*/ 1947614 h 2538970"/>
                <a:gd name="connsiteX142" fmla="*/ 1098639 w 2485572"/>
                <a:gd name="connsiteY142" fmla="*/ 1944774 h 2538970"/>
                <a:gd name="connsiteX143" fmla="*/ 1067680 w 2485572"/>
                <a:gd name="connsiteY143" fmla="*/ 1919779 h 2538970"/>
                <a:gd name="connsiteX144" fmla="*/ 1056603 w 2485572"/>
                <a:gd name="connsiteY144" fmla="*/ 1888819 h 2538970"/>
                <a:gd name="connsiteX145" fmla="*/ 1053762 w 2485572"/>
                <a:gd name="connsiteY145" fmla="*/ 1880298 h 2538970"/>
                <a:gd name="connsiteX146" fmla="*/ 1022803 w 2485572"/>
                <a:gd name="connsiteY146" fmla="*/ 1860700 h 2538970"/>
                <a:gd name="connsiteX147" fmla="*/ 1019962 w 2485572"/>
                <a:gd name="connsiteY147" fmla="*/ 1858143 h 2538970"/>
                <a:gd name="connsiteX148" fmla="*/ 1006045 w 2485572"/>
                <a:gd name="connsiteY148" fmla="*/ 1824343 h 2538970"/>
                <a:gd name="connsiteX149" fmla="*/ 1006045 w 2485572"/>
                <a:gd name="connsiteY149" fmla="*/ 1813266 h 2538970"/>
                <a:gd name="connsiteX150" fmla="*/ 1011725 w 2485572"/>
                <a:gd name="connsiteY150" fmla="*/ 1793668 h 2538970"/>
                <a:gd name="connsiteX151" fmla="*/ 1019962 w 2485572"/>
                <a:gd name="connsiteY151" fmla="*/ 1768389 h 2538970"/>
                <a:gd name="connsiteX152" fmla="*/ 1025643 w 2485572"/>
                <a:gd name="connsiteY152" fmla="*/ 1737429 h 2538970"/>
                <a:gd name="connsiteX153" fmla="*/ 1025643 w 2485572"/>
                <a:gd name="connsiteY153" fmla="*/ 1723512 h 2538970"/>
                <a:gd name="connsiteX154" fmla="*/ 1019962 w 2485572"/>
                <a:gd name="connsiteY154" fmla="*/ 1720671 h 2538970"/>
                <a:gd name="connsiteX155" fmla="*/ 1014566 w 2485572"/>
                <a:gd name="connsiteY155" fmla="*/ 1712435 h 2538970"/>
                <a:gd name="connsiteX156" fmla="*/ 1011725 w 2485572"/>
                <a:gd name="connsiteY156" fmla="*/ 1709594 h 2538970"/>
                <a:gd name="connsiteX157" fmla="*/ 983606 w 2485572"/>
                <a:gd name="connsiteY157" fmla="*/ 1692552 h 2538970"/>
                <a:gd name="connsiteX158" fmla="*/ 977925 w 2485572"/>
                <a:gd name="connsiteY158" fmla="*/ 1692552 h 2538970"/>
                <a:gd name="connsiteX159" fmla="*/ 950090 w 2485572"/>
                <a:gd name="connsiteY159" fmla="*/ 1653356 h 2538970"/>
                <a:gd name="connsiteX160" fmla="*/ 950090 w 2485572"/>
                <a:gd name="connsiteY160" fmla="*/ 1639438 h 2538970"/>
                <a:gd name="connsiteX161" fmla="*/ 952931 w 2485572"/>
                <a:gd name="connsiteY161" fmla="*/ 1636598 h 2538970"/>
                <a:gd name="connsiteX162" fmla="*/ 975369 w 2485572"/>
                <a:gd name="connsiteY162" fmla="*/ 1597401 h 2538970"/>
                <a:gd name="connsiteX163" fmla="*/ 980766 w 2485572"/>
                <a:gd name="connsiteY163" fmla="*/ 1591721 h 2538970"/>
                <a:gd name="connsiteX164" fmla="*/ 1017406 w 2485572"/>
                <a:gd name="connsiteY164" fmla="*/ 1561045 h 2538970"/>
                <a:gd name="connsiteX165" fmla="*/ 1022803 w 2485572"/>
                <a:gd name="connsiteY165" fmla="*/ 1558205 h 2538970"/>
                <a:gd name="connsiteX166" fmla="*/ 1025643 w 2485572"/>
                <a:gd name="connsiteY166" fmla="*/ 1555364 h 2538970"/>
                <a:gd name="connsiteX167" fmla="*/ 1031324 w 2485572"/>
                <a:gd name="connsiteY167" fmla="*/ 1549684 h 2538970"/>
                <a:gd name="connsiteX168" fmla="*/ 1293866 w 2485572"/>
                <a:gd name="connsiteY168" fmla="*/ 1680648 h 2538970"/>
                <a:gd name="connsiteX169" fmla="*/ 1455791 w 2485572"/>
                <a:gd name="connsiteY169" fmla="*/ 1685410 h 2538970"/>
                <a:gd name="connsiteX170" fmla="*/ 1289417 w 2485572"/>
                <a:gd name="connsiteY170" fmla="*/ 1536685 h 2538970"/>
                <a:gd name="connsiteX171" fmla="*/ 1061999 w 2485572"/>
                <a:gd name="connsiteY171" fmla="*/ 1465610 h 2538970"/>
                <a:gd name="connsiteX172" fmla="*/ 1061999 w 2485572"/>
                <a:gd name="connsiteY172" fmla="*/ 1429254 h 2538970"/>
                <a:gd name="connsiteX173" fmla="*/ 1048082 w 2485572"/>
                <a:gd name="connsiteY173" fmla="*/ 1403975 h 2538970"/>
                <a:gd name="connsiteX174" fmla="*/ 1022803 w 2485572"/>
                <a:gd name="connsiteY174" fmla="*/ 1387217 h 2538970"/>
                <a:gd name="connsiteX175" fmla="*/ 1011725 w 2485572"/>
                <a:gd name="connsiteY175" fmla="*/ 1381536 h 2538970"/>
                <a:gd name="connsiteX176" fmla="*/ 1000364 w 2485572"/>
                <a:gd name="connsiteY176" fmla="*/ 1381536 h 2538970"/>
                <a:gd name="connsiteX177" fmla="*/ 961167 w 2485572"/>
                <a:gd name="connsiteY177" fmla="*/ 1376140 h 2538970"/>
                <a:gd name="connsiteX178" fmla="*/ 924811 w 2485572"/>
                <a:gd name="connsiteY178" fmla="*/ 1367618 h 2538970"/>
                <a:gd name="connsiteX179" fmla="*/ 919131 w 2485572"/>
                <a:gd name="connsiteY179" fmla="*/ 1367618 h 2538970"/>
                <a:gd name="connsiteX180" fmla="*/ 913450 w 2485572"/>
                <a:gd name="connsiteY180" fmla="*/ 1364778 h 2538970"/>
                <a:gd name="connsiteX181" fmla="*/ 908053 w 2485572"/>
                <a:gd name="connsiteY181" fmla="*/ 1364778 h 2538970"/>
                <a:gd name="connsiteX182" fmla="*/ 877094 w 2485572"/>
                <a:gd name="connsiteY182" fmla="*/ 1381536 h 2538970"/>
                <a:gd name="connsiteX183" fmla="*/ 868857 w 2485572"/>
                <a:gd name="connsiteY183" fmla="*/ 1390057 h 2538970"/>
                <a:gd name="connsiteX184" fmla="*/ 835057 w 2485572"/>
                <a:gd name="connsiteY184" fmla="*/ 1434934 h 2538970"/>
                <a:gd name="connsiteX185" fmla="*/ 832217 w 2485572"/>
                <a:gd name="connsiteY185" fmla="*/ 1440331 h 2538970"/>
                <a:gd name="connsiteX186" fmla="*/ 832217 w 2485572"/>
                <a:gd name="connsiteY186" fmla="*/ 1446012 h 2538970"/>
                <a:gd name="connsiteX187" fmla="*/ 767741 w 2485572"/>
                <a:gd name="connsiteY187" fmla="*/ 1513327 h 2538970"/>
                <a:gd name="connsiteX188" fmla="*/ 711787 w 2485572"/>
                <a:gd name="connsiteY188" fmla="*/ 1535766 h 2538970"/>
                <a:gd name="connsiteX189" fmla="*/ 686508 w 2485572"/>
                <a:gd name="connsiteY189" fmla="*/ 1541447 h 2538970"/>
                <a:gd name="connsiteX190" fmla="*/ 661513 w 2485572"/>
                <a:gd name="connsiteY190" fmla="*/ 1549684 h 2538970"/>
                <a:gd name="connsiteX191" fmla="*/ 658672 w 2485572"/>
                <a:gd name="connsiteY191" fmla="*/ 1552524 h 2538970"/>
                <a:gd name="connsiteX192" fmla="*/ 652992 w 2485572"/>
                <a:gd name="connsiteY192" fmla="*/ 1555364 h 2538970"/>
                <a:gd name="connsiteX193" fmla="*/ 624873 w 2485572"/>
                <a:gd name="connsiteY193" fmla="*/ 1561045 h 2538970"/>
                <a:gd name="connsiteX194" fmla="*/ 619476 w 2485572"/>
                <a:gd name="connsiteY194" fmla="*/ 1558205 h 2538970"/>
                <a:gd name="connsiteX195" fmla="*/ 616636 w 2485572"/>
                <a:gd name="connsiteY195" fmla="*/ 1555364 h 2538970"/>
                <a:gd name="connsiteX196" fmla="*/ 597037 w 2485572"/>
                <a:gd name="connsiteY196" fmla="*/ 1532926 h 2538970"/>
                <a:gd name="connsiteX197" fmla="*/ 594197 w 2485572"/>
                <a:gd name="connsiteY197" fmla="*/ 1521848 h 2538970"/>
                <a:gd name="connsiteX198" fmla="*/ 591357 w 2485572"/>
                <a:gd name="connsiteY198" fmla="*/ 1519008 h 2538970"/>
                <a:gd name="connsiteX199" fmla="*/ 566078 w 2485572"/>
                <a:gd name="connsiteY199" fmla="*/ 1482368 h 2538970"/>
                <a:gd name="connsiteX200" fmla="*/ 560397 w 2485572"/>
                <a:gd name="connsiteY200" fmla="*/ 1471291 h 2538970"/>
                <a:gd name="connsiteX201" fmla="*/ 555000 w 2485572"/>
                <a:gd name="connsiteY201" fmla="*/ 1465610 h 2538970"/>
                <a:gd name="connsiteX202" fmla="*/ 498762 w 2485572"/>
                <a:gd name="connsiteY202" fmla="*/ 1432094 h 2538970"/>
                <a:gd name="connsiteX203" fmla="*/ 490525 w 2485572"/>
                <a:gd name="connsiteY203" fmla="*/ 1429254 h 2538970"/>
                <a:gd name="connsiteX204" fmla="*/ 487685 w 2485572"/>
                <a:gd name="connsiteY204" fmla="*/ 1429254 h 2538970"/>
                <a:gd name="connsiteX205" fmla="*/ 462406 w 2485572"/>
                <a:gd name="connsiteY205" fmla="*/ 1426413 h 2538970"/>
                <a:gd name="connsiteX206" fmla="*/ 400770 w 2485572"/>
                <a:gd name="connsiteY206" fmla="*/ 1426413 h 2538970"/>
                <a:gd name="connsiteX207" fmla="*/ 392250 w 2485572"/>
                <a:gd name="connsiteY207" fmla="*/ 1423573 h 2538970"/>
                <a:gd name="connsiteX208" fmla="*/ 384013 w 2485572"/>
                <a:gd name="connsiteY208" fmla="*/ 1420733 h 2538970"/>
                <a:gd name="connsiteX209" fmla="*/ 375492 w 2485572"/>
                <a:gd name="connsiteY209" fmla="*/ 1420733 h 2538970"/>
                <a:gd name="connsiteX210" fmla="*/ 319537 w 2485572"/>
                <a:gd name="connsiteY210" fmla="*/ 1409655 h 2538970"/>
                <a:gd name="connsiteX211" fmla="*/ 313856 w 2485572"/>
                <a:gd name="connsiteY211" fmla="*/ 1406815 h 2538970"/>
                <a:gd name="connsiteX212" fmla="*/ 308176 w 2485572"/>
                <a:gd name="connsiteY212" fmla="*/ 1406815 h 2538970"/>
                <a:gd name="connsiteX213" fmla="*/ 297098 w 2485572"/>
                <a:gd name="connsiteY213" fmla="*/ 1401134 h 2538970"/>
                <a:gd name="connsiteX214" fmla="*/ 221546 w 2485572"/>
                <a:gd name="connsiteY214" fmla="*/ 1392898 h 2538970"/>
                <a:gd name="connsiteX215" fmla="*/ 213025 w 2485572"/>
                <a:gd name="connsiteY215" fmla="*/ 1392898 h 2538970"/>
                <a:gd name="connsiteX216" fmla="*/ 204504 w 2485572"/>
                <a:gd name="connsiteY216" fmla="*/ 1395738 h 2538970"/>
                <a:gd name="connsiteX217" fmla="*/ 154230 w 2485572"/>
                <a:gd name="connsiteY217" fmla="*/ 1406815 h 2538970"/>
                <a:gd name="connsiteX218" fmla="*/ 148549 w 2485572"/>
                <a:gd name="connsiteY218" fmla="*/ 1403975 h 2538970"/>
                <a:gd name="connsiteX219" fmla="*/ 137472 w 2485572"/>
                <a:gd name="connsiteY219" fmla="*/ 1398294 h 2538970"/>
                <a:gd name="connsiteX220" fmla="*/ 131791 w 2485572"/>
                <a:gd name="connsiteY220" fmla="*/ 1398294 h 2538970"/>
                <a:gd name="connsiteX221" fmla="*/ 67316 w 2485572"/>
                <a:gd name="connsiteY221" fmla="*/ 1418177 h 2538970"/>
                <a:gd name="connsiteX222" fmla="*/ 58795 w 2485572"/>
                <a:gd name="connsiteY222" fmla="*/ 1420733 h 2538970"/>
                <a:gd name="connsiteX223" fmla="*/ 50558 w 2485572"/>
                <a:gd name="connsiteY223" fmla="*/ 1423573 h 2538970"/>
                <a:gd name="connsiteX224" fmla="*/ 42037 w 2485572"/>
                <a:gd name="connsiteY224" fmla="*/ 1423573 h 2538970"/>
                <a:gd name="connsiteX225" fmla="*/ 5681 w 2485572"/>
                <a:gd name="connsiteY225" fmla="*/ 1432094 h 2538970"/>
                <a:gd name="connsiteX226" fmla="*/ 2840 w 2485572"/>
                <a:gd name="connsiteY226" fmla="*/ 1403975 h 2538970"/>
                <a:gd name="connsiteX227" fmla="*/ 0 w 2485572"/>
                <a:gd name="connsiteY227" fmla="*/ 1395738 h 2538970"/>
                <a:gd name="connsiteX228" fmla="*/ 5681 w 2485572"/>
                <a:gd name="connsiteY228" fmla="*/ 1373299 h 2538970"/>
                <a:gd name="connsiteX229" fmla="*/ 5681 w 2485572"/>
                <a:gd name="connsiteY229" fmla="*/ 1361938 h 2538970"/>
                <a:gd name="connsiteX230" fmla="*/ 11361 w 2485572"/>
                <a:gd name="connsiteY230" fmla="*/ 1345180 h 2538970"/>
                <a:gd name="connsiteX231" fmla="*/ 42037 w 2485572"/>
                <a:gd name="connsiteY231" fmla="*/ 1305983 h 2538970"/>
                <a:gd name="connsiteX232" fmla="*/ 47718 w 2485572"/>
                <a:gd name="connsiteY232" fmla="*/ 1294622 h 2538970"/>
                <a:gd name="connsiteX233" fmla="*/ 39197 w 2485572"/>
                <a:gd name="connsiteY233" fmla="*/ 1275024 h 2538970"/>
                <a:gd name="connsiteX234" fmla="*/ 33516 w 2485572"/>
                <a:gd name="connsiteY234" fmla="*/ 1269627 h 2538970"/>
                <a:gd name="connsiteX235" fmla="*/ 33516 w 2485572"/>
                <a:gd name="connsiteY235" fmla="*/ 1244348 h 2538970"/>
                <a:gd name="connsiteX236" fmla="*/ 64475 w 2485572"/>
                <a:gd name="connsiteY236" fmla="*/ 1213389 h 2538970"/>
                <a:gd name="connsiteX237" fmla="*/ 81233 w 2485572"/>
                <a:gd name="connsiteY237" fmla="*/ 1199471 h 2538970"/>
                <a:gd name="connsiteX238" fmla="*/ 86914 w 2485572"/>
                <a:gd name="connsiteY238" fmla="*/ 1190950 h 2538970"/>
                <a:gd name="connsiteX239" fmla="*/ 97991 w 2485572"/>
                <a:gd name="connsiteY239" fmla="*/ 1160275 h 2538970"/>
                <a:gd name="connsiteX240" fmla="*/ 95435 w 2485572"/>
                <a:gd name="connsiteY240" fmla="*/ 1151753 h 2538970"/>
                <a:gd name="connsiteX241" fmla="*/ 95435 w 2485572"/>
                <a:gd name="connsiteY241" fmla="*/ 1121078 h 2538970"/>
                <a:gd name="connsiteX242" fmla="*/ 100832 w 2485572"/>
                <a:gd name="connsiteY242" fmla="*/ 1112557 h 2538970"/>
                <a:gd name="connsiteX243" fmla="*/ 103672 w 2485572"/>
                <a:gd name="connsiteY243" fmla="*/ 1106876 h 2538970"/>
                <a:gd name="connsiteX244" fmla="*/ 154230 w 2485572"/>
                <a:gd name="connsiteY244" fmla="*/ 1070520 h 2538970"/>
                <a:gd name="connsiteX245" fmla="*/ 176668 w 2485572"/>
                <a:gd name="connsiteY245" fmla="*/ 1045241 h 2538970"/>
                <a:gd name="connsiteX246" fmla="*/ 176668 w 2485572"/>
                <a:gd name="connsiteY246" fmla="*/ 1037004 h 2538970"/>
                <a:gd name="connsiteX247" fmla="*/ 173828 w 2485572"/>
                <a:gd name="connsiteY247" fmla="*/ 1028483 h 2538970"/>
                <a:gd name="connsiteX248" fmla="*/ 157070 w 2485572"/>
                <a:gd name="connsiteY248" fmla="*/ 1008885 h 2538970"/>
                <a:gd name="connsiteX249" fmla="*/ 154230 w 2485572"/>
                <a:gd name="connsiteY249" fmla="*/ 1000648 h 2538970"/>
                <a:gd name="connsiteX250" fmla="*/ 157070 w 2485572"/>
                <a:gd name="connsiteY250" fmla="*/ 964008 h 2538970"/>
                <a:gd name="connsiteX251" fmla="*/ 154230 w 2485572"/>
                <a:gd name="connsiteY251" fmla="*/ 955771 h 2538970"/>
                <a:gd name="connsiteX252" fmla="*/ 126111 w 2485572"/>
                <a:gd name="connsiteY252" fmla="*/ 930492 h 2538970"/>
                <a:gd name="connsiteX253" fmla="*/ 112193 w 2485572"/>
                <a:gd name="connsiteY253" fmla="*/ 927652 h 2538970"/>
                <a:gd name="connsiteX254" fmla="*/ 109353 w 2485572"/>
                <a:gd name="connsiteY254" fmla="*/ 921971 h 2538970"/>
                <a:gd name="connsiteX255" fmla="*/ 109353 w 2485572"/>
                <a:gd name="connsiteY255" fmla="*/ 908053 h 2538970"/>
                <a:gd name="connsiteX256" fmla="*/ 117590 w 2485572"/>
                <a:gd name="connsiteY256" fmla="*/ 891295 h 2538970"/>
                <a:gd name="connsiteX257" fmla="*/ 123270 w 2485572"/>
                <a:gd name="connsiteY257" fmla="*/ 885615 h 2538970"/>
                <a:gd name="connsiteX258" fmla="*/ 148549 w 2485572"/>
                <a:gd name="connsiteY258" fmla="*/ 866016 h 2538970"/>
                <a:gd name="connsiteX259" fmla="*/ 128951 w 2485572"/>
                <a:gd name="connsiteY259" fmla="*/ 840738 h 2538970"/>
                <a:gd name="connsiteX260" fmla="*/ 126111 w 2485572"/>
                <a:gd name="connsiteY260" fmla="*/ 821139 h 2538970"/>
                <a:gd name="connsiteX261" fmla="*/ 140028 w 2485572"/>
                <a:gd name="connsiteY261" fmla="*/ 812618 h 2538970"/>
                <a:gd name="connsiteX262" fmla="*/ 142869 w 2485572"/>
                <a:gd name="connsiteY262" fmla="*/ 790464 h 2538970"/>
                <a:gd name="connsiteX263" fmla="*/ 154230 w 2485572"/>
                <a:gd name="connsiteY263" fmla="*/ 773422 h 2538970"/>
                <a:gd name="connsiteX264" fmla="*/ 157070 w 2485572"/>
                <a:gd name="connsiteY264" fmla="*/ 762344 h 2538970"/>
                <a:gd name="connsiteX265" fmla="*/ 157070 w 2485572"/>
                <a:gd name="connsiteY265" fmla="*/ 753824 h 2538970"/>
                <a:gd name="connsiteX266" fmla="*/ 145709 w 2485572"/>
                <a:gd name="connsiteY266" fmla="*/ 731385 h 2538970"/>
                <a:gd name="connsiteX267" fmla="*/ 145709 w 2485572"/>
                <a:gd name="connsiteY267" fmla="*/ 723148 h 2538970"/>
                <a:gd name="connsiteX268" fmla="*/ 159627 w 2485572"/>
                <a:gd name="connsiteY268" fmla="*/ 714627 h 2538970"/>
                <a:gd name="connsiteX269" fmla="*/ 204504 w 2485572"/>
                <a:gd name="connsiteY269" fmla="*/ 708946 h 2538970"/>
                <a:gd name="connsiteX270" fmla="*/ 232623 w 2485572"/>
                <a:gd name="connsiteY270" fmla="*/ 678271 h 2538970"/>
                <a:gd name="connsiteX271" fmla="*/ 232623 w 2485572"/>
                <a:gd name="connsiteY271" fmla="*/ 666909 h 2538970"/>
                <a:gd name="connsiteX272" fmla="*/ 215865 w 2485572"/>
                <a:gd name="connsiteY272" fmla="*/ 644755 h 2538970"/>
                <a:gd name="connsiteX273" fmla="*/ 218705 w 2485572"/>
                <a:gd name="connsiteY273" fmla="*/ 613795 h 2538970"/>
                <a:gd name="connsiteX274" fmla="*/ 241144 w 2485572"/>
                <a:gd name="connsiteY274" fmla="*/ 582836 h 2538970"/>
                <a:gd name="connsiteX275" fmla="*/ 252221 w 2485572"/>
                <a:gd name="connsiteY275" fmla="*/ 571758 h 2538970"/>
                <a:gd name="connsiteX276" fmla="*/ 285737 w 2485572"/>
                <a:gd name="connsiteY276" fmla="*/ 524041 h 2538970"/>
                <a:gd name="connsiteX277" fmla="*/ 291418 w 2485572"/>
                <a:gd name="connsiteY277" fmla="*/ 518644 h 2538970"/>
                <a:gd name="connsiteX278" fmla="*/ 322377 w 2485572"/>
                <a:gd name="connsiteY278" fmla="*/ 518644 h 2538970"/>
                <a:gd name="connsiteX279" fmla="*/ 333455 w 2485572"/>
                <a:gd name="connsiteY279" fmla="*/ 510123 h 2538970"/>
                <a:gd name="connsiteX280" fmla="*/ 341976 w 2485572"/>
                <a:gd name="connsiteY280" fmla="*/ 482004 h 2538970"/>
                <a:gd name="connsiteX281" fmla="*/ 347372 w 2485572"/>
                <a:gd name="connsiteY281" fmla="*/ 476607 h 2538970"/>
                <a:gd name="connsiteX282" fmla="*/ 386853 w 2485572"/>
                <a:gd name="connsiteY282" fmla="*/ 459565 h 2538970"/>
                <a:gd name="connsiteX283" fmla="*/ 389409 w 2485572"/>
                <a:gd name="connsiteY283" fmla="*/ 454169 h 2538970"/>
                <a:gd name="connsiteX284" fmla="*/ 400770 w 2485572"/>
                <a:gd name="connsiteY284" fmla="*/ 434570 h 2538970"/>
                <a:gd name="connsiteX285" fmla="*/ 414688 w 2485572"/>
                <a:gd name="connsiteY285" fmla="*/ 392534 h 2538970"/>
                <a:gd name="connsiteX286" fmla="*/ 428890 w 2485572"/>
                <a:gd name="connsiteY286" fmla="*/ 341976 h 2538970"/>
                <a:gd name="connsiteX287" fmla="*/ 434286 w 2485572"/>
                <a:gd name="connsiteY287" fmla="*/ 255062 h 2538970"/>
                <a:gd name="connsiteX288" fmla="*/ 437127 w 2485572"/>
                <a:gd name="connsiteY288" fmla="*/ 252221 h 2538970"/>
                <a:gd name="connsiteX289" fmla="*/ 448488 w 2485572"/>
                <a:gd name="connsiteY289" fmla="*/ 235463 h 2538970"/>
                <a:gd name="connsiteX290" fmla="*/ 468086 w 2485572"/>
                <a:gd name="connsiteY290" fmla="*/ 221546 h 2538970"/>
                <a:gd name="connsiteX291" fmla="*/ 501602 w 2485572"/>
                <a:gd name="connsiteY291" fmla="*/ 215865 h 2538970"/>
                <a:gd name="connsiteX292" fmla="*/ 512964 w 2485572"/>
                <a:gd name="connsiteY292" fmla="*/ 213025 h 2538970"/>
                <a:gd name="connsiteX293" fmla="*/ 555000 w 2485572"/>
                <a:gd name="connsiteY293" fmla="*/ 187746 h 2538970"/>
                <a:gd name="connsiteX294" fmla="*/ 557557 w 2485572"/>
                <a:gd name="connsiteY294" fmla="*/ 182349 h 2538970"/>
                <a:gd name="connsiteX295" fmla="*/ 602434 w 2485572"/>
                <a:gd name="connsiteY295" fmla="*/ 131791 h 2538970"/>
                <a:gd name="connsiteX296" fmla="*/ 605274 w 2485572"/>
                <a:gd name="connsiteY296" fmla="*/ 123270 h 2538970"/>
                <a:gd name="connsiteX297" fmla="*/ 594197 w 2485572"/>
                <a:gd name="connsiteY297" fmla="*/ 70156 h 2538970"/>
                <a:gd name="connsiteX298" fmla="*/ 650151 w 2485572"/>
                <a:gd name="connsiteY298" fmla="*/ 92595 h 2538970"/>
                <a:gd name="connsiteX299" fmla="*/ 664069 w 2485572"/>
                <a:gd name="connsiteY299" fmla="*/ 92595 h 2538970"/>
                <a:gd name="connsiteX300" fmla="*/ 689348 w 2485572"/>
                <a:gd name="connsiteY300" fmla="*/ 98275 h 2538970"/>
                <a:gd name="connsiteX301" fmla="*/ 723148 w 2485572"/>
                <a:gd name="connsiteY301" fmla="*/ 89754 h 2538970"/>
                <a:gd name="connsiteX302" fmla="*/ 725704 w 2485572"/>
                <a:gd name="connsiteY302" fmla="*/ 92595 h 2538970"/>
                <a:gd name="connsiteX303" fmla="*/ 731385 w 2485572"/>
                <a:gd name="connsiteY303" fmla="*/ 92595 h 2538970"/>
                <a:gd name="connsiteX304" fmla="*/ 737065 w 2485572"/>
                <a:gd name="connsiteY304" fmla="*/ 95435 h 2538970"/>
                <a:gd name="connsiteX305" fmla="*/ 742746 w 2485572"/>
                <a:gd name="connsiteY305" fmla="*/ 95435 h 2538970"/>
                <a:gd name="connsiteX306" fmla="*/ 779102 w 2485572"/>
                <a:gd name="connsiteY306" fmla="*/ 75837 h 2538970"/>
                <a:gd name="connsiteX307" fmla="*/ 818299 w 2485572"/>
                <a:gd name="connsiteY307" fmla="*/ 39197 h 2538970"/>
                <a:gd name="connsiteX308" fmla="*/ 823980 w 2485572"/>
                <a:gd name="connsiteY308" fmla="*/ 33800 h 2538970"/>
                <a:gd name="connsiteX309" fmla="*/ 851815 w 2485572"/>
                <a:gd name="connsiteY309" fmla="*/ 19598 h 2538970"/>
                <a:gd name="connsiteX310" fmla="*/ 854655 w 2485572"/>
                <a:gd name="connsiteY310" fmla="*/ 14202 h 2538970"/>
                <a:gd name="connsiteX311" fmla="*/ 888455 w 2485572"/>
                <a:gd name="connsiteY311" fmla="*/ 8521 h 2538970"/>
                <a:gd name="connsiteX312" fmla="*/ 893852 w 2485572"/>
                <a:gd name="connsiteY312" fmla="*/ 11361 h 2538970"/>
                <a:gd name="connsiteX313" fmla="*/ 933332 w 2485572"/>
                <a:gd name="connsiteY313" fmla="*/ 36640 h 2538970"/>
                <a:gd name="connsiteX314" fmla="*/ 938729 w 2485572"/>
                <a:gd name="connsiteY314" fmla="*/ 42037 h 2538970"/>
                <a:gd name="connsiteX315" fmla="*/ 969689 w 2485572"/>
                <a:gd name="connsiteY315" fmla="*/ 61635 h 2538970"/>
                <a:gd name="connsiteX316" fmla="*/ 972529 w 2485572"/>
                <a:gd name="connsiteY316" fmla="*/ 64475 h 2538970"/>
                <a:gd name="connsiteX317" fmla="*/ 977925 w 2485572"/>
                <a:gd name="connsiteY317" fmla="*/ 67316 h 2538970"/>
                <a:gd name="connsiteX318" fmla="*/ 1011725 w 2485572"/>
                <a:gd name="connsiteY318" fmla="*/ 67316 h 2538970"/>
                <a:gd name="connsiteX319" fmla="*/ 1031324 w 2485572"/>
                <a:gd name="connsiteY319" fmla="*/ 64475 h 2538970"/>
                <a:gd name="connsiteX320" fmla="*/ 1042401 w 2485572"/>
                <a:gd name="connsiteY320" fmla="*/ 64475 h 2538970"/>
                <a:gd name="connsiteX321" fmla="*/ 1104036 w 2485572"/>
                <a:gd name="connsiteY321" fmla="*/ 70156 h 2538970"/>
                <a:gd name="connsiteX322" fmla="*/ 1109717 w 2485572"/>
                <a:gd name="connsiteY322" fmla="*/ 75837 h 2538970"/>
                <a:gd name="connsiteX323" fmla="*/ 1118238 w 2485572"/>
                <a:gd name="connsiteY323" fmla="*/ 81233 h 2538970"/>
                <a:gd name="connsiteX324" fmla="*/ 1121078 w 2485572"/>
                <a:gd name="connsiteY324" fmla="*/ 84074 h 2538970"/>
                <a:gd name="connsiteX325" fmla="*/ 1143517 w 2485572"/>
                <a:gd name="connsiteY325" fmla="*/ 95435 h 2538970"/>
                <a:gd name="connsiteX326" fmla="*/ 1151754 w 2485572"/>
                <a:gd name="connsiteY326" fmla="*/ 100832 h 2538970"/>
                <a:gd name="connsiteX327" fmla="*/ 1171352 w 2485572"/>
                <a:gd name="connsiteY327" fmla="*/ 100832 h 2538970"/>
                <a:gd name="connsiteX328" fmla="*/ 1174192 w 2485572"/>
                <a:gd name="connsiteY328" fmla="*/ 98275 h 2538970"/>
                <a:gd name="connsiteX329" fmla="*/ 1188110 w 2485572"/>
                <a:gd name="connsiteY329" fmla="*/ 89754 h 2538970"/>
                <a:gd name="connsiteX330" fmla="*/ 1193791 w 2485572"/>
                <a:gd name="connsiteY330" fmla="*/ 84074 h 2538970"/>
                <a:gd name="connsiteX331" fmla="*/ 1238668 w 2485572"/>
                <a:gd name="connsiteY331" fmla="*/ 75837 h 2538970"/>
                <a:gd name="connsiteX332" fmla="*/ 1244348 w 2485572"/>
                <a:gd name="connsiteY332" fmla="*/ 78677 h 2538970"/>
                <a:gd name="connsiteX333" fmla="*/ 1272184 w 2485572"/>
                <a:gd name="connsiteY333" fmla="*/ 75837 h 2538970"/>
                <a:gd name="connsiteX334" fmla="*/ 1280705 w 2485572"/>
                <a:gd name="connsiteY334" fmla="*/ 72996 h 2538970"/>
                <a:gd name="connsiteX335" fmla="*/ 1286385 w 2485572"/>
                <a:gd name="connsiteY335" fmla="*/ 72996 h 2538970"/>
                <a:gd name="connsiteX336" fmla="*/ 1348020 w 2485572"/>
                <a:gd name="connsiteY336" fmla="*/ 50558 h 2538970"/>
                <a:gd name="connsiteX337" fmla="*/ 1350861 w 2485572"/>
                <a:gd name="connsiteY337" fmla="*/ 50558 h 2538970"/>
                <a:gd name="connsiteX338" fmla="*/ 1392898 w 2485572"/>
                <a:gd name="connsiteY338" fmla="*/ 39197 h 2538970"/>
                <a:gd name="connsiteX339" fmla="*/ 1406815 w 2485572"/>
                <a:gd name="connsiteY339" fmla="*/ 39197 h 2538970"/>
                <a:gd name="connsiteX340" fmla="*/ 1459929 w 2485572"/>
                <a:gd name="connsiteY340" fmla="*/ 36640 h 2538970"/>
                <a:gd name="connsiteX341" fmla="*/ 1468450 w 2485572"/>
                <a:gd name="connsiteY341" fmla="*/ 36640 h 2538970"/>
                <a:gd name="connsiteX342" fmla="*/ 1474131 w 2485572"/>
                <a:gd name="connsiteY342" fmla="*/ 33800 h 2538970"/>
                <a:gd name="connsiteX343" fmla="*/ 1479528 w 2485572"/>
                <a:gd name="connsiteY343" fmla="*/ 30960 h 2538970"/>
                <a:gd name="connsiteX344" fmla="*/ 1485208 w 2485572"/>
                <a:gd name="connsiteY344" fmla="*/ 30960 h 2538970"/>
                <a:gd name="connsiteX345" fmla="*/ 1544003 w 2485572"/>
                <a:gd name="connsiteY345" fmla="*/ 16758 h 2538970"/>
                <a:gd name="connsiteX346" fmla="*/ 1549684 w 2485572"/>
                <a:gd name="connsiteY346" fmla="*/ 14202 h 2538970"/>
                <a:gd name="connsiteX347" fmla="*/ 1555364 w 2485572"/>
                <a:gd name="connsiteY347" fmla="*/ 14202 h 2538970"/>
                <a:gd name="connsiteX348" fmla="*/ 1563601 w 2485572"/>
                <a:gd name="connsiteY348" fmla="*/ 11361 h 2538970"/>
                <a:gd name="connsiteX349" fmla="*/ 1614159 w 2485572"/>
                <a:gd name="connsiteY349" fmla="*/ 22439 h 2538970"/>
                <a:gd name="connsiteX350" fmla="*/ 1619840 w 2485572"/>
                <a:gd name="connsiteY350" fmla="*/ 19598 h 2538970"/>
                <a:gd name="connsiteX351" fmla="*/ 1630917 w 2485572"/>
                <a:gd name="connsiteY351" fmla="*/ 16758 h 2538970"/>
                <a:gd name="connsiteX352" fmla="*/ 1645119 w 2485572"/>
                <a:gd name="connsiteY352" fmla="*/ 8521 h 2538970"/>
                <a:gd name="connsiteX353" fmla="*/ 1653356 w 2485572"/>
                <a:gd name="connsiteY353" fmla="*/ 5681 h 2538970"/>
                <a:gd name="connsiteX354" fmla="*/ 1689712 w 2485572"/>
                <a:gd name="connsiteY354" fmla="*/ 0 h 2538970"/>
                <a:gd name="connsiteX355" fmla="*/ 1698233 w 2485572"/>
                <a:gd name="connsiteY355" fmla="*/ 11361 h 2538970"/>
                <a:gd name="connsiteX356" fmla="*/ 1703914 w 2485572"/>
                <a:gd name="connsiteY356" fmla="*/ 14202 h 2538970"/>
                <a:gd name="connsiteX357" fmla="*/ 1709310 w 2485572"/>
                <a:gd name="connsiteY357" fmla="*/ 16758 h 2538970"/>
                <a:gd name="connsiteX358" fmla="*/ 1717831 w 2485572"/>
                <a:gd name="connsiteY358" fmla="*/ 16758 h 2538970"/>
                <a:gd name="connsiteX359" fmla="*/ 1757028 w 2485572"/>
                <a:gd name="connsiteY359" fmla="*/ 22439 h 2538970"/>
                <a:gd name="connsiteX360" fmla="*/ 1762708 w 2485572"/>
                <a:gd name="connsiteY360" fmla="*/ 25279 h 2538970"/>
                <a:gd name="connsiteX361" fmla="*/ 1768389 w 2485572"/>
                <a:gd name="connsiteY361" fmla="*/ 25279 h 2538970"/>
                <a:gd name="connsiteX362" fmla="*/ 1787987 w 2485572"/>
                <a:gd name="connsiteY362" fmla="*/ 33800 h 2538970"/>
                <a:gd name="connsiteX363" fmla="*/ 1793384 w 2485572"/>
                <a:gd name="connsiteY363" fmla="*/ 33800 h 2538970"/>
                <a:gd name="connsiteX364" fmla="*/ 1801905 w 2485572"/>
                <a:gd name="connsiteY364" fmla="*/ 36640 h 2538970"/>
                <a:gd name="connsiteX365" fmla="*/ 1835421 w 2485572"/>
                <a:gd name="connsiteY365" fmla="*/ 42037 h 2538970"/>
                <a:gd name="connsiteX366" fmla="*/ 1891659 w 2485572"/>
                <a:gd name="connsiteY366" fmla="*/ 61635 h 2538970"/>
                <a:gd name="connsiteX367" fmla="*/ 1897340 w 2485572"/>
                <a:gd name="connsiteY367" fmla="*/ 64475 h 2538970"/>
                <a:gd name="connsiteX368" fmla="*/ 1899896 w 2485572"/>
                <a:gd name="connsiteY368" fmla="*/ 67316 h 2538970"/>
                <a:gd name="connsiteX369" fmla="*/ 1944774 w 2485572"/>
                <a:gd name="connsiteY369" fmla="*/ 123270 h 2538970"/>
                <a:gd name="connsiteX370" fmla="*/ 1947614 w 2485572"/>
                <a:gd name="connsiteY370" fmla="*/ 128951 h 2538970"/>
                <a:gd name="connsiteX371" fmla="*/ 1950454 w 2485572"/>
                <a:gd name="connsiteY371" fmla="*/ 131791 h 2538970"/>
                <a:gd name="connsiteX372" fmla="*/ 1956135 w 2485572"/>
                <a:gd name="connsiteY372" fmla="*/ 140312 h 2538970"/>
                <a:gd name="connsiteX373" fmla="*/ 1958975 w 2485572"/>
                <a:gd name="connsiteY373" fmla="*/ 145709 h 2538970"/>
                <a:gd name="connsiteX374" fmla="*/ 1961532 w 2485572"/>
                <a:gd name="connsiteY374" fmla="*/ 154230 h 2538970"/>
                <a:gd name="connsiteX375" fmla="*/ 1998172 w 2485572"/>
                <a:gd name="connsiteY375" fmla="*/ 204788 h 2538970"/>
                <a:gd name="connsiteX376" fmla="*/ 2003569 w 2485572"/>
                <a:gd name="connsiteY376" fmla="*/ 207344 h 2538970"/>
                <a:gd name="connsiteX377" fmla="*/ 2009249 w 2485572"/>
                <a:gd name="connsiteY377" fmla="*/ 210184 h 2538970"/>
                <a:gd name="connsiteX378" fmla="*/ 2017770 w 2485572"/>
                <a:gd name="connsiteY378" fmla="*/ 210184 h 2538970"/>
                <a:gd name="connsiteX379" fmla="*/ 2026007 w 2485572"/>
                <a:gd name="connsiteY379" fmla="*/ 213025 h 2538970"/>
                <a:gd name="connsiteX380" fmla="*/ 2037368 w 2485572"/>
                <a:gd name="connsiteY380" fmla="*/ 215865 h 2538970"/>
                <a:gd name="connsiteX381" fmla="*/ 2099003 w 2485572"/>
                <a:gd name="connsiteY381" fmla="*/ 221546 h 2538970"/>
                <a:gd name="connsiteX382" fmla="*/ 2104684 w 2485572"/>
                <a:gd name="connsiteY382" fmla="*/ 224386 h 2538970"/>
                <a:gd name="connsiteX383" fmla="*/ 2112921 w 2485572"/>
                <a:gd name="connsiteY383" fmla="*/ 224386 h 2538970"/>
                <a:gd name="connsiteX384" fmla="*/ 2124283 w 2485572"/>
                <a:gd name="connsiteY384" fmla="*/ 229783 h 2538970"/>
                <a:gd name="connsiteX385" fmla="*/ 2177397 w 2485572"/>
                <a:gd name="connsiteY385" fmla="*/ 229783 h 2538970"/>
                <a:gd name="connsiteX386" fmla="*/ 2185918 w 2485572"/>
                <a:gd name="connsiteY386" fmla="*/ 232623 h 2538970"/>
                <a:gd name="connsiteX387" fmla="*/ 2213753 w 2485572"/>
                <a:gd name="connsiteY387" fmla="*/ 226942 h 2538970"/>
                <a:gd name="connsiteX388" fmla="*/ 2219434 w 2485572"/>
                <a:gd name="connsiteY388" fmla="*/ 224386 h 2538970"/>
                <a:gd name="connsiteX389" fmla="*/ 2241872 w 2485572"/>
                <a:gd name="connsiteY38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50454 w 2485572"/>
                <a:gd name="connsiteY86" fmla="*/ 2300667 h 2538970"/>
                <a:gd name="connsiteX87" fmla="*/ 1928016 w 2485572"/>
                <a:gd name="connsiteY87" fmla="*/ 2278512 h 2538970"/>
                <a:gd name="connsiteX88" fmla="*/ 1925175 w 2485572"/>
                <a:gd name="connsiteY88" fmla="*/ 2272832 h 2538970"/>
                <a:gd name="connsiteX89" fmla="*/ 1885979 w 2485572"/>
                <a:gd name="connsiteY89" fmla="*/ 2261470 h 2538970"/>
                <a:gd name="connsiteX90" fmla="*/ 1872061 w 2485572"/>
                <a:gd name="connsiteY90" fmla="*/ 2222273 h 2538970"/>
                <a:gd name="connsiteX91" fmla="*/ 1869221 w 2485572"/>
                <a:gd name="connsiteY91" fmla="*/ 2194438 h 2538970"/>
                <a:gd name="connsiteX92" fmla="*/ 1869221 w 2485572"/>
                <a:gd name="connsiteY92" fmla="*/ 2185917 h 2538970"/>
                <a:gd name="connsiteX93" fmla="*/ 1863540 w 2485572"/>
                <a:gd name="connsiteY93" fmla="*/ 2163479 h 2538970"/>
                <a:gd name="connsiteX94" fmla="*/ 1860700 w 2485572"/>
                <a:gd name="connsiteY94" fmla="*/ 2154958 h 2538970"/>
                <a:gd name="connsiteX95" fmla="*/ 1855303 w 2485572"/>
                <a:gd name="connsiteY95" fmla="*/ 2152402 h 2538970"/>
                <a:gd name="connsiteX96" fmla="*/ 1813266 w 2485572"/>
                <a:gd name="connsiteY96" fmla="*/ 2166319 h 2538970"/>
                <a:gd name="connsiteX97" fmla="*/ 1810426 w 2485572"/>
                <a:gd name="connsiteY97" fmla="*/ 2177397 h 2538970"/>
                <a:gd name="connsiteX98" fmla="*/ 1818663 w 2485572"/>
                <a:gd name="connsiteY98" fmla="*/ 2194438 h 2538970"/>
                <a:gd name="connsiteX99" fmla="*/ 1818663 w 2485572"/>
                <a:gd name="connsiteY99" fmla="*/ 2211196 h 2538970"/>
                <a:gd name="connsiteX100" fmla="*/ 1813266 w 2485572"/>
                <a:gd name="connsiteY100" fmla="*/ 2214037 h 2538970"/>
                <a:gd name="connsiteX101" fmla="*/ 1776626 w 2485572"/>
                <a:gd name="connsiteY101" fmla="*/ 2208356 h 2538970"/>
                <a:gd name="connsiteX102" fmla="*/ 1771230 w 2485572"/>
                <a:gd name="connsiteY102" fmla="*/ 2205516 h 2538970"/>
                <a:gd name="connsiteX103" fmla="*/ 1762708 w 2485572"/>
                <a:gd name="connsiteY103" fmla="*/ 2202676 h 2538970"/>
                <a:gd name="connsiteX104" fmla="*/ 1748791 w 2485572"/>
                <a:gd name="connsiteY104" fmla="*/ 2202676 h 2538970"/>
                <a:gd name="connsiteX105" fmla="*/ 1740270 w 2485572"/>
                <a:gd name="connsiteY105" fmla="*/ 2194438 h 2538970"/>
                <a:gd name="connsiteX106" fmla="*/ 1731749 w 2485572"/>
                <a:gd name="connsiteY106" fmla="*/ 2188758 h 2538970"/>
                <a:gd name="connsiteX107" fmla="*/ 1723512 w 2485572"/>
                <a:gd name="connsiteY107" fmla="*/ 2174556 h 2538970"/>
                <a:gd name="connsiteX108" fmla="*/ 1703914 w 2485572"/>
                <a:gd name="connsiteY108" fmla="*/ 2169159 h 2538970"/>
                <a:gd name="connsiteX109" fmla="*/ 1698233 w 2485572"/>
                <a:gd name="connsiteY109" fmla="*/ 2166319 h 2538970"/>
                <a:gd name="connsiteX110" fmla="*/ 1692552 w 2485572"/>
                <a:gd name="connsiteY110" fmla="*/ 2163479 h 2538970"/>
                <a:gd name="connsiteX111" fmla="*/ 1656196 w 2485572"/>
                <a:gd name="connsiteY111" fmla="*/ 2160638 h 2538970"/>
                <a:gd name="connsiteX112" fmla="*/ 1647675 w 2485572"/>
                <a:gd name="connsiteY112" fmla="*/ 2163479 h 2538970"/>
                <a:gd name="connsiteX113" fmla="*/ 1605638 w 2485572"/>
                <a:gd name="connsiteY113" fmla="*/ 2169159 h 2538970"/>
                <a:gd name="connsiteX114" fmla="*/ 1600242 w 2485572"/>
                <a:gd name="connsiteY114" fmla="*/ 2169159 h 2538970"/>
                <a:gd name="connsiteX115" fmla="*/ 1566442 w 2485572"/>
                <a:gd name="connsiteY115" fmla="*/ 2146721 h 2538970"/>
                <a:gd name="connsiteX116" fmla="*/ 1563601 w 2485572"/>
                <a:gd name="connsiteY116" fmla="*/ 2143881 h 2538970"/>
                <a:gd name="connsiteX117" fmla="*/ 1561045 w 2485572"/>
                <a:gd name="connsiteY117" fmla="*/ 2141040 h 2538970"/>
                <a:gd name="connsiteX118" fmla="*/ 1541447 w 2485572"/>
                <a:gd name="connsiteY118" fmla="*/ 2112921 h 2538970"/>
                <a:gd name="connsiteX119" fmla="*/ 1535766 w 2485572"/>
                <a:gd name="connsiteY119" fmla="*/ 2107524 h 2538970"/>
                <a:gd name="connsiteX120" fmla="*/ 1501966 w 2485572"/>
                <a:gd name="connsiteY120" fmla="*/ 2090482 h 2538970"/>
                <a:gd name="connsiteX121" fmla="*/ 1496570 w 2485572"/>
                <a:gd name="connsiteY121" fmla="*/ 2087926 h 2538970"/>
                <a:gd name="connsiteX122" fmla="*/ 1493729 w 2485572"/>
                <a:gd name="connsiteY122" fmla="*/ 2085086 h 2538970"/>
                <a:gd name="connsiteX123" fmla="*/ 1488049 w 2485572"/>
                <a:gd name="connsiteY123" fmla="*/ 2082245 h 2538970"/>
                <a:gd name="connsiteX124" fmla="*/ 1426413 w 2485572"/>
                <a:gd name="connsiteY124" fmla="*/ 2059807 h 2538970"/>
                <a:gd name="connsiteX125" fmla="*/ 1364778 w 2485572"/>
                <a:gd name="connsiteY125" fmla="*/ 2056966 h 2538970"/>
                <a:gd name="connsiteX126" fmla="*/ 1336659 w 2485572"/>
                <a:gd name="connsiteY126" fmla="*/ 2048445 h 2538970"/>
                <a:gd name="connsiteX127" fmla="*/ 1311380 w 2485572"/>
                <a:gd name="connsiteY127" fmla="*/ 2034528 h 2538970"/>
                <a:gd name="connsiteX128" fmla="*/ 1305983 w 2485572"/>
                <a:gd name="connsiteY128" fmla="*/ 2031688 h 2538970"/>
                <a:gd name="connsiteX129" fmla="*/ 1303143 w 2485572"/>
                <a:gd name="connsiteY129" fmla="*/ 2026291 h 2538970"/>
                <a:gd name="connsiteX130" fmla="*/ 1300303 w 2485572"/>
                <a:gd name="connsiteY130" fmla="*/ 2023451 h 2538970"/>
                <a:gd name="connsiteX131" fmla="*/ 1266787 w 2485572"/>
                <a:gd name="connsiteY131" fmla="*/ 2006409 h 2538970"/>
                <a:gd name="connsiteX132" fmla="*/ 1255426 w 2485572"/>
                <a:gd name="connsiteY132" fmla="*/ 2006409 h 2538970"/>
                <a:gd name="connsiteX133" fmla="*/ 1238668 w 2485572"/>
                <a:gd name="connsiteY133" fmla="*/ 2001012 h 2538970"/>
                <a:gd name="connsiteX134" fmla="*/ 1232987 w 2485572"/>
                <a:gd name="connsiteY134" fmla="*/ 2001012 h 2538970"/>
                <a:gd name="connsiteX135" fmla="*/ 1216229 w 2485572"/>
                <a:gd name="connsiteY135" fmla="*/ 1995331 h 2538970"/>
                <a:gd name="connsiteX136" fmla="*/ 1213389 w 2485572"/>
                <a:gd name="connsiteY136" fmla="*/ 1992491 h 2538970"/>
                <a:gd name="connsiteX137" fmla="*/ 1185554 w 2485572"/>
                <a:gd name="connsiteY137" fmla="*/ 1984254 h 2538970"/>
                <a:gd name="connsiteX138" fmla="*/ 1179873 w 2485572"/>
                <a:gd name="connsiteY138" fmla="*/ 1984254 h 2538970"/>
                <a:gd name="connsiteX139" fmla="*/ 1157434 w 2485572"/>
                <a:gd name="connsiteY139" fmla="*/ 1981414 h 2538970"/>
                <a:gd name="connsiteX140" fmla="*/ 1109717 w 2485572"/>
                <a:gd name="connsiteY140" fmla="*/ 1947614 h 2538970"/>
                <a:gd name="connsiteX141" fmla="*/ 1098639 w 2485572"/>
                <a:gd name="connsiteY141" fmla="*/ 1944774 h 2538970"/>
                <a:gd name="connsiteX142" fmla="*/ 1067680 w 2485572"/>
                <a:gd name="connsiteY142" fmla="*/ 1919779 h 2538970"/>
                <a:gd name="connsiteX143" fmla="*/ 1056603 w 2485572"/>
                <a:gd name="connsiteY143" fmla="*/ 1888819 h 2538970"/>
                <a:gd name="connsiteX144" fmla="*/ 1053762 w 2485572"/>
                <a:gd name="connsiteY144" fmla="*/ 1880298 h 2538970"/>
                <a:gd name="connsiteX145" fmla="*/ 1022803 w 2485572"/>
                <a:gd name="connsiteY145" fmla="*/ 1860700 h 2538970"/>
                <a:gd name="connsiteX146" fmla="*/ 1019962 w 2485572"/>
                <a:gd name="connsiteY146" fmla="*/ 1858143 h 2538970"/>
                <a:gd name="connsiteX147" fmla="*/ 1006045 w 2485572"/>
                <a:gd name="connsiteY147" fmla="*/ 1824343 h 2538970"/>
                <a:gd name="connsiteX148" fmla="*/ 1006045 w 2485572"/>
                <a:gd name="connsiteY148" fmla="*/ 1813266 h 2538970"/>
                <a:gd name="connsiteX149" fmla="*/ 1011725 w 2485572"/>
                <a:gd name="connsiteY149" fmla="*/ 1793668 h 2538970"/>
                <a:gd name="connsiteX150" fmla="*/ 1019962 w 2485572"/>
                <a:gd name="connsiteY150" fmla="*/ 1768389 h 2538970"/>
                <a:gd name="connsiteX151" fmla="*/ 1025643 w 2485572"/>
                <a:gd name="connsiteY151" fmla="*/ 1737429 h 2538970"/>
                <a:gd name="connsiteX152" fmla="*/ 1025643 w 2485572"/>
                <a:gd name="connsiteY152" fmla="*/ 1723512 h 2538970"/>
                <a:gd name="connsiteX153" fmla="*/ 1019962 w 2485572"/>
                <a:gd name="connsiteY153" fmla="*/ 1720671 h 2538970"/>
                <a:gd name="connsiteX154" fmla="*/ 1014566 w 2485572"/>
                <a:gd name="connsiteY154" fmla="*/ 1712435 h 2538970"/>
                <a:gd name="connsiteX155" fmla="*/ 1011725 w 2485572"/>
                <a:gd name="connsiteY155" fmla="*/ 1709594 h 2538970"/>
                <a:gd name="connsiteX156" fmla="*/ 983606 w 2485572"/>
                <a:gd name="connsiteY156" fmla="*/ 1692552 h 2538970"/>
                <a:gd name="connsiteX157" fmla="*/ 977925 w 2485572"/>
                <a:gd name="connsiteY157" fmla="*/ 1692552 h 2538970"/>
                <a:gd name="connsiteX158" fmla="*/ 950090 w 2485572"/>
                <a:gd name="connsiteY158" fmla="*/ 1653356 h 2538970"/>
                <a:gd name="connsiteX159" fmla="*/ 950090 w 2485572"/>
                <a:gd name="connsiteY159" fmla="*/ 1639438 h 2538970"/>
                <a:gd name="connsiteX160" fmla="*/ 952931 w 2485572"/>
                <a:gd name="connsiteY160" fmla="*/ 1636598 h 2538970"/>
                <a:gd name="connsiteX161" fmla="*/ 975369 w 2485572"/>
                <a:gd name="connsiteY161" fmla="*/ 1597401 h 2538970"/>
                <a:gd name="connsiteX162" fmla="*/ 980766 w 2485572"/>
                <a:gd name="connsiteY162" fmla="*/ 1591721 h 2538970"/>
                <a:gd name="connsiteX163" fmla="*/ 1017406 w 2485572"/>
                <a:gd name="connsiteY163" fmla="*/ 1561045 h 2538970"/>
                <a:gd name="connsiteX164" fmla="*/ 1022803 w 2485572"/>
                <a:gd name="connsiteY164" fmla="*/ 1558205 h 2538970"/>
                <a:gd name="connsiteX165" fmla="*/ 1025643 w 2485572"/>
                <a:gd name="connsiteY165" fmla="*/ 1555364 h 2538970"/>
                <a:gd name="connsiteX166" fmla="*/ 1031324 w 2485572"/>
                <a:gd name="connsiteY166" fmla="*/ 1549684 h 2538970"/>
                <a:gd name="connsiteX167" fmla="*/ 1293866 w 2485572"/>
                <a:gd name="connsiteY167" fmla="*/ 1680648 h 2538970"/>
                <a:gd name="connsiteX168" fmla="*/ 1455791 w 2485572"/>
                <a:gd name="connsiteY168" fmla="*/ 1685410 h 2538970"/>
                <a:gd name="connsiteX169" fmla="*/ 1289417 w 2485572"/>
                <a:gd name="connsiteY169" fmla="*/ 1536685 h 2538970"/>
                <a:gd name="connsiteX170" fmla="*/ 1061999 w 2485572"/>
                <a:gd name="connsiteY170" fmla="*/ 1465610 h 2538970"/>
                <a:gd name="connsiteX171" fmla="*/ 1061999 w 2485572"/>
                <a:gd name="connsiteY171" fmla="*/ 1429254 h 2538970"/>
                <a:gd name="connsiteX172" fmla="*/ 1048082 w 2485572"/>
                <a:gd name="connsiteY172" fmla="*/ 1403975 h 2538970"/>
                <a:gd name="connsiteX173" fmla="*/ 1022803 w 2485572"/>
                <a:gd name="connsiteY173" fmla="*/ 1387217 h 2538970"/>
                <a:gd name="connsiteX174" fmla="*/ 1011725 w 2485572"/>
                <a:gd name="connsiteY174" fmla="*/ 1381536 h 2538970"/>
                <a:gd name="connsiteX175" fmla="*/ 1000364 w 2485572"/>
                <a:gd name="connsiteY175" fmla="*/ 1381536 h 2538970"/>
                <a:gd name="connsiteX176" fmla="*/ 961167 w 2485572"/>
                <a:gd name="connsiteY176" fmla="*/ 1376140 h 2538970"/>
                <a:gd name="connsiteX177" fmla="*/ 924811 w 2485572"/>
                <a:gd name="connsiteY177" fmla="*/ 1367618 h 2538970"/>
                <a:gd name="connsiteX178" fmla="*/ 919131 w 2485572"/>
                <a:gd name="connsiteY178" fmla="*/ 1367618 h 2538970"/>
                <a:gd name="connsiteX179" fmla="*/ 913450 w 2485572"/>
                <a:gd name="connsiteY179" fmla="*/ 1364778 h 2538970"/>
                <a:gd name="connsiteX180" fmla="*/ 908053 w 2485572"/>
                <a:gd name="connsiteY180" fmla="*/ 1364778 h 2538970"/>
                <a:gd name="connsiteX181" fmla="*/ 877094 w 2485572"/>
                <a:gd name="connsiteY181" fmla="*/ 1381536 h 2538970"/>
                <a:gd name="connsiteX182" fmla="*/ 868857 w 2485572"/>
                <a:gd name="connsiteY182" fmla="*/ 1390057 h 2538970"/>
                <a:gd name="connsiteX183" fmla="*/ 835057 w 2485572"/>
                <a:gd name="connsiteY183" fmla="*/ 1434934 h 2538970"/>
                <a:gd name="connsiteX184" fmla="*/ 832217 w 2485572"/>
                <a:gd name="connsiteY184" fmla="*/ 1440331 h 2538970"/>
                <a:gd name="connsiteX185" fmla="*/ 832217 w 2485572"/>
                <a:gd name="connsiteY185" fmla="*/ 1446012 h 2538970"/>
                <a:gd name="connsiteX186" fmla="*/ 767741 w 2485572"/>
                <a:gd name="connsiteY186" fmla="*/ 1513327 h 2538970"/>
                <a:gd name="connsiteX187" fmla="*/ 711787 w 2485572"/>
                <a:gd name="connsiteY187" fmla="*/ 1535766 h 2538970"/>
                <a:gd name="connsiteX188" fmla="*/ 686508 w 2485572"/>
                <a:gd name="connsiteY188" fmla="*/ 1541447 h 2538970"/>
                <a:gd name="connsiteX189" fmla="*/ 661513 w 2485572"/>
                <a:gd name="connsiteY189" fmla="*/ 1549684 h 2538970"/>
                <a:gd name="connsiteX190" fmla="*/ 658672 w 2485572"/>
                <a:gd name="connsiteY190" fmla="*/ 1552524 h 2538970"/>
                <a:gd name="connsiteX191" fmla="*/ 652992 w 2485572"/>
                <a:gd name="connsiteY191" fmla="*/ 1555364 h 2538970"/>
                <a:gd name="connsiteX192" fmla="*/ 624873 w 2485572"/>
                <a:gd name="connsiteY192" fmla="*/ 1561045 h 2538970"/>
                <a:gd name="connsiteX193" fmla="*/ 619476 w 2485572"/>
                <a:gd name="connsiteY193" fmla="*/ 1558205 h 2538970"/>
                <a:gd name="connsiteX194" fmla="*/ 616636 w 2485572"/>
                <a:gd name="connsiteY194" fmla="*/ 1555364 h 2538970"/>
                <a:gd name="connsiteX195" fmla="*/ 597037 w 2485572"/>
                <a:gd name="connsiteY195" fmla="*/ 1532926 h 2538970"/>
                <a:gd name="connsiteX196" fmla="*/ 594197 w 2485572"/>
                <a:gd name="connsiteY196" fmla="*/ 1521848 h 2538970"/>
                <a:gd name="connsiteX197" fmla="*/ 591357 w 2485572"/>
                <a:gd name="connsiteY197" fmla="*/ 1519008 h 2538970"/>
                <a:gd name="connsiteX198" fmla="*/ 566078 w 2485572"/>
                <a:gd name="connsiteY198" fmla="*/ 1482368 h 2538970"/>
                <a:gd name="connsiteX199" fmla="*/ 560397 w 2485572"/>
                <a:gd name="connsiteY199" fmla="*/ 1471291 h 2538970"/>
                <a:gd name="connsiteX200" fmla="*/ 555000 w 2485572"/>
                <a:gd name="connsiteY200" fmla="*/ 1465610 h 2538970"/>
                <a:gd name="connsiteX201" fmla="*/ 498762 w 2485572"/>
                <a:gd name="connsiteY201" fmla="*/ 1432094 h 2538970"/>
                <a:gd name="connsiteX202" fmla="*/ 490525 w 2485572"/>
                <a:gd name="connsiteY202" fmla="*/ 1429254 h 2538970"/>
                <a:gd name="connsiteX203" fmla="*/ 487685 w 2485572"/>
                <a:gd name="connsiteY203" fmla="*/ 1429254 h 2538970"/>
                <a:gd name="connsiteX204" fmla="*/ 462406 w 2485572"/>
                <a:gd name="connsiteY204" fmla="*/ 1426413 h 2538970"/>
                <a:gd name="connsiteX205" fmla="*/ 400770 w 2485572"/>
                <a:gd name="connsiteY205" fmla="*/ 1426413 h 2538970"/>
                <a:gd name="connsiteX206" fmla="*/ 392250 w 2485572"/>
                <a:gd name="connsiteY206" fmla="*/ 1423573 h 2538970"/>
                <a:gd name="connsiteX207" fmla="*/ 384013 w 2485572"/>
                <a:gd name="connsiteY207" fmla="*/ 1420733 h 2538970"/>
                <a:gd name="connsiteX208" fmla="*/ 375492 w 2485572"/>
                <a:gd name="connsiteY208" fmla="*/ 1420733 h 2538970"/>
                <a:gd name="connsiteX209" fmla="*/ 319537 w 2485572"/>
                <a:gd name="connsiteY209" fmla="*/ 1409655 h 2538970"/>
                <a:gd name="connsiteX210" fmla="*/ 313856 w 2485572"/>
                <a:gd name="connsiteY210" fmla="*/ 1406815 h 2538970"/>
                <a:gd name="connsiteX211" fmla="*/ 308176 w 2485572"/>
                <a:gd name="connsiteY211" fmla="*/ 1406815 h 2538970"/>
                <a:gd name="connsiteX212" fmla="*/ 297098 w 2485572"/>
                <a:gd name="connsiteY212" fmla="*/ 1401134 h 2538970"/>
                <a:gd name="connsiteX213" fmla="*/ 221546 w 2485572"/>
                <a:gd name="connsiteY213" fmla="*/ 1392898 h 2538970"/>
                <a:gd name="connsiteX214" fmla="*/ 213025 w 2485572"/>
                <a:gd name="connsiteY214" fmla="*/ 1392898 h 2538970"/>
                <a:gd name="connsiteX215" fmla="*/ 204504 w 2485572"/>
                <a:gd name="connsiteY215" fmla="*/ 1395738 h 2538970"/>
                <a:gd name="connsiteX216" fmla="*/ 154230 w 2485572"/>
                <a:gd name="connsiteY216" fmla="*/ 1406815 h 2538970"/>
                <a:gd name="connsiteX217" fmla="*/ 148549 w 2485572"/>
                <a:gd name="connsiteY217" fmla="*/ 1403975 h 2538970"/>
                <a:gd name="connsiteX218" fmla="*/ 137472 w 2485572"/>
                <a:gd name="connsiteY218" fmla="*/ 1398294 h 2538970"/>
                <a:gd name="connsiteX219" fmla="*/ 131791 w 2485572"/>
                <a:gd name="connsiteY219" fmla="*/ 1398294 h 2538970"/>
                <a:gd name="connsiteX220" fmla="*/ 67316 w 2485572"/>
                <a:gd name="connsiteY220" fmla="*/ 1418177 h 2538970"/>
                <a:gd name="connsiteX221" fmla="*/ 58795 w 2485572"/>
                <a:gd name="connsiteY221" fmla="*/ 1420733 h 2538970"/>
                <a:gd name="connsiteX222" fmla="*/ 50558 w 2485572"/>
                <a:gd name="connsiteY222" fmla="*/ 1423573 h 2538970"/>
                <a:gd name="connsiteX223" fmla="*/ 42037 w 2485572"/>
                <a:gd name="connsiteY223" fmla="*/ 1423573 h 2538970"/>
                <a:gd name="connsiteX224" fmla="*/ 5681 w 2485572"/>
                <a:gd name="connsiteY224" fmla="*/ 1432094 h 2538970"/>
                <a:gd name="connsiteX225" fmla="*/ 2840 w 2485572"/>
                <a:gd name="connsiteY225" fmla="*/ 1403975 h 2538970"/>
                <a:gd name="connsiteX226" fmla="*/ 0 w 2485572"/>
                <a:gd name="connsiteY226" fmla="*/ 1395738 h 2538970"/>
                <a:gd name="connsiteX227" fmla="*/ 5681 w 2485572"/>
                <a:gd name="connsiteY227" fmla="*/ 1373299 h 2538970"/>
                <a:gd name="connsiteX228" fmla="*/ 5681 w 2485572"/>
                <a:gd name="connsiteY228" fmla="*/ 1361938 h 2538970"/>
                <a:gd name="connsiteX229" fmla="*/ 11361 w 2485572"/>
                <a:gd name="connsiteY229" fmla="*/ 1345180 h 2538970"/>
                <a:gd name="connsiteX230" fmla="*/ 42037 w 2485572"/>
                <a:gd name="connsiteY230" fmla="*/ 1305983 h 2538970"/>
                <a:gd name="connsiteX231" fmla="*/ 47718 w 2485572"/>
                <a:gd name="connsiteY231" fmla="*/ 1294622 h 2538970"/>
                <a:gd name="connsiteX232" fmla="*/ 39197 w 2485572"/>
                <a:gd name="connsiteY232" fmla="*/ 1275024 h 2538970"/>
                <a:gd name="connsiteX233" fmla="*/ 33516 w 2485572"/>
                <a:gd name="connsiteY233" fmla="*/ 1269627 h 2538970"/>
                <a:gd name="connsiteX234" fmla="*/ 33516 w 2485572"/>
                <a:gd name="connsiteY234" fmla="*/ 1244348 h 2538970"/>
                <a:gd name="connsiteX235" fmla="*/ 64475 w 2485572"/>
                <a:gd name="connsiteY235" fmla="*/ 1213389 h 2538970"/>
                <a:gd name="connsiteX236" fmla="*/ 81233 w 2485572"/>
                <a:gd name="connsiteY236" fmla="*/ 1199471 h 2538970"/>
                <a:gd name="connsiteX237" fmla="*/ 86914 w 2485572"/>
                <a:gd name="connsiteY237" fmla="*/ 1190950 h 2538970"/>
                <a:gd name="connsiteX238" fmla="*/ 97991 w 2485572"/>
                <a:gd name="connsiteY238" fmla="*/ 1160275 h 2538970"/>
                <a:gd name="connsiteX239" fmla="*/ 95435 w 2485572"/>
                <a:gd name="connsiteY239" fmla="*/ 1151753 h 2538970"/>
                <a:gd name="connsiteX240" fmla="*/ 95435 w 2485572"/>
                <a:gd name="connsiteY240" fmla="*/ 1121078 h 2538970"/>
                <a:gd name="connsiteX241" fmla="*/ 100832 w 2485572"/>
                <a:gd name="connsiteY241" fmla="*/ 1112557 h 2538970"/>
                <a:gd name="connsiteX242" fmla="*/ 103672 w 2485572"/>
                <a:gd name="connsiteY242" fmla="*/ 1106876 h 2538970"/>
                <a:gd name="connsiteX243" fmla="*/ 154230 w 2485572"/>
                <a:gd name="connsiteY243" fmla="*/ 1070520 h 2538970"/>
                <a:gd name="connsiteX244" fmla="*/ 176668 w 2485572"/>
                <a:gd name="connsiteY244" fmla="*/ 1045241 h 2538970"/>
                <a:gd name="connsiteX245" fmla="*/ 176668 w 2485572"/>
                <a:gd name="connsiteY245" fmla="*/ 1037004 h 2538970"/>
                <a:gd name="connsiteX246" fmla="*/ 173828 w 2485572"/>
                <a:gd name="connsiteY246" fmla="*/ 1028483 h 2538970"/>
                <a:gd name="connsiteX247" fmla="*/ 157070 w 2485572"/>
                <a:gd name="connsiteY247" fmla="*/ 1008885 h 2538970"/>
                <a:gd name="connsiteX248" fmla="*/ 154230 w 2485572"/>
                <a:gd name="connsiteY248" fmla="*/ 1000648 h 2538970"/>
                <a:gd name="connsiteX249" fmla="*/ 157070 w 2485572"/>
                <a:gd name="connsiteY249" fmla="*/ 964008 h 2538970"/>
                <a:gd name="connsiteX250" fmla="*/ 154230 w 2485572"/>
                <a:gd name="connsiteY250" fmla="*/ 955771 h 2538970"/>
                <a:gd name="connsiteX251" fmla="*/ 126111 w 2485572"/>
                <a:gd name="connsiteY251" fmla="*/ 930492 h 2538970"/>
                <a:gd name="connsiteX252" fmla="*/ 112193 w 2485572"/>
                <a:gd name="connsiteY252" fmla="*/ 927652 h 2538970"/>
                <a:gd name="connsiteX253" fmla="*/ 109353 w 2485572"/>
                <a:gd name="connsiteY253" fmla="*/ 921971 h 2538970"/>
                <a:gd name="connsiteX254" fmla="*/ 109353 w 2485572"/>
                <a:gd name="connsiteY254" fmla="*/ 908053 h 2538970"/>
                <a:gd name="connsiteX255" fmla="*/ 117590 w 2485572"/>
                <a:gd name="connsiteY255" fmla="*/ 891295 h 2538970"/>
                <a:gd name="connsiteX256" fmla="*/ 123270 w 2485572"/>
                <a:gd name="connsiteY256" fmla="*/ 885615 h 2538970"/>
                <a:gd name="connsiteX257" fmla="*/ 148549 w 2485572"/>
                <a:gd name="connsiteY257" fmla="*/ 866016 h 2538970"/>
                <a:gd name="connsiteX258" fmla="*/ 128951 w 2485572"/>
                <a:gd name="connsiteY258" fmla="*/ 840738 h 2538970"/>
                <a:gd name="connsiteX259" fmla="*/ 126111 w 2485572"/>
                <a:gd name="connsiteY259" fmla="*/ 821139 h 2538970"/>
                <a:gd name="connsiteX260" fmla="*/ 140028 w 2485572"/>
                <a:gd name="connsiteY260" fmla="*/ 812618 h 2538970"/>
                <a:gd name="connsiteX261" fmla="*/ 142869 w 2485572"/>
                <a:gd name="connsiteY261" fmla="*/ 790464 h 2538970"/>
                <a:gd name="connsiteX262" fmla="*/ 154230 w 2485572"/>
                <a:gd name="connsiteY262" fmla="*/ 773422 h 2538970"/>
                <a:gd name="connsiteX263" fmla="*/ 157070 w 2485572"/>
                <a:gd name="connsiteY263" fmla="*/ 762344 h 2538970"/>
                <a:gd name="connsiteX264" fmla="*/ 157070 w 2485572"/>
                <a:gd name="connsiteY264" fmla="*/ 753824 h 2538970"/>
                <a:gd name="connsiteX265" fmla="*/ 145709 w 2485572"/>
                <a:gd name="connsiteY265" fmla="*/ 731385 h 2538970"/>
                <a:gd name="connsiteX266" fmla="*/ 145709 w 2485572"/>
                <a:gd name="connsiteY266" fmla="*/ 723148 h 2538970"/>
                <a:gd name="connsiteX267" fmla="*/ 159627 w 2485572"/>
                <a:gd name="connsiteY267" fmla="*/ 714627 h 2538970"/>
                <a:gd name="connsiteX268" fmla="*/ 204504 w 2485572"/>
                <a:gd name="connsiteY268" fmla="*/ 708946 h 2538970"/>
                <a:gd name="connsiteX269" fmla="*/ 232623 w 2485572"/>
                <a:gd name="connsiteY269" fmla="*/ 678271 h 2538970"/>
                <a:gd name="connsiteX270" fmla="*/ 232623 w 2485572"/>
                <a:gd name="connsiteY270" fmla="*/ 666909 h 2538970"/>
                <a:gd name="connsiteX271" fmla="*/ 215865 w 2485572"/>
                <a:gd name="connsiteY271" fmla="*/ 644755 h 2538970"/>
                <a:gd name="connsiteX272" fmla="*/ 218705 w 2485572"/>
                <a:gd name="connsiteY272" fmla="*/ 613795 h 2538970"/>
                <a:gd name="connsiteX273" fmla="*/ 241144 w 2485572"/>
                <a:gd name="connsiteY273" fmla="*/ 582836 h 2538970"/>
                <a:gd name="connsiteX274" fmla="*/ 252221 w 2485572"/>
                <a:gd name="connsiteY274" fmla="*/ 571758 h 2538970"/>
                <a:gd name="connsiteX275" fmla="*/ 285737 w 2485572"/>
                <a:gd name="connsiteY275" fmla="*/ 524041 h 2538970"/>
                <a:gd name="connsiteX276" fmla="*/ 291418 w 2485572"/>
                <a:gd name="connsiteY276" fmla="*/ 518644 h 2538970"/>
                <a:gd name="connsiteX277" fmla="*/ 322377 w 2485572"/>
                <a:gd name="connsiteY277" fmla="*/ 518644 h 2538970"/>
                <a:gd name="connsiteX278" fmla="*/ 333455 w 2485572"/>
                <a:gd name="connsiteY278" fmla="*/ 510123 h 2538970"/>
                <a:gd name="connsiteX279" fmla="*/ 341976 w 2485572"/>
                <a:gd name="connsiteY279" fmla="*/ 482004 h 2538970"/>
                <a:gd name="connsiteX280" fmla="*/ 347372 w 2485572"/>
                <a:gd name="connsiteY280" fmla="*/ 476607 h 2538970"/>
                <a:gd name="connsiteX281" fmla="*/ 386853 w 2485572"/>
                <a:gd name="connsiteY281" fmla="*/ 459565 h 2538970"/>
                <a:gd name="connsiteX282" fmla="*/ 389409 w 2485572"/>
                <a:gd name="connsiteY282" fmla="*/ 454169 h 2538970"/>
                <a:gd name="connsiteX283" fmla="*/ 400770 w 2485572"/>
                <a:gd name="connsiteY283" fmla="*/ 434570 h 2538970"/>
                <a:gd name="connsiteX284" fmla="*/ 414688 w 2485572"/>
                <a:gd name="connsiteY284" fmla="*/ 392534 h 2538970"/>
                <a:gd name="connsiteX285" fmla="*/ 428890 w 2485572"/>
                <a:gd name="connsiteY285" fmla="*/ 341976 h 2538970"/>
                <a:gd name="connsiteX286" fmla="*/ 434286 w 2485572"/>
                <a:gd name="connsiteY286" fmla="*/ 255062 h 2538970"/>
                <a:gd name="connsiteX287" fmla="*/ 437127 w 2485572"/>
                <a:gd name="connsiteY287" fmla="*/ 252221 h 2538970"/>
                <a:gd name="connsiteX288" fmla="*/ 448488 w 2485572"/>
                <a:gd name="connsiteY288" fmla="*/ 235463 h 2538970"/>
                <a:gd name="connsiteX289" fmla="*/ 468086 w 2485572"/>
                <a:gd name="connsiteY289" fmla="*/ 221546 h 2538970"/>
                <a:gd name="connsiteX290" fmla="*/ 501602 w 2485572"/>
                <a:gd name="connsiteY290" fmla="*/ 215865 h 2538970"/>
                <a:gd name="connsiteX291" fmla="*/ 512964 w 2485572"/>
                <a:gd name="connsiteY291" fmla="*/ 213025 h 2538970"/>
                <a:gd name="connsiteX292" fmla="*/ 555000 w 2485572"/>
                <a:gd name="connsiteY292" fmla="*/ 187746 h 2538970"/>
                <a:gd name="connsiteX293" fmla="*/ 557557 w 2485572"/>
                <a:gd name="connsiteY293" fmla="*/ 182349 h 2538970"/>
                <a:gd name="connsiteX294" fmla="*/ 602434 w 2485572"/>
                <a:gd name="connsiteY294" fmla="*/ 131791 h 2538970"/>
                <a:gd name="connsiteX295" fmla="*/ 605274 w 2485572"/>
                <a:gd name="connsiteY295" fmla="*/ 123270 h 2538970"/>
                <a:gd name="connsiteX296" fmla="*/ 594197 w 2485572"/>
                <a:gd name="connsiteY296" fmla="*/ 70156 h 2538970"/>
                <a:gd name="connsiteX297" fmla="*/ 650151 w 2485572"/>
                <a:gd name="connsiteY297" fmla="*/ 92595 h 2538970"/>
                <a:gd name="connsiteX298" fmla="*/ 664069 w 2485572"/>
                <a:gd name="connsiteY298" fmla="*/ 92595 h 2538970"/>
                <a:gd name="connsiteX299" fmla="*/ 689348 w 2485572"/>
                <a:gd name="connsiteY299" fmla="*/ 98275 h 2538970"/>
                <a:gd name="connsiteX300" fmla="*/ 723148 w 2485572"/>
                <a:gd name="connsiteY300" fmla="*/ 89754 h 2538970"/>
                <a:gd name="connsiteX301" fmla="*/ 725704 w 2485572"/>
                <a:gd name="connsiteY301" fmla="*/ 92595 h 2538970"/>
                <a:gd name="connsiteX302" fmla="*/ 731385 w 2485572"/>
                <a:gd name="connsiteY302" fmla="*/ 92595 h 2538970"/>
                <a:gd name="connsiteX303" fmla="*/ 737065 w 2485572"/>
                <a:gd name="connsiteY303" fmla="*/ 95435 h 2538970"/>
                <a:gd name="connsiteX304" fmla="*/ 742746 w 2485572"/>
                <a:gd name="connsiteY304" fmla="*/ 95435 h 2538970"/>
                <a:gd name="connsiteX305" fmla="*/ 779102 w 2485572"/>
                <a:gd name="connsiteY305" fmla="*/ 75837 h 2538970"/>
                <a:gd name="connsiteX306" fmla="*/ 818299 w 2485572"/>
                <a:gd name="connsiteY306" fmla="*/ 39197 h 2538970"/>
                <a:gd name="connsiteX307" fmla="*/ 823980 w 2485572"/>
                <a:gd name="connsiteY307" fmla="*/ 33800 h 2538970"/>
                <a:gd name="connsiteX308" fmla="*/ 851815 w 2485572"/>
                <a:gd name="connsiteY308" fmla="*/ 19598 h 2538970"/>
                <a:gd name="connsiteX309" fmla="*/ 854655 w 2485572"/>
                <a:gd name="connsiteY309" fmla="*/ 14202 h 2538970"/>
                <a:gd name="connsiteX310" fmla="*/ 888455 w 2485572"/>
                <a:gd name="connsiteY310" fmla="*/ 8521 h 2538970"/>
                <a:gd name="connsiteX311" fmla="*/ 893852 w 2485572"/>
                <a:gd name="connsiteY311" fmla="*/ 11361 h 2538970"/>
                <a:gd name="connsiteX312" fmla="*/ 933332 w 2485572"/>
                <a:gd name="connsiteY312" fmla="*/ 36640 h 2538970"/>
                <a:gd name="connsiteX313" fmla="*/ 938729 w 2485572"/>
                <a:gd name="connsiteY313" fmla="*/ 42037 h 2538970"/>
                <a:gd name="connsiteX314" fmla="*/ 969689 w 2485572"/>
                <a:gd name="connsiteY314" fmla="*/ 61635 h 2538970"/>
                <a:gd name="connsiteX315" fmla="*/ 972529 w 2485572"/>
                <a:gd name="connsiteY315" fmla="*/ 64475 h 2538970"/>
                <a:gd name="connsiteX316" fmla="*/ 977925 w 2485572"/>
                <a:gd name="connsiteY316" fmla="*/ 67316 h 2538970"/>
                <a:gd name="connsiteX317" fmla="*/ 1011725 w 2485572"/>
                <a:gd name="connsiteY317" fmla="*/ 67316 h 2538970"/>
                <a:gd name="connsiteX318" fmla="*/ 1031324 w 2485572"/>
                <a:gd name="connsiteY318" fmla="*/ 64475 h 2538970"/>
                <a:gd name="connsiteX319" fmla="*/ 1042401 w 2485572"/>
                <a:gd name="connsiteY319" fmla="*/ 64475 h 2538970"/>
                <a:gd name="connsiteX320" fmla="*/ 1104036 w 2485572"/>
                <a:gd name="connsiteY320" fmla="*/ 70156 h 2538970"/>
                <a:gd name="connsiteX321" fmla="*/ 1109717 w 2485572"/>
                <a:gd name="connsiteY321" fmla="*/ 75837 h 2538970"/>
                <a:gd name="connsiteX322" fmla="*/ 1118238 w 2485572"/>
                <a:gd name="connsiteY322" fmla="*/ 81233 h 2538970"/>
                <a:gd name="connsiteX323" fmla="*/ 1121078 w 2485572"/>
                <a:gd name="connsiteY323" fmla="*/ 84074 h 2538970"/>
                <a:gd name="connsiteX324" fmla="*/ 1143517 w 2485572"/>
                <a:gd name="connsiteY324" fmla="*/ 95435 h 2538970"/>
                <a:gd name="connsiteX325" fmla="*/ 1151754 w 2485572"/>
                <a:gd name="connsiteY325" fmla="*/ 100832 h 2538970"/>
                <a:gd name="connsiteX326" fmla="*/ 1171352 w 2485572"/>
                <a:gd name="connsiteY326" fmla="*/ 100832 h 2538970"/>
                <a:gd name="connsiteX327" fmla="*/ 1174192 w 2485572"/>
                <a:gd name="connsiteY327" fmla="*/ 98275 h 2538970"/>
                <a:gd name="connsiteX328" fmla="*/ 1188110 w 2485572"/>
                <a:gd name="connsiteY328" fmla="*/ 89754 h 2538970"/>
                <a:gd name="connsiteX329" fmla="*/ 1193791 w 2485572"/>
                <a:gd name="connsiteY329" fmla="*/ 84074 h 2538970"/>
                <a:gd name="connsiteX330" fmla="*/ 1238668 w 2485572"/>
                <a:gd name="connsiteY330" fmla="*/ 75837 h 2538970"/>
                <a:gd name="connsiteX331" fmla="*/ 1244348 w 2485572"/>
                <a:gd name="connsiteY331" fmla="*/ 78677 h 2538970"/>
                <a:gd name="connsiteX332" fmla="*/ 1272184 w 2485572"/>
                <a:gd name="connsiteY332" fmla="*/ 75837 h 2538970"/>
                <a:gd name="connsiteX333" fmla="*/ 1280705 w 2485572"/>
                <a:gd name="connsiteY333" fmla="*/ 72996 h 2538970"/>
                <a:gd name="connsiteX334" fmla="*/ 1286385 w 2485572"/>
                <a:gd name="connsiteY334" fmla="*/ 72996 h 2538970"/>
                <a:gd name="connsiteX335" fmla="*/ 1348020 w 2485572"/>
                <a:gd name="connsiteY335" fmla="*/ 50558 h 2538970"/>
                <a:gd name="connsiteX336" fmla="*/ 1350861 w 2485572"/>
                <a:gd name="connsiteY336" fmla="*/ 50558 h 2538970"/>
                <a:gd name="connsiteX337" fmla="*/ 1392898 w 2485572"/>
                <a:gd name="connsiteY337" fmla="*/ 39197 h 2538970"/>
                <a:gd name="connsiteX338" fmla="*/ 1406815 w 2485572"/>
                <a:gd name="connsiteY338" fmla="*/ 39197 h 2538970"/>
                <a:gd name="connsiteX339" fmla="*/ 1459929 w 2485572"/>
                <a:gd name="connsiteY339" fmla="*/ 36640 h 2538970"/>
                <a:gd name="connsiteX340" fmla="*/ 1468450 w 2485572"/>
                <a:gd name="connsiteY340" fmla="*/ 36640 h 2538970"/>
                <a:gd name="connsiteX341" fmla="*/ 1474131 w 2485572"/>
                <a:gd name="connsiteY341" fmla="*/ 33800 h 2538970"/>
                <a:gd name="connsiteX342" fmla="*/ 1479528 w 2485572"/>
                <a:gd name="connsiteY342" fmla="*/ 30960 h 2538970"/>
                <a:gd name="connsiteX343" fmla="*/ 1485208 w 2485572"/>
                <a:gd name="connsiteY343" fmla="*/ 30960 h 2538970"/>
                <a:gd name="connsiteX344" fmla="*/ 1544003 w 2485572"/>
                <a:gd name="connsiteY344" fmla="*/ 16758 h 2538970"/>
                <a:gd name="connsiteX345" fmla="*/ 1549684 w 2485572"/>
                <a:gd name="connsiteY345" fmla="*/ 14202 h 2538970"/>
                <a:gd name="connsiteX346" fmla="*/ 1555364 w 2485572"/>
                <a:gd name="connsiteY346" fmla="*/ 14202 h 2538970"/>
                <a:gd name="connsiteX347" fmla="*/ 1563601 w 2485572"/>
                <a:gd name="connsiteY347" fmla="*/ 11361 h 2538970"/>
                <a:gd name="connsiteX348" fmla="*/ 1614159 w 2485572"/>
                <a:gd name="connsiteY348" fmla="*/ 22439 h 2538970"/>
                <a:gd name="connsiteX349" fmla="*/ 1619840 w 2485572"/>
                <a:gd name="connsiteY349" fmla="*/ 19598 h 2538970"/>
                <a:gd name="connsiteX350" fmla="*/ 1630917 w 2485572"/>
                <a:gd name="connsiteY350" fmla="*/ 16758 h 2538970"/>
                <a:gd name="connsiteX351" fmla="*/ 1645119 w 2485572"/>
                <a:gd name="connsiteY351" fmla="*/ 8521 h 2538970"/>
                <a:gd name="connsiteX352" fmla="*/ 1653356 w 2485572"/>
                <a:gd name="connsiteY352" fmla="*/ 5681 h 2538970"/>
                <a:gd name="connsiteX353" fmla="*/ 1689712 w 2485572"/>
                <a:gd name="connsiteY353" fmla="*/ 0 h 2538970"/>
                <a:gd name="connsiteX354" fmla="*/ 1698233 w 2485572"/>
                <a:gd name="connsiteY354" fmla="*/ 11361 h 2538970"/>
                <a:gd name="connsiteX355" fmla="*/ 1703914 w 2485572"/>
                <a:gd name="connsiteY355" fmla="*/ 14202 h 2538970"/>
                <a:gd name="connsiteX356" fmla="*/ 1709310 w 2485572"/>
                <a:gd name="connsiteY356" fmla="*/ 16758 h 2538970"/>
                <a:gd name="connsiteX357" fmla="*/ 1717831 w 2485572"/>
                <a:gd name="connsiteY357" fmla="*/ 16758 h 2538970"/>
                <a:gd name="connsiteX358" fmla="*/ 1757028 w 2485572"/>
                <a:gd name="connsiteY358" fmla="*/ 22439 h 2538970"/>
                <a:gd name="connsiteX359" fmla="*/ 1762708 w 2485572"/>
                <a:gd name="connsiteY359" fmla="*/ 25279 h 2538970"/>
                <a:gd name="connsiteX360" fmla="*/ 1768389 w 2485572"/>
                <a:gd name="connsiteY360" fmla="*/ 25279 h 2538970"/>
                <a:gd name="connsiteX361" fmla="*/ 1787987 w 2485572"/>
                <a:gd name="connsiteY361" fmla="*/ 33800 h 2538970"/>
                <a:gd name="connsiteX362" fmla="*/ 1793384 w 2485572"/>
                <a:gd name="connsiteY362" fmla="*/ 33800 h 2538970"/>
                <a:gd name="connsiteX363" fmla="*/ 1801905 w 2485572"/>
                <a:gd name="connsiteY363" fmla="*/ 36640 h 2538970"/>
                <a:gd name="connsiteX364" fmla="*/ 1835421 w 2485572"/>
                <a:gd name="connsiteY364" fmla="*/ 42037 h 2538970"/>
                <a:gd name="connsiteX365" fmla="*/ 1891659 w 2485572"/>
                <a:gd name="connsiteY365" fmla="*/ 61635 h 2538970"/>
                <a:gd name="connsiteX366" fmla="*/ 1897340 w 2485572"/>
                <a:gd name="connsiteY366" fmla="*/ 64475 h 2538970"/>
                <a:gd name="connsiteX367" fmla="*/ 1899896 w 2485572"/>
                <a:gd name="connsiteY367" fmla="*/ 67316 h 2538970"/>
                <a:gd name="connsiteX368" fmla="*/ 1944774 w 2485572"/>
                <a:gd name="connsiteY368" fmla="*/ 123270 h 2538970"/>
                <a:gd name="connsiteX369" fmla="*/ 1947614 w 2485572"/>
                <a:gd name="connsiteY369" fmla="*/ 128951 h 2538970"/>
                <a:gd name="connsiteX370" fmla="*/ 1950454 w 2485572"/>
                <a:gd name="connsiteY370" fmla="*/ 131791 h 2538970"/>
                <a:gd name="connsiteX371" fmla="*/ 1956135 w 2485572"/>
                <a:gd name="connsiteY371" fmla="*/ 140312 h 2538970"/>
                <a:gd name="connsiteX372" fmla="*/ 1958975 w 2485572"/>
                <a:gd name="connsiteY372" fmla="*/ 145709 h 2538970"/>
                <a:gd name="connsiteX373" fmla="*/ 1961532 w 2485572"/>
                <a:gd name="connsiteY373" fmla="*/ 154230 h 2538970"/>
                <a:gd name="connsiteX374" fmla="*/ 1998172 w 2485572"/>
                <a:gd name="connsiteY374" fmla="*/ 204788 h 2538970"/>
                <a:gd name="connsiteX375" fmla="*/ 2003569 w 2485572"/>
                <a:gd name="connsiteY375" fmla="*/ 207344 h 2538970"/>
                <a:gd name="connsiteX376" fmla="*/ 2009249 w 2485572"/>
                <a:gd name="connsiteY376" fmla="*/ 210184 h 2538970"/>
                <a:gd name="connsiteX377" fmla="*/ 2017770 w 2485572"/>
                <a:gd name="connsiteY377" fmla="*/ 210184 h 2538970"/>
                <a:gd name="connsiteX378" fmla="*/ 2026007 w 2485572"/>
                <a:gd name="connsiteY378" fmla="*/ 213025 h 2538970"/>
                <a:gd name="connsiteX379" fmla="*/ 2037368 w 2485572"/>
                <a:gd name="connsiteY379" fmla="*/ 215865 h 2538970"/>
                <a:gd name="connsiteX380" fmla="*/ 2099003 w 2485572"/>
                <a:gd name="connsiteY380" fmla="*/ 221546 h 2538970"/>
                <a:gd name="connsiteX381" fmla="*/ 2104684 w 2485572"/>
                <a:gd name="connsiteY381" fmla="*/ 224386 h 2538970"/>
                <a:gd name="connsiteX382" fmla="*/ 2112921 w 2485572"/>
                <a:gd name="connsiteY382" fmla="*/ 224386 h 2538970"/>
                <a:gd name="connsiteX383" fmla="*/ 2124283 w 2485572"/>
                <a:gd name="connsiteY383" fmla="*/ 229783 h 2538970"/>
                <a:gd name="connsiteX384" fmla="*/ 2177397 w 2485572"/>
                <a:gd name="connsiteY384" fmla="*/ 229783 h 2538970"/>
                <a:gd name="connsiteX385" fmla="*/ 2185918 w 2485572"/>
                <a:gd name="connsiteY385" fmla="*/ 232623 h 2538970"/>
                <a:gd name="connsiteX386" fmla="*/ 2213753 w 2485572"/>
                <a:gd name="connsiteY386" fmla="*/ 226942 h 2538970"/>
                <a:gd name="connsiteX387" fmla="*/ 2219434 w 2485572"/>
                <a:gd name="connsiteY387" fmla="*/ 224386 h 2538970"/>
                <a:gd name="connsiteX388" fmla="*/ 2241872 w 2485572"/>
                <a:gd name="connsiteY388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25175 w 2485572"/>
                <a:gd name="connsiteY87" fmla="*/ 2272832 h 2538970"/>
                <a:gd name="connsiteX88" fmla="*/ 1885979 w 2485572"/>
                <a:gd name="connsiteY88" fmla="*/ 2261470 h 2538970"/>
                <a:gd name="connsiteX89" fmla="*/ 1872061 w 2485572"/>
                <a:gd name="connsiteY89" fmla="*/ 2222273 h 2538970"/>
                <a:gd name="connsiteX90" fmla="*/ 1869221 w 2485572"/>
                <a:gd name="connsiteY90" fmla="*/ 2194438 h 2538970"/>
                <a:gd name="connsiteX91" fmla="*/ 1869221 w 2485572"/>
                <a:gd name="connsiteY91" fmla="*/ 2185917 h 2538970"/>
                <a:gd name="connsiteX92" fmla="*/ 1863540 w 2485572"/>
                <a:gd name="connsiteY92" fmla="*/ 2163479 h 2538970"/>
                <a:gd name="connsiteX93" fmla="*/ 1860700 w 2485572"/>
                <a:gd name="connsiteY93" fmla="*/ 2154958 h 2538970"/>
                <a:gd name="connsiteX94" fmla="*/ 1855303 w 2485572"/>
                <a:gd name="connsiteY94" fmla="*/ 2152402 h 2538970"/>
                <a:gd name="connsiteX95" fmla="*/ 1813266 w 2485572"/>
                <a:gd name="connsiteY95" fmla="*/ 2166319 h 2538970"/>
                <a:gd name="connsiteX96" fmla="*/ 1810426 w 2485572"/>
                <a:gd name="connsiteY96" fmla="*/ 2177397 h 2538970"/>
                <a:gd name="connsiteX97" fmla="*/ 1818663 w 2485572"/>
                <a:gd name="connsiteY97" fmla="*/ 2194438 h 2538970"/>
                <a:gd name="connsiteX98" fmla="*/ 1818663 w 2485572"/>
                <a:gd name="connsiteY98" fmla="*/ 2211196 h 2538970"/>
                <a:gd name="connsiteX99" fmla="*/ 1813266 w 2485572"/>
                <a:gd name="connsiteY99" fmla="*/ 2214037 h 2538970"/>
                <a:gd name="connsiteX100" fmla="*/ 1776626 w 2485572"/>
                <a:gd name="connsiteY100" fmla="*/ 2208356 h 2538970"/>
                <a:gd name="connsiteX101" fmla="*/ 1771230 w 2485572"/>
                <a:gd name="connsiteY101" fmla="*/ 2205516 h 2538970"/>
                <a:gd name="connsiteX102" fmla="*/ 1762708 w 2485572"/>
                <a:gd name="connsiteY102" fmla="*/ 2202676 h 2538970"/>
                <a:gd name="connsiteX103" fmla="*/ 1748791 w 2485572"/>
                <a:gd name="connsiteY103" fmla="*/ 2202676 h 2538970"/>
                <a:gd name="connsiteX104" fmla="*/ 1740270 w 2485572"/>
                <a:gd name="connsiteY104" fmla="*/ 2194438 h 2538970"/>
                <a:gd name="connsiteX105" fmla="*/ 1731749 w 2485572"/>
                <a:gd name="connsiteY105" fmla="*/ 2188758 h 2538970"/>
                <a:gd name="connsiteX106" fmla="*/ 1723512 w 2485572"/>
                <a:gd name="connsiteY106" fmla="*/ 2174556 h 2538970"/>
                <a:gd name="connsiteX107" fmla="*/ 1703914 w 2485572"/>
                <a:gd name="connsiteY107" fmla="*/ 2169159 h 2538970"/>
                <a:gd name="connsiteX108" fmla="*/ 1698233 w 2485572"/>
                <a:gd name="connsiteY108" fmla="*/ 2166319 h 2538970"/>
                <a:gd name="connsiteX109" fmla="*/ 1692552 w 2485572"/>
                <a:gd name="connsiteY109" fmla="*/ 2163479 h 2538970"/>
                <a:gd name="connsiteX110" fmla="*/ 1656196 w 2485572"/>
                <a:gd name="connsiteY110" fmla="*/ 2160638 h 2538970"/>
                <a:gd name="connsiteX111" fmla="*/ 1647675 w 2485572"/>
                <a:gd name="connsiteY111" fmla="*/ 2163479 h 2538970"/>
                <a:gd name="connsiteX112" fmla="*/ 1605638 w 2485572"/>
                <a:gd name="connsiteY112" fmla="*/ 2169159 h 2538970"/>
                <a:gd name="connsiteX113" fmla="*/ 1600242 w 2485572"/>
                <a:gd name="connsiteY113" fmla="*/ 2169159 h 2538970"/>
                <a:gd name="connsiteX114" fmla="*/ 1566442 w 2485572"/>
                <a:gd name="connsiteY114" fmla="*/ 2146721 h 2538970"/>
                <a:gd name="connsiteX115" fmla="*/ 1563601 w 2485572"/>
                <a:gd name="connsiteY115" fmla="*/ 2143881 h 2538970"/>
                <a:gd name="connsiteX116" fmla="*/ 1561045 w 2485572"/>
                <a:gd name="connsiteY116" fmla="*/ 2141040 h 2538970"/>
                <a:gd name="connsiteX117" fmla="*/ 1541447 w 2485572"/>
                <a:gd name="connsiteY117" fmla="*/ 2112921 h 2538970"/>
                <a:gd name="connsiteX118" fmla="*/ 1535766 w 2485572"/>
                <a:gd name="connsiteY118" fmla="*/ 2107524 h 2538970"/>
                <a:gd name="connsiteX119" fmla="*/ 1501966 w 2485572"/>
                <a:gd name="connsiteY119" fmla="*/ 2090482 h 2538970"/>
                <a:gd name="connsiteX120" fmla="*/ 1496570 w 2485572"/>
                <a:gd name="connsiteY120" fmla="*/ 2087926 h 2538970"/>
                <a:gd name="connsiteX121" fmla="*/ 1493729 w 2485572"/>
                <a:gd name="connsiteY121" fmla="*/ 2085086 h 2538970"/>
                <a:gd name="connsiteX122" fmla="*/ 1488049 w 2485572"/>
                <a:gd name="connsiteY122" fmla="*/ 2082245 h 2538970"/>
                <a:gd name="connsiteX123" fmla="*/ 1426413 w 2485572"/>
                <a:gd name="connsiteY123" fmla="*/ 2059807 h 2538970"/>
                <a:gd name="connsiteX124" fmla="*/ 1364778 w 2485572"/>
                <a:gd name="connsiteY124" fmla="*/ 2056966 h 2538970"/>
                <a:gd name="connsiteX125" fmla="*/ 1336659 w 2485572"/>
                <a:gd name="connsiteY125" fmla="*/ 2048445 h 2538970"/>
                <a:gd name="connsiteX126" fmla="*/ 1311380 w 2485572"/>
                <a:gd name="connsiteY126" fmla="*/ 2034528 h 2538970"/>
                <a:gd name="connsiteX127" fmla="*/ 1305983 w 2485572"/>
                <a:gd name="connsiteY127" fmla="*/ 2031688 h 2538970"/>
                <a:gd name="connsiteX128" fmla="*/ 1303143 w 2485572"/>
                <a:gd name="connsiteY128" fmla="*/ 2026291 h 2538970"/>
                <a:gd name="connsiteX129" fmla="*/ 1300303 w 2485572"/>
                <a:gd name="connsiteY129" fmla="*/ 2023451 h 2538970"/>
                <a:gd name="connsiteX130" fmla="*/ 1266787 w 2485572"/>
                <a:gd name="connsiteY130" fmla="*/ 2006409 h 2538970"/>
                <a:gd name="connsiteX131" fmla="*/ 1255426 w 2485572"/>
                <a:gd name="connsiteY131" fmla="*/ 2006409 h 2538970"/>
                <a:gd name="connsiteX132" fmla="*/ 1238668 w 2485572"/>
                <a:gd name="connsiteY132" fmla="*/ 2001012 h 2538970"/>
                <a:gd name="connsiteX133" fmla="*/ 1232987 w 2485572"/>
                <a:gd name="connsiteY133" fmla="*/ 2001012 h 2538970"/>
                <a:gd name="connsiteX134" fmla="*/ 1216229 w 2485572"/>
                <a:gd name="connsiteY134" fmla="*/ 1995331 h 2538970"/>
                <a:gd name="connsiteX135" fmla="*/ 1213389 w 2485572"/>
                <a:gd name="connsiteY135" fmla="*/ 1992491 h 2538970"/>
                <a:gd name="connsiteX136" fmla="*/ 1185554 w 2485572"/>
                <a:gd name="connsiteY136" fmla="*/ 1984254 h 2538970"/>
                <a:gd name="connsiteX137" fmla="*/ 1179873 w 2485572"/>
                <a:gd name="connsiteY137" fmla="*/ 1984254 h 2538970"/>
                <a:gd name="connsiteX138" fmla="*/ 1157434 w 2485572"/>
                <a:gd name="connsiteY138" fmla="*/ 1981414 h 2538970"/>
                <a:gd name="connsiteX139" fmla="*/ 1109717 w 2485572"/>
                <a:gd name="connsiteY139" fmla="*/ 1947614 h 2538970"/>
                <a:gd name="connsiteX140" fmla="*/ 1098639 w 2485572"/>
                <a:gd name="connsiteY140" fmla="*/ 1944774 h 2538970"/>
                <a:gd name="connsiteX141" fmla="*/ 1067680 w 2485572"/>
                <a:gd name="connsiteY141" fmla="*/ 1919779 h 2538970"/>
                <a:gd name="connsiteX142" fmla="*/ 1056603 w 2485572"/>
                <a:gd name="connsiteY142" fmla="*/ 1888819 h 2538970"/>
                <a:gd name="connsiteX143" fmla="*/ 1053762 w 2485572"/>
                <a:gd name="connsiteY143" fmla="*/ 1880298 h 2538970"/>
                <a:gd name="connsiteX144" fmla="*/ 1022803 w 2485572"/>
                <a:gd name="connsiteY144" fmla="*/ 1860700 h 2538970"/>
                <a:gd name="connsiteX145" fmla="*/ 1019962 w 2485572"/>
                <a:gd name="connsiteY145" fmla="*/ 1858143 h 2538970"/>
                <a:gd name="connsiteX146" fmla="*/ 1006045 w 2485572"/>
                <a:gd name="connsiteY146" fmla="*/ 1824343 h 2538970"/>
                <a:gd name="connsiteX147" fmla="*/ 1006045 w 2485572"/>
                <a:gd name="connsiteY147" fmla="*/ 1813266 h 2538970"/>
                <a:gd name="connsiteX148" fmla="*/ 1011725 w 2485572"/>
                <a:gd name="connsiteY148" fmla="*/ 1793668 h 2538970"/>
                <a:gd name="connsiteX149" fmla="*/ 1019962 w 2485572"/>
                <a:gd name="connsiteY149" fmla="*/ 1768389 h 2538970"/>
                <a:gd name="connsiteX150" fmla="*/ 1025643 w 2485572"/>
                <a:gd name="connsiteY150" fmla="*/ 1737429 h 2538970"/>
                <a:gd name="connsiteX151" fmla="*/ 1025643 w 2485572"/>
                <a:gd name="connsiteY151" fmla="*/ 1723512 h 2538970"/>
                <a:gd name="connsiteX152" fmla="*/ 1019962 w 2485572"/>
                <a:gd name="connsiteY152" fmla="*/ 1720671 h 2538970"/>
                <a:gd name="connsiteX153" fmla="*/ 1014566 w 2485572"/>
                <a:gd name="connsiteY153" fmla="*/ 1712435 h 2538970"/>
                <a:gd name="connsiteX154" fmla="*/ 1011725 w 2485572"/>
                <a:gd name="connsiteY154" fmla="*/ 1709594 h 2538970"/>
                <a:gd name="connsiteX155" fmla="*/ 983606 w 2485572"/>
                <a:gd name="connsiteY155" fmla="*/ 1692552 h 2538970"/>
                <a:gd name="connsiteX156" fmla="*/ 977925 w 2485572"/>
                <a:gd name="connsiteY156" fmla="*/ 1692552 h 2538970"/>
                <a:gd name="connsiteX157" fmla="*/ 950090 w 2485572"/>
                <a:gd name="connsiteY157" fmla="*/ 1653356 h 2538970"/>
                <a:gd name="connsiteX158" fmla="*/ 950090 w 2485572"/>
                <a:gd name="connsiteY158" fmla="*/ 1639438 h 2538970"/>
                <a:gd name="connsiteX159" fmla="*/ 952931 w 2485572"/>
                <a:gd name="connsiteY159" fmla="*/ 1636598 h 2538970"/>
                <a:gd name="connsiteX160" fmla="*/ 975369 w 2485572"/>
                <a:gd name="connsiteY160" fmla="*/ 1597401 h 2538970"/>
                <a:gd name="connsiteX161" fmla="*/ 980766 w 2485572"/>
                <a:gd name="connsiteY161" fmla="*/ 1591721 h 2538970"/>
                <a:gd name="connsiteX162" fmla="*/ 1017406 w 2485572"/>
                <a:gd name="connsiteY162" fmla="*/ 1561045 h 2538970"/>
                <a:gd name="connsiteX163" fmla="*/ 1022803 w 2485572"/>
                <a:gd name="connsiteY163" fmla="*/ 1558205 h 2538970"/>
                <a:gd name="connsiteX164" fmla="*/ 1025643 w 2485572"/>
                <a:gd name="connsiteY164" fmla="*/ 1555364 h 2538970"/>
                <a:gd name="connsiteX165" fmla="*/ 1031324 w 2485572"/>
                <a:gd name="connsiteY165" fmla="*/ 1549684 h 2538970"/>
                <a:gd name="connsiteX166" fmla="*/ 1293866 w 2485572"/>
                <a:gd name="connsiteY166" fmla="*/ 1680648 h 2538970"/>
                <a:gd name="connsiteX167" fmla="*/ 1455791 w 2485572"/>
                <a:gd name="connsiteY167" fmla="*/ 1685410 h 2538970"/>
                <a:gd name="connsiteX168" fmla="*/ 1289417 w 2485572"/>
                <a:gd name="connsiteY168" fmla="*/ 1536685 h 2538970"/>
                <a:gd name="connsiteX169" fmla="*/ 1061999 w 2485572"/>
                <a:gd name="connsiteY169" fmla="*/ 1465610 h 2538970"/>
                <a:gd name="connsiteX170" fmla="*/ 1061999 w 2485572"/>
                <a:gd name="connsiteY170" fmla="*/ 1429254 h 2538970"/>
                <a:gd name="connsiteX171" fmla="*/ 1048082 w 2485572"/>
                <a:gd name="connsiteY171" fmla="*/ 1403975 h 2538970"/>
                <a:gd name="connsiteX172" fmla="*/ 1022803 w 2485572"/>
                <a:gd name="connsiteY172" fmla="*/ 1387217 h 2538970"/>
                <a:gd name="connsiteX173" fmla="*/ 1011725 w 2485572"/>
                <a:gd name="connsiteY173" fmla="*/ 1381536 h 2538970"/>
                <a:gd name="connsiteX174" fmla="*/ 1000364 w 2485572"/>
                <a:gd name="connsiteY174" fmla="*/ 1381536 h 2538970"/>
                <a:gd name="connsiteX175" fmla="*/ 961167 w 2485572"/>
                <a:gd name="connsiteY175" fmla="*/ 1376140 h 2538970"/>
                <a:gd name="connsiteX176" fmla="*/ 924811 w 2485572"/>
                <a:gd name="connsiteY176" fmla="*/ 1367618 h 2538970"/>
                <a:gd name="connsiteX177" fmla="*/ 919131 w 2485572"/>
                <a:gd name="connsiteY177" fmla="*/ 1367618 h 2538970"/>
                <a:gd name="connsiteX178" fmla="*/ 913450 w 2485572"/>
                <a:gd name="connsiteY178" fmla="*/ 1364778 h 2538970"/>
                <a:gd name="connsiteX179" fmla="*/ 908053 w 2485572"/>
                <a:gd name="connsiteY179" fmla="*/ 1364778 h 2538970"/>
                <a:gd name="connsiteX180" fmla="*/ 877094 w 2485572"/>
                <a:gd name="connsiteY180" fmla="*/ 1381536 h 2538970"/>
                <a:gd name="connsiteX181" fmla="*/ 868857 w 2485572"/>
                <a:gd name="connsiteY181" fmla="*/ 1390057 h 2538970"/>
                <a:gd name="connsiteX182" fmla="*/ 835057 w 2485572"/>
                <a:gd name="connsiteY182" fmla="*/ 1434934 h 2538970"/>
                <a:gd name="connsiteX183" fmla="*/ 832217 w 2485572"/>
                <a:gd name="connsiteY183" fmla="*/ 1440331 h 2538970"/>
                <a:gd name="connsiteX184" fmla="*/ 832217 w 2485572"/>
                <a:gd name="connsiteY184" fmla="*/ 1446012 h 2538970"/>
                <a:gd name="connsiteX185" fmla="*/ 767741 w 2485572"/>
                <a:gd name="connsiteY185" fmla="*/ 1513327 h 2538970"/>
                <a:gd name="connsiteX186" fmla="*/ 711787 w 2485572"/>
                <a:gd name="connsiteY186" fmla="*/ 1535766 h 2538970"/>
                <a:gd name="connsiteX187" fmla="*/ 686508 w 2485572"/>
                <a:gd name="connsiteY187" fmla="*/ 1541447 h 2538970"/>
                <a:gd name="connsiteX188" fmla="*/ 661513 w 2485572"/>
                <a:gd name="connsiteY188" fmla="*/ 1549684 h 2538970"/>
                <a:gd name="connsiteX189" fmla="*/ 658672 w 2485572"/>
                <a:gd name="connsiteY189" fmla="*/ 1552524 h 2538970"/>
                <a:gd name="connsiteX190" fmla="*/ 652992 w 2485572"/>
                <a:gd name="connsiteY190" fmla="*/ 1555364 h 2538970"/>
                <a:gd name="connsiteX191" fmla="*/ 624873 w 2485572"/>
                <a:gd name="connsiteY191" fmla="*/ 1561045 h 2538970"/>
                <a:gd name="connsiteX192" fmla="*/ 619476 w 2485572"/>
                <a:gd name="connsiteY192" fmla="*/ 1558205 h 2538970"/>
                <a:gd name="connsiteX193" fmla="*/ 616636 w 2485572"/>
                <a:gd name="connsiteY193" fmla="*/ 1555364 h 2538970"/>
                <a:gd name="connsiteX194" fmla="*/ 597037 w 2485572"/>
                <a:gd name="connsiteY194" fmla="*/ 1532926 h 2538970"/>
                <a:gd name="connsiteX195" fmla="*/ 594197 w 2485572"/>
                <a:gd name="connsiteY195" fmla="*/ 1521848 h 2538970"/>
                <a:gd name="connsiteX196" fmla="*/ 591357 w 2485572"/>
                <a:gd name="connsiteY196" fmla="*/ 1519008 h 2538970"/>
                <a:gd name="connsiteX197" fmla="*/ 566078 w 2485572"/>
                <a:gd name="connsiteY197" fmla="*/ 1482368 h 2538970"/>
                <a:gd name="connsiteX198" fmla="*/ 560397 w 2485572"/>
                <a:gd name="connsiteY198" fmla="*/ 1471291 h 2538970"/>
                <a:gd name="connsiteX199" fmla="*/ 555000 w 2485572"/>
                <a:gd name="connsiteY199" fmla="*/ 1465610 h 2538970"/>
                <a:gd name="connsiteX200" fmla="*/ 498762 w 2485572"/>
                <a:gd name="connsiteY200" fmla="*/ 1432094 h 2538970"/>
                <a:gd name="connsiteX201" fmla="*/ 490525 w 2485572"/>
                <a:gd name="connsiteY201" fmla="*/ 1429254 h 2538970"/>
                <a:gd name="connsiteX202" fmla="*/ 487685 w 2485572"/>
                <a:gd name="connsiteY202" fmla="*/ 1429254 h 2538970"/>
                <a:gd name="connsiteX203" fmla="*/ 462406 w 2485572"/>
                <a:gd name="connsiteY203" fmla="*/ 1426413 h 2538970"/>
                <a:gd name="connsiteX204" fmla="*/ 400770 w 2485572"/>
                <a:gd name="connsiteY204" fmla="*/ 1426413 h 2538970"/>
                <a:gd name="connsiteX205" fmla="*/ 392250 w 2485572"/>
                <a:gd name="connsiteY205" fmla="*/ 1423573 h 2538970"/>
                <a:gd name="connsiteX206" fmla="*/ 384013 w 2485572"/>
                <a:gd name="connsiteY206" fmla="*/ 1420733 h 2538970"/>
                <a:gd name="connsiteX207" fmla="*/ 375492 w 2485572"/>
                <a:gd name="connsiteY207" fmla="*/ 1420733 h 2538970"/>
                <a:gd name="connsiteX208" fmla="*/ 319537 w 2485572"/>
                <a:gd name="connsiteY208" fmla="*/ 1409655 h 2538970"/>
                <a:gd name="connsiteX209" fmla="*/ 313856 w 2485572"/>
                <a:gd name="connsiteY209" fmla="*/ 1406815 h 2538970"/>
                <a:gd name="connsiteX210" fmla="*/ 308176 w 2485572"/>
                <a:gd name="connsiteY210" fmla="*/ 1406815 h 2538970"/>
                <a:gd name="connsiteX211" fmla="*/ 297098 w 2485572"/>
                <a:gd name="connsiteY211" fmla="*/ 1401134 h 2538970"/>
                <a:gd name="connsiteX212" fmla="*/ 221546 w 2485572"/>
                <a:gd name="connsiteY212" fmla="*/ 1392898 h 2538970"/>
                <a:gd name="connsiteX213" fmla="*/ 213025 w 2485572"/>
                <a:gd name="connsiteY213" fmla="*/ 1392898 h 2538970"/>
                <a:gd name="connsiteX214" fmla="*/ 204504 w 2485572"/>
                <a:gd name="connsiteY214" fmla="*/ 1395738 h 2538970"/>
                <a:gd name="connsiteX215" fmla="*/ 154230 w 2485572"/>
                <a:gd name="connsiteY215" fmla="*/ 1406815 h 2538970"/>
                <a:gd name="connsiteX216" fmla="*/ 148549 w 2485572"/>
                <a:gd name="connsiteY216" fmla="*/ 1403975 h 2538970"/>
                <a:gd name="connsiteX217" fmla="*/ 137472 w 2485572"/>
                <a:gd name="connsiteY217" fmla="*/ 1398294 h 2538970"/>
                <a:gd name="connsiteX218" fmla="*/ 131791 w 2485572"/>
                <a:gd name="connsiteY218" fmla="*/ 1398294 h 2538970"/>
                <a:gd name="connsiteX219" fmla="*/ 67316 w 2485572"/>
                <a:gd name="connsiteY219" fmla="*/ 1418177 h 2538970"/>
                <a:gd name="connsiteX220" fmla="*/ 58795 w 2485572"/>
                <a:gd name="connsiteY220" fmla="*/ 1420733 h 2538970"/>
                <a:gd name="connsiteX221" fmla="*/ 50558 w 2485572"/>
                <a:gd name="connsiteY221" fmla="*/ 1423573 h 2538970"/>
                <a:gd name="connsiteX222" fmla="*/ 42037 w 2485572"/>
                <a:gd name="connsiteY222" fmla="*/ 1423573 h 2538970"/>
                <a:gd name="connsiteX223" fmla="*/ 5681 w 2485572"/>
                <a:gd name="connsiteY223" fmla="*/ 1432094 h 2538970"/>
                <a:gd name="connsiteX224" fmla="*/ 2840 w 2485572"/>
                <a:gd name="connsiteY224" fmla="*/ 1403975 h 2538970"/>
                <a:gd name="connsiteX225" fmla="*/ 0 w 2485572"/>
                <a:gd name="connsiteY225" fmla="*/ 1395738 h 2538970"/>
                <a:gd name="connsiteX226" fmla="*/ 5681 w 2485572"/>
                <a:gd name="connsiteY226" fmla="*/ 1373299 h 2538970"/>
                <a:gd name="connsiteX227" fmla="*/ 5681 w 2485572"/>
                <a:gd name="connsiteY227" fmla="*/ 1361938 h 2538970"/>
                <a:gd name="connsiteX228" fmla="*/ 11361 w 2485572"/>
                <a:gd name="connsiteY228" fmla="*/ 1345180 h 2538970"/>
                <a:gd name="connsiteX229" fmla="*/ 42037 w 2485572"/>
                <a:gd name="connsiteY229" fmla="*/ 1305983 h 2538970"/>
                <a:gd name="connsiteX230" fmla="*/ 47718 w 2485572"/>
                <a:gd name="connsiteY230" fmla="*/ 1294622 h 2538970"/>
                <a:gd name="connsiteX231" fmla="*/ 39197 w 2485572"/>
                <a:gd name="connsiteY231" fmla="*/ 1275024 h 2538970"/>
                <a:gd name="connsiteX232" fmla="*/ 33516 w 2485572"/>
                <a:gd name="connsiteY232" fmla="*/ 1269627 h 2538970"/>
                <a:gd name="connsiteX233" fmla="*/ 33516 w 2485572"/>
                <a:gd name="connsiteY233" fmla="*/ 1244348 h 2538970"/>
                <a:gd name="connsiteX234" fmla="*/ 64475 w 2485572"/>
                <a:gd name="connsiteY234" fmla="*/ 1213389 h 2538970"/>
                <a:gd name="connsiteX235" fmla="*/ 81233 w 2485572"/>
                <a:gd name="connsiteY235" fmla="*/ 1199471 h 2538970"/>
                <a:gd name="connsiteX236" fmla="*/ 86914 w 2485572"/>
                <a:gd name="connsiteY236" fmla="*/ 1190950 h 2538970"/>
                <a:gd name="connsiteX237" fmla="*/ 97991 w 2485572"/>
                <a:gd name="connsiteY237" fmla="*/ 1160275 h 2538970"/>
                <a:gd name="connsiteX238" fmla="*/ 95435 w 2485572"/>
                <a:gd name="connsiteY238" fmla="*/ 1151753 h 2538970"/>
                <a:gd name="connsiteX239" fmla="*/ 95435 w 2485572"/>
                <a:gd name="connsiteY239" fmla="*/ 1121078 h 2538970"/>
                <a:gd name="connsiteX240" fmla="*/ 100832 w 2485572"/>
                <a:gd name="connsiteY240" fmla="*/ 1112557 h 2538970"/>
                <a:gd name="connsiteX241" fmla="*/ 103672 w 2485572"/>
                <a:gd name="connsiteY241" fmla="*/ 1106876 h 2538970"/>
                <a:gd name="connsiteX242" fmla="*/ 154230 w 2485572"/>
                <a:gd name="connsiteY242" fmla="*/ 1070520 h 2538970"/>
                <a:gd name="connsiteX243" fmla="*/ 176668 w 2485572"/>
                <a:gd name="connsiteY243" fmla="*/ 1045241 h 2538970"/>
                <a:gd name="connsiteX244" fmla="*/ 176668 w 2485572"/>
                <a:gd name="connsiteY244" fmla="*/ 1037004 h 2538970"/>
                <a:gd name="connsiteX245" fmla="*/ 173828 w 2485572"/>
                <a:gd name="connsiteY245" fmla="*/ 1028483 h 2538970"/>
                <a:gd name="connsiteX246" fmla="*/ 157070 w 2485572"/>
                <a:gd name="connsiteY246" fmla="*/ 1008885 h 2538970"/>
                <a:gd name="connsiteX247" fmla="*/ 154230 w 2485572"/>
                <a:gd name="connsiteY247" fmla="*/ 1000648 h 2538970"/>
                <a:gd name="connsiteX248" fmla="*/ 157070 w 2485572"/>
                <a:gd name="connsiteY248" fmla="*/ 964008 h 2538970"/>
                <a:gd name="connsiteX249" fmla="*/ 154230 w 2485572"/>
                <a:gd name="connsiteY249" fmla="*/ 955771 h 2538970"/>
                <a:gd name="connsiteX250" fmla="*/ 126111 w 2485572"/>
                <a:gd name="connsiteY250" fmla="*/ 930492 h 2538970"/>
                <a:gd name="connsiteX251" fmla="*/ 112193 w 2485572"/>
                <a:gd name="connsiteY251" fmla="*/ 927652 h 2538970"/>
                <a:gd name="connsiteX252" fmla="*/ 109353 w 2485572"/>
                <a:gd name="connsiteY252" fmla="*/ 921971 h 2538970"/>
                <a:gd name="connsiteX253" fmla="*/ 109353 w 2485572"/>
                <a:gd name="connsiteY253" fmla="*/ 908053 h 2538970"/>
                <a:gd name="connsiteX254" fmla="*/ 117590 w 2485572"/>
                <a:gd name="connsiteY254" fmla="*/ 891295 h 2538970"/>
                <a:gd name="connsiteX255" fmla="*/ 123270 w 2485572"/>
                <a:gd name="connsiteY255" fmla="*/ 885615 h 2538970"/>
                <a:gd name="connsiteX256" fmla="*/ 148549 w 2485572"/>
                <a:gd name="connsiteY256" fmla="*/ 866016 h 2538970"/>
                <a:gd name="connsiteX257" fmla="*/ 128951 w 2485572"/>
                <a:gd name="connsiteY257" fmla="*/ 840738 h 2538970"/>
                <a:gd name="connsiteX258" fmla="*/ 126111 w 2485572"/>
                <a:gd name="connsiteY258" fmla="*/ 821139 h 2538970"/>
                <a:gd name="connsiteX259" fmla="*/ 140028 w 2485572"/>
                <a:gd name="connsiteY259" fmla="*/ 812618 h 2538970"/>
                <a:gd name="connsiteX260" fmla="*/ 142869 w 2485572"/>
                <a:gd name="connsiteY260" fmla="*/ 790464 h 2538970"/>
                <a:gd name="connsiteX261" fmla="*/ 154230 w 2485572"/>
                <a:gd name="connsiteY261" fmla="*/ 773422 h 2538970"/>
                <a:gd name="connsiteX262" fmla="*/ 157070 w 2485572"/>
                <a:gd name="connsiteY262" fmla="*/ 762344 h 2538970"/>
                <a:gd name="connsiteX263" fmla="*/ 157070 w 2485572"/>
                <a:gd name="connsiteY263" fmla="*/ 753824 h 2538970"/>
                <a:gd name="connsiteX264" fmla="*/ 145709 w 2485572"/>
                <a:gd name="connsiteY264" fmla="*/ 731385 h 2538970"/>
                <a:gd name="connsiteX265" fmla="*/ 145709 w 2485572"/>
                <a:gd name="connsiteY265" fmla="*/ 723148 h 2538970"/>
                <a:gd name="connsiteX266" fmla="*/ 159627 w 2485572"/>
                <a:gd name="connsiteY266" fmla="*/ 714627 h 2538970"/>
                <a:gd name="connsiteX267" fmla="*/ 204504 w 2485572"/>
                <a:gd name="connsiteY267" fmla="*/ 708946 h 2538970"/>
                <a:gd name="connsiteX268" fmla="*/ 232623 w 2485572"/>
                <a:gd name="connsiteY268" fmla="*/ 678271 h 2538970"/>
                <a:gd name="connsiteX269" fmla="*/ 232623 w 2485572"/>
                <a:gd name="connsiteY269" fmla="*/ 666909 h 2538970"/>
                <a:gd name="connsiteX270" fmla="*/ 215865 w 2485572"/>
                <a:gd name="connsiteY270" fmla="*/ 644755 h 2538970"/>
                <a:gd name="connsiteX271" fmla="*/ 218705 w 2485572"/>
                <a:gd name="connsiteY271" fmla="*/ 613795 h 2538970"/>
                <a:gd name="connsiteX272" fmla="*/ 241144 w 2485572"/>
                <a:gd name="connsiteY272" fmla="*/ 582836 h 2538970"/>
                <a:gd name="connsiteX273" fmla="*/ 252221 w 2485572"/>
                <a:gd name="connsiteY273" fmla="*/ 571758 h 2538970"/>
                <a:gd name="connsiteX274" fmla="*/ 285737 w 2485572"/>
                <a:gd name="connsiteY274" fmla="*/ 524041 h 2538970"/>
                <a:gd name="connsiteX275" fmla="*/ 291418 w 2485572"/>
                <a:gd name="connsiteY275" fmla="*/ 518644 h 2538970"/>
                <a:gd name="connsiteX276" fmla="*/ 322377 w 2485572"/>
                <a:gd name="connsiteY276" fmla="*/ 518644 h 2538970"/>
                <a:gd name="connsiteX277" fmla="*/ 333455 w 2485572"/>
                <a:gd name="connsiteY277" fmla="*/ 510123 h 2538970"/>
                <a:gd name="connsiteX278" fmla="*/ 341976 w 2485572"/>
                <a:gd name="connsiteY278" fmla="*/ 482004 h 2538970"/>
                <a:gd name="connsiteX279" fmla="*/ 347372 w 2485572"/>
                <a:gd name="connsiteY279" fmla="*/ 476607 h 2538970"/>
                <a:gd name="connsiteX280" fmla="*/ 386853 w 2485572"/>
                <a:gd name="connsiteY280" fmla="*/ 459565 h 2538970"/>
                <a:gd name="connsiteX281" fmla="*/ 389409 w 2485572"/>
                <a:gd name="connsiteY281" fmla="*/ 454169 h 2538970"/>
                <a:gd name="connsiteX282" fmla="*/ 400770 w 2485572"/>
                <a:gd name="connsiteY282" fmla="*/ 434570 h 2538970"/>
                <a:gd name="connsiteX283" fmla="*/ 414688 w 2485572"/>
                <a:gd name="connsiteY283" fmla="*/ 392534 h 2538970"/>
                <a:gd name="connsiteX284" fmla="*/ 428890 w 2485572"/>
                <a:gd name="connsiteY284" fmla="*/ 341976 h 2538970"/>
                <a:gd name="connsiteX285" fmla="*/ 434286 w 2485572"/>
                <a:gd name="connsiteY285" fmla="*/ 255062 h 2538970"/>
                <a:gd name="connsiteX286" fmla="*/ 437127 w 2485572"/>
                <a:gd name="connsiteY286" fmla="*/ 252221 h 2538970"/>
                <a:gd name="connsiteX287" fmla="*/ 448488 w 2485572"/>
                <a:gd name="connsiteY287" fmla="*/ 235463 h 2538970"/>
                <a:gd name="connsiteX288" fmla="*/ 468086 w 2485572"/>
                <a:gd name="connsiteY288" fmla="*/ 221546 h 2538970"/>
                <a:gd name="connsiteX289" fmla="*/ 501602 w 2485572"/>
                <a:gd name="connsiteY289" fmla="*/ 215865 h 2538970"/>
                <a:gd name="connsiteX290" fmla="*/ 512964 w 2485572"/>
                <a:gd name="connsiteY290" fmla="*/ 213025 h 2538970"/>
                <a:gd name="connsiteX291" fmla="*/ 555000 w 2485572"/>
                <a:gd name="connsiteY291" fmla="*/ 187746 h 2538970"/>
                <a:gd name="connsiteX292" fmla="*/ 557557 w 2485572"/>
                <a:gd name="connsiteY292" fmla="*/ 182349 h 2538970"/>
                <a:gd name="connsiteX293" fmla="*/ 602434 w 2485572"/>
                <a:gd name="connsiteY293" fmla="*/ 131791 h 2538970"/>
                <a:gd name="connsiteX294" fmla="*/ 605274 w 2485572"/>
                <a:gd name="connsiteY294" fmla="*/ 123270 h 2538970"/>
                <a:gd name="connsiteX295" fmla="*/ 594197 w 2485572"/>
                <a:gd name="connsiteY295" fmla="*/ 70156 h 2538970"/>
                <a:gd name="connsiteX296" fmla="*/ 650151 w 2485572"/>
                <a:gd name="connsiteY296" fmla="*/ 92595 h 2538970"/>
                <a:gd name="connsiteX297" fmla="*/ 664069 w 2485572"/>
                <a:gd name="connsiteY297" fmla="*/ 92595 h 2538970"/>
                <a:gd name="connsiteX298" fmla="*/ 689348 w 2485572"/>
                <a:gd name="connsiteY298" fmla="*/ 98275 h 2538970"/>
                <a:gd name="connsiteX299" fmla="*/ 723148 w 2485572"/>
                <a:gd name="connsiteY299" fmla="*/ 89754 h 2538970"/>
                <a:gd name="connsiteX300" fmla="*/ 725704 w 2485572"/>
                <a:gd name="connsiteY300" fmla="*/ 92595 h 2538970"/>
                <a:gd name="connsiteX301" fmla="*/ 731385 w 2485572"/>
                <a:gd name="connsiteY301" fmla="*/ 92595 h 2538970"/>
                <a:gd name="connsiteX302" fmla="*/ 737065 w 2485572"/>
                <a:gd name="connsiteY302" fmla="*/ 95435 h 2538970"/>
                <a:gd name="connsiteX303" fmla="*/ 742746 w 2485572"/>
                <a:gd name="connsiteY303" fmla="*/ 95435 h 2538970"/>
                <a:gd name="connsiteX304" fmla="*/ 779102 w 2485572"/>
                <a:gd name="connsiteY304" fmla="*/ 75837 h 2538970"/>
                <a:gd name="connsiteX305" fmla="*/ 818299 w 2485572"/>
                <a:gd name="connsiteY305" fmla="*/ 39197 h 2538970"/>
                <a:gd name="connsiteX306" fmla="*/ 823980 w 2485572"/>
                <a:gd name="connsiteY306" fmla="*/ 33800 h 2538970"/>
                <a:gd name="connsiteX307" fmla="*/ 851815 w 2485572"/>
                <a:gd name="connsiteY307" fmla="*/ 19598 h 2538970"/>
                <a:gd name="connsiteX308" fmla="*/ 854655 w 2485572"/>
                <a:gd name="connsiteY308" fmla="*/ 14202 h 2538970"/>
                <a:gd name="connsiteX309" fmla="*/ 888455 w 2485572"/>
                <a:gd name="connsiteY309" fmla="*/ 8521 h 2538970"/>
                <a:gd name="connsiteX310" fmla="*/ 893852 w 2485572"/>
                <a:gd name="connsiteY310" fmla="*/ 11361 h 2538970"/>
                <a:gd name="connsiteX311" fmla="*/ 933332 w 2485572"/>
                <a:gd name="connsiteY311" fmla="*/ 36640 h 2538970"/>
                <a:gd name="connsiteX312" fmla="*/ 938729 w 2485572"/>
                <a:gd name="connsiteY312" fmla="*/ 42037 h 2538970"/>
                <a:gd name="connsiteX313" fmla="*/ 969689 w 2485572"/>
                <a:gd name="connsiteY313" fmla="*/ 61635 h 2538970"/>
                <a:gd name="connsiteX314" fmla="*/ 972529 w 2485572"/>
                <a:gd name="connsiteY314" fmla="*/ 64475 h 2538970"/>
                <a:gd name="connsiteX315" fmla="*/ 977925 w 2485572"/>
                <a:gd name="connsiteY315" fmla="*/ 67316 h 2538970"/>
                <a:gd name="connsiteX316" fmla="*/ 1011725 w 2485572"/>
                <a:gd name="connsiteY316" fmla="*/ 67316 h 2538970"/>
                <a:gd name="connsiteX317" fmla="*/ 1031324 w 2485572"/>
                <a:gd name="connsiteY317" fmla="*/ 64475 h 2538970"/>
                <a:gd name="connsiteX318" fmla="*/ 1042401 w 2485572"/>
                <a:gd name="connsiteY318" fmla="*/ 64475 h 2538970"/>
                <a:gd name="connsiteX319" fmla="*/ 1104036 w 2485572"/>
                <a:gd name="connsiteY319" fmla="*/ 70156 h 2538970"/>
                <a:gd name="connsiteX320" fmla="*/ 1109717 w 2485572"/>
                <a:gd name="connsiteY320" fmla="*/ 75837 h 2538970"/>
                <a:gd name="connsiteX321" fmla="*/ 1118238 w 2485572"/>
                <a:gd name="connsiteY321" fmla="*/ 81233 h 2538970"/>
                <a:gd name="connsiteX322" fmla="*/ 1121078 w 2485572"/>
                <a:gd name="connsiteY322" fmla="*/ 84074 h 2538970"/>
                <a:gd name="connsiteX323" fmla="*/ 1143517 w 2485572"/>
                <a:gd name="connsiteY323" fmla="*/ 95435 h 2538970"/>
                <a:gd name="connsiteX324" fmla="*/ 1151754 w 2485572"/>
                <a:gd name="connsiteY324" fmla="*/ 100832 h 2538970"/>
                <a:gd name="connsiteX325" fmla="*/ 1171352 w 2485572"/>
                <a:gd name="connsiteY325" fmla="*/ 100832 h 2538970"/>
                <a:gd name="connsiteX326" fmla="*/ 1174192 w 2485572"/>
                <a:gd name="connsiteY326" fmla="*/ 98275 h 2538970"/>
                <a:gd name="connsiteX327" fmla="*/ 1188110 w 2485572"/>
                <a:gd name="connsiteY327" fmla="*/ 89754 h 2538970"/>
                <a:gd name="connsiteX328" fmla="*/ 1193791 w 2485572"/>
                <a:gd name="connsiteY328" fmla="*/ 84074 h 2538970"/>
                <a:gd name="connsiteX329" fmla="*/ 1238668 w 2485572"/>
                <a:gd name="connsiteY329" fmla="*/ 75837 h 2538970"/>
                <a:gd name="connsiteX330" fmla="*/ 1244348 w 2485572"/>
                <a:gd name="connsiteY330" fmla="*/ 78677 h 2538970"/>
                <a:gd name="connsiteX331" fmla="*/ 1272184 w 2485572"/>
                <a:gd name="connsiteY331" fmla="*/ 75837 h 2538970"/>
                <a:gd name="connsiteX332" fmla="*/ 1280705 w 2485572"/>
                <a:gd name="connsiteY332" fmla="*/ 72996 h 2538970"/>
                <a:gd name="connsiteX333" fmla="*/ 1286385 w 2485572"/>
                <a:gd name="connsiteY333" fmla="*/ 72996 h 2538970"/>
                <a:gd name="connsiteX334" fmla="*/ 1348020 w 2485572"/>
                <a:gd name="connsiteY334" fmla="*/ 50558 h 2538970"/>
                <a:gd name="connsiteX335" fmla="*/ 1350861 w 2485572"/>
                <a:gd name="connsiteY335" fmla="*/ 50558 h 2538970"/>
                <a:gd name="connsiteX336" fmla="*/ 1392898 w 2485572"/>
                <a:gd name="connsiteY336" fmla="*/ 39197 h 2538970"/>
                <a:gd name="connsiteX337" fmla="*/ 1406815 w 2485572"/>
                <a:gd name="connsiteY337" fmla="*/ 39197 h 2538970"/>
                <a:gd name="connsiteX338" fmla="*/ 1459929 w 2485572"/>
                <a:gd name="connsiteY338" fmla="*/ 36640 h 2538970"/>
                <a:gd name="connsiteX339" fmla="*/ 1468450 w 2485572"/>
                <a:gd name="connsiteY339" fmla="*/ 36640 h 2538970"/>
                <a:gd name="connsiteX340" fmla="*/ 1474131 w 2485572"/>
                <a:gd name="connsiteY340" fmla="*/ 33800 h 2538970"/>
                <a:gd name="connsiteX341" fmla="*/ 1479528 w 2485572"/>
                <a:gd name="connsiteY341" fmla="*/ 30960 h 2538970"/>
                <a:gd name="connsiteX342" fmla="*/ 1485208 w 2485572"/>
                <a:gd name="connsiteY342" fmla="*/ 30960 h 2538970"/>
                <a:gd name="connsiteX343" fmla="*/ 1544003 w 2485572"/>
                <a:gd name="connsiteY343" fmla="*/ 16758 h 2538970"/>
                <a:gd name="connsiteX344" fmla="*/ 1549684 w 2485572"/>
                <a:gd name="connsiteY344" fmla="*/ 14202 h 2538970"/>
                <a:gd name="connsiteX345" fmla="*/ 1555364 w 2485572"/>
                <a:gd name="connsiteY345" fmla="*/ 14202 h 2538970"/>
                <a:gd name="connsiteX346" fmla="*/ 1563601 w 2485572"/>
                <a:gd name="connsiteY346" fmla="*/ 11361 h 2538970"/>
                <a:gd name="connsiteX347" fmla="*/ 1614159 w 2485572"/>
                <a:gd name="connsiteY347" fmla="*/ 22439 h 2538970"/>
                <a:gd name="connsiteX348" fmla="*/ 1619840 w 2485572"/>
                <a:gd name="connsiteY348" fmla="*/ 19598 h 2538970"/>
                <a:gd name="connsiteX349" fmla="*/ 1630917 w 2485572"/>
                <a:gd name="connsiteY349" fmla="*/ 16758 h 2538970"/>
                <a:gd name="connsiteX350" fmla="*/ 1645119 w 2485572"/>
                <a:gd name="connsiteY350" fmla="*/ 8521 h 2538970"/>
                <a:gd name="connsiteX351" fmla="*/ 1653356 w 2485572"/>
                <a:gd name="connsiteY351" fmla="*/ 5681 h 2538970"/>
                <a:gd name="connsiteX352" fmla="*/ 1689712 w 2485572"/>
                <a:gd name="connsiteY352" fmla="*/ 0 h 2538970"/>
                <a:gd name="connsiteX353" fmla="*/ 1698233 w 2485572"/>
                <a:gd name="connsiteY353" fmla="*/ 11361 h 2538970"/>
                <a:gd name="connsiteX354" fmla="*/ 1703914 w 2485572"/>
                <a:gd name="connsiteY354" fmla="*/ 14202 h 2538970"/>
                <a:gd name="connsiteX355" fmla="*/ 1709310 w 2485572"/>
                <a:gd name="connsiteY355" fmla="*/ 16758 h 2538970"/>
                <a:gd name="connsiteX356" fmla="*/ 1717831 w 2485572"/>
                <a:gd name="connsiteY356" fmla="*/ 16758 h 2538970"/>
                <a:gd name="connsiteX357" fmla="*/ 1757028 w 2485572"/>
                <a:gd name="connsiteY357" fmla="*/ 22439 h 2538970"/>
                <a:gd name="connsiteX358" fmla="*/ 1762708 w 2485572"/>
                <a:gd name="connsiteY358" fmla="*/ 25279 h 2538970"/>
                <a:gd name="connsiteX359" fmla="*/ 1768389 w 2485572"/>
                <a:gd name="connsiteY359" fmla="*/ 25279 h 2538970"/>
                <a:gd name="connsiteX360" fmla="*/ 1787987 w 2485572"/>
                <a:gd name="connsiteY360" fmla="*/ 33800 h 2538970"/>
                <a:gd name="connsiteX361" fmla="*/ 1793384 w 2485572"/>
                <a:gd name="connsiteY361" fmla="*/ 33800 h 2538970"/>
                <a:gd name="connsiteX362" fmla="*/ 1801905 w 2485572"/>
                <a:gd name="connsiteY362" fmla="*/ 36640 h 2538970"/>
                <a:gd name="connsiteX363" fmla="*/ 1835421 w 2485572"/>
                <a:gd name="connsiteY363" fmla="*/ 42037 h 2538970"/>
                <a:gd name="connsiteX364" fmla="*/ 1891659 w 2485572"/>
                <a:gd name="connsiteY364" fmla="*/ 61635 h 2538970"/>
                <a:gd name="connsiteX365" fmla="*/ 1897340 w 2485572"/>
                <a:gd name="connsiteY365" fmla="*/ 64475 h 2538970"/>
                <a:gd name="connsiteX366" fmla="*/ 1899896 w 2485572"/>
                <a:gd name="connsiteY366" fmla="*/ 67316 h 2538970"/>
                <a:gd name="connsiteX367" fmla="*/ 1944774 w 2485572"/>
                <a:gd name="connsiteY367" fmla="*/ 123270 h 2538970"/>
                <a:gd name="connsiteX368" fmla="*/ 1947614 w 2485572"/>
                <a:gd name="connsiteY368" fmla="*/ 128951 h 2538970"/>
                <a:gd name="connsiteX369" fmla="*/ 1950454 w 2485572"/>
                <a:gd name="connsiteY369" fmla="*/ 131791 h 2538970"/>
                <a:gd name="connsiteX370" fmla="*/ 1956135 w 2485572"/>
                <a:gd name="connsiteY370" fmla="*/ 140312 h 2538970"/>
                <a:gd name="connsiteX371" fmla="*/ 1958975 w 2485572"/>
                <a:gd name="connsiteY371" fmla="*/ 145709 h 2538970"/>
                <a:gd name="connsiteX372" fmla="*/ 1961532 w 2485572"/>
                <a:gd name="connsiteY372" fmla="*/ 154230 h 2538970"/>
                <a:gd name="connsiteX373" fmla="*/ 1998172 w 2485572"/>
                <a:gd name="connsiteY373" fmla="*/ 204788 h 2538970"/>
                <a:gd name="connsiteX374" fmla="*/ 2003569 w 2485572"/>
                <a:gd name="connsiteY374" fmla="*/ 207344 h 2538970"/>
                <a:gd name="connsiteX375" fmla="*/ 2009249 w 2485572"/>
                <a:gd name="connsiteY375" fmla="*/ 210184 h 2538970"/>
                <a:gd name="connsiteX376" fmla="*/ 2017770 w 2485572"/>
                <a:gd name="connsiteY376" fmla="*/ 210184 h 2538970"/>
                <a:gd name="connsiteX377" fmla="*/ 2026007 w 2485572"/>
                <a:gd name="connsiteY377" fmla="*/ 213025 h 2538970"/>
                <a:gd name="connsiteX378" fmla="*/ 2037368 w 2485572"/>
                <a:gd name="connsiteY378" fmla="*/ 215865 h 2538970"/>
                <a:gd name="connsiteX379" fmla="*/ 2099003 w 2485572"/>
                <a:gd name="connsiteY379" fmla="*/ 221546 h 2538970"/>
                <a:gd name="connsiteX380" fmla="*/ 2104684 w 2485572"/>
                <a:gd name="connsiteY380" fmla="*/ 224386 h 2538970"/>
                <a:gd name="connsiteX381" fmla="*/ 2112921 w 2485572"/>
                <a:gd name="connsiteY381" fmla="*/ 224386 h 2538970"/>
                <a:gd name="connsiteX382" fmla="*/ 2124283 w 2485572"/>
                <a:gd name="connsiteY382" fmla="*/ 229783 h 2538970"/>
                <a:gd name="connsiteX383" fmla="*/ 2177397 w 2485572"/>
                <a:gd name="connsiteY383" fmla="*/ 229783 h 2538970"/>
                <a:gd name="connsiteX384" fmla="*/ 2185918 w 2485572"/>
                <a:gd name="connsiteY384" fmla="*/ 232623 h 2538970"/>
                <a:gd name="connsiteX385" fmla="*/ 2213753 w 2485572"/>
                <a:gd name="connsiteY385" fmla="*/ 226942 h 2538970"/>
                <a:gd name="connsiteX386" fmla="*/ 2219434 w 2485572"/>
                <a:gd name="connsiteY386" fmla="*/ 224386 h 2538970"/>
                <a:gd name="connsiteX387" fmla="*/ 2241872 w 2485572"/>
                <a:gd name="connsiteY387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885979 w 2485572"/>
                <a:gd name="connsiteY87" fmla="*/ 2261470 h 2538970"/>
                <a:gd name="connsiteX88" fmla="*/ 1872061 w 2485572"/>
                <a:gd name="connsiteY88" fmla="*/ 2222273 h 2538970"/>
                <a:gd name="connsiteX89" fmla="*/ 1869221 w 2485572"/>
                <a:gd name="connsiteY89" fmla="*/ 2194438 h 2538970"/>
                <a:gd name="connsiteX90" fmla="*/ 1869221 w 2485572"/>
                <a:gd name="connsiteY90" fmla="*/ 2185917 h 2538970"/>
                <a:gd name="connsiteX91" fmla="*/ 1863540 w 2485572"/>
                <a:gd name="connsiteY91" fmla="*/ 2163479 h 2538970"/>
                <a:gd name="connsiteX92" fmla="*/ 1860700 w 2485572"/>
                <a:gd name="connsiteY92" fmla="*/ 2154958 h 2538970"/>
                <a:gd name="connsiteX93" fmla="*/ 1855303 w 2485572"/>
                <a:gd name="connsiteY93" fmla="*/ 2152402 h 2538970"/>
                <a:gd name="connsiteX94" fmla="*/ 1813266 w 2485572"/>
                <a:gd name="connsiteY94" fmla="*/ 2166319 h 2538970"/>
                <a:gd name="connsiteX95" fmla="*/ 1810426 w 2485572"/>
                <a:gd name="connsiteY95" fmla="*/ 2177397 h 2538970"/>
                <a:gd name="connsiteX96" fmla="*/ 1818663 w 2485572"/>
                <a:gd name="connsiteY96" fmla="*/ 2194438 h 2538970"/>
                <a:gd name="connsiteX97" fmla="*/ 1818663 w 2485572"/>
                <a:gd name="connsiteY97" fmla="*/ 2211196 h 2538970"/>
                <a:gd name="connsiteX98" fmla="*/ 1813266 w 2485572"/>
                <a:gd name="connsiteY98" fmla="*/ 2214037 h 2538970"/>
                <a:gd name="connsiteX99" fmla="*/ 1776626 w 2485572"/>
                <a:gd name="connsiteY99" fmla="*/ 2208356 h 2538970"/>
                <a:gd name="connsiteX100" fmla="*/ 1771230 w 2485572"/>
                <a:gd name="connsiteY100" fmla="*/ 2205516 h 2538970"/>
                <a:gd name="connsiteX101" fmla="*/ 1762708 w 2485572"/>
                <a:gd name="connsiteY101" fmla="*/ 2202676 h 2538970"/>
                <a:gd name="connsiteX102" fmla="*/ 1748791 w 2485572"/>
                <a:gd name="connsiteY102" fmla="*/ 2202676 h 2538970"/>
                <a:gd name="connsiteX103" fmla="*/ 1740270 w 2485572"/>
                <a:gd name="connsiteY103" fmla="*/ 2194438 h 2538970"/>
                <a:gd name="connsiteX104" fmla="*/ 1731749 w 2485572"/>
                <a:gd name="connsiteY104" fmla="*/ 2188758 h 2538970"/>
                <a:gd name="connsiteX105" fmla="*/ 1723512 w 2485572"/>
                <a:gd name="connsiteY105" fmla="*/ 2174556 h 2538970"/>
                <a:gd name="connsiteX106" fmla="*/ 1703914 w 2485572"/>
                <a:gd name="connsiteY106" fmla="*/ 2169159 h 2538970"/>
                <a:gd name="connsiteX107" fmla="*/ 1698233 w 2485572"/>
                <a:gd name="connsiteY107" fmla="*/ 2166319 h 2538970"/>
                <a:gd name="connsiteX108" fmla="*/ 1692552 w 2485572"/>
                <a:gd name="connsiteY108" fmla="*/ 2163479 h 2538970"/>
                <a:gd name="connsiteX109" fmla="*/ 1656196 w 2485572"/>
                <a:gd name="connsiteY109" fmla="*/ 2160638 h 2538970"/>
                <a:gd name="connsiteX110" fmla="*/ 1647675 w 2485572"/>
                <a:gd name="connsiteY110" fmla="*/ 2163479 h 2538970"/>
                <a:gd name="connsiteX111" fmla="*/ 1605638 w 2485572"/>
                <a:gd name="connsiteY111" fmla="*/ 2169159 h 2538970"/>
                <a:gd name="connsiteX112" fmla="*/ 1600242 w 2485572"/>
                <a:gd name="connsiteY112" fmla="*/ 2169159 h 2538970"/>
                <a:gd name="connsiteX113" fmla="*/ 1566442 w 2485572"/>
                <a:gd name="connsiteY113" fmla="*/ 2146721 h 2538970"/>
                <a:gd name="connsiteX114" fmla="*/ 1563601 w 2485572"/>
                <a:gd name="connsiteY114" fmla="*/ 2143881 h 2538970"/>
                <a:gd name="connsiteX115" fmla="*/ 1561045 w 2485572"/>
                <a:gd name="connsiteY115" fmla="*/ 2141040 h 2538970"/>
                <a:gd name="connsiteX116" fmla="*/ 1541447 w 2485572"/>
                <a:gd name="connsiteY116" fmla="*/ 2112921 h 2538970"/>
                <a:gd name="connsiteX117" fmla="*/ 1535766 w 2485572"/>
                <a:gd name="connsiteY117" fmla="*/ 2107524 h 2538970"/>
                <a:gd name="connsiteX118" fmla="*/ 1501966 w 2485572"/>
                <a:gd name="connsiteY118" fmla="*/ 2090482 h 2538970"/>
                <a:gd name="connsiteX119" fmla="*/ 1496570 w 2485572"/>
                <a:gd name="connsiteY119" fmla="*/ 2087926 h 2538970"/>
                <a:gd name="connsiteX120" fmla="*/ 1493729 w 2485572"/>
                <a:gd name="connsiteY120" fmla="*/ 2085086 h 2538970"/>
                <a:gd name="connsiteX121" fmla="*/ 1488049 w 2485572"/>
                <a:gd name="connsiteY121" fmla="*/ 2082245 h 2538970"/>
                <a:gd name="connsiteX122" fmla="*/ 1426413 w 2485572"/>
                <a:gd name="connsiteY122" fmla="*/ 2059807 h 2538970"/>
                <a:gd name="connsiteX123" fmla="*/ 1364778 w 2485572"/>
                <a:gd name="connsiteY123" fmla="*/ 2056966 h 2538970"/>
                <a:gd name="connsiteX124" fmla="*/ 1336659 w 2485572"/>
                <a:gd name="connsiteY124" fmla="*/ 2048445 h 2538970"/>
                <a:gd name="connsiteX125" fmla="*/ 1311380 w 2485572"/>
                <a:gd name="connsiteY125" fmla="*/ 2034528 h 2538970"/>
                <a:gd name="connsiteX126" fmla="*/ 1305983 w 2485572"/>
                <a:gd name="connsiteY126" fmla="*/ 2031688 h 2538970"/>
                <a:gd name="connsiteX127" fmla="*/ 1303143 w 2485572"/>
                <a:gd name="connsiteY127" fmla="*/ 2026291 h 2538970"/>
                <a:gd name="connsiteX128" fmla="*/ 1300303 w 2485572"/>
                <a:gd name="connsiteY128" fmla="*/ 2023451 h 2538970"/>
                <a:gd name="connsiteX129" fmla="*/ 1266787 w 2485572"/>
                <a:gd name="connsiteY129" fmla="*/ 2006409 h 2538970"/>
                <a:gd name="connsiteX130" fmla="*/ 1255426 w 2485572"/>
                <a:gd name="connsiteY130" fmla="*/ 2006409 h 2538970"/>
                <a:gd name="connsiteX131" fmla="*/ 1238668 w 2485572"/>
                <a:gd name="connsiteY131" fmla="*/ 2001012 h 2538970"/>
                <a:gd name="connsiteX132" fmla="*/ 1232987 w 2485572"/>
                <a:gd name="connsiteY132" fmla="*/ 2001012 h 2538970"/>
                <a:gd name="connsiteX133" fmla="*/ 1216229 w 2485572"/>
                <a:gd name="connsiteY133" fmla="*/ 1995331 h 2538970"/>
                <a:gd name="connsiteX134" fmla="*/ 1213389 w 2485572"/>
                <a:gd name="connsiteY134" fmla="*/ 1992491 h 2538970"/>
                <a:gd name="connsiteX135" fmla="*/ 1185554 w 2485572"/>
                <a:gd name="connsiteY135" fmla="*/ 1984254 h 2538970"/>
                <a:gd name="connsiteX136" fmla="*/ 1179873 w 2485572"/>
                <a:gd name="connsiteY136" fmla="*/ 1984254 h 2538970"/>
                <a:gd name="connsiteX137" fmla="*/ 1157434 w 2485572"/>
                <a:gd name="connsiteY137" fmla="*/ 1981414 h 2538970"/>
                <a:gd name="connsiteX138" fmla="*/ 1109717 w 2485572"/>
                <a:gd name="connsiteY138" fmla="*/ 1947614 h 2538970"/>
                <a:gd name="connsiteX139" fmla="*/ 1098639 w 2485572"/>
                <a:gd name="connsiteY139" fmla="*/ 1944774 h 2538970"/>
                <a:gd name="connsiteX140" fmla="*/ 1067680 w 2485572"/>
                <a:gd name="connsiteY140" fmla="*/ 1919779 h 2538970"/>
                <a:gd name="connsiteX141" fmla="*/ 1056603 w 2485572"/>
                <a:gd name="connsiteY141" fmla="*/ 1888819 h 2538970"/>
                <a:gd name="connsiteX142" fmla="*/ 1053762 w 2485572"/>
                <a:gd name="connsiteY142" fmla="*/ 1880298 h 2538970"/>
                <a:gd name="connsiteX143" fmla="*/ 1022803 w 2485572"/>
                <a:gd name="connsiteY143" fmla="*/ 1860700 h 2538970"/>
                <a:gd name="connsiteX144" fmla="*/ 1019962 w 2485572"/>
                <a:gd name="connsiteY144" fmla="*/ 1858143 h 2538970"/>
                <a:gd name="connsiteX145" fmla="*/ 1006045 w 2485572"/>
                <a:gd name="connsiteY145" fmla="*/ 1824343 h 2538970"/>
                <a:gd name="connsiteX146" fmla="*/ 1006045 w 2485572"/>
                <a:gd name="connsiteY146" fmla="*/ 1813266 h 2538970"/>
                <a:gd name="connsiteX147" fmla="*/ 1011725 w 2485572"/>
                <a:gd name="connsiteY147" fmla="*/ 1793668 h 2538970"/>
                <a:gd name="connsiteX148" fmla="*/ 1019962 w 2485572"/>
                <a:gd name="connsiteY148" fmla="*/ 1768389 h 2538970"/>
                <a:gd name="connsiteX149" fmla="*/ 1025643 w 2485572"/>
                <a:gd name="connsiteY149" fmla="*/ 1737429 h 2538970"/>
                <a:gd name="connsiteX150" fmla="*/ 1025643 w 2485572"/>
                <a:gd name="connsiteY150" fmla="*/ 1723512 h 2538970"/>
                <a:gd name="connsiteX151" fmla="*/ 1019962 w 2485572"/>
                <a:gd name="connsiteY151" fmla="*/ 1720671 h 2538970"/>
                <a:gd name="connsiteX152" fmla="*/ 1014566 w 2485572"/>
                <a:gd name="connsiteY152" fmla="*/ 1712435 h 2538970"/>
                <a:gd name="connsiteX153" fmla="*/ 1011725 w 2485572"/>
                <a:gd name="connsiteY153" fmla="*/ 1709594 h 2538970"/>
                <a:gd name="connsiteX154" fmla="*/ 983606 w 2485572"/>
                <a:gd name="connsiteY154" fmla="*/ 1692552 h 2538970"/>
                <a:gd name="connsiteX155" fmla="*/ 977925 w 2485572"/>
                <a:gd name="connsiteY155" fmla="*/ 1692552 h 2538970"/>
                <a:gd name="connsiteX156" fmla="*/ 950090 w 2485572"/>
                <a:gd name="connsiteY156" fmla="*/ 1653356 h 2538970"/>
                <a:gd name="connsiteX157" fmla="*/ 950090 w 2485572"/>
                <a:gd name="connsiteY157" fmla="*/ 1639438 h 2538970"/>
                <a:gd name="connsiteX158" fmla="*/ 952931 w 2485572"/>
                <a:gd name="connsiteY158" fmla="*/ 1636598 h 2538970"/>
                <a:gd name="connsiteX159" fmla="*/ 975369 w 2485572"/>
                <a:gd name="connsiteY159" fmla="*/ 1597401 h 2538970"/>
                <a:gd name="connsiteX160" fmla="*/ 980766 w 2485572"/>
                <a:gd name="connsiteY160" fmla="*/ 1591721 h 2538970"/>
                <a:gd name="connsiteX161" fmla="*/ 1017406 w 2485572"/>
                <a:gd name="connsiteY161" fmla="*/ 1561045 h 2538970"/>
                <a:gd name="connsiteX162" fmla="*/ 1022803 w 2485572"/>
                <a:gd name="connsiteY162" fmla="*/ 1558205 h 2538970"/>
                <a:gd name="connsiteX163" fmla="*/ 1025643 w 2485572"/>
                <a:gd name="connsiteY163" fmla="*/ 1555364 h 2538970"/>
                <a:gd name="connsiteX164" fmla="*/ 1031324 w 2485572"/>
                <a:gd name="connsiteY164" fmla="*/ 1549684 h 2538970"/>
                <a:gd name="connsiteX165" fmla="*/ 1293866 w 2485572"/>
                <a:gd name="connsiteY165" fmla="*/ 1680648 h 2538970"/>
                <a:gd name="connsiteX166" fmla="*/ 1455791 w 2485572"/>
                <a:gd name="connsiteY166" fmla="*/ 1685410 h 2538970"/>
                <a:gd name="connsiteX167" fmla="*/ 1289417 w 2485572"/>
                <a:gd name="connsiteY167" fmla="*/ 1536685 h 2538970"/>
                <a:gd name="connsiteX168" fmla="*/ 1061999 w 2485572"/>
                <a:gd name="connsiteY168" fmla="*/ 1465610 h 2538970"/>
                <a:gd name="connsiteX169" fmla="*/ 1061999 w 2485572"/>
                <a:gd name="connsiteY169" fmla="*/ 1429254 h 2538970"/>
                <a:gd name="connsiteX170" fmla="*/ 1048082 w 2485572"/>
                <a:gd name="connsiteY170" fmla="*/ 1403975 h 2538970"/>
                <a:gd name="connsiteX171" fmla="*/ 1022803 w 2485572"/>
                <a:gd name="connsiteY171" fmla="*/ 1387217 h 2538970"/>
                <a:gd name="connsiteX172" fmla="*/ 1011725 w 2485572"/>
                <a:gd name="connsiteY172" fmla="*/ 1381536 h 2538970"/>
                <a:gd name="connsiteX173" fmla="*/ 1000364 w 2485572"/>
                <a:gd name="connsiteY173" fmla="*/ 1381536 h 2538970"/>
                <a:gd name="connsiteX174" fmla="*/ 961167 w 2485572"/>
                <a:gd name="connsiteY174" fmla="*/ 1376140 h 2538970"/>
                <a:gd name="connsiteX175" fmla="*/ 924811 w 2485572"/>
                <a:gd name="connsiteY175" fmla="*/ 1367618 h 2538970"/>
                <a:gd name="connsiteX176" fmla="*/ 919131 w 2485572"/>
                <a:gd name="connsiteY176" fmla="*/ 1367618 h 2538970"/>
                <a:gd name="connsiteX177" fmla="*/ 913450 w 2485572"/>
                <a:gd name="connsiteY177" fmla="*/ 1364778 h 2538970"/>
                <a:gd name="connsiteX178" fmla="*/ 908053 w 2485572"/>
                <a:gd name="connsiteY178" fmla="*/ 1364778 h 2538970"/>
                <a:gd name="connsiteX179" fmla="*/ 877094 w 2485572"/>
                <a:gd name="connsiteY179" fmla="*/ 1381536 h 2538970"/>
                <a:gd name="connsiteX180" fmla="*/ 868857 w 2485572"/>
                <a:gd name="connsiteY180" fmla="*/ 1390057 h 2538970"/>
                <a:gd name="connsiteX181" fmla="*/ 835057 w 2485572"/>
                <a:gd name="connsiteY181" fmla="*/ 1434934 h 2538970"/>
                <a:gd name="connsiteX182" fmla="*/ 832217 w 2485572"/>
                <a:gd name="connsiteY182" fmla="*/ 1440331 h 2538970"/>
                <a:gd name="connsiteX183" fmla="*/ 832217 w 2485572"/>
                <a:gd name="connsiteY183" fmla="*/ 1446012 h 2538970"/>
                <a:gd name="connsiteX184" fmla="*/ 767741 w 2485572"/>
                <a:gd name="connsiteY184" fmla="*/ 1513327 h 2538970"/>
                <a:gd name="connsiteX185" fmla="*/ 711787 w 2485572"/>
                <a:gd name="connsiteY185" fmla="*/ 1535766 h 2538970"/>
                <a:gd name="connsiteX186" fmla="*/ 686508 w 2485572"/>
                <a:gd name="connsiteY186" fmla="*/ 1541447 h 2538970"/>
                <a:gd name="connsiteX187" fmla="*/ 661513 w 2485572"/>
                <a:gd name="connsiteY187" fmla="*/ 1549684 h 2538970"/>
                <a:gd name="connsiteX188" fmla="*/ 658672 w 2485572"/>
                <a:gd name="connsiteY188" fmla="*/ 1552524 h 2538970"/>
                <a:gd name="connsiteX189" fmla="*/ 652992 w 2485572"/>
                <a:gd name="connsiteY189" fmla="*/ 1555364 h 2538970"/>
                <a:gd name="connsiteX190" fmla="*/ 624873 w 2485572"/>
                <a:gd name="connsiteY190" fmla="*/ 1561045 h 2538970"/>
                <a:gd name="connsiteX191" fmla="*/ 619476 w 2485572"/>
                <a:gd name="connsiteY191" fmla="*/ 1558205 h 2538970"/>
                <a:gd name="connsiteX192" fmla="*/ 616636 w 2485572"/>
                <a:gd name="connsiteY192" fmla="*/ 1555364 h 2538970"/>
                <a:gd name="connsiteX193" fmla="*/ 597037 w 2485572"/>
                <a:gd name="connsiteY193" fmla="*/ 1532926 h 2538970"/>
                <a:gd name="connsiteX194" fmla="*/ 594197 w 2485572"/>
                <a:gd name="connsiteY194" fmla="*/ 1521848 h 2538970"/>
                <a:gd name="connsiteX195" fmla="*/ 591357 w 2485572"/>
                <a:gd name="connsiteY195" fmla="*/ 1519008 h 2538970"/>
                <a:gd name="connsiteX196" fmla="*/ 566078 w 2485572"/>
                <a:gd name="connsiteY196" fmla="*/ 1482368 h 2538970"/>
                <a:gd name="connsiteX197" fmla="*/ 560397 w 2485572"/>
                <a:gd name="connsiteY197" fmla="*/ 1471291 h 2538970"/>
                <a:gd name="connsiteX198" fmla="*/ 555000 w 2485572"/>
                <a:gd name="connsiteY198" fmla="*/ 1465610 h 2538970"/>
                <a:gd name="connsiteX199" fmla="*/ 498762 w 2485572"/>
                <a:gd name="connsiteY199" fmla="*/ 1432094 h 2538970"/>
                <a:gd name="connsiteX200" fmla="*/ 490525 w 2485572"/>
                <a:gd name="connsiteY200" fmla="*/ 1429254 h 2538970"/>
                <a:gd name="connsiteX201" fmla="*/ 487685 w 2485572"/>
                <a:gd name="connsiteY201" fmla="*/ 1429254 h 2538970"/>
                <a:gd name="connsiteX202" fmla="*/ 462406 w 2485572"/>
                <a:gd name="connsiteY202" fmla="*/ 1426413 h 2538970"/>
                <a:gd name="connsiteX203" fmla="*/ 400770 w 2485572"/>
                <a:gd name="connsiteY203" fmla="*/ 1426413 h 2538970"/>
                <a:gd name="connsiteX204" fmla="*/ 392250 w 2485572"/>
                <a:gd name="connsiteY204" fmla="*/ 1423573 h 2538970"/>
                <a:gd name="connsiteX205" fmla="*/ 384013 w 2485572"/>
                <a:gd name="connsiteY205" fmla="*/ 1420733 h 2538970"/>
                <a:gd name="connsiteX206" fmla="*/ 375492 w 2485572"/>
                <a:gd name="connsiteY206" fmla="*/ 1420733 h 2538970"/>
                <a:gd name="connsiteX207" fmla="*/ 319537 w 2485572"/>
                <a:gd name="connsiteY207" fmla="*/ 1409655 h 2538970"/>
                <a:gd name="connsiteX208" fmla="*/ 313856 w 2485572"/>
                <a:gd name="connsiteY208" fmla="*/ 1406815 h 2538970"/>
                <a:gd name="connsiteX209" fmla="*/ 308176 w 2485572"/>
                <a:gd name="connsiteY209" fmla="*/ 1406815 h 2538970"/>
                <a:gd name="connsiteX210" fmla="*/ 297098 w 2485572"/>
                <a:gd name="connsiteY210" fmla="*/ 1401134 h 2538970"/>
                <a:gd name="connsiteX211" fmla="*/ 221546 w 2485572"/>
                <a:gd name="connsiteY211" fmla="*/ 1392898 h 2538970"/>
                <a:gd name="connsiteX212" fmla="*/ 213025 w 2485572"/>
                <a:gd name="connsiteY212" fmla="*/ 1392898 h 2538970"/>
                <a:gd name="connsiteX213" fmla="*/ 204504 w 2485572"/>
                <a:gd name="connsiteY213" fmla="*/ 1395738 h 2538970"/>
                <a:gd name="connsiteX214" fmla="*/ 154230 w 2485572"/>
                <a:gd name="connsiteY214" fmla="*/ 1406815 h 2538970"/>
                <a:gd name="connsiteX215" fmla="*/ 148549 w 2485572"/>
                <a:gd name="connsiteY215" fmla="*/ 1403975 h 2538970"/>
                <a:gd name="connsiteX216" fmla="*/ 137472 w 2485572"/>
                <a:gd name="connsiteY216" fmla="*/ 1398294 h 2538970"/>
                <a:gd name="connsiteX217" fmla="*/ 131791 w 2485572"/>
                <a:gd name="connsiteY217" fmla="*/ 1398294 h 2538970"/>
                <a:gd name="connsiteX218" fmla="*/ 67316 w 2485572"/>
                <a:gd name="connsiteY218" fmla="*/ 1418177 h 2538970"/>
                <a:gd name="connsiteX219" fmla="*/ 58795 w 2485572"/>
                <a:gd name="connsiteY219" fmla="*/ 1420733 h 2538970"/>
                <a:gd name="connsiteX220" fmla="*/ 50558 w 2485572"/>
                <a:gd name="connsiteY220" fmla="*/ 1423573 h 2538970"/>
                <a:gd name="connsiteX221" fmla="*/ 42037 w 2485572"/>
                <a:gd name="connsiteY221" fmla="*/ 1423573 h 2538970"/>
                <a:gd name="connsiteX222" fmla="*/ 5681 w 2485572"/>
                <a:gd name="connsiteY222" fmla="*/ 1432094 h 2538970"/>
                <a:gd name="connsiteX223" fmla="*/ 2840 w 2485572"/>
                <a:gd name="connsiteY223" fmla="*/ 1403975 h 2538970"/>
                <a:gd name="connsiteX224" fmla="*/ 0 w 2485572"/>
                <a:gd name="connsiteY224" fmla="*/ 1395738 h 2538970"/>
                <a:gd name="connsiteX225" fmla="*/ 5681 w 2485572"/>
                <a:gd name="connsiteY225" fmla="*/ 1373299 h 2538970"/>
                <a:gd name="connsiteX226" fmla="*/ 5681 w 2485572"/>
                <a:gd name="connsiteY226" fmla="*/ 1361938 h 2538970"/>
                <a:gd name="connsiteX227" fmla="*/ 11361 w 2485572"/>
                <a:gd name="connsiteY227" fmla="*/ 1345180 h 2538970"/>
                <a:gd name="connsiteX228" fmla="*/ 42037 w 2485572"/>
                <a:gd name="connsiteY228" fmla="*/ 1305983 h 2538970"/>
                <a:gd name="connsiteX229" fmla="*/ 47718 w 2485572"/>
                <a:gd name="connsiteY229" fmla="*/ 1294622 h 2538970"/>
                <a:gd name="connsiteX230" fmla="*/ 39197 w 2485572"/>
                <a:gd name="connsiteY230" fmla="*/ 1275024 h 2538970"/>
                <a:gd name="connsiteX231" fmla="*/ 33516 w 2485572"/>
                <a:gd name="connsiteY231" fmla="*/ 1269627 h 2538970"/>
                <a:gd name="connsiteX232" fmla="*/ 33516 w 2485572"/>
                <a:gd name="connsiteY232" fmla="*/ 1244348 h 2538970"/>
                <a:gd name="connsiteX233" fmla="*/ 64475 w 2485572"/>
                <a:gd name="connsiteY233" fmla="*/ 1213389 h 2538970"/>
                <a:gd name="connsiteX234" fmla="*/ 81233 w 2485572"/>
                <a:gd name="connsiteY234" fmla="*/ 1199471 h 2538970"/>
                <a:gd name="connsiteX235" fmla="*/ 86914 w 2485572"/>
                <a:gd name="connsiteY235" fmla="*/ 1190950 h 2538970"/>
                <a:gd name="connsiteX236" fmla="*/ 97991 w 2485572"/>
                <a:gd name="connsiteY236" fmla="*/ 1160275 h 2538970"/>
                <a:gd name="connsiteX237" fmla="*/ 95435 w 2485572"/>
                <a:gd name="connsiteY237" fmla="*/ 1151753 h 2538970"/>
                <a:gd name="connsiteX238" fmla="*/ 95435 w 2485572"/>
                <a:gd name="connsiteY238" fmla="*/ 1121078 h 2538970"/>
                <a:gd name="connsiteX239" fmla="*/ 100832 w 2485572"/>
                <a:gd name="connsiteY239" fmla="*/ 1112557 h 2538970"/>
                <a:gd name="connsiteX240" fmla="*/ 103672 w 2485572"/>
                <a:gd name="connsiteY240" fmla="*/ 1106876 h 2538970"/>
                <a:gd name="connsiteX241" fmla="*/ 154230 w 2485572"/>
                <a:gd name="connsiteY241" fmla="*/ 1070520 h 2538970"/>
                <a:gd name="connsiteX242" fmla="*/ 176668 w 2485572"/>
                <a:gd name="connsiteY242" fmla="*/ 1045241 h 2538970"/>
                <a:gd name="connsiteX243" fmla="*/ 176668 w 2485572"/>
                <a:gd name="connsiteY243" fmla="*/ 1037004 h 2538970"/>
                <a:gd name="connsiteX244" fmla="*/ 173828 w 2485572"/>
                <a:gd name="connsiteY244" fmla="*/ 1028483 h 2538970"/>
                <a:gd name="connsiteX245" fmla="*/ 157070 w 2485572"/>
                <a:gd name="connsiteY245" fmla="*/ 1008885 h 2538970"/>
                <a:gd name="connsiteX246" fmla="*/ 154230 w 2485572"/>
                <a:gd name="connsiteY246" fmla="*/ 1000648 h 2538970"/>
                <a:gd name="connsiteX247" fmla="*/ 157070 w 2485572"/>
                <a:gd name="connsiteY247" fmla="*/ 964008 h 2538970"/>
                <a:gd name="connsiteX248" fmla="*/ 154230 w 2485572"/>
                <a:gd name="connsiteY248" fmla="*/ 955771 h 2538970"/>
                <a:gd name="connsiteX249" fmla="*/ 126111 w 2485572"/>
                <a:gd name="connsiteY249" fmla="*/ 930492 h 2538970"/>
                <a:gd name="connsiteX250" fmla="*/ 112193 w 2485572"/>
                <a:gd name="connsiteY250" fmla="*/ 927652 h 2538970"/>
                <a:gd name="connsiteX251" fmla="*/ 109353 w 2485572"/>
                <a:gd name="connsiteY251" fmla="*/ 921971 h 2538970"/>
                <a:gd name="connsiteX252" fmla="*/ 109353 w 2485572"/>
                <a:gd name="connsiteY252" fmla="*/ 908053 h 2538970"/>
                <a:gd name="connsiteX253" fmla="*/ 117590 w 2485572"/>
                <a:gd name="connsiteY253" fmla="*/ 891295 h 2538970"/>
                <a:gd name="connsiteX254" fmla="*/ 123270 w 2485572"/>
                <a:gd name="connsiteY254" fmla="*/ 885615 h 2538970"/>
                <a:gd name="connsiteX255" fmla="*/ 148549 w 2485572"/>
                <a:gd name="connsiteY255" fmla="*/ 866016 h 2538970"/>
                <a:gd name="connsiteX256" fmla="*/ 128951 w 2485572"/>
                <a:gd name="connsiteY256" fmla="*/ 840738 h 2538970"/>
                <a:gd name="connsiteX257" fmla="*/ 126111 w 2485572"/>
                <a:gd name="connsiteY257" fmla="*/ 821139 h 2538970"/>
                <a:gd name="connsiteX258" fmla="*/ 140028 w 2485572"/>
                <a:gd name="connsiteY258" fmla="*/ 812618 h 2538970"/>
                <a:gd name="connsiteX259" fmla="*/ 142869 w 2485572"/>
                <a:gd name="connsiteY259" fmla="*/ 790464 h 2538970"/>
                <a:gd name="connsiteX260" fmla="*/ 154230 w 2485572"/>
                <a:gd name="connsiteY260" fmla="*/ 773422 h 2538970"/>
                <a:gd name="connsiteX261" fmla="*/ 157070 w 2485572"/>
                <a:gd name="connsiteY261" fmla="*/ 762344 h 2538970"/>
                <a:gd name="connsiteX262" fmla="*/ 157070 w 2485572"/>
                <a:gd name="connsiteY262" fmla="*/ 753824 h 2538970"/>
                <a:gd name="connsiteX263" fmla="*/ 145709 w 2485572"/>
                <a:gd name="connsiteY263" fmla="*/ 731385 h 2538970"/>
                <a:gd name="connsiteX264" fmla="*/ 145709 w 2485572"/>
                <a:gd name="connsiteY264" fmla="*/ 723148 h 2538970"/>
                <a:gd name="connsiteX265" fmla="*/ 159627 w 2485572"/>
                <a:gd name="connsiteY265" fmla="*/ 714627 h 2538970"/>
                <a:gd name="connsiteX266" fmla="*/ 204504 w 2485572"/>
                <a:gd name="connsiteY266" fmla="*/ 708946 h 2538970"/>
                <a:gd name="connsiteX267" fmla="*/ 232623 w 2485572"/>
                <a:gd name="connsiteY267" fmla="*/ 678271 h 2538970"/>
                <a:gd name="connsiteX268" fmla="*/ 232623 w 2485572"/>
                <a:gd name="connsiteY268" fmla="*/ 666909 h 2538970"/>
                <a:gd name="connsiteX269" fmla="*/ 215865 w 2485572"/>
                <a:gd name="connsiteY269" fmla="*/ 644755 h 2538970"/>
                <a:gd name="connsiteX270" fmla="*/ 218705 w 2485572"/>
                <a:gd name="connsiteY270" fmla="*/ 613795 h 2538970"/>
                <a:gd name="connsiteX271" fmla="*/ 241144 w 2485572"/>
                <a:gd name="connsiteY271" fmla="*/ 582836 h 2538970"/>
                <a:gd name="connsiteX272" fmla="*/ 252221 w 2485572"/>
                <a:gd name="connsiteY272" fmla="*/ 571758 h 2538970"/>
                <a:gd name="connsiteX273" fmla="*/ 285737 w 2485572"/>
                <a:gd name="connsiteY273" fmla="*/ 524041 h 2538970"/>
                <a:gd name="connsiteX274" fmla="*/ 291418 w 2485572"/>
                <a:gd name="connsiteY274" fmla="*/ 518644 h 2538970"/>
                <a:gd name="connsiteX275" fmla="*/ 322377 w 2485572"/>
                <a:gd name="connsiteY275" fmla="*/ 518644 h 2538970"/>
                <a:gd name="connsiteX276" fmla="*/ 333455 w 2485572"/>
                <a:gd name="connsiteY276" fmla="*/ 510123 h 2538970"/>
                <a:gd name="connsiteX277" fmla="*/ 341976 w 2485572"/>
                <a:gd name="connsiteY277" fmla="*/ 482004 h 2538970"/>
                <a:gd name="connsiteX278" fmla="*/ 347372 w 2485572"/>
                <a:gd name="connsiteY278" fmla="*/ 476607 h 2538970"/>
                <a:gd name="connsiteX279" fmla="*/ 386853 w 2485572"/>
                <a:gd name="connsiteY279" fmla="*/ 459565 h 2538970"/>
                <a:gd name="connsiteX280" fmla="*/ 389409 w 2485572"/>
                <a:gd name="connsiteY280" fmla="*/ 454169 h 2538970"/>
                <a:gd name="connsiteX281" fmla="*/ 400770 w 2485572"/>
                <a:gd name="connsiteY281" fmla="*/ 434570 h 2538970"/>
                <a:gd name="connsiteX282" fmla="*/ 414688 w 2485572"/>
                <a:gd name="connsiteY282" fmla="*/ 392534 h 2538970"/>
                <a:gd name="connsiteX283" fmla="*/ 428890 w 2485572"/>
                <a:gd name="connsiteY283" fmla="*/ 341976 h 2538970"/>
                <a:gd name="connsiteX284" fmla="*/ 434286 w 2485572"/>
                <a:gd name="connsiteY284" fmla="*/ 255062 h 2538970"/>
                <a:gd name="connsiteX285" fmla="*/ 437127 w 2485572"/>
                <a:gd name="connsiteY285" fmla="*/ 252221 h 2538970"/>
                <a:gd name="connsiteX286" fmla="*/ 448488 w 2485572"/>
                <a:gd name="connsiteY286" fmla="*/ 235463 h 2538970"/>
                <a:gd name="connsiteX287" fmla="*/ 468086 w 2485572"/>
                <a:gd name="connsiteY287" fmla="*/ 221546 h 2538970"/>
                <a:gd name="connsiteX288" fmla="*/ 501602 w 2485572"/>
                <a:gd name="connsiteY288" fmla="*/ 215865 h 2538970"/>
                <a:gd name="connsiteX289" fmla="*/ 512964 w 2485572"/>
                <a:gd name="connsiteY289" fmla="*/ 213025 h 2538970"/>
                <a:gd name="connsiteX290" fmla="*/ 555000 w 2485572"/>
                <a:gd name="connsiteY290" fmla="*/ 187746 h 2538970"/>
                <a:gd name="connsiteX291" fmla="*/ 557557 w 2485572"/>
                <a:gd name="connsiteY291" fmla="*/ 182349 h 2538970"/>
                <a:gd name="connsiteX292" fmla="*/ 602434 w 2485572"/>
                <a:gd name="connsiteY292" fmla="*/ 131791 h 2538970"/>
                <a:gd name="connsiteX293" fmla="*/ 605274 w 2485572"/>
                <a:gd name="connsiteY293" fmla="*/ 123270 h 2538970"/>
                <a:gd name="connsiteX294" fmla="*/ 594197 w 2485572"/>
                <a:gd name="connsiteY294" fmla="*/ 70156 h 2538970"/>
                <a:gd name="connsiteX295" fmla="*/ 650151 w 2485572"/>
                <a:gd name="connsiteY295" fmla="*/ 92595 h 2538970"/>
                <a:gd name="connsiteX296" fmla="*/ 664069 w 2485572"/>
                <a:gd name="connsiteY296" fmla="*/ 92595 h 2538970"/>
                <a:gd name="connsiteX297" fmla="*/ 689348 w 2485572"/>
                <a:gd name="connsiteY297" fmla="*/ 98275 h 2538970"/>
                <a:gd name="connsiteX298" fmla="*/ 723148 w 2485572"/>
                <a:gd name="connsiteY298" fmla="*/ 89754 h 2538970"/>
                <a:gd name="connsiteX299" fmla="*/ 725704 w 2485572"/>
                <a:gd name="connsiteY299" fmla="*/ 92595 h 2538970"/>
                <a:gd name="connsiteX300" fmla="*/ 731385 w 2485572"/>
                <a:gd name="connsiteY300" fmla="*/ 92595 h 2538970"/>
                <a:gd name="connsiteX301" fmla="*/ 737065 w 2485572"/>
                <a:gd name="connsiteY301" fmla="*/ 95435 h 2538970"/>
                <a:gd name="connsiteX302" fmla="*/ 742746 w 2485572"/>
                <a:gd name="connsiteY302" fmla="*/ 95435 h 2538970"/>
                <a:gd name="connsiteX303" fmla="*/ 779102 w 2485572"/>
                <a:gd name="connsiteY303" fmla="*/ 75837 h 2538970"/>
                <a:gd name="connsiteX304" fmla="*/ 818299 w 2485572"/>
                <a:gd name="connsiteY304" fmla="*/ 39197 h 2538970"/>
                <a:gd name="connsiteX305" fmla="*/ 823980 w 2485572"/>
                <a:gd name="connsiteY305" fmla="*/ 33800 h 2538970"/>
                <a:gd name="connsiteX306" fmla="*/ 851815 w 2485572"/>
                <a:gd name="connsiteY306" fmla="*/ 19598 h 2538970"/>
                <a:gd name="connsiteX307" fmla="*/ 854655 w 2485572"/>
                <a:gd name="connsiteY307" fmla="*/ 14202 h 2538970"/>
                <a:gd name="connsiteX308" fmla="*/ 888455 w 2485572"/>
                <a:gd name="connsiteY308" fmla="*/ 8521 h 2538970"/>
                <a:gd name="connsiteX309" fmla="*/ 893852 w 2485572"/>
                <a:gd name="connsiteY309" fmla="*/ 11361 h 2538970"/>
                <a:gd name="connsiteX310" fmla="*/ 933332 w 2485572"/>
                <a:gd name="connsiteY310" fmla="*/ 36640 h 2538970"/>
                <a:gd name="connsiteX311" fmla="*/ 938729 w 2485572"/>
                <a:gd name="connsiteY311" fmla="*/ 42037 h 2538970"/>
                <a:gd name="connsiteX312" fmla="*/ 969689 w 2485572"/>
                <a:gd name="connsiteY312" fmla="*/ 61635 h 2538970"/>
                <a:gd name="connsiteX313" fmla="*/ 972529 w 2485572"/>
                <a:gd name="connsiteY313" fmla="*/ 64475 h 2538970"/>
                <a:gd name="connsiteX314" fmla="*/ 977925 w 2485572"/>
                <a:gd name="connsiteY314" fmla="*/ 67316 h 2538970"/>
                <a:gd name="connsiteX315" fmla="*/ 1011725 w 2485572"/>
                <a:gd name="connsiteY315" fmla="*/ 67316 h 2538970"/>
                <a:gd name="connsiteX316" fmla="*/ 1031324 w 2485572"/>
                <a:gd name="connsiteY316" fmla="*/ 64475 h 2538970"/>
                <a:gd name="connsiteX317" fmla="*/ 1042401 w 2485572"/>
                <a:gd name="connsiteY317" fmla="*/ 64475 h 2538970"/>
                <a:gd name="connsiteX318" fmla="*/ 1104036 w 2485572"/>
                <a:gd name="connsiteY318" fmla="*/ 70156 h 2538970"/>
                <a:gd name="connsiteX319" fmla="*/ 1109717 w 2485572"/>
                <a:gd name="connsiteY319" fmla="*/ 75837 h 2538970"/>
                <a:gd name="connsiteX320" fmla="*/ 1118238 w 2485572"/>
                <a:gd name="connsiteY320" fmla="*/ 81233 h 2538970"/>
                <a:gd name="connsiteX321" fmla="*/ 1121078 w 2485572"/>
                <a:gd name="connsiteY321" fmla="*/ 84074 h 2538970"/>
                <a:gd name="connsiteX322" fmla="*/ 1143517 w 2485572"/>
                <a:gd name="connsiteY322" fmla="*/ 95435 h 2538970"/>
                <a:gd name="connsiteX323" fmla="*/ 1151754 w 2485572"/>
                <a:gd name="connsiteY323" fmla="*/ 100832 h 2538970"/>
                <a:gd name="connsiteX324" fmla="*/ 1171352 w 2485572"/>
                <a:gd name="connsiteY324" fmla="*/ 100832 h 2538970"/>
                <a:gd name="connsiteX325" fmla="*/ 1174192 w 2485572"/>
                <a:gd name="connsiteY325" fmla="*/ 98275 h 2538970"/>
                <a:gd name="connsiteX326" fmla="*/ 1188110 w 2485572"/>
                <a:gd name="connsiteY326" fmla="*/ 89754 h 2538970"/>
                <a:gd name="connsiteX327" fmla="*/ 1193791 w 2485572"/>
                <a:gd name="connsiteY327" fmla="*/ 84074 h 2538970"/>
                <a:gd name="connsiteX328" fmla="*/ 1238668 w 2485572"/>
                <a:gd name="connsiteY328" fmla="*/ 75837 h 2538970"/>
                <a:gd name="connsiteX329" fmla="*/ 1244348 w 2485572"/>
                <a:gd name="connsiteY329" fmla="*/ 78677 h 2538970"/>
                <a:gd name="connsiteX330" fmla="*/ 1272184 w 2485572"/>
                <a:gd name="connsiteY330" fmla="*/ 75837 h 2538970"/>
                <a:gd name="connsiteX331" fmla="*/ 1280705 w 2485572"/>
                <a:gd name="connsiteY331" fmla="*/ 72996 h 2538970"/>
                <a:gd name="connsiteX332" fmla="*/ 1286385 w 2485572"/>
                <a:gd name="connsiteY332" fmla="*/ 72996 h 2538970"/>
                <a:gd name="connsiteX333" fmla="*/ 1348020 w 2485572"/>
                <a:gd name="connsiteY333" fmla="*/ 50558 h 2538970"/>
                <a:gd name="connsiteX334" fmla="*/ 1350861 w 2485572"/>
                <a:gd name="connsiteY334" fmla="*/ 50558 h 2538970"/>
                <a:gd name="connsiteX335" fmla="*/ 1392898 w 2485572"/>
                <a:gd name="connsiteY335" fmla="*/ 39197 h 2538970"/>
                <a:gd name="connsiteX336" fmla="*/ 1406815 w 2485572"/>
                <a:gd name="connsiteY336" fmla="*/ 39197 h 2538970"/>
                <a:gd name="connsiteX337" fmla="*/ 1459929 w 2485572"/>
                <a:gd name="connsiteY337" fmla="*/ 36640 h 2538970"/>
                <a:gd name="connsiteX338" fmla="*/ 1468450 w 2485572"/>
                <a:gd name="connsiteY338" fmla="*/ 36640 h 2538970"/>
                <a:gd name="connsiteX339" fmla="*/ 1474131 w 2485572"/>
                <a:gd name="connsiteY339" fmla="*/ 33800 h 2538970"/>
                <a:gd name="connsiteX340" fmla="*/ 1479528 w 2485572"/>
                <a:gd name="connsiteY340" fmla="*/ 30960 h 2538970"/>
                <a:gd name="connsiteX341" fmla="*/ 1485208 w 2485572"/>
                <a:gd name="connsiteY341" fmla="*/ 30960 h 2538970"/>
                <a:gd name="connsiteX342" fmla="*/ 1544003 w 2485572"/>
                <a:gd name="connsiteY342" fmla="*/ 16758 h 2538970"/>
                <a:gd name="connsiteX343" fmla="*/ 1549684 w 2485572"/>
                <a:gd name="connsiteY343" fmla="*/ 14202 h 2538970"/>
                <a:gd name="connsiteX344" fmla="*/ 1555364 w 2485572"/>
                <a:gd name="connsiteY344" fmla="*/ 14202 h 2538970"/>
                <a:gd name="connsiteX345" fmla="*/ 1563601 w 2485572"/>
                <a:gd name="connsiteY345" fmla="*/ 11361 h 2538970"/>
                <a:gd name="connsiteX346" fmla="*/ 1614159 w 2485572"/>
                <a:gd name="connsiteY346" fmla="*/ 22439 h 2538970"/>
                <a:gd name="connsiteX347" fmla="*/ 1619840 w 2485572"/>
                <a:gd name="connsiteY347" fmla="*/ 19598 h 2538970"/>
                <a:gd name="connsiteX348" fmla="*/ 1630917 w 2485572"/>
                <a:gd name="connsiteY348" fmla="*/ 16758 h 2538970"/>
                <a:gd name="connsiteX349" fmla="*/ 1645119 w 2485572"/>
                <a:gd name="connsiteY349" fmla="*/ 8521 h 2538970"/>
                <a:gd name="connsiteX350" fmla="*/ 1653356 w 2485572"/>
                <a:gd name="connsiteY350" fmla="*/ 5681 h 2538970"/>
                <a:gd name="connsiteX351" fmla="*/ 1689712 w 2485572"/>
                <a:gd name="connsiteY351" fmla="*/ 0 h 2538970"/>
                <a:gd name="connsiteX352" fmla="*/ 1698233 w 2485572"/>
                <a:gd name="connsiteY352" fmla="*/ 11361 h 2538970"/>
                <a:gd name="connsiteX353" fmla="*/ 1703914 w 2485572"/>
                <a:gd name="connsiteY353" fmla="*/ 14202 h 2538970"/>
                <a:gd name="connsiteX354" fmla="*/ 1709310 w 2485572"/>
                <a:gd name="connsiteY354" fmla="*/ 16758 h 2538970"/>
                <a:gd name="connsiteX355" fmla="*/ 1717831 w 2485572"/>
                <a:gd name="connsiteY355" fmla="*/ 16758 h 2538970"/>
                <a:gd name="connsiteX356" fmla="*/ 1757028 w 2485572"/>
                <a:gd name="connsiteY356" fmla="*/ 22439 h 2538970"/>
                <a:gd name="connsiteX357" fmla="*/ 1762708 w 2485572"/>
                <a:gd name="connsiteY357" fmla="*/ 25279 h 2538970"/>
                <a:gd name="connsiteX358" fmla="*/ 1768389 w 2485572"/>
                <a:gd name="connsiteY358" fmla="*/ 25279 h 2538970"/>
                <a:gd name="connsiteX359" fmla="*/ 1787987 w 2485572"/>
                <a:gd name="connsiteY359" fmla="*/ 33800 h 2538970"/>
                <a:gd name="connsiteX360" fmla="*/ 1793384 w 2485572"/>
                <a:gd name="connsiteY360" fmla="*/ 33800 h 2538970"/>
                <a:gd name="connsiteX361" fmla="*/ 1801905 w 2485572"/>
                <a:gd name="connsiteY361" fmla="*/ 36640 h 2538970"/>
                <a:gd name="connsiteX362" fmla="*/ 1835421 w 2485572"/>
                <a:gd name="connsiteY362" fmla="*/ 42037 h 2538970"/>
                <a:gd name="connsiteX363" fmla="*/ 1891659 w 2485572"/>
                <a:gd name="connsiteY363" fmla="*/ 61635 h 2538970"/>
                <a:gd name="connsiteX364" fmla="*/ 1897340 w 2485572"/>
                <a:gd name="connsiteY364" fmla="*/ 64475 h 2538970"/>
                <a:gd name="connsiteX365" fmla="*/ 1899896 w 2485572"/>
                <a:gd name="connsiteY365" fmla="*/ 67316 h 2538970"/>
                <a:gd name="connsiteX366" fmla="*/ 1944774 w 2485572"/>
                <a:gd name="connsiteY366" fmla="*/ 123270 h 2538970"/>
                <a:gd name="connsiteX367" fmla="*/ 1947614 w 2485572"/>
                <a:gd name="connsiteY367" fmla="*/ 128951 h 2538970"/>
                <a:gd name="connsiteX368" fmla="*/ 1950454 w 2485572"/>
                <a:gd name="connsiteY368" fmla="*/ 131791 h 2538970"/>
                <a:gd name="connsiteX369" fmla="*/ 1956135 w 2485572"/>
                <a:gd name="connsiteY369" fmla="*/ 140312 h 2538970"/>
                <a:gd name="connsiteX370" fmla="*/ 1958975 w 2485572"/>
                <a:gd name="connsiteY370" fmla="*/ 145709 h 2538970"/>
                <a:gd name="connsiteX371" fmla="*/ 1961532 w 2485572"/>
                <a:gd name="connsiteY371" fmla="*/ 154230 h 2538970"/>
                <a:gd name="connsiteX372" fmla="*/ 1998172 w 2485572"/>
                <a:gd name="connsiteY372" fmla="*/ 204788 h 2538970"/>
                <a:gd name="connsiteX373" fmla="*/ 2003569 w 2485572"/>
                <a:gd name="connsiteY373" fmla="*/ 207344 h 2538970"/>
                <a:gd name="connsiteX374" fmla="*/ 2009249 w 2485572"/>
                <a:gd name="connsiteY374" fmla="*/ 210184 h 2538970"/>
                <a:gd name="connsiteX375" fmla="*/ 2017770 w 2485572"/>
                <a:gd name="connsiteY375" fmla="*/ 210184 h 2538970"/>
                <a:gd name="connsiteX376" fmla="*/ 2026007 w 2485572"/>
                <a:gd name="connsiteY376" fmla="*/ 213025 h 2538970"/>
                <a:gd name="connsiteX377" fmla="*/ 2037368 w 2485572"/>
                <a:gd name="connsiteY377" fmla="*/ 215865 h 2538970"/>
                <a:gd name="connsiteX378" fmla="*/ 2099003 w 2485572"/>
                <a:gd name="connsiteY378" fmla="*/ 221546 h 2538970"/>
                <a:gd name="connsiteX379" fmla="*/ 2104684 w 2485572"/>
                <a:gd name="connsiteY379" fmla="*/ 224386 h 2538970"/>
                <a:gd name="connsiteX380" fmla="*/ 2112921 w 2485572"/>
                <a:gd name="connsiteY380" fmla="*/ 224386 h 2538970"/>
                <a:gd name="connsiteX381" fmla="*/ 2124283 w 2485572"/>
                <a:gd name="connsiteY381" fmla="*/ 229783 h 2538970"/>
                <a:gd name="connsiteX382" fmla="*/ 2177397 w 2485572"/>
                <a:gd name="connsiteY382" fmla="*/ 229783 h 2538970"/>
                <a:gd name="connsiteX383" fmla="*/ 2185918 w 2485572"/>
                <a:gd name="connsiteY383" fmla="*/ 232623 h 2538970"/>
                <a:gd name="connsiteX384" fmla="*/ 2213753 w 2485572"/>
                <a:gd name="connsiteY384" fmla="*/ 226942 h 2538970"/>
                <a:gd name="connsiteX385" fmla="*/ 2219434 w 2485572"/>
                <a:gd name="connsiteY385" fmla="*/ 224386 h 2538970"/>
                <a:gd name="connsiteX386" fmla="*/ 2241872 w 2485572"/>
                <a:gd name="connsiteY386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85979 w 2485572"/>
                <a:gd name="connsiteY88" fmla="*/ 2261470 h 2538970"/>
                <a:gd name="connsiteX89" fmla="*/ 1872061 w 2485572"/>
                <a:gd name="connsiteY89" fmla="*/ 2222273 h 2538970"/>
                <a:gd name="connsiteX90" fmla="*/ 1869221 w 2485572"/>
                <a:gd name="connsiteY90" fmla="*/ 2194438 h 2538970"/>
                <a:gd name="connsiteX91" fmla="*/ 1869221 w 2485572"/>
                <a:gd name="connsiteY91" fmla="*/ 2185917 h 2538970"/>
                <a:gd name="connsiteX92" fmla="*/ 1863540 w 2485572"/>
                <a:gd name="connsiteY92" fmla="*/ 2163479 h 2538970"/>
                <a:gd name="connsiteX93" fmla="*/ 1860700 w 2485572"/>
                <a:gd name="connsiteY93" fmla="*/ 2154958 h 2538970"/>
                <a:gd name="connsiteX94" fmla="*/ 1855303 w 2485572"/>
                <a:gd name="connsiteY94" fmla="*/ 2152402 h 2538970"/>
                <a:gd name="connsiteX95" fmla="*/ 1813266 w 2485572"/>
                <a:gd name="connsiteY95" fmla="*/ 2166319 h 2538970"/>
                <a:gd name="connsiteX96" fmla="*/ 1810426 w 2485572"/>
                <a:gd name="connsiteY96" fmla="*/ 2177397 h 2538970"/>
                <a:gd name="connsiteX97" fmla="*/ 1818663 w 2485572"/>
                <a:gd name="connsiteY97" fmla="*/ 2194438 h 2538970"/>
                <a:gd name="connsiteX98" fmla="*/ 1818663 w 2485572"/>
                <a:gd name="connsiteY98" fmla="*/ 2211196 h 2538970"/>
                <a:gd name="connsiteX99" fmla="*/ 1813266 w 2485572"/>
                <a:gd name="connsiteY99" fmla="*/ 2214037 h 2538970"/>
                <a:gd name="connsiteX100" fmla="*/ 1776626 w 2485572"/>
                <a:gd name="connsiteY100" fmla="*/ 2208356 h 2538970"/>
                <a:gd name="connsiteX101" fmla="*/ 1771230 w 2485572"/>
                <a:gd name="connsiteY101" fmla="*/ 2205516 h 2538970"/>
                <a:gd name="connsiteX102" fmla="*/ 1762708 w 2485572"/>
                <a:gd name="connsiteY102" fmla="*/ 2202676 h 2538970"/>
                <a:gd name="connsiteX103" fmla="*/ 1748791 w 2485572"/>
                <a:gd name="connsiteY103" fmla="*/ 2202676 h 2538970"/>
                <a:gd name="connsiteX104" fmla="*/ 1740270 w 2485572"/>
                <a:gd name="connsiteY104" fmla="*/ 2194438 h 2538970"/>
                <a:gd name="connsiteX105" fmla="*/ 1731749 w 2485572"/>
                <a:gd name="connsiteY105" fmla="*/ 2188758 h 2538970"/>
                <a:gd name="connsiteX106" fmla="*/ 1723512 w 2485572"/>
                <a:gd name="connsiteY106" fmla="*/ 2174556 h 2538970"/>
                <a:gd name="connsiteX107" fmla="*/ 1703914 w 2485572"/>
                <a:gd name="connsiteY107" fmla="*/ 2169159 h 2538970"/>
                <a:gd name="connsiteX108" fmla="*/ 1698233 w 2485572"/>
                <a:gd name="connsiteY108" fmla="*/ 2166319 h 2538970"/>
                <a:gd name="connsiteX109" fmla="*/ 1692552 w 2485572"/>
                <a:gd name="connsiteY109" fmla="*/ 2163479 h 2538970"/>
                <a:gd name="connsiteX110" fmla="*/ 1656196 w 2485572"/>
                <a:gd name="connsiteY110" fmla="*/ 2160638 h 2538970"/>
                <a:gd name="connsiteX111" fmla="*/ 1647675 w 2485572"/>
                <a:gd name="connsiteY111" fmla="*/ 2163479 h 2538970"/>
                <a:gd name="connsiteX112" fmla="*/ 1605638 w 2485572"/>
                <a:gd name="connsiteY112" fmla="*/ 2169159 h 2538970"/>
                <a:gd name="connsiteX113" fmla="*/ 1600242 w 2485572"/>
                <a:gd name="connsiteY113" fmla="*/ 2169159 h 2538970"/>
                <a:gd name="connsiteX114" fmla="*/ 1566442 w 2485572"/>
                <a:gd name="connsiteY114" fmla="*/ 2146721 h 2538970"/>
                <a:gd name="connsiteX115" fmla="*/ 1563601 w 2485572"/>
                <a:gd name="connsiteY115" fmla="*/ 2143881 h 2538970"/>
                <a:gd name="connsiteX116" fmla="*/ 1561045 w 2485572"/>
                <a:gd name="connsiteY116" fmla="*/ 2141040 h 2538970"/>
                <a:gd name="connsiteX117" fmla="*/ 1541447 w 2485572"/>
                <a:gd name="connsiteY117" fmla="*/ 2112921 h 2538970"/>
                <a:gd name="connsiteX118" fmla="*/ 1535766 w 2485572"/>
                <a:gd name="connsiteY118" fmla="*/ 2107524 h 2538970"/>
                <a:gd name="connsiteX119" fmla="*/ 1501966 w 2485572"/>
                <a:gd name="connsiteY119" fmla="*/ 2090482 h 2538970"/>
                <a:gd name="connsiteX120" fmla="*/ 1496570 w 2485572"/>
                <a:gd name="connsiteY120" fmla="*/ 2087926 h 2538970"/>
                <a:gd name="connsiteX121" fmla="*/ 1493729 w 2485572"/>
                <a:gd name="connsiteY121" fmla="*/ 2085086 h 2538970"/>
                <a:gd name="connsiteX122" fmla="*/ 1488049 w 2485572"/>
                <a:gd name="connsiteY122" fmla="*/ 2082245 h 2538970"/>
                <a:gd name="connsiteX123" fmla="*/ 1426413 w 2485572"/>
                <a:gd name="connsiteY123" fmla="*/ 2059807 h 2538970"/>
                <a:gd name="connsiteX124" fmla="*/ 1364778 w 2485572"/>
                <a:gd name="connsiteY124" fmla="*/ 2056966 h 2538970"/>
                <a:gd name="connsiteX125" fmla="*/ 1336659 w 2485572"/>
                <a:gd name="connsiteY125" fmla="*/ 2048445 h 2538970"/>
                <a:gd name="connsiteX126" fmla="*/ 1311380 w 2485572"/>
                <a:gd name="connsiteY126" fmla="*/ 2034528 h 2538970"/>
                <a:gd name="connsiteX127" fmla="*/ 1305983 w 2485572"/>
                <a:gd name="connsiteY127" fmla="*/ 2031688 h 2538970"/>
                <a:gd name="connsiteX128" fmla="*/ 1303143 w 2485572"/>
                <a:gd name="connsiteY128" fmla="*/ 2026291 h 2538970"/>
                <a:gd name="connsiteX129" fmla="*/ 1300303 w 2485572"/>
                <a:gd name="connsiteY129" fmla="*/ 2023451 h 2538970"/>
                <a:gd name="connsiteX130" fmla="*/ 1266787 w 2485572"/>
                <a:gd name="connsiteY130" fmla="*/ 2006409 h 2538970"/>
                <a:gd name="connsiteX131" fmla="*/ 1255426 w 2485572"/>
                <a:gd name="connsiteY131" fmla="*/ 2006409 h 2538970"/>
                <a:gd name="connsiteX132" fmla="*/ 1238668 w 2485572"/>
                <a:gd name="connsiteY132" fmla="*/ 2001012 h 2538970"/>
                <a:gd name="connsiteX133" fmla="*/ 1232987 w 2485572"/>
                <a:gd name="connsiteY133" fmla="*/ 2001012 h 2538970"/>
                <a:gd name="connsiteX134" fmla="*/ 1216229 w 2485572"/>
                <a:gd name="connsiteY134" fmla="*/ 1995331 h 2538970"/>
                <a:gd name="connsiteX135" fmla="*/ 1213389 w 2485572"/>
                <a:gd name="connsiteY135" fmla="*/ 1992491 h 2538970"/>
                <a:gd name="connsiteX136" fmla="*/ 1185554 w 2485572"/>
                <a:gd name="connsiteY136" fmla="*/ 1984254 h 2538970"/>
                <a:gd name="connsiteX137" fmla="*/ 1179873 w 2485572"/>
                <a:gd name="connsiteY137" fmla="*/ 1984254 h 2538970"/>
                <a:gd name="connsiteX138" fmla="*/ 1157434 w 2485572"/>
                <a:gd name="connsiteY138" fmla="*/ 1981414 h 2538970"/>
                <a:gd name="connsiteX139" fmla="*/ 1109717 w 2485572"/>
                <a:gd name="connsiteY139" fmla="*/ 1947614 h 2538970"/>
                <a:gd name="connsiteX140" fmla="*/ 1098639 w 2485572"/>
                <a:gd name="connsiteY140" fmla="*/ 1944774 h 2538970"/>
                <a:gd name="connsiteX141" fmla="*/ 1067680 w 2485572"/>
                <a:gd name="connsiteY141" fmla="*/ 1919779 h 2538970"/>
                <a:gd name="connsiteX142" fmla="*/ 1056603 w 2485572"/>
                <a:gd name="connsiteY142" fmla="*/ 1888819 h 2538970"/>
                <a:gd name="connsiteX143" fmla="*/ 1053762 w 2485572"/>
                <a:gd name="connsiteY143" fmla="*/ 1880298 h 2538970"/>
                <a:gd name="connsiteX144" fmla="*/ 1022803 w 2485572"/>
                <a:gd name="connsiteY144" fmla="*/ 1860700 h 2538970"/>
                <a:gd name="connsiteX145" fmla="*/ 1019962 w 2485572"/>
                <a:gd name="connsiteY145" fmla="*/ 1858143 h 2538970"/>
                <a:gd name="connsiteX146" fmla="*/ 1006045 w 2485572"/>
                <a:gd name="connsiteY146" fmla="*/ 1824343 h 2538970"/>
                <a:gd name="connsiteX147" fmla="*/ 1006045 w 2485572"/>
                <a:gd name="connsiteY147" fmla="*/ 1813266 h 2538970"/>
                <a:gd name="connsiteX148" fmla="*/ 1011725 w 2485572"/>
                <a:gd name="connsiteY148" fmla="*/ 1793668 h 2538970"/>
                <a:gd name="connsiteX149" fmla="*/ 1019962 w 2485572"/>
                <a:gd name="connsiteY149" fmla="*/ 1768389 h 2538970"/>
                <a:gd name="connsiteX150" fmla="*/ 1025643 w 2485572"/>
                <a:gd name="connsiteY150" fmla="*/ 1737429 h 2538970"/>
                <a:gd name="connsiteX151" fmla="*/ 1025643 w 2485572"/>
                <a:gd name="connsiteY151" fmla="*/ 1723512 h 2538970"/>
                <a:gd name="connsiteX152" fmla="*/ 1019962 w 2485572"/>
                <a:gd name="connsiteY152" fmla="*/ 1720671 h 2538970"/>
                <a:gd name="connsiteX153" fmla="*/ 1014566 w 2485572"/>
                <a:gd name="connsiteY153" fmla="*/ 1712435 h 2538970"/>
                <a:gd name="connsiteX154" fmla="*/ 1011725 w 2485572"/>
                <a:gd name="connsiteY154" fmla="*/ 1709594 h 2538970"/>
                <a:gd name="connsiteX155" fmla="*/ 983606 w 2485572"/>
                <a:gd name="connsiteY155" fmla="*/ 1692552 h 2538970"/>
                <a:gd name="connsiteX156" fmla="*/ 977925 w 2485572"/>
                <a:gd name="connsiteY156" fmla="*/ 1692552 h 2538970"/>
                <a:gd name="connsiteX157" fmla="*/ 950090 w 2485572"/>
                <a:gd name="connsiteY157" fmla="*/ 1653356 h 2538970"/>
                <a:gd name="connsiteX158" fmla="*/ 950090 w 2485572"/>
                <a:gd name="connsiteY158" fmla="*/ 1639438 h 2538970"/>
                <a:gd name="connsiteX159" fmla="*/ 952931 w 2485572"/>
                <a:gd name="connsiteY159" fmla="*/ 1636598 h 2538970"/>
                <a:gd name="connsiteX160" fmla="*/ 975369 w 2485572"/>
                <a:gd name="connsiteY160" fmla="*/ 1597401 h 2538970"/>
                <a:gd name="connsiteX161" fmla="*/ 980766 w 2485572"/>
                <a:gd name="connsiteY161" fmla="*/ 1591721 h 2538970"/>
                <a:gd name="connsiteX162" fmla="*/ 1017406 w 2485572"/>
                <a:gd name="connsiteY162" fmla="*/ 1561045 h 2538970"/>
                <a:gd name="connsiteX163" fmla="*/ 1022803 w 2485572"/>
                <a:gd name="connsiteY163" fmla="*/ 1558205 h 2538970"/>
                <a:gd name="connsiteX164" fmla="*/ 1025643 w 2485572"/>
                <a:gd name="connsiteY164" fmla="*/ 1555364 h 2538970"/>
                <a:gd name="connsiteX165" fmla="*/ 1031324 w 2485572"/>
                <a:gd name="connsiteY165" fmla="*/ 1549684 h 2538970"/>
                <a:gd name="connsiteX166" fmla="*/ 1293866 w 2485572"/>
                <a:gd name="connsiteY166" fmla="*/ 1680648 h 2538970"/>
                <a:gd name="connsiteX167" fmla="*/ 1455791 w 2485572"/>
                <a:gd name="connsiteY167" fmla="*/ 1685410 h 2538970"/>
                <a:gd name="connsiteX168" fmla="*/ 1289417 w 2485572"/>
                <a:gd name="connsiteY168" fmla="*/ 1536685 h 2538970"/>
                <a:gd name="connsiteX169" fmla="*/ 1061999 w 2485572"/>
                <a:gd name="connsiteY169" fmla="*/ 1465610 h 2538970"/>
                <a:gd name="connsiteX170" fmla="*/ 1061999 w 2485572"/>
                <a:gd name="connsiteY170" fmla="*/ 1429254 h 2538970"/>
                <a:gd name="connsiteX171" fmla="*/ 1048082 w 2485572"/>
                <a:gd name="connsiteY171" fmla="*/ 1403975 h 2538970"/>
                <a:gd name="connsiteX172" fmla="*/ 1022803 w 2485572"/>
                <a:gd name="connsiteY172" fmla="*/ 1387217 h 2538970"/>
                <a:gd name="connsiteX173" fmla="*/ 1011725 w 2485572"/>
                <a:gd name="connsiteY173" fmla="*/ 1381536 h 2538970"/>
                <a:gd name="connsiteX174" fmla="*/ 1000364 w 2485572"/>
                <a:gd name="connsiteY174" fmla="*/ 1381536 h 2538970"/>
                <a:gd name="connsiteX175" fmla="*/ 961167 w 2485572"/>
                <a:gd name="connsiteY175" fmla="*/ 1376140 h 2538970"/>
                <a:gd name="connsiteX176" fmla="*/ 924811 w 2485572"/>
                <a:gd name="connsiteY176" fmla="*/ 1367618 h 2538970"/>
                <a:gd name="connsiteX177" fmla="*/ 919131 w 2485572"/>
                <a:gd name="connsiteY177" fmla="*/ 1367618 h 2538970"/>
                <a:gd name="connsiteX178" fmla="*/ 913450 w 2485572"/>
                <a:gd name="connsiteY178" fmla="*/ 1364778 h 2538970"/>
                <a:gd name="connsiteX179" fmla="*/ 908053 w 2485572"/>
                <a:gd name="connsiteY179" fmla="*/ 1364778 h 2538970"/>
                <a:gd name="connsiteX180" fmla="*/ 877094 w 2485572"/>
                <a:gd name="connsiteY180" fmla="*/ 1381536 h 2538970"/>
                <a:gd name="connsiteX181" fmla="*/ 868857 w 2485572"/>
                <a:gd name="connsiteY181" fmla="*/ 1390057 h 2538970"/>
                <a:gd name="connsiteX182" fmla="*/ 835057 w 2485572"/>
                <a:gd name="connsiteY182" fmla="*/ 1434934 h 2538970"/>
                <a:gd name="connsiteX183" fmla="*/ 832217 w 2485572"/>
                <a:gd name="connsiteY183" fmla="*/ 1440331 h 2538970"/>
                <a:gd name="connsiteX184" fmla="*/ 832217 w 2485572"/>
                <a:gd name="connsiteY184" fmla="*/ 1446012 h 2538970"/>
                <a:gd name="connsiteX185" fmla="*/ 767741 w 2485572"/>
                <a:gd name="connsiteY185" fmla="*/ 1513327 h 2538970"/>
                <a:gd name="connsiteX186" fmla="*/ 711787 w 2485572"/>
                <a:gd name="connsiteY186" fmla="*/ 1535766 h 2538970"/>
                <a:gd name="connsiteX187" fmla="*/ 686508 w 2485572"/>
                <a:gd name="connsiteY187" fmla="*/ 1541447 h 2538970"/>
                <a:gd name="connsiteX188" fmla="*/ 661513 w 2485572"/>
                <a:gd name="connsiteY188" fmla="*/ 1549684 h 2538970"/>
                <a:gd name="connsiteX189" fmla="*/ 658672 w 2485572"/>
                <a:gd name="connsiteY189" fmla="*/ 1552524 h 2538970"/>
                <a:gd name="connsiteX190" fmla="*/ 652992 w 2485572"/>
                <a:gd name="connsiteY190" fmla="*/ 1555364 h 2538970"/>
                <a:gd name="connsiteX191" fmla="*/ 624873 w 2485572"/>
                <a:gd name="connsiteY191" fmla="*/ 1561045 h 2538970"/>
                <a:gd name="connsiteX192" fmla="*/ 619476 w 2485572"/>
                <a:gd name="connsiteY192" fmla="*/ 1558205 h 2538970"/>
                <a:gd name="connsiteX193" fmla="*/ 616636 w 2485572"/>
                <a:gd name="connsiteY193" fmla="*/ 1555364 h 2538970"/>
                <a:gd name="connsiteX194" fmla="*/ 597037 w 2485572"/>
                <a:gd name="connsiteY194" fmla="*/ 1532926 h 2538970"/>
                <a:gd name="connsiteX195" fmla="*/ 594197 w 2485572"/>
                <a:gd name="connsiteY195" fmla="*/ 1521848 h 2538970"/>
                <a:gd name="connsiteX196" fmla="*/ 591357 w 2485572"/>
                <a:gd name="connsiteY196" fmla="*/ 1519008 h 2538970"/>
                <a:gd name="connsiteX197" fmla="*/ 566078 w 2485572"/>
                <a:gd name="connsiteY197" fmla="*/ 1482368 h 2538970"/>
                <a:gd name="connsiteX198" fmla="*/ 560397 w 2485572"/>
                <a:gd name="connsiteY198" fmla="*/ 1471291 h 2538970"/>
                <a:gd name="connsiteX199" fmla="*/ 555000 w 2485572"/>
                <a:gd name="connsiteY199" fmla="*/ 1465610 h 2538970"/>
                <a:gd name="connsiteX200" fmla="*/ 498762 w 2485572"/>
                <a:gd name="connsiteY200" fmla="*/ 1432094 h 2538970"/>
                <a:gd name="connsiteX201" fmla="*/ 490525 w 2485572"/>
                <a:gd name="connsiteY201" fmla="*/ 1429254 h 2538970"/>
                <a:gd name="connsiteX202" fmla="*/ 487685 w 2485572"/>
                <a:gd name="connsiteY202" fmla="*/ 1429254 h 2538970"/>
                <a:gd name="connsiteX203" fmla="*/ 462406 w 2485572"/>
                <a:gd name="connsiteY203" fmla="*/ 1426413 h 2538970"/>
                <a:gd name="connsiteX204" fmla="*/ 400770 w 2485572"/>
                <a:gd name="connsiteY204" fmla="*/ 1426413 h 2538970"/>
                <a:gd name="connsiteX205" fmla="*/ 392250 w 2485572"/>
                <a:gd name="connsiteY205" fmla="*/ 1423573 h 2538970"/>
                <a:gd name="connsiteX206" fmla="*/ 384013 w 2485572"/>
                <a:gd name="connsiteY206" fmla="*/ 1420733 h 2538970"/>
                <a:gd name="connsiteX207" fmla="*/ 375492 w 2485572"/>
                <a:gd name="connsiteY207" fmla="*/ 1420733 h 2538970"/>
                <a:gd name="connsiteX208" fmla="*/ 319537 w 2485572"/>
                <a:gd name="connsiteY208" fmla="*/ 1409655 h 2538970"/>
                <a:gd name="connsiteX209" fmla="*/ 313856 w 2485572"/>
                <a:gd name="connsiteY209" fmla="*/ 1406815 h 2538970"/>
                <a:gd name="connsiteX210" fmla="*/ 308176 w 2485572"/>
                <a:gd name="connsiteY210" fmla="*/ 1406815 h 2538970"/>
                <a:gd name="connsiteX211" fmla="*/ 297098 w 2485572"/>
                <a:gd name="connsiteY211" fmla="*/ 1401134 h 2538970"/>
                <a:gd name="connsiteX212" fmla="*/ 221546 w 2485572"/>
                <a:gd name="connsiteY212" fmla="*/ 1392898 h 2538970"/>
                <a:gd name="connsiteX213" fmla="*/ 213025 w 2485572"/>
                <a:gd name="connsiteY213" fmla="*/ 1392898 h 2538970"/>
                <a:gd name="connsiteX214" fmla="*/ 204504 w 2485572"/>
                <a:gd name="connsiteY214" fmla="*/ 1395738 h 2538970"/>
                <a:gd name="connsiteX215" fmla="*/ 154230 w 2485572"/>
                <a:gd name="connsiteY215" fmla="*/ 1406815 h 2538970"/>
                <a:gd name="connsiteX216" fmla="*/ 148549 w 2485572"/>
                <a:gd name="connsiteY216" fmla="*/ 1403975 h 2538970"/>
                <a:gd name="connsiteX217" fmla="*/ 137472 w 2485572"/>
                <a:gd name="connsiteY217" fmla="*/ 1398294 h 2538970"/>
                <a:gd name="connsiteX218" fmla="*/ 131791 w 2485572"/>
                <a:gd name="connsiteY218" fmla="*/ 1398294 h 2538970"/>
                <a:gd name="connsiteX219" fmla="*/ 67316 w 2485572"/>
                <a:gd name="connsiteY219" fmla="*/ 1418177 h 2538970"/>
                <a:gd name="connsiteX220" fmla="*/ 58795 w 2485572"/>
                <a:gd name="connsiteY220" fmla="*/ 1420733 h 2538970"/>
                <a:gd name="connsiteX221" fmla="*/ 50558 w 2485572"/>
                <a:gd name="connsiteY221" fmla="*/ 1423573 h 2538970"/>
                <a:gd name="connsiteX222" fmla="*/ 42037 w 2485572"/>
                <a:gd name="connsiteY222" fmla="*/ 1423573 h 2538970"/>
                <a:gd name="connsiteX223" fmla="*/ 5681 w 2485572"/>
                <a:gd name="connsiteY223" fmla="*/ 1432094 h 2538970"/>
                <a:gd name="connsiteX224" fmla="*/ 2840 w 2485572"/>
                <a:gd name="connsiteY224" fmla="*/ 1403975 h 2538970"/>
                <a:gd name="connsiteX225" fmla="*/ 0 w 2485572"/>
                <a:gd name="connsiteY225" fmla="*/ 1395738 h 2538970"/>
                <a:gd name="connsiteX226" fmla="*/ 5681 w 2485572"/>
                <a:gd name="connsiteY226" fmla="*/ 1373299 h 2538970"/>
                <a:gd name="connsiteX227" fmla="*/ 5681 w 2485572"/>
                <a:gd name="connsiteY227" fmla="*/ 1361938 h 2538970"/>
                <a:gd name="connsiteX228" fmla="*/ 11361 w 2485572"/>
                <a:gd name="connsiteY228" fmla="*/ 1345180 h 2538970"/>
                <a:gd name="connsiteX229" fmla="*/ 42037 w 2485572"/>
                <a:gd name="connsiteY229" fmla="*/ 1305983 h 2538970"/>
                <a:gd name="connsiteX230" fmla="*/ 47718 w 2485572"/>
                <a:gd name="connsiteY230" fmla="*/ 1294622 h 2538970"/>
                <a:gd name="connsiteX231" fmla="*/ 39197 w 2485572"/>
                <a:gd name="connsiteY231" fmla="*/ 1275024 h 2538970"/>
                <a:gd name="connsiteX232" fmla="*/ 33516 w 2485572"/>
                <a:gd name="connsiteY232" fmla="*/ 1269627 h 2538970"/>
                <a:gd name="connsiteX233" fmla="*/ 33516 w 2485572"/>
                <a:gd name="connsiteY233" fmla="*/ 1244348 h 2538970"/>
                <a:gd name="connsiteX234" fmla="*/ 64475 w 2485572"/>
                <a:gd name="connsiteY234" fmla="*/ 1213389 h 2538970"/>
                <a:gd name="connsiteX235" fmla="*/ 81233 w 2485572"/>
                <a:gd name="connsiteY235" fmla="*/ 1199471 h 2538970"/>
                <a:gd name="connsiteX236" fmla="*/ 86914 w 2485572"/>
                <a:gd name="connsiteY236" fmla="*/ 1190950 h 2538970"/>
                <a:gd name="connsiteX237" fmla="*/ 97991 w 2485572"/>
                <a:gd name="connsiteY237" fmla="*/ 1160275 h 2538970"/>
                <a:gd name="connsiteX238" fmla="*/ 95435 w 2485572"/>
                <a:gd name="connsiteY238" fmla="*/ 1151753 h 2538970"/>
                <a:gd name="connsiteX239" fmla="*/ 95435 w 2485572"/>
                <a:gd name="connsiteY239" fmla="*/ 1121078 h 2538970"/>
                <a:gd name="connsiteX240" fmla="*/ 100832 w 2485572"/>
                <a:gd name="connsiteY240" fmla="*/ 1112557 h 2538970"/>
                <a:gd name="connsiteX241" fmla="*/ 103672 w 2485572"/>
                <a:gd name="connsiteY241" fmla="*/ 1106876 h 2538970"/>
                <a:gd name="connsiteX242" fmla="*/ 154230 w 2485572"/>
                <a:gd name="connsiteY242" fmla="*/ 1070520 h 2538970"/>
                <a:gd name="connsiteX243" fmla="*/ 176668 w 2485572"/>
                <a:gd name="connsiteY243" fmla="*/ 1045241 h 2538970"/>
                <a:gd name="connsiteX244" fmla="*/ 176668 w 2485572"/>
                <a:gd name="connsiteY244" fmla="*/ 1037004 h 2538970"/>
                <a:gd name="connsiteX245" fmla="*/ 173828 w 2485572"/>
                <a:gd name="connsiteY245" fmla="*/ 1028483 h 2538970"/>
                <a:gd name="connsiteX246" fmla="*/ 157070 w 2485572"/>
                <a:gd name="connsiteY246" fmla="*/ 1008885 h 2538970"/>
                <a:gd name="connsiteX247" fmla="*/ 154230 w 2485572"/>
                <a:gd name="connsiteY247" fmla="*/ 1000648 h 2538970"/>
                <a:gd name="connsiteX248" fmla="*/ 157070 w 2485572"/>
                <a:gd name="connsiteY248" fmla="*/ 964008 h 2538970"/>
                <a:gd name="connsiteX249" fmla="*/ 154230 w 2485572"/>
                <a:gd name="connsiteY249" fmla="*/ 955771 h 2538970"/>
                <a:gd name="connsiteX250" fmla="*/ 126111 w 2485572"/>
                <a:gd name="connsiteY250" fmla="*/ 930492 h 2538970"/>
                <a:gd name="connsiteX251" fmla="*/ 112193 w 2485572"/>
                <a:gd name="connsiteY251" fmla="*/ 927652 h 2538970"/>
                <a:gd name="connsiteX252" fmla="*/ 109353 w 2485572"/>
                <a:gd name="connsiteY252" fmla="*/ 921971 h 2538970"/>
                <a:gd name="connsiteX253" fmla="*/ 109353 w 2485572"/>
                <a:gd name="connsiteY253" fmla="*/ 908053 h 2538970"/>
                <a:gd name="connsiteX254" fmla="*/ 117590 w 2485572"/>
                <a:gd name="connsiteY254" fmla="*/ 891295 h 2538970"/>
                <a:gd name="connsiteX255" fmla="*/ 123270 w 2485572"/>
                <a:gd name="connsiteY255" fmla="*/ 885615 h 2538970"/>
                <a:gd name="connsiteX256" fmla="*/ 148549 w 2485572"/>
                <a:gd name="connsiteY256" fmla="*/ 866016 h 2538970"/>
                <a:gd name="connsiteX257" fmla="*/ 128951 w 2485572"/>
                <a:gd name="connsiteY257" fmla="*/ 840738 h 2538970"/>
                <a:gd name="connsiteX258" fmla="*/ 126111 w 2485572"/>
                <a:gd name="connsiteY258" fmla="*/ 821139 h 2538970"/>
                <a:gd name="connsiteX259" fmla="*/ 140028 w 2485572"/>
                <a:gd name="connsiteY259" fmla="*/ 812618 h 2538970"/>
                <a:gd name="connsiteX260" fmla="*/ 142869 w 2485572"/>
                <a:gd name="connsiteY260" fmla="*/ 790464 h 2538970"/>
                <a:gd name="connsiteX261" fmla="*/ 154230 w 2485572"/>
                <a:gd name="connsiteY261" fmla="*/ 773422 h 2538970"/>
                <a:gd name="connsiteX262" fmla="*/ 157070 w 2485572"/>
                <a:gd name="connsiteY262" fmla="*/ 762344 h 2538970"/>
                <a:gd name="connsiteX263" fmla="*/ 157070 w 2485572"/>
                <a:gd name="connsiteY263" fmla="*/ 753824 h 2538970"/>
                <a:gd name="connsiteX264" fmla="*/ 145709 w 2485572"/>
                <a:gd name="connsiteY264" fmla="*/ 731385 h 2538970"/>
                <a:gd name="connsiteX265" fmla="*/ 145709 w 2485572"/>
                <a:gd name="connsiteY265" fmla="*/ 723148 h 2538970"/>
                <a:gd name="connsiteX266" fmla="*/ 159627 w 2485572"/>
                <a:gd name="connsiteY266" fmla="*/ 714627 h 2538970"/>
                <a:gd name="connsiteX267" fmla="*/ 204504 w 2485572"/>
                <a:gd name="connsiteY267" fmla="*/ 708946 h 2538970"/>
                <a:gd name="connsiteX268" fmla="*/ 232623 w 2485572"/>
                <a:gd name="connsiteY268" fmla="*/ 678271 h 2538970"/>
                <a:gd name="connsiteX269" fmla="*/ 232623 w 2485572"/>
                <a:gd name="connsiteY269" fmla="*/ 666909 h 2538970"/>
                <a:gd name="connsiteX270" fmla="*/ 215865 w 2485572"/>
                <a:gd name="connsiteY270" fmla="*/ 644755 h 2538970"/>
                <a:gd name="connsiteX271" fmla="*/ 218705 w 2485572"/>
                <a:gd name="connsiteY271" fmla="*/ 613795 h 2538970"/>
                <a:gd name="connsiteX272" fmla="*/ 241144 w 2485572"/>
                <a:gd name="connsiteY272" fmla="*/ 582836 h 2538970"/>
                <a:gd name="connsiteX273" fmla="*/ 252221 w 2485572"/>
                <a:gd name="connsiteY273" fmla="*/ 571758 h 2538970"/>
                <a:gd name="connsiteX274" fmla="*/ 285737 w 2485572"/>
                <a:gd name="connsiteY274" fmla="*/ 524041 h 2538970"/>
                <a:gd name="connsiteX275" fmla="*/ 291418 w 2485572"/>
                <a:gd name="connsiteY275" fmla="*/ 518644 h 2538970"/>
                <a:gd name="connsiteX276" fmla="*/ 322377 w 2485572"/>
                <a:gd name="connsiteY276" fmla="*/ 518644 h 2538970"/>
                <a:gd name="connsiteX277" fmla="*/ 333455 w 2485572"/>
                <a:gd name="connsiteY277" fmla="*/ 510123 h 2538970"/>
                <a:gd name="connsiteX278" fmla="*/ 341976 w 2485572"/>
                <a:gd name="connsiteY278" fmla="*/ 482004 h 2538970"/>
                <a:gd name="connsiteX279" fmla="*/ 347372 w 2485572"/>
                <a:gd name="connsiteY279" fmla="*/ 476607 h 2538970"/>
                <a:gd name="connsiteX280" fmla="*/ 386853 w 2485572"/>
                <a:gd name="connsiteY280" fmla="*/ 459565 h 2538970"/>
                <a:gd name="connsiteX281" fmla="*/ 389409 w 2485572"/>
                <a:gd name="connsiteY281" fmla="*/ 454169 h 2538970"/>
                <a:gd name="connsiteX282" fmla="*/ 400770 w 2485572"/>
                <a:gd name="connsiteY282" fmla="*/ 434570 h 2538970"/>
                <a:gd name="connsiteX283" fmla="*/ 414688 w 2485572"/>
                <a:gd name="connsiteY283" fmla="*/ 392534 h 2538970"/>
                <a:gd name="connsiteX284" fmla="*/ 428890 w 2485572"/>
                <a:gd name="connsiteY284" fmla="*/ 341976 h 2538970"/>
                <a:gd name="connsiteX285" fmla="*/ 434286 w 2485572"/>
                <a:gd name="connsiteY285" fmla="*/ 255062 h 2538970"/>
                <a:gd name="connsiteX286" fmla="*/ 437127 w 2485572"/>
                <a:gd name="connsiteY286" fmla="*/ 252221 h 2538970"/>
                <a:gd name="connsiteX287" fmla="*/ 448488 w 2485572"/>
                <a:gd name="connsiteY287" fmla="*/ 235463 h 2538970"/>
                <a:gd name="connsiteX288" fmla="*/ 468086 w 2485572"/>
                <a:gd name="connsiteY288" fmla="*/ 221546 h 2538970"/>
                <a:gd name="connsiteX289" fmla="*/ 501602 w 2485572"/>
                <a:gd name="connsiteY289" fmla="*/ 215865 h 2538970"/>
                <a:gd name="connsiteX290" fmla="*/ 512964 w 2485572"/>
                <a:gd name="connsiteY290" fmla="*/ 213025 h 2538970"/>
                <a:gd name="connsiteX291" fmla="*/ 555000 w 2485572"/>
                <a:gd name="connsiteY291" fmla="*/ 187746 h 2538970"/>
                <a:gd name="connsiteX292" fmla="*/ 557557 w 2485572"/>
                <a:gd name="connsiteY292" fmla="*/ 182349 h 2538970"/>
                <a:gd name="connsiteX293" fmla="*/ 602434 w 2485572"/>
                <a:gd name="connsiteY293" fmla="*/ 131791 h 2538970"/>
                <a:gd name="connsiteX294" fmla="*/ 605274 w 2485572"/>
                <a:gd name="connsiteY294" fmla="*/ 123270 h 2538970"/>
                <a:gd name="connsiteX295" fmla="*/ 594197 w 2485572"/>
                <a:gd name="connsiteY295" fmla="*/ 70156 h 2538970"/>
                <a:gd name="connsiteX296" fmla="*/ 650151 w 2485572"/>
                <a:gd name="connsiteY296" fmla="*/ 92595 h 2538970"/>
                <a:gd name="connsiteX297" fmla="*/ 664069 w 2485572"/>
                <a:gd name="connsiteY297" fmla="*/ 92595 h 2538970"/>
                <a:gd name="connsiteX298" fmla="*/ 689348 w 2485572"/>
                <a:gd name="connsiteY298" fmla="*/ 98275 h 2538970"/>
                <a:gd name="connsiteX299" fmla="*/ 723148 w 2485572"/>
                <a:gd name="connsiteY299" fmla="*/ 89754 h 2538970"/>
                <a:gd name="connsiteX300" fmla="*/ 725704 w 2485572"/>
                <a:gd name="connsiteY300" fmla="*/ 92595 h 2538970"/>
                <a:gd name="connsiteX301" fmla="*/ 731385 w 2485572"/>
                <a:gd name="connsiteY301" fmla="*/ 92595 h 2538970"/>
                <a:gd name="connsiteX302" fmla="*/ 737065 w 2485572"/>
                <a:gd name="connsiteY302" fmla="*/ 95435 h 2538970"/>
                <a:gd name="connsiteX303" fmla="*/ 742746 w 2485572"/>
                <a:gd name="connsiteY303" fmla="*/ 95435 h 2538970"/>
                <a:gd name="connsiteX304" fmla="*/ 779102 w 2485572"/>
                <a:gd name="connsiteY304" fmla="*/ 75837 h 2538970"/>
                <a:gd name="connsiteX305" fmla="*/ 818299 w 2485572"/>
                <a:gd name="connsiteY305" fmla="*/ 39197 h 2538970"/>
                <a:gd name="connsiteX306" fmla="*/ 823980 w 2485572"/>
                <a:gd name="connsiteY306" fmla="*/ 33800 h 2538970"/>
                <a:gd name="connsiteX307" fmla="*/ 851815 w 2485572"/>
                <a:gd name="connsiteY307" fmla="*/ 19598 h 2538970"/>
                <a:gd name="connsiteX308" fmla="*/ 854655 w 2485572"/>
                <a:gd name="connsiteY308" fmla="*/ 14202 h 2538970"/>
                <a:gd name="connsiteX309" fmla="*/ 888455 w 2485572"/>
                <a:gd name="connsiteY309" fmla="*/ 8521 h 2538970"/>
                <a:gd name="connsiteX310" fmla="*/ 893852 w 2485572"/>
                <a:gd name="connsiteY310" fmla="*/ 11361 h 2538970"/>
                <a:gd name="connsiteX311" fmla="*/ 933332 w 2485572"/>
                <a:gd name="connsiteY311" fmla="*/ 36640 h 2538970"/>
                <a:gd name="connsiteX312" fmla="*/ 938729 w 2485572"/>
                <a:gd name="connsiteY312" fmla="*/ 42037 h 2538970"/>
                <a:gd name="connsiteX313" fmla="*/ 969689 w 2485572"/>
                <a:gd name="connsiteY313" fmla="*/ 61635 h 2538970"/>
                <a:gd name="connsiteX314" fmla="*/ 972529 w 2485572"/>
                <a:gd name="connsiteY314" fmla="*/ 64475 h 2538970"/>
                <a:gd name="connsiteX315" fmla="*/ 977925 w 2485572"/>
                <a:gd name="connsiteY315" fmla="*/ 67316 h 2538970"/>
                <a:gd name="connsiteX316" fmla="*/ 1011725 w 2485572"/>
                <a:gd name="connsiteY316" fmla="*/ 67316 h 2538970"/>
                <a:gd name="connsiteX317" fmla="*/ 1031324 w 2485572"/>
                <a:gd name="connsiteY317" fmla="*/ 64475 h 2538970"/>
                <a:gd name="connsiteX318" fmla="*/ 1042401 w 2485572"/>
                <a:gd name="connsiteY318" fmla="*/ 64475 h 2538970"/>
                <a:gd name="connsiteX319" fmla="*/ 1104036 w 2485572"/>
                <a:gd name="connsiteY319" fmla="*/ 70156 h 2538970"/>
                <a:gd name="connsiteX320" fmla="*/ 1109717 w 2485572"/>
                <a:gd name="connsiteY320" fmla="*/ 75837 h 2538970"/>
                <a:gd name="connsiteX321" fmla="*/ 1118238 w 2485572"/>
                <a:gd name="connsiteY321" fmla="*/ 81233 h 2538970"/>
                <a:gd name="connsiteX322" fmla="*/ 1121078 w 2485572"/>
                <a:gd name="connsiteY322" fmla="*/ 84074 h 2538970"/>
                <a:gd name="connsiteX323" fmla="*/ 1143517 w 2485572"/>
                <a:gd name="connsiteY323" fmla="*/ 95435 h 2538970"/>
                <a:gd name="connsiteX324" fmla="*/ 1151754 w 2485572"/>
                <a:gd name="connsiteY324" fmla="*/ 100832 h 2538970"/>
                <a:gd name="connsiteX325" fmla="*/ 1171352 w 2485572"/>
                <a:gd name="connsiteY325" fmla="*/ 100832 h 2538970"/>
                <a:gd name="connsiteX326" fmla="*/ 1174192 w 2485572"/>
                <a:gd name="connsiteY326" fmla="*/ 98275 h 2538970"/>
                <a:gd name="connsiteX327" fmla="*/ 1188110 w 2485572"/>
                <a:gd name="connsiteY327" fmla="*/ 89754 h 2538970"/>
                <a:gd name="connsiteX328" fmla="*/ 1193791 w 2485572"/>
                <a:gd name="connsiteY328" fmla="*/ 84074 h 2538970"/>
                <a:gd name="connsiteX329" fmla="*/ 1238668 w 2485572"/>
                <a:gd name="connsiteY329" fmla="*/ 75837 h 2538970"/>
                <a:gd name="connsiteX330" fmla="*/ 1244348 w 2485572"/>
                <a:gd name="connsiteY330" fmla="*/ 78677 h 2538970"/>
                <a:gd name="connsiteX331" fmla="*/ 1272184 w 2485572"/>
                <a:gd name="connsiteY331" fmla="*/ 75837 h 2538970"/>
                <a:gd name="connsiteX332" fmla="*/ 1280705 w 2485572"/>
                <a:gd name="connsiteY332" fmla="*/ 72996 h 2538970"/>
                <a:gd name="connsiteX333" fmla="*/ 1286385 w 2485572"/>
                <a:gd name="connsiteY333" fmla="*/ 72996 h 2538970"/>
                <a:gd name="connsiteX334" fmla="*/ 1348020 w 2485572"/>
                <a:gd name="connsiteY334" fmla="*/ 50558 h 2538970"/>
                <a:gd name="connsiteX335" fmla="*/ 1350861 w 2485572"/>
                <a:gd name="connsiteY335" fmla="*/ 50558 h 2538970"/>
                <a:gd name="connsiteX336" fmla="*/ 1392898 w 2485572"/>
                <a:gd name="connsiteY336" fmla="*/ 39197 h 2538970"/>
                <a:gd name="connsiteX337" fmla="*/ 1406815 w 2485572"/>
                <a:gd name="connsiteY337" fmla="*/ 39197 h 2538970"/>
                <a:gd name="connsiteX338" fmla="*/ 1459929 w 2485572"/>
                <a:gd name="connsiteY338" fmla="*/ 36640 h 2538970"/>
                <a:gd name="connsiteX339" fmla="*/ 1468450 w 2485572"/>
                <a:gd name="connsiteY339" fmla="*/ 36640 h 2538970"/>
                <a:gd name="connsiteX340" fmla="*/ 1474131 w 2485572"/>
                <a:gd name="connsiteY340" fmla="*/ 33800 h 2538970"/>
                <a:gd name="connsiteX341" fmla="*/ 1479528 w 2485572"/>
                <a:gd name="connsiteY341" fmla="*/ 30960 h 2538970"/>
                <a:gd name="connsiteX342" fmla="*/ 1485208 w 2485572"/>
                <a:gd name="connsiteY342" fmla="*/ 30960 h 2538970"/>
                <a:gd name="connsiteX343" fmla="*/ 1544003 w 2485572"/>
                <a:gd name="connsiteY343" fmla="*/ 16758 h 2538970"/>
                <a:gd name="connsiteX344" fmla="*/ 1549684 w 2485572"/>
                <a:gd name="connsiteY344" fmla="*/ 14202 h 2538970"/>
                <a:gd name="connsiteX345" fmla="*/ 1555364 w 2485572"/>
                <a:gd name="connsiteY345" fmla="*/ 14202 h 2538970"/>
                <a:gd name="connsiteX346" fmla="*/ 1563601 w 2485572"/>
                <a:gd name="connsiteY346" fmla="*/ 11361 h 2538970"/>
                <a:gd name="connsiteX347" fmla="*/ 1614159 w 2485572"/>
                <a:gd name="connsiteY347" fmla="*/ 22439 h 2538970"/>
                <a:gd name="connsiteX348" fmla="*/ 1619840 w 2485572"/>
                <a:gd name="connsiteY348" fmla="*/ 19598 h 2538970"/>
                <a:gd name="connsiteX349" fmla="*/ 1630917 w 2485572"/>
                <a:gd name="connsiteY349" fmla="*/ 16758 h 2538970"/>
                <a:gd name="connsiteX350" fmla="*/ 1645119 w 2485572"/>
                <a:gd name="connsiteY350" fmla="*/ 8521 h 2538970"/>
                <a:gd name="connsiteX351" fmla="*/ 1653356 w 2485572"/>
                <a:gd name="connsiteY351" fmla="*/ 5681 h 2538970"/>
                <a:gd name="connsiteX352" fmla="*/ 1689712 w 2485572"/>
                <a:gd name="connsiteY352" fmla="*/ 0 h 2538970"/>
                <a:gd name="connsiteX353" fmla="*/ 1698233 w 2485572"/>
                <a:gd name="connsiteY353" fmla="*/ 11361 h 2538970"/>
                <a:gd name="connsiteX354" fmla="*/ 1703914 w 2485572"/>
                <a:gd name="connsiteY354" fmla="*/ 14202 h 2538970"/>
                <a:gd name="connsiteX355" fmla="*/ 1709310 w 2485572"/>
                <a:gd name="connsiteY355" fmla="*/ 16758 h 2538970"/>
                <a:gd name="connsiteX356" fmla="*/ 1717831 w 2485572"/>
                <a:gd name="connsiteY356" fmla="*/ 16758 h 2538970"/>
                <a:gd name="connsiteX357" fmla="*/ 1757028 w 2485572"/>
                <a:gd name="connsiteY357" fmla="*/ 22439 h 2538970"/>
                <a:gd name="connsiteX358" fmla="*/ 1762708 w 2485572"/>
                <a:gd name="connsiteY358" fmla="*/ 25279 h 2538970"/>
                <a:gd name="connsiteX359" fmla="*/ 1768389 w 2485572"/>
                <a:gd name="connsiteY359" fmla="*/ 25279 h 2538970"/>
                <a:gd name="connsiteX360" fmla="*/ 1787987 w 2485572"/>
                <a:gd name="connsiteY360" fmla="*/ 33800 h 2538970"/>
                <a:gd name="connsiteX361" fmla="*/ 1793384 w 2485572"/>
                <a:gd name="connsiteY361" fmla="*/ 33800 h 2538970"/>
                <a:gd name="connsiteX362" fmla="*/ 1801905 w 2485572"/>
                <a:gd name="connsiteY362" fmla="*/ 36640 h 2538970"/>
                <a:gd name="connsiteX363" fmla="*/ 1835421 w 2485572"/>
                <a:gd name="connsiteY363" fmla="*/ 42037 h 2538970"/>
                <a:gd name="connsiteX364" fmla="*/ 1891659 w 2485572"/>
                <a:gd name="connsiteY364" fmla="*/ 61635 h 2538970"/>
                <a:gd name="connsiteX365" fmla="*/ 1897340 w 2485572"/>
                <a:gd name="connsiteY365" fmla="*/ 64475 h 2538970"/>
                <a:gd name="connsiteX366" fmla="*/ 1899896 w 2485572"/>
                <a:gd name="connsiteY366" fmla="*/ 67316 h 2538970"/>
                <a:gd name="connsiteX367" fmla="*/ 1944774 w 2485572"/>
                <a:gd name="connsiteY367" fmla="*/ 123270 h 2538970"/>
                <a:gd name="connsiteX368" fmla="*/ 1947614 w 2485572"/>
                <a:gd name="connsiteY368" fmla="*/ 128951 h 2538970"/>
                <a:gd name="connsiteX369" fmla="*/ 1950454 w 2485572"/>
                <a:gd name="connsiteY369" fmla="*/ 131791 h 2538970"/>
                <a:gd name="connsiteX370" fmla="*/ 1956135 w 2485572"/>
                <a:gd name="connsiteY370" fmla="*/ 140312 h 2538970"/>
                <a:gd name="connsiteX371" fmla="*/ 1958975 w 2485572"/>
                <a:gd name="connsiteY371" fmla="*/ 145709 h 2538970"/>
                <a:gd name="connsiteX372" fmla="*/ 1961532 w 2485572"/>
                <a:gd name="connsiteY372" fmla="*/ 154230 h 2538970"/>
                <a:gd name="connsiteX373" fmla="*/ 1998172 w 2485572"/>
                <a:gd name="connsiteY373" fmla="*/ 204788 h 2538970"/>
                <a:gd name="connsiteX374" fmla="*/ 2003569 w 2485572"/>
                <a:gd name="connsiteY374" fmla="*/ 207344 h 2538970"/>
                <a:gd name="connsiteX375" fmla="*/ 2009249 w 2485572"/>
                <a:gd name="connsiteY375" fmla="*/ 210184 h 2538970"/>
                <a:gd name="connsiteX376" fmla="*/ 2017770 w 2485572"/>
                <a:gd name="connsiteY376" fmla="*/ 210184 h 2538970"/>
                <a:gd name="connsiteX377" fmla="*/ 2026007 w 2485572"/>
                <a:gd name="connsiteY377" fmla="*/ 213025 h 2538970"/>
                <a:gd name="connsiteX378" fmla="*/ 2037368 w 2485572"/>
                <a:gd name="connsiteY378" fmla="*/ 215865 h 2538970"/>
                <a:gd name="connsiteX379" fmla="*/ 2099003 w 2485572"/>
                <a:gd name="connsiteY379" fmla="*/ 221546 h 2538970"/>
                <a:gd name="connsiteX380" fmla="*/ 2104684 w 2485572"/>
                <a:gd name="connsiteY380" fmla="*/ 224386 h 2538970"/>
                <a:gd name="connsiteX381" fmla="*/ 2112921 w 2485572"/>
                <a:gd name="connsiteY381" fmla="*/ 224386 h 2538970"/>
                <a:gd name="connsiteX382" fmla="*/ 2124283 w 2485572"/>
                <a:gd name="connsiteY382" fmla="*/ 229783 h 2538970"/>
                <a:gd name="connsiteX383" fmla="*/ 2177397 w 2485572"/>
                <a:gd name="connsiteY383" fmla="*/ 229783 h 2538970"/>
                <a:gd name="connsiteX384" fmla="*/ 2185918 w 2485572"/>
                <a:gd name="connsiteY384" fmla="*/ 232623 h 2538970"/>
                <a:gd name="connsiteX385" fmla="*/ 2213753 w 2485572"/>
                <a:gd name="connsiteY385" fmla="*/ 226942 h 2538970"/>
                <a:gd name="connsiteX386" fmla="*/ 2219434 w 2485572"/>
                <a:gd name="connsiteY386" fmla="*/ 224386 h 2538970"/>
                <a:gd name="connsiteX387" fmla="*/ 2241872 w 2485572"/>
                <a:gd name="connsiteY387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9221 w 2485572"/>
                <a:gd name="connsiteY89" fmla="*/ 2194438 h 2538970"/>
                <a:gd name="connsiteX90" fmla="*/ 1869221 w 2485572"/>
                <a:gd name="connsiteY90" fmla="*/ 2185917 h 2538970"/>
                <a:gd name="connsiteX91" fmla="*/ 1863540 w 2485572"/>
                <a:gd name="connsiteY91" fmla="*/ 2163479 h 2538970"/>
                <a:gd name="connsiteX92" fmla="*/ 1860700 w 2485572"/>
                <a:gd name="connsiteY92" fmla="*/ 2154958 h 2538970"/>
                <a:gd name="connsiteX93" fmla="*/ 1855303 w 2485572"/>
                <a:gd name="connsiteY93" fmla="*/ 2152402 h 2538970"/>
                <a:gd name="connsiteX94" fmla="*/ 1813266 w 2485572"/>
                <a:gd name="connsiteY94" fmla="*/ 2166319 h 2538970"/>
                <a:gd name="connsiteX95" fmla="*/ 1810426 w 2485572"/>
                <a:gd name="connsiteY95" fmla="*/ 2177397 h 2538970"/>
                <a:gd name="connsiteX96" fmla="*/ 1818663 w 2485572"/>
                <a:gd name="connsiteY96" fmla="*/ 2194438 h 2538970"/>
                <a:gd name="connsiteX97" fmla="*/ 1818663 w 2485572"/>
                <a:gd name="connsiteY97" fmla="*/ 2211196 h 2538970"/>
                <a:gd name="connsiteX98" fmla="*/ 1813266 w 2485572"/>
                <a:gd name="connsiteY98" fmla="*/ 2214037 h 2538970"/>
                <a:gd name="connsiteX99" fmla="*/ 1776626 w 2485572"/>
                <a:gd name="connsiteY99" fmla="*/ 2208356 h 2538970"/>
                <a:gd name="connsiteX100" fmla="*/ 1771230 w 2485572"/>
                <a:gd name="connsiteY100" fmla="*/ 2205516 h 2538970"/>
                <a:gd name="connsiteX101" fmla="*/ 1762708 w 2485572"/>
                <a:gd name="connsiteY101" fmla="*/ 2202676 h 2538970"/>
                <a:gd name="connsiteX102" fmla="*/ 1748791 w 2485572"/>
                <a:gd name="connsiteY102" fmla="*/ 2202676 h 2538970"/>
                <a:gd name="connsiteX103" fmla="*/ 1740270 w 2485572"/>
                <a:gd name="connsiteY103" fmla="*/ 2194438 h 2538970"/>
                <a:gd name="connsiteX104" fmla="*/ 1731749 w 2485572"/>
                <a:gd name="connsiteY104" fmla="*/ 2188758 h 2538970"/>
                <a:gd name="connsiteX105" fmla="*/ 1723512 w 2485572"/>
                <a:gd name="connsiteY105" fmla="*/ 2174556 h 2538970"/>
                <a:gd name="connsiteX106" fmla="*/ 1703914 w 2485572"/>
                <a:gd name="connsiteY106" fmla="*/ 2169159 h 2538970"/>
                <a:gd name="connsiteX107" fmla="*/ 1698233 w 2485572"/>
                <a:gd name="connsiteY107" fmla="*/ 2166319 h 2538970"/>
                <a:gd name="connsiteX108" fmla="*/ 1692552 w 2485572"/>
                <a:gd name="connsiteY108" fmla="*/ 2163479 h 2538970"/>
                <a:gd name="connsiteX109" fmla="*/ 1656196 w 2485572"/>
                <a:gd name="connsiteY109" fmla="*/ 2160638 h 2538970"/>
                <a:gd name="connsiteX110" fmla="*/ 1647675 w 2485572"/>
                <a:gd name="connsiteY110" fmla="*/ 2163479 h 2538970"/>
                <a:gd name="connsiteX111" fmla="*/ 1605638 w 2485572"/>
                <a:gd name="connsiteY111" fmla="*/ 2169159 h 2538970"/>
                <a:gd name="connsiteX112" fmla="*/ 1600242 w 2485572"/>
                <a:gd name="connsiteY112" fmla="*/ 2169159 h 2538970"/>
                <a:gd name="connsiteX113" fmla="*/ 1566442 w 2485572"/>
                <a:gd name="connsiteY113" fmla="*/ 2146721 h 2538970"/>
                <a:gd name="connsiteX114" fmla="*/ 1563601 w 2485572"/>
                <a:gd name="connsiteY114" fmla="*/ 2143881 h 2538970"/>
                <a:gd name="connsiteX115" fmla="*/ 1561045 w 2485572"/>
                <a:gd name="connsiteY115" fmla="*/ 2141040 h 2538970"/>
                <a:gd name="connsiteX116" fmla="*/ 1541447 w 2485572"/>
                <a:gd name="connsiteY116" fmla="*/ 2112921 h 2538970"/>
                <a:gd name="connsiteX117" fmla="*/ 1535766 w 2485572"/>
                <a:gd name="connsiteY117" fmla="*/ 2107524 h 2538970"/>
                <a:gd name="connsiteX118" fmla="*/ 1501966 w 2485572"/>
                <a:gd name="connsiteY118" fmla="*/ 2090482 h 2538970"/>
                <a:gd name="connsiteX119" fmla="*/ 1496570 w 2485572"/>
                <a:gd name="connsiteY119" fmla="*/ 2087926 h 2538970"/>
                <a:gd name="connsiteX120" fmla="*/ 1493729 w 2485572"/>
                <a:gd name="connsiteY120" fmla="*/ 2085086 h 2538970"/>
                <a:gd name="connsiteX121" fmla="*/ 1488049 w 2485572"/>
                <a:gd name="connsiteY121" fmla="*/ 2082245 h 2538970"/>
                <a:gd name="connsiteX122" fmla="*/ 1426413 w 2485572"/>
                <a:gd name="connsiteY122" fmla="*/ 2059807 h 2538970"/>
                <a:gd name="connsiteX123" fmla="*/ 1364778 w 2485572"/>
                <a:gd name="connsiteY123" fmla="*/ 2056966 h 2538970"/>
                <a:gd name="connsiteX124" fmla="*/ 1336659 w 2485572"/>
                <a:gd name="connsiteY124" fmla="*/ 2048445 h 2538970"/>
                <a:gd name="connsiteX125" fmla="*/ 1311380 w 2485572"/>
                <a:gd name="connsiteY125" fmla="*/ 2034528 h 2538970"/>
                <a:gd name="connsiteX126" fmla="*/ 1305983 w 2485572"/>
                <a:gd name="connsiteY126" fmla="*/ 2031688 h 2538970"/>
                <a:gd name="connsiteX127" fmla="*/ 1303143 w 2485572"/>
                <a:gd name="connsiteY127" fmla="*/ 2026291 h 2538970"/>
                <a:gd name="connsiteX128" fmla="*/ 1300303 w 2485572"/>
                <a:gd name="connsiteY128" fmla="*/ 2023451 h 2538970"/>
                <a:gd name="connsiteX129" fmla="*/ 1266787 w 2485572"/>
                <a:gd name="connsiteY129" fmla="*/ 2006409 h 2538970"/>
                <a:gd name="connsiteX130" fmla="*/ 1255426 w 2485572"/>
                <a:gd name="connsiteY130" fmla="*/ 2006409 h 2538970"/>
                <a:gd name="connsiteX131" fmla="*/ 1238668 w 2485572"/>
                <a:gd name="connsiteY131" fmla="*/ 2001012 h 2538970"/>
                <a:gd name="connsiteX132" fmla="*/ 1232987 w 2485572"/>
                <a:gd name="connsiteY132" fmla="*/ 2001012 h 2538970"/>
                <a:gd name="connsiteX133" fmla="*/ 1216229 w 2485572"/>
                <a:gd name="connsiteY133" fmla="*/ 1995331 h 2538970"/>
                <a:gd name="connsiteX134" fmla="*/ 1213389 w 2485572"/>
                <a:gd name="connsiteY134" fmla="*/ 1992491 h 2538970"/>
                <a:gd name="connsiteX135" fmla="*/ 1185554 w 2485572"/>
                <a:gd name="connsiteY135" fmla="*/ 1984254 h 2538970"/>
                <a:gd name="connsiteX136" fmla="*/ 1179873 w 2485572"/>
                <a:gd name="connsiteY136" fmla="*/ 1984254 h 2538970"/>
                <a:gd name="connsiteX137" fmla="*/ 1157434 w 2485572"/>
                <a:gd name="connsiteY137" fmla="*/ 1981414 h 2538970"/>
                <a:gd name="connsiteX138" fmla="*/ 1109717 w 2485572"/>
                <a:gd name="connsiteY138" fmla="*/ 1947614 h 2538970"/>
                <a:gd name="connsiteX139" fmla="*/ 1098639 w 2485572"/>
                <a:gd name="connsiteY139" fmla="*/ 1944774 h 2538970"/>
                <a:gd name="connsiteX140" fmla="*/ 1067680 w 2485572"/>
                <a:gd name="connsiteY140" fmla="*/ 1919779 h 2538970"/>
                <a:gd name="connsiteX141" fmla="*/ 1056603 w 2485572"/>
                <a:gd name="connsiteY141" fmla="*/ 1888819 h 2538970"/>
                <a:gd name="connsiteX142" fmla="*/ 1053762 w 2485572"/>
                <a:gd name="connsiteY142" fmla="*/ 1880298 h 2538970"/>
                <a:gd name="connsiteX143" fmla="*/ 1022803 w 2485572"/>
                <a:gd name="connsiteY143" fmla="*/ 1860700 h 2538970"/>
                <a:gd name="connsiteX144" fmla="*/ 1019962 w 2485572"/>
                <a:gd name="connsiteY144" fmla="*/ 1858143 h 2538970"/>
                <a:gd name="connsiteX145" fmla="*/ 1006045 w 2485572"/>
                <a:gd name="connsiteY145" fmla="*/ 1824343 h 2538970"/>
                <a:gd name="connsiteX146" fmla="*/ 1006045 w 2485572"/>
                <a:gd name="connsiteY146" fmla="*/ 1813266 h 2538970"/>
                <a:gd name="connsiteX147" fmla="*/ 1011725 w 2485572"/>
                <a:gd name="connsiteY147" fmla="*/ 1793668 h 2538970"/>
                <a:gd name="connsiteX148" fmla="*/ 1019962 w 2485572"/>
                <a:gd name="connsiteY148" fmla="*/ 1768389 h 2538970"/>
                <a:gd name="connsiteX149" fmla="*/ 1025643 w 2485572"/>
                <a:gd name="connsiteY149" fmla="*/ 1737429 h 2538970"/>
                <a:gd name="connsiteX150" fmla="*/ 1025643 w 2485572"/>
                <a:gd name="connsiteY150" fmla="*/ 1723512 h 2538970"/>
                <a:gd name="connsiteX151" fmla="*/ 1019962 w 2485572"/>
                <a:gd name="connsiteY151" fmla="*/ 1720671 h 2538970"/>
                <a:gd name="connsiteX152" fmla="*/ 1014566 w 2485572"/>
                <a:gd name="connsiteY152" fmla="*/ 1712435 h 2538970"/>
                <a:gd name="connsiteX153" fmla="*/ 1011725 w 2485572"/>
                <a:gd name="connsiteY153" fmla="*/ 1709594 h 2538970"/>
                <a:gd name="connsiteX154" fmla="*/ 983606 w 2485572"/>
                <a:gd name="connsiteY154" fmla="*/ 1692552 h 2538970"/>
                <a:gd name="connsiteX155" fmla="*/ 977925 w 2485572"/>
                <a:gd name="connsiteY155" fmla="*/ 1692552 h 2538970"/>
                <a:gd name="connsiteX156" fmla="*/ 950090 w 2485572"/>
                <a:gd name="connsiteY156" fmla="*/ 1653356 h 2538970"/>
                <a:gd name="connsiteX157" fmla="*/ 950090 w 2485572"/>
                <a:gd name="connsiteY157" fmla="*/ 1639438 h 2538970"/>
                <a:gd name="connsiteX158" fmla="*/ 952931 w 2485572"/>
                <a:gd name="connsiteY158" fmla="*/ 1636598 h 2538970"/>
                <a:gd name="connsiteX159" fmla="*/ 975369 w 2485572"/>
                <a:gd name="connsiteY159" fmla="*/ 1597401 h 2538970"/>
                <a:gd name="connsiteX160" fmla="*/ 980766 w 2485572"/>
                <a:gd name="connsiteY160" fmla="*/ 1591721 h 2538970"/>
                <a:gd name="connsiteX161" fmla="*/ 1017406 w 2485572"/>
                <a:gd name="connsiteY161" fmla="*/ 1561045 h 2538970"/>
                <a:gd name="connsiteX162" fmla="*/ 1022803 w 2485572"/>
                <a:gd name="connsiteY162" fmla="*/ 1558205 h 2538970"/>
                <a:gd name="connsiteX163" fmla="*/ 1025643 w 2485572"/>
                <a:gd name="connsiteY163" fmla="*/ 1555364 h 2538970"/>
                <a:gd name="connsiteX164" fmla="*/ 1031324 w 2485572"/>
                <a:gd name="connsiteY164" fmla="*/ 1549684 h 2538970"/>
                <a:gd name="connsiteX165" fmla="*/ 1293866 w 2485572"/>
                <a:gd name="connsiteY165" fmla="*/ 1680648 h 2538970"/>
                <a:gd name="connsiteX166" fmla="*/ 1455791 w 2485572"/>
                <a:gd name="connsiteY166" fmla="*/ 1685410 h 2538970"/>
                <a:gd name="connsiteX167" fmla="*/ 1289417 w 2485572"/>
                <a:gd name="connsiteY167" fmla="*/ 1536685 h 2538970"/>
                <a:gd name="connsiteX168" fmla="*/ 1061999 w 2485572"/>
                <a:gd name="connsiteY168" fmla="*/ 1465610 h 2538970"/>
                <a:gd name="connsiteX169" fmla="*/ 1061999 w 2485572"/>
                <a:gd name="connsiteY169" fmla="*/ 1429254 h 2538970"/>
                <a:gd name="connsiteX170" fmla="*/ 1048082 w 2485572"/>
                <a:gd name="connsiteY170" fmla="*/ 1403975 h 2538970"/>
                <a:gd name="connsiteX171" fmla="*/ 1022803 w 2485572"/>
                <a:gd name="connsiteY171" fmla="*/ 1387217 h 2538970"/>
                <a:gd name="connsiteX172" fmla="*/ 1011725 w 2485572"/>
                <a:gd name="connsiteY172" fmla="*/ 1381536 h 2538970"/>
                <a:gd name="connsiteX173" fmla="*/ 1000364 w 2485572"/>
                <a:gd name="connsiteY173" fmla="*/ 1381536 h 2538970"/>
                <a:gd name="connsiteX174" fmla="*/ 961167 w 2485572"/>
                <a:gd name="connsiteY174" fmla="*/ 1376140 h 2538970"/>
                <a:gd name="connsiteX175" fmla="*/ 924811 w 2485572"/>
                <a:gd name="connsiteY175" fmla="*/ 1367618 h 2538970"/>
                <a:gd name="connsiteX176" fmla="*/ 919131 w 2485572"/>
                <a:gd name="connsiteY176" fmla="*/ 1367618 h 2538970"/>
                <a:gd name="connsiteX177" fmla="*/ 913450 w 2485572"/>
                <a:gd name="connsiteY177" fmla="*/ 1364778 h 2538970"/>
                <a:gd name="connsiteX178" fmla="*/ 908053 w 2485572"/>
                <a:gd name="connsiteY178" fmla="*/ 1364778 h 2538970"/>
                <a:gd name="connsiteX179" fmla="*/ 877094 w 2485572"/>
                <a:gd name="connsiteY179" fmla="*/ 1381536 h 2538970"/>
                <a:gd name="connsiteX180" fmla="*/ 868857 w 2485572"/>
                <a:gd name="connsiteY180" fmla="*/ 1390057 h 2538970"/>
                <a:gd name="connsiteX181" fmla="*/ 835057 w 2485572"/>
                <a:gd name="connsiteY181" fmla="*/ 1434934 h 2538970"/>
                <a:gd name="connsiteX182" fmla="*/ 832217 w 2485572"/>
                <a:gd name="connsiteY182" fmla="*/ 1440331 h 2538970"/>
                <a:gd name="connsiteX183" fmla="*/ 832217 w 2485572"/>
                <a:gd name="connsiteY183" fmla="*/ 1446012 h 2538970"/>
                <a:gd name="connsiteX184" fmla="*/ 767741 w 2485572"/>
                <a:gd name="connsiteY184" fmla="*/ 1513327 h 2538970"/>
                <a:gd name="connsiteX185" fmla="*/ 711787 w 2485572"/>
                <a:gd name="connsiteY185" fmla="*/ 1535766 h 2538970"/>
                <a:gd name="connsiteX186" fmla="*/ 686508 w 2485572"/>
                <a:gd name="connsiteY186" fmla="*/ 1541447 h 2538970"/>
                <a:gd name="connsiteX187" fmla="*/ 661513 w 2485572"/>
                <a:gd name="connsiteY187" fmla="*/ 1549684 h 2538970"/>
                <a:gd name="connsiteX188" fmla="*/ 658672 w 2485572"/>
                <a:gd name="connsiteY188" fmla="*/ 1552524 h 2538970"/>
                <a:gd name="connsiteX189" fmla="*/ 652992 w 2485572"/>
                <a:gd name="connsiteY189" fmla="*/ 1555364 h 2538970"/>
                <a:gd name="connsiteX190" fmla="*/ 624873 w 2485572"/>
                <a:gd name="connsiteY190" fmla="*/ 1561045 h 2538970"/>
                <a:gd name="connsiteX191" fmla="*/ 619476 w 2485572"/>
                <a:gd name="connsiteY191" fmla="*/ 1558205 h 2538970"/>
                <a:gd name="connsiteX192" fmla="*/ 616636 w 2485572"/>
                <a:gd name="connsiteY192" fmla="*/ 1555364 h 2538970"/>
                <a:gd name="connsiteX193" fmla="*/ 597037 w 2485572"/>
                <a:gd name="connsiteY193" fmla="*/ 1532926 h 2538970"/>
                <a:gd name="connsiteX194" fmla="*/ 594197 w 2485572"/>
                <a:gd name="connsiteY194" fmla="*/ 1521848 h 2538970"/>
                <a:gd name="connsiteX195" fmla="*/ 591357 w 2485572"/>
                <a:gd name="connsiteY195" fmla="*/ 1519008 h 2538970"/>
                <a:gd name="connsiteX196" fmla="*/ 566078 w 2485572"/>
                <a:gd name="connsiteY196" fmla="*/ 1482368 h 2538970"/>
                <a:gd name="connsiteX197" fmla="*/ 560397 w 2485572"/>
                <a:gd name="connsiteY197" fmla="*/ 1471291 h 2538970"/>
                <a:gd name="connsiteX198" fmla="*/ 555000 w 2485572"/>
                <a:gd name="connsiteY198" fmla="*/ 1465610 h 2538970"/>
                <a:gd name="connsiteX199" fmla="*/ 498762 w 2485572"/>
                <a:gd name="connsiteY199" fmla="*/ 1432094 h 2538970"/>
                <a:gd name="connsiteX200" fmla="*/ 490525 w 2485572"/>
                <a:gd name="connsiteY200" fmla="*/ 1429254 h 2538970"/>
                <a:gd name="connsiteX201" fmla="*/ 487685 w 2485572"/>
                <a:gd name="connsiteY201" fmla="*/ 1429254 h 2538970"/>
                <a:gd name="connsiteX202" fmla="*/ 462406 w 2485572"/>
                <a:gd name="connsiteY202" fmla="*/ 1426413 h 2538970"/>
                <a:gd name="connsiteX203" fmla="*/ 400770 w 2485572"/>
                <a:gd name="connsiteY203" fmla="*/ 1426413 h 2538970"/>
                <a:gd name="connsiteX204" fmla="*/ 392250 w 2485572"/>
                <a:gd name="connsiteY204" fmla="*/ 1423573 h 2538970"/>
                <a:gd name="connsiteX205" fmla="*/ 384013 w 2485572"/>
                <a:gd name="connsiteY205" fmla="*/ 1420733 h 2538970"/>
                <a:gd name="connsiteX206" fmla="*/ 375492 w 2485572"/>
                <a:gd name="connsiteY206" fmla="*/ 1420733 h 2538970"/>
                <a:gd name="connsiteX207" fmla="*/ 319537 w 2485572"/>
                <a:gd name="connsiteY207" fmla="*/ 1409655 h 2538970"/>
                <a:gd name="connsiteX208" fmla="*/ 313856 w 2485572"/>
                <a:gd name="connsiteY208" fmla="*/ 1406815 h 2538970"/>
                <a:gd name="connsiteX209" fmla="*/ 308176 w 2485572"/>
                <a:gd name="connsiteY209" fmla="*/ 1406815 h 2538970"/>
                <a:gd name="connsiteX210" fmla="*/ 297098 w 2485572"/>
                <a:gd name="connsiteY210" fmla="*/ 1401134 h 2538970"/>
                <a:gd name="connsiteX211" fmla="*/ 221546 w 2485572"/>
                <a:gd name="connsiteY211" fmla="*/ 1392898 h 2538970"/>
                <a:gd name="connsiteX212" fmla="*/ 213025 w 2485572"/>
                <a:gd name="connsiteY212" fmla="*/ 1392898 h 2538970"/>
                <a:gd name="connsiteX213" fmla="*/ 204504 w 2485572"/>
                <a:gd name="connsiteY213" fmla="*/ 1395738 h 2538970"/>
                <a:gd name="connsiteX214" fmla="*/ 154230 w 2485572"/>
                <a:gd name="connsiteY214" fmla="*/ 1406815 h 2538970"/>
                <a:gd name="connsiteX215" fmla="*/ 148549 w 2485572"/>
                <a:gd name="connsiteY215" fmla="*/ 1403975 h 2538970"/>
                <a:gd name="connsiteX216" fmla="*/ 137472 w 2485572"/>
                <a:gd name="connsiteY216" fmla="*/ 1398294 h 2538970"/>
                <a:gd name="connsiteX217" fmla="*/ 131791 w 2485572"/>
                <a:gd name="connsiteY217" fmla="*/ 1398294 h 2538970"/>
                <a:gd name="connsiteX218" fmla="*/ 67316 w 2485572"/>
                <a:gd name="connsiteY218" fmla="*/ 1418177 h 2538970"/>
                <a:gd name="connsiteX219" fmla="*/ 58795 w 2485572"/>
                <a:gd name="connsiteY219" fmla="*/ 1420733 h 2538970"/>
                <a:gd name="connsiteX220" fmla="*/ 50558 w 2485572"/>
                <a:gd name="connsiteY220" fmla="*/ 1423573 h 2538970"/>
                <a:gd name="connsiteX221" fmla="*/ 42037 w 2485572"/>
                <a:gd name="connsiteY221" fmla="*/ 1423573 h 2538970"/>
                <a:gd name="connsiteX222" fmla="*/ 5681 w 2485572"/>
                <a:gd name="connsiteY222" fmla="*/ 1432094 h 2538970"/>
                <a:gd name="connsiteX223" fmla="*/ 2840 w 2485572"/>
                <a:gd name="connsiteY223" fmla="*/ 1403975 h 2538970"/>
                <a:gd name="connsiteX224" fmla="*/ 0 w 2485572"/>
                <a:gd name="connsiteY224" fmla="*/ 1395738 h 2538970"/>
                <a:gd name="connsiteX225" fmla="*/ 5681 w 2485572"/>
                <a:gd name="connsiteY225" fmla="*/ 1373299 h 2538970"/>
                <a:gd name="connsiteX226" fmla="*/ 5681 w 2485572"/>
                <a:gd name="connsiteY226" fmla="*/ 1361938 h 2538970"/>
                <a:gd name="connsiteX227" fmla="*/ 11361 w 2485572"/>
                <a:gd name="connsiteY227" fmla="*/ 1345180 h 2538970"/>
                <a:gd name="connsiteX228" fmla="*/ 42037 w 2485572"/>
                <a:gd name="connsiteY228" fmla="*/ 1305983 h 2538970"/>
                <a:gd name="connsiteX229" fmla="*/ 47718 w 2485572"/>
                <a:gd name="connsiteY229" fmla="*/ 1294622 h 2538970"/>
                <a:gd name="connsiteX230" fmla="*/ 39197 w 2485572"/>
                <a:gd name="connsiteY230" fmla="*/ 1275024 h 2538970"/>
                <a:gd name="connsiteX231" fmla="*/ 33516 w 2485572"/>
                <a:gd name="connsiteY231" fmla="*/ 1269627 h 2538970"/>
                <a:gd name="connsiteX232" fmla="*/ 33516 w 2485572"/>
                <a:gd name="connsiteY232" fmla="*/ 1244348 h 2538970"/>
                <a:gd name="connsiteX233" fmla="*/ 64475 w 2485572"/>
                <a:gd name="connsiteY233" fmla="*/ 1213389 h 2538970"/>
                <a:gd name="connsiteX234" fmla="*/ 81233 w 2485572"/>
                <a:gd name="connsiteY234" fmla="*/ 1199471 h 2538970"/>
                <a:gd name="connsiteX235" fmla="*/ 86914 w 2485572"/>
                <a:gd name="connsiteY235" fmla="*/ 1190950 h 2538970"/>
                <a:gd name="connsiteX236" fmla="*/ 97991 w 2485572"/>
                <a:gd name="connsiteY236" fmla="*/ 1160275 h 2538970"/>
                <a:gd name="connsiteX237" fmla="*/ 95435 w 2485572"/>
                <a:gd name="connsiteY237" fmla="*/ 1151753 h 2538970"/>
                <a:gd name="connsiteX238" fmla="*/ 95435 w 2485572"/>
                <a:gd name="connsiteY238" fmla="*/ 1121078 h 2538970"/>
                <a:gd name="connsiteX239" fmla="*/ 100832 w 2485572"/>
                <a:gd name="connsiteY239" fmla="*/ 1112557 h 2538970"/>
                <a:gd name="connsiteX240" fmla="*/ 103672 w 2485572"/>
                <a:gd name="connsiteY240" fmla="*/ 1106876 h 2538970"/>
                <a:gd name="connsiteX241" fmla="*/ 154230 w 2485572"/>
                <a:gd name="connsiteY241" fmla="*/ 1070520 h 2538970"/>
                <a:gd name="connsiteX242" fmla="*/ 176668 w 2485572"/>
                <a:gd name="connsiteY242" fmla="*/ 1045241 h 2538970"/>
                <a:gd name="connsiteX243" fmla="*/ 176668 w 2485572"/>
                <a:gd name="connsiteY243" fmla="*/ 1037004 h 2538970"/>
                <a:gd name="connsiteX244" fmla="*/ 173828 w 2485572"/>
                <a:gd name="connsiteY244" fmla="*/ 1028483 h 2538970"/>
                <a:gd name="connsiteX245" fmla="*/ 157070 w 2485572"/>
                <a:gd name="connsiteY245" fmla="*/ 1008885 h 2538970"/>
                <a:gd name="connsiteX246" fmla="*/ 154230 w 2485572"/>
                <a:gd name="connsiteY246" fmla="*/ 1000648 h 2538970"/>
                <a:gd name="connsiteX247" fmla="*/ 157070 w 2485572"/>
                <a:gd name="connsiteY247" fmla="*/ 964008 h 2538970"/>
                <a:gd name="connsiteX248" fmla="*/ 154230 w 2485572"/>
                <a:gd name="connsiteY248" fmla="*/ 955771 h 2538970"/>
                <a:gd name="connsiteX249" fmla="*/ 126111 w 2485572"/>
                <a:gd name="connsiteY249" fmla="*/ 930492 h 2538970"/>
                <a:gd name="connsiteX250" fmla="*/ 112193 w 2485572"/>
                <a:gd name="connsiteY250" fmla="*/ 927652 h 2538970"/>
                <a:gd name="connsiteX251" fmla="*/ 109353 w 2485572"/>
                <a:gd name="connsiteY251" fmla="*/ 921971 h 2538970"/>
                <a:gd name="connsiteX252" fmla="*/ 109353 w 2485572"/>
                <a:gd name="connsiteY252" fmla="*/ 908053 h 2538970"/>
                <a:gd name="connsiteX253" fmla="*/ 117590 w 2485572"/>
                <a:gd name="connsiteY253" fmla="*/ 891295 h 2538970"/>
                <a:gd name="connsiteX254" fmla="*/ 123270 w 2485572"/>
                <a:gd name="connsiteY254" fmla="*/ 885615 h 2538970"/>
                <a:gd name="connsiteX255" fmla="*/ 148549 w 2485572"/>
                <a:gd name="connsiteY255" fmla="*/ 866016 h 2538970"/>
                <a:gd name="connsiteX256" fmla="*/ 128951 w 2485572"/>
                <a:gd name="connsiteY256" fmla="*/ 840738 h 2538970"/>
                <a:gd name="connsiteX257" fmla="*/ 126111 w 2485572"/>
                <a:gd name="connsiteY257" fmla="*/ 821139 h 2538970"/>
                <a:gd name="connsiteX258" fmla="*/ 140028 w 2485572"/>
                <a:gd name="connsiteY258" fmla="*/ 812618 h 2538970"/>
                <a:gd name="connsiteX259" fmla="*/ 142869 w 2485572"/>
                <a:gd name="connsiteY259" fmla="*/ 790464 h 2538970"/>
                <a:gd name="connsiteX260" fmla="*/ 154230 w 2485572"/>
                <a:gd name="connsiteY260" fmla="*/ 773422 h 2538970"/>
                <a:gd name="connsiteX261" fmla="*/ 157070 w 2485572"/>
                <a:gd name="connsiteY261" fmla="*/ 762344 h 2538970"/>
                <a:gd name="connsiteX262" fmla="*/ 157070 w 2485572"/>
                <a:gd name="connsiteY262" fmla="*/ 753824 h 2538970"/>
                <a:gd name="connsiteX263" fmla="*/ 145709 w 2485572"/>
                <a:gd name="connsiteY263" fmla="*/ 731385 h 2538970"/>
                <a:gd name="connsiteX264" fmla="*/ 145709 w 2485572"/>
                <a:gd name="connsiteY264" fmla="*/ 723148 h 2538970"/>
                <a:gd name="connsiteX265" fmla="*/ 159627 w 2485572"/>
                <a:gd name="connsiteY265" fmla="*/ 714627 h 2538970"/>
                <a:gd name="connsiteX266" fmla="*/ 204504 w 2485572"/>
                <a:gd name="connsiteY266" fmla="*/ 708946 h 2538970"/>
                <a:gd name="connsiteX267" fmla="*/ 232623 w 2485572"/>
                <a:gd name="connsiteY267" fmla="*/ 678271 h 2538970"/>
                <a:gd name="connsiteX268" fmla="*/ 232623 w 2485572"/>
                <a:gd name="connsiteY268" fmla="*/ 666909 h 2538970"/>
                <a:gd name="connsiteX269" fmla="*/ 215865 w 2485572"/>
                <a:gd name="connsiteY269" fmla="*/ 644755 h 2538970"/>
                <a:gd name="connsiteX270" fmla="*/ 218705 w 2485572"/>
                <a:gd name="connsiteY270" fmla="*/ 613795 h 2538970"/>
                <a:gd name="connsiteX271" fmla="*/ 241144 w 2485572"/>
                <a:gd name="connsiteY271" fmla="*/ 582836 h 2538970"/>
                <a:gd name="connsiteX272" fmla="*/ 252221 w 2485572"/>
                <a:gd name="connsiteY272" fmla="*/ 571758 h 2538970"/>
                <a:gd name="connsiteX273" fmla="*/ 285737 w 2485572"/>
                <a:gd name="connsiteY273" fmla="*/ 524041 h 2538970"/>
                <a:gd name="connsiteX274" fmla="*/ 291418 w 2485572"/>
                <a:gd name="connsiteY274" fmla="*/ 518644 h 2538970"/>
                <a:gd name="connsiteX275" fmla="*/ 322377 w 2485572"/>
                <a:gd name="connsiteY275" fmla="*/ 518644 h 2538970"/>
                <a:gd name="connsiteX276" fmla="*/ 333455 w 2485572"/>
                <a:gd name="connsiteY276" fmla="*/ 510123 h 2538970"/>
                <a:gd name="connsiteX277" fmla="*/ 341976 w 2485572"/>
                <a:gd name="connsiteY277" fmla="*/ 482004 h 2538970"/>
                <a:gd name="connsiteX278" fmla="*/ 347372 w 2485572"/>
                <a:gd name="connsiteY278" fmla="*/ 476607 h 2538970"/>
                <a:gd name="connsiteX279" fmla="*/ 386853 w 2485572"/>
                <a:gd name="connsiteY279" fmla="*/ 459565 h 2538970"/>
                <a:gd name="connsiteX280" fmla="*/ 389409 w 2485572"/>
                <a:gd name="connsiteY280" fmla="*/ 454169 h 2538970"/>
                <a:gd name="connsiteX281" fmla="*/ 400770 w 2485572"/>
                <a:gd name="connsiteY281" fmla="*/ 434570 h 2538970"/>
                <a:gd name="connsiteX282" fmla="*/ 414688 w 2485572"/>
                <a:gd name="connsiteY282" fmla="*/ 392534 h 2538970"/>
                <a:gd name="connsiteX283" fmla="*/ 428890 w 2485572"/>
                <a:gd name="connsiteY283" fmla="*/ 341976 h 2538970"/>
                <a:gd name="connsiteX284" fmla="*/ 434286 w 2485572"/>
                <a:gd name="connsiteY284" fmla="*/ 255062 h 2538970"/>
                <a:gd name="connsiteX285" fmla="*/ 437127 w 2485572"/>
                <a:gd name="connsiteY285" fmla="*/ 252221 h 2538970"/>
                <a:gd name="connsiteX286" fmla="*/ 448488 w 2485572"/>
                <a:gd name="connsiteY286" fmla="*/ 235463 h 2538970"/>
                <a:gd name="connsiteX287" fmla="*/ 468086 w 2485572"/>
                <a:gd name="connsiteY287" fmla="*/ 221546 h 2538970"/>
                <a:gd name="connsiteX288" fmla="*/ 501602 w 2485572"/>
                <a:gd name="connsiteY288" fmla="*/ 215865 h 2538970"/>
                <a:gd name="connsiteX289" fmla="*/ 512964 w 2485572"/>
                <a:gd name="connsiteY289" fmla="*/ 213025 h 2538970"/>
                <a:gd name="connsiteX290" fmla="*/ 555000 w 2485572"/>
                <a:gd name="connsiteY290" fmla="*/ 187746 h 2538970"/>
                <a:gd name="connsiteX291" fmla="*/ 557557 w 2485572"/>
                <a:gd name="connsiteY291" fmla="*/ 182349 h 2538970"/>
                <a:gd name="connsiteX292" fmla="*/ 602434 w 2485572"/>
                <a:gd name="connsiteY292" fmla="*/ 131791 h 2538970"/>
                <a:gd name="connsiteX293" fmla="*/ 605274 w 2485572"/>
                <a:gd name="connsiteY293" fmla="*/ 123270 h 2538970"/>
                <a:gd name="connsiteX294" fmla="*/ 594197 w 2485572"/>
                <a:gd name="connsiteY294" fmla="*/ 70156 h 2538970"/>
                <a:gd name="connsiteX295" fmla="*/ 650151 w 2485572"/>
                <a:gd name="connsiteY295" fmla="*/ 92595 h 2538970"/>
                <a:gd name="connsiteX296" fmla="*/ 664069 w 2485572"/>
                <a:gd name="connsiteY296" fmla="*/ 92595 h 2538970"/>
                <a:gd name="connsiteX297" fmla="*/ 689348 w 2485572"/>
                <a:gd name="connsiteY297" fmla="*/ 98275 h 2538970"/>
                <a:gd name="connsiteX298" fmla="*/ 723148 w 2485572"/>
                <a:gd name="connsiteY298" fmla="*/ 89754 h 2538970"/>
                <a:gd name="connsiteX299" fmla="*/ 725704 w 2485572"/>
                <a:gd name="connsiteY299" fmla="*/ 92595 h 2538970"/>
                <a:gd name="connsiteX300" fmla="*/ 731385 w 2485572"/>
                <a:gd name="connsiteY300" fmla="*/ 92595 h 2538970"/>
                <a:gd name="connsiteX301" fmla="*/ 737065 w 2485572"/>
                <a:gd name="connsiteY301" fmla="*/ 95435 h 2538970"/>
                <a:gd name="connsiteX302" fmla="*/ 742746 w 2485572"/>
                <a:gd name="connsiteY302" fmla="*/ 95435 h 2538970"/>
                <a:gd name="connsiteX303" fmla="*/ 779102 w 2485572"/>
                <a:gd name="connsiteY303" fmla="*/ 75837 h 2538970"/>
                <a:gd name="connsiteX304" fmla="*/ 818299 w 2485572"/>
                <a:gd name="connsiteY304" fmla="*/ 39197 h 2538970"/>
                <a:gd name="connsiteX305" fmla="*/ 823980 w 2485572"/>
                <a:gd name="connsiteY305" fmla="*/ 33800 h 2538970"/>
                <a:gd name="connsiteX306" fmla="*/ 851815 w 2485572"/>
                <a:gd name="connsiteY306" fmla="*/ 19598 h 2538970"/>
                <a:gd name="connsiteX307" fmla="*/ 854655 w 2485572"/>
                <a:gd name="connsiteY307" fmla="*/ 14202 h 2538970"/>
                <a:gd name="connsiteX308" fmla="*/ 888455 w 2485572"/>
                <a:gd name="connsiteY308" fmla="*/ 8521 h 2538970"/>
                <a:gd name="connsiteX309" fmla="*/ 893852 w 2485572"/>
                <a:gd name="connsiteY309" fmla="*/ 11361 h 2538970"/>
                <a:gd name="connsiteX310" fmla="*/ 933332 w 2485572"/>
                <a:gd name="connsiteY310" fmla="*/ 36640 h 2538970"/>
                <a:gd name="connsiteX311" fmla="*/ 938729 w 2485572"/>
                <a:gd name="connsiteY311" fmla="*/ 42037 h 2538970"/>
                <a:gd name="connsiteX312" fmla="*/ 969689 w 2485572"/>
                <a:gd name="connsiteY312" fmla="*/ 61635 h 2538970"/>
                <a:gd name="connsiteX313" fmla="*/ 972529 w 2485572"/>
                <a:gd name="connsiteY313" fmla="*/ 64475 h 2538970"/>
                <a:gd name="connsiteX314" fmla="*/ 977925 w 2485572"/>
                <a:gd name="connsiteY314" fmla="*/ 67316 h 2538970"/>
                <a:gd name="connsiteX315" fmla="*/ 1011725 w 2485572"/>
                <a:gd name="connsiteY315" fmla="*/ 67316 h 2538970"/>
                <a:gd name="connsiteX316" fmla="*/ 1031324 w 2485572"/>
                <a:gd name="connsiteY316" fmla="*/ 64475 h 2538970"/>
                <a:gd name="connsiteX317" fmla="*/ 1042401 w 2485572"/>
                <a:gd name="connsiteY317" fmla="*/ 64475 h 2538970"/>
                <a:gd name="connsiteX318" fmla="*/ 1104036 w 2485572"/>
                <a:gd name="connsiteY318" fmla="*/ 70156 h 2538970"/>
                <a:gd name="connsiteX319" fmla="*/ 1109717 w 2485572"/>
                <a:gd name="connsiteY319" fmla="*/ 75837 h 2538970"/>
                <a:gd name="connsiteX320" fmla="*/ 1118238 w 2485572"/>
                <a:gd name="connsiteY320" fmla="*/ 81233 h 2538970"/>
                <a:gd name="connsiteX321" fmla="*/ 1121078 w 2485572"/>
                <a:gd name="connsiteY321" fmla="*/ 84074 h 2538970"/>
                <a:gd name="connsiteX322" fmla="*/ 1143517 w 2485572"/>
                <a:gd name="connsiteY322" fmla="*/ 95435 h 2538970"/>
                <a:gd name="connsiteX323" fmla="*/ 1151754 w 2485572"/>
                <a:gd name="connsiteY323" fmla="*/ 100832 h 2538970"/>
                <a:gd name="connsiteX324" fmla="*/ 1171352 w 2485572"/>
                <a:gd name="connsiteY324" fmla="*/ 100832 h 2538970"/>
                <a:gd name="connsiteX325" fmla="*/ 1174192 w 2485572"/>
                <a:gd name="connsiteY325" fmla="*/ 98275 h 2538970"/>
                <a:gd name="connsiteX326" fmla="*/ 1188110 w 2485572"/>
                <a:gd name="connsiteY326" fmla="*/ 89754 h 2538970"/>
                <a:gd name="connsiteX327" fmla="*/ 1193791 w 2485572"/>
                <a:gd name="connsiteY327" fmla="*/ 84074 h 2538970"/>
                <a:gd name="connsiteX328" fmla="*/ 1238668 w 2485572"/>
                <a:gd name="connsiteY328" fmla="*/ 75837 h 2538970"/>
                <a:gd name="connsiteX329" fmla="*/ 1244348 w 2485572"/>
                <a:gd name="connsiteY329" fmla="*/ 78677 h 2538970"/>
                <a:gd name="connsiteX330" fmla="*/ 1272184 w 2485572"/>
                <a:gd name="connsiteY330" fmla="*/ 75837 h 2538970"/>
                <a:gd name="connsiteX331" fmla="*/ 1280705 w 2485572"/>
                <a:gd name="connsiteY331" fmla="*/ 72996 h 2538970"/>
                <a:gd name="connsiteX332" fmla="*/ 1286385 w 2485572"/>
                <a:gd name="connsiteY332" fmla="*/ 72996 h 2538970"/>
                <a:gd name="connsiteX333" fmla="*/ 1348020 w 2485572"/>
                <a:gd name="connsiteY333" fmla="*/ 50558 h 2538970"/>
                <a:gd name="connsiteX334" fmla="*/ 1350861 w 2485572"/>
                <a:gd name="connsiteY334" fmla="*/ 50558 h 2538970"/>
                <a:gd name="connsiteX335" fmla="*/ 1392898 w 2485572"/>
                <a:gd name="connsiteY335" fmla="*/ 39197 h 2538970"/>
                <a:gd name="connsiteX336" fmla="*/ 1406815 w 2485572"/>
                <a:gd name="connsiteY336" fmla="*/ 39197 h 2538970"/>
                <a:gd name="connsiteX337" fmla="*/ 1459929 w 2485572"/>
                <a:gd name="connsiteY337" fmla="*/ 36640 h 2538970"/>
                <a:gd name="connsiteX338" fmla="*/ 1468450 w 2485572"/>
                <a:gd name="connsiteY338" fmla="*/ 36640 h 2538970"/>
                <a:gd name="connsiteX339" fmla="*/ 1474131 w 2485572"/>
                <a:gd name="connsiteY339" fmla="*/ 33800 h 2538970"/>
                <a:gd name="connsiteX340" fmla="*/ 1479528 w 2485572"/>
                <a:gd name="connsiteY340" fmla="*/ 30960 h 2538970"/>
                <a:gd name="connsiteX341" fmla="*/ 1485208 w 2485572"/>
                <a:gd name="connsiteY341" fmla="*/ 30960 h 2538970"/>
                <a:gd name="connsiteX342" fmla="*/ 1544003 w 2485572"/>
                <a:gd name="connsiteY342" fmla="*/ 16758 h 2538970"/>
                <a:gd name="connsiteX343" fmla="*/ 1549684 w 2485572"/>
                <a:gd name="connsiteY343" fmla="*/ 14202 h 2538970"/>
                <a:gd name="connsiteX344" fmla="*/ 1555364 w 2485572"/>
                <a:gd name="connsiteY344" fmla="*/ 14202 h 2538970"/>
                <a:gd name="connsiteX345" fmla="*/ 1563601 w 2485572"/>
                <a:gd name="connsiteY345" fmla="*/ 11361 h 2538970"/>
                <a:gd name="connsiteX346" fmla="*/ 1614159 w 2485572"/>
                <a:gd name="connsiteY346" fmla="*/ 22439 h 2538970"/>
                <a:gd name="connsiteX347" fmla="*/ 1619840 w 2485572"/>
                <a:gd name="connsiteY347" fmla="*/ 19598 h 2538970"/>
                <a:gd name="connsiteX348" fmla="*/ 1630917 w 2485572"/>
                <a:gd name="connsiteY348" fmla="*/ 16758 h 2538970"/>
                <a:gd name="connsiteX349" fmla="*/ 1645119 w 2485572"/>
                <a:gd name="connsiteY349" fmla="*/ 8521 h 2538970"/>
                <a:gd name="connsiteX350" fmla="*/ 1653356 w 2485572"/>
                <a:gd name="connsiteY350" fmla="*/ 5681 h 2538970"/>
                <a:gd name="connsiteX351" fmla="*/ 1689712 w 2485572"/>
                <a:gd name="connsiteY351" fmla="*/ 0 h 2538970"/>
                <a:gd name="connsiteX352" fmla="*/ 1698233 w 2485572"/>
                <a:gd name="connsiteY352" fmla="*/ 11361 h 2538970"/>
                <a:gd name="connsiteX353" fmla="*/ 1703914 w 2485572"/>
                <a:gd name="connsiteY353" fmla="*/ 14202 h 2538970"/>
                <a:gd name="connsiteX354" fmla="*/ 1709310 w 2485572"/>
                <a:gd name="connsiteY354" fmla="*/ 16758 h 2538970"/>
                <a:gd name="connsiteX355" fmla="*/ 1717831 w 2485572"/>
                <a:gd name="connsiteY355" fmla="*/ 16758 h 2538970"/>
                <a:gd name="connsiteX356" fmla="*/ 1757028 w 2485572"/>
                <a:gd name="connsiteY356" fmla="*/ 22439 h 2538970"/>
                <a:gd name="connsiteX357" fmla="*/ 1762708 w 2485572"/>
                <a:gd name="connsiteY357" fmla="*/ 25279 h 2538970"/>
                <a:gd name="connsiteX358" fmla="*/ 1768389 w 2485572"/>
                <a:gd name="connsiteY358" fmla="*/ 25279 h 2538970"/>
                <a:gd name="connsiteX359" fmla="*/ 1787987 w 2485572"/>
                <a:gd name="connsiteY359" fmla="*/ 33800 h 2538970"/>
                <a:gd name="connsiteX360" fmla="*/ 1793384 w 2485572"/>
                <a:gd name="connsiteY360" fmla="*/ 33800 h 2538970"/>
                <a:gd name="connsiteX361" fmla="*/ 1801905 w 2485572"/>
                <a:gd name="connsiteY361" fmla="*/ 36640 h 2538970"/>
                <a:gd name="connsiteX362" fmla="*/ 1835421 w 2485572"/>
                <a:gd name="connsiteY362" fmla="*/ 42037 h 2538970"/>
                <a:gd name="connsiteX363" fmla="*/ 1891659 w 2485572"/>
                <a:gd name="connsiteY363" fmla="*/ 61635 h 2538970"/>
                <a:gd name="connsiteX364" fmla="*/ 1897340 w 2485572"/>
                <a:gd name="connsiteY364" fmla="*/ 64475 h 2538970"/>
                <a:gd name="connsiteX365" fmla="*/ 1899896 w 2485572"/>
                <a:gd name="connsiteY365" fmla="*/ 67316 h 2538970"/>
                <a:gd name="connsiteX366" fmla="*/ 1944774 w 2485572"/>
                <a:gd name="connsiteY366" fmla="*/ 123270 h 2538970"/>
                <a:gd name="connsiteX367" fmla="*/ 1947614 w 2485572"/>
                <a:gd name="connsiteY367" fmla="*/ 128951 h 2538970"/>
                <a:gd name="connsiteX368" fmla="*/ 1950454 w 2485572"/>
                <a:gd name="connsiteY368" fmla="*/ 131791 h 2538970"/>
                <a:gd name="connsiteX369" fmla="*/ 1956135 w 2485572"/>
                <a:gd name="connsiteY369" fmla="*/ 140312 h 2538970"/>
                <a:gd name="connsiteX370" fmla="*/ 1958975 w 2485572"/>
                <a:gd name="connsiteY370" fmla="*/ 145709 h 2538970"/>
                <a:gd name="connsiteX371" fmla="*/ 1961532 w 2485572"/>
                <a:gd name="connsiteY371" fmla="*/ 154230 h 2538970"/>
                <a:gd name="connsiteX372" fmla="*/ 1998172 w 2485572"/>
                <a:gd name="connsiteY372" fmla="*/ 204788 h 2538970"/>
                <a:gd name="connsiteX373" fmla="*/ 2003569 w 2485572"/>
                <a:gd name="connsiteY373" fmla="*/ 207344 h 2538970"/>
                <a:gd name="connsiteX374" fmla="*/ 2009249 w 2485572"/>
                <a:gd name="connsiteY374" fmla="*/ 210184 h 2538970"/>
                <a:gd name="connsiteX375" fmla="*/ 2017770 w 2485572"/>
                <a:gd name="connsiteY375" fmla="*/ 210184 h 2538970"/>
                <a:gd name="connsiteX376" fmla="*/ 2026007 w 2485572"/>
                <a:gd name="connsiteY376" fmla="*/ 213025 h 2538970"/>
                <a:gd name="connsiteX377" fmla="*/ 2037368 w 2485572"/>
                <a:gd name="connsiteY377" fmla="*/ 215865 h 2538970"/>
                <a:gd name="connsiteX378" fmla="*/ 2099003 w 2485572"/>
                <a:gd name="connsiteY378" fmla="*/ 221546 h 2538970"/>
                <a:gd name="connsiteX379" fmla="*/ 2104684 w 2485572"/>
                <a:gd name="connsiteY379" fmla="*/ 224386 h 2538970"/>
                <a:gd name="connsiteX380" fmla="*/ 2112921 w 2485572"/>
                <a:gd name="connsiteY380" fmla="*/ 224386 h 2538970"/>
                <a:gd name="connsiteX381" fmla="*/ 2124283 w 2485572"/>
                <a:gd name="connsiteY381" fmla="*/ 229783 h 2538970"/>
                <a:gd name="connsiteX382" fmla="*/ 2177397 w 2485572"/>
                <a:gd name="connsiteY382" fmla="*/ 229783 h 2538970"/>
                <a:gd name="connsiteX383" fmla="*/ 2185918 w 2485572"/>
                <a:gd name="connsiteY383" fmla="*/ 232623 h 2538970"/>
                <a:gd name="connsiteX384" fmla="*/ 2213753 w 2485572"/>
                <a:gd name="connsiteY384" fmla="*/ 226942 h 2538970"/>
                <a:gd name="connsiteX385" fmla="*/ 2219434 w 2485572"/>
                <a:gd name="connsiteY385" fmla="*/ 224386 h 2538970"/>
                <a:gd name="connsiteX386" fmla="*/ 2241872 w 2485572"/>
                <a:gd name="connsiteY386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9221 w 2485572"/>
                <a:gd name="connsiteY89" fmla="*/ 2185917 h 2538970"/>
                <a:gd name="connsiteX90" fmla="*/ 1863540 w 2485572"/>
                <a:gd name="connsiteY90" fmla="*/ 2163479 h 2538970"/>
                <a:gd name="connsiteX91" fmla="*/ 1860700 w 2485572"/>
                <a:gd name="connsiteY91" fmla="*/ 2154958 h 2538970"/>
                <a:gd name="connsiteX92" fmla="*/ 1855303 w 2485572"/>
                <a:gd name="connsiteY92" fmla="*/ 2152402 h 2538970"/>
                <a:gd name="connsiteX93" fmla="*/ 1813266 w 2485572"/>
                <a:gd name="connsiteY93" fmla="*/ 2166319 h 2538970"/>
                <a:gd name="connsiteX94" fmla="*/ 1810426 w 2485572"/>
                <a:gd name="connsiteY94" fmla="*/ 2177397 h 2538970"/>
                <a:gd name="connsiteX95" fmla="*/ 1818663 w 2485572"/>
                <a:gd name="connsiteY95" fmla="*/ 2194438 h 2538970"/>
                <a:gd name="connsiteX96" fmla="*/ 1818663 w 2485572"/>
                <a:gd name="connsiteY96" fmla="*/ 2211196 h 2538970"/>
                <a:gd name="connsiteX97" fmla="*/ 1813266 w 2485572"/>
                <a:gd name="connsiteY97" fmla="*/ 2214037 h 2538970"/>
                <a:gd name="connsiteX98" fmla="*/ 1776626 w 2485572"/>
                <a:gd name="connsiteY98" fmla="*/ 2208356 h 2538970"/>
                <a:gd name="connsiteX99" fmla="*/ 1771230 w 2485572"/>
                <a:gd name="connsiteY99" fmla="*/ 2205516 h 2538970"/>
                <a:gd name="connsiteX100" fmla="*/ 1762708 w 2485572"/>
                <a:gd name="connsiteY100" fmla="*/ 2202676 h 2538970"/>
                <a:gd name="connsiteX101" fmla="*/ 1748791 w 2485572"/>
                <a:gd name="connsiteY101" fmla="*/ 2202676 h 2538970"/>
                <a:gd name="connsiteX102" fmla="*/ 1740270 w 2485572"/>
                <a:gd name="connsiteY102" fmla="*/ 2194438 h 2538970"/>
                <a:gd name="connsiteX103" fmla="*/ 1731749 w 2485572"/>
                <a:gd name="connsiteY103" fmla="*/ 2188758 h 2538970"/>
                <a:gd name="connsiteX104" fmla="*/ 1723512 w 2485572"/>
                <a:gd name="connsiteY104" fmla="*/ 2174556 h 2538970"/>
                <a:gd name="connsiteX105" fmla="*/ 1703914 w 2485572"/>
                <a:gd name="connsiteY105" fmla="*/ 2169159 h 2538970"/>
                <a:gd name="connsiteX106" fmla="*/ 1698233 w 2485572"/>
                <a:gd name="connsiteY106" fmla="*/ 2166319 h 2538970"/>
                <a:gd name="connsiteX107" fmla="*/ 1692552 w 2485572"/>
                <a:gd name="connsiteY107" fmla="*/ 2163479 h 2538970"/>
                <a:gd name="connsiteX108" fmla="*/ 1656196 w 2485572"/>
                <a:gd name="connsiteY108" fmla="*/ 2160638 h 2538970"/>
                <a:gd name="connsiteX109" fmla="*/ 1647675 w 2485572"/>
                <a:gd name="connsiteY109" fmla="*/ 2163479 h 2538970"/>
                <a:gd name="connsiteX110" fmla="*/ 1605638 w 2485572"/>
                <a:gd name="connsiteY110" fmla="*/ 2169159 h 2538970"/>
                <a:gd name="connsiteX111" fmla="*/ 1600242 w 2485572"/>
                <a:gd name="connsiteY111" fmla="*/ 2169159 h 2538970"/>
                <a:gd name="connsiteX112" fmla="*/ 1566442 w 2485572"/>
                <a:gd name="connsiteY112" fmla="*/ 2146721 h 2538970"/>
                <a:gd name="connsiteX113" fmla="*/ 1563601 w 2485572"/>
                <a:gd name="connsiteY113" fmla="*/ 2143881 h 2538970"/>
                <a:gd name="connsiteX114" fmla="*/ 1561045 w 2485572"/>
                <a:gd name="connsiteY114" fmla="*/ 2141040 h 2538970"/>
                <a:gd name="connsiteX115" fmla="*/ 1541447 w 2485572"/>
                <a:gd name="connsiteY115" fmla="*/ 2112921 h 2538970"/>
                <a:gd name="connsiteX116" fmla="*/ 1535766 w 2485572"/>
                <a:gd name="connsiteY116" fmla="*/ 2107524 h 2538970"/>
                <a:gd name="connsiteX117" fmla="*/ 1501966 w 2485572"/>
                <a:gd name="connsiteY117" fmla="*/ 2090482 h 2538970"/>
                <a:gd name="connsiteX118" fmla="*/ 1496570 w 2485572"/>
                <a:gd name="connsiteY118" fmla="*/ 2087926 h 2538970"/>
                <a:gd name="connsiteX119" fmla="*/ 1493729 w 2485572"/>
                <a:gd name="connsiteY119" fmla="*/ 2085086 h 2538970"/>
                <a:gd name="connsiteX120" fmla="*/ 1488049 w 2485572"/>
                <a:gd name="connsiteY120" fmla="*/ 2082245 h 2538970"/>
                <a:gd name="connsiteX121" fmla="*/ 1426413 w 2485572"/>
                <a:gd name="connsiteY121" fmla="*/ 2059807 h 2538970"/>
                <a:gd name="connsiteX122" fmla="*/ 1364778 w 2485572"/>
                <a:gd name="connsiteY122" fmla="*/ 2056966 h 2538970"/>
                <a:gd name="connsiteX123" fmla="*/ 1336659 w 2485572"/>
                <a:gd name="connsiteY123" fmla="*/ 2048445 h 2538970"/>
                <a:gd name="connsiteX124" fmla="*/ 1311380 w 2485572"/>
                <a:gd name="connsiteY124" fmla="*/ 2034528 h 2538970"/>
                <a:gd name="connsiteX125" fmla="*/ 1305983 w 2485572"/>
                <a:gd name="connsiteY125" fmla="*/ 2031688 h 2538970"/>
                <a:gd name="connsiteX126" fmla="*/ 1303143 w 2485572"/>
                <a:gd name="connsiteY126" fmla="*/ 2026291 h 2538970"/>
                <a:gd name="connsiteX127" fmla="*/ 1300303 w 2485572"/>
                <a:gd name="connsiteY127" fmla="*/ 2023451 h 2538970"/>
                <a:gd name="connsiteX128" fmla="*/ 1266787 w 2485572"/>
                <a:gd name="connsiteY128" fmla="*/ 2006409 h 2538970"/>
                <a:gd name="connsiteX129" fmla="*/ 1255426 w 2485572"/>
                <a:gd name="connsiteY129" fmla="*/ 2006409 h 2538970"/>
                <a:gd name="connsiteX130" fmla="*/ 1238668 w 2485572"/>
                <a:gd name="connsiteY130" fmla="*/ 2001012 h 2538970"/>
                <a:gd name="connsiteX131" fmla="*/ 1232987 w 2485572"/>
                <a:gd name="connsiteY131" fmla="*/ 2001012 h 2538970"/>
                <a:gd name="connsiteX132" fmla="*/ 1216229 w 2485572"/>
                <a:gd name="connsiteY132" fmla="*/ 1995331 h 2538970"/>
                <a:gd name="connsiteX133" fmla="*/ 1213389 w 2485572"/>
                <a:gd name="connsiteY133" fmla="*/ 1992491 h 2538970"/>
                <a:gd name="connsiteX134" fmla="*/ 1185554 w 2485572"/>
                <a:gd name="connsiteY134" fmla="*/ 1984254 h 2538970"/>
                <a:gd name="connsiteX135" fmla="*/ 1179873 w 2485572"/>
                <a:gd name="connsiteY135" fmla="*/ 1984254 h 2538970"/>
                <a:gd name="connsiteX136" fmla="*/ 1157434 w 2485572"/>
                <a:gd name="connsiteY136" fmla="*/ 1981414 h 2538970"/>
                <a:gd name="connsiteX137" fmla="*/ 1109717 w 2485572"/>
                <a:gd name="connsiteY137" fmla="*/ 1947614 h 2538970"/>
                <a:gd name="connsiteX138" fmla="*/ 1098639 w 2485572"/>
                <a:gd name="connsiteY138" fmla="*/ 1944774 h 2538970"/>
                <a:gd name="connsiteX139" fmla="*/ 1067680 w 2485572"/>
                <a:gd name="connsiteY139" fmla="*/ 1919779 h 2538970"/>
                <a:gd name="connsiteX140" fmla="*/ 1056603 w 2485572"/>
                <a:gd name="connsiteY140" fmla="*/ 1888819 h 2538970"/>
                <a:gd name="connsiteX141" fmla="*/ 1053762 w 2485572"/>
                <a:gd name="connsiteY141" fmla="*/ 1880298 h 2538970"/>
                <a:gd name="connsiteX142" fmla="*/ 1022803 w 2485572"/>
                <a:gd name="connsiteY142" fmla="*/ 1860700 h 2538970"/>
                <a:gd name="connsiteX143" fmla="*/ 1019962 w 2485572"/>
                <a:gd name="connsiteY143" fmla="*/ 1858143 h 2538970"/>
                <a:gd name="connsiteX144" fmla="*/ 1006045 w 2485572"/>
                <a:gd name="connsiteY144" fmla="*/ 1824343 h 2538970"/>
                <a:gd name="connsiteX145" fmla="*/ 1006045 w 2485572"/>
                <a:gd name="connsiteY145" fmla="*/ 1813266 h 2538970"/>
                <a:gd name="connsiteX146" fmla="*/ 1011725 w 2485572"/>
                <a:gd name="connsiteY146" fmla="*/ 1793668 h 2538970"/>
                <a:gd name="connsiteX147" fmla="*/ 1019962 w 2485572"/>
                <a:gd name="connsiteY147" fmla="*/ 1768389 h 2538970"/>
                <a:gd name="connsiteX148" fmla="*/ 1025643 w 2485572"/>
                <a:gd name="connsiteY148" fmla="*/ 1737429 h 2538970"/>
                <a:gd name="connsiteX149" fmla="*/ 1025643 w 2485572"/>
                <a:gd name="connsiteY149" fmla="*/ 1723512 h 2538970"/>
                <a:gd name="connsiteX150" fmla="*/ 1019962 w 2485572"/>
                <a:gd name="connsiteY150" fmla="*/ 1720671 h 2538970"/>
                <a:gd name="connsiteX151" fmla="*/ 1014566 w 2485572"/>
                <a:gd name="connsiteY151" fmla="*/ 1712435 h 2538970"/>
                <a:gd name="connsiteX152" fmla="*/ 1011725 w 2485572"/>
                <a:gd name="connsiteY152" fmla="*/ 1709594 h 2538970"/>
                <a:gd name="connsiteX153" fmla="*/ 983606 w 2485572"/>
                <a:gd name="connsiteY153" fmla="*/ 1692552 h 2538970"/>
                <a:gd name="connsiteX154" fmla="*/ 977925 w 2485572"/>
                <a:gd name="connsiteY154" fmla="*/ 1692552 h 2538970"/>
                <a:gd name="connsiteX155" fmla="*/ 950090 w 2485572"/>
                <a:gd name="connsiteY155" fmla="*/ 1653356 h 2538970"/>
                <a:gd name="connsiteX156" fmla="*/ 950090 w 2485572"/>
                <a:gd name="connsiteY156" fmla="*/ 1639438 h 2538970"/>
                <a:gd name="connsiteX157" fmla="*/ 952931 w 2485572"/>
                <a:gd name="connsiteY157" fmla="*/ 1636598 h 2538970"/>
                <a:gd name="connsiteX158" fmla="*/ 975369 w 2485572"/>
                <a:gd name="connsiteY158" fmla="*/ 1597401 h 2538970"/>
                <a:gd name="connsiteX159" fmla="*/ 980766 w 2485572"/>
                <a:gd name="connsiteY159" fmla="*/ 1591721 h 2538970"/>
                <a:gd name="connsiteX160" fmla="*/ 1017406 w 2485572"/>
                <a:gd name="connsiteY160" fmla="*/ 1561045 h 2538970"/>
                <a:gd name="connsiteX161" fmla="*/ 1022803 w 2485572"/>
                <a:gd name="connsiteY161" fmla="*/ 1558205 h 2538970"/>
                <a:gd name="connsiteX162" fmla="*/ 1025643 w 2485572"/>
                <a:gd name="connsiteY162" fmla="*/ 1555364 h 2538970"/>
                <a:gd name="connsiteX163" fmla="*/ 1031324 w 2485572"/>
                <a:gd name="connsiteY163" fmla="*/ 1549684 h 2538970"/>
                <a:gd name="connsiteX164" fmla="*/ 1293866 w 2485572"/>
                <a:gd name="connsiteY164" fmla="*/ 1680648 h 2538970"/>
                <a:gd name="connsiteX165" fmla="*/ 1455791 w 2485572"/>
                <a:gd name="connsiteY165" fmla="*/ 1685410 h 2538970"/>
                <a:gd name="connsiteX166" fmla="*/ 1289417 w 2485572"/>
                <a:gd name="connsiteY166" fmla="*/ 1536685 h 2538970"/>
                <a:gd name="connsiteX167" fmla="*/ 1061999 w 2485572"/>
                <a:gd name="connsiteY167" fmla="*/ 1465610 h 2538970"/>
                <a:gd name="connsiteX168" fmla="*/ 1061999 w 2485572"/>
                <a:gd name="connsiteY168" fmla="*/ 1429254 h 2538970"/>
                <a:gd name="connsiteX169" fmla="*/ 1048082 w 2485572"/>
                <a:gd name="connsiteY169" fmla="*/ 1403975 h 2538970"/>
                <a:gd name="connsiteX170" fmla="*/ 1022803 w 2485572"/>
                <a:gd name="connsiteY170" fmla="*/ 1387217 h 2538970"/>
                <a:gd name="connsiteX171" fmla="*/ 1011725 w 2485572"/>
                <a:gd name="connsiteY171" fmla="*/ 1381536 h 2538970"/>
                <a:gd name="connsiteX172" fmla="*/ 1000364 w 2485572"/>
                <a:gd name="connsiteY172" fmla="*/ 1381536 h 2538970"/>
                <a:gd name="connsiteX173" fmla="*/ 961167 w 2485572"/>
                <a:gd name="connsiteY173" fmla="*/ 1376140 h 2538970"/>
                <a:gd name="connsiteX174" fmla="*/ 924811 w 2485572"/>
                <a:gd name="connsiteY174" fmla="*/ 1367618 h 2538970"/>
                <a:gd name="connsiteX175" fmla="*/ 919131 w 2485572"/>
                <a:gd name="connsiteY175" fmla="*/ 1367618 h 2538970"/>
                <a:gd name="connsiteX176" fmla="*/ 913450 w 2485572"/>
                <a:gd name="connsiteY176" fmla="*/ 1364778 h 2538970"/>
                <a:gd name="connsiteX177" fmla="*/ 908053 w 2485572"/>
                <a:gd name="connsiteY177" fmla="*/ 1364778 h 2538970"/>
                <a:gd name="connsiteX178" fmla="*/ 877094 w 2485572"/>
                <a:gd name="connsiteY178" fmla="*/ 1381536 h 2538970"/>
                <a:gd name="connsiteX179" fmla="*/ 868857 w 2485572"/>
                <a:gd name="connsiteY179" fmla="*/ 1390057 h 2538970"/>
                <a:gd name="connsiteX180" fmla="*/ 835057 w 2485572"/>
                <a:gd name="connsiteY180" fmla="*/ 1434934 h 2538970"/>
                <a:gd name="connsiteX181" fmla="*/ 832217 w 2485572"/>
                <a:gd name="connsiteY181" fmla="*/ 1440331 h 2538970"/>
                <a:gd name="connsiteX182" fmla="*/ 832217 w 2485572"/>
                <a:gd name="connsiteY182" fmla="*/ 1446012 h 2538970"/>
                <a:gd name="connsiteX183" fmla="*/ 767741 w 2485572"/>
                <a:gd name="connsiteY183" fmla="*/ 1513327 h 2538970"/>
                <a:gd name="connsiteX184" fmla="*/ 711787 w 2485572"/>
                <a:gd name="connsiteY184" fmla="*/ 1535766 h 2538970"/>
                <a:gd name="connsiteX185" fmla="*/ 686508 w 2485572"/>
                <a:gd name="connsiteY185" fmla="*/ 1541447 h 2538970"/>
                <a:gd name="connsiteX186" fmla="*/ 661513 w 2485572"/>
                <a:gd name="connsiteY186" fmla="*/ 1549684 h 2538970"/>
                <a:gd name="connsiteX187" fmla="*/ 658672 w 2485572"/>
                <a:gd name="connsiteY187" fmla="*/ 1552524 h 2538970"/>
                <a:gd name="connsiteX188" fmla="*/ 652992 w 2485572"/>
                <a:gd name="connsiteY188" fmla="*/ 1555364 h 2538970"/>
                <a:gd name="connsiteX189" fmla="*/ 624873 w 2485572"/>
                <a:gd name="connsiteY189" fmla="*/ 1561045 h 2538970"/>
                <a:gd name="connsiteX190" fmla="*/ 619476 w 2485572"/>
                <a:gd name="connsiteY190" fmla="*/ 1558205 h 2538970"/>
                <a:gd name="connsiteX191" fmla="*/ 616636 w 2485572"/>
                <a:gd name="connsiteY191" fmla="*/ 1555364 h 2538970"/>
                <a:gd name="connsiteX192" fmla="*/ 597037 w 2485572"/>
                <a:gd name="connsiteY192" fmla="*/ 1532926 h 2538970"/>
                <a:gd name="connsiteX193" fmla="*/ 594197 w 2485572"/>
                <a:gd name="connsiteY193" fmla="*/ 1521848 h 2538970"/>
                <a:gd name="connsiteX194" fmla="*/ 591357 w 2485572"/>
                <a:gd name="connsiteY194" fmla="*/ 1519008 h 2538970"/>
                <a:gd name="connsiteX195" fmla="*/ 566078 w 2485572"/>
                <a:gd name="connsiteY195" fmla="*/ 1482368 h 2538970"/>
                <a:gd name="connsiteX196" fmla="*/ 560397 w 2485572"/>
                <a:gd name="connsiteY196" fmla="*/ 1471291 h 2538970"/>
                <a:gd name="connsiteX197" fmla="*/ 555000 w 2485572"/>
                <a:gd name="connsiteY197" fmla="*/ 1465610 h 2538970"/>
                <a:gd name="connsiteX198" fmla="*/ 498762 w 2485572"/>
                <a:gd name="connsiteY198" fmla="*/ 1432094 h 2538970"/>
                <a:gd name="connsiteX199" fmla="*/ 490525 w 2485572"/>
                <a:gd name="connsiteY199" fmla="*/ 1429254 h 2538970"/>
                <a:gd name="connsiteX200" fmla="*/ 487685 w 2485572"/>
                <a:gd name="connsiteY200" fmla="*/ 1429254 h 2538970"/>
                <a:gd name="connsiteX201" fmla="*/ 462406 w 2485572"/>
                <a:gd name="connsiteY201" fmla="*/ 1426413 h 2538970"/>
                <a:gd name="connsiteX202" fmla="*/ 400770 w 2485572"/>
                <a:gd name="connsiteY202" fmla="*/ 1426413 h 2538970"/>
                <a:gd name="connsiteX203" fmla="*/ 392250 w 2485572"/>
                <a:gd name="connsiteY203" fmla="*/ 1423573 h 2538970"/>
                <a:gd name="connsiteX204" fmla="*/ 384013 w 2485572"/>
                <a:gd name="connsiteY204" fmla="*/ 1420733 h 2538970"/>
                <a:gd name="connsiteX205" fmla="*/ 375492 w 2485572"/>
                <a:gd name="connsiteY205" fmla="*/ 1420733 h 2538970"/>
                <a:gd name="connsiteX206" fmla="*/ 319537 w 2485572"/>
                <a:gd name="connsiteY206" fmla="*/ 1409655 h 2538970"/>
                <a:gd name="connsiteX207" fmla="*/ 313856 w 2485572"/>
                <a:gd name="connsiteY207" fmla="*/ 1406815 h 2538970"/>
                <a:gd name="connsiteX208" fmla="*/ 308176 w 2485572"/>
                <a:gd name="connsiteY208" fmla="*/ 1406815 h 2538970"/>
                <a:gd name="connsiteX209" fmla="*/ 297098 w 2485572"/>
                <a:gd name="connsiteY209" fmla="*/ 1401134 h 2538970"/>
                <a:gd name="connsiteX210" fmla="*/ 221546 w 2485572"/>
                <a:gd name="connsiteY210" fmla="*/ 1392898 h 2538970"/>
                <a:gd name="connsiteX211" fmla="*/ 213025 w 2485572"/>
                <a:gd name="connsiteY211" fmla="*/ 1392898 h 2538970"/>
                <a:gd name="connsiteX212" fmla="*/ 204504 w 2485572"/>
                <a:gd name="connsiteY212" fmla="*/ 1395738 h 2538970"/>
                <a:gd name="connsiteX213" fmla="*/ 154230 w 2485572"/>
                <a:gd name="connsiteY213" fmla="*/ 1406815 h 2538970"/>
                <a:gd name="connsiteX214" fmla="*/ 148549 w 2485572"/>
                <a:gd name="connsiteY214" fmla="*/ 1403975 h 2538970"/>
                <a:gd name="connsiteX215" fmla="*/ 137472 w 2485572"/>
                <a:gd name="connsiteY215" fmla="*/ 1398294 h 2538970"/>
                <a:gd name="connsiteX216" fmla="*/ 131791 w 2485572"/>
                <a:gd name="connsiteY216" fmla="*/ 1398294 h 2538970"/>
                <a:gd name="connsiteX217" fmla="*/ 67316 w 2485572"/>
                <a:gd name="connsiteY217" fmla="*/ 1418177 h 2538970"/>
                <a:gd name="connsiteX218" fmla="*/ 58795 w 2485572"/>
                <a:gd name="connsiteY218" fmla="*/ 1420733 h 2538970"/>
                <a:gd name="connsiteX219" fmla="*/ 50558 w 2485572"/>
                <a:gd name="connsiteY219" fmla="*/ 1423573 h 2538970"/>
                <a:gd name="connsiteX220" fmla="*/ 42037 w 2485572"/>
                <a:gd name="connsiteY220" fmla="*/ 1423573 h 2538970"/>
                <a:gd name="connsiteX221" fmla="*/ 5681 w 2485572"/>
                <a:gd name="connsiteY221" fmla="*/ 1432094 h 2538970"/>
                <a:gd name="connsiteX222" fmla="*/ 2840 w 2485572"/>
                <a:gd name="connsiteY222" fmla="*/ 1403975 h 2538970"/>
                <a:gd name="connsiteX223" fmla="*/ 0 w 2485572"/>
                <a:gd name="connsiteY223" fmla="*/ 1395738 h 2538970"/>
                <a:gd name="connsiteX224" fmla="*/ 5681 w 2485572"/>
                <a:gd name="connsiteY224" fmla="*/ 1373299 h 2538970"/>
                <a:gd name="connsiteX225" fmla="*/ 5681 w 2485572"/>
                <a:gd name="connsiteY225" fmla="*/ 1361938 h 2538970"/>
                <a:gd name="connsiteX226" fmla="*/ 11361 w 2485572"/>
                <a:gd name="connsiteY226" fmla="*/ 1345180 h 2538970"/>
                <a:gd name="connsiteX227" fmla="*/ 42037 w 2485572"/>
                <a:gd name="connsiteY227" fmla="*/ 1305983 h 2538970"/>
                <a:gd name="connsiteX228" fmla="*/ 47718 w 2485572"/>
                <a:gd name="connsiteY228" fmla="*/ 1294622 h 2538970"/>
                <a:gd name="connsiteX229" fmla="*/ 39197 w 2485572"/>
                <a:gd name="connsiteY229" fmla="*/ 1275024 h 2538970"/>
                <a:gd name="connsiteX230" fmla="*/ 33516 w 2485572"/>
                <a:gd name="connsiteY230" fmla="*/ 1269627 h 2538970"/>
                <a:gd name="connsiteX231" fmla="*/ 33516 w 2485572"/>
                <a:gd name="connsiteY231" fmla="*/ 1244348 h 2538970"/>
                <a:gd name="connsiteX232" fmla="*/ 64475 w 2485572"/>
                <a:gd name="connsiteY232" fmla="*/ 1213389 h 2538970"/>
                <a:gd name="connsiteX233" fmla="*/ 81233 w 2485572"/>
                <a:gd name="connsiteY233" fmla="*/ 1199471 h 2538970"/>
                <a:gd name="connsiteX234" fmla="*/ 86914 w 2485572"/>
                <a:gd name="connsiteY234" fmla="*/ 1190950 h 2538970"/>
                <a:gd name="connsiteX235" fmla="*/ 97991 w 2485572"/>
                <a:gd name="connsiteY235" fmla="*/ 1160275 h 2538970"/>
                <a:gd name="connsiteX236" fmla="*/ 95435 w 2485572"/>
                <a:gd name="connsiteY236" fmla="*/ 1151753 h 2538970"/>
                <a:gd name="connsiteX237" fmla="*/ 95435 w 2485572"/>
                <a:gd name="connsiteY237" fmla="*/ 1121078 h 2538970"/>
                <a:gd name="connsiteX238" fmla="*/ 100832 w 2485572"/>
                <a:gd name="connsiteY238" fmla="*/ 1112557 h 2538970"/>
                <a:gd name="connsiteX239" fmla="*/ 103672 w 2485572"/>
                <a:gd name="connsiteY239" fmla="*/ 1106876 h 2538970"/>
                <a:gd name="connsiteX240" fmla="*/ 154230 w 2485572"/>
                <a:gd name="connsiteY240" fmla="*/ 1070520 h 2538970"/>
                <a:gd name="connsiteX241" fmla="*/ 176668 w 2485572"/>
                <a:gd name="connsiteY241" fmla="*/ 1045241 h 2538970"/>
                <a:gd name="connsiteX242" fmla="*/ 176668 w 2485572"/>
                <a:gd name="connsiteY242" fmla="*/ 1037004 h 2538970"/>
                <a:gd name="connsiteX243" fmla="*/ 173828 w 2485572"/>
                <a:gd name="connsiteY243" fmla="*/ 1028483 h 2538970"/>
                <a:gd name="connsiteX244" fmla="*/ 157070 w 2485572"/>
                <a:gd name="connsiteY244" fmla="*/ 1008885 h 2538970"/>
                <a:gd name="connsiteX245" fmla="*/ 154230 w 2485572"/>
                <a:gd name="connsiteY245" fmla="*/ 1000648 h 2538970"/>
                <a:gd name="connsiteX246" fmla="*/ 157070 w 2485572"/>
                <a:gd name="connsiteY246" fmla="*/ 964008 h 2538970"/>
                <a:gd name="connsiteX247" fmla="*/ 154230 w 2485572"/>
                <a:gd name="connsiteY247" fmla="*/ 955771 h 2538970"/>
                <a:gd name="connsiteX248" fmla="*/ 126111 w 2485572"/>
                <a:gd name="connsiteY248" fmla="*/ 930492 h 2538970"/>
                <a:gd name="connsiteX249" fmla="*/ 112193 w 2485572"/>
                <a:gd name="connsiteY249" fmla="*/ 927652 h 2538970"/>
                <a:gd name="connsiteX250" fmla="*/ 109353 w 2485572"/>
                <a:gd name="connsiteY250" fmla="*/ 921971 h 2538970"/>
                <a:gd name="connsiteX251" fmla="*/ 109353 w 2485572"/>
                <a:gd name="connsiteY251" fmla="*/ 908053 h 2538970"/>
                <a:gd name="connsiteX252" fmla="*/ 117590 w 2485572"/>
                <a:gd name="connsiteY252" fmla="*/ 891295 h 2538970"/>
                <a:gd name="connsiteX253" fmla="*/ 123270 w 2485572"/>
                <a:gd name="connsiteY253" fmla="*/ 885615 h 2538970"/>
                <a:gd name="connsiteX254" fmla="*/ 148549 w 2485572"/>
                <a:gd name="connsiteY254" fmla="*/ 866016 h 2538970"/>
                <a:gd name="connsiteX255" fmla="*/ 128951 w 2485572"/>
                <a:gd name="connsiteY255" fmla="*/ 840738 h 2538970"/>
                <a:gd name="connsiteX256" fmla="*/ 126111 w 2485572"/>
                <a:gd name="connsiteY256" fmla="*/ 821139 h 2538970"/>
                <a:gd name="connsiteX257" fmla="*/ 140028 w 2485572"/>
                <a:gd name="connsiteY257" fmla="*/ 812618 h 2538970"/>
                <a:gd name="connsiteX258" fmla="*/ 142869 w 2485572"/>
                <a:gd name="connsiteY258" fmla="*/ 790464 h 2538970"/>
                <a:gd name="connsiteX259" fmla="*/ 154230 w 2485572"/>
                <a:gd name="connsiteY259" fmla="*/ 773422 h 2538970"/>
                <a:gd name="connsiteX260" fmla="*/ 157070 w 2485572"/>
                <a:gd name="connsiteY260" fmla="*/ 762344 h 2538970"/>
                <a:gd name="connsiteX261" fmla="*/ 157070 w 2485572"/>
                <a:gd name="connsiteY261" fmla="*/ 753824 h 2538970"/>
                <a:gd name="connsiteX262" fmla="*/ 145709 w 2485572"/>
                <a:gd name="connsiteY262" fmla="*/ 731385 h 2538970"/>
                <a:gd name="connsiteX263" fmla="*/ 145709 w 2485572"/>
                <a:gd name="connsiteY263" fmla="*/ 723148 h 2538970"/>
                <a:gd name="connsiteX264" fmla="*/ 159627 w 2485572"/>
                <a:gd name="connsiteY264" fmla="*/ 714627 h 2538970"/>
                <a:gd name="connsiteX265" fmla="*/ 204504 w 2485572"/>
                <a:gd name="connsiteY265" fmla="*/ 708946 h 2538970"/>
                <a:gd name="connsiteX266" fmla="*/ 232623 w 2485572"/>
                <a:gd name="connsiteY266" fmla="*/ 678271 h 2538970"/>
                <a:gd name="connsiteX267" fmla="*/ 232623 w 2485572"/>
                <a:gd name="connsiteY267" fmla="*/ 666909 h 2538970"/>
                <a:gd name="connsiteX268" fmla="*/ 215865 w 2485572"/>
                <a:gd name="connsiteY268" fmla="*/ 644755 h 2538970"/>
                <a:gd name="connsiteX269" fmla="*/ 218705 w 2485572"/>
                <a:gd name="connsiteY269" fmla="*/ 613795 h 2538970"/>
                <a:gd name="connsiteX270" fmla="*/ 241144 w 2485572"/>
                <a:gd name="connsiteY270" fmla="*/ 582836 h 2538970"/>
                <a:gd name="connsiteX271" fmla="*/ 252221 w 2485572"/>
                <a:gd name="connsiteY271" fmla="*/ 571758 h 2538970"/>
                <a:gd name="connsiteX272" fmla="*/ 285737 w 2485572"/>
                <a:gd name="connsiteY272" fmla="*/ 524041 h 2538970"/>
                <a:gd name="connsiteX273" fmla="*/ 291418 w 2485572"/>
                <a:gd name="connsiteY273" fmla="*/ 518644 h 2538970"/>
                <a:gd name="connsiteX274" fmla="*/ 322377 w 2485572"/>
                <a:gd name="connsiteY274" fmla="*/ 518644 h 2538970"/>
                <a:gd name="connsiteX275" fmla="*/ 333455 w 2485572"/>
                <a:gd name="connsiteY275" fmla="*/ 510123 h 2538970"/>
                <a:gd name="connsiteX276" fmla="*/ 341976 w 2485572"/>
                <a:gd name="connsiteY276" fmla="*/ 482004 h 2538970"/>
                <a:gd name="connsiteX277" fmla="*/ 347372 w 2485572"/>
                <a:gd name="connsiteY277" fmla="*/ 476607 h 2538970"/>
                <a:gd name="connsiteX278" fmla="*/ 386853 w 2485572"/>
                <a:gd name="connsiteY278" fmla="*/ 459565 h 2538970"/>
                <a:gd name="connsiteX279" fmla="*/ 389409 w 2485572"/>
                <a:gd name="connsiteY279" fmla="*/ 454169 h 2538970"/>
                <a:gd name="connsiteX280" fmla="*/ 400770 w 2485572"/>
                <a:gd name="connsiteY280" fmla="*/ 434570 h 2538970"/>
                <a:gd name="connsiteX281" fmla="*/ 414688 w 2485572"/>
                <a:gd name="connsiteY281" fmla="*/ 392534 h 2538970"/>
                <a:gd name="connsiteX282" fmla="*/ 428890 w 2485572"/>
                <a:gd name="connsiteY282" fmla="*/ 341976 h 2538970"/>
                <a:gd name="connsiteX283" fmla="*/ 434286 w 2485572"/>
                <a:gd name="connsiteY283" fmla="*/ 255062 h 2538970"/>
                <a:gd name="connsiteX284" fmla="*/ 437127 w 2485572"/>
                <a:gd name="connsiteY284" fmla="*/ 252221 h 2538970"/>
                <a:gd name="connsiteX285" fmla="*/ 448488 w 2485572"/>
                <a:gd name="connsiteY285" fmla="*/ 235463 h 2538970"/>
                <a:gd name="connsiteX286" fmla="*/ 468086 w 2485572"/>
                <a:gd name="connsiteY286" fmla="*/ 221546 h 2538970"/>
                <a:gd name="connsiteX287" fmla="*/ 501602 w 2485572"/>
                <a:gd name="connsiteY287" fmla="*/ 215865 h 2538970"/>
                <a:gd name="connsiteX288" fmla="*/ 512964 w 2485572"/>
                <a:gd name="connsiteY288" fmla="*/ 213025 h 2538970"/>
                <a:gd name="connsiteX289" fmla="*/ 555000 w 2485572"/>
                <a:gd name="connsiteY289" fmla="*/ 187746 h 2538970"/>
                <a:gd name="connsiteX290" fmla="*/ 557557 w 2485572"/>
                <a:gd name="connsiteY290" fmla="*/ 182349 h 2538970"/>
                <a:gd name="connsiteX291" fmla="*/ 602434 w 2485572"/>
                <a:gd name="connsiteY291" fmla="*/ 131791 h 2538970"/>
                <a:gd name="connsiteX292" fmla="*/ 605274 w 2485572"/>
                <a:gd name="connsiteY292" fmla="*/ 123270 h 2538970"/>
                <a:gd name="connsiteX293" fmla="*/ 594197 w 2485572"/>
                <a:gd name="connsiteY293" fmla="*/ 70156 h 2538970"/>
                <a:gd name="connsiteX294" fmla="*/ 650151 w 2485572"/>
                <a:gd name="connsiteY294" fmla="*/ 92595 h 2538970"/>
                <a:gd name="connsiteX295" fmla="*/ 664069 w 2485572"/>
                <a:gd name="connsiteY295" fmla="*/ 92595 h 2538970"/>
                <a:gd name="connsiteX296" fmla="*/ 689348 w 2485572"/>
                <a:gd name="connsiteY296" fmla="*/ 98275 h 2538970"/>
                <a:gd name="connsiteX297" fmla="*/ 723148 w 2485572"/>
                <a:gd name="connsiteY297" fmla="*/ 89754 h 2538970"/>
                <a:gd name="connsiteX298" fmla="*/ 725704 w 2485572"/>
                <a:gd name="connsiteY298" fmla="*/ 92595 h 2538970"/>
                <a:gd name="connsiteX299" fmla="*/ 731385 w 2485572"/>
                <a:gd name="connsiteY299" fmla="*/ 92595 h 2538970"/>
                <a:gd name="connsiteX300" fmla="*/ 737065 w 2485572"/>
                <a:gd name="connsiteY300" fmla="*/ 95435 h 2538970"/>
                <a:gd name="connsiteX301" fmla="*/ 742746 w 2485572"/>
                <a:gd name="connsiteY301" fmla="*/ 95435 h 2538970"/>
                <a:gd name="connsiteX302" fmla="*/ 779102 w 2485572"/>
                <a:gd name="connsiteY302" fmla="*/ 75837 h 2538970"/>
                <a:gd name="connsiteX303" fmla="*/ 818299 w 2485572"/>
                <a:gd name="connsiteY303" fmla="*/ 39197 h 2538970"/>
                <a:gd name="connsiteX304" fmla="*/ 823980 w 2485572"/>
                <a:gd name="connsiteY304" fmla="*/ 33800 h 2538970"/>
                <a:gd name="connsiteX305" fmla="*/ 851815 w 2485572"/>
                <a:gd name="connsiteY305" fmla="*/ 19598 h 2538970"/>
                <a:gd name="connsiteX306" fmla="*/ 854655 w 2485572"/>
                <a:gd name="connsiteY306" fmla="*/ 14202 h 2538970"/>
                <a:gd name="connsiteX307" fmla="*/ 888455 w 2485572"/>
                <a:gd name="connsiteY307" fmla="*/ 8521 h 2538970"/>
                <a:gd name="connsiteX308" fmla="*/ 893852 w 2485572"/>
                <a:gd name="connsiteY308" fmla="*/ 11361 h 2538970"/>
                <a:gd name="connsiteX309" fmla="*/ 933332 w 2485572"/>
                <a:gd name="connsiteY309" fmla="*/ 36640 h 2538970"/>
                <a:gd name="connsiteX310" fmla="*/ 938729 w 2485572"/>
                <a:gd name="connsiteY310" fmla="*/ 42037 h 2538970"/>
                <a:gd name="connsiteX311" fmla="*/ 969689 w 2485572"/>
                <a:gd name="connsiteY311" fmla="*/ 61635 h 2538970"/>
                <a:gd name="connsiteX312" fmla="*/ 972529 w 2485572"/>
                <a:gd name="connsiteY312" fmla="*/ 64475 h 2538970"/>
                <a:gd name="connsiteX313" fmla="*/ 977925 w 2485572"/>
                <a:gd name="connsiteY313" fmla="*/ 67316 h 2538970"/>
                <a:gd name="connsiteX314" fmla="*/ 1011725 w 2485572"/>
                <a:gd name="connsiteY314" fmla="*/ 67316 h 2538970"/>
                <a:gd name="connsiteX315" fmla="*/ 1031324 w 2485572"/>
                <a:gd name="connsiteY315" fmla="*/ 64475 h 2538970"/>
                <a:gd name="connsiteX316" fmla="*/ 1042401 w 2485572"/>
                <a:gd name="connsiteY316" fmla="*/ 64475 h 2538970"/>
                <a:gd name="connsiteX317" fmla="*/ 1104036 w 2485572"/>
                <a:gd name="connsiteY317" fmla="*/ 70156 h 2538970"/>
                <a:gd name="connsiteX318" fmla="*/ 1109717 w 2485572"/>
                <a:gd name="connsiteY318" fmla="*/ 75837 h 2538970"/>
                <a:gd name="connsiteX319" fmla="*/ 1118238 w 2485572"/>
                <a:gd name="connsiteY319" fmla="*/ 81233 h 2538970"/>
                <a:gd name="connsiteX320" fmla="*/ 1121078 w 2485572"/>
                <a:gd name="connsiteY320" fmla="*/ 84074 h 2538970"/>
                <a:gd name="connsiteX321" fmla="*/ 1143517 w 2485572"/>
                <a:gd name="connsiteY321" fmla="*/ 95435 h 2538970"/>
                <a:gd name="connsiteX322" fmla="*/ 1151754 w 2485572"/>
                <a:gd name="connsiteY322" fmla="*/ 100832 h 2538970"/>
                <a:gd name="connsiteX323" fmla="*/ 1171352 w 2485572"/>
                <a:gd name="connsiteY323" fmla="*/ 100832 h 2538970"/>
                <a:gd name="connsiteX324" fmla="*/ 1174192 w 2485572"/>
                <a:gd name="connsiteY324" fmla="*/ 98275 h 2538970"/>
                <a:gd name="connsiteX325" fmla="*/ 1188110 w 2485572"/>
                <a:gd name="connsiteY325" fmla="*/ 89754 h 2538970"/>
                <a:gd name="connsiteX326" fmla="*/ 1193791 w 2485572"/>
                <a:gd name="connsiteY326" fmla="*/ 84074 h 2538970"/>
                <a:gd name="connsiteX327" fmla="*/ 1238668 w 2485572"/>
                <a:gd name="connsiteY327" fmla="*/ 75837 h 2538970"/>
                <a:gd name="connsiteX328" fmla="*/ 1244348 w 2485572"/>
                <a:gd name="connsiteY328" fmla="*/ 78677 h 2538970"/>
                <a:gd name="connsiteX329" fmla="*/ 1272184 w 2485572"/>
                <a:gd name="connsiteY329" fmla="*/ 75837 h 2538970"/>
                <a:gd name="connsiteX330" fmla="*/ 1280705 w 2485572"/>
                <a:gd name="connsiteY330" fmla="*/ 72996 h 2538970"/>
                <a:gd name="connsiteX331" fmla="*/ 1286385 w 2485572"/>
                <a:gd name="connsiteY331" fmla="*/ 72996 h 2538970"/>
                <a:gd name="connsiteX332" fmla="*/ 1348020 w 2485572"/>
                <a:gd name="connsiteY332" fmla="*/ 50558 h 2538970"/>
                <a:gd name="connsiteX333" fmla="*/ 1350861 w 2485572"/>
                <a:gd name="connsiteY333" fmla="*/ 50558 h 2538970"/>
                <a:gd name="connsiteX334" fmla="*/ 1392898 w 2485572"/>
                <a:gd name="connsiteY334" fmla="*/ 39197 h 2538970"/>
                <a:gd name="connsiteX335" fmla="*/ 1406815 w 2485572"/>
                <a:gd name="connsiteY335" fmla="*/ 39197 h 2538970"/>
                <a:gd name="connsiteX336" fmla="*/ 1459929 w 2485572"/>
                <a:gd name="connsiteY336" fmla="*/ 36640 h 2538970"/>
                <a:gd name="connsiteX337" fmla="*/ 1468450 w 2485572"/>
                <a:gd name="connsiteY337" fmla="*/ 36640 h 2538970"/>
                <a:gd name="connsiteX338" fmla="*/ 1474131 w 2485572"/>
                <a:gd name="connsiteY338" fmla="*/ 33800 h 2538970"/>
                <a:gd name="connsiteX339" fmla="*/ 1479528 w 2485572"/>
                <a:gd name="connsiteY339" fmla="*/ 30960 h 2538970"/>
                <a:gd name="connsiteX340" fmla="*/ 1485208 w 2485572"/>
                <a:gd name="connsiteY340" fmla="*/ 30960 h 2538970"/>
                <a:gd name="connsiteX341" fmla="*/ 1544003 w 2485572"/>
                <a:gd name="connsiteY341" fmla="*/ 16758 h 2538970"/>
                <a:gd name="connsiteX342" fmla="*/ 1549684 w 2485572"/>
                <a:gd name="connsiteY342" fmla="*/ 14202 h 2538970"/>
                <a:gd name="connsiteX343" fmla="*/ 1555364 w 2485572"/>
                <a:gd name="connsiteY343" fmla="*/ 14202 h 2538970"/>
                <a:gd name="connsiteX344" fmla="*/ 1563601 w 2485572"/>
                <a:gd name="connsiteY344" fmla="*/ 11361 h 2538970"/>
                <a:gd name="connsiteX345" fmla="*/ 1614159 w 2485572"/>
                <a:gd name="connsiteY345" fmla="*/ 22439 h 2538970"/>
                <a:gd name="connsiteX346" fmla="*/ 1619840 w 2485572"/>
                <a:gd name="connsiteY346" fmla="*/ 19598 h 2538970"/>
                <a:gd name="connsiteX347" fmla="*/ 1630917 w 2485572"/>
                <a:gd name="connsiteY347" fmla="*/ 16758 h 2538970"/>
                <a:gd name="connsiteX348" fmla="*/ 1645119 w 2485572"/>
                <a:gd name="connsiteY348" fmla="*/ 8521 h 2538970"/>
                <a:gd name="connsiteX349" fmla="*/ 1653356 w 2485572"/>
                <a:gd name="connsiteY349" fmla="*/ 5681 h 2538970"/>
                <a:gd name="connsiteX350" fmla="*/ 1689712 w 2485572"/>
                <a:gd name="connsiteY350" fmla="*/ 0 h 2538970"/>
                <a:gd name="connsiteX351" fmla="*/ 1698233 w 2485572"/>
                <a:gd name="connsiteY351" fmla="*/ 11361 h 2538970"/>
                <a:gd name="connsiteX352" fmla="*/ 1703914 w 2485572"/>
                <a:gd name="connsiteY352" fmla="*/ 14202 h 2538970"/>
                <a:gd name="connsiteX353" fmla="*/ 1709310 w 2485572"/>
                <a:gd name="connsiteY353" fmla="*/ 16758 h 2538970"/>
                <a:gd name="connsiteX354" fmla="*/ 1717831 w 2485572"/>
                <a:gd name="connsiteY354" fmla="*/ 16758 h 2538970"/>
                <a:gd name="connsiteX355" fmla="*/ 1757028 w 2485572"/>
                <a:gd name="connsiteY355" fmla="*/ 22439 h 2538970"/>
                <a:gd name="connsiteX356" fmla="*/ 1762708 w 2485572"/>
                <a:gd name="connsiteY356" fmla="*/ 25279 h 2538970"/>
                <a:gd name="connsiteX357" fmla="*/ 1768389 w 2485572"/>
                <a:gd name="connsiteY357" fmla="*/ 25279 h 2538970"/>
                <a:gd name="connsiteX358" fmla="*/ 1787987 w 2485572"/>
                <a:gd name="connsiteY358" fmla="*/ 33800 h 2538970"/>
                <a:gd name="connsiteX359" fmla="*/ 1793384 w 2485572"/>
                <a:gd name="connsiteY359" fmla="*/ 33800 h 2538970"/>
                <a:gd name="connsiteX360" fmla="*/ 1801905 w 2485572"/>
                <a:gd name="connsiteY360" fmla="*/ 36640 h 2538970"/>
                <a:gd name="connsiteX361" fmla="*/ 1835421 w 2485572"/>
                <a:gd name="connsiteY361" fmla="*/ 42037 h 2538970"/>
                <a:gd name="connsiteX362" fmla="*/ 1891659 w 2485572"/>
                <a:gd name="connsiteY362" fmla="*/ 61635 h 2538970"/>
                <a:gd name="connsiteX363" fmla="*/ 1897340 w 2485572"/>
                <a:gd name="connsiteY363" fmla="*/ 64475 h 2538970"/>
                <a:gd name="connsiteX364" fmla="*/ 1899896 w 2485572"/>
                <a:gd name="connsiteY364" fmla="*/ 67316 h 2538970"/>
                <a:gd name="connsiteX365" fmla="*/ 1944774 w 2485572"/>
                <a:gd name="connsiteY365" fmla="*/ 123270 h 2538970"/>
                <a:gd name="connsiteX366" fmla="*/ 1947614 w 2485572"/>
                <a:gd name="connsiteY366" fmla="*/ 128951 h 2538970"/>
                <a:gd name="connsiteX367" fmla="*/ 1950454 w 2485572"/>
                <a:gd name="connsiteY367" fmla="*/ 131791 h 2538970"/>
                <a:gd name="connsiteX368" fmla="*/ 1956135 w 2485572"/>
                <a:gd name="connsiteY368" fmla="*/ 140312 h 2538970"/>
                <a:gd name="connsiteX369" fmla="*/ 1958975 w 2485572"/>
                <a:gd name="connsiteY369" fmla="*/ 145709 h 2538970"/>
                <a:gd name="connsiteX370" fmla="*/ 1961532 w 2485572"/>
                <a:gd name="connsiteY370" fmla="*/ 154230 h 2538970"/>
                <a:gd name="connsiteX371" fmla="*/ 1998172 w 2485572"/>
                <a:gd name="connsiteY371" fmla="*/ 204788 h 2538970"/>
                <a:gd name="connsiteX372" fmla="*/ 2003569 w 2485572"/>
                <a:gd name="connsiteY372" fmla="*/ 207344 h 2538970"/>
                <a:gd name="connsiteX373" fmla="*/ 2009249 w 2485572"/>
                <a:gd name="connsiteY373" fmla="*/ 210184 h 2538970"/>
                <a:gd name="connsiteX374" fmla="*/ 2017770 w 2485572"/>
                <a:gd name="connsiteY374" fmla="*/ 210184 h 2538970"/>
                <a:gd name="connsiteX375" fmla="*/ 2026007 w 2485572"/>
                <a:gd name="connsiteY375" fmla="*/ 213025 h 2538970"/>
                <a:gd name="connsiteX376" fmla="*/ 2037368 w 2485572"/>
                <a:gd name="connsiteY376" fmla="*/ 215865 h 2538970"/>
                <a:gd name="connsiteX377" fmla="*/ 2099003 w 2485572"/>
                <a:gd name="connsiteY377" fmla="*/ 221546 h 2538970"/>
                <a:gd name="connsiteX378" fmla="*/ 2104684 w 2485572"/>
                <a:gd name="connsiteY378" fmla="*/ 224386 h 2538970"/>
                <a:gd name="connsiteX379" fmla="*/ 2112921 w 2485572"/>
                <a:gd name="connsiteY379" fmla="*/ 224386 h 2538970"/>
                <a:gd name="connsiteX380" fmla="*/ 2124283 w 2485572"/>
                <a:gd name="connsiteY380" fmla="*/ 229783 h 2538970"/>
                <a:gd name="connsiteX381" fmla="*/ 2177397 w 2485572"/>
                <a:gd name="connsiteY381" fmla="*/ 229783 h 2538970"/>
                <a:gd name="connsiteX382" fmla="*/ 2185918 w 2485572"/>
                <a:gd name="connsiteY382" fmla="*/ 232623 h 2538970"/>
                <a:gd name="connsiteX383" fmla="*/ 2213753 w 2485572"/>
                <a:gd name="connsiteY383" fmla="*/ 226942 h 2538970"/>
                <a:gd name="connsiteX384" fmla="*/ 2219434 w 2485572"/>
                <a:gd name="connsiteY384" fmla="*/ 224386 h 2538970"/>
                <a:gd name="connsiteX385" fmla="*/ 2241872 w 2485572"/>
                <a:gd name="connsiteY385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60700 w 2485572"/>
                <a:gd name="connsiteY90" fmla="*/ 2154958 h 2538970"/>
                <a:gd name="connsiteX91" fmla="*/ 1855303 w 2485572"/>
                <a:gd name="connsiteY91" fmla="*/ 2152402 h 2538970"/>
                <a:gd name="connsiteX92" fmla="*/ 1813266 w 2485572"/>
                <a:gd name="connsiteY92" fmla="*/ 2166319 h 2538970"/>
                <a:gd name="connsiteX93" fmla="*/ 1810426 w 2485572"/>
                <a:gd name="connsiteY93" fmla="*/ 2177397 h 2538970"/>
                <a:gd name="connsiteX94" fmla="*/ 1818663 w 2485572"/>
                <a:gd name="connsiteY94" fmla="*/ 2194438 h 2538970"/>
                <a:gd name="connsiteX95" fmla="*/ 1818663 w 2485572"/>
                <a:gd name="connsiteY95" fmla="*/ 2211196 h 2538970"/>
                <a:gd name="connsiteX96" fmla="*/ 1813266 w 2485572"/>
                <a:gd name="connsiteY96" fmla="*/ 2214037 h 2538970"/>
                <a:gd name="connsiteX97" fmla="*/ 1776626 w 2485572"/>
                <a:gd name="connsiteY97" fmla="*/ 2208356 h 2538970"/>
                <a:gd name="connsiteX98" fmla="*/ 1771230 w 2485572"/>
                <a:gd name="connsiteY98" fmla="*/ 2205516 h 2538970"/>
                <a:gd name="connsiteX99" fmla="*/ 1762708 w 2485572"/>
                <a:gd name="connsiteY99" fmla="*/ 2202676 h 2538970"/>
                <a:gd name="connsiteX100" fmla="*/ 1748791 w 2485572"/>
                <a:gd name="connsiteY100" fmla="*/ 2202676 h 2538970"/>
                <a:gd name="connsiteX101" fmla="*/ 1740270 w 2485572"/>
                <a:gd name="connsiteY101" fmla="*/ 2194438 h 2538970"/>
                <a:gd name="connsiteX102" fmla="*/ 1731749 w 2485572"/>
                <a:gd name="connsiteY102" fmla="*/ 2188758 h 2538970"/>
                <a:gd name="connsiteX103" fmla="*/ 1723512 w 2485572"/>
                <a:gd name="connsiteY103" fmla="*/ 2174556 h 2538970"/>
                <a:gd name="connsiteX104" fmla="*/ 1703914 w 2485572"/>
                <a:gd name="connsiteY104" fmla="*/ 2169159 h 2538970"/>
                <a:gd name="connsiteX105" fmla="*/ 1698233 w 2485572"/>
                <a:gd name="connsiteY105" fmla="*/ 2166319 h 2538970"/>
                <a:gd name="connsiteX106" fmla="*/ 1692552 w 2485572"/>
                <a:gd name="connsiteY106" fmla="*/ 2163479 h 2538970"/>
                <a:gd name="connsiteX107" fmla="*/ 1656196 w 2485572"/>
                <a:gd name="connsiteY107" fmla="*/ 2160638 h 2538970"/>
                <a:gd name="connsiteX108" fmla="*/ 1647675 w 2485572"/>
                <a:gd name="connsiteY108" fmla="*/ 2163479 h 2538970"/>
                <a:gd name="connsiteX109" fmla="*/ 1605638 w 2485572"/>
                <a:gd name="connsiteY109" fmla="*/ 2169159 h 2538970"/>
                <a:gd name="connsiteX110" fmla="*/ 1600242 w 2485572"/>
                <a:gd name="connsiteY110" fmla="*/ 2169159 h 2538970"/>
                <a:gd name="connsiteX111" fmla="*/ 1566442 w 2485572"/>
                <a:gd name="connsiteY111" fmla="*/ 2146721 h 2538970"/>
                <a:gd name="connsiteX112" fmla="*/ 1563601 w 2485572"/>
                <a:gd name="connsiteY112" fmla="*/ 2143881 h 2538970"/>
                <a:gd name="connsiteX113" fmla="*/ 1561045 w 2485572"/>
                <a:gd name="connsiteY113" fmla="*/ 2141040 h 2538970"/>
                <a:gd name="connsiteX114" fmla="*/ 1541447 w 2485572"/>
                <a:gd name="connsiteY114" fmla="*/ 2112921 h 2538970"/>
                <a:gd name="connsiteX115" fmla="*/ 1535766 w 2485572"/>
                <a:gd name="connsiteY115" fmla="*/ 2107524 h 2538970"/>
                <a:gd name="connsiteX116" fmla="*/ 1501966 w 2485572"/>
                <a:gd name="connsiteY116" fmla="*/ 2090482 h 2538970"/>
                <a:gd name="connsiteX117" fmla="*/ 1496570 w 2485572"/>
                <a:gd name="connsiteY117" fmla="*/ 2087926 h 2538970"/>
                <a:gd name="connsiteX118" fmla="*/ 1493729 w 2485572"/>
                <a:gd name="connsiteY118" fmla="*/ 2085086 h 2538970"/>
                <a:gd name="connsiteX119" fmla="*/ 1488049 w 2485572"/>
                <a:gd name="connsiteY119" fmla="*/ 2082245 h 2538970"/>
                <a:gd name="connsiteX120" fmla="*/ 1426413 w 2485572"/>
                <a:gd name="connsiteY120" fmla="*/ 2059807 h 2538970"/>
                <a:gd name="connsiteX121" fmla="*/ 1364778 w 2485572"/>
                <a:gd name="connsiteY121" fmla="*/ 2056966 h 2538970"/>
                <a:gd name="connsiteX122" fmla="*/ 1336659 w 2485572"/>
                <a:gd name="connsiteY122" fmla="*/ 2048445 h 2538970"/>
                <a:gd name="connsiteX123" fmla="*/ 1311380 w 2485572"/>
                <a:gd name="connsiteY123" fmla="*/ 2034528 h 2538970"/>
                <a:gd name="connsiteX124" fmla="*/ 1305983 w 2485572"/>
                <a:gd name="connsiteY124" fmla="*/ 2031688 h 2538970"/>
                <a:gd name="connsiteX125" fmla="*/ 1303143 w 2485572"/>
                <a:gd name="connsiteY125" fmla="*/ 2026291 h 2538970"/>
                <a:gd name="connsiteX126" fmla="*/ 1300303 w 2485572"/>
                <a:gd name="connsiteY126" fmla="*/ 2023451 h 2538970"/>
                <a:gd name="connsiteX127" fmla="*/ 1266787 w 2485572"/>
                <a:gd name="connsiteY127" fmla="*/ 2006409 h 2538970"/>
                <a:gd name="connsiteX128" fmla="*/ 1255426 w 2485572"/>
                <a:gd name="connsiteY128" fmla="*/ 2006409 h 2538970"/>
                <a:gd name="connsiteX129" fmla="*/ 1238668 w 2485572"/>
                <a:gd name="connsiteY129" fmla="*/ 2001012 h 2538970"/>
                <a:gd name="connsiteX130" fmla="*/ 1232987 w 2485572"/>
                <a:gd name="connsiteY130" fmla="*/ 2001012 h 2538970"/>
                <a:gd name="connsiteX131" fmla="*/ 1216229 w 2485572"/>
                <a:gd name="connsiteY131" fmla="*/ 1995331 h 2538970"/>
                <a:gd name="connsiteX132" fmla="*/ 1213389 w 2485572"/>
                <a:gd name="connsiteY132" fmla="*/ 1992491 h 2538970"/>
                <a:gd name="connsiteX133" fmla="*/ 1185554 w 2485572"/>
                <a:gd name="connsiteY133" fmla="*/ 1984254 h 2538970"/>
                <a:gd name="connsiteX134" fmla="*/ 1179873 w 2485572"/>
                <a:gd name="connsiteY134" fmla="*/ 1984254 h 2538970"/>
                <a:gd name="connsiteX135" fmla="*/ 1157434 w 2485572"/>
                <a:gd name="connsiteY135" fmla="*/ 1981414 h 2538970"/>
                <a:gd name="connsiteX136" fmla="*/ 1109717 w 2485572"/>
                <a:gd name="connsiteY136" fmla="*/ 1947614 h 2538970"/>
                <a:gd name="connsiteX137" fmla="*/ 1098639 w 2485572"/>
                <a:gd name="connsiteY137" fmla="*/ 1944774 h 2538970"/>
                <a:gd name="connsiteX138" fmla="*/ 1067680 w 2485572"/>
                <a:gd name="connsiteY138" fmla="*/ 1919779 h 2538970"/>
                <a:gd name="connsiteX139" fmla="*/ 1056603 w 2485572"/>
                <a:gd name="connsiteY139" fmla="*/ 1888819 h 2538970"/>
                <a:gd name="connsiteX140" fmla="*/ 1053762 w 2485572"/>
                <a:gd name="connsiteY140" fmla="*/ 1880298 h 2538970"/>
                <a:gd name="connsiteX141" fmla="*/ 1022803 w 2485572"/>
                <a:gd name="connsiteY141" fmla="*/ 1860700 h 2538970"/>
                <a:gd name="connsiteX142" fmla="*/ 1019962 w 2485572"/>
                <a:gd name="connsiteY142" fmla="*/ 1858143 h 2538970"/>
                <a:gd name="connsiteX143" fmla="*/ 1006045 w 2485572"/>
                <a:gd name="connsiteY143" fmla="*/ 1824343 h 2538970"/>
                <a:gd name="connsiteX144" fmla="*/ 1006045 w 2485572"/>
                <a:gd name="connsiteY144" fmla="*/ 1813266 h 2538970"/>
                <a:gd name="connsiteX145" fmla="*/ 1011725 w 2485572"/>
                <a:gd name="connsiteY145" fmla="*/ 1793668 h 2538970"/>
                <a:gd name="connsiteX146" fmla="*/ 1019962 w 2485572"/>
                <a:gd name="connsiteY146" fmla="*/ 1768389 h 2538970"/>
                <a:gd name="connsiteX147" fmla="*/ 1025643 w 2485572"/>
                <a:gd name="connsiteY147" fmla="*/ 1737429 h 2538970"/>
                <a:gd name="connsiteX148" fmla="*/ 1025643 w 2485572"/>
                <a:gd name="connsiteY148" fmla="*/ 1723512 h 2538970"/>
                <a:gd name="connsiteX149" fmla="*/ 1019962 w 2485572"/>
                <a:gd name="connsiteY149" fmla="*/ 1720671 h 2538970"/>
                <a:gd name="connsiteX150" fmla="*/ 1014566 w 2485572"/>
                <a:gd name="connsiteY150" fmla="*/ 1712435 h 2538970"/>
                <a:gd name="connsiteX151" fmla="*/ 1011725 w 2485572"/>
                <a:gd name="connsiteY151" fmla="*/ 1709594 h 2538970"/>
                <a:gd name="connsiteX152" fmla="*/ 983606 w 2485572"/>
                <a:gd name="connsiteY152" fmla="*/ 1692552 h 2538970"/>
                <a:gd name="connsiteX153" fmla="*/ 977925 w 2485572"/>
                <a:gd name="connsiteY153" fmla="*/ 1692552 h 2538970"/>
                <a:gd name="connsiteX154" fmla="*/ 950090 w 2485572"/>
                <a:gd name="connsiteY154" fmla="*/ 1653356 h 2538970"/>
                <a:gd name="connsiteX155" fmla="*/ 950090 w 2485572"/>
                <a:gd name="connsiteY155" fmla="*/ 1639438 h 2538970"/>
                <a:gd name="connsiteX156" fmla="*/ 952931 w 2485572"/>
                <a:gd name="connsiteY156" fmla="*/ 1636598 h 2538970"/>
                <a:gd name="connsiteX157" fmla="*/ 975369 w 2485572"/>
                <a:gd name="connsiteY157" fmla="*/ 1597401 h 2538970"/>
                <a:gd name="connsiteX158" fmla="*/ 980766 w 2485572"/>
                <a:gd name="connsiteY158" fmla="*/ 1591721 h 2538970"/>
                <a:gd name="connsiteX159" fmla="*/ 1017406 w 2485572"/>
                <a:gd name="connsiteY159" fmla="*/ 1561045 h 2538970"/>
                <a:gd name="connsiteX160" fmla="*/ 1022803 w 2485572"/>
                <a:gd name="connsiteY160" fmla="*/ 1558205 h 2538970"/>
                <a:gd name="connsiteX161" fmla="*/ 1025643 w 2485572"/>
                <a:gd name="connsiteY161" fmla="*/ 1555364 h 2538970"/>
                <a:gd name="connsiteX162" fmla="*/ 1031324 w 2485572"/>
                <a:gd name="connsiteY162" fmla="*/ 1549684 h 2538970"/>
                <a:gd name="connsiteX163" fmla="*/ 1293866 w 2485572"/>
                <a:gd name="connsiteY163" fmla="*/ 1680648 h 2538970"/>
                <a:gd name="connsiteX164" fmla="*/ 1455791 w 2485572"/>
                <a:gd name="connsiteY164" fmla="*/ 1685410 h 2538970"/>
                <a:gd name="connsiteX165" fmla="*/ 1289417 w 2485572"/>
                <a:gd name="connsiteY165" fmla="*/ 1536685 h 2538970"/>
                <a:gd name="connsiteX166" fmla="*/ 1061999 w 2485572"/>
                <a:gd name="connsiteY166" fmla="*/ 1465610 h 2538970"/>
                <a:gd name="connsiteX167" fmla="*/ 1061999 w 2485572"/>
                <a:gd name="connsiteY167" fmla="*/ 1429254 h 2538970"/>
                <a:gd name="connsiteX168" fmla="*/ 1048082 w 2485572"/>
                <a:gd name="connsiteY168" fmla="*/ 1403975 h 2538970"/>
                <a:gd name="connsiteX169" fmla="*/ 1022803 w 2485572"/>
                <a:gd name="connsiteY169" fmla="*/ 1387217 h 2538970"/>
                <a:gd name="connsiteX170" fmla="*/ 1011725 w 2485572"/>
                <a:gd name="connsiteY170" fmla="*/ 1381536 h 2538970"/>
                <a:gd name="connsiteX171" fmla="*/ 1000364 w 2485572"/>
                <a:gd name="connsiteY171" fmla="*/ 1381536 h 2538970"/>
                <a:gd name="connsiteX172" fmla="*/ 961167 w 2485572"/>
                <a:gd name="connsiteY172" fmla="*/ 1376140 h 2538970"/>
                <a:gd name="connsiteX173" fmla="*/ 924811 w 2485572"/>
                <a:gd name="connsiteY173" fmla="*/ 1367618 h 2538970"/>
                <a:gd name="connsiteX174" fmla="*/ 919131 w 2485572"/>
                <a:gd name="connsiteY174" fmla="*/ 1367618 h 2538970"/>
                <a:gd name="connsiteX175" fmla="*/ 913450 w 2485572"/>
                <a:gd name="connsiteY175" fmla="*/ 1364778 h 2538970"/>
                <a:gd name="connsiteX176" fmla="*/ 908053 w 2485572"/>
                <a:gd name="connsiteY176" fmla="*/ 1364778 h 2538970"/>
                <a:gd name="connsiteX177" fmla="*/ 877094 w 2485572"/>
                <a:gd name="connsiteY177" fmla="*/ 1381536 h 2538970"/>
                <a:gd name="connsiteX178" fmla="*/ 868857 w 2485572"/>
                <a:gd name="connsiteY178" fmla="*/ 1390057 h 2538970"/>
                <a:gd name="connsiteX179" fmla="*/ 835057 w 2485572"/>
                <a:gd name="connsiteY179" fmla="*/ 1434934 h 2538970"/>
                <a:gd name="connsiteX180" fmla="*/ 832217 w 2485572"/>
                <a:gd name="connsiteY180" fmla="*/ 1440331 h 2538970"/>
                <a:gd name="connsiteX181" fmla="*/ 832217 w 2485572"/>
                <a:gd name="connsiteY181" fmla="*/ 1446012 h 2538970"/>
                <a:gd name="connsiteX182" fmla="*/ 767741 w 2485572"/>
                <a:gd name="connsiteY182" fmla="*/ 1513327 h 2538970"/>
                <a:gd name="connsiteX183" fmla="*/ 711787 w 2485572"/>
                <a:gd name="connsiteY183" fmla="*/ 1535766 h 2538970"/>
                <a:gd name="connsiteX184" fmla="*/ 686508 w 2485572"/>
                <a:gd name="connsiteY184" fmla="*/ 1541447 h 2538970"/>
                <a:gd name="connsiteX185" fmla="*/ 661513 w 2485572"/>
                <a:gd name="connsiteY185" fmla="*/ 1549684 h 2538970"/>
                <a:gd name="connsiteX186" fmla="*/ 658672 w 2485572"/>
                <a:gd name="connsiteY186" fmla="*/ 1552524 h 2538970"/>
                <a:gd name="connsiteX187" fmla="*/ 652992 w 2485572"/>
                <a:gd name="connsiteY187" fmla="*/ 1555364 h 2538970"/>
                <a:gd name="connsiteX188" fmla="*/ 624873 w 2485572"/>
                <a:gd name="connsiteY188" fmla="*/ 1561045 h 2538970"/>
                <a:gd name="connsiteX189" fmla="*/ 619476 w 2485572"/>
                <a:gd name="connsiteY189" fmla="*/ 1558205 h 2538970"/>
                <a:gd name="connsiteX190" fmla="*/ 616636 w 2485572"/>
                <a:gd name="connsiteY190" fmla="*/ 1555364 h 2538970"/>
                <a:gd name="connsiteX191" fmla="*/ 597037 w 2485572"/>
                <a:gd name="connsiteY191" fmla="*/ 1532926 h 2538970"/>
                <a:gd name="connsiteX192" fmla="*/ 594197 w 2485572"/>
                <a:gd name="connsiteY192" fmla="*/ 1521848 h 2538970"/>
                <a:gd name="connsiteX193" fmla="*/ 591357 w 2485572"/>
                <a:gd name="connsiteY193" fmla="*/ 1519008 h 2538970"/>
                <a:gd name="connsiteX194" fmla="*/ 566078 w 2485572"/>
                <a:gd name="connsiteY194" fmla="*/ 1482368 h 2538970"/>
                <a:gd name="connsiteX195" fmla="*/ 560397 w 2485572"/>
                <a:gd name="connsiteY195" fmla="*/ 1471291 h 2538970"/>
                <a:gd name="connsiteX196" fmla="*/ 555000 w 2485572"/>
                <a:gd name="connsiteY196" fmla="*/ 1465610 h 2538970"/>
                <a:gd name="connsiteX197" fmla="*/ 498762 w 2485572"/>
                <a:gd name="connsiteY197" fmla="*/ 1432094 h 2538970"/>
                <a:gd name="connsiteX198" fmla="*/ 490525 w 2485572"/>
                <a:gd name="connsiteY198" fmla="*/ 1429254 h 2538970"/>
                <a:gd name="connsiteX199" fmla="*/ 487685 w 2485572"/>
                <a:gd name="connsiteY199" fmla="*/ 1429254 h 2538970"/>
                <a:gd name="connsiteX200" fmla="*/ 462406 w 2485572"/>
                <a:gd name="connsiteY200" fmla="*/ 1426413 h 2538970"/>
                <a:gd name="connsiteX201" fmla="*/ 400770 w 2485572"/>
                <a:gd name="connsiteY201" fmla="*/ 1426413 h 2538970"/>
                <a:gd name="connsiteX202" fmla="*/ 392250 w 2485572"/>
                <a:gd name="connsiteY202" fmla="*/ 1423573 h 2538970"/>
                <a:gd name="connsiteX203" fmla="*/ 384013 w 2485572"/>
                <a:gd name="connsiteY203" fmla="*/ 1420733 h 2538970"/>
                <a:gd name="connsiteX204" fmla="*/ 375492 w 2485572"/>
                <a:gd name="connsiteY204" fmla="*/ 1420733 h 2538970"/>
                <a:gd name="connsiteX205" fmla="*/ 319537 w 2485572"/>
                <a:gd name="connsiteY205" fmla="*/ 1409655 h 2538970"/>
                <a:gd name="connsiteX206" fmla="*/ 313856 w 2485572"/>
                <a:gd name="connsiteY206" fmla="*/ 1406815 h 2538970"/>
                <a:gd name="connsiteX207" fmla="*/ 308176 w 2485572"/>
                <a:gd name="connsiteY207" fmla="*/ 1406815 h 2538970"/>
                <a:gd name="connsiteX208" fmla="*/ 297098 w 2485572"/>
                <a:gd name="connsiteY208" fmla="*/ 1401134 h 2538970"/>
                <a:gd name="connsiteX209" fmla="*/ 221546 w 2485572"/>
                <a:gd name="connsiteY209" fmla="*/ 1392898 h 2538970"/>
                <a:gd name="connsiteX210" fmla="*/ 213025 w 2485572"/>
                <a:gd name="connsiteY210" fmla="*/ 1392898 h 2538970"/>
                <a:gd name="connsiteX211" fmla="*/ 204504 w 2485572"/>
                <a:gd name="connsiteY211" fmla="*/ 1395738 h 2538970"/>
                <a:gd name="connsiteX212" fmla="*/ 154230 w 2485572"/>
                <a:gd name="connsiteY212" fmla="*/ 1406815 h 2538970"/>
                <a:gd name="connsiteX213" fmla="*/ 148549 w 2485572"/>
                <a:gd name="connsiteY213" fmla="*/ 1403975 h 2538970"/>
                <a:gd name="connsiteX214" fmla="*/ 137472 w 2485572"/>
                <a:gd name="connsiteY214" fmla="*/ 1398294 h 2538970"/>
                <a:gd name="connsiteX215" fmla="*/ 131791 w 2485572"/>
                <a:gd name="connsiteY215" fmla="*/ 1398294 h 2538970"/>
                <a:gd name="connsiteX216" fmla="*/ 67316 w 2485572"/>
                <a:gd name="connsiteY216" fmla="*/ 1418177 h 2538970"/>
                <a:gd name="connsiteX217" fmla="*/ 58795 w 2485572"/>
                <a:gd name="connsiteY217" fmla="*/ 1420733 h 2538970"/>
                <a:gd name="connsiteX218" fmla="*/ 50558 w 2485572"/>
                <a:gd name="connsiteY218" fmla="*/ 1423573 h 2538970"/>
                <a:gd name="connsiteX219" fmla="*/ 42037 w 2485572"/>
                <a:gd name="connsiteY219" fmla="*/ 1423573 h 2538970"/>
                <a:gd name="connsiteX220" fmla="*/ 5681 w 2485572"/>
                <a:gd name="connsiteY220" fmla="*/ 1432094 h 2538970"/>
                <a:gd name="connsiteX221" fmla="*/ 2840 w 2485572"/>
                <a:gd name="connsiteY221" fmla="*/ 1403975 h 2538970"/>
                <a:gd name="connsiteX222" fmla="*/ 0 w 2485572"/>
                <a:gd name="connsiteY222" fmla="*/ 1395738 h 2538970"/>
                <a:gd name="connsiteX223" fmla="*/ 5681 w 2485572"/>
                <a:gd name="connsiteY223" fmla="*/ 1373299 h 2538970"/>
                <a:gd name="connsiteX224" fmla="*/ 5681 w 2485572"/>
                <a:gd name="connsiteY224" fmla="*/ 1361938 h 2538970"/>
                <a:gd name="connsiteX225" fmla="*/ 11361 w 2485572"/>
                <a:gd name="connsiteY225" fmla="*/ 1345180 h 2538970"/>
                <a:gd name="connsiteX226" fmla="*/ 42037 w 2485572"/>
                <a:gd name="connsiteY226" fmla="*/ 1305983 h 2538970"/>
                <a:gd name="connsiteX227" fmla="*/ 47718 w 2485572"/>
                <a:gd name="connsiteY227" fmla="*/ 1294622 h 2538970"/>
                <a:gd name="connsiteX228" fmla="*/ 39197 w 2485572"/>
                <a:gd name="connsiteY228" fmla="*/ 1275024 h 2538970"/>
                <a:gd name="connsiteX229" fmla="*/ 33516 w 2485572"/>
                <a:gd name="connsiteY229" fmla="*/ 1269627 h 2538970"/>
                <a:gd name="connsiteX230" fmla="*/ 33516 w 2485572"/>
                <a:gd name="connsiteY230" fmla="*/ 1244348 h 2538970"/>
                <a:gd name="connsiteX231" fmla="*/ 64475 w 2485572"/>
                <a:gd name="connsiteY231" fmla="*/ 1213389 h 2538970"/>
                <a:gd name="connsiteX232" fmla="*/ 81233 w 2485572"/>
                <a:gd name="connsiteY232" fmla="*/ 1199471 h 2538970"/>
                <a:gd name="connsiteX233" fmla="*/ 86914 w 2485572"/>
                <a:gd name="connsiteY233" fmla="*/ 1190950 h 2538970"/>
                <a:gd name="connsiteX234" fmla="*/ 97991 w 2485572"/>
                <a:gd name="connsiteY234" fmla="*/ 1160275 h 2538970"/>
                <a:gd name="connsiteX235" fmla="*/ 95435 w 2485572"/>
                <a:gd name="connsiteY235" fmla="*/ 1151753 h 2538970"/>
                <a:gd name="connsiteX236" fmla="*/ 95435 w 2485572"/>
                <a:gd name="connsiteY236" fmla="*/ 1121078 h 2538970"/>
                <a:gd name="connsiteX237" fmla="*/ 100832 w 2485572"/>
                <a:gd name="connsiteY237" fmla="*/ 1112557 h 2538970"/>
                <a:gd name="connsiteX238" fmla="*/ 103672 w 2485572"/>
                <a:gd name="connsiteY238" fmla="*/ 1106876 h 2538970"/>
                <a:gd name="connsiteX239" fmla="*/ 154230 w 2485572"/>
                <a:gd name="connsiteY239" fmla="*/ 1070520 h 2538970"/>
                <a:gd name="connsiteX240" fmla="*/ 176668 w 2485572"/>
                <a:gd name="connsiteY240" fmla="*/ 1045241 h 2538970"/>
                <a:gd name="connsiteX241" fmla="*/ 176668 w 2485572"/>
                <a:gd name="connsiteY241" fmla="*/ 1037004 h 2538970"/>
                <a:gd name="connsiteX242" fmla="*/ 173828 w 2485572"/>
                <a:gd name="connsiteY242" fmla="*/ 1028483 h 2538970"/>
                <a:gd name="connsiteX243" fmla="*/ 157070 w 2485572"/>
                <a:gd name="connsiteY243" fmla="*/ 1008885 h 2538970"/>
                <a:gd name="connsiteX244" fmla="*/ 154230 w 2485572"/>
                <a:gd name="connsiteY244" fmla="*/ 1000648 h 2538970"/>
                <a:gd name="connsiteX245" fmla="*/ 157070 w 2485572"/>
                <a:gd name="connsiteY245" fmla="*/ 964008 h 2538970"/>
                <a:gd name="connsiteX246" fmla="*/ 154230 w 2485572"/>
                <a:gd name="connsiteY246" fmla="*/ 955771 h 2538970"/>
                <a:gd name="connsiteX247" fmla="*/ 126111 w 2485572"/>
                <a:gd name="connsiteY247" fmla="*/ 930492 h 2538970"/>
                <a:gd name="connsiteX248" fmla="*/ 112193 w 2485572"/>
                <a:gd name="connsiteY248" fmla="*/ 927652 h 2538970"/>
                <a:gd name="connsiteX249" fmla="*/ 109353 w 2485572"/>
                <a:gd name="connsiteY249" fmla="*/ 921971 h 2538970"/>
                <a:gd name="connsiteX250" fmla="*/ 109353 w 2485572"/>
                <a:gd name="connsiteY250" fmla="*/ 908053 h 2538970"/>
                <a:gd name="connsiteX251" fmla="*/ 117590 w 2485572"/>
                <a:gd name="connsiteY251" fmla="*/ 891295 h 2538970"/>
                <a:gd name="connsiteX252" fmla="*/ 123270 w 2485572"/>
                <a:gd name="connsiteY252" fmla="*/ 885615 h 2538970"/>
                <a:gd name="connsiteX253" fmla="*/ 148549 w 2485572"/>
                <a:gd name="connsiteY253" fmla="*/ 866016 h 2538970"/>
                <a:gd name="connsiteX254" fmla="*/ 128951 w 2485572"/>
                <a:gd name="connsiteY254" fmla="*/ 840738 h 2538970"/>
                <a:gd name="connsiteX255" fmla="*/ 126111 w 2485572"/>
                <a:gd name="connsiteY255" fmla="*/ 821139 h 2538970"/>
                <a:gd name="connsiteX256" fmla="*/ 140028 w 2485572"/>
                <a:gd name="connsiteY256" fmla="*/ 812618 h 2538970"/>
                <a:gd name="connsiteX257" fmla="*/ 142869 w 2485572"/>
                <a:gd name="connsiteY257" fmla="*/ 790464 h 2538970"/>
                <a:gd name="connsiteX258" fmla="*/ 154230 w 2485572"/>
                <a:gd name="connsiteY258" fmla="*/ 773422 h 2538970"/>
                <a:gd name="connsiteX259" fmla="*/ 157070 w 2485572"/>
                <a:gd name="connsiteY259" fmla="*/ 762344 h 2538970"/>
                <a:gd name="connsiteX260" fmla="*/ 157070 w 2485572"/>
                <a:gd name="connsiteY260" fmla="*/ 753824 h 2538970"/>
                <a:gd name="connsiteX261" fmla="*/ 145709 w 2485572"/>
                <a:gd name="connsiteY261" fmla="*/ 731385 h 2538970"/>
                <a:gd name="connsiteX262" fmla="*/ 145709 w 2485572"/>
                <a:gd name="connsiteY262" fmla="*/ 723148 h 2538970"/>
                <a:gd name="connsiteX263" fmla="*/ 159627 w 2485572"/>
                <a:gd name="connsiteY263" fmla="*/ 714627 h 2538970"/>
                <a:gd name="connsiteX264" fmla="*/ 204504 w 2485572"/>
                <a:gd name="connsiteY264" fmla="*/ 708946 h 2538970"/>
                <a:gd name="connsiteX265" fmla="*/ 232623 w 2485572"/>
                <a:gd name="connsiteY265" fmla="*/ 678271 h 2538970"/>
                <a:gd name="connsiteX266" fmla="*/ 232623 w 2485572"/>
                <a:gd name="connsiteY266" fmla="*/ 666909 h 2538970"/>
                <a:gd name="connsiteX267" fmla="*/ 215865 w 2485572"/>
                <a:gd name="connsiteY267" fmla="*/ 644755 h 2538970"/>
                <a:gd name="connsiteX268" fmla="*/ 218705 w 2485572"/>
                <a:gd name="connsiteY268" fmla="*/ 613795 h 2538970"/>
                <a:gd name="connsiteX269" fmla="*/ 241144 w 2485572"/>
                <a:gd name="connsiteY269" fmla="*/ 582836 h 2538970"/>
                <a:gd name="connsiteX270" fmla="*/ 252221 w 2485572"/>
                <a:gd name="connsiteY270" fmla="*/ 571758 h 2538970"/>
                <a:gd name="connsiteX271" fmla="*/ 285737 w 2485572"/>
                <a:gd name="connsiteY271" fmla="*/ 524041 h 2538970"/>
                <a:gd name="connsiteX272" fmla="*/ 291418 w 2485572"/>
                <a:gd name="connsiteY272" fmla="*/ 518644 h 2538970"/>
                <a:gd name="connsiteX273" fmla="*/ 322377 w 2485572"/>
                <a:gd name="connsiteY273" fmla="*/ 518644 h 2538970"/>
                <a:gd name="connsiteX274" fmla="*/ 333455 w 2485572"/>
                <a:gd name="connsiteY274" fmla="*/ 510123 h 2538970"/>
                <a:gd name="connsiteX275" fmla="*/ 341976 w 2485572"/>
                <a:gd name="connsiteY275" fmla="*/ 482004 h 2538970"/>
                <a:gd name="connsiteX276" fmla="*/ 347372 w 2485572"/>
                <a:gd name="connsiteY276" fmla="*/ 476607 h 2538970"/>
                <a:gd name="connsiteX277" fmla="*/ 386853 w 2485572"/>
                <a:gd name="connsiteY277" fmla="*/ 459565 h 2538970"/>
                <a:gd name="connsiteX278" fmla="*/ 389409 w 2485572"/>
                <a:gd name="connsiteY278" fmla="*/ 454169 h 2538970"/>
                <a:gd name="connsiteX279" fmla="*/ 400770 w 2485572"/>
                <a:gd name="connsiteY279" fmla="*/ 434570 h 2538970"/>
                <a:gd name="connsiteX280" fmla="*/ 414688 w 2485572"/>
                <a:gd name="connsiteY280" fmla="*/ 392534 h 2538970"/>
                <a:gd name="connsiteX281" fmla="*/ 428890 w 2485572"/>
                <a:gd name="connsiteY281" fmla="*/ 341976 h 2538970"/>
                <a:gd name="connsiteX282" fmla="*/ 434286 w 2485572"/>
                <a:gd name="connsiteY282" fmla="*/ 255062 h 2538970"/>
                <a:gd name="connsiteX283" fmla="*/ 437127 w 2485572"/>
                <a:gd name="connsiteY283" fmla="*/ 252221 h 2538970"/>
                <a:gd name="connsiteX284" fmla="*/ 448488 w 2485572"/>
                <a:gd name="connsiteY284" fmla="*/ 235463 h 2538970"/>
                <a:gd name="connsiteX285" fmla="*/ 468086 w 2485572"/>
                <a:gd name="connsiteY285" fmla="*/ 221546 h 2538970"/>
                <a:gd name="connsiteX286" fmla="*/ 501602 w 2485572"/>
                <a:gd name="connsiteY286" fmla="*/ 215865 h 2538970"/>
                <a:gd name="connsiteX287" fmla="*/ 512964 w 2485572"/>
                <a:gd name="connsiteY287" fmla="*/ 213025 h 2538970"/>
                <a:gd name="connsiteX288" fmla="*/ 555000 w 2485572"/>
                <a:gd name="connsiteY288" fmla="*/ 187746 h 2538970"/>
                <a:gd name="connsiteX289" fmla="*/ 557557 w 2485572"/>
                <a:gd name="connsiteY289" fmla="*/ 182349 h 2538970"/>
                <a:gd name="connsiteX290" fmla="*/ 602434 w 2485572"/>
                <a:gd name="connsiteY290" fmla="*/ 131791 h 2538970"/>
                <a:gd name="connsiteX291" fmla="*/ 605274 w 2485572"/>
                <a:gd name="connsiteY291" fmla="*/ 123270 h 2538970"/>
                <a:gd name="connsiteX292" fmla="*/ 594197 w 2485572"/>
                <a:gd name="connsiteY292" fmla="*/ 70156 h 2538970"/>
                <a:gd name="connsiteX293" fmla="*/ 650151 w 2485572"/>
                <a:gd name="connsiteY293" fmla="*/ 92595 h 2538970"/>
                <a:gd name="connsiteX294" fmla="*/ 664069 w 2485572"/>
                <a:gd name="connsiteY294" fmla="*/ 92595 h 2538970"/>
                <a:gd name="connsiteX295" fmla="*/ 689348 w 2485572"/>
                <a:gd name="connsiteY295" fmla="*/ 98275 h 2538970"/>
                <a:gd name="connsiteX296" fmla="*/ 723148 w 2485572"/>
                <a:gd name="connsiteY296" fmla="*/ 89754 h 2538970"/>
                <a:gd name="connsiteX297" fmla="*/ 725704 w 2485572"/>
                <a:gd name="connsiteY297" fmla="*/ 92595 h 2538970"/>
                <a:gd name="connsiteX298" fmla="*/ 731385 w 2485572"/>
                <a:gd name="connsiteY298" fmla="*/ 92595 h 2538970"/>
                <a:gd name="connsiteX299" fmla="*/ 737065 w 2485572"/>
                <a:gd name="connsiteY299" fmla="*/ 95435 h 2538970"/>
                <a:gd name="connsiteX300" fmla="*/ 742746 w 2485572"/>
                <a:gd name="connsiteY300" fmla="*/ 95435 h 2538970"/>
                <a:gd name="connsiteX301" fmla="*/ 779102 w 2485572"/>
                <a:gd name="connsiteY301" fmla="*/ 75837 h 2538970"/>
                <a:gd name="connsiteX302" fmla="*/ 818299 w 2485572"/>
                <a:gd name="connsiteY302" fmla="*/ 39197 h 2538970"/>
                <a:gd name="connsiteX303" fmla="*/ 823980 w 2485572"/>
                <a:gd name="connsiteY303" fmla="*/ 33800 h 2538970"/>
                <a:gd name="connsiteX304" fmla="*/ 851815 w 2485572"/>
                <a:gd name="connsiteY304" fmla="*/ 19598 h 2538970"/>
                <a:gd name="connsiteX305" fmla="*/ 854655 w 2485572"/>
                <a:gd name="connsiteY305" fmla="*/ 14202 h 2538970"/>
                <a:gd name="connsiteX306" fmla="*/ 888455 w 2485572"/>
                <a:gd name="connsiteY306" fmla="*/ 8521 h 2538970"/>
                <a:gd name="connsiteX307" fmla="*/ 893852 w 2485572"/>
                <a:gd name="connsiteY307" fmla="*/ 11361 h 2538970"/>
                <a:gd name="connsiteX308" fmla="*/ 933332 w 2485572"/>
                <a:gd name="connsiteY308" fmla="*/ 36640 h 2538970"/>
                <a:gd name="connsiteX309" fmla="*/ 938729 w 2485572"/>
                <a:gd name="connsiteY309" fmla="*/ 42037 h 2538970"/>
                <a:gd name="connsiteX310" fmla="*/ 969689 w 2485572"/>
                <a:gd name="connsiteY310" fmla="*/ 61635 h 2538970"/>
                <a:gd name="connsiteX311" fmla="*/ 972529 w 2485572"/>
                <a:gd name="connsiteY311" fmla="*/ 64475 h 2538970"/>
                <a:gd name="connsiteX312" fmla="*/ 977925 w 2485572"/>
                <a:gd name="connsiteY312" fmla="*/ 67316 h 2538970"/>
                <a:gd name="connsiteX313" fmla="*/ 1011725 w 2485572"/>
                <a:gd name="connsiteY313" fmla="*/ 67316 h 2538970"/>
                <a:gd name="connsiteX314" fmla="*/ 1031324 w 2485572"/>
                <a:gd name="connsiteY314" fmla="*/ 64475 h 2538970"/>
                <a:gd name="connsiteX315" fmla="*/ 1042401 w 2485572"/>
                <a:gd name="connsiteY315" fmla="*/ 64475 h 2538970"/>
                <a:gd name="connsiteX316" fmla="*/ 1104036 w 2485572"/>
                <a:gd name="connsiteY316" fmla="*/ 70156 h 2538970"/>
                <a:gd name="connsiteX317" fmla="*/ 1109717 w 2485572"/>
                <a:gd name="connsiteY317" fmla="*/ 75837 h 2538970"/>
                <a:gd name="connsiteX318" fmla="*/ 1118238 w 2485572"/>
                <a:gd name="connsiteY318" fmla="*/ 81233 h 2538970"/>
                <a:gd name="connsiteX319" fmla="*/ 1121078 w 2485572"/>
                <a:gd name="connsiteY319" fmla="*/ 84074 h 2538970"/>
                <a:gd name="connsiteX320" fmla="*/ 1143517 w 2485572"/>
                <a:gd name="connsiteY320" fmla="*/ 95435 h 2538970"/>
                <a:gd name="connsiteX321" fmla="*/ 1151754 w 2485572"/>
                <a:gd name="connsiteY321" fmla="*/ 100832 h 2538970"/>
                <a:gd name="connsiteX322" fmla="*/ 1171352 w 2485572"/>
                <a:gd name="connsiteY322" fmla="*/ 100832 h 2538970"/>
                <a:gd name="connsiteX323" fmla="*/ 1174192 w 2485572"/>
                <a:gd name="connsiteY323" fmla="*/ 98275 h 2538970"/>
                <a:gd name="connsiteX324" fmla="*/ 1188110 w 2485572"/>
                <a:gd name="connsiteY324" fmla="*/ 89754 h 2538970"/>
                <a:gd name="connsiteX325" fmla="*/ 1193791 w 2485572"/>
                <a:gd name="connsiteY325" fmla="*/ 84074 h 2538970"/>
                <a:gd name="connsiteX326" fmla="*/ 1238668 w 2485572"/>
                <a:gd name="connsiteY326" fmla="*/ 75837 h 2538970"/>
                <a:gd name="connsiteX327" fmla="*/ 1244348 w 2485572"/>
                <a:gd name="connsiteY327" fmla="*/ 78677 h 2538970"/>
                <a:gd name="connsiteX328" fmla="*/ 1272184 w 2485572"/>
                <a:gd name="connsiteY328" fmla="*/ 75837 h 2538970"/>
                <a:gd name="connsiteX329" fmla="*/ 1280705 w 2485572"/>
                <a:gd name="connsiteY329" fmla="*/ 72996 h 2538970"/>
                <a:gd name="connsiteX330" fmla="*/ 1286385 w 2485572"/>
                <a:gd name="connsiteY330" fmla="*/ 72996 h 2538970"/>
                <a:gd name="connsiteX331" fmla="*/ 1348020 w 2485572"/>
                <a:gd name="connsiteY331" fmla="*/ 50558 h 2538970"/>
                <a:gd name="connsiteX332" fmla="*/ 1350861 w 2485572"/>
                <a:gd name="connsiteY332" fmla="*/ 50558 h 2538970"/>
                <a:gd name="connsiteX333" fmla="*/ 1392898 w 2485572"/>
                <a:gd name="connsiteY333" fmla="*/ 39197 h 2538970"/>
                <a:gd name="connsiteX334" fmla="*/ 1406815 w 2485572"/>
                <a:gd name="connsiteY334" fmla="*/ 39197 h 2538970"/>
                <a:gd name="connsiteX335" fmla="*/ 1459929 w 2485572"/>
                <a:gd name="connsiteY335" fmla="*/ 36640 h 2538970"/>
                <a:gd name="connsiteX336" fmla="*/ 1468450 w 2485572"/>
                <a:gd name="connsiteY336" fmla="*/ 36640 h 2538970"/>
                <a:gd name="connsiteX337" fmla="*/ 1474131 w 2485572"/>
                <a:gd name="connsiteY337" fmla="*/ 33800 h 2538970"/>
                <a:gd name="connsiteX338" fmla="*/ 1479528 w 2485572"/>
                <a:gd name="connsiteY338" fmla="*/ 30960 h 2538970"/>
                <a:gd name="connsiteX339" fmla="*/ 1485208 w 2485572"/>
                <a:gd name="connsiteY339" fmla="*/ 30960 h 2538970"/>
                <a:gd name="connsiteX340" fmla="*/ 1544003 w 2485572"/>
                <a:gd name="connsiteY340" fmla="*/ 16758 h 2538970"/>
                <a:gd name="connsiteX341" fmla="*/ 1549684 w 2485572"/>
                <a:gd name="connsiteY341" fmla="*/ 14202 h 2538970"/>
                <a:gd name="connsiteX342" fmla="*/ 1555364 w 2485572"/>
                <a:gd name="connsiteY342" fmla="*/ 14202 h 2538970"/>
                <a:gd name="connsiteX343" fmla="*/ 1563601 w 2485572"/>
                <a:gd name="connsiteY343" fmla="*/ 11361 h 2538970"/>
                <a:gd name="connsiteX344" fmla="*/ 1614159 w 2485572"/>
                <a:gd name="connsiteY344" fmla="*/ 22439 h 2538970"/>
                <a:gd name="connsiteX345" fmla="*/ 1619840 w 2485572"/>
                <a:gd name="connsiteY345" fmla="*/ 19598 h 2538970"/>
                <a:gd name="connsiteX346" fmla="*/ 1630917 w 2485572"/>
                <a:gd name="connsiteY346" fmla="*/ 16758 h 2538970"/>
                <a:gd name="connsiteX347" fmla="*/ 1645119 w 2485572"/>
                <a:gd name="connsiteY347" fmla="*/ 8521 h 2538970"/>
                <a:gd name="connsiteX348" fmla="*/ 1653356 w 2485572"/>
                <a:gd name="connsiteY348" fmla="*/ 5681 h 2538970"/>
                <a:gd name="connsiteX349" fmla="*/ 1689712 w 2485572"/>
                <a:gd name="connsiteY349" fmla="*/ 0 h 2538970"/>
                <a:gd name="connsiteX350" fmla="*/ 1698233 w 2485572"/>
                <a:gd name="connsiteY350" fmla="*/ 11361 h 2538970"/>
                <a:gd name="connsiteX351" fmla="*/ 1703914 w 2485572"/>
                <a:gd name="connsiteY351" fmla="*/ 14202 h 2538970"/>
                <a:gd name="connsiteX352" fmla="*/ 1709310 w 2485572"/>
                <a:gd name="connsiteY352" fmla="*/ 16758 h 2538970"/>
                <a:gd name="connsiteX353" fmla="*/ 1717831 w 2485572"/>
                <a:gd name="connsiteY353" fmla="*/ 16758 h 2538970"/>
                <a:gd name="connsiteX354" fmla="*/ 1757028 w 2485572"/>
                <a:gd name="connsiteY354" fmla="*/ 22439 h 2538970"/>
                <a:gd name="connsiteX355" fmla="*/ 1762708 w 2485572"/>
                <a:gd name="connsiteY355" fmla="*/ 25279 h 2538970"/>
                <a:gd name="connsiteX356" fmla="*/ 1768389 w 2485572"/>
                <a:gd name="connsiteY356" fmla="*/ 25279 h 2538970"/>
                <a:gd name="connsiteX357" fmla="*/ 1787987 w 2485572"/>
                <a:gd name="connsiteY357" fmla="*/ 33800 h 2538970"/>
                <a:gd name="connsiteX358" fmla="*/ 1793384 w 2485572"/>
                <a:gd name="connsiteY358" fmla="*/ 33800 h 2538970"/>
                <a:gd name="connsiteX359" fmla="*/ 1801905 w 2485572"/>
                <a:gd name="connsiteY359" fmla="*/ 36640 h 2538970"/>
                <a:gd name="connsiteX360" fmla="*/ 1835421 w 2485572"/>
                <a:gd name="connsiteY360" fmla="*/ 42037 h 2538970"/>
                <a:gd name="connsiteX361" fmla="*/ 1891659 w 2485572"/>
                <a:gd name="connsiteY361" fmla="*/ 61635 h 2538970"/>
                <a:gd name="connsiteX362" fmla="*/ 1897340 w 2485572"/>
                <a:gd name="connsiteY362" fmla="*/ 64475 h 2538970"/>
                <a:gd name="connsiteX363" fmla="*/ 1899896 w 2485572"/>
                <a:gd name="connsiteY363" fmla="*/ 67316 h 2538970"/>
                <a:gd name="connsiteX364" fmla="*/ 1944774 w 2485572"/>
                <a:gd name="connsiteY364" fmla="*/ 123270 h 2538970"/>
                <a:gd name="connsiteX365" fmla="*/ 1947614 w 2485572"/>
                <a:gd name="connsiteY365" fmla="*/ 128951 h 2538970"/>
                <a:gd name="connsiteX366" fmla="*/ 1950454 w 2485572"/>
                <a:gd name="connsiteY366" fmla="*/ 131791 h 2538970"/>
                <a:gd name="connsiteX367" fmla="*/ 1956135 w 2485572"/>
                <a:gd name="connsiteY367" fmla="*/ 140312 h 2538970"/>
                <a:gd name="connsiteX368" fmla="*/ 1958975 w 2485572"/>
                <a:gd name="connsiteY368" fmla="*/ 145709 h 2538970"/>
                <a:gd name="connsiteX369" fmla="*/ 1961532 w 2485572"/>
                <a:gd name="connsiteY369" fmla="*/ 154230 h 2538970"/>
                <a:gd name="connsiteX370" fmla="*/ 1998172 w 2485572"/>
                <a:gd name="connsiteY370" fmla="*/ 204788 h 2538970"/>
                <a:gd name="connsiteX371" fmla="*/ 2003569 w 2485572"/>
                <a:gd name="connsiteY371" fmla="*/ 207344 h 2538970"/>
                <a:gd name="connsiteX372" fmla="*/ 2009249 w 2485572"/>
                <a:gd name="connsiteY372" fmla="*/ 210184 h 2538970"/>
                <a:gd name="connsiteX373" fmla="*/ 2017770 w 2485572"/>
                <a:gd name="connsiteY373" fmla="*/ 210184 h 2538970"/>
                <a:gd name="connsiteX374" fmla="*/ 2026007 w 2485572"/>
                <a:gd name="connsiteY374" fmla="*/ 213025 h 2538970"/>
                <a:gd name="connsiteX375" fmla="*/ 2037368 w 2485572"/>
                <a:gd name="connsiteY375" fmla="*/ 215865 h 2538970"/>
                <a:gd name="connsiteX376" fmla="*/ 2099003 w 2485572"/>
                <a:gd name="connsiteY376" fmla="*/ 221546 h 2538970"/>
                <a:gd name="connsiteX377" fmla="*/ 2104684 w 2485572"/>
                <a:gd name="connsiteY377" fmla="*/ 224386 h 2538970"/>
                <a:gd name="connsiteX378" fmla="*/ 2112921 w 2485572"/>
                <a:gd name="connsiteY378" fmla="*/ 224386 h 2538970"/>
                <a:gd name="connsiteX379" fmla="*/ 2124283 w 2485572"/>
                <a:gd name="connsiteY379" fmla="*/ 229783 h 2538970"/>
                <a:gd name="connsiteX380" fmla="*/ 2177397 w 2485572"/>
                <a:gd name="connsiteY380" fmla="*/ 229783 h 2538970"/>
                <a:gd name="connsiteX381" fmla="*/ 2185918 w 2485572"/>
                <a:gd name="connsiteY381" fmla="*/ 232623 h 2538970"/>
                <a:gd name="connsiteX382" fmla="*/ 2213753 w 2485572"/>
                <a:gd name="connsiteY382" fmla="*/ 226942 h 2538970"/>
                <a:gd name="connsiteX383" fmla="*/ 2219434 w 2485572"/>
                <a:gd name="connsiteY383" fmla="*/ 224386 h 2538970"/>
                <a:gd name="connsiteX384" fmla="*/ 2241872 w 2485572"/>
                <a:gd name="connsiteY384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60700 w 2485572"/>
                <a:gd name="connsiteY90" fmla="*/ 2154958 h 2538970"/>
                <a:gd name="connsiteX91" fmla="*/ 1813266 w 2485572"/>
                <a:gd name="connsiteY91" fmla="*/ 2166319 h 2538970"/>
                <a:gd name="connsiteX92" fmla="*/ 1810426 w 2485572"/>
                <a:gd name="connsiteY92" fmla="*/ 2177397 h 2538970"/>
                <a:gd name="connsiteX93" fmla="*/ 1818663 w 2485572"/>
                <a:gd name="connsiteY93" fmla="*/ 2194438 h 2538970"/>
                <a:gd name="connsiteX94" fmla="*/ 1818663 w 2485572"/>
                <a:gd name="connsiteY94" fmla="*/ 2211196 h 2538970"/>
                <a:gd name="connsiteX95" fmla="*/ 1813266 w 2485572"/>
                <a:gd name="connsiteY95" fmla="*/ 2214037 h 2538970"/>
                <a:gd name="connsiteX96" fmla="*/ 1776626 w 2485572"/>
                <a:gd name="connsiteY96" fmla="*/ 2208356 h 2538970"/>
                <a:gd name="connsiteX97" fmla="*/ 1771230 w 2485572"/>
                <a:gd name="connsiteY97" fmla="*/ 2205516 h 2538970"/>
                <a:gd name="connsiteX98" fmla="*/ 1762708 w 2485572"/>
                <a:gd name="connsiteY98" fmla="*/ 2202676 h 2538970"/>
                <a:gd name="connsiteX99" fmla="*/ 1748791 w 2485572"/>
                <a:gd name="connsiteY99" fmla="*/ 2202676 h 2538970"/>
                <a:gd name="connsiteX100" fmla="*/ 1740270 w 2485572"/>
                <a:gd name="connsiteY100" fmla="*/ 2194438 h 2538970"/>
                <a:gd name="connsiteX101" fmla="*/ 1731749 w 2485572"/>
                <a:gd name="connsiteY101" fmla="*/ 2188758 h 2538970"/>
                <a:gd name="connsiteX102" fmla="*/ 1723512 w 2485572"/>
                <a:gd name="connsiteY102" fmla="*/ 2174556 h 2538970"/>
                <a:gd name="connsiteX103" fmla="*/ 1703914 w 2485572"/>
                <a:gd name="connsiteY103" fmla="*/ 2169159 h 2538970"/>
                <a:gd name="connsiteX104" fmla="*/ 1698233 w 2485572"/>
                <a:gd name="connsiteY104" fmla="*/ 2166319 h 2538970"/>
                <a:gd name="connsiteX105" fmla="*/ 1692552 w 2485572"/>
                <a:gd name="connsiteY105" fmla="*/ 2163479 h 2538970"/>
                <a:gd name="connsiteX106" fmla="*/ 1656196 w 2485572"/>
                <a:gd name="connsiteY106" fmla="*/ 2160638 h 2538970"/>
                <a:gd name="connsiteX107" fmla="*/ 1647675 w 2485572"/>
                <a:gd name="connsiteY107" fmla="*/ 2163479 h 2538970"/>
                <a:gd name="connsiteX108" fmla="*/ 1605638 w 2485572"/>
                <a:gd name="connsiteY108" fmla="*/ 2169159 h 2538970"/>
                <a:gd name="connsiteX109" fmla="*/ 1600242 w 2485572"/>
                <a:gd name="connsiteY109" fmla="*/ 2169159 h 2538970"/>
                <a:gd name="connsiteX110" fmla="*/ 1566442 w 2485572"/>
                <a:gd name="connsiteY110" fmla="*/ 2146721 h 2538970"/>
                <a:gd name="connsiteX111" fmla="*/ 1563601 w 2485572"/>
                <a:gd name="connsiteY111" fmla="*/ 2143881 h 2538970"/>
                <a:gd name="connsiteX112" fmla="*/ 1561045 w 2485572"/>
                <a:gd name="connsiteY112" fmla="*/ 2141040 h 2538970"/>
                <a:gd name="connsiteX113" fmla="*/ 1541447 w 2485572"/>
                <a:gd name="connsiteY113" fmla="*/ 2112921 h 2538970"/>
                <a:gd name="connsiteX114" fmla="*/ 1535766 w 2485572"/>
                <a:gd name="connsiteY114" fmla="*/ 2107524 h 2538970"/>
                <a:gd name="connsiteX115" fmla="*/ 1501966 w 2485572"/>
                <a:gd name="connsiteY115" fmla="*/ 2090482 h 2538970"/>
                <a:gd name="connsiteX116" fmla="*/ 1496570 w 2485572"/>
                <a:gd name="connsiteY116" fmla="*/ 2087926 h 2538970"/>
                <a:gd name="connsiteX117" fmla="*/ 1493729 w 2485572"/>
                <a:gd name="connsiteY117" fmla="*/ 2085086 h 2538970"/>
                <a:gd name="connsiteX118" fmla="*/ 1488049 w 2485572"/>
                <a:gd name="connsiteY118" fmla="*/ 2082245 h 2538970"/>
                <a:gd name="connsiteX119" fmla="*/ 1426413 w 2485572"/>
                <a:gd name="connsiteY119" fmla="*/ 2059807 h 2538970"/>
                <a:gd name="connsiteX120" fmla="*/ 1364778 w 2485572"/>
                <a:gd name="connsiteY120" fmla="*/ 2056966 h 2538970"/>
                <a:gd name="connsiteX121" fmla="*/ 1336659 w 2485572"/>
                <a:gd name="connsiteY121" fmla="*/ 2048445 h 2538970"/>
                <a:gd name="connsiteX122" fmla="*/ 1311380 w 2485572"/>
                <a:gd name="connsiteY122" fmla="*/ 2034528 h 2538970"/>
                <a:gd name="connsiteX123" fmla="*/ 1305983 w 2485572"/>
                <a:gd name="connsiteY123" fmla="*/ 2031688 h 2538970"/>
                <a:gd name="connsiteX124" fmla="*/ 1303143 w 2485572"/>
                <a:gd name="connsiteY124" fmla="*/ 2026291 h 2538970"/>
                <a:gd name="connsiteX125" fmla="*/ 1300303 w 2485572"/>
                <a:gd name="connsiteY125" fmla="*/ 2023451 h 2538970"/>
                <a:gd name="connsiteX126" fmla="*/ 1266787 w 2485572"/>
                <a:gd name="connsiteY126" fmla="*/ 2006409 h 2538970"/>
                <a:gd name="connsiteX127" fmla="*/ 1255426 w 2485572"/>
                <a:gd name="connsiteY127" fmla="*/ 2006409 h 2538970"/>
                <a:gd name="connsiteX128" fmla="*/ 1238668 w 2485572"/>
                <a:gd name="connsiteY128" fmla="*/ 2001012 h 2538970"/>
                <a:gd name="connsiteX129" fmla="*/ 1232987 w 2485572"/>
                <a:gd name="connsiteY129" fmla="*/ 2001012 h 2538970"/>
                <a:gd name="connsiteX130" fmla="*/ 1216229 w 2485572"/>
                <a:gd name="connsiteY130" fmla="*/ 1995331 h 2538970"/>
                <a:gd name="connsiteX131" fmla="*/ 1213389 w 2485572"/>
                <a:gd name="connsiteY131" fmla="*/ 1992491 h 2538970"/>
                <a:gd name="connsiteX132" fmla="*/ 1185554 w 2485572"/>
                <a:gd name="connsiteY132" fmla="*/ 1984254 h 2538970"/>
                <a:gd name="connsiteX133" fmla="*/ 1179873 w 2485572"/>
                <a:gd name="connsiteY133" fmla="*/ 1984254 h 2538970"/>
                <a:gd name="connsiteX134" fmla="*/ 1157434 w 2485572"/>
                <a:gd name="connsiteY134" fmla="*/ 1981414 h 2538970"/>
                <a:gd name="connsiteX135" fmla="*/ 1109717 w 2485572"/>
                <a:gd name="connsiteY135" fmla="*/ 1947614 h 2538970"/>
                <a:gd name="connsiteX136" fmla="*/ 1098639 w 2485572"/>
                <a:gd name="connsiteY136" fmla="*/ 1944774 h 2538970"/>
                <a:gd name="connsiteX137" fmla="*/ 1067680 w 2485572"/>
                <a:gd name="connsiteY137" fmla="*/ 1919779 h 2538970"/>
                <a:gd name="connsiteX138" fmla="*/ 1056603 w 2485572"/>
                <a:gd name="connsiteY138" fmla="*/ 1888819 h 2538970"/>
                <a:gd name="connsiteX139" fmla="*/ 1053762 w 2485572"/>
                <a:gd name="connsiteY139" fmla="*/ 1880298 h 2538970"/>
                <a:gd name="connsiteX140" fmla="*/ 1022803 w 2485572"/>
                <a:gd name="connsiteY140" fmla="*/ 1860700 h 2538970"/>
                <a:gd name="connsiteX141" fmla="*/ 1019962 w 2485572"/>
                <a:gd name="connsiteY141" fmla="*/ 1858143 h 2538970"/>
                <a:gd name="connsiteX142" fmla="*/ 1006045 w 2485572"/>
                <a:gd name="connsiteY142" fmla="*/ 1824343 h 2538970"/>
                <a:gd name="connsiteX143" fmla="*/ 1006045 w 2485572"/>
                <a:gd name="connsiteY143" fmla="*/ 1813266 h 2538970"/>
                <a:gd name="connsiteX144" fmla="*/ 1011725 w 2485572"/>
                <a:gd name="connsiteY144" fmla="*/ 1793668 h 2538970"/>
                <a:gd name="connsiteX145" fmla="*/ 1019962 w 2485572"/>
                <a:gd name="connsiteY145" fmla="*/ 1768389 h 2538970"/>
                <a:gd name="connsiteX146" fmla="*/ 1025643 w 2485572"/>
                <a:gd name="connsiteY146" fmla="*/ 1737429 h 2538970"/>
                <a:gd name="connsiteX147" fmla="*/ 1025643 w 2485572"/>
                <a:gd name="connsiteY147" fmla="*/ 1723512 h 2538970"/>
                <a:gd name="connsiteX148" fmla="*/ 1019962 w 2485572"/>
                <a:gd name="connsiteY148" fmla="*/ 1720671 h 2538970"/>
                <a:gd name="connsiteX149" fmla="*/ 1014566 w 2485572"/>
                <a:gd name="connsiteY149" fmla="*/ 1712435 h 2538970"/>
                <a:gd name="connsiteX150" fmla="*/ 1011725 w 2485572"/>
                <a:gd name="connsiteY150" fmla="*/ 1709594 h 2538970"/>
                <a:gd name="connsiteX151" fmla="*/ 983606 w 2485572"/>
                <a:gd name="connsiteY151" fmla="*/ 1692552 h 2538970"/>
                <a:gd name="connsiteX152" fmla="*/ 977925 w 2485572"/>
                <a:gd name="connsiteY152" fmla="*/ 1692552 h 2538970"/>
                <a:gd name="connsiteX153" fmla="*/ 950090 w 2485572"/>
                <a:gd name="connsiteY153" fmla="*/ 1653356 h 2538970"/>
                <a:gd name="connsiteX154" fmla="*/ 950090 w 2485572"/>
                <a:gd name="connsiteY154" fmla="*/ 1639438 h 2538970"/>
                <a:gd name="connsiteX155" fmla="*/ 952931 w 2485572"/>
                <a:gd name="connsiteY155" fmla="*/ 1636598 h 2538970"/>
                <a:gd name="connsiteX156" fmla="*/ 975369 w 2485572"/>
                <a:gd name="connsiteY156" fmla="*/ 1597401 h 2538970"/>
                <a:gd name="connsiteX157" fmla="*/ 980766 w 2485572"/>
                <a:gd name="connsiteY157" fmla="*/ 1591721 h 2538970"/>
                <a:gd name="connsiteX158" fmla="*/ 1017406 w 2485572"/>
                <a:gd name="connsiteY158" fmla="*/ 1561045 h 2538970"/>
                <a:gd name="connsiteX159" fmla="*/ 1022803 w 2485572"/>
                <a:gd name="connsiteY159" fmla="*/ 1558205 h 2538970"/>
                <a:gd name="connsiteX160" fmla="*/ 1025643 w 2485572"/>
                <a:gd name="connsiteY160" fmla="*/ 1555364 h 2538970"/>
                <a:gd name="connsiteX161" fmla="*/ 1031324 w 2485572"/>
                <a:gd name="connsiteY161" fmla="*/ 1549684 h 2538970"/>
                <a:gd name="connsiteX162" fmla="*/ 1293866 w 2485572"/>
                <a:gd name="connsiteY162" fmla="*/ 1680648 h 2538970"/>
                <a:gd name="connsiteX163" fmla="*/ 1455791 w 2485572"/>
                <a:gd name="connsiteY163" fmla="*/ 1685410 h 2538970"/>
                <a:gd name="connsiteX164" fmla="*/ 1289417 w 2485572"/>
                <a:gd name="connsiteY164" fmla="*/ 1536685 h 2538970"/>
                <a:gd name="connsiteX165" fmla="*/ 1061999 w 2485572"/>
                <a:gd name="connsiteY165" fmla="*/ 1465610 h 2538970"/>
                <a:gd name="connsiteX166" fmla="*/ 1061999 w 2485572"/>
                <a:gd name="connsiteY166" fmla="*/ 1429254 h 2538970"/>
                <a:gd name="connsiteX167" fmla="*/ 1048082 w 2485572"/>
                <a:gd name="connsiteY167" fmla="*/ 1403975 h 2538970"/>
                <a:gd name="connsiteX168" fmla="*/ 1022803 w 2485572"/>
                <a:gd name="connsiteY168" fmla="*/ 1387217 h 2538970"/>
                <a:gd name="connsiteX169" fmla="*/ 1011725 w 2485572"/>
                <a:gd name="connsiteY169" fmla="*/ 1381536 h 2538970"/>
                <a:gd name="connsiteX170" fmla="*/ 1000364 w 2485572"/>
                <a:gd name="connsiteY170" fmla="*/ 1381536 h 2538970"/>
                <a:gd name="connsiteX171" fmla="*/ 961167 w 2485572"/>
                <a:gd name="connsiteY171" fmla="*/ 1376140 h 2538970"/>
                <a:gd name="connsiteX172" fmla="*/ 924811 w 2485572"/>
                <a:gd name="connsiteY172" fmla="*/ 1367618 h 2538970"/>
                <a:gd name="connsiteX173" fmla="*/ 919131 w 2485572"/>
                <a:gd name="connsiteY173" fmla="*/ 1367618 h 2538970"/>
                <a:gd name="connsiteX174" fmla="*/ 913450 w 2485572"/>
                <a:gd name="connsiteY174" fmla="*/ 1364778 h 2538970"/>
                <a:gd name="connsiteX175" fmla="*/ 908053 w 2485572"/>
                <a:gd name="connsiteY175" fmla="*/ 1364778 h 2538970"/>
                <a:gd name="connsiteX176" fmla="*/ 877094 w 2485572"/>
                <a:gd name="connsiteY176" fmla="*/ 1381536 h 2538970"/>
                <a:gd name="connsiteX177" fmla="*/ 868857 w 2485572"/>
                <a:gd name="connsiteY177" fmla="*/ 1390057 h 2538970"/>
                <a:gd name="connsiteX178" fmla="*/ 835057 w 2485572"/>
                <a:gd name="connsiteY178" fmla="*/ 1434934 h 2538970"/>
                <a:gd name="connsiteX179" fmla="*/ 832217 w 2485572"/>
                <a:gd name="connsiteY179" fmla="*/ 1440331 h 2538970"/>
                <a:gd name="connsiteX180" fmla="*/ 832217 w 2485572"/>
                <a:gd name="connsiteY180" fmla="*/ 1446012 h 2538970"/>
                <a:gd name="connsiteX181" fmla="*/ 767741 w 2485572"/>
                <a:gd name="connsiteY181" fmla="*/ 1513327 h 2538970"/>
                <a:gd name="connsiteX182" fmla="*/ 711787 w 2485572"/>
                <a:gd name="connsiteY182" fmla="*/ 1535766 h 2538970"/>
                <a:gd name="connsiteX183" fmla="*/ 686508 w 2485572"/>
                <a:gd name="connsiteY183" fmla="*/ 1541447 h 2538970"/>
                <a:gd name="connsiteX184" fmla="*/ 661513 w 2485572"/>
                <a:gd name="connsiteY184" fmla="*/ 1549684 h 2538970"/>
                <a:gd name="connsiteX185" fmla="*/ 658672 w 2485572"/>
                <a:gd name="connsiteY185" fmla="*/ 1552524 h 2538970"/>
                <a:gd name="connsiteX186" fmla="*/ 652992 w 2485572"/>
                <a:gd name="connsiteY186" fmla="*/ 1555364 h 2538970"/>
                <a:gd name="connsiteX187" fmla="*/ 624873 w 2485572"/>
                <a:gd name="connsiteY187" fmla="*/ 1561045 h 2538970"/>
                <a:gd name="connsiteX188" fmla="*/ 619476 w 2485572"/>
                <a:gd name="connsiteY188" fmla="*/ 1558205 h 2538970"/>
                <a:gd name="connsiteX189" fmla="*/ 616636 w 2485572"/>
                <a:gd name="connsiteY189" fmla="*/ 1555364 h 2538970"/>
                <a:gd name="connsiteX190" fmla="*/ 597037 w 2485572"/>
                <a:gd name="connsiteY190" fmla="*/ 1532926 h 2538970"/>
                <a:gd name="connsiteX191" fmla="*/ 594197 w 2485572"/>
                <a:gd name="connsiteY191" fmla="*/ 1521848 h 2538970"/>
                <a:gd name="connsiteX192" fmla="*/ 591357 w 2485572"/>
                <a:gd name="connsiteY192" fmla="*/ 1519008 h 2538970"/>
                <a:gd name="connsiteX193" fmla="*/ 566078 w 2485572"/>
                <a:gd name="connsiteY193" fmla="*/ 1482368 h 2538970"/>
                <a:gd name="connsiteX194" fmla="*/ 560397 w 2485572"/>
                <a:gd name="connsiteY194" fmla="*/ 1471291 h 2538970"/>
                <a:gd name="connsiteX195" fmla="*/ 555000 w 2485572"/>
                <a:gd name="connsiteY195" fmla="*/ 1465610 h 2538970"/>
                <a:gd name="connsiteX196" fmla="*/ 498762 w 2485572"/>
                <a:gd name="connsiteY196" fmla="*/ 1432094 h 2538970"/>
                <a:gd name="connsiteX197" fmla="*/ 490525 w 2485572"/>
                <a:gd name="connsiteY197" fmla="*/ 1429254 h 2538970"/>
                <a:gd name="connsiteX198" fmla="*/ 487685 w 2485572"/>
                <a:gd name="connsiteY198" fmla="*/ 1429254 h 2538970"/>
                <a:gd name="connsiteX199" fmla="*/ 462406 w 2485572"/>
                <a:gd name="connsiteY199" fmla="*/ 1426413 h 2538970"/>
                <a:gd name="connsiteX200" fmla="*/ 400770 w 2485572"/>
                <a:gd name="connsiteY200" fmla="*/ 1426413 h 2538970"/>
                <a:gd name="connsiteX201" fmla="*/ 392250 w 2485572"/>
                <a:gd name="connsiteY201" fmla="*/ 1423573 h 2538970"/>
                <a:gd name="connsiteX202" fmla="*/ 384013 w 2485572"/>
                <a:gd name="connsiteY202" fmla="*/ 1420733 h 2538970"/>
                <a:gd name="connsiteX203" fmla="*/ 375492 w 2485572"/>
                <a:gd name="connsiteY203" fmla="*/ 1420733 h 2538970"/>
                <a:gd name="connsiteX204" fmla="*/ 319537 w 2485572"/>
                <a:gd name="connsiteY204" fmla="*/ 1409655 h 2538970"/>
                <a:gd name="connsiteX205" fmla="*/ 313856 w 2485572"/>
                <a:gd name="connsiteY205" fmla="*/ 1406815 h 2538970"/>
                <a:gd name="connsiteX206" fmla="*/ 308176 w 2485572"/>
                <a:gd name="connsiteY206" fmla="*/ 1406815 h 2538970"/>
                <a:gd name="connsiteX207" fmla="*/ 297098 w 2485572"/>
                <a:gd name="connsiteY207" fmla="*/ 1401134 h 2538970"/>
                <a:gd name="connsiteX208" fmla="*/ 221546 w 2485572"/>
                <a:gd name="connsiteY208" fmla="*/ 1392898 h 2538970"/>
                <a:gd name="connsiteX209" fmla="*/ 213025 w 2485572"/>
                <a:gd name="connsiteY209" fmla="*/ 1392898 h 2538970"/>
                <a:gd name="connsiteX210" fmla="*/ 204504 w 2485572"/>
                <a:gd name="connsiteY210" fmla="*/ 1395738 h 2538970"/>
                <a:gd name="connsiteX211" fmla="*/ 154230 w 2485572"/>
                <a:gd name="connsiteY211" fmla="*/ 1406815 h 2538970"/>
                <a:gd name="connsiteX212" fmla="*/ 148549 w 2485572"/>
                <a:gd name="connsiteY212" fmla="*/ 1403975 h 2538970"/>
                <a:gd name="connsiteX213" fmla="*/ 137472 w 2485572"/>
                <a:gd name="connsiteY213" fmla="*/ 1398294 h 2538970"/>
                <a:gd name="connsiteX214" fmla="*/ 131791 w 2485572"/>
                <a:gd name="connsiteY214" fmla="*/ 1398294 h 2538970"/>
                <a:gd name="connsiteX215" fmla="*/ 67316 w 2485572"/>
                <a:gd name="connsiteY215" fmla="*/ 1418177 h 2538970"/>
                <a:gd name="connsiteX216" fmla="*/ 58795 w 2485572"/>
                <a:gd name="connsiteY216" fmla="*/ 1420733 h 2538970"/>
                <a:gd name="connsiteX217" fmla="*/ 50558 w 2485572"/>
                <a:gd name="connsiteY217" fmla="*/ 1423573 h 2538970"/>
                <a:gd name="connsiteX218" fmla="*/ 42037 w 2485572"/>
                <a:gd name="connsiteY218" fmla="*/ 1423573 h 2538970"/>
                <a:gd name="connsiteX219" fmla="*/ 5681 w 2485572"/>
                <a:gd name="connsiteY219" fmla="*/ 1432094 h 2538970"/>
                <a:gd name="connsiteX220" fmla="*/ 2840 w 2485572"/>
                <a:gd name="connsiteY220" fmla="*/ 1403975 h 2538970"/>
                <a:gd name="connsiteX221" fmla="*/ 0 w 2485572"/>
                <a:gd name="connsiteY221" fmla="*/ 1395738 h 2538970"/>
                <a:gd name="connsiteX222" fmla="*/ 5681 w 2485572"/>
                <a:gd name="connsiteY222" fmla="*/ 1373299 h 2538970"/>
                <a:gd name="connsiteX223" fmla="*/ 5681 w 2485572"/>
                <a:gd name="connsiteY223" fmla="*/ 1361938 h 2538970"/>
                <a:gd name="connsiteX224" fmla="*/ 11361 w 2485572"/>
                <a:gd name="connsiteY224" fmla="*/ 1345180 h 2538970"/>
                <a:gd name="connsiteX225" fmla="*/ 42037 w 2485572"/>
                <a:gd name="connsiteY225" fmla="*/ 1305983 h 2538970"/>
                <a:gd name="connsiteX226" fmla="*/ 47718 w 2485572"/>
                <a:gd name="connsiteY226" fmla="*/ 1294622 h 2538970"/>
                <a:gd name="connsiteX227" fmla="*/ 39197 w 2485572"/>
                <a:gd name="connsiteY227" fmla="*/ 1275024 h 2538970"/>
                <a:gd name="connsiteX228" fmla="*/ 33516 w 2485572"/>
                <a:gd name="connsiteY228" fmla="*/ 1269627 h 2538970"/>
                <a:gd name="connsiteX229" fmla="*/ 33516 w 2485572"/>
                <a:gd name="connsiteY229" fmla="*/ 1244348 h 2538970"/>
                <a:gd name="connsiteX230" fmla="*/ 64475 w 2485572"/>
                <a:gd name="connsiteY230" fmla="*/ 1213389 h 2538970"/>
                <a:gd name="connsiteX231" fmla="*/ 81233 w 2485572"/>
                <a:gd name="connsiteY231" fmla="*/ 1199471 h 2538970"/>
                <a:gd name="connsiteX232" fmla="*/ 86914 w 2485572"/>
                <a:gd name="connsiteY232" fmla="*/ 1190950 h 2538970"/>
                <a:gd name="connsiteX233" fmla="*/ 97991 w 2485572"/>
                <a:gd name="connsiteY233" fmla="*/ 1160275 h 2538970"/>
                <a:gd name="connsiteX234" fmla="*/ 95435 w 2485572"/>
                <a:gd name="connsiteY234" fmla="*/ 1151753 h 2538970"/>
                <a:gd name="connsiteX235" fmla="*/ 95435 w 2485572"/>
                <a:gd name="connsiteY235" fmla="*/ 1121078 h 2538970"/>
                <a:gd name="connsiteX236" fmla="*/ 100832 w 2485572"/>
                <a:gd name="connsiteY236" fmla="*/ 1112557 h 2538970"/>
                <a:gd name="connsiteX237" fmla="*/ 103672 w 2485572"/>
                <a:gd name="connsiteY237" fmla="*/ 1106876 h 2538970"/>
                <a:gd name="connsiteX238" fmla="*/ 154230 w 2485572"/>
                <a:gd name="connsiteY238" fmla="*/ 1070520 h 2538970"/>
                <a:gd name="connsiteX239" fmla="*/ 176668 w 2485572"/>
                <a:gd name="connsiteY239" fmla="*/ 1045241 h 2538970"/>
                <a:gd name="connsiteX240" fmla="*/ 176668 w 2485572"/>
                <a:gd name="connsiteY240" fmla="*/ 1037004 h 2538970"/>
                <a:gd name="connsiteX241" fmla="*/ 173828 w 2485572"/>
                <a:gd name="connsiteY241" fmla="*/ 1028483 h 2538970"/>
                <a:gd name="connsiteX242" fmla="*/ 157070 w 2485572"/>
                <a:gd name="connsiteY242" fmla="*/ 1008885 h 2538970"/>
                <a:gd name="connsiteX243" fmla="*/ 154230 w 2485572"/>
                <a:gd name="connsiteY243" fmla="*/ 1000648 h 2538970"/>
                <a:gd name="connsiteX244" fmla="*/ 157070 w 2485572"/>
                <a:gd name="connsiteY244" fmla="*/ 964008 h 2538970"/>
                <a:gd name="connsiteX245" fmla="*/ 154230 w 2485572"/>
                <a:gd name="connsiteY245" fmla="*/ 955771 h 2538970"/>
                <a:gd name="connsiteX246" fmla="*/ 126111 w 2485572"/>
                <a:gd name="connsiteY246" fmla="*/ 930492 h 2538970"/>
                <a:gd name="connsiteX247" fmla="*/ 112193 w 2485572"/>
                <a:gd name="connsiteY247" fmla="*/ 927652 h 2538970"/>
                <a:gd name="connsiteX248" fmla="*/ 109353 w 2485572"/>
                <a:gd name="connsiteY248" fmla="*/ 921971 h 2538970"/>
                <a:gd name="connsiteX249" fmla="*/ 109353 w 2485572"/>
                <a:gd name="connsiteY249" fmla="*/ 908053 h 2538970"/>
                <a:gd name="connsiteX250" fmla="*/ 117590 w 2485572"/>
                <a:gd name="connsiteY250" fmla="*/ 891295 h 2538970"/>
                <a:gd name="connsiteX251" fmla="*/ 123270 w 2485572"/>
                <a:gd name="connsiteY251" fmla="*/ 885615 h 2538970"/>
                <a:gd name="connsiteX252" fmla="*/ 148549 w 2485572"/>
                <a:gd name="connsiteY252" fmla="*/ 866016 h 2538970"/>
                <a:gd name="connsiteX253" fmla="*/ 128951 w 2485572"/>
                <a:gd name="connsiteY253" fmla="*/ 840738 h 2538970"/>
                <a:gd name="connsiteX254" fmla="*/ 126111 w 2485572"/>
                <a:gd name="connsiteY254" fmla="*/ 821139 h 2538970"/>
                <a:gd name="connsiteX255" fmla="*/ 140028 w 2485572"/>
                <a:gd name="connsiteY255" fmla="*/ 812618 h 2538970"/>
                <a:gd name="connsiteX256" fmla="*/ 142869 w 2485572"/>
                <a:gd name="connsiteY256" fmla="*/ 790464 h 2538970"/>
                <a:gd name="connsiteX257" fmla="*/ 154230 w 2485572"/>
                <a:gd name="connsiteY257" fmla="*/ 773422 h 2538970"/>
                <a:gd name="connsiteX258" fmla="*/ 157070 w 2485572"/>
                <a:gd name="connsiteY258" fmla="*/ 762344 h 2538970"/>
                <a:gd name="connsiteX259" fmla="*/ 157070 w 2485572"/>
                <a:gd name="connsiteY259" fmla="*/ 753824 h 2538970"/>
                <a:gd name="connsiteX260" fmla="*/ 145709 w 2485572"/>
                <a:gd name="connsiteY260" fmla="*/ 731385 h 2538970"/>
                <a:gd name="connsiteX261" fmla="*/ 145709 w 2485572"/>
                <a:gd name="connsiteY261" fmla="*/ 723148 h 2538970"/>
                <a:gd name="connsiteX262" fmla="*/ 159627 w 2485572"/>
                <a:gd name="connsiteY262" fmla="*/ 714627 h 2538970"/>
                <a:gd name="connsiteX263" fmla="*/ 204504 w 2485572"/>
                <a:gd name="connsiteY263" fmla="*/ 708946 h 2538970"/>
                <a:gd name="connsiteX264" fmla="*/ 232623 w 2485572"/>
                <a:gd name="connsiteY264" fmla="*/ 678271 h 2538970"/>
                <a:gd name="connsiteX265" fmla="*/ 232623 w 2485572"/>
                <a:gd name="connsiteY265" fmla="*/ 666909 h 2538970"/>
                <a:gd name="connsiteX266" fmla="*/ 215865 w 2485572"/>
                <a:gd name="connsiteY266" fmla="*/ 644755 h 2538970"/>
                <a:gd name="connsiteX267" fmla="*/ 218705 w 2485572"/>
                <a:gd name="connsiteY267" fmla="*/ 613795 h 2538970"/>
                <a:gd name="connsiteX268" fmla="*/ 241144 w 2485572"/>
                <a:gd name="connsiteY268" fmla="*/ 582836 h 2538970"/>
                <a:gd name="connsiteX269" fmla="*/ 252221 w 2485572"/>
                <a:gd name="connsiteY269" fmla="*/ 571758 h 2538970"/>
                <a:gd name="connsiteX270" fmla="*/ 285737 w 2485572"/>
                <a:gd name="connsiteY270" fmla="*/ 524041 h 2538970"/>
                <a:gd name="connsiteX271" fmla="*/ 291418 w 2485572"/>
                <a:gd name="connsiteY271" fmla="*/ 518644 h 2538970"/>
                <a:gd name="connsiteX272" fmla="*/ 322377 w 2485572"/>
                <a:gd name="connsiteY272" fmla="*/ 518644 h 2538970"/>
                <a:gd name="connsiteX273" fmla="*/ 333455 w 2485572"/>
                <a:gd name="connsiteY273" fmla="*/ 510123 h 2538970"/>
                <a:gd name="connsiteX274" fmla="*/ 341976 w 2485572"/>
                <a:gd name="connsiteY274" fmla="*/ 482004 h 2538970"/>
                <a:gd name="connsiteX275" fmla="*/ 347372 w 2485572"/>
                <a:gd name="connsiteY275" fmla="*/ 476607 h 2538970"/>
                <a:gd name="connsiteX276" fmla="*/ 386853 w 2485572"/>
                <a:gd name="connsiteY276" fmla="*/ 459565 h 2538970"/>
                <a:gd name="connsiteX277" fmla="*/ 389409 w 2485572"/>
                <a:gd name="connsiteY277" fmla="*/ 454169 h 2538970"/>
                <a:gd name="connsiteX278" fmla="*/ 400770 w 2485572"/>
                <a:gd name="connsiteY278" fmla="*/ 434570 h 2538970"/>
                <a:gd name="connsiteX279" fmla="*/ 414688 w 2485572"/>
                <a:gd name="connsiteY279" fmla="*/ 392534 h 2538970"/>
                <a:gd name="connsiteX280" fmla="*/ 428890 w 2485572"/>
                <a:gd name="connsiteY280" fmla="*/ 341976 h 2538970"/>
                <a:gd name="connsiteX281" fmla="*/ 434286 w 2485572"/>
                <a:gd name="connsiteY281" fmla="*/ 255062 h 2538970"/>
                <a:gd name="connsiteX282" fmla="*/ 437127 w 2485572"/>
                <a:gd name="connsiteY282" fmla="*/ 252221 h 2538970"/>
                <a:gd name="connsiteX283" fmla="*/ 448488 w 2485572"/>
                <a:gd name="connsiteY283" fmla="*/ 235463 h 2538970"/>
                <a:gd name="connsiteX284" fmla="*/ 468086 w 2485572"/>
                <a:gd name="connsiteY284" fmla="*/ 221546 h 2538970"/>
                <a:gd name="connsiteX285" fmla="*/ 501602 w 2485572"/>
                <a:gd name="connsiteY285" fmla="*/ 215865 h 2538970"/>
                <a:gd name="connsiteX286" fmla="*/ 512964 w 2485572"/>
                <a:gd name="connsiteY286" fmla="*/ 213025 h 2538970"/>
                <a:gd name="connsiteX287" fmla="*/ 555000 w 2485572"/>
                <a:gd name="connsiteY287" fmla="*/ 187746 h 2538970"/>
                <a:gd name="connsiteX288" fmla="*/ 557557 w 2485572"/>
                <a:gd name="connsiteY288" fmla="*/ 182349 h 2538970"/>
                <a:gd name="connsiteX289" fmla="*/ 602434 w 2485572"/>
                <a:gd name="connsiteY289" fmla="*/ 131791 h 2538970"/>
                <a:gd name="connsiteX290" fmla="*/ 605274 w 2485572"/>
                <a:gd name="connsiteY290" fmla="*/ 123270 h 2538970"/>
                <a:gd name="connsiteX291" fmla="*/ 594197 w 2485572"/>
                <a:gd name="connsiteY291" fmla="*/ 70156 h 2538970"/>
                <a:gd name="connsiteX292" fmla="*/ 650151 w 2485572"/>
                <a:gd name="connsiteY292" fmla="*/ 92595 h 2538970"/>
                <a:gd name="connsiteX293" fmla="*/ 664069 w 2485572"/>
                <a:gd name="connsiteY293" fmla="*/ 92595 h 2538970"/>
                <a:gd name="connsiteX294" fmla="*/ 689348 w 2485572"/>
                <a:gd name="connsiteY294" fmla="*/ 98275 h 2538970"/>
                <a:gd name="connsiteX295" fmla="*/ 723148 w 2485572"/>
                <a:gd name="connsiteY295" fmla="*/ 89754 h 2538970"/>
                <a:gd name="connsiteX296" fmla="*/ 725704 w 2485572"/>
                <a:gd name="connsiteY296" fmla="*/ 92595 h 2538970"/>
                <a:gd name="connsiteX297" fmla="*/ 731385 w 2485572"/>
                <a:gd name="connsiteY297" fmla="*/ 92595 h 2538970"/>
                <a:gd name="connsiteX298" fmla="*/ 737065 w 2485572"/>
                <a:gd name="connsiteY298" fmla="*/ 95435 h 2538970"/>
                <a:gd name="connsiteX299" fmla="*/ 742746 w 2485572"/>
                <a:gd name="connsiteY299" fmla="*/ 95435 h 2538970"/>
                <a:gd name="connsiteX300" fmla="*/ 779102 w 2485572"/>
                <a:gd name="connsiteY300" fmla="*/ 75837 h 2538970"/>
                <a:gd name="connsiteX301" fmla="*/ 818299 w 2485572"/>
                <a:gd name="connsiteY301" fmla="*/ 39197 h 2538970"/>
                <a:gd name="connsiteX302" fmla="*/ 823980 w 2485572"/>
                <a:gd name="connsiteY302" fmla="*/ 33800 h 2538970"/>
                <a:gd name="connsiteX303" fmla="*/ 851815 w 2485572"/>
                <a:gd name="connsiteY303" fmla="*/ 19598 h 2538970"/>
                <a:gd name="connsiteX304" fmla="*/ 854655 w 2485572"/>
                <a:gd name="connsiteY304" fmla="*/ 14202 h 2538970"/>
                <a:gd name="connsiteX305" fmla="*/ 888455 w 2485572"/>
                <a:gd name="connsiteY305" fmla="*/ 8521 h 2538970"/>
                <a:gd name="connsiteX306" fmla="*/ 893852 w 2485572"/>
                <a:gd name="connsiteY306" fmla="*/ 11361 h 2538970"/>
                <a:gd name="connsiteX307" fmla="*/ 933332 w 2485572"/>
                <a:gd name="connsiteY307" fmla="*/ 36640 h 2538970"/>
                <a:gd name="connsiteX308" fmla="*/ 938729 w 2485572"/>
                <a:gd name="connsiteY308" fmla="*/ 42037 h 2538970"/>
                <a:gd name="connsiteX309" fmla="*/ 969689 w 2485572"/>
                <a:gd name="connsiteY309" fmla="*/ 61635 h 2538970"/>
                <a:gd name="connsiteX310" fmla="*/ 972529 w 2485572"/>
                <a:gd name="connsiteY310" fmla="*/ 64475 h 2538970"/>
                <a:gd name="connsiteX311" fmla="*/ 977925 w 2485572"/>
                <a:gd name="connsiteY311" fmla="*/ 67316 h 2538970"/>
                <a:gd name="connsiteX312" fmla="*/ 1011725 w 2485572"/>
                <a:gd name="connsiteY312" fmla="*/ 67316 h 2538970"/>
                <a:gd name="connsiteX313" fmla="*/ 1031324 w 2485572"/>
                <a:gd name="connsiteY313" fmla="*/ 64475 h 2538970"/>
                <a:gd name="connsiteX314" fmla="*/ 1042401 w 2485572"/>
                <a:gd name="connsiteY314" fmla="*/ 64475 h 2538970"/>
                <a:gd name="connsiteX315" fmla="*/ 1104036 w 2485572"/>
                <a:gd name="connsiteY315" fmla="*/ 70156 h 2538970"/>
                <a:gd name="connsiteX316" fmla="*/ 1109717 w 2485572"/>
                <a:gd name="connsiteY316" fmla="*/ 75837 h 2538970"/>
                <a:gd name="connsiteX317" fmla="*/ 1118238 w 2485572"/>
                <a:gd name="connsiteY317" fmla="*/ 81233 h 2538970"/>
                <a:gd name="connsiteX318" fmla="*/ 1121078 w 2485572"/>
                <a:gd name="connsiteY318" fmla="*/ 84074 h 2538970"/>
                <a:gd name="connsiteX319" fmla="*/ 1143517 w 2485572"/>
                <a:gd name="connsiteY319" fmla="*/ 95435 h 2538970"/>
                <a:gd name="connsiteX320" fmla="*/ 1151754 w 2485572"/>
                <a:gd name="connsiteY320" fmla="*/ 100832 h 2538970"/>
                <a:gd name="connsiteX321" fmla="*/ 1171352 w 2485572"/>
                <a:gd name="connsiteY321" fmla="*/ 100832 h 2538970"/>
                <a:gd name="connsiteX322" fmla="*/ 1174192 w 2485572"/>
                <a:gd name="connsiteY322" fmla="*/ 98275 h 2538970"/>
                <a:gd name="connsiteX323" fmla="*/ 1188110 w 2485572"/>
                <a:gd name="connsiteY323" fmla="*/ 89754 h 2538970"/>
                <a:gd name="connsiteX324" fmla="*/ 1193791 w 2485572"/>
                <a:gd name="connsiteY324" fmla="*/ 84074 h 2538970"/>
                <a:gd name="connsiteX325" fmla="*/ 1238668 w 2485572"/>
                <a:gd name="connsiteY325" fmla="*/ 75837 h 2538970"/>
                <a:gd name="connsiteX326" fmla="*/ 1244348 w 2485572"/>
                <a:gd name="connsiteY326" fmla="*/ 78677 h 2538970"/>
                <a:gd name="connsiteX327" fmla="*/ 1272184 w 2485572"/>
                <a:gd name="connsiteY327" fmla="*/ 75837 h 2538970"/>
                <a:gd name="connsiteX328" fmla="*/ 1280705 w 2485572"/>
                <a:gd name="connsiteY328" fmla="*/ 72996 h 2538970"/>
                <a:gd name="connsiteX329" fmla="*/ 1286385 w 2485572"/>
                <a:gd name="connsiteY329" fmla="*/ 72996 h 2538970"/>
                <a:gd name="connsiteX330" fmla="*/ 1348020 w 2485572"/>
                <a:gd name="connsiteY330" fmla="*/ 50558 h 2538970"/>
                <a:gd name="connsiteX331" fmla="*/ 1350861 w 2485572"/>
                <a:gd name="connsiteY331" fmla="*/ 50558 h 2538970"/>
                <a:gd name="connsiteX332" fmla="*/ 1392898 w 2485572"/>
                <a:gd name="connsiteY332" fmla="*/ 39197 h 2538970"/>
                <a:gd name="connsiteX333" fmla="*/ 1406815 w 2485572"/>
                <a:gd name="connsiteY333" fmla="*/ 39197 h 2538970"/>
                <a:gd name="connsiteX334" fmla="*/ 1459929 w 2485572"/>
                <a:gd name="connsiteY334" fmla="*/ 36640 h 2538970"/>
                <a:gd name="connsiteX335" fmla="*/ 1468450 w 2485572"/>
                <a:gd name="connsiteY335" fmla="*/ 36640 h 2538970"/>
                <a:gd name="connsiteX336" fmla="*/ 1474131 w 2485572"/>
                <a:gd name="connsiteY336" fmla="*/ 33800 h 2538970"/>
                <a:gd name="connsiteX337" fmla="*/ 1479528 w 2485572"/>
                <a:gd name="connsiteY337" fmla="*/ 30960 h 2538970"/>
                <a:gd name="connsiteX338" fmla="*/ 1485208 w 2485572"/>
                <a:gd name="connsiteY338" fmla="*/ 30960 h 2538970"/>
                <a:gd name="connsiteX339" fmla="*/ 1544003 w 2485572"/>
                <a:gd name="connsiteY339" fmla="*/ 16758 h 2538970"/>
                <a:gd name="connsiteX340" fmla="*/ 1549684 w 2485572"/>
                <a:gd name="connsiteY340" fmla="*/ 14202 h 2538970"/>
                <a:gd name="connsiteX341" fmla="*/ 1555364 w 2485572"/>
                <a:gd name="connsiteY341" fmla="*/ 14202 h 2538970"/>
                <a:gd name="connsiteX342" fmla="*/ 1563601 w 2485572"/>
                <a:gd name="connsiteY342" fmla="*/ 11361 h 2538970"/>
                <a:gd name="connsiteX343" fmla="*/ 1614159 w 2485572"/>
                <a:gd name="connsiteY343" fmla="*/ 22439 h 2538970"/>
                <a:gd name="connsiteX344" fmla="*/ 1619840 w 2485572"/>
                <a:gd name="connsiteY344" fmla="*/ 19598 h 2538970"/>
                <a:gd name="connsiteX345" fmla="*/ 1630917 w 2485572"/>
                <a:gd name="connsiteY345" fmla="*/ 16758 h 2538970"/>
                <a:gd name="connsiteX346" fmla="*/ 1645119 w 2485572"/>
                <a:gd name="connsiteY346" fmla="*/ 8521 h 2538970"/>
                <a:gd name="connsiteX347" fmla="*/ 1653356 w 2485572"/>
                <a:gd name="connsiteY347" fmla="*/ 5681 h 2538970"/>
                <a:gd name="connsiteX348" fmla="*/ 1689712 w 2485572"/>
                <a:gd name="connsiteY348" fmla="*/ 0 h 2538970"/>
                <a:gd name="connsiteX349" fmla="*/ 1698233 w 2485572"/>
                <a:gd name="connsiteY349" fmla="*/ 11361 h 2538970"/>
                <a:gd name="connsiteX350" fmla="*/ 1703914 w 2485572"/>
                <a:gd name="connsiteY350" fmla="*/ 14202 h 2538970"/>
                <a:gd name="connsiteX351" fmla="*/ 1709310 w 2485572"/>
                <a:gd name="connsiteY351" fmla="*/ 16758 h 2538970"/>
                <a:gd name="connsiteX352" fmla="*/ 1717831 w 2485572"/>
                <a:gd name="connsiteY352" fmla="*/ 16758 h 2538970"/>
                <a:gd name="connsiteX353" fmla="*/ 1757028 w 2485572"/>
                <a:gd name="connsiteY353" fmla="*/ 22439 h 2538970"/>
                <a:gd name="connsiteX354" fmla="*/ 1762708 w 2485572"/>
                <a:gd name="connsiteY354" fmla="*/ 25279 h 2538970"/>
                <a:gd name="connsiteX355" fmla="*/ 1768389 w 2485572"/>
                <a:gd name="connsiteY355" fmla="*/ 25279 h 2538970"/>
                <a:gd name="connsiteX356" fmla="*/ 1787987 w 2485572"/>
                <a:gd name="connsiteY356" fmla="*/ 33800 h 2538970"/>
                <a:gd name="connsiteX357" fmla="*/ 1793384 w 2485572"/>
                <a:gd name="connsiteY357" fmla="*/ 33800 h 2538970"/>
                <a:gd name="connsiteX358" fmla="*/ 1801905 w 2485572"/>
                <a:gd name="connsiteY358" fmla="*/ 36640 h 2538970"/>
                <a:gd name="connsiteX359" fmla="*/ 1835421 w 2485572"/>
                <a:gd name="connsiteY359" fmla="*/ 42037 h 2538970"/>
                <a:gd name="connsiteX360" fmla="*/ 1891659 w 2485572"/>
                <a:gd name="connsiteY360" fmla="*/ 61635 h 2538970"/>
                <a:gd name="connsiteX361" fmla="*/ 1897340 w 2485572"/>
                <a:gd name="connsiteY361" fmla="*/ 64475 h 2538970"/>
                <a:gd name="connsiteX362" fmla="*/ 1899896 w 2485572"/>
                <a:gd name="connsiteY362" fmla="*/ 67316 h 2538970"/>
                <a:gd name="connsiteX363" fmla="*/ 1944774 w 2485572"/>
                <a:gd name="connsiteY363" fmla="*/ 123270 h 2538970"/>
                <a:gd name="connsiteX364" fmla="*/ 1947614 w 2485572"/>
                <a:gd name="connsiteY364" fmla="*/ 128951 h 2538970"/>
                <a:gd name="connsiteX365" fmla="*/ 1950454 w 2485572"/>
                <a:gd name="connsiteY365" fmla="*/ 131791 h 2538970"/>
                <a:gd name="connsiteX366" fmla="*/ 1956135 w 2485572"/>
                <a:gd name="connsiteY366" fmla="*/ 140312 h 2538970"/>
                <a:gd name="connsiteX367" fmla="*/ 1958975 w 2485572"/>
                <a:gd name="connsiteY367" fmla="*/ 145709 h 2538970"/>
                <a:gd name="connsiteX368" fmla="*/ 1961532 w 2485572"/>
                <a:gd name="connsiteY368" fmla="*/ 154230 h 2538970"/>
                <a:gd name="connsiteX369" fmla="*/ 1998172 w 2485572"/>
                <a:gd name="connsiteY369" fmla="*/ 204788 h 2538970"/>
                <a:gd name="connsiteX370" fmla="*/ 2003569 w 2485572"/>
                <a:gd name="connsiteY370" fmla="*/ 207344 h 2538970"/>
                <a:gd name="connsiteX371" fmla="*/ 2009249 w 2485572"/>
                <a:gd name="connsiteY371" fmla="*/ 210184 h 2538970"/>
                <a:gd name="connsiteX372" fmla="*/ 2017770 w 2485572"/>
                <a:gd name="connsiteY372" fmla="*/ 210184 h 2538970"/>
                <a:gd name="connsiteX373" fmla="*/ 2026007 w 2485572"/>
                <a:gd name="connsiteY373" fmla="*/ 213025 h 2538970"/>
                <a:gd name="connsiteX374" fmla="*/ 2037368 w 2485572"/>
                <a:gd name="connsiteY374" fmla="*/ 215865 h 2538970"/>
                <a:gd name="connsiteX375" fmla="*/ 2099003 w 2485572"/>
                <a:gd name="connsiteY375" fmla="*/ 221546 h 2538970"/>
                <a:gd name="connsiteX376" fmla="*/ 2104684 w 2485572"/>
                <a:gd name="connsiteY376" fmla="*/ 224386 h 2538970"/>
                <a:gd name="connsiteX377" fmla="*/ 2112921 w 2485572"/>
                <a:gd name="connsiteY377" fmla="*/ 224386 h 2538970"/>
                <a:gd name="connsiteX378" fmla="*/ 2124283 w 2485572"/>
                <a:gd name="connsiteY378" fmla="*/ 229783 h 2538970"/>
                <a:gd name="connsiteX379" fmla="*/ 2177397 w 2485572"/>
                <a:gd name="connsiteY379" fmla="*/ 229783 h 2538970"/>
                <a:gd name="connsiteX380" fmla="*/ 2185918 w 2485572"/>
                <a:gd name="connsiteY380" fmla="*/ 232623 h 2538970"/>
                <a:gd name="connsiteX381" fmla="*/ 2213753 w 2485572"/>
                <a:gd name="connsiteY381" fmla="*/ 226942 h 2538970"/>
                <a:gd name="connsiteX382" fmla="*/ 2219434 w 2485572"/>
                <a:gd name="connsiteY382" fmla="*/ 224386 h 2538970"/>
                <a:gd name="connsiteX383" fmla="*/ 2241872 w 2485572"/>
                <a:gd name="connsiteY383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810426 w 2485572"/>
                <a:gd name="connsiteY91" fmla="*/ 2177397 h 2538970"/>
                <a:gd name="connsiteX92" fmla="*/ 1818663 w 2485572"/>
                <a:gd name="connsiteY92" fmla="*/ 2194438 h 2538970"/>
                <a:gd name="connsiteX93" fmla="*/ 1818663 w 2485572"/>
                <a:gd name="connsiteY93" fmla="*/ 2211196 h 2538970"/>
                <a:gd name="connsiteX94" fmla="*/ 1813266 w 2485572"/>
                <a:gd name="connsiteY94" fmla="*/ 2214037 h 2538970"/>
                <a:gd name="connsiteX95" fmla="*/ 1776626 w 2485572"/>
                <a:gd name="connsiteY95" fmla="*/ 2208356 h 2538970"/>
                <a:gd name="connsiteX96" fmla="*/ 1771230 w 2485572"/>
                <a:gd name="connsiteY96" fmla="*/ 2205516 h 2538970"/>
                <a:gd name="connsiteX97" fmla="*/ 1762708 w 2485572"/>
                <a:gd name="connsiteY97" fmla="*/ 2202676 h 2538970"/>
                <a:gd name="connsiteX98" fmla="*/ 1748791 w 2485572"/>
                <a:gd name="connsiteY98" fmla="*/ 2202676 h 2538970"/>
                <a:gd name="connsiteX99" fmla="*/ 1740270 w 2485572"/>
                <a:gd name="connsiteY99" fmla="*/ 2194438 h 2538970"/>
                <a:gd name="connsiteX100" fmla="*/ 1731749 w 2485572"/>
                <a:gd name="connsiteY100" fmla="*/ 2188758 h 2538970"/>
                <a:gd name="connsiteX101" fmla="*/ 1723512 w 2485572"/>
                <a:gd name="connsiteY101" fmla="*/ 2174556 h 2538970"/>
                <a:gd name="connsiteX102" fmla="*/ 1703914 w 2485572"/>
                <a:gd name="connsiteY102" fmla="*/ 2169159 h 2538970"/>
                <a:gd name="connsiteX103" fmla="*/ 1698233 w 2485572"/>
                <a:gd name="connsiteY103" fmla="*/ 2166319 h 2538970"/>
                <a:gd name="connsiteX104" fmla="*/ 1692552 w 2485572"/>
                <a:gd name="connsiteY104" fmla="*/ 2163479 h 2538970"/>
                <a:gd name="connsiteX105" fmla="*/ 1656196 w 2485572"/>
                <a:gd name="connsiteY105" fmla="*/ 2160638 h 2538970"/>
                <a:gd name="connsiteX106" fmla="*/ 1647675 w 2485572"/>
                <a:gd name="connsiteY106" fmla="*/ 2163479 h 2538970"/>
                <a:gd name="connsiteX107" fmla="*/ 1605638 w 2485572"/>
                <a:gd name="connsiteY107" fmla="*/ 2169159 h 2538970"/>
                <a:gd name="connsiteX108" fmla="*/ 1600242 w 2485572"/>
                <a:gd name="connsiteY108" fmla="*/ 2169159 h 2538970"/>
                <a:gd name="connsiteX109" fmla="*/ 1566442 w 2485572"/>
                <a:gd name="connsiteY109" fmla="*/ 2146721 h 2538970"/>
                <a:gd name="connsiteX110" fmla="*/ 1563601 w 2485572"/>
                <a:gd name="connsiteY110" fmla="*/ 2143881 h 2538970"/>
                <a:gd name="connsiteX111" fmla="*/ 1561045 w 2485572"/>
                <a:gd name="connsiteY111" fmla="*/ 2141040 h 2538970"/>
                <a:gd name="connsiteX112" fmla="*/ 1541447 w 2485572"/>
                <a:gd name="connsiteY112" fmla="*/ 2112921 h 2538970"/>
                <a:gd name="connsiteX113" fmla="*/ 1535766 w 2485572"/>
                <a:gd name="connsiteY113" fmla="*/ 2107524 h 2538970"/>
                <a:gd name="connsiteX114" fmla="*/ 1501966 w 2485572"/>
                <a:gd name="connsiteY114" fmla="*/ 2090482 h 2538970"/>
                <a:gd name="connsiteX115" fmla="*/ 1496570 w 2485572"/>
                <a:gd name="connsiteY115" fmla="*/ 2087926 h 2538970"/>
                <a:gd name="connsiteX116" fmla="*/ 1493729 w 2485572"/>
                <a:gd name="connsiteY116" fmla="*/ 2085086 h 2538970"/>
                <a:gd name="connsiteX117" fmla="*/ 1488049 w 2485572"/>
                <a:gd name="connsiteY117" fmla="*/ 2082245 h 2538970"/>
                <a:gd name="connsiteX118" fmla="*/ 1426413 w 2485572"/>
                <a:gd name="connsiteY118" fmla="*/ 2059807 h 2538970"/>
                <a:gd name="connsiteX119" fmla="*/ 1364778 w 2485572"/>
                <a:gd name="connsiteY119" fmla="*/ 2056966 h 2538970"/>
                <a:gd name="connsiteX120" fmla="*/ 1336659 w 2485572"/>
                <a:gd name="connsiteY120" fmla="*/ 2048445 h 2538970"/>
                <a:gd name="connsiteX121" fmla="*/ 1311380 w 2485572"/>
                <a:gd name="connsiteY121" fmla="*/ 2034528 h 2538970"/>
                <a:gd name="connsiteX122" fmla="*/ 1305983 w 2485572"/>
                <a:gd name="connsiteY122" fmla="*/ 2031688 h 2538970"/>
                <a:gd name="connsiteX123" fmla="*/ 1303143 w 2485572"/>
                <a:gd name="connsiteY123" fmla="*/ 2026291 h 2538970"/>
                <a:gd name="connsiteX124" fmla="*/ 1300303 w 2485572"/>
                <a:gd name="connsiteY124" fmla="*/ 2023451 h 2538970"/>
                <a:gd name="connsiteX125" fmla="*/ 1266787 w 2485572"/>
                <a:gd name="connsiteY125" fmla="*/ 2006409 h 2538970"/>
                <a:gd name="connsiteX126" fmla="*/ 1255426 w 2485572"/>
                <a:gd name="connsiteY126" fmla="*/ 2006409 h 2538970"/>
                <a:gd name="connsiteX127" fmla="*/ 1238668 w 2485572"/>
                <a:gd name="connsiteY127" fmla="*/ 2001012 h 2538970"/>
                <a:gd name="connsiteX128" fmla="*/ 1232987 w 2485572"/>
                <a:gd name="connsiteY128" fmla="*/ 2001012 h 2538970"/>
                <a:gd name="connsiteX129" fmla="*/ 1216229 w 2485572"/>
                <a:gd name="connsiteY129" fmla="*/ 1995331 h 2538970"/>
                <a:gd name="connsiteX130" fmla="*/ 1213389 w 2485572"/>
                <a:gd name="connsiteY130" fmla="*/ 1992491 h 2538970"/>
                <a:gd name="connsiteX131" fmla="*/ 1185554 w 2485572"/>
                <a:gd name="connsiteY131" fmla="*/ 1984254 h 2538970"/>
                <a:gd name="connsiteX132" fmla="*/ 1179873 w 2485572"/>
                <a:gd name="connsiteY132" fmla="*/ 1984254 h 2538970"/>
                <a:gd name="connsiteX133" fmla="*/ 1157434 w 2485572"/>
                <a:gd name="connsiteY133" fmla="*/ 1981414 h 2538970"/>
                <a:gd name="connsiteX134" fmla="*/ 1109717 w 2485572"/>
                <a:gd name="connsiteY134" fmla="*/ 1947614 h 2538970"/>
                <a:gd name="connsiteX135" fmla="*/ 1098639 w 2485572"/>
                <a:gd name="connsiteY135" fmla="*/ 1944774 h 2538970"/>
                <a:gd name="connsiteX136" fmla="*/ 1067680 w 2485572"/>
                <a:gd name="connsiteY136" fmla="*/ 1919779 h 2538970"/>
                <a:gd name="connsiteX137" fmla="*/ 1056603 w 2485572"/>
                <a:gd name="connsiteY137" fmla="*/ 1888819 h 2538970"/>
                <a:gd name="connsiteX138" fmla="*/ 1053762 w 2485572"/>
                <a:gd name="connsiteY138" fmla="*/ 1880298 h 2538970"/>
                <a:gd name="connsiteX139" fmla="*/ 1022803 w 2485572"/>
                <a:gd name="connsiteY139" fmla="*/ 1860700 h 2538970"/>
                <a:gd name="connsiteX140" fmla="*/ 1019962 w 2485572"/>
                <a:gd name="connsiteY140" fmla="*/ 1858143 h 2538970"/>
                <a:gd name="connsiteX141" fmla="*/ 1006045 w 2485572"/>
                <a:gd name="connsiteY141" fmla="*/ 1824343 h 2538970"/>
                <a:gd name="connsiteX142" fmla="*/ 1006045 w 2485572"/>
                <a:gd name="connsiteY142" fmla="*/ 1813266 h 2538970"/>
                <a:gd name="connsiteX143" fmla="*/ 1011725 w 2485572"/>
                <a:gd name="connsiteY143" fmla="*/ 1793668 h 2538970"/>
                <a:gd name="connsiteX144" fmla="*/ 1019962 w 2485572"/>
                <a:gd name="connsiteY144" fmla="*/ 1768389 h 2538970"/>
                <a:gd name="connsiteX145" fmla="*/ 1025643 w 2485572"/>
                <a:gd name="connsiteY145" fmla="*/ 1737429 h 2538970"/>
                <a:gd name="connsiteX146" fmla="*/ 1025643 w 2485572"/>
                <a:gd name="connsiteY146" fmla="*/ 1723512 h 2538970"/>
                <a:gd name="connsiteX147" fmla="*/ 1019962 w 2485572"/>
                <a:gd name="connsiteY147" fmla="*/ 1720671 h 2538970"/>
                <a:gd name="connsiteX148" fmla="*/ 1014566 w 2485572"/>
                <a:gd name="connsiteY148" fmla="*/ 1712435 h 2538970"/>
                <a:gd name="connsiteX149" fmla="*/ 1011725 w 2485572"/>
                <a:gd name="connsiteY149" fmla="*/ 1709594 h 2538970"/>
                <a:gd name="connsiteX150" fmla="*/ 983606 w 2485572"/>
                <a:gd name="connsiteY150" fmla="*/ 1692552 h 2538970"/>
                <a:gd name="connsiteX151" fmla="*/ 977925 w 2485572"/>
                <a:gd name="connsiteY151" fmla="*/ 1692552 h 2538970"/>
                <a:gd name="connsiteX152" fmla="*/ 950090 w 2485572"/>
                <a:gd name="connsiteY152" fmla="*/ 1653356 h 2538970"/>
                <a:gd name="connsiteX153" fmla="*/ 950090 w 2485572"/>
                <a:gd name="connsiteY153" fmla="*/ 1639438 h 2538970"/>
                <a:gd name="connsiteX154" fmla="*/ 952931 w 2485572"/>
                <a:gd name="connsiteY154" fmla="*/ 1636598 h 2538970"/>
                <a:gd name="connsiteX155" fmla="*/ 975369 w 2485572"/>
                <a:gd name="connsiteY155" fmla="*/ 1597401 h 2538970"/>
                <a:gd name="connsiteX156" fmla="*/ 980766 w 2485572"/>
                <a:gd name="connsiteY156" fmla="*/ 1591721 h 2538970"/>
                <a:gd name="connsiteX157" fmla="*/ 1017406 w 2485572"/>
                <a:gd name="connsiteY157" fmla="*/ 1561045 h 2538970"/>
                <a:gd name="connsiteX158" fmla="*/ 1022803 w 2485572"/>
                <a:gd name="connsiteY158" fmla="*/ 1558205 h 2538970"/>
                <a:gd name="connsiteX159" fmla="*/ 1025643 w 2485572"/>
                <a:gd name="connsiteY159" fmla="*/ 1555364 h 2538970"/>
                <a:gd name="connsiteX160" fmla="*/ 1031324 w 2485572"/>
                <a:gd name="connsiteY160" fmla="*/ 1549684 h 2538970"/>
                <a:gd name="connsiteX161" fmla="*/ 1293866 w 2485572"/>
                <a:gd name="connsiteY161" fmla="*/ 1680648 h 2538970"/>
                <a:gd name="connsiteX162" fmla="*/ 1455791 w 2485572"/>
                <a:gd name="connsiteY162" fmla="*/ 1685410 h 2538970"/>
                <a:gd name="connsiteX163" fmla="*/ 1289417 w 2485572"/>
                <a:gd name="connsiteY163" fmla="*/ 1536685 h 2538970"/>
                <a:gd name="connsiteX164" fmla="*/ 1061999 w 2485572"/>
                <a:gd name="connsiteY164" fmla="*/ 1465610 h 2538970"/>
                <a:gd name="connsiteX165" fmla="*/ 1061999 w 2485572"/>
                <a:gd name="connsiteY165" fmla="*/ 1429254 h 2538970"/>
                <a:gd name="connsiteX166" fmla="*/ 1048082 w 2485572"/>
                <a:gd name="connsiteY166" fmla="*/ 1403975 h 2538970"/>
                <a:gd name="connsiteX167" fmla="*/ 1022803 w 2485572"/>
                <a:gd name="connsiteY167" fmla="*/ 1387217 h 2538970"/>
                <a:gd name="connsiteX168" fmla="*/ 1011725 w 2485572"/>
                <a:gd name="connsiteY168" fmla="*/ 1381536 h 2538970"/>
                <a:gd name="connsiteX169" fmla="*/ 1000364 w 2485572"/>
                <a:gd name="connsiteY169" fmla="*/ 1381536 h 2538970"/>
                <a:gd name="connsiteX170" fmla="*/ 961167 w 2485572"/>
                <a:gd name="connsiteY170" fmla="*/ 1376140 h 2538970"/>
                <a:gd name="connsiteX171" fmla="*/ 924811 w 2485572"/>
                <a:gd name="connsiteY171" fmla="*/ 1367618 h 2538970"/>
                <a:gd name="connsiteX172" fmla="*/ 919131 w 2485572"/>
                <a:gd name="connsiteY172" fmla="*/ 1367618 h 2538970"/>
                <a:gd name="connsiteX173" fmla="*/ 913450 w 2485572"/>
                <a:gd name="connsiteY173" fmla="*/ 1364778 h 2538970"/>
                <a:gd name="connsiteX174" fmla="*/ 908053 w 2485572"/>
                <a:gd name="connsiteY174" fmla="*/ 1364778 h 2538970"/>
                <a:gd name="connsiteX175" fmla="*/ 877094 w 2485572"/>
                <a:gd name="connsiteY175" fmla="*/ 1381536 h 2538970"/>
                <a:gd name="connsiteX176" fmla="*/ 868857 w 2485572"/>
                <a:gd name="connsiteY176" fmla="*/ 1390057 h 2538970"/>
                <a:gd name="connsiteX177" fmla="*/ 835057 w 2485572"/>
                <a:gd name="connsiteY177" fmla="*/ 1434934 h 2538970"/>
                <a:gd name="connsiteX178" fmla="*/ 832217 w 2485572"/>
                <a:gd name="connsiteY178" fmla="*/ 1440331 h 2538970"/>
                <a:gd name="connsiteX179" fmla="*/ 832217 w 2485572"/>
                <a:gd name="connsiteY179" fmla="*/ 1446012 h 2538970"/>
                <a:gd name="connsiteX180" fmla="*/ 767741 w 2485572"/>
                <a:gd name="connsiteY180" fmla="*/ 1513327 h 2538970"/>
                <a:gd name="connsiteX181" fmla="*/ 711787 w 2485572"/>
                <a:gd name="connsiteY181" fmla="*/ 1535766 h 2538970"/>
                <a:gd name="connsiteX182" fmla="*/ 686508 w 2485572"/>
                <a:gd name="connsiteY182" fmla="*/ 1541447 h 2538970"/>
                <a:gd name="connsiteX183" fmla="*/ 661513 w 2485572"/>
                <a:gd name="connsiteY183" fmla="*/ 1549684 h 2538970"/>
                <a:gd name="connsiteX184" fmla="*/ 658672 w 2485572"/>
                <a:gd name="connsiteY184" fmla="*/ 1552524 h 2538970"/>
                <a:gd name="connsiteX185" fmla="*/ 652992 w 2485572"/>
                <a:gd name="connsiteY185" fmla="*/ 1555364 h 2538970"/>
                <a:gd name="connsiteX186" fmla="*/ 624873 w 2485572"/>
                <a:gd name="connsiteY186" fmla="*/ 1561045 h 2538970"/>
                <a:gd name="connsiteX187" fmla="*/ 619476 w 2485572"/>
                <a:gd name="connsiteY187" fmla="*/ 1558205 h 2538970"/>
                <a:gd name="connsiteX188" fmla="*/ 616636 w 2485572"/>
                <a:gd name="connsiteY188" fmla="*/ 1555364 h 2538970"/>
                <a:gd name="connsiteX189" fmla="*/ 597037 w 2485572"/>
                <a:gd name="connsiteY189" fmla="*/ 1532926 h 2538970"/>
                <a:gd name="connsiteX190" fmla="*/ 594197 w 2485572"/>
                <a:gd name="connsiteY190" fmla="*/ 1521848 h 2538970"/>
                <a:gd name="connsiteX191" fmla="*/ 591357 w 2485572"/>
                <a:gd name="connsiteY191" fmla="*/ 1519008 h 2538970"/>
                <a:gd name="connsiteX192" fmla="*/ 566078 w 2485572"/>
                <a:gd name="connsiteY192" fmla="*/ 1482368 h 2538970"/>
                <a:gd name="connsiteX193" fmla="*/ 560397 w 2485572"/>
                <a:gd name="connsiteY193" fmla="*/ 1471291 h 2538970"/>
                <a:gd name="connsiteX194" fmla="*/ 555000 w 2485572"/>
                <a:gd name="connsiteY194" fmla="*/ 1465610 h 2538970"/>
                <a:gd name="connsiteX195" fmla="*/ 498762 w 2485572"/>
                <a:gd name="connsiteY195" fmla="*/ 1432094 h 2538970"/>
                <a:gd name="connsiteX196" fmla="*/ 490525 w 2485572"/>
                <a:gd name="connsiteY196" fmla="*/ 1429254 h 2538970"/>
                <a:gd name="connsiteX197" fmla="*/ 487685 w 2485572"/>
                <a:gd name="connsiteY197" fmla="*/ 1429254 h 2538970"/>
                <a:gd name="connsiteX198" fmla="*/ 462406 w 2485572"/>
                <a:gd name="connsiteY198" fmla="*/ 1426413 h 2538970"/>
                <a:gd name="connsiteX199" fmla="*/ 400770 w 2485572"/>
                <a:gd name="connsiteY199" fmla="*/ 1426413 h 2538970"/>
                <a:gd name="connsiteX200" fmla="*/ 392250 w 2485572"/>
                <a:gd name="connsiteY200" fmla="*/ 1423573 h 2538970"/>
                <a:gd name="connsiteX201" fmla="*/ 384013 w 2485572"/>
                <a:gd name="connsiteY201" fmla="*/ 1420733 h 2538970"/>
                <a:gd name="connsiteX202" fmla="*/ 375492 w 2485572"/>
                <a:gd name="connsiteY202" fmla="*/ 1420733 h 2538970"/>
                <a:gd name="connsiteX203" fmla="*/ 319537 w 2485572"/>
                <a:gd name="connsiteY203" fmla="*/ 1409655 h 2538970"/>
                <a:gd name="connsiteX204" fmla="*/ 313856 w 2485572"/>
                <a:gd name="connsiteY204" fmla="*/ 1406815 h 2538970"/>
                <a:gd name="connsiteX205" fmla="*/ 308176 w 2485572"/>
                <a:gd name="connsiteY205" fmla="*/ 1406815 h 2538970"/>
                <a:gd name="connsiteX206" fmla="*/ 297098 w 2485572"/>
                <a:gd name="connsiteY206" fmla="*/ 1401134 h 2538970"/>
                <a:gd name="connsiteX207" fmla="*/ 221546 w 2485572"/>
                <a:gd name="connsiteY207" fmla="*/ 1392898 h 2538970"/>
                <a:gd name="connsiteX208" fmla="*/ 213025 w 2485572"/>
                <a:gd name="connsiteY208" fmla="*/ 1392898 h 2538970"/>
                <a:gd name="connsiteX209" fmla="*/ 204504 w 2485572"/>
                <a:gd name="connsiteY209" fmla="*/ 1395738 h 2538970"/>
                <a:gd name="connsiteX210" fmla="*/ 154230 w 2485572"/>
                <a:gd name="connsiteY210" fmla="*/ 1406815 h 2538970"/>
                <a:gd name="connsiteX211" fmla="*/ 148549 w 2485572"/>
                <a:gd name="connsiteY211" fmla="*/ 1403975 h 2538970"/>
                <a:gd name="connsiteX212" fmla="*/ 137472 w 2485572"/>
                <a:gd name="connsiteY212" fmla="*/ 1398294 h 2538970"/>
                <a:gd name="connsiteX213" fmla="*/ 131791 w 2485572"/>
                <a:gd name="connsiteY213" fmla="*/ 1398294 h 2538970"/>
                <a:gd name="connsiteX214" fmla="*/ 67316 w 2485572"/>
                <a:gd name="connsiteY214" fmla="*/ 1418177 h 2538970"/>
                <a:gd name="connsiteX215" fmla="*/ 58795 w 2485572"/>
                <a:gd name="connsiteY215" fmla="*/ 1420733 h 2538970"/>
                <a:gd name="connsiteX216" fmla="*/ 50558 w 2485572"/>
                <a:gd name="connsiteY216" fmla="*/ 1423573 h 2538970"/>
                <a:gd name="connsiteX217" fmla="*/ 42037 w 2485572"/>
                <a:gd name="connsiteY217" fmla="*/ 1423573 h 2538970"/>
                <a:gd name="connsiteX218" fmla="*/ 5681 w 2485572"/>
                <a:gd name="connsiteY218" fmla="*/ 1432094 h 2538970"/>
                <a:gd name="connsiteX219" fmla="*/ 2840 w 2485572"/>
                <a:gd name="connsiteY219" fmla="*/ 1403975 h 2538970"/>
                <a:gd name="connsiteX220" fmla="*/ 0 w 2485572"/>
                <a:gd name="connsiteY220" fmla="*/ 1395738 h 2538970"/>
                <a:gd name="connsiteX221" fmla="*/ 5681 w 2485572"/>
                <a:gd name="connsiteY221" fmla="*/ 1373299 h 2538970"/>
                <a:gd name="connsiteX222" fmla="*/ 5681 w 2485572"/>
                <a:gd name="connsiteY222" fmla="*/ 1361938 h 2538970"/>
                <a:gd name="connsiteX223" fmla="*/ 11361 w 2485572"/>
                <a:gd name="connsiteY223" fmla="*/ 1345180 h 2538970"/>
                <a:gd name="connsiteX224" fmla="*/ 42037 w 2485572"/>
                <a:gd name="connsiteY224" fmla="*/ 1305983 h 2538970"/>
                <a:gd name="connsiteX225" fmla="*/ 47718 w 2485572"/>
                <a:gd name="connsiteY225" fmla="*/ 1294622 h 2538970"/>
                <a:gd name="connsiteX226" fmla="*/ 39197 w 2485572"/>
                <a:gd name="connsiteY226" fmla="*/ 1275024 h 2538970"/>
                <a:gd name="connsiteX227" fmla="*/ 33516 w 2485572"/>
                <a:gd name="connsiteY227" fmla="*/ 1269627 h 2538970"/>
                <a:gd name="connsiteX228" fmla="*/ 33516 w 2485572"/>
                <a:gd name="connsiteY228" fmla="*/ 1244348 h 2538970"/>
                <a:gd name="connsiteX229" fmla="*/ 64475 w 2485572"/>
                <a:gd name="connsiteY229" fmla="*/ 1213389 h 2538970"/>
                <a:gd name="connsiteX230" fmla="*/ 81233 w 2485572"/>
                <a:gd name="connsiteY230" fmla="*/ 1199471 h 2538970"/>
                <a:gd name="connsiteX231" fmla="*/ 86914 w 2485572"/>
                <a:gd name="connsiteY231" fmla="*/ 1190950 h 2538970"/>
                <a:gd name="connsiteX232" fmla="*/ 97991 w 2485572"/>
                <a:gd name="connsiteY232" fmla="*/ 1160275 h 2538970"/>
                <a:gd name="connsiteX233" fmla="*/ 95435 w 2485572"/>
                <a:gd name="connsiteY233" fmla="*/ 1151753 h 2538970"/>
                <a:gd name="connsiteX234" fmla="*/ 95435 w 2485572"/>
                <a:gd name="connsiteY234" fmla="*/ 1121078 h 2538970"/>
                <a:gd name="connsiteX235" fmla="*/ 100832 w 2485572"/>
                <a:gd name="connsiteY235" fmla="*/ 1112557 h 2538970"/>
                <a:gd name="connsiteX236" fmla="*/ 103672 w 2485572"/>
                <a:gd name="connsiteY236" fmla="*/ 1106876 h 2538970"/>
                <a:gd name="connsiteX237" fmla="*/ 154230 w 2485572"/>
                <a:gd name="connsiteY237" fmla="*/ 1070520 h 2538970"/>
                <a:gd name="connsiteX238" fmla="*/ 176668 w 2485572"/>
                <a:gd name="connsiteY238" fmla="*/ 1045241 h 2538970"/>
                <a:gd name="connsiteX239" fmla="*/ 176668 w 2485572"/>
                <a:gd name="connsiteY239" fmla="*/ 1037004 h 2538970"/>
                <a:gd name="connsiteX240" fmla="*/ 173828 w 2485572"/>
                <a:gd name="connsiteY240" fmla="*/ 1028483 h 2538970"/>
                <a:gd name="connsiteX241" fmla="*/ 157070 w 2485572"/>
                <a:gd name="connsiteY241" fmla="*/ 1008885 h 2538970"/>
                <a:gd name="connsiteX242" fmla="*/ 154230 w 2485572"/>
                <a:gd name="connsiteY242" fmla="*/ 1000648 h 2538970"/>
                <a:gd name="connsiteX243" fmla="*/ 157070 w 2485572"/>
                <a:gd name="connsiteY243" fmla="*/ 964008 h 2538970"/>
                <a:gd name="connsiteX244" fmla="*/ 154230 w 2485572"/>
                <a:gd name="connsiteY244" fmla="*/ 955771 h 2538970"/>
                <a:gd name="connsiteX245" fmla="*/ 126111 w 2485572"/>
                <a:gd name="connsiteY245" fmla="*/ 930492 h 2538970"/>
                <a:gd name="connsiteX246" fmla="*/ 112193 w 2485572"/>
                <a:gd name="connsiteY246" fmla="*/ 927652 h 2538970"/>
                <a:gd name="connsiteX247" fmla="*/ 109353 w 2485572"/>
                <a:gd name="connsiteY247" fmla="*/ 921971 h 2538970"/>
                <a:gd name="connsiteX248" fmla="*/ 109353 w 2485572"/>
                <a:gd name="connsiteY248" fmla="*/ 908053 h 2538970"/>
                <a:gd name="connsiteX249" fmla="*/ 117590 w 2485572"/>
                <a:gd name="connsiteY249" fmla="*/ 891295 h 2538970"/>
                <a:gd name="connsiteX250" fmla="*/ 123270 w 2485572"/>
                <a:gd name="connsiteY250" fmla="*/ 885615 h 2538970"/>
                <a:gd name="connsiteX251" fmla="*/ 148549 w 2485572"/>
                <a:gd name="connsiteY251" fmla="*/ 866016 h 2538970"/>
                <a:gd name="connsiteX252" fmla="*/ 128951 w 2485572"/>
                <a:gd name="connsiteY252" fmla="*/ 840738 h 2538970"/>
                <a:gd name="connsiteX253" fmla="*/ 126111 w 2485572"/>
                <a:gd name="connsiteY253" fmla="*/ 821139 h 2538970"/>
                <a:gd name="connsiteX254" fmla="*/ 140028 w 2485572"/>
                <a:gd name="connsiteY254" fmla="*/ 812618 h 2538970"/>
                <a:gd name="connsiteX255" fmla="*/ 142869 w 2485572"/>
                <a:gd name="connsiteY255" fmla="*/ 790464 h 2538970"/>
                <a:gd name="connsiteX256" fmla="*/ 154230 w 2485572"/>
                <a:gd name="connsiteY256" fmla="*/ 773422 h 2538970"/>
                <a:gd name="connsiteX257" fmla="*/ 157070 w 2485572"/>
                <a:gd name="connsiteY257" fmla="*/ 762344 h 2538970"/>
                <a:gd name="connsiteX258" fmla="*/ 157070 w 2485572"/>
                <a:gd name="connsiteY258" fmla="*/ 753824 h 2538970"/>
                <a:gd name="connsiteX259" fmla="*/ 145709 w 2485572"/>
                <a:gd name="connsiteY259" fmla="*/ 731385 h 2538970"/>
                <a:gd name="connsiteX260" fmla="*/ 145709 w 2485572"/>
                <a:gd name="connsiteY260" fmla="*/ 723148 h 2538970"/>
                <a:gd name="connsiteX261" fmla="*/ 159627 w 2485572"/>
                <a:gd name="connsiteY261" fmla="*/ 714627 h 2538970"/>
                <a:gd name="connsiteX262" fmla="*/ 204504 w 2485572"/>
                <a:gd name="connsiteY262" fmla="*/ 708946 h 2538970"/>
                <a:gd name="connsiteX263" fmla="*/ 232623 w 2485572"/>
                <a:gd name="connsiteY263" fmla="*/ 678271 h 2538970"/>
                <a:gd name="connsiteX264" fmla="*/ 232623 w 2485572"/>
                <a:gd name="connsiteY264" fmla="*/ 666909 h 2538970"/>
                <a:gd name="connsiteX265" fmla="*/ 215865 w 2485572"/>
                <a:gd name="connsiteY265" fmla="*/ 644755 h 2538970"/>
                <a:gd name="connsiteX266" fmla="*/ 218705 w 2485572"/>
                <a:gd name="connsiteY266" fmla="*/ 613795 h 2538970"/>
                <a:gd name="connsiteX267" fmla="*/ 241144 w 2485572"/>
                <a:gd name="connsiteY267" fmla="*/ 582836 h 2538970"/>
                <a:gd name="connsiteX268" fmla="*/ 252221 w 2485572"/>
                <a:gd name="connsiteY268" fmla="*/ 571758 h 2538970"/>
                <a:gd name="connsiteX269" fmla="*/ 285737 w 2485572"/>
                <a:gd name="connsiteY269" fmla="*/ 524041 h 2538970"/>
                <a:gd name="connsiteX270" fmla="*/ 291418 w 2485572"/>
                <a:gd name="connsiteY270" fmla="*/ 518644 h 2538970"/>
                <a:gd name="connsiteX271" fmla="*/ 322377 w 2485572"/>
                <a:gd name="connsiteY271" fmla="*/ 518644 h 2538970"/>
                <a:gd name="connsiteX272" fmla="*/ 333455 w 2485572"/>
                <a:gd name="connsiteY272" fmla="*/ 510123 h 2538970"/>
                <a:gd name="connsiteX273" fmla="*/ 341976 w 2485572"/>
                <a:gd name="connsiteY273" fmla="*/ 482004 h 2538970"/>
                <a:gd name="connsiteX274" fmla="*/ 347372 w 2485572"/>
                <a:gd name="connsiteY274" fmla="*/ 476607 h 2538970"/>
                <a:gd name="connsiteX275" fmla="*/ 386853 w 2485572"/>
                <a:gd name="connsiteY275" fmla="*/ 459565 h 2538970"/>
                <a:gd name="connsiteX276" fmla="*/ 389409 w 2485572"/>
                <a:gd name="connsiteY276" fmla="*/ 454169 h 2538970"/>
                <a:gd name="connsiteX277" fmla="*/ 400770 w 2485572"/>
                <a:gd name="connsiteY277" fmla="*/ 434570 h 2538970"/>
                <a:gd name="connsiteX278" fmla="*/ 414688 w 2485572"/>
                <a:gd name="connsiteY278" fmla="*/ 392534 h 2538970"/>
                <a:gd name="connsiteX279" fmla="*/ 428890 w 2485572"/>
                <a:gd name="connsiteY279" fmla="*/ 341976 h 2538970"/>
                <a:gd name="connsiteX280" fmla="*/ 434286 w 2485572"/>
                <a:gd name="connsiteY280" fmla="*/ 255062 h 2538970"/>
                <a:gd name="connsiteX281" fmla="*/ 437127 w 2485572"/>
                <a:gd name="connsiteY281" fmla="*/ 252221 h 2538970"/>
                <a:gd name="connsiteX282" fmla="*/ 448488 w 2485572"/>
                <a:gd name="connsiteY282" fmla="*/ 235463 h 2538970"/>
                <a:gd name="connsiteX283" fmla="*/ 468086 w 2485572"/>
                <a:gd name="connsiteY283" fmla="*/ 221546 h 2538970"/>
                <a:gd name="connsiteX284" fmla="*/ 501602 w 2485572"/>
                <a:gd name="connsiteY284" fmla="*/ 215865 h 2538970"/>
                <a:gd name="connsiteX285" fmla="*/ 512964 w 2485572"/>
                <a:gd name="connsiteY285" fmla="*/ 213025 h 2538970"/>
                <a:gd name="connsiteX286" fmla="*/ 555000 w 2485572"/>
                <a:gd name="connsiteY286" fmla="*/ 187746 h 2538970"/>
                <a:gd name="connsiteX287" fmla="*/ 557557 w 2485572"/>
                <a:gd name="connsiteY287" fmla="*/ 182349 h 2538970"/>
                <a:gd name="connsiteX288" fmla="*/ 602434 w 2485572"/>
                <a:gd name="connsiteY288" fmla="*/ 131791 h 2538970"/>
                <a:gd name="connsiteX289" fmla="*/ 605274 w 2485572"/>
                <a:gd name="connsiteY289" fmla="*/ 123270 h 2538970"/>
                <a:gd name="connsiteX290" fmla="*/ 594197 w 2485572"/>
                <a:gd name="connsiteY290" fmla="*/ 70156 h 2538970"/>
                <a:gd name="connsiteX291" fmla="*/ 650151 w 2485572"/>
                <a:gd name="connsiteY291" fmla="*/ 92595 h 2538970"/>
                <a:gd name="connsiteX292" fmla="*/ 664069 w 2485572"/>
                <a:gd name="connsiteY292" fmla="*/ 92595 h 2538970"/>
                <a:gd name="connsiteX293" fmla="*/ 689348 w 2485572"/>
                <a:gd name="connsiteY293" fmla="*/ 98275 h 2538970"/>
                <a:gd name="connsiteX294" fmla="*/ 723148 w 2485572"/>
                <a:gd name="connsiteY294" fmla="*/ 89754 h 2538970"/>
                <a:gd name="connsiteX295" fmla="*/ 725704 w 2485572"/>
                <a:gd name="connsiteY295" fmla="*/ 92595 h 2538970"/>
                <a:gd name="connsiteX296" fmla="*/ 731385 w 2485572"/>
                <a:gd name="connsiteY296" fmla="*/ 92595 h 2538970"/>
                <a:gd name="connsiteX297" fmla="*/ 737065 w 2485572"/>
                <a:gd name="connsiteY297" fmla="*/ 95435 h 2538970"/>
                <a:gd name="connsiteX298" fmla="*/ 742746 w 2485572"/>
                <a:gd name="connsiteY298" fmla="*/ 95435 h 2538970"/>
                <a:gd name="connsiteX299" fmla="*/ 779102 w 2485572"/>
                <a:gd name="connsiteY299" fmla="*/ 75837 h 2538970"/>
                <a:gd name="connsiteX300" fmla="*/ 818299 w 2485572"/>
                <a:gd name="connsiteY300" fmla="*/ 39197 h 2538970"/>
                <a:gd name="connsiteX301" fmla="*/ 823980 w 2485572"/>
                <a:gd name="connsiteY301" fmla="*/ 33800 h 2538970"/>
                <a:gd name="connsiteX302" fmla="*/ 851815 w 2485572"/>
                <a:gd name="connsiteY302" fmla="*/ 19598 h 2538970"/>
                <a:gd name="connsiteX303" fmla="*/ 854655 w 2485572"/>
                <a:gd name="connsiteY303" fmla="*/ 14202 h 2538970"/>
                <a:gd name="connsiteX304" fmla="*/ 888455 w 2485572"/>
                <a:gd name="connsiteY304" fmla="*/ 8521 h 2538970"/>
                <a:gd name="connsiteX305" fmla="*/ 893852 w 2485572"/>
                <a:gd name="connsiteY305" fmla="*/ 11361 h 2538970"/>
                <a:gd name="connsiteX306" fmla="*/ 933332 w 2485572"/>
                <a:gd name="connsiteY306" fmla="*/ 36640 h 2538970"/>
                <a:gd name="connsiteX307" fmla="*/ 938729 w 2485572"/>
                <a:gd name="connsiteY307" fmla="*/ 42037 h 2538970"/>
                <a:gd name="connsiteX308" fmla="*/ 969689 w 2485572"/>
                <a:gd name="connsiteY308" fmla="*/ 61635 h 2538970"/>
                <a:gd name="connsiteX309" fmla="*/ 972529 w 2485572"/>
                <a:gd name="connsiteY309" fmla="*/ 64475 h 2538970"/>
                <a:gd name="connsiteX310" fmla="*/ 977925 w 2485572"/>
                <a:gd name="connsiteY310" fmla="*/ 67316 h 2538970"/>
                <a:gd name="connsiteX311" fmla="*/ 1011725 w 2485572"/>
                <a:gd name="connsiteY311" fmla="*/ 67316 h 2538970"/>
                <a:gd name="connsiteX312" fmla="*/ 1031324 w 2485572"/>
                <a:gd name="connsiteY312" fmla="*/ 64475 h 2538970"/>
                <a:gd name="connsiteX313" fmla="*/ 1042401 w 2485572"/>
                <a:gd name="connsiteY313" fmla="*/ 64475 h 2538970"/>
                <a:gd name="connsiteX314" fmla="*/ 1104036 w 2485572"/>
                <a:gd name="connsiteY314" fmla="*/ 70156 h 2538970"/>
                <a:gd name="connsiteX315" fmla="*/ 1109717 w 2485572"/>
                <a:gd name="connsiteY315" fmla="*/ 75837 h 2538970"/>
                <a:gd name="connsiteX316" fmla="*/ 1118238 w 2485572"/>
                <a:gd name="connsiteY316" fmla="*/ 81233 h 2538970"/>
                <a:gd name="connsiteX317" fmla="*/ 1121078 w 2485572"/>
                <a:gd name="connsiteY317" fmla="*/ 84074 h 2538970"/>
                <a:gd name="connsiteX318" fmla="*/ 1143517 w 2485572"/>
                <a:gd name="connsiteY318" fmla="*/ 95435 h 2538970"/>
                <a:gd name="connsiteX319" fmla="*/ 1151754 w 2485572"/>
                <a:gd name="connsiteY319" fmla="*/ 100832 h 2538970"/>
                <a:gd name="connsiteX320" fmla="*/ 1171352 w 2485572"/>
                <a:gd name="connsiteY320" fmla="*/ 100832 h 2538970"/>
                <a:gd name="connsiteX321" fmla="*/ 1174192 w 2485572"/>
                <a:gd name="connsiteY321" fmla="*/ 98275 h 2538970"/>
                <a:gd name="connsiteX322" fmla="*/ 1188110 w 2485572"/>
                <a:gd name="connsiteY322" fmla="*/ 89754 h 2538970"/>
                <a:gd name="connsiteX323" fmla="*/ 1193791 w 2485572"/>
                <a:gd name="connsiteY323" fmla="*/ 84074 h 2538970"/>
                <a:gd name="connsiteX324" fmla="*/ 1238668 w 2485572"/>
                <a:gd name="connsiteY324" fmla="*/ 75837 h 2538970"/>
                <a:gd name="connsiteX325" fmla="*/ 1244348 w 2485572"/>
                <a:gd name="connsiteY325" fmla="*/ 78677 h 2538970"/>
                <a:gd name="connsiteX326" fmla="*/ 1272184 w 2485572"/>
                <a:gd name="connsiteY326" fmla="*/ 75837 h 2538970"/>
                <a:gd name="connsiteX327" fmla="*/ 1280705 w 2485572"/>
                <a:gd name="connsiteY327" fmla="*/ 72996 h 2538970"/>
                <a:gd name="connsiteX328" fmla="*/ 1286385 w 2485572"/>
                <a:gd name="connsiteY328" fmla="*/ 72996 h 2538970"/>
                <a:gd name="connsiteX329" fmla="*/ 1348020 w 2485572"/>
                <a:gd name="connsiteY329" fmla="*/ 50558 h 2538970"/>
                <a:gd name="connsiteX330" fmla="*/ 1350861 w 2485572"/>
                <a:gd name="connsiteY330" fmla="*/ 50558 h 2538970"/>
                <a:gd name="connsiteX331" fmla="*/ 1392898 w 2485572"/>
                <a:gd name="connsiteY331" fmla="*/ 39197 h 2538970"/>
                <a:gd name="connsiteX332" fmla="*/ 1406815 w 2485572"/>
                <a:gd name="connsiteY332" fmla="*/ 39197 h 2538970"/>
                <a:gd name="connsiteX333" fmla="*/ 1459929 w 2485572"/>
                <a:gd name="connsiteY333" fmla="*/ 36640 h 2538970"/>
                <a:gd name="connsiteX334" fmla="*/ 1468450 w 2485572"/>
                <a:gd name="connsiteY334" fmla="*/ 36640 h 2538970"/>
                <a:gd name="connsiteX335" fmla="*/ 1474131 w 2485572"/>
                <a:gd name="connsiteY335" fmla="*/ 33800 h 2538970"/>
                <a:gd name="connsiteX336" fmla="*/ 1479528 w 2485572"/>
                <a:gd name="connsiteY336" fmla="*/ 30960 h 2538970"/>
                <a:gd name="connsiteX337" fmla="*/ 1485208 w 2485572"/>
                <a:gd name="connsiteY337" fmla="*/ 30960 h 2538970"/>
                <a:gd name="connsiteX338" fmla="*/ 1544003 w 2485572"/>
                <a:gd name="connsiteY338" fmla="*/ 16758 h 2538970"/>
                <a:gd name="connsiteX339" fmla="*/ 1549684 w 2485572"/>
                <a:gd name="connsiteY339" fmla="*/ 14202 h 2538970"/>
                <a:gd name="connsiteX340" fmla="*/ 1555364 w 2485572"/>
                <a:gd name="connsiteY340" fmla="*/ 14202 h 2538970"/>
                <a:gd name="connsiteX341" fmla="*/ 1563601 w 2485572"/>
                <a:gd name="connsiteY341" fmla="*/ 11361 h 2538970"/>
                <a:gd name="connsiteX342" fmla="*/ 1614159 w 2485572"/>
                <a:gd name="connsiteY342" fmla="*/ 22439 h 2538970"/>
                <a:gd name="connsiteX343" fmla="*/ 1619840 w 2485572"/>
                <a:gd name="connsiteY343" fmla="*/ 19598 h 2538970"/>
                <a:gd name="connsiteX344" fmla="*/ 1630917 w 2485572"/>
                <a:gd name="connsiteY344" fmla="*/ 16758 h 2538970"/>
                <a:gd name="connsiteX345" fmla="*/ 1645119 w 2485572"/>
                <a:gd name="connsiteY345" fmla="*/ 8521 h 2538970"/>
                <a:gd name="connsiteX346" fmla="*/ 1653356 w 2485572"/>
                <a:gd name="connsiteY346" fmla="*/ 5681 h 2538970"/>
                <a:gd name="connsiteX347" fmla="*/ 1689712 w 2485572"/>
                <a:gd name="connsiteY347" fmla="*/ 0 h 2538970"/>
                <a:gd name="connsiteX348" fmla="*/ 1698233 w 2485572"/>
                <a:gd name="connsiteY348" fmla="*/ 11361 h 2538970"/>
                <a:gd name="connsiteX349" fmla="*/ 1703914 w 2485572"/>
                <a:gd name="connsiteY349" fmla="*/ 14202 h 2538970"/>
                <a:gd name="connsiteX350" fmla="*/ 1709310 w 2485572"/>
                <a:gd name="connsiteY350" fmla="*/ 16758 h 2538970"/>
                <a:gd name="connsiteX351" fmla="*/ 1717831 w 2485572"/>
                <a:gd name="connsiteY351" fmla="*/ 16758 h 2538970"/>
                <a:gd name="connsiteX352" fmla="*/ 1757028 w 2485572"/>
                <a:gd name="connsiteY352" fmla="*/ 22439 h 2538970"/>
                <a:gd name="connsiteX353" fmla="*/ 1762708 w 2485572"/>
                <a:gd name="connsiteY353" fmla="*/ 25279 h 2538970"/>
                <a:gd name="connsiteX354" fmla="*/ 1768389 w 2485572"/>
                <a:gd name="connsiteY354" fmla="*/ 25279 h 2538970"/>
                <a:gd name="connsiteX355" fmla="*/ 1787987 w 2485572"/>
                <a:gd name="connsiteY355" fmla="*/ 33800 h 2538970"/>
                <a:gd name="connsiteX356" fmla="*/ 1793384 w 2485572"/>
                <a:gd name="connsiteY356" fmla="*/ 33800 h 2538970"/>
                <a:gd name="connsiteX357" fmla="*/ 1801905 w 2485572"/>
                <a:gd name="connsiteY357" fmla="*/ 36640 h 2538970"/>
                <a:gd name="connsiteX358" fmla="*/ 1835421 w 2485572"/>
                <a:gd name="connsiteY358" fmla="*/ 42037 h 2538970"/>
                <a:gd name="connsiteX359" fmla="*/ 1891659 w 2485572"/>
                <a:gd name="connsiteY359" fmla="*/ 61635 h 2538970"/>
                <a:gd name="connsiteX360" fmla="*/ 1897340 w 2485572"/>
                <a:gd name="connsiteY360" fmla="*/ 64475 h 2538970"/>
                <a:gd name="connsiteX361" fmla="*/ 1899896 w 2485572"/>
                <a:gd name="connsiteY361" fmla="*/ 67316 h 2538970"/>
                <a:gd name="connsiteX362" fmla="*/ 1944774 w 2485572"/>
                <a:gd name="connsiteY362" fmla="*/ 123270 h 2538970"/>
                <a:gd name="connsiteX363" fmla="*/ 1947614 w 2485572"/>
                <a:gd name="connsiteY363" fmla="*/ 128951 h 2538970"/>
                <a:gd name="connsiteX364" fmla="*/ 1950454 w 2485572"/>
                <a:gd name="connsiteY364" fmla="*/ 131791 h 2538970"/>
                <a:gd name="connsiteX365" fmla="*/ 1956135 w 2485572"/>
                <a:gd name="connsiteY365" fmla="*/ 140312 h 2538970"/>
                <a:gd name="connsiteX366" fmla="*/ 1958975 w 2485572"/>
                <a:gd name="connsiteY366" fmla="*/ 145709 h 2538970"/>
                <a:gd name="connsiteX367" fmla="*/ 1961532 w 2485572"/>
                <a:gd name="connsiteY367" fmla="*/ 154230 h 2538970"/>
                <a:gd name="connsiteX368" fmla="*/ 1998172 w 2485572"/>
                <a:gd name="connsiteY368" fmla="*/ 204788 h 2538970"/>
                <a:gd name="connsiteX369" fmla="*/ 2003569 w 2485572"/>
                <a:gd name="connsiteY369" fmla="*/ 207344 h 2538970"/>
                <a:gd name="connsiteX370" fmla="*/ 2009249 w 2485572"/>
                <a:gd name="connsiteY370" fmla="*/ 210184 h 2538970"/>
                <a:gd name="connsiteX371" fmla="*/ 2017770 w 2485572"/>
                <a:gd name="connsiteY371" fmla="*/ 210184 h 2538970"/>
                <a:gd name="connsiteX372" fmla="*/ 2026007 w 2485572"/>
                <a:gd name="connsiteY372" fmla="*/ 213025 h 2538970"/>
                <a:gd name="connsiteX373" fmla="*/ 2037368 w 2485572"/>
                <a:gd name="connsiteY373" fmla="*/ 215865 h 2538970"/>
                <a:gd name="connsiteX374" fmla="*/ 2099003 w 2485572"/>
                <a:gd name="connsiteY374" fmla="*/ 221546 h 2538970"/>
                <a:gd name="connsiteX375" fmla="*/ 2104684 w 2485572"/>
                <a:gd name="connsiteY375" fmla="*/ 224386 h 2538970"/>
                <a:gd name="connsiteX376" fmla="*/ 2112921 w 2485572"/>
                <a:gd name="connsiteY376" fmla="*/ 224386 h 2538970"/>
                <a:gd name="connsiteX377" fmla="*/ 2124283 w 2485572"/>
                <a:gd name="connsiteY377" fmla="*/ 229783 h 2538970"/>
                <a:gd name="connsiteX378" fmla="*/ 2177397 w 2485572"/>
                <a:gd name="connsiteY378" fmla="*/ 229783 h 2538970"/>
                <a:gd name="connsiteX379" fmla="*/ 2185918 w 2485572"/>
                <a:gd name="connsiteY379" fmla="*/ 232623 h 2538970"/>
                <a:gd name="connsiteX380" fmla="*/ 2213753 w 2485572"/>
                <a:gd name="connsiteY380" fmla="*/ 226942 h 2538970"/>
                <a:gd name="connsiteX381" fmla="*/ 2219434 w 2485572"/>
                <a:gd name="connsiteY381" fmla="*/ 224386 h 2538970"/>
                <a:gd name="connsiteX382" fmla="*/ 2241872 w 2485572"/>
                <a:gd name="connsiteY382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818663 w 2485572"/>
                <a:gd name="connsiteY91" fmla="*/ 2194438 h 2538970"/>
                <a:gd name="connsiteX92" fmla="*/ 1818663 w 2485572"/>
                <a:gd name="connsiteY92" fmla="*/ 2211196 h 2538970"/>
                <a:gd name="connsiteX93" fmla="*/ 1813266 w 2485572"/>
                <a:gd name="connsiteY93" fmla="*/ 2214037 h 2538970"/>
                <a:gd name="connsiteX94" fmla="*/ 1776626 w 2485572"/>
                <a:gd name="connsiteY94" fmla="*/ 2208356 h 2538970"/>
                <a:gd name="connsiteX95" fmla="*/ 1771230 w 2485572"/>
                <a:gd name="connsiteY95" fmla="*/ 2205516 h 2538970"/>
                <a:gd name="connsiteX96" fmla="*/ 1762708 w 2485572"/>
                <a:gd name="connsiteY96" fmla="*/ 2202676 h 2538970"/>
                <a:gd name="connsiteX97" fmla="*/ 1748791 w 2485572"/>
                <a:gd name="connsiteY97" fmla="*/ 2202676 h 2538970"/>
                <a:gd name="connsiteX98" fmla="*/ 1740270 w 2485572"/>
                <a:gd name="connsiteY98" fmla="*/ 2194438 h 2538970"/>
                <a:gd name="connsiteX99" fmla="*/ 1731749 w 2485572"/>
                <a:gd name="connsiteY99" fmla="*/ 2188758 h 2538970"/>
                <a:gd name="connsiteX100" fmla="*/ 1723512 w 2485572"/>
                <a:gd name="connsiteY100" fmla="*/ 2174556 h 2538970"/>
                <a:gd name="connsiteX101" fmla="*/ 1703914 w 2485572"/>
                <a:gd name="connsiteY101" fmla="*/ 2169159 h 2538970"/>
                <a:gd name="connsiteX102" fmla="*/ 1698233 w 2485572"/>
                <a:gd name="connsiteY102" fmla="*/ 2166319 h 2538970"/>
                <a:gd name="connsiteX103" fmla="*/ 1692552 w 2485572"/>
                <a:gd name="connsiteY103" fmla="*/ 2163479 h 2538970"/>
                <a:gd name="connsiteX104" fmla="*/ 1656196 w 2485572"/>
                <a:gd name="connsiteY104" fmla="*/ 2160638 h 2538970"/>
                <a:gd name="connsiteX105" fmla="*/ 1647675 w 2485572"/>
                <a:gd name="connsiteY105" fmla="*/ 2163479 h 2538970"/>
                <a:gd name="connsiteX106" fmla="*/ 1605638 w 2485572"/>
                <a:gd name="connsiteY106" fmla="*/ 2169159 h 2538970"/>
                <a:gd name="connsiteX107" fmla="*/ 1600242 w 2485572"/>
                <a:gd name="connsiteY107" fmla="*/ 2169159 h 2538970"/>
                <a:gd name="connsiteX108" fmla="*/ 1566442 w 2485572"/>
                <a:gd name="connsiteY108" fmla="*/ 2146721 h 2538970"/>
                <a:gd name="connsiteX109" fmla="*/ 1563601 w 2485572"/>
                <a:gd name="connsiteY109" fmla="*/ 2143881 h 2538970"/>
                <a:gd name="connsiteX110" fmla="*/ 1561045 w 2485572"/>
                <a:gd name="connsiteY110" fmla="*/ 2141040 h 2538970"/>
                <a:gd name="connsiteX111" fmla="*/ 1541447 w 2485572"/>
                <a:gd name="connsiteY111" fmla="*/ 2112921 h 2538970"/>
                <a:gd name="connsiteX112" fmla="*/ 1535766 w 2485572"/>
                <a:gd name="connsiteY112" fmla="*/ 2107524 h 2538970"/>
                <a:gd name="connsiteX113" fmla="*/ 1501966 w 2485572"/>
                <a:gd name="connsiteY113" fmla="*/ 2090482 h 2538970"/>
                <a:gd name="connsiteX114" fmla="*/ 1496570 w 2485572"/>
                <a:gd name="connsiteY114" fmla="*/ 2087926 h 2538970"/>
                <a:gd name="connsiteX115" fmla="*/ 1493729 w 2485572"/>
                <a:gd name="connsiteY115" fmla="*/ 2085086 h 2538970"/>
                <a:gd name="connsiteX116" fmla="*/ 1488049 w 2485572"/>
                <a:gd name="connsiteY116" fmla="*/ 2082245 h 2538970"/>
                <a:gd name="connsiteX117" fmla="*/ 1426413 w 2485572"/>
                <a:gd name="connsiteY117" fmla="*/ 2059807 h 2538970"/>
                <a:gd name="connsiteX118" fmla="*/ 1364778 w 2485572"/>
                <a:gd name="connsiteY118" fmla="*/ 2056966 h 2538970"/>
                <a:gd name="connsiteX119" fmla="*/ 1336659 w 2485572"/>
                <a:gd name="connsiteY119" fmla="*/ 2048445 h 2538970"/>
                <a:gd name="connsiteX120" fmla="*/ 1311380 w 2485572"/>
                <a:gd name="connsiteY120" fmla="*/ 2034528 h 2538970"/>
                <a:gd name="connsiteX121" fmla="*/ 1305983 w 2485572"/>
                <a:gd name="connsiteY121" fmla="*/ 2031688 h 2538970"/>
                <a:gd name="connsiteX122" fmla="*/ 1303143 w 2485572"/>
                <a:gd name="connsiteY122" fmla="*/ 2026291 h 2538970"/>
                <a:gd name="connsiteX123" fmla="*/ 1300303 w 2485572"/>
                <a:gd name="connsiteY123" fmla="*/ 2023451 h 2538970"/>
                <a:gd name="connsiteX124" fmla="*/ 1266787 w 2485572"/>
                <a:gd name="connsiteY124" fmla="*/ 2006409 h 2538970"/>
                <a:gd name="connsiteX125" fmla="*/ 1255426 w 2485572"/>
                <a:gd name="connsiteY125" fmla="*/ 2006409 h 2538970"/>
                <a:gd name="connsiteX126" fmla="*/ 1238668 w 2485572"/>
                <a:gd name="connsiteY126" fmla="*/ 2001012 h 2538970"/>
                <a:gd name="connsiteX127" fmla="*/ 1232987 w 2485572"/>
                <a:gd name="connsiteY127" fmla="*/ 2001012 h 2538970"/>
                <a:gd name="connsiteX128" fmla="*/ 1216229 w 2485572"/>
                <a:gd name="connsiteY128" fmla="*/ 1995331 h 2538970"/>
                <a:gd name="connsiteX129" fmla="*/ 1213389 w 2485572"/>
                <a:gd name="connsiteY129" fmla="*/ 1992491 h 2538970"/>
                <a:gd name="connsiteX130" fmla="*/ 1185554 w 2485572"/>
                <a:gd name="connsiteY130" fmla="*/ 1984254 h 2538970"/>
                <a:gd name="connsiteX131" fmla="*/ 1179873 w 2485572"/>
                <a:gd name="connsiteY131" fmla="*/ 1984254 h 2538970"/>
                <a:gd name="connsiteX132" fmla="*/ 1157434 w 2485572"/>
                <a:gd name="connsiteY132" fmla="*/ 1981414 h 2538970"/>
                <a:gd name="connsiteX133" fmla="*/ 1109717 w 2485572"/>
                <a:gd name="connsiteY133" fmla="*/ 1947614 h 2538970"/>
                <a:gd name="connsiteX134" fmla="*/ 1098639 w 2485572"/>
                <a:gd name="connsiteY134" fmla="*/ 1944774 h 2538970"/>
                <a:gd name="connsiteX135" fmla="*/ 1067680 w 2485572"/>
                <a:gd name="connsiteY135" fmla="*/ 1919779 h 2538970"/>
                <a:gd name="connsiteX136" fmla="*/ 1056603 w 2485572"/>
                <a:gd name="connsiteY136" fmla="*/ 1888819 h 2538970"/>
                <a:gd name="connsiteX137" fmla="*/ 1053762 w 2485572"/>
                <a:gd name="connsiteY137" fmla="*/ 1880298 h 2538970"/>
                <a:gd name="connsiteX138" fmla="*/ 1022803 w 2485572"/>
                <a:gd name="connsiteY138" fmla="*/ 1860700 h 2538970"/>
                <a:gd name="connsiteX139" fmla="*/ 1019962 w 2485572"/>
                <a:gd name="connsiteY139" fmla="*/ 1858143 h 2538970"/>
                <a:gd name="connsiteX140" fmla="*/ 1006045 w 2485572"/>
                <a:gd name="connsiteY140" fmla="*/ 1824343 h 2538970"/>
                <a:gd name="connsiteX141" fmla="*/ 1006045 w 2485572"/>
                <a:gd name="connsiteY141" fmla="*/ 1813266 h 2538970"/>
                <a:gd name="connsiteX142" fmla="*/ 1011725 w 2485572"/>
                <a:gd name="connsiteY142" fmla="*/ 1793668 h 2538970"/>
                <a:gd name="connsiteX143" fmla="*/ 1019962 w 2485572"/>
                <a:gd name="connsiteY143" fmla="*/ 1768389 h 2538970"/>
                <a:gd name="connsiteX144" fmla="*/ 1025643 w 2485572"/>
                <a:gd name="connsiteY144" fmla="*/ 1737429 h 2538970"/>
                <a:gd name="connsiteX145" fmla="*/ 1025643 w 2485572"/>
                <a:gd name="connsiteY145" fmla="*/ 1723512 h 2538970"/>
                <a:gd name="connsiteX146" fmla="*/ 1019962 w 2485572"/>
                <a:gd name="connsiteY146" fmla="*/ 1720671 h 2538970"/>
                <a:gd name="connsiteX147" fmla="*/ 1014566 w 2485572"/>
                <a:gd name="connsiteY147" fmla="*/ 1712435 h 2538970"/>
                <a:gd name="connsiteX148" fmla="*/ 1011725 w 2485572"/>
                <a:gd name="connsiteY148" fmla="*/ 1709594 h 2538970"/>
                <a:gd name="connsiteX149" fmla="*/ 983606 w 2485572"/>
                <a:gd name="connsiteY149" fmla="*/ 1692552 h 2538970"/>
                <a:gd name="connsiteX150" fmla="*/ 977925 w 2485572"/>
                <a:gd name="connsiteY150" fmla="*/ 1692552 h 2538970"/>
                <a:gd name="connsiteX151" fmla="*/ 950090 w 2485572"/>
                <a:gd name="connsiteY151" fmla="*/ 1653356 h 2538970"/>
                <a:gd name="connsiteX152" fmla="*/ 950090 w 2485572"/>
                <a:gd name="connsiteY152" fmla="*/ 1639438 h 2538970"/>
                <a:gd name="connsiteX153" fmla="*/ 952931 w 2485572"/>
                <a:gd name="connsiteY153" fmla="*/ 1636598 h 2538970"/>
                <a:gd name="connsiteX154" fmla="*/ 975369 w 2485572"/>
                <a:gd name="connsiteY154" fmla="*/ 1597401 h 2538970"/>
                <a:gd name="connsiteX155" fmla="*/ 980766 w 2485572"/>
                <a:gd name="connsiteY155" fmla="*/ 1591721 h 2538970"/>
                <a:gd name="connsiteX156" fmla="*/ 1017406 w 2485572"/>
                <a:gd name="connsiteY156" fmla="*/ 1561045 h 2538970"/>
                <a:gd name="connsiteX157" fmla="*/ 1022803 w 2485572"/>
                <a:gd name="connsiteY157" fmla="*/ 1558205 h 2538970"/>
                <a:gd name="connsiteX158" fmla="*/ 1025643 w 2485572"/>
                <a:gd name="connsiteY158" fmla="*/ 1555364 h 2538970"/>
                <a:gd name="connsiteX159" fmla="*/ 1031324 w 2485572"/>
                <a:gd name="connsiteY159" fmla="*/ 1549684 h 2538970"/>
                <a:gd name="connsiteX160" fmla="*/ 1293866 w 2485572"/>
                <a:gd name="connsiteY160" fmla="*/ 1680648 h 2538970"/>
                <a:gd name="connsiteX161" fmla="*/ 1455791 w 2485572"/>
                <a:gd name="connsiteY161" fmla="*/ 1685410 h 2538970"/>
                <a:gd name="connsiteX162" fmla="*/ 1289417 w 2485572"/>
                <a:gd name="connsiteY162" fmla="*/ 1536685 h 2538970"/>
                <a:gd name="connsiteX163" fmla="*/ 1061999 w 2485572"/>
                <a:gd name="connsiteY163" fmla="*/ 1465610 h 2538970"/>
                <a:gd name="connsiteX164" fmla="*/ 1061999 w 2485572"/>
                <a:gd name="connsiteY164" fmla="*/ 1429254 h 2538970"/>
                <a:gd name="connsiteX165" fmla="*/ 1048082 w 2485572"/>
                <a:gd name="connsiteY165" fmla="*/ 1403975 h 2538970"/>
                <a:gd name="connsiteX166" fmla="*/ 1022803 w 2485572"/>
                <a:gd name="connsiteY166" fmla="*/ 1387217 h 2538970"/>
                <a:gd name="connsiteX167" fmla="*/ 1011725 w 2485572"/>
                <a:gd name="connsiteY167" fmla="*/ 1381536 h 2538970"/>
                <a:gd name="connsiteX168" fmla="*/ 1000364 w 2485572"/>
                <a:gd name="connsiteY168" fmla="*/ 1381536 h 2538970"/>
                <a:gd name="connsiteX169" fmla="*/ 961167 w 2485572"/>
                <a:gd name="connsiteY169" fmla="*/ 1376140 h 2538970"/>
                <a:gd name="connsiteX170" fmla="*/ 924811 w 2485572"/>
                <a:gd name="connsiteY170" fmla="*/ 1367618 h 2538970"/>
                <a:gd name="connsiteX171" fmla="*/ 919131 w 2485572"/>
                <a:gd name="connsiteY171" fmla="*/ 1367618 h 2538970"/>
                <a:gd name="connsiteX172" fmla="*/ 913450 w 2485572"/>
                <a:gd name="connsiteY172" fmla="*/ 1364778 h 2538970"/>
                <a:gd name="connsiteX173" fmla="*/ 908053 w 2485572"/>
                <a:gd name="connsiteY173" fmla="*/ 1364778 h 2538970"/>
                <a:gd name="connsiteX174" fmla="*/ 877094 w 2485572"/>
                <a:gd name="connsiteY174" fmla="*/ 1381536 h 2538970"/>
                <a:gd name="connsiteX175" fmla="*/ 868857 w 2485572"/>
                <a:gd name="connsiteY175" fmla="*/ 1390057 h 2538970"/>
                <a:gd name="connsiteX176" fmla="*/ 835057 w 2485572"/>
                <a:gd name="connsiteY176" fmla="*/ 1434934 h 2538970"/>
                <a:gd name="connsiteX177" fmla="*/ 832217 w 2485572"/>
                <a:gd name="connsiteY177" fmla="*/ 1440331 h 2538970"/>
                <a:gd name="connsiteX178" fmla="*/ 832217 w 2485572"/>
                <a:gd name="connsiteY178" fmla="*/ 1446012 h 2538970"/>
                <a:gd name="connsiteX179" fmla="*/ 767741 w 2485572"/>
                <a:gd name="connsiteY179" fmla="*/ 1513327 h 2538970"/>
                <a:gd name="connsiteX180" fmla="*/ 711787 w 2485572"/>
                <a:gd name="connsiteY180" fmla="*/ 1535766 h 2538970"/>
                <a:gd name="connsiteX181" fmla="*/ 686508 w 2485572"/>
                <a:gd name="connsiteY181" fmla="*/ 1541447 h 2538970"/>
                <a:gd name="connsiteX182" fmla="*/ 661513 w 2485572"/>
                <a:gd name="connsiteY182" fmla="*/ 1549684 h 2538970"/>
                <a:gd name="connsiteX183" fmla="*/ 658672 w 2485572"/>
                <a:gd name="connsiteY183" fmla="*/ 1552524 h 2538970"/>
                <a:gd name="connsiteX184" fmla="*/ 652992 w 2485572"/>
                <a:gd name="connsiteY184" fmla="*/ 1555364 h 2538970"/>
                <a:gd name="connsiteX185" fmla="*/ 624873 w 2485572"/>
                <a:gd name="connsiteY185" fmla="*/ 1561045 h 2538970"/>
                <a:gd name="connsiteX186" fmla="*/ 619476 w 2485572"/>
                <a:gd name="connsiteY186" fmla="*/ 1558205 h 2538970"/>
                <a:gd name="connsiteX187" fmla="*/ 616636 w 2485572"/>
                <a:gd name="connsiteY187" fmla="*/ 1555364 h 2538970"/>
                <a:gd name="connsiteX188" fmla="*/ 597037 w 2485572"/>
                <a:gd name="connsiteY188" fmla="*/ 1532926 h 2538970"/>
                <a:gd name="connsiteX189" fmla="*/ 594197 w 2485572"/>
                <a:gd name="connsiteY189" fmla="*/ 1521848 h 2538970"/>
                <a:gd name="connsiteX190" fmla="*/ 591357 w 2485572"/>
                <a:gd name="connsiteY190" fmla="*/ 1519008 h 2538970"/>
                <a:gd name="connsiteX191" fmla="*/ 566078 w 2485572"/>
                <a:gd name="connsiteY191" fmla="*/ 1482368 h 2538970"/>
                <a:gd name="connsiteX192" fmla="*/ 560397 w 2485572"/>
                <a:gd name="connsiteY192" fmla="*/ 1471291 h 2538970"/>
                <a:gd name="connsiteX193" fmla="*/ 555000 w 2485572"/>
                <a:gd name="connsiteY193" fmla="*/ 1465610 h 2538970"/>
                <a:gd name="connsiteX194" fmla="*/ 498762 w 2485572"/>
                <a:gd name="connsiteY194" fmla="*/ 1432094 h 2538970"/>
                <a:gd name="connsiteX195" fmla="*/ 490525 w 2485572"/>
                <a:gd name="connsiteY195" fmla="*/ 1429254 h 2538970"/>
                <a:gd name="connsiteX196" fmla="*/ 487685 w 2485572"/>
                <a:gd name="connsiteY196" fmla="*/ 1429254 h 2538970"/>
                <a:gd name="connsiteX197" fmla="*/ 462406 w 2485572"/>
                <a:gd name="connsiteY197" fmla="*/ 1426413 h 2538970"/>
                <a:gd name="connsiteX198" fmla="*/ 400770 w 2485572"/>
                <a:gd name="connsiteY198" fmla="*/ 1426413 h 2538970"/>
                <a:gd name="connsiteX199" fmla="*/ 392250 w 2485572"/>
                <a:gd name="connsiteY199" fmla="*/ 1423573 h 2538970"/>
                <a:gd name="connsiteX200" fmla="*/ 384013 w 2485572"/>
                <a:gd name="connsiteY200" fmla="*/ 1420733 h 2538970"/>
                <a:gd name="connsiteX201" fmla="*/ 375492 w 2485572"/>
                <a:gd name="connsiteY201" fmla="*/ 1420733 h 2538970"/>
                <a:gd name="connsiteX202" fmla="*/ 319537 w 2485572"/>
                <a:gd name="connsiteY202" fmla="*/ 1409655 h 2538970"/>
                <a:gd name="connsiteX203" fmla="*/ 313856 w 2485572"/>
                <a:gd name="connsiteY203" fmla="*/ 1406815 h 2538970"/>
                <a:gd name="connsiteX204" fmla="*/ 308176 w 2485572"/>
                <a:gd name="connsiteY204" fmla="*/ 1406815 h 2538970"/>
                <a:gd name="connsiteX205" fmla="*/ 297098 w 2485572"/>
                <a:gd name="connsiteY205" fmla="*/ 1401134 h 2538970"/>
                <a:gd name="connsiteX206" fmla="*/ 221546 w 2485572"/>
                <a:gd name="connsiteY206" fmla="*/ 1392898 h 2538970"/>
                <a:gd name="connsiteX207" fmla="*/ 213025 w 2485572"/>
                <a:gd name="connsiteY207" fmla="*/ 1392898 h 2538970"/>
                <a:gd name="connsiteX208" fmla="*/ 204504 w 2485572"/>
                <a:gd name="connsiteY208" fmla="*/ 1395738 h 2538970"/>
                <a:gd name="connsiteX209" fmla="*/ 154230 w 2485572"/>
                <a:gd name="connsiteY209" fmla="*/ 1406815 h 2538970"/>
                <a:gd name="connsiteX210" fmla="*/ 148549 w 2485572"/>
                <a:gd name="connsiteY210" fmla="*/ 1403975 h 2538970"/>
                <a:gd name="connsiteX211" fmla="*/ 137472 w 2485572"/>
                <a:gd name="connsiteY211" fmla="*/ 1398294 h 2538970"/>
                <a:gd name="connsiteX212" fmla="*/ 131791 w 2485572"/>
                <a:gd name="connsiteY212" fmla="*/ 1398294 h 2538970"/>
                <a:gd name="connsiteX213" fmla="*/ 67316 w 2485572"/>
                <a:gd name="connsiteY213" fmla="*/ 1418177 h 2538970"/>
                <a:gd name="connsiteX214" fmla="*/ 58795 w 2485572"/>
                <a:gd name="connsiteY214" fmla="*/ 1420733 h 2538970"/>
                <a:gd name="connsiteX215" fmla="*/ 50558 w 2485572"/>
                <a:gd name="connsiteY215" fmla="*/ 1423573 h 2538970"/>
                <a:gd name="connsiteX216" fmla="*/ 42037 w 2485572"/>
                <a:gd name="connsiteY216" fmla="*/ 1423573 h 2538970"/>
                <a:gd name="connsiteX217" fmla="*/ 5681 w 2485572"/>
                <a:gd name="connsiteY217" fmla="*/ 1432094 h 2538970"/>
                <a:gd name="connsiteX218" fmla="*/ 2840 w 2485572"/>
                <a:gd name="connsiteY218" fmla="*/ 1403975 h 2538970"/>
                <a:gd name="connsiteX219" fmla="*/ 0 w 2485572"/>
                <a:gd name="connsiteY219" fmla="*/ 1395738 h 2538970"/>
                <a:gd name="connsiteX220" fmla="*/ 5681 w 2485572"/>
                <a:gd name="connsiteY220" fmla="*/ 1373299 h 2538970"/>
                <a:gd name="connsiteX221" fmla="*/ 5681 w 2485572"/>
                <a:gd name="connsiteY221" fmla="*/ 1361938 h 2538970"/>
                <a:gd name="connsiteX222" fmla="*/ 11361 w 2485572"/>
                <a:gd name="connsiteY222" fmla="*/ 1345180 h 2538970"/>
                <a:gd name="connsiteX223" fmla="*/ 42037 w 2485572"/>
                <a:gd name="connsiteY223" fmla="*/ 1305983 h 2538970"/>
                <a:gd name="connsiteX224" fmla="*/ 47718 w 2485572"/>
                <a:gd name="connsiteY224" fmla="*/ 1294622 h 2538970"/>
                <a:gd name="connsiteX225" fmla="*/ 39197 w 2485572"/>
                <a:gd name="connsiteY225" fmla="*/ 1275024 h 2538970"/>
                <a:gd name="connsiteX226" fmla="*/ 33516 w 2485572"/>
                <a:gd name="connsiteY226" fmla="*/ 1269627 h 2538970"/>
                <a:gd name="connsiteX227" fmla="*/ 33516 w 2485572"/>
                <a:gd name="connsiteY227" fmla="*/ 1244348 h 2538970"/>
                <a:gd name="connsiteX228" fmla="*/ 64475 w 2485572"/>
                <a:gd name="connsiteY228" fmla="*/ 1213389 h 2538970"/>
                <a:gd name="connsiteX229" fmla="*/ 81233 w 2485572"/>
                <a:gd name="connsiteY229" fmla="*/ 1199471 h 2538970"/>
                <a:gd name="connsiteX230" fmla="*/ 86914 w 2485572"/>
                <a:gd name="connsiteY230" fmla="*/ 1190950 h 2538970"/>
                <a:gd name="connsiteX231" fmla="*/ 97991 w 2485572"/>
                <a:gd name="connsiteY231" fmla="*/ 1160275 h 2538970"/>
                <a:gd name="connsiteX232" fmla="*/ 95435 w 2485572"/>
                <a:gd name="connsiteY232" fmla="*/ 1151753 h 2538970"/>
                <a:gd name="connsiteX233" fmla="*/ 95435 w 2485572"/>
                <a:gd name="connsiteY233" fmla="*/ 1121078 h 2538970"/>
                <a:gd name="connsiteX234" fmla="*/ 100832 w 2485572"/>
                <a:gd name="connsiteY234" fmla="*/ 1112557 h 2538970"/>
                <a:gd name="connsiteX235" fmla="*/ 103672 w 2485572"/>
                <a:gd name="connsiteY235" fmla="*/ 1106876 h 2538970"/>
                <a:gd name="connsiteX236" fmla="*/ 154230 w 2485572"/>
                <a:gd name="connsiteY236" fmla="*/ 1070520 h 2538970"/>
                <a:gd name="connsiteX237" fmla="*/ 176668 w 2485572"/>
                <a:gd name="connsiteY237" fmla="*/ 1045241 h 2538970"/>
                <a:gd name="connsiteX238" fmla="*/ 176668 w 2485572"/>
                <a:gd name="connsiteY238" fmla="*/ 1037004 h 2538970"/>
                <a:gd name="connsiteX239" fmla="*/ 173828 w 2485572"/>
                <a:gd name="connsiteY239" fmla="*/ 1028483 h 2538970"/>
                <a:gd name="connsiteX240" fmla="*/ 157070 w 2485572"/>
                <a:gd name="connsiteY240" fmla="*/ 1008885 h 2538970"/>
                <a:gd name="connsiteX241" fmla="*/ 154230 w 2485572"/>
                <a:gd name="connsiteY241" fmla="*/ 1000648 h 2538970"/>
                <a:gd name="connsiteX242" fmla="*/ 157070 w 2485572"/>
                <a:gd name="connsiteY242" fmla="*/ 964008 h 2538970"/>
                <a:gd name="connsiteX243" fmla="*/ 154230 w 2485572"/>
                <a:gd name="connsiteY243" fmla="*/ 955771 h 2538970"/>
                <a:gd name="connsiteX244" fmla="*/ 126111 w 2485572"/>
                <a:gd name="connsiteY244" fmla="*/ 930492 h 2538970"/>
                <a:gd name="connsiteX245" fmla="*/ 112193 w 2485572"/>
                <a:gd name="connsiteY245" fmla="*/ 927652 h 2538970"/>
                <a:gd name="connsiteX246" fmla="*/ 109353 w 2485572"/>
                <a:gd name="connsiteY246" fmla="*/ 921971 h 2538970"/>
                <a:gd name="connsiteX247" fmla="*/ 109353 w 2485572"/>
                <a:gd name="connsiteY247" fmla="*/ 908053 h 2538970"/>
                <a:gd name="connsiteX248" fmla="*/ 117590 w 2485572"/>
                <a:gd name="connsiteY248" fmla="*/ 891295 h 2538970"/>
                <a:gd name="connsiteX249" fmla="*/ 123270 w 2485572"/>
                <a:gd name="connsiteY249" fmla="*/ 885615 h 2538970"/>
                <a:gd name="connsiteX250" fmla="*/ 148549 w 2485572"/>
                <a:gd name="connsiteY250" fmla="*/ 866016 h 2538970"/>
                <a:gd name="connsiteX251" fmla="*/ 128951 w 2485572"/>
                <a:gd name="connsiteY251" fmla="*/ 840738 h 2538970"/>
                <a:gd name="connsiteX252" fmla="*/ 126111 w 2485572"/>
                <a:gd name="connsiteY252" fmla="*/ 821139 h 2538970"/>
                <a:gd name="connsiteX253" fmla="*/ 140028 w 2485572"/>
                <a:gd name="connsiteY253" fmla="*/ 812618 h 2538970"/>
                <a:gd name="connsiteX254" fmla="*/ 142869 w 2485572"/>
                <a:gd name="connsiteY254" fmla="*/ 790464 h 2538970"/>
                <a:gd name="connsiteX255" fmla="*/ 154230 w 2485572"/>
                <a:gd name="connsiteY255" fmla="*/ 773422 h 2538970"/>
                <a:gd name="connsiteX256" fmla="*/ 157070 w 2485572"/>
                <a:gd name="connsiteY256" fmla="*/ 762344 h 2538970"/>
                <a:gd name="connsiteX257" fmla="*/ 157070 w 2485572"/>
                <a:gd name="connsiteY257" fmla="*/ 753824 h 2538970"/>
                <a:gd name="connsiteX258" fmla="*/ 145709 w 2485572"/>
                <a:gd name="connsiteY258" fmla="*/ 731385 h 2538970"/>
                <a:gd name="connsiteX259" fmla="*/ 145709 w 2485572"/>
                <a:gd name="connsiteY259" fmla="*/ 723148 h 2538970"/>
                <a:gd name="connsiteX260" fmla="*/ 159627 w 2485572"/>
                <a:gd name="connsiteY260" fmla="*/ 714627 h 2538970"/>
                <a:gd name="connsiteX261" fmla="*/ 204504 w 2485572"/>
                <a:gd name="connsiteY261" fmla="*/ 708946 h 2538970"/>
                <a:gd name="connsiteX262" fmla="*/ 232623 w 2485572"/>
                <a:gd name="connsiteY262" fmla="*/ 678271 h 2538970"/>
                <a:gd name="connsiteX263" fmla="*/ 232623 w 2485572"/>
                <a:gd name="connsiteY263" fmla="*/ 666909 h 2538970"/>
                <a:gd name="connsiteX264" fmla="*/ 215865 w 2485572"/>
                <a:gd name="connsiteY264" fmla="*/ 644755 h 2538970"/>
                <a:gd name="connsiteX265" fmla="*/ 218705 w 2485572"/>
                <a:gd name="connsiteY265" fmla="*/ 613795 h 2538970"/>
                <a:gd name="connsiteX266" fmla="*/ 241144 w 2485572"/>
                <a:gd name="connsiteY266" fmla="*/ 582836 h 2538970"/>
                <a:gd name="connsiteX267" fmla="*/ 252221 w 2485572"/>
                <a:gd name="connsiteY267" fmla="*/ 571758 h 2538970"/>
                <a:gd name="connsiteX268" fmla="*/ 285737 w 2485572"/>
                <a:gd name="connsiteY268" fmla="*/ 524041 h 2538970"/>
                <a:gd name="connsiteX269" fmla="*/ 291418 w 2485572"/>
                <a:gd name="connsiteY269" fmla="*/ 518644 h 2538970"/>
                <a:gd name="connsiteX270" fmla="*/ 322377 w 2485572"/>
                <a:gd name="connsiteY270" fmla="*/ 518644 h 2538970"/>
                <a:gd name="connsiteX271" fmla="*/ 333455 w 2485572"/>
                <a:gd name="connsiteY271" fmla="*/ 510123 h 2538970"/>
                <a:gd name="connsiteX272" fmla="*/ 341976 w 2485572"/>
                <a:gd name="connsiteY272" fmla="*/ 482004 h 2538970"/>
                <a:gd name="connsiteX273" fmla="*/ 347372 w 2485572"/>
                <a:gd name="connsiteY273" fmla="*/ 476607 h 2538970"/>
                <a:gd name="connsiteX274" fmla="*/ 386853 w 2485572"/>
                <a:gd name="connsiteY274" fmla="*/ 459565 h 2538970"/>
                <a:gd name="connsiteX275" fmla="*/ 389409 w 2485572"/>
                <a:gd name="connsiteY275" fmla="*/ 454169 h 2538970"/>
                <a:gd name="connsiteX276" fmla="*/ 400770 w 2485572"/>
                <a:gd name="connsiteY276" fmla="*/ 434570 h 2538970"/>
                <a:gd name="connsiteX277" fmla="*/ 414688 w 2485572"/>
                <a:gd name="connsiteY277" fmla="*/ 392534 h 2538970"/>
                <a:gd name="connsiteX278" fmla="*/ 428890 w 2485572"/>
                <a:gd name="connsiteY278" fmla="*/ 341976 h 2538970"/>
                <a:gd name="connsiteX279" fmla="*/ 434286 w 2485572"/>
                <a:gd name="connsiteY279" fmla="*/ 255062 h 2538970"/>
                <a:gd name="connsiteX280" fmla="*/ 437127 w 2485572"/>
                <a:gd name="connsiteY280" fmla="*/ 252221 h 2538970"/>
                <a:gd name="connsiteX281" fmla="*/ 448488 w 2485572"/>
                <a:gd name="connsiteY281" fmla="*/ 235463 h 2538970"/>
                <a:gd name="connsiteX282" fmla="*/ 468086 w 2485572"/>
                <a:gd name="connsiteY282" fmla="*/ 221546 h 2538970"/>
                <a:gd name="connsiteX283" fmla="*/ 501602 w 2485572"/>
                <a:gd name="connsiteY283" fmla="*/ 215865 h 2538970"/>
                <a:gd name="connsiteX284" fmla="*/ 512964 w 2485572"/>
                <a:gd name="connsiteY284" fmla="*/ 213025 h 2538970"/>
                <a:gd name="connsiteX285" fmla="*/ 555000 w 2485572"/>
                <a:gd name="connsiteY285" fmla="*/ 187746 h 2538970"/>
                <a:gd name="connsiteX286" fmla="*/ 557557 w 2485572"/>
                <a:gd name="connsiteY286" fmla="*/ 182349 h 2538970"/>
                <a:gd name="connsiteX287" fmla="*/ 602434 w 2485572"/>
                <a:gd name="connsiteY287" fmla="*/ 131791 h 2538970"/>
                <a:gd name="connsiteX288" fmla="*/ 605274 w 2485572"/>
                <a:gd name="connsiteY288" fmla="*/ 123270 h 2538970"/>
                <a:gd name="connsiteX289" fmla="*/ 594197 w 2485572"/>
                <a:gd name="connsiteY289" fmla="*/ 70156 h 2538970"/>
                <a:gd name="connsiteX290" fmla="*/ 650151 w 2485572"/>
                <a:gd name="connsiteY290" fmla="*/ 92595 h 2538970"/>
                <a:gd name="connsiteX291" fmla="*/ 664069 w 2485572"/>
                <a:gd name="connsiteY291" fmla="*/ 92595 h 2538970"/>
                <a:gd name="connsiteX292" fmla="*/ 689348 w 2485572"/>
                <a:gd name="connsiteY292" fmla="*/ 98275 h 2538970"/>
                <a:gd name="connsiteX293" fmla="*/ 723148 w 2485572"/>
                <a:gd name="connsiteY293" fmla="*/ 89754 h 2538970"/>
                <a:gd name="connsiteX294" fmla="*/ 725704 w 2485572"/>
                <a:gd name="connsiteY294" fmla="*/ 92595 h 2538970"/>
                <a:gd name="connsiteX295" fmla="*/ 731385 w 2485572"/>
                <a:gd name="connsiteY295" fmla="*/ 92595 h 2538970"/>
                <a:gd name="connsiteX296" fmla="*/ 737065 w 2485572"/>
                <a:gd name="connsiteY296" fmla="*/ 95435 h 2538970"/>
                <a:gd name="connsiteX297" fmla="*/ 742746 w 2485572"/>
                <a:gd name="connsiteY297" fmla="*/ 95435 h 2538970"/>
                <a:gd name="connsiteX298" fmla="*/ 779102 w 2485572"/>
                <a:gd name="connsiteY298" fmla="*/ 75837 h 2538970"/>
                <a:gd name="connsiteX299" fmla="*/ 818299 w 2485572"/>
                <a:gd name="connsiteY299" fmla="*/ 39197 h 2538970"/>
                <a:gd name="connsiteX300" fmla="*/ 823980 w 2485572"/>
                <a:gd name="connsiteY300" fmla="*/ 33800 h 2538970"/>
                <a:gd name="connsiteX301" fmla="*/ 851815 w 2485572"/>
                <a:gd name="connsiteY301" fmla="*/ 19598 h 2538970"/>
                <a:gd name="connsiteX302" fmla="*/ 854655 w 2485572"/>
                <a:gd name="connsiteY302" fmla="*/ 14202 h 2538970"/>
                <a:gd name="connsiteX303" fmla="*/ 888455 w 2485572"/>
                <a:gd name="connsiteY303" fmla="*/ 8521 h 2538970"/>
                <a:gd name="connsiteX304" fmla="*/ 893852 w 2485572"/>
                <a:gd name="connsiteY304" fmla="*/ 11361 h 2538970"/>
                <a:gd name="connsiteX305" fmla="*/ 933332 w 2485572"/>
                <a:gd name="connsiteY305" fmla="*/ 36640 h 2538970"/>
                <a:gd name="connsiteX306" fmla="*/ 938729 w 2485572"/>
                <a:gd name="connsiteY306" fmla="*/ 42037 h 2538970"/>
                <a:gd name="connsiteX307" fmla="*/ 969689 w 2485572"/>
                <a:gd name="connsiteY307" fmla="*/ 61635 h 2538970"/>
                <a:gd name="connsiteX308" fmla="*/ 972529 w 2485572"/>
                <a:gd name="connsiteY308" fmla="*/ 64475 h 2538970"/>
                <a:gd name="connsiteX309" fmla="*/ 977925 w 2485572"/>
                <a:gd name="connsiteY309" fmla="*/ 67316 h 2538970"/>
                <a:gd name="connsiteX310" fmla="*/ 1011725 w 2485572"/>
                <a:gd name="connsiteY310" fmla="*/ 67316 h 2538970"/>
                <a:gd name="connsiteX311" fmla="*/ 1031324 w 2485572"/>
                <a:gd name="connsiteY311" fmla="*/ 64475 h 2538970"/>
                <a:gd name="connsiteX312" fmla="*/ 1042401 w 2485572"/>
                <a:gd name="connsiteY312" fmla="*/ 64475 h 2538970"/>
                <a:gd name="connsiteX313" fmla="*/ 1104036 w 2485572"/>
                <a:gd name="connsiteY313" fmla="*/ 70156 h 2538970"/>
                <a:gd name="connsiteX314" fmla="*/ 1109717 w 2485572"/>
                <a:gd name="connsiteY314" fmla="*/ 75837 h 2538970"/>
                <a:gd name="connsiteX315" fmla="*/ 1118238 w 2485572"/>
                <a:gd name="connsiteY315" fmla="*/ 81233 h 2538970"/>
                <a:gd name="connsiteX316" fmla="*/ 1121078 w 2485572"/>
                <a:gd name="connsiteY316" fmla="*/ 84074 h 2538970"/>
                <a:gd name="connsiteX317" fmla="*/ 1143517 w 2485572"/>
                <a:gd name="connsiteY317" fmla="*/ 95435 h 2538970"/>
                <a:gd name="connsiteX318" fmla="*/ 1151754 w 2485572"/>
                <a:gd name="connsiteY318" fmla="*/ 100832 h 2538970"/>
                <a:gd name="connsiteX319" fmla="*/ 1171352 w 2485572"/>
                <a:gd name="connsiteY319" fmla="*/ 100832 h 2538970"/>
                <a:gd name="connsiteX320" fmla="*/ 1174192 w 2485572"/>
                <a:gd name="connsiteY320" fmla="*/ 98275 h 2538970"/>
                <a:gd name="connsiteX321" fmla="*/ 1188110 w 2485572"/>
                <a:gd name="connsiteY321" fmla="*/ 89754 h 2538970"/>
                <a:gd name="connsiteX322" fmla="*/ 1193791 w 2485572"/>
                <a:gd name="connsiteY322" fmla="*/ 84074 h 2538970"/>
                <a:gd name="connsiteX323" fmla="*/ 1238668 w 2485572"/>
                <a:gd name="connsiteY323" fmla="*/ 75837 h 2538970"/>
                <a:gd name="connsiteX324" fmla="*/ 1244348 w 2485572"/>
                <a:gd name="connsiteY324" fmla="*/ 78677 h 2538970"/>
                <a:gd name="connsiteX325" fmla="*/ 1272184 w 2485572"/>
                <a:gd name="connsiteY325" fmla="*/ 75837 h 2538970"/>
                <a:gd name="connsiteX326" fmla="*/ 1280705 w 2485572"/>
                <a:gd name="connsiteY326" fmla="*/ 72996 h 2538970"/>
                <a:gd name="connsiteX327" fmla="*/ 1286385 w 2485572"/>
                <a:gd name="connsiteY327" fmla="*/ 72996 h 2538970"/>
                <a:gd name="connsiteX328" fmla="*/ 1348020 w 2485572"/>
                <a:gd name="connsiteY328" fmla="*/ 50558 h 2538970"/>
                <a:gd name="connsiteX329" fmla="*/ 1350861 w 2485572"/>
                <a:gd name="connsiteY329" fmla="*/ 50558 h 2538970"/>
                <a:gd name="connsiteX330" fmla="*/ 1392898 w 2485572"/>
                <a:gd name="connsiteY330" fmla="*/ 39197 h 2538970"/>
                <a:gd name="connsiteX331" fmla="*/ 1406815 w 2485572"/>
                <a:gd name="connsiteY331" fmla="*/ 39197 h 2538970"/>
                <a:gd name="connsiteX332" fmla="*/ 1459929 w 2485572"/>
                <a:gd name="connsiteY332" fmla="*/ 36640 h 2538970"/>
                <a:gd name="connsiteX333" fmla="*/ 1468450 w 2485572"/>
                <a:gd name="connsiteY333" fmla="*/ 36640 h 2538970"/>
                <a:gd name="connsiteX334" fmla="*/ 1474131 w 2485572"/>
                <a:gd name="connsiteY334" fmla="*/ 33800 h 2538970"/>
                <a:gd name="connsiteX335" fmla="*/ 1479528 w 2485572"/>
                <a:gd name="connsiteY335" fmla="*/ 30960 h 2538970"/>
                <a:gd name="connsiteX336" fmla="*/ 1485208 w 2485572"/>
                <a:gd name="connsiteY336" fmla="*/ 30960 h 2538970"/>
                <a:gd name="connsiteX337" fmla="*/ 1544003 w 2485572"/>
                <a:gd name="connsiteY337" fmla="*/ 16758 h 2538970"/>
                <a:gd name="connsiteX338" fmla="*/ 1549684 w 2485572"/>
                <a:gd name="connsiteY338" fmla="*/ 14202 h 2538970"/>
                <a:gd name="connsiteX339" fmla="*/ 1555364 w 2485572"/>
                <a:gd name="connsiteY339" fmla="*/ 14202 h 2538970"/>
                <a:gd name="connsiteX340" fmla="*/ 1563601 w 2485572"/>
                <a:gd name="connsiteY340" fmla="*/ 11361 h 2538970"/>
                <a:gd name="connsiteX341" fmla="*/ 1614159 w 2485572"/>
                <a:gd name="connsiteY341" fmla="*/ 22439 h 2538970"/>
                <a:gd name="connsiteX342" fmla="*/ 1619840 w 2485572"/>
                <a:gd name="connsiteY342" fmla="*/ 19598 h 2538970"/>
                <a:gd name="connsiteX343" fmla="*/ 1630917 w 2485572"/>
                <a:gd name="connsiteY343" fmla="*/ 16758 h 2538970"/>
                <a:gd name="connsiteX344" fmla="*/ 1645119 w 2485572"/>
                <a:gd name="connsiteY344" fmla="*/ 8521 h 2538970"/>
                <a:gd name="connsiteX345" fmla="*/ 1653356 w 2485572"/>
                <a:gd name="connsiteY345" fmla="*/ 5681 h 2538970"/>
                <a:gd name="connsiteX346" fmla="*/ 1689712 w 2485572"/>
                <a:gd name="connsiteY346" fmla="*/ 0 h 2538970"/>
                <a:gd name="connsiteX347" fmla="*/ 1698233 w 2485572"/>
                <a:gd name="connsiteY347" fmla="*/ 11361 h 2538970"/>
                <a:gd name="connsiteX348" fmla="*/ 1703914 w 2485572"/>
                <a:gd name="connsiteY348" fmla="*/ 14202 h 2538970"/>
                <a:gd name="connsiteX349" fmla="*/ 1709310 w 2485572"/>
                <a:gd name="connsiteY349" fmla="*/ 16758 h 2538970"/>
                <a:gd name="connsiteX350" fmla="*/ 1717831 w 2485572"/>
                <a:gd name="connsiteY350" fmla="*/ 16758 h 2538970"/>
                <a:gd name="connsiteX351" fmla="*/ 1757028 w 2485572"/>
                <a:gd name="connsiteY351" fmla="*/ 22439 h 2538970"/>
                <a:gd name="connsiteX352" fmla="*/ 1762708 w 2485572"/>
                <a:gd name="connsiteY352" fmla="*/ 25279 h 2538970"/>
                <a:gd name="connsiteX353" fmla="*/ 1768389 w 2485572"/>
                <a:gd name="connsiteY353" fmla="*/ 25279 h 2538970"/>
                <a:gd name="connsiteX354" fmla="*/ 1787987 w 2485572"/>
                <a:gd name="connsiteY354" fmla="*/ 33800 h 2538970"/>
                <a:gd name="connsiteX355" fmla="*/ 1793384 w 2485572"/>
                <a:gd name="connsiteY355" fmla="*/ 33800 h 2538970"/>
                <a:gd name="connsiteX356" fmla="*/ 1801905 w 2485572"/>
                <a:gd name="connsiteY356" fmla="*/ 36640 h 2538970"/>
                <a:gd name="connsiteX357" fmla="*/ 1835421 w 2485572"/>
                <a:gd name="connsiteY357" fmla="*/ 42037 h 2538970"/>
                <a:gd name="connsiteX358" fmla="*/ 1891659 w 2485572"/>
                <a:gd name="connsiteY358" fmla="*/ 61635 h 2538970"/>
                <a:gd name="connsiteX359" fmla="*/ 1897340 w 2485572"/>
                <a:gd name="connsiteY359" fmla="*/ 64475 h 2538970"/>
                <a:gd name="connsiteX360" fmla="*/ 1899896 w 2485572"/>
                <a:gd name="connsiteY360" fmla="*/ 67316 h 2538970"/>
                <a:gd name="connsiteX361" fmla="*/ 1944774 w 2485572"/>
                <a:gd name="connsiteY361" fmla="*/ 123270 h 2538970"/>
                <a:gd name="connsiteX362" fmla="*/ 1947614 w 2485572"/>
                <a:gd name="connsiteY362" fmla="*/ 128951 h 2538970"/>
                <a:gd name="connsiteX363" fmla="*/ 1950454 w 2485572"/>
                <a:gd name="connsiteY363" fmla="*/ 131791 h 2538970"/>
                <a:gd name="connsiteX364" fmla="*/ 1956135 w 2485572"/>
                <a:gd name="connsiteY364" fmla="*/ 140312 h 2538970"/>
                <a:gd name="connsiteX365" fmla="*/ 1958975 w 2485572"/>
                <a:gd name="connsiteY365" fmla="*/ 145709 h 2538970"/>
                <a:gd name="connsiteX366" fmla="*/ 1961532 w 2485572"/>
                <a:gd name="connsiteY366" fmla="*/ 154230 h 2538970"/>
                <a:gd name="connsiteX367" fmla="*/ 1998172 w 2485572"/>
                <a:gd name="connsiteY367" fmla="*/ 204788 h 2538970"/>
                <a:gd name="connsiteX368" fmla="*/ 2003569 w 2485572"/>
                <a:gd name="connsiteY368" fmla="*/ 207344 h 2538970"/>
                <a:gd name="connsiteX369" fmla="*/ 2009249 w 2485572"/>
                <a:gd name="connsiteY369" fmla="*/ 210184 h 2538970"/>
                <a:gd name="connsiteX370" fmla="*/ 2017770 w 2485572"/>
                <a:gd name="connsiteY370" fmla="*/ 210184 h 2538970"/>
                <a:gd name="connsiteX371" fmla="*/ 2026007 w 2485572"/>
                <a:gd name="connsiteY371" fmla="*/ 213025 h 2538970"/>
                <a:gd name="connsiteX372" fmla="*/ 2037368 w 2485572"/>
                <a:gd name="connsiteY372" fmla="*/ 215865 h 2538970"/>
                <a:gd name="connsiteX373" fmla="*/ 2099003 w 2485572"/>
                <a:gd name="connsiteY373" fmla="*/ 221546 h 2538970"/>
                <a:gd name="connsiteX374" fmla="*/ 2104684 w 2485572"/>
                <a:gd name="connsiteY374" fmla="*/ 224386 h 2538970"/>
                <a:gd name="connsiteX375" fmla="*/ 2112921 w 2485572"/>
                <a:gd name="connsiteY375" fmla="*/ 224386 h 2538970"/>
                <a:gd name="connsiteX376" fmla="*/ 2124283 w 2485572"/>
                <a:gd name="connsiteY376" fmla="*/ 229783 h 2538970"/>
                <a:gd name="connsiteX377" fmla="*/ 2177397 w 2485572"/>
                <a:gd name="connsiteY377" fmla="*/ 229783 h 2538970"/>
                <a:gd name="connsiteX378" fmla="*/ 2185918 w 2485572"/>
                <a:gd name="connsiteY378" fmla="*/ 232623 h 2538970"/>
                <a:gd name="connsiteX379" fmla="*/ 2213753 w 2485572"/>
                <a:gd name="connsiteY379" fmla="*/ 226942 h 2538970"/>
                <a:gd name="connsiteX380" fmla="*/ 2219434 w 2485572"/>
                <a:gd name="connsiteY380" fmla="*/ 224386 h 2538970"/>
                <a:gd name="connsiteX381" fmla="*/ 2241872 w 2485572"/>
                <a:gd name="connsiteY38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818663 w 2485572"/>
                <a:gd name="connsiteY91" fmla="*/ 2211196 h 2538970"/>
                <a:gd name="connsiteX92" fmla="*/ 1813266 w 2485572"/>
                <a:gd name="connsiteY92" fmla="*/ 2214037 h 2538970"/>
                <a:gd name="connsiteX93" fmla="*/ 1776626 w 2485572"/>
                <a:gd name="connsiteY93" fmla="*/ 2208356 h 2538970"/>
                <a:gd name="connsiteX94" fmla="*/ 1771230 w 2485572"/>
                <a:gd name="connsiteY94" fmla="*/ 2205516 h 2538970"/>
                <a:gd name="connsiteX95" fmla="*/ 1762708 w 2485572"/>
                <a:gd name="connsiteY95" fmla="*/ 2202676 h 2538970"/>
                <a:gd name="connsiteX96" fmla="*/ 1748791 w 2485572"/>
                <a:gd name="connsiteY96" fmla="*/ 2202676 h 2538970"/>
                <a:gd name="connsiteX97" fmla="*/ 1740270 w 2485572"/>
                <a:gd name="connsiteY97" fmla="*/ 2194438 h 2538970"/>
                <a:gd name="connsiteX98" fmla="*/ 1731749 w 2485572"/>
                <a:gd name="connsiteY98" fmla="*/ 2188758 h 2538970"/>
                <a:gd name="connsiteX99" fmla="*/ 1723512 w 2485572"/>
                <a:gd name="connsiteY99" fmla="*/ 2174556 h 2538970"/>
                <a:gd name="connsiteX100" fmla="*/ 1703914 w 2485572"/>
                <a:gd name="connsiteY100" fmla="*/ 2169159 h 2538970"/>
                <a:gd name="connsiteX101" fmla="*/ 1698233 w 2485572"/>
                <a:gd name="connsiteY101" fmla="*/ 2166319 h 2538970"/>
                <a:gd name="connsiteX102" fmla="*/ 1692552 w 2485572"/>
                <a:gd name="connsiteY102" fmla="*/ 2163479 h 2538970"/>
                <a:gd name="connsiteX103" fmla="*/ 1656196 w 2485572"/>
                <a:gd name="connsiteY103" fmla="*/ 2160638 h 2538970"/>
                <a:gd name="connsiteX104" fmla="*/ 1647675 w 2485572"/>
                <a:gd name="connsiteY104" fmla="*/ 2163479 h 2538970"/>
                <a:gd name="connsiteX105" fmla="*/ 1605638 w 2485572"/>
                <a:gd name="connsiteY105" fmla="*/ 2169159 h 2538970"/>
                <a:gd name="connsiteX106" fmla="*/ 1600242 w 2485572"/>
                <a:gd name="connsiteY106" fmla="*/ 2169159 h 2538970"/>
                <a:gd name="connsiteX107" fmla="*/ 1566442 w 2485572"/>
                <a:gd name="connsiteY107" fmla="*/ 2146721 h 2538970"/>
                <a:gd name="connsiteX108" fmla="*/ 1563601 w 2485572"/>
                <a:gd name="connsiteY108" fmla="*/ 2143881 h 2538970"/>
                <a:gd name="connsiteX109" fmla="*/ 1561045 w 2485572"/>
                <a:gd name="connsiteY109" fmla="*/ 2141040 h 2538970"/>
                <a:gd name="connsiteX110" fmla="*/ 1541447 w 2485572"/>
                <a:gd name="connsiteY110" fmla="*/ 2112921 h 2538970"/>
                <a:gd name="connsiteX111" fmla="*/ 1535766 w 2485572"/>
                <a:gd name="connsiteY111" fmla="*/ 2107524 h 2538970"/>
                <a:gd name="connsiteX112" fmla="*/ 1501966 w 2485572"/>
                <a:gd name="connsiteY112" fmla="*/ 2090482 h 2538970"/>
                <a:gd name="connsiteX113" fmla="*/ 1496570 w 2485572"/>
                <a:gd name="connsiteY113" fmla="*/ 2087926 h 2538970"/>
                <a:gd name="connsiteX114" fmla="*/ 1493729 w 2485572"/>
                <a:gd name="connsiteY114" fmla="*/ 2085086 h 2538970"/>
                <a:gd name="connsiteX115" fmla="*/ 1488049 w 2485572"/>
                <a:gd name="connsiteY115" fmla="*/ 2082245 h 2538970"/>
                <a:gd name="connsiteX116" fmla="*/ 1426413 w 2485572"/>
                <a:gd name="connsiteY116" fmla="*/ 2059807 h 2538970"/>
                <a:gd name="connsiteX117" fmla="*/ 1364778 w 2485572"/>
                <a:gd name="connsiteY117" fmla="*/ 2056966 h 2538970"/>
                <a:gd name="connsiteX118" fmla="*/ 1336659 w 2485572"/>
                <a:gd name="connsiteY118" fmla="*/ 2048445 h 2538970"/>
                <a:gd name="connsiteX119" fmla="*/ 1311380 w 2485572"/>
                <a:gd name="connsiteY119" fmla="*/ 2034528 h 2538970"/>
                <a:gd name="connsiteX120" fmla="*/ 1305983 w 2485572"/>
                <a:gd name="connsiteY120" fmla="*/ 2031688 h 2538970"/>
                <a:gd name="connsiteX121" fmla="*/ 1303143 w 2485572"/>
                <a:gd name="connsiteY121" fmla="*/ 2026291 h 2538970"/>
                <a:gd name="connsiteX122" fmla="*/ 1300303 w 2485572"/>
                <a:gd name="connsiteY122" fmla="*/ 2023451 h 2538970"/>
                <a:gd name="connsiteX123" fmla="*/ 1266787 w 2485572"/>
                <a:gd name="connsiteY123" fmla="*/ 2006409 h 2538970"/>
                <a:gd name="connsiteX124" fmla="*/ 1255426 w 2485572"/>
                <a:gd name="connsiteY124" fmla="*/ 2006409 h 2538970"/>
                <a:gd name="connsiteX125" fmla="*/ 1238668 w 2485572"/>
                <a:gd name="connsiteY125" fmla="*/ 2001012 h 2538970"/>
                <a:gd name="connsiteX126" fmla="*/ 1232987 w 2485572"/>
                <a:gd name="connsiteY126" fmla="*/ 2001012 h 2538970"/>
                <a:gd name="connsiteX127" fmla="*/ 1216229 w 2485572"/>
                <a:gd name="connsiteY127" fmla="*/ 1995331 h 2538970"/>
                <a:gd name="connsiteX128" fmla="*/ 1213389 w 2485572"/>
                <a:gd name="connsiteY128" fmla="*/ 1992491 h 2538970"/>
                <a:gd name="connsiteX129" fmla="*/ 1185554 w 2485572"/>
                <a:gd name="connsiteY129" fmla="*/ 1984254 h 2538970"/>
                <a:gd name="connsiteX130" fmla="*/ 1179873 w 2485572"/>
                <a:gd name="connsiteY130" fmla="*/ 1984254 h 2538970"/>
                <a:gd name="connsiteX131" fmla="*/ 1157434 w 2485572"/>
                <a:gd name="connsiteY131" fmla="*/ 1981414 h 2538970"/>
                <a:gd name="connsiteX132" fmla="*/ 1109717 w 2485572"/>
                <a:gd name="connsiteY132" fmla="*/ 1947614 h 2538970"/>
                <a:gd name="connsiteX133" fmla="*/ 1098639 w 2485572"/>
                <a:gd name="connsiteY133" fmla="*/ 1944774 h 2538970"/>
                <a:gd name="connsiteX134" fmla="*/ 1067680 w 2485572"/>
                <a:gd name="connsiteY134" fmla="*/ 1919779 h 2538970"/>
                <a:gd name="connsiteX135" fmla="*/ 1056603 w 2485572"/>
                <a:gd name="connsiteY135" fmla="*/ 1888819 h 2538970"/>
                <a:gd name="connsiteX136" fmla="*/ 1053762 w 2485572"/>
                <a:gd name="connsiteY136" fmla="*/ 1880298 h 2538970"/>
                <a:gd name="connsiteX137" fmla="*/ 1022803 w 2485572"/>
                <a:gd name="connsiteY137" fmla="*/ 1860700 h 2538970"/>
                <a:gd name="connsiteX138" fmla="*/ 1019962 w 2485572"/>
                <a:gd name="connsiteY138" fmla="*/ 1858143 h 2538970"/>
                <a:gd name="connsiteX139" fmla="*/ 1006045 w 2485572"/>
                <a:gd name="connsiteY139" fmla="*/ 1824343 h 2538970"/>
                <a:gd name="connsiteX140" fmla="*/ 1006045 w 2485572"/>
                <a:gd name="connsiteY140" fmla="*/ 1813266 h 2538970"/>
                <a:gd name="connsiteX141" fmla="*/ 1011725 w 2485572"/>
                <a:gd name="connsiteY141" fmla="*/ 1793668 h 2538970"/>
                <a:gd name="connsiteX142" fmla="*/ 1019962 w 2485572"/>
                <a:gd name="connsiteY142" fmla="*/ 1768389 h 2538970"/>
                <a:gd name="connsiteX143" fmla="*/ 1025643 w 2485572"/>
                <a:gd name="connsiteY143" fmla="*/ 1737429 h 2538970"/>
                <a:gd name="connsiteX144" fmla="*/ 1025643 w 2485572"/>
                <a:gd name="connsiteY144" fmla="*/ 1723512 h 2538970"/>
                <a:gd name="connsiteX145" fmla="*/ 1019962 w 2485572"/>
                <a:gd name="connsiteY145" fmla="*/ 1720671 h 2538970"/>
                <a:gd name="connsiteX146" fmla="*/ 1014566 w 2485572"/>
                <a:gd name="connsiteY146" fmla="*/ 1712435 h 2538970"/>
                <a:gd name="connsiteX147" fmla="*/ 1011725 w 2485572"/>
                <a:gd name="connsiteY147" fmla="*/ 1709594 h 2538970"/>
                <a:gd name="connsiteX148" fmla="*/ 983606 w 2485572"/>
                <a:gd name="connsiteY148" fmla="*/ 1692552 h 2538970"/>
                <a:gd name="connsiteX149" fmla="*/ 977925 w 2485572"/>
                <a:gd name="connsiteY149" fmla="*/ 1692552 h 2538970"/>
                <a:gd name="connsiteX150" fmla="*/ 950090 w 2485572"/>
                <a:gd name="connsiteY150" fmla="*/ 1653356 h 2538970"/>
                <a:gd name="connsiteX151" fmla="*/ 950090 w 2485572"/>
                <a:gd name="connsiteY151" fmla="*/ 1639438 h 2538970"/>
                <a:gd name="connsiteX152" fmla="*/ 952931 w 2485572"/>
                <a:gd name="connsiteY152" fmla="*/ 1636598 h 2538970"/>
                <a:gd name="connsiteX153" fmla="*/ 975369 w 2485572"/>
                <a:gd name="connsiteY153" fmla="*/ 1597401 h 2538970"/>
                <a:gd name="connsiteX154" fmla="*/ 980766 w 2485572"/>
                <a:gd name="connsiteY154" fmla="*/ 1591721 h 2538970"/>
                <a:gd name="connsiteX155" fmla="*/ 1017406 w 2485572"/>
                <a:gd name="connsiteY155" fmla="*/ 1561045 h 2538970"/>
                <a:gd name="connsiteX156" fmla="*/ 1022803 w 2485572"/>
                <a:gd name="connsiteY156" fmla="*/ 1558205 h 2538970"/>
                <a:gd name="connsiteX157" fmla="*/ 1025643 w 2485572"/>
                <a:gd name="connsiteY157" fmla="*/ 1555364 h 2538970"/>
                <a:gd name="connsiteX158" fmla="*/ 1031324 w 2485572"/>
                <a:gd name="connsiteY158" fmla="*/ 1549684 h 2538970"/>
                <a:gd name="connsiteX159" fmla="*/ 1293866 w 2485572"/>
                <a:gd name="connsiteY159" fmla="*/ 1680648 h 2538970"/>
                <a:gd name="connsiteX160" fmla="*/ 1455791 w 2485572"/>
                <a:gd name="connsiteY160" fmla="*/ 1685410 h 2538970"/>
                <a:gd name="connsiteX161" fmla="*/ 1289417 w 2485572"/>
                <a:gd name="connsiteY161" fmla="*/ 1536685 h 2538970"/>
                <a:gd name="connsiteX162" fmla="*/ 1061999 w 2485572"/>
                <a:gd name="connsiteY162" fmla="*/ 1465610 h 2538970"/>
                <a:gd name="connsiteX163" fmla="*/ 1061999 w 2485572"/>
                <a:gd name="connsiteY163" fmla="*/ 1429254 h 2538970"/>
                <a:gd name="connsiteX164" fmla="*/ 1048082 w 2485572"/>
                <a:gd name="connsiteY164" fmla="*/ 1403975 h 2538970"/>
                <a:gd name="connsiteX165" fmla="*/ 1022803 w 2485572"/>
                <a:gd name="connsiteY165" fmla="*/ 1387217 h 2538970"/>
                <a:gd name="connsiteX166" fmla="*/ 1011725 w 2485572"/>
                <a:gd name="connsiteY166" fmla="*/ 1381536 h 2538970"/>
                <a:gd name="connsiteX167" fmla="*/ 1000364 w 2485572"/>
                <a:gd name="connsiteY167" fmla="*/ 1381536 h 2538970"/>
                <a:gd name="connsiteX168" fmla="*/ 961167 w 2485572"/>
                <a:gd name="connsiteY168" fmla="*/ 1376140 h 2538970"/>
                <a:gd name="connsiteX169" fmla="*/ 924811 w 2485572"/>
                <a:gd name="connsiteY169" fmla="*/ 1367618 h 2538970"/>
                <a:gd name="connsiteX170" fmla="*/ 919131 w 2485572"/>
                <a:gd name="connsiteY170" fmla="*/ 1367618 h 2538970"/>
                <a:gd name="connsiteX171" fmla="*/ 913450 w 2485572"/>
                <a:gd name="connsiteY171" fmla="*/ 1364778 h 2538970"/>
                <a:gd name="connsiteX172" fmla="*/ 908053 w 2485572"/>
                <a:gd name="connsiteY172" fmla="*/ 1364778 h 2538970"/>
                <a:gd name="connsiteX173" fmla="*/ 877094 w 2485572"/>
                <a:gd name="connsiteY173" fmla="*/ 1381536 h 2538970"/>
                <a:gd name="connsiteX174" fmla="*/ 868857 w 2485572"/>
                <a:gd name="connsiteY174" fmla="*/ 1390057 h 2538970"/>
                <a:gd name="connsiteX175" fmla="*/ 835057 w 2485572"/>
                <a:gd name="connsiteY175" fmla="*/ 1434934 h 2538970"/>
                <a:gd name="connsiteX176" fmla="*/ 832217 w 2485572"/>
                <a:gd name="connsiteY176" fmla="*/ 1440331 h 2538970"/>
                <a:gd name="connsiteX177" fmla="*/ 832217 w 2485572"/>
                <a:gd name="connsiteY177" fmla="*/ 1446012 h 2538970"/>
                <a:gd name="connsiteX178" fmla="*/ 767741 w 2485572"/>
                <a:gd name="connsiteY178" fmla="*/ 1513327 h 2538970"/>
                <a:gd name="connsiteX179" fmla="*/ 711787 w 2485572"/>
                <a:gd name="connsiteY179" fmla="*/ 1535766 h 2538970"/>
                <a:gd name="connsiteX180" fmla="*/ 686508 w 2485572"/>
                <a:gd name="connsiteY180" fmla="*/ 1541447 h 2538970"/>
                <a:gd name="connsiteX181" fmla="*/ 661513 w 2485572"/>
                <a:gd name="connsiteY181" fmla="*/ 1549684 h 2538970"/>
                <a:gd name="connsiteX182" fmla="*/ 658672 w 2485572"/>
                <a:gd name="connsiteY182" fmla="*/ 1552524 h 2538970"/>
                <a:gd name="connsiteX183" fmla="*/ 652992 w 2485572"/>
                <a:gd name="connsiteY183" fmla="*/ 1555364 h 2538970"/>
                <a:gd name="connsiteX184" fmla="*/ 624873 w 2485572"/>
                <a:gd name="connsiteY184" fmla="*/ 1561045 h 2538970"/>
                <a:gd name="connsiteX185" fmla="*/ 619476 w 2485572"/>
                <a:gd name="connsiteY185" fmla="*/ 1558205 h 2538970"/>
                <a:gd name="connsiteX186" fmla="*/ 616636 w 2485572"/>
                <a:gd name="connsiteY186" fmla="*/ 1555364 h 2538970"/>
                <a:gd name="connsiteX187" fmla="*/ 597037 w 2485572"/>
                <a:gd name="connsiteY187" fmla="*/ 1532926 h 2538970"/>
                <a:gd name="connsiteX188" fmla="*/ 594197 w 2485572"/>
                <a:gd name="connsiteY188" fmla="*/ 1521848 h 2538970"/>
                <a:gd name="connsiteX189" fmla="*/ 591357 w 2485572"/>
                <a:gd name="connsiteY189" fmla="*/ 1519008 h 2538970"/>
                <a:gd name="connsiteX190" fmla="*/ 566078 w 2485572"/>
                <a:gd name="connsiteY190" fmla="*/ 1482368 h 2538970"/>
                <a:gd name="connsiteX191" fmla="*/ 560397 w 2485572"/>
                <a:gd name="connsiteY191" fmla="*/ 1471291 h 2538970"/>
                <a:gd name="connsiteX192" fmla="*/ 555000 w 2485572"/>
                <a:gd name="connsiteY192" fmla="*/ 1465610 h 2538970"/>
                <a:gd name="connsiteX193" fmla="*/ 498762 w 2485572"/>
                <a:gd name="connsiteY193" fmla="*/ 1432094 h 2538970"/>
                <a:gd name="connsiteX194" fmla="*/ 490525 w 2485572"/>
                <a:gd name="connsiteY194" fmla="*/ 1429254 h 2538970"/>
                <a:gd name="connsiteX195" fmla="*/ 487685 w 2485572"/>
                <a:gd name="connsiteY195" fmla="*/ 1429254 h 2538970"/>
                <a:gd name="connsiteX196" fmla="*/ 462406 w 2485572"/>
                <a:gd name="connsiteY196" fmla="*/ 1426413 h 2538970"/>
                <a:gd name="connsiteX197" fmla="*/ 400770 w 2485572"/>
                <a:gd name="connsiteY197" fmla="*/ 1426413 h 2538970"/>
                <a:gd name="connsiteX198" fmla="*/ 392250 w 2485572"/>
                <a:gd name="connsiteY198" fmla="*/ 1423573 h 2538970"/>
                <a:gd name="connsiteX199" fmla="*/ 384013 w 2485572"/>
                <a:gd name="connsiteY199" fmla="*/ 1420733 h 2538970"/>
                <a:gd name="connsiteX200" fmla="*/ 375492 w 2485572"/>
                <a:gd name="connsiteY200" fmla="*/ 1420733 h 2538970"/>
                <a:gd name="connsiteX201" fmla="*/ 319537 w 2485572"/>
                <a:gd name="connsiteY201" fmla="*/ 1409655 h 2538970"/>
                <a:gd name="connsiteX202" fmla="*/ 313856 w 2485572"/>
                <a:gd name="connsiteY202" fmla="*/ 1406815 h 2538970"/>
                <a:gd name="connsiteX203" fmla="*/ 308176 w 2485572"/>
                <a:gd name="connsiteY203" fmla="*/ 1406815 h 2538970"/>
                <a:gd name="connsiteX204" fmla="*/ 297098 w 2485572"/>
                <a:gd name="connsiteY204" fmla="*/ 1401134 h 2538970"/>
                <a:gd name="connsiteX205" fmla="*/ 221546 w 2485572"/>
                <a:gd name="connsiteY205" fmla="*/ 1392898 h 2538970"/>
                <a:gd name="connsiteX206" fmla="*/ 213025 w 2485572"/>
                <a:gd name="connsiteY206" fmla="*/ 1392898 h 2538970"/>
                <a:gd name="connsiteX207" fmla="*/ 204504 w 2485572"/>
                <a:gd name="connsiteY207" fmla="*/ 1395738 h 2538970"/>
                <a:gd name="connsiteX208" fmla="*/ 154230 w 2485572"/>
                <a:gd name="connsiteY208" fmla="*/ 1406815 h 2538970"/>
                <a:gd name="connsiteX209" fmla="*/ 148549 w 2485572"/>
                <a:gd name="connsiteY209" fmla="*/ 1403975 h 2538970"/>
                <a:gd name="connsiteX210" fmla="*/ 137472 w 2485572"/>
                <a:gd name="connsiteY210" fmla="*/ 1398294 h 2538970"/>
                <a:gd name="connsiteX211" fmla="*/ 131791 w 2485572"/>
                <a:gd name="connsiteY211" fmla="*/ 1398294 h 2538970"/>
                <a:gd name="connsiteX212" fmla="*/ 67316 w 2485572"/>
                <a:gd name="connsiteY212" fmla="*/ 1418177 h 2538970"/>
                <a:gd name="connsiteX213" fmla="*/ 58795 w 2485572"/>
                <a:gd name="connsiteY213" fmla="*/ 1420733 h 2538970"/>
                <a:gd name="connsiteX214" fmla="*/ 50558 w 2485572"/>
                <a:gd name="connsiteY214" fmla="*/ 1423573 h 2538970"/>
                <a:gd name="connsiteX215" fmla="*/ 42037 w 2485572"/>
                <a:gd name="connsiteY215" fmla="*/ 1423573 h 2538970"/>
                <a:gd name="connsiteX216" fmla="*/ 5681 w 2485572"/>
                <a:gd name="connsiteY216" fmla="*/ 1432094 h 2538970"/>
                <a:gd name="connsiteX217" fmla="*/ 2840 w 2485572"/>
                <a:gd name="connsiteY217" fmla="*/ 1403975 h 2538970"/>
                <a:gd name="connsiteX218" fmla="*/ 0 w 2485572"/>
                <a:gd name="connsiteY218" fmla="*/ 1395738 h 2538970"/>
                <a:gd name="connsiteX219" fmla="*/ 5681 w 2485572"/>
                <a:gd name="connsiteY219" fmla="*/ 1373299 h 2538970"/>
                <a:gd name="connsiteX220" fmla="*/ 5681 w 2485572"/>
                <a:gd name="connsiteY220" fmla="*/ 1361938 h 2538970"/>
                <a:gd name="connsiteX221" fmla="*/ 11361 w 2485572"/>
                <a:gd name="connsiteY221" fmla="*/ 1345180 h 2538970"/>
                <a:gd name="connsiteX222" fmla="*/ 42037 w 2485572"/>
                <a:gd name="connsiteY222" fmla="*/ 1305983 h 2538970"/>
                <a:gd name="connsiteX223" fmla="*/ 47718 w 2485572"/>
                <a:gd name="connsiteY223" fmla="*/ 1294622 h 2538970"/>
                <a:gd name="connsiteX224" fmla="*/ 39197 w 2485572"/>
                <a:gd name="connsiteY224" fmla="*/ 1275024 h 2538970"/>
                <a:gd name="connsiteX225" fmla="*/ 33516 w 2485572"/>
                <a:gd name="connsiteY225" fmla="*/ 1269627 h 2538970"/>
                <a:gd name="connsiteX226" fmla="*/ 33516 w 2485572"/>
                <a:gd name="connsiteY226" fmla="*/ 1244348 h 2538970"/>
                <a:gd name="connsiteX227" fmla="*/ 64475 w 2485572"/>
                <a:gd name="connsiteY227" fmla="*/ 1213389 h 2538970"/>
                <a:gd name="connsiteX228" fmla="*/ 81233 w 2485572"/>
                <a:gd name="connsiteY228" fmla="*/ 1199471 h 2538970"/>
                <a:gd name="connsiteX229" fmla="*/ 86914 w 2485572"/>
                <a:gd name="connsiteY229" fmla="*/ 1190950 h 2538970"/>
                <a:gd name="connsiteX230" fmla="*/ 97991 w 2485572"/>
                <a:gd name="connsiteY230" fmla="*/ 1160275 h 2538970"/>
                <a:gd name="connsiteX231" fmla="*/ 95435 w 2485572"/>
                <a:gd name="connsiteY231" fmla="*/ 1151753 h 2538970"/>
                <a:gd name="connsiteX232" fmla="*/ 95435 w 2485572"/>
                <a:gd name="connsiteY232" fmla="*/ 1121078 h 2538970"/>
                <a:gd name="connsiteX233" fmla="*/ 100832 w 2485572"/>
                <a:gd name="connsiteY233" fmla="*/ 1112557 h 2538970"/>
                <a:gd name="connsiteX234" fmla="*/ 103672 w 2485572"/>
                <a:gd name="connsiteY234" fmla="*/ 1106876 h 2538970"/>
                <a:gd name="connsiteX235" fmla="*/ 154230 w 2485572"/>
                <a:gd name="connsiteY235" fmla="*/ 1070520 h 2538970"/>
                <a:gd name="connsiteX236" fmla="*/ 176668 w 2485572"/>
                <a:gd name="connsiteY236" fmla="*/ 1045241 h 2538970"/>
                <a:gd name="connsiteX237" fmla="*/ 176668 w 2485572"/>
                <a:gd name="connsiteY237" fmla="*/ 1037004 h 2538970"/>
                <a:gd name="connsiteX238" fmla="*/ 173828 w 2485572"/>
                <a:gd name="connsiteY238" fmla="*/ 1028483 h 2538970"/>
                <a:gd name="connsiteX239" fmla="*/ 157070 w 2485572"/>
                <a:gd name="connsiteY239" fmla="*/ 1008885 h 2538970"/>
                <a:gd name="connsiteX240" fmla="*/ 154230 w 2485572"/>
                <a:gd name="connsiteY240" fmla="*/ 1000648 h 2538970"/>
                <a:gd name="connsiteX241" fmla="*/ 157070 w 2485572"/>
                <a:gd name="connsiteY241" fmla="*/ 964008 h 2538970"/>
                <a:gd name="connsiteX242" fmla="*/ 154230 w 2485572"/>
                <a:gd name="connsiteY242" fmla="*/ 955771 h 2538970"/>
                <a:gd name="connsiteX243" fmla="*/ 126111 w 2485572"/>
                <a:gd name="connsiteY243" fmla="*/ 930492 h 2538970"/>
                <a:gd name="connsiteX244" fmla="*/ 112193 w 2485572"/>
                <a:gd name="connsiteY244" fmla="*/ 927652 h 2538970"/>
                <a:gd name="connsiteX245" fmla="*/ 109353 w 2485572"/>
                <a:gd name="connsiteY245" fmla="*/ 921971 h 2538970"/>
                <a:gd name="connsiteX246" fmla="*/ 109353 w 2485572"/>
                <a:gd name="connsiteY246" fmla="*/ 908053 h 2538970"/>
                <a:gd name="connsiteX247" fmla="*/ 117590 w 2485572"/>
                <a:gd name="connsiteY247" fmla="*/ 891295 h 2538970"/>
                <a:gd name="connsiteX248" fmla="*/ 123270 w 2485572"/>
                <a:gd name="connsiteY248" fmla="*/ 885615 h 2538970"/>
                <a:gd name="connsiteX249" fmla="*/ 148549 w 2485572"/>
                <a:gd name="connsiteY249" fmla="*/ 866016 h 2538970"/>
                <a:gd name="connsiteX250" fmla="*/ 128951 w 2485572"/>
                <a:gd name="connsiteY250" fmla="*/ 840738 h 2538970"/>
                <a:gd name="connsiteX251" fmla="*/ 126111 w 2485572"/>
                <a:gd name="connsiteY251" fmla="*/ 821139 h 2538970"/>
                <a:gd name="connsiteX252" fmla="*/ 140028 w 2485572"/>
                <a:gd name="connsiteY252" fmla="*/ 812618 h 2538970"/>
                <a:gd name="connsiteX253" fmla="*/ 142869 w 2485572"/>
                <a:gd name="connsiteY253" fmla="*/ 790464 h 2538970"/>
                <a:gd name="connsiteX254" fmla="*/ 154230 w 2485572"/>
                <a:gd name="connsiteY254" fmla="*/ 773422 h 2538970"/>
                <a:gd name="connsiteX255" fmla="*/ 157070 w 2485572"/>
                <a:gd name="connsiteY255" fmla="*/ 762344 h 2538970"/>
                <a:gd name="connsiteX256" fmla="*/ 157070 w 2485572"/>
                <a:gd name="connsiteY256" fmla="*/ 753824 h 2538970"/>
                <a:gd name="connsiteX257" fmla="*/ 145709 w 2485572"/>
                <a:gd name="connsiteY257" fmla="*/ 731385 h 2538970"/>
                <a:gd name="connsiteX258" fmla="*/ 145709 w 2485572"/>
                <a:gd name="connsiteY258" fmla="*/ 723148 h 2538970"/>
                <a:gd name="connsiteX259" fmla="*/ 159627 w 2485572"/>
                <a:gd name="connsiteY259" fmla="*/ 714627 h 2538970"/>
                <a:gd name="connsiteX260" fmla="*/ 204504 w 2485572"/>
                <a:gd name="connsiteY260" fmla="*/ 708946 h 2538970"/>
                <a:gd name="connsiteX261" fmla="*/ 232623 w 2485572"/>
                <a:gd name="connsiteY261" fmla="*/ 678271 h 2538970"/>
                <a:gd name="connsiteX262" fmla="*/ 232623 w 2485572"/>
                <a:gd name="connsiteY262" fmla="*/ 666909 h 2538970"/>
                <a:gd name="connsiteX263" fmla="*/ 215865 w 2485572"/>
                <a:gd name="connsiteY263" fmla="*/ 644755 h 2538970"/>
                <a:gd name="connsiteX264" fmla="*/ 218705 w 2485572"/>
                <a:gd name="connsiteY264" fmla="*/ 613795 h 2538970"/>
                <a:gd name="connsiteX265" fmla="*/ 241144 w 2485572"/>
                <a:gd name="connsiteY265" fmla="*/ 582836 h 2538970"/>
                <a:gd name="connsiteX266" fmla="*/ 252221 w 2485572"/>
                <a:gd name="connsiteY266" fmla="*/ 571758 h 2538970"/>
                <a:gd name="connsiteX267" fmla="*/ 285737 w 2485572"/>
                <a:gd name="connsiteY267" fmla="*/ 524041 h 2538970"/>
                <a:gd name="connsiteX268" fmla="*/ 291418 w 2485572"/>
                <a:gd name="connsiteY268" fmla="*/ 518644 h 2538970"/>
                <a:gd name="connsiteX269" fmla="*/ 322377 w 2485572"/>
                <a:gd name="connsiteY269" fmla="*/ 518644 h 2538970"/>
                <a:gd name="connsiteX270" fmla="*/ 333455 w 2485572"/>
                <a:gd name="connsiteY270" fmla="*/ 510123 h 2538970"/>
                <a:gd name="connsiteX271" fmla="*/ 341976 w 2485572"/>
                <a:gd name="connsiteY271" fmla="*/ 482004 h 2538970"/>
                <a:gd name="connsiteX272" fmla="*/ 347372 w 2485572"/>
                <a:gd name="connsiteY272" fmla="*/ 476607 h 2538970"/>
                <a:gd name="connsiteX273" fmla="*/ 386853 w 2485572"/>
                <a:gd name="connsiteY273" fmla="*/ 459565 h 2538970"/>
                <a:gd name="connsiteX274" fmla="*/ 389409 w 2485572"/>
                <a:gd name="connsiteY274" fmla="*/ 454169 h 2538970"/>
                <a:gd name="connsiteX275" fmla="*/ 400770 w 2485572"/>
                <a:gd name="connsiteY275" fmla="*/ 434570 h 2538970"/>
                <a:gd name="connsiteX276" fmla="*/ 414688 w 2485572"/>
                <a:gd name="connsiteY276" fmla="*/ 392534 h 2538970"/>
                <a:gd name="connsiteX277" fmla="*/ 428890 w 2485572"/>
                <a:gd name="connsiteY277" fmla="*/ 341976 h 2538970"/>
                <a:gd name="connsiteX278" fmla="*/ 434286 w 2485572"/>
                <a:gd name="connsiteY278" fmla="*/ 255062 h 2538970"/>
                <a:gd name="connsiteX279" fmla="*/ 437127 w 2485572"/>
                <a:gd name="connsiteY279" fmla="*/ 252221 h 2538970"/>
                <a:gd name="connsiteX280" fmla="*/ 448488 w 2485572"/>
                <a:gd name="connsiteY280" fmla="*/ 235463 h 2538970"/>
                <a:gd name="connsiteX281" fmla="*/ 468086 w 2485572"/>
                <a:gd name="connsiteY281" fmla="*/ 221546 h 2538970"/>
                <a:gd name="connsiteX282" fmla="*/ 501602 w 2485572"/>
                <a:gd name="connsiteY282" fmla="*/ 215865 h 2538970"/>
                <a:gd name="connsiteX283" fmla="*/ 512964 w 2485572"/>
                <a:gd name="connsiteY283" fmla="*/ 213025 h 2538970"/>
                <a:gd name="connsiteX284" fmla="*/ 555000 w 2485572"/>
                <a:gd name="connsiteY284" fmla="*/ 187746 h 2538970"/>
                <a:gd name="connsiteX285" fmla="*/ 557557 w 2485572"/>
                <a:gd name="connsiteY285" fmla="*/ 182349 h 2538970"/>
                <a:gd name="connsiteX286" fmla="*/ 602434 w 2485572"/>
                <a:gd name="connsiteY286" fmla="*/ 131791 h 2538970"/>
                <a:gd name="connsiteX287" fmla="*/ 605274 w 2485572"/>
                <a:gd name="connsiteY287" fmla="*/ 123270 h 2538970"/>
                <a:gd name="connsiteX288" fmla="*/ 594197 w 2485572"/>
                <a:gd name="connsiteY288" fmla="*/ 70156 h 2538970"/>
                <a:gd name="connsiteX289" fmla="*/ 650151 w 2485572"/>
                <a:gd name="connsiteY289" fmla="*/ 92595 h 2538970"/>
                <a:gd name="connsiteX290" fmla="*/ 664069 w 2485572"/>
                <a:gd name="connsiteY290" fmla="*/ 92595 h 2538970"/>
                <a:gd name="connsiteX291" fmla="*/ 689348 w 2485572"/>
                <a:gd name="connsiteY291" fmla="*/ 98275 h 2538970"/>
                <a:gd name="connsiteX292" fmla="*/ 723148 w 2485572"/>
                <a:gd name="connsiteY292" fmla="*/ 89754 h 2538970"/>
                <a:gd name="connsiteX293" fmla="*/ 725704 w 2485572"/>
                <a:gd name="connsiteY293" fmla="*/ 92595 h 2538970"/>
                <a:gd name="connsiteX294" fmla="*/ 731385 w 2485572"/>
                <a:gd name="connsiteY294" fmla="*/ 92595 h 2538970"/>
                <a:gd name="connsiteX295" fmla="*/ 737065 w 2485572"/>
                <a:gd name="connsiteY295" fmla="*/ 95435 h 2538970"/>
                <a:gd name="connsiteX296" fmla="*/ 742746 w 2485572"/>
                <a:gd name="connsiteY296" fmla="*/ 95435 h 2538970"/>
                <a:gd name="connsiteX297" fmla="*/ 779102 w 2485572"/>
                <a:gd name="connsiteY297" fmla="*/ 75837 h 2538970"/>
                <a:gd name="connsiteX298" fmla="*/ 818299 w 2485572"/>
                <a:gd name="connsiteY298" fmla="*/ 39197 h 2538970"/>
                <a:gd name="connsiteX299" fmla="*/ 823980 w 2485572"/>
                <a:gd name="connsiteY299" fmla="*/ 33800 h 2538970"/>
                <a:gd name="connsiteX300" fmla="*/ 851815 w 2485572"/>
                <a:gd name="connsiteY300" fmla="*/ 19598 h 2538970"/>
                <a:gd name="connsiteX301" fmla="*/ 854655 w 2485572"/>
                <a:gd name="connsiteY301" fmla="*/ 14202 h 2538970"/>
                <a:gd name="connsiteX302" fmla="*/ 888455 w 2485572"/>
                <a:gd name="connsiteY302" fmla="*/ 8521 h 2538970"/>
                <a:gd name="connsiteX303" fmla="*/ 893852 w 2485572"/>
                <a:gd name="connsiteY303" fmla="*/ 11361 h 2538970"/>
                <a:gd name="connsiteX304" fmla="*/ 933332 w 2485572"/>
                <a:gd name="connsiteY304" fmla="*/ 36640 h 2538970"/>
                <a:gd name="connsiteX305" fmla="*/ 938729 w 2485572"/>
                <a:gd name="connsiteY305" fmla="*/ 42037 h 2538970"/>
                <a:gd name="connsiteX306" fmla="*/ 969689 w 2485572"/>
                <a:gd name="connsiteY306" fmla="*/ 61635 h 2538970"/>
                <a:gd name="connsiteX307" fmla="*/ 972529 w 2485572"/>
                <a:gd name="connsiteY307" fmla="*/ 64475 h 2538970"/>
                <a:gd name="connsiteX308" fmla="*/ 977925 w 2485572"/>
                <a:gd name="connsiteY308" fmla="*/ 67316 h 2538970"/>
                <a:gd name="connsiteX309" fmla="*/ 1011725 w 2485572"/>
                <a:gd name="connsiteY309" fmla="*/ 67316 h 2538970"/>
                <a:gd name="connsiteX310" fmla="*/ 1031324 w 2485572"/>
                <a:gd name="connsiteY310" fmla="*/ 64475 h 2538970"/>
                <a:gd name="connsiteX311" fmla="*/ 1042401 w 2485572"/>
                <a:gd name="connsiteY311" fmla="*/ 64475 h 2538970"/>
                <a:gd name="connsiteX312" fmla="*/ 1104036 w 2485572"/>
                <a:gd name="connsiteY312" fmla="*/ 70156 h 2538970"/>
                <a:gd name="connsiteX313" fmla="*/ 1109717 w 2485572"/>
                <a:gd name="connsiteY313" fmla="*/ 75837 h 2538970"/>
                <a:gd name="connsiteX314" fmla="*/ 1118238 w 2485572"/>
                <a:gd name="connsiteY314" fmla="*/ 81233 h 2538970"/>
                <a:gd name="connsiteX315" fmla="*/ 1121078 w 2485572"/>
                <a:gd name="connsiteY315" fmla="*/ 84074 h 2538970"/>
                <a:gd name="connsiteX316" fmla="*/ 1143517 w 2485572"/>
                <a:gd name="connsiteY316" fmla="*/ 95435 h 2538970"/>
                <a:gd name="connsiteX317" fmla="*/ 1151754 w 2485572"/>
                <a:gd name="connsiteY317" fmla="*/ 100832 h 2538970"/>
                <a:gd name="connsiteX318" fmla="*/ 1171352 w 2485572"/>
                <a:gd name="connsiteY318" fmla="*/ 100832 h 2538970"/>
                <a:gd name="connsiteX319" fmla="*/ 1174192 w 2485572"/>
                <a:gd name="connsiteY319" fmla="*/ 98275 h 2538970"/>
                <a:gd name="connsiteX320" fmla="*/ 1188110 w 2485572"/>
                <a:gd name="connsiteY320" fmla="*/ 89754 h 2538970"/>
                <a:gd name="connsiteX321" fmla="*/ 1193791 w 2485572"/>
                <a:gd name="connsiteY321" fmla="*/ 84074 h 2538970"/>
                <a:gd name="connsiteX322" fmla="*/ 1238668 w 2485572"/>
                <a:gd name="connsiteY322" fmla="*/ 75837 h 2538970"/>
                <a:gd name="connsiteX323" fmla="*/ 1244348 w 2485572"/>
                <a:gd name="connsiteY323" fmla="*/ 78677 h 2538970"/>
                <a:gd name="connsiteX324" fmla="*/ 1272184 w 2485572"/>
                <a:gd name="connsiteY324" fmla="*/ 75837 h 2538970"/>
                <a:gd name="connsiteX325" fmla="*/ 1280705 w 2485572"/>
                <a:gd name="connsiteY325" fmla="*/ 72996 h 2538970"/>
                <a:gd name="connsiteX326" fmla="*/ 1286385 w 2485572"/>
                <a:gd name="connsiteY326" fmla="*/ 72996 h 2538970"/>
                <a:gd name="connsiteX327" fmla="*/ 1348020 w 2485572"/>
                <a:gd name="connsiteY327" fmla="*/ 50558 h 2538970"/>
                <a:gd name="connsiteX328" fmla="*/ 1350861 w 2485572"/>
                <a:gd name="connsiteY328" fmla="*/ 50558 h 2538970"/>
                <a:gd name="connsiteX329" fmla="*/ 1392898 w 2485572"/>
                <a:gd name="connsiteY329" fmla="*/ 39197 h 2538970"/>
                <a:gd name="connsiteX330" fmla="*/ 1406815 w 2485572"/>
                <a:gd name="connsiteY330" fmla="*/ 39197 h 2538970"/>
                <a:gd name="connsiteX331" fmla="*/ 1459929 w 2485572"/>
                <a:gd name="connsiteY331" fmla="*/ 36640 h 2538970"/>
                <a:gd name="connsiteX332" fmla="*/ 1468450 w 2485572"/>
                <a:gd name="connsiteY332" fmla="*/ 36640 h 2538970"/>
                <a:gd name="connsiteX333" fmla="*/ 1474131 w 2485572"/>
                <a:gd name="connsiteY333" fmla="*/ 33800 h 2538970"/>
                <a:gd name="connsiteX334" fmla="*/ 1479528 w 2485572"/>
                <a:gd name="connsiteY334" fmla="*/ 30960 h 2538970"/>
                <a:gd name="connsiteX335" fmla="*/ 1485208 w 2485572"/>
                <a:gd name="connsiteY335" fmla="*/ 30960 h 2538970"/>
                <a:gd name="connsiteX336" fmla="*/ 1544003 w 2485572"/>
                <a:gd name="connsiteY336" fmla="*/ 16758 h 2538970"/>
                <a:gd name="connsiteX337" fmla="*/ 1549684 w 2485572"/>
                <a:gd name="connsiteY337" fmla="*/ 14202 h 2538970"/>
                <a:gd name="connsiteX338" fmla="*/ 1555364 w 2485572"/>
                <a:gd name="connsiteY338" fmla="*/ 14202 h 2538970"/>
                <a:gd name="connsiteX339" fmla="*/ 1563601 w 2485572"/>
                <a:gd name="connsiteY339" fmla="*/ 11361 h 2538970"/>
                <a:gd name="connsiteX340" fmla="*/ 1614159 w 2485572"/>
                <a:gd name="connsiteY340" fmla="*/ 22439 h 2538970"/>
                <a:gd name="connsiteX341" fmla="*/ 1619840 w 2485572"/>
                <a:gd name="connsiteY341" fmla="*/ 19598 h 2538970"/>
                <a:gd name="connsiteX342" fmla="*/ 1630917 w 2485572"/>
                <a:gd name="connsiteY342" fmla="*/ 16758 h 2538970"/>
                <a:gd name="connsiteX343" fmla="*/ 1645119 w 2485572"/>
                <a:gd name="connsiteY343" fmla="*/ 8521 h 2538970"/>
                <a:gd name="connsiteX344" fmla="*/ 1653356 w 2485572"/>
                <a:gd name="connsiteY344" fmla="*/ 5681 h 2538970"/>
                <a:gd name="connsiteX345" fmla="*/ 1689712 w 2485572"/>
                <a:gd name="connsiteY345" fmla="*/ 0 h 2538970"/>
                <a:gd name="connsiteX346" fmla="*/ 1698233 w 2485572"/>
                <a:gd name="connsiteY346" fmla="*/ 11361 h 2538970"/>
                <a:gd name="connsiteX347" fmla="*/ 1703914 w 2485572"/>
                <a:gd name="connsiteY347" fmla="*/ 14202 h 2538970"/>
                <a:gd name="connsiteX348" fmla="*/ 1709310 w 2485572"/>
                <a:gd name="connsiteY348" fmla="*/ 16758 h 2538970"/>
                <a:gd name="connsiteX349" fmla="*/ 1717831 w 2485572"/>
                <a:gd name="connsiteY349" fmla="*/ 16758 h 2538970"/>
                <a:gd name="connsiteX350" fmla="*/ 1757028 w 2485572"/>
                <a:gd name="connsiteY350" fmla="*/ 22439 h 2538970"/>
                <a:gd name="connsiteX351" fmla="*/ 1762708 w 2485572"/>
                <a:gd name="connsiteY351" fmla="*/ 25279 h 2538970"/>
                <a:gd name="connsiteX352" fmla="*/ 1768389 w 2485572"/>
                <a:gd name="connsiteY352" fmla="*/ 25279 h 2538970"/>
                <a:gd name="connsiteX353" fmla="*/ 1787987 w 2485572"/>
                <a:gd name="connsiteY353" fmla="*/ 33800 h 2538970"/>
                <a:gd name="connsiteX354" fmla="*/ 1793384 w 2485572"/>
                <a:gd name="connsiteY354" fmla="*/ 33800 h 2538970"/>
                <a:gd name="connsiteX355" fmla="*/ 1801905 w 2485572"/>
                <a:gd name="connsiteY355" fmla="*/ 36640 h 2538970"/>
                <a:gd name="connsiteX356" fmla="*/ 1835421 w 2485572"/>
                <a:gd name="connsiteY356" fmla="*/ 42037 h 2538970"/>
                <a:gd name="connsiteX357" fmla="*/ 1891659 w 2485572"/>
                <a:gd name="connsiteY357" fmla="*/ 61635 h 2538970"/>
                <a:gd name="connsiteX358" fmla="*/ 1897340 w 2485572"/>
                <a:gd name="connsiteY358" fmla="*/ 64475 h 2538970"/>
                <a:gd name="connsiteX359" fmla="*/ 1899896 w 2485572"/>
                <a:gd name="connsiteY359" fmla="*/ 67316 h 2538970"/>
                <a:gd name="connsiteX360" fmla="*/ 1944774 w 2485572"/>
                <a:gd name="connsiteY360" fmla="*/ 123270 h 2538970"/>
                <a:gd name="connsiteX361" fmla="*/ 1947614 w 2485572"/>
                <a:gd name="connsiteY361" fmla="*/ 128951 h 2538970"/>
                <a:gd name="connsiteX362" fmla="*/ 1950454 w 2485572"/>
                <a:gd name="connsiteY362" fmla="*/ 131791 h 2538970"/>
                <a:gd name="connsiteX363" fmla="*/ 1956135 w 2485572"/>
                <a:gd name="connsiteY363" fmla="*/ 140312 h 2538970"/>
                <a:gd name="connsiteX364" fmla="*/ 1958975 w 2485572"/>
                <a:gd name="connsiteY364" fmla="*/ 145709 h 2538970"/>
                <a:gd name="connsiteX365" fmla="*/ 1961532 w 2485572"/>
                <a:gd name="connsiteY365" fmla="*/ 154230 h 2538970"/>
                <a:gd name="connsiteX366" fmla="*/ 1998172 w 2485572"/>
                <a:gd name="connsiteY366" fmla="*/ 204788 h 2538970"/>
                <a:gd name="connsiteX367" fmla="*/ 2003569 w 2485572"/>
                <a:gd name="connsiteY367" fmla="*/ 207344 h 2538970"/>
                <a:gd name="connsiteX368" fmla="*/ 2009249 w 2485572"/>
                <a:gd name="connsiteY368" fmla="*/ 210184 h 2538970"/>
                <a:gd name="connsiteX369" fmla="*/ 2017770 w 2485572"/>
                <a:gd name="connsiteY369" fmla="*/ 210184 h 2538970"/>
                <a:gd name="connsiteX370" fmla="*/ 2026007 w 2485572"/>
                <a:gd name="connsiteY370" fmla="*/ 213025 h 2538970"/>
                <a:gd name="connsiteX371" fmla="*/ 2037368 w 2485572"/>
                <a:gd name="connsiteY371" fmla="*/ 215865 h 2538970"/>
                <a:gd name="connsiteX372" fmla="*/ 2099003 w 2485572"/>
                <a:gd name="connsiteY372" fmla="*/ 221546 h 2538970"/>
                <a:gd name="connsiteX373" fmla="*/ 2104684 w 2485572"/>
                <a:gd name="connsiteY373" fmla="*/ 224386 h 2538970"/>
                <a:gd name="connsiteX374" fmla="*/ 2112921 w 2485572"/>
                <a:gd name="connsiteY374" fmla="*/ 224386 h 2538970"/>
                <a:gd name="connsiteX375" fmla="*/ 2124283 w 2485572"/>
                <a:gd name="connsiteY375" fmla="*/ 229783 h 2538970"/>
                <a:gd name="connsiteX376" fmla="*/ 2177397 w 2485572"/>
                <a:gd name="connsiteY376" fmla="*/ 229783 h 2538970"/>
                <a:gd name="connsiteX377" fmla="*/ 2185918 w 2485572"/>
                <a:gd name="connsiteY377" fmla="*/ 232623 h 2538970"/>
                <a:gd name="connsiteX378" fmla="*/ 2213753 w 2485572"/>
                <a:gd name="connsiteY378" fmla="*/ 226942 h 2538970"/>
                <a:gd name="connsiteX379" fmla="*/ 2219434 w 2485572"/>
                <a:gd name="connsiteY379" fmla="*/ 224386 h 2538970"/>
                <a:gd name="connsiteX380" fmla="*/ 2241872 w 2485572"/>
                <a:gd name="connsiteY380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818663 w 2485572"/>
                <a:gd name="connsiteY91" fmla="*/ 2211196 h 2538970"/>
                <a:gd name="connsiteX92" fmla="*/ 1776626 w 2485572"/>
                <a:gd name="connsiteY92" fmla="*/ 2208356 h 2538970"/>
                <a:gd name="connsiteX93" fmla="*/ 1771230 w 2485572"/>
                <a:gd name="connsiteY93" fmla="*/ 2205516 h 2538970"/>
                <a:gd name="connsiteX94" fmla="*/ 1762708 w 2485572"/>
                <a:gd name="connsiteY94" fmla="*/ 2202676 h 2538970"/>
                <a:gd name="connsiteX95" fmla="*/ 1748791 w 2485572"/>
                <a:gd name="connsiteY95" fmla="*/ 2202676 h 2538970"/>
                <a:gd name="connsiteX96" fmla="*/ 1740270 w 2485572"/>
                <a:gd name="connsiteY96" fmla="*/ 2194438 h 2538970"/>
                <a:gd name="connsiteX97" fmla="*/ 1731749 w 2485572"/>
                <a:gd name="connsiteY97" fmla="*/ 2188758 h 2538970"/>
                <a:gd name="connsiteX98" fmla="*/ 1723512 w 2485572"/>
                <a:gd name="connsiteY98" fmla="*/ 2174556 h 2538970"/>
                <a:gd name="connsiteX99" fmla="*/ 1703914 w 2485572"/>
                <a:gd name="connsiteY99" fmla="*/ 2169159 h 2538970"/>
                <a:gd name="connsiteX100" fmla="*/ 1698233 w 2485572"/>
                <a:gd name="connsiteY100" fmla="*/ 2166319 h 2538970"/>
                <a:gd name="connsiteX101" fmla="*/ 1692552 w 2485572"/>
                <a:gd name="connsiteY101" fmla="*/ 2163479 h 2538970"/>
                <a:gd name="connsiteX102" fmla="*/ 1656196 w 2485572"/>
                <a:gd name="connsiteY102" fmla="*/ 2160638 h 2538970"/>
                <a:gd name="connsiteX103" fmla="*/ 1647675 w 2485572"/>
                <a:gd name="connsiteY103" fmla="*/ 2163479 h 2538970"/>
                <a:gd name="connsiteX104" fmla="*/ 1605638 w 2485572"/>
                <a:gd name="connsiteY104" fmla="*/ 2169159 h 2538970"/>
                <a:gd name="connsiteX105" fmla="*/ 1600242 w 2485572"/>
                <a:gd name="connsiteY105" fmla="*/ 2169159 h 2538970"/>
                <a:gd name="connsiteX106" fmla="*/ 1566442 w 2485572"/>
                <a:gd name="connsiteY106" fmla="*/ 2146721 h 2538970"/>
                <a:gd name="connsiteX107" fmla="*/ 1563601 w 2485572"/>
                <a:gd name="connsiteY107" fmla="*/ 2143881 h 2538970"/>
                <a:gd name="connsiteX108" fmla="*/ 1561045 w 2485572"/>
                <a:gd name="connsiteY108" fmla="*/ 2141040 h 2538970"/>
                <a:gd name="connsiteX109" fmla="*/ 1541447 w 2485572"/>
                <a:gd name="connsiteY109" fmla="*/ 2112921 h 2538970"/>
                <a:gd name="connsiteX110" fmla="*/ 1535766 w 2485572"/>
                <a:gd name="connsiteY110" fmla="*/ 2107524 h 2538970"/>
                <a:gd name="connsiteX111" fmla="*/ 1501966 w 2485572"/>
                <a:gd name="connsiteY111" fmla="*/ 2090482 h 2538970"/>
                <a:gd name="connsiteX112" fmla="*/ 1496570 w 2485572"/>
                <a:gd name="connsiteY112" fmla="*/ 2087926 h 2538970"/>
                <a:gd name="connsiteX113" fmla="*/ 1493729 w 2485572"/>
                <a:gd name="connsiteY113" fmla="*/ 2085086 h 2538970"/>
                <a:gd name="connsiteX114" fmla="*/ 1488049 w 2485572"/>
                <a:gd name="connsiteY114" fmla="*/ 2082245 h 2538970"/>
                <a:gd name="connsiteX115" fmla="*/ 1426413 w 2485572"/>
                <a:gd name="connsiteY115" fmla="*/ 2059807 h 2538970"/>
                <a:gd name="connsiteX116" fmla="*/ 1364778 w 2485572"/>
                <a:gd name="connsiteY116" fmla="*/ 2056966 h 2538970"/>
                <a:gd name="connsiteX117" fmla="*/ 1336659 w 2485572"/>
                <a:gd name="connsiteY117" fmla="*/ 2048445 h 2538970"/>
                <a:gd name="connsiteX118" fmla="*/ 1311380 w 2485572"/>
                <a:gd name="connsiteY118" fmla="*/ 2034528 h 2538970"/>
                <a:gd name="connsiteX119" fmla="*/ 1305983 w 2485572"/>
                <a:gd name="connsiteY119" fmla="*/ 2031688 h 2538970"/>
                <a:gd name="connsiteX120" fmla="*/ 1303143 w 2485572"/>
                <a:gd name="connsiteY120" fmla="*/ 2026291 h 2538970"/>
                <a:gd name="connsiteX121" fmla="*/ 1300303 w 2485572"/>
                <a:gd name="connsiteY121" fmla="*/ 2023451 h 2538970"/>
                <a:gd name="connsiteX122" fmla="*/ 1266787 w 2485572"/>
                <a:gd name="connsiteY122" fmla="*/ 2006409 h 2538970"/>
                <a:gd name="connsiteX123" fmla="*/ 1255426 w 2485572"/>
                <a:gd name="connsiteY123" fmla="*/ 2006409 h 2538970"/>
                <a:gd name="connsiteX124" fmla="*/ 1238668 w 2485572"/>
                <a:gd name="connsiteY124" fmla="*/ 2001012 h 2538970"/>
                <a:gd name="connsiteX125" fmla="*/ 1232987 w 2485572"/>
                <a:gd name="connsiteY125" fmla="*/ 2001012 h 2538970"/>
                <a:gd name="connsiteX126" fmla="*/ 1216229 w 2485572"/>
                <a:gd name="connsiteY126" fmla="*/ 1995331 h 2538970"/>
                <a:gd name="connsiteX127" fmla="*/ 1213389 w 2485572"/>
                <a:gd name="connsiteY127" fmla="*/ 1992491 h 2538970"/>
                <a:gd name="connsiteX128" fmla="*/ 1185554 w 2485572"/>
                <a:gd name="connsiteY128" fmla="*/ 1984254 h 2538970"/>
                <a:gd name="connsiteX129" fmla="*/ 1179873 w 2485572"/>
                <a:gd name="connsiteY129" fmla="*/ 1984254 h 2538970"/>
                <a:gd name="connsiteX130" fmla="*/ 1157434 w 2485572"/>
                <a:gd name="connsiteY130" fmla="*/ 1981414 h 2538970"/>
                <a:gd name="connsiteX131" fmla="*/ 1109717 w 2485572"/>
                <a:gd name="connsiteY131" fmla="*/ 1947614 h 2538970"/>
                <a:gd name="connsiteX132" fmla="*/ 1098639 w 2485572"/>
                <a:gd name="connsiteY132" fmla="*/ 1944774 h 2538970"/>
                <a:gd name="connsiteX133" fmla="*/ 1067680 w 2485572"/>
                <a:gd name="connsiteY133" fmla="*/ 1919779 h 2538970"/>
                <a:gd name="connsiteX134" fmla="*/ 1056603 w 2485572"/>
                <a:gd name="connsiteY134" fmla="*/ 1888819 h 2538970"/>
                <a:gd name="connsiteX135" fmla="*/ 1053762 w 2485572"/>
                <a:gd name="connsiteY135" fmla="*/ 1880298 h 2538970"/>
                <a:gd name="connsiteX136" fmla="*/ 1022803 w 2485572"/>
                <a:gd name="connsiteY136" fmla="*/ 1860700 h 2538970"/>
                <a:gd name="connsiteX137" fmla="*/ 1019962 w 2485572"/>
                <a:gd name="connsiteY137" fmla="*/ 1858143 h 2538970"/>
                <a:gd name="connsiteX138" fmla="*/ 1006045 w 2485572"/>
                <a:gd name="connsiteY138" fmla="*/ 1824343 h 2538970"/>
                <a:gd name="connsiteX139" fmla="*/ 1006045 w 2485572"/>
                <a:gd name="connsiteY139" fmla="*/ 1813266 h 2538970"/>
                <a:gd name="connsiteX140" fmla="*/ 1011725 w 2485572"/>
                <a:gd name="connsiteY140" fmla="*/ 1793668 h 2538970"/>
                <a:gd name="connsiteX141" fmla="*/ 1019962 w 2485572"/>
                <a:gd name="connsiteY141" fmla="*/ 1768389 h 2538970"/>
                <a:gd name="connsiteX142" fmla="*/ 1025643 w 2485572"/>
                <a:gd name="connsiteY142" fmla="*/ 1737429 h 2538970"/>
                <a:gd name="connsiteX143" fmla="*/ 1025643 w 2485572"/>
                <a:gd name="connsiteY143" fmla="*/ 1723512 h 2538970"/>
                <a:gd name="connsiteX144" fmla="*/ 1019962 w 2485572"/>
                <a:gd name="connsiteY144" fmla="*/ 1720671 h 2538970"/>
                <a:gd name="connsiteX145" fmla="*/ 1014566 w 2485572"/>
                <a:gd name="connsiteY145" fmla="*/ 1712435 h 2538970"/>
                <a:gd name="connsiteX146" fmla="*/ 1011725 w 2485572"/>
                <a:gd name="connsiteY146" fmla="*/ 1709594 h 2538970"/>
                <a:gd name="connsiteX147" fmla="*/ 983606 w 2485572"/>
                <a:gd name="connsiteY147" fmla="*/ 1692552 h 2538970"/>
                <a:gd name="connsiteX148" fmla="*/ 977925 w 2485572"/>
                <a:gd name="connsiteY148" fmla="*/ 1692552 h 2538970"/>
                <a:gd name="connsiteX149" fmla="*/ 950090 w 2485572"/>
                <a:gd name="connsiteY149" fmla="*/ 1653356 h 2538970"/>
                <a:gd name="connsiteX150" fmla="*/ 950090 w 2485572"/>
                <a:gd name="connsiteY150" fmla="*/ 1639438 h 2538970"/>
                <a:gd name="connsiteX151" fmla="*/ 952931 w 2485572"/>
                <a:gd name="connsiteY151" fmla="*/ 1636598 h 2538970"/>
                <a:gd name="connsiteX152" fmla="*/ 975369 w 2485572"/>
                <a:gd name="connsiteY152" fmla="*/ 1597401 h 2538970"/>
                <a:gd name="connsiteX153" fmla="*/ 980766 w 2485572"/>
                <a:gd name="connsiteY153" fmla="*/ 1591721 h 2538970"/>
                <a:gd name="connsiteX154" fmla="*/ 1017406 w 2485572"/>
                <a:gd name="connsiteY154" fmla="*/ 1561045 h 2538970"/>
                <a:gd name="connsiteX155" fmla="*/ 1022803 w 2485572"/>
                <a:gd name="connsiteY155" fmla="*/ 1558205 h 2538970"/>
                <a:gd name="connsiteX156" fmla="*/ 1025643 w 2485572"/>
                <a:gd name="connsiteY156" fmla="*/ 1555364 h 2538970"/>
                <a:gd name="connsiteX157" fmla="*/ 1031324 w 2485572"/>
                <a:gd name="connsiteY157" fmla="*/ 1549684 h 2538970"/>
                <a:gd name="connsiteX158" fmla="*/ 1293866 w 2485572"/>
                <a:gd name="connsiteY158" fmla="*/ 1680648 h 2538970"/>
                <a:gd name="connsiteX159" fmla="*/ 1455791 w 2485572"/>
                <a:gd name="connsiteY159" fmla="*/ 1685410 h 2538970"/>
                <a:gd name="connsiteX160" fmla="*/ 1289417 w 2485572"/>
                <a:gd name="connsiteY160" fmla="*/ 1536685 h 2538970"/>
                <a:gd name="connsiteX161" fmla="*/ 1061999 w 2485572"/>
                <a:gd name="connsiteY161" fmla="*/ 1465610 h 2538970"/>
                <a:gd name="connsiteX162" fmla="*/ 1061999 w 2485572"/>
                <a:gd name="connsiteY162" fmla="*/ 1429254 h 2538970"/>
                <a:gd name="connsiteX163" fmla="*/ 1048082 w 2485572"/>
                <a:gd name="connsiteY163" fmla="*/ 1403975 h 2538970"/>
                <a:gd name="connsiteX164" fmla="*/ 1022803 w 2485572"/>
                <a:gd name="connsiteY164" fmla="*/ 1387217 h 2538970"/>
                <a:gd name="connsiteX165" fmla="*/ 1011725 w 2485572"/>
                <a:gd name="connsiteY165" fmla="*/ 1381536 h 2538970"/>
                <a:gd name="connsiteX166" fmla="*/ 1000364 w 2485572"/>
                <a:gd name="connsiteY166" fmla="*/ 1381536 h 2538970"/>
                <a:gd name="connsiteX167" fmla="*/ 961167 w 2485572"/>
                <a:gd name="connsiteY167" fmla="*/ 1376140 h 2538970"/>
                <a:gd name="connsiteX168" fmla="*/ 924811 w 2485572"/>
                <a:gd name="connsiteY168" fmla="*/ 1367618 h 2538970"/>
                <a:gd name="connsiteX169" fmla="*/ 919131 w 2485572"/>
                <a:gd name="connsiteY169" fmla="*/ 1367618 h 2538970"/>
                <a:gd name="connsiteX170" fmla="*/ 913450 w 2485572"/>
                <a:gd name="connsiteY170" fmla="*/ 1364778 h 2538970"/>
                <a:gd name="connsiteX171" fmla="*/ 908053 w 2485572"/>
                <a:gd name="connsiteY171" fmla="*/ 1364778 h 2538970"/>
                <a:gd name="connsiteX172" fmla="*/ 877094 w 2485572"/>
                <a:gd name="connsiteY172" fmla="*/ 1381536 h 2538970"/>
                <a:gd name="connsiteX173" fmla="*/ 868857 w 2485572"/>
                <a:gd name="connsiteY173" fmla="*/ 1390057 h 2538970"/>
                <a:gd name="connsiteX174" fmla="*/ 835057 w 2485572"/>
                <a:gd name="connsiteY174" fmla="*/ 1434934 h 2538970"/>
                <a:gd name="connsiteX175" fmla="*/ 832217 w 2485572"/>
                <a:gd name="connsiteY175" fmla="*/ 1440331 h 2538970"/>
                <a:gd name="connsiteX176" fmla="*/ 832217 w 2485572"/>
                <a:gd name="connsiteY176" fmla="*/ 1446012 h 2538970"/>
                <a:gd name="connsiteX177" fmla="*/ 767741 w 2485572"/>
                <a:gd name="connsiteY177" fmla="*/ 1513327 h 2538970"/>
                <a:gd name="connsiteX178" fmla="*/ 711787 w 2485572"/>
                <a:gd name="connsiteY178" fmla="*/ 1535766 h 2538970"/>
                <a:gd name="connsiteX179" fmla="*/ 686508 w 2485572"/>
                <a:gd name="connsiteY179" fmla="*/ 1541447 h 2538970"/>
                <a:gd name="connsiteX180" fmla="*/ 661513 w 2485572"/>
                <a:gd name="connsiteY180" fmla="*/ 1549684 h 2538970"/>
                <a:gd name="connsiteX181" fmla="*/ 658672 w 2485572"/>
                <a:gd name="connsiteY181" fmla="*/ 1552524 h 2538970"/>
                <a:gd name="connsiteX182" fmla="*/ 652992 w 2485572"/>
                <a:gd name="connsiteY182" fmla="*/ 1555364 h 2538970"/>
                <a:gd name="connsiteX183" fmla="*/ 624873 w 2485572"/>
                <a:gd name="connsiteY183" fmla="*/ 1561045 h 2538970"/>
                <a:gd name="connsiteX184" fmla="*/ 619476 w 2485572"/>
                <a:gd name="connsiteY184" fmla="*/ 1558205 h 2538970"/>
                <a:gd name="connsiteX185" fmla="*/ 616636 w 2485572"/>
                <a:gd name="connsiteY185" fmla="*/ 1555364 h 2538970"/>
                <a:gd name="connsiteX186" fmla="*/ 597037 w 2485572"/>
                <a:gd name="connsiteY186" fmla="*/ 1532926 h 2538970"/>
                <a:gd name="connsiteX187" fmla="*/ 594197 w 2485572"/>
                <a:gd name="connsiteY187" fmla="*/ 1521848 h 2538970"/>
                <a:gd name="connsiteX188" fmla="*/ 591357 w 2485572"/>
                <a:gd name="connsiteY188" fmla="*/ 1519008 h 2538970"/>
                <a:gd name="connsiteX189" fmla="*/ 566078 w 2485572"/>
                <a:gd name="connsiteY189" fmla="*/ 1482368 h 2538970"/>
                <a:gd name="connsiteX190" fmla="*/ 560397 w 2485572"/>
                <a:gd name="connsiteY190" fmla="*/ 1471291 h 2538970"/>
                <a:gd name="connsiteX191" fmla="*/ 555000 w 2485572"/>
                <a:gd name="connsiteY191" fmla="*/ 1465610 h 2538970"/>
                <a:gd name="connsiteX192" fmla="*/ 498762 w 2485572"/>
                <a:gd name="connsiteY192" fmla="*/ 1432094 h 2538970"/>
                <a:gd name="connsiteX193" fmla="*/ 490525 w 2485572"/>
                <a:gd name="connsiteY193" fmla="*/ 1429254 h 2538970"/>
                <a:gd name="connsiteX194" fmla="*/ 487685 w 2485572"/>
                <a:gd name="connsiteY194" fmla="*/ 1429254 h 2538970"/>
                <a:gd name="connsiteX195" fmla="*/ 462406 w 2485572"/>
                <a:gd name="connsiteY195" fmla="*/ 1426413 h 2538970"/>
                <a:gd name="connsiteX196" fmla="*/ 400770 w 2485572"/>
                <a:gd name="connsiteY196" fmla="*/ 1426413 h 2538970"/>
                <a:gd name="connsiteX197" fmla="*/ 392250 w 2485572"/>
                <a:gd name="connsiteY197" fmla="*/ 1423573 h 2538970"/>
                <a:gd name="connsiteX198" fmla="*/ 384013 w 2485572"/>
                <a:gd name="connsiteY198" fmla="*/ 1420733 h 2538970"/>
                <a:gd name="connsiteX199" fmla="*/ 375492 w 2485572"/>
                <a:gd name="connsiteY199" fmla="*/ 1420733 h 2538970"/>
                <a:gd name="connsiteX200" fmla="*/ 319537 w 2485572"/>
                <a:gd name="connsiteY200" fmla="*/ 1409655 h 2538970"/>
                <a:gd name="connsiteX201" fmla="*/ 313856 w 2485572"/>
                <a:gd name="connsiteY201" fmla="*/ 1406815 h 2538970"/>
                <a:gd name="connsiteX202" fmla="*/ 308176 w 2485572"/>
                <a:gd name="connsiteY202" fmla="*/ 1406815 h 2538970"/>
                <a:gd name="connsiteX203" fmla="*/ 297098 w 2485572"/>
                <a:gd name="connsiteY203" fmla="*/ 1401134 h 2538970"/>
                <a:gd name="connsiteX204" fmla="*/ 221546 w 2485572"/>
                <a:gd name="connsiteY204" fmla="*/ 1392898 h 2538970"/>
                <a:gd name="connsiteX205" fmla="*/ 213025 w 2485572"/>
                <a:gd name="connsiteY205" fmla="*/ 1392898 h 2538970"/>
                <a:gd name="connsiteX206" fmla="*/ 204504 w 2485572"/>
                <a:gd name="connsiteY206" fmla="*/ 1395738 h 2538970"/>
                <a:gd name="connsiteX207" fmla="*/ 154230 w 2485572"/>
                <a:gd name="connsiteY207" fmla="*/ 1406815 h 2538970"/>
                <a:gd name="connsiteX208" fmla="*/ 148549 w 2485572"/>
                <a:gd name="connsiteY208" fmla="*/ 1403975 h 2538970"/>
                <a:gd name="connsiteX209" fmla="*/ 137472 w 2485572"/>
                <a:gd name="connsiteY209" fmla="*/ 1398294 h 2538970"/>
                <a:gd name="connsiteX210" fmla="*/ 131791 w 2485572"/>
                <a:gd name="connsiteY210" fmla="*/ 1398294 h 2538970"/>
                <a:gd name="connsiteX211" fmla="*/ 67316 w 2485572"/>
                <a:gd name="connsiteY211" fmla="*/ 1418177 h 2538970"/>
                <a:gd name="connsiteX212" fmla="*/ 58795 w 2485572"/>
                <a:gd name="connsiteY212" fmla="*/ 1420733 h 2538970"/>
                <a:gd name="connsiteX213" fmla="*/ 50558 w 2485572"/>
                <a:gd name="connsiteY213" fmla="*/ 1423573 h 2538970"/>
                <a:gd name="connsiteX214" fmla="*/ 42037 w 2485572"/>
                <a:gd name="connsiteY214" fmla="*/ 1423573 h 2538970"/>
                <a:gd name="connsiteX215" fmla="*/ 5681 w 2485572"/>
                <a:gd name="connsiteY215" fmla="*/ 1432094 h 2538970"/>
                <a:gd name="connsiteX216" fmla="*/ 2840 w 2485572"/>
                <a:gd name="connsiteY216" fmla="*/ 1403975 h 2538970"/>
                <a:gd name="connsiteX217" fmla="*/ 0 w 2485572"/>
                <a:gd name="connsiteY217" fmla="*/ 1395738 h 2538970"/>
                <a:gd name="connsiteX218" fmla="*/ 5681 w 2485572"/>
                <a:gd name="connsiteY218" fmla="*/ 1373299 h 2538970"/>
                <a:gd name="connsiteX219" fmla="*/ 5681 w 2485572"/>
                <a:gd name="connsiteY219" fmla="*/ 1361938 h 2538970"/>
                <a:gd name="connsiteX220" fmla="*/ 11361 w 2485572"/>
                <a:gd name="connsiteY220" fmla="*/ 1345180 h 2538970"/>
                <a:gd name="connsiteX221" fmla="*/ 42037 w 2485572"/>
                <a:gd name="connsiteY221" fmla="*/ 1305983 h 2538970"/>
                <a:gd name="connsiteX222" fmla="*/ 47718 w 2485572"/>
                <a:gd name="connsiteY222" fmla="*/ 1294622 h 2538970"/>
                <a:gd name="connsiteX223" fmla="*/ 39197 w 2485572"/>
                <a:gd name="connsiteY223" fmla="*/ 1275024 h 2538970"/>
                <a:gd name="connsiteX224" fmla="*/ 33516 w 2485572"/>
                <a:gd name="connsiteY224" fmla="*/ 1269627 h 2538970"/>
                <a:gd name="connsiteX225" fmla="*/ 33516 w 2485572"/>
                <a:gd name="connsiteY225" fmla="*/ 1244348 h 2538970"/>
                <a:gd name="connsiteX226" fmla="*/ 64475 w 2485572"/>
                <a:gd name="connsiteY226" fmla="*/ 1213389 h 2538970"/>
                <a:gd name="connsiteX227" fmla="*/ 81233 w 2485572"/>
                <a:gd name="connsiteY227" fmla="*/ 1199471 h 2538970"/>
                <a:gd name="connsiteX228" fmla="*/ 86914 w 2485572"/>
                <a:gd name="connsiteY228" fmla="*/ 1190950 h 2538970"/>
                <a:gd name="connsiteX229" fmla="*/ 97991 w 2485572"/>
                <a:gd name="connsiteY229" fmla="*/ 1160275 h 2538970"/>
                <a:gd name="connsiteX230" fmla="*/ 95435 w 2485572"/>
                <a:gd name="connsiteY230" fmla="*/ 1151753 h 2538970"/>
                <a:gd name="connsiteX231" fmla="*/ 95435 w 2485572"/>
                <a:gd name="connsiteY231" fmla="*/ 1121078 h 2538970"/>
                <a:gd name="connsiteX232" fmla="*/ 100832 w 2485572"/>
                <a:gd name="connsiteY232" fmla="*/ 1112557 h 2538970"/>
                <a:gd name="connsiteX233" fmla="*/ 103672 w 2485572"/>
                <a:gd name="connsiteY233" fmla="*/ 1106876 h 2538970"/>
                <a:gd name="connsiteX234" fmla="*/ 154230 w 2485572"/>
                <a:gd name="connsiteY234" fmla="*/ 1070520 h 2538970"/>
                <a:gd name="connsiteX235" fmla="*/ 176668 w 2485572"/>
                <a:gd name="connsiteY235" fmla="*/ 1045241 h 2538970"/>
                <a:gd name="connsiteX236" fmla="*/ 176668 w 2485572"/>
                <a:gd name="connsiteY236" fmla="*/ 1037004 h 2538970"/>
                <a:gd name="connsiteX237" fmla="*/ 173828 w 2485572"/>
                <a:gd name="connsiteY237" fmla="*/ 1028483 h 2538970"/>
                <a:gd name="connsiteX238" fmla="*/ 157070 w 2485572"/>
                <a:gd name="connsiteY238" fmla="*/ 1008885 h 2538970"/>
                <a:gd name="connsiteX239" fmla="*/ 154230 w 2485572"/>
                <a:gd name="connsiteY239" fmla="*/ 1000648 h 2538970"/>
                <a:gd name="connsiteX240" fmla="*/ 157070 w 2485572"/>
                <a:gd name="connsiteY240" fmla="*/ 964008 h 2538970"/>
                <a:gd name="connsiteX241" fmla="*/ 154230 w 2485572"/>
                <a:gd name="connsiteY241" fmla="*/ 955771 h 2538970"/>
                <a:gd name="connsiteX242" fmla="*/ 126111 w 2485572"/>
                <a:gd name="connsiteY242" fmla="*/ 930492 h 2538970"/>
                <a:gd name="connsiteX243" fmla="*/ 112193 w 2485572"/>
                <a:gd name="connsiteY243" fmla="*/ 927652 h 2538970"/>
                <a:gd name="connsiteX244" fmla="*/ 109353 w 2485572"/>
                <a:gd name="connsiteY244" fmla="*/ 921971 h 2538970"/>
                <a:gd name="connsiteX245" fmla="*/ 109353 w 2485572"/>
                <a:gd name="connsiteY245" fmla="*/ 908053 h 2538970"/>
                <a:gd name="connsiteX246" fmla="*/ 117590 w 2485572"/>
                <a:gd name="connsiteY246" fmla="*/ 891295 h 2538970"/>
                <a:gd name="connsiteX247" fmla="*/ 123270 w 2485572"/>
                <a:gd name="connsiteY247" fmla="*/ 885615 h 2538970"/>
                <a:gd name="connsiteX248" fmla="*/ 148549 w 2485572"/>
                <a:gd name="connsiteY248" fmla="*/ 866016 h 2538970"/>
                <a:gd name="connsiteX249" fmla="*/ 128951 w 2485572"/>
                <a:gd name="connsiteY249" fmla="*/ 840738 h 2538970"/>
                <a:gd name="connsiteX250" fmla="*/ 126111 w 2485572"/>
                <a:gd name="connsiteY250" fmla="*/ 821139 h 2538970"/>
                <a:gd name="connsiteX251" fmla="*/ 140028 w 2485572"/>
                <a:gd name="connsiteY251" fmla="*/ 812618 h 2538970"/>
                <a:gd name="connsiteX252" fmla="*/ 142869 w 2485572"/>
                <a:gd name="connsiteY252" fmla="*/ 790464 h 2538970"/>
                <a:gd name="connsiteX253" fmla="*/ 154230 w 2485572"/>
                <a:gd name="connsiteY253" fmla="*/ 773422 h 2538970"/>
                <a:gd name="connsiteX254" fmla="*/ 157070 w 2485572"/>
                <a:gd name="connsiteY254" fmla="*/ 762344 h 2538970"/>
                <a:gd name="connsiteX255" fmla="*/ 157070 w 2485572"/>
                <a:gd name="connsiteY255" fmla="*/ 753824 h 2538970"/>
                <a:gd name="connsiteX256" fmla="*/ 145709 w 2485572"/>
                <a:gd name="connsiteY256" fmla="*/ 731385 h 2538970"/>
                <a:gd name="connsiteX257" fmla="*/ 145709 w 2485572"/>
                <a:gd name="connsiteY257" fmla="*/ 723148 h 2538970"/>
                <a:gd name="connsiteX258" fmla="*/ 159627 w 2485572"/>
                <a:gd name="connsiteY258" fmla="*/ 714627 h 2538970"/>
                <a:gd name="connsiteX259" fmla="*/ 204504 w 2485572"/>
                <a:gd name="connsiteY259" fmla="*/ 708946 h 2538970"/>
                <a:gd name="connsiteX260" fmla="*/ 232623 w 2485572"/>
                <a:gd name="connsiteY260" fmla="*/ 678271 h 2538970"/>
                <a:gd name="connsiteX261" fmla="*/ 232623 w 2485572"/>
                <a:gd name="connsiteY261" fmla="*/ 666909 h 2538970"/>
                <a:gd name="connsiteX262" fmla="*/ 215865 w 2485572"/>
                <a:gd name="connsiteY262" fmla="*/ 644755 h 2538970"/>
                <a:gd name="connsiteX263" fmla="*/ 218705 w 2485572"/>
                <a:gd name="connsiteY263" fmla="*/ 613795 h 2538970"/>
                <a:gd name="connsiteX264" fmla="*/ 241144 w 2485572"/>
                <a:gd name="connsiteY264" fmla="*/ 582836 h 2538970"/>
                <a:gd name="connsiteX265" fmla="*/ 252221 w 2485572"/>
                <a:gd name="connsiteY265" fmla="*/ 571758 h 2538970"/>
                <a:gd name="connsiteX266" fmla="*/ 285737 w 2485572"/>
                <a:gd name="connsiteY266" fmla="*/ 524041 h 2538970"/>
                <a:gd name="connsiteX267" fmla="*/ 291418 w 2485572"/>
                <a:gd name="connsiteY267" fmla="*/ 518644 h 2538970"/>
                <a:gd name="connsiteX268" fmla="*/ 322377 w 2485572"/>
                <a:gd name="connsiteY268" fmla="*/ 518644 h 2538970"/>
                <a:gd name="connsiteX269" fmla="*/ 333455 w 2485572"/>
                <a:gd name="connsiteY269" fmla="*/ 510123 h 2538970"/>
                <a:gd name="connsiteX270" fmla="*/ 341976 w 2485572"/>
                <a:gd name="connsiteY270" fmla="*/ 482004 h 2538970"/>
                <a:gd name="connsiteX271" fmla="*/ 347372 w 2485572"/>
                <a:gd name="connsiteY271" fmla="*/ 476607 h 2538970"/>
                <a:gd name="connsiteX272" fmla="*/ 386853 w 2485572"/>
                <a:gd name="connsiteY272" fmla="*/ 459565 h 2538970"/>
                <a:gd name="connsiteX273" fmla="*/ 389409 w 2485572"/>
                <a:gd name="connsiteY273" fmla="*/ 454169 h 2538970"/>
                <a:gd name="connsiteX274" fmla="*/ 400770 w 2485572"/>
                <a:gd name="connsiteY274" fmla="*/ 434570 h 2538970"/>
                <a:gd name="connsiteX275" fmla="*/ 414688 w 2485572"/>
                <a:gd name="connsiteY275" fmla="*/ 392534 h 2538970"/>
                <a:gd name="connsiteX276" fmla="*/ 428890 w 2485572"/>
                <a:gd name="connsiteY276" fmla="*/ 341976 h 2538970"/>
                <a:gd name="connsiteX277" fmla="*/ 434286 w 2485572"/>
                <a:gd name="connsiteY277" fmla="*/ 255062 h 2538970"/>
                <a:gd name="connsiteX278" fmla="*/ 437127 w 2485572"/>
                <a:gd name="connsiteY278" fmla="*/ 252221 h 2538970"/>
                <a:gd name="connsiteX279" fmla="*/ 448488 w 2485572"/>
                <a:gd name="connsiteY279" fmla="*/ 235463 h 2538970"/>
                <a:gd name="connsiteX280" fmla="*/ 468086 w 2485572"/>
                <a:gd name="connsiteY280" fmla="*/ 221546 h 2538970"/>
                <a:gd name="connsiteX281" fmla="*/ 501602 w 2485572"/>
                <a:gd name="connsiteY281" fmla="*/ 215865 h 2538970"/>
                <a:gd name="connsiteX282" fmla="*/ 512964 w 2485572"/>
                <a:gd name="connsiteY282" fmla="*/ 213025 h 2538970"/>
                <a:gd name="connsiteX283" fmla="*/ 555000 w 2485572"/>
                <a:gd name="connsiteY283" fmla="*/ 187746 h 2538970"/>
                <a:gd name="connsiteX284" fmla="*/ 557557 w 2485572"/>
                <a:gd name="connsiteY284" fmla="*/ 182349 h 2538970"/>
                <a:gd name="connsiteX285" fmla="*/ 602434 w 2485572"/>
                <a:gd name="connsiteY285" fmla="*/ 131791 h 2538970"/>
                <a:gd name="connsiteX286" fmla="*/ 605274 w 2485572"/>
                <a:gd name="connsiteY286" fmla="*/ 123270 h 2538970"/>
                <a:gd name="connsiteX287" fmla="*/ 594197 w 2485572"/>
                <a:gd name="connsiteY287" fmla="*/ 70156 h 2538970"/>
                <a:gd name="connsiteX288" fmla="*/ 650151 w 2485572"/>
                <a:gd name="connsiteY288" fmla="*/ 92595 h 2538970"/>
                <a:gd name="connsiteX289" fmla="*/ 664069 w 2485572"/>
                <a:gd name="connsiteY289" fmla="*/ 92595 h 2538970"/>
                <a:gd name="connsiteX290" fmla="*/ 689348 w 2485572"/>
                <a:gd name="connsiteY290" fmla="*/ 98275 h 2538970"/>
                <a:gd name="connsiteX291" fmla="*/ 723148 w 2485572"/>
                <a:gd name="connsiteY291" fmla="*/ 89754 h 2538970"/>
                <a:gd name="connsiteX292" fmla="*/ 725704 w 2485572"/>
                <a:gd name="connsiteY292" fmla="*/ 92595 h 2538970"/>
                <a:gd name="connsiteX293" fmla="*/ 731385 w 2485572"/>
                <a:gd name="connsiteY293" fmla="*/ 92595 h 2538970"/>
                <a:gd name="connsiteX294" fmla="*/ 737065 w 2485572"/>
                <a:gd name="connsiteY294" fmla="*/ 95435 h 2538970"/>
                <a:gd name="connsiteX295" fmla="*/ 742746 w 2485572"/>
                <a:gd name="connsiteY295" fmla="*/ 95435 h 2538970"/>
                <a:gd name="connsiteX296" fmla="*/ 779102 w 2485572"/>
                <a:gd name="connsiteY296" fmla="*/ 75837 h 2538970"/>
                <a:gd name="connsiteX297" fmla="*/ 818299 w 2485572"/>
                <a:gd name="connsiteY297" fmla="*/ 39197 h 2538970"/>
                <a:gd name="connsiteX298" fmla="*/ 823980 w 2485572"/>
                <a:gd name="connsiteY298" fmla="*/ 33800 h 2538970"/>
                <a:gd name="connsiteX299" fmla="*/ 851815 w 2485572"/>
                <a:gd name="connsiteY299" fmla="*/ 19598 h 2538970"/>
                <a:gd name="connsiteX300" fmla="*/ 854655 w 2485572"/>
                <a:gd name="connsiteY300" fmla="*/ 14202 h 2538970"/>
                <a:gd name="connsiteX301" fmla="*/ 888455 w 2485572"/>
                <a:gd name="connsiteY301" fmla="*/ 8521 h 2538970"/>
                <a:gd name="connsiteX302" fmla="*/ 893852 w 2485572"/>
                <a:gd name="connsiteY302" fmla="*/ 11361 h 2538970"/>
                <a:gd name="connsiteX303" fmla="*/ 933332 w 2485572"/>
                <a:gd name="connsiteY303" fmla="*/ 36640 h 2538970"/>
                <a:gd name="connsiteX304" fmla="*/ 938729 w 2485572"/>
                <a:gd name="connsiteY304" fmla="*/ 42037 h 2538970"/>
                <a:gd name="connsiteX305" fmla="*/ 969689 w 2485572"/>
                <a:gd name="connsiteY305" fmla="*/ 61635 h 2538970"/>
                <a:gd name="connsiteX306" fmla="*/ 972529 w 2485572"/>
                <a:gd name="connsiteY306" fmla="*/ 64475 h 2538970"/>
                <a:gd name="connsiteX307" fmla="*/ 977925 w 2485572"/>
                <a:gd name="connsiteY307" fmla="*/ 67316 h 2538970"/>
                <a:gd name="connsiteX308" fmla="*/ 1011725 w 2485572"/>
                <a:gd name="connsiteY308" fmla="*/ 67316 h 2538970"/>
                <a:gd name="connsiteX309" fmla="*/ 1031324 w 2485572"/>
                <a:gd name="connsiteY309" fmla="*/ 64475 h 2538970"/>
                <a:gd name="connsiteX310" fmla="*/ 1042401 w 2485572"/>
                <a:gd name="connsiteY310" fmla="*/ 64475 h 2538970"/>
                <a:gd name="connsiteX311" fmla="*/ 1104036 w 2485572"/>
                <a:gd name="connsiteY311" fmla="*/ 70156 h 2538970"/>
                <a:gd name="connsiteX312" fmla="*/ 1109717 w 2485572"/>
                <a:gd name="connsiteY312" fmla="*/ 75837 h 2538970"/>
                <a:gd name="connsiteX313" fmla="*/ 1118238 w 2485572"/>
                <a:gd name="connsiteY313" fmla="*/ 81233 h 2538970"/>
                <a:gd name="connsiteX314" fmla="*/ 1121078 w 2485572"/>
                <a:gd name="connsiteY314" fmla="*/ 84074 h 2538970"/>
                <a:gd name="connsiteX315" fmla="*/ 1143517 w 2485572"/>
                <a:gd name="connsiteY315" fmla="*/ 95435 h 2538970"/>
                <a:gd name="connsiteX316" fmla="*/ 1151754 w 2485572"/>
                <a:gd name="connsiteY316" fmla="*/ 100832 h 2538970"/>
                <a:gd name="connsiteX317" fmla="*/ 1171352 w 2485572"/>
                <a:gd name="connsiteY317" fmla="*/ 100832 h 2538970"/>
                <a:gd name="connsiteX318" fmla="*/ 1174192 w 2485572"/>
                <a:gd name="connsiteY318" fmla="*/ 98275 h 2538970"/>
                <a:gd name="connsiteX319" fmla="*/ 1188110 w 2485572"/>
                <a:gd name="connsiteY319" fmla="*/ 89754 h 2538970"/>
                <a:gd name="connsiteX320" fmla="*/ 1193791 w 2485572"/>
                <a:gd name="connsiteY320" fmla="*/ 84074 h 2538970"/>
                <a:gd name="connsiteX321" fmla="*/ 1238668 w 2485572"/>
                <a:gd name="connsiteY321" fmla="*/ 75837 h 2538970"/>
                <a:gd name="connsiteX322" fmla="*/ 1244348 w 2485572"/>
                <a:gd name="connsiteY322" fmla="*/ 78677 h 2538970"/>
                <a:gd name="connsiteX323" fmla="*/ 1272184 w 2485572"/>
                <a:gd name="connsiteY323" fmla="*/ 75837 h 2538970"/>
                <a:gd name="connsiteX324" fmla="*/ 1280705 w 2485572"/>
                <a:gd name="connsiteY324" fmla="*/ 72996 h 2538970"/>
                <a:gd name="connsiteX325" fmla="*/ 1286385 w 2485572"/>
                <a:gd name="connsiteY325" fmla="*/ 72996 h 2538970"/>
                <a:gd name="connsiteX326" fmla="*/ 1348020 w 2485572"/>
                <a:gd name="connsiteY326" fmla="*/ 50558 h 2538970"/>
                <a:gd name="connsiteX327" fmla="*/ 1350861 w 2485572"/>
                <a:gd name="connsiteY327" fmla="*/ 50558 h 2538970"/>
                <a:gd name="connsiteX328" fmla="*/ 1392898 w 2485572"/>
                <a:gd name="connsiteY328" fmla="*/ 39197 h 2538970"/>
                <a:gd name="connsiteX329" fmla="*/ 1406815 w 2485572"/>
                <a:gd name="connsiteY329" fmla="*/ 39197 h 2538970"/>
                <a:gd name="connsiteX330" fmla="*/ 1459929 w 2485572"/>
                <a:gd name="connsiteY330" fmla="*/ 36640 h 2538970"/>
                <a:gd name="connsiteX331" fmla="*/ 1468450 w 2485572"/>
                <a:gd name="connsiteY331" fmla="*/ 36640 h 2538970"/>
                <a:gd name="connsiteX332" fmla="*/ 1474131 w 2485572"/>
                <a:gd name="connsiteY332" fmla="*/ 33800 h 2538970"/>
                <a:gd name="connsiteX333" fmla="*/ 1479528 w 2485572"/>
                <a:gd name="connsiteY333" fmla="*/ 30960 h 2538970"/>
                <a:gd name="connsiteX334" fmla="*/ 1485208 w 2485572"/>
                <a:gd name="connsiteY334" fmla="*/ 30960 h 2538970"/>
                <a:gd name="connsiteX335" fmla="*/ 1544003 w 2485572"/>
                <a:gd name="connsiteY335" fmla="*/ 16758 h 2538970"/>
                <a:gd name="connsiteX336" fmla="*/ 1549684 w 2485572"/>
                <a:gd name="connsiteY336" fmla="*/ 14202 h 2538970"/>
                <a:gd name="connsiteX337" fmla="*/ 1555364 w 2485572"/>
                <a:gd name="connsiteY337" fmla="*/ 14202 h 2538970"/>
                <a:gd name="connsiteX338" fmla="*/ 1563601 w 2485572"/>
                <a:gd name="connsiteY338" fmla="*/ 11361 h 2538970"/>
                <a:gd name="connsiteX339" fmla="*/ 1614159 w 2485572"/>
                <a:gd name="connsiteY339" fmla="*/ 22439 h 2538970"/>
                <a:gd name="connsiteX340" fmla="*/ 1619840 w 2485572"/>
                <a:gd name="connsiteY340" fmla="*/ 19598 h 2538970"/>
                <a:gd name="connsiteX341" fmla="*/ 1630917 w 2485572"/>
                <a:gd name="connsiteY341" fmla="*/ 16758 h 2538970"/>
                <a:gd name="connsiteX342" fmla="*/ 1645119 w 2485572"/>
                <a:gd name="connsiteY342" fmla="*/ 8521 h 2538970"/>
                <a:gd name="connsiteX343" fmla="*/ 1653356 w 2485572"/>
                <a:gd name="connsiteY343" fmla="*/ 5681 h 2538970"/>
                <a:gd name="connsiteX344" fmla="*/ 1689712 w 2485572"/>
                <a:gd name="connsiteY344" fmla="*/ 0 h 2538970"/>
                <a:gd name="connsiteX345" fmla="*/ 1698233 w 2485572"/>
                <a:gd name="connsiteY345" fmla="*/ 11361 h 2538970"/>
                <a:gd name="connsiteX346" fmla="*/ 1703914 w 2485572"/>
                <a:gd name="connsiteY346" fmla="*/ 14202 h 2538970"/>
                <a:gd name="connsiteX347" fmla="*/ 1709310 w 2485572"/>
                <a:gd name="connsiteY347" fmla="*/ 16758 h 2538970"/>
                <a:gd name="connsiteX348" fmla="*/ 1717831 w 2485572"/>
                <a:gd name="connsiteY348" fmla="*/ 16758 h 2538970"/>
                <a:gd name="connsiteX349" fmla="*/ 1757028 w 2485572"/>
                <a:gd name="connsiteY349" fmla="*/ 22439 h 2538970"/>
                <a:gd name="connsiteX350" fmla="*/ 1762708 w 2485572"/>
                <a:gd name="connsiteY350" fmla="*/ 25279 h 2538970"/>
                <a:gd name="connsiteX351" fmla="*/ 1768389 w 2485572"/>
                <a:gd name="connsiteY351" fmla="*/ 25279 h 2538970"/>
                <a:gd name="connsiteX352" fmla="*/ 1787987 w 2485572"/>
                <a:gd name="connsiteY352" fmla="*/ 33800 h 2538970"/>
                <a:gd name="connsiteX353" fmla="*/ 1793384 w 2485572"/>
                <a:gd name="connsiteY353" fmla="*/ 33800 h 2538970"/>
                <a:gd name="connsiteX354" fmla="*/ 1801905 w 2485572"/>
                <a:gd name="connsiteY354" fmla="*/ 36640 h 2538970"/>
                <a:gd name="connsiteX355" fmla="*/ 1835421 w 2485572"/>
                <a:gd name="connsiteY355" fmla="*/ 42037 h 2538970"/>
                <a:gd name="connsiteX356" fmla="*/ 1891659 w 2485572"/>
                <a:gd name="connsiteY356" fmla="*/ 61635 h 2538970"/>
                <a:gd name="connsiteX357" fmla="*/ 1897340 w 2485572"/>
                <a:gd name="connsiteY357" fmla="*/ 64475 h 2538970"/>
                <a:gd name="connsiteX358" fmla="*/ 1899896 w 2485572"/>
                <a:gd name="connsiteY358" fmla="*/ 67316 h 2538970"/>
                <a:gd name="connsiteX359" fmla="*/ 1944774 w 2485572"/>
                <a:gd name="connsiteY359" fmla="*/ 123270 h 2538970"/>
                <a:gd name="connsiteX360" fmla="*/ 1947614 w 2485572"/>
                <a:gd name="connsiteY360" fmla="*/ 128951 h 2538970"/>
                <a:gd name="connsiteX361" fmla="*/ 1950454 w 2485572"/>
                <a:gd name="connsiteY361" fmla="*/ 131791 h 2538970"/>
                <a:gd name="connsiteX362" fmla="*/ 1956135 w 2485572"/>
                <a:gd name="connsiteY362" fmla="*/ 140312 h 2538970"/>
                <a:gd name="connsiteX363" fmla="*/ 1958975 w 2485572"/>
                <a:gd name="connsiteY363" fmla="*/ 145709 h 2538970"/>
                <a:gd name="connsiteX364" fmla="*/ 1961532 w 2485572"/>
                <a:gd name="connsiteY364" fmla="*/ 154230 h 2538970"/>
                <a:gd name="connsiteX365" fmla="*/ 1998172 w 2485572"/>
                <a:gd name="connsiteY365" fmla="*/ 204788 h 2538970"/>
                <a:gd name="connsiteX366" fmla="*/ 2003569 w 2485572"/>
                <a:gd name="connsiteY366" fmla="*/ 207344 h 2538970"/>
                <a:gd name="connsiteX367" fmla="*/ 2009249 w 2485572"/>
                <a:gd name="connsiteY367" fmla="*/ 210184 h 2538970"/>
                <a:gd name="connsiteX368" fmla="*/ 2017770 w 2485572"/>
                <a:gd name="connsiteY368" fmla="*/ 210184 h 2538970"/>
                <a:gd name="connsiteX369" fmla="*/ 2026007 w 2485572"/>
                <a:gd name="connsiteY369" fmla="*/ 213025 h 2538970"/>
                <a:gd name="connsiteX370" fmla="*/ 2037368 w 2485572"/>
                <a:gd name="connsiteY370" fmla="*/ 215865 h 2538970"/>
                <a:gd name="connsiteX371" fmla="*/ 2099003 w 2485572"/>
                <a:gd name="connsiteY371" fmla="*/ 221546 h 2538970"/>
                <a:gd name="connsiteX372" fmla="*/ 2104684 w 2485572"/>
                <a:gd name="connsiteY372" fmla="*/ 224386 h 2538970"/>
                <a:gd name="connsiteX373" fmla="*/ 2112921 w 2485572"/>
                <a:gd name="connsiteY373" fmla="*/ 224386 h 2538970"/>
                <a:gd name="connsiteX374" fmla="*/ 2124283 w 2485572"/>
                <a:gd name="connsiteY374" fmla="*/ 229783 h 2538970"/>
                <a:gd name="connsiteX375" fmla="*/ 2177397 w 2485572"/>
                <a:gd name="connsiteY375" fmla="*/ 229783 h 2538970"/>
                <a:gd name="connsiteX376" fmla="*/ 2185918 w 2485572"/>
                <a:gd name="connsiteY376" fmla="*/ 232623 h 2538970"/>
                <a:gd name="connsiteX377" fmla="*/ 2213753 w 2485572"/>
                <a:gd name="connsiteY377" fmla="*/ 226942 h 2538970"/>
                <a:gd name="connsiteX378" fmla="*/ 2219434 w 2485572"/>
                <a:gd name="connsiteY378" fmla="*/ 224386 h 2538970"/>
                <a:gd name="connsiteX379" fmla="*/ 2241872 w 2485572"/>
                <a:gd name="connsiteY37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6626 w 2485572"/>
                <a:gd name="connsiteY91" fmla="*/ 2208356 h 2538970"/>
                <a:gd name="connsiteX92" fmla="*/ 1771230 w 2485572"/>
                <a:gd name="connsiteY92" fmla="*/ 2205516 h 2538970"/>
                <a:gd name="connsiteX93" fmla="*/ 1762708 w 2485572"/>
                <a:gd name="connsiteY93" fmla="*/ 2202676 h 2538970"/>
                <a:gd name="connsiteX94" fmla="*/ 1748791 w 2485572"/>
                <a:gd name="connsiteY94" fmla="*/ 2202676 h 2538970"/>
                <a:gd name="connsiteX95" fmla="*/ 1740270 w 2485572"/>
                <a:gd name="connsiteY95" fmla="*/ 2194438 h 2538970"/>
                <a:gd name="connsiteX96" fmla="*/ 1731749 w 2485572"/>
                <a:gd name="connsiteY96" fmla="*/ 2188758 h 2538970"/>
                <a:gd name="connsiteX97" fmla="*/ 1723512 w 2485572"/>
                <a:gd name="connsiteY97" fmla="*/ 2174556 h 2538970"/>
                <a:gd name="connsiteX98" fmla="*/ 1703914 w 2485572"/>
                <a:gd name="connsiteY98" fmla="*/ 2169159 h 2538970"/>
                <a:gd name="connsiteX99" fmla="*/ 1698233 w 2485572"/>
                <a:gd name="connsiteY99" fmla="*/ 2166319 h 2538970"/>
                <a:gd name="connsiteX100" fmla="*/ 1692552 w 2485572"/>
                <a:gd name="connsiteY100" fmla="*/ 2163479 h 2538970"/>
                <a:gd name="connsiteX101" fmla="*/ 1656196 w 2485572"/>
                <a:gd name="connsiteY101" fmla="*/ 2160638 h 2538970"/>
                <a:gd name="connsiteX102" fmla="*/ 1647675 w 2485572"/>
                <a:gd name="connsiteY102" fmla="*/ 2163479 h 2538970"/>
                <a:gd name="connsiteX103" fmla="*/ 1605638 w 2485572"/>
                <a:gd name="connsiteY103" fmla="*/ 2169159 h 2538970"/>
                <a:gd name="connsiteX104" fmla="*/ 1600242 w 2485572"/>
                <a:gd name="connsiteY104" fmla="*/ 2169159 h 2538970"/>
                <a:gd name="connsiteX105" fmla="*/ 1566442 w 2485572"/>
                <a:gd name="connsiteY105" fmla="*/ 2146721 h 2538970"/>
                <a:gd name="connsiteX106" fmla="*/ 1563601 w 2485572"/>
                <a:gd name="connsiteY106" fmla="*/ 2143881 h 2538970"/>
                <a:gd name="connsiteX107" fmla="*/ 1561045 w 2485572"/>
                <a:gd name="connsiteY107" fmla="*/ 2141040 h 2538970"/>
                <a:gd name="connsiteX108" fmla="*/ 1541447 w 2485572"/>
                <a:gd name="connsiteY108" fmla="*/ 2112921 h 2538970"/>
                <a:gd name="connsiteX109" fmla="*/ 1535766 w 2485572"/>
                <a:gd name="connsiteY109" fmla="*/ 2107524 h 2538970"/>
                <a:gd name="connsiteX110" fmla="*/ 1501966 w 2485572"/>
                <a:gd name="connsiteY110" fmla="*/ 2090482 h 2538970"/>
                <a:gd name="connsiteX111" fmla="*/ 1496570 w 2485572"/>
                <a:gd name="connsiteY111" fmla="*/ 2087926 h 2538970"/>
                <a:gd name="connsiteX112" fmla="*/ 1493729 w 2485572"/>
                <a:gd name="connsiteY112" fmla="*/ 2085086 h 2538970"/>
                <a:gd name="connsiteX113" fmla="*/ 1488049 w 2485572"/>
                <a:gd name="connsiteY113" fmla="*/ 2082245 h 2538970"/>
                <a:gd name="connsiteX114" fmla="*/ 1426413 w 2485572"/>
                <a:gd name="connsiteY114" fmla="*/ 2059807 h 2538970"/>
                <a:gd name="connsiteX115" fmla="*/ 1364778 w 2485572"/>
                <a:gd name="connsiteY115" fmla="*/ 2056966 h 2538970"/>
                <a:gd name="connsiteX116" fmla="*/ 1336659 w 2485572"/>
                <a:gd name="connsiteY116" fmla="*/ 2048445 h 2538970"/>
                <a:gd name="connsiteX117" fmla="*/ 1311380 w 2485572"/>
                <a:gd name="connsiteY117" fmla="*/ 2034528 h 2538970"/>
                <a:gd name="connsiteX118" fmla="*/ 1305983 w 2485572"/>
                <a:gd name="connsiteY118" fmla="*/ 2031688 h 2538970"/>
                <a:gd name="connsiteX119" fmla="*/ 1303143 w 2485572"/>
                <a:gd name="connsiteY119" fmla="*/ 2026291 h 2538970"/>
                <a:gd name="connsiteX120" fmla="*/ 1300303 w 2485572"/>
                <a:gd name="connsiteY120" fmla="*/ 2023451 h 2538970"/>
                <a:gd name="connsiteX121" fmla="*/ 1266787 w 2485572"/>
                <a:gd name="connsiteY121" fmla="*/ 2006409 h 2538970"/>
                <a:gd name="connsiteX122" fmla="*/ 1255426 w 2485572"/>
                <a:gd name="connsiteY122" fmla="*/ 2006409 h 2538970"/>
                <a:gd name="connsiteX123" fmla="*/ 1238668 w 2485572"/>
                <a:gd name="connsiteY123" fmla="*/ 2001012 h 2538970"/>
                <a:gd name="connsiteX124" fmla="*/ 1232987 w 2485572"/>
                <a:gd name="connsiteY124" fmla="*/ 2001012 h 2538970"/>
                <a:gd name="connsiteX125" fmla="*/ 1216229 w 2485572"/>
                <a:gd name="connsiteY125" fmla="*/ 1995331 h 2538970"/>
                <a:gd name="connsiteX126" fmla="*/ 1213389 w 2485572"/>
                <a:gd name="connsiteY126" fmla="*/ 1992491 h 2538970"/>
                <a:gd name="connsiteX127" fmla="*/ 1185554 w 2485572"/>
                <a:gd name="connsiteY127" fmla="*/ 1984254 h 2538970"/>
                <a:gd name="connsiteX128" fmla="*/ 1179873 w 2485572"/>
                <a:gd name="connsiteY128" fmla="*/ 1984254 h 2538970"/>
                <a:gd name="connsiteX129" fmla="*/ 1157434 w 2485572"/>
                <a:gd name="connsiteY129" fmla="*/ 1981414 h 2538970"/>
                <a:gd name="connsiteX130" fmla="*/ 1109717 w 2485572"/>
                <a:gd name="connsiteY130" fmla="*/ 1947614 h 2538970"/>
                <a:gd name="connsiteX131" fmla="*/ 1098639 w 2485572"/>
                <a:gd name="connsiteY131" fmla="*/ 1944774 h 2538970"/>
                <a:gd name="connsiteX132" fmla="*/ 1067680 w 2485572"/>
                <a:gd name="connsiteY132" fmla="*/ 1919779 h 2538970"/>
                <a:gd name="connsiteX133" fmla="*/ 1056603 w 2485572"/>
                <a:gd name="connsiteY133" fmla="*/ 1888819 h 2538970"/>
                <a:gd name="connsiteX134" fmla="*/ 1053762 w 2485572"/>
                <a:gd name="connsiteY134" fmla="*/ 1880298 h 2538970"/>
                <a:gd name="connsiteX135" fmla="*/ 1022803 w 2485572"/>
                <a:gd name="connsiteY135" fmla="*/ 1860700 h 2538970"/>
                <a:gd name="connsiteX136" fmla="*/ 1019962 w 2485572"/>
                <a:gd name="connsiteY136" fmla="*/ 1858143 h 2538970"/>
                <a:gd name="connsiteX137" fmla="*/ 1006045 w 2485572"/>
                <a:gd name="connsiteY137" fmla="*/ 1824343 h 2538970"/>
                <a:gd name="connsiteX138" fmla="*/ 1006045 w 2485572"/>
                <a:gd name="connsiteY138" fmla="*/ 1813266 h 2538970"/>
                <a:gd name="connsiteX139" fmla="*/ 1011725 w 2485572"/>
                <a:gd name="connsiteY139" fmla="*/ 1793668 h 2538970"/>
                <a:gd name="connsiteX140" fmla="*/ 1019962 w 2485572"/>
                <a:gd name="connsiteY140" fmla="*/ 1768389 h 2538970"/>
                <a:gd name="connsiteX141" fmla="*/ 1025643 w 2485572"/>
                <a:gd name="connsiteY141" fmla="*/ 1737429 h 2538970"/>
                <a:gd name="connsiteX142" fmla="*/ 1025643 w 2485572"/>
                <a:gd name="connsiteY142" fmla="*/ 1723512 h 2538970"/>
                <a:gd name="connsiteX143" fmla="*/ 1019962 w 2485572"/>
                <a:gd name="connsiteY143" fmla="*/ 1720671 h 2538970"/>
                <a:gd name="connsiteX144" fmla="*/ 1014566 w 2485572"/>
                <a:gd name="connsiteY144" fmla="*/ 1712435 h 2538970"/>
                <a:gd name="connsiteX145" fmla="*/ 1011725 w 2485572"/>
                <a:gd name="connsiteY145" fmla="*/ 1709594 h 2538970"/>
                <a:gd name="connsiteX146" fmla="*/ 983606 w 2485572"/>
                <a:gd name="connsiteY146" fmla="*/ 1692552 h 2538970"/>
                <a:gd name="connsiteX147" fmla="*/ 977925 w 2485572"/>
                <a:gd name="connsiteY147" fmla="*/ 1692552 h 2538970"/>
                <a:gd name="connsiteX148" fmla="*/ 950090 w 2485572"/>
                <a:gd name="connsiteY148" fmla="*/ 1653356 h 2538970"/>
                <a:gd name="connsiteX149" fmla="*/ 950090 w 2485572"/>
                <a:gd name="connsiteY149" fmla="*/ 1639438 h 2538970"/>
                <a:gd name="connsiteX150" fmla="*/ 952931 w 2485572"/>
                <a:gd name="connsiteY150" fmla="*/ 1636598 h 2538970"/>
                <a:gd name="connsiteX151" fmla="*/ 975369 w 2485572"/>
                <a:gd name="connsiteY151" fmla="*/ 1597401 h 2538970"/>
                <a:gd name="connsiteX152" fmla="*/ 980766 w 2485572"/>
                <a:gd name="connsiteY152" fmla="*/ 1591721 h 2538970"/>
                <a:gd name="connsiteX153" fmla="*/ 1017406 w 2485572"/>
                <a:gd name="connsiteY153" fmla="*/ 1561045 h 2538970"/>
                <a:gd name="connsiteX154" fmla="*/ 1022803 w 2485572"/>
                <a:gd name="connsiteY154" fmla="*/ 1558205 h 2538970"/>
                <a:gd name="connsiteX155" fmla="*/ 1025643 w 2485572"/>
                <a:gd name="connsiteY155" fmla="*/ 1555364 h 2538970"/>
                <a:gd name="connsiteX156" fmla="*/ 1031324 w 2485572"/>
                <a:gd name="connsiteY156" fmla="*/ 1549684 h 2538970"/>
                <a:gd name="connsiteX157" fmla="*/ 1293866 w 2485572"/>
                <a:gd name="connsiteY157" fmla="*/ 1680648 h 2538970"/>
                <a:gd name="connsiteX158" fmla="*/ 1455791 w 2485572"/>
                <a:gd name="connsiteY158" fmla="*/ 1685410 h 2538970"/>
                <a:gd name="connsiteX159" fmla="*/ 1289417 w 2485572"/>
                <a:gd name="connsiteY159" fmla="*/ 1536685 h 2538970"/>
                <a:gd name="connsiteX160" fmla="*/ 1061999 w 2485572"/>
                <a:gd name="connsiteY160" fmla="*/ 1465610 h 2538970"/>
                <a:gd name="connsiteX161" fmla="*/ 1061999 w 2485572"/>
                <a:gd name="connsiteY161" fmla="*/ 1429254 h 2538970"/>
                <a:gd name="connsiteX162" fmla="*/ 1048082 w 2485572"/>
                <a:gd name="connsiteY162" fmla="*/ 1403975 h 2538970"/>
                <a:gd name="connsiteX163" fmla="*/ 1022803 w 2485572"/>
                <a:gd name="connsiteY163" fmla="*/ 1387217 h 2538970"/>
                <a:gd name="connsiteX164" fmla="*/ 1011725 w 2485572"/>
                <a:gd name="connsiteY164" fmla="*/ 1381536 h 2538970"/>
                <a:gd name="connsiteX165" fmla="*/ 1000364 w 2485572"/>
                <a:gd name="connsiteY165" fmla="*/ 1381536 h 2538970"/>
                <a:gd name="connsiteX166" fmla="*/ 961167 w 2485572"/>
                <a:gd name="connsiteY166" fmla="*/ 1376140 h 2538970"/>
                <a:gd name="connsiteX167" fmla="*/ 924811 w 2485572"/>
                <a:gd name="connsiteY167" fmla="*/ 1367618 h 2538970"/>
                <a:gd name="connsiteX168" fmla="*/ 919131 w 2485572"/>
                <a:gd name="connsiteY168" fmla="*/ 1367618 h 2538970"/>
                <a:gd name="connsiteX169" fmla="*/ 913450 w 2485572"/>
                <a:gd name="connsiteY169" fmla="*/ 1364778 h 2538970"/>
                <a:gd name="connsiteX170" fmla="*/ 908053 w 2485572"/>
                <a:gd name="connsiteY170" fmla="*/ 1364778 h 2538970"/>
                <a:gd name="connsiteX171" fmla="*/ 877094 w 2485572"/>
                <a:gd name="connsiteY171" fmla="*/ 1381536 h 2538970"/>
                <a:gd name="connsiteX172" fmla="*/ 868857 w 2485572"/>
                <a:gd name="connsiteY172" fmla="*/ 1390057 h 2538970"/>
                <a:gd name="connsiteX173" fmla="*/ 835057 w 2485572"/>
                <a:gd name="connsiteY173" fmla="*/ 1434934 h 2538970"/>
                <a:gd name="connsiteX174" fmla="*/ 832217 w 2485572"/>
                <a:gd name="connsiteY174" fmla="*/ 1440331 h 2538970"/>
                <a:gd name="connsiteX175" fmla="*/ 832217 w 2485572"/>
                <a:gd name="connsiteY175" fmla="*/ 1446012 h 2538970"/>
                <a:gd name="connsiteX176" fmla="*/ 767741 w 2485572"/>
                <a:gd name="connsiteY176" fmla="*/ 1513327 h 2538970"/>
                <a:gd name="connsiteX177" fmla="*/ 711787 w 2485572"/>
                <a:gd name="connsiteY177" fmla="*/ 1535766 h 2538970"/>
                <a:gd name="connsiteX178" fmla="*/ 686508 w 2485572"/>
                <a:gd name="connsiteY178" fmla="*/ 1541447 h 2538970"/>
                <a:gd name="connsiteX179" fmla="*/ 661513 w 2485572"/>
                <a:gd name="connsiteY179" fmla="*/ 1549684 h 2538970"/>
                <a:gd name="connsiteX180" fmla="*/ 658672 w 2485572"/>
                <a:gd name="connsiteY180" fmla="*/ 1552524 h 2538970"/>
                <a:gd name="connsiteX181" fmla="*/ 652992 w 2485572"/>
                <a:gd name="connsiteY181" fmla="*/ 1555364 h 2538970"/>
                <a:gd name="connsiteX182" fmla="*/ 624873 w 2485572"/>
                <a:gd name="connsiteY182" fmla="*/ 1561045 h 2538970"/>
                <a:gd name="connsiteX183" fmla="*/ 619476 w 2485572"/>
                <a:gd name="connsiteY183" fmla="*/ 1558205 h 2538970"/>
                <a:gd name="connsiteX184" fmla="*/ 616636 w 2485572"/>
                <a:gd name="connsiteY184" fmla="*/ 1555364 h 2538970"/>
                <a:gd name="connsiteX185" fmla="*/ 597037 w 2485572"/>
                <a:gd name="connsiteY185" fmla="*/ 1532926 h 2538970"/>
                <a:gd name="connsiteX186" fmla="*/ 594197 w 2485572"/>
                <a:gd name="connsiteY186" fmla="*/ 1521848 h 2538970"/>
                <a:gd name="connsiteX187" fmla="*/ 591357 w 2485572"/>
                <a:gd name="connsiteY187" fmla="*/ 1519008 h 2538970"/>
                <a:gd name="connsiteX188" fmla="*/ 566078 w 2485572"/>
                <a:gd name="connsiteY188" fmla="*/ 1482368 h 2538970"/>
                <a:gd name="connsiteX189" fmla="*/ 560397 w 2485572"/>
                <a:gd name="connsiteY189" fmla="*/ 1471291 h 2538970"/>
                <a:gd name="connsiteX190" fmla="*/ 555000 w 2485572"/>
                <a:gd name="connsiteY190" fmla="*/ 1465610 h 2538970"/>
                <a:gd name="connsiteX191" fmla="*/ 498762 w 2485572"/>
                <a:gd name="connsiteY191" fmla="*/ 1432094 h 2538970"/>
                <a:gd name="connsiteX192" fmla="*/ 490525 w 2485572"/>
                <a:gd name="connsiteY192" fmla="*/ 1429254 h 2538970"/>
                <a:gd name="connsiteX193" fmla="*/ 487685 w 2485572"/>
                <a:gd name="connsiteY193" fmla="*/ 1429254 h 2538970"/>
                <a:gd name="connsiteX194" fmla="*/ 462406 w 2485572"/>
                <a:gd name="connsiteY194" fmla="*/ 1426413 h 2538970"/>
                <a:gd name="connsiteX195" fmla="*/ 400770 w 2485572"/>
                <a:gd name="connsiteY195" fmla="*/ 1426413 h 2538970"/>
                <a:gd name="connsiteX196" fmla="*/ 392250 w 2485572"/>
                <a:gd name="connsiteY196" fmla="*/ 1423573 h 2538970"/>
                <a:gd name="connsiteX197" fmla="*/ 384013 w 2485572"/>
                <a:gd name="connsiteY197" fmla="*/ 1420733 h 2538970"/>
                <a:gd name="connsiteX198" fmla="*/ 375492 w 2485572"/>
                <a:gd name="connsiteY198" fmla="*/ 1420733 h 2538970"/>
                <a:gd name="connsiteX199" fmla="*/ 319537 w 2485572"/>
                <a:gd name="connsiteY199" fmla="*/ 1409655 h 2538970"/>
                <a:gd name="connsiteX200" fmla="*/ 313856 w 2485572"/>
                <a:gd name="connsiteY200" fmla="*/ 1406815 h 2538970"/>
                <a:gd name="connsiteX201" fmla="*/ 308176 w 2485572"/>
                <a:gd name="connsiteY201" fmla="*/ 1406815 h 2538970"/>
                <a:gd name="connsiteX202" fmla="*/ 297098 w 2485572"/>
                <a:gd name="connsiteY202" fmla="*/ 1401134 h 2538970"/>
                <a:gd name="connsiteX203" fmla="*/ 221546 w 2485572"/>
                <a:gd name="connsiteY203" fmla="*/ 1392898 h 2538970"/>
                <a:gd name="connsiteX204" fmla="*/ 213025 w 2485572"/>
                <a:gd name="connsiteY204" fmla="*/ 1392898 h 2538970"/>
                <a:gd name="connsiteX205" fmla="*/ 204504 w 2485572"/>
                <a:gd name="connsiteY205" fmla="*/ 1395738 h 2538970"/>
                <a:gd name="connsiteX206" fmla="*/ 154230 w 2485572"/>
                <a:gd name="connsiteY206" fmla="*/ 1406815 h 2538970"/>
                <a:gd name="connsiteX207" fmla="*/ 148549 w 2485572"/>
                <a:gd name="connsiteY207" fmla="*/ 1403975 h 2538970"/>
                <a:gd name="connsiteX208" fmla="*/ 137472 w 2485572"/>
                <a:gd name="connsiteY208" fmla="*/ 1398294 h 2538970"/>
                <a:gd name="connsiteX209" fmla="*/ 131791 w 2485572"/>
                <a:gd name="connsiteY209" fmla="*/ 1398294 h 2538970"/>
                <a:gd name="connsiteX210" fmla="*/ 67316 w 2485572"/>
                <a:gd name="connsiteY210" fmla="*/ 1418177 h 2538970"/>
                <a:gd name="connsiteX211" fmla="*/ 58795 w 2485572"/>
                <a:gd name="connsiteY211" fmla="*/ 1420733 h 2538970"/>
                <a:gd name="connsiteX212" fmla="*/ 50558 w 2485572"/>
                <a:gd name="connsiteY212" fmla="*/ 1423573 h 2538970"/>
                <a:gd name="connsiteX213" fmla="*/ 42037 w 2485572"/>
                <a:gd name="connsiteY213" fmla="*/ 1423573 h 2538970"/>
                <a:gd name="connsiteX214" fmla="*/ 5681 w 2485572"/>
                <a:gd name="connsiteY214" fmla="*/ 1432094 h 2538970"/>
                <a:gd name="connsiteX215" fmla="*/ 2840 w 2485572"/>
                <a:gd name="connsiteY215" fmla="*/ 1403975 h 2538970"/>
                <a:gd name="connsiteX216" fmla="*/ 0 w 2485572"/>
                <a:gd name="connsiteY216" fmla="*/ 1395738 h 2538970"/>
                <a:gd name="connsiteX217" fmla="*/ 5681 w 2485572"/>
                <a:gd name="connsiteY217" fmla="*/ 1373299 h 2538970"/>
                <a:gd name="connsiteX218" fmla="*/ 5681 w 2485572"/>
                <a:gd name="connsiteY218" fmla="*/ 1361938 h 2538970"/>
                <a:gd name="connsiteX219" fmla="*/ 11361 w 2485572"/>
                <a:gd name="connsiteY219" fmla="*/ 1345180 h 2538970"/>
                <a:gd name="connsiteX220" fmla="*/ 42037 w 2485572"/>
                <a:gd name="connsiteY220" fmla="*/ 1305983 h 2538970"/>
                <a:gd name="connsiteX221" fmla="*/ 47718 w 2485572"/>
                <a:gd name="connsiteY221" fmla="*/ 1294622 h 2538970"/>
                <a:gd name="connsiteX222" fmla="*/ 39197 w 2485572"/>
                <a:gd name="connsiteY222" fmla="*/ 1275024 h 2538970"/>
                <a:gd name="connsiteX223" fmla="*/ 33516 w 2485572"/>
                <a:gd name="connsiteY223" fmla="*/ 1269627 h 2538970"/>
                <a:gd name="connsiteX224" fmla="*/ 33516 w 2485572"/>
                <a:gd name="connsiteY224" fmla="*/ 1244348 h 2538970"/>
                <a:gd name="connsiteX225" fmla="*/ 64475 w 2485572"/>
                <a:gd name="connsiteY225" fmla="*/ 1213389 h 2538970"/>
                <a:gd name="connsiteX226" fmla="*/ 81233 w 2485572"/>
                <a:gd name="connsiteY226" fmla="*/ 1199471 h 2538970"/>
                <a:gd name="connsiteX227" fmla="*/ 86914 w 2485572"/>
                <a:gd name="connsiteY227" fmla="*/ 1190950 h 2538970"/>
                <a:gd name="connsiteX228" fmla="*/ 97991 w 2485572"/>
                <a:gd name="connsiteY228" fmla="*/ 1160275 h 2538970"/>
                <a:gd name="connsiteX229" fmla="*/ 95435 w 2485572"/>
                <a:gd name="connsiteY229" fmla="*/ 1151753 h 2538970"/>
                <a:gd name="connsiteX230" fmla="*/ 95435 w 2485572"/>
                <a:gd name="connsiteY230" fmla="*/ 1121078 h 2538970"/>
                <a:gd name="connsiteX231" fmla="*/ 100832 w 2485572"/>
                <a:gd name="connsiteY231" fmla="*/ 1112557 h 2538970"/>
                <a:gd name="connsiteX232" fmla="*/ 103672 w 2485572"/>
                <a:gd name="connsiteY232" fmla="*/ 1106876 h 2538970"/>
                <a:gd name="connsiteX233" fmla="*/ 154230 w 2485572"/>
                <a:gd name="connsiteY233" fmla="*/ 1070520 h 2538970"/>
                <a:gd name="connsiteX234" fmla="*/ 176668 w 2485572"/>
                <a:gd name="connsiteY234" fmla="*/ 1045241 h 2538970"/>
                <a:gd name="connsiteX235" fmla="*/ 176668 w 2485572"/>
                <a:gd name="connsiteY235" fmla="*/ 1037004 h 2538970"/>
                <a:gd name="connsiteX236" fmla="*/ 173828 w 2485572"/>
                <a:gd name="connsiteY236" fmla="*/ 1028483 h 2538970"/>
                <a:gd name="connsiteX237" fmla="*/ 157070 w 2485572"/>
                <a:gd name="connsiteY237" fmla="*/ 1008885 h 2538970"/>
                <a:gd name="connsiteX238" fmla="*/ 154230 w 2485572"/>
                <a:gd name="connsiteY238" fmla="*/ 1000648 h 2538970"/>
                <a:gd name="connsiteX239" fmla="*/ 157070 w 2485572"/>
                <a:gd name="connsiteY239" fmla="*/ 964008 h 2538970"/>
                <a:gd name="connsiteX240" fmla="*/ 154230 w 2485572"/>
                <a:gd name="connsiteY240" fmla="*/ 955771 h 2538970"/>
                <a:gd name="connsiteX241" fmla="*/ 126111 w 2485572"/>
                <a:gd name="connsiteY241" fmla="*/ 930492 h 2538970"/>
                <a:gd name="connsiteX242" fmla="*/ 112193 w 2485572"/>
                <a:gd name="connsiteY242" fmla="*/ 927652 h 2538970"/>
                <a:gd name="connsiteX243" fmla="*/ 109353 w 2485572"/>
                <a:gd name="connsiteY243" fmla="*/ 921971 h 2538970"/>
                <a:gd name="connsiteX244" fmla="*/ 109353 w 2485572"/>
                <a:gd name="connsiteY244" fmla="*/ 908053 h 2538970"/>
                <a:gd name="connsiteX245" fmla="*/ 117590 w 2485572"/>
                <a:gd name="connsiteY245" fmla="*/ 891295 h 2538970"/>
                <a:gd name="connsiteX246" fmla="*/ 123270 w 2485572"/>
                <a:gd name="connsiteY246" fmla="*/ 885615 h 2538970"/>
                <a:gd name="connsiteX247" fmla="*/ 148549 w 2485572"/>
                <a:gd name="connsiteY247" fmla="*/ 866016 h 2538970"/>
                <a:gd name="connsiteX248" fmla="*/ 128951 w 2485572"/>
                <a:gd name="connsiteY248" fmla="*/ 840738 h 2538970"/>
                <a:gd name="connsiteX249" fmla="*/ 126111 w 2485572"/>
                <a:gd name="connsiteY249" fmla="*/ 821139 h 2538970"/>
                <a:gd name="connsiteX250" fmla="*/ 140028 w 2485572"/>
                <a:gd name="connsiteY250" fmla="*/ 812618 h 2538970"/>
                <a:gd name="connsiteX251" fmla="*/ 142869 w 2485572"/>
                <a:gd name="connsiteY251" fmla="*/ 790464 h 2538970"/>
                <a:gd name="connsiteX252" fmla="*/ 154230 w 2485572"/>
                <a:gd name="connsiteY252" fmla="*/ 773422 h 2538970"/>
                <a:gd name="connsiteX253" fmla="*/ 157070 w 2485572"/>
                <a:gd name="connsiteY253" fmla="*/ 762344 h 2538970"/>
                <a:gd name="connsiteX254" fmla="*/ 157070 w 2485572"/>
                <a:gd name="connsiteY254" fmla="*/ 753824 h 2538970"/>
                <a:gd name="connsiteX255" fmla="*/ 145709 w 2485572"/>
                <a:gd name="connsiteY255" fmla="*/ 731385 h 2538970"/>
                <a:gd name="connsiteX256" fmla="*/ 145709 w 2485572"/>
                <a:gd name="connsiteY256" fmla="*/ 723148 h 2538970"/>
                <a:gd name="connsiteX257" fmla="*/ 159627 w 2485572"/>
                <a:gd name="connsiteY257" fmla="*/ 714627 h 2538970"/>
                <a:gd name="connsiteX258" fmla="*/ 204504 w 2485572"/>
                <a:gd name="connsiteY258" fmla="*/ 708946 h 2538970"/>
                <a:gd name="connsiteX259" fmla="*/ 232623 w 2485572"/>
                <a:gd name="connsiteY259" fmla="*/ 678271 h 2538970"/>
                <a:gd name="connsiteX260" fmla="*/ 232623 w 2485572"/>
                <a:gd name="connsiteY260" fmla="*/ 666909 h 2538970"/>
                <a:gd name="connsiteX261" fmla="*/ 215865 w 2485572"/>
                <a:gd name="connsiteY261" fmla="*/ 644755 h 2538970"/>
                <a:gd name="connsiteX262" fmla="*/ 218705 w 2485572"/>
                <a:gd name="connsiteY262" fmla="*/ 613795 h 2538970"/>
                <a:gd name="connsiteX263" fmla="*/ 241144 w 2485572"/>
                <a:gd name="connsiteY263" fmla="*/ 582836 h 2538970"/>
                <a:gd name="connsiteX264" fmla="*/ 252221 w 2485572"/>
                <a:gd name="connsiteY264" fmla="*/ 571758 h 2538970"/>
                <a:gd name="connsiteX265" fmla="*/ 285737 w 2485572"/>
                <a:gd name="connsiteY265" fmla="*/ 524041 h 2538970"/>
                <a:gd name="connsiteX266" fmla="*/ 291418 w 2485572"/>
                <a:gd name="connsiteY266" fmla="*/ 518644 h 2538970"/>
                <a:gd name="connsiteX267" fmla="*/ 322377 w 2485572"/>
                <a:gd name="connsiteY267" fmla="*/ 518644 h 2538970"/>
                <a:gd name="connsiteX268" fmla="*/ 333455 w 2485572"/>
                <a:gd name="connsiteY268" fmla="*/ 510123 h 2538970"/>
                <a:gd name="connsiteX269" fmla="*/ 341976 w 2485572"/>
                <a:gd name="connsiteY269" fmla="*/ 482004 h 2538970"/>
                <a:gd name="connsiteX270" fmla="*/ 347372 w 2485572"/>
                <a:gd name="connsiteY270" fmla="*/ 476607 h 2538970"/>
                <a:gd name="connsiteX271" fmla="*/ 386853 w 2485572"/>
                <a:gd name="connsiteY271" fmla="*/ 459565 h 2538970"/>
                <a:gd name="connsiteX272" fmla="*/ 389409 w 2485572"/>
                <a:gd name="connsiteY272" fmla="*/ 454169 h 2538970"/>
                <a:gd name="connsiteX273" fmla="*/ 400770 w 2485572"/>
                <a:gd name="connsiteY273" fmla="*/ 434570 h 2538970"/>
                <a:gd name="connsiteX274" fmla="*/ 414688 w 2485572"/>
                <a:gd name="connsiteY274" fmla="*/ 392534 h 2538970"/>
                <a:gd name="connsiteX275" fmla="*/ 428890 w 2485572"/>
                <a:gd name="connsiteY275" fmla="*/ 341976 h 2538970"/>
                <a:gd name="connsiteX276" fmla="*/ 434286 w 2485572"/>
                <a:gd name="connsiteY276" fmla="*/ 255062 h 2538970"/>
                <a:gd name="connsiteX277" fmla="*/ 437127 w 2485572"/>
                <a:gd name="connsiteY277" fmla="*/ 252221 h 2538970"/>
                <a:gd name="connsiteX278" fmla="*/ 448488 w 2485572"/>
                <a:gd name="connsiteY278" fmla="*/ 235463 h 2538970"/>
                <a:gd name="connsiteX279" fmla="*/ 468086 w 2485572"/>
                <a:gd name="connsiteY279" fmla="*/ 221546 h 2538970"/>
                <a:gd name="connsiteX280" fmla="*/ 501602 w 2485572"/>
                <a:gd name="connsiteY280" fmla="*/ 215865 h 2538970"/>
                <a:gd name="connsiteX281" fmla="*/ 512964 w 2485572"/>
                <a:gd name="connsiteY281" fmla="*/ 213025 h 2538970"/>
                <a:gd name="connsiteX282" fmla="*/ 555000 w 2485572"/>
                <a:gd name="connsiteY282" fmla="*/ 187746 h 2538970"/>
                <a:gd name="connsiteX283" fmla="*/ 557557 w 2485572"/>
                <a:gd name="connsiteY283" fmla="*/ 182349 h 2538970"/>
                <a:gd name="connsiteX284" fmla="*/ 602434 w 2485572"/>
                <a:gd name="connsiteY284" fmla="*/ 131791 h 2538970"/>
                <a:gd name="connsiteX285" fmla="*/ 605274 w 2485572"/>
                <a:gd name="connsiteY285" fmla="*/ 123270 h 2538970"/>
                <a:gd name="connsiteX286" fmla="*/ 594197 w 2485572"/>
                <a:gd name="connsiteY286" fmla="*/ 70156 h 2538970"/>
                <a:gd name="connsiteX287" fmla="*/ 650151 w 2485572"/>
                <a:gd name="connsiteY287" fmla="*/ 92595 h 2538970"/>
                <a:gd name="connsiteX288" fmla="*/ 664069 w 2485572"/>
                <a:gd name="connsiteY288" fmla="*/ 92595 h 2538970"/>
                <a:gd name="connsiteX289" fmla="*/ 689348 w 2485572"/>
                <a:gd name="connsiteY289" fmla="*/ 98275 h 2538970"/>
                <a:gd name="connsiteX290" fmla="*/ 723148 w 2485572"/>
                <a:gd name="connsiteY290" fmla="*/ 89754 h 2538970"/>
                <a:gd name="connsiteX291" fmla="*/ 725704 w 2485572"/>
                <a:gd name="connsiteY291" fmla="*/ 92595 h 2538970"/>
                <a:gd name="connsiteX292" fmla="*/ 731385 w 2485572"/>
                <a:gd name="connsiteY292" fmla="*/ 92595 h 2538970"/>
                <a:gd name="connsiteX293" fmla="*/ 737065 w 2485572"/>
                <a:gd name="connsiteY293" fmla="*/ 95435 h 2538970"/>
                <a:gd name="connsiteX294" fmla="*/ 742746 w 2485572"/>
                <a:gd name="connsiteY294" fmla="*/ 95435 h 2538970"/>
                <a:gd name="connsiteX295" fmla="*/ 779102 w 2485572"/>
                <a:gd name="connsiteY295" fmla="*/ 75837 h 2538970"/>
                <a:gd name="connsiteX296" fmla="*/ 818299 w 2485572"/>
                <a:gd name="connsiteY296" fmla="*/ 39197 h 2538970"/>
                <a:gd name="connsiteX297" fmla="*/ 823980 w 2485572"/>
                <a:gd name="connsiteY297" fmla="*/ 33800 h 2538970"/>
                <a:gd name="connsiteX298" fmla="*/ 851815 w 2485572"/>
                <a:gd name="connsiteY298" fmla="*/ 19598 h 2538970"/>
                <a:gd name="connsiteX299" fmla="*/ 854655 w 2485572"/>
                <a:gd name="connsiteY299" fmla="*/ 14202 h 2538970"/>
                <a:gd name="connsiteX300" fmla="*/ 888455 w 2485572"/>
                <a:gd name="connsiteY300" fmla="*/ 8521 h 2538970"/>
                <a:gd name="connsiteX301" fmla="*/ 893852 w 2485572"/>
                <a:gd name="connsiteY301" fmla="*/ 11361 h 2538970"/>
                <a:gd name="connsiteX302" fmla="*/ 933332 w 2485572"/>
                <a:gd name="connsiteY302" fmla="*/ 36640 h 2538970"/>
                <a:gd name="connsiteX303" fmla="*/ 938729 w 2485572"/>
                <a:gd name="connsiteY303" fmla="*/ 42037 h 2538970"/>
                <a:gd name="connsiteX304" fmla="*/ 969689 w 2485572"/>
                <a:gd name="connsiteY304" fmla="*/ 61635 h 2538970"/>
                <a:gd name="connsiteX305" fmla="*/ 972529 w 2485572"/>
                <a:gd name="connsiteY305" fmla="*/ 64475 h 2538970"/>
                <a:gd name="connsiteX306" fmla="*/ 977925 w 2485572"/>
                <a:gd name="connsiteY306" fmla="*/ 67316 h 2538970"/>
                <a:gd name="connsiteX307" fmla="*/ 1011725 w 2485572"/>
                <a:gd name="connsiteY307" fmla="*/ 67316 h 2538970"/>
                <a:gd name="connsiteX308" fmla="*/ 1031324 w 2485572"/>
                <a:gd name="connsiteY308" fmla="*/ 64475 h 2538970"/>
                <a:gd name="connsiteX309" fmla="*/ 1042401 w 2485572"/>
                <a:gd name="connsiteY309" fmla="*/ 64475 h 2538970"/>
                <a:gd name="connsiteX310" fmla="*/ 1104036 w 2485572"/>
                <a:gd name="connsiteY310" fmla="*/ 70156 h 2538970"/>
                <a:gd name="connsiteX311" fmla="*/ 1109717 w 2485572"/>
                <a:gd name="connsiteY311" fmla="*/ 75837 h 2538970"/>
                <a:gd name="connsiteX312" fmla="*/ 1118238 w 2485572"/>
                <a:gd name="connsiteY312" fmla="*/ 81233 h 2538970"/>
                <a:gd name="connsiteX313" fmla="*/ 1121078 w 2485572"/>
                <a:gd name="connsiteY313" fmla="*/ 84074 h 2538970"/>
                <a:gd name="connsiteX314" fmla="*/ 1143517 w 2485572"/>
                <a:gd name="connsiteY314" fmla="*/ 95435 h 2538970"/>
                <a:gd name="connsiteX315" fmla="*/ 1151754 w 2485572"/>
                <a:gd name="connsiteY315" fmla="*/ 100832 h 2538970"/>
                <a:gd name="connsiteX316" fmla="*/ 1171352 w 2485572"/>
                <a:gd name="connsiteY316" fmla="*/ 100832 h 2538970"/>
                <a:gd name="connsiteX317" fmla="*/ 1174192 w 2485572"/>
                <a:gd name="connsiteY317" fmla="*/ 98275 h 2538970"/>
                <a:gd name="connsiteX318" fmla="*/ 1188110 w 2485572"/>
                <a:gd name="connsiteY318" fmla="*/ 89754 h 2538970"/>
                <a:gd name="connsiteX319" fmla="*/ 1193791 w 2485572"/>
                <a:gd name="connsiteY319" fmla="*/ 84074 h 2538970"/>
                <a:gd name="connsiteX320" fmla="*/ 1238668 w 2485572"/>
                <a:gd name="connsiteY320" fmla="*/ 75837 h 2538970"/>
                <a:gd name="connsiteX321" fmla="*/ 1244348 w 2485572"/>
                <a:gd name="connsiteY321" fmla="*/ 78677 h 2538970"/>
                <a:gd name="connsiteX322" fmla="*/ 1272184 w 2485572"/>
                <a:gd name="connsiteY322" fmla="*/ 75837 h 2538970"/>
                <a:gd name="connsiteX323" fmla="*/ 1280705 w 2485572"/>
                <a:gd name="connsiteY323" fmla="*/ 72996 h 2538970"/>
                <a:gd name="connsiteX324" fmla="*/ 1286385 w 2485572"/>
                <a:gd name="connsiteY324" fmla="*/ 72996 h 2538970"/>
                <a:gd name="connsiteX325" fmla="*/ 1348020 w 2485572"/>
                <a:gd name="connsiteY325" fmla="*/ 50558 h 2538970"/>
                <a:gd name="connsiteX326" fmla="*/ 1350861 w 2485572"/>
                <a:gd name="connsiteY326" fmla="*/ 50558 h 2538970"/>
                <a:gd name="connsiteX327" fmla="*/ 1392898 w 2485572"/>
                <a:gd name="connsiteY327" fmla="*/ 39197 h 2538970"/>
                <a:gd name="connsiteX328" fmla="*/ 1406815 w 2485572"/>
                <a:gd name="connsiteY328" fmla="*/ 39197 h 2538970"/>
                <a:gd name="connsiteX329" fmla="*/ 1459929 w 2485572"/>
                <a:gd name="connsiteY329" fmla="*/ 36640 h 2538970"/>
                <a:gd name="connsiteX330" fmla="*/ 1468450 w 2485572"/>
                <a:gd name="connsiteY330" fmla="*/ 36640 h 2538970"/>
                <a:gd name="connsiteX331" fmla="*/ 1474131 w 2485572"/>
                <a:gd name="connsiteY331" fmla="*/ 33800 h 2538970"/>
                <a:gd name="connsiteX332" fmla="*/ 1479528 w 2485572"/>
                <a:gd name="connsiteY332" fmla="*/ 30960 h 2538970"/>
                <a:gd name="connsiteX333" fmla="*/ 1485208 w 2485572"/>
                <a:gd name="connsiteY333" fmla="*/ 30960 h 2538970"/>
                <a:gd name="connsiteX334" fmla="*/ 1544003 w 2485572"/>
                <a:gd name="connsiteY334" fmla="*/ 16758 h 2538970"/>
                <a:gd name="connsiteX335" fmla="*/ 1549684 w 2485572"/>
                <a:gd name="connsiteY335" fmla="*/ 14202 h 2538970"/>
                <a:gd name="connsiteX336" fmla="*/ 1555364 w 2485572"/>
                <a:gd name="connsiteY336" fmla="*/ 14202 h 2538970"/>
                <a:gd name="connsiteX337" fmla="*/ 1563601 w 2485572"/>
                <a:gd name="connsiteY337" fmla="*/ 11361 h 2538970"/>
                <a:gd name="connsiteX338" fmla="*/ 1614159 w 2485572"/>
                <a:gd name="connsiteY338" fmla="*/ 22439 h 2538970"/>
                <a:gd name="connsiteX339" fmla="*/ 1619840 w 2485572"/>
                <a:gd name="connsiteY339" fmla="*/ 19598 h 2538970"/>
                <a:gd name="connsiteX340" fmla="*/ 1630917 w 2485572"/>
                <a:gd name="connsiteY340" fmla="*/ 16758 h 2538970"/>
                <a:gd name="connsiteX341" fmla="*/ 1645119 w 2485572"/>
                <a:gd name="connsiteY341" fmla="*/ 8521 h 2538970"/>
                <a:gd name="connsiteX342" fmla="*/ 1653356 w 2485572"/>
                <a:gd name="connsiteY342" fmla="*/ 5681 h 2538970"/>
                <a:gd name="connsiteX343" fmla="*/ 1689712 w 2485572"/>
                <a:gd name="connsiteY343" fmla="*/ 0 h 2538970"/>
                <a:gd name="connsiteX344" fmla="*/ 1698233 w 2485572"/>
                <a:gd name="connsiteY344" fmla="*/ 11361 h 2538970"/>
                <a:gd name="connsiteX345" fmla="*/ 1703914 w 2485572"/>
                <a:gd name="connsiteY345" fmla="*/ 14202 h 2538970"/>
                <a:gd name="connsiteX346" fmla="*/ 1709310 w 2485572"/>
                <a:gd name="connsiteY346" fmla="*/ 16758 h 2538970"/>
                <a:gd name="connsiteX347" fmla="*/ 1717831 w 2485572"/>
                <a:gd name="connsiteY347" fmla="*/ 16758 h 2538970"/>
                <a:gd name="connsiteX348" fmla="*/ 1757028 w 2485572"/>
                <a:gd name="connsiteY348" fmla="*/ 22439 h 2538970"/>
                <a:gd name="connsiteX349" fmla="*/ 1762708 w 2485572"/>
                <a:gd name="connsiteY349" fmla="*/ 25279 h 2538970"/>
                <a:gd name="connsiteX350" fmla="*/ 1768389 w 2485572"/>
                <a:gd name="connsiteY350" fmla="*/ 25279 h 2538970"/>
                <a:gd name="connsiteX351" fmla="*/ 1787987 w 2485572"/>
                <a:gd name="connsiteY351" fmla="*/ 33800 h 2538970"/>
                <a:gd name="connsiteX352" fmla="*/ 1793384 w 2485572"/>
                <a:gd name="connsiteY352" fmla="*/ 33800 h 2538970"/>
                <a:gd name="connsiteX353" fmla="*/ 1801905 w 2485572"/>
                <a:gd name="connsiteY353" fmla="*/ 36640 h 2538970"/>
                <a:gd name="connsiteX354" fmla="*/ 1835421 w 2485572"/>
                <a:gd name="connsiteY354" fmla="*/ 42037 h 2538970"/>
                <a:gd name="connsiteX355" fmla="*/ 1891659 w 2485572"/>
                <a:gd name="connsiteY355" fmla="*/ 61635 h 2538970"/>
                <a:gd name="connsiteX356" fmla="*/ 1897340 w 2485572"/>
                <a:gd name="connsiteY356" fmla="*/ 64475 h 2538970"/>
                <a:gd name="connsiteX357" fmla="*/ 1899896 w 2485572"/>
                <a:gd name="connsiteY357" fmla="*/ 67316 h 2538970"/>
                <a:gd name="connsiteX358" fmla="*/ 1944774 w 2485572"/>
                <a:gd name="connsiteY358" fmla="*/ 123270 h 2538970"/>
                <a:gd name="connsiteX359" fmla="*/ 1947614 w 2485572"/>
                <a:gd name="connsiteY359" fmla="*/ 128951 h 2538970"/>
                <a:gd name="connsiteX360" fmla="*/ 1950454 w 2485572"/>
                <a:gd name="connsiteY360" fmla="*/ 131791 h 2538970"/>
                <a:gd name="connsiteX361" fmla="*/ 1956135 w 2485572"/>
                <a:gd name="connsiteY361" fmla="*/ 140312 h 2538970"/>
                <a:gd name="connsiteX362" fmla="*/ 1958975 w 2485572"/>
                <a:gd name="connsiteY362" fmla="*/ 145709 h 2538970"/>
                <a:gd name="connsiteX363" fmla="*/ 1961532 w 2485572"/>
                <a:gd name="connsiteY363" fmla="*/ 154230 h 2538970"/>
                <a:gd name="connsiteX364" fmla="*/ 1998172 w 2485572"/>
                <a:gd name="connsiteY364" fmla="*/ 204788 h 2538970"/>
                <a:gd name="connsiteX365" fmla="*/ 2003569 w 2485572"/>
                <a:gd name="connsiteY365" fmla="*/ 207344 h 2538970"/>
                <a:gd name="connsiteX366" fmla="*/ 2009249 w 2485572"/>
                <a:gd name="connsiteY366" fmla="*/ 210184 h 2538970"/>
                <a:gd name="connsiteX367" fmla="*/ 2017770 w 2485572"/>
                <a:gd name="connsiteY367" fmla="*/ 210184 h 2538970"/>
                <a:gd name="connsiteX368" fmla="*/ 2026007 w 2485572"/>
                <a:gd name="connsiteY368" fmla="*/ 213025 h 2538970"/>
                <a:gd name="connsiteX369" fmla="*/ 2037368 w 2485572"/>
                <a:gd name="connsiteY369" fmla="*/ 215865 h 2538970"/>
                <a:gd name="connsiteX370" fmla="*/ 2099003 w 2485572"/>
                <a:gd name="connsiteY370" fmla="*/ 221546 h 2538970"/>
                <a:gd name="connsiteX371" fmla="*/ 2104684 w 2485572"/>
                <a:gd name="connsiteY371" fmla="*/ 224386 h 2538970"/>
                <a:gd name="connsiteX372" fmla="*/ 2112921 w 2485572"/>
                <a:gd name="connsiteY372" fmla="*/ 224386 h 2538970"/>
                <a:gd name="connsiteX373" fmla="*/ 2124283 w 2485572"/>
                <a:gd name="connsiteY373" fmla="*/ 229783 h 2538970"/>
                <a:gd name="connsiteX374" fmla="*/ 2177397 w 2485572"/>
                <a:gd name="connsiteY374" fmla="*/ 229783 h 2538970"/>
                <a:gd name="connsiteX375" fmla="*/ 2185918 w 2485572"/>
                <a:gd name="connsiteY375" fmla="*/ 232623 h 2538970"/>
                <a:gd name="connsiteX376" fmla="*/ 2213753 w 2485572"/>
                <a:gd name="connsiteY376" fmla="*/ 226942 h 2538970"/>
                <a:gd name="connsiteX377" fmla="*/ 2219434 w 2485572"/>
                <a:gd name="connsiteY377" fmla="*/ 224386 h 2538970"/>
                <a:gd name="connsiteX378" fmla="*/ 2241872 w 2485572"/>
                <a:gd name="connsiteY378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1230 w 2485572"/>
                <a:gd name="connsiteY91" fmla="*/ 2205516 h 2538970"/>
                <a:gd name="connsiteX92" fmla="*/ 1762708 w 2485572"/>
                <a:gd name="connsiteY92" fmla="*/ 2202676 h 2538970"/>
                <a:gd name="connsiteX93" fmla="*/ 1748791 w 2485572"/>
                <a:gd name="connsiteY93" fmla="*/ 2202676 h 2538970"/>
                <a:gd name="connsiteX94" fmla="*/ 1740270 w 2485572"/>
                <a:gd name="connsiteY94" fmla="*/ 2194438 h 2538970"/>
                <a:gd name="connsiteX95" fmla="*/ 1731749 w 2485572"/>
                <a:gd name="connsiteY95" fmla="*/ 2188758 h 2538970"/>
                <a:gd name="connsiteX96" fmla="*/ 1723512 w 2485572"/>
                <a:gd name="connsiteY96" fmla="*/ 2174556 h 2538970"/>
                <a:gd name="connsiteX97" fmla="*/ 1703914 w 2485572"/>
                <a:gd name="connsiteY97" fmla="*/ 2169159 h 2538970"/>
                <a:gd name="connsiteX98" fmla="*/ 1698233 w 2485572"/>
                <a:gd name="connsiteY98" fmla="*/ 2166319 h 2538970"/>
                <a:gd name="connsiteX99" fmla="*/ 1692552 w 2485572"/>
                <a:gd name="connsiteY99" fmla="*/ 2163479 h 2538970"/>
                <a:gd name="connsiteX100" fmla="*/ 1656196 w 2485572"/>
                <a:gd name="connsiteY100" fmla="*/ 2160638 h 2538970"/>
                <a:gd name="connsiteX101" fmla="*/ 1647675 w 2485572"/>
                <a:gd name="connsiteY101" fmla="*/ 2163479 h 2538970"/>
                <a:gd name="connsiteX102" fmla="*/ 1605638 w 2485572"/>
                <a:gd name="connsiteY102" fmla="*/ 2169159 h 2538970"/>
                <a:gd name="connsiteX103" fmla="*/ 1600242 w 2485572"/>
                <a:gd name="connsiteY103" fmla="*/ 2169159 h 2538970"/>
                <a:gd name="connsiteX104" fmla="*/ 1566442 w 2485572"/>
                <a:gd name="connsiteY104" fmla="*/ 2146721 h 2538970"/>
                <a:gd name="connsiteX105" fmla="*/ 1563601 w 2485572"/>
                <a:gd name="connsiteY105" fmla="*/ 2143881 h 2538970"/>
                <a:gd name="connsiteX106" fmla="*/ 1561045 w 2485572"/>
                <a:gd name="connsiteY106" fmla="*/ 2141040 h 2538970"/>
                <a:gd name="connsiteX107" fmla="*/ 1541447 w 2485572"/>
                <a:gd name="connsiteY107" fmla="*/ 2112921 h 2538970"/>
                <a:gd name="connsiteX108" fmla="*/ 1535766 w 2485572"/>
                <a:gd name="connsiteY108" fmla="*/ 2107524 h 2538970"/>
                <a:gd name="connsiteX109" fmla="*/ 1501966 w 2485572"/>
                <a:gd name="connsiteY109" fmla="*/ 2090482 h 2538970"/>
                <a:gd name="connsiteX110" fmla="*/ 1496570 w 2485572"/>
                <a:gd name="connsiteY110" fmla="*/ 2087926 h 2538970"/>
                <a:gd name="connsiteX111" fmla="*/ 1493729 w 2485572"/>
                <a:gd name="connsiteY111" fmla="*/ 2085086 h 2538970"/>
                <a:gd name="connsiteX112" fmla="*/ 1488049 w 2485572"/>
                <a:gd name="connsiteY112" fmla="*/ 2082245 h 2538970"/>
                <a:gd name="connsiteX113" fmla="*/ 1426413 w 2485572"/>
                <a:gd name="connsiteY113" fmla="*/ 2059807 h 2538970"/>
                <a:gd name="connsiteX114" fmla="*/ 1364778 w 2485572"/>
                <a:gd name="connsiteY114" fmla="*/ 2056966 h 2538970"/>
                <a:gd name="connsiteX115" fmla="*/ 1336659 w 2485572"/>
                <a:gd name="connsiteY115" fmla="*/ 2048445 h 2538970"/>
                <a:gd name="connsiteX116" fmla="*/ 1311380 w 2485572"/>
                <a:gd name="connsiteY116" fmla="*/ 2034528 h 2538970"/>
                <a:gd name="connsiteX117" fmla="*/ 1305983 w 2485572"/>
                <a:gd name="connsiteY117" fmla="*/ 2031688 h 2538970"/>
                <a:gd name="connsiteX118" fmla="*/ 1303143 w 2485572"/>
                <a:gd name="connsiteY118" fmla="*/ 2026291 h 2538970"/>
                <a:gd name="connsiteX119" fmla="*/ 1300303 w 2485572"/>
                <a:gd name="connsiteY119" fmla="*/ 2023451 h 2538970"/>
                <a:gd name="connsiteX120" fmla="*/ 1266787 w 2485572"/>
                <a:gd name="connsiteY120" fmla="*/ 2006409 h 2538970"/>
                <a:gd name="connsiteX121" fmla="*/ 1255426 w 2485572"/>
                <a:gd name="connsiteY121" fmla="*/ 2006409 h 2538970"/>
                <a:gd name="connsiteX122" fmla="*/ 1238668 w 2485572"/>
                <a:gd name="connsiteY122" fmla="*/ 2001012 h 2538970"/>
                <a:gd name="connsiteX123" fmla="*/ 1232987 w 2485572"/>
                <a:gd name="connsiteY123" fmla="*/ 2001012 h 2538970"/>
                <a:gd name="connsiteX124" fmla="*/ 1216229 w 2485572"/>
                <a:gd name="connsiteY124" fmla="*/ 1995331 h 2538970"/>
                <a:gd name="connsiteX125" fmla="*/ 1213389 w 2485572"/>
                <a:gd name="connsiteY125" fmla="*/ 1992491 h 2538970"/>
                <a:gd name="connsiteX126" fmla="*/ 1185554 w 2485572"/>
                <a:gd name="connsiteY126" fmla="*/ 1984254 h 2538970"/>
                <a:gd name="connsiteX127" fmla="*/ 1179873 w 2485572"/>
                <a:gd name="connsiteY127" fmla="*/ 1984254 h 2538970"/>
                <a:gd name="connsiteX128" fmla="*/ 1157434 w 2485572"/>
                <a:gd name="connsiteY128" fmla="*/ 1981414 h 2538970"/>
                <a:gd name="connsiteX129" fmla="*/ 1109717 w 2485572"/>
                <a:gd name="connsiteY129" fmla="*/ 1947614 h 2538970"/>
                <a:gd name="connsiteX130" fmla="*/ 1098639 w 2485572"/>
                <a:gd name="connsiteY130" fmla="*/ 1944774 h 2538970"/>
                <a:gd name="connsiteX131" fmla="*/ 1067680 w 2485572"/>
                <a:gd name="connsiteY131" fmla="*/ 1919779 h 2538970"/>
                <a:gd name="connsiteX132" fmla="*/ 1056603 w 2485572"/>
                <a:gd name="connsiteY132" fmla="*/ 1888819 h 2538970"/>
                <a:gd name="connsiteX133" fmla="*/ 1053762 w 2485572"/>
                <a:gd name="connsiteY133" fmla="*/ 1880298 h 2538970"/>
                <a:gd name="connsiteX134" fmla="*/ 1022803 w 2485572"/>
                <a:gd name="connsiteY134" fmla="*/ 1860700 h 2538970"/>
                <a:gd name="connsiteX135" fmla="*/ 1019962 w 2485572"/>
                <a:gd name="connsiteY135" fmla="*/ 1858143 h 2538970"/>
                <a:gd name="connsiteX136" fmla="*/ 1006045 w 2485572"/>
                <a:gd name="connsiteY136" fmla="*/ 1824343 h 2538970"/>
                <a:gd name="connsiteX137" fmla="*/ 1006045 w 2485572"/>
                <a:gd name="connsiteY137" fmla="*/ 1813266 h 2538970"/>
                <a:gd name="connsiteX138" fmla="*/ 1011725 w 2485572"/>
                <a:gd name="connsiteY138" fmla="*/ 1793668 h 2538970"/>
                <a:gd name="connsiteX139" fmla="*/ 1019962 w 2485572"/>
                <a:gd name="connsiteY139" fmla="*/ 1768389 h 2538970"/>
                <a:gd name="connsiteX140" fmla="*/ 1025643 w 2485572"/>
                <a:gd name="connsiteY140" fmla="*/ 1737429 h 2538970"/>
                <a:gd name="connsiteX141" fmla="*/ 1025643 w 2485572"/>
                <a:gd name="connsiteY141" fmla="*/ 1723512 h 2538970"/>
                <a:gd name="connsiteX142" fmla="*/ 1019962 w 2485572"/>
                <a:gd name="connsiteY142" fmla="*/ 1720671 h 2538970"/>
                <a:gd name="connsiteX143" fmla="*/ 1014566 w 2485572"/>
                <a:gd name="connsiteY143" fmla="*/ 1712435 h 2538970"/>
                <a:gd name="connsiteX144" fmla="*/ 1011725 w 2485572"/>
                <a:gd name="connsiteY144" fmla="*/ 1709594 h 2538970"/>
                <a:gd name="connsiteX145" fmla="*/ 983606 w 2485572"/>
                <a:gd name="connsiteY145" fmla="*/ 1692552 h 2538970"/>
                <a:gd name="connsiteX146" fmla="*/ 977925 w 2485572"/>
                <a:gd name="connsiteY146" fmla="*/ 1692552 h 2538970"/>
                <a:gd name="connsiteX147" fmla="*/ 950090 w 2485572"/>
                <a:gd name="connsiteY147" fmla="*/ 1653356 h 2538970"/>
                <a:gd name="connsiteX148" fmla="*/ 950090 w 2485572"/>
                <a:gd name="connsiteY148" fmla="*/ 1639438 h 2538970"/>
                <a:gd name="connsiteX149" fmla="*/ 952931 w 2485572"/>
                <a:gd name="connsiteY149" fmla="*/ 1636598 h 2538970"/>
                <a:gd name="connsiteX150" fmla="*/ 975369 w 2485572"/>
                <a:gd name="connsiteY150" fmla="*/ 1597401 h 2538970"/>
                <a:gd name="connsiteX151" fmla="*/ 980766 w 2485572"/>
                <a:gd name="connsiteY151" fmla="*/ 1591721 h 2538970"/>
                <a:gd name="connsiteX152" fmla="*/ 1017406 w 2485572"/>
                <a:gd name="connsiteY152" fmla="*/ 1561045 h 2538970"/>
                <a:gd name="connsiteX153" fmla="*/ 1022803 w 2485572"/>
                <a:gd name="connsiteY153" fmla="*/ 1558205 h 2538970"/>
                <a:gd name="connsiteX154" fmla="*/ 1025643 w 2485572"/>
                <a:gd name="connsiteY154" fmla="*/ 1555364 h 2538970"/>
                <a:gd name="connsiteX155" fmla="*/ 1031324 w 2485572"/>
                <a:gd name="connsiteY155" fmla="*/ 1549684 h 2538970"/>
                <a:gd name="connsiteX156" fmla="*/ 1293866 w 2485572"/>
                <a:gd name="connsiteY156" fmla="*/ 1680648 h 2538970"/>
                <a:gd name="connsiteX157" fmla="*/ 1455791 w 2485572"/>
                <a:gd name="connsiteY157" fmla="*/ 1685410 h 2538970"/>
                <a:gd name="connsiteX158" fmla="*/ 1289417 w 2485572"/>
                <a:gd name="connsiteY158" fmla="*/ 1536685 h 2538970"/>
                <a:gd name="connsiteX159" fmla="*/ 1061999 w 2485572"/>
                <a:gd name="connsiteY159" fmla="*/ 1465610 h 2538970"/>
                <a:gd name="connsiteX160" fmla="*/ 1061999 w 2485572"/>
                <a:gd name="connsiteY160" fmla="*/ 1429254 h 2538970"/>
                <a:gd name="connsiteX161" fmla="*/ 1048082 w 2485572"/>
                <a:gd name="connsiteY161" fmla="*/ 1403975 h 2538970"/>
                <a:gd name="connsiteX162" fmla="*/ 1022803 w 2485572"/>
                <a:gd name="connsiteY162" fmla="*/ 1387217 h 2538970"/>
                <a:gd name="connsiteX163" fmla="*/ 1011725 w 2485572"/>
                <a:gd name="connsiteY163" fmla="*/ 1381536 h 2538970"/>
                <a:gd name="connsiteX164" fmla="*/ 1000364 w 2485572"/>
                <a:gd name="connsiteY164" fmla="*/ 1381536 h 2538970"/>
                <a:gd name="connsiteX165" fmla="*/ 961167 w 2485572"/>
                <a:gd name="connsiteY165" fmla="*/ 1376140 h 2538970"/>
                <a:gd name="connsiteX166" fmla="*/ 924811 w 2485572"/>
                <a:gd name="connsiteY166" fmla="*/ 1367618 h 2538970"/>
                <a:gd name="connsiteX167" fmla="*/ 919131 w 2485572"/>
                <a:gd name="connsiteY167" fmla="*/ 1367618 h 2538970"/>
                <a:gd name="connsiteX168" fmla="*/ 913450 w 2485572"/>
                <a:gd name="connsiteY168" fmla="*/ 1364778 h 2538970"/>
                <a:gd name="connsiteX169" fmla="*/ 908053 w 2485572"/>
                <a:gd name="connsiteY169" fmla="*/ 1364778 h 2538970"/>
                <a:gd name="connsiteX170" fmla="*/ 877094 w 2485572"/>
                <a:gd name="connsiteY170" fmla="*/ 1381536 h 2538970"/>
                <a:gd name="connsiteX171" fmla="*/ 868857 w 2485572"/>
                <a:gd name="connsiteY171" fmla="*/ 1390057 h 2538970"/>
                <a:gd name="connsiteX172" fmla="*/ 835057 w 2485572"/>
                <a:gd name="connsiteY172" fmla="*/ 1434934 h 2538970"/>
                <a:gd name="connsiteX173" fmla="*/ 832217 w 2485572"/>
                <a:gd name="connsiteY173" fmla="*/ 1440331 h 2538970"/>
                <a:gd name="connsiteX174" fmla="*/ 832217 w 2485572"/>
                <a:gd name="connsiteY174" fmla="*/ 1446012 h 2538970"/>
                <a:gd name="connsiteX175" fmla="*/ 767741 w 2485572"/>
                <a:gd name="connsiteY175" fmla="*/ 1513327 h 2538970"/>
                <a:gd name="connsiteX176" fmla="*/ 711787 w 2485572"/>
                <a:gd name="connsiteY176" fmla="*/ 1535766 h 2538970"/>
                <a:gd name="connsiteX177" fmla="*/ 686508 w 2485572"/>
                <a:gd name="connsiteY177" fmla="*/ 1541447 h 2538970"/>
                <a:gd name="connsiteX178" fmla="*/ 661513 w 2485572"/>
                <a:gd name="connsiteY178" fmla="*/ 1549684 h 2538970"/>
                <a:gd name="connsiteX179" fmla="*/ 658672 w 2485572"/>
                <a:gd name="connsiteY179" fmla="*/ 1552524 h 2538970"/>
                <a:gd name="connsiteX180" fmla="*/ 652992 w 2485572"/>
                <a:gd name="connsiteY180" fmla="*/ 1555364 h 2538970"/>
                <a:gd name="connsiteX181" fmla="*/ 624873 w 2485572"/>
                <a:gd name="connsiteY181" fmla="*/ 1561045 h 2538970"/>
                <a:gd name="connsiteX182" fmla="*/ 619476 w 2485572"/>
                <a:gd name="connsiteY182" fmla="*/ 1558205 h 2538970"/>
                <a:gd name="connsiteX183" fmla="*/ 616636 w 2485572"/>
                <a:gd name="connsiteY183" fmla="*/ 1555364 h 2538970"/>
                <a:gd name="connsiteX184" fmla="*/ 597037 w 2485572"/>
                <a:gd name="connsiteY184" fmla="*/ 1532926 h 2538970"/>
                <a:gd name="connsiteX185" fmla="*/ 594197 w 2485572"/>
                <a:gd name="connsiteY185" fmla="*/ 1521848 h 2538970"/>
                <a:gd name="connsiteX186" fmla="*/ 591357 w 2485572"/>
                <a:gd name="connsiteY186" fmla="*/ 1519008 h 2538970"/>
                <a:gd name="connsiteX187" fmla="*/ 566078 w 2485572"/>
                <a:gd name="connsiteY187" fmla="*/ 1482368 h 2538970"/>
                <a:gd name="connsiteX188" fmla="*/ 560397 w 2485572"/>
                <a:gd name="connsiteY188" fmla="*/ 1471291 h 2538970"/>
                <a:gd name="connsiteX189" fmla="*/ 555000 w 2485572"/>
                <a:gd name="connsiteY189" fmla="*/ 1465610 h 2538970"/>
                <a:gd name="connsiteX190" fmla="*/ 498762 w 2485572"/>
                <a:gd name="connsiteY190" fmla="*/ 1432094 h 2538970"/>
                <a:gd name="connsiteX191" fmla="*/ 490525 w 2485572"/>
                <a:gd name="connsiteY191" fmla="*/ 1429254 h 2538970"/>
                <a:gd name="connsiteX192" fmla="*/ 487685 w 2485572"/>
                <a:gd name="connsiteY192" fmla="*/ 1429254 h 2538970"/>
                <a:gd name="connsiteX193" fmla="*/ 462406 w 2485572"/>
                <a:gd name="connsiteY193" fmla="*/ 1426413 h 2538970"/>
                <a:gd name="connsiteX194" fmla="*/ 400770 w 2485572"/>
                <a:gd name="connsiteY194" fmla="*/ 1426413 h 2538970"/>
                <a:gd name="connsiteX195" fmla="*/ 392250 w 2485572"/>
                <a:gd name="connsiteY195" fmla="*/ 1423573 h 2538970"/>
                <a:gd name="connsiteX196" fmla="*/ 384013 w 2485572"/>
                <a:gd name="connsiteY196" fmla="*/ 1420733 h 2538970"/>
                <a:gd name="connsiteX197" fmla="*/ 375492 w 2485572"/>
                <a:gd name="connsiteY197" fmla="*/ 1420733 h 2538970"/>
                <a:gd name="connsiteX198" fmla="*/ 319537 w 2485572"/>
                <a:gd name="connsiteY198" fmla="*/ 1409655 h 2538970"/>
                <a:gd name="connsiteX199" fmla="*/ 313856 w 2485572"/>
                <a:gd name="connsiteY199" fmla="*/ 1406815 h 2538970"/>
                <a:gd name="connsiteX200" fmla="*/ 308176 w 2485572"/>
                <a:gd name="connsiteY200" fmla="*/ 1406815 h 2538970"/>
                <a:gd name="connsiteX201" fmla="*/ 297098 w 2485572"/>
                <a:gd name="connsiteY201" fmla="*/ 1401134 h 2538970"/>
                <a:gd name="connsiteX202" fmla="*/ 221546 w 2485572"/>
                <a:gd name="connsiteY202" fmla="*/ 1392898 h 2538970"/>
                <a:gd name="connsiteX203" fmla="*/ 213025 w 2485572"/>
                <a:gd name="connsiteY203" fmla="*/ 1392898 h 2538970"/>
                <a:gd name="connsiteX204" fmla="*/ 204504 w 2485572"/>
                <a:gd name="connsiteY204" fmla="*/ 1395738 h 2538970"/>
                <a:gd name="connsiteX205" fmla="*/ 154230 w 2485572"/>
                <a:gd name="connsiteY205" fmla="*/ 1406815 h 2538970"/>
                <a:gd name="connsiteX206" fmla="*/ 148549 w 2485572"/>
                <a:gd name="connsiteY206" fmla="*/ 1403975 h 2538970"/>
                <a:gd name="connsiteX207" fmla="*/ 137472 w 2485572"/>
                <a:gd name="connsiteY207" fmla="*/ 1398294 h 2538970"/>
                <a:gd name="connsiteX208" fmla="*/ 131791 w 2485572"/>
                <a:gd name="connsiteY208" fmla="*/ 1398294 h 2538970"/>
                <a:gd name="connsiteX209" fmla="*/ 67316 w 2485572"/>
                <a:gd name="connsiteY209" fmla="*/ 1418177 h 2538970"/>
                <a:gd name="connsiteX210" fmla="*/ 58795 w 2485572"/>
                <a:gd name="connsiteY210" fmla="*/ 1420733 h 2538970"/>
                <a:gd name="connsiteX211" fmla="*/ 50558 w 2485572"/>
                <a:gd name="connsiteY211" fmla="*/ 1423573 h 2538970"/>
                <a:gd name="connsiteX212" fmla="*/ 42037 w 2485572"/>
                <a:gd name="connsiteY212" fmla="*/ 1423573 h 2538970"/>
                <a:gd name="connsiteX213" fmla="*/ 5681 w 2485572"/>
                <a:gd name="connsiteY213" fmla="*/ 1432094 h 2538970"/>
                <a:gd name="connsiteX214" fmla="*/ 2840 w 2485572"/>
                <a:gd name="connsiteY214" fmla="*/ 1403975 h 2538970"/>
                <a:gd name="connsiteX215" fmla="*/ 0 w 2485572"/>
                <a:gd name="connsiteY215" fmla="*/ 1395738 h 2538970"/>
                <a:gd name="connsiteX216" fmla="*/ 5681 w 2485572"/>
                <a:gd name="connsiteY216" fmla="*/ 1373299 h 2538970"/>
                <a:gd name="connsiteX217" fmla="*/ 5681 w 2485572"/>
                <a:gd name="connsiteY217" fmla="*/ 1361938 h 2538970"/>
                <a:gd name="connsiteX218" fmla="*/ 11361 w 2485572"/>
                <a:gd name="connsiteY218" fmla="*/ 1345180 h 2538970"/>
                <a:gd name="connsiteX219" fmla="*/ 42037 w 2485572"/>
                <a:gd name="connsiteY219" fmla="*/ 1305983 h 2538970"/>
                <a:gd name="connsiteX220" fmla="*/ 47718 w 2485572"/>
                <a:gd name="connsiteY220" fmla="*/ 1294622 h 2538970"/>
                <a:gd name="connsiteX221" fmla="*/ 39197 w 2485572"/>
                <a:gd name="connsiteY221" fmla="*/ 1275024 h 2538970"/>
                <a:gd name="connsiteX222" fmla="*/ 33516 w 2485572"/>
                <a:gd name="connsiteY222" fmla="*/ 1269627 h 2538970"/>
                <a:gd name="connsiteX223" fmla="*/ 33516 w 2485572"/>
                <a:gd name="connsiteY223" fmla="*/ 1244348 h 2538970"/>
                <a:gd name="connsiteX224" fmla="*/ 64475 w 2485572"/>
                <a:gd name="connsiteY224" fmla="*/ 1213389 h 2538970"/>
                <a:gd name="connsiteX225" fmla="*/ 81233 w 2485572"/>
                <a:gd name="connsiteY225" fmla="*/ 1199471 h 2538970"/>
                <a:gd name="connsiteX226" fmla="*/ 86914 w 2485572"/>
                <a:gd name="connsiteY226" fmla="*/ 1190950 h 2538970"/>
                <a:gd name="connsiteX227" fmla="*/ 97991 w 2485572"/>
                <a:gd name="connsiteY227" fmla="*/ 1160275 h 2538970"/>
                <a:gd name="connsiteX228" fmla="*/ 95435 w 2485572"/>
                <a:gd name="connsiteY228" fmla="*/ 1151753 h 2538970"/>
                <a:gd name="connsiteX229" fmla="*/ 95435 w 2485572"/>
                <a:gd name="connsiteY229" fmla="*/ 1121078 h 2538970"/>
                <a:gd name="connsiteX230" fmla="*/ 100832 w 2485572"/>
                <a:gd name="connsiteY230" fmla="*/ 1112557 h 2538970"/>
                <a:gd name="connsiteX231" fmla="*/ 103672 w 2485572"/>
                <a:gd name="connsiteY231" fmla="*/ 1106876 h 2538970"/>
                <a:gd name="connsiteX232" fmla="*/ 154230 w 2485572"/>
                <a:gd name="connsiteY232" fmla="*/ 1070520 h 2538970"/>
                <a:gd name="connsiteX233" fmla="*/ 176668 w 2485572"/>
                <a:gd name="connsiteY233" fmla="*/ 1045241 h 2538970"/>
                <a:gd name="connsiteX234" fmla="*/ 176668 w 2485572"/>
                <a:gd name="connsiteY234" fmla="*/ 1037004 h 2538970"/>
                <a:gd name="connsiteX235" fmla="*/ 173828 w 2485572"/>
                <a:gd name="connsiteY235" fmla="*/ 1028483 h 2538970"/>
                <a:gd name="connsiteX236" fmla="*/ 157070 w 2485572"/>
                <a:gd name="connsiteY236" fmla="*/ 1008885 h 2538970"/>
                <a:gd name="connsiteX237" fmla="*/ 154230 w 2485572"/>
                <a:gd name="connsiteY237" fmla="*/ 1000648 h 2538970"/>
                <a:gd name="connsiteX238" fmla="*/ 157070 w 2485572"/>
                <a:gd name="connsiteY238" fmla="*/ 964008 h 2538970"/>
                <a:gd name="connsiteX239" fmla="*/ 154230 w 2485572"/>
                <a:gd name="connsiteY239" fmla="*/ 955771 h 2538970"/>
                <a:gd name="connsiteX240" fmla="*/ 126111 w 2485572"/>
                <a:gd name="connsiteY240" fmla="*/ 930492 h 2538970"/>
                <a:gd name="connsiteX241" fmla="*/ 112193 w 2485572"/>
                <a:gd name="connsiteY241" fmla="*/ 927652 h 2538970"/>
                <a:gd name="connsiteX242" fmla="*/ 109353 w 2485572"/>
                <a:gd name="connsiteY242" fmla="*/ 921971 h 2538970"/>
                <a:gd name="connsiteX243" fmla="*/ 109353 w 2485572"/>
                <a:gd name="connsiteY243" fmla="*/ 908053 h 2538970"/>
                <a:gd name="connsiteX244" fmla="*/ 117590 w 2485572"/>
                <a:gd name="connsiteY244" fmla="*/ 891295 h 2538970"/>
                <a:gd name="connsiteX245" fmla="*/ 123270 w 2485572"/>
                <a:gd name="connsiteY245" fmla="*/ 885615 h 2538970"/>
                <a:gd name="connsiteX246" fmla="*/ 148549 w 2485572"/>
                <a:gd name="connsiteY246" fmla="*/ 866016 h 2538970"/>
                <a:gd name="connsiteX247" fmla="*/ 128951 w 2485572"/>
                <a:gd name="connsiteY247" fmla="*/ 840738 h 2538970"/>
                <a:gd name="connsiteX248" fmla="*/ 126111 w 2485572"/>
                <a:gd name="connsiteY248" fmla="*/ 821139 h 2538970"/>
                <a:gd name="connsiteX249" fmla="*/ 140028 w 2485572"/>
                <a:gd name="connsiteY249" fmla="*/ 812618 h 2538970"/>
                <a:gd name="connsiteX250" fmla="*/ 142869 w 2485572"/>
                <a:gd name="connsiteY250" fmla="*/ 790464 h 2538970"/>
                <a:gd name="connsiteX251" fmla="*/ 154230 w 2485572"/>
                <a:gd name="connsiteY251" fmla="*/ 773422 h 2538970"/>
                <a:gd name="connsiteX252" fmla="*/ 157070 w 2485572"/>
                <a:gd name="connsiteY252" fmla="*/ 762344 h 2538970"/>
                <a:gd name="connsiteX253" fmla="*/ 157070 w 2485572"/>
                <a:gd name="connsiteY253" fmla="*/ 753824 h 2538970"/>
                <a:gd name="connsiteX254" fmla="*/ 145709 w 2485572"/>
                <a:gd name="connsiteY254" fmla="*/ 731385 h 2538970"/>
                <a:gd name="connsiteX255" fmla="*/ 145709 w 2485572"/>
                <a:gd name="connsiteY255" fmla="*/ 723148 h 2538970"/>
                <a:gd name="connsiteX256" fmla="*/ 159627 w 2485572"/>
                <a:gd name="connsiteY256" fmla="*/ 714627 h 2538970"/>
                <a:gd name="connsiteX257" fmla="*/ 204504 w 2485572"/>
                <a:gd name="connsiteY257" fmla="*/ 708946 h 2538970"/>
                <a:gd name="connsiteX258" fmla="*/ 232623 w 2485572"/>
                <a:gd name="connsiteY258" fmla="*/ 678271 h 2538970"/>
                <a:gd name="connsiteX259" fmla="*/ 232623 w 2485572"/>
                <a:gd name="connsiteY259" fmla="*/ 666909 h 2538970"/>
                <a:gd name="connsiteX260" fmla="*/ 215865 w 2485572"/>
                <a:gd name="connsiteY260" fmla="*/ 644755 h 2538970"/>
                <a:gd name="connsiteX261" fmla="*/ 218705 w 2485572"/>
                <a:gd name="connsiteY261" fmla="*/ 613795 h 2538970"/>
                <a:gd name="connsiteX262" fmla="*/ 241144 w 2485572"/>
                <a:gd name="connsiteY262" fmla="*/ 582836 h 2538970"/>
                <a:gd name="connsiteX263" fmla="*/ 252221 w 2485572"/>
                <a:gd name="connsiteY263" fmla="*/ 571758 h 2538970"/>
                <a:gd name="connsiteX264" fmla="*/ 285737 w 2485572"/>
                <a:gd name="connsiteY264" fmla="*/ 524041 h 2538970"/>
                <a:gd name="connsiteX265" fmla="*/ 291418 w 2485572"/>
                <a:gd name="connsiteY265" fmla="*/ 518644 h 2538970"/>
                <a:gd name="connsiteX266" fmla="*/ 322377 w 2485572"/>
                <a:gd name="connsiteY266" fmla="*/ 518644 h 2538970"/>
                <a:gd name="connsiteX267" fmla="*/ 333455 w 2485572"/>
                <a:gd name="connsiteY267" fmla="*/ 510123 h 2538970"/>
                <a:gd name="connsiteX268" fmla="*/ 341976 w 2485572"/>
                <a:gd name="connsiteY268" fmla="*/ 482004 h 2538970"/>
                <a:gd name="connsiteX269" fmla="*/ 347372 w 2485572"/>
                <a:gd name="connsiteY269" fmla="*/ 476607 h 2538970"/>
                <a:gd name="connsiteX270" fmla="*/ 386853 w 2485572"/>
                <a:gd name="connsiteY270" fmla="*/ 459565 h 2538970"/>
                <a:gd name="connsiteX271" fmla="*/ 389409 w 2485572"/>
                <a:gd name="connsiteY271" fmla="*/ 454169 h 2538970"/>
                <a:gd name="connsiteX272" fmla="*/ 400770 w 2485572"/>
                <a:gd name="connsiteY272" fmla="*/ 434570 h 2538970"/>
                <a:gd name="connsiteX273" fmla="*/ 414688 w 2485572"/>
                <a:gd name="connsiteY273" fmla="*/ 392534 h 2538970"/>
                <a:gd name="connsiteX274" fmla="*/ 428890 w 2485572"/>
                <a:gd name="connsiteY274" fmla="*/ 341976 h 2538970"/>
                <a:gd name="connsiteX275" fmla="*/ 434286 w 2485572"/>
                <a:gd name="connsiteY275" fmla="*/ 255062 h 2538970"/>
                <a:gd name="connsiteX276" fmla="*/ 437127 w 2485572"/>
                <a:gd name="connsiteY276" fmla="*/ 252221 h 2538970"/>
                <a:gd name="connsiteX277" fmla="*/ 448488 w 2485572"/>
                <a:gd name="connsiteY277" fmla="*/ 235463 h 2538970"/>
                <a:gd name="connsiteX278" fmla="*/ 468086 w 2485572"/>
                <a:gd name="connsiteY278" fmla="*/ 221546 h 2538970"/>
                <a:gd name="connsiteX279" fmla="*/ 501602 w 2485572"/>
                <a:gd name="connsiteY279" fmla="*/ 215865 h 2538970"/>
                <a:gd name="connsiteX280" fmla="*/ 512964 w 2485572"/>
                <a:gd name="connsiteY280" fmla="*/ 213025 h 2538970"/>
                <a:gd name="connsiteX281" fmla="*/ 555000 w 2485572"/>
                <a:gd name="connsiteY281" fmla="*/ 187746 h 2538970"/>
                <a:gd name="connsiteX282" fmla="*/ 557557 w 2485572"/>
                <a:gd name="connsiteY282" fmla="*/ 182349 h 2538970"/>
                <a:gd name="connsiteX283" fmla="*/ 602434 w 2485572"/>
                <a:gd name="connsiteY283" fmla="*/ 131791 h 2538970"/>
                <a:gd name="connsiteX284" fmla="*/ 605274 w 2485572"/>
                <a:gd name="connsiteY284" fmla="*/ 123270 h 2538970"/>
                <a:gd name="connsiteX285" fmla="*/ 594197 w 2485572"/>
                <a:gd name="connsiteY285" fmla="*/ 70156 h 2538970"/>
                <a:gd name="connsiteX286" fmla="*/ 650151 w 2485572"/>
                <a:gd name="connsiteY286" fmla="*/ 92595 h 2538970"/>
                <a:gd name="connsiteX287" fmla="*/ 664069 w 2485572"/>
                <a:gd name="connsiteY287" fmla="*/ 92595 h 2538970"/>
                <a:gd name="connsiteX288" fmla="*/ 689348 w 2485572"/>
                <a:gd name="connsiteY288" fmla="*/ 98275 h 2538970"/>
                <a:gd name="connsiteX289" fmla="*/ 723148 w 2485572"/>
                <a:gd name="connsiteY289" fmla="*/ 89754 h 2538970"/>
                <a:gd name="connsiteX290" fmla="*/ 725704 w 2485572"/>
                <a:gd name="connsiteY290" fmla="*/ 92595 h 2538970"/>
                <a:gd name="connsiteX291" fmla="*/ 731385 w 2485572"/>
                <a:gd name="connsiteY291" fmla="*/ 92595 h 2538970"/>
                <a:gd name="connsiteX292" fmla="*/ 737065 w 2485572"/>
                <a:gd name="connsiteY292" fmla="*/ 95435 h 2538970"/>
                <a:gd name="connsiteX293" fmla="*/ 742746 w 2485572"/>
                <a:gd name="connsiteY293" fmla="*/ 95435 h 2538970"/>
                <a:gd name="connsiteX294" fmla="*/ 779102 w 2485572"/>
                <a:gd name="connsiteY294" fmla="*/ 75837 h 2538970"/>
                <a:gd name="connsiteX295" fmla="*/ 818299 w 2485572"/>
                <a:gd name="connsiteY295" fmla="*/ 39197 h 2538970"/>
                <a:gd name="connsiteX296" fmla="*/ 823980 w 2485572"/>
                <a:gd name="connsiteY296" fmla="*/ 33800 h 2538970"/>
                <a:gd name="connsiteX297" fmla="*/ 851815 w 2485572"/>
                <a:gd name="connsiteY297" fmla="*/ 19598 h 2538970"/>
                <a:gd name="connsiteX298" fmla="*/ 854655 w 2485572"/>
                <a:gd name="connsiteY298" fmla="*/ 14202 h 2538970"/>
                <a:gd name="connsiteX299" fmla="*/ 888455 w 2485572"/>
                <a:gd name="connsiteY299" fmla="*/ 8521 h 2538970"/>
                <a:gd name="connsiteX300" fmla="*/ 893852 w 2485572"/>
                <a:gd name="connsiteY300" fmla="*/ 11361 h 2538970"/>
                <a:gd name="connsiteX301" fmla="*/ 933332 w 2485572"/>
                <a:gd name="connsiteY301" fmla="*/ 36640 h 2538970"/>
                <a:gd name="connsiteX302" fmla="*/ 938729 w 2485572"/>
                <a:gd name="connsiteY302" fmla="*/ 42037 h 2538970"/>
                <a:gd name="connsiteX303" fmla="*/ 969689 w 2485572"/>
                <a:gd name="connsiteY303" fmla="*/ 61635 h 2538970"/>
                <a:gd name="connsiteX304" fmla="*/ 972529 w 2485572"/>
                <a:gd name="connsiteY304" fmla="*/ 64475 h 2538970"/>
                <a:gd name="connsiteX305" fmla="*/ 977925 w 2485572"/>
                <a:gd name="connsiteY305" fmla="*/ 67316 h 2538970"/>
                <a:gd name="connsiteX306" fmla="*/ 1011725 w 2485572"/>
                <a:gd name="connsiteY306" fmla="*/ 67316 h 2538970"/>
                <a:gd name="connsiteX307" fmla="*/ 1031324 w 2485572"/>
                <a:gd name="connsiteY307" fmla="*/ 64475 h 2538970"/>
                <a:gd name="connsiteX308" fmla="*/ 1042401 w 2485572"/>
                <a:gd name="connsiteY308" fmla="*/ 64475 h 2538970"/>
                <a:gd name="connsiteX309" fmla="*/ 1104036 w 2485572"/>
                <a:gd name="connsiteY309" fmla="*/ 70156 h 2538970"/>
                <a:gd name="connsiteX310" fmla="*/ 1109717 w 2485572"/>
                <a:gd name="connsiteY310" fmla="*/ 75837 h 2538970"/>
                <a:gd name="connsiteX311" fmla="*/ 1118238 w 2485572"/>
                <a:gd name="connsiteY311" fmla="*/ 81233 h 2538970"/>
                <a:gd name="connsiteX312" fmla="*/ 1121078 w 2485572"/>
                <a:gd name="connsiteY312" fmla="*/ 84074 h 2538970"/>
                <a:gd name="connsiteX313" fmla="*/ 1143517 w 2485572"/>
                <a:gd name="connsiteY313" fmla="*/ 95435 h 2538970"/>
                <a:gd name="connsiteX314" fmla="*/ 1151754 w 2485572"/>
                <a:gd name="connsiteY314" fmla="*/ 100832 h 2538970"/>
                <a:gd name="connsiteX315" fmla="*/ 1171352 w 2485572"/>
                <a:gd name="connsiteY315" fmla="*/ 100832 h 2538970"/>
                <a:gd name="connsiteX316" fmla="*/ 1174192 w 2485572"/>
                <a:gd name="connsiteY316" fmla="*/ 98275 h 2538970"/>
                <a:gd name="connsiteX317" fmla="*/ 1188110 w 2485572"/>
                <a:gd name="connsiteY317" fmla="*/ 89754 h 2538970"/>
                <a:gd name="connsiteX318" fmla="*/ 1193791 w 2485572"/>
                <a:gd name="connsiteY318" fmla="*/ 84074 h 2538970"/>
                <a:gd name="connsiteX319" fmla="*/ 1238668 w 2485572"/>
                <a:gd name="connsiteY319" fmla="*/ 75837 h 2538970"/>
                <a:gd name="connsiteX320" fmla="*/ 1244348 w 2485572"/>
                <a:gd name="connsiteY320" fmla="*/ 78677 h 2538970"/>
                <a:gd name="connsiteX321" fmla="*/ 1272184 w 2485572"/>
                <a:gd name="connsiteY321" fmla="*/ 75837 h 2538970"/>
                <a:gd name="connsiteX322" fmla="*/ 1280705 w 2485572"/>
                <a:gd name="connsiteY322" fmla="*/ 72996 h 2538970"/>
                <a:gd name="connsiteX323" fmla="*/ 1286385 w 2485572"/>
                <a:gd name="connsiteY323" fmla="*/ 72996 h 2538970"/>
                <a:gd name="connsiteX324" fmla="*/ 1348020 w 2485572"/>
                <a:gd name="connsiteY324" fmla="*/ 50558 h 2538970"/>
                <a:gd name="connsiteX325" fmla="*/ 1350861 w 2485572"/>
                <a:gd name="connsiteY325" fmla="*/ 50558 h 2538970"/>
                <a:gd name="connsiteX326" fmla="*/ 1392898 w 2485572"/>
                <a:gd name="connsiteY326" fmla="*/ 39197 h 2538970"/>
                <a:gd name="connsiteX327" fmla="*/ 1406815 w 2485572"/>
                <a:gd name="connsiteY327" fmla="*/ 39197 h 2538970"/>
                <a:gd name="connsiteX328" fmla="*/ 1459929 w 2485572"/>
                <a:gd name="connsiteY328" fmla="*/ 36640 h 2538970"/>
                <a:gd name="connsiteX329" fmla="*/ 1468450 w 2485572"/>
                <a:gd name="connsiteY329" fmla="*/ 36640 h 2538970"/>
                <a:gd name="connsiteX330" fmla="*/ 1474131 w 2485572"/>
                <a:gd name="connsiteY330" fmla="*/ 33800 h 2538970"/>
                <a:gd name="connsiteX331" fmla="*/ 1479528 w 2485572"/>
                <a:gd name="connsiteY331" fmla="*/ 30960 h 2538970"/>
                <a:gd name="connsiteX332" fmla="*/ 1485208 w 2485572"/>
                <a:gd name="connsiteY332" fmla="*/ 30960 h 2538970"/>
                <a:gd name="connsiteX333" fmla="*/ 1544003 w 2485572"/>
                <a:gd name="connsiteY333" fmla="*/ 16758 h 2538970"/>
                <a:gd name="connsiteX334" fmla="*/ 1549684 w 2485572"/>
                <a:gd name="connsiteY334" fmla="*/ 14202 h 2538970"/>
                <a:gd name="connsiteX335" fmla="*/ 1555364 w 2485572"/>
                <a:gd name="connsiteY335" fmla="*/ 14202 h 2538970"/>
                <a:gd name="connsiteX336" fmla="*/ 1563601 w 2485572"/>
                <a:gd name="connsiteY336" fmla="*/ 11361 h 2538970"/>
                <a:gd name="connsiteX337" fmla="*/ 1614159 w 2485572"/>
                <a:gd name="connsiteY337" fmla="*/ 22439 h 2538970"/>
                <a:gd name="connsiteX338" fmla="*/ 1619840 w 2485572"/>
                <a:gd name="connsiteY338" fmla="*/ 19598 h 2538970"/>
                <a:gd name="connsiteX339" fmla="*/ 1630917 w 2485572"/>
                <a:gd name="connsiteY339" fmla="*/ 16758 h 2538970"/>
                <a:gd name="connsiteX340" fmla="*/ 1645119 w 2485572"/>
                <a:gd name="connsiteY340" fmla="*/ 8521 h 2538970"/>
                <a:gd name="connsiteX341" fmla="*/ 1653356 w 2485572"/>
                <a:gd name="connsiteY341" fmla="*/ 5681 h 2538970"/>
                <a:gd name="connsiteX342" fmla="*/ 1689712 w 2485572"/>
                <a:gd name="connsiteY342" fmla="*/ 0 h 2538970"/>
                <a:gd name="connsiteX343" fmla="*/ 1698233 w 2485572"/>
                <a:gd name="connsiteY343" fmla="*/ 11361 h 2538970"/>
                <a:gd name="connsiteX344" fmla="*/ 1703914 w 2485572"/>
                <a:gd name="connsiteY344" fmla="*/ 14202 h 2538970"/>
                <a:gd name="connsiteX345" fmla="*/ 1709310 w 2485572"/>
                <a:gd name="connsiteY345" fmla="*/ 16758 h 2538970"/>
                <a:gd name="connsiteX346" fmla="*/ 1717831 w 2485572"/>
                <a:gd name="connsiteY346" fmla="*/ 16758 h 2538970"/>
                <a:gd name="connsiteX347" fmla="*/ 1757028 w 2485572"/>
                <a:gd name="connsiteY347" fmla="*/ 22439 h 2538970"/>
                <a:gd name="connsiteX348" fmla="*/ 1762708 w 2485572"/>
                <a:gd name="connsiteY348" fmla="*/ 25279 h 2538970"/>
                <a:gd name="connsiteX349" fmla="*/ 1768389 w 2485572"/>
                <a:gd name="connsiteY349" fmla="*/ 25279 h 2538970"/>
                <a:gd name="connsiteX350" fmla="*/ 1787987 w 2485572"/>
                <a:gd name="connsiteY350" fmla="*/ 33800 h 2538970"/>
                <a:gd name="connsiteX351" fmla="*/ 1793384 w 2485572"/>
                <a:gd name="connsiteY351" fmla="*/ 33800 h 2538970"/>
                <a:gd name="connsiteX352" fmla="*/ 1801905 w 2485572"/>
                <a:gd name="connsiteY352" fmla="*/ 36640 h 2538970"/>
                <a:gd name="connsiteX353" fmla="*/ 1835421 w 2485572"/>
                <a:gd name="connsiteY353" fmla="*/ 42037 h 2538970"/>
                <a:gd name="connsiteX354" fmla="*/ 1891659 w 2485572"/>
                <a:gd name="connsiteY354" fmla="*/ 61635 h 2538970"/>
                <a:gd name="connsiteX355" fmla="*/ 1897340 w 2485572"/>
                <a:gd name="connsiteY355" fmla="*/ 64475 h 2538970"/>
                <a:gd name="connsiteX356" fmla="*/ 1899896 w 2485572"/>
                <a:gd name="connsiteY356" fmla="*/ 67316 h 2538970"/>
                <a:gd name="connsiteX357" fmla="*/ 1944774 w 2485572"/>
                <a:gd name="connsiteY357" fmla="*/ 123270 h 2538970"/>
                <a:gd name="connsiteX358" fmla="*/ 1947614 w 2485572"/>
                <a:gd name="connsiteY358" fmla="*/ 128951 h 2538970"/>
                <a:gd name="connsiteX359" fmla="*/ 1950454 w 2485572"/>
                <a:gd name="connsiteY359" fmla="*/ 131791 h 2538970"/>
                <a:gd name="connsiteX360" fmla="*/ 1956135 w 2485572"/>
                <a:gd name="connsiteY360" fmla="*/ 140312 h 2538970"/>
                <a:gd name="connsiteX361" fmla="*/ 1958975 w 2485572"/>
                <a:gd name="connsiteY361" fmla="*/ 145709 h 2538970"/>
                <a:gd name="connsiteX362" fmla="*/ 1961532 w 2485572"/>
                <a:gd name="connsiteY362" fmla="*/ 154230 h 2538970"/>
                <a:gd name="connsiteX363" fmla="*/ 1998172 w 2485572"/>
                <a:gd name="connsiteY363" fmla="*/ 204788 h 2538970"/>
                <a:gd name="connsiteX364" fmla="*/ 2003569 w 2485572"/>
                <a:gd name="connsiteY364" fmla="*/ 207344 h 2538970"/>
                <a:gd name="connsiteX365" fmla="*/ 2009249 w 2485572"/>
                <a:gd name="connsiteY365" fmla="*/ 210184 h 2538970"/>
                <a:gd name="connsiteX366" fmla="*/ 2017770 w 2485572"/>
                <a:gd name="connsiteY366" fmla="*/ 210184 h 2538970"/>
                <a:gd name="connsiteX367" fmla="*/ 2026007 w 2485572"/>
                <a:gd name="connsiteY367" fmla="*/ 213025 h 2538970"/>
                <a:gd name="connsiteX368" fmla="*/ 2037368 w 2485572"/>
                <a:gd name="connsiteY368" fmla="*/ 215865 h 2538970"/>
                <a:gd name="connsiteX369" fmla="*/ 2099003 w 2485572"/>
                <a:gd name="connsiteY369" fmla="*/ 221546 h 2538970"/>
                <a:gd name="connsiteX370" fmla="*/ 2104684 w 2485572"/>
                <a:gd name="connsiteY370" fmla="*/ 224386 h 2538970"/>
                <a:gd name="connsiteX371" fmla="*/ 2112921 w 2485572"/>
                <a:gd name="connsiteY371" fmla="*/ 224386 h 2538970"/>
                <a:gd name="connsiteX372" fmla="*/ 2124283 w 2485572"/>
                <a:gd name="connsiteY372" fmla="*/ 229783 h 2538970"/>
                <a:gd name="connsiteX373" fmla="*/ 2177397 w 2485572"/>
                <a:gd name="connsiteY373" fmla="*/ 229783 h 2538970"/>
                <a:gd name="connsiteX374" fmla="*/ 2185918 w 2485572"/>
                <a:gd name="connsiteY374" fmla="*/ 232623 h 2538970"/>
                <a:gd name="connsiteX375" fmla="*/ 2213753 w 2485572"/>
                <a:gd name="connsiteY375" fmla="*/ 226942 h 2538970"/>
                <a:gd name="connsiteX376" fmla="*/ 2219434 w 2485572"/>
                <a:gd name="connsiteY376" fmla="*/ 224386 h 2538970"/>
                <a:gd name="connsiteX377" fmla="*/ 2241872 w 2485572"/>
                <a:gd name="connsiteY377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1230 w 2485572"/>
                <a:gd name="connsiteY91" fmla="*/ 2205516 h 2538970"/>
                <a:gd name="connsiteX92" fmla="*/ 1762708 w 2485572"/>
                <a:gd name="connsiteY92" fmla="*/ 2202676 h 2538970"/>
                <a:gd name="connsiteX93" fmla="*/ 1740270 w 2485572"/>
                <a:gd name="connsiteY93" fmla="*/ 2194438 h 2538970"/>
                <a:gd name="connsiteX94" fmla="*/ 1731749 w 2485572"/>
                <a:gd name="connsiteY94" fmla="*/ 2188758 h 2538970"/>
                <a:gd name="connsiteX95" fmla="*/ 1723512 w 2485572"/>
                <a:gd name="connsiteY95" fmla="*/ 2174556 h 2538970"/>
                <a:gd name="connsiteX96" fmla="*/ 1703914 w 2485572"/>
                <a:gd name="connsiteY96" fmla="*/ 2169159 h 2538970"/>
                <a:gd name="connsiteX97" fmla="*/ 1698233 w 2485572"/>
                <a:gd name="connsiteY97" fmla="*/ 2166319 h 2538970"/>
                <a:gd name="connsiteX98" fmla="*/ 1692552 w 2485572"/>
                <a:gd name="connsiteY98" fmla="*/ 2163479 h 2538970"/>
                <a:gd name="connsiteX99" fmla="*/ 1656196 w 2485572"/>
                <a:gd name="connsiteY99" fmla="*/ 2160638 h 2538970"/>
                <a:gd name="connsiteX100" fmla="*/ 1647675 w 2485572"/>
                <a:gd name="connsiteY100" fmla="*/ 2163479 h 2538970"/>
                <a:gd name="connsiteX101" fmla="*/ 1605638 w 2485572"/>
                <a:gd name="connsiteY101" fmla="*/ 2169159 h 2538970"/>
                <a:gd name="connsiteX102" fmla="*/ 1600242 w 2485572"/>
                <a:gd name="connsiteY102" fmla="*/ 2169159 h 2538970"/>
                <a:gd name="connsiteX103" fmla="*/ 1566442 w 2485572"/>
                <a:gd name="connsiteY103" fmla="*/ 2146721 h 2538970"/>
                <a:gd name="connsiteX104" fmla="*/ 1563601 w 2485572"/>
                <a:gd name="connsiteY104" fmla="*/ 2143881 h 2538970"/>
                <a:gd name="connsiteX105" fmla="*/ 1561045 w 2485572"/>
                <a:gd name="connsiteY105" fmla="*/ 2141040 h 2538970"/>
                <a:gd name="connsiteX106" fmla="*/ 1541447 w 2485572"/>
                <a:gd name="connsiteY106" fmla="*/ 2112921 h 2538970"/>
                <a:gd name="connsiteX107" fmla="*/ 1535766 w 2485572"/>
                <a:gd name="connsiteY107" fmla="*/ 2107524 h 2538970"/>
                <a:gd name="connsiteX108" fmla="*/ 1501966 w 2485572"/>
                <a:gd name="connsiteY108" fmla="*/ 2090482 h 2538970"/>
                <a:gd name="connsiteX109" fmla="*/ 1496570 w 2485572"/>
                <a:gd name="connsiteY109" fmla="*/ 2087926 h 2538970"/>
                <a:gd name="connsiteX110" fmla="*/ 1493729 w 2485572"/>
                <a:gd name="connsiteY110" fmla="*/ 2085086 h 2538970"/>
                <a:gd name="connsiteX111" fmla="*/ 1488049 w 2485572"/>
                <a:gd name="connsiteY111" fmla="*/ 2082245 h 2538970"/>
                <a:gd name="connsiteX112" fmla="*/ 1426413 w 2485572"/>
                <a:gd name="connsiteY112" fmla="*/ 2059807 h 2538970"/>
                <a:gd name="connsiteX113" fmla="*/ 1364778 w 2485572"/>
                <a:gd name="connsiteY113" fmla="*/ 2056966 h 2538970"/>
                <a:gd name="connsiteX114" fmla="*/ 1336659 w 2485572"/>
                <a:gd name="connsiteY114" fmla="*/ 2048445 h 2538970"/>
                <a:gd name="connsiteX115" fmla="*/ 1311380 w 2485572"/>
                <a:gd name="connsiteY115" fmla="*/ 2034528 h 2538970"/>
                <a:gd name="connsiteX116" fmla="*/ 1305983 w 2485572"/>
                <a:gd name="connsiteY116" fmla="*/ 2031688 h 2538970"/>
                <a:gd name="connsiteX117" fmla="*/ 1303143 w 2485572"/>
                <a:gd name="connsiteY117" fmla="*/ 2026291 h 2538970"/>
                <a:gd name="connsiteX118" fmla="*/ 1300303 w 2485572"/>
                <a:gd name="connsiteY118" fmla="*/ 2023451 h 2538970"/>
                <a:gd name="connsiteX119" fmla="*/ 1266787 w 2485572"/>
                <a:gd name="connsiteY119" fmla="*/ 2006409 h 2538970"/>
                <a:gd name="connsiteX120" fmla="*/ 1255426 w 2485572"/>
                <a:gd name="connsiteY120" fmla="*/ 2006409 h 2538970"/>
                <a:gd name="connsiteX121" fmla="*/ 1238668 w 2485572"/>
                <a:gd name="connsiteY121" fmla="*/ 2001012 h 2538970"/>
                <a:gd name="connsiteX122" fmla="*/ 1232987 w 2485572"/>
                <a:gd name="connsiteY122" fmla="*/ 2001012 h 2538970"/>
                <a:gd name="connsiteX123" fmla="*/ 1216229 w 2485572"/>
                <a:gd name="connsiteY123" fmla="*/ 1995331 h 2538970"/>
                <a:gd name="connsiteX124" fmla="*/ 1213389 w 2485572"/>
                <a:gd name="connsiteY124" fmla="*/ 1992491 h 2538970"/>
                <a:gd name="connsiteX125" fmla="*/ 1185554 w 2485572"/>
                <a:gd name="connsiteY125" fmla="*/ 1984254 h 2538970"/>
                <a:gd name="connsiteX126" fmla="*/ 1179873 w 2485572"/>
                <a:gd name="connsiteY126" fmla="*/ 1984254 h 2538970"/>
                <a:gd name="connsiteX127" fmla="*/ 1157434 w 2485572"/>
                <a:gd name="connsiteY127" fmla="*/ 1981414 h 2538970"/>
                <a:gd name="connsiteX128" fmla="*/ 1109717 w 2485572"/>
                <a:gd name="connsiteY128" fmla="*/ 1947614 h 2538970"/>
                <a:gd name="connsiteX129" fmla="*/ 1098639 w 2485572"/>
                <a:gd name="connsiteY129" fmla="*/ 1944774 h 2538970"/>
                <a:gd name="connsiteX130" fmla="*/ 1067680 w 2485572"/>
                <a:gd name="connsiteY130" fmla="*/ 1919779 h 2538970"/>
                <a:gd name="connsiteX131" fmla="*/ 1056603 w 2485572"/>
                <a:gd name="connsiteY131" fmla="*/ 1888819 h 2538970"/>
                <a:gd name="connsiteX132" fmla="*/ 1053762 w 2485572"/>
                <a:gd name="connsiteY132" fmla="*/ 1880298 h 2538970"/>
                <a:gd name="connsiteX133" fmla="*/ 1022803 w 2485572"/>
                <a:gd name="connsiteY133" fmla="*/ 1860700 h 2538970"/>
                <a:gd name="connsiteX134" fmla="*/ 1019962 w 2485572"/>
                <a:gd name="connsiteY134" fmla="*/ 1858143 h 2538970"/>
                <a:gd name="connsiteX135" fmla="*/ 1006045 w 2485572"/>
                <a:gd name="connsiteY135" fmla="*/ 1824343 h 2538970"/>
                <a:gd name="connsiteX136" fmla="*/ 1006045 w 2485572"/>
                <a:gd name="connsiteY136" fmla="*/ 1813266 h 2538970"/>
                <a:gd name="connsiteX137" fmla="*/ 1011725 w 2485572"/>
                <a:gd name="connsiteY137" fmla="*/ 1793668 h 2538970"/>
                <a:gd name="connsiteX138" fmla="*/ 1019962 w 2485572"/>
                <a:gd name="connsiteY138" fmla="*/ 1768389 h 2538970"/>
                <a:gd name="connsiteX139" fmla="*/ 1025643 w 2485572"/>
                <a:gd name="connsiteY139" fmla="*/ 1737429 h 2538970"/>
                <a:gd name="connsiteX140" fmla="*/ 1025643 w 2485572"/>
                <a:gd name="connsiteY140" fmla="*/ 1723512 h 2538970"/>
                <a:gd name="connsiteX141" fmla="*/ 1019962 w 2485572"/>
                <a:gd name="connsiteY141" fmla="*/ 1720671 h 2538970"/>
                <a:gd name="connsiteX142" fmla="*/ 1014566 w 2485572"/>
                <a:gd name="connsiteY142" fmla="*/ 1712435 h 2538970"/>
                <a:gd name="connsiteX143" fmla="*/ 1011725 w 2485572"/>
                <a:gd name="connsiteY143" fmla="*/ 1709594 h 2538970"/>
                <a:gd name="connsiteX144" fmla="*/ 983606 w 2485572"/>
                <a:gd name="connsiteY144" fmla="*/ 1692552 h 2538970"/>
                <a:gd name="connsiteX145" fmla="*/ 977925 w 2485572"/>
                <a:gd name="connsiteY145" fmla="*/ 1692552 h 2538970"/>
                <a:gd name="connsiteX146" fmla="*/ 950090 w 2485572"/>
                <a:gd name="connsiteY146" fmla="*/ 1653356 h 2538970"/>
                <a:gd name="connsiteX147" fmla="*/ 950090 w 2485572"/>
                <a:gd name="connsiteY147" fmla="*/ 1639438 h 2538970"/>
                <a:gd name="connsiteX148" fmla="*/ 952931 w 2485572"/>
                <a:gd name="connsiteY148" fmla="*/ 1636598 h 2538970"/>
                <a:gd name="connsiteX149" fmla="*/ 975369 w 2485572"/>
                <a:gd name="connsiteY149" fmla="*/ 1597401 h 2538970"/>
                <a:gd name="connsiteX150" fmla="*/ 980766 w 2485572"/>
                <a:gd name="connsiteY150" fmla="*/ 1591721 h 2538970"/>
                <a:gd name="connsiteX151" fmla="*/ 1017406 w 2485572"/>
                <a:gd name="connsiteY151" fmla="*/ 1561045 h 2538970"/>
                <a:gd name="connsiteX152" fmla="*/ 1022803 w 2485572"/>
                <a:gd name="connsiteY152" fmla="*/ 1558205 h 2538970"/>
                <a:gd name="connsiteX153" fmla="*/ 1025643 w 2485572"/>
                <a:gd name="connsiteY153" fmla="*/ 1555364 h 2538970"/>
                <a:gd name="connsiteX154" fmla="*/ 1031324 w 2485572"/>
                <a:gd name="connsiteY154" fmla="*/ 1549684 h 2538970"/>
                <a:gd name="connsiteX155" fmla="*/ 1293866 w 2485572"/>
                <a:gd name="connsiteY155" fmla="*/ 1680648 h 2538970"/>
                <a:gd name="connsiteX156" fmla="*/ 1455791 w 2485572"/>
                <a:gd name="connsiteY156" fmla="*/ 1685410 h 2538970"/>
                <a:gd name="connsiteX157" fmla="*/ 1289417 w 2485572"/>
                <a:gd name="connsiteY157" fmla="*/ 1536685 h 2538970"/>
                <a:gd name="connsiteX158" fmla="*/ 1061999 w 2485572"/>
                <a:gd name="connsiteY158" fmla="*/ 1465610 h 2538970"/>
                <a:gd name="connsiteX159" fmla="*/ 1061999 w 2485572"/>
                <a:gd name="connsiteY159" fmla="*/ 1429254 h 2538970"/>
                <a:gd name="connsiteX160" fmla="*/ 1048082 w 2485572"/>
                <a:gd name="connsiteY160" fmla="*/ 1403975 h 2538970"/>
                <a:gd name="connsiteX161" fmla="*/ 1022803 w 2485572"/>
                <a:gd name="connsiteY161" fmla="*/ 1387217 h 2538970"/>
                <a:gd name="connsiteX162" fmla="*/ 1011725 w 2485572"/>
                <a:gd name="connsiteY162" fmla="*/ 1381536 h 2538970"/>
                <a:gd name="connsiteX163" fmla="*/ 1000364 w 2485572"/>
                <a:gd name="connsiteY163" fmla="*/ 1381536 h 2538970"/>
                <a:gd name="connsiteX164" fmla="*/ 961167 w 2485572"/>
                <a:gd name="connsiteY164" fmla="*/ 1376140 h 2538970"/>
                <a:gd name="connsiteX165" fmla="*/ 924811 w 2485572"/>
                <a:gd name="connsiteY165" fmla="*/ 1367618 h 2538970"/>
                <a:gd name="connsiteX166" fmla="*/ 919131 w 2485572"/>
                <a:gd name="connsiteY166" fmla="*/ 1367618 h 2538970"/>
                <a:gd name="connsiteX167" fmla="*/ 913450 w 2485572"/>
                <a:gd name="connsiteY167" fmla="*/ 1364778 h 2538970"/>
                <a:gd name="connsiteX168" fmla="*/ 908053 w 2485572"/>
                <a:gd name="connsiteY168" fmla="*/ 1364778 h 2538970"/>
                <a:gd name="connsiteX169" fmla="*/ 877094 w 2485572"/>
                <a:gd name="connsiteY169" fmla="*/ 1381536 h 2538970"/>
                <a:gd name="connsiteX170" fmla="*/ 868857 w 2485572"/>
                <a:gd name="connsiteY170" fmla="*/ 1390057 h 2538970"/>
                <a:gd name="connsiteX171" fmla="*/ 835057 w 2485572"/>
                <a:gd name="connsiteY171" fmla="*/ 1434934 h 2538970"/>
                <a:gd name="connsiteX172" fmla="*/ 832217 w 2485572"/>
                <a:gd name="connsiteY172" fmla="*/ 1440331 h 2538970"/>
                <a:gd name="connsiteX173" fmla="*/ 832217 w 2485572"/>
                <a:gd name="connsiteY173" fmla="*/ 1446012 h 2538970"/>
                <a:gd name="connsiteX174" fmla="*/ 767741 w 2485572"/>
                <a:gd name="connsiteY174" fmla="*/ 1513327 h 2538970"/>
                <a:gd name="connsiteX175" fmla="*/ 711787 w 2485572"/>
                <a:gd name="connsiteY175" fmla="*/ 1535766 h 2538970"/>
                <a:gd name="connsiteX176" fmla="*/ 686508 w 2485572"/>
                <a:gd name="connsiteY176" fmla="*/ 1541447 h 2538970"/>
                <a:gd name="connsiteX177" fmla="*/ 661513 w 2485572"/>
                <a:gd name="connsiteY177" fmla="*/ 1549684 h 2538970"/>
                <a:gd name="connsiteX178" fmla="*/ 658672 w 2485572"/>
                <a:gd name="connsiteY178" fmla="*/ 1552524 h 2538970"/>
                <a:gd name="connsiteX179" fmla="*/ 652992 w 2485572"/>
                <a:gd name="connsiteY179" fmla="*/ 1555364 h 2538970"/>
                <a:gd name="connsiteX180" fmla="*/ 624873 w 2485572"/>
                <a:gd name="connsiteY180" fmla="*/ 1561045 h 2538970"/>
                <a:gd name="connsiteX181" fmla="*/ 619476 w 2485572"/>
                <a:gd name="connsiteY181" fmla="*/ 1558205 h 2538970"/>
                <a:gd name="connsiteX182" fmla="*/ 616636 w 2485572"/>
                <a:gd name="connsiteY182" fmla="*/ 1555364 h 2538970"/>
                <a:gd name="connsiteX183" fmla="*/ 597037 w 2485572"/>
                <a:gd name="connsiteY183" fmla="*/ 1532926 h 2538970"/>
                <a:gd name="connsiteX184" fmla="*/ 594197 w 2485572"/>
                <a:gd name="connsiteY184" fmla="*/ 1521848 h 2538970"/>
                <a:gd name="connsiteX185" fmla="*/ 591357 w 2485572"/>
                <a:gd name="connsiteY185" fmla="*/ 1519008 h 2538970"/>
                <a:gd name="connsiteX186" fmla="*/ 566078 w 2485572"/>
                <a:gd name="connsiteY186" fmla="*/ 1482368 h 2538970"/>
                <a:gd name="connsiteX187" fmla="*/ 560397 w 2485572"/>
                <a:gd name="connsiteY187" fmla="*/ 1471291 h 2538970"/>
                <a:gd name="connsiteX188" fmla="*/ 555000 w 2485572"/>
                <a:gd name="connsiteY188" fmla="*/ 1465610 h 2538970"/>
                <a:gd name="connsiteX189" fmla="*/ 498762 w 2485572"/>
                <a:gd name="connsiteY189" fmla="*/ 1432094 h 2538970"/>
                <a:gd name="connsiteX190" fmla="*/ 490525 w 2485572"/>
                <a:gd name="connsiteY190" fmla="*/ 1429254 h 2538970"/>
                <a:gd name="connsiteX191" fmla="*/ 487685 w 2485572"/>
                <a:gd name="connsiteY191" fmla="*/ 1429254 h 2538970"/>
                <a:gd name="connsiteX192" fmla="*/ 462406 w 2485572"/>
                <a:gd name="connsiteY192" fmla="*/ 1426413 h 2538970"/>
                <a:gd name="connsiteX193" fmla="*/ 400770 w 2485572"/>
                <a:gd name="connsiteY193" fmla="*/ 1426413 h 2538970"/>
                <a:gd name="connsiteX194" fmla="*/ 392250 w 2485572"/>
                <a:gd name="connsiteY194" fmla="*/ 1423573 h 2538970"/>
                <a:gd name="connsiteX195" fmla="*/ 384013 w 2485572"/>
                <a:gd name="connsiteY195" fmla="*/ 1420733 h 2538970"/>
                <a:gd name="connsiteX196" fmla="*/ 375492 w 2485572"/>
                <a:gd name="connsiteY196" fmla="*/ 1420733 h 2538970"/>
                <a:gd name="connsiteX197" fmla="*/ 319537 w 2485572"/>
                <a:gd name="connsiteY197" fmla="*/ 1409655 h 2538970"/>
                <a:gd name="connsiteX198" fmla="*/ 313856 w 2485572"/>
                <a:gd name="connsiteY198" fmla="*/ 1406815 h 2538970"/>
                <a:gd name="connsiteX199" fmla="*/ 308176 w 2485572"/>
                <a:gd name="connsiteY199" fmla="*/ 1406815 h 2538970"/>
                <a:gd name="connsiteX200" fmla="*/ 297098 w 2485572"/>
                <a:gd name="connsiteY200" fmla="*/ 1401134 h 2538970"/>
                <a:gd name="connsiteX201" fmla="*/ 221546 w 2485572"/>
                <a:gd name="connsiteY201" fmla="*/ 1392898 h 2538970"/>
                <a:gd name="connsiteX202" fmla="*/ 213025 w 2485572"/>
                <a:gd name="connsiteY202" fmla="*/ 1392898 h 2538970"/>
                <a:gd name="connsiteX203" fmla="*/ 204504 w 2485572"/>
                <a:gd name="connsiteY203" fmla="*/ 1395738 h 2538970"/>
                <a:gd name="connsiteX204" fmla="*/ 154230 w 2485572"/>
                <a:gd name="connsiteY204" fmla="*/ 1406815 h 2538970"/>
                <a:gd name="connsiteX205" fmla="*/ 148549 w 2485572"/>
                <a:gd name="connsiteY205" fmla="*/ 1403975 h 2538970"/>
                <a:gd name="connsiteX206" fmla="*/ 137472 w 2485572"/>
                <a:gd name="connsiteY206" fmla="*/ 1398294 h 2538970"/>
                <a:gd name="connsiteX207" fmla="*/ 131791 w 2485572"/>
                <a:gd name="connsiteY207" fmla="*/ 1398294 h 2538970"/>
                <a:gd name="connsiteX208" fmla="*/ 67316 w 2485572"/>
                <a:gd name="connsiteY208" fmla="*/ 1418177 h 2538970"/>
                <a:gd name="connsiteX209" fmla="*/ 58795 w 2485572"/>
                <a:gd name="connsiteY209" fmla="*/ 1420733 h 2538970"/>
                <a:gd name="connsiteX210" fmla="*/ 50558 w 2485572"/>
                <a:gd name="connsiteY210" fmla="*/ 1423573 h 2538970"/>
                <a:gd name="connsiteX211" fmla="*/ 42037 w 2485572"/>
                <a:gd name="connsiteY211" fmla="*/ 1423573 h 2538970"/>
                <a:gd name="connsiteX212" fmla="*/ 5681 w 2485572"/>
                <a:gd name="connsiteY212" fmla="*/ 1432094 h 2538970"/>
                <a:gd name="connsiteX213" fmla="*/ 2840 w 2485572"/>
                <a:gd name="connsiteY213" fmla="*/ 1403975 h 2538970"/>
                <a:gd name="connsiteX214" fmla="*/ 0 w 2485572"/>
                <a:gd name="connsiteY214" fmla="*/ 1395738 h 2538970"/>
                <a:gd name="connsiteX215" fmla="*/ 5681 w 2485572"/>
                <a:gd name="connsiteY215" fmla="*/ 1373299 h 2538970"/>
                <a:gd name="connsiteX216" fmla="*/ 5681 w 2485572"/>
                <a:gd name="connsiteY216" fmla="*/ 1361938 h 2538970"/>
                <a:gd name="connsiteX217" fmla="*/ 11361 w 2485572"/>
                <a:gd name="connsiteY217" fmla="*/ 1345180 h 2538970"/>
                <a:gd name="connsiteX218" fmla="*/ 42037 w 2485572"/>
                <a:gd name="connsiteY218" fmla="*/ 1305983 h 2538970"/>
                <a:gd name="connsiteX219" fmla="*/ 47718 w 2485572"/>
                <a:gd name="connsiteY219" fmla="*/ 1294622 h 2538970"/>
                <a:gd name="connsiteX220" fmla="*/ 39197 w 2485572"/>
                <a:gd name="connsiteY220" fmla="*/ 1275024 h 2538970"/>
                <a:gd name="connsiteX221" fmla="*/ 33516 w 2485572"/>
                <a:gd name="connsiteY221" fmla="*/ 1269627 h 2538970"/>
                <a:gd name="connsiteX222" fmla="*/ 33516 w 2485572"/>
                <a:gd name="connsiteY222" fmla="*/ 1244348 h 2538970"/>
                <a:gd name="connsiteX223" fmla="*/ 64475 w 2485572"/>
                <a:gd name="connsiteY223" fmla="*/ 1213389 h 2538970"/>
                <a:gd name="connsiteX224" fmla="*/ 81233 w 2485572"/>
                <a:gd name="connsiteY224" fmla="*/ 1199471 h 2538970"/>
                <a:gd name="connsiteX225" fmla="*/ 86914 w 2485572"/>
                <a:gd name="connsiteY225" fmla="*/ 1190950 h 2538970"/>
                <a:gd name="connsiteX226" fmla="*/ 97991 w 2485572"/>
                <a:gd name="connsiteY226" fmla="*/ 1160275 h 2538970"/>
                <a:gd name="connsiteX227" fmla="*/ 95435 w 2485572"/>
                <a:gd name="connsiteY227" fmla="*/ 1151753 h 2538970"/>
                <a:gd name="connsiteX228" fmla="*/ 95435 w 2485572"/>
                <a:gd name="connsiteY228" fmla="*/ 1121078 h 2538970"/>
                <a:gd name="connsiteX229" fmla="*/ 100832 w 2485572"/>
                <a:gd name="connsiteY229" fmla="*/ 1112557 h 2538970"/>
                <a:gd name="connsiteX230" fmla="*/ 103672 w 2485572"/>
                <a:gd name="connsiteY230" fmla="*/ 1106876 h 2538970"/>
                <a:gd name="connsiteX231" fmla="*/ 154230 w 2485572"/>
                <a:gd name="connsiteY231" fmla="*/ 1070520 h 2538970"/>
                <a:gd name="connsiteX232" fmla="*/ 176668 w 2485572"/>
                <a:gd name="connsiteY232" fmla="*/ 1045241 h 2538970"/>
                <a:gd name="connsiteX233" fmla="*/ 176668 w 2485572"/>
                <a:gd name="connsiteY233" fmla="*/ 1037004 h 2538970"/>
                <a:gd name="connsiteX234" fmla="*/ 173828 w 2485572"/>
                <a:gd name="connsiteY234" fmla="*/ 1028483 h 2538970"/>
                <a:gd name="connsiteX235" fmla="*/ 157070 w 2485572"/>
                <a:gd name="connsiteY235" fmla="*/ 1008885 h 2538970"/>
                <a:gd name="connsiteX236" fmla="*/ 154230 w 2485572"/>
                <a:gd name="connsiteY236" fmla="*/ 1000648 h 2538970"/>
                <a:gd name="connsiteX237" fmla="*/ 157070 w 2485572"/>
                <a:gd name="connsiteY237" fmla="*/ 964008 h 2538970"/>
                <a:gd name="connsiteX238" fmla="*/ 154230 w 2485572"/>
                <a:gd name="connsiteY238" fmla="*/ 955771 h 2538970"/>
                <a:gd name="connsiteX239" fmla="*/ 126111 w 2485572"/>
                <a:gd name="connsiteY239" fmla="*/ 930492 h 2538970"/>
                <a:gd name="connsiteX240" fmla="*/ 112193 w 2485572"/>
                <a:gd name="connsiteY240" fmla="*/ 927652 h 2538970"/>
                <a:gd name="connsiteX241" fmla="*/ 109353 w 2485572"/>
                <a:gd name="connsiteY241" fmla="*/ 921971 h 2538970"/>
                <a:gd name="connsiteX242" fmla="*/ 109353 w 2485572"/>
                <a:gd name="connsiteY242" fmla="*/ 908053 h 2538970"/>
                <a:gd name="connsiteX243" fmla="*/ 117590 w 2485572"/>
                <a:gd name="connsiteY243" fmla="*/ 891295 h 2538970"/>
                <a:gd name="connsiteX244" fmla="*/ 123270 w 2485572"/>
                <a:gd name="connsiteY244" fmla="*/ 885615 h 2538970"/>
                <a:gd name="connsiteX245" fmla="*/ 148549 w 2485572"/>
                <a:gd name="connsiteY245" fmla="*/ 866016 h 2538970"/>
                <a:gd name="connsiteX246" fmla="*/ 128951 w 2485572"/>
                <a:gd name="connsiteY246" fmla="*/ 840738 h 2538970"/>
                <a:gd name="connsiteX247" fmla="*/ 126111 w 2485572"/>
                <a:gd name="connsiteY247" fmla="*/ 821139 h 2538970"/>
                <a:gd name="connsiteX248" fmla="*/ 140028 w 2485572"/>
                <a:gd name="connsiteY248" fmla="*/ 812618 h 2538970"/>
                <a:gd name="connsiteX249" fmla="*/ 142869 w 2485572"/>
                <a:gd name="connsiteY249" fmla="*/ 790464 h 2538970"/>
                <a:gd name="connsiteX250" fmla="*/ 154230 w 2485572"/>
                <a:gd name="connsiteY250" fmla="*/ 773422 h 2538970"/>
                <a:gd name="connsiteX251" fmla="*/ 157070 w 2485572"/>
                <a:gd name="connsiteY251" fmla="*/ 762344 h 2538970"/>
                <a:gd name="connsiteX252" fmla="*/ 157070 w 2485572"/>
                <a:gd name="connsiteY252" fmla="*/ 753824 h 2538970"/>
                <a:gd name="connsiteX253" fmla="*/ 145709 w 2485572"/>
                <a:gd name="connsiteY253" fmla="*/ 731385 h 2538970"/>
                <a:gd name="connsiteX254" fmla="*/ 145709 w 2485572"/>
                <a:gd name="connsiteY254" fmla="*/ 723148 h 2538970"/>
                <a:gd name="connsiteX255" fmla="*/ 159627 w 2485572"/>
                <a:gd name="connsiteY255" fmla="*/ 714627 h 2538970"/>
                <a:gd name="connsiteX256" fmla="*/ 204504 w 2485572"/>
                <a:gd name="connsiteY256" fmla="*/ 708946 h 2538970"/>
                <a:gd name="connsiteX257" fmla="*/ 232623 w 2485572"/>
                <a:gd name="connsiteY257" fmla="*/ 678271 h 2538970"/>
                <a:gd name="connsiteX258" fmla="*/ 232623 w 2485572"/>
                <a:gd name="connsiteY258" fmla="*/ 666909 h 2538970"/>
                <a:gd name="connsiteX259" fmla="*/ 215865 w 2485572"/>
                <a:gd name="connsiteY259" fmla="*/ 644755 h 2538970"/>
                <a:gd name="connsiteX260" fmla="*/ 218705 w 2485572"/>
                <a:gd name="connsiteY260" fmla="*/ 613795 h 2538970"/>
                <a:gd name="connsiteX261" fmla="*/ 241144 w 2485572"/>
                <a:gd name="connsiteY261" fmla="*/ 582836 h 2538970"/>
                <a:gd name="connsiteX262" fmla="*/ 252221 w 2485572"/>
                <a:gd name="connsiteY262" fmla="*/ 571758 h 2538970"/>
                <a:gd name="connsiteX263" fmla="*/ 285737 w 2485572"/>
                <a:gd name="connsiteY263" fmla="*/ 524041 h 2538970"/>
                <a:gd name="connsiteX264" fmla="*/ 291418 w 2485572"/>
                <a:gd name="connsiteY264" fmla="*/ 518644 h 2538970"/>
                <a:gd name="connsiteX265" fmla="*/ 322377 w 2485572"/>
                <a:gd name="connsiteY265" fmla="*/ 518644 h 2538970"/>
                <a:gd name="connsiteX266" fmla="*/ 333455 w 2485572"/>
                <a:gd name="connsiteY266" fmla="*/ 510123 h 2538970"/>
                <a:gd name="connsiteX267" fmla="*/ 341976 w 2485572"/>
                <a:gd name="connsiteY267" fmla="*/ 482004 h 2538970"/>
                <a:gd name="connsiteX268" fmla="*/ 347372 w 2485572"/>
                <a:gd name="connsiteY268" fmla="*/ 476607 h 2538970"/>
                <a:gd name="connsiteX269" fmla="*/ 386853 w 2485572"/>
                <a:gd name="connsiteY269" fmla="*/ 459565 h 2538970"/>
                <a:gd name="connsiteX270" fmla="*/ 389409 w 2485572"/>
                <a:gd name="connsiteY270" fmla="*/ 454169 h 2538970"/>
                <a:gd name="connsiteX271" fmla="*/ 400770 w 2485572"/>
                <a:gd name="connsiteY271" fmla="*/ 434570 h 2538970"/>
                <a:gd name="connsiteX272" fmla="*/ 414688 w 2485572"/>
                <a:gd name="connsiteY272" fmla="*/ 392534 h 2538970"/>
                <a:gd name="connsiteX273" fmla="*/ 428890 w 2485572"/>
                <a:gd name="connsiteY273" fmla="*/ 341976 h 2538970"/>
                <a:gd name="connsiteX274" fmla="*/ 434286 w 2485572"/>
                <a:gd name="connsiteY274" fmla="*/ 255062 h 2538970"/>
                <a:gd name="connsiteX275" fmla="*/ 437127 w 2485572"/>
                <a:gd name="connsiteY275" fmla="*/ 252221 h 2538970"/>
                <a:gd name="connsiteX276" fmla="*/ 448488 w 2485572"/>
                <a:gd name="connsiteY276" fmla="*/ 235463 h 2538970"/>
                <a:gd name="connsiteX277" fmla="*/ 468086 w 2485572"/>
                <a:gd name="connsiteY277" fmla="*/ 221546 h 2538970"/>
                <a:gd name="connsiteX278" fmla="*/ 501602 w 2485572"/>
                <a:gd name="connsiteY278" fmla="*/ 215865 h 2538970"/>
                <a:gd name="connsiteX279" fmla="*/ 512964 w 2485572"/>
                <a:gd name="connsiteY279" fmla="*/ 213025 h 2538970"/>
                <a:gd name="connsiteX280" fmla="*/ 555000 w 2485572"/>
                <a:gd name="connsiteY280" fmla="*/ 187746 h 2538970"/>
                <a:gd name="connsiteX281" fmla="*/ 557557 w 2485572"/>
                <a:gd name="connsiteY281" fmla="*/ 182349 h 2538970"/>
                <a:gd name="connsiteX282" fmla="*/ 602434 w 2485572"/>
                <a:gd name="connsiteY282" fmla="*/ 131791 h 2538970"/>
                <a:gd name="connsiteX283" fmla="*/ 605274 w 2485572"/>
                <a:gd name="connsiteY283" fmla="*/ 123270 h 2538970"/>
                <a:gd name="connsiteX284" fmla="*/ 594197 w 2485572"/>
                <a:gd name="connsiteY284" fmla="*/ 70156 h 2538970"/>
                <a:gd name="connsiteX285" fmla="*/ 650151 w 2485572"/>
                <a:gd name="connsiteY285" fmla="*/ 92595 h 2538970"/>
                <a:gd name="connsiteX286" fmla="*/ 664069 w 2485572"/>
                <a:gd name="connsiteY286" fmla="*/ 92595 h 2538970"/>
                <a:gd name="connsiteX287" fmla="*/ 689348 w 2485572"/>
                <a:gd name="connsiteY287" fmla="*/ 98275 h 2538970"/>
                <a:gd name="connsiteX288" fmla="*/ 723148 w 2485572"/>
                <a:gd name="connsiteY288" fmla="*/ 89754 h 2538970"/>
                <a:gd name="connsiteX289" fmla="*/ 725704 w 2485572"/>
                <a:gd name="connsiteY289" fmla="*/ 92595 h 2538970"/>
                <a:gd name="connsiteX290" fmla="*/ 731385 w 2485572"/>
                <a:gd name="connsiteY290" fmla="*/ 92595 h 2538970"/>
                <a:gd name="connsiteX291" fmla="*/ 737065 w 2485572"/>
                <a:gd name="connsiteY291" fmla="*/ 95435 h 2538970"/>
                <a:gd name="connsiteX292" fmla="*/ 742746 w 2485572"/>
                <a:gd name="connsiteY292" fmla="*/ 95435 h 2538970"/>
                <a:gd name="connsiteX293" fmla="*/ 779102 w 2485572"/>
                <a:gd name="connsiteY293" fmla="*/ 75837 h 2538970"/>
                <a:gd name="connsiteX294" fmla="*/ 818299 w 2485572"/>
                <a:gd name="connsiteY294" fmla="*/ 39197 h 2538970"/>
                <a:gd name="connsiteX295" fmla="*/ 823980 w 2485572"/>
                <a:gd name="connsiteY295" fmla="*/ 33800 h 2538970"/>
                <a:gd name="connsiteX296" fmla="*/ 851815 w 2485572"/>
                <a:gd name="connsiteY296" fmla="*/ 19598 h 2538970"/>
                <a:gd name="connsiteX297" fmla="*/ 854655 w 2485572"/>
                <a:gd name="connsiteY297" fmla="*/ 14202 h 2538970"/>
                <a:gd name="connsiteX298" fmla="*/ 888455 w 2485572"/>
                <a:gd name="connsiteY298" fmla="*/ 8521 h 2538970"/>
                <a:gd name="connsiteX299" fmla="*/ 893852 w 2485572"/>
                <a:gd name="connsiteY299" fmla="*/ 11361 h 2538970"/>
                <a:gd name="connsiteX300" fmla="*/ 933332 w 2485572"/>
                <a:gd name="connsiteY300" fmla="*/ 36640 h 2538970"/>
                <a:gd name="connsiteX301" fmla="*/ 938729 w 2485572"/>
                <a:gd name="connsiteY301" fmla="*/ 42037 h 2538970"/>
                <a:gd name="connsiteX302" fmla="*/ 969689 w 2485572"/>
                <a:gd name="connsiteY302" fmla="*/ 61635 h 2538970"/>
                <a:gd name="connsiteX303" fmla="*/ 972529 w 2485572"/>
                <a:gd name="connsiteY303" fmla="*/ 64475 h 2538970"/>
                <a:gd name="connsiteX304" fmla="*/ 977925 w 2485572"/>
                <a:gd name="connsiteY304" fmla="*/ 67316 h 2538970"/>
                <a:gd name="connsiteX305" fmla="*/ 1011725 w 2485572"/>
                <a:gd name="connsiteY305" fmla="*/ 67316 h 2538970"/>
                <a:gd name="connsiteX306" fmla="*/ 1031324 w 2485572"/>
                <a:gd name="connsiteY306" fmla="*/ 64475 h 2538970"/>
                <a:gd name="connsiteX307" fmla="*/ 1042401 w 2485572"/>
                <a:gd name="connsiteY307" fmla="*/ 64475 h 2538970"/>
                <a:gd name="connsiteX308" fmla="*/ 1104036 w 2485572"/>
                <a:gd name="connsiteY308" fmla="*/ 70156 h 2538970"/>
                <a:gd name="connsiteX309" fmla="*/ 1109717 w 2485572"/>
                <a:gd name="connsiteY309" fmla="*/ 75837 h 2538970"/>
                <a:gd name="connsiteX310" fmla="*/ 1118238 w 2485572"/>
                <a:gd name="connsiteY310" fmla="*/ 81233 h 2538970"/>
                <a:gd name="connsiteX311" fmla="*/ 1121078 w 2485572"/>
                <a:gd name="connsiteY311" fmla="*/ 84074 h 2538970"/>
                <a:gd name="connsiteX312" fmla="*/ 1143517 w 2485572"/>
                <a:gd name="connsiteY312" fmla="*/ 95435 h 2538970"/>
                <a:gd name="connsiteX313" fmla="*/ 1151754 w 2485572"/>
                <a:gd name="connsiteY313" fmla="*/ 100832 h 2538970"/>
                <a:gd name="connsiteX314" fmla="*/ 1171352 w 2485572"/>
                <a:gd name="connsiteY314" fmla="*/ 100832 h 2538970"/>
                <a:gd name="connsiteX315" fmla="*/ 1174192 w 2485572"/>
                <a:gd name="connsiteY315" fmla="*/ 98275 h 2538970"/>
                <a:gd name="connsiteX316" fmla="*/ 1188110 w 2485572"/>
                <a:gd name="connsiteY316" fmla="*/ 89754 h 2538970"/>
                <a:gd name="connsiteX317" fmla="*/ 1193791 w 2485572"/>
                <a:gd name="connsiteY317" fmla="*/ 84074 h 2538970"/>
                <a:gd name="connsiteX318" fmla="*/ 1238668 w 2485572"/>
                <a:gd name="connsiteY318" fmla="*/ 75837 h 2538970"/>
                <a:gd name="connsiteX319" fmla="*/ 1244348 w 2485572"/>
                <a:gd name="connsiteY319" fmla="*/ 78677 h 2538970"/>
                <a:gd name="connsiteX320" fmla="*/ 1272184 w 2485572"/>
                <a:gd name="connsiteY320" fmla="*/ 75837 h 2538970"/>
                <a:gd name="connsiteX321" fmla="*/ 1280705 w 2485572"/>
                <a:gd name="connsiteY321" fmla="*/ 72996 h 2538970"/>
                <a:gd name="connsiteX322" fmla="*/ 1286385 w 2485572"/>
                <a:gd name="connsiteY322" fmla="*/ 72996 h 2538970"/>
                <a:gd name="connsiteX323" fmla="*/ 1348020 w 2485572"/>
                <a:gd name="connsiteY323" fmla="*/ 50558 h 2538970"/>
                <a:gd name="connsiteX324" fmla="*/ 1350861 w 2485572"/>
                <a:gd name="connsiteY324" fmla="*/ 50558 h 2538970"/>
                <a:gd name="connsiteX325" fmla="*/ 1392898 w 2485572"/>
                <a:gd name="connsiteY325" fmla="*/ 39197 h 2538970"/>
                <a:gd name="connsiteX326" fmla="*/ 1406815 w 2485572"/>
                <a:gd name="connsiteY326" fmla="*/ 39197 h 2538970"/>
                <a:gd name="connsiteX327" fmla="*/ 1459929 w 2485572"/>
                <a:gd name="connsiteY327" fmla="*/ 36640 h 2538970"/>
                <a:gd name="connsiteX328" fmla="*/ 1468450 w 2485572"/>
                <a:gd name="connsiteY328" fmla="*/ 36640 h 2538970"/>
                <a:gd name="connsiteX329" fmla="*/ 1474131 w 2485572"/>
                <a:gd name="connsiteY329" fmla="*/ 33800 h 2538970"/>
                <a:gd name="connsiteX330" fmla="*/ 1479528 w 2485572"/>
                <a:gd name="connsiteY330" fmla="*/ 30960 h 2538970"/>
                <a:gd name="connsiteX331" fmla="*/ 1485208 w 2485572"/>
                <a:gd name="connsiteY331" fmla="*/ 30960 h 2538970"/>
                <a:gd name="connsiteX332" fmla="*/ 1544003 w 2485572"/>
                <a:gd name="connsiteY332" fmla="*/ 16758 h 2538970"/>
                <a:gd name="connsiteX333" fmla="*/ 1549684 w 2485572"/>
                <a:gd name="connsiteY333" fmla="*/ 14202 h 2538970"/>
                <a:gd name="connsiteX334" fmla="*/ 1555364 w 2485572"/>
                <a:gd name="connsiteY334" fmla="*/ 14202 h 2538970"/>
                <a:gd name="connsiteX335" fmla="*/ 1563601 w 2485572"/>
                <a:gd name="connsiteY335" fmla="*/ 11361 h 2538970"/>
                <a:gd name="connsiteX336" fmla="*/ 1614159 w 2485572"/>
                <a:gd name="connsiteY336" fmla="*/ 22439 h 2538970"/>
                <a:gd name="connsiteX337" fmla="*/ 1619840 w 2485572"/>
                <a:gd name="connsiteY337" fmla="*/ 19598 h 2538970"/>
                <a:gd name="connsiteX338" fmla="*/ 1630917 w 2485572"/>
                <a:gd name="connsiteY338" fmla="*/ 16758 h 2538970"/>
                <a:gd name="connsiteX339" fmla="*/ 1645119 w 2485572"/>
                <a:gd name="connsiteY339" fmla="*/ 8521 h 2538970"/>
                <a:gd name="connsiteX340" fmla="*/ 1653356 w 2485572"/>
                <a:gd name="connsiteY340" fmla="*/ 5681 h 2538970"/>
                <a:gd name="connsiteX341" fmla="*/ 1689712 w 2485572"/>
                <a:gd name="connsiteY341" fmla="*/ 0 h 2538970"/>
                <a:gd name="connsiteX342" fmla="*/ 1698233 w 2485572"/>
                <a:gd name="connsiteY342" fmla="*/ 11361 h 2538970"/>
                <a:gd name="connsiteX343" fmla="*/ 1703914 w 2485572"/>
                <a:gd name="connsiteY343" fmla="*/ 14202 h 2538970"/>
                <a:gd name="connsiteX344" fmla="*/ 1709310 w 2485572"/>
                <a:gd name="connsiteY344" fmla="*/ 16758 h 2538970"/>
                <a:gd name="connsiteX345" fmla="*/ 1717831 w 2485572"/>
                <a:gd name="connsiteY345" fmla="*/ 16758 h 2538970"/>
                <a:gd name="connsiteX346" fmla="*/ 1757028 w 2485572"/>
                <a:gd name="connsiteY346" fmla="*/ 22439 h 2538970"/>
                <a:gd name="connsiteX347" fmla="*/ 1762708 w 2485572"/>
                <a:gd name="connsiteY347" fmla="*/ 25279 h 2538970"/>
                <a:gd name="connsiteX348" fmla="*/ 1768389 w 2485572"/>
                <a:gd name="connsiteY348" fmla="*/ 25279 h 2538970"/>
                <a:gd name="connsiteX349" fmla="*/ 1787987 w 2485572"/>
                <a:gd name="connsiteY349" fmla="*/ 33800 h 2538970"/>
                <a:gd name="connsiteX350" fmla="*/ 1793384 w 2485572"/>
                <a:gd name="connsiteY350" fmla="*/ 33800 h 2538970"/>
                <a:gd name="connsiteX351" fmla="*/ 1801905 w 2485572"/>
                <a:gd name="connsiteY351" fmla="*/ 36640 h 2538970"/>
                <a:gd name="connsiteX352" fmla="*/ 1835421 w 2485572"/>
                <a:gd name="connsiteY352" fmla="*/ 42037 h 2538970"/>
                <a:gd name="connsiteX353" fmla="*/ 1891659 w 2485572"/>
                <a:gd name="connsiteY353" fmla="*/ 61635 h 2538970"/>
                <a:gd name="connsiteX354" fmla="*/ 1897340 w 2485572"/>
                <a:gd name="connsiteY354" fmla="*/ 64475 h 2538970"/>
                <a:gd name="connsiteX355" fmla="*/ 1899896 w 2485572"/>
                <a:gd name="connsiteY355" fmla="*/ 67316 h 2538970"/>
                <a:gd name="connsiteX356" fmla="*/ 1944774 w 2485572"/>
                <a:gd name="connsiteY356" fmla="*/ 123270 h 2538970"/>
                <a:gd name="connsiteX357" fmla="*/ 1947614 w 2485572"/>
                <a:gd name="connsiteY357" fmla="*/ 128951 h 2538970"/>
                <a:gd name="connsiteX358" fmla="*/ 1950454 w 2485572"/>
                <a:gd name="connsiteY358" fmla="*/ 131791 h 2538970"/>
                <a:gd name="connsiteX359" fmla="*/ 1956135 w 2485572"/>
                <a:gd name="connsiteY359" fmla="*/ 140312 h 2538970"/>
                <a:gd name="connsiteX360" fmla="*/ 1958975 w 2485572"/>
                <a:gd name="connsiteY360" fmla="*/ 145709 h 2538970"/>
                <a:gd name="connsiteX361" fmla="*/ 1961532 w 2485572"/>
                <a:gd name="connsiteY361" fmla="*/ 154230 h 2538970"/>
                <a:gd name="connsiteX362" fmla="*/ 1998172 w 2485572"/>
                <a:gd name="connsiteY362" fmla="*/ 204788 h 2538970"/>
                <a:gd name="connsiteX363" fmla="*/ 2003569 w 2485572"/>
                <a:gd name="connsiteY363" fmla="*/ 207344 h 2538970"/>
                <a:gd name="connsiteX364" fmla="*/ 2009249 w 2485572"/>
                <a:gd name="connsiteY364" fmla="*/ 210184 h 2538970"/>
                <a:gd name="connsiteX365" fmla="*/ 2017770 w 2485572"/>
                <a:gd name="connsiteY365" fmla="*/ 210184 h 2538970"/>
                <a:gd name="connsiteX366" fmla="*/ 2026007 w 2485572"/>
                <a:gd name="connsiteY366" fmla="*/ 213025 h 2538970"/>
                <a:gd name="connsiteX367" fmla="*/ 2037368 w 2485572"/>
                <a:gd name="connsiteY367" fmla="*/ 215865 h 2538970"/>
                <a:gd name="connsiteX368" fmla="*/ 2099003 w 2485572"/>
                <a:gd name="connsiteY368" fmla="*/ 221546 h 2538970"/>
                <a:gd name="connsiteX369" fmla="*/ 2104684 w 2485572"/>
                <a:gd name="connsiteY369" fmla="*/ 224386 h 2538970"/>
                <a:gd name="connsiteX370" fmla="*/ 2112921 w 2485572"/>
                <a:gd name="connsiteY370" fmla="*/ 224386 h 2538970"/>
                <a:gd name="connsiteX371" fmla="*/ 2124283 w 2485572"/>
                <a:gd name="connsiteY371" fmla="*/ 229783 h 2538970"/>
                <a:gd name="connsiteX372" fmla="*/ 2177397 w 2485572"/>
                <a:gd name="connsiteY372" fmla="*/ 229783 h 2538970"/>
                <a:gd name="connsiteX373" fmla="*/ 2185918 w 2485572"/>
                <a:gd name="connsiteY373" fmla="*/ 232623 h 2538970"/>
                <a:gd name="connsiteX374" fmla="*/ 2213753 w 2485572"/>
                <a:gd name="connsiteY374" fmla="*/ 226942 h 2538970"/>
                <a:gd name="connsiteX375" fmla="*/ 2219434 w 2485572"/>
                <a:gd name="connsiteY375" fmla="*/ 224386 h 2538970"/>
                <a:gd name="connsiteX376" fmla="*/ 2241872 w 2485572"/>
                <a:gd name="connsiteY376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1230 w 2485572"/>
                <a:gd name="connsiteY91" fmla="*/ 2205516 h 2538970"/>
                <a:gd name="connsiteX92" fmla="*/ 1762708 w 2485572"/>
                <a:gd name="connsiteY92" fmla="*/ 2202676 h 2538970"/>
                <a:gd name="connsiteX93" fmla="*/ 1731749 w 2485572"/>
                <a:gd name="connsiteY93" fmla="*/ 2188758 h 2538970"/>
                <a:gd name="connsiteX94" fmla="*/ 1723512 w 2485572"/>
                <a:gd name="connsiteY94" fmla="*/ 2174556 h 2538970"/>
                <a:gd name="connsiteX95" fmla="*/ 1703914 w 2485572"/>
                <a:gd name="connsiteY95" fmla="*/ 2169159 h 2538970"/>
                <a:gd name="connsiteX96" fmla="*/ 1698233 w 2485572"/>
                <a:gd name="connsiteY96" fmla="*/ 2166319 h 2538970"/>
                <a:gd name="connsiteX97" fmla="*/ 1692552 w 2485572"/>
                <a:gd name="connsiteY97" fmla="*/ 2163479 h 2538970"/>
                <a:gd name="connsiteX98" fmla="*/ 1656196 w 2485572"/>
                <a:gd name="connsiteY98" fmla="*/ 2160638 h 2538970"/>
                <a:gd name="connsiteX99" fmla="*/ 1647675 w 2485572"/>
                <a:gd name="connsiteY99" fmla="*/ 2163479 h 2538970"/>
                <a:gd name="connsiteX100" fmla="*/ 1605638 w 2485572"/>
                <a:gd name="connsiteY100" fmla="*/ 2169159 h 2538970"/>
                <a:gd name="connsiteX101" fmla="*/ 1600242 w 2485572"/>
                <a:gd name="connsiteY101" fmla="*/ 2169159 h 2538970"/>
                <a:gd name="connsiteX102" fmla="*/ 1566442 w 2485572"/>
                <a:gd name="connsiteY102" fmla="*/ 2146721 h 2538970"/>
                <a:gd name="connsiteX103" fmla="*/ 1563601 w 2485572"/>
                <a:gd name="connsiteY103" fmla="*/ 2143881 h 2538970"/>
                <a:gd name="connsiteX104" fmla="*/ 1561045 w 2485572"/>
                <a:gd name="connsiteY104" fmla="*/ 2141040 h 2538970"/>
                <a:gd name="connsiteX105" fmla="*/ 1541447 w 2485572"/>
                <a:gd name="connsiteY105" fmla="*/ 2112921 h 2538970"/>
                <a:gd name="connsiteX106" fmla="*/ 1535766 w 2485572"/>
                <a:gd name="connsiteY106" fmla="*/ 2107524 h 2538970"/>
                <a:gd name="connsiteX107" fmla="*/ 1501966 w 2485572"/>
                <a:gd name="connsiteY107" fmla="*/ 2090482 h 2538970"/>
                <a:gd name="connsiteX108" fmla="*/ 1496570 w 2485572"/>
                <a:gd name="connsiteY108" fmla="*/ 2087926 h 2538970"/>
                <a:gd name="connsiteX109" fmla="*/ 1493729 w 2485572"/>
                <a:gd name="connsiteY109" fmla="*/ 2085086 h 2538970"/>
                <a:gd name="connsiteX110" fmla="*/ 1488049 w 2485572"/>
                <a:gd name="connsiteY110" fmla="*/ 2082245 h 2538970"/>
                <a:gd name="connsiteX111" fmla="*/ 1426413 w 2485572"/>
                <a:gd name="connsiteY111" fmla="*/ 2059807 h 2538970"/>
                <a:gd name="connsiteX112" fmla="*/ 1364778 w 2485572"/>
                <a:gd name="connsiteY112" fmla="*/ 2056966 h 2538970"/>
                <a:gd name="connsiteX113" fmla="*/ 1336659 w 2485572"/>
                <a:gd name="connsiteY113" fmla="*/ 2048445 h 2538970"/>
                <a:gd name="connsiteX114" fmla="*/ 1311380 w 2485572"/>
                <a:gd name="connsiteY114" fmla="*/ 2034528 h 2538970"/>
                <a:gd name="connsiteX115" fmla="*/ 1305983 w 2485572"/>
                <a:gd name="connsiteY115" fmla="*/ 2031688 h 2538970"/>
                <a:gd name="connsiteX116" fmla="*/ 1303143 w 2485572"/>
                <a:gd name="connsiteY116" fmla="*/ 2026291 h 2538970"/>
                <a:gd name="connsiteX117" fmla="*/ 1300303 w 2485572"/>
                <a:gd name="connsiteY117" fmla="*/ 2023451 h 2538970"/>
                <a:gd name="connsiteX118" fmla="*/ 1266787 w 2485572"/>
                <a:gd name="connsiteY118" fmla="*/ 2006409 h 2538970"/>
                <a:gd name="connsiteX119" fmla="*/ 1255426 w 2485572"/>
                <a:gd name="connsiteY119" fmla="*/ 2006409 h 2538970"/>
                <a:gd name="connsiteX120" fmla="*/ 1238668 w 2485572"/>
                <a:gd name="connsiteY120" fmla="*/ 2001012 h 2538970"/>
                <a:gd name="connsiteX121" fmla="*/ 1232987 w 2485572"/>
                <a:gd name="connsiteY121" fmla="*/ 2001012 h 2538970"/>
                <a:gd name="connsiteX122" fmla="*/ 1216229 w 2485572"/>
                <a:gd name="connsiteY122" fmla="*/ 1995331 h 2538970"/>
                <a:gd name="connsiteX123" fmla="*/ 1213389 w 2485572"/>
                <a:gd name="connsiteY123" fmla="*/ 1992491 h 2538970"/>
                <a:gd name="connsiteX124" fmla="*/ 1185554 w 2485572"/>
                <a:gd name="connsiteY124" fmla="*/ 1984254 h 2538970"/>
                <a:gd name="connsiteX125" fmla="*/ 1179873 w 2485572"/>
                <a:gd name="connsiteY125" fmla="*/ 1984254 h 2538970"/>
                <a:gd name="connsiteX126" fmla="*/ 1157434 w 2485572"/>
                <a:gd name="connsiteY126" fmla="*/ 1981414 h 2538970"/>
                <a:gd name="connsiteX127" fmla="*/ 1109717 w 2485572"/>
                <a:gd name="connsiteY127" fmla="*/ 1947614 h 2538970"/>
                <a:gd name="connsiteX128" fmla="*/ 1098639 w 2485572"/>
                <a:gd name="connsiteY128" fmla="*/ 1944774 h 2538970"/>
                <a:gd name="connsiteX129" fmla="*/ 1067680 w 2485572"/>
                <a:gd name="connsiteY129" fmla="*/ 1919779 h 2538970"/>
                <a:gd name="connsiteX130" fmla="*/ 1056603 w 2485572"/>
                <a:gd name="connsiteY130" fmla="*/ 1888819 h 2538970"/>
                <a:gd name="connsiteX131" fmla="*/ 1053762 w 2485572"/>
                <a:gd name="connsiteY131" fmla="*/ 1880298 h 2538970"/>
                <a:gd name="connsiteX132" fmla="*/ 1022803 w 2485572"/>
                <a:gd name="connsiteY132" fmla="*/ 1860700 h 2538970"/>
                <a:gd name="connsiteX133" fmla="*/ 1019962 w 2485572"/>
                <a:gd name="connsiteY133" fmla="*/ 1858143 h 2538970"/>
                <a:gd name="connsiteX134" fmla="*/ 1006045 w 2485572"/>
                <a:gd name="connsiteY134" fmla="*/ 1824343 h 2538970"/>
                <a:gd name="connsiteX135" fmla="*/ 1006045 w 2485572"/>
                <a:gd name="connsiteY135" fmla="*/ 1813266 h 2538970"/>
                <a:gd name="connsiteX136" fmla="*/ 1011725 w 2485572"/>
                <a:gd name="connsiteY136" fmla="*/ 1793668 h 2538970"/>
                <a:gd name="connsiteX137" fmla="*/ 1019962 w 2485572"/>
                <a:gd name="connsiteY137" fmla="*/ 1768389 h 2538970"/>
                <a:gd name="connsiteX138" fmla="*/ 1025643 w 2485572"/>
                <a:gd name="connsiteY138" fmla="*/ 1737429 h 2538970"/>
                <a:gd name="connsiteX139" fmla="*/ 1025643 w 2485572"/>
                <a:gd name="connsiteY139" fmla="*/ 1723512 h 2538970"/>
                <a:gd name="connsiteX140" fmla="*/ 1019962 w 2485572"/>
                <a:gd name="connsiteY140" fmla="*/ 1720671 h 2538970"/>
                <a:gd name="connsiteX141" fmla="*/ 1014566 w 2485572"/>
                <a:gd name="connsiteY141" fmla="*/ 1712435 h 2538970"/>
                <a:gd name="connsiteX142" fmla="*/ 1011725 w 2485572"/>
                <a:gd name="connsiteY142" fmla="*/ 1709594 h 2538970"/>
                <a:gd name="connsiteX143" fmla="*/ 983606 w 2485572"/>
                <a:gd name="connsiteY143" fmla="*/ 1692552 h 2538970"/>
                <a:gd name="connsiteX144" fmla="*/ 977925 w 2485572"/>
                <a:gd name="connsiteY144" fmla="*/ 1692552 h 2538970"/>
                <a:gd name="connsiteX145" fmla="*/ 950090 w 2485572"/>
                <a:gd name="connsiteY145" fmla="*/ 1653356 h 2538970"/>
                <a:gd name="connsiteX146" fmla="*/ 950090 w 2485572"/>
                <a:gd name="connsiteY146" fmla="*/ 1639438 h 2538970"/>
                <a:gd name="connsiteX147" fmla="*/ 952931 w 2485572"/>
                <a:gd name="connsiteY147" fmla="*/ 1636598 h 2538970"/>
                <a:gd name="connsiteX148" fmla="*/ 975369 w 2485572"/>
                <a:gd name="connsiteY148" fmla="*/ 1597401 h 2538970"/>
                <a:gd name="connsiteX149" fmla="*/ 980766 w 2485572"/>
                <a:gd name="connsiteY149" fmla="*/ 1591721 h 2538970"/>
                <a:gd name="connsiteX150" fmla="*/ 1017406 w 2485572"/>
                <a:gd name="connsiteY150" fmla="*/ 1561045 h 2538970"/>
                <a:gd name="connsiteX151" fmla="*/ 1022803 w 2485572"/>
                <a:gd name="connsiteY151" fmla="*/ 1558205 h 2538970"/>
                <a:gd name="connsiteX152" fmla="*/ 1025643 w 2485572"/>
                <a:gd name="connsiteY152" fmla="*/ 1555364 h 2538970"/>
                <a:gd name="connsiteX153" fmla="*/ 1031324 w 2485572"/>
                <a:gd name="connsiteY153" fmla="*/ 1549684 h 2538970"/>
                <a:gd name="connsiteX154" fmla="*/ 1293866 w 2485572"/>
                <a:gd name="connsiteY154" fmla="*/ 1680648 h 2538970"/>
                <a:gd name="connsiteX155" fmla="*/ 1455791 w 2485572"/>
                <a:gd name="connsiteY155" fmla="*/ 1685410 h 2538970"/>
                <a:gd name="connsiteX156" fmla="*/ 1289417 w 2485572"/>
                <a:gd name="connsiteY156" fmla="*/ 1536685 h 2538970"/>
                <a:gd name="connsiteX157" fmla="*/ 1061999 w 2485572"/>
                <a:gd name="connsiteY157" fmla="*/ 1465610 h 2538970"/>
                <a:gd name="connsiteX158" fmla="*/ 1061999 w 2485572"/>
                <a:gd name="connsiteY158" fmla="*/ 1429254 h 2538970"/>
                <a:gd name="connsiteX159" fmla="*/ 1048082 w 2485572"/>
                <a:gd name="connsiteY159" fmla="*/ 1403975 h 2538970"/>
                <a:gd name="connsiteX160" fmla="*/ 1022803 w 2485572"/>
                <a:gd name="connsiteY160" fmla="*/ 1387217 h 2538970"/>
                <a:gd name="connsiteX161" fmla="*/ 1011725 w 2485572"/>
                <a:gd name="connsiteY161" fmla="*/ 1381536 h 2538970"/>
                <a:gd name="connsiteX162" fmla="*/ 1000364 w 2485572"/>
                <a:gd name="connsiteY162" fmla="*/ 1381536 h 2538970"/>
                <a:gd name="connsiteX163" fmla="*/ 961167 w 2485572"/>
                <a:gd name="connsiteY163" fmla="*/ 1376140 h 2538970"/>
                <a:gd name="connsiteX164" fmla="*/ 924811 w 2485572"/>
                <a:gd name="connsiteY164" fmla="*/ 1367618 h 2538970"/>
                <a:gd name="connsiteX165" fmla="*/ 919131 w 2485572"/>
                <a:gd name="connsiteY165" fmla="*/ 1367618 h 2538970"/>
                <a:gd name="connsiteX166" fmla="*/ 913450 w 2485572"/>
                <a:gd name="connsiteY166" fmla="*/ 1364778 h 2538970"/>
                <a:gd name="connsiteX167" fmla="*/ 908053 w 2485572"/>
                <a:gd name="connsiteY167" fmla="*/ 1364778 h 2538970"/>
                <a:gd name="connsiteX168" fmla="*/ 877094 w 2485572"/>
                <a:gd name="connsiteY168" fmla="*/ 1381536 h 2538970"/>
                <a:gd name="connsiteX169" fmla="*/ 868857 w 2485572"/>
                <a:gd name="connsiteY169" fmla="*/ 1390057 h 2538970"/>
                <a:gd name="connsiteX170" fmla="*/ 835057 w 2485572"/>
                <a:gd name="connsiteY170" fmla="*/ 1434934 h 2538970"/>
                <a:gd name="connsiteX171" fmla="*/ 832217 w 2485572"/>
                <a:gd name="connsiteY171" fmla="*/ 1440331 h 2538970"/>
                <a:gd name="connsiteX172" fmla="*/ 832217 w 2485572"/>
                <a:gd name="connsiteY172" fmla="*/ 1446012 h 2538970"/>
                <a:gd name="connsiteX173" fmla="*/ 767741 w 2485572"/>
                <a:gd name="connsiteY173" fmla="*/ 1513327 h 2538970"/>
                <a:gd name="connsiteX174" fmla="*/ 711787 w 2485572"/>
                <a:gd name="connsiteY174" fmla="*/ 1535766 h 2538970"/>
                <a:gd name="connsiteX175" fmla="*/ 686508 w 2485572"/>
                <a:gd name="connsiteY175" fmla="*/ 1541447 h 2538970"/>
                <a:gd name="connsiteX176" fmla="*/ 661513 w 2485572"/>
                <a:gd name="connsiteY176" fmla="*/ 1549684 h 2538970"/>
                <a:gd name="connsiteX177" fmla="*/ 658672 w 2485572"/>
                <a:gd name="connsiteY177" fmla="*/ 1552524 h 2538970"/>
                <a:gd name="connsiteX178" fmla="*/ 652992 w 2485572"/>
                <a:gd name="connsiteY178" fmla="*/ 1555364 h 2538970"/>
                <a:gd name="connsiteX179" fmla="*/ 624873 w 2485572"/>
                <a:gd name="connsiteY179" fmla="*/ 1561045 h 2538970"/>
                <a:gd name="connsiteX180" fmla="*/ 619476 w 2485572"/>
                <a:gd name="connsiteY180" fmla="*/ 1558205 h 2538970"/>
                <a:gd name="connsiteX181" fmla="*/ 616636 w 2485572"/>
                <a:gd name="connsiteY181" fmla="*/ 1555364 h 2538970"/>
                <a:gd name="connsiteX182" fmla="*/ 597037 w 2485572"/>
                <a:gd name="connsiteY182" fmla="*/ 1532926 h 2538970"/>
                <a:gd name="connsiteX183" fmla="*/ 594197 w 2485572"/>
                <a:gd name="connsiteY183" fmla="*/ 1521848 h 2538970"/>
                <a:gd name="connsiteX184" fmla="*/ 591357 w 2485572"/>
                <a:gd name="connsiteY184" fmla="*/ 1519008 h 2538970"/>
                <a:gd name="connsiteX185" fmla="*/ 566078 w 2485572"/>
                <a:gd name="connsiteY185" fmla="*/ 1482368 h 2538970"/>
                <a:gd name="connsiteX186" fmla="*/ 560397 w 2485572"/>
                <a:gd name="connsiteY186" fmla="*/ 1471291 h 2538970"/>
                <a:gd name="connsiteX187" fmla="*/ 555000 w 2485572"/>
                <a:gd name="connsiteY187" fmla="*/ 1465610 h 2538970"/>
                <a:gd name="connsiteX188" fmla="*/ 498762 w 2485572"/>
                <a:gd name="connsiteY188" fmla="*/ 1432094 h 2538970"/>
                <a:gd name="connsiteX189" fmla="*/ 490525 w 2485572"/>
                <a:gd name="connsiteY189" fmla="*/ 1429254 h 2538970"/>
                <a:gd name="connsiteX190" fmla="*/ 487685 w 2485572"/>
                <a:gd name="connsiteY190" fmla="*/ 1429254 h 2538970"/>
                <a:gd name="connsiteX191" fmla="*/ 462406 w 2485572"/>
                <a:gd name="connsiteY191" fmla="*/ 1426413 h 2538970"/>
                <a:gd name="connsiteX192" fmla="*/ 400770 w 2485572"/>
                <a:gd name="connsiteY192" fmla="*/ 1426413 h 2538970"/>
                <a:gd name="connsiteX193" fmla="*/ 392250 w 2485572"/>
                <a:gd name="connsiteY193" fmla="*/ 1423573 h 2538970"/>
                <a:gd name="connsiteX194" fmla="*/ 384013 w 2485572"/>
                <a:gd name="connsiteY194" fmla="*/ 1420733 h 2538970"/>
                <a:gd name="connsiteX195" fmla="*/ 375492 w 2485572"/>
                <a:gd name="connsiteY195" fmla="*/ 1420733 h 2538970"/>
                <a:gd name="connsiteX196" fmla="*/ 319537 w 2485572"/>
                <a:gd name="connsiteY196" fmla="*/ 1409655 h 2538970"/>
                <a:gd name="connsiteX197" fmla="*/ 313856 w 2485572"/>
                <a:gd name="connsiteY197" fmla="*/ 1406815 h 2538970"/>
                <a:gd name="connsiteX198" fmla="*/ 308176 w 2485572"/>
                <a:gd name="connsiteY198" fmla="*/ 1406815 h 2538970"/>
                <a:gd name="connsiteX199" fmla="*/ 297098 w 2485572"/>
                <a:gd name="connsiteY199" fmla="*/ 1401134 h 2538970"/>
                <a:gd name="connsiteX200" fmla="*/ 221546 w 2485572"/>
                <a:gd name="connsiteY200" fmla="*/ 1392898 h 2538970"/>
                <a:gd name="connsiteX201" fmla="*/ 213025 w 2485572"/>
                <a:gd name="connsiteY201" fmla="*/ 1392898 h 2538970"/>
                <a:gd name="connsiteX202" fmla="*/ 204504 w 2485572"/>
                <a:gd name="connsiteY202" fmla="*/ 1395738 h 2538970"/>
                <a:gd name="connsiteX203" fmla="*/ 154230 w 2485572"/>
                <a:gd name="connsiteY203" fmla="*/ 1406815 h 2538970"/>
                <a:gd name="connsiteX204" fmla="*/ 148549 w 2485572"/>
                <a:gd name="connsiteY204" fmla="*/ 1403975 h 2538970"/>
                <a:gd name="connsiteX205" fmla="*/ 137472 w 2485572"/>
                <a:gd name="connsiteY205" fmla="*/ 1398294 h 2538970"/>
                <a:gd name="connsiteX206" fmla="*/ 131791 w 2485572"/>
                <a:gd name="connsiteY206" fmla="*/ 1398294 h 2538970"/>
                <a:gd name="connsiteX207" fmla="*/ 67316 w 2485572"/>
                <a:gd name="connsiteY207" fmla="*/ 1418177 h 2538970"/>
                <a:gd name="connsiteX208" fmla="*/ 58795 w 2485572"/>
                <a:gd name="connsiteY208" fmla="*/ 1420733 h 2538970"/>
                <a:gd name="connsiteX209" fmla="*/ 50558 w 2485572"/>
                <a:gd name="connsiteY209" fmla="*/ 1423573 h 2538970"/>
                <a:gd name="connsiteX210" fmla="*/ 42037 w 2485572"/>
                <a:gd name="connsiteY210" fmla="*/ 1423573 h 2538970"/>
                <a:gd name="connsiteX211" fmla="*/ 5681 w 2485572"/>
                <a:gd name="connsiteY211" fmla="*/ 1432094 h 2538970"/>
                <a:gd name="connsiteX212" fmla="*/ 2840 w 2485572"/>
                <a:gd name="connsiteY212" fmla="*/ 1403975 h 2538970"/>
                <a:gd name="connsiteX213" fmla="*/ 0 w 2485572"/>
                <a:gd name="connsiteY213" fmla="*/ 1395738 h 2538970"/>
                <a:gd name="connsiteX214" fmla="*/ 5681 w 2485572"/>
                <a:gd name="connsiteY214" fmla="*/ 1373299 h 2538970"/>
                <a:gd name="connsiteX215" fmla="*/ 5681 w 2485572"/>
                <a:gd name="connsiteY215" fmla="*/ 1361938 h 2538970"/>
                <a:gd name="connsiteX216" fmla="*/ 11361 w 2485572"/>
                <a:gd name="connsiteY216" fmla="*/ 1345180 h 2538970"/>
                <a:gd name="connsiteX217" fmla="*/ 42037 w 2485572"/>
                <a:gd name="connsiteY217" fmla="*/ 1305983 h 2538970"/>
                <a:gd name="connsiteX218" fmla="*/ 47718 w 2485572"/>
                <a:gd name="connsiteY218" fmla="*/ 1294622 h 2538970"/>
                <a:gd name="connsiteX219" fmla="*/ 39197 w 2485572"/>
                <a:gd name="connsiteY219" fmla="*/ 1275024 h 2538970"/>
                <a:gd name="connsiteX220" fmla="*/ 33516 w 2485572"/>
                <a:gd name="connsiteY220" fmla="*/ 1269627 h 2538970"/>
                <a:gd name="connsiteX221" fmla="*/ 33516 w 2485572"/>
                <a:gd name="connsiteY221" fmla="*/ 1244348 h 2538970"/>
                <a:gd name="connsiteX222" fmla="*/ 64475 w 2485572"/>
                <a:gd name="connsiteY222" fmla="*/ 1213389 h 2538970"/>
                <a:gd name="connsiteX223" fmla="*/ 81233 w 2485572"/>
                <a:gd name="connsiteY223" fmla="*/ 1199471 h 2538970"/>
                <a:gd name="connsiteX224" fmla="*/ 86914 w 2485572"/>
                <a:gd name="connsiteY224" fmla="*/ 1190950 h 2538970"/>
                <a:gd name="connsiteX225" fmla="*/ 97991 w 2485572"/>
                <a:gd name="connsiteY225" fmla="*/ 1160275 h 2538970"/>
                <a:gd name="connsiteX226" fmla="*/ 95435 w 2485572"/>
                <a:gd name="connsiteY226" fmla="*/ 1151753 h 2538970"/>
                <a:gd name="connsiteX227" fmla="*/ 95435 w 2485572"/>
                <a:gd name="connsiteY227" fmla="*/ 1121078 h 2538970"/>
                <a:gd name="connsiteX228" fmla="*/ 100832 w 2485572"/>
                <a:gd name="connsiteY228" fmla="*/ 1112557 h 2538970"/>
                <a:gd name="connsiteX229" fmla="*/ 103672 w 2485572"/>
                <a:gd name="connsiteY229" fmla="*/ 1106876 h 2538970"/>
                <a:gd name="connsiteX230" fmla="*/ 154230 w 2485572"/>
                <a:gd name="connsiteY230" fmla="*/ 1070520 h 2538970"/>
                <a:gd name="connsiteX231" fmla="*/ 176668 w 2485572"/>
                <a:gd name="connsiteY231" fmla="*/ 1045241 h 2538970"/>
                <a:gd name="connsiteX232" fmla="*/ 176668 w 2485572"/>
                <a:gd name="connsiteY232" fmla="*/ 1037004 h 2538970"/>
                <a:gd name="connsiteX233" fmla="*/ 173828 w 2485572"/>
                <a:gd name="connsiteY233" fmla="*/ 1028483 h 2538970"/>
                <a:gd name="connsiteX234" fmla="*/ 157070 w 2485572"/>
                <a:gd name="connsiteY234" fmla="*/ 1008885 h 2538970"/>
                <a:gd name="connsiteX235" fmla="*/ 154230 w 2485572"/>
                <a:gd name="connsiteY235" fmla="*/ 1000648 h 2538970"/>
                <a:gd name="connsiteX236" fmla="*/ 157070 w 2485572"/>
                <a:gd name="connsiteY236" fmla="*/ 964008 h 2538970"/>
                <a:gd name="connsiteX237" fmla="*/ 154230 w 2485572"/>
                <a:gd name="connsiteY237" fmla="*/ 955771 h 2538970"/>
                <a:gd name="connsiteX238" fmla="*/ 126111 w 2485572"/>
                <a:gd name="connsiteY238" fmla="*/ 930492 h 2538970"/>
                <a:gd name="connsiteX239" fmla="*/ 112193 w 2485572"/>
                <a:gd name="connsiteY239" fmla="*/ 927652 h 2538970"/>
                <a:gd name="connsiteX240" fmla="*/ 109353 w 2485572"/>
                <a:gd name="connsiteY240" fmla="*/ 921971 h 2538970"/>
                <a:gd name="connsiteX241" fmla="*/ 109353 w 2485572"/>
                <a:gd name="connsiteY241" fmla="*/ 908053 h 2538970"/>
                <a:gd name="connsiteX242" fmla="*/ 117590 w 2485572"/>
                <a:gd name="connsiteY242" fmla="*/ 891295 h 2538970"/>
                <a:gd name="connsiteX243" fmla="*/ 123270 w 2485572"/>
                <a:gd name="connsiteY243" fmla="*/ 885615 h 2538970"/>
                <a:gd name="connsiteX244" fmla="*/ 148549 w 2485572"/>
                <a:gd name="connsiteY244" fmla="*/ 866016 h 2538970"/>
                <a:gd name="connsiteX245" fmla="*/ 128951 w 2485572"/>
                <a:gd name="connsiteY245" fmla="*/ 840738 h 2538970"/>
                <a:gd name="connsiteX246" fmla="*/ 126111 w 2485572"/>
                <a:gd name="connsiteY246" fmla="*/ 821139 h 2538970"/>
                <a:gd name="connsiteX247" fmla="*/ 140028 w 2485572"/>
                <a:gd name="connsiteY247" fmla="*/ 812618 h 2538970"/>
                <a:gd name="connsiteX248" fmla="*/ 142869 w 2485572"/>
                <a:gd name="connsiteY248" fmla="*/ 790464 h 2538970"/>
                <a:gd name="connsiteX249" fmla="*/ 154230 w 2485572"/>
                <a:gd name="connsiteY249" fmla="*/ 773422 h 2538970"/>
                <a:gd name="connsiteX250" fmla="*/ 157070 w 2485572"/>
                <a:gd name="connsiteY250" fmla="*/ 762344 h 2538970"/>
                <a:gd name="connsiteX251" fmla="*/ 157070 w 2485572"/>
                <a:gd name="connsiteY251" fmla="*/ 753824 h 2538970"/>
                <a:gd name="connsiteX252" fmla="*/ 145709 w 2485572"/>
                <a:gd name="connsiteY252" fmla="*/ 731385 h 2538970"/>
                <a:gd name="connsiteX253" fmla="*/ 145709 w 2485572"/>
                <a:gd name="connsiteY253" fmla="*/ 723148 h 2538970"/>
                <a:gd name="connsiteX254" fmla="*/ 159627 w 2485572"/>
                <a:gd name="connsiteY254" fmla="*/ 714627 h 2538970"/>
                <a:gd name="connsiteX255" fmla="*/ 204504 w 2485572"/>
                <a:gd name="connsiteY255" fmla="*/ 708946 h 2538970"/>
                <a:gd name="connsiteX256" fmla="*/ 232623 w 2485572"/>
                <a:gd name="connsiteY256" fmla="*/ 678271 h 2538970"/>
                <a:gd name="connsiteX257" fmla="*/ 232623 w 2485572"/>
                <a:gd name="connsiteY257" fmla="*/ 666909 h 2538970"/>
                <a:gd name="connsiteX258" fmla="*/ 215865 w 2485572"/>
                <a:gd name="connsiteY258" fmla="*/ 644755 h 2538970"/>
                <a:gd name="connsiteX259" fmla="*/ 218705 w 2485572"/>
                <a:gd name="connsiteY259" fmla="*/ 613795 h 2538970"/>
                <a:gd name="connsiteX260" fmla="*/ 241144 w 2485572"/>
                <a:gd name="connsiteY260" fmla="*/ 582836 h 2538970"/>
                <a:gd name="connsiteX261" fmla="*/ 252221 w 2485572"/>
                <a:gd name="connsiteY261" fmla="*/ 571758 h 2538970"/>
                <a:gd name="connsiteX262" fmla="*/ 285737 w 2485572"/>
                <a:gd name="connsiteY262" fmla="*/ 524041 h 2538970"/>
                <a:gd name="connsiteX263" fmla="*/ 291418 w 2485572"/>
                <a:gd name="connsiteY263" fmla="*/ 518644 h 2538970"/>
                <a:gd name="connsiteX264" fmla="*/ 322377 w 2485572"/>
                <a:gd name="connsiteY264" fmla="*/ 518644 h 2538970"/>
                <a:gd name="connsiteX265" fmla="*/ 333455 w 2485572"/>
                <a:gd name="connsiteY265" fmla="*/ 510123 h 2538970"/>
                <a:gd name="connsiteX266" fmla="*/ 341976 w 2485572"/>
                <a:gd name="connsiteY266" fmla="*/ 482004 h 2538970"/>
                <a:gd name="connsiteX267" fmla="*/ 347372 w 2485572"/>
                <a:gd name="connsiteY267" fmla="*/ 476607 h 2538970"/>
                <a:gd name="connsiteX268" fmla="*/ 386853 w 2485572"/>
                <a:gd name="connsiteY268" fmla="*/ 459565 h 2538970"/>
                <a:gd name="connsiteX269" fmla="*/ 389409 w 2485572"/>
                <a:gd name="connsiteY269" fmla="*/ 454169 h 2538970"/>
                <a:gd name="connsiteX270" fmla="*/ 400770 w 2485572"/>
                <a:gd name="connsiteY270" fmla="*/ 434570 h 2538970"/>
                <a:gd name="connsiteX271" fmla="*/ 414688 w 2485572"/>
                <a:gd name="connsiteY271" fmla="*/ 392534 h 2538970"/>
                <a:gd name="connsiteX272" fmla="*/ 428890 w 2485572"/>
                <a:gd name="connsiteY272" fmla="*/ 341976 h 2538970"/>
                <a:gd name="connsiteX273" fmla="*/ 434286 w 2485572"/>
                <a:gd name="connsiteY273" fmla="*/ 255062 h 2538970"/>
                <a:gd name="connsiteX274" fmla="*/ 437127 w 2485572"/>
                <a:gd name="connsiteY274" fmla="*/ 252221 h 2538970"/>
                <a:gd name="connsiteX275" fmla="*/ 448488 w 2485572"/>
                <a:gd name="connsiteY275" fmla="*/ 235463 h 2538970"/>
                <a:gd name="connsiteX276" fmla="*/ 468086 w 2485572"/>
                <a:gd name="connsiteY276" fmla="*/ 221546 h 2538970"/>
                <a:gd name="connsiteX277" fmla="*/ 501602 w 2485572"/>
                <a:gd name="connsiteY277" fmla="*/ 215865 h 2538970"/>
                <a:gd name="connsiteX278" fmla="*/ 512964 w 2485572"/>
                <a:gd name="connsiteY278" fmla="*/ 213025 h 2538970"/>
                <a:gd name="connsiteX279" fmla="*/ 555000 w 2485572"/>
                <a:gd name="connsiteY279" fmla="*/ 187746 h 2538970"/>
                <a:gd name="connsiteX280" fmla="*/ 557557 w 2485572"/>
                <a:gd name="connsiteY280" fmla="*/ 182349 h 2538970"/>
                <a:gd name="connsiteX281" fmla="*/ 602434 w 2485572"/>
                <a:gd name="connsiteY281" fmla="*/ 131791 h 2538970"/>
                <a:gd name="connsiteX282" fmla="*/ 605274 w 2485572"/>
                <a:gd name="connsiteY282" fmla="*/ 123270 h 2538970"/>
                <a:gd name="connsiteX283" fmla="*/ 594197 w 2485572"/>
                <a:gd name="connsiteY283" fmla="*/ 70156 h 2538970"/>
                <a:gd name="connsiteX284" fmla="*/ 650151 w 2485572"/>
                <a:gd name="connsiteY284" fmla="*/ 92595 h 2538970"/>
                <a:gd name="connsiteX285" fmla="*/ 664069 w 2485572"/>
                <a:gd name="connsiteY285" fmla="*/ 92595 h 2538970"/>
                <a:gd name="connsiteX286" fmla="*/ 689348 w 2485572"/>
                <a:gd name="connsiteY286" fmla="*/ 98275 h 2538970"/>
                <a:gd name="connsiteX287" fmla="*/ 723148 w 2485572"/>
                <a:gd name="connsiteY287" fmla="*/ 89754 h 2538970"/>
                <a:gd name="connsiteX288" fmla="*/ 725704 w 2485572"/>
                <a:gd name="connsiteY288" fmla="*/ 92595 h 2538970"/>
                <a:gd name="connsiteX289" fmla="*/ 731385 w 2485572"/>
                <a:gd name="connsiteY289" fmla="*/ 92595 h 2538970"/>
                <a:gd name="connsiteX290" fmla="*/ 737065 w 2485572"/>
                <a:gd name="connsiteY290" fmla="*/ 95435 h 2538970"/>
                <a:gd name="connsiteX291" fmla="*/ 742746 w 2485572"/>
                <a:gd name="connsiteY291" fmla="*/ 95435 h 2538970"/>
                <a:gd name="connsiteX292" fmla="*/ 779102 w 2485572"/>
                <a:gd name="connsiteY292" fmla="*/ 75837 h 2538970"/>
                <a:gd name="connsiteX293" fmla="*/ 818299 w 2485572"/>
                <a:gd name="connsiteY293" fmla="*/ 39197 h 2538970"/>
                <a:gd name="connsiteX294" fmla="*/ 823980 w 2485572"/>
                <a:gd name="connsiteY294" fmla="*/ 33800 h 2538970"/>
                <a:gd name="connsiteX295" fmla="*/ 851815 w 2485572"/>
                <a:gd name="connsiteY295" fmla="*/ 19598 h 2538970"/>
                <a:gd name="connsiteX296" fmla="*/ 854655 w 2485572"/>
                <a:gd name="connsiteY296" fmla="*/ 14202 h 2538970"/>
                <a:gd name="connsiteX297" fmla="*/ 888455 w 2485572"/>
                <a:gd name="connsiteY297" fmla="*/ 8521 h 2538970"/>
                <a:gd name="connsiteX298" fmla="*/ 893852 w 2485572"/>
                <a:gd name="connsiteY298" fmla="*/ 11361 h 2538970"/>
                <a:gd name="connsiteX299" fmla="*/ 933332 w 2485572"/>
                <a:gd name="connsiteY299" fmla="*/ 36640 h 2538970"/>
                <a:gd name="connsiteX300" fmla="*/ 938729 w 2485572"/>
                <a:gd name="connsiteY300" fmla="*/ 42037 h 2538970"/>
                <a:gd name="connsiteX301" fmla="*/ 969689 w 2485572"/>
                <a:gd name="connsiteY301" fmla="*/ 61635 h 2538970"/>
                <a:gd name="connsiteX302" fmla="*/ 972529 w 2485572"/>
                <a:gd name="connsiteY302" fmla="*/ 64475 h 2538970"/>
                <a:gd name="connsiteX303" fmla="*/ 977925 w 2485572"/>
                <a:gd name="connsiteY303" fmla="*/ 67316 h 2538970"/>
                <a:gd name="connsiteX304" fmla="*/ 1011725 w 2485572"/>
                <a:gd name="connsiteY304" fmla="*/ 67316 h 2538970"/>
                <a:gd name="connsiteX305" fmla="*/ 1031324 w 2485572"/>
                <a:gd name="connsiteY305" fmla="*/ 64475 h 2538970"/>
                <a:gd name="connsiteX306" fmla="*/ 1042401 w 2485572"/>
                <a:gd name="connsiteY306" fmla="*/ 64475 h 2538970"/>
                <a:gd name="connsiteX307" fmla="*/ 1104036 w 2485572"/>
                <a:gd name="connsiteY307" fmla="*/ 70156 h 2538970"/>
                <a:gd name="connsiteX308" fmla="*/ 1109717 w 2485572"/>
                <a:gd name="connsiteY308" fmla="*/ 75837 h 2538970"/>
                <a:gd name="connsiteX309" fmla="*/ 1118238 w 2485572"/>
                <a:gd name="connsiteY309" fmla="*/ 81233 h 2538970"/>
                <a:gd name="connsiteX310" fmla="*/ 1121078 w 2485572"/>
                <a:gd name="connsiteY310" fmla="*/ 84074 h 2538970"/>
                <a:gd name="connsiteX311" fmla="*/ 1143517 w 2485572"/>
                <a:gd name="connsiteY311" fmla="*/ 95435 h 2538970"/>
                <a:gd name="connsiteX312" fmla="*/ 1151754 w 2485572"/>
                <a:gd name="connsiteY312" fmla="*/ 100832 h 2538970"/>
                <a:gd name="connsiteX313" fmla="*/ 1171352 w 2485572"/>
                <a:gd name="connsiteY313" fmla="*/ 100832 h 2538970"/>
                <a:gd name="connsiteX314" fmla="*/ 1174192 w 2485572"/>
                <a:gd name="connsiteY314" fmla="*/ 98275 h 2538970"/>
                <a:gd name="connsiteX315" fmla="*/ 1188110 w 2485572"/>
                <a:gd name="connsiteY315" fmla="*/ 89754 h 2538970"/>
                <a:gd name="connsiteX316" fmla="*/ 1193791 w 2485572"/>
                <a:gd name="connsiteY316" fmla="*/ 84074 h 2538970"/>
                <a:gd name="connsiteX317" fmla="*/ 1238668 w 2485572"/>
                <a:gd name="connsiteY317" fmla="*/ 75837 h 2538970"/>
                <a:gd name="connsiteX318" fmla="*/ 1244348 w 2485572"/>
                <a:gd name="connsiteY318" fmla="*/ 78677 h 2538970"/>
                <a:gd name="connsiteX319" fmla="*/ 1272184 w 2485572"/>
                <a:gd name="connsiteY319" fmla="*/ 75837 h 2538970"/>
                <a:gd name="connsiteX320" fmla="*/ 1280705 w 2485572"/>
                <a:gd name="connsiteY320" fmla="*/ 72996 h 2538970"/>
                <a:gd name="connsiteX321" fmla="*/ 1286385 w 2485572"/>
                <a:gd name="connsiteY321" fmla="*/ 72996 h 2538970"/>
                <a:gd name="connsiteX322" fmla="*/ 1348020 w 2485572"/>
                <a:gd name="connsiteY322" fmla="*/ 50558 h 2538970"/>
                <a:gd name="connsiteX323" fmla="*/ 1350861 w 2485572"/>
                <a:gd name="connsiteY323" fmla="*/ 50558 h 2538970"/>
                <a:gd name="connsiteX324" fmla="*/ 1392898 w 2485572"/>
                <a:gd name="connsiteY324" fmla="*/ 39197 h 2538970"/>
                <a:gd name="connsiteX325" fmla="*/ 1406815 w 2485572"/>
                <a:gd name="connsiteY325" fmla="*/ 39197 h 2538970"/>
                <a:gd name="connsiteX326" fmla="*/ 1459929 w 2485572"/>
                <a:gd name="connsiteY326" fmla="*/ 36640 h 2538970"/>
                <a:gd name="connsiteX327" fmla="*/ 1468450 w 2485572"/>
                <a:gd name="connsiteY327" fmla="*/ 36640 h 2538970"/>
                <a:gd name="connsiteX328" fmla="*/ 1474131 w 2485572"/>
                <a:gd name="connsiteY328" fmla="*/ 33800 h 2538970"/>
                <a:gd name="connsiteX329" fmla="*/ 1479528 w 2485572"/>
                <a:gd name="connsiteY329" fmla="*/ 30960 h 2538970"/>
                <a:gd name="connsiteX330" fmla="*/ 1485208 w 2485572"/>
                <a:gd name="connsiteY330" fmla="*/ 30960 h 2538970"/>
                <a:gd name="connsiteX331" fmla="*/ 1544003 w 2485572"/>
                <a:gd name="connsiteY331" fmla="*/ 16758 h 2538970"/>
                <a:gd name="connsiteX332" fmla="*/ 1549684 w 2485572"/>
                <a:gd name="connsiteY332" fmla="*/ 14202 h 2538970"/>
                <a:gd name="connsiteX333" fmla="*/ 1555364 w 2485572"/>
                <a:gd name="connsiteY333" fmla="*/ 14202 h 2538970"/>
                <a:gd name="connsiteX334" fmla="*/ 1563601 w 2485572"/>
                <a:gd name="connsiteY334" fmla="*/ 11361 h 2538970"/>
                <a:gd name="connsiteX335" fmla="*/ 1614159 w 2485572"/>
                <a:gd name="connsiteY335" fmla="*/ 22439 h 2538970"/>
                <a:gd name="connsiteX336" fmla="*/ 1619840 w 2485572"/>
                <a:gd name="connsiteY336" fmla="*/ 19598 h 2538970"/>
                <a:gd name="connsiteX337" fmla="*/ 1630917 w 2485572"/>
                <a:gd name="connsiteY337" fmla="*/ 16758 h 2538970"/>
                <a:gd name="connsiteX338" fmla="*/ 1645119 w 2485572"/>
                <a:gd name="connsiteY338" fmla="*/ 8521 h 2538970"/>
                <a:gd name="connsiteX339" fmla="*/ 1653356 w 2485572"/>
                <a:gd name="connsiteY339" fmla="*/ 5681 h 2538970"/>
                <a:gd name="connsiteX340" fmla="*/ 1689712 w 2485572"/>
                <a:gd name="connsiteY340" fmla="*/ 0 h 2538970"/>
                <a:gd name="connsiteX341" fmla="*/ 1698233 w 2485572"/>
                <a:gd name="connsiteY341" fmla="*/ 11361 h 2538970"/>
                <a:gd name="connsiteX342" fmla="*/ 1703914 w 2485572"/>
                <a:gd name="connsiteY342" fmla="*/ 14202 h 2538970"/>
                <a:gd name="connsiteX343" fmla="*/ 1709310 w 2485572"/>
                <a:gd name="connsiteY343" fmla="*/ 16758 h 2538970"/>
                <a:gd name="connsiteX344" fmla="*/ 1717831 w 2485572"/>
                <a:gd name="connsiteY344" fmla="*/ 16758 h 2538970"/>
                <a:gd name="connsiteX345" fmla="*/ 1757028 w 2485572"/>
                <a:gd name="connsiteY345" fmla="*/ 22439 h 2538970"/>
                <a:gd name="connsiteX346" fmla="*/ 1762708 w 2485572"/>
                <a:gd name="connsiteY346" fmla="*/ 25279 h 2538970"/>
                <a:gd name="connsiteX347" fmla="*/ 1768389 w 2485572"/>
                <a:gd name="connsiteY347" fmla="*/ 25279 h 2538970"/>
                <a:gd name="connsiteX348" fmla="*/ 1787987 w 2485572"/>
                <a:gd name="connsiteY348" fmla="*/ 33800 h 2538970"/>
                <a:gd name="connsiteX349" fmla="*/ 1793384 w 2485572"/>
                <a:gd name="connsiteY349" fmla="*/ 33800 h 2538970"/>
                <a:gd name="connsiteX350" fmla="*/ 1801905 w 2485572"/>
                <a:gd name="connsiteY350" fmla="*/ 36640 h 2538970"/>
                <a:gd name="connsiteX351" fmla="*/ 1835421 w 2485572"/>
                <a:gd name="connsiteY351" fmla="*/ 42037 h 2538970"/>
                <a:gd name="connsiteX352" fmla="*/ 1891659 w 2485572"/>
                <a:gd name="connsiteY352" fmla="*/ 61635 h 2538970"/>
                <a:gd name="connsiteX353" fmla="*/ 1897340 w 2485572"/>
                <a:gd name="connsiteY353" fmla="*/ 64475 h 2538970"/>
                <a:gd name="connsiteX354" fmla="*/ 1899896 w 2485572"/>
                <a:gd name="connsiteY354" fmla="*/ 67316 h 2538970"/>
                <a:gd name="connsiteX355" fmla="*/ 1944774 w 2485572"/>
                <a:gd name="connsiteY355" fmla="*/ 123270 h 2538970"/>
                <a:gd name="connsiteX356" fmla="*/ 1947614 w 2485572"/>
                <a:gd name="connsiteY356" fmla="*/ 128951 h 2538970"/>
                <a:gd name="connsiteX357" fmla="*/ 1950454 w 2485572"/>
                <a:gd name="connsiteY357" fmla="*/ 131791 h 2538970"/>
                <a:gd name="connsiteX358" fmla="*/ 1956135 w 2485572"/>
                <a:gd name="connsiteY358" fmla="*/ 140312 h 2538970"/>
                <a:gd name="connsiteX359" fmla="*/ 1958975 w 2485572"/>
                <a:gd name="connsiteY359" fmla="*/ 145709 h 2538970"/>
                <a:gd name="connsiteX360" fmla="*/ 1961532 w 2485572"/>
                <a:gd name="connsiteY360" fmla="*/ 154230 h 2538970"/>
                <a:gd name="connsiteX361" fmla="*/ 1998172 w 2485572"/>
                <a:gd name="connsiteY361" fmla="*/ 204788 h 2538970"/>
                <a:gd name="connsiteX362" fmla="*/ 2003569 w 2485572"/>
                <a:gd name="connsiteY362" fmla="*/ 207344 h 2538970"/>
                <a:gd name="connsiteX363" fmla="*/ 2009249 w 2485572"/>
                <a:gd name="connsiteY363" fmla="*/ 210184 h 2538970"/>
                <a:gd name="connsiteX364" fmla="*/ 2017770 w 2485572"/>
                <a:gd name="connsiteY364" fmla="*/ 210184 h 2538970"/>
                <a:gd name="connsiteX365" fmla="*/ 2026007 w 2485572"/>
                <a:gd name="connsiteY365" fmla="*/ 213025 h 2538970"/>
                <a:gd name="connsiteX366" fmla="*/ 2037368 w 2485572"/>
                <a:gd name="connsiteY366" fmla="*/ 215865 h 2538970"/>
                <a:gd name="connsiteX367" fmla="*/ 2099003 w 2485572"/>
                <a:gd name="connsiteY367" fmla="*/ 221546 h 2538970"/>
                <a:gd name="connsiteX368" fmla="*/ 2104684 w 2485572"/>
                <a:gd name="connsiteY368" fmla="*/ 224386 h 2538970"/>
                <a:gd name="connsiteX369" fmla="*/ 2112921 w 2485572"/>
                <a:gd name="connsiteY369" fmla="*/ 224386 h 2538970"/>
                <a:gd name="connsiteX370" fmla="*/ 2124283 w 2485572"/>
                <a:gd name="connsiteY370" fmla="*/ 229783 h 2538970"/>
                <a:gd name="connsiteX371" fmla="*/ 2177397 w 2485572"/>
                <a:gd name="connsiteY371" fmla="*/ 229783 h 2538970"/>
                <a:gd name="connsiteX372" fmla="*/ 2185918 w 2485572"/>
                <a:gd name="connsiteY372" fmla="*/ 232623 h 2538970"/>
                <a:gd name="connsiteX373" fmla="*/ 2213753 w 2485572"/>
                <a:gd name="connsiteY373" fmla="*/ 226942 h 2538970"/>
                <a:gd name="connsiteX374" fmla="*/ 2219434 w 2485572"/>
                <a:gd name="connsiteY374" fmla="*/ 224386 h 2538970"/>
                <a:gd name="connsiteX375" fmla="*/ 2241872 w 2485572"/>
                <a:gd name="connsiteY375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1230 w 2485572"/>
                <a:gd name="connsiteY91" fmla="*/ 2205516 h 2538970"/>
                <a:gd name="connsiteX92" fmla="*/ 1762708 w 2485572"/>
                <a:gd name="connsiteY92" fmla="*/ 2202676 h 2538970"/>
                <a:gd name="connsiteX93" fmla="*/ 1723512 w 2485572"/>
                <a:gd name="connsiteY93" fmla="*/ 2174556 h 2538970"/>
                <a:gd name="connsiteX94" fmla="*/ 1703914 w 2485572"/>
                <a:gd name="connsiteY94" fmla="*/ 2169159 h 2538970"/>
                <a:gd name="connsiteX95" fmla="*/ 1698233 w 2485572"/>
                <a:gd name="connsiteY95" fmla="*/ 2166319 h 2538970"/>
                <a:gd name="connsiteX96" fmla="*/ 1692552 w 2485572"/>
                <a:gd name="connsiteY96" fmla="*/ 2163479 h 2538970"/>
                <a:gd name="connsiteX97" fmla="*/ 1656196 w 2485572"/>
                <a:gd name="connsiteY97" fmla="*/ 2160638 h 2538970"/>
                <a:gd name="connsiteX98" fmla="*/ 1647675 w 2485572"/>
                <a:gd name="connsiteY98" fmla="*/ 2163479 h 2538970"/>
                <a:gd name="connsiteX99" fmla="*/ 1605638 w 2485572"/>
                <a:gd name="connsiteY99" fmla="*/ 2169159 h 2538970"/>
                <a:gd name="connsiteX100" fmla="*/ 1600242 w 2485572"/>
                <a:gd name="connsiteY100" fmla="*/ 2169159 h 2538970"/>
                <a:gd name="connsiteX101" fmla="*/ 1566442 w 2485572"/>
                <a:gd name="connsiteY101" fmla="*/ 2146721 h 2538970"/>
                <a:gd name="connsiteX102" fmla="*/ 1563601 w 2485572"/>
                <a:gd name="connsiteY102" fmla="*/ 2143881 h 2538970"/>
                <a:gd name="connsiteX103" fmla="*/ 1561045 w 2485572"/>
                <a:gd name="connsiteY103" fmla="*/ 2141040 h 2538970"/>
                <a:gd name="connsiteX104" fmla="*/ 1541447 w 2485572"/>
                <a:gd name="connsiteY104" fmla="*/ 2112921 h 2538970"/>
                <a:gd name="connsiteX105" fmla="*/ 1535766 w 2485572"/>
                <a:gd name="connsiteY105" fmla="*/ 2107524 h 2538970"/>
                <a:gd name="connsiteX106" fmla="*/ 1501966 w 2485572"/>
                <a:gd name="connsiteY106" fmla="*/ 2090482 h 2538970"/>
                <a:gd name="connsiteX107" fmla="*/ 1496570 w 2485572"/>
                <a:gd name="connsiteY107" fmla="*/ 2087926 h 2538970"/>
                <a:gd name="connsiteX108" fmla="*/ 1493729 w 2485572"/>
                <a:gd name="connsiteY108" fmla="*/ 2085086 h 2538970"/>
                <a:gd name="connsiteX109" fmla="*/ 1488049 w 2485572"/>
                <a:gd name="connsiteY109" fmla="*/ 2082245 h 2538970"/>
                <a:gd name="connsiteX110" fmla="*/ 1426413 w 2485572"/>
                <a:gd name="connsiteY110" fmla="*/ 2059807 h 2538970"/>
                <a:gd name="connsiteX111" fmla="*/ 1364778 w 2485572"/>
                <a:gd name="connsiteY111" fmla="*/ 2056966 h 2538970"/>
                <a:gd name="connsiteX112" fmla="*/ 1336659 w 2485572"/>
                <a:gd name="connsiteY112" fmla="*/ 2048445 h 2538970"/>
                <a:gd name="connsiteX113" fmla="*/ 1311380 w 2485572"/>
                <a:gd name="connsiteY113" fmla="*/ 2034528 h 2538970"/>
                <a:gd name="connsiteX114" fmla="*/ 1305983 w 2485572"/>
                <a:gd name="connsiteY114" fmla="*/ 2031688 h 2538970"/>
                <a:gd name="connsiteX115" fmla="*/ 1303143 w 2485572"/>
                <a:gd name="connsiteY115" fmla="*/ 2026291 h 2538970"/>
                <a:gd name="connsiteX116" fmla="*/ 1300303 w 2485572"/>
                <a:gd name="connsiteY116" fmla="*/ 2023451 h 2538970"/>
                <a:gd name="connsiteX117" fmla="*/ 1266787 w 2485572"/>
                <a:gd name="connsiteY117" fmla="*/ 2006409 h 2538970"/>
                <a:gd name="connsiteX118" fmla="*/ 1255426 w 2485572"/>
                <a:gd name="connsiteY118" fmla="*/ 2006409 h 2538970"/>
                <a:gd name="connsiteX119" fmla="*/ 1238668 w 2485572"/>
                <a:gd name="connsiteY119" fmla="*/ 2001012 h 2538970"/>
                <a:gd name="connsiteX120" fmla="*/ 1232987 w 2485572"/>
                <a:gd name="connsiteY120" fmla="*/ 2001012 h 2538970"/>
                <a:gd name="connsiteX121" fmla="*/ 1216229 w 2485572"/>
                <a:gd name="connsiteY121" fmla="*/ 1995331 h 2538970"/>
                <a:gd name="connsiteX122" fmla="*/ 1213389 w 2485572"/>
                <a:gd name="connsiteY122" fmla="*/ 1992491 h 2538970"/>
                <a:gd name="connsiteX123" fmla="*/ 1185554 w 2485572"/>
                <a:gd name="connsiteY123" fmla="*/ 1984254 h 2538970"/>
                <a:gd name="connsiteX124" fmla="*/ 1179873 w 2485572"/>
                <a:gd name="connsiteY124" fmla="*/ 1984254 h 2538970"/>
                <a:gd name="connsiteX125" fmla="*/ 1157434 w 2485572"/>
                <a:gd name="connsiteY125" fmla="*/ 1981414 h 2538970"/>
                <a:gd name="connsiteX126" fmla="*/ 1109717 w 2485572"/>
                <a:gd name="connsiteY126" fmla="*/ 1947614 h 2538970"/>
                <a:gd name="connsiteX127" fmla="*/ 1098639 w 2485572"/>
                <a:gd name="connsiteY127" fmla="*/ 1944774 h 2538970"/>
                <a:gd name="connsiteX128" fmla="*/ 1067680 w 2485572"/>
                <a:gd name="connsiteY128" fmla="*/ 1919779 h 2538970"/>
                <a:gd name="connsiteX129" fmla="*/ 1056603 w 2485572"/>
                <a:gd name="connsiteY129" fmla="*/ 1888819 h 2538970"/>
                <a:gd name="connsiteX130" fmla="*/ 1053762 w 2485572"/>
                <a:gd name="connsiteY130" fmla="*/ 1880298 h 2538970"/>
                <a:gd name="connsiteX131" fmla="*/ 1022803 w 2485572"/>
                <a:gd name="connsiteY131" fmla="*/ 1860700 h 2538970"/>
                <a:gd name="connsiteX132" fmla="*/ 1019962 w 2485572"/>
                <a:gd name="connsiteY132" fmla="*/ 1858143 h 2538970"/>
                <a:gd name="connsiteX133" fmla="*/ 1006045 w 2485572"/>
                <a:gd name="connsiteY133" fmla="*/ 1824343 h 2538970"/>
                <a:gd name="connsiteX134" fmla="*/ 1006045 w 2485572"/>
                <a:gd name="connsiteY134" fmla="*/ 1813266 h 2538970"/>
                <a:gd name="connsiteX135" fmla="*/ 1011725 w 2485572"/>
                <a:gd name="connsiteY135" fmla="*/ 1793668 h 2538970"/>
                <a:gd name="connsiteX136" fmla="*/ 1019962 w 2485572"/>
                <a:gd name="connsiteY136" fmla="*/ 1768389 h 2538970"/>
                <a:gd name="connsiteX137" fmla="*/ 1025643 w 2485572"/>
                <a:gd name="connsiteY137" fmla="*/ 1737429 h 2538970"/>
                <a:gd name="connsiteX138" fmla="*/ 1025643 w 2485572"/>
                <a:gd name="connsiteY138" fmla="*/ 1723512 h 2538970"/>
                <a:gd name="connsiteX139" fmla="*/ 1019962 w 2485572"/>
                <a:gd name="connsiteY139" fmla="*/ 1720671 h 2538970"/>
                <a:gd name="connsiteX140" fmla="*/ 1014566 w 2485572"/>
                <a:gd name="connsiteY140" fmla="*/ 1712435 h 2538970"/>
                <a:gd name="connsiteX141" fmla="*/ 1011725 w 2485572"/>
                <a:gd name="connsiteY141" fmla="*/ 1709594 h 2538970"/>
                <a:gd name="connsiteX142" fmla="*/ 983606 w 2485572"/>
                <a:gd name="connsiteY142" fmla="*/ 1692552 h 2538970"/>
                <a:gd name="connsiteX143" fmla="*/ 977925 w 2485572"/>
                <a:gd name="connsiteY143" fmla="*/ 1692552 h 2538970"/>
                <a:gd name="connsiteX144" fmla="*/ 950090 w 2485572"/>
                <a:gd name="connsiteY144" fmla="*/ 1653356 h 2538970"/>
                <a:gd name="connsiteX145" fmla="*/ 950090 w 2485572"/>
                <a:gd name="connsiteY145" fmla="*/ 1639438 h 2538970"/>
                <a:gd name="connsiteX146" fmla="*/ 952931 w 2485572"/>
                <a:gd name="connsiteY146" fmla="*/ 1636598 h 2538970"/>
                <a:gd name="connsiteX147" fmla="*/ 975369 w 2485572"/>
                <a:gd name="connsiteY147" fmla="*/ 1597401 h 2538970"/>
                <a:gd name="connsiteX148" fmla="*/ 980766 w 2485572"/>
                <a:gd name="connsiteY148" fmla="*/ 1591721 h 2538970"/>
                <a:gd name="connsiteX149" fmla="*/ 1017406 w 2485572"/>
                <a:gd name="connsiteY149" fmla="*/ 1561045 h 2538970"/>
                <a:gd name="connsiteX150" fmla="*/ 1022803 w 2485572"/>
                <a:gd name="connsiteY150" fmla="*/ 1558205 h 2538970"/>
                <a:gd name="connsiteX151" fmla="*/ 1025643 w 2485572"/>
                <a:gd name="connsiteY151" fmla="*/ 1555364 h 2538970"/>
                <a:gd name="connsiteX152" fmla="*/ 1031324 w 2485572"/>
                <a:gd name="connsiteY152" fmla="*/ 1549684 h 2538970"/>
                <a:gd name="connsiteX153" fmla="*/ 1293866 w 2485572"/>
                <a:gd name="connsiteY153" fmla="*/ 1680648 h 2538970"/>
                <a:gd name="connsiteX154" fmla="*/ 1455791 w 2485572"/>
                <a:gd name="connsiteY154" fmla="*/ 1685410 h 2538970"/>
                <a:gd name="connsiteX155" fmla="*/ 1289417 w 2485572"/>
                <a:gd name="connsiteY155" fmla="*/ 1536685 h 2538970"/>
                <a:gd name="connsiteX156" fmla="*/ 1061999 w 2485572"/>
                <a:gd name="connsiteY156" fmla="*/ 1465610 h 2538970"/>
                <a:gd name="connsiteX157" fmla="*/ 1061999 w 2485572"/>
                <a:gd name="connsiteY157" fmla="*/ 1429254 h 2538970"/>
                <a:gd name="connsiteX158" fmla="*/ 1048082 w 2485572"/>
                <a:gd name="connsiteY158" fmla="*/ 1403975 h 2538970"/>
                <a:gd name="connsiteX159" fmla="*/ 1022803 w 2485572"/>
                <a:gd name="connsiteY159" fmla="*/ 1387217 h 2538970"/>
                <a:gd name="connsiteX160" fmla="*/ 1011725 w 2485572"/>
                <a:gd name="connsiteY160" fmla="*/ 1381536 h 2538970"/>
                <a:gd name="connsiteX161" fmla="*/ 1000364 w 2485572"/>
                <a:gd name="connsiteY161" fmla="*/ 1381536 h 2538970"/>
                <a:gd name="connsiteX162" fmla="*/ 961167 w 2485572"/>
                <a:gd name="connsiteY162" fmla="*/ 1376140 h 2538970"/>
                <a:gd name="connsiteX163" fmla="*/ 924811 w 2485572"/>
                <a:gd name="connsiteY163" fmla="*/ 1367618 h 2538970"/>
                <a:gd name="connsiteX164" fmla="*/ 919131 w 2485572"/>
                <a:gd name="connsiteY164" fmla="*/ 1367618 h 2538970"/>
                <a:gd name="connsiteX165" fmla="*/ 913450 w 2485572"/>
                <a:gd name="connsiteY165" fmla="*/ 1364778 h 2538970"/>
                <a:gd name="connsiteX166" fmla="*/ 908053 w 2485572"/>
                <a:gd name="connsiteY166" fmla="*/ 1364778 h 2538970"/>
                <a:gd name="connsiteX167" fmla="*/ 877094 w 2485572"/>
                <a:gd name="connsiteY167" fmla="*/ 1381536 h 2538970"/>
                <a:gd name="connsiteX168" fmla="*/ 868857 w 2485572"/>
                <a:gd name="connsiteY168" fmla="*/ 1390057 h 2538970"/>
                <a:gd name="connsiteX169" fmla="*/ 835057 w 2485572"/>
                <a:gd name="connsiteY169" fmla="*/ 1434934 h 2538970"/>
                <a:gd name="connsiteX170" fmla="*/ 832217 w 2485572"/>
                <a:gd name="connsiteY170" fmla="*/ 1440331 h 2538970"/>
                <a:gd name="connsiteX171" fmla="*/ 832217 w 2485572"/>
                <a:gd name="connsiteY171" fmla="*/ 1446012 h 2538970"/>
                <a:gd name="connsiteX172" fmla="*/ 767741 w 2485572"/>
                <a:gd name="connsiteY172" fmla="*/ 1513327 h 2538970"/>
                <a:gd name="connsiteX173" fmla="*/ 711787 w 2485572"/>
                <a:gd name="connsiteY173" fmla="*/ 1535766 h 2538970"/>
                <a:gd name="connsiteX174" fmla="*/ 686508 w 2485572"/>
                <a:gd name="connsiteY174" fmla="*/ 1541447 h 2538970"/>
                <a:gd name="connsiteX175" fmla="*/ 661513 w 2485572"/>
                <a:gd name="connsiteY175" fmla="*/ 1549684 h 2538970"/>
                <a:gd name="connsiteX176" fmla="*/ 658672 w 2485572"/>
                <a:gd name="connsiteY176" fmla="*/ 1552524 h 2538970"/>
                <a:gd name="connsiteX177" fmla="*/ 652992 w 2485572"/>
                <a:gd name="connsiteY177" fmla="*/ 1555364 h 2538970"/>
                <a:gd name="connsiteX178" fmla="*/ 624873 w 2485572"/>
                <a:gd name="connsiteY178" fmla="*/ 1561045 h 2538970"/>
                <a:gd name="connsiteX179" fmla="*/ 619476 w 2485572"/>
                <a:gd name="connsiteY179" fmla="*/ 1558205 h 2538970"/>
                <a:gd name="connsiteX180" fmla="*/ 616636 w 2485572"/>
                <a:gd name="connsiteY180" fmla="*/ 1555364 h 2538970"/>
                <a:gd name="connsiteX181" fmla="*/ 597037 w 2485572"/>
                <a:gd name="connsiteY181" fmla="*/ 1532926 h 2538970"/>
                <a:gd name="connsiteX182" fmla="*/ 594197 w 2485572"/>
                <a:gd name="connsiteY182" fmla="*/ 1521848 h 2538970"/>
                <a:gd name="connsiteX183" fmla="*/ 591357 w 2485572"/>
                <a:gd name="connsiteY183" fmla="*/ 1519008 h 2538970"/>
                <a:gd name="connsiteX184" fmla="*/ 566078 w 2485572"/>
                <a:gd name="connsiteY184" fmla="*/ 1482368 h 2538970"/>
                <a:gd name="connsiteX185" fmla="*/ 560397 w 2485572"/>
                <a:gd name="connsiteY185" fmla="*/ 1471291 h 2538970"/>
                <a:gd name="connsiteX186" fmla="*/ 555000 w 2485572"/>
                <a:gd name="connsiteY186" fmla="*/ 1465610 h 2538970"/>
                <a:gd name="connsiteX187" fmla="*/ 498762 w 2485572"/>
                <a:gd name="connsiteY187" fmla="*/ 1432094 h 2538970"/>
                <a:gd name="connsiteX188" fmla="*/ 490525 w 2485572"/>
                <a:gd name="connsiteY188" fmla="*/ 1429254 h 2538970"/>
                <a:gd name="connsiteX189" fmla="*/ 487685 w 2485572"/>
                <a:gd name="connsiteY189" fmla="*/ 1429254 h 2538970"/>
                <a:gd name="connsiteX190" fmla="*/ 462406 w 2485572"/>
                <a:gd name="connsiteY190" fmla="*/ 1426413 h 2538970"/>
                <a:gd name="connsiteX191" fmla="*/ 400770 w 2485572"/>
                <a:gd name="connsiteY191" fmla="*/ 1426413 h 2538970"/>
                <a:gd name="connsiteX192" fmla="*/ 392250 w 2485572"/>
                <a:gd name="connsiteY192" fmla="*/ 1423573 h 2538970"/>
                <a:gd name="connsiteX193" fmla="*/ 384013 w 2485572"/>
                <a:gd name="connsiteY193" fmla="*/ 1420733 h 2538970"/>
                <a:gd name="connsiteX194" fmla="*/ 375492 w 2485572"/>
                <a:gd name="connsiteY194" fmla="*/ 1420733 h 2538970"/>
                <a:gd name="connsiteX195" fmla="*/ 319537 w 2485572"/>
                <a:gd name="connsiteY195" fmla="*/ 1409655 h 2538970"/>
                <a:gd name="connsiteX196" fmla="*/ 313856 w 2485572"/>
                <a:gd name="connsiteY196" fmla="*/ 1406815 h 2538970"/>
                <a:gd name="connsiteX197" fmla="*/ 308176 w 2485572"/>
                <a:gd name="connsiteY197" fmla="*/ 1406815 h 2538970"/>
                <a:gd name="connsiteX198" fmla="*/ 297098 w 2485572"/>
                <a:gd name="connsiteY198" fmla="*/ 1401134 h 2538970"/>
                <a:gd name="connsiteX199" fmla="*/ 221546 w 2485572"/>
                <a:gd name="connsiteY199" fmla="*/ 1392898 h 2538970"/>
                <a:gd name="connsiteX200" fmla="*/ 213025 w 2485572"/>
                <a:gd name="connsiteY200" fmla="*/ 1392898 h 2538970"/>
                <a:gd name="connsiteX201" fmla="*/ 204504 w 2485572"/>
                <a:gd name="connsiteY201" fmla="*/ 1395738 h 2538970"/>
                <a:gd name="connsiteX202" fmla="*/ 154230 w 2485572"/>
                <a:gd name="connsiteY202" fmla="*/ 1406815 h 2538970"/>
                <a:gd name="connsiteX203" fmla="*/ 148549 w 2485572"/>
                <a:gd name="connsiteY203" fmla="*/ 1403975 h 2538970"/>
                <a:gd name="connsiteX204" fmla="*/ 137472 w 2485572"/>
                <a:gd name="connsiteY204" fmla="*/ 1398294 h 2538970"/>
                <a:gd name="connsiteX205" fmla="*/ 131791 w 2485572"/>
                <a:gd name="connsiteY205" fmla="*/ 1398294 h 2538970"/>
                <a:gd name="connsiteX206" fmla="*/ 67316 w 2485572"/>
                <a:gd name="connsiteY206" fmla="*/ 1418177 h 2538970"/>
                <a:gd name="connsiteX207" fmla="*/ 58795 w 2485572"/>
                <a:gd name="connsiteY207" fmla="*/ 1420733 h 2538970"/>
                <a:gd name="connsiteX208" fmla="*/ 50558 w 2485572"/>
                <a:gd name="connsiteY208" fmla="*/ 1423573 h 2538970"/>
                <a:gd name="connsiteX209" fmla="*/ 42037 w 2485572"/>
                <a:gd name="connsiteY209" fmla="*/ 1423573 h 2538970"/>
                <a:gd name="connsiteX210" fmla="*/ 5681 w 2485572"/>
                <a:gd name="connsiteY210" fmla="*/ 1432094 h 2538970"/>
                <a:gd name="connsiteX211" fmla="*/ 2840 w 2485572"/>
                <a:gd name="connsiteY211" fmla="*/ 1403975 h 2538970"/>
                <a:gd name="connsiteX212" fmla="*/ 0 w 2485572"/>
                <a:gd name="connsiteY212" fmla="*/ 1395738 h 2538970"/>
                <a:gd name="connsiteX213" fmla="*/ 5681 w 2485572"/>
                <a:gd name="connsiteY213" fmla="*/ 1373299 h 2538970"/>
                <a:gd name="connsiteX214" fmla="*/ 5681 w 2485572"/>
                <a:gd name="connsiteY214" fmla="*/ 1361938 h 2538970"/>
                <a:gd name="connsiteX215" fmla="*/ 11361 w 2485572"/>
                <a:gd name="connsiteY215" fmla="*/ 1345180 h 2538970"/>
                <a:gd name="connsiteX216" fmla="*/ 42037 w 2485572"/>
                <a:gd name="connsiteY216" fmla="*/ 1305983 h 2538970"/>
                <a:gd name="connsiteX217" fmla="*/ 47718 w 2485572"/>
                <a:gd name="connsiteY217" fmla="*/ 1294622 h 2538970"/>
                <a:gd name="connsiteX218" fmla="*/ 39197 w 2485572"/>
                <a:gd name="connsiteY218" fmla="*/ 1275024 h 2538970"/>
                <a:gd name="connsiteX219" fmla="*/ 33516 w 2485572"/>
                <a:gd name="connsiteY219" fmla="*/ 1269627 h 2538970"/>
                <a:gd name="connsiteX220" fmla="*/ 33516 w 2485572"/>
                <a:gd name="connsiteY220" fmla="*/ 1244348 h 2538970"/>
                <a:gd name="connsiteX221" fmla="*/ 64475 w 2485572"/>
                <a:gd name="connsiteY221" fmla="*/ 1213389 h 2538970"/>
                <a:gd name="connsiteX222" fmla="*/ 81233 w 2485572"/>
                <a:gd name="connsiteY222" fmla="*/ 1199471 h 2538970"/>
                <a:gd name="connsiteX223" fmla="*/ 86914 w 2485572"/>
                <a:gd name="connsiteY223" fmla="*/ 1190950 h 2538970"/>
                <a:gd name="connsiteX224" fmla="*/ 97991 w 2485572"/>
                <a:gd name="connsiteY224" fmla="*/ 1160275 h 2538970"/>
                <a:gd name="connsiteX225" fmla="*/ 95435 w 2485572"/>
                <a:gd name="connsiteY225" fmla="*/ 1151753 h 2538970"/>
                <a:gd name="connsiteX226" fmla="*/ 95435 w 2485572"/>
                <a:gd name="connsiteY226" fmla="*/ 1121078 h 2538970"/>
                <a:gd name="connsiteX227" fmla="*/ 100832 w 2485572"/>
                <a:gd name="connsiteY227" fmla="*/ 1112557 h 2538970"/>
                <a:gd name="connsiteX228" fmla="*/ 103672 w 2485572"/>
                <a:gd name="connsiteY228" fmla="*/ 1106876 h 2538970"/>
                <a:gd name="connsiteX229" fmla="*/ 154230 w 2485572"/>
                <a:gd name="connsiteY229" fmla="*/ 1070520 h 2538970"/>
                <a:gd name="connsiteX230" fmla="*/ 176668 w 2485572"/>
                <a:gd name="connsiteY230" fmla="*/ 1045241 h 2538970"/>
                <a:gd name="connsiteX231" fmla="*/ 176668 w 2485572"/>
                <a:gd name="connsiteY231" fmla="*/ 1037004 h 2538970"/>
                <a:gd name="connsiteX232" fmla="*/ 173828 w 2485572"/>
                <a:gd name="connsiteY232" fmla="*/ 1028483 h 2538970"/>
                <a:gd name="connsiteX233" fmla="*/ 157070 w 2485572"/>
                <a:gd name="connsiteY233" fmla="*/ 1008885 h 2538970"/>
                <a:gd name="connsiteX234" fmla="*/ 154230 w 2485572"/>
                <a:gd name="connsiteY234" fmla="*/ 1000648 h 2538970"/>
                <a:gd name="connsiteX235" fmla="*/ 157070 w 2485572"/>
                <a:gd name="connsiteY235" fmla="*/ 964008 h 2538970"/>
                <a:gd name="connsiteX236" fmla="*/ 154230 w 2485572"/>
                <a:gd name="connsiteY236" fmla="*/ 955771 h 2538970"/>
                <a:gd name="connsiteX237" fmla="*/ 126111 w 2485572"/>
                <a:gd name="connsiteY237" fmla="*/ 930492 h 2538970"/>
                <a:gd name="connsiteX238" fmla="*/ 112193 w 2485572"/>
                <a:gd name="connsiteY238" fmla="*/ 927652 h 2538970"/>
                <a:gd name="connsiteX239" fmla="*/ 109353 w 2485572"/>
                <a:gd name="connsiteY239" fmla="*/ 921971 h 2538970"/>
                <a:gd name="connsiteX240" fmla="*/ 109353 w 2485572"/>
                <a:gd name="connsiteY240" fmla="*/ 908053 h 2538970"/>
                <a:gd name="connsiteX241" fmla="*/ 117590 w 2485572"/>
                <a:gd name="connsiteY241" fmla="*/ 891295 h 2538970"/>
                <a:gd name="connsiteX242" fmla="*/ 123270 w 2485572"/>
                <a:gd name="connsiteY242" fmla="*/ 885615 h 2538970"/>
                <a:gd name="connsiteX243" fmla="*/ 148549 w 2485572"/>
                <a:gd name="connsiteY243" fmla="*/ 866016 h 2538970"/>
                <a:gd name="connsiteX244" fmla="*/ 128951 w 2485572"/>
                <a:gd name="connsiteY244" fmla="*/ 840738 h 2538970"/>
                <a:gd name="connsiteX245" fmla="*/ 126111 w 2485572"/>
                <a:gd name="connsiteY245" fmla="*/ 821139 h 2538970"/>
                <a:gd name="connsiteX246" fmla="*/ 140028 w 2485572"/>
                <a:gd name="connsiteY246" fmla="*/ 812618 h 2538970"/>
                <a:gd name="connsiteX247" fmla="*/ 142869 w 2485572"/>
                <a:gd name="connsiteY247" fmla="*/ 790464 h 2538970"/>
                <a:gd name="connsiteX248" fmla="*/ 154230 w 2485572"/>
                <a:gd name="connsiteY248" fmla="*/ 773422 h 2538970"/>
                <a:gd name="connsiteX249" fmla="*/ 157070 w 2485572"/>
                <a:gd name="connsiteY249" fmla="*/ 762344 h 2538970"/>
                <a:gd name="connsiteX250" fmla="*/ 157070 w 2485572"/>
                <a:gd name="connsiteY250" fmla="*/ 753824 h 2538970"/>
                <a:gd name="connsiteX251" fmla="*/ 145709 w 2485572"/>
                <a:gd name="connsiteY251" fmla="*/ 731385 h 2538970"/>
                <a:gd name="connsiteX252" fmla="*/ 145709 w 2485572"/>
                <a:gd name="connsiteY252" fmla="*/ 723148 h 2538970"/>
                <a:gd name="connsiteX253" fmla="*/ 159627 w 2485572"/>
                <a:gd name="connsiteY253" fmla="*/ 714627 h 2538970"/>
                <a:gd name="connsiteX254" fmla="*/ 204504 w 2485572"/>
                <a:gd name="connsiteY254" fmla="*/ 708946 h 2538970"/>
                <a:gd name="connsiteX255" fmla="*/ 232623 w 2485572"/>
                <a:gd name="connsiteY255" fmla="*/ 678271 h 2538970"/>
                <a:gd name="connsiteX256" fmla="*/ 232623 w 2485572"/>
                <a:gd name="connsiteY256" fmla="*/ 666909 h 2538970"/>
                <a:gd name="connsiteX257" fmla="*/ 215865 w 2485572"/>
                <a:gd name="connsiteY257" fmla="*/ 644755 h 2538970"/>
                <a:gd name="connsiteX258" fmla="*/ 218705 w 2485572"/>
                <a:gd name="connsiteY258" fmla="*/ 613795 h 2538970"/>
                <a:gd name="connsiteX259" fmla="*/ 241144 w 2485572"/>
                <a:gd name="connsiteY259" fmla="*/ 582836 h 2538970"/>
                <a:gd name="connsiteX260" fmla="*/ 252221 w 2485572"/>
                <a:gd name="connsiteY260" fmla="*/ 571758 h 2538970"/>
                <a:gd name="connsiteX261" fmla="*/ 285737 w 2485572"/>
                <a:gd name="connsiteY261" fmla="*/ 524041 h 2538970"/>
                <a:gd name="connsiteX262" fmla="*/ 291418 w 2485572"/>
                <a:gd name="connsiteY262" fmla="*/ 518644 h 2538970"/>
                <a:gd name="connsiteX263" fmla="*/ 322377 w 2485572"/>
                <a:gd name="connsiteY263" fmla="*/ 518644 h 2538970"/>
                <a:gd name="connsiteX264" fmla="*/ 333455 w 2485572"/>
                <a:gd name="connsiteY264" fmla="*/ 510123 h 2538970"/>
                <a:gd name="connsiteX265" fmla="*/ 341976 w 2485572"/>
                <a:gd name="connsiteY265" fmla="*/ 482004 h 2538970"/>
                <a:gd name="connsiteX266" fmla="*/ 347372 w 2485572"/>
                <a:gd name="connsiteY266" fmla="*/ 476607 h 2538970"/>
                <a:gd name="connsiteX267" fmla="*/ 386853 w 2485572"/>
                <a:gd name="connsiteY267" fmla="*/ 459565 h 2538970"/>
                <a:gd name="connsiteX268" fmla="*/ 389409 w 2485572"/>
                <a:gd name="connsiteY268" fmla="*/ 454169 h 2538970"/>
                <a:gd name="connsiteX269" fmla="*/ 400770 w 2485572"/>
                <a:gd name="connsiteY269" fmla="*/ 434570 h 2538970"/>
                <a:gd name="connsiteX270" fmla="*/ 414688 w 2485572"/>
                <a:gd name="connsiteY270" fmla="*/ 392534 h 2538970"/>
                <a:gd name="connsiteX271" fmla="*/ 428890 w 2485572"/>
                <a:gd name="connsiteY271" fmla="*/ 341976 h 2538970"/>
                <a:gd name="connsiteX272" fmla="*/ 434286 w 2485572"/>
                <a:gd name="connsiteY272" fmla="*/ 255062 h 2538970"/>
                <a:gd name="connsiteX273" fmla="*/ 437127 w 2485572"/>
                <a:gd name="connsiteY273" fmla="*/ 252221 h 2538970"/>
                <a:gd name="connsiteX274" fmla="*/ 448488 w 2485572"/>
                <a:gd name="connsiteY274" fmla="*/ 235463 h 2538970"/>
                <a:gd name="connsiteX275" fmla="*/ 468086 w 2485572"/>
                <a:gd name="connsiteY275" fmla="*/ 221546 h 2538970"/>
                <a:gd name="connsiteX276" fmla="*/ 501602 w 2485572"/>
                <a:gd name="connsiteY276" fmla="*/ 215865 h 2538970"/>
                <a:gd name="connsiteX277" fmla="*/ 512964 w 2485572"/>
                <a:gd name="connsiteY277" fmla="*/ 213025 h 2538970"/>
                <a:gd name="connsiteX278" fmla="*/ 555000 w 2485572"/>
                <a:gd name="connsiteY278" fmla="*/ 187746 h 2538970"/>
                <a:gd name="connsiteX279" fmla="*/ 557557 w 2485572"/>
                <a:gd name="connsiteY279" fmla="*/ 182349 h 2538970"/>
                <a:gd name="connsiteX280" fmla="*/ 602434 w 2485572"/>
                <a:gd name="connsiteY280" fmla="*/ 131791 h 2538970"/>
                <a:gd name="connsiteX281" fmla="*/ 605274 w 2485572"/>
                <a:gd name="connsiteY281" fmla="*/ 123270 h 2538970"/>
                <a:gd name="connsiteX282" fmla="*/ 594197 w 2485572"/>
                <a:gd name="connsiteY282" fmla="*/ 70156 h 2538970"/>
                <a:gd name="connsiteX283" fmla="*/ 650151 w 2485572"/>
                <a:gd name="connsiteY283" fmla="*/ 92595 h 2538970"/>
                <a:gd name="connsiteX284" fmla="*/ 664069 w 2485572"/>
                <a:gd name="connsiteY284" fmla="*/ 92595 h 2538970"/>
                <a:gd name="connsiteX285" fmla="*/ 689348 w 2485572"/>
                <a:gd name="connsiteY285" fmla="*/ 98275 h 2538970"/>
                <a:gd name="connsiteX286" fmla="*/ 723148 w 2485572"/>
                <a:gd name="connsiteY286" fmla="*/ 89754 h 2538970"/>
                <a:gd name="connsiteX287" fmla="*/ 725704 w 2485572"/>
                <a:gd name="connsiteY287" fmla="*/ 92595 h 2538970"/>
                <a:gd name="connsiteX288" fmla="*/ 731385 w 2485572"/>
                <a:gd name="connsiteY288" fmla="*/ 92595 h 2538970"/>
                <a:gd name="connsiteX289" fmla="*/ 737065 w 2485572"/>
                <a:gd name="connsiteY289" fmla="*/ 95435 h 2538970"/>
                <a:gd name="connsiteX290" fmla="*/ 742746 w 2485572"/>
                <a:gd name="connsiteY290" fmla="*/ 95435 h 2538970"/>
                <a:gd name="connsiteX291" fmla="*/ 779102 w 2485572"/>
                <a:gd name="connsiteY291" fmla="*/ 75837 h 2538970"/>
                <a:gd name="connsiteX292" fmla="*/ 818299 w 2485572"/>
                <a:gd name="connsiteY292" fmla="*/ 39197 h 2538970"/>
                <a:gd name="connsiteX293" fmla="*/ 823980 w 2485572"/>
                <a:gd name="connsiteY293" fmla="*/ 33800 h 2538970"/>
                <a:gd name="connsiteX294" fmla="*/ 851815 w 2485572"/>
                <a:gd name="connsiteY294" fmla="*/ 19598 h 2538970"/>
                <a:gd name="connsiteX295" fmla="*/ 854655 w 2485572"/>
                <a:gd name="connsiteY295" fmla="*/ 14202 h 2538970"/>
                <a:gd name="connsiteX296" fmla="*/ 888455 w 2485572"/>
                <a:gd name="connsiteY296" fmla="*/ 8521 h 2538970"/>
                <a:gd name="connsiteX297" fmla="*/ 893852 w 2485572"/>
                <a:gd name="connsiteY297" fmla="*/ 11361 h 2538970"/>
                <a:gd name="connsiteX298" fmla="*/ 933332 w 2485572"/>
                <a:gd name="connsiteY298" fmla="*/ 36640 h 2538970"/>
                <a:gd name="connsiteX299" fmla="*/ 938729 w 2485572"/>
                <a:gd name="connsiteY299" fmla="*/ 42037 h 2538970"/>
                <a:gd name="connsiteX300" fmla="*/ 969689 w 2485572"/>
                <a:gd name="connsiteY300" fmla="*/ 61635 h 2538970"/>
                <a:gd name="connsiteX301" fmla="*/ 972529 w 2485572"/>
                <a:gd name="connsiteY301" fmla="*/ 64475 h 2538970"/>
                <a:gd name="connsiteX302" fmla="*/ 977925 w 2485572"/>
                <a:gd name="connsiteY302" fmla="*/ 67316 h 2538970"/>
                <a:gd name="connsiteX303" fmla="*/ 1011725 w 2485572"/>
                <a:gd name="connsiteY303" fmla="*/ 67316 h 2538970"/>
                <a:gd name="connsiteX304" fmla="*/ 1031324 w 2485572"/>
                <a:gd name="connsiteY304" fmla="*/ 64475 h 2538970"/>
                <a:gd name="connsiteX305" fmla="*/ 1042401 w 2485572"/>
                <a:gd name="connsiteY305" fmla="*/ 64475 h 2538970"/>
                <a:gd name="connsiteX306" fmla="*/ 1104036 w 2485572"/>
                <a:gd name="connsiteY306" fmla="*/ 70156 h 2538970"/>
                <a:gd name="connsiteX307" fmla="*/ 1109717 w 2485572"/>
                <a:gd name="connsiteY307" fmla="*/ 75837 h 2538970"/>
                <a:gd name="connsiteX308" fmla="*/ 1118238 w 2485572"/>
                <a:gd name="connsiteY308" fmla="*/ 81233 h 2538970"/>
                <a:gd name="connsiteX309" fmla="*/ 1121078 w 2485572"/>
                <a:gd name="connsiteY309" fmla="*/ 84074 h 2538970"/>
                <a:gd name="connsiteX310" fmla="*/ 1143517 w 2485572"/>
                <a:gd name="connsiteY310" fmla="*/ 95435 h 2538970"/>
                <a:gd name="connsiteX311" fmla="*/ 1151754 w 2485572"/>
                <a:gd name="connsiteY311" fmla="*/ 100832 h 2538970"/>
                <a:gd name="connsiteX312" fmla="*/ 1171352 w 2485572"/>
                <a:gd name="connsiteY312" fmla="*/ 100832 h 2538970"/>
                <a:gd name="connsiteX313" fmla="*/ 1174192 w 2485572"/>
                <a:gd name="connsiteY313" fmla="*/ 98275 h 2538970"/>
                <a:gd name="connsiteX314" fmla="*/ 1188110 w 2485572"/>
                <a:gd name="connsiteY314" fmla="*/ 89754 h 2538970"/>
                <a:gd name="connsiteX315" fmla="*/ 1193791 w 2485572"/>
                <a:gd name="connsiteY315" fmla="*/ 84074 h 2538970"/>
                <a:gd name="connsiteX316" fmla="*/ 1238668 w 2485572"/>
                <a:gd name="connsiteY316" fmla="*/ 75837 h 2538970"/>
                <a:gd name="connsiteX317" fmla="*/ 1244348 w 2485572"/>
                <a:gd name="connsiteY317" fmla="*/ 78677 h 2538970"/>
                <a:gd name="connsiteX318" fmla="*/ 1272184 w 2485572"/>
                <a:gd name="connsiteY318" fmla="*/ 75837 h 2538970"/>
                <a:gd name="connsiteX319" fmla="*/ 1280705 w 2485572"/>
                <a:gd name="connsiteY319" fmla="*/ 72996 h 2538970"/>
                <a:gd name="connsiteX320" fmla="*/ 1286385 w 2485572"/>
                <a:gd name="connsiteY320" fmla="*/ 72996 h 2538970"/>
                <a:gd name="connsiteX321" fmla="*/ 1348020 w 2485572"/>
                <a:gd name="connsiteY321" fmla="*/ 50558 h 2538970"/>
                <a:gd name="connsiteX322" fmla="*/ 1350861 w 2485572"/>
                <a:gd name="connsiteY322" fmla="*/ 50558 h 2538970"/>
                <a:gd name="connsiteX323" fmla="*/ 1392898 w 2485572"/>
                <a:gd name="connsiteY323" fmla="*/ 39197 h 2538970"/>
                <a:gd name="connsiteX324" fmla="*/ 1406815 w 2485572"/>
                <a:gd name="connsiteY324" fmla="*/ 39197 h 2538970"/>
                <a:gd name="connsiteX325" fmla="*/ 1459929 w 2485572"/>
                <a:gd name="connsiteY325" fmla="*/ 36640 h 2538970"/>
                <a:gd name="connsiteX326" fmla="*/ 1468450 w 2485572"/>
                <a:gd name="connsiteY326" fmla="*/ 36640 h 2538970"/>
                <a:gd name="connsiteX327" fmla="*/ 1474131 w 2485572"/>
                <a:gd name="connsiteY327" fmla="*/ 33800 h 2538970"/>
                <a:gd name="connsiteX328" fmla="*/ 1479528 w 2485572"/>
                <a:gd name="connsiteY328" fmla="*/ 30960 h 2538970"/>
                <a:gd name="connsiteX329" fmla="*/ 1485208 w 2485572"/>
                <a:gd name="connsiteY329" fmla="*/ 30960 h 2538970"/>
                <a:gd name="connsiteX330" fmla="*/ 1544003 w 2485572"/>
                <a:gd name="connsiteY330" fmla="*/ 16758 h 2538970"/>
                <a:gd name="connsiteX331" fmla="*/ 1549684 w 2485572"/>
                <a:gd name="connsiteY331" fmla="*/ 14202 h 2538970"/>
                <a:gd name="connsiteX332" fmla="*/ 1555364 w 2485572"/>
                <a:gd name="connsiteY332" fmla="*/ 14202 h 2538970"/>
                <a:gd name="connsiteX333" fmla="*/ 1563601 w 2485572"/>
                <a:gd name="connsiteY333" fmla="*/ 11361 h 2538970"/>
                <a:gd name="connsiteX334" fmla="*/ 1614159 w 2485572"/>
                <a:gd name="connsiteY334" fmla="*/ 22439 h 2538970"/>
                <a:gd name="connsiteX335" fmla="*/ 1619840 w 2485572"/>
                <a:gd name="connsiteY335" fmla="*/ 19598 h 2538970"/>
                <a:gd name="connsiteX336" fmla="*/ 1630917 w 2485572"/>
                <a:gd name="connsiteY336" fmla="*/ 16758 h 2538970"/>
                <a:gd name="connsiteX337" fmla="*/ 1645119 w 2485572"/>
                <a:gd name="connsiteY337" fmla="*/ 8521 h 2538970"/>
                <a:gd name="connsiteX338" fmla="*/ 1653356 w 2485572"/>
                <a:gd name="connsiteY338" fmla="*/ 5681 h 2538970"/>
                <a:gd name="connsiteX339" fmla="*/ 1689712 w 2485572"/>
                <a:gd name="connsiteY339" fmla="*/ 0 h 2538970"/>
                <a:gd name="connsiteX340" fmla="*/ 1698233 w 2485572"/>
                <a:gd name="connsiteY340" fmla="*/ 11361 h 2538970"/>
                <a:gd name="connsiteX341" fmla="*/ 1703914 w 2485572"/>
                <a:gd name="connsiteY341" fmla="*/ 14202 h 2538970"/>
                <a:gd name="connsiteX342" fmla="*/ 1709310 w 2485572"/>
                <a:gd name="connsiteY342" fmla="*/ 16758 h 2538970"/>
                <a:gd name="connsiteX343" fmla="*/ 1717831 w 2485572"/>
                <a:gd name="connsiteY343" fmla="*/ 16758 h 2538970"/>
                <a:gd name="connsiteX344" fmla="*/ 1757028 w 2485572"/>
                <a:gd name="connsiteY344" fmla="*/ 22439 h 2538970"/>
                <a:gd name="connsiteX345" fmla="*/ 1762708 w 2485572"/>
                <a:gd name="connsiteY345" fmla="*/ 25279 h 2538970"/>
                <a:gd name="connsiteX346" fmla="*/ 1768389 w 2485572"/>
                <a:gd name="connsiteY346" fmla="*/ 25279 h 2538970"/>
                <a:gd name="connsiteX347" fmla="*/ 1787987 w 2485572"/>
                <a:gd name="connsiteY347" fmla="*/ 33800 h 2538970"/>
                <a:gd name="connsiteX348" fmla="*/ 1793384 w 2485572"/>
                <a:gd name="connsiteY348" fmla="*/ 33800 h 2538970"/>
                <a:gd name="connsiteX349" fmla="*/ 1801905 w 2485572"/>
                <a:gd name="connsiteY349" fmla="*/ 36640 h 2538970"/>
                <a:gd name="connsiteX350" fmla="*/ 1835421 w 2485572"/>
                <a:gd name="connsiteY350" fmla="*/ 42037 h 2538970"/>
                <a:gd name="connsiteX351" fmla="*/ 1891659 w 2485572"/>
                <a:gd name="connsiteY351" fmla="*/ 61635 h 2538970"/>
                <a:gd name="connsiteX352" fmla="*/ 1897340 w 2485572"/>
                <a:gd name="connsiteY352" fmla="*/ 64475 h 2538970"/>
                <a:gd name="connsiteX353" fmla="*/ 1899896 w 2485572"/>
                <a:gd name="connsiteY353" fmla="*/ 67316 h 2538970"/>
                <a:gd name="connsiteX354" fmla="*/ 1944774 w 2485572"/>
                <a:gd name="connsiteY354" fmla="*/ 123270 h 2538970"/>
                <a:gd name="connsiteX355" fmla="*/ 1947614 w 2485572"/>
                <a:gd name="connsiteY355" fmla="*/ 128951 h 2538970"/>
                <a:gd name="connsiteX356" fmla="*/ 1950454 w 2485572"/>
                <a:gd name="connsiteY356" fmla="*/ 131791 h 2538970"/>
                <a:gd name="connsiteX357" fmla="*/ 1956135 w 2485572"/>
                <a:gd name="connsiteY357" fmla="*/ 140312 h 2538970"/>
                <a:gd name="connsiteX358" fmla="*/ 1958975 w 2485572"/>
                <a:gd name="connsiteY358" fmla="*/ 145709 h 2538970"/>
                <a:gd name="connsiteX359" fmla="*/ 1961532 w 2485572"/>
                <a:gd name="connsiteY359" fmla="*/ 154230 h 2538970"/>
                <a:gd name="connsiteX360" fmla="*/ 1998172 w 2485572"/>
                <a:gd name="connsiteY360" fmla="*/ 204788 h 2538970"/>
                <a:gd name="connsiteX361" fmla="*/ 2003569 w 2485572"/>
                <a:gd name="connsiteY361" fmla="*/ 207344 h 2538970"/>
                <a:gd name="connsiteX362" fmla="*/ 2009249 w 2485572"/>
                <a:gd name="connsiteY362" fmla="*/ 210184 h 2538970"/>
                <a:gd name="connsiteX363" fmla="*/ 2017770 w 2485572"/>
                <a:gd name="connsiteY363" fmla="*/ 210184 h 2538970"/>
                <a:gd name="connsiteX364" fmla="*/ 2026007 w 2485572"/>
                <a:gd name="connsiteY364" fmla="*/ 213025 h 2538970"/>
                <a:gd name="connsiteX365" fmla="*/ 2037368 w 2485572"/>
                <a:gd name="connsiteY365" fmla="*/ 215865 h 2538970"/>
                <a:gd name="connsiteX366" fmla="*/ 2099003 w 2485572"/>
                <a:gd name="connsiteY366" fmla="*/ 221546 h 2538970"/>
                <a:gd name="connsiteX367" fmla="*/ 2104684 w 2485572"/>
                <a:gd name="connsiteY367" fmla="*/ 224386 h 2538970"/>
                <a:gd name="connsiteX368" fmla="*/ 2112921 w 2485572"/>
                <a:gd name="connsiteY368" fmla="*/ 224386 h 2538970"/>
                <a:gd name="connsiteX369" fmla="*/ 2124283 w 2485572"/>
                <a:gd name="connsiteY369" fmla="*/ 229783 h 2538970"/>
                <a:gd name="connsiteX370" fmla="*/ 2177397 w 2485572"/>
                <a:gd name="connsiteY370" fmla="*/ 229783 h 2538970"/>
                <a:gd name="connsiteX371" fmla="*/ 2185918 w 2485572"/>
                <a:gd name="connsiteY371" fmla="*/ 232623 h 2538970"/>
                <a:gd name="connsiteX372" fmla="*/ 2213753 w 2485572"/>
                <a:gd name="connsiteY372" fmla="*/ 226942 h 2538970"/>
                <a:gd name="connsiteX373" fmla="*/ 2219434 w 2485572"/>
                <a:gd name="connsiteY373" fmla="*/ 224386 h 2538970"/>
                <a:gd name="connsiteX374" fmla="*/ 2241872 w 2485572"/>
                <a:gd name="connsiteY374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1230 w 2485572"/>
                <a:gd name="connsiteY91" fmla="*/ 2205516 h 2538970"/>
                <a:gd name="connsiteX92" fmla="*/ 1762708 w 2485572"/>
                <a:gd name="connsiteY92" fmla="*/ 2202676 h 2538970"/>
                <a:gd name="connsiteX93" fmla="*/ 1703914 w 2485572"/>
                <a:gd name="connsiteY93" fmla="*/ 2169159 h 2538970"/>
                <a:gd name="connsiteX94" fmla="*/ 1698233 w 2485572"/>
                <a:gd name="connsiteY94" fmla="*/ 2166319 h 2538970"/>
                <a:gd name="connsiteX95" fmla="*/ 1692552 w 2485572"/>
                <a:gd name="connsiteY95" fmla="*/ 2163479 h 2538970"/>
                <a:gd name="connsiteX96" fmla="*/ 1656196 w 2485572"/>
                <a:gd name="connsiteY96" fmla="*/ 2160638 h 2538970"/>
                <a:gd name="connsiteX97" fmla="*/ 1647675 w 2485572"/>
                <a:gd name="connsiteY97" fmla="*/ 2163479 h 2538970"/>
                <a:gd name="connsiteX98" fmla="*/ 1605638 w 2485572"/>
                <a:gd name="connsiteY98" fmla="*/ 2169159 h 2538970"/>
                <a:gd name="connsiteX99" fmla="*/ 1600242 w 2485572"/>
                <a:gd name="connsiteY99" fmla="*/ 2169159 h 2538970"/>
                <a:gd name="connsiteX100" fmla="*/ 1566442 w 2485572"/>
                <a:gd name="connsiteY100" fmla="*/ 2146721 h 2538970"/>
                <a:gd name="connsiteX101" fmla="*/ 1563601 w 2485572"/>
                <a:gd name="connsiteY101" fmla="*/ 2143881 h 2538970"/>
                <a:gd name="connsiteX102" fmla="*/ 1561045 w 2485572"/>
                <a:gd name="connsiteY102" fmla="*/ 2141040 h 2538970"/>
                <a:gd name="connsiteX103" fmla="*/ 1541447 w 2485572"/>
                <a:gd name="connsiteY103" fmla="*/ 2112921 h 2538970"/>
                <a:gd name="connsiteX104" fmla="*/ 1535766 w 2485572"/>
                <a:gd name="connsiteY104" fmla="*/ 2107524 h 2538970"/>
                <a:gd name="connsiteX105" fmla="*/ 1501966 w 2485572"/>
                <a:gd name="connsiteY105" fmla="*/ 2090482 h 2538970"/>
                <a:gd name="connsiteX106" fmla="*/ 1496570 w 2485572"/>
                <a:gd name="connsiteY106" fmla="*/ 2087926 h 2538970"/>
                <a:gd name="connsiteX107" fmla="*/ 1493729 w 2485572"/>
                <a:gd name="connsiteY107" fmla="*/ 2085086 h 2538970"/>
                <a:gd name="connsiteX108" fmla="*/ 1488049 w 2485572"/>
                <a:gd name="connsiteY108" fmla="*/ 2082245 h 2538970"/>
                <a:gd name="connsiteX109" fmla="*/ 1426413 w 2485572"/>
                <a:gd name="connsiteY109" fmla="*/ 2059807 h 2538970"/>
                <a:gd name="connsiteX110" fmla="*/ 1364778 w 2485572"/>
                <a:gd name="connsiteY110" fmla="*/ 2056966 h 2538970"/>
                <a:gd name="connsiteX111" fmla="*/ 1336659 w 2485572"/>
                <a:gd name="connsiteY111" fmla="*/ 2048445 h 2538970"/>
                <a:gd name="connsiteX112" fmla="*/ 1311380 w 2485572"/>
                <a:gd name="connsiteY112" fmla="*/ 2034528 h 2538970"/>
                <a:gd name="connsiteX113" fmla="*/ 1305983 w 2485572"/>
                <a:gd name="connsiteY113" fmla="*/ 2031688 h 2538970"/>
                <a:gd name="connsiteX114" fmla="*/ 1303143 w 2485572"/>
                <a:gd name="connsiteY114" fmla="*/ 2026291 h 2538970"/>
                <a:gd name="connsiteX115" fmla="*/ 1300303 w 2485572"/>
                <a:gd name="connsiteY115" fmla="*/ 2023451 h 2538970"/>
                <a:gd name="connsiteX116" fmla="*/ 1266787 w 2485572"/>
                <a:gd name="connsiteY116" fmla="*/ 2006409 h 2538970"/>
                <a:gd name="connsiteX117" fmla="*/ 1255426 w 2485572"/>
                <a:gd name="connsiteY117" fmla="*/ 2006409 h 2538970"/>
                <a:gd name="connsiteX118" fmla="*/ 1238668 w 2485572"/>
                <a:gd name="connsiteY118" fmla="*/ 2001012 h 2538970"/>
                <a:gd name="connsiteX119" fmla="*/ 1232987 w 2485572"/>
                <a:gd name="connsiteY119" fmla="*/ 2001012 h 2538970"/>
                <a:gd name="connsiteX120" fmla="*/ 1216229 w 2485572"/>
                <a:gd name="connsiteY120" fmla="*/ 1995331 h 2538970"/>
                <a:gd name="connsiteX121" fmla="*/ 1213389 w 2485572"/>
                <a:gd name="connsiteY121" fmla="*/ 1992491 h 2538970"/>
                <a:gd name="connsiteX122" fmla="*/ 1185554 w 2485572"/>
                <a:gd name="connsiteY122" fmla="*/ 1984254 h 2538970"/>
                <a:gd name="connsiteX123" fmla="*/ 1179873 w 2485572"/>
                <a:gd name="connsiteY123" fmla="*/ 1984254 h 2538970"/>
                <a:gd name="connsiteX124" fmla="*/ 1157434 w 2485572"/>
                <a:gd name="connsiteY124" fmla="*/ 1981414 h 2538970"/>
                <a:gd name="connsiteX125" fmla="*/ 1109717 w 2485572"/>
                <a:gd name="connsiteY125" fmla="*/ 1947614 h 2538970"/>
                <a:gd name="connsiteX126" fmla="*/ 1098639 w 2485572"/>
                <a:gd name="connsiteY126" fmla="*/ 1944774 h 2538970"/>
                <a:gd name="connsiteX127" fmla="*/ 1067680 w 2485572"/>
                <a:gd name="connsiteY127" fmla="*/ 1919779 h 2538970"/>
                <a:gd name="connsiteX128" fmla="*/ 1056603 w 2485572"/>
                <a:gd name="connsiteY128" fmla="*/ 1888819 h 2538970"/>
                <a:gd name="connsiteX129" fmla="*/ 1053762 w 2485572"/>
                <a:gd name="connsiteY129" fmla="*/ 1880298 h 2538970"/>
                <a:gd name="connsiteX130" fmla="*/ 1022803 w 2485572"/>
                <a:gd name="connsiteY130" fmla="*/ 1860700 h 2538970"/>
                <a:gd name="connsiteX131" fmla="*/ 1019962 w 2485572"/>
                <a:gd name="connsiteY131" fmla="*/ 1858143 h 2538970"/>
                <a:gd name="connsiteX132" fmla="*/ 1006045 w 2485572"/>
                <a:gd name="connsiteY132" fmla="*/ 1824343 h 2538970"/>
                <a:gd name="connsiteX133" fmla="*/ 1006045 w 2485572"/>
                <a:gd name="connsiteY133" fmla="*/ 1813266 h 2538970"/>
                <a:gd name="connsiteX134" fmla="*/ 1011725 w 2485572"/>
                <a:gd name="connsiteY134" fmla="*/ 1793668 h 2538970"/>
                <a:gd name="connsiteX135" fmla="*/ 1019962 w 2485572"/>
                <a:gd name="connsiteY135" fmla="*/ 1768389 h 2538970"/>
                <a:gd name="connsiteX136" fmla="*/ 1025643 w 2485572"/>
                <a:gd name="connsiteY136" fmla="*/ 1737429 h 2538970"/>
                <a:gd name="connsiteX137" fmla="*/ 1025643 w 2485572"/>
                <a:gd name="connsiteY137" fmla="*/ 1723512 h 2538970"/>
                <a:gd name="connsiteX138" fmla="*/ 1019962 w 2485572"/>
                <a:gd name="connsiteY138" fmla="*/ 1720671 h 2538970"/>
                <a:gd name="connsiteX139" fmla="*/ 1014566 w 2485572"/>
                <a:gd name="connsiteY139" fmla="*/ 1712435 h 2538970"/>
                <a:gd name="connsiteX140" fmla="*/ 1011725 w 2485572"/>
                <a:gd name="connsiteY140" fmla="*/ 1709594 h 2538970"/>
                <a:gd name="connsiteX141" fmla="*/ 983606 w 2485572"/>
                <a:gd name="connsiteY141" fmla="*/ 1692552 h 2538970"/>
                <a:gd name="connsiteX142" fmla="*/ 977925 w 2485572"/>
                <a:gd name="connsiteY142" fmla="*/ 1692552 h 2538970"/>
                <a:gd name="connsiteX143" fmla="*/ 950090 w 2485572"/>
                <a:gd name="connsiteY143" fmla="*/ 1653356 h 2538970"/>
                <a:gd name="connsiteX144" fmla="*/ 950090 w 2485572"/>
                <a:gd name="connsiteY144" fmla="*/ 1639438 h 2538970"/>
                <a:gd name="connsiteX145" fmla="*/ 952931 w 2485572"/>
                <a:gd name="connsiteY145" fmla="*/ 1636598 h 2538970"/>
                <a:gd name="connsiteX146" fmla="*/ 975369 w 2485572"/>
                <a:gd name="connsiteY146" fmla="*/ 1597401 h 2538970"/>
                <a:gd name="connsiteX147" fmla="*/ 980766 w 2485572"/>
                <a:gd name="connsiteY147" fmla="*/ 1591721 h 2538970"/>
                <a:gd name="connsiteX148" fmla="*/ 1017406 w 2485572"/>
                <a:gd name="connsiteY148" fmla="*/ 1561045 h 2538970"/>
                <a:gd name="connsiteX149" fmla="*/ 1022803 w 2485572"/>
                <a:gd name="connsiteY149" fmla="*/ 1558205 h 2538970"/>
                <a:gd name="connsiteX150" fmla="*/ 1025643 w 2485572"/>
                <a:gd name="connsiteY150" fmla="*/ 1555364 h 2538970"/>
                <a:gd name="connsiteX151" fmla="*/ 1031324 w 2485572"/>
                <a:gd name="connsiteY151" fmla="*/ 1549684 h 2538970"/>
                <a:gd name="connsiteX152" fmla="*/ 1293866 w 2485572"/>
                <a:gd name="connsiteY152" fmla="*/ 1680648 h 2538970"/>
                <a:gd name="connsiteX153" fmla="*/ 1455791 w 2485572"/>
                <a:gd name="connsiteY153" fmla="*/ 1685410 h 2538970"/>
                <a:gd name="connsiteX154" fmla="*/ 1289417 w 2485572"/>
                <a:gd name="connsiteY154" fmla="*/ 1536685 h 2538970"/>
                <a:gd name="connsiteX155" fmla="*/ 1061999 w 2485572"/>
                <a:gd name="connsiteY155" fmla="*/ 1465610 h 2538970"/>
                <a:gd name="connsiteX156" fmla="*/ 1061999 w 2485572"/>
                <a:gd name="connsiteY156" fmla="*/ 1429254 h 2538970"/>
                <a:gd name="connsiteX157" fmla="*/ 1048082 w 2485572"/>
                <a:gd name="connsiteY157" fmla="*/ 1403975 h 2538970"/>
                <a:gd name="connsiteX158" fmla="*/ 1022803 w 2485572"/>
                <a:gd name="connsiteY158" fmla="*/ 1387217 h 2538970"/>
                <a:gd name="connsiteX159" fmla="*/ 1011725 w 2485572"/>
                <a:gd name="connsiteY159" fmla="*/ 1381536 h 2538970"/>
                <a:gd name="connsiteX160" fmla="*/ 1000364 w 2485572"/>
                <a:gd name="connsiteY160" fmla="*/ 1381536 h 2538970"/>
                <a:gd name="connsiteX161" fmla="*/ 961167 w 2485572"/>
                <a:gd name="connsiteY161" fmla="*/ 1376140 h 2538970"/>
                <a:gd name="connsiteX162" fmla="*/ 924811 w 2485572"/>
                <a:gd name="connsiteY162" fmla="*/ 1367618 h 2538970"/>
                <a:gd name="connsiteX163" fmla="*/ 919131 w 2485572"/>
                <a:gd name="connsiteY163" fmla="*/ 1367618 h 2538970"/>
                <a:gd name="connsiteX164" fmla="*/ 913450 w 2485572"/>
                <a:gd name="connsiteY164" fmla="*/ 1364778 h 2538970"/>
                <a:gd name="connsiteX165" fmla="*/ 908053 w 2485572"/>
                <a:gd name="connsiteY165" fmla="*/ 1364778 h 2538970"/>
                <a:gd name="connsiteX166" fmla="*/ 877094 w 2485572"/>
                <a:gd name="connsiteY166" fmla="*/ 1381536 h 2538970"/>
                <a:gd name="connsiteX167" fmla="*/ 868857 w 2485572"/>
                <a:gd name="connsiteY167" fmla="*/ 1390057 h 2538970"/>
                <a:gd name="connsiteX168" fmla="*/ 835057 w 2485572"/>
                <a:gd name="connsiteY168" fmla="*/ 1434934 h 2538970"/>
                <a:gd name="connsiteX169" fmla="*/ 832217 w 2485572"/>
                <a:gd name="connsiteY169" fmla="*/ 1440331 h 2538970"/>
                <a:gd name="connsiteX170" fmla="*/ 832217 w 2485572"/>
                <a:gd name="connsiteY170" fmla="*/ 1446012 h 2538970"/>
                <a:gd name="connsiteX171" fmla="*/ 767741 w 2485572"/>
                <a:gd name="connsiteY171" fmla="*/ 1513327 h 2538970"/>
                <a:gd name="connsiteX172" fmla="*/ 711787 w 2485572"/>
                <a:gd name="connsiteY172" fmla="*/ 1535766 h 2538970"/>
                <a:gd name="connsiteX173" fmla="*/ 686508 w 2485572"/>
                <a:gd name="connsiteY173" fmla="*/ 1541447 h 2538970"/>
                <a:gd name="connsiteX174" fmla="*/ 661513 w 2485572"/>
                <a:gd name="connsiteY174" fmla="*/ 1549684 h 2538970"/>
                <a:gd name="connsiteX175" fmla="*/ 658672 w 2485572"/>
                <a:gd name="connsiteY175" fmla="*/ 1552524 h 2538970"/>
                <a:gd name="connsiteX176" fmla="*/ 652992 w 2485572"/>
                <a:gd name="connsiteY176" fmla="*/ 1555364 h 2538970"/>
                <a:gd name="connsiteX177" fmla="*/ 624873 w 2485572"/>
                <a:gd name="connsiteY177" fmla="*/ 1561045 h 2538970"/>
                <a:gd name="connsiteX178" fmla="*/ 619476 w 2485572"/>
                <a:gd name="connsiteY178" fmla="*/ 1558205 h 2538970"/>
                <a:gd name="connsiteX179" fmla="*/ 616636 w 2485572"/>
                <a:gd name="connsiteY179" fmla="*/ 1555364 h 2538970"/>
                <a:gd name="connsiteX180" fmla="*/ 597037 w 2485572"/>
                <a:gd name="connsiteY180" fmla="*/ 1532926 h 2538970"/>
                <a:gd name="connsiteX181" fmla="*/ 594197 w 2485572"/>
                <a:gd name="connsiteY181" fmla="*/ 1521848 h 2538970"/>
                <a:gd name="connsiteX182" fmla="*/ 591357 w 2485572"/>
                <a:gd name="connsiteY182" fmla="*/ 1519008 h 2538970"/>
                <a:gd name="connsiteX183" fmla="*/ 566078 w 2485572"/>
                <a:gd name="connsiteY183" fmla="*/ 1482368 h 2538970"/>
                <a:gd name="connsiteX184" fmla="*/ 560397 w 2485572"/>
                <a:gd name="connsiteY184" fmla="*/ 1471291 h 2538970"/>
                <a:gd name="connsiteX185" fmla="*/ 555000 w 2485572"/>
                <a:gd name="connsiteY185" fmla="*/ 1465610 h 2538970"/>
                <a:gd name="connsiteX186" fmla="*/ 498762 w 2485572"/>
                <a:gd name="connsiteY186" fmla="*/ 1432094 h 2538970"/>
                <a:gd name="connsiteX187" fmla="*/ 490525 w 2485572"/>
                <a:gd name="connsiteY187" fmla="*/ 1429254 h 2538970"/>
                <a:gd name="connsiteX188" fmla="*/ 487685 w 2485572"/>
                <a:gd name="connsiteY188" fmla="*/ 1429254 h 2538970"/>
                <a:gd name="connsiteX189" fmla="*/ 462406 w 2485572"/>
                <a:gd name="connsiteY189" fmla="*/ 1426413 h 2538970"/>
                <a:gd name="connsiteX190" fmla="*/ 400770 w 2485572"/>
                <a:gd name="connsiteY190" fmla="*/ 1426413 h 2538970"/>
                <a:gd name="connsiteX191" fmla="*/ 392250 w 2485572"/>
                <a:gd name="connsiteY191" fmla="*/ 1423573 h 2538970"/>
                <a:gd name="connsiteX192" fmla="*/ 384013 w 2485572"/>
                <a:gd name="connsiteY192" fmla="*/ 1420733 h 2538970"/>
                <a:gd name="connsiteX193" fmla="*/ 375492 w 2485572"/>
                <a:gd name="connsiteY193" fmla="*/ 1420733 h 2538970"/>
                <a:gd name="connsiteX194" fmla="*/ 319537 w 2485572"/>
                <a:gd name="connsiteY194" fmla="*/ 1409655 h 2538970"/>
                <a:gd name="connsiteX195" fmla="*/ 313856 w 2485572"/>
                <a:gd name="connsiteY195" fmla="*/ 1406815 h 2538970"/>
                <a:gd name="connsiteX196" fmla="*/ 308176 w 2485572"/>
                <a:gd name="connsiteY196" fmla="*/ 1406815 h 2538970"/>
                <a:gd name="connsiteX197" fmla="*/ 297098 w 2485572"/>
                <a:gd name="connsiteY197" fmla="*/ 1401134 h 2538970"/>
                <a:gd name="connsiteX198" fmla="*/ 221546 w 2485572"/>
                <a:gd name="connsiteY198" fmla="*/ 1392898 h 2538970"/>
                <a:gd name="connsiteX199" fmla="*/ 213025 w 2485572"/>
                <a:gd name="connsiteY199" fmla="*/ 1392898 h 2538970"/>
                <a:gd name="connsiteX200" fmla="*/ 204504 w 2485572"/>
                <a:gd name="connsiteY200" fmla="*/ 1395738 h 2538970"/>
                <a:gd name="connsiteX201" fmla="*/ 154230 w 2485572"/>
                <a:gd name="connsiteY201" fmla="*/ 1406815 h 2538970"/>
                <a:gd name="connsiteX202" fmla="*/ 148549 w 2485572"/>
                <a:gd name="connsiteY202" fmla="*/ 1403975 h 2538970"/>
                <a:gd name="connsiteX203" fmla="*/ 137472 w 2485572"/>
                <a:gd name="connsiteY203" fmla="*/ 1398294 h 2538970"/>
                <a:gd name="connsiteX204" fmla="*/ 131791 w 2485572"/>
                <a:gd name="connsiteY204" fmla="*/ 1398294 h 2538970"/>
                <a:gd name="connsiteX205" fmla="*/ 67316 w 2485572"/>
                <a:gd name="connsiteY205" fmla="*/ 1418177 h 2538970"/>
                <a:gd name="connsiteX206" fmla="*/ 58795 w 2485572"/>
                <a:gd name="connsiteY206" fmla="*/ 1420733 h 2538970"/>
                <a:gd name="connsiteX207" fmla="*/ 50558 w 2485572"/>
                <a:gd name="connsiteY207" fmla="*/ 1423573 h 2538970"/>
                <a:gd name="connsiteX208" fmla="*/ 42037 w 2485572"/>
                <a:gd name="connsiteY208" fmla="*/ 1423573 h 2538970"/>
                <a:gd name="connsiteX209" fmla="*/ 5681 w 2485572"/>
                <a:gd name="connsiteY209" fmla="*/ 1432094 h 2538970"/>
                <a:gd name="connsiteX210" fmla="*/ 2840 w 2485572"/>
                <a:gd name="connsiteY210" fmla="*/ 1403975 h 2538970"/>
                <a:gd name="connsiteX211" fmla="*/ 0 w 2485572"/>
                <a:gd name="connsiteY211" fmla="*/ 1395738 h 2538970"/>
                <a:gd name="connsiteX212" fmla="*/ 5681 w 2485572"/>
                <a:gd name="connsiteY212" fmla="*/ 1373299 h 2538970"/>
                <a:gd name="connsiteX213" fmla="*/ 5681 w 2485572"/>
                <a:gd name="connsiteY213" fmla="*/ 1361938 h 2538970"/>
                <a:gd name="connsiteX214" fmla="*/ 11361 w 2485572"/>
                <a:gd name="connsiteY214" fmla="*/ 1345180 h 2538970"/>
                <a:gd name="connsiteX215" fmla="*/ 42037 w 2485572"/>
                <a:gd name="connsiteY215" fmla="*/ 1305983 h 2538970"/>
                <a:gd name="connsiteX216" fmla="*/ 47718 w 2485572"/>
                <a:gd name="connsiteY216" fmla="*/ 1294622 h 2538970"/>
                <a:gd name="connsiteX217" fmla="*/ 39197 w 2485572"/>
                <a:gd name="connsiteY217" fmla="*/ 1275024 h 2538970"/>
                <a:gd name="connsiteX218" fmla="*/ 33516 w 2485572"/>
                <a:gd name="connsiteY218" fmla="*/ 1269627 h 2538970"/>
                <a:gd name="connsiteX219" fmla="*/ 33516 w 2485572"/>
                <a:gd name="connsiteY219" fmla="*/ 1244348 h 2538970"/>
                <a:gd name="connsiteX220" fmla="*/ 64475 w 2485572"/>
                <a:gd name="connsiteY220" fmla="*/ 1213389 h 2538970"/>
                <a:gd name="connsiteX221" fmla="*/ 81233 w 2485572"/>
                <a:gd name="connsiteY221" fmla="*/ 1199471 h 2538970"/>
                <a:gd name="connsiteX222" fmla="*/ 86914 w 2485572"/>
                <a:gd name="connsiteY222" fmla="*/ 1190950 h 2538970"/>
                <a:gd name="connsiteX223" fmla="*/ 97991 w 2485572"/>
                <a:gd name="connsiteY223" fmla="*/ 1160275 h 2538970"/>
                <a:gd name="connsiteX224" fmla="*/ 95435 w 2485572"/>
                <a:gd name="connsiteY224" fmla="*/ 1151753 h 2538970"/>
                <a:gd name="connsiteX225" fmla="*/ 95435 w 2485572"/>
                <a:gd name="connsiteY225" fmla="*/ 1121078 h 2538970"/>
                <a:gd name="connsiteX226" fmla="*/ 100832 w 2485572"/>
                <a:gd name="connsiteY226" fmla="*/ 1112557 h 2538970"/>
                <a:gd name="connsiteX227" fmla="*/ 103672 w 2485572"/>
                <a:gd name="connsiteY227" fmla="*/ 1106876 h 2538970"/>
                <a:gd name="connsiteX228" fmla="*/ 154230 w 2485572"/>
                <a:gd name="connsiteY228" fmla="*/ 1070520 h 2538970"/>
                <a:gd name="connsiteX229" fmla="*/ 176668 w 2485572"/>
                <a:gd name="connsiteY229" fmla="*/ 1045241 h 2538970"/>
                <a:gd name="connsiteX230" fmla="*/ 176668 w 2485572"/>
                <a:gd name="connsiteY230" fmla="*/ 1037004 h 2538970"/>
                <a:gd name="connsiteX231" fmla="*/ 173828 w 2485572"/>
                <a:gd name="connsiteY231" fmla="*/ 1028483 h 2538970"/>
                <a:gd name="connsiteX232" fmla="*/ 157070 w 2485572"/>
                <a:gd name="connsiteY232" fmla="*/ 1008885 h 2538970"/>
                <a:gd name="connsiteX233" fmla="*/ 154230 w 2485572"/>
                <a:gd name="connsiteY233" fmla="*/ 1000648 h 2538970"/>
                <a:gd name="connsiteX234" fmla="*/ 157070 w 2485572"/>
                <a:gd name="connsiteY234" fmla="*/ 964008 h 2538970"/>
                <a:gd name="connsiteX235" fmla="*/ 154230 w 2485572"/>
                <a:gd name="connsiteY235" fmla="*/ 955771 h 2538970"/>
                <a:gd name="connsiteX236" fmla="*/ 126111 w 2485572"/>
                <a:gd name="connsiteY236" fmla="*/ 930492 h 2538970"/>
                <a:gd name="connsiteX237" fmla="*/ 112193 w 2485572"/>
                <a:gd name="connsiteY237" fmla="*/ 927652 h 2538970"/>
                <a:gd name="connsiteX238" fmla="*/ 109353 w 2485572"/>
                <a:gd name="connsiteY238" fmla="*/ 921971 h 2538970"/>
                <a:gd name="connsiteX239" fmla="*/ 109353 w 2485572"/>
                <a:gd name="connsiteY239" fmla="*/ 908053 h 2538970"/>
                <a:gd name="connsiteX240" fmla="*/ 117590 w 2485572"/>
                <a:gd name="connsiteY240" fmla="*/ 891295 h 2538970"/>
                <a:gd name="connsiteX241" fmla="*/ 123270 w 2485572"/>
                <a:gd name="connsiteY241" fmla="*/ 885615 h 2538970"/>
                <a:gd name="connsiteX242" fmla="*/ 148549 w 2485572"/>
                <a:gd name="connsiteY242" fmla="*/ 866016 h 2538970"/>
                <a:gd name="connsiteX243" fmla="*/ 128951 w 2485572"/>
                <a:gd name="connsiteY243" fmla="*/ 840738 h 2538970"/>
                <a:gd name="connsiteX244" fmla="*/ 126111 w 2485572"/>
                <a:gd name="connsiteY244" fmla="*/ 821139 h 2538970"/>
                <a:gd name="connsiteX245" fmla="*/ 140028 w 2485572"/>
                <a:gd name="connsiteY245" fmla="*/ 812618 h 2538970"/>
                <a:gd name="connsiteX246" fmla="*/ 142869 w 2485572"/>
                <a:gd name="connsiteY246" fmla="*/ 790464 h 2538970"/>
                <a:gd name="connsiteX247" fmla="*/ 154230 w 2485572"/>
                <a:gd name="connsiteY247" fmla="*/ 773422 h 2538970"/>
                <a:gd name="connsiteX248" fmla="*/ 157070 w 2485572"/>
                <a:gd name="connsiteY248" fmla="*/ 762344 h 2538970"/>
                <a:gd name="connsiteX249" fmla="*/ 157070 w 2485572"/>
                <a:gd name="connsiteY249" fmla="*/ 753824 h 2538970"/>
                <a:gd name="connsiteX250" fmla="*/ 145709 w 2485572"/>
                <a:gd name="connsiteY250" fmla="*/ 731385 h 2538970"/>
                <a:gd name="connsiteX251" fmla="*/ 145709 w 2485572"/>
                <a:gd name="connsiteY251" fmla="*/ 723148 h 2538970"/>
                <a:gd name="connsiteX252" fmla="*/ 159627 w 2485572"/>
                <a:gd name="connsiteY252" fmla="*/ 714627 h 2538970"/>
                <a:gd name="connsiteX253" fmla="*/ 204504 w 2485572"/>
                <a:gd name="connsiteY253" fmla="*/ 708946 h 2538970"/>
                <a:gd name="connsiteX254" fmla="*/ 232623 w 2485572"/>
                <a:gd name="connsiteY254" fmla="*/ 678271 h 2538970"/>
                <a:gd name="connsiteX255" fmla="*/ 232623 w 2485572"/>
                <a:gd name="connsiteY255" fmla="*/ 666909 h 2538970"/>
                <a:gd name="connsiteX256" fmla="*/ 215865 w 2485572"/>
                <a:gd name="connsiteY256" fmla="*/ 644755 h 2538970"/>
                <a:gd name="connsiteX257" fmla="*/ 218705 w 2485572"/>
                <a:gd name="connsiteY257" fmla="*/ 613795 h 2538970"/>
                <a:gd name="connsiteX258" fmla="*/ 241144 w 2485572"/>
                <a:gd name="connsiteY258" fmla="*/ 582836 h 2538970"/>
                <a:gd name="connsiteX259" fmla="*/ 252221 w 2485572"/>
                <a:gd name="connsiteY259" fmla="*/ 571758 h 2538970"/>
                <a:gd name="connsiteX260" fmla="*/ 285737 w 2485572"/>
                <a:gd name="connsiteY260" fmla="*/ 524041 h 2538970"/>
                <a:gd name="connsiteX261" fmla="*/ 291418 w 2485572"/>
                <a:gd name="connsiteY261" fmla="*/ 518644 h 2538970"/>
                <a:gd name="connsiteX262" fmla="*/ 322377 w 2485572"/>
                <a:gd name="connsiteY262" fmla="*/ 518644 h 2538970"/>
                <a:gd name="connsiteX263" fmla="*/ 333455 w 2485572"/>
                <a:gd name="connsiteY263" fmla="*/ 510123 h 2538970"/>
                <a:gd name="connsiteX264" fmla="*/ 341976 w 2485572"/>
                <a:gd name="connsiteY264" fmla="*/ 482004 h 2538970"/>
                <a:gd name="connsiteX265" fmla="*/ 347372 w 2485572"/>
                <a:gd name="connsiteY265" fmla="*/ 476607 h 2538970"/>
                <a:gd name="connsiteX266" fmla="*/ 386853 w 2485572"/>
                <a:gd name="connsiteY266" fmla="*/ 459565 h 2538970"/>
                <a:gd name="connsiteX267" fmla="*/ 389409 w 2485572"/>
                <a:gd name="connsiteY267" fmla="*/ 454169 h 2538970"/>
                <a:gd name="connsiteX268" fmla="*/ 400770 w 2485572"/>
                <a:gd name="connsiteY268" fmla="*/ 434570 h 2538970"/>
                <a:gd name="connsiteX269" fmla="*/ 414688 w 2485572"/>
                <a:gd name="connsiteY269" fmla="*/ 392534 h 2538970"/>
                <a:gd name="connsiteX270" fmla="*/ 428890 w 2485572"/>
                <a:gd name="connsiteY270" fmla="*/ 341976 h 2538970"/>
                <a:gd name="connsiteX271" fmla="*/ 434286 w 2485572"/>
                <a:gd name="connsiteY271" fmla="*/ 255062 h 2538970"/>
                <a:gd name="connsiteX272" fmla="*/ 437127 w 2485572"/>
                <a:gd name="connsiteY272" fmla="*/ 252221 h 2538970"/>
                <a:gd name="connsiteX273" fmla="*/ 448488 w 2485572"/>
                <a:gd name="connsiteY273" fmla="*/ 235463 h 2538970"/>
                <a:gd name="connsiteX274" fmla="*/ 468086 w 2485572"/>
                <a:gd name="connsiteY274" fmla="*/ 221546 h 2538970"/>
                <a:gd name="connsiteX275" fmla="*/ 501602 w 2485572"/>
                <a:gd name="connsiteY275" fmla="*/ 215865 h 2538970"/>
                <a:gd name="connsiteX276" fmla="*/ 512964 w 2485572"/>
                <a:gd name="connsiteY276" fmla="*/ 213025 h 2538970"/>
                <a:gd name="connsiteX277" fmla="*/ 555000 w 2485572"/>
                <a:gd name="connsiteY277" fmla="*/ 187746 h 2538970"/>
                <a:gd name="connsiteX278" fmla="*/ 557557 w 2485572"/>
                <a:gd name="connsiteY278" fmla="*/ 182349 h 2538970"/>
                <a:gd name="connsiteX279" fmla="*/ 602434 w 2485572"/>
                <a:gd name="connsiteY279" fmla="*/ 131791 h 2538970"/>
                <a:gd name="connsiteX280" fmla="*/ 605274 w 2485572"/>
                <a:gd name="connsiteY280" fmla="*/ 123270 h 2538970"/>
                <a:gd name="connsiteX281" fmla="*/ 594197 w 2485572"/>
                <a:gd name="connsiteY281" fmla="*/ 70156 h 2538970"/>
                <a:gd name="connsiteX282" fmla="*/ 650151 w 2485572"/>
                <a:gd name="connsiteY282" fmla="*/ 92595 h 2538970"/>
                <a:gd name="connsiteX283" fmla="*/ 664069 w 2485572"/>
                <a:gd name="connsiteY283" fmla="*/ 92595 h 2538970"/>
                <a:gd name="connsiteX284" fmla="*/ 689348 w 2485572"/>
                <a:gd name="connsiteY284" fmla="*/ 98275 h 2538970"/>
                <a:gd name="connsiteX285" fmla="*/ 723148 w 2485572"/>
                <a:gd name="connsiteY285" fmla="*/ 89754 h 2538970"/>
                <a:gd name="connsiteX286" fmla="*/ 725704 w 2485572"/>
                <a:gd name="connsiteY286" fmla="*/ 92595 h 2538970"/>
                <a:gd name="connsiteX287" fmla="*/ 731385 w 2485572"/>
                <a:gd name="connsiteY287" fmla="*/ 92595 h 2538970"/>
                <a:gd name="connsiteX288" fmla="*/ 737065 w 2485572"/>
                <a:gd name="connsiteY288" fmla="*/ 95435 h 2538970"/>
                <a:gd name="connsiteX289" fmla="*/ 742746 w 2485572"/>
                <a:gd name="connsiteY289" fmla="*/ 95435 h 2538970"/>
                <a:gd name="connsiteX290" fmla="*/ 779102 w 2485572"/>
                <a:gd name="connsiteY290" fmla="*/ 75837 h 2538970"/>
                <a:gd name="connsiteX291" fmla="*/ 818299 w 2485572"/>
                <a:gd name="connsiteY291" fmla="*/ 39197 h 2538970"/>
                <a:gd name="connsiteX292" fmla="*/ 823980 w 2485572"/>
                <a:gd name="connsiteY292" fmla="*/ 33800 h 2538970"/>
                <a:gd name="connsiteX293" fmla="*/ 851815 w 2485572"/>
                <a:gd name="connsiteY293" fmla="*/ 19598 h 2538970"/>
                <a:gd name="connsiteX294" fmla="*/ 854655 w 2485572"/>
                <a:gd name="connsiteY294" fmla="*/ 14202 h 2538970"/>
                <a:gd name="connsiteX295" fmla="*/ 888455 w 2485572"/>
                <a:gd name="connsiteY295" fmla="*/ 8521 h 2538970"/>
                <a:gd name="connsiteX296" fmla="*/ 893852 w 2485572"/>
                <a:gd name="connsiteY296" fmla="*/ 11361 h 2538970"/>
                <a:gd name="connsiteX297" fmla="*/ 933332 w 2485572"/>
                <a:gd name="connsiteY297" fmla="*/ 36640 h 2538970"/>
                <a:gd name="connsiteX298" fmla="*/ 938729 w 2485572"/>
                <a:gd name="connsiteY298" fmla="*/ 42037 h 2538970"/>
                <a:gd name="connsiteX299" fmla="*/ 969689 w 2485572"/>
                <a:gd name="connsiteY299" fmla="*/ 61635 h 2538970"/>
                <a:gd name="connsiteX300" fmla="*/ 972529 w 2485572"/>
                <a:gd name="connsiteY300" fmla="*/ 64475 h 2538970"/>
                <a:gd name="connsiteX301" fmla="*/ 977925 w 2485572"/>
                <a:gd name="connsiteY301" fmla="*/ 67316 h 2538970"/>
                <a:gd name="connsiteX302" fmla="*/ 1011725 w 2485572"/>
                <a:gd name="connsiteY302" fmla="*/ 67316 h 2538970"/>
                <a:gd name="connsiteX303" fmla="*/ 1031324 w 2485572"/>
                <a:gd name="connsiteY303" fmla="*/ 64475 h 2538970"/>
                <a:gd name="connsiteX304" fmla="*/ 1042401 w 2485572"/>
                <a:gd name="connsiteY304" fmla="*/ 64475 h 2538970"/>
                <a:gd name="connsiteX305" fmla="*/ 1104036 w 2485572"/>
                <a:gd name="connsiteY305" fmla="*/ 70156 h 2538970"/>
                <a:gd name="connsiteX306" fmla="*/ 1109717 w 2485572"/>
                <a:gd name="connsiteY306" fmla="*/ 75837 h 2538970"/>
                <a:gd name="connsiteX307" fmla="*/ 1118238 w 2485572"/>
                <a:gd name="connsiteY307" fmla="*/ 81233 h 2538970"/>
                <a:gd name="connsiteX308" fmla="*/ 1121078 w 2485572"/>
                <a:gd name="connsiteY308" fmla="*/ 84074 h 2538970"/>
                <a:gd name="connsiteX309" fmla="*/ 1143517 w 2485572"/>
                <a:gd name="connsiteY309" fmla="*/ 95435 h 2538970"/>
                <a:gd name="connsiteX310" fmla="*/ 1151754 w 2485572"/>
                <a:gd name="connsiteY310" fmla="*/ 100832 h 2538970"/>
                <a:gd name="connsiteX311" fmla="*/ 1171352 w 2485572"/>
                <a:gd name="connsiteY311" fmla="*/ 100832 h 2538970"/>
                <a:gd name="connsiteX312" fmla="*/ 1174192 w 2485572"/>
                <a:gd name="connsiteY312" fmla="*/ 98275 h 2538970"/>
                <a:gd name="connsiteX313" fmla="*/ 1188110 w 2485572"/>
                <a:gd name="connsiteY313" fmla="*/ 89754 h 2538970"/>
                <a:gd name="connsiteX314" fmla="*/ 1193791 w 2485572"/>
                <a:gd name="connsiteY314" fmla="*/ 84074 h 2538970"/>
                <a:gd name="connsiteX315" fmla="*/ 1238668 w 2485572"/>
                <a:gd name="connsiteY315" fmla="*/ 75837 h 2538970"/>
                <a:gd name="connsiteX316" fmla="*/ 1244348 w 2485572"/>
                <a:gd name="connsiteY316" fmla="*/ 78677 h 2538970"/>
                <a:gd name="connsiteX317" fmla="*/ 1272184 w 2485572"/>
                <a:gd name="connsiteY317" fmla="*/ 75837 h 2538970"/>
                <a:gd name="connsiteX318" fmla="*/ 1280705 w 2485572"/>
                <a:gd name="connsiteY318" fmla="*/ 72996 h 2538970"/>
                <a:gd name="connsiteX319" fmla="*/ 1286385 w 2485572"/>
                <a:gd name="connsiteY319" fmla="*/ 72996 h 2538970"/>
                <a:gd name="connsiteX320" fmla="*/ 1348020 w 2485572"/>
                <a:gd name="connsiteY320" fmla="*/ 50558 h 2538970"/>
                <a:gd name="connsiteX321" fmla="*/ 1350861 w 2485572"/>
                <a:gd name="connsiteY321" fmla="*/ 50558 h 2538970"/>
                <a:gd name="connsiteX322" fmla="*/ 1392898 w 2485572"/>
                <a:gd name="connsiteY322" fmla="*/ 39197 h 2538970"/>
                <a:gd name="connsiteX323" fmla="*/ 1406815 w 2485572"/>
                <a:gd name="connsiteY323" fmla="*/ 39197 h 2538970"/>
                <a:gd name="connsiteX324" fmla="*/ 1459929 w 2485572"/>
                <a:gd name="connsiteY324" fmla="*/ 36640 h 2538970"/>
                <a:gd name="connsiteX325" fmla="*/ 1468450 w 2485572"/>
                <a:gd name="connsiteY325" fmla="*/ 36640 h 2538970"/>
                <a:gd name="connsiteX326" fmla="*/ 1474131 w 2485572"/>
                <a:gd name="connsiteY326" fmla="*/ 33800 h 2538970"/>
                <a:gd name="connsiteX327" fmla="*/ 1479528 w 2485572"/>
                <a:gd name="connsiteY327" fmla="*/ 30960 h 2538970"/>
                <a:gd name="connsiteX328" fmla="*/ 1485208 w 2485572"/>
                <a:gd name="connsiteY328" fmla="*/ 30960 h 2538970"/>
                <a:gd name="connsiteX329" fmla="*/ 1544003 w 2485572"/>
                <a:gd name="connsiteY329" fmla="*/ 16758 h 2538970"/>
                <a:gd name="connsiteX330" fmla="*/ 1549684 w 2485572"/>
                <a:gd name="connsiteY330" fmla="*/ 14202 h 2538970"/>
                <a:gd name="connsiteX331" fmla="*/ 1555364 w 2485572"/>
                <a:gd name="connsiteY331" fmla="*/ 14202 h 2538970"/>
                <a:gd name="connsiteX332" fmla="*/ 1563601 w 2485572"/>
                <a:gd name="connsiteY332" fmla="*/ 11361 h 2538970"/>
                <a:gd name="connsiteX333" fmla="*/ 1614159 w 2485572"/>
                <a:gd name="connsiteY333" fmla="*/ 22439 h 2538970"/>
                <a:gd name="connsiteX334" fmla="*/ 1619840 w 2485572"/>
                <a:gd name="connsiteY334" fmla="*/ 19598 h 2538970"/>
                <a:gd name="connsiteX335" fmla="*/ 1630917 w 2485572"/>
                <a:gd name="connsiteY335" fmla="*/ 16758 h 2538970"/>
                <a:gd name="connsiteX336" fmla="*/ 1645119 w 2485572"/>
                <a:gd name="connsiteY336" fmla="*/ 8521 h 2538970"/>
                <a:gd name="connsiteX337" fmla="*/ 1653356 w 2485572"/>
                <a:gd name="connsiteY337" fmla="*/ 5681 h 2538970"/>
                <a:gd name="connsiteX338" fmla="*/ 1689712 w 2485572"/>
                <a:gd name="connsiteY338" fmla="*/ 0 h 2538970"/>
                <a:gd name="connsiteX339" fmla="*/ 1698233 w 2485572"/>
                <a:gd name="connsiteY339" fmla="*/ 11361 h 2538970"/>
                <a:gd name="connsiteX340" fmla="*/ 1703914 w 2485572"/>
                <a:gd name="connsiteY340" fmla="*/ 14202 h 2538970"/>
                <a:gd name="connsiteX341" fmla="*/ 1709310 w 2485572"/>
                <a:gd name="connsiteY341" fmla="*/ 16758 h 2538970"/>
                <a:gd name="connsiteX342" fmla="*/ 1717831 w 2485572"/>
                <a:gd name="connsiteY342" fmla="*/ 16758 h 2538970"/>
                <a:gd name="connsiteX343" fmla="*/ 1757028 w 2485572"/>
                <a:gd name="connsiteY343" fmla="*/ 22439 h 2538970"/>
                <a:gd name="connsiteX344" fmla="*/ 1762708 w 2485572"/>
                <a:gd name="connsiteY344" fmla="*/ 25279 h 2538970"/>
                <a:gd name="connsiteX345" fmla="*/ 1768389 w 2485572"/>
                <a:gd name="connsiteY345" fmla="*/ 25279 h 2538970"/>
                <a:gd name="connsiteX346" fmla="*/ 1787987 w 2485572"/>
                <a:gd name="connsiteY346" fmla="*/ 33800 h 2538970"/>
                <a:gd name="connsiteX347" fmla="*/ 1793384 w 2485572"/>
                <a:gd name="connsiteY347" fmla="*/ 33800 h 2538970"/>
                <a:gd name="connsiteX348" fmla="*/ 1801905 w 2485572"/>
                <a:gd name="connsiteY348" fmla="*/ 36640 h 2538970"/>
                <a:gd name="connsiteX349" fmla="*/ 1835421 w 2485572"/>
                <a:gd name="connsiteY349" fmla="*/ 42037 h 2538970"/>
                <a:gd name="connsiteX350" fmla="*/ 1891659 w 2485572"/>
                <a:gd name="connsiteY350" fmla="*/ 61635 h 2538970"/>
                <a:gd name="connsiteX351" fmla="*/ 1897340 w 2485572"/>
                <a:gd name="connsiteY351" fmla="*/ 64475 h 2538970"/>
                <a:gd name="connsiteX352" fmla="*/ 1899896 w 2485572"/>
                <a:gd name="connsiteY352" fmla="*/ 67316 h 2538970"/>
                <a:gd name="connsiteX353" fmla="*/ 1944774 w 2485572"/>
                <a:gd name="connsiteY353" fmla="*/ 123270 h 2538970"/>
                <a:gd name="connsiteX354" fmla="*/ 1947614 w 2485572"/>
                <a:gd name="connsiteY354" fmla="*/ 128951 h 2538970"/>
                <a:gd name="connsiteX355" fmla="*/ 1950454 w 2485572"/>
                <a:gd name="connsiteY355" fmla="*/ 131791 h 2538970"/>
                <a:gd name="connsiteX356" fmla="*/ 1956135 w 2485572"/>
                <a:gd name="connsiteY356" fmla="*/ 140312 h 2538970"/>
                <a:gd name="connsiteX357" fmla="*/ 1958975 w 2485572"/>
                <a:gd name="connsiteY357" fmla="*/ 145709 h 2538970"/>
                <a:gd name="connsiteX358" fmla="*/ 1961532 w 2485572"/>
                <a:gd name="connsiteY358" fmla="*/ 154230 h 2538970"/>
                <a:gd name="connsiteX359" fmla="*/ 1998172 w 2485572"/>
                <a:gd name="connsiteY359" fmla="*/ 204788 h 2538970"/>
                <a:gd name="connsiteX360" fmla="*/ 2003569 w 2485572"/>
                <a:gd name="connsiteY360" fmla="*/ 207344 h 2538970"/>
                <a:gd name="connsiteX361" fmla="*/ 2009249 w 2485572"/>
                <a:gd name="connsiteY361" fmla="*/ 210184 h 2538970"/>
                <a:gd name="connsiteX362" fmla="*/ 2017770 w 2485572"/>
                <a:gd name="connsiteY362" fmla="*/ 210184 h 2538970"/>
                <a:gd name="connsiteX363" fmla="*/ 2026007 w 2485572"/>
                <a:gd name="connsiteY363" fmla="*/ 213025 h 2538970"/>
                <a:gd name="connsiteX364" fmla="*/ 2037368 w 2485572"/>
                <a:gd name="connsiteY364" fmla="*/ 215865 h 2538970"/>
                <a:gd name="connsiteX365" fmla="*/ 2099003 w 2485572"/>
                <a:gd name="connsiteY365" fmla="*/ 221546 h 2538970"/>
                <a:gd name="connsiteX366" fmla="*/ 2104684 w 2485572"/>
                <a:gd name="connsiteY366" fmla="*/ 224386 h 2538970"/>
                <a:gd name="connsiteX367" fmla="*/ 2112921 w 2485572"/>
                <a:gd name="connsiteY367" fmla="*/ 224386 h 2538970"/>
                <a:gd name="connsiteX368" fmla="*/ 2124283 w 2485572"/>
                <a:gd name="connsiteY368" fmla="*/ 229783 h 2538970"/>
                <a:gd name="connsiteX369" fmla="*/ 2177397 w 2485572"/>
                <a:gd name="connsiteY369" fmla="*/ 229783 h 2538970"/>
                <a:gd name="connsiteX370" fmla="*/ 2185918 w 2485572"/>
                <a:gd name="connsiteY370" fmla="*/ 232623 h 2538970"/>
                <a:gd name="connsiteX371" fmla="*/ 2213753 w 2485572"/>
                <a:gd name="connsiteY371" fmla="*/ 226942 h 2538970"/>
                <a:gd name="connsiteX372" fmla="*/ 2219434 w 2485572"/>
                <a:gd name="connsiteY372" fmla="*/ 224386 h 2538970"/>
                <a:gd name="connsiteX373" fmla="*/ 2241872 w 2485572"/>
                <a:gd name="connsiteY373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1230 w 2485572"/>
                <a:gd name="connsiteY91" fmla="*/ 2205516 h 2538970"/>
                <a:gd name="connsiteX92" fmla="*/ 1762708 w 2485572"/>
                <a:gd name="connsiteY92" fmla="*/ 2202676 h 2538970"/>
                <a:gd name="connsiteX93" fmla="*/ 1698233 w 2485572"/>
                <a:gd name="connsiteY93" fmla="*/ 2166319 h 2538970"/>
                <a:gd name="connsiteX94" fmla="*/ 1692552 w 2485572"/>
                <a:gd name="connsiteY94" fmla="*/ 2163479 h 2538970"/>
                <a:gd name="connsiteX95" fmla="*/ 1656196 w 2485572"/>
                <a:gd name="connsiteY95" fmla="*/ 2160638 h 2538970"/>
                <a:gd name="connsiteX96" fmla="*/ 1647675 w 2485572"/>
                <a:gd name="connsiteY96" fmla="*/ 2163479 h 2538970"/>
                <a:gd name="connsiteX97" fmla="*/ 1605638 w 2485572"/>
                <a:gd name="connsiteY97" fmla="*/ 2169159 h 2538970"/>
                <a:gd name="connsiteX98" fmla="*/ 1600242 w 2485572"/>
                <a:gd name="connsiteY98" fmla="*/ 2169159 h 2538970"/>
                <a:gd name="connsiteX99" fmla="*/ 1566442 w 2485572"/>
                <a:gd name="connsiteY99" fmla="*/ 2146721 h 2538970"/>
                <a:gd name="connsiteX100" fmla="*/ 1563601 w 2485572"/>
                <a:gd name="connsiteY100" fmla="*/ 2143881 h 2538970"/>
                <a:gd name="connsiteX101" fmla="*/ 1561045 w 2485572"/>
                <a:gd name="connsiteY101" fmla="*/ 2141040 h 2538970"/>
                <a:gd name="connsiteX102" fmla="*/ 1541447 w 2485572"/>
                <a:gd name="connsiteY102" fmla="*/ 2112921 h 2538970"/>
                <a:gd name="connsiteX103" fmla="*/ 1535766 w 2485572"/>
                <a:gd name="connsiteY103" fmla="*/ 2107524 h 2538970"/>
                <a:gd name="connsiteX104" fmla="*/ 1501966 w 2485572"/>
                <a:gd name="connsiteY104" fmla="*/ 2090482 h 2538970"/>
                <a:gd name="connsiteX105" fmla="*/ 1496570 w 2485572"/>
                <a:gd name="connsiteY105" fmla="*/ 2087926 h 2538970"/>
                <a:gd name="connsiteX106" fmla="*/ 1493729 w 2485572"/>
                <a:gd name="connsiteY106" fmla="*/ 2085086 h 2538970"/>
                <a:gd name="connsiteX107" fmla="*/ 1488049 w 2485572"/>
                <a:gd name="connsiteY107" fmla="*/ 2082245 h 2538970"/>
                <a:gd name="connsiteX108" fmla="*/ 1426413 w 2485572"/>
                <a:gd name="connsiteY108" fmla="*/ 2059807 h 2538970"/>
                <a:gd name="connsiteX109" fmla="*/ 1364778 w 2485572"/>
                <a:gd name="connsiteY109" fmla="*/ 2056966 h 2538970"/>
                <a:gd name="connsiteX110" fmla="*/ 1336659 w 2485572"/>
                <a:gd name="connsiteY110" fmla="*/ 2048445 h 2538970"/>
                <a:gd name="connsiteX111" fmla="*/ 1311380 w 2485572"/>
                <a:gd name="connsiteY111" fmla="*/ 2034528 h 2538970"/>
                <a:gd name="connsiteX112" fmla="*/ 1305983 w 2485572"/>
                <a:gd name="connsiteY112" fmla="*/ 2031688 h 2538970"/>
                <a:gd name="connsiteX113" fmla="*/ 1303143 w 2485572"/>
                <a:gd name="connsiteY113" fmla="*/ 2026291 h 2538970"/>
                <a:gd name="connsiteX114" fmla="*/ 1300303 w 2485572"/>
                <a:gd name="connsiteY114" fmla="*/ 2023451 h 2538970"/>
                <a:gd name="connsiteX115" fmla="*/ 1266787 w 2485572"/>
                <a:gd name="connsiteY115" fmla="*/ 2006409 h 2538970"/>
                <a:gd name="connsiteX116" fmla="*/ 1255426 w 2485572"/>
                <a:gd name="connsiteY116" fmla="*/ 2006409 h 2538970"/>
                <a:gd name="connsiteX117" fmla="*/ 1238668 w 2485572"/>
                <a:gd name="connsiteY117" fmla="*/ 2001012 h 2538970"/>
                <a:gd name="connsiteX118" fmla="*/ 1232987 w 2485572"/>
                <a:gd name="connsiteY118" fmla="*/ 2001012 h 2538970"/>
                <a:gd name="connsiteX119" fmla="*/ 1216229 w 2485572"/>
                <a:gd name="connsiteY119" fmla="*/ 1995331 h 2538970"/>
                <a:gd name="connsiteX120" fmla="*/ 1213389 w 2485572"/>
                <a:gd name="connsiteY120" fmla="*/ 1992491 h 2538970"/>
                <a:gd name="connsiteX121" fmla="*/ 1185554 w 2485572"/>
                <a:gd name="connsiteY121" fmla="*/ 1984254 h 2538970"/>
                <a:gd name="connsiteX122" fmla="*/ 1179873 w 2485572"/>
                <a:gd name="connsiteY122" fmla="*/ 1984254 h 2538970"/>
                <a:gd name="connsiteX123" fmla="*/ 1157434 w 2485572"/>
                <a:gd name="connsiteY123" fmla="*/ 1981414 h 2538970"/>
                <a:gd name="connsiteX124" fmla="*/ 1109717 w 2485572"/>
                <a:gd name="connsiteY124" fmla="*/ 1947614 h 2538970"/>
                <a:gd name="connsiteX125" fmla="*/ 1098639 w 2485572"/>
                <a:gd name="connsiteY125" fmla="*/ 1944774 h 2538970"/>
                <a:gd name="connsiteX126" fmla="*/ 1067680 w 2485572"/>
                <a:gd name="connsiteY126" fmla="*/ 1919779 h 2538970"/>
                <a:gd name="connsiteX127" fmla="*/ 1056603 w 2485572"/>
                <a:gd name="connsiteY127" fmla="*/ 1888819 h 2538970"/>
                <a:gd name="connsiteX128" fmla="*/ 1053762 w 2485572"/>
                <a:gd name="connsiteY128" fmla="*/ 1880298 h 2538970"/>
                <a:gd name="connsiteX129" fmla="*/ 1022803 w 2485572"/>
                <a:gd name="connsiteY129" fmla="*/ 1860700 h 2538970"/>
                <a:gd name="connsiteX130" fmla="*/ 1019962 w 2485572"/>
                <a:gd name="connsiteY130" fmla="*/ 1858143 h 2538970"/>
                <a:gd name="connsiteX131" fmla="*/ 1006045 w 2485572"/>
                <a:gd name="connsiteY131" fmla="*/ 1824343 h 2538970"/>
                <a:gd name="connsiteX132" fmla="*/ 1006045 w 2485572"/>
                <a:gd name="connsiteY132" fmla="*/ 1813266 h 2538970"/>
                <a:gd name="connsiteX133" fmla="*/ 1011725 w 2485572"/>
                <a:gd name="connsiteY133" fmla="*/ 1793668 h 2538970"/>
                <a:gd name="connsiteX134" fmla="*/ 1019962 w 2485572"/>
                <a:gd name="connsiteY134" fmla="*/ 1768389 h 2538970"/>
                <a:gd name="connsiteX135" fmla="*/ 1025643 w 2485572"/>
                <a:gd name="connsiteY135" fmla="*/ 1737429 h 2538970"/>
                <a:gd name="connsiteX136" fmla="*/ 1025643 w 2485572"/>
                <a:gd name="connsiteY136" fmla="*/ 1723512 h 2538970"/>
                <a:gd name="connsiteX137" fmla="*/ 1019962 w 2485572"/>
                <a:gd name="connsiteY137" fmla="*/ 1720671 h 2538970"/>
                <a:gd name="connsiteX138" fmla="*/ 1014566 w 2485572"/>
                <a:gd name="connsiteY138" fmla="*/ 1712435 h 2538970"/>
                <a:gd name="connsiteX139" fmla="*/ 1011725 w 2485572"/>
                <a:gd name="connsiteY139" fmla="*/ 1709594 h 2538970"/>
                <a:gd name="connsiteX140" fmla="*/ 983606 w 2485572"/>
                <a:gd name="connsiteY140" fmla="*/ 1692552 h 2538970"/>
                <a:gd name="connsiteX141" fmla="*/ 977925 w 2485572"/>
                <a:gd name="connsiteY141" fmla="*/ 1692552 h 2538970"/>
                <a:gd name="connsiteX142" fmla="*/ 950090 w 2485572"/>
                <a:gd name="connsiteY142" fmla="*/ 1653356 h 2538970"/>
                <a:gd name="connsiteX143" fmla="*/ 950090 w 2485572"/>
                <a:gd name="connsiteY143" fmla="*/ 1639438 h 2538970"/>
                <a:gd name="connsiteX144" fmla="*/ 952931 w 2485572"/>
                <a:gd name="connsiteY144" fmla="*/ 1636598 h 2538970"/>
                <a:gd name="connsiteX145" fmla="*/ 975369 w 2485572"/>
                <a:gd name="connsiteY145" fmla="*/ 1597401 h 2538970"/>
                <a:gd name="connsiteX146" fmla="*/ 980766 w 2485572"/>
                <a:gd name="connsiteY146" fmla="*/ 1591721 h 2538970"/>
                <a:gd name="connsiteX147" fmla="*/ 1017406 w 2485572"/>
                <a:gd name="connsiteY147" fmla="*/ 1561045 h 2538970"/>
                <a:gd name="connsiteX148" fmla="*/ 1022803 w 2485572"/>
                <a:gd name="connsiteY148" fmla="*/ 1558205 h 2538970"/>
                <a:gd name="connsiteX149" fmla="*/ 1025643 w 2485572"/>
                <a:gd name="connsiteY149" fmla="*/ 1555364 h 2538970"/>
                <a:gd name="connsiteX150" fmla="*/ 1031324 w 2485572"/>
                <a:gd name="connsiteY150" fmla="*/ 1549684 h 2538970"/>
                <a:gd name="connsiteX151" fmla="*/ 1293866 w 2485572"/>
                <a:gd name="connsiteY151" fmla="*/ 1680648 h 2538970"/>
                <a:gd name="connsiteX152" fmla="*/ 1455791 w 2485572"/>
                <a:gd name="connsiteY152" fmla="*/ 1685410 h 2538970"/>
                <a:gd name="connsiteX153" fmla="*/ 1289417 w 2485572"/>
                <a:gd name="connsiteY153" fmla="*/ 1536685 h 2538970"/>
                <a:gd name="connsiteX154" fmla="*/ 1061999 w 2485572"/>
                <a:gd name="connsiteY154" fmla="*/ 1465610 h 2538970"/>
                <a:gd name="connsiteX155" fmla="*/ 1061999 w 2485572"/>
                <a:gd name="connsiteY155" fmla="*/ 1429254 h 2538970"/>
                <a:gd name="connsiteX156" fmla="*/ 1048082 w 2485572"/>
                <a:gd name="connsiteY156" fmla="*/ 1403975 h 2538970"/>
                <a:gd name="connsiteX157" fmla="*/ 1022803 w 2485572"/>
                <a:gd name="connsiteY157" fmla="*/ 1387217 h 2538970"/>
                <a:gd name="connsiteX158" fmla="*/ 1011725 w 2485572"/>
                <a:gd name="connsiteY158" fmla="*/ 1381536 h 2538970"/>
                <a:gd name="connsiteX159" fmla="*/ 1000364 w 2485572"/>
                <a:gd name="connsiteY159" fmla="*/ 1381536 h 2538970"/>
                <a:gd name="connsiteX160" fmla="*/ 961167 w 2485572"/>
                <a:gd name="connsiteY160" fmla="*/ 1376140 h 2538970"/>
                <a:gd name="connsiteX161" fmla="*/ 924811 w 2485572"/>
                <a:gd name="connsiteY161" fmla="*/ 1367618 h 2538970"/>
                <a:gd name="connsiteX162" fmla="*/ 919131 w 2485572"/>
                <a:gd name="connsiteY162" fmla="*/ 1367618 h 2538970"/>
                <a:gd name="connsiteX163" fmla="*/ 913450 w 2485572"/>
                <a:gd name="connsiteY163" fmla="*/ 1364778 h 2538970"/>
                <a:gd name="connsiteX164" fmla="*/ 908053 w 2485572"/>
                <a:gd name="connsiteY164" fmla="*/ 1364778 h 2538970"/>
                <a:gd name="connsiteX165" fmla="*/ 877094 w 2485572"/>
                <a:gd name="connsiteY165" fmla="*/ 1381536 h 2538970"/>
                <a:gd name="connsiteX166" fmla="*/ 868857 w 2485572"/>
                <a:gd name="connsiteY166" fmla="*/ 1390057 h 2538970"/>
                <a:gd name="connsiteX167" fmla="*/ 835057 w 2485572"/>
                <a:gd name="connsiteY167" fmla="*/ 1434934 h 2538970"/>
                <a:gd name="connsiteX168" fmla="*/ 832217 w 2485572"/>
                <a:gd name="connsiteY168" fmla="*/ 1440331 h 2538970"/>
                <a:gd name="connsiteX169" fmla="*/ 832217 w 2485572"/>
                <a:gd name="connsiteY169" fmla="*/ 1446012 h 2538970"/>
                <a:gd name="connsiteX170" fmla="*/ 767741 w 2485572"/>
                <a:gd name="connsiteY170" fmla="*/ 1513327 h 2538970"/>
                <a:gd name="connsiteX171" fmla="*/ 711787 w 2485572"/>
                <a:gd name="connsiteY171" fmla="*/ 1535766 h 2538970"/>
                <a:gd name="connsiteX172" fmla="*/ 686508 w 2485572"/>
                <a:gd name="connsiteY172" fmla="*/ 1541447 h 2538970"/>
                <a:gd name="connsiteX173" fmla="*/ 661513 w 2485572"/>
                <a:gd name="connsiteY173" fmla="*/ 1549684 h 2538970"/>
                <a:gd name="connsiteX174" fmla="*/ 658672 w 2485572"/>
                <a:gd name="connsiteY174" fmla="*/ 1552524 h 2538970"/>
                <a:gd name="connsiteX175" fmla="*/ 652992 w 2485572"/>
                <a:gd name="connsiteY175" fmla="*/ 1555364 h 2538970"/>
                <a:gd name="connsiteX176" fmla="*/ 624873 w 2485572"/>
                <a:gd name="connsiteY176" fmla="*/ 1561045 h 2538970"/>
                <a:gd name="connsiteX177" fmla="*/ 619476 w 2485572"/>
                <a:gd name="connsiteY177" fmla="*/ 1558205 h 2538970"/>
                <a:gd name="connsiteX178" fmla="*/ 616636 w 2485572"/>
                <a:gd name="connsiteY178" fmla="*/ 1555364 h 2538970"/>
                <a:gd name="connsiteX179" fmla="*/ 597037 w 2485572"/>
                <a:gd name="connsiteY179" fmla="*/ 1532926 h 2538970"/>
                <a:gd name="connsiteX180" fmla="*/ 594197 w 2485572"/>
                <a:gd name="connsiteY180" fmla="*/ 1521848 h 2538970"/>
                <a:gd name="connsiteX181" fmla="*/ 591357 w 2485572"/>
                <a:gd name="connsiteY181" fmla="*/ 1519008 h 2538970"/>
                <a:gd name="connsiteX182" fmla="*/ 566078 w 2485572"/>
                <a:gd name="connsiteY182" fmla="*/ 1482368 h 2538970"/>
                <a:gd name="connsiteX183" fmla="*/ 560397 w 2485572"/>
                <a:gd name="connsiteY183" fmla="*/ 1471291 h 2538970"/>
                <a:gd name="connsiteX184" fmla="*/ 555000 w 2485572"/>
                <a:gd name="connsiteY184" fmla="*/ 1465610 h 2538970"/>
                <a:gd name="connsiteX185" fmla="*/ 498762 w 2485572"/>
                <a:gd name="connsiteY185" fmla="*/ 1432094 h 2538970"/>
                <a:gd name="connsiteX186" fmla="*/ 490525 w 2485572"/>
                <a:gd name="connsiteY186" fmla="*/ 1429254 h 2538970"/>
                <a:gd name="connsiteX187" fmla="*/ 487685 w 2485572"/>
                <a:gd name="connsiteY187" fmla="*/ 1429254 h 2538970"/>
                <a:gd name="connsiteX188" fmla="*/ 462406 w 2485572"/>
                <a:gd name="connsiteY188" fmla="*/ 1426413 h 2538970"/>
                <a:gd name="connsiteX189" fmla="*/ 400770 w 2485572"/>
                <a:gd name="connsiteY189" fmla="*/ 1426413 h 2538970"/>
                <a:gd name="connsiteX190" fmla="*/ 392250 w 2485572"/>
                <a:gd name="connsiteY190" fmla="*/ 1423573 h 2538970"/>
                <a:gd name="connsiteX191" fmla="*/ 384013 w 2485572"/>
                <a:gd name="connsiteY191" fmla="*/ 1420733 h 2538970"/>
                <a:gd name="connsiteX192" fmla="*/ 375492 w 2485572"/>
                <a:gd name="connsiteY192" fmla="*/ 1420733 h 2538970"/>
                <a:gd name="connsiteX193" fmla="*/ 319537 w 2485572"/>
                <a:gd name="connsiteY193" fmla="*/ 1409655 h 2538970"/>
                <a:gd name="connsiteX194" fmla="*/ 313856 w 2485572"/>
                <a:gd name="connsiteY194" fmla="*/ 1406815 h 2538970"/>
                <a:gd name="connsiteX195" fmla="*/ 308176 w 2485572"/>
                <a:gd name="connsiteY195" fmla="*/ 1406815 h 2538970"/>
                <a:gd name="connsiteX196" fmla="*/ 297098 w 2485572"/>
                <a:gd name="connsiteY196" fmla="*/ 1401134 h 2538970"/>
                <a:gd name="connsiteX197" fmla="*/ 221546 w 2485572"/>
                <a:gd name="connsiteY197" fmla="*/ 1392898 h 2538970"/>
                <a:gd name="connsiteX198" fmla="*/ 213025 w 2485572"/>
                <a:gd name="connsiteY198" fmla="*/ 1392898 h 2538970"/>
                <a:gd name="connsiteX199" fmla="*/ 204504 w 2485572"/>
                <a:gd name="connsiteY199" fmla="*/ 1395738 h 2538970"/>
                <a:gd name="connsiteX200" fmla="*/ 154230 w 2485572"/>
                <a:gd name="connsiteY200" fmla="*/ 1406815 h 2538970"/>
                <a:gd name="connsiteX201" fmla="*/ 148549 w 2485572"/>
                <a:gd name="connsiteY201" fmla="*/ 1403975 h 2538970"/>
                <a:gd name="connsiteX202" fmla="*/ 137472 w 2485572"/>
                <a:gd name="connsiteY202" fmla="*/ 1398294 h 2538970"/>
                <a:gd name="connsiteX203" fmla="*/ 131791 w 2485572"/>
                <a:gd name="connsiteY203" fmla="*/ 1398294 h 2538970"/>
                <a:gd name="connsiteX204" fmla="*/ 67316 w 2485572"/>
                <a:gd name="connsiteY204" fmla="*/ 1418177 h 2538970"/>
                <a:gd name="connsiteX205" fmla="*/ 58795 w 2485572"/>
                <a:gd name="connsiteY205" fmla="*/ 1420733 h 2538970"/>
                <a:gd name="connsiteX206" fmla="*/ 50558 w 2485572"/>
                <a:gd name="connsiteY206" fmla="*/ 1423573 h 2538970"/>
                <a:gd name="connsiteX207" fmla="*/ 42037 w 2485572"/>
                <a:gd name="connsiteY207" fmla="*/ 1423573 h 2538970"/>
                <a:gd name="connsiteX208" fmla="*/ 5681 w 2485572"/>
                <a:gd name="connsiteY208" fmla="*/ 1432094 h 2538970"/>
                <a:gd name="connsiteX209" fmla="*/ 2840 w 2485572"/>
                <a:gd name="connsiteY209" fmla="*/ 1403975 h 2538970"/>
                <a:gd name="connsiteX210" fmla="*/ 0 w 2485572"/>
                <a:gd name="connsiteY210" fmla="*/ 1395738 h 2538970"/>
                <a:gd name="connsiteX211" fmla="*/ 5681 w 2485572"/>
                <a:gd name="connsiteY211" fmla="*/ 1373299 h 2538970"/>
                <a:gd name="connsiteX212" fmla="*/ 5681 w 2485572"/>
                <a:gd name="connsiteY212" fmla="*/ 1361938 h 2538970"/>
                <a:gd name="connsiteX213" fmla="*/ 11361 w 2485572"/>
                <a:gd name="connsiteY213" fmla="*/ 1345180 h 2538970"/>
                <a:gd name="connsiteX214" fmla="*/ 42037 w 2485572"/>
                <a:gd name="connsiteY214" fmla="*/ 1305983 h 2538970"/>
                <a:gd name="connsiteX215" fmla="*/ 47718 w 2485572"/>
                <a:gd name="connsiteY215" fmla="*/ 1294622 h 2538970"/>
                <a:gd name="connsiteX216" fmla="*/ 39197 w 2485572"/>
                <a:gd name="connsiteY216" fmla="*/ 1275024 h 2538970"/>
                <a:gd name="connsiteX217" fmla="*/ 33516 w 2485572"/>
                <a:gd name="connsiteY217" fmla="*/ 1269627 h 2538970"/>
                <a:gd name="connsiteX218" fmla="*/ 33516 w 2485572"/>
                <a:gd name="connsiteY218" fmla="*/ 1244348 h 2538970"/>
                <a:gd name="connsiteX219" fmla="*/ 64475 w 2485572"/>
                <a:gd name="connsiteY219" fmla="*/ 1213389 h 2538970"/>
                <a:gd name="connsiteX220" fmla="*/ 81233 w 2485572"/>
                <a:gd name="connsiteY220" fmla="*/ 1199471 h 2538970"/>
                <a:gd name="connsiteX221" fmla="*/ 86914 w 2485572"/>
                <a:gd name="connsiteY221" fmla="*/ 1190950 h 2538970"/>
                <a:gd name="connsiteX222" fmla="*/ 97991 w 2485572"/>
                <a:gd name="connsiteY222" fmla="*/ 1160275 h 2538970"/>
                <a:gd name="connsiteX223" fmla="*/ 95435 w 2485572"/>
                <a:gd name="connsiteY223" fmla="*/ 1151753 h 2538970"/>
                <a:gd name="connsiteX224" fmla="*/ 95435 w 2485572"/>
                <a:gd name="connsiteY224" fmla="*/ 1121078 h 2538970"/>
                <a:gd name="connsiteX225" fmla="*/ 100832 w 2485572"/>
                <a:gd name="connsiteY225" fmla="*/ 1112557 h 2538970"/>
                <a:gd name="connsiteX226" fmla="*/ 103672 w 2485572"/>
                <a:gd name="connsiteY226" fmla="*/ 1106876 h 2538970"/>
                <a:gd name="connsiteX227" fmla="*/ 154230 w 2485572"/>
                <a:gd name="connsiteY227" fmla="*/ 1070520 h 2538970"/>
                <a:gd name="connsiteX228" fmla="*/ 176668 w 2485572"/>
                <a:gd name="connsiteY228" fmla="*/ 1045241 h 2538970"/>
                <a:gd name="connsiteX229" fmla="*/ 176668 w 2485572"/>
                <a:gd name="connsiteY229" fmla="*/ 1037004 h 2538970"/>
                <a:gd name="connsiteX230" fmla="*/ 173828 w 2485572"/>
                <a:gd name="connsiteY230" fmla="*/ 1028483 h 2538970"/>
                <a:gd name="connsiteX231" fmla="*/ 157070 w 2485572"/>
                <a:gd name="connsiteY231" fmla="*/ 1008885 h 2538970"/>
                <a:gd name="connsiteX232" fmla="*/ 154230 w 2485572"/>
                <a:gd name="connsiteY232" fmla="*/ 1000648 h 2538970"/>
                <a:gd name="connsiteX233" fmla="*/ 157070 w 2485572"/>
                <a:gd name="connsiteY233" fmla="*/ 964008 h 2538970"/>
                <a:gd name="connsiteX234" fmla="*/ 154230 w 2485572"/>
                <a:gd name="connsiteY234" fmla="*/ 955771 h 2538970"/>
                <a:gd name="connsiteX235" fmla="*/ 126111 w 2485572"/>
                <a:gd name="connsiteY235" fmla="*/ 930492 h 2538970"/>
                <a:gd name="connsiteX236" fmla="*/ 112193 w 2485572"/>
                <a:gd name="connsiteY236" fmla="*/ 927652 h 2538970"/>
                <a:gd name="connsiteX237" fmla="*/ 109353 w 2485572"/>
                <a:gd name="connsiteY237" fmla="*/ 921971 h 2538970"/>
                <a:gd name="connsiteX238" fmla="*/ 109353 w 2485572"/>
                <a:gd name="connsiteY238" fmla="*/ 908053 h 2538970"/>
                <a:gd name="connsiteX239" fmla="*/ 117590 w 2485572"/>
                <a:gd name="connsiteY239" fmla="*/ 891295 h 2538970"/>
                <a:gd name="connsiteX240" fmla="*/ 123270 w 2485572"/>
                <a:gd name="connsiteY240" fmla="*/ 885615 h 2538970"/>
                <a:gd name="connsiteX241" fmla="*/ 148549 w 2485572"/>
                <a:gd name="connsiteY241" fmla="*/ 866016 h 2538970"/>
                <a:gd name="connsiteX242" fmla="*/ 128951 w 2485572"/>
                <a:gd name="connsiteY242" fmla="*/ 840738 h 2538970"/>
                <a:gd name="connsiteX243" fmla="*/ 126111 w 2485572"/>
                <a:gd name="connsiteY243" fmla="*/ 821139 h 2538970"/>
                <a:gd name="connsiteX244" fmla="*/ 140028 w 2485572"/>
                <a:gd name="connsiteY244" fmla="*/ 812618 h 2538970"/>
                <a:gd name="connsiteX245" fmla="*/ 142869 w 2485572"/>
                <a:gd name="connsiteY245" fmla="*/ 790464 h 2538970"/>
                <a:gd name="connsiteX246" fmla="*/ 154230 w 2485572"/>
                <a:gd name="connsiteY246" fmla="*/ 773422 h 2538970"/>
                <a:gd name="connsiteX247" fmla="*/ 157070 w 2485572"/>
                <a:gd name="connsiteY247" fmla="*/ 762344 h 2538970"/>
                <a:gd name="connsiteX248" fmla="*/ 157070 w 2485572"/>
                <a:gd name="connsiteY248" fmla="*/ 753824 h 2538970"/>
                <a:gd name="connsiteX249" fmla="*/ 145709 w 2485572"/>
                <a:gd name="connsiteY249" fmla="*/ 731385 h 2538970"/>
                <a:gd name="connsiteX250" fmla="*/ 145709 w 2485572"/>
                <a:gd name="connsiteY250" fmla="*/ 723148 h 2538970"/>
                <a:gd name="connsiteX251" fmla="*/ 159627 w 2485572"/>
                <a:gd name="connsiteY251" fmla="*/ 714627 h 2538970"/>
                <a:gd name="connsiteX252" fmla="*/ 204504 w 2485572"/>
                <a:gd name="connsiteY252" fmla="*/ 708946 h 2538970"/>
                <a:gd name="connsiteX253" fmla="*/ 232623 w 2485572"/>
                <a:gd name="connsiteY253" fmla="*/ 678271 h 2538970"/>
                <a:gd name="connsiteX254" fmla="*/ 232623 w 2485572"/>
                <a:gd name="connsiteY254" fmla="*/ 666909 h 2538970"/>
                <a:gd name="connsiteX255" fmla="*/ 215865 w 2485572"/>
                <a:gd name="connsiteY255" fmla="*/ 644755 h 2538970"/>
                <a:gd name="connsiteX256" fmla="*/ 218705 w 2485572"/>
                <a:gd name="connsiteY256" fmla="*/ 613795 h 2538970"/>
                <a:gd name="connsiteX257" fmla="*/ 241144 w 2485572"/>
                <a:gd name="connsiteY257" fmla="*/ 582836 h 2538970"/>
                <a:gd name="connsiteX258" fmla="*/ 252221 w 2485572"/>
                <a:gd name="connsiteY258" fmla="*/ 571758 h 2538970"/>
                <a:gd name="connsiteX259" fmla="*/ 285737 w 2485572"/>
                <a:gd name="connsiteY259" fmla="*/ 524041 h 2538970"/>
                <a:gd name="connsiteX260" fmla="*/ 291418 w 2485572"/>
                <a:gd name="connsiteY260" fmla="*/ 518644 h 2538970"/>
                <a:gd name="connsiteX261" fmla="*/ 322377 w 2485572"/>
                <a:gd name="connsiteY261" fmla="*/ 518644 h 2538970"/>
                <a:gd name="connsiteX262" fmla="*/ 333455 w 2485572"/>
                <a:gd name="connsiteY262" fmla="*/ 510123 h 2538970"/>
                <a:gd name="connsiteX263" fmla="*/ 341976 w 2485572"/>
                <a:gd name="connsiteY263" fmla="*/ 482004 h 2538970"/>
                <a:gd name="connsiteX264" fmla="*/ 347372 w 2485572"/>
                <a:gd name="connsiteY264" fmla="*/ 476607 h 2538970"/>
                <a:gd name="connsiteX265" fmla="*/ 386853 w 2485572"/>
                <a:gd name="connsiteY265" fmla="*/ 459565 h 2538970"/>
                <a:gd name="connsiteX266" fmla="*/ 389409 w 2485572"/>
                <a:gd name="connsiteY266" fmla="*/ 454169 h 2538970"/>
                <a:gd name="connsiteX267" fmla="*/ 400770 w 2485572"/>
                <a:gd name="connsiteY267" fmla="*/ 434570 h 2538970"/>
                <a:gd name="connsiteX268" fmla="*/ 414688 w 2485572"/>
                <a:gd name="connsiteY268" fmla="*/ 392534 h 2538970"/>
                <a:gd name="connsiteX269" fmla="*/ 428890 w 2485572"/>
                <a:gd name="connsiteY269" fmla="*/ 341976 h 2538970"/>
                <a:gd name="connsiteX270" fmla="*/ 434286 w 2485572"/>
                <a:gd name="connsiteY270" fmla="*/ 255062 h 2538970"/>
                <a:gd name="connsiteX271" fmla="*/ 437127 w 2485572"/>
                <a:gd name="connsiteY271" fmla="*/ 252221 h 2538970"/>
                <a:gd name="connsiteX272" fmla="*/ 448488 w 2485572"/>
                <a:gd name="connsiteY272" fmla="*/ 235463 h 2538970"/>
                <a:gd name="connsiteX273" fmla="*/ 468086 w 2485572"/>
                <a:gd name="connsiteY273" fmla="*/ 221546 h 2538970"/>
                <a:gd name="connsiteX274" fmla="*/ 501602 w 2485572"/>
                <a:gd name="connsiteY274" fmla="*/ 215865 h 2538970"/>
                <a:gd name="connsiteX275" fmla="*/ 512964 w 2485572"/>
                <a:gd name="connsiteY275" fmla="*/ 213025 h 2538970"/>
                <a:gd name="connsiteX276" fmla="*/ 555000 w 2485572"/>
                <a:gd name="connsiteY276" fmla="*/ 187746 h 2538970"/>
                <a:gd name="connsiteX277" fmla="*/ 557557 w 2485572"/>
                <a:gd name="connsiteY277" fmla="*/ 182349 h 2538970"/>
                <a:gd name="connsiteX278" fmla="*/ 602434 w 2485572"/>
                <a:gd name="connsiteY278" fmla="*/ 131791 h 2538970"/>
                <a:gd name="connsiteX279" fmla="*/ 605274 w 2485572"/>
                <a:gd name="connsiteY279" fmla="*/ 123270 h 2538970"/>
                <a:gd name="connsiteX280" fmla="*/ 594197 w 2485572"/>
                <a:gd name="connsiteY280" fmla="*/ 70156 h 2538970"/>
                <a:gd name="connsiteX281" fmla="*/ 650151 w 2485572"/>
                <a:gd name="connsiteY281" fmla="*/ 92595 h 2538970"/>
                <a:gd name="connsiteX282" fmla="*/ 664069 w 2485572"/>
                <a:gd name="connsiteY282" fmla="*/ 92595 h 2538970"/>
                <a:gd name="connsiteX283" fmla="*/ 689348 w 2485572"/>
                <a:gd name="connsiteY283" fmla="*/ 98275 h 2538970"/>
                <a:gd name="connsiteX284" fmla="*/ 723148 w 2485572"/>
                <a:gd name="connsiteY284" fmla="*/ 89754 h 2538970"/>
                <a:gd name="connsiteX285" fmla="*/ 725704 w 2485572"/>
                <a:gd name="connsiteY285" fmla="*/ 92595 h 2538970"/>
                <a:gd name="connsiteX286" fmla="*/ 731385 w 2485572"/>
                <a:gd name="connsiteY286" fmla="*/ 92595 h 2538970"/>
                <a:gd name="connsiteX287" fmla="*/ 737065 w 2485572"/>
                <a:gd name="connsiteY287" fmla="*/ 95435 h 2538970"/>
                <a:gd name="connsiteX288" fmla="*/ 742746 w 2485572"/>
                <a:gd name="connsiteY288" fmla="*/ 95435 h 2538970"/>
                <a:gd name="connsiteX289" fmla="*/ 779102 w 2485572"/>
                <a:gd name="connsiteY289" fmla="*/ 75837 h 2538970"/>
                <a:gd name="connsiteX290" fmla="*/ 818299 w 2485572"/>
                <a:gd name="connsiteY290" fmla="*/ 39197 h 2538970"/>
                <a:gd name="connsiteX291" fmla="*/ 823980 w 2485572"/>
                <a:gd name="connsiteY291" fmla="*/ 33800 h 2538970"/>
                <a:gd name="connsiteX292" fmla="*/ 851815 w 2485572"/>
                <a:gd name="connsiteY292" fmla="*/ 19598 h 2538970"/>
                <a:gd name="connsiteX293" fmla="*/ 854655 w 2485572"/>
                <a:gd name="connsiteY293" fmla="*/ 14202 h 2538970"/>
                <a:gd name="connsiteX294" fmla="*/ 888455 w 2485572"/>
                <a:gd name="connsiteY294" fmla="*/ 8521 h 2538970"/>
                <a:gd name="connsiteX295" fmla="*/ 893852 w 2485572"/>
                <a:gd name="connsiteY295" fmla="*/ 11361 h 2538970"/>
                <a:gd name="connsiteX296" fmla="*/ 933332 w 2485572"/>
                <a:gd name="connsiteY296" fmla="*/ 36640 h 2538970"/>
                <a:gd name="connsiteX297" fmla="*/ 938729 w 2485572"/>
                <a:gd name="connsiteY297" fmla="*/ 42037 h 2538970"/>
                <a:gd name="connsiteX298" fmla="*/ 969689 w 2485572"/>
                <a:gd name="connsiteY298" fmla="*/ 61635 h 2538970"/>
                <a:gd name="connsiteX299" fmla="*/ 972529 w 2485572"/>
                <a:gd name="connsiteY299" fmla="*/ 64475 h 2538970"/>
                <a:gd name="connsiteX300" fmla="*/ 977925 w 2485572"/>
                <a:gd name="connsiteY300" fmla="*/ 67316 h 2538970"/>
                <a:gd name="connsiteX301" fmla="*/ 1011725 w 2485572"/>
                <a:gd name="connsiteY301" fmla="*/ 67316 h 2538970"/>
                <a:gd name="connsiteX302" fmla="*/ 1031324 w 2485572"/>
                <a:gd name="connsiteY302" fmla="*/ 64475 h 2538970"/>
                <a:gd name="connsiteX303" fmla="*/ 1042401 w 2485572"/>
                <a:gd name="connsiteY303" fmla="*/ 64475 h 2538970"/>
                <a:gd name="connsiteX304" fmla="*/ 1104036 w 2485572"/>
                <a:gd name="connsiteY304" fmla="*/ 70156 h 2538970"/>
                <a:gd name="connsiteX305" fmla="*/ 1109717 w 2485572"/>
                <a:gd name="connsiteY305" fmla="*/ 75837 h 2538970"/>
                <a:gd name="connsiteX306" fmla="*/ 1118238 w 2485572"/>
                <a:gd name="connsiteY306" fmla="*/ 81233 h 2538970"/>
                <a:gd name="connsiteX307" fmla="*/ 1121078 w 2485572"/>
                <a:gd name="connsiteY307" fmla="*/ 84074 h 2538970"/>
                <a:gd name="connsiteX308" fmla="*/ 1143517 w 2485572"/>
                <a:gd name="connsiteY308" fmla="*/ 95435 h 2538970"/>
                <a:gd name="connsiteX309" fmla="*/ 1151754 w 2485572"/>
                <a:gd name="connsiteY309" fmla="*/ 100832 h 2538970"/>
                <a:gd name="connsiteX310" fmla="*/ 1171352 w 2485572"/>
                <a:gd name="connsiteY310" fmla="*/ 100832 h 2538970"/>
                <a:gd name="connsiteX311" fmla="*/ 1174192 w 2485572"/>
                <a:gd name="connsiteY311" fmla="*/ 98275 h 2538970"/>
                <a:gd name="connsiteX312" fmla="*/ 1188110 w 2485572"/>
                <a:gd name="connsiteY312" fmla="*/ 89754 h 2538970"/>
                <a:gd name="connsiteX313" fmla="*/ 1193791 w 2485572"/>
                <a:gd name="connsiteY313" fmla="*/ 84074 h 2538970"/>
                <a:gd name="connsiteX314" fmla="*/ 1238668 w 2485572"/>
                <a:gd name="connsiteY314" fmla="*/ 75837 h 2538970"/>
                <a:gd name="connsiteX315" fmla="*/ 1244348 w 2485572"/>
                <a:gd name="connsiteY315" fmla="*/ 78677 h 2538970"/>
                <a:gd name="connsiteX316" fmla="*/ 1272184 w 2485572"/>
                <a:gd name="connsiteY316" fmla="*/ 75837 h 2538970"/>
                <a:gd name="connsiteX317" fmla="*/ 1280705 w 2485572"/>
                <a:gd name="connsiteY317" fmla="*/ 72996 h 2538970"/>
                <a:gd name="connsiteX318" fmla="*/ 1286385 w 2485572"/>
                <a:gd name="connsiteY318" fmla="*/ 72996 h 2538970"/>
                <a:gd name="connsiteX319" fmla="*/ 1348020 w 2485572"/>
                <a:gd name="connsiteY319" fmla="*/ 50558 h 2538970"/>
                <a:gd name="connsiteX320" fmla="*/ 1350861 w 2485572"/>
                <a:gd name="connsiteY320" fmla="*/ 50558 h 2538970"/>
                <a:gd name="connsiteX321" fmla="*/ 1392898 w 2485572"/>
                <a:gd name="connsiteY321" fmla="*/ 39197 h 2538970"/>
                <a:gd name="connsiteX322" fmla="*/ 1406815 w 2485572"/>
                <a:gd name="connsiteY322" fmla="*/ 39197 h 2538970"/>
                <a:gd name="connsiteX323" fmla="*/ 1459929 w 2485572"/>
                <a:gd name="connsiteY323" fmla="*/ 36640 h 2538970"/>
                <a:gd name="connsiteX324" fmla="*/ 1468450 w 2485572"/>
                <a:gd name="connsiteY324" fmla="*/ 36640 h 2538970"/>
                <a:gd name="connsiteX325" fmla="*/ 1474131 w 2485572"/>
                <a:gd name="connsiteY325" fmla="*/ 33800 h 2538970"/>
                <a:gd name="connsiteX326" fmla="*/ 1479528 w 2485572"/>
                <a:gd name="connsiteY326" fmla="*/ 30960 h 2538970"/>
                <a:gd name="connsiteX327" fmla="*/ 1485208 w 2485572"/>
                <a:gd name="connsiteY327" fmla="*/ 30960 h 2538970"/>
                <a:gd name="connsiteX328" fmla="*/ 1544003 w 2485572"/>
                <a:gd name="connsiteY328" fmla="*/ 16758 h 2538970"/>
                <a:gd name="connsiteX329" fmla="*/ 1549684 w 2485572"/>
                <a:gd name="connsiteY329" fmla="*/ 14202 h 2538970"/>
                <a:gd name="connsiteX330" fmla="*/ 1555364 w 2485572"/>
                <a:gd name="connsiteY330" fmla="*/ 14202 h 2538970"/>
                <a:gd name="connsiteX331" fmla="*/ 1563601 w 2485572"/>
                <a:gd name="connsiteY331" fmla="*/ 11361 h 2538970"/>
                <a:gd name="connsiteX332" fmla="*/ 1614159 w 2485572"/>
                <a:gd name="connsiteY332" fmla="*/ 22439 h 2538970"/>
                <a:gd name="connsiteX333" fmla="*/ 1619840 w 2485572"/>
                <a:gd name="connsiteY333" fmla="*/ 19598 h 2538970"/>
                <a:gd name="connsiteX334" fmla="*/ 1630917 w 2485572"/>
                <a:gd name="connsiteY334" fmla="*/ 16758 h 2538970"/>
                <a:gd name="connsiteX335" fmla="*/ 1645119 w 2485572"/>
                <a:gd name="connsiteY335" fmla="*/ 8521 h 2538970"/>
                <a:gd name="connsiteX336" fmla="*/ 1653356 w 2485572"/>
                <a:gd name="connsiteY336" fmla="*/ 5681 h 2538970"/>
                <a:gd name="connsiteX337" fmla="*/ 1689712 w 2485572"/>
                <a:gd name="connsiteY337" fmla="*/ 0 h 2538970"/>
                <a:gd name="connsiteX338" fmla="*/ 1698233 w 2485572"/>
                <a:gd name="connsiteY338" fmla="*/ 11361 h 2538970"/>
                <a:gd name="connsiteX339" fmla="*/ 1703914 w 2485572"/>
                <a:gd name="connsiteY339" fmla="*/ 14202 h 2538970"/>
                <a:gd name="connsiteX340" fmla="*/ 1709310 w 2485572"/>
                <a:gd name="connsiteY340" fmla="*/ 16758 h 2538970"/>
                <a:gd name="connsiteX341" fmla="*/ 1717831 w 2485572"/>
                <a:gd name="connsiteY341" fmla="*/ 16758 h 2538970"/>
                <a:gd name="connsiteX342" fmla="*/ 1757028 w 2485572"/>
                <a:gd name="connsiteY342" fmla="*/ 22439 h 2538970"/>
                <a:gd name="connsiteX343" fmla="*/ 1762708 w 2485572"/>
                <a:gd name="connsiteY343" fmla="*/ 25279 h 2538970"/>
                <a:gd name="connsiteX344" fmla="*/ 1768389 w 2485572"/>
                <a:gd name="connsiteY344" fmla="*/ 25279 h 2538970"/>
                <a:gd name="connsiteX345" fmla="*/ 1787987 w 2485572"/>
                <a:gd name="connsiteY345" fmla="*/ 33800 h 2538970"/>
                <a:gd name="connsiteX346" fmla="*/ 1793384 w 2485572"/>
                <a:gd name="connsiteY346" fmla="*/ 33800 h 2538970"/>
                <a:gd name="connsiteX347" fmla="*/ 1801905 w 2485572"/>
                <a:gd name="connsiteY347" fmla="*/ 36640 h 2538970"/>
                <a:gd name="connsiteX348" fmla="*/ 1835421 w 2485572"/>
                <a:gd name="connsiteY348" fmla="*/ 42037 h 2538970"/>
                <a:gd name="connsiteX349" fmla="*/ 1891659 w 2485572"/>
                <a:gd name="connsiteY349" fmla="*/ 61635 h 2538970"/>
                <a:gd name="connsiteX350" fmla="*/ 1897340 w 2485572"/>
                <a:gd name="connsiteY350" fmla="*/ 64475 h 2538970"/>
                <a:gd name="connsiteX351" fmla="*/ 1899896 w 2485572"/>
                <a:gd name="connsiteY351" fmla="*/ 67316 h 2538970"/>
                <a:gd name="connsiteX352" fmla="*/ 1944774 w 2485572"/>
                <a:gd name="connsiteY352" fmla="*/ 123270 h 2538970"/>
                <a:gd name="connsiteX353" fmla="*/ 1947614 w 2485572"/>
                <a:gd name="connsiteY353" fmla="*/ 128951 h 2538970"/>
                <a:gd name="connsiteX354" fmla="*/ 1950454 w 2485572"/>
                <a:gd name="connsiteY354" fmla="*/ 131791 h 2538970"/>
                <a:gd name="connsiteX355" fmla="*/ 1956135 w 2485572"/>
                <a:gd name="connsiteY355" fmla="*/ 140312 h 2538970"/>
                <a:gd name="connsiteX356" fmla="*/ 1958975 w 2485572"/>
                <a:gd name="connsiteY356" fmla="*/ 145709 h 2538970"/>
                <a:gd name="connsiteX357" fmla="*/ 1961532 w 2485572"/>
                <a:gd name="connsiteY357" fmla="*/ 154230 h 2538970"/>
                <a:gd name="connsiteX358" fmla="*/ 1998172 w 2485572"/>
                <a:gd name="connsiteY358" fmla="*/ 204788 h 2538970"/>
                <a:gd name="connsiteX359" fmla="*/ 2003569 w 2485572"/>
                <a:gd name="connsiteY359" fmla="*/ 207344 h 2538970"/>
                <a:gd name="connsiteX360" fmla="*/ 2009249 w 2485572"/>
                <a:gd name="connsiteY360" fmla="*/ 210184 h 2538970"/>
                <a:gd name="connsiteX361" fmla="*/ 2017770 w 2485572"/>
                <a:gd name="connsiteY361" fmla="*/ 210184 h 2538970"/>
                <a:gd name="connsiteX362" fmla="*/ 2026007 w 2485572"/>
                <a:gd name="connsiteY362" fmla="*/ 213025 h 2538970"/>
                <a:gd name="connsiteX363" fmla="*/ 2037368 w 2485572"/>
                <a:gd name="connsiteY363" fmla="*/ 215865 h 2538970"/>
                <a:gd name="connsiteX364" fmla="*/ 2099003 w 2485572"/>
                <a:gd name="connsiteY364" fmla="*/ 221546 h 2538970"/>
                <a:gd name="connsiteX365" fmla="*/ 2104684 w 2485572"/>
                <a:gd name="connsiteY365" fmla="*/ 224386 h 2538970"/>
                <a:gd name="connsiteX366" fmla="*/ 2112921 w 2485572"/>
                <a:gd name="connsiteY366" fmla="*/ 224386 h 2538970"/>
                <a:gd name="connsiteX367" fmla="*/ 2124283 w 2485572"/>
                <a:gd name="connsiteY367" fmla="*/ 229783 h 2538970"/>
                <a:gd name="connsiteX368" fmla="*/ 2177397 w 2485572"/>
                <a:gd name="connsiteY368" fmla="*/ 229783 h 2538970"/>
                <a:gd name="connsiteX369" fmla="*/ 2185918 w 2485572"/>
                <a:gd name="connsiteY369" fmla="*/ 232623 h 2538970"/>
                <a:gd name="connsiteX370" fmla="*/ 2213753 w 2485572"/>
                <a:gd name="connsiteY370" fmla="*/ 226942 h 2538970"/>
                <a:gd name="connsiteX371" fmla="*/ 2219434 w 2485572"/>
                <a:gd name="connsiteY371" fmla="*/ 224386 h 2538970"/>
                <a:gd name="connsiteX372" fmla="*/ 2241872 w 2485572"/>
                <a:gd name="connsiteY372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1230 w 2485572"/>
                <a:gd name="connsiteY91" fmla="*/ 2205516 h 2538970"/>
                <a:gd name="connsiteX92" fmla="*/ 1762708 w 2485572"/>
                <a:gd name="connsiteY92" fmla="*/ 2202676 h 2538970"/>
                <a:gd name="connsiteX93" fmla="*/ 1698233 w 2485572"/>
                <a:gd name="connsiteY93" fmla="*/ 2166319 h 2538970"/>
                <a:gd name="connsiteX94" fmla="*/ 1656196 w 2485572"/>
                <a:gd name="connsiteY94" fmla="*/ 2160638 h 2538970"/>
                <a:gd name="connsiteX95" fmla="*/ 1647675 w 2485572"/>
                <a:gd name="connsiteY95" fmla="*/ 2163479 h 2538970"/>
                <a:gd name="connsiteX96" fmla="*/ 1605638 w 2485572"/>
                <a:gd name="connsiteY96" fmla="*/ 2169159 h 2538970"/>
                <a:gd name="connsiteX97" fmla="*/ 1600242 w 2485572"/>
                <a:gd name="connsiteY97" fmla="*/ 2169159 h 2538970"/>
                <a:gd name="connsiteX98" fmla="*/ 1566442 w 2485572"/>
                <a:gd name="connsiteY98" fmla="*/ 2146721 h 2538970"/>
                <a:gd name="connsiteX99" fmla="*/ 1563601 w 2485572"/>
                <a:gd name="connsiteY99" fmla="*/ 2143881 h 2538970"/>
                <a:gd name="connsiteX100" fmla="*/ 1561045 w 2485572"/>
                <a:gd name="connsiteY100" fmla="*/ 2141040 h 2538970"/>
                <a:gd name="connsiteX101" fmla="*/ 1541447 w 2485572"/>
                <a:gd name="connsiteY101" fmla="*/ 2112921 h 2538970"/>
                <a:gd name="connsiteX102" fmla="*/ 1535766 w 2485572"/>
                <a:gd name="connsiteY102" fmla="*/ 2107524 h 2538970"/>
                <a:gd name="connsiteX103" fmla="*/ 1501966 w 2485572"/>
                <a:gd name="connsiteY103" fmla="*/ 2090482 h 2538970"/>
                <a:gd name="connsiteX104" fmla="*/ 1496570 w 2485572"/>
                <a:gd name="connsiteY104" fmla="*/ 2087926 h 2538970"/>
                <a:gd name="connsiteX105" fmla="*/ 1493729 w 2485572"/>
                <a:gd name="connsiteY105" fmla="*/ 2085086 h 2538970"/>
                <a:gd name="connsiteX106" fmla="*/ 1488049 w 2485572"/>
                <a:gd name="connsiteY106" fmla="*/ 2082245 h 2538970"/>
                <a:gd name="connsiteX107" fmla="*/ 1426413 w 2485572"/>
                <a:gd name="connsiteY107" fmla="*/ 2059807 h 2538970"/>
                <a:gd name="connsiteX108" fmla="*/ 1364778 w 2485572"/>
                <a:gd name="connsiteY108" fmla="*/ 2056966 h 2538970"/>
                <a:gd name="connsiteX109" fmla="*/ 1336659 w 2485572"/>
                <a:gd name="connsiteY109" fmla="*/ 2048445 h 2538970"/>
                <a:gd name="connsiteX110" fmla="*/ 1311380 w 2485572"/>
                <a:gd name="connsiteY110" fmla="*/ 2034528 h 2538970"/>
                <a:gd name="connsiteX111" fmla="*/ 1305983 w 2485572"/>
                <a:gd name="connsiteY111" fmla="*/ 2031688 h 2538970"/>
                <a:gd name="connsiteX112" fmla="*/ 1303143 w 2485572"/>
                <a:gd name="connsiteY112" fmla="*/ 2026291 h 2538970"/>
                <a:gd name="connsiteX113" fmla="*/ 1300303 w 2485572"/>
                <a:gd name="connsiteY113" fmla="*/ 2023451 h 2538970"/>
                <a:gd name="connsiteX114" fmla="*/ 1266787 w 2485572"/>
                <a:gd name="connsiteY114" fmla="*/ 2006409 h 2538970"/>
                <a:gd name="connsiteX115" fmla="*/ 1255426 w 2485572"/>
                <a:gd name="connsiteY115" fmla="*/ 2006409 h 2538970"/>
                <a:gd name="connsiteX116" fmla="*/ 1238668 w 2485572"/>
                <a:gd name="connsiteY116" fmla="*/ 2001012 h 2538970"/>
                <a:gd name="connsiteX117" fmla="*/ 1232987 w 2485572"/>
                <a:gd name="connsiteY117" fmla="*/ 2001012 h 2538970"/>
                <a:gd name="connsiteX118" fmla="*/ 1216229 w 2485572"/>
                <a:gd name="connsiteY118" fmla="*/ 1995331 h 2538970"/>
                <a:gd name="connsiteX119" fmla="*/ 1213389 w 2485572"/>
                <a:gd name="connsiteY119" fmla="*/ 1992491 h 2538970"/>
                <a:gd name="connsiteX120" fmla="*/ 1185554 w 2485572"/>
                <a:gd name="connsiteY120" fmla="*/ 1984254 h 2538970"/>
                <a:gd name="connsiteX121" fmla="*/ 1179873 w 2485572"/>
                <a:gd name="connsiteY121" fmla="*/ 1984254 h 2538970"/>
                <a:gd name="connsiteX122" fmla="*/ 1157434 w 2485572"/>
                <a:gd name="connsiteY122" fmla="*/ 1981414 h 2538970"/>
                <a:gd name="connsiteX123" fmla="*/ 1109717 w 2485572"/>
                <a:gd name="connsiteY123" fmla="*/ 1947614 h 2538970"/>
                <a:gd name="connsiteX124" fmla="*/ 1098639 w 2485572"/>
                <a:gd name="connsiteY124" fmla="*/ 1944774 h 2538970"/>
                <a:gd name="connsiteX125" fmla="*/ 1067680 w 2485572"/>
                <a:gd name="connsiteY125" fmla="*/ 1919779 h 2538970"/>
                <a:gd name="connsiteX126" fmla="*/ 1056603 w 2485572"/>
                <a:gd name="connsiteY126" fmla="*/ 1888819 h 2538970"/>
                <a:gd name="connsiteX127" fmla="*/ 1053762 w 2485572"/>
                <a:gd name="connsiteY127" fmla="*/ 1880298 h 2538970"/>
                <a:gd name="connsiteX128" fmla="*/ 1022803 w 2485572"/>
                <a:gd name="connsiteY128" fmla="*/ 1860700 h 2538970"/>
                <a:gd name="connsiteX129" fmla="*/ 1019962 w 2485572"/>
                <a:gd name="connsiteY129" fmla="*/ 1858143 h 2538970"/>
                <a:gd name="connsiteX130" fmla="*/ 1006045 w 2485572"/>
                <a:gd name="connsiteY130" fmla="*/ 1824343 h 2538970"/>
                <a:gd name="connsiteX131" fmla="*/ 1006045 w 2485572"/>
                <a:gd name="connsiteY131" fmla="*/ 1813266 h 2538970"/>
                <a:gd name="connsiteX132" fmla="*/ 1011725 w 2485572"/>
                <a:gd name="connsiteY132" fmla="*/ 1793668 h 2538970"/>
                <a:gd name="connsiteX133" fmla="*/ 1019962 w 2485572"/>
                <a:gd name="connsiteY133" fmla="*/ 1768389 h 2538970"/>
                <a:gd name="connsiteX134" fmla="*/ 1025643 w 2485572"/>
                <a:gd name="connsiteY134" fmla="*/ 1737429 h 2538970"/>
                <a:gd name="connsiteX135" fmla="*/ 1025643 w 2485572"/>
                <a:gd name="connsiteY135" fmla="*/ 1723512 h 2538970"/>
                <a:gd name="connsiteX136" fmla="*/ 1019962 w 2485572"/>
                <a:gd name="connsiteY136" fmla="*/ 1720671 h 2538970"/>
                <a:gd name="connsiteX137" fmla="*/ 1014566 w 2485572"/>
                <a:gd name="connsiteY137" fmla="*/ 1712435 h 2538970"/>
                <a:gd name="connsiteX138" fmla="*/ 1011725 w 2485572"/>
                <a:gd name="connsiteY138" fmla="*/ 1709594 h 2538970"/>
                <a:gd name="connsiteX139" fmla="*/ 983606 w 2485572"/>
                <a:gd name="connsiteY139" fmla="*/ 1692552 h 2538970"/>
                <a:gd name="connsiteX140" fmla="*/ 977925 w 2485572"/>
                <a:gd name="connsiteY140" fmla="*/ 1692552 h 2538970"/>
                <a:gd name="connsiteX141" fmla="*/ 950090 w 2485572"/>
                <a:gd name="connsiteY141" fmla="*/ 1653356 h 2538970"/>
                <a:gd name="connsiteX142" fmla="*/ 950090 w 2485572"/>
                <a:gd name="connsiteY142" fmla="*/ 1639438 h 2538970"/>
                <a:gd name="connsiteX143" fmla="*/ 952931 w 2485572"/>
                <a:gd name="connsiteY143" fmla="*/ 1636598 h 2538970"/>
                <a:gd name="connsiteX144" fmla="*/ 975369 w 2485572"/>
                <a:gd name="connsiteY144" fmla="*/ 1597401 h 2538970"/>
                <a:gd name="connsiteX145" fmla="*/ 980766 w 2485572"/>
                <a:gd name="connsiteY145" fmla="*/ 1591721 h 2538970"/>
                <a:gd name="connsiteX146" fmla="*/ 1017406 w 2485572"/>
                <a:gd name="connsiteY146" fmla="*/ 1561045 h 2538970"/>
                <a:gd name="connsiteX147" fmla="*/ 1022803 w 2485572"/>
                <a:gd name="connsiteY147" fmla="*/ 1558205 h 2538970"/>
                <a:gd name="connsiteX148" fmla="*/ 1025643 w 2485572"/>
                <a:gd name="connsiteY148" fmla="*/ 1555364 h 2538970"/>
                <a:gd name="connsiteX149" fmla="*/ 1031324 w 2485572"/>
                <a:gd name="connsiteY149" fmla="*/ 1549684 h 2538970"/>
                <a:gd name="connsiteX150" fmla="*/ 1293866 w 2485572"/>
                <a:gd name="connsiteY150" fmla="*/ 1680648 h 2538970"/>
                <a:gd name="connsiteX151" fmla="*/ 1455791 w 2485572"/>
                <a:gd name="connsiteY151" fmla="*/ 1685410 h 2538970"/>
                <a:gd name="connsiteX152" fmla="*/ 1289417 w 2485572"/>
                <a:gd name="connsiteY152" fmla="*/ 1536685 h 2538970"/>
                <a:gd name="connsiteX153" fmla="*/ 1061999 w 2485572"/>
                <a:gd name="connsiteY153" fmla="*/ 1465610 h 2538970"/>
                <a:gd name="connsiteX154" fmla="*/ 1061999 w 2485572"/>
                <a:gd name="connsiteY154" fmla="*/ 1429254 h 2538970"/>
                <a:gd name="connsiteX155" fmla="*/ 1048082 w 2485572"/>
                <a:gd name="connsiteY155" fmla="*/ 1403975 h 2538970"/>
                <a:gd name="connsiteX156" fmla="*/ 1022803 w 2485572"/>
                <a:gd name="connsiteY156" fmla="*/ 1387217 h 2538970"/>
                <a:gd name="connsiteX157" fmla="*/ 1011725 w 2485572"/>
                <a:gd name="connsiteY157" fmla="*/ 1381536 h 2538970"/>
                <a:gd name="connsiteX158" fmla="*/ 1000364 w 2485572"/>
                <a:gd name="connsiteY158" fmla="*/ 1381536 h 2538970"/>
                <a:gd name="connsiteX159" fmla="*/ 961167 w 2485572"/>
                <a:gd name="connsiteY159" fmla="*/ 1376140 h 2538970"/>
                <a:gd name="connsiteX160" fmla="*/ 924811 w 2485572"/>
                <a:gd name="connsiteY160" fmla="*/ 1367618 h 2538970"/>
                <a:gd name="connsiteX161" fmla="*/ 919131 w 2485572"/>
                <a:gd name="connsiteY161" fmla="*/ 1367618 h 2538970"/>
                <a:gd name="connsiteX162" fmla="*/ 913450 w 2485572"/>
                <a:gd name="connsiteY162" fmla="*/ 1364778 h 2538970"/>
                <a:gd name="connsiteX163" fmla="*/ 908053 w 2485572"/>
                <a:gd name="connsiteY163" fmla="*/ 1364778 h 2538970"/>
                <a:gd name="connsiteX164" fmla="*/ 877094 w 2485572"/>
                <a:gd name="connsiteY164" fmla="*/ 1381536 h 2538970"/>
                <a:gd name="connsiteX165" fmla="*/ 868857 w 2485572"/>
                <a:gd name="connsiteY165" fmla="*/ 1390057 h 2538970"/>
                <a:gd name="connsiteX166" fmla="*/ 835057 w 2485572"/>
                <a:gd name="connsiteY166" fmla="*/ 1434934 h 2538970"/>
                <a:gd name="connsiteX167" fmla="*/ 832217 w 2485572"/>
                <a:gd name="connsiteY167" fmla="*/ 1440331 h 2538970"/>
                <a:gd name="connsiteX168" fmla="*/ 832217 w 2485572"/>
                <a:gd name="connsiteY168" fmla="*/ 1446012 h 2538970"/>
                <a:gd name="connsiteX169" fmla="*/ 767741 w 2485572"/>
                <a:gd name="connsiteY169" fmla="*/ 1513327 h 2538970"/>
                <a:gd name="connsiteX170" fmla="*/ 711787 w 2485572"/>
                <a:gd name="connsiteY170" fmla="*/ 1535766 h 2538970"/>
                <a:gd name="connsiteX171" fmla="*/ 686508 w 2485572"/>
                <a:gd name="connsiteY171" fmla="*/ 1541447 h 2538970"/>
                <a:gd name="connsiteX172" fmla="*/ 661513 w 2485572"/>
                <a:gd name="connsiteY172" fmla="*/ 1549684 h 2538970"/>
                <a:gd name="connsiteX173" fmla="*/ 658672 w 2485572"/>
                <a:gd name="connsiteY173" fmla="*/ 1552524 h 2538970"/>
                <a:gd name="connsiteX174" fmla="*/ 652992 w 2485572"/>
                <a:gd name="connsiteY174" fmla="*/ 1555364 h 2538970"/>
                <a:gd name="connsiteX175" fmla="*/ 624873 w 2485572"/>
                <a:gd name="connsiteY175" fmla="*/ 1561045 h 2538970"/>
                <a:gd name="connsiteX176" fmla="*/ 619476 w 2485572"/>
                <a:gd name="connsiteY176" fmla="*/ 1558205 h 2538970"/>
                <a:gd name="connsiteX177" fmla="*/ 616636 w 2485572"/>
                <a:gd name="connsiteY177" fmla="*/ 1555364 h 2538970"/>
                <a:gd name="connsiteX178" fmla="*/ 597037 w 2485572"/>
                <a:gd name="connsiteY178" fmla="*/ 1532926 h 2538970"/>
                <a:gd name="connsiteX179" fmla="*/ 594197 w 2485572"/>
                <a:gd name="connsiteY179" fmla="*/ 1521848 h 2538970"/>
                <a:gd name="connsiteX180" fmla="*/ 591357 w 2485572"/>
                <a:gd name="connsiteY180" fmla="*/ 1519008 h 2538970"/>
                <a:gd name="connsiteX181" fmla="*/ 566078 w 2485572"/>
                <a:gd name="connsiteY181" fmla="*/ 1482368 h 2538970"/>
                <a:gd name="connsiteX182" fmla="*/ 560397 w 2485572"/>
                <a:gd name="connsiteY182" fmla="*/ 1471291 h 2538970"/>
                <a:gd name="connsiteX183" fmla="*/ 555000 w 2485572"/>
                <a:gd name="connsiteY183" fmla="*/ 1465610 h 2538970"/>
                <a:gd name="connsiteX184" fmla="*/ 498762 w 2485572"/>
                <a:gd name="connsiteY184" fmla="*/ 1432094 h 2538970"/>
                <a:gd name="connsiteX185" fmla="*/ 490525 w 2485572"/>
                <a:gd name="connsiteY185" fmla="*/ 1429254 h 2538970"/>
                <a:gd name="connsiteX186" fmla="*/ 487685 w 2485572"/>
                <a:gd name="connsiteY186" fmla="*/ 1429254 h 2538970"/>
                <a:gd name="connsiteX187" fmla="*/ 462406 w 2485572"/>
                <a:gd name="connsiteY187" fmla="*/ 1426413 h 2538970"/>
                <a:gd name="connsiteX188" fmla="*/ 400770 w 2485572"/>
                <a:gd name="connsiteY188" fmla="*/ 1426413 h 2538970"/>
                <a:gd name="connsiteX189" fmla="*/ 392250 w 2485572"/>
                <a:gd name="connsiteY189" fmla="*/ 1423573 h 2538970"/>
                <a:gd name="connsiteX190" fmla="*/ 384013 w 2485572"/>
                <a:gd name="connsiteY190" fmla="*/ 1420733 h 2538970"/>
                <a:gd name="connsiteX191" fmla="*/ 375492 w 2485572"/>
                <a:gd name="connsiteY191" fmla="*/ 1420733 h 2538970"/>
                <a:gd name="connsiteX192" fmla="*/ 319537 w 2485572"/>
                <a:gd name="connsiteY192" fmla="*/ 1409655 h 2538970"/>
                <a:gd name="connsiteX193" fmla="*/ 313856 w 2485572"/>
                <a:gd name="connsiteY193" fmla="*/ 1406815 h 2538970"/>
                <a:gd name="connsiteX194" fmla="*/ 308176 w 2485572"/>
                <a:gd name="connsiteY194" fmla="*/ 1406815 h 2538970"/>
                <a:gd name="connsiteX195" fmla="*/ 297098 w 2485572"/>
                <a:gd name="connsiteY195" fmla="*/ 1401134 h 2538970"/>
                <a:gd name="connsiteX196" fmla="*/ 221546 w 2485572"/>
                <a:gd name="connsiteY196" fmla="*/ 1392898 h 2538970"/>
                <a:gd name="connsiteX197" fmla="*/ 213025 w 2485572"/>
                <a:gd name="connsiteY197" fmla="*/ 1392898 h 2538970"/>
                <a:gd name="connsiteX198" fmla="*/ 204504 w 2485572"/>
                <a:gd name="connsiteY198" fmla="*/ 1395738 h 2538970"/>
                <a:gd name="connsiteX199" fmla="*/ 154230 w 2485572"/>
                <a:gd name="connsiteY199" fmla="*/ 1406815 h 2538970"/>
                <a:gd name="connsiteX200" fmla="*/ 148549 w 2485572"/>
                <a:gd name="connsiteY200" fmla="*/ 1403975 h 2538970"/>
                <a:gd name="connsiteX201" fmla="*/ 137472 w 2485572"/>
                <a:gd name="connsiteY201" fmla="*/ 1398294 h 2538970"/>
                <a:gd name="connsiteX202" fmla="*/ 131791 w 2485572"/>
                <a:gd name="connsiteY202" fmla="*/ 1398294 h 2538970"/>
                <a:gd name="connsiteX203" fmla="*/ 67316 w 2485572"/>
                <a:gd name="connsiteY203" fmla="*/ 1418177 h 2538970"/>
                <a:gd name="connsiteX204" fmla="*/ 58795 w 2485572"/>
                <a:gd name="connsiteY204" fmla="*/ 1420733 h 2538970"/>
                <a:gd name="connsiteX205" fmla="*/ 50558 w 2485572"/>
                <a:gd name="connsiteY205" fmla="*/ 1423573 h 2538970"/>
                <a:gd name="connsiteX206" fmla="*/ 42037 w 2485572"/>
                <a:gd name="connsiteY206" fmla="*/ 1423573 h 2538970"/>
                <a:gd name="connsiteX207" fmla="*/ 5681 w 2485572"/>
                <a:gd name="connsiteY207" fmla="*/ 1432094 h 2538970"/>
                <a:gd name="connsiteX208" fmla="*/ 2840 w 2485572"/>
                <a:gd name="connsiteY208" fmla="*/ 1403975 h 2538970"/>
                <a:gd name="connsiteX209" fmla="*/ 0 w 2485572"/>
                <a:gd name="connsiteY209" fmla="*/ 1395738 h 2538970"/>
                <a:gd name="connsiteX210" fmla="*/ 5681 w 2485572"/>
                <a:gd name="connsiteY210" fmla="*/ 1373299 h 2538970"/>
                <a:gd name="connsiteX211" fmla="*/ 5681 w 2485572"/>
                <a:gd name="connsiteY211" fmla="*/ 1361938 h 2538970"/>
                <a:gd name="connsiteX212" fmla="*/ 11361 w 2485572"/>
                <a:gd name="connsiteY212" fmla="*/ 1345180 h 2538970"/>
                <a:gd name="connsiteX213" fmla="*/ 42037 w 2485572"/>
                <a:gd name="connsiteY213" fmla="*/ 1305983 h 2538970"/>
                <a:gd name="connsiteX214" fmla="*/ 47718 w 2485572"/>
                <a:gd name="connsiteY214" fmla="*/ 1294622 h 2538970"/>
                <a:gd name="connsiteX215" fmla="*/ 39197 w 2485572"/>
                <a:gd name="connsiteY215" fmla="*/ 1275024 h 2538970"/>
                <a:gd name="connsiteX216" fmla="*/ 33516 w 2485572"/>
                <a:gd name="connsiteY216" fmla="*/ 1269627 h 2538970"/>
                <a:gd name="connsiteX217" fmla="*/ 33516 w 2485572"/>
                <a:gd name="connsiteY217" fmla="*/ 1244348 h 2538970"/>
                <a:gd name="connsiteX218" fmla="*/ 64475 w 2485572"/>
                <a:gd name="connsiteY218" fmla="*/ 1213389 h 2538970"/>
                <a:gd name="connsiteX219" fmla="*/ 81233 w 2485572"/>
                <a:gd name="connsiteY219" fmla="*/ 1199471 h 2538970"/>
                <a:gd name="connsiteX220" fmla="*/ 86914 w 2485572"/>
                <a:gd name="connsiteY220" fmla="*/ 1190950 h 2538970"/>
                <a:gd name="connsiteX221" fmla="*/ 97991 w 2485572"/>
                <a:gd name="connsiteY221" fmla="*/ 1160275 h 2538970"/>
                <a:gd name="connsiteX222" fmla="*/ 95435 w 2485572"/>
                <a:gd name="connsiteY222" fmla="*/ 1151753 h 2538970"/>
                <a:gd name="connsiteX223" fmla="*/ 95435 w 2485572"/>
                <a:gd name="connsiteY223" fmla="*/ 1121078 h 2538970"/>
                <a:gd name="connsiteX224" fmla="*/ 100832 w 2485572"/>
                <a:gd name="connsiteY224" fmla="*/ 1112557 h 2538970"/>
                <a:gd name="connsiteX225" fmla="*/ 103672 w 2485572"/>
                <a:gd name="connsiteY225" fmla="*/ 1106876 h 2538970"/>
                <a:gd name="connsiteX226" fmla="*/ 154230 w 2485572"/>
                <a:gd name="connsiteY226" fmla="*/ 1070520 h 2538970"/>
                <a:gd name="connsiteX227" fmla="*/ 176668 w 2485572"/>
                <a:gd name="connsiteY227" fmla="*/ 1045241 h 2538970"/>
                <a:gd name="connsiteX228" fmla="*/ 176668 w 2485572"/>
                <a:gd name="connsiteY228" fmla="*/ 1037004 h 2538970"/>
                <a:gd name="connsiteX229" fmla="*/ 173828 w 2485572"/>
                <a:gd name="connsiteY229" fmla="*/ 1028483 h 2538970"/>
                <a:gd name="connsiteX230" fmla="*/ 157070 w 2485572"/>
                <a:gd name="connsiteY230" fmla="*/ 1008885 h 2538970"/>
                <a:gd name="connsiteX231" fmla="*/ 154230 w 2485572"/>
                <a:gd name="connsiteY231" fmla="*/ 1000648 h 2538970"/>
                <a:gd name="connsiteX232" fmla="*/ 157070 w 2485572"/>
                <a:gd name="connsiteY232" fmla="*/ 964008 h 2538970"/>
                <a:gd name="connsiteX233" fmla="*/ 154230 w 2485572"/>
                <a:gd name="connsiteY233" fmla="*/ 955771 h 2538970"/>
                <a:gd name="connsiteX234" fmla="*/ 126111 w 2485572"/>
                <a:gd name="connsiteY234" fmla="*/ 930492 h 2538970"/>
                <a:gd name="connsiteX235" fmla="*/ 112193 w 2485572"/>
                <a:gd name="connsiteY235" fmla="*/ 927652 h 2538970"/>
                <a:gd name="connsiteX236" fmla="*/ 109353 w 2485572"/>
                <a:gd name="connsiteY236" fmla="*/ 921971 h 2538970"/>
                <a:gd name="connsiteX237" fmla="*/ 109353 w 2485572"/>
                <a:gd name="connsiteY237" fmla="*/ 908053 h 2538970"/>
                <a:gd name="connsiteX238" fmla="*/ 117590 w 2485572"/>
                <a:gd name="connsiteY238" fmla="*/ 891295 h 2538970"/>
                <a:gd name="connsiteX239" fmla="*/ 123270 w 2485572"/>
                <a:gd name="connsiteY239" fmla="*/ 885615 h 2538970"/>
                <a:gd name="connsiteX240" fmla="*/ 148549 w 2485572"/>
                <a:gd name="connsiteY240" fmla="*/ 866016 h 2538970"/>
                <a:gd name="connsiteX241" fmla="*/ 128951 w 2485572"/>
                <a:gd name="connsiteY241" fmla="*/ 840738 h 2538970"/>
                <a:gd name="connsiteX242" fmla="*/ 126111 w 2485572"/>
                <a:gd name="connsiteY242" fmla="*/ 821139 h 2538970"/>
                <a:gd name="connsiteX243" fmla="*/ 140028 w 2485572"/>
                <a:gd name="connsiteY243" fmla="*/ 812618 h 2538970"/>
                <a:gd name="connsiteX244" fmla="*/ 142869 w 2485572"/>
                <a:gd name="connsiteY244" fmla="*/ 790464 h 2538970"/>
                <a:gd name="connsiteX245" fmla="*/ 154230 w 2485572"/>
                <a:gd name="connsiteY245" fmla="*/ 773422 h 2538970"/>
                <a:gd name="connsiteX246" fmla="*/ 157070 w 2485572"/>
                <a:gd name="connsiteY246" fmla="*/ 762344 h 2538970"/>
                <a:gd name="connsiteX247" fmla="*/ 157070 w 2485572"/>
                <a:gd name="connsiteY247" fmla="*/ 753824 h 2538970"/>
                <a:gd name="connsiteX248" fmla="*/ 145709 w 2485572"/>
                <a:gd name="connsiteY248" fmla="*/ 731385 h 2538970"/>
                <a:gd name="connsiteX249" fmla="*/ 145709 w 2485572"/>
                <a:gd name="connsiteY249" fmla="*/ 723148 h 2538970"/>
                <a:gd name="connsiteX250" fmla="*/ 159627 w 2485572"/>
                <a:gd name="connsiteY250" fmla="*/ 714627 h 2538970"/>
                <a:gd name="connsiteX251" fmla="*/ 204504 w 2485572"/>
                <a:gd name="connsiteY251" fmla="*/ 708946 h 2538970"/>
                <a:gd name="connsiteX252" fmla="*/ 232623 w 2485572"/>
                <a:gd name="connsiteY252" fmla="*/ 678271 h 2538970"/>
                <a:gd name="connsiteX253" fmla="*/ 232623 w 2485572"/>
                <a:gd name="connsiteY253" fmla="*/ 666909 h 2538970"/>
                <a:gd name="connsiteX254" fmla="*/ 215865 w 2485572"/>
                <a:gd name="connsiteY254" fmla="*/ 644755 h 2538970"/>
                <a:gd name="connsiteX255" fmla="*/ 218705 w 2485572"/>
                <a:gd name="connsiteY255" fmla="*/ 613795 h 2538970"/>
                <a:gd name="connsiteX256" fmla="*/ 241144 w 2485572"/>
                <a:gd name="connsiteY256" fmla="*/ 582836 h 2538970"/>
                <a:gd name="connsiteX257" fmla="*/ 252221 w 2485572"/>
                <a:gd name="connsiteY257" fmla="*/ 571758 h 2538970"/>
                <a:gd name="connsiteX258" fmla="*/ 285737 w 2485572"/>
                <a:gd name="connsiteY258" fmla="*/ 524041 h 2538970"/>
                <a:gd name="connsiteX259" fmla="*/ 291418 w 2485572"/>
                <a:gd name="connsiteY259" fmla="*/ 518644 h 2538970"/>
                <a:gd name="connsiteX260" fmla="*/ 322377 w 2485572"/>
                <a:gd name="connsiteY260" fmla="*/ 518644 h 2538970"/>
                <a:gd name="connsiteX261" fmla="*/ 333455 w 2485572"/>
                <a:gd name="connsiteY261" fmla="*/ 510123 h 2538970"/>
                <a:gd name="connsiteX262" fmla="*/ 341976 w 2485572"/>
                <a:gd name="connsiteY262" fmla="*/ 482004 h 2538970"/>
                <a:gd name="connsiteX263" fmla="*/ 347372 w 2485572"/>
                <a:gd name="connsiteY263" fmla="*/ 476607 h 2538970"/>
                <a:gd name="connsiteX264" fmla="*/ 386853 w 2485572"/>
                <a:gd name="connsiteY264" fmla="*/ 459565 h 2538970"/>
                <a:gd name="connsiteX265" fmla="*/ 389409 w 2485572"/>
                <a:gd name="connsiteY265" fmla="*/ 454169 h 2538970"/>
                <a:gd name="connsiteX266" fmla="*/ 400770 w 2485572"/>
                <a:gd name="connsiteY266" fmla="*/ 434570 h 2538970"/>
                <a:gd name="connsiteX267" fmla="*/ 414688 w 2485572"/>
                <a:gd name="connsiteY267" fmla="*/ 392534 h 2538970"/>
                <a:gd name="connsiteX268" fmla="*/ 428890 w 2485572"/>
                <a:gd name="connsiteY268" fmla="*/ 341976 h 2538970"/>
                <a:gd name="connsiteX269" fmla="*/ 434286 w 2485572"/>
                <a:gd name="connsiteY269" fmla="*/ 255062 h 2538970"/>
                <a:gd name="connsiteX270" fmla="*/ 437127 w 2485572"/>
                <a:gd name="connsiteY270" fmla="*/ 252221 h 2538970"/>
                <a:gd name="connsiteX271" fmla="*/ 448488 w 2485572"/>
                <a:gd name="connsiteY271" fmla="*/ 235463 h 2538970"/>
                <a:gd name="connsiteX272" fmla="*/ 468086 w 2485572"/>
                <a:gd name="connsiteY272" fmla="*/ 221546 h 2538970"/>
                <a:gd name="connsiteX273" fmla="*/ 501602 w 2485572"/>
                <a:gd name="connsiteY273" fmla="*/ 215865 h 2538970"/>
                <a:gd name="connsiteX274" fmla="*/ 512964 w 2485572"/>
                <a:gd name="connsiteY274" fmla="*/ 213025 h 2538970"/>
                <a:gd name="connsiteX275" fmla="*/ 555000 w 2485572"/>
                <a:gd name="connsiteY275" fmla="*/ 187746 h 2538970"/>
                <a:gd name="connsiteX276" fmla="*/ 557557 w 2485572"/>
                <a:gd name="connsiteY276" fmla="*/ 182349 h 2538970"/>
                <a:gd name="connsiteX277" fmla="*/ 602434 w 2485572"/>
                <a:gd name="connsiteY277" fmla="*/ 131791 h 2538970"/>
                <a:gd name="connsiteX278" fmla="*/ 605274 w 2485572"/>
                <a:gd name="connsiteY278" fmla="*/ 123270 h 2538970"/>
                <a:gd name="connsiteX279" fmla="*/ 594197 w 2485572"/>
                <a:gd name="connsiteY279" fmla="*/ 70156 h 2538970"/>
                <a:gd name="connsiteX280" fmla="*/ 650151 w 2485572"/>
                <a:gd name="connsiteY280" fmla="*/ 92595 h 2538970"/>
                <a:gd name="connsiteX281" fmla="*/ 664069 w 2485572"/>
                <a:gd name="connsiteY281" fmla="*/ 92595 h 2538970"/>
                <a:gd name="connsiteX282" fmla="*/ 689348 w 2485572"/>
                <a:gd name="connsiteY282" fmla="*/ 98275 h 2538970"/>
                <a:gd name="connsiteX283" fmla="*/ 723148 w 2485572"/>
                <a:gd name="connsiteY283" fmla="*/ 89754 h 2538970"/>
                <a:gd name="connsiteX284" fmla="*/ 725704 w 2485572"/>
                <a:gd name="connsiteY284" fmla="*/ 92595 h 2538970"/>
                <a:gd name="connsiteX285" fmla="*/ 731385 w 2485572"/>
                <a:gd name="connsiteY285" fmla="*/ 92595 h 2538970"/>
                <a:gd name="connsiteX286" fmla="*/ 737065 w 2485572"/>
                <a:gd name="connsiteY286" fmla="*/ 95435 h 2538970"/>
                <a:gd name="connsiteX287" fmla="*/ 742746 w 2485572"/>
                <a:gd name="connsiteY287" fmla="*/ 95435 h 2538970"/>
                <a:gd name="connsiteX288" fmla="*/ 779102 w 2485572"/>
                <a:gd name="connsiteY288" fmla="*/ 75837 h 2538970"/>
                <a:gd name="connsiteX289" fmla="*/ 818299 w 2485572"/>
                <a:gd name="connsiteY289" fmla="*/ 39197 h 2538970"/>
                <a:gd name="connsiteX290" fmla="*/ 823980 w 2485572"/>
                <a:gd name="connsiteY290" fmla="*/ 33800 h 2538970"/>
                <a:gd name="connsiteX291" fmla="*/ 851815 w 2485572"/>
                <a:gd name="connsiteY291" fmla="*/ 19598 h 2538970"/>
                <a:gd name="connsiteX292" fmla="*/ 854655 w 2485572"/>
                <a:gd name="connsiteY292" fmla="*/ 14202 h 2538970"/>
                <a:gd name="connsiteX293" fmla="*/ 888455 w 2485572"/>
                <a:gd name="connsiteY293" fmla="*/ 8521 h 2538970"/>
                <a:gd name="connsiteX294" fmla="*/ 893852 w 2485572"/>
                <a:gd name="connsiteY294" fmla="*/ 11361 h 2538970"/>
                <a:gd name="connsiteX295" fmla="*/ 933332 w 2485572"/>
                <a:gd name="connsiteY295" fmla="*/ 36640 h 2538970"/>
                <a:gd name="connsiteX296" fmla="*/ 938729 w 2485572"/>
                <a:gd name="connsiteY296" fmla="*/ 42037 h 2538970"/>
                <a:gd name="connsiteX297" fmla="*/ 969689 w 2485572"/>
                <a:gd name="connsiteY297" fmla="*/ 61635 h 2538970"/>
                <a:gd name="connsiteX298" fmla="*/ 972529 w 2485572"/>
                <a:gd name="connsiteY298" fmla="*/ 64475 h 2538970"/>
                <a:gd name="connsiteX299" fmla="*/ 977925 w 2485572"/>
                <a:gd name="connsiteY299" fmla="*/ 67316 h 2538970"/>
                <a:gd name="connsiteX300" fmla="*/ 1011725 w 2485572"/>
                <a:gd name="connsiteY300" fmla="*/ 67316 h 2538970"/>
                <a:gd name="connsiteX301" fmla="*/ 1031324 w 2485572"/>
                <a:gd name="connsiteY301" fmla="*/ 64475 h 2538970"/>
                <a:gd name="connsiteX302" fmla="*/ 1042401 w 2485572"/>
                <a:gd name="connsiteY302" fmla="*/ 64475 h 2538970"/>
                <a:gd name="connsiteX303" fmla="*/ 1104036 w 2485572"/>
                <a:gd name="connsiteY303" fmla="*/ 70156 h 2538970"/>
                <a:gd name="connsiteX304" fmla="*/ 1109717 w 2485572"/>
                <a:gd name="connsiteY304" fmla="*/ 75837 h 2538970"/>
                <a:gd name="connsiteX305" fmla="*/ 1118238 w 2485572"/>
                <a:gd name="connsiteY305" fmla="*/ 81233 h 2538970"/>
                <a:gd name="connsiteX306" fmla="*/ 1121078 w 2485572"/>
                <a:gd name="connsiteY306" fmla="*/ 84074 h 2538970"/>
                <a:gd name="connsiteX307" fmla="*/ 1143517 w 2485572"/>
                <a:gd name="connsiteY307" fmla="*/ 95435 h 2538970"/>
                <a:gd name="connsiteX308" fmla="*/ 1151754 w 2485572"/>
                <a:gd name="connsiteY308" fmla="*/ 100832 h 2538970"/>
                <a:gd name="connsiteX309" fmla="*/ 1171352 w 2485572"/>
                <a:gd name="connsiteY309" fmla="*/ 100832 h 2538970"/>
                <a:gd name="connsiteX310" fmla="*/ 1174192 w 2485572"/>
                <a:gd name="connsiteY310" fmla="*/ 98275 h 2538970"/>
                <a:gd name="connsiteX311" fmla="*/ 1188110 w 2485572"/>
                <a:gd name="connsiteY311" fmla="*/ 89754 h 2538970"/>
                <a:gd name="connsiteX312" fmla="*/ 1193791 w 2485572"/>
                <a:gd name="connsiteY312" fmla="*/ 84074 h 2538970"/>
                <a:gd name="connsiteX313" fmla="*/ 1238668 w 2485572"/>
                <a:gd name="connsiteY313" fmla="*/ 75837 h 2538970"/>
                <a:gd name="connsiteX314" fmla="*/ 1244348 w 2485572"/>
                <a:gd name="connsiteY314" fmla="*/ 78677 h 2538970"/>
                <a:gd name="connsiteX315" fmla="*/ 1272184 w 2485572"/>
                <a:gd name="connsiteY315" fmla="*/ 75837 h 2538970"/>
                <a:gd name="connsiteX316" fmla="*/ 1280705 w 2485572"/>
                <a:gd name="connsiteY316" fmla="*/ 72996 h 2538970"/>
                <a:gd name="connsiteX317" fmla="*/ 1286385 w 2485572"/>
                <a:gd name="connsiteY317" fmla="*/ 72996 h 2538970"/>
                <a:gd name="connsiteX318" fmla="*/ 1348020 w 2485572"/>
                <a:gd name="connsiteY318" fmla="*/ 50558 h 2538970"/>
                <a:gd name="connsiteX319" fmla="*/ 1350861 w 2485572"/>
                <a:gd name="connsiteY319" fmla="*/ 50558 h 2538970"/>
                <a:gd name="connsiteX320" fmla="*/ 1392898 w 2485572"/>
                <a:gd name="connsiteY320" fmla="*/ 39197 h 2538970"/>
                <a:gd name="connsiteX321" fmla="*/ 1406815 w 2485572"/>
                <a:gd name="connsiteY321" fmla="*/ 39197 h 2538970"/>
                <a:gd name="connsiteX322" fmla="*/ 1459929 w 2485572"/>
                <a:gd name="connsiteY322" fmla="*/ 36640 h 2538970"/>
                <a:gd name="connsiteX323" fmla="*/ 1468450 w 2485572"/>
                <a:gd name="connsiteY323" fmla="*/ 36640 h 2538970"/>
                <a:gd name="connsiteX324" fmla="*/ 1474131 w 2485572"/>
                <a:gd name="connsiteY324" fmla="*/ 33800 h 2538970"/>
                <a:gd name="connsiteX325" fmla="*/ 1479528 w 2485572"/>
                <a:gd name="connsiteY325" fmla="*/ 30960 h 2538970"/>
                <a:gd name="connsiteX326" fmla="*/ 1485208 w 2485572"/>
                <a:gd name="connsiteY326" fmla="*/ 30960 h 2538970"/>
                <a:gd name="connsiteX327" fmla="*/ 1544003 w 2485572"/>
                <a:gd name="connsiteY327" fmla="*/ 16758 h 2538970"/>
                <a:gd name="connsiteX328" fmla="*/ 1549684 w 2485572"/>
                <a:gd name="connsiteY328" fmla="*/ 14202 h 2538970"/>
                <a:gd name="connsiteX329" fmla="*/ 1555364 w 2485572"/>
                <a:gd name="connsiteY329" fmla="*/ 14202 h 2538970"/>
                <a:gd name="connsiteX330" fmla="*/ 1563601 w 2485572"/>
                <a:gd name="connsiteY330" fmla="*/ 11361 h 2538970"/>
                <a:gd name="connsiteX331" fmla="*/ 1614159 w 2485572"/>
                <a:gd name="connsiteY331" fmla="*/ 22439 h 2538970"/>
                <a:gd name="connsiteX332" fmla="*/ 1619840 w 2485572"/>
                <a:gd name="connsiteY332" fmla="*/ 19598 h 2538970"/>
                <a:gd name="connsiteX333" fmla="*/ 1630917 w 2485572"/>
                <a:gd name="connsiteY333" fmla="*/ 16758 h 2538970"/>
                <a:gd name="connsiteX334" fmla="*/ 1645119 w 2485572"/>
                <a:gd name="connsiteY334" fmla="*/ 8521 h 2538970"/>
                <a:gd name="connsiteX335" fmla="*/ 1653356 w 2485572"/>
                <a:gd name="connsiteY335" fmla="*/ 5681 h 2538970"/>
                <a:gd name="connsiteX336" fmla="*/ 1689712 w 2485572"/>
                <a:gd name="connsiteY336" fmla="*/ 0 h 2538970"/>
                <a:gd name="connsiteX337" fmla="*/ 1698233 w 2485572"/>
                <a:gd name="connsiteY337" fmla="*/ 11361 h 2538970"/>
                <a:gd name="connsiteX338" fmla="*/ 1703914 w 2485572"/>
                <a:gd name="connsiteY338" fmla="*/ 14202 h 2538970"/>
                <a:gd name="connsiteX339" fmla="*/ 1709310 w 2485572"/>
                <a:gd name="connsiteY339" fmla="*/ 16758 h 2538970"/>
                <a:gd name="connsiteX340" fmla="*/ 1717831 w 2485572"/>
                <a:gd name="connsiteY340" fmla="*/ 16758 h 2538970"/>
                <a:gd name="connsiteX341" fmla="*/ 1757028 w 2485572"/>
                <a:gd name="connsiteY341" fmla="*/ 22439 h 2538970"/>
                <a:gd name="connsiteX342" fmla="*/ 1762708 w 2485572"/>
                <a:gd name="connsiteY342" fmla="*/ 25279 h 2538970"/>
                <a:gd name="connsiteX343" fmla="*/ 1768389 w 2485572"/>
                <a:gd name="connsiteY343" fmla="*/ 25279 h 2538970"/>
                <a:gd name="connsiteX344" fmla="*/ 1787987 w 2485572"/>
                <a:gd name="connsiteY344" fmla="*/ 33800 h 2538970"/>
                <a:gd name="connsiteX345" fmla="*/ 1793384 w 2485572"/>
                <a:gd name="connsiteY345" fmla="*/ 33800 h 2538970"/>
                <a:gd name="connsiteX346" fmla="*/ 1801905 w 2485572"/>
                <a:gd name="connsiteY346" fmla="*/ 36640 h 2538970"/>
                <a:gd name="connsiteX347" fmla="*/ 1835421 w 2485572"/>
                <a:gd name="connsiteY347" fmla="*/ 42037 h 2538970"/>
                <a:gd name="connsiteX348" fmla="*/ 1891659 w 2485572"/>
                <a:gd name="connsiteY348" fmla="*/ 61635 h 2538970"/>
                <a:gd name="connsiteX349" fmla="*/ 1897340 w 2485572"/>
                <a:gd name="connsiteY349" fmla="*/ 64475 h 2538970"/>
                <a:gd name="connsiteX350" fmla="*/ 1899896 w 2485572"/>
                <a:gd name="connsiteY350" fmla="*/ 67316 h 2538970"/>
                <a:gd name="connsiteX351" fmla="*/ 1944774 w 2485572"/>
                <a:gd name="connsiteY351" fmla="*/ 123270 h 2538970"/>
                <a:gd name="connsiteX352" fmla="*/ 1947614 w 2485572"/>
                <a:gd name="connsiteY352" fmla="*/ 128951 h 2538970"/>
                <a:gd name="connsiteX353" fmla="*/ 1950454 w 2485572"/>
                <a:gd name="connsiteY353" fmla="*/ 131791 h 2538970"/>
                <a:gd name="connsiteX354" fmla="*/ 1956135 w 2485572"/>
                <a:gd name="connsiteY354" fmla="*/ 140312 h 2538970"/>
                <a:gd name="connsiteX355" fmla="*/ 1958975 w 2485572"/>
                <a:gd name="connsiteY355" fmla="*/ 145709 h 2538970"/>
                <a:gd name="connsiteX356" fmla="*/ 1961532 w 2485572"/>
                <a:gd name="connsiteY356" fmla="*/ 154230 h 2538970"/>
                <a:gd name="connsiteX357" fmla="*/ 1998172 w 2485572"/>
                <a:gd name="connsiteY357" fmla="*/ 204788 h 2538970"/>
                <a:gd name="connsiteX358" fmla="*/ 2003569 w 2485572"/>
                <a:gd name="connsiteY358" fmla="*/ 207344 h 2538970"/>
                <a:gd name="connsiteX359" fmla="*/ 2009249 w 2485572"/>
                <a:gd name="connsiteY359" fmla="*/ 210184 h 2538970"/>
                <a:gd name="connsiteX360" fmla="*/ 2017770 w 2485572"/>
                <a:gd name="connsiteY360" fmla="*/ 210184 h 2538970"/>
                <a:gd name="connsiteX361" fmla="*/ 2026007 w 2485572"/>
                <a:gd name="connsiteY361" fmla="*/ 213025 h 2538970"/>
                <a:gd name="connsiteX362" fmla="*/ 2037368 w 2485572"/>
                <a:gd name="connsiteY362" fmla="*/ 215865 h 2538970"/>
                <a:gd name="connsiteX363" fmla="*/ 2099003 w 2485572"/>
                <a:gd name="connsiteY363" fmla="*/ 221546 h 2538970"/>
                <a:gd name="connsiteX364" fmla="*/ 2104684 w 2485572"/>
                <a:gd name="connsiteY364" fmla="*/ 224386 h 2538970"/>
                <a:gd name="connsiteX365" fmla="*/ 2112921 w 2485572"/>
                <a:gd name="connsiteY365" fmla="*/ 224386 h 2538970"/>
                <a:gd name="connsiteX366" fmla="*/ 2124283 w 2485572"/>
                <a:gd name="connsiteY366" fmla="*/ 229783 h 2538970"/>
                <a:gd name="connsiteX367" fmla="*/ 2177397 w 2485572"/>
                <a:gd name="connsiteY367" fmla="*/ 229783 h 2538970"/>
                <a:gd name="connsiteX368" fmla="*/ 2185918 w 2485572"/>
                <a:gd name="connsiteY368" fmla="*/ 232623 h 2538970"/>
                <a:gd name="connsiteX369" fmla="*/ 2213753 w 2485572"/>
                <a:gd name="connsiteY369" fmla="*/ 226942 h 2538970"/>
                <a:gd name="connsiteX370" fmla="*/ 2219434 w 2485572"/>
                <a:gd name="connsiteY370" fmla="*/ 224386 h 2538970"/>
                <a:gd name="connsiteX371" fmla="*/ 2241872 w 2485572"/>
                <a:gd name="connsiteY37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1230 w 2485572"/>
                <a:gd name="connsiteY91" fmla="*/ 2205516 h 2538970"/>
                <a:gd name="connsiteX92" fmla="*/ 1762708 w 2485572"/>
                <a:gd name="connsiteY92" fmla="*/ 2202676 h 2538970"/>
                <a:gd name="connsiteX93" fmla="*/ 1698233 w 2485572"/>
                <a:gd name="connsiteY93" fmla="*/ 2166319 h 2538970"/>
                <a:gd name="connsiteX94" fmla="*/ 1682804 w 2485572"/>
                <a:gd name="connsiteY94" fmla="*/ 2164835 h 2538970"/>
                <a:gd name="connsiteX95" fmla="*/ 1656196 w 2485572"/>
                <a:gd name="connsiteY95" fmla="*/ 2160638 h 2538970"/>
                <a:gd name="connsiteX96" fmla="*/ 1647675 w 2485572"/>
                <a:gd name="connsiteY96" fmla="*/ 2163479 h 2538970"/>
                <a:gd name="connsiteX97" fmla="*/ 1605638 w 2485572"/>
                <a:gd name="connsiteY97" fmla="*/ 2169159 h 2538970"/>
                <a:gd name="connsiteX98" fmla="*/ 1600242 w 2485572"/>
                <a:gd name="connsiteY98" fmla="*/ 2169159 h 2538970"/>
                <a:gd name="connsiteX99" fmla="*/ 1566442 w 2485572"/>
                <a:gd name="connsiteY99" fmla="*/ 2146721 h 2538970"/>
                <a:gd name="connsiteX100" fmla="*/ 1563601 w 2485572"/>
                <a:gd name="connsiteY100" fmla="*/ 2143881 h 2538970"/>
                <a:gd name="connsiteX101" fmla="*/ 1561045 w 2485572"/>
                <a:gd name="connsiteY101" fmla="*/ 2141040 h 2538970"/>
                <a:gd name="connsiteX102" fmla="*/ 1541447 w 2485572"/>
                <a:gd name="connsiteY102" fmla="*/ 2112921 h 2538970"/>
                <a:gd name="connsiteX103" fmla="*/ 1535766 w 2485572"/>
                <a:gd name="connsiteY103" fmla="*/ 2107524 h 2538970"/>
                <a:gd name="connsiteX104" fmla="*/ 1501966 w 2485572"/>
                <a:gd name="connsiteY104" fmla="*/ 2090482 h 2538970"/>
                <a:gd name="connsiteX105" fmla="*/ 1496570 w 2485572"/>
                <a:gd name="connsiteY105" fmla="*/ 2087926 h 2538970"/>
                <a:gd name="connsiteX106" fmla="*/ 1493729 w 2485572"/>
                <a:gd name="connsiteY106" fmla="*/ 2085086 h 2538970"/>
                <a:gd name="connsiteX107" fmla="*/ 1488049 w 2485572"/>
                <a:gd name="connsiteY107" fmla="*/ 2082245 h 2538970"/>
                <a:gd name="connsiteX108" fmla="*/ 1426413 w 2485572"/>
                <a:gd name="connsiteY108" fmla="*/ 2059807 h 2538970"/>
                <a:gd name="connsiteX109" fmla="*/ 1364778 w 2485572"/>
                <a:gd name="connsiteY109" fmla="*/ 2056966 h 2538970"/>
                <a:gd name="connsiteX110" fmla="*/ 1336659 w 2485572"/>
                <a:gd name="connsiteY110" fmla="*/ 2048445 h 2538970"/>
                <a:gd name="connsiteX111" fmla="*/ 1311380 w 2485572"/>
                <a:gd name="connsiteY111" fmla="*/ 2034528 h 2538970"/>
                <a:gd name="connsiteX112" fmla="*/ 1305983 w 2485572"/>
                <a:gd name="connsiteY112" fmla="*/ 2031688 h 2538970"/>
                <a:gd name="connsiteX113" fmla="*/ 1303143 w 2485572"/>
                <a:gd name="connsiteY113" fmla="*/ 2026291 h 2538970"/>
                <a:gd name="connsiteX114" fmla="*/ 1300303 w 2485572"/>
                <a:gd name="connsiteY114" fmla="*/ 2023451 h 2538970"/>
                <a:gd name="connsiteX115" fmla="*/ 1266787 w 2485572"/>
                <a:gd name="connsiteY115" fmla="*/ 2006409 h 2538970"/>
                <a:gd name="connsiteX116" fmla="*/ 1255426 w 2485572"/>
                <a:gd name="connsiteY116" fmla="*/ 2006409 h 2538970"/>
                <a:gd name="connsiteX117" fmla="*/ 1238668 w 2485572"/>
                <a:gd name="connsiteY117" fmla="*/ 2001012 h 2538970"/>
                <a:gd name="connsiteX118" fmla="*/ 1232987 w 2485572"/>
                <a:gd name="connsiteY118" fmla="*/ 2001012 h 2538970"/>
                <a:gd name="connsiteX119" fmla="*/ 1216229 w 2485572"/>
                <a:gd name="connsiteY119" fmla="*/ 1995331 h 2538970"/>
                <a:gd name="connsiteX120" fmla="*/ 1213389 w 2485572"/>
                <a:gd name="connsiteY120" fmla="*/ 1992491 h 2538970"/>
                <a:gd name="connsiteX121" fmla="*/ 1185554 w 2485572"/>
                <a:gd name="connsiteY121" fmla="*/ 1984254 h 2538970"/>
                <a:gd name="connsiteX122" fmla="*/ 1179873 w 2485572"/>
                <a:gd name="connsiteY122" fmla="*/ 1984254 h 2538970"/>
                <a:gd name="connsiteX123" fmla="*/ 1157434 w 2485572"/>
                <a:gd name="connsiteY123" fmla="*/ 1981414 h 2538970"/>
                <a:gd name="connsiteX124" fmla="*/ 1109717 w 2485572"/>
                <a:gd name="connsiteY124" fmla="*/ 1947614 h 2538970"/>
                <a:gd name="connsiteX125" fmla="*/ 1098639 w 2485572"/>
                <a:gd name="connsiteY125" fmla="*/ 1944774 h 2538970"/>
                <a:gd name="connsiteX126" fmla="*/ 1067680 w 2485572"/>
                <a:gd name="connsiteY126" fmla="*/ 1919779 h 2538970"/>
                <a:gd name="connsiteX127" fmla="*/ 1056603 w 2485572"/>
                <a:gd name="connsiteY127" fmla="*/ 1888819 h 2538970"/>
                <a:gd name="connsiteX128" fmla="*/ 1053762 w 2485572"/>
                <a:gd name="connsiteY128" fmla="*/ 1880298 h 2538970"/>
                <a:gd name="connsiteX129" fmla="*/ 1022803 w 2485572"/>
                <a:gd name="connsiteY129" fmla="*/ 1860700 h 2538970"/>
                <a:gd name="connsiteX130" fmla="*/ 1019962 w 2485572"/>
                <a:gd name="connsiteY130" fmla="*/ 1858143 h 2538970"/>
                <a:gd name="connsiteX131" fmla="*/ 1006045 w 2485572"/>
                <a:gd name="connsiteY131" fmla="*/ 1824343 h 2538970"/>
                <a:gd name="connsiteX132" fmla="*/ 1006045 w 2485572"/>
                <a:gd name="connsiteY132" fmla="*/ 1813266 h 2538970"/>
                <a:gd name="connsiteX133" fmla="*/ 1011725 w 2485572"/>
                <a:gd name="connsiteY133" fmla="*/ 1793668 h 2538970"/>
                <a:gd name="connsiteX134" fmla="*/ 1019962 w 2485572"/>
                <a:gd name="connsiteY134" fmla="*/ 1768389 h 2538970"/>
                <a:gd name="connsiteX135" fmla="*/ 1025643 w 2485572"/>
                <a:gd name="connsiteY135" fmla="*/ 1737429 h 2538970"/>
                <a:gd name="connsiteX136" fmla="*/ 1025643 w 2485572"/>
                <a:gd name="connsiteY136" fmla="*/ 1723512 h 2538970"/>
                <a:gd name="connsiteX137" fmla="*/ 1019962 w 2485572"/>
                <a:gd name="connsiteY137" fmla="*/ 1720671 h 2538970"/>
                <a:gd name="connsiteX138" fmla="*/ 1014566 w 2485572"/>
                <a:gd name="connsiteY138" fmla="*/ 1712435 h 2538970"/>
                <a:gd name="connsiteX139" fmla="*/ 1011725 w 2485572"/>
                <a:gd name="connsiteY139" fmla="*/ 1709594 h 2538970"/>
                <a:gd name="connsiteX140" fmla="*/ 983606 w 2485572"/>
                <a:gd name="connsiteY140" fmla="*/ 1692552 h 2538970"/>
                <a:gd name="connsiteX141" fmla="*/ 977925 w 2485572"/>
                <a:gd name="connsiteY141" fmla="*/ 1692552 h 2538970"/>
                <a:gd name="connsiteX142" fmla="*/ 950090 w 2485572"/>
                <a:gd name="connsiteY142" fmla="*/ 1653356 h 2538970"/>
                <a:gd name="connsiteX143" fmla="*/ 950090 w 2485572"/>
                <a:gd name="connsiteY143" fmla="*/ 1639438 h 2538970"/>
                <a:gd name="connsiteX144" fmla="*/ 952931 w 2485572"/>
                <a:gd name="connsiteY144" fmla="*/ 1636598 h 2538970"/>
                <a:gd name="connsiteX145" fmla="*/ 975369 w 2485572"/>
                <a:gd name="connsiteY145" fmla="*/ 1597401 h 2538970"/>
                <a:gd name="connsiteX146" fmla="*/ 980766 w 2485572"/>
                <a:gd name="connsiteY146" fmla="*/ 1591721 h 2538970"/>
                <a:gd name="connsiteX147" fmla="*/ 1017406 w 2485572"/>
                <a:gd name="connsiteY147" fmla="*/ 1561045 h 2538970"/>
                <a:gd name="connsiteX148" fmla="*/ 1022803 w 2485572"/>
                <a:gd name="connsiteY148" fmla="*/ 1558205 h 2538970"/>
                <a:gd name="connsiteX149" fmla="*/ 1025643 w 2485572"/>
                <a:gd name="connsiteY149" fmla="*/ 1555364 h 2538970"/>
                <a:gd name="connsiteX150" fmla="*/ 1031324 w 2485572"/>
                <a:gd name="connsiteY150" fmla="*/ 1549684 h 2538970"/>
                <a:gd name="connsiteX151" fmla="*/ 1293866 w 2485572"/>
                <a:gd name="connsiteY151" fmla="*/ 1680648 h 2538970"/>
                <a:gd name="connsiteX152" fmla="*/ 1455791 w 2485572"/>
                <a:gd name="connsiteY152" fmla="*/ 1685410 h 2538970"/>
                <a:gd name="connsiteX153" fmla="*/ 1289417 w 2485572"/>
                <a:gd name="connsiteY153" fmla="*/ 1536685 h 2538970"/>
                <a:gd name="connsiteX154" fmla="*/ 1061999 w 2485572"/>
                <a:gd name="connsiteY154" fmla="*/ 1465610 h 2538970"/>
                <a:gd name="connsiteX155" fmla="*/ 1061999 w 2485572"/>
                <a:gd name="connsiteY155" fmla="*/ 1429254 h 2538970"/>
                <a:gd name="connsiteX156" fmla="*/ 1048082 w 2485572"/>
                <a:gd name="connsiteY156" fmla="*/ 1403975 h 2538970"/>
                <a:gd name="connsiteX157" fmla="*/ 1022803 w 2485572"/>
                <a:gd name="connsiteY157" fmla="*/ 1387217 h 2538970"/>
                <a:gd name="connsiteX158" fmla="*/ 1011725 w 2485572"/>
                <a:gd name="connsiteY158" fmla="*/ 1381536 h 2538970"/>
                <a:gd name="connsiteX159" fmla="*/ 1000364 w 2485572"/>
                <a:gd name="connsiteY159" fmla="*/ 1381536 h 2538970"/>
                <a:gd name="connsiteX160" fmla="*/ 961167 w 2485572"/>
                <a:gd name="connsiteY160" fmla="*/ 1376140 h 2538970"/>
                <a:gd name="connsiteX161" fmla="*/ 924811 w 2485572"/>
                <a:gd name="connsiteY161" fmla="*/ 1367618 h 2538970"/>
                <a:gd name="connsiteX162" fmla="*/ 919131 w 2485572"/>
                <a:gd name="connsiteY162" fmla="*/ 1367618 h 2538970"/>
                <a:gd name="connsiteX163" fmla="*/ 913450 w 2485572"/>
                <a:gd name="connsiteY163" fmla="*/ 1364778 h 2538970"/>
                <a:gd name="connsiteX164" fmla="*/ 908053 w 2485572"/>
                <a:gd name="connsiteY164" fmla="*/ 1364778 h 2538970"/>
                <a:gd name="connsiteX165" fmla="*/ 877094 w 2485572"/>
                <a:gd name="connsiteY165" fmla="*/ 1381536 h 2538970"/>
                <a:gd name="connsiteX166" fmla="*/ 868857 w 2485572"/>
                <a:gd name="connsiteY166" fmla="*/ 1390057 h 2538970"/>
                <a:gd name="connsiteX167" fmla="*/ 835057 w 2485572"/>
                <a:gd name="connsiteY167" fmla="*/ 1434934 h 2538970"/>
                <a:gd name="connsiteX168" fmla="*/ 832217 w 2485572"/>
                <a:gd name="connsiteY168" fmla="*/ 1440331 h 2538970"/>
                <a:gd name="connsiteX169" fmla="*/ 832217 w 2485572"/>
                <a:gd name="connsiteY169" fmla="*/ 1446012 h 2538970"/>
                <a:gd name="connsiteX170" fmla="*/ 767741 w 2485572"/>
                <a:gd name="connsiteY170" fmla="*/ 1513327 h 2538970"/>
                <a:gd name="connsiteX171" fmla="*/ 711787 w 2485572"/>
                <a:gd name="connsiteY171" fmla="*/ 1535766 h 2538970"/>
                <a:gd name="connsiteX172" fmla="*/ 686508 w 2485572"/>
                <a:gd name="connsiteY172" fmla="*/ 1541447 h 2538970"/>
                <a:gd name="connsiteX173" fmla="*/ 661513 w 2485572"/>
                <a:gd name="connsiteY173" fmla="*/ 1549684 h 2538970"/>
                <a:gd name="connsiteX174" fmla="*/ 658672 w 2485572"/>
                <a:gd name="connsiteY174" fmla="*/ 1552524 h 2538970"/>
                <a:gd name="connsiteX175" fmla="*/ 652992 w 2485572"/>
                <a:gd name="connsiteY175" fmla="*/ 1555364 h 2538970"/>
                <a:gd name="connsiteX176" fmla="*/ 624873 w 2485572"/>
                <a:gd name="connsiteY176" fmla="*/ 1561045 h 2538970"/>
                <a:gd name="connsiteX177" fmla="*/ 619476 w 2485572"/>
                <a:gd name="connsiteY177" fmla="*/ 1558205 h 2538970"/>
                <a:gd name="connsiteX178" fmla="*/ 616636 w 2485572"/>
                <a:gd name="connsiteY178" fmla="*/ 1555364 h 2538970"/>
                <a:gd name="connsiteX179" fmla="*/ 597037 w 2485572"/>
                <a:gd name="connsiteY179" fmla="*/ 1532926 h 2538970"/>
                <a:gd name="connsiteX180" fmla="*/ 594197 w 2485572"/>
                <a:gd name="connsiteY180" fmla="*/ 1521848 h 2538970"/>
                <a:gd name="connsiteX181" fmla="*/ 591357 w 2485572"/>
                <a:gd name="connsiteY181" fmla="*/ 1519008 h 2538970"/>
                <a:gd name="connsiteX182" fmla="*/ 566078 w 2485572"/>
                <a:gd name="connsiteY182" fmla="*/ 1482368 h 2538970"/>
                <a:gd name="connsiteX183" fmla="*/ 560397 w 2485572"/>
                <a:gd name="connsiteY183" fmla="*/ 1471291 h 2538970"/>
                <a:gd name="connsiteX184" fmla="*/ 555000 w 2485572"/>
                <a:gd name="connsiteY184" fmla="*/ 1465610 h 2538970"/>
                <a:gd name="connsiteX185" fmla="*/ 498762 w 2485572"/>
                <a:gd name="connsiteY185" fmla="*/ 1432094 h 2538970"/>
                <a:gd name="connsiteX186" fmla="*/ 490525 w 2485572"/>
                <a:gd name="connsiteY186" fmla="*/ 1429254 h 2538970"/>
                <a:gd name="connsiteX187" fmla="*/ 487685 w 2485572"/>
                <a:gd name="connsiteY187" fmla="*/ 1429254 h 2538970"/>
                <a:gd name="connsiteX188" fmla="*/ 462406 w 2485572"/>
                <a:gd name="connsiteY188" fmla="*/ 1426413 h 2538970"/>
                <a:gd name="connsiteX189" fmla="*/ 400770 w 2485572"/>
                <a:gd name="connsiteY189" fmla="*/ 1426413 h 2538970"/>
                <a:gd name="connsiteX190" fmla="*/ 392250 w 2485572"/>
                <a:gd name="connsiteY190" fmla="*/ 1423573 h 2538970"/>
                <a:gd name="connsiteX191" fmla="*/ 384013 w 2485572"/>
                <a:gd name="connsiteY191" fmla="*/ 1420733 h 2538970"/>
                <a:gd name="connsiteX192" fmla="*/ 375492 w 2485572"/>
                <a:gd name="connsiteY192" fmla="*/ 1420733 h 2538970"/>
                <a:gd name="connsiteX193" fmla="*/ 319537 w 2485572"/>
                <a:gd name="connsiteY193" fmla="*/ 1409655 h 2538970"/>
                <a:gd name="connsiteX194" fmla="*/ 313856 w 2485572"/>
                <a:gd name="connsiteY194" fmla="*/ 1406815 h 2538970"/>
                <a:gd name="connsiteX195" fmla="*/ 308176 w 2485572"/>
                <a:gd name="connsiteY195" fmla="*/ 1406815 h 2538970"/>
                <a:gd name="connsiteX196" fmla="*/ 297098 w 2485572"/>
                <a:gd name="connsiteY196" fmla="*/ 1401134 h 2538970"/>
                <a:gd name="connsiteX197" fmla="*/ 221546 w 2485572"/>
                <a:gd name="connsiteY197" fmla="*/ 1392898 h 2538970"/>
                <a:gd name="connsiteX198" fmla="*/ 213025 w 2485572"/>
                <a:gd name="connsiteY198" fmla="*/ 1392898 h 2538970"/>
                <a:gd name="connsiteX199" fmla="*/ 204504 w 2485572"/>
                <a:gd name="connsiteY199" fmla="*/ 1395738 h 2538970"/>
                <a:gd name="connsiteX200" fmla="*/ 154230 w 2485572"/>
                <a:gd name="connsiteY200" fmla="*/ 1406815 h 2538970"/>
                <a:gd name="connsiteX201" fmla="*/ 148549 w 2485572"/>
                <a:gd name="connsiteY201" fmla="*/ 1403975 h 2538970"/>
                <a:gd name="connsiteX202" fmla="*/ 137472 w 2485572"/>
                <a:gd name="connsiteY202" fmla="*/ 1398294 h 2538970"/>
                <a:gd name="connsiteX203" fmla="*/ 131791 w 2485572"/>
                <a:gd name="connsiteY203" fmla="*/ 1398294 h 2538970"/>
                <a:gd name="connsiteX204" fmla="*/ 67316 w 2485572"/>
                <a:gd name="connsiteY204" fmla="*/ 1418177 h 2538970"/>
                <a:gd name="connsiteX205" fmla="*/ 58795 w 2485572"/>
                <a:gd name="connsiteY205" fmla="*/ 1420733 h 2538970"/>
                <a:gd name="connsiteX206" fmla="*/ 50558 w 2485572"/>
                <a:gd name="connsiteY206" fmla="*/ 1423573 h 2538970"/>
                <a:gd name="connsiteX207" fmla="*/ 42037 w 2485572"/>
                <a:gd name="connsiteY207" fmla="*/ 1423573 h 2538970"/>
                <a:gd name="connsiteX208" fmla="*/ 5681 w 2485572"/>
                <a:gd name="connsiteY208" fmla="*/ 1432094 h 2538970"/>
                <a:gd name="connsiteX209" fmla="*/ 2840 w 2485572"/>
                <a:gd name="connsiteY209" fmla="*/ 1403975 h 2538970"/>
                <a:gd name="connsiteX210" fmla="*/ 0 w 2485572"/>
                <a:gd name="connsiteY210" fmla="*/ 1395738 h 2538970"/>
                <a:gd name="connsiteX211" fmla="*/ 5681 w 2485572"/>
                <a:gd name="connsiteY211" fmla="*/ 1373299 h 2538970"/>
                <a:gd name="connsiteX212" fmla="*/ 5681 w 2485572"/>
                <a:gd name="connsiteY212" fmla="*/ 1361938 h 2538970"/>
                <a:gd name="connsiteX213" fmla="*/ 11361 w 2485572"/>
                <a:gd name="connsiteY213" fmla="*/ 1345180 h 2538970"/>
                <a:gd name="connsiteX214" fmla="*/ 42037 w 2485572"/>
                <a:gd name="connsiteY214" fmla="*/ 1305983 h 2538970"/>
                <a:gd name="connsiteX215" fmla="*/ 47718 w 2485572"/>
                <a:gd name="connsiteY215" fmla="*/ 1294622 h 2538970"/>
                <a:gd name="connsiteX216" fmla="*/ 39197 w 2485572"/>
                <a:gd name="connsiteY216" fmla="*/ 1275024 h 2538970"/>
                <a:gd name="connsiteX217" fmla="*/ 33516 w 2485572"/>
                <a:gd name="connsiteY217" fmla="*/ 1269627 h 2538970"/>
                <a:gd name="connsiteX218" fmla="*/ 33516 w 2485572"/>
                <a:gd name="connsiteY218" fmla="*/ 1244348 h 2538970"/>
                <a:gd name="connsiteX219" fmla="*/ 64475 w 2485572"/>
                <a:gd name="connsiteY219" fmla="*/ 1213389 h 2538970"/>
                <a:gd name="connsiteX220" fmla="*/ 81233 w 2485572"/>
                <a:gd name="connsiteY220" fmla="*/ 1199471 h 2538970"/>
                <a:gd name="connsiteX221" fmla="*/ 86914 w 2485572"/>
                <a:gd name="connsiteY221" fmla="*/ 1190950 h 2538970"/>
                <a:gd name="connsiteX222" fmla="*/ 97991 w 2485572"/>
                <a:gd name="connsiteY222" fmla="*/ 1160275 h 2538970"/>
                <a:gd name="connsiteX223" fmla="*/ 95435 w 2485572"/>
                <a:gd name="connsiteY223" fmla="*/ 1151753 h 2538970"/>
                <a:gd name="connsiteX224" fmla="*/ 95435 w 2485572"/>
                <a:gd name="connsiteY224" fmla="*/ 1121078 h 2538970"/>
                <a:gd name="connsiteX225" fmla="*/ 100832 w 2485572"/>
                <a:gd name="connsiteY225" fmla="*/ 1112557 h 2538970"/>
                <a:gd name="connsiteX226" fmla="*/ 103672 w 2485572"/>
                <a:gd name="connsiteY226" fmla="*/ 1106876 h 2538970"/>
                <a:gd name="connsiteX227" fmla="*/ 154230 w 2485572"/>
                <a:gd name="connsiteY227" fmla="*/ 1070520 h 2538970"/>
                <a:gd name="connsiteX228" fmla="*/ 176668 w 2485572"/>
                <a:gd name="connsiteY228" fmla="*/ 1045241 h 2538970"/>
                <a:gd name="connsiteX229" fmla="*/ 176668 w 2485572"/>
                <a:gd name="connsiteY229" fmla="*/ 1037004 h 2538970"/>
                <a:gd name="connsiteX230" fmla="*/ 173828 w 2485572"/>
                <a:gd name="connsiteY230" fmla="*/ 1028483 h 2538970"/>
                <a:gd name="connsiteX231" fmla="*/ 157070 w 2485572"/>
                <a:gd name="connsiteY231" fmla="*/ 1008885 h 2538970"/>
                <a:gd name="connsiteX232" fmla="*/ 154230 w 2485572"/>
                <a:gd name="connsiteY232" fmla="*/ 1000648 h 2538970"/>
                <a:gd name="connsiteX233" fmla="*/ 157070 w 2485572"/>
                <a:gd name="connsiteY233" fmla="*/ 964008 h 2538970"/>
                <a:gd name="connsiteX234" fmla="*/ 154230 w 2485572"/>
                <a:gd name="connsiteY234" fmla="*/ 955771 h 2538970"/>
                <a:gd name="connsiteX235" fmla="*/ 126111 w 2485572"/>
                <a:gd name="connsiteY235" fmla="*/ 930492 h 2538970"/>
                <a:gd name="connsiteX236" fmla="*/ 112193 w 2485572"/>
                <a:gd name="connsiteY236" fmla="*/ 927652 h 2538970"/>
                <a:gd name="connsiteX237" fmla="*/ 109353 w 2485572"/>
                <a:gd name="connsiteY237" fmla="*/ 921971 h 2538970"/>
                <a:gd name="connsiteX238" fmla="*/ 109353 w 2485572"/>
                <a:gd name="connsiteY238" fmla="*/ 908053 h 2538970"/>
                <a:gd name="connsiteX239" fmla="*/ 117590 w 2485572"/>
                <a:gd name="connsiteY239" fmla="*/ 891295 h 2538970"/>
                <a:gd name="connsiteX240" fmla="*/ 123270 w 2485572"/>
                <a:gd name="connsiteY240" fmla="*/ 885615 h 2538970"/>
                <a:gd name="connsiteX241" fmla="*/ 148549 w 2485572"/>
                <a:gd name="connsiteY241" fmla="*/ 866016 h 2538970"/>
                <a:gd name="connsiteX242" fmla="*/ 128951 w 2485572"/>
                <a:gd name="connsiteY242" fmla="*/ 840738 h 2538970"/>
                <a:gd name="connsiteX243" fmla="*/ 126111 w 2485572"/>
                <a:gd name="connsiteY243" fmla="*/ 821139 h 2538970"/>
                <a:gd name="connsiteX244" fmla="*/ 140028 w 2485572"/>
                <a:gd name="connsiteY244" fmla="*/ 812618 h 2538970"/>
                <a:gd name="connsiteX245" fmla="*/ 142869 w 2485572"/>
                <a:gd name="connsiteY245" fmla="*/ 790464 h 2538970"/>
                <a:gd name="connsiteX246" fmla="*/ 154230 w 2485572"/>
                <a:gd name="connsiteY246" fmla="*/ 773422 h 2538970"/>
                <a:gd name="connsiteX247" fmla="*/ 157070 w 2485572"/>
                <a:gd name="connsiteY247" fmla="*/ 762344 h 2538970"/>
                <a:gd name="connsiteX248" fmla="*/ 157070 w 2485572"/>
                <a:gd name="connsiteY248" fmla="*/ 753824 h 2538970"/>
                <a:gd name="connsiteX249" fmla="*/ 145709 w 2485572"/>
                <a:gd name="connsiteY249" fmla="*/ 731385 h 2538970"/>
                <a:gd name="connsiteX250" fmla="*/ 145709 w 2485572"/>
                <a:gd name="connsiteY250" fmla="*/ 723148 h 2538970"/>
                <a:gd name="connsiteX251" fmla="*/ 159627 w 2485572"/>
                <a:gd name="connsiteY251" fmla="*/ 714627 h 2538970"/>
                <a:gd name="connsiteX252" fmla="*/ 204504 w 2485572"/>
                <a:gd name="connsiteY252" fmla="*/ 708946 h 2538970"/>
                <a:gd name="connsiteX253" fmla="*/ 232623 w 2485572"/>
                <a:gd name="connsiteY253" fmla="*/ 678271 h 2538970"/>
                <a:gd name="connsiteX254" fmla="*/ 232623 w 2485572"/>
                <a:gd name="connsiteY254" fmla="*/ 666909 h 2538970"/>
                <a:gd name="connsiteX255" fmla="*/ 215865 w 2485572"/>
                <a:gd name="connsiteY255" fmla="*/ 644755 h 2538970"/>
                <a:gd name="connsiteX256" fmla="*/ 218705 w 2485572"/>
                <a:gd name="connsiteY256" fmla="*/ 613795 h 2538970"/>
                <a:gd name="connsiteX257" fmla="*/ 241144 w 2485572"/>
                <a:gd name="connsiteY257" fmla="*/ 582836 h 2538970"/>
                <a:gd name="connsiteX258" fmla="*/ 252221 w 2485572"/>
                <a:gd name="connsiteY258" fmla="*/ 571758 h 2538970"/>
                <a:gd name="connsiteX259" fmla="*/ 285737 w 2485572"/>
                <a:gd name="connsiteY259" fmla="*/ 524041 h 2538970"/>
                <a:gd name="connsiteX260" fmla="*/ 291418 w 2485572"/>
                <a:gd name="connsiteY260" fmla="*/ 518644 h 2538970"/>
                <a:gd name="connsiteX261" fmla="*/ 322377 w 2485572"/>
                <a:gd name="connsiteY261" fmla="*/ 518644 h 2538970"/>
                <a:gd name="connsiteX262" fmla="*/ 333455 w 2485572"/>
                <a:gd name="connsiteY262" fmla="*/ 510123 h 2538970"/>
                <a:gd name="connsiteX263" fmla="*/ 341976 w 2485572"/>
                <a:gd name="connsiteY263" fmla="*/ 482004 h 2538970"/>
                <a:gd name="connsiteX264" fmla="*/ 347372 w 2485572"/>
                <a:gd name="connsiteY264" fmla="*/ 476607 h 2538970"/>
                <a:gd name="connsiteX265" fmla="*/ 386853 w 2485572"/>
                <a:gd name="connsiteY265" fmla="*/ 459565 h 2538970"/>
                <a:gd name="connsiteX266" fmla="*/ 389409 w 2485572"/>
                <a:gd name="connsiteY266" fmla="*/ 454169 h 2538970"/>
                <a:gd name="connsiteX267" fmla="*/ 400770 w 2485572"/>
                <a:gd name="connsiteY267" fmla="*/ 434570 h 2538970"/>
                <a:gd name="connsiteX268" fmla="*/ 414688 w 2485572"/>
                <a:gd name="connsiteY268" fmla="*/ 392534 h 2538970"/>
                <a:gd name="connsiteX269" fmla="*/ 428890 w 2485572"/>
                <a:gd name="connsiteY269" fmla="*/ 341976 h 2538970"/>
                <a:gd name="connsiteX270" fmla="*/ 434286 w 2485572"/>
                <a:gd name="connsiteY270" fmla="*/ 255062 h 2538970"/>
                <a:gd name="connsiteX271" fmla="*/ 437127 w 2485572"/>
                <a:gd name="connsiteY271" fmla="*/ 252221 h 2538970"/>
                <a:gd name="connsiteX272" fmla="*/ 448488 w 2485572"/>
                <a:gd name="connsiteY272" fmla="*/ 235463 h 2538970"/>
                <a:gd name="connsiteX273" fmla="*/ 468086 w 2485572"/>
                <a:gd name="connsiteY273" fmla="*/ 221546 h 2538970"/>
                <a:gd name="connsiteX274" fmla="*/ 501602 w 2485572"/>
                <a:gd name="connsiteY274" fmla="*/ 215865 h 2538970"/>
                <a:gd name="connsiteX275" fmla="*/ 512964 w 2485572"/>
                <a:gd name="connsiteY275" fmla="*/ 213025 h 2538970"/>
                <a:gd name="connsiteX276" fmla="*/ 555000 w 2485572"/>
                <a:gd name="connsiteY276" fmla="*/ 187746 h 2538970"/>
                <a:gd name="connsiteX277" fmla="*/ 557557 w 2485572"/>
                <a:gd name="connsiteY277" fmla="*/ 182349 h 2538970"/>
                <a:gd name="connsiteX278" fmla="*/ 602434 w 2485572"/>
                <a:gd name="connsiteY278" fmla="*/ 131791 h 2538970"/>
                <a:gd name="connsiteX279" fmla="*/ 605274 w 2485572"/>
                <a:gd name="connsiteY279" fmla="*/ 123270 h 2538970"/>
                <a:gd name="connsiteX280" fmla="*/ 594197 w 2485572"/>
                <a:gd name="connsiteY280" fmla="*/ 70156 h 2538970"/>
                <a:gd name="connsiteX281" fmla="*/ 650151 w 2485572"/>
                <a:gd name="connsiteY281" fmla="*/ 92595 h 2538970"/>
                <a:gd name="connsiteX282" fmla="*/ 664069 w 2485572"/>
                <a:gd name="connsiteY282" fmla="*/ 92595 h 2538970"/>
                <a:gd name="connsiteX283" fmla="*/ 689348 w 2485572"/>
                <a:gd name="connsiteY283" fmla="*/ 98275 h 2538970"/>
                <a:gd name="connsiteX284" fmla="*/ 723148 w 2485572"/>
                <a:gd name="connsiteY284" fmla="*/ 89754 h 2538970"/>
                <a:gd name="connsiteX285" fmla="*/ 725704 w 2485572"/>
                <a:gd name="connsiteY285" fmla="*/ 92595 h 2538970"/>
                <a:gd name="connsiteX286" fmla="*/ 731385 w 2485572"/>
                <a:gd name="connsiteY286" fmla="*/ 92595 h 2538970"/>
                <a:gd name="connsiteX287" fmla="*/ 737065 w 2485572"/>
                <a:gd name="connsiteY287" fmla="*/ 95435 h 2538970"/>
                <a:gd name="connsiteX288" fmla="*/ 742746 w 2485572"/>
                <a:gd name="connsiteY288" fmla="*/ 95435 h 2538970"/>
                <a:gd name="connsiteX289" fmla="*/ 779102 w 2485572"/>
                <a:gd name="connsiteY289" fmla="*/ 75837 h 2538970"/>
                <a:gd name="connsiteX290" fmla="*/ 818299 w 2485572"/>
                <a:gd name="connsiteY290" fmla="*/ 39197 h 2538970"/>
                <a:gd name="connsiteX291" fmla="*/ 823980 w 2485572"/>
                <a:gd name="connsiteY291" fmla="*/ 33800 h 2538970"/>
                <a:gd name="connsiteX292" fmla="*/ 851815 w 2485572"/>
                <a:gd name="connsiteY292" fmla="*/ 19598 h 2538970"/>
                <a:gd name="connsiteX293" fmla="*/ 854655 w 2485572"/>
                <a:gd name="connsiteY293" fmla="*/ 14202 h 2538970"/>
                <a:gd name="connsiteX294" fmla="*/ 888455 w 2485572"/>
                <a:gd name="connsiteY294" fmla="*/ 8521 h 2538970"/>
                <a:gd name="connsiteX295" fmla="*/ 893852 w 2485572"/>
                <a:gd name="connsiteY295" fmla="*/ 11361 h 2538970"/>
                <a:gd name="connsiteX296" fmla="*/ 933332 w 2485572"/>
                <a:gd name="connsiteY296" fmla="*/ 36640 h 2538970"/>
                <a:gd name="connsiteX297" fmla="*/ 938729 w 2485572"/>
                <a:gd name="connsiteY297" fmla="*/ 42037 h 2538970"/>
                <a:gd name="connsiteX298" fmla="*/ 969689 w 2485572"/>
                <a:gd name="connsiteY298" fmla="*/ 61635 h 2538970"/>
                <a:gd name="connsiteX299" fmla="*/ 972529 w 2485572"/>
                <a:gd name="connsiteY299" fmla="*/ 64475 h 2538970"/>
                <a:gd name="connsiteX300" fmla="*/ 977925 w 2485572"/>
                <a:gd name="connsiteY300" fmla="*/ 67316 h 2538970"/>
                <a:gd name="connsiteX301" fmla="*/ 1011725 w 2485572"/>
                <a:gd name="connsiteY301" fmla="*/ 67316 h 2538970"/>
                <a:gd name="connsiteX302" fmla="*/ 1031324 w 2485572"/>
                <a:gd name="connsiteY302" fmla="*/ 64475 h 2538970"/>
                <a:gd name="connsiteX303" fmla="*/ 1042401 w 2485572"/>
                <a:gd name="connsiteY303" fmla="*/ 64475 h 2538970"/>
                <a:gd name="connsiteX304" fmla="*/ 1104036 w 2485572"/>
                <a:gd name="connsiteY304" fmla="*/ 70156 h 2538970"/>
                <a:gd name="connsiteX305" fmla="*/ 1109717 w 2485572"/>
                <a:gd name="connsiteY305" fmla="*/ 75837 h 2538970"/>
                <a:gd name="connsiteX306" fmla="*/ 1118238 w 2485572"/>
                <a:gd name="connsiteY306" fmla="*/ 81233 h 2538970"/>
                <a:gd name="connsiteX307" fmla="*/ 1121078 w 2485572"/>
                <a:gd name="connsiteY307" fmla="*/ 84074 h 2538970"/>
                <a:gd name="connsiteX308" fmla="*/ 1143517 w 2485572"/>
                <a:gd name="connsiteY308" fmla="*/ 95435 h 2538970"/>
                <a:gd name="connsiteX309" fmla="*/ 1151754 w 2485572"/>
                <a:gd name="connsiteY309" fmla="*/ 100832 h 2538970"/>
                <a:gd name="connsiteX310" fmla="*/ 1171352 w 2485572"/>
                <a:gd name="connsiteY310" fmla="*/ 100832 h 2538970"/>
                <a:gd name="connsiteX311" fmla="*/ 1174192 w 2485572"/>
                <a:gd name="connsiteY311" fmla="*/ 98275 h 2538970"/>
                <a:gd name="connsiteX312" fmla="*/ 1188110 w 2485572"/>
                <a:gd name="connsiteY312" fmla="*/ 89754 h 2538970"/>
                <a:gd name="connsiteX313" fmla="*/ 1193791 w 2485572"/>
                <a:gd name="connsiteY313" fmla="*/ 84074 h 2538970"/>
                <a:gd name="connsiteX314" fmla="*/ 1238668 w 2485572"/>
                <a:gd name="connsiteY314" fmla="*/ 75837 h 2538970"/>
                <a:gd name="connsiteX315" fmla="*/ 1244348 w 2485572"/>
                <a:gd name="connsiteY315" fmla="*/ 78677 h 2538970"/>
                <a:gd name="connsiteX316" fmla="*/ 1272184 w 2485572"/>
                <a:gd name="connsiteY316" fmla="*/ 75837 h 2538970"/>
                <a:gd name="connsiteX317" fmla="*/ 1280705 w 2485572"/>
                <a:gd name="connsiteY317" fmla="*/ 72996 h 2538970"/>
                <a:gd name="connsiteX318" fmla="*/ 1286385 w 2485572"/>
                <a:gd name="connsiteY318" fmla="*/ 72996 h 2538970"/>
                <a:gd name="connsiteX319" fmla="*/ 1348020 w 2485572"/>
                <a:gd name="connsiteY319" fmla="*/ 50558 h 2538970"/>
                <a:gd name="connsiteX320" fmla="*/ 1350861 w 2485572"/>
                <a:gd name="connsiteY320" fmla="*/ 50558 h 2538970"/>
                <a:gd name="connsiteX321" fmla="*/ 1392898 w 2485572"/>
                <a:gd name="connsiteY321" fmla="*/ 39197 h 2538970"/>
                <a:gd name="connsiteX322" fmla="*/ 1406815 w 2485572"/>
                <a:gd name="connsiteY322" fmla="*/ 39197 h 2538970"/>
                <a:gd name="connsiteX323" fmla="*/ 1459929 w 2485572"/>
                <a:gd name="connsiteY323" fmla="*/ 36640 h 2538970"/>
                <a:gd name="connsiteX324" fmla="*/ 1468450 w 2485572"/>
                <a:gd name="connsiteY324" fmla="*/ 36640 h 2538970"/>
                <a:gd name="connsiteX325" fmla="*/ 1474131 w 2485572"/>
                <a:gd name="connsiteY325" fmla="*/ 33800 h 2538970"/>
                <a:gd name="connsiteX326" fmla="*/ 1479528 w 2485572"/>
                <a:gd name="connsiteY326" fmla="*/ 30960 h 2538970"/>
                <a:gd name="connsiteX327" fmla="*/ 1485208 w 2485572"/>
                <a:gd name="connsiteY327" fmla="*/ 30960 h 2538970"/>
                <a:gd name="connsiteX328" fmla="*/ 1544003 w 2485572"/>
                <a:gd name="connsiteY328" fmla="*/ 16758 h 2538970"/>
                <a:gd name="connsiteX329" fmla="*/ 1549684 w 2485572"/>
                <a:gd name="connsiteY329" fmla="*/ 14202 h 2538970"/>
                <a:gd name="connsiteX330" fmla="*/ 1555364 w 2485572"/>
                <a:gd name="connsiteY330" fmla="*/ 14202 h 2538970"/>
                <a:gd name="connsiteX331" fmla="*/ 1563601 w 2485572"/>
                <a:gd name="connsiteY331" fmla="*/ 11361 h 2538970"/>
                <a:gd name="connsiteX332" fmla="*/ 1614159 w 2485572"/>
                <a:gd name="connsiteY332" fmla="*/ 22439 h 2538970"/>
                <a:gd name="connsiteX333" fmla="*/ 1619840 w 2485572"/>
                <a:gd name="connsiteY333" fmla="*/ 19598 h 2538970"/>
                <a:gd name="connsiteX334" fmla="*/ 1630917 w 2485572"/>
                <a:gd name="connsiteY334" fmla="*/ 16758 h 2538970"/>
                <a:gd name="connsiteX335" fmla="*/ 1645119 w 2485572"/>
                <a:gd name="connsiteY335" fmla="*/ 8521 h 2538970"/>
                <a:gd name="connsiteX336" fmla="*/ 1653356 w 2485572"/>
                <a:gd name="connsiteY336" fmla="*/ 5681 h 2538970"/>
                <a:gd name="connsiteX337" fmla="*/ 1689712 w 2485572"/>
                <a:gd name="connsiteY337" fmla="*/ 0 h 2538970"/>
                <a:gd name="connsiteX338" fmla="*/ 1698233 w 2485572"/>
                <a:gd name="connsiteY338" fmla="*/ 11361 h 2538970"/>
                <a:gd name="connsiteX339" fmla="*/ 1703914 w 2485572"/>
                <a:gd name="connsiteY339" fmla="*/ 14202 h 2538970"/>
                <a:gd name="connsiteX340" fmla="*/ 1709310 w 2485572"/>
                <a:gd name="connsiteY340" fmla="*/ 16758 h 2538970"/>
                <a:gd name="connsiteX341" fmla="*/ 1717831 w 2485572"/>
                <a:gd name="connsiteY341" fmla="*/ 16758 h 2538970"/>
                <a:gd name="connsiteX342" fmla="*/ 1757028 w 2485572"/>
                <a:gd name="connsiteY342" fmla="*/ 22439 h 2538970"/>
                <a:gd name="connsiteX343" fmla="*/ 1762708 w 2485572"/>
                <a:gd name="connsiteY343" fmla="*/ 25279 h 2538970"/>
                <a:gd name="connsiteX344" fmla="*/ 1768389 w 2485572"/>
                <a:gd name="connsiteY344" fmla="*/ 25279 h 2538970"/>
                <a:gd name="connsiteX345" fmla="*/ 1787987 w 2485572"/>
                <a:gd name="connsiteY345" fmla="*/ 33800 h 2538970"/>
                <a:gd name="connsiteX346" fmla="*/ 1793384 w 2485572"/>
                <a:gd name="connsiteY346" fmla="*/ 33800 h 2538970"/>
                <a:gd name="connsiteX347" fmla="*/ 1801905 w 2485572"/>
                <a:gd name="connsiteY347" fmla="*/ 36640 h 2538970"/>
                <a:gd name="connsiteX348" fmla="*/ 1835421 w 2485572"/>
                <a:gd name="connsiteY348" fmla="*/ 42037 h 2538970"/>
                <a:gd name="connsiteX349" fmla="*/ 1891659 w 2485572"/>
                <a:gd name="connsiteY349" fmla="*/ 61635 h 2538970"/>
                <a:gd name="connsiteX350" fmla="*/ 1897340 w 2485572"/>
                <a:gd name="connsiteY350" fmla="*/ 64475 h 2538970"/>
                <a:gd name="connsiteX351" fmla="*/ 1899896 w 2485572"/>
                <a:gd name="connsiteY351" fmla="*/ 67316 h 2538970"/>
                <a:gd name="connsiteX352" fmla="*/ 1944774 w 2485572"/>
                <a:gd name="connsiteY352" fmla="*/ 123270 h 2538970"/>
                <a:gd name="connsiteX353" fmla="*/ 1947614 w 2485572"/>
                <a:gd name="connsiteY353" fmla="*/ 128951 h 2538970"/>
                <a:gd name="connsiteX354" fmla="*/ 1950454 w 2485572"/>
                <a:gd name="connsiteY354" fmla="*/ 131791 h 2538970"/>
                <a:gd name="connsiteX355" fmla="*/ 1956135 w 2485572"/>
                <a:gd name="connsiteY355" fmla="*/ 140312 h 2538970"/>
                <a:gd name="connsiteX356" fmla="*/ 1958975 w 2485572"/>
                <a:gd name="connsiteY356" fmla="*/ 145709 h 2538970"/>
                <a:gd name="connsiteX357" fmla="*/ 1961532 w 2485572"/>
                <a:gd name="connsiteY357" fmla="*/ 154230 h 2538970"/>
                <a:gd name="connsiteX358" fmla="*/ 1998172 w 2485572"/>
                <a:gd name="connsiteY358" fmla="*/ 204788 h 2538970"/>
                <a:gd name="connsiteX359" fmla="*/ 2003569 w 2485572"/>
                <a:gd name="connsiteY359" fmla="*/ 207344 h 2538970"/>
                <a:gd name="connsiteX360" fmla="*/ 2009249 w 2485572"/>
                <a:gd name="connsiteY360" fmla="*/ 210184 h 2538970"/>
                <a:gd name="connsiteX361" fmla="*/ 2017770 w 2485572"/>
                <a:gd name="connsiteY361" fmla="*/ 210184 h 2538970"/>
                <a:gd name="connsiteX362" fmla="*/ 2026007 w 2485572"/>
                <a:gd name="connsiteY362" fmla="*/ 213025 h 2538970"/>
                <a:gd name="connsiteX363" fmla="*/ 2037368 w 2485572"/>
                <a:gd name="connsiteY363" fmla="*/ 215865 h 2538970"/>
                <a:gd name="connsiteX364" fmla="*/ 2099003 w 2485572"/>
                <a:gd name="connsiteY364" fmla="*/ 221546 h 2538970"/>
                <a:gd name="connsiteX365" fmla="*/ 2104684 w 2485572"/>
                <a:gd name="connsiteY365" fmla="*/ 224386 h 2538970"/>
                <a:gd name="connsiteX366" fmla="*/ 2112921 w 2485572"/>
                <a:gd name="connsiteY366" fmla="*/ 224386 h 2538970"/>
                <a:gd name="connsiteX367" fmla="*/ 2124283 w 2485572"/>
                <a:gd name="connsiteY367" fmla="*/ 229783 h 2538970"/>
                <a:gd name="connsiteX368" fmla="*/ 2177397 w 2485572"/>
                <a:gd name="connsiteY368" fmla="*/ 229783 h 2538970"/>
                <a:gd name="connsiteX369" fmla="*/ 2185918 w 2485572"/>
                <a:gd name="connsiteY369" fmla="*/ 232623 h 2538970"/>
                <a:gd name="connsiteX370" fmla="*/ 2213753 w 2485572"/>
                <a:gd name="connsiteY370" fmla="*/ 226942 h 2538970"/>
                <a:gd name="connsiteX371" fmla="*/ 2219434 w 2485572"/>
                <a:gd name="connsiteY371" fmla="*/ 224386 h 2538970"/>
                <a:gd name="connsiteX372" fmla="*/ 2241872 w 2485572"/>
                <a:gd name="connsiteY372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1230 w 2485572"/>
                <a:gd name="connsiteY91" fmla="*/ 2205516 h 2538970"/>
                <a:gd name="connsiteX92" fmla="*/ 1762708 w 2485572"/>
                <a:gd name="connsiteY92" fmla="*/ 2202676 h 2538970"/>
                <a:gd name="connsiteX93" fmla="*/ 1698233 w 2485572"/>
                <a:gd name="connsiteY93" fmla="*/ 2166319 h 2538970"/>
                <a:gd name="connsiteX94" fmla="*/ 1682804 w 2485572"/>
                <a:gd name="connsiteY94" fmla="*/ 2164835 h 2538970"/>
                <a:gd name="connsiteX95" fmla="*/ 1656196 w 2485572"/>
                <a:gd name="connsiteY95" fmla="*/ 2160638 h 2538970"/>
                <a:gd name="connsiteX96" fmla="*/ 1605638 w 2485572"/>
                <a:gd name="connsiteY96" fmla="*/ 2169159 h 2538970"/>
                <a:gd name="connsiteX97" fmla="*/ 1600242 w 2485572"/>
                <a:gd name="connsiteY97" fmla="*/ 2169159 h 2538970"/>
                <a:gd name="connsiteX98" fmla="*/ 1566442 w 2485572"/>
                <a:gd name="connsiteY98" fmla="*/ 2146721 h 2538970"/>
                <a:gd name="connsiteX99" fmla="*/ 1563601 w 2485572"/>
                <a:gd name="connsiteY99" fmla="*/ 2143881 h 2538970"/>
                <a:gd name="connsiteX100" fmla="*/ 1561045 w 2485572"/>
                <a:gd name="connsiteY100" fmla="*/ 2141040 h 2538970"/>
                <a:gd name="connsiteX101" fmla="*/ 1541447 w 2485572"/>
                <a:gd name="connsiteY101" fmla="*/ 2112921 h 2538970"/>
                <a:gd name="connsiteX102" fmla="*/ 1535766 w 2485572"/>
                <a:gd name="connsiteY102" fmla="*/ 2107524 h 2538970"/>
                <a:gd name="connsiteX103" fmla="*/ 1501966 w 2485572"/>
                <a:gd name="connsiteY103" fmla="*/ 2090482 h 2538970"/>
                <a:gd name="connsiteX104" fmla="*/ 1496570 w 2485572"/>
                <a:gd name="connsiteY104" fmla="*/ 2087926 h 2538970"/>
                <a:gd name="connsiteX105" fmla="*/ 1493729 w 2485572"/>
                <a:gd name="connsiteY105" fmla="*/ 2085086 h 2538970"/>
                <a:gd name="connsiteX106" fmla="*/ 1488049 w 2485572"/>
                <a:gd name="connsiteY106" fmla="*/ 2082245 h 2538970"/>
                <a:gd name="connsiteX107" fmla="*/ 1426413 w 2485572"/>
                <a:gd name="connsiteY107" fmla="*/ 2059807 h 2538970"/>
                <a:gd name="connsiteX108" fmla="*/ 1364778 w 2485572"/>
                <a:gd name="connsiteY108" fmla="*/ 2056966 h 2538970"/>
                <a:gd name="connsiteX109" fmla="*/ 1336659 w 2485572"/>
                <a:gd name="connsiteY109" fmla="*/ 2048445 h 2538970"/>
                <a:gd name="connsiteX110" fmla="*/ 1311380 w 2485572"/>
                <a:gd name="connsiteY110" fmla="*/ 2034528 h 2538970"/>
                <a:gd name="connsiteX111" fmla="*/ 1305983 w 2485572"/>
                <a:gd name="connsiteY111" fmla="*/ 2031688 h 2538970"/>
                <a:gd name="connsiteX112" fmla="*/ 1303143 w 2485572"/>
                <a:gd name="connsiteY112" fmla="*/ 2026291 h 2538970"/>
                <a:gd name="connsiteX113" fmla="*/ 1300303 w 2485572"/>
                <a:gd name="connsiteY113" fmla="*/ 2023451 h 2538970"/>
                <a:gd name="connsiteX114" fmla="*/ 1266787 w 2485572"/>
                <a:gd name="connsiteY114" fmla="*/ 2006409 h 2538970"/>
                <a:gd name="connsiteX115" fmla="*/ 1255426 w 2485572"/>
                <a:gd name="connsiteY115" fmla="*/ 2006409 h 2538970"/>
                <a:gd name="connsiteX116" fmla="*/ 1238668 w 2485572"/>
                <a:gd name="connsiteY116" fmla="*/ 2001012 h 2538970"/>
                <a:gd name="connsiteX117" fmla="*/ 1232987 w 2485572"/>
                <a:gd name="connsiteY117" fmla="*/ 2001012 h 2538970"/>
                <a:gd name="connsiteX118" fmla="*/ 1216229 w 2485572"/>
                <a:gd name="connsiteY118" fmla="*/ 1995331 h 2538970"/>
                <a:gd name="connsiteX119" fmla="*/ 1213389 w 2485572"/>
                <a:gd name="connsiteY119" fmla="*/ 1992491 h 2538970"/>
                <a:gd name="connsiteX120" fmla="*/ 1185554 w 2485572"/>
                <a:gd name="connsiteY120" fmla="*/ 1984254 h 2538970"/>
                <a:gd name="connsiteX121" fmla="*/ 1179873 w 2485572"/>
                <a:gd name="connsiteY121" fmla="*/ 1984254 h 2538970"/>
                <a:gd name="connsiteX122" fmla="*/ 1157434 w 2485572"/>
                <a:gd name="connsiteY122" fmla="*/ 1981414 h 2538970"/>
                <a:gd name="connsiteX123" fmla="*/ 1109717 w 2485572"/>
                <a:gd name="connsiteY123" fmla="*/ 1947614 h 2538970"/>
                <a:gd name="connsiteX124" fmla="*/ 1098639 w 2485572"/>
                <a:gd name="connsiteY124" fmla="*/ 1944774 h 2538970"/>
                <a:gd name="connsiteX125" fmla="*/ 1067680 w 2485572"/>
                <a:gd name="connsiteY125" fmla="*/ 1919779 h 2538970"/>
                <a:gd name="connsiteX126" fmla="*/ 1056603 w 2485572"/>
                <a:gd name="connsiteY126" fmla="*/ 1888819 h 2538970"/>
                <a:gd name="connsiteX127" fmla="*/ 1053762 w 2485572"/>
                <a:gd name="connsiteY127" fmla="*/ 1880298 h 2538970"/>
                <a:gd name="connsiteX128" fmla="*/ 1022803 w 2485572"/>
                <a:gd name="connsiteY128" fmla="*/ 1860700 h 2538970"/>
                <a:gd name="connsiteX129" fmla="*/ 1019962 w 2485572"/>
                <a:gd name="connsiteY129" fmla="*/ 1858143 h 2538970"/>
                <a:gd name="connsiteX130" fmla="*/ 1006045 w 2485572"/>
                <a:gd name="connsiteY130" fmla="*/ 1824343 h 2538970"/>
                <a:gd name="connsiteX131" fmla="*/ 1006045 w 2485572"/>
                <a:gd name="connsiteY131" fmla="*/ 1813266 h 2538970"/>
                <a:gd name="connsiteX132" fmla="*/ 1011725 w 2485572"/>
                <a:gd name="connsiteY132" fmla="*/ 1793668 h 2538970"/>
                <a:gd name="connsiteX133" fmla="*/ 1019962 w 2485572"/>
                <a:gd name="connsiteY133" fmla="*/ 1768389 h 2538970"/>
                <a:gd name="connsiteX134" fmla="*/ 1025643 w 2485572"/>
                <a:gd name="connsiteY134" fmla="*/ 1737429 h 2538970"/>
                <a:gd name="connsiteX135" fmla="*/ 1025643 w 2485572"/>
                <a:gd name="connsiteY135" fmla="*/ 1723512 h 2538970"/>
                <a:gd name="connsiteX136" fmla="*/ 1019962 w 2485572"/>
                <a:gd name="connsiteY136" fmla="*/ 1720671 h 2538970"/>
                <a:gd name="connsiteX137" fmla="*/ 1014566 w 2485572"/>
                <a:gd name="connsiteY137" fmla="*/ 1712435 h 2538970"/>
                <a:gd name="connsiteX138" fmla="*/ 1011725 w 2485572"/>
                <a:gd name="connsiteY138" fmla="*/ 1709594 h 2538970"/>
                <a:gd name="connsiteX139" fmla="*/ 983606 w 2485572"/>
                <a:gd name="connsiteY139" fmla="*/ 1692552 h 2538970"/>
                <a:gd name="connsiteX140" fmla="*/ 977925 w 2485572"/>
                <a:gd name="connsiteY140" fmla="*/ 1692552 h 2538970"/>
                <a:gd name="connsiteX141" fmla="*/ 950090 w 2485572"/>
                <a:gd name="connsiteY141" fmla="*/ 1653356 h 2538970"/>
                <a:gd name="connsiteX142" fmla="*/ 950090 w 2485572"/>
                <a:gd name="connsiteY142" fmla="*/ 1639438 h 2538970"/>
                <a:gd name="connsiteX143" fmla="*/ 952931 w 2485572"/>
                <a:gd name="connsiteY143" fmla="*/ 1636598 h 2538970"/>
                <a:gd name="connsiteX144" fmla="*/ 975369 w 2485572"/>
                <a:gd name="connsiteY144" fmla="*/ 1597401 h 2538970"/>
                <a:gd name="connsiteX145" fmla="*/ 980766 w 2485572"/>
                <a:gd name="connsiteY145" fmla="*/ 1591721 h 2538970"/>
                <a:gd name="connsiteX146" fmla="*/ 1017406 w 2485572"/>
                <a:gd name="connsiteY146" fmla="*/ 1561045 h 2538970"/>
                <a:gd name="connsiteX147" fmla="*/ 1022803 w 2485572"/>
                <a:gd name="connsiteY147" fmla="*/ 1558205 h 2538970"/>
                <a:gd name="connsiteX148" fmla="*/ 1025643 w 2485572"/>
                <a:gd name="connsiteY148" fmla="*/ 1555364 h 2538970"/>
                <a:gd name="connsiteX149" fmla="*/ 1031324 w 2485572"/>
                <a:gd name="connsiteY149" fmla="*/ 1549684 h 2538970"/>
                <a:gd name="connsiteX150" fmla="*/ 1293866 w 2485572"/>
                <a:gd name="connsiteY150" fmla="*/ 1680648 h 2538970"/>
                <a:gd name="connsiteX151" fmla="*/ 1455791 w 2485572"/>
                <a:gd name="connsiteY151" fmla="*/ 1685410 h 2538970"/>
                <a:gd name="connsiteX152" fmla="*/ 1289417 w 2485572"/>
                <a:gd name="connsiteY152" fmla="*/ 1536685 h 2538970"/>
                <a:gd name="connsiteX153" fmla="*/ 1061999 w 2485572"/>
                <a:gd name="connsiteY153" fmla="*/ 1465610 h 2538970"/>
                <a:gd name="connsiteX154" fmla="*/ 1061999 w 2485572"/>
                <a:gd name="connsiteY154" fmla="*/ 1429254 h 2538970"/>
                <a:gd name="connsiteX155" fmla="*/ 1048082 w 2485572"/>
                <a:gd name="connsiteY155" fmla="*/ 1403975 h 2538970"/>
                <a:gd name="connsiteX156" fmla="*/ 1022803 w 2485572"/>
                <a:gd name="connsiteY156" fmla="*/ 1387217 h 2538970"/>
                <a:gd name="connsiteX157" fmla="*/ 1011725 w 2485572"/>
                <a:gd name="connsiteY157" fmla="*/ 1381536 h 2538970"/>
                <a:gd name="connsiteX158" fmla="*/ 1000364 w 2485572"/>
                <a:gd name="connsiteY158" fmla="*/ 1381536 h 2538970"/>
                <a:gd name="connsiteX159" fmla="*/ 961167 w 2485572"/>
                <a:gd name="connsiteY159" fmla="*/ 1376140 h 2538970"/>
                <a:gd name="connsiteX160" fmla="*/ 924811 w 2485572"/>
                <a:gd name="connsiteY160" fmla="*/ 1367618 h 2538970"/>
                <a:gd name="connsiteX161" fmla="*/ 919131 w 2485572"/>
                <a:gd name="connsiteY161" fmla="*/ 1367618 h 2538970"/>
                <a:gd name="connsiteX162" fmla="*/ 913450 w 2485572"/>
                <a:gd name="connsiteY162" fmla="*/ 1364778 h 2538970"/>
                <a:gd name="connsiteX163" fmla="*/ 908053 w 2485572"/>
                <a:gd name="connsiteY163" fmla="*/ 1364778 h 2538970"/>
                <a:gd name="connsiteX164" fmla="*/ 877094 w 2485572"/>
                <a:gd name="connsiteY164" fmla="*/ 1381536 h 2538970"/>
                <a:gd name="connsiteX165" fmla="*/ 868857 w 2485572"/>
                <a:gd name="connsiteY165" fmla="*/ 1390057 h 2538970"/>
                <a:gd name="connsiteX166" fmla="*/ 835057 w 2485572"/>
                <a:gd name="connsiteY166" fmla="*/ 1434934 h 2538970"/>
                <a:gd name="connsiteX167" fmla="*/ 832217 w 2485572"/>
                <a:gd name="connsiteY167" fmla="*/ 1440331 h 2538970"/>
                <a:gd name="connsiteX168" fmla="*/ 832217 w 2485572"/>
                <a:gd name="connsiteY168" fmla="*/ 1446012 h 2538970"/>
                <a:gd name="connsiteX169" fmla="*/ 767741 w 2485572"/>
                <a:gd name="connsiteY169" fmla="*/ 1513327 h 2538970"/>
                <a:gd name="connsiteX170" fmla="*/ 711787 w 2485572"/>
                <a:gd name="connsiteY170" fmla="*/ 1535766 h 2538970"/>
                <a:gd name="connsiteX171" fmla="*/ 686508 w 2485572"/>
                <a:gd name="connsiteY171" fmla="*/ 1541447 h 2538970"/>
                <a:gd name="connsiteX172" fmla="*/ 661513 w 2485572"/>
                <a:gd name="connsiteY172" fmla="*/ 1549684 h 2538970"/>
                <a:gd name="connsiteX173" fmla="*/ 658672 w 2485572"/>
                <a:gd name="connsiteY173" fmla="*/ 1552524 h 2538970"/>
                <a:gd name="connsiteX174" fmla="*/ 652992 w 2485572"/>
                <a:gd name="connsiteY174" fmla="*/ 1555364 h 2538970"/>
                <a:gd name="connsiteX175" fmla="*/ 624873 w 2485572"/>
                <a:gd name="connsiteY175" fmla="*/ 1561045 h 2538970"/>
                <a:gd name="connsiteX176" fmla="*/ 619476 w 2485572"/>
                <a:gd name="connsiteY176" fmla="*/ 1558205 h 2538970"/>
                <a:gd name="connsiteX177" fmla="*/ 616636 w 2485572"/>
                <a:gd name="connsiteY177" fmla="*/ 1555364 h 2538970"/>
                <a:gd name="connsiteX178" fmla="*/ 597037 w 2485572"/>
                <a:gd name="connsiteY178" fmla="*/ 1532926 h 2538970"/>
                <a:gd name="connsiteX179" fmla="*/ 594197 w 2485572"/>
                <a:gd name="connsiteY179" fmla="*/ 1521848 h 2538970"/>
                <a:gd name="connsiteX180" fmla="*/ 591357 w 2485572"/>
                <a:gd name="connsiteY180" fmla="*/ 1519008 h 2538970"/>
                <a:gd name="connsiteX181" fmla="*/ 566078 w 2485572"/>
                <a:gd name="connsiteY181" fmla="*/ 1482368 h 2538970"/>
                <a:gd name="connsiteX182" fmla="*/ 560397 w 2485572"/>
                <a:gd name="connsiteY182" fmla="*/ 1471291 h 2538970"/>
                <a:gd name="connsiteX183" fmla="*/ 555000 w 2485572"/>
                <a:gd name="connsiteY183" fmla="*/ 1465610 h 2538970"/>
                <a:gd name="connsiteX184" fmla="*/ 498762 w 2485572"/>
                <a:gd name="connsiteY184" fmla="*/ 1432094 h 2538970"/>
                <a:gd name="connsiteX185" fmla="*/ 490525 w 2485572"/>
                <a:gd name="connsiteY185" fmla="*/ 1429254 h 2538970"/>
                <a:gd name="connsiteX186" fmla="*/ 487685 w 2485572"/>
                <a:gd name="connsiteY186" fmla="*/ 1429254 h 2538970"/>
                <a:gd name="connsiteX187" fmla="*/ 462406 w 2485572"/>
                <a:gd name="connsiteY187" fmla="*/ 1426413 h 2538970"/>
                <a:gd name="connsiteX188" fmla="*/ 400770 w 2485572"/>
                <a:gd name="connsiteY188" fmla="*/ 1426413 h 2538970"/>
                <a:gd name="connsiteX189" fmla="*/ 392250 w 2485572"/>
                <a:gd name="connsiteY189" fmla="*/ 1423573 h 2538970"/>
                <a:gd name="connsiteX190" fmla="*/ 384013 w 2485572"/>
                <a:gd name="connsiteY190" fmla="*/ 1420733 h 2538970"/>
                <a:gd name="connsiteX191" fmla="*/ 375492 w 2485572"/>
                <a:gd name="connsiteY191" fmla="*/ 1420733 h 2538970"/>
                <a:gd name="connsiteX192" fmla="*/ 319537 w 2485572"/>
                <a:gd name="connsiteY192" fmla="*/ 1409655 h 2538970"/>
                <a:gd name="connsiteX193" fmla="*/ 313856 w 2485572"/>
                <a:gd name="connsiteY193" fmla="*/ 1406815 h 2538970"/>
                <a:gd name="connsiteX194" fmla="*/ 308176 w 2485572"/>
                <a:gd name="connsiteY194" fmla="*/ 1406815 h 2538970"/>
                <a:gd name="connsiteX195" fmla="*/ 297098 w 2485572"/>
                <a:gd name="connsiteY195" fmla="*/ 1401134 h 2538970"/>
                <a:gd name="connsiteX196" fmla="*/ 221546 w 2485572"/>
                <a:gd name="connsiteY196" fmla="*/ 1392898 h 2538970"/>
                <a:gd name="connsiteX197" fmla="*/ 213025 w 2485572"/>
                <a:gd name="connsiteY197" fmla="*/ 1392898 h 2538970"/>
                <a:gd name="connsiteX198" fmla="*/ 204504 w 2485572"/>
                <a:gd name="connsiteY198" fmla="*/ 1395738 h 2538970"/>
                <a:gd name="connsiteX199" fmla="*/ 154230 w 2485572"/>
                <a:gd name="connsiteY199" fmla="*/ 1406815 h 2538970"/>
                <a:gd name="connsiteX200" fmla="*/ 148549 w 2485572"/>
                <a:gd name="connsiteY200" fmla="*/ 1403975 h 2538970"/>
                <a:gd name="connsiteX201" fmla="*/ 137472 w 2485572"/>
                <a:gd name="connsiteY201" fmla="*/ 1398294 h 2538970"/>
                <a:gd name="connsiteX202" fmla="*/ 131791 w 2485572"/>
                <a:gd name="connsiteY202" fmla="*/ 1398294 h 2538970"/>
                <a:gd name="connsiteX203" fmla="*/ 67316 w 2485572"/>
                <a:gd name="connsiteY203" fmla="*/ 1418177 h 2538970"/>
                <a:gd name="connsiteX204" fmla="*/ 58795 w 2485572"/>
                <a:gd name="connsiteY204" fmla="*/ 1420733 h 2538970"/>
                <a:gd name="connsiteX205" fmla="*/ 50558 w 2485572"/>
                <a:gd name="connsiteY205" fmla="*/ 1423573 h 2538970"/>
                <a:gd name="connsiteX206" fmla="*/ 42037 w 2485572"/>
                <a:gd name="connsiteY206" fmla="*/ 1423573 h 2538970"/>
                <a:gd name="connsiteX207" fmla="*/ 5681 w 2485572"/>
                <a:gd name="connsiteY207" fmla="*/ 1432094 h 2538970"/>
                <a:gd name="connsiteX208" fmla="*/ 2840 w 2485572"/>
                <a:gd name="connsiteY208" fmla="*/ 1403975 h 2538970"/>
                <a:gd name="connsiteX209" fmla="*/ 0 w 2485572"/>
                <a:gd name="connsiteY209" fmla="*/ 1395738 h 2538970"/>
                <a:gd name="connsiteX210" fmla="*/ 5681 w 2485572"/>
                <a:gd name="connsiteY210" fmla="*/ 1373299 h 2538970"/>
                <a:gd name="connsiteX211" fmla="*/ 5681 w 2485572"/>
                <a:gd name="connsiteY211" fmla="*/ 1361938 h 2538970"/>
                <a:gd name="connsiteX212" fmla="*/ 11361 w 2485572"/>
                <a:gd name="connsiteY212" fmla="*/ 1345180 h 2538970"/>
                <a:gd name="connsiteX213" fmla="*/ 42037 w 2485572"/>
                <a:gd name="connsiteY213" fmla="*/ 1305983 h 2538970"/>
                <a:gd name="connsiteX214" fmla="*/ 47718 w 2485572"/>
                <a:gd name="connsiteY214" fmla="*/ 1294622 h 2538970"/>
                <a:gd name="connsiteX215" fmla="*/ 39197 w 2485572"/>
                <a:gd name="connsiteY215" fmla="*/ 1275024 h 2538970"/>
                <a:gd name="connsiteX216" fmla="*/ 33516 w 2485572"/>
                <a:gd name="connsiteY216" fmla="*/ 1269627 h 2538970"/>
                <a:gd name="connsiteX217" fmla="*/ 33516 w 2485572"/>
                <a:gd name="connsiteY217" fmla="*/ 1244348 h 2538970"/>
                <a:gd name="connsiteX218" fmla="*/ 64475 w 2485572"/>
                <a:gd name="connsiteY218" fmla="*/ 1213389 h 2538970"/>
                <a:gd name="connsiteX219" fmla="*/ 81233 w 2485572"/>
                <a:gd name="connsiteY219" fmla="*/ 1199471 h 2538970"/>
                <a:gd name="connsiteX220" fmla="*/ 86914 w 2485572"/>
                <a:gd name="connsiteY220" fmla="*/ 1190950 h 2538970"/>
                <a:gd name="connsiteX221" fmla="*/ 97991 w 2485572"/>
                <a:gd name="connsiteY221" fmla="*/ 1160275 h 2538970"/>
                <a:gd name="connsiteX222" fmla="*/ 95435 w 2485572"/>
                <a:gd name="connsiteY222" fmla="*/ 1151753 h 2538970"/>
                <a:gd name="connsiteX223" fmla="*/ 95435 w 2485572"/>
                <a:gd name="connsiteY223" fmla="*/ 1121078 h 2538970"/>
                <a:gd name="connsiteX224" fmla="*/ 100832 w 2485572"/>
                <a:gd name="connsiteY224" fmla="*/ 1112557 h 2538970"/>
                <a:gd name="connsiteX225" fmla="*/ 103672 w 2485572"/>
                <a:gd name="connsiteY225" fmla="*/ 1106876 h 2538970"/>
                <a:gd name="connsiteX226" fmla="*/ 154230 w 2485572"/>
                <a:gd name="connsiteY226" fmla="*/ 1070520 h 2538970"/>
                <a:gd name="connsiteX227" fmla="*/ 176668 w 2485572"/>
                <a:gd name="connsiteY227" fmla="*/ 1045241 h 2538970"/>
                <a:gd name="connsiteX228" fmla="*/ 176668 w 2485572"/>
                <a:gd name="connsiteY228" fmla="*/ 1037004 h 2538970"/>
                <a:gd name="connsiteX229" fmla="*/ 173828 w 2485572"/>
                <a:gd name="connsiteY229" fmla="*/ 1028483 h 2538970"/>
                <a:gd name="connsiteX230" fmla="*/ 157070 w 2485572"/>
                <a:gd name="connsiteY230" fmla="*/ 1008885 h 2538970"/>
                <a:gd name="connsiteX231" fmla="*/ 154230 w 2485572"/>
                <a:gd name="connsiteY231" fmla="*/ 1000648 h 2538970"/>
                <a:gd name="connsiteX232" fmla="*/ 157070 w 2485572"/>
                <a:gd name="connsiteY232" fmla="*/ 964008 h 2538970"/>
                <a:gd name="connsiteX233" fmla="*/ 154230 w 2485572"/>
                <a:gd name="connsiteY233" fmla="*/ 955771 h 2538970"/>
                <a:gd name="connsiteX234" fmla="*/ 126111 w 2485572"/>
                <a:gd name="connsiteY234" fmla="*/ 930492 h 2538970"/>
                <a:gd name="connsiteX235" fmla="*/ 112193 w 2485572"/>
                <a:gd name="connsiteY235" fmla="*/ 927652 h 2538970"/>
                <a:gd name="connsiteX236" fmla="*/ 109353 w 2485572"/>
                <a:gd name="connsiteY236" fmla="*/ 921971 h 2538970"/>
                <a:gd name="connsiteX237" fmla="*/ 109353 w 2485572"/>
                <a:gd name="connsiteY237" fmla="*/ 908053 h 2538970"/>
                <a:gd name="connsiteX238" fmla="*/ 117590 w 2485572"/>
                <a:gd name="connsiteY238" fmla="*/ 891295 h 2538970"/>
                <a:gd name="connsiteX239" fmla="*/ 123270 w 2485572"/>
                <a:gd name="connsiteY239" fmla="*/ 885615 h 2538970"/>
                <a:gd name="connsiteX240" fmla="*/ 148549 w 2485572"/>
                <a:gd name="connsiteY240" fmla="*/ 866016 h 2538970"/>
                <a:gd name="connsiteX241" fmla="*/ 128951 w 2485572"/>
                <a:gd name="connsiteY241" fmla="*/ 840738 h 2538970"/>
                <a:gd name="connsiteX242" fmla="*/ 126111 w 2485572"/>
                <a:gd name="connsiteY242" fmla="*/ 821139 h 2538970"/>
                <a:gd name="connsiteX243" fmla="*/ 140028 w 2485572"/>
                <a:gd name="connsiteY243" fmla="*/ 812618 h 2538970"/>
                <a:gd name="connsiteX244" fmla="*/ 142869 w 2485572"/>
                <a:gd name="connsiteY244" fmla="*/ 790464 h 2538970"/>
                <a:gd name="connsiteX245" fmla="*/ 154230 w 2485572"/>
                <a:gd name="connsiteY245" fmla="*/ 773422 h 2538970"/>
                <a:gd name="connsiteX246" fmla="*/ 157070 w 2485572"/>
                <a:gd name="connsiteY246" fmla="*/ 762344 h 2538970"/>
                <a:gd name="connsiteX247" fmla="*/ 157070 w 2485572"/>
                <a:gd name="connsiteY247" fmla="*/ 753824 h 2538970"/>
                <a:gd name="connsiteX248" fmla="*/ 145709 w 2485572"/>
                <a:gd name="connsiteY248" fmla="*/ 731385 h 2538970"/>
                <a:gd name="connsiteX249" fmla="*/ 145709 w 2485572"/>
                <a:gd name="connsiteY249" fmla="*/ 723148 h 2538970"/>
                <a:gd name="connsiteX250" fmla="*/ 159627 w 2485572"/>
                <a:gd name="connsiteY250" fmla="*/ 714627 h 2538970"/>
                <a:gd name="connsiteX251" fmla="*/ 204504 w 2485572"/>
                <a:gd name="connsiteY251" fmla="*/ 708946 h 2538970"/>
                <a:gd name="connsiteX252" fmla="*/ 232623 w 2485572"/>
                <a:gd name="connsiteY252" fmla="*/ 678271 h 2538970"/>
                <a:gd name="connsiteX253" fmla="*/ 232623 w 2485572"/>
                <a:gd name="connsiteY253" fmla="*/ 666909 h 2538970"/>
                <a:gd name="connsiteX254" fmla="*/ 215865 w 2485572"/>
                <a:gd name="connsiteY254" fmla="*/ 644755 h 2538970"/>
                <a:gd name="connsiteX255" fmla="*/ 218705 w 2485572"/>
                <a:gd name="connsiteY255" fmla="*/ 613795 h 2538970"/>
                <a:gd name="connsiteX256" fmla="*/ 241144 w 2485572"/>
                <a:gd name="connsiteY256" fmla="*/ 582836 h 2538970"/>
                <a:gd name="connsiteX257" fmla="*/ 252221 w 2485572"/>
                <a:gd name="connsiteY257" fmla="*/ 571758 h 2538970"/>
                <a:gd name="connsiteX258" fmla="*/ 285737 w 2485572"/>
                <a:gd name="connsiteY258" fmla="*/ 524041 h 2538970"/>
                <a:gd name="connsiteX259" fmla="*/ 291418 w 2485572"/>
                <a:gd name="connsiteY259" fmla="*/ 518644 h 2538970"/>
                <a:gd name="connsiteX260" fmla="*/ 322377 w 2485572"/>
                <a:gd name="connsiteY260" fmla="*/ 518644 h 2538970"/>
                <a:gd name="connsiteX261" fmla="*/ 333455 w 2485572"/>
                <a:gd name="connsiteY261" fmla="*/ 510123 h 2538970"/>
                <a:gd name="connsiteX262" fmla="*/ 341976 w 2485572"/>
                <a:gd name="connsiteY262" fmla="*/ 482004 h 2538970"/>
                <a:gd name="connsiteX263" fmla="*/ 347372 w 2485572"/>
                <a:gd name="connsiteY263" fmla="*/ 476607 h 2538970"/>
                <a:gd name="connsiteX264" fmla="*/ 386853 w 2485572"/>
                <a:gd name="connsiteY264" fmla="*/ 459565 h 2538970"/>
                <a:gd name="connsiteX265" fmla="*/ 389409 w 2485572"/>
                <a:gd name="connsiteY265" fmla="*/ 454169 h 2538970"/>
                <a:gd name="connsiteX266" fmla="*/ 400770 w 2485572"/>
                <a:gd name="connsiteY266" fmla="*/ 434570 h 2538970"/>
                <a:gd name="connsiteX267" fmla="*/ 414688 w 2485572"/>
                <a:gd name="connsiteY267" fmla="*/ 392534 h 2538970"/>
                <a:gd name="connsiteX268" fmla="*/ 428890 w 2485572"/>
                <a:gd name="connsiteY268" fmla="*/ 341976 h 2538970"/>
                <a:gd name="connsiteX269" fmla="*/ 434286 w 2485572"/>
                <a:gd name="connsiteY269" fmla="*/ 255062 h 2538970"/>
                <a:gd name="connsiteX270" fmla="*/ 437127 w 2485572"/>
                <a:gd name="connsiteY270" fmla="*/ 252221 h 2538970"/>
                <a:gd name="connsiteX271" fmla="*/ 448488 w 2485572"/>
                <a:gd name="connsiteY271" fmla="*/ 235463 h 2538970"/>
                <a:gd name="connsiteX272" fmla="*/ 468086 w 2485572"/>
                <a:gd name="connsiteY272" fmla="*/ 221546 h 2538970"/>
                <a:gd name="connsiteX273" fmla="*/ 501602 w 2485572"/>
                <a:gd name="connsiteY273" fmla="*/ 215865 h 2538970"/>
                <a:gd name="connsiteX274" fmla="*/ 512964 w 2485572"/>
                <a:gd name="connsiteY274" fmla="*/ 213025 h 2538970"/>
                <a:gd name="connsiteX275" fmla="*/ 555000 w 2485572"/>
                <a:gd name="connsiteY275" fmla="*/ 187746 h 2538970"/>
                <a:gd name="connsiteX276" fmla="*/ 557557 w 2485572"/>
                <a:gd name="connsiteY276" fmla="*/ 182349 h 2538970"/>
                <a:gd name="connsiteX277" fmla="*/ 602434 w 2485572"/>
                <a:gd name="connsiteY277" fmla="*/ 131791 h 2538970"/>
                <a:gd name="connsiteX278" fmla="*/ 605274 w 2485572"/>
                <a:gd name="connsiteY278" fmla="*/ 123270 h 2538970"/>
                <a:gd name="connsiteX279" fmla="*/ 594197 w 2485572"/>
                <a:gd name="connsiteY279" fmla="*/ 70156 h 2538970"/>
                <a:gd name="connsiteX280" fmla="*/ 650151 w 2485572"/>
                <a:gd name="connsiteY280" fmla="*/ 92595 h 2538970"/>
                <a:gd name="connsiteX281" fmla="*/ 664069 w 2485572"/>
                <a:gd name="connsiteY281" fmla="*/ 92595 h 2538970"/>
                <a:gd name="connsiteX282" fmla="*/ 689348 w 2485572"/>
                <a:gd name="connsiteY282" fmla="*/ 98275 h 2538970"/>
                <a:gd name="connsiteX283" fmla="*/ 723148 w 2485572"/>
                <a:gd name="connsiteY283" fmla="*/ 89754 h 2538970"/>
                <a:gd name="connsiteX284" fmla="*/ 725704 w 2485572"/>
                <a:gd name="connsiteY284" fmla="*/ 92595 h 2538970"/>
                <a:gd name="connsiteX285" fmla="*/ 731385 w 2485572"/>
                <a:gd name="connsiteY285" fmla="*/ 92595 h 2538970"/>
                <a:gd name="connsiteX286" fmla="*/ 737065 w 2485572"/>
                <a:gd name="connsiteY286" fmla="*/ 95435 h 2538970"/>
                <a:gd name="connsiteX287" fmla="*/ 742746 w 2485572"/>
                <a:gd name="connsiteY287" fmla="*/ 95435 h 2538970"/>
                <a:gd name="connsiteX288" fmla="*/ 779102 w 2485572"/>
                <a:gd name="connsiteY288" fmla="*/ 75837 h 2538970"/>
                <a:gd name="connsiteX289" fmla="*/ 818299 w 2485572"/>
                <a:gd name="connsiteY289" fmla="*/ 39197 h 2538970"/>
                <a:gd name="connsiteX290" fmla="*/ 823980 w 2485572"/>
                <a:gd name="connsiteY290" fmla="*/ 33800 h 2538970"/>
                <a:gd name="connsiteX291" fmla="*/ 851815 w 2485572"/>
                <a:gd name="connsiteY291" fmla="*/ 19598 h 2538970"/>
                <a:gd name="connsiteX292" fmla="*/ 854655 w 2485572"/>
                <a:gd name="connsiteY292" fmla="*/ 14202 h 2538970"/>
                <a:gd name="connsiteX293" fmla="*/ 888455 w 2485572"/>
                <a:gd name="connsiteY293" fmla="*/ 8521 h 2538970"/>
                <a:gd name="connsiteX294" fmla="*/ 893852 w 2485572"/>
                <a:gd name="connsiteY294" fmla="*/ 11361 h 2538970"/>
                <a:gd name="connsiteX295" fmla="*/ 933332 w 2485572"/>
                <a:gd name="connsiteY295" fmla="*/ 36640 h 2538970"/>
                <a:gd name="connsiteX296" fmla="*/ 938729 w 2485572"/>
                <a:gd name="connsiteY296" fmla="*/ 42037 h 2538970"/>
                <a:gd name="connsiteX297" fmla="*/ 969689 w 2485572"/>
                <a:gd name="connsiteY297" fmla="*/ 61635 h 2538970"/>
                <a:gd name="connsiteX298" fmla="*/ 972529 w 2485572"/>
                <a:gd name="connsiteY298" fmla="*/ 64475 h 2538970"/>
                <a:gd name="connsiteX299" fmla="*/ 977925 w 2485572"/>
                <a:gd name="connsiteY299" fmla="*/ 67316 h 2538970"/>
                <a:gd name="connsiteX300" fmla="*/ 1011725 w 2485572"/>
                <a:gd name="connsiteY300" fmla="*/ 67316 h 2538970"/>
                <a:gd name="connsiteX301" fmla="*/ 1031324 w 2485572"/>
                <a:gd name="connsiteY301" fmla="*/ 64475 h 2538970"/>
                <a:gd name="connsiteX302" fmla="*/ 1042401 w 2485572"/>
                <a:gd name="connsiteY302" fmla="*/ 64475 h 2538970"/>
                <a:gd name="connsiteX303" fmla="*/ 1104036 w 2485572"/>
                <a:gd name="connsiteY303" fmla="*/ 70156 h 2538970"/>
                <a:gd name="connsiteX304" fmla="*/ 1109717 w 2485572"/>
                <a:gd name="connsiteY304" fmla="*/ 75837 h 2538970"/>
                <a:gd name="connsiteX305" fmla="*/ 1118238 w 2485572"/>
                <a:gd name="connsiteY305" fmla="*/ 81233 h 2538970"/>
                <a:gd name="connsiteX306" fmla="*/ 1121078 w 2485572"/>
                <a:gd name="connsiteY306" fmla="*/ 84074 h 2538970"/>
                <a:gd name="connsiteX307" fmla="*/ 1143517 w 2485572"/>
                <a:gd name="connsiteY307" fmla="*/ 95435 h 2538970"/>
                <a:gd name="connsiteX308" fmla="*/ 1151754 w 2485572"/>
                <a:gd name="connsiteY308" fmla="*/ 100832 h 2538970"/>
                <a:gd name="connsiteX309" fmla="*/ 1171352 w 2485572"/>
                <a:gd name="connsiteY309" fmla="*/ 100832 h 2538970"/>
                <a:gd name="connsiteX310" fmla="*/ 1174192 w 2485572"/>
                <a:gd name="connsiteY310" fmla="*/ 98275 h 2538970"/>
                <a:gd name="connsiteX311" fmla="*/ 1188110 w 2485572"/>
                <a:gd name="connsiteY311" fmla="*/ 89754 h 2538970"/>
                <a:gd name="connsiteX312" fmla="*/ 1193791 w 2485572"/>
                <a:gd name="connsiteY312" fmla="*/ 84074 h 2538970"/>
                <a:gd name="connsiteX313" fmla="*/ 1238668 w 2485572"/>
                <a:gd name="connsiteY313" fmla="*/ 75837 h 2538970"/>
                <a:gd name="connsiteX314" fmla="*/ 1244348 w 2485572"/>
                <a:gd name="connsiteY314" fmla="*/ 78677 h 2538970"/>
                <a:gd name="connsiteX315" fmla="*/ 1272184 w 2485572"/>
                <a:gd name="connsiteY315" fmla="*/ 75837 h 2538970"/>
                <a:gd name="connsiteX316" fmla="*/ 1280705 w 2485572"/>
                <a:gd name="connsiteY316" fmla="*/ 72996 h 2538970"/>
                <a:gd name="connsiteX317" fmla="*/ 1286385 w 2485572"/>
                <a:gd name="connsiteY317" fmla="*/ 72996 h 2538970"/>
                <a:gd name="connsiteX318" fmla="*/ 1348020 w 2485572"/>
                <a:gd name="connsiteY318" fmla="*/ 50558 h 2538970"/>
                <a:gd name="connsiteX319" fmla="*/ 1350861 w 2485572"/>
                <a:gd name="connsiteY319" fmla="*/ 50558 h 2538970"/>
                <a:gd name="connsiteX320" fmla="*/ 1392898 w 2485572"/>
                <a:gd name="connsiteY320" fmla="*/ 39197 h 2538970"/>
                <a:gd name="connsiteX321" fmla="*/ 1406815 w 2485572"/>
                <a:gd name="connsiteY321" fmla="*/ 39197 h 2538970"/>
                <a:gd name="connsiteX322" fmla="*/ 1459929 w 2485572"/>
                <a:gd name="connsiteY322" fmla="*/ 36640 h 2538970"/>
                <a:gd name="connsiteX323" fmla="*/ 1468450 w 2485572"/>
                <a:gd name="connsiteY323" fmla="*/ 36640 h 2538970"/>
                <a:gd name="connsiteX324" fmla="*/ 1474131 w 2485572"/>
                <a:gd name="connsiteY324" fmla="*/ 33800 h 2538970"/>
                <a:gd name="connsiteX325" fmla="*/ 1479528 w 2485572"/>
                <a:gd name="connsiteY325" fmla="*/ 30960 h 2538970"/>
                <a:gd name="connsiteX326" fmla="*/ 1485208 w 2485572"/>
                <a:gd name="connsiteY326" fmla="*/ 30960 h 2538970"/>
                <a:gd name="connsiteX327" fmla="*/ 1544003 w 2485572"/>
                <a:gd name="connsiteY327" fmla="*/ 16758 h 2538970"/>
                <a:gd name="connsiteX328" fmla="*/ 1549684 w 2485572"/>
                <a:gd name="connsiteY328" fmla="*/ 14202 h 2538970"/>
                <a:gd name="connsiteX329" fmla="*/ 1555364 w 2485572"/>
                <a:gd name="connsiteY329" fmla="*/ 14202 h 2538970"/>
                <a:gd name="connsiteX330" fmla="*/ 1563601 w 2485572"/>
                <a:gd name="connsiteY330" fmla="*/ 11361 h 2538970"/>
                <a:gd name="connsiteX331" fmla="*/ 1614159 w 2485572"/>
                <a:gd name="connsiteY331" fmla="*/ 22439 h 2538970"/>
                <a:gd name="connsiteX332" fmla="*/ 1619840 w 2485572"/>
                <a:gd name="connsiteY332" fmla="*/ 19598 h 2538970"/>
                <a:gd name="connsiteX333" fmla="*/ 1630917 w 2485572"/>
                <a:gd name="connsiteY333" fmla="*/ 16758 h 2538970"/>
                <a:gd name="connsiteX334" fmla="*/ 1645119 w 2485572"/>
                <a:gd name="connsiteY334" fmla="*/ 8521 h 2538970"/>
                <a:gd name="connsiteX335" fmla="*/ 1653356 w 2485572"/>
                <a:gd name="connsiteY335" fmla="*/ 5681 h 2538970"/>
                <a:gd name="connsiteX336" fmla="*/ 1689712 w 2485572"/>
                <a:gd name="connsiteY336" fmla="*/ 0 h 2538970"/>
                <a:gd name="connsiteX337" fmla="*/ 1698233 w 2485572"/>
                <a:gd name="connsiteY337" fmla="*/ 11361 h 2538970"/>
                <a:gd name="connsiteX338" fmla="*/ 1703914 w 2485572"/>
                <a:gd name="connsiteY338" fmla="*/ 14202 h 2538970"/>
                <a:gd name="connsiteX339" fmla="*/ 1709310 w 2485572"/>
                <a:gd name="connsiteY339" fmla="*/ 16758 h 2538970"/>
                <a:gd name="connsiteX340" fmla="*/ 1717831 w 2485572"/>
                <a:gd name="connsiteY340" fmla="*/ 16758 h 2538970"/>
                <a:gd name="connsiteX341" fmla="*/ 1757028 w 2485572"/>
                <a:gd name="connsiteY341" fmla="*/ 22439 h 2538970"/>
                <a:gd name="connsiteX342" fmla="*/ 1762708 w 2485572"/>
                <a:gd name="connsiteY342" fmla="*/ 25279 h 2538970"/>
                <a:gd name="connsiteX343" fmla="*/ 1768389 w 2485572"/>
                <a:gd name="connsiteY343" fmla="*/ 25279 h 2538970"/>
                <a:gd name="connsiteX344" fmla="*/ 1787987 w 2485572"/>
                <a:gd name="connsiteY344" fmla="*/ 33800 h 2538970"/>
                <a:gd name="connsiteX345" fmla="*/ 1793384 w 2485572"/>
                <a:gd name="connsiteY345" fmla="*/ 33800 h 2538970"/>
                <a:gd name="connsiteX346" fmla="*/ 1801905 w 2485572"/>
                <a:gd name="connsiteY346" fmla="*/ 36640 h 2538970"/>
                <a:gd name="connsiteX347" fmla="*/ 1835421 w 2485572"/>
                <a:gd name="connsiteY347" fmla="*/ 42037 h 2538970"/>
                <a:gd name="connsiteX348" fmla="*/ 1891659 w 2485572"/>
                <a:gd name="connsiteY348" fmla="*/ 61635 h 2538970"/>
                <a:gd name="connsiteX349" fmla="*/ 1897340 w 2485572"/>
                <a:gd name="connsiteY349" fmla="*/ 64475 h 2538970"/>
                <a:gd name="connsiteX350" fmla="*/ 1899896 w 2485572"/>
                <a:gd name="connsiteY350" fmla="*/ 67316 h 2538970"/>
                <a:gd name="connsiteX351" fmla="*/ 1944774 w 2485572"/>
                <a:gd name="connsiteY351" fmla="*/ 123270 h 2538970"/>
                <a:gd name="connsiteX352" fmla="*/ 1947614 w 2485572"/>
                <a:gd name="connsiteY352" fmla="*/ 128951 h 2538970"/>
                <a:gd name="connsiteX353" fmla="*/ 1950454 w 2485572"/>
                <a:gd name="connsiteY353" fmla="*/ 131791 h 2538970"/>
                <a:gd name="connsiteX354" fmla="*/ 1956135 w 2485572"/>
                <a:gd name="connsiteY354" fmla="*/ 140312 h 2538970"/>
                <a:gd name="connsiteX355" fmla="*/ 1958975 w 2485572"/>
                <a:gd name="connsiteY355" fmla="*/ 145709 h 2538970"/>
                <a:gd name="connsiteX356" fmla="*/ 1961532 w 2485572"/>
                <a:gd name="connsiteY356" fmla="*/ 154230 h 2538970"/>
                <a:gd name="connsiteX357" fmla="*/ 1998172 w 2485572"/>
                <a:gd name="connsiteY357" fmla="*/ 204788 h 2538970"/>
                <a:gd name="connsiteX358" fmla="*/ 2003569 w 2485572"/>
                <a:gd name="connsiteY358" fmla="*/ 207344 h 2538970"/>
                <a:gd name="connsiteX359" fmla="*/ 2009249 w 2485572"/>
                <a:gd name="connsiteY359" fmla="*/ 210184 h 2538970"/>
                <a:gd name="connsiteX360" fmla="*/ 2017770 w 2485572"/>
                <a:gd name="connsiteY360" fmla="*/ 210184 h 2538970"/>
                <a:gd name="connsiteX361" fmla="*/ 2026007 w 2485572"/>
                <a:gd name="connsiteY361" fmla="*/ 213025 h 2538970"/>
                <a:gd name="connsiteX362" fmla="*/ 2037368 w 2485572"/>
                <a:gd name="connsiteY362" fmla="*/ 215865 h 2538970"/>
                <a:gd name="connsiteX363" fmla="*/ 2099003 w 2485572"/>
                <a:gd name="connsiteY363" fmla="*/ 221546 h 2538970"/>
                <a:gd name="connsiteX364" fmla="*/ 2104684 w 2485572"/>
                <a:gd name="connsiteY364" fmla="*/ 224386 h 2538970"/>
                <a:gd name="connsiteX365" fmla="*/ 2112921 w 2485572"/>
                <a:gd name="connsiteY365" fmla="*/ 224386 h 2538970"/>
                <a:gd name="connsiteX366" fmla="*/ 2124283 w 2485572"/>
                <a:gd name="connsiteY366" fmla="*/ 229783 h 2538970"/>
                <a:gd name="connsiteX367" fmla="*/ 2177397 w 2485572"/>
                <a:gd name="connsiteY367" fmla="*/ 229783 h 2538970"/>
                <a:gd name="connsiteX368" fmla="*/ 2185918 w 2485572"/>
                <a:gd name="connsiteY368" fmla="*/ 232623 h 2538970"/>
                <a:gd name="connsiteX369" fmla="*/ 2213753 w 2485572"/>
                <a:gd name="connsiteY369" fmla="*/ 226942 h 2538970"/>
                <a:gd name="connsiteX370" fmla="*/ 2219434 w 2485572"/>
                <a:gd name="connsiteY370" fmla="*/ 224386 h 2538970"/>
                <a:gd name="connsiteX371" fmla="*/ 2241872 w 2485572"/>
                <a:gd name="connsiteY37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1230 w 2485572"/>
                <a:gd name="connsiteY91" fmla="*/ 2205516 h 2538970"/>
                <a:gd name="connsiteX92" fmla="*/ 1762708 w 2485572"/>
                <a:gd name="connsiteY92" fmla="*/ 2202676 h 2538970"/>
                <a:gd name="connsiteX93" fmla="*/ 1698233 w 2485572"/>
                <a:gd name="connsiteY93" fmla="*/ 2166319 h 2538970"/>
                <a:gd name="connsiteX94" fmla="*/ 1682804 w 2485572"/>
                <a:gd name="connsiteY94" fmla="*/ 2164835 h 2538970"/>
                <a:gd name="connsiteX95" fmla="*/ 1656196 w 2485572"/>
                <a:gd name="connsiteY95" fmla="*/ 2160638 h 2538970"/>
                <a:gd name="connsiteX96" fmla="*/ 1633591 w 2485572"/>
                <a:gd name="connsiteY96" fmla="*/ 2164835 h 2538970"/>
                <a:gd name="connsiteX97" fmla="*/ 1605638 w 2485572"/>
                <a:gd name="connsiteY97" fmla="*/ 2169159 h 2538970"/>
                <a:gd name="connsiteX98" fmla="*/ 1600242 w 2485572"/>
                <a:gd name="connsiteY98" fmla="*/ 2169159 h 2538970"/>
                <a:gd name="connsiteX99" fmla="*/ 1566442 w 2485572"/>
                <a:gd name="connsiteY99" fmla="*/ 2146721 h 2538970"/>
                <a:gd name="connsiteX100" fmla="*/ 1563601 w 2485572"/>
                <a:gd name="connsiteY100" fmla="*/ 2143881 h 2538970"/>
                <a:gd name="connsiteX101" fmla="*/ 1561045 w 2485572"/>
                <a:gd name="connsiteY101" fmla="*/ 2141040 h 2538970"/>
                <a:gd name="connsiteX102" fmla="*/ 1541447 w 2485572"/>
                <a:gd name="connsiteY102" fmla="*/ 2112921 h 2538970"/>
                <a:gd name="connsiteX103" fmla="*/ 1535766 w 2485572"/>
                <a:gd name="connsiteY103" fmla="*/ 2107524 h 2538970"/>
                <a:gd name="connsiteX104" fmla="*/ 1501966 w 2485572"/>
                <a:gd name="connsiteY104" fmla="*/ 2090482 h 2538970"/>
                <a:gd name="connsiteX105" fmla="*/ 1496570 w 2485572"/>
                <a:gd name="connsiteY105" fmla="*/ 2087926 h 2538970"/>
                <a:gd name="connsiteX106" fmla="*/ 1493729 w 2485572"/>
                <a:gd name="connsiteY106" fmla="*/ 2085086 h 2538970"/>
                <a:gd name="connsiteX107" fmla="*/ 1488049 w 2485572"/>
                <a:gd name="connsiteY107" fmla="*/ 2082245 h 2538970"/>
                <a:gd name="connsiteX108" fmla="*/ 1426413 w 2485572"/>
                <a:gd name="connsiteY108" fmla="*/ 2059807 h 2538970"/>
                <a:gd name="connsiteX109" fmla="*/ 1364778 w 2485572"/>
                <a:gd name="connsiteY109" fmla="*/ 2056966 h 2538970"/>
                <a:gd name="connsiteX110" fmla="*/ 1336659 w 2485572"/>
                <a:gd name="connsiteY110" fmla="*/ 2048445 h 2538970"/>
                <a:gd name="connsiteX111" fmla="*/ 1311380 w 2485572"/>
                <a:gd name="connsiteY111" fmla="*/ 2034528 h 2538970"/>
                <a:gd name="connsiteX112" fmla="*/ 1305983 w 2485572"/>
                <a:gd name="connsiteY112" fmla="*/ 2031688 h 2538970"/>
                <a:gd name="connsiteX113" fmla="*/ 1303143 w 2485572"/>
                <a:gd name="connsiteY113" fmla="*/ 2026291 h 2538970"/>
                <a:gd name="connsiteX114" fmla="*/ 1300303 w 2485572"/>
                <a:gd name="connsiteY114" fmla="*/ 2023451 h 2538970"/>
                <a:gd name="connsiteX115" fmla="*/ 1266787 w 2485572"/>
                <a:gd name="connsiteY115" fmla="*/ 2006409 h 2538970"/>
                <a:gd name="connsiteX116" fmla="*/ 1255426 w 2485572"/>
                <a:gd name="connsiteY116" fmla="*/ 2006409 h 2538970"/>
                <a:gd name="connsiteX117" fmla="*/ 1238668 w 2485572"/>
                <a:gd name="connsiteY117" fmla="*/ 2001012 h 2538970"/>
                <a:gd name="connsiteX118" fmla="*/ 1232987 w 2485572"/>
                <a:gd name="connsiteY118" fmla="*/ 2001012 h 2538970"/>
                <a:gd name="connsiteX119" fmla="*/ 1216229 w 2485572"/>
                <a:gd name="connsiteY119" fmla="*/ 1995331 h 2538970"/>
                <a:gd name="connsiteX120" fmla="*/ 1213389 w 2485572"/>
                <a:gd name="connsiteY120" fmla="*/ 1992491 h 2538970"/>
                <a:gd name="connsiteX121" fmla="*/ 1185554 w 2485572"/>
                <a:gd name="connsiteY121" fmla="*/ 1984254 h 2538970"/>
                <a:gd name="connsiteX122" fmla="*/ 1179873 w 2485572"/>
                <a:gd name="connsiteY122" fmla="*/ 1984254 h 2538970"/>
                <a:gd name="connsiteX123" fmla="*/ 1157434 w 2485572"/>
                <a:gd name="connsiteY123" fmla="*/ 1981414 h 2538970"/>
                <a:gd name="connsiteX124" fmla="*/ 1109717 w 2485572"/>
                <a:gd name="connsiteY124" fmla="*/ 1947614 h 2538970"/>
                <a:gd name="connsiteX125" fmla="*/ 1098639 w 2485572"/>
                <a:gd name="connsiteY125" fmla="*/ 1944774 h 2538970"/>
                <a:gd name="connsiteX126" fmla="*/ 1067680 w 2485572"/>
                <a:gd name="connsiteY126" fmla="*/ 1919779 h 2538970"/>
                <a:gd name="connsiteX127" fmla="*/ 1056603 w 2485572"/>
                <a:gd name="connsiteY127" fmla="*/ 1888819 h 2538970"/>
                <a:gd name="connsiteX128" fmla="*/ 1053762 w 2485572"/>
                <a:gd name="connsiteY128" fmla="*/ 1880298 h 2538970"/>
                <a:gd name="connsiteX129" fmla="*/ 1022803 w 2485572"/>
                <a:gd name="connsiteY129" fmla="*/ 1860700 h 2538970"/>
                <a:gd name="connsiteX130" fmla="*/ 1019962 w 2485572"/>
                <a:gd name="connsiteY130" fmla="*/ 1858143 h 2538970"/>
                <a:gd name="connsiteX131" fmla="*/ 1006045 w 2485572"/>
                <a:gd name="connsiteY131" fmla="*/ 1824343 h 2538970"/>
                <a:gd name="connsiteX132" fmla="*/ 1006045 w 2485572"/>
                <a:gd name="connsiteY132" fmla="*/ 1813266 h 2538970"/>
                <a:gd name="connsiteX133" fmla="*/ 1011725 w 2485572"/>
                <a:gd name="connsiteY133" fmla="*/ 1793668 h 2538970"/>
                <a:gd name="connsiteX134" fmla="*/ 1019962 w 2485572"/>
                <a:gd name="connsiteY134" fmla="*/ 1768389 h 2538970"/>
                <a:gd name="connsiteX135" fmla="*/ 1025643 w 2485572"/>
                <a:gd name="connsiteY135" fmla="*/ 1737429 h 2538970"/>
                <a:gd name="connsiteX136" fmla="*/ 1025643 w 2485572"/>
                <a:gd name="connsiteY136" fmla="*/ 1723512 h 2538970"/>
                <a:gd name="connsiteX137" fmla="*/ 1019962 w 2485572"/>
                <a:gd name="connsiteY137" fmla="*/ 1720671 h 2538970"/>
                <a:gd name="connsiteX138" fmla="*/ 1014566 w 2485572"/>
                <a:gd name="connsiteY138" fmla="*/ 1712435 h 2538970"/>
                <a:gd name="connsiteX139" fmla="*/ 1011725 w 2485572"/>
                <a:gd name="connsiteY139" fmla="*/ 1709594 h 2538970"/>
                <a:gd name="connsiteX140" fmla="*/ 983606 w 2485572"/>
                <a:gd name="connsiteY140" fmla="*/ 1692552 h 2538970"/>
                <a:gd name="connsiteX141" fmla="*/ 977925 w 2485572"/>
                <a:gd name="connsiteY141" fmla="*/ 1692552 h 2538970"/>
                <a:gd name="connsiteX142" fmla="*/ 950090 w 2485572"/>
                <a:gd name="connsiteY142" fmla="*/ 1653356 h 2538970"/>
                <a:gd name="connsiteX143" fmla="*/ 950090 w 2485572"/>
                <a:gd name="connsiteY143" fmla="*/ 1639438 h 2538970"/>
                <a:gd name="connsiteX144" fmla="*/ 952931 w 2485572"/>
                <a:gd name="connsiteY144" fmla="*/ 1636598 h 2538970"/>
                <a:gd name="connsiteX145" fmla="*/ 975369 w 2485572"/>
                <a:gd name="connsiteY145" fmla="*/ 1597401 h 2538970"/>
                <a:gd name="connsiteX146" fmla="*/ 980766 w 2485572"/>
                <a:gd name="connsiteY146" fmla="*/ 1591721 h 2538970"/>
                <a:gd name="connsiteX147" fmla="*/ 1017406 w 2485572"/>
                <a:gd name="connsiteY147" fmla="*/ 1561045 h 2538970"/>
                <a:gd name="connsiteX148" fmla="*/ 1022803 w 2485572"/>
                <a:gd name="connsiteY148" fmla="*/ 1558205 h 2538970"/>
                <a:gd name="connsiteX149" fmla="*/ 1025643 w 2485572"/>
                <a:gd name="connsiteY149" fmla="*/ 1555364 h 2538970"/>
                <a:gd name="connsiteX150" fmla="*/ 1031324 w 2485572"/>
                <a:gd name="connsiteY150" fmla="*/ 1549684 h 2538970"/>
                <a:gd name="connsiteX151" fmla="*/ 1293866 w 2485572"/>
                <a:gd name="connsiteY151" fmla="*/ 1680648 h 2538970"/>
                <a:gd name="connsiteX152" fmla="*/ 1455791 w 2485572"/>
                <a:gd name="connsiteY152" fmla="*/ 1685410 h 2538970"/>
                <a:gd name="connsiteX153" fmla="*/ 1289417 w 2485572"/>
                <a:gd name="connsiteY153" fmla="*/ 1536685 h 2538970"/>
                <a:gd name="connsiteX154" fmla="*/ 1061999 w 2485572"/>
                <a:gd name="connsiteY154" fmla="*/ 1465610 h 2538970"/>
                <a:gd name="connsiteX155" fmla="*/ 1061999 w 2485572"/>
                <a:gd name="connsiteY155" fmla="*/ 1429254 h 2538970"/>
                <a:gd name="connsiteX156" fmla="*/ 1048082 w 2485572"/>
                <a:gd name="connsiteY156" fmla="*/ 1403975 h 2538970"/>
                <a:gd name="connsiteX157" fmla="*/ 1022803 w 2485572"/>
                <a:gd name="connsiteY157" fmla="*/ 1387217 h 2538970"/>
                <a:gd name="connsiteX158" fmla="*/ 1011725 w 2485572"/>
                <a:gd name="connsiteY158" fmla="*/ 1381536 h 2538970"/>
                <a:gd name="connsiteX159" fmla="*/ 1000364 w 2485572"/>
                <a:gd name="connsiteY159" fmla="*/ 1381536 h 2538970"/>
                <a:gd name="connsiteX160" fmla="*/ 961167 w 2485572"/>
                <a:gd name="connsiteY160" fmla="*/ 1376140 h 2538970"/>
                <a:gd name="connsiteX161" fmla="*/ 924811 w 2485572"/>
                <a:gd name="connsiteY161" fmla="*/ 1367618 h 2538970"/>
                <a:gd name="connsiteX162" fmla="*/ 919131 w 2485572"/>
                <a:gd name="connsiteY162" fmla="*/ 1367618 h 2538970"/>
                <a:gd name="connsiteX163" fmla="*/ 913450 w 2485572"/>
                <a:gd name="connsiteY163" fmla="*/ 1364778 h 2538970"/>
                <a:gd name="connsiteX164" fmla="*/ 908053 w 2485572"/>
                <a:gd name="connsiteY164" fmla="*/ 1364778 h 2538970"/>
                <a:gd name="connsiteX165" fmla="*/ 877094 w 2485572"/>
                <a:gd name="connsiteY165" fmla="*/ 1381536 h 2538970"/>
                <a:gd name="connsiteX166" fmla="*/ 868857 w 2485572"/>
                <a:gd name="connsiteY166" fmla="*/ 1390057 h 2538970"/>
                <a:gd name="connsiteX167" fmla="*/ 835057 w 2485572"/>
                <a:gd name="connsiteY167" fmla="*/ 1434934 h 2538970"/>
                <a:gd name="connsiteX168" fmla="*/ 832217 w 2485572"/>
                <a:gd name="connsiteY168" fmla="*/ 1440331 h 2538970"/>
                <a:gd name="connsiteX169" fmla="*/ 832217 w 2485572"/>
                <a:gd name="connsiteY169" fmla="*/ 1446012 h 2538970"/>
                <a:gd name="connsiteX170" fmla="*/ 767741 w 2485572"/>
                <a:gd name="connsiteY170" fmla="*/ 1513327 h 2538970"/>
                <a:gd name="connsiteX171" fmla="*/ 711787 w 2485572"/>
                <a:gd name="connsiteY171" fmla="*/ 1535766 h 2538970"/>
                <a:gd name="connsiteX172" fmla="*/ 686508 w 2485572"/>
                <a:gd name="connsiteY172" fmla="*/ 1541447 h 2538970"/>
                <a:gd name="connsiteX173" fmla="*/ 661513 w 2485572"/>
                <a:gd name="connsiteY173" fmla="*/ 1549684 h 2538970"/>
                <a:gd name="connsiteX174" fmla="*/ 658672 w 2485572"/>
                <a:gd name="connsiteY174" fmla="*/ 1552524 h 2538970"/>
                <a:gd name="connsiteX175" fmla="*/ 652992 w 2485572"/>
                <a:gd name="connsiteY175" fmla="*/ 1555364 h 2538970"/>
                <a:gd name="connsiteX176" fmla="*/ 624873 w 2485572"/>
                <a:gd name="connsiteY176" fmla="*/ 1561045 h 2538970"/>
                <a:gd name="connsiteX177" fmla="*/ 619476 w 2485572"/>
                <a:gd name="connsiteY177" fmla="*/ 1558205 h 2538970"/>
                <a:gd name="connsiteX178" fmla="*/ 616636 w 2485572"/>
                <a:gd name="connsiteY178" fmla="*/ 1555364 h 2538970"/>
                <a:gd name="connsiteX179" fmla="*/ 597037 w 2485572"/>
                <a:gd name="connsiteY179" fmla="*/ 1532926 h 2538970"/>
                <a:gd name="connsiteX180" fmla="*/ 594197 w 2485572"/>
                <a:gd name="connsiteY180" fmla="*/ 1521848 h 2538970"/>
                <a:gd name="connsiteX181" fmla="*/ 591357 w 2485572"/>
                <a:gd name="connsiteY181" fmla="*/ 1519008 h 2538970"/>
                <a:gd name="connsiteX182" fmla="*/ 566078 w 2485572"/>
                <a:gd name="connsiteY182" fmla="*/ 1482368 h 2538970"/>
                <a:gd name="connsiteX183" fmla="*/ 560397 w 2485572"/>
                <a:gd name="connsiteY183" fmla="*/ 1471291 h 2538970"/>
                <a:gd name="connsiteX184" fmla="*/ 555000 w 2485572"/>
                <a:gd name="connsiteY184" fmla="*/ 1465610 h 2538970"/>
                <a:gd name="connsiteX185" fmla="*/ 498762 w 2485572"/>
                <a:gd name="connsiteY185" fmla="*/ 1432094 h 2538970"/>
                <a:gd name="connsiteX186" fmla="*/ 490525 w 2485572"/>
                <a:gd name="connsiteY186" fmla="*/ 1429254 h 2538970"/>
                <a:gd name="connsiteX187" fmla="*/ 487685 w 2485572"/>
                <a:gd name="connsiteY187" fmla="*/ 1429254 h 2538970"/>
                <a:gd name="connsiteX188" fmla="*/ 462406 w 2485572"/>
                <a:gd name="connsiteY188" fmla="*/ 1426413 h 2538970"/>
                <a:gd name="connsiteX189" fmla="*/ 400770 w 2485572"/>
                <a:gd name="connsiteY189" fmla="*/ 1426413 h 2538970"/>
                <a:gd name="connsiteX190" fmla="*/ 392250 w 2485572"/>
                <a:gd name="connsiteY190" fmla="*/ 1423573 h 2538970"/>
                <a:gd name="connsiteX191" fmla="*/ 384013 w 2485572"/>
                <a:gd name="connsiteY191" fmla="*/ 1420733 h 2538970"/>
                <a:gd name="connsiteX192" fmla="*/ 375492 w 2485572"/>
                <a:gd name="connsiteY192" fmla="*/ 1420733 h 2538970"/>
                <a:gd name="connsiteX193" fmla="*/ 319537 w 2485572"/>
                <a:gd name="connsiteY193" fmla="*/ 1409655 h 2538970"/>
                <a:gd name="connsiteX194" fmla="*/ 313856 w 2485572"/>
                <a:gd name="connsiteY194" fmla="*/ 1406815 h 2538970"/>
                <a:gd name="connsiteX195" fmla="*/ 308176 w 2485572"/>
                <a:gd name="connsiteY195" fmla="*/ 1406815 h 2538970"/>
                <a:gd name="connsiteX196" fmla="*/ 297098 w 2485572"/>
                <a:gd name="connsiteY196" fmla="*/ 1401134 h 2538970"/>
                <a:gd name="connsiteX197" fmla="*/ 221546 w 2485572"/>
                <a:gd name="connsiteY197" fmla="*/ 1392898 h 2538970"/>
                <a:gd name="connsiteX198" fmla="*/ 213025 w 2485572"/>
                <a:gd name="connsiteY198" fmla="*/ 1392898 h 2538970"/>
                <a:gd name="connsiteX199" fmla="*/ 204504 w 2485572"/>
                <a:gd name="connsiteY199" fmla="*/ 1395738 h 2538970"/>
                <a:gd name="connsiteX200" fmla="*/ 154230 w 2485572"/>
                <a:gd name="connsiteY200" fmla="*/ 1406815 h 2538970"/>
                <a:gd name="connsiteX201" fmla="*/ 148549 w 2485572"/>
                <a:gd name="connsiteY201" fmla="*/ 1403975 h 2538970"/>
                <a:gd name="connsiteX202" fmla="*/ 137472 w 2485572"/>
                <a:gd name="connsiteY202" fmla="*/ 1398294 h 2538970"/>
                <a:gd name="connsiteX203" fmla="*/ 131791 w 2485572"/>
                <a:gd name="connsiteY203" fmla="*/ 1398294 h 2538970"/>
                <a:gd name="connsiteX204" fmla="*/ 67316 w 2485572"/>
                <a:gd name="connsiteY204" fmla="*/ 1418177 h 2538970"/>
                <a:gd name="connsiteX205" fmla="*/ 58795 w 2485572"/>
                <a:gd name="connsiteY205" fmla="*/ 1420733 h 2538970"/>
                <a:gd name="connsiteX206" fmla="*/ 50558 w 2485572"/>
                <a:gd name="connsiteY206" fmla="*/ 1423573 h 2538970"/>
                <a:gd name="connsiteX207" fmla="*/ 42037 w 2485572"/>
                <a:gd name="connsiteY207" fmla="*/ 1423573 h 2538970"/>
                <a:gd name="connsiteX208" fmla="*/ 5681 w 2485572"/>
                <a:gd name="connsiteY208" fmla="*/ 1432094 h 2538970"/>
                <a:gd name="connsiteX209" fmla="*/ 2840 w 2485572"/>
                <a:gd name="connsiteY209" fmla="*/ 1403975 h 2538970"/>
                <a:gd name="connsiteX210" fmla="*/ 0 w 2485572"/>
                <a:gd name="connsiteY210" fmla="*/ 1395738 h 2538970"/>
                <a:gd name="connsiteX211" fmla="*/ 5681 w 2485572"/>
                <a:gd name="connsiteY211" fmla="*/ 1373299 h 2538970"/>
                <a:gd name="connsiteX212" fmla="*/ 5681 w 2485572"/>
                <a:gd name="connsiteY212" fmla="*/ 1361938 h 2538970"/>
                <a:gd name="connsiteX213" fmla="*/ 11361 w 2485572"/>
                <a:gd name="connsiteY213" fmla="*/ 1345180 h 2538970"/>
                <a:gd name="connsiteX214" fmla="*/ 42037 w 2485572"/>
                <a:gd name="connsiteY214" fmla="*/ 1305983 h 2538970"/>
                <a:gd name="connsiteX215" fmla="*/ 47718 w 2485572"/>
                <a:gd name="connsiteY215" fmla="*/ 1294622 h 2538970"/>
                <a:gd name="connsiteX216" fmla="*/ 39197 w 2485572"/>
                <a:gd name="connsiteY216" fmla="*/ 1275024 h 2538970"/>
                <a:gd name="connsiteX217" fmla="*/ 33516 w 2485572"/>
                <a:gd name="connsiteY217" fmla="*/ 1269627 h 2538970"/>
                <a:gd name="connsiteX218" fmla="*/ 33516 w 2485572"/>
                <a:gd name="connsiteY218" fmla="*/ 1244348 h 2538970"/>
                <a:gd name="connsiteX219" fmla="*/ 64475 w 2485572"/>
                <a:gd name="connsiteY219" fmla="*/ 1213389 h 2538970"/>
                <a:gd name="connsiteX220" fmla="*/ 81233 w 2485572"/>
                <a:gd name="connsiteY220" fmla="*/ 1199471 h 2538970"/>
                <a:gd name="connsiteX221" fmla="*/ 86914 w 2485572"/>
                <a:gd name="connsiteY221" fmla="*/ 1190950 h 2538970"/>
                <a:gd name="connsiteX222" fmla="*/ 97991 w 2485572"/>
                <a:gd name="connsiteY222" fmla="*/ 1160275 h 2538970"/>
                <a:gd name="connsiteX223" fmla="*/ 95435 w 2485572"/>
                <a:gd name="connsiteY223" fmla="*/ 1151753 h 2538970"/>
                <a:gd name="connsiteX224" fmla="*/ 95435 w 2485572"/>
                <a:gd name="connsiteY224" fmla="*/ 1121078 h 2538970"/>
                <a:gd name="connsiteX225" fmla="*/ 100832 w 2485572"/>
                <a:gd name="connsiteY225" fmla="*/ 1112557 h 2538970"/>
                <a:gd name="connsiteX226" fmla="*/ 103672 w 2485572"/>
                <a:gd name="connsiteY226" fmla="*/ 1106876 h 2538970"/>
                <a:gd name="connsiteX227" fmla="*/ 154230 w 2485572"/>
                <a:gd name="connsiteY227" fmla="*/ 1070520 h 2538970"/>
                <a:gd name="connsiteX228" fmla="*/ 176668 w 2485572"/>
                <a:gd name="connsiteY228" fmla="*/ 1045241 h 2538970"/>
                <a:gd name="connsiteX229" fmla="*/ 176668 w 2485572"/>
                <a:gd name="connsiteY229" fmla="*/ 1037004 h 2538970"/>
                <a:gd name="connsiteX230" fmla="*/ 173828 w 2485572"/>
                <a:gd name="connsiteY230" fmla="*/ 1028483 h 2538970"/>
                <a:gd name="connsiteX231" fmla="*/ 157070 w 2485572"/>
                <a:gd name="connsiteY231" fmla="*/ 1008885 h 2538970"/>
                <a:gd name="connsiteX232" fmla="*/ 154230 w 2485572"/>
                <a:gd name="connsiteY232" fmla="*/ 1000648 h 2538970"/>
                <a:gd name="connsiteX233" fmla="*/ 157070 w 2485572"/>
                <a:gd name="connsiteY233" fmla="*/ 964008 h 2538970"/>
                <a:gd name="connsiteX234" fmla="*/ 154230 w 2485572"/>
                <a:gd name="connsiteY234" fmla="*/ 955771 h 2538970"/>
                <a:gd name="connsiteX235" fmla="*/ 126111 w 2485572"/>
                <a:gd name="connsiteY235" fmla="*/ 930492 h 2538970"/>
                <a:gd name="connsiteX236" fmla="*/ 112193 w 2485572"/>
                <a:gd name="connsiteY236" fmla="*/ 927652 h 2538970"/>
                <a:gd name="connsiteX237" fmla="*/ 109353 w 2485572"/>
                <a:gd name="connsiteY237" fmla="*/ 921971 h 2538970"/>
                <a:gd name="connsiteX238" fmla="*/ 109353 w 2485572"/>
                <a:gd name="connsiteY238" fmla="*/ 908053 h 2538970"/>
                <a:gd name="connsiteX239" fmla="*/ 117590 w 2485572"/>
                <a:gd name="connsiteY239" fmla="*/ 891295 h 2538970"/>
                <a:gd name="connsiteX240" fmla="*/ 123270 w 2485572"/>
                <a:gd name="connsiteY240" fmla="*/ 885615 h 2538970"/>
                <a:gd name="connsiteX241" fmla="*/ 148549 w 2485572"/>
                <a:gd name="connsiteY241" fmla="*/ 866016 h 2538970"/>
                <a:gd name="connsiteX242" fmla="*/ 128951 w 2485572"/>
                <a:gd name="connsiteY242" fmla="*/ 840738 h 2538970"/>
                <a:gd name="connsiteX243" fmla="*/ 126111 w 2485572"/>
                <a:gd name="connsiteY243" fmla="*/ 821139 h 2538970"/>
                <a:gd name="connsiteX244" fmla="*/ 140028 w 2485572"/>
                <a:gd name="connsiteY244" fmla="*/ 812618 h 2538970"/>
                <a:gd name="connsiteX245" fmla="*/ 142869 w 2485572"/>
                <a:gd name="connsiteY245" fmla="*/ 790464 h 2538970"/>
                <a:gd name="connsiteX246" fmla="*/ 154230 w 2485572"/>
                <a:gd name="connsiteY246" fmla="*/ 773422 h 2538970"/>
                <a:gd name="connsiteX247" fmla="*/ 157070 w 2485572"/>
                <a:gd name="connsiteY247" fmla="*/ 762344 h 2538970"/>
                <a:gd name="connsiteX248" fmla="*/ 157070 w 2485572"/>
                <a:gd name="connsiteY248" fmla="*/ 753824 h 2538970"/>
                <a:gd name="connsiteX249" fmla="*/ 145709 w 2485572"/>
                <a:gd name="connsiteY249" fmla="*/ 731385 h 2538970"/>
                <a:gd name="connsiteX250" fmla="*/ 145709 w 2485572"/>
                <a:gd name="connsiteY250" fmla="*/ 723148 h 2538970"/>
                <a:gd name="connsiteX251" fmla="*/ 159627 w 2485572"/>
                <a:gd name="connsiteY251" fmla="*/ 714627 h 2538970"/>
                <a:gd name="connsiteX252" fmla="*/ 204504 w 2485572"/>
                <a:gd name="connsiteY252" fmla="*/ 708946 h 2538970"/>
                <a:gd name="connsiteX253" fmla="*/ 232623 w 2485572"/>
                <a:gd name="connsiteY253" fmla="*/ 678271 h 2538970"/>
                <a:gd name="connsiteX254" fmla="*/ 232623 w 2485572"/>
                <a:gd name="connsiteY254" fmla="*/ 666909 h 2538970"/>
                <a:gd name="connsiteX255" fmla="*/ 215865 w 2485572"/>
                <a:gd name="connsiteY255" fmla="*/ 644755 h 2538970"/>
                <a:gd name="connsiteX256" fmla="*/ 218705 w 2485572"/>
                <a:gd name="connsiteY256" fmla="*/ 613795 h 2538970"/>
                <a:gd name="connsiteX257" fmla="*/ 241144 w 2485572"/>
                <a:gd name="connsiteY257" fmla="*/ 582836 h 2538970"/>
                <a:gd name="connsiteX258" fmla="*/ 252221 w 2485572"/>
                <a:gd name="connsiteY258" fmla="*/ 571758 h 2538970"/>
                <a:gd name="connsiteX259" fmla="*/ 285737 w 2485572"/>
                <a:gd name="connsiteY259" fmla="*/ 524041 h 2538970"/>
                <a:gd name="connsiteX260" fmla="*/ 291418 w 2485572"/>
                <a:gd name="connsiteY260" fmla="*/ 518644 h 2538970"/>
                <a:gd name="connsiteX261" fmla="*/ 322377 w 2485572"/>
                <a:gd name="connsiteY261" fmla="*/ 518644 h 2538970"/>
                <a:gd name="connsiteX262" fmla="*/ 333455 w 2485572"/>
                <a:gd name="connsiteY262" fmla="*/ 510123 h 2538970"/>
                <a:gd name="connsiteX263" fmla="*/ 341976 w 2485572"/>
                <a:gd name="connsiteY263" fmla="*/ 482004 h 2538970"/>
                <a:gd name="connsiteX264" fmla="*/ 347372 w 2485572"/>
                <a:gd name="connsiteY264" fmla="*/ 476607 h 2538970"/>
                <a:gd name="connsiteX265" fmla="*/ 386853 w 2485572"/>
                <a:gd name="connsiteY265" fmla="*/ 459565 h 2538970"/>
                <a:gd name="connsiteX266" fmla="*/ 389409 w 2485572"/>
                <a:gd name="connsiteY266" fmla="*/ 454169 h 2538970"/>
                <a:gd name="connsiteX267" fmla="*/ 400770 w 2485572"/>
                <a:gd name="connsiteY267" fmla="*/ 434570 h 2538970"/>
                <a:gd name="connsiteX268" fmla="*/ 414688 w 2485572"/>
                <a:gd name="connsiteY268" fmla="*/ 392534 h 2538970"/>
                <a:gd name="connsiteX269" fmla="*/ 428890 w 2485572"/>
                <a:gd name="connsiteY269" fmla="*/ 341976 h 2538970"/>
                <a:gd name="connsiteX270" fmla="*/ 434286 w 2485572"/>
                <a:gd name="connsiteY270" fmla="*/ 255062 h 2538970"/>
                <a:gd name="connsiteX271" fmla="*/ 437127 w 2485572"/>
                <a:gd name="connsiteY271" fmla="*/ 252221 h 2538970"/>
                <a:gd name="connsiteX272" fmla="*/ 448488 w 2485572"/>
                <a:gd name="connsiteY272" fmla="*/ 235463 h 2538970"/>
                <a:gd name="connsiteX273" fmla="*/ 468086 w 2485572"/>
                <a:gd name="connsiteY273" fmla="*/ 221546 h 2538970"/>
                <a:gd name="connsiteX274" fmla="*/ 501602 w 2485572"/>
                <a:gd name="connsiteY274" fmla="*/ 215865 h 2538970"/>
                <a:gd name="connsiteX275" fmla="*/ 512964 w 2485572"/>
                <a:gd name="connsiteY275" fmla="*/ 213025 h 2538970"/>
                <a:gd name="connsiteX276" fmla="*/ 555000 w 2485572"/>
                <a:gd name="connsiteY276" fmla="*/ 187746 h 2538970"/>
                <a:gd name="connsiteX277" fmla="*/ 557557 w 2485572"/>
                <a:gd name="connsiteY277" fmla="*/ 182349 h 2538970"/>
                <a:gd name="connsiteX278" fmla="*/ 602434 w 2485572"/>
                <a:gd name="connsiteY278" fmla="*/ 131791 h 2538970"/>
                <a:gd name="connsiteX279" fmla="*/ 605274 w 2485572"/>
                <a:gd name="connsiteY279" fmla="*/ 123270 h 2538970"/>
                <a:gd name="connsiteX280" fmla="*/ 594197 w 2485572"/>
                <a:gd name="connsiteY280" fmla="*/ 70156 h 2538970"/>
                <a:gd name="connsiteX281" fmla="*/ 650151 w 2485572"/>
                <a:gd name="connsiteY281" fmla="*/ 92595 h 2538970"/>
                <a:gd name="connsiteX282" fmla="*/ 664069 w 2485572"/>
                <a:gd name="connsiteY282" fmla="*/ 92595 h 2538970"/>
                <a:gd name="connsiteX283" fmla="*/ 689348 w 2485572"/>
                <a:gd name="connsiteY283" fmla="*/ 98275 h 2538970"/>
                <a:gd name="connsiteX284" fmla="*/ 723148 w 2485572"/>
                <a:gd name="connsiteY284" fmla="*/ 89754 h 2538970"/>
                <a:gd name="connsiteX285" fmla="*/ 725704 w 2485572"/>
                <a:gd name="connsiteY285" fmla="*/ 92595 h 2538970"/>
                <a:gd name="connsiteX286" fmla="*/ 731385 w 2485572"/>
                <a:gd name="connsiteY286" fmla="*/ 92595 h 2538970"/>
                <a:gd name="connsiteX287" fmla="*/ 737065 w 2485572"/>
                <a:gd name="connsiteY287" fmla="*/ 95435 h 2538970"/>
                <a:gd name="connsiteX288" fmla="*/ 742746 w 2485572"/>
                <a:gd name="connsiteY288" fmla="*/ 95435 h 2538970"/>
                <a:gd name="connsiteX289" fmla="*/ 779102 w 2485572"/>
                <a:gd name="connsiteY289" fmla="*/ 75837 h 2538970"/>
                <a:gd name="connsiteX290" fmla="*/ 818299 w 2485572"/>
                <a:gd name="connsiteY290" fmla="*/ 39197 h 2538970"/>
                <a:gd name="connsiteX291" fmla="*/ 823980 w 2485572"/>
                <a:gd name="connsiteY291" fmla="*/ 33800 h 2538970"/>
                <a:gd name="connsiteX292" fmla="*/ 851815 w 2485572"/>
                <a:gd name="connsiteY292" fmla="*/ 19598 h 2538970"/>
                <a:gd name="connsiteX293" fmla="*/ 854655 w 2485572"/>
                <a:gd name="connsiteY293" fmla="*/ 14202 h 2538970"/>
                <a:gd name="connsiteX294" fmla="*/ 888455 w 2485572"/>
                <a:gd name="connsiteY294" fmla="*/ 8521 h 2538970"/>
                <a:gd name="connsiteX295" fmla="*/ 893852 w 2485572"/>
                <a:gd name="connsiteY295" fmla="*/ 11361 h 2538970"/>
                <a:gd name="connsiteX296" fmla="*/ 933332 w 2485572"/>
                <a:gd name="connsiteY296" fmla="*/ 36640 h 2538970"/>
                <a:gd name="connsiteX297" fmla="*/ 938729 w 2485572"/>
                <a:gd name="connsiteY297" fmla="*/ 42037 h 2538970"/>
                <a:gd name="connsiteX298" fmla="*/ 969689 w 2485572"/>
                <a:gd name="connsiteY298" fmla="*/ 61635 h 2538970"/>
                <a:gd name="connsiteX299" fmla="*/ 972529 w 2485572"/>
                <a:gd name="connsiteY299" fmla="*/ 64475 h 2538970"/>
                <a:gd name="connsiteX300" fmla="*/ 977925 w 2485572"/>
                <a:gd name="connsiteY300" fmla="*/ 67316 h 2538970"/>
                <a:gd name="connsiteX301" fmla="*/ 1011725 w 2485572"/>
                <a:gd name="connsiteY301" fmla="*/ 67316 h 2538970"/>
                <a:gd name="connsiteX302" fmla="*/ 1031324 w 2485572"/>
                <a:gd name="connsiteY302" fmla="*/ 64475 h 2538970"/>
                <a:gd name="connsiteX303" fmla="*/ 1042401 w 2485572"/>
                <a:gd name="connsiteY303" fmla="*/ 64475 h 2538970"/>
                <a:gd name="connsiteX304" fmla="*/ 1104036 w 2485572"/>
                <a:gd name="connsiteY304" fmla="*/ 70156 h 2538970"/>
                <a:gd name="connsiteX305" fmla="*/ 1109717 w 2485572"/>
                <a:gd name="connsiteY305" fmla="*/ 75837 h 2538970"/>
                <a:gd name="connsiteX306" fmla="*/ 1118238 w 2485572"/>
                <a:gd name="connsiteY306" fmla="*/ 81233 h 2538970"/>
                <a:gd name="connsiteX307" fmla="*/ 1121078 w 2485572"/>
                <a:gd name="connsiteY307" fmla="*/ 84074 h 2538970"/>
                <a:gd name="connsiteX308" fmla="*/ 1143517 w 2485572"/>
                <a:gd name="connsiteY308" fmla="*/ 95435 h 2538970"/>
                <a:gd name="connsiteX309" fmla="*/ 1151754 w 2485572"/>
                <a:gd name="connsiteY309" fmla="*/ 100832 h 2538970"/>
                <a:gd name="connsiteX310" fmla="*/ 1171352 w 2485572"/>
                <a:gd name="connsiteY310" fmla="*/ 100832 h 2538970"/>
                <a:gd name="connsiteX311" fmla="*/ 1174192 w 2485572"/>
                <a:gd name="connsiteY311" fmla="*/ 98275 h 2538970"/>
                <a:gd name="connsiteX312" fmla="*/ 1188110 w 2485572"/>
                <a:gd name="connsiteY312" fmla="*/ 89754 h 2538970"/>
                <a:gd name="connsiteX313" fmla="*/ 1193791 w 2485572"/>
                <a:gd name="connsiteY313" fmla="*/ 84074 h 2538970"/>
                <a:gd name="connsiteX314" fmla="*/ 1238668 w 2485572"/>
                <a:gd name="connsiteY314" fmla="*/ 75837 h 2538970"/>
                <a:gd name="connsiteX315" fmla="*/ 1244348 w 2485572"/>
                <a:gd name="connsiteY315" fmla="*/ 78677 h 2538970"/>
                <a:gd name="connsiteX316" fmla="*/ 1272184 w 2485572"/>
                <a:gd name="connsiteY316" fmla="*/ 75837 h 2538970"/>
                <a:gd name="connsiteX317" fmla="*/ 1280705 w 2485572"/>
                <a:gd name="connsiteY317" fmla="*/ 72996 h 2538970"/>
                <a:gd name="connsiteX318" fmla="*/ 1286385 w 2485572"/>
                <a:gd name="connsiteY318" fmla="*/ 72996 h 2538970"/>
                <a:gd name="connsiteX319" fmla="*/ 1348020 w 2485572"/>
                <a:gd name="connsiteY319" fmla="*/ 50558 h 2538970"/>
                <a:gd name="connsiteX320" fmla="*/ 1350861 w 2485572"/>
                <a:gd name="connsiteY320" fmla="*/ 50558 h 2538970"/>
                <a:gd name="connsiteX321" fmla="*/ 1392898 w 2485572"/>
                <a:gd name="connsiteY321" fmla="*/ 39197 h 2538970"/>
                <a:gd name="connsiteX322" fmla="*/ 1406815 w 2485572"/>
                <a:gd name="connsiteY322" fmla="*/ 39197 h 2538970"/>
                <a:gd name="connsiteX323" fmla="*/ 1459929 w 2485572"/>
                <a:gd name="connsiteY323" fmla="*/ 36640 h 2538970"/>
                <a:gd name="connsiteX324" fmla="*/ 1468450 w 2485572"/>
                <a:gd name="connsiteY324" fmla="*/ 36640 h 2538970"/>
                <a:gd name="connsiteX325" fmla="*/ 1474131 w 2485572"/>
                <a:gd name="connsiteY325" fmla="*/ 33800 h 2538970"/>
                <a:gd name="connsiteX326" fmla="*/ 1479528 w 2485572"/>
                <a:gd name="connsiteY326" fmla="*/ 30960 h 2538970"/>
                <a:gd name="connsiteX327" fmla="*/ 1485208 w 2485572"/>
                <a:gd name="connsiteY327" fmla="*/ 30960 h 2538970"/>
                <a:gd name="connsiteX328" fmla="*/ 1544003 w 2485572"/>
                <a:gd name="connsiteY328" fmla="*/ 16758 h 2538970"/>
                <a:gd name="connsiteX329" fmla="*/ 1549684 w 2485572"/>
                <a:gd name="connsiteY329" fmla="*/ 14202 h 2538970"/>
                <a:gd name="connsiteX330" fmla="*/ 1555364 w 2485572"/>
                <a:gd name="connsiteY330" fmla="*/ 14202 h 2538970"/>
                <a:gd name="connsiteX331" fmla="*/ 1563601 w 2485572"/>
                <a:gd name="connsiteY331" fmla="*/ 11361 h 2538970"/>
                <a:gd name="connsiteX332" fmla="*/ 1614159 w 2485572"/>
                <a:gd name="connsiteY332" fmla="*/ 22439 h 2538970"/>
                <a:gd name="connsiteX333" fmla="*/ 1619840 w 2485572"/>
                <a:gd name="connsiteY333" fmla="*/ 19598 h 2538970"/>
                <a:gd name="connsiteX334" fmla="*/ 1630917 w 2485572"/>
                <a:gd name="connsiteY334" fmla="*/ 16758 h 2538970"/>
                <a:gd name="connsiteX335" fmla="*/ 1645119 w 2485572"/>
                <a:gd name="connsiteY335" fmla="*/ 8521 h 2538970"/>
                <a:gd name="connsiteX336" fmla="*/ 1653356 w 2485572"/>
                <a:gd name="connsiteY336" fmla="*/ 5681 h 2538970"/>
                <a:gd name="connsiteX337" fmla="*/ 1689712 w 2485572"/>
                <a:gd name="connsiteY337" fmla="*/ 0 h 2538970"/>
                <a:gd name="connsiteX338" fmla="*/ 1698233 w 2485572"/>
                <a:gd name="connsiteY338" fmla="*/ 11361 h 2538970"/>
                <a:gd name="connsiteX339" fmla="*/ 1703914 w 2485572"/>
                <a:gd name="connsiteY339" fmla="*/ 14202 h 2538970"/>
                <a:gd name="connsiteX340" fmla="*/ 1709310 w 2485572"/>
                <a:gd name="connsiteY340" fmla="*/ 16758 h 2538970"/>
                <a:gd name="connsiteX341" fmla="*/ 1717831 w 2485572"/>
                <a:gd name="connsiteY341" fmla="*/ 16758 h 2538970"/>
                <a:gd name="connsiteX342" fmla="*/ 1757028 w 2485572"/>
                <a:gd name="connsiteY342" fmla="*/ 22439 h 2538970"/>
                <a:gd name="connsiteX343" fmla="*/ 1762708 w 2485572"/>
                <a:gd name="connsiteY343" fmla="*/ 25279 h 2538970"/>
                <a:gd name="connsiteX344" fmla="*/ 1768389 w 2485572"/>
                <a:gd name="connsiteY344" fmla="*/ 25279 h 2538970"/>
                <a:gd name="connsiteX345" fmla="*/ 1787987 w 2485572"/>
                <a:gd name="connsiteY345" fmla="*/ 33800 h 2538970"/>
                <a:gd name="connsiteX346" fmla="*/ 1793384 w 2485572"/>
                <a:gd name="connsiteY346" fmla="*/ 33800 h 2538970"/>
                <a:gd name="connsiteX347" fmla="*/ 1801905 w 2485572"/>
                <a:gd name="connsiteY347" fmla="*/ 36640 h 2538970"/>
                <a:gd name="connsiteX348" fmla="*/ 1835421 w 2485572"/>
                <a:gd name="connsiteY348" fmla="*/ 42037 h 2538970"/>
                <a:gd name="connsiteX349" fmla="*/ 1891659 w 2485572"/>
                <a:gd name="connsiteY349" fmla="*/ 61635 h 2538970"/>
                <a:gd name="connsiteX350" fmla="*/ 1897340 w 2485572"/>
                <a:gd name="connsiteY350" fmla="*/ 64475 h 2538970"/>
                <a:gd name="connsiteX351" fmla="*/ 1899896 w 2485572"/>
                <a:gd name="connsiteY351" fmla="*/ 67316 h 2538970"/>
                <a:gd name="connsiteX352" fmla="*/ 1944774 w 2485572"/>
                <a:gd name="connsiteY352" fmla="*/ 123270 h 2538970"/>
                <a:gd name="connsiteX353" fmla="*/ 1947614 w 2485572"/>
                <a:gd name="connsiteY353" fmla="*/ 128951 h 2538970"/>
                <a:gd name="connsiteX354" fmla="*/ 1950454 w 2485572"/>
                <a:gd name="connsiteY354" fmla="*/ 131791 h 2538970"/>
                <a:gd name="connsiteX355" fmla="*/ 1956135 w 2485572"/>
                <a:gd name="connsiteY355" fmla="*/ 140312 h 2538970"/>
                <a:gd name="connsiteX356" fmla="*/ 1958975 w 2485572"/>
                <a:gd name="connsiteY356" fmla="*/ 145709 h 2538970"/>
                <a:gd name="connsiteX357" fmla="*/ 1961532 w 2485572"/>
                <a:gd name="connsiteY357" fmla="*/ 154230 h 2538970"/>
                <a:gd name="connsiteX358" fmla="*/ 1998172 w 2485572"/>
                <a:gd name="connsiteY358" fmla="*/ 204788 h 2538970"/>
                <a:gd name="connsiteX359" fmla="*/ 2003569 w 2485572"/>
                <a:gd name="connsiteY359" fmla="*/ 207344 h 2538970"/>
                <a:gd name="connsiteX360" fmla="*/ 2009249 w 2485572"/>
                <a:gd name="connsiteY360" fmla="*/ 210184 h 2538970"/>
                <a:gd name="connsiteX361" fmla="*/ 2017770 w 2485572"/>
                <a:gd name="connsiteY361" fmla="*/ 210184 h 2538970"/>
                <a:gd name="connsiteX362" fmla="*/ 2026007 w 2485572"/>
                <a:gd name="connsiteY362" fmla="*/ 213025 h 2538970"/>
                <a:gd name="connsiteX363" fmla="*/ 2037368 w 2485572"/>
                <a:gd name="connsiteY363" fmla="*/ 215865 h 2538970"/>
                <a:gd name="connsiteX364" fmla="*/ 2099003 w 2485572"/>
                <a:gd name="connsiteY364" fmla="*/ 221546 h 2538970"/>
                <a:gd name="connsiteX365" fmla="*/ 2104684 w 2485572"/>
                <a:gd name="connsiteY365" fmla="*/ 224386 h 2538970"/>
                <a:gd name="connsiteX366" fmla="*/ 2112921 w 2485572"/>
                <a:gd name="connsiteY366" fmla="*/ 224386 h 2538970"/>
                <a:gd name="connsiteX367" fmla="*/ 2124283 w 2485572"/>
                <a:gd name="connsiteY367" fmla="*/ 229783 h 2538970"/>
                <a:gd name="connsiteX368" fmla="*/ 2177397 w 2485572"/>
                <a:gd name="connsiteY368" fmla="*/ 229783 h 2538970"/>
                <a:gd name="connsiteX369" fmla="*/ 2185918 w 2485572"/>
                <a:gd name="connsiteY369" fmla="*/ 232623 h 2538970"/>
                <a:gd name="connsiteX370" fmla="*/ 2213753 w 2485572"/>
                <a:gd name="connsiteY370" fmla="*/ 226942 h 2538970"/>
                <a:gd name="connsiteX371" fmla="*/ 2219434 w 2485572"/>
                <a:gd name="connsiteY371" fmla="*/ 224386 h 2538970"/>
                <a:gd name="connsiteX372" fmla="*/ 2241872 w 2485572"/>
                <a:gd name="connsiteY372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1230 w 2485572"/>
                <a:gd name="connsiteY91" fmla="*/ 2205516 h 2538970"/>
                <a:gd name="connsiteX92" fmla="*/ 1762708 w 2485572"/>
                <a:gd name="connsiteY92" fmla="*/ 2202676 h 2538970"/>
                <a:gd name="connsiteX93" fmla="*/ 1698233 w 2485572"/>
                <a:gd name="connsiteY93" fmla="*/ 2166319 h 2538970"/>
                <a:gd name="connsiteX94" fmla="*/ 1682804 w 2485572"/>
                <a:gd name="connsiteY94" fmla="*/ 2164835 h 2538970"/>
                <a:gd name="connsiteX95" fmla="*/ 1656196 w 2485572"/>
                <a:gd name="connsiteY95" fmla="*/ 2160638 h 2538970"/>
                <a:gd name="connsiteX96" fmla="*/ 1633591 w 2485572"/>
                <a:gd name="connsiteY96" fmla="*/ 2164835 h 2538970"/>
                <a:gd name="connsiteX97" fmla="*/ 1605638 w 2485572"/>
                <a:gd name="connsiteY97" fmla="*/ 2169159 h 2538970"/>
                <a:gd name="connsiteX98" fmla="*/ 1566442 w 2485572"/>
                <a:gd name="connsiteY98" fmla="*/ 2146721 h 2538970"/>
                <a:gd name="connsiteX99" fmla="*/ 1563601 w 2485572"/>
                <a:gd name="connsiteY99" fmla="*/ 2143881 h 2538970"/>
                <a:gd name="connsiteX100" fmla="*/ 1561045 w 2485572"/>
                <a:gd name="connsiteY100" fmla="*/ 2141040 h 2538970"/>
                <a:gd name="connsiteX101" fmla="*/ 1541447 w 2485572"/>
                <a:gd name="connsiteY101" fmla="*/ 2112921 h 2538970"/>
                <a:gd name="connsiteX102" fmla="*/ 1535766 w 2485572"/>
                <a:gd name="connsiteY102" fmla="*/ 2107524 h 2538970"/>
                <a:gd name="connsiteX103" fmla="*/ 1501966 w 2485572"/>
                <a:gd name="connsiteY103" fmla="*/ 2090482 h 2538970"/>
                <a:gd name="connsiteX104" fmla="*/ 1496570 w 2485572"/>
                <a:gd name="connsiteY104" fmla="*/ 2087926 h 2538970"/>
                <a:gd name="connsiteX105" fmla="*/ 1493729 w 2485572"/>
                <a:gd name="connsiteY105" fmla="*/ 2085086 h 2538970"/>
                <a:gd name="connsiteX106" fmla="*/ 1488049 w 2485572"/>
                <a:gd name="connsiteY106" fmla="*/ 2082245 h 2538970"/>
                <a:gd name="connsiteX107" fmla="*/ 1426413 w 2485572"/>
                <a:gd name="connsiteY107" fmla="*/ 2059807 h 2538970"/>
                <a:gd name="connsiteX108" fmla="*/ 1364778 w 2485572"/>
                <a:gd name="connsiteY108" fmla="*/ 2056966 h 2538970"/>
                <a:gd name="connsiteX109" fmla="*/ 1336659 w 2485572"/>
                <a:gd name="connsiteY109" fmla="*/ 2048445 h 2538970"/>
                <a:gd name="connsiteX110" fmla="*/ 1311380 w 2485572"/>
                <a:gd name="connsiteY110" fmla="*/ 2034528 h 2538970"/>
                <a:gd name="connsiteX111" fmla="*/ 1305983 w 2485572"/>
                <a:gd name="connsiteY111" fmla="*/ 2031688 h 2538970"/>
                <a:gd name="connsiteX112" fmla="*/ 1303143 w 2485572"/>
                <a:gd name="connsiteY112" fmla="*/ 2026291 h 2538970"/>
                <a:gd name="connsiteX113" fmla="*/ 1300303 w 2485572"/>
                <a:gd name="connsiteY113" fmla="*/ 2023451 h 2538970"/>
                <a:gd name="connsiteX114" fmla="*/ 1266787 w 2485572"/>
                <a:gd name="connsiteY114" fmla="*/ 2006409 h 2538970"/>
                <a:gd name="connsiteX115" fmla="*/ 1255426 w 2485572"/>
                <a:gd name="connsiteY115" fmla="*/ 2006409 h 2538970"/>
                <a:gd name="connsiteX116" fmla="*/ 1238668 w 2485572"/>
                <a:gd name="connsiteY116" fmla="*/ 2001012 h 2538970"/>
                <a:gd name="connsiteX117" fmla="*/ 1232987 w 2485572"/>
                <a:gd name="connsiteY117" fmla="*/ 2001012 h 2538970"/>
                <a:gd name="connsiteX118" fmla="*/ 1216229 w 2485572"/>
                <a:gd name="connsiteY118" fmla="*/ 1995331 h 2538970"/>
                <a:gd name="connsiteX119" fmla="*/ 1213389 w 2485572"/>
                <a:gd name="connsiteY119" fmla="*/ 1992491 h 2538970"/>
                <a:gd name="connsiteX120" fmla="*/ 1185554 w 2485572"/>
                <a:gd name="connsiteY120" fmla="*/ 1984254 h 2538970"/>
                <a:gd name="connsiteX121" fmla="*/ 1179873 w 2485572"/>
                <a:gd name="connsiteY121" fmla="*/ 1984254 h 2538970"/>
                <a:gd name="connsiteX122" fmla="*/ 1157434 w 2485572"/>
                <a:gd name="connsiteY122" fmla="*/ 1981414 h 2538970"/>
                <a:gd name="connsiteX123" fmla="*/ 1109717 w 2485572"/>
                <a:gd name="connsiteY123" fmla="*/ 1947614 h 2538970"/>
                <a:gd name="connsiteX124" fmla="*/ 1098639 w 2485572"/>
                <a:gd name="connsiteY124" fmla="*/ 1944774 h 2538970"/>
                <a:gd name="connsiteX125" fmla="*/ 1067680 w 2485572"/>
                <a:gd name="connsiteY125" fmla="*/ 1919779 h 2538970"/>
                <a:gd name="connsiteX126" fmla="*/ 1056603 w 2485572"/>
                <a:gd name="connsiteY126" fmla="*/ 1888819 h 2538970"/>
                <a:gd name="connsiteX127" fmla="*/ 1053762 w 2485572"/>
                <a:gd name="connsiteY127" fmla="*/ 1880298 h 2538970"/>
                <a:gd name="connsiteX128" fmla="*/ 1022803 w 2485572"/>
                <a:gd name="connsiteY128" fmla="*/ 1860700 h 2538970"/>
                <a:gd name="connsiteX129" fmla="*/ 1019962 w 2485572"/>
                <a:gd name="connsiteY129" fmla="*/ 1858143 h 2538970"/>
                <a:gd name="connsiteX130" fmla="*/ 1006045 w 2485572"/>
                <a:gd name="connsiteY130" fmla="*/ 1824343 h 2538970"/>
                <a:gd name="connsiteX131" fmla="*/ 1006045 w 2485572"/>
                <a:gd name="connsiteY131" fmla="*/ 1813266 h 2538970"/>
                <a:gd name="connsiteX132" fmla="*/ 1011725 w 2485572"/>
                <a:gd name="connsiteY132" fmla="*/ 1793668 h 2538970"/>
                <a:gd name="connsiteX133" fmla="*/ 1019962 w 2485572"/>
                <a:gd name="connsiteY133" fmla="*/ 1768389 h 2538970"/>
                <a:gd name="connsiteX134" fmla="*/ 1025643 w 2485572"/>
                <a:gd name="connsiteY134" fmla="*/ 1737429 h 2538970"/>
                <a:gd name="connsiteX135" fmla="*/ 1025643 w 2485572"/>
                <a:gd name="connsiteY135" fmla="*/ 1723512 h 2538970"/>
                <a:gd name="connsiteX136" fmla="*/ 1019962 w 2485572"/>
                <a:gd name="connsiteY136" fmla="*/ 1720671 h 2538970"/>
                <a:gd name="connsiteX137" fmla="*/ 1014566 w 2485572"/>
                <a:gd name="connsiteY137" fmla="*/ 1712435 h 2538970"/>
                <a:gd name="connsiteX138" fmla="*/ 1011725 w 2485572"/>
                <a:gd name="connsiteY138" fmla="*/ 1709594 h 2538970"/>
                <a:gd name="connsiteX139" fmla="*/ 983606 w 2485572"/>
                <a:gd name="connsiteY139" fmla="*/ 1692552 h 2538970"/>
                <a:gd name="connsiteX140" fmla="*/ 977925 w 2485572"/>
                <a:gd name="connsiteY140" fmla="*/ 1692552 h 2538970"/>
                <a:gd name="connsiteX141" fmla="*/ 950090 w 2485572"/>
                <a:gd name="connsiteY141" fmla="*/ 1653356 h 2538970"/>
                <a:gd name="connsiteX142" fmla="*/ 950090 w 2485572"/>
                <a:gd name="connsiteY142" fmla="*/ 1639438 h 2538970"/>
                <a:gd name="connsiteX143" fmla="*/ 952931 w 2485572"/>
                <a:gd name="connsiteY143" fmla="*/ 1636598 h 2538970"/>
                <a:gd name="connsiteX144" fmla="*/ 975369 w 2485572"/>
                <a:gd name="connsiteY144" fmla="*/ 1597401 h 2538970"/>
                <a:gd name="connsiteX145" fmla="*/ 980766 w 2485572"/>
                <a:gd name="connsiteY145" fmla="*/ 1591721 h 2538970"/>
                <a:gd name="connsiteX146" fmla="*/ 1017406 w 2485572"/>
                <a:gd name="connsiteY146" fmla="*/ 1561045 h 2538970"/>
                <a:gd name="connsiteX147" fmla="*/ 1022803 w 2485572"/>
                <a:gd name="connsiteY147" fmla="*/ 1558205 h 2538970"/>
                <a:gd name="connsiteX148" fmla="*/ 1025643 w 2485572"/>
                <a:gd name="connsiteY148" fmla="*/ 1555364 h 2538970"/>
                <a:gd name="connsiteX149" fmla="*/ 1031324 w 2485572"/>
                <a:gd name="connsiteY149" fmla="*/ 1549684 h 2538970"/>
                <a:gd name="connsiteX150" fmla="*/ 1293866 w 2485572"/>
                <a:gd name="connsiteY150" fmla="*/ 1680648 h 2538970"/>
                <a:gd name="connsiteX151" fmla="*/ 1455791 w 2485572"/>
                <a:gd name="connsiteY151" fmla="*/ 1685410 h 2538970"/>
                <a:gd name="connsiteX152" fmla="*/ 1289417 w 2485572"/>
                <a:gd name="connsiteY152" fmla="*/ 1536685 h 2538970"/>
                <a:gd name="connsiteX153" fmla="*/ 1061999 w 2485572"/>
                <a:gd name="connsiteY153" fmla="*/ 1465610 h 2538970"/>
                <a:gd name="connsiteX154" fmla="*/ 1061999 w 2485572"/>
                <a:gd name="connsiteY154" fmla="*/ 1429254 h 2538970"/>
                <a:gd name="connsiteX155" fmla="*/ 1048082 w 2485572"/>
                <a:gd name="connsiteY155" fmla="*/ 1403975 h 2538970"/>
                <a:gd name="connsiteX156" fmla="*/ 1022803 w 2485572"/>
                <a:gd name="connsiteY156" fmla="*/ 1387217 h 2538970"/>
                <a:gd name="connsiteX157" fmla="*/ 1011725 w 2485572"/>
                <a:gd name="connsiteY157" fmla="*/ 1381536 h 2538970"/>
                <a:gd name="connsiteX158" fmla="*/ 1000364 w 2485572"/>
                <a:gd name="connsiteY158" fmla="*/ 1381536 h 2538970"/>
                <a:gd name="connsiteX159" fmla="*/ 961167 w 2485572"/>
                <a:gd name="connsiteY159" fmla="*/ 1376140 h 2538970"/>
                <a:gd name="connsiteX160" fmla="*/ 924811 w 2485572"/>
                <a:gd name="connsiteY160" fmla="*/ 1367618 h 2538970"/>
                <a:gd name="connsiteX161" fmla="*/ 919131 w 2485572"/>
                <a:gd name="connsiteY161" fmla="*/ 1367618 h 2538970"/>
                <a:gd name="connsiteX162" fmla="*/ 913450 w 2485572"/>
                <a:gd name="connsiteY162" fmla="*/ 1364778 h 2538970"/>
                <a:gd name="connsiteX163" fmla="*/ 908053 w 2485572"/>
                <a:gd name="connsiteY163" fmla="*/ 1364778 h 2538970"/>
                <a:gd name="connsiteX164" fmla="*/ 877094 w 2485572"/>
                <a:gd name="connsiteY164" fmla="*/ 1381536 h 2538970"/>
                <a:gd name="connsiteX165" fmla="*/ 868857 w 2485572"/>
                <a:gd name="connsiteY165" fmla="*/ 1390057 h 2538970"/>
                <a:gd name="connsiteX166" fmla="*/ 835057 w 2485572"/>
                <a:gd name="connsiteY166" fmla="*/ 1434934 h 2538970"/>
                <a:gd name="connsiteX167" fmla="*/ 832217 w 2485572"/>
                <a:gd name="connsiteY167" fmla="*/ 1440331 h 2538970"/>
                <a:gd name="connsiteX168" fmla="*/ 832217 w 2485572"/>
                <a:gd name="connsiteY168" fmla="*/ 1446012 h 2538970"/>
                <a:gd name="connsiteX169" fmla="*/ 767741 w 2485572"/>
                <a:gd name="connsiteY169" fmla="*/ 1513327 h 2538970"/>
                <a:gd name="connsiteX170" fmla="*/ 711787 w 2485572"/>
                <a:gd name="connsiteY170" fmla="*/ 1535766 h 2538970"/>
                <a:gd name="connsiteX171" fmla="*/ 686508 w 2485572"/>
                <a:gd name="connsiteY171" fmla="*/ 1541447 h 2538970"/>
                <a:gd name="connsiteX172" fmla="*/ 661513 w 2485572"/>
                <a:gd name="connsiteY172" fmla="*/ 1549684 h 2538970"/>
                <a:gd name="connsiteX173" fmla="*/ 658672 w 2485572"/>
                <a:gd name="connsiteY173" fmla="*/ 1552524 h 2538970"/>
                <a:gd name="connsiteX174" fmla="*/ 652992 w 2485572"/>
                <a:gd name="connsiteY174" fmla="*/ 1555364 h 2538970"/>
                <a:gd name="connsiteX175" fmla="*/ 624873 w 2485572"/>
                <a:gd name="connsiteY175" fmla="*/ 1561045 h 2538970"/>
                <a:gd name="connsiteX176" fmla="*/ 619476 w 2485572"/>
                <a:gd name="connsiteY176" fmla="*/ 1558205 h 2538970"/>
                <a:gd name="connsiteX177" fmla="*/ 616636 w 2485572"/>
                <a:gd name="connsiteY177" fmla="*/ 1555364 h 2538970"/>
                <a:gd name="connsiteX178" fmla="*/ 597037 w 2485572"/>
                <a:gd name="connsiteY178" fmla="*/ 1532926 h 2538970"/>
                <a:gd name="connsiteX179" fmla="*/ 594197 w 2485572"/>
                <a:gd name="connsiteY179" fmla="*/ 1521848 h 2538970"/>
                <a:gd name="connsiteX180" fmla="*/ 591357 w 2485572"/>
                <a:gd name="connsiteY180" fmla="*/ 1519008 h 2538970"/>
                <a:gd name="connsiteX181" fmla="*/ 566078 w 2485572"/>
                <a:gd name="connsiteY181" fmla="*/ 1482368 h 2538970"/>
                <a:gd name="connsiteX182" fmla="*/ 560397 w 2485572"/>
                <a:gd name="connsiteY182" fmla="*/ 1471291 h 2538970"/>
                <a:gd name="connsiteX183" fmla="*/ 555000 w 2485572"/>
                <a:gd name="connsiteY183" fmla="*/ 1465610 h 2538970"/>
                <a:gd name="connsiteX184" fmla="*/ 498762 w 2485572"/>
                <a:gd name="connsiteY184" fmla="*/ 1432094 h 2538970"/>
                <a:gd name="connsiteX185" fmla="*/ 490525 w 2485572"/>
                <a:gd name="connsiteY185" fmla="*/ 1429254 h 2538970"/>
                <a:gd name="connsiteX186" fmla="*/ 487685 w 2485572"/>
                <a:gd name="connsiteY186" fmla="*/ 1429254 h 2538970"/>
                <a:gd name="connsiteX187" fmla="*/ 462406 w 2485572"/>
                <a:gd name="connsiteY187" fmla="*/ 1426413 h 2538970"/>
                <a:gd name="connsiteX188" fmla="*/ 400770 w 2485572"/>
                <a:gd name="connsiteY188" fmla="*/ 1426413 h 2538970"/>
                <a:gd name="connsiteX189" fmla="*/ 392250 w 2485572"/>
                <a:gd name="connsiteY189" fmla="*/ 1423573 h 2538970"/>
                <a:gd name="connsiteX190" fmla="*/ 384013 w 2485572"/>
                <a:gd name="connsiteY190" fmla="*/ 1420733 h 2538970"/>
                <a:gd name="connsiteX191" fmla="*/ 375492 w 2485572"/>
                <a:gd name="connsiteY191" fmla="*/ 1420733 h 2538970"/>
                <a:gd name="connsiteX192" fmla="*/ 319537 w 2485572"/>
                <a:gd name="connsiteY192" fmla="*/ 1409655 h 2538970"/>
                <a:gd name="connsiteX193" fmla="*/ 313856 w 2485572"/>
                <a:gd name="connsiteY193" fmla="*/ 1406815 h 2538970"/>
                <a:gd name="connsiteX194" fmla="*/ 308176 w 2485572"/>
                <a:gd name="connsiteY194" fmla="*/ 1406815 h 2538970"/>
                <a:gd name="connsiteX195" fmla="*/ 297098 w 2485572"/>
                <a:gd name="connsiteY195" fmla="*/ 1401134 h 2538970"/>
                <a:gd name="connsiteX196" fmla="*/ 221546 w 2485572"/>
                <a:gd name="connsiteY196" fmla="*/ 1392898 h 2538970"/>
                <a:gd name="connsiteX197" fmla="*/ 213025 w 2485572"/>
                <a:gd name="connsiteY197" fmla="*/ 1392898 h 2538970"/>
                <a:gd name="connsiteX198" fmla="*/ 204504 w 2485572"/>
                <a:gd name="connsiteY198" fmla="*/ 1395738 h 2538970"/>
                <a:gd name="connsiteX199" fmla="*/ 154230 w 2485572"/>
                <a:gd name="connsiteY199" fmla="*/ 1406815 h 2538970"/>
                <a:gd name="connsiteX200" fmla="*/ 148549 w 2485572"/>
                <a:gd name="connsiteY200" fmla="*/ 1403975 h 2538970"/>
                <a:gd name="connsiteX201" fmla="*/ 137472 w 2485572"/>
                <a:gd name="connsiteY201" fmla="*/ 1398294 h 2538970"/>
                <a:gd name="connsiteX202" fmla="*/ 131791 w 2485572"/>
                <a:gd name="connsiteY202" fmla="*/ 1398294 h 2538970"/>
                <a:gd name="connsiteX203" fmla="*/ 67316 w 2485572"/>
                <a:gd name="connsiteY203" fmla="*/ 1418177 h 2538970"/>
                <a:gd name="connsiteX204" fmla="*/ 58795 w 2485572"/>
                <a:gd name="connsiteY204" fmla="*/ 1420733 h 2538970"/>
                <a:gd name="connsiteX205" fmla="*/ 50558 w 2485572"/>
                <a:gd name="connsiteY205" fmla="*/ 1423573 h 2538970"/>
                <a:gd name="connsiteX206" fmla="*/ 42037 w 2485572"/>
                <a:gd name="connsiteY206" fmla="*/ 1423573 h 2538970"/>
                <a:gd name="connsiteX207" fmla="*/ 5681 w 2485572"/>
                <a:gd name="connsiteY207" fmla="*/ 1432094 h 2538970"/>
                <a:gd name="connsiteX208" fmla="*/ 2840 w 2485572"/>
                <a:gd name="connsiteY208" fmla="*/ 1403975 h 2538970"/>
                <a:gd name="connsiteX209" fmla="*/ 0 w 2485572"/>
                <a:gd name="connsiteY209" fmla="*/ 1395738 h 2538970"/>
                <a:gd name="connsiteX210" fmla="*/ 5681 w 2485572"/>
                <a:gd name="connsiteY210" fmla="*/ 1373299 h 2538970"/>
                <a:gd name="connsiteX211" fmla="*/ 5681 w 2485572"/>
                <a:gd name="connsiteY211" fmla="*/ 1361938 h 2538970"/>
                <a:gd name="connsiteX212" fmla="*/ 11361 w 2485572"/>
                <a:gd name="connsiteY212" fmla="*/ 1345180 h 2538970"/>
                <a:gd name="connsiteX213" fmla="*/ 42037 w 2485572"/>
                <a:gd name="connsiteY213" fmla="*/ 1305983 h 2538970"/>
                <a:gd name="connsiteX214" fmla="*/ 47718 w 2485572"/>
                <a:gd name="connsiteY214" fmla="*/ 1294622 h 2538970"/>
                <a:gd name="connsiteX215" fmla="*/ 39197 w 2485572"/>
                <a:gd name="connsiteY215" fmla="*/ 1275024 h 2538970"/>
                <a:gd name="connsiteX216" fmla="*/ 33516 w 2485572"/>
                <a:gd name="connsiteY216" fmla="*/ 1269627 h 2538970"/>
                <a:gd name="connsiteX217" fmla="*/ 33516 w 2485572"/>
                <a:gd name="connsiteY217" fmla="*/ 1244348 h 2538970"/>
                <a:gd name="connsiteX218" fmla="*/ 64475 w 2485572"/>
                <a:gd name="connsiteY218" fmla="*/ 1213389 h 2538970"/>
                <a:gd name="connsiteX219" fmla="*/ 81233 w 2485572"/>
                <a:gd name="connsiteY219" fmla="*/ 1199471 h 2538970"/>
                <a:gd name="connsiteX220" fmla="*/ 86914 w 2485572"/>
                <a:gd name="connsiteY220" fmla="*/ 1190950 h 2538970"/>
                <a:gd name="connsiteX221" fmla="*/ 97991 w 2485572"/>
                <a:gd name="connsiteY221" fmla="*/ 1160275 h 2538970"/>
                <a:gd name="connsiteX222" fmla="*/ 95435 w 2485572"/>
                <a:gd name="connsiteY222" fmla="*/ 1151753 h 2538970"/>
                <a:gd name="connsiteX223" fmla="*/ 95435 w 2485572"/>
                <a:gd name="connsiteY223" fmla="*/ 1121078 h 2538970"/>
                <a:gd name="connsiteX224" fmla="*/ 100832 w 2485572"/>
                <a:gd name="connsiteY224" fmla="*/ 1112557 h 2538970"/>
                <a:gd name="connsiteX225" fmla="*/ 103672 w 2485572"/>
                <a:gd name="connsiteY225" fmla="*/ 1106876 h 2538970"/>
                <a:gd name="connsiteX226" fmla="*/ 154230 w 2485572"/>
                <a:gd name="connsiteY226" fmla="*/ 1070520 h 2538970"/>
                <a:gd name="connsiteX227" fmla="*/ 176668 w 2485572"/>
                <a:gd name="connsiteY227" fmla="*/ 1045241 h 2538970"/>
                <a:gd name="connsiteX228" fmla="*/ 176668 w 2485572"/>
                <a:gd name="connsiteY228" fmla="*/ 1037004 h 2538970"/>
                <a:gd name="connsiteX229" fmla="*/ 173828 w 2485572"/>
                <a:gd name="connsiteY229" fmla="*/ 1028483 h 2538970"/>
                <a:gd name="connsiteX230" fmla="*/ 157070 w 2485572"/>
                <a:gd name="connsiteY230" fmla="*/ 1008885 h 2538970"/>
                <a:gd name="connsiteX231" fmla="*/ 154230 w 2485572"/>
                <a:gd name="connsiteY231" fmla="*/ 1000648 h 2538970"/>
                <a:gd name="connsiteX232" fmla="*/ 157070 w 2485572"/>
                <a:gd name="connsiteY232" fmla="*/ 964008 h 2538970"/>
                <a:gd name="connsiteX233" fmla="*/ 154230 w 2485572"/>
                <a:gd name="connsiteY233" fmla="*/ 955771 h 2538970"/>
                <a:gd name="connsiteX234" fmla="*/ 126111 w 2485572"/>
                <a:gd name="connsiteY234" fmla="*/ 930492 h 2538970"/>
                <a:gd name="connsiteX235" fmla="*/ 112193 w 2485572"/>
                <a:gd name="connsiteY235" fmla="*/ 927652 h 2538970"/>
                <a:gd name="connsiteX236" fmla="*/ 109353 w 2485572"/>
                <a:gd name="connsiteY236" fmla="*/ 921971 h 2538970"/>
                <a:gd name="connsiteX237" fmla="*/ 109353 w 2485572"/>
                <a:gd name="connsiteY237" fmla="*/ 908053 h 2538970"/>
                <a:gd name="connsiteX238" fmla="*/ 117590 w 2485572"/>
                <a:gd name="connsiteY238" fmla="*/ 891295 h 2538970"/>
                <a:gd name="connsiteX239" fmla="*/ 123270 w 2485572"/>
                <a:gd name="connsiteY239" fmla="*/ 885615 h 2538970"/>
                <a:gd name="connsiteX240" fmla="*/ 148549 w 2485572"/>
                <a:gd name="connsiteY240" fmla="*/ 866016 h 2538970"/>
                <a:gd name="connsiteX241" fmla="*/ 128951 w 2485572"/>
                <a:gd name="connsiteY241" fmla="*/ 840738 h 2538970"/>
                <a:gd name="connsiteX242" fmla="*/ 126111 w 2485572"/>
                <a:gd name="connsiteY242" fmla="*/ 821139 h 2538970"/>
                <a:gd name="connsiteX243" fmla="*/ 140028 w 2485572"/>
                <a:gd name="connsiteY243" fmla="*/ 812618 h 2538970"/>
                <a:gd name="connsiteX244" fmla="*/ 142869 w 2485572"/>
                <a:gd name="connsiteY244" fmla="*/ 790464 h 2538970"/>
                <a:gd name="connsiteX245" fmla="*/ 154230 w 2485572"/>
                <a:gd name="connsiteY245" fmla="*/ 773422 h 2538970"/>
                <a:gd name="connsiteX246" fmla="*/ 157070 w 2485572"/>
                <a:gd name="connsiteY246" fmla="*/ 762344 h 2538970"/>
                <a:gd name="connsiteX247" fmla="*/ 157070 w 2485572"/>
                <a:gd name="connsiteY247" fmla="*/ 753824 h 2538970"/>
                <a:gd name="connsiteX248" fmla="*/ 145709 w 2485572"/>
                <a:gd name="connsiteY248" fmla="*/ 731385 h 2538970"/>
                <a:gd name="connsiteX249" fmla="*/ 145709 w 2485572"/>
                <a:gd name="connsiteY249" fmla="*/ 723148 h 2538970"/>
                <a:gd name="connsiteX250" fmla="*/ 159627 w 2485572"/>
                <a:gd name="connsiteY250" fmla="*/ 714627 h 2538970"/>
                <a:gd name="connsiteX251" fmla="*/ 204504 w 2485572"/>
                <a:gd name="connsiteY251" fmla="*/ 708946 h 2538970"/>
                <a:gd name="connsiteX252" fmla="*/ 232623 w 2485572"/>
                <a:gd name="connsiteY252" fmla="*/ 678271 h 2538970"/>
                <a:gd name="connsiteX253" fmla="*/ 232623 w 2485572"/>
                <a:gd name="connsiteY253" fmla="*/ 666909 h 2538970"/>
                <a:gd name="connsiteX254" fmla="*/ 215865 w 2485572"/>
                <a:gd name="connsiteY254" fmla="*/ 644755 h 2538970"/>
                <a:gd name="connsiteX255" fmla="*/ 218705 w 2485572"/>
                <a:gd name="connsiteY255" fmla="*/ 613795 h 2538970"/>
                <a:gd name="connsiteX256" fmla="*/ 241144 w 2485572"/>
                <a:gd name="connsiteY256" fmla="*/ 582836 h 2538970"/>
                <a:gd name="connsiteX257" fmla="*/ 252221 w 2485572"/>
                <a:gd name="connsiteY257" fmla="*/ 571758 h 2538970"/>
                <a:gd name="connsiteX258" fmla="*/ 285737 w 2485572"/>
                <a:gd name="connsiteY258" fmla="*/ 524041 h 2538970"/>
                <a:gd name="connsiteX259" fmla="*/ 291418 w 2485572"/>
                <a:gd name="connsiteY259" fmla="*/ 518644 h 2538970"/>
                <a:gd name="connsiteX260" fmla="*/ 322377 w 2485572"/>
                <a:gd name="connsiteY260" fmla="*/ 518644 h 2538970"/>
                <a:gd name="connsiteX261" fmla="*/ 333455 w 2485572"/>
                <a:gd name="connsiteY261" fmla="*/ 510123 h 2538970"/>
                <a:gd name="connsiteX262" fmla="*/ 341976 w 2485572"/>
                <a:gd name="connsiteY262" fmla="*/ 482004 h 2538970"/>
                <a:gd name="connsiteX263" fmla="*/ 347372 w 2485572"/>
                <a:gd name="connsiteY263" fmla="*/ 476607 h 2538970"/>
                <a:gd name="connsiteX264" fmla="*/ 386853 w 2485572"/>
                <a:gd name="connsiteY264" fmla="*/ 459565 h 2538970"/>
                <a:gd name="connsiteX265" fmla="*/ 389409 w 2485572"/>
                <a:gd name="connsiteY265" fmla="*/ 454169 h 2538970"/>
                <a:gd name="connsiteX266" fmla="*/ 400770 w 2485572"/>
                <a:gd name="connsiteY266" fmla="*/ 434570 h 2538970"/>
                <a:gd name="connsiteX267" fmla="*/ 414688 w 2485572"/>
                <a:gd name="connsiteY267" fmla="*/ 392534 h 2538970"/>
                <a:gd name="connsiteX268" fmla="*/ 428890 w 2485572"/>
                <a:gd name="connsiteY268" fmla="*/ 341976 h 2538970"/>
                <a:gd name="connsiteX269" fmla="*/ 434286 w 2485572"/>
                <a:gd name="connsiteY269" fmla="*/ 255062 h 2538970"/>
                <a:gd name="connsiteX270" fmla="*/ 437127 w 2485572"/>
                <a:gd name="connsiteY270" fmla="*/ 252221 h 2538970"/>
                <a:gd name="connsiteX271" fmla="*/ 448488 w 2485572"/>
                <a:gd name="connsiteY271" fmla="*/ 235463 h 2538970"/>
                <a:gd name="connsiteX272" fmla="*/ 468086 w 2485572"/>
                <a:gd name="connsiteY272" fmla="*/ 221546 h 2538970"/>
                <a:gd name="connsiteX273" fmla="*/ 501602 w 2485572"/>
                <a:gd name="connsiteY273" fmla="*/ 215865 h 2538970"/>
                <a:gd name="connsiteX274" fmla="*/ 512964 w 2485572"/>
                <a:gd name="connsiteY274" fmla="*/ 213025 h 2538970"/>
                <a:gd name="connsiteX275" fmla="*/ 555000 w 2485572"/>
                <a:gd name="connsiteY275" fmla="*/ 187746 h 2538970"/>
                <a:gd name="connsiteX276" fmla="*/ 557557 w 2485572"/>
                <a:gd name="connsiteY276" fmla="*/ 182349 h 2538970"/>
                <a:gd name="connsiteX277" fmla="*/ 602434 w 2485572"/>
                <a:gd name="connsiteY277" fmla="*/ 131791 h 2538970"/>
                <a:gd name="connsiteX278" fmla="*/ 605274 w 2485572"/>
                <a:gd name="connsiteY278" fmla="*/ 123270 h 2538970"/>
                <a:gd name="connsiteX279" fmla="*/ 594197 w 2485572"/>
                <a:gd name="connsiteY279" fmla="*/ 70156 h 2538970"/>
                <a:gd name="connsiteX280" fmla="*/ 650151 w 2485572"/>
                <a:gd name="connsiteY280" fmla="*/ 92595 h 2538970"/>
                <a:gd name="connsiteX281" fmla="*/ 664069 w 2485572"/>
                <a:gd name="connsiteY281" fmla="*/ 92595 h 2538970"/>
                <a:gd name="connsiteX282" fmla="*/ 689348 w 2485572"/>
                <a:gd name="connsiteY282" fmla="*/ 98275 h 2538970"/>
                <a:gd name="connsiteX283" fmla="*/ 723148 w 2485572"/>
                <a:gd name="connsiteY283" fmla="*/ 89754 h 2538970"/>
                <a:gd name="connsiteX284" fmla="*/ 725704 w 2485572"/>
                <a:gd name="connsiteY284" fmla="*/ 92595 h 2538970"/>
                <a:gd name="connsiteX285" fmla="*/ 731385 w 2485572"/>
                <a:gd name="connsiteY285" fmla="*/ 92595 h 2538970"/>
                <a:gd name="connsiteX286" fmla="*/ 737065 w 2485572"/>
                <a:gd name="connsiteY286" fmla="*/ 95435 h 2538970"/>
                <a:gd name="connsiteX287" fmla="*/ 742746 w 2485572"/>
                <a:gd name="connsiteY287" fmla="*/ 95435 h 2538970"/>
                <a:gd name="connsiteX288" fmla="*/ 779102 w 2485572"/>
                <a:gd name="connsiteY288" fmla="*/ 75837 h 2538970"/>
                <a:gd name="connsiteX289" fmla="*/ 818299 w 2485572"/>
                <a:gd name="connsiteY289" fmla="*/ 39197 h 2538970"/>
                <a:gd name="connsiteX290" fmla="*/ 823980 w 2485572"/>
                <a:gd name="connsiteY290" fmla="*/ 33800 h 2538970"/>
                <a:gd name="connsiteX291" fmla="*/ 851815 w 2485572"/>
                <a:gd name="connsiteY291" fmla="*/ 19598 h 2538970"/>
                <a:gd name="connsiteX292" fmla="*/ 854655 w 2485572"/>
                <a:gd name="connsiteY292" fmla="*/ 14202 h 2538970"/>
                <a:gd name="connsiteX293" fmla="*/ 888455 w 2485572"/>
                <a:gd name="connsiteY293" fmla="*/ 8521 h 2538970"/>
                <a:gd name="connsiteX294" fmla="*/ 893852 w 2485572"/>
                <a:gd name="connsiteY294" fmla="*/ 11361 h 2538970"/>
                <a:gd name="connsiteX295" fmla="*/ 933332 w 2485572"/>
                <a:gd name="connsiteY295" fmla="*/ 36640 h 2538970"/>
                <a:gd name="connsiteX296" fmla="*/ 938729 w 2485572"/>
                <a:gd name="connsiteY296" fmla="*/ 42037 h 2538970"/>
                <a:gd name="connsiteX297" fmla="*/ 969689 w 2485572"/>
                <a:gd name="connsiteY297" fmla="*/ 61635 h 2538970"/>
                <a:gd name="connsiteX298" fmla="*/ 972529 w 2485572"/>
                <a:gd name="connsiteY298" fmla="*/ 64475 h 2538970"/>
                <a:gd name="connsiteX299" fmla="*/ 977925 w 2485572"/>
                <a:gd name="connsiteY299" fmla="*/ 67316 h 2538970"/>
                <a:gd name="connsiteX300" fmla="*/ 1011725 w 2485572"/>
                <a:gd name="connsiteY300" fmla="*/ 67316 h 2538970"/>
                <a:gd name="connsiteX301" fmla="*/ 1031324 w 2485572"/>
                <a:gd name="connsiteY301" fmla="*/ 64475 h 2538970"/>
                <a:gd name="connsiteX302" fmla="*/ 1042401 w 2485572"/>
                <a:gd name="connsiteY302" fmla="*/ 64475 h 2538970"/>
                <a:gd name="connsiteX303" fmla="*/ 1104036 w 2485572"/>
                <a:gd name="connsiteY303" fmla="*/ 70156 h 2538970"/>
                <a:gd name="connsiteX304" fmla="*/ 1109717 w 2485572"/>
                <a:gd name="connsiteY304" fmla="*/ 75837 h 2538970"/>
                <a:gd name="connsiteX305" fmla="*/ 1118238 w 2485572"/>
                <a:gd name="connsiteY305" fmla="*/ 81233 h 2538970"/>
                <a:gd name="connsiteX306" fmla="*/ 1121078 w 2485572"/>
                <a:gd name="connsiteY306" fmla="*/ 84074 h 2538970"/>
                <a:gd name="connsiteX307" fmla="*/ 1143517 w 2485572"/>
                <a:gd name="connsiteY307" fmla="*/ 95435 h 2538970"/>
                <a:gd name="connsiteX308" fmla="*/ 1151754 w 2485572"/>
                <a:gd name="connsiteY308" fmla="*/ 100832 h 2538970"/>
                <a:gd name="connsiteX309" fmla="*/ 1171352 w 2485572"/>
                <a:gd name="connsiteY309" fmla="*/ 100832 h 2538970"/>
                <a:gd name="connsiteX310" fmla="*/ 1174192 w 2485572"/>
                <a:gd name="connsiteY310" fmla="*/ 98275 h 2538970"/>
                <a:gd name="connsiteX311" fmla="*/ 1188110 w 2485572"/>
                <a:gd name="connsiteY311" fmla="*/ 89754 h 2538970"/>
                <a:gd name="connsiteX312" fmla="*/ 1193791 w 2485572"/>
                <a:gd name="connsiteY312" fmla="*/ 84074 h 2538970"/>
                <a:gd name="connsiteX313" fmla="*/ 1238668 w 2485572"/>
                <a:gd name="connsiteY313" fmla="*/ 75837 h 2538970"/>
                <a:gd name="connsiteX314" fmla="*/ 1244348 w 2485572"/>
                <a:gd name="connsiteY314" fmla="*/ 78677 h 2538970"/>
                <a:gd name="connsiteX315" fmla="*/ 1272184 w 2485572"/>
                <a:gd name="connsiteY315" fmla="*/ 75837 h 2538970"/>
                <a:gd name="connsiteX316" fmla="*/ 1280705 w 2485572"/>
                <a:gd name="connsiteY316" fmla="*/ 72996 h 2538970"/>
                <a:gd name="connsiteX317" fmla="*/ 1286385 w 2485572"/>
                <a:gd name="connsiteY317" fmla="*/ 72996 h 2538970"/>
                <a:gd name="connsiteX318" fmla="*/ 1348020 w 2485572"/>
                <a:gd name="connsiteY318" fmla="*/ 50558 h 2538970"/>
                <a:gd name="connsiteX319" fmla="*/ 1350861 w 2485572"/>
                <a:gd name="connsiteY319" fmla="*/ 50558 h 2538970"/>
                <a:gd name="connsiteX320" fmla="*/ 1392898 w 2485572"/>
                <a:gd name="connsiteY320" fmla="*/ 39197 h 2538970"/>
                <a:gd name="connsiteX321" fmla="*/ 1406815 w 2485572"/>
                <a:gd name="connsiteY321" fmla="*/ 39197 h 2538970"/>
                <a:gd name="connsiteX322" fmla="*/ 1459929 w 2485572"/>
                <a:gd name="connsiteY322" fmla="*/ 36640 h 2538970"/>
                <a:gd name="connsiteX323" fmla="*/ 1468450 w 2485572"/>
                <a:gd name="connsiteY323" fmla="*/ 36640 h 2538970"/>
                <a:gd name="connsiteX324" fmla="*/ 1474131 w 2485572"/>
                <a:gd name="connsiteY324" fmla="*/ 33800 h 2538970"/>
                <a:gd name="connsiteX325" fmla="*/ 1479528 w 2485572"/>
                <a:gd name="connsiteY325" fmla="*/ 30960 h 2538970"/>
                <a:gd name="connsiteX326" fmla="*/ 1485208 w 2485572"/>
                <a:gd name="connsiteY326" fmla="*/ 30960 h 2538970"/>
                <a:gd name="connsiteX327" fmla="*/ 1544003 w 2485572"/>
                <a:gd name="connsiteY327" fmla="*/ 16758 h 2538970"/>
                <a:gd name="connsiteX328" fmla="*/ 1549684 w 2485572"/>
                <a:gd name="connsiteY328" fmla="*/ 14202 h 2538970"/>
                <a:gd name="connsiteX329" fmla="*/ 1555364 w 2485572"/>
                <a:gd name="connsiteY329" fmla="*/ 14202 h 2538970"/>
                <a:gd name="connsiteX330" fmla="*/ 1563601 w 2485572"/>
                <a:gd name="connsiteY330" fmla="*/ 11361 h 2538970"/>
                <a:gd name="connsiteX331" fmla="*/ 1614159 w 2485572"/>
                <a:gd name="connsiteY331" fmla="*/ 22439 h 2538970"/>
                <a:gd name="connsiteX332" fmla="*/ 1619840 w 2485572"/>
                <a:gd name="connsiteY332" fmla="*/ 19598 h 2538970"/>
                <a:gd name="connsiteX333" fmla="*/ 1630917 w 2485572"/>
                <a:gd name="connsiteY333" fmla="*/ 16758 h 2538970"/>
                <a:gd name="connsiteX334" fmla="*/ 1645119 w 2485572"/>
                <a:gd name="connsiteY334" fmla="*/ 8521 h 2538970"/>
                <a:gd name="connsiteX335" fmla="*/ 1653356 w 2485572"/>
                <a:gd name="connsiteY335" fmla="*/ 5681 h 2538970"/>
                <a:gd name="connsiteX336" fmla="*/ 1689712 w 2485572"/>
                <a:gd name="connsiteY336" fmla="*/ 0 h 2538970"/>
                <a:gd name="connsiteX337" fmla="*/ 1698233 w 2485572"/>
                <a:gd name="connsiteY337" fmla="*/ 11361 h 2538970"/>
                <a:gd name="connsiteX338" fmla="*/ 1703914 w 2485572"/>
                <a:gd name="connsiteY338" fmla="*/ 14202 h 2538970"/>
                <a:gd name="connsiteX339" fmla="*/ 1709310 w 2485572"/>
                <a:gd name="connsiteY339" fmla="*/ 16758 h 2538970"/>
                <a:gd name="connsiteX340" fmla="*/ 1717831 w 2485572"/>
                <a:gd name="connsiteY340" fmla="*/ 16758 h 2538970"/>
                <a:gd name="connsiteX341" fmla="*/ 1757028 w 2485572"/>
                <a:gd name="connsiteY341" fmla="*/ 22439 h 2538970"/>
                <a:gd name="connsiteX342" fmla="*/ 1762708 w 2485572"/>
                <a:gd name="connsiteY342" fmla="*/ 25279 h 2538970"/>
                <a:gd name="connsiteX343" fmla="*/ 1768389 w 2485572"/>
                <a:gd name="connsiteY343" fmla="*/ 25279 h 2538970"/>
                <a:gd name="connsiteX344" fmla="*/ 1787987 w 2485572"/>
                <a:gd name="connsiteY344" fmla="*/ 33800 h 2538970"/>
                <a:gd name="connsiteX345" fmla="*/ 1793384 w 2485572"/>
                <a:gd name="connsiteY345" fmla="*/ 33800 h 2538970"/>
                <a:gd name="connsiteX346" fmla="*/ 1801905 w 2485572"/>
                <a:gd name="connsiteY346" fmla="*/ 36640 h 2538970"/>
                <a:gd name="connsiteX347" fmla="*/ 1835421 w 2485572"/>
                <a:gd name="connsiteY347" fmla="*/ 42037 h 2538970"/>
                <a:gd name="connsiteX348" fmla="*/ 1891659 w 2485572"/>
                <a:gd name="connsiteY348" fmla="*/ 61635 h 2538970"/>
                <a:gd name="connsiteX349" fmla="*/ 1897340 w 2485572"/>
                <a:gd name="connsiteY349" fmla="*/ 64475 h 2538970"/>
                <a:gd name="connsiteX350" fmla="*/ 1899896 w 2485572"/>
                <a:gd name="connsiteY350" fmla="*/ 67316 h 2538970"/>
                <a:gd name="connsiteX351" fmla="*/ 1944774 w 2485572"/>
                <a:gd name="connsiteY351" fmla="*/ 123270 h 2538970"/>
                <a:gd name="connsiteX352" fmla="*/ 1947614 w 2485572"/>
                <a:gd name="connsiteY352" fmla="*/ 128951 h 2538970"/>
                <a:gd name="connsiteX353" fmla="*/ 1950454 w 2485572"/>
                <a:gd name="connsiteY353" fmla="*/ 131791 h 2538970"/>
                <a:gd name="connsiteX354" fmla="*/ 1956135 w 2485572"/>
                <a:gd name="connsiteY354" fmla="*/ 140312 h 2538970"/>
                <a:gd name="connsiteX355" fmla="*/ 1958975 w 2485572"/>
                <a:gd name="connsiteY355" fmla="*/ 145709 h 2538970"/>
                <a:gd name="connsiteX356" fmla="*/ 1961532 w 2485572"/>
                <a:gd name="connsiteY356" fmla="*/ 154230 h 2538970"/>
                <a:gd name="connsiteX357" fmla="*/ 1998172 w 2485572"/>
                <a:gd name="connsiteY357" fmla="*/ 204788 h 2538970"/>
                <a:gd name="connsiteX358" fmla="*/ 2003569 w 2485572"/>
                <a:gd name="connsiteY358" fmla="*/ 207344 h 2538970"/>
                <a:gd name="connsiteX359" fmla="*/ 2009249 w 2485572"/>
                <a:gd name="connsiteY359" fmla="*/ 210184 h 2538970"/>
                <a:gd name="connsiteX360" fmla="*/ 2017770 w 2485572"/>
                <a:gd name="connsiteY360" fmla="*/ 210184 h 2538970"/>
                <a:gd name="connsiteX361" fmla="*/ 2026007 w 2485572"/>
                <a:gd name="connsiteY361" fmla="*/ 213025 h 2538970"/>
                <a:gd name="connsiteX362" fmla="*/ 2037368 w 2485572"/>
                <a:gd name="connsiteY362" fmla="*/ 215865 h 2538970"/>
                <a:gd name="connsiteX363" fmla="*/ 2099003 w 2485572"/>
                <a:gd name="connsiteY363" fmla="*/ 221546 h 2538970"/>
                <a:gd name="connsiteX364" fmla="*/ 2104684 w 2485572"/>
                <a:gd name="connsiteY364" fmla="*/ 224386 h 2538970"/>
                <a:gd name="connsiteX365" fmla="*/ 2112921 w 2485572"/>
                <a:gd name="connsiteY365" fmla="*/ 224386 h 2538970"/>
                <a:gd name="connsiteX366" fmla="*/ 2124283 w 2485572"/>
                <a:gd name="connsiteY366" fmla="*/ 229783 h 2538970"/>
                <a:gd name="connsiteX367" fmla="*/ 2177397 w 2485572"/>
                <a:gd name="connsiteY367" fmla="*/ 229783 h 2538970"/>
                <a:gd name="connsiteX368" fmla="*/ 2185918 w 2485572"/>
                <a:gd name="connsiteY368" fmla="*/ 232623 h 2538970"/>
                <a:gd name="connsiteX369" fmla="*/ 2213753 w 2485572"/>
                <a:gd name="connsiteY369" fmla="*/ 226942 h 2538970"/>
                <a:gd name="connsiteX370" fmla="*/ 2219434 w 2485572"/>
                <a:gd name="connsiteY370" fmla="*/ 224386 h 2538970"/>
                <a:gd name="connsiteX371" fmla="*/ 2241872 w 2485572"/>
                <a:gd name="connsiteY37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1986810 w 2485572"/>
                <a:gd name="connsiteY84" fmla="*/ 2300667 h 2538970"/>
                <a:gd name="connsiteX85" fmla="*/ 1928016 w 2485572"/>
                <a:gd name="connsiteY85" fmla="*/ 2278512 h 2538970"/>
                <a:gd name="connsiteX86" fmla="*/ 1900291 w 2485572"/>
                <a:gd name="connsiteY86" fmla="*/ 2264848 h 2538970"/>
                <a:gd name="connsiteX87" fmla="*/ 1872061 w 2485572"/>
                <a:gd name="connsiteY87" fmla="*/ 2222273 h 2538970"/>
                <a:gd name="connsiteX88" fmla="*/ 1863540 w 2485572"/>
                <a:gd name="connsiteY88" fmla="*/ 2163479 h 2538970"/>
                <a:gd name="connsiteX89" fmla="*/ 1813266 w 2485572"/>
                <a:gd name="connsiteY89" fmla="*/ 2166319 h 2538970"/>
                <a:gd name="connsiteX90" fmla="*/ 1771230 w 2485572"/>
                <a:gd name="connsiteY90" fmla="*/ 2205516 h 2538970"/>
                <a:gd name="connsiteX91" fmla="*/ 1762708 w 2485572"/>
                <a:gd name="connsiteY91" fmla="*/ 2202676 h 2538970"/>
                <a:gd name="connsiteX92" fmla="*/ 1698233 w 2485572"/>
                <a:gd name="connsiteY92" fmla="*/ 2166319 h 2538970"/>
                <a:gd name="connsiteX93" fmla="*/ 1682804 w 2485572"/>
                <a:gd name="connsiteY93" fmla="*/ 2164835 h 2538970"/>
                <a:gd name="connsiteX94" fmla="*/ 1656196 w 2485572"/>
                <a:gd name="connsiteY94" fmla="*/ 2160638 h 2538970"/>
                <a:gd name="connsiteX95" fmla="*/ 1633591 w 2485572"/>
                <a:gd name="connsiteY95" fmla="*/ 2164835 h 2538970"/>
                <a:gd name="connsiteX96" fmla="*/ 1605638 w 2485572"/>
                <a:gd name="connsiteY96" fmla="*/ 2169159 h 2538970"/>
                <a:gd name="connsiteX97" fmla="*/ 1566442 w 2485572"/>
                <a:gd name="connsiteY97" fmla="*/ 2146721 h 2538970"/>
                <a:gd name="connsiteX98" fmla="*/ 1563601 w 2485572"/>
                <a:gd name="connsiteY98" fmla="*/ 2143881 h 2538970"/>
                <a:gd name="connsiteX99" fmla="*/ 1561045 w 2485572"/>
                <a:gd name="connsiteY99" fmla="*/ 2141040 h 2538970"/>
                <a:gd name="connsiteX100" fmla="*/ 1541447 w 2485572"/>
                <a:gd name="connsiteY100" fmla="*/ 2112921 h 2538970"/>
                <a:gd name="connsiteX101" fmla="*/ 1535766 w 2485572"/>
                <a:gd name="connsiteY101" fmla="*/ 2107524 h 2538970"/>
                <a:gd name="connsiteX102" fmla="*/ 1501966 w 2485572"/>
                <a:gd name="connsiteY102" fmla="*/ 2090482 h 2538970"/>
                <a:gd name="connsiteX103" fmla="*/ 1496570 w 2485572"/>
                <a:gd name="connsiteY103" fmla="*/ 2087926 h 2538970"/>
                <a:gd name="connsiteX104" fmla="*/ 1493729 w 2485572"/>
                <a:gd name="connsiteY104" fmla="*/ 2085086 h 2538970"/>
                <a:gd name="connsiteX105" fmla="*/ 1488049 w 2485572"/>
                <a:gd name="connsiteY105" fmla="*/ 2082245 h 2538970"/>
                <a:gd name="connsiteX106" fmla="*/ 1426413 w 2485572"/>
                <a:gd name="connsiteY106" fmla="*/ 2059807 h 2538970"/>
                <a:gd name="connsiteX107" fmla="*/ 1364778 w 2485572"/>
                <a:gd name="connsiteY107" fmla="*/ 2056966 h 2538970"/>
                <a:gd name="connsiteX108" fmla="*/ 1336659 w 2485572"/>
                <a:gd name="connsiteY108" fmla="*/ 2048445 h 2538970"/>
                <a:gd name="connsiteX109" fmla="*/ 1311380 w 2485572"/>
                <a:gd name="connsiteY109" fmla="*/ 2034528 h 2538970"/>
                <a:gd name="connsiteX110" fmla="*/ 1305983 w 2485572"/>
                <a:gd name="connsiteY110" fmla="*/ 2031688 h 2538970"/>
                <a:gd name="connsiteX111" fmla="*/ 1303143 w 2485572"/>
                <a:gd name="connsiteY111" fmla="*/ 2026291 h 2538970"/>
                <a:gd name="connsiteX112" fmla="*/ 1300303 w 2485572"/>
                <a:gd name="connsiteY112" fmla="*/ 2023451 h 2538970"/>
                <a:gd name="connsiteX113" fmla="*/ 1266787 w 2485572"/>
                <a:gd name="connsiteY113" fmla="*/ 2006409 h 2538970"/>
                <a:gd name="connsiteX114" fmla="*/ 1255426 w 2485572"/>
                <a:gd name="connsiteY114" fmla="*/ 2006409 h 2538970"/>
                <a:gd name="connsiteX115" fmla="*/ 1238668 w 2485572"/>
                <a:gd name="connsiteY115" fmla="*/ 2001012 h 2538970"/>
                <a:gd name="connsiteX116" fmla="*/ 1232987 w 2485572"/>
                <a:gd name="connsiteY116" fmla="*/ 2001012 h 2538970"/>
                <a:gd name="connsiteX117" fmla="*/ 1216229 w 2485572"/>
                <a:gd name="connsiteY117" fmla="*/ 1995331 h 2538970"/>
                <a:gd name="connsiteX118" fmla="*/ 1213389 w 2485572"/>
                <a:gd name="connsiteY118" fmla="*/ 1992491 h 2538970"/>
                <a:gd name="connsiteX119" fmla="*/ 1185554 w 2485572"/>
                <a:gd name="connsiteY119" fmla="*/ 1984254 h 2538970"/>
                <a:gd name="connsiteX120" fmla="*/ 1179873 w 2485572"/>
                <a:gd name="connsiteY120" fmla="*/ 1984254 h 2538970"/>
                <a:gd name="connsiteX121" fmla="*/ 1157434 w 2485572"/>
                <a:gd name="connsiteY121" fmla="*/ 1981414 h 2538970"/>
                <a:gd name="connsiteX122" fmla="*/ 1109717 w 2485572"/>
                <a:gd name="connsiteY122" fmla="*/ 1947614 h 2538970"/>
                <a:gd name="connsiteX123" fmla="*/ 1098639 w 2485572"/>
                <a:gd name="connsiteY123" fmla="*/ 1944774 h 2538970"/>
                <a:gd name="connsiteX124" fmla="*/ 1067680 w 2485572"/>
                <a:gd name="connsiteY124" fmla="*/ 1919779 h 2538970"/>
                <a:gd name="connsiteX125" fmla="*/ 1056603 w 2485572"/>
                <a:gd name="connsiteY125" fmla="*/ 1888819 h 2538970"/>
                <a:gd name="connsiteX126" fmla="*/ 1053762 w 2485572"/>
                <a:gd name="connsiteY126" fmla="*/ 1880298 h 2538970"/>
                <a:gd name="connsiteX127" fmla="*/ 1022803 w 2485572"/>
                <a:gd name="connsiteY127" fmla="*/ 1860700 h 2538970"/>
                <a:gd name="connsiteX128" fmla="*/ 1019962 w 2485572"/>
                <a:gd name="connsiteY128" fmla="*/ 1858143 h 2538970"/>
                <a:gd name="connsiteX129" fmla="*/ 1006045 w 2485572"/>
                <a:gd name="connsiteY129" fmla="*/ 1824343 h 2538970"/>
                <a:gd name="connsiteX130" fmla="*/ 1006045 w 2485572"/>
                <a:gd name="connsiteY130" fmla="*/ 1813266 h 2538970"/>
                <a:gd name="connsiteX131" fmla="*/ 1011725 w 2485572"/>
                <a:gd name="connsiteY131" fmla="*/ 1793668 h 2538970"/>
                <a:gd name="connsiteX132" fmla="*/ 1019962 w 2485572"/>
                <a:gd name="connsiteY132" fmla="*/ 1768389 h 2538970"/>
                <a:gd name="connsiteX133" fmla="*/ 1025643 w 2485572"/>
                <a:gd name="connsiteY133" fmla="*/ 1737429 h 2538970"/>
                <a:gd name="connsiteX134" fmla="*/ 1025643 w 2485572"/>
                <a:gd name="connsiteY134" fmla="*/ 1723512 h 2538970"/>
                <a:gd name="connsiteX135" fmla="*/ 1019962 w 2485572"/>
                <a:gd name="connsiteY135" fmla="*/ 1720671 h 2538970"/>
                <a:gd name="connsiteX136" fmla="*/ 1014566 w 2485572"/>
                <a:gd name="connsiteY136" fmla="*/ 1712435 h 2538970"/>
                <a:gd name="connsiteX137" fmla="*/ 1011725 w 2485572"/>
                <a:gd name="connsiteY137" fmla="*/ 1709594 h 2538970"/>
                <a:gd name="connsiteX138" fmla="*/ 983606 w 2485572"/>
                <a:gd name="connsiteY138" fmla="*/ 1692552 h 2538970"/>
                <a:gd name="connsiteX139" fmla="*/ 977925 w 2485572"/>
                <a:gd name="connsiteY139" fmla="*/ 1692552 h 2538970"/>
                <a:gd name="connsiteX140" fmla="*/ 950090 w 2485572"/>
                <a:gd name="connsiteY140" fmla="*/ 1653356 h 2538970"/>
                <a:gd name="connsiteX141" fmla="*/ 950090 w 2485572"/>
                <a:gd name="connsiteY141" fmla="*/ 1639438 h 2538970"/>
                <a:gd name="connsiteX142" fmla="*/ 952931 w 2485572"/>
                <a:gd name="connsiteY142" fmla="*/ 1636598 h 2538970"/>
                <a:gd name="connsiteX143" fmla="*/ 975369 w 2485572"/>
                <a:gd name="connsiteY143" fmla="*/ 1597401 h 2538970"/>
                <a:gd name="connsiteX144" fmla="*/ 980766 w 2485572"/>
                <a:gd name="connsiteY144" fmla="*/ 1591721 h 2538970"/>
                <a:gd name="connsiteX145" fmla="*/ 1017406 w 2485572"/>
                <a:gd name="connsiteY145" fmla="*/ 1561045 h 2538970"/>
                <a:gd name="connsiteX146" fmla="*/ 1022803 w 2485572"/>
                <a:gd name="connsiteY146" fmla="*/ 1558205 h 2538970"/>
                <a:gd name="connsiteX147" fmla="*/ 1025643 w 2485572"/>
                <a:gd name="connsiteY147" fmla="*/ 1555364 h 2538970"/>
                <a:gd name="connsiteX148" fmla="*/ 1031324 w 2485572"/>
                <a:gd name="connsiteY148" fmla="*/ 1549684 h 2538970"/>
                <a:gd name="connsiteX149" fmla="*/ 1293866 w 2485572"/>
                <a:gd name="connsiteY149" fmla="*/ 1680648 h 2538970"/>
                <a:gd name="connsiteX150" fmla="*/ 1455791 w 2485572"/>
                <a:gd name="connsiteY150" fmla="*/ 1685410 h 2538970"/>
                <a:gd name="connsiteX151" fmla="*/ 1289417 w 2485572"/>
                <a:gd name="connsiteY151" fmla="*/ 1536685 h 2538970"/>
                <a:gd name="connsiteX152" fmla="*/ 1061999 w 2485572"/>
                <a:gd name="connsiteY152" fmla="*/ 1465610 h 2538970"/>
                <a:gd name="connsiteX153" fmla="*/ 1061999 w 2485572"/>
                <a:gd name="connsiteY153" fmla="*/ 1429254 h 2538970"/>
                <a:gd name="connsiteX154" fmla="*/ 1048082 w 2485572"/>
                <a:gd name="connsiteY154" fmla="*/ 1403975 h 2538970"/>
                <a:gd name="connsiteX155" fmla="*/ 1022803 w 2485572"/>
                <a:gd name="connsiteY155" fmla="*/ 1387217 h 2538970"/>
                <a:gd name="connsiteX156" fmla="*/ 1011725 w 2485572"/>
                <a:gd name="connsiteY156" fmla="*/ 1381536 h 2538970"/>
                <a:gd name="connsiteX157" fmla="*/ 1000364 w 2485572"/>
                <a:gd name="connsiteY157" fmla="*/ 1381536 h 2538970"/>
                <a:gd name="connsiteX158" fmla="*/ 961167 w 2485572"/>
                <a:gd name="connsiteY158" fmla="*/ 1376140 h 2538970"/>
                <a:gd name="connsiteX159" fmla="*/ 924811 w 2485572"/>
                <a:gd name="connsiteY159" fmla="*/ 1367618 h 2538970"/>
                <a:gd name="connsiteX160" fmla="*/ 919131 w 2485572"/>
                <a:gd name="connsiteY160" fmla="*/ 1367618 h 2538970"/>
                <a:gd name="connsiteX161" fmla="*/ 913450 w 2485572"/>
                <a:gd name="connsiteY161" fmla="*/ 1364778 h 2538970"/>
                <a:gd name="connsiteX162" fmla="*/ 908053 w 2485572"/>
                <a:gd name="connsiteY162" fmla="*/ 1364778 h 2538970"/>
                <a:gd name="connsiteX163" fmla="*/ 877094 w 2485572"/>
                <a:gd name="connsiteY163" fmla="*/ 1381536 h 2538970"/>
                <a:gd name="connsiteX164" fmla="*/ 868857 w 2485572"/>
                <a:gd name="connsiteY164" fmla="*/ 1390057 h 2538970"/>
                <a:gd name="connsiteX165" fmla="*/ 835057 w 2485572"/>
                <a:gd name="connsiteY165" fmla="*/ 1434934 h 2538970"/>
                <a:gd name="connsiteX166" fmla="*/ 832217 w 2485572"/>
                <a:gd name="connsiteY166" fmla="*/ 1440331 h 2538970"/>
                <a:gd name="connsiteX167" fmla="*/ 832217 w 2485572"/>
                <a:gd name="connsiteY167" fmla="*/ 1446012 h 2538970"/>
                <a:gd name="connsiteX168" fmla="*/ 767741 w 2485572"/>
                <a:gd name="connsiteY168" fmla="*/ 1513327 h 2538970"/>
                <a:gd name="connsiteX169" fmla="*/ 711787 w 2485572"/>
                <a:gd name="connsiteY169" fmla="*/ 1535766 h 2538970"/>
                <a:gd name="connsiteX170" fmla="*/ 686508 w 2485572"/>
                <a:gd name="connsiteY170" fmla="*/ 1541447 h 2538970"/>
                <a:gd name="connsiteX171" fmla="*/ 661513 w 2485572"/>
                <a:gd name="connsiteY171" fmla="*/ 1549684 h 2538970"/>
                <a:gd name="connsiteX172" fmla="*/ 658672 w 2485572"/>
                <a:gd name="connsiteY172" fmla="*/ 1552524 h 2538970"/>
                <a:gd name="connsiteX173" fmla="*/ 652992 w 2485572"/>
                <a:gd name="connsiteY173" fmla="*/ 1555364 h 2538970"/>
                <a:gd name="connsiteX174" fmla="*/ 624873 w 2485572"/>
                <a:gd name="connsiteY174" fmla="*/ 1561045 h 2538970"/>
                <a:gd name="connsiteX175" fmla="*/ 619476 w 2485572"/>
                <a:gd name="connsiteY175" fmla="*/ 1558205 h 2538970"/>
                <a:gd name="connsiteX176" fmla="*/ 616636 w 2485572"/>
                <a:gd name="connsiteY176" fmla="*/ 1555364 h 2538970"/>
                <a:gd name="connsiteX177" fmla="*/ 597037 w 2485572"/>
                <a:gd name="connsiteY177" fmla="*/ 1532926 h 2538970"/>
                <a:gd name="connsiteX178" fmla="*/ 594197 w 2485572"/>
                <a:gd name="connsiteY178" fmla="*/ 1521848 h 2538970"/>
                <a:gd name="connsiteX179" fmla="*/ 591357 w 2485572"/>
                <a:gd name="connsiteY179" fmla="*/ 1519008 h 2538970"/>
                <a:gd name="connsiteX180" fmla="*/ 566078 w 2485572"/>
                <a:gd name="connsiteY180" fmla="*/ 1482368 h 2538970"/>
                <a:gd name="connsiteX181" fmla="*/ 560397 w 2485572"/>
                <a:gd name="connsiteY181" fmla="*/ 1471291 h 2538970"/>
                <a:gd name="connsiteX182" fmla="*/ 555000 w 2485572"/>
                <a:gd name="connsiteY182" fmla="*/ 1465610 h 2538970"/>
                <a:gd name="connsiteX183" fmla="*/ 498762 w 2485572"/>
                <a:gd name="connsiteY183" fmla="*/ 1432094 h 2538970"/>
                <a:gd name="connsiteX184" fmla="*/ 490525 w 2485572"/>
                <a:gd name="connsiteY184" fmla="*/ 1429254 h 2538970"/>
                <a:gd name="connsiteX185" fmla="*/ 487685 w 2485572"/>
                <a:gd name="connsiteY185" fmla="*/ 1429254 h 2538970"/>
                <a:gd name="connsiteX186" fmla="*/ 462406 w 2485572"/>
                <a:gd name="connsiteY186" fmla="*/ 1426413 h 2538970"/>
                <a:gd name="connsiteX187" fmla="*/ 400770 w 2485572"/>
                <a:gd name="connsiteY187" fmla="*/ 1426413 h 2538970"/>
                <a:gd name="connsiteX188" fmla="*/ 392250 w 2485572"/>
                <a:gd name="connsiteY188" fmla="*/ 1423573 h 2538970"/>
                <a:gd name="connsiteX189" fmla="*/ 384013 w 2485572"/>
                <a:gd name="connsiteY189" fmla="*/ 1420733 h 2538970"/>
                <a:gd name="connsiteX190" fmla="*/ 375492 w 2485572"/>
                <a:gd name="connsiteY190" fmla="*/ 1420733 h 2538970"/>
                <a:gd name="connsiteX191" fmla="*/ 319537 w 2485572"/>
                <a:gd name="connsiteY191" fmla="*/ 1409655 h 2538970"/>
                <a:gd name="connsiteX192" fmla="*/ 313856 w 2485572"/>
                <a:gd name="connsiteY192" fmla="*/ 1406815 h 2538970"/>
                <a:gd name="connsiteX193" fmla="*/ 308176 w 2485572"/>
                <a:gd name="connsiteY193" fmla="*/ 1406815 h 2538970"/>
                <a:gd name="connsiteX194" fmla="*/ 297098 w 2485572"/>
                <a:gd name="connsiteY194" fmla="*/ 1401134 h 2538970"/>
                <a:gd name="connsiteX195" fmla="*/ 221546 w 2485572"/>
                <a:gd name="connsiteY195" fmla="*/ 1392898 h 2538970"/>
                <a:gd name="connsiteX196" fmla="*/ 213025 w 2485572"/>
                <a:gd name="connsiteY196" fmla="*/ 1392898 h 2538970"/>
                <a:gd name="connsiteX197" fmla="*/ 204504 w 2485572"/>
                <a:gd name="connsiteY197" fmla="*/ 1395738 h 2538970"/>
                <a:gd name="connsiteX198" fmla="*/ 154230 w 2485572"/>
                <a:gd name="connsiteY198" fmla="*/ 1406815 h 2538970"/>
                <a:gd name="connsiteX199" fmla="*/ 148549 w 2485572"/>
                <a:gd name="connsiteY199" fmla="*/ 1403975 h 2538970"/>
                <a:gd name="connsiteX200" fmla="*/ 137472 w 2485572"/>
                <a:gd name="connsiteY200" fmla="*/ 1398294 h 2538970"/>
                <a:gd name="connsiteX201" fmla="*/ 131791 w 2485572"/>
                <a:gd name="connsiteY201" fmla="*/ 1398294 h 2538970"/>
                <a:gd name="connsiteX202" fmla="*/ 67316 w 2485572"/>
                <a:gd name="connsiteY202" fmla="*/ 1418177 h 2538970"/>
                <a:gd name="connsiteX203" fmla="*/ 58795 w 2485572"/>
                <a:gd name="connsiteY203" fmla="*/ 1420733 h 2538970"/>
                <a:gd name="connsiteX204" fmla="*/ 50558 w 2485572"/>
                <a:gd name="connsiteY204" fmla="*/ 1423573 h 2538970"/>
                <a:gd name="connsiteX205" fmla="*/ 42037 w 2485572"/>
                <a:gd name="connsiteY205" fmla="*/ 1423573 h 2538970"/>
                <a:gd name="connsiteX206" fmla="*/ 5681 w 2485572"/>
                <a:gd name="connsiteY206" fmla="*/ 1432094 h 2538970"/>
                <a:gd name="connsiteX207" fmla="*/ 2840 w 2485572"/>
                <a:gd name="connsiteY207" fmla="*/ 1403975 h 2538970"/>
                <a:gd name="connsiteX208" fmla="*/ 0 w 2485572"/>
                <a:gd name="connsiteY208" fmla="*/ 1395738 h 2538970"/>
                <a:gd name="connsiteX209" fmla="*/ 5681 w 2485572"/>
                <a:gd name="connsiteY209" fmla="*/ 1373299 h 2538970"/>
                <a:gd name="connsiteX210" fmla="*/ 5681 w 2485572"/>
                <a:gd name="connsiteY210" fmla="*/ 1361938 h 2538970"/>
                <a:gd name="connsiteX211" fmla="*/ 11361 w 2485572"/>
                <a:gd name="connsiteY211" fmla="*/ 1345180 h 2538970"/>
                <a:gd name="connsiteX212" fmla="*/ 42037 w 2485572"/>
                <a:gd name="connsiteY212" fmla="*/ 1305983 h 2538970"/>
                <a:gd name="connsiteX213" fmla="*/ 47718 w 2485572"/>
                <a:gd name="connsiteY213" fmla="*/ 1294622 h 2538970"/>
                <a:gd name="connsiteX214" fmla="*/ 39197 w 2485572"/>
                <a:gd name="connsiteY214" fmla="*/ 1275024 h 2538970"/>
                <a:gd name="connsiteX215" fmla="*/ 33516 w 2485572"/>
                <a:gd name="connsiteY215" fmla="*/ 1269627 h 2538970"/>
                <a:gd name="connsiteX216" fmla="*/ 33516 w 2485572"/>
                <a:gd name="connsiteY216" fmla="*/ 1244348 h 2538970"/>
                <a:gd name="connsiteX217" fmla="*/ 64475 w 2485572"/>
                <a:gd name="connsiteY217" fmla="*/ 1213389 h 2538970"/>
                <a:gd name="connsiteX218" fmla="*/ 81233 w 2485572"/>
                <a:gd name="connsiteY218" fmla="*/ 1199471 h 2538970"/>
                <a:gd name="connsiteX219" fmla="*/ 86914 w 2485572"/>
                <a:gd name="connsiteY219" fmla="*/ 1190950 h 2538970"/>
                <a:gd name="connsiteX220" fmla="*/ 97991 w 2485572"/>
                <a:gd name="connsiteY220" fmla="*/ 1160275 h 2538970"/>
                <a:gd name="connsiteX221" fmla="*/ 95435 w 2485572"/>
                <a:gd name="connsiteY221" fmla="*/ 1151753 h 2538970"/>
                <a:gd name="connsiteX222" fmla="*/ 95435 w 2485572"/>
                <a:gd name="connsiteY222" fmla="*/ 1121078 h 2538970"/>
                <a:gd name="connsiteX223" fmla="*/ 100832 w 2485572"/>
                <a:gd name="connsiteY223" fmla="*/ 1112557 h 2538970"/>
                <a:gd name="connsiteX224" fmla="*/ 103672 w 2485572"/>
                <a:gd name="connsiteY224" fmla="*/ 1106876 h 2538970"/>
                <a:gd name="connsiteX225" fmla="*/ 154230 w 2485572"/>
                <a:gd name="connsiteY225" fmla="*/ 1070520 h 2538970"/>
                <a:gd name="connsiteX226" fmla="*/ 176668 w 2485572"/>
                <a:gd name="connsiteY226" fmla="*/ 1045241 h 2538970"/>
                <a:gd name="connsiteX227" fmla="*/ 176668 w 2485572"/>
                <a:gd name="connsiteY227" fmla="*/ 1037004 h 2538970"/>
                <a:gd name="connsiteX228" fmla="*/ 173828 w 2485572"/>
                <a:gd name="connsiteY228" fmla="*/ 1028483 h 2538970"/>
                <a:gd name="connsiteX229" fmla="*/ 157070 w 2485572"/>
                <a:gd name="connsiteY229" fmla="*/ 1008885 h 2538970"/>
                <a:gd name="connsiteX230" fmla="*/ 154230 w 2485572"/>
                <a:gd name="connsiteY230" fmla="*/ 1000648 h 2538970"/>
                <a:gd name="connsiteX231" fmla="*/ 157070 w 2485572"/>
                <a:gd name="connsiteY231" fmla="*/ 964008 h 2538970"/>
                <a:gd name="connsiteX232" fmla="*/ 154230 w 2485572"/>
                <a:gd name="connsiteY232" fmla="*/ 955771 h 2538970"/>
                <a:gd name="connsiteX233" fmla="*/ 126111 w 2485572"/>
                <a:gd name="connsiteY233" fmla="*/ 930492 h 2538970"/>
                <a:gd name="connsiteX234" fmla="*/ 112193 w 2485572"/>
                <a:gd name="connsiteY234" fmla="*/ 927652 h 2538970"/>
                <a:gd name="connsiteX235" fmla="*/ 109353 w 2485572"/>
                <a:gd name="connsiteY235" fmla="*/ 921971 h 2538970"/>
                <a:gd name="connsiteX236" fmla="*/ 109353 w 2485572"/>
                <a:gd name="connsiteY236" fmla="*/ 908053 h 2538970"/>
                <a:gd name="connsiteX237" fmla="*/ 117590 w 2485572"/>
                <a:gd name="connsiteY237" fmla="*/ 891295 h 2538970"/>
                <a:gd name="connsiteX238" fmla="*/ 123270 w 2485572"/>
                <a:gd name="connsiteY238" fmla="*/ 885615 h 2538970"/>
                <a:gd name="connsiteX239" fmla="*/ 148549 w 2485572"/>
                <a:gd name="connsiteY239" fmla="*/ 866016 h 2538970"/>
                <a:gd name="connsiteX240" fmla="*/ 128951 w 2485572"/>
                <a:gd name="connsiteY240" fmla="*/ 840738 h 2538970"/>
                <a:gd name="connsiteX241" fmla="*/ 126111 w 2485572"/>
                <a:gd name="connsiteY241" fmla="*/ 821139 h 2538970"/>
                <a:gd name="connsiteX242" fmla="*/ 140028 w 2485572"/>
                <a:gd name="connsiteY242" fmla="*/ 812618 h 2538970"/>
                <a:gd name="connsiteX243" fmla="*/ 142869 w 2485572"/>
                <a:gd name="connsiteY243" fmla="*/ 790464 h 2538970"/>
                <a:gd name="connsiteX244" fmla="*/ 154230 w 2485572"/>
                <a:gd name="connsiteY244" fmla="*/ 773422 h 2538970"/>
                <a:gd name="connsiteX245" fmla="*/ 157070 w 2485572"/>
                <a:gd name="connsiteY245" fmla="*/ 762344 h 2538970"/>
                <a:gd name="connsiteX246" fmla="*/ 157070 w 2485572"/>
                <a:gd name="connsiteY246" fmla="*/ 753824 h 2538970"/>
                <a:gd name="connsiteX247" fmla="*/ 145709 w 2485572"/>
                <a:gd name="connsiteY247" fmla="*/ 731385 h 2538970"/>
                <a:gd name="connsiteX248" fmla="*/ 145709 w 2485572"/>
                <a:gd name="connsiteY248" fmla="*/ 723148 h 2538970"/>
                <a:gd name="connsiteX249" fmla="*/ 159627 w 2485572"/>
                <a:gd name="connsiteY249" fmla="*/ 714627 h 2538970"/>
                <a:gd name="connsiteX250" fmla="*/ 204504 w 2485572"/>
                <a:gd name="connsiteY250" fmla="*/ 708946 h 2538970"/>
                <a:gd name="connsiteX251" fmla="*/ 232623 w 2485572"/>
                <a:gd name="connsiteY251" fmla="*/ 678271 h 2538970"/>
                <a:gd name="connsiteX252" fmla="*/ 232623 w 2485572"/>
                <a:gd name="connsiteY252" fmla="*/ 666909 h 2538970"/>
                <a:gd name="connsiteX253" fmla="*/ 215865 w 2485572"/>
                <a:gd name="connsiteY253" fmla="*/ 644755 h 2538970"/>
                <a:gd name="connsiteX254" fmla="*/ 218705 w 2485572"/>
                <a:gd name="connsiteY254" fmla="*/ 613795 h 2538970"/>
                <a:gd name="connsiteX255" fmla="*/ 241144 w 2485572"/>
                <a:gd name="connsiteY255" fmla="*/ 582836 h 2538970"/>
                <a:gd name="connsiteX256" fmla="*/ 252221 w 2485572"/>
                <a:gd name="connsiteY256" fmla="*/ 571758 h 2538970"/>
                <a:gd name="connsiteX257" fmla="*/ 285737 w 2485572"/>
                <a:gd name="connsiteY257" fmla="*/ 524041 h 2538970"/>
                <a:gd name="connsiteX258" fmla="*/ 291418 w 2485572"/>
                <a:gd name="connsiteY258" fmla="*/ 518644 h 2538970"/>
                <a:gd name="connsiteX259" fmla="*/ 322377 w 2485572"/>
                <a:gd name="connsiteY259" fmla="*/ 518644 h 2538970"/>
                <a:gd name="connsiteX260" fmla="*/ 333455 w 2485572"/>
                <a:gd name="connsiteY260" fmla="*/ 510123 h 2538970"/>
                <a:gd name="connsiteX261" fmla="*/ 341976 w 2485572"/>
                <a:gd name="connsiteY261" fmla="*/ 482004 h 2538970"/>
                <a:gd name="connsiteX262" fmla="*/ 347372 w 2485572"/>
                <a:gd name="connsiteY262" fmla="*/ 476607 h 2538970"/>
                <a:gd name="connsiteX263" fmla="*/ 386853 w 2485572"/>
                <a:gd name="connsiteY263" fmla="*/ 459565 h 2538970"/>
                <a:gd name="connsiteX264" fmla="*/ 389409 w 2485572"/>
                <a:gd name="connsiteY264" fmla="*/ 454169 h 2538970"/>
                <a:gd name="connsiteX265" fmla="*/ 400770 w 2485572"/>
                <a:gd name="connsiteY265" fmla="*/ 434570 h 2538970"/>
                <a:gd name="connsiteX266" fmla="*/ 414688 w 2485572"/>
                <a:gd name="connsiteY266" fmla="*/ 392534 h 2538970"/>
                <a:gd name="connsiteX267" fmla="*/ 428890 w 2485572"/>
                <a:gd name="connsiteY267" fmla="*/ 341976 h 2538970"/>
                <a:gd name="connsiteX268" fmla="*/ 434286 w 2485572"/>
                <a:gd name="connsiteY268" fmla="*/ 255062 h 2538970"/>
                <a:gd name="connsiteX269" fmla="*/ 437127 w 2485572"/>
                <a:gd name="connsiteY269" fmla="*/ 252221 h 2538970"/>
                <a:gd name="connsiteX270" fmla="*/ 448488 w 2485572"/>
                <a:gd name="connsiteY270" fmla="*/ 235463 h 2538970"/>
                <a:gd name="connsiteX271" fmla="*/ 468086 w 2485572"/>
                <a:gd name="connsiteY271" fmla="*/ 221546 h 2538970"/>
                <a:gd name="connsiteX272" fmla="*/ 501602 w 2485572"/>
                <a:gd name="connsiteY272" fmla="*/ 215865 h 2538970"/>
                <a:gd name="connsiteX273" fmla="*/ 512964 w 2485572"/>
                <a:gd name="connsiteY273" fmla="*/ 213025 h 2538970"/>
                <a:gd name="connsiteX274" fmla="*/ 555000 w 2485572"/>
                <a:gd name="connsiteY274" fmla="*/ 187746 h 2538970"/>
                <a:gd name="connsiteX275" fmla="*/ 557557 w 2485572"/>
                <a:gd name="connsiteY275" fmla="*/ 182349 h 2538970"/>
                <a:gd name="connsiteX276" fmla="*/ 602434 w 2485572"/>
                <a:gd name="connsiteY276" fmla="*/ 131791 h 2538970"/>
                <a:gd name="connsiteX277" fmla="*/ 605274 w 2485572"/>
                <a:gd name="connsiteY277" fmla="*/ 123270 h 2538970"/>
                <a:gd name="connsiteX278" fmla="*/ 594197 w 2485572"/>
                <a:gd name="connsiteY278" fmla="*/ 70156 h 2538970"/>
                <a:gd name="connsiteX279" fmla="*/ 650151 w 2485572"/>
                <a:gd name="connsiteY279" fmla="*/ 92595 h 2538970"/>
                <a:gd name="connsiteX280" fmla="*/ 664069 w 2485572"/>
                <a:gd name="connsiteY280" fmla="*/ 92595 h 2538970"/>
                <a:gd name="connsiteX281" fmla="*/ 689348 w 2485572"/>
                <a:gd name="connsiteY281" fmla="*/ 98275 h 2538970"/>
                <a:gd name="connsiteX282" fmla="*/ 723148 w 2485572"/>
                <a:gd name="connsiteY282" fmla="*/ 89754 h 2538970"/>
                <a:gd name="connsiteX283" fmla="*/ 725704 w 2485572"/>
                <a:gd name="connsiteY283" fmla="*/ 92595 h 2538970"/>
                <a:gd name="connsiteX284" fmla="*/ 731385 w 2485572"/>
                <a:gd name="connsiteY284" fmla="*/ 92595 h 2538970"/>
                <a:gd name="connsiteX285" fmla="*/ 737065 w 2485572"/>
                <a:gd name="connsiteY285" fmla="*/ 95435 h 2538970"/>
                <a:gd name="connsiteX286" fmla="*/ 742746 w 2485572"/>
                <a:gd name="connsiteY286" fmla="*/ 95435 h 2538970"/>
                <a:gd name="connsiteX287" fmla="*/ 779102 w 2485572"/>
                <a:gd name="connsiteY287" fmla="*/ 75837 h 2538970"/>
                <a:gd name="connsiteX288" fmla="*/ 818299 w 2485572"/>
                <a:gd name="connsiteY288" fmla="*/ 39197 h 2538970"/>
                <a:gd name="connsiteX289" fmla="*/ 823980 w 2485572"/>
                <a:gd name="connsiteY289" fmla="*/ 33800 h 2538970"/>
                <a:gd name="connsiteX290" fmla="*/ 851815 w 2485572"/>
                <a:gd name="connsiteY290" fmla="*/ 19598 h 2538970"/>
                <a:gd name="connsiteX291" fmla="*/ 854655 w 2485572"/>
                <a:gd name="connsiteY291" fmla="*/ 14202 h 2538970"/>
                <a:gd name="connsiteX292" fmla="*/ 888455 w 2485572"/>
                <a:gd name="connsiteY292" fmla="*/ 8521 h 2538970"/>
                <a:gd name="connsiteX293" fmla="*/ 893852 w 2485572"/>
                <a:gd name="connsiteY293" fmla="*/ 11361 h 2538970"/>
                <a:gd name="connsiteX294" fmla="*/ 933332 w 2485572"/>
                <a:gd name="connsiteY294" fmla="*/ 36640 h 2538970"/>
                <a:gd name="connsiteX295" fmla="*/ 938729 w 2485572"/>
                <a:gd name="connsiteY295" fmla="*/ 42037 h 2538970"/>
                <a:gd name="connsiteX296" fmla="*/ 969689 w 2485572"/>
                <a:gd name="connsiteY296" fmla="*/ 61635 h 2538970"/>
                <a:gd name="connsiteX297" fmla="*/ 972529 w 2485572"/>
                <a:gd name="connsiteY297" fmla="*/ 64475 h 2538970"/>
                <a:gd name="connsiteX298" fmla="*/ 977925 w 2485572"/>
                <a:gd name="connsiteY298" fmla="*/ 67316 h 2538970"/>
                <a:gd name="connsiteX299" fmla="*/ 1011725 w 2485572"/>
                <a:gd name="connsiteY299" fmla="*/ 67316 h 2538970"/>
                <a:gd name="connsiteX300" fmla="*/ 1031324 w 2485572"/>
                <a:gd name="connsiteY300" fmla="*/ 64475 h 2538970"/>
                <a:gd name="connsiteX301" fmla="*/ 1042401 w 2485572"/>
                <a:gd name="connsiteY301" fmla="*/ 64475 h 2538970"/>
                <a:gd name="connsiteX302" fmla="*/ 1104036 w 2485572"/>
                <a:gd name="connsiteY302" fmla="*/ 70156 h 2538970"/>
                <a:gd name="connsiteX303" fmla="*/ 1109717 w 2485572"/>
                <a:gd name="connsiteY303" fmla="*/ 75837 h 2538970"/>
                <a:gd name="connsiteX304" fmla="*/ 1118238 w 2485572"/>
                <a:gd name="connsiteY304" fmla="*/ 81233 h 2538970"/>
                <a:gd name="connsiteX305" fmla="*/ 1121078 w 2485572"/>
                <a:gd name="connsiteY305" fmla="*/ 84074 h 2538970"/>
                <a:gd name="connsiteX306" fmla="*/ 1143517 w 2485572"/>
                <a:gd name="connsiteY306" fmla="*/ 95435 h 2538970"/>
                <a:gd name="connsiteX307" fmla="*/ 1151754 w 2485572"/>
                <a:gd name="connsiteY307" fmla="*/ 100832 h 2538970"/>
                <a:gd name="connsiteX308" fmla="*/ 1171352 w 2485572"/>
                <a:gd name="connsiteY308" fmla="*/ 100832 h 2538970"/>
                <a:gd name="connsiteX309" fmla="*/ 1174192 w 2485572"/>
                <a:gd name="connsiteY309" fmla="*/ 98275 h 2538970"/>
                <a:gd name="connsiteX310" fmla="*/ 1188110 w 2485572"/>
                <a:gd name="connsiteY310" fmla="*/ 89754 h 2538970"/>
                <a:gd name="connsiteX311" fmla="*/ 1193791 w 2485572"/>
                <a:gd name="connsiteY311" fmla="*/ 84074 h 2538970"/>
                <a:gd name="connsiteX312" fmla="*/ 1238668 w 2485572"/>
                <a:gd name="connsiteY312" fmla="*/ 75837 h 2538970"/>
                <a:gd name="connsiteX313" fmla="*/ 1244348 w 2485572"/>
                <a:gd name="connsiteY313" fmla="*/ 78677 h 2538970"/>
                <a:gd name="connsiteX314" fmla="*/ 1272184 w 2485572"/>
                <a:gd name="connsiteY314" fmla="*/ 75837 h 2538970"/>
                <a:gd name="connsiteX315" fmla="*/ 1280705 w 2485572"/>
                <a:gd name="connsiteY315" fmla="*/ 72996 h 2538970"/>
                <a:gd name="connsiteX316" fmla="*/ 1286385 w 2485572"/>
                <a:gd name="connsiteY316" fmla="*/ 72996 h 2538970"/>
                <a:gd name="connsiteX317" fmla="*/ 1348020 w 2485572"/>
                <a:gd name="connsiteY317" fmla="*/ 50558 h 2538970"/>
                <a:gd name="connsiteX318" fmla="*/ 1350861 w 2485572"/>
                <a:gd name="connsiteY318" fmla="*/ 50558 h 2538970"/>
                <a:gd name="connsiteX319" fmla="*/ 1392898 w 2485572"/>
                <a:gd name="connsiteY319" fmla="*/ 39197 h 2538970"/>
                <a:gd name="connsiteX320" fmla="*/ 1406815 w 2485572"/>
                <a:gd name="connsiteY320" fmla="*/ 39197 h 2538970"/>
                <a:gd name="connsiteX321" fmla="*/ 1459929 w 2485572"/>
                <a:gd name="connsiteY321" fmla="*/ 36640 h 2538970"/>
                <a:gd name="connsiteX322" fmla="*/ 1468450 w 2485572"/>
                <a:gd name="connsiteY322" fmla="*/ 36640 h 2538970"/>
                <a:gd name="connsiteX323" fmla="*/ 1474131 w 2485572"/>
                <a:gd name="connsiteY323" fmla="*/ 33800 h 2538970"/>
                <a:gd name="connsiteX324" fmla="*/ 1479528 w 2485572"/>
                <a:gd name="connsiteY324" fmla="*/ 30960 h 2538970"/>
                <a:gd name="connsiteX325" fmla="*/ 1485208 w 2485572"/>
                <a:gd name="connsiteY325" fmla="*/ 30960 h 2538970"/>
                <a:gd name="connsiteX326" fmla="*/ 1544003 w 2485572"/>
                <a:gd name="connsiteY326" fmla="*/ 16758 h 2538970"/>
                <a:gd name="connsiteX327" fmla="*/ 1549684 w 2485572"/>
                <a:gd name="connsiteY327" fmla="*/ 14202 h 2538970"/>
                <a:gd name="connsiteX328" fmla="*/ 1555364 w 2485572"/>
                <a:gd name="connsiteY328" fmla="*/ 14202 h 2538970"/>
                <a:gd name="connsiteX329" fmla="*/ 1563601 w 2485572"/>
                <a:gd name="connsiteY329" fmla="*/ 11361 h 2538970"/>
                <a:gd name="connsiteX330" fmla="*/ 1614159 w 2485572"/>
                <a:gd name="connsiteY330" fmla="*/ 22439 h 2538970"/>
                <a:gd name="connsiteX331" fmla="*/ 1619840 w 2485572"/>
                <a:gd name="connsiteY331" fmla="*/ 19598 h 2538970"/>
                <a:gd name="connsiteX332" fmla="*/ 1630917 w 2485572"/>
                <a:gd name="connsiteY332" fmla="*/ 16758 h 2538970"/>
                <a:gd name="connsiteX333" fmla="*/ 1645119 w 2485572"/>
                <a:gd name="connsiteY333" fmla="*/ 8521 h 2538970"/>
                <a:gd name="connsiteX334" fmla="*/ 1653356 w 2485572"/>
                <a:gd name="connsiteY334" fmla="*/ 5681 h 2538970"/>
                <a:gd name="connsiteX335" fmla="*/ 1689712 w 2485572"/>
                <a:gd name="connsiteY335" fmla="*/ 0 h 2538970"/>
                <a:gd name="connsiteX336" fmla="*/ 1698233 w 2485572"/>
                <a:gd name="connsiteY336" fmla="*/ 11361 h 2538970"/>
                <a:gd name="connsiteX337" fmla="*/ 1703914 w 2485572"/>
                <a:gd name="connsiteY337" fmla="*/ 14202 h 2538970"/>
                <a:gd name="connsiteX338" fmla="*/ 1709310 w 2485572"/>
                <a:gd name="connsiteY338" fmla="*/ 16758 h 2538970"/>
                <a:gd name="connsiteX339" fmla="*/ 1717831 w 2485572"/>
                <a:gd name="connsiteY339" fmla="*/ 16758 h 2538970"/>
                <a:gd name="connsiteX340" fmla="*/ 1757028 w 2485572"/>
                <a:gd name="connsiteY340" fmla="*/ 22439 h 2538970"/>
                <a:gd name="connsiteX341" fmla="*/ 1762708 w 2485572"/>
                <a:gd name="connsiteY341" fmla="*/ 25279 h 2538970"/>
                <a:gd name="connsiteX342" fmla="*/ 1768389 w 2485572"/>
                <a:gd name="connsiteY342" fmla="*/ 25279 h 2538970"/>
                <a:gd name="connsiteX343" fmla="*/ 1787987 w 2485572"/>
                <a:gd name="connsiteY343" fmla="*/ 33800 h 2538970"/>
                <a:gd name="connsiteX344" fmla="*/ 1793384 w 2485572"/>
                <a:gd name="connsiteY344" fmla="*/ 33800 h 2538970"/>
                <a:gd name="connsiteX345" fmla="*/ 1801905 w 2485572"/>
                <a:gd name="connsiteY345" fmla="*/ 36640 h 2538970"/>
                <a:gd name="connsiteX346" fmla="*/ 1835421 w 2485572"/>
                <a:gd name="connsiteY346" fmla="*/ 42037 h 2538970"/>
                <a:gd name="connsiteX347" fmla="*/ 1891659 w 2485572"/>
                <a:gd name="connsiteY347" fmla="*/ 61635 h 2538970"/>
                <a:gd name="connsiteX348" fmla="*/ 1897340 w 2485572"/>
                <a:gd name="connsiteY348" fmla="*/ 64475 h 2538970"/>
                <a:gd name="connsiteX349" fmla="*/ 1899896 w 2485572"/>
                <a:gd name="connsiteY349" fmla="*/ 67316 h 2538970"/>
                <a:gd name="connsiteX350" fmla="*/ 1944774 w 2485572"/>
                <a:gd name="connsiteY350" fmla="*/ 123270 h 2538970"/>
                <a:gd name="connsiteX351" fmla="*/ 1947614 w 2485572"/>
                <a:gd name="connsiteY351" fmla="*/ 128951 h 2538970"/>
                <a:gd name="connsiteX352" fmla="*/ 1950454 w 2485572"/>
                <a:gd name="connsiteY352" fmla="*/ 131791 h 2538970"/>
                <a:gd name="connsiteX353" fmla="*/ 1956135 w 2485572"/>
                <a:gd name="connsiteY353" fmla="*/ 140312 h 2538970"/>
                <a:gd name="connsiteX354" fmla="*/ 1958975 w 2485572"/>
                <a:gd name="connsiteY354" fmla="*/ 145709 h 2538970"/>
                <a:gd name="connsiteX355" fmla="*/ 1961532 w 2485572"/>
                <a:gd name="connsiteY355" fmla="*/ 154230 h 2538970"/>
                <a:gd name="connsiteX356" fmla="*/ 1998172 w 2485572"/>
                <a:gd name="connsiteY356" fmla="*/ 204788 h 2538970"/>
                <a:gd name="connsiteX357" fmla="*/ 2003569 w 2485572"/>
                <a:gd name="connsiteY357" fmla="*/ 207344 h 2538970"/>
                <a:gd name="connsiteX358" fmla="*/ 2009249 w 2485572"/>
                <a:gd name="connsiteY358" fmla="*/ 210184 h 2538970"/>
                <a:gd name="connsiteX359" fmla="*/ 2017770 w 2485572"/>
                <a:gd name="connsiteY359" fmla="*/ 210184 h 2538970"/>
                <a:gd name="connsiteX360" fmla="*/ 2026007 w 2485572"/>
                <a:gd name="connsiteY360" fmla="*/ 213025 h 2538970"/>
                <a:gd name="connsiteX361" fmla="*/ 2037368 w 2485572"/>
                <a:gd name="connsiteY361" fmla="*/ 215865 h 2538970"/>
                <a:gd name="connsiteX362" fmla="*/ 2099003 w 2485572"/>
                <a:gd name="connsiteY362" fmla="*/ 221546 h 2538970"/>
                <a:gd name="connsiteX363" fmla="*/ 2104684 w 2485572"/>
                <a:gd name="connsiteY363" fmla="*/ 224386 h 2538970"/>
                <a:gd name="connsiteX364" fmla="*/ 2112921 w 2485572"/>
                <a:gd name="connsiteY364" fmla="*/ 224386 h 2538970"/>
                <a:gd name="connsiteX365" fmla="*/ 2124283 w 2485572"/>
                <a:gd name="connsiteY365" fmla="*/ 229783 h 2538970"/>
                <a:gd name="connsiteX366" fmla="*/ 2177397 w 2485572"/>
                <a:gd name="connsiteY366" fmla="*/ 229783 h 2538970"/>
                <a:gd name="connsiteX367" fmla="*/ 2185918 w 2485572"/>
                <a:gd name="connsiteY367" fmla="*/ 232623 h 2538970"/>
                <a:gd name="connsiteX368" fmla="*/ 2213753 w 2485572"/>
                <a:gd name="connsiteY368" fmla="*/ 226942 h 2538970"/>
                <a:gd name="connsiteX369" fmla="*/ 2219434 w 2485572"/>
                <a:gd name="connsiteY369" fmla="*/ 224386 h 2538970"/>
                <a:gd name="connsiteX370" fmla="*/ 2241872 w 2485572"/>
                <a:gd name="connsiteY370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1986810 w 2485572"/>
                <a:gd name="connsiteY83" fmla="*/ 2300667 h 2538970"/>
                <a:gd name="connsiteX84" fmla="*/ 1928016 w 2485572"/>
                <a:gd name="connsiteY84" fmla="*/ 2278512 h 2538970"/>
                <a:gd name="connsiteX85" fmla="*/ 1900291 w 2485572"/>
                <a:gd name="connsiteY85" fmla="*/ 2264848 h 2538970"/>
                <a:gd name="connsiteX86" fmla="*/ 1872061 w 2485572"/>
                <a:gd name="connsiteY86" fmla="*/ 2222273 h 2538970"/>
                <a:gd name="connsiteX87" fmla="*/ 1863540 w 2485572"/>
                <a:gd name="connsiteY87" fmla="*/ 2163479 h 2538970"/>
                <a:gd name="connsiteX88" fmla="*/ 1813266 w 2485572"/>
                <a:gd name="connsiteY88" fmla="*/ 2166319 h 2538970"/>
                <a:gd name="connsiteX89" fmla="*/ 1771230 w 2485572"/>
                <a:gd name="connsiteY89" fmla="*/ 2205516 h 2538970"/>
                <a:gd name="connsiteX90" fmla="*/ 1762708 w 2485572"/>
                <a:gd name="connsiteY90" fmla="*/ 2202676 h 2538970"/>
                <a:gd name="connsiteX91" fmla="*/ 1698233 w 2485572"/>
                <a:gd name="connsiteY91" fmla="*/ 2166319 h 2538970"/>
                <a:gd name="connsiteX92" fmla="*/ 1682804 w 2485572"/>
                <a:gd name="connsiteY92" fmla="*/ 2164835 h 2538970"/>
                <a:gd name="connsiteX93" fmla="*/ 1656196 w 2485572"/>
                <a:gd name="connsiteY93" fmla="*/ 2160638 h 2538970"/>
                <a:gd name="connsiteX94" fmla="*/ 1633591 w 2485572"/>
                <a:gd name="connsiteY94" fmla="*/ 2164835 h 2538970"/>
                <a:gd name="connsiteX95" fmla="*/ 1605638 w 2485572"/>
                <a:gd name="connsiteY95" fmla="*/ 2169159 h 2538970"/>
                <a:gd name="connsiteX96" fmla="*/ 1566442 w 2485572"/>
                <a:gd name="connsiteY96" fmla="*/ 2146721 h 2538970"/>
                <a:gd name="connsiteX97" fmla="*/ 1563601 w 2485572"/>
                <a:gd name="connsiteY97" fmla="*/ 2143881 h 2538970"/>
                <a:gd name="connsiteX98" fmla="*/ 1561045 w 2485572"/>
                <a:gd name="connsiteY98" fmla="*/ 2141040 h 2538970"/>
                <a:gd name="connsiteX99" fmla="*/ 1541447 w 2485572"/>
                <a:gd name="connsiteY99" fmla="*/ 2112921 h 2538970"/>
                <a:gd name="connsiteX100" fmla="*/ 1535766 w 2485572"/>
                <a:gd name="connsiteY100" fmla="*/ 2107524 h 2538970"/>
                <a:gd name="connsiteX101" fmla="*/ 1501966 w 2485572"/>
                <a:gd name="connsiteY101" fmla="*/ 2090482 h 2538970"/>
                <a:gd name="connsiteX102" fmla="*/ 1496570 w 2485572"/>
                <a:gd name="connsiteY102" fmla="*/ 2087926 h 2538970"/>
                <a:gd name="connsiteX103" fmla="*/ 1493729 w 2485572"/>
                <a:gd name="connsiteY103" fmla="*/ 2085086 h 2538970"/>
                <a:gd name="connsiteX104" fmla="*/ 1488049 w 2485572"/>
                <a:gd name="connsiteY104" fmla="*/ 2082245 h 2538970"/>
                <a:gd name="connsiteX105" fmla="*/ 1426413 w 2485572"/>
                <a:gd name="connsiteY105" fmla="*/ 2059807 h 2538970"/>
                <a:gd name="connsiteX106" fmla="*/ 1364778 w 2485572"/>
                <a:gd name="connsiteY106" fmla="*/ 2056966 h 2538970"/>
                <a:gd name="connsiteX107" fmla="*/ 1336659 w 2485572"/>
                <a:gd name="connsiteY107" fmla="*/ 2048445 h 2538970"/>
                <a:gd name="connsiteX108" fmla="*/ 1311380 w 2485572"/>
                <a:gd name="connsiteY108" fmla="*/ 2034528 h 2538970"/>
                <a:gd name="connsiteX109" fmla="*/ 1305983 w 2485572"/>
                <a:gd name="connsiteY109" fmla="*/ 2031688 h 2538970"/>
                <a:gd name="connsiteX110" fmla="*/ 1303143 w 2485572"/>
                <a:gd name="connsiteY110" fmla="*/ 2026291 h 2538970"/>
                <a:gd name="connsiteX111" fmla="*/ 1300303 w 2485572"/>
                <a:gd name="connsiteY111" fmla="*/ 2023451 h 2538970"/>
                <a:gd name="connsiteX112" fmla="*/ 1266787 w 2485572"/>
                <a:gd name="connsiteY112" fmla="*/ 2006409 h 2538970"/>
                <a:gd name="connsiteX113" fmla="*/ 1255426 w 2485572"/>
                <a:gd name="connsiteY113" fmla="*/ 2006409 h 2538970"/>
                <a:gd name="connsiteX114" fmla="*/ 1238668 w 2485572"/>
                <a:gd name="connsiteY114" fmla="*/ 2001012 h 2538970"/>
                <a:gd name="connsiteX115" fmla="*/ 1232987 w 2485572"/>
                <a:gd name="connsiteY115" fmla="*/ 2001012 h 2538970"/>
                <a:gd name="connsiteX116" fmla="*/ 1216229 w 2485572"/>
                <a:gd name="connsiteY116" fmla="*/ 1995331 h 2538970"/>
                <a:gd name="connsiteX117" fmla="*/ 1213389 w 2485572"/>
                <a:gd name="connsiteY117" fmla="*/ 1992491 h 2538970"/>
                <a:gd name="connsiteX118" fmla="*/ 1185554 w 2485572"/>
                <a:gd name="connsiteY118" fmla="*/ 1984254 h 2538970"/>
                <a:gd name="connsiteX119" fmla="*/ 1179873 w 2485572"/>
                <a:gd name="connsiteY119" fmla="*/ 1984254 h 2538970"/>
                <a:gd name="connsiteX120" fmla="*/ 1157434 w 2485572"/>
                <a:gd name="connsiteY120" fmla="*/ 1981414 h 2538970"/>
                <a:gd name="connsiteX121" fmla="*/ 1109717 w 2485572"/>
                <a:gd name="connsiteY121" fmla="*/ 1947614 h 2538970"/>
                <a:gd name="connsiteX122" fmla="*/ 1098639 w 2485572"/>
                <a:gd name="connsiteY122" fmla="*/ 1944774 h 2538970"/>
                <a:gd name="connsiteX123" fmla="*/ 1067680 w 2485572"/>
                <a:gd name="connsiteY123" fmla="*/ 1919779 h 2538970"/>
                <a:gd name="connsiteX124" fmla="*/ 1056603 w 2485572"/>
                <a:gd name="connsiteY124" fmla="*/ 1888819 h 2538970"/>
                <a:gd name="connsiteX125" fmla="*/ 1053762 w 2485572"/>
                <a:gd name="connsiteY125" fmla="*/ 1880298 h 2538970"/>
                <a:gd name="connsiteX126" fmla="*/ 1022803 w 2485572"/>
                <a:gd name="connsiteY126" fmla="*/ 1860700 h 2538970"/>
                <a:gd name="connsiteX127" fmla="*/ 1019962 w 2485572"/>
                <a:gd name="connsiteY127" fmla="*/ 1858143 h 2538970"/>
                <a:gd name="connsiteX128" fmla="*/ 1006045 w 2485572"/>
                <a:gd name="connsiteY128" fmla="*/ 1824343 h 2538970"/>
                <a:gd name="connsiteX129" fmla="*/ 1006045 w 2485572"/>
                <a:gd name="connsiteY129" fmla="*/ 1813266 h 2538970"/>
                <a:gd name="connsiteX130" fmla="*/ 1011725 w 2485572"/>
                <a:gd name="connsiteY130" fmla="*/ 1793668 h 2538970"/>
                <a:gd name="connsiteX131" fmla="*/ 1019962 w 2485572"/>
                <a:gd name="connsiteY131" fmla="*/ 1768389 h 2538970"/>
                <a:gd name="connsiteX132" fmla="*/ 1025643 w 2485572"/>
                <a:gd name="connsiteY132" fmla="*/ 1737429 h 2538970"/>
                <a:gd name="connsiteX133" fmla="*/ 1025643 w 2485572"/>
                <a:gd name="connsiteY133" fmla="*/ 1723512 h 2538970"/>
                <a:gd name="connsiteX134" fmla="*/ 1019962 w 2485572"/>
                <a:gd name="connsiteY134" fmla="*/ 1720671 h 2538970"/>
                <a:gd name="connsiteX135" fmla="*/ 1014566 w 2485572"/>
                <a:gd name="connsiteY135" fmla="*/ 1712435 h 2538970"/>
                <a:gd name="connsiteX136" fmla="*/ 1011725 w 2485572"/>
                <a:gd name="connsiteY136" fmla="*/ 1709594 h 2538970"/>
                <a:gd name="connsiteX137" fmla="*/ 983606 w 2485572"/>
                <a:gd name="connsiteY137" fmla="*/ 1692552 h 2538970"/>
                <a:gd name="connsiteX138" fmla="*/ 977925 w 2485572"/>
                <a:gd name="connsiteY138" fmla="*/ 1692552 h 2538970"/>
                <a:gd name="connsiteX139" fmla="*/ 950090 w 2485572"/>
                <a:gd name="connsiteY139" fmla="*/ 1653356 h 2538970"/>
                <a:gd name="connsiteX140" fmla="*/ 950090 w 2485572"/>
                <a:gd name="connsiteY140" fmla="*/ 1639438 h 2538970"/>
                <a:gd name="connsiteX141" fmla="*/ 952931 w 2485572"/>
                <a:gd name="connsiteY141" fmla="*/ 1636598 h 2538970"/>
                <a:gd name="connsiteX142" fmla="*/ 975369 w 2485572"/>
                <a:gd name="connsiteY142" fmla="*/ 1597401 h 2538970"/>
                <a:gd name="connsiteX143" fmla="*/ 980766 w 2485572"/>
                <a:gd name="connsiteY143" fmla="*/ 1591721 h 2538970"/>
                <a:gd name="connsiteX144" fmla="*/ 1017406 w 2485572"/>
                <a:gd name="connsiteY144" fmla="*/ 1561045 h 2538970"/>
                <a:gd name="connsiteX145" fmla="*/ 1022803 w 2485572"/>
                <a:gd name="connsiteY145" fmla="*/ 1558205 h 2538970"/>
                <a:gd name="connsiteX146" fmla="*/ 1025643 w 2485572"/>
                <a:gd name="connsiteY146" fmla="*/ 1555364 h 2538970"/>
                <a:gd name="connsiteX147" fmla="*/ 1031324 w 2485572"/>
                <a:gd name="connsiteY147" fmla="*/ 1549684 h 2538970"/>
                <a:gd name="connsiteX148" fmla="*/ 1293866 w 2485572"/>
                <a:gd name="connsiteY148" fmla="*/ 1680648 h 2538970"/>
                <a:gd name="connsiteX149" fmla="*/ 1455791 w 2485572"/>
                <a:gd name="connsiteY149" fmla="*/ 1685410 h 2538970"/>
                <a:gd name="connsiteX150" fmla="*/ 1289417 w 2485572"/>
                <a:gd name="connsiteY150" fmla="*/ 1536685 h 2538970"/>
                <a:gd name="connsiteX151" fmla="*/ 1061999 w 2485572"/>
                <a:gd name="connsiteY151" fmla="*/ 1465610 h 2538970"/>
                <a:gd name="connsiteX152" fmla="*/ 1061999 w 2485572"/>
                <a:gd name="connsiteY152" fmla="*/ 1429254 h 2538970"/>
                <a:gd name="connsiteX153" fmla="*/ 1048082 w 2485572"/>
                <a:gd name="connsiteY153" fmla="*/ 1403975 h 2538970"/>
                <a:gd name="connsiteX154" fmla="*/ 1022803 w 2485572"/>
                <a:gd name="connsiteY154" fmla="*/ 1387217 h 2538970"/>
                <a:gd name="connsiteX155" fmla="*/ 1011725 w 2485572"/>
                <a:gd name="connsiteY155" fmla="*/ 1381536 h 2538970"/>
                <a:gd name="connsiteX156" fmla="*/ 1000364 w 2485572"/>
                <a:gd name="connsiteY156" fmla="*/ 1381536 h 2538970"/>
                <a:gd name="connsiteX157" fmla="*/ 961167 w 2485572"/>
                <a:gd name="connsiteY157" fmla="*/ 1376140 h 2538970"/>
                <a:gd name="connsiteX158" fmla="*/ 924811 w 2485572"/>
                <a:gd name="connsiteY158" fmla="*/ 1367618 h 2538970"/>
                <a:gd name="connsiteX159" fmla="*/ 919131 w 2485572"/>
                <a:gd name="connsiteY159" fmla="*/ 1367618 h 2538970"/>
                <a:gd name="connsiteX160" fmla="*/ 913450 w 2485572"/>
                <a:gd name="connsiteY160" fmla="*/ 1364778 h 2538970"/>
                <a:gd name="connsiteX161" fmla="*/ 908053 w 2485572"/>
                <a:gd name="connsiteY161" fmla="*/ 1364778 h 2538970"/>
                <a:gd name="connsiteX162" fmla="*/ 877094 w 2485572"/>
                <a:gd name="connsiteY162" fmla="*/ 1381536 h 2538970"/>
                <a:gd name="connsiteX163" fmla="*/ 868857 w 2485572"/>
                <a:gd name="connsiteY163" fmla="*/ 1390057 h 2538970"/>
                <a:gd name="connsiteX164" fmla="*/ 835057 w 2485572"/>
                <a:gd name="connsiteY164" fmla="*/ 1434934 h 2538970"/>
                <a:gd name="connsiteX165" fmla="*/ 832217 w 2485572"/>
                <a:gd name="connsiteY165" fmla="*/ 1440331 h 2538970"/>
                <a:gd name="connsiteX166" fmla="*/ 832217 w 2485572"/>
                <a:gd name="connsiteY166" fmla="*/ 1446012 h 2538970"/>
                <a:gd name="connsiteX167" fmla="*/ 767741 w 2485572"/>
                <a:gd name="connsiteY167" fmla="*/ 1513327 h 2538970"/>
                <a:gd name="connsiteX168" fmla="*/ 711787 w 2485572"/>
                <a:gd name="connsiteY168" fmla="*/ 1535766 h 2538970"/>
                <a:gd name="connsiteX169" fmla="*/ 686508 w 2485572"/>
                <a:gd name="connsiteY169" fmla="*/ 1541447 h 2538970"/>
                <a:gd name="connsiteX170" fmla="*/ 661513 w 2485572"/>
                <a:gd name="connsiteY170" fmla="*/ 1549684 h 2538970"/>
                <a:gd name="connsiteX171" fmla="*/ 658672 w 2485572"/>
                <a:gd name="connsiteY171" fmla="*/ 1552524 h 2538970"/>
                <a:gd name="connsiteX172" fmla="*/ 652992 w 2485572"/>
                <a:gd name="connsiteY172" fmla="*/ 1555364 h 2538970"/>
                <a:gd name="connsiteX173" fmla="*/ 624873 w 2485572"/>
                <a:gd name="connsiteY173" fmla="*/ 1561045 h 2538970"/>
                <a:gd name="connsiteX174" fmla="*/ 619476 w 2485572"/>
                <a:gd name="connsiteY174" fmla="*/ 1558205 h 2538970"/>
                <a:gd name="connsiteX175" fmla="*/ 616636 w 2485572"/>
                <a:gd name="connsiteY175" fmla="*/ 1555364 h 2538970"/>
                <a:gd name="connsiteX176" fmla="*/ 597037 w 2485572"/>
                <a:gd name="connsiteY176" fmla="*/ 1532926 h 2538970"/>
                <a:gd name="connsiteX177" fmla="*/ 594197 w 2485572"/>
                <a:gd name="connsiteY177" fmla="*/ 1521848 h 2538970"/>
                <a:gd name="connsiteX178" fmla="*/ 591357 w 2485572"/>
                <a:gd name="connsiteY178" fmla="*/ 1519008 h 2538970"/>
                <a:gd name="connsiteX179" fmla="*/ 566078 w 2485572"/>
                <a:gd name="connsiteY179" fmla="*/ 1482368 h 2538970"/>
                <a:gd name="connsiteX180" fmla="*/ 560397 w 2485572"/>
                <a:gd name="connsiteY180" fmla="*/ 1471291 h 2538970"/>
                <a:gd name="connsiteX181" fmla="*/ 555000 w 2485572"/>
                <a:gd name="connsiteY181" fmla="*/ 1465610 h 2538970"/>
                <a:gd name="connsiteX182" fmla="*/ 498762 w 2485572"/>
                <a:gd name="connsiteY182" fmla="*/ 1432094 h 2538970"/>
                <a:gd name="connsiteX183" fmla="*/ 490525 w 2485572"/>
                <a:gd name="connsiteY183" fmla="*/ 1429254 h 2538970"/>
                <a:gd name="connsiteX184" fmla="*/ 487685 w 2485572"/>
                <a:gd name="connsiteY184" fmla="*/ 1429254 h 2538970"/>
                <a:gd name="connsiteX185" fmla="*/ 462406 w 2485572"/>
                <a:gd name="connsiteY185" fmla="*/ 1426413 h 2538970"/>
                <a:gd name="connsiteX186" fmla="*/ 400770 w 2485572"/>
                <a:gd name="connsiteY186" fmla="*/ 1426413 h 2538970"/>
                <a:gd name="connsiteX187" fmla="*/ 392250 w 2485572"/>
                <a:gd name="connsiteY187" fmla="*/ 1423573 h 2538970"/>
                <a:gd name="connsiteX188" fmla="*/ 384013 w 2485572"/>
                <a:gd name="connsiteY188" fmla="*/ 1420733 h 2538970"/>
                <a:gd name="connsiteX189" fmla="*/ 375492 w 2485572"/>
                <a:gd name="connsiteY189" fmla="*/ 1420733 h 2538970"/>
                <a:gd name="connsiteX190" fmla="*/ 319537 w 2485572"/>
                <a:gd name="connsiteY190" fmla="*/ 1409655 h 2538970"/>
                <a:gd name="connsiteX191" fmla="*/ 313856 w 2485572"/>
                <a:gd name="connsiteY191" fmla="*/ 1406815 h 2538970"/>
                <a:gd name="connsiteX192" fmla="*/ 308176 w 2485572"/>
                <a:gd name="connsiteY192" fmla="*/ 1406815 h 2538970"/>
                <a:gd name="connsiteX193" fmla="*/ 297098 w 2485572"/>
                <a:gd name="connsiteY193" fmla="*/ 1401134 h 2538970"/>
                <a:gd name="connsiteX194" fmla="*/ 221546 w 2485572"/>
                <a:gd name="connsiteY194" fmla="*/ 1392898 h 2538970"/>
                <a:gd name="connsiteX195" fmla="*/ 213025 w 2485572"/>
                <a:gd name="connsiteY195" fmla="*/ 1392898 h 2538970"/>
                <a:gd name="connsiteX196" fmla="*/ 204504 w 2485572"/>
                <a:gd name="connsiteY196" fmla="*/ 1395738 h 2538970"/>
                <a:gd name="connsiteX197" fmla="*/ 154230 w 2485572"/>
                <a:gd name="connsiteY197" fmla="*/ 1406815 h 2538970"/>
                <a:gd name="connsiteX198" fmla="*/ 148549 w 2485572"/>
                <a:gd name="connsiteY198" fmla="*/ 1403975 h 2538970"/>
                <a:gd name="connsiteX199" fmla="*/ 137472 w 2485572"/>
                <a:gd name="connsiteY199" fmla="*/ 1398294 h 2538970"/>
                <a:gd name="connsiteX200" fmla="*/ 131791 w 2485572"/>
                <a:gd name="connsiteY200" fmla="*/ 1398294 h 2538970"/>
                <a:gd name="connsiteX201" fmla="*/ 67316 w 2485572"/>
                <a:gd name="connsiteY201" fmla="*/ 1418177 h 2538970"/>
                <a:gd name="connsiteX202" fmla="*/ 58795 w 2485572"/>
                <a:gd name="connsiteY202" fmla="*/ 1420733 h 2538970"/>
                <a:gd name="connsiteX203" fmla="*/ 50558 w 2485572"/>
                <a:gd name="connsiteY203" fmla="*/ 1423573 h 2538970"/>
                <a:gd name="connsiteX204" fmla="*/ 42037 w 2485572"/>
                <a:gd name="connsiteY204" fmla="*/ 1423573 h 2538970"/>
                <a:gd name="connsiteX205" fmla="*/ 5681 w 2485572"/>
                <a:gd name="connsiteY205" fmla="*/ 1432094 h 2538970"/>
                <a:gd name="connsiteX206" fmla="*/ 2840 w 2485572"/>
                <a:gd name="connsiteY206" fmla="*/ 1403975 h 2538970"/>
                <a:gd name="connsiteX207" fmla="*/ 0 w 2485572"/>
                <a:gd name="connsiteY207" fmla="*/ 1395738 h 2538970"/>
                <a:gd name="connsiteX208" fmla="*/ 5681 w 2485572"/>
                <a:gd name="connsiteY208" fmla="*/ 1373299 h 2538970"/>
                <a:gd name="connsiteX209" fmla="*/ 5681 w 2485572"/>
                <a:gd name="connsiteY209" fmla="*/ 1361938 h 2538970"/>
                <a:gd name="connsiteX210" fmla="*/ 11361 w 2485572"/>
                <a:gd name="connsiteY210" fmla="*/ 1345180 h 2538970"/>
                <a:gd name="connsiteX211" fmla="*/ 42037 w 2485572"/>
                <a:gd name="connsiteY211" fmla="*/ 1305983 h 2538970"/>
                <a:gd name="connsiteX212" fmla="*/ 47718 w 2485572"/>
                <a:gd name="connsiteY212" fmla="*/ 1294622 h 2538970"/>
                <a:gd name="connsiteX213" fmla="*/ 39197 w 2485572"/>
                <a:gd name="connsiteY213" fmla="*/ 1275024 h 2538970"/>
                <a:gd name="connsiteX214" fmla="*/ 33516 w 2485572"/>
                <a:gd name="connsiteY214" fmla="*/ 1269627 h 2538970"/>
                <a:gd name="connsiteX215" fmla="*/ 33516 w 2485572"/>
                <a:gd name="connsiteY215" fmla="*/ 1244348 h 2538970"/>
                <a:gd name="connsiteX216" fmla="*/ 64475 w 2485572"/>
                <a:gd name="connsiteY216" fmla="*/ 1213389 h 2538970"/>
                <a:gd name="connsiteX217" fmla="*/ 81233 w 2485572"/>
                <a:gd name="connsiteY217" fmla="*/ 1199471 h 2538970"/>
                <a:gd name="connsiteX218" fmla="*/ 86914 w 2485572"/>
                <a:gd name="connsiteY218" fmla="*/ 1190950 h 2538970"/>
                <a:gd name="connsiteX219" fmla="*/ 97991 w 2485572"/>
                <a:gd name="connsiteY219" fmla="*/ 1160275 h 2538970"/>
                <a:gd name="connsiteX220" fmla="*/ 95435 w 2485572"/>
                <a:gd name="connsiteY220" fmla="*/ 1151753 h 2538970"/>
                <a:gd name="connsiteX221" fmla="*/ 95435 w 2485572"/>
                <a:gd name="connsiteY221" fmla="*/ 1121078 h 2538970"/>
                <a:gd name="connsiteX222" fmla="*/ 100832 w 2485572"/>
                <a:gd name="connsiteY222" fmla="*/ 1112557 h 2538970"/>
                <a:gd name="connsiteX223" fmla="*/ 103672 w 2485572"/>
                <a:gd name="connsiteY223" fmla="*/ 1106876 h 2538970"/>
                <a:gd name="connsiteX224" fmla="*/ 154230 w 2485572"/>
                <a:gd name="connsiteY224" fmla="*/ 1070520 h 2538970"/>
                <a:gd name="connsiteX225" fmla="*/ 176668 w 2485572"/>
                <a:gd name="connsiteY225" fmla="*/ 1045241 h 2538970"/>
                <a:gd name="connsiteX226" fmla="*/ 176668 w 2485572"/>
                <a:gd name="connsiteY226" fmla="*/ 1037004 h 2538970"/>
                <a:gd name="connsiteX227" fmla="*/ 173828 w 2485572"/>
                <a:gd name="connsiteY227" fmla="*/ 1028483 h 2538970"/>
                <a:gd name="connsiteX228" fmla="*/ 157070 w 2485572"/>
                <a:gd name="connsiteY228" fmla="*/ 1008885 h 2538970"/>
                <a:gd name="connsiteX229" fmla="*/ 154230 w 2485572"/>
                <a:gd name="connsiteY229" fmla="*/ 1000648 h 2538970"/>
                <a:gd name="connsiteX230" fmla="*/ 157070 w 2485572"/>
                <a:gd name="connsiteY230" fmla="*/ 964008 h 2538970"/>
                <a:gd name="connsiteX231" fmla="*/ 154230 w 2485572"/>
                <a:gd name="connsiteY231" fmla="*/ 955771 h 2538970"/>
                <a:gd name="connsiteX232" fmla="*/ 126111 w 2485572"/>
                <a:gd name="connsiteY232" fmla="*/ 930492 h 2538970"/>
                <a:gd name="connsiteX233" fmla="*/ 112193 w 2485572"/>
                <a:gd name="connsiteY233" fmla="*/ 927652 h 2538970"/>
                <a:gd name="connsiteX234" fmla="*/ 109353 w 2485572"/>
                <a:gd name="connsiteY234" fmla="*/ 921971 h 2538970"/>
                <a:gd name="connsiteX235" fmla="*/ 109353 w 2485572"/>
                <a:gd name="connsiteY235" fmla="*/ 908053 h 2538970"/>
                <a:gd name="connsiteX236" fmla="*/ 117590 w 2485572"/>
                <a:gd name="connsiteY236" fmla="*/ 891295 h 2538970"/>
                <a:gd name="connsiteX237" fmla="*/ 123270 w 2485572"/>
                <a:gd name="connsiteY237" fmla="*/ 885615 h 2538970"/>
                <a:gd name="connsiteX238" fmla="*/ 148549 w 2485572"/>
                <a:gd name="connsiteY238" fmla="*/ 866016 h 2538970"/>
                <a:gd name="connsiteX239" fmla="*/ 128951 w 2485572"/>
                <a:gd name="connsiteY239" fmla="*/ 840738 h 2538970"/>
                <a:gd name="connsiteX240" fmla="*/ 126111 w 2485572"/>
                <a:gd name="connsiteY240" fmla="*/ 821139 h 2538970"/>
                <a:gd name="connsiteX241" fmla="*/ 140028 w 2485572"/>
                <a:gd name="connsiteY241" fmla="*/ 812618 h 2538970"/>
                <a:gd name="connsiteX242" fmla="*/ 142869 w 2485572"/>
                <a:gd name="connsiteY242" fmla="*/ 790464 h 2538970"/>
                <a:gd name="connsiteX243" fmla="*/ 154230 w 2485572"/>
                <a:gd name="connsiteY243" fmla="*/ 773422 h 2538970"/>
                <a:gd name="connsiteX244" fmla="*/ 157070 w 2485572"/>
                <a:gd name="connsiteY244" fmla="*/ 762344 h 2538970"/>
                <a:gd name="connsiteX245" fmla="*/ 157070 w 2485572"/>
                <a:gd name="connsiteY245" fmla="*/ 753824 h 2538970"/>
                <a:gd name="connsiteX246" fmla="*/ 145709 w 2485572"/>
                <a:gd name="connsiteY246" fmla="*/ 731385 h 2538970"/>
                <a:gd name="connsiteX247" fmla="*/ 145709 w 2485572"/>
                <a:gd name="connsiteY247" fmla="*/ 723148 h 2538970"/>
                <a:gd name="connsiteX248" fmla="*/ 159627 w 2485572"/>
                <a:gd name="connsiteY248" fmla="*/ 714627 h 2538970"/>
                <a:gd name="connsiteX249" fmla="*/ 204504 w 2485572"/>
                <a:gd name="connsiteY249" fmla="*/ 708946 h 2538970"/>
                <a:gd name="connsiteX250" fmla="*/ 232623 w 2485572"/>
                <a:gd name="connsiteY250" fmla="*/ 678271 h 2538970"/>
                <a:gd name="connsiteX251" fmla="*/ 232623 w 2485572"/>
                <a:gd name="connsiteY251" fmla="*/ 666909 h 2538970"/>
                <a:gd name="connsiteX252" fmla="*/ 215865 w 2485572"/>
                <a:gd name="connsiteY252" fmla="*/ 644755 h 2538970"/>
                <a:gd name="connsiteX253" fmla="*/ 218705 w 2485572"/>
                <a:gd name="connsiteY253" fmla="*/ 613795 h 2538970"/>
                <a:gd name="connsiteX254" fmla="*/ 241144 w 2485572"/>
                <a:gd name="connsiteY254" fmla="*/ 582836 h 2538970"/>
                <a:gd name="connsiteX255" fmla="*/ 252221 w 2485572"/>
                <a:gd name="connsiteY255" fmla="*/ 571758 h 2538970"/>
                <a:gd name="connsiteX256" fmla="*/ 285737 w 2485572"/>
                <a:gd name="connsiteY256" fmla="*/ 524041 h 2538970"/>
                <a:gd name="connsiteX257" fmla="*/ 291418 w 2485572"/>
                <a:gd name="connsiteY257" fmla="*/ 518644 h 2538970"/>
                <a:gd name="connsiteX258" fmla="*/ 322377 w 2485572"/>
                <a:gd name="connsiteY258" fmla="*/ 518644 h 2538970"/>
                <a:gd name="connsiteX259" fmla="*/ 333455 w 2485572"/>
                <a:gd name="connsiteY259" fmla="*/ 510123 h 2538970"/>
                <a:gd name="connsiteX260" fmla="*/ 341976 w 2485572"/>
                <a:gd name="connsiteY260" fmla="*/ 482004 h 2538970"/>
                <a:gd name="connsiteX261" fmla="*/ 347372 w 2485572"/>
                <a:gd name="connsiteY261" fmla="*/ 476607 h 2538970"/>
                <a:gd name="connsiteX262" fmla="*/ 386853 w 2485572"/>
                <a:gd name="connsiteY262" fmla="*/ 459565 h 2538970"/>
                <a:gd name="connsiteX263" fmla="*/ 389409 w 2485572"/>
                <a:gd name="connsiteY263" fmla="*/ 454169 h 2538970"/>
                <a:gd name="connsiteX264" fmla="*/ 400770 w 2485572"/>
                <a:gd name="connsiteY264" fmla="*/ 434570 h 2538970"/>
                <a:gd name="connsiteX265" fmla="*/ 414688 w 2485572"/>
                <a:gd name="connsiteY265" fmla="*/ 392534 h 2538970"/>
                <a:gd name="connsiteX266" fmla="*/ 428890 w 2485572"/>
                <a:gd name="connsiteY266" fmla="*/ 341976 h 2538970"/>
                <a:gd name="connsiteX267" fmla="*/ 434286 w 2485572"/>
                <a:gd name="connsiteY267" fmla="*/ 255062 h 2538970"/>
                <a:gd name="connsiteX268" fmla="*/ 437127 w 2485572"/>
                <a:gd name="connsiteY268" fmla="*/ 252221 h 2538970"/>
                <a:gd name="connsiteX269" fmla="*/ 448488 w 2485572"/>
                <a:gd name="connsiteY269" fmla="*/ 235463 h 2538970"/>
                <a:gd name="connsiteX270" fmla="*/ 468086 w 2485572"/>
                <a:gd name="connsiteY270" fmla="*/ 221546 h 2538970"/>
                <a:gd name="connsiteX271" fmla="*/ 501602 w 2485572"/>
                <a:gd name="connsiteY271" fmla="*/ 215865 h 2538970"/>
                <a:gd name="connsiteX272" fmla="*/ 512964 w 2485572"/>
                <a:gd name="connsiteY272" fmla="*/ 213025 h 2538970"/>
                <a:gd name="connsiteX273" fmla="*/ 555000 w 2485572"/>
                <a:gd name="connsiteY273" fmla="*/ 187746 h 2538970"/>
                <a:gd name="connsiteX274" fmla="*/ 557557 w 2485572"/>
                <a:gd name="connsiteY274" fmla="*/ 182349 h 2538970"/>
                <a:gd name="connsiteX275" fmla="*/ 602434 w 2485572"/>
                <a:gd name="connsiteY275" fmla="*/ 131791 h 2538970"/>
                <a:gd name="connsiteX276" fmla="*/ 605274 w 2485572"/>
                <a:gd name="connsiteY276" fmla="*/ 123270 h 2538970"/>
                <a:gd name="connsiteX277" fmla="*/ 594197 w 2485572"/>
                <a:gd name="connsiteY277" fmla="*/ 70156 h 2538970"/>
                <a:gd name="connsiteX278" fmla="*/ 650151 w 2485572"/>
                <a:gd name="connsiteY278" fmla="*/ 92595 h 2538970"/>
                <a:gd name="connsiteX279" fmla="*/ 664069 w 2485572"/>
                <a:gd name="connsiteY279" fmla="*/ 92595 h 2538970"/>
                <a:gd name="connsiteX280" fmla="*/ 689348 w 2485572"/>
                <a:gd name="connsiteY280" fmla="*/ 98275 h 2538970"/>
                <a:gd name="connsiteX281" fmla="*/ 723148 w 2485572"/>
                <a:gd name="connsiteY281" fmla="*/ 89754 h 2538970"/>
                <a:gd name="connsiteX282" fmla="*/ 725704 w 2485572"/>
                <a:gd name="connsiteY282" fmla="*/ 92595 h 2538970"/>
                <a:gd name="connsiteX283" fmla="*/ 731385 w 2485572"/>
                <a:gd name="connsiteY283" fmla="*/ 92595 h 2538970"/>
                <a:gd name="connsiteX284" fmla="*/ 737065 w 2485572"/>
                <a:gd name="connsiteY284" fmla="*/ 95435 h 2538970"/>
                <a:gd name="connsiteX285" fmla="*/ 742746 w 2485572"/>
                <a:gd name="connsiteY285" fmla="*/ 95435 h 2538970"/>
                <a:gd name="connsiteX286" fmla="*/ 779102 w 2485572"/>
                <a:gd name="connsiteY286" fmla="*/ 75837 h 2538970"/>
                <a:gd name="connsiteX287" fmla="*/ 818299 w 2485572"/>
                <a:gd name="connsiteY287" fmla="*/ 39197 h 2538970"/>
                <a:gd name="connsiteX288" fmla="*/ 823980 w 2485572"/>
                <a:gd name="connsiteY288" fmla="*/ 33800 h 2538970"/>
                <a:gd name="connsiteX289" fmla="*/ 851815 w 2485572"/>
                <a:gd name="connsiteY289" fmla="*/ 19598 h 2538970"/>
                <a:gd name="connsiteX290" fmla="*/ 854655 w 2485572"/>
                <a:gd name="connsiteY290" fmla="*/ 14202 h 2538970"/>
                <a:gd name="connsiteX291" fmla="*/ 888455 w 2485572"/>
                <a:gd name="connsiteY291" fmla="*/ 8521 h 2538970"/>
                <a:gd name="connsiteX292" fmla="*/ 893852 w 2485572"/>
                <a:gd name="connsiteY292" fmla="*/ 11361 h 2538970"/>
                <a:gd name="connsiteX293" fmla="*/ 933332 w 2485572"/>
                <a:gd name="connsiteY293" fmla="*/ 36640 h 2538970"/>
                <a:gd name="connsiteX294" fmla="*/ 938729 w 2485572"/>
                <a:gd name="connsiteY294" fmla="*/ 42037 h 2538970"/>
                <a:gd name="connsiteX295" fmla="*/ 969689 w 2485572"/>
                <a:gd name="connsiteY295" fmla="*/ 61635 h 2538970"/>
                <a:gd name="connsiteX296" fmla="*/ 972529 w 2485572"/>
                <a:gd name="connsiteY296" fmla="*/ 64475 h 2538970"/>
                <a:gd name="connsiteX297" fmla="*/ 977925 w 2485572"/>
                <a:gd name="connsiteY297" fmla="*/ 67316 h 2538970"/>
                <a:gd name="connsiteX298" fmla="*/ 1011725 w 2485572"/>
                <a:gd name="connsiteY298" fmla="*/ 67316 h 2538970"/>
                <a:gd name="connsiteX299" fmla="*/ 1031324 w 2485572"/>
                <a:gd name="connsiteY299" fmla="*/ 64475 h 2538970"/>
                <a:gd name="connsiteX300" fmla="*/ 1042401 w 2485572"/>
                <a:gd name="connsiteY300" fmla="*/ 64475 h 2538970"/>
                <a:gd name="connsiteX301" fmla="*/ 1104036 w 2485572"/>
                <a:gd name="connsiteY301" fmla="*/ 70156 h 2538970"/>
                <a:gd name="connsiteX302" fmla="*/ 1109717 w 2485572"/>
                <a:gd name="connsiteY302" fmla="*/ 75837 h 2538970"/>
                <a:gd name="connsiteX303" fmla="*/ 1118238 w 2485572"/>
                <a:gd name="connsiteY303" fmla="*/ 81233 h 2538970"/>
                <a:gd name="connsiteX304" fmla="*/ 1121078 w 2485572"/>
                <a:gd name="connsiteY304" fmla="*/ 84074 h 2538970"/>
                <a:gd name="connsiteX305" fmla="*/ 1143517 w 2485572"/>
                <a:gd name="connsiteY305" fmla="*/ 95435 h 2538970"/>
                <a:gd name="connsiteX306" fmla="*/ 1151754 w 2485572"/>
                <a:gd name="connsiteY306" fmla="*/ 100832 h 2538970"/>
                <a:gd name="connsiteX307" fmla="*/ 1171352 w 2485572"/>
                <a:gd name="connsiteY307" fmla="*/ 100832 h 2538970"/>
                <a:gd name="connsiteX308" fmla="*/ 1174192 w 2485572"/>
                <a:gd name="connsiteY308" fmla="*/ 98275 h 2538970"/>
                <a:gd name="connsiteX309" fmla="*/ 1188110 w 2485572"/>
                <a:gd name="connsiteY309" fmla="*/ 89754 h 2538970"/>
                <a:gd name="connsiteX310" fmla="*/ 1193791 w 2485572"/>
                <a:gd name="connsiteY310" fmla="*/ 84074 h 2538970"/>
                <a:gd name="connsiteX311" fmla="*/ 1238668 w 2485572"/>
                <a:gd name="connsiteY311" fmla="*/ 75837 h 2538970"/>
                <a:gd name="connsiteX312" fmla="*/ 1244348 w 2485572"/>
                <a:gd name="connsiteY312" fmla="*/ 78677 h 2538970"/>
                <a:gd name="connsiteX313" fmla="*/ 1272184 w 2485572"/>
                <a:gd name="connsiteY313" fmla="*/ 75837 h 2538970"/>
                <a:gd name="connsiteX314" fmla="*/ 1280705 w 2485572"/>
                <a:gd name="connsiteY314" fmla="*/ 72996 h 2538970"/>
                <a:gd name="connsiteX315" fmla="*/ 1286385 w 2485572"/>
                <a:gd name="connsiteY315" fmla="*/ 72996 h 2538970"/>
                <a:gd name="connsiteX316" fmla="*/ 1348020 w 2485572"/>
                <a:gd name="connsiteY316" fmla="*/ 50558 h 2538970"/>
                <a:gd name="connsiteX317" fmla="*/ 1350861 w 2485572"/>
                <a:gd name="connsiteY317" fmla="*/ 50558 h 2538970"/>
                <a:gd name="connsiteX318" fmla="*/ 1392898 w 2485572"/>
                <a:gd name="connsiteY318" fmla="*/ 39197 h 2538970"/>
                <a:gd name="connsiteX319" fmla="*/ 1406815 w 2485572"/>
                <a:gd name="connsiteY319" fmla="*/ 39197 h 2538970"/>
                <a:gd name="connsiteX320" fmla="*/ 1459929 w 2485572"/>
                <a:gd name="connsiteY320" fmla="*/ 36640 h 2538970"/>
                <a:gd name="connsiteX321" fmla="*/ 1468450 w 2485572"/>
                <a:gd name="connsiteY321" fmla="*/ 36640 h 2538970"/>
                <a:gd name="connsiteX322" fmla="*/ 1474131 w 2485572"/>
                <a:gd name="connsiteY322" fmla="*/ 33800 h 2538970"/>
                <a:gd name="connsiteX323" fmla="*/ 1479528 w 2485572"/>
                <a:gd name="connsiteY323" fmla="*/ 30960 h 2538970"/>
                <a:gd name="connsiteX324" fmla="*/ 1485208 w 2485572"/>
                <a:gd name="connsiteY324" fmla="*/ 30960 h 2538970"/>
                <a:gd name="connsiteX325" fmla="*/ 1544003 w 2485572"/>
                <a:gd name="connsiteY325" fmla="*/ 16758 h 2538970"/>
                <a:gd name="connsiteX326" fmla="*/ 1549684 w 2485572"/>
                <a:gd name="connsiteY326" fmla="*/ 14202 h 2538970"/>
                <a:gd name="connsiteX327" fmla="*/ 1555364 w 2485572"/>
                <a:gd name="connsiteY327" fmla="*/ 14202 h 2538970"/>
                <a:gd name="connsiteX328" fmla="*/ 1563601 w 2485572"/>
                <a:gd name="connsiteY328" fmla="*/ 11361 h 2538970"/>
                <a:gd name="connsiteX329" fmla="*/ 1614159 w 2485572"/>
                <a:gd name="connsiteY329" fmla="*/ 22439 h 2538970"/>
                <a:gd name="connsiteX330" fmla="*/ 1619840 w 2485572"/>
                <a:gd name="connsiteY330" fmla="*/ 19598 h 2538970"/>
                <a:gd name="connsiteX331" fmla="*/ 1630917 w 2485572"/>
                <a:gd name="connsiteY331" fmla="*/ 16758 h 2538970"/>
                <a:gd name="connsiteX332" fmla="*/ 1645119 w 2485572"/>
                <a:gd name="connsiteY332" fmla="*/ 8521 h 2538970"/>
                <a:gd name="connsiteX333" fmla="*/ 1653356 w 2485572"/>
                <a:gd name="connsiteY333" fmla="*/ 5681 h 2538970"/>
                <a:gd name="connsiteX334" fmla="*/ 1689712 w 2485572"/>
                <a:gd name="connsiteY334" fmla="*/ 0 h 2538970"/>
                <a:gd name="connsiteX335" fmla="*/ 1698233 w 2485572"/>
                <a:gd name="connsiteY335" fmla="*/ 11361 h 2538970"/>
                <a:gd name="connsiteX336" fmla="*/ 1703914 w 2485572"/>
                <a:gd name="connsiteY336" fmla="*/ 14202 h 2538970"/>
                <a:gd name="connsiteX337" fmla="*/ 1709310 w 2485572"/>
                <a:gd name="connsiteY337" fmla="*/ 16758 h 2538970"/>
                <a:gd name="connsiteX338" fmla="*/ 1717831 w 2485572"/>
                <a:gd name="connsiteY338" fmla="*/ 16758 h 2538970"/>
                <a:gd name="connsiteX339" fmla="*/ 1757028 w 2485572"/>
                <a:gd name="connsiteY339" fmla="*/ 22439 h 2538970"/>
                <a:gd name="connsiteX340" fmla="*/ 1762708 w 2485572"/>
                <a:gd name="connsiteY340" fmla="*/ 25279 h 2538970"/>
                <a:gd name="connsiteX341" fmla="*/ 1768389 w 2485572"/>
                <a:gd name="connsiteY341" fmla="*/ 25279 h 2538970"/>
                <a:gd name="connsiteX342" fmla="*/ 1787987 w 2485572"/>
                <a:gd name="connsiteY342" fmla="*/ 33800 h 2538970"/>
                <a:gd name="connsiteX343" fmla="*/ 1793384 w 2485572"/>
                <a:gd name="connsiteY343" fmla="*/ 33800 h 2538970"/>
                <a:gd name="connsiteX344" fmla="*/ 1801905 w 2485572"/>
                <a:gd name="connsiteY344" fmla="*/ 36640 h 2538970"/>
                <a:gd name="connsiteX345" fmla="*/ 1835421 w 2485572"/>
                <a:gd name="connsiteY345" fmla="*/ 42037 h 2538970"/>
                <a:gd name="connsiteX346" fmla="*/ 1891659 w 2485572"/>
                <a:gd name="connsiteY346" fmla="*/ 61635 h 2538970"/>
                <a:gd name="connsiteX347" fmla="*/ 1897340 w 2485572"/>
                <a:gd name="connsiteY347" fmla="*/ 64475 h 2538970"/>
                <a:gd name="connsiteX348" fmla="*/ 1899896 w 2485572"/>
                <a:gd name="connsiteY348" fmla="*/ 67316 h 2538970"/>
                <a:gd name="connsiteX349" fmla="*/ 1944774 w 2485572"/>
                <a:gd name="connsiteY349" fmla="*/ 123270 h 2538970"/>
                <a:gd name="connsiteX350" fmla="*/ 1947614 w 2485572"/>
                <a:gd name="connsiteY350" fmla="*/ 128951 h 2538970"/>
                <a:gd name="connsiteX351" fmla="*/ 1950454 w 2485572"/>
                <a:gd name="connsiteY351" fmla="*/ 131791 h 2538970"/>
                <a:gd name="connsiteX352" fmla="*/ 1956135 w 2485572"/>
                <a:gd name="connsiteY352" fmla="*/ 140312 h 2538970"/>
                <a:gd name="connsiteX353" fmla="*/ 1958975 w 2485572"/>
                <a:gd name="connsiteY353" fmla="*/ 145709 h 2538970"/>
                <a:gd name="connsiteX354" fmla="*/ 1961532 w 2485572"/>
                <a:gd name="connsiteY354" fmla="*/ 154230 h 2538970"/>
                <a:gd name="connsiteX355" fmla="*/ 1998172 w 2485572"/>
                <a:gd name="connsiteY355" fmla="*/ 204788 h 2538970"/>
                <a:gd name="connsiteX356" fmla="*/ 2003569 w 2485572"/>
                <a:gd name="connsiteY356" fmla="*/ 207344 h 2538970"/>
                <a:gd name="connsiteX357" fmla="*/ 2009249 w 2485572"/>
                <a:gd name="connsiteY357" fmla="*/ 210184 h 2538970"/>
                <a:gd name="connsiteX358" fmla="*/ 2017770 w 2485572"/>
                <a:gd name="connsiteY358" fmla="*/ 210184 h 2538970"/>
                <a:gd name="connsiteX359" fmla="*/ 2026007 w 2485572"/>
                <a:gd name="connsiteY359" fmla="*/ 213025 h 2538970"/>
                <a:gd name="connsiteX360" fmla="*/ 2037368 w 2485572"/>
                <a:gd name="connsiteY360" fmla="*/ 215865 h 2538970"/>
                <a:gd name="connsiteX361" fmla="*/ 2099003 w 2485572"/>
                <a:gd name="connsiteY361" fmla="*/ 221546 h 2538970"/>
                <a:gd name="connsiteX362" fmla="*/ 2104684 w 2485572"/>
                <a:gd name="connsiteY362" fmla="*/ 224386 h 2538970"/>
                <a:gd name="connsiteX363" fmla="*/ 2112921 w 2485572"/>
                <a:gd name="connsiteY363" fmla="*/ 224386 h 2538970"/>
                <a:gd name="connsiteX364" fmla="*/ 2124283 w 2485572"/>
                <a:gd name="connsiteY364" fmla="*/ 229783 h 2538970"/>
                <a:gd name="connsiteX365" fmla="*/ 2177397 w 2485572"/>
                <a:gd name="connsiteY365" fmla="*/ 229783 h 2538970"/>
                <a:gd name="connsiteX366" fmla="*/ 2185918 w 2485572"/>
                <a:gd name="connsiteY366" fmla="*/ 232623 h 2538970"/>
                <a:gd name="connsiteX367" fmla="*/ 2213753 w 2485572"/>
                <a:gd name="connsiteY367" fmla="*/ 226942 h 2538970"/>
                <a:gd name="connsiteX368" fmla="*/ 2219434 w 2485572"/>
                <a:gd name="connsiteY368" fmla="*/ 224386 h 2538970"/>
                <a:gd name="connsiteX369" fmla="*/ 2241872 w 2485572"/>
                <a:gd name="connsiteY36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1986810 w 2485572"/>
                <a:gd name="connsiteY82" fmla="*/ 2300667 h 2538970"/>
                <a:gd name="connsiteX83" fmla="*/ 1928016 w 2485572"/>
                <a:gd name="connsiteY83" fmla="*/ 2278512 h 2538970"/>
                <a:gd name="connsiteX84" fmla="*/ 1900291 w 2485572"/>
                <a:gd name="connsiteY84" fmla="*/ 2264848 h 2538970"/>
                <a:gd name="connsiteX85" fmla="*/ 1872061 w 2485572"/>
                <a:gd name="connsiteY85" fmla="*/ 2222273 h 2538970"/>
                <a:gd name="connsiteX86" fmla="*/ 1863540 w 2485572"/>
                <a:gd name="connsiteY86" fmla="*/ 2163479 h 2538970"/>
                <a:gd name="connsiteX87" fmla="*/ 1813266 w 2485572"/>
                <a:gd name="connsiteY87" fmla="*/ 2166319 h 2538970"/>
                <a:gd name="connsiteX88" fmla="*/ 1771230 w 2485572"/>
                <a:gd name="connsiteY88" fmla="*/ 2205516 h 2538970"/>
                <a:gd name="connsiteX89" fmla="*/ 1762708 w 2485572"/>
                <a:gd name="connsiteY89" fmla="*/ 2202676 h 2538970"/>
                <a:gd name="connsiteX90" fmla="*/ 1698233 w 2485572"/>
                <a:gd name="connsiteY90" fmla="*/ 2166319 h 2538970"/>
                <a:gd name="connsiteX91" fmla="*/ 1682804 w 2485572"/>
                <a:gd name="connsiteY91" fmla="*/ 2164835 h 2538970"/>
                <a:gd name="connsiteX92" fmla="*/ 1656196 w 2485572"/>
                <a:gd name="connsiteY92" fmla="*/ 2160638 h 2538970"/>
                <a:gd name="connsiteX93" fmla="*/ 1633591 w 2485572"/>
                <a:gd name="connsiteY93" fmla="*/ 2164835 h 2538970"/>
                <a:gd name="connsiteX94" fmla="*/ 1605638 w 2485572"/>
                <a:gd name="connsiteY94" fmla="*/ 2169159 h 2538970"/>
                <a:gd name="connsiteX95" fmla="*/ 1566442 w 2485572"/>
                <a:gd name="connsiteY95" fmla="*/ 2146721 h 2538970"/>
                <a:gd name="connsiteX96" fmla="*/ 1563601 w 2485572"/>
                <a:gd name="connsiteY96" fmla="*/ 2143881 h 2538970"/>
                <a:gd name="connsiteX97" fmla="*/ 1561045 w 2485572"/>
                <a:gd name="connsiteY97" fmla="*/ 2141040 h 2538970"/>
                <a:gd name="connsiteX98" fmla="*/ 1541447 w 2485572"/>
                <a:gd name="connsiteY98" fmla="*/ 2112921 h 2538970"/>
                <a:gd name="connsiteX99" fmla="*/ 1535766 w 2485572"/>
                <a:gd name="connsiteY99" fmla="*/ 2107524 h 2538970"/>
                <a:gd name="connsiteX100" fmla="*/ 1501966 w 2485572"/>
                <a:gd name="connsiteY100" fmla="*/ 2090482 h 2538970"/>
                <a:gd name="connsiteX101" fmla="*/ 1496570 w 2485572"/>
                <a:gd name="connsiteY101" fmla="*/ 2087926 h 2538970"/>
                <a:gd name="connsiteX102" fmla="*/ 1493729 w 2485572"/>
                <a:gd name="connsiteY102" fmla="*/ 2085086 h 2538970"/>
                <a:gd name="connsiteX103" fmla="*/ 1488049 w 2485572"/>
                <a:gd name="connsiteY103" fmla="*/ 2082245 h 2538970"/>
                <a:gd name="connsiteX104" fmla="*/ 1426413 w 2485572"/>
                <a:gd name="connsiteY104" fmla="*/ 2059807 h 2538970"/>
                <a:gd name="connsiteX105" fmla="*/ 1364778 w 2485572"/>
                <a:gd name="connsiteY105" fmla="*/ 2056966 h 2538970"/>
                <a:gd name="connsiteX106" fmla="*/ 1336659 w 2485572"/>
                <a:gd name="connsiteY106" fmla="*/ 2048445 h 2538970"/>
                <a:gd name="connsiteX107" fmla="*/ 1311380 w 2485572"/>
                <a:gd name="connsiteY107" fmla="*/ 2034528 h 2538970"/>
                <a:gd name="connsiteX108" fmla="*/ 1305983 w 2485572"/>
                <a:gd name="connsiteY108" fmla="*/ 2031688 h 2538970"/>
                <a:gd name="connsiteX109" fmla="*/ 1303143 w 2485572"/>
                <a:gd name="connsiteY109" fmla="*/ 2026291 h 2538970"/>
                <a:gd name="connsiteX110" fmla="*/ 1300303 w 2485572"/>
                <a:gd name="connsiteY110" fmla="*/ 2023451 h 2538970"/>
                <a:gd name="connsiteX111" fmla="*/ 1266787 w 2485572"/>
                <a:gd name="connsiteY111" fmla="*/ 2006409 h 2538970"/>
                <a:gd name="connsiteX112" fmla="*/ 1255426 w 2485572"/>
                <a:gd name="connsiteY112" fmla="*/ 2006409 h 2538970"/>
                <a:gd name="connsiteX113" fmla="*/ 1238668 w 2485572"/>
                <a:gd name="connsiteY113" fmla="*/ 2001012 h 2538970"/>
                <a:gd name="connsiteX114" fmla="*/ 1232987 w 2485572"/>
                <a:gd name="connsiteY114" fmla="*/ 2001012 h 2538970"/>
                <a:gd name="connsiteX115" fmla="*/ 1216229 w 2485572"/>
                <a:gd name="connsiteY115" fmla="*/ 1995331 h 2538970"/>
                <a:gd name="connsiteX116" fmla="*/ 1213389 w 2485572"/>
                <a:gd name="connsiteY116" fmla="*/ 1992491 h 2538970"/>
                <a:gd name="connsiteX117" fmla="*/ 1185554 w 2485572"/>
                <a:gd name="connsiteY117" fmla="*/ 1984254 h 2538970"/>
                <a:gd name="connsiteX118" fmla="*/ 1179873 w 2485572"/>
                <a:gd name="connsiteY118" fmla="*/ 1984254 h 2538970"/>
                <a:gd name="connsiteX119" fmla="*/ 1157434 w 2485572"/>
                <a:gd name="connsiteY119" fmla="*/ 1981414 h 2538970"/>
                <a:gd name="connsiteX120" fmla="*/ 1109717 w 2485572"/>
                <a:gd name="connsiteY120" fmla="*/ 1947614 h 2538970"/>
                <a:gd name="connsiteX121" fmla="*/ 1098639 w 2485572"/>
                <a:gd name="connsiteY121" fmla="*/ 1944774 h 2538970"/>
                <a:gd name="connsiteX122" fmla="*/ 1067680 w 2485572"/>
                <a:gd name="connsiteY122" fmla="*/ 1919779 h 2538970"/>
                <a:gd name="connsiteX123" fmla="*/ 1056603 w 2485572"/>
                <a:gd name="connsiteY123" fmla="*/ 1888819 h 2538970"/>
                <a:gd name="connsiteX124" fmla="*/ 1053762 w 2485572"/>
                <a:gd name="connsiteY124" fmla="*/ 1880298 h 2538970"/>
                <a:gd name="connsiteX125" fmla="*/ 1022803 w 2485572"/>
                <a:gd name="connsiteY125" fmla="*/ 1860700 h 2538970"/>
                <a:gd name="connsiteX126" fmla="*/ 1019962 w 2485572"/>
                <a:gd name="connsiteY126" fmla="*/ 1858143 h 2538970"/>
                <a:gd name="connsiteX127" fmla="*/ 1006045 w 2485572"/>
                <a:gd name="connsiteY127" fmla="*/ 1824343 h 2538970"/>
                <a:gd name="connsiteX128" fmla="*/ 1006045 w 2485572"/>
                <a:gd name="connsiteY128" fmla="*/ 1813266 h 2538970"/>
                <a:gd name="connsiteX129" fmla="*/ 1011725 w 2485572"/>
                <a:gd name="connsiteY129" fmla="*/ 1793668 h 2538970"/>
                <a:gd name="connsiteX130" fmla="*/ 1019962 w 2485572"/>
                <a:gd name="connsiteY130" fmla="*/ 1768389 h 2538970"/>
                <a:gd name="connsiteX131" fmla="*/ 1025643 w 2485572"/>
                <a:gd name="connsiteY131" fmla="*/ 1737429 h 2538970"/>
                <a:gd name="connsiteX132" fmla="*/ 1025643 w 2485572"/>
                <a:gd name="connsiteY132" fmla="*/ 1723512 h 2538970"/>
                <a:gd name="connsiteX133" fmla="*/ 1019962 w 2485572"/>
                <a:gd name="connsiteY133" fmla="*/ 1720671 h 2538970"/>
                <a:gd name="connsiteX134" fmla="*/ 1014566 w 2485572"/>
                <a:gd name="connsiteY134" fmla="*/ 1712435 h 2538970"/>
                <a:gd name="connsiteX135" fmla="*/ 1011725 w 2485572"/>
                <a:gd name="connsiteY135" fmla="*/ 1709594 h 2538970"/>
                <a:gd name="connsiteX136" fmla="*/ 983606 w 2485572"/>
                <a:gd name="connsiteY136" fmla="*/ 1692552 h 2538970"/>
                <a:gd name="connsiteX137" fmla="*/ 977925 w 2485572"/>
                <a:gd name="connsiteY137" fmla="*/ 1692552 h 2538970"/>
                <a:gd name="connsiteX138" fmla="*/ 950090 w 2485572"/>
                <a:gd name="connsiteY138" fmla="*/ 1653356 h 2538970"/>
                <a:gd name="connsiteX139" fmla="*/ 950090 w 2485572"/>
                <a:gd name="connsiteY139" fmla="*/ 1639438 h 2538970"/>
                <a:gd name="connsiteX140" fmla="*/ 952931 w 2485572"/>
                <a:gd name="connsiteY140" fmla="*/ 1636598 h 2538970"/>
                <a:gd name="connsiteX141" fmla="*/ 975369 w 2485572"/>
                <a:gd name="connsiteY141" fmla="*/ 1597401 h 2538970"/>
                <a:gd name="connsiteX142" fmla="*/ 980766 w 2485572"/>
                <a:gd name="connsiteY142" fmla="*/ 1591721 h 2538970"/>
                <a:gd name="connsiteX143" fmla="*/ 1017406 w 2485572"/>
                <a:gd name="connsiteY143" fmla="*/ 1561045 h 2538970"/>
                <a:gd name="connsiteX144" fmla="*/ 1022803 w 2485572"/>
                <a:gd name="connsiteY144" fmla="*/ 1558205 h 2538970"/>
                <a:gd name="connsiteX145" fmla="*/ 1025643 w 2485572"/>
                <a:gd name="connsiteY145" fmla="*/ 1555364 h 2538970"/>
                <a:gd name="connsiteX146" fmla="*/ 1031324 w 2485572"/>
                <a:gd name="connsiteY146" fmla="*/ 1549684 h 2538970"/>
                <a:gd name="connsiteX147" fmla="*/ 1293866 w 2485572"/>
                <a:gd name="connsiteY147" fmla="*/ 1680648 h 2538970"/>
                <a:gd name="connsiteX148" fmla="*/ 1455791 w 2485572"/>
                <a:gd name="connsiteY148" fmla="*/ 1685410 h 2538970"/>
                <a:gd name="connsiteX149" fmla="*/ 1289417 w 2485572"/>
                <a:gd name="connsiteY149" fmla="*/ 1536685 h 2538970"/>
                <a:gd name="connsiteX150" fmla="*/ 1061999 w 2485572"/>
                <a:gd name="connsiteY150" fmla="*/ 1465610 h 2538970"/>
                <a:gd name="connsiteX151" fmla="*/ 1061999 w 2485572"/>
                <a:gd name="connsiteY151" fmla="*/ 1429254 h 2538970"/>
                <a:gd name="connsiteX152" fmla="*/ 1048082 w 2485572"/>
                <a:gd name="connsiteY152" fmla="*/ 1403975 h 2538970"/>
                <a:gd name="connsiteX153" fmla="*/ 1022803 w 2485572"/>
                <a:gd name="connsiteY153" fmla="*/ 1387217 h 2538970"/>
                <a:gd name="connsiteX154" fmla="*/ 1011725 w 2485572"/>
                <a:gd name="connsiteY154" fmla="*/ 1381536 h 2538970"/>
                <a:gd name="connsiteX155" fmla="*/ 1000364 w 2485572"/>
                <a:gd name="connsiteY155" fmla="*/ 1381536 h 2538970"/>
                <a:gd name="connsiteX156" fmla="*/ 961167 w 2485572"/>
                <a:gd name="connsiteY156" fmla="*/ 1376140 h 2538970"/>
                <a:gd name="connsiteX157" fmla="*/ 924811 w 2485572"/>
                <a:gd name="connsiteY157" fmla="*/ 1367618 h 2538970"/>
                <a:gd name="connsiteX158" fmla="*/ 919131 w 2485572"/>
                <a:gd name="connsiteY158" fmla="*/ 1367618 h 2538970"/>
                <a:gd name="connsiteX159" fmla="*/ 913450 w 2485572"/>
                <a:gd name="connsiteY159" fmla="*/ 1364778 h 2538970"/>
                <a:gd name="connsiteX160" fmla="*/ 908053 w 2485572"/>
                <a:gd name="connsiteY160" fmla="*/ 1364778 h 2538970"/>
                <a:gd name="connsiteX161" fmla="*/ 877094 w 2485572"/>
                <a:gd name="connsiteY161" fmla="*/ 1381536 h 2538970"/>
                <a:gd name="connsiteX162" fmla="*/ 868857 w 2485572"/>
                <a:gd name="connsiteY162" fmla="*/ 1390057 h 2538970"/>
                <a:gd name="connsiteX163" fmla="*/ 835057 w 2485572"/>
                <a:gd name="connsiteY163" fmla="*/ 1434934 h 2538970"/>
                <a:gd name="connsiteX164" fmla="*/ 832217 w 2485572"/>
                <a:gd name="connsiteY164" fmla="*/ 1440331 h 2538970"/>
                <a:gd name="connsiteX165" fmla="*/ 832217 w 2485572"/>
                <a:gd name="connsiteY165" fmla="*/ 1446012 h 2538970"/>
                <a:gd name="connsiteX166" fmla="*/ 767741 w 2485572"/>
                <a:gd name="connsiteY166" fmla="*/ 1513327 h 2538970"/>
                <a:gd name="connsiteX167" fmla="*/ 711787 w 2485572"/>
                <a:gd name="connsiteY167" fmla="*/ 1535766 h 2538970"/>
                <a:gd name="connsiteX168" fmla="*/ 686508 w 2485572"/>
                <a:gd name="connsiteY168" fmla="*/ 1541447 h 2538970"/>
                <a:gd name="connsiteX169" fmla="*/ 661513 w 2485572"/>
                <a:gd name="connsiteY169" fmla="*/ 1549684 h 2538970"/>
                <a:gd name="connsiteX170" fmla="*/ 658672 w 2485572"/>
                <a:gd name="connsiteY170" fmla="*/ 1552524 h 2538970"/>
                <a:gd name="connsiteX171" fmla="*/ 652992 w 2485572"/>
                <a:gd name="connsiteY171" fmla="*/ 1555364 h 2538970"/>
                <a:gd name="connsiteX172" fmla="*/ 624873 w 2485572"/>
                <a:gd name="connsiteY172" fmla="*/ 1561045 h 2538970"/>
                <a:gd name="connsiteX173" fmla="*/ 619476 w 2485572"/>
                <a:gd name="connsiteY173" fmla="*/ 1558205 h 2538970"/>
                <a:gd name="connsiteX174" fmla="*/ 616636 w 2485572"/>
                <a:gd name="connsiteY174" fmla="*/ 1555364 h 2538970"/>
                <a:gd name="connsiteX175" fmla="*/ 597037 w 2485572"/>
                <a:gd name="connsiteY175" fmla="*/ 1532926 h 2538970"/>
                <a:gd name="connsiteX176" fmla="*/ 594197 w 2485572"/>
                <a:gd name="connsiteY176" fmla="*/ 1521848 h 2538970"/>
                <a:gd name="connsiteX177" fmla="*/ 591357 w 2485572"/>
                <a:gd name="connsiteY177" fmla="*/ 1519008 h 2538970"/>
                <a:gd name="connsiteX178" fmla="*/ 566078 w 2485572"/>
                <a:gd name="connsiteY178" fmla="*/ 1482368 h 2538970"/>
                <a:gd name="connsiteX179" fmla="*/ 560397 w 2485572"/>
                <a:gd name="connsiteY179" fmla="*/ 1471291 h 2538970"/>
                <a:gd name="connsiteX180" fmla="*/ 555000 w 2485572"/>
                <a:gd name="connsiteY180" fmla="*/ 1465610 h 2538970"/>
                <a:gd name="connsiteX181" fmla="*/ 498762 w 2485572"/>
                <a:gd name="connsiteY181" fmla="*/ 1432094 h 2538970"/>
                <a:gd name="connsiteX182" fmla="*/ 490525 w 2485572"/>
                <a:gd name="connsiteY182" fmla="*/ 1429254 h 2538970"/>
                <a:gd name="connsiteX183" fmla="*/ 487685 w 2485572"/>
                <a:gd name="connsiteY183" fmla="*/ 1429254 h 2538970"/>
                <a:gd name="connsiteX184" fmla="*/ 462406 w 2485572"/>
                <a:gd name="connsiteY184" fmla="*/ 1426413 h 2538970"/>
                <a:gd name="connsiteX185" fmla="*/ 400770 w 2485572"/>
                <a:gd name="connsiteY185" fmla="*/ 1426413 h 2538970"/>
                <a:gd name="connsiteX186" fmla="*/ 392250 w 2485572"/>
                <a:gd name="connsiteY186" fmla="*/ 1423573 h 2538970"/>
                <a:gd name="connsiteX187" fmla="*/ 384013 w 2485572"/>
                <a:gd name="connsiteY187" fmla="*/ 1420733 h 2538970"/>
                <a:gd name="connsiteX188" fmla="*/ 375492 w 2485572"/>
                <a:gd name="connsiteY188" fmla="*/ 1420733 h 2538970"/>
                <a:gd name="connsiteX189" fmla="*/ 319537 w 2485572"/>
                <a:gd name="connsiteY189" fmla="*/ 1409655 h 2538970"/>
                <a:gd name="connsiteX190" fmla="*/ 313856 w 2485572"/>
                <a:gd name="connsiteY190" fmla="*/ 1406815 h 2538970"/>
                <a:gd name="connsiteX191" fmla="*/ 308176 w 2485572"/>
                <a:gd name="connsiteY191" fmla="*/ 1406815 h 2538970"/>
                <a:gd name="connsiteX192" fmla="*/ 297098 w 2485572"/>
                <a:gd name="connsiteY192" fmla="*/ 1401134 h 2538970"/>
                <a:gd name="connsiteX193" fmla="*/ 221546 w 2485572"/>
                <a:gd name="connsiteY193" fmla="*/ 1392898 h 2538970"/>
                <a:gd name="connsiteX194" fmla="*/ 213025 w 2485572"/>
                <a:gd name="connsiteY194" fmla="*/ 1392898 h 2538970"/>
                <a:gd name="connsiteX195" fmla="*/ 204504 w 2485572"/>
                <a:gd name="connsiteY195" fmla="*/ 1395738 h 2538970"/>
                <a:gd name="connsiteX196" fmla="*/ 154230 w 2485572"/>
                <a:gd name="connsiteY196" fmla="*/ 1406815 h 2538970"/>
                <a:gd name="connsiteX197" fmla="*/ 148549 w 2485572"/>
                <a:gd name="connsiteY197" fmla="*/ 1403975 h 2538970"/>
                <a:gd name="connsiteX198" fmla="*/ 137472 w 2485572"/>
                <a:gd name="connsiteY198" fmla="*/ 1398294 h 2538970"/>
                <a:gd name="connsiteX199" fmla="*/ 131791 w 2485572"/>
                <a:gd name="connsiteY199" fmla="*/ 1398294 h 2538970"/>
                <a:gd name="connsiteX200" fmla="*/ 67316 w 2485572"/>
                <a:gd name="connsiteY200" fmla="*/ 1418177 h 2538970"/>
                <a:gd name="connsiteX201" fmla="*/ 58795 w 2485572"/>
                <a:gd name="connsiteY201" fmla="*/ 1420733 h 2538970"/>
                <a:gd name="connsiteX202" fmla="*/ 50558 w 2485572"/>
                <a:gd name="connsiteY202" fmla="*/ 1423573 h 2538970"/>
                <a:gd name="connsiteX203" fmla="*/ 42037 w 2485572"/>
                <a:gd name="connsiteY203" fmla="*/ 1423573 h 2538970"/>
                <a:gd name="connsiteX204" fmla="*/ 5681 w 2485572"/>
                <a:gd name="connsiteY204" fmla="*/ 1432094 h 2538970"/>
                <a:gd name="connsiteX205" fmla="*/ 2840 w 2485572"/>
                <a:gd name="connsiteY205" fmla="*/ 1403975 h 2538970"/>
                <a:gd name="connsiteX206" fmla="*/ 0 w 2485572"/>
                <a:gd name="connsiteY206" fmla="*/ 1395738 h 2538970"/>
                <a:gd name="connsiteX207" fmla="*/ 5681 w 2485572"/>
                <a:gd name="connsiteY207" fmla="*/ 1373299 h 2538970"/>
                <a:gd name="connsiteX208" fmla="*/ 5681 w 2485572"/>
                <a:gd name="connsiteY208" fmla="*/ 1361938 h 2538970"/>
                <a:gd name="connsiteX209" fmla="*/ 11361 w 2485572"/>
                <a:gd name="connsiteY209" fmla="*/ 1345180 h 2538970"/>
                <a:gd name="connsiteX210" fmla="*/ 42037 w 2485572"/>
                <a:gd name="connsiteY210" fmla="*/ 1305983 h 2538970"/>
                <a:gd name="connsiteX211" fmla="*/ 47718 w 2485572"/>
                <a:gd name="connsiteY211" fmla="*/ 1294622 h 2538970"/>
                <a:gd name="connsiteX212" fmla="*/ 39197 w 2485572"/>
                <a:gd name="connsiteY212" fmla="*/ 1275024 h 2538970"/>
                <a:gd name="connsiteX213" fmla="*/ 33516 w 2485572"/>
                <a:gd name="connsiteY213" fmla="*/ 1269627 h 2538970"/>
                <a:gd name="connsiteX214" fmla="*/ 33516 w 2485572"/>
                <a:gd name="connsiteY214" fmla="*/ 1244348 h 2538970"/>
                <a:gd name="connsiteX215" fmla="*/ 64475 w 2485572"/>
                <a:gd name="connsiteY215" fmla="*/ 1213389 h 2538970"/>
                <a:gd name="connsiteX216" fmla="*/ 81233 w 2485572"/>
                <a:gd name="connsiteY216" fmla="*/ 1199471 h 2538970"/>
                <a:gd name="connsiteX217" fmla="*/ 86914 w 2485572"/>
                <a:gd name="connsiteY217" fmla="*/ 1190950 h 2538970"/>
                <a:gd name="connsiteX218" fmla="*/ 97991 w 2485572"/>
                <a:gd name="connsiteY218" fmla="*/ 1160275 h 2538970"/>
                <a:gd name="connsiteX219" fmla="*/ 95435 w 2485572"/>
                <a:gd name="connsiteY219" fmla="*/ 1151753 h 2538970"/>
                <a:gd name="connsiteX220" fmla="*/ 95435 w 2485572"/>
                <a:gd name="connsiteY220" fmla="*/ 1121078 h 2538970"/>
                <a:gd name="connsiteX221" fmla="*/ 100832 w 2485572"/>
                <a:gd name="connsiteY221" fmla="*/ 1112557 h 2538970"/>
                <a:gd name="connsiteX222" fmla="*/ 103672 w 2485572"/>
                <a:gd name="connsiteY222" fmla="*/ 1106876 h 2538970"/>
                <a:gd name="connsiteX223" fmla="*/ 154230 w 2485572"/>
                <a:gd name="connsiteY223" fmla="*/ 1070520 h 2538970"/>
                <a:gd name="connsiteX224" fmla="*/ 176668 w 2485572"/>
                <a:gd name="connsiteY224" fmla="*/ 1045241 h 2538970"/>
                <a:gd name="connsiteX225" fmla="*/ 176668 w 2485572"/>
                <a:gd name="connsiteY225" fmla="*/ 1037004 h 2538970"/>
                <a:gd name="connsiteX226" fmla="*/ 173828 w 2485572"/>
                <a:gd name="connsiteY226" fmla="*/ 1028483 h 2538970"/>
                <a:gd name="connsiteX227" fmla="*/ 157070 w 2485572"/>
                <a:gd name="connsiteY227" fmla="*/ 1008885 h 2538970"/>
                <a:gd name="connsiteX228" fmla="*/ 154230 w 2485572"/>
                <a:gd name="connsiteY228" fmla="*/ 1000648 h 2538970"/>
                <a:gd name="connsiteX229" fmla="*/ 157070 w 2485572"/>
                <a:gd name="connsiteY229" fmla="*/ 964008 h 2538970"/>
                <a:gd name="connsiteX230" fmla="*/ 154230 w 2485572"/>
                <a:gd name="connsiteY230" fmla="*/ 955771 h 2538970"/>
                <a:gd name="connsiteX231" fmla="*/ 126111 w 2485572"/>
                <a:gd name="connsiteY231" fmla="*/ 930492 h 2538970"/>
                <a:gd name="connsiteX232" fmla="*/ 112193 w 2485572"/>
                <a:gd name="connsiteY232" fmla="*/ 927652 h 2538970"/>
                <a:gd name="connsiteX233" fmla="*/ 109353 w 2485572"/>
                <a:gd name="connsiteY233" fmla="*/ 921971 h 2538970"/>
                <a:gd name="connsiteX234" fmla="*/ 109353 w 2485572"/>
                <a:gd name="connsiteY234" fmla="*/ 908053 h 2538970"/>
                <a:gd name="connsiteX235" fmla="*/ 117590 w 2485572"/>
                <a:gd name="connsiteY235" fmla="*/ 891295 h 2538970"/>
                <a:gd name="connsiteX236" fmla="*/ 123270 w 2485572"/>
                <a:gd name="connsiteY236" fmla="*/ 885615 h 2538970"/>
                <a:gd name="connsiteX237" fmla="*/ 148549 w 2485572"/>
                <a:gd name="connsiteY237" fmla="*/ 866016 h 2538970"/>
                <a:gd name="connsiteX238" fmla="*/ 128951 w 2485572"/>
                <a:gd name="connsiteY238" fmla="*/ 840738 h 2538970"/>
                <a:gd name="connsiteX239" fmla="*/ 126111 w 2485572"/>
                <a:gd name="connsiteY239" fmla="*/ 821139 h 2538970"/>
                <a:gd name="connsiteX240" fmla="*/ 140028 w 2485572"/>
                <a:gd name="connsiteY240" fmla="*/ 812618 h 2538970"/>
                <a:gd name="connsiteX241" fmla="*/ 142869 w 2485572"/>
                <a:gd name="connsiteY241" fmla="*/ 790464 h 2538970"/>
                <a:gd name="connsiteX242" fmla="*/ 154230 w 2485572"/>
                <a:gd name="connsiteY242" fmla="*/ 773422 h 2538970"/>
                <a:gd name="connsiteX243" fmla="*/ 157070 w 2485572"/>
                <a:gd name="connsiteY243" fmla="*/ 762344 h 2538970"/>
                <a:gd name="connsiteX244" fmla="*/ 157070 w 2485572"/>
                <a:gd name="connsiteY244" fmla="*/ 753824 h 2538970"/>
                <a:gd name="connsiteX245" fmla="*/ 145709 w 2485572"/>
                <a:gd name="connsiteY245" fmla="*/ 731385 h 2538970"/>
                <a:gd name="connsiteX246" fmla="*/ 145709 w 2485572"/>
                <a:gd name="connsiteY246" fmla="*/ 723148 h 2538970"/>
                <a:gd name="connsiteX247" fmla="*/ 159627 w 2485572"/>
                <a:gd name="connsiteY247" fmla="*/ 714627 h 2538970"/>
                <a:gd name="connsiteX248" fmla="*/ 204504 w 2485572"/>
                <a:gd name="connsiteY248" fmla="*/ 708946 h 2538970"/>
                <a:gd name="connsiteX249" fmla="*/ 232623 w 2485572"/>
                <a:gd name="connsiteY249" fmla="*/ 678271 h 2538970"/>
                <a:gd name="connsiteX250" fmla="*/ 232623 w 2485572"/>
                <a:gd name="connsiteY250" fmla="*/ 666909 h 2538970"/>
                <a:gd name="connsiteX251" fmla="*/ 215865 w 2485572"/>
                <a:gd name="connsiteY251" fmla="*/ 644755 h 2538970"/>
                <a:gd name="connsiteX252" fmla="*/ 218705 w 2485572"/>
                <a:gd name="connsiteY252" fmla="*/ 613795 h 2538970"/>
                <a:gd name="connsiteX253" fmla="*/ 241144 w 2485572"/>
                <a:gd name="connsiteY253" fmla="*/ 582836 h 2538970"/>
                <a:gd name="connsiteX254" fmla="*/ 252221 w 2485572"/>
                <a:gd name="connsiteY254" fmla="*/ 571758 h 2538970"/>
                <a:gd name="connsiteX255" fmla="*/ 285737 w 2485572"/>
                <a:gd name="connsiteY255" fmla="*/ 524041 h 2538970"/>
                <a:gd name="connsiteX256" fmla="*/ 291418 w 2485572"/>
                <a:gd name="connsiteY256" fmla="*/ 518644 h 2538970"/>
                <a:gd name="connsiteX257" fmla="*/ 322377 w 2485572"/>
                <a:gd name="connsiteY257" fmla="*/ 518644 h 2538970"/>
                <a:gd name="connsiteX258" fmla="*/ 333455 w 2485572"/>
                <a:gd name="connsiteY258" fmla="*/ 510123 h 2538970"/>
                <a:gd name="connsiteX259" fmla="*/ 341976 w 2485572"/>
                <a:gd name="connsiteY259" fmla="*/ 482004 h 2538970"/>
                <a:gd name="connsiteX260" fmla="*/ 347372 w 2485572"/>
                <a:gd name="connsiteY260" fmla="*/ 476607 h 2538970"/>
                <a:gd name="connsiteX261" fmla="*/ 386853 w 2485572"/>
                <a:gd name="connsiteY261" fmla="*/ 459565 h 2538970"/>
                <a:gd name="connsiteX262" fmla="*/ 389409 w 2485572"/>
                <a:gd name="connsiteY262" fmla="*/ 454169 h 2538970"/>
                <a:gd name="connsiteX263" fmla="*/ 400770 w 2485572"/>
                <a:gd name="connsiteY263" fmla="*/ 434570 h 2538970"/>
                <a:gd name="connsiteX264" fmla="*/ 414688 w 2485572"/>
                <a:gd name="connsiteY264" fmla="*/ 392534 h 2538970"/>
                <a:gd name="connsiteX265" fmla="*/ 428890 w 2485572"/>
                <a:gd name="connsiteY265" fmla="*/ 341976 h 2538970"/>
                <a:gd name="connsiteX266" fmla="*/ 434286 w 2485572"/>
                <a:gd name="connsiteY266" fmla="*/ 255062 h 2538970"/>
                <a:gd name="connsiteX267" fmla="*/ 437127 w 2485572"/>
                <a:gd name="connsiteY267" fmla="*/ 252221 h 2538970"/>
                <a:gd name="connsiteX268" fmla="*/ 448488 w 2485572"/>
                <a:gd name="connsiteY268" fmla="*/ 235463 h 2538970"/>
                <a:gd name="connsiteX269" fmla="*/ 468086 w 2485572"/>
                <a:gd name="connsiteY269" fmla="*/ 221546 h 2538970"/>
                <a:gd name="connsiteX270" fmla="*/ 501602 w 2485572"/>
                <a:gd name="connsiteY270" fmla="*/ 215865 h 2538970"/>
                <a:gd name="connsiteX271" fmla="*/ 512964 w 2485572"/>
                <a:gd name="connsiteY271" fmla="*/ 213025 h 2538970"/>
                <a:gd name="connsiteX272" fmla="*/ 555000 w 2485572"/>
                <a:gd name="connsiteY272" fmla="*/ 187746 h 2538970"/>
                <a:gd name="connsiteX273" fmla="*/ 557557 w 2485572"/>
                <a:gd name="connsiteY273" fmla="*/ 182349 h 2538970"/>
                <a:gd name="connsiteX274" fmla="*/ 602434 w 2485572"/>
                <a:gd name="connsiteY274" fmla="*/ 131791 h 2538970"/>
                <a:gd name="connsiteX275" fmla="*/ 605274 w 2485572"/>
                <a:gd name="connsiteY275" fmla="*/ 123270 h 2538970"/>
                <a:gd name="connsiteX276" fmla="*/ 594197 w 2485572"/>
                <a:gd name="connsiteY276" fmla="*/ 70156 h 2538970"/>
                <a:gd name="connsiteX277" fmla="*/ 650151 w 2485572"/>
                <a:gd name="connsiteY277" fmla="*/ 92595 h 2538970"/>
                <a:gd name="connsiteX278" fmla="*/ 664069 w 2485572"/>
                <a:gd name="connsiteY278" fmla="*/ 92595 h 2538970"/>
                <a:gd name="connsiteX279" fmla="*/ 689348 w 2485572"/>
                <a:gd name="connsiteY279" fmla="*/ 98275 h 2538970"/>
                <a:gd name="connsiteX280" fmla="*/ 723148 w 2485572"/>
                <a:gd name="connsiteY280" fmla="*/ 89754 h 2538970"/>
                <a:gd name="connsiteX281" fmla="*/ 725704 w 2485572"/>
                <a:gd name="connsiteY281" fmla="*/ 92595 h 2538970"/>
                <a:gd name="connsiteX282" fmla="*/ 731385 w 2485572"/>
                <a:gd name="connsiteY282" fmla="*/ 92595 h 2538970"/>
                <a:gd name="connsiteX283" fmla="*/ 737065 w 2485572"/>
                <a:gd name="connsiteY283" fmla="*/ 95435 h 2538970"/>
                <a:gd name="connsiteX284" fmla="*/ 742746 w 2485572"/>
                <a:gd name="connsiteY284" fmla="*/ 95435 h 2538970"/>
                <a:gd name="connsiteX285" fmla="*/ 779102 w 2485572"/>
                <a:gd name="connsiteY285" fmla="*/ 75837 h 2538970"/>
                <a:gd name="connsiteX286" fmla="*/ 818299 w 2485572"/>
                <a:gd name="connsiteY286" fmla="*/ 39197 h 2538970"/>
                <a:gd name="connsiteX287" fmla="*/ 823980 w 2485572"/>
                <a:gd name="connsiteY287" fmla="*/ 33800 h 2538970"/>
                <a:gd name="connsiteX288" fmla="*/ 851815 w 2485572"/>
                <a:gd name="connsiteY288" fmla="*/ 19598 h 2538970"/>
                <a:gd name="connsiteX289" fmla="*/ 854655 w 2485572"/>
                <a:gd name="connsiteY289" fmla="*/ 14202 h 2538970"/>
                <a:gd name="connsiteX290" fmla="*/ 888455 w 2485572"/>
                <a:gd name="connsiteY290" fmla="*/ 8521 h 2538970"/>
                <a:gd name="connsiteX291" fmla="*/ 893852 w 2485572"/>
                <a:gd name="connsiteY291" fmla="*/ 11361 h 2538970"/>
                <a:gd name="connsiteX292" fmla="*/ 933332 w 2485572"/>
                <a:gd name="connsiteY292" fmla="*/ 36640 h 2538970"/>
                <a:gd name="connsiteX293" fmla="*/ 938729 w 2485572"/>
                <a:gd name="connsiteY293" fmla="*/ 42037 h 2538970"/>
                <a:gd name="connsiteX294" fmla="*/ 969689 w 2485572"/>
                <a:gd name="connsiteY294" fmla="*/ 61635 h 2538970"/>
                <a:gd name="connsiteX295" fmla="*/ 972529 w 2485572"/>
                <a:gd name="connsiteY295" fmla="*/ 64475 h 2538970"/>
                <a:gd name="connsiteX296" fmla="*/ 977925 w 2485572"/>
                <a:gd name="connsiteY296" fmla="*/ 67316 h 2538970"/>
                <a:gd name="connsiteX297" fmla="*/ 1011725 w 2485572"/>
                <a:gd name="connsiteY297" fmla="*/ 67316 h 2538970"/>
                <a:gd name="connsiteX298" fmla="*/ 1031324 w 2485572"/>
                <a:gd name="connsiteY298" fmla="*/ 64475 h 2538970"/>
                <a:gd name="connsiteX299" fmla="*/ 1042401 w 2485572"/>
                <a:gd name="connsiteY299" fmla="*/ 64475 h 2538970"/>
                <a:gd name="connsiteX300" fmla="*/ 1104036 w 2485572"/>
                <a:gd name="connsiteY300" fmla="*/ 70156 h 2538970"/>
                <a:gd name="connsiteX301" fmla="*/ 1109717 w 2485572"/>
                <a:gd name="connsiteY301" fmla="*/ 75837 h 2538970"/>
                <a:gd name="connsiteX302" fmla="*/ 1118238 w 2485572"/>
                <a:gd name="connsiteY302" fmla="*/ 81233 h 2538970"/>
                <a:gd name="connsiteX303" fmla="*/ 1121078 w 2485572"/>
                <a:gd name="connsiteY303" fmla="*/ 84074 h 2538970"/>
                <a:gd name="connsiteX304" fmla="*/ 1143517 w 2485572"/>
                <a:gd name="connsiteY304" fmla="*/ 95435 h 2538970"/>
                <a:gd name="connsiteX305" fmla="*/ 1151754 w 2485572"/>
                <a:gd name="connsiteY305" fmla="*/ 100832 h 2538970"/>
                <a:gd name="connsiteX306" fmla="*/ 1171352 w 2485572"/>
                <a:gd name="connsiteY306" fmla="*/ 100832 h 2538970"/>
                <a:gd name="connsiteX307" fmla="*/ 1174192 w 2485572"/>
                <a:gd name="connsiteY307" fmla="*/ 98275 h 2538970"/>
                <a:gd name="connsiteX308" fmla="*/ 1188110 w 2485572"/>
                <a:gd name="connsiteY308" fmla="*/ 89754 h 2538970"/>
                <a:gd name="connsiteX309" fmla="*/ 1193791 w 2485572"/>
                <a:gd name="connsiteY309" fmla="*/ 84074 h 2538970"/>
                <a:gd name="connsiteX310" fmla="*/ 1238668 w 2485572"/>
                <a:gd name="connsiteY310" fmla="*/ 75837 h 2538970"/>
                <a:gd name="connsiteX311" fmla="*/ 1244348 w 2485572"/>
                <a:gd name="connsiteY311" fmla="*/ 78677 h 2538970"/>
                <a:gd name="connsiteX312" fmla="*/ 1272184 w 2485572"/>
                <a:gd name="connsiteY312" fmla="*/ 75837 h 2538970"/>
                <a:gd name="connsiteX313" fmla="*/ 1280705 w 2485572"/>
                <a:gd name="connsiteY313" fmla="*/ 72996 h 2538970"/>
                <a:gd name="connsiteX314" fmla="*/ 1286385 w 2485572"/>
                <a:gd name="connsiteY314" fmla="*/ 72996 h 2538970"/>
                <a:gd name="connsiteX315" fmla="*/ 1348020 w 2485572"/>
                <a:gd name="connsiteY315" fmla="*/ 50558 h 2538970"/>
                <a:gd name="connsiteX316" fmla="*/ 1350861 w 2485572"/>
                <a:gd name="connsiteY316" fmla="*/ 50558 h 2538970"/>
                <a:gd name="connsiteX317" fmla="*/ 1392898 w 2485572"/>
                <a:gd name="connsiteY317" fmla="*/ 39197 h 2538970"/>
                <a:gd name="connsiteX318" fmla="*/ 1406815 w 2485572"/>
                <a:gd name="connsiteY318" fmla="*/ 39197 h 2538970"/>
                <a:gd name="connsiteX319" fmla="*/ 1459929 w 2485572"/>
                <a:gd name="connsiteY319" fmla="*/ 36640 h 2538970"/>
                <a:gd name="connsiteX320" fmla="*/ 1468450 w 2485572"/>
                <a:gd name="connsiteY320" fmla="*/ 36640 h 2538970"/>
                <a:gd name="connsiteX321" fmla="*/ 1474131 w 2485572"/>
                <a:gd name="connsiteY321" fmla="*/ 33800 h 2538970"/>
                <a:gd name="connsiteX322" fmla="*/ 1479528 w 2485572"/>
                <a:gd name="connsiteY322" fmla="*/ 30960 h 2538970"/>
                <a:gd name="connsiteX323" fmla="*/ 1485208 w 2485572"/>
                <a:gd name="connsiteY323" fmla="*/ 30960 h 2538970"/>
                <a:gd name="connsiteX324" fmla="*/ 1544003 w 2485572"/>
                <a:gd name="connsiteY324" fmla="*/ 16758 h 2538970"/>
                <a:gd name="connsiteX325" fmla="*/ 1549684 w 2485572"/>
                <a:gd name="connsiteY325" fmla="*/ 14202 h 2538970"/>
                <a:gd name="connsiteX326" fmla="*/ 1555364 w 2485572"/>
                <a:gd name="connsiteY326" fmla="*/ 14202 h 2538970"/>
                <a:gd name="connsiteX327" fmla="*/ 1563601 w 2485572"/>
                <a:gd name="connsiteY327" fmla="*/ 11361 h 2538970"/>
                <a:gd name="connsiteX328" fmla="*/ 1614159 w 2485572"/>
                <a:gd name="connsiteY328" fmla="*/ 22439 h 2538970"/>
                <a:gd name="connsiteX329" fmla="*/ 1619840 w 2485572"/>
                <a:gd name="connsiteY329" fmla="*/ 19598 h 2538970"/>
                <a:gd name="connsiteX330" fmla="*/ 1630917 w 2485572"/>
                <a:gd name="connsiteY330" fmla="*/ 16758 h 2538970"/>
                <a:gd name="connsiteX331" fmla="*/ 1645119 w 2485572"/>
                <a:gd name="connsiteY331" fmla="*/ 8521 h 2538970"/>
                <a:gd name="connsiteX332" fmla="*/ 1653356 w 2485572"/>
                <a:gd name="connsiteY332" fmla="*/ 5681 h 2538970"/>
                <a:gd name="connsiteX333" fmla="*/ 1689712 w 2485572"/>
                <a:gd name="connsiteY333" fmla="*/ 0 h 2538970"/>
                <a:gd name="connsiteX334" fmla="*/ 1698233 w 2485572"/>
                <a:gd name="connsiteY334" fmla="*/ 11361 h 2538970"/>
                <a:gd name="connsiteX335" fmla="*/ 1703914 w 2485572"/>
                <a:gd name="connsiteY335" fmla="*/ 14202 h 2538970"/>
                <a:gd name="connsiteX336" fmla="*/ 1709310 w 2485572"/>
                <a:gd name="connsiteY336" fmla="*/ 16758 h 2538970"/>
                <a:gd name="connsiteX337" fmla="*/ 1717831 w 2485572"/>
                <a:gd name="connsiteY337" fmla="*/ 16758 h 2538970"/>
                <a:gd name="connsiteX338" fmla="*/ 1757028 w 2485572"/>
                <a:gd name="connsiteY338" fmla="*/ 22439 h 2538970"/>
                <a:gd name="connsiteX339" fmla="*/ 1762708 w 2485572"/>
                <a:gd name="connsiteY339" fmla="*/ 25279 h 2538970"/>
                <a:gd name="connsiteX340" fmla="*/ 1768389 w 2485572"/>
                <a:gd name="connsiteY340" fmla="*/ 25279 h 2538970"/>
                <a:gd name="connsiteX341" fmla="*/ 1787987 w 2485572"/>
                <a:gd name="connsiteY341" fmla="*/ 33800 h 2538970"/>
                <a:gd name="connsiteX342" fmla="*/ 1793384 w 2485572"/>
                <a:gd name="connsiteY342" fmla="*/ 33800 h 2538970"/>
                <a:gd name="connsiteX343" fmla="*/ 1801905 w 2485572"/>
                <a:gd name="connsiteY343" fmla="*/ 36640 h 2538970"/>
                <a:gd name="connsiteX344" fmla="*/ 1835421 w 2485572"/>
                <a:gd name="connsiteY344" fmla="*/ 42037 h 2538970"/>
                <a:gd name="connsiteX345" fmla="*/ 1891659 w 2485572"/>
                <a:gd name="connsiteY345" fmla="*/ 61635 h 2538970"/>
                <a:gd name="connsiteX346" fmla="*/ 1897340 w 2485572"/>
                <a:gd name="connsiteY346" fmla="*/ 64475 h 2538970"/>
                <a:gd name="connsiteX347" fmla="*/ 1899896 w 2485572"/>
                <a:gd name="connsiteY347" fmla="*/ 67316 h 2538970"/>
                <a:gd name="connsiteX348" fmla="*/ 1944774 w 2485572"/>
                <a:gd name="connsiteY348" fmla="*/ 123270 h 2538970"/>
                <a:gd name="connsiteX349" fmla="*/ 1947614 w 2485572"/>
                <a:gd name="connsiteY349" fmla="*/ 128951 h 2538970"/>
                <a:gd name="connsiteX350" fmla="*/ 1950454 w 2485572"/>
                <a:gd name="connsiteY350" fmla="*/ 131791 h 2538970"/>
                <a:gd name="connsiteX351" fmla="*/ 1956135 w 2485572"/>
                <a:gd name="connsiteY351" fmla="*/ 140312 h 2538970"/>
                <a:gd name="connsiteX352" fmla="*/ 1958975 w 2485572"/>
                <a:gd name="connsiteY352" fmla="*/ 145709 h 2538970"/>
                <a:gd name="connsiteX353" fmla="*/ 1961532 w 2485572"/>
                <a:gd name="connsiteY353" fmla="*/ 154230 h 2538970"/>
                <a:gd name="connsiteX354" fmla="*/ 1998172 w 2485572"/>
                <a:gd name="connsiteY354" fmla="*/ 204788 h 2538970"/>
                <a:gd name="connsiteX355" fmla="*/ 2003569 w 2485572"/>
                <a:gd name="connsiteY355" fmla="*/ 207344 h 2538970"/>
                <a:gd name="connsiteX356" fmla="*/ 2009249 w 2485572"/>
                <a:gd name="connsiteY356" fmla="*/ 210184 h 2538970"/>
                <a:gd name="connsiteX357" fmla="*/ 2017770 w 2485572"/>
                <a:gd name="connsiteY357" fmla="*/ 210184 h 2538970"/>
                <a:gd name="connsiteX358" fmla="*/ 2026007 w 2485572"/>
                <a:gd name="connsiteY358" fmla="*/ 213025 h 2538970"/>
                <a:gd name="connsiteX359" fmla="*/ 2037368 w 2485572"/>
                <a:gd name="connsiteY359" fmla="*/ 215865 h 2538970"/>
                <a:gd name="connsiteX360" fmla="*/ 2099003 w 2485572"/>
                <a:gd name="connsiteY360" fmla="*/ 221546 h 2538970"/>
                <a:gd name="connsiteX361" fmla="*/ 2104684 w 2485572"/>
                <a:gd name="connsiteY361" fmla="*/ 224386 h 2538970"/>
                <a:gd name="connsiteX362" fmla="*/ 2112921 w 2485572"/>
                <a:gd name="connsiteY362" fmla="*/ 224386 h 2538970"/>
                <a:gd name="connsiteX363" fmla="*/ 2124283 w 2485572"/>
                <a:gd name="connsiteY363" fmla="*/ 229783 h 2538970"/>
                <a:gd name="connsiteX364" fmla="*/ 2177397 w 2485572"/>
                <a:gd name="connsiteY364" fmla="*/ 229783 h 2538970"/>
                <a:gd name="connsiteX365" fmla="*/ 2185918 w 2485572"/>
                <a:gd name="connsiteY365" fmla="*/ 232623 h 2538970"/>
                <a:gd name="connsiteX366" fmla="*/ 2213753 w 2485572"/>
                <a:gd name="connsiteY366" fmla="*/ 226942 h 2538970"/>
                <a:gd name="connsiteX367" fmla="*/ 2219434 w 2485572"/>
                <a:gd name="connsiteY367" fmla="*/ 224386 h 2538970"/>
                <a:gd name="connsiteX368" fmla="*/ 2241872 w 2485572"/>
                <a:gd name="connsiteY368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1986810 w 2485572"/>
                <a:gd name="connsiteY81" fmla="*/ 2300667 h 2538970"/>
                <a:gd name="connsiteX82" fmla="*/ 1928016 w 2485572"/>
                <a:gd name="connsiteY82" fmla="*/ 2278512 h 2538970"/>
                <a:gd name="connsiteX83" fmla="*/ 1900291 w 2485572"/>
                <a:gd name="connsiteY83" fmla="*/ 2264848 h 2538970"/>
                <a:gd name="connsiteX84" fmla="*/ 1872061 w 2485572"/>
                <a:gd name="connsiteY84" fmla="*/ 2222273 h 2538970"/>
                <a:gd name="connsiteX85" fmla="*/ 1863540 w 2485572"/>
                <a:gd name="connsiteY85" fmla="*/ 2163479 h 2538970"/>
                <a:gd name="connsiteX86" fmla="*/ 1813266 w 2485572"/>
                <a:gd name="connsiteY86" fmla="*/ 2166319 h 2538970"/>
                <a:gd name="connsiteX87" fmla="*/ 1771230 w 2485572"/>
                <a:gd name="connsiteY87" fmla="*/ 2205516 h 2538970"/>
                <a:gd name="connsiteX88" fmla="*/ 1762708 w 2485572"/>
                <a:gd name="connsiteY88" fmla="*/ 2202676 h 2538970"/>
                <a:gd name="connsiteX89" fmla="*/ 1698233 w 2485572"/>
                <a:gd name="connsiteY89" fmla="*/ 2166319 h 2538970"/>
                <a:gd name="connsiteX90" fmla="*/ 1682804 w 2485572"/>
                <a:gd name="connsiteY90" fmla="*/ 2164835 h 2538970"/>
                <a:gd name="connsiteX91" fmla="*/ 1656196 w 2485572"/>
                <a:gd name="connsiteY91" fmla="*/ 2160638 h 2538970"/>
                <a:gd name="connsiteX92" fmla="*/ 1633591 w 2485572"/>
                <a:gd name="connsiteY92" fmla="*/ 2164835 h 2538970"/>
                <a:gd name="connsiteX93" fmla="*/ 1605638 w 2485572"/>
                <a:gd name="connsiteY93" fmla="*/ 2169159 h 2538970"/>
                <a:gd name="connsiteX94" fmla="*/ 1566442 w 2485572"/>
                <a:gd name="connsiteY94" fmla="*/ 2146721 h 2538970"/>
                <a:gd name="connsiteX95" fmla="*/ 1563601 w 2485572"/>
                <a:gd name="connsiteY95" fmla="*/ 2143881 h 2538970"/>
                <a:gd name="connsiteX96" fmla="*/ 1561045 w 2485572"/>
                <a:gd name="connsiteY96" fmla="*/ 2141040 h 2538970"/>
                <a:gd name="connsiteX97" fmla="*/ 1541447 w 2485572"/>
                <a:gd name="connsiteY97" fmla="*/ 2112921 h 2538970"/>
                <a:gd name="connsiteX98" fmla="*/ 1535766 w 2485572"/>
                <a:gd name="connsiteY98" fmla="*/ 2107524 h 2538970"/>
                <a:gd name="connsiteX99" fmla="*/ 1501966 w 2485572"/>
                <a:gd name="connsiteY99" fmla="*/ 2090482 h 2538970"/>
                <a:gd name="connsiteX100" fmla="*/ 1496570 w 2485572"/>
                <a:gd name="connsiteY100" fmla="*/ 2087926 h 2538970"/>
                <a:gd name="connsiteX101" fmla="*/ 1493729 w 2485572"/>
                <a:gd name="connsiteY101" fmla="*/ 2085086 h 2538970"/>
                <a:gd name="connsiteX102" fmla="*/ 1488049 w 2485572"/>
                <a:gd name="connsiteY102" fmla="*/ 2082245 h 2538970"/>
                <a:gd name="connsiteX103" fmla="*/ 1426413 w 2485572"/>
                <a:gd name="connsiteY103" fmla="*/ 2059807 h 2538970"/>
                <a:gd name="connsiteX104" fmla="*/ 1364778 w 2485572"/>
                <a:gd name="connsiteY104" fmla="*/ 2056966 h 2538970"/>
                <a:gd name="connsiteX105" fmla="*/ 1336659 w 2485572"/>
                <a:gd name="connsiteY105" fmla="*/ 2048445 h 2538970"/>
                <a:gd name="connsiteX106" fmla="*/ 1311380 w 2485572"/>
                <a:gd name="connsiteY106" fmla="*/ 2034528 h 2538970"/>
                <a:gd name="connsiteX107" fmla="*/ 1305983 w 2485572"/>
                <a:gd name="connsiteY107" fmla="*/ 2031688 h 2538970"/>
                <a:gd name="connsiteX108" fmla="*/ 1303143 w 2485572"/>
                <a:gd name="connsiteY108" fmla="*/ 2026291 h 2538970"/>
                <a:gd name="connsiteX109" fmla="*/ 1300303 w 2485572"/>
                <a:gd name="connsiteY109" fmla="*/ 2023451 h 2538970"/>
                <a:gd name="connsiteX110" fmla="*/ 1266787 w 2485572"/>
                <a:gd name="connsiteY110" fmla="*/ 2006409 h 2538970"/>
                <a:gd name="connsiteX111" fmla="*/ 1255426 w 2485572"/>
                <a:gd name="connsiteY111" fmla="*/ 2006409 h 2538970"/>
                <a:gd name="connsiteX112" fmla="*/ 1238668 w 2485572"/>
                <a:gd name="connsiteY112" fmla="*/ 2001012 h 2538970"/>
                <a:gd name="connsiteX113" fmla="*/ 1232987 w 2485572"/>
                <a:gd name="connsiteY113" fmla="*/ 2001012 h 2538970"/>
                <a:gd name="connsiteX114" fmla="*/ 1216229 w 2485572"/>
                <a:gd name="connsiteY114" fmla="*/ 1995331 h 2538970"/>
                <a:gd name="connsiteX115" fmla="*/ 1213389 w 2485572"/>
                <a:gd name="connsiteY115" fmla="*/ 1992491 h 2538970"/>
                <a:gd name="connsiteX116" fmla="*/ 1185554 w 2485572"/>
                <a:gd name="connsiteY116" fmla="*/ 1984254 h 2538970"/>
                <a:gd name="connsiteX117" fmla="*/ 1179873 w 2485572"/>
                <a:gd name="connsiteY117" fmla="*/ 1984254 h 2538970"/>
                <a:gd name="connsiteX118" fmla="*/ 1157434 w 2485572"/>
                <a:gd name="connsiteY118" fmla="*/ 1981414 h 2538970"/>
                <a:gd name="connsiteX119" fmla="*/ 1109717 w 2485572"/>
                <a:gd name="connsiteY119" fmla="*/ 1947614 h 2538970"/>
                <a:gd name="connsiteX120" fmla="*/ 1098639 w 2485572"/>
                <a:gd name="connsiteY120" fmla="*/ 1944774 h 2538970"/>
                <a:gd name="connsiteX121" fmla="*/ 1067680 w 2485572"/>
                <a:gd name="connsiteY121" fmla="*/ 1919779 h 2538970"/>
                <a:gd name="connsiteX122" fmla="*/ 1056603 w 2485572"/>
                <a:gd name="connsiteY122" fmla="*/ 1888819 h 2538970"/>
                <a:gd name="connsiteX123" fmla="*/ 1053762 w 2485572"/>
                <a:gd name="connsiteY123" fmla="*/ 1880298 h 2538970"/>
                <a:gd name="connsiteX124" fmla="*/ 1022803 w 2485572"/>
                <a:gd name="connsiteY124" fmla="*/ 1860700 h 2538970"/>
                <a:gd name="connsiteX125" fmla="*/ 1019962 w 2485572"/>
                <a:gd name="connsiteY125" fmla="*/ 1858143 h 2538970"/>
                <a:gd name="connsiteX126" fmla="*/ 1006045 w 2485572"/>
                <a:gd name="connsiteY126" fmla="*/ 1824343 h 2538970"/>
                <a:gd name="connsiteX127" fmla="*/ 1006045 w 2485572"/>
                <a:gd name="connsiteY127" fmla="*/ 1813266 h 2538970"/>
                <a:gd name="connsiteX128" fmla="*/ 1011725 w 2485572"/>
                <a:gd name="connsiteY128" fmla="*/ 1793668 h 2538970"/>
                <a:gd name="connsiteX129" fmla="*/ 1019962 w 2485572"/>
                <a:gd name="connsiteY129" fmla="*/ 1768389 h 2538970"/>
                <a:gd name="connsiteX130" fmla="*/ 1025643 w 2485572"/>
                <a:gd name="connsiteY130" fmla="*/ 1737429 h 2538970"/>
                <a:gd name="connsiteX131" fmla="*/ 1025643 w 2485572"/>
                <a:gd name="connsiteY131" fmla="*/ 1723512 h 2538970"/>
                <a:gd name="connsiteX132" fmla="*/ 1019962 w 2485572"/>
                <a:gd name="connsiteY132" fmla="*/ 1720671 h 2538970"/>
                <a:gd name="connsiteX133" fmla="*/ 1014566 w 2485572"/>
                <a:gd name="connsiteY133" fmla="*/ 1712435 h 2538970"/>
                <a:gd name="connsiteX134" fmla="*/ 1011725 w 2485572"/>
                <a:gd name="connsiteY134" fmla="*/ 1709594 h 2538970"/>
                <a:gd name="connsiteX135" fmla="*/ 983606 w 2485572"/>
                <a:gd name="connsiteY135" fmla="*/ 1692552 h 2538970"/>
                <a:gd name="connsiteX136" fmla="*/ 977925 w 2485572"/>
                <a:gd name="connsiteY136" fmla="*/ 1692552 h 2538970"/>
                <a:gd name="connsiteX137" fmla="*/ 950090 w 2485572"/>
                <a:gd name="connsiteY137" fmla="*/ 1653356 h 2538970"/>
                <a:gd name="connsiteX138" fmla="*/ 950090 w 2485572"/>
                <a:gd name="connsiteY138" fmla="*/ 1639438 h 2538970"/>
                <a:gd name="connsiteX139" fmla="*/ 952931 w 2485572"/>
                <a:gd name="connsiteY139" fmla="*/ 1636598 h 2538970"/>
                <a:gd name="connsiteX140" fmla="*/ 975369 w 2485572"/>
                <a:gd name="connsiteY140" fmla="*/ 1597401 h 2538970"/>
                <a:gd name="connsiteX141" fmla="*/ 980766 w 2485572"/>
                <a:gd name="connsiteY141" fmla="*/ 1591721 h 2538970"/>
                <a:gd name="connsiteX142" fmla="*/ 1017406 w 2485572"/>
                <a:gd name="connsiteY142" fmla="*/ 1561045 h 2538970"/>
                <a:gd name="connsiteX143" fmla="*/ 1022803 w 2485572"/>
                <a:gd name="connsiteY143" fmla="*/ 1558205 h 2538970"/>
                <a:gd name="connsiteX144" fmla="*/ 1025643 w 2485572"/>
                <a:gd name="connsiteY144" fmla="*/ 1555364 h 2538970"/>
                <a:gd name="connsiteX145" fmla="*/ 1031324 w 2485572"/>
                <a:gd name="connsiteY145" fmla="*/ 1549684 h 2538970"/>
                <a:gd name="connsiteX146" fmla="*/ 1293866 w 2485572"/>
                <a:gd name="connsiteY146" fmla="*/ 1680648 h 2538970"/>
                <a:gd name="connsiteX147" fmla="*/ 1455791 w 2485572"/>
                <a:gd name="connsiteY147" fmla="*/ 1685410 h 2538970"/>
                <a:gd name="connsiteX148" fmla="*/ 1289417 w 2485572"/>
                <a:gd name="connsiteY148" fmla="*/ 1536685 h 2538970"/>
                <a:gd name="connsiteX149" fmla="*/ 1061999 w 2485572"/>
                <a:gd name="connsiteY149" fmla="*/ 1465610 h 2538970"/>
                <a:gd name="connsiteX150" fmla="*/ 1061999 w 2485572"/>
                <a:gd name="connsiteY150" fmla="*/ 1429254 h 2538970"/>
                <a:gd name="connsiteX151" fmla="*/ 1048082 w 2485572"/>
                <a:gd name="connsiteY151" fmla="*/ 1403975 h 2538970"/>
                <a:gd name="connsiteX152" fmla="*/ 1022803 w 2485572"/>
                <a:gd name="connsiteY152" fmla="*/ 1387217 h 2538970"/>
                <a:gd name="connsiteX153" fmla="*/ 1011725 w 2485572"/>
                <a:gd name="connsiteY153" fmla="*/ 1381536 h 2538970"/>
                <a:gd name="connsiteX154" fmla="*/ 1000364 w 2485572"/>
                <a:gd name="connsiteY154" fmla="*/ 1381536 h 2538970"/>
                <a:gd name="connsiteX155" fmla="*/ 961167 w 2485572"/>
                <a:gd name="connsiteY155" fmla="*/ 1376140 h 2538970"/>
                <a:gd name="connsiteX156" fmla="*/ 924811 w 2485572"/>
                <a:gd name="connsiteY156" fmla="*/ 1367618 h 2538970"/>
                <a:gd name="connsiteX157" fmla="*/ 919131 w 2485572"/>
                <a:gd name="connsiteY157" fmla="*/ 1367618 h 2538970"/>
                <a:gd name="connsiteX158" fmla="*/ 913450 w 2485572"/>
                <a:gd name="connsiteY158" fmla="*/ 1364778 h 2538970"/>
                <a:gd name="connsiteX159" fmla="*/ 908053 w 2485572"/>
                <a:gd name="connsiteY159" fmla="*/ 1364778 h 2538970"/>
                <a:gd name="connsiteX160" fmla="*/ 877094 w 2485572"/>
                <a:gd name="connsiteY160" fmla="*/ 1381536 h 2538970"/>
                <a:gd name="connsiteX161" fmla="*/ 868857 w 2485572"/>
                <a:gd name="connsiteY161" fmla="*/ 1390057 h 2538970"/>
                <a:gd name="connsiteX162" fmla="*/ 835057 w 2485572"/>
                <a:gd name="connsiteY162" fmla="*/ 1434934 h 2538970"/>
                <a:gd name="connsiteX163" fmla="*/ 832217 w 2485572"/>
                <a:gd name="connsiteY163" fmla="*/ 1440331 h 2538970"/>
                <a:gd name="connsiteX164" fmla="*/ 832217 w 2485572"/>
                <a:gd name="connsiteY164" fmla="*/ 1446012 h 2538970"/>
                <a:gd name="connsiteX165" fmla="*/ 767741 w 2485572"/>
                <a:gd name="connsiteY165" fmla="*/ 1513327 h 2538970"/>
                <a:gd name="connsiteX166" fmla="*/ 711787 w 2485572"/>
                <a:gd name="connsiteY166" fmla="*/ 1535766 h 2538970"/>
                <a:gd name="connsiteX167" fmla="*/ 686508 w 2485572"/>
                <a:gd name="connsiteY167" fmla="*/ 1541447 h 2538970"/>
                <a:gd name="connsiteX168" fmla="*/ 661513 w 2485572"/>
                <a:gd name="connsiteY168" fmla="*/ 1549684 h 2538970"/>
                <a:gd name="connsiteX169" fmla="*/ 658672 w 2485572"/>
                <a:gd name="connsiteY169" fmla="*/ 1552524 h 2538970"/>
                <a:gd name="connsiteX170" fmla="*/ 652992 w 2485572"/>
                <a:gd name="connsiteY170" fmla="*/ 1555364 h 2538970"/>
                <a:gd name="connsiteX171" fmla="*/ 624873 w 2485572"/>
                <a:gd name="connsiteY171" fmla="*/ 1561045 h 2538970"/>
                <a:gd name="connsiteX172" fmla="*/ 619476 w 2485572"/>
                <a:gd name="connsiteY172" fmla="*/ 1558205 h 2538970"/>
                <a:gd name="connsiteX173" fmla="*/ 616636 w 2485572"/>
                <a:gd name="connsiteY173" fmla="*/ 1555364 h 2538970"/>
                <a:gd name="connsiteX174" fmla="*/ 597037 w 2485572"/>
                <a:gd name="connsiteY174" fmla="*/ 1532926 h 2538970"/>
                <a:gd name="connsiteX175" fmla="*/ 594197 w 2485572"/>
                <a:gd name="connsiteY175" fmla="*/ 1521848 h 2538970"/>
                <a:gd name="connsiteX176" fmla="*/ 591357 w 2485572"/>
                <a:gd name="connsiteY176" fmla="*/ 1519008 h 2538970"/>
                <a:gd name="connsiteX177" fmla="*/ 566078 w 2485572"/>
                <a:gd name="connsiteY177" fmla="*/ 1482368 h 2538970"/>
                <a:gd name="connsiteX178" fmla="*/ 560397 w 2485572"/>
                <a:gd name="connsiteY178" fmla="*/ 1471291 h 2538970"/>
                <a:gd name="connsiteX179" fmla="*/ 555000 w 2485572"/>
                <a:gd name="connsiteY179" fmla="*/ 1465610 h 2538970"/>
                <a:gd name="connsiteX180" fmla="*/ 498762 w 2485572"/>
                <a:gd name="connsiteY180" fmla="*/ 1432094 h 2538970"/>
                <a:gd name="connsiteX181" fmla="*/ 490525 w 2485572"/>
                <a:gd name="connsiteY181" fmla="*/ 1429254 h 2538970"/>
                <a:gd name="connsiteX182" fmla="*/ 487685 w 2485572"/>
                <a:gd name="connsiteY182" fmla="*/ 1429254 h 2538970"/>
                <a:gd name="connsiteX183" fmla="*/ 462406 w 2485572"/>
                <a:gd name="connsiteY183" fmla="*/ 1426413 h 2538970"/>
                <a:gd name="connsiteX184" fmla="*/ 400770 w 2485572"/>
                <a:gd name="connsiteY184" fmla="*/ 1426413 h 2538970"/>
                <a:gd name="connsiteX185" fmla="*/ 392250 w 2485572"/>
                <a:gd name="connsiteY185" fmla="*/ 1423573 h 2538970"/>
                <a:gd name="connsiteX186" fmla="*/ 384013 w 2485572"/>
                <a:gd name="connsiteY186" fmla="*/ 1420733 h 2538970"/>
                <a:gd name="connsiteX187" fmla="*/ 375492 w 2485572"/>
                <a:gd name="connsiteY187" fmla="*/ 1420733 h 2538970"/>
                <a:gd name="connsiteX188" fmla="*/ 319537 w 2485572"/>
                <a:gd name="connsiteY188" fmla="*/ 1409655 h 2538970"/>
                <a:gd name="connsiteX189" fmla="*/ 313856 w 2485572"/>
                <a:gd name="connsiteY189" fmla="*/ 1406815 h 2538970"/>
                <a:gd name="connsiteX190" fmla="*/ 308176 w 2485572"/>
                <a:gd name="connsiteY190" fmla="*/ 1406815 h 2538970"/>
                <a:gd name="connsiteX191" fmla="*/ 297098 w 2485572"/>
                <a:gd name="connsiteY191" fmla="*/ 1401134 h 2538970"/>
                <a:gd name="connsiteX192" fmla="*/ 221546 w 2485572"/>
                <a:gd name="connsiteY192" fmla="*/ 1392898 h 2538970"/>
                <a:gd name="connsiteX193" fmla="*/ 213025 w 2485572"/>
                <a:gd name="connsiteY193" fmla="*/ 1392898 h 2538970"/>
                <a:gd name="connsiteX194" fmla="*/ 204504 w 2485572"/>
                <a:gd name="connsiteY194" fmla="*/ 1395738 h 2538970"/>
                <a:gd name="connsiteX195" fmla="*/ 154230 w 2485572"/>
                <a:gd name="connsiteY195" fmla="*/ 1406815 h 2538970"/>
                <a:gd name="connsiteX196" fmla="*/ 148549 w 2485572"/>
                <a:gd name="connsiteY196" fmla="*/ 1403975 h 2538970"/>
                <a:gd name="connsiteX197" fmla="*/ 137472 w 2485572"/>
                <a:gd name="connsiteY197" fmla="*/ 1398294 h 2538970"/>
                <a:gd name="connsiteX198" fmla="*/ 131791 w 2485572"/>
                <a:gd name="connsiteY198" fmla="*/ 1398294 h 2538970"/>
                <a:gd name="connsiteX199" fmla="*/ 67316 w 2485572"/>
                <a:gd name="connsiteY199" fmla="*/ 1418177 h 2538970"/>
                <a:gd name="connsiteX200" fmla="*/ 58795 w 2485572"/>
                <a:gd name="connsiteY200" fmla="*/ 1420733 h 2538970"/>
                <a:gd name="connsiteX201" fmla="*/ 50558 w 2485572"/>
                <a:gd name="connsiteY201" fmla="*/ 1423573 h 2538970"/>
                <a:gd name="connsiteX202" fmla="*/ 42037 w 2485572"/>
                <a:gd name="connsiteY202" fmla="*/ 1423573 h 2538970"/>
                <a:gd name="connsiteX203" fmla="*/ 5681 w 2485572"/>
                <a:gd name="connsiteY203" fmla="*/ 1432094 h 2538970"/>
                <a:gd name="connsiteX204" fmla="*/ 2840 w 2485572"/>
                <a:gd name="connsiteY204" fmla="*/ 1403975 h 2538970"/>
                <a:gd name="connsiteX205" fmla="*/ 0 w 2485572"/>
                <a:gd name="connsiteY205" fmla="*/ 1395738 h 2538970"/>
                <a:gd name="connsiteX206" fmla="*/ 5681 w 2485572"/>
                <a:gd name="connsiteY206" fmla="*/ 1373299 h 2538970"/>
                <a:gd name="connsiteX207" fmla="*/ 5681 w 2485572"/>
                <a:gd name="connsiteY207" fmla="*/ 1361938 h 2538970"/>
                <a:gd name="connsiteX208" fmla="*/ 11361 w 2485572"/>
                <a:gd name="connsiteY208" fmla="*/ 1345180 h 2538970"/>
                <a:gd name="connsiteX209" fmla="*/ 42037 w 2485572"/>
                <a:gd name="connsiteY209" fmla="*/ 1305983 h 2538970"/>
                <a:gd name="connsiteX210" fmla="*/ 47718 w 2485572"/>
                <a:gd name="connsiteY210" fmla="*/ 1294622 h 2538970"/>
                <a:gd name="connsiteX211" fmla="*/ 39197 w 2485572"/>
                <a:gd name="connsiteY211" fmla="*/ 1275024 h 2538970"/>
                <a:gd name="connsiteX212" fmla="*/ 33516 w 2485572"/>
                <a:gd name="connsiteY212" fmla="*/ 1269627 h 2538970"/>
                <a:gd name="connsiteX213" fmla="*/ 33516 w 2485572"/>
                <a:gd name="connsiteY213" fmla="*/ 1244348 h 2538970"/>
                <a:gd name="connsiteX214" fmla="*/ 64475 w 2485572"/>
                <a:gd name="connsiteY214" fmla="*/ 1213389 h 2538970"/>
                <a:gd name="connsiteX215" fmla="*/ 81233 w 2485572"/>
                <a:gd name="connsiteY215" fmla="*/ 1199471 h 2538970"/>
                <a:gd name="connsiteX216" fmla="*/ 86914 w 2485572"/>
                <a:gd name="connsiteY216" fmla="*/ 1190950 h 2538970"/>
                <a:gd name="connsiteX217" fmla="*/ 97991 w 2485572"/>
                <a:gd name="connsiteY217" fmla="*/ 1160275 h 2538970"/>
                <a:gd name="connsiteX218" fmla="*/ 95435 w 2485572"/>
                <a:gd name="connsiteY218" fmla="*/ 1151753 h 2538970"/>
                <a:gd name="connsiteX219" fmla="*/ 95435 w 2485572"/>
                <a:gd name="connsiteY219" fmla="*/ 1121078 h 2538970"/>
                <a:gd name="connsiteX220" fmla="*/ 100832 w 2485572"/>
                <a:gd name="connsiteY220" fmla="*/ 1112557 h 2538970"/>
                <a:gd name="connsiteX221" fmla="*/ 103672 w 2485572"/>
                <a:gd name="connsiteY221" fmla="*/ 1106876 h 2538970"/>
                <a:gd name="connsiteX222" fmla="*/ 154230 w 2485572"/>
                <a:gd name="connsiteY222" fmla="*/ 1070520 h 2538970"/>
                <a:gd name="connsiteX223" fmla="*/ 176668 w 2485572"/>
                <a:gd name="connsiteY223" fmla="*/ 1045241 h 2538970"/>
                <a:gd name="connsiteX224" fmla="*/ 176668 w 2485572"/>
                <a:gd name="connsiteY224" fmla="*/ 1037004 h 2538970"/>
                <a:gd name="connsiteX225" fmla="*/ 173828 w 2485572"/>
                <a:gd name="connsiteY225" fmla="*/ 1028483 h 2538970"/>
                <a:gd name="connsiteX226" fmla="*/ 157070 w 2485572"/>
                <a:gd name="connsiteY226" fmla="*/ 1008885 h 2538970"/>
                <a:gd name="connsiteX227" fmla="*/ 154230 w 2485572"/>
                <a:gd name="connsiteY227" fmla="*/ 1000648 h 2538970"/>
                <a:gd name="connsiteX228" fmla="*/ 157070 w 2485572"/>
                <a:gd name="connsiteY228" fmla="*/ 964008 h 2538970"/>
                <a:gd name="connsiteX229" fmla="*/ 154230 w 2485572"/>
                <a:gd name="connsiteY229" fmla="*/ 955771 h 2538970"/>
                <a:gd name="connsiteX230" fmla="*/ 126111 w 2485572"/>
                <a:gd name="connsiteY230" fmla="*/ 930492 h 2538970"/>
                <a:gd name="connsiteX231" fmla="*/ 112193 w 2485572"/>
                <a:gd name="connsiteY231" fmla="*/ 927652 h 2538970"/>
                <a:gd name="connsiteX232" fmla="*/ 109353 w 2485572"/>
                <a:gd name="connsiteY232" fmla="*/ 921971 h 2538970"/>
                <a:gd name="connsiteX233" fmla="*/ 109353 w 2485572"/>
                <a:gd name="connsiteY233" fmla="*/ 908053 h 2538970"/>
                <a:gd name="connsiteX234" fmla="*/ 117590 w 2485572"/>
                <a:gd name="connsiteY234" fmla="*/ 891295 h 2538970"/>
                <a:gd name="connsiteX235" fmla="*/ 123270 w 2485572"/>
                <a:gd name="connsiteY235" fmla="*/ 885615 h 2538970"/>
                <a:gd name="connsiteX236" fmla="*/ 148549 w 2485572"/>
                <a:gd name="connsiteY236" fmla="*/ 866016 h 2538970"/>
                <a:gd name="connsiteX237" fmla="*/ 128951 w 2485572"/>
                <a:gd name="connsiteY237" fmla="*/ 840738 h 2538970"/>
                <a:gd name="connsiteX238" fmla="*/ 126111 w 2485572"/>
                <a:gd name="connsiteY238" fmla="*/ 821139 h 2538970"/>
                <a:gd name="connsiteX239" fmla="*/ 140028 w 2485572"/>
                <a:gd name="connsiteY239" fmla="*/ 812618 h 2538970"/>
                <a:gd name="connsiteX240" fmla="*/ 142869 w 2485572"/>
                <a:gd name="connsiteY240" fmla="*/ 790464 h 2538970"/>
                <a:gd name="connsiteX241" fmla="*/ 154230 w 2485572"/>
                <a:gd name="connsiteY241" fmla="*/ 773422 h 2538970"/>
                <a:gd name="connsiteX242" fmla="*/ 157070 w 2485572"/>
                <a:gd name="connsiteY242" fmla="*/ 762344 h 2538970"/>
                <a:gd name="connsiteX243" fmla="*/ 157070 w 2485572"/>
                <a:gd name="connsiteY243" fmla="*/ 753824 h 2538970"/>
                <a:gd name="connsiteX244" fmla="*/ 145709 w 2485572"/>
                <a:gd name="connsiteY244" fmla="*/ 731385 h 2538970"/>
                <a:gd name="connsiteX245" fmla="*/ 145709 w 2485572"/>
                <a:gd name="connsiteY245" fmla="*/ 723148 h 2538970"/>
                <a:gd name="connsiteX246" fmla="*/ 159627 w 2485572"/>
                <a:gd name="connsiteY246" fmla="*/ 714627 h 2538970"/>
                <a:gd name="connsiteX247" fmla="*/ 204504 w 2485572"/>
                <a:gd name="connsiteY247" fmla="*/ 708946 h 2538970"/>
                <a:gd name="connsiteX248" fmla="*/ 232623 w 2485572"/>
                <a:gd name="connsiteY248" fmla="*/ 678271 h 2538970"/>
                <a:gd name="connsiteX249" fmla="*/ 232623 w 2485572"/>
                <a:gd name="connsiteY249" fmla="*/ 666909 h 2538970"/>
                <a:gd name="connsiteX250" fmla="*/ 215865 w 2485572"/>
                <a:gd name="connsiteY250" fmla="*/ 644755 h 2538970"/>
                <a:gd name="connsiteX251" fmla="*/ 218705 w 2485572"/>
                <a:gd name="connsiteY251" fmla="*/ 613795 h 2538970"/>
                <a:gd name="connsiteX252" fmla="*/ 241144 w 2485572"/>
                <a:gd name="connsiteY252" fmla="*/ 582836 h 2538970"/>
                <a:gd name="connsiteX253" fmla="*/ 252221 w 2485572"/>
                <a:gd name="connsiteY253" fmla="*/ 571758 h 2538970"/>
                <a:gd name="connsiteX254" fmla="*/ 285737 w 2485572"/>
                <a:gd name="connsiteY254" fmla="*/ 524041 h 2538970"/>
                <a:gd name="connsiteX255" fmla="*/ 291418 w 2485572"/>
                <a:gd name="connsiteY255" fmla="*/ 518644 h 2538970"/>
                <a:gd name="connsiteX256" fmla="*/ 322377 w 2485572"/>
                <a:gd name="connsiteY256" fmla="*/ 518644 h 2538970"/>
                <a:gd name="connsiteX257" fmla="*/ 333455 w 2485572"/>
                <a:gd name="connsiteY257" fmla="*/ 510123 h 2538970"/>
                <a:gd name="connsiteX258" fmla="*/ 341976 w 2485572"/>
                <a:gd name="connsiteY258" fmla="*/ 482004 h 2538970"/>
                <a:gd name="connsiteX259" fmla="*/ 347372 w 2485572"/>
                <a:gd name="connsiteY259" fmla="*/ 476607 h 2538970"/>
                <a:gd name="connsiteX260" fmla="*/ 386853 w 2485572"/>
                <a:gd name="connsiteY260" fmla="*/ 459565 h 2538970"/>
                <a:gd name="connsiteX261" fmla="*/ 389409 w 2485572"/>
                <a:gd name="connsiteY261" fmla="*/ 454169 h 2538970"/>
                <a:gd name="connsiteX262" fmla="*/ 400770 w 2485572"/>
                <a:gd name="connsiteY262" fmla="*/ 434570 h 2538970"/>
                <a:gd name="connsiteX263" fmla="*/ 414688 w 2485572"/>
                <a:gd name="connsiteY263" fmla="*/ 392534 h 2538970"/>
                <a:gd name="connsiteX264" fmla="*/ 428890 w 2485572"/>
                <a:gd name="connsiteY264" fmla="*/ 341976 h 2538970"/>
                <a:gd name="connsiteX265" fmla="*/ 434286 w 2485572"/>
                <a:gd name="connsiteY265" fmla="*/ 255062 h 2538970"/>
                <a:gd name="connsiteX266" fmla="*/ 437127 w 2485572"/>
                <a:gd name="connsiteY266" fmla="*/ 252221 h 2538970"/>
                <a:gd name="connsiteX267" fmla="*/ 448488 w 2485572"/>
                <a:gd name="connsiteY267" fmla="*/ 235463 h 2538970"/>
                <a:gd name="connsiteX268" fmla="*/ 468086 w 2485572"/>
                <a:gd name="connsiteY268" fmla="*/ 221546 h 2538970"/>
                <a:gd name="connsiteX269" fmla="*/ 501602 w 2485572"/>
                <a:gd name="connsiteY269" fmla="*/ 215865 h 2538970"/>
                <a:gd name="connsiteX270" fmla="*/ 512964 w 2485572"/>
                <a:gd name="connsiteY270" fmla="*/ 213025 h 2538970"/>
                <a:gd name="connsiteX271" fmla="*/ 555000 w 2485572"/>
                <a:gd name="connsiteY271" fmla="*/ 187746 h 2538970"/>
                <a:gd name="connsiteX272" fmla="*/ 557557 w 2485572"/>
                <a:gd name="connsiteY272" fmla="*/ 182349 h 2538970"/>
                <a:gd name="connsiteX273" fmla="*/ 602434 w 2485572"/>
                <a:gd name="connsiteY273" fmla="*/ 131791 h 2538970"/>
                <a:gd name="connsiteX274" fmla="*/ 605274 w 2485572"/>
                <a:gd name="connsiteY274" fmla="*/ 123270 h 2538970"/>
                <a:gd name="connsiteX275" fmla="*/ 594197 w 2485572"/>
                <a:gd name="connsiteY275" fmla="*/ 70156 h 2538970"/>
                <a:gd name="connsiteX276" fmla="*/ 650151 w 2485572"/>
                <a:gd name="connsiteY276" fmla="*/ 92595 h 2538970"/>
                <a:gd name="connsiteX277" fmla="*/ 664069 w 2485572"/>
                <a:gd name="connsiteY277" fmla="*/ 92595 h 2538970"/>
                <a:gd name="connsiteX278" fmla="*/ 689348 w 2485572"/>
                <a:gd name="connsiteY278" fmla="*/ 98275 h 2538970"/>
                <a:gd name="connsiteX279" fmla="*/ 723148 w 2485572"/>
                <a:gd name="connsiteY279" fmla="*/ 89754 h 2538970"/>
                <a:gd name="connsiteX280" fmla="*/ 725704 w 2485572"/>
                <a:gd name="connsiteY280" fmla="*/ 92595 h 2538970"/>
                <a:gd name="connsiteX281" fmla="*/ 731385 w 2485572"/>
                <a:gd name="connsiteY281" fmla="*/ 92595 h 2538970"/>
                <a:gd name="connsiteX282" fmla="*/ 737065 w 2485572"/>
                <a:gd name="connsiteY282" fmla="*/ 95435 h 2538970"/>
                <a:gd name="connsiteX283" fmla="*/ 742746 w 2485572"/>
                <a:gd name="connsiteY283" fmla="*/ 95435 h 2538970"/>
                <a:gd name="connsiteX284" fmla="*/ 779102 w 2485572"/>
                <a:gd name="connsiteY284" fmla="*/ 75837 h 2538970"/>
                <a:gd name="connsiteX285" fmla="*/ 818299 w 2485572"/>
                <a:gd name="connsiteY285" fmla="*/ 39197 h 2538970"/>
                <a:gd name="connsiteX286" fmla="*/ 823980 w 2485572"/>
                <a:gd name="connsiteY286" fmla="*/ 33800 h 2538970"/>
                <a:gd name="connsiteX287" fmla="*/ 851815 w 2485572"/>
                <a:gd name="connsiteY287" fmla="*/ 19598 h 2538970"/>
                <a:gd name="connsiteX288" fmla="*/ 854655 w 2485572"/>
                <a:gd name="connsiteY288" fmla="*/ 14202 h 2538970"/>
                <a:gd name="connsiteX289" fmla="*/ 888455 w 2485572"/>
                <a:gd name="connsiteY289" fmla="*/ 8521 h 2538970"/>
                <a:gd name="connsiteX290" fmla="*/ 893852 w 2485572"/>
                <a:gd name="connsiteY290" fmla="*/ 11361 h 2538970"/>
                <a:gd name="connsiteX291" fmla="*/ 933332 w 2485572"/>
                <a:gd name="connsiteY291" fmla="*/ 36640 h 2538970"/>
                <a:gd name="connsiteX292" fmla="*/ 938729 w 2485572"/>
                <a:gd name="connsiteY292" fmla="*/ 42037 h 2538970"/>
                <a:gd name="connsiteX293" fmla="*/ 969689 w 2485572"/>
                <a:gd name="connsiteY293" fmla="*/ 61635 h 2538970"/>
                <a:gd name="connsiteX294" fmla="*/ 972529 w 2485572"/>
                <a:gd name="connsiteY294" fmla="*/ 64475 h 2538970"/>
                <a:gd name="connsiteX295" fmla="*/ 977925 w 2485572"/>
                <a:gd name="connsiteY295" fmla="*/ 67316 h 2538970"/>
                <a:gd name="connsiteX296" fmla="*/ 1011725 w 2485572"/>
                <a:gd name="connsiteY296" fmla="*/ 67316 h 2538970"/>
                <a:gd name="connsiteX297" fmla="*/ 1031324 w 2485572"/>
                <a:gd name="connsiteY297" fmla="*/ 64475 h 2538970"/>
                <a:gd name="connsiteX298" fmla="*/ 1042401 w 2485572"/>
                <a:gd name="connsiteY298" fmla="*/ 64475 h 2538970"/>
                <a:gd name="connsiteX299" fmla="*/ 1104036 w 2485572"/>
                <a:gd name="connsiteY299" fmla="*/ 70156 h 2538970"/>
                <a:gd name="connsiteX300" fmla="*/ 1109717 w 2485572"/>
                <a:gd name="connsiteY300" fmla="*/ 75837 h 2538970"/>
                <a:gd name="connsiteX301" fmla="*/ 1118238 w 2485572"/>
                <a:gd name="connsiteY301" fmla="*/ 81233 h 2538970"/>
                <a:gd name="connsiteX302" fmla="*/ 1121078 w 2485572"/>
                <a:gd name="connsiteY302" fmla="*/ 84074 h 2538970"/>
                <a:gd name="connsiteX303" fmla="*/ 1143517 w 2485572"/>
                <a:gd name="connsiteY303" fmla="*/ 95435 h 2538970"/>
                <a:gd name="connsiteX304" fmla="*/ 1151754 w 2485572"/>
                <a:gd name="connsiteY304" fmla="*/ 100832 h 2538970"/>
                <a:gd name="connsiteX305" fmla="*/ 1171352 w 2485572"/>
                <a:gd name="connsiteY305" fmla="*/ 100832 h 2538970"/>
                <a:gd name="connsiteX306" fmla="*/ 1174192 w 2485572"/>
                <a:gd name="connsiteY306" fmla="*/ 98275 h 2538970"/>
                <a:gd name="connsiteX307" fmla="*/ 1188110 w 2485572"/>
                <a:gd name="connsiteY307" fmla="*/ 89754 h 2538970"/>
                <a:gd name="connsiteX308" fmla="*/ 1193791 w 2485572"/>
                <a:gd name="connsiteY308" fmla="*/ 84074 h 2538970"/>
                <a:gd name="connsiteX309" fmla="*/ 1238668 w 2485572"/>
                <a:gd name="connsiteY309" fmla="*/ 75837 h 2538970"/>
                <a:gd name="connsiteX310" fmla="*/ 1244348 w 2485572"/>
                <a:gd name="connsiteY310" fmla="*/ 78677 h 2538970"/>
                <a:gd name="connsiteX311" fmla="*/ 1272184 w 2485572"/>
                <a:gd name="connsiteY311" fmla="*/ 75837 h 2538970"/>
                <a:gd name="connsiteX312" fmla="*/ 1280705 w 2485572"/>
                <a:gd name="connsiteY312" fmla="*/ 72996 h 2538970"/>
                <a:gd name="connsiteX313" fmla="*/ 1286385 w 2485572"/>
                <a:gd name="connsiteY313" fmla="*/ 72996 h 2538970"/>
                <a:gd name="connsiteX314" fmla="*/ 1348020 w 2485572"/>
                <a:gd name="connsiteY314" fmla="*/ 50558 h 2538970"/>
                <a:gd name="connsiteX315" fmla="*/ 1350861 w 2485572"/>
                <a:gd name="connsiteY315" fmla="*/ 50558 h 2538970"/>
                <a:gd name="connsiteX316" fmla="*/ 1392898 w 2485572"/>
                <a:gd name="connsiteY316" fmla="*/ 39197 h 2538970"/>
                <a:gd name="connsiteX317" fmla="*/ 1406815 w 2485572"/>
                <a:gd name="connsiteY317" fmla="*/ 39197 h 2538970"/>
                <a:gd name="connsiteX318" fmla="*/ 1459929 w 2485572"/>
                <a:gd name="connsiteY318" fmla="*/ 36640 h 2538970"/>
                <a:gd name="connsiteX319" fmla="*/ 1468450 w 2485572"/>
                <a:gd name="connsiteY319" fmla="*/ 36640 h 2538970"/>
                <a:gd name="connsiteX320" fmla="*/ 1474131 w 2485572"/>
                <a:gd name="connsiteY320" fmla="*/ 33800 h 2538970"/>
                <a:gd name="connsiteX321" fmla="*/ 1479528 w 2485572"/>
                <a:gd name="connsiteY321" fmla="*/ 30960 h 2538970"/>
                <a:gd name="connsiteX322" fmla="*/ 1485208 w 2485572"/>
                <a:gd name="connsiteY322" fmla="*/ 30960 h 2538970"/>
                <a:gd name="connsiteX323" fmla="*/ 1544003 w 2485572"/>
                <a:gd name="connsiteY323" fmla="*/ 16758 h 2538970"/>
                <a:gd name="connsiteX324" fmla="*/ 1549684 w 2485572"/>
                <a:gd name="connsiteY324" fmla="*/ 14202 h 2538970"/>
                <a:gd name="connsiteX325" fmla="*/ 1555364 w 2485572"/>
                <a:gd name="connsiteY325" fmla="*/ 14202 h 2538970"/>
                <a:gd name="connsiteX326" fmla="*/ 1563601 w 2485572"/>
                <a:gd name="connsiteY326" fmla="*/ 11361 h 2538970"/>
                <a:gd name="connsiteX327" fmla="*/ 1614159 w 2485572"/>
                <a:gd name="connsiteY327" fmla="*/ 22439 h 2538970"/>
                <a:gd name="connsiteX328" fmla="*/ 1619840 w 2485572"/>
                <a:gd name="connsiteY328" fmla="*/ 19598 h 2538970"/>
                <a:gd name="connsiteX329" fmla="*/ 1630917 w 2485572"/>
                <a:gd name="connsiteY329" fmla="*/ 16758 h 2538970"/>
                <a:gd name="connsiteX330" fmla="*/ 1645119 w 2485572"/>
                <a:gd name="connsiteY330" fmla="*/ 8521 h 2538970"/>
                <a:gd name="connsiteX331" fmla="*/ 1653356 w 2485572"/>
                <a:gd name="connsiteY331" fmla="*/ 5681 h 2538970"/>
                <a:gd name="connsiteX332" fmla="*/ 1689712 w 2485572"/>
                <a:gd name="connsiteY332" fmla="*/ 0 h 2538970"/>
                <a:gd name="connsiteX333" fmla="*/ 1698233 w 2485572"/>
                <a:gd name="connsiteY333" fmla="*/ 11361 h 2538970"/>
                <a:gd name="connsiteX334" fmla="*/ 1703914 w 2485572"/>
                <a:gd name="connsiteY334" fmla="*/ 14202 h 2538970"/>
                <a:gd name="connsiteX335" fmla="*/ 1709310 w 2485572"/>
                <a:gd name="connsiteY335" fmla="*/ 16758 h 2538970"/>
                <a:gd name="connsiteX336" fmla="*/ 1717831 w 2485572"/>
                <a:gd name="connsiteY336" fmla="*/ 16758 h 2538970"/>
                <a:gd name="connsiteX337" fmla="*/ 1757028 w 2485572"/>
                <a:gd name="connsiteY337" fmla="*/ 22439 h 2538970"/>
                <a:gd name="connsiteX338" fmla="*/ 1762708 w 2485572"/>
                <a:gd name="connsiteY338" fmla="*/ 25279 h 2538970"/>
                <a:gd name="connsiteX339" fmla="*/ 1768389 w 2485572"/>
                <a:gd name="connsiteY339" fmla="*/ 25279 h 2538970"/>
                <a:gd name="connsiteX340" fmla="*/ 1787987 w 2485572"/>
                <a:gd name="connsiteY340" fmla="*/ 33800 h 2538970"/>
                <a:gd name="connsiteX341" fmla="*/ 1793384 w 2485572"/>
                <a:gd name="connsiteY341" fmla="*/ 33800 h 2538970"/>
                <a:gd name="connsiteX342" fmla="*/ 1801905 w 2485572"/>
                <a:gd name="connsiteY342" fmla="*/ 36640 h 2538970"/>
                <a:gd name="connsiteX343" fmla="*/ 1835421 w 2485572"/>
                <a:gd name="connsiteY343" fmla="*/ 42037 h 2538970"/>
                <a:gd name="connsiteX344" fmla="*/ 1891659 w 2485572"/>
                <a:gd name="connsiteY344" fmla="*/ 61635 h 2538970"/>
                <a:gd name="connsiteX345" fmla="*/ 1897340 w 2485572"/>
                <a:gd name="connsiteY345" fmla="*/ 64475 h 2538970"/>
                <a:gd name="connsiteX346" fmla="*/ 1899896 w 2485572"/>
                <a:gd name="connsiteY346" fmla="*/ 67316 h 2538970"/>
                <a:gd name="connsiteX347" fmla="*/ 1944774 w 2485572"/>
                <a:gd name="connsiteY347" fmla="*/ 123270 h 2538970"/>
                <a:gd name="connsiteX348" fmla="*/ 1947614 w 2485572"/>
                <a:gd name="connsiteY348" fmla="*/ 128951 h 2538970"/>
                <a:gd name="connsiteX349" fmla="*/ 1950454 w 2485572"/>
                <a:gd name="connsiteY349" fmla="*/ 131791 h 2538970"/>
                <a:gd name="connsiteX350" fmla="*/ 1956135 w 2485572"/>
                <a:gd name="connsiteY350" fmla="*/ 140312 h 2538970"/>
                <a:gd name="connsiteX351" fmla="*/ 1958975 w 2485572"/>
                <a:gd name="connsiteY351" fmla="*/ 145709 h 2538970"/>
                <a:gd name="connsiteX352" fmla="*/ 1961532 w 2485572"/>
                <a:gd name="connsiteY352" fmla="*/ 154230 h 2538970"/>
                <a:gd name="connsiteX353" fmla="*/ 1998172 w 2485572"/>
                <a:gd name="connsiteY353" fmla="*/ 204788 h 2538970"/>
                <a:gd name="connsiteX354" fmla="*/ 2003569 w 2485572"/>
                <a:gd name="connsiteY354" fmla="*/ 207344 h 2538970"/>
                <a:gd name="connsiteX355" fmla="*/ 2009249 w 2485572"/>
                <a:gd name="connsiteY355" fmla="*/ 210184 h 2538970"/>
                <a:gd name="connsiteX356" fmla="*/ 2017770 w 2485572"/>
                <a:gd name="connsiteY356" fmla="*/ 210184 h 2538970"/>
                <a:gd name="connsiteX357" fmla="*/ 2026007 w 2485572"/>
                <a:gd name="connsiteY357" fmla="*/ 213025 h 2538970"/>
                <a:gd name="connsiteX358" fmla="*/ 2037368 w 2485572"/>
                <a:gd name="connsiteY358" fmla="*/ 215865 h 2538970"/>
                <a:gd name="connsiteX359" fmla="*/ 2099003 w 2485572"/>
                <a:gd name="connsiteY359" fmla="*/ 221546 h 2538970"/>
                <a:gd name="connsiteX360" fmla="*/ 2104684 w 2485572"/>
                <a:gd name="connsiteY360" fmla="*/ 224386 h 2538970"/>
                <a:gd name="connsiteX361" fmla="*/ 2112921 w 2485572"/>
                <a:gd name="connsiteY361" fmla="*/ 224386 h 2538970"/>
                <a:gd name="connsiteX362" fmla="*/ 2124283 w 2485572"/>
                <a:gd name="connsiteY362" fmla="*/ 229783 h 2538970"/>
                <a:gd name="connsiteX363" fmla="*/ 2177397 w 2485572"/>
                <a:gd name="connsiteY363" fmla="*/ 229783 h 2538970"/>
                <a:gd name="connsiteX364" fmla="*/ 2185918 w 2485572"/>
                <a:gd name="connsiteY364" fmla="*/ 232623 h 2538970"/>
                <a:gd name="connsiteX365" fmla="*/ 2213753 w 2485572"/>
                <a:gd name="connsiteY365" fmla="*/ 226942 h 2538970"/>
                <a:gd name="connsiteX366" fmla="*/ 2219434 w 2485572"/>
                <a:gd name="connsiteY366" fmla="*/ 224386 h 2538970"/>
                <a:gd name="connsiteX367" fmla="*/ 2241872 w 2485572"/>
                <a:gd name="connsiteY367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1986810 w 2485572"/>
                <a:gd name="connsiteY80" fmla="*/ 2300667 h 2538970"/>
                <a:gd name="connsiteX81" fmla="*/ 1928016 w 2485572"/>
                <a:gd name="connsiteY81" fmla="*/ 2278512 h 2538970"/>
                <a:gd name="connsiteX82" fmla="*/ 1900291 w 2485572"/>
                <a:gd name="connsiteY82" fmla="*/ 2264848 h 2538970"/>
                <a:gd name="connsiteX83" fmla="*/ 1872061 w 2485572"/>
                <a:gd name="connsiteY83" fmla="*/ 2222273 h 2538970"/>
                <a:gd name="connsiteX84" fmla="*/ 1863540 w 2485572"/>
                <a:gd name="connsiteY84" fmla="*/ 2163479 h 2538970"/>
                <a:gd name="connsiteX85" fmla="*/ 1813266 w 2485572"/>
                <a:gd name="connsiteY85" fmla="*/ 2166319 h 2538970"/>
                <a:gd name="connsiteX86" fmla="*/ 1771230 w 2485572"/>
                <a:gd name="connsiteY86" fmla="*/ 2205516 h 2538970"/>
                <a:gd name="connsiteX87" fmla="*/ 1762708 w 2485572"/>
                <a:gd name="connsiteY87" fmla="*/ 2202676 h 2538970"/>
                <a:gd name="connsiteX88" fmla="*/ 1698233 w 2485572"/>
                <a:gd name="connsiteY88" fmla="*/ 2166319 h 2538970"/>
                <a:gd name="connsiteX89" fmla="*/ 1682804 w 2485572"/>
                <a:gd name="connsiteY89" fmla="*/ 2164835 h 2538970"/>
                <a:gd name="connsiteX90" fmla="*/ 1656196 w 2485572"/>
                <a:gd name="connsiteY90" fmla="*/ 2160638 h 2538970"/>
                <a:gd name="connsiteX91" fmla="*/ 1633591 w 2485572"/>
                <a:gd name="connsiteY91" fmla="*/ 2164835 h 2538970"/>
                <a:gd name="connsiteX92" fmla="*/ 1605638 w 2485572"/>
                <a:gd name="connsiteY92" fmla="*/ 2169159 h 2538970"/>
                <a:gd name="connsiteX93" fmla="*/ 1566442 w 2485572"/>
                <a:gd name="connsiteY93" fmla="*/ 2146721 h 2538970"/>
                <a:gd name="connsiteX94" fmla="*/ 1563601 w 2485572"/>
                <a:gd name="connsiteY94" fmla="*/ 2143881 h 2538970"/>
                <a:gd name="connsiteX95" fmla="*/ 1561045 w 2485572"/>
                <a:gd name="connsiteY95" fmla="*/ 2141040 h 2538970"/>
                <a:gd name="connsiteX96" fmla="*/ 1541447 w 2485572"/>
                <a:gd name="connsiteY96" fmla="*/ 2112921 h 2538970"/>
                <a:gd name="connsiteX97" fmla="*/ 1535766 w 2485572"/>
                <a:gd name="connsiteY97" fmla="*/ 2107524 h 2538970"/>
                <a:gd name="connsiteX98" fmla="*/ 1501966 w 2485572"/>
                <a:gd name="connsiteY98" fmla="*/ 2090482 h 2538970"/>
                <a:gd name="connsiteX99" fmla="*/ 1496570 w 2485572"/>
                <a:gd name="connsiteY99" fmla="*/ 2087926 h 2538970"/>
                <a:gd name="connsiteX100" fmla="*/ 1493729 w 2485572"/>
                <a:gd name="connsiteY100" fmla="*/ 2085086 h 2538970"/>
                <a:gd name="connsiteX101" fmla="*/ 1488049 w 2485572"/>
                <a:gd name="connsiteY101" fmla="*/ 2082245 h 2538970"/>
                <a:gd name="connsiteX102" fmla="*/ 1426413 w 2485572"/>
                <a:gd name="connsiteY102" fmla="*/ 2059807 h 2538970"/>
                <a:gd name="connsiteX103" fmla="*/ 1364778 w 2485572"/>
                <a:gd name="connsiteY103" fmla="*/ 2056966 h 2538970"/>
                <a:gd name="connsiteX104" fmla="*/ 1336659 w 2485572"/>
                <a:gd name="connsiteY104" fmla="*/ 2048445 h 2538970"/>
                <a:gd name="connsiteX105" fmla="*/ 1311380 w 2485572"/>
                <a:gd name="connsiteY105" fmla="*/ 2034528 h 2538970"/>
                <a:gd name="connsiteX106" fmla="*/ 1305983 w 2485572"/>
                <a:gd name="connsiteY106" fmla="*/ 2031688 h 2538970"/>
                <a:gd name="connsiteX107" fmla="*/ 1303143 w 2485572"/>
                <a:gd name="connsiteY107" fmla="*/ 2026291 h 2538970"/>
                <a:gd name="connsiteX108" fmla="*/ 1300303 w 2485572"/>
                <a:gd name="connsiteY108" fmla="*/ 2023451 h 2538970"/>
                <a:gd name="connsiteX109" fmla="*/ 1266787 w 2485572"/>
                <a:gd name="connsiteY109" fmla="*/ 2006409 h 2538970"/>
                <a:gd name="connsiteX110" fmla="*/ 1255426 w 2485572"/>
                <a:gd name="connsiteY110" fmla="*/ 2006409 h 2538970"/>
                <a:gd name="connsiteX111" fmla="*/ 1238668 w 2485572"/>
                <a:gd name="connsiteY111" fmla="*/ 2001012 h 2538970"/>
                <a:gd name="connsiteX112" fmla="*/ 1232987 w 2485572"/>
                <a:gd name="connsiteY112" fmla="*/ 2001012 h 2538970"/>
                <a:gd name="connsiteX113" fmla="*/ 1216229 w 2485572"/>
                <a:gd name="connsiteY113" fmla="*/ 1995331 h 2538970"/>
                <a:gd name="connsiteX114" fmla="*/ 1213389 w 2485572"/>
                <a:gd name="connsiteY114" fmla="*/ 1992491 h 2538970"/>
                <a:gd name="connsiteX115" fmla="*/ 1185554 w 2485572"/>
                <a:gd name="connsiteY115" fmla="*/ 1984254 h 2538970"/>
                <a:gd name="connsiteX116" fmla="*/ 1179873 w 2485572"/>
                <a:gd name="connsiteY116" fmla="*/ 1984254 h 2538970"/>
                <a:gd name="connsiteX117" fmla="*/ 1157434 w 2485572"/>
                <a:gd name="connsiteY117" fmla="*/ 1981414 h 2538970"/>
                <a:gd name="connsiteX118" fmla="*/ 1109717 w 2485572"/>
                <a:gd name="connsiteY118" fmla="*/ 1947614 h 2538970"/>
                <a:gd name="connsiteX119" fmla="*/ 1098639 w 2485572"/>
                <a:gd name="connsiteY119" fmla="*/ 1944774 h 2538970"/>
                <a:gd name="connsiteX120" fmla="*/ 1067680 w 2485572"/>
                <a:gd name="connsiteY120" fmla="*/ 1919779 h 2538970"/>
                <a:gd name="connsiteX121" fmla="*/ 1056603 w 2485572"/>
                <a:gd name="connsiteY121" fmla="*/ 1888819 h 2538970"/>
                <a:gd name="connsiteX122" fmla="*/ 1053762 w 2485572"/>
                <a:gd name="connsiteY122" fmla="*/ 1880298 h 2538970"/>
                <a:gd name="connsiteX123" fmla="*/ 1022803 w 2485572"/>
                <a:gd name="connsiteY123" fmla="*/ 1860700 h 2538970"/>
                <a:gd name="connsiteX124" fmla="*/ 1019962 w 2485572"/>
                <a:gd name="connsiteY124" fmla="*/ 1858143 h 2538970"/>
                <a:gd name="connsiteX125" fmla="*/ 1006045 w 2485572"/>
                <a:gd name="connsiteY125" fmla="*/ 1824343 h 2538970"/>
                <a:gd name="connsiteX126" fmla="*/ 1006045 w 2485572"/>
                <a:gd name="connsiteY126" fmla="*/ 1813266 h 2538970"/>
                <a:gd name="connsiteX127" fmla="*/ 1011725 w 2485572"/>
                <a:gd name="connsiteY127" fmla="*/ 1793668 h 2538970"/>
                <a:gd name="connsiteX128" fmla="*/ 1019962 w 2485572"/>
                <a:gd name="connsiteY128" fmla="*/ 1768389 h 2538970"/>
                <a:gd name="connsiteX129" fmla="*/ 1025643 w 2485572"/>
                <a:gd name="connsiteY129" fmla="*/ 1737429 h 2538970"/>
                <a:gd name="connsiteX130" fmla="*/ 1025643 w 2485572"/>
                <a:gd name="connsiteY130" fmla="*/ 1723512 h 2538970"/>
                <a:gd name="connsiteX131" fmla="*/ 1019962 w 2485572"/>
                <a:gd name="connsiteY131" fmla="*/ 1720671 h 2538970"/>
                <a:gd name="connsiteX132" fmla="*/ 1014566 w 2485572"/>
                <a:gd name="connsiteY132" fmla="*/ 1712435 h 2538970"/>
                <a:gd name="connsiteX133" fmla="*/ 1011725 w 2485572"/>
                <a:gd name="connsiteY133" fmla="*/ 1709594 h 2538970"/>
                <a:gd name="connsiteX134" fmla="*/ 983606 w 2485572"/>
                <a:gd name="connsiteY134" fmla="*/ 1692552 h 2538970"/>
                <a:gd name="connsiteX135" fmla="*/ 977925 w 2485572"/>
                <a:gd name="connsiteY135" fmla="*/ 1692552 h 2538970"/>
                <a:gd name="connsiteX136" fmla="*/ 950090 w 2485572"/>
                <a:gd name="connsiteY136" fmla="*/ 1653356 h 2538970"/>
                <a:gd name="connsiteX137" fmla="*/ 950090 w 2485572"/>
                <a:gd name="connsiteY137" fmla="*/ 1639438 h 2538970"/>
                <a:gd name="connsiteX138" fmla="*/ 952931 w 2485572"/>
                <a:gd name="connsiteY138" fmla="*/ 1636598 h 2538970"/>
                <a:gd name="connsiteX139" fmla="*/ 975369 w 2485572"/>
                <a:gd name="connsiteY139" fmla="*/ 1597401 h 2538970"/>
                <a:gd name="connsiteX140" fmla="*/ 980766 w 2485572"/>
                <a:gd name="connsiteY140" fmla="*/ 1591721 h 2538970"/>
                <a:gd name="connsiteX141" fmla="*/ 1017406 w 2485572"/>
                <a:gd name="connsiteY141" fmla="*/ 1561045 h 2538970"/>
                <a:gd name="connsiteX142" fmla="*/ 1022803 w 2485572"/>
                <a:gd name="connsiteY142" fmla="*/ 1558205 h 2538970"/>
                <a:gd name="connsiteX143" fmla="*/ 1025643 w 2485572"/>
                <a:gd name="connsiteY143" fmla="*/ 1555364 h 2538970"/>
                <a:gd name="connsiteX144" fmla="*/ 1031324 w 2485572"/>
                <a:gd name="connsiteY144" fmla="*/ 1549684 h 2538970"/>
                <a:gd name="connsiteX145" fmla="*/ 1293866 w 2485572"/>
                <a:gd name="connsiteY145" fmla="*/ 1680648 h 2538970"/>
                <a:gd name="connsiteX146" fmla="*/ 1455791 w 2485572"/>
                <a:gd name="connsiteY146" fmla="*/ 1685410 h 2538970"/>
                <a:gd name="connsiteX147" fmla="*/ 1289417 w 2485572"/>
                <a:gd name="connsiteY147" fmla="*/ 1536685 h 2538970"/>
                <a:gd name="connsiteX148" fmla="*/ 1061999 w 2485572"/>
                <a:gd name="connsiteY148" fmla="*/ 1465610 h 2538970"/>
                <a:gd name="connsiteX149" fmla="*/ 1061999 w 2485572"/>
                <a:gd name="connsiteY149" fmla="*/ 1429254 h 2538970"/>
                <a:gd name="connsiteX150" fmla="*/ 1048082 w 2485572"/>
                <a:gd name="connsiteY150" fmla="*/ 1403975 h 2538970"/>
                <a:gd name="connsiteX151" fmla="*/ 1022803 w 2485572"/>
                <a:gd name="connsiteY151" fmla="*/ 1387217 h 2538970"/>
                <a:gd name="connsiteX152" fmla="*/ 1011725 w 2485572"/>
                <a:gd name="connsiteY152" fmla="*/ 1381536 h 2538970"/>
                <a:gd name="connsiteX153" fmla="*/ 1000364 w 2485572"/>
                <a:gd name="connsiteY153" fmla="*/ 1381536 h 2538970"/>
                <a:gd name="connsiteX154" fmla="*/ 961167 w 2485572"/>
                <a:gd name="connsiteY154" fmla="*/ 1376140 h 2538970"/>
                <a:gd name="connsiteX155" fmla="*/ 924811 w 2485572"/>
                <a:gd name="connsiteY155" fmla="*/ 1367618 h 2538970"/>
                <a:gd name="connsiteX156" fmla="*/ 919131 w 2485572"/>
                <a:gd name="connsiteY156" fmla="*/ 1367618 h 2538970"/>
                <a:gd name="connsiteX157" fmla="*/ 913450 w 2485572"/>
                <a:gd name="connsiteY157" fmla="*/ 1364778 h 2538970"/>
                <a:gd name="connsiteX158" fmla="*/ 908053 w 2485572"/>
                <a:gd name="connsiteY158" fmla="*/ 1364778 h 2538970"/>
                <a:gd name="connsiteX159" fmla="*/ 877094 w 2485572"/>
                <a:gd name="connsiteY159" fmla="*/ 1381536 h 2538970"/>
                <a:gd name="connsiteX160" fmla="*/ 868857 w 2485572"/>
                <a:gd name="connsiteY160" fmla="*/ 1390057 h 2538970"/>
                <a:gd name="connsiteX161" fmla="*/ 835057 w 2485572"/>
                <a:gd name="connsiteY161" fmla="*/ 1434934 h 2538970"/>
                <a:gd name="connsiteX162" fmla="*/ 832217 w 2485572"/>
                <a:gd name="connsiteY162" fmla="*/ 1440331 h 2538970"/>
                <a:gd name="connsiteX163" fmla="*/ 832217 w 2485572"/>
                <a:gd name="connsiteY163" fmla="*/ 1446012 h 2538970"/>
                <a:gd name="connsiteX164" fmla="*/ 767741 w 2485572"/>
                <a:gd name="connsiteY164" fmla="*/ 1513327 h 2538970"/>
                <a:gd name="connsiteX165" fmla="*/ 711787 w 2485572"/>
                <a:gd name="connsiteY165" fmla="*/ 1535766 h 2538970"/>
                <a:gd name="connsiteX166" fmla="*/ 686508 w 2485572"/>
                <a:gd name="connsiteY166" fmla="*/ 1541447 h 2538970"/>
                <a:gd name="connsiteX167" fmla="*/ 661513 w 2485572"/>
                <a:gd name="connsiteY167" fmla="*/ 1549684 h 2538970"/>
                <a:gd name="connsiteX168" fmla="*/ 658672 w 2485572"/>
                <a:gd name="connsiteY168" fmla="*/ 1552524 h 2538970"/>
                <a:gd name="connsiteX169" fmla="*/ 652992 w 2485572"/>
                <a:gd name="connsiteY169" fmla="*/ 1555364 h 2538970"/>
                <a:gd name="connsiteX170" fmla="*/ 624873 w 2485572"/>
                <a:gd name="connsiteY170" fmla="*/ 1561045 h 2538970"/>
                <a:gd name="connsiteX171" fmla="*/ 619476 w 2485572"/>
                <a:gd name="connsiteY171" fmla="*/ 1558205 h 2538970"/>
                <a:gd name="connsiteX172" fmla="*/ 616636 w 2485572"/>
                <a:gd name="connsiteY172" fmla="*/ 1555364 h 2538970"/>
                <a:gd name="connsiteX173" fmla="*/ 597037 w 2485572"/>
                <a:gd name="connsiteY173" fmla="*/ 1532926 h 2538970"/>
                <a:gd name="connsiteX174" fmla="*/ 594197 w 2485572"/>
                <a:gd name="connsiteY174" fmla="*/ 1521848 h 2538970"/>
                <a:gd name="connsiteX175" fmla="*/ 591357 w 2485572"/>
                <a:gd name="connsiteY175" fmla="*/ 1519008 h 2538970"/>
                <a:gd name="connsiteX176" fmla="*/ 566078 w 2485572"/>
                <a:gd name="connsiteY176" fmla="*/ 1482368 h 2538970"/>
                <a:gd name="connsiteX177" fmla="*/ 560397 w 2485572"/>
                <a:gd name="connsiteY177" fmla="*/ 1471291 h 2538970"/>
                <a:gd name="connsiteX178" fmla="*/ 555000 w 2485572"/>
                <a:gd name="connsiteY178" fmla="*/ 1465610 h 2538970"/>
                <a:gd name="connsiteX179" fmla="*/ 498762 w 2485572"/>
                <a:gd name="connsiteY179" fmla="*/ 1432094 h 2538970"/>
                <a:gd name="connsiteX180" fmla="*/ 490525 w 2485572"/>
                <a:gd name="connsiteY180" fmla="*/ 1429254 h 2538970"/>
                <a:gd name="connsiteX181" fmla="*/ 487685 w 2485572"/>
                <a:gd name="connsiteY181" fmla="*/ 1429254 h 2538970"/>
                <a:gd name="connsiteX182" fmla="*/ 462406 w 2485572"/>
                <a:gd name="connsiteY182" fmla="*/ 1426413 h 2538970"/>
                <a:gd name="connsiteX183" fmla="*/ 400770 w 2485572"/>
                <a:gd name="connsiteY183" fmla="*/ 1426413 h 2538970"/>
                <a:gd name="connsiteX184" fmla="*/ 392250 w 2485572"/>
                <a:gd name="connsiteY184" fmla="*/ 1423573 h 2538970"/>
                <a:gd name="connsiteX185" fmla="*/ 384013 w 2485572"/>
                <a:gd name="connsiteY185" fmla="*/ 1420733 h 2538970"/>
                <a:gd name="connsiteX186" fmla="*/ 375492 w 2485572"/>
                <a:gd name="connsiteY186" fmla="*/ 1420733 h 2538970"/>
                <a:gd name="connsiteX187" fmla="*/ 319537 w 2485572"/>
                <a:gd name="connsiteY187" fmla="*/ 1409655 h 2538970"/>
                <a:gd name="connsiteX188" fmla="*/ 313856 w 2485572"/>
                <a:gd name="connsiteY188" fmla="*/ 1406815 h 2538970"/>
                <a:gd name="connsiteX189" fmla="*/ 308176 w 2485572"/>
                <a:gd name="connsiteY189" fmla="*/ 1406815 h 2538970"/>
                <a:gd name="connsiteX190" fmla="*/ 297098 w 2485572"/>
                <a:gd name="connsiteY190" fmla="*/ 1401134 h 2538970"/>
                <a:gd name="connsiteX191" fmla="*/ 221546 w 2485572"/>
                <a:gd name="connsiteY191" fmla="*/ 1392898 h 2538970"/>
                <a:gd name="connsiteX192" fmla="*/ 213025 w 2485572"/>
                <a:gd name="connsiteY192" fmla="*/ 1392898 h 2538970"/>
                <a:gd name="connsiteX193" fmla="*/ 204504 w 2485572"/>
                <a:gd name="connsiteY193" fmla="*/ 1395738 h 2538970"/>
                <a:gd name="connsiteX194" fmla="*/ 154230 w 2485572"/>
                <a:gd name="connsiteY194" fmla="*/ 1406815 h 2538970"/>
                <a:gd name="connsiteX195" fmla="*/ 148549 w 2485572"/>
                <a:gd name="connsiteY195" fmla="*/ 1403975 h 2538970"/>
                <a:gd name="connsiteX196" fmla="*/ 137472 w 2485572"/>
                <a:gd name="connsiteY196" fmla="*/ 1398294 h 2538970"/>
                <a:gd name="connsiteX197" fmla="*/ 131791 w 2485572"/>
                <a:gd name="connsiteY197" fmla="*/ 1398294 h 2538970"/>
                <a:gd name="connsiteX198" fmla="*/ 67316 w 2485572"/>
                <a:gd name="connsiteY198" fmla="*/ 1418177 h 2538970"/>
                <a:gd name="connsiteX199" fmla="*/ 58795 w 2485572"/>
                <a:gd name="connsiteY199" fmla="*/ 1420733 h 2538970"/>
                <a:gd name="connsiteX200" fmla="*/ 50558 w 2485572"/>
                <a:gd name="connsiteY200" fmla="*/ 1423573 h 2538970"/>
                <a:gd name="connsiteX201" fmla="*/ 42037 w 2485572"/>
                <a:gd name="connsiteY201" fmla="*/ 1423573 h 2538970"/>
                <a:gd name="connsiteX202" fmla="*/ 5681 w 2485572"/>
                <a:gd name="connsiteY202" fmla="*/ 1432094 h 2538970"/>
                <a:gd name="connsiteX203" fmla="*/ 2840 w 2485572"/>
                <a:gd name="connsiteY203" fmla="*/ 1403975 h 2538970"/>
                <a:gd name="connsiteX204" fmla="*/ 0 w 2485572"/>
                <a:gd name="connsiteY204" fmla="*/ 1395738 h 2538970"/>
                <a:gd name="connsiteX205" fmla="*/ 5681 w 2485572"/>
                <a:gd name="connsiteY205" fmla="*/ 1373299 h 2538970"/>
                <a:gd name="connsiteX206" fmla="*/ 5681 w 2485572"/>
                <a:gd name="connsiteY206" fmla="*/ 1361938 h 2538970"/>
                <a:gd name="connsiteX207" fmla="*/ 11361 w 2485572"/>
                <a:gd name="connsiteY207" fmla="*/ 1345180 h 2538970"/>
                <a:gd name="connsiteX208" fmla="*/ 42037 w 2485572"/>
                <a:gd name="connsiteY208" fmla="*/ 1305983 h 2538970"/>
                <a:gd name="connsiteX209" fmla="*/ 47718 w 2485572"/>
                <a:gd name="connsiteY209" fmla="*/ 1294622 h 2538970"/>
                <a:gd name="connsiteX210" fmla="*/ 39197 w 2485572"/>
                <a:gd name="connsiteY210" fmla="*/ 1275024 h 2538970"/>
                <a:gd name="connsiteX211" fmla="*/ 33516 w 2485572"/>
                <a:gd name="connsiteY211" fmla="*/ 1269627 h 2538970"/>
                <a:gd name="connsiteX212" fmla="*/ 33516 w 2485572"/>
                <a:gd name="connsiteY212" fmla="*/ 1244348 h 2538970"/>
                <a:gd name="connsiteX213" fmla="*/ 64475 w 2485572"/>
                <a:gd name="connsiteY213" fmla="*/ 1213389 h 2538970"/>
                <a:gd name="connsiteX214" fmla="*/ 81233 w 2485572"/>
                <a:gd name="connsiteY214" fmla="*/ 1199471 h 2538970"/>
                <a:gd name="connsiteX215" fmla="*/ 86914 w 2485572"/>
                <a:gd name="connsiteY215" fmla="*/ 1190950 h 2538970"/>
                <a:gd name="connsiteX216" fmla="*/ 97991 w 2485572"/>
                <a:gd name="connsiteY216" fmla="*/ 1160275 h 2538970"/>
                <a:gd name="connsiteX217" fmla="*/ 95435 w 2485572"/>
                <a:gd name="connsiteY217" fmla="*/ 1151753 h 2538970"/>
                <a:gd name="connsiteX218" fmla="*/ 95435 w 2485572"/>
                <a:gd name="connsiteY218" fmla="*/ 1121078 h 2538970"/>
                <a:gd name="connsiteX219" fmla="*/ 100832 w 2485572"/>
                <a:gd name="connsiteY219" fmla="*/ 1112557 h 2538970"/>
                <a:gd name="connsiteX220" fmla="*/ 103672 w 2485572"/>
                <a:gd name="connsiteY220" fmla="*/ 1106876 h 2538970"/>
                <a:gd name="connsiteX221" fmla="*/ 154230 w 2485572"/>
                <a:gd name="connsiteY221" fmla="*/ 1070520 h 2538970"/>
                <a:gd name="connsiteX222" fmla="*/ 176668 w 2485572"/>
                <a:gd name="connsiteY222" fmla="*/ 1045241 h 2538970"/>
                <a:gd name="connsiteX223" fmla="*/ 176668 w 2485572"/>
                <a:gd name="connsiteY223" fmla="*/ 1037004 h 2538970"/>
                <a:gd name="connsiteX224" fmla="*/ 173828 w 2485572"/>
                <a:gd name="connsiteY224" fmla="*/ 1028483 h 2538970"/>
                <a:gd name="connsiteX225" fmla="*/ 157070 w 2485572"/>
                <a:gd name="connsiteY225" fmla="*/ 1008885 h 2538970"/>
                <a:gd name="connsiteX226" fmla="*/ 154230 w 2485572"/>
                <a:gd name="connsiteY226" fmla="*/ 1000648 h 2538970"/>
                <a:gd name="connsiteX227" fmla="*/ 157070 w 2485572"/>
                <a:gd name="connsiteY227" fmla="*/ 964008 h 2538970"/>
                <a:gd name="connsiteX228" fmla="*/ 154230 w 2485572"/>
                <a:gd name="connsiteY228" fmla="*/ 955771 h 2538970"/>
                <a:gd name="connsiteX229" fmla="*/ 126111 w 2485572"/>
                <a:gd name="connsiteY229" fmla="*/ 930492 h 2538970"/>
                <a:gd name="connsiteX230" fmla="*/ 112193 w 2485572"/>
                <a:gd name="connsiteY230" fmla="*/ 927652 h 2538970"/>
                <a:gd name="connsiteX231" fmla="*/ 109353 w 2485572"/>
                <a:gd name="connsiteY231" fmla="*/ 921971 h 2538970"/>
                <a:gd name="connsiteX232" fmla="*/ 109353 w 2485572"/>
                <a:gd name="connsiteY232" fmla="*/ 908053 h 2538970"/>
                <a:gd name="connsiteX233" fmla="*/ 117590 w 2485572"/>
                <a:gd name="connsiteY233" fmla="*/ 891295 h 2538970"/>
                <a:gd name="connsiteX234" fmla="*/ 123270 w 2485572"/>
                <a:gd name="connsiteY234" fmla="*/ 885615 h 2538970"/>
                <a:gd name="connsiteX235" fmla="*/ 148549 w 2485572"/>
                <a:gd name="connsiteY235" fmla="*/ 866016 h 2538970"/>
                <a:gd name="connsiteX236" fmla="*/ 128951 w 2485572"/>
                <a:gd name="connsiteY236" fmla="*/ 840738 h 2538970"/>
                <a:gd name="connsiteX237" fmla="*/ 126111 w 2485572"/>
                <a:gd name="connsiteY237" fmla="*/ 821139 h 2538970"/>
                <a:gd name="connsiteX238" fmla="*/ 140028 w 2485572"/>
                <a:gd name="connsiteY238" fmla="*/ 812618 h 2538970"/>
                <a:gd name="connsiteX239" fmla="*/ 142869 w 2485572"/>
                <a:gd name="connsiteY239" fmla="*/ 790464 h 2538970"/>
                <a:gd name="connsiteX240" fmla="*/ 154230 w 2485572"/>
                <a:gd name="connsiteY240" fmla="*/ 773422 h 2538970"/>
                <a:gd name="connsiteX241" fmla="*/ 157070 w 2485572"/>
                <a:gd name="connsiteY241" fmla="*/ 762344 h 2538970"/>
                <a:gd name="connsiteX242" fmla="*/ 157070 w 2485572"/>
                <a:gd name="connsiteY242" fmla="*/ 753824 h 2538970"/>
                <a:gd name="connsiteX243" fmla="*/ 145709 w 2485572"/>
                <a:gd name="connsiteY243" fmla="*/ 731385 h 2538970"/>
                <a:gd name="connsiteX244" fmla="*/ 145709 w 2485572"/>
                <a:gd name="connsiteY244" fmla="*/ 723148 h 2538970"/>
                <a:gd name="connsiteX245" fmla="*/ 159627 w 2485572"/>
                <a:gd name="connsiteY245" fmla="*/ 714627 h 2538970"/>
                <a:gd name="connsiteX246" fmla="*/ 204504 w 2485572"/>
                <a:gd name="connsiteY246" fmla="*/ 708946 h 2538970"/>
                <a:gd name="connsiteX247" fmla="*/ 232623 w 2485572"/>
                <a:gd name="connsiteY247" fmla="*/ 678271 h 2538970"/>
                <a:gd name="connsiteX248" fmla="*/ 232623 w 2485572"/>
                <a:gd name="connsiteY248" fmla="*/ 666909 h 2538970"/>
                <a:gd name="connsiteX249" fmla="*/ 215865 w 2485572"/>
                <a:gd name="connsiteY249" fmla="*/ 644755 h 2538970"/>
                <a:gd name="connsiteX250" fmla="*/ 218705 w 2485572"/>
                <a:gd name="connsiteY250" fmla="*/ 613795 h 2538970"/>
                <a:gd name="connsiteX251" fmla="*/ 241144 w 2485572"/>
                <a:gd name="connsiteY251" fmla="*/ 582836 h 2538970"/>
                <a:gd name="connsiteX252" fmla="*/ 252221 w 2485572"/>
                <a:gd name="connsiteY252" fmla="*/ 571758 h 2538970"/>
                <a:gd name="connsiteX253" fmla="*/ 285737 w 2485572"/>
                <a:gd name="connsiteY253" fmla="*/ 524041 h 2538970"/>
                <a:gd name="connsiteX254" fmla="*/ 291418 w 2485572"/>
                <a:gd name="connsiteY254" fmla="*/ 518644 h 2538970"/>
                <a:gd name="connsiteX255" fmla="*/ 322377 w 2485572"/>
                <a:gd name="connsiteY255" fmla="*/ 518644 h 2538970"/>
                <a:gd name="connsiteX256" fmla="*/ 333455 w 2485572"/>
                <a:gd name="connsiteY256" fmla="*/ 510123 h 2538970"/>
                <a:gd name="connsiteX257" fmla="*/ 341976 w 2485572"/>
                <a:gd name="connsiteY257" fmla="*/ 482004 h 2538970"/>
                <a:gd name="connsiteX258" fmla="*/ 347372 w 2485572"/>
                <a:gd name="connsiteY258" fmla="*/ 476607 h 2538970"/>
                <a:gd name="connsiteX259" fmla="*/ 386853 w 2485572"/>
                <a:gd name="connsiteY259" fmla="*/ 459565 h 2538970"/>
                <a:gd name="connsiteX260" fmla="*/ 389409 w 2485572"/>
                <a:gd name="connsiteY260" fmla="*/ 454169 h 2538970"/>
                <a:gd name="connsiteX261" fmla="*/ 400770 w 2485572"/>
                <a:gd name="connsiteY261" fmla="*/ 434570 h 2538970"/>
                <a:gd name="connsiteX262" fmla="*/ 414688 w 2485572"/>
                <a:gd name="connsiteY262" fmla="*/ 392534 h 2538970"/>
                <a:gd name="connsiteX263" fmla="*/ 428890 w 2485572"/>
                <a:gd name="connsiteY263" fmla="*/ 341976 h 2538970"/>
                <a:gd name="connsiteX264" fmla="*/ 434286 w 2485572"/>
                <a:gd name="connsiteY264" fmla="*/ 255062 h 2538970"/>
                <a:gd name="connsiteX265" fmla="*/ 437127 w 2485572"/>
                <a:gd name="connsiteY265" fmla="*/ 252221 h 2538970"/>
                <a:gd name="connsiteX266" fmla="*/ 448488 w 2485572"/>
                <a:gd name="connsiteY266" fmla="*/ 235463 h 2538970"/>
                <a:gd name="connsiteX267" fmla="*/ 468086 w 2485572"/>
                <a:gd name="connsiteY267" fmla="*/ 221546 h 2538970"/>
                <a:gd name="connsiteX268" fmla="*/ 501602 w 2485572"/>
                <a:gd name="connsiteY268" fmla="*/ 215865 h 2538970"/>
                <a:gd name="connsiteX269" fmla="*/ 512964 w 2485572"/>
                <a:gd name="connsiteY269" fmla="*/ 213025 h 2538970"/>
                <a:gd name="connsiteX270" fmla="*/ 555000 w 2485572"/>
                <a:gd name="connsiteY270" fmla="*/ 187746 h 2538970"/>
                <a:gd name="connsiteX271" fmla="*/ 557557 w 2485572"/>
                <a:gd name="connsiteY271" fmla="*/ 182349 h 2538970"/>
                <a:gd name="connsiteX272" fmla="*/ 602434 w 2485572"/>
                <a:gd name="connsiteY272" fmla="*/ 131791 h 2538970"/>
                <a:gd name="connsiteX273" fmla="*/ 605274 w 2485572"/>
                <a:gd name="connsiteY273" fmla="*/ 123270 h 2538970"/>
                <a:gd name="connsiteX274" fmla="*/ 594197 w 2485572"/>
                <a:gd name="connsiteY274" fmla="*/ 70156 h 2538970"/>
                <a:gd name="connsiteX275" fmla="*/ 650151 w 2485572"/>
                <a:gd name="connsiteY275" fmla="*/ 92595 h 2538970"/>
                <a:gd name="connsiteX276" fmla="*/ 664069 w 2485572"/>
                <a:gd name="connsiteY276" fmla="*/ 92595 h 2538970"/>
                <a:gd name="connsiteX277" fmla="*/ 689348 w 2485572"/>
                <a:gd name="connsiteY277" fmla="*/ 98275 h 2538970"/>
                <a:gd name="connsiteX278" fmla="*/ 723148 w 2485572"/>
                <a:gd name="connsiteY278" fmla="*/ 89754 h 2538970"/>
                <a:gd name="connsiteX279" fmla="*/ 725704 w 2485572"/>
                <a:gd name="connsiteY279" fmla="*/ 92595 h 2538970"/>
                <a:gd name="connsiteX280" fmla="*/ 731385 w 2485572"/>
                <a:gd name="connsiteY280" fmla="*/ 92595 h 2538970"/>
                <a:gd name="connsiteX281" fmla="*/ 737065 w 2485572"/>
                <a:gd name="connsiteY281" fmla="*/ 95435 h 2538970"/>
                <a:gd name="connsiteX282" fmla="*/ 742746 w 2485572"/>
                <a:gd name="connsiteY282" fmla="*/ 95435 h 2538970"/>
                <a:gd name="connsiteX283" fmla="*/ 779102 w 2485572"/>
                <a:gd name="connsiteY283" fmla="*/ 75837 h 2538970"/>
                <a:gd name="connsiteX284" fmla="*/ 818299 w 2485572"/>
                <a:gd name="connsiteY284" fmla="*/ 39197 h 2538970"/>
                <a:gd name="connsiteX285" fmla="*/ 823980 w 2485572"/>
                <a:gd name="connsiteY285" fmla="*/ 33800 h 2538970"/>
                <a:gd name="connsiteX286" fmla="*/ 851815 w 2485572"/>
                <a:gd name="connsiteY286" fmla="*/ 19598 h 2538970"/>
                <a:gd name="connsiteX287" fmla="*/ 854655 w 2485572"/>
                <a:gd name="connsiteY287" fmla="*/ 14202 h 2538970"/>
                <a:gd name="connsiteX288" fmla="*/ 888455 w 2485572"/>
                <a:gd name="connsiteY288" fmla="*/ 8521 h 2538970"/>
                <a:gd name="connsiteX289" fmla="*/ 893852 w 2485572"/>
                <a:gd name="connsiteY289" fmla="*/ 11361 h 2538970"/>
                <a:gd name="connsiteX290" fmla="*/ 933332 w 2485572"/>
                <a:gd name="connsiteY290" fmla="*/ 36640 h 2538970"/>
                <a:gd name="connsiteX291" fmla="*/ 938729 w 2485572"/>
                <a:gd name="connsiteY291" fmla="*/ 42037 h 2538970"/>
                <a:gd name="connsiteX292" fmla="*/ 969689 w 2485572"/>
                <a:gd name="connsiteY292" fmla="*/ 61635 h 2538970"/>
                <a:gd name="connsiteX293" fmla="*/ 972529 w 2485572"/>
                <a:gd name="connsiteY293" fmla="*/ 64475 h 2538970"/>
                <a:gd name="connsiteX294" fmla="*/ 977925 w 2485572"/>
                <a:gd name="connsiteY294" fmla="*/ 67316 h 2538970"/>
                <a:gd name="connsiteX295" fmla="*/ 1011725 w 2485572"/>
                <a:gd name="connsiteY295" fmla="*/ 67316 h 2538970"/>
                <a:gd name="connsiteX296" fmla="*/ 1031324 w 2485572"/>
                <a:gd name="connsiteY296" fmla="*/ 64475 h 2538970"/>
                <a:gd name="connsiteX297" fmla="*/ 1042401 w 2485572"/>
                <a:gd name="connsiteY297" fmla="*/ 64475 h 2538970"/>
                <a:gd name="connsiteX298" fmla="*/ 1104036 w 2485572"/>
                <a:gd name="connsiteY298" fmla="*/ 70156 h 2538970"/>
                <a:gd name="connsiteX299" fmla="*/ 1109717 w 2485572"/>
                <a:gd name="connsiteY299" fmla="*/ 75837 h 2538970"/>
                <a:gd name="connsiteX300" fmla="*/ 1118238 w 2485572"/>
                <a:gd name="connsiteY300" fmla="*/ 81233 h 2538970"/>
                <a:gd name="connsiteX301" fmla="*/ 1121078 w 2485572"/>
                <a:gd name="connsiteY301" fmla="*/ 84074 h 2538970"/>
                <a:gd name="connsiteX302" fmla="*/ 1143517 w 2485572"/>
                <a:gd name="connsiteY302" fmla="*/ 95435 h 2538970"/>
                <a:gd name="connsiteX303" fmla="*/ 1151754 w 2485572"/>
                <a:gd name="connsiteY303" fmla="*/ 100832 h 2538970"/>
                <a:gd name="connsiteX304" fmla="*/ 1171352 w 2485572"/>
                <a:gd name="connsiteY304" fmla="*/ 100832 h 2538970"/>
                <a:gd name="connsiteX305" fmla="*/ 1174192 w 2485572"/>
                <a:gd name="connsiteY305" fmla="*/ 98275 h 2538970"/>
                <a:gd name="connsiteX306" fmla="*/ 1188110 w 2485572"/>
                <a:gd name="connsiteY306" fmla="*/ 89754 h 2538970"/>
                <a:gd name="connsiteX307" fmla="*/ 1193791 w 2485572"/>
                <a:gd name="connsiteY307" fmla="*/ 84074 h 2538970"/>
                <a:gd name="connsiteX308" fmla="*/ 1238668 w 2485572"/>
                <a:gd name="connsiteY308" fmla="*/ 75837 h 2538970"/>
                <a:gd name="connsiteX309" fmla="*/ 1244348 w 2485572"/>
                <a:gd name="connsiteY309" fmla="*/ 78677 h 2538970"/>
                <a:gd name="connsiteX310" fmla="*/ 1272184 w 2485572"/>
                <a:gd name="connsiteY310" fmla="*/ 75837 h 2538970"/>
                <a:gd name="connsiteX311" fmla="*/ 1280705 w 2485572"/>
                <a:gd name="connsiteY311" fmla="*/ 72996 h 2538970"/>
                <a:gd name="connsiteX312" fmla="*/ 1286385 w 2485572"/>
                <a:gd name="connsiteY312" fmla="*/ 72996 h 2538970"/>
                <a:gd name="connsiteX313" fmla="*/ 1348020 w 2485572"/>
                <a:gd name="connsiteY313" fmla="*/ 50558 h 2538970"/>
                <a:gd name="connsiteX314" fmla="*/ 1350861 w 2485572"/>
                <a:gd name="connsiteY314" fmla="*/ 50558 h 2538970"/>
                <a:gd name="connsiteX315" fmla="*/ 1392898 w 2485572"/>
                <a:gd name="connsiteY315" fmla="*/ 39197 h 2538970"/>
                <a:gd name="connsiteX316" fmla="*/ 1406815 w 2485572"/>
                <a:gd name="connsiteY316" fmla="*/ 39197 h 2538970"/>
                <a:gd name="connsiteX317" fmla="*/ 1459929 w 2485572"/>
                <a:gd name="connsiteY317" fmla="*/ 36640 h 2538970"/>
                <a:gd name="connsiteX318" fmla="*/ 1468450 w 2485572"/>
                <a:gd name="connsiteY318" fmla="*/ 36640 h 2538970"/>
                <a:gd name="connsiteX319" fmla="*/ 1474131 w 2485572"/>
                <a:gd name="connsiteY319" fmla="*/ 33800 h 2538970"/>
                <a:gd name="connsiteX320" fmla="*/ 1479528 w 2485572"/>
                <a:gd name="connsiteY320" fmla="*/ 30960 h 2538970"/>
                <a:gd name="connsiteX321" fmla="*/ 1485208 w 2485572"/>
                <a:gd name="connsiteY321" fmla="*/ 30960 h 2538970"/>
                <a:gd name="connsiteX322" fmla="*/ 1544003 w 2485572"/>
                <a:gd name="connsiteY322" fmla="*/ 16758 h 2538970"/>
                <a:gd name="connsiteX323" fmla="*/ 1549684 w 2485572"/>
                <a:gd name="connsiteY323" fmla="*/ 14202 h 2538970"/>
                <a:gd name="connsiteX324" fmla="*/ 1555364 w 2485572"/>
                <a:gd name="connsiteY324" fmla="*/ 14202 h 2538970"/>
                <a:gd name="connsiteX325" fmla="*/ 1563601 w 2485572"/>
                <a:gd name="connsiteY325" fmla="*/ 11361 h 2538970"/>
                <a:gd name="connsiteX326" fmla="*/ 1614159 w 2485572"/>
                <a:gd name="connsiteY326" fmla="*/ 22439 h 2538970"/>
                <a:gd name="connsiteX327" fmla="*/ 1619840 w 2485572"/>
                <a:gd name="connsiteY327" fmla="*/ 19598 h 2538970"/>
                <a:gd name="connsiteX328" fmla="*/ 1630917 w 2485572"/>
                <a:gd name="connsiteY328" fmla="*/ 16758 h 2538970"/>
                <a:gd name="connsiteX329" fmla="*/ 1645119 w 2485572"/>
                <a:gd name="connsiteY329" fmla="*/ 8521 h 2538970"/>
                <a:gd name="connsiteX330" fmla="*/ 1653356 w 2485572"/>
                <a:gd name="connsiteY330" fmla="*/ 5681 h 2538970"/>
                <a:gd name="connsiteX331" fmla="*/ 1689712 w 2485572"/>
                <a:gd name="connsiteY331" fmla="*/ 0 h 2538970"/>
                <a:gd name="connsiteX332" fmla="*/ 1698233 w 2485572"/>
                <a:gd name="connsiteY332" fmla="*/ 11361 h 2538970"/>
                <a:gd name="connsiteX333" fmla="*/ 1703914 w 2485572"/>
                <a:gd name="connsiteY333" fmla="*/ 14202 h 2538970"/>
                <a:gd name="connsiteX334" fmla="*/ 1709310 w 2485572"/>
                <a:gd name="connsiteY334" fmla="*/ 16758 h 2538970"/>
                <a:gd name="connsiteX335" fmla="*/ 1717831 w 2485572"/>
                <a:gd name="connsiteY335" fmla="*/ 16758 h 2538970"/>
                <a:gd name="connsiteX336" fmla="*/ 1757028 w 2485572"/>
                <a:gd name="connsiteY336" fmla="*/ 22439 h 2538970"/>
                <a:gd name="connsiteX337" fmla="*/ 1762708 w 2485572"/>
                <a:gd name="connsiteY337" fmla="*/ 25279 h 2538970"/>
                <a:gd name="connsiteX338" fmla="*/ 1768389 w 2485572"/>
                <a:gd name="connsiteY338" fmla="*/ 25279 h 2538970"/>
                <a:gd name="connsiteX339" fmla="*/ 1787987 w 2485572"/>
                <a:gd name="connsiteY339" fmla="*/ 33800 h 2538970"/>
                <a:gd name="connsiteX340" fmla="*/ 1793384 w 2485572"/>
                <a:gd name="connsiteY340" fmla="*/ 33800 h 2538970"/>
                <a:gd name="connsiteX341" fmla="*/ 1801905 w 2485572"/>
                <a:gd name="connsiteY341" fmla="*/ 36640 h 2538970"/>
                <a:gd name="connsiteX342" fmla="*/ 1835421 w 2485572"/>
                <a:gd name="connsiteY342" fmla="*/ 42037 h 2538970"/>
                <a:gd name="connsiteX343" fmla="*/ 1891659 w 2485572"/>
                <a:gd name="connsiteY343" fmla="*/ 61635 h 2538970"/>
                <a:gd name="connsiteX344" fmla="*/ 1897340 w 2485572"/>
                <a:gd name="connsiteY344" fmla="*/ 64475 h 2538970"/>
                <a:gd name="connsiteX345" fmla="*/ 1899896 w 2485572"/>
                <a:gd name="connsiteY345" fmla="*/ 67316 h 2538970"/>
                <a:gd name="connsiteX346" fmla="*/ 1944774 w 2485572"/>
                <a:gd name="connsiteY346" fmla="*/ 123270 h 2538970"/>
                <a:gd name="connsiteX347" fmla="*/ 1947614 w 2485572"/>
                <a:gd name="connsiteY347" fmla="*/ 128951 h 2538970"/>
                <a:gd name="connsiteX348" fmla="*/ 1950454 w 2485572"/>
                <a:gd name="connsiteY348" fmla="*/ 131791 h 2538970"/>
                <a:gd name="connsiteX349" fmla="*/ 1956135 w 2485572"/>
                <a:gd name="connsiteY349" fmla="*/ 140312 h 2538970"/>
                <a:gd name="connsiteX350" fmla="*/ 1958975 w 2485572"/>
                <a:gd name="connsiteY350" fmla="*/ 145709 h 2538970"/>
                <a:gd name="connsiteX351" fmla="*/ 1961532 w 2485572"/>
                <a:gd name="connsiteY351" fmla="*/ 154230 h 2538970"/>
                <a:gd name="connsiteX352" fmla="*/ 1998172 w 2485572"/>
                <a:gd name="connsiteY352" fmla="*/ 204788 h 2538970"/>
                <a:gd name="connsiteX353" fmla="*/ 2003569 w 2485572"/>
                <a:gd name="connsiteY353" fmla="*/ 207344 h 2538970"/>
                <a:gd name="connsiteX354" fmla="*/ 2009249 w 2485572"/>
                <a:gd name="connsiteY354" fmla="*/ 210184 h 2538970"/>
                <a:gd name="connsiteX355" fmla="*/ 2017770 w 2485572"/>
                <a:gd name="connsiteY355" fmla="*/ 210184 h 2538970"/>
                <a:gd name="connsiteX356" fmla="*/ 2026007 w 2485572"/>
                <a:gd name="connsiteY356" fmla="*/ 213025 h 2538970"/>
                <a:gd name="connsiteX357" fmla="*/ 2037368 w 2485572"/>
                <a:gd name="connsiteY357" fmla="*/ 215865 h 2538970"/>
                <a:gd name="connsiteX358" fmla="*/ 2099003 w 2485572"/>
                <a:gd name="connsiteY358" fmla="*/ 221546 h 2538970"/>
                <a:gd name="connsiteX359" fmla="*/ 2104684 w 2485572"/>
                <a:gd name="connsiteY359" fmla="*/ 224386 h 2538970"/>
                <a:gd name="connsiteX360" fmla="*/ 2112921 w 2485572"/>
                <a:gd name="connsiteY360" fmla="*/ 224386 h 2538970"/>
                <a:gd name="connsiteX361" fmla="*/ 2124283 w 2485572"/>
                <a:gd name="connsiteY361" fmla="*/ 229783 h 2538970"/>
                <a:gd name="connsiteX362" fmla="*/ 2177397 w 2485572"/>
                <a:gd name="connsiteY362" fmla="*/ 229783 h 2538970"/>
                <a:gd name="connsiteX363" fmla="*/ 2185918 w 2485572"/>
                <a:gd name="connsiteY363" fmla="*/ 232623 h 2538970"/>
                <a:gd name="connsiteX364" fmla="*/ 2213753 w 2485572"/>
                <a:gd name="connsiteY364" fmla="*/ 226942 h 2538970"/>
                <a:gd name="connsiteX365" fmla="*/ 2219434 w 2485572"/>
                <a:gd name="connsiteY365" fmla="*/ 224386 h 2538970"/>
                <a:gd name="connsiteX366" fmla="*/ 2241872 w 2485572"/>
                <a:gd name="connsiteY366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54958 w 2485572"/>
                <a:gd name="connsiteY78" fmla="*/ 2480175 h 2538970"/>
                <a:gd name="connsiteX79" fmla="*/ 1986810 w 2485572"/>
                <a:gd name="connsiteY79" fmla="*/ 2300667 h 2538970"/>
                <a:gd name="connsiteX80" fmla="*/ 1928016 w 2485572"/>
                <a:gd name="connsiteY80" fmla="*/ 2278512 h 2538970"/>
                <a:gd name="connsiteX81" fmla="*/ 1900291 w 2485572"/>
                <a:gd name="connsiteY81" fmla="*/ 2264848 h 2538970"/>
                <a:gd name="connsiteX82" fmla="*/ 1872061 w 2485572"/>
                <a:gd name="connsiteY82" fmla="*/ 2222273 h 2538970"/>
                <a:gd name="connsiteX83" fmla="*/ 1863540 w 2485572"/>
                <a:gd name="connsiteY83" fmla="*/ 2163479 h 2538970"/>
                <a:gd name="connsiteX84" fmla="*/ 1813266 w 2485572"/>
                <a:gd name="connsiteY84" fmla="*/ 2166319 h 2538970"/>
                <a:gd name="connsiteX85" fmla="*/ 1771230 w 2485572"/>
                <a:gd name="connsiteY85" fmla="*/ 2205516 h 2538970"/>
                <a:gd name="connsiteX86" fmla="*/ 1762708 w 2485572"/>
                <a:gd name="connsiteY86" fmla="*/ 2202676 h 2538970"/>
                <a:gd name="connsiteX87" fmla="*/ 1698233 w 2485572"/>
                <a:gd name="connsiteY87" fmla="*/ 2166319 h 2538970"/>
                <a:gd name="connsiteX88" fmla="*/ 1682804 w 2485572"/>
                <a:gd name="connsiteY88" fmla="*/ 2164835 h 2538970"/>
                <a:gd name="connsiteX89" fmla="*/ 1656196 w 2485572"/>
                <a:gd name="connsiteY89" fmla="*/ 2160638 h 2538970"/>
                <a:gd name="connsiteX90" fmla="*/ 1633591 w 2485572"/>
                <a:gd name="connsiteY90" fmla="*/ 2164835 h 2538970"/>
                <a:gd name="connsiteX91" fmla="*/ 1605638 w 2485572"/>
                <a:gd name="connsiteY91" fmla="*/ 2169159 h 2538970"/>
                <a:gd name="connsiteX92" fmla="*/ 1566442 w 2485572"/>
                <a:gd name="connsiteY92" fmla="*/ 2146721 h 2538970"/>
                <a:gd name="connsiteX93" fmla="*/ 1563601 w 2485572"/>
                <a:gd name="connsiteY93" fmla="*/ 2143881 h 2538970"/>
                <a:gd name="connsiteX94" fmla="*/ 1561045 w 2485572"/>
                <a:gd name="connsiteY94" fmla="*/ 2141040 h 2538970"/>
                <a:gd name="connsiteX95" fmla="*/ 1541447 w 2485572"/>
                <a:gd name="connsiteY95" fmla="*/ 2112921 h 2538970"/>
                <a:gd name="connsiteX96" fmla="*/ 1535766 w 2485572"/>
                <a:gd name="connsiteY96" fmla="*/ 2107524 h 2538970"/>
                <a:gd name="connsiteX97" fmla="*/ 1501966 w 2485572"/>
                <a:gd name="connsiteY97" fmla="*/ 2090482 h 2538970"/>
                <a:gd name="connsiteX98" fmla="*/ 1496570 w 2485572"/>
                <a:gd name="connsiteY98" fmla="*/ 2087926 h 2538970"/>
                <a:gd name="connsiteX99" fmla="*/ 1493729 w 2485572"/>
                <a:gd name="connsiteY99" fmla="*/ 2085086 h 2538970"/>
                <a:gd name="connsiteX100" fmla="*/ 1488049 w 2485572"/>
                <a:gd name="connsiteY100" fmla="*/ 2082245 h 2538970"/>
                <a:gd name="connsiteX101" fmla="*/ 1426413 w 2485572"/>
                <a:gd name="connsiteY101" fmla="*/ 2059807 h 2538970"/>
                <a:gd name="connsiteX102" fmla="*/ 1364778 w 2485572"/>
                <a:gd name="connsiteY102" fmla="*/ 2056966 h 2538970"/>
                <a:gd name="connsiteX103" fmla="*/ 1336659 w 2485572"/>
                <a:gd name="connsiteY103" fmla="*/ 2048445 h 2538970"/>
                <a:gd name="connsiteX104" fmla="*/ 1311380 w 2485572"/>
                <a:gd name="connsiteY104" fmla="*/ 2034528 h 2538970"/>
                <a:gd name="connsiteX105" fmla="*/ 1305983 w 2485572"/>
                <a:gd name="connsiteY105" fmla="*/ 2031688 h 2538970"/>
                <a:gd name="connsiteX106" fmla="*/ 1303143 w 2485572"/>
                <a:gd name="connsiteY106" fmla="*/ 2026291 h 2538970"/>
                <a:gd name="connsiteX107" fmla="*/ 1300303 w 2485572"/>
                <a:gd name="connsiteY107" fmla="*/ 2023451 h 2538970"/>
                <a:gd name="connsiteX108" fmla="*/ 1266787 w 2485572"/>
                <a:gd name="connsiteY108" fmla="*/ 2006409 h 2538970"/>
                <a:gd name="connsiteX109" fmla="*/ 1255426 w 2485572"/>
                <a:gd name="connsiteY109" fmla="*/ 2006409 h 2538970"/>
                <a:gd name="connsiteX110" fmla="*/ 1238668 w 2485572"/>
                <a:gd name="connsiteY110" fmla="*/ 2001012 h 2538970"/>
                <a:gd name="connsiteX111" fmla="*/ 1232987 w 2485572"/>
                <a:gd name="connsiteY111" fmla="*/ 2001012 h 2538970"/>
                <a:gd name="connsiteX112" fmla="*/ 1216229 w 2485572"/>
                <a:gd name="connsiteY112" fmla="*/ 1995331 h 2538970"/>
                <a:gd name="connsiteX113" fmla="*/ 1213389 w 2485572"/>
                <a:gd name="connsiteY113" fmla="*/ 1992491 h 2538970"/>
                <a:gd name="connsiteX114" fmla="*/ 1185554 w 2485572"/>
                <a:gd name="connsiteY114" fmla="*/ 1984254 h 2538970"/>
                <a:gd name="connsiteX115" fmla="*/ 1179873 w 2485572"/>
                <a:gd name="connsiteY115" fmla="*/ 1984254 h 2538970"/>
                <a:gd name="connsiteX116" fmla="*/ 1157434 w 2485572"/>
                <a:gd name="connsiteY116" fmla="*/ 1981414 h 2538970"/>
                <a:gd name="connsiteX117" fmla="*/ 1109717 w 2485572"/>
                <a:gd name="connsiteY117" fmla="*/ 1947614 h 2538970"/>
                <a:gd name="connsiteX118" fmla="*/ 1098639 w 2485572"/>
                <a:gd name="connsiteY118" fmla="*/ 1944774 h 2538970"/>
                <a:gd name="connsiteX119" fmla="*/ 1067680 w 2485572"/>
                <a:gd name="connsiteY119" fmla="*/ 1919779 h 2538970"/>
                <a:gd name="connsiteX120" fmla="*/ 1056603 w 2485572"/>
                <a:gd name="connsiteY120" fmla="*/ 1888819 h 2538970"/>
                <a:gd name="connsiteX121" fmla="*/ 1053762 w 2485572"/>
                <a:gd name="connsiteY121" fmla="*/ 1880298 h 2538970"/>
                <a:gd name="connsiteX122" fmla="*/ 1022803 w 2485572"/>
                <a:gd name="connsiteY122" fmla="*/ 1860700 h 2538970"/>
                <a:gd name="connsiteX123" fmla="*/ 1019962 w 2485572"/>
                <a:gd name="connsiteY123" fmla="*/ 1858143 h 2538970"/>
                <a:gd name="connsiteX124" fmla="*/ 1006045 w 2485572"/>
                <a:gd name="connsiteY124" fmla="*/ 1824343 h 2538970"/>
                <a:gd name="connsiteX125" fmla="*/ 1006045 w 2485572"/>
                <a:gd name="connsiteY125" fmla="*/ 1813266 h 2538970"/>
                <a:gd name="connsiteX126" fmla="*/ 1011725 w 2485572"/>
                <a:gd name="connsiteY126" fmla="*/ 1793668 h 2538970"/>
                <a:gd name="connsiteX127" fmla="*/ 1019962 w 2485572"/>
                <a:gd name="connsiteY127" fmla="*/ 1768389 h 2538970"/>
                <a:gd name="connsiteX128" fmla="*/ 1025643 w 2485572"/>
                <a:gd name="connsiteY128" fmla="*/ 1737429 h 2538970"/>
                <a:gd name="connsiteX129" fmla="*/ 1025643 w 2485572"/>
                <a:gd name="connsiteY129" fmla="*/ 1723512 h 2538970"/>
                <a:gd name="connsiteX130" fmla="*/ 1019962 w 2485572"/>
                <a:gd name="connsiteY130" fmla="*/ 1720671 h 2538970"/>
                <a:gd name="connsiteX131" fmla="*/ 1014566 w 2485572"/>
                <a:gd name="connsiteY131" fmla="*/ 1712435 h 2538970"/>
                <a:gd name="connsiteX132" fmla="*/ 1011725 w 2485572"/>
                <a:gd name="connsiteY132" fmla="*/ 1709594 h 2538970"/>
                <a:gd name="connsiteX133" fmla="*/ 983606 w 2485572"/>
                <a:gd name="connsiteY133" fmla="*/ 1692552 h 2538970"/>
                <a:gd name="connsiteX134" fmla="*/ 977925 w 2485572"/>
                <a:gd name="connsiteY134" fmla="*/ 1692552 h 2538970"/>
                <a:gd name="connsiteX135" fmla="*/ 950090 w 2485572"/>
                <a:gd name="connsiteY135" fmla="*/ 1653356 h 2538970"/>
                <a:gd name="connsiteX136" fmla="*/ 950090 w 2485572"/>
                <a:gd name="connsiteY136" fmla="*/ 1639438 h 2538970"/>
                <a:gd name="connsiteX137" fmla="*/ 952931 w 2485572"/>
                <a:gd name="connsiteY137" fmla="*/ 1636598 h 2538970"/>
                <a:gd name="connsiteX138" fmla="*/ 975369 w 2485572"/>
                <a:gd name="connsiteY138" fmla="*/ 1597401 h 2538970"/>
                <a:gd name="connsiteX139" fmla="*/ 980766 w 2485572"/>
                <a:gd name="connsiteY139" fmla="*/ 1591721 h 2538970"/>
                <a:gd name="connsiteX140" fmla="*/ 1017406 w 2485572"/>
                <a:gd name="connsiteY140" fmla="*/ 1561045 h 2538970"/>
                <a:gd name="connsiteX141" fmla="*/ 1022803 w 2485572"/>
                <a:gd name="connsiteY141" fmla="*/ 1558205 h 2538970"/>
                <a:gd name="connsiteX142" fmla="*/ 1025643 w 2485572"/>
                <a:gd name="connsiteY142" fmla="*/ 1555364 h 2538970"/>
                <a:gd name="connsiteX143" fmla="*/ 1031324 w 2485572"/>
                <a:gd name="connsiteY143" fmla="*/ 1549684 h 2538970"/>
                <a:gd name="connsiteX144" fmla="*/ 1293866 w 2485572"/>
                <a:gd name="connsiteY144" fmla="*/ 1680648 h 2538970"/>
                <a:gd name="connsiteX145" fmla="*/ 1455791 w 2485572"/>
                <a:gd name="connsiteY145" fmla="*/ 1685410 h 2538970"/>
                <a:gd name="connsiteX146" fmla="*/ 1289417 w 2485572"/>
                <a:gd name="connsiteY146" fmla="*/ 1536685 h 2538970"/>
                <a:gd name="connsiteX147" fmla="*/ 1061999 w 2485572"/>
                <a:gd name="connsiteY147" fmla="*/ 1465610 h 2538970"/>
                <a:gd name="connsiteX148" fmla="*/ 1061999 w 2485572"/>
                <a:gd name="connsiteY148" fmla="*/ 1429254 h 2538970"/>
                <a:gd name="connsiteX149" fmla="*/ 1048082 w 2485572"/>
                <a:gd name="connsiteY149" fmla="*/ 1403975 h 2538970"/>
                <a:gd name="connsiteX150" fmla="*/ 1022803 w 2485572"/>
                <a:gd name="connsiteY150" fmla="*/ 1387217 h 2538970"/>
                <a:gd name="connsiteX151" fmla="*/ 1011725 w 2485572"/>
                <a:gd name="connsiteY151" fmla="*/ 1381536 h 2538970"/>
                <a:gd name="connsiteX152" fmla="*/ 1000364 w 2485572"/>
                <a:gd name="connsiteY152" fmla="*/ 1381536 h 2538970"/>
                <a:gd name="connsiteX153" fmla="*/ 961167 w 2485572"/>
                <a:gd name="connsiteY153" fmla="*/ 1376140 h 2538970"/>
                <a:gd name="connsiteX154" fmla="*/ 924811 w 2485572"/>
                <a:gd name="connsiteY154" fmla="*/ 1367618 h 2538970"/>
                <a:gd name="connsiteX155" fmla="*/ 919131 w 2485572"/>
                <a:gd name="connsiteY155" fmla="*/ 1367618 h 2538970"/>
                <a:gd name="connsiteX156" fmla="*/ 913450 w 2485572"/>
                <a:gd name="connsiteY156" fmla="*/ 1364778 h 2538970"/>
                <a:gd name="connsiteX157" fmla="*/ 908053 w 2485572"/>
                <a:gd name="connsiteY157" fmla="*/ 1364778 h 2538970"/>
                <a:gd name="connsiteX158" fmla="*/ 877094 w 2485572"/>
                <a:gd name="connsiteY158" fmla="*/ 1381536 h 2538970"/>
                <a:gd name="connsiteX159" fmla="*/ 868857 w 2485572"/>
                <a:gd name="connsiteY159" fmla="*/ 1390057 h 2538970"/>
                <a:gd name="connsiteX160" fmla="*/ 835057 w 2485572"/>
                <a:gd name="connsiteY160" fmla="*/ 1434934 h 2538970"/>
                <a:gd name="connsiteX161" fmla="*/ 832217 w 2485572"/>
                <a:gd name="connsiteY161" fmla="*/ 1440331 h 2538970"/>
                <a:gd name="connsiteX162" fmla="*/ 832217 w 2485572"/>
                <a:gd name="connsiteY162" fmla="*/ 1446012 h 2538970"/>
                <a:gd name="connsiteX163" fmla="*/ 767741 w 2485572"/>
                <a:gd name="connsiteY163" fmla="*/ 1513327 h 2538970"/>
                <a:gd name="connsiteX164" fmla="*/ 711787 w 2485572"/>
                <a:gd name="connsiteY164" fmla="*/ 1535766 h 2538970"/>
                <a:gd name="connsiteX165" fmla="*/ 686508 w 2485572"/>
                <a:gd name="connsiteY165" fmla="*/ 1541447 h 2538970"/>
                <a:gd name="connsiteX166" fmla="*/ 661513 w 2485572"/>
                <a:gd name="connsiteY166" fmla="*/ 1549684 h 2538970"/>
                <a:gd name="connsiteX167" fmla="*/ 658672 w 2485572"/>
                <a:gd name="connsiteY167" fmla="*/ 1552524 h 2538970"/>
                <a:gd name="connsiteX168" fmla="*/ 652992 w 2485572"/>
                <a:gd name="connsiteY168" fmla="*/ 1555364 h 2538970"/>
                <a:gd name="connsiteX169" fmla="*/ 624873 w 2485572"/>
                <a:gd name="connsiteY169" fmla="*/ 1561045 h 2538970"/>
                <a:gd name="connsiteX170" fmla="*/ 619476 w 2485572"/>
                <a:gd name="connsiteY170" fmla="*/ 1558205 h 2538970"/>
                <a:gd name="connsiteX171" fmla="*/ 616636 w 2485572"/>
                <a:gd name="connsiteY171" fmla="*/ 1555364 h 2538970"/>
                <a:gd name="connsiteX172" fmla="*/ 597037 w 2485572"/>
                <a:gd name="connsiteY172" fmla="*/ 1532926 h 2538970"/>
                <a:gd name="connsiteX173" fmla="*/ 594197 w 2485572"/>
                <a:gd name="connsiteY173" fmla="*/ 1521848 h 2538970"/>
                <a:gd name="connsiteX174" fmla="*/ 591357 w 2485572"/>
                <a:gd name="connsiteY174" fmla="*/ 1519008 h 2538970"/>
                <a:gd name="connsiteX175" fmla="*/ 566078 w 2485572"/>
                <a:gd name="connsiteY175" fmla="*/ 1482368 h 2538970"/>
                <a:gd name="connsiteX176" fmla="*/ 560397 w 2485572"/>
                <a:gd name="connsiteY176" fmla="*/ 1471291 h 2538970"/>
                <a:gd name="connsiteX177" fmla="*/ 555000 w 2485572"/>
                <a:gd name="connsiteY177" fmla="*/ 1465610 h 2538970"/>
                <a:gd name="connsiteX178" fmla="*/ 498762 w 2485572"/>
                <a:gd name="connsiteY178" fmla="*/ 1432094 h 2538970"/>
                <a:gd name="connsiteX179" fmla="*/ 490525 w 2485572"/>
                <a:gd name="connsiteY179" fmla="*/ 1429254 h 2538970"/>
                <a:gd name="connsiteX180" fmla="*/ 487685 w 2485572"/>
                <a:gd name="connsiteY180" fmla="*/ 1429254 h 2538970"/>
                <a:gd name="connsiteX181" fmla="*/ 462406 w 2485572"/>
                <a:gd name="connsiteY181" fmla="*/ 1426413 h 2538970"/>
                <a:gd name="connsiteX182" fmla="*/ 400770 w 2485572"/>
                <a:gd name="connsiteY182" fmla="*/ 1426413 h 2538970"/>
                <a:gd name="connsiteX183" fmla="*/ 392250 w 2485572"/>
                <a:gd name="connsiteY183" fmla="*/ 1423573 h 2538970"/>
                <a:gd name="connsiteX184" fmla="*/ 384013 w 2485572"/>
                <a:gd name="connsiteY184" fmla="*/ 1420733 h 2538970"/>
                <a:gd name="connsiteX185" fmla="*/ 375492 w 2485572"/>
                <a:gd name="connsiteY185" fmla="*/ 1420733 h 2538970"/>
                <a:gd name="connsiteX186" fmla="*/ 319537 w 2485572"/>
                <a:gd name="connsiteY186" fmla="*/ 1409655 h 2538970"/>
                <a:gd name="connsiteX187" fmla="*/ 313856 w 2485572"/>
                <a:gd name="connsiteY187" fmla="*/ 1406815 h 2538970"/>
                <a:gd name="connsiteX188" fmla="*/ 308176 w 2485572"/>
                <a:gd name="connsiteY188" fmla="*/ 1406815 h 2538970"/>
                <a:gd name="connsiteX189" fmla="*/ 297098 w 2485572"/>
                <a:gd name="connsiteY189" fmla="*/ 1401134 h 2538970"/>
                <a:gd name="connsiteX190" fmla="*/ 221546 w 2485572"/>
                <a:gd name="connsiteY190" fmla="*/ 1392898 h 2538970"/>
                <a:gd name="connsiteX191" fmla="*/ 213025 w 2485572"/>
                <a:gd name="connsiteY191" fmla="*/ 1392898 h 2538970"/>
                <a:gd name="connsiteX192" fmla="*/ 204504 w 2485572"/>
                <a:gd name="connsiteY192" fmla="*/ 1395738 h 2538970"/>
                <a:gd name="connsiteX193" fmla="*/ 154230 w 2485572"/>
                <a:gd name="connsiteY193" fmla="*/ 1406815 h 2538970"/>
                <a:gd name="connsiteX194" fmla="*/ 148549 w 2485572"/>
                <a:gd name="connsiteY194" fmla="*/ 1403975 h 2538970"/>
                <a:gd name="connsiteX195" fmla="*/ 137472 w 2485572"/>
                <a:gd name="connsiteY195" fmla="*/ 1398294 h 2538970"/>
                <a:gd name="connsiteX196" fmla="*/ 131791 w 2485572"/>
                <a:gd name="connsiteY196" fmla="*/ 1398294 h 2538970"/>
                <a:gd name="connsiteX197" fmla="*/ 67316 w 2485572"/>
                <a:gd name="connsiteY197" fmla="*/ 1418177 h 2538970"/>
                <a:gd name="connsiteX198" fmla="*/ 58795 w 2485572"/>
                <a:gd name="connsiteY198" fmla="*/ 1420733 h 2538970"/>
                <a:gd name="connsiteX199" fmla="*/ 50558 w 2485572"/>
                <a:gd name="connsiteY199" fmla="*/ 1423573 h 2538970"/>
                <a:gd name="connsiteX200" fmla="*/ 42037 w 2485572"/>
                <a:gd name="connsiteY200" fmla="*/ 1423573 h 2538970"/>
                <a:gd name="connsiteX201" fmla="*/ 5681 w 2485572"/>
                <a:gd name="connsiteY201" fmla="*/ 1432094 h 2538970"/>
                <a:gd name="connsiteX202" fmla="*/ 2840 w 2485572"/>
                <a:gd name="connsiteY202" fmla="*/ 1403975 h 2538970"/>
                <a:gd name="connsiteX203" fmla="*/ 0 w 2485572"/>
                <a:gd name="connsiteY203" fmla="*/ 1395738 h 2538970"/>
                <a:gd name="connsiteX204" fmla="*/ 5681 w 2485572"/>
                <a:gd name="connsiteY204" fmla="*/ 1373299 h 2538970"/>
                <a:gd name="connsiteX205" fmla="*/ 5681 w 2485572"/>
                <a:gd name="connsiteY205" fmla="*/ 1361938 h 2538970"/>
                <a:gd name="connsiteX206" fmla="*/ 11361 w 2485572"/>
                <a:gd name="connsiteY206" fmla="*/ 1345180 h 2538970"/>
                <a:gd name="connsiteX207" fmla="*/ 42037 w 2485572"/>
                <a:gd name="connsiteY207" fmla="*/ 1305983 h 2538970"/>
                <a:gd name="connsiteX208" fmla="*/ 47718 w 2485572"/>
                <a:gd name="connsiteY208" fmla="*/ 1294622 h 2538970"/>
                <a:gd name="connsiteX209" fmla="*/ 39197 w 2485572"/>
                <a:gd name="connsiteY209" fmla="*/ 1275024 h 2538970"/>
                <a:gd name="connsiteX210" fmla="*/ 33516 w 2485572"/>
                <a:gd name="connsiteY210" fmla="*/ 1269627 h 2538970"/>
                <a:gd name="connsiteX211" fmla="*/ 33516 w 2485572"/>
                <a:gd name="connsiteY211" fmla="*/ 1244348 h 2538970"/>
                <a:gd name="connsiteX212" fmla="*/ 64475 w 2485572"/>
                <a:gd name="connsiteY212" fmla="*/ 1213389 h 2538970"/>
                <a:gd name="connsiteX213" fmla="*/ 81233 w 2485572"/>
                <a:gd name="connsiteY213" fmla="*/ 1199471 h 2538970"/>
                <a:gd name="connsiteX214" fmla="*/ 86914 w 2485572"/>
                <a:gd name="connsiteY214" fmla="*/ 1190950 h 2538970"/>
                <a:gd name="connsiteX215" fmla="*/ 97991 w 2485572"/>
                <a:gd name="connsiteY215" fmla="*/ 1160275 h 2538970"/>
                <a:gd name="connsiteX216" fmla="*/ 95435 w 2485572"/>
                <a:gd name="connsiteY216" fmla="*/ 1151753 h 2538970"/>
                <a:gd name="connsiteX217" fmla="*/ 95435 w 2485572"/>
                <a:gd name="connsiteY217" fmla="*/ 1121078 h 2538970"/>
                <a:gd name="connsiteX218" fmla="*/ 100832 w 2485572"/>
                <a:gd name="connsiteY218" fmla="*/ 1112557 h 2538970"/>
                <a:gd name="connsiteX219" fmla="*/ 103672 w 2485572"/>
                <a:gd name="connsiteY219" fmla="*/ 1106876 h 2538970"/>
                <a:gd name="connsiteX220" fmla="*/ 154230 w 2485572"/>
                <a:gd name="connsiteY220" fmla="*/ 1070520 h 2538970"/>
                <a:gd name="connsiteX221" fmla="*/ 176668 w 2485572"/>
                <a:gd name="connsiteY221" fmla="*/ 1045241 h 2538970"/>
                <a:gd name="connsiteX222" fmla="*/ 176668 w 2485572"/>
                <a:gd name="connsiteY222" fmla="*/ 1037004 h 2538970"/>
                <a:gd name="connsiteX223" fmla="*/ 173828 w 2485572"/>
                <a:gd name="connsiteY223" fmla="*/ 1028483 h 2538970"/>
                <a:gd name="connsiteX224" fmla="*/ 157070 w 2485572"/>
                <a:gd name="connsiteY224" fmla="*/ 1008885 h 2538970"/>
                <a:gd name="connsiteX225" fmla="*/ 154230 w 2485572"/>
                <a:gd name="connsiteY225" fmla="*/ 1000648 h 2538970"/>
                <a:gd name="connsiteX226" fmla="*/ 157070 w 2485572"/>
                <a:gd name="connsiteY226" fmla="*/ 964008 h 2538970"/>
                <a:gd name="connsiteX227" fmla="*/ 154230 w 2485572"/>
                <a:gd name="connsiteY227" fmla="*/ 955771 h 2538970"/>
                <a:gd name="connsiteX228" fmla="*/ 126111 w 2485572"/>
                <a:gd name="connsiteY228" fmla="*/ 930492 h 2538970"/>
                <a:gd name="connsiteX229" fmla="*/ 112193 w 2485572"/>
                <a:gd name="connsiteY229" fmla="*/ 927652 h 2538970"/>
                <a:gd name="connsiteX230" fmla="*/ 109353 w 2485572"/>
                <a:gd name="connsiteY230" fmla="*/ 921971 h 2538970"/>
                <a:gd name="connsiteX231" fmla="*/ 109353 w 2485572"/>
                <a:gd name="connsiteY231" fmla="*/ 908053 h 2538970"/>
                <a:gd name="connsiteX232" fmla="*/ 117590 w 2485572"/>
                <a:gd name="connsiteY232" fmla="*/ 891295 h 2538970"/>
                <a:gd name="connsiteX233" fmla="*/ 123270 w 2485572"/>
                <a:gd name="connsiteY233" fmla="*/ 885615 h 2538970"/>
                <a:gd name="connsiteX234" fmla="*/ 148549 w 2485572"/>
                <a:gd name="connsiteY234" fmla="*/ 866016 h 2538970"/>
                <a:gd name="connsiteX235" fmla="*/ 128951 w 2485572"/>
                <a:gd name="connsiteY235" fmla="*/ 840738 h 2538970"/>
                <a:gd name="connsiteX236" fmla="*/ 126111 w 2485572"/>
                <a:gd name="connsiteY236" fmla="*/ 821139 h 2538970"/>
                <a:gd name="connsiteX237" fmla="*/ 140028 w 2485572"/>
                <a:gd name="connsiteY237" fmla="*/ 812618 h 2538970"/>
                <a:gd name="connsiteX238" fmla="*/ 142869 w 2485572"/>
                <a:gd name="connsiteY238" fmla="*/ 790464 h 2538970"/>
                <a:gd name="connsiteX239" fmla="*/ 154230 w 2485572"/>
                <a:gd name="connsiteY239" fmla="*/ 773422 h 2538970"/>
                <a:gd name="connsiteX240" fmla="*/ 157070 w 2485572"/>
                <a:gd name="connsiteY240" fmla="*/ 762344 h 2538970"/>
                <a:gd name="connsiteX241" fmla="*/ 157070 w 2485572"/>
                <a:gd name="connsiteY241" fmla="*/ 753824 h 2538970"/>
                <a:gd name="connsiteX242" fmla="*/ 145709 w 2485572"/>
                <a:gd name="connsiteY242" fmla="*/ 731385 h 2538970"/>
                <a:gd name="connsiteX243" fmla="*/ 145709 w 2485572"/>
                <a:gd name="connsiteY243" fmla="*/ 723148 h 2538970"/>
                <a:gd name="connsiteX244" fmla="*/ 159627 w 2485572"/>
                <a:gd name="connsiteY244" fmla="*/ 714627 h 2538970"/>
                <a:gd name="connsiteX245" fmla="*/ 204504 w 2485572"/>
                <a:gd name="connsiteY245" fmla="*/ 708946 h 2538970"/>
                <a:gd name="connsiteX246" fmla="*/ 232623 w 2485572"/>
                <a:gd name="connsiteY246" fmla="*/ 678271 h 2538970"/>
                <a:gd name="connsiteX247" fmla="*/ 232623 w 2485572"/>
                <a:gd name="connsiteY247" fmla="*/ 666909 h 2538970"/>
                <a:gd name="connsiteX248" fmla="*/ 215865 w 2485572"/>
                <a:gd name="connsiteY248" fmla="*/ 644755 h 2538970"/>
                <a:gd name="connsiteX249" fmla="*/ 218705 w 2485572"/>
                <a:gd name="connsiteY249" fmla="*/ 613795 h 2538970"/>
                <a:gd name="connsiteX250" fmla="*/ 241144 w 2485572"/>
                <a:gd name="connsiteY250" fmla="*/ 582836 h 2538970"/>
                <a:gd name="connsiteX251" fmla="*/ 252221 w 2485572"/>
                <a:gd name="connsiteY251" fmla="*/ 571758 h 2538970"/>
                <a:gd name="connsiteX252" fmla="*/ 285737 w 2485572"/>
                <a:gd name="connsiteY252" fmla="*/ 524041 h 2538970"/>
                <a:gd name="connsiteX253" fmla="*/ 291418 w 2485572"/>
                <a:gd name="connsiteY253" fmla="*/ 518644 h 2538970"/>
                <a:gd name="connsiteX254" fmla="*/ 322377 w 2485572"/>
                <a:gd name="connsiteY254" fmla="*/ 518644 h 2538970"/>
                <a:gd name="connsiteX255" fmla="*/ 333455 w 2485572"/>
                <a:gd name="connsiteY255" fmla="*/ 510123 h 2538970"/>
                <a:gd name="connsiteX256" fmla="*/ 341976 w 2485572"/>
                <a:gd name="connsiteY256" fmla="*/ 482004 h 2538970"/>
                <a:gd name="connsiteX257" fmla="*/ 347372 w 2485572"/>
                <a:gd name="connsiteY257" fmla="*/ 476607 h 2538970"/>
                <a:gd name="connsiteX258" fmla="*/ 386853 w 2485572"/>
                <a:gd name="connsiteY258" fmla="*/ 459565 h 2538970"/>
                <a:gd name="connsiteX259" fmla="*/ 389409 w 2485572"/>
                <a:gd name="connsiteY259" fmla="*/ 454169 h 2538970"/>
                <a:gd name="connsiteX260" fmla="*/ 400770 w 2485572"/>
                <a:gd name="connsiteY260" fmla="*/ 434570 h 2538970"/>
                <a:gd name="connsiteX261" fmla="*/ 414688 w 2485572"/>
                <a:gd name="connsiteY261" fmla="*/ 392534 h 2538970"/>
                <a:gd name="connsiteX262" fmla="*/ 428890 w 2485572"/>
                <a:gd name="connsiteY262" fmla="*/ 341976 h 2538970"/>
                <a:gd name="connsiteX263" fmla="*/ 434286 w 2485572"/>
                <a:gd name="connsiteY263" fmla="*/ 255062 h 2538970"/>
                <a:gd name="connsiteX264" fmla="*/ 437127 w 2485572"/>
                <a:gd name="connsiteY264" fmla="*/ 252221 h 2538970"/>
                <a:gd name="connsiteX265" fmla="*/ 448488 w 2485572"/>
                <a:gd name="connsiteY265" fmla="*/ 235463 h 2538970"/>
                <a:gd name="connsiteX266" fmla="*/ 468086 w 2485572"/>
                <a:gd name="connsiteY266" fmla="*/ 221546 h 2538970"/>
                <a:gd name="connsiteX267" fmla="*/ 501602 w 2485572"/>
                <a:gd name="connsiteY267" fmla="*/ 215865 h 2538970"/>
                <a:gd name="connsiteX268" fmla="*/ 512964 w 2485572"/>
                <a:gd name="connsiteY268" fmla="*/ 213025 h 2538970"/>
                <a:gd name="connsiteX269" fmla="*/ 555000 w 2485572"/>
                <a:gd name="connsiteY269" fmla="*/ 187746 h 2538970"/>
                <a:gd name="connsiteX270" fmla="*/ 557557 w 2485572"/>
                <a:gd name="connsiteY270" fmla="*/ 182349 h 2538970"/>
                <a:gd name="connsiteX271" fmla="*/ 602434 w 2485572"/>
                <a:gd name="connsiteY271" fmla="*/ 131791 h 2538970"/>
                <a:gd name="connsiteX272" fmla="*/ 605274 w 2485572"/>
                <a:gd name="connsiteY272" fmla="*/ 123270 h 2538970"/>
                <a:gd name="connsiteX273" fmla="*/ 594197 w 2485572"/>
                <a:gd name="connsiteY273" fmla="*/ 70156 h 2538970"/>
                <a:gd name="connsiteX274" fmla="*/ 650151 w 2485572"/>
                <a:gd name="connsiteY274" fmla="*/ 92595 h 2538970"/>
                <a:gd name="connsiteX275" fmla="*/ 664069 w 2485572"/>
                <a:gd name="connsiteY275" fmla="*/ 92595 h 2538970"/>
                <a:gd name="connsiteX276" fmla="*/ 689348 w 2485572"/>
                <a:gd name="connsiteY276" fmla="*/ 98275 h 2538970"/>
                <a:gd name="connsiteX277" fmla="*/ 723148 w 2485572"/>
                <a:gd name="connsiteY277" fmla="*/ 89754 h 2538970"/>
                <a:gd name="connsiteX278" fmla="*/ 725704 w 2485572"/>
                <a:gd name="connsiteY278" fmla="*/ 92595 h 2538970"/>
                <a:gd name="connsiteX279" fmla="*/ 731385 w 2485572"/>
                <a:gd name="connsiteY279" fmla="*/ 92595 h 2538970"/>
                <a:gd name="connsiteX280" fmla="*/ 737065 w 2485572"/>
                <a:gd name="connsiteY280" fmla="*/ 95435 h 2538970"/>
                <a:gd name="connsiteX281" fmla="*/ 742746 w 2485572"/>
                <a:gd name="connsiteY281" fmla="*/ 95435 h 2538970"/>
                <a:gd name="connsiteX282" fmla="*/ 779102 w 2485572"/>
                <a:gd name="connsiteY282" fmla="*/ 75837 h 2538970"/>
                <a:gd name="connsiteX283" fmla="*/ 818299 w 2485572"/>
                <a:gd name="connsiteY283" fmla="*/ 39197 h 2538970"/>
                <a:gd name="connsiteX284" fmla="*/ 823980 w 2485572"/>
                <a:gd name="connsiteY284" fmla="*/ 33800 h 2538970"/>
                <a:gd name="connsiteX285" fmla="*/ 851815 w 2485572"/>
                <a:gd name="connsiteY285" fmla="*/ 19598 h 2538970"/>
                <a:gd name="connsiteX286" fmla="*/ 854655 w 2485572"/>
                <a:gd name="connsiteY286" fmla="*/ 14202 h 2538970"/>
                <a:gd name="connsiteX287" fmla="*/ 888455 w 2485572"/>
                <a:gd name="connsiteY287" fmla="*/ 8521 h 2538970"/>
                <a:gd name="connsiteX288" fmla="*/ 893852 w 2485572"/>
                <a:gd name="connsiteY288" fmla="*/ 11361 h 2538970"/>
                <a:gd name="connsiteX289" fmla="*/ 933332 w 2485572"/>
                <a:gd name="connsiteY289" fmla="*/ 36640 h 2538970"/>
                <a:gd name="connsiteX290" fmla="*/ 938729 w 2485572"/>
                <a:gd name="connsiteY290" fmla="*/ 42037 h 2538970"/>
                <a:gd name="connsiteX291" fmla="*/ 969689 w 2485572"/>
                <a:gd name="connsiteY291" fmla="*/ 61635 h 2538970"/>
                <a:gd name="connsiteX292" fmla="*/ 972529 w 2485572"/>
                <a:gd name="connsiteY292" fmla="*/ 64475 h 2538970"/>
                <a:gd name="connsiteX293" fmla="*/ 977925 w 2485572"/>
                <a:gd name="connsiteY293" fmla="*/ 67316 h 2538970"/>
                <a:gd name="connsiteX294" fmla="*/ 1011725 w 2485572"/>
                <a:gd name="connsiteY294" fmla="*/ 67316 h 2538970"/>
                <a:gd name="connsiteX295" fmla="*/ 1031324 w 2485572"/>
                <a:gd name="connsiteY295" fmla="*/ 64475 h 2538970"/>
                <a:gd name="connsiteX296" fmla="*/ 1042401 w 2485572"/>
                <a:gd name="connsiteY296" fmla="*/ 64475 h 2538970"/>
                <a:gd name="connsiteX297" fmla="*/ 1104036 w 2485572"/>
                <a:gd name="connsiteY297" fmla="*/ 70156 h 2538970"/>
                <a:gd name="connsiteX298" fmla="*/ 1109717 w 2485572"/>
                <a:gd name="connsiteY298" fmla="*/ 75837 h 2538970"/>
                <a:gd name="connsiteX299" fmla="*/ 1118238 w 2485572"/>
                <a:gd name="connsiteY299" fmla="*/ 81233 h 2538970"/>
                <a:gd name="connsiteX300" fmla="*/ 1121078 w 2485572"/>
                <a:gd name="connsiteY300" fmla="*/ 84074 h 2538970"/>
                <a:gd name="connsiteX301" fmla="*/ 1143517 w 2485572"/>
                <a:gd name="connsiteY301" fmla="*/ 95435 h 2538970"/>
                <a:gd name="connsiteX302" fmla="*/ 1151754 w 2485572"/>
                <a:gd name="connsiteY302" fmla="*/ 100832 h 2538970"/>
                <a:gd name="connsiteX303" fmla="*/ 1171352 w 2485572"/>
                <a:gd name="connsiteY303" fmla="*/ 100832 h 2538970"/>
                <a:gd name="connsiteX304" fmla="*/ 1174192 w 2485572"/>
                <a:gd name="connsiteY304" fmla="*/ 98275 h 2538970"/>
                <a:gd name="connsiteX305" fmla="*/ 1188110 w 2485572"/>
                <a:gd name="connsiteY305" fmla="*/ 89754 h 2538970"/>
                <a:gd name="connsiteX306" fmla="*/ 1193791 w 2485572"/>
                <a:gd name="connsiteY306" fmla="*/ 84074 h 2538970"/>
                <a:gd name="connsiteX307" fmla="*/ 1238668 w 2485572"/>
                <a:gd name="connsiteY307" fmla="*/ 75837 h 2538970"/>
                <a:gd name="connsiteX308" fmla="*/ 1244348 w 2485572"/>
                <a:gd name="connsiteY308" fmla="*/ 78677 h 2538970"/>
                <a:gd name="connsiteX309" fmla="*/ 1272184 w 2485572"/>
                <a:gd name="connsiteY309" fmla="*/ 75837 h 2538970"/>
                <a:gd name="connsiteX310" fmla="*/ 1280705 w 2485572"/>
                <a:gd name="connsiteY310" fmla="*/ 72996 h 2538970"/>
                <a:gd name="connsiteX311" fmla="*/ 1286385 w 2485572"/>
                <a:gd name="connsiteY311" fmla="*/ 72996 h 2538970"/>
                <a:gd name="connsiteX312" fmla="*/ 1348020 w 2485572"/>
                <a:gd name="connsiteY312" fmla="*/ 50558 h 2538970"/>
                <a:gd name="connsiteX313" fmla="*/ 1350861 w 2485572"/>
                <a:gd name="connsiteY313" fmla="*/ 50558 h 2538970"/>
                <a:gd name="connsiteX314" fmla="*/ 1392898 w 2485572"/>
                <a:gd name="connsiteY314" fmla="*/ 39197 h 2538970"/>
                <a:gd name="connsiteX315" fmla="*/ 1406815 w 2485572"/>
                <a:gd name="connsiteY315" fmla="*/ 39197 h 2538970"/>
                <a:gd name="connsiteX316" fmla="*/ 1459929 w 2485572"/>
                <a:gd name="connsiteY316" fmla="*/ 36640 h 2538970"/>
                <a:gd name="connsiteX317" fmla="*/ 1468450 w 2485572"/>
                <a:gd name="connsiteY317" fmla="*/ 36640 h 2538970"/>
                <a:gd name="connsiteX318" fmla="*/ 1474131 w 2485572"/>
                <a:gd name="connsiteY318" fmla="*/ 33800 h 2538970"/>
                <a:gd name="connsiteX319" fmla="*/ 1479528 w 2485572"/>
                <a:gd name="connsiteY319" fmla="*/ 30960 h 2538970"/>
                <a:gd name="connsiteX320" fmla="*/ 1485208 w 2485572"/>
                <a:gd name="connsiteY320" fmla="*/ 30960 h 2538970"/>
                <a:gd name="connsiteX321" fmla="*/ 1544003 w 2485572"/>
                <a:gd name="connsiteY321" fmla="*/ 16758 h 2538970"/>
                <a:gd name="connsiteX322" fmla="*/ 1549684 w 2485572"/>
                <a:gd name="connsiteY322" fmla="*/ 14202 h 2538970"/>
                <a:gd name="connsiteX323" fmla="*/ 1555364 w 2485572"/>
                <a:gd name="connsiteY323" fmla="*/ 14202 h 2538970"/>
                <a:gd name="connsiteX324" fmla="*/ 1563601 w 2485572"/>
                <a:gd name="connsiteY324" fmla="*/ 11361 h 2538970"/>
                <a:gd name="connsiteX325" fmla="*/ 1614159 w 2485572"/>
                <a:gd name="connsiteY325" fmla="*/ 22439 h 2538970"/>
                <a:gd name="connsiteX326" fmla="*/ 1619840 w 2485572"/>
                <a:gd name="connsiteY326" fmla="*/ 19598 h 2538970"/>
                <a:gd name="connsiteX327" fmla="*/ 1630917 w 2485572"/>
                <a:gd name="connsiteY327" fmla="*/ 16758 h 2538970"/>
                <a:gd name="connsiteX328" fmla="*/ 1645119 w 2485572"/>
                <a:gd name="connsiteY328" fmla="*/ 8521 h 2538970"/>
                <a:gd name="connsiteX329" fmla="*/ 1653356 w 2485572"/>
                <a:gd name="connsiteY329" fmla="*/ 5681 h 2538970"/>
                <a:gd name="connsiteX330" fmla="*/ 1689712 w 2485572"/>
                <a:gd name="connsiteY330" fmla="*/ 0 h 2538970"/>
                <a:gd name="connsiteX331" fmla="*/ 1698233 w 2485572"/>
                <a:gd name="connsiteY331" fmla="*/ 11361 h 2538970"/>
                <a:gd name="connsiteX332" fmla="*/ 1703914 w 2485572"/>
                <a:gd name="connsiteY332" fmla="*/ 14202 h 2538970"/>
                <a:gd name="connsiteX333" fmla="*/ 1709310 w 2485572"/>
                <a:gd name="connsiteY333" fmla="*/ 16758 h 2538970"/>
                <a:gd name="connsiteX334" fmla="*/ 1717831 w 2485572"/>
                <a:gd name="connsiteY334" fmla="*/ 16758 h 2538970"/>
                <a:gd name="connsiteX335" fmla="*/ 1757028 w 2485572"/>
                <a:gd name="connsiteY335" fmla="*/ 22439 h 2538970"/>
                <a:gd name="connsiteX336" fmla="*/ 1762708 w 2485572"/>
                <a:gd name="connsiteY336" fmla="*/ 25279 h 2538970"/>
                <a:gd name="connsiteX337" fmla="*/ 1768389 w 2485572"/>
                <a:gd name="connsiteY337" fmla="*/ 25279 h 2538970"/>
                <a:gd name="connsiteX338" fmla="*/ 1787987 w 2485572"/>
                <a:gd name="connsiteY338" fmla="*/ 33800 h 2538970"/>
                <a:gd name="connsiteX339" fmla="*/ 1793384 w 2485572"/>
                <a:gd name="connsiteY339" fmla="*/ 33800 h 2538970"/>
                <a:gd name="connsiteX340" fmla="*/ 1801905 w 2485572"/>
                <a:gd name="connsiteY340" fmla="*/ 36640 h 2538970"/>
                <a:gd name="connsiteX341" fmla="*/ 1835421 w 2485572"/>
                <a:gd name="connsiteY341" fmla="*/ 42037 h 2538970"/>
                <a:gd name="connsiteX342" fmla="*/ 1891659 w 2485572"/>
                <a:gd name="connsiteY342" fmla="*/ 61635 h 2538970"/>
                <a:gd name="connsiteX343" fmla="*/ 1897340 w 2485572"/>
                <a:gd name="connsiteY343" fmla="*/ 64475 h 2538970"/>
                <a:gd name="connsiteX344" fmla="*/ 1899896 w 2485572"/>
                <a:gd name="connsiteY344" fmla="*/ 67316 h 2538970"/>
                <a:gd name="connsiteX345" fmla="*/ 1944774 w 2485572"/>
                <a:gd name="connsiteY345" fmla="*/ 123270 h 2538970"/>
                <a:gd name="connsiteX346" fmla="*/ 1947614 w 2485572"/>
                <a:gd name="connsiteY346" fmla="*/ 128951 h 2538970"/>
                <a:gd name="connsiteX347" fmla="*/ 1950454 w 2485572"/>
                <a:gd name="connsiteY347" fmla="*/ 131791 h 2538970"/>
                <a:gd name="connsiteX348" fmla="*/ 1956135 w 2485572"/>
                <a:gd name="connsiteY348" fmla="*/ 140312 h 2538970"/>
                <a:gd name="connsiteX349" fmla="*/ 1958975 w 2485572"/>
                <a:gd name="connsiteY349" fmla="*/ 145709 h 2538970"/>
                <a:gd name="connsiteX350" fmla="*/ 1961532 w 2485572"/>
                <a:gd name="connsiteY350" fmla="*/ 154230 h 2538970"/>
                <a:gd name="connsiteX351" fmla="*/ 1998172 w 2485572"/>
                <a:gd name="connsiteY351" fmla="*/ 204788 h 2538970"/>
                <a:gd name="connsiteX352" fmla="*/ 2003569 w 2485572"/>
                <a:gd name="connsiteY352" fmla="*/ 207344 h 2538970"/>
                <a:gd name="connsiteX353" fmla="*/ 2009249 w 2485572"/>
                <a:gd name="connsiteY353" fmla="*/ 210184 h 2538970"/>
                <a:gd name="connsiteX354" fmla="*/ 2017770 w 2485572"/>
                <a:gd name="connsiteY354" fmla="*/ 210184 h 2538970"/>
                <a:gd name="connsiteX355" fmla="*/ 2026007 w 2485572"/>
                <a:gd name="connsiteY355" fmla="*/ 213025 h 2538970"/>
                <a:gd name="connsiteX356" fmla="*/ 2037368 w 2485572"/>
                <a:gd name="connsiteY356" fmla="*/ 215865 h 2538970"/>
                <a:gd name="connsiteX357" fmla="*/ 2099003 w 2485572"/>
                <a:gd name="connsiteY357" fmla="*/ 221546 h 2538970"/>
                <a:gd name="connsiteX358" fmla="*/ 2104684 w 2485572"/>
                <a:gd name="connsiteY358" fmla="*/ 224386 h 2538970"/>
                <a:gd name="connsiteX359" fmla="*/ 2112921 w 2485572"/>
                <a:gd name="connsiteY359" fmla="*/ 224386 h 2538970"/>
                <a:gd name="connsiteX360" fmla="*/ 2124283 w 2485572"/>
                <a:gd name="connsiteY360" fmla="*/ 229783 h 2538970"/>
                <a:gd name="connsiteX361" fmla="*/ 2177397 w 2485572"/>
                <a:gd name="connsiteY361" fmla="*/ 229783 h 2538970"/>
                <a:gd name="connsiteX362" fmla="*/ 2185918 w 2485572"/>
                <a:gd name="connsiteY362" fmla="*/ 232623 h 2538970"/>
                <a:gd name="connsiteX363" fmla="*/ 2213753 w 2485572"/>
                <a:gd name="connsiteY363" fmla="*/ 226942 h 2538970"/>
                <a:gd name="connsiteX364" fmla="*/ 2219434 w 2485572"/>
                <a:gd name="connsiteY364" fmla="*/ 224386 h 2538970"/>
                <a:gd name="connsiteX365" fmla="*/ 2241872 w 2485572"/>
                <a:gd name="connsiteY365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54958 w 2485572"/>
                <a:gd name="connsiteY77" fmla="*/ 2480175 h 2538970"/>
                <a:gd name="connsiteX78" fmla="*/ 1986810 w 2485572"/>
                <a:gd name="connsiteY78" fmla="*/ 2300667 h 2538970"/>
                <a:gd name="connsiteX79" fmla="*/ 1928016 w 2485572"/>
                <a:gd name="connsiteY79" fmla="*/ 2278512 h 2538970"/>
                <a:gd name="connsiteX80" fmla="*/ 1900291 w 2485572"/>
                <a:gd name="connsiteY80" fmla="*/ 2264848 h 2538970"/>
                <a:gd name="connsiteX81" fmla="*/ 1872061 w 2485572"/>
                <a:gd name="connsiteY81" fmla="*/ 2222273 h 2538970"/>
                <a:gd name="connsiteX82" fmla="*/ 1863540 w 2485572"/>
                <a:gd name="connsiteY82" fmla="*/ 2163479 h 2538970"/>
                <a:gd name="connsiteX83" fmla="*/ 1813266 w 2485572"/>
                <a:gd name="connsiteY83" fmla="*/ 2166319 h 2538970"/>
                <a:gd name="connsiteX84" fmla="*/ 1771230 w 2485572"/>
                <a:gd name="connsiteY84" fmla="*/ 2205516 h 2538970"/>
                <a:gd name="connsiteX85" fmla="*/ 1762708 w 2485572"/>
                <a:gd name="connsiteY85" fmla="*/ 2202676 h 2538970"/>
                <a:gd name="connsiteX86" fmla="*/ 1698233 w 2485572"/>
                <a:gd name="connsiteY86" fmla="*/ 2166319 h 2538970"/>
                <a:gd name="connsiteX87" fmla="*/ 1682804 w 2485572"/>
                <a:gd name="connsiteY87" fmla="*/ 2164835 h 2538970"/>
                <a:gd name="connsiteX88" fmla="*/ 1656196 w 2485572"/>
                <a:gd name="connsiteY88" fmla="*/ 2160638 h 2538970"/>
                <a:gd name="connsiteX89" fmla="*/ 1633591 w 2485572"/>
                <a:gd name="connsiteY89" fmla="*/ 2164835 h 2538970"/>
                <a:gd name="connsiteX90" fmla="*/ 1605638 w 2485572"/>
                <a:gd name="connsiteY90" fmla="*/ 2169159 h 2538970"/>
                <a:gd name="connsiteX91" fmla="*/ 1566442 w 2485572"/>
                <a:gd name="connsiteY91" fmla="*/ 2146721 h 2538970"/>
                <a:gd name="connsiteX92" fmla="*/ 1563601 w 2485572"/>
                <a:gd name="connsiteY92" fmla="*/ 2143881 h 2538970"/>
                <a:gd name="connsiteX93" fmla="*/ 1561045 w 2485572"/>
                <a:gd name="connsiteY93" fmla="*/ 2141040 h 2538970"/>
                <a:gd name="connsiteX94" fmla="*/ 1541447 w 2485572"/>
                <a:gd name="connsiteY94" fmla="*/ 2112921 h 2538970"/>
                <a:gd name="connsiteX95" fmla="*/ 1535766 w 2485572"/>
                <a:gd name="connsiteY95" fmla="*/ 2107524 h 2538970"/>
                <a:gd name="connsiteX96" fmla="*/ 1501966 w 2485572"/>
                <a:gd name="connsiteY96" fmla="*/ 2090482 h 2538970"/>
                <a:gd name="connsiteX97" fmla="*/ 1496570 w 2485572"/>
                <a:gd name="connsiteY97" fmla="*/ 2087926 h 2538970"/>
                <a:gd name="connsiteX98" fmla="*/ 1493729 w 2485572"/>
                <a:gd name="connsiteY98" fmla="*/ 2085086 h 2538970"/>
                <a:gd name="connsiteX99" fmla="*/ 1488049 w 2485572"/>
                <a:gd name="connsiteY99" fmla="*/ 2082245 h 2538970"/>
                <a:gd name="connsiteX100" fmla="*/ 1426413 w 2485572"/>
                <a:gd name="connsiteY100" fmla="*/ 2059807 h 2538970"/>
                <a:gd name="connsiteX101" fmla="*/ 1364778 w 2485572"/>
                <a:gd name="connsiteY101" fmla="*/ 2056966 h 2538970"/>
                <a:gd name="connsiteX102" fmla="*/ 1336659 w 2485572"/>
                <a:gd name="connsiteY102" fmla="*/ 2048445 h 2538970"/>
                <a:gd name="connsiteX103" fmla="*/ 1311380 w 2485572"/>
                <a:gd name="connsiteY103" fmla="*/ 2034528 h 2538970"/>
                <a:gd name="connsiteX104" fmla="*/ 1305983 w 2485572"/>
                <a:gd name="connsiteY104" fmla="*/ 2031688 h 2538970"/>
                <a:gd name="connsiteX105" fmla="*/ 1303143 w 2485572"/>
                <a:gd name="connsiteY105" fmla="*/ 2026291 h 2538970"/>
                <a:gd name="connsiteX106" fmla="*/ 1300303 w 2485572"/>
                <a:gd name="connsiteY106" fmla="*/ 2023451 h 2538970"/>
                <a:gd name="connsiteX107" fmla="*/ 1266787 w 2485572"/>
                <a:gd name="connsiteY107" fmla="*/ 2006409 h 2538970"/>
                <a:gd name="connsiteX108" fmla="*/ 1255426 w 2485572"/>
                <a:gd name="connsiteY108" fmla="*/ 2006409 h 2538970"/>
                <a:gd name="connsiteX109" fmla="*/ 1238668 w 2485572"/>
                <a:gd name="connsiteY109" fmla="*/ 2001012 h 2538970"/>
                <a:gd name="connsiteX110" fmla="*/ 1232987 w 2485572"/>
                <a:gd name="connsiteY110" fmla="*/ 2001012 h 2538970"/>
                <a:gd name="connsiteX111" fmla="*/ 1216229 w 2485572"/>
                <a:gd name="connsiteY111" fmla="*/ 1995331 h 2538970"/>
                <a:gd name="connsiteX112" fmla="*/ 1213389 w 2485572"/>
                <a:gd name="connsiteY112" fmla="*/ 1992491 h 2538970"/>
                <a:gd name="connsiteX113" fmla="*/ 1185554 w 2485572"/>
                <a:gd name="connsiteY113" fmla="*/ 1984254 h 2538970"/>
                <a:gd name="connsiteX114" fmla="*/ 1179873 w 2485572"/>
                <a:gd name="connsiteY114" fmla="*/ 1984254 h 2538970"/>
                <a:gd name="connsiteX115" fmla="*/ 1157434 w 2485572"/>
                <a:gd name="connsiteY115" fmla="*/ 1981414 h 2538970"/>
                <a:gd name="connsiteX116" fmla="*/ 1109717 w 2485572"/>
                <a:gd name="connsiteY116" fmla="*/ 1947614 h 2538970"/>
                <a:gd name="connsiteX117" fmla="*/ 1098639 w 2485572"/>
                <a:gd name="connsiteY117" fmla="*/ 1944774 h 2538970"/>
                <a:gd name="connsiteX118" fmla="*/ 1067680 w 2485572"/>
                <a:gd name="connsiteY118" fmla="*/ 1919779 h 2538970"/>
                <a:gd name="connsiteX119" fmla="*/ 1056603 w 2485572"/>
                <a:gd name="connsiteY119" fmla="*/ 1888819 h 2538970"/>
                <a:gd name="connsiteX120" fmla="*/ 1053762 w 2485572"/>
                <a:gd name="connsiteY120" fmla="*/ 1880298 h 2538970"/>
                <a:gd name="connsiteX121" fmla="*/ 1022803 w 2485572"/>
                <a:gd name="connsiteY121" fmla="*/ 1860700 h 2538970"/>
                <a:gd name="connsiteX122" fmla="*/ 1019962 w 2485572"/>
                <a:gd name="connsiteY122" fmla="*/ 1858143 h 2538970"/>
                <a:gd name="connsiteX123" fmla="*/ 1006045 w 2485572"/>
                <a:gd name="connsiteY123" fmla="*/ 1824343 h 2538970"/>
                <a:gd name="connsiteX124" fmla="*/ 1006045 w 2485572"/>
                <a:gd name="connsiteY124" fmla="*/ 1813266 h 2538970"/>
                <a:gd name="connsiteX125" fmla="*/ 1011725 w 2485572"/>
                <a:gd name="connsiteY125" fmla="*/ 1793668 h 2538970"/>
                <a:gd name="connsiteX126" fmla="*/ 1019962 w 2485572"/>
                <a:gd name="connsiteY126" fmla="*/ 1768389 h 2538970"/>
                <a:gd name="connsiteX127" fmla="*/ 1025643 w 2485572"/>
                <a:gd name="connsiteY127" fmla="*/ 1737429 h 2538970"/>
                <a:gd name="connsiteX128" fmla="*/ 1025643 w 2485572"/>
                <a:gd name="connsiteY128" fmla="*/ 1723512 h 2538970"/>
                <a:gd name="connsiteX129" fmla="*/ 1019962 w 2485572"/>
                <a:gd name="connsiteY129" fmla="*/ 1720671 h 2538970"/>
                <a:gd name="connsiteX130" fmla="*/ 1014566 w 2485572"/>
                <a:gd name="connsiteY130" fmla="*/ 1712435 h 2538970"/>
                <a:gd name="connsiteX131" fmla="*/ 1011725 w 2485572"/>
                <a:gd name="connsiteY131" fmla="*/ 1709594 h 2538970"/>
                <a:gd name="connsiteX132" fmla="*/ 983606 w 2485572"/>
                <a:gd name="connsiteY132" fmla="*/ 1692552 h 2538970"/>
                <a:gd name="connsiteX133" fmla="*/ 977925 w 2485572"/>
                <a:gd name="connsiteY133" fmla="*/ 1692552 h 2538970"/>
                <a:gd name="connsiteX134" fmla="*/ 950090 w 2485572"/>
                <a:gd name="connsiteY134" fmla="*/ 1653356 h 2538970"/>
                <a:gd name="connsiteX135" fmla="*/ 950090 w 2485572"/>
                <a:gd name="connsiteY135" fmla="*/ 1639438 h 2538970"/>
                <a:gd name="connsiteX136" fmla="*/ 952931 w 2485572"/>
                <a:gd name="connsiteY136" fmla="*/ 1636598 h 2538970"/>
                <a:gd name="connsiteX137" fmla="*/ 975369 w 2485572"/>
                <a:gd name="connsiteY137" fmla="*/ 1597401 h 2538970"/>
                <a:gd name="connsiteX138" fmla="*/ 980766 w 2485572"/>
                <a:gd name="connsiteY138" fmla="*/ 1591721 h 2538970"/>
                <a:gd name="connsiteX139" fmla="*/ 1017406 w 2485572"/>
                <a:gd name="connsiteY139" fmla="*/ 1561045 h 2538970"/>
                <a:gd name="connsiteX140" fmla="*/ 1022803 w 2485572"/>
                <a:gd name="connsiteY140" fmla="*/ 1558205 h 2538970"/>
                <a:gd name="connsiteX141" fmla="*/ 1025643 w 2485572"/>
                <a:gd name="connsiteY141" fmla="*/ 1555364 h 2538970"/>
                <a:gd name="connsiteX142" fmla="*/ 1031324 w 2485572"/>
                <a:gd name="connsiteY142" fmla="*/ 1549684 h 2538970"/>
                <a:gd name="connsiteX143" fmla="*/ 1293866 w 2485572"/>
                <a:gd name="connsiteY143" fmla="*/ 1680648 h 2538970"/>
                <a:gd name="connsiteX144" fmla="*/ 1455791 w 2485572"/>
                <a:gd name="connsiteY144" fmla="*/ 1685410 h 2538970"/>
                <a:gd name="connsiteX145" fmla="*/ 1289417 w 2485572"/>
                <a:gd name="connsiteY145" fmla="*/ 1536685 h 2538970"/>
                <a:gd name="connsiteX146" fmla="*/ 1061999 w 2485572"/>
                <a:gd name="connsiteY146" fmla="*/ 1465610 h 2538970"/>
                <a:gd name="connsiteX147" fmla="*/ 1061999 w 2485572"/>
                <a:gd name="connsiteY147" fmla="*/ 1429254 h 2538970"/>
                <a:gd name="connsiteX148" fmla="*/ 1048082 w 2485572"/>
                <a:gd name="connsiteY148" fmla="*/ 1403975 h 2538970"/>
                <a:gd name="connsiteX149" fmla="*/ 1022803 w 2485572"/>
                <a:gd name="connsiteY149" fmla="*/ 1387217 h 2538970"/>
                <a:gd name="connsiteX150" fmla="*/ 1011725 w 2485572"/>
                <a:gd name="connsiteY150" fmla="*/ 1381536 h 2538970"/>
                <a:gd name="connsiteX151" fmla="*/ 1000364 w 2485572"/>
                <a:gd name="connsiteY151" fmla="*/ 1381536 h 2538970"/>
                <a:gd name="connsiteX152" fmla="*/ 961167 w 2485572"/>
                <a:gd name="connsiteY152" fmla="*/ 1376140 h 2538970"/>
                <a:gd name="connsiteX153" fmla="*/ 924811 w 2485572"/>
                <a:gd name="connsiteY153" fmla="*/ 1367618 h 2538970"/>
                <a:gd name="connsiteX154" fmla="*/ 919131 w 2485572"/>
                <a:gd name="connsiteY154" fmla="*/ 1367618 h 2538970"/>
                <a:gd name="connsiteX155" fmla="*/ 913450 w 2485572"/>
                <a:gd name="connsiteY155" fmla="*/ 1364778 h 2538970"/>
                <a:gd name="connsiteX156" fmla="*/ 908053 w 2485572"/>
                <a:gd name="connsiteY156" fmla="*/ 1364778 h 2538970"/>
                <a:gd name="connsiteX157" fmla="*/ 877094 w 2485572"/>
                <a:gd name="connsiteY157" fmla="*/ 1381536 h 2538970"/>
                <a:gd name="connsiteX158" fmla="*/ 868857 w 2485572"/>
                <a:gd name="connsiteY158" fmla="*/ 1390057 h 2538970"/>
                <a:gd name="connsiteX159" fmla="*/ 835057 w 2485572"/>
                <a:gd name="connsiteY159" fmla="*/ 1434934 h 2538970"/>
                <a:gd name="connsiteX160" fmla="*/ 832217 w 2485572"/>
                <a:gd name="connsiteY160" fmla="*/ 1440331 h 2538970"/>
                <a:gd name="connsiteX161" fmla="*/ 832217 w 2485572"/>
                <a:gd name="connsiteY161" fmla="*/ 1446012 h 2538970"/>
                <a:gd name="connsiteX162" fmla="*/ 767741 w 2485572"/>
                <a:gd name="connsiteY162" fmla="*/ 1513327 h 2538970"/>
                <a:gd name="connsiteX163" fmla="*/ 711787 w 2485572"/>
                <a:gd name="connsiteY163" fmla="*/ 1535766 h 2538970"/>
                <a:gd name="connsiteX164" fmla="*/ 686508 w 2485572"/>
                <a:gd name="connsiteY164" fmla="*/ 1541447 h 2538970"/>
                <a:gd name="connsiteX165" fmla="*/ 661513 w 2485572"/>
                <a:gd name="connsiteY165" fmla="*/ 1549684 h 2538970"/>
                <a:gd name="connsiteX166" fmla="*/ 658672 w 2485572"/>
                <a:gd name="connsiteY166" fmla="*/ 1552524 h 2538970"/>
                <a:gd name="connsiteX167" fmla="*/ 652992 w 2485572"/>
                <a:gd name="connsiteY167" fmla="*/ 1555364 h 2538970"/>
                <a:gd name="connsiteX168" fmla="*/ 624873 w 2485572"/>
                <a:gd name="connsiteY168" fmla="*/ 1561045 h 2538970"/>
                <a:gd name="connsiteX169" fmla="*/ 619476 w 2485572"/>
                <a:gd name="connsiteY169" fmla="*/ 1558205 h 2538970"/>
                <a:gd name="connsiteX170" fmla="*/ 616636 w 2485572"/>
                <a:gd name="connsiteY170" fmla="*/ 1555364 h 2538970"/>
                <a:gd name="connsiteX171" fmla="*/ 597037 w 2485572"/>
                <a:gd name="connsiteY171" fmla="*/ 1532926 h 2538970"/>
                <a:gd name="connsiteX172" fmla="*/ 594197 w 2485572"/>
                <a:gd name="connsiteY172" fmla="*/ 1521848 h 2538970"/>
                <a:gd name="connsiteX173" fmla="*/ 591357 w 2485572"/>
                <a:gd name="connsiteY173" fmla="*/ 1519008 h 2538970"/>
                <a:gd name="connsiteX174" fmla="*/ 566078 w 2485572"/>
                <a:gd name="connsiteY174" fmla="*/ 1482368 h 2538970"/>
                <a:gd name="connsiteX175" fmla="*/ 560397 w 2485572"/>
                <a:gd name="connsiteY175" fmla="*/ 1471291 h 2538970"/>
                <a:gd name="connsiteX176" fmla="*/ 555000 w 2485572"/>
                <a:gd name="connsiteY176" fmla="*/ 1465610 h 2538970"/>
                <a:gd name="connsiteX177" fmla="*/ 498762 w 2485572"/>
                <a:gd name="connsiteY177" fmla="*/ 1432094 h 2538970"/>
                <a:gd name="connsiteX178" fmla="*/ 490525 w 2485572"/>
                <a:gd name="connsiteY178" fmla="*/ 1429254 h 2538970"/>
                <a:gd name="connsiteX179" fmla="*/ 487685 w 2485572"/>
                <a:gd name="connsiteY179" fmla="*/ 1429254 h 2538970"/>
                <a:gd name="connsiteX180" fmla="*/ 462406 w 2485572"/>
                <a:gd name="connsiteY180" fmla="*/ 1426413 h 2538970"/>
                <a:gd name="connsiteX181" fmla="*/ 400770 w 2485572"/>
                <a:gd name="connsiteY181" fmla="*/ 1426413 h 2538970"/>
                <a:gd name="connsiteX182" fmla="*/ 392250 w 2485572"/>
                <a:gd name="connsiteY182" fmla="*/ 1423573 h 2538970"/>
                <a:gd name="connsiteX183" fmla="*/ 384013 w 2485572"/>
                <a:gd name="connsiteY183" fmla="*/ 1420733 h 2538970"/>
                <a:gd name="connsiteX184" fmla="*/ 375492 w 2485572"/>
                <a:gd name="connsiteY184" fmla="*/ 1420733 h 2538970"/>
                <a:gd name="connsiteX185" fmla="*/ 319537 w 2485572"/>
                <a:gd name="connsiteY185" fmla="*/ 1409655 h 2538970"/>
                <a:gd name="connsiteX186" fmla="*/ 313856 w 2485572"/>
                <a:gd name="connsiteY186" fmla="*/ 1406815 h 2538970"/>
                <a:gd name="connsiteX187" fmla="*/ 308176 w 2485572"/>
                <a:gd name="connsiteY187" fmla="*/ 1406815 h 2538970"/>
                <a:gd name="connsiteX188" fmla="*/ 297098 w 2485572"/>
                <a:gd name="connsiteY188" fmla="*/ 1401134 h 2538970"/>
                <a:gd name="connsiteX189" fmla="*/ 221546 w 2485572"/>
                <a:gd name="connsiteY189" fmla="*/ 1392898 h 2538970"/>
                <a:gd name="connsiteX190" fmla="*/ 213025 w 2485572"/>
                <a:gd name="connsiteY190" fmla="*/ 1392898 h 2538970"/>
                <a:gd name="connsiteX191" fmla="*/ 204504 w 2485572"/>
                <a:gd name="connsiteY191" fmla="*/ 1395738 h 2538970"/>
                <a:gd name="connsiteX192" fmla="*/ 154230 w 2485572"/>
                <a:gd name="connsiteY192" fmla="*/ 1406815 h 2538970"/>
                <a:gd name="connsiteX193" fmla="*/ 148549 w 2485572"/>
                <a:gd name="connsiteY193" fmla="*/ 1403975 h 2538970"/>
                <a:gd name="connsiteX194" fmla="*/ 137472 w 2485572"/>
                <a:gd name="connsiteY194" fmla="*/ 1398294 h 2538970"/>
                <a:gd name="connsiteX195" fmla="*/ 131791 w 2485572"/>
                <a:gd name="connsiteY195" fmla="*/ 1398294 h 2538970"/>
                <a:gd name="connsiteX196" fmla="*/ 67316 w 2485572"/>
                <a:gd name="connsiteY196" fmla="*/ 1418177 h 2538970"/>
                <a:gd name="connsiteX197" fmla="*/ 58795 w 2485572"/>
                <a:gd name="connsiteY197" fmla="*/ 1420733 h 2538970"/>
                <a:gd name="connsiteX198" fmla="*/ 50558 w 2485572"/>
                <a:gd name="connsiteY198" fmla="*/ 1423573 h 2538970"/>
                <a:gd name="connsiteX199" fmla="*/ 42037 w 2485572"/>
                <a:gd name="connsiteY199" fmla="*/ 1423573 h 2538970"/>
                <a:gd name="connsiteX200" fmla="*/ 5681 w 2485572"/>
                <a:gd name="connsiteY200" fmla="*/ 1432094 h 2538970"/>
                <a:gd name="connsiteX201" fmla="*/ 2840 w 2485572"/>
                <a:gd name="connsiteY201" fmla="*/ 1403975 h 2538970"/>
                <a:gd name="connsiteX202" fmla="*/ 0 w 2485572"/>
                <a:gd name="connsiteY202" fmla="*/ 1395738 h 2538970"/>
                <a:gd name="connsiteX203" fmla="*/ 5681 w 2485572"/>
                <a:gd name="connsiteY203" fmla="*/ 1373299 h 2538970"/>
                <a:gd name="connsiteX204" fmla="*/ 5681 w 2485572"/>
                <a:gd name="connsiteY204" fmla="*/ 1361938 h 2538970"/>
                <a:gd name="connsiteX205" fmla="*/ 11361 w 2485572"/>
                <a:gd name="connsiteY205" fmla="*/ 1345180 h 2538970"/>
                <a:gd name="connsiteX206" fmla="*/ 42037 w 2485572"/>
                <a:gd name="connsiteY206" fmla="*/ 1305983 h 2538970"/>
                <a:gd name="connsiteX207" fmla="*/ 47718 w 2485572"/>
                <a:gd name="connsiteY207" fmla="*/ 1294622 h 2538970"/>
                <a:gd name="connsiteX208" fmla="*/ 39197 w 2485572"/>
                <a:gd name="connsiteY208" fmla="*/ 1275024 h 2538970"/>
                <a:gd name="connsiteX209" fmla="*/ 33516 w 2485572"/>
                <a:gd name="connsiteY209" fmla="*/ 1269627 h 2538970"/>
                <a:gd name="connsiteX210" fmla="*/ 33516 w 2485572"/>
                <a:gd name="connsiteY210" fmla="*/ 1244348 h 2538970"/>
                <a:gd name="connsiteX211" fmla="*/ 64475 w 2485572"/>
                <a:gd name="connsiteY211" fmla="*/ 1213389 h 2538970"/>
                <a:gd name="connsiteX212" fmla="*/ 81233 w 2485572"/>
                <a:gd name="connsiteY212" fmla="*/ 1199471 h 2538970"/>
                <a:gd name="connsiteX213" fmla="*/ 86914 w 2485572"/>
                <a:gd name="connsiteY213" fmla="*/ 1190950 h 2538970"/>
                <a:gd name="connsiteX214" fmla="*/ 97991 w 2485572"/>
                <a:gd name="connsiteY214" fmla="*/ 1160275 h 2538970"/>
                <a:gd name="connsiteX215" fmla="*/ 95435 w 2485572"/>
                <a:gd name="connsiteY215" fmla="*/ 1151753 h 2538970"/>
                <a:gd name="connsiteX216" fmla="*/ 95435 w 2485572"/>
                <a:gd name="connsiteY216" fmla="*/ 1121078 h 2538970"/>
                <a:gd name="connsiteX217" fmla="*/ 100832 w 2485572"/>
                <a:gd name="connsiteY217" fmla="*/ 1112557 h 2538970"/>
                <a:gd name="connsiteX218" fmla="*/ 103672 w 2485572"/>
                <a:gd name="connsiteY218" fmla="*/ 1106876 h 2538970"/>
                <a:gd name="connsiteX219" fmla="*/ 154230 w 2485572"/>
                <a:gd name="connsiteY219" fmla="*/ 1070520 h 2538970"/>
                <a:gd name="connsiteX220" fmla="*/ 176668 w 2485572"/>
                <a:gd name="connsiteY220" fmla="*/ 1045241 h 2538970"/>
                <a:gd name="connsiteX221" fmla="*/ 176668 w 2485572"/>
                <a:gd name="connsiteY221" fmla="*/ 1037004 h 2538970"/>
                <a:gd name="connsiteX222" fmla="*/ 173828 w 2485572"/>
                <a:gd name="connsiteY222" fmla="*/ 1028483 h 2538970"/>
                <a:gd name="connsiteX223" fmla="*/ 157070 w 2485572"/>
                <a:gd name="connsiteY223" fmla="*/ 1008885 h 2538970"/>
                <a:gd name="connsiteX224" fmla="*/ 154230 w 2485572"/>
                <a:gd name="connsiteY224" fmla="*/ 1000648 h 2538970"/>
                <a:gd name="connsiteX225" fmla="*/ 157070 w 2485572"/>
                <a:gd name="connsiteY225" fmla="*/ 964008 h 2538970"/>
                <a:gd name="connsiteX226" fmla="*/ 154230 w 2485572"/>
                <a:gd name="connsiteY226" fmla="*/ 955771 h 2538970"/>
                <a:gd name="connsiteX227" fmla="*/ 126111 w 2485572"/>
                <a:gd name="connsiteY227" fmla="*/ 930492 h 2538970"/>
                <a:gd name="connsiteX228" fmla="*/ 112193 w 2485572"/>
                <a:gd name="connsiteY228" fmla="*/ 927652 h 2538970"/>
                <a:gd name="connsiteX229" fmla="*/ 109353 w 2485572"/>
                <a:gd name="connsiteY229" fmla="*/ 921971 h 2538970"/>
                <a:gd name="connsiteX230" fmla="*/ 109353 w 2485572"/>
                <a:gd name="connsiteY230" fmla="*/ 908053 h 2538970"/>
                <a:gd name="connsiteX231" fmla="*/ 117590 w 2485572"/>
                <a:gd name="connsiteY231" fmla="*/ 891295 h 2538970"/>
                <a:gd name="connsiteX232" fmla="*/ 123270 w 2485572"/>
                <a:gd name="connsiteY232" fmla="*/ 885615 h 2538970"/>
                <a:gd name="connsiteX233" fmla="*/ 148549 w 2485572"/>
                <a:gd name="connsiteY233" fmla="*/ 866016 h 2538970"/>
                <a:gd name="connsiteX234" fmla="*/ 128951 w 2485572"/>
                <a:gd name="connsiteY234" fmla="*/ 840738 h 2538970"/>
                <a:gd name="connsiteX235" fmla="*/ 126111 w 2485572"/>
                <a:gd name="connsiteY235" fmla="*/ 821139 h 2538970"/>
                <a:gd name="connsiteX236" fmla="*/ 140028 w 2485572"/>
                <a:gd name="connsiteY236" fmla="*/ 812618 h 2538970"/>
                <a:gd name="connsiteX237" fmla="*/ 142869 w 2485572"/>
                <a:gd name="connsiteY237" fmla="*/ 790464 h 2538970"/>
                <a:gd name="connsiteX238" fmla="*/ 154230 w 2485572"/>
                <a:gd name="connsiteY238" fmla="*/ 773422 h 2538970"/>
                <a:gd name="connsiteX239" fmla="*/ 157070 w 2485572"/>
                <a:gd name="connsiteY239" fmla="*/ 762344 h 2538970"/>
                <a:gd name="connsiteX240" fmla="*/ 157070 w 2485572"/>
                <a:gd name="connsiteY240" fmla="*/ 753824 h 2538970"/>
                <a:gd name="connsiteX241" fmla="*/ 145709 w 2485572"/>
                <a:gd name="connsiteY241" fmla="*/ 731385 h 2538970"/>
                <a:gd name="connsiteX242" fmla="*/ 145709 w 2485572"/>
                <a:gd name="connsiteY242" fmla="*/ 723148 h 2538970"/>
                <a:gd name="connsiteX243" fmla="*/ 159627 w 2485572"/>
                <a:gd name="connsiteY243" fmla="*/ 714627 h 2538970"/>
                <a:gd name="connsiteX244" fmla="*/ 204504 w 2485572"/>
                <a:gd name="connsiteY244" fmla="*/ 708946 h 2538970"/>
                <a:gd name="connsiteX245" fmla="*/ 232623 w 2485572"/>
                <a:gd name="connsiteY245" fmla="*/ 678271 h 2538970"/>
                <a:gd name="connsiteX246" fmla="*/ 232623 w 2485572"/>
                <a:gd name="connsiteY246" fmla="*/ 666909 h 2538970"/>
                <a:gd name="connsiteX247" fmla="*/ 215865 w 2485572"/>
                <a:gd name="connsiteY247" fmla="*/ 644755 h 2538970"/>
                <a:gd name="connsiteX248" fmla="*/ 218705 w 2485572"/>
                <a:gd name="connsiteY248" fmla="*/ 613795 h 2538970"/>
                <a:gd name="connsiteX249" fmla="*/ 241144 w 2485572"/>
                <a:gd name="connsiteY249" fmla="*/ 582836 h 2538970"/>
                <a:gd name="connsiteX250" fmla="*/ 252221 w 2485572"/>
                <a:gd name="connsiteY250" fmla="*/ 571758 h 2538970"/>
                <a:gd name="connsiteX251" fmla="*/ 285737 w 2485572"/>
                <a:gd name="connsiteY251" fmla="*/ 524041 h 2538970"/>
                <a:gd name="connsiteX252" fmla="*/ 291418 w 2485572"/>
                <a:gd name="connsiteY252" fmla="*/ 518644 h 2538970"/>
                <a:gd name="connsiteX253" fmla="*/ 322377 w 2485572"/>
                <a:gd name="connsiteY253" fmla="*/ 518644 h 2538970"/>
                <a:gd name="connsiteX254" fmla="*/ 333455 w 2485572"/>
                <a:gd name="connsiteY254" fmla="*/ 510123 h 2538970"/>
                <a:gd name="connsiteX255" fmla="*/ 341976 w 2485572"/>
                <a:gd name="connsiteY255" fmla="*/ 482004 h 2538970"/>
                <a:gd name="connsiteX256" fmla="*/ 347372 w 2485572"/>
                <a:gd name="connsiteY256" fmla="*/ 476607 h 2538970"/>
                <a:gd name="connsiteX257" fmla="*/ 386853 w 2485572"/>
                <a:gd name="connsiteY257" fmla="*/ 459565 h 2538970"/>
                <a:gd name="connsiteX258" fmla="*/ 389409 w 2485572"/>
                <a:gd name="connsiteY258" fmla="*/ 454169 h 2538970"/>
                <a:gd name="connsiteX259" fmla="*/ 400770 w 2485572"/>
                <a:gd name="connsiteY259" fmla="*/ 434570 h 2538970"/>
                <a:gd name="connsiteX260" fmla="*/ 414688 w 2485572"/>
                <a:gd name="connsiteY260" fmla="*/ 392534 h 2538970"/>
                <a:gd name="connsiteX261" fmla="*/ 428890 w 2485572"/>
                <a:gd name="connsiteY261" fmla="*/ 341976 h 2538970"/>
                <a:gd name="connsiteX262" fmla="*/ 434286 w 2485572"/>
                <a:gd name="connsiteY262" fmla="*/ 255062 h 2538970"/>
                <a:gd name="connsiteX263" fmla="*/ 437127 w 2485572"/>
                <a:gd name="connsiteY263" fmla="*/ 252221 h 2538970"/>
                <a:gd name="connsiteX264" fmla="*/ 448488 w 2485572"/>
                <a:gd name="connsiteY264" fmla="*/ 235463 h 2538970"/>
                <a:gd name="connsiteX265" fmla="*/ 468086 w 2485572"/>
                <a:gd name="connsiteY265" fmla="*/ 221546 h 2538970"/>
                <a:gd name="connsiteX266" fmla="*/ 501602 w 2485572"/>
                <a:gd name="connsiteY266" fmla="*/ 215865 h 2538970"/>
                <a:gd name="connsiteX267" fmla="*/ 512964 w 2485572"/>
                <a:gd name="connsiteY267" fmla="*/ 213025 h 2538970"/>
                <a:gd name="connsiteX268" fmla="*/ 555000 w 2485572"/>
                <a:gd name="connsiteY268" fmla="*/ 187746 h 2538970"/>
                <a:gd name="connsiteX269" fmla="*/ 557557 w 2485572"/>
                <a:gd name="connsiteY269" fmla="*/ 182349 h 2538970"/>
                <a:gd name="connsiteX270" fmla="*/ 602434 w 2485572"/>
                <a:gd name="connsiteY270" fmla="*/ 131791 h 2538970"/>
                <a:gd name="connsiteX271" fmla="*/ 605274 w 2485572"/>
                <a:gd name="connsiteY271" fmla="*/ 123270 h 2538970"/>
                <a:gd name="connsiteX272" fmla="*/ 594197 w 2485572"/>
                <a:gd name="connsiteY272" fmla="*/ 70156 h 2538970"/>
                <a:gd name="connsiteX273" fmla="*/ 650151 w 2485572"/>
                <a:gd name="connsiteY273" fmla="*/ 92595 h 2538970"/>
                <a:gd name="connsiteX274" fmla="*/ 664069 w 2485572"/>
                <a:gd name="connsiteY274" fmla="*/ 92595 h 2538970"/>
                <a:gd name="connsiteX275" fmla="*/ 689348 w 2485572"/>
                <a:gd name="connsiteY275" fmla="*/ 98275 h 2538970"/>
                <a:gd name="connsiteX276" fmla="*/ 723148 w 2485572"/>
                <a:gd name="connsiteY276" fmla="*/ 89754 h 2538970"/>
                <a:gd name="connsiteX277" fmla="*/ 725704 w 2485572"/>
                <a:gd name="connsiteY277" fmla="*/ 92595 h 2538970"/>
                <a:gd name="connsiteX278" fmla="*/ 731385 w 2485572"/>
                <a:gd name="connsiteY278" fmla="*/ 92595 h 2538970"/>
                <a:gd name="connsiteX279" fmla="*/ 737065 w 2485572"/>
                <a:gd name="connsiteY279" fmla="*/ 95435 h 2538970"/>
                <a:gd name="connsiteX280" fmla="*/ 742746 w 2485572"/>
                <a:gd name="connsiteY280" fmla="*/ 95435 h 2538970"/>
                <a:gd name="connsiteX281" fmla="*/ 779102 w 2485572"/>
                <a:gd name="connsiteY281" fmla="*/ 75837 h 2538970"/>
                <a:gd name="connsiteX282" fmla="*/ 818299 w 2485572"/>
                <a:gd name="connsiteY282" fmla="*/ 39197 h 2538970"/>
                <a:gd name="connsiteX283" fmla="*/ 823980 w 2485572"/>
                <a:gd name="connsiteY283" fmla="*/ 33800 h 2538970"/>
                <a:gd name="connsiteX284" fmla="*/ 851815 w 2485572"/>
                <a:gd name="connsiteY284" fmla="*/ 19598 h 2538970"/>
                <a:gd name="connsiteX285" fmla="*/ 854655 w 2485572"/>
                <a:gd name="connsiteY285" fmla="*/ 14202 h 2538970"/>
                <a:gd name="connsiteX286" fmla="*/ 888455 w 2485572"/>
                <a:gd name="connsiteY286" fmla="*/ 8521 h 2538970"/>
                <a:gd name="connsiteX287" fmla="*/ 893852 w 2485572"/>
                <a:gd name="connsiteY287" fmla="*/ 11361 h 2538970"/>
                <a:gd name="connsiteX288" fmla="*/ 933332 w 2485572"/>
                <a:gd name="connsiteY288" fmla="*/ 36640 h 2538970"/>
                <a:gd name="connsiteX289" fmla="*/ 938729 w 2485572"/>
                <a:gd name="connsiteY289" fmla="*/ 42037 h 2538970"/>
                <a:gd name="connsiteX290" fmla="*/ 969689 w 2485572"/>
                <a:gd name="connsiteY290" fmla="*/ 61635 h 2538970"/>
                <a:gd name="connsiteX291" fmla="*/ 972529 w 2485572"/>
                <a:gd name="connsiteY291" fmla="*/ 64475 h 2538970"/>
                <a:gd name="connsiteX292" fmla="*/ 977925 w 2485572"/>
                <a:gd name="connsiteY292" fmla="*/ 67316 h 2538970"/>
                <a:gd name="connsiteX293" fmla="*/ 1011725 w 2485572"/>
                <a:gd name="connsiteY293" fmla="*/ 67316 h 2538970"/>
                <a:gd name="connsiteX294" fmla="*/ 1031324 w 2485572"/>
                <a:gd name="connsiteY294" fmla="*/ 64475 h 2538970"/>
                <a:gd name="connsiteX295" fmla="*/ 1042401 w 2485572"/>
                <a:gd name="connsiteY295" fmla="*/ 64475 h 2538970"/>
                <a:gd name="connsiteX296" fmla="*/ 1104036 w 2485572"/>
                <a:gd name="connsiteY296" fmla="*/ 70156 h 2538970"/>
                <a:gd name="connsiteX297" fmla="*/ 1109717 w 2485572"/>
                <a:gd name="connsiteY297" fmla="*/ 75837 h 2538970"/>
                <a:gd name="connsiteX298" fmla="*/ 1118238 w 2485572"/>
                <a:gd name="connsiteY298" fmla="*/ 81233 h 2538970"/>
                <a:gd name="connsiteX299" fmla="*/ 1121078 w 2485572"/>
                <a:gd name="connsiteY299" fmla="*/ 84074 h 2538970"/>
                <a:gd name="connsiteX300" fmla="*/ 1143517 w 2485572"/>
                <a:gd name="connsiteY300" fmla="*/ 95435 h 2538970"/>
                <a:gd name="connsiteX301" fmla="*/ 1151754 w 2485572"/>
                <a:gd name="connsiteY301" fmla="*/ 100832 h 2538970"/>
                <a:gd name="connsiteX302" fmla="*/ 1171352 w 2485572"/>
                <a:gd name="connsiteY302" fmla="*/ 100832 h 2538970"/>
                <a:gd name="connsiteX303" fmla="*/ 1174192 w 2485572"/>
                <a:gd name="connsiteY303" fmla="*/ 98275 h 2538970"/>
                <a:gd name="connsiteX304" fmla="*/ 1188110 w 2485572"/>
                <a:gd name="connsiteY304" fmla="*/ 89754 h 2538970"/>
                <a:gd name="connsiteX305" fmla="*/ 1193791 w 2485572"/>
                <a:gd name="connsiteY305" fmla="*/ 84074 h 2538970"/>
                <a:gd name="connsiteX306" fmla="*/ 1238668 w 2485572"/>
                <a:gd name="connsiteY306" fmla="*/ 75837 h 2538970"/>
                <a:gd name="connsiteX307" fmla="*/ 1244348 w 2485572"/>
                <a:gd name="connsiteY307" fmla="*/ 78677 h 2538970"/>
                <a:gd name="connsiteX308" fmla="*/ 1272184 w 2485572"/>
                <a:gd name="connsiteY308" fmla="*/ 75837 h 2538970"/>
                <a:gd name="connsiteX309" fmla="*/ 1280705 w 2485572"/>
                <a:gd name="connsiteY309" fmla="*/ 72996 h 2538970"/>
                <a:gd name="connsiteX310" fmla="*/ 1286385 w 2485572"/>
                <a:gd name="connsiteY310" fmla="*/ 72996 h 2538970"/>
                <a:gd name="connsiteX311" fmla="*/ 1348020 w 2485572"/>
                <a:gd name="connsiteY311" fmla="*/ 50558 h 2538970"/>
                <a:gd name="connsiteX312" fmla="*/ 1350861 w 2485572"/>
                <a:gd name="connsiteY312" fmla="*/ 50558 h 2538970"/>
                <a:gd name="connsiteX313" fmla="*/ 1392898 w 2485572"/>
                <a:gd name="connsiteY313" fmla="*/ 39197 h 2538970"/>
                <a:gd name="connsiteX314" fmla="*/ 1406815 w 2485572"/>
                <a:gd name="connsiteY314" fmla="*/ 39197 h 2538970"/>
                <a:gd name="connsiteX315" fmla="*/ 1459929 w 2485572"/>
                <a:gd name="connsiteY315" fmla="*/ 36640 h 2538970"/>
                <a:gd name="connsiteX316" fmla="*/ 1468450 w 2485572"/>
                <a:gd name="connsiteY316" fmla="*/ 36640 h 2538970"/>
                <a:gd name="connsiteX317" fmla="*/ 1474131 w 2485572"/>
                <a:gd name="connsiteY317" fmla="*/ 33800 h 2538970"/>
                <a:gd name="connsiteX318" fmla="*/ 1479528 w 2485572"/>
                <a:gd name="connsiteY318" fmla="*/ 30960 h 2538970"/>
                <a:gd name="connsiteX319" fmla="*/ 1485208 w 2485572"/>
                <a:gd name="connsiteY319" fmla="*/ 30960 h 2538970"/>
                <a:gd name="connsiteX320" fmla="*/ 1544003 w 2485572"/>
                <a:gd name="connsiteY320" fmla="*/ 16758 h 2538970"/>
                <a:gd name="connsiteX321" fmla="*/ 1549684 w 2485572"/>
                <a:gd name="connsiteY321" fmla="*/ 14202 h 2538970"/>
                <a:gd name="connsiteX322" fmla="*/ 1555364 w 2485572"/>
                <a:gd name="connsiteY322" fmla="*/ 14202 h 2538970"/>
                <a:gd name="connsiteX323" fmla="*/ 1563601 w 2485572"/>
                <a:gd name="connsiteY323" fmla="*/ 11361 h 2538970"/>
                <a:gd name="connsiteX324" fmla="*/ 1614159 w 2485572"/>
                <a:gd name="connsiteY324" fmla="*/ 22439 h 2538970"/>
                <a:gd name="connsiteX325" fmla="*/ 1619840 w 2485572"/>
                <a:gd name="connsiteY325" fmla="*/ 19598 h 2538970"/>
                <a:gd name="connsiteX326" fmla="*/ 1630917 w 2485572"/>
                <a:gd name="connsiteY326" fmla="*/ 16758 h 2538970"/>
                <a:gd name="connsiteX327" fmla="*/ 1645119 w 2485572"/>
                <a:gd name="connsiteY327" fmla="*/ 8521 h 2538970"/>
                <a:gd name="connsiteX328" fmla="*/ 1653356 w 2485572"/>
                <a:gd name="connsiteY328" fmla="*/ 5681 h 2538970"/>
                <a:gd name="connsiteX329" fmla="*/ 1689712 w 2485572"/>
                <a:gd name="connsiteY329" fmla="*/ 0 h 2538970"/>
                <a:gd name="connsiteX330" fmla="*/ 1698233 w 2485572"/>
                <a:gd name="connsiteY330" fmla="*/ 11361 h 2538970"/>
                <a:gd name="connsiteX331" fmla="*/ 1703914 w 2485572"/>
                <a:gd name="connsiteY331" fmla="*/ 14202 h 2538970"/>
                <a:gd name="connsiteX332" fmla="*/ 1709310 w 2485572"/>
                <a:gd name="connsiteY332" fmla="*/ 16758 h 2538970"/>
                <a:gd name="connsiteX333" fmla="*/ 1717831 w 2485572"/>
                <a:gd name="connsiteY333" fmla="*/ 16758 h 2538970"/>
                <a:gd name="connsiteX334" fmla="*/ 1757028 w 2485572"/>
                <a:gd name="connsiteY334" fmla="*/ 22439 h 2538970"/>
                <a:gd name="connsiteX335" fmla="*/ 1762708 w 2485572"/>
                <a:gd name="connsiteY335" fmla="*/ 25279 h 2538970"/>
                <a:gd name="connsiteX336" fmla="*/ 1768389 w 2485572"/>
                <a:gd name="connsiteY336" fmla="*/ 25279 h 2538970"/>
                <a:gd name="connsiteX337" fmla="*/ 1787987 w 2485572"/>
                <a:gd name="connsiteY337" fmla="*/ 33800 h 2538970"/>
                <a:gd name="connsiteX338" fmla="*/ 1793384 w 2485572"/>
                <a:gd name="connsiteY338" fmla="*/ 33800 h 2538970"/>
                <a:gd name="connsiteX339" fmla="*/ 1801905 w 2485572"/>
                <a:gd name="connsiteY339" fmla="*/ 36640 h 2538970"/>
                <a:gd name="connsiteX340" fmla="*/ 1835421 w 2485572"/>
                <a:gd name="connsiteY340" fmla="*/ 42037 h 2538970"/>
                <a:gd name="connsiteX341" fmla="*/ 1891659 w 2485572"/>
                <a:gd name="connsiteY341" fmla="*/ 61635 h 2538970"/>
                <a:gd name="connsiteX342" fmla="*/ 1897340 w 2485572"/>
                <a:gd name="connsiteY342" fmla="*/ 64475 h 2538970"/>
                <a:gd name="connsiteX343" fmla="*/ 1899896 w 2485572"/>
                <a:gd name="connsiteY343" fmla="*/ 67316 h 2538970"/>
                <a:gd name="connsiteX344" fmla="*/ 1944774 w 2485572"/>
                <a:gd name="connsiteY344" fmla="*/ 123270 h 2538970"/>
                <a:gd name="connsiteX345" fmla="*/ 1947614 w 2485572"/>
                <a:gd name="connsiteY345" fmla="*/ 128951 h 2538970"/>
                <a:gd name="connsiteX346" fmla="*/ 1950454 w 2485572"/>
                <a:gd name="connsiteY346" fmla="*/ 131791 h 2538970"/>
                <a:gd name="connsiteX347" fmla="*/ 1956135 w 2485572"/>
                <a:gd name="connsiteY347" fmla="*/ 140312 h 2538970"/>
                <a:gd name="connsiteX348" fmla="*/ 1958975 w 2485572"/>
                <a:gd name="connsiteY348" fmla="*/ 145709 h 2538970"/>
                <a:gd name="connsiteX349" fmla="*/ 1961532 w 2485572"/>
                <a:gd name="connsiteY349" fmla="*/ 154230 h 2538970"/>
                <a:gd name="connsiteX350" fmla="*/ 1998172 w 2485572"/>
                <a:gd name="connsiteY350" fmla="*/ 204788 h 2538970"/>
                <a:gd name="connsiteX351" fmla="*/ 2003569 w 2485572"/>
                <a:gd name="connsiteY351" fmla="*/ 207344 h 2538970"/>
                <a:gd name="connsiteX352" fmla="*/ 2009249 w 2485572"/>
                <a:gd name="connsiteY352" fmla="*/ 210184 h 2538970"/>
                <a:gd name="connsiteX353" fmla="*/ 2017770 w 2485572"/>
                <a:gd name="connsiteY353" fmla="*/ 210184 h 2538970"/>
                <a:gd name="connsiteX354" fmla="*/ 2026007 w 2485572"/>
                <a:gd name="connsiteY354" fmla="*/ 213025 h 2538970"/>
                <a:gd name="connsiteX355" fmla="*/ 2037368 w 2485572"/>
                <a:gd name="connsiteY355" fmla="*/ 215865 h 2538970"/>
                <a:gd name="connsiteX356" fmla="*/ 2099003 w 2485572"/>
                <a:gd name="connsiteY356" fmla="*/ 221546 h 2538970"/>
                <a:gd name="connsiteX357" fmla="*/ 2104684 w 2485572"/>
                <a:gd name="connsiteY357" fmla="*/ 224386 h 2538970"/>
                <a:gd name="connsiteX358" fmla="*/ 2112921 w 2485572"/>
                <a:gd name="connsiteY358" fmla="*/ 224386 h 2538970"/>
                <a:gd name="connsiteX359" fmla="*/ 2124283 w 2485572"/>
                <a:gd name="connsiteY359" fmla="*/ 229783 h 2538970"/>
                <a:gd name="connsiteX360" fmla="*/ 2177397 w 2485572"/>
                <a:gd name="connsiteY360" fmla="*/ 229783 h 2538970"/>
                <a:gd name="connsiteX361" fmla="*/ 2185918 w 2485572"/>
                <a:gd name="connsiteY361" fmla="*/ 232623 h 2538970"/>
                <a:gd name="connsiteX362" fmla="*/ 2213753 w 2485572"/>
                <a:gd name="connsiteY362" fmla="*/ 226942 h 2538970"/>
                <a:gd name="connsiteX363" fmla="*/ 2219434 w 2485572"/>
                <a:gd name="connsiteY363" fmla="*/ 224386 h 2538970"/>
                <a:gd name="connsiteX364" fmla="*/ 2241872 w 2485572"/>
                <a:gd name="connsiteY364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191314 w 2485572"/>
                <a:gd name="connsiteY75" fmla="*/ 2530449 h 2538970"/>
                <a:gd name="connsiteX76" fmla="*/ 2154958 w 2485572"/>
                <a:gd name="connsiteY76" fmla="*/ 2480175 h 2538970"/>
                <a:gd name="connsiteX77" fmla="*/ 1986810 w 2485572"/>
                <a:gd name="connsiteY77" fmla="*/ 2300667 h 2538970"/>
                <a:gd name="connsiteX78" fmla="*/ 1928016 w 2485572"/>
                <a:gd name="connsiteY78" fmla="*/ 2278512 h 2538970"/>
                <a:gd name="connsiteX79" fmla="*/ 1900291 w 2485572"/>
                <a:gd name="connsiteY79" fmla="*/ 2264848 h 2538970"/>
                <a:gd name="connsiteX80" fmla="*/ 1872061 w 2485572"/>
                <a:gd name="connsiteY80" fmla="*/ 2222273 h 2538970"/>
                <a:gd name="connsiteX81" fmla="*/ 1863540 w 2485572"/>
                <a:gd name="connsiteY81" fmla="*/ 2163479 h 2538970"/>
                <a:gd name="connsiteX82" fmla="*/ 1813266 w 2485572"/>
                <a:gd name="connsiteY82" fmla="*/ 2166319 h 2538970"/>
                <a:gd name="connsiteX83" fmla="*/ 1771230 w 2485572"/>
                <a:gd name="connsiteY83" fmla="*/ 2205516 h 2538970"/>
                <a:gd name="connsiteX84" fmla="*/ 1762708 w 2485572"/>
                <a:gd name="connsiteY84" fmla="*/ 2202676 h 2538970"/>
                <a:gd name="connsiteX85" fmla="*/ 1698233 w 2485572"/>
                <a:gd name="connsiteY85" fmla="*/ 2166319 h 2538970"/>
                <a:gd name="connsiteX86" fmla="*/ 1682804 w 2485572"/>
                <a:gd name="connsiteY86" fmla="*/ 2164835 h 2538970"/>
                <a:gd name="connsiteX87" fmla="*/ 1656196 w 2485572"/>
                <a:gd name="connsiteY87" fmla="*/ 2160638 h 2538970"/>
                <a:gd name="connsiteX88" fmla="*/ 1633591 w 2485572"/>
                <a:gd name="connsiteY88" fmla="*/ 2164835 h 2538970"/>
                <a:gd name="connsiteX89" fmla="*/ 1605638 w 2485572"/>
                <a:gd name="connsiteY89" fmla="*/ 2169159 h 2538970"/>
                <a:gd name="connsiteX90" fmla="*/ 1566442 w 2485572"/>
                <a:gd name="connsiteY90" fmla="*/ 2146721 h 2538970"/>
                <a:gd name="connsiteX91" fmla="*/ 1563601 w 2485572"/>
                <a:gd name="connsiteY91" fmla="*/ 2143881 h 2538970"/>
                <a:gd name="connsiteX92" fmla="*/ 1561045 w 2485572"/>
                <a:gd name="connsiteY92" fmla="*/ 2141040 h 2538970"/>
                <a:gd name="connsiteX93" fmla="*/ 1541447 w 2485572"/>
                <a:gd name="connsiteY93" fmla="*/ 2112921 h 2538970"/>
                <a:gd name="connsiteX94" fmla="*/ 1535766 w 2485572"/>
                <a:gd name="connsiteY94" fmla="*/ 2107524 h 2538970"/>
                <a:gd name="connsiteX95" fmla="*/ 1501966 w 2485572"/>
                <a:gd name="connsiteY95" fmla="*/ 2090482 h 2538970"/>
                <a:gd name="connsiteX96" fmla="*/ 1496570 w 2485572"/>
                <a:gd name="connsiteY96" fmla="*/ 2087926 h 2538970"/>
                <a:gd name="connsiteX97" fmla="*/ 1493729 w 2485572"/>
                <a:gd name="connsiteY97" fmla="*/ 2085086 h 2538970"/>
                <a:gd name="connsiteX98" fmla="*/ 1488049 w 2485572"/>
                <a:gd name="connsiteY98" fmla="*/ 2082245 h 2538970"/>
                <a:gd name="connsiteX99" fmla="*/ 1426413 w 2485572"/>
                <a:gd name="connsiteY99" fmla="*/ 2059807 h 2538970"/>
                <a:gd name="connsiteX100" fmla="*/ 1364778 w 2485572"/>
                <a:gd name="connsiteY100" fmla="*/ 2056966 h 2538970"/>
                <a:gd name="connsiteX101" fmla="*/ 1336659 w 2485572"/>
                <a:gd name="connsiteY101" fmla="*/ 2048445 h 2538970"/>
                <a:gd name="connsiteX102" fmla="*/ 1311380 w 2485572"/>
                <a:gd name="connsiteY102" fmla="*/ 2034528 h 2538970"/>
                <a:gd name="connsiteX103" fmla="*/ 1305983 w 2485572"/>
                <a:gd name="connsiteY103" fmla="*/ 2031688 h 2538970"/>
                <a:gd name="connsiteX104" fmla="*/ 1303143 w 2485572"/>
                <a:gd name="connsiteY104" fmla="*/ 2026291 h 2538970"/>
                <a:gd name="connsiteX105" fmla="*/ 1300303 w 2485572"/>
                <a:gd name="connsiteY105" fmla="*/ 2023451 h 2538970"/>
                <a:gd name="connsiteX106" fmla="*/ 1266787 w 2485572"/>
                <a:gd name="connsiteY106" fmla="*/ 2006409 h 2538970"/>
                <a:gd name="connsiteX107" fmla="*/ 1255426 w 2485572"/>
                <a:gd name="connsiteY107" fmla="*/ 2006409 h 2538970"/>
                <a:gd name="connsiteX108" fmla="*/ 1238668 w 2485572"/>
                <a:gd name="connsiteY108" fmla="*/ 2001012 h 2538970"/>
                <a:gd name="connsiteX109" fmla="*/ 1232987 w 2485572"/>
                <a:gd name="connsiteY109" fmla="*/ 2001012 h 2538970"/>
                <a:gd name="connsiteX110" fmla="*/ 1216229 w 2485572"/>
                <a:gd name="connsiteY110" fmla="*/ 1995331 h 2538970"/>
                <a:gd name="connsiteX111" fmla="*/ 1213389 w 2485572"/>
                <a:gd name="connsiteY111" fmla="*/ 1992491 h 2538970"/>
                <a:gd name="connsiteX112" fmla="*/ 1185554 w 2485572"/>
                <a:gd name="connsiteY112" fmla="*/ 1984254 h 2538970"/>
                <a:gd name="connsiteX113" fmla="*/ 1179873 w 2485572"/>
                <a:gd name="connsiteY113" fmla="*/ 1984254 h 2538970"/>
                <a:gd name="connsiteX114" fmla="*/ 1157434 w 2485572"/>
                <a:gd name="connsiteY114" fmla="*/ 1981414 h 2538970"/>
                <a:gd name="connsiteX115" fmla="*/ 1109717 w 2485572"/>
                <a:gd name="connsiteY115" fmla="*/ 1947614 h 2538970"/>
                <a:gd name="connsiteX116" fmla="*/ 1098639 w 2485572"/>
                <a:gd name="connsiteY116" fmla="*/ 1944774 h 2538970"/>
                <a:gd name="connsiteX117" fmla="*/ 1067680 w 2485572"/>
                <a:gd name="connsiteY117" fmla="*/ 1919779 h 2538970"/>
                <a:gd name="connsiteX118" fmla="*/ 1056603 w 2485572"/>
                <a:gd name="connsiteY118" fmla="*/ 1888819 h 2538970"/>
                <a:gd name="connsiteX119" fmla="*/ 1053762 w 2485572"/>
                <a:gd name="connsiteY119" fmla="*/ 1880298 h 2538970"/>
                <a:gd name="connsiteX120" fmla="*/ 1022803 w 2485572"/>
                <a:gd name="connsiteY120" fmla="*/ 1860700 h 2538970"/>
                <a:gd name="connsiteX121" fmla="*/ 1019962 w 2485572"/>
                <a:gd name="connsiteY121" fmla="*/ 1858143 h 2538970"/>
                <a:gd name="connsiteX122" fmla="*/ 1006045 w 2485572"/>
                <a:gd name="connsiteY122" fmla="*/ 1824343 h 2538970"/>
                <a:gd name="connsiteX123" fmla="*/ 1006045 w 2485572"/>
                <a:gd name="connsiteY123" fmla="*/ 1813266 h 2538970"/>
                <a:gd name="connsiteX124" fmla="*/ 1011725 w 2485572"/>
                <a:gd name="connsiteY124" fmla="*/ 1793668 h 2538970"/>
                <a:gd name="connsiteX125" fmla="*/ 1019962 w 2485572"/>
                <a:gd name="connsiteY125" fmla="*/ 1768389 h 2538970"/>
                <a:gd name="connsiteX126" fmla="*/ 1025643 w 2485572"/>
                <a:gd name="connsiteY126" fmla="*/ 1737429 h 2538970"/>
                <a:gd name="connsiteX127" fmla="*/ 1025643 w 2485572"/>
                <a:gd name="connsiteY127" fmla="*/ 1723512 h 2538970"/>
                <a:gd name="connsiteX128" fmla="*/ 1019962 w 2485572"/>
                <a:gd name="connsiteY128" fmla="*/ 1720671 h 2538970"/>
                <a:gd name="connsiteX129" fmla="*/ 1014566 w 2485572"/>
                <a:gd name="connsiteY129" fmla="*/ 1712435 h 2538970"/>
                <a:gd name="connsiteX130" fmla="*/ 1011725 w 2485572"/>
                <a:gd name="connsiteY130" fmla="*/ 1709594 h 2538970"/>
                <a:gd name="connsiteX131" fmla="*/ 983606 w 2485572"/>
                <a:gd name="connsiteY131" fmla="*/ 1692552 h 2538970"/>
                <a:gd name="connsiteX132" fmla="*/ 977925 w 2485572"/>
                <a:gd name="connsiteY132" fmla="*/ 1692552 h 2538970"/>
                <a:gd name="connsiteX133" fmla="*/ 950090 w 2485572"/>
                <a:gd name="connsiteY133" fmla="*/ 1653356 h 2538970"/>
                <a:gd name="connsiteX134" fmla="*/ 950090 w 2485572"/>
                <a:gd name="connsiteY134" fmla="*/ 1639438 h 2538970"/>
                <a:gd name="connsiteX135" fmla="*/ 952931 w 2485572"/>
                <a:gd name="connsiteY135" fmla="*/ 1636598 h 2538970"/>
                <a:gd name="connsiteX136" fmla="*/ 975369 w 2485572"/>
                <a:gd name="connsiteY136" fmla="*/ 1597401 h 2538970"/>
                <a:gd name="connsiteX137" fmla="*/ 980766 w 2485572"/>
                <a:gd name="connsiteY137" fmla="*/ 1591721 h 2538970"/>
                <a:gd name="connsiteX138" fmla="*/ 1017406 w 2485572"/>
                <a:gd name="connsiteY138" fmla="*/ 1561045 h 2538970"/>
                <a:gd name="connsiteX139" fmla="*/ 1022803 w 2485572"/>
                <a:gd name="connsiteY139" fmla="*/ 1558205 h 2538970"/>
                <a:gd name="connsiteX140" fmla="*/ 1025643 w 2485572"/>
                <a:gd name="connsiteY140" fmla="*/ 1555364 h 2538970"/>
                <a:gd name="connsiteX141" fmla="*/ 1031324 w 2485572"/>
                <a:gd name="connsiteY141" fmla="*/ 1549684 h 2538970"/>
                <a:gd name="connsiteX142" fmla="*/ 1293866 w 2485572"/>
                <a:gd name="connsiteY142" fmla="*/ 1680648 h 2538970"/>
                <a:gd name="connsiteX143" fmla="*/ 1455791 w 2485572"/>
                <a:gd name="connsiteY143" fmla="*/ 1685410 h 2538970"/>
                <a:gd name="connsiteX144" fmla="*/ 1289417 w 2485572"/>
                <a:gd name="connsiteY144" fmla="*/ 1536685 h 2538970"/>
                <a:gd name="connsiteX145" fmla="*/ 1061999 w 2485572"/>
                <a:gd name="connsiteY145" fmla="*/ 1465610 h 2538970"/>
                <a:gd name="connsiteX146" fmla="*/ 1061999 w 2485572"/>
                <a:gd name="connsiteY146" fmla="*/ 1429254 h 2538970"/>
                <a:gd name="connsiteX147" fmla="*/ 1048082 w 2485572"/>
                <a:gd name="connsiteY147" fmla="*/ 1403975 h 2538970"/>
                <a:gd name="connsiteX148" fmla="*/ 1022803 w 2485572"/>
                <a:gd name="connsiteY148" fmla="*/ 1387217 h 2538970"/>
                <a:gd name="connsiteX149" fmla="*/ 1011725 w 2485572"/>
                <a:gd name="connsiteY149" fmla="*/ 1381536 h 2538970"/>
                <a:gd name="connsiteX150" fmla="*/ 1000364 w 2485572"/>
                <a:gd name="connsiteY150" fmla="*/ 1381536 h 2538970"/>
                <a:gd name="connsiteX151" fmla="*/ 961167 w 2485572"/>
                <a:gd name="connsiteY151" fmla="*/ 1376140 h 2538970"/>
                <a:gd name="connsiteX152" fmla="*/ 924811 w 2485572"/>
                <a:gd name="connsiteY152" fmla="*/ 1367618 h 2538970"/>
                <a:gd name="connsiteX153" fmla="*/ 919131 w 2485572"/>
                <a:gd name="connsiteY153" fmla="*/ 1367618 h 2538970"/>
                <a:gd name="connsiteX154" fmla="*/ 913450 w 2485572"/>
                <a:gd name="connsiteY154" fmla="*/ 1364778 h 2538970"/>
                <a:gd name="connsiteX155" fmla="*/ 908053 w 2485572"/>
                <a:gd name="connsiteY155" fmla="*/ 1364778 h 2538970"/>
                <a:gd name="connsiteX156" fmla="*/ 877094 w 2485572"/>
                <a:gd name="connsiteY156" fmla="*/ 1381536 h 2538970"/>
                <a:gd name="connsiteX157" fmla="*/ 868857 w 2485572"/>
                <a:gd name="connsiteY157" fmla="*/ 1390057 h 2538970"/>
                <a:gd name="connsiteX158" fmla="*/ 835057 w 2485572"/>
                <a:gd name="connsiteY158" fmla="*/ 1434934 h 2538970"/>
                <a:gd name="connsiteX159" fmla="*/ 832217 w 2485572"/>
                <a:gd name="connsiteY159" fmla="*/ 1440331 h 2538970"/>
                <a:gd name="connsiteX160" fmla="*/ 832217 w 2485572"/>
                <a:gd name="connsiteY160" fmla="*/ 1446012 h 2538970"/>
                <a:gd name="connsiteX161" fmla="*/ 767741 w 2485572"/>
                <a:gd name="connsiteY161" fmla="*/ 1513327 h 2538970"/>
                <a:gd name="connsiteX162" fmla="*/ 711787 w 2485572"/>
                <a:gd name="connsiteY162" fmla="*/ 1535766 h 2538970"/>
                <a:gd name="connsiteX163" fmla="*/ 686508 w 2485572"/>
                <a:gd name="connsiteY163" fmla="*/ 1541447 h 2538970"/>
                <a:gd name="connsiteX164" fmla="*/ 661513 w 2485572"/>
                <a:gd name="connsiteY164" fmla="*/ 1549684 h 2538970"/>
                <a:gd name="connsiteX165" fmla="*/ 658672 w 2485572"/>
                <a:gd name="connsiteY165" fmla="*/ 1552524 h 2538970"/>
                <a:gd name="connsiteX166" fmla="*/ 652992 w 2485572"/>
                <a:gd name="connsiteY166" fmla="*/ 1555364 h 2538970"/>
                <a:gd name="connsiteX167" fmla="*/ 624873 w 2485572"/>
                <a:gd name="connsiteY167" fmla="*/ 1561045 h 2538970"/>
                <a:gd name="connsiteX168" fmla="*/ 619476 w 2485572"/>
                <a:gd name="connsiteY168" fmla="*/ 1558205 h 2538970"/>
                <a:gd name="connsiteX169" fmla="*/ 616636 w 2485572"/>
                <a:gd name="connsiteY169" fmla="*/ 1555364 h 2538970"/>
                <a:gd name="connsiteX170" fmla="*/ 597037 w 2485572"/>
                <a:gd name="connsiteY170" fmla="*/ 1532926 h 2538970"/>
                <a:gd name="connsiteX171" fmla="*/ 594197 w 2485572"/>
                <a:gd name="connsiteY171" fmla="*/ 1521848 h 2538970"/>
                <a:gd name="connsiteX172" fmla="*/ 591357 w 2485572"/>
                <a:gd name="connsiteY172" fmla="*/ 1519008 h 2538970"/>
                <a:gd name="connsiteX173" fmla="*/ 566078 w 2485572"/>
                <a:gd name="connsiteY173" fmla="*/ 1482368 h 2538970"/>
                <a:gd name="connsiteX174" fmla="*/ 560397 w 2485572"/>
                <a:gd name="connsiteY174" fmla="*/ 1471291 h 2538970"/>
                <a:gd name="connsiteX175" fmla="*/ 555000 w 2485572"/>
                <a:gd name="connsiteY175" fmla="*/ 1465610 h 2538970"/>
                <a:gd name="connsiteX176" fmla="*/ 498762 w 2485572"/>
                <a:gd name="connsiteY176" fmla="*/ 1432094 h 2538970"/>
                <a:gd name="connsiteX177" fmla="*/ 490525 w 2485572"/>
                <a:gd name="connsiteY177" fmla="*/ 1429254 h 2538970"/>
                <a:gd name="connsiteX178" fmla="*/ 487685 w 2485572"/>
                <a:gd name="connsiteY178" fmla="*/ 1429254 h 2538970"/>
                <a:gd name="connsiteX179" fmla="*/ 462406 w 2485572"/>
                <a:gd name="connsiteY179" fmla="*/ 1426413 h 2538970"/>
                <a:gd name="connsiteX180" fmla="*/ 400770 w 2485572"/>
                <a:gd name="connsiteY180" fmla="*/ 1426413 h 2538970"/>
                <a:gd name="connsiteX181" fmla="*/ 392250 w 2485572"/>
                <a:gd name="connsiteY181" fmla="*/ 1423573 h 2538970"/>
                <a:gd name="connsiteX182" fmla="*/ 384013 w 2485572"/>
                <a:gd name="connsiteY182" fmla="*/ 1420733 h 2538970"/>
                <a:gd name="connsiteX183" fmla="*/ 375492 w 2485572"/>
                <a:gd name="connsiteY183" fmla="*/ 1420733 h 2538970"/>
                <a:gd name="connsiteX184" fmla="*/ 319537 w 2485572"/>
                <a:gd name="connsiteY184" fmla="*/ 1409655 h 2538970"/>
                <a:gd name="connsiteX185" fmla="*/ 313856 w 2485572"/>
                <a:gd name="connsiteY185" fmla="*/ 1406815 h 2538970"/>
                <a:gd name="connsiteX186" fmla="*/ 308176 w 2485572"/>
                <a:gd name="connsiteY186" fmla="*/ 1406815 h 2538970"/>
                <a:gd name="connsiteX187" fmla="*/ 297098 w 2485572"/>
                <a:gd name="connsiteY187" fmla="*/ 1401134 h 2538970"/>
                <a:gd name="connsiteX188" fmla="*/ 221546 w 2485572"/>
                <a:gd name="connsiteY188" fmla="*/ 1392898 h 2538970"/>
                <a:gd name="connsiteX189" fmla="*/ 213025 w 2485572"/>
                <a:gd name="connsiteY189" fmla="*/ 1392898 h 2538970"/>
                <a:gd name="connsiteX190" fmla="*/ 204504 w 2485572"/>
                <a:gd name="connsiteY190" fmla="*/ 1395738 h 2538970"/>
                <a:gd name="connsiteX191" fmla="*/ 154230 w 2485572"/>
                <a:gd name="connsiteY191" fmla="*/ 1406815 h 2538970"/>
                <a:gd name="connsiteX192" fmla="*/ 148549 w 2485572"/>
                <a:gd name="connsiteY192" fmla="*/ 1403975 h 2538970"/>
                <a:gd name="connsiteX193" fmla="*/ 137472 w 2485572"/>
                <a:gd name="connsiteY193" fmla="*/ 1398294 h 2538970"/>
                <a:gd name="connsiteX194" fmla="*/ 131791 w 2485572"/>
                <a:gd name="connsiteY194" fmla="*/ 1398294 h 2538970"/>
                <a:gd name="connsiteX195" fmla="*/ 67316 w 2485572"/>
                <a:gd name="connsiteY195" fmla="*/ 1418177 h 2538970"/>
                <a:gd name="connsiteX196" fmla="*/ 58795 w 2485572"/>
                <a:gd name="connsiteY196" fmla="*/ 1420733 h 2538970"/>
                <a:gd name="connsiteX197" fmla="*/ 50558 w 2485572"/>
                <a:gd name="connsiteY197" fmla="*/ 1423573 h 2538970"/>
                <a:gd name="connsiteX198" fmla="*/ 42037 w 2485572"/>
                <a:gd name="connsiteY198" fmla="*/ 1423573 h 2538970"/>
                <a:gd name="connsiteX199" fmla="*/ 5681 w 2485572"/>
                <a:gd name="connsiteY199" fmla="*/ 1432094 h 2538970"/>
                <a:gd name="connsiteX200" fmla="*/ 2840 w 2485572"/>
                <a:gd name="connsiteY200" fmla="*/ 1403975 h 2538970"/>
                <a:gd name="connsiteX201" fmla="*/ 0 w 2485572"/>
                <a:gd name="connsiteY201" fmla="*/ 1395738 h 2538970"/>
                <a:gd name="connsiteX202" fmla="*/ 5681 w 2485572"/>
                <a:gd name="connsiteY202" fmla="*/ 1373299 h 2538970"/>
                <a:gd name="connsiteX203" fmla="*/ 5681 w 2485572"/>
                <a:gd name="connsiteY203" fmla="*/ 1361938 h 2538970"/>
                <a:gd name="connsiteX204" fmla="*/ 11361 w 2485572"/>
                <a:gd name="connsiteY204" fmla="*/ 1345180 h 2538970"/>
                <a:gd name="connsiteX205" fmla="*/ 42037 w 2485572"/>
                <a:gd name="connsiteY205" fmla="*/ 1305983 h 2538970"/>
                <a:gd name="connsiteX206" fmla="*/ 47718 w 2485572"/>
                <a:gd name="connsiteY206" fmla="*/ 1294622 h 2538970"/>
                <a:gd name="connsiteX207" fmla="*/ 39197 w 2485572"/>
                <a:gd name="connsiteY207" fmla="*/ 1275024 h 2538970"/>
                <a:gd name="connsiteX208" fmla="*/ 33516 w 2485572"/>
                <a:gd name="connsiteY208" fmla="*/ 1269627 h 2538970"/>
                <a:gd name="connsiteX209" fmla="*/ 33516 w 2485572"/>
                <a:gd name="connsiteY209" fmla="*/ 1244348 h 2538970"/>
                <a:gd name="connsiteX210" fmla="*/ 64475 w 2485572"/>
                <a:gd name="connsiteY210" fmla="*/ 1213389 h 2538970"/>
                <a:gd name="connsiteX211" fmla="*/ 81233 w 2485572"/>
                <a:gd name="connsiteY211" fmla="*/ 1199471 h 2538970"/>
                <a:gd name="connsiteX212" fmla="*/ 86914 w 2485572"/>
                <a:gd name="connsiteY212" fmla="*/ 1190950 h 2538970"/>
                <a:gd name="connsiteX213" fmla="*/ 97991 w 2485572"/>
                <a:gd name="connsiteY213" fmla="*/ 1160275 h 2538970"/>
                <a:gd name="connsiteX214" fmla="*/ 95435 w 2485572"/>
                <a:gd name="connsiteY214" fmla="*/ 1151753 h 2538970"/>
                <a:gd name="connsiteX215" fmla="*/ 95435 w 2485572"/>
                <a:gd name="connsiteY215" fmla="*/ 1121078 h 2538970"/>
                <a:gd name="connsiteX216" fmla="*/ 100832 w 2485572"/>
                <a:gd name="connsiteY216" fmla="*/ 1112557 h 2538970"/>
                <a:gd name="connsiteX217" fmla="*/ 103672 w 2485572"/>
                <a:gd name="connsiteY217" fmla="*/ 1106876 h 2538970"/>
                <a:gd name="connsiteX218" fmla="*/ 154230 w 2485572"/>
                <a:gd name="connsiteY218" fmla="*/ 1070520 h 2538970"/>
                <a:gd name="connsiteX219" fmla="*/ 176668 w 2485572"/>
                <a:gd name="connsiteY219" fmla="*/ 1045241 h 2538970"/>
                <a:gd name="connsiteX220" fmla="*/ 176668 w 2485572"/>
                <a:gd name="connsiteY220" fmla="*/ 1037004 h 2538970"/>
                <a:gd name="connsiteX221" fmla="*/ 173828 w 2485572"/>
                <a:gd name="connsiteY221" fmla="*/ 1028483 h 2538970"/>
                <a:gd name="connsiteX222" fmla="*/ 157070 w 2485572"/>
                <a:gd name="connsiteY222" fmla="*/ 1008885 h 2538970"/>
                <a:gd name="connsiteX223" fmla="*/ 154230 w 2485572"/>
                <a:gd name="connsiteY223" fmla="*/ 1000648 h 2538970"/>
                <a:gd name="connsiteX224" fmla="*/ 157070 w 2485572"/>
                <a:gd name="connsiteY224" fmla="*/ 964008 h 2538970"/>
                <a:gd name="connsiteX225" fmla="*/ 154230 w 2485572"/>
                <a:gd name="connsiteY225" fmla="*/ 955771 h 2538970"/>
                <a:gd name="connsiteX226" fmla="*/ 126111 w 2485572"/>
                <a:gd name="connsiteY226" fmla="*/ 930492 h 2538970"/>
                <a:gd name="connsiteX227" fmla="*/ 112193 w 2485572"/>
                <a:gd name="connsiteY227" fmla="*/ 927652 h 2538970"/>
                <a:gd name="connsiteX228" fmla="*/ 109353 w 2485572"/>
                <a:gd name="connsiteY228" fmla="*/ 921971 h 2538970"/>
                <a:gd name="connsiteX229" fmla="*/ 109353 w 2485572"/>
                <a:gd name="connsiteY229" fmla="*/ 908053 h 2538970"/>
                <a:gd name="connsiteX230" fmla="*/ 117590 w 2485572"/>
                <a:gd name="connsiteY230" fmla="*/ 891295 h 2538970"/>
                <a:gd name="connsiteX231" fmla="*/ 123270 w 2485572"/>
                <a:gd name="connsiteY231" fmla="*/ 885615 h 2538970"/>
                <a:gd name="connsiteX232" fmla="*/ 148549 w 2485572"/>
                <a:gd name="connsiteY232" fmla="*/ 866016 h 2538970"/>
                <a:gd name="connsiteX233" fmla="*/ 128951 w 2485572"/>
                <a:gd name="connsiteY233" fmla="*/ 840738 h 2538970"/>
                <a:gd name="connsiteX234" fmla="*/ 126111 w 2485572"/>
                <a:gd name="connsiteY234" fmla="*/ 821139 h 2538970"/>
                <a:gd name="connsiteX235" fmla="*/ 140028 w 2485572"/>
                <a:gd name="connsiteY235" fmla="*/ 812618 h 2538970"/>
                <a:gd name="connsiteX236" fmla="*/ 142869 w 2485572"/>
                <a:gd name="connsiteY236" fmla="*/ 790464 h 2538970"/>
                <a:gd name="connsiteX237" fmla="*/ 154230 w 2485572"/>
                <a:gd name="connsiteY237" fmla="*/ 773422 h 2538970"/>
                <a:gd name="connsiteX238" fmla="*/ 157070 w 2485572"/>
                <a:gd name="connsiteY238" fmla="*/ 762344 h 2538970"/>
                <a:gd name="connsiteX239" fmla="*/ 157070 w 2485572"/>
                <a:gd name="connsiteY239" fmla="*/ 753824 h 2538970"/>
                <a:gd name="connsiteX240" fmla="*/ 145709 w 2485572"/>
                <a:gd name="connsiteY240" fmla="*/ 731385 h 2538970"/>
                <a:gd name="connsiteX241" fmla="*/ 145709 w 2485572"/>
                <a:gd name="connsiteY241" fmla="*/ 723148 h 2538970"/>
                <a:gd name="connsiteX242" fmla="*/ 159627 w 2485572"/>
                <a:gd name="connsiteY242" fmla="*/ 714627 h 2538970"/>
                <a:gd name="connsiteX243" fmla="*/ 204504 w 2485572"/>
                <a:gd name="connsiteY243" fmla="*/ 708946 h 2538970"/>
                <a:gd name="connsiteX244" fmla="*/ 232623 w 2485572"/>
                <a:gd name="connsiteY244" fmla="*/ 678271 h 2538970"/>
                <a:gd name="connsiteX245" fmla="*/ 232623 w 2485572"/>
                <a:gd name="connsiteY245" fmla="*/ 666909 h 2538970"/>
                <a:gd name="connsiteX246" fmla="*/ 215865 w 2485572"/>
                <a:gd name="connsiteY246" fmla="*/ 644755 h 2538970"/>
                <a:gd name="connsiteX247" fmla="*/ 218705 w 2485572"/>
                <a:gd name="connsiteY247" fmla="*/ 613795 h 2538970"/>
                <a:gd name="connsiteX248" fmla="*/ 241144 w 2485572"/>
                <a:gd name="connsiteY248" fmla="*/ 582836 h 2538970"/>
                <a:gd name="connsiteX249" fmla="*/ 252221 w 2485572"/>
                <a:gd name="connsiteY249" fmla="*/ 571758 h 2538970"/>
                <a:gd name="connsiteX250" fmla="*/ 285737 w 2485572"/>
                <a:gd name="connsiteY250" fmla="*/ 524041 h 2538970"/>
                <a:gd name="connsiteX251" fmla="*/ 291418 w 2485572"/>
                <a:gd name="connsiteY251" fmla="*/ 518644 h 2538970"/>
                <a:gd name="connsiteX252" fmla="*/ 322377 w 2485572"/>
                <a:gd name="connsiteY252" fmla="*/ 518644 h 2538970"/>
                <a:gd name="connsiteX253" fmla="*/ 333455 w 2485572"/>
                <a:gd name="connsiteY253" fmla="*/ 510123 h 2538970"/>
                <a:gd name="connsiteX254" fmla="*/ 341976 w 2485572"/>
                <a:gd name="connsiteY254" fmla="*/ 482004 h 2538970"/>
                <a:gd name="connsiteX255" fmla="*/ 347372 w 2485572"/>
                <a:gd name="connsiteY255" fmla="*/ 476607 h 2538970"/>
                <a:gd name="connsiteX256" fmla="*/ 386853 w 2485572"/>
                <a:gd name="connsiteY256" fmla="*/ 459565 h 2538970"/>
                <a:gd name="connsiteX257" fmla="*/ 389409 w 2485572"/>
                <a:gd name="connsiteY257" fmla="*/ 454169 h 2538970"/>
                <a:gd name="connsiteX258" fmla="*/ 400770 w 2485572"/>
                <a:gd name="connsiteY258" fmla="*/ 434570 h 2538970"/>
                <a:gd name="connsiteX259" fmla="*/ 414688 w 2485572"/>
                <a:gd name="connsiteY259" fmla="*/ 392534 h 2538970"/>
                <a:gd name="connsiteX260" fmla="*/ 428890 w 2485572"/>
                <a:gd name="connsiteY260" fmla="*/ 341976 h 2538970"/>
                <a:gd name="connsiteX261" fmla="*/ 434286 w 2485572"/>
                <a:gd name="connsiteY261" fmla="*/ 255062 h 2538970"/>
                <a:gd name="connsiteX262" fmla="*/ 437127 w 2485572"/>
                <a:gd name="connsiteY262" fmla="*/ 252221 h 2538970"/>
                <a:gd name="connsiteX263" fmla="*/ 448488 w 2485572"/>
                <a:gd name="connsiteY263" fmla="*/ 235463 h 2538970"/>
                <a:gd name="connsiteX264" fmla="*/ 468086 w 2485572"/>
                <a:gd name="connsiteY264" fmla="*/ 221546 h 2538970"/>
                <a:gd name="connsiteX265" fmla="*/ 501602 w 2485572"/>
                <a:gd name="connsiteY265" fmla="*/ 215865 h 2538970"/>
                <a:gd name="connsiteX266" fmla="*/ 512964 w 2485572"/>
                <a:gd name="connsiteY266" fmla="*/ 213025 h 2538970"/>
                <a:gd name="connsiteX267" fmla="*/ 555000 w 2485572"/>
                <a:gd name="connsiteY267" fmla="*/ 187746 h 2538970"/>
                <a:gd name="connsiteX268" fmla="*/ 557557 w 2485572"/>
                <a:gd name="connsiteY268" fmla="*/ 182349 h 2538970"/>
                <a:gd name="connsiteX269" fmla="*/ 602434 w 2485572"/>
                <a:gd name="connsiteY269" fmla="*/ 131791 h 2538970"/>
                <a:gd name="connsiteX270" fmla="*/ 605274 w 2485572"/>
                <a:gd name="connsiteY270" fmla="*/ 123270 h 2538970"/>
                <a:gd name="connsiteX271" fmla="*/ 594197 w 2485572"/>
                <a:gd name="connsiteY271" fmla="*/ 70156 h 2538970"/>
                <a:gd name="connsiteX272" fmla="*/ 650151 w 2485572"/>
                <a:gd name="connsiteY272" fmla="*/ 92595 h 2538970"/>
                <a:gd name="connsiteX273" fmla="*/ 664069 w 2485572"/>
                <a:gd name="connsiteY273" fmla="*/ 92595 h 2538970"/>
                <a:gd name="connsiteX274" fmla="*/ 689348 w 2485572"/>
                <a:gd name="connsiteY274" fmla="*/ 98275 h 2538970"/>
                <a:gd name="connsiteX275" fmla="*/ 723148 w 2485572"/>
                <a:gd name="connsiteY275" fmla="*/ 89754 h 2538970"/>
                <a:gd name="connsiteX276" fmla="*/ 725704 w 2485572"/>
                <a:gd name="connsiteY276" fmla="*/ 92595 h 2538970"/>
                <a:gd name="connsiteX277" fmla="*/ 731385 w 2485572"/>
                <a:gd name="connsiteY277" fmla="*/ 92595 h 2538970"/>
                <a:gd name="connsiteX278" fmla="*/ 737065 w 2485572"/>
                <a:gd name="connsiteY278" fmla="*/ 95435 h 2538970"/>
                <a:gd name="connsiteX279" fmla="*/ 742746 w 2485572"/>
                <a:gd name="connsiteY279" fmla="*/ 95435 h 2538970"/>
                <a:gd name="connsiteX280" fmla="*/ 779102 w 2485572"/>
                <a:gd name="connsiteY280" fmla="*/ 75837 h 2538970"/>
                <a:gd name="connsiteX281" fmla="*/ 818299 w 2485572"/>
                <a:gd name="connsiteY281" fmla="*/ 39197 h 2538970"/>
                <a:gd name="connsiteX282" fmla="*/ 823980 w 2485572"/>
                <a:gd name="connsiteY282" fmla="*/ 33800 h 2538970"/>
                <a:gd name="connsiteX283" fmla="*/ 851815 w 2485572"/>
                <a:gd name="connsiteY283" fmla="*/ 19598 h 2538970"/>
                <a:gd name="connsiteX284" fmla="*/ 854655 w 2485572"/>
                <a:gd name="connsiteY284" fmla="*/ 14202 h 2538970"/>
                <a:gd name="connsiteX285" fmla="*/ 888455 w 2485572"/>
                <a:gd name="connsiteY285" fmla="*/ 8521 h 2538970"/>
                <a:gd name="connsiteX286" fmla="*/ 893852 w 2485572"/>
                <a:gd name="connsiteY286" fmla="*/ 11361 h 2538970"/>
                <a:gd name="connsiteX287" fmla="*/ 933332 w 2485572"/>
                <a:gd name="connsiteY287" fmla="*/ 36640 h 2538970"/>
                <a:gd name="connsiteX288" fmla="*/ 938729 w 2485572"/>
                <a:gd name="connsiteY288" fmla="*/ 42037 h 2538970"/>
                <a:gd name="connsiteX289" fmla="*/ 969689 w 2485572"/>
                <a:gd name="connsiteY289" fmla="*/ 61635 h 2538970"/>
                <a:gd name="connsiteX290" fmla="*/ 972529 w 2485572"/>
                <a:gd name="connsiteY290" fmla="*/ 64475 h 2538970"/>
                <a:gd name="connsiteX291" fmla="*/ 977925 w 2485572"/>
                <a:gd name="connsiteY291" fmla="*/ 67316 h 2538970"/>
                <a:gd name="connsiteX292" fmla="*/ 1011725 w 2485572"/>
                <a:gd name="connsiteY292" fmla="*/ 67316 h 2538970"/>
                <a:gd name="connsiteX293" fmla="*/ 1031324 w 2485572"/>
                <a:gd name="connsiteY293" fmla="*/ 64475 h 2538970"/>
                <a:gd name="connsiteX294" fmla="*/ 1042401 w 2485572"/>
                <a:gd name="connsiteY294" fmla="*/ 64475 h 2538970"/>
                <a:gd name="connsiteX295" fmla="*/ 1104036 w 2485572"/>
                <a:gd name="connsiteY295" fmla="*/ 70156 h 2538970"/>
                <a:gd name="connsiteX296" fmla="*/ 1109717 w 2485572"/>
                <a:gd name="connsiteY296" fmla="*/ 75837 h 2538970"/>
                <a:gd name="connsiteX297" fmla="*/ 1118238 w 2485572"/>
                <a:gd name="connsiteY297" fmla="*/ 81233 h 2538970"/>
                <a:gd name="connsiteX298" fmla="*/ 1121078 w 2485572"/>
                <a:gd name="connsiteY298" fmla="*/ 84074 h 2538970"/>
                <a:gd name="connsiteX299" fmla="*/ 1143517 w 2485572"/>
                <a:gd name="connsiteY299" fmla="*/ 95435 h 2538970"/>
                <a:gd name="connsiteX300" fmla="*/ 1151754 w 2485572"/>
                <a:gd name="connsiteY300" fmla="*/ 100832 h 2538970"/>
                <a:gd name="connsiteX301" fmla="*/ 1171352 w 2485572"/>
                <a:gd name="connsiteY301" fmla="*/ 100832 h 2538970"/>
                <a:gd name="connsiteX302" fmla="*/ 1174192 w 2485572"/>
                <a:gd name="connsiteY302" fmla="*/ 98275 h 2538970"/>
                <a:gd name="connsiteX303" fmla="*/ 1188110 w 2485572"/>
                <a:gd name="connsiteY303" fmla="*/ 89754 h 2538970"/>
                <a:gd name="connsiteX304" fmla="*/ 1193791 w 2485572"/>
                <a:gd name="connsiteY304" fmla="*/ 84074 h 2538970"/>
                <a:gd name="connsiteX305" fmla="*/ 1238668 w 2485572"/>
                <a:gd name="connsiteY305" fmla="*/ 75837 h 2538970"/>
                <a:gd name="connsiteX306" fmla="*/ 1244348 w 2485572"/>
                <a:gd name="connsiteY306" fmla="*/ 78677 h 2538970"/>
                <a:gd name="connsiteX307" fmla="*/ 1272184 w 2485572"/>
                <a:gd name="connsiteY307" fmla="*/ 75837 h 2538970"/>
                <a:gd name="connsiteX308" fmla="*/ 1280705 w 2485572"/>
                <a:gd name="connsiteY308" fmla="*/ 72996 h 2538970"/>
                <a:gd name="connsiteX309" fmla="*/ 1286385 w 2485572"/>
                <a:gd name="connsiteY309" fmla="*/ 72996 h 2538970"/>
                <a:gd name="connsiteX310" fmla="*/ 1348020 w 2485572"/>
                <a:gd name="connsiteY310" fmla="*/ 50558 h 2538970"/>
                <a:gd name="connsiteX311" fmla="*/ 1350861 w 2485572"/>
                <a:gd name="connsiteY311" fmla="*/ 50558 h 2538970"/>
                <a:gd name="connsiteX312" fmla="*/ 1392898 w 2485572"/>
                <a:gd name="connsiteY312" fmla="*/ 39197 h 2538970"/>
                <a:gd name="connsiteX313" fmla="*/ 1406815 w 2485572"/>
                <a:gd name="connsiteY313" fmla="*/ 39197 h 2538970"/>
                <a:gd name="connsiteX314" fmla="*/ 1459929 w 2485572"/>
                <a:gd name="connsiteY314" fmla="*/ 36640 h 2538970"/>
                <a:gd name="connsiteX315" fmla="*/ 1468450 w 2485572"/>
                <a:gd name="connsiteY315" fmla="*/ 36640 h 2538970"/>
                <a:gd name="connsiteX316" fmla="*/ 1474131 w 2485572"/>
                <a:gd name="connsiteY316" fmla="*/ 33800 h 2538970"/>
                <a:gd name="connsiteX317" fmla="*/ 1479528 w 2485572"/>
                <a:gd name="connsiteY317" fmla="*/ 30960 h 2538970"/>
                <a:gd name="connsiteX318" fmla="*/ 1485208 w 2485572"/>
                <a:gd name="connsiteY318" fmla="*/ 30960 h 2538970"/>
                <a:gd name="connsiteX319" fmla="*/ 1544003 w 2485572"/>
                <a:gd name="connsiteY319" fmla="*/ 16758 h 2538970"/>
                <a:gd name="connsiteX320" fmla="*/ 1549684 w 2485572"/>
                <a:gd name="connsiteY320" fmla="*/ 14202 h 2538970"/>
                <a:gd name="connsiteX321" fmla="*/ 1555364 w 2485572"/>
                <a:gd name="connsiteY321" fmla="*/ 14202 h 2538970"/>
                <a:gd name="connsiteX322" fmla="*/ 1563601 w 2485572"/>
                <a:gd name="connsiteY322" fmla="*/ 11361 h 2538970"/>
                <a:gd name="connsiteX323" fmla="*/ 1614159 w 2485572"/>
                <a:gd name="connsiteY323" fmla="*/ 22439 h 2538970"/>
                <a:gd name="connsiteX324" fmla="*/ 1619840 w 2485572"/>
                <a:gd name="connsiteY324" fmla="*/ 19598 h 2538970"/>
                <a:gd name="connsiteX325" fmla="*/ 1630917 w 2485572"/>
                <a:gd name="connsiteY325" fmla="*/ 16758 h 2538970"/>
                <a:gd name="connsiteX326" fmla="*/ 1645119 w 2485572"/>
                <a:gd name="connsiteY326" fmla="*/ 8521 h 2538970"/>
                <a:gd name="connsiteX327" fmla="*/ 1653356 w 2485572"/>
                <a:gd name="connsiteY327" fmla="*/ 5681 h 2538970"/>
                <a:gd name="connsiteX328" fmla="*/ 1689712 w 2485572"/>
                <a:gd name="connsiteY328" fmla="*/ 0 h 2538970"/>
                <a:gd name="connsiteX329" fmla="*/ 1698233 w 2485572"/>
                <a:gd name="connsiteY329" fmla="*/ 11361 h 2538970"/>
                <a:gd name="connsiteX330" fmla="*/ 1703914 w 2485572"/>
                <a:gd name="connsiteY330" fmla="*/ 14202 h 2538970"/>
                <a:gd name="connsiteX331" fmla="*/ 1709310 w 2485572"/>
                <a:gd name="connsiteY331" fmla="*/ 16758 h 2538970"/>
                <a:gd name="connsiteX332" fmla="*/ 1717831 w 2485572"/>
                <a:gd name="connsiteY332" fmla="*/ 16758 h 2538970"/>
                <a:gd name="connsiteX333" fmla="*/ 1757028 w 2485572"/>
                <a:gd name="connsiteY333" fmla="*/ 22439 h 2538970"/>
                <a:gd name="connsiteX334" fmla="*/ 1762708 w 2485572"/>
                <a:gd name="connsiteY334" fmla="*/ 25279 h 2538970"/>
                <a:gd name="connsiteX335" fmla="*/ 1768389 w 2485572"/>
                <a:gd name="connsiteY335" fmla="*/ 25279 h 2538970"/>
                <a:gd name="connsiteX336" fmla="*/ 1787987 w 2485572"/>
                <a:gd name="connsiteY336" fmla="*/ 33800 h 2538970"/>
                <a:gd name="connsiteX337" fmla="*/ 1793384 w 2485572"/>
                <a:gd name="connsiteY337" fmla="*/ 33800 h 2538970"/>
                <a:gd name="connsiteX338" fmla="*/ 1801905 w 2485572"/>
                <a:gd name="connsiteY338" fmla="*/ 36640 h 2538970"/>
                <a:gd name="connsiteX339" fmla="*/ 1835421 w 2485572"/>
                <a:gd name="connsiteY339" fmla="*/ 42037 h 2538970"/>
                <a:gd name="connsiteX340" fmla="*/ 1891659 w 2485572"/>
                <a:gd name="connsiteY340" fmla="*/ 61635 h 2538970"/>
                <a:gd name="connsiteX341" fmla="*/ 1897340 w 2485572"/>
                <a:gd name="connsiteY341" fmla="*/ 64475 h 2538970"/>
                <a:gd name="connsiteX342" fmla="*/ 1899896 w 2485572"/>
                <a:gd name="connsiteY342" fmla="*/ 67316 h 2538970"/>
                <a:gd name="connsiteX343" fmla="*/ 1944774 w 2485572"/>
                <a:gd name="connsiteY343" fmla="*/ 123270 h 2538970"/>
                <a:gd name="connsiteX344" fmla="*/ 1947614 w 2485572"/>
                <a:gd name="connsiteY344" fmla="*/ 128951 h 2538970"/>
                <a:gd name="connsiteX345" fmla="*/ 1950454 w 2485572"/>
                <a:gd name="connsiteY345" fmla="*/ 131791 h 2538970"/>
                <a:gd name="connsiteX346" fmla="*/ 1956135 w 2485572"/>
                <a:gd name="connsiteY346" fmla="*/ 140312 h 2538970"/>
                <a:gd name="connsiteX347" fmla="*/ 1958975 w 2485572"/>
                <a:gd name="connsiteY347" fmla="*/ 145709 h 2538970"/>
                <a:gd name="connsiteX348" fmla="*/ 1961532 w 2485572"/>
                <a:gd name="connsiteY348" fmla="*/ 154230 h 2538970"/>
                <a:gd name="connsiteX349" fmla="*/ 1998172 w 2485572"/>
                <a:gd name="connsiteY349" fmla="*/ 204788 h 2538970"/>
                <a:gd name="connsiteX350" fmla="*/ 2003569 w 2485572"/>
                <a:gd name="connsiteY350" fmla="*/ 207344 h 2538970"/>
                <a:gd name="connsiteX351" fmla="*/ 2009249 w 2485572"/>
                <a:gd name="connsiteY351" fmla="*/ 210184 h 2538970"/>
                <a:gd name="connsiteX352" fmla="*/ 2017770 w 2485572"/>
                <a:gd name="connsiteY352" fmla="*/ 210184 h 2538970"/>
                <a:gd name="connsiteX353" fmla="*/ 2026007 w 2485572"/>
                <a:gd name="connsiteY353" fmla="*/ 213025 h 2538970"/>
                <a:gd name="connsiteX354" fmla="*/ 2037368 w 2485572"/>
                <a:gd name="connsiteY354" fmla="*/ 215865 h 2538970"/>
                <a:gd name="connsiteX355" fmla="*/ 2099003 w 2485572"/>
                <a:gd name="connsiteY355" fmla="*/ 221546 h 2538970"/>
                <a:gd name="connsiteX356" fmla="*/ 2104684 w 2485572"/>
                <a:gd name="connsiteY356" fmla="*/ 224386 h 2538970"/>
                <a:gd name="connsiteX357" fmla="*/ 2112921 w 2485572"/>
                <a:gd name="connsiteY357" fmla="*/ 224386 h 2538970"/>
                <a:gd name="connsiteX358" fmla="*/ 2124283 w 2485572"/>
                <a:gd name="connsiteY358" fmla="*/ 229783 h 2538970"/>
                <a:gd name="connsiteX359" fmla="*/ 2177397 w 2485572"/>
                <a:gd name="connsiteY359" fmla="*/ 229783 h 2538970"/>
                <a:gd name="connsiteX360" fmla="*/ 2185918 w 2485572"/>
                <a:gd name="connsiteY360" fmla="*/ 232623 h 2538970"/>
                <a:gd name="connsiteX361" fmla="*/ 2213753 w 2485572"/>
                <a:gd name="connsiteY361" fmla="*/ 226942 h 2538970"/>
                <a:gd name="connsiteX362" fmla="*/ 2219434 w 2485572"/>
                <a:gd name="connsiteY362" fmla="*/ 224386 h 2538970"/>
                <a:gd name="connsiteX363" fmla="*/ 2241872 w 2485572"/>
                <a:gd name="connsiteY363" fmla="*/ 224386 h 2538970"/>
                <a:gd name="connsiteX0" fmla="*/ 2241872 w 2485572"/>
                <a:gd name="connsiteY0" fmla="*/ 224386 h 2530449"/>
                <a:gd name="connsiteX1" fmla="*/ 2227954 w 2485572"/>
                <a:gd name="connsiteY1" fmla="*/ 263583 h 2530449"/>
                <a:gd name="connsiteX2" fmla="*/ 2227954 w 2485572"/>
                <a:gd name="connsiteY2" fmla="*/ 271820 h 2530449"/>
                <a:gd name="connsiteX3" fmla="*/ 2225114 w 2485572"/>
                <a:gd name="connsiteY3" fmla="*/ 294258 h 2530449"/>
                <a:gd name="connsiteX4" fmla="*/ 2216593 w 2485572"/>
                <a:gd name="connsiteY4" fmla="*/ 328058 h 2530449"/>
                <a:gd name="connsiteX5" fmla="*/ 2183077 w 2485572"/>
                <a:gd name="connsiteY5" fmla="*/ 426049 h 2530449"/>
                <a:gd name="connsiteX6" fmla="*/ 2180237 w 2485572"/>
                <a:gd name="connsiteY6" fmla="*/ 428890 h 2530449"/>
                <a:gd name="connsiteX7" fmla="*/ 2177397 w 2485572"/>
                <a:gd name="connsiteY7" fmla="*/ 434570 h 2530449"/>
                <a:gd name="connsiteX8" fmla="*/ 2143881 w 2485572"/>
                <a:gd name="connsiteY8" fmla="*/ 482004 h 2530449"/>
                <a:gd name="connsiteX9" fmla="*/ 2141040 w 2485572"/>
                <a:gd name="connsiteY9" fmla="*/ 487685 h 2530449"/>
                <a:gd name="connsiteX10" fmla="*/ 2135360 w 2485572"/>
                <a:gd name="connsiteY10" fmla="*/ 490525 h 2530449"/>
                <a:gd name="connsiteX11" fmla="*/ 2132519 w 2485572"/>
                <a:gd name="connsiteY11" fmla="*/ 496206 h 2530449"/>
                <a:gd name="connsiteX12" fmla="*/ 2129679 w 2485572"/>
                <a:gd name="connsiteY12" fmla="*/ 538242 h 2530449"/>
                <a:gd name="connsiteX13" fmla="*/ 2132519 w 2485572"/>
                <a:gd name="connsiteY13" fmla="*/ 540799 h 2530449"/>
                <a:gd name="connsiteX14" fmla="*/ 2188758 w 2485572"/>
                <a:gd name="connsiteY14" fmla="*/ 624873 h 2530449"/>
                <a:gd name="connsiteX15" fmla="*/ 2205516 w 2485572"/>
                <a:gd name="connsiteY15" fmla="*/ 630553 h 2530449"/>
                <a:gd name="connsiteX16" fmla="*/ 2211197 w 2485572"/>
                <a:gd name="connsiteY16" fmla="*/ 633393 h 2530449"/>
                <a:gd name="connsiteX17" fmla="*/ 2216593 w 2485572"/>
                <a:gd name="connsiteY17" fmla="*/ 636234 h 2530449"/>
                <a:gd name="connsiteX18" fmla="*/ 2225114 w 2485572"/>
                <a:gd name="connsiteY18" fmla="*/ 636234 h 2530449"/>
                <a:gd name="connsiteX19" fmla="*/ 2267151 w 2485572"/>
                <a:gd name="connsiteY19" fmla="*/ 644755 h 2530449"/>
                <a:gd name="connsiteX20" fmla="*/ 2272832 w 2485572"/>
                <a:gd name="connsiteY20" fmla="*/ 644755 h 2530449"/>
                <a:gd name="connsiteX21" fmla="*/ 2309188 w 2485572"/>
                <a:gd name="connsiteY21" fmla="*/ 678271 h 2530449"/>
                <a:gd name="connsiteX22" fmla="*/ 2370823 w 2485572"/>
                <a:gd name="connsiteY22" fmla="*/ 739906 h 2530449"/>
                <a:gd name="connsiteX23" fmla="*/ 2376504 w 2485572"/>
                <a:gd name="connsiteY23" fmla="*/ 750983 h 2530449"/>
                <a:gd name="connsiteX24" fmla="*/ 2379060 w 2485572"/>
                <a:gd name="connsiteY24" fmla="*/ 756664 h 2530449"/>
                <a:gd name="connsiteX25" fmla="*/ 2381900 w 2485572"/>
                <a:gd name="connsiteY25" fmla="*/ 765185 h 2530449"/>
                <a:gd name="connsiteX26" fmla="*/ 2415700 w 2485572"/>
                <a:gd name="connsiteY26" fmla="*/ 793020 h 2530449"/>
                <a:gd name="connsiteX27" fmla="*/ 2423937 w 2485572"/>
                <a:gd name="connsiteY27" fmla="*/ 793020 h 2530449"/>
                <a:gd name="connsiteX28" fmla="*/ 2429618 w 2485572"/>
                <a:gd name="connsiteY28" fmla="*/ 795860 h 2530449"/>
                <a:gd name="connsiteX29" fmla="*/ 2435299 w 2485572"/>
                <a:gd name="connsiteY29" fmla="*/ 801541 h 2530449"/>
                <a:gd name="connsiteX30" fmla="*/ 2468814 w 2485572"/>
                <a:gd name="connsiteY30" fmla="*/ 832501 h 2530449"/>
                <a:gd name="connsiteX31" fmla="*/ 2468814 w 2485572"/>
                <a:gd name="connsiteY31" fmla="*/ 835057 h 2530449"/>
                <a:gd name="connsiteX32" fmla="*/ 2471655 w 2485572"/>
                <a:gd name="connsiteY32" fmla="*/ 840738 h 2530449"/>
                <a:gd name="connsiteX33" fmla="*/ 2477336 w 2485572"/>
                <a:gd name="connsiteY33" fmla="*/ 866016 h 2530449"/>
                <a:gd name="connsiteX34" fmla="*/ 2483016 w 2485572"/>
                <a:gd name="connsiteY34" fmla="*/ 882774 h 2530449"/>
                <a:gd name="connsiteX35" fmla="*/ 2485572 w 2485572"/>
                <a:gd name="connsiteY35" fmla="*/ 888455 h 2530449"/>
                <a:gd name="connsiteX36" fmla="*/ 2485572 w 2485572"/>
                <a:gd name="connsiteY36" fmla="*/ 896692 h 2530449"/>
                <a:gd name="connsiteX37" fmla="*/ 2457737 w 2485572"/>
                <a:gd name="connsiteY37" fmla="*/ 992127 h 2530449"/>
                <a:gd name="connsiteX38" fmla="*/ 2454897 w 2485572"/>
                <a:gd name="connsiteY38" fmla="*/ 997808 h 2530449"/>
                <a:gd name="connsiteX39" fmla="*/ 2454897 w 2485572"/>
                <a:gd name="connsiteY39" fmla="*/ 1008885 h 2530449"/>
                <a:gd name="connsiteX40" fmla="*/ 2438139 w 2485572"/>
                <a:gd name="connsiteY40" fmla="*/ 1064839 h 2530449"/>
                <a:gd name="connsiteX41" fmla="*/ 2438139 w 2485572"/>
                <a:gd name="connsiteY41" fmla="*/ 1084438 h 2530449"/>
                <a:gd name="connsiteX42" fmla="*/ 2443536 w 2485572"/>
                <a:gd name="connsiteY42" fmla="*/ 1132155 h 2530449"/>
                <a:gd name="connsiteX43" fmla="*/ 2443536 w 2485572"/>
                <a:gd name="connsiteY43" fmla="*/ 1177032 h 2530449"/>
                <a:gd name="connsiteX44" fmla="*/ 2440979 w 2485572"/>
                <a:gd name="connsiteY44" fmla="*/ 1185553 h 2530449"/>
                <a:gd name="connsiteX45" fmla="*/ 2423937 w 2485572"/>
                <a:gd name="connsiteY45" fmla="*/ 1252585 h 2530449"/>
                <a:gd name="connsiteX46" fmla="*/ 2418541 w 2485572"/>
                <a:gd name="connsiteY46" fmla="*/ 1258266 h 2530449"/>
                <a:gd name="connsiteX47" fmla="*/ 2415700 w 2485572"/>
                <a:gd name="connsiteY47" fmla="*/ 1261106 h 2530449"/>
                <a:gd name="connsiteX48" fmla="*/ 2410020 w 2485572"/>
                <a:gd name="connsiteY48" fmla="*/ 1266787 h 2530449"/>
                <a:gd name="connsiteX49" fmla="*/ 2407179 w 2485572"/>
                <a:gd name="connsiteY49" fmla="*/ 1275024 h 2530449"/>
                <a:gd name="connsiteX50" fmla="*/ 2373663 w 2485572"/>
                <a:gd name="connsiteY50" fmla="*/ 1317061 h 2530449"/>
                <a:gd name="connsiteX51" fmla="*/ 2365142 w 2485572"/>
                <a:gd name="connsiteY51" fmla="*/ 1334103 h 2530449"/>
                <a:gd name="connsiteX52" fmla="*/ 2362302 w 2485572"/>
                <a:gd name="connsiteY52" fmla="*/ 1336659 h 2530449"/>
                <a:gd name="connsiteX53" fmla="*/ 2356905 w 2485572"/>
                <a:gd name="connsiteY53" fmla="*/ 1359098 h 2530449"/>
                <a:gd name="connsiteX54" fmla="*/ 2354065 w 2485572"/>
                <a:gd name="connsiteY54" fmla="*/ 1364778 h 2530449"/>
                <a:gd name="connsiteX55" fmla="*/ 2351225 w 2485572"/>
                <a:gd name="connsiteY55" fmla="*/ 1370459 h 2530449"/>
                <a:gd name="connsiteX56" fmla="*/ 2339863 w 2485572"/>
                <a:gd name="connsiteY56" fmla="*/ 1387217 h 2530449"/>
                <a:gd name="connsiteX57" fmla="*/ 2309188 w 2485572"/>
                <a:gd name="connsiteY57" fmla="*/ 1432094 h 2530449"/>
                <a:gd name="connsiteX58" fmla="*/ 2306348 w 2485572"/>
                <a:gd name="connsiteY58" fmla="*/ 1434934 h 2530449"/>
                <a:gd name="connsiteX59" fmla="*/ 2300667 w 2485572"/>
                <a:gd name="connsiteY59" fmla="*/ 1440331 h 2530449"/>
                <a:gd name="connsiteX60" fmla="*/ 2297827 w 2485572"/>
                <a:gd name="connsiteY60" fmla="*/ 1446012 h 2530449"/>
                <a:gd name="connsiteX61" fmla="*/ 2289590 w 2485572"/>
                <a:gd name="connsiteY61" fmla="*/ 1451692 h 2530449"/>
                <a:gd name="connsiteX62" fmla="*/ 2281069 w 2485572"/>
                <a:gd name="connsiteY62" fmla="*/ 1457373 h 2530449"/>
                <a:gd name="connsiteX63" fmla="*/ 2230795 w 2485572"/>
                <a:gd name="connsiteY63" fmla="*/ 1476971 h 2530449"/>
                <a:gd name="connsiteX64" fmla="*/ 2227954 w 2485572"/>
                <a:gd name="connsiteY64" fmla="*/ 1482368 h 2530449"/>
                <a:gd name="connsiteX65" fmla="*/ 2219434 w 2485572"/>
                <a:gd name="connsiteY65" fmla="*/ 1485208 h 2530449"/>
                <a:gd name="connsiteX66" fmla="*/ 2180237 w 2485572"/>
                <a:gd name="connsiteY66" fmla="*/ 1504806 h 2530449"/>
                <a:gd name="connsiteX67" fmla="*/ 2174556 w 2485572"/>
                <a:gd name="connsiteY67" fmla="*/ 1510487 h 2530449"/>
                <a:gd name="connsiteX68" fmla="*/ 2169160 w 2485572"/>
                <a:gd name="connsiteY68" fmla="*/ 1519008 h 2530449"/>
                <a:gd name="connsiteX69" fmla="*/ 2163479 w 2485572"/>
                <a:gd name="connsiteY69" fmla="*/ 1546843 h 2530449"/>
                <a:gd name="connsiteX70" fmla="*/ 2258630 w 2485572"/>
                <a:gd name="connsiteY70" fmla="*/ 2483016 h 2530449"/>
                <a:gd name="connsiteX71" fmla="*/ 2258630 w 2485572"/>
                <a:gd name="connsiteY71" fmla="*/ 2488413 h 2530449"/>
                <a:gd name="connsiteX72" fmla="*/ 2239032 w 2485572"/>
                <a:gd name="connsiteY72" fmla="*/ 2513691 h 2530449"/>
                <a:gd name="connsiteX73" fmla="*/ 2236191 w 2485572"/>
                <a:gd name="connsiteY73" fmla="*/ 2522213 h 2530449"/>
                <a:gd name="connsiteX74" fmla="*/ 2191314 w 2485572"/>
                <a:gd name="connsiteY74" fmla="*/ 2530449 h 2530449"/>
                <a:gd name="connsiteX75" fmla="*/ 2154958 w 2485572"/>
                <a:gd name="connsiteY75" fmla="*/ 2480175 h 2530449"/>
                <a:gd name="connsiteX76" fmla="*/ 1986810 w 2485572"/>
                <a:gd name="connsiteY76" fmla="*/ 2300667 h 2530449"/>
                <a:gd name="connsiteX77" fmla="*/ 1928016 w 2485572"/>
                <a:gd name="connsiteY77" fmla="*/ 2278512 h 2530449"/>
                <a:gd name="connsiteX78" fmla="*/ 1900291 w 2485572"/>
                <a:gd name="connsiteY78" fmla="*/ 2264848 h 2530449"/>
                <a:gd name="connsiteX79" fmla="*/ 1872061 w 2485572"/>
                <a:gd name="connsiteY79" fmla="*/ 2222273 h 2530449"/>
                <a:gd name="connsiteX80" fmla="*/ 1863540 w 2485572"/>
                <a:gd name="connsiteY80" fmla="*/ 2163479 h 2530449"/>
                <a:gd name="connsiteX81" fmla="*/ 1813266 w 2485572"/>
                <a:gd name="connsiteY81" fmla="*/ 2166319 h 2530449"/>
                <a:gd name="connsiteX82" fmla="*/ 1771230 w 2485572"/>
                <a:gd name="connsiteY82" fmla="*/ 2205516 h 2530449"/>
                <a:gd name="connsiteX83" fmla="*/ 1762708 w 2485572"/>
                <a:gd name="connsiteY83" fmla="*/ 2202676 h 2530449"/>
                <a:gd name="connsiteX84" fmla="*/ 1698233 w 2485572"/>
                <a:gd name="connsiteY84" fmla="*/ 2166319 h 2530449"/>
                <a:gd name="connsiteX85" fmla="*/ 1682804 w 2485572"/>
                <a:gd name="connsiteY85" fmla="*/ 2164835 h 2530449"/>
                <a:gd name="connsiteX86" fmla="*/ 1656196 w 2485572"/>
                <a:gd name="connsiteY86" fmla="*/ 2160638 h 2530449"/>
                <a:gd name="connsiteX87" fmla="*/ 1633591 w 2485572"/>
                <a:gd name="connsiteY87" fmla="*/ 2164835 h 2530449"/>
                <a:gd name="connsiteX88" fmla="*/ 1605638 w 2485572"/>
                <a:gd name="connsiteY88" fmla="*/ 2169159 h 2530449"/>
                <a:gd name="connsiteX89" fmla="*/ 1566442 w 2485572"/>
                <a:gd name="connsiteY89" fmla="*/ 2146721 h 2530449"/>
                <a:gd name="connsiteX90" fmla="*/ 1563601 w 2485572"/>
                <a:gd name="connsiteY90" fmla="*/ 2143881 h 2530449"/>
                <a:gd name="connsiteX91" fmla="*/ 1561045 w 2485572"/>
                <a:gd name="connsiteY91" fmla="*/ 2141040 h 2530449"/>
                <a:gd name="connsiteX92" fmla="*/ 1541447 w 2485572"/>
                <a:gd name="connsiteY92" fmla="*/ 2112921 h 2530449"/>
                <a:gd name="connsiteX93" fmla="*/ 1535766 w 2485572"/>
                <a:gd name="connsiteY93" fmla="*/ 2107524 h 2530449"/>
                <a:gd name="connsiteX94" fmla="*/ 1501966 w 2485572"/>
                <a:gd name="connsiteY94" fmla="*/ 2090482 h 2530449"/>
                <a:gd name="connsiteX95" fmla="*/ 1496570 w 2485572"/>
                <a:gd name="connsiteY95" fmla="*/ 2087926 h 2530449"/>
                <a:gd name="connsiteX96" fmla="*/ 1493729 w 2485572"/>
                <a:gd name="connsiteY96" fmla="*/ 2085086 h 2530449"/>
                <a:gd name="connsiteX97" fmla="*/ 1488049 w 2485572"/>
                <a:gd name="connsiteY97" fmla="*/ 2082245 h 2530449"/>
                <a:gd name="connsiteX98" fmla="*/ 1426413 w 2485572"/>
                <a:gd name="connsiteY98" fmla="*/ 2059807 h 2530449"/>
                <a:gd name="connsiteX99" fmla="*/ 1364778 w 2485572"/>
                <a:gd name="connsiteY99" fmla="*/ 2056966 h 2530449"/>
                <a:gd name="connsiteX100" fmla="*/ 1336659 w 2485572"/>
                <a:gd name="connsiteY100" fmla="*/ 2048445 h 2530449"/>
                <a:gd name="connsiteX101" fmla="*/ 1311380 w 2485572"/>
                <a:gd name="connsiteY101" fmla="*/ 2034528 h 2530449"/>
                <a:gd name="connsiteX102" fmla="*/ 1305983 w 2485572"/>
                <a:gd name="connsiteY102" fmla="*/ 2031688 h 2530449"/>
                <a:gd name="connsiteX103" fmla="*/ 1303143 w 2485572"/>
                <a:gd name="connsiteY103" fmla="*/ 2026291 h 2530449"/>
                <a:gd name="connsiteX104" fmla="*/ 1300303 w 2485572"/>
                <a:gd name="connsiteY104" fmla="*/ 2023451 h 2530449"/>
                <a:gd name="connsiteX105" fmla="*/ 1266787 w 2485572"/>
                <a:gd name="connsiteY105" fmla="*/ 2006409 h 2530449"/>
                <a:gd name="connsiteX106" fmla="*/ 1255426 w 2485572"/>
                <a:gd name="connsiteY106" fmla="*/ 2006409 h 2530449"/>
                <a:gd name="connsiteX107" fmla="*/ 1238668 w 2485572"/>
                <a:gd name="connsiteY107" fmla="*/ 2001012 h 2530449"/>
                <a:gd name="connsiteX108" fmla="*/ 1232987 w 2485572"/>
                <a:gd name="connsiteY108" fmla="*/ 2001012 h 2530449"/>
                <a:gd name="connsiteX109" fmla="*/ 1216229 w 2485572"/>
                <a:gd name="connsiteY109" fmla="*/ 1995331 h 2530449"/>
                <a:gd name="connsiteX110" fmla="*/ 1213389 w 2485572"/>
                <a:gd name="connsiteY110" fmla="*/ 1992491 h 2530449"/>
                <a:gd name="connsiteX111" fmla="*/ 1185554 w 2485572"/>
                <a:gd name="connsiteY111" fmla="*/ 1984254 h 2530449"/>
                <a:gd name="connsiteX112" fmla="*/ 1179873 w 2485572"/>
                <a:gd name="connsiteY112" fmla="*/ 1984254 h 2530449"/>
                <a:gd name="connsiteX113" fmla="*/ 1157434 w 2485572"/>
                <a:gd name="connsiteY113" fmla="*/ 1981414 h 2530449"/>
                <a:gd name="connsiteX114" fmla="*/ 1109717 w 2485572"/>
                <a:gd name="connsiteY114" fmla="*/ 1947614 h 2530449"/>
                <a:gd name="connsiteX115" fmla="*/ 1098639 w 2485572"/>
                <a:gd name="connsiteY115" fmla="*/ 1944774 h 2530449"/>
                <a:gd name="connsiteX116" fmla="*/ 1067680 w 2485572"/>
                <a:gd name="connsiteY116" fmla="*/ 1919779 h 2530449"/>
                <a:gd name="connsiteX117" fmla="*/ 1056603 w 2485572"/>
                <a:gd name="connsiteY117" fmla="*/ 1888819 h 2530449"/>
                <a:gd name="connsiteX118" fmla="*/ 1053762 w 2485572"/>
                <a:gd name="connsiteY118" fmla="*/ 1880298 h 2530449"/>
                <a:gd name="connsiteX119" fmla="*/ 1022803 w 2485572"/>
                <a:gd name="connsiteY119" fmla="*/ 1860700 h 2530449"/>
                <a:gd name="connsiteX120" fmla="*/ 1019962 w 2485572"/>
                <a:gd name="connsiteY120" fmla="*/ 1858143 h 2530449"/>
                <a:gd name="connsiteX121" fmla="*/ 1006045 w 2485572"/>
                <a:gd name="connsiteY121" fmla="*/ 1824343 h 2530449"/>
                <a:gd name="connsiteX122" fmla="*/ 1006045 w 2485572"/>
                <a:gd name="connsiteY122" fmla="*/ 1813266 h 2530449"/>
                <a:gd name="connsiteX123" fmla="*/ 1011725 w 2485572"/>
                <a:gd name="connsiteY123" fmla="*/ 1793668 h 2530449"/>
                <a:gd name="connsiteX124" fmla="*/ 1019962 w 2485572"/>
                <a:gd name="connsiteY124" fmla="*/ 1768389 h 2530449"/>
                <a:gd name="connsiteX125" fmla="*/ 1025643 w 2485572"/>
                <a:gd name="connsiteY125" fmla="*/ 1737429 h 2530449"/>
                <a:gd name="connsiteX126" fmla="*/ 1025643 w 2485572"/>
                <a:gd name="connsiteY126" fmla="*/ 1723512 h 2530449"/>
                <a:gd name="connsiteX127" fmla="*/ 1019962 w 2485572"/>
                <a:gd name="connsiteY127" fmla="*/ 1720671 h 2530449"/>
                <a:gd name="connsiteX128" fmla="*/ 1014566 w 2485572"/>
                <a:gd name="connsiteY128" fmla="*/ 1712435 h 2530449"/>
                <a:gd name="connsiteX129" fmla="*/ 1011725 w 2485572"/>
                <a:gd name="connsiteY129" fmla="*/ 1709594 h 2530449"/>
                <a:gd name="connsiteX130" fmla="*/ 983606 w 2485572"/>
                <a:gd name="connsiteY130" fmla="*/ 1692552 h 2530449"/>
                <a:gd name="connsiteX131" fmla="*/ 977925 w 2485572"/>
                <a:gd name="connsiteY131" fmla="*/ 1692552 h 2530449"/>
                <a:gd name="connsiteX132" fmla="*/ 950090 w 2485572"/>
                <a:gd name="connsiteY132" fmla="*/ 1653356 h 2530449"/>
                <a:gd name="connsiteX133" fmla="*/ 950090 w 2485572"/>
                <a:gd name="connsiteY133" fmla="*/ 1639438 h 2530449"/>
                <a:gd name="connsiteX134" fmla="*/ 952931 w 2485572"/>
                <a:gd name="connsiteY134" fmla="*/ 1636598 h 2530449"/>
                <a:gd name="connsiteX135" fmla="*/ 975369 w 2485572"/>
                <a:gd name="connsiteY135" fmla="*/ 1597401 h 2530449"/>
                <a:gd name="connsiteX136" fmla="*/ 980766 w 2485572"/>
                <a:gd name="connsiteY136" fmla="*/ 1591721 h 2530449"/>
                <a:gd name="connsiteX137" fmla="*/ 1017406 w 2485572"/>
                <a:gd name="connsiteY137" fmla="*/ 1561045 h 2530449"/>
                <a:gd name="connsiteX138" fmla="*/ 1022803 w 2485572"/>
                <a:gd name="connsiteY138" fmla="*/ 1558205 h 2530449"/>
                <a:gd name="connsiteX139" fmla="*/ 1025643 w 2485572"/>
                <a:gd name="connsiteY139" fmla="*/ 1555364 h 2530449"/>
                <a:gd name="connsiteX140" fmla="*/ 1031324 w 2485572"/>
                <a:gd name="connsiteY140" fmla="*/ 1549684 h 2530449"/>
                <a:gd name="connsiteX141" fmla="*/ 1293866 w 2485572"/>
                <a:gd name="connsiteY141" fmla="*/ 1680648 h 2530449"/>
                <a:gd name="connsiteX142" fmla="*/ 1455791 w 2485572"/>
                <a:gd name="connsiteY142" fmla="*/ 1685410 h 2530449"/>
                <a:gd name="connsiteX143" fmla="*/ 1289417 w 2485572"/>
                <a:gd name="connsiteY143" fmla="*/ 1536685 h 2530449"/>
                <a:gd name="connsiteX144" fmla="*/ 1061999 w 2485572"/>
                <a:gd name="connsiteY144" fmla="*/ 1465610 h 2530449"/>
                <a:gd name="connsiteX145" fmla="*/ 1061999 w 2485572"/>
                <a:gd name="connsiteY145" fmla="*/ 1429254 h 2530449"/>
                <a:gd name="connsiteX146" fmla="*/ 1048082 w 2485572"/>
                <a:gd name="connsiteY146" fmla="*/ 1403975 h 2530449"/>
                <a:gd name="connsiteX147" fmla="*/ 1022803 w 2485572"/>
                <a:gd name="connsiteY147" fmla="*/ 1387217 h 2530449"/>
                <a:gd name="connsiteX148" fmla="*/ 1011725 w 2485572"/>
                <a:gd name="connsiteY148" fmla="*/ 1381536 h 2530449"/>
                <a:gd name="connsiteX149" fmla="*/ 1000364 w 2485572"/>
                <a:gd name="connsiteY149" fmla="*/ 1381536 h 2530449"/>
                <a:gd name="connsiteX150" fmla="*/ 961167 w 2485572"/>
                <a:gd name="connsiteY150" fmla="*/ 1376140 h 2530449"/>
                <a:gd name="connsiteX151" fmla="*/ 924811 w 2485572"/>
                <a:gd name="connsiteY151" fmla="*/ 1367618 h 2530449"/>
                <a:gd name="connsiteX152" fmla="*/ 919131 w 2485572"/>
                <a:gd name="connsiteY152" fmla="*/ 1367618 h 2530449"/>
                <a:gd name="connsiteX153" fmla="*/ 913450 w 2485572"/>
                <a:gd name="connsiteY153" fmla="*/ 1364778 h 2530449"/>
                <a:gd name="connsiteX154" fmla="*/ 908053 w 2485572"/>
                <a:gd name="connsiteY154" fmla="*/ 1364778 h 2530449"/>
                <a:gd name="connsiteX155" fmla="*/ 877094 w 2485572"/>
                <a:gd name="connsiteY155" fmla="*/ 1381536 h 2530449"/>
                <a:gd name="connsiteX156" fmla="*/ 868857 w 2485572"/>
                <a:gd name="connsiteY156" fmla="*/ 1390057 h 2530449"/>
                <a:gd name="connsiteX157" fmla="*/ 835057 w 2485572"/>
                <a:gd name="connsiteY157" fmla="*/ 1434934 h 2530449"/>
                <a:gd name="connsiteX158" fmla="*/ 832217 w 2485572"/>
                <a:gd name="connsiteY158" fmla="*/ 1440331 h 2530449"/>
                <a:gd name="connsiteX159" fmla="*/ 832217 w 2485572"/>
                <a:gd name="connsiteY159" fmla="*/ 1446012 h 2530449"/>
                <a:gd name="connsiteX160" fmla="*/ 767741 w 2485572"/>
                <a:gd name="connsiteY160" fmla="*/ 1513327 h 2530449"/>
                <a:gd name="connsiteX161" fmla="*/ 711787 w 2485572"/>
                <a:gd name="connsiteY161" fmla="*/ 1535766 h 2530449"/>
                <a:gd name="connsiteX162" fmla="*/ 686508 w 2485572"/>
                <a:gd name="connsiteY162" fmla="*/ 1541447 h 2530449"/>
                <a:gd name="connsiteX163" fmla="*/ 661513 w 2485572"/>
                <a:gd name="connsiteY163" fmla="*/ 1549684 h 2530449"/>
                <a:gd name="connsiteX164" fmla="*/ 658672 w 2485572"/>
                <a:gd name="connsiteY164" fmla="*/ 1552524 h 2530449"/>
                <a:gd name="connsiteX165" fmla="*/ 652992 w 2485572"/>
                <a:gd name="connsiteY165" fmla="*/ 1555364 h 2530449"/>
                <a:gd name="connsiteX166" fmla="*/ 624873 w 2485572"/>
                <a:gd name="connsiteY166" fmla="*/ 1561045 h 2530449"/>
                <a:gd name="connsiteX167" fmla="*/ 619476 w 2485572"/>
                <a:gd name="connsiteY167" fmla="*/ 1558205 h 2530449"/>
                <a:gd name="connsiteX168" fmla="*/ 616636 w 2485572"/>
                <a:gd name="connsiteY168" fmla="*/ 1555364 h 2530449"/>
                <a:gd name="connsiteX169" fmla="*/ 597037 w 2485572"/>
                <a:gd name="connsiteY169" fmla="*/ 1532926 h 2530449"/>
                <a:gd name="connsiteX170" fmla="*/ 594197 w 2485572"/>
                <a:gd name="connsiteY170" fmla="*/ 1521848 h 2530449"/>
                <a:gd name="connsiteX171" fmla="*/ 591357 w 2485572"/>
                <a:gd name="connsiteY171" fmla="*/ 1519008 h 2530449"/>
                <a:gd name="connsiteX172" fmla="*/ 566078 w 2485572"/>
                <a:gd name="connsiteY172" fmla="*/ 1482368 h 2530449"/>
                <a:gd name="connsiteX173" fmla="*/ 560397 w 2485572"/>
                <a:gd name="connsiteY173" fmla="*/ 1471291 h 2530449"/>
                <a:gd name="connsiteX174" fmla="*/ 555000 w 2485572"/>
                <a:gd name="connsiteY174" fmla="*/ 1465610 h 2530449"/>
                <a:gd name="connsiteX175" fmla="*/ 498762 w 2485572"/>
                <a:gd name="connsiteY175" fmla="*/ 1432094 h 2530449"/>
                <a:gd name="connsiteX176" fmla="*/ 490525 w 2485572"/>
                <a:gd name="connsiteY176" fmla="*/ 1429254 h 2530449"/>
                <a:gd name="connsiteX177" fmla="*/ 487685 w 2485572"/>
                <a:gd name="connsiteY177" fmla="*/ 1429254 h 2530449"/>
                <a:gd name="connsiteX178" fmla="*/ 462406 w 2485572"/>
                <a:gd name="connsiteY178" fmla="*/ 1426413 h 2530449"/>
                <a:gd name="connsiteX179" fmla="*/ 400770 w 2485572"/>
                <a:gd name="connsiteY179" fmla="*/ 1426413 h 2530449"/>
                <a:gd name="connsiteX180" fmla="*/ 392250 w 2485572"/>
                <a:gd name="connsiteY180" fmla="*/ 1423573 h 2530449"/>
                <a:gd name="connsiteX181" fmla="*/ 384013 w 2485572"/>
                <a:gd name="connsiteY181" fmla="*/ 1420733 h 2530449"/>
                <a:gd name="connsiteX182" fmla="*/ 375492 w 2485572"/>
                <a:gd name="connsiteY182" fmla="*/ 1420733 h 2530449"/>
                <a:gd name="connsiteX183" fmla="*/ 319537 w 2485572"/>
                <a:gd name="connsiteY183" fmla="*/ 1409655 h 2530449"/>
                <a:gd name="connsiteX184" fmla="*/ 313856 w 2485572"/>
                <a:gd name="connsiteY184" fmla="*/ 1406815 h 2530449"/>
                <a:gd name="connsiteX185" fmla="*/ 308176 w 2485572"/>
                <a:gd name="connsiteY185" fmla="*/ 1406815 h 2530449"/>
                <a:gd name="connsiteX186" fmla="*/ 297098 w 2485572"/>
                <a:gd name="connsiteY186" fmla="*/ 1401134 h 2530449"/>
                <a:gd name="connsiteX187" fmla="*/ 221546 w 2485572"/>
                <a:gd name="connsiteY187" fmla="*/ 1392898 h 2530449"/>
                <a:gd name="connsiteX188" fmla="*/ 213025 w 2485572"/>
                <a:gd name="connsiteY188" fmla="*/ 1392898 h 2530449"/>
                <a:gd name="connsiteX189" fmla="*/ 204504 w 2485572"/>
                <a:gd name="connsiteY189" fmla="*/ 1395738 h 2530449"/>
                <a:gd name="connsiteX190" fmla="*/ 154230 w 2485572"/>
                <a:gd name="connsiteY190" fmla="*/ 1406815 h 2530449"/>
                <a:gd name="connsiteX191" fmla="*/ 148549 w 2485572"/>
                <a:gd name="connsiteY191" fmla="*/ 1403975 h 2530449"/>
                <a:gd name="connsiteX192" fmla="*/ 137472 w 2485572"/>
                <a:gd name="connsiteY192" fmla="*/ 1398294 h 2530449"/>
                <a:gd name="connsiteX193" fmla="*/ 131791 w 2485572"/>
                <a:gd name="connsiteY193" fmla="*/ 1398294 h 2530449"/>
                <a:gd name="connsiteX194" fmla="*/ 67316 w 2485572"/>
                <a:gd name="connsiteY194" fmla="*/ 1418177 h 2530449"/>
                <a:gd name="connsiteX195" fmla="*/ 58795 w 2485572"/>
                <a:gd name="connsiteY195" fmla="*/ 1420733 h 2530449"/>
                <a:gd name="connsiteX196" fmla="*/ 50558 w 2485572"/>
                <a:gd name="connsiteY196" fmla="*/ 1423573 h 2530449"/>
                <a:gd name="connsiteX197" fmla="*/ 42037 w 2485572"/>
                <a:gd name="connsiteY197" fmla="*/ 1423573 h 2530449"/>
                <a:gd name="connsiteX198" fmla="*/ 5681 w 2485572"/>
                <a:gd name="connsiteY198" fmla="*/ 1432094 h 2530449"/>
                <a:gd name="connsiteX199" fmla="*/ 2840 w 2485572"/>
                <a:gd name="connsiteY199" fmla="*/ 1403975 h 2530449"/>
                <a:gd name="connsiteX200" fmla="*/ 0 w 2485572"/>
                <a:gd name="connsiteY200" fmla="*/ 1395738 h 2530449"/>
                <a:gd name="connsiteX201" fmla="*/ 5681 w 2485572"/>
                <a:gd name="connsiteY201" fmla="*/ 1373299 h 2530449"/>
                <a:gd name="connsiteX202" fmla="*/ 5681 w 2485572"/>
                <a:gd name="connsiteY202" fmla="*/ 1361938 h 2530449"/>
                <a:gd name="connsiteX203" fmla="*/ 11361 w 2485572"/>
                <a:gd name="connsiteY203" fmla="*/ 1345180 h 2530449"/>
                <a:gd name="connsiteX204" fmla="*/ 42037 w 2485572"/>
                <a:gd name="connsiteY204" fmla="*/ 1305983 h 2530449"/>
                <a:gd name="connsiteX205" fmla="*/ 47718 w 2485572"/>
                <a:gd name="connsiteY205" fmla="*/ 1294622 h 2530449"/>
                <a:gd name="connsiteX206" fmla="*/ 39197 w 2485572"/>
                <a:gd name="connsiteY206" fmla="*/ 1275024 h 2530449"/>
                <a:gd name="connsiteX207" fmla="*/ 33516 w 2485572"/>
                <a:gd name="connsiteY207" fmla="*/ 1269627 h 2530449"/>
                <a:gd name="connsiteX208" fmla="*/ 33516 w 2485572"/>
                <a:gd name="connsiteY208" fmla="*/ 1244348 h 2530449"/>
                <a:gd name="connsiteX209" fmla="*/ 64475 w 2485572"/>
                <a:gd name="connsiteY209" fmla="*/ 1213389 h 2530449"/>
                <a:gd name="connsiteX210" fmla="*/ 81233 w 2485572"/>
                <a:gd name="connsiteY210" fmla="*/ 1199471 h 2530449"/>
                <a:gd name="connsiteX211" fmla="*/ 86914 w 2485572"/>
                <a:gd name="connsiteY211" fmla="*/ 1190950 h 2530449"/>
                <a:gd name="connsiteX212" fmla="*/ 97991 w 2485572"/>
                <a:gd name="connsiteY212" fmla="*/ 1160275 h 2530449"/>
                <a:gd name="connsiteX213" fmla="*/ 95435 w 2485572"/>
                <a:gd name="connsiteY213" fmla="*/ 1151753 h 2530449"/>
                <a:gd name="connsiteX214" fmla="*/ 95435 w 2485572"/>
                <a:gd name="connsiteY214" fmla="*/ 1121078 h 2530449"/>
                <a:gd name="connsiteX215" fmla="*/ 100832 w 2485572"/>
                <a:gd name="connsiteY215" fmla="*/ 1112557 h 2530449"/>
                <a:gd name="connsiteX216" fmla="*/ 103672 w 2485572"/>
                <a:gd name="connsiteY216" fmla="*/ 1106876 h 2530449"/>
                <a:gd name="connsiteX217" fmla="*/ 154230 w 2485572"/>
                <a:gd name="connsiteY217" fmla="*/ 1070520 h 2530449"/>
                <a:gd name="connsiteX218" fmla="*/ 176668 w 2485572"/>
                <a:gd name="connsiteY218" fmla="*/ 1045241 h 2530449"/>
                <a:gd name="connsiteX219" fmla="*/ 176668 w 2485572"/>
                <a:gd name="connsiteY219" fmla="*/ 1037004 h 2530449"/>
                <a:gd name="connsiteX220" fmla="*/ 173828 w 2485572"/>
                <a:gd name="connsiteY220" fmla="*/ 1028483 h 2530449"/>
                <a:gd name="connsiteX221" fmla="*/ 157070 w 2485572"/>
                <a:gd name="connsiteY221" fmla="*/ 1008885 h 2530449"/>
                <a:gd name="connsiteX222" fmla="*/ 154230 w 2485572"/>
                <a:gd name="connsiteY222" fmla="*/ 1000648 h 2530449"/>
                <a:gd name="connsiteX223" fmla="*/ 157070 w 2485572"/>
                <a:gd name="connsiteY223" fmla="*/ 964008 h 2530449"/>
                <a:gd name="connsiteX224" fmla="*/ 154230 w 2485572"/>
                <a:gd name="connsiteY224" fmla="*/ 955771 h 2530449"/>
                <a:gd name="connsiteX225" fmla="*/ 126111 w 2485572"/>
                <a:gd name="connsiteY225" fmla="*/ 930492 h 2530449"/>
                <a:gd name="connsiteX226" fmla="*/ 112193 w 2485572"/>
                <a:gd name="connsiteY226" fmla="*/ 927652 h 2530449"/>
                <a:gd name="connsiteX227" fmla="*/ 109353 w 2485572"/>
                <a:gd name="connsiteY227" fmla="*/ 921971 h 2530449"/>
                <a:gd name="connsiteX228" fmla="*/ 109353 w 2485572"/>
                <a:gd name="connsiteY228" fmla="*/ 908053 h 2530449"/>
                <a:gd name="connsiteX229" fmla="*/ 117590 w 2485572"/>
                <a:gd name="connsiteY229" fmla="*/ 891295 h 2530449"/>
                <a:gd name="connsiteX230" fmla="*/ 123270 w 2485572"/>
                <a:gd name="connsiteY230" fmla="*/ 885615 h 2530449"/>
                <a:gd name="connsiteX231" fmla="*/ 148549 w 2485572"/>
                <a:gd name="connsiteY231" fmla="*/ 866016 h 2530449"/>
                <a:gd name="connsiteX232" fmla="*/ 128951 w 2485572"/>
                <a:gd name="connsiteY232" fmla="*/ 840738 h 2530449"/>
                <a:gd name="connsiteX233" fmla="*/ 126111 w 2485572"/>
                <a:gd name="connsiteY233" fmla="*/ 821139 h 2530449"/>
                <a:gd name="connsiteX234" fmla="*/ 140028 w 2485572"/>
                <a:gd name="connsiteY234" fmla="*/ 812618 h 2530449"/>
                <a:gd name="connsiteX235" fmla="*/ 142869 w 2485572"/>
                <a:gd name="connsiteY235" fmla="*/ 790464 h 2530449"/>
                <a:gd name="connsiteX236" fmla="*/ 154230 w 2485572"/>
                <a:gd name="connsiteY236" fmla="*/ 773422 h 2530449"/>
                <a:gd name="connsiteX237" fmla="*/ 157070 w 2485572"/>
                <a:gd name="connsiteY237" fmla="*/ 762344 h 2530449"/>
                <a:gd name="connsiteX238" fmla="*/ 157070 w 2485572"/>
                <a:gd name="connsiteY238" fmla="*/ 753824 h 2530449"/>
                <a:gd name="connsiteX239" fmla="*/ 145709 w 2485572"/>
                <a:gd name="connsiteY239" fmla="*/ 731385 h 2530449"/>
                <a:gd name="connsiteX240" fmla="*/ 145709 w 2485572"/>
                <a:gd name="connsiteY240" fmla="*/ 723148 h 2530449"/>
                <a:gd name="connsiteX241" fmla="*/ 159627 w 2485572"/>
                <a:gd name="connsiteY241" fmla="*/ 714627 h 2530449"/>
                <a:gd name="connsiteX242" fmla="*/ 204504 w 2485572"/>
                <a:gd name="connsiteY242" fmla="*/ 708946 h 2530449"/>
                <a:gd name="connsiteX243" fmla="*/ 232623 w 2485572"/>
                <a:gd name="connsiteY243" fmla="*/ 678271 h 2530449"/>
                <a:gd name="connsiteX244" fmla="*/ 232623 w 2485572"/>
                <a:gd name="connsiteY244" fmla="*/ 666909 h 2530449"/>
                <a:gd name="connsiteX245" fmla="*/ 215865 w 2485572"/>
                <a:gd name="connsiteY245" fmla="*/ 644755 h 2530449"/>
                <a:gd name="connsiteX246" fmla="*/ 218705 w 2485572"/>
                <a:gd name="connsiteY246" fmla="*/ 613795 h 2530449"/>
                <a:gd name="connsiteX247" fmla="*/ 241144 w 2485572"/>
                <a:gd name="connsiteY247" fmla="*/ 582836 h 2530449"/>
                <a:gd name="connsiteX248" fmla="*/ 252221 w 2485572"/>
                <a:gd name="connsiteY248" fmla="*/ 571758 h 2530449"/>
                <a:gd name="connsiteX249" fmla="*/ 285737 w 2485572"/>
                <a:gd name="connsiteY249" fmla="*/ 524041 h 2530449"/>
                <a:gd name="connsiteX250" fmla="*/ 291418 w 2485572"/>
                <a:gd name="connsiteY250" fmla="*/ 518644 h 2530449"/>
                <a:gd name="connsiteX251" fmla="*/ 322377 w 2485572"/>
                <a:gd name="connsiteY251" fmla="*/ 518644 h 2530449"/>
                <a:gd name="connsiteX252" fmla="*/ 333455 w 2485572"/>
                <a:gd name="connsiteY252" fmla="*/ 510123 h 2530449"/>
                <a:gd name="connsiteX253" fmla="*/ 341976 w 2485572"/>
                <a:gd name="connsiteY253" fmla="*/ 482004 h 2530449"/>
                <a:gd name="connsiteX254" fmla="*/ 347372 w 2485572"/>
                <a:gd name="connsiteY254" fmla="*/ 476607 h 2530449"/>
                <a:gd name="connsiteX255" fmla="*/ 386853 w 2485572"/>
                <a:gd name="connsiteY255" fmla="*/ 459565 h 2530449"/>
                <a:gd name="connsiteX256" fmla="*/ 389409 w 2485572"/>
                <a:gd name="connsiteY256" fmla="*/ 454169 h 2530449"/>
                <a:gd name="connsiteX257" fmla="*/ 400770 w 2485572"/>
                <a:gd name="connsiteY257" fmla="*/ 434570 h 2530449"/>
                <a:gd name="connsiteX258" fmla="*/ 414688 w 2485572"/>
                <a:gd name="connsiteY258" fmla="*/ 392534 h 2530449"/>
                <a:gd name="connsiteX259" fmla="*/ 428890 w 2485572"/>
                <a:gd name="connsiteY259" fmla="*/ 341976 h 2530449"/>
                <a:gd name="connsiteX260" fmla="*/ 434286 w 2485572"/>
                <a:gd name="connsiteY260" fmla="*/ 255062 h 2530449"/>
                <a:gd name="connsiteX261" fmla="*/ 437127 w 2485572"/>
                <a:gd name="connsiteY261" fmla="*/ 252221 h 2530449"/>
                <a:gd name="connsiteX262" fmla="*/ 448488 w 2485572"/>
                <a:gd name="connsiteY262" fmla="*/ 235463 h 2530449"/>
                <a:gd name="connsiteX263" fmla="*/ 468086 w 2485572"/>
                <a:gd name="connsiteY263" fmla="*/ 221546 h 2530449"/>
                <a:gd name="connsiteX264" fmla="*/ 501602 w 2485572"/>
                <a:gd name="connsiteY264" fmla="*/ 215865 h 2530449"/>
                <a:gd name="connsiteX265" fmla="*/ 512964 w 2485572"/>
                <a:gd name="connsiteY265" fmla="*/ 213025 h 2530449"/>
                <a:gd name="connsiteX266" fmla="*/ 555000 w 2485572"/>
                <a:gd name="connsiteY266" fmla="*/ 187746 h 2530449"/>
                <a:gd name="connsiteX267" fmla="*/ 557557 w 2485572"/>
                <a:gd name="connsiteY267" fmla="*/ 182349 h 2530449"/>
                <a:gd name="connsiteX268" fmla="*/ 602434 w 2485572"/>
                <a:gd name="connsiteY268" fmla="*/ 131791 h 2530449"/>
                <a:gd name="connsiteX269" fmla="*/ 605274 w 2485572"/>
                <a:gd name="connsiteY269" fmla="*/ 123270 h 2530449"/>
                <a:gd name="connsiteX270" fmla="*/ 594197 w 2485572"/>
                <a:gd name="connsiteY270" fmla="*/ 70156 h 2530449"/>
                <a:gd name="connsiteX271" fmla="*/ 650151 w 2485572"/>
                <a:gd name="connsiteY271" fmla="*/ 92595 h 2530449"/>
                <a:gd name="connsiteX272" fmla="*/ 664069 w 2485572"/>
                <a:gd name="connsiteY272" fmla="*/ 92595 h 2530449"/>
                <a:gd name="connsiteX273" fmla="*/ 689348 w 2485572"/>
                <a:gd name="connsiteY273" fmla="*/ 98275 h 2530449"/>
                <a:gd name="connsiteX274" fmla="*/ 723148 w 2485572"/>
                <a:gd name="connsiteY274" fmla="*/ 89754 h 2530449"/>
                <a:gd name="connsiteX275" fmla="*/ 725704 w 2485572"/>
                <a:gd name="connsiteY275" fmla="*/ 92595 h 2530449"/>
                <a:gd name="connsiteX276" fmla="*/ 731385 w 2485572"/>
                <a:gd name="connsiteY276" fmla="*/ 92595 h 2530449"/>
                <a:gd name="connsiteX277" fmla="*/ 737065 w 2485572"/>
                <a:gd name="connsiteY277" fmla="*/ 95435 h 2530449"/>
                <a:gd name="connsiteX278" fmla="*/ 742746 w 2485572"/>
                <a:gd name="connsiteY278" fmla="*/ 95435 h 2530449"/>
                <a:gd name="connsiteX279" fmla="*/ 779102 w 2485572"/>
                <a:gd name="connsiteY279" fmla="*/ 75837 h 2530449"/>
                <a:gd name="connsiteX280" fmla="*/ 818299 w 2485572"/>
                <a:gd name="connsiteY280" fmla="*/ 39197 h 2530449"/>
                <a:gd name="connsiteX281" fmla="*/ 823980 w 2485572"/>
                <a:gd name="connsiteY281" fmla="*/ 33800 h 2530449"/>
                <a:gd name="connsiteX282" fmla="*/ 851815 w 2485572"/>
                <a:gd name="connsiteY282" fmla="*/ 19598 h 2530449"/>
                <a:gd name="connsiteX283" fmla="*/ 854655 w 2485572"/>
                <a:gd name="connsiteY283" fmla="*/ 14202 h 2530449"/>
                <a:gd name="connsiteX284" fmla="*/ 888455 w 2485572"/>
                <a:gd name="connsiteY284" fmla="*/ 8521 h 2530449"/>
                <a:gd name="connsiteX285" fmla="*/ 893852 w 2485572"/>
                <a:gd name="connsiteY285" fmla="*/ 11361 h 2530449"/>
                <a:gd name="connsiteX286" fmla="*/ 933332 w 2485572"/>
                <a:gd name="connsiteY286" fmla="*/ 36640 h 2530449"/>
                <a:gd name="connsiteX287" fmla="*/ 938729 w 2485572"/>
                <a:gd name="connsiteY287" fmla="*/ 42037 h 2530449"/>
                <a:gd name="connsiteX288" fmla="*/ 969689 w 2485572"/>
                <a:gd name="connsiteY288" fmla="*/ 61635 h 2530449"/>
                <a:gd name="connsiteX289" fmla="*/ 972529 w 2485572"/>
                <a:gd name="connsiteY289" fmla="*/ 64475 h 2530449"/>
                <a:gd name="connsiteX290" fmla="*/ 977925 w 2485572"/>
                <a:gd name="connsiteY290" fmla="*/ 67316 h 2530449"/>
                <a:gd name="connsiteX291" fmla="*/ 1011725 w 2485572"/>
                <a:gd name="connsiteY291" fmla="*/ 67316 h 2530449"/>
                <a:gd name="connsiteX292" fmla="*/ 1031324 w 2485572"/>
                <a:gd name="connsiteY292" fmla="*/ 64475 h 2530449"/>
                <a:gd name="connsiteX293" fmla="*/ 1042401 w 2485572"/>
                <a:gd name="connsiteY293" fmla="*/ 64475 h 2530449"/>
                <a:gd name="connsiteX294" fmla="*/ 1104036 w 2485572"/>
                <a:gd name="connsiteY294" fmla="*/ 70156 h 2530449"/>
                <a:gd name="connsiteX295" fmla="*/ 1109717 w 2485572"/>
                <a:gd name="connsiteY295" fmla="*/ 75837 h 2530449"/>
                <a:gd name="connsiteX296" fmla="*/ 1118238 w 2485572"/>
                <a:gd name="connsiteY296" fmla="*/ 81233 h 2530449"/>
                <a:gd name="connsiteX297" fmla="*/ 1121078 w 2485572"/>
                <a:gd name="connsiteY297" fmla="*/ 84074 h 2530449"/>
                <a:gd name="connsiteX298" fmla="*/ 1143517 w 2485572"/>
                <a:gd name="connsiteY298" fmla="*/ 95435 h 2530449"/>
                <a:gd name="connsiteX299" fmla="*/ 1151754 w 2485572"/>
                <a:gd name="connsiteY299" fmla="*/ 100832 h 2530449"/>
                <a:gd name="connsiteX300" fmla="*/ 1171352 w 2485572"/>
                <a:gd name="connsiteY300" fmla="*/ 100832 h 2530449"/>
                <a:gd name="connsiteX301" fmla="*/ 1174192 w 2485572"/>
                <a:gd name="connsiteY301" fmla="*/ 98275 h 2530449"/>
                <a:gd name="connsiteX302" fmla="*/ 1188110 w 2485572"/>
                <a:gd name="connsiteY302" fmla="*/ 89754 h 2530449"/>
                <a:gd name="connsiteX303" fmla="*/ 1193791 w 2485572"/>
                <a:gd name="connsiteY303" fmla="*/ 84074 h 2530449"/>
                <a:gd name="connsiteX304" fmla="*/ 1238668 w 2485572"/>
                <a:gd name="connsiteY304" fmla="*/ 75837 h 2530449"/>
                <a:gd name="connsiteX305" fmla="*/ 1244348 w 2485572"/>
                <a:gd name="connsiteY305" fmla="*/ 78677 h 2530449"/>
                <a:gd name="connsiteX306" fmla="*/ 1272184 w 2485572"/>
                <a:gd name="connsiteY306" fmla="*/ 75837 h 2530449"/>
                <a:gd name="connsiteX307" fmla="*/ 1280705 w 2485572"/>
                <a:gd name="connsiteY307" fmla="*/ 72996 h 2530449"/>
                <a:gd name="connsiteX308" fmla="*/ 1286385 w 2485572"/>
                <a:gd name="connsiteY308" fmla="*/ 72996 h 2530449"/>
                <a:gd name="connsiteX309" fmla="*/ 1348020 w 2485572"/>
                <a:gd name="connsiteY309" fmla="*/ 50558 h 2530449"/>
                <a:gd name="connsiteX310" fmla="*/ 1350861 w 2485572"/>
                <a:gd name="connsiteY310" fmla="*/ 50558 h 2530449"/>
                <a:gd name="connsiteX311" fmla="*/ 1392898 w 2485572"/>
                <a:gd name="connsiteY311" fmla="*/ 39197 h 2530449"/>
                <a:gd name="connsiteX312" fmla="*/ 1406815 w 2485572"/>
                <a:gd name="connsiteY312" fmla="*/ 39197 h 2530449"/>
                <a:gd name="connsiteX313" fmla="*/ 1459929 w 2485572"/>
                <a:gd name="connsiteY313" fmla="*/ 36640 h 2530449"/>
                <a:gd name="connsiteX314" fmla="*/ 1468450 w 2485572"/>
                <a:gd name="connsiteY314" fmla="*/ 36640 h 2530449"/>
                <a:gd name="connsiteX315" fmla="*/ 1474131 w 2485572"/>
                <a:gd name="connsiteY315" fmla="*/ 33800 h 2530449"/>
                <a:gd name="connsiteX316" fmla="*/ 1479528 w 2485572"/>
                <a:gd name="connsiteY316" fmla="*/ 30960 h 2530449"/>
                <a:gd name="connsiteX317" fmla="*/ 1485208 w 2485572"/>
                <a:gd name="connsiteY317" fmla="*/ 30960 h 2530449"/>
                <a:gd name="connsiteX318" fmla="*/ 1544003 w 2485572"/>
                <a:gd name="connsiteY318" fmla="*/ 16758 h 2530449"/>
                <a:gd name="connsiteX319" fmla="*/ 1549684 w 2485572"/>
                <a:gd name="connsiteY319" fmla="*/ 14202 h 2530449"/>
                <a:gd name="connsiteX320" fmla="*/ 1555364 w 2485572"/>
                <a:gd name="connsiteY320" fmla="*/ 14202 h 2530449"/>
                <a:gd name="connsiteX321" fmla="*/ 1563601 w 2485572"/>
                <a:gd name="connsiteY321" fmla="*/ 11361 h 2530449"/>
                <a:gd name="connsiteX322" fmla="*/ 1614159 w 2485572"/>
                <a:gd name="connsiteY322" fmla="*/ 22439 h 2530449"/>
                <a:gd name="connsiteX323" fmla="*/ 1619840 w 2485572"/>
                <a:gd name="connsiteY323" fmla="*/ 19598 h 2530449"/>
                <a:gd name="connsiteX324" fmla="*/ 1630917 w 2485572"/>
                <a:gd name="connsiteY324" fmla="*/ 16758 h 2530449"/>
                <a:gd name="connsiteX325" fmla="*/ 1645119 w 2485572"/>
                <a:gd name="connsiteY325" fmla="*/ 8521 h 2530449"/>
                <a:gd name="connsiteX326" fmla="*/ 1653356 w 2485572"/>
                <a:gd name="connsiteY326" fmla="*/ 5681 h 2530449"/>
                <a:gd name="connsiteX327" fmla="*/ 1689712 w 2485572"/>
                <a:gd name="connsiteY327" fmla="*/ 0 h 2530449"/>
                <a:gd name="connsiteX328" fmla="*/ 1698233 w 2485572"/>
                <a:gd name="connsiteY328" fmla="*/ 11361 h 2530449"/>
                <a:gd name="connsiteX329" fmla="*/ 1703914 w 2485572"/>
                <a:gd name="connsiteY329" fmla="*/ 14202 h 2530449"/>
                <a:gd name="connsiteX330" fmla="*/ 1709310 w 2485572"/>
                <a:gd name="connsiteY330" fmla="*/ 16758 h 2530449"/>
                <a:gd name="connsiteX331" fmla="*/ 1717831 w 2485572"/>
                <a:gd name="connsiteY331" fmla="*/ 16758 h 2530449"/>
                <a:gd name="connsiteX332" fmla="*/ 1757028 w 2485572"/>
                <a:gd name="connsiteY332" fmla="*/ 22439 h 2530449"/>
                <a:gd name="connsiteX333" fmla="*/ 1762708 w 2485572"/>
                <a:gd name="connsiteY333" fmla="*/ 25279 h 2530449"/>
                <a:gd name="connsiteX334" fmla="*/ 1768389 w 2485572"/>
                <a:gd name="connsiteY334" fmla="*/ 25279 h 2530449"/>
                <a:gd name="connsiteX335" fmla="*/ 1787987 w 2485572"/>
                <a:gd name="connsiteY335" fmla="*/ 33800 h 2530449"/>
                <a:gd name="connsiteX336" fmla="*/ 1793384 w 2485572"/>
                <a:gd name="connsiteY336" fmla="*/ 33800 h 2530449"/>
                <a:gd name="connsiteX337" fmla="*/ 1801905 w 2485572"/>
                <a:gd name="connsiteY337" fmla="*/ 36640 h 2530449"/>
                <a:gd name="connsiteX338" fmla="*/ 1835421 w 2485572"/>
                <a:gd name="connsiteY338" fmla="*/ 42037 h 2530449"/>
                <a:gd name="connsiteX339" fmla="*/ 1891659 w 2485572"/>
                <a:gd name="connsiteY339" fmla="*/ 61635 h 2530449"/>
                <a:gd name="connsiteX340" fmla="*/ 1897340 w 2485572"/>
                <a:gd name="connsiteY340" fmla="*/ 64475 h 2530449"/>
                <a:gd name="connsiteX341" fmla="*/ 1899896 w 2485572"/>
                <a:gd name="connsiteY341" fmla="*/ 67316 h 2530449"/>
                <a:gd name="connsiteX342" fmla="*/ 1944774 w 2485572"/>
                <a:gd name="connsiteY342" fmla="*/ 123270 h 2530449"/>
                <a:gd name="connsiteX343" fmla="*/ 1947614 w 2485572"/>
                <a:gd name="connsiteY343" fmla="*/ 128951 h 2530449"/>
                <a:gd name="connsiteX344" fmla="*/ 1950454 w 2485572"/>
                <a:gd name="connsiteY344" fmla="*/ 131791 h 2530449"/>
                <a:gd name="connsiteX345" fmla="*/ 1956135 w 2485572"/>
                <a:gd name="connsiteY345" fmla="*/ 140312 h 2530449"/>
                <a:gd name="connsiteX346" fmla="*/ 1958975 w 2485572"/>
                <a:gd name="connsiteY346" fmla="*/ 145709 h 2530449"/>
                <a:gd name="connsiteX347" fmla="*/ 1961532 w 2485572"/>
                <a:gd name="connsiteY347" fmla="*/ 154230 h 2530449"/>
                <a:gd name="connsiteX348" fmla="*/ 1998172 w 2485572"/>
                <a:gd name="connsiteY348" fmla="*/ 204788 h 2530449"/>
                <a:gd name="connsiteX349" fmla="*/ 2003569 w 2485572"/>
                <a:gd name="connsiteY349" fmla="*/ 207344 h 2530449"/>
                <a:gd name="connsiteX350" fmla="*/ 2009249 w 2485572"/>
                <a:gd name="connsiteY350" fmla="*/ 210184 h 2530449"/>
                <a:gd name="connsiteX351" fmla="*/ 2017770 w 2485572"/>
                <a:gd name="connsiteY351" fmla="*/ 210184 h 2530449"/>
                <a:gd name="connsiteX352" fmla="*/ 2026007 w 2485572"/>
                <a:gd name="connsiteY352" fmla="*/ 213025 h 2530449"/>
                <a:gd name="connsiteX353" fmla="*/ 2037368 w 2485572"/>
                <a:gd name="connsiteY353" fmla="*/ 215865 h 2530449"/>
                <a:gd name="connsiteX354" fmla="*/ 2099003 w 2485572"/>
                <a:gd name="connsiteY354" fmla="*/ 221546 h 2530449"/>
                <a:gd name="connsiteX355" fmla="*/ 2104684 w 2485572"/>
                <a:gd name="connsiteY355" fmla="*/ 224386 h 2530449"/>
                <a:gd name="connsiteX356" fmla="*/ 2112921 w 2485572"/>
                <a:gd name="connsiteY356" fmla="*/ 224386 h 2530449"/>
                <a:gd name="connsiteX357" fmla="*/ 2124283 w 2485572"/>
                <a:gd name="connsiteY357" fmla="*/ 229783 h 2530449"/>
                <a:gd name="connsiteX358" fmla="*/ 2177397 w 2485572"/>
                <a:gd name="connsiteY358" fmla="*/ 229783 h 2530449"/>
                <a:gd name="connsiteX359" fmla="*/ 2185918 w 2485572"/>
                <a:gd name="connsiteY359" fmla="*/ 232623 h 2530449"/>
                <a:gd name="connsiteX360" fmla="*/ 2213753 w 2485572"/>
                <a:gd name="connsiteY360" fmla="*/ 226942 h 2530449"/>
                <a:gd name="connsiteX361" fmla="*/ 2219434 w 2485572"/>
                <a:gd name="connsiteY361" fmla="*/ 224386 h 2530449"/>
                <a:gd name="connsiteX362" fmla="*/ 2241872 w 2485572"/>
                <a:gd name="connsiteY362" fmla="*/ 224386 h 2530449"/>
                <a:gd name="connsiteX0" fmla="*/ 2241872 w 2485572"/>
                <a:gd name="connsiteY0" fmla="*/ 224386 h 2530449"/>
                <a:gd name="connsiteX1" fmla="*/ 2227954 w 2485572"/>
                <a:gd name="connsiteY1" fmla="*/ 263583 h 2530449"/>
                <a:gd name="connsiteX2" fmla="*/ 2227954 w 2485572"/>
                <a:gd name="connsiteY2" fmla="*/ 271820 h 2530449"/>
                <a:gd name="connsiteX3" fmla="*/ 2225114 w 2485572"/>
                <a:gd name="connsiteY3" fmla="*/ 294258 h 2530449"/>
                <a:gd name="connsiteX4" fmla="*/ 2216593 w 2485572"/>
                <a:gd name="connsiteY4" fmla="*/ 328058 h 2530449"/>
                <a:gd name="connsiteX5" fmla="*/ 2183077 w 2485572"/>
                <a:gd name="connsiteY5" fmla="*/ 426049 h 2530449"/>
                <a:gd name="connsiteX6" fmla="*/ 2180237 w 2485572"/>
                <a:gd name="connsiteY6" fmla="*/ 428890 h 2530449"/>
                <a:gd name="connsiteX7" fmla="*/ 2177397 w 2485572"/>
                <a:gd name="connsiteY7" fmla="*/ 434570 h 2530449"/>
                <a:gd name="connsiteX8" fmla="*/ 2143881 w 2485572"/>
                <a:gd name="connsiteY8" fmla="*/ 482004 h 2530449"/>
                <a:gd name="connsiteX9" fmla="*/ 2141040 w 2485572"/>
                <a:gd name="connsiteY9" fmla="*/ 487685 h 2530449"/>
                <a:gd name="connsiteX10" fmla="*/ 2135360 w 2485572"/>
                <a:gd name="connsiteY10" fmla="*/ 490525 h 2530449"/>
                <a:gd name="connsiteX11" fmla="*/ 2132519 w 2485572"/>
                <a:gd name="connsiteY11" fmla="*/ 496206 h 2530449"/>
                <a:gd name="connsiteX12" fmla="*/ 2129679 w 2485572"/>
                <a:gd name="connsiteY12" fmla="*/ 538242 h 2530449"/>
                <a:gd name="connsiteX13" fmla="*/ 2132519 w 2485572"/>
                <a:gd name="connsiteY13" fmla="*/ 540799 h 2530449"/>
                <a:gd name="connsiteX14" fmla="*/ 2188758 w 2485572"/>
                <a:gd name="connsiteY14" fmla="*/ 624873 h 2530449"/>
                <a:gd name="connsiteX15" fmla="*/ 2205516 w 2485572"/>
                <a:gd name="connsiteY15" fmla="*/ 630553 h 2530449"/>
                <a:gd name="connsiteX16" fmla="*/ 2211197 w 2485572"/>
                <a:gd name="connsiteY16" fmla="*/ 633393 h 2530449"/>
                <a:gd name="connsiteX17" fmla="*/ 2216593 w 2485572"/>
                <a:gd name="connsiteY17" fmla="*/ 636234 h 2530449"/>
                <a:gd name="connsiteX18" fmla="*/ 2225114 w 2485572"/>
                <a:gd name="connsiteY18" fmla="*/ 636234 h 2530449"/>
                <a:gd name="connsiteX19" fmla="*/ 2267151 w 2485572"/>
                <a:gd name="connsiteY19" fmla="*/ 644755 h 2530449"/>
                <a:gd name="connsiteX20" fmla="*/ 2272832 w 2485572"/>
                <a:gd name="connsiteY20" fmla="*/ 644755 h 2530449"/>
                <a:gd name="connsiteX21" fmla="*/ 2309188 w 2485572"/>
                <a:gd name="connsiteY21" fmla="*/ 678271 h 2530449"/>
                <a:gd name="connsiteX22" fmla="*/ 2370823 w 2485572"/>
                <a:gd name="connsiteY22" fmla="*/ 739906 h 2530449"/>
                <a:gd name="connsiteX23" fmla="*/ 2376504 w 2485572"/>
                <a:gd name="connsiteY23" fmla="*/ 750983 h 2530449"/>
                <a:gd name="connsiteX24" fmla="*/ 2379060 w 2485572"/>
                <a:gd name="connsiteY24" fmla="*/ 756664 h 2530449"/>
                <a:gd name="connsiteX25" fmla="*/ 2381900 w 2485572"/>
                <a:gd name="connsiteY25" fmla="*/ 765185 h 2530449"/>
                <a:gd name="connsiteX26" fmla="*/ 2415700 w 2485572"/>
                <a:gd name="connsiteY26" fmla="*/ 793020 h 2530449"/>
                <a:gd name="connsiteX27" fmla="*/ 2423937 w 2485572"/>
                <a:gd name="connsiteY27" fmla="*/ 793020 h 2530449"/>
                <a:gd name="connsiteX28" fmla="*/ 2429618 w 2485572"/>
                <a:gd name="connsiteY28" fmla="*/ 795860 h 2530449"/>
                <a:gd name="connsiteX29" fmla="*/ 2435299 w 2485572"/>
                <a:gd name="connsiteY29" fmla="*/ 801541 h 2530449"/>
                <a:gd name="connsiteX30" fmla="*/ 2468814 w 2485572"/>
                <a:gd name="connsiteY30" fmla="*/ 832501 h 2530449"/>
                <a:gd name="connsiteX31" fmla="*/ 2468814 w 2485572"/>
                <a:gd name="connsiteY31" fmla="*/ 835057 h 2530449"/>
                <a:gd name="connsiteX32" fmla="*/ 2471655 w 2485572"/>
                <a:gd name="connsiteY32" fmla="*/ 840738 h 2530449"/>
                <a:gd name="connsiteX33" fmla="*/ 2477336 w 2485572"/>
                <a:gd name="connsiteY33" fmla="*/ 866016 h 2530449"/>
                <a:gd name="connsiteX34" fmla="*/ 2483016 w 2485572"/>
                <a:gd name="connsiteY34" fmla="*/ 882774 h 2530449"/>
                <a:gd name="connsiteX35" fmla="*/ 2485572 w 2485572"/>
                <a:gd name="connsiteY35" fmla="*/ 888455 h 2530449"/>
                <a:gd name="connsiteX36" fmla="*/ 2485572 w 2485572"/>
                <a:gd name="connsiteY36" fmla="*/ 896692 h 2530449"/>
                <a:gd name="connsiteX37" fmla="*/ 2457737 w 2485572"/>
                <a:gd name="connsiteY37" fmla="*/ 992127 h 2530449"/>
                <a:gd name="connsiteX38" fmla="*/ 2454897 w 2485572"/>
                <a:gd name="connsiteY38" fmla="*/ 997808 h 2530449"/>
                <a:gd name="connsiteX39" fmla="*/ 2454897 w 2485572"/>
                <a:gd name="connsiteY39" fmla="*/ 1008885 h 2530449"/>
                <a:gd name="connsiteX40" fmla="*/ 2438139 w 2485572"/>
                <a:gd name="connsiteY40" fmla="*/ 1064839 h 2530449"/>
                <a:gd name="connsiteX41" fmla="*/ 2438139 w 2485572"/>
                <a:gd name="connsiteY41" fmla="*/ 1084438 h 2530449"/>
                <a:gd name="connsiteX42" fmla="*/ 2443536 w 2485572"/>
                <a:gd name="connsiteY42" fmla="*/ 1132155 h 2530449"/>
                <a:gd name="connsiteX43" fmla="*/ 2443536 w 2485572"/>
                <a:gd name="connsiteY43" fmla="*/ 1177032 h 2530449"/>
                <a:gd name="connsiteX44" fmla="*/ 2440979 w 2485572"/>
                <a:gd name="connsiteY44" fmla="*/ 1185553 h 2530449"/>
                <a:gd name="connsiteX45" fmla="*/ 2423937 w 2485572"/>
                <a:gd name="connsiteY45" fmla="*/ 1252585 h 2530449"/>
                <a:gd name="connsiteX46" fmla="*/ 2418541 w 2485572"/>
                <a:gd name="connsiteY46" fmla="*/ 1258266 h 2530449"/>
                <a:gd name="connsiteX47" fmla="*/ 2415700 w 2485572"/>
                <a:gd name="connsiteY47" fmla="*/ 1261106 h 2530449"/>
                <a:gd name="connsiteX48" fmla="*/ 2410020 w 2485572"/>
                <a:gd name="connsiteY48" fmla="*/ 1266787 h 2530449"/>
                <a:gd name="connsiteX49" fmla="*/ 2407179 w 2485572"/>
                <a:gd name="connsiteY49" fmla="*/ 1275024 h 2530449"/>
                <a:gd name="connsiteX50" fmla="*/ 2373663 w 2485572"/>
                <a:gd name="connsiteY50" fmla="*/ 1317061 h 2530449"/>
                <a:gd name="connsiteX51" fmla="*/ 2365142 w 2485572"/>
                <a:gd name="connsiteY51" fmla="*/ 1334103 h 2530449"/>
                <a:gd name="connsiteX52" fmla="*/ 2362302 w 2485572"/>
                <a:gd name="connsiteY52" fmla="*/ 1336659 h 2530449"/>
                <a:gd name="connsiteX53" fmla="*/ 2356905 w 2485572"/>
                <a:gd name="connsiteY53" fmla="*/ 1359098 h 2530449"/>
                <a:gd name="connsiteX54" fmla="*/ 2354065 w 2485572"/>
                <a:gd name="connsiteY54" fmla="*/ 1364778 h 2530449"/>
                <a:gd name="connsiteX55" fmla="*/ 2351225 w 2485572"/>
                <a:gd name="connsiteY55" fmla="*/ 1370459 h 2530449"/>
                <a:gd name="connsiteX56" fmla="*/ 2339863 w 2485572"/>
                <a:gd name="connsiteY56" fmla="*/ 1387217 h 2530449"/>
                <a:gd name="connsiteX57" fmla="*/ 2309188 w 2485572"/>
                <a:gd name="connsiteY57" fmla="*/ 1432094 h 2530449"/>
                <a:gd name="connsiteX58" fmla="*/ 2306348 w 2485572"/>
                <a:gd name="connsiteY58" fmla="*/ 1434934 h 2530449"/>
                <a:gd name="connsiteX59" fmla="*/ 2300667 w 2485572"/>
                <a:gd name="connsiteY59" fmla="*/ 1440331 h 2530449"/>
                <a:gd name="connsiteX60" fmla="*/ 2297827 w 2485572"/>
                <a:gd name="connsiteY60" fmla="*/ 1446012 h 2530449"/>
                <a:gd name="connsiteX61" fmla="*/ 2289590 w 2485572"/>
                <a:gd name="connsiteY61" fmla="*/ 1451692 h 2530449"/>
                <a:gd name="connsiteX62" fmla="*/ 2281069 w 2485572"/>
                <a:gd name="connsiteY62" fmla="*/ 1457373 h 2530449"/>
                <a:gd name="connsiteX63" fmla="*/ 2230795 w 2485572"/>
                <a:gd name="connsiteY63" fmla="*/ 1476971 h 2530449"/>
                <a:gd name="connsiteX64" fmla="*/ 2227954 w 2485572"/>
                <a:gd name="connsiteY64" fmla="*/ 1482368 h 2530449"/>
                <a:gd name="connsiteX65" fmla="*/ 2219434 w 2485572"/>
                <a:gd name="connsiteY65" fmla="*/ 1485208 h 2530449"/>
                <a:gd name="connsiteX66" fmla="*/ 2180237 w 2485572"/>
                <a:gd name="connsiteY66" fmla="*/ 1504806 h 2530449"/>
                <a:gd name="connsiteX67" fmla="*/ 2174556 w 2485572"/>
                <a:gd name="connsiteY67" fmla="*/ 1510487 h 2530449"/>
                <a:gd name="connsiteX68" fmla="*/ 2169160 w 2485572"/>
                <a:gd name="connsiteY68" fmla="*/ 1519008 h 2530449"/>
                <a:gd name="connsiteX69" fmla="*/ 2163479 w 2485572"/>
                <a:gd name="connsiteY69" fmla="*/ 1546843 h 2530449"/>
                <a:gd name="connsiteX70" fmla="*/ 2258630 w 2485572"/>
                <a:gd name="connsiteY70" fmla="*/ 2483016 h 2530449"/>
                <a:gd name="connsiteX71" fmla="*/ 2258630 w 2485572"/>
                <a:gd name="connsiteY71" fmla="*/ 2488413 h 2530449"/>
                <a:gd name="connsiteX72" fmla="*/ 2239032 w 2485572"/>
                <a:gd name="connsiteY72" fmla="*/ 2513691 h 2530449"/>
                <a:gd name="connsiteX73" fmla="*/ 2191314 w 2485572"/>
                <a:gd name="connsiteY73" fmla="*/ 2530449 h 2530449"/>
                <a:gd name="connsiteX74" fmla="*/ 2154958 w 2485572"/>
                <a:gd name="connsiteY74" fmla="*/ 2480175 h 2530449"/>
                <a:gd name="connsiteX75" fmla="*/ 1986810 w 2485572"/>
                <a:gd name="connsiteY75" fmla="*/ 2300667 h 2530449"/>
                <a:gd name="connsiteX76" fmla="*/ 1928016 w 2485572"/>
                <a:gd name="connsiteY76" fmla="*/ 2278512 h 2530449"/>
                <a:gd name="connsiteX77" fmla="*/ 1900291 w 2485572"/>
                <a:gd name="connsiteY77" fmla="*/ 2264848 h 2530449"/>
                <a:gd name="connsiteX78" fmla="*/ 1872061 w 2485572"/>
                <a:gd name="connsiteY78" fmla="*/ 2222273 h 2530449"/>
                <a:gd name="connsiteX79" fmla="*/ 1863540 w 2485572"/>
                <a:gd name="connsiteY79" fmla="*/ 2163479 h 2530449"/>
                <a:gd name="connsiteX80" fmla="*/ 1813266 w 2485572"/>
                <a:gd name="connsiteY80" fmla="*/ 2166319 h 2530449"/>
                <a:gd name="connsiteX81" fmla="*/ 1771230 w 2485572"/>
                <a:gd name="connsiteY81" fmla="*/ 2205516 h 2530449"/>
                <a:gd name="connsiteX82" fmla="*/ 1762708 w 2485572"/>
                <a:gd name="connsiteY82" fmla="*/ 2202676 h 2530449"/>
                <a:gd name="connsiteX83" fmla="*/ 1698233 w 2485572"/>
                <a:gd name="connsiteY83" fmla="*/ 2166319 h 2530449"/>
                <a:gd name="connsiteX84" fmla="*/ 1682804 w 2485572"/>
                <a:gd name="connsiteY84" fmla="*/ 2164835 h 2530449"/>
                <a:gd name="connsiteX85" fmla="*/ 1656196 w 2485572"/>
                <a:gd name="connsiteY85" fmla="*/ 2160638 h 2530449"/>
                <a:gd name="connsiteX86" fmla="*/ 1633591 w 2485572"/>
                <a:gd name="connsiteY86" fmla="*/ 2164835 h 2530449"/>
                <a:gd name="connsiteX87" fmla="*/ 1605638 w 2485572"/>
                <a:gd name="connsiteY87" fmla="*/ 2169159 h 2530449"/>
                <a:gd name="connsiteX88" fmla="*/ 1566442 w 2485572"/>
                <a:gd name="connsiteY88" fmla="*/ 2146721 h 2530449"/>
                <a:gd name="connsiteX89" fmla="*/ 1563601 w 2485572"/>
                <a:gd name="connsiteY89" fmla="*/ 2143881 h 2530449"/>
                <a:gd name="connsiteX90" fmla="*/ 1561045 w 2485572"/>
                <a:gd name="connsiteY90" fmla="*/ 2141040 h 2530449"/>
                <a:gd name="connsiteX91" fmla="*/ 1541447 w 2485572"/>
                <a:gd name="connsiteY91" fmla="*/ 2112921 h 2530449"/>
                <a:gd name="connsiteX92" fmla="*/ 1535766 w 2485572"/>
                <a:gd name="connsiteY92" fmla="*/ 2107524 h 2530449"/>
                <a:gd name="connsiteX93" fmla="*/ 1501966 w 2485572"/>
                <a:gd name="connsiteY93" fmla="*/ 2090482 h 2530449"/>
                <a:gd name="connsiteX94" fmla="*/ 1496570 w 2485572"/>
                <a:gd name="connsiteY94" fmla="*/ 2087926 h 2530449"/>
                <a:gd name="connsiteX95" fmla="*/ 1493729 w 2485572"/>
                <a:gd name="connsiteY95" fmla="*/ 2085086 h 2530449"/>
                <a:gd name="connsiteX96" fmla="*/ 1488049 w 2485572"/>
                <a:gd name="connsiteY96" fmla="*/ 2082245 h 2530449"/>
                <a:gd name="connsiteX97" fmla="*/ 1426413 w 2485572"/>
                <a:gd name="connsiteY97" fmla="*/ 2059807 h 2530449"/>
                <a:gd name="connsiteX98" fmla="*/ 1364778 w 2485572"/>
                <a:gd name="connsiteY98" fmla="*/ 2056966 h 2530449"/>
                <a:gd name="connsiteX99" fmla="*/ 1336659 w 2485572"/>
                <a:gd name="connsiteY99" fmla="*/ 2048445 h 2530449"/>
                <a:gd name="connsiteX100" fmla="*/ 1311380 w 2485572"/>
                <a:gd name="connsiteY100" fmla="*/ 2034528 h 2530449"/>
                <a:gd name="connsiteX101" fmla="*/ 1305983 w 2485572"/>
                <a:gd name="connsiteY101" fmla="*/ 2031688 h 2530449"/>
                <a:gd name="connsiteX102" fmla="*/ 1303143 w 2485572"/>
                <a:gd name="connsiteY102" fmla="*/ 2026291 h 2530449"/>
                <a:gd name="connsiteX103" fmla="*/ 1300303 w 2485572"/>
                <a:gd name="connsiteY103" fmla="*/ 2023451 h 2530449"/>
                <a:gd name="connsiteX104" fmla="*/ 1266787 w 2485572"/>
                <a:gd name="connsiteY104" fmla="*/ 2006409 h 2530449"/>
                <a:gd name="connsiteX105" fmla="*/ 1255426 w 2485572"/>
                <a:gd name="connsiteY105" fmla="*/ 2006409 h 2530449"/>
                <a:gd name="connsiteX106" fmla="*/ 1238668 w 2485572"/>
                <a:gd name="connsiteY106" fmla="*/ 2001012 h 2530449"/>
                <a:gd name="connsiteX107" fmla="*/ 1232987 w 2485572"/>
                <a:gd name="connsiteY107" fmla="*/ 2001012 h 2530449"/>
                <a:gd name="connsiteX108" fmla="*/ 1216229 w 2485572"/>
                <a:gd name="connsiteY108" fmla="*/ 1995331 h 2530449"/>
                <a:gd name="connsiteX109" fmla="*/ 1213389 w 2485572"/>
                <a:gd name="connsiteY109" fmla="*/ 1992491 h 2530449"/>
                <a:gd name="connsiteX110" fmla="*/ 1185554 w 2485572"/>
                <a:gd name="connsiteY110" fmla="*/ 1984254 h 2530449"/>
                <a:gd name="connsiteX111" fmla="*/ 1179873 w 2485572"/>
                <a:gd name="connsiteY111" fmla="*/ 1984254 h 2530449"/>
                <a:gd name="connsiteX112" fmla="*/ 1157434 w 2485572"/>
                <a:gd name="connsiteY112" fmla="*/ 1981414 h 2530449"/>
                <a:gd name="connsiteX113" fmla="*/ 1109717 w 2485572"/>
                <a:gd name="connsiteY113" fmla="*/ 1947614 h 2530449"/>
                <a:gd name="connsiteX114" fmla="*/ 1098639 w 2485572"/>
                <a:gd name="connsiteY114" fmla="*/ 1944774 h 2530449"/>
                <a:gd name="connsiteX115" fmla="*/ 1067680 w 2485572"/>
                <a:gd name="connsiteY115" fmla="*/ 1919779 h 2530449"/>
                <a:gd name="connsiteX116" fmla="*/ 1056603 w 2485572"/>
                <a:gd name="connsiteY116" fmla="*/ 1888819 h 2530449"/>
                <a:gd name="connsiteX117" fmla="*/ 1053762 w 2485572"/>
                <a:gd name="connsiteY117" fmla="*/ 1880298 h 2530449"/>
                <a:gd name="connsiteX118" fmla="*/ 1022803 w 2485572"/>
                <a:gd name="connsiteY118" fmla="*/ 1860700 h 2530449"/>
                <a:gd name="connsiteX119" fmla="*/ 1019962 w 2485572"/>
                <a:gd name="connsiteY119" fmla="*/ 1858143 h 2530449"/>
                <a:gd name="connsiteX120" fmla="*/ 1006045 w 2485572"/>
                <a:gd name="connsiteY120" fmla="*/ 1824343 h 2530449"/>
                <a:gd name="connsiteX121" fmla="*/ 1006045 w 2485572"/>
                <a:gd name="connsiteY121" fmla="*/ 1813266 h 2530449"/>
                <a:gd name="connsiteX122" fmla="*/ 1011725 w 2485572"/>
                <a:gd name="connsiteY122" fmla="*/ 1793668 h 2530449"/>
                <a:gd name="connsiteX123" fmla="*/ 1019962 w 2485572"/>
                <a:gd name="connsiteY123" fmla="*/ 1768389 h 2530449"/>
                <a:gd name="connsiteX124" fmla="*/ 1025643 w 2485572"/>
                <a:gd name="connsiteY124" fmla="*/ 1737429 h 2530449"/>
                <a:gd name="connsiteX125" fmla="*/ 1025643 w 2485572"/>
                <a:gd name="connsiteY125" fmla="*/ 1723512 h 2530449"/>
                <a:gd name="connsiteX126" fmla="*/ 1019962 w 2485572"/>
                <a:gd name="connsiteY126" fmla="*/ 1720671 h 2530449"/>
                <a:gd name="connsiteX127" fmla="*/ 1014566 w 2485572"/>
                <a:gd name="connsiteY127" fmla="*/ 1712435 h 2530449"/>
                <a:gd name="connsiteX128" fmla="*/ 1011725 w 2485572"/>
                <a:gd name="connsiteY128" fmla="*/ 1709594 h 2530449"/>
                <a:gd name="connsiteX129" fmla="*/ 983606 w 2485572"/>
                <a:gd name="connsiteY129" fmla="*/ 1692552 h 2530449"/>
                <a:gd name="connsiteX130" fmla="*/ 977925 w 2485572"/>
                <a:gd name="connsiteY130" fmla="*/ 1692552 h 2530449"/>
                <a:gd name="connsiteX131" fmla="*/ 950090 w 2485572"/>
                <a:gd name="connsiteY131" fmla="*/ 1653356 h 2530449"/>
                <a:gd name="connsiteX132" fmla="*/ 950090 w 2485572"/>
                <a:gd name="connsiteY132" fmla="*/ 1639438 h 2530449"/>
                <a:gd name="connsiteX133" fmla="*/ 952931 w 2485572"/>
                <a:gd name="connsiteY133" fmla="*/ 1636598 h 2530449"/>
                <a:gd name="connsiteX134" fmla="*/ 975369 w 2485572"/>
                <a:gd name="connsiteY134" fmla="*/ 1597401 h 2530449"/>
                <a:gd name="connsiteX135" fmla="*/ 980766 w 2485572"/>
                <a:gd name="connsiteY135" fmla="*/ 1591721 h 2530449"/>
                <a:gd name="connsiteX136" fmla="*/ 1017406 w 2485572"/>
                <a:gd name="connsiteY136" fmla="*/ 1561045 h 2530449"/>
                <a:gd name="connsiteX137" fmla="*/ 1022803 w 2485572"/>
                <a:gd name="connsiteY137" fmla="*/ 1558205 h 2530449"/>
                <a:gd name="connsiteX138" fmla="*/ 1025643 w 2485572"/>
                <a:gd name="connsiteY138" fmla="*/ 1555364 h 2530449"/>
                <a:gd name="connsiteX139" fmla="*/ 1031324 w 2485572"/>
                <a:gd name="connsiteY139" fmla="*/ 1549684 h 2530449"/>
                <a:gd name="connsiteX140" fmla="*/ 1293866 w 2485572"/>
                <a:gd name="connsiteY140" fmla="*/ 1680648 h 2530449"/>
                <a:gd name="connsiteX141" fmla="*/ 1455791 w 2485572"/>
                <a:gd name="connsiteY141" fmla="*/ 1685410 h 2530449"/>
                <a:gd name="connsiteX142" fmla="*/ 1289417 w 2485572"/>
                <a:gd name="connsiteY142" fmla="*/ 1536685 h 2530449"/>
                <a:gd name="connsiteX143" fmla="*/ 1061999 w 2485572"/>
                <a:gd name="connsiteY143" fmla="*/ 1465610 h 2530449"/>
                <a:gd name="connsiteX144" fmla="*/ 1061999 w 2485572"/>
                <a:gd name="connsiteY144" fmla="*/ 1429254 h 2530449"/>
                <a:gd name="connsiteX145" fmla="*/ 1048082 w 2485572"/>
                <a:gd name="connsiteY145" fmla="*/ 1403975 h 2530449"/>
                <a:gd name="connsiteX146" fmla="*/ 1022803 w 2485572"/>
                <a:gd name="connsiteY146" fmla="*/ 1387217 h 2530449"/>
                <a:gd name="connsiteX147" fmla="*/ 1011725 w 2485572"/>
                <a:gd name="connsiteY147" fmla="*/ 1381536 h 2530449"/>
                <a:gd name="connsiteX148" fmla="*/ 1000364 w 2485572"/>
                <a:gd name="connsiteY148" fmla="*/ 1381536 h 2530449"/>
                <a:gd name="connsiteX149" fmla="*/ 961167 w 2485572"/>
                <a:gd name="connsiteY149" fmla="*/ 1376140 h 2530449"/>
                <a:gd name="connsiteX150" fmla="*/ 924811 w 2485572"/>
                <a:gd name="connsiteY150" fmla="*/ 1367618 h 2530449"/>
                <a:gd name="connsiteX151" fmla="*/ 919131 w 2485572"/>
                <a:gd name="connsiteY151" fmla="*/ 1367618 h 2530449"/>
                <a:gd name="connsiteX152" fmla="*/ 913450 w 2485572"/>
                <a:gd name="connsiteY152" fmla="*/ 1364778 h 2530449"/>
                <a:gd name="connsiteX153" fmla="*/ 908053 w 2485572"/>
                <a:gd name="connsiteY153" fmla="*/ 1364778 h 2530449"/>
                <a:gd name="connsiteX154" fmla="*/ 877094 w 2485572"/>
                <a:gd name="connsiteY154" fmla="*/ 1381536 h 2530449"/>
                <a:gd name="connsiteX155" fmla="*/ 868857 w 2485572"/>
                <a:gd name="connsiteY155" fmla="*/ 1390057 h 2530449"/>
                <a:gd name="connsiteX156" fmla="*/ 835057 w 2485572"/>
                <a:gd name="connsiteY156" fmla="*/ 1434934 h 2530449"/>
                <a:gd name="connsiteX157" fmla="*/ 832217 w 2485572"/>
                <a:gd name="connsiteY157" fmla="*/ 1440331 h 2530449"/>
                <a:gd name="connsiteX158" fmla="*/ 832217 w 2485572"/>
                <a:gd name="connsiteY158" fmla="*/ 1446012 h 2530449"/>
                <a:gd name="connsiteX159" fmla="*/ 767741 w 2485572"/>
                <a:gd name="connsiteY159" fmla="*/ 1513327 h 2530449"/>
                <a:gd name="connsiteX160" fmla="*/ 711787 w 2485572"/>
                <a:gd name="connsiteY160" fmla="*/ 1535766 h 2530449"/>
                <a:gd name="connsiteX161" fmla="*/ 686508 w 2485572"/>
                <a:gd name="connsiteY161" fmla="*/ 1541447 h 2530449"/>
                <a:gd name="connsiteX162" fmla="*/ 661513 w 2485572"/>
                <a:gd name="connsiteY162" fmla="*/ 1549684 h 2530449"/>
                <a:gd name="connsiteX163" fmla="*/ 658672 w 2485572"/>
                <a:gd name="connsiteY163" fmla="*/ 1552524 h 2530449"/>
                <a:gd name="connsiteX164" fmla="*/ 652992 w 2485572"/>
                <a:gd name="connsiteY164" fmla="*/ 1555364 h 2530449"/>
                <a:gd name="connsiteX165" fmla="*/ 624873 w 2485572"/>
                <a:gd name="connsiteY165" fmla="*/ 1561045 h 2530449"/>
                <a:gd name="connsiteX166" fmla="*/ 619476 w 2485572"/>
                <a:gd name="connsiteY166" fmla="*/ 1558205 h 2530449"/>
                <a:gd name="connsiteX167" fmla="*/ 616636 w 2485572"/>
                <a:gd name="connsiteY167" fmla="*/ 1555364 h 2530449"/>
                <a:gd name="connsiteX168" fmla="*/ 597037 w 2485572"/>
                <a:gd name="connsiteY168" fmla="*/ 1532926 h 2530449"/>
                <a:gd name="connsiteX169" fmla="*/ 594197 w 2485572"/>
                <a:gd name="connsiteY169" fmla="*/ 1521848 h 2530449"/>
                <a:gd name="connsiteX170" fmla="*/ 591357 w 2485572"/>
                <a:gd name="connsiteY170" fmla="*/ 1519008 h 2530449"/>
                <a:gd name="connsiteX171" fmla="*/ 566078 w 2485572"/>
                <a:gd name="connsiteY171" fmla="*/ 1482368 h 2530449"/>
                <a:gd name="connsiteX172" fmla="*/ 560397 w 2485572"/>
                <a:gd name="connsiteY172" fmla="*/ 1471291 h 2530449"/>
                <a:gd name="connsiteX173" fmla="*/ 555000 w 2485572"/>
                <a:gd name="connsiteY173" fmla="*/ 1465610 h 2530449"/>
                <a:gd name="connsiteX174" fmla="*/ 498762 w 2485572"/>
                <a:gd name="connsiteY174" fmla="*/ 1432094 h 2530449"/>
                <a:gd name="connsiteX175" fmla="*/ 490525 w 2485572"/>
                <a:gd name="connsiteY175" fmla="*/ 1429254 h 2530449"/>
                <a:gd name="connsiteX176" fmla="*/ 487685 w 2485572"/>
                <a:gd name="connsiteY176" fmla="*/ 1429254 h 2530449"/>
                <a:gd name="connsiteX177" fmla="*/ 462406 w 2485572"/>
                <a:gd name="connsiteY177" fmla="*/ 1426413 h 2530449"/>
                <a:gd name="connsiteX178" fmla="*/ 400770 w 2485572"/>
                <a:gd name="connsiteY178" fmla="*/ 1426413 h 2530449"/>
                <a:gd name="connsiteX179" fmla="*/ 392250 w 2485572"/>
                <a:gd name="connsiteY179" fmla="*/ 1423573 h 2530449"/>
                <a:gd name="connsiteX180" fmla="*/ 384013 w 2485572"/>
                <a:gd name="connsiteY180" fmla="*/ 1420733 h 2530449"/>
                <a:gd name="connsiteX181" fmla="*/ 375492 w 2485572"/>
                <a:gd name="connsiteY181" fmla="*/ 1420733 h 2530449"/>
                <a:gd name="connsiteX182" fmla="*/ 319537 w 2485572"/>
                <a:gd name="connsiteY182" fmla="*/ 1409655 h 2530449"/>
                <a:gd name="connsiteX183" fmla="*/ 313856 w 2485572"/>
                <a:gd name="connsiteY183" fmla="*/ 1406815 h 2530449"/>
                <a:gd name="connsiteX184" fmla="*/ 308176 w 2485572"/>
                <a:gd name="connsiteY184" fmla="*/ 1406815 h 2530449"/>
                <a:gd name="connsiteX185" fmla="*/ 297098 w 2485572"/>
                <a:gd name="connsiteY185" fmla="*/ 1401134 h 2530449"/>
                <a:gd name="connsiteX186" fmla="*/ 221546 w 2485572"/>
                <a:gd name="connsiteY186" fmla="*/ 1392898 h 2530449"/>
                <a:gd name="connsiteX187" fmla="*/ 213025 w 2485572"/>
                <a:gd name="connsiteY187" fmla="*/ 1392898 h 2530449"/>
                <a:gd name="connsiteX188" fmla="*/ 204504 w 2485572"/>
                <a:gd name="connsiteY188" fmla="*/ 1395738 h 2530449"/>
                <a:gd name="connsiteX189" fmla="*/ 154230 w 2485572"/>
                <a:gd name="connsiteY189" fmla="*/ 1406815 h 2530449"/>
                <a:gd name="connsiteX190" fmla="*/ 148549 w 2485572"/>
                <a:gd name="connsiteY190" fmla="*/ 1403975 h 2530449"/>
                <a:gd name="connsiteX191" fmla="*/ 137472 w 2485572"/>
                <a:gd name="connsiteY191" fmla="*/ 1398294 h 2530449"/>
                <a:gd name="connsiteX192" fmla="*/ 131791 w 2485572"/>
                <a:gd name="connsiteY192" fmla="*/ 1398294 h 2530449"/>
                <a:gd name="connsiteX193" fmla="*/ 67316 w 2485572"/>
                <a:gd name="connsiteY193" fmla="*/ 1418177 h 2530449"/>
                <a:gd name="connsiteX194" fmla="*/ 58795 w 2485572"/>
                <a:gd name="connsiteY194" fmla="*/ 1420733 h 2530449"/>
                <a:gd name="connsiteX195" fmla="*/ 50558 w 2485572"/>
                <a:gd name="connsiteY195" fmla="*/ 1423573 h 2530449"/>
                <a:gd name="connsiteX196" fmla="*/ 42037 w 2485572"/>
                <a:gd name="connsiteY196" fmla="*/ 1423573 h 2530449"/>
                <a:gd name="connsiteX197" fmla="*/ 5681 w 2485572"/>
                <a:gd name="connsiteY197" fmla="*/ 1432094 h 2530449"/>
                <a:gd name="connsiteX198" fmla="*/ 2840 w 2485572"/>
                <a:gd name="connsiteY198" fmla="*/ 1403975 h 2530449"/>
                <a:gd name="connsiteX199" fmla="*/ 0 w 2485572"/>
                <a:gd name="connsiteY199" fmla="*/ 1395738 h 2530449"/>
                <a:gd name="connsiteX200" fmla="*/ 5681 w 2485572"/>
                <a:gd name="connsiteY200" fmla="*/ 1373299 h 2530449"/>
                <a:gd name="connsiteX201" fmla="*/ 5681 w 2485572"/>
                <a:gd name="connsiteY201" fmla="*/ 1361938 h 2530449"/>
                <a:gd name="connsiteX202" fmla="*/ 11361 w 2485572"/>
                <a:gd name="connsiteY202" fmla="*/ 1345180 h 2530449"/>
                <a:gd name="connsiteX203" fmla="*/ 42037 w 2485572"/>
                <a:gd name="connsiteY203" fmla="*/ 1305983 h 2530449"/>
                <a:gd name="connsiteX204" fmla="*/ 47718 w 2485572"/>
                <a:gd name="connsiteY204" fmla="*/ 1294622 h 2530449"/>
                <a:gd name="connsiteX205" fmla="*/ 39197 w 2485572"/>
                <a:gd name="connsiteY205" fmla="*/ 1275024 h 2530449"/>
                <a:gd name="connsiteX206" fmla="*/ 33516 w 2485572"/>
                <a:gd name="connsiteY206" fmla="*/ 1269627 h 2530449"/>
                <a:gd name="connsiteX207" fmla="*/ 33516 w 2485572"/>
                <a:gd name="connsiteY207" fmla="*/ 1244348 h 2530449"/>
                <a:gd name="connsiteX208" fmla="*/ 64475 w 2485572"/>
                <a:gd name="connsiteY208" fmla="*/ 1213389 h 2530449"/>
                <a:gd name="connsiteX209" fmla="*/ 81233 w 2485572"/>
                <a:gd name="connsiteY209" fmla="*/ 1199471 h 2530449"/>
                <a:gd name="connsiteX210" fmla="*/ 86914 w 2485572"/>
                <a:gd name="connsiteY210" fmla="*/ 1190950 h 2530449"/>
                <a:gd name="connsiteX211" fmla="*/ 97991 w 2485572"/>
                <a:gd name="connsiteY211" fmla="*/ 1160275 h 2530449"/>
                <a:gd name="connsiteX212" fmla="*/ 95435 w 2485572"/>
                <a:gd name="connsiteY212" fmla="*/ 1151753 h 2530449"/>
                <a:gd name="connsiteX213" fmla="*/ 95435 w 2485572"/>
                <a:gd name="connsiteY213" fmla="*/ 1121078 h 2530449"/>
                <a:gd name="connsiteX214" fmla="*/ 100832 w 2485572"/>
                <a:gd name="connsiteY214" fmla="*/ 1112557 h 2530449"/>
                <a:gd name="connsiteX215" fmla="*/ 103672 w 2485572"/>
                <a:gd name="connsiteY215" fmla="*/ 1106876 h 2530449"/>
                <a:gd name="connsiteX216" fmla="*/ 154230 w 2485572"/>
                <a:gd name="connsiteY216" fmla="*/ 1070520 h 2530449"/>
                <a:gd name="connsiteX217" fmla="*/ 176668 w 2485572"/>
                <a:gd name="connsiteY217" fmla="*/ 1045241 h 2530449"/>
                <a:gd name="connsiteX218" fmla="*/ 176668 w 2485572"/>
                <a:gd name="connsiteY218" fmla="*/ 1037004 h 2530449"/>
                <a:gd name="connsiteX219" fmla="*/ 173828 w 2485572"/>
                <a:gd name="connsiteY219" fmla="*/ 1028483 h 2530449"/>
                <a:gd name="connsiteX220" fmla="*/ 157070 w 2485572"/>
                <a:gd name="connsiteY220" fmla="*/ 1008885 h 2530449"/>
                <a:gd name="connsiteX221" fmla="*/ 154230 w 2485572"/>
                <a:gd name="connsiteY221" fmla="*/ 1000648 h 2530449"/>
                <a:gd name="connsiteX222" fmla="*/ 157070 w 2485572"/>
                <a:gd name="connsiteY222" fmla="*/ 964008 h 2530449"/>
                <a:gd name="connsiteX223" fmla="*/ 154230 w 2485572"/>
                <a:gd name="connsiteY223" fmla="*/ 955771 h 2530449"/>
                <a:gd name="connsiteX224" fmla="*/ 126111 w 2485572"/>
                <a:gd name="connsiteY224" fmla="*/ 930492 h 2530449"/>
                <a:gd name="connsiteX225" fmla="*/ 112193 w 2485572"/>
                <a:gd name="connsiteY225" fmla="*/ 927652 h 2530449"/>
                <a:gd name="connsiteX226" fmla="*/ 109353 w 2485572"/>
                <a:gd name="connsiteY226" fmla="*/ 921971 h 2530449"/>
                <a:gd name="connsiteX227" fmla="*/ 109353 w 2485572"/>
                <a:gd name="connsiteY227" fmla="*/ 908053 h 2530449"/>
                <a:gd name="connsiteX228" fmla="*/ 117590 w 2485572"/>
                <a:gd name="connsiteY228" fmla="*/ 891295 h 2530449"/>
                <a:gd name="connsiteX229" fmla="*/ 123270 w 2485572"/>
                <a:gd name="connsiteY229" fmla="*/ 885615 h 2530449"/>
                <a:gd name="connsiteX230" fmla="*/ 148549 w 2485572"/>
                <a:gd name="connsiteY230" fmla="*/ 866016 h 2530449"/>
                <a:gd name="connsiteX231" fmla="*/ 128951 w 2485572"/>
                <a:gd name="connsiteY231" fmla="*/ 840738 h 2530449"/>
                <a:gd name="connsiteX232" fmla="*/ 126111 w 2485572"/>
                <a:gd name="connsiteY232" fmla="*/ 821139 h 2530449"/>
                <a:gd name="connsiteX233" fmla="*/ 140028 w 2485572"/>
                <a:gd name="connsiteY233" fmla="*/ 812618 h 2530449"/>
                <a:gd name="connsiteX234" fmla="*/ 142869 w 2485572"/>
                <a:gd name="connsiteY234" fmla="*/ 790464 h 2530449"/>
                <a:gd name="connsiteX235" fmla="*/ 154230 w 2485572"/>
                <a:gd name="connsiteY235" fmla="*/ 773422 h 2530449"/>
                <a:gd name="connsiteX236" fmla="*/ 157070 w 2485572"/>
                <a:gd name="connsiteY236" fmla="*/ 762344 h 2530449"/>
                <a:gd name="connsiteX237" fmla="*/ 157070 w 2485572"/>
                <a:gd name="connsiteY237" fmla="*/ 753824 h 2530449"/>
                <a:gd name="connsiteX238" fmla="*/ 145709 w 2485572"/>
                <a:gd name="connsiteY238" fmla="*/ 731385 h 2530449"/>
                <a:gd name="connsiteX239" fmla="*/ 145709 w 2485572"/>
                <a:gd name="connsiteY239" fmla="*/ 723148 h 2530449"/>
                <a:gd name="connsiteX240" fmla="*/ 159627 w 2485572"/>
                <a:gd name="connsiteY240" fmla="*/ 714627 h 2530449"/>
                <a:gd name="connsiteX241" fmla="*/ 204504 w 2485572"/>
                <a:gd name="connsiteY241" fmla="*/ 708946 h 2530449"/>
                <a:gd name="connsiteX242" fmla="*/ 232623 w 2485572"/>
                <a:gd name="connsiteY242" fmla="*/ 678271 h 2530449"/>
                <a:gd name="connsiteX243" fmla="*/ 232623 w 2485572"/>
                <a:gd name="connsiteY243" fmla="*/ 666909 h 2530449"/>
                <a:gd name="connsiteX244" fmla="*/ 215865 w 2485572"/>
                <a:gd name="connsiteY244" fmla="*/ 644755 h 2530449"/>
                <a:gd name="connsiteX245" fmla="*/ 218705 w 2485572"/>
                <a:gd name="connsiteY245" fmla="*/ 613795 h 2530449"/>
                <a:gd name="connsiteX246" fmla="*/ 241144 w 2485572"/>
                <a:gd name="connsiteY246" fmla="*/ 582836 h 2530449"/>
                <a:gd name="connsiteX247" fmla="*/ 252221 w 2485572"/>
                <a:gd name="connsiteY247" fmla="*/ 571758 h 2530449"/>
                <a:gd name="connsiteX248" fmla="*/ 285737 w 2485572"/>
                <a:gd name="connsiteY248" fmla="*/ 524041 h 2530449"/>
                <a:gd name="connsiteX249" fmla="*/ 291418 w 2485572"/>
                <a:gd name="connsiteY249" fmla="*/ 518644 h 2530449"/>
                <a:gd name="connsiteX250" fmla="*/ 322377 w 2485572"/>
                <a:gd name="connsiteY250" fmla="*/ 518644 h 2530449"/>
                <a:gd name="connsiteX251" fmla="*/ 333455 w 2485572"/>
                <a:gd name="connsiteY251" fmla="*/ 510123 h 2530449"/>
                <a:gd name="connsiteX252" fmla="*/ 341976 w 2485572"/>
                <a:gd name="connsiteY252" fmla="*/ 482004 h 2530449"/>
                <a:gd name="connsiteX253" fmla="*/ 347372 w 2485572"/>
                <a:gd name="connsiteY253" fmla="*/ 476607 h 2530449"/>
                <a:gd name="connsiteX254" fmla="*/ 386853 w 2485572"/>
                <a:gd name="connsiteY254" fmla="*/ 459565 h 2530449"/>
                <a:gd name="connsiteX255" fmla="*/ 389409 w 2485572"/>
                <a:gd name="connsiteY255" fmla="*/ 454169 h 2530449"/>
                <a:gd name="connsiteX256" fmla="*/ 400770 w 2485572"/>
                <a:gd name="connsiteY256" fmla="*/ 434570 h 2530449"/>
                <a:gd name="connsiteX257" fmla="*/ 414688 w 2485572"/>
                <a:gd name="connsiteY257" fmla="*/ 392534 h 2530449"/>
                <a:gd name="connsiteX258" fmla="*/ 428890 w 2485572"/>
                <a:gd name="connsiteY258" fmla="*/ 341976 h 2530449"/>
                <a:gd name="connsiteX259" fmla="*/ 434286 w 2485572"/>
                <a:gd name="connsiteY259" fmla="*/ 255062 h 2530449"/>
                <a:gd name="connsiteX260" fmla="*/ 437127 w 2485572"/>
                <a:gd name="connsiteY260" fmla="*/ 252221 h 2530449"/>
                <a:gd name="connsiteX261" fmla="*/ 448488 w 2485572"/>
                <a:gd name="connsiteY261" fmla="*/ 235463 h 2530449"/>
                <a:gd name="connsiteX262" fmla="*/ 468086 w 2485572"/>
                <a:gd name="connsiteY262" fmla="*/ 221546 h 2530449"/>
                <a:gd name="connsiteX263" fmla="*/ 501602 w 2485572"/>
                <a:gd name="connsiteY263" fmla="*/ 215865 h 2530449"/>
                <a:gd name="connsiteX264" fmla="*/ 512964 w 2485572"/>
                <a:gd name="connsiteY264" fmla="*/ 213025 h 2530449"/>
                <a:gd name="connsiteX265" fmla="*/ 555000 w 2485572"/>
                <a:gd name="connsiteY265" fmla="*/ 187746 h 2530449"/>
                <a:gd name="connsiteX266" fmla="*/ 557557 w 2485572"/>
                <a:gd name="connsiteY266" fmla="*/ 182349 h 2530449"/>
                <a:gd name="connsiteX267" fmla="*/ 602434 w 2485572"/>
                <a:gd name="connsiteY267" fmla="*/ 131791 h 2530449"/>
                <a:gd name="connsiteX268" fmla="*/ 605274 w 2485572"/>
                <a:gd name="connsiteY268" fmla="*/ 123270 h 2530449"/>
                <a:gd name="connsiteX269" fmla="*/ 594197 w 2485572"/>
                <a:gd name="connsiteY269" fmla="*/ 70156 h 2530449"/>
                <a:gd name="connsiteX270" fmla="*/ 650151 w 2485572"/>
                <a:gd name="connsiteY270" fmla="*/ 92595 h 2530449"/>
                <a:gd name="connsiteX271" fmla="*/ 664069 w 2485572"/>
                <a:gd name="connsiteY271" fmla="*/ 92595 h 2530449"/>
                <a:gd name="connsiteX272" fmla="*/ 689348 w 2485572"/>
                <a:gd name="connsiteY272" fmla="*/ 98275 h 2530449"/>
                <a:gd name="connsiteX273" fmla="*/ 723148 w 2485572"/>
                <a:gd name="connsiteY273" fmla="*/ 89754 h 2530449"/>
                <a:gd name="connsiteX274" fmla="*/ 725704 w 2485572"/>
                <a:gd name="connsiteY274" fmla="*/ 92595 h 2530449"/>
                <a:gd name="connsiteX275" fmla="*/ 731385 w 2485572"/>
                <a:gd name="connsiteY275" fmla="*/ 92595 h 2530449"/>
                <a:gd name="connsiteX276" fmla="*/ 737065 w 2485572"/>
                <a:gd name="connsiteY276" fmla="*/ 95435 h 2530449"/>
                <a:gd name="connsiteX277" fmla="*/ 742746 w 2485572"/>
                <a:gd name="connsiteY277" fmla="*/ 95435 h 2530449"/>
                <a:gd name="connsiteX278" fmla="*/ 779102 w 2485572"/>
                <a:gd name="connsiteY278" fmla="*/ 75837 h 2530449"/>
                <a:gd name="connsiteX279" fmla="*/ 818299 w 2485572"/>
                <a:gd name="connsiteY279" fmla="*/ 39197 h 2530449"/>
                <a:gd name="connsiteX280" fmla="*/ 823980 w 2485572"/>
                <a:gd name="connsiteY280" fmla="*/ 33800 h 2530449"/>
                <a:gd name="connsiteX281" fmla="*/ 851815 w 2485572"/>
                <a:gd name="connsiteY281" fmla="*/ 19598 h 2530449"/>
                <a:gd name="connsiteX282" fmla="*/ 854655 w 2485572"/>
                <a:gd name="connsiteY282" fmla="*/ 14202 h 2530449"/>
                <a:gd name="connsiteX283" fmla="*/ 888455 w 2485572"/>
                <a:gd name="connsiteY283" fmla="*/ 8521 h 2530449"/>
                <a:gd name="connsiteX284" fmla="*/ 893852 w 2485572"/>
                <a:gd name="connsiteY284" fmla="*/ 11361 h 2530449"/>
                <a:gd name="connsiteX285" fmla="*/ 933332 w 2485572"/>
                <a:gd name="connsiteY285" fmla="*/ 36640 h 2530449"/>
                <a:gd name="connsiteX286" fmla="*/ 938729 w 2485572"/>
                <a:gd name="connsiteY286" fmla="*/ 42037 h 2530449"/>
                <a:gd name="connsiteX287" fmla="*/ 969689 w 2485572"/>
                <a:gd name="connsiteY287" fmla="*/ 61635 h 2530449"/>
                <a:gd name="connsiteX288" fmla="*/ 972529 w 2485572"/>
                <a:gd name="connsiteY288" fmla="*/ 64475 h 2530449"/>
                <a:gd name="connsiteX289" fmla="*/ 977925 w 2485572"/>
                <a:gd name="connsiteY289" fmla="*/ 67316 h 2530449"/>
                <a:gd name="connsiteX290" fmla="*/ 1011725 w 2485572"/>
                <a:gd name="connsiteY290" fmla="*/ 67316 h 2530449"/>
                <a:gd name="connsiteX291" fmla="*/ 1031324 w 2485572"/>
                <a:gd name="connsiteY291" fmla="*/ 64475 h 2530449"/>
                <a:gd name="connsiteX292" fmla="*/ 1042401 w 2485572"/>
                <a:gd name="connsiteY292" fmla="*/ 64475 h 2530449"/>
                <a:gd name="connsiteX293" fmla="*/ 1104036 w 2485572"/>
                <a:gd name="connsiteY293" fmla="*/ 70156 h 2530449"/>
                <a:gd name="connsiteX294" fmla="*/ 1109717 w 2485572"/>
                <a:gd name="connsiteY294" fmla="*/ 75837 h 2530449"/>
                <a:gd name="connsiteX295" fmla="*/ 1118238 w 2485572"/>
                <a:gd name="connsiteY295" fmla="*/ 81233 h 2530449"/>
                <a:gd name="connsiteX296" fmla="*/ 1121078 w 2485572"/>
                <a:gd name="connsiteY296" fmla="*/ 84074 h 2530449"/>
                <a:gd name="connsiteX297" fmla="*/ 1143517 w 2485572"/>
                <a:gd name="connsiteY297" fmla="*/ 95435 h 2530449"/>
                <a:gd name="connsiteX298" fmla="*/ 1151754 w 2485572"/>
                <a:gd name="connsiteY298" fmla="*/ 100832 h 2530449"/>
                <a:gd name="connsiteX299" fmla="*/ 1171352 w 2485572"/>
                <a:gd name="connsiteY299" fmla="*/ 100832 h 2530449"/>
                <a:gd name="connsiteX300" fmla="*/ 1174192 w 2485572"/>
                <a:gd name="connsiteY300" fmla="*/ 98275 h 2530449"/>
                <a:gd name="connsiteX301" fmla="*/ 1188110 w 2485572"/>
                <a:gd name="connsiteY301" fmla="*/ 89754 h 2530449"/>
                <a:gd name="connsiteX302" fmla="*/ 1193791 w 2485572"/>
                <a:gd name="connsiteY302" fmla="*/ 84074 h 2530449"/>
                <a:gd name="connsiteX303" fmla="*/ 1238668 w 2485572"/>
                <a:gd name="connsiteY303" fmla="*/ 75837 h 2530449"/>
                <a:gd name="connsiteX304" fmla="*/ 1244348 w 2485572"/>
                <a:gd name="connsiteY304" fmla="*/ 78677 h 2530449"/>
                <a:gd name="connsiteX305" fmla="*/ 1272184 w 2485572"/>
                <a:gd name="connsiteY305" fmla="*/ 75837 h 2530449"/>
                <a:gd name="connsiteX306" fmla="*/ 1280705 w 2485572"/>
                <a:gd name="connsiteY306" fmla="*/ 72996 h 2530449"/>
                <a:gd name="connsiteX307" fmla="*/ 1286385 w 2485572"/>
                <a:gd name="connsiteY307" fmla="*/ 72996 h 2530449"/>
                <a:gd name="connsiteX308" fmla="*/ 1348020 w 2485572"/>
                <a:gd name="connsiteY308" fmla="*/ 50558 h 2530449"/>
                <a:gd name="connsiteX309" fmla="*/ 1350861 w 2485572"/>
                <a:gd name="connsiteY309" fmla="*/ 50558 h 2530449"/>
                <a:gd name="connsiteX310" fmla="*/ 1392898 w 2485572"/>
                <a:gd name="connsiteY310" fmla="*/ 39197 h 2530449"/>
                <a:gd name="connsiteX311" fmla="*/ 1406815 w 2485572"/>
                <a:gd name="connsiteY311" fmla="*/ 39197 h 2530449"/>
                <a:gd name="connsiteX312" fmla="*/ 1459929 w 2485572"/>
                <a:gd name="connsiteY312" fmla="*/ 36640 h 2530449"/>
                <a:gd name="connsiteX313" fmla="*/ 1468450 w 2485572"/>
                <a:gd name="connsiteY313" fmla="*/ 36640 h 2530449"/>
                <a:gd name="connsiteX314" fmla="*/ 1474131 w 2485572"/>
                <a:gd name="connsiteY314" fmla="*/ 33800 h 2530449"/>
                <a:gd name="connsiteX315" fmla="*/ 1479528 w 2485572"/>
                <a:gd name="connsiteY315" fmla="*/ 30960 h 2530449"/>
                <a:gd name="connsiteX316" fmla="*/ 1485208 w 2485572"/>
                <a:gd name="connsiteY316" fmla="*/ 30960 h 2530449"/>
                <a:gd name="connsiteX317" fmla="*/ 1544003 w 2485572"/>
                <a:gd name="connsiteY317" fmla="*/ 16758 h 2530449"/>
                <a:gd name="connsiteX318" fmla="*/ 1549684 w 2485572"/>
                <a:gd name="connsiteY318" fmla="*/ 14202 h 2530449"/>
                <a:gd name="connsiteX319" fmla="*/ 1555364 w 2485572"/>
                <a:gd name="connsiteY319" fmla="*/ 14202 h 2530449"/>
                <a:gd name="connsiteX320" fmla="*/ 1563601 w 2485572"/>
                <a:gd name="connsiteY320" fmla="*/ 11361 h 2530449"/>
                <a:gd name="connsiteX321" fmla="*/ 1614159 w 2485572"/>
                <a:gd name="connsiteY321" fmla="*/ 22439 h 2530449"/>
                <a:gd name="connsiteX322" fmla="*/ 1619840 w 2485572"/>
                <a:gd name="connsiteY322" fmla="*/ 19598 h 2530449"/>
                <a:gd name="connsiteX323" fmla="*/ 1630917 w 2485572"/>
                <a:gd name="connsiteY323" fmla="*/ 16758 h 2530449"/>
                <a:gd name="connsiteX324" fmla="*/ 1645119 w 2485572"/>
                <a:gd name="connsiteY324" fmla="*/ 8521 h 2530449"/>
                <a:gd name="connsiteX325" fmla="*/ 1653356 w 2485572"/>
                <a:gd name="connsiteY325" fmla="*/ 5681 h 2530449"/>
                <a:gd name="connsiteX326" fmla="*/ 1689712 w 2485572"/>
                <a:gd name="connsiteY326" fmla="*/ 0 h 2530449"/>
                <a:gd name="connsiteX327" fmla="*/ 1698233 w 2485572"/>
                <a:gd name="connsiteY327" fmla="*/ 11361 h 2530449"/>
                <a:gd name="connsiteX328" fmla="*/ 1703914 w 2485572"/>
                <a:gd name="connsiteY328" fmla="*/ 14202 h 2530449"/>
                <a:gd name="connsiteX329" fmla="*/ 1709310 w 2485572"/>
                <a:gd name="connsiteY329" fmla="*/ 16758 h 2530449"/>
                <a:gd name="connsiteX330" fmla="*/ 1717831 w 2485572"/>
                <a:gd name="connsiteY330" fmla="*/ 16758 h 2530449"/>
                <a:gd name="connsiteX331" fmla="*/ 1757028 w 2485572"/>
                <a:gd name="connsiteY331" fmla="*/ 22439 h 2530449"/>
                <a:gd name="connsiteX332" fmla="*/ 1762708 w 2485572"/>
                <a:gd name="connsiteY332" fmla="*/ 25279 h 2530449"/>
                <a:gd name="connsiteX333" fmla="*/ 1768389 w 2485572"/>
                <a:gd name="connsiteY333" fmla="*/ 25279 h 2530449"/>
                <a:gd name="connsiteX334" fmla="*/ 1787987 w 2485572"/>
                <a:gd name="connsiteY334" fmla="*/ 33800 h 2530449"/>
                <a:gd name="connsiteX335" fmla="*/ 1793384 w 2485572"/>
                <a:gd name="connsiteY335" fmla="*/ 33800 h 2530449"/>
                <a:gd name="connsiteX336" fmla="*/ 1801905 w 2485572"/>
                <a:gd name="connsiteY336" fmla="*/ 36640 h 2530449"/>
                <a:gd name="connsiteX337" fmla="*/ 1835421 w 2485572"/>
                <a:gd name="connsiteY337" fmla="*/ 42037 h 2530449"/>
                <a:gd name="connsiteX338" fmla="*/ 1891659 w 2485572"/>
                <a:gd name="connsiteY338" fmla="*/ 61635 h 2530449"/>
                <a:gd name="connsiteX339" fmla="*/ 1897340 w 2485572"/>
                <a:gd name="connsiteY339" fmla="*/ 64475 h 2530449"/>
                <a:gd name="connsiteX340" fmla="*/ 1899896 w 2485572"/>
                <a:gd name="connsiteY340" fmla="*/ 67316 h 2530449"/>
                <a:gd name="connsiteX341" fmla="*/ 1944774 w 2485572"/>
                <a:gd name="connsiteY341" fmla="*/ 123270 h 2530449"/>
                <a:gd name="connsiteX342" fmla="*/ 1947614 w 2485572"/>
                <a:gd name="connsiteY342" fmla="*/ 128951 h 2530449"/>
                <a:gd name="connsiteX343" fmla="*/ 1950454 w 2485572"/>
                <a:gd name="connsiteY343" fmla="*/ 131791 h 2530449"/>
                <a:gd name="connsiteX344" fmla="*/ 1956135 w 2485572"/>
                <a:gd name="connsiteY344" fmla="*/ 140312 h 2530449"/>
                <a:gd name="connsiteX345" fmla="*/ 1958975 w 2485572"/>
                <a:gd name="connsiteY345" fmla="*/ 145709 h 2530449"/>
                <a:gd name="connsiteX346" fmla="*/ 1961532 w 2485572"/>
                <a:gd name="connsiteY346" fmla="*/ 154230 h 2530449"/>
                <a:gd name="connsiteX347" fmla="*/ 1998172 w 2485572"/>
                <a:gd name="connsiteY347" fmla="*/ 204788 h 2530449"/>
                <a:gd name="connsiteX348" fmla="*/ 2003569 w 2485572"/>
                <a:gd name="connsiteY348" fmla="*/ 207344 h 2530449"/>
                <a:gd name="connsiteX349" fmla="*/ 2009249 w 2485572"/>
                <a:gd name="connsiteY349" fmla="*/ 210184 h 2530449"/>
                <a:gd name="connsiteX350" fmla="*/ 2017770 w 2485572"/>
                <a:gd name="connsiteY350" fmla="*/ 210184 h 2530449"/>
                <a:gd name="connsiteX351" fmla="*/ 2026007 w 2485572"/>
                <a:gd name="connsiteY351" fmla="*/ 213025 h 2530449"/>
                <a:gd name="connsiteX352" fmla="*/ 2037368 w 2485572"/>
                <a:gd name="connsiteY352" fmla="*/ 215865 h 2530449"/>
                <a:gd name="connsiteX353" fmla="*/ 2099003 w 2485572"/>
                <a:gd name="connsiteY353" fmla="*/ 221546 h 2530449"/>
                <a:gd name="connsiteX354" fmla="*/ 2104684 w 2485572"/>
                <a:gd name="connsiteY354" fmla="*/ 224386 h 2530449"/>
                <a:gd name="connsiteX355" fmla="*/ 2112921 w 2485572"/>
                <a:gd name="connsiteY355" fmla="*/ 224386 h 2530449"/>
                <a:gd name="connsiteX356" fmla="*/ 2124283 w 2485572"/>
                <a:gd name="connsiteY356" fmla="*/ 229783 h 2530449"/>
                <a:gd name="connsiteX357" fmla="*/ 2177397 w 2485572"/>
                <a:gd name="connsiteY357" fmla="*/ 229783 h 2530449"/>
                <a:gd name="connsiteX358" fmla="*/ 2185918 w 2485572"/>
                <a:gd name="connsiteY358" fmla="*/ 232623 h 2530449"/>
                <a:gd name="connsiteX359" fmla="*/ 2213753 w 2485572"/>
                <a:gd name="connsiteY359" fmla="*/ 226942 h 2530449"/>
                <a:gd name="connsiteX360" fmla="*/ 2219434 w 2485572"/>
                <a:gd name="connsiteY360" fmla="*/ 224386 h 2530449"/>
                <a:gd name="connsiteX361" fmla="*/ 2241872 w 2485572"/>
                <a:gd name="connsiteY361" fmla="*/ 224386 h 2530449"/>
                <a:gd name="connsiteX0" fmla="*/ 2241872 w 2485572"/>
                <a:gd name="connsiteY0" fmla="*/ 224386 h 2530449"/>
                <a:gd name="connsiteX1" fmla="*/ 2227954 w 2485572"/>
                <a:gd name="connsiteY1" fmla="*/ 263583 h 2530449"/>
                <a:gd name="connsiteX2" fmla="*/ 2227954 w 2485572"/>
                <a:gd name="connsiteY2" fmla="*/ 271820 h 2530449"/>
                <a:gd name="connsiteX3" fmla="*/ 2225114 w 2485572"/>
                <a:gd name="connsiteY3" fmla="*/ 294258 h 2530449"/>
                <a:gd name="connsiteX4" fmla="*/ 2216593 w 2485572"/>
                <a:gd name="connsiteY4" fmla="*/ 328058 h 2530449"/>
                <a:gd name="connsiteX5" fmla="*/ 2183077 w 2485572"/>
                <a:gd name="connsiteY5" fmla="*/ 426049 h 2530449"/>
                <a:gd name="connsiteX6" fmla="*/ 2180237 w 2485572"/>
                <a:gd name="connsiteY6" fmla="*/ 428890 h 2530449"/>
                <a:gd name="connsiteX7" fmla="*/ 2177397 w 2485572"/>
                <a:gd name="connsiteY7" fmla="*/ 434570 h 2530449"/>
                <a:gd name="connsiteX8" fmla="*/ 2143881 w 2485572"/>
                <a:gd name="connsiteY8" fmla="*/ 482004 h 2530449"/>
                <a:gd name="connsiteX9" fmla="*/ 2141040 w 2485572"/>
                <a:gd name="connsiteY9" fmla="*/ 487685 h 2530449"/>
                <a:gd name="connsiteX10" fmla="*/ 2135360 w 2485572"/>
                <a:gd name="connsiteY10" fmla="*/ 490525 h 2530449"/>
                <a:gd name="connsiteX11" fmla="*/ 2132519 w 2485572"/>
                <a:gd name="connsiteY11" fmla="*/ 496206 h 2530449"/>
                <a:gd name="connsiteX12" fmla="*/ 2129679 w 2485572"/>
                <a:gd name="connsiteY12" fmla="*/ 538242 h 2530449"/>
                <a:gd name="connsiteX13" fmla="*/ 2132519 w 2485572"/>
                <a:gd name="connsiteY13" fmla="*/ 540799 h 2530449"/>
                <a:gd name="connsiteX14" fmla="*/ 2188758 w 2485572"/>
                <a:gd name="connsiteY14" fmla="*/ 624873 h 2530449"/>
                <a:gd name="connsiteX15" fmla="*/ 2205516 w 2485572"/>
                <a:gd name="connsiteY15" fmla="*/ 630553 h 2530449"/>
                <a:gd name="connsiteX16" fmla="*/ 2211197 w 2485572"/>
                <a:gd name="connsiteY16" fmla="*/ 633393 h 2530449"/>
                <a:gd name="connsiteX17" fmla="*/ 2216593 w 2485572"/>
                <a:gd name="connsiteY17" fmla="*/ 636234 h 2530449"/>
                <a:gd name="connsiteX18" fmla="*/ 2225114 w 2485572"/>
                <a:gd name="connsiteY18" fmla="*/ 636234 h 2530449"/>
                <a:gd name="connsiteX19" fmla="*/ 2267151 w 2485572"/>
                <a:gd name="connsiteY19" fmla="*/ 644755 h 2530449"/>
                <a:gd name="connsiteX20" fmla="*/ 2272832 w 2485572"/>
                <a:gd name="connsiteY20" fmla="*/ 644755 h 2530449"/>
                <a:gd name="connsiteX21" fmla="*/ 2309188 w 2485572"/>
                <a:gd name="connsiteY21" fmla="*/ 678271 h 2530449"/>
                <a:gd name="connsiteX22" fmla="*/ 2370823 w 2485572"/>
                <a:gd name="connsiteY22" fmla="*/ 739906 h 2530449"/>
                <a:gd name="connsiteX23" fmla="*/ 2376504 w 2485572"/>
                <a:gd name="connsiteY23" fmla="*/ 750983 h 2530449"/>
                <a:gd name="connsiteX24" fmla="*/ 2379060 w 2485572"/>
                <a:gd name="connsiteY24" fmla="*/ 756664 h 2530449"/>
                <a:gd name="connsiteX25" fmla="*/ 2381900 w 2485572"/>
                <a:gd name="connsiteY25" fmla="*/ 765185 h 2530449"/>
                <a:gd name="connsiteX26" fmla="*/ 2415700 w 2485572"/>
                <a:gd name="connsiteY26" fmla="*/ 793020 h 2530449"/>
                <a:gd name="connsiteX27" fmla="*/ 2423937 w 2485572"/>
                <a:gd name="connsiteY27" fmla="*/ 793020 h 2530449"/>
                <a:gd name="connsiteX28" fmla="*/ 2429618 w 2485572"/>
                <a:gd name="connsiteY28" fmla="*/ 795860 h 2530449"/>
                <a:gd name="connsiteX29" fmla="*/ 2435299 w 2485572"/>
                <a:gd name="connsiteY29" fmla="*/ 801541 h 2530449"/>
                <a:gd name="connsiteX30" fmla="*/ 2468814 w 2485572"/>
                <a:gd name="connsiteY30" fmla="*/ 832501 h 2530449"/>
                <a:gd name="connsiteX31" fmla="*/ 2468814 w 2485572"/>
                <a:gd name="connsiteY31" fmla="*/ 835057 h 2530449"/>
                <a:gd name="connsiteX32" fmla="*/ 2471655 w 2485572"/>
                <a:gd name="connsiteY32" fmla="*/ 840738 h 2530449"/>
                <a:gd name="connsiteX33" fmla="*/ 2477336 w 2485572"/>
                <a:gd name="connsiteY33" fmla="*/ 866016 h 2530449"/>
                <a:gd name="connsiteX34" fmla="*/ 2483016 w 2485572"/>
                <a:gd name="connsiteY34" fmla="*/ 882774 h 2530449"/>
                <a:gd name="connsiteX35" fmla="*/ 2485572 w 2485572"/>
                <a:gd name="connsiteY35" fmla="*/ 888455 h 2530449"/>
                <a:gd name="connsiteX36" fmla="*/ 2485572 w 2485572"/>
                <a:gd name="connsiteY36" fmla="*/ 896692 h 2530449"/>
                <a:gd name="connsiteX37" fmla="*/ 2457737 w 2485572"/>
                <a:gd name="connsiteY37" fmla="*/ 992127 h 2530449"/>
                <a:gd name="connsiteX38" fmla="*/ 2454897 w 2485572"/>
                <a:gd name="connsiteY38" fmla="*/ 997808 h 2530449"/>
                <a:gd name="connsiteX39" fmla="*/ 2454897 w 2485572"/>
                <a:gd name="connsiteY39" fmla="*/ 1008885 h 2530449"/>
                <a:gd name="connsiteX40" fmla="*/ 2438139 w 2485572"/>
                <a:gd name="connsiteY40" fmla="*/ 1064839 h 2530449"/>
                <a:gd name="connsiteX41" fmla="*/ 2438139 w 2485572"/>
                <a:gd name="connsiteY41" fmla="*/ 1084438 h 2530449"/>
                <a:gd name="connsiteX42" fmla="*/ 2443536 w 2485572"/>
                <a:gd name="connsiteY42" fmla="*/ 1132155 h 2530449"/>
                <a:gd name="connsiteX43" fmla="*/ 2443536 w 2485572"/>
                <a:gd name="connsiteY43" fmla="*/ 1177032 h 2530449"/>
                <a:gd name="connsiteX44" fmla="*/ 2440979 w 2485572"/>
                <a:gd name="connsiteY44" fmla="*/ 1185553 h 2530449"/>
                <a:gd name="connsiteX45" fmla="*/ 2423937 w 2485572"/>
                <a:gd name="connsiteY45" fmla="*/ 1252585 h 2530449"/>
                <a:gd name="connsiteX46" fmla="*/ 2418541 w 2485572"/>
                <a:gd name="connsiteY46" fmla="*/ 1258266 h 2530449"/>
                <a:gd name="connsiteX47" fmla="*/ 2415700 w 2485572"/>
                <a:gd name="connsiteY47" fmla="*/ 1261106 h 2530449"/>
                <a:gd name="connsiteX48" fmla="*/ 2410020 w 2485572"/>
                <a:gd name="connsiteY48" fmla="*/ 1266787 h 2530449"/>
                <a:gd name="connsiteX49" fmla="*/ 2407179 w 2485572"/>
                <a:gd name="connsiteY49" fmla="*/ 1275024 h 2530449"/>
                <a:gd name="connsiteX50" fmla="*/ 2373663 w 2485572"/>
                <a:gd name="connsiteY50" fmla="*/ 1317061 h 2530449"/>
                <a:gd name="connsiteX51" fmla="*/ 2365142 w 2485572"/>
                <a:gd name="connsiteY51" fmla="*/ 1334103 h 2530449"/>
                <a:gd name="connsiteX52" fmla="*/ 2362302 w 2485572"/>
                <a:gd name="connsiteY52" fmla="*/ 1336659 h 2530449"/>
                <a:gd name="connsiteX53" fmla="*/ 2356905 w 2485572"/>
                <a:gd name="connsiteY53" fmla="*/ 1359098 h 2530449"/>
                <a:gd name="connsiteX54" fmla="*/ 2354065 w 2485572"/>
                <a:gd name="connsiteY54" fmla="*/ 1364778 h 2530449"/>
                <a:gd name="connsiteX55" fmla="*/ 2351225 w 2485572"/>
                <a:gd name="connsiteY55" fmla="*/ 1370459 h 2530449"/>
                <a:gd name="connsiteX56" fmla="*/ 2339863 w 2485572"/>
                <a:gd name="connsiteY56" fmla="*/ 1387217 h 2530449"/>
                <a:gd name="connsiteX57" fmla="*/ 2309188 w 2485572"/>
                <a:gd name="connsiteY57" fmla="*/ 1432094 h 2530449"/>
                <a:gd name="connsiteX58" fmla="*/ 2306348 w 2485572"/>
                <a:gd name="connsiteY58" fmla="*/ 1434934 h 2530449"/>
                <a:gd name="connsiteX59" fmla="*/ 2300667 w 2485572"/>
                <a:gd name="connsiteY59" fmla="*/ 1440331 h 2530449"/>
                <a:gd name="connsiteX60" fmla="*/ 2297827 w 2485572"/>
                <a:gd name="connsiteY60" fmla="*/ 1446012 h 2530449"/>
                <a:gd name="connsiteX61" fmla="*/ 2289590 w 2485572"/>
                <a:gd name="connsiteY61" fmla="*/ 1451692 h 2530449"/>
                <a:gd name="connsiteX62" fmla="*/ 2281069 w 2485572"/>
                <a:gd name="connsiteY62" fmla="*/ 1457373 h 2530449"/>
                <a:gd name="connsiteX63" fmla="*/ 2230795 w 2485572"/>
                <a:gd name="connsiteY63" fmla="*/ 1476971 h 2530449"/>
                <a:gd name="connsiteX64" fmla="*/ 2227954 w 2485572"/>
                <a:gd name="connsiteY64" fmla="*/ 1482368 h 2530449"/>
                <a:gd name="connsiteX65" fmla="*/ 2219434 w 2485572"/>
                <a:gd name="connsiteY65" fmla="*/ 1485208 h 2530449"/>
                <a:gd name="connsiteX66" fmla="*/ 2180237 w 2485572"/>
                <a:gd name="connsiteY66" fmla="*/ 1504806 h 2530449"/>
                <a:gd name="connsiteX67" fmla="*/ 2174556 w 2485572"/>
                <a:gd name="connsiteY67" fmla="*/ 1510487 h 2530449"/>
                <a:gd name="connsiteX68" fmla="*/ 2169160 w 2485572"/>
                <a:gd name="connsiteY68" fmla="*/ 1519008 h 2530449"/>
                <a:gd name="connsiteX69" fmla="*/ 2163479 w 2485572"/>
                <a:gd name="connsiteY69" fmla="*/ 1546843 h 2530449"/>
                <a:gd name="connsiteX70" fmla="*/ 2258630 w 2485572"/>
                <a:gd name="connsiteY70" fmla="*/ 2483016 h 2530449"/>
                <a:gd name="connsiteX71" fmla="*/ 2258630 w 2485572"/>
                <a:gd name="connsiteY71" fmla="*/ 2488413 h 2530449"/>
                <a:gd name="connsiteX72" fmla="*/ 2191314 w 2485572"/>
                <a:gd name="connsiteY72" fmla="*/ 2530449 h 2530449"/>
                <a:gd name="connsiteX73" fmla="*/ 2154958 w 2485572"/>
                <a:gd name="connsiteY73" fmla="*/ 2480175 h 2530449"/>
                <a:gd name="connsiteX74" fmla="*/ 1986810 w 2485572"/>
                <a:gd name="connsiteY74" fmla="*/ 2300667 h 2530449"/>
                <a:gd name="connsiteX75" fmla="*/ 1928016 w 2485572"/>
                <a:gd name="connsiteY75" fmla="*/ 2278512 h 2530449"/>
                <a:gd name="connsiteX76" fmla="*/ 1900291 w 2485572"/>
                <a:gd name="connsiteY76" fmla="*/ 2264848 h 2530449"/>
                <a:gd name="connsiteX77" fmla="*/ 1872061 w 2485572"/>
                <a:gd name="connsiteY77" fmla="*/ 2222273 h 2530449"/>
                <a:gd name="connsiteX78" fmla="*/ 1863540 w 2485572"/>
                <a:gd name="connsiteY78" fmla="*/ 2163479 h 2530449"/>
                <a:gd name="connsiteX79" fmla="*/ 1813266 w 2485572"/>
                <a:gd name="connsiteY79" fmla="*/ 2166319 h 2530449"/>
                <a:gd name="connsiteX80" fmla="*/ 1771230 w 2485572"/>
                <a:gd name="connsiteY80" fmla="*/ 2205516 h 2530449"/>
                <a:gd name="connsiteX81" fmla="*/ 1762708 w 2485572"/>
                <a:gd name="connsiteY81" fmla="*/ 2202676 h 2530449"/>
                <a:gd name="connsiteX82" fmla="*/ 1698233 w 2485572"/>
                <a:gd name="connsiteY82" fmla="*/ 2166319 h 2530449"/>
                <a:gd name="connsiteX83" fmla="*/ 1682804 w 2485572"/>
                <a:gd name="connsiteY83" fmla="*/ 2164835 h 2530449"/>
                <a:gd name="connsiteX84" fmla="*/ 1656196 w 2485572"/>
                <a:gd name="connsiteY84" fmla="*/ 2160638 h 2530449"/>
                <a:gd name="connsiteX85" fmla="*/ 1633591 w 2485572"/>
                <a:gd name="connsiteY85" fmla="*/ 2164835 h 2530449"/>
                <a:gd name="connsiteX86" fmla="*/ 1605638 w 2485572"/>
                <a:gd name="connsiteY86" fmla="*/ 2169159 h 2530449"/>
                <a:gd name="connsiteX87" fmla="*/ 1566442 w 2485572"/>
                <a:gd name="connsiteY87" fmla="*/ 2146721 h 2530449"/>
                <a:gd name="connsiteX88" fmla="*/ 1563601 w 2485572"/>
                <a:gd name="connsiteY88" fmla="*/ 2143881 h 2530449"/>
                <a:gd name="connsiteX89" fmla="*/ 1561045 w 2485572"/>
                <a:gd name="connsiteY89" fmla="*/ 2141040 h 2530449"/>
                <a:gd name="connsiteX90" fmla="*/ 1541447 w 2485572"/>
                <a:gd name="connsiteY90" fmla="*/ 2112921 h 2530449"/>
                <a:gd name="connsiteX91" fmla="*/ 1535766 w 2485572"/>
                <a:gd name="connsiteY91" fmla="*/ 2107524 h 2530449"/>
                <a:gd name="connsiteX92" fmla="*/ 1501966 w 2485572"/>
                <a:gd name="connsiteY92" fmla="*/ 2090482 h 2530449"/>
                <a:gd name="connsiteX93" fmla="*/ 1496570 w 2485572"/>
                <a:gd name="connsiteY93" fmla="*/ 2087926 h 2530449"/>
                <a:gd name="connsiteX94" fmla="*/ 1493729 w 2485572"/>
                <a:gd name="connsiteY94" fmla="*/ 2085086 h 2530449"/>
                <a:gd name="connsiteX95" fmla="*/ 1488049 w 2485572"/>
                <a:gd name="connsiteY95" fmla="*/ 2082245 h 2530449"/>
                <a:gd name="connsiteX96" fmla="*/ 1426413 w 2485572"/>
                <a:gd name="connsiteY96" fmla="*/ 2059807 h 2530449"/>
                <a:gd name="connsiteX97" fmla="*/ 1364778 w 2485572"/>
                <a:gd name="connsiteY97" fmla="*/ 2056966 h 2530449"/>
                <a:gd name="connsiteX98" fmla="*/ 1336659 w 2485572"/>
                <a:gd name="connsiteY98" fmla="*/ 2048445 h 2530449"/>
                <a:gd name="connsiteX99" fmla="*/ 1311380 w 2485572"/>
                <a:gd name="connsiteY99" fmla="*/ 2034528 h 2530449"/>
                <a:gd name="connsiteX100" fmla="*/ 1305983 w 2485572"/>
                <a:gd name="connsiteY100" fmla="*/ 2031688 h 2530449"/>
                <a:gd name="connsiteX101" fmla="*/ 1303143 w 2485572"/>
                <a:gd name="connsiteY101" fmla="*/ 2026291 h 2530449"/>
                <a:gd name="connsiteX102" fmla="*/ 1300303 w 2485572"/>
                <a:gd name="connsiteY102" fmla="*/ 2023451 h 2530449"/>
                <a:gd name="connsiteX103" fmla="*/ 1266787 w 2485572"/>
                <a:gd name="connsiteY103" fmla="*/ 2006409 h 2530449"/>
                <a:gd name="connsiteX104" fmla="*/ 1255426 w 2485572"/>
                <a:gd name="connsiteY104" fmla="*/ 2006409 h 2530449"/>
                <a:gd name="connsiteX105" fmla="*/ 1238668 w 2485572"/>
                <a:gd name="connsiteY105" fmla="*/ 2001012 h 2530449"/>
                <a:gd name="connsiteX106" fmla="*/ 1232987 w 2485572"/>
                <a:gd name="connsiteY106" fmla="*/ 2001012 h 2530449"/>
                <a:gd name="connsiteX107" fmla="*/ 1216229 w 2485572"/>
                <a:gd name="connsiteY107" fmla="*/ 1995331 h 2530449"/>
                <a:gd name="connsiteX108" fmla="*/ 1213389 w 2485572"/>
                <a:gd name="connsiteY108" fmla="*/ 1992491 h 2530449"/>
                <a:gd name="connsiteX109" fmla="*/ 1185554 w 2485572"/>
                <a:gd name="connsiteY109" fmla="*/ 1984254 h 2530449"/>
                <a:gd name="connsiteX110" fmla="*/ 1179873 w 2485572"/>
                <a:gd name="connsiteY110" fmla="*/ 1984254 h 2530449"/>
                <a:gd name="connsiteX111" fmla="*/ 1157434 w 2485572"/>
                <a:gd name="connsiteY111" fmla="*/ 1981414 h 2530449"/>
                <a:gd name="connsiteX112" fmla="*/ 1109717 w 2485572"/>
                <a:gd name="connsiteY112" fmla="*/ 1947614 h 2530449"/>
                <a:gd name="connsiteX113" fmla="*/ 1098639 w 2485572"/>
                <a:gd name="connsiteY113" fmla="*/ 1944774 h 2530449"/>
                <a:gd name="connsiteX114" fmla="*/ 1067680 w 2485572"/>
                <a:gd name="connsiteY114" fmla="*/ 1919779 h 2530449"/>
                <a:gd name="connsiteX115" fmla="*/ 1056603 w 2485572"/>
                <a:gd name="connsiteY115" fmla="*/ 1888819 h 2530449"/>
                <a:gd name="connsiteX116" fmla="*/ 1053762 w 2485572"/>
                <a:gd name="connsiteY116" fmla="*/ 1880298 h 2530449"/>
                <a:gd name="connsiteX117" fmla="*/ 1022803 w 2485572"/>
                <a:gd name="connsiteY117" fmla="*/ 1860700 h 2530449"/>
                <a:gd name="connsiteX118" fmla="*/ 1019962 w 2485572"/>
                <a:gd name="connsiteY118" fmla="*/ 1858143 h 2530449"/>
                <a:gd name="connsiteX119" fmla="*/ 1006045 w 2485572"/>
                <a:gd name="connsiteY119" fmla="*/ 1824343 h 2530449"/>
                <a:gd name="connsiteX120" fmla="*/ 1006045 w 2485572"/>
                <a:gd name="connsiteY120" fmla="*/ 1813266 h 2530449"/>
                <a:gd name="connsiteX121" fmla="*/ 1011725 w 2485572"/>
                <a:gd name="connsiteY121" fmla="*/ 1793668 h 2530449"/>
                <a:gd name="connsiteX122" fmla="*/ 1019962 w 2485572"/>
                <a:gd name="connsiteY122" fmla="*/ 1768389 h 2530449"/>
                <a:gd name="connsiteX123" fmla="*/ 1025643 w 2485572"/>
                <a:gd name="connsiteY123" fmla="*/ 1737429 h 2530449"/>
                <a:gd name="connsiteX124" fmla="*/ 1025643 w 2485572"/>
                <a:gd name="connsiteY124" fmla="*/ 1723512 h 2530449"/>
                <a:gd name="connsiteX125" fmla="*/ 1019962 w 2485572"/>
                <a:gd name="connsiteY125" fmla="*/ 1720671 h 2530449"/>
                <a:gd name="connsiteX126" fmla="*/ 1014566 w 2485572"/>
                <a:gd name="connsiteY126" fmla="*/ 1712435 h 2530449"/>
                <a:gd name="connsiteX127" fmla="*/ 1011725 w 2485572"/>
                <a:gd name="connsiteY127" fmla="*/ 1709594 h 2530449"/>
                <a:gd name="connsiteX128" fmla="*/ 983606 w 2485572"/>
                <a:gd name="connsiteY128" fmla="*/ 1692552 h 2530449"/>
                <a:gd name="connsiteX129" fmla="*/ 977925 w 2485572"/>
                <a:gd name="connsiteY129" fmla="*/ 1692552 h 2530449"/>
                <a:gd name="connsiteX130" fmla="*/ 950090 w 2485572"/>
                <a:gd name="connsiteY130" fmla="*/ 1653356 h 2530449"/>
                <a:gd name="connsiteX131" fmla="*/ 950090 w 2485572"/>
                <a:gd name="connsiteY131" fmla="*/ 1639438 h 2530449"/>
                <a:gd name="connsiteX132" fmla="*/ 952931 w 2485572"/>
                <a:gd name="connsiteY132" fmla="*/ 1636598 h 2530449"/>
                <a:gd name="connsiteX133" fmla="*/ 975369 w 2485572"/>
                <a:gd name="connsiteY133" fmla="*/ 1597401 h 2530449"/>
                <a:gd name="connsiteX134" fmla="*/ 980766 w 2485572"/>
                <a:gd name="connsiteY134" fmla="*/ 1591721 h 2530449"/>
                <a:gd name="connsiteX135" fmla="*/ 1017406 w 2485572"/>
                <a:gd name="connsiteY135" fmla="*/ 1561045 h 2530449"/>
                <a:gd name="connsiteX136" fmla="*/ 1022803 w 2485572"/>
                <a:gd name="connsiteY136" fmla="*/ 1558205 h 2530449"/>
                <a:gd name="connsiteX137" fmla="*/ 1025643 w 2485572"/>
                <a:gd name="connsiteY137" fmla="*/ 1555364 h 2530449"/>
                <a:gd name="connsiteX138" fmla="*/ 1031324 w 2485572"/>
                <a:gd name="connsiteY138" fmla="*/ 1549684 h 2530449"/>
                <a:gd name="connsiteX139" fmla="*/ 1293866 w 2485572"/>
                <a:gd name="connsiteY139" fmla="*/ 1680648 h 2530449"/>
                <a:gd name="connsiteX140" fmla="*/ 1455791 w 2485572"/>
                <a:gd name="connsiteY140" fmla="*/ 1685410 h 2530449"/>
                <a:gd name="connsiteX141" fmla="*/ 1289417 w 2485572"/>
                <a:gd name="connsiteY141" fmla="*/ 1536685 h 2530449"/>
                <a:gd name="connsiteX142" fmla="*/ 1061999 w 2485572"/>
                <a:gd name="connsiteY142" fmla="*/ 1465610 h 2530449"/>
                <a:gd name="connsiteX143" fmla="*/ 1061999 w 2485572"/>
                <a:gd name="connsiteY143" fmla="*/ 1429254 h 2530449"/>
                <a:gd name="connsiteX144" fmla="*/ 1048082 w 2485572"/>
                <a:gd name="connsiteY144" fmla="*/ 1403975 h 2530449"/>
                <a:gd name="connsiteX145" fmla="*/ 1022803 w 2485572"/>
                <a:gd name="connsiteY145" fmla="*/ 1387217 h 2530449"/>
                <a:gd name="connsiteX146" fmla="*/ 1011725 w 2485572"/>
                <a:gd name="connsiteY146" fmla="*/ 1381536 h 2530449"/>
                <a:gd name="connsiteX147" fmla="*/ 1000364 w 2485572"/>
                <a:gd name="connsiteY147" fmla="*/ 1381536 h 2530449"/>
                <a:gd name="connsiteX148" fmla="*/ 961167 w 2485572"/>
                <a:gd name="connsiteY148" fmla="*/ 1376140 h 2530449"/>
                <a:gd name="connsiteX149" fmla="*/ 924811 w 2485572"/>
                <a:gd name="connsiteY149" fmla="*/ 1367618 h 2530449"/>
                <a:gd name="connsiteX150" fmla="*/ 919131 w 2485572"/>
                <a:gd name="connsiteY150" fmla="*/ 1367618 h 2530449"/>
                <a:gd name="connsiteX151" fmla="*/ 913450 w 2485572"/>
                <a:gd name="connsiteY151" fmla="*/ 1364778 h 2530449"/>
                <a:gd name="connsiteX152" fmla="*/ 908053 w 2485572"/>
                <a:gd name="connsiteY152" fmla="*/ 1364778 h 2530449"/>
                <a:gd name="connsiteX153" fmla="*/ 877094 w 2485572"/>
                <a:gd name="connsiteY153" fmla="*/ 1381536 h 2530449"/>
                <a:gd name="connsiteX154" fmla="*/ 868857 w 2485572"/>
                <a:gd name="connsiteY154" fmla="*/ 1390057 h 2530449"/>
                <a:gd name="connsiteX155" fmla="*/ 835057 w 2485572"/>
                <a:gd name="connsiteY155" fmla="*/ 1434934 h 2530449"/>
                <a:gd name="connsiteX156" fmla="*/ 832217 w 2485572"/>
                <a:gd name="connsiteY156" fmla="*/ 1440331 h 2530449"/>
                <a:gd name="connsiteX157" fmla="*/ 832217 w 2485572"/>
                <a:gd name="connsiteY157" fmla="*/ 1446012 h 2530449"/>
                <a:gd name="connsiteX158" fmla="*/ 767741 w 2485572"/>
                <a:gd name="connsiteY158" fmla="*/ 1513327 h 2530449"/>
                <a:gd name="connsiteX159" fmla="*/ 711787 w 2485572"/>
                <a:gd name="connsiteY159" fmla="*/ 1535766 h 2530449"/>
                <a:gd name="connsiteX160" fmla="*/ 686508 w 2485572"/>
                <a:gd name="connsiteY160" fmla="*/ 1541447 h 2530449"/>
                <a:gd name="connsiteX161" fmla="*/ 661513 w 2485572"/>
                <a:gd name="connsiteY161" fmla="*/ 1549684 h 2530449"/>
                <a:gd name="connsiteX162" fmla="*/ 658672 w 2485572"/>
                <a:gd name="connsiteY162" fmla="*/ 1552524 h 2530449"/>
                <a:gd name="connsiteX163" fmla="*/ 652992 w 2485572"/>
                <a:gd name="connsiteY163" fmla="*/ 1555364 h 2530449"/>
                <a:gd name="connsiteX164" fmla="*/ 624873 w 2485572"/>
                <a:gd name="connsiteY164" fmla="*/ 1561045 h 2530449"/>
                <a:gd name="connsiteX165" fmla="*/ 619476 w 2485572"/>
                <a:gd name="connsiteY165" fmla="*/ 1558205 h 2530449"/>
                <a:gd name="connsiteX166" fmla="*/ 616636 w 2485572"/>
                <a:gd name="connsiteY166" fmla="*/ 1555364 h 2530449"/>
                <a:gd name="connsiteX167" fmla="*/ 597037 w 2485572"/>
                <a:gd name="connsiteY167" fmla="*/ 1532926 h 2530449"/>
                <a:gd name="connsiteX168" fmla="*/ 594197 w 2485572"/>
                <a:gd name="connsiteY168" fmla="*/ 1521848 h 2530449"/>
                <a:gd name="connsiteX169" fmla="*/ 591357 w 2485572"/>
                <a:gd name="connsiteY169" fmla="*/ 1519008 h 2530449"/>
                <a:gd name="connsiteX170" fmla="*/ 566078 w 2485572"/>
                <a:gd name="connsiteY170" fmla="*/ 1482368 h 2530449"/>
                <a:gd name="connsiteX171" fmla="*/ 560397 w 2485572"/>
                <a:gd name="connsiteY171" fmla="*/ 1471291 h 2530449"/>
                <a:gd name="connsiteX172" fmla="*/ 555000 w 2485572"/>
                <a:gd name="connsiteY172" fmla="*/ 1465610 h 2530449"/>
                <a:gd name="connsiteX173" fmla="*/ 498762 w 2485572"/>
                <a:gd name="connsiteY173" fmla="*/ 1432094 h 2530449"/>
                <a:gd name="connsiteX174" fmla="*/ 490525 w 2485572"/>
                <a:gd name="connsiteY174" fmla="*/ 1429254 h 2530449"/>
                <a:gd name="connsiteX175" fmla="*/ 487685 w 2485572"/>
                <a:gd name="connsiteY175" fmla="*/ 1429254 h 2530449"/>
                <a:gd name="connsiteX176" fmla="*/ 462406 w 2485572"/>
                <a:gd name="connsiteY176" fmla="*/ 1426413 h 2530449"/>
                <a:gd name="connsiteX177" fmla="*/ 400770 w 2485572"/>
                <a:gd name="connsiteY177" fmla="*/ 1426413 h 2530449"/>
                <a:gd name="connsiteX178" fmla="*/ 392250 w 2485572"/>
                <a:gd name="connsiteY178" fmla="*/ 1423573 h 2530449"/>
                <a:gd name="connsiteX179" fmla="*/ 384013 w 2485572"/>
                <a:gd name="connsiteY179" fmla="*/ 1420733 h 2530449"/>
                <a:gd name="connsiteX180" fmla="*/ 375492 w 2485572"/>
                <a:gd name="connsiteY180" fmla="*/ 1420733 h 2530449"/>
                <a:gd name="connsiteX181" fmla="*/ 319537 w 2485572"/>
                <a:gd name="connsiteY181" fmla="*/ 1409655 h 2530449"/>
                <a:gd name="connsiteX182" fmla="*/ 313856 w 2485572"/>
                <a:gd name="connsiteY182" fmla="*/ 1406815 h 2530449"/>
                <a:gd name="connsiteX183" fmla="*/ 308176 w 2485572"/>
                <a:gd name="connsiteY183" fmla="*/ 1406815 h 2530449"/>
                <a:gd name="connsiteX184" fmla="*/ 297098 w 2485572"/>
                <a:gd name="connsiteY184" fmla="*/ 1401134 h 2530449"/>
                <a:gd name="connsiteX185" fmla="*/ 221546 w 2485572"/>
                <a:gd name="connsiteY185" fmla="*/ 1392898 h 2530449"/>
                <a:gd name="connsiteX186" fmla="*/ 213025 w 2485572"/>
                <a:gd name="connsiteY186" fmla="*/ 1392898 h 2530449"/>
                <a:gd name="connsiteX187" fmla="*/ 204504 w 2485572"/>
                <a:gd name="connsiteY187" fmla="*/ 1395738 h 2530449"/>
                <a:gd name="connsiteX188" fmla="*/ 154230 w 2485572"/>
                <a:gd name="connsiteY188" fmla="*/ 1406815 h 2530449"/>
                <a:gd name="connsiteX189" fmla="*/ 148549 w 2485572"/>
                <a:gd name="connsiteY189" fmla="*/ 1403975 h 2530449"/>
                <a:gd name="connsiteX190" fmla="*/ 137472 w 2485572"/>
                <a:gd name="connsiteY190" fmla="*/ 1398294 h 2530449"/>
                <a:gd name="connsiteX191" fmla="*/ 131791 w 2485572"/>
                <a:gd name="connsiteY191" fmla="*/ 1398294 h 2530449"/>
                <a:gd name="connsiteX192" fmla="*/ 67316 w 2485572"/>
                <a:gd name="connsiteY192" fmla="*/ 1418177 h 2530449"/>
                <a:gd name="connsiteX193" fmla="*/ 58795 w 2485572"/>
                <a:gd name="connsiteY193" fmla="*/ 1420733 h 2530449"/>
                <a:gd name="connsiteX194" fmla="*/ 50558 w 2485572"/>
                <a:gd name="connsiteY194" fmla="*/ 1423573 h 2530449"/>
                <a:gd name="connsiteX195" fmla="*/ 42037 w 2485572"/>
                <a:gd name="connsiteY195" fmla="*/ 1423573 h 2530449"/>
                <a:gd name="connsiteX196" fmla="*/ 5681 w 2485572"/>
                <a:gd name="connsiteY196" fmla="*/ 1432094 h 2530449"/>
                <a:gd name="connsiteX197" fmla="*/ 2840 w 2485572"/>
                <a:gd name="connsiteY197" fmla="*/ 1403975 h 2530449"/>
                <a:gd name="connsiteX198" fmla="*/ 0 w 2485572"/>
                <a:gd name="connsiteY198" fmla="*/ 1395738 h 2530449"/>
                <a:gd name="connsiteX199" fmla="*/ 5681 w 2485572"/>
                <a:gd name="connsiteY199" fmla="*/ 1373299 h 2530449"/>
                <a:gd name="connsiteX200" fmla="*/ 5681 w 2485572"/>
                <a:gd name="connsiteY200" fmla="*/ 1361938 h 2530449"/>
                <a:gd name="connsiteX201" fmla="*/ 11361 w 2485572"/>
                <a:gd name="connsiteY201" fmla="*/ 1345180 h 2530449"/>
                <a:gd name="connsiteX202" fmla="*/ 42037 w 2485572"/>
                <a:gd name="connsiteY202" fmla="*/ 1305983 h 2530449"/>
                <a:gd name="connsiteX203" fmla="*/ 47718 w 2485572"/>
                <a:gd name="connsiteY203" fmla="*/ 1294622 h 2530449"/>
                <a:gd name="connsiteX204" fmla="*/ 39197 w 2485572"/>
                <a:gd name="connsiteY204" fmla="*/ 1275024 h 2530449"/>
                <a:gd name="connsiteX205" fmla="*/ 33516 w 2485572"/>
                <a:gd name="connsiteY205" fmla="*/ 1269627 h 2530449"/>
                <a:gd name="connsiteX206" fmla="*/ 33516 w 2485572"/>
                <a:gd name="connsiteY206" fmla="*/ 1244348 h 2530449"/>
                <a:gd name="connsiteX207" fmla="*/ 64475 w 2485572"/>
                <a:gd name="connsiteY207" fmla="*/ 1213389 h 2530449"/>
                <a:gd name="connsiteX208" fmla="*/ 81233 w 2485572"/>
                <a:gd name="connsiteY208" fmla="*/ 1199471 h 2530449"/>
                <a:gd name="connsiteX209" fmla="*/ 86914 w 2485572"/>
                <a:gd name="connsiteY209" fmla="*/ 1190950 h 2530449"/>
                <a:gd name="connsiteX210" fmla="*/ 97991 w 2485572"/>
                <a:gd name="connsiteY210" fmla="*/ 1160275 h 2530449"/>
                <a:gd name="connsiteX211" fmla="*/ 95435 w 2485572"/>
                <a:gd name="connsiteY211" fmla="*/ 1151753 h 2530449"/>
                <a:gd name="connsiteX212" fmla="*/ 95435 w 2485572"/>
                <a:gd name="connsiteY212" fmla="*/ 1121078 h 2530449"/>
                <a:gd name="connsiteX213" fmla="*/ 100832 w 2485572"/>
                <a:gd name="connsiteY213" fmla="*/ 1112557 h 2530449"/>
                <a:gd name="connsiteX214" fmla="*/ 103672 w 2485572"/>
                <a:gd name="connsiteY214" fmla="*/ 1106876 h 2530449"/>
                <a:gd name="connsiteX215" fmla="*/ 154230 w 2485572"/>
                <a:gd name="connsiteY215" fmla="*/ 1070520 h 2530449"/>
                <a:gd name="connsiteX216" fmla="*/ 176668 w 2485572"/>
                <a:gd name="connsiteY216" fmla="*/ 1045241 h 2530449"/>
                <a:gd name="connsiteX217" fmla="*/ 176668 w 2485572"/>
                <a:gd name="connsiteY217" fmla="*/ 1037004 h 2530449"/>
                <a:gd name="connsiteX218" fmla="*/ 173828 w 2485572"/>
                <a:gd name="connsiteY218" fmla="*/ 1028483 h 2530449"/>
                <a:gd name="connsiteX219" fmla="*/ 157070 w 2485572"/>
                <a:gd name="connsiteY219" fmla="*/ 1008885 h 2530449"/>
                <a:gd name="connsiteX220" fmla="*/ 154230 w 2485572"/>
                <a:gd name="connsiteY220" fmla="*/ 1000648 h 2530449"/>
                <a:gd name="connsiteX221" fmla="*/ 157070 w 2485572"/>
                <a:gd name="connsiteY221" fmla="*/ 964008 h 2530449"/>
                <a:gd name="connsiteX222" fmla="*/ 154230 w 2485572"/>
                <a:gd name="connsiteY222" fmla="*/ 955771 h 2530449"/>
                <a:gd name="connsiteX223" fmla="*/ 126111 w 2485572"/>
                <a:gd name="connsiteY223" fmla="*/ 930492 h 2530449"/>
                <a:gd name="connsiteX224" fmla="*/ 112193 w 2485572"/>
                <a:gd name="connsiteY224" fmla="*/ 927652 h 2530449"/>
                <a:gd name="connsiteX225" fmla="*/ 109353 w 2485572"/>
                <a:gd name="connsiteY225" fmla="*/ 921971 h 2530449"/>
                <a:gd name="connsiteX226" fmla="*/ 109353 w 2485572"/>
                <a:gd name="connsiteY226" fmla="*/ 908053 h 2530449"/>
                <a:gd name="connsiteX227" fmla="*/ 117590 w 2485572"/>
                <a:gd name="connsiteY227" fmla="*/ 891295 h 2530449"/>
                <a:gd name="connsiteX228" fmla="*/ 123270 w 2485572"/>
                <a:gd name="connsiteY228" fmla="*/ 885615 h 2530449"/>
                <a:gd name="connsiteX229" fmla="*/ 148549 w 2485572"/>
                <a:gd name="connsiteY229" fmla="*/ 866016 h 2530449"/>
                <a:gd name="connsiteX230" fmla="*/ 128951 w 2485572"/>
                <a:gd name="connsiteY230" fmla="*/ 840738 h 2530449"/>
                <a:gd name="connsiteX231" fmla="*/ 126111 w 2485572"/>
                <a:gd name="connsiteY231" fmla="*/ 821139 h 2530449"/>
                <a:gd name="connsiteX232" fmla="*/ 140028 w 2485572"/>
                <a:gd name="connsiteY232" fmla="*/ 812618 h 2530449"/>
                <a:gd name="connsiteX233" fmla="*/ 142869 w 2485572"/>
                <a:gd name="connsiteY233" fmla="*/ 790464 h 2530449"/>
                <a:gd name="connsiteX234" fmla="*/ 154230 w 2485572"/>
                <a:gd name="connsiteY234" fmla="*/ 773422 h 2530449"/>
                <a:gd name="connsiteX235" fmla="*/ 157070 w 2485572"/>
                <a:gd name="connsiteY235" fmla="*/ 762344 h 2530449"/>
                <a:gd name="connsiteX236" fmla="*/ 157070 w 2485572"/>
                <a:gd name="connsiteY236" fmla="*/ 753824 h 2530449"/>
                <a:gd name="connsiteX237" fmla="*/ 145709 w 2485572"/>
                <a:gd name="connsiteY237" fmla="*/ 731385 h 2530449"/>
                <a:gd name="connsiteX238" fmla="*/ 145709 w 2485572"/>
                <a:gd name="connsiteY238" fmla="*/ 723148 h 2530449"/>
                <a:gd name="connsiteX239" fmla="*/ 159627 w 2485572"/>
                <a:gd name="connsiteY239" fmla="*/ 714627 h 2530449"/>
                <a:gd name="connsiteX240" fmla="*/ 204504 w 2485572"/>
                <a:gd name="connsiteY240" fmla="*/ 708946 h 2530449"/>
                <a:gd name="connsiteX241" fmla="*/ 232623 w 2485572"/>
                <a:gd name="connsiteY241" fmla="*/ 678271 h 2530449"/>
                <a:gd name="connsiteX242" fmla="*/ 232623 w 2485572"/>
                <a:gd name="connsiteY242" fmla="*/ 666909 h 2530449"/>
                <a:gd name="connsiteX243" fmla="*/ 215865 w 2485572"/>
                <a:gd name="connsiteY243" fmla="*/ 644755 h 2530449"/>
                <a:gd name="connsiteX244" fmla="*/ 218705 w 2485572"/>
                <a:gd name="connsiteY244" fmla="*/ 613795 h 2530449"/>
                <a:gd name="connsiteX245" fmla="*/ 241144 w 2485572"/>
                <a:gd name="connsiteY245" fmla="*/ 582836 h 2530449"/>
                <a:gd name="connsiteX246" fmla="*/ 252221 w 2485572"/>
                <a:gd name="connsiteY246" fmla="*/ 571758 h 2530449"/>
                <a:gd name="connsiteX247" fmla="*/ 285737 w 2485572"/>
                <a:gd name="connsiteY247" fmla="*/ 524041 h 2530449"/>
                <a:gd name="connsiteX248" fmla="*/ 291418 w 2485572"/>
                <a:gd name="connsiteY248" fmla="*/ 518644 h 2530449"/>
                <a:gd name="connsiteX249" fmla="*/ 322377 w 2485572"/>
                <a:gd name="connsiteY249" fmla="*/ 518644 h 2530449"/>
                <a:gd name="connsiteX250" fmla="*/ 333455 w 2485572"/>
                <a:gd name="connsiteY250" fmla="*/ 510123 h 2530449"/>
                <a:gd name="connsiteX251" fmla="*/ 341976 w 2485572"/>
                <a:gd name="connsiteY251" fmla="*/ 482004 h 2530449"/>
                <a:gd name="connsiteX252" fmla="*/ 347372 w 2485572"/>
                <a:gd name="connsiteY252" fmla="*/ 476607 h 2530449"/>
                <a:gd name="connsiteX253" fmla="*/ 386853 w 2485572"/>
                <a:gd name="connsiteY253" fmla="*/ 459565 h 2530449"/>
                <a:gd name="connsiteX254" fmla="*/ 389409 w 2485572"/>
                <a:gd name="connsiteY254" fmla="*/ 454169 h 2530449"/>
                <a:gd name="connsiteX255" fmla="*/ 400770 w 2485572"/>
                <a:gd name="connsiteY255" fmla="*/ 434570 h 2530449"/>
                <a:gd name="connsiteX256" fmla="*/ 414688 w 2485572"/>
                <a:gd name="connsiteY256" fmla="*/ 392534 h 2530449"/>
                <a:gd name="connsiteX257" fmla="*/ 428890 w 2485572"/>
                <a:gd name="connsiteY257" fmla="*/ 341976 h 2530449"/>
                <a:gd name="connsiteX258" fmla="*/ 434286 w 2485572"/>
                <a:gd name="connsiteY258" fmla="*/ 255062 h 2530449"/>
                <a:gd name="connsiteX259" fmla="*/ 437127 w 2485572"/>
                <a:gd name="connsiteY259" fmla="*/ 252221 h 2530449"/>
                <a:gd name="connsiteX260" fmla="*/ 448488 w 2485572"/>
                <a:gd name="connsiteY260" fmla="*/ 235463 h 2530449"/>
                <a:gd name="connsiteX261" fmla="*/ 468086 w 2485572"/>
                <a:gd name="connsiteY261" fmla="*/ 221546 h 2530449"/>
                <a:gd name="connsiteX262" fmla="*/ 501602 w 2485572"/>
                <a:gd name="connsiteY262" fmla="*/ 215865 h 2530449"/>
                <a:gd name="connsiteX263" fmla="*/ 512964 w 2485572"/>
                <a:gd name="connsiteY263" fmla="*/ 213025 h 2530449"/>
                <a:gd name="connsiteX264" fmla="*/ 555000 w 2485572"/>
                <a:gd name="connsiteY264" fmla="*/ 187746 h 2530449"/>
                <a:gd name="connsiteX265" fmla="*/ 557557 w 2485572"/>
                <a:gd name="connsiteY265" fmla="*/ 182349 h 2530449"/>
                <a:gd name="connsiteX266" fmla="*/ 602434 w 2485572"/>
                <a:gd name="connsiteY266" fmla="*/ 131791 h 2530449"/>
                <a:gd name="connsiteX267" fmla="*/ 605274 w 2485572"/>
                <a:gd name="connsiteY267" fmla="*/ 123270 h 2530449"/>
                <a:gd name="connsiteX268" fmla="*/ 594197 w 2485572"/>
                <a:gd name="connsiteY268" fmla="*/ 70156 h 2530449"/>
                <a:gd name="connsiteX269" fmla="*/ 650151 w 2485572"/>
                <a:gd name="connsiteY269" fmla="*/ 92595 h 2530449"/>
                <a:gd name="connsiteX270" fmla="*/ 664069 w 2485572"/>
                <a:gd name="connsiteY270" fmla="*/ 92595 h 2530449"/>
                <a:gd name="connsiteX271" fmla="*/ 689348 w 2485572"/>
                <a:gd name="connsiteY271" fmla="*/ 98275 h 2530449"/>
                <a:gd name="connsiteX272" fmla="*/ 723148 w 2485572"/>
                <a:gd name="connsiteY272" fmla="*/ 89754 h 2530449"/>
                <a:gd name="connsiteX273" fmla="*/ 725704 w 2485572"/>
                <a:gd name="connsiteY273" fmla="*/ 92595 h 2530449"/>
                <a:gd name="connsiteX274" fmla="*/ 731385 w 2485572"/>
                <a:gd name="connsiteY274" fmla="*/ 92595 h 2530449"/>
                <a:gd name="connsiteX275" fmla="*/ 737065 w 2485572"/>
                <a:gd name="connsiteY275" fmla="*/ 95435 h 2530449"/>
                <a:gd name="connsiteX276" fmla="*/ 742746 w 2485572"/>
                <a:gd name="connsiteY276" fmla="*/ 95435 h 2530449"/>
                <a:gd name="connsiteX277" fmla="*/ 779102 w 2485572"/>
                <a:gd name="connsiteY277" fmla="*/ 75837 h 2530449"/>
                <a:gd name="connsiteX278" fmla="*/ 818299 w 2485572"/>
                <a:gd name="connsiteY278" fmla="*/ 39197 h 2530449"/>
                <a:gd name="connsiteX279" fmla="*/ 823980 w 2485572"/>
                <a:gd name="connsiteY279" fmla="*/ 33800 h 2530449"/>
                <a:gd name="connsiteX280" fmla="*/ 851815 w 2485572"/>
                <a:gd name="connsiteY280" fmla="*/ 19598 h 2530449"/>
                <a:gd name="connsiteX281" fmla="*/ 854655 w 2485572"/>
                <a:gd name="connsiteY281" fmla="*/ 14202 h 2530449"/>
                <a:gd name="connsiteX282" fmla="*/ 888455 w 2485572"/>
                <a:gd name="connsiteY282" fmla="*/ 8521 h 2530449"/>
                <a:gd name="connsiteX283" fmla="*/ 893852 w 2485572"/>
                <a:gd name="connsiteY283" fmla="*/ 11361 h 2530449"/>
                <a:gd name="connsiteX284" fmla="*/ 933332 w 2485572"/>
                <a:gd name="connsiteY284" fmla="*/ 36640 h 2530449"/>
                <a:gd name="connsiteX285" fmla="*/ 938729 w 2485572"/>
                <a:gd name="connsiteY285" fmla="*/ 42037 h 2530449"/>
                <a:gd name="connsiteX286" fmla="*/ 969689 w 2485572"/>
                <a:gd name="connsiteY286" fmla="*/ 61635 h 2530449"/>
                <a:gd name="connsiteX287" fmla="*/ 972529 w 2485572"/>
                <a:gd name="connsiteY287" fmla="*/ 64475 h 2530449"/>
                <a:gd name="connsiteX288" fmla="*/ 977925 w 2485572"/>
                <a:gd name="connsiteY288" fmla="*/ 67316 h 2530449"/>
                <a:gd name="connsiteX289" fmla="*/ 1011725 w 2485572"/>
                <a:gd name="connsiteY289" fmla="*/ 67316 h 2530449"/>
                <a:gd name="connsiteX290" fmla="*/ 1031324 w 2485572"/>
                <a:gd name="connsiteY290" fmla="*/ 64475 h 2530449"/>
                <a:gd name="connsiteX291" fmla="*/ 1042401 w 2485572"/>
                <a:gd name="connsiteY291" fmla="*/ 64475 h 2530449"/>
                <a:gd name="connsiteX292" fmla="*/ 1104036 w 2485572"/>
                <a:gd name="connsiteY292" fmla="*/ 70156 h 2530449"/>
                <a:gd name="connsiteX293" fmla="*/ 1109717 w 2485572"/>
                <a:gd name="connsiteY293" fmla="*/ 75837 h 2530449"/>
                <a:gd name="connsiteX294" fmla="*/ 1118238 w 2485572"/>
                <a:gd name="connsiteY294" fmla="*/ 81233 h 2530449"/>
                <a:gd name="connsiteX295" fmla="*/ 1121078 w 2485572"/>
                <a:gd name="connsiteY295" fmla="*/ 84074 h 2530449"/>
                <a:gd name="connsiteX296" fmla="*/ 1143517 w 2485572"/>
                <a:gd name="connsiteY296" fmla="*/ 95435 h 2530449"/>
                <a:gd name="connsiteX297" fmla="*/ 1151754 w 2485572"/>
                <a:gd name="connsiteY297" fmla="*/ 100832 h 2530449"/>
                <a:gd name="connsiteX298" fmla="*/ 1171352 w 2485572"/>
                <a:gd name="connsiteY298" fmla="*/ 100832 h 2530449"/>
                <a:gd name="connsiteX299" fmla="*/ 1174192 w 2485572"/>
                <a:gd name="connsiteY299" fmla="*/ 98275 h 2530449"/>
                <a:gd name="connsiteX300" fmla="*/ 1188110 w 2485572"/>
                <a:gd name="connsiteY300" fmla="*/ 89754 h 2530449"/>
                <a:gd name="connsiteX301" fmla="*/ 1193791 w 2485572"/>
                <a:gd name="connsiteY301" fmla="*/ 84074 h 2530449"/>
                <a:gd name="connsiteX302" fmla="*/ 1238668 w 2485572"/>
                <a:gd name="connsiteY302" fmla="*/ 75837 h 2530449"/>
                <a:gd name="connsiteX303" fmla="*/ 1244348 w 2485572"/>
                <a:gd name="connsiteY303" fmla="*/ 78677 h 2530449"/>
                <a:gd name="connsiteX304" fmla="*/ 1272184 w 2485572"/>
                <a:gd name="connsiteY304" fmla="*/ 75837 h 2530449"/>
                <a:gd name="connsiteX305" fmla="*/ 1280705 w 2485572"/>
                <a:gd name="connsiteY305" fmla="*/ 72996 h 2530449"/>
                <a:gd name="connsiteX306" fmla="*/ 1286385 w 2485572"/>
                <a:gd name="connsiteY306" fmla="*/ 72996 h 2530449"/>
                <a:gd name="connsiteX307" fmla="*/ 1348020 w 2485572"/>
                <a:gd name="connsiteY307" fmla="*/ 50558 h 2530449"/>
                <a:gd name="connsiteX308" fmla="*/ 1350861 w 2485572"/>
                <a:gd name="connsiteY308" fmla="*/ 50558 h 2530449"/>
                <a:gd name="connsiteX309" fmla="*/ 1392898 w 2485572"/>
                <a:gd name="connsiteY309" fmla="*/ 39197 h 2530449"/>
                <a:gd name="connsiteX310" fmla="*/ 1406815 w 2485572"/>
                <a:gd name="connsiteY310" fmla="*/ 39197 h 2530449"/>
                <a:gd name="connsiteX311" fmla="*/ 1459929 w 2485572"/>
                <a:gd name="connsiteY311" fmla="*/ 36640 h 2530449"/>
                <a:gd name="connsiteX312" fmla="*/ 1468450 w 2485572"/>
                <a:gd name="connsiteY312" fmla="*/ 36640 h 2530449"/>
                <a:gd name="connsiteX313" fmla="*/ 1474131 w 2485572"/>
                <a:gd name="connsiteY313" fmla="*/ 33800 h 2530449"/>
                <a:gd name="connsiteX314" fmla="*/ 1479528 w 2485572"/>
                <a:gd name="connsiteY314" fmla="*/ 30960 h 2530449"/>
                <a:gd name="connsiteX315" fmla="*/ 1485208 w 2485572"/>
                <a:gd name="connsiteY315" fmla="*/ 30960 h 2530449"/>
                <a:gd name="connsiteX316" fmla="*/ 1544003 w 2485572"/>
                <a:gd name="connsiteY316" fmla="*/ 16758 h 2530449"/>
                <a:gd name="connsiteX317" fmla="*/ 1549684 w 2485572"/>
                <a:gd name="connsiteY317" fmla="*/ 14202 h 2530449"/>
                <a:gd name="connsiteX318" fmla="*/ 1555364 w 2485572"/>
                <a:gd name="connsiteY318" fmla="*/ 14202 h 2530449"/>
                <a:gd name="connsiteX319" fmla="*/ 1563601 w 2485572"/>
                <a:gd name="connsiteY319" fmla="*/ 11361 h 2530449"/>
                <a:gd name="connsiteX320" fmla="*/ 1614159 w 2485572"/>
                <a:gd name="connsiteY320" fmla="*/ 22439 h 2530449"/>
                <a:gd name="connsiteX321" fmla="*/ 1619840 w 2485572"/>
                <a:gd name="connsiteY321" fmla="*/ 19598 h 2530449"/>
                <a:gd name="connsiteX322" fmla="*/ 1630917 w 2485572"/>
                <a:gd name="connsiteY322" fmla="*/ 16758 h 2530449"/>
                <a:gd name="connsiteX323" fmla="*/ 1645119 w 2485572"/>
                <a:gd name="connsiteY323" fmla="*/ 8521 h 2530449"/>
                <a:gd name="connsiteX324" fmla="*/ 1653356 w 2485572"/>
                <a:gd name="connsiteY324" fmla="*/ 5681 h 2530449"/>
                <a:gd name="connsiteX325" fmla="*/ 1689712 w 2485572"/>
                <a:gd name="connsiteY325" fmla="*/ 0 h 2530449"/>
                <a:gd name="connsiteX326" fmla="*/ 1698233 w 2485572"/>
                <a:gd name="connsiteY326" fmla="*/ 11361 h 2530449"/>
                <a:gd name="connsiteX327" fmla="*/ 1703914 w 2485572"/>
                <a:gd name="connsiteY327" fmla="*/ 14202 h 2530449"/>
                <a:gd name="connsiteX328" fmla="*/ 1709310 w 2485572"/>
                <a:gd name="connsiteY328" fmla="*/ 16758 h 2530449"/>
                <a:gd name="connsiteX329" fmla="*/ 1717831 w 2485572"/>
                <a:gd name="connsiteY329" fmla="*/ 16758 h 2530449"/>
                <a:gd name="connsiteX330" fmla="*/ 1757028 w 2485572"/>
                <a:gd name="connsiteY330" fmla="*/ 22439 h 2530449"/>
                <a:gd name="connsiteX331" fmla="*/ 1762708 w 2485572"/>
                <a:gd name="connsiteY331" fmla="*/ 25279 h 2530449"/>
                <a:gd name="connsiteX332" fmla="*/ 1768389 w 2485572"/>
                <a:gd name="connsiteY332" fmla="*/ 25279 h 2530449"/>
                <a:gd name="connsiteX333" fmla="*/ 1787987 w 2485572"/>
                <a:gd name="connsiteY333" fmla="*/ 33800 h 2530449"/>
                <a:gd name="connsiteX334" fmla="*/ 1793384 w 2485572"/>
                <a:gd name="connsiteY334" fmla="*/ 33800 h 2530449"/>
                <a:gd name="connsiteX335" fmla="*/ 1801905 w 2485572"/>
                <a:gd name="connsiteY335" fmla="*/ 36640 h 2530449"/>
                <a:gd name="connsiteX336" fmla="*/ 1835421 w 2485572"/>
                <a:gd name="connsiteY336" fmla="*/ 42037 h 2530449"/>
                <a:gd name="connsiteX337" fmla="*/ 1891659 w 2485572"/>
                <a:gd name="connsiteY337" fmla="*/ 61635 h 2530449"/>
                <a:gd name="connsiteX338" fmla="*/ 1897340 w 2485572"/>
                <a:gd name="connsiteY338" fmla="*/ 64475 h 2530449"/>
                <a:gd name="connsiteX339" fmla="*/ 1899896 w 2485572"/>
                <a:gd name="connsiteY339" fmla="*/ 67316 h 2530449"/>
                <a:gd name="connsiteX340" fmla="*/ 1944774 w 2485572"/>
                <a:gd name="connsiteY340" fmla="*/ 123270 h 2530449"/>
                <a:gd name="connsiteX341" fmla="*/ 1947614 w 2485572"/>
                <a:gd name="connsiteY341" fmla="*/ 128951 h 2530449"/>
                <a:gd name="connsiteX342" fmla="*/ 1950454 w 2485572"/>
                <a:gd name="connsiteY342" fmla="*/ 131791 h 2530449"/>
                <a:gd name="connsiteX343" fmla="*/ 1956135 w 2485572"/>
                <a:gd name="connsiteY343" fmla="*/ 140312 h 2530449"/>
                <a:gd name="connsiteX344" fmla="*/ 1958975 w 2485572"/>
                <a:gd name="connsiteY344" fmla="*/ 145709 h 2530449"/>
                <a:gd name="connsiteX345" fmla="*/ 1961532 w 2485572"/>
                <a:gd name="connsiteY345" fmla="*/ 154230 h 2530449"/>
                <a:gd name="connsiteX346" fmla="*/ 1998172 w 2485572"/>
                <a:gd name="connsiteY346" fmla="*/ 204788 h 2530449"/>
                <a:gd name="connsiteX347" fmla="*/ 2003569 w 2485572"/>
                <a:gd name="connsiteY347" fmla="*/ 207344 h 2530449"/>
                <a:gd name="connsiteX348" fmla="*/ 2009249 w 2485572"/>
                <a:gd name="connsiteY348" fmla="*/ 210184 h 2530449"/>
                <a:gd name="connsiteX349" fmla="*/ 2017770 w 2485572"/>
                <a:gd name="connsiteY349" fmla="*/ 210184 h 2530449"/>
                <a:gd name="connsiteX350" fmla="*/ 2026007 w 2485572"/>
                <a:gd name="connsiteY350" fmla="*/ 213025 h 2530449"/>
                <a:gd name="connsiteX351" fmla="*/ 2037368 w 2485572"/>
                <a:gd name="connsiteY351" fmla="*/ 215865 h 2530449"/>
                <a:gd name="connsiteX352" fmla="*/ 2099003 w 2485572"/>
                <a:gd name="connsiteY352" fmla="*/ 221546 h 2530449"/>
                <a:gd name="connsiteX353" fmla="*/ 2104684 w 2485572"/>
                <a:gd name="connsiteY353" fmla="*/ 224386 h 2530449"/>
                <a:gd name="connsiteX354" fmla="*/ 2112921 w 2485572"/>
                <a:gd name="connsiteY354" fmla="*/ 224386 h 2530449"/>
                <a:gd name="connsiteX355" fmla="*/ 2124283 w 2485572"/>
                <a:gd name="connsiteY355" fmla="*/ 229783 h 2530449"/>
                <a:gd name="connsiteX356" fmla="*/ 2177397 w 2485572"/>
                <a:gd name="connsiteY356" fmla="*/ 229783 h 2530449"/>
                <a:gd name="connsiteX357" fmla="*/ 2185918 w 2485572"/>
                <a:gd name="connsiteY357" fmla="*/ 232623 h 2530449"/>
                <a:gd name="connsiteX358" fmla="*/ 2213753 w 2485572"/>
                <a:gd name="connsiteY358" fmla="*/ 226942 h 2530449"/>
                <a:gd name="connsiteX359" fmla="*/ 2219434 w 2485572"/>
                <a:gd name="connsiteY359" fmla="*/ 224386 h 2530449"/>
                <a:gd name="connsiteX360" fmla="*/ 2241872 w 2485572"/>
                <a:gd name="connsiteY360" fmla="*/ 224386 h 2530449"/>
                <a:gd name="connsiteX0" fmla="*/ 2241872 w 2485572"/>
                <a:gd name="connsiteY0" fmla="*/ 224386 h 2530449"/>
                <a:gd name="connsiteX1" fmla="*/ 2227954 w 2485572"/>
                <a:gd name="connsiteY1" fmla="*/ 263583 h 2530449"/>
                <a:gd name="connsiteX2" fmla="*/ 2227954 w 2485572"/>
                <a:gd name="connsiteY2" fmla="*/ 271820 h 2530449"/>
                <a:gd name="connsiteX3" fmla="*/ 2225114 w 2485572"/>
                <a:gd name="connsiteY3" fmla="*/ 294258 h 2530449"/>
                <a:gd name="connsiteX4" fmla="*/ 2216593 w 2485572"/>
                <a:gd name="connsiteY4" fmla="*/ 328058 h 2530449"/>
                <a:gd name="connsiteX5" fmla="*/ 2183077 w 2485572"/>
                <a:gd name="connsiteY5" fmla="*/ 426049 h 2530449"/>
                <a:gd name="connsiteX6" fmla="*/ 2180237 w 2485572"/>
                <a:gd name="connsiteY6" fmla="*/ 428890 h 2530449"/>
                <a:gd name="connsiteX7" fmla="*/ 2177397 w 2485572"/>
                <a:gd name="connsiteY7" fmla="*/ 434570 h 2530449"/>
                <a:gd name="connsiteX8" fmla="*/ 2143881 w 2485572"/>
                <a:gd name="connsiteY8" fmla="*/ 482004 h 2530449"/>
                <a:gd name="connsiteX9" fmla="*/ 2141040 w 2485572"/>
                <a:gd name="connsiteY9" fmla="*/ 487685 h 2530449"/>
                <a:gd name="connsiteX10" fmla="*/ 2135360 w 2485572"/>
                <a:gd name="connsiteY10" fmla="*/ 490525 h 2530449"/>
                <a:gd name="connsiteX11" fmla="*/ 2132519 w 2485572"/>
                <a:gd name="connsiteY11" fmla="*/ 496206 h 2530449"/>
                <a:gd name="connsiteX12" fmla="*/ 2129679 w 2485572"/>
                <a:gd name="connsiteY12" fmla="*/ 538242 h 2530449"/>
                <a:gd name="connsiteX13" fmla="*/ 2132519 w 2485572"/>
                <a:gd name="connsiteY13" fmla="*/ 540799 h 2530449"/>
                <a:gd name="connsiteX14" fmla="*/ 2188758 w 2485572"/>
                <a:gd name="connsiteY14" fmla="*/ 624873 h 2530449"/>
                <a:gd name="connsiteX15" fmla="*/ 2205516 w 2485572"/>
                <a:gd name="connsiteY15" fmla="*/ 630553 h 2530449"/>
                <a:gd name="connsiteX16" fmla="*/ 2211197 w 2485572"/>
                <a:gd name="connsiteY16" fmla="*/ 633393 h 2530449"/>
                <a:gd name="connsiteX17" fmla="*/ 2216593 w 2485572"/>
                <a:gd name="connsiteY17" fmla="*/ 636234 h 2530449"/>
                <a:gd name="connsiteX18" fmla="*/ 2225114 w 2485572"/>
                <a:gd name="connsiteY18" fmla="*/ 636234 h 2530449"/>
                <a:gd name="connsiteX19" fmla="*/ 2267151 w 2485572"/>
                <a:gd name="connsiteY19" fmla="*/ 644755 h 2530449"/>
                <a:gd name="connsiteX20" fmla="*/ 2272832 w 2485572"/>
                <a:gd name="connsiteY20" fmla="*/ 644755 h 2530449"/>
                <a:gd name="connsiteX21" fmla="*/ 2309188 w 2485572"/>
                <a:gd name="connsiteY21" fmla="*/ 678271 h 2530449"/>
                <a:gd name="connsiteX22" fmla="*/ 2370823 w 2485572"/>
                <a:gd name="connsiteY22" fmla="*/ 739906 h 2530449"/>
                <a:gd name="connsiteX23" fmla="*/ 2376504 w 2485572"/>
                <a:gd name="connsiteY23" fmla="*/ 750983 h 2530449"/>
                <a:gd name="connsiteX24" fmla="*/ 2379060 w 2485572"/>
                <a:gd name="connsiteY24" fmla="*/ 756664 h 2530449"/>
                <a:gd name="connsiteX25" fmla="*/ 2381900 w 2485572"/>
                <a:gd name="connsiteY25" fmla="*/ 765185 h 2530449"/>
                <a:gd name="connsiteX26" fmla="*/ 2415700 w 2485572"/>
                <a:gd name="connsiteY26" fmla="*/ 793020 h 2530449"/>
                <a:gd name="connsiteX27" fmla="*/ 2423937 w 2485572"/>
                <a:gd name="connsiteY27" fmla="*/ 793020 h 2530449"/>
                <a:gd name="connsiteX28" fmla="*/ 2429618 w 2485572"/>
                <a:gd name="connsiteY28" fmla="*/ 795860 h 2530449"/>
                <a:gd name="connsiteX29" fmla="*/ 2435299 w 2485572"/>
                <a:gd name="connsiteY29" fmla="*/ 801541 h 2530449"/>
                <a:gd name="connsiteX30" fmla="*/ 2468814 w 2485572"/>
                <a:gd name="connsiteY30" fmla="*/ 832501 h 2530449"/>
                <a:gd name="connsiteX31" fmla="*/ 2468814 w 2485572"/>
                <a:gd name="connsiteY31" fmla="*/ 835057 h 2530449"/>
                <a:gd name="connsiteX32" fmla="*/ 2471655 w 2485572"/>
                <a:gd name="connsiteY32" fmla="*/ 840738 h 2530449"/>
                <a:gd name="connsiteX33" fmla="*/ 2477336 w 2485572"/>
                <a:gd name="connsiteY33" fmla="*/ 866016 h 2530449"/>
                <a:gd name="connsiteX34" fmla="*/ 2483016 w 2485572"/>
                <a:gd name="connsiteY34" fmla="*/ 882774 h 2530449"/>
                <a:gd name="connsiteX35" fmla="*/ 2485572 w 2485572"/>
                <a:gd name="connsiteY35" fmla="*/ 888455 h 2530449"/>
                <a:gd name="connsiteX36" fmla="*/ 2485572 w 2485572"/>
                <a:gd name="connsiteY36" fmla="*/ 896692 h 2530449"/>
                <a:gd name="connsiteX37" fmla="*/ 2457737 w 2485572"/>
                <a:gd name="connsiteY37" fmla="*/ 992127 h 2530449"/>
                <a:gd name="connsiteX38" fmla="*/ 2454897 w 2485572"/>
                <a:gd name="connsiteY38" fmla="*/ 997808 h 2530449"/>
                <a:gd name="connsiteX39" fmla="*/ 2454897 w 2485572"/>
                <a:gd name="connsiteY39" fmla="*/ 1008885 h 2530449"/>
                <a:gd name="connsiteX40" fmla="*/ 2438139 w 2485572"/>
                <a:gd name="connsiteY40" fmla="*/ 1064839 h 2530449"/>
                <a:gd name="connsiteX41" fmla="*/ 2438139 w 2485572"/>
                <a:gd name="connsiteY41" fmla="*/ 1084438 h 2530449"/>
                <a:gd name="connsiteX42" fmla="*/ 2443536 w 2485572"/>
                <a:gd name="connsiteY42" fmla="*/ 1132155 h 2530449"/>
                <a:gd name="connsiteX43" fmla="*/ 2443536 w 2485572"/>
                <a:gd name="connsiteY43" fmla="*/ 1177032 h 2530449"/>
                <a:gd name="connsiteX44" fmla="*/ 2440979 w 2485572"/>
                <a:gd name="connsiteY44" fmla="*/ 1185553 h 2530449"/>
                <a:gd name="connsiteX45" fmla="*/ 2423937 w 2485572"/>
                <a:gd name="connsiteY45" fmla="*/ 1252585 h 2530449"/>
                <a:gd name="connsiteX46" fmla="*/ 2418541 w 2485572"/>
                <a:gd name="connsiteY46" fmla="*/ 1258266 h 2530449"/>
                <a:gd name="connsiteX47" fmla="*/ 2415700 w 2485572"/>
                <a:gd name="connsiteY47" fmla="*/ 1261106 h 2530449"/>
                <a:gd name="connsiteX48" fmla="*/ 2410020 w 2485572"/>
                <a:gd name="connsiteY48" fmla="*/ 1266787 h 2530449"/>
                <a:gd name="connsiteX49" fmla="*/ 2407179 w 2485572"/>
                <a:gd name="connsiteY49" fmla="*/ 1275024 h 2530449"/>
                <a:gd name="connsiteX50" fmla="*/ 2373663 w 2485572"/>
                <a:gd name="connsiteY50" fmla="*/ 1317061 h 2530449"/>
                <a:gd name="connsiteX51" fmla="*/ 2365142 w 2485572"/>
                <a:gd name="connsiteY51" fmla="*/ 1334103 h 2530449"/>
                <a:gd name="connsiteX52" fmla="*/ 2362302 w 2485572"/>
                <a:gd name="connsiteY52" fmla="*/ 1336659 h 2530449"/>
                <a:gd name="connsiteX53" fmla="*/ 2356905 w 2485572"/>
                <a:gd name="connsiteY53" fmla="*/ 1359098 h 2530449"/>
                <a:gd name="connsiteX54" fmla="*/ 2354065 w 2485572"/>
                <a:gd name="connsiteY54" fmla="*/ 1364778 h 2530449"/>
                <a:gd name="connsiteX55" fmla="*/ 2351225 w 2485572"/>
                <a:gd name="connsiteY55" fmla="*/ 1370459 h 2530449"/>
                <a:gd name="connsiteX56" fmla="*/ 2339863 w 2485572"/>
                <a:gd name="connsiteY56" fmla="*/ 1387217 h 2530449"/>
                <a:gd name="connsiteX57" fmla="*/ 2309188 w 2485572"/>
                <a:gd name="connsiteY57" fmla="*/ 1432094 h 2530449"/>
                <a:gd name="connsiteX58" fmla="*/ 2306348 w 2485572"/>
                <a:gd name="connsiteY58" fmla="*/ 1434934 h 2530449"/>
                <a:gd name="connsiteX59" fmla="*/ 2300667 w 2485572"/>
                <a:gd name="connsiteY59" fmla="*/ 1440331 h 2530449"/>
                <a:gd name="connsiteX60" fmla="*/ 2297827 w 2485572"/>
                <a:gd name="connsiteY60" fmla="*/ 1446012 h 2530449"/>
                <a:gd name="connsiteX61" fmla="*/ 2289590 w 2485572"/>
                <a:gd name="connsiteY61" fmla="*/ 1451692 h 2530449"/>
                <a:gd name="connsiteX62" fmla="*/ 2281069 w 2485572"/>
                <a:gd name="connsiteY62" fmla="*/ 1457373 h 2530449"/>
                <a:gd name="connsiteX63" fmla="*/ 2230795 w 2485572"/>
                <a:gd name="connsiteY63" fmla="*/ 1476971 h 2530449"/>
                <a:gd name="connsiteX64" fmla="*/ 2227954 w 2485572"/>
                <a:gd name="connsiteY64" fmla="*/ 1482368 h 2530449"/>
                <a:gd name="connsiteX65" fmla="*/ 2219434 w 2485572"/>
                <a:gd name="connsiteY65" fmla="*/ 1485208 h 2530449"/>
                <a:gd name="connsiteX66" fmla="*/ 2180237 w 2485572"/>
                <a:gd name="connsiteY66" fmla="*/ 1504806 h 2530449"/>
                <a:gd name="connsiteX67" fmla="*/ 2174556 w 2485572"/>
                <a:gd name="connsiteY67" fmla="*/ 1510487 h 2530449"/>
                <a:gd name="connsiteX68" fmla="*/ 2169160 w 2485572"/>
                <a:gd name="connsiteY68" fmla="*/ 1519008 h 2530449"/>
                <a:gd name="connsiteX69" fmla="*/ 2163479 w 2485572"/>
                <a:gd name="connsiteY69" fmla="*/ 1546843 h 2530449"/>
                <a:gd name="connsiteX70" fmla="*/ 2258630 w 2485572"/>
                <a:gd name="connsiteY70" fmla="*/ 2483016 h 2530449"/>
                <a:gd name="connsiteX71" fmla="*/ 2191314 w 2485572"/>
                <a:gd name="connsiteY71" fmla="*/ 2530449 h 2530449"/>
                <a:gd name="connsiteX72" fmla="*/ 2154958 w 2485572"/>
                <a:gd name="connsiteY72" fmla="*/ 2480175 h 2530449"/>
                <a:gd name="connsiteX73" fmla="*/ 1986810 w 2485572"/>
                <a:gd name="connsiteY73" fmla="*/ 2300667 h 2530449"/>
                <a:gd name="connsiteX74" fmla="*/ 1928016 w 2485572"/>
                <a:gd name="connsiteY74" fmla="*/ 2278512 h 2530449"/>
                <a:gd name="connsiteX75" fmla="*/ 1900291 w 2485572"/>
                <a:gd name="connsiteY75" fmla="*/ 2264848 h 2530449"/>
                <a:gd name="connsiteX76" fmla="*/ 1872061 w 2485572"/>
                <a:gd name="connsiteY76" fmla="*/ 2222273 h 2530449"/>
                <a:gd name="connsiteX77" fmla="*/ 1863540 w 2485572"/>
                <a:gd name="connsiteY77" fmla="*/ 2163479 h 2530449"/>
                <a:gd name="connsiteX78" fmla="*/ 1813266 w 2485572"/>
                <a:gd name="connsiteY78" fmla="*/ 2166319 h 2530449"/>
                <a:gd name="connsiteX79" fmla="*/ 1771230 w 2485572"/>
                <a:gd name="connsiteY79" fmla="*/ 2205516 h 2530449"/>
                <a:gd name="connsiteX80" fmla="*/ 1762708 w 2485572"/>
                <a:gd name="connsiteY80" fmla="*/ 2202676 h 2530449"/>
                <a:gd name="connsiteX81" fmla="*/ 1698233 w 2485572"/>
                <a:gd name="connsiteY81" fmla="*/ 2166319 h 2530449"/>
                <a:gd name="connsiteX82" fmla="*/ 1682804 w 2485572"/>
                <a:gd name="connsiteY82" fmla="*/ 2164835 h 2530449"/>
                <a:gd name="connsiteX83" fmla="*/ 1656196 w 2485572"/>
                <a:gd name="connsiteY83" fmla="*/ 2160638 h 2530449"/>
                <a:gd name="connsiteX84" fmla="*/ 1633591 w 2485572"/>
                <a:gd name="connsiteY84" fmla="*/ 2164835 h 2530449"/>
                <a:gd name="connsiteX85" fmla="*/ 1605638 w 2485572"/>
                <a:gd name="connsiteY85" fmla="*/ 2169159 h 2530449"/>
                <a:gd name="connsiteX86" fmla="*/ 1566442 w 2485572"/>
                <a:gd name="connsiteY86" fmla="*/ 2146721 h 2530449"/>
                <a:gd name="connsiteX87" fmla="*/ 1563601 w 2485572"/>
                <a:gd name="connsiteY87" fmla="*/ 2143881 h 2530449"/>
                <a:gd name="connsiteX88" fmla="*/ 1561045 w 2485572"/>
                <a:gd name="connsiteY88" fmla="*/ 2141040 h 2530449"/>
                <a:gd name="connsiteX89" fmla="*/ 1541447 w 2485572"/>
                <a:gd name="connsiteY89" fmla="*/ 2112921 h 2530449"/>
                <a:gd name="connsiteX90" fmla="*/ 1535766 w 2485572"/>
                <a:gd name="connsiteY90" fmla="*/ 2107524 h 2530449"/>
                <a:gd name="connsiteX91" fmla="*/ 1501966 w 2485572"/>
                <a:gd name="connsiteY91" fmla="*/ 2090482 h 2530449"/>
                <a:gd name="connsiteX92" fmla="*/ 1496570 w 2485572"/>
                <a:gd name="connsiteY92" fmla="*/ 2087926 h 2530449"/>
                <a:gd name="connsiteX93" fmla="*/ 1493729 w 2485572"/>
                <a:gd name="connsiteY93" fmla="*/ 2085086 h 2530449"/>
                <a:gd name="connsiteX94" fmla="*/ 1488049 w 2485572"/>
                <a:gd name="connsiteY94" fmla="*/ 2082245 h 2530449"/>
                <a:gd name="connsiteX95" fmla="*/ 1426413 w 2485572"/>
                <a:gd name="connsiteY95" fmla="*/ 2059807 h 2530449"/>
                <a:gd name="connsiteX96" fmla="*/ 1364778 w 2485572"/>
                <a:gd name="connsiteY96" fmla="*/ 2056966 h 2530449"/>
                <a:gd name="connsiteX97" fmla="*/ 1336659 w 2485572"/>
                <a:gd name="connsiteY97" fmla="*/ 2048445 h 2530449"/>
                <a:gd name="connsiteX98" fmla="*/ 1311380 w 2485572"/>
                <a:gd name="connsiteY98" fmla="*/ 2034528 h 2530449"/>
                <a:gd name="connsiteX99" fmla="*/ 1305983 w 2485572"/>
                <a:gd name="connsiteY99" fmla="*/ 2031688 h 2530449"/>
                <a:gd name="connsiteX100" fmla="*/ 1303143 w 2485572"/>
                <a:gd name="connsiteY100" fmla="*/ 2026291 h 2530449"/>
                <a:gd name="connsiteX101" fmla="*/ 1300303 w 2485572"/>
                <a:gd name="connsiteY101" fmla="*/ 2023451 h 2530449"/>
                <a:gd name="connsiteX102" fmla="*/ 1266787 w 2485572"/>
                <a:gd name="connsiteY102" fmla="*/ 2006409 h 2530449"/>
                <a:gd name="connsiteX103" fmla="*/ 1255426 w 2485572"/>
                <a:gd name="connsiteY103" fmla="*/ 2006409 h 2530449"/>
                <a:gd name="connsiteX104" fmla="*/ 1238668 w 2485572"/>
                <a:gd name="connsiteY104" fmla="*/ 2001012 h 2530449"/>
                <a:gd name="connsiteX105" fmla="*/ 1232987 w 2485572"/>
                <a:gd name="connsiteY105" fmla="*/ 2001012 h 2530449"/>
                <a:gd name="connsiteX106" fmla="*/ 1216229 w 2485572"/>
                <a:gd name="connsiteY106" fmla="*/ 1995331 h 2530449"/>
                <a:gd name="connsiteX107" fmla="*/ 1213389 w 2485572"/>
                <a:gd name="connsiteY107" fmla="*/ 1992491 h 2530449"/>
                <a:gd name="connsiteX108" fmla="*/ 1185554 w 2485572"/>
                <a:gd name="connsiteY108" fmla="*/ 1984254 h 2530449"/>
                <a:gd name="connsiteX109" fmla="*/ 1179873 w 2485572"/>
                <a:gd name="connsiteY109" fmla="*/ 1984254 h 2530449"/>
                <a:gd name="connsiteX110" fmla="*/ 1157434 w 2485572"/>
                <a:gd name="connsiteY110" fmla="*/ 1981414 h 2530449"/>
                <a:gd name="connsiteX111" fmla="*/ 1109717 w 2485572"/>
                <a:gd name="connsiteY111" fmla="*/ 1947614 h 2530449"/>
                <a:gd name="connsiteX112" fmla="*/ 1098639 w 2485572"/>
                <a:gd name="connsiteY112" fmla="*/ 1944774 h 2530449"/>
                <a:gd name="connsiteX113" fmla="*/ 1067680 w 2485572"/>
                <a:gd name="connsiteY113" fmla="*/ 1919779 h 2530449"/>
                <a:gd name="connsiteX114" fmla="*/ 1056603 w 2485572"/>
                <a:gd name="connsiteY114" fmla="*/ 1888819 h 2530449"/>
                <a:gd name="connsiteX115" fmla="*/ 1053762 w 2485572"/>
                <a:gd name="connsiteY115" fmla="*/ 1880298 h 2530449"/>
                <a:gd name="connsiteX116" fmla="*/ 1022803 w 2485572"/>
                <a:gd name="connsiteY116" fmla="*/ 1860700 h 2530449"/>
                <a:gd name="connsiteX117" fmla="*/ 1019962 w 2485572"/>
                <a:gd name="connsiteY117" fmla="*/ 1858143 h 2530449"/>
                <a:gd name="connsiteX118" fmla="*/ 1006045 w 2485572"/>
                <a:gd name="connsiteY118" fmla="*/ 1824343 h 2530449"/>
                <a:gd name="connsiteX119" fmla="*/ 1006045 w 2485572"/>
                <a:gd name="connsiteY119" fmla="*/ 1813266 h 2530449"/>
                <a:gd name="connsiteX120" fmla="*/ 1011725 w 2485572"/>
                <a:gd name="connsiteY120" fmla="*/ 1793668 h 2530449"/>
                <a:gd name="connsiteX121" fmla="*/ 1019962 w 2485572"/>
                <a:gd name="connsiteY121" fmla="*/ 1768389 h 2530449"/>
                <a:gd name="connsiteX122" fmla="*/ 1025643 w 2485572"/>
                <a:gd name="connsiteY122" fmla="*/ 1737429 h 2530449"/>
                <a:gd name="connsiteX123" fmla="*/ 1025643 w 2485572"/>
                <a:gd name="connsiteY123" fmla="*/ 1723512 h 2530449"/>
                <a:gd name="connsiteX124" fmla="*/ 1019962 w 2485572"/>
                <a:gd name="connsiteY124" fmla="*/ 1720671 h 2530449"/>
                <a:gd name="connsiteX125" fmla="*/ 1014566 w 2485572"/>
                <a:gd name="connsiteY125" fmla="*/ 1712435 h 2530449"/>
                <a:gd name="connsiteX126" fmla="*/ 1011725 w 2485572"/>
                <a:gd name="connsiteY126" fmla="*/ 1709594 h 2530449"/>
                <a:gd name="connsiteX127" fmla="*/ 983606 w 2485572"/>
                <a:gd name="connsiteY127" fmla="*/ 1692552 h 2530449"/>
                <a:gd name="connsiteX128" fmla="*/ 977925 w 2485572"/>
                <a:gd name="connsiteY128" fmla="*/ 1692552 h 2530449"/>
                <a:gd name="connsiteX129" fmla="*/ 950090 w 2485572"/>
                <a:gd name="connsiteY129" fmla="*/ 1653356 h 2530449"/>
                <a:gd name="connsiteX130" fmla="*/ 950090 w 2485572"/>
                <a:gd name="connsiteY130" fmla="*/ 1639438 h 2530449"/>
                <a:gd name="connsiteX131" fmla="*/ 952931 w 2485572"/>
                <a:gd name="connsiteY131" fmla="*/ 1636598 h 2530449"/>
                <a:gd name="connsiteX132" fmla="*/ 975369 w 2485572"/>
                <a:gd name="connsiteY132" fmla="*/ 1597401 h 2530449"/>
                <a:gd name="connsiteX133" fmla="*/ 980766 w 2485572"/>
                <a:gd name="connsiteY133" fmla="*/ 1591721 h 2530449"/>
                <a:gd name="connsiteX134" fmla="*/ 1017406 w 2485572"/>
                <a:gd name="connsiteY134" fmla="*/ 1561045 h 2530449"/>
                <a:gd name="connsiteX135" fmla="*/ 1022803 w 2485572"/>
                <a:gd name="connsiteY135" fmla="*/ 1558205 h 2530449"/>
                <a:gd name="connsiteX136" fmla="*/ 1025643 w 2485572"/>
                <a:gd name="connsiteY136" fmla="*/ 1555364 h 2530449"/>
                <a:gd name="connsiteX137" fmla="*/ 1031324 w 2485572"/>
                <a:gd name="connsiteY137" fmla="*/ 1549684 h 2530449"/>
                <a:gd name="connsiteX138" fmla="*/ 1293866 w 2485572"/>
                <a:gd name="connsiteY138" fmla="*/ 1680648 h 2530449"/>
                <a:gd name="connsiteX139" fmla="*/ 1455791 w 2485572"/>
                <a:gd name="connsiteY139" fmla="*/ 1685410 h 2530449"/>
                <a:gd name="connsiteX140" fmla="*/ 1289417 w 2485572"/>
                <a:gd name="connsiteY140" fmla="*/ 1536685 h 2530449"/>
                <a:gd name="connsiteX141" fmla="*/ 1061999 w 2485572"/>
                <a:gd name="connsiteY141" fmla="*/ 1465610 h 2530449"/>
                <a:gd name="connsiteX142" fmla="*/ 1061999 w 2485572"/>
                <a:gd name="connsiteY142" fmla="*/ 1429254 h 2530449"/>
                <a:gd name="connsiteX143" fmla="*/ 1048082 w 2485572"/>
                <a:gd name="connsiteY143" fmla="*/ 1403975 h 2530449"/>
                <a:gd name="connsiteX144" fmla="*/ 1022803 w 2485572"/>
                <a:gd name="connsiteY144" fmla="*/ 1387217 h 2530449"/>
                <a:gd name="connsiteX145" fmla="*/ 1011725 w 2485572"/>
                <a:gd name="connsiteY145" fmla="*/ 1381536 h 2530449"/>
                <a:gd name="connsiteX146" fmla="*/ 1000364 w 2485572"/>
                <a:gd name="connsiteY146" fmla="*/ 1381536 h 2530449"/>
                <a:gd name="connsiteX147" fmla="*/ 961167 w 2485572"/>
                <a:gd name="connsiteY147" fmla="*/ 1376140 h 2530449"/>
                <a:gd name="connsiteX148" fmla="*/ 924811 w 2485572"/>
                <a:gd name="connsiteY148" fmla="*/ 1367618 h 2530449"/>
                <a:gd name="connsiteX149" fmla="*/ 919131 w 2485572"/>
                <a:gd name="connsiteY149" fmla="*/ 1367618 h 2530449"/>
                <a:gd name="connsiteX150" fmla="*/ 913450 w 2485572"/>
                <a:gd name="connsiteY150" fmla="*/ 1364778 h 2530449"/>
                <a:gd name="connsiteX151" fmla="*/ 908053 w 2485572"/>
                <a:gd name="connsiteY151" fmla="*/ 1364778 h 2530449"/>
                <a:gd name="connsiteX152" fmla="*/ 877094 w 2485572"/>
                <a:gd name="connsiteY152" fmla="*/ 1381536 h 2530449"/>
                <a:gd name="connsiteX153" fmla="*/ 868857 w 2485572"/>
                <a:gd name="connsiteY153" fmla="*/ 1390057 h 2530449"/>
                <a:gd name="connsiteX154" fmla="*/ 835057 w 2485572"/>
                <a:gd name="connsiteY154" fmla="*/ 1434934 h 2530449"/>
                <a:gd name="connsiteX155" fmla="*/ 832217 w 2485572"/>
                <a:gd name="connsiteY155" fmla="*/ 1440331 h 2530449"/>
                <a:gd name="connsiteX156" fmla="*/ 832217 w 2485572"/>
                <a:gd name="connsiteY156" fmla="*/ 1446012 h 2530449"/>
                <a:gd name="connsiteX157" fmla="*/ 767741 w 2485572"/>
                <a:gd name="connsiteY157" fmla="*/ 1513327 h 2530449"/>
                <a:gd name="connsiteX158" fmla="*/ 711787 w 2485572"/>
                <a:gd name="connsiteY158" fmla="*/ 1535766 h 2530449"/>
                <a:gd name="connsiteX159" fmla="*/ 686508 w 2485572"/>
                <a:gd name="connsiteY159" fmla="*/ 1541447 h 2530449"/>
                <a:gd name="connsiteX160" fmla="*/ 661513 w 2485572"/>
                <a:gd name="connsiteY160" fmla="*/ 1549684 h 2530449"/>
                <a:gd name="connsiteX161" fmla="*/ 658672 w 2485572"/>
                <a:gd name="connsiteY161" fmla="*/ 1552524 h 2530449"/>
                <a:gd name="connsiteX162" fmla="*/ 652992 w 2485572"/>
                <a:gd name="connsiteY162" fmla="*/ 1555364 h 2530449"/>
                <a:gd name="connsiteX163" fmla="*/ 624873 w 2485572"/>
                <a:gd name="connsiteY163" fmla="*/ 1561045 h 2530449"/>
                <a:gd name="connsiteX164" fmla="*/ 619476 w 2485572"/>
                <a:gd name="connsiteY164" fmla="*/ 1558205 h 2530449"/>
                <a:gd name="connsiteX165" fmla="*/ 616636 w 2485572"/>
                <a:gd name="connsiteY165" fmla="*/ 1555364 h 2530449"/>
                <a:gd name="connsiteX166" fmla="*/ 597037 w 2485572"/>
                <a:gd name="connsiteY166" fmla="*/ 1532926 h 2530449"/>
                <a:gd name="connsiteX167" fmla="*/ 594197 w 2485572"/>
                <a:gd name="connsiteY167" fmla="*/ 1521848 h 2530449"/>
                <a:gd name="connsiteX168" fmla="*/ 591357 w 2485572"/>
                <a:gd name="connsiteY168" fmla="*/ 1519008 h 2530449"/>
                <a:gd name="connsiteX169" fmla="*/ 566078 w 2485572"/>
                <a:gd name="connsiteY169" fmla="*/ 1482368 h 2530449"/>
                <a:gd name="connsiteX170" fmla="*/ 560397 w 2485572"/>
                <a:gd name="connsiteY170" fmla="*/ 1471291 h 2530449"/>
                <a:gd name="connsiteX171" fmla="*/ 555000 w 2485572"/>
                <a:gd name="connsiteY171" fmla="*/ 1465610 h 2530449"/>
                <a:gd name="connsiteX172" fmla="*/ 498762 w 2485572"/>
                <a:gd name="connsiteY172" fmla="*/ 1432094 h 2530449"/>
                <a:gd name="connsiteX173" fmla="*/ 490525 w 2485572"/>
                <a:gd name="connsiteY173" fmla="*/ 1429254 h 2530449"/>
                <a:gd name="connsiteX174" fmla="*/ 487685 w 2485572"/>
                <a:gd name="connsiteY174" fmla="*/ 1429254 h 2530449"/>
                <a:gd name="connsiteX175" fmla="*/ 462406 w 2485572"/>
                <a:gd name="connsiteY175" fmla="*/ 1426413 h 2530449"/>
                <a:gd name="connsiteX176" fmla="*/ 400770 w 2485572"/>
                <a:gd name="connsiteY176" fmla="*/ 1426413 h 2530449"/>
                <a:gd name="connsiteX177" fmla="*/ 392250 w 2485572"/>
                <a:gd name="connsiteY177" fmla="*/ 1423573 h 2530449"/>
                <a:gd name="connsiteX178" fmla="*/ 384013 w 2485572"/>
                <a:gd name="connsiteY178" fmla="*/ 1420733 h 2530449"/>
                <a:gd name="connsiteX179" fmla="*/ 375492 w 2485572"/>
                <a:gd name="connsiteY179" fmla="*/ 1420733 h 2530449"/>
                <a:gd name="connsiteX180" fmla="*/ 319537 w 2485572"/>
                <a:gd name="connsiteY180" fmla="*/ 1409655 h 2530449"/>
                <a:gd name="connsiteX181" fmla="*/ 313856 w 2485572"/>
                <a:gd name="connsiteY181" fmla="*/ 1406815 h 2530449"/>
                <a:gd name="connsiteX182" fmla="*/ 308176 w 2485572"/>
                <a:gd name="connsiteY182" fmla="*/ 1406815 h 2530449"/>
                <a:gd name="connsiteX183" fmla="*/ 297098 w 2485572"/>
                <a:gd name="connsiteY183" fmla="*/ 1401134 h 2530449"/>
                <a:gd name="connsiteX184" fmla="*/ 221546 w 2485572"/>
                <a:gd name="connsiteY184" fmla="*/ 1392898 h 2530449"/>
                <a:gd name="connsiteX185" fmla="*/ 213025 w 2485572"/>
                <a:gd name="connsiteY185" fmla="*/ 1392898 h 2530449"/>
                <a:gd name="connsiteX186" fmla="*/ 204504 w 2485572"/>
                <a:gd name="connsiteY186" fmla="*/ 1395738 h 2530449"/>
                <a:gd name="connsiteX187" fmla="*/ 154230 w 2485572"/>
                <a:gd name="connsiteY187" fmla="*/ 1406815 h 2530449"/>
                <a:gd name="connsiteX188" fmla="*/ 148549 w 2485572"/>
                <a:gd name="connsiteY188" fmla="*/ 1403975 h 2530449"/>
                <a:gd name="connsiteX189" fmla="*/ 137472 w 2485572"/>
                <a:gd name="connsiteY189" fmla="*/ 1398294 h 2530449"/>
                <a:gd name="connsiteX190" fmla="*/ 131791 w 2485572"/>
                <a:gd name="connsiteY190" fmla="*/ 1398294 h 2530449"/>
                <a:gd name="connsiteX191" fmla="*/ 67316 w 2485572"/>
                <a:gd name="connsiteY191" fmla="*/ 1418177 h 2530449"/>
                <a:gd name="connsiteX192" fmla="*/ 58795 w 2485572"/>
                <a:gd name="connsiteY192" fmla="*/ 1420733 h 2530449"/>
                <a:gd name="connsiteX193" fmla="*/ 50558 w 2485572"/>
                <a:gd name="connsiteY193" fmla="*/ 1423573 h 2530449"/>
                <a:gd name="connsiteX194" fmla="*/ 42037 w 2485572"/>
                <a:gd name="connsiteY194" fmla="*/ 1423573 h 2530449"/>
                <a:gd name="connsiteX195" fmla="*/ 5681 w 2485572"/>
                <a:gd name="connsiteY195" fmla="*/ 1432094 h 2530449"/>
                <a:gd name="connsiteX196" fmla="*/ 2840 w 2485572"/>
                <a:gd name="connsiteY196" fmla="*/ 1403975 h 2530449"/>
                <a:gd name="connsiteX197" fmla="*/ 0 w 2485572"/>
                <a:gd name="connsiteY197" fmla="*/ 1395738 h 2530449"/>
                <a:gd name="connsiteX198" fmla="*/ 5681 w 2485572"/>
                <a:gd name="connsiteY198" fmla="*/ 1373299 h 2530449"/>
                <a:gd name="connsiteX199" fmla="*/ 5681 w 2485572"/>
                <a:gd name="connsiteY199" fmla="*/ 1361938 h 2530449"/>
                <a:gd name="connsiteX200" fmla="*/ 11361 w 2485572"/>
                <a:gd name="connsiteY200" fmla="*/ 1345180 h 2530449"/>
                <a:gd name="connsiteX201" fmla="*/ 42037 w 2485572"/>
                <a:gd name="connsiteY201" fmla="*/ 1305983 h 2530449"/>
                <a:gd name="connsiteX202" fmla="*/ 47718 w 2485572"/>
                <a:gd name="connsiteY202" fmla="*/ 1294622 h 2530449"/>
                <a:gd name="connsiteX203" fmla="*/ 39197 w 2485572"/>
                <a:gd name="connsiteY203" fmla="*/ 1275024 h 2530449"/>
                <a:gd name="connsiteX204" fmla="*/ 33516 w 2485572"/>
                <a:gd name="connsiteY204" fmla="*/ 1269627 h 2530449"/>
                <a:gd name="connsiteX205" fmla="*/ 33516 w 2485572"/>
                <a:gd name="connsiteY205" fmla="*/ 1244348 h 2530449"/>
                <a:gd name="connsiteX206" fmla="*/ 64475 w 2485572"/>
                <a:gd name="connsiteY206" fmla="*/ 1213389 h 2530449"/>
                <a:gd name="connsiteX207" fmla="*/ 81233 w 2485572"/>
                <a:gd name="connsiteY207" fmla="*/ 1199471 h 2530449"/>
                <a:gd name="connsiteX208" fmla="*/ 86914 w 2485572"/>
                <a:gd name="connsiteY208" fmla="*/ 1190950 h 2530449"/>
                <a:gd name="connsiteX209" fmla="*/ 97991 w 2485572"/>
                <a:gd name="connsiteY209" fmla="*/ 1160275 h 2530449"/>
                <a:gd name="connsiteX210" fmla="*/ 95435 w 2485572"/>
                <a:gd name="connsiteY210" fmla="*/ 1151753 h 2530449"/>
                <a:gd name="connsiteX211" fmla="*/ 95435 w 2485572"/>
                <a:gd name="connsiteY211" fmla="*/ 1121078 h 2530449"/>
                <a:gd name="connsiteX212" fmla="*/ 100832 w 2485572"/>
                <a:gd name="connsiteY212" fmla="*/ 1112557 h 2530449"/>
                <a:gd name="connsiteX213" fmla="*/ 103672 w 2485572"/>
                <a:gd name="connsiteY213" fmla="*/ 1106876 h 2530449"/>
                <a:gd name="connsiteX214" fmla="*/ 154230 w 2485572"/>
                <a:gd name="connsiteY214" fmla="*/ 1070520 h 2530449"/>
                <a:gd name="connsiteX215" fmla="*/ 176668 w 2485572"/>
                <a:gd name="connsiteY215" fmla="*/ 1045241 h 2530449"/>
                <a:gd name="connsiteX216" fmla="*/ 176668 w 2485572"/>
                <a:gd name="connsiteY216" fmla="*/ 1037004 h 2530449"/>
                <a:gd name="connsiteX217" fmla="*/ 173828 w 2485572"/>
                <a:gd name="connsiteY217" fmla="*/ 1028483 h 2530449"/>
                <a:gd name="connsiteX218" fmla="*/ 157070 w 2485572"/>
                <a:gd name="connsiteY218" fmla="*/ 1008885 h 2530449"/>
                <a:gd name="connsiteX219" fmla="*/ 154230 w 2485572"/>
                <a:gd name="connsiteY219" fmla="*/ 1000648 h 2530449"/>
                <a:gd name="connsiteX220" fmla="*/ 157070 w 2485572"/>
                <a:gd name="connsiteY220" fmla="*/ 964008 h 2530449"/>
                <a:gd name="connsiteX221" fmla="*/ 154230 w 2485572"/>
                <a:gd name="connsiteY221" fmla="*/ 955771 h 2530449"/>
                <a:gd name="connsiteX222" fmla="*/ 126111 w 2485572"/>
                <a:gd name="connsiteY222" fmla="*/ 930492 h 2530449"/>
                <a:gd name="connsiteX223" fmla="*/ 112193 w 2485572"/>
                <a:gd name="connsiteY223" fmla="*/ 927652 h 2530449"/>
                <a:gd name="connsiteX224" fmla="*/ 109353 w 2485572"/>
                <a:gd name="connsiteY224" fmla="*/ 921971 h 2530449"/>
                <a:gd name="connsiteX225" fmla="*/ 109353 w 2485572"/>
                <a:gd name="connsiteY225" fmla="*/ 908053 h 2530449"/>
                <a:gd name="connsiteX226" fmla="*/ 117590 w 2485572"/>
                <a:gd name="connsiteY226" fmla="*/ 891295 h 2530449"/>
                <a:gd name="connsiteX227" fmla="*/ 123270 w 2485572"/>
                <a:gd name="connsiteY227" fmla="*/ 885615 h 2530449"/>
                <a:gd name="connsiteX228" fmla="*/ 148549 w 2485572"/>
                <a:gd name="connsiteY228" fmla="*/ 866016 h 2530449"/>
                <a:gd name="connsiteX229" fmla="*/ 128951 w 2485572"/>
                <a:gd name="connsiteY229" fmla="*/ 840738 h 2530449"/>
                <a:gd name="connsiteX230" fmla="*/ 126111 w 2485572"/>
                <a:gd name="connsiteY230" fmla="*/ 821139 h 2530449"/>
                <a:gd name="connsiteX231" fmla="*/ 140028 w 2485572"/>
                <a:gd name="connsiteY231" fmla="*/ 812618 h 2530449"/>
                <a:gd name="connsiteX232" fmla="*/ 142869 w 2485572"/>
                <a:gd name="connsiteY232" fmla="*/ 790464 h 2530449"/>
                <a:gd name="connsiteX233" fmla="*/ 154230 w 2485572"/>
                <a:gd name="connsiteY233" fmla="*/ 773422 h 2530449"/>
                <a:gd name="connsiteX234" fmla="*/ 157070 w 2485572"/>
                <a:gd name="connsiteY234" fmla="*/ 762344 h 2530449"/>
                <a:gd name="connsiteX235" fmla="*/ 157070 w 2485572"/>
                <a:gd name="connsiteY235" fmla="*/ 753824 h 2530449"/>
                <a:gd name="connsiteX236" fmla="*/ 145709 w 2485572"/>
                <a:gd name="connsiteY236" fmla="*/ 731385 h 2530449"/>
                <a:gd name="connsiteX237" fmla="*/ 145709 w 2485572"/>
                <a:gd name="connsiteY237" fmla="*/ 723148 h 2530449"/>
                <a:gd name="connsiteX238" fmla="*/ 159627 w 2485572"/>
                <a:gd name="connsiteY238" fmla="*/ 714627 h 2530449"/>
                <a:gd name="connsiteX239" fmla="*/ 204504 w 2485572"/>
                <a:gd name="connsiteY239" fmla="*/ 708946 h 2530449"/>
                <a:gd name="connsiteX240" fmla="*/ 232623 w 2485572"/>
                <a:gd name="connsiteY240" fmla="*/ 678271 h 2530449"/>
                <a:gd name="connsiteX241" fmla="*/ 232623 w 2485572"/>
                <a:gd name="connsiteY241" fmla="*/ 666909 h 2530449"/>
                <a:gd name="connsiteX242" fmla="*/ 215865 w 2485572"/>
                <a:gd name="connsiteY242" fmla="*/ 644755 h 2530449"/>
                <a:gd name="connsiteX243" fmla="*/ 218705 w 2485572"/>
                <a:gd name="connsiteY243" fmla="*/ 613795 h 2530449"/>
                <a:gd name="connsiteX244" fmla="*/ 241144 w 2485572"/>
                <a:gd name="connsiteY244" fmla="*/ 582836 h 2530449"/>
                <a:gd name="connsiteX245" fmla="*/ 252221 w 2485572"/>
                <a:gd name="connsiteY245" fmla="*/ 571758 h 2530449"/>
                <a:gd name="connsiteX246" fmla="*/ 285737 w 2485572"/>
                <a:gd name="connsiteY246" fmla="*/ 524041 h 2530449"/>
                <a:gd name="connsiteX247" fmla="*/ 291418 w 2485572"/>
                <a:gd name="connsiteY247" fmla="*/ 518644 h 2530449"/>
                <a:gd name="connsiteX248" fmla="*/ 322377 w 2485572"/>
                <a:gd name="connsiteY248" fmla="*/ 518644 h 2530449"/>
                <a:gd name="connsiteX249" fmla="*/ 333455 w 2485572"/>
                <a:gd name="connsiteY249" fmla="*/ 510123 h 2530449"/>
                <a:gd name="connsiteX250" fmla="*/ 341976 w 2485572"/>
                <a:gd name="connsiteY250" fmla="*/ 482004 h 2530449"/>
                <a:gd name="connsiteX251" fmla="*/ 347372 w 2485572"/>
                <a:gd name="connsiteY251" fmla="*/ 476607 h 2530449"/>
                <a:gd name="connsiteX252" fmla="*/ 386853 w 2485572"/>
                <a:gd name="connsiteY252" fmla="*/ 459565 h 2530449"/>
                <a:gd name="connsiteX253" fmla="*/ 389409 w 2485572"/>
                <a:gd name="connsiteY253" fmla="*/ 454169 h 2530449"/>
                <a:gd name="connsiteX254" fmla="*/ 400770 w 2485572"/>
                <a:gd name="connsiteY254" fmla="*/ 434570 h 2530449"/>
                <a:gd name="connsiteX255" fmla="*/ 414688 w 2485572"/>
                <a:gd name="connsiteY255" fmla="*/ 392534 h 2530449"/>
                <a:gd name="connsiteX256" fmla="*/ 428890 w 2485572"/>
                <a:gd name="connsiteY256" fmla="*/ 341976 h 2530449"/>
                <a:gd name="connsiteX257" fmla="*/ 434286 w 2485572"/>
                <a:gd name="connsiteY257" fmla="*/ 255062 h 2530449"/>
                <a:gd name="connsiteX258" fmla="*/ 437127 w 2485572"/>
                <a:gd name="connsiteY258" fmla="*/ 252221 h 2530449"/>
                <a:gd name="connsiteX259" fmla="*/ 448488 w 2485572"/>
                <a:gd name="connsiteY259" fmla="*/ 235463 h 2530449"/>
                <a:gd name="connsiteX260" fmla="*/ 468086 w 2485572"/>
                <a:gd name="connsiteY260" fmla="*/ 221546 h 2530449"/>
                <a:gd name="connsiteX261" fmla="*/ 501602 w 2485572"/>
                <a:gd name="connsiteY261" fmla="*/ 215865 h 2530449"/>
                <a:gd name="connsiteX262" fmla="*/ 512964 w 2485572"/>
                <a:gd name="connsiteY262" fmla="*/ 213025 h 2530449"/>
                <a:gd name="connsiteX263" fmla="*/ 555000 w 2485572"/>
                <a:gd name="connsiteY263" fmla="*/ 187746 h 2530449"/>
                <a:gd name="connsiteX264" fmla="*/ 557557 w 2485572"/>
                <a:gd name="connsiteY264" fmla="*/ 182349 h 2530449"/>
                <a:gd name="connsiteX265" fmla="*/ 602434 w 2485572"/>
                <a:gd name="connsiteY265" fmla="*/ 131791 h 2530449"/>
                <a:gd name="connsiteX266" fmla="*/ 605274 w 2485572"/>
                <a:gd name="connsiteY266" fmla="*/ 123270 h 2530449"/>
                <a:gd name="connsiteX267" fmla="*/ 594197 w 2485572"/>
                <a:gd name="connsiteY267" fmla="*/ 70156 h 2530449"/>
                <a:gd name="connsiteX268" fmla="*/ 650151 w 2485572"/>
                <a:gd name="connsiteY268" fmla="*/ 92595 h 2530449"/>
                <a:gd name="connsiteX269" fmla="*/ 664069 w 2485572"/>
                <a:gd name="connsiteY269" fmla="*/ 92595 h 2530449"/>
                <a:gd name="connsiteX270" fmla="*/ 689348 w 2485572"/>
                <a:gd name="connsiteY270" fmla="*/ 98275 h 2530449"/>
                <a:gd name="connsiteX271" fmla="*/ 723148 w 2485572"/>
                <a:gd name="connsiteY271" fmla="*/ 89754 h 2530449"/>
                <a:gd name="connsiteX272" fmla="*/ 725704 w 2485572"/>
                <a:gd name="connsiteY272" fmla="*/ 92595 h 2530449"/>
                <a:gd name="connsiteX273" fmla="*/ 731385 w 2485572"/>
                <a:gd name="connsiteY273" fmla="*/ 92595 h 2530449"/>
                <a:gd name="connsiteX274" fmla="*/ 737065 w 2485572"/>
                <a:gd name="connsiteY274" fmla="*/ 95435 h 2530449"/>
                <a:gd name="connsiteX275" fmla="*/ 742746 w 2485572"/>
                <a:gd name="connsiteY275" fmla="*/ 95435 h 2530449"/>
                <a:gd name="connsiteX276" fmla="*/ 779102 w 2485572"/>
                <a:gd name="connsiteY276" fmla="*/ 75837 h 2530449"/>
                <a:gd name="connsiteX277" fmla="*/ 818299 w 2485572"/>
                <a:gd name="connsiteY277" fmla="*/ 39197 h 2530449"/>
                <a:gd name="connsiteX278" fmla="*/ 823980 w 2485572"/>
                <a:gd name="connsiteY278" fmla="*/ 33800 h 2530449"/>
                <a:gd name="connsiteX279" fmla="*/ 851815 w 2485572"/>
                <a:gd name="connsiteY279" fmla="*/ 19598 h 2530449"/>
                <a:gd name="connsiteX280" fmla="*/ 854655 w 2485572"/>
                <a:gd name="connsiteY280" fmla="*/ 14202 h 2530449"/>
                <a:gd name="connsiteX281" fmla="*/ 888455 w 2485572"/>
                <a:gd name="connsiteY281" fmla="*/ 8521 h 2530449"/>
                <a:gd name="connsiteX282" fmla="*/ 893852 w 2485572"/>
                <a:gd name="connsiteY282" fmla="*/ 11361 h 2530449"/>
                <a:gd name="connsiteX283" fmla="*/ 933332 w 2485572"/>
                <a:gd name="connsiteY283" fmla="*/ 36640 h 2530449"/>
                <a:gd name="connsiteX284" fmla="*/ 938729 w 2485572"/>
                <a:gd name="connsiteY284" fmla="*/ 42037 h 2530449"/>
                <a:gd name="connsiteX285" fmla="*/ 969689 w 2485572"/>
                <a:gd name="connsiteY285" fmla="*/ 61635 h 2530449"/>
                <a:gd name="connsiteX286" fmla="*/ 972529 w 2485572"/>
                <a:gd name="connsiteY286" fmla="*/ 64475 h 2530449"/>
                <a:gd name="connsiteX287" fmla="*/ 977925 w 2485572"/>
                <a:gd name="connsiteY287" fmla="*/ 67316 h 2530449"/>
                <a:gd name="connsiteX288" fmla="*/ 1011725 w 2485572"/>
                <a:gd name="connsiteY288" fmla="*/ 67316 h 2530449"/>
                <a:gd name="connsiteX289" fmla="*/ 1031324 w 2485572"/>
                <a:gd name="connsiteY289" fmla="*/ 64475 h 2530449"/>
                <a:gd name="connsiteX290" fmla="*/ 1042401 w 2485572"/>
                <a:gd name="connsiteY290" fmla="*/ 64475 h 2530449"/>
                <a:gd name="connsiteX291" fmla="*/ 1104036 w 2485572"/>
                <a:gd name="connsiteY291" fmla="*/ 70156 h 2530449"/>
                <a:gd name="connsiteX292" fmla="*/ 1109717 w 2485572"/>
                <a:gd name="connsiteY292" fmla="*/ 75837 h 2530449"/>
                <a:gd name="connsiteX293" fmla="*/ 1118238 w 2485572"/>
                <a:gd name="connsiteY293" fmla="*/ 81233 h 2530449"/>
                <a:gd name="connsiteX294" fmla="*/ 1121078 w 2485572"/>
                <a:gd name="connsiteY294" fmla="*/ 84074 h 2530449"/>
                <a:gd name="connsiteX295" fmla="*/ 1143517 w 2485572"/>
                <a:gd name="connsiteY295" fmla="*/ 95435 h 2530449"/>
                <a:gd name="connsiteX296" fmla="*/ 1151754 w 2485572"/>
                <a:gd name="connsiteY296" fmla="*/ 100832 h 2530449"/>
                <a:gd name="connsiteX297" fmla="*/ 1171352 w 2485572"/>
                <a:gd name="connsiteY297" fmla="*/ 100832 h 2530449"/>
                <a:gd name="connsiteX298" fmla="*/ 1174192 w 2485572"/>
                <a:gd name="connsiteY298" fmla="*/ 98275 h 2530449"/>
                <a:gd name="connsiteX299" fmla="*/ 1188110 w 2485572"/>
                <a:gd name="connsiteY299" fmla="*/ 89754 h 2530449"/>
                <a:gd name="connsiteX300" fmla="*/ 1193791 w 2485572"/>
                <a:gd name="connsiteY300" fmla="*/ 84074 h 2530449"/>
                <a:gd name="connsiteX301" fmla="*/ 1238668 w 2485572"/>
                <a:gd name="connsiteY301" fmla="*/ 75837 h 2530449"/>
                <a:gd name="connsiteX302" fmla="*/ 1244348 w 2485572"/>
                <a:gd name="connsiteY302" fmla="*/ 78677 h 2530449"/>
                <a:gd name="connsiteX303" fmla="*/ 1272184 w 2485572"/>
                <a:gd name="connsiteY303" fmla="*/ 75837 h 2530449"/>
                <a:gd name="connsiteX304" fmla="*/ 1280705 w 2485572"/>
                <a:gd name="connsiteY304" fmla="*/ 72996 h 2530449"/>
                <a:gd name="connsiteX305" fmla="*/ 1286385 w 2485572"/>
                <a:gd name="connsiteY305" fmla="*/ 72996 h 2530449"/>
                <a:gd name="connsiteX306" fmla="*/ 1348020 w 2485572"/>
                <a:gd name="connsiteY306" fmla="*/ 50558 h 2530449"/>
                <a:gd name="connsiteX307" fmla="*/ 1350861 w 2485572"/>
                <a:gd name="connsiteY307" fmla="*/ 50558 h 2530449"/>
                <a:gd name="connsiteX308" fmla="*/ 1392898 w 2485572"/>
                <a:gd name="connsiteY308" fmla="*/ 39197 h 2530449"/>
                <a:gd name="connsiteX309" fmla="*/ 1406815 w 2485572"/>
                <a:gd name="connsiteY309" fmla="*/ 39197 h 2530449"/>
                <a:gd name="connsiteX310" fmla="*/ 1459929 w 2485572"/>
                <a:gd name="connsiteY310" fmla="*/ 36640 h 2530449"/>
                <a:gd name="connsiteX311" fmla="*/ 1468450 w 2485572"/>
                <a:gd name="connsiteY311" fmla="*/ 36640 h 2530449"/>
                <a:gd name="connsiteX312" fmla="*/ 1474131 w 2485572"/>
                <a:gd name="connsiteY312" fmla="*/ 33800 h 2530449"/>
                <a:gd name="connsiteX313" fmla="*/ 1479528 w 2485572"/>
                <a:gd name="connsiteY313" fmla="*/ 30960 h 2530449"/>
                <a:gd name="connsiteX314" fmla="*/ 1485208 w 2485572"/>
                <a:gd name="connsiteY314" fmla="*/ 30960 h 2530449"/>
                <a:gd name="connsiteX315" fmla="*/ 1544003 w 2485572"/>
                <a:gd name="connsiteY315" fmla="*/ 16758 h 2530449"/>
                <a:gd name="connsiteX316" fmla="*/ 1549684 w 2485572"/>
                <a:gd name="connsiteY316" fmla="*/ 14202 h 2530449"/>
                <a:gd name="connsiteX317" fmla="*/ 1555364 w 2485572"/>
                <a:gd name="connsiteY317" fmla="*/ 14202 h 2530449"/>
                <a:gd name="connsiteX318" fmla="*/ 1563601 w 2485572"/>
                <a:gd name="connsiteY318" fmla="*/ 11361 h 2530449"/>
                <a:gd name="connsiteX319" fmla="*/ 1614159 w 2485572"/>
                <a:gd name="connsiteY319" fmla="*/ 22439 h 2530449"/>
                <a:gd name="connsiteX320" fmla="*/ 1619840 w 2485572"/>
                <a:gd name="connsiteY320" fmla="*/ 19598 h 2530449"/>
                <a:gd name="connsiteX321" fmla="*/ 1630917 w 2485572"/>
                <a:gd name="connsiteY321" fmla="*/ 16758 h 2530449"/>
                <a:gd name="connsiteX322" fmla="*/ 1645119 w 2485572"/>
                <a:gd name="connsiteY322" fmla="*/ 8521 h 2530449"/>
                <a:gd name="connsiteX323" fmla="*/ 1653356 w 2485572"/>
                <a:gd name="connsiteY323" fmla="*/ 5681 h 2530449"/>
                <a:gd name="connsiteX324" fmla="*/ 1689712 w 2485572"/>
                <a:gd name="connsiteY324" fmla="*/ 0 h 2530449"/>
                <a:gd name="connsiteX325" fmla="*/ 1698233 w 2485572"/>
                <a:gd name="connsiteY325" fmla="*/ 11361 h 2530449"/>
                <a:gd name="connsiteX326" fmla="*/ 1703914 w 2485572"/>
                <a:gd name="connsiteY326" fmla="*/ 14202 h 2530449"/>
                <a:gd name="connsiteX327" fmla="*/ 1709310 w 2485572"/>
                <a:gd name="connsiteY327" fmla="*/ 16758 h 2530449"/>
                <a:gd name="connsiteX328" fmla="*/ 1717831 w 2485572"/>
                <a:gd name="connsiteY328" fmla="*/ 16758 h 2530449"/>
                <a:gd name="connsiteX329" fmla="*/ 1757028 w 2485572"/>
                <a:gd name="connsiteY329" fmla="*/ 22439 h 2530449"/>
                <a:gd name="connsiteX330" fmla="*/ 1762708 w 2485572"/>
                <a:gd name="connsiteY330" fmla="*/ 25279 h 2530449"/>
                <a:gd name="connsiteX331" fmla="*/ 1768389 w 2485572"/>
                <a:gd name="connsiteY331" fmla="*/ 25279 h 2530449"/>
                <a:gd name="connsiteX332" fmla="*/ 1787987 w 2485572"/>
                <a:gd name="connsiteY332" fmla="*/ 33800 h 2530449"/>
                <a:gd name="connsiteX333" fmla="*/ 1793384 w 2485572"/>
                <a:gd name="connsiteY333" fmla="*/ 33800 h 2530449"/>
                <a:gd name="connsiteX334" fmla="*/ 1801905 w 2485572"/>
                <a:gd name="connsiteY334" fmla="*/ 36640 h 2530449"/>
                <a:gd name="connsiteX335" fmla="*/ 1835421 w 2485572"/>
                <a:gd name="connsiteY335" fmla="*/ 42037 h 2530449"/>
                <a:gd name="connsiteX336" fmla="*/ 1891659 w 2485572"/>
                <a:gd name="connsiteY336" fmla="*/ 61635 h 2530449"/>
                <a:gd name="connsiteX337" fmla="*/ 1897340 w 2485572"/>
                <a:gd name="connsiteY337" fmla="*/ 64475 h 2530449"/>
                <a:gd name="connsiteX338" fmla="*/ 1899896 w 2485572"/>
                <a:gd name="connsiteY338" fmla="*/ 67316 h 2530449"/>
                <a:gd name="connsiteX339" fmla="*/ 1944774 w 2485572"/>
                <a:gd name="connsiteY339" fmla="*/ 123270 h 2530449"/>
                <a:gd name="connsiteX340" fmla="*/ 1947614 w 2485572"/>
                <a:gd name="connsiteY340" fmla="*/ 128951 h 2530449"/>
                <a:gd name="connsiteX341" fmla="*/ 1950454 w 2485572"/>
                <a:gd name="connsiteY341" fmla="*/ 131791 h 2530449"/>
                <a:gd name="connsiteX342" fmla="*/ 1956135 w 2485572"/>
                <a:gd name="connsiteY342" fmla="*/ 140312 h 2530449"/>
                <a:gd name="connsiteX343" fmla="*/ 1958975 w 2485572"/>
                <a:gd name="connsiteY343" fmla="*/ 145709 h 2530449"/>
                <a:gd name="connsiteX344" fmla="*/ 1961532 w 2485572"/>
                <a:gd name="connsiteY344" fmla="*/ 154230 h 2530449"/>
                <a:gd name="connsiteX345" fmla="*/ 1998172 w 2485572"/>
                <a:gd name="connsiteY345" fmla="*/ 204788 h 2530449"/>
                <a:gd name="connsiteX346" fmla="*/ 2003569 w 2485572"/>
                <a:gd name="connsiteY346" fmla="*/ 207344 h 2530449"/>
                <a:gd name="connsiteX347" fmla="*/ 2009249 w 2485572"/>
                <a:gd name="connsiteY347" fmla="*/ 210184 h 2530449"/>
                <a:gd name="connsiteX348" fmla="*/ 2017770 w 2485572"/>
                <a:gd name="connsiteY348" fmla="*/ 210184 h 2530449"/>
                <a:gd name="connsiteX349" fmla="*/ 2026007 w 2485572"/>
                <a:gd name="connsiteY349" fmla="*/ 213025 h 2530449"/>
                <a:gd name="connsiteX350" fmla="*/ 2037368 w 2485572"/>
                <a:gd name="connsiteY350" fmla="*/ 215865 h 2530449"/>
                <a:gd name="connsiteX351" fmla="*/ 2099003 w 2485572"/>
                <a:gd name="connsiteY351" fmla="*/ 221546 h 2530449"/>
                <a:gd name="connsiteX352" fmla="*/ 2104684 w 2485572"/>
                <a:gd name="connsiteY352" fmla="*/ 224386 h 2530449"/>
                <a:gd name="connsiteX353" fmla="*/ 2112921 w 2485572"/>
                <a:gd name="connsiteY353" fmla="*/ 224386 h 2530449"/>
                <a:gd name="connsiteX354" fmla="*/ 2124283 w 2485572"/>
                <a:gd name="connsiteY354" fmla="*/ 229783 h 2530449"/>
                <a:gd name="connsiteX355" fmla="*/ 2177397 w 2485572"/>
                <a:gd name="connsiteY355" fmla="*/ 229783 h 2530449"/>
                <a:gd name="connsiteX356" fmla="*/ 2185918 w 2485572"/>
                <a:gd name="connsiteY356" fmla="*/ 232623 h 2530449"/>
                <a:gd name="connsiteX357" fmla="*/ 2213753 w 2485572"/>
                <a:gd name="connsiteY357" fmla="*/ 226942 h 2530449"/>
                <a:gd name="connsiteX358" fmla="*/ 2219434 w 2485572"/>
                <a:gd name="connsiteY358" fmla="*/ 224386 h 2530449"/>
                <a:gd name="connsiteX359" fmla="*/ 2241872 w 2485572"/>
                <a:gd name="connsiteY359" fmla="*/ 224386 h 2530449"/>
                <a:gd name="connsiteX0" fmla="*/ 2241872 w 2485572"/>
                <a:gd name="connsiteY0" fmla="*/ 224386 h 2530449"/>
                <a:gd name="connsiteX1" fmla="*/ 2227954 w 2485572"/>
                <a:gd name="connsiteY1" fmla="*/ 263583 h 2530449"/>
                <a:gd name="connsiteX2" fmla="*/ 2227954 w 2485572"/>
                <a:gd name="connsiteY2" fmla="*/ 271820 h 2530449"/>
                <a:gd name="connsiteX3" fmla="*/ 2225114 w 2485572"/>
                <a:gd name="connsiteY3" fmla="*/ 294258 h 2530449"/>
                <a:gd name="connsiteX4" fmla="*/ 2216593 w 2485572"/>
                <a:gd name="connsiteY4" fmla="*/ 328058 h 2530449"/>
                <a:gd name="connsiteX5" fmla="*/ 2183077 w 2485572"/>
                <a:gd name="connsiteY5" fmla="*/ 426049 h 2530449"/>
                <a:gd name="connsiteX6" fmla="*/ 2180237 w 2485572"/>
                <a:gd name="connsiteY6" fmla="*/ 428890 h 2530449"/>
                <a:gd name="connsiteX7" fmla="*/ 2177397 w 2485572"/>
                <a:gd name="connsiteY7" fmla="*/ 434570 h 2530449"/>
                <a:gd name="connsiteX8" fmla="*/ 2143881 w 2485572"/>
                <a:gd name="connsiteY8" fmla="*/ 482004 h 2530449"/>
                <a:gd name="connsiteX9" fmla="*/ 2141040 w 2485572"/>
                <a:gd name="connsiteY9" fmla="*/ 487685 h 2530449"/>
                <a:gd name="connsiteX10" fmla="*/ 2135360 w 2485572"/>
                <a:gd name="connsiteY10" fmla="*/ 490525 h 2530449"/>
                <a:gd name="connsiteX11" fmla="*/ 2132519 w 2485572"/>
                <a:gd name="connsiteY11" fmla="*/ 496206 h 2530449"/>
                <a:gd name="connsiteX12" fmla="*/ 2129679 w 2485572"/>
                <a:gd name="connsiteY12" fmla="*/ 538242 h 2530449"/>
                <a:gd name="connsiteX13" fmla="*/ 2132519 w 2485572"/>
                <a:gd name="connsiteY13" fmla="*/ 540799 h 2530449"/>
                <a:gd name="connsiteX14" fmla="*/ 2188758 w 2485572"/>
                <a:gd name="connsiteY14" fmla="*/ 624873 h 2530449"/>
                <a:gd name="connsiteX15" fmla="*/ 2205516 w 2485572"/>
                <a:gd name="connsiteY15" fmla="*/ 630553 h 2530449"/>
                <a:gd name="connsiteX16" fmla="*/ 2211197 w 2485572"/>
                <a:gd name="connsiteY16" fmla="*/ 633393 h 2530449"/>
                <a:gd name="connsiteX17" fmla="*/ 2216593 w 2485572"/>
                <a:gd name="connsiteY17" fmla="*/ 636234 h 2530449"/>
                <a:gd name="connsiteX18" fmla="*/ 2225114 w 2485572"/>
                <a:gd name="connsiteY18" fmla="*/ 636234 h 2530449"/>
                <a:gd name="connsiteX19" fmla="*/ 2267151 w 2485572"/>
                <a:gd name="connsiteY19" fmla="*/ 644755 h 2530449"/>
                <a:gd name="connsiteX20" fmla="*/ 2272832 w 2485572"/>
                <a:gd name="connsiteY20" fmla="*/ 644755 h 2530449"/>
                <a:gd name="connsiteX21" fmla="*/ 2309188 w 2485572"/>
                <a:gd name="connsiteY21" fmla="*/ 678271 h 2530449"/>
                <a:gd name="connsiteX22" fmla="*/ 2370823 w 2485572"/>
                <a:gd name="connsiteY22" fmla="*/ 739906 h 2530449"/>
                <a:gd name="connsiteX23" fmla="*/ 2376504 w 2485572"/>
                <a:gd name="connsiteY23" fmla="*/ 750983 h 2530449"/>
                <a:gd name="connsiteX24" fmla="*/ 2379060 w 2485572"/>
                <a:gd name="connsiteY24" fmla="*/ 756664 h 2530449"/>
                <a:gd name="connsiteX25" fmla="*/ 2381900 w 2485572"/>
                <a:gd name="connsiteY25" fmla="*/ 765185 h 2530449"/>
                <a:gd name="connsiteX26" fmla="*/ 2415700 w 2485572"/>
                <a:gd name="connsiteY26" fmla="*/ 793020 h 2530449"/>
                <a:gd name="connsiteX27" fmla="*/ 2423937 w 2485572"/>
                <a:gd name="connsiteY27" fmla="*/ 793020 h 2530449"/>
                <a:gd name="connsiteX28" fmla="*/ 2429618 w 2485572"/>
                <a:gd name="connsiteY28" fmla="*/ 795860 h 2530449"/>
                <a:gd name="connsiteX29" fmla="*/ 2435299 w 2485572"/>
                <a:gd name="connsiteY29" fmla="*/ 801541 h 2530449"/>
                <a:gd name="connsiteX30" fmla="*/ 2468814 w 2485572"/>
                <a:gd name="connsiteY30" fmla="*/ 832501 h 2530449"/>
                <a:gd name="connsiteX31" fmla="*/ 2468814 w 2485572"/>
                <a:gd name="connsiteY31" fmla="*/ 835057 h 2530449"/>
                <a:gd name="connsiteX32" fmla="*/ 2471655 w 2485572"/>
                <a:gd name="connsiteY32" fmla="*/ 840738 h 2530449"/>
                <a:gd name="connsiteX33" fmla="*/ 2477336 w 2485572"/>
                <a:gd name="connsiteY33" fmla="*/ 866016 h 2530449"/>
                <a:gd name="connsiteX34" fmla="*/ 2483016 w 2485572"/>
                <a:gd name="connsiteY34" fmla="*/ 882774 h 2530449"/>
                <a:gd name="connsiteX35" fmla="*/ 2485572 w 2485572"/>
                <a:gd name="connsiteY35" fmla="*/ 888455 h 2530449"/>
                <a:gd name="connsiteX36" fmla="*/ 2485572 w 2485572"/>
                <a:gd name="connsiteY36" fmla="*/ 896692 h 2530449"/>
                <a:gd name="connsiteX37" fmla="*/ 2457737 w 2485572"/>
                <a:gd name="connsiteY37" fmla="*/ 992127 h 2530449"/>
                <a:gd name="connsiteX38" fmla="*/ 2454897 w 2485572"/>
                <a:gd name="connsiteY38" fmla="*/ 997808 h 2530449"/>
                <a:gd name="connsiteX39" fmla="*/ 2454897 w 2485572"/>
                <a:gd name="connsiteY39" fmla="*/ 1008885 h 2530449"/>
                <a:gd name="connsiteX40" fmla="*/ 2438139 w 2485572"/>
                <a:gd name="connsiteY40" fmla="*/ 1064839 h 2530449"/>
                <a:gd name="connsiteX41" fmla="*/ 2438139 w 2485572"/>
                <a:gd name="connsiteY41" fmla="*/ 1084438 h 2530449"/>
                <a:gd name="connsiteX42" fmla="*/ 2443536 w 2485572"/>
                <a:gd name="connsiteY42" fmla="*/ 1132155 h 2530449"/>
                <a:gd name="connsiteX43" fmla="*/ 2443536 w 2485572"/>
                <a:gd name="connsiteY43" fmla="*/ 1177032 h 2530449"/>
                <a:gd name="connsiteX44" fmla="*/ 2440979 w 2485572"/>
                <a:gd name="connsiteY44" fmla="*/ 1185553 h 2530449"/>
                <a:gd name="connsiteX45" fmla="*/ 2423937 w 2485572"/>
                <a:gd name="connsiteY45" fmla="*/ 1252585 h 2530449"/>
                <a:gd name="connsiteX46" fmla="*/ 2418541 w 2485572"/>
                <a:gd name="connsiteY46" fmla="*/ 1258266 h 2530449"/>
                <a:gd name="connsiteX47" fmla="*/ 2415700 w 2485572"/>
                <a:gd name="connsiteY47" fmla="*/ 1261106 h 2530449"/>
                <a:gd name="connsiteX48" fmla="*/ 2410020 w 2485572"/>
                <a:gd name="connsiteY48" fmla="*/ 1266787 h 2530449"/>
                <a:gd name="connsiteX49" fmla="*/ 2407179 w 2485572"/>
                <a:gd name="connsiteY49" fmla="*/ 1275024 h 2530449"/>
                <a:gd name="connsiteX50" fmla="*/ 2373663 w 2485572"/>
                <a:gd name="connsiteY50" fmla="*/ 1317061 h 2530449"/>
                <a:gd name="connsiteX51" fmla="*/ 2365142 w 2485572"/>
                <a:gd name="connsiteY51" fmla="*/ 1334103 h 2530449"/>
                <a:gd name="connsiteX52" fmla="*/ 2362302 w 2485572"/>
                <a:gd name="connsiteY52" fmla="*/ 1336659 h 2530449"/>
                <a:gd name="connsiteX53" fmla="*/ 2356905 w 2485572"/>
                <a:gd name="connsiteY53" fmla="*/ 1359098 h 2530449"/>
                <a:gd name="connsiteX54" fmla="*/ 2354065 w 2485572"/>
                <a:gd name="connsiteY54" fmla="*/ 1364778 h 2530449"/>
                <a:gd name="connsiteX55" fmla="*/ 2351225 w 2485572"/>
                <a:gd name="connsiteY55" fmla="*/ 1370459 h 2530449"/>
                <a:gd name="connsiteX56" fmla="*/ 2339863 w 2485572"/>
                <a:gd name="connsiteY56" fmla="*/ 1387217 h 2530449"/>
                <a:gd name="connsiteX57" fmla="*/ 2309188 w 2485572"/>
                <a:gd name="connsiteY57" fmla="*/ 1432094 h 2530449"/>
                <a:gd name="connsiteX58" fmla="*/ 2306348 w 2485572"/>
                <a:gd name="connsiteY58" fmla="*/ 1434934 h 2530449"/>
                <a:gd name="connsiteX59" fmla="*/ 2300667 w 2485572"/>
                <a:gd name="connsiteY59" fmla="*/ 1440331 h 2530449"/>
                <a:gd name="connsiteX60" fmla="*/ 2297827 w 2485572"/>
                <a:gd name="connsiteY60" fmla="*/ 1446012 h 2530449"/>
                <a:gd name="connsiteX61" fmla="*/ 2289590 w 2485572"/>
                <a:gd name="connsiteY61" fmla="*/ 1451692 h 2530449"/>
                <a:gd name="connsiteX62" fmla="*/ 2281069 w 2485572"/>
                <a:gd name="connsiteY62" fmla="*/ 1457373 h 2530449"/>
                <a:gd name="connsiteX63" fmla="*/ 2230795 w 2485572"/>
                <a:gd name="connsiteY63" fmla="*/ 1476971 h 2530449"/>
                <a:gd name="connsiteX64" fmla="*/ 2227954 w 2485572"/>
                <a:gd name="connsiteY64" fmla="*/ 1482368 h 2530449"/>
                <a:gd name="connsiteX65" fmla="*/ 2219434 w 2485572"/>
                <a:gd name="connsiteY65" fmla="*/ 1485208 h 2530449"/>
                <a:gd name="connsiteX66" fmla="*/ 2180237 w 2485572"/>
                <a:gd name="connsiteY66" fmla="*/ 1504806 h 2530449"/>
                <a:gd name="connsiteX67" fmla="*/ 2174556 w 2485572"/>
                <a:gd name="connsiteY67" fmla="*/ 1510487 h 2530449"/>
                <a:gd name="connsiteX68" fmla="*/ 2169160 w 2485572"/>
                <a:gd name="connsiteY68" fmla="*/ 1519008 h 2530449"/>
                <a:gd name="connsiteX69" fmla="*/ 2163479 w 2485572"/>
                <a:gd name="connsiteY69" fmla="*/ 1546843 h 2530449"/>
                <a:gd name="connsiteX70" fmla="*/ 2191314 w 2485572"/>
                <a:gd name="connsiteY70" fmla="*/ 2530449 h 2530449"/>
                <a:gd name="connsiteX71" fmla="*/ 2154958 w 2485572"/>
                <a:gd name="connsiteY71" fmla="*/ 2480175 h 2530449"/>
                <a:gd name="connsiteX72" fmla="*/ 1986810 w 2485572"/>
                <a:gd name="connsiteY72" fmla="*/ 2300667 h 2530449"/>
                <a:gd name="connsiteX73" fmla="*/ 1928016 w 2485572"/>
                <a:gd name="connsiteY73" fmla="*/ 2278512 h 2530449"/>
                <a:gd name="connsiteX74" fmla="*/ 1900291 w 2485572"/>
                <a:gd name="connsiteY74" fmla="*/ 2264848 h 2530449"/>
                <a:gd name="connsiteX75" fmla="*/ 1872061 w 2485572"/>
                <a:gd name="connsiteY75" fmla="*/ 2222273 h 2530449"/>
                <a:gd name="connsiteX76" fmla="*/ 1863540 w 2485572"/>
                <a:gd name="connsiteY76" fmla="*/ 2163479 h 2530449"/>
                <a:gd name="connsiteX77" fmla="*/ 1813266 w 2485572"/>
                <a:gd name="connsiteY77" fmla="*/ 2166319 h 2530449"/>
                <a:gd name="connsiteX78" fmla="*/ 1771230 w 2485572"/>
                <a:gd name="connsiteY78" fmla="*/ 2205516 h 2530449"/>
                <a:gd name="connsiteX79" fmla="*/ 1762708 w 2485572"/>
                <a:gd name="connsiteY79" fmla="*/ 2202676 h 2530449"/>
                <a:gd name="connsiteX80" fmla="*/ 1698233 w 2485572"/>
                <a:gd name="connsiteY80" fmla="*/ 2166319 h 2530449"/>
                <a:gd name="connsiteX81" fmla="*/ 1682804 w 2485572"/>
                <a:gd name="connsiteY81" fmla="*/ 2164835 h 2530449"/>
                <a:gd name="connsiteX82" fmla="*/ 1656196 w 2485572"/>
                <a:gd name="connsiteY82" fmla="*/ 2160638 h 2530449"/>
                <a:gd name="connsiteX83" fmla="*/ 1633591 w 2485572"/>
                <a:gd name="connsiteY83" fmla="*/ 2164835 h 2530449"/>
                <a:gd name="connsiteX84" fmla="*/ 1605638 w 2485572"/>
                <a:gd name="connsiteY84" fmla="*/ 2169159 h 2530449"/>
                <a:gd name="connsiteX85" fmla="*/ 1566442 w 2485572"/>
                <a:gd name="connsiteY85" fmla="*/ 2146721 h 2530449"/>
                <a:gd name="connsiteX86" fmla="*/ 1563601 w 2485572"/>
                <a:gd name="connsiteY86" fmla="*/ 2143881 h 2530449"/>
                <a:gd name="connsiteX87" fmla="*/ 1561045 w 2485572"/>
                <a:gd name="connsiteY87" fmla="*/ 2141040 h 2530449"/>
                <a:gd name="connsiteX88" fmla="*/ 1541447 w 2485572"/>
                <a:gd name="connsiteY88" fmla="*/ 2112921 h 2530449"/>
                <a:gd name="connsiteX89" fmla="*/ 1535766 w 2485572"/>
                <a:gd name="connsiteY89" fmla="*/ 2107524 h 2530449"/>
                <a:gd name="connsiteX90" fmla="*/ 1501966 w 2485572"/>
                <a:gd name="connsiteY90" fmla="*/ 2090482 h 2530449"/>
                <a:gd name="connsiteX91" fmla="*/ 1496570 w 2485572"/>
                <a:gd name="connsiteY91" fmla="*/ 2087926 h 2530449"/>
                <a:gd name="connsiteX92" fmla="*/ 1493729 w 2485572"/>
                <a:gd name="connsiteY92" fmla="*/ 2085086 h 2530449"/>
                <a:gd name="connsiteX93" fmla="*/ 1488049 w 2485572"/>
                <a:gd name="connsiteY93" fmla="*/ 2082245 h 2530449"/>
                <a:gd name="connsiteX94" fmla="*/ 1426413 w 2485572"/>
                <a:gd name="connsiteY94" fmla="*/ 2059807 h 2530449"/>
                <a:gd name="connsiteX95" fmla="*/ 1364778 w 2485572"/>
                <a:gd name="connsiteY95" fmla="*/ 2056966 h 2530449"/>
                <a:gd name="connsiteX96" fmla="*/ 1336659 w 2485572"/>
                <a:gd name="connsiteY96" fmla="*/ 2048445 h 2530449"/>
                <a:gd name="connsiteX97" fmla="*/ 1311380 w 2485572"/>
                <a:gd name="connsiteY97" fmla="*/ 2034528 h 2530449"/>
                <a:gd name="connsiteX98" fmla="*/ 1305983 w 2485572"/>
                <a:gd name="connsiteY98" fmla="*/ 2031688 h 2530449"/>
                <a:gd name="connsiteX99" fmla="*/ 1303143 w 2485572"/>
                <a:gd name="connsiteY99" fmla="*/ 2026291 h 2530449"/>
                <a:gd name="connsiteX100" fmla="*/ 1300303 w 2485572"/>
                <a:gd name="connsiteY100" fmla="*/ 2023451 h 2530449"/>
                <a:gd name="connsiteX101" fmla="*/ 1266787 w 2485572"/>
                <a:gd name="connsiteY101" fmla="*/ 2006409 h 2530449"/>
                <a:gd name="connsiteX102" fmla="*/ 1255426 w 2485572"/>
                <a:gd name="connsiteY102" fmla="*/ 2006409 h 2530449"/>
                <a:gd name="connsiteX103" fmla="*/ 1238668 w 2485572"/>
                <a:gd name="connsiteY103" fmla="*/ 2001012 h 2530449"/>
                <a:gd name="connsiteX104" fmla="*/ 1232987 w 2485572"/>
                <a:gd name="connsiteY104" fmla="*/ 2001012 h 2530449"/>
                <a:gd name="connsiteX105" fmla="*/ 1216229 w 2485572"/>
                <a:gd name="connsiteY105" fmla="*/ 1995331 h 2530449"/>
                <a:gd name="connsiteX106" fmla="*/ 1213389 w 2485572"/>
                <a:gd name="connsiteY106" fmla="*/ 1992491 h 2530449"/>
                <a:gd name="connsiteX107" fmla="*/ 1185554 w 2485572"/>
                <a:gd name="connsiteY107" fmla="*/ 1984254 h 2530449"/>
                <a:gd name="connsiteX108" fmla="*/ 1179873 w 2485572"/>
                <a:gd name="connsiteY108" fmla="*/ 1984254 h 2530449"/>
                <a:gd name="connsiteX109" fmla="*/ 1157434 w 2485572"/>
                <a:gd name="connsiteY109" fmla="*/ 1981414 h 2530449"/>
                <a:gd name="connsiteX110" fmla="*/ 1109717 w 2485572"/>
                <a:gd name="connsiteY110" fmla="*/ 1947614 h 2530449"/>
                <a:gd name="connsiteX111" fmla="*/ 1098639 w 2485572"/>
                <a:gd name="connsiteY111" fmla="*/ 1944774 h 2530449"/>
                <a:gd name="connsiteX112" fmla="*/ 1067680 w 2485572"/>
                <a:gd name="connsiteY112" fmla="*/ 1919779 h 2530449"/>
                <a:gd name="connsiteX113" fmla="*/ 1056603 w 2485572"/>
                <a:gd name="connsiteY113" fmla="*/ 1888819 h 2530449"/>
                <a:gd name="connsiteX114" fmla="*/ 1053762 w 2485572"/>
                <a:gd name="connsiteY114" fmla="*/ 1880298 h 2530449"/>
                <a:gd name="connsiteX115" fmla="*/ 1022803 w 2485572"/>
                <a:gd name="connsiteY115" fmla="*/ 1860700 h 2530449"/>
                <a:gd name="connsiteX116" fmla="*/ 1019962 w 2485572"/>
                <a:gd name="connsiteY116" fmla="*/ 1858143 h 2530449"/>
                <a:gd name="connsiteX117" fmla="*/ 1006045 w 2485572"/>
                <a:gd name="connsiteY117" fmla="*/ 1824343 h 2530449"/>
                <a:gd name="connsiteX118" fmla="*/ 1006045 w 2485572"/>
                <a:gd name="connsiteY118" fmla="*/ 1813266 h 2530449"/>
                <a:gd name="connsiteX119" fmla="*/ 1011725 w 2485572"/>
                <a:gd name="connsiteY119" fmla="*/ 1793668 h 2530449"/>
                <a:gd name="connsiteX120" fmla="*/ 1019962 w 2485572"/>
                <a:gd name="connsiteY120" fmla="*/ 1768389 h 2530449"/>
                <a:gd name="connsiteX121" fmla="*/ 1025643 w 2485572"/>
                <a:gd name="connsiteY121" fmla="*/ 1737429 h 2530449"/>
                <a:gd name="connsiteX122" fmla="*/ 1025643 w 2485572"/>
                <a:gd name="connsiteY122" fmla="*/ 1723512 h 2530449"/>
                <a:gd name="connsiteX123" fmla="*/ 1019962 w 2485572"/>
                <a:gd name="connsiteY123" fmla="*/ 1720671 h 2530449"/>
                <a:gd name="connsiteX124" fmla="*/ 1014566 w 2485572"/>
                <a:gd name="connsiteY124" fmla="*/ 1712435 h 2530449"/>
                <a:gd name="connsiteX125" fmla="*/ 1011725 w 2485572"/>
                <a:gd name="connsiteY125" fmla="*/ 1709594 h 2530449"/>
                <a:gd name="connsiteX126" fmla="*/ 983606 w 2485572"/>
                <a:gd name="connsiteY126" fmla="*/ 1692552 h 2530449"/>
                <a:gd name="connsiteX127" fmla="*/ 977925 w 2485572"/>
                <a:gd name="connsiteY127" fmla="*/ 1692552 h 2530449"/>
                <a:gd name="connsiteX128" fmla="*/ 950090 w 2485572"/>
                <a:gd name="connsiteY128" fmla="*/ 1653356 h 2530449"/>
                <a:gd name="connsiteX129" fmla="*/ 950090 w 2485572"/>
                <a:gd name="connsiteY129" fmla="*/ 1639438 h 2530449"/>
                <a:gd name="connsiteX130" fmla="*/ 952931 w 2485572"/>
                <a:gd name="connsiteY130" fmla="*/ 1636598 h 2530449"/>
                <a:gd name="connsiteX131" fmla="*/ 975369 w 2485572"/>
                <a:gd name="connsiteY131" fmla="*/ 1597401 h 2530449"/>
                <a:gd name="connsiteX132" fmla="*/ 980766 w 2485572"/>
                <a:gd name="connsiteY132" fmla="*/ 1591721 h 2530449"/>
                <a:gd name="connsiteX133" fmla="*/ 1017406 w 2485572"/>
                <a:gd name="connsiteY133" fmla="*/ 1561045 h 2530449"/>
                <a:gd name="connsiteX134" fmla="*/ 1022803 w 2485572"/>
                <a:gd name="connsiteY134" fmla="*/ 1558205 h 2530449"/>
                <a:gd name="connsiteX135" fmla="*/ 1025643 w 2485572"/>
                <a:gd name="connsiteY135" fmla="*/ 1555364 h 2530449"/>
                <a:gd name="connsiteX136" fmla="*/ 1031324 w 2485572"/>
                <a:gd name="connsiteY136" fmla="*/ 1549684 h 2530449"/>
                <a:gd name="connsiteX137" fmla="*/ 1293866 w 2485572"/>
                <a:gd name="connsiteY137" fmla="*/ 1680648 h 2530449"/>
                <a:gd name="connsiteX138" fmla="*/ 1455791 w 2485572"/>
                <a:gd name="connsiteY138" fmla="*/ 1685410 h 2530449"/>
                <a:gd name="connsiteX139" fmla="*/ 1289417 w 2485572"/>
                <a:gd name="connsiteY139" fmla="*/ 1536685 h 2530449"/>
                <a:gd name="connsiteX140" fmla="*/ 1061999 w 2485572"/>
                <a:gd name="connsiteY140" fmla="*/ 1465610 h 2530449"/>
                <a:gd name="connsiteX141" fmla="*/ 1061999 w 2485572"/>
                <a:gd name="connsiteY141" fmla="*/ 1429254 h 2530449"/>
                <a:gd name="connsiteX142" fmla="*/ 1048082 w 2485572"/>
                <a:gd name="connsiteY142" fmla="*/ 1403975 h 2530449"/>
                <a:gd name="connsiteX143" fmla="*/ 1022803 w 2485572"/>
                <a:gd name="connsiteY143" fmla="*/ 1387217 h 2530449"/>
                <a:gd name="connsiteX144" fmla="*/ 1011725 w 2485572"/>
                <a:gd name="connsiteY144" fmla="*/ 1381536 h 2530449"/>
                <a:gd name="connsiteX145" fmla="*/ 1000364 w 2485572"/>
                <a:gd name="connsiteY145" fmla="*/ 1381536 h 2530449"/>
                <a:gd name="connsiteX146" fmla="*/ 961167 w 2485572"/>
                <a:gd name="connsiteY146" fmla="*/ 1376140 h 2530449"/>
                <a:gd name="connsiteX147" fmla="*/ 924811 w 2485572"/>
                <a:gd name="connsiteY147" fmla="*/ 1367618 h 2530449"/>
                <a:gd name="connsiteX148" fmla="*/ 919131 w 2485572"/>
                <a:gd name="connsiteY148" fmla="*/ 1367618 h 2530449"/>
                <a:gd name="connsiteX149" fmla="*/ 913450 w 2485572"/>
                <a:gd name="connsiteY149" fmla="*/ 1364778 h 2530449"/>
                <a:gd name="connsiteX150" fmla="*/ 908053 w 2485572"/>
                <a:gd name="connsiteY150" fmla="*/ 1364778 h 2530449"/>
                <a:gd name="connsiteX151" fmla="*/ 877094 w 2485572"/>
                <a:gd name="connsiteY151" fmla="*/ 1381536 h 2530449"/>
                <a:gd name="connsiteX152" fmla="*/ 868857 w 2485572"/>
                <a:gd name="connsiteY152" fmla="*/ 1390057 h 2530449"/>
                <a:gd name="connsiteX153" fmla="*/ 835057 w 2485572"/>
                <a:gd name="connsiteY153" fmla="*/ 1434934 h 2530449"/>
                <a:gd name="connsiteX154" fmla="*/ 832217 w 2485572"/>
                <a:gd name="connsiteY154" fmla="*/ 1440331 h 2530449"/>
                <a:gd name="connsiteX155" fmla="*/ 832217 w 2485572"/>
                <a:gd name="connsiteY155" fmla="*/ 1446012 h 2530449"/>
                <a:gd name="connsiteX156" fmla="*/ 767741 w 2485572"/>
                <a:gd name="connsiteY156" fmla="*/ 1513327 h 2530449"/>
                <a:gd name="connsiteX157" fmla="*/ 711787 w 2485572"/>
                <a:gd name="connsiteY157" fmla="*/ 1535766 h 2530449"/>
                <a:gd name="connsiteX158" fmla="*/ 686508 w 2485572"/>
                <a:gd name="connsiteY158" fmla="*/ 1541447 h 2530449"/>
                <a:gd name="connsiteX159" fmla="*/ 661513 w 2485572"/>
                <a:gd name="connsiteY159" fmla="*/ 1549684 h 2530449"/>
                <a:gd name="connsiteX160" fmla="*/ 658672 w 2485572"/>
                <a:gd name="connsiteY160" fmla="*/ 1552524 h 2530449"/>
                <a:gd name="connsiteX161" fmla="*/ 652992 w 2485572"/>
                <a:gd name="connsiteY161" fmla="*/ 1555364 h 2530449"/>
                <a:gd name="connsiteX162" fmla="*/ 624873 w 2485572"/>
                <a:gd name="connsiteY162" fmla="*/ 1561045 h 2530449"/>
                <a:gd name="connsiteX163" fmla="*/ 619476 w 2485572"/>
                <a:gd name="connsiteY163" fmla="*/ 1558205 h 2530449"/>
                <a:gd name="connsiteX164" fmla="*/ 616636 w 2485572"/>
                <a:gd name="connsiteY164" fmla="*/ 1555364 h 2530449"/>
                <a:gd name="connsiteX165" fmla="*/ 597037 w 2485572"/>
                <a:gd name="connsiteY165" fmla="*/ 1532926 h 2530449"/>
                <a:gd name="connsiteX166" fmla="*/ 594197 w 2485572"/>
                <a:gd name="connsiteY166" fmla="*/ 1521848 h 2530449"/>
                <a:gd name="connsiteX167" fmla="*/ 591357 w 2485572"/>
                <a:gd name="connsiteY167" fmla="*/ 1519008 h 2530449"/>
                <a:gd name="connsiteX168" fmla="*/ 566078 w 2485572"/>
                <a:gd name="connsiteY168" fmla="*/ 1482368 h 2530449"/>
                <a:gd name="connsiteX169" fmla="*/ 560397 w 2485572"/>
                <a:gd name="connsiteY169" fmla="*/ 1471291 h 2530449"/>
                <a:gd name="connsiteX170" fmla="*/ 555000 w 2485572"/>
                <a:gd name="connsiteY170" fmla="*/ 1465610 h 2530449"/>
                <a:gd name="connsiteX171" fmla="*/ 498762 w 2485572"/>
                <a:gd name="connsiteY171" fmla="*/ 1432094 h 2530449"/>
                <a:gd name="connsiteX172" fmla="*/ 490525 w 2485572"/>
                <a:gd name="connsiteY172" fmla="*/ 1429254 h 2530449"/>
                <a:gd name="connsiteX173" fmla="*/ 487685 w 2485572"/>
                <a:gd name="connsiteY173" fmla="*/ 1429254 h 2530449"/>
                <a:gd name="connsiteX174" fmla="*/ 462406 w 2485572"/>
                <a:gd name="connsiteY174" fmla="*/ 1426413 h 2530449"/>
                <a:gd name="connsiteX175" fmla="*/ 400770 w 2485572"/>
                <a:gd name="connsiteY175" fmla="*/ 1426413 h 2530449"/>
                <a:gd name="connsiteX176" fmla="*/ 392250 w 2485572"/>
                <a:gd name="connsiteY176" fmla="*/ 1423573 h 2530449"/>
                <a:gd name="connsiteX177" fmla="*/ 384013 w 2485572"/>
                <a:gd name="connsiteY177" fmla="*/ 1420733 h 2530449"/>
                <a:gd name="connsiteX178" fmla="*/ 375492 w 2485572"/>
                <a:gd name="connsiteY178" fmla="*/ 1420733 h 2530449"/>
                <a:gd name="connsiteX179" fmla="*/ 319537 w 2485572"/>
                <a:gd name="connsiteY179" fmla="*/ 1409655 h 2530449"/>
                <a:gd name="connsiteX180" fmla="*/ 313856 w 2485572"/>
                <a:gd name="connsiteY180" fmla="*/ 1406815 h 2530449"/>
                <a:gd name="connsiteX181" fmla="*/ 308176 w 2485572"/>
                <a:gd name="connsiteY181" fmla="*/ 1406815 h 2530449"/>
                <a:gd name="connsiteX182" fmla="*/ 297098 w 2485572"/>
                <a:gd name="connsiteY182" fmla="*/ 1401134 h 2530449"/>
                <a:gd name="connsiteX183" fmla="*/ 221546 w 2485572"/>
                <a:gd name="connsiteY183" fmla="*/ 1392898 h 2530449"/>
                <a:gd name="connsiteX184" fmla="*/ 213025 w 2485572"/>
                <a:gd name="connsiteY184" fmla="*/ 1392898 h 2530449"/>
                <a:gd name="connsiteX185" fmla="*/ 204504 w 2485572"/>
                <a:gd name="connsiteY185" fmla="*/ 1395738 h 2530449"/>
                <a:gd name="connsiteX186" fmla="*/ 154230 w 2485572"/>
                <a:gd name="connsiteY186" fmla="*/ 1406815 h 2530449"/>
                <a:gd name="connsiteX187" fmla="*/ 148549 w 2485572"/>
                <a:gd name="connsiteY187" fmla="*/ 1403975 h 2530449"/>
                <a:gd name="connsiteX188" fmla="*/ 137472 w 2485572"/>
                <a:gd name="connsiteY188" fmla="*/ 1398294 h 2530449"/>
                <a:gd name="connsiteX189" fmla="*/ 131791 w 2485572"/>
                <a:gd name="connsiteY189" fmla="*/ 1398294 h 2530449"/>
                <a:gd name="connsiteX190" fmla="*/ 67316 w 2485572"/>
                <a:gd name="connsiteY190" fmla="*/ 1418177 h 2530449"/>
                <a:gd name="connsiteX191" fmla="*/ 58795 w 2485572"/>
                <a:gd name="connsiteY191" fmla="*/ 1420733 h 2530449"/>
                <a:gd name="connsiteX192" fmla="*/ 50558 w 2485572"/>
                <a:gd name="connsiteY192" fmla="*/ 1423573 h 2530449"/>
                <a:gd name="connsiteX193" fmla="*/ 42037 w 2485572"/>
                <a:gd name="connsiteY193" fmla="*/ 1423573 h 2530449"/>
                <a:gd name="connsiteX194" fmla="*/ 5681 w 2485572"/>
                <a:gd name="connsiteY194" fmla="*/ 1432094 h 2530449"/>
                <a:gd name="connsiteX195" fmla="*/ 2840 w 2485572"/>
                <a:gd name="connsiteY195" fmla="*/ 1403975 h 2530449"/>
                <a:gd name="connsiteX196" fmla="*/ 0 w 2485572"/>
                <a:gd name="connsiteY196" fmla="*/ 1395738 h 2530449"/>
                <a:gd name="connsiteX197" fmla="*/ 5681 w 2485572"/>
                <a:gd name="connsiteY197" fmla="*/ 1373299 h 2530449"/>
                <a:gd name="connsiteX198" fmla="*/ 5681 w 2485572"/>
                <a:gd name="connsiteY198" fmla="*/ 1361938 h 2530449"/>
                <a:gd name="connsiteX199" fmla="*/ 11361 w 2485572"/>
                <a:gd name="connsiteY199" fmla="*/ 1345180 h 2530449"/>
                <a:gd name="connsiteX200" fmla="*/ 42037 w 2485572"/>
                <a:gd name="connsiteY200" fmla="*/ 1305983 h 2530449"/>
                <a:gd name="connsiteX201" fmla="*/ 47718 w 2485572"/>
                <a:gd name="connsiteY201" fmla="*/ 1294622 h 2530449"/>
                <a:gd name="connsiteX202" fmla="*/ 39197 w 2485572"/>
                <a:gd name="connsiteY202" fmla="*/ 1275024 h 2530449"/>
                <a:gd name="connsiteX203" fmla="*/ 33516 w 2485572"/>
                <a:gd name="connsiteY203" fmla="*/ 1269627 h 2530449"/>
                <a:gd name="connsiteX204" fmla="*/ 33516 w 2485572"/>
                <a:gd name="connsiteY204" fmla="*/ 1244348 h 2530449"/>
                <a:gd name="connsiteX205" fmla="*/ 64475 w 2485572"/>
                <a:gd name="connsiteY205" fmla="*/ 1213389 h 2530449"/>
                <a:gd name="connsiteX206" fmla="*/ 81233 w 2485572"/>
                <a:gd name="connsiteY206" fmla="*/ 1199471 h 2530449"/>
                <a:gd name="connsiteX207" fmla="*/ 86914 w 2485572"/>
                <a:gd name="connsiteY207" fmla="*/ 1190950 h 2530449"/>
                <a:gd name="connsiteX208" fmla="*/ 97991 w 2485572"/>
                <a:gd name="connsiteY208" fmla="*/ 1160275 h 2530449"/>
                <a:gd name="connsiteX209" fmla="*/ 95435 w 2485572"/>
                <a:gd name="connsiteY209" fmla="*/ 1151753 h 2530449"/>
                <a:gd name="connsiteX210" fmla="*/ 95435 w 2485572"/>
                <a:gd name="connsiteY210" fmla="*/ 1121078 h 2530449"/>
                <a:gd name="connsiteX211" fmla="*/ 100832 w 2485572"/>
                <a:gd name="connsiteY211" fmla="*/ 1112557 h 2530449"/>
                <a:gd name="connsiteX212" fmla="*/ 103672 w 2485572"/>
                <a:gd name="connsiteY212" fmla="*/ 1106876 h 2530449"/>
                <a:gd name="connsiteX213" fmla="*/ 154230 w 2485572"/>
                <a:gd name="connsiteY213" fmla="*/ 1070520 h 2530449"/>
                <a:gd name="connsiteX214" fmla="*/ 176668 w 2485572"/>
                <a:gd name="connsiteY214" fmla="*/ 1045241 h 2530449"/>
                <a:gd name="connsiteX215" fmla="*/ 176668 w 2485572"/>
                <a:gd name="connsiteY215" fmla="*/ 1037004 h 2530449"/>
                <a:gd name="connsiteX216" fmla="*/ 173828 w 2485572"/>
                <a:gd name="connsiteY216" fmla="*/ 1028483 h 2530449"/>
                <a:gd name="connsiteX217" fmla="*/ 157070 w 2485572"/>
                <a:gd name="connsiteY217" fmla="*/ 1008885 h 2530449"/>
                <a:gd name="connsiteX218" fmla="*/ 154230 w 2485572"/>
                <a:gd name="connsiteY218" fmla="*/ 1000648 h 2530449"/>
                <a:gd name="connsiteX219" fmla="*/ 157070 w 2485572"/>
                <a:gd name="connsiteY219" fmla="*/ 964008 h 2530449"/>
                <a:gd name="connsiteX220" fmla="*/ 154230 w 2485572"/>
                <a:gd name="connsiteY220" fmla="*/ 955771 h 2530449"/>
                <a:gd name="connsiteX221" fmla="*/ 126111 w 2485572"/>
                <a:gd name="connsiteY221" fmla="*/ 930492 h 2530449"/>
                <a:gd name="connsiteX222" fmla="*/ 112193 w 2485572"/>
                <a:gd name="connsiteY222" fmla="*/ 927652 h 2530449"/>
                <a:gd name="connsiteX223" fmla="*/ 109353 w 2485572"/>
                <a:gd name="connsiteY223" fmla="*/ 921971 h 2530449"/>
                <a:gd name="connsiteX224" fmla="*/ 109353 w 2485572"/>
                <a:gd name="connsiteY224" fmla="*/ 908053 h 2530449"/>
                <a:gd name="connsiteX225" fmla="*/ 117590 w 2485572"/>
                <a:gd name="connsiteY225" fmla="*/ 891295 h 2530449"/>
                <a:gd name="connsiteX226" fmla="*/ 123270 w 2485572"/>
                <a:gd name="connsiteY226" fmla="*/ 885615 h 2530449"/>
                <a:gd name="connsiteX227" fmla="*/ 148549 w 2485572"/>
                <a:gd name="connsiteY227" fmla="*/ 866016 h 2530449"/>
                <a:gd name="connsiteX228" fmla="*/ 128951 w 2485572"/>
                <a:gd name="connsiteY228" fmla="*/ 840738 h 2530449"/>
                <a:gd name="connsiteX229" fmla="*/ 126111 w 2485572"/>
                <a:gd name="connsiteY229" fmla="*/ 821139 h 2530449"/>
                <a:gd name="connsiteX230" fmla="*/ 140028 w 2485572"/>
                <a:gd name="connsiteY230" fmla="*/ 812618 h 2530449"/>
                <a:gd name="connsiteX231" fmla="*/ 142869 w 2485572"/>
                <a:gd name="connsiteY231" fmla="*/ 790464 h 2530449"/>
                <a:gd name="connsiteX232" fmla="*/ 154230 w 2485572"/>
                <a:gd name="connsiteY232" fmla="*/ 773422 h 2530449"/>
                <a:gd name="connsiteX233" fmla="*/ 157070 w 2485572"/>
                <a:gd name="connsiteY233" fmla="*/ 762344 h 2530449"/>
                <a:gd name="connsiteX234" fmla="*/ 157070 w 2485572"/>
                <a:gd name="connsiteY234" fmla="*/ 753824 h 2530449"/>
                <a:gd name="connsiteX235" fmla="*/ 145709 w 2485572"/>
                <a:gd name="connsiteY235" fmla="*/ 731385 h 2530449"/>
                <a:gd name="connsiteX236" fmla="*/ 145709 w 2485572"/>
                <a:gd name="connsiteY236" fmla="*/ 723148 h 2530449"/>
                <a:gd name="connsiteX237" fmla="*/ 159627 w 2485572"/>
                <a:gd name="connsiteY237" fmla="*/ 714627 h 2530449"/>
                <a:gd name="connsiteX238" fmla="*/ 204504 w 2485572"/>
                <a:gd name="connsiteY238" fmla="*/ 708946 h 2530449"/>
                <a:gd name="connsiteX239" fmla="*/ 232623 w 2485572"/>
                <a:gd name="connsiteY239" fmla="*/ 678271 h 2530449"/>
                <a:gd name="connsiteX240" fmla="*/ 232623 w 2485572"/>
                <a:gd name="connsiteY240" fmla="*/ 666909 h 2530449"/>
                <a:gd name="connsiteX241" fmla="*/ 215865 w 2485572"/>
                <a:gd name="connsiteY241" fmla="*/ 644755 h 2530449"/>
                <a:gd name="connsiteX242" fmla="*/ 218705 w 2485572"/>
                <a:gd name="connsiteY242" fmla="*/ 613795 h 2530449"/>
                <a:gd name="connsiteX243" fmla="*/ 241144 w 2485572"/>
                <a:gd name="connsiteY243" fmla="*/ 582836 h 2530449"/>
                <a:gd name="connsiteX244" fmla="*/ 252221 w 2485572"/>
                <a:gd name="connsiteY244" fmla="*/ 571758 h 2530449"/>
                <a:gd name="connsiteX245" fmla="*/ 285737 w 2485572"/>
                <a:gd name="connsiteY245" fmla="*/ 524041 h 2530449"/>
                <a:gd name="connsiteX246" fmla="*/ 291418 w 2485572"/>
                <a:gd name="connsiteY246" fmla="*/ 518644 h 2530449"/>
                <a:gd name="connsiteX247" fmla="*/ 322377 w 2485572"/>
                <a:gd name="connsiteY247" fmla="*/ 518644 h 2530449"/>
                <a:gd name="connsiteX248" fmla="*/ 333455 w 2485572"/>
                <a:gd name="connsiteY248" fmla="*/ 510123 h 2530449"/>
                <a:gd name="connsiteX249" fmla="*/ 341976 w 2485572"/>
                <a:gd name="connsiteY249" fmla="*/ 482004 h 2530449"/>
                <a:gd name="connsiteX250" fmla="*/ 347372 w 2485572"/>
                <a:gd name="connsiteY250" fmla="*/ 476607 h 2530449"/>
                <a:gd name="connsiteX251" fmla="*/ 386853 w 2485572"/>
                <a:gd name="connsiteY251" fmla="*/ 459565 h 2530449"/>
                <a:gd name="connsiteX252" fmla="*/ 389409 w 2485572"/>
                <a:gd name="connsiteY252" fmla="*/ 454169 h 2530449"/>
                <a:gd name="connsiteX253" fmla="*/ 400770 w 2485572"/>
                <a:gd name="connsiteY253" fmla="*/ 434570 h 2530449"/>
                <a:gd name="connsiteX254" fmla="*/ 414688 w 2485572"/>
                <a:gd name="connsiteY254" fmla="*/ 392534 h 2530449"/>
                <a:gd name="connsiteX255" fmla="*/ 428890 w 2485572"/>
                <a:gd name="connsiteY255" fmla="*/ 341976 h 2530449"/>
                <a:gd name="connsiteX256" fmla="*/ 434286 w 2485572"/>
                <a:gd name="connsiteY256" fmla="*/ 255062 h 2530449"/>
                <a:gd name="connsiteX257" fmla="*/ 437127 w 2485572"/>
                <a:gd name="connsiteY257" fmla="*/ 252221 h 2530449"/>
                <a:gd name="connsiteX258" fmla="*/ 448488 w 2485572"/>
                <a:gd name="connsiteY258" fmla="*/ 235463 h 2530449"/>
                <a:gd name="connsiteX259" fmla="*/ 468086 w 2485572"/>
                <a:gd name="connsiteY259" fmla="*/ 221546 h 2530449"/>
                <a:gd name="connsiteX260" fmla="*/ 501602 w 2485572"/>
                <a:gd name="connsiteY260" fmla="*/ 215865 h 2530449"/>
                <a:gd name="connsiteX261" fmla="*/ 512964 w 2485572"/>
                <a:gd name="connsiteY261" fmla="*/ 213025 h 2530449"/>
                <a:gd name="connsiteX262" fmla="*/ 555000 w 2485572"/>
                <a:gd name="connsiteY262" fmla="*/ 187746 h 2530449"/>
                <a:gd name="connsiteX263" fmla="*/ 557557 w 2485572"/>
                <a:gd name="connsiteY263" fmla="*/ 182349 h 2530449"/>
                <a:gd name="connsiteX264" fmla="*/ 602434 w 2485572"/>
                <a:gd name="connsiteY264" fmla="*/ 131791 h 2530449"/>
                <a:gd name="connsiteX265" fmla="*/ 605274 w 2485572"/>
                <a:gd name="connsiteY265" fmla="*/ 123270 h 2530449"/>
                <a:gd name="connsiteX266" fmla="*/ 594197 w 2485572"/>
                <a:gd name="connsiteY266" fmla="*/ 70156 h 2530449"/>
                <a:gd name="connsiteX267" fmla="*/ 650151 w 2485572"/>
                <a:gd name="connsiteY267" fmla="*/ 92595 h 2530449"/>
                <a:gd name="connsiteX268" fmla="*/ 664069 w 2485572"/>
                <a:gd name="connsiteY268" fmla="*/ 92595 h 2530449"/>
                <a:gd name="connsiteX269" fmla="*/ 689348 w 2485572"/>
                <a:gd name="connsiteY269" fmla="*/ 98275 h 2530449"/>
                <a:gd name="connsiteX270" fmla="*/ 723148 w 2485572"/>
                <a:gd name="connsiteY270" fmla="*/ 89754 h 2530449"/>
                <a:gd name="connsiteX271" fmla="*/ 725704 w 2485572"/>
                <a:gd name="connsiteY271" fmla="*/ 92595 h 2530449"/>
                <a:gd name="connsiteX272" fmla="*/ 731385 w 2485572"/>
                <a:gd name="connsiteY272" fmla="*/ 92595 h 2530449"/>
                <a:gd name="connsiteX273" fmla="*/ 737065 w 2485572"/>
                <a:gd name="connsiteY273" fmla="*/ 95435 h 2530449"/>
                <a:gd name="connsiteX274" fmla="*/ 742746 w 2485572"/>
                <a:gd name="connsiteY274" fmla="*/ 95435 h 2530449"/>
                <a:gd name="connsiteX275" fmla="*/ 779102 w 2485572"/>
                <a:gd name="connsiteY275" fmla="*/ 75837 h 2530449"/>
                <a:gd name="connsiteX276" fmla="*/ 818299 w 2485572"/>
                <a:gd name="connsiteY276" fmla="*/ 39197 h 2530449"/>
                <a:gd name="connsiteX277" fmla="*/ 823980 w 2485572"/>
                <a:gd name="connsiteY277" fmla="*/ 33800 h 2530449"/>
                <a:gd name="connsiteX278" fmla="*/ 851815 w 2485572"/>
                <a:gd name="connsiteY278" fmla="*/ 19598 h 2530449"/>
                <a:gd name="connsiteX279" fmla="*/ 854655 w 2485572"/>
                <a:gd name="connsiteY279" fmla="*/ 14202 h 2530449"/>
                <a:gd name="connsiteX280" fmla="*/ 888455 w 2485572"/>
                <a:gd name="connsiteY280" fmla="*/ 8521 h 2530449"/>
                <a:gd name="connsiteX281" fmla="*/ 893852 w 2485572"/>
                <a:gd name="connsiteY281" fmla="*/ 11361 h 2530449"/>
                <a:gd name="connsiteX282" fmla="*/ 933332 w 2485572"/>
                <a:gd name="connsiteY282" fmla="*/ 36640 h 2530449"/>
                <a:gd name="connsiteX283" fmla="*/ 938729 w 2485572"/>
                <a:gd name="connsiteY283" fmla="*/ 42037 h 2530449"/>
                <a:gd name="connsiteX284" fmla="*/ 969689 w 2485572"/>
                <a:gd name="connsiteY284" fmla="*/ 61635 h 2530449"/>
                <a:gd name="connsiteX285" fmla="*/ 972529 w 2485572"/>
                <a:gd name="connsiteY285" fmla="*/ 64475 h 2530449"/>
                <a:gd name="connsiteX286" fmla="*/ 977925 w 2485572"/>
                <a:gd name="connsiteY286" fmla="*/ 67316 h 2530449"/>
                <a:gd name="connsiteX287" fmla="*/ 1011725 w 2485572"/>
                <a:gd name="connsiteY287" fmla="*/ 67316 h 2530449"/>
                <a:gd name="connsiteX288" fmla="*/ 1031324 w 2485572"/>
                <a:gd name="connsiteY288" fmla="*/ 64475 h 2530449"/>
                <a:gd name="connsiteX289" fmla="*/ 1042401 w 2485572"/>
                <a:gd name="connsiteY289" fmla="*/ 64475 h 2530449"/>
                <a:gd name="connsiteX290" fmla="*/ 1104036 w 2485572"/>
                <a:gd name="connsiteY290" fmla="*/ 70156 h 2530449"/>
                <a:gd name="connsiteX291" fmla="*/ 1109717 w 2485572"/>
                <a:gd name="connsiteY291" fmla="*/ 75837 h 2530449"/>
                <a:gd name="connsiteX292" fmla="*/ 1118238 w 2485572"/>
                <a:gd name="connsiteY292" fmla="*/ 81233 h 2530449"/>
                <a:gd name="connsiteX293" fmla="*/ 1121078 w 2485572"/>
                <a:gd name="connsiteY293" fmla="*/ 84074 h 2530449"/>
                <a:gd name="connsiteX294" fmla="*/ 1143517 w 2485572"/>
                <a:gd name="connsiteY294" fmla="*/ 95435 h 2530449"/>
                <a:gd name="connsiteX295" fmla="*/ 1151754 w 2485572"/>
                <a:gd name="connsiteY295" fmla="*/ 100832 h 2530449"/>
                <a:gd name="connsiteX296" fmla="*/ 1171352 w 2485572"/>
                <a:gd name="connsiteY296" fmla="*/ 100832 h 2530449"/>
                <a:gd name="connsiteX297" fmla="*/ 1174192 w 2485572"/>
                <a:gd name="connsiteY297" fmla="*/ 98275 h 2530449"/>
                <a:gd name="connsiteX298" fmla="*/ 1188110 w 2485572"/>
                <a:gd name="connsiteY298" fmla="*/ 89754 h 2530449"/>
                <a:gd name="connsiteX299" fmla="*/ 1193791 w 2485572"/>
                <a:gd name="connsiteY299" fmla="*/ 84074 h 2530449"/>
                <a:gd name="connsiteX300" fmla="*/ 1238668 w 2485572"/>
                <a:gd name="connsiteY300" fmla="*/ 75837 h 2530449"/>
                <a:gd name="connsiteX301" fmla="*/ 1244348 w 2485572"/>
                <a:gd name="connsiteY301" fmla="*/ 78677 h 2530449"/>
                <a:gd name="connsiteX302" fmla="*/ 1272184 w 2485572"/>
                <a:gd name="connsiteY302" fmla="*/ 75837 h 2530449"/>
                <a:gd name="connsiteX303" fmla="*/ 1280705 w 2485572"/>
                <a:gd name="connsiteY303" fmla="*/ 72996 h 2530449"/>
                <a:gd name="connsiteX304" fmla="*/ 1286385 w 2485572"/>
                <a:gd name="connsiteY304" fmla="*/ 72996 h 2530449"/>
                <a:gd name="connsiteX305" fmla="*/ 1348020 w 2485572"/>
                <a:gd name="connsiteY305" fmla="*/ 50558 h 2530449"/>
                <a:gd name="connsiteX306" fmla="*/ 1350861 w 2485572"/>
                <a:gd name="connsiteY306" fmla="*/ 50558 h 2530449"/>
                <a:gd name="connsiteX307" fmla="*/ 1392898 w 2485572"/>
                <a:gd name="connsiteY307" fmla="*/ 39197 h 2530449"/>
                <a:gd name="connsiteX308" fmla="*/ 1406815 w 2485572"/>
                <a:gd name="connsiteY308" fmla="*/ 39197 h 2530449"/>
                <a:gd name="connsiteX309" fmla="*/ 1459929 w 2485572"/>
                <a:gd name="connsiteY309" fmla="*/ 36640 h 2530449"/>
                <a:gd name="connsiteX310" fmla="*/ 1468450 w 2485572"/>
                <a:gd name="connsiteY310" fmla="*/ 36640 h 2530449"/>
                <a:gd name="connsiteX311" fmla="*/ 1474131 w 2485572"/>
                <a:gd name="connsiteY311" fmla="*/ 33800 h 2530449"/>
                <a:gd name="connsiteX312" fmla="*/ 1479528 w 2485572"/>
                <a:gd name="connsiteY312" fmla="*/ 30960 h 2530449"/>
                <a:gd name="connsiteX313" fmla="*/ 1485208 w 2485572"/>
                <a:gd name="connsiteY313" fmla="*/ 30960 h 2530449"/>
                <a:gd name="connsiteX314" fmla="*/ 1544003 w 2485572"/>
                <a:gd name="connsiteY314" fmla="*/ 16758 h 2530449"/>
                <a:gd name="connsiteX315" fmla="*/ 1549684 w 2485572"/>
                <a:gd name="connsiteY315" fmla="*/ 14202 h 2530449"/>
                <a:gd name="connsiteX316" fmla="*/ 1555364 w 2485572"/>
                <a:gd name="connsiteY316" fmla="*/ 14202 h 2530449"/>
                <a:gd name="connsiteX317" fmla="*/ 1563601 w 2485572"/>
                <a:gd name="connsiteY317" fmla="*/ 11361 h 2530449"/>
                <a:gd name="connsiteX318" fmla="*/ 1614159 w 2485572"/>
                <a:gd name="connsiteY318" fmla="*/ 22439 h 2530449"/>
                <a:gd name="connsiteX319" fmla="*/ 1619840 w 2485572"/>
                <a:gd name="connsiteY319" fmla="*/ 19598 h 2530449"/>
                <a:gd name="connsiteX320" fmla="*/ 1630917 w 2485572"/>
                <a:gd name="connsiteY320" fmla="*/ 16758 h 2530449"/>
                <a:gd name="connsiteX321" fmla="*/ 1645119 w 2485572"/>
                <a:gd name="connsiteY321" fmla="*/ 8521 h 2530449"/>
                <a:gd name="connsiteX322" fmla="*/ 1653356 w 2485572"/>
                <a:gd name="connsiteY322" fmla="*/ 5681 h 2530449"/>
                <a:gd name="connsiteX323" fmla="*/ 1689712 w 2485572"/>
                <a:gd name="connsiteY323" fmla="*/ 0 h 2530449"/>
                <a:gd name="connsiteX324" fmla="*/ 1698233 w 2485572"/>
                <a:gd name="connsiteY324" fmla="*/ 11361 h 2530449"/>
                <a:gd name="connsiteX325" fmla="*/ 1703914 w 2485572"/>
                <a:gd name="connsiteY325" fmla="*/ 14202 h 2530449"/>
                <a:gd name="connsiteX326" fmla="*/ 1709310 w 2485572"/>
                <a:gd name="connsiteY326" fmla="*/ 16758 h 2530449"/>
                <a:gd name="connsiteX327" fmla="*/ 1717831 w 2485572"/>
                <a:gd name="connsiteY327" fmla="*/ 16758 h 2530449"/>
                <a:gd name="connsiteX328" fmla="*/ 1757028 w 2485572"/>
                <a:gd name="connsiteY328" fmla="*/ 22439 h 2530449"/>
                <a:gd name="connsiteX329" fmla="*/ 1762708 w 2485572"/>
                <a:gd name="connsiteY329" fmla="*/ 25279 h 2530449"/>
                <a:gd name="connsiteX330" fmla="*/ 1768389 w 2485572"/>
                <a:gd name="connsiteY330" fmla="*/ 25279 h 2530449"/>
                <a:gd name="connsiteX331" fmla="*/ 1787987 w 2485572"/>
                <a:gd name="connsiteY331" fmla="*/ 33800 h 2530449"/>
                <a:gd name="connsiteX332" fmla="*/ 1793384 w 2485572"/>
                <a:gd name="connsiteY332" fmla="*/ 33800 h 2530449"/>
                <a:gd name="connsiteX333" fmla="*/ 1801905 w 2485572"/>
                <a:gd name="connsiteY333" fmla="*/ 36640 h 2530449"/>
                <a:gd name="connsiteX334" fmla="*/ 1835421 w 2485572"/>
                <a:gd name="connsiteY334" fmla="*/ 42037 h 2530449"/>
                <a:gd name="connsiteX335" fmla="*/ 1891659 w 2485572"/>
                <a:gd name="connsiteY335" fmla="*/ 61635 h 2530449"/>
                <a:gd name="connsiteX336" fmla="*/ 1897340 w 2485572"/>
                <a:gd name="connsiteY336" fmla="*/ 64475 h 2530449"/>
                <a:gd name="connsiteX337" fmla="*/ 1899896 w 2485572"/>
                <a:gd name="connsiteY337" fmla="*/ 67316 h 2530449"/>
                <a:gd name="connsiteX338" fmla="*/ 1944774 w 2485572"/>
                <a:gd name="connsiteY338" fmla="*/ 123270 h 2530449"/>
                <a:gd name="connsiteX339" fmla="*/ 1947614 w 2485572"/>
                <a:gd name="connsiteY339" fmla="*/ 128951 h 2530449"/>
                <a:gd name="connsiteX340" fmla="*/ 1950454 w 2485572"/>
                <a:gd name="connsiteY340" fmla="*/ 131791 h 2530449"/>
                <a:gd name="connsiteX341" fmla="*/ 1956135 w 2485572"/>
                <a:gd name="connsiteY341" fmla="*/ 140312 h 2530449"/>
                <a:gd name="connsiteX342" fmla="*/ 1958975 w 2485572"/>
                <a:gd name="connsiteY342" fmla="*/ 145709 h 2530449"/>
                <a:gd name="connsiteX343" fmla="*/ 1961532 w 2485572"/>
                <a:gd name="connsiteY343" fmla="*/ 154230 h 2530449"/>
                <a:gd name="connsiteX344" fmla="*/ 1998172 w 2485572"/>
                <a:gd name="connsiteY344" fmla="*/ 204788 h 2530449"/>
                <a:gd name="connsiteX345" fmla="*/ 2003569 w 2485572"/>
                <a:gd name="connsiteY345" fmla="*/ 207344 h 2530449"/>
                <a:gd name="connsiteX346" fmla="*/ 2009249 w 2485572"/>
                <a:gd name="connsiteY346" fmla="*/ 210184 h 2530449"/>
                <a:gd name="connsiteX347" fmla="*/ 2017770 w 2485572"/>
                <a:gd name="connsiteY347" fmla="*/ 210184 h 2530449"/>
                <a:gd name="connsiteX348" fmla="*/ 2026007 w 2485572"/>
                <a:gd name="connsiteY348" fmla="*/ 213025 h 2530449"/>
                <a:gd name="connsiteX349" fmla="*/ 2037368 w 2485572"/>
                <a:gd name="connsiteY349" fmla="*/ 215865 h 2530449"/>
                <a:gd name="connsiteX350" fmla="*/ 2099003 w 2485572"/>
                <a:gd name="connsiteY350" fmla="*/ 221546 h 2530449"/>
                <a:gd name="connsiteX351" fmla="*/ 2104684 w 2485572"/>
                <a:gd name="connsiteY351" fmla="*/ 224386 h 2530449"/>
                <a:gd name="connsiteX352" fmla="*/ 2112921 w 2485572"/>
                <a:gd name="connsiteY352" fmla="*/ 224386 h 2530449"/>
                <a:gd name="connsiteX353" fmla="*/ 2124283 w 2485572"/>
                <a:gd name="connsiteY353" fmla="*/ 229783 h 2530449"/>
                <a:gd name="connsiteX354" fmla="*/ 2177397 w 2485572"/>
                <a:gd name="connsiteY354" fmla="*/ 229783 h 2530449"/>
                <a:gd name="connsiteX355" fmla="*/ 2185918 w 2485572"/>
                <a:gd name="connsiteY355" fmla="*/ 232623 h 2530449"/>
                <a:gd name="connsiteX356" fmla="*/ 2213753 w 2485572"/>
                <a:gd name="connsiteY356" fmla="*/ 226942 h 2530449"/>
                <a:gd name="connsiteX357" fmla="*/ 2219434 w 2485572"/>
                <a:gd name="connsiteY357" fmla="*/ 224386 h 2530449"/>
                <a:gd name="connsiteX358" fmla="*/ 2241872 w 2485572"/>
                <a:gd name="connsiteY358" fmla="*/ 224386 h 2530449"/>
                <a:gd name="connsiteX0" fmla="*/ 2241872 w 2485572"/>
                <a:gd name="connsiteY0" fmla="*/ 224386 h 2530449"/>
                <a:gd name="connsiteX1" fmla="*/ 2227954 w 2485572"/>
                <a:gd name="connsiteY1" fmla="*/ 263583 h 2530449"/>
                <a:gd name="connsiteX2" fmla="*/ 2227954 w 2485572"/>
                <a:gd name="connsiteY2" fmla="*/ 271820 h 2530449"/>
                <a:gd name="connsiteX3" fmla="*/ 2225114 w 2485572"/>
                <a:gd name="connsiteY3" fmla="*/ 294258 h 2530449"/>
                <a:gd name="connsiteX4" fmla="*/ 2216593 w 2485572"/>
                <a:gd name="connsiteY4" fmla="*/ 328058 h 2530449"/>
                <a:gd name="connsiteX5" fmla="*/ 2183077 w 2485572"/>
                <a:gd name="connsiteY5" fmla="*/ 426049 h 2530449"/>
                <a:gd name="connsiteX6" fmla="*/ 2180237 w 2485572"/>
                <a:gd name="connsiteY6" fmla="*/ 428890 h 2530449"/>
                <a:gd name="connsiteX7" fmla="*/ 2177397 w 2485572"/>
                <a:gd name="connsiteY7" fmla="*/ 434570 h 2530449"/>
                <a:gd name="connsiteX8" fmla="*/ 2143881 w 2485572"/>
                <a:gd name="connsiteY8" fmla="*/ 482004 h 2530449"/>
                <a:gd name="connsiteX9" fmla="*/ 2141040 w 2485572"/>
                <a:gd name="connsiteY9" fmla="*/ 487685 h 2530449"/>
                <a:gd name="connsiteX10" fmla="*/ 2135360 w 2485572"/>
                <a:gd name="connsiteY10" fmla="*/ 490525 h 2530449"/>
                <a:gd name="connsiteX11" fmla="*/ 2132519 w 2485572"/>
                <a:gd name="connsiteY11" fmla="*/ 496206 h 2530449"/>
                <a:gd name="connsiteX12" fmla="*/ 2129679 w 2485572"/>
                <a:gd name="connsiteY12" fmla="*/ 538242 h 2530449"/>
                <a:gd name="connsiteX13" fmla="*/ 2132519 w 2485572"/>
                <a:gd name="connsiteY13" fmla="*/ 540799 h 2530449"/>
                <a:gd name="connsiteX14" fmla="*/ 2188758 w 2485572"/>
                <a:gd name="connsiteY14" fmla="*/ 624873 h 2530449"/>
                <a:gd name="connsiteX15" fmla="*/ 2205516 w 2485572"/>
                <a:gd name="connsiteY15" fmla="*/ 630553 h 2530449"/>
                <a:gd name="connsiteX16" fmla="*/ 2211197 w 2485572"/>
                <a:gd name="connsiteY16" fmla="*/ 633393 h 2530449"/>
                <a:gd name="connsiteX17" fmla="*/ 2216593 w 2485572"/>
                <a:gd name="connsiteY17" fmla="*/ 636234 h 2530449"/>
                <a:gd name="connsiteX18" fmla="*/ 2225114 w 2485572"/>
                <a:gd name="connsiteY18" fmla="*/ 636234 h 2530449"/>
                <a:gd name="connsiteX19" fmla="*/ 2267151 w 2485572"/>
                <a:gd name="connsiteY19" fmla="*/ 644755 h 2530449"/>
                <a:gd name="connsiteX20" fmla="*/ 2272832 w 2485572"/>
                <a:gd name="connsiteY20" fmla="*/ 644755 h 2530449"/>
                <a:gd name="connsiteX21" fmla="*/ 2309188 w 2485572"/>
                <a:gd name="connsiteY21" fmla="*/ 678271 h 2530449"/>
                <a:gd name="connsiteX22" fmla="*/ 2370823 w 2485572"/>
                <a:gd name="connsiteY22" fmla="*/ 739906 h 2530449"/>
                <a:gd name="connsiteX23" fmla="*/ 2376504 w 2485572"/>
                <a:gd name="connsiteY23" fmla="*/ 750983 h 2530449"/>
                <a:gd name="connsiteX24" fmla="*/ 2379060 w 2485572"/>
                <a:gd name="connsiteY24" fmla="*/ 756664 h 2530449"/>
                <a:gd name="connsiteX25" fmla="*/ 2381900 w 2485572"/>
                <a:gd name="connsiteY25" fmla="*/ 765185 h 2530449"/>
                <a:gd name="connsiteX26" fmla="*/ 2415700 w 2485572"/>
                <a:gd name="connsiteY26" fmla="*/ 793020 h 2530449"/>
                <a:gd name="connsiteX27" fmla="*/ 2423937 w 2485572"/>
                <a:gd name="connsiteY27" fmla="*/ 793020 h 2530449"/>
                <a:gd name="connsiteX28" fmla="*/ 2429618 w 2485572"/>
                <a:gd name="connsiteY28" fmla="*/ 795860 h 2530449"/>
                <a:gd name="connsiteX29" fmla="*/ 2435299 w 2485572"/>
                <a:gd name="connsiteY29" fmla="*/ 801541 h 2530449"/>
                <a:gd name="connsiteX30" fmla="*/ 2468814 w 2485572"/>
                <a:gd name="connsiteY30" fmla="*/ 832501 h 2530449"/>
                <a:gd name="connsiteX31" fmla="*/ 2468814 w 2485572"/>
                <a:gd name="connsiteY31" fmla="*/ 835057 h 2530449"/>
                <a:gd name="connsiteX32" fmla="*/ 2471655 w 2485572"/>
                <a:gd name="connsiteY32" fmla="*/ 840738 h 2530449"/>
                <a:gd name="connsiteX33" fmla="*/ 2477336 w 2485572"/>
                <a:gd name="connsiteY33" fmla="*/ 866016 h 2530449"/>
                <a:gd name="connsiteX34" fmla="*/ 2483016 w 2485572"/>
                <a:gd name="connsiteY34" fmla="*/ 882774 h 2530449"/>
                <a:gd name="connsiteX35" fmla="*/ 2485572 w 2485572"/>
                <a:gd name="connsiteY35" fmla="*/ 888455 h 2530449"/>
                <a:gd name="connsiteX36" fmla="*/ 2485572 w 2485572"/>
                <a:gd name="connsiteY36" fmla="*/ 896692 h 2530449"/>
                <a:gd name="connsiteX37" fmla="*/ 2457737 w 2485572"/>
                <a:gd name="connsiteY37" fmla="*/ 992127 h 2530449"/>
                <a:gd name="connsiteX38" fmla="*/ 2454897 w 2485572"/>
                <a:gd name="connsiteY38" fmla="*/ 997808 h 2530449"/>
                <a:gd name="connsiteX39" fmla="*/ 2454897 w 2485572"/>
                <a:gd name="connsiteY39" fmla="*/ 1008885 h 2530449"/>
                <a:gd name="connsiteX40" fmla="*/ 2438139 w 2485572"/>
                <a:gd name="connsiteY40" fmla="*/ 1064839 h 2530449"/>
                <a:gd name="connsiteX41" fmla="*/ 2438139 w 2485572"/>
                <a:gd name="connsiteY41" fmla="*/ 1084438 h 2530449"/>
                <a:gd name="connsiteX42" fmla="*/ 2443536 w 2485572"/>
                <a:gd name="connsiteY42" fmla="*/ 1132155 h 2530449"/>
                <a:gd name="connsiteX43" fmla="*/ 2443536 w 2485572"/>
                <a:gd name="connsiteY43" fmla="*/ 1177032 h 2530449"/>
                <a:gd name="connsiteX44" fmla="*/ 2440979 w 2485572"/>
                <a:gd name="connsiteY44" fmla="*/ 1185553 h 2530449"/>
                <a:gd name="connsiteX45" fmla="*/ 2423937 w 2485572"/>
                <a:gd name="connsiteY45" fmla="*/ 1252585 h 2530449"/>
                <a:gd name="connsiteX46" fmla="*/ 2418541 w 2485572"/>
                <a:gd name="connsiteY46" fmla="*/ 1258266 h 2530449"/>
                <a:gd name="connsiteX47" fmla="*/ 2415700 w 2485572"/>
                <a:gd name="connsiteY47" fmla="*/ 1261106 h 2530449"/>
                <a:gd name="connsiteX48" fmla="*/ 2410020 w 2485572"/>
                <a:gd name="connsiteY48" fmla="*/ 1266787 h 2530449"/>
                <a:gd name="connsiteX49" fmla="*/ 2407179 w 2485572"/>
                <a:gd name="connsiteY49" fmla="*/ 1275024 h 2530449"/>
                <a:gd name="connsiteX50" fmla="*/ 2373663 w 2485572"/>
                <a:gd name="connsiteY50" fmla="*/ 1317061 h 2530449"/>
                <a:gd name="connsiteX51" fmla="*/ 2365142 w 2485572"/>
                <a:gd name="connsiteY51" fmla="*/ 1334103 h 2530449"/>
                <a:gd name="connsiteX52" fmla="*/ 2362302 w 2485572"/>
                <a:gd name="connsiteY52" fmla="*/ 1336659 h 2530449"/>
                <a:gd name="connsiteX53" fmla="*/ 2356905 w 2485572"/>
                <a:gd name="connsiteY53" fmla="*/ 1359098 h 2530449"/>
                <a:gd name="connsiteX54" fmla="*/ 2354065 w 2485572"/>
                <a:gd name="connsiteY54" fmla="*/ 1364778 h 2530449"/>
                <a:gd name="connsiteX55" fmla="*/ 2351225 w 2485572"/>
                <a:gd name="connsiteY55" fmla="*/ 1370459 h 2530449"/>
                <a:gd name="connsiteX56" fmla="*/ 2339863 w 2485572"/>
                <a:gd name="connsiteY56" fmla="*/ 1387217 h 2530449"/>
                <a:gd name="connsiteX57" fmla="*/ 2309188 w 2485572"/>
                <a:gd name="connsiteY57" fmla="*/ 1432094 h 2530449"/>
                <a:gd name="connsiteX58" fmla="*/ 2306348 w 2485572"/>
                <a:gd name="connsiteY58" fmla="*/ 1434934 h 2530449"/>
                <a:gd name="connsiteX59" fmla="*/ 2300667 w 2485572"/>
                <a:gd name="connsiteY59" fmla="*/ 1440331 h 2530449"/>
                <a:gd name="connsiteX60" fmla="*/ 2297827 w 2485572"/>
                <a:gd name="connsiteY60" fmla="*/ 1446012 h 2530449"/>
                <a:gd name="connsiteX61" fmla="*/ 2289590 w 2485572"/>
                <a:gd name="connsiteY61" fmla="*/ 1451692 h 2530449"/>
                <a:gd name="connsiteX62" fmla="*/ 2281069 w 2485572"/>
                <a:gd name="connsiteY62" fmla="*/ 1457373 h 2530449"/>
                <a:gd name="connsiteX63" fmla="*/ 2230795 w 2485572"/>
                <a:gd name="connsiteY63" fmla="*/ 1476971 h 2530449"/>
                <a:gd name="connsiteX64" fmla="*/ 2227954 w 2485572"/>
                <a:gd name="connsiteY64" fmla="*/ 1482368 h 2530449"/>
                <a:gd name="connsiteX65" fmla="*/ 2219434 w 2485572"/>
                <a:gd name="connsiteY65" fmla="*/ 1485208 h 2530449"/>
                <a:gd name="connsiteX66" fmla="*/ 2180237 w 2485572"/>
                <a:gd name="connsiteY66" fmla="*/ 1504806 h 2530449"/>
                <a:gd name="connsiteX67" fmla="*/ 2174556 w 2485572"/>
                <a:gd name="connsiteY67" fmla="*/ 1510487 h 2530449"/>
                <a:gd name="connsiteX68" fmla="*/ 2169160 w 2485572"/>
                <a:gd name="connsiteY68" fmla="*/ 1519008 h 2530449"/>
                <a:gd name="connsiteX69" fmla="*/ 2163479 w 2485572"/>
                <a:gd name="connsiteY69" fmla="*/ 1546843 h 2530449"/>
                <a:gd name="connsiteX70" fmla="*/ 2191314 w 2485572"/>
                <a:gd name="connsiteY70" fmla="*/ 2530449 h 2530449"/>
                <a:gd name="connsiteX71" fmla="*/ 2154958 w 2485572"/>
                <a:gd name="connsiteY71" fmla="*/ 2480175 h 2530449"/>
                <a:gd name="connsiteX72" fmla="*/ 1986810 w 2485572"/>
                <a:gd name="connsiteY72" fmla="*/ 2300667 h 2530449"/>
                <a:gd name="connsiteX73" fmla="*/ 1928016 w 2485572"/>
                <a:gd name="connsiteY73" fmla="*/ 2278512 h 2530449"/>
                <a:gd name="connsiteX74" fmla="*/ 1900291 w 2485572"/>
                <a:gd name="connsiteY74" fmla="*/ 2264848 h 2530449"/>
                <a:gd name="connsiteX75" fmla="*/ 1872061 w 2485572"/>
                <a:gd name="connsiteY75" fmla="*/ 2222273 h 2530449"/>
                <a:gd name="connsiteX76" fmla="*/ 1813266 w 2485572"/>
                <a:gd name="connsiteY76" fmla="*/ 2166319 h 2530449"/>
                <a:gd name="connsiteX77" fmla="*/ 1771230 w 2485572"/>
                <a:gd name="connsiteY77" fmla="*/ 2205516 h 2530449"/>
                <a:gd name="connsiteX78" fmla="*/ 1762708 w 2485572"/>
                <a:gd name="connsiteY78" fmla="*/ 2202676 h 2530449"/>
                <a:gd name="connsiteX79" fmla="*/ 1698233 w 2485572"/>
                <a:gd name="connsiteY79" fmla="*/ 2166319 h 2530449"/>
                <a:gd name="connsiteX80" fmla="*/ 1682804 w 2485572"/>
                <a:gd name="connsiteY80" fmla="*/ 2164835 h 2530449"/>
                <a:gd name="connsiteX81" fmla="*/ 1656196 w 2485572"/>
                <a:gd name="connsiteY81" fmla="*/ 2160638 h 2530449"/>
                <a:gd name="connsiteX82" fmla="*/ 1633591 w 2485572"/>
                <a:gd name="connsiteY82" fmla="*/ 2164835 h 2530449"/>
                <a:gd name="connsiteX83" fmla="*/ 1605638 w 2485572"/>
                <a:gd name="connsiteY83" fmla="*/ 2169159 h 2530449"/>
                <a:gd name="connsiteX84" fmla="*/ 1566442 w 2485572"/>
                <a:gd name="connsiteY84" fmla="*/ 2146721 h 2530449"/>
                <a:gd name="connsiteX85" fmla="*/ 1563601 w 2485572"/>
                <a:gd name="connsiteY85" fmla="*/ 2143881 h 2530449"/>
                <a:gd name="connsiteX86" fmla="*/ 1561045 w 2485572"/>
                <a:gd name="connsiteY86" fmla="*/ 2141040 h 2530449"/>
                <a:gd name="connsiteX87" fmla="*/ 1541447 w 2485572"/>
                <a:gd name="connsiteY87" fmla="*/ 2112921 h 2530449"/>
                <a:gd name="connsiteX88" fmla="*/ 1535766 w 2485572"/>
                <a:gd name="connsiteY88" fmla="*/ 2107524 h 2530449"/>
                <a:gd name="connsiteX89" fmla="*/ 1501966 w 2485572"/>
                <a:gd name="connsiteY89" fmla="*/ 2090482 h 2530449"/>
                <a:gd name="connsiteX90" fmla="*/ 1496570 w 2485572"/>
                <a:gd name="connsiteY90" fmla="*/ 2087926 h 2530449"/>
                <a:gd name="connsiteX91" fmla="*/ 1493729 w 2485572"/>
                <a:gd name="connsiteY91" fmla="*/ 2085086 h 2530449"/>
                <a:gd name="connsiteX92" fmla="*/ 1488049 w 2485572"/>
                <a:gd name="connsiteY92" fmla="*/ 2082245 h 2530449"/>
                <a:gd name="connsiteX93" fmla="*/ 1426413 w 2485572"/>
                <a:gd name="connsiteY93" fmla="*/ 2059807 h 2530449"/>
                <a:gd name="connsiteX94" fmla="*/ 1364778 w 2485572"/>
                <a:gd name="connsiteY94" fmla="*/ 2056966 h 2530449"/>
                <a:gd name="connsiteX95" fmla="*/ 1336659 w 2485572"/>
                <a:gd name="connsiteY95" fmla="*/ 2048445 h 2530449"/>
                <a:gd name="connsiteX96" fmla="*/ 1311380 w 2485572"/>
                <a:gd name="connsiteY96" fmla="*/ 2034528 h 2530449"/>
                <a:gd name="connsiteX97" fmla="*/ 1305983 w 2485572"/>
                <a:gd name="connsiteY97" fmla="*/ 2031688 h 2530449"/>
                <a:gd name="connsiteX98" fmla="*/ 1303143 w 2485572"/>
                <a:gd name="connsiteY98" fmla="*/ 2026291 h 2530449"/>
                <a:gd name="connsiteX99" fmla="*/ 1300303 w 2485572"/>
                <a:gd name="connsiteY99" fmla="*/ 2023451 h 2530449"/>
                <a:gd name="connsiteX100" fmla="*/ 1266787 w 2485572"/>
                <a:gd name="connsiteY100" fmla="*/ 2006409 h 2530449"/>
                <a:gd name="connsiteX101" fmla="*/ 1255426 w 2485572"/>
                <a:gd name="connsiteY101" fmla="*/ 2006409 h 2530449"/>
                <a:gd name="connsiteX102" fmla="*/ 1238668 w 2485572"/>
                <a:gd name="connsiteY102" fmla="*/ 2001012 h 2530449"/>
                <a:gd name="connsiteX103" fmla="*/ 1232987 w 2485572"/>
                <a:gd name="connsiteY103" fmla="*/ 2001012 h 2530449"/>
                <a:gd name="connsiteX104" fmla="*/ 1216229 w 2485572"/>
                <a:gd name="connsiteY104" fmla="*/ 1995331 h 2530449"/>
                <a:gd name="connsiteX105" fmla="*/ 1213389 w 2485572"/>
                <a:gd name="connsiteY105" fmla="*/ 1992491 h 2530449"/>
                <a:gd name="connsiteX106" fmla="*/ 1185554 w 2485572"/>
                <a:gd name="connsiteY106" fmla="*/ 1984254 h 2530449"/>
                <a:gd name="connsiteX107" fmla="*/ 1179873 w 2485572"/>
                <a:gd name="connsiteY107" fmla="*/ 1984254 h 2530449"/>
                <a:gd name="connsiteX108" fmla="*/ 1157434 w 2485572"/>
                <a:gd name="connsiteY108" fmla="*/ 1981414 h 2530449"/>
                <a:gd name="connsiteX109" fmla="*/ 1109717 w 2485572"/>
                <a:gd name="connsiteY109" fmla="*/ 1947614 h 2530449"/>
                <a:gd name="connsiteX110" fmla="*/ 1098639 w 2485572"/>
                <a:gd name="connsiteY110" fmla="*/ 1944774 h 2530449"/>
                <a:gd name="connsiteX111" fmla="*/ 1067680 w 2485572"/>
                <a:gd name="connsiteY111" fmla="*/ 1919779 h 2530449"/>
                <a:gd name="connsiteX112" fmla="*/ 1056603 w 2485572"/>
                <a:gd name="connsiteY112" fmla="*/ 1888819 h 2530449"/>
                <a:gd name="connsiteX113" fmla="*/ 1053762 w 2485572"/>
                <a:gd name="connsiteY113" fmla="*/ 1880298 h 2530449"/>
                <a:gd name="connsiteX114" fmla="*/ 1022803 w 2485572"/>
                <a:gd name="connsiteY114" fmla="*/ 1860700 h 2530449"/>
                <a:gd name="connsiteX115" fmla="*/ 1019962 w 2485572"/>
                <a:gd name="connsiteY115" fmla="*/ 1858143 h 2530449"/>
                <a:gd name="connsiteX116" fmla="*/ 1006045 w 2485572"/>
                <a:gd name="connsiteY116" fmla="*/ 1824343 h 2530449"/>
                <a:gd name="connsiteX117" fmla="*/ 1006045 w 2485572"/>
                <a:gd name="connsiteY117" fmla="*/ 1813266 h 2530449"/>
                <a:gd name="connsiteX118" fmla="*/ 1011725 w 2485572"/>
                <a:gd name="connsiteY118" fmla="*/ 1793668 h 2530449"/>
                <a:gd name="connsiteX119" fmla="*/ 1019962 w 2485572"/>
                <a:gd name="connsiteY119" fmla="*/ 1768389 h 2530449"/>
                <a:gd name="connsiteX120" fmla="*/ 1025643 w 2485572"/>
                <a:gd name="connsiteY120" fmla="*/ 1737429 h 2530449"/>
                <a:gd name="connsiteX121" fmla="*/ 1025643 w 2485572"/>
                <a:gd name="connsiteY121" fmla="*/ 1723512 h 2530449"/>
                <a:gd name="connsiteX122" fmla="*/ 1019962 w 2485572"/>
                <a:gd name="connsiteY122" fmla="*/ 1720671 h 2530449"/>
                <a:gd name="connsiteX123" fmla="*/ 1014566 w 2485572"/>
                <a:gd name="connsiteY123" fmla="*/ 1712435 h 2530449"/>
                <a:gd name="connsiteX124" fmla="*/ 1011725 w 2485572"/>
                <a:gd name="connsiteY124" fmla="*/ 1709594 h 2530449"/>
                <a:gd name="connsiteX125" fmla="*/ 983606 w 2485572"/>
                <a:gd name="connsiteY125" fmla="*/ 1692552 h 2530449"/>
                <a:gd name="connsiteX126" fmla="*/ 977925 w 2485572"/>
                <a:gd name="connsiteY126" fmla="*/ 1692552 h 2530449"/>
                <a:gd name="connsiteX127" fmla="*/ 950090 w 2485572"/>
                <a:gd name="connsiteY127" fmla="*/ 1653356 h 2530449"/>
                <a:gd name="connsiteX128" fmla="*/ 950090 w 2485572"/>
                <a:gd name="connsiteY128" fmla="*/ 1639438 h 2530449"/>
                <a:gd name="connsiteX129" fmla="*/ 952931 w 2485572"/>
                <a:gd name="connsiteY129" fmla="*/ 1636598 h 2530449"/>
                <a:gd name="connsiteX130" fmla="*/ 975369 w 2485572"/>
                <a:gd name="connsiteY130" fmla="*/ 1597401 h 2530449"/>
                <a:gd name="connsiteX131" fmla="*/ 980766 w 2485572"/>
                <a:gd name="connsiteY131" fmla="*/ 1591721 h 2530449"/>
                <a:gd name="connsiteX132" fmla="*/ 1017406 w 2485572"/>
                <a:gd name="connsiteY132" fmla="*/ 1561045 h 2530449"/>
                <a:gd name="connsiteX133" fmla="*/ 1022803 w 2485572"/>
                <a:gd name="connsiteY133" fmla="*/ 1558205 h 2530449"/>
                <a:gd name="connsiteX134" fmla="*/ 1025643 w 2485572"/>
                <a:gd name="connsiteY134" fmla="*/ 1555364 h 2530449"/>
                <a:gd name="connsiteX135" fmla="*/ 1031324 w 2485572"/>
                <a:gd name="connsiteY135" fmla="*/ 1549684 h 2530449"/>
                <a:gd name="connsiteX136" fmla="*/ 1293866 w 2485572"/>
                <a:gd name="connsiteY136" fmla="*/ 1680648 h 2530449"/>
                <a:gd name="connsiteX137" fmla="*/ 1455791 w 2485572"/>
                <a:gd name="connsiteY137" fmla="*/ 1685410 h 2530449"/>
                <a:gd name="connsiteX138" fmla="*/ 1289417 w 2485572"/>
                <a:gd name="connsiteY138" fmla="*/ 1536685 h 2530449"/>
                <a:gd name="connsiteX139" fmla="*/ 1061999 w 2485572"/>
                <a:gd name="connsiteY139" fmla="*/ 1465610 h 2530449"/>
                <a:gd name="connsiteX140" fmla="*/ 1061999 w 2485572"/>
                <a:gd name="connsiteY140" fmla="*/ 1429254 h 2530449"/>
                <a:gd name="connsiteX141" fmla="*/ 1048082 w 2485572"/>
                <a:gd name="connsiteY141" fmla="*/ 1403975 h 2530449"/>
                <a:gd name="connsiteX142" fmla="*/ 1022803 w 2485572"/>
                <a:gd name="connsiteY142" fmla="*/ 1387217 h 2530449"/>
                <a:gd name="connsiteX143" fmla="*/ 1011725 w 2485572"/>
                <a:gd name="connsiteY143" fmla="*/ 1381536 h 2530449"/>
                <a:gd name="connsiteX144" fmla="*/ 1000364 w 2485572"/>
                <a:gd name="connsiteY144" fmla="*/ 1381536 h 2530449"/>
                <a:gd name="connsiteX145" fmla="*/ 961167 w 2485572"/>
                <a:gd name="connsiteY145" fmla="*/ 1376140 h 2530449"/>
                <a:gd name="connsiteX146" fmla="*/ 924811 w 2485572"/>
                <a:gd name="connsiteY146" fmla="*/ 1367618 h 2530449"/>
                <a:gd name="connsiteX147" fmla="*/ 919131 w 2485572"/>
                <a:gd name="connsiteY147" fmla="*/ 1367618 h 2530449"/>
                <a:gd name="connsiteX148" fmla="*/ 913450 w 2485572"/>
                <a:gd name="connsiteY148" fmla="*/ 1364778 h 2530449"/>
                <a:gd name="connsiteX149" fmla="*/ 908053 w 2485572"/>
                <a:gd name="connsiteY149" fmla="*/ 1364778 h 2530449"/>
                <a:gd name="connsiteX150" fmla="*/ 877094 w 2485572"/>
                <a:gd name="connsiteY150" fmla="*/ 1381536 h 2530449"/>
                <a:gd name="connsiteX151" fmla="*/ 868857 w 2485572"/>
                <a:gd name="connsiteY151" fmla="*/ 1390057 h 2530449"/>
                <a:gd name="connsiteX152" fmla="*/ 835057 w 2485572"/>
                <a:gd name="connsiteY152" fmla="*/ 1434934 h 2530449"/>
                <a:gd name="connsiteX153" fmla="*/ 832217 w 2485572"/>
                <a:gd name="connsiteY153" fmla="*/ 1440331 h 2530449"/>
                <a:gd name="connsiteX154" fmla="*/ 832217 w 2485572"/>
                <a:gd name="connsiteY154" fmla="*/ 1446012 h 2530449"/>
                <a:gd name="connsiteX155" fmla="*/ 767741 w 2485572"/>
                <a:gd name="connsiteY155" fmla="*/ 1513327 h 2530449"/>
                <a:gd name="connsiteX156" fmla="*/ 711787 w 2485572"/>
                <a:gd name="connsiteY156" fmla="*/ 1535766 h 2530449"/>
                <a:gd name="connsiteX157" fmla="*/ 686508 w 2485572"/>
                <a:gd name="connsiteY157" fmla="*/ 1541447 h 2530449"/>
                <a:gd name="connsiteX158" fmla="*/ 661513 w 2485572"/>
                <a:gd name="connsiteY158" fmla="*/ 1549684 h 2530449"/>
                <a:gd name="connsiteX159" fmla="*/ 658672 w 2485572"/>
                <a:gd name="connsiteY159" fmla="*/ 1552524 h 2530449"/>
                <a:gd name="connsiteX160" fmla="*/ 652992 w 2485572"/>
                <a:gd name="connsiteY160" fmla="*/ 1555364 h 2530449"/>
                <a:gd name="connsiteX161" fmla="*/ 624873 w 2485572"/>
                <a:gd name="connsiteY161" fmla="*/ 1561045 h 2530449"/>
                <a:gd name="connsiteX162" fmla="*/ 619476 w 2485572"/>
                <a:gd name="connsiteY162" fmla="*/ 1558205 h 2530449"/>
                <a:gd name="connsiteX163" fmla="*/ 616636 w 2485572"/>
                <a:gd name="connsiteY163" fmla="*/ 1555364 h 2530449"/>
                <a:gd name="connsiteX164" fmla="*/ 597037 w 2485572"/>
                <a:gd name="connsiteY164" fmla="*/ 1532926 h 2530449"/>
                <a:gd name="connsiteX165" fmla="*/ 594197 w 2485572"/>
                <a:gd name="connsiteY165" fmla="*/ 1521848 h 2530449"/>
                <a:gd name="connsiteX166" fmla="*/ 591357 w 2485572"/>
                <a:gd name="connsiteY166" fmla="*/ 1519008 h 2530449"/>
                <a:gd name="connsiteX167" fmla="*/ 566078 w 2485572"/>
                <a:gd name="connsiteY167" fmla="*/ 1482368 h 2530449"/>
                <a:gd name="connsiteX168" fmla="*/ 560397 w 2485572"/>
                <a:gd name="connsiteY168" fmla="*/ 1471291 h 2530449"/>
                <a:gd name="connsiteX169" fmla="*/ 555000 w 2485572"/>
                <a:gd name="connsiteY169" fmla="*/ 1465610 h 2530449"/>
                <a:gd name="connsiteX170" fmla="*/ 498762 w 2485572"/>
                <a:gd name="connsiteY170" fmla="*/ 1432094 h 2530449"/>
                <a:gd name="connsiteX171" fmla="*/ 490525 w 2485572"/>
                <a:gd name="connsiteY171" fmla="*/ 1429254 h 2530449"/>
                <a:gd name="connsiteX172" fmla="*/ 487685 w 2485572"/>
                <a:gd name="connsiteY172" fmla="*/ 1429254 h 2530449"/>
                <a:gd name="connsiteX173" fmla="*/ 462406 w 2485572"/>
                <a:gd name="connsiteY173" fmla="*/ 1426413 h 2530449"/>
                <a:gd name="connsiteX174" fmla="*/ 400770 w 2485572"/>
                <a:gd name="connsiteY174" fmla="*/ 1426413 h 2530449"/>
                <a:gd name="connsiteX175" fmla="*/ 392250 w 2485572"/>
                <a:gd name="connsiteY175" fmla="*/ 1423573 h 2530449"/>
                <a:gd name="connsiteX176" fmla="*/ 384013 w 2485572"/>
                <a:gd name="connsiteY176" fmla="*/ 1420733 h 2530449"/>
                <a:gd name="connsiteX177" fmla="*/ 375492 w 2485572"/>
                <a:gd name="connsiteY177" fmla="*/ 1420733 h 2530449"/>
                <a:gd name="connsiteX178" fmla="*/ 319537 w 2485572"/>
                <a:gd name="connsiteY178" fmla="*/ 1409655 h 2530449"/>
                <a:gd name="connsiteX179" fmla="*/ 313856 w 2485572"/>
                <a:gd name="connsiteY179" fmla="*/ 1406815 h 2530449"/>
                <a:gd name="connsiteX180" fmla="*/ 308176 w 2485572"/>
                <a:gd name="connsiteY180" fmla="*/ 1406815 h 2530449"/>
                <a:gd name="connsiteX181" fmla="*/ 297098 w 2485572"/>
                <a:gd name="connsiteY181" fmla="*/ 1401134 h 2530449"/>
                <a:gd name="connsiteX182" fmla="*/ 221546 w 2485572"/>
                <a:gd name="connsiteY182" fmla="*/ 1392898 h 2530449"/>
                <a:gd name="connsiteX183" fmla="*/ 213025 w 2485572"/>
                <a:gd name="connsiteY183" fmla="*/ 1392898 h 2530449"/>
                <a:gd name="connsiteX184" fmla="*/ 204504 w 2485572"/>
                <a:gd name="connsiteY184" fmla="*/ 1395738 h 2530449"/>
                <a:gd name="connsiteX185" fmla="*/ 154230 w 2485572"/>
                <a:gd name="connsiteY185" fmla="*/ 1406815 h 2530449"/>
                <a:gd name="connsiteX186" fmla="*/ 148549 w 2485572"/>
                <a:gd name="connsiteY186" fmla="*/ 1403975 h 2530449"/>
                <a:gd name="connsiteX187" fmla="*/ 137472 w 2485572"/>
                <a:gd name="connsiteY187" fmla="*/ 1398294 h 2530449"/>
                <a:gd name="connsiteX188" fmla="*/ 131791 w 2485572"/>
                <a:gd name="connsiteY188" fmla="*/ 1398294 h 2530449"/>
                <a:gd name="connsiteX189" fmla="*/ 67316 w 2485572"/>
                <a:gd name="connsiteY189" fmla="*/ 1418177 h 2530449"/>
                <a:gd name="connsiteX190" fmla="*/ 58795 w 2485572"/>
                <a:gd name="connsiteY190" fmla="*/ 1420733 h 2530449"/>
                <a:gd name="connsiteX191" fmla="*/ 50558 w 2485572"/>
                <a:gd name="connsiteY191" fmla="*/ 1423573 h 2530449"/>
                <a:gd name="connsiteX192" fmla="*/ 42037 w 2485572"/>
                <a:gd name="connsiteY192" fmla="*/ 1423573 h 2530449"/>
                <a:gd name="connsiteX193" fmla="*/ 5681 w 2485572"/>
                <a:gd name="connsiteY193" fmla="*/ 1432094 h 2530449"/>
                <a:gd name="connsiteX194" fmla="*/ 2840 w 2485572"/>
                <a:gd name="connsiteY194" fmla="*/ 1403975 h 2530449"/>
                <a:gd name="connsiteX195" fmla="*/ 0 w 2485572"/>
                <a:gd name="connsiteY195" fmla="*/ 1395738 h 2530449"/>
                <a:gd name="connsiteX196" fmla="*/ 5681 w 2485572"/>
                <a:gd name="connsiteY196" fmla="*/ 1373299 h 2530449"/>
                <a:gd name="connsiteX197" fmla="*/ 5681 w 2485572"/>
                <a:gd name="connsiteY197" fmla="*/ 1361938 h 2530449"/>
                <a:gd name="connsiteX198" fmla="*/ 11361 w 2485572"/>
                <a:gd name="connsiteY198" fmla="*/ 1345180 h 2530449"/>
                <a:gd name="connsiteX199" fmla="*/ 42037 w 2485572"/>
                <a:gd name="connsiteY199" fmla="*/ 1305983 h 2530449"/>
                <a:gd name="connsiteX200" fmla="*/ 47718 w 2485572"/>
                <a:gd name="connsiteY200" fmla="*/ 1294622 h 2530449"/>
                <a:gd name="connsiteX201" fmla="*/ 39197 w 2485572"/>
                <a:gd name="connsiteY201" fmla="*/ 1275024 h 2530449"/>
                <a:gd name="connsiteX202" fmla="*/ 33516 w 2485572"/>
                <a:gd name="connsiteY202" fmla="*/ 1269627 h 2530449"/>
                <a:gd name="connsiteX203" fmla="*/ 33516 w 2485572"/>
                <a:gd name="connsiteY203" fmla="*/ 1244348 h 2530449"/>
                <a:gd name="connsiteX204" fmla="*/ 64475 w 2485572"/>
                <a:gd name="connsiteY204" fmla="*/ 1213389 h 2530449"/>
                <a:gd name="connsiteX205" fmla="*/ 81233 w 2485572"/>
                <a:gd name="connsiteY205" fmla="*/ 1199471 h 2530449"/>
                <a:gd name="connsiteX206" fmla="*/ 86914 w 2485572"/>
                <a:gd name="connsiteY206" fmla="*/ 1190950 h 2530449"/>
                <a:gd name="connsiteX207" fmla="*/ 97991 w 2485572"/>
                <a:gd name="connsiteY207" fmla="*/ 1160275 h 2530449"/>
                <a:gd name="connsiteX208" fmla="*/ 95435 w 2485572"/>
                <a:gd name="connsiteY208" fmla="*/ 1151753 h 2530449"/>
                <a:gd name="connsiteX209" fmla="*/ 95435 w 2485572"/>
                <a:gd name="connsiteY209" fmla="*/ 1121078 h 2530449"/>
                <a:gd name="connsiteX210" fmla="*/ 100832 w 2485572"/>
                <a:gd name="connsiteY210" fmla="*/ 1112557 h 2530449"/>
                <a:gd name="connsiteX211" fmla="*/ 103672 w 2485572"/>
                <a:gd name="connsiteY211" fmla="*/ 1106876 h 2530449"/>
                <a:gd name="connsiteX212" fmla="*/ 154230 w 2485572"/>
                <a:gd name="connsiteY212" fmla="*/ 1070520 h 2530449"/>
                <a:gd name="connsiteX213" fmla="*/ 176668 w 2485572"/>
                <a:gd name="connsiteY213" fmla="*/ 1045241 h 2530449"/>
                <a:gd name="connsiteX214" fmla="*/ 176668 w 2485572"/>
                <a:gd name="connsiteY214" fmla="*/ 1037004 h 2530449"/>
                <a:gd name="connsiteX215" fmla="*/ 173828 w 2485572"/>
                <a:gd name="connsiteY215" fmla="*/ 1028483 h 2530449"/>
                <a:gd name="connsiteX216" fmla="*/ 157070 w 2485572"/>
                <a:gd name="connsiteY216" fmla="*/ 1008885 h 2530449"/>
                <a:gd name="connsiteX217" fmla="*/ 154230 w 2485572"/>
                <a:gd name="connsiteY217" fmla="*/ 1000648 h 2530449"/>
                <a:gd name="connsiteX218" fmla="*/ 157070 w 2485572"/>
                <a:gd name="connsiteY218" fmla="*/ 964008 h 2530449"/>
                <a:gd name="connsiteX219" fmla="*/ 154230 w 2485572"/>
                <a:gd name="connsiteY219" fmla="*/ 955771 h 2530449"/>
                <a:gd name="connsiteX220" fmla="*/ 126111 w 2485572"/>
                <a:gd name="connsiteY220" fmla="*/ 930492 h 2530449"/>
                <a:gd name="connsiteX221" fmla="*/ 112193 w 2485572"/>
                <a:gd name="connsiteY221" fmla="*/ 927652 h 2530449"/>
                <a:gd name="connsiteX222" fmla="*/ 109353 w 2485572"/>
                <a:gd name="connsiteY222" fmla="*/ 921971 h 2530449"/>
                <a:gd name="connsiteX223" fmla="*/ 109353 w 2485572"/>
                <a:gd name="connsiteY223" fmla="*/ 908053 h 2530449"/>
                <a:gd name="connsiteX224" fmla="*/ 117590 w 2485572"/>
                <a:gd name="connsiteY224" fmla="*/ 891295 h 2530449"/>
                <a:gd name="connsiteX225" fmla="*/ 123270 w 2485572"/>
                <a:gd name="connsiteY225" fmla="*/ 885615 h 2530449"/>
                <a:gd name="connsiteX226" fmla="*/ 148549 w 2485572"/>
                <a:gd name="connsiteY226" fmla="*/ 866016 h 2530449"/>
                <a:gd name="connsiteX227" fmla="*/ 128951 w 2485572"/>
                <a:gd name="connsiteY227" fmla="*/ 840738 h 2530449"/>
                <a:gd name="connsiteX228" fmla="*/ 126111 w 2485572"/>
                <a:gd name="connsiteY228" fmla="*/ 821139 h 2530449"/>
                <a:gd name="connsiteX229" fmla="*/ 140028 w 2485572"/>
                <a:gd name="connsiteY229" fmla="*/ 812618 h 2530449"/>
                <a:gd name="connsiteX230" fmla="*/ 142869 w 2485572"/>
                <a:gd name="connsiteY230" fmla="*/ 790464 h 2530449"/>
                <a:gd name="connsiteX231" fmla="*/ 154230 w 2485572"/>
                <a:gd name="connsiteY231" fmla="*/ 773422 h 2530449"/>
                <a:gd name="connsiteX232" fmla="*/ 157070 w 2485572"/>
                <a:gd name="connsiteY232" fmla="*/ 762344 h 2530449"/>
                <a:gd name="connsiteX233" fmla="*/ 157070 w 2485572"/>
                <a:gd name="connsiteY233" fmla="*/ 753824 h 2530449"/>
                <a:gd name="connsiteX234" fmla="*/ 145709 w 2485572"/>
                <a:gd name="connsiteY234" fmla="*/ 731385 h 2530449"/>
                <a:gd name="connsiteX235" fmla="*/ 145709 w 2485572"/>
                <a:gd name="connsiteY235" fmla="*/ 723148 h 2530449"/>
                <a:gd name="connsiteX236" fmla="*/ 159627 w 2485572"/>
                <a:gd name="connsiteY236" fmla="*/ 714627 h 2530449"/>
                <a:gd name="connsiteX237" fmla="*/ 204504 w 2485572"/>
                <a:gd name="connsiteY237" fmla="*/ 708946 h 2530449"/>
                <a:gd name="connsiteX238" fmla="*/ 232623 w 2485572"/>
                <a:gd name="connsiteY238" fmla="*/ 678271 h 2530449"/>
                <a:gd name="connsiteX239" fmla="*/ 232623 w 2485572"/>
                <a:gd name="connsiteY239" fmla="*/ 666909 h 2530449"/>
                <a:gd name="connsiteX240" fmla="*/ 215865 w 2485572"/>
                <a:gd name="connsiteY240" fmla="*/ 644755 h 2530449"/>
                <a:gd name="connsiteX241" fmla="*/ 218705 w 2485572"/>
                <a:gd name="connsiteY241" fmla="*/ 613795 h 2530449"/>
                <a:gd name="connsiteX242" fmla="*/ 241144 w 2485572"/>
                <a:gd name="connsiteY242" fmla="*/ 582836 h 2530449"/>
                <a:gd name="connsiteX243" fmla="*/ 252221 w 2485572"/>
                <a:gd name="connsiteY243" fmla="*/ 571758 h 2530449"/>
                <a:gd name="connsiteX244" fmla="*/ 285737 w 2485572"/>
                <a:gd name="connsiteY244" fmla="*/ 524041 h 2530449"/>
                <a:gd name="connsiteX245" fmla="*/ 291418 w 2485572"/>
                <a:gd name="connsiteY245" fmla="*/ 518644 h 2530449"/>
                <a:gd name="connsiteX246" fmla="*/ 322377 w 2485572"/>
                <a:gd name="connsiteY246" fmla="*/ 518644 h 2530449"/>
                <a:gd name="connsiteX247" fmla="*/ 333455 w 2485572"/>
                <a:gd name="connsiteY247" fmla="*/ 510123 h 2530449"/>
                <a:gd name="connsiteX248" fmla="*/ 341976 w 2485572"/>
                <a:gd name="connsiteY248" fmla="*/ 482004 h 2530449"/>
                <a:gd name="connsiteX249" fmla="*/ 347372 w 2485572"/>
                <a:gd name="connsiteY249" fmla="*/ 476607 h 2530449"/>
                <a:gd name="connsiteX250" fmla="*/ 386853 w 2485572"/>
                <a:gd name="connsiteY250" fmla="*/ 459565 h 2530449"/>
                <a:gd name="connsiteX251" fmla="*/ 389409 w 2485572"/>
                <a:gd name="connsiteY251" fmla="*/ 454169 h 2530449"/>
                <a:gd name="connsiteX252" fmla="*/ 400770 w 2485572"/>
                <a:gd name="connsiteY252" fmla="*/ 434570 h 2530449"/>
                <a:gd name="connsiteX253" fmla="*/ 414688 w 2485572"/>
                <a:gd name="connsiteY253" fmla="*/ 392534 h 2530449"/>
                <a:gd name="connsiteX254" fmla="*/ 428890 w 2485572"/>
                <a:gd name="connsiteY254" fmla="*/ 341976 h 2530449"/>
                <a:gd name="connsiteX255" fmla="*/ 434286 w 2485572"/>
                <a:gd name="connsiteY255" fmla="*/ 255062 h 2530449"/>
                <a:gd name="connsiteX256" fmla="*/ 437127 w 2485572"/>
                <a:gd name="connsiteY256" fmla="*/ 252221 h 2530449"/>
                <a:gd name="connsiteX257" fmla="*/ 448488 w 2485572"/>
                <a:gd name="connsiteY257" fmla="*/ 235463 h 2530449"/>
                <a:gd name="connsiteX258" fmla="*/ 468086 w 2485572"/>
                <a:gd name="connsiteY258" fmla="*/ 221546 h 2530449"/>
                <a:gd name="connsiteX259" fmla="*/ 501602 w 2485572"/>
                <a:gd name="connsiteY259" fmla="*/ 215865 h 2530449"/>
                <a:gd name="connsiteX260" fmla="*/ 512964 w 2485572"/>
                <a:gd name="connsiteY260" fmla="*/ 213025 h 2530449"/>
                <a:gd name="connsiteX261" fmla="*/ 555000 w 2485572"/>
                <a:gd name="connsiteY261" fmla="*/ 187746 h 2530449"/>
                <a:gd name="connsiteX262" fmla="*/ 557557 w 2485572"/>
                <a:gd name="connsiteY262" fmla="*/ 182349 h 2530449"/>
                <a:gd name="connsiteX263" fmla="*/ 602434 w 2485572"/>
                <a:gd name="connsiteY263" fmla="*/ 131791 h 2530449"/>
                <a:gd name="connsiteX264" fmla="*/ 605274 w 2485572"/>
                <a:gd name="connsiteY264" fmla="*/ 123270 h 2530449"/>
                <a:gd name="connsiteX265" fmla="*/ 594197 w 2485572"/>
                <a:gd name="connsiteY265" fmla="*/ 70156 h 2530449"/>
                <a:gd name="connsiteX266" fmla="*/ 650151 w 2485572"/>
                <a:gd name="connsiteY266" fmla="*/ 92595 h 2530449"/>
                <a:gd name="connsiteX267" fmla="*/ 664069 w 2485572"/>
                <a:gd name="connsiteY267" fmla="*/ 92595 h 2530449"/>
                <a:gd name="connsiteX268" fmla="*/ 689348 w 2485572"/>
                <a:gd name="connsiteY268" fmla="*/ 98275 h 2530449"/>
                <a:gd name="connsiteX269" fmla="*/ 723148 w 2485572"/>
                <a:gd name="connsiteY269" fmla="*/ 89754 h 2530449"/>
                <a:gd name="connsiteX270" fmla="*/ 725704 w 2485572"/>
                <a:gd name="connsiteY270" fmla="*/ 92595 h 2530449"/>
                <a:gd name="connsiteX271" fmla="*/ 731385 w 2485572"/>
                <a:gd name="connsiteY271" fmla="*/ 92595 h 2530449"/>
                <a:gd name="connsiteX272" fmla="*/ 737065 w 2485572"/>
                <a:gd name="connsiteY272" fmla="*/ 95435 h 2530449"/>
                <a:gd name="connsiteX273" fmla="*/ 742746 w 2485572"/>
                <a:gd name="connsiteY273" fmla="*/ 95435 h 2530449"/>
                <a:gd name="connsiteX274" fmla="*/ 779102 w 2485572"/>
                <a:gd name="connsiteY274" fmla="*/ 75837 h 2530449"/>
                <a:gd name="connsiteX275" fmla="*/ 818299 w 2485572"/>
                <a:gd name="connsiteY275" fmla="*/ 39197 h 2530449"/>
                <a:gd name="connsiteX276" fmla="*/ 823980 w 2485572"/>
                <a:gd name="connsiteY276" fmla="*/ 33800 h 2530449"/>
                <a:gd name="connsiteX277" fmla="*/ 851815 w 2485572"/>
                <a:gd name="connsiteY277" fmla="*/ 19598 h 2530449"/>
                <a:gd name="connsiteX278" fmla="*/ 854655 w 2485572"/>
                <a:gd name="connsiteY278" fmla="*/ 14202 h 2530449"/>
                <a:gd name="connsiteX279" fmla="*/ 888455 w 2485572"/>
                <a:gd name="connsiteY279" fmla="*/ 8521 h 2530449"/>
                <a:gd name="connsiteX280" fmla="*/ 893852 w 2485572"/>
                <a:gd name="connsiteY280" fmla="*/ 11361 h 2530449"/>
                <a:gd name="connsiteX281" fmla="*/ 933332 w 2485572"/>
                <a:gd name="connsiteY281" fmla="*/ 36640 h 2530449"/>
                <a:gd name="connsiteX282" fmla="*/ 938729 w 2485572"/>
                <a:gd name="connsiteY282" fmla="*/ 42037 h 2530449"/>
                <a:gd name="connsiteX283" fmla="*/ 969689 w 2485572"/>
                <a:gd name="connsiteY283" fmla="*/ 61635 h 2530449"/>
                <a:gd name="connsiteX284" fmla="*/ 972529 w 2485572"/>
                <a:gd name="connsiteY284" fmla="*/ 64475 h 2530449"/>
                <a:gd name="connsiteX285" fmla="*/ 977925 w 2485572"/>
                <a:gd name="connsiteY285" fmla="*/ 67316 h 2530449"/>
                <a:gd name="connsiteX286" fmla="*/ 1011725 w 2485572"/>
                <a:gd name="connsiteY286" fmla="*/ 67316 h 2530449"/>
                <a:gd name="connsiteX287" fmla="*/ 1031324 w 2485572"/>
                <a:gd name="connsiteY287" fmla="*/ 64475 h 2530449"/>
                <a:gd name="connsiteX288" fmla="*/ 1042401 w 2485572"/>
                <a:gd name="connsiteY288" fmla="*/ 64475 h 2530449"/>
                <a:gd name="connsiteX289" fmla="*/ 1104036 w 2485572"/>
                <a:gd name="connsiteY289" fmla="*/ 70156 h 2530449"/>
                <a:gd name="connsiteX290" fmla="*/ 1109717 w 2485572"/>
                <a:gd name="connsiteY290" fmla="*/ 75837 h 2530449"/>
                <a:gd name="connsiteX291" fmla="*/ 1118238 w 2485572"/>
                <a:gd name="connsiteY291" fmla="*/ 81233 h 2530449"/>
                <a:gd name="connsiteX292" fmla="*/ 1121078 w 2485572"/>
                <a:gd name="connsiteY292" fmla="*/ 84074 h 2530449"/>
                <a:gd name="connsiteX293" fmla="*/ 1143517 w 2485572"/>
                <a:gd name="connsiteY293" fmla="*/ 95435 h 2530449"/>
                <a:gd name="connsiteX294" fmla="*/ 1151754 w 2485572"/>
                <a:gd name="connsiteY294" fmla="*/ 100832 h 2530449"/>
                <a:gd name="connsiteX295" fmla="*/ 1171352 w 2485572"/>
                <a:gd name="connsiteY295" fmla="*/ 100832 h 2530449"/>
                <a:gd name="connsiteX296" fmla="*/ 1174192 w 2485572"/>
                <a:gd name="connsiteY296" fmla="*/ 98275 h 2530449"/>
                <a:gd name="connsiteX297" fmla="*/ 1188110 w 2485572"/>
                <a:gd name="connsiteY297" fmla="*/ 89754 h 2530449"/>
                <a:gd name="connsiteX298" fmla="*/ 1193791 w 2485572"/>
                <a:gd name="connsiteY298" fmla="*/ 84074 h 2530449"/>
                <a:gd name="connsiteX299" fmla="*/ 1238668 w 2485572"/>
                <a:gd name="connsiteY299" fmla="*/ 75837 h 2530449"/>
                <a:gd name="connsiteX300" fmla="*/ 1244348 w 2485572"/>
                <a:gd name="connsiteY300" fmla="*/ 78677 h 2530449"/>
                <a:gd name="connsiteX301" fmla="*/ 1272184 w 2485572"/>
                <a:gd name="connsiteY301" fmla="*/ 75837 h 2530449"/>
                <a:gd name="connsiteX302" fmla="*/ 1280705 w 2485572"/>
                <a:gd name="connsiteY302" fmla="*/ 72996 h 2530449"/>
                <a:gd name="connsiteX303" fmla="*/ 1286385 w 2485572"/>
                <a:gd name="connsiteY303" fmla="*/ 72996 h 2530449"/>
                <a:gd name="connsiteX304" fmla="*/ 1348020 w 2485572"/>
                <a:gd name="connsiteY304" fmla="*/ 50558 h 2530449"/>
                <a:gd name="connsiteX305" fmla="*/ 1350861 w 2485572"/>
                <a:gd name="connsiteY305" fmla="*/ 50558 h 2530449"/>
                <a:gd name="connsiteX306" fmla="*/ 1392898 w 2485572"/>
                <a:gd name="connsiteY306" fmla="*/ 39197 h 2530449"/>
                <a:gd name="connsiteX307" fmla="*/ 1406815 w 2485572"/>
                <a:gd name="connsiteY307" fmla="*/ 39197 h 2530449"/>
                <a:gd name="connsiteX308" fmla="*/ 1459929 w 2485572"/>
                <a:gd name="connsiteY308" fmla="*/ 36640 h 2530449"/>
                <a:gd name="connsiteX309" fmla="*/ 1468450 w 2485572"/>
                <a:gd name="connsiteY309" fmla="*/ 36640 h 2530449"/>
                <a:gd name="connsiteX310" fmla="*/ 1474131 w 2485572"/>
                <a:gd name="connsiteY310" fmla="*/ 33800 h 2530449"/>
                <a:gd name="connsiteX311" fmla="*/ 1479528 w 2485572"/>
                <a:gd name="connsiteY311" fmla="*/ 30960 h 2530449"/>
                <a:gd name="connsiteX312" fmla="*/ 1485208 w 2485572"/>
                <a:gd name="connsiteY312" fmla="*/ 30960 h 2530449"/>
                <a:gd name="connsiteX313" fmla="*/ 1544003 w 2485572"/>
                <a:gd name="connsiteY313" fmla="*/ 16758 h 2530449"/>
                <a:gd name="connsiteX314" fmla="*/ 1549684 w 2485572"/>
                <a:gd name="connsiteY314" fmla="*/ 14202 h 2530449"/>
                <a:gd name="connsiteX315" fmla="*/ 1555364 w 2485572"/>
                <a:gd name="connsiteY315" fmla="*/ 14202 h 2530449"/>
                <a:gd name="connsiteX316" fmla="*/ 1563601 w 2485572"/>
                <a:gd name="connsiteY316" fmla="*/ 11361 h 2530449"/>
                <a:gd name="connsiteX317" fmla="*/ 1614159 w 2485572"/>
                <a:gd name="connsiteY317" fmla="*/ 22439 h 2530449"/>
                <a:gd name="connsiteX318" fmla="*/ 1619840 w 2485572"/>
                <a:gd name="connsiteY318" fmla="*/ 19598 h 2530449"/>
                <a:gd name="connsiteX319" fmla="*/ 1630917 w 2485572"/>
                <a:gd name="connsiteY319" fmla="*/ 16758 h 2530449"/>
                <a:gd name="connsiteX320" fmla="*/ 1645119 w 2485572"/>
                <a:gd name="connsiteY320" fmla="*/ 8521 h 2530449"/>
                <a:gd name="connsiteX321" fmla="*/ 1653356 w 2485572"/>
                <a:gd name="connsiteY321" fmla="*/ 5681 h 2530449"/>
                <a:gd name="connsiteX322" fmla="*/ 1689712 w 2485572"/>
                <a:gd name="connsiteY322" fmla="*/ 0 h 2530449"/>
                <a:gd name="connsiteX323" fmla="*/ 1698233 w 2485572"/>
                <a:gd name="connsiteY323" fmla="*/ 11361 h 2530449"/>
                <a:gd name="connsiteX324" fmla="*/ 1703914 w 2485572"/>
                <a:gd name="connsiteY324" fmla="*/ 14202 h 2530449"/>
                <a:gd name="connsiteX325" fmla="*/ 1709310 w 2485572"/>
                <a:gd name="connsiteY325" fmla="*/ 16758 h 2530449"/>
                <a:gd name="connsiteX326" fmla="*/ 1717831 w 2485572"/>
                <a:gd name="connsiteY326" fmla="*/ 16758 h 2530449"/>
                <a:gd name="connsiteX327" fmla="*/ 1757028 w 2485572"/>
                <a:gd name="connsiteY327" fmla="*/ 22439 h 2530449"/>
                <a:gd name="connsiteX328" fmla="*/ 1762708 w 2485572"/>
                <a:gd name="connsiteY328" fmla="*/ 25279 h 2530449"/>
                <a:gd name="connsiteX329" fmla="*/ 1768389 w 2485572"/>
                <a:gd name="connsiteY329" fmla="*/ 25279 h 2530449"/>
                <a:gd name="connsiteX330" fmla="*/ 1787987 w 2485572"/>
                <a:gd name="connsiteY330" fmla="*/ 33800 h 2530449"/>
                <a:gd name="connsiteX331" fmla="*/ 1793384 w 2485572"/>
                <a:gd name="connsiteY331" fmla="*/ 33800 h 2530449"/>
                <a:gd name="connsiteX332" fmla="*/ 1801905 w 2485572"/>
                <a:gd name="connsiteY332" fmla="*/ 36640 h 2530449"/>
                <a:gd name="connsiteX333" fmla="*/ 1835421 w 2485572"/>
                <a:gd name="connsiteY333" fmla="*/ 42037 h 2530449"/>
                <a:gd name="connsiteX334" fmla="*/ 1891659 w 2485572"/>
                <a:gd name="connsiteY334" fmla="*/ 61635 h 2530449"/>
                <a:gd name="connsiteX335" fmla="*/ 1897340 w 2485572"/>
                <a:gd name="connsiteY335" fmla="*/ 64475 h 2530449"/>
                <a:gd name="connsiteX336" fmla="*/ 1899896 w 2485572"/>
                <a:gd name="connsiteY336" fmla="*/ 67316 h 2530449"/>
                <a:gd name="connsiteX337" fmla="*/ 1944774 w 2485572"/>
                <a:gd name="connsiteY337" fmla="*/ 123270 h 2530449"/>
                <a:gd name="connsiteX338" fmla="*/ 1947614 w 2485572"/>
                <a:gd name="connsiteY338" fmla="*/ 128951 h 2530449"/>
                <a:gd name="connsiteX339" fmla="*/ 1950454 w 2485572"/>
                <a:gd name="connsiteY339" fmla="*/ 131791 h 2530449"/>
                <a:gd name="connsiteX340" fmla="*/ 1956135 w 2485572"/>
                <a:gd name="connsiteY340" fmla="*/ 140312 h 2530449"/>
                <a:gd name="connsiteX341" fmla="*/ 1958975 w 2485572"/>
                <a:gd name="connsiteY341" fmla="*/ 145709 h 2530449"/>
                <a:gd name="connsiteX342" fmla="*/ 1961532 w 2485572"/>
                <a:gd name="connsiteY342" fmla="*/ 154230 h 2530449"/>
                <a:gd name="connsiteX343" fmla="*/ 1998172 w 2485572"/>
                <a:gd name="connsiteY343" fmla="*/ 204788 h 2530449"/>
                <a:gd name="connsiteX344" fmla="*/ 2003569 w 2485572"/>
                <a:gd name="connsiteY344" fmla="*/ 207344 h 2530449"/>
                <a:gd name="connsiteX345" fmla="*/ 2009249 w 2485572"/>
                <a:gd name="connsiteY345" fmla="*/ 210184 h 2530449"/>
                <a:gd name="connsiteX346" fmla="*/ 2017770 w 2485572"/>
                <a:gd name="connsiteY346" fmla="*/ 210184 h 2530449"/>
                <a:gd name="connsiteX347" fmla="*/ 2026007 w 2485572"/>
                <a:gd name="connsiteY347" fmla="*/ 213025 h 2530449"/>
                <a:gd name="connsiteX348" fmla="*/ 2037368 w 2485572"/>
                <a:gd name="connsiteY348" fmla="*/ 215865 h 2530449"/>
                <a:gd name="connsiteX349" fmla="*/ 2099003 w 2485572"/>
                <a:gd name="connsiteY349" fmla="*/ 221546 h 2530449"/>
                <a:gd name="connsiteX350" fmla="*/ 2104684 w 2485572"/>
                <a:gd name="connsiteY350" fmla="*/ 224386 h 2530449"/>
                <a:gd name="connsiteX351" fmla="*/ 2112921 w 2485572"/>
                <a:gd name="connsiteY351" fmla="*/ 224386 h 2530449"/>
                <a:gd name="connsiteX352" fmla="*/ 2124283 w 2485572"/>
                <a:gd name="connsiteY352" fmla="*/ 229783 h 2530449"/>
                <a:gd name="connsiteX353" fmla="*/ 2177397 w 2485572"/>
                <a:gd name="connsiteY353" fmla="*/ 229783 h 2530449"/>
                <a:gd name="connsiteX354" fmla="*/ 2185918 w 2485572"/>
                <a:gd name="connsiteY354" fmla="*/ 232623 h 2530449"/>
                <a:gd name="connsiteX355" fmla="*/ 2213753 w 2485572"/>
                <a:gd name="connsiteY355" fmla="*/ 226942 h 2530449"/>
                <a:gd name="connsiteX356" fmla="*/ 2219434 w 2485572"/>
                <a:gd name="connsiteY356" fmla="*/ 224386 h 2530449"/>
                <a:gd name="connsiteX357" fmla="*/ 2241872 w 2485572"/>
                <a:gd name="connsiteY357" fmla="*/ 224386 h 2530449"/>
                <a:gd name="connsiteX0" fmla="*/ 2241872 w 2485572"/>
                <a:gd name="connsiteY0" fmla="*/ 224386 h 2530449"/>
                <a:gd name="connsiteX1" fmla="*/ 2227954 w 2485572"/>
                <a:gd name="connsiteY1" fmla="*/ 263583 h 2530449"/>
                <a:gd name="connsiteX2" fmla="*/ 2227954 w 2485572"/>
                <a:gd name="connsiteY2" fmla="*/ 271820 h 2530449"/>
                <a:gd name="connsiteX3" fmla="*/ 2225114 w 2485572"/>
                <a:gd name="connsiteY3" fmla="*/ 294258 h 2530449"/>
                <a:gd name="connsiteX4" fmla="*/ 2216593 w 2485572"/>
                <a:gd name="connsiteY4" fmla="*/ 328058 h 2530449"/>
                <a:gd name="connsiteX5" fmla="*/ 2183077 w 2485572"/>
                <a:gd name="connsiteY5" fmla="*/ 426049 h 2530449"/>
                <a:gd name="connsiteX6" fmla="*/ 2180237 w 2485572"/>
                <a:gd name="connsiteY6" fmla="*/ 428890 h 2530449"/>
                <a:gd name="connsiteX7" fmla="*/ 2177397 w 2485572"/>
                <a:gd name="connsiteY7" fmla="*/ 434570 h 2530449"/>
                <a:gd name="connsiteX8" fmla="*/ 2143881 w 2485572"/>
                <a:gd name="connsiteY8" fmla="*/ 482004 h 2530449"/>
                <a:gd name="connsiteX9" fmla="*/ 2141040 w 2485572"/>
                <a:gd name="connsiteY9" fmla="*/ 487685 h 2530449"/>
                <a:gd name="connsiteX10" fmla="*/ 2135360 w 2485572"/>
                <a:gd name="connsiteY10" fmla="*/ 490525 h 2530449"/>
                <a:gd name="connsiteX11" fmla="*/ 2132519 w 2485572"/>
                <a:gd name="connsiteY11" fmla="*/ 496206 h 2530449"/>
                <a:gd name="connsiteX12" fmla="*/ 2129679 w 2485572"/>
                <a:gd name="connsiteY12" fmla="*/ 538242 h 2530449"/>
                <a:gd name="connsiteX13" fmla="*/ 2132519 w 2485572"/>
                <a:gd name="connsiteY13" fmla="*/ 540799 h 2530449"/>
                <a:gd name="connsiteX14" fmla="*/ 2188758 w 2485572"/>
                <a:gd name="connsiteY14" fmla="*/ 624873 h 2530449"/>
                <a:gd name="connsiteX15" fmla="*/ 2205516 w 2485572"/>
                <a:gd name="connsiteY15" fmla="*/ 630553 h 2530449"/>
                <a:gd name="connsiteX16" fmla="*/ 2211197 w 2485572"/>
                <a:gd name="connsiteY16" fmla="*/ 633393 h 2530449"/>
                <a:gd name="connsiteX17" fmla="*/ 2216593 w 2485572"/>
                <a:gd name="connsiteY17" fmla="*/ 636234 h 2530449"/>
                <a:gd name="connsiteX18" fmla="*/ 2225114 w 2485572"/>
                <a:gd name="connsiteY18" fmla="*/ 636234 h 2530449"/>
                <a:gd name="connsiteX19" fmla="*/ 2267151 w 2485572"/>
                <a:gd name="connsiteY19" fmla="*/ 644755 h 2530449"/>
                <a:gd name="connsiteX20" fmla="*/ 2272832 w 2485572"/>
                <a:gd name="connsiteY20" fmla="*/ 644755 h 2530449"/>
                <a:gd name="connsiteX21" fmla="*/ 2309188 w 2485572"/>
                <a:gd name="connsiteY21" fmla="*/ 678271 h 2530449"/>
                <a:gd name="connsiteX22" fmla="*/ 2370823 w 2485572"/>
                <a:gd name="connsiteY22" fmla="*/ 739906 h 2530449"/>
                <a:gd name="connsiteX23" fmla="*/ 2376504 w 2485572"/>
                <a:gd name="connsiteY23" fmla="*/ 750983 h 2530449"/>
                <a:gd name="connsiteX24" fmla="*/ 2379060 w 2485572"/>
                <a:gd name="connsiteY24" fmla="*/ 756664 h 2530449"/>
                <a:gd name="connsiteX25" fmla="*/ 2381900 w 2485572"/>
                <a:gd name="connsiteY25" fmla="*/ 765185 h 2530449"/>
                <a:gd name="connsiteX26" fmla="*/ 2415700 w 2485572"/>
                <a:gd name="connsiteY26" fmla="*/ 793020 h 2530449"/>
                <a:gd name="connsiteX27" fmla="*/ 2423937 w 2485572"/>
                <a:gd name="connsiteY27" fmla="*/ 793020 h 2530449"/>
                <a:gd name="connsiteX28" fmla="*/ 2429618 w 2485572"/>
                <a:gd name="connsiteY28" fmla="*/ 795860 h 2530449"/>
                <a:gd name="connsiteX29" fmla="*/ 2435299 w 2485572"/>
                <a:gd name="connsiteY29" fmla="*/ 801541 h 2530449"/>
                <a:gd name="connsiteX30" fmla="*/ 2468814 w 2485572"/>
                <a:gd name="connsiteY30" fmla="*/ 832501 h 2530449"/>
                <a:gd name="connsiteX31" fmla="*/ 2468814 w 2485572"/>
                <a:gd name="connsiteY31" fmla="*/ 835057 h 2530449"/>
                <a:gd name="connsiteX32" fmla="*/ 2471655 w 2485572"/>
                <a:gd name="connsiteY32" fmla="*/ 840738 h 2530449"/>
                <a:gd name="connsiteX33" fmla="*/ 2477336 w 2485572"/>
                <a:gd name="connsiteY33" fmla="*/ 866016 h 2530449"/>
                <a:gd name="connsiteX34" fmla="*/ 2483016 w 2485572"/>
                <a:gd name="connsiteY34" fmla="*/ 882774 h 2530449"/>
                <a:gd name="connsiteX35" fmla="*/ 2485572 w 2485572"/>
                <a:gd name="connsiteY35" fmla="*/ 888455 h 2530449"/>
                <a:gd name="connsiteX36" fmla="*/ 2485572 w 2485572"/>
                <a:gd name="connsiteY36" fmla="*/ 896692 h 2530449"/>
                <a:gd name="connsiteX37" fmla="*/ 2457737 w 2485572"/>
                <a:gd name="connsiteY37" fmla="*/ 992127 h 2530449"/>
                <a:gd name="connsiteX38" fmla="*/ 2454897 w 2485572"/>
                <a:gd name="connsiteY38" fmla="*/ 997808 h 2530449"/>
                <a:gd name="connsiteX39" fmla="*/ 2454897 w 2485572"/>
                <a:gd name="connsiteY39" fmla="*/ 1008885 h 2530449"/>
                <a:gd name="connsiteX40" fmla="*/ 2438139 w 2485572"/>
                <a:gd name="connsiteY40" fmla="*/ 1064839 h 2530449"/>
                <a:gd name="connsiteX41" fmla="*/ 2438139 w 2485572"/>
                <a:gd name="connsiteY41" fmla="*/ 1084438 h 2530449"/>
                <a:gd name="connsiteX42" fmla="*/ 2443536 w 2485572"/>
                <a:gd name="connsiteY42" fmla="*/ 1132155 h 2530449"/>
                <a:gd name="connsiteX43" fmla="*/ 2443536 w 2485572"/>
                <a:gd name="connsiteY43" fmla="*/ 1177032 h 2530449"/>
                <a:gd name="connsiteX44" fmla="*/ 2440979 w 2485572"/>
                <a:gd name="connsiteY44" fmla="*/ 1185553 h 2530449"/>
                <a:gd name="connsiteX45" fmla="*/ 2423937 w 2485572"/>
                <a:gd name="connsiteY45" fmla="*/ 1252585 h 2530449"/>
                <a:gd name="connsiteX46" fmla="*/ 2418541 w 2485572"/>
                <a:gd name="connsiteY46" fmla="*/ 1258266 h 2530449"/>
                <a:gd name="connsiteX47" fmla="*/ 2415700 w 2485572"/>
                <a:gd name="connsiteY47" fmla="*/ 1261106 h 2530449"/>
                <a:gd name="connsiteX48" fmla="*/ 2410020 w 2485572"/>
                <a:gd name="connsiteY48" fmla="*/ 1266787 h 2530449"/>
                <a:gd name="connsiteX49" fmla="*/ 2407179 w 2485572"/>
                <a:gd name="connsiteY49" fmla="*/ 1275024 h 2530449"/>
                <a:gd name="connsiteX50" fmla="*/ 2373663 w 2485572"/>
                <a:gd name="connsiteY50" fmla="*/ 1317061 h 2530449"/>
                <a:gd name="connsiteX51" fmla="*/ 2365142 w 2485572"/>
                <a:gd name="connsiteY51" fmla="*/ 1334103 h 2530449"/>
                <a:gd name="connsiteX52" fmla="*/ 2362302 w 2485572"/>
                <a:gd name="connsiteY52" fmla="*/ 1336659 h 2530449"/>
                <a:gd name="connsiteX53" fmla="*/ 2356905 w 2485572"/>
                <a:gd name="connsiteY53" fmla="*/ 1359098 h 2530449"/>
                <a:gd name="connsiteX54" fmla="*/ 2354065 w 2485572"/>
                <a:gd name="connsiteY54" fmla="*/ 1364778 h 2530449"/>
                <a:gd name="connsiteX55" fmla="*/ 2351225 w 2485572"/>
                <a:gd name="connsiteY55" fmla="*/ 1370459 h 2530449"/>
                <a:gd name="connsiteX56" fmla="*/ 2339863 w 2485572"/>
                <a:gd name="connsiteY56" fmla="*/ 1387217 h 2530449"/>
                <a:gd name="connsiteX57" fmla="*/ 2309188 w 2485572"/>
                <a:gd name="connsiteY57" fmla="*/ 1432094 h 2530449"/>
                <a:gd name="connsiteX58" fmla="*/ 2306348 w 2485572"/>
                <a:gd name="connsiteY58" fmla="*/ 1434934 h 2530449"/>
                <a:gd name="connsiteX59" fmla="*/ 2300667 w 2485572"/>
                <a:gd name="connsiteY59" fmla="*/ 1440331 h 2530449"/>
                <a:gd name="connsiteX60" fmla="*/ 2297827 w 2485572"/>
                <a:gd name="connsiteY60" fmla="*/ 1446012 h 2530449"/>
                <a:gd name="connsiteX61" fmla="*/ 2289590 w 2485572"/>
                <a:gd name="connsiteY61" fmla="*/ 1451692 h 2530449"/>
                <a:gd name="connsiteX62" fmla="*/ 2281069 w 2485572"/>
                <a:gd name="connsiteY62" fmla="*/ 1457373 h 2530449"/>
                <a:gd name="connsiteX63" fmla="*/ 2230795 w 2485572"/>
                <a:gd name="connsiteY63" fmla="*/ 1476971 h 2530449"/>
                <a:gd name="connsiteX64" fmla="*/ 2227954 w 2485572"/>
                <a:gd name="connsiteY64" fmla="*/ 1482368 h 2530449"/>
                <a:gd name="connsiteX65" fmla="*/ 2219434 w 2485572"/>
                <a:gd name="connsiteY65" fmla="*/ 1485208 h 2530449"/>
                <a:gd name="connsiteX66" fmla="*/ 2180237 w 2485572"/>
                <a:gd name="connsiteY66" fmla="*/ 1504806 h 2530449"/>
                <a:gd name="connsiteX67" fmla="*/ 2174556 w 2485572"/>
                <a:gd name="connsiteY67" fmla="*/ 1510487 h 2530449"/>
                <a:gd name="connsiteX68" fmla="*/ 2169160 w 2485572"/>
                <a:gd name="connsiteY68" fmla="*/ 1519008 h 2530449"/>
                <a:gd name="connsiteX69" fmla="*/ 2163479 w 2485572"/>
                <a:gd name="connsiteY69" fmla="*/ 1546843 h 2530449"/>
                <a:gd name="connsiteX70" fmla="*/ 2191314 w 2485572"/>
                <a:gd name="connsiteY70" fmla="*/ 2530449 h 2530449"/>
                <a:gd name="connsiteX71" fmla="*/ 2154958 w 2485572"/>
                <a:gd name="connsiteY71" fmla="*/ 2480175 h 2530449"/>
                <a:gd name="connsiteX72" fmla="*/ 1986810 w 2485572"/>
                <a:gd name="connsiteY72" fmla="*/ 2300667 h 2530449"/>
                <a:gd name="connsiteX73" fmla="*/ 1928016 w 2485572"/>
                <a:gd name="connsiteY73" fmla="*/ 2278512 h 2530449"/>
                <a:gd name="connsiteX74" fmla="*/ 1900291 w 2485572"/>
                <a:gd name="connsiteY74" fmla="*/ 2264848 h 2530449"/>
                <a:gd name="connsiteX75" fmla="*/ 1872061 w 2485572"/>
                <a:gd name="connsiteY75" fmla="*/ 2222273 h 2530449"/>
                <a:gd name="connsiteX76" fmla="*/ 1771230 w 2485572"/>
                <a:gd name="connsiteY76" fmla="*/ 2205516 h 2530449"/>
                <a:gd name="connsiteX77" fmla="*/ 1762708 w 2485572"/>
                <a:gd name="connsiteY77" fmla="*/ 2202676 h 2530449"/>
                <a:gd name="connsiteX78" fmla="*/ 1698233 w 2485572"/>
                <a:gd name="connsiteY78" fmla="*/ 2166319 h 2530449"/>
                <a:gd name="connsiteX79" fmla="*/ 1682804 w 2485572"/>
                <a:gd name="connsiteY79" fmla="*/ 2164835 h 2530449"/>
                <a:gd name="connsiteX80" fmla="*/ 1656196 w 2485572"/>
                <a:gd name="connsiteY80" fmla="*/ 2160638 h 2530449"/>
                <a:gd name="connsiteX81" fmla="*/ 1633591 w 2485572"/>
                <a:gd name="connsiteY81" fmla="*/ 2164835 h 2530449"/>
                <a:gd name="connsiteX82" fmla="*/ 1605638 w 2485572"/>
                <a:gd name="connsiteY82" fmla="*/ 2169159 h 2530449"/>
                <a:gd name="connsiteX83" fmla="*/ 1566442 w 2485572"/>
                <a:gd name="connsiteY83" fmla="*/ 2146721 h 2530449"/>
                <a:gd name="connsiteX84" fmla="*/ 1563601 w 2485572"/>
                <a:gd name="connsiteY84" fmla="*/ 2143881 h 2530449"/>
                <a:gd name="connsiteX85" fmla="*/ 1561045 w 2485572"/>
                <a:gd name="connsiteY85" fmla="*/ 2141040 h 2530449"/>
                <a:gd name="connsiteX86" fmla="*/ 1541447 w 2485572"/>
                <a:gd name="connsiteY86" fmla="*/ 2112921 h 2530449"/>
                <a:gd name="connsiteX87" fmla="*/ 1535766 w 2485572"/>
                <a:gd name="connsiteY87" fmla="*/ 2107524 h 2530449"/>
                <a:gd name="connsiteX88" fmla="*/ 1501966 w 2485572"/>
                <a:gd name="connsiteY88" fmla="*/ 2090482 h 2530449"/>
                <a:gd name="connsiteX89" fmla="*/ 1496570 w 2485572"/>
                <a:gd name="connsiteY89" fmla="*/ 2087926 h 2530449"/>
                <a:gd name="connsiteX90" fmla="*/ 1493729 w 2485572"/>
                <a:gd name="connsiteY90" fmla="*/ 2085086 h 2530449"/>
                <a:gd name="connsiteX91" fmla="*/ 1488049 w 2485572"/>
                <a:gd name="connsiteY91" fmla="*/ 2082245 h 2530449"/>
                <a:gd name="connsiteX92" fmla="*/ 1426413 w 2485572"/>
                <a:gd name="connsiteY92" fmla="*/ 2059807 h 2530449"/>
                <a:gd name="connsiteX93" fmla="*/ 1364778 w 2485572"/>
                <a:gd name="connsiteY93" fmla="*/ 2056966 h 2530449"/>
                <a:gd name="connsiteX94" fmla="*/ 1336659 w 2485572"/>
                <a:gd name="connsiteY94" fmla="*/ 2048445 h 2530449"/>
                <a:gd name="connsiteX95" fmla="*/ 1311380 w 2485572"/>
                <a:gd name="connsiteY95" fmla="*/ 2034528 h 2530449"/>
                <a:gd name="connsiteX96" fmla="*/ 1305983 w 2485572"/>
                <a:gd name="connsiteY96" fmla="*/ 2031688 h 2530449"/>
                <a:gd name="connsiteX97" fmla="*/ 1303143 w 2485572"/>
                <a:gd name="connsiteY97" fmla="*/ 2026291 h 2530449"/>
                <a:gd name="connsiteX98" fmla="*/ 1300303 w 2485572"/>
                <a:gd name="connsiteY98" fmla="*/ 2023451 h 2530449"/>
                <a:gd name="connsiteX99" fmla="*/ 1266787 w 2485572"/>
                <a:gd name="connsiteY99" fmla="*/ 2006409 h 2530449"/>
                <a:gd name="connsiteX100" fmla="*/ 1255426 w 2485572"/>
                <a:gd name="connsiteY100" fmla="*/ 2006409 h 2530449"/>
                <a:gd name="connsiteX101" fmla="*/ 1238668 w 2485572"/>
                <a:gd name="connsiteY101" fmla="*/ 2001012 h 2530449"/>
                <a:gd name="connsiteX102" fmla="*/ 1232987 w 2485572"/>
                <a:gd name="connsiteY102" fmla="*/ 2001012 h 2530449"/>
                <a:gd name="connsiteX103" fmla="*/ 1216229 w 2485572"/>
                <a:gd name="connsiteY103" fmla="*/ 1995331 h 2530449"/>
                <a:gd name="connsiteX104" fmla="*/ 1213389 w 2485572"/>
                <a:gd name="connsiteY104" fmla="*/ 1992491 h 2530449"/>
                <a:gd name="connsiteX105" fmla="*/ 1185554 w 2485572"/>
                <a:gd name="connsiteY105" fmla="*/ 1984254 h 2530449"/>
                <a:gd name="connsiteX106" fmla="*/ 1179873 w 2485572"/>
                <a:gd name="connsiteY106" fmla="*/ 1984254 h 2530449"/>
                <a:gd name="connsiteX107" fmla="*/ 1157434 w 2485572"/>
                <a:gd name="connsiteY107" fmla="*/ 1981414 h 2530449"/>
                <a:gd name="connsiteX108" fmla="*/ 1109717 w 2485572"/>
                <a:gd name="connsiteY108" fmla="*/ 1947614 h 2530449"/>
                <a:gd name="connsiteX109" fmla="*/ 1098639 w 2485572"/>
                <a:gd name="connsiteY109" fmla="*/ 1944774 h 2530449"/>
                <a:gd name="connsiteX110" fmla="*/ 1067680 w 2485572"/>
                <a:gd name="connsiteY110" fmla="*/ 1919779 h 2530449"/>
                <a:gd name="connsiteX111" fmla="*/ 1056603 w 2485572"/>
                <a:gd name="connsiteY111" fmla="*/ 1888819 h 2530449"/>
                <a:gd name="connsiteX112" fmla="*/ 1053762 w 2485572"/>
                <a:gd name="connsiteY112" fmla="*/ 1880298 h 2530449"/>
                <a:gd name="connsiteX113" fmla="*/ 1022803 w 2485572"/>
                <a:gd name="connsiteY113" fmla="*/ 1860700 h 2530449"/>
                <a:gd name="connsiteX114" fmla="*/ 1019962 w 2485572"/>
                <a:gd name="connsiteY114" fmla="*/ 1858143 h 2530449"/>
                <a:gd name="connsiteX115" fmla="*/ 1006045 w 2485572"/>
                <a:gd name="connsiteY115" fmla="*/ 1824343 h 2530449"/>
                <a:gd name="connsiteX116" fmla="*/ 1006045 w 2485572"/>
                <a:gd name="connsiteY116" fmla="*/ 1813266 h 2530449"/>
                <a:gd name="connsiteX117" fmla="*/ 1011725 w 2485572"/>
                <a:gd name="connsiteY117" fmla="*/ 1793668 h 2530449"/>
                <a:gd name="connsiteX118" fmla="*/ 1019962 w 2485572"/>
                <a:gd name="connsiteY118" fmla="*/ 1768389 h 2530449"/>
                <a:gd name="connsiteX119" fmla="*/ 1025643 w 2485572"/>
                <a:gd name="connsiteY119" fmla="*/ 1737429 h 2530449"/>
                <a:gd name="connsiteX120" fmla="*/ 1025643 w 2485572"/>
                <a:gd name="connsiteY120" fmla="*/ 1723512 h 2530449"/>
                <a:gd name="connsiteX121" fmla="*/ 1019962 w 2485572"/>
                <a:gd name="connsiteY121" fmla="*/ 1720671 h 2530449"/>
                <a:gd name="connsiteX122" fmla="*/ 1014566 w 2485572"/>
                <a:gd name="connsiteY122" fmla="*/ 1712435 h 2530449"/>
                <a:gd name="connsiteX123" fmla="*/ 1011725 w 2485572"/>
                <a:gd name="connsiteY123" fmla="*/ 1709594 h 2530449"/>
                <a:gd name="connsiteX124" fmla="*/ 983606 w 2485572"/>
                <a:gd name="connsiteY124" fmla="*/ 1692552 h 2530449"/>
                <a:gd name="connsiteX125" fmla="*/ 977925 w 2485572"/>
                <a:gd name="connsiteY125" fmla="*/ 1692552 h 2530449"/>
                <a:gd name="connsiteX126" fmla="*/ 950090 w 2485572"/>
                <a:gd name="connsiteY126" fmla="*/ 1653356 h 2530449"/>
                <a:gd name="connsiteX127" fmla="*/ 950090 w 2485572"/>
                <a:gd name="connsiteY127" fmla="*/ 1639438 h 2530449"/>
                <a:gd name="connsiteX128" fmla="*/ 952931 w 2485572"/>
                <a:gd name="connsiteY128" fmla="*/ 1636598 h 2530449"/>
                <a:gd name="connsiteX129" fmla="*/ 975369 w 2485572"/>
                <a:gd name="connsiteY129" fmla="*/ 1597401 h 2530449"/>
                <a:gd name="connsiteX130" fmla="*/ 980766 w 2485572"/>
                <a:gd name="connsiteY130" fmla="*/ 1591721 h 2530449"/>
                <a:gd name="connsiteX131" fmla="*/ 1017406 w 2485572"/>
                <a:gd name="connsiteY131" fmla="*/ 1561045 h 2530449"/>
                <a:gd name="connsiteX132" fmla="*/ 1022803 w 2485572"/>
                <a:gd name="connsiteY132" fmla="*/ 1558205 h 2530449"/>
                <a:gd name="connsiteX133" fmla="*/ 1025643 w 2485572"/>
                <a:gd name="connsiteY133" fmla="*/ 1555364 h 2530449"/>
                <a:gd name="connsiteX134" fmla="*/ 1031324 w 2485572"/>
                <a:gd name="connsiteY134" fmla="*/ 1549684 h 2530449"/>
                <a:gd name="connsiteX135" fmla="*/ 1293866 w 2485572"/>
                <a:gd name="connsiteY135" fmla="*/ 1680648 h 2530449"/>
                <a:gd name="connsiteX136" fmla="*/ 1455791 w 2485572"/>
                <a:gd name="connsiteY136" fmla="*/ 1685410 h 2530449"/>
                <a:gd name="connsiteX137" fmla="*/ 1289417 w 2485572"/>
                <a:gd name="connsiteY137" fmla="*/ 1536685 h 2530449"/>
                <a:gd name="connsiteX138" fmla="*/ 1061999 w 2485572"/>
                <a:gd name="connsiteY138" fmla="*/ 1465610 h 2530449"/>
                <a:gd name="connsiteX139" fmla="*/ 1061999 w 2485572"/>
                <a:gd name="connsiteY139" fmla="*/ 1429254 h 2530449"/>
                <a:gd name="connsiteX140" fmla="*/ 1048082 w 2485572"/>
                <a:gd name="connsiteY140" fmla="*/ 1403975 h 2530449"/>
                <a:gd name="connsiteX141" fmla="*/ 1022803 w 2485572"/>
                <a:gd name="connsiteY141" fmla="*/ 1387217 h 2530449"/>
                <a:gd name="connsiteX142" fmla="*/ 1011725 w 2485572"/>
                <a:gd name="connsiteY142" fmla="*/ 1381536 h 2530449"/>
                <a:gd name="connsiteX143" fmla="*/ 1000364 w 2485572"/>
                <a:gd name="connsiteY143" fmla="*/ 1381536 h 2530449"/>
                <a:gd name="connsiteX144" fmla="*/ 961167 w 2485572"/>
                <a:gd name="connsiteY144" fmla="*/ 1376140 h 2530449"/>
                <a:gd name="connsiteX145" fmla="*/ 924811 w 2485572"/>
                <a:gd name="connsiteY145" fmla="*/ 1367618 h 2530449"/>
                <a:gd name="connsiteX146" fmla="*/ 919131 w 2485572"/>
                <a:gd name="connsiteY146" fmla="*/ 1367618 h 2530449"/>
                <a:gd name="connsiteX147" fmla="*/ 913450 w 2485572"/>
                <a:gd name="connsiteY147" fmla="*/ 1364778 h 2530449"/>
                <a:gd name="connsiteX148" fmla="*/ 908053 w 2485572"/>
                <a:gd name="connsiteY148" fmla="*/ 1364778 h 2530449"/>
                <a:gd name="connsiteX149" fmla="*/ 877094 w 2485572"/>
                <a:gd name="connsiteY149" fmla="*/ 1381536 h 2530449"/>
                <a:gd name="connsiteX150" fmla="*/ 868857 w 2485572"/>
                <a:gd name="connsiteY150" fmla="*/ 1390057 h 2530449"/>
                <a:gd name="connsiteX151" fmla="*/ 835057 w 2485572"/>
                <a:gd name="connsiteY151" fmla="*/ 1434934 h 2530449"/>
                <a:gd name="connsiteX152" fmla="*/ 832217 w 2485572"/>
                <a:gd name="connsiteY152" fmla="*/ 1440331 h 2530449"/>
                <a:gd name="connsiteX153" fmla="*/ 832217 w 2485572"/>
                <a:gd name="connsiteY153" fmla="*/ 1446012 h 2530449"/>
                <a:gd name="connsiteX154" fmla="*/ 767741 w 2485572"/>
                <a:gd name="connsiteY154" fmla="*/ 1513327 h 2530449"/>
                <a:gd name="connsiteX155" fmla="*/ 711787 w 2485572"/>
                <a:gd name="connsiteY155" fmla="*/ 1535766 h 2530449"/>
                <a:gd name="connsiteX156" fmla="*/ 686508 w 2485572"/>
                <a:gd name="connsiteY156" fmla="*/ 1541447 h 2530449"/>
                <a:gd name="connsiteX157" fmla="*/ 661513 w 2485572"/>
                <a:gd name="connsiteY157" fmla="*/ 1549684 h 2530449"/>
                <a:gd name="connsiteX158" fmla="*/ 658672 w 2485572"/>
                <a:gd name="connsiteY158" fmla="*/ 1552524 h 2530449"/>
                <a:gd name="connsiteX159" fmla="*/ 652992 w 2485572"/>
                <a:gd name="connsiteY159" fmla="*/ 1555364 h 2530449"/>
                <a:gd name="connsiteX160" fmla="*/ 624873 w 2485572"/>
                <a:gd name="connsiteY160" fmla="*/ 1561045 h 2530449"/>
                <a:gd name="connsiteX161" fmla="*/ 619476 w 2485572"/>
                <a:gd name="connsiteY161" fmla="*/ 1558205 h 2530449"/>
                <a:gd name="connsiteX162" fmla="*/ 616636 w 2485572"/>
                <a:gd name="connsiteY162" fmla="*/ 1555364 h 2530449"/>
                <a:gd name="connsiteX163" fmla="*/ 597037 w 2485572"/>
                <a:gd name="connsiteY163" fmla="*/ 1532926 h 2530449"/>
                <a:gd name="connsiteX164" fmla="*/ 594197 w 2485572"/>
                <a:gd name="connsiteY164" fmla="*/ 1521848 h 2530449"/>
                <a:gd name="connsiteX165" fmla="*/ 591357 w 2485572"/>
                <a:gd name="connsiteY165" fmla="*/ 1519008 h 2530449"/>
                <a:gd name="connsiteX166" fmla="*/ 566078 w 2485572"/>
                <a:gd name="connsiteY166" fmla="*/ 1482368 h 2530449"/>
                <a:gd name="connsiteX167" fmla="*/ 560397 w 2485572"/>
                <a:gd name="connsiteY167" fmla="*/ 1471291 h 2530449"/>
                <a:gd name="connsiteX168" fmla="*/ 555000 w 2485572"/>
                <a:gd name="connsiteY168" fmla="*/ 1465610 h 2530449"/>
                <a:gd name="connsiteX169" fmla="*/ 498762 w 2485572"/>
                <a:gd name="connsiteY169" fmla="*/ 1432094 h 2530449"/>
                <a:gd name="connsiteX170" fmla="*/ 490525 w 2485572"/>
                <a:gd name="connsiteY170" fmla="*/ 1429254 h 2530449"/>
                <a:gd name="connsiteX171" fmla="*/ 487685 w 2485572"/>
                <a:gd name="connsiteY171" fmla="*/ 1429254 h 2530449"/>
                <a:gd name="connsiteX172" fmla="*/ 462406 w 2485572"/>
                <a:gd name="connsiteY172" fmla="*/ 1426413 h 2530449"/>
                <a:gd name="connsiteX173" fmla="*/ 400770 w 2485572"/>
                <a:gd name="connsiteY173" fmla="*/ 1426413 h 2530449"/>
                <a:gd name="connsiteX174" fmla="*/ 392250 w 2485572"/>
                <a:gd name="connsiteY174" fmla="*/ 1423573 h 2530449"/>
                <a:gd name="connsiteX175" fmla="*/ 384013 w 2485572"/>
                <a:gd name="connsiteY175" fmla="*/ 1420733 h 2530449"/>
                <a:gd name="connsiteX176" fmla="*/ 375492 w 2485572"/>
                <a:gd name="connsiteY176" fmla="*/ 1420733 h 2530449"/>
                <a:gd name="connsiteX177" fmla="*/ 319537 w 2485572"/>
                <a:gd name="connsiteY177" fmla="*/ 1409655 h 2530449"/>
                <a:gd name="connsiteX178" fmla="*/ 313856 w 2485572"/>
                <a:gd name="connsiteY178" fmla="*/ 1406815 h 2530449"/>
                <a:gd name="connsiteX179" fmla="*/ 308176 w 2485572"/>
                <a:gd name="connsiteY179" fmla="*/ 1406815 h 2530449"/>
                <a:gd name="connsiteX180" fmla="*/ 297098 w 2485572"/>
                <a:gd name="connsiteY180" fmla="*/ 1401134 h 2530449"/>
                <a:gd name="connsiteX181" fmla="*/ 221546 w 2485572"/>
                <a:gd name="connsiteY181" fmla="*/ 1392898 h 2530449"/>
                <a:gd name="connsiteX182" fmla="*/ 213025 w 2485572"/>
                <a:gd name="connsiteY182" fmla="*/ 1392898 h 2530449"/>
                <a:gd name="connsiteX183" fmla="*/ 204504 w 2485572"/>
                <a:gd name="connsiteY183" fmla="*/ 1395738 h 2530449"/>
                <a:gd name="connsiteX184" fmla="*/ 154230 w 2485572"/>
                <a:gd name="connsiteY184" fmla="*/ 1406815 h 2530449"/>
                <a:gd name="connsiteX185" fmla="*/ 148549 w 2485572"/>
                <a:gd name="connsiteY185" fmla="*/ 1403975 h 2530449"/>
                <a:gd name="connsiteX186" fmla="*/ 137472 w 2485572"/>
                <a:gd name="connsiteY186" fmla="*/ 1398294 h 2530449"/>
                <a:gd name="connsiteX187" fmla="*/ 131791 w 2485572"/>
                <a:gd name="connsiteY187" fmla="*/ 1398294 h 2530449"/>
                <a:gd name="connsiteX188" fmla="*/ 67316 w 2485572"/>
                <a:gd name="connsiteY188" fmla="*/ 1418177 h 2530449"/>
                <a:gd name="connsiteX189" fmla="*/ 58795 w 2485572"/>
                <a:gd name="connsiteY189" fmla="*/ 1420733 h 2530449"/>
                <a:gd name="connsiteX190" fmla="*/ 50558 w 2485572"/>
                <a:gd name="connsiteY190" fmla="*/ 1423573 h 2530449"/>
                <a:gd name="connsiteX191" fmla="*/ 42037 w 2485572"/>
                <a:gd name="connsiteY191" fmla="*/ 1423573 h 2530449"/>
                <a:gd name="connsiteX192" fmla="*/ 5681 w 2485572"/>
                <a:gd name="connsiteY192" fmla="*/ 1432094 h 2530449"/>
                <a:gd name="connsiteX193" fmla="*/ 2840 w 2485572"/>
                <a:gd name="connsiteY193" fmla="*/ 1403975 h 2530449"/>
                <a:gd name="connsiteX194" fmla="*/ 0 w 2485572"/>
                <a:gd name="connsiteY194" fmla="*/ 1395738 h 2530449"/>
                <a:gd name="connsiteX195" fmla="*/ 5681 w 2485572"/>
                <a:gd name="connsiteY195" fmla="*/ 1373299 h 2530449"/>
                <a:gd name="connsiteX196" fmla="*/ 5681 w 2485572"/>
                <a:gd name="connsiteY196" fmla="*/ 1361938 h 2530449"/>
                <a:gd name="connsiteX197" fmla="*/ 11361 w 2485572"/>
                <a:gd name="connsiteY197" fmla="*/ 1345180 h 2530449"/>
                <a:gd name="connsiteX198" fmla="*/ 42037 w 2485572"/>
                <a:gd name="connsiteY198" fmla="*/ 1305983 h 2530449"/>
                <a:gd name="connsiteX199" fmla="*/ 47718 w 2485572"/>
                <a:gd name="connsiteY199" fmla="*/ 1294622 h 2530449"/>
                <a:gd name="connsiteX200" fmla="*/ 39197 w 2485572"/>
                <a:gd name="connsiteY200" fmla="*/ 1275024 h 2530449"/>
                <a:gd name="connsiteX201" fmla="*/ 33516 w 2485572"/>
                <a:gd name="connsiteY201" fmla="*/ 1269627 h 2530449"/>
                <a:gd name="connsiteX202" fmla="*/ 33516 w 2485572"/>
                <a:gd name="connsiteY202" fmla="*/ 1244348 h 2530449"/>
                <a:gd name="connsiteX203" fmla="*/ 64475 w 2485572"/>
                <a:gd name="connsiteY203" fmla="*/ 1213389 h 2530449"/>
                <a:gd name="connsiteX204" fmla="*/ 81233 w 2485572"/>
                <a:gd name="connsiteY204" fmla="*/ 1199471 h 2530449"/>
                <a:gd name="connsiteX205" fmla="*/ 86914 w 2485572"/>
                <a:gd name="connsiteY205" fmla="*/ 1190950 h 2530449"/>
                <a:gd name="connsiteX206" fmla="*/ 97991 w 2485572"/>
                <a:gd name="connsiteY206" fmla="*/ 1160275 h 2530449"/>
                <a:gd name="connsiteX207" fmla="*/ 95435 w 2485572"/>
                <a:gd name="connsiteY207" fmla="*/ 1151753 h 2530449"/>
                <a:gd name="connsiteX208" fmla="*/ 95435 w 2485572"/>
                <a:gd name="connsiteY208" fmla="*/ 1121078 h 2530449"/>
                <a:gd name="connsiteX209" fmla="*/ 100832 w 2485572"/>
                <a:gd name="connsiteY209" fmla="*/ 1112557 h 2530449"/>
                <a:gd name="connsiteX210" fmla="*/ 103672 w 2485572"/>
                <a:gd name="connsiteY210" fmla="*/ 1106876 h 2530449"/>
                <a:gd name="connsiteX211" fmla="*/ 154230 w 2485572"/>
                <a:gd name="connsiteY211" fmla="*/ 1070520 h 2530449"/>
                <a:gd name="connsiteX212" fmla="*/ 176668 w 2485572"/>
                <a:gd name="connsiteY212" fmla="*/ 1045241 h 2530449"/>
                <a:gd name="connsiteX213" fmla="*/ 176668 w 2485572"/>
                <a:gd name="connsiteY213" fmla="*/ 1037004 h 2530449"/>
                <a:gd name="connsiteX214" fmla="*/ 173828 w 2485572"/>
                <a:gd name="connsiteY214" fmla="*/ 1028483 h 2530449"/>
                <a:gd name="connsiteX215" fmla="*/ 157070 w 2485572"/>
                <a:gd name="connsiteY215" fmla="*/ 1008885 h 2530449"/>
                <a:gd name="connsiteX216" fmla="*/ 154230 w 2485572"/>
                <a:gd name="connsiteY216" fmla="*/ 1000648 h 2530449"/>
                <a:gd name="connsiteX217" fmla="*/ 157070 w 2485572"/>
                <a:gd name="connsiteY217" fmla="*/ 964008 h 2530449"/>
                <a:gd name="connsiteX218" fmla="*/ 154230 w 2485572"/>
                <a:gd name="connsiteY218" fmla="*/ 955771 h 2530449"/>
                <a:gd name="connsiteX219" fmla="*/ 126111 w 2485572"/>
                <a:gd name="connsiteY219" fmla="*/ 930492 h 2530449"/>
                <a:gd name="connsiteX220" fmla="*/ 112193 w 2485572"/>
                <a:gd name="connsiteY220" fmla="*/ 927652 h 2530449"/>
                <a:gd name="connsiteX221" fmla="*/ 109353 w 2485572"/>
                <a:gd name="connsiteY221" fmla="*/ 921971 h 2530449"/>
                <a:gd name="connsiteX222" fmla="*/ 109353 w 2485572"/>
                <a:gd name="connsiteY222" fmla="*/ 908053 h 2530449"/>
                <a:gd name="connsiteX223" fmla="*/ 117590 w 2485572"/>
                <a:gd name="connsiteY223" fmla="*/ 891295 h 2530449"/>
                <a:gd name="connsiteX224" fmla="*/ 123270 w 2485572"/>
                <a:gd name="connsiteY224" fmla="*/ 885615 h 2530449"/>
                <a:gd name="connsiteX225" fmla="*/ 148549 w 2485572"/>
                <a:gd name="connsiteY225" fmla="*/ 866016 h 2530449"/>
                <a:gd name="connsiteX226" fmla="*/ 128951 w 2485572"/>
                <a:gd name="connsiteY226" fmla="*/ 840738 h 2530449"/>
                <a:gd name="connsiteX227" fmla="*/ 126111 w 2485572"/>
                <a:gd name="connsiteY227" fmla="*/ 821139 h 2530449"/>
                <a:gd name="connsiteX228" fmla="*/ 140028 w 2485572"/>
                <a:gd name="connsiteY228" fmla="*/ 812618 h 2530449"/>
                <a:gd name="connsiteX229" fmla="*/ 142869 w 2485572"/>
                <a:gd name="connsiteY229" fmla="*/ 790464 h 2530449"/>
                <a:gd name="connsiteX230" fmla="*/ 154230 w 2485572"/>
                <a:gd name="connsiteY230" fmla="*/ 773422 h 2530449"/>
                <a:gd name="connsiteX231" fmla="*/ 157070 w 2485572"/>
                <a:gd name="connsiteY231" fmla="*/ 762344 h 2530449"/>
                <a:gd name="connsiteX232" fmla="*/ 157070 w 2485572"/>
                <a:gd name="connsiteY232" fmla="*/ 753824 h 2530449"/>
                <a:gd name="connsiteX233" fmla="*/ 145709 w 2485572"/>
                <a:gd name="connsiteY233" fmla="*/ 731385 h 2530449"/>
                <a:gd name="connsiteX234" fmla="*/ 145709 w 2485572"/>
                <a:gd name="connsiteY234" fmla="*/ 723148 h 2530449"/>
                <a:gd name="connsiteX235" fmla="*/ 159627 w 2485572"/>
                <a:gd name="connsiteY235" fmla="*/ 714627 h 2530449"/>
                <a:gd name="connsiteX236" fmla="*/ 204504 w 2485572"/>
                <a:gd name="connsiteY236" fmla="*/ 708946 h 2530449"/>
                <a:gd name="connsiteX237" fmla="*/ 232623 w 2485572"/>
                <a:gd name="connsiteY237" fmla="*/ 678271 h 2530449"/>
                <a:gd name="connsiteX238" fmla="*/ 232623 w 2485572"/>
                <a:gd name="connsiteY238" fmla="*/ 666909 h 2530449"/>
                <a:gd name="connsiteX239" fmla="*/ 215865 w 2485572"/>
                <a:gd name="connsiteY239" fmla="*/ 644755 h 2530449"/>
                <a:gd name="connsiteX240" fmla="*/ 218705 w 2485572"/>
                <a:gd name="connsiteY240" fmla="*/ 613795 h 2530449"/>
                <a:gd name="connsiteX241" fmla="*/ 241144 w 2485572"/>
                <a:gd name="connsiteY241" fmla="*/ 582836 h 2530449"/>
                <a:gd name="connsiteX242" fmla="*/ 252221 w 2485572"/>
                <a:gd name="connsiteY242" fmla="*/ 571758 h 2530449"/>
                <a:gd name="connsiteX243" fmla="*/ 285737 w 2485572"/>
                <a:gd name="connsiteY243" fmla="*/ 524041 h 2530449"/>
                <a:gd name="connsiteX244" fmla="*/ 291418 w 2485572"/>
                <a:gd name="connsiteY244" fmla="*/ 518644 h 2530449"/>
                <a:gd name="connsiteX245" fmla="*/ 322377 w 2485572"/>
                <a:gd name="connsiteY245" fmla="*/ 518644 h 2530449"/>
                <a:gd name="connsiteX246" fmla="*/ 333455 w 2485572"/>
                <a:gd name="connsiteY246" fmla="*/ 510123 h 2530449"/>
                <a:gd name="connsiteX247" fmla="*/ 341976 w 2485572"/>
                <a:gd name="connsiteY247" fmla="*/ 482004 h 2530449"/>
                <a:gd name="connsiteX248" fmla="*/ 347372 w 2485572"/>
                <a:gd name="connsiteY248" fmla="*/ 476607 h 2530449"/>
                <a:gd name="connsiteX249" fmla="*/ 386853 w 2485572"/>
                <a:gd name="connsiteY249" fmla="*/ 459565 h 2530449"/>
                <a:gd name="connsiteX250" fmla="*/ 389409 w 2485572"/>
                <a:gd name="connsiteY250" fmla="*/ 454169 h 2530449"/>
                <a:gd name="connsiteX251" fmla="*/ 400770 w 2485572"/>
                <a:gd name="connsiteY251" fmla="*/ 434570 h 2530449"/>
                <a:gd name="connsiteX252" fmla="*/ 414688 w 2485572"/>
                <a:gd name="connsiteY252" fmla="*/ 392534 h 2530449"/>
                <a:gd name="connsiteX253" fmla="*/ 428890 w 2485572"/>
                <a:gd name="connsiteY253" fmla="*/ 341976 h 2530449"/>
                <a:gd name="connsiteX254" fmla="*/ 434286 w 2485572"/>
                <a:gd name="connsiteY254" fmla="*/ 255062 h 2530449"/>
                <a:gd name="connsiteX255" fmla="*/ 437127 w 2485572"/>
                <a:gd name="connsiteY255" fmla="*/ 252221 h 2530449"/>
                <a:gd name="connsiteX256" fmla="*/ 448488 w 2485572"/>
                <a:gd name="connsiteY256" fmla="*/ 235463 h 2530449"/>
                <a:gd name="connsiteX257" fmla="*/ 468086 w 2485572"/>
                <a:gd name="connsiteY257" fmla="*/ 221546 h 2530449"/>
                <a:gd name="connsiteX258" fmla="*/ 501602 w 2485572"/>
                <a:gd name="connsiteY258" fmla="*/ 215865 h 2530449"/>
                <a:gd name="connsiteX259" fmla="*/ 512964 w 2485572"/>
                <a:gd name="connsiteY259" fmla="*/ 213025 h 2530449"/>
                <a:gd name="connsiteX260" fmla="*/ 555000 w 2485572"/>
                <a:gd name="connsiteY260" fmla="*/ 187746 h 2530449"/>
                <a:gd name="connsiteX261" fmla="*/ 557557 w 2485572"/>
                <a:gd name="connsiteY261" fmla="*/ 182349 h 2530449"/>
                <a:gd name="connsiteX262" fmla="*/ 602434 w 2485572"/>
                <a:gd name="connsiteY262" fmla="*/ 131791 h 2530449"/>
                <a:gd name="connsiteX263" fmla="*/ 605274 w 2485572"/>
                <a:gd name="connsiteY263" fmla="*/ 123270 h 2530449"/>
                <a:gd name="connsiteX264" fmla="*/ 594197 w 2485572"/>
                <a:gd name="connsiteY264" fmla="*/ 70156 h 2530449"/>
                <a:gd name="connsiteX265" fmla="*/ 650151 w 2485572"/>
                <a:gd name="connsiteY265" fmla="*/ 92595 h 2530449"/>
                <a:gd name="connsiteX266" fmla="*/ 664069 w 2485572"/>
                <a:gd name="connsiteY266" fmla="*/ 92595 h 2530449"/>
                <a:gd name="connsiteX267" fmla="*/ 689348 w 2485572"/>
                <a:gd name="connsiteY267" fmla="*/ 98275 h 2530449"/>
                <a:gd name="connsiteX268" fmla="*/ 723148 w 2485572"/>
                <a:gd name="connsiteY268" fmla="*/ 89754 h 2530449"/>
                <a:gd name="connsiteX269" fmla="*/ 725704 w 2485572"/>
                <a:gd name="connsiteY269" fmla="*/ 92595 h 2530449"/>
                <a:gd name="connsiteX270" fmla="*/ 731385 w 2485572"/>
                <a:gd name="connsiteY270" fmla="*/ 92595 h 2530449"/>
                <a:gd name="connsiteX271" fmla="*/ 737065 w 2485572"/>
                <a:gd name="connsiteY271" fmla="*/ 95435 h 2530449"/>
                <a:gd name="connsiteX272" fmla="*/ 742746 w 2485572"/>
                <a:gd name="connsiteY272" fmla="*/ 95435 h 2530449"/>
                <a:gd name="connsiteX273" fmla="*/ 779102 w 2485572"/>
                <a:gd name="connsiteY273" fmla="*/ 75837 h 2530449"/>
                <a:gd name="connsiteX274" fmla="*/ 818299 w 2485572"/>
                <a:gd name="connsiteY274" fmla="*/ 39197 h 2530449"/>
                <a:gd name="connsiteX275" fmla="*/ 823980 w 2485572"/>
                <a:gd name="connsiteY275" fmla="*/ 33800 h 2530449"/>
                <a:gd name="connsiteX276" fmla="*/ 851815 w 2485572"/>
                <a:gd name="connsiteY276" fmla="*/ 19598 h 2530449"/>
                <a:gd name="connsiteX277" fmla="*/ 854655 w 2485572"/>
                <a:gd name="connsiteY277" fmla="*/ 14202 h 2530449"/>
                <a:gd name="connsiteX278" fmla="*/ 888455 w 2485572"/>
                <a:gd name="connsiteY278" fmla="*/ 8521 h 2530449"/>
                <a:gd name="connsiteX279" fmla="*/ 893852 w 2485572"/>
                <a:gd name="connsiteY279" fmla="*/ 11361 h 2530449"/>
                <a:gd name="connsiteX280" fmla="*/ 933332 w 2485572"/>
                <a:gd name="connsiteY280" fmla="*/ 36640 h 2530449"/>
                <a:gd name="connsiteX281" fmla="*/ 938729 w 2485572"/>
                <a:gd name="connsiteY281" fmla="*/ 42037 h 2530449"/>
                <a:gd name="connsiteX282" fmla="*/ 969689 w 2485572"/>
                <a:gd name="connsiteY282" fmla="*/ 61635 h 2530449"/>
                <a:gd name="connsiteX283" fmla="*/ 972529 w 2485572"/>
                <a:gd name="connsiteY283" fmla="*/ 64475 h 2530449"/>
                <a:gd name="connsiteX284" fmla="*/ 977925 w 2485572"/>
                <a:gd name="connsiteY284" fmla="*/ 67316 h 2530449"/>
                <a:gd name="connsiteX285" fmla="*/ 1011725 w 2485572"/>
                <a:gd name="connsiteY285" fmla="*/ 67316 h 2530449"/>
                <a:gd name="connsiteX286" fmla="*/ 1031324 w 2485572"/>
                <a:gd name="connsiteY286" fmla="*/ 64475 h 2530449"/>
                <a:gd name="connsiteX287" fmla="*/ 1042401 w 2485572"/>
                <a:gd name="connsiteY287" fmla="*/ 64475 h 2530449"/>
                <a:gd name="connsiteX288" fmla="*/ 1104036 w 2485572"/>
                <a:gd name="connsiteY288" fmla="*/ 70156 h 2530449"/>
                <a:gd name="connsiteX289" fmla="*/ 1109717 w 2485572"/>
                <a:gd name="connsiteY289" fmla="*/ 75837 h 2530449"/>
                <a:gd name="connsiteX290" fmla="*/ 1118238 w 2485572"/>
                <a:gd name="connsiteY290" fmla="*/ 81233 h 2530449"/>
                <a:gd name="connsiteX291" fmla="*/ 1121078 w 2485572"/>
                <a:gd name="connsiteY291" fmla="*/ 84074 h 2530449"/>
                <a:gd name="connsiteX292" fmla="*/ 1143517 w 2485572"/>
                <a:gd name="connsiteY292" fmla="*/ 95435 h 2530449"/>
                <a:gd name="connsiteX293" fmla="*/ 1151754 w 2485572"/>
                <a:gd name="connsiteY293" fmla="*/ 100832 h 2530449"/>
                <a:gd name="connsiteX294" fmla="*/ 1171352 w 2485572"/>
                <a:gd name="connsiteY294" fmla="*/ 100832 h 2530449"/>
                <a:gd name="connsiteX295" fmla="*/ 1174192 w 2485572"/>
                <a:gd name="connsiteY295" fmla="*/ 98275 h 2530449"/>
                <a:gd name="connsiteX296" fmla="*/ 1188110 w 2485572"/>
                <a:gd name="connsiteY296" fmla="*/ 89754 h 2530449"/>
                <a:gd name="connsiteX297" fmla="*/ 1193791 w 2485572"/>
                <a:gd name="connsiteY297" fmla="*/ 84074 h 2530449"/>
                <a:gd name="connsiteX298" fmla="*/ 1238668 w 2485572"/>
                <a:gd name="connsiteY298" fmla="*/ 75837 h 2530449"/>
                <a:gd name="connsiteX299" fmla="*/ 1244348 w 2485572"/>
                <a:gd name="connsiteY299" fmla="*/ 78677 h 2530449"/>
                <a:gd name="connsiteX300" fmla="*/ 1272184 w 2485572"/>
                <a:gd name="connsiteY300" fmla="*/ 75837 h 2530449"/>
                <a:gd name="connsiteX301" fmla="*/ 1280705 w 2485572"/>
                <a:gd name="connsiteY301" fmla="*/ 72996 h 2530449"/>
                <a:gd name="connsiteX302" fmla="*/ 1286385 w 2485572"/>
                <a:gd name="connsiteY302" fmla="*/ 72996 h 2530449"/>
                <a:gd name="connsiteX303" fmla="*/ 1348020 w 2485572"/>
                <a:gd name="connsiteY303" fmla="*/ 50558 h 2530449"/>
                <a:gd name="connsiteX304" fmla="*/ 1350861 w 2485572"/>
                <a:gd name="connsiteY304" fmla="*/ 50558 h 2530449"/>
                <a:gd name="connsiteX305" fmla="*/ 1392898 w 2485572"/>
                <a:gd name="connsiteY305" fmla="*/ 39197 h 2530449"/>
                <a:gd name="connsiteX306" fmla="*/ 1406815 w 2485572"/>
                <a:gd name="connsiteY306" fmla="*/ 39197 h 2530449"/>
                <a:gd name="connsiteX307" fmla="*/ 1459929 w 2485572"/>
                <a:gd name="connsiteY307" fmla="*/ 36640 h 2530449"/>
                <a:gd name="connsiteX308" fmla="*/ 1468450 w 2485572"/>
                <a:gd name="connsiteY308" fmla="*/ 36640 h 2530449"/>
                <a:gd name="connsiteX309" fmla="*/ 1474131 w 2485572"/>
                <a:gd name="connsiteY309" fmla="*/ 33800 h 2530449"/>
                <a:gd name="connsiteX310" fmla="*/ 1479528 w 2485572"/>
                <a:gd name="connsiteY310" fmla="*/ 30960 h 2530449"/>
                <a:gd name="connsiteX311" fmla="*/ 1485208 w 2485572"/>
                <a:gd name="connsiteY311" fmla="*/ 30960 h 2530449"/>
                <a:gd name="connsiteX312" fmla="*/ 1544003 w 2485572"/>
                <a:gd name="connsiteY312" fmla="*/ 16758 h 2530449"/>
                <a:gd name="connsiteX313" fmla="*/ 1549684 w 2485572"/>
                <a:gd name="connsiteY313" fmla="*/ 14202 h 2530449"/>
                <a:gd name="connsiteX314" fmla="*/ 1555364 w 2485572"/>
                <a:gd name="connsiteY314" fmla="*/ 14202 h 2530449"/>
                <a:gd name="connsiteX315" fmla="*/ 1563601 w 2485572"/>
                <a:gd name="connsiteY315" fmla="*/ 11361 h 2530449"/>
                <a:gd name="connsiteX316" fmla="*/ 1614159 w 2485572"/>
                <a:gd name="connsiteY316" fmla="*/ 22439 h 2530449"/>
                <a:gd name="connsiteX317" fmla="*/ 1619840 w 2485572"/>
                <a:gd name="connsiteY317" fmla="*/ 19598 h 2530449"/>
                <a:gd name="connsiteX318" fmla="*/ 1630917 w 2485572"/>
                <a:gd name="connsiteY318" fmla="*/ 16758 h 2530449"/>
                <a:gd name="connsiteX319" fmla="*/ 1645119 w 2485572"/>
                <a:gd name="connsiteY319" fmla="*/ 8521 h 2530449"/>
                <a:gd name="connsiteX320" fmla="*/ 1653356 w 2485572"/>
                <a:gd name="connsiteY320" fmla="*/ 5681 h 2530449"/>
                <a:gd name="connsiteX321" fmla="*/ 1689712 w 2485572"/>
                <a:gd name="connsiteY321" fmla="*/ 0 h 2530449"/>
                <a:gd name="connsiteX322" fmla="*/ 1698233 w 2485572"/>
                <a:gd name="connsiteY322" fmla="*/ 11361 h 2530449"/>
                <a:gd name="connsiteX323" fmla="*/ 1703914 w 2485572"/>
                <a:gd name="connsiteY323" fmla="*/ 14202 h 2530449"/>
                <a:gd name="connsiteX324" fmla="*/ 1709310 w 2485572"/>
                <a:gd name="connsiteY324" fmla="*/ 16758 h 2530449"/>
                <a:gd name="connsiteX325" fmla="*/ 1717831 w 2485572"/>
                <a:gd name="connsiteY325" fmla="*/ 16758 h 2530449"/>
                <a:gd name="connsiteX326" fmla="*/ 1757028 w 2485572"/>
                <a:gd name="connsiteY326" fmla="*/ 22439 h 2530449"/>
                <a:gd name="connsiteX327" fmla="*/ 1762708 w 2485572"/>
                <a:gd name="connsiteY327" fmla="*/ 25279 h 2530449"/>
                <a:gd name="connsiteX328" fmla="*/ 1768389 w 2485572"/>
                <a:gd name="connsiteY328" fmla="*/ 25279 h 2530449"/>
                <a:gd name="connsiteX329" fmla="*/ 1787987 w 2485572"/>
                <a:gd name="connsiteY329" fmla="*/ 33800 h 2530449"/>
                <a:gd name="connsiteX330" fmla="*/ 1793384 w 2485572"/>
                <a:gd name="connsiteY330" fmla="*/ 33800 h 2530449"/>
                <a:gd name="connsiteX331" fmla="*/ 1801905 w 2485572"/>
                <a:gd name="connsiteY331" fmla="*/ 36640 h 2530449"/>
                <a:gd name="connsiteX332" fmla="*/ 1835421 w 2485572"/>
                <a:gd name="connsiteY332" fmla="*/ 42037 h 2530449"/>
                <a:gd name="connsiteX333" fmla="*/ 1891659 w 2485572"/>
                <a:gd name="connsiteY333" fmla="*/ 61635 h 2530449"/>
                <a:gd name="connsiteX334" fmla="*/ 1897340 w 2485572"/>
                <a:gd name="connsiteY334" fmla="*/ 64475 h 2530449"/>
                <a:gd name="connsiteX335" fmla="*/ 1899896 w 2485572"/>
                <a:gd name="connsiteY335" fmla="*/ 67316 h 2530449"/>
                <a:gd name="connsiteX336" fmla="*/ 1944774 w 2485572"/>
                <a:gd name="connsiteY336" fmla="*/ 123270 h 2530449"/>
                <a:gd name="connsiteX337" fmla="*/ 1947614 w 2485572"/>
                <a:gd name="connsiteY337" fmla="*/ 128951 h 2530449"/>
                <a:gd name="connsiteX338" fmla="*/ 1950454 w 2485572"/>
                <a:gd name="connsiteY338" fmla="*/ 131791 h 2530449"/>
                <a:gd name="connsiteX339" fmla="*/ 1956135 w 2485572"/>
                <a:gd name="connsiteY339" fmla="*/ 140312 h 2530449"/>
                <a:gd name="connsiteX340" fmla="*/ 1958975 w 2485572"/>
                <a:gd name="connsiteY340" fmla="*/ 145709 h 2530449"/>
                <a:gd name="connsiteX341" fmla="*/ 1961532 w 2485572"/>
                <a:gd name="connsiteY341" fmla="*/ 154230 h 2530449"/>
                <a:gd name="connsiteX342" fmla="*/ 1998172 w 2485572"/>
                <a:gd name="connsiteY342" fmla="*/ 204788 h 2530449"/>
                <a:gd name="connsiteX343" fmla="*/ 2003569 w 2485572"/>
                <a:gd name="connsiteY343" fmla="*/ 207344 h 2530449"/>
                <a:gd name="connsiteX344" fmla="*/ 2009249 w 2485572"/>
                <a:gd name="connsiteY344" fmla="*/ 210184 h 2530449"/>
                <a:gd name="connsiteX345" fmla="*/ 2017770 w 2485572"/>
                <a:gd name="connsiteY345" fmla="*/ 210184 h 2530449"/>
                <a:gd name="connsiteX346" fmla="*/ 2026007 w 2485572"/>
                <a:gd name="connsiteY346" fmla="*/ 213025 h 2530449"/>
                <a:gd name="connsiteX347" fmla="*/ 2037368 w 2485572"/>
                <a:gd name="connsiteY347" fmla="*/ 215865 h 2530449"/>
                <a:gd name="connsiteX348" fmla="*/ 2099003 w 2485572"/>
                <a:gd name="connsiteY348" fmla="*/ 221546 h 2530449"/>
                <a:gd name="connsiteX349" fmla="*/ 2104684 w 2485572"/>
                <a:gd name="connsiteY349" fmla="*/ 224386 h 2530449"/>
                <a:gd name="connsiteX350" fmla="*/ 2112921 w 2485572"/>
                <a:gd name="connsiteY350" fmla="*/ 224386 h 2530449"/>
                <a:gd name="connsiteX351" fmla="*/ 2124283 w 2485572"/>
                <a:gd name="connsiteY351" fmla="*/ 229783 h 2530449"/>
                <a:gd name="connsiteX352" fmla="*/ 2177397 w 2485572"/>
                <a:gd name="connsiteY352" fmla="*/ 229783 h 2530449"/>
                <a:gd name="connsiteX353" fmla="*/ 2185918 w 2485572"/>
                <a:gd name="connsiteY353" fmla="*/ 232623 h 2530449"/>
                <a:gd name="connsiteX354" fmla="*/ 2213753 w 2485572"/>
                <a:gd name="connsiteY354" fmla="*/ 226942 h 2530449"/>
                <a:gd name="connsiteX355" fmla="*/ 2219434 w 2485572"/>
                <a:gd name="connsiteY355" fmla="*/ 224386 h 2530449"/>
                <a:gd name="connsiteX356" fmla="*/ 2241872 w 2485572"/>
                <a:gd name="connsiteY356" fmla="*/ 224386 h 2530449"/>
                <a:gd name="connsiteX0" fmla="*/ 2241872 w 2485572"/>
                <a:gd name="connsiteY0" fmla="*/ 224386 h 2530449"/>
                <a:gd name="connsiteX1" fmla="*/ 2227954 w 2485572"/>
                <a:gd name="connsiteY1" fmla="*/ 263583 h 2530449"/>
                <a:gd name="connsiteX2" fmla="*/ 2227954 w 2485572"/>
                <a:gd name="connsiteY2" fmla="*/ 271820 h 2530449"/>
                <a:gd name="connsiteX3" fmla="*/ 2225114 w 2485572"/>
                <a:gd name="connsiteY3" fmla="*/ 294258 h 2530449"/>
                <a:gd name="connsiteX4" fmla="*/ 2216593 w 2485572"/>
                <a:gd name="connsiteY4" fmla="*/ 328058 h 2530449"/>
                <a:gd name="connsiteX5" fmla="*/ 2183077 w 2485572"/>
                <a:gd name="connsiteY5" fmla="*/ 426049 h 2530449"/>
                <a:gd name="connsiteX6" fmla="*/ 2180237 w 2485572"/>
                <a:gd name="connsiteY6" fmla="*/ 428890 h 2530449"/>
                <a:gd name="connsiteX7" fmla="*/ 2177397 w 2485572"/>
                <a:gd name="connsiteY7" fmla="*/ 434570 h 2530449"/>
                <a:gd name="connsiteX8" fmla="*/ 2143881 w 2485572"/>
                <a:gd name="connsiteY8" fmla="*/ 482004 h 2530449"/>
                <a:gd name="connsiteX9" fmla="*/ 2141040 w 2485572"/>
                <a:gd name="connsiteY9" fmla="*/ 487685 h 2530449"/>
                <a:gd name="connsiteX10" fmla="*/ 2135360 w 2485572"/>
                <a:gd name="connsiteY10" fmla="*/ 490525 h 2530449"/>
                <a:gd name="connsiteX11" fmla="*/ 2132519 w 2485572"/>
                <a:gd name="connsiteY11" fmla="*/ 496206 h 2530449"/>
                <a:gd name="connsiteX12" fmla="*/ 2129679 w 2485572"/>
                <a:gd name="connsiteY12" fmla="*/ 538242 h 2530449"/>
                <a:gd name="connsiteX13" fmla="*/ 2132519 w 2485572"/>
                <a:gd name="connsiteY13" fmla="*/ 540799 h 2530449"/>
                <a:gd name="connsiteX14" fmla="*/ 2188758 w 2485572"/>
                <a:gd name="connsiteY14" fmla="*/ 624873 h 2530449"/>
                <a:gd name="connsiteX15" fmla="*/ 2205516 w 2485572"/>
                <a:gd name="connsiteY15" fmla="*/ 630553 h 2530449"/>
                <a:gd name="connsiteX16" fmla="*/ 2211197 w 2485572"/>
                <a:gd name="connsiteY16" fmla="*/ 633393 h 2530449"/>
                <a:gd name="connsiteX17" fmla="*/ 2216593 w 2485572"/>
                <a:gd name="connsiteY17" fmla="*/ 636234 h 2530449"/>
                <a:gd name="connsiteX18" fmla="*/ 2225114 w 2485572"/>
                <a:gd name="connsiteY18" fmla="*/ 636234 h 2530449"/>
                <a:gd name="connsiteX19" fmla="*/ 2267151 w 2485572"/>
                <a:gd name="connsiteY19" fmla="*/ 644755 h 2530449"/>
                <a:gd name="connsiteX20" fmla="*/ 2272832 w 2485572"/>
                <a:gd name="connsiteY20" fmla="*/ 644755 h 2530449"/>
                <a:gd name="connsiteX21" fmla="*/ 2309188 w 2485572"/>
                <a:gd name="connsiteY21" fmla="*/ 678271 h 2530449"/>
                <a:gd name="connsiteX22" fmla="*/ 2370823 w 2485572"/>
                <a:gd name="connsiteY22" fmla="*/ 739906 h 2530449"/>
                <a:gd name="connsiteX23" fmla="*/ 2376504 w 2485572"/>
                <a:gd name="connsiteY23" fmla="*/ 750983 h 2530449"/>
                <a:gd name="connsiteX24" fmla="*/ 2379060 w 2485572"/>
                <a:gd name="connsiteY24" fmla="*/ 756664 h 2530449"/>
                <a:gd name="connsiteX25" fmla="*/ 2381900 w 2485572"/>
                <a:gd name="connsiteY25" fmla="*/ 765185 h 2530449"/>
                <a:gd name="connsiteX26" fmla="*/ 2415700 w 2485572"/>
                <a:gd name="connsiteY26" fmla="*/ 793020 h 2530449"/>
                <a:gd name="connsiteX27" fmla="*/ 2423937 w 2485572"/>
                <a:gd name="connsiteY27" fmla="*/ 793020 h 2530449"/>
                <a:gd name="connsiteX28" fmla="*/ 2429618 w 2485572"/>
                <a:gd name="connsiteY28" fmla="*/ 795860 h 2530449"/>
                <a:gd name="connsiteX29" fmla="*/ 2435299 w 2485572"/>
                <a:gd name="connsiteY29" fmla="*/ 801541 h 2530449"/>
                <a:gd name="connsiteX30" fmla="*/ 2468814 w 2485572"/>
                <a:gd name="connsiteY30" fmla="*/ 832501 h 2530449"/>
                <a:gd name="connsiteX31" fmla="*/ 2468814 w 2485572"/>
                <a:gd name="connsiteY31" fmla="*/ 835057 h 2530449"/>
                <a:gd name="connsiteX32" fmla="*/ 2471655 w 2485572"/>
                <a:gd name="connsiteY32" fmla="*/ 840738 h 2530449"/>
                <a:gd name="connsiteX33" fmla="*/ 2477336 w 2485572"/>
                <a:gd name="connsiteY33" fmla="*/ 866016 h 2530449"/>
                <a:gd name="connsiteX34" fmla="*/ 2483016 w 2485572"/>
                <a:gd name="connsiteY34" fmla="*/ 882774 h 2530449"/>
                <a:gd name="connsiteX35" fmla="*/ 2485572 w 2485572"/>
                <a:gd name="connsiteY35" fmla="*/ 888455 h 2530449"/>
                <a:gd name="connsiteX36" fmla="*/ 2485572 w 2485572"/>
                <a:gd name="connsiteY36" fmla="*/ 896692 h 2530449"/>
                <a:gd name="connsiteX37" fmla="*/ 2457737 w 2485572"/>
                <a:gd name="connsiteY37" fmla="*/ 992127 h 2530449"/>
                <a:gd name="connsiteX38" fmla="*/ 2454897 w 2485572"/>
                <a:gd name="connsiteY38" fmla="*/ 997808 h 2530449"/>
                <a:gd name="connsiteX39" fmla="*/ 2454897 w 2485572"/>
                <a:gd name="connsiteY39" fmla="*/ 1008885 h 2530449"/>
                <a:gd name="connsiteX40" fmla="*/ 2438139 w 2485572"/>
                <a:gd name="connsiteY40" fmla="*/ 1064839 h 2530449"/>
                <a:gd name="connsiteX41" fmla="*/ 2438139 w 2485572"/>
                <a:gd name="connsiteY41" fmla="*/ 1084438 h 2530449"/>
                <a:gd name="connsiteX42" fmla="*/ 2443536 w 2485572"/>
                <a:gd name="connsiteY42" fmla="*/ 1132155 h 2530449"/>
                <a:gd name="connsiteX43" fmla="*/ 2443536 w 2485572"/>
                <a:gd name="connsiteY43" fmla="*/ 1177032 h 2530449"/>
                <a:gd name="connsiteX44" fmla="*/ 2440979 w 2485572"/>
                <a:gd name="connsiteY44" fmla="*/ 1185553 h 2530449"/>
                <a:gd name="connsiteX45" fmla="*/ 2423937 w 2485572"/>
                <a:gd name="connsiteY45" fmla="*/ 1252585 h 2530449"/>
                <a:gd name="connsiteX46" fmla="*/ 2418541 w 2485572"/>
                <a:gd name="connsiteY46" fmla="*/ 1258266 h 2530449"/>
                <a:gd name="connsiteX47" fmla="*/ 2415700 w 2485572"/>
                <a:gd name="connsiteY47" fmla="*/ 1261106 h 2530449"/>
                <a:gd name="connsiteX48" fmla="*/ 2410020 w 2485572"/>
                <a:gd name="connsiteY48" fmla="*/ 1266787 h 2530449"/>
                <a:gd name="connsiteX49" fmla="*/ 2407179 w 2485572"/>
                <a:gd name="connsiteY49" fmla="*/ 1275024 h 2530449"/>
                <a:gd name="connsiteX50" fmla="*/ 2373663 w 2485572"/>
                <a:gd name="connsiteY50" fmla="*/ 1317061 h 2530449"/>
                <a:gd name="connsiteX51" fmla="*/ 2365142 w 2485572"/>
                <a:gd name="connsiteY51" fmla="*/ 1334103 h 2530449"/>
                <a:gd name="connsiteX52" fmla="*/ 2362302 w 2485572"/>
                <a:gd name="connsiteY52" fmla="*/ 1336659 h 2530449"/>
                <a:gd name="connsiteX53" fmla="*/ 2356905 w 2485572"/>
                <a:gd name="connsiteY53" fmla="*/ 1359098 h 2530449"/>
                <a:gd name="connsiteX54" fmla="*/ 2354065 w 2485572"/>
                <a:gd name="connsiteY54" fmla="*/ 1364778 h 2530449"/>
                <a:gd name="connsiteX55" fmla="*/ 2351225 w 2485572"/>
                <a:gd name="connsiteY55" fmla="*/ 1370459 h 2530449"/>
                <a:gd name="connsiteX56" fmla="*/ 2339863 w 2485572"/>
                <a:gd name="connsiteY56" fmla="*/ 1387217 h 2530449"/>
                <a:gd name="connsiteX57" fmla="*/ 2309188 w 2485572"/>
                <a:gd name="connsiteY57" fmla="*/ 1432094 h 2530449"/>
                <a:gd name="connsiteX58" fmla="*/ 2306348 w 2485572"/>
                <a:gd name="connsiteY58" fmla="*/ 1434934 h 2530449"/>
                <a:gd name="connsiteX59" fmla="*/ 2300667 w 2485572"/>
                <a:gd name="connsiteY59" fmla="*/ 1440331 h 2530449"/>
                <a:gd name="connsiteX60" fmla="*/ 2297827 w 2485572"/>
                <a:gd name="connsiteY60" fmla="*/ 1446012 h 2530449"/>
                <a:gd name="connsiteX61" fmla="*/ 2289590 w 2485572"/>
                <a:gd name="connsiteY61" fmla="*/ 1451692 h 2530449"/>
                <a:gd name="connsiteX62" fmla="*/ 2281069 w 2485572"/>
                <a:gd name="connsiteY62" fmla="*/ 1457373 h 2530449"/>
                <a:gd name="connsiteX63" fmla="*/ 2230795 w 2485572"/>
                <a:gd name="connsiteY63" fmla="*/ 1476971 h 2530449"/>
                <a:gd name="connsiteX64" fmla="*/ 2227954 w 2485572"/>
                <a:gd name="connsiteY64" fmla="*/ 1482368 h 2530449"/>
                <a:gd name="connsiteX65" fmla="*/ 2219434 w 2485572"/>
                <a:gd name="connsiteY65" fmla="*/ 1485208 h 2530449"/>
                <a:gd name="connsiteX66" fmla="*/ 2180237 w 2485572"/>
                <a:gd name="connsiteY66" fmla="*/ 1504806 h 2530449"/>
                <a:gd name="connsiteX67" fmla="*/ 2174556 w 2485572"/>
                <a:gd name="connsiteY67" fmla="*/ 1510487 h 2530449"/>
                <a:gd name="connsiteX68" fmla="*/ 2169160 w 2485572"/>
                <a:gd name="connsiteY68" fmla="*/ 1519008 h 2530449"/>
                <a:gd name="connsiteX69" fmla="*/ 2163479 w 2485572"/>
                <a:gd name="connsiteY69" fmla="*/ 1546843 h 2530449"/>
                <a:gd name="connsiteX70" fmla="*/ 2191314 w 2485572"/>
                <a:gd name="connsiteY70" fmla="*/ 2530449 h 2530449"/>
                <a:gd name="connsiteX71" fmla="*/ 2154958 w 2485572"/>
                <a:gd name="connsiteY71" fmla="*/ 2480175 h 2530449"/>
                <a:gd name="connsiteX72" fmla="*/ 1986810 w 2485572"/>
                <a:gd name="connsiteY72" fmla="*/ 2300667 h 2530449"/>
                <a:gd name="connsiteX73" fmla="*/ 1928016 w 2485572"/>
                <a:gd name="connsiteY73" fmla="*/ 2278512 h 2530449"/>
                <a:gd name="connsiteX74" fmla="*/ 1900291 w 2485572"/>
                <a:gd name="connsiteY74" fmla="*/ 2264848 h 2530449"/>
                <a:gd name="connsiteX75" fmla="*/ 1872061 w 2485572"/>
                <a:gd name="connsiteY75" fmla="*/ 2222273 h 2530449"/>
                <a:gd name="connsiteX76" fmla="*/ 1771230 w 2485572"/>
                <a:gd name="connsiteY76" fmla="*/ 2205516 h 2530449"/>
                <a:gd name="connsiteX77" fmla="*/ 1698233 w 2485572"/>
                <a:gd name="connsiteY77" fmla="*/ 2166319 h 2530449"/>
                <a:gd name="connsiteX78" fmla="*/ 1682804 w 2485572"/>
                <a:gd name="connsiteY78" fmla="*/ 2164835 h 2530449"/>
                <a:gd name="connsiteX79" fmla="*/ 1656196 w 2485572"/>
                <a:gd name="connsiteY79" fmla="*/ 2160638 h 2530449"/>
                <a:gd name="connsiteX80" fmla="*/ 1633591 w 2485572"/>
                <a:gd name="connsiteY80" fmla="*/ 2164835 h 2530449"/>
                <a:gd name="connsiteX81" fmla="*/ 1605638 w 2485572"/>
                <a:gd name="connsiteY81" fmla="*/ 2169159 h 2530449"/>
                <a:gd name="connsiteX82" fmla="*/ 1566442 w 2485572"/>
                <a:gd name="connsiteY82" fmla="*/ 2146721 h 2530449"/>
                <a:gd name="connsiteX83" fmla="*/ 1563601 w 2485572"/>
                <a:gd name="connsiteY83" fmla="*/ 2143881 h 2530449"/>
                <a:gd name="connsiteX84" fmla="*/ 1561045 w 2485572"/>
                <a:gd name="connsiteY84" fmla="*/ 2141040 h 2530449"/>
                <a:gd name="connsiteX85" fmla="*/ 1541447 w 2485572"/>
                <a:gd name="connsiteY85" fmla="*/ 2112921 h 2530449"/>
                <a:gd name="connsiteX86" fmla="*/ 1535766 w 2485572"/>
                <a:gd name="connsiteY86" fmla="*/ 2107524 h 2530449"/>
                <a:gd name="connsiteX87" fmla="*/ 1501966 w 2485572"/>
                <a:gd name="connsiteY87" fmla="*/ 2090482 h 2530449"/>
                <a:gd name="connsiteX88" fmla="*/ 1496570 w 2485572"/>
                <a:gd name="connsiteY88" fmla="*/ 2087926 h 2530449"/>
                <a:gd name="connsiteX89" fmla="*/ 1493729 w 2485572"/>
                <a:gd name="connsiteY89" fmla="*/ 2085086 h 2530449"/>
                <a:gd name="connsiteX90" fmla="*/ 1488049 w 2485572"/>
                <a:gd name="connsiteY90" fmla="*/ 2082245 h 2530449"/>
                <a:gd name="connsiteX91" fmla="*/ 1426413 w 2485572"/>
                <a:gd name="connsiteY91" fmla="*/ 2059807 h 2530449"/>
                <a:gd name="connsiteX92" fmla="*/ 1364778 w 2485572"/>
                <a:gd name="connsiteY92" fmla="*/ 2056966 h 2530449"/>
                <a:gd name="connsiteX93" fmla="*/ 1336659 w 2485572"/>
                <a:gd name="connsiteY93" fmla="*/ 2048445 h 2530449"/>
                <a:gd name="connsiteX94" fmla="*/ 1311380 w 2485572"/>
                <a:gd name="connsiteY94" fmla="*/ 2034528 h 2530449"/>
                <a:gd name="connsiteX95" fmla="*/ 1305983 w 2485572"/>
                <a:gd name="connsiteY95" fmla="*/ 2031688 h 2530449"/>
                <a:gd name="connsiteX96" fmla="*/ 1303143 w 2485572"/>
                <a:gd name="connsiteY96" fmla="*/ 2026291 h 2530449"/>
                <a:gd name="connsiteX97" fmla="*/ 1300303 w 2485572"/>
                <a:gd name="connsiteY97" fmla="*/ 2023451 h 2530449"/>
                <a:gd name="connsiteX98" fmla="*/ 1266787 w 2485572"/>
                <a:gd name="connsiteY98" fmla="*/ 2006409 h 2530449"/>
                <a:gd name="connsiteX99" fmla="*/ 1255426 w 2485572"/>
                <a:gd name="connsiteY99" fmla="*/ 2006409 h 2530449"/>
                <a:gd name="connsiteX100" fmla="*/ 1238668 w 2485572"/>
                <a:gd name="connsiteY100" fmla="*/ 2001012 h 2530449"/>
                <a:gd name="connsiteX101" fmla="*/ 1232987 w 2485572"/>
                <a:gd name="connsiteY101" fmla="*/ 2001012 h 2530449"/>
                <a:gd name="connsiteX102" fmla="*/ 1216229 w 2485572"/>
                <a:gd name="connsiteY102" fmla="*/ 1995331 h 2530449"/>
                <a:gd name="connsiteX103" fmla="*/ 1213389 w 2485572"/>
                <a:gd name="connsiteY103" fmla="*/ 1992491 h 2530449"/>
                <a:gd name="connsiteX104" fmla="*/ 1185554 w 2485572"/>
                <a:gd name="connsiteY104" fmla="*/ 1984254 h 2530449"/>
                <a:gd name="connsiteX105" fmla="*/ 1179873 w 2485572"/>
                <a:gd name="connsiteY105" fmla="*/ 1984254 h 2530449"/>
                <a:gd name="connsiteX106" fmla="*/ 1157434 w 2485572"/>
                <a:gd name="connsiteY106" fmla="*/ 1981414 h 2530449"/>
                <a:gd name="connsiteX107" fmla="*/ 1109717 w 2485572"/>
                <a:gd name="connsiteY107" fmla="*/ 1947614 h 2530449"/>
                <a:gd name="connsiteX108" fmla="*/ 1098639 w 2485572"/>
                <a:gd name="connsiteY108" fmla="*/ 1944774 h 2530449"/>
                <a:gd name="connsiteX109" fmla="*/ 1067680 w 2485572"/>
                <a:gd name="connsiteY109" fmla="*/ 1919779 h 2530449"/>
                <a:gd name="connsiteX110" fmla="*/ 1056603 w 2485572"/>
                <a:gd name="connsiteY110" fmla="*/ 1888819 h 2530449"/>
                <a:gd name="connsiteX111" fmla="*/ 1053762 w 2485572"/>
                <a:gd name="connsiteY111" fmla="*/ 1880298 h 2530449"/>
                <a:gd name="connsiteX112" fmla="*/ 1022803 w 2485572"/>
                <a:gd name="connsiteY112" fmla="*/ 1860700 h 2530449"/>
                <a:gd name="connsiteX113" fmla="*/ 1019962 w 2485572"/>
                <a:gd name="connsiteY113" fmla="*/ 1858143 h 2530449"/>
                <a:gd name="connsiteX114" fmla="*/ 1006045 w 2485572"/>
                <a:gd name="connsiteY114" fmla="*/ 1824343 h 2530449"/>
                <a:gd name="connsiteX115" fmla="*/ 1006045 w 2485572"/>
                <a:gd name="connsiteY115" fmla="*/ 1813266 h 2530449"/>
                <a:gd name="connsiteX116" fmla="*/ 1011725 w 2485572"/>
                <a:gd name="connsiteY116" fmla="*/ 1793668 h 2530449"/>
                <a:gd name="connsiteX117" fmla="*/ 1019962 w 2485572"/>
                <a:gd name="connsiteY117" fmla="*/ 1768389 h 2530449"/>
                <a:gd name="connsiteX118" fmla="*/ 1025643 w 2485572"/>
                <a:gd name="connsiteY118" fmla="*/ 1737429 h 2530449"/>
                <a:gd name="connsiteX119" fmla="*/ 1025643 w 2485572"/>
                <a:gd name="connsiteY119" fmla="*/ 1723512 h 2530449"/>
                <a:gd name="connsiteX120" fmla="*/ 1019962 w 2485572"/>
                <a:gd name="connsiteY120" fmla="*/ 1720671 h 2530449"/>
                <a:gd name="connsiteX121" fmla="*/ 1014566 w 2485572"/>
                <a:gd name="connsiteY121" fmla="*/ 1712435 h 2530449"/>
                <a:gd name="connsiteX122" fmla="*/ 1011725 w 2485572"/>
                <a:gd name="connsiteY122" fmla="*/ 1709594 h 2530449"/>
                <a:gd name="connsiteX123" fmla="*/ 983606 w 2485572"/>
                <a:gd name="connsiteY123" fmla="*/ 1692552 h 2530449"/>
                <a:gd name="connsiteX124" fmla="*/ 977925 w 2485572"/>
                <a:gd name="connsiteY124" fmla="*/ 1692552 h 2530449"/>
                <a:gd name="connsiteX125" fmla="*/ 950090 w 2485572"/>
                <a:gd name="connsiteY125" fmla="*/ 1653356 h 2530449"/>
                <a:gd name="connsiteX126" fmla="*/ 950090 w 2485572"/>
                <a:gd name="connsiteY126" fmla="*/ 1639438 h 2530449"/>
                <a:gd name="connsiteX127" fmla="*/ 952931 w 2485572"/>
                <a:gd name="connsiteY127" fmla="*/ 1636598 h 2530449"/>
                <a:gd name="connsiteX128" fmla="*/ 975369 w 2485572"/>
                <a:gd name="connsiteY128" fmla="*/ 1597401 h 2530449"/>
                <a:gd name="connsiteX129" fmla="*/ 980766 w 2485572"/>
                <a:gd name="connsiteY129" fmla="*/ 1591721 h 2530449"/>
                <a:gd name="connsiteX130" fmla="*/ 1017406 w 2485572"/>
                <a:gd name="connsiteY130" fmla="*/ 1561045 h 2530449"/>
                <a:gd name="connsiteX131" fmla="*/ 1022803 w 2485572"/>
                <a:gd name="connsiteY131" fmla="*/ 1558205 h 2530449"/>
                <a:gd name="connsiteX132" fmla="*/ 1025643 w 2485572"/>
                <a:gd name="connsiteY132" fmla="*/ 1555364 h 2530449"/>
                <a:gd name="connsiteX133" fmla="*/ 1031324 w 2485572"/>
                <a:gd name="connsiteY133" fmla="*/ 1549684 h 2530449"/>
                <a:gd name="connsiteX134" fmla="*/ 1293866 w 2485572"/>
                <a:gd name="connsiteY134" fmla="*/ 1680648 h 2530449"/>
                <a:gd name="connsiteX135" fmla="*/ 1455791 w 2485572"/>
                <a:gd name="connsiteY135" fmla="*/ 1685410 h 2530449"/>
                <a:gd name="connsiteX136" fmla="*/ 1289417 w 2485572"/>
                <a:gd name="connsiteY136" fmla="*/ 1536685 h 2530449"/>
                <a:gd name="connsiteX137" fmla="*/ 1061999 w 2485572"/>
                <a:gd name="connsiteY137" fmla="*/ 1465610 h 2530449"/>
                <a:gd name="connsiteX138" fmla="*/ 1061999 w 2485572"/>
                <a:gd name="connsiteY138" fmla="*/ 1429254 h 2530449"/>
                <a:gd name="connsiteX139" fmla="*/ 1048082 w 2485572"/>
                <a:gd name="connsiteY139" fmla="*/ 1403975 h 2530449"/>
                <a:gd name="connsiteX140" fmla="*/ 1022803 w 2485572"/>
                <a:gd name="connsiteY140" fmla="*/ 1387217 h 2530449"/>
                <a:gd name="connsiteX141" fmla="*/ 1011725 w 2485572"/>
                <a:gd name="connsiteY141" fmla="*/ 1381536 h 2530449"/>
                <a:gd name="connsiteX142" fmla="*/ 1000364 w 2485572"/>
                <a:gd name="connsiteY142" fmla="*/ 1381536 h 2530449"/>
                <a:gd name="connsiteX143" fmla="*/ 961167 w 2485572"/>
                <a:gd name="connsiteY143" fmla="*/ 1376140 h 2530449"/>
                <a:gd name="connsiteX144" fmla="*/ 924811 w 2485572"/>
                <a:gd name="connsiteY144" fmla="*/ 1367618 h 2530449"/>
                <a:gd name="connsiteX145" fmla="*/ 919131 w 2485572"/>
                <a:gd name="connsiteY145" fmla="*/ 1367618 h 2530449"/>
                <a:gd name="connsiteX146" fmla="*/ 913450 w 2485572"/>
                <a:gd name="connsiteY146" fmla="*/ 1364778 h 2530449"/>
                <a:gd name="connsiteX147" fmla="*/ 908053 w 2485572"/>
                <a:gd name="connsiteY147" fmla="*/ 1364778 h 2530449"/>
                <a:gd name="connsiteX148" fmla="*/ 877094 w 2485572"/>
                <a:gd name="connsiteY148" fmla="*/ 1381536 h 2530449"/>
                <a:gd name="connsiteX149" fmla="*/ 868857 w 2485572"/>
                <a:gd name="connsiteY149" fmla="*/ 1390057 h 2530449"/>
                <a:gd name="connsiteX150" fmla="*/ 835057 w 2485572"/>
                <a:gd name="connsiteY150" fmla="*/ 1434934 h 2530449"/>
                <a:gd name="connsiteX151" fmla="*/ 832217 w 2485572"/>
                <a:gd name="connsiteY151" fmla="*/ 1440331 h 2530449"/>
                <a:gd name="connsiteX152" fmla="*/ 832217 w 2485572"/>
                <a:gd name="connsiteY152" fmla="*/ 1446012 h 2530449"/>
                <a:gd name="connsiteX153" fmla="*/ 767741 w 2485572"/>
                <a:gd name="connsiteY153" fmla="*/ 1513327 h 2530449"/>
                <a:gd name="connsiteX154" fmla="*/ 711787 w 2485572"/>
                <a:gd name="connsiteY154" fmla="*/ 1535766 h 2530449"/>
                <a:gd name="connsiteX155" fmla="*/ 686508 w 2485572"/>
                <a:gd name="connsiteY155" fmla="*/ 1541447 h 2530449"/>
                <a:gd name="connsiteX156" fmla="*/ 661513 w 2485572"/>
                <a:gd name="connsiteY156" fmla="*/ 1549684 h 2530449"/>
                <a:gd name="connsiteX157" fmla="*/ 658672 w 2485572"/>
                <a:gd name="connsiteY157" fmla="*/ 1552524 h 2530449"/>
                <a:gd name="connsiteX158" fmla="*/ 652992 w 2485572"/>
                <a:gd name="connsiteY158" fmla="*/ 1555364 h 2530449"/>
                <a:gd name="connsiteX159" fmla="*/ 624873 w 2485572"/>
                <a:gd name="connsiteY159" fmla="*/ 1561045 h 2530449"/>
                <a:gd name="connsiteX160" fmla="*/ 619476 w 2485572"/>
                <a:gd name="connsiteY160" fmla="*/ 1558205 h 2530449"/>
                <a:gd name="connsiteX161" fmla="*/ 616636 w 2485572"/>
                <a:gd name="connsiteY161" fmla="*/ 1555364 h 2530449"/>
                <a:gd name="connsiteX162" fmla="*/ 597037 w 2485572"/>
                <a:gd name="connsiteY162" fmla="*/ 1532926 h 2530449"/>
                <a:gd name="connsiteX163" fmla="*/ 594197 w 2485572"/>
                <a:gd name="connsiteY163" fmla="*/ 1521848 h 2530449"/>
                <a:gd name="connsiteX164" fmla="*/ 591357 w 2485572"/>
                <a:gd name="connsiteY164" fmla="*/ 1519008 h 2530449"/>
                <a:gd name="connsiteX165" fmla="*/ 566078 w 2485572"/>
                <a:gd name="connsiteY165" fmla="*/ 1482368 h 2530449"/>
                <a:gd name="connsiteX166" fmla="*/ 560397 w 2485572"/>
                <a:gd name="connsiteY166" fmla="*/ 1471291 h 2530449"/>
                <a:gd name="connsiteX167" fmla="*/ 555000 w 2485572"/>
                <a:gd name="connsiteY167" fmla="*/ 1465610 h 2530449"/>
                <a:gd name="connsiteX168" fmla="*/ 498762 w 2485572"/>
                <a:gd name="connsiteY168" fmla="*/ 1432094 h 2530449"/>
                <a:gd name="connsiteX169" fmla="*/ 490525 w 2485572"/>
                <a:gd name="connsiteY169" fmla="*/ 1429254 h 2530449"/>
                <a:gd name="connsiteX170" fmla="*/ 487685 w 2485572"/>
                <a:gd name="connsiteY170" fmla="*/ 1429254 h 2530449"/>
                <a:gd name="connsiteX171" fmla="*/ 462406 w 2485572"/>
                <a:gd name="connsiteY171" fmla="*/ 1426413 h 2530449"/>
                <a:gd name="connsiteX172" fmla="*/ 400770 w 2485572"/>
                <a:gd name="connsiteY172" fmla="*/ 1426413 h 2530449"/>
                <a:gd name="connsiteX173" fmla="*/ 392250 w 2485572"/>
                <a:gd name="connsiteY173" fmla="*/ 1423573 h 2530449"/>
                <a:gd name="connsiteX174" fmla="*/ 384013 w 2485572"/>
                <a:gd name="connsiteY174" fmla="*/ 1420733 h 2530449"/>
                <a:gd name="connsiteX175" fmla="*/ 375492 w 2485572"/>
                <a:gd name="connsiteY175" fmla="*/ 1420733 h 2530449"/>
                <a:gd name="connsiteX176" fmla="*/ 319537 w 2485572"/>
                <a:gd name="connsiteY176" fmla="*/ 1409655 h 2530449"/>
                <a:gd name="connsiteX177" fmla="*/ 313856 w 2485572"/>
                <a:gd name="connsiteY177" fmla="*/ 1406815 h 2530449"/>
                <a:gd name="connsiteX178" fmla="*/ 308176 w 2485572"/>
                <a:gd name="connsiteY178" fmla="*/ 1406815 h 2530449"/>
                <a:gd name="connsiteX179" fmla="*/ 297098 w 2485572"/>
                <a:gd name="connsiteY179" fmla="*/ 1401134 h 2530449"/>
                <a:gd name="connsiteX180" fmla="*/ 221546 w 2485572"/>
                <a:gd name="connsiteY180" fmla="*/ 1392898 h 2530449"/>
                <a:gd name="connsiteX181" fmla="*/ 213025 w 2485572"/>
                <a:gd name="connsiteY181" fmla="*/ 1392898 h 2530449"/>
                <a:gd name="connsiteX182" fmla="*/ 204504 w 2485572"/>
                <a:gd name="connsiteY182" fmla="*/ 1395738 h 2530449"/>
                <a:gd name="connsiteX183" fmla="*/ 154230 w 2485572"/>
                <a:gd name="connsiteY183" fmla="*/ 1406815 h 2530449"/>
                <a:gd name="connsiteX184" fmla="*/ 148549 w 2485572"/>
                <a:gd name="connsiteY184" fmla="*/ 1403975 h 2530449"/>
                <a:gd name="connsiteX185" fmla="*/ 137472 w 2485572"/>
                <a:gd name="connsiteY185" fmla="*/ 1398294 h 2530449"/>
                <a:gd name="connsiteX186" fmla="*/ 131791 w 2485572"/>
                <a:gd name="connsiteY186" fmla="*/ 1398294 h 2530449"/>
                <a:gd name="connsiteX187" fmla="*/ 67316 w 2485572"/>
                <a:gd name="connsiteY187" fmla="*/ 1418177 h 2530449"/>
                <a:gd name="connsiteX188" fmla="*/ 58795 w 2485572"/>
                <a:gd name="connsiteY188" fmla="*/ 1420733 h 2530449"/>
                <a:gd name="connsiteX189" fmla="*/ 50558 w 2485572"/>
                <a:gd name="connsiteY189" fmla="*/ 1423573 h 2530449"/>
                <a:gd name="connsiteX190" fmla="*/ 42037 w 2485572"/>
                <a:gd name="connsiteY190" fmla="*/ 1423573 h 2530449"/>
                <a:gd name="connsiteX191" fmla="*/ 5681 w 2485572"/>
                <a:gd name="connsiteY191" fmla="*/ 1432094 h 2530449"/>
                <a:gd name="connsiteX192" fmla="*/ 2840 w 2485572"/>
                <a:gd name="connsiteY192" fmla="*/ 1403975 h 2530449"/>
                <a:gd name="connsiteX193" fmla="*/ 0 w 2485572"/>
                <a:gd name="connsiteY193" fmla="*/ 1395738 h 2530449"/>
                <a:gd name="connsiteX194" fmla="*/ 5681 w 2485572"/>
                <a:gd name="connsiteY194" fmla="*/ 1373299 h 2530449"/>
                <a:gd name="connsiteX195" fmla="*/ 5681 w 2485572"/>
                <a:gd name="connsiteY195" fmla="*/ 1361938 h 2530449"/>
                <a:gd name="connsiteX196" fmla="*/ 11361 w 2485572"/>
                <a:gd name="connsiteY196" fmla="*/ 1345180 h 2530449"/>
                <a:gd name="connsiteX197" fmla="*/ 42037 w 2485572"/>
                <a:gd name="connsiteY197" fmla="*/ 1305983 h 2530449"/>
                <a:gd name="connsiteX198" fmla="*/ 47718 w 2485572"/>
                <a:gd name="connsiteY198" fmla="*/ 1294622 h 2530449"/>
                <a:gd name="connsiteX199" fmla="*/ 39197 w 2485572"/>
                <a:gd name="connsiteY199" fmla="*/ 1275024 h 2530449"/>
                <a:gd name="connsiteX200" fmla="*/ 33516 w 2485572"/>
                <a:gd name="connsiteY200" fmla="*/ 1269627 h 2530449"/>
                <a:gd name="connsiteX201" fmla="*/ 33516 w 2485572"/>
                <a:gd name="connsiteY201" fmla="*/ 1244348 h 2530449"/>
                <a:gd name="connsiteX202" fmla="*/ 64475 w 2485572"/>
                <a:gd name="connsiteY202" fmla="*/ 1213389 h 2530449"/>
                <a:gd name="connsiteX203" fmla="*/ 81233 w 2485572"/>
                <a:gd name="connsiteY203" fmla="*/ 1199471 h 2530449"/>
                <a:gd name="connsiteX204" fmla="*/ 86914 w 2485572"/>
                <a:gd name="connsiteY204" fmla="*/ 1190950 h 2530449"/>
                <a:gd name="connsiteX205" fmla="*/ 97991 w 2485572"/>
                <a:gd name="connsiteY205" fmla="*/ 1160275 h 2530449"/>
                <a:gd name="connsiteX206" fmla="*/ 95435 w 2485572"/>
                <a:gd name="connsiteY206" fmla="*/ 1151753 h 2530449"/>
                <a:gd name="connsiteX207" fmla="*/ 95435 w 2485572"/>
                <a:gd name="connsiteY207" fmla="*/ 1121078 h 2530449"/>
                <a:gd name="connsiteX208" fmla="*/ 100832 w 2485572"/>
                <a:gd name="connsiteY208" fmla="*/ 1112557 h 2530449"/>
                <a:gd name="connsiteX209" fmla="*/ 103672 w 2485572"/>
                <a:gd name="connsiteY209" fmla="*/ 1106876 h 2530449"/>
                <a:gd name="connsiteX210" fmla="*/ 154230 w 2485572"/>
                <a:gd name="connsiteY210" fmla="*/ 1070520 h 2530449"/>
                <a:gd name="connsiteX211" fmla="*/ 176668 w 2485572"/>
                <a:gd name="connsiteY211" fmla="*/ 1045241 h 2530449"/>
                <a:gd name="connsiteX212" fmla="*/ 176668 w 2485572"/>
                <a:gd name="connsiteY212" fmla="*/ 1037004 h 2530449"/>
                <a:gd name="connsiteX213" fmla="*/ 173828 w 2485572"/>
                <a:gd name="connsiteY213" fmla="*/ 1028483 h 2530449"/>
                <a:gd name="connsiteX214" fmla="*/ 157070 w 2485572"/>
                <a:gd name="connsiteY214" fmla="*/ 1008885 h 2530449"/>
                <a:gd name="connsiteX215" fmla="*/ 154230 w 2485572"/>
                <a:gd name="connsiteY215" fmla="*/ 1000648 h 2530449"/>
                <a:gd name="connsiteX216" fmla="*/ 157070 w 2485572"/>
                <a:gd name="connsiteY216" fmla="*/ 964008 h 2530449"/>
                <a:gd name="connsiteX217" fmla="*/ 154230 w 2485572"/>
                <a:gd name="connsiteY217" fmla="*/ 955771 h 2530449"/>
                <a:gd name="connsiteX218" fmla="*/ 126111 w 2485572"/>
                <a:gd name="connsiteY218" fmla="*/ 930492 h 2530449"/>
                <a:gd name="connsiteX219" fmla="*/ 112193 w 2485572"/>
                <a:gd name="connsiteY219" fmla="*/ 927652 h 2530449"/>
                <a:gd name="connsiteX220" fmla="*/ 109353 w 2485572"/>
                <a:gd name="connsiteY220" fmla="*/ 921971 h 2530449"/>
                <a:gd name="connsiteX221" fmla="*/ 109353 w 2485572"/>
                <a:gd name="connsiteY221" fmla="*/ 908053 h 2530449"/>
                <a:gd name="connsiteX222" fmla="*/ 117590 w 2485572"/>
                <a:gd name="connsiteY222" fmla="*/ 891295 h 2530449"/>
                <a:gd name="connsiteX223" fmla="*/ 123270 w 2485572"/>
                <a:gd name="connsiteY223" fmla="*/ 885615 h 2530449"/>
                <a:gd name="connsiteX224" fmla="*/ 148549 w 2485572"/>
                <a:gd name="connsiteY224" fmla="*/ 866016 h 2530449"/>
                <a:gd name="connsiteX225" fmla="*/ 128951 w 2485572"/>
                <a:gd name="connsiteY225" fmla="*/ 840738 h 2530449"/>
                <a:gd name="connsiteX226" fmla="*/ 126111 w 2485572"/>
                <a:gd name="connsiteY226" fmla="*/ 821139 h 2530449"/>
                <a:gd name="connsiteX227" fmla="*/ 140028 w 2485572"/>
                <a:gd name="connsiteY227" fmla="*/ 812618 h 2530449"/>
                <a:gd name="connsiteX228" fmla="*/ 142869 w 2485572"/>
                <a:gd name="connsiteY228" fmla="*/ 790464 h 2530449"/>
                <a:gd name="connsiteX229" fmla="*/ 154230 w 2485572"/>
                <a:gd name="connsiteY229" fmla="*/ 773422 h 2530449"/>
                <a:gd name="connsiteX230" fmla="*/ 157070 w 2485572"/>
                <a:gd name="connsiteY230" fmla="*/ 762344 h 2530449"/>
                <a:gd name="connsiteX231" fmla="*/ 157070 w 2485572"/>
                <a:gd name="connsiteY231" fmla="*/ 753824 h 2530449"/>
                <a:gd name="connsiteX232" fmla="*/ 145709 w 2485572"/>
                <a:gd name="connsiteY232" fmla="*/ 731385 h 2530449"/>
                <a:gd name="connsiteX233" fmla="*/ 145709 w 2485572"/>
                <a:gd name="connsiteY233" fmla="*/ 723148 h 2530449"/>
                <a:gd name="connsiteX234" fmla="*/ 159627 w 2485572"/>
                <a:gd name="connsiteY234" fmla="*/ 714627 h 2530449"/>
                <a:gd name="connsiteX235" fmla="*/ 204504 w 2485572"/>
                <a:gd name="connsiteY235" fmla="*/ 708946 h 2530449"/>
                <a:gd name="connsiteX236" fmla="*/ 232623 w 2485572"/>
                <a:gd name="connsiteY236" fmla="*/ 678271 h 2530449"/>
                <a:gd name="connsiteX237" fmla="*/ 232623 w 2485572"/>
                <a:gd name="connsiteY237" fmla="*/ 666909 h 2530449"/>
                <a:gd name="connsiteX238" fmla="*/ 215865 w 2485572"/>
                <a:gd name="connsiteY238" fmla="*/ 644755 h 2530449"/>
                <a:gd name="connsiteX239" fmla="*/ 218705 w 2485572"/>
                <a:gd name="connsiteY239" fmla="*/ 613795 h 2530449"/>
                <a:gd name="connsiteX240" fmla="*/ 241144 w 2485572"/>
                <a:gd name="connsiteY240" fmla="*/ 582836 h 2530449"/>
                <a:gd name="connsiteX241" fmla="*/ 252221 w 2485572"/>
                <a:gd name="connsiteY241" fmla="*/ 571758 h 2530449"/>
                <a:gd name="connsiteX242" fmla="*/ 285737 w 2485572"/>
                <a:gd name="connsiteY242" fmla="*/ 524041 h 2530449"/>
                <a:gd name="connsiteX243" fmla="*/ 291418 w 2485572"/>
                <a:gd name="connsiteY243" fmla="*/ 518644 h 2530449"/>
                <a:gd name="connsiteX244" fmla="*/ 322377 w 2485572"/>
                <a:gd name="connsiteY244" fmla="*/ 518644 h 2530449"/>
                <a:gd name="connsiteX245" fmla="*/ 333455 w 2485572"/>
                <a:gd name="connsiteY245" fmla="*/ 510123 h 2530449"/>
                <a:gd name="connsiteX246" fmla="*/ 341976 w 2485572"/>
                <a:gd name="connsiteY246" fmla="*/ 482004 h 2530449"/>
                <a:gd name="connsiteX247" fmla="*/ 347372 w 2485572"/>
                <a:gd name="connsiteY247" fmla="*/ 476607 h 2530449"/>
                <a:gd name="connsiteX248" fmla="*/ 386853 w 2485572"/>
                <a:gd name="connsiteY248" fmla="*/ 459565 h 2530449"/>
                <a:gd name="connsiteX249" fmla="*/ 389409 w 2485572"/>
                <a:gd name="connsiteY249" fmla="*/ 454169 h 2530449"/>
                <a:gd name="connsiteX250" fmla="*/ 400770 w 2485572"/>
                <a:gd name="connsiteY250" fmla="*/ 434570 h 2530449"/>
                <a:gd name="connsiteX251" fmla="*/ 414688 w 2485572"/>
                <a:gd name="connsiteY251" fmla="*/ 392534 h 2530449"/>
                <a:gd name="connsiteX252" fmla="*/ 428890 w 2485572"/>
                <a:gd name="connsiteY252" fmla="*/ 341976 h 2530449"/>
                <a:gd name="connsiteX253" fmla="*/ 434286 w 2485572"/>
                <a:gd name="connsiteY253" fmla="*/ 255062 h 2530449"/>
                <a:gd name="connsiteX254" fmla="*/ 437127 w 2485572"/>
                <a:gd name="connsiteY254" fmla="*/ 252221 h 2530449"/>
                <a:gd name="connsiteX255" fmla="*/ 448488 w 2485572"/>
                <a:gd name="connsiteY255" fmla="*/ 235463 h 2530449"/>
                <a:gd name="connsiteX256" fmla="*/ 468086 w 2485572"/>
                <a:gd name="connsiteY256" fmla="*/ 221546 h 2530449"/>
                <a:gd name="connsiteX257" fmla="*/ 501602 w 2485572"/>
                <a:gd name="connsiteY257" fmla="*/ 215865 h 2530449"/>
                <a:gd name="connsiteX258" fmla="*/ 512964 w 2485572"/>
                <a:gd name="connsiteY258" fmla="*/ 213025 h 2530449"/>
                <a:gd name="connsiteX259" fmla="*/ 555000 w 2485572"/>
                <a:gd name="connsiteY259" fmla="*/ 187746 h 2530449"/>
                <a:gd name="connsiteX260" fmla="*/ 557557 w 2485572"/>
                <a:gd name="connsiteY260" fmla="*/ 182349 h 2530449"/>
                <a:gd name="connsiteX261" fmla="*/ 602434 w 2485572"/>
                <a:gd name="connsiteY261" fmla="*/ 131791 h 2530449"/>
                <a:gd name="connsiteX262" fmla="*/ 605274 w 2485572"/>
                <a:gd name="connsiteY262" fmla="*/ 123270 h 2530449"/>
                <a:gd name="connsiteX263" fmla="*/ 594197 w 2485572"/>
                <a:gd name="connsiteY263" fmla="*/ 70156 h 2530449"/>
                <a:gd name="connsiteX264" fmla="*/ 650151 w 2485572"/>
                <a:gd name="connsiteY264" fmla="*/ 92595 h 2530449"/>
                <a:gd name="connsiteX265" fmla="*/ 664069 w 2485572"/>
                <a:gd name="connsiteY265" fmla="*/ 92595 h 2530449"/>
                <a:gd name="connsiteX266" fmla="*/ 689348 w 2485572"/>
                <a:gd name="connsiteY266" fmla="*/ 98275 h 2530449"/>
                <a:gd name="connsiteX267" fmla="*/ 723148 w 2485572"/>
                <a:gd name="connsiteY267" fmla="*/ 89754 h 2530449"/>
                <a:gd name="connsiteX268" fmla="*/ 725704 w 2485572"/>
                <a:gd name="connsiteY268" fmla="*/ 92595 h 2530449"/>
                <a:gd name="connsiteX269" fmla="*/ 731385 w 2485572"/>
                <a:gd name="connsiteY269" fmla="*/ 92595 h 2530449"/>
                <a:gd name="connsiteX270" fmla="*/ 737065 w 2485572"/>
                <a:gd name="connsiteY270" fmla="*/ 95435 h 2530449"/>
                <a:gd name="connsiteX271" fmla="*/ 742746 w 2485572"/>
                <a:gd name="connsiteY271" fmla="*/ 95435 h 2530449"/>
                <a:gd name="connsiteX272" fmla="*/ 779102 w 2485572"/>
                <a:gd name="connsiteY272" fmla="*/ 75837 h 2530449"/>
                <a:gd name="connsiteX273" fmla="*/ 818299 w 2485572"/>
                <a:gd name="connsiteY273" fmla="*/ 39197 h 2530449"/>
                <a:gd name="connsiteX274" fmla="*/ 823980 w 2485572"/>
                <a:gd name="connsiteY274" fmla="*/ 33800 h 2530449"/>
                <a:gd name="connsiteX275" fmla="*/ 851815 w 2485572"/>
                <a:gd name="connsiteY275" fmla="*/ 19598 h 2530449"/>
                <a:gd name="connsiteX276" fmla="*/ 854655 w 2485572"/>
                <a:gd name="connsiteY276" fmla="*/ 14202 h 2530449"/>
                <a:gd name="connsiteX277" fmla="*/ 888455 w 2485572"/>
                <a:gd name="connsiteY277" fmla="*/ 8521 h 2530449"/>
                <a:gd name="connsiteX278" fmla="*/ 893852 w 2485572"/>
                <a:gd name="connsiteY278" fmla="*/ 11361 h 2530449"/>
                <a:gd name="connsiteX279" fmla="*/ 933332 w 2485572"/>
                <a:gd name="connsiteY279" fmla="*/ 36640 h 2530449"/>
                <a:gd name="connsiteX280" fmla="*/ 938729 w 2485572"/>
                <a:gd name="connsiteY280" fmla="*/ 42037 h 2530449"/>
                <a:gd name="connsiteX281" fmla="*/ 969689 w 2485572"/>
                <a:gd name="connsiteY281" fmla="*/ 61635 h 2530449"/>
                <a:gd name="connsiteX282" fmla="*/ 972529 w 2485572"/>
                <a:gd name="connsiteY282" fmla="*/ 64475 h 2530449"/>
                <a:gd name="connsiteX283" fmla="*/ 977925 w 2485572"/>
                <a:gd name="connsiteY283" fmla="*/ 67316 h 2530449"/>
                <a:gd name="connsiteX284" fmla="*/ 1011725 w 2485572"/>
                <a:gd name="connsiteY284" fmla="*/ 67316 h 2530449"/>
                <a:gd name="connsiteX285" fmla="*/ 1031324 w 2485572"/>
                <a:gd name="connsiteY285" fmla="*/ 64475 h 2530449"/>
                <a:gd name="connsiteX286" fmla="*/ 1042401 w 2485572"/>
                <a:gd name="connsiteY286" fmla="*/ 64475 h 2530449"/>
                <a:gd name="connsiteX287" fmla="*/ 1104036 w 2485572"/>
                <a:gd name="connsiteY287" fmla="*/ 70156 h 2530449"/>
                <a:gd name="connsiteX288" fmla="*/ 1109717 w 2485572"/>
                <a:gd name="connsiteY288" fmla="*/ 75837 h 2530449"/>
                <a:gd name="connsiteX289" fmla="*/ 1118238 w 2485572"/>
                <a:gd name="connsiteY289" fmla="*/ 81233 h 2530449"/>
                <a:gd name="connsiteX290" fmla="*/ 1121078 w 2485572"/>
                <a:gd name="connsiteY290" fmla="*/ 84074 h 2530449"/>
                <a:gd name="connsiteX291" fmla="*/ 1143517 w 2485572"/>
                <a:gd name="connsiteY291" fmla="*/ 95435 h 2530449"/>
                <a:gd name="connsiteX292" fmla="*/ 1151754 w 2485572"/>
                <a:gd name="connsiteY292" fmla="*/ 100832 h 2530449"/>
                <a:gd name="connsiteX293" fmla="*/ 1171352 w 2485572"/>
                <a:gd name="connsiteY293" fmla="*/ 100832 h 2530449"/>
                <a:gd name="connsiteX294" fmla="*/ 1174192 w 2485572"/>
                <a:gd name="connsiteY294" fmla="*/ 98275 h 2530449"/>
                <a:gd name="connsiteX295" fmla="*/ 1188110 w 2485572"/>
                <a:gd name="connsiteY295" fmla="*/ 89754 h 2530449"/>
                <a:gd name="connsiteX296" fmla="*/ 1193791 w 2485572"/>
                <a:gd name="connsiteY296" fmla="*/ 84074 h 2530449"/>
                <a:gd name="connsiteX297" fmla="*/ 1238668 w 2485572"/>
                <a:gd name="connsiteY297" fmla="*/ 75837 h 2530449"/>
                <a:gd name="connsiteX298" fmla="*/ 1244348 w 2485572"/>
                <a:gd name="connsiteY298" fmla="*/ 78677 h 2530449"/>
                <a:gd name="connsiteX299" fmla="*/ 1272184 w 2485572"/>
                <a:gd name="connsiteY299" fmla="*/ 75837 h 2530449"/>
                <a:gd name="connsiteX300" fmla="*/ 1280705 w 2485572"/>
                <a:gd name="connsiteY300" fmla="*/ 72996 h 2530449"/>
                <a:gd name="connsiteX301" fmla="*/ 1286385 w 2485572"/>
                <a:gd name="connsiteY301" fmla="*/ 72996 h 2530449"/>
                <a:gd name="connsiteX302" fmla="*/ 1348020 w 2485572"/>
                <a:gd name="connsiteY302" fmla="*/ 50558 h 2530449"/>
                <a:gd name="connsiteX303" fmla="*/ 1350861 w 2485572"/>
                <a:gd name="connsiteY303" fmla="*/ 50558 h 2530449"/>
                <a:gd name="connsiteX304" fmla="*/ 1392898 w 2485572"/>
                <a:gd name="connsiteY304" fmla="*/ 39197 h 2530449"/>
                <a:gd name="connsiteX305" fmla="*/ 1406815 w 2485572"/>
                <a:gd name="connsiteY305" fmla="*/ 39197 h 2530449"/>
                <a:gd name="connsiteX306" fmla="*/ 1459929 w 2485572"/>
                <a:gd name="connsiteY306" fmla="*/ 36640 h 2530449"/>
                <a:gd name="connsiteX307" fmla="*/ 1468450 w 2485572"/>
                <a:gd name="connsiteY307" fmla="*/ 36640 h 2530449"/>
                <a:gd name="connsiteX308" fmla="*/ 1474131 w 2485572"/>
                <a:gd name="connsiteY308" fmla="*/ 33800 h 2530449"/>
                <a:gd name="connsiteX309" fmla="*/ 1479528 w 2485572"/>
                <a:gd name="connsiteY309" fmla="*/ 30960 h 2530449"/>
                <a:gd name="connsiteX310" fmla="*/ 1485208 w 2485572"/>
                <a:gd name="connsiteY310" fmla="*/ 30960 h 2530449"/>
                <a:gd name="connsiteX311" fmla="*/ 1544003 w 2485572"/>
                <a:gd name="connsiteY311" fmla="*/ 16758 h 2530449"/>
                <a:gd name="connsiteX312" fmla="*/ 1549684 w 2485572"/>
                <a:gd name="connsiteY312" fmla="*/ 14202 h 2530449"/>
                <a:gd name="connsiteX313" fmla="*/ 1555364 w 2485572"/>
                <a:gd name="connsiteY313" fmla="*/ 14202 h 2530449"/>
                <a:gd name="connsiteX314" fmla="*/ 1563601 w 2485572"/>
                <a:gd name="connsiteY314" fmla="*/ 11361 h 2530449"/>
                <a:gd name="connsiteX315" fmla="*/ 1614159 w 2485572"/>
                <a:gd name="connsiteY315" fmla="*/ 22439 h 2530449"/>
                <a:gd name="connsiteX316" fmla="*/ 1619840 w 2485572"/>
                <a:gd name="connsiteY316" fmla="*/ 19598 h 2530449"/>
                <a:gd name="connsiteX317" fmla="*/ 1630917 w 2485572"/>
                <a:gd name="connsiteY317" fmla="*/ 16758 h 2530449"/>
                <a:gd name="connsiteX318" fmla="*/ 1645119 w 2485572"/>
                <a:gd name="connsiteY318" fmla="*/ 8521 h 2530449"/>
                <a:gd name="connsiteX319" fmla="*/ 1653356 w 2485572"/>
                <a:gd name="connsiteY319" fmla="*/ 5681 h 2530449"/>
                <a:gd name="connsiteX320" fmla="*/ 1689712 w 2485572"/>
                <a:gd name="connsiteY320" fmla="*/ 0 h 2530449"/>
                <a:gd name="connsiteX321" fmla="*/ 1698233 w 2485572"/>
                <a:gd name="connsiteY321" fmla="*/ 11361 h 2530449"/>
                <a:gd name="connsiteX322" fmla="*/ 1703914 w 2485572"/>
                <a:gd name="connsiteY322" fmla="*/ 14202 h 2530449"/>
                <a:gd name="connsiteX323" fmla="*/ 1709310 w 2485572"/>
                <a:gd name="connsiteY323" fmla="*/ 16758 h 2530449"/>
                <a:gd name="connsiteX324" fmla="*/ 1717831 w 2485572"/>
                <a:gd name="connsiteY324" fmla="*/ 16758 h 2530449"/>
                <a:gd name="connsiteX325" fmla="*/ 1757028 w 2485572"/>
                <a:gd name="connsiteY325" fmla="*/ 22439 h 2530449"/>
                <a:gd name="connsiteX326" fmla="*/ 1762708 w 2485572"/>
                <a:gd name="connsiteY326" fmla="*/ 25279 h 2530449"/>
                <a:gd name="connsiteX327" fmla="*/ 1768389 w 2485572"/>
                <a:gd name="connsiteY327" fmla="*/ 25279 h 2530449"/>
                <a:gd name="connsiteX328" fmla="*/ 1787987 w 2485572"/>
                <a:gd name="connsiteY328" fmla="*/ 33800 h 2530449"/>
                <a:gd name="connsiteX329" fmla="*/ 1793384 w 2485572"/>
                <a:gd name="connsiteY329" fmla="*/ 33800 h 2530449"/>
                <a:gd name="connsiteX330" fmla="*/ 1801905 w 2485572"/>
                <a:gd name="connsiteY330" fmla="*/ 36640 h 2530449"/>
                <a:gd name="connsiteX331" fmla="*/ 1835421 w 2485572"/>
                <a:gd name="connsiteY331" fmla="*/ 42037 h 2530449"/>
                <a:gd name="connsiteX332" fmla="*/ 1891659 w 2485572"/>
                <a:gd name="connsiteY332" fmla="*/ 61635 h 2530449"/>
                <a:gd name="connsiteX333" fmla="*/ 1897340 w 2485572"/>
                <a:gd name="connsiteY333" fmla="*/ 64475 h 2530449"/>
                <a:gd name="connsiteX334" fmla="*/ 1899896 w 2485572"/>
                <a:gd name="connsiteY334" fmla="*/ 67316 h 2530449"/>
                <a:gd name="connsiteX335" fmla="*/ 1944774 w 2485572"/>
                <a:gd name="connsiteY335" fmla="*/ 123270 h 2530449"/>
                <a:gd name="connsiteX336" fmla="*/ 1947614 w 2485572"/>
                <a:gd name="connsiteY336" fmla="*/ 128951 h 2530449"/>
                <a:gd name="connsiteX337" fmla="*/ 1950454 w 2485572"/>
                <a:gd name="connsiteY337" fmla="*/ 131791 h 2530449"/>
                <a:gd name="connsiteX338" fmla="*/ 1956135 w 2485572"/>
                <a:gd name="connsiteY338" fmla="*/ 140312 h 2530449"/>
                <a:gd name="connsiteX339" fmla="*/ 1958975 w 2485572"/>
                <a:gd name="connsiteY339" fmla="*/ 145709 h 2530449"/>
                <a:gd name="connsiteX340" fmla="*/ 1961532 w 2485572"/>
                <a:gd name="connsiteY340" fmla="*/ 154230 h 2530449"/>
                <a:gd name="connsiteX341" fmla="*/ 1998172 w 2485572"/>
                <a:gd name="connsiteY341" fmla="*/ 204788 h 2530449"/>
                <a:gd name="connsiteX342" fmla="*/ 2003569 w 2485572"/>
                <a:gd name="connsiteY342" fmla="*/ 207344 h 2530449"/>
                <a:gd name="connsiteX343" fmla="*/ 2009249 w 2485572"/>
                <a:gd name="connsiteY343" fmla="*/ 210184 h 2530449"/>
                <a:gd name="connsiteX344" fmla="*/ 2017770 w 2485572"/>
                <a:gd name="connsiteY344" fmla="*/ 210184 h 2530449"/>
                <a:gd name="connsiteX345" fmla="*/ 2026007 w 2485572"/>
                <a:gd name="connsiteY345" fmla="*/ 213025 h 2530449"/>
                <a:gd name="connsiteX346" fmla="*/ 2037368 w 2485572"/>
                <a:gd name="connsiteY346" fmla="*/ 215865 h 2530449"/>
                <a:gd name="connsiteX347" fmla="*/ 2099003 w 2485572"/>
                <a:gd name="connsiteY347" fmla="*/ 221546 h 2530449"/>
                <a:gd name="connsiteX348" fmla="*/ 2104684 w 2485572"/>
                <a:gd name="connsiteY348" fmla="*/ 224386 h 2530449"/>
                <a:gd name="connsiteX349" fmla="*/ 2112921 w 2485572"/>
                <a:gd name="connsiteY349" fmla="*/ 224386 h 2530449"/>
                <a:gd name="connsiteX350" fmla="*/ 2124283 w 2485572"/>
                <a:gd name="connsiteY350" fmla="*/ 229783 h 2530449"/>
                <a:gd name="connsiteX351" fmla="*/ 2177397 w 2485572"/>
                <a:gd name="connsiteY351" fmla="*/ 229783 h 2530449"/>
                <a:gd name="connsiteX352" fmla="*/ 2185918 w 2485572"/>
                <a:gd name="connsiteY352" fmla="*/ 232623 h 2530449"/>
                <a:gd name="connsiteX353" fmla="*/ 2213753 w 2485572"/>
                <a:gd name="connsiteY353" fmla="*/ 226942 h 2530449"/>
                <a:gd name="connsiteX354" fmla="*/ 2219434 w 2485572"/>
                <a:gd name="connsiteY354" fmla="*/ 224386 h 2530449"/>
                <a:gd name="connsiteX355" fmla="*/ 2241872 w 2485572"/>
                <a:gd name="connsiteY355" fmla="*/ 224386 h 2530449"/>
                <a:gd name="connsiteX0" fmla="*/ 2241872 w 2485572"/>
                <a:gd name="connsiteY0" fmla="*/ 224386 h 2530449"/>
                <a:gd name="connsiteX1" fmla="*/ 2227954 w 2485572"/>
                <a:gd name="connsiteY1" fmla="*/ 263583 h 2530449"/>
                <a:gd name="connsiteX2" fmla="*/ 2227954 w 2485572"/>
                <a:gd name="connsiteY2" fmla="*/ 271820 h 2530449"/>
                <a:gd name="connsiteX3" fmla="*/ 2225114 w 2485572"/>
                <a:gd name="connsiteY3" fmla="*/ 294258 h 2530449"/>
                <a:gd name="connsiteX4" fmla="*/ 2216593 w 2485572"/>
                <a:gd name="connsiteY4" fmla="*/ 328058 h 2530449"/>
                <a:gd name="connsiteX5" fmla="*/ 2183077 w 2485572"/>
                <a:gd name="connsiteY5" fmla="*/ 426049 h 2530449"/>
                <a:gd name="connsiteX6" fmla="*/ 2180237 w 2485572"/>
                <a:gd name="connsiteY6" fmla="*/ 428890 h 2530449"/>
                <a:gd name="connsiteX7" fmla="*/ 2177397 w 2485572"/>
                <a:gd name="connsiteY7" fmla="*/ 434570 h 2530449"/>
                <a:gd name="connsiteX8" fmla="*/ 2143881 w 2485572"/>
                <a:gd name="connsiteY8" fmla="*/ 482004 h 2530449"/>
                <a:gd name="connsiteX9" fmla="*/ 2141040 w 2485572"/>
                <a:gd name="connsiteY9" fmla="*/ 487685 h 2530449"/>
                <a:gd name="connsiteX10" fmla="*/ 2135360 w 2485572"/>
                <a:gd name="connsiteY10" fmla="*/ 490525 h 2530449"/>
                <a:gd name="connsiteX11" fmla="*/ 2132519 w 2485572"/>
                <a:gd name="connsiteY11" fmla="*/ 496206 h 2530449"/>
                <a:gd name="connsiteX12" fmla="*/ 2129679 w 2485572"/>
                <a:gd name="connsiteY12" fmla="*/ 538242 h 2530449"/>
                <a:gd name="connsiteX13" fmla="*/ 2132519 w 2485572"/>
                <a:gd name="connsiteY13" fmla="*/ 540799 h 2530449"/>
                <a:gd name="connsiteX14" fmla="*/ 2188758 w 2485572"/>
                <a:gd name="connsiteY14" fmla="*/ 624873 h 2530449"/>
                <a:gd name="connsiteX15" fmla="*/ 2205516 w 2485572"/>
                <a:gd name="connsiteY15" fmla="*/ 630553 h 2530449"/>
                <a:gd name="connsiteX16" fmla="*/ 2211197 w 2485572"/>
                <a:gd name="connsiteY16" fmla="*/ 633393 h 2530449"/>
                <a:gd name="connsiteX17" fmla="*/ 2216593 w 2485572"/>
                <a:gd name="connsiteY17" fmla="*/ 636234 h 2530449"/>
                <a:gd name="connsiteX18" fmla="*/ 2225114 w 2485572"/>
                <a:gd name="connsiteY18" fmla="*/ 636234 h 2530449"/>
                <a:gd name="connsiteX19" fmla="*/ 2267151 w 2485572"/>
                <a:gd name="connsiteY19" fmla="*/ 644755 h 2530449"/>
                <a:gd name="connsiteX20" fmla="*/ 2272832 w 2485572"/>
                <a:gd name="connsiteY20" fmla="*/ 644755 h 2530449"/>
                <a:gd name="connsiteX21" fmla="*/ 2309188 w 2485572"/>
                <a:gd name="connsiteY21" fmla="*/ 678271 h 2530449"/>
                <a:gd name="connsiteX22" fmla="*/ 2370823 w 2485572"/>
                <a:gd name="connsiteY22" fmla="*/ 739906 h 2530449"/>
                <a:gd name="connsiteX23" fmla="*/ 2376504 w 2485572"/>
                <a:gd name="connsiteY23" fmla="*/ 750983 h 2530449"/>
                <a:gd name="connsiteX24" fmla="*/ 2379060 w 2485572"/>
                <a:gd name="connsiteY24" fmla="*/ 756664 h 2530449"/>
                <a:gd name="connsiteX25" fmla="*/ 2381900 w 2485572"/>
                <a:gd name="connsiteY25" fmla="*/ 765185 h 2530449"/>
                <a:gd name="connsiteX26" fmla="*/ 2415700 w 2485572"/>
                <a:gd name="connsiteY26" fmla="*/ 793020 h 2530449"/>
                <a:gd name="connsiteX27" fmla="*/ 2423937 w 2485572"/>
                <a:gd name="connsiteY27" fmla="*/ 793020 h 2530449"/>
                <a:gd name="connsiteX28" fmla="*/ 2429618 w 2485572"/>
                <a:gd name="connsiteY28" fmla="*/ 795860 h 2530449"/>
                <a:gd name="connsiteX29" fmla="*/ 2435299 w 2485572"/>
                <a:gd name="connsiteY29" fmla="*/ 801541 h 2530449"/>
                <a:gd name="connsiteX30" fmla="*/ 2468814 w 2485572"/>
                <a:gd name="connsiteY30" fmla="*/ 832501 h 2530449"/>
                <a:gd name="connsiteX31" fmla="*/ 2468814 w 2485572"/>
                <a:gd name="connsiteY31" fmla="*/ 835057 h 2530449"/>
                <a:gd name="connsiteX32" fmla="*/ 2471655 w 2485572"/>
                <a:gd name="connsiteY32" fmla="*/ 840738 h 2530449"/>
                <a:gd name="connsiteX33" fmla="*/ 2477336 w 2485572"/>
                <a:gd name="connsiteY33" fmla="*/ 866016 h 2530449"/>
                <a:gd name="connsiteX34" fmla="*/ 2483016 w 2485572"/>
                <a:gd name="connsiteY34" fmla="*/ 882774 h 2530449"/>
                <a:gd name="connsiteX35" fmla="*/ 2485572 w 2485572"/>
                <a:gd name="connsiteY35" fmla="*/ 888455 h 2530449"/>
                <a:gd name="connsiteX36" fmla="*/ 2485572 w 2485572"/>
                <a:gd name="connsiteY36" fmla="*/ 896692 h 2530449"/>
                <a:gd name="connsiteX37" fmla="*/ 2457737 w 2485572"/>
                <a:gd name="connsiteY37" fmla="*/ 992127 h 2530449"/>
                <a:gd name="connsiteX38" fmla="*/ 2454897 w 2485572"/>
                <a:gd name="connsiteY38" fmla="*/ 997808 h 2530449"/>
                <a:gd name="connsiteX39" fmla="*/ 2454897 w 2485572"/>
                <a:gd name="connsiteY39" fmla="*/ 1008885 h 2530449"/>
                <a:gd name="connsiteX40" fmla="*/ 2438139 w 2485572"/>
                <a:gd name="connsiteY40" fmla="*/ 1064839 h 2530449"/>
                <a:gd name="connsiteX41" fmla="*/ 2438139 w 2485572"/>
                <a:gd name="connsiteY41" fmla="*/ 1084438 h 2530449"/>
                <a:gd name="connsiteX42" fmla="*/ 2443536 w 2485572"/>
                <a:gd name="connsiteY42" fmla="*/ 1132155 h 2530449"/>
                <a:gd name="connsiteX43" fmla="*/ 2443536 w 2485572"/>
                <a:gd name="connsiteY43" fmla="*/ 1177032 h 2530449"/>
                <a:gd name="connsiteX44" fmla="*/ 2440979 w 2485572"/>
                <a:gd name="connsiteY44" fmla="*/ 1185553 h 2530449"/>
                <a:gd name="connsiteX45" fmla="*/ 2423937 w 2485572"/>
                <a:gd name="connsiteY45" fmla="*/ 1252585 h 2530449"/>
                <a:gd name="connsiteX46" fmla="*/ 2418541 w 2485572"/>
                <a:gd name="connsiteY46" fmla="*/ 1258266 h 2530449"/>
                <a:gd name="connsiteX47" fmla="*/ 2415700 w 2485572"/>
                <a:gd name="connsiteY47" fmla="*/ 1261106 h 2530449"/>
                <a:gd name="connsiteX48" fmla="*/ 2410020 w 2485572"/>
                <a:gd name="connsiteY48" fmla="*/ 1266787 h 2530449"/>
                <a:gd name="connsiteX49" fmla="*/ 2407179 w 2485572"/>
                <a:gd name="connsiteY49" fmla="*/ 1275024 h 2530449"/>
                <a:gd name="connsiteX50" fmla="*/ 2373663 w 2485572"/>
                <a:gd name="connsiteY50" fmla="*/ 1317061 h 2530449"/>
                <a:gd name="connsiteX51" fmla="*/ 2365142 w 2485572"/>
                <a:gd name="connsiteY51" fmla="*/ 1334103 h 2530449"/>
                <a:gd name="connsiteX52" fmla="*/ 2362302 w 2485572"/>
                <a:gd name="connsiteY52" fmla="*/ 1336659 h 2530449"/>
                <a:gd name="connsiteX53" fmla="*/ 2356905 w 2485572"/>
                <a:gd name="connsiteY53" fmla="*/ 1359098 h 2530449"/>
                <a:gd name="connsiteX54" fmla="*/ 2354065 w 2485572"/>
                <a:gd name="connsiteY54" fmla="*/ 1364778 h 2530449"/>
                <a:gd name="connsiteX55" fmla="*/ 2351225 w 2485572"/>
                <a:gd name="connsiteY55" fmla="*/ 1370459 h 2530449"/>
                <a:gd name="connsiteX56" fmla="*/ 2339863 w 2485572"/>
                <a:gd name="connsiteY56" fmla="*/ 1387217 h 2530449"/>
                <a:gd name="connsiteX57" fmla="*/ 2309188 w 2485572"/>
                <a:gd name="connsiteY57" fmla="*/ 1432094 h 2530449"/>
                <a:gd name="connsiteX58" fmla="*/ 2306348 w 2485572"/>
                <a:gd name="connsiteY58" fmla="*/ 1434934 h 2530449"/>
                <a:gd name="connsiteX59" fmla="*/ 2300667 w 2485572"/>
                <a:gd name="connsiteY59" fmla="*/ 1440331 h 2530449"/>
                <a:gd name="connsiteX60" fmla="*/ 2297827 w 2485572"/>
                <a:gd name="connsiteY60" fmla="*/ 1446012 h 2530449"/>
                <a:gd name="connsiteX61" fmla="*/ 2289590 w 2485572"/>
                <a:gd name="connsiteY61" fmla="*/ 1451692 h 2530449"/>
                <a:gd name="connsiteX62" fmla="*/ 2281069 w 2485572"/>
                <a:gd name="connsiteY62" fmla="*/ 1457373 h 2530449"/>
                <a:gd name="connsiteX63" fmla="*/ 2230795 w 2485572"/>
                <a:gd name="connsiteY63" fmla="*/ 1476971 h 2530449"/>
                <a:gd name="connsiteX64" fmla="*/ 2227954 w 2485572"/>
                <a:gd name="connsiteY64" fmla="*/ 1482368 h 2530449"/>
                <a:gd name="connsiteX65" fmla="*/ 2219434 w 2485572"/>
                <a:gd name="connsiteY65" fmla="*/ 1485208 h 2530449"/>
                <a:gd name="connsiteX66" fmla="*/ 2180237 w 2485572"/>
                <a:gd name="connsiteY66" fmla="*/ 1504806 h 2530449"/>
                <a:gd name="connsiteX67" fmla="*/ 2174556 w 2485572"/>
                <a:gd name="connsiteY67" fmla="*/ 1510487 h 2530449"/>
                <a:gd name="connsiteX68" fmla="*/ 2169160 w 2485572"/>
                <a:gd name="connsiteY68" fmla="*/ 1519008 h 2530449"/>
                <a:gd name="connsiteX69" fmla="*/ 2163479 w 2485572"/>
                <a:gd name="connsiteY69" fmla="*/ 1546843 h 2530449"/>
                <a:gd name="connsiteX70" fmla="*/ 2191314 w 2485572"/>
                <a:gd name="connsiteY70" fmla="*/ 2530449 h 2530449"/>
                <a:gd name="connsiteX71" fmla="*/ 2154958 w 2485572"/>
                <a:gd name="connsiteY71" fmla="*/ 2480175 h 2530449"/>
                <a:gd name="connsiteX72" fmla="*/ 1986810 w 2485572"/>
                <a:gd name="connsiteY72" fmla="*/ 2300667 h 2530449"/>
                <a:gd name="connsiteX73" fmla="*/ 1928016 w 2485572"/>
                <a:gd name="connsiteY73" fmla="*/ 2278512 h 2530449"/>
                <a:gd name="connsiteX74" fmla="*/ 1900291 w 2485572"/>
                <a:gd name="connsiteY74" fmla="*/ 2264848 h 2530449"/>
                <a:gd name="connsiteX75" fmla="*/ 1771230 w 2485572"/>
                <a:gd name="connsiteY75" fmla="*/ 2205516 h 2530449"/>
                <a:gd name="connsiteX76" fmla="*/ 1698233 w 2485572"/>
                <a:gd name="connsiteY76" fmla="*/ 2166319 h 2530449"/>
                <a:gd name="connsiteX77" fmla="*/ 1682804 w 2485572"/>
                <a:gd name="connsiteY77" fmla="*/ 2164835 h 2530449"/>
                <a:gd name="connsiteX78" fmla="*/ 1656196 w 2485572"/>
                <a:gd name="connsiteY78" fmla="*/ 2160638 h 2530449"/>
                <a:gd name="connsiteX79" fmla="*/ 1633591 w 2485572"/>
                <a:gd name="connsiteY79" fmla="*/ 2164835 h 2530449"/>
                <a:gd name="connsiteX80" fmla="*/ 1605638 w 2485572"/>
                <a:gd name="connsiteY80" fmla="*/ 2169159 h 2530449"/>
                <a:gd name="connsiteX81" fmla="*/ 1566442 w 2485572"/>
                <a:gd name="connsiteY81" fmla="*/ 2146721 h 2530449"/>
                <a:gd name="connsiteX82" fmla="*/ 1563601 w 2485572"/>
                <a:gd name="connsiteY82" fmla="*/ 2143881 h 2530449"/>
                <a:gd name="connsiteX83" fmla="*/ 1561045 w 2485572"/>
                <a:gd name="connsiteY83" fmla="*/ 2141040 h 2530449"/>
                <a:gd name="connsiteX84" fmla="*/ 1541447 w 2485572"/>
                <a:gd name="connsiteY84" fmla="*/ 2112921 h 2530449"/>
                <a:gd name="connsiteX85" fmla="*/ 1535766 w 2485572"/>
                <a:gd name="connsiteY85" fmla="*/ 2107524 h 2530449"/>
                <a:gd name="connsiteX86" fmla="*/ 1501966 w 2485572"/>
                <a:gd name="connsiteY86" fmla="*/ 2090482 h 2530449"/>
                <a:gd name="connsiteX87" fmla="*/ 1496570 w 2485572"/>
                <a:gd name="connsiteY87" fmla="*/ 2087926 h 2530449"/>
                <a:gd name="connsiteX88" fmla="*/ 1493729 w 2485572"/>
                <a:gd name="connsiteY88" fmla="*/ 2085086 h 2530449"/>
                <a:gd name="connsiteX89" fmla="*/ 1488049 w 2485572"/>
                <a:gd name="connsiteY89" fmla="*/ 2082245 h 2530449"/>
                <a:gd name="connsiteX90" fmla="*/ 1426413 w 2485572"/>
                <a:gd name="connsiteY90" fmla="*/ 2059807 h 2530449"/>
                <a:gd name="connsiteX91" fmla="*/ 1364778 w 2485572"/>
                <a:gd name="connsiteY91" fmla="*/ 2056966 h 2530449"/>
                <a:gd name="connsiteX92" fmla="*/ 1336659 w 2485572"/>
                <a:gd name="connsiteY92" fmla="*/ 2048445 h 2530449"/>
                <a:gd name="connsiteX93" fmla="*/ 1311380 w 2485572"/>
                <a:gd name="connsiteY93" fmla="*/ 2034528 h 2530449"/>
                <a:gd name="connsiteX94" fmla="*/ 1305983 w 2485572"/>
                <a:gd name="connsiteY94" fmla="*/ 2031688 h 2530449"/>
                <a:gd name="connsiteX95" fmla="*/ 1303143 w 2485572"/>
                <a:gd name="connsiteY95" fmla="*/ 2026291 h 2530449"/>
                <a:gd name="connsiteX96" fmla="*/ 1300303 w 2485572"/>
                <a:gd name="connsiteY96" fmla="*/ 2023451 h 2530449"/>
                <a:gd name="connsiteX97" fmla="*/ 1266787 w 2485572"/>
                <a:gd name="connsiteY97" fmla="*/ 2006409 h 2530449"/>
                <a:gd name="connsiteX98" fmla="*/ 1255426 w 2485572"/>
                <a:gd name="connsiteY98" fmla="*/ 2006409 h 2530449"/>
                <a:gd name="connsiteX99" fmla="*/ 1238668 w 2485572"/>
                <a:gd name="connsiteY99" fmla="*/ 2001012 h 2530449"/>
                <a:gd name="connsiteX100" fmla="*/ 1232987 w 2485572"/>
                <a:gd name="connsiteY100" fmla="*/ 2001012 h 2530449"/>
                <a:gd name="connsiteX101" fmla="*/ 1216229 w 2485572"/>
                <a:gd name="connsiteY101" fmla="*/ 1995331 h 2530449"/>
                <a:gd name="connsiteX102" fmla="*/ 1213389 w 2485572"/>
                <a:gd name="connsiteY102" fmla="*/ 1992491 h 2530449"/>
                <a:gd name="connsiteX103" fmla="*/ 1185554 w 2485572"/>
                <a:gd name="connsiteY103" fmla="*/ 1984254 h 2530449"/>
                <a:gd name="connsiteX104" fmla="*/ 1179873 w 2485572"/>
                <a:gd name="connsiteY104" fmla="*/ 1984254 h 2530449"/>
                <a:gd name="connsiteX105" fmla="*/ 1157434 w 2485572"/>
                <a:gd name="connsiteY105" fmla="*/ 1981414 h 2530449"/>
                <a:gd name="connsiteX106" fmla="*/ 1109717 w 2485572"/>
                <a:gd name="connsiteY106" fmla="*/ 1947614 h 2530449"/>
                <a:gd name="connsiteX107" fmla="*/ 1098639 w 2485572"/>
                <a:gd name="connsiteY107" fmla="*/ 1944774 h 2530449"/>
                <a:gd name="connsiteX108" fmla="*/ 1067680 w 2485572"/>
                <a:gd name="connsiteY108" fmla="*/ 1919779 h 2530449"/>
                <a:gd name="connsiteX109" fmla="*/ 1056603 w 2485572"/>
                <a:gd name="connsiteY109" fmla="*/ 1888819 h 2530449"/>
                <a:gd name="connsiteX110" fmla="*/ 1053762 w 2485572"/>
                <a:gd name="connsiteY110" fmla="*/ 1880298 h 2530449"/>
                <a:gd name="connsiteX111" fmla="*/ 1022803 w 2485572"/>
                <a:gd name="connsiteY111" fmla="*/ 1860700 h 2530449"/>
                <a:gd name="connsiteX112" fmla="*/ 1019962 w 2485572"/>
                <a:gd name="connsiteY112" fmla="*/ 1858143 h 2530449"/>
                <a:gd name="connsiteX113" fmla="*/ 1006045 w 2485572"/>
                <a:gd name="connsiteY113" fmla="*/ 1824343 h 2530449"/>
                <a:gd name="connsiteX114" fmla="*/ 1006045 w 2485572"/>
                <a:gd name="connsiteY114" fmla="*/ 1813266 h 2530449"/>
                <a:gd name="connsiteX115" fmla="*/ 1011725 w 2485572"/>
                <a:gd name="connsiteY115" fmla="*/ 1793668 h 2530449"/>
                <a:gd name="connsiteX116" fmla="*/ 1019962 w 2485572"/>
                <a:gd name="connsiteY116" fmla="*/ 1768389 h 2530449"/>
                <a:gd name="connsiteX117" fmla="*/ 1025643 w 2485572"/>
                <a:gd name="connsiteY117" fmla="*/ 1737429 h 2530449"/>
                <a:gd name="connsiteX118" fmla="*/ 1025643 w 2485572"/>
                <a:gd name="connsiteY118" fmla="*/ 1723512 h 2530449"/>
                <a:gd name="connsiteX119" fmla="*/ 1019962 w 2485572"/>
                <a:gd name="connsiteY119" fmla="*/ 1720671 h 2530449"/>
                <a:gd name="connsiteX120" fmla="*/ 1014566 w 2485572"/>
                <a:gd name="connsiteY120" fmla="*/ 1712435 h 2530449"/>
                <a:gd name="connsiteX121" fmla="*/ 1011725 w 2485572"/>
                <a:gd name="connsiteY121" fmla="*/ 1709594 h 2530449"/>
                <a:gd name="connsiteX122" fmla="*/ 983606 w 2485572"/>
                <a:gd name="connsiteY122" fmla="*/ 1692552 h 2530449"/>
                <a:gd name="connsiteX123" fmla="*/ 977925 w 2485572"/>
                <a:gd name="connsiteY123" fmla="*/ 1692552 h 2530449"/>
                <a:gd name="connsiteX124" fmla="*/ 950090 w 2485572"/>
                <a:gd name="connsiteY124" fmla="*/ 1653356 h 2530449"/>
                <a:gd name="connsiteX125" fmla="*/ 950090 w 2485572"/>
                <a:gd name="connsiteY125" fmla="*/ 1639438 h 2530449"/>
                <a:gd name="connsiteX126" fmla="*/ 952931 w 2485572"/>
                <a:gd name="connsiteY126" fmla="*/ 1636598 h 2530449"/>
                <a:gd name="connsiteX127" fmla="*/ 975369 w 2485572"/>
                <a:gd name="connsiteY127" fmla="*/ 1597401 h 2530449"/>
                <a:gd name="connsiteX128" fmla="*/ 980766 w 2485572"/>
                <a:gd name="connsiteY128" fmla="*/ 1591721 h 2530449"/>
                <a:gd name="connsiteX129" fmla="*/ 1017406 w 2485572"/>
                <a:gd name="connsiteY129" fmla="*/ 1561045 h 2530449"/>
                <a:gd name="connsiteX130" fmla="*/ 1022803 w 2485572"/>
                <a:gd name="connsiteY130" fmla="*/ 1558205 h 2530449"/>
                <a:gd name="connsiteX131" fmla="*/ 1025643 w 2485572"/>
                <a:gd name="connsiteY131" fmla="*/ 1555364 h 2530449"/>
                <a:gd name="connsiteX132" fmla="*/ 1031324 w 2485572"/>
                <a:gd name="connsiteY132" fmla="*/ 1549684 h 2530449"/>
                <a:gd name="connsiteX133" fmla="*/ 1293866 w 2485572"/>
                <a:gd name="connsiteY133" fmla="*/ 1680648 h 2530449"/>
                <a:gd name="connsiteX134" fmla="*/ 1455791 w 2485572"/>
                <a:gd name="connsiteY134" fmla="*/ 1685410 h 2530449"/>
                <a:gd name="connsiteX135" fmla="*/ 1289417 w 2485572"/>
                <a:gd name="connsiteY135" fmla="*/ 1536685 h 2530449"/>
                <a:gd name="connsiteX136" fmla="*/ 1061999 w 2485572"/>
                <a:gd name="connsiteY136" fmla="*/ 1465610 h 2530449"/>
                <a:gd name="connsiteX137" fmla="*/ 1061999 w 2485572"/>
                <a:gd name="connsiteY137" fmla="*/ 1429254 h 2530449"/>
                <a:gd name="connsiteX138" fmla="*/ 1048082 w 2485572"/>
                <a:gd name="connsiteY138" fmla="*/ 1403975 h 2530449"/>
                <a:gd name="connsiteX139" fmla="*/ 1022803 w 2485572"/>
                <a:gd name="connsiteY139" fmla="*/ 1387217 h 2530449"/>
                <a:gd name="connsiteX140" fmla="*/ 1011725 w 2485572"/>
                <a:gd name="connsiteY140" fmla="*/ 1381536 h 2530449"/>
                <a:gd name="connsiteX141" fmla="*/ 1000364 w 2485572"/>
                <a:gd name="connsiteY141" fmla="*/ 1381536 h 2530449"/>
                <a:gd name="connsiteX142" fmla="*/ 961167 w 2485572"/>
                <a:gd name="connsiteY142" fmla="*/ 1376140 h 2530449"/>
                <a:gd name="connsiteX143" fmla="*/ 924811 w 2485572"/>
                <a:gd name="connsiteY143" fmla="*/ 1367618 h 2530449"/>
                <a:gd name="connsiteX144" fmla="*/ 919131 w 2485572"/>
                <a:gd name="connsiteY144" fmla="*/ 1367618 h 2530449"/>
                <a:gd name="connsiteX145" fmla="*/ 913450 w 2485572"/>
                <a:gd name="connsiteY145" fmla="*/ 1364778 h 2530449"/>
                <a:gd name="connsiteX146" fmla="*/ 908053 w 2485572"/>
                <a:gd name="connsiteY146" fmla="*/ 1364778 h 2530449"/>
                <a:gd name="connsiteX147" fmla="*/ 877094 w 2485572"/>
                <a:gd name="connsiteY147" fmla="*/ 1381536 h 2530449"/>
                <a:gd name="connsiteX148" fmla="*/ 868857 w 2485572"/>
                <a:gd name="connsiteY148" fmla="*/ 1390057 h 2530449"/>
                <a:gd name="connsiteX149" fmla="*/ 835057 w 2485572"/>
                <a:gd name="connsiteY149" fmla="*/ 1434934 h 2530449"/>
                <a:gd name="connsiteX150" fmla="*/ 832217 w 2485572"/>
                <a:gd name="connsiteY150" fmla="*/ 1440331 h 2530449"/>
                <a:gd name="connsiteX151" fmla="*/ 832217 w 2485572"/>
                <a:gd name="connsiteY151" fmla="*/ 1446012 h 2530449"/>
                <a:gd name="connsiteX152" fmla="*/ 767741 w 2485572"/>
                <a:gd name="connsiteY152" fmla="*/ 1513327 h 2530449"/>
                <a:gd name="connsiteX153" fmla="*/ 711787 w 2485572"/>
                <a:gd name="connsiteY153" fmla="*/ 1535766 h 2530449"/>
                <a:gd name="connsiteX154" fmla="*/ 686508 w 2485572"/>
                <a:gd name="connsiteY154" fmla="*/ 1541447 h 2530449"/>
                <a:gd name="connsiteX155" fmla="*/ 661513 w 2485572"/>
                <a:gd name="connsiteY155" fmla="*/ 1549684 h 2530449"/>
                <a:gd name="connsiteX156" fmla="*/ 658672 w 2485572"/>
                <a:gd name="connsiteY156" fmla="*/ 1552524 h 2530449"/>
                <a:gd name="connsiteX157" fmla="*/ 652992 w 2485572"/>
                <a:gd name="connsiteY157" fmla="*/ 1555364 h 2530449"/>
                <a:gd name="connsiteX158" fmla="*/ 624873 w 2485572"/>
                <a:gd name="connsiteY158" fmla="*/ 1561045 h 2530449"/>
                <a:gd name="connsiteX159" fmla="*/ 619476 w 2485572"/>
                <a:gd name="connsiteY159" fmla="*/ 1558205 h 2530449"/>
                <a:gd name="connsiteX160" fmla="*/ 616636 w 2485572"/>
                <a:gd name="connsiteY160" fmla="*/ 1555364 h 2530449"/>
                <a:gd name="connsiteX161" fmla="*/ 597037 w 2485572"/>
                <a:gd name="connsiteY161" fmla="*/ 1532926 h 2530449"/>
                <a:gd name="connsiteX162" fmla="*/ 594197 w 2485572"/>
                <a:gd name="connsiteY162" fmla="*/ 1521848 h 2530449"/>
                <a:gd name="connsiteX163" fmla="*/ 591357 w 2485572"/>
                <a:gd name="connsiteY163" fmla="*/ 1519008 h 2530449"/>
                <a:gd name="connsiteX164" fmla="*/ 566078 w 2485572"/>
                <a:gd name="connsiteY164" fmla="*/ 1482368 h 2530449"/>
                <a:gd name="connsiteX165" fmla="*/ 560397 w 2485572"/>
                <a:gd name="connsiteY165" fmla="*/ 1471291 h 2530449"/>
                <a:gd name="connsiteX166" fmla="*/ 555000 w 2485572"/>
                <a:gd name="connsiteY166" fmla="*/ 1465610 h 2530449"/>
                <a:gd name="connsiteX167" fmla="*/ 498762 w 2485572"/>
                <a:gd name="connsiteY167" fmla="*/ 1432094 h 2530449"/>
                <a:gd name="connsiteX168" fmla="*/ 490525 w 2485572"/>
                <a:gd name="connsiteY168" fmla="*/ 1429254 h 2530449"/>
                <a:gd name="connsiteX169" fmla="*/ 487685 w 2485572"/>
                <a:gd name="connsiteY169" fmla="*/ 1429254 h 2530449"/>
                <a:gd name="connsiteX170" fmla="*/ 462406 w 2485572"/>
                <a:gd name="connsiteY170" fmla="*/ 1426413 h 2530449"/>
                <a:gd name="connsiteX171" fmla="*/ 400770 w 2485572"/>
                <a:gd name="connsiteY171" fmla="*/ 1426413 h 2530449"/>
                <a:gd name="connsiteX172" fmla="*/ 392250 w 2485572"/>
                <a:gd name="connsiteY172" fmla="*/ 1423573 h 2530449"/>
                <a:gd name="connsiteX173" fmla="*/ 384013 w 2485572"/>
                <a:gd name="connsiteY173" fmla="*/ 1420733 h 2530449"/>
                <a:gd name="connsiteX174" fmla="*/ 375492 w 2485572"/>
                <a:gd name="connsiteY174" fmla="*/ 1420733 h 2530449"/>
                <a:gd name="connsiteX175" fmla="*/ 319537 w 2485572"/>
                <a:gd name="connsiteY175" fmla="*/ 1409655 h 2530449"/>
                <a:gd name="connsiteX176" fmla="*/ 313856 w 2485572"/>
                <a:gd name="connsiteY176" fmla="*/ 1406815 h 2530449"/>
                <a:gd name="connsiteX177" fmla="*/ 308176 w 2485572"/>
                <a:gd name="connsiteY177" fmla="*/ 1406815 h 2530449"/>
                <a:gd name="connsiteX178" fmla="*/ 297098 w 2485572"/>
                <a:gd name="connsiteY178" fmla="*/ 1401134 h 2530449"/>
                <a:gd name="connsiteX179" fmla="*/ 221546 w 2485572"/>
                <a:gd name="connsiteY179" fmla="*/ 1392898 h 2530449"/>
                <a:gd name="connsiteX180" fmla="*/ 213025 w 2485572"/>
                <a:gd name="connsiteY180" fmla="*/ 1392898 h 2530449"/>
                <a:gd name="connsiteX181" fmla="*/ 204504 w 2485572"/>
                <a:gd name="connsiteY181" fmla="*/ 1395738 h 2530449"/>
                <a:gd name="connsiteX182" fmla="*/ 154230 w 2485572"/>
                <a:gd name="connsiteY182" fmla="*/ 1406815 h 2530449"/>
                <a:gd name="connsiteX183" fmla="*/ 148549 w 2485572"/>
                <a:gd name="connsiteY183" fmla="*/ 1403975 h 2530449"/>
                <a:gd name="connsiteX184" fmla="*/ 137472 w 2485572"/>
                <a:gd name="connsiteY184" fmla="*/ 1398294 h 2530449"/>
                <a:gd name="connsiteX185" fmla="*/ 131791 w 2485572"/>
                <a:gd name="connsiteY185" fmla="*/ 1398294 h 2530449"/>
                <a:gd name="connsiteX186" fmla="*/ 67316 w 2485572"/>
                <a:gd name="connsiteY186" fmla="*/ 1418177 h 2530449"/>
                <a:gd name="connsiteX187" fmla="*/ 58795 w 2485572"/>
                <a:gd name="connsiteY187" fmla="*/ 1420733 h 2530449"/>
                <a:gd name="connsiteX188" fmla="*/ 50558 w 2485572"/>
                <a:gd name="connsiteY188" fmla="*/ 1423573 h 2530449"/>
                <a:gd name="connsiteX189" fmla="*/ 42037 w 2485572"/>
                <a:gd name="connsiteY189" fmla="*/ 1423573 h 2530449"/>
                <a:gd name="connsiteX190" fmla="*/ 5681 w 2485572"/>
                <a:gd name="connsiteY190" fmla="*/ 1432094 h 2530449"/>
                <a:gd name="connsiteX191" fmla="*/ 2840 w 2485572"/>
                <a:gd name="connsiteY191" fmla="*/ 1403975 h 2530449"/>
                <a:gd name="connsiteX192" fmla="*/ 0 w 2485572"/>
                <a:gd name="connsiteY192" fmla="*/ 1395738 h 2530449"/>
                <a:gd name="connsiteX193" fmla="*/ 5681 w 2485572"/>
                <a:gd name="connsiteY193" fmla="*/ 1373299 h 2530449"/>
                <a:gd name="connsiteX194" fmla="*/ 5681 w 2485572"/>
                <a:gd name="connsiteY194" fmla="*/ 1361938 h 2530449"/>
                <a:gd name="connsiteX195" fmla="*/ 11361 w 2485572"/>
                <a:gd name="connsiteY195" fmla="*/ 1345180 h 2530449"/>
                <a:gd name="connsiteX196" fmla="*/ 42037 w 2485572"/>
                <a:gd name="connsiteY196" fmla="*/ 1305983 h 2530449"/>
                <a:gd name="connsiteX197" fmla="*/ 47718 w 2485572"/>
                <a:gd name="connsiteY197" fmla="*/ 1294622 h 2530449"/>
                <a:gd name="connsiteX198" fmla="*/ 39197 w 2485572"/>
                <a:gd name="connsiteY198" fmla="*/ 1275024 h 2530449"/>
                <a:gd name="connsiteX199" fmla="*/ 33516 w 2485572"/>
                <a:gd name="connsiteY199" fmla="*/ 1269627 h 2530449"/>
                <a:gd name="connsiteX200" fmla="*/ 33516 w 2485572"/>
                <a:gd name="connsiteY200" fmla="*/ 1244348 h 2530449"/>
                <a:gd name="connsiteX201" fmla="*/ 64475 w 2485572"/>
                <a:gd name="connsiteY201" fmla="*/ 1213389 h 2530449"/>
                <a:gd name="connsiteX202" fmla="*/ 81233 w 2485572"/>
                <a:gd name="connsiteY202" fmla="*/ 1199471 h 2530449"/>
                <a:gd name="connsiteX203" fmla="*/ 86914 w 2485572"/>
                <a:gd name="connsiteY203" fmla="*/ 1190950 h 2530449"/>
                <a:gd name="connsiteX204" fmla="*/ 97991 w 2485572"/>
                <a:gd name="connsiteY204" fmla="*/ 1160275 h 2530449"/>
                <a:gd name="connsiteX205" fmla="*/ 95435 w 2485572"/>
                <a:gd name="connsiteY205" fmla="*/ 1151753 h 2530449"/>
                <a:gd name="connsiteX206" fmla="*/ 95435 w 2485572"/>
                <a:gd name="connsiteY206" fmla="*/ 1121078 h 2530449"/>
                <a:gd name="connsiteX207" fmla="*/ 100832 w 2485572"/>
                <a:gd name="connsiteY207" fmla="*/ 1112557 h 2530449"/>
                <a:gd name="connsiteX208" fmla="*/ 103672 w 2485572"/>
                <a:gd name="connsiteY208" fmla="*/ 1106876 h 2530449"/>
                <a:gd name="connsiteX209" fmla="*/ 154230 w 2485572"/>
                <a:gd name="connsiteY209" fmla="*/ 1070520 h 2530449"/>
                <a:gd name="connsiteX210" fmla="*/ 176668 w 2485572"/>
                <a:gd name="connsiteY210" fmla="*/ 1045241 h 2530449"/>
                <a:gd name="connsiteX211" fmla="*/ 176668 w 2485572"/>
                <a:gd name="connsiteY211" fmla="*/ 1037004 h 2530449"/>
                <a:gd name="connsiteX212" fmla="*/ 173828 w 2485572"/>
                <a:gd name="connsiteY212" fmla="*/ 1028483 h 2530449"/>
                <a:gd name="connsiteX213" fmla="*/ 157070 w 2485572"/>
                <a:gd name="connsiteY213" fmla="*/ 1008885 h 2530449"/>
                <a:gd name="connsiteX214" fmla="*/ 154230 w 2485572"/>
                <a:gd name="connsiteY214" fmla="*/ 1000648 h 2530449"/>
                <a:gd name="connsiteX215" fmla="*/ 157070 w 2485572"/>
                <a:gd name="connsiteY215" fmla="*/ 964008 h 2530449"/>
                <a:gd name="connsiteX216" fmla="*/ 154230 w 2485572"/>
                <a:gd name="connsiteY216" fmla="*/ 955771 h 2530449"/>
                <a:gd name="connsiteX217" fmla="*/ 126111 w 2485572"/>
                <a:gd name="connsiteY217" fmla="*/ 930492 h 2530449"/>
                <a:gd name="connsiteX218" fmla="*/ 112193 w 2485572"/>
                <a:gd name="connsiteY218" fmla="*/ 927652 h 2530449"/>
                <a:gd name="connsiteX219" fmla="*/ 109353 w 2485572"/>
                <a:gd name="connsiteY219" fmla="*/ 921971 h 2530449"/>
                <a:gd name="connsiteX220" fmla="*/ 109353 w 2485572"/>
                <a:gd name="connsiteY220" fmla="*/ 908053 h 2530449"/>
                <a:gd name="connsiteX221" fmla="*/ 117590 w 2485572"/>
                <a:gd name="connsiteY221" fmla="*/ 891295 h 2530449"/>
                <a:gd name="connsiteX222" fmla="*/ 123270 w 2485572"/>
                <a:gd name="connsiteY222" fmla="*/ 885615 h 2530449"/>
                <a:gd name="connsiteX223" fmla="*/ 148549 w 2485572"/>
                <a:gd name="connsiteY223" fmla="*/ 866016 h 2530449"/>
                <a:gd name="connsiteX224" fmla="*/ 128951 w 2485572"/>
                <a:gd name="connsiteY224" fmla="*/ 840738 h 2530449"/>
                <a:gd name="connsiteX225" fmla="*/ 126111 w 2485572"/>
                <a:gd name="connsiteY225" fmla="*/ 821139 h 2530449"/>
                <a:gd name="connsiteX226" fmla="*/ 140028 w 2485572"/>
                <a:gd name="connsiteY226" fmla="*/ 812618 h 2530449"/>
                <a:gd name="connsiteX227" fmla="*/ 142869 w 2485572"/>
                <a:gd name="connsiteY227" fmla="*/ 790464 h 2530449"/>
                <a:gd name="connsiteX228" fmla="*/ 154230 w 2485572"/>
                <a:gd name="connsiteY228" fmla="*/ 773422 h 2530449"/>
                <a:gd name="connsiteX229" fmla="*/ 157070 w 2485572"/>
                <a:gd name="connsiteY229" fmla="*/ 762344 h 2530449"/>
                <a:gd name="connsiteX230" fmla="*/ 157070 w 2485572"/>
                <a:gd name="connsiteY230" fmla="*/ 753824 h 2530449"/>
                <a:gd name="connsiteX231" fmla="*/ 145709 w 2485572"/>
                <a:gd name="connsiteY231" fmla="*/ 731385 h 2530449"/>
                <a:gd name="connsiteX232" fmla="*/ 145709 w 2485572"/>
                <a:gd name="connsiteY232" fmla="*/ 723148 h 2530449"/>
                <a:gd name="connsiteX233" fmla="*/ 159627 w 2485572"/>
                <a:gd name="connsiteY233" fmla="*/ 714627 h 2530449"/>
                <a:gd name="connsiteX234" fmla="*/ 204504 w 2485572"/>
                <a:gd name="connsiteY234" fmla="*/ 708946 h 2530449"/>
                <a:gd name="connsiteX235" fmla="*/ 232623 w 2485572"/>
                <a:gd name="connsiteY235" fmla="*/ 678271 h 2530449"/>
                <a:gd name="connsiteX236" fmla="*/ 232623 w 2485572"/>
                <a:gd name="connsiteY236" fmla="*/ 666909 h 2530449"/>
                <a:gd name="connsiteX237" fmla="*/ 215865 w 2485572"/>
                <a:gd name="connsiteY237" fmla="*/ 644755 h 2530449"/>
                <a:gd name="connsiteX238" fmla="*/ 218705 w 2485572"/>
                <a:gd name="connsiteY238" fmla="*/ 613795 h 2530449"/>
                <a:gd name="connsiteX239" fmla="*/ 241144 w 2485572"/>
                <a:gd name="connsiteY239" fmla="*/ 582836 h 2530449"/>
                <a:gd name="connsiteX240" fmla="*/ 252221 w 2485572"/>
                <a:gd name="connsiteY240" fmla="*/ 571758 h 2530449"/>
                <a:gd name="connsiteX241" fmla="*/ 285737 w 2485572"/>
                <a:gd name="connsiteY241" fmla="*/ 524041 h 2530449"/>
                <a:gd name="connsiteX242" fmla="*/ 291418 w 2485572"/>
                <a:gd name="connsiteY242" fmla="*/ 518644 h 2530449"/>
                <a:gd name="connsiteX243" fmla="*/ 322377 w 2485572"/>
                <a:gd name="connsiteY243" fmla="*/ 518644 h 2530449"/>
                <a:gd name="connsiteX244" fmla="*/ 333455 w 2485572"/>
                <a:gd name="connsiteY244" fmla="*/ 510123 h 2530449"/>
                <a:gd name="connsiteX245" fmla="*/ 341976 w 2485572"/>
                <a:gd name="connsiteY245" fmla="*/ 482004 h 2530449"/>
                <a:gd name="connsiteX246" fmla="*/ 347372 w 2485572"/>
                <a:gd name="connsiteY246" fmla="*/ 476607 h 2530449"/>
                <a:gd name="connsiteX247" fmla="*/ 386853 w 2485572"/>
                <a:gd name="connsiteY247" fmla="*/ 459565 h 2530449"/>
                <a:gd name="connsiteX248" fmla="*/ 389409 w 2485572"/>
                <a:gd name="connsiteY248" fmla="*/ 454169 h 2530449"/>
                <a:gd name="connsiteX249" fmla="*/ 400770 w 2485572"/>
                <a:gd name="connsiteY249" fmla="*/ 434570 h 2530449"/>
                <a:gd name="connsiteX250" fmla="*/ 414688 w 2485572"/>
                <a:gd name="connsiteY250" fmla="*/ 392534 h 2530449"/>
                <a:gd name="connsiteX251" fmla="*/ 428890 w 2485572"/>
                <a:gd name="connsiteY251" fmla="*/ 341976 h 2530449"/>
                <a:gd name="connsiteX252" fmla="*/ 434286 w 2485572"/>
                <a:gd name="connsiteY252" fmla="*/ 255062 h 2530449"/>
                <a:gd name="connsiteX253" fmla="*/ 437127 w 2485572"/>
                <a:gd name="connsiteY253" fmla="*/ 252221 h 2530449"/>
                <a:gd name="connsiteX254" fmla="*/ 448488 w 2485572"/>
                <a:gd name="connsiteY254" fmla="*/ 235463 h 2530449"/>
                <a:gd name="connsiteX255" fmla="*/ 468086 w 2485572"/>
                <a:gd name="connsiteY255" fmla="*/ 221546 h 2530449"/>
                <a:gd name="connsiteX256" fmla="*/ 501602 w 2485572"/>
                <a:gd name="connsiteY256" fmla="*/ 215865 h 2530449"/>
                <a:gd name="connsiteX257" fmla="*/ 512964 w 2485572"/>
                <a:gd name="connsiteY257" fmla="*/ 213025 h 2530449"/>
                <a:gd name="connsiteX258" fmla="*/ 555000 w 2485572"/>
                <a:gd name="connsiteY258" fmla="*/ 187746 h 2530449"/>
                <a:gd name="connsiteX259" fmla="*/ 557557 w 2485572"/>
                <a:gd name="connsiteY259" fmla="*/ 182349 h 2530449"/>
                <a:gd name="connsiteX260" fmla="*/ 602434 w 2485572"/>
                <a:gd name="connsiteY260" fmla="*/ 131791 h 2530449"/>
                <a:gd name="connsiteX261" fmla="*/ 605274 w 2485572"/>
                <a:gd name="connsiteY261" fmla="*/ 123270 h 2530449"/>
                <a:gd name="connsiteX262" fmla="*/ 594197 w 2485572"/>
                <a:gd name="connsiteY262" fmla="*/ 70156 h 2530449"/>
                <a:gd name="connsiteX263" fmla="*/ 650151 w 2485572"/>
                <a:gd name="connsiteY263" fmla="*/ 92595 h 2530449"/>
                <a:gd name="connsiteX264" fmla="*/ 664069 w 2485572"/>
                <a:gd name="connsiteY264" fmla="*/ 92595 h 2530449"/>
                <a:gd name="connsiteX265" fmla="*/ 689348 w 2485572"/>
                <a:gd name="connsiteY265" fmla="*/ 98275 h 2530449"/>
                <a:gd name="connsiteX266" fmla="*/ 723148 w 2485572"/>
                <a:gd name="connsiteY266" fmla="*/ 89754 h 2530449"/>
                <a:gd name="connsiteX267" fmla="*/ 725704 w 2485572"/>
                <a:gd name="connsiteY267" fmla="*/ 92595 h 2530449"/>
                <a:gd name="connsiteX268" fmla="*/ 731385 w 2485572"/>
                <a:gd name="connsiteY268" fmla="*/ 92595 h 2530449"/>
                <a:gd name="connsiteX269" fmla="*/ 737065 w 2485572"/>
                <a:gd name="connsiteY269" fmla="*/ 95435 h 2530449"/>
                <a:gd name="connsiteX270" fmla="*/ 742746 w 2485572"/>
                <a:gd name="connsiteY270" fmla="*/ 95435 h 2530449"/>
                <a:gd name="connsiteX271" fmla="*/ 779102 w 2485572"/>
                <a:gd name="connsiteY271" fmla="*/ 75837 h 2530449"/>
                <a:gd name="connsiteX272" fmla="*/ 818299 w 2485572"/>
                <a:gd name="connsiteY272" fmla="*/ 39197 h 2530449"/>
                <a:gd name="connsiteX273" fmla="*/ 823980 w 2485572"/>
                <a:gd name="connsiteY273" fmla="*/ 33800 h 2530449"/>
                <a:gd name="connsiteX274" fmla="*/ 851815 w 2485572"/>
                <a:gd name="connsiteY274" fmla="*/ 19598 h 2530449"/>
                <a:gd name="connsiteX275" fmla="*/ 854655 w 2485572"/>
                <a:gd name="connsiteY275" fmla="*/ 14202 h 2530449"/>
                <a:gd name="connsiteX276" fmla="*/ 888455 w 2485572"/>
                <a:gd name="connsiteY276" fmla="*/ 8521 h 2530449"/>
                <a:gd name="connsiteX277" fmla="*/ 893852 w 2485572"/>
                <a:gd name="connsiteY277" fmla="*/ 11361 h 2530449"/>
                <a:gd name="connsiteX278" fmla="*/ 933332 w 2485572"/>
                <a:gd name="connsiteY278" fmla="*/ 36640 h 2530449"/>
                <a:gd name="connsiteX279" fmla="*/ 938729 w 2485572"/>
                <a:gd name="connsiteY279" fmla="*/ 42037 h 2530449"/>
                <a:gd name="connsiteX280" fmla="*/ 969689 w 2485572"/>
                <a:gd name="connsiteY280" fmla="*/ 61635 h 2530449"/>
                <a:gd name="connsiteX281" fmla="*/ 972529 w 2485572"/>
                <a:gd name="connsiteY281" fmla="*/ 64475 h 2530449"/>
                <a:gd name="connsiteX282" fmla="*/ 977925 w 2485572"/>
                <a:gd name="connsiteY282" fmla="*/ 67316 h 2530449"/>
                <a:gd name="connsiteX283" fmla="*/ 1011725 w 2485572"/>
                <a:gd name="connsiteY283" fmla="*/ 67316 h 2530449"/>
                <a:gd name="connsiteX284" fmla="*/ 1031324 w 2485572"/>
                <a:gd name="connsiteY284" fmla="*/ 64475 h 2530449"/>
                <a:gd name="connsiteX285" fmla="*/ 1042401 w 2485572"/>
                <a:gd name="connsiteY285" fmla="*/ 64475 h 2530449"/>
                <a:gd name="connsiteX286" fmla="*/ 1104036 w 2485572"/>
                <a:gd name="connsiteY286" fmla="*/ 70156 h 2530449"/>
                <a:gd name="connsiteX287" fmla="*/ 1109717 w 2485572"/>
                <a:gd name="connsiteY287" fmla="*/ 75837 h 2530449"/>
                <a:gd name="connsiteX288" fmla="*/ 1118238 w 2485572"/>
                <a:gd name="connsiteY288" fmla="*/ 81233 h 2530449"/>
                <a:gd name="connsiteX289" fmla="*/ 1121078 w 2485572"/>
                <a:gd name="connsiteY289" fmla="*/ 84074 h 2530449"/>
                <a:gd name="connsiteX290" fmla="*/ 1143517 w 2485572"/>
                <a:gd name="connsiteY290" fmla="*/ 95435 h 2530449"/>
                <a:gd name="connsiteX291" fmla="*/ 1151754 w 2485572"/>
                <a:gd name="connsiteY291" fmla="*/ 100832 h 2530449"/>
                <a:gd name="connsiteX292" fmla="*/ 1171352 w 2485572"/>
                <a:gd name="connsiteY292" fmla="*/ 100832 h 2530449"/>
                <a:gd name="connsiteX293" fmla="*/ 1174192 w 2485572"/>
                <a:gd name="connsiteY293" fmla="*/ 98275 h 2530449"/>
                <a:gd name="connsiteX294" fmla="*/ 1188110 w 2485572"/>
                <a:gd name="connsiteY294" fmla="*/ 89754 h 2530449"/>
                <a:gd name="connsiteX295" fmla="*/ 1193791 w 2485572"/>
                <a:gd name="connsiteY295" fmla="*/ 84074 h 2530449"/>
                <a:gd name="connsiteX296" fmla="*/ 1238668 w 2485572"/>
                <a:gd name="connsiteY296" fmla="*/ 75837 h 2530449"/>
                <a:gd name="connsiteX297" fmla="*/ 1244348 w 2485572"/>
                <a:gd name="connsiteY297" fmla="*/ 78677 h 2530449"/>
                <a:gd name="connsiteX298" fmla="*/ 1272184 w 2485572"/>
                <a:gd name="connsiteY298" fmla="*/ 75837 h 2530449"/>
                <a:gd name="connsiteX299" fmla="*/ 1280705 w 2485572"/>
                <a:gd name="connsiteY299" fmla="*/ 72996 h 2530449"/>
                <a:gd name="connsiteX300" fmla="*/ 1286385 w 2485572"/>
                <a:gd name="connsiteY300" fmla="*/ 72996 h 2530449"/>
                <a:gd name="connsiteX301" fmla="*/ 1348020 w 2485572"/>
                <a:gd name="connsiteY301" fmla="*/ 50558 h 2530449"/>
                <a:gd name="connsiteX302" fmla="*/ 1350861 w 2485572"/>
                <a:gd name="connsiteY302" fmla="*/ 50558 h 2530449"/>
                <a:gd name="connsiteX303" fmla="*/ 1392898 w 2485572"/>
                <a:gd name="connsiteY303" fmla="*/ 39197 h 2530449"/>
                <a:gd name="connsiteX304" fmla="*/ 1406815 w 2485572"/>
                <a:gd name="connsiteY304" fmla="*/ 39197 h 2530449"/>
                <a:gd name="connsiteX305" fmla="*/ 1459929 w 2485572"/>
                <a:gd name="connsiteY305" fmla="*/ 36640 h 2530449"/>
                <a:gd name="connsiteX306" fmla="*/ 1468450 w 2485572"/>
                <a:gd name="connsiteY306" fmla="*/ 36640 h 2530449"/>
                <a:gd name="connsiteX307" fmla="*/ 1474131 w 2485572"/>
                <a:gd name="connsiteY307" fmla="*/ 33800 h 2530449"/>
                <a:gd name="connsiteX308" fmla="*/ 1479528 w 2485572"/>
                <a:gd name="connsiteY308" fmla="*/ 30960 h 2530449"/>
                <a:gd name="connsiteX309" fmla="*/ 1485208 w 2485572"/>
                <a:gd name="connsiteY309" fmla="*/ 30960 h 2530449"/>
                <a:gd name="connsiteX310" fmla="*/ 1544003 w 2485572"/>
                <a:gd name="connsiteY310" fmla="*/ 16758 h 2530449"/>
                <a:gd name="connsiteX311" fmla="*/ 1549684 w 2485572"/>
                <a:gd name="connsiteY311" fmla="*/ 14202 h 2530449"/>
                <a:gd name="connsiteX312" fmla="*/ 1555364 w 2485572"/>
                <a:gd name="connsiteY312" fmla="*/ 14202 h 2530449"/>
                <a:gd name="connsiteX313" fmla="*/ 1563601 w 2485572"/>
                <a:gd name="connsiteY313" fmla="*/ 11361 h 2530449"/>
                <a:gd name="connsiteX314" fmla="*/ 1614159 w 2485572"/>
                <a:gd name="connsiteY314" fmla="*/ 22439 h 2530449"/>
                <a:gd name="connsiteX315" fmla="*/ 1619840 w 2485572"/>
                <a:gd name="connsiteY315" fmla="*/ 19598 h 2530449"/>
                <a:gd name="connsiteX316" fmla="*/ 1630917 w 2485572"/>
                <a:gd name="connsiteY316" fmla="*/ 16758 h 2530449"/>
                <a:gd name="connsiteX317" fmla="*/ 1645119 w 2485572"/>
                <a:gd name="connsiteY317" fmla="*/ 8521 h 2530449"/>
                <a:gd name="connsiteX318" fmla="*/ 1653356 w 2485572"/>
                <a:gd name="connsiteY318" fmla="*/ 5681 h 2530449"/>
                <a:gd name="connsiteX319" fmla="*/ 1689712 w 2485572"/>
                <a:gd name="connsiteY319" fmla="*/ 0 h 2530449"/>
                <a:gd name="connsiteX320" fmla="*/ 1698233 w 2485572"/>
                <a:gd name="connsiteY320" fmla="*/ 11361 h 2530449"/>
                <a:gd name="connsiteX321" fmla="*/ 1703914 w 2485572"/>
                <a:gd name="connsiteY321" fmla="*/ 14202 h 2530449"/>
                <a:gd name="connsiteX322" fmla="*/ 1709310 w 2485572"/>
                <a:gd name="connsiteY322" fmla="*/ 16758 h 2530449"/>
                <a:gd name="connsiteX323" fmla="*/ 1717831 w 2485572"/>
                <a:gd name="connsiteY323" fmla="*/ 16758 h 2530449"/>
                <a:gd name="connsiteX324" fmla="*/ 1757028 w 2485572"/>
                <a:gd name="connsiteY324" fmla="*/ 22439 h 2530449"/>
                <a:gd name="connsiteX325" fmla="*/ 1762708 w 2485572"/>
                <a:gd name="connsiteY325" fmla="*/ 25279 h 2530449"/>
                <a:gd name="connsiteX326" fmla="*/ 1768389 w 2485572"/>
                <a:gd name="connsiteY326" fmla="*/ 25279 h 2530449"/>
                <a:gd name="connsiteX327" fmla="*/ 1787987 w 2485572"/>
                <a:gd name="connsiteY327" fmla="*/ 33800 h 2530449"/>
                <a:gd name="connsiteX328" fmla="*/ 1793384 w 2485572"/>
                <a:gd name="connsiteY328" fmla="*/ 33800 h 2530449"/>
                <a:gd name="connsiteX329" fmla="*/ 1801905 w 2485572"/>
                <a:gd name="connsiteY329" fmla="*/ 36640 h 2530449"/>
                <a:gd name="connsiteX330" fmla="*/ 1835421 w 2485572"/>
                <a:gd name="connsiteY330" fmla="*/ 42037 h 2530449"/>
                <a:gd name="connsiteX331" fmla="*/ 1891659 w 2485572"/>
                <a:gd name="connsiteY331" fmla="*/ 61635 h 2530449"/>
                <a:gd name="connsiteX332" fmla="*/ 1897340 w 2485572"/>
                <a:gd name="connsiteY332" fmla="*/ 64475 h 2530449"/>
                <a:gd name="connsiteX333" fmla="*/ 1899896 w 2485572"/>
                <a:gd name="connsiteY333" fmla="*/ 67316 h 2530449"/>
                <a:gd name="connsiteX334" fmla="*/ 1944774 w 2485572"/>
                <a:gd name="connsiteY334" fmla="*/ 123270 h 2530449"/>
                <a:gd name="connsiteX335" fmla="*/ 1947614 w 2485572"/>
                <a:gd name="connsiteY335" fmla="*/ 128951 h 2530449"/>
                <a:gd name="connsiteX336" fmla="*/ 1950454 w 2485572"/>
                <a:gd name="connsiteY336" fmla="*/ 131791 h 2530449"/>
                <a:gd name="connsiteX337" fmla="*/ 1956135 w 2485572"/>
                <a:gd name="connsiteY337" fmla="*/ 140312 h 2530449"/>
                <a:gd name="connsiteX338" fmla="*/ 1958975 w 2485572"/>
                <a:gd name="connsiteY338" fmla="*/ 145709 h 2530449"/>
                <a:gd name="connsiteX339" fmla="*/ 1961532 w 2485572"/>
                <a:gd name="connsiteY339" fmla="*/ 154230 h 2530449"/>
                <a:gd name="connsiteX340" fmla="*/ 1998172 w 2485572"/>
                <a:gd name="connsiteY340" fmla="*/ 204788 h 2530449"/>
                <a:gd name="connsiteX341" fmla="*/ 2003569 w 2485572"/>
                <a:gd name="connsiteY341" fmla="*/ 207344 h 2530449"/>
                <a:gd name="connsiteX342" fmla="*/ 2009249 w 2485572"/>
                <a:gd name="connsiteY342" fmla="*/ 210184 h 2530449"/>
                <a:gd name="connsiteX343" fmla="*/ 2017770 w 2485572"/>
                <a:gd name="connsiteY343" fmla="*/ 210184 h 2530449"/>
                <a:gd name="connsiteX344" fmla="*/ 2026007 w 2485572"/>
                <a:gd name="connsiteY344" fmla="*/ 213025 h 2530449"/>
                <a:gd name="connsiteX345" fmla="*/ 2037368 w 2485572"/>
                <a:gd name="connsiteY345" fmla="*/ 215865 h 2530449"/>
                <a:gd name="connsiteX346" fmla="*/ 2099003 w 2485572"/>
                <a:gd name="connsiteY346" fmla="*/ 221546 h 2530449"/>
                <a:gd name="connsiteX347" fmla="*/ 2104684 w 2485572"/>
                <a:gd name="connsiteY347" fmla="*/ 224386 h 2530449"/>
                <a:gd name="connsiteX348" fmla="*/ 2112921 w 2485572"/>
                <a:gd name="connsiteY348" fmla="*/ 224386 h 2530449"/>
                <a:gd name="connsiteX349" fmla="*/ 2124283 w 2485572"/>
                <a:gd name="connsiteY349" fmla="*/ 229783 h 2530449"/>
                <a:gd name="connsiteX350" fmla="*/ 2177397 w 2485572"/>
                <a:gd name="connsiteY350" fmla="*/ 229783 h 2530449"/>
                <a:gd name="connsiteX351" fmla="*/ 2185918 w 2485572"/>
                <a:gd name="connsiteY351" fmla="*/ 232623 h 2530449"/>
                <a:gd name="connsiteX352" fmla="*/ 2213753 w 2485572"/>
                <a:gd name="connsiteY352" fmla="*/ 226942 h 2530449"/>
                <a:gd name="connsiteX353" fmla="*/ 2219434 w 2485572"/>
                <a:gd name="connsiteY353" fmla="*/ 224386 h 2530449"/>
                <a:gd name="connsiteX354" fmla="*/ 2241872 w 2485572"/>
                <a:gd name="connsiteY354" fmla="*/ 224386 h 2530449"/>
                <a:gd name="connsiteX0" fmla="*/ 2241872 w 2485572"/>
                <a:gd name="connsiteY0" fmla="*/ 224386 h 2480175"/>
                <a:gd name="connsiteX1" fmla="*/ 2227954 w 2485572"/>
                <a:gd name="connsiteY1" fmla="*/ 263583 h 2480175"/>
                <a:gd name="connsiteX2" fmla="*/ 2227954 w 2485572"/>
                <a:gd name="connsiteY2" fmla="*/ 271820 h 2480175"/>
                <a:gd name="connsiteX3" fmla="*/ 2225114 w 2485572"/>
                <a:gd name="connsiteY3" fmla="*/ 294258 h 2480175"/>
                <a:gd name="connsiteX4" fmla="*/ 2216593 w 2485572"/>
                <a:gd name="connsiteY4" fmla="*/ 328058 h 2480175"/>
                <a:gd name="connsiteX5" fmla="*/ 2183077 w 2485572"/>
                <a:gd name="connsiteY5" fmla="*/ 426049 h 2480175"/>
                <a:gd name="connsiteX6" fmla="*/ 2180237 w 2485572"/>
                <a:gd name="connsiteY6" fmla="*/ 428890 h 2480175"/>
                <a:gd name="connsiteX7" fmla="*/ 2177397 w 2485572"/>
                <a:gd name="connsiteY7" fmla="*/ 434570 h 2480175"/>
                <a:gd name="connsiteX8" fmla="*/ 2143881 w 2485572"/>
                <a:gd name="connsiteY8" fmla="*/ 482004 h 2480175"/>
                <a:gd name="connsiteX9" fmla="*/ 2141040 w 2485572"/>
                <a:gd name="connsiteY9" fmla="*/ 487685 h 2480175"/>
                <a:gd name="connsiteX10" fmla="*/ 2135360 w 2485572"/>
                <a:gd name="connsiteY10" fmla="*/ 490525 h 2480175"/>
                <a:gd name="connsiteX11" fmla="*/ 2132519 w 2485572"/>
                <a:gd name="connsiteY11" fmla="*/ 496206 h 2480175"/>
                <a:gd name="connsiteX12" fmla="*/ 2129679 w 2485572"/>
                <a:gd name="connsiteY12" fmla="*/ 538242 h 2480175"/>
                <a:gd name="connsiteX13" fmla="*/ 2132519 w 2485572"/>
                <a:gd name="connsiteY13" fmla="*/ 540799 h 2480175"/>
                <a:gd name="connsiteX14" fmla="*/ 2188758 w 2485572"/>
                <a:gd name="connsiteY14" fmla="*/ 624873 h 2480175"/>
                <a:gd name="connsiteX15" fmla="*/ 2205516 w 2485572"/>
                <a:gd name="connsiteY15" fmla="*/ 630553 h 2480175"/>
                <a:gd name="connsiteX16" fmla="*/ 2211197 w 2485572"/>
                <a:gd name="connsiteY16" fmla="*/ 633393 h 2480175"/>
                <a:gd name="connsiteX17" fmla="*/ 2216593 w 2485572"/>
                <a:gd name="connsiteY17" fmla="*/ 636234 h 2480175"/>
                <a:gd name="connsiteX18" fmla="*/ 2225114 w 2485572"/>
                <a:gd name="connsiteY18" fmla="*/ 636234 h 2480175"/>
                <a:gd name="connsiteX19" fmla="*/ 2267151 w 2485572"/>
                <a:gd name="connsiteY19" fmla="*/ 644755 h 2480175"/>
                <a:gd name="connsiteX20" fmla="*/ 2272832 w 2485572"/>
                <a:gd name="connsiteY20" fmla="*/ 644755 h 2480175"/>
                <a:gd name="connsiteX21" fmla="*/ 2309188 w 2485572"/>
                <a:gd name="connsiteY21" fmla="*/ 678271 h 2480175"/>
                <a:gd name="connsiteX22" fmla="*/ 2370823 w 2485572"/>
                <a:gd name="connsiteY22" fmla="*/ 739906 h 2480175"/>
                <a:gd name="connsiteX23" fmla="*/ 2376504 w 2485572"/>
                <a:gd name="connsiteY23" fmla="*/ 750983 h 2480175"/>
                <a:gd name="connsiteX24" fmla="*/ 2379060 w 2485572"/>
                <a:gd name="connsiteY24" fmla="*/ 756664 h 2480175"/>
                <a:gd name="connsiteX25" fmla="*/ 2381900 w 2485572"/>
                <a:gd name="connsiteY25" fmla="*/ 765185 h 2480175"/>
                <a:gd name="connsiteX26" fmla="*/ 2415700 w 2485572"/>
                <a:gd name="connsiteY26" fmla="*/ 793020 h 2480175"/>
                <a:gd name="connsiteX27" fmla="*/ 2423937 w 2485572"/>
                <a:gd name="connsiteY27" fmla="*/ 793020 h 2480175"/>
                <a:gd name="connsiteX28" fmla="*/ 2429618 w 2485572"/>
                <a:gd name="connsiteY28" fmla="*/ 795860 h 2480175"/>
                <a:gd name="connsiteX29" fmla="*/ 2435299 w 2485572"/>
                <a:gd name="connsiteY29" fmla="*/ 801541 h 2480175"/>
                <a:gd name="connsiteX30" fmla="*/ 2468814 w 2485572"/>
                <a:gd name="connsiteY30" fmla="*/ 832501 h 2480175"/>
                <a:gd name="connsiteX31" fmla="*/ 2468814 w 2485572"/>
                <a:gd name="connsiteY31" fmla="*/ 835057 h 2480175"/>
                <a:gd name="connsiteX32" fmla="*/ 2471655 w 2485572"/>
                <a:gd name="connsiteY32" fmla="*/ 840738 h 2480175"/>
                <a:gd name="connsiteX33" fmla="*/ 2477336 w 2485572"/>
                <a:gd name="connsiteY33" fmla="*/ 866016 h 2480175"/>
                <a:gd name="connsiteX34" fmla="*/ 2483016 w 2485572"/>
                <a:gd name="connsiteY34" fmla="*/ 882774 h 2480175"/>
                <a:gd name="connsiteX35" fmla="*/ 2485572 w 2485572"/>
                <a:gd name="connsiteY35" fmla="*/ 888455 h 2480175"/>
                <a:gd name="connsiteX36" fmla="*/ 2485572 w 2485572"/>
                <a:gd name="connsiteY36" fmla="*/ 896692 h 2480175"/>
                <a:gd name="connsiteX37" fmla="*/ 2457737 w 2485572"/>
                <a:gd name="connsiteY37" fmla="*/ 992127 h 2480175"/>
                <a:gd name="connsiteX38" fmla="*/ 2454897 w 2485572"/>
                <a:gd name="connsiteY38" fmla="*/ 997808 h 2480175"/>
                <a:gd name="connsiteX39" fmla="*/ 2454897 w 2485572"/>
                <a:gd name="connsiteY39" fmla="*/ 1008885 h 2480175"/>
                <a:gd name="connsiteX40" fmla="*/ 2438139 w 2485572"/>
                <a:gd name="connsiteY40" fmla="*/ 1064839 h 2480175"/>
                <a:gd name="connsiteX41" fmla="*/ 2438139 w 2485572"/>
                <a:gd name="connsiteY41" fmla="*/ 1084438 h 2480175"/>
                <a:gd name="connsiteX42" fmla="*/ 2443536 w 2485572"/>
                <a:gd name="connsiteY42" fmla="*/ 1132155 h 2480175"/>
                <a:gd name="connsiteX43" fmla="*/ 2443536 w 2485572"/>
                <a:gd name="connsiteY43" fmla="*/ 1177032 h 2480175"/>
                <a:gd name="connsiteX44" fmla="*/ 2440979 w 2485572"/>
                <a:gd name="connsiteY44" fmla="*/ 1185553 h 2480175"/>
                <a:gd name="connsiteX45" fmla="*/ 2423937 w 2485572"/>
                <a:gd name="connsiteY45" fmla="*/ 1252585 h 2480175"/>
                <a:gd name="connsiteX46" fmla="*/ 2418541 w 2485572"/>
                <a:gd name="connsiteY46" fmla="*/ 1258266 h 2480175"/>
                <a:gd name="connsiteX47" fmla="*/ 2415700 w 2485572"/>
                <a:gd name="connsiteY47" fmla="*/ 1261106 h 2480175"/>
                <a:gd name="connsiteX48" fmla="*/ 2410020 w 2485572"/>
                <a:gd name="connsiteY48" fmla="*/ 1266787 h 2480175"/>
                <a:gd name="connsiteX49" fmla="*/ 2407179 w 2485572"/>
                <a:gd name="connsiteY49" fmla="*/ 1275024 h 2480175"/>
                <a:gd name="connsiteX50" fmla="*/ 2373663 w 2485572"/>
                <a:gd name="connsiteY50" fmla="*/ 1317061 h 2480175"/>
                <a:gd name="connsiteX51" fmla="*/ 2365142 w 2485572"/>
                <a:gd name="connsiteY51" fmla="*/ 1334103 h 2480175"/>
                <a:gd name="connsiteX52" fmla="*/ 2362302 w 2485572"/>
                <a:gd name="connsiteY52" fmla="*/ 1336659 h 2480175"/>
                <a:gd name="connsiteX53" fmla="*/ 2356905 w 2485572"/>
                <a:gd name="connsiteY53" fmla="*/ 1359098 h 2480175"/>
                <a:gd name="connsiteX54" fmla="*/ 2354065 w 2485572"/>
                <a:gd name="connsiteY54" fmla="*/ 1364778 h 2480175"/>
                <a:gd name="connsiteX55" fmla="*/ 2351225 w 2485572"/>
                <a:gd name="connsiteY55" fmla="*/ 1370459 h 2480175"/>
                <a:gd name="connsiteX56" fmla="*/ 2339863 w 2485572"/>
                <a:gd name="connsiteY56" fmla="*/ 1387217 h 2480175"/>
                <a:gd name="connsiteX57" fmla="*/ 2309188 w 2485572"/>
                <a:gd name="connsiteY57" fmla="*/ 1432094 h 2480175"/>
                <a:gd name="connsiteX58" fmla="*/ 2306348 w 2485572"/>
                <a:gd name="connsiteY58" fmla="*/ 1434934 h 2480175"/>
                <a:gd name="connsiteX59" fmla="*/ 2300667 w 2485572"/>
                <a:gd name="connsiteY59" fmla="*/ 1440331 h 2480175"/>
                <a:gd name="connsiteX60" fmla="*/ 2297827 w 2485572"/>
                <a:gd name="connsiteY60" fmla="*/ 1446012 h 2480175"/>
                <a:gd name="connsiteX61" fmla="*/ 2289590 w 2485572"/>
                <a:gd name="connsiteY61" fmla="*/ 1451692 h 2480175"/>
                <a:gd name="connsiteX62" fmla="*/ 2281069 w 2485572"/>
                <a:gd name="connsiteY62" fmla="*/ 1457373 h 2480175"/>
                <a:gd name="connsiteX63" fmla="*/ 2230795 w 2485572"/>
                <a:gd name="connsiteY63" fmla="*/ 1476971 h 2480175"/>
                <a:gd name="connsiteX64" fmla="*/ 2227954 w 2485572"/>
                <a:gd name="connsiteY64" fmla="*/ 1482368 h 2480175"/>
                <a:gd name="connsiteX65" fmla="*/ 2219434 w 2485572"/>
                <a:gd name="connsiteY65" fmla="*/ 1485208 h 2480175"/>
                <a:gd name="connsiteX66" fmla="*/ 2180237 w 2485572"/>
                <a:gd name="connsiteY66" fmla="*/ 1504806 h 2480175"/>
                <a:gd name="connsiteX67" fmla="*/ 2174556 w 2485572"/>
                <a:gd name="connsiteY67" fmla="*/ 1510487 h 2480175"/>
                <a:gd name="connsiteX68" fmla="*/ 2169160 w 2485572"/>
                <a:gd name="connsiteY68" fmla="*/ 1519008 h 2480175"/>
                <a:gd name="connsiteX69" fmla="*/ 2163479 w 2485572"/>
                <a:gd name="connsiteY69" fmla="*/ 1546843 h 2480175"/>
                <a:gd name="connsiteX70" fmla="*/ 2154958 w 2485572"/>
                <a:gd name="connsiteY70" fmla="*/ 2480175 h 2480175"/>
                <a:gd name="connsiteX71" fmla="*/ 1986810 w 2485572"/>
                <a:gd name="connsiteY71" fmla="*/ 2300667 h 2480175"/>
                <a:gd name="connsiteX72" fmla="*/ 1928016 w 2485572"/>
                <a:gd name="connsiteY72" fmla="*/ 2278512 h 2480175"/>
                <a:gd name="connsiteX73" fmla="*/ 1900291 w 2485572"/>
                <a:gd name="connsiteY73" fmla="*/ 2264848 h 2480175"/>
                <a:gd name="connsiteX74" fmla="*/ 1771230 w 2485572"/>
                <a:gd name="connsiteY74" fmla="*/ 2205516 h 2480175"/>
                <a:gd name="connsiteX75" fmla="*/ 1698233 w 2485572"/>
                <a:gd name="connsiteY75" fmla="*/ 2166319 h 2480175"/>
                <a:gd name="connsiteX76" fmla="*/ 1682804 w 2485572"/>
                <a:gd name="connsiteY76" fmla="*/ 2164835 h 2480175"/>
                <a:gd name="connsiteX77" fmla="*/ 1656196 w 2485572"/>
                <a:gd name="connsiteY77" fmla="*/ 2160638 h 2480175"/>
                <a:gd name="connsiteX78" fmla="*/ 1633591 w 2485572"/>
                <a:gd name="connsiteY78" fmla="*/ 2164835 h 2480175"/>
                <a:gd name="connsiteX79" fmla="*/ 1605638 w 2485572"/>
                <a:gd name="connsiteY79" fmla="*/ 2169159 h 2480175"/>
                <a:gd name="connsiteX80" fmla="*/ 1566442 w 2485572"/>
                <a:gd name="connsiteY80" fmla="*/ 2146721 h 2480175"/>
                <a:gd name="connsiteX81" fmla="*/ 1563601 w 2485572"/>
                <a:gd name="connsiteY81" fmla="*/ 2143881 h 2480175"/>
                <a:gd name="connsiteX82" fmla="*/ 1561045 w 2485572"/>
                <a:gd name="connsiteY82" fmla="*/ 2141040 h 2480175"/>
                <a:gd name="connsiteX83" fmla="*/ 1541447 w 2485572"/>
                <a:gd name="connsiteY83" fmla="*/ 2112921 h 2480175"/>
                <a:gd name="connsiteX84" fmla="*/ 1535766 w 2485572"/>
                <a:gd name="connsiteY84" fmla="*/ 2107524 h 2480175"/>
                <a:gd name="connsiteX85" fmla="*/ 1501966 w 2485572"/>
                <a:gd name="connsiteY85" fmla="*/ 2090482 h 2480175"/>
                <a:gd name="connsiteX86" fmla="*/ 1496570 w 2485572"/>
                <a:gd name="connsiteY86" fmla="*/ 2087926 h 2480175"/>
                <a:gd name="connsiteX87" fmla="*/ 1493729 w 2485572"/>
                <a:gd name="connsiteY87" fmla="*/ 2085086 h 2480175"/>
                <a:gd name="connsiteX88" fmla="*/ 1488049 w 2485572"/>
                <a:gd name="connsiteY88" fmla="*/ 2082245 h 2480175"/>
                <a:gd name="connsiteX89" fmla="*/ 1426413 w 2485572"/>
                <a:gd name="connsiteY89" fmla="*/ 2059807 h 2480175"/>
                <a:gd name="connsiteX90" fmla="*/ 1364778 w 2485572"/>
                <a:gd name="connsiteY90" fmla="*/ 2056966 h 2480175"/>
                <a:gd name="connsiteX91" fmla="*/ 1336659 w 2485572"/>
                <a:gd name="connsiteY91" fmla="*/ 2048445 h 2480175"/>
                <a:gd name="connsiteX92" fmla="*/ 1311380 w 2485572"/>
                <a:gd name="connsiteY92" fmla="*/ 2034528 h 2480175"/>
                <a:gd name="connsiteX93" fmla="*/ 1305983 w 2485572"/>
                <a:gd name="connsiteY93" fmla="*/ 2031688 h 2480175"/>
                <a:gd name="connsiteX94" fmla="*/ 1303143 w 2485572"/>
                <a:gd name="connsiteY94" fmla="*/ 2026291 h 2480175"/>
                <a:gd name="connsiteX95" fmla="*/ 1300303 w 2485572"/>
                <a:gd name="connsiteY95" fmla="*/ 2023451 h 2480175"/>
                <a:gd name="connsiteX96" fmla="*/ 1266787 w 2485572"/>
                <a:gd name="connsiteY96" fmla="*/ 2006409 h 2480175"/>
                <a:gd name="connsiteX97" fmla="*/ 1255426 w 2485572"/>
                <a:gd name="connsiteY97" fmla="*/ 2006409 h 2480175"/>
                <a:gd name="connsiteX98" fmla="*/ 1238668 w 2485572"/>
                <a:gd name="connsiteY98" fmla="*/ 2001012 h 2480175"/>
                <a:gd name="connsiteX99" fmla="*/ 1232987 w 2485572"/>
                <a:gd name="connsiteY99" fmla="*/ 2001012 h 2480175"/>
                <a:gd name="connsiteX100" fmla="*/ 1216229 w 2485572"/>
                <a:gd name="connsiteY100" fmla="*/ 1995331 h 2480175"/>
                <a:gd name="connsiteX101" fmla="*/ 1213389 w 2485572"/>
                <a:gd name="connsiteY101" fmla="*/ 1992491 h 2480175"/>
                <a:gd name="connsiteX102" fmla="*/ 1185554 w 2485572"/>
                <a:gd name="connsiteY102" fmla="*/ 1984254 h 2480175"/>
                <a:gd name="connsiteX103" fmla="*/ 1179873 w 2485572"/>
                <a:gd name="connsiteY103" fmla="*/ 1984254 h 2480175"/>
                <a:gd name="connsiteX104" fmla="*/ 1157434 w 2485572"/>
                <a:gd name="connsiteY104" fmla="*/ 1981414 h 2480175"/>
                <a:gd name="connsiteX105" fmla="*/ 1109717 w 2485572"/>
                <a:gd name="connsiteY105" fmla="*/ 1947614 h 2480175"/>
                <a:gd name="connsiteX106" fmla="*/ 1098639 w 2485572"/>
                <a:gd name="connsiteY106" fmla="*/ 1944774 h 2480175"/>
                <a:gd name="connsiteX107" fmla="*/ 1067680 w 2485572"/>
                <a:gd name="connsiteY107" fmla="*/ 1919779 h 2480175"/>
                <a:gd name="connsiteX108" fmla="*/ 1056603 w 2485572"/>
                <a:gd name="connsiteY108" fmla="*/ 1888819 h 2480175"/>
                <a:gd name="connsiteX109" fmla="*/ 1053762 w 2485572"/>
                <a:gd name="connsiteY109" fmla="*/ 1880298 h 2480175"/>
                <a:gd name="connsiteX110" fmla="*/ 1022803 w 2485572"/>
                <a:gd name="connsiteY110" fmla="*/ 1860700 h 2480175"/>
                <a:gd name="connsiteX111" fmla="*/ 1019962 w 2485572"/>
                <a:gd name="connsiteY111" fmla="*/ 1858143 h 2480175"/>
                <a:gd name="connsiteX112" fmla="*/ 1006045 w 2485572"/>
                <a:gd name="connsiteY112" fmla="*/ 1824343 h 2480175"/>
                <a:gd name="connsiteX113" fmla="*/ 1006045 w 2485572"/>
                <a:gd name="connsiteY113" fmla="*/ 1813266 h 2480175"/>
                <a:gd name="connsiteX114" fmla="*/ 1011725 w 2485572"/>
                <a:gd name="connsiteY114" fmla="*/ 1793668 h 2480175"/>
                <a:gd name="connsiteX115" fmla="*/ 1019962 w 2485572"/>
                <a:gd name="connsiteY115" fmla="*/ 1768389 h 2480175"/>
                <a:gd name="connsiteX116" fmla="*/ 1025643 w 2485572"/>
                <a:gd name="connsiteY116" fmla="*/ 1737429 h 2480175"/>
                <a:gd name="connsiteX117" fmla="*/ 1025643 w 2485572"/>
                <a:gd name="connsiteY117" fmla="*/ 1723512 h 2480175"/>
                <a:gd name="connsiteX118" fmla="*/ 1019962 w 2485572"/>
                <a:gd name="connsiteY118" fmla="*/ 1720671 h 2480175"/>
                <a:gd name="connsiteX119" fmla="*/ 1014566 w 2485572"/>
                <a:gd name="connsiteY119" fmla="*/ 1712435 h 2480175"/>
                <a:gd name="connsiteX120" fmla="*/ 1011725 w 2485572"/>
                <a:gd name="connsiteY120" fmla="*/ 1709594 h 2480175"/>
                <a:gd name="connsiteX121" fmla="*/ 983606 w 2485572"/>
                <a:gd name="connsiteY121" fmla="*/ 1692552 h 2480175"/>
                <a:gd name="connsiteX122" fmla="*/ 977925 w 2485572"/>
                <a:gd name="connsiteY122" fmla="*/ 1692552 h 2480175"/>
                <a:gd name="connsiteX123" fmla="*/ 950090 w 2485572"/>
                <a:gd name="connsiteY123" fmla="*/ 1653356 h 2480175"/>
                <a:gd name="connsiteX124" fmla="*/ 950090 w 2485572"/>
                <a:gd name="connsiteY124" fmla="*/ 1639438 h 2480175"/>
                <a:gd name="connsiteX125" fmla="*/ 952931 w 2485572"/>
                <a:gd name="connsiteY125" fmla="*/ 1636598 h 2480175"/>
                <a:gd name="connsiteX126" fmla="*/ 975369 w 2485572"/>
                <a:gd name="connsiteY126" fmla="*/ 1597401 h 2480175"/>
                <a:gd name="connsiteX127" fmla="*/ 980766 w 2485572"/>
                <a:gd name="connsiteY127" fmla="*/ 1591721 h 2480175"/>
                <a:gd name="connsiteX128" fmla="*/ 1017406 w 2485572"/>
                <a:gd name="connsiteY128" fmla="*/ 1561045 h 2480175"/>
                <a:gd name="connsiteX129" fmla="*/ 1022803 w 2485572"/>
                <a:gd name="connsiteY129" fmla="*/ 1558205 h 2480175"/>
                <a:gd name="connsiteX130" fmla="*/ 1025643 w 2485572"/>
                <a:gd name="connsiteY130" fmla="*/ 1555364 h 2480175"/>
                <a:gd name="connsiteX131" fmla="*/ 1031324 w 2485572"/>
                <a:gd name="connsiteY131" fmla="*/ 1549684 h 2480175"/>
                <a:gd name="connsiteX132" fmla="*/ 1293866 w 2485572"/>
                <a:gd name="connsiteY132" fmla="*/ 1680648 h 2480175"/>
                <a:gd name="connsiteX133" fmla="*/ 1455791 w 2485572"/>
                <a:gd name="connsiteY133" fmla="*/ 1685410 h 2480175"/>
                <a:gd name="connsiteX134" fmla="*/ 1289417 w 2485572"/>
                <a:gd name="connsiteY134" fmla="*/ 1536685 h 2480175"/>
                <a:gd name="connsiteX135" fmla="*/ 1061999 w 2485572"/>
                <a:gd name="connsiteY135" fmla="*/ 1465610 h 2480175"/>
                <a:gd name="connsiteX136" fmla="*/ 1061999 w 2485572"/>
                <a:gd name="connsiteY136" fmla="*/ 1429254 h 2480175"/>
                <a:gd name="connsiteX137" fmla="*/ 1048082 w 2485572"/>
                <a:gd name="connsiteY137" fmla="*/ 1403975 h 2480175"/>
                <a:gd name="connsiteX138" fmla="*/ 1022803 w 2485572"/>
                <a:gd name="connsiteY138" fmla="*/ 1387217 h 2480175"/>
                <a:gd name="connsiteX139" fmla="*/ 1011725 w 2485572"/>
                <a:gd name="connsiteY139" fmla="*/ 1381536 h 2480175"/>
                <a:gd name="connsiteX140" fmla="*/ 1000364 w 2485572"/>
                <a:gd name="connsiteY140" fmla="*/ 1381536 h 2480175"/>
                <a:gd name="connsiteX141" fmla="*/ 961167 w 2485572"/>
                <a:gd name="connsiteY141" fmla="*/ 1376140 h 2480175"/>
                <a:gd name="connsiteX142" fmla="*/ 924811 w 2485572"/>
                <a:gd name="connsiteY142" fmla="*/ 1367618 h 2480175"/>
                <a:gd name="connsiteX143" fmla="*/ 919131 w 2485572"/>
                <a:gd name="connsiteY143" fmla="*/ 1367618 h 2480175"/>
                <a:gd name="connsiteX144" fmla="*/ 913450 w 2485572"/>
                <a:gd name="connsiteY144" fmla="*/ 1364778 h 2480175"/>
                <a:gd name="connsiteX145" fmla="*/ 908053 w 2485572"/>
                <a:gd name="connsiteY145" fmla="*/ 1364778 h 2480175"/>
                <a:gd name="connsiteX146" fmla="*/ 877094 w 2485572"/>
                <a:gd name="connsiteY146" fmla="*/ 1381536 h 2480175"/>
                <a:gd name="connsiteX147" fmla="*/ 868857 w 2485572"/>
                <a:gd name="connsiteY147" fmla="*/ 1390057 h 2480175"/>
                <a:gd name="connsiteX148" fmla="*/ 835057 w 2485572"/>
                <a:gd name="connsiteY148" fmla="*/ 1434934 h 2480175"/>
                <a:gd name="connsiteX149" fmla="*/ 832217 w 2485572"/>
                <a:gd name="connsiteY149" fmla="*/ 1440331 h 2480175"/>
                <a:gd name="connsiteX150" fmla="*/ 832217 w 2485572"/>
                <a:gd name="connsiteY150" fmla="*/ 1446012 h 2480175"/>
                <a:gd name="connsiteX151" fmla="*/ 767741 w 2485572"/>
                <a:gd name="connsiteY151" fmla="*/ 1513327 h 2480175"/>
                <a:gd name="connsiteX152" fmla="*/ 711787 w 2485572"/>
                <a:gd name="connsiteY152" fmla="*/ 1535766 h 2480175"/>
                <a:gd name="connsiteX153" fmla="*/ 686508 w 2485572"/>
                <a:gd name="connsiteY153" fmla="*/ 1541447 h 2480175"/>
                <a:gd name="connsiteX154" fmla="*/ 661513 w 2485572"/>
                <a:gd name="connsiteY154" fmla="*/ 1549684 h 2480175"/>
                <a:gd name="connsiteX155" fmla="*/ 658672 w 2485572"/>
                <a:gd name="connsiteY155" fmla="*/ 1552524 h 2480175"/>
                <a:gd name="connsiteX156" fmla="*/ 652992 w 2485572"/>
                <a:gd name="connsiteY156" fmla="*/ 1555364 h 2480175"/>
                <a:gd name="connsiteX157" fmla="*/ 624873 w 2485572"/>
                <a:gd name="connsiteY157" fmla="*/ 1561045 h 2480175"/>
                <a:gd name="connsiteX158" fmla="*/ 619476 w 2485572"/>
                <a:gd name="connsiteY158" fmla="*/ 1558205 h 2480175"/>
                <a:gd name="connsiteX159" fmla="*/ 616636 w 2485572"/>
                <a:gd name="connsiteY159" fmla="*/ 1555364 h 2480175"/>
                <a:gd name="connsiteX160" fmla="*/ 597037 w 2485572"/>
                <a:gd name="connsiteY160" fmla="*/ 1532926 h 2480175"/>
                <a:gd name="connsiteX161" fmla="*/ 594197 w 2485572"/>
                <a:gd name="connsiteY161" fmla="*/ 1521848 h 2480175"/>
                <a:gd name="connsiteX162" fmla="*/ 591357 w 2485572"/>
                <a:gd name="connsiteY162" fmla="*/ 1519008 h 2480175"/>
                <a:gd name="connsiteX163" fmla="*/ 566078 w 2485572"/>
                <a:gd name="connsiteY163" fmla="*/ 1482368 h 2480175"/>
                <a:gd name="connsiteX164" fmla="*/ 560397 w 2485572"/>
                <a:gd name="connsiteY164" fmla="*/ 1471291 h 2480175"/>
                <a:gd name="connsiteX165" fmla="*/ 555000 w 2485572"/>
                <a:gd name="connsiteY165" fmla="*/ 1465610 h 2480175"/>
                <a:gd name="connsiteX166" fmla="*/ 498762 w 2485572"/>
                <a:gd name="connsiteY166" fmla="*/ 1432094 h 2480175"/>
                <a:gd name="connsiteX167" fmla="*/ 490525 w 2485572"/>
                <a:gd name="connsiteY167" fmla="*/ 1429254 h 2480175"/>
                <a:gd name="connsiteX168" fmla="*/ 487685 w 2485572"/>
                <a:gd name="connsiteY168" fmla="*/ 1429254 h 2480175"/>
                <a:gd name="connsiteX169" fmla="*/ 462406 w 2485572"/>
                <a:gd name="connsiteY169" fmla="*/ 1426413 h 2480175"/>
                <a:gd name="connsiteX170" fmla="*/ 400770 w 2485572"/>
                <a:gd name="connsiteY170" fmla="*/ 1426413 h 2480175"/>
                <a:gd name="connsiteX171" fmla="*/ 392250 w 2485572"/>
                <a:gd name="connsiteY171" fmla="*/ 1423573 h 2480175"/>
                <a:gd name="connsiteX172" fmla="*/ 384013 w 2485572"/>
                <a:gd name="connsiteY172" fmla="*/ 1420733 h 2480175"/>
                <a:gd name="connsiteX173" fmla="*/ 375492 w 2485572"/>
                <a:gd name="connsiteY173" fmla="*/ 1420733 h 2480175"/>
                <a:gd name="connsiteX174" fmla="*/ 319537 w 2485572"/>
                <a:gd name="connsiteY174" fmla="*/ 1409655 h 2480175"/>
                <a:gd name="connsiteX175" fmla="*/ 313856 w 2485572"/>
                <a:gd name="connsiteY175" fmla="*/ 1406815 h 2480175"/>
                <a:gd name="connsiteX176" fmla="*/ 308176 w 2485572"/>
                <a:gd name="connsiteY176" fmla="*/ 1406815 h 2480175"/>
                <a:gd name="connsiteX177" fmla="*/ 297098 w 2485572"/>
                <a:gd name="connsiteY177" fmla="*/ 1401134 h 2480175"/>
                <a:gd name="connsiteX178" fmla="*/ 221546 w 2485572"/>
                <a:gd name="connsiteY178" fmla="*/ 1392898 h 2480175"/>
                <a:gd name="connsiteX179" fmla="*/ 213025 w 2485572"/>
                <a:gd name="connsiteY179" fmla="*/ 1392898 h 2480175"/>
                <a:gd name="connsiteX180" fmla="*/ 204504 w 2485572"/>
                <a:gd name="connsiteY180" fmla="*/ 1395738 h 2480175"/>
                <a:gd name="connsiteX181" fmla="*/ 154230 w 2485572"/>
                <a:gd name="connsiteY181" fmla="*/ 1406815 h 2480175"/>
                <a:gd name="connsiteX182" fmla="*/ 148549 w 2485572"/>
                <a:gd name="connsiteY182" fmla="*/ 1403975 h 2480175"/>
                <a:gd name="connsiteX183" fmla="*/ 137472 w 2485572"/>
                <a:gd name="connsiteY183" fmla="*/ 1398294 h 2480175"/>
                <a:gd name="connsiteX184" fmla="*/ 131791 w 2485572"/>
                <a:gd name="connsiteY184" fmla="*/ 1398294 h 2480175"/>
                <a:gd name="connsiteX185" fmla="*/ 67316 w 2485572"/>
                <a:gd name="connsiteY185" fmla="*/ 1418177 h 2480175"/>
                <a:gd name="connsiteX186" fmla="*/ 58795 w 2485572"/>
                <a:gd name="connsiteY186" fmla="*/ 1420733 h 2480175"/>
                <a:gd name="connsiteX187" fmla="*/ 50558 w 2485572"/>
                <a:gd name="connsiteY187" fmla="*/ 1423573 h 2480175"/>
                <a:gd name="connsiteX188" fmla="*/ 42037 w 2485572"/>
                <a:gd name="connsiteY188" fmla="*/ 1423573 h 2480175"/>
                <a:gd name="connsiteX189" fmla="*/ 5681 w 2485572"/>
                <a:gd name="connsiteY189" fmla="*/ 1432094 h 2480175"/>
                <a:gd name="connsiteX190" fmla="*/ 2840 w 2485572"/>
                <a:gd name="connsiteY190" fmla="*/ 1403975 h 2480175"/>
                <a:gd name="connsiteX191" fmla="*/ 0 w 2485572"/>
                <a:gd name="connsiteY191" fmla="*/ 1395738 h 2480175"/>
                <a:gd name="connsiteX192" fmla="*/ 5681 w 2485572"/>
                <a:gd name="connsiteY192" fmla="*/ 1373299 h 2480175"/>
                <a:gd name="connsiteX193" fmla="*/ 5681 w 2485572"/>
                <a:gd name="connsiteY193" fmla="*/ 1361938 h 2480175"/>
                <a:gd name="connsiteX194" fmla="*/ 11361 w 2485572"/>
                <a:gd name="connsiteY194" fmla="*/ 1345180 h 2480175"/>
                <a:gd name="connsiteX195" fmla="*/ 42037 w 2485572"/>
                <a:gd name="connsiteY195" fmla="*/ 1305983 h 2480175"/>
                <a:gd name="connsiteX196" fmla="*/ 47718 w 2485572"/>
                <a:gd name="connsiteY196" fmla="*/ 1294622 h 2480175"/>
                <a:gd name="connsiteX197" fmla="*/ 39197 w 2485572"/>
                <a:gd name="connsiteY197" fmla="*/ 1275024 h 2480175"/>
                <a:gd name="connsiteX198" fmla="*/ 33516 w 2485572"/>
                <a:gd name="connsiteY198" fmla="*/ 1269627 h 2480175"/>
                <a:gd name="connsiteX199" fmla="*/ 33516 w 2485572"/>
                <a:gd name="connsiteY199" fmla="*/ 1244348 h 2480175"/>
                <a:gd name="connsiteX200" fmla="*/ 64475 w 2485572"/>
                <a:gd name="connsiteY200" fmla="*/ 1213389 h 2480175"/>
                <a:gd name="connsiteX201" fmla="*/ 81233 w 2485572"/>
                <a:gd name="connsiteY201" fmla="*/ 1199471 h 2480175"/>
                <a:gd name="connsiteX202" fmla="*/ 86914 w 2485572"/>
                <a:gd name="connsiteY202" fmla="*/ 1190950 h 2480175"/>
                <a:gd name="connsiteX203" fmla="*/ 97991 w 2485572"/>
                <a:gd name="connsiteY203" fmla="*/ 1160275 h 2480175"/>
                <a:gd name="connsiteX204" fmla="*/ 95435 w 2485572"/>
                <a:gd name="connsiteY204" fmla="*/ 1151753 h 2480175"/>
                <a:gd name="connsiteX205" fmla="*/ 95435 w 2485572"/>
                <a:gd name="connsiteY205" fmla="*/ 1121078 h 2480175"/>
                <a:gd name="connsiteX206" fmla="*/ 100832 w 2485572"/>
                <a:gd name="connsiteY206" fmla="*/ 1112557 h 2480175"/>
                <a:gd name="connsiteX207" fmla="*/ 103672 w 2485572"/>
                <a:gd name="connsiteY207" fmla="*/ 1106876 h 2480175"/>
                <a:gd name="connsiteX208" fmla="*/ 154230 w 2485572"/>
                <a:gd name="connsiteY208" fmla="*/ 1070520 h 2480175"/>
                <a:gd name="connsiteX209" fmla="*/ 176668 w 2485572"/>
                <a:gd name="connsiteY209" fmla="*/ 1045241 h 2480175"/>
                <a:gd name="connsiteX210" fmla="*/ 176668 w 2485572"/>
                <a:gd name="connsiteY210" fmla="*/ 1037004 h 2480175"/>
                <a:gd name="connsiteX211" fmla="*/ 173828 w 2485572"/>
                <a:gd name="connsiteY211" fmla="*/ 1028483 h 2480175"/>
                <a:gd name="connsiteX212" fmla="*/ 157070 w 2485572"/>
                <a:gd name="connsiteY212" fmla="*/ 1008885 h 2480175"/>
                <a:gd name="connsiteX213" fmla="*/ 154230 w 2485572"/>
                <a:gd name="connsiteY213" fmla="*/ 1000648 h 2480175"/>
                <a:gd name="connsiteX214" fmla="*/ 157070 w 2485572"/>
                <a:gd name="connsiteY214" fmla="*/ 964008 h 2480175"/>
                <a:gd name="connsiteX215" fmla="*/ 154230 w 2485572"/>
                <a:gd name="connsiteY215" fmla="*/ 955771 h 2480175"/>
                <a:gd name="connsiteX216" fmla="*/ 126111 w 2485572"/>
                <a:gd name="connsiteY216" fmla="*/ 930492 h 2480175"/>
                <a:gd name="connsiteX217" fmla="*/ 112193 w 2485572"/>
                <a:gd name="connsiteY217" fmla="*/ 927652 h 2480175"/>
                <a:gd name="connsiteX218" fmla="*/ 109353 w 2485572"/>
                <a:gd name="connsiteY218" fmla="*/ 921971 h 2480175"/>
                <a:gd name="connsiteX219" fmla="*/ 109353 w 2485572"/>
                <a:gd name="connsiteY219" fmla="*/ 908053 h 2480175"/>
                <a:gd name="connsiteX220" fmla="*/ 117590 w 2485572"/>
                <a:gd name="connsiteY220" fmla="*/ 891295 h 2480175"/>
                <a:gd name="connsiteX221" fmla="*/ 123270 w 2485572"/>
                <a:gd name="connsiteY221" fmla="*/ 885615 h 2480175"/>
                <a:gd name="connsiteX222" fmla="*/ 148549 w 2485572"/>
                <a:gd name="connsiteY222" fmla="*/ 866016 h 2480175"/>
                <a:gd name="connsiteX223" fmla="*/ 128951 w 2485572"/>
                <a:gd name="connsiteY223" fmla="*/ 840738 h 2480175"/>
                <a:gd name="connsiteX224" fmla="*/ 126111 w 2485572"/>
                <a:gd name="connsiteY224" fmla="*/ 821139 h 2480175"/>
                <a:gd name="connsiteX225" fmla="*/ 140028 w 2485572"/>
                <a:gd name="connsiteY225" fmla="*/ 812618 h 2480175"/>
                <a:gd name="connsiteX226" fmla="*/ 142869 w 2485572"/>
                <a:gd name="connsiteY226" fmla="*/ 790464 h 2480175"/>
                <a:gd name="connsiteX227" fmla="*/ 154230 w 2485572"/>
                <a:gd name="connsiteY227" fmla="*/ 773422 h 2480175"/>
                <a:gd name="connsiteX228" fmla="*/ 157070 w 2485572"/>
                <a:gd name="connsiteY228" fmla="*/ 762344 h 2480175"/>
                <a:gd name="connsiteX229" fmla="*/ 157070 w 2485572"/>
                <a:gd name="connsiteY229" fmla="*/ 753824 h 2480175"/>
                <a:gd name="connsiteX230" fmla="*/ 145709 w 2485572"/>
                <a:gd name="connsiteY230" fmla="*/ 731385 h 2480175"/>
                <a:gd name="connsiteX231" fmla="*/ 145709 w 2485572"/>
                <a:gd name="connsiteY231" fmla="*/ 723148 h 2480175"/>
                <a:gd name="connsiteX232" fmla="*/ 159627 w 2485572"/>
                <a:gd name="connsiteY232" fmla="*/ 714627 h 2480175"/>
                <a:gd name="connsiteX233" fmla="*/ 204504 w 2485572"/>
                <a:gd name="connsiteY233" fmla="*/ 708946 h 2480175"/>
                <a:gd name="connsiteX234" fmla="*/ 232623 w 2485572"/>
                <a:gd name="connsiteY234" fmla="*/ 678271 h 2480175"/>
                <a:gd name="connsiteX235" fmla="*/ 232623 w 2485572"/>
                <a:gd name="connsiteY235" fmla="*/ 666909 h 2480175"/>
                <a:gd name="connsiteX236" fmla="*/ 215865 w 2485572"/>
                <a:gd name="connsiteY236" fmla="*/ 644755 h 2480175"/>
                <a:gd name="connsiteX237" fmla="*/ 218705 w 2485572"/>
                <a:gd name="connsiteY237" fmla="*/ 613795 h 2480175"/>
                <a:gd name="connsiteX238" fmla="*/ 241144 w 2485572"/>
                <a:gd name="connsiteY238" fmla="*/ 582836 h 2480175"/>
                <a:gd name="connsiteX239" fmla="*/ 252221 w 2485572"/>
                <a:gd name="connsiteY239" fmla="*/ 571758 h 2480175"/>
                <a:gd name="connsiteX240" fmla="*/ 285737 w 2485572"/>
                <a:gd name="connsiteY240" fmla="*/ 524041 h 2480175"/>
                <a:gd name="connsiteX241" fmla="*/ 291418 w 2485572"/>
                <a:gd name="connsiteY241" fmla="*/ 518644 h 2480175"/>
                <a:gd name="connsiteX242" fmla="*/ 322377 w 2485572"/>
                <a:gd name="connsiteY242" fmla="*/ 518644 h 2480175"/>
                <a:gd name="connsiteX243" fmla="*/ 333455 w 2485572"/>
                <a:gd name="connsiteY243" fmla="*/ 510123 h 2480175"/>
                <a:gd name="connsiteX244" fmla="*/ 341976 w 2485572"/>
                <a:gd name="connsiteY244" fmla="*/ 482004 h 2480175"/>
                <a:gd name="connsiteX245" fmla="*/ 347372 w 2485572"/>
                <a:gd name="connsiteY245" fmla="*/ 476607 h 2480175"/>
                <a:gd name="connsiteX246" fmla="*/ 386853 w 2485572"/>
                <a:gd name="connsiteY246" fmla="*/ 459565 h 2480175"/>
                <a:gd name="connsiteX247" fmla="*/ 389409 w 2485572"/>
                <a:gd name="connsiteY247" fmla="*/ 454169 h 2480175"/>
                <a:gd name="connsiteX248" fmla="*/ 400770 w 2485572"/>
                <a:gd name="connsiteY248" fmla="*/ 434570 h 2480175"/>
                <a:gd name="connsiteX249" fmla="*/ 414688 w 2485572"/>
                <a:gd name="connsiteY249" fmla="*/ 392534 h 2480175"/>
                <a:gd name="connsiteX250" fmla="*/ 428890 w 2485572"/>
                <a:gd name="connsiteY250" fmla="*/ 341976 h 2480175"/>
                <a:gd name="connsiteX251" fmla="*/ 434286 w 2485572"/>
                <a:gd name="connsiteY251" fmla="*/ 255062 h 2480175"/>
                <a:gd name="connsiteX252" fmla="*/ 437127 w 2485572"/>
                <a:gd name="connsiteY252" fmla="*/ 252221 h 2480175"/>
                <a:gd name="connsiteX253" fmla="*/ 448488 w 2485572"/>
                <a:gd name="connsiteY253" fmla="*/ 235463 h 2480175"/>
                <a:gd name="connsiteX254" fmla="*/ 468086 w 2485572"/>
                <a:gd name="connsiteY254" fmla="*/ 221546 h 2480175"/>
                <a:gd name="connsiteX255" fmla="*/ 501602 w 2485572"/>
                <a:gd name="connsiteY255" fmla="*/ 215865 h 2480175"/>
                <a:gd name="connsiteX256" fmla="*/ 512964 w 2485572"/>
                <a:gd name="connsiteY256" fmla="*/ 213025 h 2480175"/>
                <a:gd name="connsiteX257" fmla="*/ 555000 w 2485572"/>
                <a:gd name="connsiteY257" fmla="*/ 187746 h 2480175"/>
                <a:gd name="connsiteX258" fmla="*/ 557557 w 2485572"/>
                <a:gd name="connsiteY258" fmla="*/ 182349 h 2480175"/>
                <a:gd name="connsiteX259" fmla="*/ 602434 w 2485572"/>
                <a:gd name="connsiteY259" fmla="*/ 131791 h 2480175"/>
                <a:gd name="connsiteX260" fmla="*/ 605274 w 2485572"/>
                <a:gd name="connsiteY260" fmla="*/ 123270 h 2480175"/>
                <a:gd name="connsiteX261" fmla="*/ 594197 w 2485572"/>
                <a:gd name="connsiteY261" fmla="*/ 70156 h 2480175"/>
                <a:gd name="connsiteX262" fmla="*/ 650151 w 2485572"/>
                <a:gd name="connsiteY262" fmla="*/ 92595 h 2480175"/>
                <a:gd name="connsiteX263" fmla="*/ 664069 w 2485572"/>
                <a:gd name="connsiteY263" fmla="*/ 92595 h 2480175"/>
                <a:gd name="connsiteX264" fmla="*/ 689348 w 2485572"/>
                <a:gd name="connsiteY264" fmla="*/ 98275 h 2480175"/>
                <a:gd name="connsiteX265" fmla="*/ 723148 w 2485572"/>
                <a:gd name="connsiteY265" fmla="*/ 89754 h 2480175"/>
                <a:gd name="connsiteX266" fmla="*/ 725704 w 2485572"/>
                <a:gd name="connsiteY266" fmla="*/ 92595 h 2480175"/>
                <a:gd name="connsiteX267" fmla="*/ 731385 w 2485572"/>
                <a:gd name="connsiteY267" fmla="*/ 92595 h 2480175"/>
                <a:gd name="connsiteX268" fmla="*/ 737065 w 2485572"/>
                <a:gd name="connsiteY268" fmla="*/ 95435 h 2480175"/>
                <a:gd name="connsiteX269" fmla="*/ 742746 w 2485572"/>
                <a:gd name="connsiteY269" fmla="*/ 95435 h 2480175"/>
                <a:gd name="connsiteX270" fmla="*/ 779102 w 2485572"/>
                <a:gd name="connsiteY270" fmla="*/ 75837 h 2480175"/>
                <a:gd name="connsiteX271" fmla="*/ 818299 w 2485572"/>
                <a:gd name="connsiteY271" fmla="*/ 39197 h 2480175"/>
                <a:gd name="connsiteX272" fmla="*/ 823980 w 2485572"/>
                <a:gd name="connsiteY272" fmla="*/ 33800 h 2480175"/>
                <a:gd name="connsiteX273" fmla="*/ 851815 w 2485572"/>
                <a:gd name="connsiteY273" fmla="*/ 19598 h 2480175"/>
                <a:gd name="connsiteX274" fmla="*/ 854655 w 2485572"/>
                <a:gd name="connsiteY274" fmla="*/ 14202 h 2480175"/>
                <a:gd name="connsiteX275" fmla="*/ 888455 w 2485572"/>
                <a:gd name="connsiteY275" fmla="*/ 8521 h 2480175"/>
                <a:gd name="connsiteX276" fmla="*/ 893852 w 2485572"/>
                <a:gd name="connsiteY276" fmla="*/ 11361 h 2480175"/>
                <a:gd name="connsiteX277" fmla="*/ 933332 w 2485572"/>
                <a:gd name="connsiteY277" fmla="*/ 36640 h 2480175"/>
                <a:gd name="connsiteX278" fmla="*/ 938729 w 2485572"/>
                <a:gd name="connsiteY278" fmla="*/ 42037 h 2480175"/>
                <a:gd name="connsiteX279" fmla="*/ 969689 w 2485572"/>
                <a:gd name="connsiteY279" fmla="*/ 61635 h 2480175"/>
                <a:gd name="connsiteX280" fmla="*/ 972529 w 2485572"/>
                <a:gd name="connsiteY280" fmla="*/ 64475 h 2480175"/>
                <a:gd name="connsiteX281" fmla="*/ 977925 w 2485572"/>
                <a:gd name="connsiteY281" fmla="*/ 67316 h 2480175"/>
                <a:gd name="connsiteX282" fmla="*/ 1011725 w 2485572"/>
                <a:gd name="connsiteY282" fmla="*/ 67316 h 2480175"/>
                <a:gd name="connsiteX283" fmla="*/ 1031324 w 2485572"/>
                <a:gd name="connsiteY283" fmla="*/ 64475 h 2480175"/>
                <a:gd name="connsiteX284" fmla="*/ 1042401 w 2485572"/>
                <a:gd name="connsiteY284" fmla="*/ 64475 h 2480175"/>
                <a:gd name="connsiteX285" fmla="*/ 1104036 w 2485572"/>
                <a:gd name="connsiteY285" fmla="*/ 70156 h 2480175"/>
                <a:gd name="connsiteX286" fmla="*/ 1109717 w 2485572"/>
                <a:gd name="connsiteY286" fmla="*/ 75837 h 2480175"/>
                <a:gd name="connsiteX287" fmla="*/ 1118238 w 2485572"/>
                <a:gd name="connsiteY287" fmla="*/ 81233 h 2480175"/>
                <a:gd name="connsiteX288" fmla="*/ 1121078 w 2485572"/>
                <a:gd name="connsiteY288" fmla="*/ 84074 h 2480175"/>
                <a:gd name="connsiteX289" fmla="*/ 1143517 w 2485572"/>
                <a:gd name="connsiteY289" fmla="*/ 95435 h 2480175"/>
                <a:gd name="connsiteX290" fmla="*/ 1151754 w 2485572"/>
                <a:gd name="connsiteY290" fmla="*/ 100832 h 2480175"/>
                <a:gd name="connsiteX291" fmla="*/ 1171352 w 2485572"/>
                <a:gd name="connsiteY291" fmla="*/ 100832 h 2480175"/>
                <a:gd name="connsiteX292" fmla="*/ 1174192 w 2485572"/>
                <a:gd name="connsiteY292" fmla="*/ 98275 h 2480175"/>
                <a:gd name="connsiteX293" fmla="*/ 1188110 w 2485572"/>
                <a:gd name="connsiteY293" fmla="*/ 89754 h 2480175"/>
                <a:gd name="connsiteX294" fmla="*/ 1193791 w 2485572"/>
                <a:gd name="connsiteY294" fmla="*/ 84074 h 2480175"/>
                <a:gd name="connsiteX295" fmla="*/ 1238668 w 2485572"/>
                <a:gd name="connsiteY295" fmla="*/ 75837 h 2480175"/>
                <a:gd name="connsiteX296" fmla="*/ 1244348 w 2485572"/>
                <a:gd name="connsiteY296" fmla="*/ 78677 h 2480175"/>
                <a:gd name="connsiteX297" fmla="*/ 1272184 w 2485572"/>
                <a:gd name="connsiteY297" fmla="*/ 75837 h 2480175"/>
                <a:gd name="connsiteX298" fmla="*/ 1280705 w 2485572"/>
                <a:gd name="connsiteY298" fmla="*/ 72996 h 2480175"/>
                <a:gd name="connsiteX299" fmla="*/ 1286385 w 2485572"/>
                <a:gd name="connsiteY299" fmla="*/ 72996 h 2480175"/>
                <a:gd name="connsiteX300" fmla="*/ 1348020 w 2485572"/>
                <a:gd name="connsiteY300" fmla="*/ 50558 h 2480175"/>
                <a:gd name="connsiteX301" fmla="*/ 1350861 w 2485572"/>
                <a:gd name="connsiteY301" fmla="*/ 50558 h 2480175"/>
                <a:gd name="connsiteX302" fmla="*/ 1392898 w 2485572"/>
                <a:gd name="connsiteY302" fmla="*/ 39197 h 2480175"/>
                <a:gd name="connsiteX303" fmla="*/ 1406815 w 2485572"/>
                <a:gd name="connsiteY303" fmla="*/ 39197 h 2480175"/>
                <a:gd name="connsiteX304" fmla="*/ 1459929 w 2485572"/>
                <a:gd name="connsiteY304" fmla="*/ 36640 h 2480175"/>
                <a:gd name="connsiteX305" fmla="*/ 1468450 w 2485572"/>
                <a:gd name="connsiteY305" fmla="*/ 36640 h 2480175"/>
                <a:gd name="connsiteX306" fmla="*/ 1474131 w 2485572"/>
                <a:gd name="connsiteY306" fmla="*/ 33800 h 2480175"/>
                <a:gd name="connsiteX307" fmla="*/ 1479528 w 2485572"/>
                <a:gd name="connsiteY307" fmla="*/ 30960 h 2480175"/>
                <a:gd name="connsiteX308" fmla="*/ 1485208 w 2485572"/>
                <a:gd name="connsiteY308" fmla="*/ 30960 h 2480175"/>
                <a:gd name="connsiteX309" fmla="*/ 1544003 w 2485572"/>
                <a:gd name="connsiteY309" fmla="*/ 16758 h 2480175"/>
                <a:gd name="connsiteX310" fmla="*/ 1549684 w 2485572"/>
                <a:gd name="connsiteY310" fmla="*/ 14202 h 2480175"/>
                <a:gd name="connsiteX311" fmla="*/ 1555364 w 2485572"/>
                <a:gd name="connsiteY311" fmla="*/ 14202 h 2480175"/>
                <a:gd name="connsiteX312" fmla="*/ 1563601 w 2485572"/>
                <a:gd name="connsiteY312" fmla="*/ 11361 h 2480175"/>
                <a:gd name="connsiteX313" fmla="*/ 1614159 w 2485572"/>
                <a:gd name="connsiteY313" fmla="*/ 22439 h 2480175"/>
                <a:gd name="connsiteX314" fmla="*/ 1619840 w 2485572"/>
                <a:gd name="connsiteY314" fmla="*/ 19598 h 2480175"/>
                <a:gd name="connsiteX315" fmla="*/ 1630917 w 2485572"/>
                <a:gd name="connsiteY315" fmla="*/ 16758 h 2480175"/>
                <a:gd name="connsiteX316" fmla="*/ 1645119 w 2485572"/>
                <a:gd name="connsiteY316" fmla="*/ 8521 h 2480175"/>
                <a:gd name="connsiteX317" fmla="*/ 1653356 w 2485572"/>
                <a:gd name="connsiteY317" fmla="*/ 5681 h 2480175"/>
                <a:gd name="connsiteX318" fmla="*/ 1689712 w 2485572"/>
                <a:gd name="connsiteY318" fmla="*/ 0 h 2480175"/>
                <a:gd name="connsiteX319" fmla="*/ 1698233 w 2485572"/>
                <a:gd name="connsiteY319" fmla="*/ 11361 h 2480175"/>
                <a:gd name="connsiteX320" fmla="*/ 1703914 w 2485572"/>
                <a:gd name="connsiteY320" fmla="*/ 14202 h 2480175"/>
                <a:gd name="connsiteX321" fmla="*/ 1709310 w 2485572"/>
                <a:gd name="connsiteY321" fmla="*/ 16758 h 2480175"/>
                <a:gd name="connsiteX322" fmla="*/ 1717831 w 2485572"/>
                <a:gd name="connsiteY322" fmla="*/ 16758 h 2480175"/>
                <a:gd name="connsiteX323" fmla="*/ 1757028 w 2485572"/>
                <a:gd name="connsiteY323" fmla="*/ 22439 h 2480175"/>
                <a:gd name="connsiteX324" fmla="*/ 1762708 w 2485572"/>
                <a:gd name="connsiteY324" fmla="*/ 25279 h 2480175"/>
                <a:gd name="connsiteX325" fmla="*/ 1768389 w 2485572"/>
                <a:gd name="connsiteY325" fmla="*/ 25279 h 2480175"/>
                <a:gd name="connsiteX326" fmla="*/ 1787987 w 2485572"/>
                <a:gd name="connsiteY326" fmla="*/ 33800 h 2480175"/>
                <a:gd name="connsiteX327" fmla="*/ 1793384 w 2485572"/>
                <a:gd name="connsiteY327" fmla="*/ 33800 h 2480175"/>
                <a:gd name="connsiteX328" fmla="*/ 1801905 w 2485572"/>
                <a:gd name="connsiteY328" fmla="*/ 36640 h 2480175"/>
                <a:gd name="connsiteX329" fmla="*/ 1835421 w 2485572"/>
                <a:gd name="connsiteY329" fmla="*/ 42037 h 2480175"/>
                <a:gd name="connsiteX330" fmla="*/ 1891659 w 2485572"/>
                <a:gd name="connsiteY330" fmla="*/ 61635 h 2480175"/>
                <a:gd name="connsiteX331" fmla="*/ 1897340 w 2485572"/>
                <a:gd name="connsiteY331" fmla="*/ 64475 h 2480175"/>
                <a:gd name="connsiteX332" fmla="*/ 1899896 w 2485572"/>
                <a:gd name="connsiteY332" fmla="*/ 67316 h 2480175"/>
                <a:gd name="connsiteX333" fmla="*/ 1944774 w 2485572"/>
                <a:gd name="connsiteY333" fmla="*/ 123270 h 2480175"/>
                <a:gd name="connsiteX334" fmla="*/ 1947614 w 2485572"/>
                <a:gd name="connsiteY334" fmla="*/ 128951 h 2480175"/>
                <a:gd name="connsiteX335" fmla="*/ 1950454 w 2485572"/>
                <a:gd name="connsiteY335" fmla="*/ 131791 h 2480175"/>
                <a:gd name="connsiteX336" fmla="*/ 1956135 w 2485572"/>
                <a:gd name="connsiteY336" fmla="*/ 140312 h 2480175"/>
                <a:gd name="connsiteX337" fmla="*/ 1958975 w 2485572"/>
                <a:gd name="connsiteY337" fmla="*/ 145709 h 2480175"/>
                <a:gd name="connsiteX338" fmla="*/ 1961532 w 2485572"/>
                <a:gd name="connsiteY338" fmla="*/ 154230 h 2480175"/>
                <a:gd name="connsiteX339" fmla="*/ 1998172 w 2485572"/>
                <a:gd name="connsiteY339" fmla="*/ 204788 h 2480175"/>
                <a:gd name="connsiteX340" fmla="*/ 2003569 w 2485572"/>
                <a:gd name="connsiteY340" fmla="*/ 207344 h 2480175"/>
                <a:gd name="connsiteX341" fmla="*/ 2009249 w 2485572"/>
                <a:gd name="connsiteY341" fmla="*/ 210184 h 2480175"/>
                <a:gd name="connsiteX342" fmla="*/ 2017770 w 2485572"/>
                <a:gd name="connsiteY342" fmla="*/ 210184 h 2480175"/>
                <a:gd name="connsiteX343" fmla="*/ 2026007 w 2485572"/>
                <a:gd name="connsiteY343" fmla="*/ 213025 h 2480175"/>
                <a:gd name="connsiteX344" fmla="*/ 2037368 w 2485572"/>
                <a:gd name="connsiteY344" fmla="*/ 215865 h 2480175"/>
                <a:gd name="connsiteX345" fmla="*/ 2099003 w 2485572"/>
                <a:gd name="connsiteY345" fmla="*/ 221546 h 2480175"/>
                <a:gd name="connsiteX346" fmla="*/ 2104684 w 2485572"/>
                <a:gd name="connsiteY346" fmla="*/ 224386 h 2480175"/>
                <a:gd name="connsiteX347" fmla="*/ 2112921 w 2485572"/>
                <a:gd name="connsiteY347" fmla="*/ 224386 h 2480175"/>
                <a:gd name="connsiteX348" fmla="*/ 2124283 w 2485572"/>
                <a:gd name="connsiteY348" fmla="*/ 229783 h 2480175"/>
                <a:gd name="connsiteX349" fmla="*/ 2177397 w 2485572"/>
                <a:gd name="connsiteY349" fmla="*/ 229783 h 2480175"/>
                <a:gd name="connsiteX350" fmla="*/ 2185918 w 2485572"/>
                <a:gd name="connsiteY350" fmla="*/ 232623 h 2480175"/>
                <a:gd name="connsiteX351" fmla="*/ 2213753 w 2485572"/>
                <a:gd name="connsiteY351" fmla="*/ 226942 h 2480175"/>
                <a:gd name="connsiteX352" fmla="*/ 2219434 w 2485572"/>
                <a:gd name="connsiteY352" fmla="*/ 224386 h 2480175"/>
                <a:gd name="connsiteX353" fmla="*/ 2241872 w 2485572"/>
                <a:gd name="connsiteY353" fmla="*/ 224386 h 2480175"/>
                <a:gd name="connsiteX0" fmla="*/ 2241872 w 2485572"/>
                <a:gd name="connsiteY0" fmla="*/ 224386 h 2300667"/>
                <a:gd name="connsiteX1" fmla="*/ 2227954 w 2485572"/>
                <a:gd name="connsiteY1" fmla="*/ 263583 h 2300667"/>
                <a:gd name="connsiteX2" fmla="*/ 2227954 w 2485572"/>
                <a:gd name="connsiteY2" fmla="*/ 271820 h 2300667"/>
                <a:gd name="connsiteX3" fmla="*/ 2225114 w 2485572"/>
                <a:gd name="connsiteY3" fmla="*/ 294258 h 2300667"/>
                <a:gd name="connsiteX4" fmla="*/ 2216593 w 2485572"/>
                <a:gd name="connsiteY4" fmla="*/ 328058 h 2300667"/>
                <a:gd name="connsiteX5" fmla="*/ 2183077 w 2485572"/>
                <a:gd name="connsiteY5" fmla="*/ 426049 h 2300667"/>
                <a:gd name="connsiteX6" fmla="*/ 2180237 w 2485572"/>
                <a:gd name="connsiteY6" fmla="*/ 428890 h 2300667"/>
                <a:gd name="connsiteX7" fmla="*/ 2177397 w 2485572"/>
                <a:gd name="connsiteY7" fmla="*/ 434570 h 2300667"/>
                <a:gd name="connsiteX8" fmla="*/ 2143881 w 2485572"/>
                <a:gd name="connsiteY8" fmla="*/ 482004 h 2300667"/>
                <a:gd name="connsiteX9" fmla="*/ 2141040 w 2485572"/>
                <a:gd name="connsiteY9" fmla="*/ 487685 h 2300667"/>
                <a:gd name="connsiteX10" fmla="*/ 2135360 w 2485572"/>
                <a:gd name="connsiteY10" fmla="*/ 490525 h 2300667"/>
                <a:gd name="connsiteX11" fmla="*/ 2132519 w 2485572"/>
                <a:gd name="connsiteY11" fmla="*/ 496206 h 2300667"/>
                <a:gd name="connsiteX12" fmla="*/ 2129679 w 2485572"/>
                <a:gd name="connsiteY12" fmla="*/ 538242 h 2300667"/>
                <a:gd name="connsiteX13" fmla="*/ 2132519 w 2485572"/>
                <a:gd name="connsiteY13" fmla="*/ 540799 h 2300667"/>
                <a:gd name="connsiteX14" fmla="*/ 2188758 w 2485572"/>
                <a:gd name="connsiteY14" fmla="*/ 624873 h 2300667"/>
                <a:gd name="connsiteX15" fmla="*/ 2205516 w 2485572"/>
                <a:gd name="connsiteY15" fmla="*/ 630553 h 2300667"/>
                <a:gd name="connsiteX16" fmla="*/ 2211197 w 2485572"/>
                <a:gd name="connsiteY16" fmla="*/ 633393 h 2300667"/>
                <a:gd name="connsiteX17" fmla="*/ 2216593 w 2485572"/>
                <a:gd name="connsiteY17" fmla="*/ 636234 h 2300667"/>
                <a:gd name="connsiteX18" fmla="*/ 2225114 w 2485572"/>
                <a:gd name="connsiteY18" fmla="*/ 636234 h 2300667"/>
                <a:gd name="connsiteX19" fmla="*/ 2267151 w 2485572"/>
                <a:gd name="connsiteY19" fmla="*/ 644755 h 2300667"/>
                <a:gd name="connsiteX20" fmla="*/ 2272832 w 2485572"/>
                <a:gd name="connsiteY20" fmla="*/ 644755 h 2300667"/>
                <a:gd name="connsiteX21" fmla="*/ 2309188 w 2485572"/>
                <a:gd name="connsiteY21" fmla="*/ 678271 h 2300667"/>
                <a:gd name="connsiteX22" fmla="*/ 2370823 w 2485572"/>
                <a:gd name="connsiteY22" fmla="*/ 739906 h 2300667"/>
                <a:gd name="connsiteX23" fmla="*/ 2376504 w 2485572"/>
                <a:gd name="connsiteY23" fmla="*/ 750983 h 2300667"/>
                <a:gd name="connsiteX24" fmla="*/ 2379060 w 2485572"/>
                <a:gd name="connsiteY24" fmla="*/ 756664 h 2300667"/>
                <a:gd name="connsiteX25" fmla="*/ 2381900 w 2485572"/>
                <a:gd name="connsiteY25" fmla="*/ 765185 h 2300667"/>
                <a:gd name="connsiteX26" fmla="*/ 2415700 w 2485572"/>
                <a:gd name="connsiteY26" fmla="*/ 793020 h 2300667"/>
                <a:gd name="connsiteX27" fmla="*/ 2423937 w 2485572"/>
                <a:gd name="connsiteY27" fmla="*/ 793020 h 2300667"/>
                <a:gd name="connsiteX28" fmla="*/ 2429618 w 2485572"/>
                <a:gd name="connsiteY28" fmla="*/ 795860 h 2300667"/>
                <a:gd name="connsiteX29" fmla="*/ 2435299 w 2485572"/>
                <a:gd name="connsiteY29" fmla="*/ 801541 h 2300667"/>
                <a:gd name="connsiteX30" fmla="*/ 2468814 w 2485572"/>
                <a:gd name="connsiteY30" fmla="*/ 832501 h 2300667"/>
                <a:gd name="connsiteX31" fmla="*/ 2468814 w 2485572"/>
                <a:gd name="connsiteY31" fmla="*/ 835057 h 2300667"/>
                <a:gd name="connsiteX32" fmla="*/ 2471655 w 2485572"/>
                <a:gd name="connsiteY32" fmla="*/ 840738 h 2300667"/>
                <a:gd name="connsiteX33" fmla="*/ 2477336 w 2485572"/>
                <a:gd name="connsiteY33" fmla="*/ 866016 h 2300667"/>
                <a:gd name="connsiteX34" fmla="*/ 2483016 w 2485572"/>
                <a:gd name="connsiteY34" fmla="*/ 882774 h 2300667"/>
                <a:gd name="connsiteX35" fmla="*/ 2485572 w 2485572"/>
                <a:gd name="connsiteY35" fmla="*/ 888455 h 2300667"/>
                <a:gd name="connsiteX36" fmla="*/ 2485572 w 2485572"/>
                <a:gd name="connsiteY36" fmla="*/ 896692 h 2300667"/>
                <a:gd name="connsiteX37" fmla="*/ 2457737 w 2485572"/>
                <a:gd name="connsiteY37" fmla="*/ 992127 h 2300667"/>
                <a:gd name="connsiteX38" fmla="*/ 2454897 w 2485572"/>
                <a:gd name="connsiteY38" fmla="*/ 997808 h 2300667"/>
                <a:gd name="connsiteX39" fmla="*/ 2454897 w 2485572"/>
                <a:gd name="connsiteY39" fmla="*/ 1008885 h 2300667"/>
                <a:gd name="connsiteX40" fmla="*/ 2438139 w 2485572"/>
                <a:gd name="connsiteY40" fmla="*/ 1064839 h 2300667"/>
                <a:gd name="connsiteX41" fmla="*/ 2438139 w 2485572"/>
                <a:gd name="connsiteY41" fmla="*/ 1084438 h 2300667"/>
                <a:gd name="connsiteX42" fmla="*/ 2443536 w 2485572"/>
                <a:gd name="connsiteY42" fmla="*/ 1132155 h 2300667"/>
                <a:gd name="connsiteX43" fmla="*/ 2443536 w 2485572"/>
                <a:gd name="connsiteY43" fmla="*/ 1177032 h 2300667"/>
                <a:gd name="connsiteX44" fmla="*/ 2440979 w 2485572"/>
                <a:gd name="connsiteY44" fmla="*/ 1185553 h 2300667"/>
                <a:gd name="connsiteX45" fmla="*/ 2423937 w 2485572"/>
                <a:gd name="connsiteY45" fmla="*/ 1252585 h 2300667"/>
                <a:gd name="connsiteX46" fmla="*/ 2418541 w 2485572"/>
                <a:gd name="connsiteY46" fmla="*/ 1258266 h 2300667"/>
                <a:gd name="connsiteX47" fmla="*/ 2415700 w 2485572"/>
                <a:gd name="connsiteY47" fmla="*/ 1261106 h 2300667"/>
                <a:gd name="connsiteX48" fmla="*/ 2410020 w 2485572"/>
                <a:gd name="connsiteY48" fmla="*/ 1266787 h 2300667"/>
                <a:gd name="connsiteX49" fmla="*/ 2407179 w 2485572"/>
                <a:gd name="connsiteY49" fmla="*/ 1275024 h 2300667"/>
                <a:gd name="connsiteX50" fmla="*/ 2373663 w 2485572"/>
                <a:gd name="connsiteY50" fmla="*/ 1317061 h 2300667"/>
                <a:gd name="connsiteX51" fmla="*/ 2365142 w 2485572"/>
                <a:gd name="connsiteY51" fmla="*/ 1334103 h 2300667"/>
                <a:gd name="connsiteX52" fmla="*/ 2362302 w 2485572"/>
                <a:gd name="connsiteY52" fmla="*/ 1336659 h 2300667"/>
                <a:gd name="connsiteX53" fmla="*/ 2356905 w 2485572"/>
                <a:gd name="connsiteY53" fmla="*/ 1359098 h 2300667"/>
                <a:gd name="connsiteX54" fmla="*/ 2354065 w 2485572"/>
                <a:gd name="connsiteY54" fmla="*/ 1364778 h 2300667"/>
                <a:gd name="connsiteX55" fmla="*/ 2351225 w 2485572"/>
                <a:gd name="connsiteY55" fmla="*/ 1370459 h 2300667"/>
                <a:gd name="connsiteX56" fmla="*/ 2339863 w 2485572"/>
                <a:gd name="connsiteY56" fmla="*/ 1387217 h 2300667"/>
                <a:gd name="connsiteX57" fmla="*/ 2309188 w 2485572"/>
                <a:gd name="connsiteY57" fmla="*/ 1432094 h 2300667"/>
                <a:gd name="connsiteX58" fmla="*/ 2306348 w 2485572"/>
                <a:gd name="connsiteY58" fmla="*/ 1434934 h 2300667"/>
                <a:gd name="connsiteX59" fmla="*/ 2300667 w 2485572"/>
                <a:gd name="connsiteY59" fmla="*/ 1440331 h 2300667"/>
                <a:gd name="connsiteX60" fmla="*/ 2297827 w 2485572"/>
                <a:gd name="connsiteY60" fmla="*/ 1446012 h 2300667"/>
                <a:gd name="connsiteX61" fmla="*/ 2289590 w 2485572"/>
                <a:gd name="connsiteY61" fmla="*/ 1451692 h 2300667"/>
                <a:gd name="connsiteX62" fmla="*/ 2281069 w 2485572"/>
                <a:gd name="connsiteY62" fmla="*/ 1457373 h 2300667"/>
                <a:gd name="connsiteX63" fmla="*/ 2230795 w 2485572"/>
                <a:gd name="connsiteY63" fmla="*/ 1476971 h 2300667"/>
                <a:gd name="connsiteX64" fmla="*/ 2227954 w 2485572"/>
                <a:gd name="connsiteY64" fmla="*/ 1482368 h 2300667"/>
                <a:gd name="connsiteX65" fmla="*/ 2219434 w 2485572"/>
                <a:gd name="connsiteY65" fmla="*/ 1485208 h 2300667"/>
                <a:gd name="connsiteX66" fmla="*/ 2180237 w 2485572"/>
                <a:gd name="connsiteY66" fmla="*/ 1504806 h 2300667"/>
                <a:gd name="connsiteX67" fmla="*/ 2174556 w 2485572"/>
                <a:gd name="connsiteY67" fmla="*/ 1510487 h 2300667"/>
                <a:gd name="connsiteX68" fmla="*/ 2169160 w 2485572"/>
                <a:gd name="connsiteY68" fmla="*/ 1519008 h 2300667"/>
                <a:gd name="connsiteX69" fmla="*/ 2163479 w 2485572"/>
                <a:gd name="connsiteY69" fmla="*/ 1546843 h 2300667"/>
                <a:gd name="connsiteX70" fmla="*/ 1986810 w 2485572"/>
                <a:gd name="connsiteY70" fmla="*/ 2300667 h 2300667"/>
                <a:gd name="connsiteX71" fmla="*/ 1928016 w 2485572"/>
                <a:gd name="connsiteY71" fmla="*/ 2278512 h 2300667"/>
                <a:gd name="connsiteX72" fmla="*/ 1900291 w 2485572"/>
                <a:gd name="connsiteY72" fmla="*/ 2264848 h 2300667"/>
                <a:gd name="connsiteX73" fmla="*/ 1771230 w 2485572"/>
                <a:gd name="connsiteY73" fmla="*/ 2205516 h 2300667"/>
                <a:gd name="connsiteX74" fmla="*/ 1698233 w 2485572"/>
                <a:gd name="connsiteY74" fmla="*/ 2166319 h 2300667"/>
                <a:gd name="connsiteX75" fmla="*/ 1682804 w 2485572"/>
                <a:gd name="connsiteY75" fmla="*/ 2164835 h 2300667"/>
                <a:gd name="connsiteX76" fmla="*/ 1656196 w 2485572"/>
                <a:gd name="connsiteY76" fmla="*/ 2160638 h 2300667"/>
                <a:gd name="connsiteX77" fmla="*/ 1633591 w 2485572"/>
                <a:gd name="connsiteY77" fmla="*/ 2164835 h 2300667"/>
                <a:gd name="connsiteX78" fmla="*/ 1605638 w 2485572"/>
                <a:gd name="connsiteY78" fmla="*/ 2169159 h 2300667"/>
                <a:gd name="connsiteX79" fmla="*/ 1566442 w 2485572"/>
                <a:gd name="connsiteY79" fmla="*/ 2146721 h 2300667"/>
                <a:gd name="connsiteX80" fmla="*/ 1563601 w 2485572"/>
                <a:gd name="connsiteY80" fmla="*/ 2143881 h 2300667"/>
                <a:gd name="connsiteX81" fmla="*/ 1561045 w 2485572"/>
                <a:gd name="connsiteY81" fmla="*/ 2141040 h 2300667"/>
                <a:gd name="connsiteX82" fmla="*/ 1541447 w 2485572"/>
                <a:gd name="connsiteY82" fmla="*/ 2112921 h 2300667"/>
                <a:gd name="connsiteX83" fmla="*/ 1535766 w 2485572"/>
                <a:gd name="connsiteY83" fmla="*/ 2107524 h 2300667"/>
                <a:gd name="connsiteX84" fmla="*/ 1501966 w 2485572"/>
                <a:gd name="connsiteY84" fmla="*/ 2090482 h 2300667"/>
                <a:gd name="connsiteX85" fmla="*/ 1496570 w 2485572"/>
                <a:gd name="connsiteY85" fmla="*/ 2087926 h 2300667"/>
                <a:gd name="connsiteX86" fmla="*/ 1493729 w 2485572"/>
                <a:gd name="connsiteY86" fmla="*/ 2085086 h 2300667"/>
                <a:gd name="connsiteX87" fmla="*/ 1488049 w 2485572"/>
                <a:gd name="connsiteY87" fmla="*/ 2082245 h 2300667"/>
                <a:gd name="connsiteX88" fmla="*/ 1426413 w 2485572"/>
                <a:gd name="connsiteY88" fmla="*/ 2059807 h 2300667"/>
                <a:gd name="connsiteX89" fmla="*/ 1364778 w 2485572"/>
                <a:gd name="connsiteY89" fmla="*/ 2056966 h 2300667"/>
                <a:gd name="connsiteX90" fmla="*/ 1336659 w 2485572"/>
                <a:gd name="connsiteY90" fmla="*/ 2048445 h 2300667"/>
                <a:gd name="connsiteX91" fmla="*/ 1311380 w 2485572"/>
                <a:gd name="connsiteY91" fmla="*/ 2034528 h 2300667"/>
                <a:gd name="connsiteX92" fmla="*/ 1305983 w 2485572"/>
                <a:gd name="connsiteY92" fmla="*/ 2031688 h 2300667"/>
                <a:gd name="connsiteX93" fmla="*/ 1303143 w 2485572"/>
                <a:gd name="connsiteY93" fmla="*/ 2026291 h 2300667"/>
                <a:gd name="connsiteX94" fmla="*/ 1300303 w 2485572"/>
                <a:gd name="connsiteY94" fmla="*/ 2023451 h 2300667"/>
                <a:gd name="connsiteX95" fmla="*/ 1266787 w 2485572"/>
                <a:gd name="connsiteY95" fmla="*/ 2006409 h 2300667"/>
                <a:gd name="connsiteX96" fmla="*/ 1255426 w 2485572"/>
                <a:gd name="connsiteY96" fmla="*/ 2006409 h 2300667"/>
                <a:gd name="connsiteX97" fmla="*/ 1238668 w 2485572"/>
                <a:gd name="connsiteY97" fmla="*/ 2001012 h 2300667"/>
                <a:gd name="connsiteX98" fmla="*/ 1232987 w 2485572"/>
                <a:gd name="connsiteY98" fmla="*/ 2001012 h 2300667"/>
                <a:gd name="connsiteX99" fmla="*/ 1216229 w 2485572"/>
                <a:gd name="connsiteY99" fmla="*/ 1995331 h 2300667"/>
                <a:gd name="connsiteX100" fmla="*/ 1213389 w 2485572"/>
                <a:gd name="connsiteY100" fmla="*/ 1992491 h 2300667"/>
                <a:gd name="connsiteX101" fmla="*/ 1185554 w 2485572"/>
                <a:gd name="connsiteY101" fmla="*/ 1984254 h 2300667"/>
                <a:gd name="connsiteX102" fmla="*/ 1179873 w 2485572"/>
                <a:gd name="connsiteY102" fmla="*/ 1984254 h 2300667"/>
                <a:gd name="connsiteX103" fmla="*/ 1157434 w 2485572"/>
                <a:gd name="connsiteY103" fmla="*/ 1981414 h 2300667"/>
                <a:gd name="connsiteX104" fmla="*/ 1109717 w 2485572"/>
                <a:gd name="connsiteY104" fmla="*/ 1947614 h 2300667"/>
                <a:gd name="connsiteX105" fmla="*/ 1098639 w 2485572"/>
                <a:gd name="connsiteY105" fmla="*/ 1944774 h 2300667"/>
                <a:gd name="connsiteX106" fmla="*/ 1067680 w 2485572"/>
                <a:gd name="connsiteY106" fmla="*/ 1919779 h 2300667"/>
                <a:gd name="connsiteX107" fmla="*/ 1056603 w 2485572"/>
                <a:gd name="connsiteY107" fmla="*/ 1888819 h 2300667"/>
                <a:gd name="connsiteX108" fmla="*/ 1053762 w 2485572"/>
                <a:gd name="connsiteY108" fmla="*/ 1880298 h 2300667"/>
                <a:gd name="connsiteX109" fmla="*/ 1022803 w 2485572"/>
                <a:gd name="connsiteY109" fmla="*/ 1860700 h 2300667"/>
                <a:gd name="connsiteX110" fmla="*/ 1019962 w 2485572"/>
                <a:gd name="connsiteY110" fmla="*/ 1858143 h 2300667"/>
                <a:gd name="connsiteX111" fmla="*/ 1006045 w 2485572"/>
                <a:gd name="connsiteY111" fmla="*/ 1824343 h 2300667"/>
                <a:gd name="connsiteX112" fmla="*/ 1006045 w 2485572"/>
                <a:gd name="connsiteY112" fmla="*/ 1813266 h 2300667"/>
                <a:gd name="connsiteX113" fmla="*/ 1011725 w 2485572"/>
                <a:gd name="connsiteY113" fmla="*/ 1793668 h 2300667"/>
                <a:gd name="connsiteX114" fmla="*/ 1019962 w 2485572"/>
                <a:gd name="connsiteY114" fmla="*/ 1768389 h 2300667"/>
                <a:gd name="connsiteX115" fmla="*/ 1025643 w 2485572"/>
                <a:gd name="connsiteY115" fmla="*/ 1737429 h 2300667"/>
                <a:gd name="connsiteX116" fmla="*/ 1025643 w 2485572"/>
                <a:gd name="connsiteY116" fmla="*/ 1723512 h 2300667"/>
                <a:gd name="connsiteX117" fmla="*/ 1019962 w 2485572"/>
                <a:gd name="connsiteY117" fmla="*/ 1720671 h 2300667"/>
                <a:gd name="connsiteX118" fmla="*/ 1014566 w 2485572"/>
                <a:gd name="connsiteY118" fmla="*/ 1712435 h 2300667"/>
                <a:gd name="connsiteX119" fmla="*/ 1011725 w 2485572"/>
                <a:gd name="connsiteY119" fmla="*/ 1709594 h 2300667"/>
                <a:gd name="connsiteX120" fmla="*/ 983606 w 2485572"/>
                <a:gd name="connsiteY120" fmla="*/ 1692552 h 2300667"/>
                <a:gd name="connsiteX121" fmla="*/ 977925 w 2485572"/>
                <a:gd name="connsiteY121" fmla="*/ 1692552 h 2300667"/>
                <a:gd name="connsiteX122" fmla="*/ 950090 w 2485572"/>
                <a:gd name="connsiteY122" fmla="*/ 1653356 h 2300667"/>
                <a:gd name="connsiteX123" fmla="*/ 950090 w 2485572"/>
                <a:gd name="connsiteY123" fmla="*/ 1639438 h 2300667"/>
                <a:gd name="connsiteX124" fmla="*/ 952931 w 2485572"/>
                <a:gd name="connsiteY124" fmla="*/ 1636598 h 2300667"/>
                <a:gd name="connsiteX125" fmla="*/ 975369 w 2485572"/>
                <a:gd name="connsiteY125" fmla="*/ 1597401 h 2300667"/>
                <a:gd name="connsiteX126" fmla="*/ 980766 w 2485572"/>
                <a:gd name="connsiteY126" fmla="*/ 1591721 h 2300667"/>
                <a:gd name="connsiteX127" fmla="*/ 1017406 w 2485572"/>
                <a:gd name="connsiteY127" fmla="*/ 1561045 h 2300667"/>
                <a:gd name="connsiteX128" fmla="*/ 1022803 w 2485572"/>
                <a:gd name="connsiteY128" fmla="*/ 1558205 h 2300667"/>
                <a:gd name="connsiteX129" fmla="*/ 1025643 w 2485572"/>
                <a:gd name="connsiteY129" fmla="*/ 1555364 h 2300667"/>
                <a:gd name="connsiteX130" fmla="*/ 1031324 w 2485572"/>
                <a:gd name="connsiteY130" fmla="*/ 1549684 h 2300667"/>
                <a:gd name="connsiteX131" fmla="*/ 1293866 w 2485572"/>
                <a:gd name="connsiteY131" fmla="*/ 1680648 h 2300667"/>
                <a:gd name="connsiteX132" fmla="*/ 1455791 w 2485572"/>
                <a:gd name="connsiteY132" fmla="*/ 1685410 h 2300667"/>
                <a:gd name="connsiteX133" fmla="*/ 1289417 w 2485572"/>
                <a:gd name="connsiteY133" fmla="*/ 1536685 h 2300667"/>
                <a:gd name="connsiteX134" fmla="*/ 1061999 w 2485572"/>
                <a:gd name="connsiteY134" fmla="*/ 1465610 h 2300667"/>
                <a:gd name="connsiteX135" fmla="*/ 1061999 w 2485572"/>
                <a:gd name="connsiteY135" fmla="*/ 1429254 h 2300667"/>
                <a:gd name="connsiteX136" fmla="*/ 1048082 w 2485572"/>
                <a:gd name="connsiteY136" fmla="*/ 1403975 h 2300667"/>
                <a:gd name="connsiteX137" fmla="*/ 1022803 w 2485572"/>
                <a:gd name="connsiteY137" fmla="*/ 1387217 h 2300667"/>
                <a:gd name="connsiteX138" fmla="*/ 1011725 w 2485572"/>
                <a:gd name="connsiteY138" fmla="*/ 1381536 h 2300667"/>
                <a:gd name="connsiteX139" fmla="*/ 1000364 w 2485572"/>
                <a:gd name="connsiteY139" fmla="*/ 1381536 h 2300667"/>
                <a:gd name="connsiteX140" fmla="*/ 961167 w 2485572"/>
                <a:gd name="connsiteY140" fmla="*/ 1376140 h 2300667"/>
                <a:gd name="connsiteX141" fmla="*/ 924811 w 2485572"/>
                <a:gd name="connsiteY141" fmla="*/ 1367618 h 2300667"/>
                <a:gd name="connsiteX142" fmla="*/ 919131 w 2485572"/>
                <a:gd name="connsiteY142" fmla="*/ 1367618 h 2300667"/>
                <a:gd name="connsiteX143" fmla="*/ 913450 w 2485572"/>
                <a:gd name="connsiteY143" fmla="*/ 1364778 h 2300667"/>
                <a:gd name="connsiteX144" fmla="*/ 908053 w 2485572"/>
                <a:gd name="connsiteY144" fmla="*/ 1364778 h 2300667"/>
                <a:gd name="connsiteX145" fmla="*/ 877094 w 2485572"/>
                <a:gd name="connsiteY145" fmla="*/ 1381536 h 2300667"/>
                <a:gd name="connsiteX146" fmla="*/ 868857 w 2485572"/>
                <a:gd name="connsiteY146" fmla="*/ 1390057 h 2300667"/>
                <a:gd name="connsiteX147" fmla="*/ 835057 w 2485572"/>
                <a:gd name="connsiteY147" fmla="*/ 1434934 h 2300667"/>
                <a:gd name="connsiteX148" fmla="*/ 832217 w 2485572"/>
                <a:gd name="connsiteY148" fmla="*/ 1440331 h 2300667"/>
                <a:gd name="connsiteX149" fmla="*/ 832217 w 2485572"/>
                <a:gd name="connsiteY149" fmla="*/ 1446012 h 2300667"/>
                <a:gd name="connsiteX150" fmla="*/ 767741 w 2485572"/>
                <a:gd name="connsiteY150" fmla="*/ 1513327 h 2300667"/>
                <a:gd name="connsiteX151" fmla="*/ 711787 w 2485572"/>
                <a:gd name="connsiteY151" fmla="*/ 1535766 h 2300667"/>
                <a:gd name="connsiteX152" fmla="*/ 686508 w 2485572"/>
                <a:gd name="connsiteY152" fmla="*/ 1541447 h 2300667"/>
                <a:gd name="connsiteX153" fmla="*/ 661513 w 2485572"/>
                <a:gd name="connsiteY153" fmla="*/ 1549684 h 2300667"/>
                <a:gd name="connsiteX154" fmla="*/ 658672 w 2485572"/>
                <a:gd name="connsiteY154" fmla="*/ 1552524 h 2300667"/>
                <a:gd name="connsiteX155" fmla="*/ 652992 w 2485572"/>
                <a:gd name="connsiteY155" fmla="*/ 1555364 h 2300667"/>
                <a:gd name="connsiteX156" fmla="*/ 624873 w 2485572"/>
                <a:gd name="connsiteY156" fmla="*/ 1561045 h 2300667"/>
                <a:gd name="connsiteX157" fmla="*/ 619476 w 2485572"/>
                <a:gd name="connsiteY157" fmla="*/ 1558205 h 2300667"/>
                <a:gd name="connsiteX158" fmla="*/ 616636 w 2485572"/>
                <a:gd name="connsiteY158" fmla="*/ 1555364 h 2300667"/>
                <a:gd name="connsiteX159" fmla="*/ 597037 w 2485572"/>
                <a:gd name="connsiteY159" fmla="*/ 1532926 h 2300667"/>
                <a:gd name="connsiteX160" fmla="*/ 594197 w 2485572"/>
                <a:gd name="connsiteY160" fmla="*/ 1521848 h 2300667"/>
                <a:gd name="connsiteX161" fmla="*/ 591357 w 2485572"/>
                <a:gd name="connsiteY161" fmla="*/ 1519008 h 2300667"/>
                <a:gd name="connsiteX162" fmla="*/ 566078 w 2485572"/>
                <a:gd name="connsiteY162" fmla="*/ 1482368 h 2300667"/>
                <a:gd name="connsiteX163" fmla="*/ 560397 w 2485572"/>
                <a:gd name="connsiteY163" fmla="*/ 1471291 h 2300667"/>
                <a:gd name="connsiteX164" fmla="*/ 555000 w 2485572"/>
                <a:gd name="connsiteY164" fmla="*/ 1465610 h 2300667"/>
                <a:gd name="connsiteX165" fmla="*/ 498762 w 2485572"/>
                <a:gd name="connsiteY165" fmla="*/ 1432094 h 2300667"/>
                <a:gd name="connsiteX166" fmla="*/ 490525 w 2485572"/>
                <a:gd name="connsiteY166" fmla="*/ 1429254 h 2300667"/>
                <a:gd name="connsiteX167" fmla="*/ 487685 w 2485572"/>
                <a:gd name="connsiteY167" fmla="*/ 1429254 h 2300667"/>
                <a:gd name="connsiteX168" fmla="*/ 462406 w 2485572"/>
                <a:gd name="connsiteY168" fmla="*/ 1426413 h 2300667"/>
                <a:gd name="connsiteX169" fmla="*/ 400770 w 2485572"/>
                <a:gd name="connsiteY169" fmla="*/ 1426413 h 2300667"/>
                <a:gd name="connsiteX170" fmla="*/ 392250 w 2485572"/>
                <a:gd name="connsiteY170" fmla="*/ 1423573 h 2300667"/>
                <a:gd name="connsiteX171" fmla="*/ 384013 w 2485572"/>
                <a:gd name="connsiteY171" fmla="*/ 1420733 h 2300667"/>
                <a:gd name="connsiteX172" fmla="*/ 375492 w 2485572"/>
                <a:gd name="connsiteY172" fmla="*/ 1420733 h 2300667"/>
                <a:gd name="connsiteX173" fmla="*/ 319537 w 2485572"/>
                <a:gd name="connsiteY173" fmla="*/ 1409655 h 2300667"/>
                <a:gd name="connsiteX174" fmla="*/ 313856 w 2485572"/>
                <a:gd name="connsiteY174" fmla="*/ 1406815 h 2300667"/>
                <a:gd name="connsiteX175" fmla="*/ 308176 w 2485572"/>
                <a:gd name="connsiteY175" fmla="*/ 1406815 h 2300667"/>
                <a:gd name="connsiteX176" fmla="*/ 297098 w 2485572"/>
                <a:gd name="connsiteY176" fmla="*/ 1401134 h 2300667"/>
                <a:gd name="connsiteX177" fmla="*/ 221546 w 2485572"/>
                <a:gd name="connsiteY177" fmla="*/ 1392898 h 2300667"/>
                <a:gd name="connsiteX178" fmla="*/ 213025 w 2485572"/>
                <a:gd name="connsiteY178" fmla="*/ 1392898 h 2300667"/>
                <a:gd name="connsiteX179" fmla="*/ 204504 w 2485572"/>
                <a:gd name="connsiteY179" fmla="*/ 1395738 h 2300667"/>
                <a:gd name="connsiteX180" fmla="*/ 154230 w 2485572"/>
                <a:gd name="connsiteY180" fmla="*/ 1406815 h 2300667"/>
                <a:gd name="connsiteX181" fmla="*/ 148549 w 2485572"/>
                <a:gd name="connsiteY181" fmla="*/ 1403975 h 2300667"/>
                <a:gd name="connsiteX182" fmla="*/ 137472 w 2485572"/>
                <a:gd name="connsiteY182" fmla="*/ 1398294 h 2300667"/>
                <a:gd name="connsiteX183" fmla="*/ 131791 w 2485572"/>
                <a:gd name="connsiteY183" fmla="*/ 1398294 h 2300667"/>
                <a:gd name="connsiteX184" fmla="*/ 67316 w 2485572"/>
                <a:gd name="connsiteY184" fmla="*/ 1418177 h 2300667"/>
                <a:gd name="connsiteX185" fmla="*/ 58795 w 2485572"/>
                <a:gd name="connsiteY185" fmla="*/ 1420733 h 2300667"/>
                <a:gd name="connsiteX186" fmla="*/ 50558 w 2485572"/>
                <a:gd name="connsiteY186" fmla="*/ 1423573 h 2300667"/>
                <a:gd name="connsiteX187" fmla="*/ 42037 w 2485572"/>
                <a:gd name="connsiteY187" fmla="*/ 1423573 h 2300667"/>
                <a:gd name="connsiteX188" fmla="*/ 5681 w 2485572"/>
                <a:gd name="connsiteY188" fmla="*/ 1432094 h 2300667"/>
                <a:gd name="connsiteX189" fmla="*/ 2840 w 2485572"/>
                <a:gd name="connsiteY189" fmla="*/ 1403975 h 2300667"/>
                <a:gd name="connsiteX190" fmla="*/ 0 w 2485572"/>
                <a:gd name="connsiteY190" fmla="*/ 1395738 h 2300667"/>
                <a:gd name="connsiteX191" fmla="*/ 5681 w 2485572"/>
                <a:gd name="connsiteY191" fmla="*/ 1373299 h 2300667"/>
                <a:gd name="connsiteX192" fmla="*/ 5681 w 2485572"/>
                <a:gd name="connsiteY192" fmla="*/ 1361938 h 2300667"/>
                <a:gd name="connsiteX193" fmla="*/ 11361 w 2485572"/>
                <a:gd name="connsiteY193" fmla="*/ 1345180 h 2300667"/>
                <a:gd name="connsiteX194" fmla="*/ 42037 w 2485572"/>
                <a:gd name="connsiteY194" fmla="*/ 1305983 h 2300667"/>
                <a:gd name="connsiteX195" fmla="*/ 47718 w 2485572"/>
                <a:gd name="connsiteY195" fmla="*/ 1294622 h 2300667"/>
                <a:gd name="connsiteX196" fmla="*/ 39197 w 2485572"/>
                <a:gd name="connsiteY196" fmla="*/ 1275024 h 2300667"/>
                <a:gd name="connsiteX197" fmla="*/ 33516 w 2485572"/>
                <a:gd name="connsiteY197" fmla="*/ 1269627 h 2300667"/>
                <a:gd name="connsiteX198" fmla="*/ 33516 w 2485572"/>
                <a:gd name="connsiteY198" fmla="*/ 1244348 h 2300667"/>
                <a:gd name="connsiteX199" fmla="*/ 64475 w 2485572"/>
                <a:gd name="connsiteY199" fmla="*/ 1213389 h 2300667"/>
                <a:gd name="connsiteX200" fmla="*/ 81233 w 2485572"/>
                <a:gd name="connsiteY200" fmla="*/ 1199471 h 2300667"/>
                <a:gd name="connsiteX201" fmla="*/ 86914 w 2485572"/>
                <a:gd name="connsiteY201" fmla="*/ 1190950 h 2300667"/>
                <a:gd name="connsiteX202" fmla="*/ 97991 w 2485572"/>
                <a:gd name="connsiteY202" fmla="*/ 1160275 h 2300667"/>
                <a:gd name="connsiteX203" fmla="*/ 95435 w 2485572"/>
                <a:gd name="connsiteY203" fmla="*/ 1151753 h 2300667"/>
                <a:gd name="connsiteX204" fmla="*/ 95435 w 2485572"/>
                <a:gd name="connsiteY204" fmla="*/ 1121078 h 2300667"/>
                <a:gd name="connsiteX205" fmla="*/ 100832 w 2485572"/>
                <a:gd name="connsiteY205" fmla="*/ 1112557 h 2300667"/>
                <a:gd name="connsiteX206" fmla="*/ 103672 w 2485572"/>
                <a:gd name="connsiteY206" fmla="*/ 1106876 h 2300667"/>
                <a:gd name="connsiteX207" fmla="*/ 154230 w 2485572"/>
                <a:gd name="connsiteY207" fmla="*/ 1070520 h 2300667"/>
                <a:gd name="connsiteX208" fmla="*/ 176668 w 2485572"/>
                <a:gd name="connsiteY208" fmla="*/ 1045241 h 2300667"/>
                <a:gd name="connsiteX209" fmla="*/ 176668 w 2485572"/>
                <a:gd name="connsiteY209" fmla="*/ 1037004 h 2300667"/>
                <a:gd name="connsiteX210" fmla="*/ 173828 w 2485572"/>
                <a:gd name="connsiteY210" fmla="*/ 1028483 h 2300667"/>
                <a:gd name="connsiteX211" fmla="*/ 157070 w 2485572"/>
                <a:gd name="connsiteY211" fmla="*/ 1008885 h 2300667"/>
                <a:gd name="connsiteX212" fmla="*/ 154230 w 2485572"/>
                <a:gd name="connsiteY212" fmla="*/ 1000648 h 2300667"/>
                <a:gd name="connsiteX213" fmla="*/ 157070 w 2485572"/>
                <a:gd name="connsiteY213" fmla="*/ 964008 h 2300667"/>
                <a:gd name="connsiteX214" fmla="*/ 154230 w 2485572"/>
                <a:gd name="connsiteY214" fmla="*/ 955771 h 2300667"/>
                <a:gd name="connsiteX215" fmla="*/ 126111 w 2485572"/>
                <a:gd name="connsiteY215" fmla="*/ 930492 h 2300667"/>
                <a:gd name="connsiteX216" fmla="*/ 112193 w 2485572"/>
                <a:gd name="connsiteY216" fmla="*/ 927652 h 2300667"/>
                <a:gd name="connsiteX217" fmla="*/ 109353 w 2485572"/>
                <a:gd name="connsiteY217" fmla="*/ 921971 h 2300667"/>
                <a:gd name="connsiteX218" fmla="*/ 109353 w 2485572"/>
                <a:gd name="connsiteY218" fmla="*/ 908053 h 2300667"/>
                <a:gd name="connsiteX219" fmla="*/ 117590 w 2485572"/>
                <a:gd name="connsiteY219" fmla="*/ 891295 h 2300667"/>
                <a:gd name="connsiteX220" fmla="*/ 123270 w 2485572"/>
                <a:gd name="connsiteY220" fmla="*/ 885615 h 2300667"/>
                <a:gd name="connsiteX221" fmla="*/ 148549 w 2485572"/>
                <a:gd name="connsiteY221" fmla="*/ 866016 h 2300667"/>
                <a:gd name="connsiteX222" fmla="*/ 128951 w 2485572"/>
                <a:gd name="connsiteY222" fmla="*/ 840738 h 2300667"/>
                <a:gd name="connsiteX223" fmla="*/ 126111 w 2485572"/>
                <a:gd name="connsiteY223" fmla="*/ 821139 h 2300667"/>
                <a:gd name="connsiteX224" fmla="*/ 140028 w 2485572"/>
                <a:gd name="connsiteY224" fmla="*/ 812618 h 2300667"/>
                <a:gd name="connsiteX225" fmla="*/ 142869 w 2485572"/>
                <a:gd name="connsiteY225" fmla="*/ 790464 h 2300667"/>
                <a:gd name="connsiteX226" fmla="*/ 154230 w 2485572"/>
                <a:gd name="connsiteY226" fmla="*/ 773422 h 2300667"/>
                <a:gd name="connsiteX227" fmla="*/ 157070 w 2485572"/>
                <a:gd name="connsiteY227" fmla="*/ 762344 h 2300667"/>
                <a:gd name="connsiteX228" fmla="*/ 157070 w 2485572"/>
                <a:gd name="connsiteY228" fmla="*/ 753824 h 2300667"/>
                <a:gd name="connsiteX229" fmla="*/ 145709 w 2485572"/>
                <a:gd name="connsiteY229" fmla="*/ 731385 h 2300667"/>
                <a:gd name="connsiteX230" fmla="*/ 145709 w 2485572"/>
                <a:gd name="connsiteY230" fmla="*/ 723148 h 2300667"/>
                <a:gd name="connsiteX231" fmla="*/ 159627 w 2485572"/>
                <a:gd name="connsiteY231" fmla="*/ 714627 h 2300667"/>
                <a:gd name="connsiteX232" fmla="*/ 204504 w 2485572"/>
                <a:gd name="connsiteY232" fmla="*/ 708946 h 2300667"/>
                <a:gd name="connsiteX233" fmla="*/ 232623 w 2485572"/>
                <a:gd name="connsiteY233" fmla="*/ 678271 h 2300667"/>
                <a:gd name="connsiteX234" fmla="*/ 232623 w 2485572"/>
                <a:gd name="connsiteY234" fmla="*/ 666909 h 2300667"/>
                <a:gd name="connsiteX235" fmla="*/ 215865 w 2485572"/>
                <a:gd name="connsiteY235" fmla="*/ 644755 h 2300667"/>
                <a:gd name="connsiteX236" fmla="*/ 218705 w 2485572"/>
                <a:gd name="connsiteY236" fmla="*/ 613795 h 2300667"/>
                <a:gd name="connsiteX237" fmla="*/ 241144 w 2485572"/>
                <a:gd name="connsiteY237" fmla="*/ 582836 h 2300667"/>
                <a:gd name="connsiteX238" fmla="*/ 252221 w 2485572"/>
                <a:gd name="connsiteY238" fmla="*/ 571758 h 2300667"/>
                <a:gd name="connsiteX239" fmla="*/ 285737 w 2485572"/>
                <a:gd name="connsiteY239" fmla="*/ 524041 h 2300667"/>
                <a:gd name="connsiteX240" fmla="*/ 291418 w 2485572"/>
                <a:gd name="connsiteY240" fmla="*/ 518644 h 2300667"/>
                <a:gd name="connsiteX241" fmla="*/ 322377 w 2485572"/>
                <a:gd name="connsiteY241" fmla="*/ 518644 h 2300667"/>
                <a:gd name="connsiteX242" fmla="*/ 333455 w 2485572"/>
                <a:gd name="connsiteY242" fmla="*/ 510123 h 2300667"/>
                <a:gd name="connsiteX243" fmla="*/ 341976 w 2485572"/>
                <a:gd name="connsiteY243" fmla="*/ 482004 h 2300667"/>
                <a:gd name="connsiteX244" fmla="*/ 347372 w 2485572"/>
                <a:gd name="connsiteY244" fmla="*/ 476607 h 2300667"/>
                <a:gd name="connsiteX245" fmla="*/ 386853 w 2485572"/>
                <a:gd name="connsiteY245" fmla="*/ 459565 h 2300667"/>
                <a:gd name="connsiteX246" fmla="*/ 389409 w 2485572"/>
                <a:gd name="connsiteY246" fmla="*/ 454169 h 2300667"/>
                <a:gd name="connsiteX247" fmla="*/ 400770 w 2485572"/>
                <a:gd name="connsiteY247" fmla="*/ 434570 h 2300667"/>
                <a:gd name="connsiteX248" fmla="*/ 414688 w 2485572"/>
                <a:gd name="connsiteY248" fmla="*/ 392534 h 2300667"/>
                <a:gd name="connsiteX249" fmla="*/ 428890 w 2485572"/>
                <a:gd name="connsiteY249" fmla="*/ 341976 h 2300667"/>
                <a:gd name="connsiteX250" fmla="*/ 434286 w 2485572"/>
                <a:gd name="connsiteY250" fmla="*/ 255062 h 2300667"/>
                <a:gd name="connsiteX251" fmla="*/ 437127 w 2485572"/>
                <a:gd name="connsiteY251" fmla="*/ 252221 h 2300667"/>
                <a:gd name="connsiteX252" fmla="*/ 448488 w 2485572"/>
                <a:gd name="connsiteY252" fmla="*/ 235463 h 2300667"/>
                <a:gd name="connsiteX253" fmla="*/ 468086 w 2485572"/>
                <a:gd name="connsiteY253" fmla="*/ 221546 h 2300667"/>
                <a:gd name="connsiteX254" fmla="*/ 501602 w 2485572"/>
                <a:gd name="connsiteY254" fmla="*/ 215865 h 2300667"/>
                <a:gd name="connsiteX255" fmla="*/ 512964 w 2485572"/>
                <a:gd name="connsiteY255" fmla="*/ 213025 h 2300667"/>
                <a:gd name="connsiteX256" fmla="*/ 555000 w 2485572"/>
                <a:gd name="connsiteY256" fmla="*/ 187746 h 2300667"/>
                <a:gd name="connsiteX257" fmla="*/ 557557 w 2485572"/>
                <a:gd name="connsiteY257" fmla="*/ 182349 h 2300667"/>
                <a:gd name="connsiteX258" fmla="*/ 602434 w 2485572"/>
                <a:gd name="connsiteY258" fmla="*/ 131791 h 2300667"/>
                <a:gd name="connsiteX259" fmla="*/ 605274 w 2485572"/>
                <a:gd name="connsiteY259" fmla="*/ 123270 h 2300667"/>
                <a:gd name="connsiteX260" fmla="*/ 594197 w 2485572"/>
                <a:gd name="connsiteY260" fmla="*/ 70156 h 2300667"/>
                <a:gd name="connsiteX261" fmla="*/ 650151 w 2485572"/>
                <a:gd name="connsiteY261" fmla="*/ 92595 h 2300667"/>
                <a:gd name="connsiteX262" fmla="*/ 664069 w 2485572"/>
                <a:gd name="connsiteY262" fmla="*/ 92595 h 2300667"/>
                <a:gd name="connsiteX263" fmla="*/ 689348 w 2485572"/>
                <a:gd name="connsiteY263" fmla="*/ 98275 h 2300667"/>
                <a:gd name="connsiteX264" fmla="*/ 723148 w 2485572"/>
                <a:gd name="connsiteY264" fmla="*/ 89754 h 2300667"/>
                <a:gd name="connsiteX265" fmla="*/ 725704 w 2485572"/>
                <a:gd name="connsiteY265" fmla="*/ 92595 h 2300667"/>
                <a:gd name="connsiteX266" fmla="*/ 731385 w 2485572"/>
                <a:gd name="connsiteY266" fmla="*/ 92595 h 2300667"/>
                <a:gd name="connsiteX267" fmla="*/ 737065 w 2485572"/>
                <a:gd name="connsiteY267" fmla="*/ 95435 h 2300667"/>
                <a:gd name="connsiteX268" fmla="*/ 742746 w 2485572"/>
                <a:gd name="connsiteY268" fmla="*/ 95435 h 2300667"/>
                <a:gd name="connsiteX269" fmla="*/ 779102 w 2485572"/>
                <a:gd name="connsiteY269" fmla="*/ 75837 h 2300667"/>
                <a:gd name="connsiteX270" fmla="*/ 818299 w 2485572"/>
                <a:gd name="connsiteY270" fmla="*/ 39197 h 2300667"/>
                <a:gd name="connsiteX271" fmla="*/ 823980 w 2485572"/>
                <a:gd name="connsiteY271" fmla="*/ 33800 h 2300667"/>
                <a:gd name="connsiteX272" fmla="*/ 851815 w 2485572"/>
                <a:gd name="connsiteY272" fmla="*/ 19598 h 2300667"/>
                <a:gd name="connsiteX273" fmla="*/ 854655 w 2485572"/>
                <a:gd name="connsiteY273" fmla="*/ 14202 h 2300667"/>
                <a:gd name="connsiteX274" fmla="*/ 888455 w 2485572"/>
                <a:gd name="connsiteY274" fmla="*/ 8521 h 2300667"/>
                <a:gd name="connsiteX275" fmla="*/ 893852 w 2485572"/>
                <a:gd name="connsiteY275" fmla="*/ 11361 h 2300667"/>
                <a:gd name="connsiteX276" fmla="*/ 933332 w 2485572"/>
                <a:gd name="connsiteY276" fmla="*/ 36640 h 2300667"/>
                <a:gd name="connsiteX277" fmla="*/ 938729 w 2485572"/>
                <a:gd name="connsiteY277" fmla="*/ 42037 h 2300667"/>
                <a:gd name="connsiteX278" fmla="*/ 969689 w 2485572"/>
                <a:gd name="connsiteY278" fmla="*/ 61635 h 2300667"/>
                <a:gd name="connsiteX279" fmla="*/ 972529 w 2485572"/>
                <a:gd name="connsiteY279" fmla="*/ 64475 h 2300667"/>
                <a:gd name="connsiteX280" fmla="*/ 977925 w 2485572"/>
                <a:gd name="connsiteY280" fmla="*/ 67316 h 2300667"/>
                <a:gd name="connsiteX281" fmla="*/ 1011725 w 2485572"/>
                <a:gd name="connsiteY281" fmla="*/ 67316 h 2300667"/>
                <a:gd name="connsiteX282" fmla="*/ 1031324 w 2485572"/>
                <a:gd name="connsiteY282" fmla="*/ 64475 h 2300667"/>
                <a:gd name="connsiteX283" fmla="*/ 1042401 w 2485572"/>
                <a:gd name="connsiteY283" fmla="*/ 64475 h 2300667"/>
                <a:gd name="connsiteX284" fmla="*/ 1104036 w 2485572"/>
                <a:gd name="connsiteY284" fmla="*/ 70156 h 2300667"/>
                <a:gd name="connsiteX285" fmla="*/ 1109717 w 2485572"/>
                <a:gd name="connsiteY285" fmla="*/ 75837 h 2300667"/>
                <a:gd name="connsiteX286" fmla="*/ 1118238 w 2485572"/>
                <a:gd name="connsiteY286" fmla="*/ 81233 h 2300667"/>
                <a:gd name="connsiteX287" fmla="*/ 1121078 w 2485572"/>
                <a:gd name="connsiteY287" fmla="*/ 84074 h 2300667"/>
                <a:gd name="connsiteX288" fmla="*/ 1143517 w 2485572"/>
                <a:gd name="connsiteY288" fmla="*/ 95435 h 2300667"/>
                <a:gd name="connsiteX289" fmla="*/ 1151754 w 2485572"/>
                <a:gd name="connsiteY289" fmla="*/ 100832 h 2300667"/>
                <a:gd name="connsiteX290" fmla="*/ 1171352 w 2485572"/>
                <a:gd name="connsiteY290" fmla="*/ 100832 h 2300667"/>
                <a:gd name="connsiteX291" fmla="*/ 1174192 w 2485572"/>
                <a:gd name="connsiteY291" fmla="*/ 98275 h 2300667"/>
                <a:gd name="connsiteX292" fmla="*/ 1188110 w 2485572"/>
                <a:gd name="connsiteY292" fmla="*/ 89754 h 2300667"/>
                <a:gd name="connsiteX293" fmla="*/ 1193791 w 2485572"/>
                <a:gd name="connsiteY293" fmla="*/ 84074 h 2300667"/>
                <a:gd name="connsiteX294" fmla="*/ 1238668 w 2485572"/>
                <a:gd name="connsiteY294" fmla="*/ 75837 h 2300667"/>
                <a:gd name="connsiteX295" fmla="*/ 1244348 w 2485572"/>
                <a:gd name="connsiteY295" fmla="*/ 78677 h 2300667"/>
                <a:gd name="connsiteX296" fmla="*/ 1272184 w 2485572"/>
                <a:gd name="connsiteY296" fmla="*/ 75837 h 2300667"/>
                <a:gd name="connsiteX297" fmla="*/ 1280705 w 2485572"/>
                <a:gd name="connsiteY297" fmla="*/ 72996 h 2300667"/>
                <a:gd name="connsiteX298" fmla="*/ 1286385 w 2485572"/>
                <a:gd name="connsiteY298" fmla="*/ 72996 h 2300667"/>
                <a:gd name="connsiteX299" fmla="*/ 1348020 w 2485572"/>
                <a:gd name="connsiteY299" fmla="*/ 50558 h 2300667"/>
                <a:gd name="connsiteX300" fmla="*/ 1350861 w 2485572"/>
                <a:gd name="connsiteY300" fmla="*/ 50558 h 2300667"/>
                <a:gd name="connsiteX301" fmla="*/ 1392898 w 2485572"/>
                <a:gd name="connsiteY301" fmla="*/ 39197 h 2300667"/>
                <a:gd name="connsiteX302" fmla="*/ 1406815 w 2485572"/>
                <a:gd name="connsiteY302" fmla="*/ 39197 h 2300667"/>
                <a:gd name="connsiteX303" fmla="*/ 1459929 w 2485572"/>
                <a:gd name="connsiteY303" fmla="*/ 36640 h 2300667"/>
                <a:gd name="connsiteX304" fmla="*/ 1468450 w 2485572"/>
                <a:gd name="connsiteY304" fmla="*/ 36640 h 2300667"/>
                <a:gd name="connsiteX305" fmla="*/ 1474131 w 2485572"/>
                <a:gd name="connsiteY305" fmla="*/ 33800 h 2300667"/>
                <a:gd name="connsiteX306" fmla="*/ 1479528 w 2485572"/>
                <a:gd name="connsiteY306" fmla="*/ 30960 h 2300667"/>
                <a:gd name="connsiteX307" fmla="*/ 1485208 w 2485572"/>
                <a:gd name="connsiteY307" fmla="*/ 30960 h 2300667"/>
                <a:gd name="connsiteX308" fmla="*/ 1544003 w 2485572"/>
                <a:gd name="connsiteY308" fmla="*/ 16758 h 2300667"/>
                <a:gd name="connsiteX309" fmla="*/ 1549684 w 2485572"/>
                <a:gd name="connsiteY309" fmla="*/ 14202 h 2300667"/>
                <a:gd name="connsiteX310" fmla="*/ 1555364 w 2485572"/>
                <a:gd name="connsiteY310" fmla="*/ 14202 h 2300667"/>
                <a:gd name="connsiteX311" fmla="*/ 1563601 w 2485572"/>
                <a:gd name="connsiteY311" fmla="*/ 11361 h 2300667"/>
                <a:gd name="connsiteX312" fmla="*/ 1614159 w 2485572"/>
                <a:gd name="connsiteY312" fmla="*/ 22439 h 2300667"/>
                <a:gd name="connsiteX313" fmla="*/ 1619840 w 2485572"/>
                <a:gd name="connsiteY313" fmla="*/ 19598 h 2300667"/>
                <a:gd name="connsiteX314" fmla="*/ 1630917 w 2485572"/>
                <a:gd name="connsiteY314" fmla="*/ 16758 h 2300667"/>
                <a:gd name="connsiteX315" fmla="*/ 1645119 w 2485572"/>
                <a:gd name="connsiteY315" fmla="*/ 8521 h 2300667"/>
                <a:gd name="connsiteX316" fmla="*/ 1653356 w 2485572"/>
                <a:gd name="connsiteY316" fmla="*/ 5681 h 2300667"/>
                <a:gd name="connsiteX317" fmla="*/ 1689712 w 2485572"/>
                <a:gd name="connsiteY317" fmla="*/ 0 h 2300667"/>
                <a:gd name="connsiteX318" fmla="*/ 1698233 w 2485572"/>
                <a:gd name="connsiteY318" fmla="*/ 11361 h 2300667"/>
                <a:gd name="connsiteX319" fmla="*/ 1703914 w 2485572"/>
                <a:gd name="connsiteY319" fmla="*/ 14202 h 2300667"/>
                <a:gd name="connsiteX320" fmla="*/ 1709310 w 2485572"/>
                <a:gd name="connsiteY320" fmla="*/ 16758 h 2300667"/>
                <a:gd name="connsiteX321" fmla="*/ 1717831 w 2485572"/>
                <a:gd name="connsiteY321" fmla="*/ 16758 h 2300667"/>
                <a:gd name="connsiteX322" fmla="*/ 1757028 w 2485572"/>
                <a:gd name="connsiteY322" fmla="*/ 22439 h 2300667"/>
                <a:gd name="connsiteX323" fmla="*/ 1762708 w 2485572"/>
                <a:gd name="connsiteY323" fmla="*/ 25279 h 2300667"/>
                <a:gd name="connsiteX324" fmla="*/ 1768389 w 2485572"/>
                <a:gd name="connsiteY324" fmla="*/ 25279 h 2300667"/>
                <a:gd name="connsiteX325" fmla="*/ 1787987 w 2485572"/>
                <a:gd name="connsiteY325" fmla="*/ 33800 h 2300667"/>
                <a:gd name="connsiteX326" fmla="*/ 1793384 w 2485572"/>
                <a:gd name="connsiteY326" fmla="*/ 33800 h 2300667"/>
                <a:gd name="connsiteX327" fmla="*/ 1801905 w 2485572"/>
                <a:gd name="connsiteY327" fmla="*/ 36640 h 2300667"/>
                <a:gd name="connsiteX328" fmla="*/ 1835421 w 2485572"/>
                <a:gd name="connsiteY328" fmla="*/ 42037 h 2300667"/>
                <a:gd name="connsiteX329" fmla="*/ 1891659 w 2485572"/>
                <a:gd name="connsiteY329" fmla="*/ 61635 h 2300667"/>
                <a:gd name="connsiteX330" fmla="*/ 1897340 w 2485572"/>
                <a:gd name="connsiteY330" fmla="*/ 64475 h 2300667"/>
                <a:gd name="connsiteX331" fmla="*/ 1899896 w 2485572"/>
                <a:gd name="connsiteY331" fmla="*/ 67316 h 2300667"/>
                <a:gd name="connsiteX332" fmla="*/ 1944774 w 2485572"/>
                <a:gd name="connsiteY332" fmla="*/ 123270 h 2300667"/>
                <a:gd name="connsiteX333" fmla="*/ 1947614 w 2485572"/>
                <a:gd name="connsiteY333" fmla="*/ 128951 h 2300667"/>
                <a:gd name="connsiteX334" fmla="*/ 1950454 w 2485572"/>
                <a:gd name="connsiteY334" fmla="*/ 131791 h 2300667"/>
                <a:gd name="connsiteX335" fmla="*/ 1956135 w 2485572"/>
                <a:gd name="connsiteY335" fmla="*/ 140312 h 2300667"/>
                <a:gd name="connsiteX336" fmla="*/ 1958975 w 2485572"/>
                <a:gd name="connsiteY336" fmla="*/ 145709 h 2300667"/>
                <a:gd name="connsiteX337" fmla="*/ 1961532 w 2485572"/>
                <a:gd name="connsiteY337" fmla="*/ 154230 h 2300667"/>
                <a:gd name="connsiteX338" fmla="*/ 1998172 w 2485572"/>
                <a:gd name="connsiteY338" fmla="*/ 204788 h 2300667"/>
                <a:gd name="connsiteX339" fmla="*/ 2003569 w 2485572"/>
                <a:gd name="connsiteY339" fmla="*/ 207344 h 2300667"/>
                <a:gd name="connsiteX340" fmla="*/ 2009249 w 2485572"/>
                <a:gd name="connsiteY340" fmla="*/ 210184 h 2300667"/>
                <a:gd name="connsiteX341" fmla="*/ 2017770 w 2485572"/>
                <a:gd name="connsiteY341" fmla="*/ 210184 h 2300667"/>
                <a:gd name="connsiteX342" fmla="*/ 2026007 w 2485572"/>
                <a:gd name="connsiteY342" fmla="*/ 213025 h 2300667"/>
                <a:gd name="connsiteX343" fmla="*/ 2037368 w 2485572"/>
                <a:gd name="connsiteY343" fmla="*/ 215865 h 2300667"/>
                <a:gd name="connsiteX344" fmla="*/ 2099003 w 2485572"/>
                <a:gd name="connsiteY344" fmla="*/ 221546 h 2300667"/>
                <a:gd name="connsiteX345" fmla="*/ 2104684 w 2485572"/>
                <a:gd name="connsiteY345" fmla="*/ 224386 h 2300667"/>
                <a:gd name="connsiteX346" fmla="*/ 2112921 w 2485572"/>
                <a:gd name="connsiteY346" fmla="*/ 224386 h 2300667"/>
                <a:gd name="connsiteX347" fmla="*/ 2124283 w 2485572"/>
                <a:gd name="connsiteY347" fmla="*/ 229783 h 2300667"/>
                <a:gd name="connsiteX348" fmla="*/ 2177397 w 2485572"/>
                <a:gd name="connsiteY348" fmla="*/ 229783 h 2300667"/>
                <a:gd name="connsiteX349" fmla="*/ 2185918 w 2485572"/>
                <a:gd name="connsiteY349" fmla="*/ 232623 h 2300667"/>
                <a:gd name="connsiteX350" fmla="*/ 2213753 w 2485572"/>
                <a:gd name="connsiteY350" fmla="*/ 226942 h 2300667"/>
                <a:gd name="connsiteX351" fmla="*/ 2219434 w 2485572"/>
                <a:gd name="connsiteY351" fmla="*/ 224386 h 2300667"/>
                <a:gd name="connsiteX352" fmla="*/ 2241872 w 2485572"/>
                <a:gd name="connsiteY352" fmla="*/ 224386 h 2300667"/>
                <a:gd name="connsiteX0" fmla="*/ 2241872 w 2485572"/>
                <a:gd name="connsiteY0" fmla="*/ 224386 h 2278512"/>
                <a:gd name="connsiteX1" fmla="*/ 2227954 w 2485572"/>
                <a:gd name="connsiteY1" fmla="*/ 263583 h 2278512"/>
                <a:gd name="connsiteX2" fmla="*/ 2227954 w 2485572"/>
                <a:gd name="connsiteY2" fmla="*/ 271820 h 2278512"/>
                <a:gd name="connsiteX3" fmla="*/ 2225114 w 2485572"/>
                <a:gd name="connsiteY3" fmla="*/ 294258 h 2278512"/>
                <a:gd name="connsiteX4" fmla="*/ 2216593 w 2485572"/>
                <a:gd name="connsiteY4" fmla="*/ 328058 h 2278512"/>
                <a:gd name="connsiteX5" fmla="*/ 2183077 w 2485572"/>
                <a:gd name="connsiteY5" fmla="*/ 426049 h 2278512"/>
                <a:gd name="connsiteX6" fmla="*/ 2180237 w 2485572"/>
                <a:gd name="connsiteY6" fmla="*/ 428890 h 2278512"/>
                <a:gd name="connsiteX7" fmla="*/ 2177397 w 2485572"/>
                <a:gd name="connsiteY7" fmla="*/ 434570 h 2278512"/>
                <a:gd name="connsiteX8" fmla="*/ 2143881 w 2485572"/>
                <a:gd name="connsiteY8" fmla="*/ 482004 h 2278512"/>
                <a:gd name="connsiteX9" fmla="*/ 2141040 w 2485572"/>
                <a:gd name="connsiteY9" fmla="*/ 487685 h 2278512"/>
                <a:gd name="connsiteX10" fmla="*/ 2135360 w 2485572"/>
                <a:gd name="connsiteY10" fmla="*/ 490525 h 2278512"/>
                <a:gd name="connsiteX11" fmla="*/ 2132519 w 2485572"/>
                <a:gd name="connsiteY11" fmla="*/ 496206 h 2278512"/>
                <a:gd name="connsiteX12" fmla="*/ 2129679 w 2485572"/>
                <a:gd name="connsiteY12" fmla="*/ 538242 h 2278512"/>
                <a:gd name="connsiteX13" fmla="*/ 2132519 w 2485572"/>
                <a:gd name="connsiteY13" fmla="*/ 540799 h 2278512"/>
                <a:gd name="connsiteX14" fmla="*/ 2188758 w 2485572"/>
                <a:gd name="connsiteY14" fmla="*/ 624873 h 2278512"/>
                <a:gd name="connsiteX15" fmla="*/ 2205516 w 2485572"/>
                <a:gd name="connsiteY15" fmla="*/ 630553 h 2278512"/>
                <a:gd name="connsiteX16" fmla="*/ 2211197 w 2485572"/>
                <a:gd name="connsiteY16" fmla="*/ 633393 h 2278512"/>
                <a:gd name="connsiteX17" fmla="*/ 2216593 w 2485572"/>
                <a:gd name="connsiteY17" fmla="*/ 636234 h 2278512"/>
                <a:gd name="connsiteX18" fmla="*/ 2225114 w 2485572"/>
                <a:gd name="connsiteY18" fmla="*/ 636234 h 2278512"/>
                <a:gd name="connsiteX19" fmla="*/ 2267151 w 2485572"/>
                <a:gd name="connsiteY19" fmla="*/ 644755 h 2278512"/>
                <a:gd name="connsiteX20" fmla="*/ 2272832 w 2485572"/>
                <a:gd name="connsiteY20" fmla="*/ 644755 h 2278512"/>
                <a:gd name="connsiteX21" fmla="*/ 2309188 w 2485572"/>
                <a:gd name="connsiteY21" fmla="*/ 678271 h 2278512"/>
                <a:gd name="connsiteX22" fmla="*/ 2370823 w 2485572"/>
                <a:gd name="connsiteY22" fmla="*/ 739906 h 2278512"/>
                <a:gd name="connsiteX23" fmla="*/ 2376504 w 2485572"/>
                <a:gd name="connsiteY23" fmla="*/ 750983 h 2278512"/>
                <a:gd name="connsiteX24" fmla="*/ 2379060 w 2485572"/>
                <a:gd name="connsiteY24" fmla="*/ 756664 h 2278512"/>
                <a:gd name="connsiteX25" fmla="*/ 2381900 w 2485572"/>
                <a:gd name="connsiteY25" fmla="*/ 765185 h 2278512"/>
                <a:gd name="connsiteX26" fmla="*/ 2415700 w 2485572"/>
                <a:gd name="connsiteY26" fmla="*/ 793020 h 2278512"/>
                <a:gd name="connsiteX27" fmla="*/ 2423937 w 2485572"/>
                <a:gd name="connsiteY27" fmla="*/ 793020 h 2278512"/>
                <a:gd name="connsiteX28" fmla="*/ 2429618 w 2485572"/>
                <a:gd name="connsiteY28" fmla="*/ 795860 h 2278512"/>
                <a:gd name="connsiteX29" fmla="*/ 2435299 w 2485572"/>
                <a:gd name="connsiteY29" fmla="*/ 801541 h 2278512"/>
                <a:gd name="connsiteX30" fmla="*/ 2468814 w 2485572"/>
                <a:gd name="connsiteY30" fmla="*/ 832501 h 2278512"/>
                <a:gd name="connsiteX31" fmla="*/ 2468814 w 2485572"/>
                <a:gd name="connsiteY31" fmla="*/ 835057 h 2278512"/>
                <a:gd name="connsiteX32" fmla="*/ 2471655 w 2485572"/>
                <a:gd name="connsiteY32" fmla="*/ 840738 h 2278512"/>
                <a:gd name="connsiteX33" fmla="*/ 2477336 w 2485572"/>
                <a:gd name="connsiteY33" fmla="*/ 866016 h 2278512"/>
                <a:gd name="connsiteX34" fmla="*/ 2483016 w 2485572"/>
                <a:gd name="connsiteY34" fmla="*/ 882774 h 2278512"/>
                <a:gd name="connsiteX35" fmla="*/ 2485572 w 2485572"/>
                <a:gd name="connsiteY35" fmla="*/ 888455 h 2278512"/>
                <a:gd name="connsiteX36" fmla="*/ 2485572 w 2485572"/>
                <a:gd name="connsiteY36" fmla="*/ 896692 h 2278512"/>
                <a:gd name="connsiteX37" fmla="*/ 2457737 w 2485572"/>
                <a:gd name="connsiteY37" fmla="*/ 992127 h 2278512"/>
                <a:gd name="connsiteX38" fmla="*/ 2454897 w 2485572"/>
                <a:gd name="connsiteY38" fmla="*/ 997808 h 2278512"/>
                <a:gd name="connsiteX39" fmla="*/ 2454897 w 2485572"/>
                <a:gd name="connsiteY39" fmla="*/ 1008885 h 2278512"/>
                <a:gd name="connsiteX40" fmla="*/ 2438139 w 2485572"/>
                <a:gd name="connsiteY40" fmla="*/ 1064839 h 2278512"/>
                <a:gd name="connsiteX41" fmla="*/ 2438139 w 2485572"/>
                <a:gd name="connsiteY41" fmla="*/ 1084438 h 2278512"/>
                <a:gd name="connsiteX42" fmla="*/ 2443536 w 2485572"/>
                <a:gd name="connsiteY42" fmla="*/ 1132155 h 2278512"/>
                <a:gd name="connsiteX43" fmla="*/ 2443536 w 2485572"/>
                <a:gd name="connsiteY43" fmla="*/ 1177032 h 2278512"/>
                <a:gd name="connsiteX44" fmla="*/ 2440979 w 2485572"/>
                <a:gd name="connsiteY44" fmla="*/ 1185553 h 2278512"/>
                <a:gd name="connsiteX45" fmla="*/ 2423937 w 2485572"/>
                <a:gd name="connsiteY45" fmla="*/ 1252585 h 2278512"/>
                <a:gd name="connsiteX46" fmla="*/ 2418541 w 2485572"/>
                <a:gd name="connsiteY46" fmla="*/ 1258266 h 2278512"/>
                <a:gd name="connsiteX47" fmla="*/ 2415700 w 2485572"/>
                <a:gd name="connsiteY47" fmla="*/ 1261106 h 2278512"/>
                <a:gd name="connsiteX48" fmla="*/ 2410020 w 2485572"/>
                <a:gd name="connsiteY48" fmla="*/ 1266787 h 2278512"/>
                <a:gd name="connsiteX49" fmla="*/ 2407179 w 2485572"/>
                <a:gd name="connsiteY49" fmla="*/ 1275024 h 2278512"/>
                <a:gd name="connsiteX50" fmla="*/ 2373663 w 2485572"/>
                <a:gd name="connsiteY50" fmla="*/ 1317061 h 2278512"/>
                <a:gd name="connsiteX51" fmla="*/ 2365142 w 2485572"/>
                <a:gd name="connsiteY51" fmla="*/ 1334103 h 2278512"/>
                <a:gd name="connsiteX52" fmla="*/ 2362302 w 2485572"/>
                <a:gd name="connsiteY52" fmla="*/ 1336659 h 2278512"/>
                <a:gd name="connsiteX53" fmla="*/ 2356905 w 2485572"/>
                <a:gd name="connsiteY53" fmla="*/ 1359098 h 2278512"/>
                <a:gd name="connsiteX54" fmla="*/ 2354065 w 2485572"/>
                <a:gd name="connsiteY54" fmla="*/ 1364778 h 2278512"/>
                <a:gd name="connsiteX55" fmla="*/ 2351225 w 2485572"/>
                <a:gd name="connsiteY55" fmla="*/ 1370459 h 2278512"/>
                <a:gd name="connsiteX56" fmla="*/ 2339863 w 2485572"/>
                <a:gd name="connsiteY56" fmla="*/ 1387217 h 2278512"/>
                <a:gd name="connsiteX57" fmla="*/ 2309188 w 2485572"/>
                <a:gd name="connsiteY57" fmla="*/ 1432094 h 2278512"/>
                <a:gd name="connsiteX58" fmla="*/ 2306348 w 2485572"/>
                <a:gd name="connsiteY58" fmla="*/ 1434934 h 2278512"/>
                <a:gd name="connsiteX59" fmla="*/ 2300667 w 2485572"/>
                <a:gd name="connsiteY59" fmla="*/ 1440331 h 2278512"/>
                <a:gd name="connsiteX60" fmla="*/ 2297827 w 2485572"/>
                <a:gd name="connsiteY60" fmla="*/ 1446012 h 2278512"/>
                <a:gd name="connsiteX61" fmla="*/ 2289590 w 2485572"/>
                <a:gd name="connsiteY61" fmla="*/ 1451692 h 2278512"/>
                <a:gd name="connsiteX62" fmla="*/ 2281069 w 2485572"/>
                <a:gd name="connsiteY62" fmla="*/ 1457373 h 2278512"/>
                <a:gd name="connsiteX63" fmla="*/ 2230795 w 2485572"/>
                <a:gd name="connsiteY63" fmla="*/ 1476971 h 2278512"/>
                <a:gd name="connsiteX64" fmla="*/ 2227954 w 2485572"/>
                <a:gd name="connsiteY64" fmla="*/ 1482368 h 2278512"/>
                <a:gd name="connsiteX65" fmla="*/ 2219434 w 2485572"/>
                <a:gd name="connsiteY65" fmla="*/ 1485208 h 2278512"/>
                <a:gd name="connsiteX66" fmla="*/ 2180237 w 2485572"/>
                <a:gd name="connsiteY66" fmla="*/ 1504806 h 2278512"/>
                <a:gd name="connsiteX67" fmla="*/ 2174556 w 2485572"/>
                <a:gd name="connsiteY67" fmla="*/ 1510487 h 2278512"/>
                <a:gd name="connsiteX68" fmla="*/ 2169160 w 2485572"/>
                <a:gd name="connsiteY68" fmla="*/ 1519008 h 2278512"/>
                <a:gd name="connsiteX69" fmla="*/ 2163479 w 2485572"/>
                <a:gd name="connsiteY69" fmla="*/ 1546843 h 2278512"/>
                <a:gd name="connsiteX70" fmla="*/ 1928016 w 2485572"/>
                <a:gd name="connsiteY70" fmla="*/ 2278512 h 2278512"/>
                <a:gd name="connsiteX71" fmla="*/ 1900291 w 2485572"/>
                <a:gd name="connsiteY71" fmla="*/ 2264848 h 2278512"/>
                <a:gd name="connsiteX72" fmla="*/ 1771230 w 2485572"/>
                <a:gd name="connsiteY72" fmla="*/ 2205516 h 2278512"/>
                <a:gd name="connsiteX73" fmla="*/ 1698233 w 2485572"/>
                <a:gd name="connsiteY73" fmla="*/ 2166319 h 2278512"/>
                <a:gd name="connsiteX74" fmla="*/ 1682804 w 2485572"/>
                <a:gd name="connsiteY74" fmla="*/ 2164835 h 2278512"/>
                <a:gd name="connsiteX75" fmla="*/ 1656196 w 2485572"/>
                <a:gd name="connsiteY75" fmla="*/ 2160638 h 2278512"/>
                <a:gd name="connsiteX76" fmla="*/ 1633591 w 2485572"/>
                <a:gd name="connsiteY76" fmla="*/ 2164835 h 2278512"/>
                <a:gd name="connsiteX77" fmla="*/ 1605638 w 2485572"/>
                <a:gd name="connsiteY77" fmla="*/ 2169159 h 2278512"/>
                <a:gd name="connsiteX78" fmla="*/ 1566442 w 2485572"/>
                <a:gd name="connsiteY78" fmla="*/ 2146721 h 2278512"/>
                <a:gd name="connsiteX79" fmla="*/ 1563601 w 2485572"/>
                <a:gd name="connsiteY79" fmla="*/ 2143881 h 2278512"/>
                <a:gd name="connsiteX80" fmla="*/ 1561045 w 2485572"/>
                <a:gd name="connsiteY80" fmla="*/ 2141040 h 2278512"/>
                <a:gd name="connsiteX81" fmla="*/ 1541447 w 2485572"/>
                <a:gd name="connsiteY81" fmla="*/ 2112921 h 2278512"/>
                <a:gd name="connsiteX82" fmla="*/ 1535766 w 2485572"/>
                <a:gd name="connsiteY82" fmla="*/ 2107524 h 2278512"/>
                <a:gd name="connsiteX83" fmla="*/ 1501966 w 2485572"/>
                <a:gd name="connsiteY83" fmla="*/ 2090482 h 2278512"/>
                <a:gd name="connsiteX84" fmla="*/ 1496570 w 2485572"/>
                <a:gd name="connsiteY84" fmla="*/ 2087926 h 2278512"/>
                <a:gd name="connsiteX85" fmla="*/ 1493729 w 2485572"/>
                <a:gd name="connsiteY85" fmla="*/ 2085086 h 2278512"/>
                <a:gd name="connsiteX86" fmla="*/ 1488049 w 2485572"/>
                <a:gd name="connsiteY86" fmla="*/ 2082245 h 2278512"/>
                <a:gd name="connsiteX87" fmla="*/ 1426413 w 2485572"/>
                <a:gd name="connsiteY87" fmla="*/ 2059807 h 2278512"/>
                <a:gd name="connsiteX88" fmla="*/ 1364778 w 2485572"/>
                <a:gd name="connsiteY88" fmla="*/ 2056966 h 2278512"/>
                <a:gd name="connsiteX89" fmla="*/ 1336659 w 2485572"/>
                <a:gd name="connsiteY89" fmla="*/ 2048445 h 2278512"/>
                <a:gd name="connsiteX90" fmla="*/ 1311380 w 2485572"/>
                <a:gd name="connsiteY90" fmla="*/ 2034528 h 2278512"/>
                <a:gd name="connsiteX91" fmla="*/ 1305983 w 2485572"/>
                <a:gd name="connsiteY91" fmla="*/ 2031688 h 2278512"/>
                <a:gd name="connsiteX92" fmla="*/ 1303143 w 2485572"/>
                <a:gd name="connsiteY92" fmla="*/ 2026291 h 2278512"/>
                <a:gd name="connsiteX93" fmla="*/ 1300303 w 2485572"/>
                <a:gd name="connsiteY93" fmla="*/ 2023451 h 2278512"/>
                <a:gd name="connsiteX94" fmla="*/ 1266787 w 2485572"/>
                <a:gd name="connsiteY94" fmla="*/ 2006409 h 2278512"/>
                <a:gd name="connsiteX95" fmla="*/ 1255426 w 2485572"/>
                <a:gd name="connsiteY95" fmla="*/ 2006409 h 2278512"/>
                <a:gd name="connsiteX96" fmla="*/ 1238668 w 2485572"/>
                <a:gd name="connsiteY96" fmla="*/ 2001012 h 2278512"/>
                <a:gd name="connsiteX97" fmla="*/ 1232987 w 2485572"/>
                <a:gd name="connsiteY97" fmla="*/ 2001012 h 2278512"/>
                <a:gd name="connsiteX98" fmla="*/ 1216229 w 2485572"/>
                <a:gd name="connsiteY98" fmla="*/ 1995331 h 2278512"/>
                <a:gd name="connsiteX99" fmla="*/ 1213389 w 2485572"/>
                <a:gd name="connsiteY99" fmla="*/ 1992491 h 2278512"/>
                <a:gd name="connsiteX100" fmla="*/ 1185554 w 2485572"/>
                <a:gd name="connsiteY100" fmla="*/ 1984254 h 2278512"/>
                <a:gd name="connsiteX101" fmla="*/ 1179873 w 2485572"/>
                <a:gd name="connsiteY101" fmla="*/ 1984254 h 2278512"/>
                <a:gd name="connsiteX102" fmla="*/ 1157434 w 2485572"/>
                <a:gd name="connsiteY102" fmla="*/ 1981414 h 2278512"/>
                <a:gd name="connsiteX103" fmla="*/ 1109717 w 2485572"/>
                <a:gd name="connsiteY103" fmla="*/ 1947614 h 2278512"/>
                <a:gd name="connsiteX104" fmla="*/ 1098639 w 2485572"/>
                <a:gd name="connsiteY104" fmla="*/ 1944774 h 2278512"/>
                <a:gd name="connsiteX105" fmla="*/ 1067680 w 2485572"/>
                <a:gd name="connsiteY105" fmla="*/ 1919779 h 2278512"/>
                <a:gd name="connsiteX106" fmla="*/ 1056603 w 2485572"/>
                <a:gd name="connsiteY106" fmla="*/ 1888819 h 2278512"/>
                <a:gd name="connsiteX107" fmla="*/ 1053762 w 2485572"/>
                <a:gd name="connsiteY107" fmla="*/ 1880298 h 2278512"/>
                <a:gd name="connsiteX108" fmla="*/ 1022803 w 2485572"/>
                <a:gd name="connsiteY108" fmla="*/ 1860700 h 2278512"/>
                <a:gd name="connsiteX109" fmla="*/ 1019962 w 2485572"/>
                <a:gd name="connsiteY109" fmla="*/ 1858143 h 2278512"/>
                <a:gd name="connsiteX110" fmla="*/ 1006045 w 2485572"/>
                <a:gd name="connsiteY110" fmla="*/ 1824343 h 2278512"/>
                <a:gd name="connsiteX111" fmla="*/ 1006045 w 2485572"/>
                <a:gd name="connsiteY111" fmla="*/ 1813266 h 2278512"/>
                <a:gd name="connsiteX112" fmla="*/ 1011725 w 2485572"/>
                <a:gd name="connsiteY112" fmla="*/ 1793668 h 2278512"/>
                <a:gd name="connsiteX113" fmla="*/ 1019962 w 2485572"/>
                <a:gd name="connsiteY113" fmla="*/ 1768389 h 2278512"/>
                <a:gd name="connsiteX114" fmla="*/ 1025643 w 2485572"/>
                <a:gd name="connsiteY114" fmla="*/ 1737429 h 2278512"/>
                <a:gd name="connsiteX115" fmla="*/ 1025643 w 2485572"/>
                <a:gd name="connsiteY115" fmla="*/ 1723512 h 2278512"/>
                <a:gd name="connsiteX116" fmla="*/ 1019962 w 2485572"/>
                <a:gd name="connsiteY116" fmla="*/ 1720671 h 2278512"/>
                <a:gd name="connsiteX117" fmla="*/ 1014566 w 2485572"/>
                <a:gd name="connsiteY117" fmla="*/ 1712435 h 2278512"/>
                <a:gd name="connsiteX118" fmla="*/ 1011725 w 2485572"/>
                <a:gd name="connsiteY118" fmla="*/ 1709594 h 2278512"/>
                <a:gd name="connsiteX119" fmla="*/ 983606 w 2485572"/>
                <a:gd name="connsiteY119" fmla="*/ 1692552 h 2278512"/>
                <a:gd name="connsiteX120" fmla="*/ 977925 w 2485572"/>
                <a:gd name="connsiteY120" fmla="*/ 1692552 h 2278512"/>
                <a:gd name="connsiteX121" fmla="*/ 950090 w 2485572"/>
                <a:gd name="connsiteY121" fmla="*/ 1653356 h 2278512"/>
                <a:gd name="connsiteX122" fmla="*/ 950090 w 2485572"/>
                <a:gd name="connsiteY122" fmla="*/ 1639438 h 2278512"/>
                <a:gd name="connsiteX123" fmla="*/ 952931 w 2485572"/>
                <a:gd name="connsiteY123" fmla="*/ 1636598 h 2278512"/>
                <a:gd name="connsiteX124" fmla="*/ 975369 w 2485572"/>
                <a:gd name="connsiteY124" fmla="*/ 1597401 h 2278512"/>
                <a:gd name="connsiteX125" fmla="*/ 980766 w 2485572"/>
                <a:gd name="connsiteY125" fmla="*/ 1591721 h 2278512"/>
                <a:gd name="connsiteX126" fmla="*/ 1017406 w 2485572"/>
                <a:gd name="connsiteY126" fmla="*/ 1561045 h 2278512"/>
                <a:gd name="connsiteX127" fmla="*/ 1022803 w 2485572"/>
                <a:gd name="connsiteY127" fmla="*/ 1558205 h 2278512"/>
                <a:gd name="connsiteX128" fmla="*/ 1025643 w 2485572"/>
                <a:gd name="connsiteY128" fmla="*/ 1555364 h 2278512"/>
                <a:gd name="connsiteX129" fmla="*/ 1031324 w 2485572"/>
                <a:gd name="connsiteY129" fmla="*/ 1549684 h 2278512"/>
                <a:gd name="connsiteX130" fmla="*/ 1293866 w 2485572"/>
                <a:gd name="connsiteY130" fmla="*/ 1680648 h 2278512"/>
                <a:gd name="connsiteX131" fmla="*/ 1455791 w 2485572"/>
                <a:gd name="connsiteY131" fmla="*/ 1685410 h 2278512"/>
                <a:gd name="connsiteX132" fmla="*/ 1289417 w 2485572"/>
                <a:gd name="connsiteY132" fmla="*/ 1536685 h 2278512"/>
                <a:gd name="connsiteX133" fmla="*/ 1061999 w 2485572"/>
                <a:gd name="connsiteY133" fmla="*/ 1465610 h 2278512"/>
                <a:gd name="connsiteX134" fmla="*/ 1061999 w 2485572"/>
                <a:gd name="connsiteY134" fmla="*/ 1429254 h 2278512"/>
                <a:gd name="connsiteX135" fmla="*/ 1048082 w 2485572"/>
                <a:gd name="connsiteY135" fmla="*/ 1403975 h 2278512"/>
                <a:gd name="connsiteX136" fmla="*/ 1022803 w 2485572"/>
                <a:gd name="connsiteY136" fmla="*/ 1387217 h 2278512"/>
                <a:gd name="connsiteX137" fmla="*/ 1011725 w 2485572"/>
                <a:gd name="connsiteY137" fmla="*/ 1381536 h 2278512"/>
                <a:gd name="connsiteX138" fmla="*/ 1000364 w 2485572"/>
                <a:gd name="connsiteY138" fmla="*/ 1381536 h 2278512"/>
                <a:gd name="connsiteX139" fmla="*/ 961167 w 2485572"/>
                <a:gd name="connsiteY139" fmla="*/ 1376140 h 2278512"/>
                <a:gd name="connsiteX140" fmla="*/ 924811 w 2485572"/>
                <a:gd name="connsiteY140" fmla="*/ 1367618 h 2278512"/>
                <a:gd name="connsiteX141" fmla="*/ 919131 w 2485572"/>
                <a:gd name="connsiteY141" fmla="*/ 1367618 h 2278512"/>
                <a:gd name="connsiteX142" fmla="*/ 913450 w 2485572"/>
                <a:gd name="connsiteY142" fmla="*/ 1364778 h 2278512"/>
                <a:gd name="connsiteX143" fmla="*/ 908053 w 2485572"/>
                <a:gd name="connsiteY143" fmla="*/ 1364778 h 2278512"/>
                <a:gd name="connsiteX144" fmla="*/ 877094 w 2485572"/>
                <a:gd name="connsiteY144" fmla="*/ 1381536 h 2278512"/>
                <a:gd name="connsiteX145" fmla="*/ 868857 w 2485572"/>
                <a:gd name="connsiteY145" fmla="*/ 1390057 h 2278512"/>
                <a:gd name="connsiteX146" fmla="*/ 835057 w 2485572"/>
                <a:gd name="connsiteY146" fmla="*/ 1434934 h 2278512"/>
                <a:gd name="connsiteX147" fmla="*/ 832217 w 2485572"/>
                <a:gd name="connsiteY147" fmla="*/ 1440331 h 2278512"/>
                <a:gd name="connsiteX148" fmla="*/ 832217 w 2485572"/>
                <a:gd name="connsiteY148" fmla="*/ 1446012 h 2278512"/>
                <a:gd name="connsiteX149" fmla="*/ 767741 w 2485572"/>
                <a:gd name="connsiteY149" fmla="*/ 1513327 h 2278512"/>
                <a:gd name="connsiteX150" fmla="*/ 711787 w 2485572"/>
                <a:gd name="connsiteY150" fmla="*/ 1535766 h 2278512"/>
                <a:gd name="connsiteX151" fmla="*/ 686508 w 2485572"/>
                <a:gd name="connsiteY151" fmla="*/ 1541447 h 2278512"/>
                <a:gd name="connsiteX152" fmla="*/ 661513 w 2485572"/>
                <a:gd name="connsiteY152" fmla="*/ 1549684 h 2278512"/>
                <a:gd name="connsiteX153" fmla="*/ 658672 w 2485572"/>
                <a:gd name="connsiteY153" fmla="*/ 1552524 h 2278512"/>
                <a:gd name="connsiteX154" fmla="*/ 652992 w 2485572"/>
                <a:gd name="connsiteY154" fmla="*/ 1555364 h 2278512"/>
                <a:gd name="connsiteX155" fmla="*/ 624873 w 2485572"/>
                <a:gd name="connsiteY155" fmla="*/ 1561045 h 2278512"/>
                <a:gd name="connsiteX156" fmla="*/ 619476 w 2485572"/>
                <a:gd name="connsiteY156" fmla="*/ 1558205 h 2278512"/>
                <a:gd name="connsiteX157" fmla="*/ 616636 w 2485572"/>
                <a:gd name="connsiteY157" fmla="*/ 1555364 h 2278512"/>
                <a:gd name="connsiteX158" fmla="*/ 597037 w 2485572"/>
                <a:gd name="connsiteY158" fmla="*/ 1532926 h 2278512"/>
                <a:gd name="connsiteX159" fmla="*/ 594197 w 2485572"/>
                <a:gd name="connsiteY159" fmla="*/ 1521848 h 2278512"/>
                <a:gd name="connsiteX160" fmla="*/ 591357 w 2485572"/>
                <a:gd name="connsiteY160" fmla="*/ 1519008 h 2278512"/>
                <a:gd name="connsiteX161" fmla="*/ 566078 w 2485572"/>
                <a:gd name="connsiteY161" fmla="*/ 1482368 h 2278512"/>
                <a:gd name="connsiteX162" fmla="*/ 560397 w 2485572"/>
                <a:gd name="connsiteY162" fmla="*/ 1471291 h 2278512"/>
                <a:gd name="connsiteX163" fmla="*/ 555000 w 2485572"/>
                <a:gd name="connsiteY163" fmla="*/ 1465610 h 2278512"/>
                <a:gd name="connsiteX164" fmla="*/ 498762 w 2485572"/>
                <a:gd name="connsiteY164" fmla="*/ 1432094 h 2278512"/>
                <a:gd name="connsiteX165" fmla="*/ 490525 w 2485572"/>
                <a:gd name="connsiteY165" fmla="*/ 1429254 h 2278512"/>
                <a:gd name="connsiteX166" fmla="*/ 487685 w 2485572"/>
                <a:gd name="connsiteY166" fmla="*/ 1429254 h 2278512"/>
                <a:gd name="connsiteX167" fmla="*/ 462406 w 2485572"/>
                <a:gd name="connsiteY167" fmla="*/ 1426413 h 2278512"/>
                <a:gd name="connsiteX168" fmla="*/ 400770 w 2485572"/>
                <a:gd name="connsiteY168" fmla="*/ 1426413 h 2278512"/>
                <a:gd name="connsiteX169" fmla="*/ 392250 w 2485572"/>
                <a:gd name="connsiteY169" fmla="*/ 1423573 h 2278512"/>
                <a:gd name="connsiteX170" fmla="*/ 384013 w 2485572"/>
                <a:gd name="connsiteY170" fmla="*/ 1420733 h 2278512"/>
                <a:gd name="connsiteX171" fmla="*/ 375492 w 2485572"/>
                <a:gd name="connsiteY171" fmla="*/ 1420733 h 2278512"/>
                <a:gd name="connsiteX172" fmla="*/ 319537 w 2485572"/>
                <a:gd name="connsiteY172" fmla="*/ 1409655 h 2278512"/>
                <a:gd name="connsiteX173" fmla="*/ 313856 w 2485572"/>
                <a:gd name="connsiteY173" fmla="*/ 1406815 h 2278512"/>
                <a:gd name="connsiteX174" fmla="*/ 308176 w 2485572"/>
                <a:gd name="connsiteY174" fmla="*/ 1406815 h 2278512"/>
                <a:gd name="connsiteX175" fmla="*/ 297098 w 2485572"/>
                <a:gd name="connsiteY175" fmla="*/ 1401134 h 2278512"/>
                <a:gd name="connsiteX176" fmla="*/ 221546 w 2485572"/>
                <a:gd name="connsiteY176" fmla="*/ 1392898 h 2278512"/>
                <a:gd name="connsiteX177" fmla="*/ 213025 w 2485572"/>
                <a:gd name="connsiteY177" fmla="*/ 1392898 h 2278512"/>
                <a:gd name="connsiteX178" fmla="*/ 204504 w 2485572"/>
                <a:gd name="connsiteY178" fmla="*/ 1395738 h 2278512"/>
                <a:gd name="connsiteX179" fmla="*/ 154230 w 2485572"/>
                <a:gd name="connsiteY179" fmla="*/ 1406815 h 2278512"/>
                <a:gd name="connsiteX180" fmla="*/ 148549 w 2485572"/>
                <a:gd name="connsiteY180" fmla="*/ 1403975 h 2278512"/>
                <a:gd name="connsiteX181" fmla="*/ 137472 w 2485572"/>
                <a:gd name="connsiteY181" fmla="*/ 1398294 h 2278512"/>
                <a:gd name="connsiteX182" fmla="*/ 131791 w 2485572"/>
                <a:gd name="connsiteY182" fmla="*/ 1398294 h 2278512"/>
                <a:gd name="connsiteX183" fmla="*/ 67316 w 2485572"/>
                <a:gd name="connsiteY183" fmla="*/ 1418177 h 2278512"/>
                <a:gd name="connsiteX184" fmla="*/ 58795 w 2485572"/>
                <a:gd name="connsiteY184" fmla="*/ 1420733 h 2278512"/>
                <a:gd name="connsiteX185" fmla="*/ 50558 w 2485572"/>
                <a:gd name="connsiteY185" fmla="*/ 1423573 h 2278512"/>
                <a:gd name="connsiteX186" fmla="*/ 42037 w 2485572"/>
                <a:gd name="connsiteY186" fmla="*/ 1423573 h 2278512"/>
                <a:gd name="connsiteX187" fmla="*/ 5681 w 2485572"/>
                <a:gd name="connsiteY187" fmla="*/ 1432094 h 2278512"/>
                <a:gd name="connsiteX188" fmla="*/ 2840 w 2485572"/>
                <a:gd name="connsiteY188" fmla="*/ 1403975 h 2278512"/>
                <a:gd name="connsiteX189" fmla="*/ 0 w 2485572"/>
                <a:gd name="connsiteY189" fmla="*/ 1395738 h 2278512"/>
                <a:gd name="connsiteX190" fmla="*/ 5681 w 2485572"/>
                <a:gd name="connsiteY190" fmla="*/ 1373299 h 2278512"/>
                <a:gd name="connsiteX191" fmla="*/ 5681 w 2485572"/>
                <a:gd name="connsiteY191" fmla="*/ 1361938 h 2278512"/>
                <a:gd name="connsiteX192" fmla="*/ 11361 w 2485572"/>
                <a:gd name="connsiteY192" fmla="*/ 1345180 h 2278512"/>
                <a:gd name="connsiteX193" fmla="*/ 42037 w 2485572"/>
                <a:gd name="connsiteY193" fmla="*/ 1305983 h 2278512"/>
                <a:gd name="connsiteX194" fmla="*/ 47718 w 2485572"/>
                <a:gd name="connsiteY194" fmla="*/ 1294622 h 2278512"/>
                <a:gd name="connsiteX195" fmla="*/ 39197 w 2485572"/>
                <a:gd name="connsiteY195" fmla="*/ 1275024 h 2278512"/>
                <a:gd name="connsiteX196" fmla="*/ 33516 w 2485572"/>
                <a:gd name="connsiteY196" fmla="*/ 1269627 h 2278512"/>
                <a:gd name="connsiteX197" fmla="*/ 33516 w 2485572"/>
                <a:gd name="connsiteY197" fmla="*/ 1244348 h 2278512"/>
                <a:gd name="connsiteX198" fmla="*/ 64475 w 2485572"/>
                <a:gd name="connsiteY198" fmla="*/ 1213389 h 2278512"/>
                <a:gd name="connsiteX199" fmla="*/ 81233 w 2485572"/>
                <a:gd name="connsiteY199" fmla="*/ 1199471 h 2278512"/>
                <a:gd name="connsiteX200" fmla="*/ 86914 w 2485572"/>
                <a:gd name="connsiteY200" fmla="*/ 1190950 h 2278512"/>
                <a:gd name="connsiteX201" fmla="*/ 97991 w 2485572"/>
                <a:gd name="connsiteY201" fmla="*/ 1160275 h 2278512"/>
                <a:gd name="connsiteX202" fmla="*/ 95435 w 2485572"/>
                <a:gd name="connsiteY202" fmla="*/ 1151753 h 2278512"/>
                <a:gd name="connsiteX203" fmla="*/ 95435 w 2485572"/>
                <a:gd name="connsiteY203" fmla="*/ 1121078 h 2278512"/>
                <a:gd name="connsiteX204" fmla="*/ 100832 w 2485572"/>
                <a:gd name="connsiteY204" fmla="*/ 1112557 h 2278512"/>
                <a:gd name="connsiteX205" fmla="*/ 103672 w 2485572"/>
                <a:gd name="connsiteY205" fmla="*/ 1106876 h 2278512"/>
                <a:gd name="connsiteX206" fmla="*/ 154230 w 2485572"/>
                <a:gd name="connsiteY206" fmla="*/ 1070520 h 2278512"/>
                <a:gd name="connsiteX207" fmla="*/ 176668 w 2485572"/>
                <a:gd name="connsiteY207" fmla="*/ 1045241 h 2278512"/>
                <a:gd name="connsiteX208" fmla="*/ 176668 w 2485572"/>
                <a:gd name="connsiteY208" fmla="*/ 1037004 h 2278512"/>
                <a:gd name="connsiteX209" fmla="*/ 173828 w 2485572"/>
                <a:gd name="connsiteY209" fmla="*/ 1028483 h 2278512"/>
                <a:gd name="connsiteX210" fmla="*/ 157070 w 2485572"/>
                <a:gd name="connsiteY210" fmla="*/ 1008885 h 2278512"/>
                <a:gd name="connsiteX211" fmla="*/ 154230 w 2485572"/>
                <a:gd name="connsiteY211" fmla="*/ 1000648 h 2278512"/>
                <a:gd name="connsiteX212" fmla="*/ 157070 w 2485572"/>
                <a:gd name="connsiteY212" fmla="*/ 964008 h 2278512"/>
                <a:gd name="connsiteX213" fmla="*/ 154230 w 2485572"/>
                <a:gd name="connsiteY213" fmla="*/ 955771 h 2278512"/>
                <a:gd name="connsiteX214" fmla="*/ 126111 w 2485572"/>
                <a:gd name="connsiteY214" fmla="*/ 930492 h 2278512"/>
                <a:gd name="connsiteX215" fmla="*/ 112193 w 2485572"/>
                <a:gd name="connsiteY215" fmla="*/ 927652 h 2278512"/>
                <a:gd name="connsiteX216" fmla="*/ 109353 w 2485572"/>
                <a:gd name="connsiteY216" fmla="*/ 921971 h 2278512"/>
                <a:gd name="connsiteX217" fmla="*/ 109353 w 2485572"/>
                <a:gd name="connsiteY217" fmla="*/ 908053 h 2278512"/>
                <a:gd name="connsiteX218" fmla="*/ 117590 w 2485572"/>
                <a:gd name="connsiteY218" fmla="*/ 891295 h 2278512"/>
                <a:gd name="connsiteX219" fmla="*/ 123270 w 2485572"/>
                <a:gd name="connsiteY219" fmla="*/ 885615 h 2278512"/>
                <a:gd name="connsiteX220" fmla="*/ 148549 w 2485572"/>
                <a:gd name="connsiteY220" fmla="*/ 866016 h 2278512"/>
                <a:gd name="connsiteX221" fmla="*/ 128951 w 2485572"/>
                <a:gd name="connsiteY221" fmla="*/ 840738 h 2278512"/>
                <a:gd name="connsiteX222" fmla="*/ 126111 w 2485572"/>
                <a:gd name="connsiteY222" fmla="*/ 821139 h 2278512"/>
                <a:gd name="connsiteX223" fmla="*/ 140028 w 2485572"/>
                <a:gd name="connsiteY223" fmla="*/ 812618 h 2278512"/>
                <a:gd name="connsiteX224" fmla="*/ 142869 w 2485572"/>
                <a:gd name="connsiteY224" fmla="*/ 790464 h 2278512"/>
                <a:gd name="connsiteX225" fmla="*/ 154230 w 2485572"/>
                <a:gd name="connsiteY225" fmla="*/ 773422 h 2278512"/>
                <a:gd name="connsiteX226" fmla="*/ 157070 w 2485572"/>
                <a:gd name="connsiteY226" fmla="*/ 762344 h 2278512"/>
                <a:gd name="connsiteX227" fmla="*/ 157070 w 2485572"/>
                <a:gd name="connsiteY227" fmla="*/ 753824 h 2278512"/>
                <a:gd name="connsiteX228" fmla="*/ 145709 w 2485572"/>
                <a:gd name="connsiteY228" fmla="*/ 731385 h 2278512"/>
                <a:gd name="connsiteX229" fmla="*/ 145709 w 2485572"/>
                <a:gd name="connsiteY229" fmla="*/ 723148 h 2278512"/>
                <a:gd name="connsiteX230" fmla="*/ 159627 w 2485572"/>
                <a:gd name="connsiteY230" fmla="*/ 714627 h 2278512"/>
                <a:gd name="connsiteX231" fmla="*/ 204504 w 2485572"/>
                <a:gd name="connsiteY231" fmla="*/ 708946 h 2278512"/>
                <a:gd name="connsiteX232" fmla="*/ 232623 w 2485572"/>
                <a:gd name="connsiteY232" fmla="*/ 678271 h 2278512"/>
                <a:gd name="connsiteX233" fmla="*/ 232623 w 2485572"/>
                <a:gd name="connsiteY233" fmla="*/ 666909 h 2278512"/>
                <a:gd name="connsiteX234" fmla="*/ 215865 w 2485572"/>
                <a:gd name="connsiteY234" fmla="*/ 644755 h 2278512"/>
                <a:gd name="connsiteX235" fmla="*/ 218705 w 2485572"/>
                <a:gd name="connsiteY235" fmla="*/ 613795 h 2278512"/>
                <a:gd name="connsiteX236" fmla="*/ 241144 w 2485572"/>
                <a:gd name="connsiteY236" fmla="*/ 582836 h 2278512"/>
                <a:gd name="connsiteX237" fmla="*/ 252221 w 2485572"/>
                <a:gd name="connsiteY237" fmla="*/ 571758 h 2278512"/>
                <a:gd name="connsiteX238" fmla="*/ 285737 w 2485572"/>
                <a:gd name="connsiteY238" fmla="*/ 524041 h 2278512"/>
                <a:gd name="connsiteX239" fmla="*/ 291418 w 2485572"/>
                <a:gd name="connsiteY239" fmla="*/ 518644 h 2278512"/>
                <a:gd name="connsiteX240" fmla="*/ 322377 w 2485572"/>
                <a:gd name="connsiteY240" fmla="*/ 518644 h 2278512"/>
                <a:gd name="connsiteX241" fmla="*/ 333455 w 2485572"/>
                <a:gd name="connsiteY241" fmla="*/ 510123 h 2278512"/>
                <a:gd name="connsiteX242" fmla="*/ 341976 w 2485572"/>
                <a:gd name="connsiteY242" fmla="*/ 482004 h 2278512"/>
                <a:gd name="connsiteX243" fmla="*/ 347372 w 2485572"/>
                <a:gd name="connsiteY243" fmla="*/ 476607 h 2278512"/>
                <a:gd name="connsiteX244" fmla="*/ 386853 w 2485572"/>
                <a:gd name="connsiteY244" fmla="*/ 459565 h 2278512"/>
                <a:gd name="connsiteX245" fmla="*/ 389409 w 2485572"/>
                <a:gd name="connsiteY245" fmla="*/ 454169 h 2278512"/>
                <a:gd name="connsiteX246" fmla="*/ 400770 w 2485572"/>
                <a:gd name="connsiteY246" fmla="*/ 434570 h 2278512"/>
                <a:gd name="connsiteX247" fmla="*/ 414688 w 2485572"/>
                <a:gd name="connsiteY247" fmla="*/ 392534 h 2278512"/>
                <a:gd name="connsiteX248" fmla="*/ 428890 w 2485572"/>
                <a:gd name="connsiteY248" fmla="*/ 341976 h 2278512"/>
                <a:gd name="connsiteX249" fmla="*/ 434286 w 2485572"/>
                <a:gd name="connsiteY249" fmla="*/ 255062 h 2278512"/>
                <a:gd name="connsiteX250" fmla="*/ 437127 w 2485572"/>
                <a:gd name="connsiteY250" fmla="*/ 252221 h 2278512"/>
                <a:gd name="connsiteX251" fmla="*/ 448488 w 2485572"/>
                <a:gd name="connsiteY251" fmla="*/ 235463 h 2278512"/>
                <a:gd name="connsiteX252" fmla="*/ 468086 w 2485572"/>
                <a:gd name="connsiteY252" fmla="*/ 221546 h 2278512"/>
                <a:gd name="connsiteX253" fmla="*/ 501602 w 2485572"/>
                <a:gd name="connsiteY253" fmla="*/ 215865 h 2278512"/>
                <a:gd name="connsiteX254" fmla="*/ 512964 w 2485572"/>
                <a:gd name="connsiteY254" fmla="*/ 213025 h 2278512"/>
                <a:gd name="connsiteX255" fmla="*/ 555000 w 2485572"/>
                <a:gd name="connsiteY255" fmla="*/ 187746 h 2278512"/>
                <a:gd name="connsiteX256" fmla="*/ 557557 w 2485572"/>
                <a:gd name="connsiteY256" fmla="*/ 182349 h 2278512"/>
                <a:gd name="connsiteX257" fmla="*/ 602434 w 2485572"/>
                <a:gd name="connsiteY257" fmla="*/ 131791 h 2278512"/>
                <a:gd name="connsiteX258" fmla="*/ 605274 w 2485572"/>
                <a:gd name="connsiteY258" fmla="*/ 123270 h 2278512"/>
                <a:gd name="connsiteX259" fmla="*/ 594197 w 2485572"/>
                <a:gd name="connsiteY259" fmla="*/ 70156 h 2278512"/>
                <a:gd name="connsiteX260" fmla="*/ 650151 w 2485572"/>
                <a:gd name="connsiteY260" fmla="*/ 92595 h 2278512"/>
                <a:gd name="connsiteX261" fmla="*/ 664069 w 2485572"/>
                <a:gd name="connsiteY261" fmla="*/ 92595 h 2278512"/>
                <a:gd name="connsiteX262" fmla="*/ 689348 w 2485572"/>
                <a:gd name="connsiteY262" fmla="*/ 98275 h 2278512"/>
                <a:gd name="connsiteX263" fmla="*/ 723148 w 2485572"/>
                <a:gd name="connsiteY263" fmla="*/ 89754 h 2278512"/>
                <a:gd name="connsiteX264" fmla="*/ 725704 w 2485572"/>
                <a:gd name="connsiteY264" fmla="*/ 92595 h 2278512"/>
                <a:gd name="connsiteX265" fmla="*/ 731385 w 2485572"/>
                <a:gd name="connsiteY265" fmla="*/ 92595 h 2278512"/>
                <a:gd name="connsiteX266" fmla="*/ 737065 w 2485572"/>
                <a:gd name="connsiteY266" fmla="*/ 95435 h 2278512"/>
                <a:gd name="connsiteX267" fmla="*/ 742746 w 2485572"/>
                <a:gd name="connsiteY267" fmla="*/ 95435 h 2278512"/>
                <a:gd name="connsiteX268" fmla="*/ 779102 w 2485572"/>
                <a:gd name="connsiteY268" fmla="*/ 75837 h 2278512"/>
                <a:gd name="connsiteX269" fmla="*/ 818299 w 2485572"/>
                <a:gd name="connsiteY269" fmla="*/ 39197 h 2278512"/>
                <a:gd name="connsiteX270" fmla="*/ 823980 w 2485572"/>
                <a:gd name="connsiteY270" fmla="*/ 33800 h 2278512"/>
                <a:gd name="connsiteX271" fmla="*/ 851815 w 2485572"/>
                <a:gd name="connsiteY271" fmla="*/ 19598 h 2278512"/>
                <a:gd name="connsiteX272" fmla="*/ 854655 w 2485572"/>
                <a:gd name="connsiteY272" fmla="*/ 14202 h 2278512"/>
                <a:gd name="connsiteX273" fmla="*/ 888455 w 2485572"/>
                <a:gd name="connsiteY273" fmla="*/ 8521 h 2278512"/>
                <a:gd name="connsiteX274" fmla="*/ 893852 w 2485572"/>
                <a:gd name="connsiteY274" fmla="*/ 11361 h 2278512"/>
                <a:gd name="connsiteX275" fmla="*/ 933332 w 2485572"/>
                <a:gd name="connsiteY275" fmla="*/ 36640 h 2278512"/>
                <a:gd name="connsiteX276" fmla="*/ 938729 w 2485572"/>
                <a:gd name="connsiteY276" fmla="*/ 42037 h 2278512"/>
                <a:gd name="connsiteX277" fmla="*/ 969689 w 2485572"/>
                <a:gd name="connsiteY277" fmla="*/ 61635 h 2278512"/>
                <a:gd name="connsiteX278" fmla="*/ 972529 w 2485572"/>
                <a:gd name="connsiteY278" fmla="*/ 64475 h 2278512"/>
                <a:gd name="connsiteX279" fmla="*/ 977925 w 2485572"/>
                <a:gd name="connsiteY279" fmla="*/ 67316 h 2278512"/>
                <a:gd name="connsiteX280" fmla="*/ 1011725 w 2485572"/>
                <a:gd name="connsiteY280" fmla="*/ 67316 h 2278512"/>
                <a:gd name="connsiteX281" fmla="*/ 1031324 w 2485572"/>
                <a:gd name="connsiteY281" fmla="*/ 64475 h 2278512"/>
                <a:gd name="connsiteX282" fmla="*/ 1042401 w 2485572"/>
                <a:gd name="connsiteY282" fmla="*/ 64475 h 2278512"/>
                <a:gd name="connsiteX283" fmla="*/ 1104036 w 2485572"/>
                <a:gd name="connsiteY283" fmla="*/ 70156 h 2278512"/>
                <a:gd name="connsiteX284" fmla="*/ 1109717 w 2485572"/>
                <a:gd name="connsiteY284" fmla="*/ 75837 h 2278512"/>
                <a:gd name="connsiteX285" fmla="*/ 1118238 w 2485572"/>
                <a:gd name="connsiteY285" fmla="*/ 81233 h 2278512"/>
                <a:gd name="connsiteX286" fmla="*/ 1121078 w 2485572"/>
                <a:gd name="connsiteY286" fmla="*/ 84074 h 2278512"/>
                <a:gd name="connsiteX287" fmla="*/ 1143517 w 2485572"/>
                <a:gd name="connsiteY287" fmla="*/ 95435 h 2278512"/>
                <a:gd name="connsiteX288" fmla="*/ 1151754 w 2485572"/>
                <a:gd name="connsiteY288" fmla="*/ 100832 h 2278512"/>
                <a:gd name="connsiteX289" fmla="*/ 1171352 w 2485572"/>
                <a:gd name="connsiteY289" fmla="*/ 100832 h 2278512"/>
                <a:gd name="connsiteX290" fmla="*/ 1174192 w 2485572"/>
                <a:gd name="connsiteY290" fmla="*/ 98275 h 2278512"/>
                <a:gd name="connsiteX291" fmla="*/ 1188110 w 2485572"/>
                <a:gd name="connsiteY291" fmla="*/ 89754 h 2278512"/>
                <a:gd name="connsiteX292" fmla="*/ 1193791 w 2485572"/>
                <a:gd name="connsiteY292" fmla="*/ 84074 h 2278512"/>
                <a:gd name="connsiteX293" fmla="*/ 1238668 w 2485572"/>
                <a:gd name="connsiteY293" fmla="*/ 75837 h 2278512"/>
                <a:gd name="connsiteX294" fmla="*/ 1244348 w 2485572"/>
                <a:gd name="connsiteY294" fmla="*/ 78677 h 2278512"/>
                <a:gd name="connsiteX295" fmla="*/ 1272184 w 2485572"/>
                <a:gd name="connsiteY295" fmla="*/ 75837 h 2278512"/>
                <a:gd name="connsiteX296" fmla="*/ 1280705 w 2485572"/>
                <a:gd name="connsiteY296" fmla="*/ 72996 h 2278512"/>
                <a:gd name="connsiteX297" fmla="*/ 1286385 w 2485572"/>
                <a:gd name="connsiteY297" fmla="*/ 72996 h 2278512"/>
                <a:gd name="connsiteX298" fmla="*/ 1348020 w 2485572"/>
                <a:gd name="connsiteY298" fmla="*/ 50558 h 2278512"/>
                <a:gd name="connsiteX299" fmla="*/ 1350861 w 2485572"/>
                <a:gd name="connsiteY299" fmla="*/ 50558 h 2278512"/>
                <a:gd name="connsiteX300" fmla="*/ 1392898 w 2485572"/>
                <a:gd name="connsiteY300" fmla="*/ 39197 h 2278512"/>
                <a:gd name="connsiteX301" fmla="*/ 1406815 w 2485572"/>
                <a:gd name="connsiteY301" fmla="*/ 39197 h 2278512"/>
                <a:gd name="connsiteX302" fmla="*/ 1459929 w 2485572"/>
                <a:gd name="connsiteY302" fmla="*/ 36640 h 2278512"/>
                <a:gd name="connsiteX303" fmla="*/ 1468450 w 2485572"/>
                <a:gd name="connsiteY303" fmla="*/ 36640 h 2278512"/>
                <a:gd name="connsiteX304" fmla="*/ 1474131 w 2485572"/>
                <a:gd name="connsiteY304" fmla="*/ 33800 h 2278512"/>
                <a:gd name="connsiteX305" fmla="*/ 1479528 w 2485572"/>
                <a:gd name="connsiteY305" fmla="*/ 30960 h 2278512"/>
                <a:gd name="connsiteX306" fmla="*/ 1485208 w 2485572"/>
                <a:gd name="connsiteY306" fmla="*/ 30960 h 2278512"/>
                <a:gd name="connsiteX307" fmla="*/ 1544003 w 2485572"/>
                <a:gd name="connsiteY307" fmla="*/ 16758 h 2278512"/>
                <a:gd name="connsiteX308" fmla="*/ 1549684 w 2485572"/>
                <a:gd name="connsiteY308" fmla="*/ 14202 h 2278512"/>
                <a:gd name="connsiteX309" fmla="*/ 1555364 w 2485572"/>
                <a:gd name="connsiteY309" fmla="*/ 14202 h 2278512"/>
                <a:gd name="connsiteX310" fmla="*/ 1563601 w 2485572"/>
                <a:gd name="connsiteY310" fmla="*/ 11361 h 2278512"/>
                <a:gd name="connsiteX311" fmla="*/ 1614159 w 2485572"/>
                <a:gd name="connsiteY311" fmla="*/ 22439 h 2278512"/>
                <a:gd name="connsiteX312" fmla="*/ 1619840 w 2485572"/>
                <a:gd name="connsiteY312" fmla="*/ 19598 h 2278512"/>
                <a:gd name="connsiteX313" fmla="*/ 1630917 w 2485572"/>
                <a:gd name="connsiteY313" fmla="*/ 16758 h 2278512"/>
                <a:gd name="connsiteX314" fmla="*/ 1645119 w 2485572"/>
                <a:gd name="connsiteY314" fmla="*/ 8521 h 2278512"/>
                <a:gd name="connsiteX315" fmla="*/ 1653356 w 2485572"/>
                <a:gd name="connsiteY315" fmla="*/ 5681 h 2278512"/>
                <a:gd name="connsiteX316" fmla="*/ 1689712 w 2485572"/>
                <a:gd name="connsiteY316" fmla="*/ 0 h 2278512"/>
                <a:gd name="connsiteX317" fmla="*/ 1698233 w 2485572"/>
                <a:gd name="connsiteY317" fmla="*/ 11361 h 2278512"/>
                <a:gd name="connsiteX318" fmla="*/ 1703914 w 2485572"/>
                <a:gd name="connsiteY318" fmla="*/ 14202 h 2278512"/>
                <a:gd name="connsiteX319" fmla="*/ 1709310 w 2485572"/>
                <a:gd name="connsiteY319" fmla="*/ 16758 h 2278512"/>
                <a:gd name="connsiteX320" fmla="*/ 1717831 w 2485572"/>
                <a:gd name="connsiteY320" fmla="*/ 16758 h 2278512"/>
                <a:gd name="connsiteX321" fmla="*/ 1757028 w 2485572"/>
                <a:gd name="connsiteY321" fmla="*/ 22439 h 2278512"/>
                <a:gd name="connsiteX322" fmla="*/ 1762708 w 2485572"/>
                <a:gd name="connsiteY322" fmla="*/ 25279 h 2278512"/>
                <a:gd name="connsiteX323" fmla="*/ 1768389 w 2485572"/>
                <a:gd name="connsiteY323" fmla="*/ 25279 h 2278512"/>
                <a:gd name="connsiteX324" fmla="*/ 1787987 w 2485572"/>
                <a:gd name="connsiteY324" fmla="*/ 33800 h 2278512"/>
                <a:gd name="connsiteX325" fmla="*/ 1793384 w 2485572"/>
                <a:gd name="connsiteY325" fmla="*/ 33800 h 2278512"/>
                <a:gd name="connsiteX326" fmla="*/ 1801905 w 2485572"/>
                <a:gd name="connsiteY326" fmla="*/ 36640 h 2278512"/>
                <a:gd name="connsiteX327" fmla="*/ 1835421 w 2485572"/>
                <a:gd name="connsiteY327" fmla="*/ 42037 h 2278512"/>
                <a:gd name="connsiteX328" fmla="*/ 1891659 w 2485572"/>
                <a:gd name="connsiteY328" fmla="*/ 61635 h 2278512"/>
                <a:gd name="connsiteX329" fmla="*/ 1897340 w 2485572"/>
                <a:gd name="connsiteY329" fmla="*/ 64475 h 2278512"/>
                <a:gd name="connsiteX330" fmla="*/ 1899896 w 2485572"/>
                <a:gd name="connsiteY330" fmla="*/ 67316 h 2278512"/>
                <a:gd name="connsiteX331" fmla="*/ 1944774 w 2485572"/>
                <a:gd name="connsiteY331" fmla="*/ 123270 h 2278512"/>
                <a:gd name="connsiteX332" fmla="*/ 1947614 w 2485572"/>
                <a:gd name="connsiteY332" fmla="*/ 128951 h 2278512"/>
                <a:gd name="connsiteX333" fmla="*/ 1950454 w 2485572"/>
                <a:gd name="connsiteY333" fmla="*/ 131791 h 2278512"/>
                <a:gd name="connsiteX334" fmla="*/ 1956135 w 2485572"/>
                <a:gd name="connsiteY334" fmla="*/ 140312 h 2278512"/>
                <a:gd name="connsiteX335" fmla="*/ 1958975 w 2485572"/>
                <a:gd name="connsiteY335" fmla="*/ 145709 h 2278512"/>
                <a:gd name="connsiteX336" fmla="*/ 1961532 w 2485572"/>
                <a:gd name="connsiteY336" fmla="*/ 154230 h 2278512"/>
                <a:gd name="connsiteX337" fmla="*/ 1998172 w 2485572"/>
                <a:gd name="connsiteY337" fmla="*/ 204788 h 2278512"/>
                <a:gd name="connsiteX338" fmla="*/ 2003569 w 2485572"/>
                <a:gd name="connsiteY338" fmla="*/ 207344 h 2278512"/>
                <a:gd name="connsiteX339" fmla="*/ 2009249 w 2485572"/>
                <a:gd name="connsiteY339" fmla="*/ 210184 h 2278512"/>
                <a:gd name="connsiteX340" fmla="*/ 2017770 w 2485572"/>
                <a:gd name="connsiteY340" fmla="*/ 210184 h 2278512"/>
                <a:gd name="connsiteX341" fmla="*/ 2026007 w 2485572"/>
                <a:gd name="connsiteY341" fmla="*/ 213025 h 2278512"/>
                <a:gd name="connsiteX342" fmla="*/ 2037368 w 2485572"/>
                <a:gd name="connsiteY342" fmla="*/ 215865 h 2278512"/>
                <a:gd name="connsiteX343" fmla="*/ 2099003 w 2485572"/>
                <a:gd name="connsiteY343" fmla="*/ 221546 h 2278512"/>
                <a:gd name="connsiteX344" fmla="*/ 2104684 w 2485572"/>
                <a:gd name="connsiteY344" fmla="*/ 224386 h 2278512"/>
                <a:gd name="connsiteX345" fmla="*/ 2112921 w 2485572"/>
                <a:gd name="connsiteY345" fmla="*/ 224386 h 2278512"/>
                <a:gd name="connsiteX346" fmla="*/ 2124283 w 2485572"/>
                <a:gd name="connsiteY346" fmla="*/ 229783 h 2278512"/>
                <a:gd name="connsiteX347" fmla="*/ 2177397 w 2485572"/>
                <a:gd name="connsiteY347" fmla="*/ 229783 h 2278512"/>
                <a:gd name="connsiteX348" fmla="*/ 2185918 w 2485572"/>
                <a:gd name="connsiteY348" fmla="*/ 232623 h 2278512"/>
                <a:gd name="connsiteX349" fmla="*/ 2213753 w 2485572"/>
                <a:gd name="connsiteY349" fmla="*/ 226942 h 2278512"/>
                <a:gd name="connsiteX350" fmla="*/ 2219434 w 2485572"/>
                <a:gd name="connsiteY350" fmla="*/ 224386 h 2278512"/>
                <a:gd name="connsiteX351" fmla="*/ 2241872 w 2485572"/>
                <a:gd name="connsiteY351" fmla="*/ 224386 h 2278512"/>
                <a:gd name="connsiteX0" fmla="*/ 2241872 w 2485572"/>
                <a:gd name="connsiteY0" fmla="*/ 224386 h 2264848"/>
                <a:gd name="connsiteX1" fmla="*/ 2227954 w 2485572"/>
                <a:gd name="connsiteY1" fmla="*/ 263583 h 2264848"/>
                <a:gd name="connsiteX2" fmla="*/ 2227954 w 2485572"/>
                <a:gd name="connsiteY2" fmla="*/ 271820 h 2264848"/>
                <a:gd name="connsiteX3" fmla="*/ 2225114 w 2485572"/>
                <a:gd name="connsiteY3" fmla="*/ 294258 h 2264848"/>
                <a:gd name="connsiteX4" fmla="*/ 2216593 w 2485572"/>
                <a:gd name="connsiteY4" fmla="*/ 328058 h 2264848"/>
                <a:gd name="connsiteX5" fmla="*/ 2183077 w 2485572"/>
                <a:gd name="connsiteY5" fmla="*/ 426049 h 2264848"/>
                <a:gd name="connsiteX6" fmla="*/ 2180237 w 2485572"/>
                <a:gd name="connsiteY6" fmla="*/ 428890 h 2264848"/>
                <a:gd name="connsiteX7" fmla="*/ 2177397 w 2485572"/>
                <a:gd name="connsiteY7" fmla="*/ 434570 h 2264848"/>
                <a:gd name="connsiteX8" fmla="*/ 2143881 w 2485572"/>
                <a:gd name="connsiteY8" fmla="*/ 482004 h 2264848"/>
                <a:gd name="connsiteX9" fmla="*/ 2141040 w 2485572"/>
                <a:gd name="connsiteY9" fmla="*/ 487685 h 2264848"/>
                <a:gd name="connsiteX10" fmla="*/ 2135360 w 2485572"/>
                <a:gd name="connsiteY10" fmla="*/ 490525 h 2264848"/>
                <a:gd name="connsiteX11" fmla="*/ 2132519 w 2485572"/>
                <a:gd name="connsiteY11" fmla="*/ 496206 h 2264848"/>
                <a:gd name="connsiteX12" fmla="*/ 2129679 w 2485572"/>
                <a:gd name="connsiteY12" fmla="*/ 538242 h 2264848"/>
                <a:gd name="connsiteX13" fmla="*/ 2132519 w 2485572"/>
                <a:gd name="connsiteY13" fmla="*/ 540799 h 2264848"/>
                <a:gd name="connsiteX14" fmla="*/ 2188758 w 2485572"/>
                <a:gd name="connsiteY14" fmla="*/ 624873 h 2264848"/>
                <a:gd name="connsiteX15" fmla="*/ 2205516 w 2485572"/>
                <a:gd name="connsiteY15" fmla="*/ 630553 h 2264848"/>
                <a:gd name="connsiteX16" fmla="*/ 2211197 w 2485572"/>
                <a:gd name="connsiteY16" fmla="*/ 633393 h 2264848"/>
                <a:gd name="connsiteX17" fmla="*/ 2216593 w 2485572"/>
                <a:gd name="connsiteY17" fmla="*/ 636234 h 2264848"/>
                <a:gd name="connsiteX18" fmla="*/ 2225114 w 2485572"/>
                <a:gd name="connsiteY18" fmla="*/ 636234 h 2264848"/>
                <a:gd name="connsiteX19" fmla="*/ 2267151 w 2485572"/>
                <a:gd name="connsiteY19" fmla="*/ 644755 h 2264848"/>
                <a:gd name="connsiteX20" fmla="*/ 2272832 w 2485572"/>
                <a:gd name="connsiteY20" fmla="*/ 644755 h 2264848"/>
                <a:gd name="connsiteX21" fmla="*/ 2309188 w 2485572"/>
                <a:gd name="connsiteY21" fmla="*/ 678271 h 2264848"/>
                <a:gd name="connsiteX22" fmla="*/ 2370823 w 2485572"/>
                <a:gd name="connsiteY22" fmla="*/ 739906 h 2264848"/>
                <a:gd name="connsiteX23" fmla="*/ 2376504 w 2485572"/>
                <a:gd name="connsiteY23" fmla="*/ 750983 h 2264848"/>
                <a:gd name="connsiteX24" fmla="*/ 2379060 w 2485572"/>
                <a:gd name="connsiteY24" fmla="*/ 756664 h 2264848"/>
                <a:gd name="connsiteX25" fmla="*/ 2381900 w 2485572"/>
                <a:gd name="connsiteY25" fmla="*/ 765185 h 2264848"/>
                <a:gd name="connsiteX26" fmla="*/ 2415700 w 2485572"/>
                <a:gd name="connsiteY26" fmla="*/ 793020 h 2264848"/>
                <a:gd name="connsiteX27" fmla="*/ 2423937 w 2485572"/>
                <a:gd name="connsiteY27" fmla="*/ 793020 h 2264848"/>
                <a:gd name="connsiteX28" fmla="*/ 2429618 w 2485572"/>
                <a:gd name="connsiteY28" fmla="*/ 795860 h 2264848"/>
                <a:gd name="connsiteX29" fmla="*/ 2435299 w 2485572"/>
                <a:gd name="connsiteY29" fmla="*/ 801541 h 2264848"/>
                <a:gd name="connsiteX30" fmla="*/ 2468814 w 2485572"/>
                <a:gd name="connsiteY30" fmla="*/ 832501 h 2264848"/>
                <a:gd name="connsiteX31" fmla="*/ 2468814 w 2485572"/>
                <a:gd name="connsiteY31" fmla="*/ 835057 h 2264848"/>
                <a:gd name="connsiteX32" fmla="*/ 2471655 w 2485572"/>
                <a:gd name="connsiteY32" fmla="*/ 840738 h 2264848"/>
                <a:gd name="connsiteX33" fmla="*/ 2477336 w 2485572"/>
                <a:gd name="connsiteY33" fmla="*/ 866016 h 2264848"/>
                <a:gd name="connsiteX34" fmla="*/ 2483016 w 2485572"/>
                <a:gd name="connsiteY34" fmla="*/ 882774 h 2264848"/>
                <a:gd name="connsiteX35" fmla="*/ 2485572 w 2485572"/>
                <a:gd name="connsiteY35" fmla="*/ 888455 h 2264848"/>
                <a:gd name="connsiteX36" fmla="*/ 2485572 w 2485572"/>
                <a:gd name="connsiteY36" fmla="*/ 896692 h 2264848"/>
                <a:gd name="connsiteX37" fmla="*/ 2457737 w 2485572"/>
                <a:gd name="connsiteY37" fmla="*/ 992127 h 2264848"/>
                <a:gd name="connsiteX38" fmla="*/ 2454897 w 2485572"/>
                <a:gd name="connsiteY38" fmla="*/ 997808 h 2264848"/>
                <a:gd name="connsiteX39" fmla="*/ 2454897 w 2485572"/>
                <a:gd name="connsiteY39" fmla="*/ 1008885 h 2264848"/>
                <a:gd name="connsiteX40" fmla="*/ 2438139 w 2485572"/>
                <a:gd name="connsiteY40" fmla="*/ 1064839 h 2264848"/>
                <a:gd name="connsiteX41" fmla="*/ 2438139 w 2485572"/>
                <a:gd name="connsiteY41" fmla="*/ 1084438 h 2264848"/>
                <a:gd name="connsiteX42" fmla="*/ 2443536 w 2485572"/>
                <a:gd name="connsiteY42" fmla="*/ 1132155 h 2264848"/>
                <a:gd name="connsiteX43" fmla="*/ 2443536 w 2485572"/>
                <a:gd name="connsiteY43" fmla="*/ 1177032 h 2264848"/>
                <a:gd name="connsiteX44" fmla="*/ 2440979 w 2485572"/>
                <a:gd name="connsiteY44" fmla="*/ 1185553 h 2264848"/>
                <a:gd name="connsiteX45" fmla="*/ 2423937 w 2485572"/>
                <a:gd name="connsiteY45" fmla="*/ 1252585 h 2264848"/>
                <a:gd name="connsiteX46" fmla="*/ 2418541 w 2485572"/>
                <a:gd name="connsiteY46" fmla="*/ 1258266 h 2264848"/>
                <a:gd name="connsiteX47" fmla="*/ 2415700 w 2485572"/>
                <a:gd name="connsiteY47" fmla="*/ 1261106 h 2264848"/>
                <a:gd name="connsiteX48" fmla="*/ 2410020 w 2485572"/>
                <a:gd name="connsiteY48" fmla="*/ 1266787 h 2264848"/>
                <a:gd name="connsiteX49" fmla="*/ 2407179 w 2485572"/>
                <a:gd name="connsiteY49" fmla="*/ 1275024 h 2264848"/>
                <a:gd name="connsiteX50" fmla="*/ 2373663 w 2485572"/>
                <a:gd name="connsiteY50" fmla="*/ 1317061 h 2264848"/>
                <a:gd name="connsiteX51" fmla="*/ 2365142 w 2485572"/>
                <a:gd name="connsiteY51" fmla="*/ 1334103 h 2264848"/>
                <a:gd name="connsiteX52" fmla="*/ 2362302 w 2485572"/>
                <a:gd name="connsiteY52" fmla="*/ 1336659 h 2264848"/>
                <a:gd name="connsiteX53" fmla="*/ 2356905 w 2485572"/>
                <a:gd name="connsiteY53" fmla="*/ 1359098 h 2264848"/>
                <a:gd name="connsiteX54" fmla="*/ 2354065 w 2485572"/>
                <a:gd name="connsiteY54" fmla="*/ 1364778 h 2264848"/>
                <a:gd name="connsiteX55" fmla="*/ 2351225 w 2485572"/>
                <a:gd name="connsiteY55" fmla="*/ 1370459 h 2264848"/>
                <a:gd name="connsiteX56" fmla="*/ 2339863 w 2485572"/>
                <a:gd name="connsiteY56" fmla="*/ 1387217 h 2264848"/>
                <a:gd name="connsiteX57" fmla="*/ 2309188 w 2485572"/>
                <a:gd name="connsiteY57" fmla="*/ 1432094 h 2264848"/>
                <a:gd name="connsiteX58" fmla="*/ 2306348 w 2485572"/>
                <a:gd name="connsiteY58" fmla="*/ 1434934 h 2264848"/>
                <a:gd name="connsiteX59" fmla="*/ 2300667 w 2485572"/>
                <a:gd name="connsiteY59" fmla="*/ 1440331 h 2264848"/>
                <a:gd name="connsiteX60" fmla="*/ 2297827 w 2485572"/>
                <a:gd name="connsiteY60" fmla="*/ 1446012 h 2264848"/>
                <a:gd name="connsiteX61" fmla="*/ 2289590 w 2485572"/>
                <a:gd name="connsiteY61" fmla="*/ 1451692 h 2264848"/>
                <a:gd name="connsiteX62" fmla="*/ 2281069 w 2485572"/>
                <a:gd name="connsiteY62" fmla="*/ 1457373 h 2264848"/>
                <a:gd name="connsiteX63" fmla="*/ 2230795 w 2485572"/>
                <a:gd name="connsiteY63" fmla="*/ 1476971 h 2264848"/>
                <a:gd name="connsiteX64" fmla="*/ 2227954 w 2485572"/>
                <a:gd name="connsiteY64" fmla="*/ 1482368 h 2264848"/>
                <a:gd name="connsiteX65" fmla="*/ 2219434 w 2485572"/>
                <a:gd name="connsiteY65" fmla="*/ 1485208 h 2264848"/>
                <a:gd name="connsiteX66" fmla="*/ 2180237 w 2485572"/>
                <a:gd name="connsiteY66" fmla="*/ 1504806 h 2264848"/>
                <a:gd name="connsiteX67" fmla="*/ 2174556 w 2485572"/>
                <a:gd name="connsiteY67" fmla="*/ 1510487 h 2264848"/>
                <a:gd name="connsiteX68" fmla="*/ 2169160 w 2485572"/>
                <a:gd name="connsiteY68" fmla="*/ 1519008 h 2264848"/>
                <a:gd name="connsiteX69" fmla="*/ 2163479 w 2485572"/>
                <a:gd name="connsiteY69" fmla="*/ 1546843 h 2264848"/>
                <a:gd name="connsiteX70" fmla="*/ 1900291 w 2485572"/>
                <a:gd name="connsiteY70" fmla="*/ 2264848 h 2264848"/>
                <a:gd name="connsiteX71" fmla="*/ 1771230 w 2485572"/>
                <a:gd name="connsiteY71" fmla="*/ 2205516 h 2264848"/>
                <a:gd name="connsiteX72" fmla="*/ 1698233 w 2485572"/>
                <a:gd name="connsiteY72" fmla="*/ 2166319 h 2264848"/>
                <a:gd name="connsiteX73" fmla="*/ 1682804 w 2485572"/>
                <a:gd name="connsiteY73" fmla="*/ 2164835 h 2264848"/>
                <a:gd name="connsiteX74" fmla="*/ 1656196 w 2485572"/>
                <a:gd name="connsiteY74" fmla="*/ 2160638 h 2264848"/>
                <a:gd name="connsiteX75" fmla="*/ 1633591 w 2485572"/>
                <a:gd name="connsiteY75" fmla="*/ 2164835 h 2264848"/>
                <a:gd name="connsiteX76" fmla="*/ 1605638 w 2485572"/>
                <a:gd name="connsiteY76" fmla="*/ 2169159 h 2264848"/>
                <a:gd name="connsiteX77" fmla="*/ 1566442 w 2485572"/>
                <a:gd name="connsiteY77" fmla="*/ 2146721 h 2264848"/>
                <a:gd name="connsiteX78" fmla="*/ 1563601 w 2485572"/>
                <a:gd name="connsiteY78" fmla="*/ 2143881 h 2264848"/>
                <a:gd name="connsiteX79" fmla="*/ 1561045 w 2485572"/>
                <a:gd name="connsiteY79" fmla="*/ 2141040 h 2264848"/>
                <a:gd name="connsiteX80" fmla="*/ 1541447 w 2485572"/>
                <a:gd name="connsiteY80" fmla="*/ 2112921 h 2264848"/>
                <a:gd name="connsiteX81" fmla="*/ 1535766 w 2485572"/>
                <a:gd name="connsiteY81" fmla="*/ 2107524 h 2264848"/>
                <a:gd name="connsiteX82" fmla="*/ 1501966 w 2485572"/>
                <a:gd name="connsiteY82" fmla="*/ 2090482 h 2264848"/>
                <a:gd name="connsiteX83" fmla="*/ 1496570 w 2485572"/>
                <a:gd name="connsiteY83" fmla="*/ 2087926 h 2264848"/>
                <a:gd name="connsiteX84" fmla="*/ 1493729 w 2485572"/>
                <a:gd name="connsiteY84" fmla="*/ 2085086 h 2264848"/>
                <a:gd name="connsiteX85" fmla="*/ 1488049 w 2485572"/>
                <a:gd name="connsiteY85" fmla="*/ 2082245 h 2264848"/>
                <a:gd name="connsiteX86" fmla="*/ 1426413 w 2485572"/>
                <a:gd name="connsiteY86" fmla="*/ 2059807 h 2264848"/>
                <a:gd name="connsiteX87" fmla="*/ 1364778 w 2485572"/>
                <a:gd name="connsiteY87" fmla="*/ 2056966 h 2264848"/>
                <a:gd name="connsiteX88" fmla="*/ 1336659 w 2485572"/>
                <a:gd name="connsiteY88" fmla="*/ 2048445 h 2264848"/>
                <a:gd name="connsiteX89" fmla="*/ 1311380 w 2485572"/>
                <a:gd name="connsiteY89" fmla="*/ 2034528 h 2264848"/>
                <a:gd name="connsiteX90" fmla="*/ 1305983 w 2485572"/>
                <a:gd name="connsiteY90" fmla="*/ 2031688 h 2264848"/>
                <a:gd name="connsiteX91" fmla="*/ 1303143 w 2485572"/>
                <a:gd name="connsiteY91" fmla="*/ 2026291 h 2264848"/>
                <a:gd name="connsiteX92" fmla="*/ 1300303 w 2485572"/>
                <a:gd name="connsiteY92" fmla="*/ 2023451 h 2264848"/>
                <a:gd name="connsiteX93" fmla="*/ 1266787 w 2485572"/>
                <a:gd name="connsiteY93" fmla="*/ 2006409 h 2264848"/>
                <a:gd name="connsiteX94" fmla="*/ 1255426 w 2485572"/>
                <a:gd name="connsiteY94" fmla="*/ 2006409 h 2264848"/>
                <a:gd name="connsiteX95" fmla="*/ 1238668 w 2485572"/>
                <a:gd name="connsiteY95" fmla="*/ 2001012 h 2264848"/>
                <a:gd name="connsiteX96" fmla="*/ 1232987 w 2485572"/>
                <a:gd name="connsiteY96" fmla="*/ 2001012 h 2264848"/>
                <a:gd name="connsiteX97" fmla="*/ 1216229 w 2485572"/>
                <a:gd name="connsiteY97" fmla="*/ 1995331 h 2264848"/>
                <a:gd name="connsiteX98" fmla="*/ 1213389 w 2485572"/>
                <a:gd name="connsiteY98" fmla="*/ 1992491 h 2264848"/>
                <a:gd name="connsiteX99" fmla="*/ 1185554 w 2485572"/>
                <a:gd name="connsiteY99" fmla="*/ 1984254 h 2264848"/>
                <a:gd name="connsiteX100" fmla="*/ 1179873 w 2485572"/>
                <a:gd name="connsiteY100" fmla="*/ 1984254 h 2264848"/>
                <a:gd name="connsiteX101" fmla="*/ 1157434 w 2485572"/>
                <a:gd name="connsiteY101" fmla="*/ 1981414 h 2264848"/>
                <a:gd name="connsiteX102" fmla="*/ 1109717 w 2485572"/>
                <a:gd name="connsiteY102" fmla="*/ 1947614 h 2264848"/>
                <a:gd name="connsiteX103" fmla="*/ 1098639 w 2485572"/>
                <a:gd name="connsiteY103" fmla="*/ 1944774 h 2264848"/>
                <a:gd name="connsiteX104" fmla="*/ 1067680 w 2485572"/>
                <a:gd name="connsiteY104" fmla="*/ 1919779 h 2264848"/>
                <a:gd name="connsiteX105" fmla="*/ 1056603 w 2485572"/>
                <a:gd name="connsiteY105" fmla="*/ 1888819 h 2264848"/>
                <a:gd name="connsiteX106" fmla="*/ 1053762 w 2485572"/>
                <a:gd name="connsiteY106" fmla="*/ 1880298 h 2264848"/>
                <a:gd name="connsiteX107" fmla="*/ 1022803 w 2485572"/>
                <a:gd name="connsiteY107" fmla="*/ 1860700 h 2264848"/>
                <a:gd name="connsiteX108" fmla="*/ 1019962 w 2485572"/>
                <a:gd name="connsiteY108" fmla="*/ 1858143 h 2264848"/>
                <a:gd name="connsiteX109" fmla="*/ 1006045 w 2485572"/>
                <a:gd name="connsiteY109" fmla="*/ 1824343 h 2264848"/>
                <a:gd name="connsiteX110" fmla="*/ 1006045 w 2485572"/>
                <a:gd name="connsiteY110" fmla="*/ 1813266 h 2264848"/>
                <a:gd name="connsiteX111" fmla="*/ 1011725 w 2485572"/>
                <a:gd name="connsiteY111" fmla="*/ 1793668 h 2264848"/>
                <a:gd name="connsiteX112" fmla="*/ 1019962 w 2485572"/>
                <a:gd name="connsiteY112" fmla="*/ 1768389 h 2264848"/>
                <a:gd name="connsiteX113" fmla="*/ 1025643 w 2485572"/>
                <a:gd name="connsiteY113" fmla="*/ 1737429 h 2264848"/>
                <a:gd name="connsiteX114" fmla="*/ 1025643 w 2485572"/>
                <a:gd name="connsiteY114" fmla="*/ 1723512 h 2264848"/>
                <a:gd name="connsiteX115" fmla="*/ 1019962 w 2485572"/>
                <a:gd name="connsiteY115" fmla="*/ 1720671 h 2264848"/>
                <a:gd name="connsiteX116" fmla="*/ 1014566 w 2485572"/>
                <a:gd name="connsiteY116" fmla="*/ 1712435 h 2264848"/>
                <a:gd name="connsiteX117" fmla="*/ 1011725 w 2485572"/>
                <a:gd name="connsiteY117" fmla="*/ 1709594 h 2264848"/>
                <a:gd name="connsiteX118" fmla="*/ 983606 w 2485572"/>
                <a:gd name="connsiteY118" fmla="*/ 1692552 h 2264848"/>
                <a:gd name="connsiteX119" fmla="*/ 977925 w 2485572"/>
                <a:gd name="connsiteY119" fmla="*/ 1692552 h 2264848"/>
                <a:gd name="connsiteX120" fmla="*/ 950090 w 2485572"/>
                <a:gd name="connsiteY120" fmla="*/ 1653356 h 2264848"/>
                <a:gd name="connsiteX121" fmla="*/ 950090 w 2485572"/>
                <a:gd name="connsiteY121" fmla="*/ 1639438 h 2264848"/>
                <a:gd name="connsiteX122" fmla="*/ 952931 w 2485572"/>
                <a:gd name="connsiteY122" fmla="*/ 1636598 h 2264848"/>
                <a:gd name="connsiteX123" fmla="*/ 975369 w 2485572"/>
                <a:gd name="connsiteY123" fmla="*/ 1597401 h 2264848"/>
                <a:gd name="connsiteX124" fmla="*/ 980766 w 2485572"/>
                <a:gd name="connsiteY124" fmla="*/ 1591721 h 2264848"/>
                <a:gd name="connsiteX125" fmla="*/ 1017406 w 2485572"/>
                <a:gd name="connsiteY125" fmla="*/ 1561045 h 2264848"/>
                <a:gd name="connsiteX126" fmla="*/ 1022803 w 2485572"/>
                <a:gd name="connsiteY126" fmla="*/ 1558205 h 2264848"/>
                <a:gd name="connsiteX127" fmla="*/ 1025643 w 2485572"/>
                <a:gd name="connsiteY127" fmla="*/ 1555364 h 2264848"/>
                <a:gd name="connsiteX128" fmla="*/ 1031324 w 2485572"/>
                <a:gd name="connsiteY128" fmla="*/ 1549684 h 2264848"/>
                <a:gd name="connsiteX129" fmla="*/ 1293866 w 2485572"/>
                <a:gd name="connsiteY129" fmla="*/ 1680648 h 2264848"/>
                <a:gd name="connsiteX130" fmla="*/ 1455791 w 2485572"/>
                <a:gd name="connsiteY130" fmla="*/ 1685410 h 2264848"/>
                <a:gd name="connsiteX131" fmla="*/ 1289417 w 2485572"/>
                <a:gd name="connsiteY131" fmla="*/ 1536685 h 2264848"/>
                <a:gd name="connsiteX132" fmla="*/ 1061999 w 2485572"/>
                <a:gd name="connsiteY132" fmla="*/ 1465610 h 2264848"/>
                <a:gd name="connsiteX133" fmla="*/ 1061999 w 2485572"/>
                <a:gd name="connsiteY133" fmla="*/ 1429254 h 2264848"/>
                <a:gd name="connsiteX134" fmla="*/ 1048082 w 2485572"/>
                <a:gd name="connsiteY134" fmla="*/ 1403975 h 2264848"/>
                <a:gd name="connsiteX135" fmla="*/ 1022803 w 2485572"/>
                <a:gd name="connsiteY135" fmla="*/ 1387217 h 2264848"/>
                <a:gd name="connsiteX136" fmla="*/ 1011725 w 2485572"/>
                <a:gd name="connsiteY136" fmla="*/ 1381536 h 2264848"/>
                <a:gd name="connsiteX137" fmla="*/ 1000364 w 2485572"/>
                <a:gd name="connsiteY137" fmla="*/ 1381536 h 2264848"/>
                <a:gd name="connsiteX138" fmla="*/ 961167 w 2485572"/>
                <a:gd name="connsiteY138" fmla="*/ 1376140 h 2264848"/>
                <a:gd name="connsiteX139" fmla="*/ 924811 w 2485572"/>
                <a:gd name="connsiteY139" fmla="*/ 1367618 h 2264848"/>
                <a:gd name="connsiteX140" fmla="*/ 919131 w 2485572"/>
                <a:gd name="connsiteY140" fmla="*/ 1367618 h 2264848"/>
                <a:gd name="connsiteX141" fmla="*/ 913450 w 2485572"/>
                <a:gd name="connsiteY141" fmla="*/ 1364778 h 2264848"/>
                <a:gd name="connsiteX142" fmla="*/ 908053 w 2485572"/>
                <a:gd name="connsiteY142" fmla="*/ 1364778 h 2264848"/>
                <a:gd name="connsiteX143" fmla="*/ 877094 w 2485572"/>
                <a:gd name="connsiteY143" fmla="*/ 1381536 h 2264848"/>
                <a:gd name="connsiteX144" fmla="*/ 868857 w 2485572"/>
                <a:gd name="connsiteY144" fmla="*/ 1390057 h 2264848"/>
                <a:gd name="connsiteX145" fmla="*/ 835057 w 2485572"/>
                <a:gd name="connsiteY145" fmla="*/ 1434934 h 2264848"/>
                <a:gd name="connsiteX146" fmla="*/ 832217 w 2485572"/>
                <a:gd name="connsiteY146" fmla="*/ 1440331 h 2264848"/>
                <a:gd name="connsiteX147" fmla="*/ 832217 w 2485572"/>
                <a:gd name="connsiteY147" fmla="*/ 1446012 h 2264848"/>
                <a:gd name="connsiteX148" fmla="*/ 767741 w 2485572"/>
                <a:gd name="connsiteY148" fmla="*/ 1513327 h 2264848"/>
                <a:gd name="connsiteX149" fmla="*/ 711787 w 2485572"/>
                <a:gd name="connsiteY149" fmla="*/ 1535766 h 2264848"/>
                <a:gd name="connsiteX150" fmla="*/ 686508 w 2485572"/>
                <a:gd name="connsiteY150" fmla="*/ 1541447 h 2264848"/>
                <a:gd name="connsiteX151" fmla="*/ 661513 w 2485572"/>
                <a:gd name="connsiteY151" fmla="*/ 1549684 h 2264848"/>
                <a:gd name="connsiteX152" fmla="*/ 658672 w 2485572"/>
                <a:gd name="connsiteY152" fmla="*/ 1552524 h 2264848"/>
                <a:gd name="connsiteX153" fmla="*/ 652992 w 2485572"/>
                <a:gd name="connsiteY153" fmla="*/ 1555364 h 2264848"/>
                <a:gd name="connsiteX154" fmla="*/ 624873 w 2485572"/>
                <a:gd name="connsiteY154" fmla="*/ 1561045 h 2264848"/>
                <a:gd name="connsiteX155" fmla="*/ 619476 w 2485572"/>
                <a:gd name="connsiteY155" fmla="*/ 1558205 h 2264848"/>
                <a:gd name="connsiteX156" fmla="*/ 616636 w 2485572"/>
                <a:gd name="connsiteY156" fmla="*/ 1555364 h 2264848"/>
                <a:gd name="connsiteX157" fmla="*/ 597037 w 2485572"/>
                <a:gd name="connsiteY157" fmla="*/ 1532926 h 2264848"/>
                <a:gd name="connsiteX158" fmla="*/ 594197 w 2485572"/>
                <a:gd name="connsiteY158" fmla="*/ 1521848 h 2264848"/>
                <a:gd name="connsiteX159" fmla="*/ 591357 w 2485572"/>
                <a:gd name="connsiteY159" fmla="*/ 1519008 h 2264848"/>
                <a:gd name="connsiteX160" fmla="*/ 566078 w 2485572"/>
                <a:gd name="connsiteY160" fmla="*/ 1482368 h 2264848"/>
                <a:gd name="connsiteX161" fmla="*/ 560397 w 2485572"/>
                <a:gd name="connsiteY161" fmla="*/ 1471291 h 2264848"/>
                <a:gd name="connsiteX162" fmla="*/ 555000 w 2485572"/>
                <a:gd name="connsiteY162" fmla="*/ 1465610 h 2264848"/>
                <a:gd name="connsiteX163" fmla="*/ 498762 w 2485572"/>
                <a:gd name="connsiteY163" fmla="*/ 1432094 h 2264848"/>
                <a:gd name="connsiteX164" fmla="*/ 490525 w 2485572"/>
                <a:gd name="connsiteY164" fmla="*/ 1429254 h 2264848"/>
                <a:gd name="connsiteX165" fmla="*/ 487685 w 2485572"/>
                <a:gd name="connsiteY165" fmla="*/ 1429254 h 2264848"/>
                <a:gd name="connsiteX166" fmla="*/ 462406 w 2485572"/>
                <a:gd name="connsiteY166" fmla="*/ 1426413 h 2264848"/>
                <a:gd name="connsiteX167" fmla="*/ 400770 w 2485572"/>
                <a:gd name="connsiteY167" fmla="*/ 1426413 h 2264848"/>
                <a:gd name="connsiteX168" fmla="*/ 392250 w 2485572"/>
                <a:gd name="connsiteY168" fmla="*/ 1423573 h 2264848"/>
                <a:gd name="connsiteX169" fmla="*/ 384013 w 2485572"/>
                <a:gd name="connsiteY169" fmla="*/ 1420733 h 2264848"/>
                <a:gd name="connsiteX170" fmla="*/ 375492 w 2485572"/>
                <a:gd name="connsiteY170" fmla="*/ 1420733 h 2264848"/>
                <a:gd name="connsiteX171" fmla="*/ 319537 w 2485572"/>
                <a:gd name="connsiteY171" fmla="*/ 1409655 h 2264848"/>
                <a:gd name="connsiteX172" fmla="*/ 313856 w 2485572"/>
                <a:gd name="connsiteY172" fmla="*/ 1406815 h 2264848"/>
                <a:gd name="connsiteX173" fmla="*/ 308176 w 2485572"/>
                <a:gd name="connsiteY173" fmla="*/ 1406815 h 2264848"/>
                <a:gd name="connsiteX174" fmla="*/ 297098 w 2485572"/>
                <a:gd name="connsiteY174" fmla="*/ 1401134 h 2264848"/>
                <a:gd name="connsiteX175" fmla="*/ 221546 w 2485572"/>
                <a:gd name="connsiteY175" fmla="*/ 1392898 h 2264848"/>
                <a:gd name="connsiteX176" fmla="*/ 213025 w 2485572"/>
                <a:gd name="connsiteY176" fmla="*/ 1392898 h 2264848"/>
                <a:gd name="connsiteX177" fmla="*/ 204504 w 2485572"/>
                <a:gd name="connsiteY177" fmla="*/ 1395738 h 2264848"/>
                <a:gd name="connsiteX178" fmla="*/ 154230 w 2485572"/>
                <a:gd name="connsiteY178" fmla="*/ 1406815 h 2264848"/>
                <a:gd name="connsiteX179" fmla="*/ 148549 w 2485572"/>
                <a:gd name="connsiteY179" fmla="*/ 1403975 h 2264848"/>
                <a:gd name="connsiteX180" fmla="*/ 137472 w 2485572"/>
                <a:gd name="connsiteY180" fmla="*/ 1398294 h 2264848"/>
                <a:gd name="connsiteX181" fmla="*/ 131791 w 2485572"/>
                <a:gd name="connsiteY181" fmla="*/ 1398294 h 2264848"/>
                <a:gd name="connsiteX182" fmla="*/ 67316 w 2485572"/>
                <a:gd name="connsiteY182" fmla="*/ 1418177 h 2264848"/>
                <a:gd name="connsiteX183" fmla="*/ 58795 w 2485572"/>
                <a:gd name="connsiteY183" fmla="*/ 1420733 h 2264848"/>
                <a:gd name="connsiteX184" fmla="*/ 50558 w 2485572"/>
                <a:gd name="connsiteY184" fmla="*/ 1423573 h 2264848"/>
                <a:gd name="connsiteX185" fmla="*/ 42037 w 2485572"/>
                <a:gd name="connsiteY185" fmla="*/ 1423573 h 2264848"/>
                <a:gd name="connsiteX186" fmla="*/ 5681 w 2485572"/>
                <a:gd name="connsiteY186" fmla="*/ 1432094 h 2264848"/>
                <a:gd name="connsiteX187" fmla="*/ 2840 w 2485572"/>
                <a:gd name="connsiteY187" fmla="*/ 1403975 h 2264848"/>
                <a:gd name="connsiteX188" fmla="*/ 0 w 2485572"/>
                <a:gd name="connsiteY188" fmla="*/ 1395738 h 2264848"/>
                <a:gd name="connsiteX189" fmla="*/ 5681 w 2485572"/>
                <a:gd name="connsiteY189" fmla="*/ 1373299 h 2264848"/>
                <a:gd name="connsiteX190" fmla="*/ 5681 w 2485572"/>
                <a:gd name="connsiteY190" fmla="*/ 1361938 h 2264848"/>
                <a:gd name="connsiteX191" fmla="*/ 11361 w 2485572"/>
                <a:gd name="connsiteY191" fmla="*/ 1345180 h 2264848"/>
                <a:gd name="connsiteX192" fmla="*/ 42037 w 2485572"/>
                <a:gd name="connsiteY192" fmla="*/ 1305983 h 2264848"/>
                <a:gd name="connsiteX193" fmla="*/ 47718 w 2485572"/>
                <a:gd name="connsiteY193" fmla="*/ 1294622 h 2264848"/>
                <a:gd name="connsiteX194" fmla="*/ 39197 w 2485572"/>
                <a:gd name="connsiteY194" fmla="*/ 1275024 h 2264848"/>
                <a:gd name="connsiteX195" fmla="*/ 33516 w 2485572"/>
                <a:gd name="connsiteY195" fmla="*/ 1269627 h 2264848"/>
                <a:gd name="connsiteX196" fmla="*/ 33516 w 2485572"/>
                <a:gd name="connsiteY196" fmla="*/ 1244348 h 2264848"/>
                <a:gd name="connsiteX197" fmla="*/ 64475 w 2485572"/>
                <a:gd name="connsiteY197" fmla="*/ 1213389 h 2264848"/>
                <a:gd name="connsiteX198" fmla="*/ 81233 w 2485572"/>
                <a:gd name="connsiteY198" fmla="*/ 1199471 h 2264848"/>
                <a:gd name="connsiteX199" fmla="*/ 86914 w 2485572"/>
                <a:gd name="connsiteY199" fmla="*/ 1190950 h 2264848"/>
                <a:gd name="connsiteX200" fmla="*/ 97991 w 2485572"/>
                <a:gd name="connsiteY200" fmla="*/ 1160275 h 2264848"/>
                <a:gd name="connsiteX201" fmla="*/ 95435 w 2485572"/>
                <a:gd name="connsiteY201" fmla="*/ 1151753 h 2264848"/>
                <a:gd name="connsiteX202" fmla="*/ 95435 w 2485572"/>
                <a:gd name="connsiteY202" fmla="*/ 1121078 h 2264848"/>
                <a:gd name="connsiteX203" fmla="*/ 100832 w 2485572"/>
                <a:gd name="connsiteY203" fmla="*/ 1112557 h 2264848"/>
                <a:gd name="connsiteX204" fmla="*/ 103672 w 2485572"/>
                <a:gd name="connsiteY204" fmla="*/ 1106876 h 2264848"/>
                <a:gd name="connsiteX205" fmla="*/ 154230 w 2485572"/>
                <a:gd name="connsiteY205" fmla="*/ 1070520 h 2264848"/>
                <a:gd name="connsiteX206" fmla="*/ 176668 w 2485572"/>
                <a:gd name="connsiteY206" fmla="*/ 1045241 h 2264848"/>
                <a:gd name="connsiteX207" fmla="*/ 176668 w 2485572"/>
                <a:gd name="connsiteY207" fmla="*/ 1037004 h 2264848"/>
                <a:gd name="connsiteX208" fmla="*/ 173828 w 2485572"/>
                <a:gd name="connsiteY208" fmla="*/ 1028483 h 2264848"/>
                <a:gd name="connsiteX209" fmla="*/ 157070 w 2485572"/>
                <a:gd name="connsiteY209" fmla="*/ 1008885 h 2264848"/>
                <a:gd name="connsiteX210" fmla="*/ 154230 w 2485572"/>
                <a:gd name="connsiteY210" fmla="*/ 1000648 h 2264848"/>
                <a:gd name="connsiteX211" fmla="*/ 157070 w 2485572"/>
                <a:gd name="connsiteY211" fmla="*/ 964008 h 2264848"/>
                <a:gd name="connsiteX212" fmla="*/ 154230 w 2485572"/>
                <a:gd name="connsiteY212" fmla="*/ 955771 h 2264848"/>
                <a:gd name="connsiteX213" fmla="*/ 126111 w 2485572"/>
                <a:gd name="connsiteY213" fmla="*/ 930492 h 2264848"/>
                <a:gd name="connsiteX214" fmla="*/ 112193 w 2485572"/>
                <a:gd name="connsiteY214" fmla="*/ 927652 h 2264848"/>
                <a:gd name="connsiteX215" fmla="*/ 109353 w 2485572"/>
                <a:gd name="connsiteY215" fmla="*/ 921971 h 2264848"/>
                <a:gd name="connsiteX216" fmla="*/ 109353 w 2485572"/>
                <a:gd name="connsiteY216" fmla="*/ 908053 h 2264848"/>
                <a:gd name="connsiteX217" fmla="*/ 117590 w 2485572"/>
                <a:gd name="connsiteY217" fmla="*/ 891295 h 2264848"/>
                <a:gd name="connsiteX218" fmla="*/ 123270 w 2485572"/>
                <a:gd name="connsiteY218" fmla="*/ 885615 h 2264848"/>
                <a:gd name="connsiteX219" fmla="*/ 148549 w 2485572"/>
                <a:gd name="connsiteY219" fmla="*/ 866016 h 2264848"/>
                <a:gd name="connsiteX220" fmla="*/ 128951 w 2485572"/>
                <a:gd name="connsiteY220" fmla="*/ 840738 h 2264848"/>
                <a:gd name="connsiteX221" fmla="*/ 126111 w 2485572"/>
                <a:gd name="connsiteY221" fmla="*/ 821139 h 2264848"/>
                <a:gd name="connsiteX222" fmla="*/ 140028 w 2485572"/>
                <a:gd name="connsiteY222" fmla="*/ 812618 h 2264848"/>
                <a:gd name="connsiteX223" fmla="*/ 142869 w 2485572"/>
                <a:gd name="connsiteY223" fmla="*/ 790464 h 2264848"/>
                <a:gd name="connsiteX224" fmla="*/ 154230 w 2485572"/>
                <a:gd name="connsiteY224" fmla="*/ 773422 h 2264848"/>
                <a:gd name="connsiteX225" fmla="*/ 157070 w 2485572"/>
                <a:gd name="connsiteY225" fmla="*/ 762344 h 2264848"/>
                <a:gd name="connsiteX226" fmla="*/ 157070 w 2485572"/>
                <a:gd name="connsiteY226" fmla="*/ 753824 h 2264848"/>
                <a:gd name="connsiteX227" fmla="*/ 145709 w 2485572"/>
                <a:gd name="connsiteY227" fmla="*/ 731385 h 2264848"/>
                <a:gd name="connsiteX228" fmla="*/ 145709 w 2485572"/>
                <a:gd name="connsiteY228" fmla="*/ 723148 h 2264848"/>
                <a:gd name="connsiteX229" fmla="*/ 159627 w 2485572"/>
                <a:gd name="connsiteY229" fmla="*/ 714627 h 2264848"/>
                <a:gd name="connsiteX230" fmla="*/ 204504 w 2485572"/>
                <a:gd name="connsiteY230" fmla="*/ 708946 h 2264848"/>
                <a:gd name="connsiteX231" fmla="*/ 232623 w 2485572"/>
                <a:gd name="connsiteY231" fmla="*/ 678271 h 2264848"/>
                <a:gd name="connsiteX232" fmla="*/ 232623 w 2485572"/>
                <a:gd name="connsiteY232" fmla="*/ 666909 h 2264848"/>
                <a:gd name="connsiteX233" fmla="*/ 215865 w 2485572"/>
                <a:gd name="connsiteY233" fmla="*/ 644755 h 2264848"/>
                <a:gd name="connsiteX234" fmla="*/ 218705 w 2485572"/>
                <a:gd name="connsiteY234" fmla="*/ 613795 h 2264848"/>
                <a:gd name="connsiteX235" fmla="*/ 241144 w 2485572"/>
                <a:gd name="connsiteY235" fmla="*/ 582836 h 2264848"/>
                <a:gd name="connsiteX236" fmla="*/ 252221 w 2485572"/>
                <a:gd name="connsiteY236" fmla="*/ 571758 h 2264848"/>
                <a:gd name="connsiteX237" fmla="*/ 285737 w 2485572"/>
                <a:gd name="connsiteY237" fmla="*/ 524041 h 2264848"/>
                <a:gd name="connsiteX238" fmla="*/ 291418 w 2485572"/>
                <a:gd name="connsiteY238" fmla="*/ 518644 h 2264848"/>
                <a:gd name="connsiteX239" fmla="*/ 322377 w 2485572"/>
                <a:gd name="connsiteY239" fmla="*/ 518644 h 2264848"/>
                <a:gd name="connsiteX240" fmla="*/ 333455 w 2485572"/>
                <a:gd name="connsiteY240" fmla="*/ 510123 h 2264848"/>
                <a:gd name="connsiteX241" fmla="*/ 341976 w 2485572"/>
                <a:gd name="connsiteY241" fmla="*/ 482004 h 2264848"/>
                <a:gd name="connsiteX242" fmla="*/ 347372 w 2485572"/>
                <a:gd name="connsiteY242" fmla="*/ 476607 h 2264848"/>
                <a:gd name="connsiteX243" fmla="*/ 386853 w 2485572"/>
                <a:gd name="connsiteY243" fmla="*/ 459565 h 2264848"/>
                <a:gd name="connsiteX244" fmla="*/ 389409 w 2485572"/>
                <a:gd name="connsiteY244" fmla="*/ 454169 h 2264848"/>
                <a:gd name="connsiteX245" fmla="*/ 400770 w 2485572"/>
                <a:gd name="connsiteY245" fmla="*/ 434570 h 2264848"/>
                <a:gd name="connsiteX246" fmla="*/ 414688 w 2485572"/>
                <a:gd name="connsiteY246" fmla="*/ 392534 h 2264848"/>
                <a:gd name="connsiteX247" fmla="*/ 428890 w 2485572"/>
                <a:gd name="connsiteY247" fmla="*/ 341976 h 2264848"/>
                <a:gd name="connsiteX248" fmla="*/ 434286 w 2485572"/>
                <a:gd name="connsiteY248" fmla="*/ 255062 h 2264848"/>
                <a:gd name="connsiteX249" fmla="*/ 437127 w 2485572"/>
                <a:gd name="connsiteY249" fmla="*/ 252221 h 2264848"/>
                <a:gd name="connsiteX250" fmla="*/ 448488 w 2485572"/>
                <a:gd name="connsiteY250" fmla="*/ 235463 h 2264848"/>
                <a:gd name="connsiteX251" fmla="*/ 468086 w 2485572"/>
                <a:gd name="connsiteY251" fmla="*/ 221546 h 2264848"/>
                <a:gd name="connsiteX252" fmla="*/ 501602 w 2485572"/>
                <a:gd name="connsiteY252" fmla="*/ 215865 h 2264848"/>
                <a:gd name="connsiteX253" fmla="*/ 512964 w 2485572"/>
                <a:gd name="connsiteY253" fmla="*/ 213025 h 2264848"/>
                <a:gd name="connsiteX254" fmla="*/ 555000 w 2485572"/>
                <a:gd name="connsiteY254" fmla="*/ 187746 h 2264848"/>
                <a:gd name="connsiteX255" fmla="*/ 557557 w 2485572"/>
                <a:gd name="connsiteY255" fmla="*/ 182349 h 2264848"/>
                <a:gd name="connsiteX256" fmla="*/ 602434 w 2485572"/>
                <a:gd name="connsiteY256" fmla="*/ 131791 h 2264848"/>
                <a:gd name="connsiteX257" fmla="*/ 605274 w 2485572"/>
                <a:gd name="connsiteY257" fmla="*/ 123270 h 2264848"/>
                <a:gd name="connsiteX258" fmla="*/ 594197 w 2485572"/>
                <a:gd name="connsiteY258" fmla="*/ 70156 h 2264848"/>
                <a:gd name="connsiteX259" fmla="*/ 650151 w 2485572"/>
                <a:gd name="connsiteY259" fmla="*/ 92595 h 2264848"/>
                <a:gd name="connsiteX260" fmla="*/ 664069 w 2485572"/>
                <a:gd name="connsiteY260" fmla="*/ 92595 h 2264848"/>
                <a:gd name="connsiteX261" fmla="*/ 689348 w 2485572"/>
                <a:gd name="connsiteY261" fmla="*/ 98275 h 2264848"/>
                <a:gd name="connsiteX262" fmla="*/ 723148 w 2485572"/>
                <a:gd name="connsiteY262" fmla="*/ 89754 h 2264848"/>
                <a:gd name="connsiteX263" fmla="*/ 725704 w 2485572"/>
                <a:gd name="connsiteY263" fmla="*/ 92595 h 2264848"/>
                <a:gd name="connsiteX264" fmla="*/ 731385 w 2485572"/>
                <a:gd name="connsiteY264" fmla="*/ 92595 h 2264848"/>
                <a:gd name="connsiteX265" fmla="*/ 737065 w 2485572"/>
                <a:gd name="connsiteY265" fmla="*/ 95435 h 2264848"/>
                <a:gd name="connsiteX266" fmla="*/ 742746 w 2485572"/>
                <a:gd name="connsiteY266" fmla="*/ 95435 h 2264848"/>
                <a:gd name="connsiteX267" fmla="*/ 779102 w 2485572"/>
                <a:gd name="connsiteY267" fmla="*/ 75837 h 2264848"/>
                <a:gd name="connsiteX268" fmla="*/ 818299 w 2485572"/>
                <a:gd name="connsiteY268" fmla="*/ 39197 h 2264848"/>
                <a:gd name="connsiteX269" fmla="*/ 823980 w 2485572"/>
                <a:gd name="connsiteY269" fmla="*/ 33800 h 2264848"/>
                <a:gd name="connsiteX270" fmla="*/ 851815 w 2485572"/>
                <a:gd name="connsiteY270" fmla="*/ 19598 h 2264848"/>
                <a:gd name="connsiteX271" fmla="*/ 854655 w 2485572"/>
                <a:gd name="connsiteY271" fmla="*/ 14202 h 2264848"/>
                <a:gd name="connsiteX272" fmla="*/ 888455 w 2485572"/>
                <a:gd name="connsiteY272" fmla="*/ 8521 h 2264848"/>
                <a:gd name="connsiteX273" fmla="*/ 893852 w 2485572"/>
                <a:gd name="connsiteY273" fmla="*/ 11361 h 2264848"/>
                <a:gd name="connsiteX274" fmla="*/ 933332 w 2485572"/>
                <a:gd name="connsiteY274" fmla="*/ 36640 h 2264848"/>
                <a:gd name="connsiteX275" fmla="*/ 938729 w 2485572"/>
                <a:gd name="connsiteY275" fmla="*/ 42037 h 2264848"/>
                <a:gd name="connsiteX276" fmla="*/ 969689 w 2485572"/>
                <a:gd name="connsiteY276" fmla="*/ 61635 h 2264848"/>
                <a:gd name="connsiteX277" fmla="*/ 972529 w 2485572"/>
                <a:gd name="connsiteY277" fmla="*/ 64475 h 2264848"/>
                <a:gd name="connsiteX278" fmla="*/ 977925 w 2485572"/>
                <a:gd name="connsiteY278" fmla="*/ 67316 h 2264848"/>
                <a:gd name="connsiteX279" fmla="*/ 1011725 w 2485572"/>
                <a:gd name="connsiteY279" fmla="*/ 67316 h 2264848"/>
                <a:gd name="connsiteX280" fmla="*/ 1031324 w 2485572"/>
                <a:gd name="connsiteY280" fmla="*/ 64475 h 2264848"/>
                <a:gd name="connsiteX281" fmla="*/ 1042401 w 2485572"/>
                <a:gd name="connsiteY281" fmla="*/ 64475 h 2264848"/>
                <a:gd name="connsiteX282" fmla="*/ 1104036 w 2485572"/>
                <a:gd name="connsiteY282" fmla="*/ 70156 h 2264848"/>
                <a:gd name="connsiteX283" fmla="*/ 1109717 w 2485572"/>
                <a:gd name="connsiteY283" fmla="*/ 75837 h 2264848"/>
                <a:gd name="connsiteX284" fmla="*/ 1118238 w 2485572"/>
                <a:gd name="connsiteY284" fmla="*/ 81233 h 2264848"/>
                <a:gd name="connsiteX285" fmla="*/ 1121078 w 2485572"/>
                <a:gd name="connsiteY285" fmla="*/ 84074 h 2264848"/>
                <a:gd name="connsiteX286" fmla="*/ 1143517 w 2485572"/>
                <a:gd name="connsiteY286" fmla="*/ 95435 h 2264848"/>
                <a:gd name="connsiteX287" fmla="*/ 1151754 w 2485572"/>
                <a:gd name="connsiteY287" fmla="*/ 100832 h 2264848"/>
                <a:gd name="connsiteX288" fmla="*/ 1171352 w 2485572"/>
                <a:gd name="connsiteY288" fmla="*/ 100832 h 2264848"/>
                <a:gd name="connsiteX289" fmla="*/ 1174192 w 2485572"/>
                <a:gd name="connsiteY289" fmla="*/ 98275 h 2264848"/>
                <a:gd name="connsiteX290" fmla="*/ 1188110 w 2485572"/>
                <a:gd name="connsiteY290" fmla="*/ 89754 h 2264848"/>
                <a:gd name="connsiteX291" fmla="*/ 1193791 w 2485572"/>
                <a:gd name="connsiteY291" fmla="*/ 84074 h 2264848"/>
                <a:gd name="connsiteX292" fmla="*/ 1238668 w 2485572"/>
                <a:gd name="connsiteY292" fmla="*/ 75837 h 2264848"/>
                <a:gd name="connsiteX293" fmla="*/ 1244348 w 2485572"/>
                <a:gd name="connsiteY293" fmla="*/ 78677 h 2264848"/>
                <a:gd name="connsiteX294" fmla="*/ 1272184 w 2485572"/>
                <a:gd name="connsiteY294" fmla="*/ 75837 h 2264848"/>
                <a:gd name="connsiteX295" fmla="*/ 1280705 w 2485572"/>
                <a:gd name="connsiteY295" fmla="*/ 72996 h 2264848"/>
                <a:gd name="connsiteX296" fmla="*/ 1286385 w 2485572"/>
                <a:gd name="connsiteY296" fmla="*/ 72996 h 2264848"/>
                <a:gd name="connsiteX297" fmla="*/ 1348020 w 2485572"/>
                <a:gd name="connsiteY297" fmla="*/ 50558 h 2264848"/>
                <a:gd name="connsiteX298" fmla="*/ 1350861 w 2485572"/>
                <a:gd name="connsiteY298" fmla="*/ 50558 h 2264848"/>
                <a:gd name="connsiteX299" fmla="*/ 1392898 w 2485572"/>
                <a:gd name="connsiteY299" fmla="*/ 39197 h 2264848"/>
                <a:gd name="connsiteX300" fmla="*/ 1406815 w 2485572"/>
                <a:gd name="connsiteY300" fmla="*/ 39197 h 2264848"/>
                <a:gd name="connsiteX301" fmla="*/ 1459929 w 2485572"/>
                <a:gd name="connsiteY301" fmla="*/ 36640 h 2264848"/>
                <a:gd name="connsiteX302" fmla="*/ 1468450 w 2485572"/>
                <a:gd name="connsiteY302" fmla="*/ 36640 h 2264848"/>
                <a:gd name="connsiteX303" fmla="*/ 1474131 w 2485572"/>
                <a:gd name="connsiteY303" fmla="*/ 33800 h 2264848"/>
                <a:gd name="connsiteX304" fmla="*/ 1479528 w 2485572"/>
                <a:gd name="connsiteY304" fmla="*/ 30960 h 2264848"/>
                <a:gd name="connsiteX305" fmla="*/ 1485208 w 2485572"/>
                <a:gd name="connsiteY305" fmla="*/ 30960 h 2264848"/>
                <a:gd name="connsiteX306" fmla="*/ 1544003 w 2485572"/>
                <a:gd name="connsiteY306" fmla="*/ 16758 h 2264848"/>
                <a:gd name="connsiteX307" fmla="*/ 1549684 w 2485572"/>
                <a:gd name="connsiteY307" fmla="*/ 14202 h 2264848"/>
                <a:gd name="connsiteX308" fmla="*/ 1555364 w 2485572"/>
                <a:gd name="connsiteY308" fmla="*/ 14202 h 2264848"/>
                <a:gd name="connsiteX309" fmla="*/ 1563601 w 2485572"/>
                <a:gd name="connsiteY309" fmla="*/ 11361 h 2264848"/>
                <a:gd name="connsiteX310" fmla="*/ 1614159 w 2485572"/>
                <a:gd name="connsiteY310" fmla="*/ 22439 h 2264848"/>
                <a:gd name="connsiteX311" fmla="*/ 1619840 w 2485572"/>
                <a:gd name="connsiteY311" fmla="*/ 19598 h 2264848"/>
                <a:gd name="connsiteX312" fmla="*/ 1630917 w 2485572"/>
                <a:gd name="connsiteY312" fmla="*/ 16758 h 2264848"/>
                <a:gd name="connsiteX313" fmla="*/ 1645119 w 2485572"/>
                <a:gd name="connsiteY313" fmla="*/ 8521 h 2264848"/>
                <a:gd name="connsiteX314" fmla="*/ 1653356 w 2485572"/>
                <a:gd name="connsiteY314" fmla="*/ 5681 h 2264848"/>
                <a:gd name="connsiteX315" fmla="*/ 1689712 w 2485572"/>
                <a:gd name="connsiteY315" fmla="*/ 0 h 2264848"/>
                <a:gd name="connsiteX316" fmla="*/ 1698233 w 2485572"/>
                <a:gd name="connsiteY316" fmla="*/ 11361 h 2264848"/>
                <a:gd name="connsiteX317" fmla="*/ 1703914 w 2485572"/>
                <a:gd name="connsiteY317" fmla="*/ 14202 h 2264848"/>
                <a:gd name="connsiteX318" fmla="*/ 1709310 w 2485572"/>
                <a:gd name="connsiteY318" fmla="*/ 16758 h 2264848"/>
                <a:gd name="connsiteX319" fmla="*/ 1717831 w 2485572"/>
                <a:gd name="connsiteY319" fmla="*/ 16758 h 2264848"/>
                <a:gd name="connsiteX320" fmla="*/ 1757028 w 2485572"/>
                <a:gd name="connsiteY320" fmla="*/ 22439 h 2264848"/>
                <a:gd name="connsiteX321" fmla="*/ 1762708 w 2485572"/>
                <a:gd name="connsiteY321" fmla="*/ 25279 h 2264848"/>
                <a:gd name="connsiteX322" fmla="*/ 1768389 w 2485572"/>
                <a:gd name="connsiteY322" fmla="*/ 25279 h 2264848"/>
                <a:gd name="connsiteX323" fmla="*/ 1787987 w 2485572"/>
                <a:gd name="connsiteY323" fmla="*/ 33800 h 2264848"/>
                <a:gd name="connsiteX324" fmla="*/ 1793384 w 2485572"/>
                <a:gd name="connsiteY324" fmla="*/ 33800 h 2264848"/>
                <a:gd name="connsiteX325" fmla="*/ 1801905 w 2485572"/>
                <a:gd name="connsiteY325" fmla="*/ 36640 h 2264848"/>
                <a:gd name="connsiteX326" fmla="*/ 1835421 w 2485572"/>
                <a:gd name="connsiteY326" fmla="*/ 42037 h 2264848"/>
                <a:gd name="connsiteX327" fmla="*/ 1891659 w 2485572"/>
                <a:gd name="connsiteY327" fmla="*/ 61635 h 2264848"/>
                <a:gd name="connsiteX328" fmla="*/ 1897340 w 2485572"/>
                <a:gd name="connsiteY328" fmla="*/ 64475 h 2264848"/>
                <a:gd name="connsiteX329" fmla="*/ 1899896 w 2485572"/>
                <a:gd name="connsiteY329" fmla="*/ 67316 h 2264848"/>
                <a:gd name="connsiteX330" fmla="*/ 1944774 w 2485572"/>
                <a:gd name="connsiteY330" fmla="*/ 123270 h 2264848"/>
                <a:gd name="connsiteX331" fmla="*/ 1947614 w 2485572"/>
                <a:gd name="connsiteY331" fmla="*/ 128951 h 2264848"/>
                <a:gd name="connsiteX332" fmla="*/ 1950454 w 2485572"/>
                <a:gd name="connsiteY332" fmla="*/ 131791 h 2264848"/>
                <a:gd name="connsiteX333" fmla="*/ 1956135 w 2485572"/>
                <a:gd name="connsiteY333" fmla="*/ 140312 h 2264848"/>
                <a:gd name="connsiteX334" fmla="*/ 1958975 w 2485572"/>
                <a:gd name="connsiteY334" fmla="*/ 145709 h 2264848"/>
                <a:gd name="connsiteX335" fmla="*/ 1961532 w 2485572"/>
                <a:gd name="connsiteY335" fmla="*/ 154230 h 2264848"/>
                <a:gd name="connsiteX336" fmla="*/ 1998172 w 2485572"/>
                <a:gd name="connsiteY336" fmla="*/ 204788 h 2264848"/>
                <a:gd name="connsiteX337" fmla="*/ 2003569 w 2485572"/>
                <a:gd name="connsiteY337" fmla="*/ 207344 h 2264848"/>
                <a:gd name="connsiteX338" fmla="*/ 2009249 w 2485572"/>
                <a:gd name="connsiteY338" fmla="*/ 210184 h 2264848"/>
                <a:gd name="connsiteX339" fmla="*/ 2017770 w 2485572"/>
                <a:gd name="connsiteY339" fmla="*/ 210184 h 2264848"/>
                <a:gd name="connsiteX340" fmla="*/ 2026007 w 2485572"/>
                <a:gd name="connsiteY340" fmla="*/ 213025 h 2264848"/>
                <a:gd name="connsiteX341" fmla="*/ 2037368 w 2485572"/>
                <a:gd name="connsiteY341" fmla="*/ 215865 h 2264848"/>
                <a:gd name="connsiteX342" fmla="*/ 2099003 w 2485572"/>
                <a:gd name="connsiteY342" fmla="*/ 221546 h 2264848"/>
                <a:gd name="connsiteX343" fmla="*/ 2104684 w 2485572"/>
                <a:gd name="connsiteY343" fmla="*/ 224386 h 2264848"/>
                <a:gd name="connsiteX344" fmla="*/ 2112921 w 2485572"/>
                <a:gd name="connsiteY344" fmla="*/ 224386 h 2264848"/>
                <a:gd name="connsiteX345" fmla="*/ 2124283 w 2485572"/>
                <a:gd name="connsiteY345" fmla="*/ 229783 h 2264848"/>
                <a:gd name="connsiteX346" fmla="*/ 2177397 w 2485572"/>
                <a:gd name="connsiteY346" fmla="*/ 229783 h 2264848"/>
                <a:gd name="connsiteX347" fmla="*/ 2185918 w 2485572"/>
                <a:gd name="connsiteY347" fmla="*/ 232623 h 2264848"/>
                <a:gd name="connsiteX348" fmla="*/ 2213753 w 2485572"/>
                <a:gd name="connsiteY348" fmla="*/ 226942 h 2264848"/>
                <a:gd name="connsiteX349" fmla="*/ 2219434 w 2485572"/>
                <a:gd name="connsiteY349" fmla="*/ 224386 h 2264848"/>
                <a:gd name="connsiteX350" fmla="*/ 2241872 w 2485572"/>
                <a:gd name="connsiteY350" fmla="*/ 224386 h 2264848"/>
                <a:gd name="connsiteX0" fmla="*/ 2241872 w 2485572"/>
                <a:gd name="connsiteY0" fmla="*/ 224386 h 2205516"/>
                <a:gd name="connsiteX1" fmla="*/ 2227954 w 2485572"/>
                <a:gd name="connsiteY1" fmla="*/ 263583 h 2205516"/>
                <a:gd name="connsiteX2" fmla="*/ 2227954 w 2485572"/>
                <a:gd name="connsiteY2" fmla="*/ 271820 h 2205516"/>
                <a:gd name="connsiteX3" fmla="*/ 2225114 w 2485572"/>
                <a:gd name="connsiteY3" fmla="*/ 294258 h 2205516"/>
                <a:gd name="connsiteX4" fmla="*/ 2216593 w 2485572"/>
                <a:gd name="connsiteY4" fmla="*/ 328058 h 2205516"/>
                <a:gd name="connsiteX5" fmla="*/ 2183077 w 2485572"/>
                <a:gd name="connsiteY5" fmla="*/ 426049 h 2205516"/>
                <a:gd name="connsiteX6" fmla="*/ 2180237 w 2485572"/>
                <a:gd name="connsiteY6" fmla="*/ 428890 h 2205516"/>
                <a:gd name="connsiteX7" fmla="*/ 2177397 w 2485572"/>
                <a:gd name="connsiteY7" fmla="*/ 434570 h 2205516"/>
                <a:gd name="connsiteX8" fmla="*/ 2143881 w 2485572"/>
                <a:gd name="connsiteY8" fmla="*/ 482004 h 2205516"/>
                <a:gd name="connsiteX9" fmla="*/ 2141040 w 2485572"/>
                <a:gd name="connsiteY9" fmla="*/ 487685 h 2205516"/>
                <a:gd name="connsiteX10" fmla="*/ 2135360 w 2485572"/>
                <a:gd name="connsiteY10" fmla="*/ 490525 h 2205516"/>
                <a:gd name="connsiteX11" fmla="*/ 2132519 w 2485572"/>
                <a:gd name="connsiteY11" fmla="*/ 496206 h 2205516"/>
                <a:gd name="connsiteX12" fmla="*/ 2129679 w 2485572"/>
                <a:gd name="connsiteY12" fmla="*/ 538242 h 2205516"/>
                <a:gd name="connsiteX13" fmla="*/ 2132519 w 2485572"/>
                <a:gd name="connsiteY13" fmla="*/ 540799 h 2205516"/>
                <a:gd name="connsiteX14" fmla="*/ 2188758 w 2485572"/>
                <a:gd name="connsiteY14" fmla="*/ 624873 h 2205516"/>
                <a:gd name="connsiteX15" fmla="*/ 2205516 w 2485572"/>
                <a:gd name="connsiteY15" fmla="*/ 630553 h 2205516"/>
                <a:gd name="connsiteX16" fmla="*/ 2211197 w 2485572"/>
                <a:gd name="connsiteY16" fmla="*/ 633393 h 2205516"/>
                <a:gd name="connsiteX17" fmla="*/ 2216593 w 2485572"/>
                <a:gd name="connsiteY17" fmla="*/ 636234 h 2205516"/>
                <a:gd name="connsiteX18" fmla="*/ 2225114 w 2485572"/>
                <a:gd name="connsiteY18" fmla="*/ 636234 h 2205516"/>
                <a:gd name="connsiteX19" fmla="*/ 2267151 w 2485572"/>
                <a:gd name="connsiteY19" fmla="*/ 644755 h 2205516"/>
                <a:gd name="connsiteX20" fmla="*/ 2272832 w 2485572"/>
                <a:gd name="connsiteY20" fmla="*/ 644755 h 2205516"/>
                <a:gd name="connsiteX21" fmla="*/ 2309188 w 2485572"/>
                <a:gd name="connsiteY21" fmla="*/ 678271 h 2205516"/>
                <a:gd name="connsiteX22" fmla="*/ 2370823 w 2485572"/>
                <a:gd name="connsiteY22" fmla="*/ 739906 h 2205516"/>
                <a:gd name="connsiteX23" fmla="*/ 2376504 w 2485572"/>
                <a:gd name="connsiteY23" fmla="*/ 750983 h 2205516"/>
                <a:gd name="connsiteX24" fmla="*/ 2379060 w 2485572"/>
                <a:gd name="connsiteY24" fmla="*/ 756664 h 2205516"/>
                <a:gd name="connsiteX25" fmla="*/ 2381900 w 2485572"/>
                <a:gd name="connsiteY25" fmla="*/ 765185 h 2205516"/>
                <a:gd name="connsiteX26" fmla="*/ 2415700 w 2485572"/>
                <a:gd name="connsiteY26" fmla="*/ 793020 h 2205516"/>
                <a:gd name="connsiteX27" fmla="*/ 2423937 w 2485572"/>
                <a:gd name="connsiteY27" fmla="*/ 793020 h 2205516"/>
                <a:gd name="connsiteX28" fmla="*/ 2429618 w 2485572"/>
                <a:gd name="connsiteY28" fmla="*/ 795860 h 2205516"/>
                <a:gd name="connsiteX29" fmla="*/ 2435299 w 2485572"/>
                <a:gd name="connsiteY29" fmla="*/ 801541 h 2205516"/>
                <a:gd name="connsiteX30" fmla="*/ 2468814 w 2485572"/>
                <a:gd name="connsiteY30" fmla="*/ 832501 h 2205516"/>
                <a:gd name="connsiteX31" fmla="*/ 2468814 w 2485572"/>
                <a:gd name="connsiteY31" fmla="*/ 835057 h 2205516"/>
                <a:gd name="connsiteX32" fmla="*/ 2471655 w 2485572"/>
                <a:gd name="connsiteY32" fmla="*/ 840738 h 2205516"/>
                <a:gd name="connsiteX33" fmla="*/ 2477336 w 2485572"/>
                <a:gd name="connsiteY33" fmla="*/ 866016 h 2205516"/>
                <a:gd name="connsiteX34" fmla="*/ 2483016 w 2485572"/>
                <a:gd name="connsiteY34" fmla="*/ 882774 h 2205516"/>
                <a:gd name="connsiteX35" fmla="*/ 2485572 w 2485572"/>
                <a:gd name="connsiteY35" fmla="*/ 888455 h 2205516"/>
                <a:gd name="connsiteX36" fmla="*/ 2485572 w 2485572"/>
                <a:gd name="connsiteY36" fmla="*/ 896692 h 2205516"/>
                <a:gd name="connsiteX37" fmla="*/ 2457737 w 2485572"/>
                <a:gd name="connsiteY37" fmla="*/ 992127 h 2205516"/>
                <a:gd name="connsiteX38" fmla="*/ 2454897 w 2485572"/>
                <a:gd name="connsiteY38" fmla="*/ 997808 h 2205516"/>
                <a:gd name="connsiteX39" fmla="*/ 2454897 w 2485572"/>
                <a:gd name="connsiteY39" fmla="*/ 1008885 h 2205516"/>
                <a:gd name="connsiteX40" fmla="*/ 2438139 w 2485572"/>
                <a:gd name="connsiteY40" fmla="*/ 1064839 h 2205516"/>
                <a:gd name="connsiteX41" fmla="*/ 2438139 w 2485572"/>
                <a:gd name="connsiteY41" fmla="*/ 1084438 h 2205516"/>
                <a:gd name="connsiteX42" fmla="*/ 2443536 w 2485572"/>
                <a:gd name="connsiteY42" fmla="*/ 1132155 h 2205516"/>
                <a:gd name="connsiteX43" fmla="*/ 2443536 w 2485572"/>
                <a:gd name="connsiteY43" fmla="*/ 1177032 h 2205516"/>
                <a:gd name="connsiteX44" fmla="*/ 2440979 w 2485572"/>
                <a:gd name="connsiteY44" fmla="*/ 1185553 h 2205516"/>
                <a:gd name="connsiteX45" fmla="*/ 2423937 w 2485572"/>
                <a:gd name="connsiteY45" fmla="*/ 1252585 h 2205516"/>
                <a:gd name="connsiteX46" fmla="*/ 2418541 w 2485572"/>
                <a:gd name="connsiteY46" fmla="*/ 1258266 h 2205516"/>
                <a:gd name="connsiteX47" fmla="*/ 2415700 w 2485572"/>
                <a:gd name="connsiteY47" fmla="*/ 1261106 h 2205516"/>
                <a:gd name="connsiteX48" fmla="*/ 2410020 w 2485572"/>
                <a:gd name="connsiteY48" fmla="*/ 1266787 h 2205516"/>
                <a:gd name="connsiteX49" fmla="*/ 2407179 w 2485572"/>
                <a:gd name="connsiteY49" fmla="*/ 1275024 h 2205516"/>
                <a:gd name="connsiteX50" fmla="*/ 2373663 w 2485572"/>
                <a:gd name="connsiteY50" fmla="*/ 1317061 h 2205516"/>
                <a:gd name="connsiteX51" fmla="*/ 2365142 w 2485572"/>
                <a:gd name="connsiteY51" fmla="*/ 1334103 h 2205516"/>
                <a:gd name="connsiteX52" fmla="*/ 2362302 w 2485572"/>
                <a:gd name="connsiteY52" fmla="*/ 1336659 h 2205516"/>
                <a:gd name="connsiteX53" fmla="*/ 2356905 w 2485572"/>
                <a:gd name="connsiteY53" fmla="*/ 1359098 h 2205516"/>
                <a:gd name="connsiteX54" fmla="*/ 2354065 w 2485572"/>
                <a:gd name="connsiteY54" fmla="*/ 1364778 h 2205516"/>
                <a:gd name="connsiteX55" fmla="*/ 2351225 w 2485572"/>
                <a:gd name="connsiteY55" fmla="*/ 1370459 h 2205516"/>
                <a:gd name="connsiteX56" fmla="*/ 2339863 w 2485572"/>
                <a:gd name="connsiteY56" fmla="*/ 1387217 h 2205516"/>
                <a:gd name="connsiteX57" fmla="*/ 2309188 w 2485572"/>
                <a:gd name="connsiteY57" fmla="*/ 1432094 h 2205516"/>
                <a:gd name="connsiteX58" fmla="*/ 2306348 w 2485572"/>
                <a:gd name="connsiteY58" fmla="*/ 1434934 h 2205516"/>
                <a:gd name="connsiteX59" fmla="*/ 2300667 w 2485572"/>
                <a:gd name="connsiteY59" fmla="*/ 1440331 h 2205516"/>
                <a:gd name="connsiteX60" fmla="*/ 2297827 w 2485572"/>
                <a:gd name="connsiteY60" fmla="*/ 1446012 h 2205516"/>
                <a:gd name="connsiteX61" fmla="*/ 2289590 w 2485572"/>
                <a:gd name="connsiteY61" fmla="*/ 1451692 h 2205516"/>
                <a:gd name="connsiteX62" fmla="*/ 2281069 w 2485572"/>
                <a:gd name="connsiteY62" fmla="*/ 1457373 h 2205516"/>
                <a:gd name="connsiteX63" fmla="*/ 2230795 w 2485572"/>
                <a:gd name="connsiteY63" fmla="*/ 1476971 h 2205516"/>
                <a:gd name="connsiteX64" fmla="*/ 2227954 w 2485572"/>
                <a:gd name="connsiteY64" fmla="*/ 1482368 h 2205516"/>
                <a:gd name="connsiteX65" fmla="*/ 2219434 w 2485572"/>
                <a:gd name="connsiteY65" fmla="*/ 1485208 h 2205516"/>
                <a:gd name="connsiteX66" fmla="*/ 2180237 w 2485572"/>
                <a:gd name="connsiteY66" fmla="*/ 1504806 h 2205516"/>
                <a:gd name="connsiteX67" fmla="*/ 2174556 w 2485572"/>
                <a:gd name="connsiteY67" fmla="*/ 1510487 h 2205516"/>
                <a:gd name="connsiteX68" fmla="*/ 2169160 w 2485572"/>
                <a:gd name="connsiteY68" fmla="*/ 1519008 h 2205516"/>
                <a:gd name="connsiteX69" fmla="*/ 2163479 w 2485572"/>
                <a:gd name="connsiteY69" fmla="*/ 1546843 h 2205516"/>
                <a:gd name="connsiteX70" fmla="*/ 1771230 w 2485572"/>
                <a:gd name="connsiteY70" fmla="*/ 2205516 h 2205516"/>
                <a:gd name="connsiteX71" fmla="*/ 1698233 w 2485572"/>
                <a:gd name="connsiteY71" fmla="*/ 2166319 h 2205516"/>
                <a:gd name="connsiteX72" fmla="*/ 1682804 w 2485572"/>
                <a:gd name="connsiteY72" fmla="*/ 2164835 h 2205516"/>
                <a:gd name="connsiteX73" fmla="*/ 1656196 w 2485572"/>
                <a:gd name="connsiteY73" fmla="*/ 2160638 h 2205516"/>
                <a:gd name="connsiteX74" fmla="*/ 1633591 w 2485572"/>
                <a:gd name="connsiteY74" fmla="*/ 2164835 h 2205516"/>
                <a:gd name="connsiteX75" fmla="*/ 1605638 w 2485572"/>
                <a:gd name="connsiteY75" fmla="*/ 2169159 h 2205516"/>
                <a:gd name="connsiteX76" fmla="*/ 1566442 w 2485572"/>
                <a:gd name="connsiteY76" fmla="*/ 2146721 h 2205516"/>
                <a:gd name="connsiteX77" fmla="*/ 1563601 w 2485572"/>
                <a:gd name="connsiteY77" fmla="*/ 2143881 h 2205516"/>
                <a:gd name="connsiteX78" fmla="*/ 1561045 w 2485572"/>
                <a:gd name="connsiteY78" fmla="*/ 2141040 h 2205516"/>
                <a:gd name="connsiteX79" fmla="*/ 1541447 w 2485572"/>
                <a:gd name="connsiteY79" fmla="*/ 2112921 h 2205516"/>
                <a:gd name="connsiteX80" fmla="*/ 1535766 w 2485572"/>
                <a:gd name="connsiteY80" fmla="*/ 2107524 h 2205516"/>
                <a:gd name="connsiteX81" fmla="*/ 1501966 w 2485572"/>
                <a:gd name="connsiteY81" fmla="*/ 2090482 h 2205516"/>
                <a:gd name="connsiteX82" fmla="*/ 1496570 w 2485572"/>
                <a:gd name="connsiteY82" fmla="*/ 2087926 h 2205516"/>
                <a:gd name="connsiteX83" fmla="*/ 1493729 w 2485572"/>
                <a:gd name="connsiteY83" fmla="*/ 2085086 h 2205516"/>
                <a:gd name="connsiteX84" fmla="*/ 1488049 w 2485572"/>
                <a:gd name="connsiteY84" fmla="*/ 2082245 h 2205516"/>
                <a:gd name="connsiteX85" fmla="*/ 1426413 w 2485572"/>
                <a:gd name="connsiteY85" fmla="*/ 2059807 h 2205516"/>
                <a:gd name="connsiteX86" fmla="*/ 1364778 w 2485572"/>
                <a:gd name="connsiteY86" fmla="*/ 2056966 h 2205516"/>
                <a:gd name="connsiteX87" fmla="*/ 1336659 w 2485572"/>
                <a:gd name="connsiteY87" fmla="*/ 2048445 h 2205516"/>
                <a:gd name="connsiteX88" fmla="*/ 1311380 w 2485572"/>
                <a:gd name="connsiteY88" fmla="*/ 2034528 h 2205516"/>
                <a:gd name="connsiteX89" fmla="*/ 1305983 w 2485572"/>
                <a:gd name="connsiteY89" fmla="*/ 2031688 h 2205516"/>
                <a:gd name="connsiteX90" fmla="*/ 1303143 w 2485572"/>
                <a:gd name="connsiteY90" fmla="*/ 2026291 h 2205516"/>
                <a:gd name="connsiteX91" fmla="*/ 1300303 w 2485572"/>
                <a:gd name="connsiteY91" fmla="*/ 2023451 h 2205516"/>
                <a:gd name="connsiteX92" fmla="*/ 1266787 w 2485572"/>
                <a:gd name="connsiteY92" fmla="*/ 2006409 h 2205516"/>
                <a:gd name="connsiteX93" fmla="*/ 1255426 w 2485572"/>
                <a:gd name="connsiteY93" fmla="*/ 2006409 h 2205516"/>
                <a:gd name="connsiteX94" fmla="*/ 1238668 w 2485572"/>
                <a:gd name="connsiteY94" fmla="*/ 2001012 h 2205516"/>
                <a:gd name="connsiteX95" fmla="*/ 1232987 w 2485572"/>
                <a:gd name="connsiteY95" fmla="*/ 2001012 h 2205516"/>
                <a:gd name="connsiteX96" fmla="*/ 1216229 w 2485572"/>
                <a:gd name="connsiteY96" fmla="*/ 1995331 h 2205516"/>
                <a:gd name="connsiteX97" fmla="*/ 1213389 w 2485572"/>
                <a:gd name="connsiteY97" fmla="*/ 1992491 h 2205516"/>
                <a:gd name="connsiteX98" fmla="*/ 1185554 w 2485572"/>
                <a:gd name="connsiteY98" fmla="*/ 1984254 h 2205516"/>
                <a:gd name="connsiteX99" fmla="*/ 1179873 w 2485572"/>
                <a:gd name="connsiteY99" fmla="*/ 1984254 h 2205516"/>
                <a:gd name="connsiteX100" fmla="*/ 1157434 w 2485572"/>
                <a:gd name="connsiteY100" fmla="*/ 1981414 h 2205516"/>
                <a:gd name="connsiteX101" fmla="*/ 1109717 w 2485572"/>
                <a:gd name="connsiteY101" fmla="*/ 1947614 h 2205516"/>
                <a:gd name="connsiteX102" fmla="*/ 1098639 w 2485572"/>
                <a:gd name="connsiteY102" fmla="*/ 1944774 h 2205516"/>
                <a:gd name="connsiteX103" fmla="*/ 1067680 w 2485572"/>
                <a:gd name="connsiteY103" fmla="*/ 1919779 h 2205516"/>
                <a:gd name="connsiteX104" fmla="*/ 1056603 w 2485572"/>
                <a:gd name="connsiteY104" fmla="*/ 1888819 h 2205516"/>
                <a:gd name="connsiteX105" fmla="*/ 1053762 w 2485572"/>
                <a:gd name="connsiteY105" fmla="*/ 1880298 h 2205516"/>
                <a:gd name="connsiteX106" fmla="*/ 1022803 w 2485572"/>
                <a:gd name="connsiteY106" fmla="*/ 1860700 h 2205516"/>
                <a:gd name="connsiteX107" fmla="*/ 1019962 w 2485572"/>
                <a:gd name="connsiteY107" fmla="*/ 1858143 h 2205516"/>
                <a:gd name="connsiteX108" fmla="*/ 1006045 w 2485572"/>
                <a:gd name="connsiteY108" fmla="*/ 1824343 h 2205516"/>
                <a:gd name="connsiteX109" fmla="*/ 1006045 w 2485572"/>
                <a:gd name="connsiteY109" fmla="*/ 1813266 h 2205516"/>
                <a:gd name="connsiteX110" fmla="*/ 1011725 w 2485572"/>
                <a:gd name="connsiteY110" fmla="*/ 1793668 h 2205516"/>
                <a:gd name="connsiteX111" fmla="*/ 1019962 w 2485572"/>
                <a:gd name="connsiteY111" fmla="*/ 1768389 h 2205516"/>
                <a:gd name="connsiteX112" fmla="*/ 1025643 w 2485572"/>
                <a:gd name="connsiteY112" fmla="*/ 1737429 h 2205516"/>
                <a:gd name="connsiteX113" fmla="*/ 1025643 w 2485572"/>
                <a:gd name="connsiteY113" fmla="*/ 1723512 h 2205516"/>
                <a:gd name="connsiteX114" fmla="*/ 1019962 w 2485572"/>
                <a:gd name="connsiteY114" fmla="*/ 1720671 h 2205516"/>
                <a:gd name="connsiteX115" fmla="*/ 1014566 w 2485572"/>
                <a:gd name="connsiteY115" fmla="*/ 1712435 h 2205516"/>
                <a:gd name="connsiteX116" fmla="*/ 1011725 w 2485572"/>
                <a:gd name="connsiteY116" fmla="*/ 1709594 h 2205516"/>
                <a:gd name="connsiteX117" fmla="*/ 983606 w 2485572"/>
                <a:gd name="connsiteY117" fmla="*/ 1692552 h 2205516"/>
                <a:gd name="connsiteX118" fmla="*/ 977925 w 2485572"/>
                <a:gd name="connsiteY118" fmla="*/ 1692552 h 2205516"/>
                <a:gd name="connsiteX119" fmla="*/ 950090 w 2485572"/>
                <a:gd name="connsiteY119" fmla="*/ 1653356 h 2205516"/>
                <a:gd name="connsiteX120" fmla="*/ 950090 w 2485572"/>
                <a:gd name="connsiteY120" fmla="*/ 1639438 h 2205516"/>
                <a:gd name="connsiteX121" fmla="*/ 952931 w 2485572"/>
                <a:gd name="connsiteY121" fmla="*/ 1636598 h 2205516"/>
                <a:gd name="connsiteX122" fmla="*/ 975369 w 2485572"/>
                <a:gd name="connsiteY122" fmla="*/ 1597401 h 2205516"/>
                <a:gd name="connsiteX123" fmla="*/ 980766 w 2485572"/>
                <a:gd name="connsiteY123" fmla="*/ 1591721 h 2205516"/>
                <a:gd name="connsiteX124" fmla="*/ 1017406 w 2485572"/>
                <a:gd name="connsiteY124" fmla="*/ 1561045 h 2205516"/>
                <a:gd name="connsiteX125" fmla="*/ 1022803 w 2485572"/>
                <a:gd name="connsiteY125" fmla="*/ 1558205 h 2205516"/>
                <a:gd name="connsiteX126" fmla="*/ 1025643 w 2485572"/>
                <a:gd name="connsiteY126" fmla="*/ 1555364 h 2205516"/>
                <a:gd name="connsiteX127" fmla="*/ 1031324 w 2485572"/>
                <a:gd name="connsiteY127" fmla="*/ 1549684 h 2205516"/>
                <a:gd name="connsiteX128" fmla="*/ 1293866 w 2485572"/>
                <a:gd name="connsiteY128" fmla="*/ 1680648 h 2205516"/>
                <a:gd name="connsiteX129" fmla="*/ 1455791 w 2485572"/>
                <a:gd name="connsiteY129" fmla="*/ 1685410 h 2205516"/>
                <a:gd name="connsiteX130" fmla="*/ 1289417 w 2485572"/>
                <a:gd name="connsiteY130" fmla="*/ 1536685 h 2205516"/>
                <a:gd name="connsiteX131" fmla="*/ 1061999 w 2485572"/>
                <a:gd name="connsiteY131" fmla="*/ 1465610 h 2205516"/>
                <a:gd name="connsiteX132" fmla="*/ 1061999 w 2485572"/>
                <a:gd name="connsiteY132" fmla="*/ 1429254 h 2205516"/>
                <a:gd name="connsiteX133" fmla="*/ 1048082 w 2485572"/>
                <a:gd name="connsiteY133" fmla="*/ 1403975 h 2205516"/>
                <a:gd name="connsiteX134" fmla="*/ 1022803 w 2485572"/>
                <a:gd name="connsiteY134" fmla="*/ 1387217 h 2205516"/>
                <a:gd name="connsiteX135" fmla="*/ 1011725 w 2485572"/>
                <a:gd name="connsiteY135" fmla="*/ 1381536 h 2205516"/>
                <a:gd name="connsiteX136" fmla="*/ 1000364 w 2485572"/>
                <a:gd name="connsiteY136" fmla="*/ 1381536 h 2205516"/>
                <a:gd name="connsiteX137" fmla="*/ 961167 w 2485572"/>
                <a:gd name="connsiteY137" fmla="*/ 1376140 h 2205516"/>
                <a:gd name="connsiteX138" fmla="*/ 924811 w 2485572"/>
                <a:gd name="connsiteY138" fmla="*/ 1367618 h 2205516"/>
                <a:gd name="connsiteX139" fmla="*/ 919131 w 2485572"/>
                <a:gd name="connsiteY139" fmla="*/ 1367618 h 2205516"/>
                <a:gd name="connsiteX140" fmla="*/ 913450 w 2485572"/>
                <a:gd name="connsiteY140" fmla="*/ 1364778 h 2205516"/>
                <a:gd name="connsiteX141" fmla="*/ 908053 w 2485572"/>
                <a:gd name="connsiteY141" fmla="*/ 1364778 h 2205516"/>
                <a:gd name="connsiteX142" fmla="*/ 877094 w 2485572"/>
                <a:gd name="connsiteY142" fmla="*/ 1381536 h 2205516"/>
                <a:gd name="connsiteX143" fmla="*/ 868857 w 2485572"/>
                <a:gd name="connsiteY143" fmla="*/ 1390057 h 2205516"/>
                <a:gd name="connsiteX144" fmla="*/ 835057 w 2485572"/>
                <a:gd name="connsiteY144" fmla="*/ 1434934 h 2205516"/>
                <a:gd name="connsiteX145" fmla="*/ 832217 w 2485572"/>
                <a:gd name="connsiteY145" fmla="*/ 1440331 h 2205516"/>
                <a:gd name="connsiteX146" fmla="*/ 832217 w 2485572"/>
                <a:gd name="connsiteY146" fmla="*/ 1446012 h 2205516"/>
                <a:gd name="connsiteX147" fmla="*/ 767741 w 2485572"/>
                <a:gd name="connsiteY147" fmla="*/ 1513327 h 2205516"/>
                <a:gd name="connsiteX148" fmla="*/ 711787 w 2485572"/>
                <a:gd name="connsiteY148" fmla="*/ 1535766 h 2205516"/>
                <a:gd name="connsiteX149" fmla="*/ 686508 w 2485572"/>
                <a:gd name="connsiteY149" fmla="*/ 1541447 h 2205516"/>
                <a:gd name="connsiteX150" fmla="*/ 661513 w 2485572"/>
                <a:gd name="connsiteY150" fmla="*/ 1549684 h 2205516"/>
                <a:gd name="connsiteX151" fmla="*/ 658672 w 2485572"/>
                <a:gd name="connsiteY151" fmla="*/ 1552524 h 2205516"/>
                <a:gd name="connsiteX152" fmla="*/ 652992 w 2485572"/>
                <a:gd name="connsiteY152" fmla="*/ 1555364 h 2205516"/>
                <a:gd name="connsiteX153" fmla="*/ 624873 w 2485572"/>
                <a:gd name="connsiteY153" fmla="*/ 1561045 h 2205516"/>
                <a:gd name="connsiteX154" fmla="*/ 619476 w 2485572"/>
                <a:gd name="connsiteY154" fmla="*/ 1558205 h 2205516"/>
                <a:gd name="connsiteX155" fmla="*/ 616636 w 2485572"/>
                <a:gd name="connsiteY155" fmla="*/ 1555364 h 2205516"/>
                <a:gd name="connsiteX156" fmla="*/ 597037 w 2485572"/>
                <a:gd name="connsiteY156" fmla="*/ 1532926 h 2205516"/>
                <a:gd name="connsiteX157" fmla="*/ 594197 w 2485572"/>
                <a:gd name="connsiteY157" fmla="*/ 1521848 h 2205516"/>
                <a:gd name="connsiteX158" fmla="*/ 591357 w 2485572"/>
                <a:gd name="connsiteY158" fmla="*/ 1519008 h 2205516"/>
                <a:gd name="connsiteX159" fmla="*/ 566078 w 2485572"/>
                <a:gd name="connsiteY159" fmla="*/ 1482368 h 2205516"/>
                <a:gd name="connsiteX160" fmla="*/ 560397 w 2485572"/>
                <a:gd name="connsiteY160" fmla="*/ 1471291 h 2205516"/>
                <a:gd name="connsiteX161" fmla="*/ 555000 w 2485572"/>
                <a:gd name="connsiteY161" fmla="*/ 1465610 h 2205516"/>
                <a:gd name="connsiteX162" fmla="*/ 498762 w 2485572"/>
                <a:gd name="connsiteY162" fmla="*/ 1432094 h 2205516"/>
                <a:gd name="connsiteX163" fmla="*/ 490525 w 2485572"/>
                <a:gd name="connsiteY163" fmla="*/ 1429254 h 2205516"/>
                <a:gd name="connsiteX164" fmla="*/ 487685 w 2485572"/>
                <a:gd name="connsiteY164" fmla="*/ 1429254 h 2205516"/>
                <a:gd name="connsiteX165" fmla="*/ 462406 w 2485572"/>
                <a:gd name="connsiteY165" fmla="*/ 1426413 h 2205516"/>
                <a:gd name="connsiteX166" fmla="*/ 400770 w 2485572"/>
                <a:gd name="connsiteY166" fmla="*/ 1426413 h 2205516"/>
                <a:gd name="connsiteX167" fmla="*/ 392250 w 2485572"/>
                <a:gd name="connsiteY167" fmla="*/ 1423573 h 2205516"/>
                <a:gd name="connsiteX168" fmla="*/ 384013 w 2485572"/>
                <a:gd name="connsiteY168" fmla="*/ 1420733 h 2205516"/>
                <a:gd name="connsiteX169" fmla="*/ 375492 w 2485572"/>
                <a:gd name="connsiteY169" fmla="*/ 1420733 h 2205516"/>
                <a:gd name="connsiteX170" fmla="*/ 319537 w 2485572"/>
                <a:gd name="connsiteY170" fmla="*/ 1409655 h 2205516"/>
                <a:gd name="connsiteX171" fmla="*/ 313856 w 2485572"/>
                <a:gd name="connsiteY171" fmla="*/ 1406815 h 2205516"/>
                <a:gd name="connsiteX172" fmla="*/ 308176 w 2485572"/>
                <a:gd name="connsiteY172" fmla="*/ 1406815 h 2205516"/>
                <a:gd name="connsiteX173" fmla="*/ 297098 w 2485572"/>
                <a:gd name="connsiteY173" fmla="*/ 1401134 h 2205516"/>
                <a:gd name="connsiteX174" fmla="*/ 221546 w 2485572"/>
                <a:gd name="connsiteY174" fmla="*/ 1392898 h 2205516"/>
                <a:gd name="connsiteX175" fmla="*/ 213025 w 2485572"/>
                <a:gd name="connsiteY175" fmla="*/ 1392898 h 2205516"/>
                <a:gd name="connsiteX176" fmla="*/ 204504 w 2485572"/>
                <a:gd name="connsiteY176" fmla="*/ 1395738 h 2205516"/>
                <a:gd name="connsiteX177" fmla="*/ 154230 w 2485572"/>
                <a:gd name="connsiteY177" fmla="*/ 1406815 h 2205516"/>
                <a:gd name="connsiteX178" fmla="*/ 148549 w 2485572"/>
                <a:gd name="connsiteY178" fmla="*/ 1403975 h 2205516"/>
                <a:gd name="connsiteX179" fmla="*/ 137472 w 2485572"/>
                <a:gd name="connsiteY179" fmla="*/ 1398294 h 2205516"/>
                <a:gd name="connsiteX180" fmla="*/ 131791 w 2485572"/>
                <a:gd name="connsiteY180" fmla="*/ 1398294 h 2205516"/>
                <a:gd name="connsiteX181" fmla="*/ 67316 w 2485572"/>
                <a:gd name="connsiteY181" fmla="*/ 1418177 h 2205516"/>
                <a:gd name="connsiteX182" fmla="*/ 58795 w 2485572"/>
                <a:gd name="connsiteY182" fmla="*/ 1420733 h 2205516"/>
                <a:gd name="connsiteX183" fmla="*/ 50558 w 2485572"/>
                <a:gd name="connsiteY183" fmla="*/ 1423573 h 2205516"/>
                <a:gd name="connsiteX184" fmla="*/ 42037 w 2485572"/>
                <a:gd name="connsiteY184" fmla="*/ 1423573 h 2205516"/>
                <a:gd name="connsiteX185" fmla="*/ 5681 w 2485572"/>
                <a:gd name="connsiteY185" fmla="*/ 1432094 h 2205516"/>
                <a:gd name="connsiteX186" fmla="*/ 2840 w 2485572"/>
                <a:gd name="connsiteY186" fmla="*/ 1403975 h 2205516"/>
                <a:gd name="connsiteX187" fmla="*/ 0 w 2485572"/>
                <a:gd name="connsiteY187" fmla="*/ 1395738 h 2205516"/>
                <a:gd name="connsiteX188" fmla="*/ 5681 w 2485572"/>
                <a:gd name="connsiteY188" fmla="*/ 1373299 h 2205516"/>
                <a:gd name="connsiteX189" fmla="*/ 5681 w 2485572"/>
                <a:gd name="connsiteY189" fmla="*/ 1361938 h 2205516"/>
                <a:gd name="connsiteX190" fmla="*/ 11361 w 2485572"/>
                <a:gd name="connsiteY190" fmla="*/ 1345180 h 2205516"/>
                <a:gd name="connsiteX191" fmla="*/ 42037 w 2485572"/>
                <a:gd name="connsiteY191" fmla="*/ 1305983 h 2205516"/>
                <a:gd name="connsiteX192" fmla="*/ 47718 w 2485572"/>
                <a:gd name="connsiteY192" fmla="*/ 1294622 h 2205516"/>
                <a:gd name="connsiteX193" fmla="*/ 39197 w 2485572"/>
                <a:gd name="connsiteY193" fmla="*/ 1275024 h 2205516"/>
                <a:gd name="connsiteX194" fmla="*/ 33516 w 2485572"/>
                <a:gd name="connsiteY194" fmla="*/ 1269627 h 2205516"/>
                <a:gd name="connsiteX195" fmla="*/ 33516 w 2485572"/>
                <a:gd name="connsiteY195" fmla="*/ 1244348 h 2205516"/>
                <a:gd name="connsiteX196" fmla="*/ 64475 w 2485572"/>
                <a:gd name="connsiteY196" fmla="*/ 1213389 h 2205516"/>
                <a:gd name="connsiteX197" fmla="*/ 81233 w 2485572"/>
                <a:gd name="connsiteY197" fmla="*/ 1199471 h 2205516"/>
                <a:gd name="connsiteX198" fmla="*/ 86914 w 2485572"/>
                <a:gd name="connsiteY198" fmla="*/ 1190950 h 2205516"/>
                <a:gd name="connsiteX199" fmla="*/ 97991 w 2485572"/>
                <a:gd name="connsiteY199" fmla="*/ 1160275 h 2205516"/>
                <a:gd name="connsiteX200" fmla="*/ 95435 w 2485572"/>
                <a:gd name="connsiteY200" fmla="*/ 1151753 h 2205516"/>
                <a:gd name="connsiteX201" fmla="*/ 95435 w 2485572"/>
                <a:gd name="connsiteY201" fmla="*/ 1121078 h 2205516"/>
                <a:gd name="connsiteX202" fmla="*/ 100832 w 2485572"/>
                <a:gd name="connsiteY202" fmla="*/ 1112557 h 2205516"/>
                <a:gd name="connsiteX203" fmla="*/ 103672 w 2485572"/>
                <a:gd name="connsiteY203" fmla="*/ 1106876 h 2205516"/>
                <a:gd name="connsiteX204" fmla="*/ 154230 w 2485572"/>
                <a:gd name="connsiteY204" fmla="*/ 1070520 h 2205516"/>
                <a:gd name="connsiteX205" fmla="*/ 176668 w 2485572"/>
                <a:gd name="connsiteY205" fmla="*/ 1045241 h 2205516"/>
                <a:gd name="connsiteX206" fmla="*/ 176668 w 2485572"/>
                <a:gd name="connsiteY206" fmla="*/ 1037004 h 2205516"/>
                <a:gd name="connsiteX207" fmla="*/ 173828 w 2485572"/>
                <a:gd name="connsiteY207" fmla="*/ 1028483 h 2205516"/>
                <a:gd name="connsiteX208" fmla="*/ 157070 w 2485572"/>
                <a:gd name="connsiteY208" fmla="*/ 1008885 h 2205516"/>
                <a:gd name="connsiteX209" fmla="*/ 154230 w 2485572"/>
                <a:gd name="connsiteY209" fmla="*/ 1000648 h 2205516"/>
                <a:gd name="connsiteX210" fmla="*/ 157070 w 2485572"/>
                <a:gd name="connsiteY210" fmla="*/ 964008 h 2205516"/>
                <a:gd name="connsiteX211" fmla="*/ 154230 w 2485572"/>
                <a:gd name="connsiteY211" fmla="*/ 955771 h 2205516"/>
                <a:gd name="connsiteX212" fmla="*/ 126111 w 2485572"/>
                <a:gd name="connsiteY212" fmla="*/ 930492 h 2205516"/>
                <a:gd name="connsiteX213" fmla="*/ 112193 w 2485572"/>
                <a:gd name="connsiteY213" fmla="*/ 927652 h 2205516"/>
                <a:gd name="connsiteX214" fmla="*/ 109353 w 2485572"/>
                <a:gd name="connsiteY214" fmla="*/ 921971 h 2205516"/>
                <a:gd name="connsiteX215" fmla="*/ 109353 w 2485572"/>
                <a:gd name="connsiteY215" fmla="*/ 908053 h 2205516"/>
                <a:gd name="connsiteX216" fmla="*/ 117590 w 2485572"/>
                <a:gd name="connsiteY216" fmla="*/ 891295 h 2205516"/>
                <a:gd name="connsiteX217" fmla="*/ 123270 w 2485572"/>
                <a:gd name="connsiteY217" fmla="*/ 885615 h 2205516"/>
                <a:gd name="connsiteX218" fmla="*/ 148549 w 2485572"/>
                <a:gd name="connsiteY218" fmla="*/ 866016 h 2205516"/>
                <a:gd name="connsiteX219" fmla="*/ 128951 w 2485572"/>
                <a:gd name="connsiteY219" fmla="*/ 840738 h 2205516"/>
                <a:gd name="connsiteX220" fmla="*/ 126111 w 2485572"/>
                <a:gd name="connsiteY220" fmla="*/ 821139 h 2205516"/>
                <a:gd name="connsiteX221" fmla="*/ 140028 w 2485572"/>
                <a:gd name="connsiteY221" fmla="*/ 812618 h 2205516"/>
                <a:gd name="connsiteX222" fmla="*/ 142869 w 2485572"/>
                <a:gd name="connsiteY222" fmla="*/ 790464 h 2205516"/>
                <a:gd name="connsiteX223" fmla="*/ 154230 w 2485572"/>
                <a:gd name="connsiteY223" fmla="*/ 773422 h 2205516"/>
                <a:gd name="connsiteX224" fmla="*/ 157070 w 2485572"/>
                <a:gd name="connsiteY224" fmla="*/ 762344 h 2205516"/>
                <a:gd name="connsiteX225" fmla="*/ 157070 w 2485572"/>
                <a:gd name="connsiteY225" fmla="*/ 753824 h 2205516"/>
                <a:gd name="connsiteX226" fmla="*/ 145709 w 2485572"/>
                <a:gd name="connsiteY226" fmla="*/ 731385 h 2205516"/>
                <a:gd name="connsiteX227" fmla="*/ 145709 w 2485572"/>
                <a:gd name="connsiteY227" fmla="*/ 723148 h 2205516"/>
                <a:gd name="connsiteX228" fmla="*/ 159627 w 2485572"/>
                <a:gd name="connsiteY228" fmla="*/ 714627 h 2205516"/>
                <a:gd name="connsiteX229" fmla="*/ 204504 w 2485572"/>
                <a:gd name="connsiteY229" fmla="*/ 708946 h 2205516"/>
                <a:gd name="connsiteX230" fmla="*/ 232623 w 2485572"/>
                <a:gd name="connsiteY230" fmla="*/ 678271 h 2205516"/>
                <a:gd name="connsiteX231" fmla="*/ 232623 w 2485572"/>
                <a:gd name="connsiteY231" fmla="*/ 666909 h 2205516"/>
                <a:gd name="connsiteX232" fmla="*/ 215865 w 2485572"/>
                <a:gd name="connsiteY232" fmla="*/ 644755 h 2205516"/>
                <a:gd name="connsiteX233" fmla="*/ 218705 w 2485572"/>
                <a:gd name="connsiteY233" fmla="*/ 613795 h 2205516"/>
                <a:gd name="connsiteX234" fmla="*/ 241144 w 2485572"/>
                <a:gd name="connsiteY234" fmla="*/ 582836 h 2205516"/>
                <a:gd name="connsiteX235" fmla="*/ 252221 w 2485572"/>
                <a:gd name="connsiteY235" fmla="*/ 571758 h 2205516"/>
                <a:gd name="connsiteX236" fmla="*/ 285737 w 2485572"/>
                <a:gd name="connsiteY236" fmla="*/ 524041 h 2205516"/>
                <a:gd name="connsiteX237" fmla="*/ 291418 w 2485572"/>
                <a:gd name="connsiteY237" fmla="*/ 518644 h 2205516"/>
                <a:gd name="connsiteX238" fmla="*/ 322377 w 2485572"/>
                <a:gd name="connsiteY238" fmla="*/ 518644 h 2205516"/>
                <a:gd name="connsiteX239" fmla="*/ 333455 w 2485572"/>
                <a:gd name="connsiteY239" fmla="*/ 510123 h 2205516"/>
                <a:gd name="connsiteX240" fmla="*/ 341976 w 2485572"/>
                <a:gd name="connsiteY240" fmla="*/ 482004 h 2205516"/>
                <a:gd name="connsiteX241" fmla="*/ 347372 w 2485572"/>
                <a:gd name="connsiteY241" fmla="*/ 476607 h 2205516"/>
                <a:gd name="connsiteX242" fmla="*/ 386853 w 2485572"/>
                <a:gd name="connsiteY242" fmla="*/ 459565 h 2205516"/>
                <a:gd name="connsiteX243" fmla="*/ 389409 w 2485572"/>
                <a:gd name="connsiteY243" fmla="*/ 454169 h 2205516"/>
                <a:gd name="connsiteX244" fmla="*/ 400770 w 2485572"/>
                <a:gd name="connsiteY244" fmla="*/ 434570 h 2205516"/>
                <a:gd name="connsiteX245" fmla="*/ 414688 w 2485572"/>
                <a:gd name="connsiteY245" fmla="*/ 392534 h 2205516"/>
                <a:gd name="connsiteX246" fmla="*/ 428890 w 2485572"/>
                <a:gd name="connsiteY246" fmla="*/ 341976 h 2205516"/>
                <a:gd name="connsiteX247" fmla="*/ 434286 w 2485572"/>
                <a:gd name="connsiteY247" fmla="*/ 255062 h 2205516"/>
                <a:gd name="connsiteX248" fmla="*/ 437127 w 2485572"/>
                <a:gd name="connsiteY248" fmla="*/ 252221 h 2205516"/>
                <a:gd name="connsiteX249" fmla="*/ 448488 w 2485572"/>
                <a:gd name="connsiteY249" fmla="*/ 235463 h 2205516"/>
                <a:gd name="connsiteX250" fmla="*/ 468086 w 2485572"/>
                <a:gd name="connsiteY250" fmla="*/ 221546 h 2205516"/>
                <a:gd name="connsiteX251" fmla="*/ 501602 w 2485572"/>
                <a:gd name="connsiteY251" fmla="*/ 215865 h 2205516"/>
                <a:gd name="connsiteX252" fmla="*/ 512964 w 2485572"/>
                <a:gd name="connsiteY252" fmla="*/ 213025 h 2205516"/>
                <a:gd name="connsiteX253" fmla="*/ 555000 w 2485572"/>
                <a:gd name="connsiteY253" fmla="*/ 187746 h 2205516"/>
                <a:gd name="connsiteX254" fmla="*/ 557557 w 2485572"/>
                <a:gd name="connsiteY254" fmla="*/ 182349 h 2205516"/>
                <a:gd name="connsiteX255" fmla="*/ 602434 w 2485572"/>
                <a:gd name="connsiteY255" fmla="*/ 131791 h 2205516"/>
                <a:gd name="connsiteX256" fmla="*/ 605274 w 2485572"/>
                <a:gd name="connsiteY256" fmla="*/ 123270 h 2205516"/>
                <a:gd name="connsiteX257" fmla="*/ 594197 w 2485572"/>
                <a:gd name="connsiteY257" fmla="*/ 70156 h 2205516"/>
                <a:gd name="connsiteX258" fmla="*/ 650151 w 2485572"/>
                <a:gd name="connsiteY258" fmla="*/ 92595 h 2205516"/>
                <a:gd name="connsiteX259" fmla="*/ 664069 w 2485572"/>
                <a:gd name="connsiteY259" fmla="*/ 92595 h 2205516"/>
                <a:gd name="connsiteX260" fmla="*/ 689348 w 2485572"/>
                <a:gd name="connsiteY260" fmla="*/ 98275 h 2205516"/>
                <a:gd name="connsiteX261" fmla="*/ 723148 w 2485572"/>
                <a:gd name="connsiteY261" fmla="*/ 89754 h 2205516"/>
                <a:gd name="connsiteX262" fmla="*/ 725704 w 2485572"/>
                <a:gd name="connsiteY262" fmla="*/ 92595 h 2205516"/>
                <a:gd name="connsiteX263" fmla="*/ 731385 w 2485572"/>
                <a:gd name="connsiteY263" fmla="*/ 92595 h 2205516"/>
                <a:gd name="connsiteX264" fmla="*/ 737065 w 2485572"/>
                <a:gd name="connsiteY264" fmla="*/ 95435 h 2205516"/>
                <a:gd name="connsiteX265" fmla="*/ 742746 w 2485572"/>
                <a:gd name="connsiteY265" fmla="*/ 95435 h 2205516"/>
                <a:gd name="connsiteX266" fmla="*/ 779102 w 2485572"/>
                <a:gd name="connsiteY266" fmla="*/ 75837 h 2205516"/>
                <a:gd name="connsiteX267" fmla="*/ 818299 w 2485572"/>
                <a:gd name="connsiteY267" fmla="*/ 39197 h 2205516"/>
                <a:gd name="connsiteX268" fmla="*/ 823980 w 2485572"/>
                <a:gd name="connsiteY268" fmla="*/ 33800 h 2205516"/>
                <a:gd name="connsiteX269" fmla="*/ 851815 w 2485572"/>
                <a:gd name="connsiteY269" fmla="*/ 19598 h 2205516"/>
                <a:gd name="connsiteX270" fmla="*/ 854655 w 2485572"/>
                <a:gd name="connsiteY270" fmla="*/ 14202 h 2205516"/>
                <a:gd name="connsiteX271" fmla="*/ 888455 w 2485572"/>
                <a:gd name="connsiteY271" fmla="*/ 8521 h 2205516"/>
                <a:gd name="connsiteX272" fmla="*/ 893852 w 2485572"/>
                <a:gd name="connsiteY272" fmla="*/ 11361 h 2205516"/>
                <a:gd name="connsiteX273" fmla="*/ 933332 w 2485572"/>
                <a:gd name="connsiteY273" fmla="*/ 36640 h 2205516"/>
                <a:gd name="connsiteX274" fmla="*/ 938729 w 2485572"/>
                <a:gd name="connsiteY274" fmla="*/ 42037 h 2205516"/>
                <a:gd name="connsiteX275" fmla="*/ 969689 w 2485572"/>
                <a:gd name="connsiteY275" fmla="*/ 61635 h 2205516"/>
                <a:gd name="connsiteX276" fmla="*/ 972529 w 2485572"/>
                <a:gd name="connsiteY276" fmla="*/ 64475 h 2205516"/>
                <a:gd name="connsiteX277" fmla="*/ 977925 w 2485572"/>
                <a:gd name="connsiteY277" fmla="*/ 67316 h 2205516"/>
                <a:gd name="connsiteX278" fmla="*/ 1011725 w 2485572"/>
                <a:gd name="connsiteY278" fmla="*/ 67316 h 2205516"/>
                <a:gd name="connsiteX279" fmla="*/ 1031324 w 2485572"/>
                <a:gd name="connsiteY279" fmla="*/ 64475 h 2205516"/>
                <a:gd name="connsiteX280" fmla="*/ 1042401 w 2485572"/>
                <a:gd name="connsiteY280" fmla="*/ 64475 h 2205516"/>
                <a:gd name="connsiteX281" fmla="*/ 1104036 w 2485572"/>
                <a:gd name="connsiteY281" fmla="*/ 70156 h 2205516"/>
                <a:gd name="connsiteX282" fmla="*/ 1109717 w 2485572"/>
                <a:gd name="connsiteY282" fmla="*/ 75837 h 2205516"/>
                <a:gd name="connsiteX283" fmla="*/ 1118238 w 2485572"/>
                <a:gd name="connsiteY283" fmla="*/ 81233 h 2205516"/>
                <a:gd name="connsiteX284" fmla="*/ 1121078 w 2485572"/>
                <a:gd name="connsiteY284" fmla="*/ 84074 h 2205516"/>
                <a:gd name="connsiteX285" fmla="*/ 1143517 w 2485572"/>
                <a:gd name="connsiteY285" fmla="*/ 95435 h 2205516"/>
                <a:gd name="connsiteX286" fmla="*/ 1151754 w 2485572"/>
                <a:gd name="connsiteY286" fmla="*/ 100832 h 2205516"/>
                <a:gd name="connsiteX287" fmla="*/ 1171352 w 2485572"/>
                <a:gd name="connsiteY287" fmla="*/ 100832 h 2205516"/>
                <a:gd name="connsiteX288" fmla="*/ 1174192 w 2485572"/>
                <a:gd name="connsiteY288" fmla="*/ 98275 h 2205516"/>
                <a:gd name="connsiteX289" fmla="*/ 1188110 w 2485572"/>
                <a:gd name="connsiteY289" fmla="*/ 89754 h 2205516"/>
                <a:gd name="connsiteX290" fmla="*/ 1193791 w 2485572"/>
                <a:gd name="connsiteY290" fmla="*/ 84074 h 2205516"/>
                <a:gd name="connsiteX291" fmla="*/ 1238668 w 2485572"/>
                <a:gd name="connsiteY291" fmla="*/ 75837 h 2205516"/>
                <a:gd name="connsiteX292" fmla="*/ 1244348 w 2485572"/>
                <a:gd name="connsiteY292" fmla="*/ 78677 h 2205516"/>
                <a:gd name="connsiteX293" fmla="*/ 1272184 w 2485572"/>
                <a:gd name="connsiteY293" fmla="*/ 75837 h 2205516"/>
                <a:gd name="connsiteX294" fmla="*/ 1280705 w 2485572"/>
                <a:gd name="connsiteY294" fmla="*/ 72996 h 2205516"/>
                <a:gd name="connsiteX295" fmla="*/ 1286385 w 2485572"/>
                <a:gd name="connsiteY295" fmla="*/ 72996 h 2205516"/>
                <a:gd name="connsiteX296" fmla="*/ 1348020 w 2485572"/>
                <a:gd name="connsiteY296" fmla="*/ 50558 h 2205516"/>
                <a:gd name="connsiteX297" fmla="*/ 1350861 w 2485572"/>
                <a:gd name="connsiteY297" fmla="*/ 50558 h 2205516"/>
                <a:gd name="connsiteX298" fmla="*/ 1392898 w 2485572"/>
                <a:gd name="connsiteY298" fmla="*/ 39197 h 2205516"/>
                <a:gd name="connsiteX299" fmla="*/ 1406815 w 2485572"/>
                <a:gd name="connsiteY299" fmla="*/ 39197 h 2205516"/>
                <a:gd name="connsiteX300" fmla="*/ 1459929 w 2485572"/>
                <a:gd name="connsiteY300" fmla="*/ 36640 h 2205516"/>
                <a:gd name="connsiteX301" fmla="*/ 1468450 w 2485572"/>
                <a:gd name="connsiteY301" fmla="*/ 36640 h 2205516"/>
                <a:gd name="connsiteX302" fmla="*/ 1474131 w 2485572"/>
                <a:gd name="connsiteY302" fmla="*/ 33800 h 2205516"/>
                <a:gd name="connsiteX303" fmla="*/ 1479528 w 2485572"/>
                <a:gd name="connsiteY303" fmla="*/ 30960 h 2205516"/>
                <a:gd name="connsiteX304" fmla="*/ 1485208 w 2485572"/>
                <a:gd name="connsiteY304" fmla="*/ 30960 h 2205516"/>
                <a:gd name="connsiteX305" fmla="*/ 1544003 w 2485572"/>
                <a:gd name="connsiteY305" fmla="*/ 16758 h 2205516"/>
                <a:gd name="connsiteX306" fmla="*/ 1549684 w 2485572"/>
                <a:gd name="connsiteY306" fmla="*/ 14202 h 2205516"/>
                <a:gd name="connsiteX307" fmla="*/ 1555364 w 2485572"/>
                <a:gd name="connsiteY307" fmla="*/ 14202 h 2205516"/>
                <a:gd name="connsiteX308" fmla="*/ 1563601 w 2485572"/>
                <a:gd name="connsiteY308" fmla="*/ 11361 h 2205516"/>
                <a:gd name="connsiteX309" fmla="*/ 1614159 w 2485572"/>
                <a:gd name="connsiteY309" fmla="*/ 22439 h 2205516"/>
                <a:gd name="connsiteX310" fmla="*/ 1619840 w 2485572"/>
                <a:gd name="connsiteY310" fmla="*/ 19598 h 2205516"/>
                <a:gd name="connsiteX311" fmla="*/ 1630917 w 2485572"/>
                <a:gd name="connsiteY311" fmla="*/ 16758 h 2205516"/>
                <a:gd name="connsiteX312" fmla="*/ 1645119 w 2485572"/>
                <a:gd name="connsiteY312" fmla="*/ 8521 h 2205516"/>
                <a:gd name="connsiteX313" fmla="*/ 1653356 w 2485572"/>
                <a:gd name="connsiteY313" fmla="*/ 5681 h 2205516"/>
                <a:gd name="connsiteX314" fmla="*/ 1689712 w 2485572"/>
                <a:gd name="connsiteY314" fmla="*/ 0 h 2205516"/>
                <a:gd name="connsiteX315" fmla="*/ 1698233 w 2485572"/>
                <a:gd name="connsiteY315" fmla="*/ 11361 h 2205516"/>
                <a:gd name="connsiteX316" fmla="*/ 1703914 w 2485572"/>
                <a:gd name="connsiteY316" fmla="*/ 14202 h 2205516"/>
                <a:gd name="connsiteX317" fmla="*/ 1709310 w 2485572"/>
                <a:gd name="connsiteY317" fmla="*/ 16758 h 2205516"/>
                <a:gd name="connsiteX318" fmla="*/ 1717831 w 2485572"/>
                <a:gd name="connsiteY318" fmla="*/ 16758 h 2205516"/>
                <a:gd name="connsiteX319" fmla="*/ 1757028 w 2485572"/>
                <a:gd name="connsiteY319" fmla="*/ 22439 h 2205516"/>
                <a:gd name="connsiteX320" fmla="*/ 1762708 w 2485572"/>
                <a:gd name="connsiteY320" fmla="*/ 25279 h 2205516"/>
                <a:gd name="connsiteX321" fmla="*/ 1768389 w 2485572"/>
                <a:gd name="connsiteY321" fmla="*/ 25279 h 2205516"/>
                <a:gd name="connsiteX322" fmla="*/ 1787987 w 2485572"/>
                <a:gd name="connsiteY322" fmla="*/ 33800 h 2205516"/>
                <a:gd name="connsiteX323" fmla="*/ 1793384 w 2485572"/>
                <a:gd name="connsiteY323" fmla="*/ 33800 h 2205516"/>
                <a:gd name="connsiteX324" fmla="*/ 1801905 w 2485572"/>
                <a:gd name="connsiteY324" fmla="*/ 36640 h 2205516"/>
                <a:gd name="connsiteX325" fmla="*/ 1835421 w 2485572"/>
                <a:gd name="connsiteY325" fmla="*/ 42037 h 2205516"/>
                <a:gd name="connsiteX326" fmla="*/ 1891659 w 2485572"/>
                <a:gd name="connsiteY326" fmla="*/ 61635 h 2205516"/>
                <a:gd name="connsiteX327" fmla="*/ 1897340 w 2485572"/>
                <a:gd name="connsiteY327" fmla="*/ 64475 h 2205516"/>
                <a:gd name="connsiteX328" fmla="*/ 1899896 w 2485572"/>
                <a:gd name="connsiteY328" fmla="*/ 67316 h 2205516"/>
                <a:gd name="connsiteX329" fmla="*/ 1944774 w 2485572"/>
                <a:gd name="connsiteY329" fmla="*/ 123270 h 2205516"/>
                <a:gd name="connsiteX330" fmla="*/ 1947614 w 2485572"/>
                <a:gd name="connsiteY330" fmla="*/ 128951 h 2205516"/>
                <a:gd name="connsiteX331" fmla="*/ 1950454 w 2485572"/>
                <a:gd name="connsiteY331" fmla="*/ 131791 h 2205516"/>
                <a:gd name="connsiteX332" fmla="*/ 1956135 w 2485572"/>
                <a:gd name="connsiteY332" fmla="*/ 140312 h 2205516"/>
                <a:gd name="connsiteX333" fmla="*/ 1958975 w 2485572"/>
                <a:gd name="connsiteY333" fmla="*/ 145709 h 2205516"/>
                <a:gd name="connsiteX334" fmla="*/ 1961532 w 2485572"/>
                <a:gd name="connsiteY334" fmla="*/ 154230 h 2205516"/>
                <a:gd name="connsiteX335" fmla="*/ 1998172 w 2485572"/>
                <a:gd name="connsiteY335" fmla="*/ 204788 h 2205516"/>
                <a:gd name="connsiteX336" fmla="*/ 2003569 w 2485572"/>
                <a:gd name="connsiteY336" fmla="*/ 207344 h 2205516"/>
                <a:gd name="connsiteX337" fmla="*/ 2009249 w 2485572"/>
                <a:gd name="connsiteY337" fmla="*/ 210184 h 2205516"/>
                <a:gd name="connsiteX338" fmla="*/ 2017770 w 2485572"/>
                <a:gd name="connsiteY338" fmla="*/ 210184 h 2205516"/>
                <a:gd name="connsiteX339" fmla="*/ 2026007 w 2485572"/>
                <a:gd name="connsiteY339" fmla="*/ 213025 h 2205516"/>
                <a:gd name="connsiteX340" fmla="*/ 2037368 w 2485572"/>
                <a:gd name="connsiteY340" fmla="*/ 215865 h 2205516"/>
                <a:gd name="connsiteX341" fmla="*/ 2099003 w 2485572"/>
                <a:gd name="connsiteY341" fmla="*/ 221546 h 2205516"/>
                <a:gd name="connsiteX342" fmla="*/ 2104684 w 2485572"/>
                <a:gd name="connsiteY342" fmla="*/ 224386 h 2205516"/>
                <a:gd name="connsiteX343" fmla="*/ 2112921 w 2485572"/>
                <a:gd name="connsiteY343" fmla="*/ 224386 h 2205516"/>
                <a:gd name="connsiteX344" fmla="*/ 2124283 w 2485572"/>
                <a:gd name="connsiteY344" fmla="*/ 229783 h 2205516"/>
                <a:gd name="connsiteX345" fmla="*/ 2177397 w 2485572"/>
                <a:gd name="connsiteY345" fmla="*/ 229783 h 2205516"/>
                <a:gd name="connsiteX346" fmla="*/ 2185918 w 2485572"/>
                <a:gd name="connsiteY346" fmla="*/ 232623 h 2205516"/>
                <a:gd name="connsiteX347" fmla="*/ 2213753 w 2485572"/>
                <a:gd name="connsiteY347" fmla="*/ 226942 h 2205516"/>
                <a:gd name="connsiteX348" fmla="*/ 2219434 w 2485572"/>
                <a:gd name="connsiteY348" fmla="*/ 224386 h 2205516"/>
                <a:gd name="connsiteX349" fmla="*/ 2241872 w 2485572"/>
                <a:gd name="connsiteY349" fmla="*/ 224386 h 2205516"/>
                <a:gd name="connsiteX0" fmla="*/ 2241872 w 2485572"/>
                <a:gd name="connsiteY0" fmla="*/ 224386 h 2169159"/>
                <a:gd name="connsiteX1" fmla="*/ 2227954 w 2485572"/>
                <a:gd name="connsiteY1" fmla="*/ 263583 h 2169159"/>
                <a:gd name="connsiteX2" fmla="*/ 2227954 w 2485572"/>
                <a:gd name="connsiteY2" fmla="*/ 271820 h 2169159"/>
                <a:gd name="connsiteX3" fmla="*/ 2225114 w 2485572"/>
                <a:gd name="connsiteY3" fmla="*/ 294258 h 2169159"/>
                <a:gd name="connsiteX4" fmla="*/ 2216593 w 2485572"/>
                <a:gd name="connsiteY4" fmla="*/ 328058 h 2169159"/>
                <a:gd name="connsiteX5" fmla="*/ 2183077 w 2485572"/>
                <a:gd name="connsiteY5" fmla="*/ 426049 h 2169159"/>
                <a:gd name="connsiteX6" fmla="*/ 2180237 w 2485572"/>
                <a:gd name="connsiteY6" fmla="*/ 428890 h 2169159"/>
                <a:gd name="connsiteX7" fmla="*/ 2177397 w 2485572"/>
                <a:gd name="connsiteY7" fmla="*/ 434570 h 2169159"/>
                <a:gd name="connsiteX8" fmla="*/ 2143881 w 2485572"/>
                <a:gd name="connsiteY8" fmla="*/ 482004 h 2169159"/>
                <a:gd name="connsiteX9" fmla="*/ 2141040 w 2485572"/>
                <a:gd name="connsiteY9" fmla="*/ 487685 h 2169159"/>
                <a:gd name="connsiteX10" fmla="*/ 2135360 w 2485572"/>
                <a:gd name="connsiteY10" fmla="*/ 490525 h 2169159"/>
                <a:gd name="connsiteX11" fmla="*/ 2132519 w 2485572"/>
                <a:gd name="connsiteY11" fmla="*/ 496206 h 2169159"/>
                <a:gd name="connsiteX12" fmla="*/ 2129679 w 2485572"/>
                <a:gd name="connsiteY12" fmla="*/ 538242 h 2169159"/>
                <a:gd name="connsiteX13" fmla="*/ 2132519 w 2485572"/>
                <a:gd name="connsiteY13" fmla="*/ 540799 h 2169159"/>
                <a:gd name="connsiteX14" fmla="*/ 2188758 w 2485572"/>
                <a:gd name="connsiteY14" fmla="*/ 624873 h 2169159"/>
                <a:gd name="connsiteX15" fmla="*/ 2205516 w 2485572"/>
                <a:gd name="connsiteY15" fmla="*/ 630553 h 2169159"/>
                <a:gd name="connsiteX16" fmla="*/ 2211197 w 2485572"/>
                <a:gd name="connsiteY16" fmla="*/ 633393 h 2169159"/>
                <a:gd name="connsiteX17" fmla="*/ 2216593 w 2485572"/>
                <a:gd name="connsiteY17" fmla="*/ 636234 h 2169159"/>
                <a:gd name="connsiteX18" fmla="*/ 2225114 w 2485572"/>
                <a:gd name="connsiteY18" fmla="*/ 636234 h 2169159"/>
                <a:gd name="connsiteX19" fmla="*/ 2267151 w 2485572"/>
                <a:gd name="connsiteY19" fmla="*/ 644755 h 2169159"/>
                <a:gd name="connsiteX20" fmla="*/ 2272832 w 2485572"/>
                <a:gd name="connsiteY20" fmla="*/ 644755 h 2169159"/>
                <a:gd name="connsiteX21" fmla="*/ 2309188 w 2485572"/>
                <a:gd name="connsiteY21" fmla="*/ 678271 h 2169159"/>
                <a:gd name="connsiteX22" fmla="*/ 2370823 w 2485572"/>
                <a:gd name="connsiteY22" fmla="*/ 739906 h 2169159"/>
                <a:gd name="connsiteX23" fmla="*/ 2376504 w 2485572"/>
                <a:gd name="connsiteY23" fmla="*/ 750983 h 2169159"/>
                <a:gd name="connsiteX24" fmla="*/ 2379060 w 2485572"/>
                <a:gd name="connsiteY24" fmla="*/ 756664 h 2169159"/>
                <a:gd name="connsiteX25" fmla="*/ 2381900 w 2485572"/>
                <a:gd name="connsiteY25" fmla="*/ 765185 h 2169159"/>
                <a:gd name="connsiteX26" fmla="*/ 2415700 w 2485572"/>
                <a:gd name="connsiteY26" fmla="*/ 793020 h 2169159"/>
                <a:gd name="connsiteX27" fmla="*/ 2423937 w 2485572"/>
                <a:gd name="connsiteY27" fmla="*/ 793020 h 2169159"/>
                <a:gd name="connsiteX28" fmla="*/ 2429618 w 2485572"/>
                <a:gd name="connsiteY28" fmla="*/ 795860 h 2169159"/>
                <a:gd name="connsiteX29" fmla="*/ 2435299 w 2485572"/>
                <a:gd name="connsiteY29" fmla="*/ 801541 h 2169159"/>
                <a:gd name="connsiteX30" fmla="*/ 2468814 w 2485572"/>
                <a:gd name="connsiteY30" fmla="*/ 832501 h 2169159"/>
                <a:gd name="connsiteX31" fmla="*/ 2468814 w 2485572"/>
                <a:gd name="connsiteY31" fmla="*/ 835057 h 2169159"/>
                <a:gd name="connsiteX32" fmla="*/ 2471655 w 2485572"/>
                <a:gd name="connsiteY32" fmla="*/ 840738 h 2169159"/>
                <a:gd name="connsiteX33" fmla="*/ 2477336 w 2485572"/>
                <a:gd name="connsiteY33" fmla="*/ 866016 h 2169159"/>
                <a:gd name="connsiteX34" fmla="*/ 2483016 w 2485572"/>
                <a:gd name="connsiteY34" fmla="*/ 882774 h 2169159"/>
                <a:gd name="connsiteX35" fmla="*/ 2485572 w 2485572"/>
                <a:gd name="connsiteY35" fmla="*/ 888455 h 2169159"/>
                <a:gd name="connsiteX36" fmla="*/ 2485572 w 2485572"/>
                <a:gd name="connsiteY36" fmla="*/ 896692 h 2169159"/>
                <a:gd name="connsiteX37" fmla="*/ 2457737 w 2485572"/>
                <a:gd name="connsiteY37" fmla="*/ 992127 h 2169159"/>
                <a:gd name="connsiteX38" fmla="*/ 2454897 w 2485572"/>
                <a:gd name="connsiteY38" fmla="*/ 997808 h 2169159"/>
                <a:gd name="connsiteX39" fmla="*/ 2454897 w 2485572"/>
                <a:gd name="connsiteY39" fmla="*/ 1008885 h 2169159"/>
                <a:gd name="connsiteX40" fmla="*/ 2438139 w 2485572"/>
                <a:gd name="connsiteY40" fmla="*/ 1064839 h 2169159"/>
                <a:gd name="connsiteX41" fmla="*/ 2438139 w 2485572"/>
                <a:gd name="connsiteY41" fmla="*/ 1084438 h 2169159"/>
                <a:gd name="connsiteX42" fmla="*/ 2443536 w 2485572"/>
                <a:gd name="connsiteY42" fmla="*/ 1132155 h 2169159"/>
                <a:gd name="connsiteX43" fmla="*/ 2443536 w 2485572"/>
                <a:gd name="connsiteY43" fmla="*/ 1177032 h 2169159"/>
                <a:gd name="connsiteX44" fmla="*/ 2440979 w 2485572"/>
                <a:gd name="connsiteY44" fmla="*/ 1185553 h 2169159"/>
                <a:gd name="connsiteX45" fmla="*/ 2423937 w 2485572"/>
                <a:gd name="connsiteY45" fmla="*/ 1252585 h 2169159"/>
                <a:gd name="connsiteX46" fmla="*/ 2418541 w 2485572"/>
                <a:gd name="connsiteY46" fmla="*/ 1258266 h 2169159"/>
                <a:gd name="connsiteX47" fmla="*/ 2415700 w 2485572"/>
                <a:gd name="connsiteY47" fmla="*/ 1261106 h 2169159"/>
                <a:gd name="connsiteX48" fmla="*/ 2410020 w 2485572"/>
                <a:gd name="connsiteY48" fmla="*/ 1266787 h 2169159"/>
                <a:gd name="connsiteX49" fmla="*/ 2407179 w 2485572"/>
                <a:gd name="connsiteY49" fmla="*/ 1275024 h 2169159"/>
                <a:gd name="connsiteX50" fmla="*/ 2373663 w 2485572"/>
                <a:gd name="connsiteY50" fmla="*/ 1317061 h 2169159"/>
                <a:gd name="connsiteX51" fmla="*/ 2365142 w 2485572"/>
                <a:gd name="connsiteY51" fmla="*/ 1334103 h 2169159"/>
                <a:gd name="connsiteX52" fmla="*/ 2362302 w 2485572"/>
                <a:gd name="connsiteY52" fmla="*/ 1336659 h 2169159"/>
                <a:gd name="connsiteX53" fmla="*/ 2356905 w 2485572"/>
                <a:gd name="connsiteY53" fmla="*/ 1359098 h 2169159"/>
                <a:gd name="connsiteX54" fmla="*/ 2354065 w 2485572"/>
                <a:gd name="connsiteY54" fmla="*/ 1364778 h 2169159"/>
                <a:gd name="connsiteX55" fmla="*/ 2351225 w 2485572"/>
                <a:gd name="connsiteY55" fmla="*/ 1370459 h 2169159"/>
                <a:gd name="connsiteX56" fmla="*/ 2339863 w 2485572"/>
                <a:gd name="connsiteY56" fmla="*/ 1387217 h 2169159"/>
                <a:gd name="connsiteX57" fmla="*/ 2309188 w 2485572"/>
                <a:gd name="connsiteY57" fmla="*/ 1432094 h 2169159"/>
                <a:gd name="connsiteX58" fmla="*/ 2306348 w 2485572"/>
                <a:gd name="connsiteY58" fmla="*/ 1434934 h 2169159"/>
                <a:gd name="connsiteX59" fmla="*/ 2300667 w 2485572"/>
                <a:gd name="connsiteY59" fmla="*/ 1440331 h 2169159"/>
                <a:gd name="connsiteX60" fmla="*/ 2297827 w 2485572"/>
                <a:gd name="connsiteY60" fmla="*/ 1446012 h 2169159"/>
                <a:gd name="connsiteX61" fmla="*/ 2289590 w 2485572"/>
                <a:gd name="connsiteY61" fmla="*/ 1451692 h 2169159"/>
                <a:gd name="connsiteX62" fmla="*/ 2281069 w 2485572"/>
                <a:gd name="connsiteY62" fmla="*/ 1457373 h 2169159"/>
                <a:gd name="connsiteX63" fmla="*/ 2230795 w 2485572"/>
                <a:gd name="connsiteY63" fmla="*/ 1476971 h 2169159"/>
                <a:gd name="connsiteX64" fmla="*/ 2227954 w 2485572"/>
                <a:gd name="connsiteY64" fmla="*/ 1482368 h 2169159"/>
                <a:gd name="connsiteX65" fmla="*/ 2219434 w 2485572"/>
                <a:gd name="connsiteY65" fmla="*/ 1485208 h 2169159"/>
                <a:gd name="connsiteX66" fmla="*/ 2180237 w 2485572"/>
                <a:gd name="connsiteY66" fmla="*/ 1504806 h 2169159"/>
                <a:gd name="connsiteX67" fmla="*/ 2174556 w 2485572"/>
                <a:gd name="connsiteY67" fmla="*/ 1510487 h 2169159"/>
                <a:gd name="connsiteX68" fmla="*/ 2169160 w 2485572"/>
                <a:gd name="connsiteY68" fmla="*/ 1519008 h 2169159"/>
                <a:gd name="connsiteX69" fmla="*/ 2163479 w 2485572"/>
                <a:gd name="connsiteY69" fmla="*/ 1546843 h 2169159"/>
                <a:gd name="connsiteX70" fmla="*/ 1698233 w 2485572"/>
                <a:gd name="connsiteY70" fmla="*/ 2166319 h 2169159"/>
                <a:gd name="connsiteX71" fmla="*/ 1682804 w 2485572"/>
                <a:gd name="connsiteY71" fmla="*/ 2164835 h 2169159"/>
                <a:gd name="connsiteX72" fmla="*/ 1656196 w 2485572"/>
                <a:gd name="connsiteY72" fmla="*/ 2160638 h 2169159"/>
                <a:gd name="connsiteX73" fmla="*/ 1633591 w 2485572"/>
                <a:gd name="connsiteY73" fmla="*/ 2164835 h 2169159"/>
                <a:gd name="connsiteX74" fmla="*/ 1605638 w 2485572"/>
                <a:gd name="connsiteY74" fmla="*/ 2169159 h 2169159"/>
                <a:gd name="connsiteX75" fmla="*/ 1566442 w 2485572"/>
                <a:gd name="connsiteY75" fmla="*/ 2146721 h 2169159"/>
                <a:gd name="connsiteX76" fmla="*/ 1563601 w 2485572"/>
                <a:gd name="connsiteY76" fmla="*/ 2143881 h 2169159"/>
                <a:gd name="connsiteX77" fmla="*/ 1561045 w 2485572"/>
                <a:gd name="connsiteY77" fmla="*/ 2141040 h 2169159"/>
                <a:gd name="connsiteX78" fmla="*/ 1541447 w 2485572"/>
                <a:gd name="connsiteY78" fmla="*/ 2112921 h 2169159"/>
                <a:gd name="connsiteX79" fmla="*/ 1535766 w 2485572"/>
                <a:gd name="connsiteY79" fmla="*/ 2107524 h 2169159"/>
                <a:gd name="connsiteX80" fmla="*/ 1501966 w 2485572"/>
                <a:gd name="connsiteY80" fmla="*/ 2090482 h 2169159"/>
                <a:gd name="connsiteX81" fmla="*/ 1496570 w 2485572"/>
                <a:gd name="connsiteY81" fmla="*/ 2087926 h 2169159"/>
                <a:gd name="connsiteX82" fmla="*/ 1493729 w 2485572"/>
                <a:gd name="connsiteY82" fmla="*/ 2085086 h 2169159"/>
                <a:gd name="connsiteX83" fmla="*/ 1488049 w 2485572"/>
                <a:gd name="connsiteY83" fmla="*/ 2082245 h 2169159"/>
                <a:gd name="connsiteX84" fmla="*/ 1426413 w 2485572"/>
                <a:gd name="connsiteY84" fmla="*/ 2059807 h 2169159"/>
                <a:gd name="connsiteX85" fmla="*/ 1364778 w 2485572"/>
                <a:gd name="connsiteY85" fmla="*/ 2056966 h 2169159"/>
                <a:gd name="connsiteX86" fmla="*/ 1336659 w 2485572"/>
                <a:gd name="connsiteY86" fmla="*/ 2048445 h 2169159"/>
                <a:gd name="connsiteX87" fmla="*/ 1311380 w 2485572"/>
                <a:gd name="connsiteY87" fmla="*/ 2034528 h 2169159"/>
                <a:gd name="connsiteX88" fmla="*/ 1305983 w 2485572"/>
                <a:gd name="connsiteY88" fmla="*/ 2031688 h 2169159"/>
                <a:gd name="connsiteX89" fmla="*/ 1303143 w 2485572"/>
                <a:gd name="connsiteY89" fmla="*/ 2026291 h 2169159"/>
                <a:gd name="connsiteX90" fmla="*/ 1300303 w 2485572"/>
                <a:gd name="connsiteY90" fmla="*/ 2023451 h 2169159"/>
                <a:gd name="connsiteX91" fmla="*/ 1266787 w 2485572"/>
                <a:gd name="connsiteY91" fmla="*/ 2006409 h 2169159"/>
                <a:gd name="connsiteX92" fmla="*/ 1255426 w 2485572"/>
                <a:gd name="connsiteY92" fmla="*/ 2006409 h 2169159"/>
                <a:gd name="connsiteX93" fmla="*/ 1238668 w 2485572"/>
                <a:gd name="connsiteY93" fmla="*/ 2001012 h 2169159"/>
                <a:gd name="connsiteX94" fmla="*/ 1232987 w 2485572"/>
                <a:gd name="connsiteY94" fmla="*/ 2001012 h 2169159"/>
                <a:gd name="connsiteX95" fmla="*/ 1216229 w 2485572"/>
                <a:gd name="connsiteY95" fmla="*/ 1995331 h 2169159"/>
                <a:gd name="connsiteX96" fmla="*/ 1213389 w 2485572"/>
                <a:gd name="connsiteY96" fmla="*/ 1992491 h 2169159"/>
                <a:gd name="connsiteX97" fmla="*/ 1185554 w 2485572"/>
                <a:gd name="connsiteY97" fmla="*/ 1984254 h 2169159"/>
                <a:gd name="connsiteX98" fmla="*/ 1179873 w 2485572"/>
                <a:gd name="connsiteY98" fmla="*/ 1984254 h 2169159"/>
                <a:gd name="connsiteX99" fmla="*/ 1157434 w 2485572"/>
                <a:gd name="connsiteY99" fmla="*/ 1981414 h 2169159"/>
                <a:gd name="connsiteX100" fmla="*/ 1109717 w 2485572"/>
                <a:gd name="connsiteY100" fmla="*/ 1947614 h 2169159"/>
                <a:gd name="connsiteX101" fmla="*/ 1098639 w 2485572"/>
                <a:gd name="connsiteY101" fmla="*/ 1944774 h 2169159"/>
                <a:gd name="connsiteX102" fmla="*/ 1067680 w 2485572"/>
                <a:gd name="connsiteY102" fmla="*/ 1919779 h 2169159"/>
                <a:gd name="connsiteX103" fmla="*/ 1056603 w 2485572"/>
                <a:gd name="connsiteY103" fmla="*/ 1888819 h 2169159"/>
                <a:gd name="connsiteX104" fmla="*/ 1053762 w 2485572"/>
                <a:gd name="connsiteY104" fmla="*/ 1880298 h 2169159"/>
                <a:gd name="connsiteX105" fmla="*/ 1022803 w 2485572"/>
                <a:gd name="connsiteY105" fmla="*/ 1860700 h 2169159"/>
                <a:gd name="connsiteX106" fmla="*/ 1019962 w 2485572"/>
                <a:gd name="connsiteY106" fmla="*/ 1858143 h 2169159"/>
                <a:gd name="connsiteX107" fmla="*/ 1006045 w 2485572"/>
                <a:gd name="connsiteY107" fmla="*/ 1824343 h 2169159"/>
                <a:gd name="connsiteX108" fmla="*/ 1006045 w 2485572"/>
                <a:gd name="connsiteY108" fmla="*/ 1813266 h 2169159"/>
                <a:gd name="connsiteX109" fmla="*/ 1011725 w 2485572"/>
                <a:gd name="connsiteY109" fmla="*/ 1793668 h 2169159"/>
                <a:gd name="connsiteX110" fmla="*/ 1019962 w 2485572"/>
                <a:gd name="connsiteY110" fmla="*/ 1768389 h 2169159"/>
                <a:gd name="connsiteX111" fmla="*/ 1025643 w 2485572"/>
                <a:gd name="connsiteY111" fmla="*/ 1737429 h 2169159"/>
                <a:gd name="connsiteX112" fmla="*/ 1025643 w 2485572"/>
                <a:gd name="connsiteY112" fmla="*/ 1723512 h 2169159"/>
                <a:gd name="connsiteX113" fmla="*/ 1019962 w 2485572"/>
                <a:gd name="connsiteY113" fmla="*/ 1720671 h 2169159"/>
                <a:gd name="connsiteX114" fmla="*/ 1014566 w 2485572"/>
                <a:gd name="connsiteY114" fmla="*/ 1712435 h 2169159"/>
                <a:gd name="connsiteX115" fmla="*/ 1011725 w 2485572"/>
                <a:gd name="connsiteY115" fmla="*/ 1709594 h 2169159"/>
                <a:gd name="connsiteX116" fmla="*/ 983606 w 2485572"/>
                <a:gd name="connsiteY116" fmla="*/ 1692552 h 2169159"/>
                <a:gd name="connsiteX117" fmla="*/ 977925 w 2485572"/>
                <a:gd name="connsiteY117" fmla="*/ 1692552 h 2169159"/>
                <a:gd name="connsiteX118" fmla="*/ 950090 w 2485572"/>
                <a:gd name="connsiteY118" fmla="*/ 1653356 h 2169159"/>
                <a:gd name="connsiteX119" fmla="*/ 950090 w 2485572"/>
                <a:gd name="connsiteY119" fmla="*/ 1639438 h 2169159"/>
                <a:gd name="connsiteX120" fmla="*/ 952931 w 2485572"/>
                <a:gd name="connsiteY120" fmla="*/ 1636598 h 2169159"/>
                <a:gd name="connsiteX121" fmla="*/ 975369 w 2485572"/>
                <a:gd name="connsiteY121" fmla="*/ 1597401 h 2169159"/>
                <a:gd name="connsiteX122" fmla="*/ 980766 w 2485572"/>
                <a:gd name="connsiteY122" fmla="*/ 1591721 h 2169159"/>
                <a:gd name="connsiteX123" fmla="*/ 1017406 w 2485572"/>
                <a:gd name="connsiteY123" fmla="*/ 1561045 h 2169159"/>
                <a:gd name="connsiteX124" fmla="*/ 1022803 w 2485572"/>
                <a:gd name="connsiteY124" fmla="*/ 1558205 h 2169159"/>
                <a:gd name="connsiteX125" fmla="*/ 1025643 w 2485572"/>
                <a:gd name="connsiteY125" fmla="*/ 1555364 h 2169159"/>
                <a:gd name="connsiteX126" fmla="*/ 1031324 w 2485572"/>
                <a:gd name="connsiteY126" fmla="*/ 1549684 h 2169159"/>
                <a:gd name="connsiteX127" fmla="*/ 1293866 w 2485572"/>
                <a:gd name="connsiteY127" fmla="*/ 1680648 h 2169159"/>
                <a:gd name="connsiteX128" fmla="*/ 1455791 w 2485572"/>
                <a:gd name="connsiteY128" fmla="*/ 1685410 h 2169159"/>
                <a:gd name="connsiteX129" fmla="*/ 1289417 w 2485572"/>
                <a:gd name="connsiteY129" fmla="*/ 1536685 h 2169159"/>
                <a:gd name="connsiteX130" fmla="*/ 1061999 w 2485572"/>
                <a:gd name="connsiteY130" fmla="*/ 1465610 h 2169159"/>
                <a:gd name="connsiteX131" fmla="*/ 1061999 w 2485572"/>
                <a:gd name="connsiteY131" fmla="*/ 1429254 h 2169159"/>
                <a:gd name="connsiteX132" fmla="*/ 1048082 w 2485572"/>
                <a:gd name="connsiteY132" fmla="*/ 1403975 h 2169159"/>
                <a:gd name="connsiteX133" fmla="*/ 1022803 w 2485572"/>
                <a:gd name="connsiteY133" fmla="*/ 1387217 h 2169159"/>
                <a:gd name="connsiteX134" fmla="*/ 1011725 w 2485572"/>
                <a:gd name="connsiteY134" fmla="*/ 1381536 h 2169159"/>
                <a:gd name="connsiteX135" fmla="*/ 1000364 w 2485572"/>
                <a:gd name="connsiteY135" fmla="*/ 1381536 h 2169159"/>
                <a:gd name="connsiteX136" fmla="*/ 961167 w 2485572"/>
                <a:gd name="connsiteY136" fmla="*/ 1376140 h 2169159"/>
                <a:gd name="connsiteX137" fmla="*/ 924811 w 2485572"/>
                <a:gd name="connsiteY137" fmla="*/ 1367618 h 2169159"/>
                <a:gd name="connsiteX138" fmla="*/ 919131 w 2485572"/>
                <a:gd name="connsiteY138" fmla="*/ 1367618 h 2169159"/>
                <a:gd name="connsiteX139" fmla="*/ 913450 w 2485572"/>
                <a:gd name="connsiteY139" fmla="*/ 1364778 h 2169159"/>
                <a:gd name="connsiteX140" fmla="*/ 908053 w 2485572"/>
                <a:gd name="connsiteY140" fmla="*/ 1364778 h 2169159"/>
                <a:gd name="connsiteX141" fmla="*/ 877094 w 2485572"/>
                <a:gd name="connsiteY141" fmla="*/ 1381536 h 2169159"/>
                <a:gd name="connsiteX142" fmla="*/ 868857 w 2485572"/>
                <a:gd name="connsiteY142" fmla="*/ 1390057 h 2169159"/>
                <a:gd name="connsiteX143" fmla="*/ 835057 w 2485572"/>
                <a:gd name="connsiteY143" fmla="*/ 1434934 h 2169159"/>
                <a:gd name="connsiteX144" fmla="*/ 832217 w 2485572"/>
                <a:gd name="connsiteY144" fmla="*/ 1440331 h 2169159"/>
                <a:gd name="connsiteX145" fmla="*/ 832217 w 2485572"/>
                <a:gd name="connsiteY145" fmla="*/ 1446012 h 2169159"/>
                <a:gd name="connsiteX146" fmla="*/ 767741 w 2485572"/>
                <a:gd name="connsiteY146" fmla="*/ 1513327 h 2169159"/>
                <a:gd name="connsiteX147" fmla="*/ 711787 w 2485572"/>
                <a:gd name="connsiteY147" fmla="*/ 1535766 h 2169159"/>
                <a:gd name="connsiteX148" fmla="*/ 686508 w 2485572"/>
                <a:gd name="connsiteY148" fmla="*/ 1541447 h 2169159"/>
                <a:gd name="connsiteX149" fmla="*/ 661513 w 2485572"/>
                <a:gd name="connsiteY149" fmla="*/ 1549684 h 2169159"/>
                <a:gd name="connsiteX150" fmla="*/ 658672 w 2485572"/>
                <a:gd name="connsiteY150" fmla="*/ 1552524 h 2169159"/>
                <a:gd name="connsiteX151" fmla="*/ 652992 w 2485572"/>
                <a:gd name="connsiteY151" fmla="*/ 1555364 h 2169159"/>
                <a:gd name="connsiteX152" fmla="*/ 624873 w 2485572"/>
                <a:gd name="connsiteY152" fmla="*/ 1561045 h 2169159"/>
                <a:gd name="connsiteX153" fmla="*/ 619476 w 2485572"/>
                <a:gd name="connsiteY153" fmla="*/ 1558205 h 2169159"/>
                <a:gd name="connsiteX154" fmla="*/ 616636 w 2485572"/>
                <a:gd name="connsiteY154" fmla="*/ 1555364 h 2169159"/>
                <a:gd name="connsiteX155" fmla="*/ 597037 w 2485572"/>
                <a:gd name="connsiteY155" fmla="*/ 1532926 h 2169159"/>
                <a:gd name="connsiteX156" fmla="*/ 594197 w 2485572"/>
                <a:gd name="connsiteY156" fmla="*/ 1521848 h 2169159"/>
                <a:gd name="connsiteX157" fmla="*/ 591357 w 2485572"/>
                <a:gd name="connsiteY157" fmla="*/ 1519008 h 2169159"/>
                <a:gd name="connsiteX158" fmla="*/ 566078 w 2485572"/>
                <a:gd name="connsiteY158" fmla="*/ 1482368 h 2169159"/>
                <a:gd name="connsiteX159" fmla="*/ 560397 w 2485572"/>
                <a:gd name="connsiteY159" fmla="*/ 1471291 h 2169159"/>
                <a:gd name="connsiteX160" fmla="*/ 555000 w 2485572"/>
                <a:gd name="connsiteY160" fmla="*/ 1465610 h 2169159"/>
                <a:gd name="connsiteX161" fmla="*/ 498762 w 2485572"/>
                <a:gd name="connsiteY161" fmla="*/ 1432094 h 2169159"/>
                <a:gd name="connsiteX162" fmla="*/ 490525 w 2485572"/>
                <a:gd name="connsiteY162" fmla="*/ 1429254 h 2169159"/>
                <a:gd name="connsiteX163" fmla="*/ 487685 w 2485572"/>
                <a:gd name="connsiteY163" fmla="*/ 1429254 h 2169159"/>
                <a:gd name="connsiteX164" fmla="*/ 462406 w 2485572"/>
                <a:gd name="connsiteY164" fmla="*/ 1426413 h 2169159"/>
                <a:gd name="connsiteX165" fmla="*/ 400770 w 2485572"/>
                <a:gd name="connsiteY165" fmla="*/ 1426413 h 2169159"/>
                <a:gd name="connsiteX166" fmla="*/ 392250 w 2485572"/>
                <a:gd name="connsiteY166" fmla="*/ 1423573 h 2169159"/>
                <a:gd name="connsiteX167" fmla="*/ 384013 w 2485572"/>
                <a:gd name="connsiteY167" fmla="*/ 1420733 h 2169159"/>
                <a:gd name="connsiteX168" fmla="*/ 375492 w 2485572"/>
                <a:gd name="connsiteY168" fmla="*/ 1420733 h 2169159"/>
                <a:gd name="connsiteX169" fmla="*/ 319537 w 2485572"/>
                <a:gd name="connsiteY169" fmla="*/ 1409655 h 2169159"/>
                <a:gd name="connsiteX170" fmla="*/ 313856 w 2485572"/>
                <a:gd name="connsiteY170" fmla="*/ 1406815 h 2169159"/>
                <a:gd name="connsiteX171" fmla="*/ 308176 w 2485572"/>
                <a:gd name="connsiteY171" fmla="*/ 1406815 h 2169159"/>
                <a:gd name="connsiteX172" fmla="*/ 297098 w 2485572"/>
                <a:gd name="connsiteY172" fmla="*/ 1401134 h 2169159"/>
                <a:gd name="connsiteX173" fmla="*/ 221546 w 2485572"/>
                <a:gd name="connsiteY173" fmla="*/ 1392898 h 2169159"/>
                <a:gd name="connsiteX174" fmla="*/ 213025 w 2485572"/>
                <a:gd name="connsiteY174" fmla="*/ 1392898 h 2169159"/>
                <a:gd name="connsiteX175" fmla="*/ 204504 w 2485572"/>
                <a:gd name="connsiteY175" fmla="*/ 1395738 h 2169159"/>
                <a:gd name="connsiteX176" fmla="*/ 154230 w 2485572"/>
                <a:gd name="connsiteY176" fmla="*/ 1406815 h 2169159"/>
                <a:gd name="connsiteX177" fmla="*/ 148549 w 2485572"/>
                <a:gd name="connsiteY177" fmla="*/ 1403975 h 2169159"/>
                <a:gd name="connsiteX178" fmla="*/ 137472 w 2485572"/>
                <a:gd name="connsiteY178" fmla="*/ 1398294 h 2169159"/>
                <a:gd name="connsiteX179" fmla="*/ 131791 w 2485572"/>
                <a:gd name="connsiteY179" fmla="*/ 1398294 h 2169159"/>
                <a:gd name="connsiteX180" fmla="*/ 67316 w 2485572"/>
                <a:gd name="connsiteY180" fmla="*/ 1418177 h 2169159"/>
                <a:gd name="connsiteX181" fmla="*/ 58795 w 2485572"/>
                <a:gd name="connsiteY181" fmla="*/ 1420733 h 2169159"/>
                <a:gd name="connsiteX182" fmla="*/ 50558 w 2485572"/>
                <a:gd name="connsiteY182" fmla="*/ 1423573 h 2169159"/>
                <a:gd name="connsiteX183" fmla="*/ 42037 w 2485572"/>
                <a:gd name="connsiteY183" fmla="*/ 1423573 h 2169159"/>
                <a:gd name="connsiteX184" fmla="*/ 5681 w 2485572"/>
                <a:gd name="connsiteY184" fmla="*/ 1432094 h 2169159"/>
                <a:gd name="connsiteX185" fmla="*/ 2840 w 2485572"/>
                <a:gd name="connsiteY185" fmla="*/ 1403975 h 2169159"/>
                <a:gd name="connsiteX186" fmla="*/ 0 w 2485572"/>
                <a:gd name="connsiteY186" fmla="*/ 1395738 h 2169159"/>
                <a:gd name="connsiteX187" fmla="*/ 5681 w 2485572"/>
                <a:gd name="connsiteY187" fmla="*/ 1373299 h 2169159"/>
                <a:gd name="connsiteX188" fmla="*/ 5681 w 2485572"/>
                <a:gd name="connsiteY188" fmla="*/ 1361938 h 2169159"/>
                <a:gd name="connsiteX189" fmla="*/ 11361 w 2485572"/>
                <a:gd name="connsiteY189" fmla="*/ 1345180 h 2169159"/>
                <a:gd name="connsiteX190" fmla="*/ 42037 w 2485572"/>
                <a:gd name="connsiteY190" fmla="*/ 1305983 h 2169159"/>
                <a:gd name="connsiteX191" fmla="*/ 47718 w 2485572"/>
                <a:gd name="connsiteY191" fmla="*/ 1294622 h 2169159"/>
                <a:gd name="connsiteX192" fmla="*/ 39197 w 2485572"/>
                <a:gd name="connsiteY192" fmla="*/ 1275024 h 2169159"/>
                <a:gd name="connsiteX193" fmla="*/ 33516 w 2485572"/>
                <a:gd name="connsiteY193" fmla="*/ 1269627 h 2169159"/>
                <a:gd name="connsiteX194" fmla="*/ 33516 w 2485572"/>
                <a:gd name="connsiteY194" fmla="*/ 1244348 h 2169159"/>
                <a:gd name="connsiteX195" fmla="*/ 64475 w 2485572"/>
                <a:gd name="connsiteY195" fmla="*/ 1213389 h 2169159"/>
                <a:gd name="connsiteX196" fmla="*/ 81233 w 2485572"/>
                <a:gd name="connsiteY196" fmla="*/ 1199471 h 2169159"/>
                <a:gd name="connsiteX197" fmla="*/ 86914 w 2485572"/>
                <a:gd name="connsiteY197" fmla="*/ 1190950 h 2169159"/>
                <a:gd name="connsiteX198" fmla="*/ 97991 w 2485572"/>
                <a:gd name="connsiteY198" fmla="*/ 1160275 h 2169159"/>
                <a:gd name="connsiteX199" fmla="*/ 95435 w 2485572"/>
                <a:gd name="connsiteY199" fmla="*/ 1151753 h 2169159"/>
                <a:gd name="connsiteX200" fmla="*/ 95435 w 2485572"/>
                <a:gd name="connsiteY200" fmla="*/ 1121078 h 2169159"/>
                <a:gd name="connsiteX201" fmla="*/ 100832 w 2485572"/>
                <a:gd name="connsiteY201" fmla="*/ 1112557 h 2169159"/>
                <a:gd name="connsiteX202" fmla="*/ 103672 w 2485572"/>
                <a:gd name="connsiteY202" fmla="*/ 1106876 h 2169159"/>
                <a:gd name="connsiteX203" fmla="*/ 154230 w 2485572"/>
                <a:gd name="connsiteY203" fmla="*/ 1070520 h 2169159"/>
                <a:gd name="connsiteX204" fmla="*/ 176668 w 2485572"/>
                <a:gd name="connsiteY204" fmla="*/ 1045241 h 2169159"/>
                <a:gd name="connsiteX205" fmla="*/ 176668 w 2485572"/>
                <a:gd name="connsiteY205" fmla="*/ 1037004 h 2169159"/>
                <a:gd name="connsiteX206" fmla="*/ 173828 w 2485572"/>
                <a:gd name="connsiteY206" fmla="*/ 1028483 h 2169159"/>
                <a:gd name="connsiteX207" fmla="*/ 157070 w 2485572"/>
                <a:gd name="connsiteY207" fmla="*/ 1008885 h 2169159"/>
                <a:gd name="connsiteX208" fmla="*/ 154230 w 2485572"/>
                <a:gd name="connsiteY208" fmla="*/ 1000648 h 2169159"/>
                <a:gd name="connsiteX209" fmla="*/ 157070 w 2485572"/>
                <a:gd name="connsiteY209" fmla="*/ 964008 h 2169159"/>
                <a:gd name="connsiteX210" fmla="*/ 154230 w 2485572"/>
                <a:gd name="connsiteY210" fmla="*/ 955771 h 2169159"/>
                <a:gd name="connsiteX211" fmla="*/ 126111 w 2485572"/>
                <a:gd name="connsiteY211" fmla="*/ 930492 h 2169159"/>
                <a:gd name="connsiteX212" fmla="*/ 112193 w 2485572"/>
                <a:gd name="connsiteY212" fmla="*/ 927652 h 2169159"/>
                <a:gd name="connsiteX213" fmla="*/ 109353 w 2485572"/>
                <a:gd name="connsiteY213" fmla="*/ 921971 h 2169159"/>
                <a:gd name="connsiteX214" fmla="*/ 109353 w 2485572"/>
                <a:gd name="connsiteY214" fmla="*/ 908053 h 2169159"/>
                <a:gd name="connsiteX215" fmla="*/ 117590 w 2485572"/>
                <a:gd name="connsiteY215" fmla="*/ 891295 h 2169159"/>
                <a:gd name="connsiteX216" fmla="*/ 123270 w 2485572"/>
                <a:gd name="connsiteY216" fmla="*/ 885615 h 2169159"/>
                <a:gd name="connsiteX217" fmla="*/ 148549 w 2485572"/>
                <a:gd name="connsiteY217" fmla="*/ 866016 h 2169159"/>
                <a:gd name="connsiteX218" fmla="*/ 128951 w 2485572"/>
                <a:gd name="connsiteY218" fmla="*/ 840738 h 2169159"/>
                <a:gd name="connsiteX219" fmla="*/ 126111 w 2485572"/>
                <a:gd name="connsiteY219" fmla="*/ 821139 h 2169159"/>
                <a:gd name="connsiteX220" fmla="*/ 140028 w 2485572"/>
                <a:gd name="connsiteY220" fmla="*/ 812618 h 2169159"/>
                <a:gd name="connsiteX221" fmla="*/ 142869 w 2485572"/>
                <a:gd name="connsiteY221" fmla="*/ 790464 h 2169159"/>
                <a:gd name="connsiteX222" fmla="*/ 154230 w 2485572"/>
                <a:gd name="connsiteY222" fmla="*/ 773422 h 2169159"/>
                <a:gd name="connsiteX223" fmla="*/ 157070 w 2485572"/>
                <a:gd name="connsiteY223" fmla="*/ 762344 h 2169159"/>
                <a:gd name="connsiteX224" fmla="*/ 157070 w 2485572"/>
                <a:gd name="connsiteY224" fmla="*/ 753824 h 2169159"/>
                <a:gd name="connsiteX225" fmla="*/ 145709 w 2485572"/>
                <a:gd name="connsiteY225" fmla="*/ 731385 h 2169159"/>
                <a:gd name="connsiteX226" fmla="*/ 145709 w 2485572"/>
                <a:gd name="connsiteY226" fmla="*/ 723148 h 2169159"/>
                <a:gd name="connsiteX227" fmla="*/ 159627 w 2485572"/>
                <a:gd name="connsiteY227" fmla="*/ 714627 h 2169159"/>
                <a:gd name="connsiteX228" fmla="*/ 204504 w 2485572"/>
                <a:gd name="connsiteY228" fmla="*/ 708946 h 2169159"/>
                <a:gd name="connsiteX229" fmla="*/ 232623 w 2485572"/>
                <a:gd name="connsiteY229" fmla="*/ 678271 h 2169159"/>
                <a:gd name="connsiteX230" fmla="*/ 232623 w 2485572"/>
                <a:gd name="connsiteY230" fmla="*/ 666909 h 2169159"/>
                <a:gd name="connsiteX231" fmla="*/ 215865 w 2485572"/>
                <a:gd name="connsiteY231" fmla="*/ 644755 h 2169159"/>
                <a:gd name="connsiteX232" fmla="*/ 218705 w 2485572"/>
                <a:gd name="connsiteY232" fmla="*/ 613795 h 2169159"/>
                <a:gd name="connsiteX233" fmla="*/ 241144 w 2485572"/>
                <a:gd name="connsiteY233" fmla="*/ 582836 h 2169159"/>
                <a:gd name="connsiteX234" fmla="*/ 252221 w 2485572"/>
                <a:gd name="connsiteY234" fmla="*/ 571758 h 2169159"/>
                <a:gd name="connsiteX235" fmla="*/ 285737 w 2485572"/>
                <a:gd name="connsiteY235" fmla="*/ 524041 h 2169159"/>
                <a:gd name="connsiteX236" fmla="*/ 291418 w 2485572"/>
                <a:gd name="connsiteY236" fmla="*/ 518644 h 2169159"/>
                <a:gd name="connsiteX237" fmla="*/ 322377 w 2485572"/>
                <a:gd name="connsiteY237" fmla="*/ 518644 h 2169159"/>
                <a:gd name="connsiteX238" fmla="*/ 333455 w 2485572"/>
                <a:gd name="connsiteY238" fmla="*/ 510123 h 2169159"/>
                <a:gd name="connsiteX239" fmla="*/ 341976 w 2485572"/>
                <a:gd name="connsiteY239" fmla="*/ 482004 h 2169159"/>
                <a:gd name="connsiteX240" fmla="*/ 347372 w 2485572"/>
                <a:gd name="connsiteY240" fmla="*/ 476607 h 2169159"/>
                <a:gd name="connsiteX241" fmla="*/ 386853 w 2485572"/>
                <a:gd name="connsiteY241" fmla="*/ 459565 h 2169159"/>
                <a:gd name="connsiteX242" fmla="*/ 389409 w 2485572"/>
                <a:gd name="connsiteY242" fmla="*/ 454169 h 2169159"/>
                <a:gd name="connsiteX243" fmla="*/ 400770 w 2485572"/>
                <a:gd name="connsiteY243" fmla="*/ 434570 h 2169159"/>
                <a:gd name="connsiteX244" fmla="*/ 414688 w 2485572"/>
                <a:gd name="connsiteY244" fmla="*/ 392534 h 2169159"/>
                <a:gd name="connsiteX245" fmla="*/ 428890 w 2485572"/>
                <a:gd name="connsiteY245" fmla="*/ 341976 h 2169159"/>
                <a:gd name="connsiteX246" fmla="*/ 434286 w 2485572"/>
                <a:gd name="connsiteY246" fmla="*/ 255062 h 2169159"/>
                <a:gd name="connsiteX247" fmla="*/ 437127 w 2485572"/>
                <a:gd name="connsiteY247" fmla="*/ 252221 h 2169159"/>
                <a:gd name="connsiteX248" fmla="*/ 448488 w 2485572"/>
                <a:gd name="connsiteY248" fmla="*/ 235463 h 2169159"/>
                <a:gd name="connsiteX249" fmla="*/ 468086 w 2485572"/>
                <a:gd name="connsiteY249" fmla="*/ 221546 h 2169159"/>
                <a:gd name="connsiteX250" fmla="*/ 501602 w 2485572"/>
                <a:gd name="connsiteY250" fmla="*/ 215865 h 2169159"/>
                <a:gd name="connsiteX251" fmla="*/ 512964 w 2485572"/>
                <a:gd name="connsiteY251" fmla="*/ 213025 h 2169159"/>
                <a:gd name="connsiteX252" fmla="*/ 555000 w 2485572"/>
                <a:gd name="connsiteY252" fmla="*/ 187746 h 2169159"/>
                <a:gd name="connsiteX253" fmla="*/ 557557 w 2485572"/>
                <a:gd name="connsiteY253" fmla="*/ 182349 h 2169159"/>
                <a:gd name="connsiteX254" fmla="*/ 602434 w 2485572"/>
                <a:gd name="connsiteY254" fmla="*/ 131791 h 2169159"/>
                <a:gd name="connsiteX255" fmla="*/ 605274 w 2485572"/>
                <a:gd name="connsiteY255" fmla="*/ 123270 h 2169159"/>
                <a:gd name="connsiteX256" fmla="*/ 594197 w 2485572"/>
                <a:gd name="connsiteY256" fmla="*/ 70156 h 2169159"/>
                <a:gd name="connsiteX257" fmla="*/ 650151 w 2485572"/>
                <a:gd name="connsiteY257" fmla="*/ 92595 h 2169159"/>
                <a:gd name="connsiteX258" fmla="*/ 664069 w 2485572"/>
                <a:gd name="connsiteY258" fmla="*/ 92595 h 2169159"/>
                <a:gd name="connsiteX259" fmla="*/ 689348 w 2485572"/>
                <a:gd name="connsiteY259" fmla="*/ 98275 h 2169159"/>
                <a:gd name="connsiteX260" fmla="*/ 723148 w 2485572"/>
                <a:gd name="connsiteY260" fmla="*/ 89754 h 2169159"/>
                <a:gd name="connsiteX261" fmla="*/ 725704 w 2485572"/>
                <a:gd name="connsiteY261" fmla="*/ 92595 h 2169159"/>
                <a:gd name="connsiteX262" fmla="*/ 731385 w 2485572"/>
                <a:gd name="connsiteY262" fmla="*/ 92595 h 2169159"/>
                <a:gd name="connsiteX263" fmla="*/ 737065 w 2485572"/>
                <a:gd name="connsiteY263" fmla="*/ 95435 h 2169159"/>
                <a:gd name="connsiteX264" fmla="*/ 742746 w 2485572"/>
                <a:gd name="connsiteY264" fmla="*/ 95435 h 2169159"/>
                <a:gd name="connsiteX265" fmla="*/ 779102 w 2485572"/>
                <a:gd name="connsiteY265" fmla="*/ 75837 h 2169159"/>
                <a:gd name="connsiteX266" fmla="*/ 818299 w 2485572"/>
                <a:gd name="connsiteY266" fmla="*/ 39197 h 2169159"/>
                <a:gd name="connsiteX267" fmla="*/ 823980 w 2485572"/>
                <a:gd name="connsiteY267" fmla="*/ 33800 h 2169159"/>
                <a:gd name="connsiteX268" fmla="*/ 851815 w 2485572"/>
                <a:gd name="connsiteY268" fmla="*/ 19598 h 2169159"/>
                <a:gd name="connsiteX269" fmla="*/ 854655 w 2485572"/>
                <a:gd name="connsiteY269" fmla="*/ 14202 h 2169159"/>
                <a:gd name="connsiteX270" fmla="*/ 888455 w 2485572"/>
                <a:gd name="connsiteY270" fmla="*/ 8521 h 2169159"/>
                <a:gd name="connsiteX271" fmla="*/ 893852 w 2485572"/>
                <a:gd name="connsiteY271" fmla="*/ 11361 h 2169159"/>
                <a:gd name="connsiteX272" fmla="*/ 933332 w 2485572"/>
                <a:gd name="connsiteY272" fmla="*/ 36640 h 2169159"/>
                <a:gd name="connsiteX273" fmla="*/ 938729 w 2485572"/>
                <a:gd name="connsiteY273" fmla="*/ 42037 h 2169159"/>
                <a:gd name="connsiteX274" fmla="*/ 969689 w 2485572"/>
                <a:gd name="connsiteY274" fmla="*/ 61635 h 2169159"/>
                <a:gd name="connsiteX275" fmla="*/ 972529 w 2485572"/>
                <a:gd name="connsiteY275" fmla="*/ 64475 h 2169159"/>
                <a:gd name="connsiteX276" fmla="*/ 977925 w 2485572"/>
                <a:gd name="connsiteY276" fmla="*/ 67316 h 2169159"/>
                <a:gd name="connsiteX277" fmla="*/ 1011725 w 2485572"/>
                <a:gd name="connsiteY277" fmla="*/ 67316 h 2169159"/>
                <a:gd name="connsiteX278" fmla="*/ 1031324 w 2485572"/>
                <a:gd name="connsiteY278" fmla="*/ 64475 h 2169159"/>
                <a:gd name="connsiteX279" fmla="*/ 1042401 w 2485572"/>
                <a:gd name="connsiteY279" fmla="*/ 64475 h 2169159"/>
                <a:gd name="connsiteX280" fmla="*/ 1104036 w 2485572"/>
                <a:gd name="connsiteY280" fmla="*/ 70156 h 2169159"/>
                <a:gd name="connsiteX281" fmla="*/ 1109717 w 2485572"/>
                <a:gd name="connsiteY281" fmla="*/ 75837 h 2169159"/>
                <a:gd name="connsiteX282" fmla="*/ 1118238 w 2485572"/>
                <a:gd name="connsiteY282" fmla="*/ 81233 h 2169159"/>
                <a:gd name="connsiteX283" fmla="*/ 1121078 w 2485572"/>
                <a:gd name="connsiteY283" fmla="*/ 84074 h 2169159"/>
                <a:gd name="connsiteX284" fmla="*/ 1143517 w 2485572"/>
                <a:gd name="connsiteY284" fmla="*/ 95435 h 2169159"/>
                <a:gd name="connsiteX285" fmla="*/ 1151754 w 2485572"/>
                <a:gd name="connsiteY285" fmla="*/ 100832 h 2169159"/>
                <a:gd name="connsiteX286" fmla="*/ 1171352 w 2485572"/>
                <a:gd name="connsiteY286" fmla="*/ 100832 h 2169159"/>
                <a:gd name="connsiteX287" fmla="*/ 1174192 w 2485572"/>
                <a:gd name="connsiteY287" fmla="*/ 98275 h 2169159"/>
                <a:gd name="connsiteX288" fmla="*/ 1188110 w 2485572"/>
                <a:gd name="connsiteY288" fmla="*/ 89754 h 2169159"/>
                <a:gd name="connsiteX289" fmla="*/ 1193791 w 2485572"/>
                <a:gd name="connsiteY289" fmla="*/ 84074 h 2169159"/>
                <a:gd name="connsiteX290" fmla="*/ 1238668 w 2485572"/>
                <a:gd name="connsiteY290" fmla="*/ 75837 h 2169159"/>
                <a:gd name="connsiteX291" fmla="*/ 1244348 w 2485572"/>
                <a:gd name="connsiteY291" fmla="*/ 78677 h 2169159"/>
                <a:gd name="connsiteX292" fmla="*/ 1272184 w 2485572"/>
                <a:gd name="connsiteY292" fmla="*/ 75837 h 2169159"/>
                <a:gd name="connsiteX293" fmla="*/ 1280705 w 2485572"/>
                <a:gd name="connsiteY293" fmla="*/ 72996 h 2169159"/>
                <a:gd name="connsiteX294" fmla="*/ 1286385 w 2485572"/>
                <a:gd name="connsiteY294" fmla="*/ 72996 h 2169159"/>
                <a:gd name="connsiteX295" fmla="*/ 1348020 w 2485572"/>
                <a:gd name="connsiteY295" fmla="*/ 50558 h 2169159"/>
                <a:gd name="connsiteX296" fmla="*/ 1350861 w 2485572"/>
                <a:gd name="connsiteY296" fmla="*/ 50558 h 2169159"/>
                <a:gd name="connsiteX297" fmla="*/ 1392898 w 2485572"/>
                <a:gd name="connsiteY297" fmla="*/ 39197 h 2169159"/>
                <a:gd name="connsiteX298" fmla="*/ 1406815 w 2485572"/>
                <a:gd name="connsiteY298" fmla="*/ 39197 h 2169159"/>
                <a:gd name="connsiteX299" fmla="*/ 1459929 w 2485572"/>
                <a:gd name="connsiteY299" fmla="*/ 36640 h 2169159"/>
                <a:gd name="connsiteX300" fmla="*/ 1468450 w 2485572"/>
                <a:gd name="connsiteY300" fmla="*/ 36640 h 2169159"/>
                <a:gd name="connsiteX301" fmla="*/ 1474131 w 2485572"/>
                <a:gd name="connsiteY301" fmla="*/ 33800 h 2169159"/>
                <a:gd name="connsiteX302" fmla="*/ 1479528 w 2485572"/>
                <a:gd name="connsiteY302" fmla="*/ 30960 h 2169159"/>
                <a:gd name="connsiteX303" fmla="*/ 1485208 w 2485572"/>
                <a:gd name="connsiteY303" fmla="*/ 30960 h 2169159"/>
                <a:gd name="connsiteX304" fmla="*/ 1544003 w 2485572"/>
                <a:gd name="connsiteY304" fmla="*/ 16758 h 2169159"/>
                <a:gd name="connsiteX305" fmla="*/ 1549684 w 2485572"/>
                <a:gd name="connsiteY305" fmla="*/ 14202 h 2169159"/>
                <a:gd name="connsiteX306" fmla="*/ 1555364 w 2485572"/>
                <a:gd name="connsiteY306" fmla="*/ 14202 h 2169159"/>
                <a:gd name="connsiteX307" fmla="*/ 1563601 w 2485572"/>
                <a:gd name="connsiteY307" fmla="*/ 11361 h 2169159"/>
                <a:gd name="connsiteX308" fmla="*/ 1614159 w 2485572"/>
                <a:gd name="connsiteY308" fmla="*/ 22439 h 2169159"/>
                <a:gd name="connsiteX309" fmla="*/ 1619840 w 2485572"/>
                <a:gd name="connsiteY309" fmla="*/ 19598 h 2169159"/>
                <a:gd name="connsiteX310" fmla="*/ 1630917 w 2485572"/>
                <a:gd name="connsiteY310" fmla="*/ 16758 h 2169159"/>
                <a:gd name="connsiteX311" fmla="*/ 1645119 w 2485572"/>
                <a:gd name="connsiteY311" fmla="*/ 8521 h 2169159"/>
                <a:gd name="connsiteX312" fmla="*/ 1653356 w 2485572"/>
                <a:gd name="connsiteY312" fmla="*/ 5681 h 2169159"/>
                <a:gd name="connsiteX313" fmla="*/ 1689712 w 2485572"/>
                <a:gd name="connsiteY313" fmla="*/ 0 h 2169159"/>
                <a:gd name="connsiteX314" fmla="*/ 1698233 w 2485572"/>
                <a:gd name="connsiteY314" fmla="*/ 11361 h 2169159"/>
                <a:gd name="connsiteX315" fmla="*/ 1703914 w 2485572"/>
                <a:gd name="connsiteY315" fmla="*/ 14202 h 2169159"/>
                <a:gd name="connsiteX316" fmla="*/ 1709310 w 2485572"/>
                <a:gd name="connsiteY316" fmla="*/ 16758 h 2169159"/>
                <a:gd name="connsiteX317" fmla="*/ 1717831 w 2485572"/>
                <a:gd name="connsiteY317" fmla="*/ 16758 h 2169159"/>
                <a:gd name="connsiteX318" fmla="*/ 1757028 w 2485572"/>
                <a:gd name="connsiteY318" fmla="*/ 22439 h 2169159"/>
                <a:gd name="connsiteX319" fmla="*/ 1762708 w 2485572"/>
                <a:gd name="connsiteY319" fmla="*/ 25279 h 2169159"/>
                <a:gd name="connsiteX320" fmla="*/ 1768389 w 2485572"/>
                <a:gd name="connsiteY320" fmla="*/ 25279 h 2169159"/>
                <a:gd name="connsiteX321" fmla="*/ 1787987 w 2485572"/>
                <a:gd name="connsiteY321" fmla="*/ 33800 h 2169159"/>
                <a:gd name="connsiteX322" fmla="*/ 1793384 w 2485572"/>
                <a:gd name="connsiteY322" fmla="*/ 33800 h 2169159"/>
                <a:gd name="connsiteX323" fmla="*/ 1801905 w 2485572"/>
                <a:gd name="connsiteY323" fmla="*/ 36640 h 2169159"/>
                <a:gd name="connsiteX324" fmla="*/ 1835421 w 2485572"/>
                <a:gd name="connsiteY324" fmla="*/ 42037 h 2169159"/>
                <a:gd name="connsiteX325" fmla="*/ 1891659 w 2485572"/>
                <a:gd name="connsiteY325" fmla="*/ 61635 h 2169159"/>
                <a:gd name="connsiteX326" fmla="*/ 1897340 w 2485572"/>
                <a:gd name="connsiteY326" fmla="*/ 64475 h 2169159"/>
                <a:gd name="connsiteX327" fmla="*/ 1899896 w 2485572"/>
                <a:gd name="connsiteY327" fmla="*/ 67316 h 2169159"/>
                <a:gd name="connsiteX328" fmla="*/ 1944774 w 2485572"/>
                <a:gd name="connsiteY328" fmla="*/ 123270 h 2169159"/>
                <a:gd name="connsiteX329" fmla="*/ 1947614 w 2485572"/>
                <a:gd name="connsiteY329" fmla="*/ 128951 h 2169159"/>
                <a:gd name="connsiteX330" fmla="*/ 1950454 w 2485572"/>
                <a:gd name="connsiteY330" fmla="*/ 131791 h 2169159"/>
                <a:gd name="connsiteX331" fmla="*/ 1956135 w 2485572"/>
                <a:gd name="connsiteY331" fmla="*/ 140312 h 2169159"/>
                <a:gd name="connsiteX332" fmla="*/ 1958975 w 2485572"/>
                <a:gd name="connsiteY332" fmla="*/ 145709 h 2169159"/>
                <a:gd name="connsiteX333" fmla="*/ 1961532 w 2485572"/>
                <a:gd name="connsiteY333" fmla="*/ 154230 h 2169159"/>
                <a:gd name="connsiteX334" fmla="*/ 1998172 w 2485572"/>
                <a:gd name="connsiteY334" fmla="*/ 204788 h 2169159"/>
                <a:gd name="connsiteX335" fmla="*/ 2003569 w 2485572"/>
                <a:gd name="connsiteY335" fmla="*/ 207344 h 2169159"/>
                <a:gd name="connsiteX336" fmla="*/ 2009249 w 2485572"/>
                <a:gd name="connsiteY336" fmla="*/ 210184 h 2169159"/>
                <a:gd name="connsiteX337" fmla="*/ 2017770 w 2485572"/>
                <a:gd name="connsiteY337" fmla="*/ 210184 h 2169159"/>
                <a:gd name="connsiteX338" fmla="*/ 2026007 w 2485572"/>
                <a:gd name="connsiteY338" fmla="*/ 213025 h 2169159"/>
                <a:gd name="connsiteX339" fmla="*/ 2037368 w 2485572"/>
                <a:gd name="connsiteY339" fmla="*/ 215865 h 2169159"/>
                <a:gd name="connsiteX340" fmla="*/ 2099003 w 2485572"/>
                <a:gd name="connsiteY340" fmla="*/ 221546 h 2169159"/>
                <a:gd name="connsiteX341" fmla="*/ 2104684 w 2485572"/>
                <a:gd name="connsiteY341" fmla="*/ 224386 h 2169159"/>
                <a:gd name="connsiteX342" fmla="*/ 2112921 w 2485572"/>
                <a:gd name="connsiteY342" fmla="*/ 224386 h 2169159"/>
                <a:gd name="connsiteX343" fmla="*/ 2124283 w 2485572"/>
                <a:gd name="connsiteY343" fmla="*/ 229783 h 2169159"/>
                <a:gd name="connsiteX344" fmla="*/ 2177397 w 2485572"/>
                <a:gd name="connsiteY344" fmla="*/ 229783 h 2169159"/>
                <a:gd name="connsiteX345" fmla="*/ 2185918 w 2485572"/>
                <a:gd name="connsiteY345" fmla="*/ 232623 h 2169159"/>
                <a:gd name="connsiteX346" fmla="*/ 2213753 w 2485572"/>
                <a:gd name="connsiteY346" fmla="*/ 226942 h 2169159"/>
                <a:gd name="connsiteX347" fmla="*/ 2219434 w 2485572"/>
                <a:gd name="connsiteY347" fmla="*/ 224386 h 2169159"/>
                <a:gd name="connsiteX348" fmla="*/ 2241872 w 2485572"/>
                <a:gd name="connsiteY348" fmla="*/ 224386 h 2169159"/>
                <a:gd name="connsiteX0" fmla="*/ 2241872 w 2485572"/>
                <a:gd name="connsiteY0" fmla="*/ 224386 h 2169159"/>
                <a:gd name="connsiteX1" fmla="*/ 2227954 w 2485572"/>
                <a:gd name="connsiteY1" fmla="*/ 263583 h 2169159"/>
                <a:gd name="connsiteX2" fmla="*/ 2227954 w 2485572"/>
                <a:gd name="connsiteY2" fmla="*/ 271820 h 2169159"/>
                <a:gd name="connsiteX3" fmla="*/ 2225114 w 2485572"/>
                <a:gd name="connsiteY3" fmla="*/ 294258 h 2169159"/>
                <a:gd name="connsiteX4" fmla="*/ 2216593 w 2485572"/>
                <a:gd name="connsiteY4" fmla="*/ 328058 h 2169159"/>
                <a:gd name="connsiteX5" fmla="*/ 2183077 w 2485572"/>
                <a:gd name="connsiteY5" fmla="*/ 426049 h 2169159"/>
                <a:gd name="connsiteX6" fmla="*/ 2180237 w 2485572"/>
                <a:gd name="connsiteY6" fmla="*/ 428890 h 2169159"/>
                <a:gd name="connsiteX7" fmla="*/ 2177397 w 2485572"/>
                <a:gd name="connsiteY7" fmla="*/ 434570 h 2169159"/>
                <a:gd name="connsiteX8" fmla="*/ 2143881 w 2485572"/>
                <a:gd name="connsiteY8" fmla="*/ 482004 h 2169159"/>
                <a:gd name="connsiteX9" fmla="*/ 2141040 w 2485572"/>
                <a:gd name="connsiteY9" fmla="*/ 487685 h 2169159"/>
                <a:gd name="connsiteX10" fmla="*/ 2135360 w 2485572"/>
                <a:gd name="connsiteY10" fmla="*/ 490525 h 2169159"/>
                <a:gd name="connsiteX11" fmla="*/ 2132519 w 2485572"/>
                <a:gd name="connsiteY11" fmla="*/ 496206 h 2169159"/>
                <a:gd name="connsiteX12" fmla="*/ 2129679 w 2485572"/>
                <a:gd name="connsiteY12" fmla="*/ 538242 h 2169159"/>
                <a:gd name="connsiteX13" fmla="*/ 2132519 w 2485572"/>
                <a:gd name="connsiteY13" fmla="*/ 540799 h 2169159"/>
                <a:gd name="connsiteX14" fmla="*/ 2188758 w 2485572"/>
                <a:gd name="connsiteY14" fmla="*/ 624873 h 2169159"/>
                <a:gd name="connsiteX15" fmla="*/ 2205516 w 2485572"/>
                <a:gd name="connsiteY15" fmla="*/ 630553 h 2169159"/>
                <a:gd name="connsiteX16" fmla="*/ 2211197 w 2485572"/>
                <a:gd name="connsiteY16" fmla="*/ 633393 h 2169159"/>
                <a:gd name="connsiteX17" fmla="*/ 2216593 w 2485572"/>
                <a:gd name="connsiteY17" fmla="*/ 636234 h 2169159"/>
                <a:gd name="connsiteX18" fmla="*/ 2225114 w 2485572"/>
                <a:gd name="connsiteY18" fmla="*/ 636234 h 2169159"/>
                <a:gd name="connsiteX19" fmla="*/ 2267151 w 2485572"/>
                <a:gd name="connsiteY19" fmla="*/ 644755 h 2169159"/>
                <a:gd name="connsiteX20" fmla="*/ 2272832 w 2485572"/>
                <a:gd name="connsiteY20" fmla="*/ 644755 h 2169159"/>
                <a:gd name="connsiteX21" fmla="*/ 2309188 w 2485572"/>
                <a:gd name="connsiteY21" fmla="*/ 678271 h 2169159"/>
                <a:gd name="connsiteX22" fmla="*/ 2370823 w 2485572"/>
                <a:gd name="connsiteY22" fmla="*/ 739906 h 2169159"/>
                <a:gd name="connsiteX23" fmla="*/ 2376504 w 2485572"/>
                <a:gd name="connsiteY23" fmla="*/ 750983 h 2169159"/>
                <a:gd name="connsiteX24" fmla="*/ 2379060 w 2485572"/>
                <a:gd name="connsiteY24" fmla="*/ 756664 h 2169159"/>
                <a:gd name="connsiteX25" fmla="*/ 2381900 w 2485572"/>
                <a:gd name="connsiteY25" fmla="*/ 765185 h 2169159"/>
                <a:gd name="connsiteX26" fmla="*/ 2415700 w 2485572"/>
                <a:gd name="connsiteY26" fmla="*/ 793020 h 2169159"/>
                <a:gd name="connsiteX27" fmla="*/ 2423937 w 2485572"/>
                <a:gd name="connsiteY27" fmla="*/ 793020 h 2169159"/>
                <a:gd name="connsiteX28" fmla="*/ 2429618 w 2485572"/>
                <a:gd name="connsiteY28" fmla="*/ 795860 h 2169159"/>
                <a:gd name="connsiteX29" fmla="*/ 2435299 w 2485572"/>
                <a:gd name="connsiteY29" fmla="*/ 801541 h 2169159"/>
                <a:gd name="connsiteX30" fmla="*/ 2468814 w 2485572"/>
                <a:gd name="connsiteY30" fmla="*/ 832501 h 2169159"/>
                <a:gd name="connsiteX31" fmla="*/ 2468814 w 2485572"/>
                <a:gd name="connsiteY31" fmla="*/ 835057 h 2169159"/>
                <a:gd name="connsiteX32" fmla="*/ 2471655 w 2485572"/>
                <a:gd name="connsiteY32" fmla="*/ 840738 h 2169159"/>
                <a:gd name="connsiteX33" fmla="*/ 2477336 w 2485572"/>
                <a:gd name="connsiteY33" fmla="*/ 866016 h 2169159"/>
                <a:gd name="connsiteX34" fmla="*/ 2483016 w 2485572"/>
                <a:gd name="connsiteY34" fmla="*/ 882774 h 2169159"/>
                <a:gd name="connsiteX35" fmla="*/ 2485572 w 2485572"/>
                <a:gd name="connsiteY35" fmla="*/ 888455 h 2169159"/>
                <a:gd name="connsiteX36" fmla="*/ 2485572 w 2485572"/>
                <a:gd name="connsiteY36" fmla="*/ 896692 h 2169159"/>
                <a:gd name="connsiteX37" fmla="*/ 2457737 w 2485572"/>
                <a:gd name="connsiteY37" fmla="*/ 992127 h 2169159"/>
                <a:gd name="connsiteX38" fmla="*/ 2454897 w 2485572"/>
                <a:gd name="connsiteY38" fmla="*/ 997808 h 2169159"/>
                <a:gd name="connsiteX39" fmla="*/ 2454897 w 2485572"/>
                <a:gd name="connsiteY39" fmla="*/ 1008885 h 2169159"/>
                <a:gd name="connsiteX40" fmla="*/ 2438139 w 2485572"/>
                <a:gd name="connsiteY40" fmla="*/ 1064839 h 2169159"/>
                <a:gd name="connsiteX41" fmla="*/ 2438139 w 2485572"/>
                <a:gd name="connsiteY41" fmla="*/ 1084438 h 2169159"/>
                <a:gd name="connsiteX42" fmla="*/ 2443536 w 2485572"/>
                <a:gd name="connsiteY42" fmla="*/ 1132155 h 2169159"/>
                <a:gd name="connsiteX43" fmla="*/ 2443536 w 2485572"/>
                <a:gd name="connsiteY43" fmla="*/ 1177032 h 2169159"/>
                <a:gd name="connsiteX44" fmla="*/ 2440979 w 2485572"/>
                <a:gd name="connsiteY44" fmla="*/ 1185553 h 2169159"/>
                <a:gd name="connsiteX45" fmla="*/ 2423937 w 2485572"/>
                <a:gd name="connsiteY45" fmla="*/ 1252585 h 2169159"/>
                <a:gd name="connsiteX46" fmla="*/ 2418541 w 2485572"/>
                <a:gd name="connsiteY46" fmla="*/ 1258266 h 2169159"/>
                <a:gd name="connsiteX47" fmla="*/ 2415700 w 2485572"/>
                <a:gd name="connsiteY47" fmla="*/ 1261106 h 2169159"/>
                <a:gd name="connsiteX48" fmla="*/ 2410020 w 2485572"/>
                <a:gd name="connsiteY48" fmla="*/ 1266787 h 2169159"/>
                <a:gd name="connsiteX49" fmla="*/ 2407179 w 2485572"/>
                <a:gd name="connsiteY49" fmla="*/ 1275024 h 2169159"/>
                <a:gd name="connsiteX50" fmla="*/ 2373663 w 2485572"/>
                <a:gd name="connsiteY50" fmla="*/ 1317061 h 2169159"/>
                <a:gd name="connsiteX51" fmla="*/ 2365142 w 2485572"/>
                <a:gd name="connsiteY51" fmla="*/ 1334103 h 2169159"/>
                <a:gd name="connsiteX52" fmla="*/ 2362302 w 2485572"/>
                <a:gd name="connsiteY52" fmla="*/ 1336659 h 2169159"/>
                <a:gd name="connsiteX53" fmla="*/ 2356905 w 2485572"/>
                <a:gd name="connsiteY53" fmla="*/ 1359098 h 2169159"/>
                <a:gd name="connsiteX54" fmla="*/ 2354065 w 2485572"/>
                <a:gd name="connsiteY54" fmla="*/ 1364778 h 2169159"/>
                <a:gd name="connsiteX55" fmla="*/ 2351225 w 2485572"/>
                <a:gd name="connsiteY55" fmla="*/ 1370459 h 2169159"/>
                <a:gd name="connsiteX56" fmla="*/ 2339863 w 2485572"/>
                <a:gd name="connsiteY56" fmla="*/ 1387217 h 2169159"/>
                <a:gd name="connsiteX57" fmla="*/ 2309188 w 2485572"/>
                <a:gd name="connsiteY57" fmla="*/ 1432094 h 2169159"/>
                <a:gd name="connsiteX58" fmla="*/ 2306348 w 2485572"/>
                <a:gd name="connsiteY58" fmla="*/ 1434934 h 2169159"/>
                <a:gd name="connsiteX59" fmla="*/ 2300667 w 2485572"/>
                <a:gd name="connsiteY59" fmla="*/ 1440331 h 2169159"/>
                <a:gd name="connsiteX60" fmla="*/ 2297827 w 2485572"/>
                <a:gd name="connsiteY60" fmla="*/ 1446012 h 2169159"/>
                <a:gd name="connsiteX61" fmla="*/ 2289590 w 2485572"/>
                <a:gd name="connsiteY61" fmla="*/ 1451692 h 2169159"/>
                <a:gd name="connsiteX62" fmla="*/ 2281069 w 2485572"/>
                <a:gd name="connsiteY62" fmla="*/ 1457373 h 2169159"/>
                <a:gd name="connsiteX63" fmla="*/ 2230795 w 2485572"/>
                <a:gd name="connsiteY63" fmla="*/ 1476971 h 2169159"/>
                <a:gd name="connsiteX64" fmla="*/ 2227954 w 2485572"/>
                <a:gd name="connsiteY64" fmla="*/ 1482368 h 2169159"/>
                <a:gd name="connsiteX65" fmla="*/ 2219434 w 2485572"/>
                <a:gd name="connsiteY65" fmla="*/ 1485208 h 2169159"/>
                <a:gd name="connsiteX66" fmla="*/ 2180237 w 2485572"/>
                <a:gd name="connsiteY66" fmla="*/ 1504806 h 2169159"/>
                <a:gd name="connsiteX67" fmla="*/ 2174556 w 2485572"/>
                <a:gd name="connsiteY67" fmla="*/ 1510487 h 2169159"/>
                <a:gd name="connsiteX68" fmla="*/ 2169160 w 2485572"/>
                <a:gd name="connsiteY68" fmla="*/ 1519008 h 2169159"/>
                <a:gd name="connsiteX69" fmla="*/ 2163479 w 2485572"/>
                <a:gd name="connsiteY69" fmla="*/ 1546843 h 2169159"/>
                <a:gd name="connsiteX70" fmla="*/ 1698233 w 2485572"/>
                <a:gd name="connsiteY70" fmla="*/ 2166319 h 2169159"/>
                <a:gd name="connsiteX71" fmla="*/ 1656196 w 2485572"/>
                <a:gd name="connsiteY71" fmla="*/ 2160638 h 2169159"/>
                <a:gd name="connsiteX72" fmla="*/ 1633591 w 2485572"/>
                <a:gd name="connsiteY72" fmla="*/ 2164835 h 2169159"/>
                <a:gd name="connsiteX73" fmla="*/ 1605638 w 2485572"/>
                <a:gd name="connsiteY73" fmla="*/ 2169159 h 2169159"/>
                <a:gd name="connsiteX74" fmla="*/ 1566442 w 2485572"/>
                <a:gd name="connsiteY74" fmla="*/ 2146721 h 2169159"/>
                <a:gd name="connsiteX75" fmla="*/ 1563601 w 2485572"/>
                <a:gd name="connsiteY75" fmla="*/ 2143881 h 2169159"/>
                <a:gd name="connsiteX76" fmla="*/ 1561045 w 2485572"/>
                <a:gd name="connsiteY76" fmla="*/ 2141040 h 2169159"/>
                <a:gd name="connsiteX77" fmla="*/ 1541447 w 2485572"/>
                <a:gd name="connsiteY77" fmla="*/ 2112921 h 2169159"/>
                <a:gd name="connsiteX78" fmla="*/ 1535766 w 2485572"/>
                <a:gd name="connsiteY78" fmla="*/ 2107524 h 2169159"/>
                <a:gd name="connsiteX79" fmla="*/ 1501966 w 2485572"/>
                <a:gd name="connsiteY79" fmla="*/ 2090482 h 2169159"/>
                <a:gd name="connsiteX80" fmla="*/ 1496570 w 2485572"/>
                <a:gd name="connsiteY80" fmla="*/ 2087926 h 2169159"/>
                <a:gd name="connsiteX81" fmla="*/ 1493729 w 2485572"/>
                <a:gd name="connsiteY81" fmla="*/ 2085086 h 2169159"/>
                <a:gd name="connsiteX82" fmla="*/ 1488049 w 2485572"/>
                <a:gd name="connsiteY82" fmla="*/ 2082245 h 2169159"/>
                <a:gd name="connsiteX83" fmla="*/ 1426413 w 2485572"/>
                <a:gd name="connsiteY83" fmla="*/ 2059807 h 2169159"/>
                <a:gd name="connsiteX84" fmla="*/ 1364778 w 2485572"/>
                <a:gd name="connsiteY84" fmla="*/ 2056966 h 2169159"/>
                <a:gd name="connsiteX85" fmla="*/ 1336659 w 2485572"/>
                <a:gd name="connsiteY85" fmla="*/ 2048445 h 2169159"/>
                <a:gd name="connsiteX86" fmla="*/ 1311380 w 2485572"/>
                <a:gd name="connsiteY86" fmla="*/ 2034528 h 2169159"/>
                <a:gd name="connsiteX87" fmla="*/ 1305983 w 2485572"/>
                <a:gd name="connsiteY87" fmla="*/ 2031688 h 2169159"/>
                <a:gd name="connsiteX88" fmla="*/ 1303143 w 2485572"/>
                <a:gd name="connsiteY88" fmla="*/ 2026291 h 2169159"/>
                <a:gd name="connsiteX89" fmla="*/ 1300303 w 2485572"/>
                <a:gd name="connsiteY89" fmla="*/ 2023451 h 2169159"/>
                <a:gd name="connsiteX90" fmla="*/ 1266787 w 2485572"/>
                <a:gd name="connsiteY90" fmla="*/ 2006409 h 2169159"/>
                <a:gd name="connsiteX91" fmla="*/ 1255426 w 2485572"/>
                <a:gd name="connsiteY91" fmla="*/ 2006409 h 2169159"/>
                <a:gd name="connsiteX92" fmla="*/ 1238668 w 2485572"/>
                <a:gd name="connsiteY92" fmla="*/ 2001012 h 2169159"/>
                <a:gd name="connsiteX93" fmla="*/ 1232987 w 2485572"/>
                <a:gd name="connsiteY93" fmla="*/ 2001012 h 2169159"/>
                <a:gd name="connsiteX94" fmla="*/ 1216229 w 2485572"/>
                <a:gd name="connsiteY94" fmla="*/ 1995331 h 2169159"/>
                <a:gd name="connsiteX95" fmla="*/ 1213389 w 2485572"/>
                <a:gd name="connsiteY95" fmla="*/ 1992491 h 2169159"/>
                <a:gd name="connsiteX96" fmla="*/ 1185554 w 2485572"/>
                <a:gd name="connsiteY96" fmla="*/ 1984254 h 2169159"/>
                <a:gd name="connsiteX97" fmla="*/ 1179873 w 2485572"/>
                <a:gd name="connsiteY97" fmla="*/ 1984254 h 2169159"/>
                <a:gd name="connsiteX98" fmla="*/ 1157434 w 2485572"/>
                <a:gd name="connsiteY98" fmla="*/ 1981414 h 2169159"/>
                <a:gd name="connsiteX99" fmla="*/ 1109717 w 2485572"/>
                <a:gd name="connsiteY99" fmla="*/ 1947614 h 2169159"/>
                <a:gd name="connsiteX100" fmla="*/ 1098639 w 2485572"/>
                <a:gd name="connsiteY100" fmla="*/ 1944774 h 2169159"/>
                <a:gd name="connsiteX101" fmla="*/ 1067680 w 2485572"/>
                <a:gd name="connsiteY101" fmla="*/ 1919779 h 2169159"/>
                <a:gd name="connsiteX102" fmla="*/ 1056603 w 2485572"/>
                <a:gd name="connsiteY102" fmla="*/ 1888819 h 2169159"/>
                <a:gd name="connsiteX103" fmla="*/ 1053762 w 2485572"/>
                <a:gd name="connsiteY103" fmla="*/ 1880298 h 2169159"/>
                <a:gd name="connsiteX104" fmla="*/ 1022803 w 2485572"/>
                <a:gd name="connsiteY104" fmla="*/ 1860700 h 2169159"/>
                <a:gd name="connsiteX105" fmla="*/ 1019962 w 2485572"/>
                <a:gd name="connsiteY105" fmla="*/ 1858143 h 2169159"/>
                <a:gd name="connsiteX106" fmla="*/ 1006045 w 2485572"/>
                <a:gd name="connsiteY106" fmla="*/ 1824343 h 2169159"/>
                <a:gd name="connsiteX107" fmla="*/ 1006045 w 2485572"/>
                <a:gd name="connsiteY107" fmla="*/ 1813266 h 2169159"/>
                <a:gd name="connsiteX108" fmla="*/ 1011725 w 2485572"/>
                <a:gd name="connsiteY108" fmla="*/ 1793668 h 2169159"/>
                <a:gd name="connsiteX109" fmla="*/ 1019962 w 2485572"/>
                <a:gd name="connsiteY109" fmla="*/ 1768389 h 2169159"/>
                <a:gd name="connsiteX110" fmla="*/ 1025643 w 2485572"/>
                <a:gd name="connsiteY110" fmla="*/ 1737429 h 2169159"/>
                <a:gd name="connsiteX111" fmla="*/ 1025643 w 2485572"/>
                <a:gd name="connsiteY111" fmla="*/ 1723512 h 2169159"/>
                <a:gd name="connsiteX112" fmla="*/ 1019962 w 2485572"/>
                <a:gd name="connsiteY112" fmla="*/ 1720671 h 2169159"/>
                <a:gd name="connsiteX113" fmla="*/ 1014566 w 2485572"/>
                <a:gd name="connsiteY113" fmla="*/ 1712435 h 2169159"/>
                <a:gd name="connsiteX114" fmla="*/ 1011725 w 2485572"/>
                <a:gd name="connsiteY114" fmla="*/ 1709594 h 2169159"/>
                <a:gd name="connsiteX115" fmla="*/ 983606 w 2485572"/>
                <a:gd name="connsiteY115" fmla="*/ 1692552 h 2169159"/>
                <a:gd name="connsiteX116" fmla="*/ 977925 w 2485572"/>
                <a:gd name="connsiteY116" fmla="*/ 1692552 h 2169159"/>
                <a:gd name="connsiteX117" fmla="*/ 950090 w 2485572"/>
                <a:gd name="connsiteY117" fmla="*/ 1653356 h 2169159"/>
                <a:gd name="connsiteX118" fmla="*/ 950090 w 2485572"/>
                <a:gd name="connsiteY118" fmla="*/ 1639438 h 2169159"/>
                <a:gd name="connsiteX119" fmla="*/ 952931 w 2485572"/>
                <a:gd name="connsiteY119" fmla="*/ 1636598 h 2169159"/>
                <a:gd name="connsiteX120" fmla="*/ 975369 w 2485572"/>
                <a:gd name="connsiteY120" fmla="*/ 1597401 h 2169159"/>
                <a:gd name="connsiteX121" fmla="*/ 980766 w 2485572"/>
                <a:gd name="connsiteY121" fmla="*/ 1591721 h 2169159"/>
                <a:gd name="connsiteX122" fmla="*/ 1017406 w 2485572"/>
                <a:gd name="connsiteY122" fmla="*/ 1561045 h 2169159"/>
                <a:gd name="connsiteX123" fmla="*/ 1022803 w 2485572"/>
                <a:gd name="connsiteY123" fmla="*/ 1558205 h 2169159"/>
                <a:gd name="connsiteX124" fmla="*/ 1025643 w 2485572"/>
                <a:gd name="connsiteY124" fmla="*/ 1555364 h 2169159"/>
                <a:gd name="connsiteX125" fmla="*/ 1031324 w 2485572"/>
                <a:gd name="connsiteY125" fmla="*/ 1549684 h 2169159"/>
                <a:gd name="connsiteX126" fmla="*/ 1293866 w 2485572"/>
                <a:gd name="connsiteY126" fmla="*/ 1680648 h 2169159"/>
                <a:gd name="connsiteX127" fmla="*/ 1455791 w 2485572"/>
                <a:gd name="connsiteY127" fmla="*/ 1685410 h 2169159"/>
                <a:gd name="connsiteX128" fmla="*/ 1289417 w 2485572"/>
                <a:gd name="connsiteY128" fmla="*/ 1536685 h 2169159"/>
                <a:gd name="connsiteX129" fmla="*/ 1061999 w 2485572"/>
                <a:gd name="connsiteY129" fmla="*/ 1465610 h 2169159"/>
                <a:gd name="connsiteX130" fmla="*/ 1061999 w 2485572"/>
                <a:gd name="connsiteY130" fmla="*/ 1429254 h 2169159"/>
                <a:gd name="connsiteX131" fmla="*/ 1048082 w 2485572"/>
                <a:gd name="connsiteY131" fmla="*/ 1403975 h 2169159"/>
                <a:gd name="connsiteX132" fmla="*/ 1022803 w 2485572"/>
                <a:gd name="connsiteY132" fmla="*/ 1387217 h 2169159"/>
                <a:gd name="connsiteX133" fmla="*/ 1011725 w 2485572"/>
                <a:gd name="connsiteY133" fmla="*/ 1381536 h 2169159"/>
                <a:gd name="connsiteX134" fmla="*/ 1000364 w 2485572"/>
                <a:gd name="connsiteY134" fmla="*/ 1381536 h 2169159"/>
                <a:gd name="connsiteX135" fmla="*/ 961167 w 2485572"/>
                <a:gd name="connsiteY135" fmla="*/ 1376140 h 2169159"/>
                <a:gd name="connsiteX136" fmla="*/ 924811 w 2485572"/>
                <a:gd name="connsiteY136" fmla="*/ 1367618 h 2169159"/>
                <a:gd name="connsiteX137" fmla="*/ 919131 w 2485572"/>
                <a:gd name="connsiteY137" fmla="*/ 1367618 h 2169159"/>
                <a:gd name="connsiteX138" fmla="*/ 913450 w 2485572"/>
                <a:gd name="connsiteY138" fmla="*/ 1364778 h 2169159"/>
                <a:gd name="connsiteX139" fmla="*/ 908053 w 2485572"/>
                <a:gd name="connsiteY139" fmla="*/ 1364778 h 2169159"/>
                <a:gd name="connsiteX140" fmla="*/ 877094 w 2485572"/>
                <a:gd name="connsiteY140" fmla="*/ 1381536 h 2169159"/>
                <a:gd name="connsiteX141" fmla="*/ 868857 w 2485572"/>
                <a:gd name="connsiteY141" fmla="*/ 1390057 h 2169159"/>
                <a:gd name="connsiteX142" fmla="*/ 835057 w 2485572"/>
                <a:gd name="connsiteY142" fmla="*/ 1434934 h 2169159"/>
                <a:gd name="connsiteX143" fmla="*/ 832217 w 2485572"/>
                <a:gd name="connsiteY143" fmla="*/ 1440331 h 2169159"/>
                <a:gd name="connsiteX144" fmla="*/ 832217 w 2485572"/>
                <a:gd name="connsiteY144" fmla="*/ 1446012 h 2169159"/>
                <a:gd name="connsiteX145" fmla="*/ 767741 w 2485572"/>
                <a:gd name="connsiteY145" fmla="*/ 1513327 h 2169159"/>
                <a:gd name="connsiteX146" fmla="*/ 711787 w 2485572"/>
                <a:gd name="connsiteY146" fmla="*/ 1535766 h 2169159"/>
                <a:gd name="connsiteX147" fmla="*/ 686508 w 2485572"/>
                <a:gd name="connsiteY147" fmla="*/ 1541447 h 2169159"/>
                <a:gd name="connsiteX148" fmla="*/ 661513 w 2485572"/>
                <a:gd name="connsiteY148" fmla="*/ 1549684 h 2169159"/>
                <a:gd name="connsiteX149" fmla="*/ 658672 w 2485572"/>
                <a:gd name="connsiteY149" fmla="*/ 1552524 h 2169159"/>
                <a:gd name="connsiteX150" fmla="*/ 652992 w 2485572"/>
                <a:gd name="connsiteY150" fmla="*/ 1555364 h 2169159"/>
                <a:gd name="connsiteX151" fmla="*/ 624873 w 2485572"/>
                <a:gd name="connsiteY151" fmla="*/ 1561045 h 2169159"/>
                <a:gd name="connsiteX152" fmla="*/ 619476 w 2485572"/>
                <a:gd name="connsiteY152" fmla="*/ 1558205 h 2169159"/>
                <a:gd name="connsiteX153" fmla="*/ 616636 w 2485572"/>
                <a:gd name="connsiteY153" fmla="*/ 1555364 h 2169159"/>
                <a:gd name="connsiteX154" fmla="*/ 597037 w 2485572"/>
                <a:gd name="connsiteY154" fmla="*/ 1532926 h 2169159"/>
                <a:gd name="connsiteX155" fmla="*/ 594197 w 2485572"/>
                <a:gd name="connsiteY155" fmla="*/ 1521848 h 2169159"/>
                <a:gd name="connsiteX156" fmla="*/ 591357 w 2485572"/>
                <a:gd name="connsiteY156" fmla="*/ 1519008 h 2169159"/>
                <a:gd name="connsiteX157" fmla="*/ 566078 w 2485572"/>
                <a:gd name="connsiteY157" fmla="*/ 1482368 h 2169159"/>
                <a:gd name="connsiteX158" fmla="*/ 560397 w 2485572"/>
                <a:gd name="connsiteY158" fmla="*/ 1471291 h 2169159"/>
                <a:gd name="connsiteX159" fmla="*/ 555000 w 2485572"/>
                <a:gd name="connsiteY159" fmla="*/ 1465610 h 2169159"/>
                <a:gd name="connsiteX160" fmla="*/ 498762 w 2485572"/>
                <a:gd name="connsiteY160" fmla="*/ 1432094 h 2169159"/>
                <a:gd name="connsiteX161" fmla="*/ 490525 w 2485572"/>
                <a:gd name="connsiteY161" fmla="*/ 1429254 h 2169159"/>
                <a:gd name="connsiteX162" fmla="*/ 487685 w 2485572"/>
                <a:gd name="connsiteY162" fmla="*/ 1429254 h 2169159"/>
                <a:gd name="connsiteX163" fmla="*/ 462406 w 2485572"/>
                <a:gd name="connsiteY163" fmla="*/ 1426413 h 2169159"/>
                <a:gd name="connsiteX164" fmla="*/ 400770 w 2485572"/>
                <a:gd name="connsiteY164" fmla="*/ 1426413 h 2169159"/>
                <a:gd name="connsiteX165" fmla="*/ 392250 w 2485572"/>
                <a:gd name="connsiteY165" fmla="*/ 1423573 h 2169159"/>
                <a:gd name="connsiteX166" fmla="*/ 384013 w 2485572"/>
                <a:gd name="connsiteY166" fmla="*/ 1420733 h 2169159"/>
                <a:gd name="connsiteX167" fmla="*/ 375492 w 2485572"/>
                <a:gd name="connsiteY167" fmla="*/ 1420733 h 2169159"/>
                <a:gd name="connsiteX168" fmla="*/ 319537 w 2485572"/>
                <a:gd name="connsiteY168" fmla="*/ 1409655 h 2169159"/>
                <a:gd name="connsiteX169" fmla="*/ 313856 w 2485572"/>
                <a:gd name="connsiteY169" fmla="*/ 1406815 h 2169159"/>
                <a:gd name="connsiteX170" fmla="*/ 308176 w 2485572"/>
                <a:gd name="connsiteY170" fmla="*/ 1406815 h 2169159"/>
                <a:gd name="connsiteX171" fmla="*/ 297098 w 2485572"/>
                <a:gd name="connsiteY171" fmla="*/ 1401134 h 2169159"/>
                <a:gd name="connsiteX172" fmla="*/ 221546 w 2485572"/>
                <a:gd name="connsiteY172" fmla="*/ 1392898 h 2169159"/>
                <a:gd name="connsiteX173" fmla="*/ 213025 w 2485572"/>
                <a:gd name="connsiteY173" fmla="*/ 1392898 h 2169159"/>
                <a:gd name="connsiteX174" fmla="*/ 204504 w 2485572"/>
                <a:gd name="connsiteY174" fmla="*/ 1395738 h 2169159"/>
                <a:gd name="connsiteX175" fmla="*/ 154230 w 2485572"/>
                <a:gd name="connsiteY175" fmla="*/ 1406815 h 2169159"/>
                <a:gd name="connsiteX176" fmla="*/ 148549 w 2485572"/>
                <a:gd name="connsiteY176" fmla="*/ 1403975 h 2169159"/>
                <a:gd name="connsiteX177" fmla="*/ 137472 w 2485572"/>
                <a:gd name="connsiteY177" fmla="*/ 1398294 h 2169159"/>
                <a:gd name="connsiteX178" fmla="*/ 131791 w 2485572"/>
                <a:gd name="connsiteY178" fmla="*/ 1398294 h 2169159"/>
                <a:gd name="connsiteX179" fmla="*/ 67316 w 2485572"/>
                <a:gd name="connsiteY179" fmla="*/ 1418177 h 2169159"/>
                <a:gd name="connsiteX180" fmla="*/ 58795 w 2485572"/>
                <a:gd name="connsiteY180" fmla="*/ 1420733 h 2169159"/>
                <a:gd name="connsiteX181" fmla="*/ 50558 w 2485572"/>
                <a:gd name="connsiteY181" fmla="*/ 1423573 h 2169159"/>
                <a:gd name="connsiteX182" fmla="*/ 42037 w 2485572"/>
                <a:gd name="connsiteY182" fmla="*/ 1423573 h 2169159"/>
                <a:gd name="connsiteX183" fmla="*/ 5681 w 2485572"/>
                <a:gd name="connsiteY183" fmla="*/ 1432094 h 2169159"/>
                <a:gd name="connsiteX184" fmla="*/ 2840 w 2485572"/>
                <a:gd name="connsiteY184" fmla="*/ 1403975 h 2169159"/>
                <a:gd name="connsiteX185" fmla="*/ 0 w 2485572"/>
                <a:gd name="connsiteY185" fmla="*/ 1395738 h 2169159"/>
                <a:gd name="connsiteX186" fmla="*/ 5681 w 2485572"/>
                <a:gd name="connsiteY186" fmla="*/ 1373299 h 2169159"/>
                <a:gd name="connsiteX187" fmla="*/ 5681 w 2485572"/>
                <a:gd name="connsiteY187" fmla="*/ 1361938 h 2169159"/>
                <a:gd name="connsiteX188" fmla="*/ 11361 w 2485572"/>
                <a:gd name="connsiteY188" fmla="*/ 1345180 h 2169159"/>
                <a:gd name="connsiteX189" fmla="*/ 42037 w 2485572"/>
                <a:gd name="connsiteY189" fmla="*/ 1305983 h 2169159"/>
                <a:gd name="connsiteX190" fmla="*/ 47718 w 2485572"/>
                <a:gd name="connsiteY190" fmla="*/ 1294622 h 2169159"/>
                <a:gd name="connsiteX191" fmla="*/ 39197 w 2485572"/>
                <a:gd name="connsiteY191" fmla="*/ 1275024 h 2169159"/>
                <a:gd name="connsiteX192" fmla="*/ 33516 w 2485572"/>
                <a:gd name="connsiteY192" fmla="*/ 1269627 h 2169159"/>
                <a:gd name="connsiteX193" fmla="*/ 33516 w 2485572"/>
                <a:gd name="connsiteY193" fmla="*/ 1244348 h 2169159"/>
                <a:gd name="connsiteX194" fmla="*/ 64475 w 2485572"/>
                <a:gd name="connsiteY194" fmla="*/ 1213389 h 2169159"/>
                <a:gd name="connsiteX195" fmla="*/ 81233 w 2485572"/>
                <a:gd name="connsiteY195" fmla="*/ 1199471 h 2169159"/>
                <a:gd name="connsiteX196" fmla="*/ 86914 w 2485572"/>
                <a:gd name="connsiteY196" fmla="*/ 1190950 h 2169159"/>
                <a:gd name="connsiteX197" fmla="*/ 97991 w 2485572"/>
                <a:gd name="connsiteY197" fmla="*/ 1160275 h 2169159"/>
                <a:gd name="connsiteX198" fmla="*/ 95435 w 2485572"/>
                <a:gd name="connsiteY198" fmla="*/ 1151753 h 2169159"/>
                <a:gd name="connsiteX199" fmla="*/ 95435 w 2485572"/>
                <a:gd name="connsiteY199" fmla="*/ 1121078 h 2169159"/>
                <a:gd name="connsiteX200" fmla="*/ 100832 w 2485572"/>
                <a:gd name="connsiteY200" fmla="*/ 1112557 h 2169159"/>
                <a:gd name="connsiteX201" fmla="*/ 103672 w 2485572"/>
                <a:gd name="connsiteY201" fmla="*/ 1106876 h 2169159"/>
                <a:gd name="connsiteX202" fmla="*/ 154230 w 2485572"/>
                <a:gd name="connsiteY202" fmla="*/ 1070520 h 2169159"/>
                <a:gd name="connsiteX203" fmla="*/ 176668 w 2485572"/>
                <a:gd name="connsiteY203" fmla="*/ 1045241 h 2169159"/>
                <a:gd name="connsiteX204" fmla="*/ 176668 w 2485572"/>
                <a:gd name="connsiteY204" fmla="*/ 1037004 h 2169159"/>
                <a:gd name="connsiteX205" fmla="*/ 173828 w 2485572"/>
                <a:gd name="connsiteY205" fmla="*/ 1028483 h 2169159"/>
                <a:gd name="connsiteX206" fmla="*/ 157070 w 2485572"/>
                <a:gd name="connsiteY206" fmla="*/ 1008885 h 2169159"/>
                <a:gd name="connsiteX207" fmla="*/ 154230 w 2485572"/>
                <a:gd name="connsiteY207" fmla="*/ 1000648 h 2169159"/>
                <a:gd name="connsiteX208" fmla="*/ 157070 w 2485572"/>
                <a:gd name="connsiteY208" fmla="*/ 964008 h 2169159"/>
                <a:gd name="connsiteX209" fmla="*/ 154230 w 2485572"/>
                <a:gd name="connsiteY209" fmla="*/ 955771 h 2169159"/>
                <a:gd name="connsiteX210" fmla="*/ 126111 w 2485572"/>
                <a:gd name="connsiteY210" fmla="*/ 930492 h 2169159"/>
                <a:gd name="connsiteX211" fmla="*/ 112193 w 2485572"/>
                <a:gd name="connsiteY211" fmla="*/ 927652 h 2169159"/>
                <a:gd name="connsiteX212" fmla="*/ 109353 w 2485572"/>
                <a:gd name="connsiteY212" fmla="*/ 921971 h 2169159"/>
                <a:gd name="connsiteX213" fmla="*/ 109353 w 2485572"/>
                <a:gd name="connsiteY213" fmla="*/ 908053 h 2169159"/>
                <a:gd name="connsiteX214" fmla="*/ 117590 w 2485572"/>
                <a:gd name="connsiteY214" fmla="*/ 891295 h 2169159"/>
                <a:gd name="connsiteX215" fmla="*/ 123270 w 2485572"/>
                <a:gd name="connsiteY215" fmla="*/ 885615 h 2169159"/>
                <a:gd name="connsiteX216" fmla="*/ 148549 w 2485572"/>
                <a:gd name="connsiteY216" fmla="*/ 866016 h 2169159"/>
                <a:gd name="connsiteX217" fmla="*/ 128951 w 2485572"/>
                <a:gd name="connsiteY217" fmla="*/ 840738 h 2169159"/>
                <a:gd name="connsiteX218" fmla="*/ 126111 w 2485572"/>
                <a:gd name="connsiteY218" fmla="*/ 821139 h 2169159"/>
                <a:gd name="connsiteX219" fmla="*/ 140028 w 2485572"/>
                <a:gd name="connsiteY219" fmla="*/ 812618 h 2169159"/>
                <a:gd name="connsiteX220" fmla="*/ 142869 w 2485572"/>
                <a:gd name="connsiteY220" fmla="*/ 790464 h 2169159"/>
                <a:gd name="connsiteX221" fmla="*/ 154230 w 2485572"/>
                <a:gd name="connsiteY221" fmla="*/ 773422 h 2169159"/>
                <a:gd name="connsiteX222" fmla="*/ 157070 w 2485572"/>
                <a:gd name="connsiteY222" fmla="*/ 762344 h 2169159"/>
                <a:gd name="connsiteX223" fmla="*/ 157070 w 2485572"/>
                <a:gd name="connsiteY223" fmla="*/ 753824 h 2169159"/>
                <a:gd name="connsiteX224" fmla="*/ 145709 w 2485572"/>
                <a:gd name="connsiteY224" fmla="*/ 731385 h 2169159"/>
                <a:gd name="connsiteX225" fmla="*/ 145709 w 2485572"/>
                <a:gd name="connsiteY225" fmla="*/ 723148 h 2169159"/>
                <a:gd name="connsiteX226" fmla="*/ 159627 w 2485572"/>
                <a:gd name="connsiteY226" fmla="*/ 714627 h 2169159"/>
                <a:gd name="connsiteX227" fmla="*/ 204504 w 2485572"/>
                <a:gd name="connsiteY227" fmla="*/ 708946 h 2169159"/>
                <a:gd name="connsiteX228" fmla="*/ 232623 w 2485572"/>
                <a:gd name="connsiteY228" fmla="*/ 678271 h 2169159"/>
                <a:gd name="connsiteX229" fmla="*/ 232623 w 2485572"/>
                <a:gd name="connsiteY229" fmla="*/ 666909 h 2169159"/>
                <a:gd name="connsiteX230" fmla="*/ 215865 w 2485572"/>
                <a:gd name="connsiteY230" fmla="*/ 644755 h 2169159"/>
                <a:gd name="connsiteX231" fmla="*/ 218705 w 2485572"/>
                <a:gd name="connsiteY231" fmla="*/ 613795 h 2169159"/>
                <a:gd name="connsiteX232" fmla="*/ 241144 w 2485572"/>
                <a:gd name="connsiteY232" fmla="*/ 582836 h 2169159"/>
                <a:gd name="connsiteX233" fmla="*/ 252221 w 2485572"/>
                <a:gd name="connsiteY233" fmla="*/ 571758 h 2169159"/>
                <a:gd name="connsiteX234" fmla="*/ 285737 w 2485572"/>
                <a:gd name="connsiteY234" fmla="*/ 524041 h 2169159"/>
                <a:gd name="connsiteX235" fmla="*/ 291418 w 2485572"/>
                <a:gd name="connsiteY235" fmla="*/ 518644 h 2169159"/>
                <a:gd name="connsiteX236" fmla="*/ 322377 w 2485572"/>
                <a:gd name="connsiteY236" fmla="*/ 518644 h 2169159"/>
                <a:gd name="connsiteX237" fmla="*/ 333455 w 2485572"/>
                <a:gd name="connsiteY237" fmla="*/ 510123 h 2169159"/>
                <a:gd name="connsiteX238" fmla="*/ 341976 w 2485572"/>
                <a:gd name="connsiteY238" fmla="*/ 482004 h 2169159"/>
                <a:gd name="connsiteX239" fmla="*/ 347372 w 2485572"/>
                <a:gd name="connsiteY239" fmla="*/ 476607 h 2169159"/>
                <a:gd name="connsiteX240" fmla="*/ 386853 w 2485572"/>
                <a:gd name="connsiteY240" fmla="*/ 459565 h 2169159"/>
                <a:gd name="connsiteX241" fmla="*/ 389409 w 2485572"/>
                <a:gd name="connsiteY241" fmla="*/ 454169 h 2169159"/>
                <a:gd name="connsiteX242" fmla="*/ 400770 w 2485572"/>
                <a:gd name="connsiteY242" fmla="*/ 434570 h 2169159"/>
                <a:gd name="connsiteX243" fmla="*/ 414688 w 2485572"/>
                <a:gd name="connsiteY243" fmla="*/ 392534 h 2169159"/>
                <a:gd name="connsiteX244" fmla="*/ 428890 w 2485572"/>
                <a:gd name="connsiteY244" fmla="*/ 341976 h 2169159"/>
                <a:gd name="connsiteX245" fmla="*/ 434286 w 2485572"/>
                <a:gd name="connsiteY245" fmla="*/ 255062 h 2169159"/>
                <a:gd name="connsiteX246" fmla="*/ 437127 w 2485572"/>
                <a:gd name="connsiteY246" fmla="*/ 252221 h 2169159"/>
                <a:gd name="connsiteX247" fmla="*/ 448488 w 2485572"/>
                <a:gd name="connsiteY247" fmla="*/ 235463 h 2169159"/>
                <a:gd name="connsiteX248" fmla="*/ 468086 w 2485572"/>
                <a:gd name="connsiteY248" fmla="*/ 221546 h 2169159"/>
                <a:gd name="connsiteX249" fmla="*/ 501602 w 2485572"/>
                <a:gd name="connsiteY249" fmla="*/ 215865 h 2169159"/>
                <a:gd name="connsiteX250" fmla="*/ 512964 w 2485572"/>
                <a:gd name="connsiteY250" fmla="*/ 213025 h 2169159"/>
                <a:gd name="connsiteX251" fmla="*/ 555000 w 2485572"/>
                <a:gd name="connsiteY251" fmla="*/ 187746 h 2169159"/>
                <a:gd name="connsiteX252" fmla="*/ 557557 w 2485572"/>
                <a:gd name="connsiteY252" fmla="*/ 182349 h 2169159"/>
                <a:gd name="connsiteX253" fmla="*/ 602434 w 2485572"/>
                <a:gd name="connsiteY253" fmla="*/ 131791 h 2169159"/>
                <a:gd name="connsiteX254" fmla="*/ 605274 w 2485572"/>
                <a:gd name="connsiteY254" fmla="*/ 123270 h 2169159"/>
                <a:gd name="connsiteX255" fmla="*/ 594197 w 2485572"/>
                <a:gd name="connsiteY255" fmla="*/ 70156 h 2169159"/>
                <a:gd name="connsiteX256" fmla="*/ 650151 w 2485572"/>
                <a:gd name="connsiteY256" fmla="*/ 92595 h 2169159"/>
                <a:gd name="connsiteX257" fmla="*/ 664069 w 2485572"/>
                <a:gd name="connsiteY257" fmla="*/ 92595 h 2169159"/>
                <a:gd name="connsiteX258" fmla="*/ 689348 w 2485572"/>
                <a:gd name="connsiteY258" fmla="*/ 98275 h 2169159"/>
                <a:gd name="connsiteX259" fmla="*/ 723148 w 2485572"/>
                <a:gd name="connsiteY259" fmla="*/ 89754 h 2169159"/>
                <a:gd name="connsiteX260" fmla="*/ 725704 w 2485572"/>
                <a:gd name="connsiteY260" fmla="*/ 92595 h 2169159"/>
                <a:gd name="connsiteX261" fmla="*/ 731385 w 2485572"/>
                <a:gd name="connsiteY261" fmla="*/ 92595 h 2169159"/>
                <a:gd name="connsiteX262" fmla="*/ 737065 w 2485572"/>
                <a:gd name="connsiteY262" fmla="*/ 95435 h 2169159"/>
                <a:gd name="connsiteX263" fmla="*/ 742746 w 2485572"/>
                <a:gd name="connsiteY263" fmla="*/ 95435 h 2169159"/>
                <a:gd name="connsiteX264" fmla="*/ 779102 w 2485572"/>
                <a:gd name="connsiteY264" fmla="*/ 75837 h 2169159"/>
                <a:gd name="connsiteX265" fmla="*/ 818299 w 2485572"/>
                <a:gd name="connsiteY265" fmla="*/ 39197 h 2169159"/>
                <a:gd name="connsiteX266" fmla="*/ 823980 w 2485572"/>
                <a:gd name="connsiteY266" fmla="*/ 33800 h 2169159"/>
                <a:gd name="connsiteX267" fmla="*/ 851815 w 2485572"/>
                <a:gd name="connsiteY267" fmla="*/ 19598 h 2169159"/>
                <a:gd name="connsiteX268" fmla="*/ 854655 w 2485572"/>
                <a:gd name="connsiteY268" fmla="*/ 14202 h 2169159"/>
                <a:gd name="connsiteX269" fmla="*/ 888455 w 2485572"/>
                <a:gd name="connsiteY269" fmla="*/ 8521 h 2169159"/>
                <a:gd name="connsiteX270" fmla="*/ 893852 w 2485572"/>
                <a:gd name="connsiteY270" fmla="*/ 11361 h 2169159"/>
                <a:gd name="connsiteX271" fmla="*/ 933332 w 2485572"/>
                <a:gd name="connsiteY271" fmla="*/ 36640 h 2169159"/>
                <a:gd name="connsiteX272" fmla="*/ 938729 w 2485572"/>
                <a:gd name="connsiteY272" fmla="*/ 42037 h 2169159"/>
                <a:gd name="connsiteX273" fmla="*/ 969689 w 2485572"/>
                <a:gd name="connsiteY273" fmla="*/ 61635 h 2169159"/>
                <a:gd name="connsiteX274" fmla="*/ 972529 w 2485572"/>
                <a:gd name="connsiteY274" fmla="*/ 64475 h 2169159"/>
                <a:gd name="connsiteX275" fmla="*/ 977925 w 2485572"/>
                <a:gd name="connsiteY275" fmla="*/ 67316 h 2169159"/>
                <a:gd name="connsiteX276" fmla="*/ 1011725 w 2485572"/>
                <a:gd name="connsiteY276" fmla="*/ 67316 h 2169159"/>
                <a:gd name="connsiteX277" fmla="*/ 1031324 w 2485572"/>
                <a:gd name="connsiteY277" fmla="*/ 64475 h 2169159"/>
                <a:gd name="connsiteX278" fmla="*/ 1042401 w 2485572"/>
                <a:gd name="connsiteY278" fmla="*/ 64475 h 2169159"/>
                <a:gd name="connsiteX279" fmla="*/ 1104036 w 2485572"/>
                <a:gd name="connsiteY279" fmla="*/ 70156 h 2169159"/>
                <a:gd name="connsiteX280" fmla="*/ 1109717 w 2485572"/>
                <a:gd name="connsiteY280" fmla="*/ 75837 h 2169159"/>
                <a:gd name="connsiteX281" fmla="*/ 1118238 w 2485572"/>
                <a:gd name="connsiteY281" fmla="*/ 81233 h 2169159"/>
                <a:gd name="connsiteX282" fmla="*/ 1121078 w 2485572"/>
                <a:gd name="connsiteY282" fmla="*/ 84074 h 2169159"/>
                <a:gd name="connsiteX283" fmla="*/ 1143517 w 2485572"/>
                <a:gd name="connsiteY283" fmla="*/ 95435 h 2169159"/>
                <a:gd name="connsiteX284" fmla="*/ 1151754 w 2485572"/>
                <a:gd name="connsiteY284" fmla="*/ 100832 h 2169159"/>
                <a:gd name="connsiteX285" fmla="*/ 1171352 w 2485572"/>
                <a:gd name="connsiteY285" fmla="*/ 100832 h 2169159"/>
                <a:gd name="connsiteX286" fmla="*/ 1174192 w 2485572"/>
                <a:gd name="connsiteY286" fmla="*/ 98275 h 2169159"/>
                <a:gd name="connsiteX287" fmla="*/ 1188110 w 2485572"/>
                <a:gd name="connsiteY287" fmla="*/ 89754 h 2169159"/>
                <a:gd name="connsiteX288" fmla="*/ 1193791 w 2485572"/>
                <a:gd name="connsiteY288" fmla="*/ 84074 h 2169159"/>
                <a:gd name="connsiteX289" fmla="*/ 1238668 w 2485572"/>
                <a:gd name="connsiteY289" fmla="*/ 75837 h 2169159"/>
                <a:gd name="connsiteX290" fmla="*/ 1244348 w 2485572"/>
                <a:gd name="connsiteY290" fmla="*/ 78677 h 2169159"/>
                <a:gd name="connsiteX291" fmla="*/ 1272184 w 2485572"/>
                <a:gd name="connsiteY291" fmla="*/ 75837 h 2169159"/>
                <a:gd name="connsiteX292" fmla="*/ 1280705 w 2485572"/>
                <a:gd name="connsiteY292" fmla="*/ 72996 h 2169159"/>
                <a:gd name="connsiteX293" fmla="*/ 1286385 w 2485572"/>
                <a:gd name="connsiteY293" fmla="*/ 72996 h 2169159"/>
                <a:gd name="connsiteX294" fmla="*/ 1348020 w 2485572"/>
                <a:gd name="connsiteY294" fmla="*/ 50558 h 2169159"/>
                <a:gd name="connsiteX295" fmla="*/ 1350861 w 2485572"/>
                <a:gd name="connsiteY295" fmla="*/ 50558 h 2169159"/>
                <a:gd name="connsiteX296" fmla="*/ 1392898 w 2485572"/>
                <a:gd name="connsiteY296" fmla="*/ 39197 h 2169159"/>
                <a:gd name="connsiteX297" fmla="*/ 1406815 w 2485572"/>
                <a:gd name="connsiteY297" fmla="*/ 39197 h 2169159"/>
                <a:gd name="connsiteX298" fmla="*/ 1459929 w 2485572"/>
                <a:gd name="connsiteY298" fmla="*/ 36640 h 2169159"/>
                <a:gd name="connsiteX299" fmla="*/ 1468450 w 2485572"/>
                <a:gd name="connsiteY299" fmla="*/ 36640 h 2169159"/>
                <a:gd name="connsiteX300" fmla="*/ 1474131 w 2485572"/>
                <a:gd name="connsiteY300" fmla="*/ 33800 h 2169159"/>
                <a:gd name="connsiteX301" fmla="*/ 1479528 w 2485572"/>
                <a:gd name="connsiteY301" fmla="*/ 30960 h 2169159"/>
                <a:gd name="connsiteX302" fmla="*/ 1485208 w 2485572"/>
                <a:gd name="connsiteY302" fmla="*/ 30960 h 2169159"/>
                <a:gd name="connsiteX303" fmla="*/ 1544003 w 2485572"/>
                <a:gd name="connsiteY303" fmla="*/ 16758 h 2169159"/>
                <a:gd name="connsiteX304" fmla="*/ 1549684 w 2485572"/>
                <a:gd name="connsiteY304" fmla="*/ 14202 h 2169159"/>
                <a:gd name="connsiteX305" fmla="*/ 1555364 w 2485572"/>
                <a:gd name="connsiteY305" fmla="*/ 14202 h 2169159"/>
                <a:gd name="connsiteX306" fmla="*/ 1563601 w 2485572"/>
                <a:gd name="connsiteY306" fmla="*/ 11361 h 2169159"/>
                <a:gd name="connsiteX307" fmla="*/ 1614159 w 2485572"/>
                <a:gd name="connsiteY307" fmla="*/ 22439 h 2169159"/>
                <a:gd name="connsiteX308" fmla="*/ 1619840 w 2485572"/>
                <a:gd name="connsiteY308" fmla="*/ 19598 h 2169159"/>
                <a:gd name="connsiteX309" fmla="*/ 1630917 w 2485572"/>
                <a:gd name="connsiteY309" fmla="*/ 16758 h 2169159"/>
                <a:gd name="connsiteX310" fmla="*/ 1645119 w 2485572"/>
                <a:gd name="connsiteY310" fmla="*/ 8521 h 2169159"/>
                <a:gd name="connsiteX311" fmla="*/ 1653356 w 2485572"/>
                <a:gd name="connsiteY311" fmla="*/ 5681 h 2169159"/>
                <a:gd name="connsiteX312" fmla="*/ 1689712 w 2485572"/>
                <a:gd name="connsiteY312" fmla="*/ 0 h 2169159"/>
                <a:gd name="connsiteX313" fmla="*/ 1698233 w 2485572"/>
                <a:gd name="connsiteY313" fmla="*/ 11361 h 2169159"/>
                <a:gd name="connsiteX314" fmla="*/ 1703914 w 2485572"/>
                <a:gd name="connsiteY314" fmla="*/ 14202 h 2169159"/>
                <a:gd name="connsiteX315" fmla="*/ 1709310 w 2485572"/>
                <a:gd name="connsiteY315" fmla="*/ 16758 h 2169159"/>
                <a:gd name="connsiteX316" fmla="*/ 1717831 w 2485572"/>
                <a:gd name="connsiteY316" fmla="*/ 16758 h 2169159"/>
                <a:gd name="connsiteX317" fmla="*/ 1757028 w 2485572"/>
                <a:gd name="connsiteY317" fmla="*/ 22439 h 2169159"/>
                <a:gd name="connsiteX318" fmla="*/ 1762708 w 2485572"/>
                <a:gd name="connsiteY318" fmla="*/ 25279 h 2169159"/>
                <a:gd name="connsiteX319" fmla="*/ 1768389 w 2485572"/>
                <a:gd name="connsiteY319" fmla="*/ 25279 h 2169159"/>
                <a:gd name="connsiteX320" fmla="*/ 1787987 w 2485572"/>
                <a:gd name="connsiteY320" fmla="*/ 33800 h 2169159"/>
                <a:gd name="connsiteX321" fmla="*/ 1793384 w 2485572"/>
                <a:gd name="connsiteY321" fmla="*/ 33800 h 2169159"/>
                <a:gd name="connsiteX322" fmla="*/ 1801905 w 2485572"/>
                <a:gd name="connsiteY322" fmla="*/ 36640 h 2169159"/>
                <a:gd name="connsiteX323" fmla="*/ 1835421 w 2485572"/>
                <a:gd name="connsiteY323" fmla="*/ 42037 h 2169159"/>
                <a:gd name="connsiteX324" fmla="*/ 1891659 w 2485572"/>
                <a:gd name="connsiteY324" fmla="*/ 61635 h 2169159"/>
                <a:gd name="connsiteX325" fmla="*/ 1897340 w 2485572"/>
                <a:gd name="connsiteY325" fmla="*/ 64475 h 2169159"/>
                <a:gd name="connsiteX326" fmla="*/ 1899896 w 2485572"/>
                <a:gd name="connsiteY326" fmla="*/ 67316 h 2169159"/>
                <a:gd name="connsiteX327" fmla="*/ 1944774 w 2485572"/>
                <a:gd name="connsiteY327" fmla="*/ 123270 h 2169159"/>
                <a:gd name="connsiteX328" fmla="*/ 1947614 w 2485572"/>
                <a:gd name="connsiteY328" fmla="*/ 128951 h 2169159"/>
                <a:gd name="connsiteX329" fmla="*/ 1950454 w 2485572"/>
                <a:gd name="connsiteY329" fmla="*/ 131791 h 2169159"/>
                <a:gd name="connsiteX330" fmla="*/ 1956135 w 2485572"/>
                <a:gd name="connsiteY330" fmla="*/ 140312 h 2169159"/>
                <a:gd name="connsiteX331" fmla="*/ 1958975 w 2485572"/>
                <a:gd name="connsiteY331" fmla="*/ 145709 h 2169159"/>
                <a:gd name="connsiteX332" fmla="*/ 1961532 w 2485572"/>
                <a:gd name="connsiteY332" fmla="*/ 154230 h 2169159"/>
                <a:gd name="connsiteX333" fmla="*/ 1998172 w 2485572"/>
                <a:gd name="connsiteY333" fmla="*/ 204788 h 2169159"/>
                <a:gd name="connsiteX334" fmla="*/ 2003569 w 2485572"/>
                <a:gd name="connsiteY334" fmla="*/ 207344 h 2169159"/>
                <a:gd name="connsiteX335" fmla="*/ 2009249 w 2485572"/>
                <a:gd name="connsiteY335" fmla="*/ 210184 h 2169159"/>
                <a:gd name="connsiteX336" fmla="*/ 2017770 w 2485572"/>
                <a:gd name="connsiteY336" fmla="*/ 210184 h 2169159"/>
                <a:gd name="connsiteX337" fmla="*/ 2026007 w 2485572"/>
                <a:gd name="connsiteY337" fmla="*/ 213025 h 2169159"/>
                <a:gd name="connsiteX338" fmla="*/ 2037368 w 2485572"/>
                <a:gd name="connsiteY338" fmla="*/ 215865 h 2169159"/>
                <a:gd name="connsiteX339" fmla="*/ 2099003 w 2485572"/>
                <a:gd name="connsiteY339" fmla="*/ 221546 h 2169159"/>
                <a:gd name="connsiteX340" fmla="*/ 2104684 w 2485572"/>
                <a:gd name="connsiteY340" fmla="*/ 224386 h 2169159"/>
                <a:gd name="connsiteX341" fmla="*/ 2112921 w 2485572"/>
                <a:gd name="connsiteY341" fmla="*/ 224386 h 2169159"/>
                <a:gd name="connsiteX342" fmla="*/ 2124283 w 2485572"/>
                <a:gd name="connsiteY342" fmla="*/ 229783 h 2169159"/>
                <a:gd name="connsiteX343" fmla="*/ 2177397 w 2485572"/>
                <a:gd name="connsiteY343" fmla="*/ 229783 h 2169159"/>
                <a:gd name="connsiteX344" fmla="*/ 2185918 w 2485572"/>
                <a:gd name="connsiteY344" fmla="*/ 232623 h 2169159"/>
                <a:gd name="connsiteX345" fmla="*/ 2213753 w 2485572"/>
                <a:gd name="connsiteY345" fmla="*/ 226942 h 2169159"/>
                <a:gd name="connsiteX346" fmla="*/ 2219434 w 2485572"/>
                <a:gd name="connsiteY346" fmla="*/ 224386 h 2169159"/>
                <a:gd name="connsiteX347" fmla="*/ 2241872 w 2485572"/>
                <a:gd name="connsiteY347" fmla="*/ 224386 h 2169159"/>
                <a:gd name="connsiteX0" fmla="*/ 2241872 w 2485572"/>
                <a:gd name="connsiteY0" fmla="*/ 224386 h 2169159"/>
                <a:gd name="connsiteX1" fmla="*/ 2227954 w 2485572"/>
                <a:gd name="connsiteY1" fmla="*/ 263583 h 2169159"/>
                <a:gd name="connsiteX2" fmla="*/ 2227954 w 2485572"/>
                <a:gd name="connsiteY2" fmla="*/ 271820 h 2169159"/>
                <a:gd name="connsiteX3" fmla="*/ 2225114 w 2485572"/>
                <a:gd name="connsiteY3" fmla="*/ 294258 h 2169159"/>
                <a:gd name="connsiteX4" fmla="*/ 2216593 w 2485572"/>
                <a:gd name="connsiteY4" fmla="*/ 328058 h 2169159"/>
                <a:gd name="connsiteX5" fmla="*/ 2183077 w 2485572"/>
                <a:gd name="connsiteY5" fmla="*/ 426049 h 2169159"/>
                <a:gd name="connsiteX6" fmla="*/ 2180237 w 2485572"/>
                <a:gd name="connsiteY6" fmla="*/ 428890 h 2169159"/>
                <a:gd name="connsiteX7" fmla="*/ 2177397 w 2485572"/>
                <a:gd name="connsiteY7" fmla="*/ 434570 h 2169159"/>
                <a:gd name="connsiteX8" fmla="*/ 2143881 w 2485572"/>
                <a:gd name="connsiteY8" fmla="*/ 482004 h 2169159"/>
                <a:gd name="connsiteX9" fmla="*/ 2141040 w 2485572"/>
                <a:gd name="connsiteY9" fmla="*/ 487685 h 2169159"/>
                <a:gd name="connsiteX10" fmla="*/ 2135360 w 2485572"/>
                <a:gd name="connsiteY10" fmla="*/ 490525 h 2169159"/>
                <a:gd name="connsiteX11" fmla="*/ 2132519 w 2485572"/>
                <a:gd name="connsiteY11" fmla="*/ 496206 h 2169159"/>
                <a:gd name="connsiteX12" fmla="*/ 2129679 w 2485572"/>
                <a:gd name="connsiteY12" fmla="*/ 538242 h 2169159"/>
                <a:gd name="connsiteX13" fmla="*/ 2132519 w 2485572"/>
                <a:gd name="connsiteY13" fmla="*/ 540799 h 2169159"/>
                <a:gd name="connsiteX14" fmla="*/ 2188758 w 2485572"/>
                <a:gd name="connsiteY14" fmla="*/ 624873 h 2169159"/>
                <a:gd name="connsiteX15" fmla="*/ 2205516 w 2485572"/>
                <a:gd name="connsiteY15" fmla="*/ 630553 h 2169159"/>
                <a:gd name="connsiteX16" fmla="*/ 2211197 w 2485572"/>
                <a:gd name="connsiteY16" fmla="*/ 633393 h 2169159"/>
                <a:gd name="connsiteX17" fmla="*/ 2216593 w 2485572"/>
                <a:gd name="connsiteY17" fmla="*/ 636234 h 2169159"/>
                <a:gd name="connsiteX18" fmla="*/ 2225114 w 2485572"/>
                <a:gd name="connsiteY18" fmla="*/ 636234 h 2169159"/>
                <a:gd name="connsiteX19" fmla="*/ 2267151 w 2485572"/>
                <a:gd name="connsiteY19" fmla="*/ 644755 h 2169159"/>
                <a:gd name="connsiteX20" fmla="*/ 2272832 w 2485572"/>
                <a:gd name="connsiteY20" fmla="*/ 644755 h 2169159"/>
                <a:gd name="connsiteX21" fmla="*/ 2309188 w 2485572"/>
                <a:gd name="connsiteY21" fmla="*/ 678271 h 2169159"/>
                <a:gd name="connsiteX22" fmla="*/ 2370823 w 2485572"/>
                <a:gd name="connsiteY22" fmla="*/ 739906 h 2169159"/>
                <a:gd name="connsiteX23" fmla="*/ 2376504 w 2485572"/>
                <a:gd name="connsiteY23" fmla="*/ 750983 h 2169159"/>
                <a:gd name="connsiteX24" fmla="*/ 2379060 w 2485572"/>
                <a:gd name="connsiteY24" fmla="*/ 756664 h 2169159"/>
                <a:gd name="connsiteX25" fmla="*/ 2381900 w 2485572"/>
                <a:gd name="connsiteY25" fmla="*/ 765185 h 2169159"/>
                <a:gd name="connsiteX26" fmla="*/ 2415700 w 2485572"/>
                <a:gd name="connsiteY26" fmla="*/ 793020 h 2169159"/>
                <a:gd name="connsiteX27" fmla="*/ 2423937 w 2485572"/>
                <a:gd name="connsiteY27" fmla="*/ 793020 h 2169159"/>
                <a:gd name="connsiteX28" fmla="*/ 2429618 w 2485572"/>
                <a:gd name="connsiteY28" fmla="*/ 795860 h 2169159"/>
                <a:gd name="connsiteX29" fmla="*/ 2435299 w 2485572"/>
                <a:gd name="connsiteY29" fmla="*/ 801541 h 2169159"/>
                <a:gd name="connsiteX30" fmla="*/ 2468814 w 2485572"/>
                <a:gd name="connsiteY30" fmla="*/ 832501 h 2169159"/>
                <a:gd name="connsiteX31" fmla="*/ 2468814 w 2485572"/>
                <a:gd name="connsiteY31" fmla="*/ 835057 h 2169159"/>
                <a:gd name="connsiteX32" fmla="*/ 2471655 w 2485572"/>
                <a:gd name="connsiteY32" fmla="*/ 840738 h 2169159"/>
                <a:gd name="connsiteX33" fmla="*/ 2477336 w 2485572"/>
                <a:gd name="connsiteY33" fmla="*/ 866016 h 2169159"/>
                <a:gd name="connsiteX34" fmla="*/ 2483016 w 2485572"/>
                <a:gd name="connsiteY34" fmla="*/ 882774 h 2169159"/>
                <a:gd name="connsiteX35" fmla="*/ 2485572 w 2485572"/>
                <a:gd name="connsiteY35" fmla="*/ 888455 h 2169159"/>
                <a:gd name="connsiteX36" fmla="*/ 2485572 w 2485572"/>
                <a:gd name="connsiteY36" fmla="*/ 896692 h 2169159"/>
                <a:gd name="connsiteX37" fmla="*/ 2457737 w 2485572"/>
                <a:gd name="connsiteY37" fmla="*/ 992127 h 2169159"/>
                <a:gd name="connsiteX38" fmla="*/ 2454897 w 2485572"/>
                <a:gd name="connsiteY38" fmla="*/ 997808 h 2169159"/>
                <a:gd name="connsiteX39" fmla="*/ 2454897 w 2485572"/>
                <a:gd name="connsiteY39" fmla="*/ 1008885 h 2169159"/>
                <a:gd name="connsiteX40" fmla="*/ 2438139 w 2485572"/>
                <a:gd name="connsiteY40" fmla="*/ 1064839 h 2169159"/>
                <a:gd name="connsiteX41" fmla="*/ 2438139 w 2485572"/>
                <a:gd name="connsiteY41" fmla="*/ 1084438 h 2169159"/>
                <a:gd name="connsiteX42" fmla="*/ 2443536 w 2485572"/>
                <a:gd name="connsiteY42" fmla="*/ 1132155 h 2169159"/>
                <a:gd name="connsiteX43" fmla="*/ 2443536 w 2485572"/>
                <a:gd name="connsiteY43" fmla="*/ 1177032 h 2169159"/>
                <a:gd name="connsiteX44" fmla="*/ 2440979 w 2485572"/>
                <a:gd name="connsiteY44" fmla="*/ 1185553 h 2169159"/>
                <a:gd name="connsiteX45" fmla="*/ 2423937 w 2485572"/>
                <a:gd name="connsiteY45" fmla="*/ 1252585 h 2169159"/>
                <a:gd name="connsiteX46" fmla="*/ 2418541 w 2485572"/>
                <a:gd name="connsiteY46" fmla="*/ 1258266 h 2169159"/>
                <a:gd name="connsiteX47" fmla="*/ 2415700 w 2485572"/>
                <a:gd name="connsiteY47" fmla="*/ 1261106 h 2169159"/>
                <a:gd name="connsiteX48" fmla="*/ 2410020 w 2485572"/>
                <a:gd name="connsiteY48" fmla="*/ 1266787 h 2169159"/>
                <a:gd name="connsiteX49" fmla="*/ 2407179 w 2485572"/>
                <a:gd name="connsiteY49" fmla="*/ 1275024 h 2169159"/>
                <a:gd name="connsiteX50" fmla="*/ 2373663 w 2485572"/>
                <a:gd name="connsiteY50" fmla="*/ 1317061 h 2169159"/>
                <a:gd name="connsiteX51" fmla="*/ 2365142 w 2485572"/>
                <a:gd name="connsiteY51" fmla="*/ 1334103 h 2169159"/>
                <a:gd name="connsiteX52" fmla="*/ 2362302 w 2485572"/>
                <a:gd name="connsiteY52" fmla="*/ 1336659 h 2169159"/>
                <a:gd name="connsiteX53" fmla="*/ 2356905 w 2485572"/>
                <a:gd name="connsiteY53" fmla="*/ 1359098 h 2169159"/>
                <a:gd name="connsiteX54" fmla="*/ 2354065 w 2485572"/>
                <a:gd name="connsiteY54" fmla="*/ 1364778 h 2169159"/>
                <a:gd name="connsiteX55" fmla="*/ 2351225 w 2485572"/>
                <a:gd name="connsiteY55" fmla="*/ 1370459 h 2169159"/>
                <a:gd name="connsiteX56" fmla="*/ 2339863 w 2485572"/>
                <a:gd name="connsiteY56" fmla="*/ 1387217 h 2169159"/>
                <a:gd name="connsiteX57" fmla="*/ 2309188 w 2485572"/>
                <a:gd name="connsiteY57" fmla="*/ 1432094 h 2169159"/>
                <a:gd name="connsiteX58" fmla="*/ 2306348 w 2485572"/>
                <a:gd name="connsiteY58" fmla="*/ 1434934 h 2169159"/>
                <a:gd name="connsiteX59" fmla="*/ 2300667 w 2485572"/>
                <a:gd name="connsiteY59" fmla="*/ 1440331 h 2169159"/>
                <a:gd name="connsiteX60" fmla="*/ 2297827 w 2485572"/>
                <a:gd name="connsiteY60" fmla="*/ 1446012 h 2169159"/>
                <a:gd name="connsiteX61" fmla="*/ 2289590 w 2485572"/>
                <a:gd name="connsiteY61" fmla="*/ 1451692 h 2169159"/>
                <a:gd name="connsiteX62" fmla="*/ 2281069 w 2485572"/>
                <a:gd name="connsiteY62" fmla="*/ 1457373 h 2169159"/>
                <a:gd name="connsiteX63" fmla="*/ 2230795 w 2485572"/>
                <a:gd name="connsiteY63" fmla="*/ 1476971 h 2169159"/>
                <a:gd name="connsiteX64" fmla="*/ 2227954 w 2485572"/>
                <a:gd name="connsiteY64" fmla="*/ 1482368 h 2169159"/>
                <a:gd name="connsiteX65" fmla="*/ 2219434 w 2485572"/>
                <a:gd name="connsiteY65" fmla="*/ 1485208 h 2169159"/>
                <a:gd name="connsiteX66" fmla="*/ 2180237 w 2485572"/>
                <a:gd name="connsiteY66" fmla="*/ 1504806 h 2169159"/>
                <a:gd name="connsiteX67" fmla="*/ 2174556 w 2485572"/>
                <a:gd name="connsiteY67" fmla="*/ 1510487 h 2169159"/>
                <a:gd name="connsiteX68" fmla="*/ 2169160 w 2485572"/>
                <a:gd name="connsiteY68" fmla="*/ 1519008 h 2169159"/>
                <a:gd name="connsiteX69" fmla="*/ 2163479 w 2485572"/>
                <a:gd name="connsiteY69" fmla="*/ 1546843 h 2169159"/>
                <a:gd name="connsiteX70" fmla="*/ 1656196 w 2485572"/>
                <a:gd name="connsiteY70" fmla="*/ 2160638 h 2169159"/>
                <a:gd name="connsiteX71" fmla="*/ 1633591 w 2485572"/>
                <a:gd name="connsiteY71" fmla="*/ 2164835 h 2169159"/>
                <a:gd name="connsiteX72" fmla="*/ 1605638 w 2485572"/>
                <a:gd name="connsiteY72" fmla="*/ 2169159 h 2169159"/>
                <a:gd name="connsiteX73" fmla="*/ 1566442 w 2485572"/>
                <a:gd name="connsiteY73" fmla="*/ 2146721 h 2169159"/>
                <a:gd name="connsiteX74" fmla="*/ 1563601 w 2485572"/>
                <a:gd name="connsiteY74" fmla="*/ 2143881 h 2169159"/>
                <a:gd name="connsiteX75" fmla="*/ 1561045 w 2485572"/>
                <a:gd name="connsiteY75" fmla="*/ 2141040 h 2169159"/>
                <a:gd name="connsiteX76" fmla="*/ 1541447 w 2485572"/>
                <a:gd name="connsiteY76" fmla="*/ 2112921 h 2169159"/>
                <a:gd name="connsiteX77" fmla="*/ 1535766 w 2485572"/>
                <a:gd name="connsiteY77" fmla="*/ 2107524 h 2169159"/>
                <a:gd name="connsiteX78" fmla="*/ 1501966 w 2485572"/>
                <a:gd name="connsiteY78" fmla="*/ 2090482 h 2169159"/>
                <a:gd name="connsiteX79" fmla="*/ 1496570 w 2485572"/>
                <a:gd name="connsiteY79" fmla="*/ 2087926 h 2169159"/>
                <a:gd name="connsiteX80" fmla="*/ 1493729 w 2485572"/>
                <a:gd name="connsiteY80" fmla="*/ 2085086 h 2169159"/>
                <a:gd name="connsiteX81" fmla="*/ 1488049 w 2485572"/>
                <a:gd name="connsiteY81" fmla="*/ 2082245 h 2169159"/>
                <a:gd name="connsiteX82" fmla="*/ 1426413 w 2485572"/>
                <a:gd name="connsiteY82" fmla="*/ 2059807 h 2169159"/>
                <a:gd name="connsiteX83" fmla="*/ 1364778 w 2485572"/>
                <a:gd name="connsiteY83" fmla="*/ 2056966 h 2169159"/>
                <a:gd name="connsiteX84" fmla="*/ 1336659 w 2485572"/>
                <a:gd name="connsiteY84" fmla="*/ 2048445 h 2169159"/>
                <a:gd name="connsiteX85" fmla="*/ 1311380 w 2485572"/>
                <a:gd name="connsiteY85" fmla="*/ 2034528 h 2169159"/>
                <a:gd name="connsiteX86" fmla="*/ 1305983 w 2485572"/>
                <a:gd name="connsiteY86" fmla="*/ 2031688 h 2169159"/>
                <a:gd name="connsiteX87" fmla="*/ 1303143 w 2485572"/>
                <a:gd name="connsiteY87" fmla="*/ 2026291 h 2169159"/>
                <a:gd name="connsiteX88" fmla="*/ 1300303 w 2485572"/>
                <a:gd name="connsiteY88" fmla="*/ 2023451 h 2169159"/>
                <a:gd name="connsiteX89" fmla="*/ 1266787 w 2485572"/>
                <a:gd name="connsiteY89" fmla="*/ 2006409 h 2169159"/>
                <a:gd name="connsiteX90" fmla="*/ 1255426 w 2485572"/>
                <a:gd name="connsiteY90" fmla="*/ 2006409 h 2169159"/>
                <a:gd name="connsiteX91" fmla="*/ 1238668 w 2485572"/>
                <a:gd name="connsiteY91" fmla="*/ 2001012 h 2169159"/>
                <a:gd name="connsiteX92" fmla="*/ 1232987 w 2485572"/>
                <a:gd name="connsiteY92" fmla="*/ 2001012 h 2169159"/>
                <a:gd name="connsiteX93" fmla="*/ 1216229 w 2485572"/>
                <a:gd name="connsiteY93" fmla="*/ 1995331 h 2169159"/>
                <a:gd name="connsiteX94" fmla="*/ 1213389 w 2485572"/>
                <a:gd name="connsiteY94" fmla="*/ 1992491 h 2169159"/>
                <a:gd name="connsiteX95" fmla="*/ 1185554 w 2485572"/>
                <a:gd name="connsiteY95" fmla="*/ 1984254 h 2169159"/>
                <a:gd name="connsiteX96" fmla="*/ 1179873 w 2485572"/>
                <a:gd name="connsiteY96" fmla="*/ 1984254 h 2169159"/>
                <a:gd name="connsiteX97" fmla="*/ 1157434 w 2485572"/>
                <a:gd name="connsiteY97" fmla="*/ 1981414 h 2169159"/>
                <a:gd name="connsiteX98" fmla="*/ 1109717 w 2485572"/>
                <a:gd name="connsiteY98" fmla="*/ 1947614 h 2169159"/>
                <a:gd name="connsiteX99" fmla="*/ 1098639 w 2485572"/>
                <a:gd name="connsiteY99" fmla="*/ 1944774 h 2169159"/>
                <a:gd name="connsiteX100" fmla="*/ 1067680 w 2485572"/>
                <a:gd name="connsiteY100" fmla="*/ 1919779 h 2169159"/>
                <a:gd name="connsiteX101" fmla="*/ 1056603 w 2485572"/>
                <a:gd name="connsiteY101" fmla="*/ 1888819 h 2169159"/>
                <a:gd name="connsiteX102" fmla="*/ 1053762 w 2485572"/>
                <a:gd name="connsiteY102" fmla="*/ 1880298 h 2169159"/>
                <a:gd name="connsiteX103" fmla="*/ 1022803 w 2485572"/>
                <a:gd name="connsiteY103" fmla="*/ 1860700 h 2169159"/>
                <a:gd name="connsiteX104" fmla="*/ 1019962 w 2485572"/>
                <a:gd name="connsiteY104" fmla="*/ 1858143 h 2169159"/>
                <a:gd name="connsiteX105" fmla="*/ 1006045 w 2485572"/>
                <a:gd name="connsiteY105" fmla="*/ 1824343 h 2169159"/>
                <a:gd name="connsiteX106" fmla="*/ 1006045 w 2485572"/>
                <a:gd name="connsiteY106" fmla="*/ 1813266 h 2169159"/>
                <a:gd name="connsiteX107" fmla="*/ 1011725 w 2485572"/>
                <a:gd name="connsiteY107" fmla="*/ 1793668 h 2169159"/>
                <a:gd name="connsiteX108" fmla="*/ 1019962 w 2485572"/>
                <a:gd name="connsiteY108" fmla="*/ 1768389 h 2169159"/>
                <a:gd name="connsiteX109" fmla="*/ 1025643 w 2485572"/>
                <a:gd name="connsiteY109" fmla="*/ 1737429 h 2169159"/>
                <a:gd name="connsiteX110" fmla="*/ 1025643 w 2485572"/>
                <a:gd name="connsiteY110" fmla="*/ 1723512 h 2169159"/>
                <a:gd name="connsiteX111" fmla="*/ 1019962 w 2485572"/>
                <a:gd name="connsiteY111" fmla="*/ 1720671 h 2169159"/>
                <a:gd name="connsiteX112" fmla="*/ 1014566 w 2485572"/>
                <a:gd name="connsiteY112" fmla="*/ 1712435 h 2169159"/>
                <a:gd name="connsiteX113" fmla="*/ 1011725 w 2485572"/>
                <a:gd name="connsiteY113" fmla="*/ 1709594 h 2169159"/>
                <a:gd name="connsiteX114" fmla="*/ 983606 w 2485572"/>
                <a:gd name="connsiteY114" fmla="*/ 1692552 h 2169159"/>
                <a:gd name="connsiteX115" fmla="*/ 977925 w 2485572"/>
                <a:gd name="connsiteY115" fmla="*/ 1692552 h 2169159"/>
                <a:gd name="connsiteX116" fmla="*/ 950090 w 2485572"/>
                <a:gd name="connsiteY116" fmla="*/ 1653356 h 2169159"/>
                <a:gd name="connsiteX117" fmla="*/ 950090 w 2485572"/>
                <a:gd name="connsiteY117" fmla="*/ 1639438 h 2169159"/>
                <a:gd name="connsiteX118" fmla="*/ 952931 w 2485572"/>
                <a:gd name="connsiteY118" fmla="*/ 1636598 h 2169159"/>
                <a:gd name="connsiteX119" fmla="*/ 975369 w 2485572"/>
                <a:gd name="connsiteY119" fmla="*/ 1597401 h 2169159"/>
                <a:gd name="connsiteX120" fmla="*/ 980766 w 2485572"/>
                <a:gd name="connsiteY120" fmla="*/ 1591721 h 2169159"/>
                <a:gd name="connsiteX121" fmla="*/ 1017406 w 2485572"/>
                <a:gd name="connsiteY121" fmla="*/ 1561045 h 2169159"/>
                <a:gd name="connsiteX122" fmla="*/ 1022803 w 2485572"/>
                <a:gd name="connsiteY122" fmla="*/ 1558205 h 2169159"/>
                <a:gd name="connsiteX123" fmla="*/ 1025643 w 2485572"/>
                <a:gd name="connsiteY123" fmla="*/ 1555364 h 2169159"/>
                <a:gd name="connsiteX124" fmla="*/ 1031324 w 2485572"/>
                <a:gd name="connsiteY124" fmla="*/ 1549684 h 2169159"/>
                <a:gd name="connsiteX125" fmla="*/ 1293866 w 2485572"/>
                <a:gd name="connsiteY125" fmla="*/ 1680648 h 2169159"/>
                <a:gd name="connsiteX126" fmla="*/ 1455791 w 2485572"/>
                <a:gd name="connsiteY126" fmla="*/ 1685410 h 2169159"/>
                <a:gd name="connsiteX127" fmla="*/ 1289417 w 2485572"/>
                <a:gd name="connsiteY127" fmla="*/ 1536685 h 2169159"/>
                <a:gd name="connsiteX128" fmla="*/ 1061999 w 2485572"/>
                <a:gd name="connsiteY128" fmla="*/ 1465610 h 2169159"/>
                <a:gd name="connsiteX129" fmla="*/ 1061999 w 2485572"/>
                <a:gd name="connsiteY129" fmla="*/ 1429254 h 2169159"/>
                <a:gd name="connsiteX130" fmla="*/ 1048082 w 2485572"/>
                <a:gd name="connsiteY130" fmla="*/ 1403975 h 2169159"/>
                <a:gd name="connsiteX131" fmla="*/ 1022803 w 2485572"/>
                <a:gd name="connsiteY131" fmla="*/ 1387217 h 2169159"/>
                <a:gd name="connsiteX132" fmla="*/ 1011725 w 2485572"/>
                <a:gd name="connsiteY132" fmla="*/ 1381536 h 2169159"/>
                <a:gd name="connsiteX133" fmla="*/ 1000364 w 2485572"/>
                <a:gd name="connsiteY133" fmla="*/ 1381536 h 2169159"/>
                <a:gd name="connsiteX134" fmla="*/ 961167 w 2485572"/>
                <a:gd name="connsiteY134" fmla="*/ 1376140 h 2169159"/>
                <a:gd name="connsiteX135" fmla="*/ 924811 w 2485572"/>
                <a:gd name="connsiteY135" fmla="*/ 1367618 h 2169159"/>
                <a:gd name="connsiteX136" fmla="*/ 919131 w 2485572"/>
                <a:gd name="connsiteY136" fmla="*/ 1367618 h 2169159"/>
                <a:gd name="connsiteX137" fmla="*/ 913450 w 2485572"/>
                <a:gd name="connsiteY137" fmla="*/ 1364778 h 2169159"/>
                <a:gd name="connsiteX138" fmla="*/ 908053 w 2485572"/>
                <a:gd name="connsiteY138" fmla="*/ 1364778 h 2169159"/>
                <a:gd name="connsiteX139" fmla="*/ 877094 w 2485572"/>
                <a:gd name="connsiteY139" fmla="*/ 1381536 h 2169159"/>
                <a:gd name="connsiteX140" fmla="*/ 868857 w 2485572"/>
                <a:gd name="connsiteY140" fmla="*/ 1390057 h 2169159"/>
                <a:gd name="connsiteX141" fmla="*/ 835057 w 2485572"/>
                <a:gd name="connsiteY141" fmla="*/ 1434934 h 2169159"/>
                <a:gd name="connsiteX142" fmla="*/ 832217 w 2485572"/>
                <a:gd name="connsiteY142" fmla="*/ 1440331 h 2169159"/>
                <a:gd name="connsiteX143" fmla="*/ 832217 w 2485572"/>
                <a:gd name="connsiteY143" fmla="*/ 1446012 h 2169159"/>
                <a:gd name="connsiteX144" fmla="*/ 767741 w 2485572"/>
                <a:gd name="connsiteY144" fmla="*/ 1513327 h 2169159"/>
                <a:gd name="connsiteX145" fmla="*/ 711787 w 2485572"/>
                <a:gd name="connsiteY145" fmla="*/ 1535766 h 2169159"/>
                <a:gd name="connsiteX146" fmla="*/ 686508 w 2485572"/>
                <a:gd name="connsiteY146" fmla="*/ 1541447 h 2169159"/>
                <a:gd name="connsiteX147" fmla="*/ 661513 w 2485572"/>
                <a:gd name="connsiteY147" fmla="*/ 1549684 h 2169159"/>
                <a:gd name="connsiteX148" fmla="*/ 658672 w 2485572"/>
                <a:gd name="connsiteY148" fmla="*/ 1552524 h 2169159"/>
                <a:gd name="connsiteX149" fmla="*/ 652992 w 2485572"/>
                <a:gd name="connsiteY149" fmla="*/ 1555364 h 2169159"/>
                <a:gd name="connsiteX150" fmla="*/ 624873 w 2485572"/>
                <a:gd name="connsiteY150" fmla="*/ 1561045 h 2169159"/>
                <a:gd name="connsiteX151" fmla="*/ 619476 w 2485572"/>
                <a:gd name="connsiteY151" fmla="*/ 1558205 h 2169159"/>
                <a:gd name="connsiteX152" fmla="*/ 616636 w 2485572"/>
                <a:gd name="connsiteY152" fmla="*/ 1555364 h 2169159"/>
                <a:gd name="connsiteX153" fmla="*/ 597037 w 2485572"/>
                <a:gd name="connsiteY153" fmla="*/ 1532926 h 2169159"/>
                <a:gd name="connsiteX154" fmla="*/ 594197 w 2485572"/>
                <a:gd name="connsiteY154" fmla="*/ 1521848 h 2169159"/>
                <a:gd name="connsiteX155" fmla="*/ 591357 w 2485572"/>
                <a:gd name="connsiteY155" fmla="*/ 1519008 h 2169159"/>
                <a:gd name="connsiteX156" fmla="*/ 566078 w 2485572"/>
                <a:gd name="connsiteY156" fmla="*/ 1482368 h 2169159"/>
                <a:gd name="connsiteX157" fmla="*/ 560397 w 2485572"/>
                <a:gd name="connsiteY157" fmla="*/ 1471291 h 2169159"/>
                <a:gd name="connsiteX158" fmla="*/ 555000 w 2485572"/>
                <a:gd name="connsiteY158" fmla="*/ 1465610 h 2169159"/>
                <a:gd name="connsiteX159" fmla="*/ 498762 w 2485572"/>
                <a:gd name="connsiteY159" fmla="*/ 1432094 h 2169159"/>
                <a:gd name="connsiteX160" fmla="*/ 490525 w 2485572"/>
                <a:gd name="connsiteY160" fmla="*/ 1429254 h 2169159"/>
                <a:gd name="connsiteX161" fmla="*/ 487685 w 2485572"/>
                <a:gd name="connsiteY161" fmla="*/ 1429254 h 2169159"/>
                <a:gd name="connsiteX162" fmla="*/ 462406 w 2485572"/>
                <a:gd name="connsiteY162" fmla="*/ 1426413 h 2169159"/>
                <a:gd name="connsiteX163" fmla="*/ 400770 w 2485572"/>
                <a:gd name="connsiteY163" fmla="*/ 1426413 h 2169159"/>
                <a:gd name="connsiteX164" fmla="*/ 392250 w 2485572"/>
                <a:gd name="connsiteY164" fmla="*/ 1423573 h 2169159"/>
                <a:gd name="connsiteX165" fmla="*/ 384013 w 2485572"/>
                <a:gd name="connsiteY165" fmla="*/ 1420733 h 2169159"/>
                <a:gd name="connsiteX166" fmla="*/ 375492 w 2485572"/>
                <a:gd name="connsiteY166" fmla="*/ 1420733 h 2169159"/>
                <a:gd name="connsiteX167" fmla="*/ 319537 w 2485572"/>
                <a:gd name="connsiteY167" fmla="*/ 1409655 h 2169159"/>
                <a:gd name="connsiteX168" fmla="*/ 313856 w 2485572"/>
                <a:gd name="connsiteY168" fmla="*/ 1406815 h 2169159"/>
                <a:gd name="connsiteX169" fmla="*/ 308176 w 2485572"/>
                <a:gd name="connsiteY169" fmla="*/ 1406815 h 2169159"/>
                <a:gd name="connsiteX170" fmla="*/ 297098 w 2485572"/>
                <a:gd name="connsiteY170" fmla="*/ 1401134 h 2169159"/>
                <a:gd name="connsiteX171" fmla="*/ 221546 w 2485572"/>
                <a:gd name="connsiteY171" fmla="*/ 1392898 h 2169159"/>
                <a:gd name="connsiteX172" fmla="*/ 213025 w 2485572"/>
                <a:gd name="connsiteY172" fmla="*/ 1392898 h 2169159"/>
                <a:gd name="connsiteX173" fmla="*/ 204504 w 2485572"/>
                <a:gd name="connsiteY173" fmla="*/ 1395738 h 2169159"/>
                <a:gd name="connsiteX174" fmla="*/ 154230 w 2485572"/>
                <a:gd name="connsiteY174" fmla="*/ 1406815 h 2169159"/>
                <a:gd name="connsiteX175" fmla="*/ 148549 w 2485572"/>
                <a:gd name="connsiteY175" fmla="*/ 1403975 h 2169159"/>
                <a:gd name="connsiteX176" fmla="*/ 137472 w 2485572"/>
                <a:gd name="connsiteY176" fmla="*/ 1398294 h 2169159"/>
                <a:gd name="connsiteX177" fmla="*/ 131791 w 2485572"/>
                <a:gd name="connsiteY177" fmla="*/ 1398294 h 2169159"/>
                <a:gd name="connsiteX178" fmla="*/ 67316 w 2485572"/>
                <a:gd name="connsiteY178" fmla="*/ 1418177 h 2169159"/>
                <a:gd name="connsiteX179" fmla="*/ 58795 w 2485572"/>
                <a:gd name="connsiteY179" fmla="*/ 1420733 h 2169159"/>
                <a:gd name="connsiteX180" fmla="*/ 50558 w 2485572"/>
                <a:gd name="connsiteY180" fmla="*/ 1423573 h 2169159"/>
                <a:gd name="connsiteX181" fmla="*/ 42037 w 2485572"/>
                <a:gd name="connsiteY181" fmla="*/ 1423573 h 2169159"/>
                <a:gd name="connsiteX182" fmla="*/ 5681 w 2485572"/>
                <a:gd name="connsiteY182" fmla="*/ 1432094 h 2169159"/>
                <a:gd name="connsiteX183" fmla="*/ 2840 w 2485572"/>
                <a:gd name="connsiteY183" fmla="*/ 1403975 h 2169159"/>
                <a:gd name="connsiteX184" fmla="*/ 0 w 2485572"/>
                <a:gd name="connsiteY184" fmla="*/ 1395738 h 2169159"/>
                <a:gd name="connsiteX185" fmla="*/ 5681 w 2485572"/>
                <a:gd name="connsiteY185" fmla="*/ 1373299 h 2169159"/>
                <a:gd name="connsiteX186" fmla="*/ 5681 w 2485572"/>
                <a:gd name="connsiteY186" fmla="*/ 1361938 h 2169159"/>
                <a:gd name="connsiteX187" fmla="*/ 11361 w 2485572"/>
                <a:gd name="connsiteY187" fmla="*/ 1345180 h 2169159"/>
                <a:gd name="connsiteX188" fmla="*/ 42037 w 2485572"/>
                <a:gd name="connsiteY188" fmla="*/ 1305983 h 2169159"/>
                <a:gd name="connsiteX189" fmla="*/ 47718 w 2485572"/>
                <a:gd name="connsiteY189" fmla="*/ 1294622 h 2169159"/>
                <a:gd name="connsiteX190" fmla="*/ 39197 w 2485572"/>
                <a:gd name="connsiteY190" fmla="*/ 1275024 h 2169159"/>
                <a:gd name="connsiteX191" fmla="*/ 33516 w 2485572"/>
                <a:gd name="connsiteY191" fmla="*/ 1269627 h 2169159"/>
                <a:gd name="connsiteX192" fmla="*/ 33516 w 2485572"/>
                <a:gd name="connsiteY192" fmla="*/ 1244348 h 2169159"/>
                <a:gd name="connsiteX193" fmla="*/ 64475 w 2485572"/>
                <a:gd name="connsiteY193" fmla="*/ 1213389 h 2169159"/>
                <a:gd name="connsiteX194" fmla="*/ 81233 w 2485572"/>
                <a:gd name="connsiteY194" fmla="*/ 1199471 h 2169159"/>
                <a:gd name="connsiteX195" fmla="*/ 86914 w 2485572"/>
                <a:gd name="connsiteY195" fmla="*/ 1190950 h 2169159"/>
                <a:gd name="connsiteX196" fmla="*/ 97991 w 2485572"/>
                <a:gd name="connsiteY196" fmla="*/ 1160275 h 2169159"/>
                <a:gd name="connsiteX197" fmla="*/ 95435 w 2485572"/>
                <a:gd name="connsiteY197" fmla="*/ 1151753 h 2169159"/>
                <a:gd name="connsiteX198" fmla="*/ 95435 w 2485572"/>
                <a:gd name="connsiteY198" fmla="*/ 1121078 h 2169159"/>
                <a:gd name="connsiteX199" fmla="*/ 100832 w 2485572"/>
                <a:gd name="connsiteY199" fmla="*/ 1112557 h 2169159"/>
                <a:gd name="connsiteX200" fmla="*/ 103672 w 2485572"/>
                <a:gd name="connsiteY200" fmla="*/ 1106876 h 2169159"/>
                <a:gd name="connsiteX201" fmla="*/ 154230 w 2485572"/>
                <a:gd name="connsiteY201" fmla="*/ 1070520 h 2169159"/>
                <a:gd name="connsiteX202" fmla="*/ 176668 w 2485572"/>
                <a:gd name="connsiteY202" fmla="*/ 1045241 h 2169159"/>
                <a:gd name="connsiteX203" fmla="*/ 176668 w 2485572"/>
                <a:gd name="connsiteY203" fmla="*/ 1037004 h 2169159"/>
                <a:gd name="connsiteX204" fmla="*/ 173828 w 2485572"/>
                <a:gd name="connsiteY204" fmla="*/ 1028483 h 2169159"/>
                <a:gd name="connsiteX205" fmla="*/ 157070 w 2485572"/>
                <a:gd name="connsiteY205" fmla="*/ 1008885 h 2169159"/>
                <a:gd name="connsiteX206" fmla="*/ 154230 w 2485572"/>
                <a:gd name="connsiteY206" fmla="*/ 1000648 h 2169159"/>
                <a:gd name="connsiteX207" fmla="*/ 157070 w 2485572"/>
                <a:gd name="connsiteY207" fmla="*/ 964008 h 2169159"/>
                <a:gd name="connsiteX208" fmla="*/ 154230 w 2485572"/>
                <a:gd name="connsiteY208" fmla="*/ 955771 h 2169159"/>
                <a:gd name="connsiteX209" fmla="*/ 126111 w 2485572"/>
                <a:gd name="connsiteY209" fmla="*/ 930492 h 2169159"/>
                <a:gd name="connsiteX210" fmla="*/ 112193 w 2485572"/>
                <a:gd name="connsiteY210" fmla="*/ 927652 h 2169159"/>
                <a:gd name="connsiteX211" fmla="*/ 109353 w 2485572"/>
                <a:gd name="connsiteY211" fmla="*/ 921971 h 2169159"/>
                <a:gd name="connsiteX212" fmla="*/ 109353 w 2485572"/>
                <a:gd name="connsiteY212" fmla="*/ 908053 h 2169159"/>
                <a:gd name="connsiteX213" fmla="*/ 117590 w 2485572"/>
                <a:gd name="connsiteY213" fmla="*/ 891295 h 2169159"/>
                <a:gd name="connsiteX214" fmla="*/ 123270 w 2485572"/>
                <a:gd name="connsiteY214" fmla="*/ 885615 h 2169159"/>
                <a:gd name="connsiteX215" fmla="*/ 148549 w 2485572"/>
                <a:gd name="connsiteY215" fmla="*/ 866016 h 2169159"/>
                <a:gd name="connsiteX216" fmla="*/ 128951 w 2485572"/>
                <a:gd name="connsiteY216" fmla="*/ 840738 h 2169159"/>
                <a:gd name="connsiteX217" fmla="*/ 126111 w 2485572"/>
                <a:gd name="connsiteY217" fmla="*/ 821139 h 2169159"/>
                <a:gd name="connsiteX218" fmla="*/ 140028 w 2485572"/>
                <a:gd name="connsiteY218" fmla="*/ 812618 h 2169159"/>
                <a:gd name="connsiteX219" fmla="*/ 142869 w 2485572"/>
                <a:gd name="connsiteY219" fmla="*/ 790464 h 2169159"/>
                <a:gd name="connsiteX220" fmla="*/ 154230 w 2485572"/>
                <a:gd name="connsiteY220" fmla="*/ 773422 h 2169159"/>
                <a:gd name="connsiteX221" fmla="*/ 157070 w 2485572"/>
                <a:gd name="connsiteY221" fmla="*/ 762344 h 2169159"/>
                <a:gd name="connsiteX222" fmla="*/ 157070 w 2485572"/>
                <a:gd name="connsiteY222" fmla="*/ 753824 h 2169159"/>
                <a:gd name="connsiteX223" fmla="*/ 145709 w 2485572"/>
                <a:gd name="connsiteY223" fmla="*/ 731385 h 2169159"/>
                <a:gd name="connsiteX224" fmla="*/ 145709 w 2485572"/>
                <a:gd name="connsiteY224" fmla="*/ 723148 h 2169159"/>
                <a:gd name="connsiteX225" fmla="*/ 159627 w 2485572"/>
                <a:gd name="connsiteY225" fmla="*/ 714627 h 2169159"/>
                <a:gd name="connsiteX226" fmla="*/ 204504 w 2485572"/>
                <a:gd name="connsiteY226" fmla="*/ 708946 h 2169159"/>
                <a:gd name="connsiteX227" fmla="*/ 232623 w 2485572"/>
                <a:gd name="connsiteY227" fmla="*/ 678271 h 2169159"/>
                <a:gd name="connsiteX228" fmla="*/ 232623 w 2485572"/>
                <a:gd name="connsiteY228" fmla="*/ 666909 h 2169159"/>
                <a:gd name="connsiteX229" fmla="*/ 215865 w 2485572"/>
                <a:gd name="connsiteY229" fmla="*/ 644755 h 2169159"/>
                <a:gd name="connsiteX230" fmla="*/ 218705 w 2485572"/>
                <a:gd name="connsiteY230" fmla="*/ 613795 h 2169159"/>
                <a:gd name="connsiteX231" fmla="*/ 241144 w 2485572"/>
                <a:gd name="connsiteY231" fmla="*/ 582836 h 2169159"/>
                <a:gd name="connsiteX232" fmla="*/ 252221 w 2485572"/>
                <a:gd name="connsiteY232" fmla="*/ 571758 h 2169159"/>
                <a:gd name="connsiteX233" fmla="*/ 285737 w 2485572"/>
                <a:gd name="connsiteY233" fmla="*/ 524041 h 2169159"/>
                <a:gd name="connsiteX234" fmla="*/ 291418 w 2485572"/>
                <a:gd name="connsiteY234" fmla="*/ 518644 h 2169159"/>
                <a:gd name="connsiteX235" fmla="*/ 322377 w 2485572"/>
                <a:gd name="connsiteY235" fmla="*/ 518644 h 2169159"/>
                <a:gd name="connsiteX236" fmla="*/ 333455 w 2485572"/>
                <a:gd name="connsiteY236" fmla="*/ 510123 h 2169159"/>
                <a:gd name="connsiteX237" fmla="*/ 341976 w 2485572"/>
                <a:gd name="connsiteY237" fmla="*/ 482004 h 2169159"/>
                <a:gd name="connsiteX238" fmla="*/ 347372 w 2485572"/>
                <a:gd name="connsiteY238" fmla="*/ 476607 h 2169159"/>
                <a:gd name="connsiteX239" fmla="*/ 386853 w 2485572"/>
                <a:gd name="connsiteY239" fmla="*/ 459565 h 2169159"/>
                <a:gd name="connsiteX240" fmla="*/ 389409 w 2485572"/>
                <a:gd name="connsiteY240" fmla="*/ 454169 h 2169159"/>
                <a:gd name="connsiteX241" fmla="*/ 400770 w 2485572"/>
                <a:gd name="connsiteY241" fmla="*/ 434570 h 2169159"/>
                <a:gd name="connsiteX242" fmla="*/ 414688 w 2485572"/>
                <a:gd name="connsiteY242" fmla="*/ 392534 h 2169159"/>
                <a:gd name="connsiteX243" fmla="*/ 428890 w 2485572"/>
                <a:gd name="connsiteY243" fmla="*/ 341976 h 2169159"/>
                <a:gd name="connsiteX244" fmla="*/ 434286 w 2485572"/>
                <a:gd name="connsiteY244" fmla="*/ 255062 h 2169159"/>
                <a:gd name="connsiteX245" fmla="*/ 437127 w 2485572"/>
                <a:gd name="connsiteY245" fmla="*/ 252221 h 2169159"/>
                <a:gd name="connsiteX246" fmla="*/ 448488 w 2485572"/>
                <a:gd name="connsiteY246" fmla="*/ 235463 h 2169159"/>
                <a:gd name="connsiteX247" fmla="*/ 468086 w 2485572"/>
                <a:gd name="connsiteY247" fmla="*/ 221546 h 2169159"/>
                <a:gd name="connsiteX248" fmla="*/ 501602 w 2485572"/>
                <a:gd name="connsiteY248" fmla="*/ 215865 h 2169159"/>
                <a:gd name="connsiteX249" fmla="*/ 512964 w 2485572"/>
                <a:gd name="connsiteY249" fmla="*/ 213025 h 2169159"/>
                <a:gd name="connsiteX250" fmla="*/ 555000 w 2485572"/>
                <a:gd name="connsiteY250" fmla="*/ 187746 h 2169159"/>
                <a:gd name="connsiteX251" fmla="*/ 557557 w 2485572"/>
                <a:gd name="connsiteY251" fmla="*/ 182349 h 2169159"/>
                <a:gd name="connsiteX252" fmla="*/ 602434 w 2485572"/>
                <a:gd name="connsiteY252" fmla="*/ 131791 h 2169159"/>
                <a:gd name="connsiteX253" fmla="*/ 605274 w 2485572"/>
                <a:gd name="connsiteY253" fmla="*/ 123270 h 2169159"/>
                <a:gd name="connsiteX254" fmla="*/ 594197 w 2485572"/>
                <a:gd name="connsiteY254" fmla="*/ 70156 h 2169159"/>
                <a:gd name="connsiteX255" fmla="*/ 650151 w 2485572"/>
                <a:gd name="connsiteY255" fmla="*/ 92595 h 2169159"/>
                <a:gd name="connsiteX256" fmla="*/ 664069 w 2485572"/>
                <a:gd name="connsiteY256" fmla="*/ 92595 h 2169159"/>
                <a:gd name="connsiteX257" fmla="*/ 689348 w 2485572"/>
                <a:gd name="connsiteY257" fmla="*/ 98275 h 2169159"/>
                <a:gd name="connsiteX258" fmla="*/ 723148 w 2485572"/>
                <a:gd name="connsiteY258" fmla="*/ 89754 h 2169159"/>
                <a:gd name="connsiteX259" fmla="*/ 725704 w 2485572"/>
                <a:gd name="connsiteY259" fmla="*/ 92595 h 2169159"/>
                <a:gd name="connsiteX260" fmla="*/ 731385 w 2485572"/>
                <a:gd name="connsiteY260" fmla="*/ 92595 h 2169159"/>
                <a:gd name="connsiteX261" fmla="*/ 737065 w 2485572"/>
                <a:gd name="connsiteY261" fmla="*/ 95435 h 2169159"/>
                <a:gd name="connsiteX262" fmla="*/ 742746 w 2485572"/>
                <a:gd name="connsiteY262" fmla="*/ 95435 h 2169159"/>
                <a:gd name="connsiteX263" fmla="*/ 779102 w 2485572"/>
                <a:gd name="connsiteY263" fmla="*/ 75837 h 2169159"/>
                <a:gd name="connsiteX264" fmla="*/ 818299 w 2485572"/>
                <a:gd name="connsiteY264" fmla="*/ 39197 h 2169159"/>
                <a:gd name="connsiteX265" fmla="*/ 823980 w 2485572"/>
                <a:gd name="connsiteY265" fmla="*/ 33800 h 2169159"/>
                <a:gd name="connsiteX266" fmla="*/ 851815 w 2485572"/>
                <a:gd name="connsiteY266" fmla="*/ 19598 h 2169159"/>
                <a:gd name="connsiteX267" fmla="*/ 854655 w 2485572"/>
                <a:gd name="connsiteY267" fmla="*/ 14202 h 2169159"/>
                <a:gd name="connsiteX268" fmla="*/ 888455 w 2485572"/>
                <a:gd name="connsiteY268" fmla="*/ 8521 h 2169159"/>
                <a:gd name="connsiteX269" fmla="*/ 893852 w 2485572"/>
                <a:gd name="connsiteY269" fmla="*/ 11361 h 2169159"/>
                <a:gd name="connsiteX270" fmla="*/ 933332 w 2485572"/>
                <a:gd name="connsiteY270" fmla="*/ 36640 h 2169159"/>
                <a:gd name="connsiteX271" fmla="*/ 938729 w 2485572"/>
                <a:gd name="connsiteY271" fmla="*/ 42037 h 2169159"/>
                <a:gd name="connsiteX272" fmla="*/ 969689 w 2485572"/>
                <a:gd name="connsiteY272" fmla="*/ 61635 h 2169159"/>
                <a:gd name="connsiteX273" fmla="*/ 972529 w 2485572"/>
                <a:gd name="connsiteY273" fmla="*/ 64475 h 2169159"/>
                <a:gd name="connsiteX274" fmla="*/ 977925 w 2485572"/>
                <a:gd name="connsiteY274" fmla="*/ 67316 h 2169159"/>
                <a:gd name="connsiteX275" fmla="*/ 1011725 w 2485572"/>
                <a:gd name="connsiteY275" fmla="*/ 67316 h 2169159"/>
                <a:gd name="connsiteX276" fmla="*/ 1031324 w 2485572"/>
                <a:gd name="connsiteY276" fmla="*/ 64475 h 2169159"/>
                <a:gd name="connsiteX277" fmla="*/ 1042401 w 2485572"/>
                <a:gd name="connsiteY277" fmla="*/ 64475 h 2169159"/>
                <a:gd name="connsiteX278" fmla="*/ 1104036 w 2485572"/>
                <a:gd name="connsiteY278" fmla="*/ 70156 h 2169159"/>
                <a:gd name="connsiteX279" fmla="*/ 1109717 w 2485572"/>
                <a:gd name="connsiteY279" fmla="*/ 75837 h 2169159"/>
                <a:gd name="connsiteX280" fmla="*/ 1118238 w 2485572"/>
                <a:gd name="connsiteY280" fmla="*/ 81233 h 2169159"/>
                <a:gd name="connsiteX281" fmla="*/ 1121078 w 2485572"/>
                <a:gd name="connsiteY281" fmla="*/ 84074 h 2169159"/>
                <a:gd name="connsiteX282" fmla="*/ 1143517 w 2485572"/>
                <a:gd name="connsiteY282" fmla="*/ 95435 h 2169159"/>
                <a:gd name="connsiteX283" fmla="*/ 1151754 w 2485572"/>
                <a:gd name="connsiteY283" fmla="*/ 100832 h 2169159"/>
                <a:gd name="connsiteX284" fmla="*/ 1171352 w 2485572"/>
                <a:gd name="connsiteY284" fmla="*/ 100832 h 2169159"/>
                <a:gd name="connsiteX285" fmla="*/ 1174192 w 2485572"/>
                <a:gd name="connsiteY285" fmla="*/ 98275 h 2169159"/>
                <a:gd name="connsiteX286" fmla="*/ 1188110 w 2485572"/>
                <a:gd name="connsiteY286" fmla="*/ 89754 h 2169159"/>
                <a:gd name="connsiteX287" fmla="*/ 1193791 w 2485572"/>
                <a:gd name="connsiteY287" fmla="*/ 84074 h 2169159"/>
                <a:gd name="connsiteX288" fmla="*/ 1238668 w 2485572"/>
                <a:gd name="connsiteY288" fmla="*/ 75837 h 2169159"/>
                <a:gd name="connsiteX289" fmla="*/ 1244348 w 2485572"/>
                <a:gd name="connsiteY289" fmla="*/ 78677 h 2169159"/>
                <a:gd name="connsiteX290" fmla="*/ 1272184 w 2485572"/>
                <a:gd name="connsiteY290" fmla="*/ 75837 h 2169159"/>
                <a:gd name="connsiteX291" fmla="*/ 1280705 w 2485572"/>
                <a:gd name="connsiteY291" fmla="*/ 72996 h 2169159"/>
                <a:gd name="connsiteX292" fmla="*/ 1286385 w 2485572"/>
                <a:gd name="connsiteY292" fmla="*/ 72996 h 2169159"/>
                <a:gd name="connsiteX293" fmla="*/ 1348020 w 2485572"/>
                <a:gd name="connsiteY293" fmla="*/ 50558 h 2169159"/>
                <a:gd name="connsiteX294" fmla="*/ 1350861 w 2485572"/>
                <a:gd name="connsiteY294" fmla="*/ 50558 h 2169159"/>
                <a:gd name="connsiteX295" fmla="*/ 1392898 w 2485572"/>
                <a:gd name="connsiteY295" fmla="*/ 39197 h 2169159"/>
                <a:gd name="connsiteX296" fmla="*/ 1406815 w 2485572"/>
                <a:gd name="connsiteY296" fmla="*/ 39197 h 2169159"/>
                <a:gd name="connsiteX297" fmla="*/ 1459929 w 2485572"/>
                <a:gd name="connsiteY297" fmla="*/ 36640 h 2169159"/>
                <a:gd name="connsiteX298" fmla="*/ 1468450 w 2485572"/>
                <a:gd name="connsiteY298" fmla="*/ 36640 h 2169159"/>
                <a:gd name="connsiteX299" fmla="*/ 1474131 w 2485572"/>
                <a:gd name="connsiteY299" fmla="*/ 33800 h 2169159"/>
                <a:gd name="connsiteX300" fmla="*/ 1479528 w 2485572"/>
                <a:gd name="connsiteY300" fmla="*/ 30960 h 2169159"/>
                <a:gd name="connsiteX301" fmla="*/ 1485208 w 2485572"/>
                <a:gd name="connsiteY301" fmla="*/ 30960 h 2169159"/>
                <a:gd name="connsiteX302" fmla="*/ 1544003 w 2485572"/>
                <a:gd name="connsiteY302" fmla="*/ 16758 h 2169159"/>
                <a:gd name="connsiteX303" fmla="*/ 1549684 w 2485572"/>
                <a:gd name="connsiteY303" fmla="*/ 14202 h 2169159"/>
                <a:gd name="connsiteX304" fmla="*/ 1555364 w 2485572"/>
                <a:gd name="connsiteY304" fmla="*/ 14202 h 2169159"/>
                <a:gd name="connsiteX305" fmla="*/ 1563601 w 2485572"/>
                <a:gd name="connsiteY305" fmla="*/ 11361 h 2169159"/>
                <a:gd name="connsiteX306" fmla="*/ 1614159 w 2485572"/>
                <a:gd name="connsiteY306" fmla="*/ 22439 h 2169159"/>
                <a:gd name="connsiteX307" fmla="*/ 1619840 w 2485572"/>
                <a:gd name="connsiteY307" fmla="*/ 19598 h 2169159"/>
                <a:gd name="connsiteX308" fmla="*/ 1630917 w 2485572"/>
                <a:gd name="connsiteY308" fmla="*/ 16758 h 2169159"/>
                <a:gd name="connsiteX309" fmla="*/ 1645119 w 2485572"/>
                <a:gd name="connsiteY309" fmla="*/ 8521 h 2169159"/>
                <a:gd name="connsiteX310" fmla="*/ 1653356 w 2485572"/>
                <a:gd name="connsiteY310" fmla="*/ 5681 h 2169159"/>
                <a:gd name="connsiteX311" fmla="*/ 1689712 w 2485572"/>
                <a:gd name="connsiteY311" fmla="*/ 0 h 2169159"/>
                <a:gd name="connsiteX312" fmla="*/ 1698233 w 2485572"/>
                <a:gd name="connsiteY312" fmla="*/ 11361 h 2169159"/>
                <a:gd name="connsiteX313" fmla="*/ 1703914 w 2485572"/>
                <a:gd name="connsiteY313" fmla="*/ 14202 h 2169159"/>
                <a:gd name="connsiteX314" fmla="*/ 1709310 w 2485572"/>
                <a:gd name="connsiteY314" fmla="*/ 16758 h 2169159"/>
                <a:gd name="connsiteX315" fmla="*/ 1717831 w 2485572"/>
                <a:gd name="connsiteY315" fmla="*/ 16758 h 2169159"/>
                <a:gd name="connsiteX316" fmla="*/ 1757028 w 2485572"/>
                <a:gd name="connsiteY316" fmla="*/ 22439 h 2169159"/>
                <a:gd name="connsiteX317" fmla="*/ 1762708 w 2485572"/>
                <a:gd name="connsiteY317" fmla="*/ 25279 h 2169159"/>
                <a:gd name="connsiteX318" fmla="*/ 1768389 w 2485572"/>
                <a:gd name="connsiteY318" fmla="*/ 25279 h 2169159"/>
                <a:gd name="connsiteX319" fmla="*/ 1787987 w 2485572"/>
                <a:gd name="connsiteY319" fmla="*/ 33800 h 2169159"/>
                <a:gd name="connsiteX320" fmla="*/ 1793384 w 2485572"/>
                <a:gd name="connsiteY320" fmla="*/ 33800 h 2169159"/>
                <a:gd name="connsiteX321" fmla="*/ 1801905 w 2485572"/>
                <a:gd name="connsiteY321" fmla="*/ 36640 h 2169159"/>
                <a:gd name="connsiteX322" fmla="*/ 1835421 w 2485572"/>
                <a:gd name="connsiteY322" fmla="*/ 42037 h 2169159"/>
                <a:gd name="connsiteX323" fmla="*/ 1891659 w 2485572"/>
                <a:gd name="connsiteY323" fmla="*/ 61635 h 2169159"/>
                <a:gd name="connsiteX324" fmla="*/ 1897340 w 2485572"/>
                <a:gd name="connsiteY324" fmla="*/ 64475 h 2169159"/>
                <a:gd name="connsiteX325" fmla="*/ 1899896 w 2485572"/>
                <a:gd name="connsiteY325" fmla="*/ 67316 h 2169159"/>
                <a:gd name="connsiteX326" fmla="*/ 1944774 w 2485572"/>
                <a:gd name="connsiteY326" fmla="*/ 123270 h 2169159"/>
                <a:gd name="connsiteX327" fmla="*/ 1947614 w 2485572"/>
                <a:gd name="connsiteY327" fmla="*/ 128951 h 2169159"/>
                <a:gd name="connsiteX328" fmla="*/ 1950454 w 2485572"/>
                <a:gd name="connsiteY328" fmla="*/ 131791 h 2169159"/>
                <a:gd name="connsiteX329" fmla="*/ 1956135 w 2485572"/>
                <a:gd name="connsiteY329" fmla="*/ 140312 h 2169159"/>
                <a:gd name="connsiteX330" fmla="*/ 1958975 w 2485572"/>
                <a:gd name="connsiteY330" fmla="*/ 145709 h 2169159"/>
                <a:gd name="connsiteX331" fmla="*/ 1961532 w 2485572"/>
                <a:gd name="connsiteY331" fmla="*/ 154230 h 2169159"/>
                <a:gd name="connsiteX332" fmla="*/ 1998172 w 2485572"/>
                <a:gd name="connsiteY332" fmla="*/ 204788 h 2169159"/>
                <a:gd name="connsiteX333" fmla="*/ 2003569 w 2485572"/>
                <a:gd name="connsiteY333" fmla="*/ 207344 h 2169159"/>
                <a:gd name="connsiteX334" fmla="*/ 2009249 w 2485572"/>
                <a:gd name="connsiteY334" fmla="*/ 210184 h 2169159"/>
                <a:gd name="connsiteX335" fmla="*/ 2017770 w 2485572"/>
                <a:gd name="connsiteY335" fmla="*/ 210184 h 2169159"/>
                <a:gd name="connsiteX336" fmla="*/ 2026007 w 2485572"/>
                <a:gd name="connsiteY336" fmla="*/ 213025 h 2169159"/>
                <a:gd name="connsiteX337" fmla="*/ 2037368 w 2485572"/>
                <a:gd name="connsiteY337" fmla="*/ 215865 h 2169159"/>
                <a:gd name="connsiteX338" fmla="*/ 2099003 w 2485572"/>
                <a:gd name="connsiteY338" fmla="*/ 221546 h 2169159"/>
                <a:gd name="connsiteX339" fmla="*/ 2104684 w 2485572"/>
                <a:gd name="connsiteY339" fmla="*/ 224386 h 2169159"/>
                <a:gd name="connsiteX340" fmla="*/ 2112921 w 2485572"/>
                <a:gd name="connsiteY340" fmla="*/ 224386 h 2169159"/>
                <a:gd name="connsiteX341" fmla="*/ 2124283 w 2485572"/>
                <a:gd name="connsiteY341" fmla="*/ 229783 h 2169159"/>
                <a:gd name="connsiteX342" fmla="*/ 2177397 w 2485572"/>
                <a:gd name="connsiteY342" fmla="*/ 229783 h 2169159"/>
                <a:gd name="connsiteX343" fmla="*/ 2185918 w 2485572"/>
                <a:gd name="connsiteY343" fmla="*/ 232623 h 2169159"/>
                <a:gd name="connsiteX344" fmla="*/ 2213753 w 2485572"/>
                <a:gd name="connsiteY344" fmla="*/ 226942 h 2169159"/>
                <a:gd name="connsiteX345" fmla="*/ 2219434 w 2485572"/>
                <a:gd name="connsiteY345" fmla="*/ 224386 h 2169159"/>
                <a:gd name="connsiteX346" fmla="*/ 2241872 w 2485572"/>
                <a:gd name="connsiteY346" fmla="*/ 224386 h 2169159"/>
                <a:gd name="connsiteX0" fmla="*/ 2241872 w 2485572"/>
                <a:gd name="connsiteY0" fmla="*/ 224386 h 2169159"/>
                <a:gd name="connsiteX1" fmla="*/ 2227954 w 2485572"/>
                <a:gd name="connsiteY1" fmla="*/ 263583 h 2169159"/>
                <a:gd name="connsiteX2" fmla="*/ 2227954 w 2485572"/>
                <a:gd name="connsiteY2" fmla="*/ 271820 h 2169159"/>
                <a:gd name="connsiteX3" fmla="*/ 2225114 w 2485572"/>
                <a:gd name="connsiteY3" fmla="*/ 294258 h 2169159"/>
                <a:gd name="connsiteX4" fmla="*/ 2216593 w 2485572"/>
                <a:gd name="connsiteY4" fmla="*/ 328058 h 2169159"/>
                <a:gd name="connsiteX5" fmla="*/ 2183077 w 2485572"/>
                <a:gd name="connsiteY5" fmla="*/ 426049 h 2169159"/>
                <a:gd name="connsiteX6" fmla="*/ 2180237 w 2485572"/>
                <a:gd name="connsiteY6" fmla="*/ 428890 h 2169159"/>
                <a:gd name="connsiteX7" fmla="*/ 2177397 w 2485572"/>
                <a:gd name="connsiteY7" fmla="*/ 434570 h 2169159"/>
                <a:gd name="connsiteX8" fmla="*/ 2143881 w 2485572"/>
                <a:gd name="connsiteY8" fmla="*/ 482004 h 2169159"/>
                <a:gd name="connsiteX9" fmla="*/ 2141040 w 2485572"/>
                <a:gd name="connsiteY9" fmla="*/ 487685 h 2169159"/>
                <a:gd name="connsiteX10" fmla="*/ 2135360 w 2485572"/>
                <a:gd name="connsiteY10" fmla="*/ 490525 h 2169159"/>
                <a:gd name="connsiteX11" fmla="*/ 2132519 w 2485572"/>
                <a:gd name="connsiteY11" fmla="*/ 496206 h 2169159"/>
                <a:gd name="connsiteX12" fmla="*/ 2129679 w 2485572"/>
                <a:gd name="connsiteY12" fmla="*/ 538242 h 2169159"/>
                <a:gd name="connsiteX13" fmla="*/ 2132519 w 2485572"/>
                <a:gd name="connsiteY13" fmla="*/ 540799 h 2169159"/>
                <a:gd name="connsiteX14" fmla="*/ 2188758 w 2485572"/>
                <a:gd name="connsiteY14" fmla="*/ 624873 h 2169159"/>
                <a:gd name="connsiteX15" fmla="*/ 2205516 w 2485572"/>
                <a:gd name="connsiteY15" fmla="*/ 630553 h 2169159"/>
                <a:gd name="connsiteX16" fmla="*/ 2211197 w 2485572"/>
                <a:gd name="connsiteY16" fmla="*/ 633393 h 2169159"/>
                <a:gd name="connsiteX17" fmla="*/ 2216593 w 2485572"/>
                <a:gd name="connsiteY17" fmla="*/ 636234 h 2169159"/>
                <a:gd name="connsiteX18" fmla="*/ 2225114 w 2485572"/>
                <a:gd name="connsiteY18" fmla="*/ 636234 h 2169159"/>
                <a:gd name="connsiteX19" fmla="*/ 2267151 w 2485572"/>
                <a:gd name="connsiteY19" fmla="*/ 644755 h 2169159"/>
                <a:gd name="connsiteX20" fmla="*/ 2272832 w 2485572"/>
                <a:gd name="connsiteY20" fmla="*/ 644755 h 2169159"/>
                <a:gd name="connsiteX21" fmla="*/ 2309188 w 2485572"/>
                <a:gd name="connsiteY21" fmla="*/ 678271 h 2169159"/>
                <a:gd name="connsiteX22" fmla="*/ 2370823 w 2485572"/>
                <a:gd name="connsiteY22" fmla="*/ 739906 h 2169159"/>
                <a:gd name="connsiteX23" fmla="*/ 2376504 w 2485572"/>
                <a:gd name="connsiteY23" fmla="*/ 750983 h 2169159"/>
                <a:gd name="connsiteX24" fmla="*/ 2379060 w 2485572"/>
                <a:gd name="connsiteY24" fmla="*/ 756664 h 2169159"/>
                <a:gd name="connsiteX25" fmla="*/ 2381900 w 2485572"/>
                <a:gd name="connsiteY25" fmla="*/ 765185 h 2169159"/>
                <a:gd name="connsiteX26" fmla="*/ 2415700 w 2485572"/>
                <a:gd name="connsiteY26" fmla="*/ 793020 h 2169159"/>
                <a:gd name="connsiteX27" fmla="*/ 2423937 w 2485572"/>
                <a:gd name="connsiteY27" fmla="*/ 793020 h 2169159"/>
                <a:gd name="connsiteX28" fmla="*/ 2429618 w 2485572"/>
                <a:gd name="connsiteY28" fmla="*/ 795860 h 2169159"/>
                <a:gd name="connsiteX29" fmla="*/ 2435299 w 2485572"/>
                <a:gd name="connsiteY29" fmla="*/ 801541 h 2169159"/>
                <a:gd name="connsiteX30" fmla="*/ 2468814 w 2485572"/>
                <a:gd name="connsiteY30" fmla="*/ 832501 h 2169159"/>
                <a:gd name="connsiteX31" fmla="*/ 2468814 w 2485572"/>
                <a:gd name="connsiteY31" fmla="*/ 835057 h 2169159"/>
                <a:gd name="connsiteX32" fmla="*/ 2471655 w 2485572"/>
                <a:gd name="connsiteY32" fmla="*/ 840738 h 2169159"/>
                <a:gd name="connsiteX33" fmla="*/ 2477336 w 2485572"/>
                <a:gd name="connsiteY33" fmla="*/ 866016 h 2169159"/>
                <a:gd name="connsiteX34" fmla="*/ 2483016 w 2485572"/>
                <a:gd name="connsiteY34" fmla="*/ 882774 h 2169159"/>
                <a:gd name="connsiteX35" fmla="*/ 2485572 w 2485572"/>
                <a:gd name="connsiteY35" fmla="*/ 888455 h 2169159"/>
                <a:gd name="connsiteX36" fmla="*/ 2485572 w 2485572"/>
                <a:gd name="connsiteY36" fmla="*/ 896692 h 2169159"/>
                <a:gd name="connsiteX37" fmla="*/ 2457737 w 2485572"/>
                <a:gd name="connsiteY37" fmla="*/ 992127 h 2169159"/>
                <a:gd name="connsiteX38" fmla="*/ 2454897 w 2485572"/>
                <a:gd name="connsiteY38" fmla="*/ 997808 h 2169159"/>
                <a:gd name="connsiteX39" fmla="*/ 2454897 w 2485572"/>
                <a:gd name="connsiteY39" fmla="*/ 1008885 h 2169159"/>
                <a:gd name="connsiteX40" fmla="*/ 2438139 w 2485572"/>
                <a:gd name="connsiteY40" fmla="*/ 1064839 h 2169159"/>
                <a:gd name="connsiteX41" fmla="*/ 2438139 w 2485572"/>
                <a:gd name="connsiteY41" fmla="*/ 1084438 h 2169159"/>
                <a:gd name="connsiteX42" fmla="*/ 2443536 w 2485572"/>
                <a:gd name="connsiteY42" fmla="*/ 1132155 h 2169159"/>
                <a:gd name="connsiteX43" fmla="*/ 2443536 w 2485572"/>
                <a:gd name="connsiteY43" fmla="*/ 1177032 h 2169159"/>
                <a:gd name="connsiteX44" fmla="*/ 2440979 w 2485572"/>
                <a:gd name="connsiteY44" fmla="*/ 1185553 h 2169159"/>
                <a:gd name="connsiteX45" fmla="*/ 2423937 w 2485572"/>
                <a:gd name="connsiteY45" fmla="*/ 1252585 h 2169159"/>
                <a:gd name="connsiteX46" fmla="*/ 2418541 w 2485572"/>
                <a:gd name="connsiteY46" fmla="*/ 1258266 h 2169159"/>
                <a:gd name="connsiteX47" fmla="*/ 2415700 w 2485572"/>
                <a:gd name="connsiteY47" fmla="*/ 1261106 h 2169159"/>
                <a:gd name="connsiteX48" fmla="*/ 2410020 w 2485572"/>
                <a:gd name="connsiteY48" fmla="*/ 1266787 h 2169159"/>
                <a:gd name="connsiteX49" fmla="*/ 2407179 w 2485572"/>
                <a:gd name="connsiteY49" fmla="*/ 1275024 h 2169159"/>
                <a:gd name="connsiteX50" fmla="*/ 2373663 w 2485572"/>
                <a:gd name="connsiteY50" fmla="*/ 1317061 h 2169159"/>
                <a:gd name="connsiteX51" fmla="*/ 2365142 w 2485572"/>
                <a:gd name="connsiteY51" fmla="*/ 1334103 h 2169159"/>
                <a:gd name="connsiteX52" fmla="*/ 2362302 w 2485572"/>
                <a:gd name="connsiteY52" fmla="*/ 1336659 h 2169159"/>
                <a:gd name="connsiteX53" fmla="*/ 2356905 w 2485572"/>
                <a:gd name="connsiteY53" fmla="*/ 1359098 h 2169159"/>
                <a:gd name="connsiteX54" fmla="*/ 2354065 w 2485572"/>
                <a:gd name="connsiteY54" fmla="*/ 1364778 h 2169159"/>
                <a:gd name="connsiteX55" fmla="*/ 2351225 w 2485572"/>
                <a:gd name="connsiteY55" fmla="*/ 1370459 h 2169159"/>
                <a:gd name="connsiteX56" fmla="*/ 2339863 w 2485572"/>
                <a:gd name="connsiteY56" fmla="*/ 1387217 h 2169159"/>
                <a:gd name="connsiteX57" fmla="*/ 2309188 w 2485572"/>
                <a:gd name="connsiteY57" fmla="*/ 1432094 h 2169159"/>
                <a:gd name="connsiteX58" fmla="*/ 2306348 w 2485572"/>
                <a:gd name="connsiteY58" fmla="*/ 1434934 h 2169159"/>
                <a:gd name="connsiteX59" fmla="*/ 2300667 w 2485572"/>
                <a:gd name="connsiteY59" fmla="*/ 1440331 h 2169159"/>
                <a:gd name="connsiteX60" fmla="*/ 2297827 w 2485572"/>
                <a:gd name="connsiteY60" fmla="*/ 1446012 h 2169159"/>
                <a:gd name="connsiteX61" fmla="*/ 2289590 w 2485572"/>
                <a:gd name="connsiteY61" fmla="*/ 1451692 h 2169159"/>
                <a:gd name="connsiteX62" fmla="*/ 2281069 w 2485572"/>
                <a:gd name="connsiteY62" fmla="*/ 1457373 h 2169159"/>
                <a:gd name="connsiteX63" fmla="*/ 2230795 w 2485572"/>
                <a:gd name="connsiteY63" fmla="*/ 1476971 h 2169159"/>
                <a:gd name="connsiteX64" fmla="*/ 2227954 w 2485572"/>
                <a:gd name="connsiteY64" fmla="*/ 1482368 h 2169159"/>
                <a:gd name="connsiteX65" fmla="*/ 2219434 w 2485572"/>
                <a:gd name="connsiteY65" fmla="*/ 1485208 h 2169159"/>
                <a:gd name="connsiteX66" fmla="*/ 2180237 w 2485572"/>
                <a:gd name="connsiteY66" fmla="*/ 1504806 h 2169159"/>
                <a:gd name="connsiteX67" fmla="*/ 2174556 w 2485572"/>
                <a:gd name="connsiteY67" fmla="*/ 1510487 h 2169159"/>
                <a:gd name="connsiteX68" fmla="*/ 2169160 w 2485572"/>
                <a:gd name="connsiteY68" fmla="*/ 1519008 h 2169159"/>
                <a:gd name="connsiteX69" fmla="*/ 2163479 w 2485572"/>
                <a:gd name="connsiteY69" fmla="*/ 1546843 h 2169159"/>
                <a:gd name="connsiteX70" fmla="*/ 1633591 w 2485572"/>
                <a:gd name="connsiteY70" fmla="*/ 2164835 h 2169159"/>
                <a:gd name="connsiteX71" fmla="*/ 1605638 w 2485572"/>
                <a:gd name="connsiteY71" fmla="*/ 2169159 h 2169159"/>
                <a:gd name="connsiteX72" fmla="*/ 1566442 w 2485572"/>
                <a:gd name="connsiteY72" fmla="*/ 2146721 h 2169159"/>
                <a:gd name="connsiteX73" fmla="*/ 1563601 w 2485572"/>
                <a:gd name="connsiteY73" fmla="*/ 2143881 h 2169159"/>
                <a:gd name="connsiteX74" fmla="*/ 1561045 w 2485572"/>
                <a:gd name="connsiteY74" fmla="*/ 2141040 h 2169159"/>
                <a:gd name="connsiteX75" fmla="*/ 1541447 w 2485572"/>
                <a:gd name="connsiteY75" fmla="*/ 2112921 h 2169159"/>
                <a:gd name="connsiteX76" fmla="*/ 1535766 w 2485572"/>
                <a:gd name="connsiteY76" fmla="*/ 2107524 h 2169159"/>
                <a:gd name="connsiteX77" fmla="*/ 1501966 w 2485572"/>
                <a:gd name="connsiteY77" fmla="*/ 2090482 h 2169159"/>
                <a:gd name="connsiteX78" fmla="*/ 1496570 w 2485572"/>
                <a:gd name="connsiteY78" fmla="*/ 2087926 h 2169159"/>
                <a:gd name="connsiteX79" fmla="*/ 1493729 w 2485572"/>
                <a:gd name="connsiteY79" fmla="*/ 2085086 h 2169159"/>
                <a:gd name="connsiteX80" fmla="*/ 1488049 w 2485572"/>
                <a:gd name="connsiteY80" fmla="*/ 2082245 h 2169159"/>
                <a:gd name="connsiteX81" fmla="*/ 1426413 w 2485572"/>
                <a:gd name="connsiteY81" fmla="*/ 2059807 h 2169159"/>
                <a:gd name="connsiteX82" fmla="*/ 1364778 w 2485572"/>
                <a:gd name="connsiteY82" fmla="*/ 2056966 h 2169159"/>
                <a:gd name="connsiteX83" fmla="*/ 1336659 w 2485572"/>
                <a:gd name="connsiteY83" fmla="*/ 2048445 h 2169159"/>
                <a:gd name="connsiteX84" fmla="*/ 1311380 w 2485572"/>
                <a:gd name="connsiteY84" fmla="*/ 2034528 h 2169159"/>
                <a:gd name="connsiteX85" fmla="*/ 1305983 w 2485572"/>
                <a:gd name="connsiteY85" fmla="*/ 2031688 h 2169159"/>
                <a:gd name="connsiteX86" fmla="*/ 1303143 w 2485572"/>
                <a:gd name="connsiteY86" fmla="*/ 2026291 h 2169159"/>
                <a:gd name="connsiteX87" fmla="*/ 1300303 w 2485572"/>
                <a:gd name="connsiteY87" fmla="*/ 2023451 h 2169159"/>
                <a:gd name="connsiteX88" fmla="*/ 1266787 w 2485572"/>
                <a:gd name="connsiteY88" fmla="*/ 2006409 h 2169159"/>
                <a:gd name="connsiteX89" fmla="*/ 1255426 w 2485572"/>
                <a:gd name="connsiteY89" fmla="*/ 2006409 h 2169159"/>
                <a:gd name="connsiteX90" fmla="*/ 1238668 w 2485572"/>
                <a:gd name="connsiteY90" fmla="*/ 2001012 h 2169159"/>
                <a:gd name="connsiteX91" fmla="*/ 1232987 w 2485572"/>
                <a:gd name="connsiteY91" fmla="*/ 2001012 h 2169159"/>
                <a:gd name="connsiteX92" fmla="*/ 1216229 w 2485572"/>
                <a:gd name="connsiteY92" fmla="*/ 1995331 h 2169159"/>
                <a:gd name="connsiteX93" fmla="*/ 1213389 w 2485572"/>
                <a:gd name="connsiteY93" fmla="*/ 1992491 h 2169159"/>
                <a:gd name="connsiteX94" fmla="*/ 1185554 w 2485572"/>
                <a:gd name="connsiteY94" fmla="*/ 1984254 h 2169159"/>
                <a:gd name="connsiteX95" fmla="*/ 1179873 w 2485572"/>
                <a:gd name="connsiteY95" fmla="*/ 1984254 h 2169159"/>
                <a:gd name="connsiteX96" fmla="*/ 1157434 w 2485572"/>
                <a:gd name="connsiteY96" fmla="*/ 1981414 h 2169159"/>
                <a:gd name="connsiteX97" fmla="*/ 1109717 w 2485572"/>
                <a:gd name="connsiteY97" fmla="*/ 1947614 h 2169159"/>
                <a:gd name="connsiteX98" fmla="*/ 1098639 w 2485572"/>
                <a:gd name="connsiteY98" fmla="*/ 1944774 h 2169159"/>
                <a:gd name="connsiteX99" fmla="*/ 1067680 w 2485572"/>
                <a:gd name="connsiteY99" fmla="*/ 1919779 h 2169159"/>
                <a:gd name="connsiteX100" fmla="*/ 1056603 w 2485572"/>
                <a:gd name="connsiteY100" fmla="*/ 1888819 h 2169159"/>
                <a:gd name="connsiteX101" fmla="*/ 1053762 w 2485572"/>
                <a:gd name="connsiteY101" fmla="*/ 1880298 h 2169159"/>
                <a:gd name="connsiteX102" fmla="*/ 1022803 w 2485572"/>
                <a:gd name="connsiteY102" fmla="*/ 1860700 h 2169159"/>
                <a:gd name="connsiteX103" fmla="*/ 1019962 w 2485572"/>
                <a:gd name="connsiteY103" fmla="*/ 1858143 h 2169159"/>
                <a:gd name="connsiteX104" fmla="*/ 1006045 w 2485572"/>
                <a:gd name="connsiteY104" fmla="*/ 1824343 h 2169159"/>
                <a:gd name="connsiteX105" fmla="*/ 1006045 w 2485572"/>
                <a:gd name="connsiteY105" fmla="*/ 1813266 h 2169159"/>
                <a:gd name="connsiteX106" fmla="*/ 1011725 w 2485572"/>
                <a:gd name="connsiteY106" fmla="*/ 1793668 h 2169159"/>
                <a:gd name="connsiteX107" fmla="*/ 1019962 w 2485572"/>
                <a:gd name="connsiteY107" fmla="*/ 1768389 h 2169159"/>
                <a:gd name="connsiteX108" fmla="*/ 1025643 w 2485572"/>
                <a:gd name="connsiteY108" fmla="*/ 1737429 h 2169159"/>
                <a:gd name="connsiteX109" fmla="*/ 1025643 w 2485572"/>
                <a:gd name="connsiteY109" fmla="*/ 1723512 h 2169159"/>
                <a:gd name="connsiteX110" fmla="*/ 1019962 w 2485572"/>
                <a:gd name="connsiteY110" fmla="*/ 1720671 h 2169159"/>
                <a:gd name="connsiteX111" fmla="*/ 1014566 w 2485572"/>
                <a:gd name="connsiteY111" fmla="*/ 1712435 h 2169159"/>
                <a:gd name="connsiteX112" fmla="*/ 1011725 w 2485572"/>
                <a:gd name="connsiteY112" fmla="*/ 1709594 h 2169159"/>
                <a:gd name="connsiteX113" fmla="*/ 983606 w 2485572"/>
                <a:gd name="connsiteY113" fmla="*/ 1692552 h 2169159"/>
                <a:gd name="connsiteX114" fmla="*/ 977925 w 2485572"/>
                <a:gd name="connsiteY114" fmla="*/ 1692552 h 2169159"/>
                <a:gd name="connsiteX115" fmla="*/ 950090 w 2485572"/>
                <a:gd name="connsiteY115" fmla="*/ 1653356 h 2169159"/>
                <a:gd name="connsiteX116" fmla="*/ 950090 w 2485572"/>
                <a:gd name="connsiteY116" fmla="*/ 1639438 h 2169159"/>
                <a:gd name="connsiteX117" fmla="*/ 952931 w 2485572"/>
                <a:gd name="connsiteY117" fmla="*/ 1636598 h 2169159"/>
                <a:gd name="connsiteX118" fmla="*/ 975369 w 2485572"/>
                <a:gd name="connsiteY118" fmla="*/ 1597401 h 2169159"/>
                <a:gd name="connsiteX119" fmla="*/ 980766 w 2485572"/>
                <a:gd name="connsiteY119" fmla="*/ 1591721 h 2169159"/>
                <a:gd name="connsiteX120" fmla="*/ 1017406 w 2485572"/>
                <a:gd name="connsiteY120" fmla="*/ 1561045 h 2169159"/>
                <a:gd name="connsiteX121" fmla="*/ 1022803 w 2485572"/>
                <a:gd name="connsiteY121" fmla="*/ 1558205 h 2169159"/>
                <a:gd name="connsiteX122" fmla="*/ 1025643 w 2485572"/>
                <a:gd name="connsiteY122" fmla="*/ 1555364 h 2169159"/>
                <a:gd name="connsiteX123" fmla="*/ 1031324 w 2485572"/>
                <a:gd name="connsiteY123" fmla="*/ 1549684 h 2169159"/>
                <a:gd name="connsiteX124" fmla="*/ 1293866 w 2485572"/>
                <a:gd name="connsiteY124" fmla="*/ 1680648 h 2169159"/>
                <a:gd name="connsiteX125" fmla="*/ 1455791 w 2485572"/>
                <a:gd name="connsiteY125" fmla="*/ 1685410 h 2169159"/>
                <a:gd name="connsiteX126" fmla="*/ 1289417 w 2485572"/>
                <a:gd name="connsiteY126" fmla="*/ 1536685 h 2169159"/>
                <a:gd name="connsiteX127" fmla="*/ 1061999 w 2485572"/>
                <a:gd name="connsiteY127" fmla="*/ 1465610 h 2169159"/>
                <a:gd name="connsiteX128" fmla="*/ 1061999 w 2485572"/>
                <a:gd name="connsiteY128" fmla="*/ 1429254 h 2169159"/>
                <a:gd name="connsiteX129" fmla="*/ 1048082 w 2485572"/>
                <a:gd name="connsiteY129" fmla="*/ 1403975 h 2169159"/>
                <a:gd name="connsiteX130" fmla="*/ 1022803 w 2485572"/>
                <a:gd name="connsiteY130" fmla="*/ 1387217 h 2169159"/>
                <a:gd name="connsiteX131" fmla="*/ 1011725 w 2485572"/>
                <a:gd name="connsiteY131" fmla="*/ 1381536 h 2169159"/>
                <a:gd name="connsiteX132" fmla="*/ 1000364 w 2485572"/>
                <a:gd name="connsiteY132" fmla="*/ 1381536 h 2169159"/>
                <a:gd name="connsiteX133" fmla="*/ 961167 w 2485572"/>
                <a:gd name="connsiteY133" fmla="*/ 1376140 h 2169159"/>
                <a:gd name="connsiteX134" fmla="*/ 924811 w 2485572"/>
                <a:gd name="connsiteY134" fmla="*/ 1367618 h 2169159"/>
                <a:gd name="connsiteX135" fmla="*/ 919131 w 2485572"/>
                <a:gd name="connsiteY135" fmla="*/ 1367618 h 2169159"/>
                <a:gd name="connsiteX136" fmla="*/ 913450 w 2485572"/>
                <a:gd name="connsiteY136" fmla="*/ 1364778 h 2169159"/>
                <a:gd name="connsiteX137" fmla="*/ 908053 w 2485572"/>
                <a:gd name="connsiteY137" fmla="*/ 1364778 h 2169159"/>
                <a:gd name="connsiteX138" fmla="*/ 877094 w 2485572"/>
                <a:gd name="connsiteY138" fmla="*/ 1381536 h 2169159"/>
                <a:gd name="connsiteX139" fmla="*/ 868857 w 2485572"/>
                <a:gd name="connsiteY139" fmla="*/ 1390057 h 2169159"/>
                <a:gd name="connsiteX140" fmla="*/ 835057 w 2485572"/>
                <a:gd name="connsiteY140" fmla="*/ 1434934 h 2169159"/>
                <a:gd name="connsiteX141" fmla="*/ 832217 w 2485572"/>
                <a:gd name="connsiteY141" fmla="*/ 1440331 h 2169159"/>
                <a:gd name="connsiteX142" fmla="*/ 832217 w 2485572"/>
                <a:gd name="connsiteY142" fmla="*/ 1446012 h 2169159"/>
                <a:gd name="connsiteX143" fmla="*/ 767741 w 2485572"/>
                <a:gd name="connsiteY143" fmla="*/ 1513327 h 2169159"/>
                <a:gd name="connsiteX144" fmla="*/ 711787 w 2485572"/>
                <a:gd name="connsiteY144" fmla="*/ 1535766 h 2169159"/>
                <a:gd name="connsiteX145" fmla="*/ 686508 w 2485572"/>
                <a:gd name="connsiteY145" fmla="*/ 1541447 h 2169159"/>
                <a:gd name="connsiteX146" fmla="*/ 661513 w 2485572"/>
                <a:gd name="connsiteY146" fmla="*/ 1549684 h 2169159"/>
                <a:gd name="connsiteX147" fmla="*/ 658672 w 2485572"/>
                <a:gd name="connsiteY147" fmla="*/ 1552524 h 2169159"/>
                <a:gd name="connsiteX148" fmla="*/ 652992 w 2485572"/>
                <a:gd name="connsiteY148" fmla="*/ 1555364 h 2169159"/>
                <a:gd name="connsiteX149" fmla="*/ 624873 w 2485572"/>
                <a:gd name="connsiteY149" fmla="*/ 1561045 h 2169159"/>
                <a:gd name="connsiteX150" fmla="*/ 619476 w 2485572"/>
                <a:gd name="connsiteY150" fmla="*/ 1558205 h 2169159"/>
                <a:gd name="connsiteX151" fmla="*/ 616636 w 2485572"/>
                <a:gd name="connsiteY151" fmla="*/ 1555364 h 2169159"/>
                <a:gd name="connsiteX152" fmla="*/ 597037 w 2485572"/>
                <a:gd name="connsiteY152" fmla="*/ 1532926 h 2169159"/>
                <a:gd name="connsiteX153" fmla="*/ 594197 w 2485572"/>
                <a:gd name="connsiteY153" fmla="*/ 1521848 h 2169159"/>
                <a:gd name="connsiteX154" fmla="*/ 591357 w 2485572"/>
                <a:gd name="connsiteY154" fmla="*/ 1519008 h 2169159"/>
                <a:gd name="connsiteX155" fmla="*/ 566078 w 2485572"/>
                <a:gd name="connsiteY155" fmla="*/ 1482368 h 2169159"/>
                <a:gd name="connsiteX156" fmla="*/ 560397 w 2485572"/>
                <a:gd name="connsiteY156" fmla="*/ 1471291 h 2169159"/>
                <a:gd name="connsiteX157" fmla="*/ 555000 w 2485572"/>
                <a:gd name="connsiteY157" fmla="*/ 1465610 h 2169159"/>
                <a:gd name="connsiteX158" fmla="*/ 498762 w 2485572"/>
                <a:gd name="connsiteY158" fmla="*/ 1432094 h 2169159"/>
                <a:gd name="connsiteX159" fmla="*/ 490525 w 2485572"/>
                <a:gd name="connsiteY159" fmla="*/ 1429254 h 2169159"/>
                <a:gd name="connsiteX160" fmla="*/ 487685 w 2485572"/>
                <a:gd name="connsiteY160" fmla="*/ 1429254 h 2169159"/>
                <a:gd name="connsiteX161" fmla="*/ 462406 w 2485572"/>
                <a:gd name="connsiteY161" fmla="*/ 1426413 h 2169159"/>
                <a:gd name="connsiteX162" fmla="*/ 400770 w 2485572"/>
                <a:gd name="connsiteY162" fmla="*/ 1426413 h 2169159"/>
                <a:gd name="connsiteX163" fmla="*/ 392250 w 2485572"/>
                <a:gd name="connsiteY163" fmla="*/ 1423573 h 2169159"/>
                <a:gd name="connsiteX164" fmla="*/ 384013 w 2485572"/>
                <a:gd name="connsiteY164" fmla="*/ 1420733 h 2169159"/>
                <a:gd name="connsiteX165" fmla="*/ 375492 w 2485572"/>
                <a:gd name="connsiteY165" fmla="*/ 1420733 h 2169159"/>
                <a:gd name="connsiteX166" fmla="*/ 319537 w 2485572"/>
                <a:gd name="connsiteY166" fmla="*/ 1409655 h 2169159"/>
                <a:gd name="connsiteX167" fmla="*/ 313856 w 2485572"/>
                <a:gd name="connsiteY167" fmla="*/ 1406815 h 2169159"/>
                <a:gd name="connsiteX168" fmla="*/ 308176 w 2485572"/>
                <a:gd name="connsiteY168" fmla="*/ 1406815 h 2169159"/>
                <a:gd name="connsiteX169" fmla="*/ 297098 w 2485572"/>
                <a:gd name="connsiteY169" fmla="*/ 1401134 h 2169159"/>
                <a:gd name="connsiteX170" fmla="*/ 221546 w 2485572"/>
                <a:gd name="connsiteY170" fmla="*/ 1392898 h 2169159"/>
                <a:gd name="connsiteX171" fmla="*/ 213025 w 2485572"/>
                <a:gd name="connsiteY171" fmla="*/ 1392898 h 2169159"/>
                <a:gd name="connsiteX172" fmla="*/ 204504 w 2485572"/>
                <a:gd name="connsiteY172" fmla="*/ 1395738 h 2169159"/>
                <a:gd name="connsiteX173" fmla="*/ 154230 w 2485572"/>
                <a:gd name="connsiteY173" fmla="*/ 1406815 h 2169159"/>
                <a:gd name="connsiteX174" fmla="*/ 148549 w 2485572"/>
                <a:gd name="connsiteY174" fmla="*/ 1403975 h 2169159"/>
                <a:gd name="connsiteX175" fmla="*/ 137472 w 2485572"/>
                <a:gd name="connsiteY175" fmla="*/ 1398294 h 2169159"/>
                <a:gd name="connsiteX176" fmla="*/ 131791 w 2485572"/>
                <a:gd name="connsiteY176" fmla="*/ 1398294 h 2169159"/>
                <a:gd name="connsiteX177" fmla="*/ 67316 w 2485572"/>
                <a:gd name="connsiteY177" fmla="*/ 1418177 h 2169159"/>
                <a:gd name="connsiteX178" fmla="*/ 58795 w 2485572"/>
                <a:gd name="connsiteY178" fmla="*/ 1420733 h 2169159"/>
                <a:gd name="connsiteX179" fmla="*/ 50558 w 2485572"/>
                <a:gd name="connsiteY179" fmla="*/ 1423573 h 2169159"/>
                <a:gd name="connsiteX180" fmla="*/ 42037 w 2485572"/>
                <a:gd name="connsiteY180" fmla="*/ 1423573 h 2169159"/>
                <a:gd name="connsiteX181" fmla="*/ 5681 w 2485572"/>
                <a:gd name="connsiteY181" fmla="*/ 1432094 h 2169159"/>
                <a:gd name="connsiteX182" fmla="*/ 2840 w 2485572"/>
                <a:gd name="connsiteY182" fmla="*/ 1403975 h 2169159"/>
                <a:gd name="connsiteX183" fmla="*/ 0 w 2485572"/>
                <a:gd name="connsiteY183" fmla="*/ 1395738 h 2169159"/>
                <a:gd name="connsiteX184" fmla="*/ 5681 w 2485572"/>
                <a:gd name="connsiteY184" fmla="*/ 1373299 h 2169159"/>
                <a:gd name="connsiteX185" fmla="*/ 5681 w 2485572"/>
                <a:gd name="connsiteY185" fmla="*/ 1361938 h 2169159"/>
                <a:gd name="connsiteX186" fmla="*/ 11361 w 2485572"/>
                <a:gd name="connsiteY186" fmla="*/ 1345180 h 2169159"/>
                <a:gd name="connsiteX187" fmla="*/ 42037 w 2485572"/>
                <a:gd name="connsiteY187" fmla="*/ 1305983 h 2169159"/>
                <a:gd name="connsiteX188" fmla="*/ 47718 w 2485572"/>
                <a:gd name="connsiteY188" fmla="*/ 1294622 h 2169159"/>
                <a:gd name="connsiteX189" fmla="*/ 39197 w 2485572"/>
                <a:gd name="connsiteY189" fmla="*/ 1275024 h 2169159"/>
                <a:gd name="connsiteX190" fmla="*/ 33516 w 2485572"/>
                <a:gd name="connsiteY190" fmla="*/ 1269627 h 2169159"/>
                <a:gd name="connsiteX191" fmla="*/ 33516 w 2485572"/>
                <a:gd name="connsiteY191" fmla="*/ 1244348 h 2169159"/>
                <a:gd name="connsiteX192" fmla="*/ 64475 w 2485572"/>
                <a:gd name="connsiteY192" fmla="*/ 1213389 h 2169159"/>
                <a:gd name="connsiteX193" fmla="*/ 81233 w 2485572"/>
                <a:gd name="connsiteY193" fmla="*/ 1199471 h 2169159"/>
                <a:gd name="connsiteX194" fmla="*/ 86914 w 2485572"/>
                <a:gd name="connsiteY194" fmla="*/ 1190950 h 2169159"/>
                <a:gd name="connsiteX195" fmla="*/ 97991 w 2485572"/>
                <a:gd name="connsiteY195" fmla="*/ 1160275 h 2169159"/>
                <a:gd name="connsiteX196" fmla="*/ 95435 w 2485572"/>
                <a:gd name="connsiteY196" fmla="*/ 1151753 h 2169159"/>
                <a:gd name="connsiteX197" fmla="*/ 95435 w 2485572"/>
                <a:gd name="connsiteY197" fmla="*/ 1121078 h 2169159"/>
                <a:gd name="connsiteX198" fmla="*/ 100832 w 2485572"/>
                <a:gd name="connsiteY198" fmla="*/ 1112557 h 2169159"/>
                <a:gd name="connsiteX199" fmla="*/ 103672 w 2485572"/>
                <a:gd name="connsiteY199" fmla="*/ 1106876 h 2169159"/>
                <a:gd name="connsiteX200" fmla="*/ 154230 w 2485572"/>
                <a:gd name="connsiteY200" fmla="*/ 1070520 h 2169159"/>
                <a:gd name="connsiteX201" fmla="*/ 176668 w 2485572"/>
                <a:gd name="connsiteY201" fmla="*/ 1045241 h 2169159"/>
                <a:gd name="connsiteX202" fmla="*/ 176668 w 2485572"/>
                <a:gd name="connsiteY202" fmla="*/ 1037004 h 2169159"/>
                <a:gd name="connsiteX203" fmla="*/ 173828 w 2485572"/>
                <a:gd name="connsiteY203" fmla="*/ 1028483 h 2169159"/>
                <a:gd name="connsiteX204" fmla="*/ 157070 w 2485572"/>
                <a:gd name="connsiteY204" fmla="*/ 1008885 h 2169159"/>
                <a:gd name="connsiteX205" fmla="*/ 154230 w 2485572"/>
                <a:gd name="connsiteY205" fmla="*/ 1000648 h 2169159"/>
                <a:gd name="connsiteX206" fmla="*/ 157070 w 2485572"/>
                <a:gd name="connsiteY206" fmla="*/ 964008 h 2169159"/>
                <a:gd name="connsiteX207" fmla="*/ 154230 w 2485572"/>
                <a:gd name="connsiteY207" fmla="*/ 955771 h 2169159"/>
                <a:gd name="connsiteX208" fmla="*/ 126111 w 2485572"/>
                <a:gd name="connsiteY208" fmla="*/ 930492 h 2169159"/>
                <a:gd name="connsiteX209" fmla="*/ 112193 w 2485572"/>
                <a:gd name="connsiteY209" fmla="*/ 927652 h 2169159"/>
                <a:gd name="connsiteX210" fmla="*/ 109353 w 2485572"/>
                <a:gd name="connsiteY210" fmla="*/ 921971 h 2169159"/>
                <a:gd name="connsiteX211" fmla="*/ 109353 w 2485572"/>
                <a:gd name="connsiteY211" fmla="*/ 908053 h 2169159"/>
                <a:gd name="connsiteX212" fmla="*/ 117590 w 2485572"/>
                <a:gd name="connsiteY212" fmla="*/ 891295 h 2169159"/>
                <a:gd name="connsiteX213" fmla="*/ 123270 w 2485572"/>
                <a:gd name="connsiteY213" fmla="*/ 885615 h 2169159"/>
                <a:gd name="connsiteX214" fmla="*/ 148549 w 2485572"/>
                <a:gd name="connsiteY214" fmla="*/ 866016 h 2169159"/>
                <a:gd name="connsiteX215" fmla="*/ 128951 w 2485572"/>
                <a:gd name="connsiteY215" fmla="*/ 840738 h 2169159"/>
                <a:gd name="connsiteX216" fmla="*/ 126111 w 2485572"/>
                <a:gd name="connsiteY216" fmla="*/ 821139 h 2169159"/>
                <a:gd name="connsiteX217" fmla="*/ 140028 w 2485572"/>
                <a:gd name="connsiteY217" fmla="*/ 812618 h 2169159"/>
                <a:gd name="connsiteX218" fmla="*/ 142869 w 2485572"/>
                <a:gd name="connsiteY218" fmla="*/ 790464 h 2169159"/>
                <a:gd name="connsiteX219" fmla="*/ 154230 w 2485572"/>
                <a:gd name="connsiteY219" fmla="*/ 773422 h 2169159"/>
                <a:gd name="connsiteX220" fmla="*/ 157070 w 2485572"/>
                <a:gd name="connsiteY220" fmla="*/ 762344 h 2169159"/>
                <a:gd name="connsiteX221" fmla="*/ 157070 w 2485572"/>
                <a:gd name="connsiteY221" fmla="*/ 753824 h 2169159"/>
                <a:gd name="connsiteX222" fmla="*/ 145709 w 2485572"/>
                <a:gd name="connsiteY222" fmla="*/ 731385 h 2169159"/>
                <a:gd name="connsiteX223" fmla="*/ 145709 w 2485572"/>
                <a:gd name="connsiteY223" fmla="*/ 723148 h 2169159"/>
                <a:gd name="connsiteX224" fmla="*/ 159627 w 2485572"/>
                <a:gd name="connsiteY224" fmla="*/ 714627 h 2169159"/>
                <a:gd name="connsiteX225" fmla="*/ 204504 w 2485572"/>
                <a:gd name="connsiteY225" fmla="*/ 708946 h 2169159"/>
                <a:gd name="connsiteX226" fmla="*/ 232623 w 2485572"/>
                <a:gd name="connsiteY226" fmla="*/ 678271 h 2169159"/>
                <a:gd name="connsiteX227" fmla="*/ 232623 w 2485572"/>
                <a:gd name="connsiteY227" fmla="*/ 666909 h 2169159"/>
                <a:gd name="connsiteX228" fmla="*/ 215865 w 2485572"/>
                <a:gd name="connsiteY228" fmla="*/ 644755 h 2169159"/>
                <a:gd name="connsiteX229" fmla="*/ 218705 w 2485572"/>
                <a:gd name="connsiteY229" fmla="*/ 613795 h 2169159"/>
                <a:gd name="connsiteX230" fmla="*/ 241144 w 2485572"/>
                <a:gd name="connsiteY230" fmla="*/ 582836 h 2169159"/>
                <a:gd name="connsiteX231" fmla="*/ 252221 w 2485572"/>
                <a:gd name="connsiteY231" fmla="*/ 571758 h 2169159"/>
                <a:gd name="connsiteX232" fmla="*/ 285737 w 2485572"/>
                <a:gd name="connsiteY232" fmla="*/ 524041 h 2169159"/>
                <a:gd name="connsiteX233" fmla="*/ 291418 w 2485572"/>
                <a:gd name="connsiteY233" fmla="*/ 518644 h 2169159"/>
                <a:gd name="connsiteX234" fmla="*/ 322377 w 2485572"/>
                <a:gd name="connsiteY234" fmla="*/ 518644 h 2169159"/>
                <a:gd name="connsiteX235" fmla="*/ 333455 w 2485572"/>
                <a:gd name="connsiteY235" fmla="*/ 510123 h 2169159"/>
                <a:gd name="connsiteX236" fmla="*/ 341976 w 2485572"/>
                <a:gd name="connsiteY236" fmla="*/ 482004 h 2169159"/>
                <a:gd name="connsiteX237" fmla="*/ 347372 w 2485572"/>
                <a:gd name="connsiteY237" fmla="*/ 476607 h 2169159"/>
                <a:gd name="connsiteX238" fmla="*/ 386853 w 2485572"/>
                <a:gd name="connsiteY238" fmla="*/ 459565 h 2169159"/>
                <a:gd name="connsiteX239" fmla="*/ 389409 w 2485572"/>
                <a:gd name="connsiteY239" fmla="*/ 454169 h 2169159"/>
                <a:gd name="connsiteX240" fmla="*/ 400770 w 2485572"/>
                <a:gd name="connsiteY240" fmla="*/ 434570 h 2169159"/>
                <a:gd name="connsiteX241" fmla="*/ 414688 w 2485572"/>
                <a:gd name="connsiteY241" fmla="*/ 392534 h 2169159"/>
                <a:gd name="connsiteX242" fmla="*/ 428890 w 2485572"/>
                <a:gd name="connsiteY242" fmla="*/ 341976 h 2169159"/>
                <a:gd name="connsiteX243" fmla="*/ 434286 w 2485572"/>
                <a:gd name="connsiteY243" fmla="*/ 255062 h 2169159"/>
                <a:gd name="connsiteX244" fmla="*/ 437127 w 2485572"/>
                <a:gd name="connsiteY244" fmla="*/ 252221 h 2169159"/>
                <a:gd name="connsiteX245" fmla="*/ 448488 w 2485572"/>
                <a:gd name="connsiteY245" fmla="*/ 235463 h 2169159"/>
                <a:gd name="connsiteX246" fmla="*/ 468086 w 2485572"/>
                <a:gd name="connsiteY246" fmla="*/ 221546 h 2169159"/>
                <a:gd name="connsiteX247" fmla="*/ 501602 w 2485572"/>
                <a:gd name="connsiteY247" fmla="*/ 215865 h 2169159"/>
                <a:gd name="connsiteX248" fmla="*/ 512964 w 2485572"/>
                <a:gd name="connsiteY248" fmla="*/ 213025 h 2169159"/>
                <a:gd name="connsiteX249" fmla="*/ 555000 w 2485572"/>
                <a:gd name="connsiteY249" fmla="*/ 187746 h 2169159"/>
                <a:gd name="connsiteX250" fmla="*/ 557557 w 2485572"/>
                <a:gd name="connsiteY250" fmla="*/ 182349 h 2169159"/>
                <a:gd name="connsiteX251" fmla="*/ 602434 w 2485572"/>
                <a:gd name="connsiteY251" fmla="*/ 131791 h 2169159"/>
                <a:gd name="connsiteX252" fmla="*/ 605274 w 2485572"/>
                <a:gd name="connsiteY252" fmla="*/ 123270 h 2169159"/>
                <a:gd name="connsiteX253" fmla="*/ 594197 w 2485572"/>
                <a:gd name="connsiteY253" fmla="*/ 70156 h 2169159"/>
                <a:gd name="connsiteX254" fmla="*/ 650151 w 2485572"/>
                <a:gd name="connsiteY254" fmla="*/ 92595 h 2169159"/>
                <a:gd name="connsiteX255" fmla="*/ 664069 w 2485572"/>
                <a:gd name="connsiteY255" fmla="*/ 92595 h 2169159"/>
                <a:gd name="connsiteX256" fmla="*/ 689348 w 2485572"/>
                <a:gd name="connsiteY256" fmla="*/ 98275 h 2169159"/>
                <a:gd name="connsiteX257" fmla="*/ 723148 w 2485572"/>
                <a:gd name="connsiteY257" fmla="*/ 89754 h 2169159"/>
                <a:gd name="connsiteX258" fmla="*/ 725704 w 2485572"/>
                <a:gd name="connsiteY258" fmla="*/ 92595 h 2169159"/>
                <a:gd name="connsiteX259" fmla="*/ 731385 w 2485572"/>
                <a:gd name="connsiteY259" fmla="*/ 92595 h 2169159"/>
                <a:gd name="connsiteX260" fmla="*/ 737065 w 2485572"/>
                <a:gd name="connsiteY260" fmla="*/ 95435 h 2169159"/>
                <a:gd name="connsiteX261" fmla="*/ 742746 w 2485572"/>
                <a:gd name="connsiteY261" fmla="*/ 95435 h 2169159"/>
                <a:gd name="connsiteX262" fmla="*/ 779102 w 2485572"/>
                <a:gd name="connsiteY262" fmla="*/ 75837 h 2169159"/>
                <a:gd name="connsiteX263" fmla="*/ 818299 w 2485572"/>
                <a:gd name="connsiteY263" fmla="*/ 39197 h 2169159"/>
                <a:gd name="connsiteX264" fmla="*/ 823980 w 2485572"/>
                <a:gd name="connsiteY264" fmla="*/ 33800 h 2169159"/>
                <a:gd name="connsiteX265" fmla="*/ 851815 w 2485572"/>
                <a:gd name="connsiteY265" fmla="*/ 19598 h 2169159"/>
                <a:gd name="connsiteX266" fmla="*/ 854655 w 2485572"/>
                <a:gd name="connsiteY266" fmla="*/ 14202 h 2169159"/>
                <a:gd name="connsiteX267" fmla="*/ 888455 w 2485572"/>
                <a:gd name="connsiteY267" fmla="*/ 8521 h 2169159"/>
                <a:gd name="connsiteX268" fmla="*/ 893852 w 2485572"/>
                <a:gd name="connsiteY268" fmla="*/ 11361 h 2169159"/>
                <a:gd name="connsiteX269" fmla="*/ 933332 w 2485572"/>
                <a:gd name="connsiteY269" fmla="*/ 36640 h 2169159"/>
                <a:gd name="connsiteX270" fmla="*/ 938729 w 2485572"/>
                <a:gd name="connsiteY270" fmla="*/ 42037 h 2169159"/>
                <a:gd name="connsiteX271" fmla="*/ 969689 w 2485572"/>
                <a:gd name="connsiteY271" fmla="*/ 61635 h 2169159"/>
                <a:gd name="connsiteX272" fmla="*/ 972529 w 2485572"/>
                <a:gd name="connsiteY272" fmla="*/ 64475 h 2169159"/>
                <a:gd name="connsiteX273" fmla="*/ 977925 w 2485572"/>
                <a:gd name="connsiteY273" fmla="*/ 67316 h 2169159"/>
                <a:gd name="connsiteX274" fmla="*/ 1011725 w 2485572"/>
                <a:gd name="connsiteY274" fmla="*/ 67316 h 2169159"/>
                <a:gd name="connsiteX275" fmla="*/ 1031324 w 2485572"/>
                <a:gd name="connsiteY275" fmla="*/ 64475 h 2169159"/>
                <a:gd name="connsiteX276" fmla="*/ 1042401 w 2485572"/>
                <a:gd name="connsiteY276" fmla="*/ 64475 h 2169159"/>
                <a:gd name="connsiteX277" fmla="*/ 1104036 w 2485572"/>
                <a:gd name="connsiteY277" fmla="*/ 70156 h 2169159"/>
                <a:gd name="connsiteX278" fmla="*/ 1109717 w 2485572"/>
                <a:gd name="connsiteY278" fmla="*/ 75837 h 2169159"/>
                <a:gd name="connsiteX279" fmla="*/ 1118238 w 2485572"/>
                <a:gd name="connsiteY279" fmla="*/ 81233 h 2169159"/>
                <a:gd name="connsiteX280" fmla="*/ 1121078 w 2485572"/>
                <a:gd name="connsiteY280" fmla="*/ 84074 h 2169159"/>
                <a:gd name="connsiteX281" fmla="*/ 1143517 w 2485572"/>
                <a:gd name="connsiteY281" fmla="*/ 95435 h 2169159"/>
                <a:gd name="connsiteX282" fmla="*/ 1151754 w 2485572"/>
                <a:gd name="connsiteY282" fmla="*/ 100832 h 2169159"/>
                <a:gd name="connsiteX283" fmla="*/ 1171352 w 2485572"/>
                <a:gd name="connsiteY283" fmla="*/ 100832 h 2169159"/>
                <a:gd name="connsiteX284" fmla="*/ 1174192 w 2485572"/>
                <a:gd name="connsiteY284" fmla="*/ 98275 h 2169159"/>
                <a:gd name="connsiteX285" fmla="*/ 1188110 w 2485572"/>
                <a:gd name="connsiteY285" fmla="*/ 89754 h 2169159"/>
                <a:gd name="connsiteX286" fmla="*/ 1193791 w 2485572"/>
                <a:gd name="connsiteY286" fmla="*/ 84074 h 2169159"/>
                <a:gd name="connsiteX287" fmla="*/ 1238668 w 2485572"/>
                <a:gd name="connsiteY287" fmla="*/ 75837 h 2169159"/>
                <a:gd name="connsiteX288" fmla="*/ 1244348 w 2485572"/>
                <a:gd name="connsiteY288" fmla="*/ 78677 h 2169159"/>
                <a:gd name="connsiteX289" fmla="*/ 1272184 w 2485572"/>
                <a:gd name="connsiteY289" fmla="*/ 75837 h 2169159"/>
                <a:gd name="connsiteX290" fmla="*/ 1280705 w 2485572"/>
                <a:gd name="connsiteY290" fmla="*/ 72996 h 2169159"/>
                <a:gd name="connsiteX291" fmla="*/ 1286385 w 2485572"/>
                <a:gd name="connsiteY291" fmla="*/ 72996 h 2169159"/>
                <a:gd name="connsiteX292" fmla="*/ 1348020 w 2485572"/>
                <a:gd name="connsiteY292" fmla="*/ 50558 h 2169159"/>
                <a:gd name="connsiteX293" fmla="*/ 1350861 w 2485572"/>
                <a:gd name="connsiteY293" fmla="*/ 50558 h 2169159"/>
                <a:gd name="connsiteX294" fmla="*/ 1392898 w 2485572"/>
                <a:gd name="connsiteY294" fmla="*/ 39197 h 2169159"/>
                <a:gd name="connsiteX295" fmla="*/ 1406815 w 2485572"/>
                <a:gd name="connsiteY295" fmla="*/ 39197 h 2169159"/>
                <a:gd name="connsiteX296" fmla="*/ 1459929 w 2485572"/>
                <a:gd name="connsiteY296" fmla="*/ 36640 h 2169159"/>
                <a:gd name="connsiteX297" fmla="*/ 1468450 w 2485572"/>
                <a:gd name="connsiteY297" fmla="*/ 36640 h 2169159"/>
                <a:gd name="connsiteX298" fmla="*/ 1474131 w 2485572"/>
                <a:gd name="connsiteY298" fmla="*/ 33800 h 2169159"/>
                <a:gd name="connsiteX299" fmla="*/ 1479528 w 2485572"/>
                <a:gd name="connsiteY299" fmla="*/ 30960 h 2169159"/>
                <a:gd name="connsiteX300" fmla="*/ 1485208 w 2485572"/>
                <a:gd name="connsiteY300" fmla="*/ 30960 h 2169159"/>
                <a:gd name="connsiteX301" fmla="*/ 1544003 w 2485572"/>
                <a:gd name="connsiteY301" fmla="*/ 16758 h 2169159"/>
                <a:gd name="connsiteX302" fmla="*/ 1549684 w 2485572"/>
                <a:gd name="connsiteY302" fmla="*/ 14202 h 2169159"/>
                <a:gd name="connsiteX303" fmla="*/ 1555364 w 2485572"/>
                <a:gd name="connsiteY303" fmla="*/ 14202 h 2169159"/>
                <a:gd name="connsiteX304" fmla="*/ 1563601 w 2485572"/>
                <a:gd name="connsiteY304" fmla="*/ 11361 h 2169159"/>
                <a:gd name="connsiteX305" fmla="*/ 1614159 w 2485572"/>
                <a:gd name="connsiteY305" fmla="*/ 22439 h 2169159"/>
                <a:gd name="connsiteX306" fmla="*/ 1619840 w 2485572"/>
                <a:gd name="connsiteY306" fmla="*/ 19598 h 2169159"/>
                <a:gd name="connsiteX307" fmla="*/ 1630917 w 2485572"/>
                <a:gd name="connsiteY307" fmla="*/ 16758 h 2169159"/>
                <a:gd name="connsiteX308" fmla="*/ 1645119 w 2485572"/>
                <a:gd name="connsiteY308" fmla="*/ 8521 h 2169159"/>
                <a:gd name="connsiteX309" fmla="*/ 1653356 w 2485572"/>
                <a:gd name="connsiteY309" fmla="*/ 5681 h 2169159"/>
                <a:gd name="connsiteX310" fmla="*/ 1689712 w 2485572"/>
                <a:gd name="connsiteY310" fmla="*/ 0 h 2169159"/>
                <a:gd name="connsiteX311" fmla="*/ 1698233 w 2485572"/>
                <a:gd name="connsiteY311" fmla="*/ 11361 h 2169159"/>
                <a:gd name="connsiteX312" fmla="*/ 1703914 w 2485572"/>
                <a:gd name="connsiteY312" fmla="*/ 14202 h 2169159"/>
                <a:gd name="connsiteX313" fmla="*/ 1709310 w 2485572"/>
                <a:gd name="connsiteY313" fmla="*/ 16758 h 2169159"/>
                <a:gd name="connsiteX314" fmla="*/ 1717831 w 2485572"/>
                <a:gd name="connsiteY314" fmla="*/ 16758 h 2169159"/>
                <a:gd name="connsiteX315" fmla="*/ 1757028 w 2485572"/>
                <a:gd name="connsiteY315" fmla="*/ 22439 h 2169159"/>
                <a:gd name="connsiteX316" fmla="*/ 1762708 w 2485572"/>
                <a:gd name="connsiteY316" fmla="*/ 25279 h 2169159"/>
                <a:gd name="connsiteX317" fmla="*/ 1768389 w 2485572"/>
                <a:gd name="connsiteY317" fmla="*/ 25279 h 2169159"/>
                <a:gd name="connsiteX318" fmla="*/ 1787987 w 2485572"/>
                <a:gd name="connsiteY318" fmla="*/ 33800 h 2169159"/>
                <a:gd name="connsiteX319" fmla="*/ 1793384 w 2485572"/>
                <a:gd name="connsiteY319" fmla="*/ 33800 h 2169159"/>
                <a:gd name="connsiteX320" fmla="*/ 1801905 w 2485572"/>
                <a:gd name="connsiteY320" fmla="*/ 36640 h 2169159"/>
                <a:gd name="connsiteX321" fmla="*/ 1835421 w 2485572"/>
                <a:gd name="connsiteY321" fmla="*/ 42037 h 2169159"/>
                <a:gd name="connsiteX322" fmla="*/ 1891659 w 2485572"/>
                <a:gd name="connsiteY322" fmla="*/ 61635 h 2169159"/>
                <a:gd name="connsiteX323" fmla="*/ 1897340 w 2485572"/>
                <a:gd name="connsiteY323" fmla="*/ 64475 h 2169159"/>
                <a:gd name="connsiteX324" fmla="*/ 1899896 w 2485572"/>
                <a:gd name="connsiteY324" fmla="*/ 67316 h 2169159"/>
                <a:gd name="connsiteX325" fmla="*/ 1944774 w 2485572"/>
                <a:gd name="connsiteY325" fmla="*/ 123270 h 2169159"/>
                <a:gd name="connsiteX326" fmla="*/ 1947614 w 2485572"/>
                <a:gd name="connsiteY326" fmla="*/ 128951 h 2169159"/>
                <a:gd name="connsiteX327" fmla="*/ 1950454 w 2485572"/>
                <a:gd name="connsiteY327" fmla="*/ 131791 h 2169159"/>
                <a:gd name="connsiteX328" fmla="*/ 1956135 w 2485572"/>
                <a:gd name="connsiteY328" fmla="*/ 140312 h 2169159"/>
                <a:gd name="connsiteX329" fmla="*/ 1958975 w 2485572"/>
                <a:gd name="connsiteY329" fmla="*/ 145709 h 2169159"/>
                <a:gd name="connsiteX330" fmla="*/ 1961532 w 2485572"/>
                <a:gd name="connsiteY330" fmla="*/ 154230 h 2169159"/>
                <a:gd name="connsiteX331" fmla="*/ 1998172 w 2485572"/>
                <a:gd name="connsiteY331" fmla="*/ 204788 h 2169159"/>
                <a:gd name="connsiteX332" fmla="*/ 2003569 w 2485572"/>
                <a:gd name="connsiteY332" fmla="*/ 207344 h 2169159"/>
                <a:gd name="connsiteX333" fmla="*/ 2009249 w 2485572"/>
                <a:gd name="connsiteY333" fmla="*/ 210184 h 2169159"/>
                <a:gd name="connsiteX334" fmla="*/ 2017770 w 2485572"/>
                <a:gd name="connsiteY334" fmla="*/ 210184 h 2169159"/>
                <a:gd name="connsiteX335" fmla="*/ 2026007 w 2485572"/>
                <a:gd name="connsiteY335" fmla="*/ 213025 h 2169159"/>
                <a:gd name="connsiteX336" fmla="*/ 2037368 w 2485572"/>
                <a:gd name="connsiteY336" fmla="*/ 215865 h 2169159"/>
                <a:gd name="connsiteX337" fmla="*/ 2099003 w 2485572"/>
                <a:gd name="connsiteY337" fmla="*/ 221546 h 2169159"/>
                <a:gd name="connsiteX338" fmla="*/ 2104684 w 2485572"/>
                <a:gd name="connsiteY338" fmla="*/ 224386 h 2169159"/>
                <a:gd name="connsiteX339" fmla="*/ 2112921 w 2485572"/>
                <a:gd name="connsiteY339" fmla="*/ 224386 h 2169159"/>
                <a:gd name="connsiteX340" fmla="*/ 2124283 w 2485572"/>
                <a:gd name="connsiteY340" fmla="*/ 229783 h 2169159"/>
                <a:gd name="connsiteX341" fmla="*/ 2177397 w 2485572"/>
                <a:gd name="connsiteY341" fmla="*/ 229783 h 2169159"/>
                <a:gd name="connsiteX342" fmla="*/ 2185918 w 2485572"/>
                <a:gd name="connsiteY342" fmla="*/ 232623 h 2169159"/>
                <a:gd name="connsiteX343" fmla="*/ 2213753 w 2485572"/>
                <a:gd name="connsiteY343" fmla="*/ 226942 h 2169159"/>
                <a:gd name="connsiteX344" fmla="*/ 2219434 w 2485572"/>
                <a:gd name="connsiteY344" fmla="*/ 224386 h 2169159"/>
                <a:gd name="connsiteX345" fmla="*/ 2241872 w 2485572"/>
                <a:gd name="connsiteY345" fmla="*/ 224386 h 2169159"/>
                <a:gd name="connsiteX0" fmla="*/ 2241872 w 2485572"/>
                <a:gd name="connsiteY0" fmla="*/ 224386 h 2169159"/>
                <a:gd name="connsiteX1" fmla="*/ 2227954 w 2485572"/>
                <a:gd name="connsiteY1" fmla="*/ 263583 h 2169159"/>
                <a:gd name="connsiteX2" fmla="*/ 2227954 w 2485572"/>
                <a:gd name="connsiteY2" fmla="*/ 271820 h 2169159"/>
                <a:gd name="connsiteX3" fmla="*/ 2225114 w 2485572"/>
                <a:gd name="connsiteY3" fmla="*/ 294258 h 2169159"/>
                <a:gd name="connsiteX4" fmla="*/ 2216593 w 2485572"/>
                <a:gd name="connsiteY4" fmla="*/ 328058 h 2169159"/>
                <a:gd name="connsiteX5" fmla="*/ 2183077 w 2485572"/>
                <a:gd name="connsiteY5" fmla="*/ 426049 h 2169159"/>
                <a:gd name="connsiteX6" fmla="*/ 2180237 w 2485572"/>
                <a:gd name="connsiteY6" fmla="*/ 428890 h 2169159"/>
                <a:gd name="connsiteX7" fmla="*/ 2177397 w 2485572"/>
                <a:gd name="connsiteY7" fmla="*/ 434570 h 2169159"/>
                <a:gd name="connsiteX8" fmla="*/ 2143881 w 2485572"/>
                <a:gd name="connsiteY8" fmla="*/ 482004 h 2169159"/>
                <a:gd name="connsiteX9" fmla="*/ 2141040 w 2485572"/>
                <a:gd name="connsiteY9" fmla="*/ 487685 h 2169159"/>
                <a:gd name="connsiteX10" fmla="*/ 2135360 w 2485572"/>
                <a:gd name="connsiteY10" fmla="*/ 490525 h 2169159"/>
                <a:gd name="connsiteX11" fmla="*/ 2132519 w 2485572"/>
                <a:gd name="connsiteY11" fmla="*/ 496206 h 2169159"/>
                <a:gd name="connsiteX12" fmla="*/ 2129679 w 2485572"/>
                <a:gd name="connsiteY12" fmla="*/ 538242 h 2169159"/>
                <a:gd name="connsiteX13" fmla="*/ 2132519 w 2485572"/>
                <a:gd name="connsiteY13" fmla="*/ 540799 h 2169159"/>
                <a:gd name="connsiteX14" fmla="*/ 2188758 w 2485572"/>
                <a:gd name="connsiteY14" fmla="*/ 624873 h 2169159"/>
                <a:gd name="connsiteX15" fmla="*/ 2205516 w 2485572"/>
                <a:gd name="connsiteY15" fmla="*/ 630553 h 2169159"/>
                <a:gd name="connsiteX16" fmla="*/ 2211197 w 2485572"/>
                <a:gd name="connsiteY16" fmla="*/ 633393 h 2169159"/>
                <a:gd name="connsiteX17" fmla="*/ 2216593 w 2485572"/>
                <a:gd name="connsiteY17" fmla="*/ 636234 h 2169159"/>
                <a:gd name="connsiteX18" fmla="*/ 2225114 w 2485572"/>
                <a:gd name="connsiteY18" fmla="*/ 636234 h 2169159"/>
                <a:gd name="connsiteX19" fmla="*/ 2267151 w 2485572"/>
                <a:gd name="connsiteY19" fmla="*/ 644755 h 2169159"/>
                <a:gd name="connsiteX20" fmla="*/ 2272832 w 2485572"/>
                <a:gd name="connsiteY20" fmla="*/ 644755 h 2169159"/>
                <a:gd name="connsiteX21" fmla="*/ 2309188 w 2485572"/>
                <a:gd name="connsiteY21" fmla="*/ 678271 h 2169159"/>
                <a:gd name="connsiteX22" fmla="*/ 2370823 w 2485572"/>
                <a:gd name="connsiteY22" fmla="*/ 739906 h 2169159"/>
                <a:gd name="connsiteX23" fmla="*/ 2376504 w 2485572"/>
                <a:gd name="connsiteY23" fmla="*/ 750983 h 2169159"/>
                <a:gd name="connsiteX24" fmla="*/ 2379060 w 2485572"/>
                <a:gd name="connsiteY24" fmla="*/ 756664 h 2169159"/>
                <a:gd name="connsiteX25" fmla="*/ 2381900 w 2485572"/>
                <a:gd name="connsiteY25" fmla="*/ 765185 h 2169159"/>
                <a:gd name="connsiteX26" fmla="*/ 2415700 w 2485572"/>
                <a:gd name="connsiteY26" fmla="*/ 793020 h 2169159"/>
                <a:gd name="connsiteX27" fmla="*/ 2423937 w 2485572"/>
                <a:gd name="connsiteY27" fmla="*/ 793020 h 2169159"/>
                <a:gd name="connsiteX28" fmla="*/ 2429618 w 2485572"/>
                <a:gd name="connsiteY28" fmla="*/ 795860 h 2169159"/>
                <a:gd name="connsiteX29" fmla="*/ 2435299 w 2485572"/>
                <a:gd name="connsiteY29" fmla="*/ 801541 h 2169159"/>
                <a:gd name="connsiteX30" fmla="*/ 2468814 w 2485572"/>
                <a:gd name="connsiteY30" fmla="*/ 832501 h 2169159"/>
                <a:gd name="connsiteX31" fmla="*/ 2468814 w 2485572"/>
                <a:gd name="connsiteY31" fmla="*/ 835057 h 2169159"/>
                <a:gd name="connsiteX32" fmla="*/ 2471655 w 2485572"/>
                <a:gd name="connsiteY32" fmla="*/ 840738 h 2169159"/>
                <a:gd name="connsiteX33" fmla="*/ 2477336 w 2485572"/>
                <a:gd name="connsiteY33" fmla="*/ 866016 h 2169159"/>
                <a:gd name="connsiteX34" fmla="*/ 2483016 w 2485572"/>
                <a:gd name="connsiteY34" fmla="*/ 882774 h 2169159"/>
                <a:gd name="connsiteX35" fmla="*/ 2485572 w 2485572"/>
                <a:gd name="connsiteY35" fmla="*/ 888455 h 2169159"/>
                <a:gd name="connsiteX36" fmla="*/ 2485572 w 2485572"/>
                <a:gd name="connsiteY36" fmla="*/ 896692 h 2169159"/>
                <a:gd name="connsiteX37" fmla="*/ 2457737 w 2485572"/>
                <a:gd name="connsiteY37" fmla="*/ 992127 h 2169159"/>
                <a:gd name="connsiteX38" fmla="*/ 2454897 w 2485572"/>
                <a:gd name="connsiteY38" fmla="*/ 997808 h 2169159"/>
                <a:gd name="connsiteX39" fmla="*/ 2454897 w 2485572"/>
                <a:gd name="connsiteY39" fmla="*/ 1008885 h 2169159"/>
                <a:gd name="connsiteX40" fmla="*/ 2438139 w 2485572"/>
                <a:gd name="connsiteY40" fmla="*/ 1064839 h 2169159"/>
                <a:gd name="connsiteX41" fmla="*/ 2438139 w 2485572"/>
                <a:gd name="connsiteY41" fmla="*/ 1084438 h 2169159"/>
                <a:gd name="connsiteX42" fmla="*/ 2443536 w 2485572"/>
                <a:gd name="connsiteY42" fmla="*/ 1132155 h 2169159"/>
                <a:gd name="connsiteX43" fmla="*/ 2443536 w 2485572"/>
                <a:gd name="connsiteY43" fmla="*/ 1177032 h 2169159"/>
                <a:gd name="connsiteX44" fmla="*/ 2440979 w 2485572"/>
                <a:gd name="connsiteY44" fmla="*/ 1185553 h 2169159"/>
                <a:gd name="connsiteX45" fmla="*/ 2423937 w 2485572"/>
                <a:gd name="connsiteY45" fmla="*/ 1252585 h 2169159"/>
                <a:gd name="connsiteX46" fmla="*/ 2418541 w 2485572"/>
                <a:gd name="connsiteY46" fmla="*/ 1258266 h 2169159"/>
                <a:gd name="connsiteX47" fmla="*/ 2415700 w 2485572"/>
                <a:gd name="connsiteY47" fmla="*/ 1261106 h 2169159"/>
                <a:gd name="connsiteX48" fmla="*/ 2410020 w 2485572"/>
                <a:gd name="connsiteY48" fmla="*/ 1266787 h 2169159"/>
                <a:gd name="connsiteX49" fmla="*/ 2407179 w 2485572"/>
                <a:gd name="connsiteY49" fmla="*/ 1275024 h 2169159"/>
                <a:gd name="connsiteX50" fmla="*/ 2373663 w 2485572"/>
                <a:gd name="connsiteY50" fmla="*/ 1317061 h 2169159"/>
                <a:gd name="connsiteX51" fmla="*/ 2365142 w 2485572"/>
                <a:gd name="connsiteY51" fmla="*/ 1334103 h 2169159"/>
                <a:gd name="connsiteX52" fmla="*/ 2362302 w 2485572"/>
                <a:gd name="connsiteY52" fmla="*/ 1336659 h 2169159"/>
                <a:gd name="connsiteX53" fmla="*/ 2356905 w 2485572"/>
                <a:gd name="connsiteY53" fmla="*/ 1359098 h 2169159"/>
                <a:gd name="connsiteX54" fmla="*/ 2354065 w 2485572"/>
                <a:gd name="connsiteY54" fmla="*/ 1364778 h 2169159"/>
                <a:gd name="connsiteX55" fmla="*/ 2351225 w 2485572"/>
                <a:gd name="connsiteY55" fmla="*/ 1370459 h 2169159"/>
                <a:gd name="connsiteX56" fmla="*/ 2339863 w 2485572"/>
                <a:gd name="connsiteY56" fmla="*/ 1387217 h 2169159"/>
                <a:gd name="connsiteX57" fmla="*/ 2309188 w 2485572"/>
                <a:gd name="connsiteY57" fmla="*/ 1432094 h 2169159"/>
                <a:gd name="connsiteX58" fmla="*/ 2306348 w 2485572"/>
                <a:gd name="connsiteY58" fmla="*/ 1434934 h 2169159"/>
                <a:gd name="connsiteX59" fmla="*/ 2300667 w 2485572"/>
                <a:gd name="connsiteY59" fmla="*/ 1440331 h 2169159"/>
                <a:gd name="connsiteX60" fmla="*/ 2297827 w 2485572"/>
                <a:gd name="connsiteY60" fmla="*/ 1446012 h 2169159"/>
                <a:gd name="connsiteX61" fmla="*/ 2289590 w 2485572"/>
                <a:gd name="connsiteY61" fmla="*/ 1451692 h 2169159"/>
                <a:gd name="connsiteX62" fmla="*/ 2281069 w 2485572"/>
                <a:gd name="connsiteY62" fmla="*/ 1457373 h 2169159"/>
                <a:gd name="connsiteX63" fmla="*/ 2230795 w 2485572"/>
                <a:gd name="connsiteY63" fmla="*/ 1476971 h 2169159"/>
                <a:gd name="connsiteX64" fmla="*/ 2227954 w 2485572"/>
                <a:gd name="connsiteY64" fmla="*/ 1482368 h 2169159"/>
                <a:gd name="connsiteX65" fmla="*/ 2219434 w 2485572"/>
                <a:gd name="connsiteY65" fmla="*/ 1485208 h 2169159"/>
                <a:gd name="connsiteX66" fmla="*/ 2180237 w 2485572"/>
                <a:gd name="connsiteY66" fmla="*/ 1504806 h 2169159"/>
                <a:gd name="connsiteX67" fmla="*/ 2174556 w 2485572"/>
                <a:gd name="connsiteY67" fmla="*/ 1510487 h 2169159"/>
                <a:gd name="connsiteX68" fmla="*/ 2169160 w 2485572"/>
                <a:gd name="connsiteY68" fmla="*/ 1519008 h 2169159"/>
                <a:gd name="connsiteX69" fmla="*/ 2163479 w 2485572"/>
                <a:gd name="connsiteY69" fmla="*/ 1546843 h 2169159"/>
                <a:gd name="connsiteX70" fmla="*/ 1605638 w 2485572"/>
                <a:gd name="connsiteY70" fmla="*/ 2169159 h 2169159"/>
                <a:gd name="connsiteX71" fmla="*/ 1566442 w 2485572"/>
                <a:gd name="connsiteY71" fmla="*/ 2146721 h 2169159"/>
                <a:gd name="connsiteX72" fmla="*/ 1563601 w 2485572"/>
                <a:gd name="connsiteY72" fmla="*/ 2143881 h 2169159"/>
                <a:gd name="connsiteX73" fmla="*/ 1561045 w 2485572"/>
                <a:gd name="connsiteY73" fmla="*/ 2141040 h 2169159"/>
                <a:gd name="connsiteX74" fmla="*/ 1541447 w 2485572"/>
                <a:gd name="connsiteY74" fmla="*/ 2112921 h 2169159"/>
                <a:gd name="connsiteX75" fmla="*/ 1535766 w 2485572"/>
                <a:gd name="connsiteY75" fmla="*/ 2107524 h 2169159"/>
                <a:gd name="connsiteX76" fmla="*/ 1501966 w 2485572"/>
                <a:gd name="connsiteY76" fmla="*/ 2090482 h 2169159"/>
                <a:gd name="connsiteX77" fmla="*/ 1496570 w 2485572"/>
                <a:gd name="connsiteY77" fmla="*/ 2087926 h 2169159"/>
                <a:gd name="connsiteX78" fmla="*/ 1493729 w 2485572"/>
                <a:gd name="connsiteY78" fmla="*/ 2085086 h 2169159"/>
                <a:gd name="connsiteX79" fmla="*/ 1488049 w 2485572"/>
                <a:gd name="connsiteY79" fmla="*/ 2082245 h 2169159"/>
                <a:gd name="connsiteX80" fmla="*/ 1426413 w 2485572"/>
                <a:gd name="connsiteY80" fmla="*/ 2059807 h 2169159"/>
                <a:gd name="connsiteX81" fmla="*/ 1364778 w 2485572"/>
                <a:gd name="connsiteY81" fmla="*/ 2056966 h 2169159"/>
                <a:gd name="connsiteX82" fmla="*/ 1336659 w 2485572"/>
                <a:gd name="connsiteY82" fmla="*/ 2048445 h 2169159"/>
                <a:gd name="connsiteX83" fmla="*/ 1311380 w 2485572"/>
                <a:gd name="connsiteY83" fmla="*/ 2034528 h 2169159"/>
                <a:gd name="connsiteX84" fmla="*/ 1305983 w 2485572"/>
                <a:gd name="connsiteY84" fmla="*/ 2031688 h 2169159"/>
                <a:gd name="connsiteX85" fmla="*/ 1303143 w 2485572"/>
                <a:gd name="connsiteY85" fmla="*/ 2026291 h 2169159"/>
                <a:gd name="connsiteX86" fmla="*/ 1300303 w 2485572"/>
                <a:gd name="connsiteY86" fmla="*/ 2023451 h 2169159"/>
                <a:gd name="connsiteX87" fmla="*/ 1266787 w 2485572"/>
                <a:gd name="connsiteY87" fmla="*/ 2006409 h 2169159"/>
                <a:gd name="connsiteX88" fmla="*/ 1255426 w 2485572"/>
                <a:gd name="connsiteY88" fmla="*/ 2006409 h 2169159"/>
                <a:gd name="connsiteX89" fmla="*/ 1238668 w 2485572"/>
                <a:gd name="connsiteY89" fmla="*/ 2001012 h 2169159"/>
                <a:gd name="connsiteX90" fmla="*/ 1232987 w 2485572"/>
                <a:gd name="connsiteY90" fmla="*/ 2001012 h 2169159"/>
                <a:gd name="connsiteX91" fmla="*/ 1216229 w 2485572"/>
                <a:gd name="connsiteY91" fmla="*/ 1995331 h 2169159"/>
                <a:gd name="connsiteX92" fmla="*/ 1213389 w 2485572"/>
                <a:gd name="connsiteY92" fmla="*/ 1992491 h 2169159"/>
                <a:gd name="connsiteX93" fmla="*/ 1185554 w 2485572"/>
                <a:gd name="connsiteY93" fmla="*/ 1984254 h 2169159"/>
                <a:gd name="connsiteX94" fmla="*/ 1179873 w 2485572"/>
                <a:gd name="connsiteY94" fmla="*/ 1984254 h 2169159"/>
                <a:gd name="connsiteX95" fmla="*/ 1157434 w 2485572"/>
                <a:gd name="connsiteY95" fmla="*/ 1981414 h 2169159"/>
                <a:gd name="connsiteX96" fmla="*/ 1109717 w 2485572"/>
                <a:gd name="connsiteY96" fmla="*/ 1947614 h 2169159"/>
                <a:gd name="connsiteX97" fmla="*/ 1098639 w 2485572"/>
                <a:gd name="connsiteY97" fmla="*/ 1944774 h 2169159"/>
                <a:gd name="connsiteX98" fmla="*/ 1067680 w 2485572"/>
                <a:gd name="connsiteY98" fmla="*/ 1919779 h 2169159"/>
                <a:gd name="connsiteX99" fmla="*/ 1056603 w 2485572"/>
                <a:gd name="connsiteY99" fmla="*/ 1888819 h 2169159"/>
                <a:gd name="connsiteX100" fmla="*/ 1053762 w 2485572"/>
                <a:gd name="connsiteY100" fmla="*/ 1880298 h 2169159"/>
                <a:gd name="connsiteX101" fmla="*/ 1022803 w 2485572"/>
                <a:gd name="connsiteY101" fmla="*/ 1860700 h 2169159"/>
                <a:gd name="connsiteX102" fmla="*/ 1019962 w 2485572"/>
                <a:gd name="connsiteY102" fmla="*/ 1858143 h 2169159"/>
                <a:gd name="connsiteX103" fmla="*/ 1006045 w 2485572"/>
                <a:gd name="connsiteY103" fmla="*/ 1824343 h 2169159"/>
                <a:gd name="connsiteX104" fmla="*/ 1006045 w 2485572"/>
                <a:gd name="connsiteY104" fmla="*/ 1813266 h 2169159"/>
                <a:gd name="connsiteX105" fmla="*/ 1011725 w 2485572"/>
                <a:gd name="connsiteY105" fmla="*/ 1793668 h 2169159"/>
                <a:gd name="connsiteX106" fmla="*/ 1019962 w 2485572"/>
                <a:gd name="connsiteY106" fmla="*/ 1768389 h 2169159"/>
                <a:gd name="connsiteX107" fmla="*/ 1025643 w 2485572"/>
                <a:gd name="connsiteY107" fmla="*/ 1737429 h 2169159"/>
                <a:gd name="connsiteX108" fmla="*/ 1025643 w 2485572"/>
                <a:gd name="connsiteY108" fmla="*/ 1723512 h 2169159"/>
                <a:gd name="connsiteX109" fmla="*/ 1019962 w 2485572"/>
                <a:gd name="connsiteY109" fmla="*/ 1720671 h 2169159"/>
                <a:gd name="connsiteX110" fmla="*/ 1014566 w 2485572"/>
                <a:gd name="connsiteY110" fmla="*/ 1712435 h 2169159"/>
                <a:gd name="connsiteX111" fmla="*/ 1011725 w 2485572"/>
                <a:gd name="connsiteY111" fmla="*/ 1709594 h 2169159"/>
                <a:gd name="connsiteX112" fmla="*/ 983606 w 2485572"/>
                <a:gd name="connsiteY112" fmla="*/ 1692552 h 2169159"/>
                <a:gd name="connsiteX113" fmla="*/ 977925 w 2485572"/>
                <a:gd name="connsiteY113" fmla="*/ 1692552 h 2169159"/>
                <a:gd name="connsiteX114" fmla="*/ 950090 w 2485572"/>
                <a:gd name="connsiteY114" fmla="*/ 1653356 h 2169159"/>
                <a:gd name="connsiteX115" fmla="*/ 950090 w 2485572"/>
                <a:gd name="connsiteY115" fmla="*/ 1639438 h 2169159"/>
                <a:gd name="connsiteX116" fmla="*/ 952931 w 2485572"/>
                <a:gd name="connsiteY116" fmla="*/ 1636598 h 2169159"/>
                <a:gd name="connsiteX117" fmla="*/ 975369 w 2485572"/>
                <a:gd name="connsiteY117" fmla="*/ 1597401 h 2169159"/>
                <a:gd name="connsiteX118" fmla="*/ 980766 w 2485572"/>
                <a:gd name="connsiteY118" fmla="*/ 1591721 h 2169159"/>
                <a:gd name="connsiteX119" fmla="*/ 1017406 w 2485572"/>
                <a:gd name="connsiteY119" fmla="*/ 1561045 h 2169159"/>
                <a:gd name="connsiteX120" fmla="*/ 1022803 w 2485572"/>
                <a:gd name="connsiteY120" fmla="*/ 1558205 h 2169159"/>
                <a:gd name="connsiteX121" fmla="*/ 1025643 w 2485572"/>
                <a:gd name="connsiteY121" fmla="*/ 1555364 h 2169159"/>
                <a:gd name="connsiteX122" fmla="*/ 1031324 w 2485572"/>
                <a:gd name="connsiteY122" fmla="*/ 1549684 h 2169159"/>
                <a:gd name="connsiteX123" fmla="*/ 1293866 w 2485572"/>
                <a:gd name="connsiteY123" fmla="*/ 1680648 h 2169159"/>
                <a:gd name="connsiteX124" fmla="*/ 1455791 w 2485572"/>
                <a:gd name="connsiteY124" fmla="*/ 1685410 h 2169159"/>
                <a:gd name="connsiteX125" fmla="*/ 1289417 w 2485572"/>
                <a:gd name="connsiteY125" fmla="*/ 1536685 h 2169159"/>
                <a:gd name="connsiteX126" fmla="*/ 1061999 w 2485572"/>
                <a:gd name="connsiteY126" fmla="*/ 1465610 h 2169159"/>
                <a:gd name="connsiteX127" fmla="*/ 1061999 w 2485572"/>
                <a:gd name="connsiteY127" fmla="*/ 1429254 h 2169159"/>
                <a:gd name="connsiteX128" fmla="*/ 1048082 w 2485572"/>
                <a:gd name="connsiteY128" fmla="*/ 1403975 h 2169159"/>
                <a:gd name="connsiteX129" fmla="*/ 1022803 w 2485572"/>
                <a:gd name="connsiteY129" fmla="*/ 1387217 h 2169159"/>
                <a:gd name="connsiteX130" fmla="*/ 1011725 w 2485572"/>
                <a:gd name="connsiteY130" fmla="*/ 1381536 h 2169159"/>
                <a:gd name="connsiteX131" fmla="*/ 1000364 w 2485572"/>
                <a:gd name="connsiteY131" fmla="*/ 1381536 h 2169159"/>
                <a:gd name="connsiteX132" fmla="*/ 961167 w 2485572"/>
                <a:gd name="connsiteY132" fmla="*/ 1376140 h 2169159"/>
                <a:gd name="connsiteX133" fmla="*/ 924811 w 2485572"/>
                <a:gd name="connsiteY133" fmla="*/ 1367618 h 2169159"/>
                <a:gd name="connsiteX134" fmla="*/ 919131 w 2485572"/>
                <a:gd name="connsiteY134" fmla="*/ 1367618 h 2169159"/>
                <a:gd name="connsiteX135" fmla="*/ 913450 w 2485572"/>
                <a:gd name="connsiteY135" fmla="*/ 1364778 h 2169159"/>
                <a:gd name="connsiteX136" fmla="*/ 908053 w 2485572"/>
                <a:gd name="connsiteY136" fmla="*/ 1364778 h 2169159"/>
                <a:gd name="connsiteX137" fmla="*/ 877094 w 2485572"/>
                <a:gd name="connsiteY137" fmla="*/ 1381536 h 2169159"/>
                <a:gd name="connsiteX138" fmla="*/ 868857 w 2485572"/>
                <a:gd name="connsiteY138" fmla="*/ 1390057 h 2169159"/>
                <a:gd name="connsiteX139" fmla="*/ 835057 w 2485572"/>
                <a:gd name="connsiteY139" fmla="*/ 1434934 h 2169159"/>
                <a:gd name="connsiteX140" fmla="*/ 832217 w 2485572"/>
                <a:gd name="connsiteY140" fmla="*/ 1440331 h 2169159"/>
                <a:gd name="connsiteX141" fmla="*/ 832217 w 2485572"/>
                <a:gd name="connsiteY141" fmla="*/ 1446012 h 2169159"/>
                <a:gd name="connsiteX142" fmla="*/ 767741 w 2485572"/>
                <a:gd name="connsiteY142" fmla="*/ 1513327 h 2169159"/>
                <a:gd name="connsiteX143" fmla="*/ 711787 w 2485572"/>
                <a:gd name="connsiteY143" fmla="*/ 1535766 h 2169159"/>
                <a:gd name="connsiteX144" fmla="*/ 686508 w 2485572"/>
                <a:gd name="connsiteY144" fmla="*/ 1541447 h 2169159"/>
                <a:gd name="connsiteX145" fmla="*/ 661513 w 2485572"/>
                <a:gd name="connsiteY145" fmla="*/ 1549684 h 2169159"/>
                <a:gd name="connsiteX146" fmla="*/ 658672 w 2485572"/>
                <a:gd name="connsiteY146" fmla="*/ 1552524 h 2169159"/>
                <a:gd name="connsiteX147" fmla="*/ 652992 w 2485572"/>
                <a:gd name="connsiteY147" fmla="*/ 1555364 h 2169159"/>
                <a:gd name="connsiteX148" fmla="*/ 624873 w 2485572"/>
                <a:gd name="connsiteY148" fmla="*/ 1561045 h 2169159"/>
                <a:gd name="connsiteX149" fmla="*/ 619476 w 2485572"/>
                <a:gd name="connsiteY149" fmla="*/ 1558205 h 2169159"/>
                <a:gd name="connsiteX150" fmla="*/ 616636 w 2485572"/>
                <a:gd name="connsiteY150" fmla="*/ 1555364 h 2169159"/>
                <a:gd name="connsiteX151" fmla="*/ 597037 w 2485572"/>
                <a:gd name="connsiteY151" fmla="*/ 1532926 h 2169159"/>
                <a:gd name="connsiteX152" fmla="*/ 594197 w 2485572"/>
                <a:gd name="connsiteY152" fmla="*/ 1521848 h 2169159"/>
                <a:gd name="connsiteX153" fmla="*/ 591357 w 2485572"/>
                <a:gd name="connsiteY153" fmla="*/ 1519008 h 2169159"/>
                <a:gd name="connsiteX154" fmla="*/ 566078 w 2485572"/>
                <a:gd name="connsiteY154" fmla="*/ 1482368 h 2169159"/>
                <a:gd name="connsiteX155" fmla="*/ 560397 w 2485572"/>
                <a:gd name="connsiteY155" fmla="*/ 1471291 h 2169159"/>
                <a:gd name="connsiteX156" fmla="*/ 555000 w 2485572"/>
                <a:gd name="connsiteY156" fmla="*/ 1465610 h 2169159"/>
                <a:gd name="connsiteX157" fmla="*/ 498762 w 2485572"/>
                <a:gd name="connsiteY157" fmla="*/ 1432094 h 2169159"/>
                <a:gd name="connsiteX158" fmla="*/ 490525 w 2485572"/>
                <a:gd name="connsiteY158" fmla="*/ 1429254 h 2169159"/>
                <a:gd name="connsiteX159" fmla="*/ 487685 w 2485572"/>
                <a:gd name="connsiteY159" fmla="*/ 1429254 h 2169159"/>
                <a:gd name="connsiteX160" fmla="*/ 462406 w 2485572"/>
                <a:gd name="connsiteY160" fmla="*/ 1426413 h 2169159"/>
                <a:gd name="connsiteX161" fmla="*/ 400770 w 2485572"/>
                <a:gd name="connsiteY161" fmla="*/ 1426413 h 2169159"/>
                <a:gd name="connsiteX162" fmla="*/ 392250 w 2485572"/>
                <a:gd name="connsiteY162" fmla="*/ 1423573 h 2169159"/>
                <a:gd name="connsiteX163" fmla="*/ 384013 w 2485572"/>
                <a:gd name="connsiteY163" fmla="*/ 1420733 h 2169159"/>
                <a:gd name="connsiteX164" fmla="*/ 375492 w 2485572"/>
                <a:gd name="connsiteY164" fmla="*/ 1420733 h 2169159"/>
                <a:gd name="connsiteX165" fmla="*/ 319537 w 2485572"/>
                <a:gd name="connsiteY165" fmla="*/ 1409655 h 2169159"/>
                <a:gd name="connsiteX166" fmla="*/ 313856 w 2485572"/>
                <a:gd name="connsiteY166" fmla="*/ 1406815 h 2169159"/>
                <a:gd name="connsiteX167" fmla="*/ 308176 w 2485572"/>
                <a:gd name="connsiteY167" fmla="*/ 1406815 h 2169159"/>
                <a:gd name="connsiteX168" fmla="*/ 297098 w 2485572"/>
                <a:gd name="connsiteY168" fmla="*/ 1401134 h 2169159"/>
                <a:gd name="connsiteX169" fmla="*/ 221546 w 2485572"/>
                <a:gd name="connsiteY169" fmla="*/ 1392898 h 2169159"/>
                <a:gd name="connsiteX170" fmla="*/ 213025 w 2485572"/>
                <a:gd name="connsiteY170" fmla="*/ 1392898 h 2169159"/>
                <a:gd name="connsiteX171" fmla="*/ 204504 w 2485572"/>
                <a:gd name="connsiteY171" fmla="*/ 1395738 h 2169159"/>
                <a:gd name="connsiteX172" fmla="*/ 154230 w 2485572"/>
                <a:gd name="connsiteY172" fmla="*/ 1406815 h 2169159"/>
                <a:gd name="connsiteX173" fmla="*/ 148549 w 2485572"/>
                <a:gd name="connsiteY173" fmla="*/ 1403975 h 2169159"/>
                <a:gd name="connsiteX174" fmla="*/ 137472 w 2485572"/>
                <a:gd name="connsiteY174" fmla="*/ 1398294 h 2169159"/>
                <a:gd name="connsiteX175" fmla="*/ 131791 w 2485572"/>
                <a:gd name="connsiteY175" fmla="*/ 1398294 h 2169159"/>
                <a:gd name="connsiteX176" fmla="*/ 67316 w 2485572"/>
                <a:gd name="connsiteY176" fmla="*/ 1418177 h 2169159"/>
                <a:gd name="connsiteX177" fmla="*/ 58795 w 2485572"/>
                <a:gd name="connsiteY177" fmla="*/ 1420733 h 2169159"/>
                <a:gd name="connsiteX178" fmla="*/ 50558 w 2485572"/>
                <a:gd name="connsiteY178" fmla="*/ 1423573 h 2169159"/>
                <a:gd name="connsiteX179" fmla="*/ 42037 w 2485572"/>
                <a:gd name="connsiteY179" fmla="*/ 1423573 h 2169159"/>
                <a:gd name="connsiteX180" fmla="*/ 5681 w 2485572"/>
                <a:gd name="connsiteY180" fmla="*/ 1432094 h 2169159"/>
                <a:gd name="connsiteX181" fmla="*/ 2840 w 2485572"/>
                <a:gd name="connsiteY181" fmla="*/ 1403975 h 2169159"/>
                <a:gd name="connsiteX182" fmla="*/ 0 w 2485572"/>
                <a:gd name="connsiteY182" fmla="*/ 1395738 h 2169159"/>
                <a:gd name="connsiteX183" fmla="*/ 5681 w 2485572"/>
                <a:gd name="connsiteY183" fmla="*/ 1373299 h 2169159"/>
                <a:gd name="connsiteX184" fmla="*/ 5681 w 2485572"/>
                <a:gd name="connsiteY184" fmla="*/ 1361938 h 2169159"/>
                <a:gd name="connsiteX185" fmla="*/ 11361 w 2485572"/>
                <a:gd name="connsiteY185" fmla="*/ 1345180 h 2169159"/>
                <a:gd name="connsiteX186" fmla="*/ 42037 w 2485572"/>
                <a:gd name="connsiteY186" fmla="*/ 1305983 h 2169159"/>
                <a:gd name="connsiteX187" fmla="*/ 47718 w 2485572"/>
                <a:gd name="connsiteY187" fmla="*/ 1294622 h 2169159"/>
                <a:gd name="connsiteX188" fmla="*/ 39197 w 2485572"/>
                <a:gd name="connsiteY188" fmla="*/ 1275024 h 2169159"/>
                <a:gd name="connsiteX189" fmla="*/ 33516 w 2485572"/>
                <a:gd name="connsiteY189" fmla="*/ 1269627 h 2169159"/>
                <a:gd name="connsiteX190" fmla="*/ 33516 w 2485572"/>
                <a:gd name="connsiteY190" fmla="*/ 1244348 h 2169159"/>
                <a:gd name="connsiteX191" fmla="*/ 64475 w 2485572"/>
                <a:gd name="connsiteY191" fmla="*/ 1213389 h 2169159"/>
                <a:gd name="connsiteX192" fmla="*/ 81233 w 2485572"/>
                <a:gd name="connsiteY192" fmla="*/ 1199471 h 2169159"/>
                <a:gd name="connsiteX193" fmla="*/ 86914 w 2485572"/>
                <a:gd name="connsiteY193" fmla="*/ 1190950 h 2169159"/>
                <a:gd name="connsiteX194" fmla="*/ 97991 w 2485572"/>
                <a:gd name="connsiteY194" fmla="*/ 1160275 h 2169159"/>
                <a:gd name="connsiteX195" fmla="*/ 95435 w 2485572"/>
                <a:gd name="connsiteY195" fmla="*/ 1151753 h 2169159"/>
                <a:gd name="connsiteX196" fmla="*/ 95435 w 2485572"/>
                <a:gd name="connsiteY196" fmla="*/ 1121078 h 2169159"/>
                <a:gd name="connsiteX197" fmla="*/ 100832 w 2485572"/>
                <a:gd name="connsiteY197" fmla="*/ 1112557 h 2169159"/>
                <a:gd name="connsiteX198" fmla="*/ 103672 w 2485572"/>
                <a:gd name="connsiteY198" fmla="*/ 1106876 h 2169159"/>
                <a:gd name="connsiteX199" fmla="*/ 154230 w 2485572"/>
                <a:gd name="connsiteY199" fmla="*/ 1070520 h 2169159"/>
                <a:gd name="connsiteX200" fmla="*/ 176668 w 2485572"/>
                <a:gd name="connsiteY200" fmla="*/ 1045241 h 2169159"/>
                <a:gd name="connsiteX201" fmla="*/ 176668 w 2485572"/>
                <a:gd name="connsiteY201" fmla="*/ 1037004 h 2169159"/>
                <a:gd name="connsiteX202" fmla="*/ 173828 w 2485572"/>
                <a:gd name="connsiteY202" fmla="*/ 1028483 h 2169159"/>
                <a:gd name="connsiteX203" fmla="*/ 157070 w 2485572"/>
                <a:gd name="connsiteY203" fmla="*/ 1008885 h 2169159"/>
                <a:gd name="connsiteX204" fmla="*/ 154230 w 2485572"/>
                <a:gd name="connsiteY204" fmla="*/ 1000648 h 2169159"/>
                <a:gd name="connsiteX205" fmla="*/ 157070 w 2485572"/>
                <a:gd name="connsiteY205" fmla="*/ 964008 h 2169159"/>
                <a:gd name="connsiteX206" fmla="*/ 154230 w 2485572"/>
                <a:gd name="connsiteY206" fmla="*/ 955771 h 2169159"/>
                <a:gd name="connsiteX207" fmla="*/ 126111 w 2485572"/>
                <a:gd name="connsiteY207" fmla="*/ 930492 h 2169159"/>
                <a:gd name="connsiteX208" fmla="*/ 112193 w 2485572"/>
                <a:gd name="connsiteY208" fmla="*/ 927652 h 2169159"/>
                <a:gd name="connsiteX209" fmla="*/ 109353 w 2485572"/>
                <a:gd name="connsiteY209" fmla="*/ 921971 h 2169159"/>
                <a:gd name="connsiteX210" fmla="*/ 109353 w 2485572"/>
                <a:gd name="connsiteY210" fmla="*/ 908053 h 2169159"/>
                <a:gd name="connsiteX211" fmla="*/ 117590 w 2485572"/>
                <a:gd name="connsiteY211" fmla="*/ 891295 h 2169159"/>
                <a:gd name="connsiteX212" fmla="*/ 123270 w 2485572"/>
                <a:gd name="connsiteY212" fmla="*/ 885615 h 2169159"/>
                <a:gd name="connsiteX213" fmla="*/ 148549 w 2485572"/>
                <a:gd name="connsiteY213" fmla="*/ 866016 h 2169159"/>
                <a:gd name="connsiteX214" fmla="*/ 128951 w 2485572"/>
                <a:gd name="connsiteY214" fmla="*/ 840738 h 2169159"/>
                <a:gd name="connsiteX215" fmla="*/ 126111 w 2485572"/>
                <a:gd name="connsiteY215" fmla="*/ 821139 h 2169159"/>
                <a:gd name="connsiteX216" fmla="*/ 140028 w 2485572"/>
                <a:gd name="connsiteY216" fmla="*/ 812618 h 2169159"/>
                <a:gd name="connsiteX217" fmla="*/ 142869 w 2485572"/>
                <a:gd name="connsiteY217" fmla="*/ 790464 h 2169159"/>
                <a:gd name="connsiteX218" fmla="*/ 154230 w 2485572"/>
                <a:gd name="connsiteY218" fmla="*/ 773422 h 2169159"/>
                <a:gd name="connsiteX219" fmla="*/ 157070 w 2485572"/>
                <a:gd name="connsiteY219" fmla="*/ 762344 h 2169159"/>
                <a:gd name="connsiteX220" fmla="*/ 157070 w 2485572"/>
                <a:gd name="connsiteY220" fmla="*/ 753824 h 2169159"/>
                <a:gd name="connsiteX221" fmla="*/ 145709 w 2485572"/>
                <a:gd name="connsiteY221" fmla="*/ 731385 h 2169159"/>
                <a:gd name="connsiteX222" fmla="*/ 145709 w 2485572"/>
                <a:gd name="connsiteY222" fmla="*/ 723148 h 2169159"/>
                <a:gd name="connsiteX223" fmla="*/ 159627 w 2485572"/>
                <a:gd name="connsiteY223" fmla="*/ 714627 h 2169159"/>
                <a:gd name="connsiteX224" fmla="*/ 204504 w 2485572"/>
                <a:gd name="connsiteY224" fmla="*/ 708946 h 2169159"/>
                <a:gd name="connsiteX225" fmla="*/ 232623 w 2485572"/>
                <a:gd name="connsiteY225" fmla="*/ 678271 h 2169159"/>
                <a:gd name="connsiteX226" fmla="*/ 232623 w 2485572"/>
                <a:gd name="connsiteY226" fmla="*/ 666909 h 2169159"/>
                <a:gd name="connsiteX227" fmla="*/ 215865 w 2485572"/>
                <a:gd name="connsiteY227" fmla="*/ 644755 h 2169159"/>
                <a:gd name="connsiteX228" fmla="*/ 218705 w 2485572"/>
                <a:gd name="connsiteY228" fmla="*/ 613795 h 2169159"/>
                <a:gd name="connsiteX229" fmla="*/ 241144 w 2485572"/>
                <a:gd name="connsiteY229" fmla="*/ 582836 h 2169159"/>
                <a:gd name="connsiteX230" fmla="*/ 252221 w 2485572"/>
                <a:gd name="connsiteY230" fmla="*/ 571758 h 2169159"/>
                <a:gd name="connsiteX231" fmla="*/ 285737 w 2485572"/>
                <a:gd name="connsiteY231" fmla="*/ 524041 h 2169159"/>
                <a:gd name="connsiteX232" fmla="*/ 291418 w 2485572"/>
                <a:gd name="connsiteY232" fmla="*/ 518644 h 2169159"/>
                <a:gd name="connsiteX233" fmla="*/ 322377 w 2485572"/>
                <a:gd name="connsiteY233" fmla="*/ 518644 h 2169159"/>
                <a:gd name="connsiteX234" fmla="*/ 333455 w 2485572"/>
                <a:gd name="connsiteY234" fmla="*/ 510123 h 2169159"/>
                <a:gd name="connsiteX235" fmla="*/ 341976 w 2485572"/>
                <a:gd name="connsiteY235" fmla="*/ 482004 h 2169159"/>
                <a:gd name="connsiteX236" fmla="*/ 347372 w 2485572"/>
                <a:gd name="connsiteY236" fmla="*/ 476607 h 2169159"/>
                <a:gd name="connsiteX237" fmla="*/ 386853 w 2485572"/>
                <a:gd name="connsiteY237" fmla="*/ 459565 h 2169159"/>
                <a:gd name="connsiteX238" fmla="*/ 389409 w 2485572"/>
                <a:gd name="connsiteY238" fmla="*/ 454169 h 2169159"/>
                <a:gd name="connsiteX239" fmla="*/ 400770 w 2485572"/>
                <a:gd name="connsiteY239" fmla="*/ 434570 h 2169159"/>
                <a:gd name="connsiteX240" fmla="*/ 414688 w 2485572"/>
                <a:gd name="connsiteY240" fmla="*/ 392534 h 2169159"/>
                <a:gd name="connsiteX241" fmla="*/ 428890 w 2485572"/>
                <a:gd name="connsiteY241" fmla="*/ 341976 h 2169159"/>
                <a:gd name="connsiteX242" fmla="*/ 434286 w 2485572"/>
                <a:gd name="connsiteY242" fmla="*/ 255062 h 2169159"/>
                <a:gd name="connsiteX243" fmla="*/ 437127 w 2485572"/>
                <a:gd name="connsiteY243" fmla="*/ 252221 h 2169159"/>
                <a:gd name="connsiteX244" fmla="*/ 448488 w 2485572"/>
                <a:gd name="connsiteY244" fmla="*/ 235463 h 2169159"/>
                <a:gd name="connsiteX245" fmla="*/ 468086 w 2485572"/>
                <a:gd name="connsiteY245" fmla="*/ 221546 h 2169159"/>
                <a:gd name="connsiteX246" fmla="*/ 501602 w 2485572"/>
                <a:gd name="connsiteY246" fmla="*/ 215865 h 2169159"/>
                <a:gd name="connsiteX247" fmla="*/ 512964 w 2485572"/>
                <a:gd name="connsiteY247" fmla="*/ 213025 h 2169159"/>
                <a:gd name="connsiteX248" fmla="*/ 555000 w 2485572"/>
                <a:gd name="connsiteY248" fmla="*/ 187746 h 2169159"/>
                <a:gd name="connsiteX249" fmla="*/ 557557 w 2485572"/>
                <a:gd name="connsiteY249" fmla="*/ 182349 h 2169159"/>
                <a:gd name="connsiteX250" fmla="*/ 602434 w 2485572"/>
                <a:gd name="connsiteY250" fmla="*/ 131791 h 2169159"/>
                <a:gd name="connsiteX251" fmla="*/ 605274 w 2485572"/>
                <a:gd name="connsiteY251" fmla="*/ 123270 h 2169159"/>
                <a:gd name="connsiteX252" fmla="*/ 594197 w 2485572"/>
                <a:gd name="connsiteY252" fmla="*/ 70156 h 2169159"/>
                <a:gd name="connsiteX253" fmla="*/ 650151 w 2485572"/>
                <a:gd name="connsiteY253" fmla="*/ 92595 h 2169159"/>
                <a:gd name="connsiteX254" fmla="*/ 664069 w 2485572"/>
                <a:gd name="connsiteY254" fmla="*/ 92595 h 2169159"/>
                <a:gd name="connsiteX255" fmla="*/ 689348 w 2485572"/>
                <a:gd name="connsiteY255" fmla="*/ 98275 h 2169159"/>
                <a:gd name="connsiteX256" fmla="*/ 723148 w 2485572"/>
                <a:gd name="connsiteY256" fmla="*/ 89754 h 2169159"/>
                <a:gd name="connsiteX257" fmla="*/ 725704 w 2485572"/>
                <a:gd name="connsiteY257" fmla="*/ 92595 h 2169159"/>
                <a:gd name="connsiteX258" fmla="*/ 731385 w 2485572"/>
                <a:gd name="connsiteY258" fmla="*/ 92595 h 2169159"/>
                <a:gd name="connsiteX259" fmla="*/ 737065 w 2485572"/>
                <a:gd name="connsiteY259" fmla="*/ 95435 h 2169159"/>
                <a:gd name="connsiteX260" fmla="*/ 742746 w 2485572"/>
                <a:gd name="connsiteY260" fmla="*/ 95435 h 2169159"/>
                <a:gd name="connsiteX261" fmla="*/ 779102 w 2485572"/>
                <a:gd name="connsiteY261" fmla="*/ 75837 h 2169159"/>
                <a:gd name="connsiteX262" fmla="*/ 818299 w 2485572"/>
                <a:gd name="connsiteY262" fmla="*/ 39197 h 2169159"/>
                <a:gd name="connsiteX263" fmla="*/ 823980 w 2485572"/>
                <a:gd name="connsiteY263" fmla="*/ 33800 h 2169159"/>
                <a:gd name="connsiteX264" fmla="*/ 851815 w 2485572"/>
                <a:gd name="connsiteY264" fmla="*/ 19598 h 2169159"/>
                <a:gd name="connsiteX265" fmla="*/ 854655 w 2485572"/>
                <a:gd name="connsiteY265" fmla="*/ 14202 h 2169159"/>
                <a:gd name="connsiteX266" fmla="*/ 888455 w 2485572"/>
                <a:gd name="connsiteY266" fmla="*/ 8521 h 2169159"/>
                <a:gd name="connsiteX267" fmla="*/ 893852 w 2485572"/>
                <a:gd name="connsiteY267" fmla="*/ 11361 h 2169159"/>
                <a:gd name="connsiteX268" fmla="*/ 933332 w 2485572"/>
                <a:gd name="connsiteY268" fmla="*/ 36640 h 2169159"/>
                <a:gd name="connsiteX269" fmla="*/ 938729 w 2485572"/>
                <a:gd name="connsiteY269" fmla="*/ 42037 h 2169159"/>
                <a:gd name="connsiteX270" fmla="*/ 969689 w 2485572"/>
                <a:gd name="connsiteY270" fmla="*/ 61635 h 2169159"/>
                <a:gd name="connsiteX271" fmla="*/ 972529 w 2485572"/>
                <a:gd name="connsiteY271" fmla="*/ 64475 h 2169159"/>
                <a:gd name="connsiteX272" fmla="*/ 977925 w 2485572"/>
                <a:gd name="connsiteY272" fmla="*/ 67316 h 2169159"/>
                <a:gd name="connsiteX273" fmla="*/ 1011725 w 2485572"/>
                <a:gd name="connsiteY273" fmla="*/ 67316 h 2169159"/>
                <a:gd name="connsiteX274" fmla="*/ 1031324 w 2485572"/>
                <a:gd name="connsiteY274" fmla="*/ 64475 h 2169159"/>
                <a:gd name="connsiteX275" fmla="*/ 1042401 w 2485572"/>
                <a:gd name="connsiteY275" fmla="*/ 64475 h 2169159"/>
                <a:gd name="connsiteX276" fmla="*/ 1104036 w 2485572"/>
                <a:gd name="connsiteY276" fmla="*/ 70156 h 2169159"/>
                <a:gd name="connsiteX277" fmla="*/ 1109717 w 2485572"/>
                <a:gd name="connsiteY277" fmla="*/ 75837 h 2169159"/>
                <a:gd name="connsiteX278" fmla="*/ 1118238 w 2485572"/>
                <a:gd name="connsiteY278" fmla="*/ 81233 h 2169159"/>
                <a:gd name="connsiteX279" fmla="*/ 1121078 w 2485572"/>
                <a:gd name="connsiteY279" fmla="*/ 84074 h 2169159"/>
                <a:gd name="connsiteX280" fmla="*/ 1143517 w 2485572"/>
                <a:gd name="connsiteY280" fmla="*/ 95435 h 2169159"/>
                <a:gd name="connsiteX281" fmla="*/ 1151754 w 2485572"/>
                <a:gd name="connsiteY281" fmla="*/ 100832 h 2169159"/>
                <a:gd name="connsiteX282" fmla="*/ 1171352 w 2485572"/>
                <a:gd name="connsiteY282" fmla="*/ 100832 h 2169159"/>
                <a:gd name="connsiteX283" fmla="*/ 1174192 w 2485572"/>
                <a:gd name="connsiteY283" fmla="*/ 98275 h 2169159"/>
                <a:gd name="connsiteX284" fmla="*/ 1188110 w 2485572"/>
                <a:gd name="connsiteY284" fmla="*/ 89754 h 2169159"/>
                <a:gd name="connsiteX285" fmla="*/ 1193791 w 2485572"/>
                <a:gd name="connsiteY285" fmla="*/ 84074 h 2169159"/>
                <a:gd name="connsiteX286" fmla="*/ 1238668 w 2485572"/>
                <a:gd name="connsiteY286" fmla="*/ 75837 h 2169159"/>
                <a:gd name="connsiteX287" fmla="*/ 1244348 w 2485572"/>
                <a:gd name="connsiteY287" fmla="*/ 78677 h 2169159"/>
                <a:gd name="connsiteX288" fmla="*/ 1272184 w 2485572"/>
                <a:gd name="connsiteY288" fmla="*/ 75837 h 2169159"/>
                <a:gd name="connsiteX289" fmla="*/ 1280705 w 2485572"/>
                <a:gd name="connsiteY289" fmla="*/ 72996 h 2169159"/>
                <a:gd name="connsiteX290" fmla="*/ 1286385 w 2485572"/>
                <a:gd name="connsiteY290" fmla="*/ 72996 h 2169159"/>
                <a:gd name="connsiteX291" fmla="*/ 1348020 w 2485572"/>
                <a:gd name="connsiteY291" fmla="*/ 50558 h 2169159"/>
                <a:gd name="connsiteX292" fmla="*/ 1350861 w 2485572"/>
                <a:gd name="connsiteY292" fmla="*/ 50558 h 2169159"/>
                <a:gd name="connsiteX293" fmla="*/ 1392898 w 2485572"/>
                <a:gd name="connsiteY293" fmla="*/ 39197 h 2169159"/>
                <a:gd name="connsiteX294" fmla="*/ 1406815 w 2485572"/>
                <a:gd name="connsiteY294" fmla="*/ 39197 h 2169159"/>
                <a:gd name="connsiteX295" fmla="*/ 1459929 w 2485572"/>
                <a:gd name="connsiteY295" fmla="*/ 36640 h 2169159"/>
                <a:gd name="connsiteX296" fmla="*/ 1468450 w 2485572"/>
                <a:gd name="connsiteY296" fmla="*/ 36640 h 2169159"/>
                <a:gd name="connsiteX297" fmla="*/ 1474131 w 2485572"/>
                <a:gd name="connsiteY297" fmla="*/ 33800 h 2169159"/>
                <a:gd name="connsiteX298" fmla="*/ 1479528 w 2485572"/>
                <a:gd name="connsiteY298" fmla="*/ 30960 h 2169159"/>
                <a:gd name="connsiteX299" fmla="*/ 1485208 w 2485572"/>
                <a:gd name="connsiteY299" fmla="*/ 30960 h 2169159"/>
                <a:gd name="connsiteX300" fmla="*/ 1544003 w 2485572"/>
                <a:gd name="connsiteY300" fmla="*/ 16758 h 2169159"/>
                <a:gd name="connsiteX301" fmla="*/ 1549684 w 2485572"/>
                <a:gd name="connsiteY301" fmla="*/ 14202 h 2169159"/>
                <a:gd name="connsiteX302" fmla="*/ 1555364 w 2485572"/>
                <a:gd name="connsiteY302" fmla="*/ 14202 h 2169159"/>
                <a:gd name="connsiteX303" fmla="*/ 1563601 w 2485572"/>
                <a:gd name="connsiteY303" fmla="*/ 11361 h 2169159"/>
                <a:gd name="connsiteX304" fmla="*/ 1614159 w 2485572"/>
                <a:gd name="connsiteY304" fmla="*/ 22439 h 2169159"/>
                <a:gd name="connsiteX305" fmla="*/ 1619840 w 2485572"/>
                <a:gd name="connsiteY305" fmla="*/ 19598 h 2169159"/>
                <a:gd name="connsiteX306" fmla="*/ 1630917 w 2485572"/>
                <a:gd name="connsiteY306" fmla="*/ 16758 h 2169159"/>
                <a:gd name="connsiteX307" fmla="*/ 1645119 w 2485572"/>
                <a:gd name="connsiteY307" fmla="*/ 8521 h 2169159"/>
                <a:gd name="connsiteX308" fmla="*/ 1653356 w 2485572"/>
                <a:gd name="connsiteY308" fmla="*/ 5681 h 2169159"/>
                <a:gd name="connsiteX309" fmla="*/ 1689712 w 2485572"/>
                <a:gd name="connsiteY309" fmla="*/ 0 h 2169159"/>
                <a:gd name="connsiteX310" fmla="*/ 1698233 w 2485572"/>
                <a:gd name="connsiteY310" fmla="*/ 11361 h 2169159"/>
                <a:gd name="connsiteX311" fmla="*/ 1703914 w 2485572"/>
                <a:gd name="connsiteY311" fmla="*/ 14202 h 2169159"/>
                <a:gd name="connsiteX312" fmla="*/ 1709310 w 2485572"/>
                <a:gd name="connsiteY312" fmla="*/ 16758 h 2169159"/>
                <a:gd name="connsiteX313" fmla="*/ 1717831 w 2485572"/>
                <a:gd name="connsiteY313" fmla="*/ 16758 h 2169159"/>
                <a:gd name="connsiteX314" fmla="*/ 1757028 w 2485572"/>
                <a:gd name="connsiteY314" fmla="*/ 22439 h 2169159"/>
                <a:gd name="connsiteX315" fmla="*/ 1762708 w 2485572"/>
                <a:gd name="connsiteY315" fmla="*/ 25279 h 2169159"/>
                <a:gd name="connsiteX316" fmla="*/ 1768389 w 2485572"/>
                <a:gd name="connsiteY316" fmla="*/ 25279 h 2169159"/>
                <a:gd name="connsiteX317" fmla="*/ 1787987 w 2485572"/>
                <a:gd name="connsiteY317" fmla="*/ 33800 h 2169159"/>
                <a:gd name="connsiteX318" fmla="*/ 1793384 w 2485572"/>
                <a:gd name="connsiteY318" fmla="*/ 33800 h 2169159"/>
                <a:gd name="connsiteX319" fmla="*/ 1801905 w 2485572"/>
                <a:gd name="connsiteY319" fmla="*/ 36640 h 2169159"/>
                <a:gd name="connsiteX320" fmla="*/ 1835421 w 2485572"/>
                <a:gd name="connsiteY320" fmla="*/ 42037 h 2169159"/>
                <a:gd name="connsiteX321" fmla="*/ 1891659 w 2485572"/>
                <a:gd name="connsiteY321" fmla="*/ 61635 h 2169159"/>
                <a:gd name="connsiteX322" fmla="*/ 1897340 w 2485572"/>
                <a:gd name="connsiteY322" fmla="*/ 64475 h 2169159"/>
                <a:gd name="connsiteX323" fmla="*/ 1899896 w 2485572"/>
                <a:gd name="connsiteY323" fmla="*/ 67316 h 2169159"/>
                <a:gd name="connsiteX324" fmla="*/ 1944774 w 2485572"/>
                <a:gd name="connsiteY324" fmla="*/ 123270 h 2169159"/>
                <a:gd name="connsiteX325" fmla="*/ 1947614 w 2485572"/>
                <a:gd name="connsiteY325" fmla="*/ 128951 h 2169159"/>
                <a:gd name="connsiteX326" fmla="*/ 1950454 w 2485572"/>
                <a:gd name="connsiteY326" fmla="*/ 131791 h 2169159"/>
                <a:gd name="connsiteX327" fmla="*/ 1956135 w 2485572"/>
                <a:gd name="connsiteY327" fmla="*/ 140312 h 2169159"/>
                <a:gd name="connsiteX328" fmla="*/ 1958975 w 2485572"/>
                <a:gd name="connsiteY328" fmla="*/ 145709 h 2169159"/>
                <a:gd name="connsiteX329" fmla="*/ 1961532 w 2485572"/>
                <a:gd name="connsiteY329" fmla="*/ 154230 h 2169159"/>
                <a:gd name="connsiteX330" fmla="*/ 1998172 w 2485572"/>
                <a:gd name="connsiteY330" fmla="*/ 204788 h 2169159"/>
                <a:gd name="connsiteX331" fmla="*/ 2003569 w 2485572"/>
                <a:gd name="connsiteY331" fmla="*/ 207344 h 2169159"/>
                <a:gd name="connsiteX332" fmla="*/ 2009249 w 2485572"/>
                <a:gd name="connsiteY332" fmla="*/ 210184 h 2169159"/>
                <a:gd name="connsiteX333" fmla="*/ 2017770 w 2485572"/>
                <a:gd name="connsiteY333" fmla="*/ 210184 h 2169159"/>
                <a:gd name="connsiteX334" fmla="*/ 2026007 w 2485572"/>
                <a:gd name="connsiteY334" fmla="*/ 213025 h 2169159"/>
                <a:gd name="connsiteX335" fmla="*/ 2037368 w 2485572"/>
                <a:gd name="connsiteY335" fmla="*/ 215865 h 2169159"/>
                <a:gd name="connsiteX336" fmla="*/ 2099003 w 2485572"/>
                <a:gd name="connsiteY336" fmla="*/ 221546 h 2169159"/>
                <a:gd name="connsiteX337" fmla="*/ 2104684 w 2485572"/>
                <a:gd name="connsiteY337" fmla="*/ 224386 h 2169159"/>
                <a:gd name="connsiteX338" fmla="*/ 2112921 w 2485572"/>
                <a:gd name="connsiteY338" fmla="*/ 224386 h 2169159"/>
                <a:gd name="connsiteX339" fmla="*/ 2124283 w 2485572"/>
                <a:gd name="connsiteY339" fmla="*/ 229783 h 2169159"/>
                <a:gd name="connsiteX340" fmla="*/ 2177397 w 2485572"/>
                <a:gd name="connsiteY340" fmla="*/ 229783 h 2169159"/>
                <a:gd name="connsiteX341" fmla="*/ 2185918 w 2485572"/>
                <a:gd name="connsiteY341" fmla="*/ 232623 h 2169159"/>
                <a:gd name="connsiteX342" fmla="*/ 2213753 w 2485572"/>
                <a:gd name="connsiteY342" fmla="*/ 226942 h 2169159"/>
                <a:gd name="connsiteX343" fmla="*/ 2219434 w 2485572"/>
                <a:gd name="connsiteY343" fmla="*/ 224386 h 2169159"/>
                <a:gd name="connsiteX344" fmla="*/ 2241872 w 2485572"/>
                <a:gd name="connsiteY344" fmla="*/ 224386 h 2169159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63601 w 2485572"/>
                <a:gd name="connsiteY71" fmla="*/ 2143881 h 2146721"/>
                <a:gd name="connsiteX72" fmla="*/ 1561045 w 2485572"/>
                <a:gd name="connsiteY72" fmla="*/ 2141040 h 2146721"/>
                <a:gd name="connsiteX73" fmla="*/ 1541447 w 2485572"/>
                <a:gd name="connsiteY73" fmla="*/ 2112921 h 2146721"/>
                <a:gd name="connsiteX74" fmla="*/ 1535766 w 2485572"/>
                <a:gd name="connsiteY74" fmla="*/ 2107524 h 2146721"/>
                <a:gd name="connsiteX75" fmla="*/ 1501966 w 2485572"/>
                <a:gd name="connsiteY75" fmla="*/ 2090482 h 2146721"/>
                <a:gd name="connsiteX76" fmla="*/ 1496570 w 2485572"/>
                <a:gd name="connsiteY76" fmla="*/ 2087926 h 2146721"/>
                <a:gd name="connsiteX77" fmla="*/ 1493729 w 2485572"/>
                <a:gd name="connsiteY77" fmla="*/ 2085086 h 2146721"/>
                <a:gd name="connsiteX78" fmla="*/ 1488049 w 2485572"/>
                <a:gd name="connsiteY78" fmla="*/ 2082245 h 2146721"/>
                <a:gd name="connsiteX79" fmla="*/ 1426413 w 2485572"/>
                <a:gd name="connsiteY79" fmla="*/ 2059807 h 2146721"/>
                <a:gd name="connsiteX80" fmla="*/ 1364778 w 2485572"/>
                <a:gd name="connsiteY80" fmla="*/ 2056966 h 2146721"/>
                <a:gd name="connsiteX81" fmla="*/ 1336659 w 2485572"/>
                <a:gd name="connsiteY81" fmla="*/ 2048445 h 2146721"/>
                <a:gd name="connsiteX82" fmla="*/ 1311380 w 2485572"/>
                <a:gd name="connsiteY82" fmla="*/ 2034528 h 2146721"/>
                <a:gd name="connsiteX83" fmla="*/ 1305983 w 2485572"/>
                <a:gd name="connsiteY83" fmla="*/ 2031688 h 2146721"/>
                <a:gd name="connsiteX84" fmla="*/ 1303143 w 2485572"/>
                <a:gd name="connsiteY84" fmla="*/ 2026291 h 2146721"/>
                <a:gd name="connsiteX85" fmla="*/ 1300303 w 2485572"/>
                <a:gd name="connsiteY85" fmla="*/ 2023451 h 2146721"/>
                <a:gd name="connsiteX86" fmla="*/ 1266787 w 2485572"/>
                <a:gd name="connsiteY86" fmla="*/ 2006409 h 2146721"/>
                <a:gd name="connsiteX87" fmla="*/ 1255426 w 2485572"/>
                <a:gd name="connsiteY87" fmla="*/ 2006409 h 2146721"/>
                <a:gd name="connsiteX88" fmla="*/ 1238668 w 2485572"/>
                <a:gd name="connsiteY88" fmla="*/ 2001012 h 2146721"/>
                <a:gd name="connsiteX89" fmla="*/ 1232987 w 2485572"/>
                <a:gd name="connsiteY89" fmla="*/ 2001012 h 2146721"/>
                <a:gd name="connsiteX90" fmla="*/ 1216229 w 2485572"/>
                <a:gd name="connsiteY90" fmla="*/ 1995331 h 2146721"/>
                <a:gd name="connsiteX91" fmla="*/ 1213389 w 2485572"/>
                <a:gd name="connsiteY91" fmla="*/ 1992491 h 2146721"/>
                <a:gd name="connsiteX92" fmla="*/ 1185554 w 2485572"/>
                <a:gd name="connsiteY92" fmla="*/ 1984254 h 2146721"/>
                <a:gd name="connsiteX93" fmla="*/ 1179873 w 2485572"/>
                <a:gd name="connsiteY93" fmla="*/ 1984254 h 2146721"/>
                <a:gd name="connsiteX94" fmla="*/ 1157434 w 2485572"/>
                <a:gd name="connsiteY94" fmla="*/ 1981414 h 2146721"/>
                <a:gd name="connsiteX95" fmla="*/ 1109717 w 2485572"/>
                <a:gd name="connsiteY95" fmla="*/ 1947614 h 2146721"/>
                <a:gd name="connsiteX96" fmla="*/ 1098639 w 2485572"/>
                <a:gd name="connsiteY96" fmla="*/ 1944774 h 2146721"/>
                <a:gd name="connsiteX97" fmla="*/ 1067680 w 2485572"/>
                <a:gd name="connsiteY97" fmla="*/ 1919779 h 2146721"/>
                <a:gd name="connsiteX98" fmla="*/ 1056603 w 2485572"/>
                <a:gd name="connsiteY98" fmla="*/ 1888819 h 2146721"/>
                <a:gd name="connsiteX99" fmla="*/ 1053762 w 2485572"/>
                <a:gd name="connsiteY99" fmla="*/ 1880298 h 2146721"/>
                <a:gd name="connsiteX100" fmla="*/ 1022803 w 2485572"/>
                <a:gd name="connsiteY100" fmla="*/ 1860700 h 2146721"/>
                <a:gd name="connsiteX101" fmla="*/ 1019962 w 2485572"/>
                <a:gd name="connsiteY101" fmla="*/ 1858143 h 2146721"/>
                <a:gd name="connsiteX102" fmla="*/ 1006045 w 2485572"/>
                <a:gd name="connsiteY102" fmla="*/ 1824343 h 2146721"/>
                <a:gd name="connsiteX103" fmla="*/ 1006045 w 2485572"/>
                <a:gd name="connsiteY103" fmla="*/ 1813266 h 2146721"/>
                <a:gd name="connsiteX104" fmla="*/ 1011725 w 2485572"/>
                <a:gd name="connsiteY104" fmla="*/ 1793668 h 2146721"/>
                <a:gd name="connsiteX105" fmla="*/ 1019962 w 2485572"/>
                <a:gd name="connsiteY105" fmla="*/ 1768389 h 2146721"/>
                <a:gd name="connsiteX106" fmla="*/ 1025643 w 2485572"/>
                <a:gd name="connsiteY106" fmla="*/ 1737429 h 2146721"/>
                <a:gd name="connsiteX107" fmla="*/ 1025643 w 2485572"/>
                <a:gd name="connsiteY107" fmla="*/ 1723512 h 2146721"/>
                <a:gd name="connsiteX108" fmla="*/ 1019962 w 2485572"/>
                <a:gd name="connsiteY108" fmla="*/ 1720671 h 2146721"/>
                <a:gd name="connsiteX109" fmla="*/ 1014566 w 2485572"/>
                <a:gd name="connsiteY109" fmla="*/ 1712435 h 2146721"/>
                <a:gd name="connsiteX110" fmla="*/ 1011725 w 2485572"/>
                <a:gd name="connsiteY110" fmla="*/ 1709594 h 2146721"/>
                <a:gd name="connsiteX111" fmla="*/ 983606 w 2485572"/>
                <a:gd name="connsiteY111" fmla="*/ 1692552 h 2146721"/>
                <a:gd name="connsiteX112" fmla="*/ 977925 w 2485572"/>
                <a:gd name="connsiteY112" fmla="*/ 1692552 h 2146721"/>
                <a:gd name="connsiteX113" fmla="*/ 950090 w 2485572"/>
                <a:gd name="connsiteY113" fmla="*/ 1653356 h 2146721"/>
                <a:gd name="connsiteX114" fmla="*/ 950090 w 2485572"/>
                <a:gd name="connsiteY114" fmla="*/ 1639438 h 2146721"/>
                <a:gd name="connsiteX115" fmla="*/ 952931 w 2485572"/>
                <a:gd name="connsiteY115" fmla="*/ 1636598 h 2146721"/>
                <a:gd name="connsiteX116" fmla="*/ 975369 w 2485572"/>
                <a:gd name="connsiteY116" fmla="*/ 1597401 h 2146721"/>
                <a:gd name="connsiteX117" fmla="*/ 980766 w 2485572"/>
                <a:gd name="connsiteY117" fmla="*/ 1591721 h 2146721"/>
                <a:gd name="connsiteX118" fmla="*/ 1017406 w 2485572"/>
                <a:gd name="connsiteY118" fmla="*/ 1561045 h 2146721"/>
                <a:gd name="connsiteX119" fmla="*/ 1022803 w 2485572"/>
                <a:gd name="connsiteY119" fmla="*/ 1558205 h 2146721"/>
                <a:gd name="connsiteX120" fmla="*/ 1025643 w 2485572"/>
                <a:gd name="connsiteY120" fmla="*/ 1555364 h 2146721"/>
                <a:gd name="connsiteX121" fmla="*/ 1031324 w 2485572"/>
                <a:gd name="connsiteY121" fmla="*/ 1549684 h 2146721"/>
                <a:gd name="connsiteX122" fmla="*/ 1293866 w 2485572"/>
                <a:gd name="connsiteY122" fmla="*/ 1680648 h 2146721"/>
                <a:gd name="connsiteX123" fmla="*/ 1455791 w 2485572"/>
                <a:gd name="connsiteY123" fmla="*/ 1685410 h 2146721"/>
                <a:gd name="connsiteX124" fmla="*/ 1289417 w 2485572"/>
                <a:gd name="connsiteY124" fmla="*/ 1536685 h 2146721"/>
                <a:gd name="connsiteX125" fmla="*/ 1061999 w 2485572"/>
                <a:gd name="connsiteY125" fmla="*/ 1465610 h 2146721"/>
                <a:gd name="connsiteX126" fmla="*/ 1061999 w 2485572"/>
                <a:gd name="connsiteY126" fmla="*/ 1429254 h 2146721"/>
                <a:gd name="connsiteX127" fmla="*/ 1048082 w 2485572"/>
                <a:gd name="connsiteY127" fmla="*/ 1403975 h 2146721"/>
                <a:gd name="connsiteX128" fmla="*/ 1022803 w 2485572"/>
                <a:gd name="connsiteY128" fmla="*/ 1387217 h 2146721"/>
                <a:gd name="connsiteX129" fmla="*/ 1011725 w 2485572"/>
                <a:gd name="connsiteY129" fmla="*/ 1381536 h 2146721"/>
                <a:gd name="connsiteX130" fmla="*/ 1000364 w 2485572"/>
                <a:gd name="connsiteY130" fmla="*/ 1381536 h 2146721"/>
                <a:gd name="connsiteX131" fmla="*/ 961167 w 2485572"/>
                <a:gd name="connsiteY131" fmla="*/ 1376140 h 2146721"/>
                <a:gd name="connsiteX132" fmla="*/ 924811 w 2485572"/>
                <a:gd name="connsiteY132" fmla="*/ 1367618 h 2146721"/>
                <a:gd name="connsiteX133" fmla="*/ 919131 w 2485572"/>
                <a:gd name="connsiteY133" fmla="*/ 1367618 h 2146721"/>
                <a:gd name="connsiteX134" fmla="*/ 913450 w 2485572"/>
                <a:gd name="connsiteY134" fmla="*/ 1364778 h 2146721"/>
                <a:gd name="connsiteX135" fmla="*/ 908053 w 2485572"/>
                <a:gd name="connsiteY135" fmla="*/ 1364778 h 2146721"/>
                <a:gd name="connsiteX136" fmla="*/ 877094 w 2485572"/>
                <a:gd name="connsiteY136" fmla="*/ 1381536 h 2146721"/>
                <a:gd name="connsiteX137" fmla="*/ 868857 w 2485572"/>
                <a:gd name="connsiteY137" fmla="*/ 1390057 h 2146721"/>
                <a:gd name="connsiteX138" fmla="*/ 835057 w 2485572"/>
                <a:gd name="connsiteY138" fmla="*/ 1434934 h 2146721"/>
                <a:gd name="connsiteX139" fmla="*/ 832217 w 2485572"/>
                <a:gd name="connsiteY139" fmla="*/ 1440331 h 2146721"/>
                <a:gd name="connsiteX140" fmla="*/ 832217 w 2485572"/>
                <a:gd name="connsiteY140" fmla="*/ 1446012 h 2146721"/>
                <a:gd name="connsiteX141" fmla="*/ 767741 w 2485572"/>
                <a:gd name="connsiteY141" fmla="*/ 1513327 h 2146721"/>
                <a:gd name="connsiteX142" fmla="*/ 711787 w 2485572"/>
                <a:gd name="connsiteY142" fmla="*/ 1535766 h 2146721"/>
                <a:gd name="connsiteX143" fmla="*/ 686508 w 2485572"/>
                <a:gd name="connsiteY143" fmla="*/ 1541447 h 2146721"/>
                <a:gd name="connsiteX144" fmla="*/ 661513 w 2485572"/>
                <a:gd name="connsiteY144" fmla="*/ 1549684 h 2146721"/>
                <a:gd name="connsiteX145" fmla="*/ 658672 w 2485572"/>
                <a:gd name="connsiteY145" fmla="*/ 1552524 h 2146721"/>
                <a:gd name="connsiteX146" fmla="*/ 652992 w 2485572"/>
                <a:gd name="connsiteY146" fmla="*/ 1555364 h 2146721"/>
                <a:gd name="connsiteX147" fmla="*/ 624873 w 2485572"/>
                <a:gd name="connsiteY147" fmla="*/ 1561045 h 2146721"/>
                <a:gd name="connsiteX148" fmla="*/ 619476 w 2485572"/>
                <a:gd name="connsiteY148" fmla="*/ 1558205 h 2146721"/>
                <a:gd name="connsiteX149" fmla="*/ 616636 w 2485572"/>
                <a:gd name="connsiteY149" fmla="*/ 1555364 h 2146721"/>
                <a:gd name="connsiteX150" fmla="*/ 597037 w 2485572"/>
                <a:gd name="connsiteY150" fmla="*/ 1532926 h 2146721"/>
                <a:gd name="connsiteX151" fmla="*/ 594197 w 2485572"/>
                <a:gd name="connsiteY151" fmla="*/ 1521848 h 2146721"/>
                <a:gd name="connsiteX152" fmla="*/ 591357 w 2485572"/>
                <a:gd name="connsiteY152" fmla="*/ 1519008 h 2146721"/>
                <a:gd name="connsiteX153" fmla="*/ 566078 w 2485572"/>
                <a:gd name="connsiteY153" fmla="*/ 1482368 h 2146721"/>
                <a:gd name="connsiteX154" fmla="*/ 560397 w 2485572"/>
                <a:gd name="connsiteY154" fmla="*/ 1471291 h 2146721"/>
                <a:gd name="connsiteX155" fmla="*/ 555000 w 2485572"/>
                <a:gd name="connsiteY155" fmla="*/ 1465610 h 2146721"/>
                <a:gd name="connsiteX156" fmla="*/ 498762 w 2485572"/>
                <a:gd name="connsiteY156" fmla="*/ 1432094 h 2146721"/>
                <a:gd name="connsiteX157" fmla="*/ 490525 w 2485572"/>
                <a:gd name="connsiteY157" fmla="*/ 1429254 h 2146721"/>
                <a:gd name="connsiteX158" fmla="*/ 487685 w 2485572"/>
                <a:gd name="connsiteY158" fmla="*/ 1429254 h 2146721"/>
                <a:gd name="connsiteX159" fmla="*/ 462406 w 2485572"/>
                <a:gd name="connsiteY159" fmla="*/ 1426413 h 2146721"/>
                <a:gd name="connsiteX160" fmla="*/ 400770 w 2485572"/>
                <a:gd name="connsiteY160" fmla="*/ 1426413 h 2146721"/>
                <a:gd name="connsiteX161" fmla="*/ 392250 w 2485572"/>
                <a:gd name="connsiteY161" fmla="*/ 1423573 h 2146721"/>
                <a:gd name="connsiteX162" fmla="*/ 384013 w 2485572"/>
                <a:gd name="connsiteY162" fmla="*/ 1420733 h 2146721"/>
                <a:gd name="connsiteX163" fmla="*/ 375492 w 2485572"/>
                <a:gd name="connsiteY163" fmla="*/ 1420733 h 2146721"/>
                <a:gd name="connsiteX164" fmla="*/ 319537 w 2485572"/>
                <a:gd name="connsiteY164" fmla="*/ 1409655 h 2146721"/>
                <a:gd name="connsiteX165" fmla="*/ 313856 w 2485572"/>
                <a:gd name="connsiteY165" fmla="*/ 1406815 h 2146721"/>
                <a:gd name="connsiteX166" fmla="*/ 308176 w 2485572"/>
                <a:gd name="connsiteY166" fmla="*/ 1406815 h 2146721"/>
                <a:gd name="connsiteX167" fmla="*/ 297098 w 2485572"/>
                <a:gd name="connsiteY167" fmla="*/ 1401134 h 2146721"/>
                <a:gd name="connsiteX168" fmla="*/ 221546 w 2485572"/>
                <a:gd name="connsiteY168" fmla="*/ 1392898 h 2146721"/>
                <a:gd name="connsiteX169" fmla="*/ 213025 w 2485572"/>
                <a:gd name="connsiteY169" fmla="*/ 1392898 h 2146721"/>
                <a:gd name="connsiteX170" fmla="*/ 204504 w 2485572"/>
                <a:gd name="connsiteY170" fmla="*/ 1395738 h 2146721"/>
                <a:gd name="connsiteX171" fmla="*/ 154230 w 2485572"/>
                <a:gd name="connsiteY171" fmla="*/ 1406815 h 2146721"/>
                <a:gd name="connsiteX172" fmla="*/ 148549 w 2485572"/>
                <a:gd name="connsiteY172" fmla="*/ 1403975 h 2146721"/>
                <a:gd name="connsiteX173" fmla="*/ 137472 w 2485572"/>
                <a:gd name="connsiteY173" fmla="*/ 1398294 h 2146721"/>
                <a:gd name="connsiteX174" fmla="*/ 131791 w 2485572"/>
                <a:gd name="connsiteY174" fmla="*/ 1398294 h 2146721"/>
                <a:gd name="connsiteX175" fmla="*/ 67316 w 2485572"/>
                <a:gd name="connsiteY175" fmla="*/ 1418177 h 2146721"/>
                <a:gd name="connsiteX176" fmla="*/ 58795 w 2485572"/>
                <a:gd name="connsiteY176" fmla="*/ 1420733 h 2146721"/>
                <a:gd name="connsiteX177" fmla="*/ 50558 w 2485572"/>
                <a:gd name="connsiteY177" fmla="*/ 1423573 h 2146721"/>
                <a:gd name="connsiteX178" fmla="*/ 42037 w 2485572"/>
                <a:gd name="connsiteY178" fmla="*/ 1423573 h 2146721"/>
                <a:gd name="connsiteX179" fmla="*/ 5681 w 2485572"/>
                <a:gd name="connsiteY179" fmla="*/ 1432094 h 2146721"/>
                <a:gd name="connsiteX180" fmla="*/ 2840 w 2485572"/>
                <a:gd name="connsiteY180" fmla="*/ 1403975 h 2146721"/>
                <a:gd name="connsiteX181" fmla="*/ 0 w 2485572"/>
                <a:gd name="connsiteY181" fmla="*/ 1395738 h 2146721"/>
                <a:gd name="connsiteX182" fmla="*/ 5681 w 2485572"/>
                <a:gd name="connsiteY182" fmla="*/ 1373299 h 2146721"/>
                <a:gd name="connsiteX183" fmla="*/ 5681 w 2485572"/>
                <a:gd name="connsiteY183" fmla="*/ 1361938 h 2146721"/>
                <a:gd name="connsiteX184" fmla="*/ 11361 w 2485572"/>
                <a:gd name="connsiteY184" fmla="*/ 1345180 h 2146721"/>
                <a:gd name="connsiteX185" fmla="*/ 42037 w 2485572"/>
                <a:gd name="connsiteY185" fmla="*/ 1305983 h 2146721"/>
                <a:gd name="connsiteX186" fmla="*/ 47718 w 2485572"/>
                <a:gd name="connsiteY186" fmla="*/ 1294622 h 2146721"/>
                <a:gd name="connsiteX187" fmla="*/ 39197 w 2485572"/>
                <a:gd name="connsiteY187" fmla="*/ 1275024 h 2146721"/>
                <a:gd name="connsiteX188" fmla="*/ 33516 w 2485572"/>
                <a:gd name="connsiteY188" fmla="*/ 1269627 h 2146721"/>
                <a:gd name="connsiteX189" fmla="*/ 33516 w 2485572"/>
                <a:gd name="connsiteY189" fmla="*/ 1244348 h 2146721"/>
                <a:gd name="connsiteX190" fmla="*/ 64475 w 2485572"/>
                <a:gd name="connsiteY190" fmla="*/ 1213389 h 2146721"/>
                <a:gd name="connsiteX191" fmla="*/ 81233 w 2485572"/>
                <a:gd name="connsiteY191" fmla="*/ 1199471 h 2146721"/>
                <a:gd name="connsiteX192" fmla="*/ 86914 w 2485572"/>
                <a:gd name="connsiteY192" fmla="*/ 1190950 h 2146721"/>
                <a:gd name="connsiteX193" fmla="*/ 97991 w 2485572"/>
                <a:gd name="connsiteY193" fmla="*/ 1160275 h 2146721"/>
                <a:gd name="connsiteX194" fmla="*/ 95435 w 2485572"/>
                <a:gd name="connsiteY194" fmla="*/ 1151753 h 2146721"/>
                <a:gd name="connsiteX195" fmla="*/ 95435 w 2485572"/>
                <a:gd name="connsiteY195" fmla="*/ 1121078 h 2146721"/>
                <a:gd name="connsiteX196" fmla="*/ 100832 w 2485572"/>
                <a:gd name="connsiteY196" fmla="*/ 1112557 h 2146721"/>
                <a:gd name="connsiteX197" fmla="*/ 103672 w 2485572"/>
                <a:gd name="connsiteY197" fmla="*/ 1106876 h 2146721"/>
                <a:gd name="connsiteX198" fmla="*/ 154230 w 2485572"/>
                <a:gd name="connsiteY198" fmla="*/ 1070520 h 2146721"/>
                <a:gd name="connsiteX199" fmla="*/ 176668 w 2485572"/>
                <a:gd name="connsiteY199" fmla="*/ 1045241 h 2146721"/>
                <a:gd name="connsiteX200" fmla="*/ 176668 w 2485572"/>
                <a:gd name="connsiteY200" fmla="*/ 1037004 h 2146721"/>
                <a:gd name="connsiteX201" fmla="*/ 173828 w 2485572"/>
                <a:gd name="connsiteY201" fmla="*/ 1028483 h 2146721"/>
                <a:gd name="connsiteX202" fmla="*/ 157070 w 2485572"/>
                <a:gd name="connsiteY202" fmla="*/ 1008885 h 2146721"/>
                <a:gd name="connsiteX203" fmla="*/ 154230 w 2485572"/>
                <a:gd name="connsiteY203" fmla="*/ 1000648 h 2146721"/>
                <a:gd name="connsiteX204" fmla="*/ 157070 w 2485572"/>
                <a:gd name="connsiteY204" fmla="*/ 964008 h 2146721"/>
                <a:gd name="connsiteX205" fmla="*/ 154230 w 2485572"/>
                <a:gd name="connsiteY205" fmla="*/ 955771 h 2146721"/>
                <a:gd name="connsiteX206" fmla="*/ 126111 w 2485572"/>
                <a:gd name="connsiteY206" fmla="*/ 930492 h 2146721"/>
                <a:gd name="connsiteX207" fmla="*/ 112193 w 2485572"/>
                <a:gd name="connsiteY207" fmla="*/ 927652 h 2146721"/>
                <a:gd name="connsiteX208" fmla="*/ 109353 w 2485572"/>
                <a:gd name="connsiteY208" fmla="*/ 921971 h 2146721"/>
                <a:gd name="connsiteX209" fmla="*/ 109353 w 2485572"/>
                <a:gd name="connsiteY209" fmla="*/ 908053 h 2146721"/>
                <a:gd name="connsiteX210" fmla="*/ 117590 w 2485572"/>
                <a:gd name="connsiteY210" fmla="*/ 891295 h 2146721"/>
                <a:gd name="connsiteX211" fmla="*/ 123270 w 2485572"/>
                <a:gd name="connsiteY211" fmla="*/ 885615 h 2146721"/>
                <a:gd name="connsiteX212" fmla="*/ 148549 w 2485572"/>
                <a:gd name="connsiteY212" fmla="*/ 866016 h 2146721"/>
                <a:gd name="connsiteX213" fmla="*/ 128951 w 2485572"/>
                <a:gd name="connsiteY213" fmla="*/ 840738 h 2146721"/>
                <a:gd name="connsiteX214" fmla="*/ 126111 w 2485572"/>
                <a:gd name="connsiteY214" fmla="*/ 821139 h 2146721"/>
                <a:gd name="connsiteX215" fmla="*/ 140028 w 2485572"/>
                <a:gd name="connsiteY215" fmla="*/ 812618 h 2146721"/>
                <a:gd name="connsiteX216" fmla="*/ 142869 w 2485572"/>
                <a:gd name="connsiteY216" fmla="*/ 790464 h 2146721"/>
                <a:gd name="connsiteX217" fmla="*/ 154230 w 2485572"/>
                <a:gd name="connsiteY217" fmla="*/ 773422 h 2146721"/>
                <a:gd name="connsiteX218" fmla="*/ 157070 w 2485572"/>
                <a:gd name="connsiteY218" fmla="*/ 762344 h 2146721"/>
                <a:gd name="connsiteX219" fmla="*/ 157070 w 2485572"/>
                <a:gd name="connsiteY219" fmla="*/ 753824 h 2146721"/>
                <a:gd name="connsiteX220" fmla="*/ 145709 w 2485572"/>
                <a:gd name="connsiteY220" fmla="*/ 731385 h 2146721"/>
                <a:gd name="connsiteX221" fmla="*/ 145709 w 2485572"/>
                <a:gd name="connsiteY221" fmla="*/ 723148 h 2146721"/>
                <a:gd name="connsiteX222" fmla="*/ 159627 w 2485572"/>
                <a:gd name="connsiteY222" fmla="*/ 714627 h 2146721"/>
                <a:gd name="connsiteX223" fmla="*/ 204504 w 2485572"/>
                <a:gd name="connsiteY223" fmla="*/ 708946 h 2146721"/>
                <a:gd name="connsiteX224" fmla="*/ 232623 w 2485572"/>
                <a:gd name="connsiteY224" fmla="*/ 678271 h 2146721"/>
                <a:gd name="connsiteX225" fmla="*/ 232623 w 2485572"/>
                <a:gd name="connsiteY225" fmla="*/ 666909 h 2146721"/>
                <a:gd name="connsiteX226" fmla="*/ 215865 w 2485572"/>
                <a:gd name="connsiteY226" fmla="*/ 644755 h 2146721"/>
                <a:gd name="connsiteX227" fmla="*/ 218705 w 2485572"/>
                <a:gd name="connsiteY227" fmla="*/ 613795 h 2146721"/>
                <a:gd name="connsiteX228" fmla="*/ 241144 w 2485572"/>
                <a:gd name="connsiteY228" fmla="*/ 582836 h 2146721"/>
                <a:gd name="connsiteX229" fmla="*/ 252221 w 2485572"/>
                <a:gd name="connsiteY229" fmla="*/ 571758 h 2146721"/>
                <a:gd name="connsiteX230" fmla="*/ 285737 w 2485572"/>
                <a:gd name="connsiteY230" fmla="*/ 524041 h 2146721"/>
                <a:gd name="connsiteX231" fmla="*/ 291418 w 2485572"/>
                <a:gd name="connsiteY231" fmla="*/ 518644 h 2146721"/>
                <a:gd name="connsiteX232" fmla="*/ 322377 w 2485572"/>
                <a:gd name="connsiteY232" fmla="*/ 518644 h 2146721"/>
                <a:gd name="connsiteX233" fmla="*/ 333455 w 2485572"/>
                <a:gd name="connsiteY233" fmla="*/ 510123 h 2146721"/>
                <a:gd name="connsiteX234" fmla="*/ 341976 w 2485572"/>
                <a:gd name="connsiteY234" fmla="*/ 482004 h 2146721"/>
                <a:gd name="connsiteX235" fmla="*/ 347372 w 2485572"/>
                <a:gd name="connsiteY235" fmla="*/ 476607 h 2146721"/>
                <a:gd name="connsiteX236" fmla="*/ 386853 w 2485572"/>
                <a:gd name="connsiteY236" fmla="*/ 459565 h 2146721"/>
                <a:gd name="connsiteX237" fmla="*/ 389409 w 2485572"/>
                <a:gd name="connsiteY237" fmla="*/ 454169 h 2146721"/>
                <a:gd name="connsiteX238" fmla="*/ 400770 w 2485572"/>
                <a:gd name="connsiteY238" fmla="*/ 434570 h 2146721"/>
                <a:gd name="connsiteX239" fmla="*/ 414688 w 2485572"/>
                <a:gd name="connsiteY239" fmla="*/ 392534 h 2146721"/>
                <a:gd name="connsiteX240" fmla="*/ 428890 w 2485572"/>
                <a:gd name="connsiteY240" fmla="*/ 341976 h 2146721"/>
                <a:gd name="connsiteX241" fmla="*/ 434286 w 2485572"/>
                <a:gd name="connsiteY241" fmla="*/ 255062 h 2146721"/>
                <a:gd name="connsiteX242" fmla="*/ 437127 w 2485572"/>
                <a:gd name="connsiteY242" fmla="*/ 252221 h 2146721"/>
                <a:gd name="connsiteX243" fmla="*/ 448488 w 2485572"/>
                <a:gd name="connsiteY243" fmla="*/ 235463 h 2146721"/>
                <a:gd name="connsiteX244" fmla="*/ 468086 w 2485572"/>
                <a:gd name="connsiteY244" fmla="*/ 221546 h 2146721"/>
                <a:gd name="connsiteX245" fmla="*/ 501602 w 2485572"/>
                <a:gd name="connsiteY245" fmla="*/ 215865 h 2146721"/>
                <a:gd name="connsiteX246" fmla="*/ 512964 w 2485572"/>
                <a:gd name="connsiteY246" fmla="*/ 213025 h 2146721"/>
                <a:gd name="connsiteX247" fmla="*/ 555000 w 2485572"/>
                <a:gd name="connsiteY247" fmla="*/ 187746 h 2146721"/>
                <a:gd name="connsiteX248" fmla="*/ 557557 w 2485572"/>
                <a:gd name="connsiteY248" fmla="*/ 182349 h 2146721"/>
                <a:gd name="connsiteX249" fmla="*/ 602434 w 2485572"/>
                <a:gd name="connsiteY249" fmla="*/ 131791 h 2146721"/>
                <a:gd name="connsiteX250" fmla="*/ 605274 w 2485572"/>
                <a:gd name="connsiteY250" fmla="*/ 123270 h 2146721"/>
                <a:gd name="connsiteX251" fmla="*/ 594197 w 2485572"/>
                <a:gd name="connsiteY251" fmla="*/ 70156 h 2146721"/>
                <a:gd name="connsiteX252" fmla="*/ 650151 w 2485572"/>
                <a:gd name="connsiteY252" fmla="*/ 92595 h 2146721"/>
                <a:gd name="connsiteX253" fmla="*/ 664069 w 2485572"/>
                <a:gd name="connsiteY253" fmla="*/ 92595 h 2146721"/>
                <a:gd name="connsiteX254" fmla="*/ 689348 w 2485572"/>
                <a:gd name="connsiteY254" fmla="*/ 98275 h 2146721"/>
                <a:gd name="connsiteX255" fmla="*/ 723148 w 2485572"/>
                <a:gd name="connsiteY255" fmla="*/ 89754 h 2146721"/>
                <a:gd name="connsiteX256" fmla="*/ 725704 w 2485572"/>
                <a:gd name="connsiteY256" fmla="*/ 92595 h 2146721"/>
                <a:gd name="connsiteX257" fmla="*/ 731385 w 2485572"/>
                <a:gd name="connsiteY257" fmla="*/ 92595 h 2146721"/>
                <a:gd name="connsiteX258" fmla="*/ 737065 w 2485572"/>
                <a:gd name="connsiteY258" fmla="*/ 95435 h 2146721"/>
                <a:gd name="connsiteX259" fmla="*/ 742746 w 2485572"/>
                <a:gd name="connsiteY259" fmla="*/ 95435 h 2146721"/>
                <a:gd name="connsiteX260" fmla="*/ 779102 w 2485572"/>
                <a:gd name="connsiteY260" fmla="*/ 75837 h 2146721"/>
                <a:gd name="connsiteX261" fmla="*/ 818299 w 2485572"/>
                <a:gd name="connsiteY261" fmla="*/ 39197 h 2146721"/>
                <a:gd name="connsiteX262" fmla="*/ 823980 w 2485572"/>
                <a:gd name="connsiteY262" fmla="*/ 33800 h 2146721"/>
                <a:gd name="connsiteX263" fmla="*/ 851815 w 2485572"/>
                <a:gd name="connsiteY263" fmla="*/ 19598 h 2146721"/>
                <a:gd name="connsiteX264" fmla="*/ 854655 w 2485572"/>
                <a:gd name="connsiteY264" fmla="*/ 14202 h 2146721"/>
                <a:gd name="connsiteX265" fmla="*/ 888455 w 2485572"/>
                <a:gd name="connsiteY265" fmla="*/ 8521 h 2146721"/>
                <a:gd name="connsiteX266" fmla="*/ 893852 w 2485572"/>
                <a:gd name="connsiteY266" fmla="*/ 11361 h 2146721"/>
                <a:gd name="connsiteX267" fmla="*/ 933332 w 2485572"/>
                <a:gd name="connsiteY267" fmla="*/ 36640 h 2146721"/>
                <a:gd name="connsiteX268" fmla="*/ 938729 w 2485572"/>
                <a:gd name="connsiteY268" fmla="*/ 42037 h 2146721"/>
                <a:gd name="connsiteX269" fmla="*/ 969689 w 2485572"/>
                <a:gd name="connsiteY269" fmla="*/ 61635 h 2146721"/>
                <a:gd name="connsiteX270" fmla="*/ 972529 w 2485572"/>
                <a:gd name="connsiteY270" fmla="*/ 64475 h 2146721"/>
                <a:gd name="connsiteX271" fmla="*/ 977925 w 2485572"/>
                <a:gd name="connsiteY271" fmla="*/ 67316 h 2146721"/>
                <a:gd name="connsiteX272" fmla="*/ 1011725 w 2485572"/>
                <a:gd name="connsiteY272" fmla="*/ 67316 h 2146721"/>
                <a:gd name="connsiteX273" fmla="*/ 1031324 w 2485572"/>
                <a:gd name="connsiteY273" fmla="*/ 64475 h 2146721"/>
                <a:gd name="connsiteX274" fmla="*/ 1042401 w 2485572"/>
                <a:gd name="connsiteY274" fmla="*/ 64475 h 2146721"/>
                <a:gd name="connsiteX275" fmla="*/ 1104036 w 2485572"/>
                <a:gd name="connsiteY275" fmla="*/ 70156 h 2146721"/>
                <a:gd name="connsiteX276" fmla="*/ 1109717 w 2485572"/>
                <a:gd name="connsiteY276" fmla="*/ 75837 h 2146721"/>
                <a:gd name="connsiteX277" fmla="*/ 1118238 w 2485572"/>
                <a:gd name="connsiteY277" fmla="*/ 81233 h 2146721"/>
                <a:gd name="connsiteX278" fmla="*/ 1121078 w 2485572"/>
                <a:gd name="connsiteY278" fmla="*/ 84074 h 2146721"/>
                <a:gd name="connsiteX279" fmla="*/ 1143517 w 2485572"/>
                <a:gd name="connsiteY279" fmla="*/ 95435 h 2146721"/>
                <a:gd name="connsiteX280" fmla="*/ 1151754 w 2485572"/>
                <a:gd name="connsiteY280" fmla="*/ 100832 h 2146721"/>
                <a:gd name="connsiteX281" fmla="*/ 1171352 w 2485572"/>
                <a:gd name="connsiteY281" fmla="*/ 100832 h 2146721"/>
                <a:gd name="connsiteX282" fmla="*/ 1174192 w 2485572"/>
                <a:gd name="connsiteY282" fmla="*/ 98275 h 2146721"/>
                <a:gd name="connsiteX283" fmla="*/ 1188110 w 2485572"/>
                <a:gd name="connsiteY283" fmla="*/ 89754 h 2146721"/>
                <a:gd name="connsiteX284" fmla="*/ 1193791 w 2485572"/>
                <a:gd name="connsiteY284" fmla="*/ 84074 h 2146721"/>
                <a:gd name="connsiteX285" fmla="*/ 1238668 w 2485572"/>
                <a:gd name="connsiteY285" fmla="*/ 75837 h 2146721"/>
                <a:gd name="connsiteX286" fmla="*/ 1244348 w 2485572"/>
                <a:gd name="connsiteY286" fmla="*/ 78677 h 2146721"/>
                <a:gd name="connsiteX287" fmla="*/ 1272184 w 2485572"/>
                <a:gd name="connsiteY287" fmla="*/ 75837 h 2146721"/>
                <a:gd name="connsiteX288" fmla="*/ 1280705 w 2485572"/>
                <a:gd name="connsiteY288" fmla="*/ 72996 h 2146721"/>
                <a:gd name="connsiteX289" fmla="*/ 1286385 w 2485572"/>
                <a:gd name="connsiteY289" fmla="*/ 72996 h 2146721"/>
                <a:gd name="connsiteX290" fmla="*/ 1348020 w 2485572"/>
                <a:gd name="connsiteY290" fmla="*/ 50558 h 2146721"/>
                <a:gd name="connsiteX291" fmla="*/ 1350861 w 2485572"/>
                <a:gd name="connsiteY291" fmla="*/ 50558 h 2146721"/>
                <a:gd name="connsiteX292" fmla="*/ 1392898 w 2485572"/>
                <a:gd name="connsiteY292" fmla="*/ 39197 h 2146721"/>
                <a:gd name="connsiteX293" fmla="*/ 1406815 w 2485572"/>
                <a:gd name="connsiteY293" fmla="*/ 39197 h 2146721"/>
                <a:gd name="connsiteX294" fmla="*/ 1459929 w 2485572"/>
                <a:gd name="connsiteY294" fmla="*/ 36640 h 2146721"/>
                <a:gd name="connsiteX295" fmla="*/ 1468450 w 2485572"/>
                <a:gd name="connsiteY295" fmla="*/ 36640 h 2146721"/>
                <a:gd name="connsiteX296" fmla="*/ 1474131 w 2485572"/>
                <a:gd name="connsiteY296" fmla="*/ 33800 h 2146721"/>
                <a:gd name="connsiteX297" fmla="*/ 1479528 w 2485572"/>
                <a:gd name="connsiteY297" fmla="*/ 30960 h 2146721"/>
                <a:gd name="connsiteX298" fmla="*/ 1485208 w 2485572"/>
                <a:gd name="connsiteY298" fmla="*/ 30960 h 2146721"/>
                <a:gd name="connsiteX299" fmla="*/ 1544003 w 2485572"/>
                <a:gd name="connsiteY299" fmla="*/ 16758 h 2146721"/>
                <a:gd name="connsiteX300" fmla="*/ 1549684 w 2485572"/>
                <a:gd name="connsiteY300" fmla="*/ 14202 h 2146721"/>
                <a:gd name="connsiteX301" fmla="*/ 1555364 w 2485572"/>
                <a:gd name="connsiteY301" fmla="*/ 14202 h 2146721"/>
                <a:gd name="connsiteX302" fmla="*/ 1563601 w 2485572"/>
                <a:gd name="connsiteY302" fmla="*/ 11361 h 2146721"/>
                <a:gd name="connsiteX303" fmla="*/ 1614159 w 2485572"/>
                <a:gd name="connsiteY303" fmla="*/ 22439 h 2146721"/>
                <a:gd name="connsiteX304" fmla="*/ 1619840 w 2485572"/>
                <a:gd name="connsiteY304" fmla="*/ 19598 h 2146721"/>
                <a:gd name="connsiteX305" fmla="*/ 1630917 w 2485572"/>
                <a:gd name="connsiteY305" fmla="*/ 16758 h 2146721"/>
                <a:gd name="connsiteX306" fmla="*/ 1645119 w 2485572"/>
                <a:gd name="connsiteY306" fmla="*/ 8521 h 2146721"/>
                <a:gd name="connsiteX307" fmla="*/ 1653356 w 2485572"/>
                <a:gd name="connsiteY307" fmla="*/ 5681 h 2146721"/>
                <a:gd name="connsiteX308" fmla="*/ 1689712 w 2485572"/>
                <a:gd name="connsiteY308" fmla="*/ 0 h 2146721"/>
                <a:gd name="connsiteX309" fmla="*/ 1698233 w 2485572"/>
                <a:gd name="connsiteY309" fmla="*/ 11361 h 2146721"/>
                <a:gd name="connsiteX310" fmla="*/ 1703914 w 2485572"/>
                <a:gd name="connsiteY310" fmla="*/ 14202 h 2146721"/>
                <a:gd name="connsiteX311" fmla="*/ 1709310 w 2485572"/>
                <a:gd name="connsiteY311" fmla="*/ 16758 h 2146721"/>
                <a:gd name="connsiteX312" fmla="*/ 1717831 w 2485572"/>
                <a:gd name="connsiteY312" fmla="*/ 16758 h 2146721"/>
                <a:gd name="connsiteX313" fmla="*/ 1757028 w 2485572"/>
                <a:gd name="connsiteY313" fmla="*/ 22439 h 2146721"/>
                <a:gd name="connsiteX314" fmla="*/ 1762708 w 2485572"/>
                <a:gd name="connsiteY314" fmla="*/ 25279 h 2146721"/>
                <a:gd name="connsiteX315" fmla="*/ 1768389 w 2485572"/>
                <a:gd name="connsiteY315" fmla="*/ 25279 h 2146721"/>
                <a:gd name="connsiteX316" fmla="*/ 1787987 w 2485572"/>
                <a:gd name="connsiteY316" fmla="*/ 33800 h 2146721"/>
                <a:gd name="connsiteX317" fmla="*/ 1793384 w 2485572"/>
                <a:gd name="connsiteY317" fmla="*/ 33800 h 2146721"/>
                <a:gd name="connsiteX318" fmla="*/ 1801905 w 2485572"/>
                <a:gd name="connsiteY318" fmla="*/ 36640 h 2146721"/>
                <a:gd name="connsiteX319" fmla="*/ 1835421 w 2485572"/>
                <a:gd name="connsiteY319" fmla="*/ 42037 h 2146721"/>
                <a:gd name="connsiteX320" fmla="*/ 1891659 w 2485572"/>
                <a:gd name="connsiteY320" fmla="*/ 61635 h 2146721"/>
                <a:gd name="connsiteX321" fmla="*/ 1897340 w 2485572"/>
                <a:gd name="connsiteY321" fmla="*/ 64475 h 2146721"/>
                <a:gd name="connsiteX322" fmla="*/ 1899896 w 2485572"/>
                <a:gd name="connsiteY322" fmla="*/ 67316 h 2146721"/>
                <a:gd name="connsiteX323" fmla="*/ 1944774 w 2485572"/>
                <a:gd name="connsiteY323" fmla="*/ 123270 h 2146721"/>
                <a:gd name="connsiteX324" fmla="*/ 1947614 w 2485572"/>
                <a:gd name="connsiteY324" fmla="*/ 128951 h 2146721"/>
                <a:gd name="connsiteX325" fmla="*/ 1950454 w 2485572"/>
                <a:gd name="connsiteY325" fmla="*/ 131791 h 2146721"/>
                <a:gd name="connsiteX326" fmla="*/ 1956135 w 2485572"/>
                <a:gd name="connsiteY326" fmla="*/ 140312 h 2146721"/>
                <a:gd name="connsiteX327" fmla="*/ 1958975 w 2485572"/>
                <a:gd name="connsiteY327" fmla="*/ 145709 h 2146721"/>
                <a:gd name="connsiteX328" fmla="*/ 1961532 w 2485572"/>
                <a:gd name="connsiteY328" fmla="*/ 154230 h 2146721"/>
                <a:gd name="connsiteX329" fmla="*/ 1998172 w 2485572"/>
                <a:gd name="connsiteY329" fmla="*/ 204788 h 2146721"/>
                <a:gd name="connsiteX330" fmla="*/ 2003569 w 2485572"/>
                <a:gd name="connsiteY330" fmla="*/ 207344 h 2146721"/>
                <a:gd name="connsiteX331" fmla="*/ 2009249 w 2485572"/>
                <a:gd name="connsiteY331" fmla="*/ 210184 h 2146721"/>
                <a:gd name="connsiteX332" fmla="*/ 2017770 w 2485572"/>
                <a:gd name="connsiteY332" fmla="*/ 210184 h 2146721"/>
                <a:gd name="connsiteX333" fmla="*/ 2026007 w 2485572"/>
                <a:gd name="connsiteY333" fmla="*/ 213025 h 2146721"/>
                <a:gd name="connsiteX334" fmla="*/ 2037368 w 2485572"/>
                <a:gd name="connsiteY334" fmla="*/ 215865 h 2146721"/>
                <a:gd name="connsiteX335" fmla="*/ 2099003 w 2485572"/>
                <a:gd name="connsiteY335" fmla="*/ 221546 h 2146721"/>
                <a:gd name="connsiteX336" fmla="*/ 2104684 w 2485572"/>
                <a:gd name="connsiteY336" fmla="*/ 224386 h 2146721"/>
                <a:gd name="connsiteX337" fmla="*/ 2112921 w 2485572"/>
                <a:gd name="connsiteY337" fmla="*/ 224386 h 2146721"/>
                <a:gd name="connsiteX338" fmla="*/ 2124283 w 2485572"/>
                <a:gd name="connsiteY338" fmla="*/ 229783 h 2146721"/>
                <a:gd name="connsiteX339" fmla="*/ 2177397 w 2485572"/>
                <a:gd name="connsiteY339" fmla="*/ 229783 h 2146721"/>
                <a:gd name="connsiteX340" fmla="*/ 2185918 w 2485572"/>
                <a:gd name="connsiteY340" fmla="*/ 232623 h 2146721"/>
                <a:gd name="connsiteX341" fmla="*/ 2213753 w 2485572"/>
                <a:gd name="connsiteY341" fmla="*/ 226942 h 2146721"/>
                <a:gd name="connsiteX342" fmla="*/ 2219434 w 2485572"/>
                <a:gd name="connsiteY342" fmla="*/ 224386 h 2146721"/>
                <a:gd name="connsiteX343" fmla="*/ 2241872 w 2485572"/>
                <a:gd name="connsiteY343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63601 w 2485572"/>
                <a:gd name="connsiteY71" fmla="*/ 2143881 h 2146721"/>
                <a:gd name="connsiteX72" fmla="*/ 1541447 w 2485572"/>
                <a:gd name="connsiteY72" fmla="*/ 2112921 h 2146721"/>
                <a:gd name="connsiteX73" fmla="*/ 1535766 w 2485572"/>
                <a:gd name="connsiteY73" fmla="*/ 2107524 h 2146721"/>
                <a:gd name="connsiteX74" fmla="*/ 1501966 w 2485572"/>
                <a:gd name="connsiteY74" fmla="*/ 2090482 h 2146721"/>
                <a:gd name="connsiteX75" fmla="*/ 1496570 w 2485572"/>
                <a:gd name="connsiteY75" fmla="*/ 2087926 h 2146721"/>
                <a:gd name="connsiteX76" fmla="*/ 1493729 w 2485572"/>
                <a:gd name="connsiteY76" fmla="*/ 2085086 h 2146721"/>
                <a:gd name="connsiteX77" fmla="*/ 1488049 w 2485572"/>
                <a:gd name="connsiteY77" fmla="*/ 2082245 h 2146721"/>
                <a:gd name="connsiteX78" fmla="*/ 1426413 w 2485572"/>
                <a:gd name="connsiteY78" fmla="*/ 2059807 h 2146721"/>
                <a:gd name="connsiteX79" fmla="*/ 1364778 w 2485572"/>
                <a:gd name="connsiteY79" fmla="*/ 2056966 h 2146721"/>
                <a:gd name="connsiteX80" fmla="*/ 1336659 w 2485572"/>
                <a:gd name="connsiteY80" fmla="*/ 2048445 h 2146721"/>
                <a:gd name="connsiteX81" fmla="*/ 1311380 w 2485572"/>
                <a:gd name="connsiteY81" fmla="*/ 2034528 h 2146721"/>
                <a:gd name="connsiteX82" fmla="*/ 1305983 w 2485572"/>
                <a:gd name="connsiteY82" fmla="*/ 2031688 h 2146721"/>
                <a:gd name="connsiteX83" fmla="*/ 1303143 w 2485572"/>
                <a:gd name="connsiteY83" fmla="*/ 2026291 h 2146721"/>
                <a:gd name="connsiteX84" fmla="*/ 1300303 w 2485572"/>
                <a:gd name="connsiteY84" fmla="*/ 2023451 h 2146721"/>
                <a:gd name="connsiteX85" fmla="*/ 1266787 w 2485572"/>
                <a:gd name="connsiteY85" fmla="*/ 2006409 h 2146721"/>
                <a:gd name="connsiteX86" fmla="*/ 1255426 w 2485572"/>
                <a:gd name="connsiteY86" fmla="*/ 2006409 h 2146721"/>
                <a:gd name="connsiteX87" fmla="*/ 1238668 w 2485572"/>
                <a:gd name="connsiteY87" fmla="*/ 2001012 h 2146721"/>
                <a:gd name="connsiteX88" fmla="*/ 1232987 w 2485572"/>
                <a:gd name="connsiteY88" fmla="*/ 2001012 h 2146721"/>
                <a:gd name="connsiteX89" fmla="*/ 1216229 w 2485572"/>
                <a:gd name="connsiteY89" fmla="*/ 1995331 h 2146721"/>
                <a:gd name="connsiteX90" fmla="*/ 1213389 w 2485572"/>
                <a:gd name="connsiteY90" fmla="*/ 1992491 h 2146721"/>
                <a:gd name="connsiteX91" fmla="*/ 1185554 w 2485572"/>
                <a:gd name="connsiteY91" fmla="*/ 1984254 h 2146721"/>
                <a:gd name="connsiteX92" fmla="*/ 1179873 w 2485572"/>
                <a:gd name="connsiteY92" fmla="*/ 1984254 h 2146721"/>
                <a:gd name="connsiteX93" fmla="*/ 1157434 w 2485572"/>
                <a:gd name="connsiteY93" fmla="*/ 1981414 h 2146721"/>
                <a:gd name="connsiteX94" fmla="*/ 1109717 w 2485572"/>
                <a:gd name="connsiteY94" fmla="*/ 1947614 h 2146721"/>
                <a:gd name="connsiteX95" fmla="*/ 1098639 w 2485572"/>
                <a:gd name="connsiteY95" fmla="*/ 1944774 h 2146721"/>
                <a:gd name="connsiteX96" fmla="*/ 1067680 w 2485572"/>
                <a:gd name="connsiteY96" fmla="*/ 1919779 h 2146721"/>
                <a:gd name="connsiteX97" fmla="*/ 1056603 w 2485572"/>
                <a:gd name="connsiteY97" fmla="*/ 1888819 h 2146721"/>
                <a:gd name="connsiteX98" fmla="*/ 1053762 w 2485572"/>
                <a:gd name="connsiteY98" fmla="*/ 1880298 h 2146721"/>
                <a:gd name="connsiteX99" fmla="*/ 1022803 w 2485572"/>
                <a:gd name="connsiteY99" fmla="*/ 1860700 h 2146721"/>
                <a:gd name="connsiteX100" fmla="*/ 1019962 w 2485572"/>
                <a:gd name="connsiteY100" fmla="*/ 1858143 h 2146721"/>
                <a:gd name="connsiteX101" fmla="*/ 1006045 w 2485572"/>
                <a:gd name="connsiteY101" fmla="*/ 1824343 h 2146721"/>
                <a:gd name="connsiteX102" fmla="*/ 1006045 w 2485572"/>
                <a:gd name="connsiteY102" fmla="*/ 1813266 h 2146721"/>
                <a:gd name="connsiteX103" fmla="*/ 1011725 w 2485572"/>
                <a:gd name="connsiteY103" fmla="*/ 1793668 h 2146721"/>
                <a:gd name="connsiteX104" fmla="*/ 1019962 w 2485572"/>
                <a:gd name="connsiteY104" fmla="*/ 1768389 h 2146721"/>
                <a:gd name="connsiteX105" fmla="*/ 1025643 w 2485572"/>
                <a:gd name="connsiteY105" fmla="*/ 1737429 h 2146721"/>
                <a:gd name="connsiteX106" fmla="*/ 1025643 w 2485572"/>
                <a:gd name="connsiteY106" fmla="*/ 1723512 h 2146721"/>
                <a:gd name="connsiteX107" fmla="*/ 1019962 w 2485572"/>
                <a:gd name="connsiteY107" fmla="*/ 1720671 h 2146721"/>
                <a:gd name="connsiteX108" fmla="*/ 1014566 w 2485572"/>
                <a:gd name="connsiteY108" fmla="*/ 1712435 h 2146721"/>
                <a:gd name="connsiteX109" fmla="*/ 1011725 w 2485572"/>
                <a:gd name="connsiteY109" fmla="*/ 1709594 h 2146721"/>
                <a:gd name="connsiteX110" fmla="*/ 983606 w 2485572"/>
                <a:gd name="connsiteY110" fmla="*/ 1692552 h 2146721"/>
                <a:gd name="connsiteX111" fmla="*/ 977925 w 2485572"/>
                <a:gd name="connsiteY111" fmla="*/ 1692552 h 2146721"/>
                <a:gd name="connsiteX112" fmla="*/ 950090 w 2485572"/>
                <a:gd name="connsiteY112" fmla="*/ 1653356 h 2146721"/>
                <a:gd name="connsiteX113" fmla="*/ 950090 w 2485572"/>
                <a:gd name="connsiteY113" fmla="*/ 1639438 h 2146721"/>
                <a:gd name="connsiteX114" fmla="*/ 952931 w 2485572"/>
                <a:gd name="connsiteY114" fmla="*/ 1636598 h 2146721"/>
                <a:gd name="connsiteX115" fmla="*/ 975369 w 2485572"/>
                <a:gd name="connsiteY115" fmla="*/ 1597401 h 2146721"/>
                <a:gd name="connsiteX116" fmla="*/ 980766 w 2485572"/>
                <a:gd name="connsiteY116" fmla="*/ 1591721 h 2146721"/>
                <a:gd name="connsiteX117" fmla="*/ 1017406 w 2485572"/>
                <a:gd name="connsiteY117" fmla="*/ 1561045 h 2146721"/>
                <a:gd name="connsiteX118" fmla="*/ 1022803 w 2485572"/>
                <a:gd name="connsiteY118" fmla="*/ 1558205 h 2146721"/>
                <a:gd name="connsiteX119" fmla="*/ 1025643 w 2485572"/>
                <a:gd name="connsiteY119" fmla="*/ 1555364 h 2146721"/>
                <a:gd name="connsiteX120" fmla="*/ 1031324 w 2485572"/>
                <a:gd name="connsiteY120" fmla="*/ 1549684 h 2146721"/>
                <a:gd name="connsiteX121" fmla="*/ 1293866 w 2485572"/>
                <a:gd name="connsiteY121" fmla="*/ 1680648 h 2146721"/>
                <a:gd name="connsiteX122" fmla="*/ 1455791 w 2485572"/>
                <a:gd name="connsiteY122" fmla="*/ 1685410 h 2146721"/>
                <a:gd name="connsiteX123" fmla="*/ 1289417 w 2485572"/>
                <a:gd name="connsiteY123" fmla="*/ 1536685 h 2146721"/>
                <a:gd name="connsiteX124" fmla="*/ 1061999 w 2485572"/>
                <a:gd name="connsiteY124" fmla="*/ 1465610 h 2146721"/>
                <a:gd name="connsiteX125" fmla="*/ 1061999 w 2485572"/>
                <a:gd name="connsiteY125" fmla="*/ 1429254 h 2146721"/>
                <a:gd name="connsiteX126" fmla="*/ 1048082 w 2485572"/>
                <a:gd name="connsiteY126" fmla="*/ 1403975 h 2146721"/>
                <a:gd name="connsiteX127" fmla="*/ 1022803 w 2485572"/>
                <a:gd name="connsiteY127" fmla="*/ 1387217 h 2146721"/>
                <a:gd name="connsiteX128" fmla="*/ 1011725 w 2485572"/>
                <a:gd name="connsiteY128" fmla="*/ 1381536 h 2146721"/>
                <a:gd name="connsiteX129" fmla="*/ 1000364 w 2485572"/>
                <a:gd name="connsiteY129" fmla="*/ 1381536 h 2146721"/>
                <a:gd name="connsiteX130" fmla="*/ 961167 w 2485572"/>
                <a:gd name="connsiteY130" fmla="*/ 1376140 h 2146721"/>
                <a:gd name="connsiteX131" fmla="*/ 924811 w 2485572"/>
                <a:gd name="connsiteY131" fmla="*/ 1367618 h 2146721"/>
                <a:gd name="connsiteX132" fmla="*/ 919131 w 2485572"/>
                <a:gd name="connsiteY132" fmla="*/ 1367618 h 2146721"/>
                <a:gd name="connsiteX133" fmla="*/ 913450 w 2485572"/>
                <a:gd name="connsiteY133" fmla="*/ 1364778 h 2146721"/>
                <a:gd name="connsiteX134" fmla="*/ 908053 w 2485572"/>
                <a:gd name="connsiteY134" fmla="*/ 1364778 h 2146721"/>
                <a:gd name="connsiteX135" fmla="*/ 877094 w 2485572"/>
                <a:gd name="connsiteY135" fmla="*/ 1381536 h 2146721"/>
                <a:gd name="connsiteX136" fmla="*/ 868857 w 2485572"/>
                <a:gd name="connsiteY136" fmla="*/ 1390057 h 2146721"/>
                <a:gd name="connsiteX137" fmla="*/ 835057 w 2485572"/>
                <a:gd name="connsiteY137" fmla="*/ 1434934 h 2146721"/>
                <a:gd name="connsiteX138" fmla="*/ 832217 w 2485572"/>
                <a:gd name="connsiteY138" fmla="*/ 1440331 h 2146721"/>
                <a:gd name="connsiteX139" fmla="*/ 832217 w 2485572"/>
                <a:gd name="connsiteY139" fmla="*/ 1446012 h 2146721"/>
                <a:gd name="connsiteX140" fmla="*/ 767741 w 2485572"/>
                <a:gd name="connsiteY140" fmla="*/ 1513327 h 2146721"/>
                <a:gd name="connsiteX141" fmla="*/ 711787 w 2485572"/>
                <a:gd name="connsiteY141" fmla="*/ 1535766 h 2146721"/>
                <a:gd name="connsiteX142" fmla="*/ 686508 w 2485572"/>
                <a:gd name="connsiteY142" fmla="*/ 1541447 h 2146721"/>
                <a:gd name="connsiteX143" fmla="*/ 661513 w 2485572"/>
                <a:gd name="connsiteY143" fmla="*/ 1549684 h 2146721"/>
                <a:gd name="connsiteX144" fmla="*/ 658672 w 2485572"/>
                <a:gd name="connsiteY144" fmla="*/ 1552524 h 2146721"/>
                <a:gd name="connsiteX145" fmla="*/ 652992 w 2485572"/>
                <a:gd name="connsiteY145" fmla="*/ 1555364 h 2146721"/>
                <a:gd name="connsiteX146" fmla="*/ 624873 w 2485572"/>
                <a:gd name="connsiteY146" fmla="*/ 1561045 h 2146721"/>
                <a:gd name="connsiteX147" fmla="*/ 619476 w 2485572"/>
                <a:gd name="connsiteY147" fmla="*/ 1558205 h 2146721"/>
                <a:gd name="connsiteX148" fmla="*/ 616636 w 2485572"/>
                <a:gd name="connsiteY148" fmla="*/ 1555364 h 2146721"/>
                <a:gd name="connsiteX149" fmla="*/ 597037 w 2485572"/>
                <a:gd name="connsiteY149" fmla="*/ 1532926 h 2146721"/>
                <a:gd name="connsiteX150" fmla="*/ 594197 w 2485572"/>
                <a:gd name="connsiteY150" fmla="*/ 1521848 h 2146721"/>
                <a:gd name="connsiteX151" fmla="*/ 591357 w 2485572"/>
                <a:gd name="connsiteY151" fmla="*/ 1519008 h 2146721"/>
                <a:gd name="connsiteX152" fmla="*/ 566078 w 2485572"/>
                <a:gd name="connsiteY152" fmla="*/ 1482368 h 2146721"/>
                <a:gd name="connsiteX153" fmla="*/ 560397 w 2485572"/>
                <a:gd name="connsiteY153" fmla="*/ 1471291 h 2146721"/>
                <a:gd name="connsiteX154" fmla="*/ 555000 w 2485572"/>
                <a:gd name="connsiteY154" fmla="*/ 1465610 h 2146721"/>
                <a:gd name="connsiteX155" fmla="*/ 498762 w 2485572"/>
                <a:gd name="connsiteY155" fmla="*/ 1432094 h 2146721"/>
                <a:gd name="connsiteX156" fmla="*/ 490525 w 2485572"/>
                <a:gd name="connsiteY156" fmla="*/ 1429254 h 2146721"/>
                <a:gd name="connsiteX157" fmla="*/ 487685 w 2485572"/>
                <a:gd name="connsiteY157" fmla="*/ 1429254 h 2146721"/>
                <a:gd name="connsiteX158" fmla="*/ 462406 w 2485572"/>
                <a:gd name="connsiteY158" fmla="*/ 1426413 h 2146721"/>
                <a:gd name="connsiteX159" fmla="*/ 400770 w 2485572"/>
                <a:gd name="connsiteY159" fmla="*/ 1426413 h 2146721"/>
                <a:gd name="connsiteX160" fmla="*/ 392250 w 2485572"/>
                <a:gd name="connsiteY160" fmla="*/ 1423573 h 2146721"/>
                <a:gd name="connsiteX161" fmla="*/ 384013 w 2485572"/>
                <a:gd name="connsiteY161" fmla="*/ 1420733 h 2146721"/>
                <a:gd name="connsiteX162" fmla="*/ 375492 w 2485572"/>
                <a:gd name="connsiteY162" fmla="*/ 1420733 h 2146721"/>
                <a:gd name="connsiteX163" fmla="*/ 319537 w 2485572"/>
                <a:gd name="connsiteY163" fmla="*/ 1409655 h 2146721"/>
                <a:gd name="connsiteX164" fmla="*/ 313856 w 2485572"/>
                <a:gd name="connsiteY164" fmla="*/ 1406815 h 2146721"/>
                <a:gd name="connsiteX165" fmla="*/ 308176 w 2485572"/>
                <a:gd name="connsiteY165" fmla="*/ 1406815 h 2146721"/>
                <a:gd name="connsiteX166" fmla="*/ 297098 w 2485572"/>
                <a:gd name="connsiteY166" fmla="*/ 1401134 h 2146721"/>
                <a:gd name="connsiteX167" fmla="*/ 221546 w 2485572"/>
                <a:gd name="connsiteY167" fmla="*/ 1392898 h 2146721"/>
                <a:gd name="connsiteX168" fmla="*/ 213025 w 2485572"/>
                <a:gd name="connsiteY168" fmla="*/ 1392898 h 2146721"/>
                <a:gd name="connsiteX169" fmla="*/ 204504 w 2485572"/>
                <a:gd name="connsiteY169" fmla="*/ 1395738 h 2146721"/>
                <a:gd name="connsiteX170" fmla="*/ 154230 w 2485572"/>
                <a:gd name="connsiteY170" fmla="*/ 1406815 h 2146721"/>
                <a:gd name="connsiteX171" fmla="*/ 148549 w 2485572"/>
                <a:gd name="connsiteY171" fmla="*/ 1403975 h 2146721"/>
                <a:gd name="connsiteX172" fmla="*/ 137472 w 2485572"/>
                <a:gd name="connsiteY172" fmla="*/ 1398294 h 2146721"/>
                <a:gd name="connsiteX173" fmla="*/ 131791 w 2485572"/>
                <a:gd name="connsiteY173" fmla="*/ 1398294 h 2146721"/>
                <a:gd name="connsiteX174" fmla="*/ 67316 w 2485572"/>
                <a:gd name="connsiteY174" fmla="*/ 1418177 h 2146721"/>
                <a:gd name="connsiteX175" fmla="*/ 58795 w 2485572"/>
                <a:gd name="connsiteY175" fmla="*/ 1420733 h 2146721"/>
                <a:gd name="connsiteX176" fmla="*/ 50558 w 2485572"/>
                <a:gd name="connsiteY176" fmla="*/ 1423573 h 2146721"/>
                <a:gd name="connsiteX177" fmla="*/ 42037 w 2485572"/>
                <a:gd name="connsiteY177" fmla="*/ 1423573 h 2146721"/>
                <a:gd name="connsiteX178" fmla="*/ 5681 w 2485572"/>
                <a:gd name="connsiteY178" fmla="*/ 1432094 h 2146721"/>
                <a:gd name="connsiteX179" fmla="*/ 2840 w 2485572"/>
                <a:gd name="connsiteY179" fmla="*/ 1403975 h 2146721"/>
                <a:gd name="connsiteX180" fmla="*/ 0 w 2485572"/>
                <a:gd name="connsiteY180" fmla="*/ 1395738 h 2146721"/>
                <a:gd name="connsiteX181" fmla="*/ 5681 w 2485572"/>
                <a:gd name="connsiteY181" fmla="*/ 1373299 h 2146721"/>
                <a:gd name="connsiteX182" fmla="*/ 5681 w 2485572"/>
                <a:gd name="connsiteY182" fmla="*/ 1361938 h 2146721"/>
                <a:gd name="connsiteX183" fmla="*/ 11361 w 2485572"/>
                <a:gd name="connsiteY183" fmla="*/ 1345180 h 2146721"/>
                <a:gd name="connsiteX184" fmla="*/ 42037 w 2485572"/>
                <a:gd name="connsiteY184" fmla="*/ 1305983 h 2146721"/>
                <a:gd name="connsiteX185" fmla="*/ 47718 w 2485572"/>
                <a:gd name="connsiteY185" fmla="*/ 1294622 h 2146721"/>
                <a:gd name="connsiteX186" fmla="*/ 39197 w 2485572"/>
                <a:gd name="connsiteY186" fmla="*/ 1275024 h 2146721"/>
                <a:gd name="connsiteX187" fmla="*/ 33516 w 2485572"/>
                <a:gd name="connsiteY187" fmla="*/ 1269627 h 2146721"/>
                <a:gd name="connsiteX188" fmla="*/ 33516 w 2485572"/>
                <a:gd name="connsiteY188" fmla="*/ 1244348 h 2146721"/>
                <a:gd name="connsiteX189" fmla="*/ 64475 w 2485572"/>
                <a:gd name="connsiteY189" fmla="*/ 1213389 h 2146721"/>
                <a:gd name="connsiteX190" fmla="*/ 81233 w 2485572"/>
                <a:gd name="connsiteY190" fmla="*/ 1199471 h 2146721"/>
                <a:gd name="connsiteX191" fmla="*/ 86914 w 2485572"/>
                <a:gd name="connsiteY191" fmla="*/ 1190950 h 2146721"/>
                <a:gd name="connsiteX192" fmla="*/ 97991 w 2485572"/>
                <a:gd name="connsiteY192" fmla="*/ 1160275 h 2146721"/>
                <a:gd name="connsiteX193" fmla="*/ 95435 w 2485572"/>
                <a:gd name="connsiteY193" fmla="*/ 1151753 h 2146721"/>
                <a:gd name="connsiteX194" fmla="*/ 95435 w 2485572"/>
                <a:gd name="connsiteY194" fmla="*/ 1121078 h 2146721"/>
                <a:gd name="connsiteX195" fmla="*/ 100832 w 2485572"/>
                <a:gd name="connsiteY195" fmla="*/ 1112557 h 2146721"/>
                <a:gd name="connsiteX196" fmla="*/ 103672 w 2485572"/>
                <a:gd name="connsiteY196" fmla="*/ 1106876 h 2146721"/>
                <a:gd name="connsiteX197" fmla="*/ 154230 w 2485572"/>
                <a:gd name="connsiteY197" fmla="*/ 1070520 h 2146721"/>
                <a:gd name="connsiteX198" fmla="*/ 176668 w 2485572"/>
                <a:gd name="connsiteY198" fmla="*/ 1045241 h 2146721"/>
                <a:gd name="connsiteX199" fmla="*/ 176668 w 2485572"/>
                <a:gd name="connsiteY199" fmla="*/ 1037004 h 2146721"/>
                <a:gd name="connsiteX200" fmla="*/ 173828 w 2485572"/>
                <a:gd name="connsiteY200" fmla="*/ 1028483 h 2146721"/>
                <a:gd name="connsiteX201" fmla="*/ 157070 w 2485572"/>
                <a:gd name="connsiteY201" fmla="*/ 1008885 h 2146721"/>
                <a:gd name="connsiteX202" fmla="*/ 154230 w 2485572"/>
                <a:gd name="connsiteY202" fmla="*/ 1000648 h 2146721"/>
                <a:gd name="connsiteX203" fmla="*/ 157070 w 2485572"/>
                <a:gd name="connsiteY203" fmla="*/ 964008 h 2146721"/>
                <a:gd name="connsiteX204" fmla="*/ 154230 w 2485572"/>
                <a:gd name="connsiteY204" fmla="*/ 955771 h 2146721"/>
                <a:gd name="connsiteX205" fmla="*/ 126111 w 2485572"/>
                <a:gd name="connsiteY205" fmla="*/ 930492 h 2146721"/>
                <a:gd name="connsiteX206" fmla="*/ 112193 w 2485572"/>
                <a:gd name="connsiteY206" fmla="*/ 927652 h 2146721"/>
                <a:gd name="connsiteX207" fmla="*/ 109353 w 2485572"/>
                <a:gd name="connsiteY207" fmla="*/ 921971 h 2146721"/>
                <a:gd name="connsiteX208" fmla="*/ 109353 w 2485572"/>
                <a:gd name="connsiteY208" fmla="*/ 908053 h 2146721"/>
                <a:gd name="connsiteX209" fmla="*/ 117590 w 2485572"/>
                <a:gd name="connsiteY209" fmla="*/ 891295 h 2146721"/>
                <a:gd name="connsiteX210" fmla="*/ 123270 w 2485572"/>
                <a:gd name="connsiteY210" fmla="*/ 885615 h 2146721"/>
                <a:gd name="connsiteX211" fmla="*/ 148549 w 2485572"/>
                <a:gd name="connsiteY211" fmla="*/ 866016 h 2146721"/>
                <a:gd name="connsiteX212" fmla="*/ 128951 w 2485572"/>
                <a:gd name="connsiteY212" fmla="*/ 840738 h 2146721"/>
                <a:gd name="connsiteX213" fmla="*/ 126111 w 2485572"/>
                <a:gd name="connsiteY213" fmla="*/ 821139 h 2146721"/>
                <a:gd name="connsiteX214" fmla="*/ 140028 w 2485572"/>
                <a:gd name="connsiteY214" fmla="*/ 812618 h 2146721"/>
                <a:gd name="connsiteX215" fmla="*/ 142869 w 2485572"/>
                <a:gd name="connsiteY215" fmla="*/ 790464 h 2146721"/>
                <a:gd name="connsiteX216" fmla="*/ 154230 w 2485572"/>
                <a:gd name="connsiteY216" fmla="*/ 773422 h 2146721"/>
                <a:gd name="connsiteX217" fmla="*/ 157070 w 2485572"/>
                <a:gd name="connsiteY217" fmla="*/ 762344 h 2146721"/>
                <a:gd name="connsiteX218" fmla="*/ 157070 w 2485572"/>
                <a:gd name="connsiteY218" fmla="*/ 753824 h 2146721"/>
                <a:gd name="connsiteX219" fmla="*/ 145709 w 2485572"/>
                <a:gd name="connsiteY219" fmla="*/ 731385 h 2146721"/>
                <a:gd name="connsiteX220" fmla="*/ 145709 w 2485572"/>
                <a:gd name="connsiteY220" fmla="*/ 723148 h 2146721"/>
                <a:gd name="connsiteX221" fmla="*/ 159627 w 2485572"/>
                <a:gd name="connsiteY221" fmla="*/ 714627 h 2146721"/>
                <a:gd name="connsiteX222" fmla="*/ 204504 w 2485572"/>
                <a:gd name="connsiteY222" fmla="*/ 708946 h 2146721"/>
                <a:gd name="connsiteX223" fmla="*/ 232623 w 2485572"/>
                <a:gd name="connsiteY223" fmla="*/ 678271 h 2146721"/>
                <a:gd name="connsiteX224" fmla="*/ 232623 w 2485572"/>
                <a:gd name="connsiteY224" fmla="*/ 666909 h 2146721"/>
                <a:gd name="connsiteX225" fmla="*/ 215865 w 2485572"/>
                <a:gd name="connsiteY225" fmla="*/ 644755 h 2146721"/>
                <a:gd name="connsiteX226" fmla="*/ 218705 w 2485572"/>
                <a:gd name="connsiteY226" fmla="*/ 613795 h 2146721"/>
                <a:gd name="connsiteX227" fmla="*/ 241144 w 2485572"/>
                <a:gd name="connsiteY227" fmla="*/ 582836 h 2146721"/>
                <a:gd name="connsiteX228" fmla="*/ 252221 w 2485572"/>
                <a:gd name="connsiteY228" fmla="*/ 571758 h 2146721"/>
                <a:gd name="connsiteX229" fmla="*/ 285737 w 2485572"/>
                <a:gd name="connsiteY229" fmla="*/ 524041 h 2146721"/>
                <a:gd name="connsiteX230" fmla="*/ 291418 w 2485572"/>
                <a:gd name="connsiteY230" fmla="*/ 518644 h 2146721"/>
                <a:gd name="connsiteX231" fmla="*/ 322377 w 2485572"/>
                <a:gd name="connsiteY231" fmla="*/ 518644 h 2146721"/>
                <a:gd name="connsiteX232" fmla="*/ 333455 w 2485572"/>
                <a:gd name="connsiteY232" fmla="*/ 510123 h 2146721"/>
                <a:gd name="connsiteX233" fmla="*/ 341976 w 2485572"/>
                <a:gd name="connsiteY233" fmla="*/ 482004 h 2146721"/>
                <a:gd name="connsiteX234" fmla="*/ 347372 w 2485572"/>
                <a:gd name="connsiteY234" fmla="*/ 476607 h 2146721"/>
                <a:gd name="connsiteX235" fmla="*/ 386853 w 2485572"/>
                <a:gd name="connsiteY235" fmla="*/ 459565 h 2146721"/>
                <a:gd name="connsiteX236" fmla="*/ 389409 w 2485572"/>
                <a:gd name="connsiteY236" fmla="*/ 454169 h 2146721"/>
                <a:gd name="connsiteX237" fmla="*/ 400770 w 2485572"/>
                <a:gd name="connsiteY237" fmla="*/ 434570 h 2146721"/>
                <a:gd name="connsiteX238" fmla="*/ 414688 w 2485572"/>
                <a:gd name="connsiteY238" fmla="*/ 392534 h 2146721"/>
                <a:gd name="connsiteX239" fmla="*/ 428890 w 2485572"/>
                <a:gd name="connsiteY239" fmla="*/ 341976 h 2146721"/>
                <a:gd name="connsiteX240" fmla="*/ 434286 w 2485572"/>
                <a:gd name="connsiteY240" fmla="*/ 255062 h 2146721"/>
                <a:gd name="connsiteX241" fmla="*/ 437127 w 2485572"/>
                <a:gd name="connsiteY241" fmla="*/ 252221 h 2146721"/>
                <a:gd name="connsiteX242" fmla="*/ 448488 w 2485572"/>
                <a:gd name="connsiteY242" fmla="*/ 235463 h 2146721"/>
                <a:gd name="connsiteX243" fmla="*/ 468086 w 2485572"/>
                <a:gd name="connsiteY243" fmla="*/ 221546 h 2146721"/>
                <a:gd name="connsiteX244" fmla="*/ 501602 w 2485572"/>
                <a:gd name="connsiteY244" fmla="*/ 215865 h 2146721"/>
                <a:gd name="connsiteX245" fmla="*/ 512964 w 2485572"/>
                <a:gd name="connsiteY245" fmla="*/ 213025 h 2146721"/>
                <a:gd name="connsiteX246" fmla="*/ 555000 w 2485572"/>
                <a:gd name="connsiteY246" fmla="*/ 187746 h 2146721"/>
                <a:gd name="connsiteX247" fmla="*/ 557557 w 2485572"/>
                <a:gd name="connsiteY247" fmla="*/ 182349 h 2146721"/>
                <a:gd name="connsiteX248" fmla="*/ 602434 w 2485572"/>
                <a:gd name="connsiteY248" fmla="*/ 131791 h 2146721"/>
                <a:gd name="connsiteX249" fmla="*/ 605274 w 2485572"/>
                <a:gd name="connsiteY249" fmla="*/ 123270 h 2146721"/>
                <a:gd name="connsiteX250" fmla="*/ 594197 w 2485572"/>
                <a:gd name="connsiteY250" fmla="*/ 70156 h 2146721"/>
                <a:gd name="connsiteX251" fmla="*/ 650151 w 2485572"/>
                <a:gd name="connsiteY251" fmla="*/ 92595 h 2146721"/>
                <a:gd name="connsiteX252" fmla="*/ 664069 w 2485572"/>
                <a:gd name="connsiteY252" fmla="*/ 92595 h 2146721"/>
                <a:gd name="connsiteX253" fmla="*/ 689348 w 2485572"/>
                <a:gd name="connsiteY253" fmla="*/ 98275 h 2146721"/>
                <a:gd name="connsiteX254" fmla="*/ 723148 w 2485572"/>
                <a:gd name="connsiteY254" fmla="*/ 89754 h 2146721"/>
                <a:gd name="connsiteX255" fmla="*/ 725704 w 2485572"/>
                <a:gd name="connsiteY255" fmla="*/ 92595 h 2146721"/>
                <a:gd name="connsiteX256" fmla="*/ 731385 w 2485572"/>
                <a:gd name="connsiteY256" fmla="*/ 92595 h 2146721"/>
                <a:gd name="connsiteX257" fmla="*/ 737065 w 2485572"/>
                <a:gd name="connsiteY257" fmla="*/ 95435 h 2146721"/>
                <a:gd name="connsiteX258" fmla="*/ 742746 w 2485572"/>
                <a:gd name="connsiteY258" fmla="*/ 95435 h 2146721"/>
                <a:gd name="connsiteX259" fmla="*/ 779102 w 2485572"/>
                <a:gd name="connsiteY259" fmla="*/ 75837 h 2146721"/>
                <a:gd name="connsiteX260" fmla="*/ 818299 w 2485572"/>
                <a:gd name="connsiteY260" fmla="*/ 39197 h 2146721"/>
                <a:gd name="connsiteX261" fmla="*/ 823980 w 2485572"/>
                <a:gd name="connsiteY261" fmla="*/ 33800 h 2146721"/>
                <a:gd name="connsiteX262" fmla="*/ 851815 w 2485572"/>
                <a:gd name="connsiteY262" fmla="*/ 19598 h 2146721"/>
                <a:gd name="connsiteX263" fmla="*/ 854655 w 2485572"/>
                <a:gd name="connsiteY263" fmla="*/ 14202 h 2146721"/>
                <a:gd name="connsiteX264" fmla="*/ 888455 w 2485572"/>
                <a:gd name="connsiteY264" fmla="*/ 8521 h 2146721"/>
                <a:gd name="connsiteX265" fmla="*/ 893852 w 2485572"/>
                <a:gd name="connsiteY265" fmla="*/ 11361 h 2146721"/>
                <a:gd name="connsiteX266" fmla="*/ 933332 w 2485572"/>
                <a:gd name="connsiteY266" fmla="*/ 36640 h 2146721"/>
                <a:gd name="connsiteX267" fmla="*/ 938729 w 2485572"/>
                <a:gd name="connsiteY267" fmla="*/ 42037 h 2146721"/>
                <a:gd name="connsiteX268" fmla="*/ 969689 w 2485572"/>
                <a:gd name="connsiteY268" fmla="*/ 61635 h 2146721"/>
                <a:gd name="connsiteX269" fmla="*/ 972529 w 2485572"/>
                <a:gd name="connsiteY269" fmla="*/ 64475 h 2146721"/>
                <a:gd name="connsiteX270" fmla="*/ 977925 w 2485572"/>
                <a:gd name="connsiteY270" fmla="*/ 67316 h 2146721"/>
                <a:gd name="connsiteX271" fmla="*/ 1011725 w 2485572"/>
                <a:gd name="connsiteY271" fmla="*/ 67316 h 2146721"/>
                <a:gd name="connsiteX272" fmla="*/ 1031324 w 2485572"/>
                <a:gd name="connsiteY272" fmla="*/ 64475 h 2146721"/>
                <a:gd name="connsiteX273" fmla="*/ 1042401 w 2485572"/>
                <a:gd name="connsiteY273" fmla="*/ 64475 h 2146721"/>
                <a:gd name="connsiteX274" fmla="*/ 1104036 w 2485572"/>
                <a:gd name="connsiteY274" fmla="*/ 70156 h 2146721"/>
                <a:gd name="connsiteX275" fmla="*/ 1109717 w 2485572"/>
                <a:gd name="connsiteY275" fmla="*/ 75837 h 2146721"/>
                <a:gd name="connsiteX276" fmla="*/ 1118238 w 2485572"/>
                <a:gd name="connsiteY276" fmla="*/ 81233 h 2146721"/>
                <a:gd name="connsiteX277" fmla="*/ 1121078 w 2485572"/>
                <a:gd name="connsiteY277" fmla="*/ 84074 h 2146721"/>
                <a:gd name="connsiteX278" fmla="*/ 1143517 w 2485572"/>
                <a:gd name="connsiteY278" fmla="*/ 95435 h 2146721"/>
                <a:gd name="connsiteX279" fmla="*/ 1151754 w 2485572"/>
                <a:gd name="connsiteY279" fmla="*/ 100832 h 2146721"/>
                <a:gd name="connsiteX280" fmla="*/ 1171352 w 2485572"/>
                <a:gd name="connsiteY280" fmla="*/ 100832 h 2146721"/>
                <a:gd name="connsiteX281" fmla="*/ 1174192 w 2485572"/>
                <a:gd name="connsiteY281" fmla="*/ 98275 h 2146721"/>
                <a:gd name="connsiteX282" fmla="*/ 1188110 w 2485572"/>
                <a:gd name="connsiteY282" fmla="*/ 89754 h 2146721"/>
                <a:gd name="connsiteX283" fmla="*/ 1193791 w 2485572"/>
                <a:gd name="connsiteY283" fmla="*/ 84074 h 2146721"/>
                <a:gd name="connsiteX284" fmla="*/ 1238668 w 2485572"/>
                <a:gd name="connsiteY284" fmla="*/ 75837 h 2146721"/>
                <a:gd name="connsiteX285" fmla="*/ 1244348 w 2485572"/>
                <a:gd name="connsiteY285" fmla="*/ 78677 h 2146721"/>
                <a:gd name="connsiteX286" fmla="*/ 1272184 w 2485572"/>
                <a:gd name="connsiteY286" fmla="*/ 75837 h 2146721"/>
                <a:gd name="connsiteX287" fmla="*/ 1280705 w 2485572"/>
                <a:gd name="connsiteY287" fmla="*/ 72996 h 2146721"/>
                <a:gd name="connsiteX288" fmla="*/ 1286385 w 2485572"/>
                <a:gd name="connsiteY288" fmla="*/ 72996 h 2146721"/>
                <a:gd name="connsiteX289" fmla="*/ 1348020 w 2485572"/>
                <a:gd name="connsiteY289" fmla="*/ 50558 h 2146721"/>
                <a:gd name="connsiteX290" fmla="*/ 1350861 w 2485572"/>
                <a:gd name="connsiteY290" fmla="*/ 50558 h 2146721"/>
                <a:gd name="connsiteX291" fmla="*/ 1392898 w 2485572"/>
                <a:gd name="connsiteY291" fmla="*/ 39197 h 2146721"/>
                <a:gd name="connsiteX292" fmla="*/ 1406815 w 2485572"/>
                <a:gd name="connsiteY292" fmla="*/ 39197 h 2146721"/>
                <a:gd name="connsiteX293" fmla="*/ 1459929 w 2485572"/>
                <a:gd name="connsiteY293" fmla="*/ 36640 h 2146721"/>
                <a:gd name="connsiteX294" fmla="*/ 1468450 w 2485572"/>
                <a:gd name="connsiteY294" fmla="*/ 36640 h 2146721"/>
                <a:gd name="connsiteX295" fmla="*/ 1474131 w 2485572"/>
                <a:gd name="connsiteY295" fmla="*/ 33800 h 2146721"/>
                <a:gd name="connsiteX296" fmla="*/ 1479528 w 2485572"/>
                <a:gd name="connsiteY296" fmla="*/ 30960 h 2146721"/>
                <a:gd name="connsiteX297" fmla="*/ 1485208 w 2485572"/>
                <a:gd name="connsiteY297" fmla="*/ 30960 h 2146721"/>
                <a:gd name="connsiteX298" fmla="*/ 1544003 w 2485572"/>
                <a:gd name="connsiteY298" fmla="*/ 16758 h 2146721"/>
                <a:gd name="connsiteX299" fmla="*/ 1549684 w 2485572"/>
                <a:gd name="connsiteY299" fmla="*/ 14202 h 2146721"/>
                <a:gd name="connsiteX300" fmla="*/ 1555364 w 2485572"/>
                <a:gd name="connsiteY300" fmla="*/ 14202 h 2146721"/>
                <a:gd name="connsiteX301" fmla="*/ 1563601 w 2485572"/>
                <a:gd name="connsiteY301" fmla="*/ 11361 h 2146721"/>
                <a:gd name="connsiteX302" fmla="*/ 1614159 w 2485572"/>
                <a:gd name="connsiteY302" fmla="*/ 22439 h 2146721"/>
                <a:gd name="connsiteX303" fmla="*/ 1619840 w 2485572"/>
                <a:gd name="connsiteY303" fmla="*/ 19598 h 2146721"/>
                <a:gd name="connsiteX304" fmla="*/ 1630917 w 2485572"/>
                <a:gd name="connsiteY304" fmla="*/ 16758 h 2146721"/>
                <a:gd name="connsiteX305" fmla="*/ 1645119 w 2485572"/>
                <a:gd name="connsiteY305" fmla="*/ 8521 h 2146721"/>
                <a:gd name="connsiteX306" fmla="*/ 1653356 w 2485572"/>
                <a:gd name="connsiteY306" fmla="*/ 5681 h 2146721"/>
                <a:gd name="connsiteX307" fmla="*/ 1689712 w 2485572"/>
                <a:gd name="connsiteY307" fmla="*/ 0 h 2146721"/>
                <a:gd name="connsiteX308" fmla="*/ 1698233 w 2485572"/>
                <a:gd name="connsiteY308" fmla="*/ 11361 h 2146721"/>
                <a:gd name="connsiteX309" fmla="*/ 1703914 w 2485572"/>
                <a:gd name="connsiteY309" fmla="*/ 14202 h 2146721"/>
                <a:gd name="connsiteX310" fmla="*/ 1709310 w 2485572"/>
                <a:gd name="connsiteY310" fmla="*/ 16758 h 2146721"/>
                <a:gd name="connsiteX311" fmla="*/ 1717831 w 2485572"/>
                <a:gd name="connsiteY311" fmla="*/ 16758 h 2146721"/>
                <a:gd name="connsiteX312" fmla="*/ 1757028 w 2485572"/>
                <a:gd name="connsiteY312" fmla="*/ 22439 h 2146721"/>
                <a:gd name="connsiteX313" fmla="*/ 1762708 w 2485572"/>
                <a:gd name="connsiteY313" fmla="*/ 25279 h 2146721"/>
                <a:gd name="connsiteX314" fmla="*/ 1768389 w 2485572"/>
                <a:gd name="connsiteY314" fmla="*/ 25279 h 2146721"/>
                <a:gd name="connsiteX315" fmla="*/ 1787987 w 2485572"/>
                <a:gd name="connsiteY315" fmla="*/ 33800 h 2146721"/>
                <a:gd name="connsiteX316" fmla="*/ 1793384 w 2485572"/>
                <a:gd name="connsiteY316" fmla="*/ 33800 h 2146721"/>
                <a:gd name="connsiteX317" fmla="*/ 1801905 w 2485572"/>
                <a:gd name="connsiteY317" fmla="*/ 36640 h 2146721"/>
                <a:gd name="connsiteX318" fmla="*/ 1835421 w 2485572"/>
                <a:gd name="connsiteY318" fmla="*/ 42037 h 2146721"/>
                <a:gd name="connsiteX319" fmla="*/ 1891659 w 2485572"/>
                <a:gd name="connsiteY319" fmla="*/ 61635 h 2146721"/>
                <a:gd name="connsiteX320" fmla="*/ 1897340 w 2485572"/>
                <a:gd name="connsiteY320" fmla="*/ 64475 h 2146721"/>
                <a:gd name="connsiteX321" fmla="*/ 1899896 w 2485572"/>
                <a:gd name="connsiteY321" fmla="*/ 67316 h 2146721"/>
                <a:gd name="connsiteX322" fmla="*/ 1944774 w 2485572"/>
                <a:gd name="connsiteY322" fmla="*/ 123270 h 2146721"/>
                <a:gd name="connsiteX323" fmla="*/ 1947614 w 2485572"/>
                <a:gd name="connsiteY323" fmla="*/ 128951 h 2146721"/>
                <a:gd name="connsiteX324" fmla="*/ 1950454 w 2485572"/>
                <a:gd name="connsiteY324" fmla="*/ 131791 h 2146721"/>
                <a:gd name="connsiteX325" fmla="*/ 1956135 w 2485572"/>
                <a:gd name="connsiteY325" fmla="*/ 140312 h 2146721"/>
                <a:gd name="connsiteX326" fmla="*/ 1958975 w 2485572"/>
                <a:gd name="connsiteY326" fmla="*/ 145709 h 2146721"/>
                <a:gd name="connsiteX327" fmla="*/ 1961532 w 2485572"/>
                <a:gd name="connsiteY327" fmla="*/ 154230 h 2146721"/>
                <a:gd name="connsiteX328" fmla="*/ 1998172 w 2485572"/>
                <a:gd name="connsiteY328" fmla="*/ 204788 h 2146721"/>
                <a:gd name="connsiteX329" fmla="*/ 2003569 w 2485572"/>
                <a:gd name="connsiteY329" fmla="*/ 207344 h 2146721"/>
                <a:gd name="connsiteX330" fmla="*/ 2009249 w 2485572"/>
                <a:gd name="connsiteY330" fmla="*/ 210184 h 2146721"/>
                <a:gd name="connsiteX331" fmla="*/ 2017770 w 2485572"/>
                <a:gd name="connsiteY331" fmla="*/ 210184 h 2146721"/>
                <a:gd name="connsiteX332" fmla="*/ 2026007 w 2485572"/>
                <a:gd name="connsiteY332" fmla="*/ 213025 h 2146721"/>
                <a:gd name="connsiteX333" fmla="*/ 2037368 w 2485572"/>
                <a:gd name="connsiteY333" fmla="*/ 215865 h 2146721"/>
                <a:gd name="connsiteX334" fmla="*/ 2099003 w 2485572"/>
                <a:gd name="connsiteY334" fmla="*/ 221546 h 2146721"/>
                <a:gd name="connsiteX335" fmla="*/ 2104684 w 2485572"/>
                <a:gd name="connsiteY335" fmla="*/ 224386 h 2146721"/>
                <a:gd name="connsiteX336" fmla="*/ 2112921 w 2485572"/>
                <a:gd name="connsiteY336" fmla="*/ 224386 h 2146721"/>
                <a:gd name="connsiteX337" fmla="*/ 2124283 w 2485572"/>
                <a:gd name="connsiteY337" fmla="*/ 229783 h 2146721"/>
                <a:gd name="connsiteX338" fmla="*/ 2177397 w 2485572"/>
                <a:gd name="connsiteY338" fmla="*/ 229783 h 2146721"/>
                <a:gd name="connsiteX339" fmla="*/ 2185918 w 2485572"/>
                <a:gd name="connsiteY339" fmla="*/ 232623 h 2146721"/>
                <a:gd name="connsiteX340" fmla="*/ 2213753 w 2485572"/>
                <a:gd name="connsiteY340" fmla="*/ 226942 h 2146721"/>
                <a:gd name="connsiteX341" fmla="*/ 2219434 w 2485572"/>
                <a:gd name="connsiteY341" fmla="*/ 224386 h 2146721"/>
                <a:gd name="connsiteX342" fmla="*/ 2241872 w 2485572"/>
                <a:gd name="connsiteY342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41447 w 2485572"/>
                <a:gd name="connsiteY71" fmla="*/ 2112921 h 2146721"/>
                <a:gd name="connsiteX72" fmla="*/ 1535766 w 2485572"/>
                <a:gd name="connsiteY72" fmla="*/ 2107524 h 2146721"/>
                <a:gd name="connsiteX73" fmla="*/ 1501966 w 2485572"/>
                <a:gd name="connsiteY73" fmla="*/ 2090482 h 2146721"/>
                <a:gd name="connsiteX74" fmla="*/ 1496570 w 2485572"/>
                <a:gd name="connsiteY74" fmla="*/ 2087926 h 2146721"/>
                <a:gd name="connsiteX75" fmla="*/ 1493729 w 2485572"/>
                <a:gd name="connsiteY75" fmla="*/ 2085086 h 2146721"/>
                <a:gd name="connsiteX76" fmla="*/ 1488049 w 2485572"/>
                <a:gd name="connsiteY76" fmla="*/ 2082245 h 2146721"/>
                <a:gd name="connsiteX77" fmla="*/ 1426413 w 2485572"/>
                <a:gd name="connsiteY77" fmla="*/ 2059807 h 2146721"/>
                <a:gd name="connsiteX78" fmla="*/ 1364778 w 2485572"/>
                <a:gd name="connsiteY78" fmla="*/ 2056966 h 2146721"/>
                <a:gd name="connsiteX79" fmla="*/ 1336659 w 2485572"/>
                <a:gd name="connsiteY79" fmla="*/ 2048445 h 2146721"/>
                <a:gd name="connsiteX80" fmla="*/ 1311380 w 2485572"/>
                <a:gd name="connsiteY80" fmla="*/ 2034528 h 2146721"/>
                <a:gd name="connsiteX81" fmla="*/ 1305983 w 2485572"/>
                <a:gd name="connsiteY81" fmla="*/ 2031688 h 2146721"/>
                <a:gd name="connsiteX82" fmla="*/ 1303143 w 2485572"/>
                <a:gd name="connsiteY82" fmla="*/ 2026291 h 2146721"/>
                <a:gd name="connsiteX83" fmla="*/ 1300303 w 2485572"/>
                <a:gd name="connsiteY83" fmla="*/ 2023451 h 2146721"/>
                <a:gd name="connsiteX84" fmla="*/ 1266787 w 2485572"/>
                <a:gd name="connsiteY84" fmla="*/ 2006409 h 2146721"/>
                <a:gd name="connsiteX85" fmla="*/ 1255426 w 2485572"/>
                <a:gd name="connsiteY85" fmla="*/ 2006409 h 2146721"/>
                <a:gd name="connsiteX86" fmla="*/ 1238668 w 2485572"/>
                <a:gd name="connsiteY86" fmla="*/ 2001012 h 2146721"/>
                <a:gd name="connsiteX87" fmla="*/ 1232987 w 2485572"/>
                <a:gd name="connsiteY87" fmla="*/ 2001012 h 2146721"/>
                <a:gd name="connsiteX88" fmla="*/ 1216229 w 2485572"/>
                <a:gd name="connsiteY88" fmla="*/ 1995331 h 2146721"/>
                <a:gd name="connsiteX89" fmla="*/ 1213389 w 2485572"/>
                <a:gd name="connsiteY89" fmla="*/ 1992491 h 2146721"/>
                <a:gd name="connsiteX90" fmla="*/ 1185554 w 2485572"/>
                <a:gd name="connsiteY90" fmla="*/ 1984254 h 2146721"/>
                <a:gd name="connsiteX91" fmla="*/ 1179873 w 2485572"/>
                <a:gd name="connsiteY91" fmla="*/ 1984254 h 2146721"/>
                <a:gd name="connsiteX92" fmla="*/ 1157434 w 2485572"/>
                <a:gd name="connsiteY92" fmla="*/ 1981414 h 2146721"/>
                <a:gd name="connsiteX93" fmla="*/ 1109717 w 2485572"/>
                <a:gd name="connsiteY93" fmla="*/ 1947614 h 2146721"/>
                <a:gd name="connsiteX94" fmla="*/ 1098639 w 2485572"/>
                <a:gd name="connsiteY94" fmla="*/ 1944774 h 2146721"/>
                <a:gd name="connsiteX95" fmla="*/ 1067680 w 2485572"/>
                <a:gd name="connsiteY95" fmla="*/ 1919779 h 2146721"/>
                <a:gd name="connsiteX96" fmla="*/ 1056603 w 2485572"/>
                <a:gd name="connsiteY96" fmla="*/ 1888819 h 2146721"/>
                <a:gd name="connsiteX97" fmla="*/ 1053762 w 2485572"/>
                <a:gd name="connsiteY97" fmla="*/ 1880298 h 2146721"/>
                <a:gd name="connsiteX98" fmla="*/ 1022803 w 2485572"/>
                <a:gd name="connsiteY98" fmla="*/ 1860700 h 2146721"/>
                <a:gd name="connsiteX99" fmla="*/ 1019962 w 2485572"/>
                <a:gd name="connsiteY99" fmla="*/ 1858143 h 2146721"/>
                <a:gd name="connsiteX100" fmla="*/ 1006045 w 2485572"/>
                <a:gd name="connsiteY100" fmla="*/ 1824343 h 2146721"/>
                <a:gd name="connsiteX101" fmla="*/ 1006045 w 2485572"/>
                <a:gd name="connsiteY101" fmla="*/ 1813266 h 2146721"/>
                <a:gd name="connsiteX102" fmla="*/ 1011725 w 2485572"/>
                <a:gd name="connsiteY102" fmla="*/ 1793668 h 2146721"/>
                <a:gd name="connsiteX103" fmla="*/ 1019962 w 2485572"/>
                <a:gd name="connsiteY103" fmla="*/ 1768389 h 2146721"/>
                <a:gd name="connsiteX104" fmla="*/ 1025643 w 2485572"/>
                <a:gd name="connsiteY104" fmla="*/ 1737429 h 2146721"/>
                <a:gd name="connsiteX105" fmla="*/ 1025643 w 2485572"/>
                <a:gd name="connsiteY105" fmla="*/ 1723512 h 2146721"/>
                <a:gd name="connsiteX106" fmla="*/ 1019962 w 2485572"/>
                <a:gd name="connsiteY106" fmla="*/ 1720671 h 2146721"/>
                <a:gd name="connsiteX107" fmla="*/ 1014566 w 2485572"/>
                <a:gd name="connsiteY107" fmla="*/ 1712435 h 2146721"/>
                <a:gd name="connsiteX108" fmla="*/ 1011725 w 2485572"/>
                <a:gd name="connsiteY108" fmla="*/ 1709594 h 2146721"/>
                <a:gd name="connsiteX109" fmla="*/ 983606 w 2485572"/>
                <a:gd name="connsiteY109" fmla="*/ 1692552 h 2146721"/>
                <a:gd name="connsiteX110" fmla="*/ 977925 w 2485572"/>
                <a:gd name="connsiteY110" fmla="*/ 1692552 h 2146721"/>
                <a:gd name="connsiteX111" fmla="*/ 950090 w 2485572"/>
                <a:gd name="connsiteY111" fmla="*/ 1653356 h 2146721"/>
                <a:gd name="connsiteX112" fmla="*/ 950090 w 2485572"/>
                <a:gd name="connsiteY112" fmla="*/ 1639438 h 2146721"/>
                <a:gd name="connsiteX113" fmla="*/ 952931 w 2485572"/>
                <a:gd name="connsiteY113" fmla="*/ 1636598 h 2146721"/>
                <a:gd name="connsiteX114" fmla="*/ 975369 w 2485572"/>
                <a:gd name="connsiteY114" fmla="*/ 1597401 h 2146721"/>
                <a:gd name="connsiteX115" fmla="*/ 980766 w 2485572"/>
                <a:gd name="connsiteY115" fmla="*/ 1591721 h 2146721"/>
                <a:gd name="connsiteX116" fmla="*/ 1017406 w 2485572"/>
                <a:gd name="connsiteY116" fmla="*/ 1561045 h 2146721"/>
                <a:gd name="connsiteX117" fmla="*/ 1022803 w 2485572"/>
                <a:gd name="connsiteY117" fmla="*/ 1558205 h 2146721"/>
                <a:gd name="connsiteX118" fmla="*/ 1025643 w 2485572"/>
                <a:gd name="connsiteY118" fmla="*/ 1555364 h 2146721"/>
                <a:gd name="connsiteX119" fmla="*/ 1031324 w 2485572"/>
                <a:gd name="connsiteY119" fmla="*/ 1549684 h 2146721"/>
                <a:gd name="connsiteX120" fmla="*/ 1293866 w 2485572"/>
                <a:gd name="connsiteY120" fmla="*/ 1680648 h 2146721"/>
                <a:gd name="connsiteX121" fmla="*/ 1455791 w 2485572"/>
                <a:gd name="connsiteY121" fmla="*/ 1685410 h 2146721"/>
                <a:gd name="connsiteX122" fmla="*/ 1289417 w 2485572"/>
                <a:gd name="connsiteY122" fmla="*/ 1536685 h 2146721"/>
                <a:gd name="connsiteX123" fmla="*/ 1061999 w 2485572"/>
                <a:gd name="connsiteY123" fmla="*/ 1465610 h 2146721"/>
                <a:gd name="connsiteX124" fmla="*/ 1061999 w 2485572"/>
                <a:gd name="connsiteY124" fmla="*/ 1429254 h 2146721"/>
                <a:gd name="connsiteX125" fmla="*/ 1048082 w 2485572"/>
                <a:gd name="connsiteY125" fmla="*/ 1403975 h 2146721"/>
                <a:gd name="connsiteX126" fmla="*/ 1022803 w 2485572"/>
                <a:gd name="connsiteY126" fmla="*/ 1387217 h 2146721"/>
                <a:gd name="connsiteX127" fmla="*/ 1011725 w 2485572"/>
                <a:gd name="connsiteY127" fmla="*/ 1381536 h 2146721"/>
                <a:gd name="connsiteX128" fmla="*/ 1000364 w 2485572"/>
                <a:gd name="connsiteY128" fmla="*/ 1381536 h 2146721"/>
                <a:gd name="connsiteX129" fmla="*/ 961167 w 2485572"/>
                <a:gd name="connsiteY129" fmla="*/ 1376140 h 2146721"/>
                <a:gd name="connsiteX130" fmla="*/ 924811 w 2485572"/>
                <a:gd name="connsiteY130" fmla="*/ 1367618 h 2146721"/>
                <a:gd name="connsiteX131" fmla="*/ 919131 w 2485572"/>
                <a:gd name="connsiteY131" fmla="*/ 1367618 h 2146721"/>
                <a:gd name="connsiteX132" fmla="*/ 913450 w 2485572"/>
                <a:gd name="connsiteY132" fmla="*/ 1364778 h 2146721"/>
                <a:gd name="connsiteX133" fmla="*/ 908053 w 2485572"/>
                <a:gd name="connsiteY133" fmla="*/ 1364778 h 2146721"/>
                <a:gd name="connsiteX134" fmla="*/ 877094 w 2485572"/>
                <a:gd name="connsiteY134" fmla="*/ 1381536 h 2146721"/>
                <a:gd name="connsiteX135" fmla="*/ 868857 w 2485572"/>
                <a:gd name="connsiteY135" fmla="*/ 1390057 h 2146721"/>
                <a:gd name="connsiteX136" fmla="*/ 835057 w 2485572"/>
                <a:gd name="connsiteY136" fmla="*/ 1434934 h 2146721"/>
                <a:gd name="connsiteX137" fmla="*/ 832217 w 2485572"/>
                <a:gd name="connsiteY137" fmla="*/ 1440331 h 2146721"/>
                <a:gd name="connsiteX138" fmla="*/ 832217 w 2485572"/>
                <a:gd name="connsiteY138" fmla="*/ 1446012 h 2146721"/>
                <a:gd name="connsiteX139" fmla="*/ 767741 w 2485572"/>
                <a:gd name="connsiteY139" fmla="*/ 1513327 h 2146721"/>
                <a:gd name="connsiteX140" fmla="*/ 711787 w 2485572"/>
                <a:gd name="connsiteY140" fmla="*/ 1535766 h 2146721"/>
                <a:gd name="connsiteX141" fmla="*/ 686508 w 2485572"/>
                <a:gd name="connsiteY141" fmla="*/ 1541447 h 2146721"/>
                <a:gd name="connsiteX142" fmla="*/ 661513 w 2485572"/>
                <a:gd name="connsiteY142" fmla="*/ 1549684 h 2146721"/>
                <a:gd name="connsiteX143" fmla="*/ 658672 w 2485572"/>
                <a:gd name="connsiteY143" fmla="*/ 1552524 h 2146721"/>
                <a:gd name="connsiteX144" fmla="*/ 652992 w 2485572"/>
                <a:gd name="connsiteY144" fmla="*/ 1555364 h 2146721"/>
                <a:gd name="connsiteX145" fmla="*/ 624873 w 2485572"/>
                <a:gd name="connsiteY145" fmla="*/ 1561045 h 2146721"/>
                <a:gd name="connsiteX146" fmla="*/ 619476 w 2485572"/>
                <a:gd name="connsiteY146" fmla="*/ 1558205 h 2146721"/>
                <a:gd name="connsiteX147" fmla="*/ 616636 w 2485572"/>
                <a:gd name="connsiteY147" fmla="*/ 1555364 h 2146721"/>
                <a:gd name="connsiteX148" fmla="*/ 597037 w 2485572"/>
                <a:gd name="connsiteY148" fmla="*/ 1532926 h 2146721"/>
                <a:gd name="connsiteX149" fmla="*/ 594197 w 2485572"/>
                <a:gd name="connsiteY149" fmla="*/ 1521848 h 2146721"/>
                <a:gd name="connsiteX150" fmla="*/ 591357 w 2485572"/>
                <a:gd name="connsiteY150" fmla="*/ 1519008 h 2146721"/>
                <a:gd name="connsiteX151" fmla="*/ 566078 w 2485572"/>
                <a:gd name="connsiteY151" fmla="*/ 1482368 h 2146721"/>
                <a:gd name="connsiteX152" fmla="*/ 560397 w 2485572"/>
                <a:gd name="connsiteY152" fmla="*/ 1471291 h 2146721"/>
                <a:gd name="connsiteX153" fmla="*/ 555000 w 2485572"/>
                <a:gd name="connsiteY153" fmla="*/ 1465610 h 2146721"/>
                <a:gd name="connsiteX154" fmla="*/ 498762 w 2485572"/>
                <a:gd name="connsiteY154" fmla="*/ 1432094 h 2146721"/>
                <a:gd name="connsiteX155" fmla="*/ 490525 w 2485572"/>
                <a:gd name="connsiteY155" fmla="*/ 1429254 h 2146721"/>
                <a:gd name="connsiteX156" fmla="*/ 487685 w 2485572"/>
                <a:gd name="connsiteY156" fmla="*/ 1429254 h 2146721"/>
                <a:gd name="connsiteX157" fmla="*/ 462406 w 2485572"/>
                <a:gd name="connsiteY157" fmla="*/ 1426413 h 2146721"/>
                <a:gd name="connsiteX158" fmla="*/ 400770 w 2485572"/>
                <a:gd name="connsiteY158" fmla="*/ 1426413 h 2146721"/>
                <a:gd name="connsiteX159" fmla="*/ 392250 w 2485572"/>
                <a:gd name="connsiteY159" fmla="*/ 1423573 h 2146721"/>
                <a:gd name="connsiteX160" fmla="*/ 384013 w 2485572"/>
                <a:gd name="connsiteY160" fmla="*/ 1420733 h 2146721"/>
                <a:gd name="connsiteX161" fmla="*/ 375492 w 2485572"/>
                <a:gd name="connsiteY161" fmla="*/ 1420733 h 2146721"/>
                <a:gd name="connsiteX162" fmla="*/ 319537 w 2485572"/>
                <a:gd name="connsiteY162" fmla="*/ 1409655 h 2146721"/>
                <a:gd name="connsiteX163" fmla="*/ 313856 w 2485572"/>
                <a:gd name="connsiteY163" fmla="*/ 1406815 h 2146721"/>
                <a:gd name="connsiteX164" fmla="*/ 308176 w 2485572"/>
                <a:gd name="connsiteY164" fmla="*/ 1406815 h 2146721"/>
                <a:gd name="connsiteX165" fmla="*/ 297098 w 2485572"/>
                <a:gd name="connsiteY165" fmla="*/ 1401134 h 2146721"/>
                <a:gd name="connsiteX166" fmla="*/ 221546 w 2485572"/>
                <a:gd name="connsiteY166" fmla="*/ 1392898 h 2146721"/>
                <a:gd name="connsiteX167" fmla="*/ 213025 w 2485572"/>
                <a:gd name="connsiteY167" fmla="*/ 1392898 h 2146721"/>
                <a:gd name="connsiteX168" fmla="*/ 204504 w 2485572"/>
                <a:gd name="connsiteY168" fmla="*/ 1395738 h 2146721"/>
                <a:gd name="connsiteX169" fmla="*/ 154230 w 2485572"/>
                <a:gd name="connsiteY169" fmla="*/ 1406815 h 2146721"/>
                <a:gd name="connsiteX170" fmla="*/ 148549 w 2485572"/>
                <a:gd name="connsiteY170" fmla="*/ 1403975 h 2146721"/>
                <a:gd name="connsiteX171" fmla="*/ 137472 w 2485572"/>
                <a:gd name="connsiteY171" fmla="*/ 1398294 h 2146721"/>
                <a:gd name="connsiteX172" fmla="*/ 131791 w 2485572"/>
                <a:gd name="connsiteY172" fmla="*/ 1398294 h 2146721"/>
                <a:gd name="connsiteX173" fmla="*/ 67316 w 2485572"/>
                <a:gd name="connsiteY173" fmla="*/ 1418177 h 2146721"/>
                <a:gd name="connsiteX174" fmla="*/ 58795 w 2485572"/>
                <a:gd name="connsiteY174" fmla="*/ 1420733 h 2146721"/>
                <a:gd name="connsiteX175" fmla="*/ 50558 w 2485572"/>
                <a:gd name="connsiteY175" fmla="*/ 1423573 h 2146721"/>
                <a:gd name="connsiteX176" fmla="*/ 42037 w 2485572"/>
                <a:gd name="connsiteY176" fmla="*/ 1423573 h 2146721"/>
                <a:gd name="connsiteX177" fmla="*/ 5681 w 2485572"/>
                <a:gd name="connsiteY177" fmla="*/ 1432094 h 2146721"/>
                <a:gd name="connsiteX178" fmla="*/ 2840 w 2485572"/>
                <a:gd name="connsiteY178" fmla="*/ 1403975 h 2146721"/>
                <a:gd name="connsiteX179" fmla="*/ 0 w 2485572"/>
                <a:gd name="connsiteY179" fmla="*/ 1395738 h 2146721"/>
                <a:gd name="connsiteX180" fmla="*/ 5681 w 2485572"/>
                <a:gd name="connsiteY180" fmla="*/ 1373299 h 2146721"/>
                <a:gd name="connsiteX181" fmla="*/ 5681 w 2485572"/>
                <a:gd name="connsiteY181" fmla="*/ 1361938 h 2146721"/>
                <a:gd name="connsiteX182" fmla="*/ 11361 w 2485572"/>
                <a:gd name="connsiteY182" fmla="*/ 1345180 h 2146721"/>
                <a:gd name="connsiteX183" fmla="*/ 42037 w 2485572"/>
                <a:gd name="connsiteY183" fmla="*/ 1305983 h 2146721"/>
                <a:gd name="connsiteX184" fmla="*/ 47718 w 2485572"/>
                <a:gd name="connsiteY184" fmla="*/ 1294622 h 2146721"/>
                <a:gd name="connsiteX185" fmla="*/ 39197 w 2485572"/>
                <a:gd name="connsiteY185" fmla="*/ 1275024 h 2146721"/>
                <a:gd name="connsiteX186" fmla="*/ 33516 w 2485572"/>
                <a:gd name="connsiteY186" fmla="*/ 1269627 h 2146721"/>
                <a:gd name="connsiteX187" fmla="*/ 33516 w 2485572"/>
                <a:gd name="connsiteY187" fmla="*/ 1244348 h 2146721"/>
                <a:gd name="connsiteX188" fmla="*/ 64475 w 2485572"/>
                <a:gd name="connsiteY188" fmla="*/ 1213389 h 2146721"/>
                <a:gd name="connsiteX189" fmla="*/ 81233 w 2485572"/>
                <a:gd name="connsiteY189" fmla="*/ 1199471 h 2146721"/>
                <a:gd name="connsiteX190" fmla="*/ 86914 w 2485572"/>
                <a:gd name="connsiteY190" fmla="*/ 1190950 h 2146721"/>
                <a:gd name="connsiteX191" fmla="*/ 97991 w 2485572"/>
                <a:gd name="connsiteY191" fmla="*/ 1160275 h 2146721"/>
                <a:gd name="connsiteX192" fmla="*/ 95435 w 2485572"/>
                <a:gd name="connsiteY192" fmla="*/ 1151753 h 2146721"/>
                <a:gd name="connsiteX193" fmla="*/ 95435 w 2485572"/>
                <a:gd name="connsiteY193" fmla="*/ 1121078 h 2146721"/>
                <a:gd name="connsiteX194" fmla="*/ 100832 w 2485572"/>
                <a:gd name="connsiteY194" fmla="*/ 1112557 h 2146721"/>
                <a:gd name="connsiteX195" fmla="*/ 103672 w 2485572"/>
                <a:gd name="connsiteY195" fmla="*/ 1106876 h 2146721"/>
                <a:gd name="connsiteX196" fmla="*/ 154230 w 2485572"/>
                <a:gd name="connsiteY196" fmla="*/ 1070520 h 2146721"/>
                <a:gd name="connsiteX197" fmla="*/ 176668 w 2485572"/>
                <a:gd name="connsiteY197" fmla="*/ 1045241 h 2146721"/>
                <a:gd name="connsiteX198" fmla="*/ 176668 w 2485572"/>
                <a:gd name="connsiteY198" fmla="*/ 1037004 h 2146721"/>
                <a:gd name="connsiteX199" fmla="*/ 173828 w 2485572"/>
                <a:gd name="connsiteY199" fmla="*/ 1028483 h 2146721"/>
                <a:gd name="connsiteX200" fmla="*/ 157070 w 2485572"/>
                <a:gd name="connsiteY200" fmla="*/ 1008885 h 2146721"/>
                <a:gd name="connsiteX201" fmla="*/ 154230 w 2485572"/>
                <a:gd name="connsiteY201" fmla="*/ 1000648 h 2146721"/>
                <a:gd name="connsiteX202" fmla="*/ 157070 w 2485572"/>
                <a:gd name="connsiteY202" fmla="*/ 964008 h 2146721"/>
                <a:gd name="connsiteX203" fmla="*/ 154230 w 2485572"/>
                <a:gd name="connsiteY203" fmla="*/ 955771 h 2146721"/>
                <a:gd name="connsiteX204" fmla="*/ 126111 w 2485572"/>
                <a:gd name="connsiteY204" fmla="*/ 930492 h 2146721"/>
                <a:gd name="connsiteX205" fmla="*/ 112193 w 2485572"/>
                <a:gd name="connsiteY205" fmla="*/ 927652 h 2146721"/>
                <a:gd name="connsiteX206" fmla="*/ 109353 w 2485572"/>
                <a:gd name="connsiteY206" fmla="*/ 921971 h 2146721"/>
                <a:gd name="connsiteX207" fmla="*/ 109353 w 2485572"/>
                <a:gd name="connsiteY207" fmla="*/ 908053 h 2146721"/>
                <a:gd name="connsiteX208" fmla="*/ 117590 w 2485572"/>
                <a:gd name="connsiteY208" fmla="*/ 891295 h 2146721"/>
                <a:gd name="connsiteX209" fmla="*/ 123270 w 2485572"/>
                <a:gd name="connsiteY209" fmla="*/ 885615 h 2146721"/>
                <a:gd name="connsiteX210" fmla="*/ 148549 w 2485572"/>
                <a:gd name="connsiteY210" fmla="*/ 866016 h 2146721"/>
                <a:gd name="connsiteX211" fmla="*/ 128951 w 2485572"/>
                <a:gd name="connsiteY211" fmla="*/ 840738 h 2146721"/>
                <a:gd name="connsiteX212" fmla="*/ 126111 w 2485572"/>
                <a:gd name="connsiteY212" fmla="*/ 821139 h 2146721"/>
                <a:gd name="connsiteX213" fmla="*/ 140028 w 2485572"/>
                <a:gd name="connsiteY213" fmla="*/ 812618 h 2146721"/>
                <a:gd name="connsiteX214" fmla="*/ 142869 w 2485572"/>
                <a:gd name="connsiteY214" fmla="*/ 790464 h 2146721"/>
                <a:gd name="connsiteX215" fmla="*/ 154230 w 2485572"/>
                <a:gd name="connsiteY215" fmla="*/ 773422 h 2146721"/>
                <a:gd name="connsiteX216" fmla="*/ 157070 w 2485572"/>
                <a:gd name="connsiteY216" fmla="*/ 762344 h 2146721"/>
                <a:gd name="connsiteX217" fmla="*/ 157070 w 2485572"/>
                <a:gd name="connsiteY217" fmla="*/ 753824 h 2146721"/>
                <a:gd name="connsiteX218" fmla="*/ 145709 w 2485572"/>
                <a:gd name="connsiteY218" fmla="*/ 731385 h 2146721"/>
                <a:gd name="connsiteX219" fmla="*/ 145709 w 2485572"/>
                <a:gd name="connsiteY219" fmla="*/ 723148 h 2146721"/>
                <a:gd name="connsiteX220" fmla="*/ 159627 w 2485572"/>
                <a:gd name="connsiteY220" fmla="*/ 714627 h 2146721"/>
                <a:gd name="connsiteX221" fmla="*/ 204504 w 2485572"/>
                <a:gd name="connsiteY221" fmla="*/ 708946 h 2146721"/>
                <a:gd name="connsiteX222" fmla="*/ 232623 w 2485572"/>
                <a:gd name="connsiteY222" fmla="*/ 678271 h 2146721"/>
                <a:gd name="connsiteX223" fmla="*/ 232623 w 2485572"/>
                <a:gd name="connsiteY223" fmla="*/ 666909 h 2146721"/>
                <a:gd name="connsiteX224" fmla="*/ 215865 w 2485572"/>
                <a:gd name="connsiteY224" fmla="*/ 644755 h 2146721"/>
                <a:gd name="connsiteX225" fmla="*/ 218705 w 2485572"/>
                <a:gd name="connsiteY225" fmla="*/ 613795 h 2146721"/>
                <a:gd name="connsiteX226" fmla="*/ 241144 w 2485572"/>
                <a:gd name="connsiteY226" fmla="*/ 582836 h 2146721"/>
                <a:gd name="connsiteX227" fmla="*/ 252221 w 2485572"/>
                <a:gd name="connsiteY227" fmla="*/ 571758 h 2146721"/>
                <a:gd name="connsiteX228" fmla="*/ 285737 w 2485572"/>
                <a:gd name="connsiteY228" fmla="*/ 524041 h 2146721"/>
                <a:gd name="connsiteX229" fmla="*/ 291418 w 2485572"/>
                <a:gd name="connsiteY229" fmla="*/ 518644 h 2146721"/>
                <a:gd name="connsiteX230" fmla="*/ 322377 w 2485572"/>
                <a:gd name="connsiteY230" fmla="*/ 518644 h 2146721"/>
                <a:gd name="connsiteX231" fmla="*/ 333455 w 2485572"/>
                <a:gd name="connsiteY231" fmla="*/ 510123 h 2146721"/>
                <a:gd name="connsiteX232" fmla="*/ 341976 w 2485572"/>
                <a:gd name="connsiteY232" fmla="*/ 482004 h 2146721"/>
                <a:gd name="connsiteX233" fmla="*/ 347372 w 2485572"/>
                <a:gd name="connsiteY233" fmla="*/ 476607 h 2146721"/>
                <a:gd name="connsiteX234" fmla="*/ 386853 w 2485572"/>
                <a:gd name="connsiteY234" fmla="*/ 459565 h 2146721"/>
                <a:gd name="connsiteX235" fmla="*/ 389409 w 2485572"/>
                <a:gd name="connsiteY235" fmla="*/ 454169 h 2146721"/>
                <a:gd name="connsiteX236" fmla="*/ 400770 w 2485572"/>
                <a:gd name="connsiteY236" fmla="*/ 434570 h 2146721"/>
                <a:gd name="connsiteX237" fmla="*/ 414688 w 2485572"/>
                <a:gd name="connsiteY237" fmla="*/ 392534 h 2146721"/>
                <a:gd name="connsiteX238" fmla="*/ 428890 w 2485572"/>
                <a:gd name="connsiteY238" fmla="*/ 341976 h 2146721"/>
                <a:gd name="connsiteX239" fmla="*/ 434286 w 2485572"/>
                <a:gd name="connsiteY239" fmla="*/ 255062 h 2146721"/>
                <a:gd name="connsiteX240" fmla="*/ 437127 w 2485572"/>
                <a:gd name="connsiteY240" fmla="*/ 252221 h 2146721"/>
                <a:gd name="connsiteX241" fmla="*/ 448488 w 2485572"/>
                <a:gd name="connsiteY241" fmla="*/ 235463 h 2146721"/>
                <a:gd name="connsiteX242" fmla="*/ 468086 w 2485572"/>
                <a:gd name="connsiteY242" fmla="*/ 221546 h 2146721"/>
                <a:gd name="connsiteX243" fmla="*/ 501602 w 2485572"/>
                <a:gd name="connsiteY243" fmla="*/ 215865 h 2146721"/>
                <a:gd name="connsiteX244" fmla="*/ 512964 w 2485572"/>
                <a:gd name="connsiteY244" fmla="*/ 213025 h 2146721"/>
                <a:gd name="connsiteX245" fmla="*/ 555000 w 2485572"/>
                <a:gd name="connsiteY245" fmla="*/ 187746 h 2146721"/>
                <a:gd name="connsiteX246" fmla="*/ 557557 w 2485572"/>
                <a:gd name="connsiteY246" fmla="*/ 182349 h 2146721"/>
                <a:gd name="connsiteX247" fmla="*/ 602434 w 2485572"/>
                <a:gd name="connsiteY247" fmla="*/ 131791 h 2146721"/>
                <a:gd name="connsiteX248" fmla="*/ 605274 w 2485572"/>
                <a:gd name="connsiteY248" fmla="*/ 123270 h 2146721"/>
                <a:gd name="connsiteX249" fmla="*/ 594197 w 2485572"/>
                <a:gd name="connsiteY249" fmla="*/ 70156 h 2146721"/>
                <a:gd name="connsiteX250" fmla="*/ 650151 w 2485572"/>
                <a:gd name="connsiteY250" fmla="*/ 92595 h 2146721"/>
                <a:gd name="connsiteX251" fmla="*/ 664069 w 2485572"/>
                <a:gd name="connsiteY251" fmla="*/ 92595 h 2146721"/>
                <a:gd name="connsiteX252" fmla="*/ 689348 w 2485572"/>
                <a:gd name="connsiteY252" fmla="*/ 98275 h 2146721"/>
                <a:gd name="connsiteX253" fmla="*/ 723148 w 2485572"/>
                <a:gd name="connsiteY253" fmla="*/ 89754 h 2146721"/>
                <a:gd name="connsiteX254" fmla="*/ 725704 w 2485572"/>
                <a:gd name="connsiteY254" fmla="*/ 92595 h 2146721"/>
                <a:gd name="connsiteX255" fmla="*/ 731385 w 2485572"/>
                <a:gd name="connsiteY255" fmla="*/ 92595 h 2146721"/>
                <a:gd name="connsiteX256" fmla="*/ 737065 w 2485572"/>
                <a:gd name="connsiteY256" fmla="*/ 95435 h 2146721"/>
                <a:gd name="connsiteX257" fmla="*/ 742746 w 2485572"/>
                <a:gd name="connsiteY257" fmla="*/ 95435 h 2146721"/>
                <a:gd name="connsiteX258" fmla="*/ 779102 w 2485572"/>
                <a:gd name="connsiteY258" fmla="*/ 75837 h 2146721"/>
                <a:gd name="connsiteX259" fmla="*/ 818299 w 2485572"/>
                <a:gd name="connsiteY259" fmla="*/ 39197 h 2146721"/>
                <a:gd name="connsiteX260" fmla="*/ 823980 w 2485572"/>
                <a:gd name="connsiteY260" fmla="*/ 33800 h 2146721"/>
                <a:gd name="connsiteX261" fmla="*/ 851815 w 2485572"/>
                <a:gd name="connsiteY261" fmla="*/ 19598 h 2146721"/>
                <a:gd name="connsiteX262" fmla="*/ 854655 w 2485572"/>
                <a:gd name="connsiteY262" fmla="*/ 14202 h 2146721"/>
                <a:gd name="connsiteX263" fmla="*/ 888455 w 2485572"/>
                <a:gd name="connsiteY263" fmla="*/ 8521 h 2146721"/>
                <a:gd name="connsiteX264" fmla="*/ 893852 w 2485572"/>
                <a:gd name="connsiteY264" fmla="*/ 11361 h 2146721"/>
                <a:gd name="connsiteX265" fmla="*/ 933332 w 2485572"/>
                <a:gd name="connsiteY265" fmla="*/ 36640 h 2146721"/>
                <a:gd name="connsiteX266" fmla="*/ 938729 w 2485572"/>
                <a:gd name="connsiteY266" fmla="*/ 42037 h 2146721"/>
                <a:gd name="connsiteX267" fmla="*/ 969689 w 2485572"/>
                <a:gd name="connsiteY267" fmla="*/ 61635 h 2146721"/>
                <a:gd name="connsiteX268" fmla="*/ 972529 w 2485572"/>
                <a:gd name="connsiteY268" fmla="*/ 64475 h 2146721"/>
                <a:gd name="connsiteX269" fmla="*/ 977925 w 2485572"/>
                <a:gd name="connsiteY269" fmla="*/ 67316 h 2146721"/>
                <a:gd name="connsiteX270" fmla="*/ 1011725 w 2485572"/>
                <a:gd name="connsiteY270" fmla="*/ 67316 h 2146721"/>
                <a:gd name="connsiteX271" fmla="*/ 1031324 w 2485572"/>
                <a:gd name="connsiteY271" fmla="*/ 64475 h 2146721"/>
                <a:gd name="connsiteX272" fmla="*/ 1042401 w 2485572"/>
                <a:gd name="connsiteY272" fmla="*/ 64475 h 2146721"/>
                <a:gd name="connsiteX273" fmla="*/ 1104036 w 2485572"/>
                <a:gd name="connsiteY273" fmla="*/ 70156 h 2146721"/>
                <a:gd name="connsiteX274" fmla="*/ 1109717 w 2485572"/>
                <a:gd name="connsiteY274" fmla="*/ 75837 h 2146721"/>
                <a:gd name="connsiteX275" fmla="*/ 1118238 w 2485572"/>
                <a:gd name="connsiteY275" fmla="*/ 81233 h 2146721"/>
                <a:gd name="connsiteX276" fmla="*/ 1121078 w 2485572"/>
                <a:gd name="connsiteY276" fmla="*/ 84074 h 2146721"/>
                <a:gd name="connsiteX277" fmla="*/ 1143517 w 2485572"/>
                <a:gd name="connsiteY277" fmla="*/ 95435 h 2146721"/>
                <a:gd name="connsiteX278" fmla="*/ 1151754 w 2485572"/>
                <a:gd name="connsiteY278" fmla="*/ 100832 h 2146721"/>
                <a:gd name="connsiteX279" fmla="*/ 1171352 w 2485572"/>
                <a:gd name="connsiteY279" fmla="*/ 100832 h 2146721"/>
                <a:gd name="connsiteX280" fmla="*/ 1174192 w 2485572"/>
                <a:gd name="connsiteY280" fmla="*/ 98275 h 2146721"/>
                <a:gd name="connsiteX281" fmla="*/ 1188110 w 2485572"/>
                <a:gd name="connsiteY281" fmla="*/ 89754 h 2146721"/>
                <a:gd name="connsiteX282" fmla="*/ 1193791 w 2485572"/>
                <a:gd name="connsiteY282" fmla="*/ 84074 h 2146721"/>
                <a:gd name="connsiteX283" fmla="*/ 1238668 w 2485572"/>
                <a:gd name="connsiteY283" fmla="*/ 75837 h 2146721"/>
                <a:gd name="connsiteX284" fmla="*/ 1244348 w 2485572"/>
                <a:gd name="connsiteY284" fmla="*/ 78677 h 2146721"/>
                <a:gd name="connsiteX285" fmla="*/ 1272184 w 2485572"/>
                <a:gd name="connsiteY285" fmla="*/ 75837 h 2146721"/>
                <a:gd name="connsiteX286" fmla="*/ 1280705 w 2485572"/>
                <a:gd name="connsiteY286" fmla="*/ 72996 h 2146721"/>
                <a:gd name="connsiteX287" fmla="*/ 1286385 w 2485572"/>
                <a:gd name="connsiteY287" fmla="*/ 72996 h 2146721"/>
                <a:gd name="connsiteX288" fmla="*/ 1348020 w 2485572"/>
                <a:gd name="connsiteY288" fmla="*/ 50558 h 2146721"/>
                <a:gd name="connsiteX289" fmla="*/ 1350861 w 2485572"/>
                <a:gd name="connsiteY289" fmla="*/ 50558 h 2146721"/>
                <a:gd name="connsiteX290" fmla="*/ 1392898 w 2485572"/>
                <a:gd name="connsiteY290" fmla="*/ 39197 h 2146721"/>
                <a:gd name="connsiteX291" fmla="*/ 1406815 w 2485572"/>
                <a:gd name="connsiteY291" fmla="*/ 39197 h 2146721"/>
                <a:gd name="connsiteX292" fmla="*/ 1459929 w 2485572"/>
                <a:gd name="connsiteY292" fmla="*/ 36640 h 2146721"/>
                <a:gd name="connsiteX293" fmla="*/ 1468450 w 2485572"/>
                <a:gd name="connsiteY293" fmla="*/ 36640 h 2146721"/>
                <a:gd name="connsiteX294" fmla="*/ 1474131 w 2485572"/>
                <a:gd name="connsiteY294" fmla="*/ 33800 h 2146721"/>
                <a:gd name="connsiteX295" fmla="*/ 1479528 w 2485572"/>
                <a:gd name="connsiteY295" fmla="*/ 30960 h 2146721"/>
                <a:gd name="connsiteX296" fmla="*/ 1485208 w 2485572"/>
                <a:gd name="connsiteY296" fmla="*/ 30960 h 2146721"/>
                <a:gd name="connsiteX297" fmla="*/ 1544003 w 2485572"/>
                <a:gd name="connsiteY297" fmla="*/ 16758 h 2146721"/>
                <a:gd name="connsiteX298" fmla="*/ 1549684 w 2485572"/>
                <a:gd name="connsiteY298" fmla="*/ 14202 h 2146721"/>
                <a:gd name="connsiteX299" fmla="*/ 1555364 w 2485572"/>
                <a:gd name="connsiteY299" fmla="*/ 14202 h 2146721"/>
                <a:gd name="connsiteX300" fmla="*/ 1563601 w 2485572"/>
                <a:gd name="connsiteY300" fmla="*/ 11361 h 2146721"/>
                <a:gd name="connsiteX301" fmla="*/ 1614159 w 2485572"/>
                <a:gd name="connsiteY301" fmla="*/ 22439 h 2146721"/>
                <a:gd name="connsiteX302" fmla="*/ 1619840 w 2485572"/>
                <a:gd name="connsiteY302" fmla="*/ 19598 h 2146721"/>
                <a:gd name="connsiteX303" fmla="*/ 1630917 w 2485572"/>
                <a:gd name="connsiteY303" fmla="*/ 16758 h 2146721"/>
                <a:gd name="connsiteX304" fmla="*/ 1645119 w 2485572"/>
                <a:gd name="connsiteY304" fmla="*/ 8521 h 2146721"/>
                <a:gd name="connsiteX305" fmla="*/ 1653356 w 2485572"/>
                <a:gd name="connsiteY305" fmla="*/ 5681 h 2146721"/>
                <a:gd name="connsiteX306" fmla="*/ 1689712 w 2485572"/>
                <a:gd name="connsiteY306" fmla="*/ 0 h 2146721"/>
                <a:gd name="connsiteX307" fmla="*/ 1698233 w 2485572"/>
                <a:gd name="connsiteY307" fmla="*/ 11361 h 2146721"/>
                <a:gd name="connsiteX308" fmla="*/ 1703914 w 2485572"/>
                <a:gd name="connsiteY308" fmla="*/ 14202 h 2146721"/>
                <a:gd name="connsiteX309" fmla="*/ 1709310 w 2485572"/>
                <a:gd name="connsiteY309" fmla="*/ 16758 h 2146721"/>
                <a:gd name="connsiteX310" fmla="*/ 1717831 w 2485572"/>
                <a:gd name="connsiteY310" fmla="*/ 16758 h 2146721"/>
                <a:gd name="connsiteX311" fmla="*/ 1757028 w 2485572"/>
                <a:gd name="connsiteY311" fmla="*/ 22439 h 2146721"/>
                <a:gd name="connsiteX312" fmla="*/ 1762708 w 2485572"/>
                <a:gd name="connsiteY312" fmla="*/ 25279 h 2146721"/>
                <a:gd name="connsiteX313" fmla="*/ 1768389 w 2485572"/>
                <a:gd name="connsiteY313" fmla="*/ 25279 h 2146721"/>
                <a:gd name="connsiteX314" fmla="*/ 1787987 w 2485572"/>
                <a:gd name="connsiteY314" fmla="*/ 33800 h 2146721"/>
                <a:gd name="connsiteX315" fmla="*/ 1793384 w 2485572"/>
                <a:gd name="connsiteY315" fmla="*/ 33800 h 2146721"/>
                <a:gd name="connsiteX316" fmla="*/ 1801905 w 2485572"/>
                <a:gd name="connsiteY316" fmla="*/ 36640 h 2146721"/>
                <a:gd name="connsiteX317" fmla="*/ 1835421 w 2485572"/>
                <a:gd name="connsiteY317" fmla="*/ 42037 h 2146721"/>
                <a:gd name="connsiteX318" fmla="*/ 1891659 w 2485572"/>
                <a:gd name="connsiteY318" fmla="*/ 61635 h 2146721"/>
                <a:gd name="connsiteX319" fmla="*/ 1897340 w 2485572"/>
                <a:gd name="connsiteY319" fmla="*/ 64475 h 2146721"/>
                <a:gd name="connsiteX320" fmla="*/ 1899896 w 2485572"/>
                <a:gd name="connsiteY320" fmla="*/ 67316 h 2146721"/>
                <a:gd name="connsiteX321" fmla="*/ 1944774 w 2485572"/>
                <a:gd name="connsiteY321" fmla="*/ 123270 h 2146721"/>
                <a:gd name="connsiteX322" fmla="*/ 1947614 w 2485572"/>
                <a:gd name="connsiteY322" fmla="*/ 128951 h 2146721"/>
                <a:gd name="connsiteX323" fmla="*/ 1950454 w 2485572"/>
                <a:gd name="connsiteY323" fmla="*/ 131791 h 2146721"/>
                <a:gd name="connsiteX324" fmla="*/ 1956135 w 2485572"/>
                <a:gd name="connsiteY324" fmla="*/ 140312 h 2146721"/>
                <a:gd name="connsiteX325" fmla="*/ 1958975 w 2485572"/>
                <a:gd name="connsiteY325" fmla="*/ 145709 h 2146721"/>
                <a:gd name="connsiteX326" fmla="*/ 1961532 w 2485572"/>
                <a:gd name="connsiteY326" fmla="*/ 154230 h 2146721"/>
                <a:gd name="connsiteX327" fmla="*/ 1998172 w 2485572"/>
                <a:gd name="connsiteY327" fmla="*/ 204788 h 2146721"/>
                <a:gd name="connsiteX328" fmla="*/ 2003569 w 2485572"/>
                <a:gd name="connsiteY328" fmla="*/ 207344 h 2146721"/>
                <a:gd name="connsiteX329" fmla="*/ 2009249 w 2485572"/>
                <a:gd name="connsiteY329" fmla="*/ 210184 h 2146721"/>
                <a:gd name="connsiteX330" fmla="*/ 2017770 w 2485572"/>
                <a:gd name="connsiteY330" fmla="*/ 210184 h 2146721"/>
                <a:gd name="connsiteX331" fmla="*/ 2026007 w 2485572"/>
                <a:gd name="connsiteY331" fmla="*/ 213025 h 2146721"/>
                <a:gd name="connsiteX332" fmla="*/ 2037368 w 2485572"/>
                <a:gd name="connsiteY332" fmla="*/ 215865 h 2146721"/>
                <a:gd name="connsiteX333" fmla="*/ 2099003 w 2485572"/>
                <a:gd name="connsiteY333" fmla="*/ 221546 h 2146721"/>
                <a:gd name="connsiteX334" fmla="*/ 2104684 w 2485572"/>
                <a:gd name="connsiteY334" fmla="*/ 224386 h 2146721"/>
                <a:gd name="connsiteX335" fmla="*/ 2112921 w 2485572"/>
                <a:gd name="connsiteY335" fmla="*/ 224386 h 2146721"/>
                <a:gd name="connsiteX336" fmla="*/ 2124283 w 2485572"/>
                <a:gd name="connsiteY336" fmla="*/ 229783 h 2146721"/>
                <a:gd name="connsiteX337" fmla="*/ 2177397 w 2485572"/>
                <a:gd name="connsiteY337" fmla="*/ 229783 h 2146721"/>
                <a:gd name="connsiteX338" fmla="*/ 2185918 w 2485572"/>
                <a:gd name="connsiteY338" fmla="*/ 232623 h 2146721"/>
                <a:gd name="connsiteX339" fmla="*/ 2213753 w 2485572"/>
                <a:gd name="connsiteY339" fmla="*/ 226942 h 2146721"/>
                <a:gd name="connsiteX340" fmla="*/ 2219434 w 2485572"/>
                <a:gd name="connsiteY340" fmla="*/ 224386 h 2146721"/>
                <a:gd name="connsiteX341" fmla="*/ 2241872 w 2485572"/>
                <a:gd name="connsiteY341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41447 w 2485572"/>
                <a:gd name="connsiteY71" fmla="*/ 2112921 h 2146721"/>
                <a:gd name="connsiteX72" fmla="*/ 1501966 w 2485572"/>
                <a:gd name="connsiteY72" fmla="*/ 2090482 h 2146721"/>
                <a:gd name="connsiteX73" fmla="*/ 1496570 w 2485572"/>
                <a:gd name="connsiteY73" fmla="*/ 2087926 h 2146721"/>
                <a:gd name="connsiteX74" fmla="*/ 1493729 w 2485572"/>
                <a:gd name="connsiteY74" fmla="*/ 2085086 h 2146721"/>
                <a:gd name="connsiteX75" fmla="*/ 1488049 w 2485572"/>
                <a:gd name="connsiteY75" fmla="*/ 2082245 h 2146721"/>
                <a:gd name="connsiteX76" fmla="*/ 1426413 w 2485572"/>
                <a:gd name="connsiteY76" fmla="*/ 2059807 h 2146721"/>
                <a:gd name="connsiteX77" fmla="*/ 1364778 w 2485572"/>
                <a:gd name="connsiteY77" fmla="*/ 2056966 h 2146721"/>
                <a:gd name="connsiteX78" fmla="*/ 1336659 w 2485572"/>
                <a:gd name="connsiteY78" fmla="*/ 2048445 h 2146721"/>
                <a:gd name="connsiteX79" fmla="*/ 1311380 w 2485572"/>
                <a:gd name="connsiteY79" fmla="*/ 2034528 h 2146721"/>
                <a:gd name="connsiteX80" fmla="*/ 1305983 w 2485572"/>
                <a:gd name="connsiteY80" fmla="*/ 2031688 h 2146721"/>
                <a:gd name="connsiteX81" fmla="*/ 1303143 w 2485572"/>
                <a:gd name="connsiteY81" fmla="*/ 2026291 h 2146721"/>
                <a:gd name="connsiteX82" fmla="*/ 1300303 w 2485572"/>
                <a:gd name="connsiteY82" fmla="*/ 2023451 h 2146721"/>
                <a:gd name="connsiteX83" fmla="*/ 1266787 w 2485572"/>
                <a:gd name="connsiteY83" fmla="*/ 2006409 h 2146721"/>
                <a:gd name="connsiteX84" fmla="*/ 1255426 w 2485572"/>
                <a:gd name="connsiteY84" fmla="*/ 2006409 h 2146721"/>
                <a:gd name="connsiteX85" fmla="*/ 1238668 w 2485572"/>
                <a:gd name="connsiteY85" fmla="*/ 2001012 h 2146721"/>
                <a:gd name="connsiteX86" fmla="*/ 1232987 w 2485572"/>
                <a:gd name="connsiteY86" fmla="*/ 2001012 h 2146721"/>
                <a:gd name="connsiteX87" fmla="*/ 1216229 w 2485572"/>
                <a:gd name="connsiteY87" fmla="*/ 1995331 h 2146721"/>
                <a:gd name="connsiteX88" fmla="*/ 1213389 w 2485572"/>
                <a:gd name="connsiteY88" fmla="*/ 1992491 h 2146721"/>
                <a:gd name="connsiteX89" fmla="*/ 1185554 w 2485572"/>
                <a:gd name="connsiteY89" fmla="*/ 1984254 h 2146721"/>
                <a:gd name="connsiteX90" fmla="*/ 1179873 w 2485572"/>
                <a:gd name="connsiteY90" fmla="*/ 1984254 h 2146721"/>
                <a:gd name="connsiteX91" fmla="*/ 1157434 w 2485572"/>
                <a:gd name="connsiteY91" fmla="*/ 1981414 h 2146721"/>
                <a:gd name="connsiteX92" fmla="*/ 1109717 w 2485572"/>
                <a:gd name="connsiteY92" fmla="*/ 1947614 h 2146721"/>
                <a:gd name="connsiteX93" fmla="*/ 1098639 w 2485572"/>
                <a:gd name="connsiteY93" fmla="*/ 1944774 h 2146721"/>
                <a:gd name="connsiteX94" fmla="*/ 1067680 w 2485572"/>
                <a:gd name="connsiteY94" fmla="*/ 1919779 h 2146721"/>
                <a:gd name="connsiteX95" fmla="*/ 1056603 w 2485572"/>
                <a:gd name="connsiteY95" fmla="*/ 1888819 h 2146721"/>
                <a:gd name="connsiteX96" fmla="*/ 1053762 w 2485572"/>
                <a:gd name="connsiteY96" fmla="*/ 1880298 h 2146721"/>
                <a:gd name="connsiteX97" fmla="*/ 1022803 w 2485572"/>
                <a:gd name="connsiteY97" fmla="*/ 1860700 h 2146721"/>
                <a:gd name="connsiteX98" fmla="*/ 1019962 w 2485572"/>
                <a:gd name="connsiteY98" fmla="*/ 1858143 h 2146721"/>
                <a:gd name="connsiteX99" fmla="*/ 1006045 w 2485572"/>
                <a:gd name="connsiteY99" fmla="*/ 1824343 h 2146721"/>
                <a:gd name="connsiteX100" fmla="*/ 1006045 w 2485572"/>
                <a:gd name="connsiteY100" fmla="*/ 1813266 h 2146721"/>
                <a:gd name="connsiteX101" fmla="*/ 1011725 w 2485572"/>
                <a:gd name="connsiteY101" fmla="*/ 1793668 h 2146721"/>
                <a:gd name="connsiteX102" fmla="*/ 1019962 w 2485572"/>
                <a:gd name="connsiteY102" fmla="*/ 1768389 h 2146721"/>
                <a:gd name="connsiteX103" fmla="*/ 1025643 w 2485572"/>
                <a:gd name="connsiteY103" fmla="*/ 1737429 h 2146721"/>
                <a:gd name="connsiteX104" fmla="*/ 1025643 w 2485572"/>
                <a:gd name="connsiteY104" fmla="*/ 1723512 h 2146721"/>
                <a:gd name="connsiteX105" fmla="*/ 1019962 w 2485572"/>
                <a:gd name="connsiteY105" fmla="*/ 1720671 h 2146721"/>
                <a:gd name="connsiteX106" fmla="*/ 1014566 w 2485572"/>
                <a:gd name="connsiteY106" fmla="*/ 1712435 h 2146721"/>
                <a:gd name="connsiteX107" fmla="*/ 1011725 w 2485572"/>
                <a:gd name="connsiteY107" fmla="*/ 1709594 h 2146721"/>
                <a:gd name="connsiteX108" fmla="*/ 983606 w 2485572"/>
                <a:gd name="connsiteY108" fmla="*/ 1692552 h 2146721"/>
                <a:gd name="connsiteX109" fmla="*/ 977925 w 2485572"/>
                <a:gd name="connsiteY109" fmla="*/ 1692552 h 2146721"/>
                <a:gd name="connsiteX110" fmla="*/ 950090 w 2485572"/>
                <a:gd name="connsiteY110" fmla="*/ 1653356 h 2146721"/>
                <a:gd name="connsiteX111" fmla="*/ 950090 w 2485572"/>
                <a:gd name="connsiteY111" fmla="*/ 1639438 h 2146721"/>
                <a:gd name="connsiteX112" fmla="*/ 952931 w 2485572"/>
                <a:gd name="connsiteY112" fmla="*/ 1636598 h 2146721"/>
                <a:gd name="connsiteX113" fmla="*/ 975369 w 2485572"/>
                <a:gd name="connsiteY113" fmla="*/ 1597401 h 2146721"/>
                <a:gd name="connsiteX114" fmla="*/ 980766 w 2485572"/>
                <a:gd name="connsiteY114" fmla="*/ 1591721 h 2146721"/>
                <a:gd name="connsiteX115" fmla="*/ 1017406 w 2485572"/>
                <a:gd name="connsiteY115" fmla="*/ 1561045 h 2146721"/>
                <a:gd name="connsiteX116" fmla="*/ 1022803 w 2485572"/>
                <a:gd name="connsiteY116" fmla="*/ 1558205 h 2146721"/>
                <a:gd name="connsiteX117" fmla="*/ 1025643 w 2485572"/>
                <a:gd name="connsiteY117" fmla="*/ 1555364 h 2146721"/>
                <a:gd name="connsiteX118" fmla="*/ 1031324 w 2485572"/>
                <a:gd name="connsiteY118" fmla="*/ 1549684 h 2146721"/>
                <a:gd name="connsiteX119" fmla="*/ 1293866 w 2485572"/>
                <a:gd name="connsiteY119" fmla="*/ 1680648 h 2146721"/>
                <a:gd name="connsiteX120" fmla="*/ 1455791 w 2485572"/>
                <a:gd name="connsiteY120" fmla="*/ 1685410 h 2146721"/>
                <a:gd name="connsiteX121" fmla="*/ 1289417 w 2485572"/>
                <a:gd name="connsiteY121" fmla="*/ 1536685 h 2146721"/>
                <a:gd name="connsiteX122" fmla="*/ 1061999 w 2485572"/>
                <a:gd name="connsiteY122" fmla="*/ 1465610 h 2146721"/>
                <a:gd name="connsiteX123" fmla="*/ 1061999 w 2485572"/>
                <a:gd name="connsiteY123" fmla="*/ 1429254 h 2146721"/>
                <a:gd name="connsiteX124" fmla="*/ 1048082 w 2485572"/>
                <a:gd name="connsiteY124" fmla="*/ 1403975 h 2146721"/>
                <a:gd name="connsiteX125" fmla="*/ 1022803 w 2485572"/>
                <a:gd name="connsiteY125" fmla="*/ 1387217 h 2146721"/>
                <a:gd name="connsiteX126" fmla="*/ 1011725 w 2485572"/>
                <a:gd name="connsiteY126" fmla="*/ 1381536 h 2146721"/>
                <a:gd name="connsiteX127" fmla="*/ 1000364 w 2485572"/>
                <a:gd name="connsiteY127" fmla="*/ 1381536 h 2146721"/>
                <a:gd name="connsiteX128" fmla="*/ 961167 w 2485572"/>
                <a:gd name="connsiteY128" fmla="*/ 1376140 h 2146721"/>
                <a:gd name="connsiteX129" fmla="*/ 924811 w 2485572"/>
                <a:gd name="connsiteY129" fmla="*/ 1367618 h 2146721"/>
                <a:gd name="connsiteX130" fmla="*/ 919131 w 2485572"/>
                <a:gd name="connsiteY130" fmla="*/ 1367618 h 2146721"/>
                <a:gd name="connsiteX131" fmla="*/ 913450 w 2485572"/>
                <a:gd name="connsiteY131" fmla="*/ 1364778 h 2146721"/>
                <a:gd name="connsiteX132" fmla="*/ 908053 w 2485572"/>
                <a:gd name="connsiteY132" fmla="*/ 1364778 h 2146721"/>
                <a:gd name="connsiteX133" fmla="*/ 877094 w 2485572"/>
                <a:gd name="connsiteY133" fmla="*/ 1381536 h 2146721"/>
                <a:gd name="connsiteX134" fmla="*/ 868857 w 2485572"/>
                <a:gd name="connsiteY134" fmla="*/ 1390057 h 2146721"/>
                <a:gd name="connsiteX135" fmla="*/ 835057 w 2485572"/>
                <a:gd name="connsiteY135" fmla="*/ 1434934 h 2146721"/>
                <a:gd name="connsiteX136" fmla="*/ 832217 w 2485572"/>
                <a:gd name="connsiteY136" fmla="*/ 1440331 h 2146721"/>
                <a:gd name="connsiteX137" fmla="*/ 832217 w 2485572"/>
                <a:gd name="connsiteY137" fmla="*/ 1446012 h 2146721"/>
                <a:gd name="connsiteX138" fmla="*/ 767741 w 2485572"/>
                <a:gd name="connsiteY138" fmla="*/ 1513327 h 2146721"/>
                <a:gd name="connsiteX139" fmla="*/ 711787 w 2485572"/>
                <a:gd name="connsiteY139" fmla="*/ 1535766 h 2146721"/>
                <a:gd name="connsiteX140" fmla="*/ 686508 w 2485572"/>
                <a:gd name="connsiteY140" fmla="*/ 1541447 h 2146721"/>
                <a:gd name="connsiteX141" fmla="*/ 661513 w 2485572"/>
                <a:gd name="connsiteY141" fmla="*/ 1549684 h 2146721"/>
                <a:gd name="connsiteX142" fmla="*/ 658672 w 2485572"/>
                <a:gd name="connsiteY142" fmla="*/ 1552524 h 2146721"/>
                <a:gd name="connsiteX143" fmla="*/ 652992 w 2485572"/>
                <a:gd name="connsiteY143" fmla="*/ 1555364 h 2146721"/>
                <a:gd name="connsiteX144" fmla="*/ 624873 w 2485572"/>
                <a:gd name="connsiteY144" fmla="*/ 1561045 h 2146721"/>
                <a:gd name="connsiteX145" fmla="*/ 619476 w 2485572"/>
                <a:gd name="connsiteY145" fmla="*/ 1558205 h 2146721"/>
                <a:gd name="connsiteX146" fmla="*/ 616636 w 2485572"/>
                <a:gd name="connsiteY146" fmla="*/ 1555364 h 2146721"/>
                <a:gd name="connsiteX147" fmla="*/ 597037 w 2485572"/>
                <a:gd name="connsiteY147" fmla="*/ 1532926 h 2146721"/>
                <a:gd name="connsiteX148" fmla="*/ 594197 w 2485572"/>
                <a:gd name="connsiteY148" fmla="*/ 1521848 h 2146721"/>
                <a:gd name="connsiteX149" fmla="*/ 591357 w 2485572"/>
                <a:gd name="connsiteY149" fmla="*/ 1519008 h 2146721"/>
                <a:gd name="connsiteX150" fmla="*/ 566078 w 2485572"/>
                <a:gd name="connsiteY150" fmla="*/ 1482368 h 2146721"/>
                <a:gd name="connsiteX151" fmla="*/ 560397 w 2485572"/>
                <a:gd name="connsiteY151" fmla="*/ 1471291 h 2146721"/>
                <a:gd name="connsiteX152" fmla="*/ 555000 w 2485572"/>
                <a:gd name="connsiteY152" fmla="*/ 1465610 h 2146721"/>
                <a:gd name="connsiteX153" fmla="*/ 498762 w 2485572"/>
                <a:gd name="connsiteY153" fmla="*/ 1432094 h 2146721"/>
                <a:gd name="connsiteX154" fmla="*/ 490525 w 2485572"/>
                <a:gd name="connsiteY154" fmla="*/ 1429254 h 2146721"/>
                <a:gd name="connsiteX155" fmla="*/ 487685 w 2485572"/>
                <a:gd name="connsiteY155" fmla="*/ 1429254 h 2146721"/>
                <a:gd name="connsiteX156" fmla="*/ 462406 w 2485572"/>
                <a:gd name="connsiteY156" fmla="*/ 1426413 h 2146721"/>
                <a:gd name="connsiteX157" fmla="*/ 400770 w 2485572"/>
                <a:gd name="connsiteY157" fmla="*/ 1426413 h 2146721"/>
                <a:gd name="connsiteX158" fmla="*/ 392250 w 2485572"/>
                <a:gd name="connsiteY158" fmla="*/ 1423573 h 2146721"/>
                <a:gd name="connsiteX159" fmla="*/ 384013 w 2485572"/>
                <a:gd name="connsiteY159" fmla="*/ 1420733 h 2146721"/>
                <a:gd name="connsiteX160" fmla="*/ 375492 w 2485572"/>
                <a:gd name="connsiteY160" fmla="*/ 1420733 h 2146721"/>
                <a:gd name="connsiteX161" fmla="*/ 319537 w 2485572"/>
                <a:gd name="connsiteY161" fmla="*/ 1409655 h 2146721"/>
                <a:gd name="connsiteX162" fmla="*/ 313856 w 2485572"/>
                <a:gd name="connsiteY162" fmla="*/ 1406815 h 2146721"/>
                <a:gd name="connsiteX163" fmla="*/ 308176 w 2485572"/>
                <a:gd name="connsiteY163" fmla="*/ 1406815 h 2146721"/>
                <a:gd name="connsiteX164" fmla="*/ 297098 w 2485572"/>
                <a:gd name="connsiteY164" fmla="*/ 1401134 h 2146721"/>
                <a:gd name="connsiteX165" fmla="*/ 221546 w 2485572"/>
                <a:gd name="connsiteY165" fmla="*/ 1392898 h 2146721"/>
                <a:gd name="connsiteX166" fmla="*/ 213025 w 2485572"/>
                <a:gd name="connsiteY166" fmla="*/ 1392898 h 2146721"/>
                <a:gd name="connsiteX167" fmla="*/ 204504 w 2485572"/>
                <a:gd name="connsiteY167" fmla="*/ 1395738 h 2146721"/>
                <a:gd name="connsiteX168" fmla="*/ 154230 w 2485572"/>
                <a:gd name="connsiteY168" fmla="*/ 1406815 h 2146721"/>
                <a:gd name="connsiteX169" fmla="*/ 148549 w 2485572"/>
                <a:gd name="connsiteY169" fmla="*/ 1403975 h 2146721"/>
                <a:gd name="connsiteX170" fmla="*/ 137472 w 2485572"/>
                <a:gd name="connsiteY170" fmla="*/ 1398294 h 2146721"/>
                <a:gd name="connsiteX171" fmla="*/ 131791 w 2485572"/>
                <a:gd name="connsiteY171" fmla="*/ 1398294 h 2146721"/>
                <a:gd name="connsiteX172" fmla="*/ 67316 w 2485572"/>
                <a:gd name="connsiteY172" fmla="*/ 1418177 h 2146721"/>
                <a:gd name="connsiteX173" fmla="*/ 58795 w 2485572"/>
                <a:gd name="connsiteY173" fmla="*/ 1420733 h 2146721"/>
                <a:gd name="connsiteX174" fmla="*/ 50558 w 2485572"/>
                <a:gd name="connsiteY174" fmla="*/ 1423573 h 2146721"/>
                <a:gd name="connsiteX175" fmla="*/ 42037 w 2485572"/>
                <a:gd name="connsiteY175" fmla="*/ 1423573 h 2146721"/>
                <a:gd name="connsiteX176" fmla="*/ 5681 w 2485572"/>
                <a:gd name="connsiteY176" fmla="*/ 1432094 h 2146721"/>
                <a:gd name="connsiteX177" fmla="*/ 2840 w 2485572"/>
                <a:gd name="connsiteY177" fmla="*/ 1403975 h 2146721"/>
                <a:gd name="connsiteX178" fmla="*/ 0 w 2485572"/>
                <a:gd name="connsiteY178" fmla="*/ 1395738 h 2146721"/>
                <a:gd name="connsiteX179" fmla="*/ 5681 w 2485572"/>
                <a:gd name="connsiteY179" fmla="*/ 1373299 h 2146721"/>
                <a:gd name="connsiteX180" fmla="*/ 5681 w 2485572"/>
                <a:gd name="connsiteY180" fmla="*/ 1361938 h 2146721"/>
                <a:gd name="connsiteX181" fmla="*/ 11361 w 2485572"/>
                <a:gd name="connsiteY181" fmla="*/ 1345180 h 2146721"/>
                <a:gd name="connsiteX182" fmla="*/ 42037 w 2485572"/>
                <a:gd name="connsiteY182" fmla="*/ 1305983 h 2146721"/>
                <a:gd name="connsiteX183" fmla="*/ 47718 w 2485572"/>
                <a:gd name="connsiteY183" fmla="*/ 1294622 h 2146721"/>
                <a:gd name="connsiteX184" fmla="*/ 39197 w 2485572"/>
                <a:gd name="connsiteY184" fmla="*/ 1275024 h 2146721"/>
                <a:gd name="connsiteX185" fmla="*/ 33516 w 2485572"/>
                <a:gd name="connsiteY185" fmla="*/ 1269627 h 2146721"/>
                <a:gd name="connsiteX186" fmla="*/ 33516 w 2485572"/>
                <a:gd name="connsiteY186" fmla="*/ 1244348 h 2146721"/>
                <a:gd name="connsiteX187" fmla="*/ 64475 w 2485572"/>
                <a:gd name="connsiteY187" fmla="*/ 1213389 h 2146721"/>
                <a:gd name="connsiteX188" fmla="*/ 81233 w 2485572"/>
                <a:gd name="connsiteY188" fmla="*/ 1199471 h 2146721"/>
                <a:gd name="connsiteX189" fmla="*/ 86914 w 2485572"/>
                <a:gd name="connsiteY189" fmla="*/ 1190950 h 2146721"/>
                <a:gd name="connsiteX190" fmla="*/ 97991 w 2485572"/>
                <a:gd name="connsiteY190" fmla="*/ 1160275 h 2146721"/>
                <a:gd name="connsiteX191" fmla="*/ 95435 w 2485572"/>
                <a:gd name="connsiteY191" fmla="*/ 1151753 h 2146721"/>
                <a:gd name="connsiteX192" fmla="*/ 95435 w 2485572"/>
                <a:gd name="connsiteY192" fmla="*/ 1121078 h 2146721"/>
                <a:gd name="connsiteX193" fmla="*/ 100832 w 2485572"/>
                <a:gd name="connsiteY193" fmla="*/ 1112557 h 2146721"/>
                <a:gd name="connsiteX194" fmla="*/ 103672 w 2485572"/>
                <a:gd name="connsiteY194" fmla="*/ 1106876 h 2146721"/>
                <a:gd name="connsiteX195" fmla="*/ 154230 w 2485572"/>
                <a:gd name="connsiteY195" fmla="*/ 1070520 h 2146721"/>
                <a:gd name="connsiteX196" fmla="*/ 176668 w 2485572"/>
                <a:gd name="connsiteY196" fmla="*/ 1045241 h 2146721"/>
                <a:gd name="connsiteX197" fmla="*/ 176668 w 2485572"/>
                <a:gd name="connsiteY197" fmla="*/ 1037004 h 2146721"/>
                <a:gd name="connsiteX198" fmla="*/ 173828 w 2485572"/>
                <a:gd name="connsiteY198" fmla="*/ 1028483 h 2146721"/>
                <a:gd name="connsiteX199" fmla="*/ 157070 w 2485572"/>
                <a:gd name="connsiteY199" fmla="*/ 1008885 h 2146721"/>
                <a:gd name="connsiteX200" fmla="*/ 154230 w 2485572"/>
                <a:gd name="connsiteY200" fmla="*/ 1000648 h 2146721"/>
                <a:gd name="connsiteX201" fmla="*/ 157070 w 2485572"/>
                <a:gd name="connsiteY201" fmla="*/ 964008 h 2146721"/>
                <a:gd name="connsiteX202" fmla="*/ 154230 w 2485572"/>
                <a:gd name="connsiteY202" fmla="*/ 955771 h 2146721"/>
                <a:gd name="connsiteX203" fmla="*/ 126111 w 2485572"/>
                <a:gd name="connsiteY203" fmla="*/ 930492 h 2146721"/>
                <a:gd name="connsiteX204" fmla="*/ 112193 w 2485572"/>
                <a:gd name="connsiteY204" fmla="*/ 927652 h 2146721"/>
                <a:gd name="connsiteX205" fmla="*/ 109353 w 2485572"/>
                <a:gd name="connsiteY205" fmla="*/ 921971 h 2146721"/>
                <a:gd name="connsiteX206" fmla="*/ 109353 w 2485572"/>
                <a:gd name="connsiteY206" fmla="*/ 908053 h 2146721"/>
                <a:gd name="connsiteX207" fmla="*/ 117590 w 2485572"/>
                <a:gd name="connsiteY207" fmla="*/ 891295 h 2146721"/>
                <a:gd name="connsiteX208" fmla="*/ 123270 w 2485572"/>
                <a:gd name="connsiteY208" fmla="*/ 885615 h 2146721"/>
                <a:gd name="connsiteX209" fmla="*/ 148549 w 2485572"/>
                <a:gd name="connsiteY209" fmla="*/ 866016 h 2146721"/>
                <a:gd name="connsiteX210" fmla="*/ 128951 w 2485572"/>
                <a:gd name="connsiteY210" fmla="*/ 840738 h 2146721"/>
                <a:gd name="connsiteX211" fmla="*/ 126111 w 2485572"/>
                <a:gd name="connsiteY211" fmla="*/ 821139 h 2146721"/>
                <a:gd name="connsiteX212" fmla="*/ 140028 w 2485572"/>
                <a:gd name="connsiteY212" fmla="*/ 812618 h 2146721"/>
                <a:gd name="connsiteX213" fmla="*/ 142869 w 2485572"/>
                <a:gd name="connsiteY213" fmla="*/ 790464 h 2146721"/>
                <a:gd name="connsiteX214" fmla="*/ 154230 w 2485572"/>
                <a:gd name="connsiteY214" fmla="*/ 773422 h 2146721"/>
                <a:gd name="connsiteX215" fmla="*/ 157070 w 2485572"/>
                <a:gd name="connsiteY215" fmla="*/ 762344 h 2146721"/>
                <a:gd name="connsiteX216" fmla="*/ 157070 w 2485572"/>
                <a:gd name="connsiteY216" fmla="*/ 753824 h 2146721"/>
                <a:gd name="connsiteX217" fmla="*/ 145709 w 2485572"/>
                <a:gd name="connsiteY217" fmla="*/ 731385 h 2146721"/>
                <a:gd name="connsiteX218" fmla="*/ 145709 w 2485572"/>
                <a:gd name="connsiteY218" fmla="*/ 723148 h 2146721"/>
                <a:gd name="connsiteX219" fmla="*/ 159627 w 2485572"/>
                <a:gd name="connsiteY219" fmla="*/ 714627 h 2146721"/>
                <a:gd name="connsiteX220" fmla="*/ 204504 w 2485572"/>
                <a:gd name="connsiteY220" fmla="*/ 708946 h 2146721"/>
                <a:gd name="connsiteX221" fmla="*/ 232623 w 2485572"/>
                <a:gd name="connsiteY221" fmla="*/ 678271 h 2146721"/>
                <a:gd name="connsiteX222" fmla="*/ 232623 w 2485572"/>
                <a:gd name="connsiteY222" fmla="*/ 666909 h 2146721"/>
                <a:gd name="connsiteX223" fmla="*/ 215865 w 2485572"/>
                <a:gd name="connsiteY223" fmla="*/ 644755 h 2146721"/>
                <a:gd name="connsiteX224" fmla="*/ 218705 w 2485572"/>
                <a:gd name="connsiteY224" fmla="*/ 613795 h 2146721"/>
                <a:gd name="connsiteX225" fmla="*/ 241144 w 2485572"/>
                <a:gd name="connsiteY225" fmla="*/ 582836 h 2146721"/>
                <a:gd name="connsiteX226" fmla="*/ 252221 w 2485572"/>
                <a:gd name="connsiteY226" fmla="*/ 571758 h 2146721"/>
                <a:gd name="connsiteX227" fmla="*/ 285737 w 2485572"/>
                <a:gd name="connsiteY227" fmla="*/ 524041 h 2146721"/>
                <a:gd name="connsiteX228" fmla="*/ 291418 w 2485572"/>
                <a:gd name="connsiteY228" fmla="*/ 518644 h 2146721"/>
                <a:gd name="connsiteX229" fmla="*/ 322377 w 2485572"/>
                <a:gd name="connsiteY229" fmla="*/ 518644 h 2146721"/>
                <a:gd name="connsiteX230" fmla="*/ 333455 w 2485572"/>
                <a:gd name="connsiteY230" fmla="*/ 510123 h 2146721"/>
                <a:gd name="connsiteX231" fmla="*/ 341976 w 2485572"/>
                <a:gd name="connsiteY231" fmla="*/ 482004 h 2146721"/>
                <a:gd name="connsiteX232" fmla="*/ 347372 w 2485572"/>
                <a:gd name="connsiteY232" fmla="*/ 476607 h 2146721"/>
                <a:gd name="connsiteX233" fmla="*/ 386853 w 2485572"/>
                <a:gd name="connsiteY233" fmla="*/ 459565 h 2146721"/>
                <a:gd name="connsiteX234" fmla="*/ 389409 w 2485572"/>
                <a:gd name="connsiteY234" fmla="*/ 454169 h 2146721"/>
                <a:gd name="connsiteX235" fmla="*/ 400770 w 2485572"/>
                <a:gd name="connsiteY235" fmla="*/ 434570 h 2146721"/>
                <a:gd name="connsiteX236" fmla="*/ 414688 w 2485572"/>
                <a:gd name="connsiteY236" fmla="*/ 392534 h 2146721"/>
                <a:gd name="connsiteX237" fmla="*/ 428890 w 2485572"/>
                <a:gd name="connsiteY237" fmla="*/ 341976 h 2146721"/>
                <a:gd name="connsiteX238" fmla="*/ 434286 w 2485572"/>
                <a:gd name="connsiteY238" fmla="*/ 255062 h 2146721"/>
                <a:gd name="connsiteX239" fmla="*/ 437127 w 2485572"/>
                <a:gd name="connsiteY239" fmla="*/ 252221 h 2146721"/>
                <a:gd name="connsiteX240" fmla="*/ 448488 w 2485572"/>
                <a:gd name="connsiteY240" fmla="*/ 235463 h 2146721"/>
                <a:gd name="connsiteX241" fmla="*/ 468086 w 2485572"/>
                <a:gd name="connsiteY241" fmla="*/ 221546 h 2146721"/>
                <a:gd name="connsiteX242" fmla="*/ 501602 w 2485572"/>
                <a:gd name="connsiteY242" fmla="*/ 215865 h 2146721"/>
                <a:gd name="connsiteX243" fmla="*/ 512964 w 2485572"/>
                <a:gd name="connsiteY243" fmla="*/ 213025 h 2146721"/>
                <a:gd name="connsiteX244" fmla="*/ 555000 w 2485572"/>
                <a:gd name="connsiteY244" fmla="*/ 187746 h 2146721"/>
                <a:gd name="connsiteX245" fmla="*/ 557557 w 2485572"/>
                <a:gd name="connsiteY245" fmla="*/ 182349 h 2146721"/>
                <a:gd name="connsiteX246" fmla="*/ 602434 w 2485572"/>
                <a:gd name="connsiteY246" fmla="*/ 131791 h 2146721"/>
                <a:gd name="connsiteX247" fmla="*/ 605274 w 2485572"/>
                <a:gd name="connsiteY247" fmla="*/ 123270 h 2146721"/>
                <a:gd name="connsiteX248" fmla="*/ 594197 w 2485572"/>
                <a:gd name="connsiteY248" fmla="*/ 70156 h 2146721"/>
                <a:gd name="connsiteX249" fmla="*/ 650151 w 2485572"/>
                <a:gd name="connsiteY249" fmla="*/ 92595 h 2146721"/>
                <a:gd name="connsiteX250" fmla="*/ 664069 w 2485572"/>
                <a:gd name="connsiteY250" fmla="*/ 92595 h 2146721"/>
                <a:gd name="connsiteX251" fmla="*/ 689348 w 2485572"/>
                <a:gd name="connsiteY251" fmla="*/ 98275 h 2146721"/>
                <a:gd name="connsiteX252" fmla="*/ 723148 w 2485572"/>
                <a:gd name="connsiteY252" fmla="*/ 89754 h 2146721"/>
                <a:gd name="connsiteX253" fmla="*/ 725704 w 2485572"/>
                <a:gd name="connsiteY253" fmla="*/ 92595 h 2146721"/>
                <a:gd name="connsiteX254" fmla="*/ 731385 w 2485572"/>
                <a:gd name="connsiteY254" fmla="*/ 92595 h 2146721"/>
                <a:gd name="connsiteX255" fmla="*/ 737065 w 2485572"/>
                <a:gd name="connsiteY255" fmla="*/ 95435 h 2146721"/>
                <a:gd name="connsiteX256" fmla="*/ 742746 w 2485572"/>
                <a:gd name="connsiteY256" fmla="*/ 95435 h 2146721"/>
                <a:gd name="connsiteX257" fmla="*/ 779102 w 2485572"/>
                <a:gd name="connsiteY257" fmla="*/ 75837 h 2146721"/>
                <a:gd name="connsiteX258" fmla="*/ 818299 w 2485572"/>
                <a:gd name="connsiteY258" fmla="*/ 39197 h 2146721"/>
                <a:gd name="connsiteX259" fmla="*/ 823980 w 2485572"/>
                <a:gd name="connsiteY259" fmla="*/ 33800 h 2146721"/>
                <a:gd name="connsiteX260" fmla="*/ 851815 w 2485572"/>
                <a:gd name="connsiteY260" fmla="*/ 19598 h 2146721"/>
                <a:gd name="connsiteX261" fmla="*/ 854655 w 2485572"/>
                <a:gd name="connsiteY261" fmla="*/ 14202 h 2146721"/>
                <a:gd name="connsiteX262" fmla="*/ 888455 w 2485572"/>
                <a:gd name="connsiteY262" fmla="*/ 8521 h 2146721"/>
                <a:gd name="connsiteX263" fmla="*/ 893852 w 2485572"/>
                <a:gd name="connsiteY263" fmla="*/ 11361 h 2146721"/>
                <a:gd name="connsiteX264" fmla="*/ 933332 w 2485572"/>
                <a:gd name="connsiteY264" fmla="*/ 36640 h 2146721"/>
                <a:gd name="connsiteX265" fmla="*/ 938729 w 2485572"/>
                <a:gd name="connsiteY265" fmla="*/ 42037 h 2146721"/>
                <a:gd name="connsiteX266" fmla="*/ 969689 w 2485572"/>
                <a:gd name="connsiteY266" fmla="*/ 61635 h 2146721"/>
                <a:gd name="connsiteX267" fmla="*/ 972529 w 2485572"/>
                <a:gd name="connsiteY267" fmla="*/ 64475 h 2146721"/>
                <a:gd name="connsiteX268" fmla="*/ 977925 w 2485572"/>
                <a:gd name="connsiteY268" fmla="*/ 67316 h 2146721"/>
                <a:gd name="connsiteX269" fmla="*/ 1011725 w 2485572"/>
                <a:gd name="connsiteY269" fmla="*/ 67316 h 2146721"/>
                <a:gd name="connsiteX270" fmla="*/ 1031324 w 2485572"/>
                <a:gd name="connsiteY270" fmla="*/ 64475 h 2146721"/>
                <a:gd name="connsiteX271" fmla="*/ 1042401 w 2485572"/>
                <a:gd name="connsiteY271" fmla="*/ 64475 h 2146721"/>
                <a:gd name="connsiteX272" fmla="*/ 1104036 w 2485572"/>
                <a:gd name="connsiteY272" fmla="*/ 70156 h 2146721"/>
                <a:gd name="connsiteX273" fmla="*/ 1109717 w 2485572"/>
                <a:gd name="connsiteY273" fmla="*/ 75837 h 2146721"/>
                <a:gd name="connsiteX274" fmla="*/ 1118238 w 2485572"/>
                <a:gd name="connsiteY274" fmla="*/ 81233 h 2146721"/>
                <a:gd name="connsiteX275" fmla="*/ 1121078 w 2485572"/>
                <a:gd name="connsiteY275" fmla="*/ 84074 h 2146721"/>
                <a:gd name="connsiteX276" fmla="*/ 1143517 w 2485572"/>
                <a:gd name="connsiteY276" fmla="*/ 95435 h 2146721"/>
                <a:gd name="connsiteX277" fmla="*/ 1151754 w 2485572"/>
                <a:gd name="connsiteY277" fmla="*/ 100832 h 2146721"/>
                <a:gd name="connsiteX278" fmla="*/ 1171352 w 2485572"/>
                <a:gd name="connsiteY278" fmla="*/ 100832 h 2146721"/>
                <a:gd name="connsiteX279" fmla="*/ 1174192 w 2485572"/>
                <a:gd name="connsiteY279" fmla="*/ 98275 h 2146721"/>
                <a:gd name="connsiteX280" fmla="*/ 1188110 w 2485572"/>
                <a:gd name="connsiteY280" fmla="*/ 89754 h 2146721"/>
                <a:gd name="connsiteX281" fmla="*/ 1193791 w 2485572"/>
                <a:gd name="connsiteY281" fmla="*/ 84074 h 2146721"/>
                <a:gd name="connsiteX282" fmla="*/ 1238668 w 2485572"/>
                <a:gd name="connsiteY282" fmla="*/ 75837 h 2146721"/>
                <a:gd name="connsiteX283" fmla="*/ 1244348 w 2485572"/>
                <a:gd name="connsiteY283" fmla="*/ 78677 h 2146721"/>
                <a:gd name="connsiteX284" fmla="*/ 1272184 w 2485572"/>
                <a:gd name="connsiteY284" fmla="*/ 75837 h 2146721"/>
                <a:gd name="connsiteX285" fmla="*/ 1280705 w 2485572"/>
                <a:gd name="connsiteY285" fmla="*/ 72996 h 2146721"/>
                <a:gd name="connsiteX286" fmla="*/ 1286385 w 2485572"/>
                <a:gd name="connsiteY286" fmla="*/ 72996 h 2146721"/>
                <a:gd name="connsiteX287" fmla="*/ 1348020 w 2485572"/>
                <a:gd name="connsiteY287" fmla="*/ 50558 h 2146721"/>
                <a:gd name="connsiteX288" fmla="*/ 1350861 w 2485572"/>
                <a:gd name="connsiteY288" fmla="*/ 50558 h 2146721"/>
                <a:gd name="connsiteX289" fmla="*/ 1392898 w 2485572"/>
                <a:gd name="connsiteY289" fmla="*/ 39197 h 2146721"/>
                <a:gd name="connsiteX290" fmla="*/ 1406815 w 2485572"/>
                <a:gd name="connsiteY290" fmla="*/ 39197 h 2146721"/>
                <a:gd name="connsiteX291" fmla="*/ 1459929 w 2485572"/>
                <a:gd name="connsiteY291" fmla="*/ 36640 h 2146721"/>
                <a:gd name="connsiteX292" fmla="*/ 1468450 w 2485572"/>
                <a:gd name="connsiteY292" fmla="*/ 36640 h 2146721"/>
                <a:gd name="connsiteX293" fmla="*/ 1474131 w 2485572"/>
                <a:gd name="connsiteY293" fmla="*/ 33800 h 2146721"/>
                <a:gd name="connsiteX294" fmla="*/ 1479528 w 2485572"/>
                <a:gd name="connsiteY294" fmla="*/ 30960 h 2146721"/>
                <a:gd name="connsiteX295" fmla="*/ 1485208 w 2485572"/>
                <a:gd name="connsiteY295" fmla="*/ 30960 h 2146721"/>
                <a:gd name="connsiteX296" fmla="*/ 1544003 w 2485572"/>
                <a:gd name="connsiteY296" fmla="*/ 16758 h 2146721"/>
                <a:gd name="connsiteX297" fmla="*/ 1549684 w 2485572"/>
                <a:gd name="connsiteY297" fmla="*/ 14202 h 2146721"/>
                <a:gd name="connsiteX298" fmla="*/ 1555364 w 2485572"/>
                <a:gd name="connsiteY298" fmla="*/ 14202 h 2146721"/>
                <a:gd name="connsiteX299" fmla="*/ 1563601 w 2485572"/>
                <a:gd name="connsiteY299" fmla="*/ 11361 h 2146721"/>
                <a:gd name="connsiteX300" fmla="*/ 1614159 w 2485572"/>
                <a:gd name="connsiteY300" fmla="*/ 22439 h 2146721"/>
                <a:gd name="connsiteX301" fmla="*/ 1619840 w 2485572"/>
                <a:gd name="connsiteY301" fmla="*/ 19598 h 2146721"/>
                <a:gd name="connsiteX302" fmla="*/ 1630917 w 2485572"/>
                <a:gd name="connsiteY302" fmla="*/ 16758 h 2146721"/>
                <a:gd name="connsiteX303" fmla="*/ 1645119 w 2485572"/>
                <a:gd name="connsiteY303" fmla="*/ 8521 h 2146721"/>
                <a:gd name="connsiteX304" fmla="*/ 1653356 w 2485572"/>
                <a:gd name="connsiteY304" fmla="*/ 5681 h 2146721"/>
                <a:gd name="connsiteX305" fmla="*/ 1689712 w 2485572"/>
                <a:gd name="connsiteY305" fmla="*/ 0 h 2146721"/>
                <a:gd name="connsiteX306" fmla="*/ 1698233 w 2485572"/>
                <a:gd name="connsiteY306" fmla="*/ 11361 h 2146721"/>
                <a:gd name="connsiteX307" fmla="*/ 1703914 w 2485572"/>
                <a:gd name="connsiteY307" fmla="*/ 14202 h 2146721"/>
                <a:gd name="connsiteX308" fmla="*/ 1709310 w 2485572"/>
                <a:gd name="connsiteY308" fmla="*/ 16758 h 2146721"/>
                <a:gd name="connsiteX309" fmla="*/ 1717831 w 2485572"/>
                <a:gd name="connsiteY309" fmla="*/ 16758 h 2146721"/>
                <a:gd name="connsiteX310" fmla="*/ 1757028 w 2485572"/>
                <a:gd name="connsiteY310" fmla="*/ 22439 h 2146721"/>
                <a:gd name="connsiteX311" fmla="*/ 1762708 w 2485572"/>
                <a:gd name="connsiteY311" fmla="*/ 25279 h 2146721"/>
                <a:gd name="connsiteX312" fmla="*/ 1768389 w 2485572"/>
                <a:gd name="connsiteY312" fmla="*/ 25279 h 2146721"/>
                <a:gd name="connsiteX313" fmla="*/ 1787987 w 2485572"/>
                <a:gd name="connsiteY313" fmla="*/ 33800 h 2146721"/>
                <a:gd name="connsiteX314" fmla="*/ 1793384 w 2485572"/>
                <a:gd name="connsiteY314" fmla="*/ 33800 h 2146721"/>
                <a:gd name="connsiteX315" fmla="*/ 1801905 w 2485572"/>
                <a:gd name="connsiteY315" fmla="*/ 36640 h 2146721"/>
                <a:gd name="connsiteX316" fmla="*/ 1835421 w 2485572"/>
                <a:gd name="connsiteY316" fmla="*/ 42037 h 2146721"/>
                <a:gd name="connsiteX317" fmla="*/ 1891659 w 2485572"/>
                <a:gd name="connsiteY317" fmla="*/ 61635 h 2146721"/>
                <a:gd name="connsiteX318" fmla="*/ 1897340 w 2485572"/>
                <a:gd name="connsiteY318" fmla="*/ 64475 h 2146721"/>
                <a:gd name="connsiteX319" fmla="*/ 1899896 w 2485572"/>
                <a:gd name="connsiteY319" fmla="*/ 67316 h 2146721"/>
                <a:gd name="connsiteX320" fmla="*/ 1944774 w 2485572"/>
                <a:gd name="connsiteY320" fmla="*/ 123270 h 2146721"/>
                <a:gd name="connsiteX321" fmla="*/ 1947614 w 2485572"/>
                <a:gd name="connsiteY321" fmla="*/ 128951 h 2146721"/>
                <a:gd name="connsiteX322" fmla="*/ 1950454 w 2485572"/>
                <a:gd name="connsiteY322" fmla="*/ 131791 h 2146721"/>
                <a:gd name="connsiteX323" fmla="*/ 1956135 w 2485572"/>
                <a:gd name="connsiteY323" fmla="*/ 140312 h 2146721"/>
                <a:gd name="connsiteX324" fmla="*/ 1958975 w 2485572"/>
                <a:gd name="connsiteY324" fmla="*/ 145709 h 2146721"/>
                <a:gd name="connsiteX325" fmla="*/ 1961532 w 2485572"/>
                <a:gd name="connsiteY325" fmla="*/ 154230 h 2146721"/>
                <a:gd name="connsiteX326" fmla="*/ 1998172 w 2485572"/>
                <a:gd name="connsiteY326" fmla="*/ 204788 h 2146721"/>
                <a:gd name="connsiteX327" fmla="*/ 2003569 w 2485572"/>
                <a:gd name="connsiteY327" fmla="*/ 207344 h 2146721"/>
                <a:gd name="connsiteX328" fmla="*/ 2009249 w 2485572"/>
                <a:gd name="connsiteY328" fmla="*/ 210184 h 2146721"/>
                <a:gd name="connsiteX329" fmla="*/ 2017770 w 2485572"/>
                <a:gd name="connsiteY329" fmla="*/ 210184 h 2146721"/>
                <a:gd name="connsiteX330" fmla="*/ 2026007 w 2485572"/>
                <a:gd name="connsiteY330" fmla="*/ 213025 h 2146721"/>
                <a:gd name="connsiteX331" fmla="*/ 2037368 w 2485572"/>
                <a:gd name="connsiteY331" fmla="*/ 215865 h 2146721"/>
                <a:gd name="connsiteX332" fmla="*/ 2099003 w 2485572"/>
                <a:gd name="connsiteY332" fmla="*/ 221546 h 2146721"/>
                <a:gd name="connsiteX333" fmla="*/ 2104684 w 2485572"/>
                <a:gd name="connsiteY333" fmla="*/ 224386 h 2146721"/>
                <a:gd name="connsiteX334" fmla="*/ 2112921 w 2485572"/>
                <a:gd name="connsiteY334" fmla="*/ 224386 h 2146721"/>
                <a:gd name="connsiteX335" fmla="*/ 2124283 w 2485572"/>
                <a:gd name="connsiteY335" fmla="*/ 229783 h 2146721"/>
                <a:gd name="connsiteX336" fmla="*/ 2177397 w 2485572"/>
                <a:gd name="connsiteY336" fmla="*/ 229783 h 2146721"/>
                <a:gd name="connsiteX337" fmla="*/ 2185918 w 2485572"/>
                <a:gd name="connsiteY337" fmla="*/ 232623 h 2146721"/>
                <a:gd name="connsiteX338" fmla="*/ 2213753 w 2485572"/>
                <a:gd name="connsiteY338" fmla="*/ 226942 h 2146721"/>
                <a:gd name="connsiteX339" fmla="*/ 2219434 w 2485572"/>
                <a:gd name="connsiteY339" fmla="*/ 224386 h 2146721"/>
                <a:gd name="connsiteX340" fmla="*/ 2241872 w 2485572"/>
                <a:gd name="connsiteY340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93729 w 2485572"/>
                <a:gd name="connsiteY73" fmla="*/ 2085086 h 2146721"/>
                <a:gd name="connsiteX74" fmla="*/ 1488049 w 2485572"/>
                <a:gd name="connsiteY74" fmla="*/ 2082245 h 2146721"/>
                <a:gd name="connsiteX75" fmla="*/ 1426413 w 2485572"/>
                <a:gd name="connsiteY75" fmla="*/ 2059807 h 2146721"/>
                <a:gd name="connsiteX76" fmla="*/ 1364778 w 2485572"/>
                <a:gd name="connsiteY76" fmla="*/ 2056966 h 2146721"/>
                <a:gd name="connsiteX77" fmla="*/ 1336659 w 2485572"/>
                <a:gd name="connsiteY77" fmla="*/ 2048445 h 2146721"/>
                <a:gd name="connsiteX78" fmla="*/ 1311380 w 2485572"/>
                <a:gd name="connsiteY78" fmla="*/ 2034528 h 2146721"/>
                <a:gd name="connsiteX79" fmla="*/ 1305983 w 2485572"/>
                <a:gd name="connsiteY79" fmla="*/ 2031688 h 2146721"/>
                <a:gd name="connsiteX80" fmla="*/ 1303143 w 2485572"/>
                <a:gd name="connsiteY80" fmla="*/ 2026291 h 2146721"/>
                <a:gd name="connsiteX81" fmla="*/ 1300303 w 2485572"/>
                <a:gd name="connsiteY81" fmla="*/ 2023451 h 2146721"/>
                <a:gd name="connsiteX82" fmla="*/ 1266787 w 2485572"/>
                <a:gd name="connsiteY82" fmla="*/ 2006409 h 2146721"/>
                <a:gd name="connsiteX83" fmla="*/ 1255426 w 2485572"/>
                <a:gd name="connsiteY83" fmla="*/ 2006409 h 2146721"/>
                <a:gd name="connsiteX84" fmla="*/ 1238668 w 2485572"/>
                <a:gd name="connsiteY84" fmla="*/ 2001012 h 2146721"/>
                <a:gd name="connsiteX85" fmla="*/ 1232987 w 2485572"/>
                <a:gd name="connsiteY85" fmla="*/ 2001012 h 2146721"/>
                <a:gd name="connsiteX86" fmla="*/ 1216229 w 2485572"/>
                <a:gd name="connsiteY86" fmla="*/ 1995331 h 2146721"/>
                <a:gd name="connsiteX87" fmla="*/ 1213389 w 2485572"/>
                <a:gd name="connsiteY87" fmla="*/ 1992491 h 2146721"/>
                <a:gd name="connsiteX88" fmla="*/ 1185554 w 2485572"/>
                <a:gd name="connsiteY88" fmla="*/ 1984254 h 2146721"/>
                <a:gd name="connsiteX89" fmla="*/ 1179873 w 2485572"/>
                <a:gd name="connsiteY89" fmla="*/ 1984254 h 2146721"/>
                <a:gd name="connsiteX90" fmla="*/ 1157434 w 2485572"/>
                <a:gd name="connsiteY90" fmla="*/ 1981414 h 2146721"/>
                <a:gd name="connsiteX91" fmla="*/ 1109717 w 2485572"/>
                <a:gd name="connsiteY91" fmla="*/ 1947614 h 2146721"/>
                <a:gd name="connsiteX92" fmla="*/ 1098639 w 2485572"/>
                <a:gd name="connsiteY92" fmla="*/ 1944774 h 2146721"/>
                <a:gd name="connsiteX93" fmla="*/ 1067680 w 2485572"/>
                <a:gd name="connsiteY93" fmla="*/ 1919779 h 2146721"/>
                <a:gd name="connsiteX94" fmla="*/ 1056603 w 2485572"/>
                <a:gd name="connsiteY94" fmla="*/ 1888819 h 2146721"/>
                <a:gd name="connsiteX95" fmla="*/ 1053762 w 2485572"/>
                <a:gd name="connsiteY95" fmla="*/ 1880298 h 2146721"/>
                <a:gd name="connsiteX96" fmla="*/ 1022803 w 2485572"/>
                <a:gd name="connsiteY96" fmla="*/ 1860700 h 2146721"/>
                <a:gd name="connsiteX97" fmla="*/ 1019962 w 2485572"/>
                <a:gd name="connsiteY97" fmla="*/ 1858143 h 2146721"/>
                <a:gd name="connsiteX98" fmla="*/ 1006045 w 2485572"/>
                <a:gd name="connsiteY98" fmla="*/ 1824343 h 2146721"/>
                <a:gd name="connsiteX99" fmla="*/ 1006045 w 2485572"/>
                <a:gd name="connsiteY99" fmla="*/ 1813266 h 2146721"/>
                <a:gd name="connsiteX100" fmla="*/ 1011725 w 2485572"/>
                <a:gd name="connsiteY100" fmla="*/ 1793668 h 2146721"/>
                <a:gd name="connsiteX101" fmla="*/ 1019962 w 2485572"/>
                <a:gd name="connsiteY101" fmla="*/ 1768389 h 2146721"/>
                <a:gd name="connsiteX102" fmla="*/ 1025643 w 2485572"/>
                <a:gd name="connsiteY102" fmla="*/ 1737429 h 2146721"/>
                <a:gd name="connsiteX103" fmla="*/ 1025643 w 2485572"/>
                <a:gd name="connsiteY103" fmla="*/ 1723512 h 2146721"/>
                <a:gd name="connsiteX104" fmla="*/ 1019962 w 2485572"/>
                <a:gd name="connsiteY104" fmla="*/ 1720671 h 2146721"/>
                <a:gd name="connsiteX105" fmla="*/ 1014566 w 2485572"/>
                <a:gd name="connsiteY105" fmla="*/ 1712435 h 2146721"/>
                <a:gd name="connsiteX106" fmla="*/ 1011725 w 2485572"/>
                <a:gd name="connsiteY106" fmla="*/ 1709594 h 2146721"/>
                <a:gd name="connsiteX107" fmla="*/ 983606 w 2485572"/>
                <a:gd name="connsiteY107" fmla="*/ 1692552 h 2146721"/>
                <a:gd name="connsiteX108" fmla="*/ 977925 w 2485572"/>
                <a:gd name="connsiteY108" fmla="*/ 1692552 h 2146721"/>
                <a:gd name="connsiteX109" fmla="*/ 950090 w 2485572"/>
                <a:gd name="connsiteY109" fmla="*/ 1653356 h 2146721"/>
                <a:gd name="connsiteX110" fmla="*/ 950090 w 2485572"/>
                <a:gd name="connsiteY110" fmla="*/ 1639438 h 2146721"/>
                <a:gd name="connsiteX111" fmla="*/ 952931 w 2485572"/>
                <a:gd name="connsiteY111" fmla="*/ 1636598 h 2146721"/>
                <a:gd name="connsiteX112" fmla="*/ 975369 w 2485572"/>
                <a:gd name="connsiteY112" fmla="*/ 1597401 h 2146721"/>
                <a:gd name="connsiteX113" fmla="*/ 980766 w 2485572"/>
                <a:gd name="connsiteY113" fmla="*/ 1591721 h 2146721"/>
                <a:gd name="connsiteX114" fmla="*/ 1017406 w 2485572"/>
                <a:gd name="connsiteY114" fmla="*/ 1561045 h 2146721"/>
                <a:gd name="connsiteX115" fmla="*/ 1022803 w 2485572"/>
                <a:gd name="connsiteY115" fmla="*/ 1558205 h 2146721"/>
                <a:gd name="connsiteX116" fmla="*/ 1025643 w 2485572"/>
                <a:gd name="connsiteY116" fmla="*/ 1555364 h 2146721"/>
                <a:gd name="connsiteX117" fmla="*/ 1031324 w 2485572"/>
                <a:gd name="connsiteY117" fmla="*/ 1549684 h 2146721"/>
                <a:gd name="connsiteX118" fmla="*/ 1293866 w 2485572"/>
                <a:gd name="connsiteY118" fmla="*/ 1680648 h 2146721"/>
                <a:gd name="connsiteX119" fmla="*/ 1455791 w 2485572"/>
                <a:gd name="connsiteY119" fmla="*/ 1685410 h 2146721"/>
                <a:gd name="connsiteX120" fmla="*/ 1289417 w 2485572"/>
                <a:gd name="connsiteY120" fmla="*/ 1536685 h 2146721"/>
                <a:gd name="connsiteX121" fmla="*/ 1061999 w 2485572"/>
                <a:gd name="connsiteY121" fmla="*/ 1465610 h 2146721"/>
                <a:gd name="connsiteX122" fmla="*/ 1061999 w 2485572"/>
                <a:gd name="connsiteY122" fmla="*/ 1429254 h 2146721"/>
                <a:gd name="connsiteX123" fmla="*/ 1048082 w 2485572"/>
                <a:gd name="connsiteY123" fmla="*/ 1403975 h 2146721"/>
                <a:gd name="connsiteX124" fmla="*/ 1022803 w 2485572"/>
                <a:gd name="connsiteY124" fmla="*/ 1387217 h 2146721"/>
                <a:gd name="connsiteX125" fmla="*/ 1011725 w 2485572"/>
                <a:gd name="connsiteY125" fmla="*/ 1381536 h 2146721"/>
                <a:gd name="connsiteX126" fmla="*/ 1000364 w 2485572"/>
                <a:gd name="connsiteY126" fmla="*/ 1381536 h 2146721"/>
                <a:gd name="connsiteX127" fmla="*/ 961167 w 2485572"/>
                <a:gd name="connsiteY127" fmla="*/ 1376140 h 2146721"/>
                <a:gd name="connsiteX128" fmla="*/ 924811 w 2485572"/>
                <a:gd name="connsiteY128" fmla="*/ 1367618 h 2146721"/>
                <a:gd name="connsiteX129" fmla="*/ 919131 w 2485572"/>
                <a:gd name="connsiteY129" fmla="*/ 1367618 h 2146721"/>
                <a:gd name="connsiteX130" fmla="*/ 913450 w 2485572"/>
                <a:gd name="connsiteY130" fmla="*/ 1364778 h 2146721"/>
                <a:gd name="connsiteX131" fmla="*/ 908053 w 2485572"/>
                <a:gd name="connsiteY131" fmla="*/ 1364778 h 2146721"/>
                <a:gd name="connsiteX132" fmla="*/ 877094 w 2485572"/>
                <a:gd name="connsiteY132" fmla="*/ 1381536 h 2146721"/>
                <a:gd name="connsiteX133" fmla="*/ 868857 w 2485572"/>
                <a:gd name="connsiteY133" fmla="*/ 1390057 h 2146721"/>
                <a:gd name="connsiteX134" fmla="*/ 835057 w 2485572"/>
                <a:gd name="connsiteY134" fmla="*/ 1434934 h 2146721"/>
                <a:gd name="connsiteX135" fmla="*/ 832217 w 2485572"/>
                <a:gd name="connsiteY135" fmla="*/ 1440331 h 2146721"/>
                <a:gd name="connsiteX136" fmla="*/ 832217 w 2485572"/>
                <a:gd name="connsiteY136" fmla="*/ 1446012 h 2146721"/>
                <a:gd name="connsiteX137" fmla="*/ 767741 w 2485572"/>
                <a:gd name="connsiteY137" fmla="*/ 1513327 h 2146721"/>
                <a:gd name="connsiteX138" fmla="*/ 711787 w 2485572"/>
                <a:gd name="connsiteY138" fmla="*/ 1535766 h 2146721"/>
                <a:gd name="connsiteX139" fmla="*/ 686508 w 2485572"/>
                <a:gd name="connsiteY139" fmla="*/ 1541447 h 2146721"/>
                <a:gd name="connsiteX140" fmla="*/ 661513 w 2485572"/>
                <a:gd name="connsiteY140" fmla="*/ 1549684 h 2146721"/>
                <a:gd name="connsiteX141" fmla="*/ 658672 w 2485572"/>
                <a:gd name="connsiteY141" fmla="*/ 1552524 h 2146721"/>
                <a:gd name="connsiteX142" fmla="*/ 652992 w 2485572"/>
                <a:gd name="connsiteY142" fmla="*/ 1555364 h 2146721"/>
                <a:gd name="connsiteX143" fmla="*/ 624873 w 2485572"/>
                <a:gd name="connsiteY143" fmla="*/ 1561045 h 2146721"/>
                <a:gd name="connsiteX144" fmla="*/ 619476 w 2485572"/>
                <a:gd name="connsiteY144" fmla="*/ 1558205 h 2146721"/>
                <a:gd name="connsiteX145" fmla="*/ 616636 w 2485572"/>
                <a:gd name="connsiteY145" fmla="*/ 1555364 h 2146721"/>
                <a:gd name="connsiteX146" fmla="*/ 597037 w 2485572"/>
                <a:gd name="connsiteY146" fmla="*/ 1532926 h 2146721"/>
                <a:gd name="connsiteX147" fmla="*/ 594197 w 2485572"/>
                <a:gd name="connsiteY147" fmla="*/ 1521848 h 2146721"/>
                <a:gd name="connsiteX148" fmla="*/ 591357 w 2485572"/>
                <a:gd name="connsiteY148" fmla="*/ 1519008 h 2146721"/>
                <a:gd name="connsiteX149" fmla="*/ 566078 w 2485572"/>
                <a:gd name="connsiteY149" fmla="*/ 1482368 h 2146721"/>
                <a:gd name="connsiteX150" fmla="*/ 560397 w 2485572"/>
                <a:gd name="connsiteY150" fmla="*/ 1471291 h 2146721"/>
                <a:gd name="connsiteX151" fmla="*/ 555000 w 2485572"/>
                <a:gd name="connsiteY151" fmla="*/ 1465610 h 2146721"/>
                <a:gd name="connsiteX152" fmla="*/ 498762 w 2485572"/>
                <a:gd name="connsiteY152" fmla="*/ 1432094 h 2146721"/>
                <a:gd name="connsiteX153" fmla="*/ 490525 w 2485572"/>
                <a:gd name="connsiteY153" fmla="*/ 1429254 h 2146721"/>
                <a:gd name="connsiteX154" fmla="*/ 487685 w 2485572"/>
                <a:gd name="connsiteY154" fmla="*/ 1429254 h 2146721"/>
                <a:gd name="connsiteX155" fmla="*/ 462406 w 2485572"/>
                <a:gd name="connsiteY155" fmla="*/ 1426413 h 2146721"/>
                <a:gd name="connsiteX156" fmla="*/ 400770 w 2485572"/>
                <a:gd name="connsiteY156" fmla="*/ 1426413 h 2146721"/>
                <a:gd name="connsiteX157" fmla="*/ 392250 w 2485572"/>
                <a:gd name="connsiteY157" fmla="*/ 1423573 h 2146721"/>
                <a:gd name="connsiteX158" fmla="*/ 384013 w 2485572"/>
                <a:gd name="connsiteY158" fmla="*/ 1420733 h 2146721"/>
                <a:gd name="connsiteX159" fmla="*/ 375492 w 2485572"/>
                <a:gd name="connsiteY159" fmla="*/ 1420733 h 2146721"/>
                <a:gd name="connsiteX160" fmla="*/ 319537 w 2485572"/>
                <a:gd name="connsiteY160" fmla="*/ 1409655 h 2146721"/>
                <a:gd name="connsiteX161" fmla="*/ 313856 w 2485572"/>
                <a:gd name="connsiteY161" fmla="*/ 1406815 h 2146721"/>
                <a:gd name="connsiteX162" fmla="*/ 308176 w 2485572"/>
                <a:gd name="connsiteY162" fmla="*/ 1406815 h 2146721"/>
                <a:gd name="connsiteX163" fmla="*/ 297098 w 2485572"/>
                <a:gd name="connsiteY163" fmla="*/ 1401134 h 2146721"/>
                <a:gd name="connsiteX164" fmla="*/ 221546 w 2485572"/>
                <a:gd name="connsiteY164" fmla="*/ 1392898 h 2146721"/>
                <a:gd name="connsiteX165" fmla="*/ 213025 w 2485572"/>
                <a:gd name="connsiteY165" fmla="*/ 1392898 h 2146721"/>
                <a:gd name="connsiteX166" fmla="*/ 204504 w 2485572"/>
                <a:gd name="connsiteY166" fmla="*/ 1395738 h 2146721"/>
                <a:gd name="connsiteX167" fmla="*/ 154230 w 2485572"/>
                <a:gd name="connsiteY167" fmla="*/ 1406815 h 2146721"/>
                <a:gd name="connsiteX168" fmla="*/ 148549 w 2485572"/>
                <a:gd name="connsiteY168" fmla="*/ 1403975 h 2146721"/>
                <a:gd name="connsiteX169" fmla="*/ 137472 w 2485572"/>
                <a:gd name="connsiteY169" fmla="*/ 1398294 h 2146721"/>
                <a:gd name="connsiteX170" fmla="*/ 131791 w 2485572"/>
                <a:gd name="connsiteY170" fmla="*/ 1398294 h 2146721"/>
                <a:gd name="connsiteX171" fmla="*/ 67316 w 2485572"/>
                <a:gd name="connsiteY171" fmla="*/ 1418177 h 2146721"/>
                <a:gd name="connsiteX172" fmla="*/ 58795 w 2485572"/>
                <a:gd name="connsiteY172" fmla="*/ 1420733 h 2146721"/>
                <a:gd name="connsiteX173" fmla="*/ 50558 w 2485572"/>
                <a:gd name="connsiteY173" fmla="*/ 1423573 h 2146721"/>
                <a:gd name="connsiteX174" fmla="*/ 42037 w 2485572"/>
                <a:gd name="connsiteY174" fmla="*/ 1423573 h 2146721"/>
                <a:gd name="connsiteX175" fmla="*/ 5681 w 2485572"/>
                <a:gd name="connsiteY175" fmla="*/ 1432094 h 2146721"/>
                <a:gd name="connsiteX176" fmla="*/ 2840 w 2485572"/>
                <a:gd name="connsiteY176" fmla="*/ 1403975 h 2146721"/>
                <a:gd name="connsiteX177" fmla="*/ 0 w 2485572"/>
                <a:gd name="connsiteY177" fmla="*/ 1395738 h 2146721"/>
                <a:gd name="connsiteX178" fmla="*/ 5681 w 2485572"/>
                <a:gd name="connsiteY178" fmla="*/ 1373299 h 2146721"/>
                <a:gd name="connsiteX179" fmla="*/ 5681 w 2485572"/>
                <a:gd name="connsiteY179" fmla="*/ 1361938 h 2146721"/>
                <a:gd name="connsiteX180" fmla="*/ 11361 w 2485572"/>
                <a:gd name="connsiteY180" fmla="*/ 1345180 h 2146721"/>
                <a:gd name="connsiteX181" fmla="*/ 42037 w 2485572"/>
                <a:gd name="connsiteY181" fmla="*/ 1305983 h 2146721"/>
                <a:gd name="connsiteX182" fmla="*/ 47718 w 2485572"/>
                <a:gd name="connsiteY182" fmla="*/ 1294622 h 2146721"/>
                <a:gd name="connsiteX183" fmla="*/ 39197 w 2485572"/>
                <a:gd name="connsiteY183" fmla="*/ 1275024 h 2146721"/>
                <a:gd name="connsiteX184" fmla="*/ 33516 w 2485572"/>
                <a:gd name="connsiteY184" fmla="*/ 1269627 h 2146721"/>
                <a:gd name="connsiteX185" fmla="*/ 33516 w 2485572"/>
                <a:gd name="connsiteY185" fmla="*/ 1244348 h 2146721"/>
                <a:gd name="connsiteX186" fmla="*/ 64475 w 2485572"/>
                <a:gd name="connsiteY186" fmla="*/ 1213389 h 2146721"/>
                <a:gd name="connsiteX187" fmla="*/ 81233 w 2485572"/>
                <a:gd name="connsiteY187" fmla="*/ 1199471 h 2146721"/>
                <a:gd name="connsiteX188" fmla="*/ 86914 w 2485572"/>
                <a:gd name="connsiteY188" fmla="*/ 1190950 h 2146721"/>
                <a:gd name="connsiteX189" fmla="*/ 97991 w 2485572"/>
                <a:gd name="connsiteY189" fmla="*/ 1160275 h 2146721"/>
                <a:gd name="connsiteX190" fmla="*/ 95435 w 2485572"/>
                <a:gd name="connsiteY190" fmla="*/ 1151753 h 2146721"/>
                <a:gd name="connsiteX191" fmla="*/ 95435 w 2485572"/>
                <a:gd name="connsiteY191" fmla="*/ 1121078 h 2146721"/>
                <a:gd name="connsiteX192" fmla="*/ 100832 w 2485572"/>
                <a:gd name="connsiteY192" fmla="*/ 1112557 h 2146721"/>
                <a:gd name="connsiteX193" fmla="*/ 103672 w 2485572"/>
                <a:gd name="connsiteY193" fmla="*/ 1106876 h 2146721"/>
                <a:gd name="connsiteX194" fmla="*/ 154230 w 2485572"/>
                <a:gd name="connsiteY194" fmla="*/ 1070520 h 2146721"/>
                <a:gd name="connsiteX195" fmla="*/ 176668 w 2485572"/>
                <a:gd name="connsiteY195" fmla="*/ 1045241 h 2146721"/>
                <a:gd name="connsiteX196" fmla="*/ 176668 w 2485572"/>
                <a:gd name="connsiteY196" fmla="*/ 1037004 h 2146721"/>
                <a:gd name="connsiteX197" fmla="*/ 173828 w 2485572"/>
                <a:gd name="connsiteY197" fmla="*/ 1028483 h 2146721"/>
                <a:gd name="connsiteX198" fmla="*/ 157070 w 2485572"/>
                <a:gd name="connsiteY198" fmla="*/ 1008885 h 2146721"/>
                <a:gd name="connsiteX199" fmla="*/ 154230 w 2485572"/>
                <a:gd name="connsiteY199" fmla="*/ 1000648 h 2146721"/>
                <a:gd name="connsiteX200" fmla="*/ 157070 w 2485572"/>
                <a:gd name="connsiteY200" fmla="*/ 964008 h 2146721"/>
                <a:gd name="connsiteX201" fmla="*/ 154230 w 2485572"/>
                <a:gd name="connsiteY201" fmla="*/ 955771 h 2146721"/>
                <a:gd name="connsiteX202" fmla="*/ 126111 w 2485572"/>
                <a:gd name="connsiteY202" fmla="*/ 930492 h 2146721"/>
                <a:gd name="connsiteX203" fmla="*/ 112193 w 2485572"/>
                <a:gd name="connsiteY203" fmla="*/ 927652 h 2146721"/>
                <a:gd name="connsiteX204" fmla="*/ 109353 w 2485572"/>
                <a:gd name="connsiteY204" fmla="*/ 921971 h 2146721"/>
                <a:gd name="connsiteX205" fmla="*/ 109353 w 2485572"/>
                <a:gd name="connsiteY205" fmla="*/ 908053 h 2146721"/>
                <a:gd name="connsiteX206" fmla="*/ 117590 w 2485572"/>
                <a:gd name="connsiteY206" fmla="*/ 891295 h 2146721"/>
                <a:gd name="connsiteX207" fmla="*/ 123270 w 2485572"/>
                <a:gd name="connsiteY207" fmla="*/ 885615 h 2146721"/>
                <a:gd name="connsiteX208" fmla="*/ 148549 w 2485572"/>
                <a:gd name="connsiteY208" fmla="*/ 866016 h 2146721"/>
                <a:gd name="connsiteX209" fmla="*/ 128951 w 2485572"/>
                <a:gd name="connsiteY209" fmla="*/ 840738 h 2146721"/>
                <a:gd name="connsiteX210" fmla="*/ 126111 w 2485572"/>
                <a:gd name="connsiteY210" fmla="*/ 821139 h 2146721"/>
                <a:gd name="connsiteX211" fmla="*/ 140028 w 2485572"/>
                <a:gd name="connsiteY211" fmla="*/ 812618 h 2146721"/>
                <a:gd name="connsiteX212" fmla="*/ 142869 w 2485572"/>
                <a:gd name="connsiteY212" fmla="*/ 790464 h 2146721"/>
                <a:gd name="connsiteX213" fmla="*/ 154230 w 2485572"/>
                <a:gd name="connsiteY213" fmla="*/ 773422 h 2146721"/>
                <a:gd name="connsiteX214" fmla="*/ 157070 w 2485572"/>
                <a:gd name="connsiteY214" fmla="*/ 762344 h 2146721"/>
                <a:gd name="connsiteX215" fmla="*/ 157070 w 2485572"/>
                <a:gd name="connsiteY215" fmla="*/ 753824 h 2146721"/>
                <a:gd name="connsiteX216" fmla="*/ 145709 w 2485572"/>
                <a:gd name="connsiteY216" fmla="*/ 731385 h 2146721"/>
                <a:gd name="connsiteX217" fmla="*/ 145709 w 2485572"/>
                <a:gd name="connsiteY217" fmla="*/ 723148 h 2146721"/>
                <a:gd name="connsiteX218" fmla="*/ 159627 w 2485572"/>
                <a:gd name="connsiteY218" fmla="*/ 714627 h 2146721"/>
                <a:gd name="connsiteX219" fmla="*/ 204504 w 2485572"/>
                <a:gd name="connsiteY219" fmla="*/ 708946 h 2146721"/>
                <a:gd name="connsiteX220" fmla="*/ 232623 w 2485572"/>
                <a:gd name="connsiteY220" fmla="*/ 678271 h 2146721"/>
                <a:gd name="connsiteX221" fmla="*/ 232623 w 2485572"/>
                <a:gd name="connsiteY221" fmla="*/ 666909 h 2146721"/>
                <a:gd name="connsiteX222" fmla="*/ 215865 w 2485572"/>
                <a:gd name="connsiteY222" fmla="*/ 644755 h 2146721"/>
                <a:gd name="connsiteX223" fmla="*/ 218705 w 2485572"/>
                <a:gd name="connsiteY223" fmla="*/ 613795 h 2146721"/>
                <a:gd name="connsiteX224" fmla="*/ 241144 w 2485572"/>
                <a:gd name="connsiteY224" fmla="*/ 582836 h 2146721"/>
                <a:gd name="connsiteX225" fmla="*/ 252221 w 2485572"/>
                <a:gd name="connsiteY225" fmla="*/ 571758 h 2146721"/>
                <a:gd name="connsiteX226" fmla="*/ 285737 w 2485572"/>
                <a:gd name="connsiteY226" fmla="*/ 524041 h 2146721"/>
                <a:gd name="connsiteX227" fmla="*/ 291418 w 2485572"/>
                <a:gd name="connsiteY227" fmla="*/ 518644 h 2146721"/>
                <a:gd name="connsiteX228" fmla="*/ 322377 w 2485572"/>
                <a:gd name="connsiteY228" fmla="*/ 518644 h 2146721"/>
                <a:gd name="connsiteX229" fmla="*/ 333455 w 2485572"/>
                <a:gd name="connsiteY229" fmla="*/ 510123 h 2146721"/>
                <a:gd name="connsiteX230" fmla="*/ 341976 w 2485572"/>
                <a:gd name="connsiteY230" fmla="*/ 482004 h 2146721"/>
                <a:gd name="connsiteX231" fmla="*/ 347372 w 2485572"/>
                <a:gd name="connsiteY231" fmla="*/ 476607 h 2146721"/>
                <a:gd name="connsiteX232" fmla="*/ 386853 w 2485572"/>
                <a:gd name="connsiteY232" fmla="*/ 459565 h 2146721"/>
                <a:gd name="connsiteX233" fmla="*/ 389409 w 2485572"/>
                <a:gd name="connsiteY233" fmla="*/ 454169 h 2146721"/>
                <a:gd name="connsiteX234" fmla="*/ 400770 w 2485572"/>
                <a:gd name="connsiteY234" fmla="*/ 434570 h 2146721"/>
                <a:gd name="connsiteX235" fmla="*/ 414688 w 2485572"/>
                <a:gd name="connsiteY235" fmla="*/ 392534 h 2146721"/>
                <a:gd name="connsiteX236" fmla="*/ 428890 w 2485572"/>
                <a:gd name="connsiteY236" fmla="*/ 341976 h 2146721"/>
                <a:gd name="connsiteX237" fmla="*/ 434286 w 2485572"/>
                <a:gd name="connsiteY237" fmla="*/ 255062 h 2146721"/>
                <a:gd name="connsiteX238" fmla="*/ 437127 w 2485572"/>
                <a:gd name="connsiteY238" fmla="*/ 252221 h 2146721"/>
                <a:gd name="connsiteX239" fmla="*/ 448488 w 2485572"/>
                <a:gd name="connsiteY239" fmla="*/ 235463 h 2146721"/>
                <a:gd name="connsiteX240" fmla="*/ 468086 w 2485572"/>
                <a:gd name="connsiteY240" fmla="*/ 221546 h 2146721"/>
                <a:gd name="connsiteX241" fmla="*/ 501602 w 2485572"/>
                <a:gd name="connsiteY241" fmla="*/ 215865 h 2146721"/>
                <a:gd name="connsiteX242" fmla="*/ 512964 w 2485572"/>
                <a:gd name="connsiteY242" fmla="*/ 213025 h 2146721"/>
                <a:gd name="connsiteX243" fmla="*/ 555000 w 2485572"/>
                <a:gd name="connsiteY243" fmla="*/ 187746 h 2146721"/>
                <a:gd name="connsiteX244" fmla="*/ 557557 w 2485572"/>
                <a:gd name="connsiteY244" fmla="*/ 182349 h 2146721"/>
                <a:gd name="connsiteX245" fmla="*/ 602434 w 2485572"/>
                <a:gd name="connsiteY245" fmla="*/ 131791 h 2146721"/>
                <a:gd name="connsiteX246" fmla="*/ 605274 w 2485572"/>
                <a:gd name="connsiteY246" fmla="*/ 123270 h 2146721"/>
                <a:gd name="connsiteX247" fmla="*/ 594197 w 2485572"/>
                <a:gd name="connsiteY247" fmla="*/ 70156 h 2146721"/>
                <a:gd name="connsiteX248" fmla="*/ 650151 w 2485572"/>
                <a:gd name="connsiteY248" fmla="*/ 92595 h 2146721"/>
                <a:gd name="connsiteX249" fmla="*/ 664069 w 2485572"/>
                <a:gd name="connsiteY249" fmla="*/ 92595 h 2146721"/>
                <a:gd name="connsiteX250" fmla="*/ 689348 w 2485572"/>
                <a:gd name="connsiteY250" fmla="*/ 98275 h 2146721"/>
                <a:gd name="connsiteX251" fmla="*/ 723148 w 2485572"/>
                <a:gd name="connsiteY251" fmla="*/ 89754 h 2146721"/>
                <a:gd name="connsiteX252" fmla="*/ 725704 w 2485572"/>
                <a:gd name="connsiteY252" fmla="*/ 92595 h 2146721"/>
                <a:gd name="connsiteX253" fmla="*/ 731385 w 2485572"/>
                <a:gd name="connsiteY253" fmla="*/ 92595 h 2146721"/>
                <a:gd name="connsiteX254" fmla="*/ 737065 w 2485572"/>
                <a:gd name="connsiteY254" fmla="*/ 95435 h 2146721"/>
                <a:gd name="connsiteX255" fmla="*/ 742746 w 2485572"/>
                <a:gd name="connsiteY255" fmla="*/ 95435 h 2146721"/>
                <a:gd name="connsiteX256" fmla="*/ 779102 w 2485572"/>
                <a:gd name="connsiteY256" fmla="*/ 75837 h 2146721"/>
                <a:gd name="connsiteX257" fmla="*/ 818299 w 2485572"/>
                <a:gd name="connsiteY257" fmla="*/ 39197 h 2146721"/>
                <a:gd name="connsiteX258" fmla="*/ 823980 w 2485572"/>
                <a:gd name="connsiteY258" fmla="*/ 33800 h 2146721"/>
                <a:gd name="connsiteX259" fmla="*/ 851815 w 2485572"/>
                <a:gd name="connsiteY259" fmla="*/ 19598 h 2146721"/>
                <a:gd name="connsiteX260" fmla="*/ 854655 w 2485572"/>
                <a:gd name="connsiteY260" fmla="*/ 14202 h 2146721"/>
                <a:gd name="connsiteX261" fmla="*/ 888455 w 2485572"/>
                <a:gd name="connsiteY261" fmla="*/ 8521 h 2146721"/>
                <a:gd name="connsiteX262" fmla="*/ 893852 w 2485572"/>
                <a:gd name="connsiteY262" fmla="*/ 11361 h 2146721"/>
                <a:gd name="connsiteX263" fmla="*/ 933332 w 2485572"/>
                <a:gd name="connsiteY263" fmla="*/ 36640 h 2146721"/>
                <a:gd name="connsiteX264" fmla="*/ 938729 w 2485572"/>
                <a:gd name="connsiteY264" fmla="*/ 42037 h 2146721"/>
                <a:gd name="connsiteX265" fmla="*/ 969689 w 2485572"/>
                <a:gd name="connsiteY265" fmla="*/ 61635 h 2146721"/>
                <a:gd name="connsiteX266" fmla="*/ 972529 w 2485572"/>
                <a:gd name="connsiteY266" fmla="*/ 64475 h 2146721"/>
                <a:gd name="connsiteX267" fmla="*/ 977925 w 2485572"/>
                <a:gd name="connsiteY267" fmla="*/ 67316 h 2146721"/>
                <a:gd name="connsiteX268" fmla="*/ 1011725 w 2485572"/>
                <a:gd name="connsiteY268" fmla="*/ 67316 h 2146721"/>
                <a:gd name="connsiteX269" fmla="*/ 1031324 w 2485572"/>
                <a:gd name="connsiteY269" fmla="*/ 64475 h 2146721"/>
                <a:gd name="connsiteX270" fmla="*/ 1042401 w 2485572"/>
                <a:gd name="connsiteY270" fmla="*/ 64475 h 2146721"/>
                <a:gd name="connsiteX271" fmla="*/ 1104036 w 2485572"/>
                <a:gd name="connsiteY271" fmla="*/ 70156 h 2146721"/>
                <a:gd name="connsiteX272" fmla="*/ 1109717 w 2485572"/>
                <a:gd name="connsiteY272" fmla="*/ 75837 h 2146721"/>
                <a:gd name="connsiteX273" fmla="*/ 1118238 w 2485572"/>
                <a:gd name="connsiteY273" fmla="*/ 81233 h 2146721"/>
                <a:gd name="connsiteX274" fmla="*/ 1121078 w 2485572"/>
                <a:gd name="connsiteY274" fmla="*/ 84074 h 2146721"/>
                <a:gd name="connsiteX275" fmla="*/ 1143517 w 2485572"/>
                <a:gd name="connsiteY275" fmla="*/ 95435 h 2146721"/>
                <a:gd name="connsiteX276" fmla="*/ 1151754 w 2485572"/>
                <a:gd name="connsiteY276" fmla="*/ 100832 h 2146721"/>
                <a:gd name="connsiteX277" fmla="*/ 1171352 w 2485572"/>
                <a:gd name="connsiteY277" fmla="*/ 100832 h 2146721"/>
                <a:gd name="connsiteX278" fmla="*/ 1174192 w 2485572"/>
                <a:gd name="connsiteY278" fmla="*/ 98275 h 2146721"/>
                <a:gd name="connsiteX279" fmla="*/ 1188110 w 2485572"/>
                <a:gd name="connsiteY279" fmla="*/ 89754 h 2146721"/>
                <a:gd name="connsiteX280" fmla="*/ 1193791 w 2485572"/>
                <a:gd name="connsiteY280" fmla="*/ 84074 h 2146721"/>
                <a:gd name="connsiteX281" fmla="*/ 1238668 w 2485572"/>
                <a:gd name="connsiteY281" fmla="*/ 75837 h 2146721"/>
                <a:gd name="connsiteX282" fmla="*/ 1244348 w 2485572"/>
                <a:gd name="connsiteY282" fmla="*/ 78677 h 2146721"/>
                <a:gd name="connsiteX283" fmla="*/ 1272184 w 2485572"/>
                <a:gd name="connsiteY283" fmla="*/ 75837 h 2146721"/>
                <a:gd name="connsiteX284" fmla="*/ 1280705 w 2485572"/>
                <a:gd name="connsiteY284" fmla="*/ 72996 h 2146721"/>
                <a:gd name="connsiteX285" fmla="*/ 1286385 w 2485572"/>
                <a:gd name="connsiteY285" fmla="*/ 72996 h 2146721"/>
                <a:gd name="connsiteX286" fmla="*/ 1348020 w 2485572"/>
                <a:gd name="connsiteY286" fmla="*/ 50558 h 2146721"/>
                <a:gd name="connsiteX287" fmla="*/ 1350861 w 2485572"/>
                <a:gd name="connsiteY287" fmla="*/ 50558 h 2146721"/>
                <a:gd name="connsiteX288" fmla="*/ 1392898 w 2485572"/>
                <a:gd name="connsiteY288" fmla="*/ 39197 h 2146721"/>
                <a:gd name="connsiteX289" fmla="*/ 1406815 w 2485572"/>
                <a:gd name="connsiteY289" fmla="*/ 39197 h 2146721"/>
                <a:gd name="connsiteX290" fmla="*/ 1459929 w 2485572"/>
                <a:gd name="connsiteY290" fmla="*/ 36640 h 2146721"/>
                <a:gd name="connsiteX291" fmla="*/ 1468450 w 2485572"/>
                <a:gd name="connsiteY291" fmla="*/ 36640 h 2146721"/>
                <a:gd name="connsiteX292" fmla="*/ 1474131 w 2485572"/>
                <a:gd name="connsiteY292" fmla="*/ 33800 h 2146721"/>
                <a:gd name="connsiteX293" fmla="*/ 1479528 w 2485572"/>
                <a:gd name="connsiteY293" fmla="*/ 30960 h 2146721"/>
                <a:gd name="connsiteX294" fmla="*/ 1485208 w 2485572"/>
                <a:gd name="connsiteY294" fmla="*/ 30960 h 2146721"/>
                <a:gd name="connsiteX295" fmla="*/ 1544003 w 2485572"/>
                <a:gd name="connsiteY295" fmla="*/ 16758 h 2146721"/>
                <a:gd name="connsiteX296" fmla="*/ 1549684 w 2485572"/>
                <a:gd name="connsiteY296" fmla="*/ 14202 h 2146721"/>
                <a:gd name="connsiteX297" fmla="*/ 1555364 w 2485572"/>
                <a:gd name="connsiteY297" fmla="*/ 14202 h 2146721"/>
                <a:gd name="connsiteX298" fmla="*/ 1563601 w 2485572"/>
                <a:gd name="connsiteY298" fmla="*/ 11361 h 2146721"/>
                <a:gd name="connsiteX299" fmla="*/ 1614159 w 2485572"/>
                <a:gd name="connsiteY299" fmla="*/ 22439 h 2146721"/>
                <a:gd name="connsiteX300" fmla="*/ 1619840 w 2485572"/>
                <a:gd name="connsiteY300" fmla="*/ 19598 h 2146721"/>
                <a:gd name="connsiteX301" fmla="*/ 1630917 w 2485572"/>
                <a:gd name="connsiteY301" fmla="*/ 16758 h 2146721"/>
                <a:gd name="connsiteX302" fmla="*/ 1645119 w 2485572"/>
                <a:gd name="connsiteY302" fmla="*/ 8521 h 2146721"/>
                <a:gd name="connsiteX303" fmla="*/ 1653356 w 2485572"/>
                <a:gd name="connsiteY303" fmla="*/ 5681 h 2146721"/>
                <a:gd name="connsiteX304" fmla="*/ 1689712 w 2485572"/>
                <a:gd name="connsiteY304" fmla="*/ 0 h 2146721"/>
                <a:gd name="connsiteX305" fmla="*/ 1698233 w 2485572"/>
                <a:gd name="connsiteY305" fmla="*/ 11361 h 2146721"/>
                <a:gd name="connsiteX306" fmla="*/ 1703914 w 2485572"/>
                <a:gd name="connsiteY306" fmla="*/ 14202 h 2146721"/>
                <a:gd name="connsiteX307" fmla="*/ 1709310 w 2485572"/>
                <a:gd name="connsiteY307" fmla="*/ 16758 h 2146721"/>
                <a:gd name="connsiteX308" fmla="*/ 1717831 w 2485572"/>
                <a:gd name="connsiteY308" fmla="*/ 16758 h 2146721"/>
                <a:gd name="connsiteX309" fmla="*/ 1757028 w 2485572"/>
                <a:gd name="connsiteY309" fmla="*/ 22439 h 2146721"/>
                <a:gd name="connsiteX310" fmla="*/ 1762708 w 2485572"/>
                <a:gd name="connsiteY310" fmla="*/ 25279 h 2146721"/>
                <a:gd name="connsiteX311" fmla="*/ 1768389 w 2485572"/>
                <a:gd name="connsiteY311" fmla="*/ 25279 h 2146721"/>
                <a:gd name="connsiteX312" fmla="*/ 1787987 w 2485572"/>
                <a:gd name="connsiteY312" fmla="*/ 33800 h 2146721"/>
                <a:gd name="connsiteX313" fmla="*/ 1793384 w 2485572"/>
                <a:gd name="connsiteY313" fmla="*/ 33800 h 2146721"/>
                <a:gd name="connsiteX314" fmla="*/ 1801905 w 2485572"/>
                <a:gd name="connsiteY314" fmla="*/ 36640 h 2146721"/>
                <a:gd name="connsiteX315" fmla="*/ 1835421 w 2485572"/>
                <a:gd name="connsiteY315" fmla="*/ 42037 h 2146721"/>
                <a:gd name="connsiteX316" fmla="*/ 1891659 w 2485572"/>
                <a:gd name="connsiteY316" fmla="*/ 61635 h 2146721"/>
                <a:gd name="connsiteX317" fmla="*/ 1897340 w 2485572"/>
                <a:gd name="connsiteY317" fmla="*/ 64475 h 2146721"/>
                <a:gd name="connsiteX318" fmla="*/ 1899896 w 2485572"/>
                <a:gd name="connsiteY318" fmla="*/ 67316 h 2146721"/>
                <a:gd name="connsiteX319" fmla="*/ 1944774 w 2485572"/>
                <a:gd name="connsiteY319" fmla="*/ 123270 h 2146721"/>
                <a:gd name="connsiteX320" fmla="*/ 1947614 w 2485572"/>
                <a:gd name="connsiteY320" fmla="*/ 128951 h 2146721"/>
                <a:gd name="connsiteX321" fmla="*/ 1950454 w 2485572"/>
                <a:gd name="connsiteY321" fmla="*/ 131791 h 2146721"/>
                <a:gd name="connsiteX322" fmla="*/ 1956135 w 2485572"/>
                <a:gd name="connsiteY322" fmla="*/ 140312 h 2146721"/>
                <a:gd name="connsiteX323" fmla="*/ 1958975 w 2485572"/>
                <a:gd name="connsiteY323" fmla="*/ 145709 h 2146721"/>
                <a:gd name="connsiteX324" fmla="*/ 1961532 w 2485572"/>
                <a:gd name="connsiteY324" fmla="*/ 154230 h 2146721"/>
                <a:gd name="connsiteX325" fmla="*/ 1998172 w 2485572"/>
                <a:gd name="connsiteY325" fmla="*/ 204788 h 2146721"/>
                <a:gd name="connsiteX326" fmla="*/ 2003569 w 2485572"/>
                <a:gd name="connsiteY326" fmla="*/ 207344 h 2146721"/>
                <a:gd name="connsiteX327" fmla="*/ 2009249 w 2485572"/>
                <a:gd name="connsiteY327" fmla="*/ 210184 h 2146721"/>
                <a:gd name="connsiteX328" fmla="*/ 2017770 w 2485572"/>
                <a:gd name="connsiteY328" fmla="*/ 210184 h 2146721"/>
                <a:gd name="connsiteX329" fmla="*/ 2026007 w 2485572"/>
                <a:gd name="connsiteY329" fmla="*/ 213025 h 2146721"/>
                <a:gd name="connsiteX330" fmla="*/ 2037368 w 2485572"/>
                <a:gd name="connsiteY330" fmla="*/ 215865 h 2146721"/>
                <a:gd name="connsiteX331" fmla="*/ 2099003 w 2485572"/>
                <a:gd name="connsiteY331" fmla="*/ 221546 h 2146721"/>
                <a:gd name="connsiteX332" fmla="*/ 2104684 w 2485572"/>
                <a:gd name="connsiteY332" fmla="*/ 224386 h 2146721"/>
                <a:gd name="connsiteX333" fmla="*/ 2112921 w 2485572"/>
                <a:gd name="connsiteY333" fmla="*/ 224386 h 2146721"/>
                <a:gd name="connsiteX334" fmla="*/ 2124283 w 2485572"/>
                <a:gd name="connsiteY334" fmla="*/ 229783 h 2146721"/>
                <a:gd name="connsiteX335" fmla="*/ 2177397 w 2485572"/>
                <a:gd name="connsiteY335" fmla="*/ 229783 h 2146721"/>
                <a:gd name="connsiteX336" fmla="*/ 2185918 w 2485572"/>
                <a:gd name="connsiteY336" fmla="*/ 232623 h 2146721"/>
                <a:gd name="connsiteX337" fmla="*/ 2213753 w 2485572"/>
                <a:gd name="connsiteY337" fmla="*/ 226942 h 2146721"/>
                <a:gd name="connsiteX338" fmla="*/ 2219434 w 2485572"/>
                <a:gd name="connsiteY338" fmla="*/ 224386 h 2146721"/>
                <a:gd name="connsiteX339" fmla="*/ 2241872 w 2485572"/>
                <a:gd name="connsiteY339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93729 w 2485572"/>
                <a:gd name="connsiteY73" fmla="*/ 2085086 h 2146721"/>
                <a:gd name="connsiteX74" fmla="*/ 1426413 w 2485572"/>
                <a:gd name="connsiteY74" fmla="*/ 2059807 h 2146721"/>
                <a:gd name="connsiteX75" fmla="*/ 1364778 w 2485572"/>
                <a:gd name="connsiteY75" fmla="*/ 2056966 h 2146721"/>
                <a:gd name="connsiteX76" fmla="*/ 1336659 w 2485572"/>
                <a:gd name="connsiteY76" fmla="*/ 2048445 h 2146721"/>
                <a:gd name="connsiteX77" fmla="*/ 1311380 w 2485572"/>
                <a:gd name="connsiteY77" fmla="*/ 2034528 h 2146721"/>
                <a:gd name="connsiteX78" fmla="*/ 1305983 w 2485572"/>
                <a:gd name="connsiteY78" fmla="*/ 2031688 h 2146721"/>
                <a:gd name="connsiteX79" fmla="*/ 1303143 w 2485572"/>
                <a:gd name="connsiteY79" fmla="*/ 2026291 h 2146721"/>
                <a:gd name="connsiteX80" fmla="*/ 1300303 w 2485572"/>
                <a:gd name="connsiteY80" fmla="*/ 2023451 h 2146721"/>
                <a:gd name="connsiteX81" fmla="*/ 1266787 w 2485572"/>
                <a:gd name="connsiteY81" fmla="*/ 2006409 h 2146721"/>
                <a:gd name="connsiteX82" fmla="*/ 1255426 w 2485572"/>
                <a:gd name="connsiteY82" fmla="*/ 2006409 h 2146721"/>
                <a:gd name="connsiteX83" fmla="*/ 1238668 w 2485572"/>
                <a:gd name="connsiteY83" fmla="*/ 2001012 h 2146721"/>
                <a:gd name="connsiteX84" fmla="*/ 1232987 w 2485572"/>
                <a:gd name="connsiteY84" fmla="*/ 2001012 h 2146721"/>
                <a:gd name="connsiteX85" fmla="*/ 1216229 w 2485572"/>
                <a:gd name="connsiteY85" fmla="*/ 1995331 h 2146721"/>
                <a:gd name="connsiteX86" fmla="*/ 1213389 w 2485572"/>
                <a:gd name="connsiteY86" fmla="*/ 1992491 h 2146721"/>
                <a:gd name="connsiteX87" fmla="*/ 1185554 w 2485572"/>
                <a:gd name="connsiteY87" fmla="*/ 1984254 h 2146721"/>
                <a:gd name="connsiteX88" fmla="*/ 1179873 w 2485572"/>
                <a:gd name="connsiteY88" fmla="*/ 1984254 h 2146721"/>
                <a:gd name="connsiteX89" fmla="*/ 1157434 w 2485572"/>
                <a:gd name="connsiteY89" fmla="*/ 1981414 h 2146721"/>
                <a:gd name="connsiteX90" fmla="*/ 1109717 w 2485572"/>
                <a:gd name="connsiteY90" fmla="*/ 1947614 h 2146721"/>
                <a:gd name="connsiteX91" fmla="*/ 1098639 w 2485572"/>
                <a:gd name="connsiteY91" fmla="*/ 1944774 h 2146721"/>
                <a:gd name="connsiteX92" fmla="*/ 1067680 w 2485572"/>
                <a:gd name="connsiteY92" fmla="*/ 1919779 h 2146721"/>
                <a:gd name="connsiteX93" fmla="*/ 1056603 w 2485572"/>
                <a:gd name="connsiteY93" fmla="*/ 1888819 h 2146721"/>
                <a:gd name="connsiteX94" fmla="*/ 1053762 w 2485572"/>
                <a:gd name="connsiteY94" fmla="*/ 1880298 h 2146721"/>
                <a:gd name="connsiteX95" fmla="*/ 1022803 w 2485572"/>
                <a:gd name="connsiteY95" fmla="*/ 1860700 h 2146721"/>
                <a:gd name="connsiteX96" fmla="*/ 1019962 w 2485572"/>
                <a:gd name="connsiteY96" fmla="*/ 1858143 h 2146721"/>
                <a:gd name="connsiteX97" fmla="*/ 1006045 w 2485572"/>
                <a:gd name="connsiteY97" fmla="*/ 1824343 h 2146721"/>
                <a:gd name="connsiteX98" fmla="*/ 1006045 w 2485572"/>
                <a:gd name="connsiteY98" fmla="*/ 1813266 h 2146721"/>
                <a:gd name="connsiteX99" fmla="*/ 1011725 w 2485572"/>
                <a:gd name="connsiteY99" fmla="*/ 1793668 h 2146721"/>
                <a:gd name="connsiteX100" fmla="*/ 1019962 w 2485572"/>
                <a:gd name="connsiteY100" fmla="*/ 1768389 h 2146721"/>
                <a:gd name="connsiteX101" fmla="*/ 1025643 w 2485572"/>
                <a:gd name="connsiteY101" fmla="*/ 1737429 h 2146721"/>
                <a:gd name="connsiteX102" fmla="*/ 1025643 w 2485572"/>
                <a:gd name="connsiteY102" fmla="*/ 1723512 h 2146721"/>
                <a:gd name="connsiteX103" fmla="*/ 1019962 w 2485572"/>
                <a:gd name="connsiteY103" fmla="*/ 1720671 h 2146721"/>
                <a:gd name="connsiteX104" fmla="*/ 1014566 w 2485572"/>
                <a:gd name="connsiteY104" fmla="*/ 1712435 h 2146721"/>
                <a:gd name="connsiteX105" fmla="*/ 1011725 w 2485572"/>
                <a:gd name="connsiteY105" fmla="*/ 1709594 h 2146721"/>
                <a:gd name="connsiteX106" fmla="*/ 983606 w 2485572"/>
                <a:gd name="connsiteY106" fmla="*/ 1692552 h 2146721"/>
                <a:gd name="connsiteX107" fmla="*/ 977925 w 2485572"/>
                <a:gd name="connsiteY107" fmla="*/ 1692552 h 2146721"/>
                <a:gd name="connsiteX108" fmla="*/ 950090 w 2485572"/>
                <a:gd name="connsiteY108" fmla="*/ 1653356 h 2146721"/>
                <a:gd name="connsiteX109" fmla="*/ 950090 w 2485572"/>
                <a:gd name="connsiteY109" fmla="*/ 1639438 h 2146721"/>
                <a:gd name="connsiteX110" fmla="*/ 952931 w 2485572"/>
                <a:gd name="connsiteY110" fmla="*/ 1636598 h 2146721"/>
                <a:gd name="connsiteX111" fmla="*/ 975369 w 2485572"/>
                <a:gd name="connsiteY111" fmla="*/ 1597401 h 2146721"/>
                <a:gd name="connsiteX112" fmla="*/ 980766 w 2485572"/>
                <a:gd name="connsiteY112" fmla="*/ 1591721 h 2146721"/>
                <a:gd name="connsiteX113" fmla="*/ 1017406 w 2485572"/>
                <a:gd name="connsiteY113" fmla="*/ 1561045 h 2146721"/>
                <a:gd name="connsiteX114" fmla="*/ 1022803 w 2485572"/>
                <a:gd name="connsiteY114" fmla="*/ 1558205 h 2146721"/>
                <a:gd name="connsiteX115" fmla="*/ 1025643 w 2485572"/>
                <a:gd name="connsiteY115" fmla="*/ 1555364 h 2146721"/>
                <a:gd name="connsiteX116" fmla="*/ 1031324 w 2485572"/>
                <a:gd name="connsiteY116" fmla="*/ 1549684 h 2146721"/>
                <a:gd name="connsiteX117" fmla="*/ 1293866 w 2485572"/>
                <a:gd name="connsiteY117" fmla="*/ 1680648 h 2146721"/>
                <a:gd name="connsiteX118" fmla="*/ 1455791 w 2485572"/>
                <a:gd name="connsiteY118" fmla="*/ 1685410 h 2146721"/>
                <a:gd name="connsiteX119" fmla="*/ 1289417 w 2485572"/>
                <a:gd name="connsiteY119" fmla="*/ 1536685 h 2146721"/>
                <a:gd name="connsiteX120" fmla="*/ 1061999 w 2485572"/>
                <a:gd name="connsiteY120" fmla="*/ 1465610 h 2146721"/>
                <a:gd name="connsiteX121" fmla="*/ 1061999 w 2485572"/>
                <a:gd name="connsiteY121" fmla="*/ 1429254 h 2146721"/>
                <a:gd name="connsiteX122" fmla="*/ 1048082 w 2485572"/>
                <a:gd name="connsiteY122" fmla="*/ 1403975 h 2146721"/>
                <a:gd name="connsiteX123" fmla="*/ 1022803 w 2485572"/>
                <a:gd name="connsiteY123" fmla="*/ 1387217 h 2146721"/>
                <a:gd name="connsiteX124" fmla="*/ 1011725 w 2485572"/>
                <a:gd name="connsiteY124" fmla="*/ 1381536 h 2146721"/>
                <a:gd name="connsiteX125" fmla="*/ 1000364 w 2485572"/>
                <a:gd name="connsiteY125" fmla="*/ 1381536 h 2146721"/>
                <a:gd name="connsiteX126" fmla="*/ 961167 w 2485572"/>
                <a:gd name="connsiteY126" fmla="*/ 1376140 h 2146721"/>
                <a:gd name="connsiteX127" fmla="*/ 924811 w 2485572"/>
                <a:gd name="connsiteY127" fmla="*/ 1367618 h 2146721"/>
                <a:gd name="connsiteX128" fmla="*/ 919131 w 2485572"/>
                <a:gd name="connsiteY128" fmla="*/ 1367618 h 2146721"/>
                <a:gd name="connsiteX129" fmla="*/ 913450 w 2485572"/>
                <a:gd name="connsiteY129" fmla="*/ 1364778 h 2146721"/>
                <a:gd name="connsiteX130" fmla="*/ 908053 w 2485572"/>
                <a:gd name="connsiteY130" fmla="*/ 1364778 h 2146721"/>
                <a:gd name="connsiteX131" fmla="*/ 877094 w 2485572"/>
                <a:gd name="connsiteY131" fmla="*/ 1381536 h 2146721"/>
                <a:gd name="connsiteX132" fmla="*/ 868857 w 2485572"/>
                <a:gd name="connsiteY132" fmla="*/ 1390057 h 2146721"/>
                <a:gd name="connsiteX133" fmla="*/ 835057 w 2485572"/>
                <a:gd name="connsiteY133" fmla="*/ 1434934 h 2146721"/>
                <a:gd name="connsiteX134" fmla="*/ 832217 w 2485572"/>
                <a:gd name="connsiteY134" fmla="*/ 1440331 h 2146721"/>
                <a:gd name="connsiteX135" fmla="*/ 832217 w 2485572"/>
                <a:gd name="connsiteY135" fmla="*/ 1446012 h 2146721"/>
                <a:gd name="connsiteX136" fmla="*/ 767741 w 2485572"/>
                <a:gd name="connsiteY136" fmla="*/ 1513327 h 2146721"/>
                <a:gd name="connsiteX137" fmla="*/ 711787 w 2485572"/>
                <a:gd name="connsiteY137" fmla="*/ 1535766 h 2146721"/>
                <a:gd name="connsiteX138" fmla="*/ 686508 w 2485572"/>
                <a:gd name="connsiteY138" fmla="*/ 1541447 h 2146721"/>
                <a:gd name="connsiteX139" fmla="*/ 661513 w 2485572"/>
                <a:gd name="connsiteY139" fmla="*/ 1549684 h 2146721"/>
                <a:gd name="connsiteX140" fmla="*/ 658672 w 2485572"/>
                <a:gd name="connsiteY140" fmla="*/ 1552524 h 2146721"/>
                <a:gd name="connsiteX141" fmla="*/ 652992 w 2485572"/>
                <a:gd name="connsiteY141" fmla="*/ 1555364 h 2146721"/>
                <a:gd name="connsiteX142" fmla="*/ 624873 w 2485572"/>
                <a:gd name="connsiteY142" fmla="*/ 1561045 h 2146721"/>
                <a:gd name="connsiteX143" fmla="*/ 619476 w 2485572"/>
                <a:gd name="connsiteY143" fmla="*/ 1558205 h 2146721"/>
                <a:gd name="connsiteX144" fmla="*/ 616636 w 2485572"/>
                <a:gd name="connsiteY144" fmla="*/ 1555364 h 2146721"/>
                <a:gd name="connsiteX145" fmla="*/ 597037 w 2485572"/>
                <a:gd name="connsiteY145" fmla="*/ 1532926 h 2146721"/>
                <a:gd name="connsiteX146" fmla="*/ 594197 w 2485572"/>
                <a:gd name="connsiteY146" fmla="*/ 1521848 h 2146721"/>
                <a:gd name="connsiteX147" fmla="*/ 591357 w 2485572"/>
                <a:gd name="connsiteY147" fmla="*/ 1519008 h 2146721"/>
                <a:gd name="connsiteX148" fmla="*/ 566078 w 2485572"/>
                <a:gd name="connsiteY148" fmla="*/ 1482368 h 2146721"/>
                <a:gd name="connsiteX149" fmla="*/ 560397 w 2485572"/>
                <a:gd name="connsiteY149" fmla="*/ 1471291 h 2146721"/>
                <a:gd name="connsiteX150" fmla="*/ 555000 w 2485572"/>
                <a:gd name="connsiteY150" fmla="*/ 1465610 h 2146721"/>
                <a:gd name="connsiteX151" fmla="*/ 498762 w 2485572"/>
                <a:gd name="connsiteY151" fmla="*/ 1432094 h 2146721"/>
                <a:gd name="connsiteX152" fmla="*/ 490525 w 2485572"/>
                <a:gd name="connsiteY152" fmla="*/ 1429254 h 2146721"/>
                <a:gd name="connsiteX153" fmla="*/ 487685 w 2485572"/>
                <a:gd name="connsiteY153" fmla="*/ 1429254 h 2146721"/>
                <a:gd name="connsiteX154" fmla="*/ 462406 w 2485572"/>
                <a:gd name="connsiteY154" fmla="*/ 1426413 h 2146721"/>
                <a:gd name="connsiteX155" fmla="*/ 400770 w 2485572"/>
                <a:gd name="connsiteY155" fmla="*/ 1426413 h 2146721"/>
                <a:gd name="connsiteX156" fmla="*/ 392250 w 2485572"/>
                <a:gd name="connsiteY156" fmla="*/ 1423573 h 2146721"/>
                <a:gd name="connsiteX157" fmla="*/ 384013 w 2485572"/>
                <a:gd name="connsiteY157" fmla="*/ 1420733 h 2146721"/>
                <a:gd name="connsiteX158" fmla="*/ 375492 w 2485572"/>
                <a:gd name="connsiteY158" fmla="*/ 1420733 h 2146721"/>
                <a:gd name="connsiteX159" fmla="*/ 319537 w 2485572"/>
                <a:gd name="connsiteY159" fmla="*/ 1409655 h 2146721"/>
                <a:gd name="connsiteX160" fmla="*/ 313856 w 2485572"/>
                <a:gd name="connsiteY160" fmla="*/ 1406815 h 2146721"/>
                <a:gd name="connsiteX161" fmla="*/ 308176 w 2485572"/>
                <a:gd name="connsiteY161" fmla="*/ 1406815 h 2146721"/>
                <a:gd name="connsiteX162" fmla="*/ 297098 w 2485572"/>
                <a:gd name="connsiteY162" fmla="*/ 1401134 h 2146721"/>
                <a:gd name="connsiteX163" fmla="*/ 221546 w 2485572"/>
                <a:gd name="connsiteY163" fmla="*/ 1392898 h 2146721"/>
                <a:gd name="connsiteX164" fmla="*/ 213025 w 2485572"/>
                <a:gd name="connsiteY164" fmla="*/ 1392898 h 2146721"/>
                <a:gd name="connsiteX165" fmla="*/ 204504 w 2485572"/>
                <a:gd name="connsiteY165" fmla="*/ 1395738 h 2146721"/>
                <a:gd name="connsiteX166" fmla="*/ 154230 w 2485572"/>
                <a:gd name="connsiteY166" fmla="*/ 1406815 h 2146721"/>
                <a:gd name="connsiteX167" fmla="*/ 148549 w 2485572"/>
                <a:gd name="connsiteY167" fmla="*/ 1403975 h 2146721"/>
                <a:gd name="connsiteX168" fmla="*/ 137472 w 2485572"/>
                <a:gd name="connsiteY168" fmla="*/ 1398294 h 2146721"/>
                <a:gd name="connsiteX169" fmla="*/ 131791 w 2485572"/>
                <a:gd name="connsiteY169" fmla="*/ 1398294 h 2146721"/>
                <a:gd name="connsiteX170" fmla="*/ 67316 w 2485572"/>
                <a:gd name="connsiteY170" fmla="*/ 1418177 h 2146721"/>
                <a:gd name="connsiteX171" fmla="*/ 58795 w 2485572"/>
                <a:gd name="connsiteY171" fmla="*/ 1420733 h 2146721"/>
                <a:gd name="connsiteX172" fmla="*/ 50558 w 2485572"/>
                <a:gd name="connsiteY172" fmla="*/ 1423573 h 2146721"/>
                <a:gd name="connsiteX173" fmla="*/ 42037 w 2485572"/>
                <a:gd name="connsiteY173" fmla="*/ 1423573 h 2146721"/>
                <a:gd name="connsiteX174" fmla="*/ 5681 w 2485572"/>
                <a:gd name="connsiteY174" fmla="*/ 1432094 h 2146721"/>
                <a:gd name="connsiteX175" fmla="*/ 2840 w 2485572"/>
                <a:gd name="connsiteY175" fmla="*/ 1403975 h 2146721"/>
                <a:gd name="connsiteX176" fmla="*/ 0 w 2485572"/>
                <a:gd name="connsiteY176" fmla="*/ 1395738 h 2146721"/>
                <a:gd name="connsiteX177" fmla="*/ 5681 w 2485572"/>
                <a:gd name="connsiteY177" fmla="*/ 1373299 h 2146721"/>
                <a:gd name="connsiteX178" fmla="*/ 5681 w 2485572"/>
                <a:gd name="connsiteY178" fmla="*/ 1361938 h 2146721"/>
                <a:gd name="connsiteX179" fmla="*/ 11361 w 2485572"/>
                <a:gd name="connsiteY179" fmla="*/ 1345180 h 2146721"/>
                <a:gd name="connsiteX180" fmla="*/ 42037 w 2485572"/>
                <a:gd name="connsiteY180" fmla="*/ 1305983 h 2146721"/>
                <a:gd name="connsiteX181" fmla="*/ 47718 w 2485572"/>
                <a:gd name="connsiteY181" fmla="*/ 1294622 h 2146721"/>
                <a:gd name="connsiteX182" fmla="*/ 39197 w 2485572"/>
                <a:gd name="connsiteY182" fmla="*/ 1275024 h 2146721"/>
                <a:gd name="connsiteX183" fmla="*/ 33516 w 2485572"/>
                <a:gd name="connsiteY183" fmla="*/ 1269627 h 2146721"/>
                <a:gd name="connsiteX184" fmla="*/ 33516 w 2485572"/>
                <a:gd name="connsiteY184" fmla="*/ 1244348 h 2146721"/>
                <a:gd name="connsiteX185" fmla="*/ 64475 w 2485572"/>
                <a:gd name="connsiteY185" fmla="*/ 1213389 h 2146721"/>
                <a:gd name="connsiteX186" fmla="*/ 81233 w 2485572"/>
                <a:gd name="connsiteY186" fmla="*/ 1199471 h 2146721"/>
                <a:gd name="connsiteX187" fmla="*/ 86914 w 2485572"/>
                <a:gd name="connsiteY187" fmla="*/ 1190950 h 2146721"/>
                <a:gd name="connsiteX188" fmla="*/ 97991 w 2485572"/>
                <a:gd name="connsiteY188" fmla="*/ 1160275 h 2146721"/>
                <a:gd name="connsiteX189" fmla="*/ 95435 w 2485572"/>
                <a:gd name="connsiteY189" fmla="*/ 1151753 h 2146721"/>
                <a:gd name="connsiteX190" fmla="*/ 95435 w 2485572"/>
                <a:gd name="connsiteY190" fmla="*/ 1121078 h 2146721"/>
                <a:gd name="connsiteX191" fmla="*/ 100832 w 2485572"/>
                <a:gd name="connsiteY191" fmla="*/ 1112557 h 2146721"/>
                <a:gd name="connsiteX192" fmla="*/ 103672 w 2485572"/>
                <a:gd name="connsiteY192" fmla="*/ 1106876 h 2146721"/>
                <a:gd name="connsiteX193" fmla="*/ 154230 w 2485572"/>
                <a:gd name="connsiteY193" fmla="*/ 1070520 h 2146721"/>
                <a:gd name="connsiteX194" fmla="*/ 176668 w 2485572"/>
                <a:gd name="connsiteY194" fmla="*/ 1045241 h 2146721"/>
                <a:gd name="connsiteX195" fmla="*/ 176668 w 2485572"/>
                <a:gd name="connsiteY195" fmla="*/ 1037004 h 2146721"/>
                <a:gd name="connsiteX196" fmla="*/ 173828 w 2485572"/>
                <a:gd name="connsiteY196" fmla="*/ 1028483 h 2146721"/>
                <a:gd name="connsiteX197" fmla="*/ 157070 w 2485572"/>
                <a:gd name="connsiteY197" fmla="*/ 1008885 h 2146721"/>
                <a:gd name="connsiteX198" fmla="*/ 154230 w 2485572"/>
                <a:gd name="connsiteY198" fmla="*/ 1000648 h 2146721"/>
                <a:gd name="connsiteX199" fmla="*/ 157070 w 2485572"/>
                <a:gd name="connsiteY199" fmla="*/ 964008 h 2146721"/>
                <a:gd name="connsiteX200" fmla="*/ 154230 w 2485572"/>
                <a:gd name="connsiteY200" fmla="*/ 955771 h 2146721"/>
                <a:gd name="connsiteX201" fmla="*/ 126111 w 2485572"/>
                <a:gd name="connsiteY201" fmla="*/ 930492 h 2146721"/>
                <a:gd name="connsiteX202" fmla="*/ 112193 w 2485572"/>
                <a:gd name="connsiteY202" fmla="*/ 927652 h 2146721"/>
                <a:gd name="connsiteX203" fmla="*/ 109353 w 2485572"/>
                <a:gd name="connsiteY203" fmla="*/ 921971 h 2146721"/>
                <a:gd name="connsiteX204" fmla="*/ 109353 w 2485572"/>
                <a:gd name="connsiteY204" fmla="*/ 908053 h 2146721"/>
                <a:gd name="connsiteX205" fmla="*/ 117590 w 2485572"/>
                <a:gd name="connsiteY205" fmla="*/ 891295 h 2146721"/>
                <a:gd name="connsiteX206" fmla="*/ 123270 w 2485572"/>
                <a:gd name="connsiteY206" fmla="*/ 885615 h 2146721"/>
                <a:gd name="connsiteX207" fmla="*/ 148549 w 2485572"/>
                <a:gd name="connsiteY207" fmla="*/ 866016 h 2146721"/>
                <a:gd name="connsiteX208" fmla="*/ 128951 w 2485572"/>
                <a:gd name="connsiteY208" fmla="*/ 840738 h 2146721"/>
                <a:gd name="connsiteX209" fmla="*/ 126111 w 2485572"/>
                <a:gd name="connsiteY209" fmla="*/ 821139 h 2146721"/>
                <a:gd name="connsiteX210" fmla="*/ 140028 w 2485572"/>
                <a:gd name="connsiteY210" fmla="*/ 812618 h 2146721"/>
                <a:gd name="connsiteX211" fmla="*/ 142869 w 2485572"/>
                <a:gd name="connsiteY211" fmla="*/ 790464 h 2146721"/>
                <a:gd name="connsiteX212" fmla="*/ 154230 w 2485572"/>
                <a:gd name="connsiteY212" fmla="*/ 773422 h 2146721"/>
                <a:gd name="connsiteX213" fmla="*/ 157070 w 2485572"/>
                <a:gd name="connsiteY213" fmla="*/ 762344 h 2146721"/>
                <a:gd name="connsiteX214" fmla="*/ 157070 w 2485572"/>
                <a:gd name="connsiteY214" fmla="*/ 753824 h 2146721"/>
                <a:gd name="connsiteX215" fmla="*/ 145709 w 2485572"/>
                <a:gd name="connsiteY215" fmla="*/ 731385 h 2146721"/>
                <a:gd name="connsiteX216" fmla="*/ 145709 w 2485572"/>
                <a:gd name="connsiteY216" fmla="*/ 723148 h 2146721"/>
                <a:gd name="connsiteX217" fmla="*/ 159627 w 2485572"/>
                <a:gd name="connsiteY217" fmla="*/ 714627 h 2146721"/>
                <a:gd name="connsiteX218" fmla="*/ 204504 w 2485572"/>
                <a:gd name="connsiteY218" fmla="*/ 708946 h 2146721"/>
                <a:gd name="connsiteX219" fmla="*/ 232623 w 2485572"/>
                <a:gd name="connsiteY219" fmla="*/ 678271 h 2146721"/>
                <a:gd name="connsiteX220" fmla="*/ 232623 w 2485572"/>
                <a:gd name="connsiteY220" fmla="*/ 666909 h 2146721"/>
                <a:gd name="connsiteX221" fmla="*/ 215865 w 2485572"/>
                <a:gd name="connsiteY221" fmla="*/ 644755 h 2146721"/>
                <a:gd name="connsiteX222" fmla="*/ 218705 w 2485572"/>
                <a:gd name="connsiteY222" fmla="*/ 613795 h 2146721"/>
                <a:gd name="connsiteX223" fmla="*/ 241144 w 2485572"/>
                <a:gd name="connsiteY223" fmla="*/ 582836 h 2146721"/>
                <a:gd name="connsiteX224" fmla="*/ 252221 w 2485572"/>
                <a:gd name="connsiteY224" fmla="*/ 571758 h 2146721"/>
                <a:gd name="connsiteX225" fmla="*/ 285737 w 2485572"/>
                <a:gd name="connsiteY225" fmla="*/ 524041 h 2146721"/>
                <a:gd name="connsiteX226" fmla="*/ 291418 w 2485572"/>
                <a:gd name="connsiteY226" fmla="*/ 518644 h 2146721"/>
                <a:gd name="connsiteX227" fmla="*/ 322377 w 2485572"/>
                <a:gd name="connsiteY227" fmla="*/ 518644 h 2146721"/>
                <a:gd name="connsiteX228" fmla="*/ 333455 w 2485572"/>
                <a:gd name="connsiteY228" fmla="*/ 510123 h 2146721"/>
                <a:gd name="connsiteX229" fmla="*/ 341976 w 2485572"/>
                <a:gd name="connsiteY229" fmla="*/ 482004 h 2146721"/>
                <a:gd name="connsiteX230" fmla="*/ 347372 w 2485572"/>
                <a:gd name="connsiteY230" fmla="*/ 476607 h 2146721"/>
                <a:gd name="connsiteX231" fmla="*/ 386853 w 2485572"/>
                <a:gd name="connsiteY231" fmla="*/ 459565 h 2146721"/>
                <a:gd name="connsiteX232" fmla="*/ 389409 w 2485572"/>
                <a:gd name="connsiteY232" fmla="*/ 454169 h 2146721"/>
                <a:gd name="connsiteX233" fmla="*/ 400770 w 2485572"/>
                <a:gd name="connsiteY233" fmla="*/ 434570 h 2146721"/>
                <a:gd name="connsiteX234" fmla="*/ 414688 w 2485572"/>
                <a:gd name="connsiteY234" fmla="*/ 392534 h 2146721"/>
                <a:gd name="connsiteX235" fmla="*/ 428890 w 2485572"/>
                <a:gd name="connsiteY235" fmla="*/ 341976 h 2146721"/>
                <a:gd name="connsiteX236" fmla="*/ 434286 w 2485572"/>
                <a:gd name="connsiteY236" fmla="*/ 255062 h 2146721"/>
                <a:gd name="connsiteX237" fmla="*/ 437127 w 2485572"/>
                <a:gd name="connsiteY237" fmla="*/ 252221 h 2146721"/>
                <a:gd name="connsiteX238" fmla="*/ 448488 w 2485572"/>
                <a:gd name="connsiteY238" fmla="*/ 235463 h 2146721"/>
                <a:gd name="connsiteX239" fmla="*/ 468086 w 2485572"/>
                <a:gd name="connsiteY239" fmla="*/ 221546 h 2146721"/>
                <a:gd name="connsiteX240" fmla="*/ 501602 w 2485572"/>
                <a:gd name="connsiteY240" fmla="*/ 215865 h 2146721"/>
                <a:gd name="connsiteX241" fmla="*/ 512964 w 2485572"/>
                <a:gd name="connsiteY241" fmla="*/ 213025 h 2146721"/>
                <a:gd name="connsiteX242" fmla="*/ 555000 w 2485572"/>
                <a:gd name="connsiteY242" fmla="*/ 187746 h 2146721"/>
                <a:gd name="connsiteX243" fmla="*/ 557557 w 2485572"/>
                <a:gd name="connsiteY243" fmla="*/ 182349 h 2146721"/>
                <a:gd name="connsiteX244" fmla="*/ 602434 w 2485572"/>
                <a:gd name="connsiteY244" fmla="*/ 131791 h 2146721"/>
                <a:gd name="connsiteX245" fmla="*/ 605274 w 2485572"/>
                <a:gd name="connsiteY245" fmla="*/ 123270 h 2146721"/>
                <a:gd name="connsiteX246" fmla="*/ 594197 w 2485572"/>
                <a:gd name="connsiteY246" fmla="*/ 70156 h 2146721"/>
                <a:gd name="connsiteX247" fmla="*/ 650151 w 2485572"/>
                <a:gd name="connsiteY247" fmla="*/ 92595 h 2146721"/>
                <a:gd name="connsiteX248" fmla="*/ 664069 w 2485572"/>
                <a:gd name="connsiteY248" fmla="*/ 92595 h 2146721"/>
                <a:gd name="connsiteX249" fmla="*/ 689348 w 2485572"/>
                <a:gd name="connsiteY249" fmla="*/ 98275 h 2146721"/>
                <a:gd name="connsiteX250" fmla="*/ 723148 w 2485572"/>
                <a:gd name="connsiteY250" fmla="*/ 89754 h 2146721"/>
                <a:gd name="connsiteX251" fmla="*/ 725704 w 2485572"/>
                <a:gd name="connsiteY251" fmla="*/ 92595 h 2146721"/>
                <a:gd name="connsiteX252" fmla="*/ 731385 w 2485572"/>
                <a:gd name="connsiteY252" fmla="*/ 92595 h 2146721"/>
                <a:gd name="connsiteX253" fmla="*/ 737065 w 2485572"/>
                <a:gd name="connsiteY253" fmla="*/ 95435 h 2146721"/>
                <a:gd name="connsiteX254" fmla="*/ 742746 w 2485572"/>
                <a:gd name="connsiteY254" fmla="*/ 95435 h 2146721"/>
                <a:gd name="connsiteX255" fmla="*/ 779102 w 2485572"/>
                <a:gd name="connsiteY255" fmla="*/ 75837 h 2146721"/>
                <a:gd name="connsiteX256" fmla="*/ 818299 w 2485572"/>
                <a:gd name="connsiteY256" fmla="*/ 39197 h 2146721"/>
                <a:gd name="connsiteX257" fmla="*/ 823980 w 2485572"/>
                <a:gd name="connsiteY257" fmla="*/ 33800 h 2146721"/>
                <a:gd name="connsiteX258" fmla="*/ 851815 w 2485572"/>
                <a:gd name="connsiteY258" fmla="*/ 19598 h 2146721"/>
                <a:gd name="connsiteX259" fmla="*/ 854655 w 2485572"/>
                <a:gd name="connsiteY259" fmla="*/ 14202 h 2146721"/>
                <a:gd name="connsiteX260" fmla="*/ 888455 w 2485572"/>
                <a:gd name="connsiteY260" fmla="*/ 8521 h 2146721"/>
                <a:gd name="connsiteX261" fmla="*/ 893852 w 2485572"/>
                <a:gd name="connsiteY261" fmla="*/ 11361 h 2146721"/>
                <a:gd name="connsiteX262" fmla="*/ 933332 w 2485572"/>
                <a:gd name="connsiteY262" fmla="*/ 36640 h 2146721"/>
                <a:gd name="connsiteX263" fmla="*/ 938729 w 2485572"/>
                <a:gd name="connsiteY263" fmla="*/ 42037 h 2146721"/>
                <a:gd name="connsiteX264" fmla="*/ 969689 w 2485572"/>
                <a:gd name="connsiteY264" fmla="*/ 61635 h 2146721"/>
                <a:gd name="connsiteX265" fmla="*/ 972529 w 2485572"/>
                <a:gd name="connsiteY265" fmla="*/ 64475 h 2146721"/>
                <a:gd name="connsiteX266" fmla="*/ 977925 w 2485572"/>
                <a:gd name="connsiteY266" fmla="*/ 67316 h 2146721"/>
                <a:gd name="connsiteX267" fmla="*/ 1011725 w 2485572"/>
                <a:gd name="connsiteY267" fmla="*/ 67316 h 2146721"/>
                <a:gd name="connsiteX268" fmla="*/ 1031324 w 2485572"/>
                <a:gd name="connsiteY268" fmla="*/ 64475 h 2146721"/>
                <a:gd name="connsiteX269" fmla="*/ 1042401 w 2485572"/>
                <a:gd name="connsiteY269" fmla="*/ 64475 h 2146721"/>
                <a:gd name="connsiteX270" fmla="*/ 1104036 w 2485572"/>
                <a:gd name="connsiteY270" fmla="*/ 70156 h 2146721"/>
                <a:gd name="connsiteX271" fmla="*/ 1109717 w 2485572"/>
                <a:gd name="connsiteY271" fmla="*/ 75837 h 2146721"/>
                <a:gd name="connsiteX272" fmla="*/ 1118238 w 2485572"/>
                <a:gd name="connsiteY272" fmla="*/ 81233 h 2146721"/>
                <a:gd name="connsiteX273" fmla="*/ 1121078 w 2485572"/>
                <a:gd name="connsiteY273" fmla="*/ 84074 h 2146721"/>
                <a:gd name="connsiteX274" fmla="*/ 1143517 w 2485572"/>
                <a:gd name="connsiteY274" fmla="*/ 95435 h 2146721"/>
                <a:gd name="connsiteX275" fmla="*/ 1151754 w 2485572"/>
                <a:gd name="connsiteY275" fmla="*/ 100832 h 2146721"/>
                <a:gd name="connsiteX276" fmla="*/ 1171352 w 2485572"/>
                <a:gd name="connsiteY276" fmla="*/ 100832 h 2146721"/>
                <a:gd name="connsiteX277" fmla="*/ 1174192 w 2485572"/>
                <a:gd name="connsiteY277" fmla="*/ 98275 h 2146721"/>
                <a:gd name="connsiteX278" fmla="*/ 1188110 w 2485572"/>
                <a:gd name="connsiteY278" fmla="*/ 89754 h 2146721"/>
                <a:gd name="connsiteX279" fmla="*/ 1193791 w 2485572"/>
                <a:gd name="connsiteY279" fmla="*/ 84074 h 2146721"/>
                <a:gd name="connsiteX280" fmla="*/ 1238668 w 2485572"/>
                <a:gd name="connsiteY280" fmla="*/ 75837 h 2146721"/>
                <a:gd name="connsiteX281" fmla="*/ 1244348 w 2485572"/>
                <a:gd name="connsiteY281" fmla="*/ 78677 h 2146721"/>
                <a:gd name="connsiteX282" fmla="*/ 1272184 w 2485572"/>
                <a:gd name="connsiteY282" fmla="*/ 75837 h 2146721"/>
                <a:gd name="connsiteX283" fmla="*/ 1280705 w 2485572"/>
                <a:gd name="connsiteY283" fmla="*/ 72996 h 2146721"/>
                <a:gd name="connsiteX284" fmla="*/ 1286385 w 2485572"/>
                <a:gd name="connsiteY284" fmla="*/ 72996 h 2146721"/>
                <a:gd name="connsiteX285" fmla="*/ 1348020 w 2485572"/>
                <a:gd name="connsiteY285" fmla="*/ 50558 h 2146721"/>
                <a:gd name="connsiteX286" fmla="*/ 1350861 w 2485572"/>
                <a:gd name="connsiteY286" fmla="*/ 50558 h 2146721"/>
                <a:gd name="connsiteX287" fmla="*/ 1392898 w 2485572"/>
                <a:gd name="connsiteY287" fmla="*/ 39197 h 2146721"/>
                <a:gd name="connsiteX288" fmla="*/ 1406815 w 2485572"/>
                <a:gd name="connsiteY288" fmla="*/ 39197 h 2146721"/>
                <a:gd name="connsiteX289" fmla="*/ 1459929 w 2485572"/>
                <a:gd name="connsiteY289" fmla="*/ 36640 h 2146721"/>
                <a:gd name="connsiteX290" fmla="*/ 1468450 w 2485572"/>
                <a:gd name="connsiteY290" fmla="*/ 36640 h 2146721"/>
                <a:gd name="connsiteX291" fmla="*/ 1474131 w 2485572"/>
                <a:gd name="connsiteY291" fmla="*/ 33800 h 2146721"/>
                <a:gd name="connsiteX292" fmla="*/ 1479528 w 2485572"/>
                <a:gd name="connsiteY292" fmla="*/ 30960 h 2146721"/>
                <a:gd name="connsiteX293" fmla="*/ 1485208 w 2485572"/>
                <a:gd name="connsiteY293" fmla="*/ 30960 h 2146721"/>
                <a:gd name="connsiteX294" fmla="*/ 1544003 w 2485572"/>
                <a:gd name="connsiteY294" fmla="*/ 16758 h 2146721"/>
                <a:gd name="connsiteX295" fmla="*/ 1549684 w 2485572"/>
                <a:gd name="connsiteY295" fmla="*/ 14202 h 2146721"/>
                <a:gd name="connsiteX296" fmla="*/ 1555364 w 2485572"/>
                <a:gd name="connsiteY296" fmla="*/ 14202 h 2146721"/>
                <a:gd name="connsiteX297" fmla="*/ 1563601 w 2485572"/>
                <a:gd name="connsiteY297" fmla="*/ 11361 h 2146721"/>
                <a:gd name="connsiteX298" fmla="*/ 1614159 w 2485572"/>
                <a:gd name="connsiteY298" fmla="*/ 22439 h 2146721"/>
                <a:gd name="connsiteX299" fmla="*/ 1619840 w 2485572"/>
                <a:gd name="connsiteY299" fmla="*/ 19598 h 2146721"/>
                <a:gd name="connsiteX300" fmla="*/ 1630917 w 2485572"/>
                <a:gd name="connsiteY300" fmla="*/ 16758 h 2146721"/>
                <a:gd name="connsiteX301" fmla="*/ 1645119 w 2485572"/>
                <a:gd name="connsiteY301" fmla="*/ 8521 h 2146721"/>
                <a:gd name="connsiteX302" fmla="*/ 1653356 w 2485572"/>
                <a:gd name="connsiteY302" fmla="*/ 5681 h 2146721"/>
                <a:gd name="connsiteX303" fmla="*/ 1689712 w 2485572"/>
                <a:gd name="connsiteY303" fmla="*/ 0 h 2146721"/>
                <a:gd name="connsiteX304" fmla="*/ 1698233 w 2485572"/>
                <a:gd name="connsiteY304" fmla="*/ 11361 h 2146721"/>
                <a:gd name="connsiteX305" fmla="*/ 1703914 w 2485572"/>
                <a:gd name="connsiteY305" fmla="*/ 14202 h 2146721"/>
                <a:gd name="connsiteX306" fmla="*/ 1709310 w 2485572"/>
                <a:gd name="connsiteY306" fmla="*/ 16758 h 2146721"/>
                <a:gd name="connsiteX307" fmla="*/ 1717831 w 2485572"/>
                <a:gd name="connsiteY307" fmla="*/ 16758 h 2146721"/>
                <a:gd name="connsiteX308" fmla="*/ 1757028 w 2485572"/>
                <a:gd name="connsiteY308" fmla="*/ 22439 h 2146721"/>
                <a:gd name="connsiteX309" fmla="*/ 1762708 w 2485572"/>
                <a:gd name="connsiteY309" fmla="*/ 25279 h 2146721"/>
                <a:gd name="connsiteX310" fmla="*/ 1768389 w 2485572"/>
                <a:gd name="connsiteY310" fmla="*/ 25279 h 2146721"/>
                <a:gd name="connsiteX311" fmla="*/ 1787987 w 2485572"/>
                <a:gd name="connsiteY311" fmla="*/ 33800 h 2146721"/>
                <a:gd name="connsiteX312" fmla="*/ 1793384 w 2485572"/>
                <a:gd name="connsiteY312" fmla="*/ 33800 h 2146721"/>
                <a:gd name="connsiteX313" fmla="*/ 1801905 w 2485572"/>
                <a:gd name="connsiteY313" fmla="*/ 36640 h 2146721"/>
                <a:gd name="connsiteX314" fmla="*/ 1835421 w 2485572"/>
                <a:gd name="connsiteY314" fmla="*/ 42037 h 2146721"/>
                <a:gd name="connsiteX315" fmla="*/ 1891659 w 2485572"/>
                <a:gd name="connsiteY315" fmla="*/ 61635 h 2146721"/>
                <a:gd name="connsiteX316" fmla="*/ 1897340 w 2485572"/>
                <a:gd name="connsiteY316" fmla="*/ 64475 h 2146721"/>
                <a:gd name="connsiteX317" fmla="*/ 1899896 w 2485572"/>
                <a:gd name="connsiteY317" fmla="*/ 67316 h 2146721"/>
                <a:gd name="connsiteX318" fmla="*/ 1944774 w 2485572"/>
                <a:gd name="connsiteY318" fmla="*/ 123270 h 2146721"/>
                <a:gd name="connsiteX319" fmla="*/ 1947614 w 2485572"/>
                <a:gd name="connsiteY319" fmla="*/ 128951 h 2146721"/>
                <a:gd name="connsiteX320" fmla="*/ 1950454 w 2485572"/>
                <a:gd name="connsiteY320" fmla="*/ 131791 h 2146721"/>
                <a:gd name="connsiteX321" fmla="*/ 1956135 w 2485572"/>
                <a:gd name="connsiteY321" fmla="*/ 140312 h 2146721"/>
                <a:gd name="connsiteX322" fmla="*/ 1958975 w 2485572"/>
                <a:gd name="connsiteY322" fmla="*/ 145709 h 2146721"/>
                <a:gd name="connsiteX323" fmla="*/ 1961532 w 2485572"/>
                <a:gd name="connsiteY323" fmla="*/ 154230 h 2146721"/>
                <a:gd name="connsiteX324" fmla="*/ 1998172 w 2485572"/>
                <a:gd name="connsiteY324" fmla="*/ 204788 h 2146721"/>
                <a:gd name="connsiteX325" fmla="*/ 2003569 w 2485572"/>
                <a:gd name="connsiteY325" fmla="*/ 207344 h 2146721"/>
                <a:gd name="connsiteX326" fmla="*/ 2009249 w 2485572"/>
                <a:gd name="connsiteY326" fmla="*/ 210184 h 2146721"/>
                <a:gd name="connsiteX327" fmla="*/ 2017770 w 2485572"/>
                <a:gd name="connsiteY327" fmla="*/ 210184 h 2146721"/>
                <a:gd name="connsiteX328" fmla="*/ 2026007 w 2485572"/>
                <a:gd name="connsiteY328" fmla="*/ 213025 h 2146721"/>
                <a:gd name="connsiteX329" fmla="*/ 2037368 w 2485572"/>
                <a:gd name="connsiteY329" fmla="*/ 215865 h 2146721"/>
                <a:gd name="connsiteX330" fmla="*/ 2099003 w 2485572"/>
                <a:gd name="connsiteY330" fmla="*/ 221546 h 2146721"/>
                <a:gd name="connsiteX331" fmla="*/ 2104684 w 2485572"/>
                <a:gd name="connsiteY331" fmla="*/ 224386 h 2146721"/>
                <a:gd name="connsiteX332" fmla="*/ 2112921 w 2485572"/>
                <a:gd name="connsiteY332" fmla="*/ 224386 h 2146721"/>
                <a:gd name="connsiteX333" fmla="*/ 2124283 w 2485572"/>
                <a:gd name="connsiteY333" fmla="*/ 229783 h 2146721"/>
                <a:gd name="connsiteX334" fmla="*/ 2177397 w 2485572"/>
                <a:gd name="connsiteY334" fmla="*/ 229783 h 2146721"/>
                <a:gd name="connsiteX335" fmla="*/ 2185918 w 2485572"/>
                <a:gd name="connsiteY335" fmla="*/ 232623 h 2146721"/>
                <a:gd name="connsiteX336" fmla="*/ 2213753 w 2485572"/>
                <a:gd name="connsiteY336" fmla="*/ 226942 h 2146721"/>
                <a:gd name="connsiteX337" fmla="*/ 2219434 w 2485572"/>
                <a:gd name="connsiteY337" fmla="*/ 224386 h 2146721"/>
                <a:gd name="connsiteX338" fmla="*/ 2241872 w 2485572"/>
                <a:gd name="connsiteY338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26413 w 2485572"/>
                <a:gd name="connsiteY73" fmla="*/ 2059807 h 2146721"/>
                <a:gd name="connsiteX74" fmla="*/ 1364778 w 2485572"/>
                <a:gd name="connsiteY74" fmla="*/ 2056966 h 2146721"/>
                <a:gd name="connsiteX75" fmla="*/ 1336659 w 2485572"/>
                <a:gd name="connsiteY75" fmla="*/ 2048445 h 2146721"/>
                <a:gd name="connsiteX76" fmla="*/ 1311380 w 2485572"/>
                <a:gd name="connsiteY76" fmla="*/ 2034528 h 2146721"/>
                <a:gd name="connsiteX77" fmla="*/ 1305983 w 2485572"/>
                <a:gd name="connsiteY77" fmla="*/ 2031688 h 2146721"/>
                <a:gd name="connsiteX78" fmla="*/ 1303143 w 2485572"/>
                <a:gd name="connsiteY78" fmla="*/ 2026291 h 2146721"/>
                <a:gd name="connsiteX79" fmla="*/ 1300303 w 2485572"/>
                <a:gd name="connsiteY79" fmla="*/ 2023451 h 2146721"/>
                <a:gd name="connsiteX80" fmla="*/ 1266787 w 2485572"/>
                <a:gd name="connsiteY80" fmla="*/ 2006409 h 2146721"/>
                <a:gd name="connsiteX81" fmla="*/ 1255426 w 2485572"/>
                <a:gd name="connsiteY81" fmla="*/ 2006409 h 2146721"/>
                <a:gd name="connsiteX82" fmla="*/ 1238668 w 2485572"/>
                <a:gd name="connsiteY82" fmla="*/ 2001012 h 2146721"/>
                <a:gd name="connsiteX83" fmla="*/ 1232987 w 2485572"/>
                <a:gd name="connsiteY83" fmla="*/ 2001012 h 2146721"/>
                <a:gd name="connsiteX84" fmla="*/ 1216229 w 2485572"/>
                <a:gd name="connsiteY84" fmla="*/ 1995331 h 2146721"/>
                <a:gd name="connsiteX85" fmla="*/ 1213389 w 2485572"/>
                <a:gd name="connsiteY85" fmla="*/ 1992491 h 2146721"/>
                <a:gd name="connsiteX86" fmla="*/ 1185554 w 2485572"/>
                <a:gd name="connsiteY86" fmla="*/ 1984254 h 2146721"/>
                <a:gd name="connsiteX87" fmla="*/ 1179873 w 2485572"/>
                <a:gd name="connsiteY87" fmla="*/ 1984254 h 2146721"/>
                <a:gd name="connsiteX88" fmla="*/ 1157434 w 2485572"/>
                <a:gd name="connsiteY88" fmla="*/ 1981414 h 2146721"/>
                <a:gd name="connsiteX89" fmla="*/ 1109717 w 2485572"/>
                <a:gd name="connsiteY89" fmla="*/ 1947614 h 2146721"/>
                <a:gd name="connsiteX90" fmla="*/ 1098639 w 2485572"/>
                <a:gd name="connsiteY90" fmla="*/ 1944774 h 2146721"/>
                <a:gd name="connsiteX91" fmla="*/ 1067680 w 2485572"/>
                <a:gd name="connsiteY91" fmla="*/ 1919779 h 2146721"/>
                <a:gd name="connsiteX92" fmla="*/ 1056603 w 2485572"/>
                <a:gd name="connsiteY92" fmla="*/ 1888819 h 2146721"/>
                <a:gd name="connsiteX93" fmla="*/ 1053762 w 2485572"/>
                <a:gd name="connsiteY93" fmla="*/ 1880298 h 2146721"/>
                <a:gd name="connsiteX94" fmla="*/ 1022803 w 2485572"/>
                <a:gd name="connsiteY94" fmla="*/ 1860700 h 2146721"/>
                <a:gd name="connsiteX95" fmla="*/ 1019962 w 2485572"/>
                <a:gd name="connsiteY95" fmla="*/ 1858143 h 2146721"/>
                <a:gd name="connsiteX96" fmla="*/ 1006045 w 2485572"/>
                <a:gd name="connsiteY96" fmla="*/ 1824343 h 2146721"/>
                <a:gd name="connsiteX97" fmla="*/ 1006045 w 2485572"/>
                <a:gd name="connsiteY97" fmla="*/ 1813266 h 2146721"/>
                <a:gd name="connsiteX98" fmla="*/ 1011725 w 2485572"/>
                <a:gd name="connsiteY98" fmla="*/ 1793668 h 2146721"/>
                <a:gd name="connsiteX99" fmla="*/ 1019962 w 2485572"/>
                <a:gd name="connsiteY99" fmla="*/ 1768389 h 2146721"/>
                <a:gd name="connsiteX100" fmla="*/ 1025643 w 2485572"/>
                <a:gd name="connsiteY100" fmla="*/ 1737429 h 2146721"/>
                <a:gd name="connsiteX101" fmla="*/ 1025643 w 2485572"/>
                <a:gd name="connsiteY101" fmla="*/ 1723512 h 2146721"/>
                <a:gd name="connsiteX102" fmla="*/ 1019962 w 2485572"/>
                <a:gd name="connsiteY102" fmla="*/ 1720671 h 2146721"/>
                <a:gd name="connsiteX103" fmla="*/ 1014566 w 2485572"/>
                <a:gd name="connsiteY103" fmla="*/ 1712435 h 2146721"/>
                <a:gd name="connsiteX104" fmla="*/ 1011725 w 2485572"/>
                <a:gd name="connsiteY104" fmla="*/ 1709594 h 2146721"/>
                <a:gd name="connsiteX105" fmla="*/ 983606 w 2485572"/>
                <a:gd name="connsiteY105" fmla="*/ 1692552 h 2146721"/>
                <a:gd name="connsiteX106" fmla="*/ 977925 w 2485572"/>
                <a:gd name="connsiteY106" fmla="*/ 1692552 h 2146721"/>
                <a:gd name="connsiteX107" fmla="*/ 950090 w 2485572"/>
                <a:gd name="connsiteY107" fmla="*/ 1653356 h 2146721"/>
                <a:gd name="connsiteX108" fmla="*/ 950090 w 2485572"/>
                <a:gd name="connsiteY108" fmla="*/ 1639438 h 2146721"/>
                <a:gd name="connsiteX109" fmla="*/ 952931 w 2485572"/>
                <a:gd name="connsiteY109" fmla="*/ 1636598 h 2146721"/>
                <a:gd name="connsiteX110" fmla="*/ 975369 w 2485572"/>
                <a:gd name="connsiteY110" fmla="*/ 1597401 h 2146721"/>
                <a:gd name="connsiteX111" fmla="*/ 980766 w 2485572"/>
                <a:gd name="connsiteY111" fmla="*/ 1591721 h 2146721"/>
                <a:gd name="connsiteX112" fmla="*/ 1017406 w 2485572"/>
                <a:gd name="connsiteY112" fmla="*/ 1561045 h 2146721"/>
                <a:gd name="connsiteX113" fmla="*/ 1022803 w 2485572"/>
                <a:gd name="connsiteY113" fmla="*/ 1558205 h 2146721"/>
                <a:gd name="connsiteX114" fmla="*/ 1025643 w 2485572"/>
                <a:gd name="connsiteY114" fmla="*/ 1555364 h 2146721"/>
                <a:gd name="connsiteX115" fmla="*/ 1031324 w 2485572"/>
                <a:gd name="connsiteY115" fmla="*/ 1549684 h 2146721"/>
                <a:gd name="connsiteX116" fmla="*/ 1293866 w 2485572"/>
                <a:gd name="connsiteY116" fmla="*/ 1680648 h 2146721"/>
                <a:gd name="connsiteX117" fmla="*/ 1455791 w 2485572"/>
                <a:gd name="connsiteY117" fmla="*/ 1685410 h 2146721"/>
                <a:gd name="connsiteX118" fmla="*/ 1289417 w 2485572"/>
                <a:gd name="connsiteY118" fmla="*/ 1536685 h 2146721"/>
                <a:gd name="connsiteX119" fmla="*/ 1061999 w 2485572"/>
                <a:gd name="connsiteY119" fmla="*/ 1465610 h 2146721"/>
                <a:gd name="connsiteX120" fmla="*/ 1061999 w 2485572"/>
                <a:gd name="connsiteY120" fmla="*/ 1429254 h 2146721"/>
                <a:gd name="connsiteX121" fmla="*/ 1048082 w 2485572"/>
                <a:gd name="connsiteY121" fmla="*/ 1403975 h 2146721"/>
                <a:gd name="connsiteX122" fmla="*/ 1022803 w 2485572"/>
                <a:gd name="connsiteY122" fmla="*/ 1387217 h 2146721"/>
                <a:gd name="connsiteX123" fmla="*/ 1011725 w 2485572"/>
                <a:gd name="connsiteY123" fmla="*/ 1381536 h 2146721"/>
                <a:gd name="connsiteX124" fmla="*/ 1000364 w 2485572"/>
                <a:gd name="connsiteY124" fmla="*/ 1381536 h 2146721"/>
                <a:gd name="connsiteX125" fmla="*/ 961167 w 2485572"/>
                <a:gd name="connsiteY125" fmla="*/ 1376140 h 2146721"/>
                <a:gd name="connsiteX126" fmla="*/ 924811 w 2485572"/>
                <a:gd name="connsiteY126" fmla="*/ 1367618 h 2146721"/>
                <a:gd name="connsiteX127" fmla="*/ 919131 w 2485572"/>
                <a:gd name="connsiteY127" fmla="*/ 1367618 h 2146721"/>
                <a:gd name="connsiteX128" fmla="*/ 913450 w 2485572"/>
                <a:gd name="connsiteY128" fmla="*/ 1364778 h 2146721"/>
                <a:gd name="connsiteX129" fmla="*/ 908053 w 2485572"/>
                <a:gd name="connsiteY129" fmla="*/ 1364778 h 2146721"/>
                <a:gd name="connsiteX130" fmla="*/ 877094 w 2485572"/>
                <a:gd name="connsiteY130" fmla="*/ 1381536 h 2146721"/>
                <a:gd name="connsiteX131" fmla="*/ 868857 w 2485572"/>
                <a:gd name="connsiteY131" fmla="*/ 1390057 h 2146721"/>
                <a:gd name="connsiteX132" fmla="*/ 835057 w 2485572"/>
                <a:gd name="connsiteY132" fmla="*/ 1434934 h 2146721"/>
                <a:gd name="connsiteX133" fmla="*/ 832217 w 2485572"/>
                <a:gd name="connsiteY133" fmla="*/ 1440331 h 2146721"/>
                <a:gd name="connsiteX134" fmla="*/ 832217 w 2485572"/>
                <a:gd name="connsiteY134" fmla="*/ 1446012 h 2146721"/>
                <a:gd name="connsiteX135" fmla="*/ 767741 w 2485572"/>
                <a:gd name="connsiteY135" fmla="*/ 1513327 h 2146721"/>
                <a:gd name="connsiteX136" fmla="*/ 711787 w 2485572"/>
                <a:gd name="connsiteY136" fmla="*/ 1535766 h 2146721"/>
                <a:gd name="connsiteX137" fmla="*/ 686508 w 2485572"/>
                <a:gd name="connsiteY137" fmla="*/ 1541447 h 2146721"/>
                <a:gd name="connsiteX138" fmla="*/ 661513 w 2485572"/>
                <a:gd name="connsiteY138" fmla="*/ 1549684 h 2146721"/>
                <a:gd name="connsiteX139" fmla="*/ 658672 w 2485572"/>
                <a:gd name="connsiteY139" fmla="*/ 1552524 h 2146721"/>
                <a:gd name="connsiteX140" fmla="*/ 652992 w 2485572"/>
                <a:gd name="connsiteY140" fmla="*/ 1555364 h 2146721"/>
                <a:gd name="connsiteX141" fmla="*/ 624873 w 2485572"/>
                <a:gd name="connsiteY141" fmla="*/ 1561045 h 2146721"/>
                <a:gd name="connsiteX142" fmla="*/ 619476 w 2485572"/>
                <a:gd name="connsiteY142" fmla="*/ 1558205 h 2146721"/>
                <a:gd name="connsiteX143" fmla="*/ 616636 w 2485572"/>
                <a:gd name="connsiteY143" fmla="*/ 1555364 h 2146721"/>
                <a:gd name="connsiteX144" fmla="*/ 597037 w 2485572"/>
                <a:gd name="connsiteY144" fmla="*/ 1532926 h 2146721"/>
                <a:gd name="connsiteX145" fmla="*/ 594197 w 2485572"/>
                <a:gd name="connsiteY145" fmla="*/ 1521848 h 2146721"/>
                <a:gd name="connsiteX146" fmla="*/ 591357 w 2485572"/>
                <a:gd name="connsiteY146" fmla="*/ 1519008 h 2146721"/>
                <a:gd name="connsiteX147" fmla="*/ 566078 w 2485572"/>
                <a:gd name="connsiteY147" fmla="*/ 1482368 h 2146721"/>
                <a:gd name="connsiteX148" fmla="*/ 560397 w 2485572"/>
                <a:gd name="connsiteY148" fmla="*/ 1471291 h 2146721"/>
                <a:gd name="connsiteX149" fmla="*/ 555000 w 2485572"/>
                <a:gd name="connsiteY149" fmla="*/ 1465610 h 2146721"/>
                <a:gd name="connsiteX150" fmla="*/ 498762 w 2485572"/>
                <a:gd name="connsiteY150" fmla="*/ 1432094 h 2146721"/>
                <a:gd name="connsiteX151" fmla="*/ 490525 w 2485572"/>
                <a:gd name="connsiteY151" fmla="*/ 1429254 h 2146721"/>
                <a:gd name="connsiteX152" fmla="*/ 487685 w 2485572"/>
                <a:gd name="connsiteY152" fmla="*/ 1429254 h 2146721"/>
                <a:gd name="connsiteX153" fmla="*/ 462406 w 2485572"/>
                <a:gd name="connsiteY153" fmla="*/ 1426413 h 2146721"/>
                <a:gd name="connsiteX154" fmla="*/ 400770 w 2485572"/>
                <a:gd name="connsiteY154" fmla="*/ 1426413 h 2146721"/>
                <a:gd name="connsiteX155" fmla="*/ 392250 w 2485572"/>
                <a:gd name="connsiteY155" fmla="*/ 1423573 h 2146721"/>
                <a:gd name="connsiteX156" fmla="*/ 384013 w 2485572"/>
                <a:gd name="connsiteY156" fmla="*/ 1420733 h 2146721"/>
                <a:gd name="connsiteX157" fmla="*/ 375492 w 2485572"/>
                <a:gd name="connsiteY157" fmla="*/ 1420733 h 2146721"/>
                <a:gd name="connsiteX158" fmla="*/ 319537 w 2485572"/>
                <a:gd name="connsiteY158" fmla="*/ 1409655 h 2146721"/>
                <a:gd name="connsiteX159" fmla="*/ 313856 w 2485572"/>
                <a:gd name="connsiteY159" fmla="*/ 1406815 h 2146721"/>
                <a:gd name="connsiteX160" fmla="*/ 308176 w 2485572"/>
                <a:gd name="connsiteY160" fmla="*/ 1406815 h 2146721"/>
                <a:gd name="connsiteX161" fmla="*/ 297098 w 2485572"/>
                <a:gd name="connsiteY161" fmla="*/ 1401134 h 2146721"/>
                <a:gd name="connsiteX162" fmla="*/ 221546 w 2485572"/>
                <a:gd name="connsiteY162" fmla="*/ 1392898 h 2146721"/>
                <a:gd name="connsiteX163" fmla="*/ 213025 w 2485572"/>
                <a:gd name="connsiteY163" fmla="*/ 1392898 h 2146721"/>
                <a:gd name="connsiteX164" fmla="*/ 204504 w 2485572"/>
                <a:gd name="connsiteY164" fmla="*/ 1395738 h 2146721"/>
                <a:gd name="connsiteX165" fmla="*/ 154230 w 2485572"/>
                <a:gd name="connsiteY165" fmla="*/ 1406815 h 2146721"/>
                <a:gd name="connsiteX166" fmla="*/ 148549 w 2485572"/>
                <a:gd name="connsiteY166" fmla="*/ 1403975 h 2146721"/>
                <a:gd name="connsiteX167" fmla="*/ 137472 w 2485572"/>
                <a:gd name="connsiteY167" fmla="*/ 1398294 h 2146721"/>
                <a:gd name="connsiteX168" fmla="*/ 131791 w 2485572"/>
                <a:gd name="connsiteY168" fmla="*/ 1398294 h 2146721"/>
                <a:gd name="connsiteX169" fmla="*/ 67316 w 2485572"/>
                <a:gd name="connsiteY169" fmla="*/ 1418177 h 2146721"/>
                <a:gd name="connsiteX170" fmla="*/ 58795 w 2485572"/>
                <a:gd name="connsiteY170" fmla="*/ 1420733 h 2146721"/>
                <a:gd name="connsiteX171" fmla="*/ 50558 w 2485572"/>
                <a:gd name="connsiteY171" fmla="*/ 1423573 h 2146721"/>
                <a:gd name="connsiteX172" fmla="*/ 42037 w 2485572"/>
                <a:gd name="connsiteY172" fmla="*/ 1423573 h 2146721"/>
                <a:gd name="connsiteX173" fmla="*/ 5681 w 2485572"/>
                <a:gd name="connsiteY173" fmla="*/ 1432094 h 2146721"/>
                <a:gd name="connsiteX174" fmla="*/ 2840 w 2485572"/>
                <a:gd name="connsiteY174" fmla="*/ 1403975 h 2146721"/>
                <a:gd name="connsiteX175" fmla="*/ 0 w 2485572"/>
                <a:gd name="connsiteY175" fmla="*/ 1395738 h 2146721"/>
                <a:gd name="connsiteX176" fmla="*/ 5681 w 2485572"/>
                <a:gd name="connsiteY176" fmla="*/ 1373299 h 2146721"/>
                <a:gd name="connsiteX177" fmla="*/ 5681 w 2485572"/>
                <a:gd name="connsiteY177" fmla="*/ 1361938 h 2146721"/>
                <a:gd name="connsiteX178" fmla="*/ 11361 w 2485572"/>
                <a:gd name="connsiteY178" fmla="*/ 1345180 h 2146721"/>
                <a:gd name="connsiteX179" fmla="*/ 42037 w 2485572"/>
                <a:gd name="connsiteY179" fmla="*/ 1305983 h 2146721"/>
                <a:gd name="connsiteX180" fmla="*/ 47718 w 2485572"/>
                <a:gd name="connsiteY180" fmla="*/ 1294622 h 2146721"/>
                <a:gd name="connsiteX181" fmla="*/ 39197 w 2485572"/>
                <a:gd name="connsiteY181" fmla="*/ 1275024 h 2146721"/>
                <a:gd name="connsiteX182" fmla="*/ 33516 w 2485572"/>
                <a:gd name="connsiteY182" fmla="*/ 1269627 h 2146721"/>
                <a:gd name="connsiteX183" fmla="*/ 33516 w 2485572"/>
                <a:gd name="connsiteY183" fmla="*/ 1244348 h 2146721"/>
                <a:gd name="connsiteX184" fmla="*/ 64475 w 2485572"/>
                <a:gd name="connsiteY184" fmla="*/ 1213389 h 2146721"/>
                <a:gd name="connsiteX185" fmla="*/ 81233 w 2485572"/>
                <a:gd name="connsiteY185" fmla="*/ 1199471 h 2146721"/>
                <a:gd name="connsiteX186" fmla="*/ 86914 w 2485572"/>
                <a:gd name="connsiteY186" fmla="*/ 1190950 h 2146721"/>
                <a:gd name="connsiteX187" fmla="*/ 97991 w 2485572"/>
                <a:gd name="connsiteY187" fmla="*/ 1160275 h 2146721"/>
                <a:gd name="connsiteX188" fmla="*/ 95435 w 2485572"/>
                <a:gd name="connsiteY188" fmla="*/ 1151753 h 2146721"/>
                <a:gd name="connsiteX189" fmla="*/ 95435 w 2485572"/>
                <a:gd name="connsiteY189" fmla="*/ 1121078 h 2146721"/>
                <a:gd name="connsiteX190" fmla="*/ 100832 w 2485572"/>
                <a:gd name="connsiteY190" fmla="*/ 1112557 h 2146721"/>
                <a:gd name="connsiteX191" fmla="*/ 103672 w 2485572"/>
                <a:gd name="connsiteY191" fmla="*/ 1106876 h 2146721"/>
                <a:gd name="connsiteX192" fmla="*/ 154230 w 2485572"/>
                <a:gd name="connsiteY192" fmla="*/ 1070520 h 2146721"/>
                <a:gd name="connsiteX193" fmla="*/ 176668 w 2485572"/>
                <a:gd name="connsiteY193" fmla="*/ 1045241 h 2146721"/>
                <a:gd name="connsiteX194" fmla="*/ 176668 w 2485572"/>
                <a:gd name="connsiteY194" fmla="*/ 1037004 h 2146721"/>
                <a:gd name="connsiteX195" fmla="*/ 173828 w 2485572"/>
                <a:gd name="connsiteY195" fmla="*/ 1028483 h 2146721"/>
                <a:gd name="connsiteX196" fmla="*/ 157070 w 2485572"/>
                <a:gd name="connsiteY196" fmla="*/ 1008885 h 2146721"/>
                <a:gd name="connsiteX197" fmla="*/ 154230 w 2485572"/>
                <a:gd name="connsiteY197" fmla="*/ 1000648 h 2146721"/>
                <a:gd name="connsiteX198" fmla="*/ 157070 w 2485572"/>
                <a:gd name="connsiteY198" fmla="*/ 964008 h 2146721"/>
                <a:gd name="connsiteX199" fmla="*/ 154230 w 2485572"/>
                <a:gd name="connsiteY199" fmla="*/ 955771 h 2146721"/>
                <a:gd name="connsiteX200" fmla="*/ 126111 w 2485572"/>
                <a:gd name="connsiteY200" fmla="*/ 930492 h 2146721"/>
                <a:gd name="connsiteX201" fmla="*/ 112193 w 2485572"/>
                <a:gd name="connsiteY201" fmla="*/ 927652 h 2146721"/>
                <a:gd name="connsiteX202" fmla="*/ 109353 w 2485572"/>
                <a:gd name="connsiteY202" fmla="*/ 921971 h 2146721"/>
                <a:gd name="connsiteX203" fmla="*/ 109353 w 2485572"/>
                <a:gd name="connsiteY203" fmla="*/ 908053 h 2146721"/>
                <a:gd name="connsiteX204" fmla="*/ 117590 w 2485572"/>
                <a:gd name="connsiteY204" fmla="*/ 891295 h 2146721"/>
                <a:gd name="connsiteX205" fmla="*/ 123270 w 2485572"/>
                <a:gd name="connsiteY205" fmla="*/ 885615 h 2146721"/>
                <a:gd name="connsiteX206" fmla="*/ 148549 w 2485572"/>
                <a:gd name="connsiteY206" fmla="*/ 866016 h 2146721"/>
                <a:gd name="connsiteX207" fmla="*/ 128951 w 2485572"/>
                <a:gd name="connsiteY207" fmla="*/ 840738 h 2146721"/>
                <a:gd name="connsiteX208" fmla="*/ 126111 w 2485572"/>
                <a:gd name="connsiteY208" fmla="*/ 821139 h 2146721"/>
                <a:gd name="connsiteX209" fmla="*/ 140028 w 2485572"/>
                <a:gd name="connsiteY209" fmla="*/ 812618 h 2146721"/>
                <a:gd name="connsiteX210" fmla="*/ 142869 w 2485572"/>
                <a:gd name="connsiteY210" fmla="*/ 790464 h 2146721"/>
                <a:gd name="connsiteX211" fmla="*/ 154230 w 2485572"/>
                <a:gd name="connsiteY211" fmla="*/ 773422 h 2146721"/>
                <a:gd name="connsiteX212" fmla="*/ 157070 w 2485572"/>
                <a:gd name="connsiteY212" fmla="*/ 762344 h 2146721"/>
                <a:gd name="connsiteX213" fmla="*/ 157070 w 2485572"/>
                <a:gd name="connsiteY213" fmla="*/ 753824 h 2146721"/>
                <a:gd name="connsiteX214" fmla="*/ 145709 w 2485572"/>
                <a:gd name="connsiteY214" fmla="*/ 731385 h 2146721"/>
                <a:gd name="connsiteX215" fmla="*/ 145709 w 2485572"/>
                <a:gd name="connsiteY215" fmla="*/ 723148 h 2146721"/>
                <a:gd name="connsiteX216" fmla="*/ 159627 w 2485572"/>
                <a:gd name="connsiteY216" fmla="*/ 714627 h 2146721"/>
                <a:gd name="connsiteX217" fmla="*/ 204504 w 2485572"/>
                <a:gd name="connsiteY217" fmla="*/ 708946 h 2146721"/>
                <a:gd name="connsiteX218" fmla="*/ 232623 w 2485572"/>
                <a:gd name="connsiteY218" fmla="*/ 678271 h 2146721"/>
                <a:gd name="connsiteX219" fmla="*/ 232623 w 2485572"/>
                <a:gd name="connsiteY219" fmla="*/ 666909 h 2146721"/>
                <a:gd name="connsiteX220" fmla="*/ 215865 w 2485572"/>
                <a:gd name="connsiteY220" fmla="*/ 644755 h 2146721"/>
                <a:gd name="connsiteX221" fmla="*/ 218705 w 2485572"/>
                <a:gd name="connsiteY221" fmla="*/ 613795 h 2146721"/>
                <a:gd name="connsiteX222" fmla="*/ 241144 w 2485572"/>
                <a:gd name="connsiteY222" fmla="*/ 582836 h 2146721"/>
                <a:gd name="connsiteX223" fmla="*/ 252221 w 2485572"/>
                <a:gd name="connsiteY223" fmla="*/ 571758 h 2146721"/>
                <a:gd name="connsiteX224" fmla="*/ 285737 w 2485572"/>
                <a:gd name="connsiteY224" fmla="*/ 524041 h 2146721"/>
                <a:gd name="connsiteX225" fmla="*/ 291418 w 2485572"/>
                <a:gd name="connsiteY225" fmla="*/ 518644 h 2146721"/>
                <a:gd name="connsiteX226" fmla="*/ 322377 w 2485572"/>
                <a:gd name="connsiteY226" fmla="*/ 518644 h 2146721"/>
                <a:gd name="connsiteX227" fmla="*/ 333455 w 2485572"/>
                <a:gd name="connsiteY227" fmla="*/ 510123 h 2146721"/>
                <a:gd name="connsiteX228" fmla="*/ 341976 w 2485572"/>
                <a:gd name="connsiteY228" fmla="*/ 482004 h 2146721"/>
                <a:gd name="connsiteX229" fmla="*/ 347372 w 2485572"/>
                <a:gd name="connsiteY229" fmla="*/ 476607 h 2146721"/>
                <a:gd name="connsiteX230" fmla="*/ 386853 w 2485572"/>
                <a:gd name="connsiteY230" fmla="*/ 459565 h 2146721"/>
                <a:gd name="connsiteX231" fmla="*/ 389409 w 2485572"/>
                <a:gd name="connsiteY231" fmla="*/ 454169 h 2146721"/>
                <a:gd name="connsiteX232" fmla="*/ 400770 w 2485572"/>
                <a:gd name="connsiteY232" fmla="*/ 434570 h 2146721"/>
                <a:gd name="connsiteX233" fmla="*/ 414688 w 2485572"/>
                <a:gd name="connsiteY233" fmla="*/ 392534 h 2146721"/>
                <a:gd name="connsiteX234" fmla="*/ 428890 w 2485572"/>
                <a:gd name="connsiteY234" fmla="*/ 341976 h 2146721"/>
                <a:gd name="connsiteX235" fmla="*/ 434286 w 2485572"/>
                <a:gd name="connsiteY235" fmla="*/ 255062 h 2146721"/>
                <a:gd name="connsiteX236" fmla="*/ 437127 w 2485572"/>
                <a:gd name="connsiteY236" fmla="*/ 252221 h 2146721"/>
                <a:gd name="connsiteX237" fmla="*/ 448488 w 2485572"/>
                <a:gd name="connsiteY237" fmla="*/ 235463 h 2146721"/>
                <a:gd name="connsiteX238" fmla="*/ 468086 w 2485572"/>
                <a:gd name="connsiteY238" fmla="*/ 221546 h 2146721"/>
                <a:gd name="connsiteX239" fmla="*/ 501602 w 2485572"/>
                <a:gd name="connsiteY239" fmla="*/ 215865 h 2146721"/>
                <a:gd name="connsiteX240" fmla="*/ 512964 w 2485572"/>
                <a:gd name="connsiteY240" fmla="*/ 213025 h 2146721"/>
                <a:gd name="connsiteX241" fmla="*/ 555000 w 2485572"/>
                <a:gd name="connsiteY241" fmla="*/ 187746 h 2146721"/>
                <a:gd name="connsiteX242" fmla="*/ 557557 w 2485572"/>
                <a:gd name="connsiteY242" fmla="*/ 182349 h 2146721"/>
                <a:gd name="connsiteX243" fmla="*/ 602434 w 2485572"/>
                <a:gd name="connsiteY243" fmla="*/ 131791 h 2146721"/>
                <a:gd name="connsiteX244" fmla="*/ 605274 w 2485572"/>
                <a:gd name="connsiteY244" fmla="*/ 123270 h 2146721"/>
                <a:gd name="connsiteX245" fmla="*/ 594197 w 2485572"/>
                <a:gd name="connsiteY245" fmla="*/ 70156 h 2146721"/>
                <a:gd name="connsiteX246" fmla="*/ 650151 w 2485572"/>
                <a:gd name="connsiteY246" fmla="*/ 92595 h 2146721"/>
                <a:gd name="connsiteX247" fmla="*/ 664069 w 2485572"/>
                <a:gd name="connsiteY247" fmla="*/ 92595 h 2146721"/>
                <a:gd name="connsiteX248" fmla="*/ 689348 w 2485572"/>
                <a:gd name="connsiteY248" fmla="*/ 98275 h 2146721"/>
                <a:gd name="connsiteX249" fmla="*/ 723148 w 2485572"/>
                <a:gd name="connsiteY249" fmla="*/ 89754 h 2146721"/>
                <a:gd name="connsiteX250" fmla="*/ 725704 w 2485572"/>
                <a:gd name="connsiteY250" fmla="*/ 92595 h 2146721"/>
                <a:gd name="connsiteX251" fmla="*/ 731385 w 2485572"/>
                <a:gd name="connsiteY251" fmla="*/ 92595 h 2146721"/>
                <a:gd name="connsiteX252" fmla="*/ 737065 w 2485572"/>
                <a:gd name="connsiteY252" fmla="*/ 95435 h 2146721"/>
                <a:gd name="connsiteX253" fmla="*/ 742746 w 2485572"/>
                <a:gd name="connsiteY253" fmla="*/ 95435 h 2146721"/>
                <a:gd name="connsiteX254" fmla="*/ 779102 w 2485572"/>
                <a:gd name="connsiteY254" fmla="*/ 75837 h 2146721"/>
                <a:gd name="connsiteX255" fmla="*/ 818299 w 2485572"/>
                <a:gd name="connsiteY255" fmla="*/ 39197 h 2146721"/>
                <a:gd name="connsiteX256" fmla="*/ 823980 w 2485572"/>
                <a:gd name="connsiteY256" fmla="*/ 33800 h 2146721"/>
                <a:gd name="connsiteX257" fmla="*/ 851815 w 2485572"/>
                <a:gd name="connsiteY257" fmla="*/ 19598 h 2146721"/>
                <a:gd name="connsiteX258" fmla="*/ 854655 w 2485572"/>
                <a:gd name="connsiteY258" fmla="*/ 14202 h 2146721"/>
                <a:gd name="connsiteX259" fmla="*/ 888455 w 2485572"/>
                <a:gd name="connsiteY259" fmla="*/ 8521 h 2146721"/>
                <a:gd name="connsiteX260" fmla="*/ 893852 w 2485572"/>
                <a:gd name="connsiteY260" fmla="*/ 11361 h 2146721"/>
                <a:gd name="connsiteX261" fmla="*/ 933332 w 2485572"/>
                <a:gd name="connsiteY261" fmla="*/ 36640 h 2146721"/>
                <a:gd name="connsiteX262" fmla="*/ 938729 w 2485572"/>
                <a:gd name="connsiteY262" fmla="*/ 42037 h 2146721"/>
                <a:gd name="connsiteX263" fmla="*/ 969689 w 2485572"/>
                <a:gd name="connsiteY263" fmla="*/ 61635 h 2146721"/>
                <a:gd name="connsiteX264" fmla="*/ 972529 w 2485572"/>
                <a:gd name="connsiteY264" fmla="*/ 64475 h 2146721"/>
                <a:gd name="connsiteX265" fmla="*/ 977925 w 2485572"/>
                <a:gd name="connsiteY265" fmla="*/ 67316 h 2146721"/>
                <a:gd name="connsiteX266" fmla="*/ 1011725 w 2485572"/>
                <a:gd name="connsiteY266" fmla="*/ 67316 h 2146721"/>
                <a:gd name="connsiteX267" fmla="*/ 1031324 w 2485572"/>
                <a:gd name="connsiteY267" fmla="*/ 64475 h 2146721"/>
                <a:gd name="connsiteX268" fmla="*/ 1042401 w 2485572"/>
                <a:gd name="connsiteY268" fmla="*/ 64475 h 2146721"/>
                <a:gd name="connsiteX269" fmla="*/ 1104036 w 2485572"/>
                <a:gd name="connsiteY269" fmla="*/ 70156 h 2146721"/>
                <a:gd name="connsiteX270" fmla="*/ 1109717 w 2485572"/>
                <a:gd name="connsiteY270" fmla="*/ 75837 h 2146721"/>
                <a:gd name="connsiteX271" fmla="*/ 1118238 w 2485572"/>
                <a:gd name="connsiteY271" fmla="*/ 81233 h 2146721"/>
                <a:gd name="connsiteX272" fmla="*/ 1121078 w 2485572"/>
                <a:gd name="connsiteY272" fmla="*/ 84074 h 2146721"/>
                <a:gd name="connsiteX273" fmla="*/ 1143517 w 2485572"/>
                <a:gd name="connsiteY273" fmla="*/ 95435 h 2146721"/>
                <a:gd name="connsiteX274" fmla="*/ 1151754 w 2485572"/>
                <a:gd name="connsiteY274" fmla="*/ 100832 h 2146721"/>
                <a:gd name="connsiteX275" fmla="*/ 1171352 w 2485572"/>
                <a:gd name="connsiteY275" fmla="*/ 100832 h 2146721"/>
                <a:gd name="connsiteX276" fmla="*/ 1174192 w 2485572"/>
                <a:gd name="connsiteY276" fmla="*/ 98275 h 2146721"/>
                <a:gd name="connsiteX277" fmla="*/ 1188110 w 2485572"/>
                <a:gd name="connsiteY277" fmla="*/ 89754 h 2146721"/>
                <a:gd name="connsiteX278" fmla="*/ 1193791 w 2485572"/>
                <a:gd name="connsiteY278" fmla="*/ 84074 h 2146721"/>
                <a:gd name="connsiteX279" fmla="*/ 1238668 w 2485572"/>
                <a:gd name="connsiteY279" fmla="*/ 75837 h 2146721"/>
                <a:gd name="connsiteX280" fmla="*/ 1244348 w 2485572"/>
                <a:gd name="connsiteY280" fmla="*/ 78677 h 2146721"/>
                <a:gd name="connsiteX281" fmla="*/ 1272184 w 2485572"/>
                <a:gd name="connsiteY281" fmla="*/ 75837 h 2146721"/>
                <a:gd name="connsiteX282" fmla="*/ 1280705 w 2485572"/>
                <a:gd name="connsiteY282" fmla="*/ 72996 h 2146721"/>
                <a:gd name="connsiteX283" fmla="*/ 1286385 w 2485572"/>
                <a:gd name="connsiteY283" fmla="*/ 72996 h 2146721"/>
                <a:gd name="connsiteX284" fmla="*/ 1348020 w 2485572"/>
                <a:gd name="connsiteY284" fmla="*/ 50558 h 2146721"/>
                <a:gd name="connsiteX285" fmla="*/ 1350861 w 2485572"/>
                <a:gd name="connsiteY285" fmla="*/ 50558 h 2146721"/>
                <a:gd name="connsiteX286" fmla="*/ 1392898 w 2485572"/>
                <a:gd name="connsiteY286" fmla="*/ 39197 h 2146721"/>
                <a:gd name="connsiteX287" fmla="*/ 1406815 w 2485572"/>
                <a:gd name="connsiteY287" fmla="*/ 39197 h 2146721"/>
                <a:gd name="connsiteX288" fmla="*/ 1459929 w 2485572"/>
                <a:gd name="connsiteY288" fmla="*/ 36640 h 2146721"/>
                <a:gd name="connsiteX289" fmla="*/ 1468450 w 2485572"/>
                <a:gd name="connsiteY289" fmla="*/ 36640 h 2146721"/>
                <a:gd name="connsiteX290" fmla="*/ 1474131 w 2485572"/>
                <a:gd name="connsiteY290" fmla="*/ 33800 h 2146721"/>
                <a:gd name="connsiteX291" fmla="*/ 1479528 w 2485572"/>
                <a:gd name="connsiteY291" fmla="*/ 30960 h 2146721"/>
                <a:gd name="connsiteX292" fmla="*/ 1485208 w 2485572"/>
                <a:gd name="connsiteY292" fmla="*/ 30960 h 2146721"/>
                <a:gd name="connsiteX293" fmla="*/ 1544003 w 2485572"/>
                <a:gd name="connsiteY293" fmla="*/ 16758 h 2146721"/>
                <a:gd name="connsiteX294" fmla="*/ 1549684 w 2485572"/>
                <a:gd name="connsiteY294" fmla="*/ 14202 h 2146721"/>
                <a:gd name="connsiteX295" fmla="*/ 1555364 w 2485572"/>
                <a:gd name="connsiteY295" fmla="*/ 14202 h 2146721"/>
                <a:gd name="connsiteX296" fmla="*/ 1563601 w 2485572"/>
                <a:gd name="connsiteY296" fmla="*/ 11361 h 2146721"/>
                <a:gd name="connsiteX297" fmla="*/ 1614159 w 2485572"/>
                <a:gd name="connsiteY297" fmla="*/ 22439 h 2146721"/>
                <a:gd name="connsiteX298" fmla="*/ 1619840 w 2485572"/>
                <a:gd name="connsiteY298" fmla="*/ 19598 h 2146721"/>
                <a:gd name="connsiteX299" fmla="*/ 1630917 w 2485572"/>
                <a:gd name="connsiteY299" fmla="*/ 16758 h 2146721"/>
                <a:gd name="connsiteX300" fmla="*/ 1645119 w 2485572"/>
                <a:gd name="connsiteY300" fmla="*/ 8521 h 2146721"/>
                <a:gd name="connsiteX301" fmla="*/ 1653356 w 2485572"/>
                <a:gd name="connsiteY301" fmla="*/ 5681 h 2146721"/>
                <a:gd name="connsiteX302" fmla="*/ 1689712 w 2485572"/>
                <a:gd name="connsiteY302" fmla="*/ 0 h 2146721"/>
                <a:gd name="connsiteX303" fmla="*/ 1698233 w 2485572"/>
                <a:gd name="connsiteY303" fmla="*/ 11361 h 2146721"/>
                <a:gd name="connsiteX304" fmla="*/ 1703914 w 2485572"/>
                <a:gd name="connsiteY304" fmla="*/ 14202 h 2146721"/>
                <a:gd name="connsiteX305" fmla="*/ 1709310 w 2485572"/>
                <a:gd name="connsiteY305" fmla="*/ 16758 h 2146721"/>
                <a:gd name="connsiteX306" fmla="*/ 1717831 w 2485572"/>
                <a:gd name="connsiteY306" fmla="*/ 16758 h 2146721"/>
                <a:gd name="connsiteX307" fmla="*/ 1757028 w 2485572"/>
                <a:gd name="connsiteY307" fmla="*/ 22439 h 2146721"/>
                <a:gd name="connsiteX308" fmla="*/ 1762708 w 2485572"/>
                <a:gd name="connsiteY308" fmla="*/ 25279 h 2146721"/>
                <a:gd name="connsiteX309" fmla="*/ 1768389 w 2485572"/>
                <a:gd name="connsiteY309" fmla="*/ 25279 h 2146721"/>
                <a:gd name="connsiteX310" fmla="*/ 1787987 w 2485572"/>
                <a:gd name="connsiteY310" fmla="*/ 33800 h 2146721"/>
                <a:gd name="connsiteX311" fmla="*/ 1793384 w 2485572"/>
                <a:gd name="connsiteY311" fmla="*/ 33800 h 2146721"/>
                <a:gd name="connsiteX312" fmla="*/ 1801905 w 2485572"/>
                <a:gd name="connsiteY312" fmla="*/ 36640 h 2146721"/>
                <a:gd name="connsiteX313" fmla="*/ 1835421 w 2485572"/>
                <a:gd name="connsiteY313" fmla="*/ 42037 h 2146721"/>
                <a:gd name="connsiteX314" fmla="*/ 1891659 w 2485572"/>
                <a:gd name="connsiteY314" fmla="*/ 61635 h 2146721"/>
                <a:gd name="connsiteX315" fmla="*/ 1897340 w 2485572"/>
                <a:gd name="connsiteY315" fmla="*/ 64475 h 2146721"/>
                <a:gd name="connsiteX316" fmla="*/ 1899896 w 2485572"/>
                <a:gd name="connsiteY316" fmla="*/ 67316 h 2146721"/>
                <a:gd name="connsiteX317" fmla="*/ 1944774 w 2485572"/>
                <a:gd name="connsiteY317" fmla="*/ 123270 h 2146721"/>
                <a:gd name="connsiteX318" fmla="*/ 1947614 w 2485572"/>
                <a:gd name="connsiteY318" fmla="*/ 128951 h 2146721"/>
                <a:gd name="connsiteX319" fmla="*/ 1950454 w 2485572"/>
                <a:gd name="connsiteY319" fmla="*/ 131791 h 2146721"/>
                <a:gd name="connsiteX320" fmla="*/ 1956135 w 2485572"/>
                <a:gd name="connsiteY320" fmla="*/ 140312 h 2146721"/>
                <a:gd name="connsiteX321" fmla="*/ 1958975 w 2485572"/>
                <a:gd name="connsiteY321" fmla="*/ 145709 h 2146721"/>
                <a:gd name="connsiteX322" fmla="*/ 1961532 w 2485572"/>
                <a:gd name="connsiteY322" fmla="*/ 154230 h 2146721"/>
                <a:gd name="connsiteX323" fmla="*/ 1998172 w 2485572"/>
                <a:gd name="connsiteY323" fmla="*/ 204788 h 2146721"/>
                <a:gd name="connsiteX324" fmla="*/ 2003569 w 2485572"/>
                <a:gd name="connsiteY324" fmla="*/ 207344 h 2146721"/>
                <a:gd name="connsiteX325" fmla="*/ 2009249 w 2485572"/>
                <a:gd name="connsiteY325" fmla="*/ 210184 h 2146721"/>
                <a:gd name="connsiteX326" fmla="*/ 2017770 w 2485572"/>
                <a:gd name="connsiteY326" fmla="*/ 210184 h 2146721"/>
                <a:gd name="connsiteX327" fmla="*/ 2026007 w 2485572"/>
                <a:gd name="connsiteY327" fmla="*/ 213025 h 2146721"/>
                <a:gd name="connsiteX328" fmla="*/ 2037368 w 2485572"/>
                <a:gd name="connsiteY328" fmla="*/ 215865 h 2146721"/>
                <a:gd name="connsiteX329" fmla="*/ 2099003 w 2485572"/>
                <a:gd name="connsiteY329" fmla="*/ 221546 h 2146721"/>
                <a:gd name="connsiteX330" fmla="*/ 2104684 w 2485572"/>
                <a:gd name="connsiteY330" fmla="*/ 224386 h 2146721"/>
                <a:gd name="connsiteX331" fmla="*/ 2112921 w 2485572"/>
                <a:gd name="connsiteY331" fmla="*/ 224386 h 2146721"/>
                <a:gd name="connsiteX332" fmla="*/ 2124283 w 2485572"/>
                <a:gd name="connsiteY332" fmla="*/ 229783 h 2146721"/>
                <a:gd name="connsiteX333" fmla="*/ 2177397 w 2485572"/>
                <a:gd name="connsiteY333" fmla="*/ 229783 h 2146721"/>
                <a:gd name="connsiteX334" fmla="*/ 2185918 w 2485572"/>
                <a:gd name="connsiteY334" fmla="*/ 232623 h 2146721"/>
                <a:gd name="connsiteX335" fmla="*/ 2213753 w 2485572"/>
                <a:gd name="connsiteY335" fmla="*/ 226942 h 2146721"/>
                <a:gd name="connsiteX336" fmla="*/ 2219434 w 2485572"/>
                <a:gd name="connsiteY336" fmla="*/ 224386 h 2146721"/>
                <a:gd name="connsiteX337" fmla="*/ 2241872 w 2485572"/>
                <a:gd name="connsiteY337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426413 w 2485572"/>
                <a:gd name="connsiteY74" fmla="*/ 2059807 h 2146721"/>
                <a:gd name="connsiteX75" fmla="*/ 1364778 w 2485572"/>
                <a:gd name="connsiteY75" fmla="*/ 2056966 h 2146721"/>
                <a:gd name="connsiteX76" fmla="*/ 1336659 w 2485572"/>
                <a:gd name="connsiteY76" fmla="*/ 2048445 h 2146721"/>
                <a:gd name="connsiteX77" fmla="*/ 1311380 w 2485572"/>
                <a:gd name="connsiteY77" fmla="*/ 2034528 h 2146721"/>
                <a:gd name="connsiteX78" fmla="*/ 1305983 w 2485572"/>
                <a:gd name="connsiteY78" fmla="*/ 2031688 h 2146721"/>
                <a:gd name="connsiteX79" fmla="*/ 1303143 w 2485572"/>
                <a:gd name="connsiteY79" fmla="*/ 2026291 h 2146721"/>
                <a:gd name="connsiteX80" fmla="*/ 1300303 w 2485572"/>
                <a:gd name="connsiteY80" fmla="*/ 2023451 h 2146721"/>
                <a:gd name="connsiteX81" fmla="*/ 1266787 w 2485572"/>
                <a:gd name="connsiteY81" fmla="*/ 2006409 h 2146721"/>
                <a:gd name="connsiteX82" fmla="*/ 1255426 w 2485572"/>
                <a:gd name="connsiteY82" fmla="*/ 2006409 h 2146721"/>
                <a:gd name="connsiteX83" fmla="*/ 1238668 w 2485572"/>
                <a:gd name="connsiteY83" fmla="*/ 2001012 h 2146721"/>
                <a:gd name="connsiteX84" fmla="*/ 1232987 w 2485572"/>
                <a:gd name="connsiteY84" fmla="*/ 2001012 h 2146721"/>
                <a:gd name="connsiteX85" fmla="*/ 1216229 w 2485572"/>
                <a:gd name="connsiteY85" fmla="*/ 1995331 h 2146721"/>
                <a:gd name="connsiteX86" fmla="*/ 1213389 w 2485572"/>
                <a:gd name="connsiteY86" fmla="*/ 1992491 h 2146721"/>
                <a:gd name="connsiteX87" fmla="*/ 1185554 w 2485572"/>
                <a:gd name="connsiteY87" fmla="*/ 1984254 h 2146721"/>
                <a:gd name="connsiteX88" fmla="*/ 1179873 w 2485572"/>
                <a:gd name="connsiteY88" fmla="*/ 1984254 h 2146721"/>
                <a:gd name="connsiteX89" fmla="*/ 1157434 w 2485572"/>
                <a:gd name="connsiteY89" fmla="*/ 1981414 h 2146721"/>
                <a:gd name="connsiteX90" fmla="*/ 1109717 w 2485572"/>
                <a:gd name="connsiteY90" fmla="*/ 1947614 h 2146721"/>
                <a:gd name="connsiteX91" fmla="*/ 1098639 w 2485572"/>
                <a:gd name="connsiteY91" fmla="*/ 1944774 h 2146721"/>
                <a:gd name="connsiteX92" fmla="*/ 1067680 w 2485572"/>
                <a:gd name="connsiteY92" fmla="*/ 1919779 h 2146721"/>
                <a:gd name="connsiteX93" fmla="*/ 1056603 w 2485572"/>
                <a:gd name="connsiteY93" fmla="*/ 1888819 h 2146721"/>
                <a:gd name="connsiteX94" fmla="*/ 1053762 w 2485572"/>
                <a:gd name="connsiteY94" fmla="*/ 1880298 h 2146721"/>
                <a:gd name="connsiteX95" fmla="*/ 1022803 w 2485572"/>
                <a:gd name="connsiteY95" fmla="*/ 1860700 h 2146721"/>
                <a:gd name="connsiteX96" fmla="*/ 1019962 w 2485572"/>
                <a:gd name="connsiteY96" fmla="*/ 1858143 h 2146721"/>
                <a:gd name="connsiteX97" fmla="*/ 1006045 w 2485572"/>
                <a:gd name="connsiteY97" fmla="*/ 1824343 h 2146721"/>
                <a:gd name="connsiteX98" fmla="*/ 1006045 w 2485572"/>
                <a:gd name="connsiteY98" fmla="*/ 1813266 h 2146721"/>
                <a:gd name="connsiteX99" fmla="*/ 1011725 w 2485572"/>
                <a:gd name="connsiteY99" fmla="*/ 1793668 h 2146721"/>
                <a:gd name="connsiteX100" fmla="*/ 1019962 w 2485572"/>
                <a:gd name="connsiteY100" fmla="*/ 1768389 h 2146721"/>
                <a:gd name="connsiteX101" fmla="*/ 1025643 w 2485572"/>
                <a:gd name="connsiteY101" fmla="*/ 1737429 h 2146721"/>
                <a:gd name="connsiteX102" fmla="*/ 1025643 w 2485572"/>
                <a:gd name="connsiteY102" fmla="*/ 1723512 h 2146721"/>
                <a:gd name="connsiteX103" fmla="*/ 1019962 w 2485572"/>
                <a:gd name="connsiteY103" fmla="*/ 1720671 h 2146721"/>
                <a:gd name="connsiteX104" fmla="*/ 1014566 w 2485572"/>
                <a:gd name="connsiteY104" fmla="*/ 1712435 h 2146721"/>
                <a:gd name="connsiteX105" fmla="*/ 1011725 w 2485572"/>
                <a:gd name="connsiteY105" fmla="*/ 1709594 h 2146721"/>
                <a:gd name="connsiteX106" fmla="*/ 983606 w 2485572"/>
                <a:gd name="connsiteY106" fmla="*/ 1692552 h 2146721"/>
                <a:gd name="connsiteX107" fmla="*/ 977925 w 2485572"/>
                <a:gd name="connsiteY107" fmla="*/ 1692552 h 2146721"/>
                <a:gd name="connsiteX108" fmla="*/ 950090 w 2485572"/>
                <a:gd name="connsiteY108" fmla="*/ 1653356 h 2146721"/>
                <a:gd name="connsiteX109" fmla="*/ 950090 w 2485572"/>
                <a:gd name="connsiteY109" fmla="*/ 1639438 h 2146721"/>
                <a:gd name="connsiteX110" fmla="*/ 952931 w 2485572"/>
                <a:gd name="connsiteY110" fmla="*/ 1636598 h 2146721"/>
                <a:gd name="connsiteX111" fmla="*/ 975369 w 2485572"/>
                <a:gd name="connsiteY111" fmla="*/ 1597401 h 2146721"/>
                <a:gd name="connsiteX112" fmla="*/ 980766 w 2485572"/>
                <a:gd name="connsiteY112" fmla="*/ 1591721 h 2146721"/>
                <a:gd name="connsiteX113" fmla="*/ 1017406 w 2485572"/>
                <a:gd name="connsiteY113" fmla="*/ 1561045 h 2146721"/>
                <a:gd name="connsiteX114" fmla="*/ 1022803 w 2485572"/>
                <a:gd name="connsiteY114" fmla="*/ 1558205 h 2146721"/>
                <a:gd name="connsiteX115" fmla="*/ 1025643 w 2485572"/>
                <a:gd name="connsiteY115" fmla="*/ 1555364 h 2146721"/>
                <a:gd name="connsiteX116" fmla="*/ 1031324 w 2485572"/>
                <a:gd name="connsiteY116" fmla="*/ 1549684 h 2146721"/>
                <a:gd name="connsiteX117" fmla="*/ 1293866 w 2485572"/>
                <a:gd name="connsiteY117" fmla="*/ 1680648 h 2146721"/>
                <a:gd name="connsiteX118" fmla="*/ 1455791 w 2485572"/>
                <a:gd name="connsiteY118" fmla="*/ 1685410 h 2146721"/>
                <a:gd name="connsiteX119" fmla="*/ 1289417 w 2485572"/>
                <a:gd name="connsiteY119" fmla="*/ 1536685 h 2146721"/>
                <a:gd name="connsiteX120" fmla="*/ 1061999 w 2485572"/>
                <a:gd name="connsiteY120" fmla="*/ 1465610 h 2146721"/>
                <a:gd name="connsiteX121" fmla="*/ 1061999 w 2485572"/>
                <a:gd name="connsiteY121" fmla="*/ 1429254 h 2146721"/>
                <a:gd name="connsiteX122" fmla="*/ 1048082 w 2485572"/>
                <a:gd name="connsiteY122" fmla="*/ 1403975 h 2146721"/>
                <a:gd name="connsiteX123" fmla="*/ 1022803 w 2485572"/>
                <a:gd name="connsiteY123" fmla="*/ 1387217 h 2146721"/>
                <a:gd name="connsiteX124" fmla="*/ 1011725 w 2485572"/>
                <a:gd name="connsiteY124" fmla="*/ 1381536 h 2146721"/>
                <a:gd name="connsiteX125" fmla="*/ 1000364 w 2485572"/>
                <a:gd name="connsiteY125" fmla="*/ 1381536 h 2146721"/>
                <a:gd name="connsiteX126" fmla="*/ 961167 w 2485572"/>
                <a:gd name="connsiteY126" fmla="*/ 1376140 h 2146721"/>
                <a:gd name="connsiteX127" fmla="*/ 924811 w 2485572"/>
                <a:gd name="connsiteY127" fmla="*/ 1367618 h 2146721"/>
                <a:gd name="connsiteX128" fmla="*/ 919131 w 2485572"/>
                <a:gd name="connsiteY128" fmla="*/ 1367618 h 2146721"/>
                <a:gd name="connsiteX129" fmla="*/ 913450 w 2485572"/>
                <a:gd name="connsiteY129" fmla="*/ 1364778 h 2146721"/>
                <a:gd name="connsiteX130" fmla="*/ 908053 w 2485572"/>
                <a:gd name="connsiteY130" fmla="*/ 1364778 h 2146721"/>
                <a:gd name="connsiteX131" fmla="*/ 877094 w 2485572"/>
                <a:gd name="connsiteY131" fmla="*/ 1381536 h 2146721"/>
                <a:gd name="connsiteX132" fmla="*/ 868857 w 2485572"/>
                <a:gd name="connsiteY132" fmla="*/ 1390057 h 2146721"/>
                <a:gd name="connsiteX133" fmla="*/ 835057 w 2485572"/>
                <a:gd name="connsiteY133" fmla="*/ 1434934 h 2146721"/>
                <a:gd name="connsiteX134" fmla="*/ 832217 w 2485572"/>
                <a:gd name="connsiteY134" fmla="*/ 1440331 h 2146721"/>
                <a:gd name="connsiteX135" fmla="*/ 832217 w 2485572"/>
                <a:gd name="connsiteY135" fmla="*/ 1446012 h 2146721"/>
                <a:gd name="connsiteX136" fmla="*/ 767741 w 2485572"/>
                <a:gd name="connsiteY136" fmla="*/ 1513327 h 2146721"/>
                <a:gd name="connsiteX137" fmla="*/ 711787 w 2485572"/>
                <a:gd name="connsiteY137" fmla="*/ 1535766 h 2146721"/>
                <a:gd name="connsiteX138" fmla="*/ 686508 w 2485572"/>
                <a:gd name="connsiteY138" fmla="*/ 1541447 h 2146721"/>
                <a:gd name="connsiteX139" fmla="*/ 661513 w 2485572"/>
                <a:gd name="connsiteY139" fmla="*/ 1549684 h 2146721"/>
                <a:gd name="connsiteX140" fmla="*/ 658672 w 2485572"/>
                <a:gd name="connsiteY140" fmla="*/ 1552524 h 2146721"/>
                <a:gd name="connsiteX141" fmla="*/ 652992 w 2485572"/>
                <a:gd name="connsiteY141" fmla="*/ 1555364 h 2146721"/>
                <a:gd name="connsiteX142" fmla="*/ 624873 w 2485572"/>
                <a:gd name="connsiteY142" fmla="*/ 1561045 h 2146721"/>
                <a:gd name="connsiteX143" fmla="*/ 619476 w 2485572"/>
                <a:gd name="connsiteY143" fmla="*/ 1558205 h 2146721"/>
                <a:gd name="connsiteX144" fmla="*/ 616636 w 2485572"/>
                <a:gd name="connsiteY144" fmla="*/ 1555364 h 2146721"/>
                <a:gd name="connsiteX145" fmla="*/ 597037 w 2485572"/>
                <a:gd name="connsiteY145" fmla="*/ 1532926 h 2146721"/>
                <a:gd name="connsiteX146" fmla="*/ 594197 w 2485572"/>
                <a:gd name="connsiteY146" fmla="*/ 1521848 h 2146721"/>
                <a:gd name="connsiteX147" fmla="*/ 591357 w 2485572"/>
                <a:gd name="connsiteY147" fmla="*/ 1519008 h 2146721"/>
                <a:gd name="connsiteX148" fmla="*/ 566078 w 2485572"/>
                <a:gd name="connsiteY148" fmla="*/ 1482368 h 2146721"/>
                <a:gd name="connsiteX149" fmla="*/ 560397 w 2485572"/>
                <a:gd name="connsiteY149" fmla="*/ 1471291 h 2146721"/>
                <a:gd name="connsiteX150" fmla="*/ 555000 w 2485572"/>
                <a:gd name="connsiteY150" fmla="*/ 1465610 h 2146721"/>
                <a:gd name="connsiteX151" fmla="*/ 498762 w 2485572"/>
                <a:gd name="connsiteY151" fmla="*/ 1432094 h 2146721"/>
                <a:gd name="connsiteX152" fmla="*/ 490525 w 2485572"/>
                <a:gd name="connsiteY152" fmla="*/ 1429254 h 2146721"/>
                <a:gd name="connsiteX153" fmla="*/ 487685 w 2485572"/>
                <a:gd name="connsiteY153" fmla="*/ 1429254 h 2146721"/>
                <a:gd name="connsiteX154" fmla="*/ 462406 w 2485572"/>
                <a:gd name="connsiteY154" fmla="*/ 1426413 h 2146721"/>
                <a:gd name="connsiteX155" fmla="*/ 400770 w 2485572"/>
                <a:gd name="connsiteY155" fmla="*/ 1426413 h 2146721"/>
                <a:gd name="connsiteX156" fmla="*/ 392250 w 2485572"/>
                <a:gd name="connsiteY156" fmla="*/ 1423573 h 2146721"/>
                <a:gd name="connsiteX157" fmla="*/ 384013 w 2485572"/>
                <a:gd name="connsiteY157" fmla="*/ 1420733 h 2146721"/>
                <a:gd name="connsiteX158" fmla="*/ 375492 w 2485572"/>
                <a:gd name="connsiteY158" fmla="*/ 1420733 h 2146721"/>
                <a:gd name="connsiteX159" fmla="*/ 319537 w 2485572"/>
                <a:gd name="connsiteY159" fmla="*/ 1409655 h 2146721"/>
                <a:gd name="connsiteX160" fmla="*/ 313856 w 2485572"/>
                <a:gd name="connsiteY160" fmla="*/ 1406815 h 2146721"/>
                <a:gd name="connsiteX161" fmla="*/ 308176 w 2485572"/>
                <a:gd name="connsiteY161" fmla="*/ 1406815 h 2146721"/>
                <a:gd name="connsiteX162" fmla="*/ 297098 w 2485572"/>
                <a:gd name="connsiteY162" fmla="*/ 1401134 h 2146721"/>
                <a:gd name="connsiteX163" fmla="*/ 221546 w 2485572"/>
                <a:gd name="connsiteY163" fmla="*/ 1392898 h 2146721"/>
                <a:gd name="connsiteX164" fmla="*/ 213025 w 2485572"/>
                <a:gd name="connsiteY164" fmla="*/ 1392898 h 2146721"/>
                <a:gd name="connsiteX165" fmla="*/ 204504 w 2485572"/>
                <a:gd name="connsiteY165" fmla="*/ 1395738 h 2146721"/>
                <a:gd name="connsiteX166" fmla="*/ 154230 w 2485572"/>
                <a:gd name="connsiteY166" fmla="*/ 1406815 h 2146721"/>
                <a:gd name="connsiteX167" fmla="*/ 148549 w 2485572"/>
                <a:gd name="connsiteY167" fmla="*/ 1403975 h 2146721"/>
                <a:gd name="connsiteX168" fmla="*/ 137472 w 2485572"/>
                <a:gd name="connsiteY168" fmla="*/ 1398294 h 2146721"/>
                <a:gd name="connsiteX169" fmla="*/ 131791 w 2485572"/>
                <a:gd name="connsiteY169" fmla="*/ 1398294 h 2146721"/>
                <a:gd name="connsiteX170" fmla="*/ 67316 w 2485572"/>
                <a:gd name="connsiteY170" fmla="*/ 1418177 h 2146721"/>
                <a:gd name="connsiteX171" fmla="*/ 58795 w 2485572"/>
                <a:gd name="connsiteY171" fmla="*/ 1420733 h 2146721"/>
                <a:gd name="connsiteX172" fmla="*/ 50558 w 2485572"/>
                <a:gd name="connsiteY172" fmla="*/ 1423573 h 2146721"/>
                <a:gd name="connsiteX173" fmla="*/ 42037 w 2485572"/>
                <a:gd name="connsiteY173" fmla="*/ 1423573 h 2146721"/>
                <a:gd name="connsiteX174" fmla="*/ 5681 w 2485572"/>
                <a:gd name="connsiteY174" fmla="*/ 1432094 h 2146721"/>
                <a:gd name="connsiteX175" fmla="*/ 2840 w 2485572"/>
                <a:gd name="connsiteY175" fmla="*/ 1403975 h 2146721"/>
                <a:gd name="connsiteX176" fmla="*/ 0 w 2485572"/>
                <a:gd name="connsiteY176" fmla="*/ 1395738 h 2146721"/>
                <a:gd name="connsiteX177" fmla="*/ 5681 w 2485572"/>
                <a:gd name="connsiteY177" fmla="*/ 1373299 h 2146721"/>
                <a:gd name="connsiteX178" fmla="*/ 5681 w 2485572"/>
                <a:gd name="connsiteY178" fmla="*/ 1361938 h 2146721"/>
                <a:gd name="connsiteX179" fmla="*/ 11361 w 2485572"/>
                <a:gd name="connsiteY179" fmla="*/ 1345180 h 2146721"/>
                <a:gd name="connsiteX180" fmla="*/ 42037 w 2485572"/>
                <a:gd name="connsiteY180" fmla="*/ 1305983 h 2146721"/>
                <a:gd name="connsiteX181" fmla="*/ 47718 w 2485572"/>
                <a:gd name="connsiteY181" fmla="*/ 1294622 h 2146721"/>
                <a:gd name="connsiteX182" fmla="*/ 39197 w 2485572"/>
                <a:gd name="connsiteY182" fmla="*/ 1275024 h 2146721"/>
                <a:gd name="connsiteX183" fmla="*/ 33516 w 2485572"/>
                <a:gd name="connsiteY183" fmla="*/ 1269627 h 2146721"/>
                <a:gd name="connsiteX184" fmla="*/ 33516 w 2485572"/>
                <a:gd name="connsiteY184" fmla="*/ 1244348 h 2146721"/>
                <a:gd name="connsiteX185" fmla="*/ 64475 w 2485572"/>
                <a:gd name="connsiteY185" fmla="*/ 1213389 h 2146721"/>
                <a:gd name="connsiteX186" fmla="*/ 81233 w 2485572"/>
                <a:gd name="connsiteY186" fmla="*/ 1199471 h 2146721"/>
                <a:gd name="connsiteX187" fmla="*/ 86914 w 2485572"/>
                <a:gd name="connsiteY187" fmla="*/ 1190950 h 2146721"/>
                <a:gd name="connsiteX188" fmla="*/ 97991 w 2485572"/>
                <a:gd name="connsiteY188" fmla="*/ 1160275 h 2146721"/>
                <a:gd name="connsiteX189" fmla="*/ 95435 w 2485572"/>
                <a:gd name="connsiteY189" fmla="*/ 1151753 h 2146721"/>
                <a:gd name="connsiteX190" fmla="*/ 95435 w 2485572"/>
                <a:gd name="connsiteY190" fmla="*/ 1121078 h 2146721"/>
                <a:gd name="connsiteX191" fmla="*/ 100832 w 2485572"/>
                <a:gd name="connsiteY191" fmla="*/ 1112557 h 2146721"/>
                <a:gd name="connsiteX192" fmla="*/ 103672 w 2485572"/>
                <a:gd name="connsiteY192" fmla="*/ 1106876 h 2146721"/>
                <a:gd name="connsiteX193" fmla="*/ 154230 w 2485572"/>
                <a:gd name="connsiteY193" fmla="*/ 1070520 h 2146721"/>
                <a:gd name="connsiteX194" fmla="*/ 176668 w 2485572"/>
                <a:gd name="connsiteY194" fmla="*/ 1045241 h 2146721"/>
                <a:gd name="connsiteX195" fmla="*/ 176668 w 2485572"/>
                <a:gd name="connsiteY195" fmla="*/ 1037004 h 2146721"/>
                <a:gd name="connsiteX196" fmla="*/ 173828 w 2485572"/>
                <a:gd name="connsiteY196" fmla="*/ 1028483 h 2146721"/>
                <a:gd name="connsiteX197" fmla="*/ 157070 w 2485572"/>
                <a:gd name="connsiteY197" fmla="*/ 1008885 h 2146721"/>
                <a:gd name="connsiteX198" fmla="*/ 154230 w 2485572"/>
                <a:gd name="connsiteY198" fmla="*/ 1000648 h 2146721"/>
                <a:gd name="connsiteX199" fmla="*/ 157070 w 2485572"/>
                <a:gd name="connsiteY199" fmla="*/ 964008 h 2146721"/>
                <a:gd name="connsiteX200" fmla="*/ 154230 w 2485572"/>
                <a:gd name="connsiteY200" fmla="*/ 955771 h 2146721"/>
                <a:gd name="connsiteX201" fmla="*/ 126111 w 2485572"/>
                <a:gd name="connsiteY201" fmla="*/ 930492 h 2146721"/>
                <a:gd name="connsiteX202" fmla="*/ 112193 w 2485572"/>
                <a:gd name="connsiteY202" fmla="*/ 927652 h 2146721"/>
                <a:gd name="connsiteX203" fmla="*/ 109353 w 2485572"/>
                <a:gd name="connsiteY203" fmla="*/ 921971 h 2146721"/>
                <a:gd name="connsiteX204" fmla="*/ 109353 w 2485572"/>
                <a:gd name="connsiteY204" fmla="*/ 908053 h 2146721"/>
                <a:gd name="connsiteX205" fmla="*/ 117590 w 2485572"/>
                <a:gd name="connsiteY205" fmla="*/ 891295 h 2146721"/>
                <a:gd name="connsiteX206" fmla="*/ 123270 w 2485572"/>
                <a:gd name="connsiteY206" fmla="*/ 885615 h 2146721"/>
                <a:gd name="connsiteX207" fmla="*/ 148549 w 2485572"/>
                <a:gd name="connsiteY207" fmla="*/ 866016 h 2146721"/>
                <a:gd name="connsiteX208" fmla="*/ 128951 w 2485572"/>
                <a:gd name="connsiteY208" fmla="*/ 840738 h 2146721"/>
                <a:gd name="connsiteX209" fmla="*/ 126111 w 2485572"/>
                <a:gd name="connsiteY209" fmla="*/ 821139 h 2146721"/>
                <a:gd name="connsiteX210" fmla="*/ 140028 w 2485572"/>
                <a:gd name="connsiteY210" fmla="*/ 812618 h 2146721"/>
                <a:gd name="connsiteX211" fmla="*/ 142869 w 2485572"/>
                <a:gd name="connsiteY211" fmla="*/ 790464 h 2146721"/>
                <a:gd name="connsiteX212" fmla="*/ 154230 w 2485572"/>
                <a:gd name="connsiteY212" fmla="*/ 773422 h 2146721"/>
                <a:gd name="connsiteX213" fmla="*/ 157070 w 2485572"/>
                <a:gd name="connsiteY213" fmla="*/ 762344 h 2146721"/>
                <a:gd name="connsiteX214" fmla="*/ 157070 w 2485572"/>
                <a:gd name="connsiteY214" fmla="*/ 753824 h 2146721"/>
                <a:gd name="connsiteX215" fmla="*/ 145709 w 2485572"/>
                <a:gd name="connsiteY215" fmla="*/ 731385 h 2146721"/>
                <a:gd name="connsiteX216" fmla="*/ 145709 w 2485572"/>
                <a:gd name="connsiteY216" fmla="*/ 723148 h 2146721"/>
                <a:gd name="connsiteX217" fmla="*/ 159627 w 2485572"/>
                <a:gd name="connsiteY217" fmla="*/ 714627 h 2146721"/>
                <a:gd name="connsiteX218" fmla="*/ 204504 w 2485572"/>
                <a:gd name="connsiteY218" fmla="*/ 708946 h 2146721"/>
                <a:gd name="connsiteX219" fmla="*/ 232623 w 2485572"/>
                <a:gd name="connsiteY219" fmla="*/ 678271 h 2146721"/>
                <a:gd name="connsiteX220" fmla="*/ 232623 w 2485572"/>
                <a:gd name="connsiteY220" fmla="*/ 666909 h 2146721"/>
                <a:gd name="connsiteX221" fmla="*/ 215865 w 2485572"/>
                <a:gd name="connsiteY221" fmla="*/ 644755 h 2146721"/>
                <a:gd name="connsiteX222" fmla="*/ 218705 w 2485572"/>
                <a:gd name="connsiteY222" fmla="*/ 613795 h 2146721"/>
                <a:gd name="connsiteX223" fmla="*/ 241144 w 2485572"/>
                <a:gd name="connsiteY223" fmla="*/ 582836 h 2146721"/>
                <a:gd name="connsiteX224" fmla="*/ 252221 w 2485572"/>
                <a:gd name="connsiteY224" fmla="*/ 571758 h 2146721"/>
                <a:gd name="connsiteX225" fmla="*/ 285737 w 2485572"/>
                <a:gd name="connsiteY225" fmla="*/ 524041 h 2146721"/>
                <a:gd name="connsiteX226" fmla="*/ 291418 w 2485572"/>
                <a:gd name="connsiteY226" fmla="*/ 518644 h 2146721"/>
                <a:gd name="connsiteX227" fmla="*/ 322377 w 2485572"/>
                <a:gd name="connsiteY227" fmla="*/ 518644 h 2146721"/>
                <a:gd name="connsiteX228" fmla="*/ 333455 w 2485572"/>
                <a:gd name="connsiteY228" fmla="*/ 510123 h 2146721"/>
                <a:gd name="connsiteX229" fmla="*/ 341976 w 2485572"/>
                <a:gd name="connsiteY229" fmla="*/ 482004 h 2146721"/>
                <a:gd name="connsiteX230" fmla="*/ 347372 w 2485572"/>
                <a:gd name="connsiteY230" fmla="*/ 476607 h 2146721"/>
                <a:gd name="connsiteX231" fmla="*/ 386853 w 2485572"/>
                <a:gd name="connsiteY231" fmla="*/ 459565 h 2146721"/>
                <a:gd name="connsiteX232" fmla="*/ 389409 w 2485572"/>
                <a:gd name="connsiteY232" fmla="*/ 454169 h 2146721"/>
                <a:gd name="connsiteX233" fmla="*/ 400770 w 2485572"/>
                <a:gd name="connsiteY233" fmla="*/ 434570 h 2146721"/>
                <a:gd name="connsiteX234" fmla="*/ 414688 w 2485572"/>
                <a:gd name="connsiteY234" fmla="*/ 392534 h 2146721"/>
                <a:gd name="connsiteX235" fmla="*/ 428890 w 2485572"/>
                <a:gd name="connsiteY235" fmla="*/ 341976 h 2146721"/>
                <a:gd name="connsiteX236" fmla="*/ 434286 w 2485572"/>
                <a:gd name="connsiteY236" fmla="*/ 255062 h 2146721"/>
                <a:gd name="connsiteX237" fmla="*/ 437127 w 2485572"/>
                <a:gd name="connsiteY237" fmla="*/ 252221 h 2146721"/>
                <a:gd name="connsiteX238" fmla="*/ 448488 w 2485572"/>
                <a:gd name="connsiteY238" fmla="*/ 235463 h 2146721"/>
                <a:gd name="connsiteX239" fmla="*/ 468086 w 2485572"/>
                <a:gd name="connsiteY239" fmla="*/ 221546 h 2146721"/>
                <a:gd name="connsiteX240" fmla="*/ 501602 w 2485572"/>
                <a:gd name="connsiteY240" fmla="*/ 215865 h 2146721"/>
                <a:gd name="connsiteX241" fmla="*/ 512964 w 2485572"/>
                <a:gd name="connsiteY241" fmla="*/ 213025 h 2146721"/>
                <a:gd name="connsiteX242" fmla="*/ 555000 w 2485572"/>
                <a:gd name="connsiteY242" fmla="*/ 187746 h 2146721"/>
                <a:gd name="connsiteX243" fmla="*/ 557557 w 2485572"/>
                <a:gd name="connsiteY243" fmla="*/ 182349 h 2146721"/>
                <a:gd name="connsiteX244" fmla="*/ 602434 w 2485572"/>
                <a:gd name="connsiteY244" fmla="*/ 131791 h 2146721"/>
                <a:gd name="connsiteX245" fmla="*/ 605274 w 2485572"/>
                <a:gd name="connsiteY245" fmla="*/ 123270 h 2146721"/>
                <a:gd name="connsiteX246" fmla="*/ 594197 w 2485572"/>
                <a:gd name="connsiteY246" fmla="*/ 70156 h 2146721"/>
                <a:gd name="connsiteX247" fmla="*/ 650151 w 2485572"/>
                <a:gd name="connsiteY247" fmla="*/ 92595 h 2146721"/>
                <a:gd name="connsiteX248" fmla="*/ 664069 w 2485572"/>
                <a:gd name="connsiteY248" fmla="*/ 92595 h 2146721"/>
                <a:gd name="connsiteX249" fmla="*/ 689348 w 2485572"/>
                <a:gd name="connsiteY249" fmla="*/ 98275 h 2146721"/>
                <a:gd name="connsiteX250" fmla="*/ 723148 w 2485572"/>
                <a:gd name="connsiteY250" fmla="*/ 89754 h 2146721"/>
                <a:gd name="connsiteX251" fmla="*/ 725704 w 2485572"/>
                <a:gd name="connsiteY251" fmla="*/ 92595 h 2146721"/>
                <a:gd name="connsiteX252" fmla="*/ 731385 w 2485572"/>
                <a:gd name="connsiteY252" fmla="*/ 92595 h 2146721"/>
                <a:gd name="connsiteX253" fmla="*/ 737065 w 2485572"/>
                <a:gd name="connsiteY253" fmla="*/ 95435 h 2146721"/>
                <a:gd name="connsiteX254" fmla="*/ 742746 w 2485572"/>
                <a:gd name="connsiteY254" fmla="*/ 95435 h 2146721"/>
                <a:gd name="connsiteX255" fmla="*/ 779102 w 2485572"/>
                <a:gd name="connsiteY255" fmla="*/ 75837 h 2146721"/>
                <a:gd name="connsiteX256" fmla="*/ 818299 w 2485572"/>
                <a:gd name="connsiteY256" fmla="*/ 39197 h 2146721"/>
                <a:gd name="connsiteX257" fmla="*/ 823980 w 2485572"/>
                <a:gd name="connsiteY257" fmla="*/ 33800 h 2146721"/>
                <a:gd name="connsiteX258" fmla="*/ 851815 w 2485572"/>
                <a:gd name="connsiteY258" fmla="*/ 19598 h 2146721"/>
                <a:gd name="connsiteX259" fmla="*/ 854655 w 2485572"/>
                <a:gd name="connsiteY259" fmla="*/ 14202 h 2146721"/>
                <a:gd name="connsiteX260" fmla="*/ 888455 w 2485572"/>
                <a:gd name="connsiteY260" fmla="*/ 8521 h 2146721"/>
                <a:gd name="connsiteX261" fmla="*/ 893852 w 2485572"/>
                <a:gd name="connsiteY261" fmla="*/ 11361 h 2146721"/>
                <a:gd name="connsiteX262" fmla="*/ 933332 w 2485572"/>
                <a:gd name="connsiteY262" fmla="*/ 36640 h 2146721"/>
                <a:gd name="connsiteX263" fmla="*/ 938729 w 2485572"/>
                <a:gd name="connsiteY263" fmla="*/ 42037 h 2146721"/>
                <a:gd name="connsiteX264" fmla="*/ 969689 w 2485572"/>
                <a:gd name="connsiteY264" fmla="*/ 61635 h 2146721"/>
                <a:gd name="connsiteX265" fmla="*/ 972529 w 2485572"/>
                <a:gd name="connsiteY265" fmla="*/ 64475 h 2146721"/>
                <a:gd name="connsiteX266" fmla="*/ 977925 w 2485572"/>
                <a:gd name="connsiteY266" fmla="*/ 67316 h 2146721"/>
                <a:gd name="connsiteX267" fmla="*/ 1011725 w 2485572"/>
                <a:gd name="connsiteY267" fmla="*/ 67316 h 2146721"/>
                <a:gd name="connsiteX268" fmla="*/ 1031324 w 2485572"/>
                <a:gd name="connsiteY268" fmla="*/ 64475 h 2146721"/>
                <a:gd name="connsiteX269" fmla="*/ 1042401 w 2485572"/>
                <a:gd name="connsiteY269" fmla="*/ 64475 h 2146721"/>
                <a:gd name="connsiteX270" fmla="*/ 1104036 w 2485572"/>
                <a:gd name="connsiteY270" fmla="*/ 70156 h 2146721"/>
                <a:gd name="connsiteX271" fmla="*/ 1109717 w 2485572"/>
                <a:gd name="connsiteY271" fmla="*/ 75837 h 2146721"/>
                <a:gd name="connsiteX272" fmla="*/ 1118238 w 2485572"/>
                <a:gd name="connsiteY272" fmla="*/ 81233 h 2146721"/>
                <a:gd name="connsiteX273" fmla="*/ 1121078 w 2485572"/>
                <a:gd name="connsiteY273" fmla="*/ 84074 h 2146721"/>
                <a:gd name="connsiteX274" fmla="*/ 1143517 w 2485572"/>
                <a:gd name="connsiteY274" fmla="*/ 95435 h 2146721"/>
                <a:gd name="connsiteX275" fmla="*/ 1151754 w 2485572"/>
                <a:gd name="connsiteY275" fmla="*/ 100832 h 2146721"/>
                <a:gd name="connsiteX276" fmla="*/ 1171352 w 2485572"/>
                <a:gd name="connsiteY276" fmla="*/ 100832 h 2146721"/>
                <a:gd name="connsiteX277" fmla="*/ 1174192 w 2485572"/>
                <a:gd name="connsiteY277" fmla="*/ 98275 h 2146721"/>
                <a:gd name="connsiteX278" fmla="*/ 1188110 w 2485572"/>
                <a:gd name="connsiteY278" fmla="*/ 89754 h 2146721"/>
                <a:gd name="connsiteX279" fmla="*/ 1193791 w 2485572"/>
                <a:gd name="connsiteY279" fmla="*/ 84074 h 2146721"/>
                <a:gd name="connsiteX280" fmla="*/ 1238668 w 2485572"/>
                <a:gd name="connsiteY280" fmla="*/ 75837 h 2146721"/>
                <a:gd name="connsiteX281" fmla="*/ 1244348 w 2485572"/>
                <a:gd name="connsiteY281" fmla="*/ 78677 h 2146721"/>
                <a:gd name="connsiteX282" fmla="*/ 1272184 w 2485572"/>
                <a:gd name="connsiteY282" fmla="*/ 75837 h 2146721"/>
                <a:gd name="connsiteX283" fmla="*/ 1280705 w 2485572"/>
                <a:gd name="connsiteY283" fmla="*/ 72996 h 2146721"/>
                <a:gd name="connsiteX284" fmla="*/ 1286385 w 2485572"/>
                <a:gd name="connsiteY284" fmla="*/ 72996 h 2146721"/>
                <a:gd name="connsiteX285" fmla="*/ 1348020 w 2485572"/>
                <a:gd name="connsiteY285" fmla="*/ 50558 h 2146721"/>
                <a:gd name="connsiteX286" fmla="*/ 1350861 w 2485572"/>
                <a:gd name="connsiteY286" fmla="*/ 50558 h 2146721"/>
                <a:gd name="connsiteX287" fmla="*/ 1392898 w 2485572"/>
                <a:gd name="connsiteY287" fmla="*/ 39197 h 2146721"/>
                <a:gd name="connsiteX288" fmla="*/ 1406815 w 2485572"/>
                <a:gd name="connsiteY288" fmla="*/ 39197 h 2146721"/>
                <a:gd name="connsiteX289" fmla="*/ 1459929 w 2485572"/>
                <a:gd name="connsiteY289" fmla="*/ 36640 h 2146721"/>
                <a:gd name="connsiteX290" fmla="*/ 1468450 w 2485572"/>
                <a:gd name="connsiteY290" fmla="*/ 36640 h 2146721"/>
                <a:gd name="connsiteX291" fmla="*/ 1474131 w 2485572"/>
                <a:gd name="connsiteY291" fmla="*/ 33800 h 2146721"/>
                <a:gd name="connsiteX292" fmla="*/ 1479528 w 2485572"/>
                <a:gd name="connsiteY292" fmla="*/ 30960 h 2146721"/>
                <a:gd name="connsiteX293" fmla="*/ 1485208 w 2485572"/>
                <a:gd name="connsiteY293" fmla="*/ 30960 h 2146721"/>
                <a:gd name="connsiteX294" fmla="*/ 1544003 w 2485572"/>
                <a:gd name="connsiteY294" fmla="*/ 16758 h 2146721"/>
                <a:gd name="connsiteX295" fmla="*/ 1549684 w 2485572"/>
                <a:gd name="connsiteY295" fmla="*/ 14202 h 2146721"/>
                <a:gd name="connsiteX296" fmla="*/ 1555364 w 2485572"/>
                <a:gd name="connsiteY296" fmla="*/ 14202 h 2146721"/>
                <a:gd name="connsiteX297" fmla="*/ 1563601 w 2485572"/>
                <a:gd name="connsiteY297" fmla="*/ 11361 h 2146721"/>
                <a:gd name="connsiteX298" fmla="*/ 1614159 w 2485572"/>
                <a:gd name="connsiteY298" fmla="*/ 22439 h 2146721"/>
                <a:gd name="connsiteX299" fmla="*/ 1619840 w 2485572"/>
                <a:gd name="connsiteY299" fmla="*/ 19598 h 2146721"/>
                <a:gd name="connsiteX300" fmla="*/ 1630917 w 2485572"/>
                <a:gd name="connsiteY300" fmla="*/ 16758 h 2146721"/>
                <a:gd name="connsiteX301" fmla="*/ 1645119 w 2485572"/>
                <a:gd name="connsiteY301" fmla="*/ 8521 h 2146721"/>
                <a:gd name="connsiteX302" fmla="*/ 1653356 w 2485572"/>
                <a:gd name="connsiteY302" fmla="*/ 5681 h 2146721"/>
                <a:gd name="connsiteX303" fmla="*/ 1689712 w 2485572"/>
                <a:gd name="connsiteY303" fmla="*/ 0 h 2146721"/>
                <a:gd name="connsiteX304" fmla="*/ 1698233 w 2485572"/>
                <a:gd name="connsiteY304" fmla="*/ 11361 h 2146721"/>
                <a:gd name="connsiteX305" fmla="*/ 1703914 w 2485572"/>
                <a:gd name="connsiteY305" fmla="*/ 14202 h 2146721"/>
                <a:gd name="connsiteX306" fmla="*/ 1709310 w 2485572"/>
                <a:gd name="connsiteY306" fmla="*/ 16758 h 2146721"/>
                <a:gd name="connsiteX307" fmla="*/ 1717831 w 2485572"/>
                <a:gd name="connsiteY307" fmla="*/ 16758 h 2146721"/>
                <a:gd name="connsiteX308" fmla="*/ 1757028 w 2485572"/>
                <a:gd name="connsiteY308" fmla="*/ 22439 h 2146721"/>
                <a:gd name="connsiteX309" fmla="*/ 1762708 w 2485572"/>
                <a:gd name="connsiteY309" fmla="*/ 25279 h 2146721"/>
                <a:gd name="connsiteX310" fmla="*/ 1768389 w 2485572"/>
                <a:gd name="connsiteY310" fmla="*/ 25279 h 2146721"/>
                <a:gd name="connsiteX311" fmla="*/ 1787987 w 2485572"/>
                <a:gd name="connsiteY311" fmla="*/ 33800 h 2146721"/>
                <a:gd name="connsiteX312" fmla="*/ 1793384 w 2485572"/>
                <a:gd name="connsiteY312" fmla="*/ 33800 h 2146721"/>
                <a:gd name="connsiteX313" fmla="*/ 1801905 w 2485572"/>
                <a:gd name="connsiteY313" fmla="*/ 36640 h 2146721"/>
                <a:gd name="connsiteX314" fmla="*/ 1835421 w 2485572"/>
                <a:gd name="connsiteY314" fmla="*/ 42037 h 2146721"/>
                <a:gd name="connsiteX315" fmla="*/ 1891659 w 2485572"/>
                <a:gd name="connsiteY315" fmla="*/ 61635 h 2146721"/>
                <a:gd name="connsiteX316" fmla="*/ 1897340 w 2485572"/>
                <a:gd name="connsiteY316" fmla="*/ 64475 h 2146721"/>
                <a:gd name="connsiteX317" fmla="*/ 1899896 w 2485572"/>
                <a:gd name="connsiteY317" fmla="*/ 67316 h 2146721"/>
                <a:gd name="connsiteX318" fmla="*/ 1944774 w 2485572"/>
                <a:gd name="connsiteY318" fmla="*/ 123270 h 2146721"/>
                <a:gd name="connsiteX319" fmla="*/ 1947614 w 2485572"/>
                <a:gd name="connsiteY319" fmla="*/ 128951 h 2146721"/>
                <a:gd name="connsiteX320" fmla="*/ 1950454 w 2485572"/>
                <a:gd name="connsiteY320" fmla="*/ 131791 h 2146721"/>
                <a:gd name="connsiteX321" fmla="*/ 1956135 w 2485572"/>
                <a:gd name="connsiteY321" fmla="*/ 140312 h 2146721"/>
                <a:gd name="connsiteX322" fmla="*/ 1958975 w 2485572"/>
                <a:gd name="connsiteY322" fmla="*/ 145709 h 2146721"/>
                <a:gd name="connsiteX323" fmla="*/ 1961532 w 2485572"/>
                <a:gd name="connsiteY323" fmla="*/ 154230 h 2146721"/>
                <a:gd name="connsiteX324" fmla="*/ 1998172 w 2485572"/>
                <a:gd name="connsiteY324" fmla="*/ 204788 h 2146721"/>
                <a:gd name="connsiteX325" fmla="*/ 2003569 w 2485572"/>
                <a:gd name="connsiteY325" fmla="*/ 207344 h 2146721"/>
                <a:gd name="connsiteX326" fmla="*/ 2009249 w 2485572"/>
                <a:gd name="connsiteY326" fmla="*/ 210184 h 2146721"/>
                <a:gd name="connsiteX327" fmla="*/ 2017770 w 2485572"/>
                <a:gd name="connsiteY327" fmla="*/ 210184 h 2146721"/>
                <a:gd name="connsiteX328" fmla="*/ 2026007 w 2485572"/>
                <a:gd name="connsiteY328" fmla="*/ 213025 h 2146721"/>
                <a:gd name="connsiteX329" fmla="*/ 2037368 w 2485572"/>
                <a:gd name="connsiteY329" fmla="*/ 215865 h 2146721"/>
                <a:gd name="connsiteX330" fmla="*/ 2099003 w 2485572"/>
                <a:gd name="connsiteY330" fmla="*/ 221546 h 2146721"/>
                <a:gd name="connsiteX331" fmla="*/ 2104684 w 2485572"/>
                <a:gd name="connsiteY331" fmla="*/ 224386 h 2146721"/>
                <a:gd name="connsiteX332" fmla="*/ 2112921 w 2485572"/>
                <a:gd name="connsiteY332" fmla="*/ 224386 h 2146721"/>
                <a:gd name="connsiteX333" fmla="*/ 2124283 w 2485572"/>
                <a:gd name="connsiteY333" fmla="*/ 229783 h 2146721"/>
                <a:gd name="connsiteX334" fmla="*/ 2177397 w 2485572"/>
                <a:gd name="connsiteY334" fmla="*/ 229783 h 2146721"/>
                <a:gd name="connsiteX335" fmla="*/ 2185918 w 2485572"/>
                <a:gd name="connsiteY335" fmla="*/ 232623 h 2146721"/>
                <a:gd name="connsiteX336" fmla="*/ 2213753 w 2485572"/>
                <a:gd name="connsiteY336" fmla="*/ 226942 h 2146721"/>
                <a:gd name="connsiteX337" fmla="*/ 2219434 w 2485572"/>
                <a:gd name="connsiteY337" fmla="*/ 224386 h 2146721"/>
                <a:gd name="connsiteX338" fmla="*/ 2241872 w 2485572"/>
                <a:gd name="connsiteY338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64778 w 2485572"/>
                <a:gd name="connsiteY74" fmla="*/ 2056966 h 2146721"/>
                <a:gd name="connsiteX75" fmla="*/ 1336659 w 2485572"/>
                <a:gd name="connsiteY75" fmla="*/ 2048445 h 2146721"/>
                <a:gd name="connsiteX76" fmla="*/ 1311380 w 2485572"/>
                <a:gd name="connsiteY76" fmla="*/ 2034528 h 2146721"/>
                <a:gd name="connsiteX77" fmla="*/ 1305983 w 2485572"/>
                <a:gd name="connsiteY77" fmla="*/ 2031688 h 2146721"/>
                <a:gd name="connsiteX78" fmla="*/ 1303143 w 2485572"/>
                <a:gd name="connsiteY78" fmla="*/ 2026291 h 2146721"/>
                <a:gd name="connsiteX79" fmla="*/ 1300303 w 2485572"/>
                <a:gd name="connsiteY79" fmla="*/ 2023451 h 2146721"/>
                <a:gd name="connsiteX80" fmla="*/ 1266787 w 2485572"/>
                <a:gd name="connsiteY80" fmla="*/ 2006409 h 2146721"/>
                <a:gd name="connsiteX81" fmla="*/ 1255426 w 2485572"/>
                <a:gd name="connsiteY81" fmla="*/ 2006409 h 2146721"/>
                <a:gd name="connsiteX82" fmla="*/ 1238668 w 2485572"/>
                <a:gd name="connsiteY82" fmla="*/ 2001012 h 2146721"/>
                <a:gd name="connsiteX83" fmla="*/ 1232987 w 2485572"/>
                <a:gd name="connsiteY83" fmla="*/ 2001012 h 2146721"/>
                <a:gd name="connsiteX84" fmla="*/ 1216229 w 2485572"/>
                <a:gd name="connsiteY84" fmla="*/ 1995331 h 2146721"/>
                <a:gd name="connsiteX85" fmla="*/ 1213389 w 2485572"/>
                <a:gd name="connsiteY85" fmla="*/ 1992491 h 2146721"/>
                <a:gd name="connsiteX86" fmla="*/ 1185554 w 2485572"/>
                <a:gd name="connsiteY86" fmla="*/ 1984254 h 2146721"/>
                <a:gd name="connsiteX87" fmla="*/ 1179873 w 2485572"/>
                <a:gd name="connsiteY87" fmla="*/ 1984254 h 2146721"/>
                <a:gd name="connsiteX88" fmla="*/ 1157434 w 2485572"/>
                <a:gd name="connsiteY88" fmla="*/ 1981414 h 2146721"/>
                <a:gd name="connsiteX89" fmla="*/ 1109717 w 2485572"/>
                <a:gd name="connsiteY89" fmla="*/ 1947614 h 2146721"/>
                <a:gd name="connsiteX90" fmla="*/ 1098639 w 2485572"/>
                <a:gd name="connsiteY90" fmla="*/ 1944774 h 2146721"/>
                <a:gd name="connsiteX91" fmla="*/ 1067680 w 2485572"/>
                <a:gd name="connsiteY91" fmla="*/ 1919779 h 2146721"/>
                <a:gd name="connsiteX92" fmla="*/ 1056603 w 2485572"/>
                <a:gd name="connsiteY92" fmla="*/ 1888819 h 2146721"/>
                <a:gd name="connsiteX93" fmla="*/ 1053762 w 2485572"/>
                <a:gd name="connsiteY93" fmla="*/ 1880298 h 2146721"/>
                <a:gd name="connsiteX94" fmla="*/ 1022803 w 2485572"/>
                <a:gd name="connsiteY94" fmla="*/ 1860700 h 2146721"/>
                <a:gd name="connsiteX95" fmla="*/ 1019962 w 2485572"/>
                <a:gd name="connsiteY95" fmla="*/ 1858143 h 2146721"/>
                <a:gd name="connsiteX96" fmla="*/ 1006045 w 2485572"/>
                <a:gd name="connsiteY96" fmla="*/ 1824343 h 2146721"/>
                <a:gd name="connsiteX97" fmla="*/ 1006045 w 2485572"/>
                <a:gd name="connsiteY97" fmla="*/ 1813266 h 2146721"/>
                <a:gd name="connsiteX98" fmla="*/ 1011725 w 2485572"/>
                <a:gd name="connsiteY98" fmla="*/ 1793668 h 2146721"/>
                <a:gd name="connsiteX99" fmla="*/ 1019962 w 2485572"/>
                <a:gd name="connsiteY99" fmla="*/ 1768389 h 2146721"/>
                <a:gd name="connsiteX100" fmla="*/ 1025643 w 2485572"/>
                <a:gd name="connsiteY100" fmla="*/ 1737429 h 2146721"/>
                <a:gd name="connsiteX101" fmla="*/ 1025643 w 2485572"/>
                <a:gd name="connsiteY101" fmla="*/ 1723512 h 2146721"/>
                <a:gd name="connsiteX102" fmla="*/ 1019962 w 2485572"/>
                <a:gd name="connsiteY102" fmla="*/ 1720671 h 2146721"/>
                <a:gd name="connsiteX103" fmla="*/ 1014566 w 2485572"/>
                <a:gd name="connsiteY103" fmla="*/ 1712435 h 2146721"/>
                <a:gd name="connsiteX104" fmla="*/ 1011725 w 2485572"/>
                <a:gd name="connsiteY104" fmla="*/ 1709594 h 2146721"/>
                <a:gd name="connsiteX105" fmla="*/ 983606 w 2485572"/>
                <a:gd name="connsiteY105" fmla="*/ 1692552 h 2146721"/>
                <a:gd name="connsiteX106" fmla="*/ 977925 w 2485572"/>
                <a:gd name="connsiteY106" fmla="*/ 1692552 h 2146721"/>
                <a:gd name="connsiteX107" fmla="*/ 950090 w 2485572"/>
                <a:gd name="connsiteY107" fmla="*/ 1653356 h 2146721"/>
                <a:gd name="connsiteX108" fmla="*/ 950090 w 2485572"/>
                <a:gd name="connsiteY108" fmla="*/ 1639438 h 2146721"/>
                <a:gd name="connsiteX109" fmla="*/ 952931 w 2485572"/>
                <a:gd name="connsiteY109" fmla="*/ 1636598 h 2146721"/>
                <a:gd name="connsiteX110" fmla="*/ 975369 w 2485572"/>
                <a:gd name="connsiteY110" fmla="*/ 1597401 h 2146721"/>
                <a:gd name="connsiteX111" fmla="*/ 980766 w 2485572"/>
                <a:gd name="connsiteY111" fmla="*/ 1591721 h 2146721"/>
                <a:gd name="connsiteX112" fmla="*/ 1017406 w 2485572"/>
                <a:gd name="connsiteY112" fmla="*/ 1561045 h 2146721"/>
                <a:gd name="connsiteX113" fmla="*/ 1022803 w 2485572"/>
                <a:gd name="connsiteY113" fmla="*/ 1558205 h 2146721"/>
                <a:gd name="connsiteX114" fmla="*/ 1025643 w 2485572"/>
                <a:gd name="connsiteY114" fmla="*/ 1555364 h 2146721"/>
                <a:gd name="connsiteX115" fmla="*/ 1031324 w 2485572"/>
                <a:gd name="connsiteY115" fmla="*/ 1549684 h 2146721"/>
                <a:gd name="connsiteX116" fmla="*/ 1293866 w 2485572"/>
                <a:gd name="connsiteY116" fmla="*/ 1680648 h 2146721"/>
                <a:gd name="connsiteX117" fmla="*/ 1455791 w 2485572"/>
                <a:gd name="connsiteY117" fmla="*/ 1685410 h 2146721"/>
                <a:gd name="connsiteX118" fmla="*/ 1289417 w 2485572"/>
                <a:gd name="connsiteY118" fmla="*/ 1536685 h 2146721"/>
                <a:gd name="connsiteX119" fmla="*/ 1061999 w 2485572"/>
                <a:gd name="connsiteY119" fmla="*/ 1465610 h 2146721"/>
                <a:gd name="connsiteX120" fmla="*/ 1061999 w 2485572"/>
                <a:gd name="connsiteY120" fmla="*/ 1429254 h 2146721"/>
                <a:gd name="connsiteX121" fmla="*/ 1048082 w 2485572"/>
                <a:gd name="connsiteY121" fmla="*/ 1403975 h 2146721"/>
                <a:gd name="connsiteX122" fmla="*/ 1022803 w 2485572"/>
                <a:gd name="connsiteY122" fmla="*/ 1387217 h 2146721"/>
                <a:gd name="connsiteX123" fmla="*/ 1011725 w 2485572"/>
                <a:gd name="connsiteY123" fmla="*/ 1381536 h 2146721"/>
                <a:gd name="connsiteX124" fmla="*/ 1000364 w 2485572"/>
                <a:gd name="connsiteY124" fmla="*/ 1381536 h 2146721"/>
                <a:gd name="connsiteX125" fmla="*/ 961167 w 2485572"/>
                <a:gd name="connsiteY125" fmla="*/ 1376140 h 2146721"/>
                <a:gd name="connsiteX126" fmla="*/ 924811 w 2485572"/>
                <a:gd name="connsiteY126" fmla="*/ 1367618 h 2146721"/>
                <a:gd name="connsiteX127" fmla="*/ 919131 w 2485572"/>
                <a:gd name="connsiteY127" fmla="*/ 1367618 h 2146721"/>
                <a:gd name="connsiteX128" fmla="*/ 913450 w 2485572"/>
                <a:gd name="connsiteY128" fmla="*/ 1364778 h 2146721"/>
                <a:gd name="connsiteX129" fmla="*/ 908053 w 2485572"/>
                <a:gd name="connsiteY129" fmla="*/ 1364778 h 2146721"/>
                <a:gd name="connsiteX130" fmla="*/ 877094 w 2485572"/>
                <a:gd name="connsiteY130" fmla="*/ 1381536 h 2146721"/>
                <a:gd name="connsiteX131" fmla="*/ 868857 w 2485572"/>
                <a:gd name="connsiteY131" fmla="*/ 1390057 h 2146721"/>
                <a:gd name="connsiteX132" fmla="*/ 835057 w 2485572"/>
                <a:gd name="connsiteY132" fmla="*/ 1434934 h 2146721"/>
                <a:gd name="connsiteX133" fmla="*/ 832217 w 2485572"/>
                <a:gd name="connsiteY133" fmla="*/ 1440331 h 2146721"/>
                <a:gd name="connsiteX134" fmla="*/ 832217 w 2485572"/>
                <a:gd name="connsiteY134" fmla="*/ 1446012 h 2146721"/>
                <a:gd name="connsiteX135" fmla="*/ 767741 w 2485572"/>
                <a:gd name="connsiteY135" fmla="*/ 1513327 h 2146721"/>
                <a:gd name="connsiteX136" fmla="*/ 711787 w 2485572"/>
                <a:gd name="connsiteY136" fmla="*/ 1535766 h 2146721"/>
                <a:gd name="connsiteX137" fmla="*/ 686508 w 2485572"/>
                <a:gd name="connsiteY137" fmla="*/ 1541447 h 2146721"/>
                <a:gd name="connsiteX138" fmla="*/ 661513 w 2485572"/>
                <a:gd name="connsiteY138" fmla="*/ 1549684 h 2146721"/>
                <a:gd name="connsiteX139" fmla="*/ 658672 w 2485572"/>
                <a:gd name="connsiteY139" fmla="*/ 1552524 h 2146721"/>
                <a:gd name="connsiteX140" fmla="*/ 652992 w 2485572"/>
                <a:gd name="connsiteY140" fmla="*/ 1555364 h 2146721"/>
                <a:gd name="connsiteX141" fmla="*/ 624873 w 2485572"/>
                <a:gd name="connsiteY141" fmla="*/ 1561045 h 2146721"/>
                <a:gd name="connsiteX142" fmla="*/ 619476 w 2485572"/>
                <a:gd name="connsiteY142" fmla="*/ 1558205 h 2146721"/>
                <a:gd name="connsiteX143" fmla="*/ 616636 w 2485572"/>
                <a:gd name="connsiteY143" fmla="*/ 1555364 h 2146721"/>
                <a:gd name="connsiteX144" fmla="*/ 597037 w 2485572"/>
                <a:gd name="connsiteY144" fmla="*/ 1532926 h 2146721"/>
                <a:gd name="connsiteX145" fmla="*/ 594197 w 2485572"/>
                <a:gd name="connsiteY145" fmla="*/ 1521848 h 2146721"/>
                <a:gd name="connsiteX146" fmla="*/ 591357 w 2485572"/>
                <a:gd name="connsiteY146" fmla="*/ 1519008 h 2146721"/>
                <a:gd name="connsiteX147" fmla="*/ 566078 w 2485572"/>
                <a:gd name="connsiteY147" fmla="*/ 1482368 h 2146721"/>
                <a:gd name="connsiteX148" fmla="*/ 560397 w 2485572"/>
                <a:gd name="connsiteY148" fmla="*/ 1471291 h 2146721"/>
                <a:gd name="connsiteX149" fmla="*/ 555000 w 2485572"/>
                <a:gd name="connsiteY149" fmla="*/ 1465610 h 2146721"/>
                <a:gd name="connsiteX150" fmla="*/ 498762 w 2485572"/>
                <a:gd name="connsiteY150" fmla="*/ 1432094 h 2146721"/>
                <a:gd name="connsiteX151" fmla="*/ 490525 w 2485572"/>
                <a:gd name="connsiteY151" fmla="*/ 1429254 h 2146721"/>
                <a:gd name="connsiteX152" fmla="*/ 487685 w 2485572"/>
                <a:gd name="connsiteY152" fmla="*/ 1429254 h 2146721"/>
                <a:gd name="connsiteX153" fmla="*/ 462406 w 2485572"/>
                <a:gd name="connsiteY153" fmla="*/ 1426413 h 2146721"/>
                <a:gd name="connsiteX154" fmla="*/ 400770 w 2485572"/>
                <a:gd name="connsiteY154" fmla="*/ 1426413 h 2146721"/>
                <a:gd name="connsiteX155" fmla="*/ 392250 w 2485572"/>
                <a:gd name="connsiteY155" fmla="*/ 1423573 h 2146721"/>
                <a:gd name="connsiteX156" fmla="*/ 384013 w 2485572"/>
                <a:gd name="connsiteY156" fmla="*/ 1420733 h 2146721"/>
                <a:gd name="connsiteX157" fmla="*/ 375492 w 2485572"/>
                <a:gd name="connsiteY157" fmla="*/ 1420733 h 2146721"/>
                <a:gd name="connsiteX158" fmla="*/ 319537 w 2485572"/>
                <a:gd name="connsiteY158" fmla="*/ 1409655 h 2146721"/>
                <a:gd name="connsiteX159" fmla="*/ 313856 w 2485572"/>
                <a:gd name="connsiteY159" fmla="*/ 1406815 h 2146721"/>
                <a:gd name="connsiteX160" fmla="*/ 308176 w 2485572"/>
                <a:gd name="connsiteY160" fmla="*/ 1406815 h 2146721"/>
                <a:gd name="connsiteX161" fmla="*/ 297098 w 2485572"/>
                <a:gd name="connsiteY161" fmla="*/ 1401134 h 2146721"/>
                <a:gd name="connsiteX162" fmla="*/ 221546 w 2485572"/>
                <a:gd name="connsiteY162" fmla="*/ 1392898 h 2146721"/>
                <a:gd name="connsiteX163" fmla="*/ 213025 w 2485572"/>
                <a:gd name="connsiteY163" fmla="*/ 1392898 h 2146721"/>
                <a:gd name="connsiteX164" fmla="*/ 204504 w 2485572"/>
                <a:gd name="connsiteY164" fmla="*/ 1395738 h 2146721"/>
                <a:gd name="connsiteX165" fmla="*/ 154230 w 2485572"/>
                <a:gd name="connsiteY165" fmla="*/ 1406815 h 2146721"/>
                <a:gd name="connsiteX166" fmla="*/ 148549 w 2485572"/>
                <a:gd name="connsiteY166" fmla="*/ 1403975 h 2146721"/>
                <a:gd name="connsiteX167" fmla="*/ 137472 w 2485572"/>
                <a:gd name="connsiteY167" fmla="*/ 1398294 h 2146721"/>
                <a:gd name="connsiteX168" fmla="*/ 131791 w 2485572"/>
                <a:gd name="connsiteY168" fmla="*/ 1398294 h 2146721"/>
                <a:gd name="connsiteX169" fmla="*/ 67316 w 2485572"/>
                <a:gd name="connsiteY169" fmla="*/ 1418177 h 2146721"/>
                <a:gd name="connsiteX170" fmla="*/ 58795 w 2485572"/>
                <a:gd name="connsiteY170" fmla="*/ 1420733 h 2146721"/>
                <a:gd name="connsiteX171" fmla="*/ 50558 w 2485572"/>
                <a:gd name="connsiteY171" fmla="*/ 1423573 h 2146721"/>
                <a:gd name="connsiteX172" fmla="*/ 42037 w 2485572"/>
                <a:gd name="connsiteY172" fmla="*/ 1423573 h 2146721"/>
                <a:gd name="connsiteX173" fmla="*/ 5681 w 2485572"/>
                <a:gd name="connsiteY173" fmla="*/ 1432094 h 2146721"/>
                <a:gd name="connsiteX174" fmla="*/ 2840 w 2485572"/>
                <a:gd name="connsiteY174" fmla="*/ 1403975 h 2146721"/>
                <a:gd name="connsiteX175" fmla="*/ 0 w 2485572"/>
                <a:gd name="connsiteY175" fmla="*/ 1395738 h 2146721"/>
                <a:gd name="connsiteX176" fmla="*/ 5681 w 2485572"/>
                <a:gd name="connsiteY176" fmla="*/ 1373299 h 2146721"/>
                <a:gd name="connsiteX177" fmla="*/ 5681 w 2485572"/>
                <a:gd name="connsiteY177" fmla="*/ 1361938 h 2146721"/>
                <a:gd name="connsiteX178" fmla="*/ 11361 w 2485572"/>
                <a:gd name="connsiteY178" fmla="*/ 1345180 h 2146721"/>
                <a:gd name="connsiteX179" fmla="*/ 42037 w 2485572"/>
                <a:gd name="connsiteY179" fmla="*/ 1305983 h 2146721"/>
                <a:gd name="connsiteX180" fmla="*/ 47718 w 2485572"/>
                <a:gd name="connsiteY180" fmla="*/ 1294622 h 2146721"/>
                <a:gd name="connsiteX181" fmla="*/ 39197 w 2485572"/>
                <a:gd name="connsiteY181" fmla="*/ 1275024 h 2146721"/>
                <a:gd name="connsiteX182" fmla="*/ 33516 w 2485572"/>
                <a:gd name="connsiteY182" fmla="*/ 1269627 h 2146721"/>
                <a:gd name="connsiteX183" fmla="*/ 33516 w 2485572"/>
                <a:gd name="connsiteY183" fmla="*/ 1244348 h 2146721"/>
                <a:gd name="connsiteX184" fmla="*/ 64475 w 2485572"/>
                <a:gd name="connsiteY184" fmla="*/ 1213389 h 2146721"/>
                <a:gd name="connsiteX185" fmla="*/ 81233 w 2485572"/>
                <a:gd name="connsiteY185" fmla="*/ 1199471 h 2146721"/>
                <a:gd name="connsiteX186" fmla="*/ 86914 w 2485572"/>
                <a:gd name="connsiteY186" fmla="*/ 1190950 h 2146721"/>
                <a:gd name="connsiteX187" fmla="*/ 97991 w 2485572"/>
                <a:gd name="connsiteY187" fmla="*/ 1160275 h 2146721"/>
                <a:gd name="connsiteX188" fmla="*/ 95435 w 2485572"/>
                <a:gd name="connsiteY188" fmla="*/ 1151753 h 2146721"/>
                <a:gd name="connsiteX189" fmla="*/ 95435 w 2485572"/>
                <a:gd name="connsiteY189" fmla="*/ 1121078 h 2146721"/>
                <a:gd name="connsiteX190" fmla="*/ 100832 w 2485572"/>
                <a:gd name="connsiteY190" fmla="*/ 1112557 h 2146721"/>
                <a:gd name="connsiteX191" fmla="*/ 103672 w 2485572"/>
                <a:gd name="connsiteY191" fmla="*/ 1106876 h 2146721"/>
                <a:gd name="connsiteX192" fmla="*/ 154230 w 2485572"/>
                <a:gd name="connsiteY192" fmla="*/ 1070520 h 2146721"/>
                <a:gd name="connsiteX193" fmla="*/ 176668 w 2485572"/>
                <a:gd name="connsiteY193" fmla="*/ 1045241 h 2146721"/>
                <a:gd name="connsiteX194" fmla="*/ 176668 w 2485572"/>
                <a:gd name="connsiteY194" fmla="*/ 1037004 h 2146721"/>
                <a:gd name="connsiteX195" fmla="*/ 173828 w 2485572"/>
                <a:gd name="connsiteY195" fmla="*/ 1028483 h 2146721"/>
                <a:gd name="connsiteX196" fmla="*/ 157070 w 2485572"/>
                <a:gd name="connsiteY196" fmla="*/ 1008885 h 2146721"/>
                <a:gd name="connsiteX197" fmla="*/ 154230 w 2485572"/>
                <a:gd name="connsiteY197" fmla="*/ 1000648 h 2146721"/>
                <a:gd name="connsiteX198" fmla="*/ 157070 w 2485572"/>
                <a:gd name="connsiteY198" fmla="*/ 964008 h 2146721"/>
                <a:gd name="connsiteX199" fmla="*/ 154230 w 2485572"/>
                <a:gd name="connsiteY199" fmla="*/ 955771 h 2146721"/>
                <a:gd name="connsiteX200" fmla="*/ 126111 w 2485572"/>
                <a:gd name="connsiteY200" fmla="*/ 930492 h 2146721"/>
                <a:gd name="connsiteX201" fmla="*/ 112193 w 2485572"/>
                <a:gd name="connsiteY201" fmla="*/ 927652 h 2146721"/>
                <a:gd name="connsiteX202" fmla="*/ 109353 w 2485572"/>
                <a:gd name="connsiteY202" fmla="*/ 921971 h 2146721"/>
                <a:gd name="connsiteX203" fmla="*/ 109353 w 2485572"/>
                <a:gd name="connsiteY203" fmla="*/ 908053 h 2146721"/>
                <a:gd name="connsiteX204" fmla="*/ 117590 w 2485572"/>
                <a:gd name="connsiteY204" fmla="*/ 891295 h 2146721"/>
                <a:gd name="connsiteX205" fmla="*/ 123270 w 2485572"/>
                <a:gd name="connsiteY205" fmla="*/ 885615 h 2146721"/>
                <a:gd name="connsiteX206" fmla="*/ 148549 w 2485572"/>
                <a:gd name="connsiteY206" fmla="*/ 866016 h 2146721"/>
                <a:gd name="connsiteX207" fmla="*/ 128951 w 2485572"/>
                <a:gd name="connsiteY207" fmla="*/ 840738 h 2146721"/>
                <a:gd name="connsiteX208" fmla="*/ 126111 w 2485572"/>
                <a:gd name="connsiteY208" fmla="*/ 821139 h 2146721"/>
                <a:gd name="connsiteX209" fmla="*/ 140028 w 2485572"/>
                <a:gd name="connsiteY209" fmla="*/ 812618 h 2146721"/>
                <a:gd name="connsiteX210" fmla="*/ 142869 w 2485572"/>
                <a:gd name="connsiteY210" fmla="*/ 790464 h 2146721"/>
                <a:gd name="connsiteX211" fmla="*/ 154230 w 2485572"/>
                <a:gd name="connsiteY211" fmla="*/ 773422 h 2146721"/>
                <a:gd name="connsiteX212" fmla="*/ 157070 w 2485572"/>
                <a:gd name="connsiteY212" fmla="*/ 762344 h 2146721"/>
                <a:gd name="connsiteX213" fmla="*/ 157070 w 2485572"/>
                <a:gd name="connsiteY213" fmla="*/ 753824 h 2146721"/>
                <a:gd name="connsiteX214" fmla="*/ 145709 w 2485572"/>
                <a:gd name="connsiteY214" fmla="*/ 731385 h 2146721"/>
                <a:gd name="connsiteX215" fmla="*/ 145709 w 2485572"/>
                <a:gd name="connsiteY215" fmla="*/ 723148 h 2146721"/>
                <a:gd name="connsiteX216" fmla="*/ 159627 w 2485572"/>
                <a:gd name="connsiteY216" fmla="*/ 714627 h 2146721"/>
                <a:gd name="connsiteX217" fmla="*/ 204504 w 2485572"/>
                <a:gd name="connsiteY217" fmla="*/ 708946 h 2146721"/>
                <a:gd name="connsiteX218" fmla="*/ 232623 w 2485572"/>
                <a:gd name="connsiteY218" fmla="*/ 678271 h 2146721"/>
                <a:gd name="connsiteX219" fmla="*/ 232623 w 2485572"/>
                <a:gd name="connsiteY219" fmla="*/ 666909 h 2146721"/>
                <a:gd name="connsiteX220" fmla="*/ 215865 w 2485572"/>
                <a:gd name="connsiteY220" fmla="*/ 644755 h 2146721"/>
                <a:gd name="connsiteX221" fmla="*/ 218705 w 2485572"/>
                <a:gd name="connsiteY221" fmla="*/ 613795 h 2146721"/>
                <a:gd name="connsiteX222" fmla="*/ 241144 w 2485572"/>
                <a:gd name="connsiteY222" fmla="*/ 582836 h 2146721"/>
                <a:gd name="connsiteX223" fmla="*/ 252221 w 2485572"/>
                <a:gd name="connsiteY223" fmla="*/ 571758 h 2146721"/>
                <a:gd name="connsiteX224" fmla="*/ 285737 w 2485572"/>
                <a:gd name="connsiteY224" fmla="*/ 524041 h 2146721"/>
                <a:gd name="connsiteX225" fmla="*/ 291418 w 2485572"/>
                <a:gd name="connsiteY225" fmla="*/ 518644 h 2146721"/>
                <a:gd name="connsiteX226" fmla="*/ 322377 w 2485572"/>
                <a:gd name="connsiteY226" fmla="*/ 518644 h 2146721"/>
                <a:gd name="connsiteX227" fmla="*/ 333455 w 2485572"/>
                <a:gd name="connsiteY227" fmla="*/ 510123 h 2146721"/>
                <a:gd name="connsiteX228" fmla="*/ 341976 w 2485572"/>
                <a:gd name="connsiteY228" fmla="*/ 482004 h 2146721"/>
                <a:gd name="connsiteX229" fmla="*/ 347372 w 2485572"/>
                <a:gd name="connsiteY229" fmla="*/ 476607 h 2146721"/>
                <a:gd name="connsiteX230" fmla="*/ 386853 w 2485572"/>
                <a:gd name="connsiteY230" fmla="*/ 459565 h 2146721"/>
                <a:gd name="connsiteX231" fmla="*/ 389409 w 2485572"/>
                <a:gd name="connsiteY231" fmla="*/ 454169 h 2146721"/>
                <a:gd name="connsiteX232" fmla="*/ 400770 w 2485572"/>
                <a:gd name="connsiteY232" fmla="*/ 434570 h 2146721"/>
                <a:gd name="connsiteX233" fmla="*/ 414688 w 2485572"/>
                <a:gd name="connsiteY233" fmla="*/ 392534 h 2146721"/>
                <a:gd name="connsiteX234" fmla="*/ 428890 w 2485572"/>
                <a:gd name="connsiteY234" fmla="*/ 341976 h 2146721"/>
                <a:gd name="connsiteX235" fmla="*/ 434286 w 2485572"/>
                <a:gd name="connsiteY235" fmla="*/ 255062 h 2146721"/>
                <a:gd name="connsiteX236" fmla="*/ 437127 w 2485572"/>
                <a:gd name="connsiteY236" fmla="*/ 252221 h 2146721"/>
                <a:gd name="connsiteX237" fmla="*/ 448488 w 2485572"/>
                <a:gd name="connsiteY237" fmla="*/ 235463 h 2146721"/>
                <a:gd name="connsiteX238" fmla="*/ 468086 w 2485572"/>
                <a:gd name="connsiteY238" fmla="*/ 221546 h 2146721"/>
                <a:gd name="connsiteX239" fmla="*/ 501602 w 2485572"/>
                <a:gd name="connsiteY239" fmla="*/ 215865 h 2146721"/>
                <a:gd name="connsiteX240" fmla="*/ 512964 w 2485572"/>
                <a:gd name="connsiteY240" fmla="*/ 213025 h 2146721"/>
                <a:gd name="connsiteX241" fmla="*/ 555000 w 2485572"/>
                <a:gd name="connsiteY241" fmla="*/ 187746 h 2146721"/>
                <a:gd name="connsiteX242" fmla="*/ 557557 w 2485572"/>
                <a:gd name="connsiteY242" fmla="*/ 182349 h 2146721"/>
                <a:gd name="connsiteX243" fmla="*/ 602434 w 2485572"/>
                <a:gd name="connsiteY243" fmla="*/ 131791 h 2146721"/>
                <a:gd name="connsiteX244" fmla="*/ 605274 w 2485572"/>
                <a:gd name="connsiteY244" fmla="*/ 123270 h 2146721"/>
                <a:gd name="connsiteX245" fmla="*/ 594197 w 2485572"/>
                <a:gd name="connsiteY245" fmla="*/ 70156 h 2146721"/>
                <a:gd name="connsiteX246" fmla="*/ 650151 w 2485572"/>
                <a:gd name="connsiteY246" fmla="*/ 92595 h 2146721"/>
                <a:gd name="connsiteX247" fmla="*/ 664069 w 2485572"/>
                <a:gd name="connsiteY247" fmla="*/ 92595 h 2146721"/>
                <a:gd name="connsiteX248" fmla="*/ 689348 w 2485572"/>
                <a:gd name="connsiteY248" fmla="*/ 98275 h 2146721"/>
                <a:gd name="connsiteX249" fmla="*/ 723148 w 2485572"/>
                <a:gd name="connsiteY249" fmla="*/ 89754 h 2146721"/>
                <a:gd name="connsiteX250" fmla="*/ 725704 w 2485572"/>
                <a:gd name="connsiteY250" fmla="*/ 92595 h 2146721"/>
                <a:gd name="connsiteX251" fmla="*/ 731385 w 2485572"/>
                <a:gd name="connsiteY251" fmla="*/ 92595 h 2146721"/>
                <a:gd name="connsiteX252" fmla="*/ 737065 w 2485572"/>
                <a:gd name="connsiteY252" fmla="*/ 95435 h 2146721"/>
                <a:gd name="connsiteX253" fmla="*/ 742746 w 2485572"/>
                <a:gd name="connsiteY253" fmla="*/ 95435 h 2146721"/>
                <a:gd name="connsiteX254" fmla="*/ 779102 w 2485572"/>
                <a:gd name="connsiteY254" fmla="*/ 75837 h 2146721"/>
                <a:gd name="connsiteX255" fmla="*/ 818299 w 2485572"/>
                <a:gd name="connsiteY255" fmla="*/ 39197 h 2146721"/>
                <a:gd name="connsiteX256" fmla="*/ 823980 w 2485572"/>
                <a:gd name="connsiteY256" fmla="*/ 33800 h 2146721"/>
                <a:gd name="connsiteX257" fmla="*/ 851815 w 2485572"/>
                <a:gd name="connsiteY257" fmla="*/ 19598 h 2146721"/>
                <a:gd name="connsiteX258" fmla="*/ 854655 w 2485572"/>
                <a:gd name="connsiteY258" fmla="*/ 14202 h 2146721"/>
                <a:gd name="connsiteX259" fmla="*/ 888455 w 2485572"/>
                <a:gd name="connsiteY259" fmla="*/ 8521 h 2146721"/>
                <a:gd name="connsiteX260" fmla="*/ 893852 w 2485572"/>
                <a:gd name="connsiteY260" fmla="*/ 11361 h 2146721"/>
                <a:gd name="connsiteX261" fmla="*/ 933332 w 2485572"/>
                <a:gd name="connsiteY261" fmla="*/ 36640 h 2146721"/>
                <a:gd name="connsiteX262" fmla="*/ 938729 w 2485572"/>
                <a:gd name="connsiteY262" fmla="*/ 42037 h 2146721"/>
                <a:gd name="connsiteX263" fmla="*/ 969689 w 2485572"/>
                <a:gd name="connsiteY263" fmla="*/ 61635 h 2146721"/>
                <a:gd name="connsiteX264" fmla="*/ 972529 w 2485572"/>
                <a:gd name="connsiteY264" fmla="*/ 64475 h 2146721"/>
                <a:gd name="connsiteX265" fmla="*/ 977925 w 2485572"/>
                <a:gd name="connsiteY265" fmla="*/ 67316 h 2146721"/>
                <a:gd name="connsiteX266" fmla="*/ 1011725 w 2485572"/>
                <a:gd name="connsiteY266" fmla="*/ 67316 h 2146721"/>
                <a:gd name="connsiteX267" fmla="*/ 1031324 w 2485572"/>
                <a:gd name="connsiteY267" fmla="*/ 64475 h 2146721"/>
                <a:gd name="connsiteX268" fmla="*/ 1042401 w 2485572"/>
                <a:gd name="connsiteY268" fmla="*/ 64475 h 2146721"/>
                <a:gd name="connsiteX269" fmla="*/ 1104036 w 2485572"/>
                <a:gd name="connsiteY269" fmla="*/ 70156 h 2146721"/>
                <a:gd name="connsiteX270" fmla="*/ 1109717 w 2485572"/>
                <a:gd name="connsiteY270" fmla="*/ 75837 h 2146721"/>
                <a:gd name="connsiteX271" fmla="*/ 1118238 w 2485572"/>
                <a:gd name="connsiteY271" fmla="*/ 81233 h 2146721"/>
                <a:gd name="connsiteX272" fmla="*/ 1121078 w 2485572"/>
                <a:gd name="connsiteY272" fmla="*/ 84074 h 2146721"/>
                <a:gd name="connsiteX273" fmla="*/ 1143517 w 2485572"/>
                <a:gd name="connsiteY273" fmla="*/ 95435 h 2146721"/>
                <a:gd name="connsiteX274" fmla="*/ 1151754 w 2485572"/>
                <a:gd name="connsiteY274" fmla="*/ 100832 h 2146721"/>
                <a:gd name="connsiteX275" fmla="*/ 1171352 w 2485572"/>
                <a:gd name="connsiteY275" fmla="*/ 100832 h 2146721"/>
                <a:gd name="connsiteX276" fmla="*/ 1174192 w 2485572"/>
                <a:gd name="connsiteY276" fmla="*/ 98275 h 2146721"/>
                <a:gd name="connsiteX277" fmla="*/ 1188110 w 2485572"/>
                <a:gd name="connsiteY277" fmla="*/ 89754 h 2146721"/>
                <a:gd name="connsiteX278" fmla="*/ 1193791 w 2485572"/>
                <a:gd name="connsiteY278" fmla="*/ 84074 h 2146721"/>
                <a:gd name="connsiteX279" fmla="*/ 1238668 w 2485572"/>
                <a:gd name="connsiteY279" fmla="*/ 75837 h 2146721"/>
                <a:gd name="connsiteX280" fmla="*/ 1244348 w 2485572"/>
                <a:gd name="connsiteY280" fmla="*/ 78677 h 2146721"/>
                <a:gd name="connsiteX281" fmla="*/ 1272184 w 2485572"/>
                <a:gd name="connsiteY281" fmla="*/ 75837 h 2146721"/>
                <a:gd name="connsiteX282" fmla="*/ 1280705 w 2485572"/>
                <a:gd name="connsiteY282" fmla="*/ 72996 h 2146721"/>
                <a:gd name="connsiteX283" fmla="*/ 1286385 w 2485572"/>
                <a:gd name="connsiteY283" fmla="*/ 72996 h 2146721"/>
                <a:gd name="connsiteX284" fmla="*/ 1348020 w 2485572"/>
                <a:gd name="connsiteY284" fmla="*/ 50558 h 2146721"/>
                <a:gd name="connsiteX285" fmla="*/ 1350861 w 2485572"/>
                <a:gd name="connsiteY285" fmla="*/ 50558 h 2146721"/>
                <a:gd name="connsiteX286" fmla="*/ 1392898 w 2485572"/>
                <a:gd name="connsiteY286" fmla="*/ 39197 h 2146721"/>
                <a:gd name="connsiteX287" fmla="*/ 1406815 w 2485572"/>
                <a:gd name="connsiteY287" fmla="*/ 39197 h 2146721"/>
                <a:gd name="connsiteX288" fmla="*/ 1459929 w 2485572"/>
                <a:gd name="connsiteY288" fmla="*/ 36640 h 2146721"/>
                <a:gd name="connsiteX289" fmla="*/ 1468450 w 2485572"/>
                <a:gd name="connsiteY289" fmla="*/ 36640 h 2146721"/>
                <a:gd name="connsiteX290" fmla="*/ 1474131 w 2485572"/>
                <a:gd name="connsiteY290" fmla="*/ 33800 h 2146721"/>
                <a:gd name="connsiteX291" fmla="*/ 1479528 w 2485572"/>
                <a:gd name="connsiteY291" fmla="*/ 30960 h 2146721"/>
                <a:gd name="connsiteX292" fmla="*/ 1485208 w 2485572"/>
                <a:gd name="connsiteY292" fmla="*/ 30960 h 2146721"/>
                <a:gd name="connsiteX293" fmla="*/ 1544003 w 2485572"/>
                <a:gd name="connsiteY293" fmla="*/ 16758 h 2146721"/>
                <a:gd name="connsiteX294" fmla="*/ 1549684 w 2485572"/>
                <a:gd name="connsiteY294" fmla="*/ 14202 h 2146721"/>
                <a:gd name="connsiteX295" fmla="*/ 1555364 w 2485572"/>
                <a:gd name="connsiteY295" fmla="*/ 14202 h 2146721"/>
                <a:gd name="connsiteX296" fmla="*/ 1563601 w 2485572"/>
                <a:gd name="connsiteY296" fmla="*/ 11361 h 2146721"/>
                <a:gd name="connsiteX297" fmla="*/ 1614159 w 2485572"/>
                <a:gd name="connsiteY297" fmla="*/ 22439 h 2146721"/>
                <a:gd name="connsiteX298" fmla="*/ 1619840 w 2485572"/>
                <a:gd name="connsiteY298" fmla="*/ 19598 h 2146721"/>
                <a:gd name="connsiteX299" fmla="*/ 1630917 w 2485572"/>
                <a:gd name="connsiteY299" fmla="*/ 16758 h 2146721"/>
                <a:gd name="connsiteX300" fmla="*/ 1645119 w 2485572"/>
                <a:gd name="connsiteY300" fmla="*/ 8521 h 2146721"/>
                <a:gd name="connsiteX301" fmla="*/ 1653356 w 2485572"/>
                <a:gd name="connsiteY301" fmla="*/ 5681 h 2146721"/>
                <a:gd name="connsiteX302" fmla="*/ 1689712 w 2485572"/>
                <a:gd name="connsiteY302" fmla="*/ 0 h 2146721"/>
                <a:gd name="connsiteX303" fmla="*/ 1698233 w 2485572"/>
                <a:gd name="connsiteY303" fmla="*/ 11361 h 2146721"/>
                <a:gd name="connsiteX304" fmla="*/ 1703914 w 2485572"/>
                <a:gd name="connsiteY304" fmla="*/ 14202 h 2146721"/>
                <a:gd name="connsiteX305" fmla="*/ 1709310 w 2485572"/>
                <a:gd name="connsiteY305" fmla="*/ 16758 h 2146721"/>
                <a:gd name="connsiteX306" fmla="*/ 1717831 w 2485572"/>
                <a:gd name="connsiteY306" fmla="*/ 16758 h 2146721"/>
                <a:gd name="connsiteX307" fmla="*/ 1757028 w 2485572"/>
                <a:gd name="connsiteY307" fmla="*/ 22439 h 2146721"/>
                <a:gd name="connsiteX308" fmla="*/ 1762708 w 2485572"/>
                <a:gd name="connsiteY308" fmla="*/ 25279 h 2146721"/>
                <a:gd name="connsiteX309" fmla="*/ 1768389 w 2485572"/>
                <a:gd name="connsiteY309" fmla="*/ 25279 h 2146721"/>
                <a:gd name="connsiteX310" fmla="*/ 1787987 w 2485572"/>
                <a:gd name="connsiteY310" fmla="*/ 33800 h 2146721"/>
                <a:gd name="connsiteX311" fmla="*/ 1793384 w 2485572"/>
                <a:gd name="connsiteY311" fmla="*/ 33800 h 2146721"/>
                <a:gd name="connsiteX312" fmla="*/ 1801905 w 2485572"/>
                <a:gd name="connsiteY312" fmla="*/ 36640 h 2146721"/>
                <a:gd name="connsiteX313" fmla="*/ 1835421 w 2485572"/>
                <a:gd name="connsiteY313" fmla="*/ 42037 h 2146721"/>
                <a:gd name="connsiteX314" fmla="*/ 1891659 w 2485572"/>
                <a:gd name="connsiteY314" fmla="*/ 61635 h 2146721"/>
                <a:gd name="connsiteX315" fmla="*/ 1897340 w 2485572"/>
                <a:gd name="connsiteY315" fmla="*/ 64475 h 2146721"/>
                <a:gd name="connsiteX316" fmla="*/ 1899896 w 2485572"/>
                <a:gd name="connsiteY316" fmla="*/ 67316 h 2146721"/>
                <a:gd name="connsiteX317" fmla="*/ 1944774 w 2485572"/>
                <a:gd name="connsiteY317" fmla="*/ 123270 h 2146721"/>
                <a:gd name="connsiteX318" fmla="*/ 1947614 w 2485572"/>
                <a:gd name="connsiteY318" fmla="*/ 128951 h 2146721"/>
                <a:gd name="connsiteX319" fmla="*/ 1950454 w 2485572"/>
                <a:gd name="connsiteY319" fmla="*/ 131791 h 2146721"/>
                <a:gd name="connsiteX320" fmla="*/ 1956135 w 2485572"/>
                <a:gd name="connsiteY320" fmla="*/ 140312 h 2146721"/>
                <a:gd name="connsiteX321" fmla="*/ 1958975 w 2485572"/>
                <a:gd name="connsiteY321" fmla="*/ 145709 h 2146721"/>
                <a:gd name="connsiteX322" fmla="*/ 1961532 w 2485572"/>
                <a:gd name="connsiteY322" fmla="*/ 154230 h 2146721"/>
                <a:gd name="connsiteX323" fmla="*/ 1998172 w 2485572"/>
                <a:gd name="connsiteY323" fmla="*/ 204788 h 2146721"/>
                <a:gd name="connsiteX324" fmla="*/ 2003569 w 2485572"/>
                <a:gd name="connsiteY324" fmla="*/ 207344 h 2146721"/>
                <a:gd name="connsiteX325" fmla="*/ 2009249 w 2485572"/>
                <a:gd name="connsiteY325" fmla="*/ 210184 h 2146721"/>
                <a:gd name="connsiteX326" fmla="*/ 2017770 w 2485572"/>
                <a:gd name="connsiteY326" fmla="*/ 210184 h 2146721"/>
                <a:gd name="connsiteX327" fmla="*/ 2026007 w 2485572"/>
                <a:gd name="connsiteY327" fmla="*/ 213025 h 2146721"/>
                <a:gd name="connsiteX328" fmla="*/ 2037368 w 2485572"/>
                <a:gd name="connsiteY328" fmla="*/ 215865 h 2146721"/>
                <a:gd name="connsiteX329" fmla="*/ 2099003 w 2485572"/>
                <a:gd name="connsiteY329" fmla="*/ 221546 h 2146721"/>
                <a:gd name="connsiteX330" fmla="*/ 2104684 w 2485572"/>
                <a:gd name="connsiteY330" fmla="*/ 224386 h 2146721"/>
                <a:gd name="connsiteX331" fmla="*/ 2112921 w 2485572"/>
                <a:gd name="connsiteY331" fmla="*/ 224386 h 2146721"/>
                <a:gd name="connsiteX332" fmla="*/ 2124283 w 2485572"/>
                <a:gd name="connsiteY332" fmla="*/ 229783 h 2146721"/>
                <a:gd name="connsiteX333" fmla="*/ 2177397 w 2485572"/>
                <a:gd name="connsiteY333" fmla="*/ 229783 h 2146721"/>
                <a:gd name="connsiteX334" fmla="*/ 2185918 w 2485572"/>
                <a:gd name="connsiteY334" fmla="*/ 232623 h 2146721"/>
                <a:gd name="connsiteX335" fmla="*/ 2213753 w 2485572"/>
                <a:gd name="connsiteY335" fmla="*/ 226942 h 2146721"/>
                <a:gd name="connsiteX336" fmla="*/ 2219434 w 2485572"/>
                <a:gd name="connsiteY336" fmla="*/ 224386 h 2146721"/>
                <a:gd name="connsiteX337" fmla="*/ 2241872 w 2485572"/>
                <a:gd name="connsiteY337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36659 w 2485572"/>
                <a:gd name="connsiteY74" fmla="*/ 2048445 h 2146721"/>
                <a:gd name="connsiteX75" fmla="*/ 1311380 w 2485572"/>
                <a:gd name="connsiteY75" fmla="*/ 2034528 h 2146721"/>
                <a:gd name="connsiteX76" fmla="*/ 1305983 w 2485572"/>
                <a:gd name="connsiteY76" fmla="*/ 2031688 h 2146721"/>
                <a:gd name="connsiteX77" fmla="*/ 1303143 w 2485572"/>
                <a:gd name="connsiteY77" fmla="*/ 2026291 h 2146721"/>
                <a:gd name="connsiteX78" fmla="*/ 1300303 w 2485572"/>
                <a:gd name="connsiteY78" fmla="*/ 2023451 h 2146721"/>
                <a:gd name="connsiteX79" fmla="*/ 1266787 w 2485572"/>
                <a:gd name="connsiteY79" fmla="*/ 2006409 h 2146721"/>
                <a:gd name="connsiteX80" fmla="*/ 1255426 w 2485572"/>
                <a:gd name="connsiteY80" fmla="*/ 2006409 h 2146721"/>
                <a:gd name="connsiteX81" fmla="*/ 1238668 w 2485572"/>
                <a:gd name="connsiteY81" fmla="*/ 2001012 h 2146721"/>
                <a:gd name="connsiteX82" fmla="*/ 1232987 w 2485572"/>
                <a:gd name="connsiteY82" fmla="*/ 2001012 h 2146721"/>
                <a:gd name="connsiteX83" fmla="*/ 1216229 w 2485572"/>
                <a:gd name="connsiteY83" fmla="*/ 1995331 h 2146721"/>
                <a:gd name="connsiteX84" fmla="*/ 1213389 w 2485572"/>
                <a:gd name="connsiteY84" fmla="*/ 1992491 h 2146721"/>
                <a:gd name="connsiteX85" fmla="*/ 1185554 w 2485572"/>
                <a:gd name="connsiteY85" fmla="*/ 1984254 h 2146721"/>
                <a:gd name="connsiteX86" fmla="*/ 1179873 w 2485572"/>
                <a:gd name="connsiteY86" fmla="*/ 1984254 h 2146721"/>
                <a:gd name="connsiteX87" fmla="*/ 1157434 w 2485572"/>
                <a:gd name="connsiteY87" fmla="*/ 1981414 h 2146721"/>
                <a:gd name="connsiteX88" fmla="*/ 1109717 w 2485572"/>
                <a:gd name="connsiteY88" fmla="*/ 1947614 h 2146721"/>
                <a:gd name="connsiteX89" fmla="*/ 1098639 w 2485572"/>
                <a:gd name="connsiteY89" fmla="*/ 1944774 h 2146721"/>
                <a:gd name="connsiteX90" fmla="*/ 1067680 w 2485572"/>
                <a:gd name="connsiteY90" fmla="*/ 1919779 h 2146721"/>
                <a:gd name="connsiteX91" fmla="*/ 1056603 w 2485572"/>
                <a:gd name="connsiteY91" fmla="*/ 1888819 h 2146721"/>
                <a:gd name="connsiteX92" fmla="*/ 1053762 w 2485572"/>
                <a:gd name="connsiteY92" fmla="*/ 1880298 h 2146721"/>
                <a:gd name="connsiteX93" fmla="*/ 1022803 w 2485572"/>
                <a:gd name="connsiteY93" fmla="*/ 1860700 h 2146721"/>
                <a:gd name="connsiteX94" fmla="*/ 1019962 w 2485572"/>
                <a:gd name="connsiteY94" fmla="*/ 1858143 h 2146721"/>
                <a:gd name="connsiteX95" fmla="*/ 1006045 w 2485572"/>
                <a:gd name="connsiteY95" fmla="*/ 1824343 h 2146721"/>
                <a:gd name="connsiteX96" fmla="*/ 1006045 w 2485572"/>
                <a:gd name="connsiteY96" fmla="*/ 1813266 h 2146721"/>
                <a:gd name="connsiteX97" fmla="*/ 1011725 w 2485572"/>
                <a:gd name="connsiteY97" fmla="*/ 1793668 h 2146721"/>
                <a:gd name="connsiteX98" fmla="*/ 1019962 w 2485572"/>
                <a:gd name="connsiteY98" fmla="*/ 1768389 h 2146721"/>
                <a:gd name="connsiteX99" fmla="*/ 1025643 w 2485572"/>
                <a:gd name="connsiteY99" fmla="*/ 1737429 h 2146721"/>
                <a:gd name="connsiteX100" fmla="*/ 1025643 w 2485572"/>
                <a:gd name="connsiteY100" fmla="*/ 1723512 h 2146721"/>
                <a:gd name="connsiteX101" fmla="*/ 1019962 w 2485572"/>
                <a:gd name="connsiteY101" fmla="*/ 1720671 h 2146721"/>
                <a:gd name="connsiteX102" fmla="*/ 1014566 w 2485572"/>
                <a:gd name="connsiteY102" fmla="*/ 1712435 h 2146721"/>
                <a:gd name="connsiteX103" fmla="*/ 1011725 w 2485572"/>
                <a:gd name="connsiteY103" fmla="*/ 1709594 h 2146721"/>
                <a:gd name="connsiteX104" fmla="*/ 983606 w 2485572"/>
                <a:gd name="connsiteY104" fmla="*/ 1692552 h 2146721"/>
                <a:gd name="connsiteX105" fmla="*/ 977925 w 2485572"/>
                <a:gd name="connsiteY105" fmla="*/ 1692552 h 2146721"/>
                <a:gd name="connsiteX106" fmla="*/ 950090 w 2485572"/>
                <a:gd name="connsiteY106" fmla="*/ 1653356 h 2146721"/>
                <a:gd name="connsiteX107" fmla="*/ 950090 w 2485572"/>
                <a:gd name="connsiteY107" fmla="*/ 1639438 h 2146721"/>
                <a:gd name="connsiteX108" fmla="*/ 952931 w 2485572"/>
                <a:gd name="connsiteY108" fmla="*/ 1636598 h 2146721"/>
                <a:gd name="connsiteX109" fmla="*/ 975369 w 2485572"/>
                <a:gd name="connsiteY109" fmla="*/ 1597401 h 2146721"/>
                <a:gd name="connsiteX110" fmla="*/ 980766 w 2485572"/>
                <a:gd name="connsiteY110" fmla="*/ 1591721 h 2146721"/>
                <a:gd name="connsiteX111" fmla="*/ 1017406 w 2485572"/>
                <a:gd name="connsiteY111" fmla="*/ 1561045 h 2146721"/>
                <a:gd name="connsiteX112" fmla="*/ 1022803 w 2485572"/>
                <a:gd name="connsiteY112" fmla="*/ 1558205 h 2146721"/>
                <a:gd name="connsiteX113" fmla="*/ 1025643 w 2485572"/>
                <a:gd name="connsiteY113" fmla="*/ 1555364 h 2146721"/>
                <a:gd name="connsiteX114" fmla="*/ 1031324 w 2485572"/>
                <a:gd name="connsiteY114" fmla="*/ 1549684 h 2146721"/>
                <a:gd name="connsiteX115" fmla="*/ 1293866 w 2485572"/>
                <a:gd name="connsiteY115" fmla="*/ 1680648 h 2146721"/>
                <a:gd name="connsiteX116" fmla="*/ 1455791 w 2485572"/>
                <a:gd name="connsiteY116" fmla="*/ 1685410 h 2146721"/>
                <a:gd name="connsiteX117" fmla="*/ 1289417 w 2485572"/>
                <a:gd name="connsiteY117" fmla="*/ 1536685 h 2146721"/>
                <a:gd name="connsiteX118" fmla="*/ 1061999 w 2485572"/>
                <a:gd name="connsiteY118" fmla="*/ 1465610 h 2146721"/>
                <a:gd name="connsiteX119" fmla="*/ 1061999 w 2485572"/>
                <a:gd name="connsiteY119" fmla="*/ 1429254 h 2146721"/>
                <a:gd name="connsiteX120" fmla="*/ 1048082 w 2485572"/>
                <a:gd name="connsiteY120" fmla="*/ 1403975 h 2146721"/>
                <a:gd name="connsiteX121" fmla="*/ 1022803 w 2485572"/>
                <a:gd name="connsiteY121" fmla="*/ 1387217 h 2146721"/>
                <a:gd name="connsiteX122" fmla="*/ 1011725 w 2485572"/>
                <a:gd name="connsiteY122" fmla="*/ 1381536 h 2146721"/>
                <a:gd name="connsiteX123" fmla="*/ 1000364 w 2485572"/>
                <a:gd name="connsiteY123" fmla="*/ 1381536 h 2146721"/>
                <a:gd name="connsiteX124" fmla="*/ 961167 w 2485572"/>
                <a:gd name="connsiteY124" fmla="*/ 1376140 h 2146721"/>
                <a:gd name="connsiteX125" fmla="*/ 924811 w 2485572"/>
                <a:gd name="connsiteY125" fmla="*/ 1367618 h 2146721"/>
                <a:gd name="connsiteX126" fmla="*/ 919131 w 2485572"/>
                <a:gd name="connsiteY126" fmla="*/ 1367618 h 2146721"/>
                <a:gd name="connsiteX127" fmla="*/ 913450 w 2485572"/>
                <a:gd name="connsiteY127" fmla="*/ 1364778 h 2146721"/>
                <a:gd name="connsiteX128" fmla="*/ 908053 w 2485572"/>
                <a:gd name="connsiteY128" fmla="*/ 1364778 h 2146721"/>
                <a:gd name="connsiteX129" fmla="*/ 877094 w 2485572"/>
                <a:gd name="connsiteY129" fmla="*/ 1381536 h 2146721"/>
                <a:gd name="connsiteX130" fmla="*/ 868857 w 2485572"/>
                <a:gd name="connsiteY130" fmla="*/ 1390057 h 2146721"/>
                <a:gd name="connsiteX131" fmla="*/ 835057 w 2485572"/>
                <a:gd name="connsiteY131" fmla="*/ 1434934 h 2146721"/>
                <a:gd name="connsiteX132" fmla="*/ 832217 w 2485572"/>
                <a:gd name="connsiteY132" fmla="*/ 1440331 h 2146721"/>
                <a:gd name="connsiteX133" fmla="*/ 832217 w 2485572"/>
                <a:gd name="connsiteY133" fmla="*/ 1446012 h 2146721"/>
                <a:gd name="connsiteX134" fmla="*/ 767741 w 2485572"/>
                <a:gd name="connsiteY134" fmla="*/ 1513327 h 2146721"/>
                <a:gd name="connsiteX135" fmla="*/ 711787 w 2485572"/>
                <a:gd name="connsiteY135" fmla="*/ 1535766 h 2146721"/>
                <a:gd name="connsiteX136" fmla="*/ 686508 w 2485572"/>
                <a:gd name="connsiteY136" fmla="*/ 1541447 h 2146721"/>
                <a:gd name="connsiteX137" fmla="*/ 661513 w 2485572"/>
                <a:gd name="connsiteY137" fmla="*/ 1549684 h 2146721"/>
                <a:gd name="connsiteX138" fmla="*/ 658672 w 2485572"/>
                <a:gd name="connsiteY138" fmla="*/ 1552524 h 2146721"/>
                <a:gd name="connsiteX139" fmla="*/ 652992 w 2485572"/>
                <a:gd name="connsiteY139" fmla="*/ 1555364 h 2146721"/>
                <a:gd name="connsiteX140" fmla="*/ 624873 w 2485572"/>
                <a:gd name="connsiteY140" fmla="*/ 1561045 h 2146721"/>
                <a:gd name="connsiteX141" fmla="*/ 619476 w 2485572"/>
                <a:gd name="connsiteY141" fmla="*/ 1558205 h 2146721"/>
                <a:gd name="connsiteX142" fmla="*/ 616636 w 2485572"/>
                <a:gd name="connsiteY142" fmla="*/ 1555364 h 2146721"/>
                <a:gd name="connsiteX143" fmla="*/ 597037 w 2485572"/>
                <a:gd name="connsiteY143" fmla="*/ 1532926 h 2146721"/>
                <a:gd name="connsiteX144" fmla="*/ 594197 w 2485572"/>
                <a:gd name="connsiteY144" fmla="*/ 1521848 h 2146721"/>
                <a:gd name="connsiteX145" fmla="*/ 591357 w 2485572"/>
                <a:gd name="connsiteY145" fmla="*/ 1519008 h 2146721"/>
                <a:gd name="connsiteX146" fmla="*/ 566078 w 2485572"/>
                <a:gd name="connsiteY146" fmla="*/ 1482368 h 2146721"/>
                <a:gd name="connsiteX147" fmla="*/ 560397 w 2485572"/>
                <a:gd name="connsiteY147" fmla="*/ 1471291 h 2146721"/>
                <a:gd name="connsiteX148" fmla="*/ 555000 w 2485572"/>
                <a:gd name="connsiteY148" fmla="*/ 1465610 h 2146721"/>
                <a:gd name="connsiteX149" fmla="*/ 498762 w 2485572"/>
                <a:gd name="connsiteY149" fmla="*/ 1432094 h 2146721"/>
                <a:gd name="connsiteX150" fmla="*/ 490525 w 2485572"/>
                <a:gd name="connsiteY150" fmla="*/ 1429254 h 2146721"/>
                <a:gd name="connsiteX151" fmla="*/ 487685 w 2485572"/>
                <a:gd name="connsiteY151" fmla="*/ 1429254 h 2146721"/>
                <a:gd name="connsiteX152" fmla="*/ 462406 w 2485572"/>
                <a:gd name="connsiteY152" fmla="*/ 1426413 h 2146721"/>
                <a:gd name="connsiteX153" fmla="*/ 400770 w 2485572"/>
                <a:gd name="connsiteY153" fmla="*/ 1426413 h 2146721"/>
                <a:gd name="connsiteX154" fmla="*/ 392250 w 2485572"/>
                <a:gd name="connsiteY154" fmla="*/ 1423573 h 2146721"/>
                <a:gd name="connsiteX155" fmla="*/ 384013 w 2485572"/>
                <a:gd name="connsiteY155" fmla="*/ 1420733 h 2146721"/>
                <a:gd name="connsiteX156" fmla="*/ 375492 w 2485572"/>
                <a:gd name="connsiteY156" fmla="*/ 1420733 h 2146721"/>
                <a:gd name="connsiteX157" fmla="*/ 319537 w 2485572"/>
                <a:gd name="connsiteY157" fmla="*/ 1409655 h 2146721"/>
                <a:gd name="connsiteX158" fmla="*/ 313856 w 2485572"/>
                <a:gd name="connsiteY158" fmla="*/ 1406815 h 2146721"/>
                <a:gd name="connsiteX159" fmla="*/ 308176 w 2485572"/>
                <a:gd name="connsiteY159" fmla="*/ 1406815 h 2146721"/>
                <a:gd name="connsiteX160" fmla="*/ 297098 w 2485572"/>
                <a:gd name="connsiteY160" fmla="*/ 1401134 h 2146721"/>
                <a:gd name="connsiteX161" fmla="*/ 221546 w 2485572"/>
                <a:gd name="connsiteY161" fmla="*/ 1392898 h 2146721"/>
                <a:gd name="connsiteX162" fmla="*/ 213025 w 2485572"/>
                <a:gd name="connsiteY162" fmla="*/ 1392898 h 2146721"/>
                <a:gd name="connsiteX163" fmla="*/ 204504 w 2485572"/>
                <a:gd name="connsiteY163" fmla="*/ 1395738 h 2146721"/>
                <a:gd name="connsiteX164" fmla="*/ 154230 w 2485572"/>
                <a:gd name="connsiteY164" fmla="*/ 1406815 h 2146721"/>
                <a:gd name="connsiteX165" fmla="*/ 148549 w 2485572"/>
                <a:gd name="connsiteY165" fmla="*/ 1403975 h 2146721"/>
                <a:gd name="connsiteX166" fmla="*/ 137472 w 2485572"/>
                <a:gd name="connsiteY166" fmla="*/ 1398294 h 2146721"/>
                <a:gd name="connsiteX167" fmla="*/ 131791 w 2485572"/>
                <a:gd name="connsiteY167" fmla="*/ 1398294 h 2146721"/>
                <a:gd name="connsiteX168" fmla="*/ 67316 w 2485572"/>
                <a:gd name="connsiteY168" fmla="*/ 1418177 h 2146721"/>
                <a:gd name="connsiteX169" fmla="*/ 58795 w 2485572"/>
                <a:gd name="connsiteY169" fmla="*/ 1420733 h 2146721"/>
                <a:gd name="connsiteX170" fmla="*/ 50558 w 2485572"/>
                <a:gd name="connsiteY170" fmla="*/ 1423573 h 2146721"/>
                <a:gd name="connsiteX171" fmla="*/ 42037 w 2485572"/>
                <a:gd name="connsiteY171" fmla="*/ 1423573 h 2146721"/>
                <a:gd name="connsiteX172" fmla="*/ 5681 w 2485572"/>
                <a:gd name="connsiteY172" fmla="*/ 1432094 h 2146721"/>
                <a:gd name="connsiteX173" fmla="*/ 2840 w 2485572"/>
                <a:gd name="connsiteY173" fmla="*/ 1403975 h 2146721"/>
                <a:gd name="connsiteX174" fmla="*/ 0 w 2485572"/>
                <a:gd name="connsiteY174" fmla="*/ 1395738 h 2146721"/>
                <a:gd name="connsiteX175" fmla="*/ 5681 w 2485572"/>
                <a:gd name="connsiteY175" fmla="*/ 1373299 h 2146721"/>
                <a:gd name="connsiteX176" fmla="*/ 5681 w 2485572"/>
                <a:gd name="connsiteY176" fmla="*/ 1361938 h 2146721"/>
                <a:gd name="connsiteX177" fmla="*/ 11361 w 2485572"/>
                <a:gd name="connsiteY177" fmla="*/ 1345180 h 2146721"/>
                <a:gd name="connsiteX178" fmla="*/ 42037 w 2485572"/>
                <a:gd name="connsiteY178" fmla="*/ 1305983 h 2146721"/>
                <a:gd name="connsiteX179" fmla="*/ 47718 w 2485572"/>
                <a:gd name="connsiteY179" fmla="*/ 1294622 h 2146721"/>
                <a:gd name="connsiteX180" fmla="*/ 39197 w 2485572"/>
                <a:gd name="connsiteY180" fmla="*/ 1275024 h 2146721"/>
                <a:gd name="connsiteX181" fmla="*/ 33516 w 2485572"/>
                <a:gd name="connsiteY181" fmla="*/ 1269627 h 2146721"/>
                <a:gd name="connsiteX182" fmla="*/ 33516 w 2485572"/>
                <a:gd name="connsiteY182" fmla="*/ 1244348 h 2146721"/>
                <a:gd name="connsiteX183" fmla="*/ 64475 w 2485572"/>
                <a:gd name="connsiteY183" fmla="*/ 1213389 h 2146721"/>
                <a:gd name="connsiteX184" fmla="*/ 81233 w 2485572"/>
                <a:gd name="connsiteY184" fmla="*/ 1199471 h 2146721"/>
                <a:gd name="connsiteX185" fmla="*/ 86914 w 2485572"/>
                <a:gd name="connsiteY185" fmla="*/ 1190950 h 2146721"/>
                <a:gd name="connsiteX186" fmla="*/ 97991 w 2485572"/>
                <a:gd name="connsiteY186" fmla="*/ 1160275 h 2146721"/>
                <a:gd name="connsiteX187" fmla="*/ 95435 w 2485572"/>
                <a:gd name="connsiteY187" fmla="*/ 1151753 h 2146721"/>
                <a:gd name="connsiteX188" fmla="*/ 95435 w 2485572"/>
                <a:gd name="connsiteY188" fmla="*/ 1121078 h 2146721"/>
                <a:gd name="connsiteX189" fmla="*/ 100832 w 2485572"/>
                <a:gd name="connsiteY189" fmla="*/ 1112557 h 2146721"/>
                <a:gd name="connsiteX190" fmla="*/ 103672 w 2485572"/>
                <a:gd name="connsiteY190" fmla="*/ 1106876 h 2146721"/>
                <a:gd name="connsiteX191" fmla="*/ 154230 w 2485572"/>
                <a:gd name="connsiteY191" fmla="*/ 1070520 h 2146721"/>
                <a:gd name="connsiteX192" fmla="*/ 176668 w 2485572"/>
                <a:gd name="connsiteY192" fmla="*/ 1045241 h 2146721"/>
                <a:gd name="connsiteX193" fmla="*/ 176668 w 2485572"/>
                <a:gd name="connsiteY193" fmla="*/ 1037004 h 2146721"/>
                <a:gd name="connsiteX194" fmla="*/ 173828 w 2485572"/>
                <a:gd name="connsiteY194" fmla="*/ 1028483 h 2146721"/>
                <a:gd name="connsiteX195" fmla="*/ 157070 w 2485572"/>
                <a:gd name="connsiteY195" fmla="*/ 1008885 h 2146721"/>
                <a:gd name="connsiteX196" fmla="*/ 154230 w 2485572"/>
                <a:gd name="connsiteY196" fmla="*/ 1000648 h 2146721"/>
                <a:gd name="connsiteX197" fmla="*/ 157070 w 2485572"/>
                <a:gd name="connsiteY197" fmla="*/ 964008 h 2146721"/>
                <a:gd name="connsiteX198" fmla="*/ 154230 w 2485572"/>
                <a:gd name="connsiteY198" fmla="*/ 955771 h 2146721"/>
                <a:gd name="connsiteX199" fmla="*/ 126111 w 2485572"/>
                <a:gd name="connsiteY199" fmla="*/ 930492 h 2146721"/>
                <a:gd name="connsiteX200" fmla="*/ 112193 w 2485572"/>
                <a:gd name="connsiteY200" fmla="*/ 927652 h 2146721"/>
                <a:gd name="connsiteX201" fmla="*/ 109353 w 2485572"/>
                <a:gd name="connsiteY201" fmla="*/ 921971 h 2146721"/>
                <a:gd name="connsiteX202" fmla="*/ 109353 w 2485572"/>
                <a:gd name="connsiteY202" fmla="*/ 908053 h 2146721"/>
                <a:gd name="connsiteX203" fmla="*/ 117590 w 2485572"/>
                <a:gd name="connsiteY203" fmla="*/ 891295 h 2146721"/>
                <a:gd name="connsiteX204" fmla="*/ 123270 w 2485572"/>
                <a:gd name="connsiteY204" fmla="*/ 885615 h 2146721"/>
                <a:gd name="connsiteX205" fmla="*/ 148549 w 2485572"/>
                <a:gd name="connsiteY205" fmla="*/ 866016 h 2146721"/>
                <a:gd name="connsiteX206" fmla="*/ 128951 w 2485572"/>
                <a:gd name="connsiteY206" fmla="*/ 840738 h 2146721"/>
                <a:gd name="connsiteX207" fmla="*/ 126111 w 2485572"/>
                <a:gd name="connsiteY207" fmla="*/ 821139 h 2146721"/>
                <a:gd name="connsiteX208" fmla="*/ 140028 w 2485572"/>
                <a:gd name="connsiteY208" fmla="*/ 812618 h 2146721"/>
                <a:gd name="connsiteX209" fmla="*/ 142869 w 2485572"/>
                <a:gd name="connsiteY209" fmla="*/ 790464 h 2146721"/>
                <a:gd name="connsiteX210" fmla="*/ 154230 w 2485572"/>
                <a:gd name="connsiteY210" fmla="*/ 773422 h 2146721"/>
                <a:gd name="connsiteX211" fmla="*/ 157070 w 2485572"/>
                <a:gd name="connsiteY211" fmla="*/ 762344 h 2146721"/>
                <a:gd name="connsiteX212" fmla="*/ 157070 w 2485572"/>
                <a:gd name="connsiteY212" fmla="*/ 753824 h 2146721"/>
                <a:gd name="connsiteX213" fmla="*/ 145709 w 2485572"/>
                <a:gd name="connsiteY213" fmla="*/ 731385 h 2146721"/>
                <a:gd name="connsiteX214" fmla="*/ 145709 w 2485572"/>
                <a:gd name="connsiteY214" fmla="*/ 723148 h 2146721"/>
                <a:gd name="connsiteX215" fmla="*/ 159627 w 2485572"/>
                <a:gd name="connsiteY215" fmla="*/ 714627 h 2146721"/>
                <a:gd name="connsiteX216" fmla="*/ 204504 w 2485572"/>
                <a:gd name="connsiteY216" fmla="*/ 708946 h 2146721"/>
                <a:gd name="connsiteX217" fmla="*/ 232623 w 2485572"/>
                <a:gd name="connsiteY217" fmla="*/ 678271 h 2146721"/>
                <a:gd name="connsiteX218" fmla="*/ 232623 w 2485572"/>
                <a:gd name="connsiteY218" fmla="*/ 666909 h 2146721"/>
                <a:gd name="connsiteX219" fmla="*/ 215865 w 2485572"/>
                <a:gd name="connsiteY219" fmla="*/ 644755 h 2146721"/>
                <a:gd name="connsiteX220" fmla="*/ 218705 w 2485572"/>
                <a:gd name="connsiteY220" fmla="*/ 613795 h 2146721"/>
                <a:gd name="connsiteX221" fmla="*/ 241144 w 2485572"/>
                <a:gd name="connsiteY221" fmla="*/ 582836 h 2146721"/>
                <a:gd name="connsiteX222" fmla="*/ 252221 w 2485572"/>
                <a:gd name="connsiteY222" fmla="*/ 571758 h 2146721"/>
                <a:gd name="connsiteX223" fmla="*/ 285737 w 2485572"/>
                <a:gd name="connsiteY223" fmla="*/ 524041 h 2146721"/>
                <a:gd name="connsiteX224" fmla="*/ 291418 w 2485572"/>
                <a:gd name="connsiteY224" fmla="*/ 518644 h 2146721"/>
                <a:gd name="connsiteX225" fmla="*/ 322377 w 2485572"/>
                <a:gd name="connsiteY225" fmla="*/ 518644 h 2146721"/>
                <a:gd name="connsiteX226" fmla="*/ 333455 w 2485572"/>
                <a:gd name="connsiteY226" fmla="*/ 510123 h 2146721"/>
                <a:gd name="connsiteX227" fmla="*/ 341976 w 2485572"/>
                <a:gd name="connsiteY227" fmla="*/ 482004 h 2146721"/>
                <a:gd name="connsiteX228" fmla="*/ 347372 w 2485572"/>
                <a:gd name="connsiteY228" fmla="*/ 476607 h 2146721"/>
                <a:gd name="connsiteX229" fmla="*/ 386853 w 2485572"/>
                <a:gd name="connsiteY229" fmla="*/ 459565 h 2146721"/>
                <a:gd name="connsiteX230" fmla="*/ 389409 w 2485572"/>
                <a:gd name="connsiteY230" fmla="*/ 454169 h 2146721"/>
                <a:gd name="connsiteX231" fmla="*/ 400770 w 2485572"/>
                <a:gd name="connsiteY231" fmla="*/ 434570 h 2146721"/>
                <a:gd name="connsiteX232" fmla="*/ 414688 w 2485572"/>
                <a:gd name="connsiteY232" fmla="*/ 392534 h 2146721"/>
                <a:gd name="connsiteX233" fmla="*/ 428890 w 2485572"/>
                <a:gd name="connsiteY233" fmla="*/ 341976 h 2146721"/>
                <a:gd name="connsiteX234" fmla="*/ 434286 w 2485572"/>
                <a:gd name="connsiteY234" fmla="*/ 255062 h 2146721"/>
                <a:gd name="connsiteX235" fmla="*/ 437127 w 2485572"/>
                <a:gd name="connsiteY235" fmla="*/ 252221 h 2146721"/>
                <a:gd name="connsiteX236" fmla="*/ 448488 w 2485572"/>
                <a:gd name="connsiteY236" fmla="*/ 235463 h 2146721"/>
                <a:gd name="connsiteX237" fmla="*/ 468086 w 2485572"/>
                <a:gd name="connsiteY237" fmla="*/ 221546 h 2146721"/>
                <a:gd name="connsiteX238" fmla="*/ 501602 w 2485572"/>
                <a:gd name="connsiteY238" fmla="*/ 215865 h 2146721"/>
                <a:gd name="connsiteX239" fmla="*/ 512964 w 2485572"/>
                <a:gd name="connsiteY239" fmla="*/ 213025 h 2146721"/>
                <a:gd name="connsiteX240" fmla="*/ 555000 w 2485572"/>
                <a:gd name="connsiteY240" fmla="*/ 187746 h 2146721"/>
                <a:gd name="connsiteX241" fmla="*/ 557557 w 2485572"/>
                <a:gd name="connsiteY241" fmla="*/ 182349 h 2146721"/>
                <a:gd name="connsiteX242" fmla="*/ 602434 w 2485572"/>
                <a:gd name="connsiteY242" fmla="*/ 131791 h 2146721"/>
                <a:gd name="connsiteX243" fmla="*/ 605274 w 2485572"/>
                <a:gd name="connsiteY243" fmla="*/ 123270 h 2146721"/>
                <a:gd name="connsiteX244" fmla="*/ 594197 w 2485572"/>
                <a:gd name="connsiteY244" fmla="*/ 70156 h 2146721"/>
                <a:gd name="connsiteX245" fmla="*/ 650151 w 2485572"/>
                <a:gd name="connsiteY245" fmla="*/ 92595 h 2146721"/>
                <a:gd name="connsiteX246" fmla="*/ 664069 w 2485572"/>
                <a:gd name="connsiteY246" fmla="*/ 92595 h 2146721"/>
                <a:gd name="connsiteX247" fmla="*/ 689348 w 2485572"/>
                <a:gd name="connsiteY247" fmla="*/ 98275 h 2146721"/>
                <a:gd name="connsiteX248" fmla="*/ 723148 w 2485572"/>
                <a:gd name="connsiteY248" fmla="*/ 89754 h 2146721"/>
                <a:gd name="connsiteX249" fmla="*/ 725704 w 2485572"/>
                <a:gd name="connsiteY249" fmla="*/ 92595 h 2146721"/>
                <a:gd name="connsiteX250" fmla="*/ 731385 w 2485572"/>
                <a:gd name="connsiteY250" fmla="*/ 92595 h 2146721"/>
                <a:gd name="connsiteX251" fmla="*/ 737065 w 2485572"/>
                <a:gd name="connsiteY251" fmla="*/ 95435 h 2146721"/>
                <a:gd name="connsiteX252" fmla="*/ 742746 w 2485572"/>
                <a:gd name="connsiteY252" fmla="*/ 95435 h 2146721"/>
                <a:gd name="connsiteX253" fmla="*/ 779102 w 2485572"/>
                <a:gd name="connsiteY253" fmla="*/ 75837 h 2146721"/>
                <a:gd name="connsiteX254" fmla="*/ 818299 w 2485572"/>
                <a:gd name="connsiteY254" fmla="*/ 39197 h 2146721"/>
                <a:gd name="connsiteX255" fmla="*/ 823980 w 2485572"/>
                <a:gd name="connsiteY255" fmla="*/ 33800 h 2146721"/>
                <a:gd name="connsiteX256" fmla="*/ 851815 w 2485572"/>
                <a:gd name="connsiteY256" fmla="*/ 19598 h 2146721"/>
                <a:gd name="connsiteX257" fmla="*/ 854655 w 2485572"/>
                <a:gd name="connsiteY257" fmla="*/ 14202 h 2146721"/>
                <a:gd name="connsiteX258" fmla="*/ 888455 w 2485572"/>
                <a:gd name="connsiteY258" fmla="*/ 8521 h 2146721"/>
                <a:gd name="connsiteX259" fmla="*/ 893852 w 2485572"/>
                <a:gd name="connsiteY259" fmla="*/ 11361 h 2146721"/>
                <a:gd name="connsiteX260" fmla="*/ 933332 w 2485572"/>
                <a:gd name="connsiteY260" fmla="*/ 36640 h 2146721"/>
                <a:gd name="connsiteX261" fmla="*/ 938729 w 2485572"/>
                <a:gd name="connsiteY261" fmla="*/ 42037 h 2146721"/>
                <a:gd name="connsiteX262" fmla="*/ 969689 w 2485572"/>
                <a:gd name="connsiteY262" fmla="*/ 61635 h 2146721"/>
                <a:gd name="connsiteX263" fmla="*/ 972529 w 2485572"/>
                <a:gd name="connsiteY263" fmla="*/ 64475 h 2146721"/>
                <a:gd name="connsiteX264" fmla="*/ 977925 w 2485572"/>
                <a:gd name="connsiteY264" fmla="*/ 67316 h 2146721"/>
                <a:gd name="connsiteX265" fmla="*/ 1011725 w 2485572"/>
                <a:gd name="connsiteY265" fmla="*/ 67316 h 2146721"/>
                <a:gd name="connsiteX266" fmla="*/ 1031324 w 2485572"/>
                <a:gd name="connsiteY266" fmla="*/ 64475 h 2146721"/>
                <a:gd name="connsiteX267" fmla="*/ 1042401 w 2485572"/>
                <a:gd name="connsiteY267" fmla="*/ 64475 h 2146721"/>
                <a:gd name="connsiteX268" fmla="*/ 1104036 w 2485572"/>
                <a:gd name="connsiteY268" fmla="*/ 70156 h 2146721"/>
                <a:gd name="connsiteX269" fmla="*/ 1109717 w 2485572"/>
                <a:gd name="connsiteY269" fmla="*/ 75837 h 2146721"/>
                <a:gd name="connsiteX270" fmla="*/ 1118238 w 2485572"/>
                <a:gd name="connsiteY270" fmla="*/ 81233 h 2146721"/>
                <a:gd name="connsiteX271" fmla="*/ 1121078 w 2485572"/>
                <a:gd name="connsiteY271" fmla="*/ 84074 h 2146721"/>
                <a:gd name="connsiteX272" fmla="*/ 1143517 w 2485572"/>
                <a:gd name="connsiteY272" fmla="*/ 95435 h 2146721"/>
                <a:gd name="connsiteX273" fmla="*/ 1151754 w 2485572"/>
                <a:gd name="connsiteY273" fmla="*/ 100832 h 2146721"/>
                <a:gd name="connsiteX274" fmla="*/ 1171352 w 2485572"/>
                <a:gd name="connsiteY274" fmla="*/ 100832 h 2146721"/>
                <a:gd name="connsiteX275" fmla="*/ 1174192 w 2485572"/>
                <a:gd name="connsiteY275" fmla="*/ 98275 h 2146721"/>
                <a:gd name="connsiteX276" fmla="*/ 1188110 w 2485572"/>
                <a:gd name="connsiteY276" fmla="*/ 89754 h 2146721"/>
                <a:gd name="connsiteX277" fmla="*/ 1193791 w 2485572"/>
                <a:gd name="connsiteY277" fmla="*/ 84074 h 2146721"/>
                <a:gd name="connsiteX278" fmla="*/ 1238668 w 2485572"/>
                <a:gd name="connsiteY278" fmla="*/ 75837 h 2146721"/>
                <a:gd name="connsiteX279" fmla="*/ 1244348 w 2485572"/>
                <a:gd name="connsiteY279" fmla="*/ 78677 h 2146721"/>
                <a:gd name="connsiteX280" fmla="*/ 1272184 w 2485572"/>
                <a:gd name="connsiteY280" fmla="*/ 75837 h 2146721"/>
                <a:gd name="connsiteX281" fmla="*/ 1280705 w 2485572"/>
                <a:gd name="connsiteY281" fmla="*/ 72996 h 2146721"/>
                <a:gd name="connsiteX282" fmla="*/ 1286385 w 2485572"/>
                <a:gd name="connsiteY282" fmla="*/ 72996 h 2146721"/>
                <a:gd name="connsiteX283" fmla="*/ 1348020 w 2485572"/>
                <a:gd name="connsiteY283" fmla="*/ 50558 h 2146721"/>
                <a:gd name="connsiteX284" fmla="*/ 1350861 w 2485572"/>
                <a:gd name="connsiteY284" fmla="*/ 50558 h 2146721"/>
                <a:gd name="connsiteX285" fmla="*/ 1392898 w 2485572"/>
                <a:gd name="connsiteY285" fmla="*/ 39197 h 2146721"/>
                <a:gd name="connsiteX286" fmla="*/ 1406815 w 2485572"/>
                <a:gd name="connsiteY286" fmla="*/ 39197 h 2146721"/>
                <a:gd name="connsiteX287" fmla="*/ 1459929 w 2485572"/>
                <a:gd name="connsiteY287" fmla="*/ 36640 h 2146721"/>
                <a:gd name="connsiteX288" fmla="*/ 1468450 w 2485572"/>
                <a:gd name="connsiteY288" fmla="*/ 36640 h 2146721"/>
                <a:gd name="connsiteX289" fmla="*/ 1474131 w 2485572"/>
                <a:gd name="connsiteY289" fmla="*/ 33800 h 2146721"/>
                <a:gd name="connsiteX290" fmla="*/ 1479528 w 2485572"/>
                <a:gd name="connsiteY290" fmla="*/ 30960 h 2146721"/>
                <a:gd name="connsiteX291" fmla="*/ 1485208 w 2485572"/>
                <a:gd name="connsiteY291" fmla="*/ 30960 h 2146721"/>
                <a:gd name="connsiteX292" fmla="*/ 1544003 w 2485572"/>
                <a:gd name="connsiteY292" fmla="*/ 16758 h 2146721"/>
                <a:gd name="connsiteX293" fmla="*/ 1549684 w 2485572"/>
                <a:gd name="connsiteY293" fmla="*/ 14202 h 2146721"/>
                <a:gd name="connsiteX294" fmla="*/ 1555364 w 2485572"/>
                <a:gd name="connsiteY294" fmla="*/ 14202 h 2146721"/>
                <a:gd name="connsiteX295" fmla="*/ 1563601 w 2485572"/>
                <a:gd name="connsiteY295" fmla="*/ 11361 h 2146721"/>
                <a:gd name="connsiteX296" fmla="*/ 1614159 w 2485572"/>
                <a:gd name="connsiteY296" fmla="*/ 22439 h 2146721"/>
                <a:gd name="connsiteX297" fmla="*/ 1619840 w 2485572"/>
                <a:gd name="connsiteY297" fmla="*/ 19598 h 2146721"/>
                <a:gd name="connsiteX298" fmla="*/ 1630917 w 2485572"/>
                <a:gd name="connsiteY298" fmla="*/ 16758 h 2146721"/>
                <a:gd name="connsiteX299" fmla="*/ 1645119 w 2485572"/>
                <a:gd name="connsiteY299" fmla="*/ 8521 h 2146721"/>
                <a:gd name="connsiteX300" fmla="*/ 1653356 w 2485572"/>
                <a:gd name="connsiteY300" fmla="*/ 5681 h 2146721"/>
                <a:gd name="connsiteX301" fmla="*/ 1689712 w 2485572"/>
                <a:gd name="connsiteY301" fmla="*/ 0 h 2146721"/>
                <a:gd name="connsiteX302" fmla="*/ 1698233 w 2485572"/>
                <a:gd name="connsiteY302" fmla="*/ 11361 h 2146721"/>
                <a:gd name="connsiteX303" fmla="*/ 1703914 w 2485572"/>
                <a:gd name="connsiteY303" fmla="*/ 14202 h 2146721"/>
                <a:gd name="connsiteX304" fmla="*/ 1709310 w 2485572"/>
                <a:gd name="connsiteY304" fmla="*/ 16758 h 2146721"/>
                <a:gd name="connsiteX305" fmla="*/ 1717831 w 2485572"/>
                <a:gd name="connsiteY305" fmla="*/ 16758 h 2146721"/>
                <a:gd name="connsiteX306" fmla="*/ 1757028 w 2485572"/>
                <a:gd name="connsiteY306" fmla="*/ 22439 h 2146721"/>
                <a:gd name="connsiteX307" fmla="*/ 1762708 w 2485572"/>
                <a:gd name="connsiteY307" fmla="*/ 25279 h 2146721"/>
                <a:gd name="connsiteX308" fmla="*/ 1768389 w 2485572"/>
                <a:gd name="connsiteY308" fmla="*/ 25279 h 2146721"/>
                <a:gd name="connsiteX309" fmla="*/ 1787987 w 2485572"/>
                <a:gd name="connsiteY309" fmla="*/ 33800 h 2146721"/>
                <a:gd name="connsiteX310" fmla="*/ 1793384 w 2485572"/>
                <a:gd name="connsiteY310" fmla="*/ 33800 h 2146721"/>
                <a:gd name="connsiteX311" fmla="*/ 1801905 w 2485572"/>
                <a:gd name="connsiteY311" fmla="*/ 36640 h 2146721"/>
                <a:gd name="connsiteX312" fmla="*/ 1835421 w 2485572"/>
                <a:gd name="connsiteY312" fmla="*/ 42037 h 2146721"/>
                <a:gd name="connsiteX313" fmla="*/ 1891659 w 2485572"/>
                <a:gd name="connsiteY313" fmla="*/ 61635 h 2146721"/>
                <a:gd name="connsiteX314" fmla="*/ 1897340 w 2485572"/>
                <a:gd name="connsiteY314" fmla="*/ 64475 h 2146721"/>
                <a:gd name="connsiteX315" fmla="*/ 1899896 w 2485572"/>
                <a:gd name="connsiteY315" fmla="*/ 67316 h 2146721"/>
                <a:gd name="connsiteX316" fmla="*/ 1944774 w 2485572"/>
                <a:gd name="connsiteY316" fmla="*/ 123270 h 2146721"/>
                <a:gd name="connsiteX317" fmla="*/ 1947614 w 2485572"/>
                <a:gd name="connsiteY317" fmla="*/ 128951 h 2146721"/>
                <a:gd name="connsiteX318" fmla="*/ 1950454 w 2485572"/>
                <a:gd name="connsiteY318" fmla="*/ 131791 h 2146721"/>
                <a:gd name="connsiteX319" fmla="*/ 1956135 w 2485572"/>
                <a:gd name="connsiteY319" fmla="*/ 140312 h 2146721"/>
                <a:gd name="connsiteX320" fmla="*/ 1958975 w 2485572"/>
                <a:gd name="connsiteY320" fmla="*/ 145709 h 2146721"/>
                <a:gd name="connsiteX321" fmla="*/ 1961532 w 2485572"/>
                <a:gd name="connsiteY321" fmla="*/ 154230 h 2146721"/>
                <a:gd name="connsiteX322" fmla="*/ 1998172 w 2485572"/>
                <a:gd name="connsiteY322" fmla="*/ 204788 h 2146721"/>
                <a:gd name="connsiteX323" fmla="*/ 2003569 w 2485572"/>
                <a:gd name="connsiteY323" fmla="*/ 207344 h 2146721"/>
                <a:gd name="connsiteX324" fmla="*/ 2009249 w 2485572"/>
                <a:gd name="connsiteY324" fmla="*/ 210184 h 2146721"/>
                <a:gd name="connsiteX325" fmla="*/ 2017770 w 2485572"/>
                <a:gd name="connsiteY325" fmla="*/ 210184 h 2146721"/>
                <a:gd name="connsiteX326" fmla="*/ 2026007 w 2485572"/>
                <a:gd name="connsiteY326" fmla="*/ 213025 h 2146721"/>
                <a:gd name="connsiteX327" fmla="*/ 2037368 w 2485572"/>
                <a:gd name="connsiteY327" fmla="*/ 215865 h 2146721"/>
                <a:gd name="connsiteX328" fmla="*/ 2099003 w 2485572"/>
                <a:gd name="connsiteY328" fmla="*/ 221546 h 2146721"/>
                <a:gd name="connsiteX329" fmla="*/ 2104684 w 2485572"/>
                <a:gd name="connsiteY329" fmla="*/ 224386 h 2146721"/>
                <a:gd name="connsiteX330" fmla="*/ 2112921 w 2485572"/>
                <a:gd name="connsiteY330" fmla="*/ 224386 h 2146721"/>
                <a:gd name="connsiteX331" fmla="*/ 2124283 w 2485572"/>
                <a:gd name="connsiteY331" fmla="*/ 229783 h 2146721"/>
                <a:gd name="connsiteX332" fmla="*/ 2177397 w 2485572"/>
                <a:gd name="connsiteY332" fmla="*/ 229783 h 2146721"/>
                <a:gd name="connsiteX333" fmla="*/ 2185918 w 2485572"/>
                <a:gd name="connsiteY333" fmla="*/ 232623 h 2146721"/>
                <a:gd name="connsiteX334" fmla="*/ 2213753 w 2485572"/>
                <a:gd name="connsiteY334" fmla="*/ 226942 h 2146721"/>
                <a:gd name="connsiteX335" fmla="*/ 2219434 w 2485572"/>
                <a:gd name="connsiteY335" fmla="*/ 224386 h 2146721"/>
                <a:gd name="connsiteX336" fmla="*/ 2241872 w 2485572"/>
                <a:gd name="connsiteY336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305983 w 2485572"/>
                <a:gd name="connsiteY75" fmla="*/ 2031688 h 2146721"/>
                <a:gd name="connsiteX76" fmla="*/ 1303143 w 2485572"/>
                <a:gd name="connsiteY76" fmla="*/ 2026291 h 2146721"/>
                <a:gd name="connsiteX77" fmla="*/ 1300303 w 2485572"/>
                <a:gd name="connsiteY77" fmla="*/ 2023451 h 2146721"/>
                <a:gd name="connsiteX78" fmla="*/ 1266787 w 2485572"/>
                <a:gd name="connsiteY78" fmla="*/ 2006409 h 2146721"/>
                <a:gd name="connsiteX79" fmla="*/ 1255426 w 2485572"/>
                <a:gd name="connsiteY79" fmla="*/ 2006409 h 2146721"/>
                <a:gd name="connsiteX80" fmla="*/ 1238668 w 2485572"/>
                <a:gd name="connsiteY80" fmla="*/ 2001012 h 2146721"/>
                <a:gd name="connsiteX81" fmla="*/ 1232987 w 2485572"/>
                <a:gd name="connsiteY81" fmla="*/ 2001012 h 2146721"/>
                <a:gd name="connsiteX82" fmla="*/ 1216229 w 2485572"/>
                <a:gd name="connsiteY82" fmla="*/ 1995331 h 2146721"/>
                <a:gd name="connsiteX83" fmla="*/ 1213389 w 2485572"/>
                <a:gd name="connsiteY83" fmla="*/ 1992491 h 2146721"/>
                <a:gd name="connsiteX84" fmla="*/ 1185554 w 2485572"/>
                <a:gd name="connsiteY84" fmla="*/ 1984254 h 2146721"/>
                <a:gd name="connsiteX85" fmla="*/ 1179873 w 2485572"/>
                <a:gd name="connsiteY85" fmla="*/ 1984254 h 2146721"/>
                <a:gd name="connsiteX86" fmla="*/ 1157434 w 2485572"/>
                <a:gd name="connsiteY86" fmla="*/ 1981414 h 2146721"/>
                <a:gd name="connsiteX87" fmla="*/ 1109717 w 2485572"/>
                <a:gd name="connsiteY87" fmla="*/ 1947614 h 2146721"/>
                <a:gd name="connsiteX88" fmla="*/ 1098639 w 2485572"/>
                <a:gd name="connsiteY88" fmla="*/ 1944774 h 2146721"/>
                <a:gd name="connsiteX89" fmla="*/ 1067680 w 2485572"/>
                <a:gd name="connsiteY89" fmla="*/ 1919779 h 2146721"/>
                <a:gd name="connsiteX90" fmla="*/ 1056603 w 2485572"/>
                <a:gd name="connsiteY90" fmla="*/ 1888819 h 2146721"/>
                <a:gd name="connsiteX91" fmla="*/ 1053762 w 2485572"/>
                <a:gd name="connsiteY91" fmla="*/ 1880298 h 2146721"/>
                <a:gd name="connsiteX92" fmla="*/ 1022803 w 2485572"/>
                <a:gd name="connsiteY92" fmla="*/ 1860700 h 2146721"/>
                <a:gd name="connsiteX93" fmla="*/ 1019962 w 2485572"/>
                <a:gd name="connsiteY93" fmla="*/ 1858143 h 2146721"/>
                <a:gd name="connsiteX94" fmla="*/ 1006045 w 2485572"/>
                <a:gd name="connsiteY94" fmla="*/ 1824343 h 2146721"/>
                <a:gd name="connsiteX95" fmla="*/ 1006045 w 2485572"/>
                <a:gd name="connsiteY95" fmla="*/ 1813266 h 2146721"/>
                <a:gd name="connsiteX96" fmla="*/ 1011725 w 2485572"/>
                <a:gd name="connsiteY96" fmla="*/ 1793668 h 2146721"/>
                <a:gd name="connsiteX97" fmla="*/ 1019962 w 2485572"/>
                <a:gd name="connsiteY97" fmla="*/ 1768389 h 2146721"/>
                <a:gd name="connsiteX98" fmla="*/ 1025643 w 2485572"/>
                <a:gd name="connsiteY98" fmla="*/ 1737429 h 2146721"/>
                <a:gd name="connsiteX99" fmla="*/ 1025643 w 2485572"/>
                <a:gd name="connsiteY99" fmla="*/ 1723512 h 2146721"/>
                <a:gd name="connsiteX100" fmla="*/ 1019962 w 2485572"/>
                <a:gd name="connsiteY100" fmla="*/ 1720671 h 2146721"/>
                <a:gd name="connsiteX101" fmla="*/ 1014566 w 2485572"/>
                <a:gd name="connsiteY101" fmla="*/ 1712435 h 2146721"/>
                <a:gd name="connsiteX102" fmla="*/ 1011725 w 2485572"/>
                <a:gd name="connsiteY102" fmla="*/ 1709594 h 2146721"/>
                <a:gd name="connsiteX103" fmla="*/ 983606 w 2485572"/>
                <a:gd name="connsiteY103" fmla="*/ 1692552 h 2146721"/>
                <a:gd name="connsiteX104" fmla="*/ 977925 w 2485572"/>
                <a:gd name="connsiteY104" fmla="*/ 1692552 h 2146721"/>
                <a:gd name="connsiteX105" fmla="*/ 950090 w 2485572"/>
                <a:gd name="connsiteY105" fmla="*/ 1653356 h 2146721"/>
                <a:gd name="connsiteX106" fmla="*/ 950090 w 2485572"/>
                <a:gd name="connsiteY106" fmla="*/ 1639438 h 2146721"/>
                <a:gd name="connsiteX107" fmla="*/ 952931 w 2485572"/>
                <a:gd name="connsiteY107" fmla="*/ 1636598 h 2146721"/>
                <a:gd name="connsiteX108" fmla="*/ 975369 w 2485572"/>
                <a:gd name="connsiteY108" fmla="*/ 1597401 h 2146721"/>
                <a:gd name="connsiteX109" fmla="*/ 980766 w 2485572"/>
                <a:gd name="connsiteY109" fmla="*/ 1591721 h 2146721"/>
                <a:gd name="connsiteX110" fmla="*/ 1017406 w 2485572"/>
                <a:gd name="connsiteY110" fmla="*/ 1561045 h 2146721"/>
                <a:gd name="connsiteX111" fmla="*/ 1022803 w 2485572"/>
                <a:gd name="connsiteY111" fmla="*/ 1558205 h 2146721"/>
                <a:gd name="connsiteX112" fmla="*/ 1025643 w 2485572"/>
                <a:gd name="connsiteY112" fmla="*/ 1555364 h 2146721"/>
                <a:gd name="connsiteX113" fmla="*/ 1031324 w 2485572"/>
                <a:gd name="connsiteY113" fmla="*/ 1549684 h 2146721"/>
                <a:gd name="connsiteX114" fmla="*/ 1293866 w 2485572"/>
                <a:gd name="connsiteY114" fmla="*/ 1680648 h 2146721"/>
                <a:gd name="connsiteX115" fmla="*/ 1455791 w 2485572"/>
                <a:gd name="connsiteY115" fmla="*/ 1685410 h 2146721"/>
                <a:gd name="connsiteX116" fmla="*/ 1289417 w 2485572"/>
                <a:gd name="connsiteY116" fmla="*/ 1536685 h 2146721"/>
                <a:gd name="connsiteX117" fmla="*/ 1061999 w 2485572"/>
                <a:gd name="connsiteY117" fmla="*/ 1465610 h 2146721"/>
                <a:gd name="connsiteX118" fmla="*/ 1061999 w 2485572"/>
                <a:gd name="connsiteY118" fmla="*/ 1429254 h 2146721"/>
                <a:gd name="connsiteX119" fmla="*/ 1048082 w 2485572"/>
                <a:gd name="connsiteY119" fmla="*/ 1403975 h 2146721"/>
                <a:gd name="connsiteX120" fmla="*/ 1022803 w 2485572"/>
                <a:gd name="connsiteY120" fmla="*/ 1387217 h 2146721"/>
                <a:gd name="connsiteX121" fmla="*/ 1011725 w 2485572"/>
                <a:gd name="connsiteY121" fmla="*/ 1381536 h 2146721"/>
                <a:gd name="connsiteX122" fmla="*/ 1000364 w 2485572"/>
                <a:gd name="connsiteY122" fmla="*/ 1381536 h 2146721"/>
                <a:gd name="connsiteX123" fmla="*/ 961167 w 2485572"/>
                <a:gd name="connsiteY123" fmla="*/ 1376140 h 2146721"/>
                <a:gd name="connsiteX124" fmla="*/ 924811 w 2485572"/>
                <a:gd name="connsiteY124" fmla="*/ 1367618 h 2146721"/>
                <a:gd name="connsiteX125" fmla="*/ 919131 w 2485572"/>
                <a:gd name="connsiteY125" fmla="*/ 1367618 h 2146721"/>
                <a:gd name="connsiteX126" fmla="*/ 913450 w 2485572"/>
                <a:gd name="connsiteY126" fmla="*/ 1364778 h 2146721"/>
                <a:gd name="connsiteX127" fmla="*/ 908053 w 2485572"/>
                <a:gd name="connsiteY127" fmla="*/ 1364778 h 2146721"/>
                <a:gd name="connsiteX128" fmla="*/ 877094 w 2485572"/>
                <a:gd name="connsiteY128" fmla="*/ 1381536 h 2146721"/>
                <a:gd name="connsiteX129" fmla="*/ 868857 w 2485572"/>
                <a:gd name="connsiteY129" fmla="*/ 1390057 h 2146721"/>
                <a:gd name="connsiteX130" fmla="*/ 835057 w 2485572"/>
                <a:gd name="connsiteY130" fmla="*/ 1434934 h 2146721"/>
                <a:gd name="connsiteX131" fmla="*/ 832217 w 2485572"/>
                <a:gd name="connsiteY131" fmla="*/ 1440331 h 2146721"/>
                <a:gd name="connsiteX132" fmla="*/ 832217 w 2485572"/>
                <a:gd name="connsiteY132" fmla="*/ 1446012 h 2146721"/>
                <a:gd name="connsiteX133" fmla="*/ 767741 w 2485572"/>
                <a:gd name="connsiteY133" fmla="*/ 1513327 h 2146721"/>
                <a:gd name="connsiteX134" fmla="*/ 711787 w 2485572"/>
                <a:gd name="connsiteY134" fmla="*/ 1535766 h 2146721"/>
                <a:gd name="connsiteX135" fmla="*/ 686508 w 2485572"/>
                <a:gd name="connsiteY135" fmla="*/ 1541447 h 2146721"/>
                <a:gd name="connsiteX136" fmla="*/ 661513 w 2485572"/>
                <a:gd name="connsiteY136" fmla="*/ 1549684 h 2146721"/>
                <a:gd name="connsiteX137" fmla="*/ 658672 w 2485572"/>
                <a:gd name="connsiteY137" fmla="*/ 1552524 h 2146721"/>
                <a:gd name="connsiteX138" fmla="*/ 652992 w 2485572"/>
                <a:gd name="connsiteY138" fmla="*/ 1555364 h 2146721"/>
                <a:gd name="connsiteX139" fmla="*/ 624873 w 2485572"/>
                <a:gd name="connsiteY139" fmla="*/ 1561045 h 2146721"/>
                <a:gd name="connsiteX140" fmla="*/ 619476 w 2485572"/>
                <a:gd name="connsiteY140" fmla="*/ 1558205 h 2146721"/>
                <a:gd name="connsiteX141" fmla="*/ 616636 w 2485572"/>
                <a:gd name="connsiteY141" fmla="*/ 1555364 h 2146721"/>
                <a:gd name="connsiteX142" fmla="*/ 597037 w 2485572"/>
                <a:gd name="connsiteY142" fmla="*/ 1532926 h 2146721"/>
                <a:gd name="connsiteX143" fmla="*/ 594197 w 2485572"/>
                <a:gd name="connsiteY143" fmla="*/ 1521848 h 2146721"/>
                <a:gd name="connsiteX144" fmla="*/ 591357 w 2485572"/>
                <a:gd name="connsiteY144" fmla="*/ 1519008 h 2146721"/>
                <a:gd name="connsiteX145" fmla="*/ 566078 w 2485572"/>
                <a:gd name="connsiteY145" fmla="*/ 1482368 h 2146721"/>
                <a:gd name="connsiteX146" fmla="*/ 560397 w 2485572"/>
                <a:gd name="connsiteY146" fmla="*/ 1471291 h 2146721"/>
                <a:gd name="connsiteX147" fmla="*/ 555000 w 2485572"/>
                <a:gd name="connsiteY147" fmla="*/ 1465610 h 2146721"/>
                <a:gd name="connsiteX148" fmla="*/ 498762 w 2485572"/>
                <a:gd name="connsiteY148" fmla="*/ 1432094 h 2146721"/>
                <a:gd name="connsiteX149" fmla="*/ 490525 w 2485572"/>
                <a:gd name="connsiteY149" fmla="*/ 1429254 h 2146721"/>
                <a:gd name="connsiteX150" fmla="*/ 487685 w 2485572"/>
                <a:gd name="connsiteY150" fmla="*/ 1429254 h 2146721"/>
                <a:gd name="connsiteX151" fmla="*/ 462406 w 2485572"/>
                <a:gd name="connsiteY151" fmla="*/ 1426413 h 2146721"/>
                <a:gd name="connsiteX152" fmla="*/ 400770 w 2485572"/>
                <a:gd name="connsiteY152" fmla="*/ 1426413 h 2146721"/>
                <a:gd name="connsiteX153" fmla="*/ 392250 w 2485572"/>
                <a:gd name="connsiteY153" fmla="*/ 1423573 h 2146721"/>
                <a:gd name="connsiteX154" fmla="*/ 384013 w 2485572"/>
                <a:gd name="connsiteY154" fmla="*/ 1420733 h 2146721"/>
                <a:gd name="connsiteX155" fmla="*/ 375492 w 2485572"/>
                <a:gd name="connsiteY155" fmla="*/ 1420733 h 2146721"/>
                <a:gd name="connsiteX156" fmla="*/ 319537 w 2485572"/>
                <a:gd name="connsiteY156" fmla="*/ 1409655 h 2146721"/>
                <a:gd name="connsiteX157" fmla="*/ 313856 w 2485572"/>
                <a:gd name="connsiteY157" fmla="*/ 1406815 h 2146721"/>
                <a:gd name="connsiteX158" fmla="*/ 308176 w 2485572"/>
                <a:gd name="connsiteY158" fmla="*/ 1406815 h 2146721"/>
                <a:gd name="connsiteX159" fmla="*/ 297098 w 2485572"/>
                <a:gd name="connsiteY159" fmla="*/ 1401134 h 2146721"/>
                <a:gd name="connsiteX160" fmla="*/ 221546 w 2485572"/>
                <a:gd name="connsiteY160" fmla="*/ 1392898 h 2146721"/>
                <a:gd name="connsiteX161" fmla="*/ 213025 w 2485572"/>
                <a:gd name="connsiteY161" fmla="*/ 1392898 h 2146721"/>
                <a:gd name="connsiteX162" fmla="*/ 204504 w 2485572"/>
                <a:gd name="connsiteY162" fmla="*/ 1395738 h 2146721"/>
                <a:gd name="connsiteX163" fmla="*/ 154230 w 2485572"/>
                <a:gd name="connsiteY163" fmla="*/ 1406815 h 2146721"/>
                <a:gd name="connsiteX164" fmla="*/ 148549 w 2485572"/>
                <a:gd name="connsiteY164" fmla="*/ 1403975 h 2146721"/>
                <a:gd name="connsiteX165" fmla="*/ 137472 w 2485572"/>
                <a:gd name="connsiteY165" fmla="*/ 1398294 h 2146721"/>
                <a:gd name="connsiteX166" fmla="*/ 131791 w 2485572"/>
                <a:gd name="connsiteY166" fmla="*/ 1398294 h 2146721"/>
                <a:gd name="connsiteX167" fmla="*/ 67316 w 2485572"/>
                <a:gd name="connsiteY167" fmla="*/ 1418177 h 2146721"/>
                <a:gd name="connsiteX168" fmla="*/ 58795 w 2485572"/>
                <a:gd name="connsiteY168" fmla="*/ 1420733 h 2146721"/>
                <a:gd name="connsiteX169" fmla="*/ 50558 w 2485572"/>
                <a:gd name="connsiteY169" fmla="*/ 1423573 h 2146721"/>
                <a:gd name="connsiteX170" fmla="*/ 42037 w 2485572"/>
                <a:gd name="connsiteY170" fmla="*/ 1423573 h 2146721"/>
                <a:gd name="connsiteX171" fmla="*/ 5681 w 2485572"/>
                <a:gd name="connsiteY171" fmla="*/ 1432094 h 2146721"/>
                <a:gd name="connsiteX172" fmla="*/ 2840 w 2485572"/>
                <a:gd name="connsiteY172" fmla="*/ 1403975 h 2146721"/>
                <a:gd name="connsiteX173" fmla="*/ 0 w 2485572"/>
                <a:gd name="connsiteY173" fmla="*/ 1395738 h 2146721"/>
                <a:gd name="connsiteX174" fmla="*/ 5681 w 2485572"/>
                <a:gd name="connsiteY174" fmla="*/ 1373299 h 2146721"/>
                <a:gd name="connsiteX175" fmla="*/ 5681 w 2485572"/>
                <a:gd name="connsiteY175" fmla="*/ 1361938 h 2146721"/>
                <a:gd name="connsiteX176" fmla="*/ 11361 w 2485572"/>
                <a:gd name="connsiteY176" fmla="*/ 1345180 h 2146721"/>
                <a:gd name="connsiteX177" fmla="*/ 42037 w 2485572"/>
                <a:gd name="connsiteY177" fmla="*/ 1305983 h 2146721"/>
                <a:gd name="connsiteX178" fmla="*/ 47718 w 2485572"/>
                <a:gd name="connsiteY178" fmla="*/ 1294622 h 2146721"/>
                <a:gd name="connsiteX179" fmla="*/ 39197 w 2485572"/>
                <a:gd name="connsiteY179" fmla="*/ 1275024 h 2146721"/>
                <a:gd name="connsiteX180" fmla="*/ 33516 w 2485572"/>
                <a:gd name="connsiteY180" fmla="*/ 1269627 h 2146721"/>
                <a:gd name="connsiteX181" fmla="*/ 33516 w 2485572"/>
                <a:gd name="connsiteY181" fmla="*/ 1244348 h 2146721"/>
                <a:gd name="connsiteX182" fmla="*/ 64475 w 2485572"/>
                <a:gd name="connsiteY182" fmla="*/ 1213389 h 2146721"/>
                <a:gd name="connsiteX183" fmla="*/ 81233 w 2485572"/>
                <a:gd name="connsiteY183" fmla="*/ 1199471 h 2146721"/>
                <a:gd name="connsiteX184" fmla="*/ 86914 w 2485572"/>
                <a:gd name="connsiteY184" fmla="*/ 1190950 h 2146721"/>
                <a:gd name="connsiteX185" fmla="*/ 97991 w 2485572"/>
                <a:gd name="connsiteY185" fmla="*/ 1160275 h 2146721"/>
                <a:gd name="connsiteX186" fmla="*/ 95435 w 2485572"/>
                <a:gd name="connsiteY186" fmla="*/ 1151753 h 2146721"/>
                <a:gd name="connsiteX187" fmla="*/ 95435 w 2485572"/>
                <a:gd name="connsiteY187" fmla="*/ 1121078 h 2146721"/>
                <a:gd name="connsiteX188" fmla="*/ 100832 w 2485572"/>
                <a:gd name="connsiteY188" fmla="*/ 1112557 h 2146721"/>
                <a:gd name="connsiteX189" fmla="*/ 103672 w 2485572"/>
                <a:gd name="connsiteY189" fmla="*/ 1106876 h 2146721"/>
                <a:gd name="connsiteX190" fmla="*/ 154230 w 2485572"/>
                <a:gd name="connsiteY190" fmla="*/ 1070520 h 2146721"/>
                <a:gd name="connsiteX191" fmla="*/ 176668 w 2485572"/>
                <a:gd name="connsiteY191" fmla="*/ 1045241 h 2146721"/>
                <a:gd name="connsiteX192" fmla="*/ 176668 w 2485572"/>
                <a:gd name="connsiteY192" fmla="*/ 1037004 h 2146721"/>
                <a:gd name="connsiteX193" fmla="*/ 173828 w 2485572"/>
                <a:gd name="connsiteY193" fmla="*/ 1028483 h 2146721"/>
                <a:gd name="connsiteX194" fmla="*/ 157070 w 2485572"/>
                <a:gd name="connsiteY194" fmla="*/ 1008885 h 2146721"/>
                <a:gd name="connsiteX195" fmla="*/ 154230 w 2485572"/>
                <a:gd name="connsiteY195" fmla="*/ 1000648 h 2146721"/>
                <a:gd name="connsiteX196" fmla="*/ 157070 w 2485572"/>
                <a:gd name="connsiteY196" fmla="*/ 964008 h 2146721"/>
                <a:gd name="connsiteX197" fmla="*/ 154230 w 2485572"/>
                <a:gd name="connsiteY197" fmla="*/ 955771 h 2146721"/>
                <a:gd name="connsiteX198" fmla="*/ 126111 w 2485572"/>
                <a:gd name="connsiteY198" fmla="*/ 930492 h 2146721"/>
                <a:gd name="connsiteX199" fmla="*/ 112193 w 2485572"/>
                <a:gd name="connsiteY199" fmla="*/ 927652 h 2146721"/>
                <a:gd name="connsiteX200" fmla="*/ 109353 w 2485572"/>
                <a:gd name="connsiteY200" fmla="*/ 921971 h 2146721"/>
                <a:gd name="connsiteX201" fmla="*/ 109353 w 2485572"/>
                <a:gd name="connsiteY201" fmla="*/ 908053 h 2146721"/>
                <a:gd name="connsiteX202" fmla="*/ 117590 w 2485572"/>
                <a:gd name="connsiteY202" fmla="*/ 891295 h 2146721"/>
                <a:gd name="connsiteX203" fmla="*/ 123270 w 2485572"/>
                <a:gd name="connsiteY203" fmla="*/ 885615 h 2146721"/>
                <a:gd name="connsiteX204" fmla="*/ 148549 w 2485572"/>
                <a:gd name="connsiteY204" fmla="*/ 866016 h 2146721"/>
                <a:gd name="connsiteX205" fmla="*/ 128951 w 2485572"/>
                <a:gd name="connsiteY205" fmla="*/ 840738 h 2146721"/>
                <a:gd name="connsiteX206" fmla="*/ 126111 w 2485572"/>
                <a:gd name="connsiteY206" fmla="*/ 821139 h 2146721"/>
                <a:gd name="connsiteX207" fmla="*/ 140028 w 2485572"/>
                <a:gd name="connsiteY207" fmla="*/ 812618 h 2146721"/>
                <a:gd name="connsiteX208" fmla="*/ 142869 w 2485572"/>
                <a:gd name="connsiteY208" fmla="*/ 790464 h 2146721"/>
                <a:gd name="connsiteX209" fmla="*/ 154230 w 2485572"/>
                <a:gd name="connsiteY209" fmla="*/ 773422 h 2146721"/>
                <a:gd name="connsiteX210" fmla="*/ 157070 w 2485572"/>
                <a:gd name="connsiteY210" fmla="*/ 762344 h 2146721"/>
                <a:gd name="connsiteX211" fmla="*/ 157070 w 2485572"/>
                <a:gd name="connsiteY211" fmla="*/ 753824 h 2146721"/>
                <a:gd name="connsiteX212" fmla="*/ 145709 w 2485572"/>
                <a:gd name="connsiteY212" fmla="*/ 731385 h 2146721"/>
                <a:gd name="connsiteX213" fmla="*/ 145709 w 2485572"/>
                <a:gd name="connsiteY213" fmla="*/ 723148 h 2146721"/>
                <a:gd name="connsiteX214" fmla="*/ 159627 w 2485572"/>
                <a:gd name="connsiteY214" fmla="*/ 714627 h 2146721"/>
                <a:gd name="connsiteX215" fmla="*/ 204504 w 2485572"/>
                <a:gd name="connsiteY215" fmla="*/ 708946 h 2146721"/>
                <a:gd name="connsiteX216" fmla="*/ 232623 w 2485572"/>
                <a:gd name="connsiteY216" fmla="*/ 678271 h 2146721"/>
                <a:gd name="connsiteX217" fmla="*/ 232623 w 2485572"/>
                <a:gd name="connsiteY217" fmla="*/ 666909 h 2146721"/>
                <a:gd name="connsiteX218" fmla="*/ 215865 w 2485572"/>
                <a:gd name="connsiteY218" fmla="*/ 644755 h 2146721"/>
                <a:gd name="connsiteX219" fmla="*/ 218705 w 2485572"/>
                <a:gd name="connsiteY219" fmla="*/ 613795 h 2146721"/>
                <a:gd name="connsiteX220" fmla="*/ 241144 w 2485572"/>
                <a:gd name="connsiteY220" fmla="*/ 582836 h 2146721"/>
                <a:gd name="connsiteX221" fmla="*/ 252221 w 2485572"/>
                <a:gd name="connsiteY221" fmla="*/ 571758 h 2146721"/>
                <a:gd name="connsiteX222" fmla="*/ 285737 w 2485572"/>
                <a:gd name="connsiteY222" fmla="*/ 524041 h 2146721"/>
                <a:gd name="connsiteX223" fmla="*/ 291418 w 2485572"/>
                <a:gd name="connsiteY223" fmla="*/ 518644 h 2146721"/>
                <a:gd name="connsiteX224" fmla="*/ 322377 w 2485572"/>
                <a:gd name="connsiteY224" fmla="*/ 518644 h 2146721"/>
                <a:gd name="connsiteX225" fmla="*/ 333455 w 2485572"/>
                <a:gd name="connsiteY225" fmla="*/ 510123 h 2146721"/>
                <a:gd name="connsiteX226" fmla="*/ 341976 w 2485572"/>
                <a:gd name="connsiteY226" fmla="*/ 482004 h 2146721"/>
                <a:gd name="connsiteX227" fmla="*/ 347372 w 2485572"/>
                <a:gd name="connsiteY227" fmla="*/ 476607 h 2146721"/>
                <a:gd name="connsiteX228" fmla="*/ 386853 w 2485572"/>
                <a:gd name="connsiteY228" fmla="*/ 459565 h 2146721"/>
                <a:gd name="connsiteX229" fmla="*/ 389409 w 2485572"/>
                <a:gd name="connsiteY229" fmla="*/ 454169 h 2146721"/>
                <a:gd name="connsiteX230" fmla="*/ 400770 w 2485572"/>
                <a:gd name="connsiteY230" fmla="*/ 434570 h 2146721"/>
                <a:gd name="connsiteX231" fmla="*/ 414688 w 2485572"/>
                <a:gd name="connsiteY231" fmla="*/ 392534 h 2146721"/>
                <a:gd name="connsiteX232" fmla="*/ 428890 w 2485572"/>
                <a:gd name="connsiteY232" fmla="*/ 341976 h 2146721"/>
                <a:gd name="connsiteX233" fmla="*/ 434286 w 2485572"/>
                <a:gd name="connsiteY233" fmla="*/ 255062 h 2146721"/>
                <a:gd name="connsiteX234" fmla="*/ 437127 w 2485572"/>
                <a:gd name="connsiteY234" fmla="*/ 252221 h 2146721"/>
                <a:gd name="connsiteX235" fmla="*/ 448488 w 2485572"/>
                <a:gd name="connsiteY235" fmla="*/ 235463 h 2146721"/>
                <a:gd name="connsiteX236" fmla="*/ 468086 w 2485572"/>
                <a:gd name="connsiteY236" fmla="*/ 221546 h 2146721"/>
                <a:gd name="connsiteX237" fmla="*/ 501602 w 2485572"/>
                <a:gd name="connsiteY237" fmla="*/ 215865 h 2146721"/>
                <a:gd name="connsiteX238" fmla="*/ 512964 w 2485572"/>
                <a:gd name="connsiteY238" fmla="*/ 213025 h 2146721"/>
                <a:gd name="connsiteX239" fmla="*/ 555000 w 2485572"/>
                <a:gd name="connsiteY239" fmla="*/ 187746 h 2146721"/>
                <a:gd name="connsiteX240" fmla="*/ 557557 w 2485572"/>
                <a:gd name="connsiteY240" fmla="*/ 182349 h 2146721"/>
                <a:gd name="connsiteX241" fmla="*/ 602434 w 2485572"/>
                <a:gd name="connsiteY241" fmla="*/ 131791 h 2146721"/>
                <a:gd name="connsiteX242" fmla="*/ 605274 w 2485572"/>
                <a:gd name="connsiteY242" fmla="*/ 123270 h 2146721"/>
                <a:gd name="connsiteX243" fmla="*/ 594197 w 2485572"/>
                <a:gd name="connsiteY243" fmla="*/ 70156 h 2146721"/>
                <a:gd name="connsiteX244" fmla="*/ 650151 w 2485572"/>
                <a:gd name="connsiteY244" fmla="*/ 92595 h 2146721"/>
                <a:gd name="connsiteX245" fmla="*/ 664069 w 2485572"/>
                <a:gd name="connsiteY245" fmla="*/ 92595 h 2146721"/>
                <a:gd name="connsiteX246" fmla="*/ 689348 w 2485572"/>
                <a:gd name="connsiteY246" fmla="*/ 98275 h 2146721"/>
                <a:gd name="connsiteX247" fmla="*/ 723148 w 2485572"/>
                <a:gd name="connsiteY247" fmla="*/ 89754 h 2146721"/>
                <a:gd name="connsiteX248" fmla="*/ 725704 w 2485572"/>
                <a:gd name="connsiteY248" fmla="*/ 92595 h 2146721"/>
                <a:gd name="connsiteX249" fmla="*/ 731385 w 2485572"/>
                <a:gd name="connsiteY249" fmla="*/ 92595 h 2146721"/>
                <a:gd name="connsiteX250" fmla="*/ 737065 w 2485572"/>
                <a:gd name="connsiteY250" fmla="*/ 95435 h 2146721"/>
                <a:gd name="connsiteX251" fmla="*/ 742746 w 2485572"/>
                <a:gd name="connsiteY251" fmla="*/ 95435 h 2146721"/>
                <a:gd name="connsiteX252" fmla="*/ 779102 w 2485572"/>
                <a:gd name="connsiteY252" fmla="*/ 75837 h 2146721"/>
                <a:gd name="connsiteX253" fmla="*/ 818299 w 2485572"/>
                <a:gd name="connsiteY253" fmla="*/ 39197 h 2146721"/>
                <a:gd name="connsiteX254" fmla="*/ 823980 w 2485572"/>
                <a:gd name="connsiteY254" fmla="*/ 33800 h 2146721"/>
                <a:gd name="connsiteX255" fmla="*/ 851815 w 2485572"/>
                <a:gd name="connsiteY255" fmla="*/ 19598 h 2146721"/>
                <a:gd name="connsiteX256" fmla="*/ 854655 w 2485572"/>
                <a:gd name="connsiteY256" fmla="*/ 14202 h 2146721"/>
                <a:gd name="connsiteX257" fmla="*/ 888455 w 2485572"/>
                <a:gd name="connsiteY257" fmla="*/ 8521 h 2146721"/>
                <a:gd name="connsiteX258" fmla="*/ 893852 w 2485572"/>
                <a:gd name="connsiteY258" fmla="*/ 11361 h 2146721"/>
                <a:gd name="connsiteX259" fmla="*/ 933332 w 2485572"/>
                <a:gd name="connsiteY259" fmla="*/ 36640 h 2146721"/>
                <a:gd name="connsiteX260" fmla="*/ 938729 w 2485572"/>
                <a:gd name="connsiteY260" fmla="*/ 42037 h 2146721"/>
                <a:gd name="connsiteX261" fmla="*/ 969689 w 2485572"/>
                <a:gd name="connsiteY261" fmla="*/ 61635 h 2146721"/>
                <a:gd name="connsiteX262" fmla="*/ 972529 w 2485572"/>
                <a:gd name="connsiteY262" fmla="*/ 64475 h 2146721"/>
                <a:gd name="connsiteX263" fmla="*/ 977925 w 2485572"/>
                <a:gd name="connsiteY263" fmla="*/ 67316 h 2146721"/>
                <a:gd name="connsiteX264" fmla="*/ 1011725 w 2485572"/>
                <a:gd name="connsiteY264" fmla="*/ 67316 h 2146721"/>
                <a:gd name="connsiteX265" fmla="*/ 1031324 w 2485572"/>
                <a:gd name="connsiteY265" fmla="*/ 64475 h 2146721"/>
                <a:gd name="connsiteX266" fmla="*/ 1042401 w 2485572"/>
                <a:gd name="connsiteY266" fmla="*/ 64475 h 2146721"/>
                <a:gd name="connsiteX267" fmla="*/ 1104036 w 2485572"/>
                <a:gd name="connsiteY267" fmla="*/ 70156 h 2146721"/>
                <a:gd name="connsiteX268" fmla="*/ 1109717 w 2485572"/>
                <a:gd name="connsiteY268" fmla="*/ 75837 h 2146721"/>
                <a:gd name="connsiteX269" fmla="*/ 1118238 w 2485572"/>
                <a:gd name="connsiteY269" fmla="*/ 81233 h 2146721"/>
                <a:gd name="connsiteX270" fmla="*/ 1121078 w 2485572"/>
                <a:gd name="connsiteY270" fmla="*/ 84074 h 2146721"/>
                <a:gd name="connsiteX271" fmla="*/ 1143517 w 2485572"/>
                <a:gd name="connsiteY271" fmla="*/ 95435 h 2146721"/>
                <a:gd name="connsiteX272" fmla="*/ 1151754 w 2485572"/>
                <a:gd name="connsiteY272" fmla="*/ 100832 h 2146721"/>
                <a:gd name="connsiteX273" fmla="*/ 1171352 w 2485572"/>
                <a:gd name="connsiteY273" fmla="*/ 100832 h 2146721"/>
                <a:gd name="connsiteX274" fmla="*/ 1174192 w 2485572"/>
                <a:gd name="connsiteY274" fmla="*/ 98275 h 2146721"/>
                <a:gd name="connsiteX275" fmla="*/ 1188110 w 2485572"/>
                <a:gd name="connsiteY275" fmla="*/ 89754 h 2146721"/>
                <a:gd name="connsiteX276" fmla="*/ 1193791 w 2485572"/>
                <a:gd name="connsiteY276" fmla="*/ 84074 h 2146721"/>
                <a:gd name="connsiteX277" fmla="*/ 1238668 w 2485572"/>
                <a:gd name="connsiteY277" fmla="*/ 75837 h 2146721"/>
                <a:gd name="connsiteX278" fmla="*/ 1244348 w 2485572"/>
                <a:gd name="connsiteY278" fmla="*/ 78677 h 2146721"/>
                <a:gd name="connsiteX279" fmla="*/ 1272184 w 2485572"/>
                <a:gd name="connsiteY279" fmla="*/ 75837 h 2146721"/>
                <a:gd name="connsiteX280" fmla="*/ 1280705 w 2485572"/>
                <a:gd name="connsiteY280" fmla="*/ 72996 h 2146721"/>
                <a:gd name="connsiteX281" fmla="*/ 1286385 w 2485572"/>
                <a:gd name="connsiteY281" fmla="*/ 72996 h 2146721"/>
                <a:gd name="connsiteX282" fmla="*/ 1348020 w 2485572"/>
                <a:gd name="connsiteY282" fmla="*/ 50558 h 2146721"/>
                <a:gd name="connsiteX283" fmla="*/ 1350861 w 2485572"/>
                <a:gd name="connsiteY283" fmla="*/ 50558 h 2146721"/>
                <a:gd name="connsiteX284" fmla="*/ 1392898 w 2485572"/>
                <a:gd name="connsiteY284" fmla="*/ 39197 h 2146721"/>
                <a:gd name="connsiteX285" fmla="*/ 1406815 w 2485572"/>
                <a:gd name="connsiteY285" fmla="*/ 39197 h 2146721"/>
                <a:gd name="connsiteX286" fmla="*/ 1459929 w 2485572"/>
                <a:gd name="connsiteY286" fmla="*/ 36640 h 2146721"/>
                <a:gd name="connsiteX287" fmla="*/ 1468450 w 2485572"/>
                <a:gd name="connsiteY287" fmla="*/ 36640 h 2146721"/>
                <a:gd name="connsiteX288" fmla="*/ 1474131 w 2485572"/>
                <a:gd name="connsiteY288" fmla="*/ 33800 h 2146721"/>
                <a:gd name="connsiteX289" fmla="*/ 1479528 w 2485572"/>
                <a:gd name="connsiteY289" fmla="*/ 30960 h 2146721"/>
                <a:gd name="connsiteX290" fmla="*/ 1485208 w 2485572"/>
                <a:gd name="connsiteY290" fmla="*/ 30960 h 2146721"/>
                <a:gd name="connsiteX291" fmla="*/ 1544003 w 2485572"/>
                <a:gd name="connsiteY291" fmla="*/ 16758 h 2146721"/>
                <a:gd name="connsiteX292" fmla="*/ 1549684 w 2485572"/>
                <a:gd name="connsiteY292" fmla="*/ 14202 h 2146721"/>
                <a:gd name="connsiteX293" fmla="*/ 1555364 w 2485572"/>
                <a:gd name="connsiteY293" fmla="*/ 14202 h 2146721"/>
                <a:gd name="connsiteX294" fmla="*/ 1563601 w 2485572"/>
                <a:gd name="connsiteY294" fmla="*/ 11361 h 2146721"/>
                <a:gd name="connsiteX295" fmla="*/ 1614159 w 2485572"/>
                <a:gd name="connsiteY295" fmla="*/ 22439 h 2146721"/>
                <a:gd name="connsiteX296" fmla="*/ 1619840 w 2485572"/>
                <a:gd name="connsiteY296" fmla="*/ 19598 h 2146721"/>
                <a:gd name="connsiteX297" fmla="*/ 1630917 w 2485572"/>
                <a:gd name="connsiteY297" fmla="*/ 16758 h 2146721"/>
                <a:gd name="connsiteX298" fmla="*/ 1645119 w 2485572"/>
                <a:gd name="connsiteY298" fmla="*/ 8521 h 2146721"/>
                <a:gd name="connsiteX299" fmla="*/ 1653356 w 2485572"/>
                <a:gd name="connsiteY299" fmla="*/ 5681 h 2146721"/>
                <a:gd name="connsiteX300" fmla="*/ 1689712 w 2485572"/>
                <a:gd name="connsiteY300" fmla="*/ 0 h 2146721"/>
                <a:gd name="connsiteX301" fmla="*/ 1698233 w 2485572"/>
                <a:gd name="connsiteY301" fmla="*/ 11361 h 2146721"/>
                <a:gd name="connsiteX302" fmla="*/ 1703914 w 2485572"/>
                <a:gd name="connsiteY302" fmla="*/ 14202 h 2146721"/>
                <a:gd name="connsiteX303" fmla="*/ 1709310 w 2485572"/>
                <a:gd name="connsiteY303" fmla="*/ 16758 h 2146721"/>
                <a:gd name="connsiteX304" fmla="*/ 1717831 w 2485572"/>
                <a:gd name="connsiteY304" fmla="*/ 16758 h 2146721"/>
                <a:gd name="connsiteX305" fmla="*/ 1757028 w 2485572"/>
                <a:gd name="connsiteY305" fmla="*/ 22439 h 2146721"/>
                <a:gd name="connsiteX306" fmla="*/ 1762708 w 2485572"/>
                <a:gd name="connsiteY306" fmla="*/ 25279 h 2146721"/>
                <a:gd name="connsiteX307" fmla="*/ 1768389 w 2485572"/>
                <a:gd name="connsiteY307" fmla="*/ 25279 h 2146721"/>
                <a:gd name="connsiteX308" fmla="*/ 1787987 w 2485572"/>
                <a:gd name="connsiteY308" fmla="*/ 33800 h 2146721"/>
                <a:gd name="connsiteX309" fmla="*/ 1793384 w 2485572"/>
                <a:gd name="connsiteY309" fmla="*/ 33800 h 2146721"/>
                <a:gd name="connsiteX310" fmla="*/ 1801905 w 2485572"/>
                <a:gd name="connsiteY310" fmla="*/ 36640 h 2146721"/>
                <a:gd name="connsiteX311" fmla="*/ 1835421 w 2485572"/>
                <a:gd name="connsiteY311" fmla="*/ 42037 h 2146721"/>
                <a:gd name="connsiteX312" fmla="*/ 1891659 w 2485572"/>
                <a:gd name="connsiteY312" fmla="*/ 61635 h 2146721"/>
                <a:gd name="connsiteX313" fmla="*/ 1897340 w 2485572"/>
                <a:gd name="connsiteY313" fmla="*/ 64475 h 2146721"/>
                <a:gd name="connsiteX314" fmla="*/ 1899896 w 2485572"/>
                <a:gd name="connsiteY314" fmla="*/ 67316 h 2146721"/>
                <a:gd name="connsiteX315" fmla="*/ 1944774 w 2485572"/>
                <a:gd name="connsiteY315" fmla="*/ 123270 h 2146721"/>
                <a:gd name="connsiteX316" fmla="*/ 1947614 w 2485572"/>
                <a:gd name="connsiteY316" fmla="*/ 128951 h 2146721"/>
                <a:gd name="connsiteX317" fmla="*/ 1950454 w 2485572"/>
                <a:gd name="connsiteY317" fmla="*/ 131791 h 2146721"/>
                <a:gd name="connsiteX318" fmla="*/ 1956135 w 2485572"/>
                <a:gd name="connsiteY318" fmla="*/ 140312 h 2146721"/>
                <a:gd name="connsiteX319" fmla="*/ 1958975 w 2485572"/>
                <a:gd name="connsiteY319" fmla="*/ 145709 h 2146721"/>
                <a:gd name="connsiteX320" fmla="*/ 1961532 w 2485572"/>
                <a:gd name="connsiteY320" fmla="*/ 154230 h 2146721"/>
                <a:gd name="connsiteX321" fmla="*/ 1998172 w 2485572"/>
                <a:gd name="connsiteY321" fmla="*/ 204788 h 2146721"/>
                <a:gd name="connsiteX322" fmla="*/ 2003569 w 2485572"/>
                <a:gd name="connsiteY322" fmla="*/ 207344 h 2146721"/>
                <a:gd name="connsiteX323" fmla="*/ 2009249 w 2485572"/>
                <a:gd name="connsiteY323" fmla="*/ 210184 h 2146721"/>
                <a:gd name="connsiteX324" fmla="*/ 2017770 w 2485572"/>
                <a:gd name="connsiteY324" fmla="*/ 210184 h 2146721"/>
                <a:gd name="connsiteX325" fmla="*/ 2026007 w 2485572"/>
                <a:gd name="connsiteY325" fmla="*/ 213025 h 2146721"/>
                <a:gd name="connsiteX326" fmla="*/ 2037368 w 2485572"/>
                <a:gd name="connsiteY326" fmla="*/ 215865 h 2146721"/>
                <a:gd name="connsiteX327" fmla="*/ 2099003 w 2485572"/>
                <a:gd name="connsiteY327" fmla="*/ 221546 h 2146721"/>
                <a:gd name="connsiteX328" fmla="*/ 2104684 w 2485572"/>
                <a:gd name="connsiteY328" fmla="*/ 224386 h 2146721"/>
                <a:gd name="connsiteX329" fmla="*/ 2112921 w 2485572"/>
                <a:gd name="connsiteY329" fmla="*/ 224386 h 2146721"/>
                <a:gd name="connsiteX330" fmla="*/ 2124283 w 2485572"/>
                <a:gd name="connsiteY330" fmla="*/ 229783 h 2146721"/>
                <a:gd name="connsiteX331" fmla="*/ 2177397 w 2485572"/>
                <a:gd name="connsiteY331" fmla="*/ 229783 h 2146721"/>
                <a:gd name="connsiteX332" fmla="*/ 2185918 w 2485572"/>
                <a:gd name="connsiteY332" fmla="*/ 232623 h 2146721"/>
                <a:gd name="connsiteX333" fmla="*/ 2213753 w 2485572"/>
                <a:gd name="connsiteY333" fmla="*/ 226942 h 2146721"/>
                <a:gd name="connsiteX334" fmla="*/ 2219434 w 2485572"/>
                <a:gd name="connsiteY334" fmla="*/ 224386 h 2146721"/>
                <a:gd name="connsiteX335" fmla="*/ 2241872 w 2485572"/>
                <a:gd name="connsiteY335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305983 w 2485572"/>
                <a:gd name="connsiteY75" fmla="*/ 2031688 h 2146721"/>
                <a:gd name="connsiteX76" fmla="*/ 1300303 w 2485572"/>
                <a:gd name="connsiteY76" fmla="*/ 2023451 h 2146721"/>
                <a:gd name="connsiteX77" fmla="*/ 1266787 w 2485572"/>
                <a:gd name="connsiteY77" fmla="*/ 2006409 h 2146721"/>
                <a:gd name="connsiteX78" fmla="*/ 1255426 w 2485572"/>
                <a:gd name="connsiteY78" fmla="*/ 2006409 h 2146721"/>
                <a:gd name="connsiteX79" fmla="*/ 1238668 w 2485572"/>
                <a:gd name="connsiteY79" fmla="*/ 2001012 h 2146721"/>
                <a:gd name="connsiteX80" fmla="*/ 1232987 w 2485572"/>
                <a:gd name="connsiteY80" fmla="*/ 2001012 h 2146721"/>
                <a:gd name="connsiteX81" fmla="*/ 1216229 w 2485572"/>
                <a:gd name="connsiteY81" fmla="*/ 1995331 h 2146721"/>
                <a:gd name="connsiteX82" fmla="*/ 1213389 w 2485572"/>
                <a:gd name="connsiteY82" fmla="*/ 1992491 h 2146721"/>
                <a:gd name="connsiteX83" fmla="*/ 1185554 w 2485572"/>
                <a:gd name="connsiteY83" fmla="*/ 1984254 h 2146721"/>
                <a:gd name="connsiteX84" fmla="*/ 1179873 w 2485572"/>
                <a:gd name="connsiteY84" fmla="*/ 1984254 h 2146721"/>
                <a:gd name="connsiteX85" fmla="*/ 1157434 w 2485572"/>
                <a:gd name="connsiteY85" fmla="*/ 1981414 h 2146721"/>
                <a:gd name="connsiteX86" fmla="*/ 1109717 w 2485572"/>
                <a:gd name="connsiteY86" fmla="*/ 1947614 h 2146721"/>
                <a:gd name="connsiteX87" fmla="*/ 1098639 w 2485572"/>
                <a:gd name="connsiteY87" fmla="*/ 1944774 h 2146721"/>
                <a:gd name="connsiteX88" fmla="*/ 1067680 w 2485572"/>
                <a:gd name="connsiteY88" fmla="*/ 1919779 h 2146721"/>
                <a:gd name="connsiteX89" fmla="*/ 1056603 w 2485572"/>
                <a:gd name="connsiteY89" fmla="*/ 1888819 h 2146721"/>
                <a:gd name="connsiteX90" fmla="*/ 1053762 w 2485572"/>
                <a:gd name="connsiteY90" fmla="*/ 1880298 h 2146721"/>
                <a:gd name="connsiteX91" fmla="*/ 1022803 w 2485572"/>
                <a:gd name="connsiteY91" fmla="*/ 1860700 h 2146721"/>
                <a:gd name="connsiteX92" fmla="*/ 1019962 w 2485572"/>
                <a:gd name="connsiteY92" fmla="*/ 1858143 h 2146721"/>
                <a:gd name="connsiteX93" fmla="*/ 1006045 w 2485572"/>
                <a:gd name="connsiteY93" fmla="*/ 1824343 h 2146721"/>
                <a:gd name="connsiteX94" fmla="*/ 1006045 w 2485572"/>
                <a:gd name="connsiteY94" fmla="*/ 1813266 h 2146721"/>
                <a:gd name="connsiteX95" fmla="*/ 1011725 w 2485572"/>
                <a:gd name="connsiteY95" fmla="*/ 1793668 h 2146721"/>
                <a:gd name="connsiteX96" fmla="*/ 1019962 w 2485572"/>
                <a:gd name="connsiteY96" fmla="*/ 1768389 h 2146721"/>
                <a:gd name="connsiteX97" fmla="*/ 1025643 w 2485572"/>
                <a:gd name="connsiteY97" fmla="*/ 1737429 h 2146721"/>
                <a:gd name="connsiteX98" fmla="*/ 1025643 w 2485572"/>
                <a:gd name="connsiteY98" fmla="*/ 1723512 h 2146721"/>
                <a:gd name="connsiteX99" fmla="*/ 1019962 w 2485572"/>
                <a:gd name="connsiteY99" fmla="*/ 1720671 h 2146721"/>
                <a:gd name="connsiteX100" fmla="*/ 1014566 w 2485572"/>
                <a:gd name="connsiteY100" fmla="*/ 1712435 h 2146721"/>
                <a:gd name="connsiteX101" fmla="*/ 1011725 w 2485572"/>
                <a:gd name="connsiteY101" fmla="*/ 1709594 h 2146721"/>
                <a:gd name="connsiteX102" fmla="*/ 983606 w 2485572"/>
                <a:gd name="connsiteY102" fmla="*/ 1692552 h 2146721"/>
                <a:gd name="connsiteX103" fmla="*/ 977925 w 2485572"/>
                <a:gd name="connsiteY103" fmla="*/ 1692552 h 2146721"/>
                <a:gd name="connsiteX104" fmla="*/ 950090 w 2485572"/>
                <a:gd name="connsiteY104" fmla="*/ 1653356 h 2146721"/>
                <a:gd name="connsiteX105" fmla="*/ 950090 w 2485572"/>
                <a:gd name="connsiteY105" fmla="*/ 1639438 h 2146721"/>
                <a:gd name="connsiteX106" fmla="*/ 952931 w 2485572"/>
                <a:gd name="connsiteY106" fmla="*/ 1636598 h 2146721"/>
                <a:gd name="connsiteX107" fmla="*/ 975369 w 2485572"/>
                <a:gd name="connsiteY107" fmla="*/ 1597401 h 2146721"/>
                <a:gd name="connsiteX108" fmla="*/ 980766 w 2485572"/>
                <a:gd name="connsiteY108" fmla="*/ 1591721 h 2146721"/>
                <a:gd name="connsiteX109" fmla="*/ 1017406 w 2485572"/>
                <a:gd name="connsiteY109" fmla="*/ 1561045 h 2146721"/>
                <a:gd name="connsiteX110" fmla="*/ 1022803 w 2485572"/>
                <a:gd name="connsiteY110" fmla="*/ 1558205 h 2146721"/>
                <a:gd name="connsiteX111" fmla="*/ 1025643 w 2485572"/>
                <a:gd name="connsiteY111" fmla="*/ 1555364 h 2146721"/>
                <a:gd name="connsiteX112" fmla="*/ 1031324 w 2485572"/>
                <a:gd name="connsiteY112" fmla="*/ 1549684 h 2146721"/>
                <a:gd name="connsiteX113" fmla="*/ 1293866 w 2485572"/>
                <a:gd name="connsiteY113" fmla="*/ 1680648 h 2146721"/>
                <a:gd name="connsiteX114" fmla="*/ 1455791 w 2485572"/>
                <a:gd name="connsiteY114" fmla="*/ 1685410 h 2146721"/>
                <a:gd name="connsiteX115" fmla="*/ 1289417 w 2485572"/>
                <a:gd name="connsiteY115" fmla="*/ 1536685 h 2146721"/>
                <a:gd name="connsiteX116" fmla="*/ 1061999 w 2485572"/>
                <a:gd name="connsiteY116" fmla="*/ 1465610 h 2146721"/>
                <a:gd name="connsiteX117" fmla="*/ 1061999 w 2485572"/>
                <a:gd name="connsiteY117" fmla="*/ 1429254 h 2146721"/>
                <a:gd name="connsiteX118" fmla="*/ 1048082 w 2485572"/>
                <a:gd name="connsiteY118" fmla="*/ 1403975 h 2146721"/>
                <a:gd name="connsiteX119" fmla="*/ 1022803 w 2485572"/>
                <a:gd name="connsiteY119" fmla="*/ 1387217 h 2146721"/>
                <a:gd name="connsiteX120" fmla="*/ 1011725 w 2485572"/>
                <a:gd name="connsiteY120" fmla="*/ 1381536 h 2146721"/>
                <a:gd name="connsiteX121" fmla="*/ 1000364 w 2485572"/>
                <a:gd name="connsiteY121" fmla="*/ 1381536 h 2146721"/>
                <a:gd name="connsiteX122" fmla="*/ 961167 w 2485572"/>
                <a:gd name="connsiteY122" fmla="*/ 1376140 h 2146721"/>
                <a:gd name="connsiteX123" fmla="*/ 924811 w 2485572"/>
                <a:gd name="connsiteY123" fmla="*/ 1367618 h 2146721"/>
                <a:gd name="connsiteX124" fmla="*/ 919131 w 2485572"/>
                <a:gd name="connsiteY124" fmla="*/ 1367618 h 2146721"/>
                <a:gd name="connsiteX125" fmla="*/ 913450 w 2485572"/>
                <a:gd name="connsiteY125" fmla="*/ 1364778 h 2146721"/>
                <a:gd name="connsiteX126" fmla="*/ 908053 w 2485572"/>
                <a:gd name="connsiteY126" fmla="*/ 1364778 h 2146721"/>
                <a:gd name="connsiteX127" fmla="*/ 877094 w 2485572"/>
                <a:gd name="connsiteY127" fmla="*/ 1381536 h 2146721"/>
                <a:gd name="connsiteX128" fmla="*/ 868857 w 2485572"/>
                <a:gd name="connsiteY128" fmla="*/ 1390057 h 2146721"/>
                <a:gd name="connsiteX129" fmla="*/ 835057 w 2485572"/>
                <a:gd name="connsiteY129" fmla="*/ 1434934 h 2146721"/>
                <a:gd name="connsiteX130" fmla="*/ 832217 w 2485572"/>
                <a:gd name="connsiteY130" fmla="*/ 1440331 h 2146721"/>
                <a:gd name="connsiteX131" fmla="*/ 832217 w 2485572"/>
                <a:gd name="connsiteY131" fmla="*/ 1446012 h 2146721"/>
                <a:gd name="connsiteX132" fmla="*/ 767741 w 2485572"/>
                <a:gd name="connsiteY132" fmla="*/ 1513327 h 2146721"/>
                <a:gd name="connsiteX133" fmla="*/ 711787 w 2485572"/>
                <a:gd name="connsiteY133" fmla="*/ 1535766 h 2146721"/>
                <a:gd name="connsiteX134" fmla="*/ 686508 w 2485572"/>
                <a:gd name="connsiteY134" fmla="*/ 1541447 h 2146721"/>
                <a:gd name="connsiteX135" fmla="*/ 661513 w 2485572"/>
                <a:gd name="connsiteY135" fmla="*/ 1549684 h 2146721"/>
                <a:gd name="connsiteX136" fmla="*/ 658672 w 2485572"/>
                <a:gd name="connsiteY136" fmla="*/ 1552524 h 2146721"/>
                <a:gd name="connsiteX137" fmla="*/ 652992 w 2485572"/>
                <a:gd name="connsiteY137" fmla="*/ 1555364 h 2146721"/>
                <a:gd name="connsiteX138" fmla="*/ 624873 w 2485572"/>
                <a:gd name="connsiteY138" fmla="*/ 1561045 h 2146721"/>
                <a:gd name="connsiteX139" fmla="*/ 619476 w 2485572"/>
                <a:gd name="connsiteY139" fmla="*/ 1558205 h 2146721"/>
                <a:gd name="connsiteX140" fmla="*/ 616636 w 2485572"/>
                <a:gd name="connsiteY140" fmla="*/ 1555364 h 2146721"/>
                <a:gd name="connsiteX141" fmla="*/ 597037 w 2485572"/>
                <a:gd name="connsiteY141" fmla="*/ 1532926 h 2146721"/>
                <a:gd name="connsiteX142" fmla="*/ 594197 w 2485572"/>
                <a:gd name="connsiteY142" fmla="*/ 1521848 h 2146721"/>
                <a:gd name="connsiteX143" fmla="*/ 591357 w 2485572"/>
                <a:gd name="connsiteY143" fmla="*/ 1519008 h 2146721"/>
                <a:gd name="connsiteX144" fmla="*/ 566078 w 2485572"/>
                <a:gd name="connsiteY144" fmla="*/ 1482368 h 2146721"/>
                <a:gd name="connsiteX145" fmla="*/ 560397 w 2485572"/>
                <a:gd name="connsiteY145" fmla="*/ 1471291 h 2146721"/>
                <a:gd name="connsiteX146" fmla="*/ 555000 w 2485572"/>
                <a:gd name="connsiteY146" fmla="*/ 1465610 h 2146721"/>
                <a:gd name="connsiteX147" fmla="*/ 498762 w 2485572"/>
                <a:gd name="connsiteY147" fmla="*/ 1432094 h 2146721"/>
                <a:gd name="connsiteX148" fmla="*/ 490525 w 2485572"/>
                <a:gd name="connsiteY148" fmla="*/ 1429254 h 2146721"/>
                <a:gd name="connsiteX149" fmla="*/ 487685 w 2485572"/>
                <a:gd name="connsiteY149" fmla="*/ 1429254 h 2146721"/>
                <a:gd name="connsiteX150" fmla="*/ 462406 w 2485572"/>
                <a:gd name="connsiteY150" fmla="*/ 1426413 h 2146721"/>
                <a:gd name="connsiteX151" fmla="*/ 400770 w 2485572"/>
                <a:gd name="connsiteY151" fmla="*/ 1426413 h 2146721"/>
                <a:gd name="connsiteX152" fmla="*/ 392250 w 2485572"/>
                <a:gd name="connsiteY152" fmla="*/ 1423573 h 2146721"/>
                <a:gd name="connsiteX153" fmla="*/ 384013 w 2485572"/>
                <a:gd name="connsiteY153" fmla="*/ 1420733 h 2146721"/>
                <a:gd name="connsiteX154" fmla="*/ 375492 w 2485572"/>
                <a:gd name="connsiteY154" fmla="*/ 1420733 h 2146721"/>
                <a:gd name="connsiteX155" fmla="*/ 319537 w 2485572"/>
                <a:gd name="connsiteY155" fmla="*/ 1409655 h 2146721"/>
                <a:gd name="connsiteX156" fmla="*/ 313856 w 2485572"/>
                <a:gd name="connsiteY156" fmla="*/ 1406815 h 2146721"/>
                <a:gd name="connsiteX157" fmla="*/ 308176 w 2485572"/>
                <a:gd name="connsiteY157" fmla="*/ 1406815 h 2146721"/>
                <a:gd name="connsiteX158" fmla="*/ 297098 w 2485572"/>
                <a:gd name="connsiteY158" fmla="*/ 1401134 h 2146721"/>
                <a:gd name="connsiteX159" fmla="*/ 221546 w 2485572"/>
                <a:gd name="connsiteY159" fmla="*/ 1392898 h 2146721"/>
                <a:gd name="connsiteX160" fmla="*/ 213025 w 2485572"/>
                <a:gd name="connsiteY160" fmla="*/ 1392898 h 2146721"/>
                <a:gd name="connsiteX161" fmla="*/ 204504 w 2485572"/>
                <a:gd name="connsiteY161" fmla="*/ 1395738 h 2146721"/>
                <a:gd name="connsiteX162" fmla="*/ 154230 w 2485572"/>
                <a:gd name="connsiteY162" fmla="*/ 1406815 h 2146721"/>
                <a:gd name="connsiteX163" fmla="*/ 148549 w 2485572"/>
                <a:gd name="connsiteY163" fmla="*/ 1403975 h 2146721"/>
                <a:gd name="connsiteX164" fmla="*/ 137472 w 2485572"/>
                <a:gd name="connsiteY164" fmla="*/ 1398294 h 2146721"/>
                <a:gd name="connsiteX165" fmla="*/ 131791 w 2485572"/>
                <a:gd name="connsiteY165" fmla="*/ 1398294 h 2146721"/>
                <a:gd name="connsiteX166" fmla="*/ 67316 w 2485572"/>
                <a:gd name="connsiteY166" fmla="*/ 1418177 h 2146721"/>
                <a:gd name="connsiteX167" fmla="*/ 58795 w 2485572"/>
                <a:gd name="connsiteY167" fmla="*/ 1420733 h 2146721"/>
                <a:gd name="connsiteX168" fmla="*/ 50558 w 2485572"/>
                <a:gd name="connsiteY168" fmla="*/ 1423573 h 2146721"/>
                <a:gd name="connsiteX169" fmla="*/ 42037 w 2485572"/>
                <a:gd name="connsiteY169" fmla="*/ 1423573 h 2146721"/>
                <a:gd name="connsiteX170" fmla="*/ 5681 w 2485572"/>
                <a:gd name="connsiteY170" fmla="*/ 1432094 h 2146721"/>
                <a:gd name="connsiteX171" fmla="*/ 2840 w 2485572"/>
                <a:gd name="connsiteY171" fmla="*/ 1403975 h 2146721"/>
                <a:gd name="connsiteX172" fmla="*/ 0 w 2485572"/>
                <a:gd name="connsiteY172" fmla="*/ 1395738 h 2146721"/>
                <a:gd name="connsiteX173" fmla="*/ 5681 w 2485572"/>
                <a:gd name="connsiteY173" fmla="*/ 1373299 h 2146721"/>
                <a:gd name="connsiteX174" fmla="*/ 5681 w 2485572"/>
                <a:gd name="connsiteY174" fmla="*/ 1361938 h 2146721"/>
                <a:gd name="connsiteX175" fmla="*/ 11361 w 2485572"/>
                <a:gd name="connsiteY175" fmla="*/ 1345180 h 2146721"/>
                <a:gd name="connsiteX176" fmla="*/ 42037 w 2485572"/>
                <a:gd name="connsiteY176" fmla="*/ 1305983 h 2146721"/>
                <a:gd name="connsiteX177" fmla="*/ 47718 w 2485572"/>
                <a:gd name="connsiteY177" fmla="*/ 1294622 h 2146721"/>
                <a:gd name="connsiteX178" fmla="*/ 39197 w 2485572"/>
                <a:gd name="connsiteY178" fmla="*/ 1275024 h 2146721"/>
                <a:gd name="connsiteX179" fmla="*/ 33516 w 2485572"/>
                <a:gd name="connsiteY179" fmla="*/ 1269627 h 2146721"/>
                <a:gd name="connsiteX180" fmla="*/ 33516 w 2485572"/>
                <a:gd name="connsiteY180" fmla="*/ 1244348 h 2146721"/>
                <a:gd name="connsiteX181" fmla="*/ 64475 w 2485572"/>
                <a:gd name="connsiteY181" fmla="*/ 1213389 h 2146721"/>
                <a:gd name="connsiteX182" fmla="*/ 81233 w 2485572"/>
                <a:gd name="connsiteY182" fmla="*/ 1199471 h 2146721"/>
                <a:gd name="connsiteX183" fmla="*/ 86914 w 2485572"/>
                <a:gd name="connsiteY183" fmla="*/ 1190950 h 2146721"/>
                <a:gd name="connsiteX184" fmla="*/ 97991 w 2485572"/>
                <a:gd name="connsiteY184" fmla="*/ 1160275 h 2146721"/>
                <a:gd name="connsiteX185" fmla="*/ 95435 w 2485572"/>
                <a:gd name="connsiteY185" fmla="*/ 1151753 h 2146721"/>
                <a:gd name="connsiteX186" fmla="*/ 95435 w 2485572"/>
                <a:gd name="connsiteY186" fmla="*/ 1121078 h 2146721"/>
                <a:gd name="connsiteX187" fmla="*/ 100832 w 2485572"/>
                <a:gd name="connsiteY187" fmla="*/ 1112557 h 2146721"/>
                <a:gd name="connsiteX188" fmla="*/ 103672 w 2485572"/>
                <a:gd name="connsiteY188" fmla="*/ 1106876 h 2146721"/>
                <a:gd name="connsiteX189" fmla="*/ 154230 w 2485572"/>
                <a:gd name="connsiteY189" fmla="*/ 1070520 h 2146721"/>
                <a:gd name="connsiteX190" fmla="*/ 176668 w 2485572"/>
                <a:gd name="connsiteY190" fmla="*/ 1045241 h 2146721"/>
                <a:gd name="connsiteX191" fmla="*/ 176668 w 2485572"/>
                <a:gd name="connsiteY191" fmla="*/ 1037004 h 2146721"/>
                <a:gd name="connsiteX192" fmla="*/ 173828 w 2485572"/>
                <a:gd name="connsiteY192" fmla="*/ 1028483 h 2146721"/>
                <a:gd name="connsiteX193" fmla="*/ 157070 w 2485572"/>
                <a:gd name="connsiteY193" fmla="*/ 1008885 h 2146721"/>
                <a:gd name="connsiteX194" fmla="*/ 154230 w 2485572"/>
                <a:gd name="connsiteY194" fmla="*/ 1000648 h 2146721"/>
                <a:gd name="connsiteX195" fmla="*/ 157070 w 2485572"/>
                <a:gd name="connsiteY195" fmla="*/ 964008 h 2146721"/>
                <a:gd name="connsiteX196" fmla="*/ 154230 w 2485572"/>
                <a:gd name="connsiteY196" fmla="*/ 955771 h 2146721"/>
                <a:gd name="connsiteX197" fmla="*/ 126111 w 2485572"/>
                <a:gd name="connsiteY197" fmla="*/ 930492 h 2146721"/>
                <a:gd name="connsiteX198" fmla="*/ 112193 w 2485572"/>
                <a:gd name="connsiteY198" fmla="*/ 927652 h 2146721"/>
                <a:gd name="connsiteX199" fmla="*/ 109353 w 2485572"/>
                <a:gd name="connsiteY199" fmla="*/ 921971 h 2146721"/>
                <a:gd name="connsiteX200" fmla="*/ 109353 w 2485572"/>
                <a:gd name="connsiteY200" fmla="*/ 908053 h 2146721"/>
                <a:gd name="connsiteX201" fmla="*/ 117590 w 2485572"/>
                <a:gd name="connsiteY201" fmla="*/ 891295 h 2146721"/>
                <a:gd name="connsiteX202" fmla="*/ 123270 w 2485572"/>
                <a:gd name="connsiteY202" fmla="*/ 885615 h 2146721"/>
                <a:gd name="connsiteX203" fmla="*/ 148549 w 2485572"/>
                <a:gd name="connsiteY203" fmla="*/ 866016 h 2146721"/>
                <a:gd name="connsiteX204" fmla="*/ 128951 w 2485572"/>
                <a:gd name="connsiteY204" fmla="*/ 840738 h 2146721"/>
                <a:gd name="connsiteX205" fmla="*/ 126111 w 2485572"/>
                <a:gd name="connsiteY205" fmla="*/ 821139 h 2146721"/>
                <a:gd name="connsiteX206" fmla="*/ 140028 w 2485572"/>
                <a:gd name="connsiteY206" fmla="*/ 812618 h 2146721"/>
                <a:gd name="connsiteX207" fmla="*/ 142869 w 2485572"/>
                <a:gd name="connsiteY207" fmla="*/ 790464 h 2146721"/>
                <a:gd name="connsiteX208" fmla="*/ 154230 w 2485572"/>
                <a:gd name="connsiteY208" fmla="*/ 773422 h 2146721"/>
                <a:gd name="connsiteX209" fmla="*/ 157070 w 2485572"/>
                <a:gd name="connsiteY209" fmla="*/ 762344 h 2146721"/>
                <a:gd name="connsiteX210" fmla="*/ 157070 w 2485572"/>
                <a:gd name="connsiteY210" fmla="*/ 753824 h 2146721"/>
                <a:gd name="connsiteX211" fmla="*/ 145709 w 2485572"/>
                <a:gd name="connsiteY211" fmla="*/ 731385 h 2146721"/>
                <a:gd name="connsiteX212" fmla="*/ 145709 w 2485572"/>
                <a:gd name="connsiteY212" fmla="*/ 723148 h 2146721"/>
                <a:gd name="connsiteX213" fmla="*/ 159627 w 2485572"/>
                <a:gd name="connsiteY213" fmla="*/ 714627 h 2146721"/>
                <a:gd name="connsiteX214" fmla="*/ 204504 w 2485572"/>
                <a:gd name="connsiteY214" fmla="*/ 708946 h 2146721"/>
                <a:gd name="connsiteX215" fmla="*/ 232623 w 2485572"/>
                <a:gd name="connsiteY215" fmla="*/ 678271 h 2146721"/>
                <a:gd name="connsiteX216" fmla="*/ 232623 w 2485572"/>
                <a:gd name="connsiteY216" fmla="*/ 666909 h 2146721"/>
                <a:gd name="connsiteX217" fmla="*/ 215865 w 2485572"/>
                <a:gd name="connsiteY217" fmla="*/ 644755 h 2146721"/>
                <a:gd name="connsiteX218" fmla="*/ 218705 w 2485572"/>
                <a:gd name="connsiteY218" fmla="*/ 613795 h 2146721"/>
                <a:gd name="connsiteX219" fmla="*/ 241144 w 2485572"/>
                <a:gd name="connsiteY219" fmla="*/ 582836 h 2146721"/>
                <a:gd name="connsiteX220" fmla="*/ 252221 w 2485572"/>
                <a:gd name="connsiteY220" fmla="*/ 571758 h 2146721"/>
                <a:gd name="connsiteX221" fmla="*/ 285737 w 2485572"/>
                <a:gd name="connsiteY221" fmla="*/ 524041 h 2146721"/>
                <a:gd name="connsiteX222" fmla="*/ 291418 w 2485572"/>
                <a:gd name="connsiteY222" fmla="*/ 518644 h 2146721"/>
                <a:gd name="connsiteX223" fmla="*/ 322377 w 2485572"/>
                <a:gd name="connsiteY223" fmla="*/ 518644 h 2146721"/>
                <a:gd name="connsiteX224" fmla="*/ 333455 w 2485572"/>
                <a:gd name="connsiteY224" fmla="*/ 510123 h 2146721"/>
                <a:gd name="connsiteX225" fmla="*/ 341976 w 2485572"/>
                <a:gd name="connsiteY225" fmla="*/ 482004 h 2146721"/>
                <a:gd name="connsiteX226" fmla="*/ 347372 w 2485572"/>
                <a:gd name="connsiteY226" fmla="*/ 476607 h 2146721"/>
                <a:gd name="connsiteX227" fmla="*/ 386853 w 2485572"/>
                <a:gd name="connsiteY227" fmla="*/ 459565 h 2146721"/>
                <a:gd name="connsiteX228" fmla="*/ 389409 w 2485572"/>
                <a:gd name="connsiteY228" fmla="*/ 454169 h 2146721"/>
                <a:gd name="connsiteX229" fmla="*/ 400770 w 2485572"/>
                <a:gd name="connsiteY229" fmla="*/ 434570 h 2146721"/>
                <a:gd name="connsiteX230" fmla="*/ 414688 w 2485572"/>
                <a:gd name="connsiteY230" fmla="*/ 392534 h 2146721"/>
                <a:gd name="connsiteX231" fmla="*/ 428890 w 2485572"/>
                <a:gd name="connsiteY231" fmla="*/ 341976 h 2146721"/>
                <a:gd name="connsiteX232" fmla="*/ 434286 w 2485572"/>
                <a:gd name="connsiteY232" fmla="*/ 255062 h 2146721"/>
                <a:gd name="connsiteX233" fmla="*/ 437127 w 2485572"/>
                <a:gd name="connsiteY233" fmla="*/ 252221 h 2146721"/>
                <a:gd name="connsiteX234" fmla="*/ 448488 w 2485572"/>
                <a:gd name="connsiteY234" fmla="*/ 235463 h 2146721"/>
                <a:gd name="connsiteX235" fmla="*/ 468086 w 2485572"/>
                <a:gd name="connsiteY235" fmla="*/ 221546 h 2146721"/>
                <a:gd name="connsiteX236" fmla="*/ 501602 w 2485572"/>
                <a:gd name="connsiteY236" fmla="*/ 215865 h 2146721"/>
                <a:gd name="connsiteX237" fmla="*/ 512964 w 2485572"/>
                <a:gd name="connsiteY237" fmla="*/ 213025 h 2146721"/>
                <a:gd name="connsiteX238" fmla="*/ 555000 w 2485572"/>
                <a:gd name="connsiteY238" fmla="*/ 187746 h 2146721"/>
                <a:gd name="connsiteX239" fmla="*/ 557557 w 2485572"/>
                <a:gd name="connsiteY239" fmla="*/ 182349 h 2146721"/>
                <a:gd name="connsiteX240" fmla="*/ 602434 w 2485572"/>
                <a:gd name="connsiteY240" fmla="*/ 131791 h 2146721"/>
                <a:gd name="connsiteX241" fmla="*/ 605274 w 2485572"/>
                <a:gd name="connsiteY241" fmla="*/ 123270 h 2146721"/>
                <a:gd name="connsiteX242" fmla="*/ 594197 w 2485572"/>
                <a:gd name="connsiteY242" fmla="*/ 70156 h 2146721"/>
                <a:gd name="connsiteX243" fmla="*/ 650151 w 2485572"/>
                <a:gd name="connsiteY243" fmla="*/ 92595 h 2146721"/>
                <a:gd name="connsiteX244" fmla="*/ 664069 w 2485572"/>
                <a:gd name="connsiteY244" fmla="*/ 92595 h 2146721"/>
                <a:gd name="connsiteX245" fmla="*/ 689348 w 2485572"/>
                <a:gd name="connsiteY245" fmla="*/ 98275 h 2146721"/>
                <a:gd name="connsiteX246" fmla="*/ 723148 w 2485572"/>
                <a:gd name="connsiteY246" fmla="*/ 89754 h 2146721"/>
                <a:gd name="connsiteX247" fmla="*/ 725704 w 2485572"/>
                <a:gd name="connsiteY247" fmla="*/ 92595 h 2146721"/>
                <a:gd name="connsiteX248" fmla="*/ 731385 w 2485572"/>
                <a:gd name="connsiteY248" fmla="*/ 92595 h 2146721"/>
                <a:gd name="connsiteX249" fmla="*/ 737065 w 2485572"/>
                <a:gd name="connsiteY249" fmla="*/ 95435 h 2146721"/>
                <a:gd name="connsiteX250" fmla="*/ 742746 w 2485572"/>
                <a:gd name="connsiteY250" fmla="*/ 95435 h 2146721"/>
                <a:gd name="connsiteX251" fmla="*/ 779102 w 2485572"/>
                <a:gd name="connsiteY251" fmla="*/ 75837 h 2146721"/>
                <a:gd name="connsiteX252" fmla="*/ 818299 w 2485572"/>
                <a:gd name="connsiteY252" fmla="*/ 39197 h 2146721"/>
                <a:gd name="connsiteX253" fmla="*/ 823980 w 2485572"/>
                <a:gd name="connsiteY253" fmla="*/ 33800 h 2146721"/>
                <a:gd name="connsiteX254" fmla="*/ 851815 w 2485572"/>
                <a:gd name="connsiteY254" fmla="*/ 19598 h 2146721"/>
                <a:gd name="connsiteX255" fmla="*/ 854655 w 2485572"/>
                <a:gd name="connsiteY255" fmla="*/ 14202 h 2146721"/>
                <a:gd name="connsiteX256" fmla="*/ 888455 w 2485572"/>
                <a:gd name="connsiteY256" fmla="*/ 8521 h 2146721"/>
                <a:gd name="connsiteX257" fmla="*/ 893852 w 2485572"/>
                <a:gd name="connsiteY257" fmla="*/ 11361 h 2146721"/>
                <a:gd name="connsiteX258" fmla="*/ 933332 w 2485572"/>
                <a:gd name="connsiteY258" fmla="*/ 36640 h 2146721"/>
                <a:gd name="connsiteX259" fmla="*/ 938729 w 2485572"/>
                <a:gd name="connsiteY259" fmla="*/ 42037 h 2146721"/>
                <a:gd name="connsiteX260" fmla="*/ 969689 w 2485572"/>
                <a:gd name="connsiteY260" fmla="*/ 61635 h 2146721"/>
                <a:gd name="connsiteX261" fmla="*/ 972529 w 2485572"/>
                <a:gd name="connsiteY261" fmla="*/ 64475 h 2146721"/>
                <a:gd name="connsiteX262" fmla="*/ 977925 w 2485572"/>
                <a:gd name="connsiteY262" fmla="*/ 67316 h 2146721"/>
                <a:gd name="connsiteX263" fmla="*/ 1011725 w 2485572"/>
                <a:gd name="connsiteY263" fmla="*/ 67316 h 2146721"/>
                <a:gd name="connsiteX264" fmla="*/ 1031324 w 2485572"/>
                <a:gd name="connsiteY264" fmla="*/ 64475 h 2146721"/>
                <a:gd name="connsiteX265" fmla="*/ 1042401 w 2485572"/>
                <a:gd name="connsiteY265" fmla="*/ 64475 h 2146721"/>
                <a:gd name="connsiteX266" fmla="*/ 1104036 w 2485572"/>
                <a:gd name="connsiteY266" fmla="*/ 70156 h 2146721"/>
                <a:gd name="connsiteX267" fmla="*/ 1109717 w 2485572"/>
                <a:gd name="connsiteY267" fmla="*/ 75837 h 2146721"/>
                <a:gd name="connsiteX268" fmla="*/ 1118238 w 2485572"/>
                <a:gd name="connsiteY268" fmla="*/ 81233 h 2146721"/>
                <a:gd name="connsiteX269" fmla="*/ 1121078 w 2485572"/>
                <a:gd name="connsiteY269" fmla="*/ 84074 h 2146721"/>
                <a:gd name="connsiteX270" fmla="*/ 1143517 w 2485572"/>
                <a:gd name="connsiteY270" fmla="*/ 95435 h 2146721"/>
                <a:gd name="connsiteX271" fmla="*/ 1151754 w 2485572"/>
                <a:gd name="connsiteY271" fmla="*/ 100832 h 2146721"/>
                <a:gd name="connsiteX272" fmla="*/ 1171352 w 2485572"/>
                <a:gd name="connsiteY272" fmla="*/ 100832 h 2146721"/>
                <a:gd name="connsiteX273" fmla="*/ 1174192 w 2485572"/>
                <a:gd name="connsiteY273" fmla="*/ 98275 h 2146721"/>
                <a:gd name="connsiteX274" fmla="*/ 1188110 w 2485572"/>
                <a:gd name="connsiteY274" fmla="*/ 89754 h 2146721"/>
                <a:gd name="connsiteX275" fmla="*/ 1193791 w 2485572"/>
                <a:gd name="connsiteY275" fmla="*/ 84074 h 2146721"/>
                <a:gd name="connsiteX276" fmla="*/ 1238668 w 2485572"/>
                <a:gd name="connsiteY276" fmla="*/ 75837 h 2146721"/>
                <a:gd name="connsiteX277" fmla="*/ 1244348 w 2485572"/>
                <a:gd name="connsiteY277" fmla="*/ 78677 h 2146721"/>
                <a:gd name="connsiteX278" fmla="*/ 1272184 w 2485572"/>
                <a:gd name="connsiteY278" fmla="*/ 75837 h 2146721"/>
                <a:gd name="connsiteX279" fmla="*/ 1280705 w 2485572"/>
                <a:gd name="connsiteY279" fmla="*/ 72996 h 2146721"/>
                <a:gd name="connsiteX280" fmla="*/ 1286385 w 2485572"/>
                <a:gd name="connsiteY280" fmla="*/ 72996 h 2146721"/>
                <a:gd name="connsiteX281" fmla="*/ 1348020 w 2485572"/>
                <a:gd name="connsiteY281" fmla="*/ 50558 h 2146721"/>
                <a:gd name="connsiteX282" fmla="*/ 1350861 w 2485572"/>
                <a:gd name="connsiteY282" fmla="*/ 50558 h 2146721"/>
                <a:gd name="connsiteX283" fmla="*/ 1392898 w 2485572"/>
                <a:gd name="connsiteY283" fmla="*/ 39197 h 2146721"/>
                <a:gd name="connsiteX284" fmla="*/ 1406815 w 2485572"/>
                <a:gd name="connsiteY284" fmla="*/ 39197 h 2146721"/>
                <a:gd name="connsiteX285" fmla="*/ 1459929 w 2485572"/>
                <a:gd name="connsiteY285" fmla="*/ 36640 h 2146721"/>
                <a:gd name="connsiteX286" fmla="*/ 1468450 w 2485572"/>
                <a:gd name="connsiteY286" fmla="*/ 36640 h 2146721"/>
                <a:gd name="connsiteX287" fmla="*/ 1474131 w 2485572"/>
                <a:gd name="connsiteY287" fmla="*/ 33800 h 2146721"/>
                <a:gd name="connsiteX288" fmla="*/ 1479528 w 2485572"/>
                <a:gd name="connsiteY288" fmla="*/ 30960 h 2146721"/>
                <a:gd name="connsiteX289" fmla="*/ 1485208 w 2485572"/>
                <a:gd name="connsiteY289" fmla="*/ 30960 h 2146721"/>
                <a:gd name="connsiteX290" fmla="*/ 1544003 w 2485572"/>
                <a:gd name="connsiteY290" fmla="*/ 16758 h 2146721"/>
                <a:gd name="connsiteX291" fmla="*/ 1549684 w 2485572"/>
                <a:gd name="connsiteY291" fmla="*/ 14202 h 2146721"/>
                <a:gd name="connsiteX292" fmla="*/ 1555364 w 2485572"/>
                <a:gd name="connsiteY292" fmla="*/ 14202 h 2146721"/>
                <a:gd name="connsiteX293" fmla="*/ 1563601 w 2485572"/>
                <a:gd name="connsiteY293" fmla="*/ 11361 h 2146721"/>
                <a:gd name="connsiteX294" fmla="*/ 1614159 w 2485572"/>
                <a:gd name="connsiteY294" fmla="*/ 22439 h 2146721"/>
                <a:gd name="connsiteX295" fmla="*/ 1619840 w 2485572"/>
                <a:gd name="connsiteY295" fmla="*/ 19598 h 2146721"/>
                <a:gd name="connsiteX296" fmla="*/ 1630917 w 2485572"/>
                <a:gd name="connsiteY296" fmla="*/ 16758 h 2146721"/>
                <a:gd name="connsiteX297" fmla="*/ 1645119 w 2485572"/>
                <a:gd name="connsiteY297" fmla="*/ 8521 h 2146721"/>
                <a:gd name="connsiteX298" fmla="*/ 1653356 w 2485572"/>
                <a:gd name="connsiteY298" fmla="*/ 5681 h 2146721"/>
                <a:gd name="connsiteX299" fmla="*/ 1689712 w 2485572"/>
                <a:gd name="connsiteY299" fmla="*/ 0 h 2146721"/>
                <a:gd name="connsiteX300" fmla="*/ 1698233 w 2485572"/>
                <a:gd name="connsiteY300" fmla="*/ 11361 h 2146721"/>
                <a:gd name="connsiteX301" fmla="*/ 1703914 w 2485572"/>
                <a:gd name="connsiteY301" fmla="*/ 14202 h 2146721"/>
                <a:gd name="connsiteX302" fmla="*/ 1709310 w 2485572"/>
                <a:gd name="connsiteY302" fmla="*/ 16758 h 2146721"/>
                <a:gd name="connsiteX303" fmla="*/ 1717831 w 2485572"/>
                <a:gd name="connsiteY303" fmla="*/ 16758 h 2146721"/>
                <a:gd name="connsiteX304" fmla="*/ 1757028 w 2485572"/>
                <a:gd name="connsiteY304" fmla="*/ 22439 h 2146721"/>
                <a:gd name="connsiteX305" fmla="*/ 1762708 w 2485572"/>
                <a:gd name="connsiteY305" fmla="*/ 25279 h 2146721"/>
                <a:gd name="connsiteX306" fmla="*/ 1768389 w 2485572"/>
                <a:gd name="connsiteY306" fmla="*/ 25279 h 2146721"/>
                <a:gd name="connsiteX307" fmla="*/ 1787987 w 2485572"/>
                <a:gd name="connsiteY307" fmla="*/ 33800 h 2146721"/>
                <a:gd name="connsiteX308" fmla="*/ 1793384 w 2485572"/>
                <a:gd name="connsiteY308" fmla="*/ 33800 h 2146721"/>
                <a:gd name="connsiteX309" fmla="*/ 1801905 w 2485572"/>
                <a:gd name="connsiteY309" fmla="*/ 36640 h 2146721"/>
                <a:gd name="connsiteX310" fmla="*/ 1835421 w 2485572"/>
                <a:gd name="connsiteY310" fmla="*/ 42037 h 2146721"/>
                <a:gd name="connsiteX311" fmla="*/ 1891659 w 2485572"/>
                <a:gd name="connsiteY311" fmla="*/ 61635 h 2146721"/>
                <a:gd name="connsiteX312" fmla="*/ 1897340 w 2485572"/>
                <a:gd name="connsiteY312" fmla="*/ 64475 h 2146721"/>
                <a:gd name="connsiteX313" fmla="*/ 1899896 w 2485572"/>
                <a:gd name="connsiteY313" fmla="*/ 67316 h 2146721"/>
                <a:gd name="connsiteX314" fmla="*/ 1944774 w 2485572"/>
                <a:gd name="connsiteY314" fmla="*/ 123270 h 2146721"/>
                <a:gd name="connsiteX315" fmla="*/ 1947614 w 2485572"/>
                <a:gd name="connsiteY315" fmla="*/ 128951 h 2146721"/>
                <a:gd name="connsiteX316" fmla="*/ 1950454 w 2485572"/>
                <a:gd name="connsiteY316" fmla="*/ 131791 h 2146721"/>
                <a:gd name="connsiteX317" fmla="*/ 1956135 w 2485572"/>
                <a:gd name="connsiteY317" fmla="*/ 140312 h 2146721"/>
                <a:gd name="connsiteX318" fmla="*/ 1958975 w 2485572"/>
                <a:gd name="connsiteY318" fmla="*/ 145709 h 2146721"/>
                <a:gd name="connsiteX319" fmla="*/ 1961532 w 2485572"/>
                <a:gd name="connsiteY319" fmla="*/ 154230 h 2146721"/>
                <a:gd name="connsiteX320" fmla="*/ 1998172 w 2485572"/>
                <a:gd name="connsiteY320" fmla="*/ 204788 h 2146721"/>
                <a:gd name="connsiteX321" fmla="*/ 2003569 w 2485572"/>
                <a:gd name="connsiteY321" fmla="*/ 207344 h 2146721"/>
                <a:gd name="connsiteX322" fmla="*/ 2009249 w 2485572"/>
                <a:gd name="connsiteY322" fmla="*/ 210184 h 2146721"/>
                <a:gd name="connsiteX323" fmla="*/ 2017770 w 2485572"/>
                <a:gd name="connsiteY323" fmla="*/ 210184 h 2146721"/>
                <a:gd name="connsiteX324" fmla="*/ 2026007 w 2485572"/>
                <a:gd name="connsiteY324" fmla="*/ 213025 h 2146721"/>
                <a:gd name="connsiteX325" fmla="*/ 2037368 w 2485572"/>
                <a:gd name="connsiteY325" fmla="*/ 215865 h 2146721"/>
                <a:gd name="connsiteX326" fmla="*/ 2099003 w 2485572"/>
                <a:gd name="connsiteY326" fmla="*/ 221546 h 2146721"/>
                <a:gd name="connsiteX327" fmla="*/ 2104684 w 2485572"/>
                <a:gd name="connsiteY327" fmla="*/ 224386 h 2146721"/>
                <a:gd name="connsiteX328" fmla="*/ 2112921 w 2485572"/>
                <a:gd name="connsiteY328" fmla="*/ 224386 h 2146721"/>
                <a:gd name="connsiteX329" fmla="*/ 2124283 w 2485572"/>
                <a:gd name="connsiteY329" fmla="*/ 229783 h 2146721"/>
                <a:gd name="connsiteX330" fmla="*/ 2177397 w 2485572"/>
                <a:gd name="connsiteY330" fmla="*/ 229783 h 2146721"/>
                <a:gd name="connsiteX331" fmla="*/ 2185918 w 2485572"/>
                <a:gd name="connsiteY331" fmla="*/ 232623 h 2146721"/>
                <a:gd name="connsiteX332" fmla="*/ 2213753 w 2485572"/>
                <a:gd name="connsiteY332" fmla="*/ 226942 h 2146721"/>
                <a:gd name="connsiteX333" fmla="*/ 2219434 w 2485572"/>
                <a:gd name="connsiteY333" fmla="*/ 224386 h 2146721"/>
                <a:gd name="connsiteX334" fmla="*/ 2241872 w 2485572"/>
                <a:gd name="connsiteY334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305983 w 2485572"/>
                <a:gd name="connsiteY75" fmla="*/ 2031688 h 2146721"/>
                <a:gd name="connsiteX76" fmla="*/ 1266787 w 2485572"/>
                <a:gd name="connsiteY76" fmla="*/ 2006409 h 2146721"/>
                <a:gd name="connsiteX77" fmla="*/ 1255426 w 2485572"/>
                <a:gd name="connsiteY77" fmla="*/ 2006409 h 2146721"/>
                <a:gd name="connsiteX78" fmla="*/ 1238668 w 2485572"/>
                <a:gd name="connsiteY78" fmla="*/ 2001012 h 2146721"/>
                <a:gd name="connsiteX79" fmla="*/ 1232987 w 2485572"/>
                <a:gd name="connsiteY79" fmla="*/ 2001012 h 2146721"/>
                <a:gd name="connsiteX80" fmla="*/ 1216229 w 2485572"/>
                <a:gd name="connsiteY80" fmla="*/ 1995331 h 2146721"/>
                <a:gd name="connsiteX81" fmla="*/ 1213389 w 2485572"/>
                <a:gd name="connsiteY81" fmla="*/ 1992491 h 2146721"/>
                <a:gd name="connsiteX82" fmla="*/ 1185554 w 2485572"/>
                <a:gd name="connsiteY82" fmla="*/ 1984254 h 2146721"/>
                <a:gd name="connsiteX83" fmla="*/ 1179873 w 2485572"/>
                <a:gd name="connsiteY83" fmla="*/ 1984254 h 2146721"/>
                <a:gd name="connsiteX84" fmla="*/ 1157434 w 2485572"/>
                <a:gd name="connsiteY84" fmla="*/ 1981414 h 2146721"/>
                <a:gd name="connsiteX85" fmla="*/ 1109717 w 2485572"/>
                <a:gd name="connsiteY85" fmla="*/ 1947614 h 2146721"/>
                <a:gd name="connsiteX86" fmla="*/ 1098639 w 2485572"/>
                <a:gd name="connsiteY86" fmla="*/ 1944774 h 2146721"/>
                <a:gd name="connsiteX87" fmla="*/ 1067680 w 2485572"/>
                <a:gd name="connsiteY87" fmla="*/ 1919779 h 2146721"/>
                <a:gd name="connsiteX88" fmla="*/ 1056603 w 2485572"/>
                <a:gd name="connsiteY88" fmla="*/ 1888819 h 2146721"/>
                <a:gd name="connsiteX89" fmla="*/ 1053762 w 2485572"/>
                <a:gd name="connsiteY89" fmla="*/ 1880298 h 2146721"/>
                <a:gd name="connsiteX90" fmla="*/ 1022803 w 2485572"/>
                <a:gd name="connsiteY90" fmla="*/ 1860700 h 2146721"/>
                <a:gd name="connsiteX91" fmla="*/ 1019962 w 2485572"/>
                <a:gd name="connsiteY91" fmla="*/ 1858143 h 2146721"/>
                <a:gd name="connsiteX92" fmla="*/ 1006045 w 2485572"/>
                <a:gd name="connsiteY92" fmla="*/ 1824343 h 2146721"/>
                <a:gd name="connsiteX93" fmla="*/ 1006045 w 2485572"/>
                <a:gd name="connsiteY93" fmla="*/ 1813266 h 2146721"/>
                <a:gd name="connsiteX94" fmla="*/ 1011725 w 2485572"/>
                <a:gd name="connsiteY94" fmla="*/ 1793668 h 2146721"/>
                <a:gd name="connsiteX95" fmla="*/ 1019962 w 2485572"/>
                <a:gd name="connsiteY95" fmla="*/ 1768389 h 2146721"/>
                <a:gd name="connsiteX96" fmla="*/ 1025643 w 2485572"/>
                <a:gd name="connsiteY96" fmla="*/ 1737429 h 2146721"/>
                <a:gd name="connsiteX97" fmla="*/ 1025643 w 2485572"/>
                <a:gd name="connsiteY97" fmla="*/ 1723512 h 2146721"/>
                <a:gd name="connsiteX98" fmla="*/ 1019962 w 2485572"/>
                <a:gd name="connsiteY98" fmla="*/ 1720671 h 2146721"/>
                <a:gd name="connsiteX99" fmla="*/ 1014566 w 2485572"/>
                <a:gd name="connsiteY99" fmla="*/ 1712435 h 2146721"/>
                <a:gd name="connsiteX100" fmla="*/ 1011725 w 2485572"/>
                <a:gd name="connsiteY100" fmla="*/ 1709594 h 2146721"/>
                <a:gd name="connsiteX101" fmla="*/ 983606 w 2485572"/>
                <a:gd name="connsiteY101" fmla="*/ 1692552 h 2146721"/>
                <a:gd name="connsiteX102" fmla="*/ 977925 w 2485572"/>
                <a:gd name="connsiteY102" fmla="*/ 1692552 h 2146721"/>
                <a:gd name="connsiteX103" fmla="*/ 950090 w 2485572"/>
                <a:gd name="connsiteY103" fmla="*/ 1653356 h 2146721"/>
                <a:gd name="connsiteX104" fmla="*/ 950090 w 2485572"/>
                <a:gd name="connsiteY104" fmla="*/ 1639438 h 2146721"/>
                <a:gd name="connsiteX105" fmla="*/ 952931 w 2485572"/>
                <a:gd name="connsiteY105" fmla="*/ 1636598 h 2146721"/>
                <a:gd name="connsiteX106" fmla="*/ 975369 w 2485572"/>
                <a:gd name="connsiteY106" fmla="*/ 1597401 h 2146721"/>
                <a:gd name="connsiteX107" fmla="*/ 980766 w 2485572"/>
                <a:gd name="connsiteY107" fmla="*/ 1591721 h 2146721"/>
                <a:gd name="connsiteX108" fmla="*/ 1017406 w 2485572"/>
                <a:gd name="connsiteY108" fmla="*/ 1561045 h 2146721"/>
                <a:gd name="connsiteX109" fmla="*/ 1022803 w 2485572"/>
                <a:gd name="connsiteY109" fmla="*/ 1558205 h 2146721"/>
                <a:gd name="connsiteX110" fmla="*/ 1025643 w 2485572"/>
                <a:gd name="connsiteY110" fmla="*/ 1555364 h 2146721"/>
                <a:gd name="connsiteX111" fmla="*/ 1031324 w 2485572"/>
                <a:gd name="connsiteY111" fmla="*/ 1549684 h 2146721"/>
                <a:gd name="connsiteX112" fmla="*/ 1293866 w 2485572"/>
                <a:gd name="connsiteY112" fmla="*/ 1680648 h 2146721"/>
                <a:gd name="connsiteX113" fmla="*/ 1455791 w 2485572"/>
                <a:gd name="connsiteY113" fmla="*/ 1685410 h 2146721"/>
                <a:gd name="connsiteX114" fmla="*/ 1289417 w 2485572"/>
                <a:gd name="connsiteY114" fmla="*/ 1536685 h 2146721"/>
                <a:gd name="connsiteX115" fmla="*/ 1061999 w 2485572"/>
                <a:gd name="connsiteY115" fmla="*/ 1465610 h 2146721"/>
                <a:gd name="connsiteX116" fmla="*/ 1061999 w 2485572"/>
                <a:gd name="connsiteY116" fmla="*/ 1429254 h 2146721"/>
                <a:gd name="connsiteX117" fmla="*/ 1048082 w 2485572"/>
                <a:gd name="connsiteY117" fmla="*/ 1403975 h 2146721"/>
                <a:gd name="connsiteX118" fmla="*/ 1022803 w 2485572"/>
                <a:gd name="connsiteY118" fmla="*/ 1387217 h 2146721"/>
                <a:gd name="connsiteX119" fmla="*/ 1011725 w 2485572"/>
                <a:gd name="connsiteY119" fmla="*/ 1381536 h 2146721"/>
                <a:gd name="connsiteX120" fmla="*/ 1000364 w 2485572"/>
                <a:gd name="connsiteY120" fmla="*/ 1381536 h 2146721"/>
                <a:gd name="connsiteX121" fmla="*/ 961167 w 2485572"/>
                <a:gd name="connsiteY121" fmla="*/ 1376140 h 2146721"/>
                <a:gd name="connsiteX122" fmla="*/ 924811 w 2485572"/>
                <a:gd name="connsiteY122" fmla="*/ 1367618 h 2146721"/>
                <a:gd name="connsiteX123" fmla="*/ 919131 w 2485572"/>
                <a:gd name="connsiteY123" fmla="*/ 1367618 h 2146721"/>
                <a:gd name="connsiteX124" fmla="*/ 913450 w 2485572"/>
                <a:gd name="connsiteY124" fmla="*/ 1364778 h 2146721"/>
                <a:gd name="connsiteX125" fmla="*/ 908053 w 2485572"/>
                <a:gd name="connsiteY125" fmla="*/ 1364778 h 2146721"/>
                <a:gd name="connsiteX126" fmla="*/ 877094 w 2485572"/>
                <a:gd name="connsiteY126" fmla="*/ 1381536 h 2146721"/>
                <a:gd name="connsiteX127" fmla="*/ 868857 w 2485572"/>
                <a:gd name="connsiteY127" fmla="*/ 1390057 h 2146721"/>
                <a:gd name="connsiteX128" fmla="*/ 835057 w 2485572"/>
                <a:gd name="connsiteY128" fmla="*/ 1434934 h 2146721"/>
                <a:gd name="connsiteX129" fmla="*/ 832217 w 2485572"/>
                <a:gd name="connsiteY129" fmla="*/ 1440331 h 2146721"/>
                <a:gd name="connsiteX130" fmla="*/ 832217 w 2485572"/>
                <a:gd name="connsiteY130" fmla="*/ 1446012 h 2146721"/>
                <a:gd name="connsiteX131" fmla="*/ 767741 w 2485572"/>
                <a:gd name="connsiteY131" fmla="*/ 1513327 h 2146721"/>
                <a:gd name="connsiteX132" fmla="*/ 711787 w 2485572"/>
                <a:gd name="connsiteY132" fmla="*/ 1535766 h 2146721"/>
                <a:gd name="connsiteX133" fmla="*/ 686508 w 2485572"/>
                <a:gd name="connsiteY133" fmla="*/ 1541447 h 2146721"/>
                <a:gd name="connsiteX134" fmla="*/ 661513 w 2485572"/>
                <a:gd name="connsiteY134" fmla="*/ 1549684 h 2146721"/>
                <a:gd name="connsiteX135" fmla="*/ 658672 w 2485572"/>
                <a:gd name="connsiteY135" fmla="*/ 1552524 h 2146721"/>
                <a:gd name="connsiteX136" fmla="*/ 652992 w 2485572"/>
                <a:gd name="connsiteY136" fmla="*/ 1555364 h 2146721"/>
                <a:gd name="connsiteX137" fmla="*/ 624873 w 2485572"/>
                <a:gd name="connsiteY137" fmla="*/ 1561045 h 2146721"/>
                <a:gd name="connsiteX138" fmla="*/ 619476 w 2485572"/>
                <a:gd name="connsiteY138" fmla="*/ 1558205 h 2146721"/>
                <a:gd name="connsiteX139" fmla="*/ 616636 w 2485572"/>
                <a:gd name="connsiteY139" fmla="*/ 1555364 h 2146721"/>
                <a:gd name="connsiteX140" fmla="*/ 597037 w 2485572"/>
                <a:gd name="connsiteY140" fmla="*/ 1532926 h 2146721"/>
                <a:gd name="connsiteX141" fmla="*/ 594197 w 2485572"/>
                <a:gd name="connsiteY141" fmla="*/ 1521848 h 2146721"/>
                <a:gd name="connsiteX142" fmla="*/ 591357 w 2485572"/>
                <a:gd name="connsiteY142" fmla="*/ 1519008 h 2146721"/>
                <a:gd name="connsiteX143" fmla="*/ 566078 w 2485572"/>
                <a:gd name="connsiteY143" fmla="*/ 1482368 h 2146721"/>
                <a:gd name="connsiteX144" fmla="*/ 560397 w 2485572"/>
                <a:gd name="connsiteY144" fmla="*/ 1471291 h 2146721"/>
                <a:gd name="connsiteX145" fmla="*/ 555000 w 2485572"/>
                <a:gd name="connsiteY145" fmla="*/ 1465610 h 2146721"/>
                <a:gd name="connsiteX146" fmla="*/ 498762 w 2485572"/>
                <a:gd name="connsiteY146" fmla="*/ 1432094 h 2146721"/>
                <a:gd name="connsiteX147" fmla="*/ 490525 w 2485572"/>
                <a:gd name="connsiteY147" fmla="*/ 1429254 h 2146721"/>
                <a:gd name="connsiteX148" fmla="*/ 487685 w 2485572"/>
                <a:gd name="connsiteY148" fmla="*/ 1429254 h 2146721"/>
                <a:gd name="connsiteX149" fmla="*/ 462406 w 2485572"/>
                <a:gd name="connsiteY149" fmla="*/ 1426413 h 2146721"/>
                <a:gd name="connsiteX150" fmla="*/ 400770 w 2485572"/>
                <a:gd name="connsiteY150" fmla="*/ 1426413 h 2146721"/>
                <a:gd name="connsiteX151" fmla="*/ 392250 w 2485572"/>
                <a:gd name="connsiteY151" fmla="*/ 1423573 h 2146721"/>
                <a:gd name="connsiteX152" fmla="*/ 384013 w 2485572"/>
                <a:gd name="connsiteY152" fmla="*/ 1420733 h 2146721"/>
                <a:gd name="connsiteX153" fmla="*/ 375492 w 2485572"/>
                <a:gd name="connsiteY153" fmla="*/ 1420733 h 2146721"/>
                <a:gd name="connsiteX154" fmla="*/ 319537 w 2485572"/>
                <a:gd name="connsiteY154" fmla="*/ 1409655 h 2146721"/>
                <a:gd name="connsiteX155" fmla="*/ 313856 w 2485572"/>
                <a:gd name="connsiteY155" fmla="*/ 1406815 h 2146721"/>
                <a:gd name="connsiteX156" fmla="*/ 308176 w 2485572"/>
                <a:gd name="connsiteY156" fmla="*/ 1406815 h 2146721"/>
                <a:gd name="connsiteX157" fmla="*/ 297098 w 2485572"/>
                <a:gd name="connsiteY157" fmla="*/ 1401134 h 2146721"/>
                <a:gd name="connsiteX158" fmla="*/ 221546 w 2485572"/>
                <a:gd name="connsiteY158" fmla="*/ 1392898 h 2146721"/>
                <a:gd name="connsiteX159" fmla="*/ 213025 w 2485572"/>
                <a:gd name="connsiteY159" fmla="*/ 1392898 h 2146721"/>
                <a:gd name="connsiteX160" fmla="*/ 204504 w 2485572"/>
                <a:gd name="connsiteY160" fmla="*/ 1395738 h 2146721"/>
                <a:gd name="connsiteX161" fmla="*/ 154230 w 2485572"/>
                <a:gd name="connsiteY161" fmla="*/ 1406815 h 2146721"/>
                <a:gd name="connsiteX162" fmla="*/ 148549 w 2485572"/>
                <a:gd name="connsiteY162" fmla="*/ 1403975 h 2146721"/>
                <a:gd name="connsiteX163" fmla="*/ 137472 w 2485572"/>
                <a:gd name="connsiteY163" fmla="*/ 1398294 h 2146721"/>
                <a:gd name="connsiteX164" fmla="*/ 131791 w 2485572"/>
                <a:gd name="connsiteY164" fmla="*/ 1398294 h 2146721"/>
                <a:gd name="connsiteX165" fmla="*/ 67316 w 2485572"/>
                <a:gd name="connsiteY165" fmla="*/ 1418177 h 2146721"/>
                <a:gd name="connsiteX166" fmla="*/ 58795 w 2485572"/>
                <a:gd name="connsiteY166" fmla="*/ 1420733 h 2146721"/>
                <a:gd name="connsiteX167" fmla="*/ 50558 w 2485572"/>
                <a:gd name="connsiteY167" fmla="*/ 1423573 h 2146721"/>
                <a:gd name="connsiteX168" fmla="*/ 42037 w 2485572"/>
                <a:gd name="connsiteY168" fmla="*/ 1423573 h 2146721"/>
                <a:gd name="connsiteX169" fmla="*/ 5681 w 2485572"/>
                <a:gd name="connsiteY169" fmla="*/ 1432094 h 2146721"/>
                <a:gd name="connsiteX170" fmla="*/ 2840 w 2485572"/>
                <a:gd name="connsiteY170" fmla="*/ 1403975 h 2146721"/>
                <a:gd name="connsiteX171" fmla="*/ 0 w 2485572"/>
                <a:gd name="connsiteY171" fmla="*/ 1395738 h 2146721"/>
                <a:gd name="connsiteX172" fmla="*/ 5681 w 2485572"/>
                <a:gd name="connsiteY172" fmla="*/ 1373299 h 2146721"/>
                <a:gd name="connsiteX173" fmla="*/ 5681 w 2485572"/>
                <a:gd name="connsiteY173" fmla="*/ 1361938 h 2146721"/>
                <a:gd name="connsiteX174" fmla="*/ 11361 w 2485572"/>
                <a:gd name="connsiteY174" fmla="*/ 1345180 h 2146721"/>
                <a:gd name="connsiteX175" fmla="*/ 42037 w 2485572"/>
                <a:gd name="connsiteY175" fmla="*/ 1305983 h 2146721"/>
                <a:gd name="connsiteX176" fmla="*/ 47718 w 2485572"/>
                <a:gd name="connsiteY176" fmla="*/ 1294622 h 2146721"/>
                <a:gd name="connsiteX177" fmla="*/ 39197 w 2485572"/>
                <a:gd name="connsiteY177" fmla="*/ 1275024 h 2146721"/>
                <a:gd name="connsiteX178" fmla="*/ 33516 w 2485572"/>
                <a:gd name="connsiteY178" fmla="*/ 1269627 h 2146721"/>
                <a:gd name="connsiteX179" fmla="*/ 33516 w 2485572"/>
                <a:gd name="connsiteY179" fmla="*/ 1244348 h 2146721"/>
                <a:gd name="connsiteX180" fmla="*/ 64475 w 2485572"/>
                <a:gd name="connsiteY180" fmla="*/ 1213389 h 2146721"/>
                <a:gd name="connsiteX181" fmla="*/ 81233 w 2485572"/>
                <a:gd name="connsiteY181" fmla="*/ 1199471 h 2146721"/>
                <a:gd name="connsiteX182" fmla="*/ 86914 w 2485572"/>
                <a:gd name="connsiteY182" fmla="*/ 1190950 h 2146721"/>
                <a:gd name="connsiteX183" fmla="*/ 97991 w 2485572"/>
                <a:gd name="connsiteY183" fmla="*/ 1160275 h 2146721"/>
                <a:gd name="connsiteX184" fmla="*/ 95435 w 2485572"/>
                <a:gd name="connsiteY184" fmla="*/ 1151753 h 2146721"/>
                <a:gd name="connsiteX185" fmla="*/ 95435 w 2485572"/>
                <a:gd name="connsiteY185" fmla="*/ 1121078 h 2146721"/>
                <a:gd name="connsiteX186" fmla="*/ 100832 w 2485572"/>
                <a:gd name="connsiteY186" fmla="*/ 1112557 h 2146721"/>
                <a:gd name="connsiteX187" fmla="*/ 103672 w 2485572"/>
                <a:gd name="connsiteY187" fmla="*/ 1106876 h 2146721"/>
                <a:gd name="connsiteX188" fmla="*/ 154230 w 2485572"/>
                <a:gd name="connsiteY188" fmla="*/ 1070520 h 2146721"/>
                <a:gd name="connsiteX189" fmla="*/ 176668 w 2485572"/>
                <a:gd name="connsiteY189" fmla="*/ 1045241 h 2146721"/>
                <a:gd name="connsiteX190" fmla="*/ 176668 w 2485572"/>
                <a:gd name="connsiteY190" fmla="*/ 1037004 h 2146721"/>
                <a:gd name="connsiteX191" fmla="*/ 173828 w 2485572"/>
                <a:gd name="connsiteY191" fmla="*/ 1028483 h 2146721"/>
                <a:gd name="connsiteX192" fmla="*/ 157070 w 2485572"/>
                <a:gd name="connsiteY192" fmla="*/ 1008885 h 2146721"/>
                <a:gd name="connsiteX193" fmla="*/ 154230 w 2485572"/>
                <a:gd name="connsiteY193" fmla="*/ 1000648 h 2146721"/>
                <a:gd name="connsiteX194" fmla="*/ 157070 w 2485572"/>
                <a:gd name="connsiteY194" fmla="*/ 964008 h 2146721"/>
                <a:gd name="connsiteX195" fmla="*/ 154230 w 2485572"/>
                <a:gd name="connsiteY195" fmla="*/ 955771 h 2146721"/>
                <a:gd name="connsiteX196" fmla="*/ 126111 w 2485572"/>
                <a:gd name="connsiteY196" fmla="*/ 930492 h 2146721"/>
                <a:gd name="connsiteX197" fmla="*/ 112193 w 2485572"/>
                <a:gd name="connsiteY197" fmla="*/ 927652 h 2146721"/>
                <a:gd name="connsiteX198" fmla="*/ 109353 w 2485572"/>
                <a:gd name="connsiteY198" fmla="*/ 921971 h 2146721"/>
                <a:gd name="connsiteX199" fmla="*/ 109353 w 2485572"/>
                <a:gd name="connsiteY199" fmla="*/ 908053 h 2146721"/>
                <a:gd name="connsiteX200" fmla="*/ 117590 w 2485572"/>
                <a:gd name="connsiteY200" fmla="*/ 891295 h 2146721"/>
                <a:gd name="connsiteX201" fmla="*/ 123270 w 2485572"/>
                <a:gd name="connsiteY201" fmla="*/ 885615 h 2146721"/>
                <a:gd name="connsiteX202" fmla="*/ 148549 w 2485572"/>
                <a:gd name="connsiteY202" fmla="*/ 866016 h 2146721"/>
                <a:gd name="connsiteX203" fmla="*/ 128951 w 2485572"/>
                <a:gd name="connsiteY203" fmla="*/ 840738 h 2146721"/>
                <a:gd name="connsiteX204" fmla="*/ 126111 w 2485572"/>
                <a:gd name="connsiteY204" fmla="*/ 821139 h 2146721"/>
                <a:gd name="connsiteX205" fmla="*/ 140028 w 2485572"/>
                <a:gd name="connsiteY205" fmla="*/ 812618 h 2146721"/>
                <a:gd name="connsiteX206" fmla="*/ 142869 w 2485572"/>
                <a:gd name="connsiteY206" fmla="*/ 790464 h 2146721"/>
                <a:gd name="connsiteX207" fmla="*/ 154230 w 2485572"/>
                <a:gd name="connsiteY207" fmla="*/ 773422 h 2146721"/>
                <a:gd name="connsiteX208" fmla="*/ 157070 w 2485572"/>
                <a:gd name="connsiteY208" fmla="*/ 762344 h 2146721"/>
                <a:gd name="connsiteX209" fmla="*/ 157070 w 2485572"/>
                <a:gd name="connsiteY209" fmla="*/ 753824 h 2146721"/>
                <a:gd name="connsiteX210" fmla="*/ 145709 w 2485572"/>
                <a:gd name="connsiteY210" fmla="*/ 731385 h 2146721"/>
                <a:gd name="connsiteX211" fmla="*/ 145709 w 2485572"/>
                <a:gd name="connsiteY211" fmla="*/ 723148 h 2146721"/>
                <a:gd name="connsiteX212" fmla="*/ 159627 w 2485572"/>
                <a:gd name="connsiteY212" fmla="*/ 714627 h 2146721"/>
                <a:gd name="connsiteX213" fmla="*/ 204504 w 2485572"/>
                <a:gd name="connsiteY213" fmla="*/ 708946 h 2146721"/>
                <a:gd name="connsiteX214" fmla="*/ 232623 w 2485572"/>
                <a:gd name="connsiteY214" fmla="*/ 678271 h 2146721"/>
                <a:gd name="connsiteX215" fmla="*/ 232623 w 2485572"/>
                <a:gd name="connsiteY215" fmla="*/ 666909 h 2146721"/>
                <a:gd name="connsiteX216" fmla="*/ 215865 w 2485572"/>
                <a:gd name="connsiteY216" fmla="*/ 644755 h 2146721"/>
                <a:gd name="connsiteX217" fmla="*/ 218705 w 2485572"/>
                <a:gd name="connsiteY217" fmla="*/ 613795 h 2146721"/>
                <a:gd name="connsiteX218" fmla="*/ 241144 w 2485572"/>
                <a:gd name="connsiteY218" fmla="*/ 582836 h 2146721"/>
                <a:gd name="connsiteX219" fmla="*/ 252221 w 2485572"/>
                <a:gd name="connsiteY219" fmla="*/ 571758 h 2146721"/>
                <a:gd name="connsiteX220" fmla="*/ 285737 w 2485572"/>
                <a:gd name="connsiteY220" fmla="*/ 524041 h 2146721"/>
                <a:gd name="connsiteX221" fmla="*/ 291418 w 2485572"/>
                <a:gd name="connsiteY221" fmla="*/ 518644 h 2146721"/>
                <a:gd name="connsiteX222" fmla="*/ 322377 w 2485572"/>
                <a:gd name="connsiteY222" fmla="*/ 518644 h 2146721"/>
                <a:gd name="connsiteX223" fmla="*/ 333455 w 2485572"/>
                <a:gd name="connsiteY223" fmla="*/ 510123 h 2146721"/>
                <a:gd name="connsiteX224" fmla="*/ 341976 w 2485572"/>
                <a:gd name="connsiteY224" fmla="*/ 482004 h 2146721"/>
                <a:gd name="connsiteX225" fmla="*/ 347372 w 2485572"/>
                <a:gd name="connsiteY225" fmla="*/ 476607 h 2146721"/>
                <a:gd name="connsiteX226" fmla="*/ 386853 w 2485572"/>
                <a:gd name="connsiteY226" fmla="*/ 459565 h 2146721"/>
                <a:gd name="connsiteX227" fmla="*/ 389409 w 2485572"/>
                <a:gd name="connsiteY227" fmla="*/ 454169 h 2146721"/>
                <a:gd name="connsiteX228" fmla="*/ 400770 w 2485572"/>
                <a:gd name="connsiteY228" fmla="*/ 434570 h 2146721"/>
                <a:gd name="connsiteX229" fmla="*/ 414688 w 2485572"/>
                <a:gd name="connsiteY229" fmla="*/ 392534 h 2146721"/>
                <a:gd name="connsiteX230" fmla="*/ 428890 w 2485572"/>
                <a:gd name="connsiteY230" fmla="*/ 341976 h 2146721"/>
                <a:gd name="connsiteX231" fmla="*/ 434286 w 2485572"/>
                <a:gd name="connsiteY231" fmla="*/ 255062 h 2146721"/>
                <a:gd name="connsiteX232" fmla="*/ 437127 w 2485572"/>
                <a:gd name="connsiteY232" fmla="*/ 252221 h 2146721"/>
                <a:gd name="connsiteX233" fmla="*/ 448488 w 2485572"/>
                <a:gd name="connsiteY233" fmla="*/ 235463 h 2146721"/>
                <a:gd name="connsiteX234" fmla="*/ 468086 w 2485572"/>
                <a:gd name="connsiteY234" fmla="*/ 221546 h 2146721"/>
                <a:gd name="connsiteX235" fmla="*/ 501602 w 2485572"/>
                <a:gd name="connsiteY235" fmla="*/ 215865 h 2146721"/>
                <a:gd name="connsiteX236" fmla="*/ 512964 w 2485572"/>
                <a:gd name="connsiteY236" fmla="*/ 213025 h 2146721"/>
                <a:gd name="connsiteX237" fmla="*/ 555000 w 2485572"/>
                <a:gd name="connsiteY237" fmla="*/ 187746 h 2146721"/>
                <a:gd name="connsiteX238" fmla="*/ 557557 w 2485572"/>
                <a:gd name="connsiteY238" fmla="*/ 182349 h 2146721"/>
                <a:gd name="connsiteX239" fmla="*/ 602434 w 2485572"/>
                <a:gd name="connsiteY239" fmla="*/ 131791 h 2146721"/>
                <a:gd name="connsiteX240" fmla="*/ 605274 w 2485572"/>
                <a:gd name="connsiteY240" fmla="*/ 123270 h 2146721"/>
                <a:gd name="connsiteX241" fmla="*/ 594197 w 2485572"/>
                <a:gd name="connsiteY241" fmla="*/ 70156 h 2146721"/>
                <a:gd name="connsiteX242" fmla="*/ 650151 w 2485572"/>
                <a:gd name="connsiteY242" fmla="*/ 92595 h 2146721"/>
                <a:gd name="connsiteX243" fmla="*/ 664069 w 2485572"/>
                <a:gd name="connsiteY243" fmla="*/ 92595 h 2146721"/>
                <a:gd name="connsiteX244" fmla="*/ 689348 w 2485572"/>
                <a:gd name="connsiteY244" fmla="*/ 98275 h 2146721"/>
                <a:gd name="connsiteX245" fmla="*/ 723148 w 2485572"/>
                <a:gd name="connsiteY245" fmla="*/ 89754 h 2146721"/>
                <a:gd name="connsiteX246" fmla="*/ 725704 w 2485572"/>
                <a:gd name="connsiteY246" fmla="*/ 92595 h 2146721"/>
                <a:gd name="connsiteX247" fmla="*/ 731385 w 2485572"/>
                <a:gd name="connsiteY247" fmla="*/ 92595 h 2146721"/>
                <a:gd name="connsiteX248" fmla="*/ 737065 w 2485572"/>
                <a:gd name="connsiteY248" fmla="*/ 95435 h 2146721"/>
                <a:gd name="connsiteX249" fmla="*/ 742746 w 2485572"/>
                <a:gd name="connsiteY249" fmla="*/ 95435 h 2146721"/>
                <a:gd name="connsiteX250" fmla="*/ 779102 w 2485572"/>
                <a:gd name="connsiteY250" fmla="*/ 75837 h 2146721"/>
                <a:gd name="connsiteX251" fmla="*/ 818299 w 2485572"/>
                <a:gd name="connsiteY251" fmla="*/ 39197 h 2146721"/>
                <a:gd name="connsiteX252" fmla="*/ 823980 w 2485572"/>
                <a:gd name="connsiteY252" fmla="*/ 33800 h 2146721"/>
                <a:gd name="connsiteX253" fmla="*/ 851815 w 2485572"/>
                <a:gd name="connsiteY253" fmla="*/ 19598 h 2146721"/>
                <a:gd name="connsiteX254" fmla="*/ 854655 w 2485572"/>
                <a:gd name="connsiteY254" fmla="*/ 14202 h 2146721"/>
                <a:gd name="connsiteX255" fmla="*/ 888455 w 2485572"/>
                <a:gd name="connsiteY255" fmla="*/ 8521 h 2146721"/>
                <a:gd name="connsiteX256" fmla="*/ 893852 w 2485572"/>
                <a:gd name="connsiteY256" fmla="*/ 11361 h 2146721"/>
                <a:gd name="connsiteX257" fmla="*/ 933332 w 2485572"/>
                <a:gd name="connsiteY257" fmla="*/ 36640 h 2146721"/>
                <a:gd name="connsiteX258" fmla="*/ 938729 w 2485572"/>
                <a:gd name="connsiteY258" fmla="*/ 42037 h 2146721"/>
                <a:gd name="connsiteX259" fmla="*/ 969689 w 2485572"/>
                <a:gd name="connsiteY259" fmla="*/ 61635 h 2146721"/>
                <a:gd name="connsiteX260" fmla="*/ 972529 w 2485572"/>
                <a:gd name="connsiteY260" fmla="*/ 64475 h 2146721"/>
                <a:gd name="connsiteX261" fmla="*/ 977925 w 2485572"/>
                <a:gd name="connsiteY261" fmla="*/ 67316 h 2146721"/>
                <a:gd name="connsiteX262" fmla="*/ 1011725 w 2485572"/>
                <a:gd name="connsiteY262" fmla="*/ 67316 h 2146721"/>
                <a:gd name="connsiteX263" fmla="*/ 1031324 w 2485572"/>
                <a:gd name="connsiteY263" fmla="*/ 64475 h 2146721"/>
                <a:gd name="connsiteX264" fmla="*/ 1042401 w 2485572"/>
                <a:gd name="connsiteY264" fmla="*/ 64475 h 2146721"/>
                <a:gd name="connsiteX265" fmla="*/ 1104036 w 2485572"/>
                <a:gd name="connsiteY265" fmla="*/ 70156 h 2146721"/>
                <a:gd name="connsiteX266" fmla="*/ 1109717 w 2485572"/>
                <a:gd name="connsiteY266" fmla="*/ 75837 h 2146721"/>
                <a:gd name="connsiteX267" fmla="*/ 1118238 w 2485572"/>
                <a:gd name="connsiteY267" fmla="*/ 81233 h 2146721"/>
                <a:gd name="connsiteX268" fmla="*/ 1121078 w 2485572"/>
                <a:gd name="connsiteY268" fmla="*/ 84074 h 2146721"/>
                <a:gd name="connsiteX269" fmla="*/ 1143517 w 2485572"/>
                <a:gd name="connsiteY269" fmla="*/ 95435 h 2146721"/>
                <a:gd name="connsiteX270" fmla="*/ 1151754 w 2485572"/>
                <a:gd name="connsiteY270" fmla="*/ 100832 h 2146721"/>
                <a:gd name="connsiteX271" fmla="*/ 1171352 w 2485572"/>
                <a:gd name="connsiteY271" fmla="*/ 100832 h 2146721"/>
                <a:gd name="connsiteX272" fmla="*/ 1174192 w 2485572"/>
                <a:gd name="connsiteY272" fmla="*/ 98275 h 2146721"/>
                <a:gd name="connsiteX273" fmla="*/ 1188110 w 2485572"/>
                <a:gd name="connsiteY273" fmla="*/ 89754 h 2146721"/>
                <a:gd name="connsiteX274" fmla="*/ 1193791 w 2485572"/>
                <a:gd name="connsiteY274" fmla="*/ 84074 h 2146721"/>
                <a:gd name="connsiteX275" fmla="*/ 1238668 w 2485572"/>
                <a:gd name="connsiteY275" fmla="*/ 75837 h 2146721"/>
                <a:gd name="connsiteX276" fmla="*/ 1244348 w 2485572"/>
                <a:gd name="connsiteY276" fmla="*/ 78677 h 2146721"/>
                <a:gd name="connsiteX277" fmla="*/ 1272184 w 2485572"/>
                <a:gd name="connsiteY277" fmla="*/ 75837 h 2146721"/>
                <a:gd name="connsiteX278" fmla="*/ 1280705 w 2485572"/>
                <a:gd name="connsiteY278" fmla="*/ 72996 h 2146721"/>
                <a:gd name="connsiteX279" fmla="*/ 1286385 w 2485572"/>
                <a:gd name="connsiteY279" fmla="*/ 72996 h 2146721"/>
                <a:gd name="connsiteX280" fmla="*/ 1348020 w 2485572"/>
                <a:gd name="connsiteY280" fmla="*/ 50558 h 2146721"/>
                <a:gd name="connsiteX281" fmla="*/ 1350861 w 2485572"/>
                <a:gd name="connsiteY281" fmla="*/ 50558 h 2146721"/>
                <a:gd name="connsiteX282" fmla="*/ 1392898 w 2485572"/>
                <a:gd name="connsiteY282" fmla="*/ 39197 h 2146721"/>
                <a:gd name="connsiteX283" fmla="*/ 1406815 w 2485572"/>
                <a:gd name="connsiteY283" fmla="*/ 39197 h 2146721"/>
                <a:gd name="connsiteX284" fmla="*/ 1459929 w 2485572"/>
                <a:gd name="connsiteY284" fmla="*/ 36640 h 2146721"/>
                <a:gd name="connsiteX285" fmla="*/ 1468450 w 2485572"/>
                <a:gd name="connsiteY285" fmla="*/ 36640 h 2146721"/>
                <a:gd name="connsiteX286" fmla="*/ 1474131 w 2485572"/>
                <a:gd name="connsiteY286" fmla="*/ 33800 h 2146721"/>
                <a:gd name="connsiteX287" fmla="*/ 1479528 w 2485572"/>
                <a:gd name="connsiteY287" fmla="*/ 30960 h 2146721"/>
                <a:gd name="connsiteX288" fmla="*/ 1485208 w 2485572"/>
                <a:gd name="connsiteY288" fmla="*/ 30960 h 2146721"/>
                <a:gd name="connsiteX289" fmla="*/ 1544003 w 2485572"/>
                <a:gd name="connsiteY289" fmla="*/ 16758 h 2146721"/>
                <a:gd name="connsiteX290" fmla="*/ 1549684 w 2485572"/>
                <a:gd name="connsiteY290" fmla="*/ 14202 h 2146721"/>
                <a:gd name="connsiteX291" fmla="*/ 1555364 w 2485572"/>
                <a:gd name="connsiteY291" fmla="*/ 14202 h 2146721"/>
                <a:gd name="connsiteX292" fmla="*/ 1563601 w 2485572"/>
                <a:gd name="connsiteY292" fmla="*/ 11361 h 2146721"/>
                <a:gd name="connsiteX293" fmla="*/ 1614159 w 2485572"/>
                <a:gd name="connsiteY293" fmla="*/ 22439 h 2146721"/>
                <a:gd name="connsiteX294" fmla="*/ 1619840 w 2485572"/>
                <a:gd name="connsiteY294" fmla="*/ 19598 h 2146721"/>
                <a:gd name="connsiteX295" fmla="*/ 1630917 w 2485572"/>
                <a:gd name="connsiteY295" fmla="*/ 16758 h 2146721"/>
                <a:gd name="connsiteX296" fmla="*/ 1645119 w 2485572"/>
                <a:gd name="connsiteY296" fmla="*/ 8521 h 2146721"/>
                <a:gd name="connsiteX297" fmla="*/ 1653356 w 2485572"/>
                <a:gd name="connsiteY297" fmla="*/ 5681 h 2146721"/>
                <a:gd name="connsiteX298" fmla="*/ 1689712 w 2485572"/>
                <a:gd name="connsiteY298" fmla="*/ 0 h 2146721"/>
                <a:gd name="connsiteX299" fmla="*/ 1698233 w 2485572"/>
                <a:gd name="connsiteY299" fmla="*/ 11361 h 2146721"/>
                <a:gd name="connsiteX300" fmla="*/ 1703914 w 2485572"/>
                <a:gd name="connsiteY300" fmla="*/ 14202 h 2146721"/>
                <a:gd name="connsiteX301" fmla="*/ 1709310 w 2485572"/>
                <a:gd name="connsiteY301" fmla="*/ 16758 h 2146721"/>
                <a:gd name="connsiteX302" fmla="*/ 1717831 w 2485572"/>
                <a:gd name="connsiteY302" fmla="*/ 16758 h 2146721"/>
                <a:gd name="connsiteX303" fmla="*/ 1757028 w 2485572"/>
                <a:gd name="connsiteY303" fmla="*/ 22439 h 2146721"/>
                <a:gd name="connsiteX304" fmla="*/ 1762708 w 2485572"/>
                <a:gd name="connsiteY304" fmla="*/ 25279 h 2146721"/>
                <a:gd name="connsiteX305" fmla="*/ 1768389 w 2485572"/>
                <a:gd name="connsiteY305" fmla="*/ 25279 h 2146721"/>
                <a:gd name="connsiteX306" fmla="*/ 1787987 w 2485572"/>
                <a:gd name="connsiteY306" fmla="*/ 33800 h 2146721"/>
                <a:gd name="connsiteX307" fmla="*/ 1793384 w 2485572"/>
                <a:gd name="connsiteY307" fmla="*/ 33800 h 2146721"/>
                <a:gd name="connsiteX308" fmla="*/ 1801905 w 2485572"/>
                <a:gd name="connsiteY308" fmla="*/ 36640 h 2146721"/>
                <a:gd name="connsiteX309" fmla="*/ 1835421 w 2485572"/>
                <a:gd name="connsiteY309" fmla="*/ 42037 h 2146721"/>
                <a:gd name="connsiteX310" fmla="*/ 1891659 w 2485572"/>
                <a:gd name="connsiteY310" fmla="*/ 61635 h 2146721"/>
                <a:gd name="connsiteX311" fmla="*/ 1897340 w 2485572"/>
                <a:gd name="connsiteY311" fmla="*/ 64475 h 2146721"/>
                <a:gd name="connsiteX312" fmla="*/ 1899896 w 2485572"/>
                <a:gd name="connsiteY312" fmla="*/ 67316 h 2146721"/>
                <a:gd name="connsiteX313" fmla="*/ 1944774 w 2485572"/>
                <a:gd name="connsiteY313" fmla="*/ 123270 h 2146721"/>
                <a:gd name="connsiteX314" fmla="*/ 1947614 w 2485572"/>
                <a:gd name="connsiteY314" fmla="*/ 128951 h 2146721"/>
                <a:gd name="connsiteX315" fmla="*/ 1950454 w 2485572"/>
                <a:gd name="connsiteY315" fmla="*/ 131791 h 2146721"/>
                <a:gd name="connsiteX316" fmla="*/ 1956135 w 2485572"/>
                <a:gd name="connsiteY316" fmla="*/ 140312 h 2146721"/>
                <a:gd name="connsiteX317" fmla="*/ 1958975 w 2485572"/>
                <a:gd name="connsiteY317" fmla="*/ 145709 h 2146721"/>
                <a:gd name="connsiteX318" fmla="*/ 1961532 w 2485572"/>
                <a:gd name="connsiteY318" fmla="*/ 154230 h 2146721"/>
                <a:gd name="connsiteX319" fmla="*/ 1998172 w 2485572"/>
                <a:gd name="connsiteY319" fmla="*/ 204788 h 2146721"/>
                <a:gd name="connsiteX320" fmla="*/ 2003569 w 2485572"/>
                <a:gd name="connsiteY320" fmla="*/ 207344 h 2146721"/>
                <a:gd name="connsiteX321" fmla="*/ 2009249 w 2485572"/>
                <a:gd name="connsiteY321" fmla="*/ 210184 h 2146721"/>
                <a:gd name="connsiteX322" fmla="*/ 2017770 w 2485572"/>
                <a:gd name="connsiteY322" fmla="*/ 210184 h 2146721"/>
                <a:gd name="connsiteX323" fmla="*/ 2026007 w 2485572"/>
                <a:gd name="connsiteY323" fmla="*/ 213025 h 2146721"/>
                <a:gd name="connsiteX324" fmla="*/ 2037368 w 2485572"/>
                <a:gd name="connsiteY324" fmla="*/ 215865 h 2146721"/>
                <a:gd name="connsiteX325" fmla="*/ 2099003 w 2485572"/>
                <a:gd name="connsiteY325" fmla="*/ 221546 h 2146721"/>
                <a:gd name="connsiteX326" fmla="*/ 2104684 w 2485572"/>
                <a:gd name="connsiteY326" fmla="*/ 224386 h 2146721"/>
                <a:gd name="connsiteX327" fmla="*/ 2112921 w 2485572"/>
                <a:gd name="connsiteY327" fmla="*/ 224386 h 2146721"/>
                <a:gd name="connsiteX328" fmla="*/ 2124283 w 2485572"/>
                <a:gd name="connsiteY328" fmla="*/ 229783 h 2146721"/>
                <a:gd name="connsiteX329" fmla="*/ 2177397 w 2485572"/>
                <a:gd name="connsiteY329" fmla="*/ 229783 h 2146721"/>
                <a:gd name="connsiteX330" fmla="*/ 2185918 w 2485572"/>
                <a:gd name="connsiteY330" fmla="*/ 232623 h 2146721"/>
                <a:gd name="connsiteX331" fmla="*/ 2213753 w 2485572"/>
                <a:gd name="connsiteY331" fmla="*/ 226942 h 2146721"/>
                <a:gd name="connsiteX332" fmla="*/ 2219434 w 2485572"/>
                <a:gd name="connsiteY332" fmla="*/ 224386 h 2146721"/>
                <a:gd name="connsiteX333" fmla="*/ 2241872 w 2485572"/>
                <a:gd name="connsiteY333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266787 w 2485572"/>
                <a:gd name="connsiteY75" fmla="*/ 2006409 h 2146721"/>
                <a:gd name="connsiteX76" fmla="*/ 1255426 w 2485572"/>
                <a:gd name="connsiteY76" fmla="*/ 2006409 h 2146721"/>
                <a:gd name="connsiteX77" fmla="*/ 1238668 w 2485572"/>
                <a:gd name="connsiteY77" fmla="*/ 2001012 h 2146721"/>
                <a:gd name="connsiteX78" fmla="*/ 1232987 w 2485572"/>
                <a:gd name="connsiteY78" fmla="*/ 2001012 h 2146721"/>
                <a:gd name="connsiteX79" fmla="*/ 1216229 w 2485572"/>
                <a:gd name="connsiteY79" fmla="*/ 1995331 h 2146721"/>
                <a:gd name="connsiteX80" fmla="*/ 1213389 w 2485572"/>
                <a:gd name="connsiteY80" fmla="*/ 1992491 h 2146721"/>
                <a:gd name="connsiteX81" fmla="*/ 1185554 w 2485572"/>
                <a:gd name="connsiteY81" fmla="*/ 1984254 h 2146721"/>
                <a:gd name="connsiteX82" fmla="*/ 1179873 w 2485572"/>
                <a:gd name="connsiteY82" fmla="*/ 1984254 h 2146721"/>
                <a:gd name="connsiteX83" fmla="*/ 1157434 w 2485572"/>
                <a:gd name="connsiteY83" fmla="*/ 1981414 h 2146721"/>
                <a:gd name="connsiteX84" fmla="*/ 1109717 w 2485572"/>
                <a:gd name="connsiteY84" fmla="*/ 1947614 h 2146721"/>
                <a:gd name="connsiteX85" fmla="*/ 1098639 w 2485572"/>
                <a:gd name="connsiteY85" fmla="*/ 1944774 h 2146721"/>
                <a:gd name="connsiteX86" fmla="*/ 1067680 w 2485572"/>
                <a:gd name="connsiteY86" fmla="*/ 1919779 h 2146721"/>
                <a:gd name="connsiteX87" fmla="*/ 1056603 w 2485572"/>
                <a:gd name="connsiteY87" fmla="*/ 1888819 h 2146721"/>
                <a:gd name="connsiteX88" fmla="*/ 1053762 w 2485572"/>
                <a:gd name="connsiteY88" fmla="*/ 1880298 h 2146721"/>
                <a:gd name="connsiteX89" fmla="*/ 1022803 w 2485572"/>
                <a:gd name="connsiteY89" fmla="*/ 1860700 h 2146721"/>
                <a:gd name="connsiteX90" fmla="*/ 1019962 w 2485572"/>
                <a:gd name="connsiteY90" fmla="*/ 1858143 h 2146721"/>
                <a:gd name="connsiteX91" fmla="*/ 1006045 w 2485572"/>
                <a:gd name="connsiteY91" fmla="*/ 1824343 h 2146721"/>
                <a:gd name="connsiteX92" fmla="*/ 1006045 w 2485572"/>
                <a:gd name="connsiteY92" fmla="*/ 1813266 h 2146721"/>
                <a:gd name="connsiteX93" fmla="*/ 1011725 w 2485572"/>
                <a:gd name="connsiteY93" fmla="*/ 1793668 h 2146721"/>
                <a:gd name="connsiteX94" fmla="*/ 1019962 w 2485572"/>
                <a:gd name="connsiteY94" fmla="*/ 1768389 h 2146721"/>
                <a:gd name="connsiteX95" fmla="*/ 1025643 w 2485572"/>
                <a:gd name="connsiteY95" fmla="*/ 1737429 h 2146721"/>
                <a:gd name="connsiteX96" fmla="*/ 1025643 w 2485572"/>
                <a:gd name="connsiteY96" fmla="*/ 1723512 h 2146721"/>
                <a:gd name="connsiteX97" fmla="*/ 1019962 w 2485572"/>
                <a:gd name="connsiteY97" fmla="*/ 1720671 h 2146721"/>
                <a:gd name="connsiteX98" fmla="*/ 1014566 w 2485572"/>
                <a:gd name="connsiteY98" fmla="*/ 1712435 h 2146721"/>
                <a:gd name="connsiteX99" fmla="*/ 1011725 w 2485572"/>
                <a:gd name="connsiteY99" fmla="*/ 1709594 h 2146721"/>
                <a:gd name="connsiteX100" fmla="*/ 983606 w 2485572"/>
                <a:gd name="connsiteY100" fmla="*/ 1692552 h 2146721"/>
                <a:gd name="connsiteX101" fmla="*/ 977925 w 2485572"/>
                <a:gd name="connsiteY101" fmla="*/ 1692552 h 2146721"/>
                <a:gd name="connsiteX102" fmla="*/ 950090 w 2485572"/>
                <a:gd name="connsiteY102" fmla="*/ 1653356 h 2146721"/>
                <a:gd name="connsiteX103" fmla="*/ 950090 w 2485572"/>
                <a:gd name="connsiteY103" fmla="*/ 1639438 h 2146721"/>
                <a:gd name="connsiteX104" fmla="*/ 952931 w 2485572"/>
                <a:gd name="connsiteY104" fmla="*/ 1636598 h 2146721"/>
                <a:gd name="connsiteX105" fmla="*/ 975369 w 2485572"/>
                <a:gd name="connsiteY105" fmla="*/ 1597401 h 2146721"/>
                <a:gd name="connsiteX106" fmla="*/ 980766 w 2485572"/>
                <a:gd name="connsiteY106" fmla="*/ 1591721 h 2146721"/>
                <a:gd name="connsiteX107" fmla="*/ 1017406 w 2485572"/>
                <a:gd name="connsiteY107" fmla="*/ 1561045 h 2146721"/>
                <a:gd name="connsiteX108" fmla="*/ 1022803 w 2485572"/>
                <a:gd name="connsiteY108" fmla="*/ 1558205 h 2146721"/>
                <a:gd name="connsiteX109" fmla="*/ 1025643 w 2485572"/>
                <a:gd name="connsiteY109" fmla="*/ 1555364 h 2146721"/>
                <a:gd name="connsiteX110" fmla="*/ 1031324 w 2485572"/>
                <a:gd name="connsiteY110" fmla="*/ 1549684 h 2146721"/>
                <a:gd name="connsiteX111" fmla="*/ 1293866 w 2485572"/>
                <a:gd name="connsiteY111" fmla="*/ 1680648 h 2146721"/>
                <a:gd name="connsiteX112" fmla="*/ 1455791 w 2485572"/>
                <a:gd name="connsiteY112" fmla="*/ 1685410 h 2146721"/>
                <a:gd name="connsiteX113" fmla="*/ 1289417 w 2485572"/>
                <a:gd name="connsiteY113" fmla="*/ 1536685 h 2146721"/>
                <a:gd name="connsiteX114" fmla="*/ 1061999 w 2485572"/>
                <a:gd name="connsiteY114" fmla="*/ 1465610 h 2146721"/>
                <a:gd name="connsiteX115" fmla="*/ 1061999 w 2485572"/>
                <a:gd name="connsiteY115" fmla="*/ 1429254 h 2146721"/>
                <a:gd name="connsiteX116" fmla="*/ 1048082 w 2485572"/>
                <a:gd name="connsiteY116" fmla="*/ 1403975 h 2146721"/>
                <a:gd name="connsiteX117" fmla="*/ 1022803 w 2485572"/>
                <a:gd name="connsiteY117" fmla="*/ 1387217 h 2146721"/>
                <a:gd name="connsiteX118" fmla="*/ 1011725 w 2485572"/>
                <a:gd name="connsiteY118" fmla="*/ 1381536 h 2146721"/>
                <a:gd name="connsiteX119" fmla="*/ 1000364 w 2485572"/>
                <a:gd name="connsiteY119" fmla="*/ 1381536 h 2146721"/>
                <a:gd name="connsiteX120" fmla="*/ 961167 w 2485572"/>
                <a:gd name="connsiteY120" fmla="*/ 1376140 h 2146721"/>
                <a:gd name="connsiteX121" fmla="*/ 924811 w 2485572"/>
                <a:gd name="connsiteY121" fmla="*/ 1367618 h 2146721"/>
                <a:gd name="connsiteX122" fmla="*/ 919131 w 2485572"/>
                <a:gd name="connsiteY122" fmla="*/ 1367618 h 2146721"/>
                <a:gd name="connsiteX123" fmla="*/ 913450 w 2485572"/>
                <a:gd name="connsiteY123" fmla="*/ 1364778 h 2146721"/>
                <a:gd name="connsiteX124" fmla="*/ 908053 w 2485572"/>
                <a:gd name="connsiteY124" fmla="*/ 1364778 h 2146721"/>
                <a:gd name="connsiteX125" fmla="*/ 877094 w 2485572"/>
                <a:gd name="connsiteY125" fmla="*/ 1381536 h 2146721"/>
                <a:gd name="connsiteX126" fmla="*/ 868857 w 2485572"/>
                <a:gd name="connsiteY126" fmla="*/ 1390057 h 2146721"/>
                <a:gd name="connsiteX127" fmla="*/ 835057 w 2485572"/>
                <a:gd name="connsiteY127" fmla="*/ 1434934 h 2146721"/>
                <a:gd name="connsiteX128" fmla="*/ 832217 w 2485572"/>
                <a:gd name="connsiteY128" fmla="*/ 1440331 h 2146721"/>
                <a:gd name="connsiteX129" fmla="*/ 832217 w 2485572"/>
                <a:gd name="connsiteY129" fmla="*/ 1446012 h 2146721"/>
                <a:gd name="connsiteX130" fmla="*/ 767741 w 2485572"/>
                <a:gd name="connsiteY130" fmla="*/ 1513327 h 2146721"/>
                <a:gd name="connsiteX131" fmla="*/ 711787 w 2485572"/>
                <a:gd name="connsiteY131" fmla="*/ 1535766 h 2146721"/>
                <a:gd name="connsiteX132" fmla="*/ 686508 w 2485572"/>
                <a:gd name="connsiteY132" fmla="*/ 1541447 h 2146721"/>
                <a:gd name="connsiteX133" fmla="*/ 661513 w 2485572"/>
                <a:gd name="connsiteY133" fmla="*/ 1549684 h 2146721"/>
                <a:gd name="connsiteX134" fmla="*/ 658672 w 2485572"/>
                <a:gd name="connsiteY134" fmla="*/ 1552524 h 2146721"/>
                <a:gd name="connsiteX135" fmla="*/ 652992 w 2485572"/>
                <a:gd name="connsiteY135" fmla="*/ 1555364 h 2146721"/>
                <a:gd name="connsiteX136" fmla="*/ 624873 w 2485572"/>
                <a:gd name="connsiteY136" fmla="*/ 1561045 h 2146721"/>
                <a:gd name="connsiteX137" fmla="*/ 619476 w 2485572"/>
                <a:gd name="connsiteY137" fmla="*/ 1558205 h 2146721"/>
                <a:gd name="connsiteX138" fmla="*/ 616636 w 2485572"/>
                <a:gd name="connsiteY138" fmla="*/ 1555364 h 2146721"/>
                <a:gd name="connsiteX139" fmla="*/ 597037 w 2485572"/>
                <a:gd name="connsiteY139" fmla="*/ 1532926 h 2146721"/>
                <a:gd name="connsiteX140" fmla="*/ 594197 w 2485572"/>
                <a:gd name="connsiteY140" fmla="*/ 1521848 h 2146721"/>
                <a:gd name="connsiteX141" fmla="*/ 591357 w 2485572"/>
                <a:gd name="connsiteY141" fmla="*/ 1519008 h 2146721"/>
                <a:gd name="connsiteX142" fmla="*/ 566078 w 2485572"/>
                <a:gd name="connsiteY142" fmla="*/ 1482368 h 2146721"/>
                <a:gd name="connsiteX143" fmla="*/ 560397 w 2485572"/>
                <a:gd name="connsiteY143" fmla="*/ 1471291 h 2146721"/>
                <a:gd name="connsiteX144" fmla="*/ 555000 w 2485572"/>
                <a:gd name="connsiteY144" fmla="*/ 1465610 h 2146721"/>
                <a:gd name="connsiteX145" fmla="*/ 498762 w 2485572"/>
                <a:gd name="connsiteY145" fmla="*/ 1432094 h 2146721"/>
                <a:gd name="connsiteX146" fmla="*/ 490525 w 2485572"/>
                <a:gd name="connsiteY146" fmla="*/ 1429254 h 2146721"/>
                <a:gd name="connsiteX147" fmla="*/ 487685 w 2485572"/>
                <a:gd name="connsiteY147" fmla="*/ 1429254 h 2146721"/>
                <a:gd name="connsiteX148" fmla="*/ 462406 w 2485572"/>
                <a:gd name="connsiteY148" fmla="*/ 1426413 h 2146721"/>
                <a:gd name="connsiteX149" fmla="*/ 400770 w 2485572"/>
                <a:gd name="connsiteY149" fmla="*/ 1426413 h 2146721"/>
                <a:gd name="connsiteX150" fmla="*/ 392250 w 2485572"/>
                <a:gd name="connsiteY150" fmla="*/ 1423573 h 2146721"/>
                <a:gd name="connsiteX151" fmla="*/ 384013 w 2485572"/>
                <a:gd name="connsiteY151" fmla="*/ 1420733 h 2146721"/>
                <a:gd name="connsiteX152" fmla="*/ 375492 w 2485572"/>
                <a:gd name="connsiteY152" fmla="*/ 1420733 h 2146721"/>
                <a:gd name="connsiteX153" fmla="*/ 319537 w 2485572"/>
                <a:gd name="connsiteY153" fmla="*/ 1409655 h 2146721"/>
                <a:gd name="connsiteX154" fmla="*/ 313856 w 2485572"/>
                <a:gd name="connsiteY154" fmla="*/ 1406815 h 2146721"/>
                <a:gd name="connsiteX155" fmla="*/ 308176 w 2485572"/>
                <a:gd name="connsiteY155" fmla="*/ 1406815 h 2146721"/>
                <a:gd name="connsiteX156" fmla="*/ 297098 w 2485572"/>
                <a:gd name="connsiteY156" fmla="*/ 1401134 h 2146721"/>
                <a:gd name="connsiteX157" fmla="*/ 221546 w 2485572"/>
                <a:gd name="connsiteY157" fmla="*/ 1392898 h 2146721"/>
                <a:gd name="connsiteX158" fmla="*/ 213025 w 2485572"/>
                <a:gd name="connsiteY158" fmla="*/ 1392898 h 2146721"/>
                <a:gd name="connsiteX159" fmla="*/ 204504 w 2485572"/>
                <a:gd name="connsiteY159" fmla="*/ 1395738 h 2146721"/>
                <a:gd name="connsiteX160" fmla="*/ 154230 w 2485572"/>
                <a:gd name="connsiteY160" fmla="*/ 1406815 h 2146721"/>
                <a:gd name="connsiteX161" fmla="*/ 148549 w 2485572"/>
                <a:gd name="connsiteY161" fmla="*/ 1403975 h 2146721"/>
                <a:gd name="connsiteX162" fmla="*/ 137472 w 2485572"/>
                <a:gd name="connsiteY162" fmla="*/ 1398294 h 2146721"/>
                <a:gd name="connsiteX163" fmla="*/ 131791 w 2485572"/>
                <a:gd name="connsiteY163" fmla="*/ 1398294 h 2146721"/>
                <a:gd name="connsiteX164" fmla="*/ 67316 w 2485572"/>
                <a:gd name="connsiteY164" fmla="*/ 1418177 h 2146721"/>
                <a:gd name="connsiteX165" fmla="*/ 58795 w 2485572"/>
                <a:gd name="connsiteY165" fmla="*/ 1420733 h 2146721"/>
                <a:gd name="connsiteX166" fmla="*/ 50558 w 2485572"/>
                <a:gd name="connsiteY166" fmla="*/ 1423573 h 2146721"/>
                <a:gd name="connsiteX167" fmla="*/ 42037 w 2485572"/>
                <a:gd name="connsiteY167" fmla="*/ 1423573 h 2146721"/>
                <a:gd name="connsiteX168" fmla="*/ 5681 w 2485572"/>
                <a:gd name="connsiteY168" fmla="*/ 1432094 h 2146721"/>
                <a:gd name="connsiteX169" fmla="*/ 2840 w 2485572"/>
                <a:gd name="connsiteY169" fmla="*/ 1403975 h 2146721"/>
                <a:gd name="connsiteX170" fmla="*/ 0 w 2485572"/>
                <a:gd name="connsiteY170" fmla="*/ 1395738 h 2146721"/>
                <a:gd name="connsiteX171" fmla="*/ 5681 w 2485572"/>
                <a:gd name="connsiteY171" fmla="*/ 1373299 h 2146721"/>
                <a:gd name="connsiteX172" fmla="*/ 5681 w 2485572"/>
                <a:gd name="connsiteY172" fmla="*/ 1361938 h 2146721"/>
                <a:gd name="connsiteX173" fmla="*/ 11361 w 2485572"/>
                <a:gd name="connsiteY173" fmla="*/ 1345180 h 2146721"/>
                <a:gd name="connsiteX174" fmla="*/ 42037 w 2485572"/>
                <a:gd name="connsiteY174" fmla="*/ 1305983 h 2146721"/>
                <a:gd name="connsiteX175" fmla="*/ 47718 w 2485572"/>
                <a:gd name="connsiteY175" fmla="*/ 1294622 h 2146721"/>
                <a:gd name="connsiteX176" fmla="*/ 39197 w 2485572"/>
                <a:gd name="connsiteY176" fmla="*/ 1275024 h 2146721"/>
                <a:gd name="connsiteX177" fmla="*/ 33516 w 2485572"/>
                <a:gd name="connsiteY177" fmla="*/ 1269627 h 2146721"/>
                <a:gd name="connsiteX178" fmla="*/ 33516 w 2485572"/>
                <a:gd name="connsiteY178" fmla="*/ 1244348 h 2146721"/>
                <a:gd name="connsiteX179" fmla="*/ 64475 w 2485572"/>
                <a:gd name="connsiteY179" fmla="*/ 1213389 h 2146721"/>
                <a:gd name="connsiteX180" fmla="*/ 81233 w 2485572"/>
                <a:gd name="connsiteY180" fmla="*/ 1199471 h 2146721"/>
                <a:gd name="connsiteX181" fmla="*/ 86914 w 2485572"/>
                <a:gd name="connsiteY181" fmla="*/ 1190950 h 2146721"/>
                <a:gd name="connsiteX182" fmla="*/ 97991 w 2485572"/>
                <a:gd name="connsiteY182" fmla="*/ 1160275 h 2146721"/>
                <a:gd name="connsiteX183" fmla="*/ 95435 w 2485572"/>
                <a:gd name="connsiteY183" fmla="*/ 1151753 h 2146721"/>
                <a:gd name="connsiteX184" fmla="*/ 95435 w 2485572"/>
                <a:gd name="connsiteY184" fmla="*/ 1121078 h 2146721"/>
                <a:gd name="connsiteX185" fmla="*/ 100832 w 2485572"/>
                <a:gd name="connsiteY185" fmla="*/ 1112557 h 2146721"/>
                <a:gd name="connsiteX186" fmla="*/ 103672 w 2485572"/>
                <a:gd name="connsiteY186" fmla="*/ 1106876 h 2146721"/>
                <a:gd name="connsiteX187" fmla="*/ 154230 w 2485572"/>
                <a:gd name="connsiteY187" fmla="*/ 1070520 h 2146721"/>
                <a:gd name="connsiteX188" fmla="*/ 176668 w 2485572"/>
                <a:gd name="connsiteY188" fmla="*/ 1045241 h 2146721"/>
                <a:gd name="connsiteX189" fmla="*/ 176668 w 2485572"/>
                <a:gd name="connsiteY189" fmla="*/ 1037004 h 2146721"/>
                <a:gd name="connsiteX190" fmla="*/ 173828 w 2485572"/>
                <a:gd name="connsiteY190" fmla="*/ 1028483 h 2146721"/>
                <a:gd name="connsiteX191" fmla="*/ 157070 w 2485572"/>
                <a:gd name="connsiteY191" fmla="*/ 1008885 h 2146721"/>
                <a:gd name="connsiteX192" fmla="*/ 154230 w 2485572"/>
                <a:gd name="connsiteY192" fmla="*/ 1000648 h 2146721"/>
                <a:gd name="connsiteX193" fmla="*/ 157070 w 2485572"/>
                <a:gd name="connsiteY193" fmla="*/ 964008 h 2146721"/>
                <a:gd name="connsiteX194" fmla="*/ 154230 w 2485572"/>
                <a:gd name="connsiteY194" fmla="*/ 955771 h 2146721"/>
                <a:gd name="connsiteX195" fmla="*/ 126111 w 2485572"/>
                <a:gd name="connsiteY195" fmla="*/ 930492 h 2146721"/>
                <a:gd name="connsiteX196" fmla="*/ 112193 w 2485572"/>
                <a:gd name="connsiteY196" fmla="*/ 927652 h 2146721"/>
                <a:gd name="connsiteX197" fmla="*/ 109353 w 2485572"/>
                <a:gd name="connsiteY197" fmla="*/ 921971 h 2146721"/>
                <a:gd name="connsiteX198" fmla="*/ 109353 w 2485572"/>
                <a:gd name="connsiteY198" fmla="*/ 908053 h 2146721"/>
                <a:gd name="connsiteX199" fmla="*/ 117590 w 2485572"/>
                <a:gd name="connsiteY199" fmla="*/ 891295 h 2146721"/>
                <a:gd name="connsiteX200" fmla="*/ 123270 w 2485572"/>
                <a:gd name="connsiteY200" fmla="*/ 885615 h 2146721"/>
                <a:gd name="connsiteX201" fmla="*/ 148549 w 2485572"/>
                <a:gd name="connsiteY201" fmla="*/ 866016 h 2146721"/>
                <a:gd name="connsiteX202" fmla="*/ 128951 w 2485572"/>
                <a:gd name="connsiteY202" fmla="*/ 840738 h 2146721"/>
                <a:gd name="connsiteX203" fmla="*/ 126111 w 2485572"/>
                <a:gd name="connsiteY203" fmla="*/ 821139 h 2146721"/>
                <a:gd name="connsiteX204" fmla="*/ 140028 w 2485572"/>
                <a:gd name="connsiteY204" fmla="*/ 812618 h 2146721"/>
                <a:gd name="connsiteX205" fmla="*/ 142869 w 2485572"/>
                <a:gd name="connsiteY205" fmla="*/ 790464 h 2146721"/>
                <a:gd name="connsiteX206" fmla="*/ 154230 w 2485572"/>
                <a:gd name="connsiteY206" fmla="*/ 773422 h 2146721"/>
                <a:gd name="connsiteX207" fmla="*/ 157070 w 2485572"/>
                <a:gd name="connsiteY207" fmla="*/ 762344 h 2146721"/>
                <a:gd name="connsiteX208" fmla="*/ 157070 w 2485572"/>
                <a:gd name="connsiteY208" fmla="*/ 753824 h 2146721"/>
                <a:gd name="connsiteX209" fmla="*/ 145709 w 2485572"/>
                <a:gd name="connsiteY209" fmla="*/ 731385 h 2146721"/>
                <a:gd name="connsiteX210" fmla="*/ 145709 w 2485572"/>
                <a:gd name="connsiteY210" fmla="*/ 723148 h 2146721"/>
                <a:gd name="connsiteX211" fmla="*/ 159627 w 2485572"/>
                <a:gd name="connsiteY211" fmla="*/ 714627 h 2146721"/>
                <a:gd name="connsiteX212" fmla="*/ 204504 w 2485572"/>
                <a:gd name="connsiteY212" fmla="*/ 708946 h 2146721"/>
                <a:gd name="connsiteX213" fmla="*/ 232623 w 2485572"/>
                <a:gd name="connsiteY213" fmla="*/ 678271 h 2146721"/>
                <a:gd name="connsiteX214" fmla="*/ 232623 w 2485572"/>
                <a:gd name="connsiteY214" fmla="*/ 666909 h 2146721"/>
                <a:gd name="connsiteX215" fmla="*/ 215865 w 2485572"/>
                <a:gd name="connsiteY215" fmla="*/ 644755 h 2146721"/>
                <a:gd name="connsiteX216" fmla="*/ 218705 w 2485572"/>
                <a:gd name="connsiteY216" fmla="*/ 613795 h 2146721"/>
                <a:gd name="connsiteX217" fmla="*/ 241144 w 2485572"/>
                <a:gd name="connsiteY217" fmla="*/ 582836 h 2146721"/>
                <a:gd name="connsiteX218" fmla="*/ 252221 w 2485572"/>
                <a:gd name="connsiteY218" fmla="*/ 571758 h 2146721"/>
                <a:gd name="connsiteX219" fmla="*/ 285737 w 2485572"/>
                <a:gd name="connsiteY219" fmla="*/ 524041 h 2146721"/>
                <a:gd name="connsiteX220" fmla="*/ 291418 w 2485572"/>
                <a:gd name="connsiteY220" fmla="*/ 518644 h 2146721"/>
                <a:gd name="connsiteX221" fmla="*/ 322377 w 2485572"/>
                <a:gd name="connsiteY221" fmla="*/ 518644 h 2146721"/>
                <a:gd name="connsiteX222" fmla="*/ 333455 w 2485572"/>
                <a:gd name="connsiteY222" fmla="*/ 510123 h 2146721"/>
                <a:gd name="connsiteX223" fmla="*/ 341976 w 2485572"/>
                <a:gd name="connsiteY223" fmla="*/ 482004 h 2146721"/>
                <a:gd name="connsiteX224" fmla="*/ 347372 w 2485572"/>
                <a:gd name="connsiteY224" fmla="*/ 476607 h 2146721"/>
                <a:gd name="connsiteX225" fmla="*/ 386853 w 2485572"/>
                <a:gd name="connsiteY225" fmla="*/ 459565 h 2146721"/>
                <a:gd name="connsiteX226" fmla="*/ 389409 w 2485572"/>
                <a:gd name="connsiteY226" fmla="*/ 454169 h 2146721"/>
                <a:gd name="connsiteX227" fmla="*/ 400770 w 2485572"/>
                <a:gd name="connsiteY227" fmla="*/ 434570 h 2146721"/>
                <a:gd name="connsiteX228" fmla="*/ 414688 w 2485572"/>
                <a:gd name="connsiteY228" fmla="*/ 392534 h 2146721"/>
                <a:gd name="connsiteX229" fmla="*/ 428890 w 2485572"/>
                <a:gd name="connsiteY229" fmla="*/ 341976 h 2146721"/>
                <a:gd name="connsiteX230" fmla="*/ 434286 w 2485572"/>
                <a:gd name="connsiteY230" fmla="*/ 255062 h 2146721"/>
                <a:gd name="connsiteX231" fmla="*/ 437127 w 2485572"/>
                <a:gd name="connsiteY231" fmla="*/ 252221 h 2146721"/>
                <a:gd name="connsiteX232" fmla="*/ 448488 w 2485572"/>
                <a:gd name="connsiteY232" fmla="*/ 235463 h 2146721"/>
                <a:gd name="connsiteX233" fmla="*/ 468086 w 2485572"/>
                <a:gd name="connsiteY233" fmla="*/ 221546 h 2146721"/>
                <a:gd name="connsiteX234" fmla="*/ 501602 w 2485572"/>
                <a:gd name="connsiteY234" fmla="*/ 215865 h 2146721"/>
                <a:gd name="connsiteX235" fmla="*/ 512964 w 2485572"/>
                <a:gd name="connsiteY235" fmla="*/ 213025 h 2146721"/>
                <a:gd name="connsiteX236" fmla="*/ 555000 w 2485572"/>
                <a:gd name="connsiteY236" fmla="*/ 187746 h 2146721"/>
                <a:gd name="connsiteX237" fmla="*/ 557557 w 2485572"/>
                <a:gd name="connsiteY237" fmla="*/ 182349 h 2146721"/>
                <a:gd name="connsiteX238" fmla="*/ 602434 w 2485572"/>
                <a:gd name="connsiteY238" fmla="*/ 131791 h 2146721"/>
                <a:gd name="connsiteX239" fmla="*/ 605274 w 2485572"/>
                <a:gd name="connsiteY239" fmla="*/ 123270 h 2146721"/>
                <a:gd name="connsiteX240" fmla="*/ 594197 w 2485572"/>
                <a:gd name="connsiteY240" fmla="*/ 70156 h 2146721"/>
                <a:gd name="connsiteX241" fmla="*/ 650151 w 2485572"/>
                <a:gd name="connsiteY241" fmla="*/ 92595 h 2146721"/>
                <a:gd name="connsiteX242" fmla="*/ 664069 w 2485572"/>
                <a:gd name="connsiteY242" fmla="*/ 92595 h 2146721"/>
                <a:gd name="connsiteX243" fmla="*/ 689348 w 2485572"/>
                <a:gd name="connsiteY243" fmla="*/ 98275 h 2146721"/>
                <a:gd name="connsiteX244" fmla="*/ 723148 w 2485572"/>
                <a:gd name="connsiteY244" fmla="*/ 89754 h 2146721"/>
                <a:gd name="connsiteX245" fmla="*/ 725704 w 2485572"/>
                <a:gd name="connsiteY245" fmla="*/ 92595 h 2146721"/>
                <a:gd name="connsiteX246" fmla="*/ 731385 w 2485572"/>
                <a:gd name="connsiteY246" fmla="*/ 92595 h 2146721"/>
                <a:gd name="connsiteX247" fmla="*/ 737065 w 2485572"/>
                <a:gd name="connsiteY247" fmla="*/ 95435 h 2146721"/>
                <a:gd name="connsiteX248" fmla="*/ 742746 w 2485572"/>
                <a:gd name="connsiteY248" fmla="*/ 95435 h 2146721"/>
                <a:gd name="connsiteX249" fmla="*/ 779102 w 2485572"/>
                <a:gd name="connsiteY249" fmla="*/ 75837 h 2146721"/>
                <a:gd name="connsiteX250" fmla="*/ 818299 w 2485572"/>
                <a:gd name="connsiteY250" fmla="*/ 39197 h 2146721"/>
                <a:gd name="connsiteX251" fmla="*/ 823980 w 2485572"/>
                <a:gd name="connsiteY251" fmla="*/ 33800 h 2146721"/>
                <a:gd name="connsiteX252" fmla="*/ 851815 w 2485572"/>
                <a:gd name="connsiteY252" fmla="*/ 19598 h 2146721"/>
                <a:gd name="connsiteX253" fmla="*/ 854655 w 2485572"/>
                <a:gd name="connsiteY253" fmla="*/ 14202 h 2146721"/>
                <a:gd name="connsiteX254" fmla="*/ 888455 w 2485572"/>
                <a:gd name="connsiteY254" fmla="*/ 8521 h 2146721"/>
                <a:gd name="connsiteX255" fmla="*/ 893852 w 2485572"/>
                <a:gd name="connsiteY255" fmla="*/ 11361 h 2146721"/>
                <a:gd name="connsiteX256" fmla="*/ 933332 w 2485572"/>
                <a:gd name="connsiteY256" fmla="*/ 36640 h 2146721"/>
                <a:gd name="connsiteX257" fmla="*/ 938729 w 2485572"/>
                <a:gd name="connsiteY257" fmla="*/ 42037 h 2146721"/>
                <a:gd name="connsiteX258" fmla="*/ 969689 w 2485572"/>
                <a:gd name="connsiteY258" fmla="*/ 61635 h 2146721"/>
                <a:gd name="connsiteX259" fmla="*/ 972529 w 2485572"/>
                <a:gd name="connsiteY259" fmla="*/ 64475 h 2146721"/>
                <a:gd name="connsiteX260" fmla="*/ 977925 w 2485572"/>
                <a:gd name="connsiteY260" fmla="*/ 67316 h 2146721"/>
                <a:gd name="connsiteX261" fmla="*/ 1011725 w 2485572"/>
                <a:gd name="connsiteY261" fmla="*/ 67316 h 2146721"/>
                <a:gd name="connsiteX262" fmla="*/ 1031324 w 2485572"/>
                <a:gd name="connsiteY262" fmla="*/ 64475 h 2146721"/>
                <a:gd name="connsiteX263" fmla="*/ 1042401 w 2485572"/>
                <a:gd name="connsiteY263" fmla="*/ 64475 h 2146721"/>
                <a:gd name="connsiteX264" fmla="*/ 1104036 w 2485572"/>
                <a:gd name="connsiteY264" fmla="*/ 70156 h 2146721"/>
                <a:gd name="connsiteX265" fmla="*/ 1109717 w 2485572"/>
                <a:gd name="connsiteY265" fmla="*/ 75837 h 2146721"/>
                <a:gd name="connsiteX266" fmla="*/ 1118238 w 2485572"/>
                <a:gd name="connsiteY266" fmla="*/ 81233 h 2146721"/>
                <a:gd name="connsiteX267" fmla="*/ 1121078 w 2485572"/>
                <a:gd name="connsiteY267" fmla="*/ 84074 h 2146721"/>
                <a:gd name="connsiteX268" fmla="*/ 1143517 w 2485572"/>
                <a:gd name="connsiteY268" fmla="*/ 95435 h 2146721"/>
                <a:gd name="connsiteX269" fmla="*/ 1151754 w 2485572"/>
                <a:gd name="connsiteY269" fmla="*/ 100832 h 2146721"/>
                <a:gd name="connsiteX270" fmla="*/ 1171352 w 2485572"/>
                <a:gd name="connsiteY270" fmla="*/ 100832 h 2146721"/>
                <a:gd name="connsiteX271" fmla="*/ 1174192 w 2485572"/>
                <a:gd name="connsiteY271" fmla="*/ 98275 h 2146721"/>
                <a:gd name="connsiteX272" fmla="*/ 1188110 w 2485572"/>
                <a:gd name="connsiteY272" fmla="*/ 89754 h 2146721"/>
                <a:gd name="connsiteX273" fmla="*/ 1193791 w 2485572"/>
                <a:gd name="connsiteY273" fmla="*/ 84074 h 2146721"/>
                <a:gd name="connsiteX274" fmla="*/ 1238668 w 2485572"/>
                <a:gd name="connsiteY274" fmla="*/ 75837 h 2146721"/>
                <a:gd name="connsiteX275" fmla="*/ 1244348 w 2485572"/>
                <a:gd name="connsiteY275" fmla="*/ 78677 h 2146721"/>
                <a:gd name="connsiteX276" fmla="*/ 1272184 w 2485572"/>
                <a:gd name="connsiteY276" fmla="*/ 75837 h 2146721"/>
                <a:gd name="connsiteX277" fmla="*/ 1280705 w 2485572"/>
                <a:gd name="connsiteY277" fmla="*/ 72996 h 2146721"/>
                <a:gd name="connsiteX278" fmla="*/ 1286385 w 2485572"/>
                <a:gd name="connsiteY278" fmla="*/ 72996 h 2146721"/>
                <a:gd name="connsiteX279" fmla="*/ 1348020 w 2485572"/>
                <a:gd name="connsiteY279" fmla="*/ 50558 h 2146721"/>
                <a:gd name="connsiteX280" fmla="*/ 1350861 w 2485572"/>
                <a:gd name="connsiteY280" fmla="*/ 50558 h 2146721"/>
                <a:gd name="connsiteX281" fmla="*/ 1392898 w 2485572"/>
                <a:gd name="connsiteY281" fmla="*/ 39197 h 2146721"/>
                <a:gd name="connsiteX282" fmla="*/ 1406815 w 2485572"/>
                <a:gd name="connsiteY282" fmla="*/ 39197 h 2146721"/>
                <a:gd name="connsiteX283" fmla="*/ 1459929 w 2485572"/>
                <a:gd name="connsiteY283" fmla="*/ 36640 h 2146721"/>
                <a:gd name="connsiteX284" fmla="*/ 1468450 w 2485572"/>
                <a:gd name="connsiteY284" fmla="*/ 36640 h 2146721"/>
                <a:gd name="connsiteX285" fmla="*/ 1474131 w 2485572"/>
                <a:gd name="connsiteY285" fmla="*/ 33800 h 2146721"/>
                <a:gd name="connsiteX286" fmla="*/ 1479528 w 2485572"/>
                <a:gd name="connsiteY286" fmla="*/ 30960 h 2146721"/>
                <a:gd name="connsiteX287" fmla="*/ 1485208 w 2485572"/>
                <a:gd name="connsiteY287" fmla="*/ 30960 h 2146721"/>
                <a:gd name="connsiteX288" fmla="*/ 1544003 w 2485572"/>
                <a:gd name="connsiteY288" fmla="*/ 16758 h 2146721"/>
                <a:gd name="connsiteX289" fmla="*/ 1549684 w 2485572"/>
                <a:gd name="connsiteY289" fmla="*/ 14202 h 2146721"/>
                <a:gd name="connsiteX290" fmla="*/ 1555364 w 2485572"/>
                <a:gd name="connsiteY290" fmla="*/ 14202 h 2146721"/>
                <a:gd name="connsiteX291" fmla="*/ 1563601 w 2485572"/>
                <a:gd name="connsiteY291" fmla="*/ 11361 h 2146721"/>
                <a:gd name="connsiteX292" fmla="*/ 1614159 w 2485572"/>
                <a:gd name="connsiteY292" fmla="*/ 22439 h 2146721"/>
                <a:gd name="connsiteX293" fmla="*/ 1619840 w 2485572"/>
                <a:gd name="connsiteY293" fmla="*/ 19598 h 2146721"/>
                <a:gd name="connsiteX294" fmla="*/ 1630917 w 2485572"/>
                <a:gd name="connsiteY294" fmla="*/ 16758 h 2146721"/>
                <a:gd name="connsiteX295" fmla="*/ 1645119 w 2485572"/>
                <a:gd name="connsiteY295" fmla="*/ 8521 h 2146721"/>
                <a:gd name="connsiteX296" fmla="*/ 1653356 w 2485572"/>
                <a:gd name="connsiteY296" fmla="*/ 5681 h 2146721"/>
                <a:gd name="connsiteX297" fmla="*/ 1689712 w 2485572"/>
                <a:gd name="connsiteY297" fmla="*/ 0 h 2146721"/>
                <a:gd name="connsiteX298" fmla="*/ 1698233 w 2485572"/>
                <a:gd name="connsiteY298" fmla="*/ 11361 h 2146721"/>
                <a:gd name="connsiteX299" fmla="*/ 1703914 w 2485572"/>
                <a:gd name="connsiteY299" fmla="*/ 14202 h 2146721"/>
                <a:gd name="connsiteX300" fmla="*/ 1709310 w 2485572"/>
                <a:gd name="connsiteY300" fmla="*/ 16758 h 2146721"/>
                <a:gd name="connsiteX301" fmla="*/ 1717831 w 2485572"/>
                <a:gd name="connsiteY301" fmla="*/ 16758 h 2146721"/>
                <a:gd name="connsiteX302" fmla="*/ 1757028 w 2485572"/>
                <a:gd name="connsiteY302" fmla="*/ 22439 h 2146721"/>
                <a:gd name="connsiteX303" fmla="*/ 1762708 w 2485572"/>
                <a:gd name="connsiteY303" fmla="*/ 25279 h 2146721"/>
                <a:gd name="connsiteX304" fmla="*/ 1768389 w 2485572"/>
                <a:gd name="connsiteY304" fmla="*/ 25279 h 2146721"/>
                <a:gd name="connsiteX305" fmla="*/ 1787987 w 2485572"/>
                <a:gd name="connsiteY305" fmla="*/ 33800 h 2146721"/>
                <a:gd name="connsiteX306" fmla="*/ 1793384 w 2485572"/>
                <a:gd name="connsiteY306" fmla="*/ 33800 h 2146721"/>
                <a:gd name="connsiteX307" fmla="*/ 1801905 w 2485572"/>
                <a:gd name="connsiteY307" fmla="*/ 36640 h 2146721"/>
                <a:gd name="connsiteX308" fmla="*/ 1835421 w 2485572"/>
                <a:gd name="connsiteY308" fmla="*/ 42037 h 2146721"/>
                <a:gd name="connsiteX309" fmla="*/ 1891659 w 2485572"/>
                <a:gd name="connsiteY309" fmla="*/ 61635 h 2146721"/>
                <a:gd name="connsiteX310" fmla="*/ 1897340 w 2485572"/>
                <a:gd name="connsiteY310" fmla="*/ 64475 h 2146721"/>
                <a:gd name="connsiteX311" fmla="*/ 1899896 w 2485572"/>
                <a:gd name="connsiteY311" fmla="*/ 67316 h 2146721"/>
                <a:gd name="connsiteX312" fmla="*/ 1944774 w 2485572"/>
                <a:gd name="connsiteY312" fmla="*/ 123270 h 2146721"/>
                <a:gd name="connsiteX313" fmla="*/ 1947614 w 2485572"/>
                <a:gd name="connsiteY313" fmla="*/ 128951 h 2146721"/>
                <a:gd name="connsiteX314" fmla="*/ 1950454 w 2485572"/>
                <a:gd name="connsiteY314" fmla="*/ 131791 h 2146721"/>
                <a:gd name="connsiteX315" fmla="*/ 1956135 w 2485572"/>
                <a:gd name="connsiteY315" fmla="*/ 140312 h 2146721"/>
                <a:gd name="connsiteX316" fmla="*/ 1958975 w 2485572"/>
                <a:gd name="connsiteY316" fmla="*/ 145709 h 2146721"/>
                <a:gd name="connsiteX317" fmla="*/ 1961532 w 2485572"/>
                <a:gd name="connsiteY317" fmla="*/ 154230 h 2146721"/>
                <a:gd name="connsiteX318" fmla="*/ 1998172 w 2485572"/>
                <a:gd name="connsiteY318" fmla="*/ 204788 h 2146721"/>
                <a:gd name="connsiteX319" fmla="*/ 2003569 w 2485572"/>
                <a:gd name="connsiteY319" fmla="*/ 207344 h 2146721"/>
                <a:gd name="connsiteX320" fmla="*/ 2009249 w 2485572"/>
                <a:gd name="connsiteY320" fmla="*/ 210184 h 2146721"/>
                <a:gd name="connsiteX321" fmla="*/ 2017770 w 2485572"/>
                <a:gd name="connsiteY321" fmla="*/ 210184 h 2146721"/>
                <a:gd name="connsiteX322" fmla="*/ 2026007 w 2485572"/>
                <a:gd name="connsiteY322" fmla="*/ 213025 h 2146721"/>
                <a:gd name="connsiteX323" fmla="*/ 2037368 w 2485572"/>
                <a:gd name="connsiteY323" fmla="*/ 215865 h 2146721"/>
                <a:gd name="connsiteX324" fmla="*/ 2099003 w 2485572"/>
                <a:gd name="connsiteY324" fmla="*/ 221546 h 2146721"/>
                <a:gd name="connsiteX325" fmla="*/ 2104684 w 2485572"/>
                <a:gd name="connsiteY325" fmla="*/ 224386 h 2146721"/>
                <a:gd name="connsiteX326" fmla="*/ 2112921 w 2485572"/>
                <a:gd name="connsiteY326" fmla="*/ 224386 h 2146721"/>
                <a:gd name="connsiteX327" fmla="*/ 2124283 w 2485572"/>
                <a:gd name="connsiteY327" fmla="*/ 229783 h 2146721"/>
                <a:gd name="connsiteX328" fmla="*/ 2177397 w 2485572"/>
                <a:gd name="connsiteY328" fmla="*/ 229783 h 2146721"/>
                <a:gd name="connsiteX329" fmla="*/ 2185918 w 2485572"/>
                <a:gd name="connsiteY329" fmla="*/ 232623 h 2146721"/>
                <a:gd name="connsiteX330" fmla="*/ 2213753 w 2485572"/>
                <a:gd name="connsiteY330" fmla="*/ 226942 h 2146721"/>
                <a:gd name="connsiteX331" fmla="*/ 2219434 w 2485572"/>
                <a:gd name="connsiteY331" fmla="*/ 224386 h 2146721"/>
                <a:gd name="connsiteX332" fmla="*/ 2241872 w 2485572"/>
                <a:gd name="connsiteY332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295454 w 2485572"/>
                <a:gd name="connsiteY75" fmla="*/ 2023550 h 2146721"/>
                <a:gd name="connsiteX76" fmla="*/ 1266787 w 2485572"/>
                <a:gd name="connsiteY76" fmla="*/ 2006409 h 2146721"/>
                <a:gd name="connsiteX77" fmla="*/ 1255426 w 2485572"/>
                <a:gd name="connsiteY77" fmla="*/ 2006409 h 2146721"/>
                <a:gd name="connsiteX78" fmla="*/ 1238668 w 2485572"/>
                <a:gd name="connsiteY78" fmla="*/ 2001012 h 2146721"/>
                <a:gd name="connsiteX79" fmla="*/ 1232987 w 2485572"/>
                <a:gd name="connsiteY79" fmla="*/ 2001012 h 2146721"/>
                <a:gd name="connsiteX80" fmla="*/ 1216229 w 2485572"/>
                <a:gd name="connsiteY80" fmla="*/ 1995331 h 2146721"/>
                <a:gd name="connsiteX81" fmla="*/ 1213389 w 2485572"/>
                <a:gd name="connsiteY81" fmla="*/ 1992491 h 2146721"/>
                <a:gd name="connsiteX82" fmla="*/ 1185554 w 2485572"/>
                <a:gd name="connsiteY82" fmla="*/ 1984254 h 2146721"/>
                <a:gd name="connsiteX83" fmla="*/ 1179873 w 2485572"/>
                <a:gd name="connsiteY83" fmla="*/ 1984254 h 2146721"/>
                <a:gd name="connsiteX84" fmla="*/ 1157434 w 2485572"/>
                <a:gd name="connsiteY84" fmla="*/ 1981414 h 2146721"/>
                <a:gd name="connsiteX85" fmla="*/ 1109717 w 2485572"/>
                <a:gd name="connsiteY85" fmla="*/ 1947614 h 2146721"/>
                <a:gd name="connsiteX86" fmla="*/ 1098639 w 2485572"/>
                <a:gd name="connsiteY86" fmla="*/ 1944774 h 2146721"/>
                <a:gd name="connsiteX87" fmla="*/ 1067680 w 2485572"/>
                <a:gd name="connsiteY87" fmla="*/ 1919779 h 2146721"/>
                <a:gd name="connsiteX88" fmla="*/ 1056603 w 2485572"/>
                <a:gd name="connsiteY88" fmla="*/ 1888819 h 2146721"/>
                <a:gd name="connsiteX89" fmla="*/ 1053762 w 2485572"/>
                <a:gd name="connsiteY89" fmla="*/ 1880298 h 2146721"/>
                <a:gd name="connsiteX90" fmla="*/ 1022803 w 2485572"/>
                <a:gd name="connsiteY90" fmla="*/ 1860700 h 2146721"/>
                <a:gd name="connsiteX91" fmla="*/ 1019962 w 2485572"/>
                <a:gd name="connsiteY91" fmla="*/ 1858143 h 2146721"/>
                <a:gd name="connsiteX92" fmla="*/ 1006045 w 2485572"/>
                <a:gd name="connsiteY92" fmla="*/ 1824343 h 2146721"/>
                <a:gd name="connsiteX93" fmla="*/ 1006045 w 2485572"/>
                <a:gd name="connsiteY93" fmla="*/ 1813266 h 2146721"/>
                <a:gd name="connsiteX94" fmla="*/ 1011725 w 2485572"/>
                <a:gd name="connsiteY94" fmla="*/ 1793668 h 2146721"/>
                <a:gd name="connsiteX95" fmla="*/ 1019962 w 2485572"/>
                <a:gd name="connsiteY95" fmla="*/ 1768389 h 2146721"/>
                <a:gd name="connsiteX96" fmla="*/ 1025643 w 2485572"/>
                <a:gd name="connsiteY96" fmla="*/ 1737429 h 2146721"/>
                <a:gd name="connsiteX97" fmla="*/ 1025643 w 2485572"/>
                <a:gd name="connsiteY97" fmla="*/ 1723512 h 2146721"/>
                <a:gd name="connsiteX98" fmla="*/ 1019962 w 2485572"/>
                <a:gd name="connsiteY98" fmla="*/ 1720671 h 2146721"/>
                <a:gd name="connsiteX99" fmla="*/ 1014566 w 2485572"/>
                <a:gd name="connsiteY99" fmla="*/ 1712435 h 2146721"/>
                <a:gd name="connsiteX100" fmla="*/ 1011725 w 2485572"/>
                <a:gd name="connsiteY100" fmla="*/ 1709594 h 2146721"/>
                <a:gd name="connsiteX101" fmla="*/ 983606 w 2485572"/>
                <a:gd name="connsiteY101" fmla="*/ 1692552 h 2146721"/>
                <a:gd name="connsiteX102" fmla="*/ 977925 w 2485572"/>
                <a:gd name="connsiteY102" fmla="*/ 1692552 h 2146721"/>
                <a:gd name="connsiteX103" fmla="*/ 950090 w 2485572"/>
                <a:gd name="connsiteY103" fmla="*/ 1653356 h 2146721"/>
                <a:gd name="connsiteX104" fmla="*/ 950090 w 2485572"/>
                <a:gd name="connsiteY104" fmla="*/ 1639438 h 2146721"/>
                <a:gd name="connsiteX105" fmla="*/ 952931 w 2485572"/>
                <a:gd name="connsiteY105" fmla="*/ 1636598 h 2146721"/>
                <a:gd name="connsiteX106" fmla="*/ 975369 w 2485572"/>
                <a:gd name="connsiteY106" fmla="*/ 1597401 h 2146721"/>
                <a:gd name="connsiteX107" fmla="*/ 980766 w 2485572"/>
                <a:gd name="connsiteY107" fmla="*/ 1591721 h 2146721"/>
                <a:gd name="connsiteX108" fmla="*/ 1017406 w 2485572"/>
                <a:gd name="connsiteY108" fmla="*/ 1561045 h 2146721"/>
                <a:gd name="connsiteX109" fmla="*/ 1022803 w 2485572"/>
                <a:gd name="connsiteY109" fmla="*/ 1558205 h 2146721"/>
                <a:gd name="connsiteX110" fmla="*/ 1025643 w 2485572"/>
                <a:gd name="connsiteY110" fmla="*/ 1555364 h 2146721"/>
                <a:gd name="connsiteX111" fmla="*/ 1031324 w 2485572"/>
                <a:gd name="connsiteY111" fmla="*/ 1549684 h 2146721"/>
                <a:gd name="connsiteX112" fmla="*/ 1293866 w 2485572"/>
                <a:gd name="connsiteY112" fmla="*/ 1680648 h 2146721"/>
                <a:gd name="connsiteX113" fmla="*/ 1455791 w 2485572"/>
                <a:gd name="connsiteY113" fmla="*/ 1685410 h 2146721"/>
                <a:gd name="connsiteX114" fmla="*/ 1289417 w 2485572"/>
                <a:gd name="connsiteY114" fmla="*/ 1536685 h 2146721"/>
                <a:gd name="connsiteX115" fmla="*/ 1061999 w 2485572"/>
                <a:gd name="connsiteY115" fmla="*/ 1465610 h 2146721"/>
                <a:gd name="connsiteX116" fmla="*/ 1061999 w 2485572"/>
                <a:gd name="connsiteY116" fmla="*/ 1429254 h 2146721"/>
                <a:gd name="connsiteX117" fmla="*/ 1048082 w 2485572"/>
                <a:gd name="connsiteY117" fmla="*/ 1403975 h 2146721"/>
                <a:gd name="connsiteX118" fmla="*/ 1022803 w 2485572"/>
                <a:gd name="connsiteY118" fmla="*/ 1387217 h 2146721"/>
                <a:gd name="connsiteX119" fmla="*/ 1011725 w 2485572"/>
                <a:gd name="connsiteY119" fmla="*/ 1381536 h 2146721"/>
                <a:gd name="connsiteX120" fmla="*/ 1000364 w 2485572"/>
                <a:gd name="connsiteY120" fmla="*/ 1381536 h 2146721"/>
                <a:gd name="connsiteX121" fmla="*/ 961167 w 2485572"/>
                <a:gd name="connsiteY121" fmla="*/ 1376140 h 2146721"/>
                <a:gd name="connsiteX122" fmla="*/ 924811 w 2485572"/>
                <a:gd name="connsiteY122" fmla="*/ 1367618 h 2146721"/>
                <a:gd name="connsiteX123" fmla="*/ 919131 w 2485572"/>
                <a:gd name="connsiteY123" fmla="*/ 1367618 h 2146721"/>
                <a:gd name="connsiteX124" fmla="*/ 913450 w 2485572"/>
                <a:gd name="connsiteY124" fmla="*/ 1364778 h 2146721"/>
                <a:gd name="connsiteX125" fmla="*/ 908053 w 2485572"/>
                <a:gd name="connsiteY125" fmla="*/ 1364778 h 2146721"/>
                <a:gd name="connsiteX126" fmla="*/ 877094 w 2485572"/>
                <a:gd name="connsiteY126" fmla="*/ 1381536 h 2146721"/>
                <a:gd name="connsiteX127" fmla="*/ 868857 w 2485572"/>
                <a:gd name="connsiteY127" fmla="*/ 1390057 h 2146721"/>
                <a:gd name="connsiteX128" fmla="*/ 835057 w 2485572"/>
                <a:gd name="connsiteY128" fmla="*/ 1434934 h 2146721"/>
                <a:gd name="connsiteX129" fmla="*/ 832217 w 2485572"/>
                <a:gd name="connsiteY129" fmla="*/ 1440331 h 2146721"/>
                <a:gd name="connsiteX130" fmla="*/ 832217 w 2485572"/>
                <a:gd name="connsiteY130" fmla="*/ 1446012 h 2146721"/>
                <a:gd name="connsiteX131" fmla="*/ 767741 w 2485572"/>
                <a:gd name="connsiteY131" fmla="*/ 1513327 h 2146721"/>
                <a:gd name="connsiteX132" fmla="*/ 711787 w 2485572"/>
                <a:gd name="connsiteY132" fmla="*/ 1535766 h 2146721"/>
                <a:gd name="connsiteX133" fmla="*/ 686508 w 2485572"/>
                <a:gd name="connsiteY133" fmla="*/ 1541447 h 2146721"/>
                <a:gd name="connsiteX134" fmla="*/ 661513 w 2485572"/>
                <a:gd name="connsiteY134" fmla="*/ 1549684 h 2146721"/>
                <a:gd name="connsiteX135" fmla="*/ 658672 w 2485572"/>
                <a:gd name="connsiteY135" fmla="*/ 1552524 h 2146721"/>
                <a:gd name="connsiteX136" fmla="*/ 652992 w 2485572"/>
                <a:gd name="connsiteY136" fmla="*/ 1555364 h 2146721"/>
                <a:gd name="connsiteX137" fmla="*/ 624873 w 2485572"/>
                <a:gd name="connsiteY137" fmla="*/ 1561045 h 2146721"/>
                <a:gd name="connsiteX138" fmla="*/ 619476 w 2485572"/>
                <a:gd name="connsiteY138" fmla="*/ 1558205 h 2146721"/>
                <a:gd name="connsiteX139" fmla="*/ 616636 w 2485572"/>
                <a:gd name="connsiteY139" fmla="*/ 1555364 h 2146721"/>
                <a:gd name="connsiteX140" fmla="*/ 597037 w 2485572"/>
                <a:gd name="connsiteY140" fmla="*/ 1532926 h 2146721"/>
                <a:gd name="connsiteX141" fmla="*/ 594197 w 2485572"/>
                <a:gd name="connsiteY141" fmla="*/ 1521848 h 2146721"/>
                <a:gd name="connsiteX142" fmla="*/ 591357 w 2485572"/>
                <a:gd name="connsiteY142" fmla="*/ 1519008 h 2146721"/>
                <a:gd name="connsiteX143" fmla="*/ 566078 w 2485572"/>
                <a:gd name="connsiteY143" fmla="*/ 1482368 h 2146721"/>
                <a:gd name="connsiteX144" fmla="*/ 560397 w 2485572"/>
                <a:gd name="connsiteY144" fmla="*/ 1471291 h 2146721"/>
                <a:gd name="connsiteX145" fmla="*/ 555000 w 2485572"/>
                <a:gd name="connsiteY145" fmla="*/ 1465610 h 2146721"/>
                <a:gd name="connsiteX146" fmla="*/ 498762 w 2485572"/>
                <a:gd name="connsiteY146" fmla="*/ 1432094 h 2146721"/>
                <a:gd name="connsiteX147" fmla="*/ 490525 w 2485572"/>
                <a:gd name="connsiteY147" fmla="*/ 1429254 h 2146721"/>
                <a:gd name="connsiteX148" fmla="*/ 487685 w 2485572"/>
                <a:gd name="connsiteY148" fmla="*/ 1429254 h 2146721"/>
                <a:gd name="connsiteX149" fmla="*/ 462406 w 2485572"/>
                <a:gd name="connsiteY149" fmla="*/ 1426413 h 2146721"/>
                <a:gd name="connsiteX150" fmla="*/ 400770 w 2485572"/>
                <a:gd name="connsiteY150" fmla="*/ 1426413 h 2146721"/>
                <a:gd name="connsiteX151" fmla="*/ 392250 w 2485572"/>
                <a:gd name="connsiteY151" fmla="*/ 1423573 h 2146721"/>
                <a:gd name="connsiteX152" fmla="*/ 384013 w 2485572"/>
                <a:gd name="connsiteY152" fmla="*/ 1420733 h 2146721"/>
                <a:gd name="connsiteX153" fmla="*/ 375492 w 2485572"/>
                <a:gd name="connsiteY153" fmla="*/ 1420733 h 2146721"/>
                <a:gd name="connsiteX154" fmla="*/ 319537 w 2485572"/>
                <a:gd name="connsiteY154" fmla="*/ 1409655 h 2146721"/>
                <a:gd name="connsiteX155" fmla="*/ 313856 w 2485572"/>
                <a:gd name="connsiteY155" fmla="*/ 1406815 h 2146721"/>
                <a:gd name="connsiteX156" fmla="*/ 308176 w 2485572"/>
                <a:gd name="connsiteY156" fmla="*/ 1406815 h 2146721"/>
                <a:gd name="connsiteX157" fmla="*/ 297098 w 2485572"/>
                <a:gd name="connsiteY157" fmla="*/ 1401134 h 2146721"/>
                <a:gd name="connsiteX158" fmla="*/ 221546 w 2485572"/>
                <a:gd name="connsiteY158" fmla="*/ 1392898 h 2146721"/>
                <a:gd name="connsiteX159" fmla="*/ 213025 w 2485572"/>
                <a:gd name="connsiteY159" fmla="*/ 1392898 h 2146721"/>
                <a:gd name="connsiteX160" fmla="*/ 204504 w 2485572"/>
                <a:gd name="connsiteY160" fmla="*/ 1395738 h 2146721"/>
                <a:gd name="connsiteX161" fmla="*/ 154230 w 2485572"/>
                <a:gd name="connsiteY161" fmla="*/ 1406815 h 2146721"/>
                <a:gd name="connsiteX162" fmla="*/ 148549 w 2485572"/>
                <a:gd name="connsiteY162" fmla="*/ 1403975 h 2146721"/>
                <a:gd name="connsiteX163" fmla="*/ 137472 w 2485572"/>
                <a:gd name="connsiteY163" fmla="*/ 1398294 h 2146721"/>
                <a:gd name="connsiteX164" fmla="*/ 131791 w 2485572"/>
                <a:gd name="connsiteY164" fmla="*/ 1398294 h 2146721"/>
                <a:gd name="connsiteX165" fmla="*/ 67316 w 2485572"/>
                <a:gd name="connsiteY165" fmla="*/ 1418177 h 2146721"/>
                <a:gd name="connsiteX166" fmla="*/ 58795 w 2485572"/>
                <a:gd name="connsiteY166" fmla="*/ 1420733 h 2146721"/>
                <a:gd name="connsiteX167" fmla="*/ 50558 w 2485572"/>
                <a:gd name="connsiteY167" fmla="*/ 1423573 h 2146721"/>
                <a:gd name="connsiteX168" fmla="*/ 42037 w 2485572"/>
                <a:gd name="connsiteY168" fmla="*/ 1423573 h 2146721"/>
                <a:gd name="connsiteX169" fmla="*/ 5681 w 2485572"/>
                <a:gd name="connsiteY169" fmla="*/ 1432094 h 2146721"/>
                <a:gd name="connsiteX170" fmla="*/ 2840 w 2485572"/>
                <a:gd name="connsiteY170" fmla="*/ 1403975 h 2146721"/>
                <a:gd name="connsiteX171" fmla="*/ 0 w 2485572"/>
                <a:gd name="connsiteY171" fmla="*/ 1395738 h 2146721"/>
                <a:gd name="connsiteX172" fmla="*/ 5681 w 2485572"/>
                <a:gd name="connsiteY172" fmla="*/ 1373299 h 2146721"/>
                <a:gd name="connsiteX173" fmla="*/ 5681 w 2485572"/>
                <a:gd name="connsiteY173" fmla="*/ 1361938 h 2146721"/>
                <a:gd name="connsiteX174" fmla="*/ 11361 w 2485572"/>
                <a:gd name="connsiteY174" fmla="*/ 1345180 h 2146721"/>
                <a:gd name="connsiteX175" fmla="*/ 42037 w 2485572"/>
                <a:gd name="connsiteY175" fmla="*/ 1305983 h 2146721"/>
                <a:gd name="connsiteX176" fmla="*/ 47718 w 2485572"/>
                <a:gd name="connsiteY176" fmla="*/ 1294622 h 2146721"/>
                <a:gd name="connsiteX177" fmla="*/ 39197 w 2485572"/>
                <a:gd name="connsiteY177" fmla="*/ 1275024 h 2146721"/>
                <a:gd name="connsiteX178" fmla="*/ 33516 w 2485572"/>
                <a:gd name="connsiteY178" fmla="*/ 1269627 h 2146721"/>
                <a:gd name="connsiteX179" fmla="*/ 33516 w 2485572"/>
                <a:gd name="connsiteY179" fmla="*/ 1244348 h 2146721"/>
                <a:gd name="connsiteX180" fmla="*/ 64475 w 2485572"/>
                <a:gd name="connsiteY180" fmla="*/ 1213389 h 2146721"/>
                <a:gd name="connsiteX181" fmla="*/ 81233 w 2485572"/>
                <a:gd name="connsiteY181" fmla="*/ 1199471 h 2146721"/>
                <a:gd name="connsiteX182" fmla="*/ 86914 w 2485572"/>
                <a:gd name="connsiteY182" fmla="*/ 1190950 h 2146721"/>
                <a:gd name="connsiteX183" fmla="*/ 97991 w 2485572"/>
                <a:gd name="connsiteY183" fmla="*/ 1160275 h 2146721"/>
                <a:gd name="connsiteX184" fmla="*/ 95435 w 2485572"/>
                <a:gd name="connsiteY184" fmla="*/ 1151753 h 2146721"/>
                <a:gd name="connsiteX185" fmla="*/ 95435 w 2485572"/>
                <a:gd name="connsiteY185" fmla="*/ 1121078 h 2146721"/>
                <a:gd name="connsiteX186" fmla="*/ 100832 w 2485572"/>
                <a:gd name="connsiteY186" fmla="*/ 1112557 h 2146721"/>
                <a:gd name="connsiteX187" fmla="*/ 103672 w 2485572"/>
                <a:gd name="connsiteY187" fmla="*/ 1106876 h 2146721"/>
                <a:gd name="connsiteX188" fmla="*/ 154230 w 2485572"/>
                <a:gd name="connsiteY188" fmla="*/ 1070520 h 2146721"/>
                <a:gd name="connsiteX189" fmla="*/ 176668 w 2485572"/>
                <a:gd name="connsiteY189" fmla="*/ 1045241 h 2146721"/>
                <a:gd name="connsiteX190" fmla="*/ 176668 w 2485572"/>
                <a:gd name="connsiteY190" fmla="*/ 1037004 h 2146721"/>
                <a:gd name="connsiteX191" fmla="*/ 173828 w 2485572"/>
                <a:gd name="connsiteY191" fmla="*/ 1028483 h 2146721"/>
                <a:gd name="connsiteX192" fmla="*/ 157070 w 2485572"/>
                <a:gd name="connsiteY192" fmla="*/ 1008885 h 2146721"/>
                <a:gd name="connsiteX193" fmla="*/ 154230 w 2485572"/>
                <a:gd name="connsiteY193" fmla="*/ 1000648 h 2146721"/>
                <a:gd name="connsiteX194" fmla="*/ 157070 w 2485572"/>
                <a:gd name="connsiteY194" fmla="*/ 964008 h 2146721"/>
                <a:gd name="connsiteX195" fmla="*/ 154230 w 2485572"/>
                <a:gd name="connsiteY195" fmla="*/ 955771 h 2146721"/>
                <a:gd name="connsiteX196" fmla="*/ 126111 w 2485572"/>
                <a:gd name="connsiteY196" fmla="*/ 930492 h 2146721"/>
                <a:gd name="connsiteX197" fmla="*/ 112193 w 2485572"/>
                <a:gd name="connsiteY197" fmla="*/ 927652 h 2146721"/>
                <a:gd name="connsiteX198" fmla="*/ 109353 w 2485572"/>
                <a:gd name="connsiteY198" fmla="*/ 921971 h 2146721"/>
                <a:gd name="connsiteX199" fmla="*/ 109353 w 2485572"/>
                <a:gd name="connsiteY199" fmla="*/ 908053 h 2146721"/>
                <a:gd name="connsiteX200" fmla="*/ 117590 w 2485572"/>
                <a:gd name="connsiteY200" fmla="*/ 891295 h 2146721"/>
                <a:gd name="connsiteX201" fmla="*/ 123270 w 2485572"/>
                <a:gd name="connsiteY201" fmla="*/ 885615 h 2146721"/>
                <a:gd name="connsiteX202" fmla="*/ 148549 w 2485572"/>
                <a:gd name="connsiteY202" fmla="*/ 866016 h 2146721"/>
                <a:gd name="connsiteX203" fmla="*/ 128951 w 2485572"/>
                <a:gd name="connsiteY203" fmla="*/ 840738 h 2146721"/>
                <a:gd name="connsiteX204" fmla="*/ 126111 w 2485572"/>
                <a:gd name="connsiteY204" fmla="*/ 821139 h 2146721"/>
                <a:gd name="connsiteX205" fmla="*/ 140028 w 2485572"/>
                <a:gd name="connsiteY205" fmla="*/ 812618 h 2146721"/>
                <a:gd name="connsiteX206" fmla="*/ 142869 w 2485572"/>
                <a:gd name="connsiteY206" fmla="*/ 790464 h 2146721"/>
                <a:gd name="connsiteX207" fmla="*/ 154230 w 2485572"/>
                <a:gd name="connsiteY207" fmla="*/ 773422 h 2146721"/>
                <a:gd name="connsiteX208" fmla="*/ 157070 w 2485572"/>
                <a:gd name="connsiteY208" fmla="*/ 762344 h 2146721"/>
                <a:gd name="connsiteX209" fmla="*/ 157070 w 2485572"/>
                <a:gd name="connsiteY209" fmla="*/ 753824 h 2146721"/>
                <a:gd name="connsiteX210" fmla="*/ 145709 w 2485572"/>
                <a:gd name="connsiteY210" fmla="*/ 731385 h 2146721"/>
                <a:gd name="connsiteX211" fmla="*/ 145709 w 2485572"/>
                <a:gd name="connsiteY211" fmla="*/ 723148 h 2146721"/>
                <a:gd name="connsiteX212" fmla="*/ 159627 w 2485572"/>
                <a:gd name="connsiteY212" fmla="*/ 714627 h 2146721"/>
                <a:gd name="connsiteX213" fmla="*/ 204504 w 2485572"/>
                <a:gd name="connsiteY213" fmla="*/ 708946 h 2146721"/>
                <a:gd name="connsiteX214" fmla="*/ 232623 w 2485572"/>
                <a:gd name="connsiteY214" fmla="*/ 678271 h 2146721"/>
                <a:gd name="connsiteX215" fmla="*/ 232623 w 2485572"/>
                <a:gd name="connsiteY215" fmla="*/ 666909 h 2146721"/>
                <a:gd name="connsiteX216" fmla="*/ 215865 w 2485572"/>
                <a:gd name="connsiteY216" fmla="*/ 644755 h 2146721"/>
                <a:gd name="connsiteX217" fmla="*/ 218705 w 2485572"/>
                <a:gd name="connsiteY217" fmla="*/ 613795 h 2146721"/>
                <a:gd name="connsiteX218" fmla="*/ 241144 w 2485572"/>
                <a:gd name="connsiteY218" fmla="*/ 582836 h 2146721"/>
                <a:gd name="connsiteX219" fmla="*/ 252221 w 2485572"/>
                <a:gd name="connsiteY219" fmla="*/ 571758 h 2146721"/>
                <a:gd name="connsiteX220" fmla="*/ 285737 w 2485572"/>
                <a:gd name="connsiteY220" fmla="*/ 524041 h 2146721"/>
                <a:gd name="connsiteX221" fmla="*/ 291418 w 2485572"/>
                <a:gd name="connsiteY221" fmla="*/ 518644 h 2146721"/>
                <a:gd name="connsiteX222" fmla="*/ 322377 w 2485572"/>
                <a:gd name="connsiteY222" fmla="*/ 518644 h 2146721"/>
                <a:gd name="connsiteX223" fmla="*/ 333455 w 2485572"/>
                <a:gd name="connsiteY223" fmla="*/ 510123 h 2146721"/>
                <a:gd name="connsiteX224" fmla="*/ 341976 w 2485572"/>
                <a:gd name="connsiteY224" fmla="*/ 482004 h 2146721"/>
                <a:gd name="connsiteX225" fmla="*/ 347372 w 2485572"/>
                <a:gd name="connsiteY225" fmla="*/ 476607 h 2146721"/>
                <a:gd name="connsiteX226" fmla="*/ 386853 w 2485572"/>
                <a:gd name="connsiteY226" fmla="*/ 459565 h 2146721"/>
                <a:gd name="connsiteX227" fmla="*/ 389409 w 2485572"/>
                <a:gd name="connsiteY227" fmla="*/ 454169 h 2146721"/>
                <a:gd name="connsiteX228" fmla="*/ 400770 w 2485572"/>
                <a:gd name="connsiteY228" fmla="*/ 434570 h 2146721"/>
                <a:gd name="connsiteX229" fmla="*/ 414688 w 2485572"/>
                <a:gd name="connsiteY229" fmla="*/ 392534 h 2146721"/>
                <a:gd name="connsiteX230" fmla="*/ 428890 w 2485572"/>
                <a:gd name="connsiteY230" fmla="*/ 341976 h 2146721"/>
                <a:gd name="connsiteX231" fmla="*/ 434286 w 2485572"/>
                <a:gd name="connsiteY231" fmla="*/ 255062 h 2146721"/>
                <a:gd name="connsiteX232" fmla="*/ 437127 w 2485572"/>
                <a:gd name="connsiteY232" fmla="*/ 252221 h 2146721"/>
                <a:gd name="connsiteX233" fmla="*/ 448488 w 2485572"/>
                <a:gd name="connsiteY233" fmla="*/ 235463 h 2146721"/>
                <a:gd name="connsiteX234" fmla="*/ 468086 w 2485572"/>
                <a:gd name="connsiteY234" fmla="*/ 221546 h 2146721"/>
                <a:gd name="connsiteX235" fmla="*/ 501602 w 2485572"/>
                <a:gd name="connsiteY235" fmla="*/ 215865 h 2146721"/>
                <a:gd name="connsiteX236" fmla="*/ 512964 w 2485572"/>
                <a:gd name="connsiteY236" fmla="*/ 213025 h 2146721"/>
                <a:gd name="connsiteX237" fmla="*/ 555000 w 2485572"/>
                <a:gd name="connsiteY237" fmla="*/ 187746 h 2146721"/>
                <a:gd name="connsiteX238" fmla="*/ 557557 w 2485572"/>
                <a:gd name="connsiteY238" fmla="*/ 182349 h 2146721"/>
                <a:gd name="connsiteX239" fmla="*/ 602434 w 2485572"/>
                <a:gd name="connsiteY239" fmla="*/ 131791 h 2146721"/>
                <a:gd name="connsiteX240" fmla="*/ 605274 w 2485572"/>
                <a:gd name="connsiteY240" fmla="*/ 123270 h 2146721"/>
                <a:gd name="connsiteX241" fmla="*/ 594197 w 2485572"/>
                <a:gd name="connsiteY241" fmla="*/ 70156 h 2146721"/>
                <a:gd name="connsiteX242" fmla="*/ 650151 w 2485572"/>
                <a:gd name="connsiteY242" fmla="*/ 92595 h 2146721"/>
                <a:gd name="connsiteX243" fmla="*/ 664069 w 2485572"/>
                <a:gd name="connsiteY243" fmla="*/ 92595 h 2146721"/>
                <a:gd name="connsiteX244" fmla="*/ 689348 w 2485572"/>
                <a:gd name="connsiteY244" fmla="*/ 98275 h 2146721"/>
                <a:gd name="connsiteX245" fmla="*/ 723148 w 2485572"/>
                <a:gd name="connsiteY245" fmla="*/ 89754 h 2146721"/>
                <a:gd name="connsiteX246" fmla="*/ 725704 w 2485572"/>
                <a:gd name="connsiteY246" fmla="*/ 92595 h 2146721"/>
                <a:gd name="connsiteX247" fmla="*/ 731385 w 2485572"/>
                <a:gd name="connsiteY247" fmla="*/ 92595 h 2146721"/>
                <a:gd name="connsiteX248" fmla="*/ 737065 w 2485572"/>
                <a:gd name="connsiteY248" fmla="*/ 95435 h 2146721"/>
                <a:gd name="connsiteX249" fmla="*/ 742746 w 2485572"/>
                <a:gd name="connsiteY249" fmla="*/ 95435 h 2146721"/>
                <a:gd name="connsiteX250" fmla="*/ 779102 w 2485572"/>
                <a:gd name="connsiteY250" fmla="*/ 75837 h 2146721"/>
                <a:gd name="connsiteX251" fmla="*/ 818299 w 2485572"/>
                <a:gd name="connsiteY251" fmla="*/ 39197 h 2146721"/>
                <a:gd name="connsiteX252" fmla="*/ 823980 w 2485572"/>
                <a:gd name="connsiteY252" fmla="*/ 33800 h 2146721"/>
                <a:gd name="connsiteX253" fmla="*/ 851815 w 2485572"/>
                <a:gd name="connsiteY253" fmla="*/ 19598 h 2146721"/>
                <a:gd name="connsiteX254" fmla="*/ 854655 w 2485572"/>
                <a:gd name="connsiteY254" fmla="*/ 14202 h 2146721"/>
                <a:gd name="connsiteX255" fmla="*/ 888455 w 2485572"/>
                <a:gd name="connsiteY255" fmla="*/ 8521 h 2146721"/>
                <a:gd name="connsiteX256" fmla="*/ 893852 w 2485572"/>
                <a:gd name="connsiteY256" fmla="*/ 11361 h 2146721"/>
                <a:gd name="connsiteX257" fmla="*/ 933332 w 2485572"/>
                <a:gd name="connsiteY257" fmla="*/ 36640 h 2146721"/>
                <a:gd name="connsiteX258" fmla="*/ 938729 w 2485572"/>
                <a:gd name="connsiteY258" fmla="*/ 42037 h 2146721"/>
                <a:gd name="connsiteX259" fmla="*/ 969689 w 2485572"/>
                <a:gd name="connsiteY259" fmla="*/ 61635 h 2146721"/>
                <a:gd name="connsiteX260" fmla="*/ 972529 w 2485572"/>
                <a:gd name="connsiteY260" fmla="*/ 64475 h 2146721"/>
                <a:gd name="connsiteX261" fmla="*/ 977925 w 2485572"/>
                <a:gd name="connsiteY261" fmla="*/ 67316 h 2146721"/>
                <a:gd name="connsiteX262" fmla="*/ 1011725 w 2485572"/>
                <a:gd name="connsiteY262" fmla="*/ 67316 h 2146721"/>
                <a:gd name="connsiteX263" fmla="*/ 1031324 w 2485572"/>
                <a:gd name="connsiteY263" fmla="*/ 64475 h 2146721"/>
                <a:gd name="connsiteX264" fmla="*/ 1042401 w 2485572"/>
                <a:gd name="connsiteY264" fmla="*/ 64475 h 2146721"/>
                <a:gd name="connsiteX265" fmla="*/ 1104036 w 2485572"/>
                <a:gd name="connsiteY265" fmla="*/ 70156 h 2146721"/>
                <a:gd name="connsiteX266" fmla="*/ 1109717 w 2485572"/>
                <a:gd name="connsiteY266" fmla="*/ 75837 h 2146721"/>
                <a:gd name="connsiteX267" fmla="*/ 1118238 w 2485572"/>
                <a:gd name="connsiteY267" fmla="*/ 81233 h 2146721"/>
                <a:gd name="connsiteX268" fmla="*/ 1121078 w 2485572"/>
                <a:gd name="connsiteY268" fmla="*/ 84074 h 2146721"/>
                <a:gd name="connsiteX269" fmla="*/ 1143517 w 2485572"/>
                <a:gd name="connsiteY269" fmla="*/ 95435 h 2146721"/>
                <a:gd name="connsiteX270" fmla="*/ 1151754 w 2485572"/>
                <a:gd name="connsiteY270" fmla="*/ 100832 h 2146721"/>
                <a:gd name="connsiteX271" fmla="*/ 1171352 w 2485572"/>
                <a:gd name="connsiteY271" fmla="*/ 100832 h 2146721"/>
                <a:gd name="connsiteX272" fmla="*/ 1174192 w 2485572"/>
                <a:gd name="connsiteY272" fmla="*/ 98275 h 2146721"/>
                <a:gd name="connsiteX273" fmla="*/ 1188110 w 2485572"/>
                <a:gd name="connsiteY273" fmla="*/ 89754 h 2146721"/>
                <a:gd name="connsiteX274" fmla="*/ 1193791 w 2485572"/>
                <a:gd name="connsiteY274" fmla="*/ 84074 h 2146721"/>
                <a:gd name="connsiteX275" fmla="*/ 1238668 w 2485572"/>
                <a:gd name="connsiteY275" fmla="*/ 75837 h 2146721"/>
                <a:gd name="connsiteX276" fmla="*/ 1244348 w 2485572"/>
                <a:gd name="connsiteY276" fmla="*/ 78677 h 2146721"/>
                <a:gd name="connsiteX277" fmla="*/ 1272184 w 2485572"/>
                <a:gd name="connsiteY277" fmla="*/ 75837 h 2146721"/>
                <a:gd name="connsiteX278" fmla="*/ 1280705 w 2485572"/>
                <a:gd name="connsiteY278" fmla="*/ 72996 h 2146721"/>
                <a:gd name="connsiteX279" fmla="*/ 1286385 w 2485572"/>
                <a:gd name="connsiteY279" fmla="*/ 72996 h 2146721"/>
                <a:gd name="connsiteX280" fmla="*/ 1348020 w 2485572"/>
                <a:gd name="connsiteY280" fmla="*/ 50558 h 2146721"/>
                <a:gd name="connsiteX281" fmla="*/ 1350861 w 2485572"/>
                <a:gd name="connsiteY281" fmla="*/ 50558 h 2146721"/>
                <a:gd name="connsiteX282" fmla="*/ 1392898 w 2485572"/>
                <a:gd name="connsiteY282" fmla="*/ 39197 h 2146721"/>
                <a:gd name="connsiteX283" fmla="*/ 1406815 w 2485572"/>
                <a:gd name="connsiteY283" fmla="*/ 39197 h 2146721"/>
                <a:gd name="connsiteX284" fmla="*/ 1459929 w 2485572"/>
                <a:gd name="connsiteY284" fmla="*/ 36640 h 2146721"/>
                <a:gd name="connsiteX285" fmla="*/ 1468450 w 2485572"/>
                <a:gd name="connsiteY285" fmla="*/ 36640 h 2146721"/>
                <a:gd name="connsiteX286" fmla="*/ 1474131 w 2485572"/>
                <a:gd name="connsiteY286" fmla="*/ 33800 h 2146721"/>
                <a:gd name="connsiteX287" fmla="*/ 1479528 w 2485572"/>
                <a:gd name="connsiteY287" fmla="*/ 30960 h 2146721"/>
                <a:gd name="connsiteX288" fmla="*/ 1485208 w 2485572"/>
                <a:gd name="connsiteY288" fmla="*/ 30960 h 2146721"/>
                <a:gd name="connsiteX289" fmla="*/ 1544003 w 2485572"/>
                <a:gd name="connsiteY289" fmla="*/ 16758 h 2146721"/>
                <a:gd name="connsiteX290" fmla="*/ 1549684 w 2485572"/>
                <a:gd name="connsiteY290" fmla="*/ 14202 h 2146721"/>
                <a:gd name="connsiteX291" fmla="*/ 1555364 w 2485572"/>
                <a:gd name="connsiteY291" fmla="*/ 14202 h 2146721"/>
                <a:gd name="connsiteX292" fmla="*/ 1563601 w 2485572"/>
                <a:gd name="connsiteY292" fmla="*/ 11361 h 2146721"/>
                <a:gd name="connsiteX293" fmla="*/ 1614159 w 2485572"/>
                <a:gd name="connsiteY293" fmla="*/ 22439 h 2146721"/>
                <a:gd name="connsiteX294" fmla="*/ 1619840 w 2485572"/>
                <a:gd name="connsiteY294" fmla="*/ 19598 h 2146721"/>
                <a:gd name="connsiteX295" fmla="*/ 1630917 w 2485572"/>
                <a:gd name="connsiteY295" fmla="*/ 16758 h 2146721"/>
                <a:gd name="connsiteX296" fmla="*/ 1645119 w 2485572"/>
                <a:gd name="connsiteY296" fmla="*/ 8521 h 2146721"/>
                <a:gd name="connsiteX297" fmla="*/ 1653356 w 2485572"/>
                <a:gd name="connsiteY297" fmla="*/ 5681 h 2146721"/>
                <a:gd name="connsiteX298" fmla="*/ 1689712 w 2485572"/>
                <a:gd name="connsiteY298" fmla="*/ 0 h 2146721"/>
                <a:gd name="connsiteX299" fmla="*/ 1698233 w 2485572"/>
                <a:gd name="connsiteY299" fmla="*/ 11361 h 2146721"/>
                <a:gd name="connsiteX300" fmla="*/ 1703914 w 2485572"/>
                <a:gd name="connsiteY300" fmla="*/ 14202 h 2146721"/>
                <a:gd name="connsiteX301" fmla="*/ 1709310 w 2485572"/>
                <a:gd name="connsiteY301" fmla="*/ 16758 h 2146721"/>
                <a:gd name="connsiteX302" fmla="*/ 1717831 w 2485572"/>
                <a:gd name="connsiteY302" fmla="*/ 16758 h 2146721"/>
                <a:gd name="connsiteX303" fmla="*/ 1757028 w 2485572"/>
                <a:gd name="connsiteY303" fmla="*/ 22439 h 2146721"/>
                <a:gd name="connsiteX304" fmla="*/ 1762708 w 2485572"/>
                <a:gd name="connsiteY304" fmla="*/ 25279 h 2146721"/>
                <a:gd name="connsiteX305" fmla="*/ 1768389 w 2485572"/>
                <a:gd name="connsiteY305" fmla="*/ 25279 h 2146721"/>
                <a:gd name="connsiteX306" fmla="*/ 1787987 w 2485572"/>
                <a:gd name="connsiteY306" fmla="*/ 33800 h 2146721"/>
                <a:gd name="connsiteX307" fmla="*/ 1793384 w 2485572"/>
                <a:gd name="connsiteY307" fmla="*/ 33800 h 2146721"/>
                <a:gd name="connsiteX308" fmla="*/ 1801905 w 2485572"/>
                <a:gd name="connsiteY308" fmla="*/ 36640 h 2146721"/>
                <a:gd name="connsiteX309" fmla="*/ 1835421 w 2485572"/>
                <a:gd name="connsiteY309" fmla="*/ 42037 h 2146721"/>
                <a:gd name="connsiteX310" fmla="*/ 1891659 w 2485572"/>
                <a:gd name="connsiteY310" fmla="*/ 61635 h 2146721"/>
                <a:gd name="connsiteX311" fmla="*/ 1897340 w 2485572"/>
                <a:gd name="connsiteY311" fmla="*/ 64475 h 2146721"/>
                <a:gd name="connsiteX312" fmla="*/ 1899896 w 2485572"/>
                <a:gd name="connsiteY312" fmla="*/ 67316 h 2146721"/>
                <a:gd name="connsiteX313" fmla="*/ 1944774 w 2485572"/>
                <a:gd name="connsiteY313" fmla="*/ 123270 h 2146721"/>
                <a:gd name="connsiteX314" fmla="*/ 1947614 w 2485572"/>
                <a:gd name="connsiteY314" fmla="*/ 128951 h 2146721"/>
                <a:gd name="connsiteX315" fmla="*/ 1950454 w 2485572"/>
                <a:gd name="connsiteY315" fmla="*/ 131791 h 2146721"/>
                <a:gd name="connsiteX316" fmla="*/ 1956135 w 2485572"/>
                <a:gd name="connsiteY316" fmla="*/ 140312 h 2146721"/>
                <a:gd name="connsiteX317" fmla="*/ 1958975 w 2485572"/>
                <a:gd name="connsiteY317" fmla="*/ 145709 h 2146721"/>
                <a:gd name="connsiteX318" fmla="*/ 1961532 w 2485572"/>
                <a:gd name="connsiteY318" fmla="*/ 154230 h 2146721"/>
                <a:gd name="connsiteX319" fmla="*/ 1998172 w 2485572"/>
                <a:gd name="connsiteY319" fmla="*/ 204788 h 2146721"/>
                <a:gd name="connsiteX320" fmla="*/ 2003569 w 2485572"/>
                <a:gd name="connsiteY320" fmla="*/ 207344 h 2146721"/>
                <a:gd name="connsiteX321" fmla="*/ 2009249 w 2485572"/>
                <a:gd name="connsiteY321" fmla="*/ 210184 h 2146721"/>
                <a:gd name="connsiteX322" fmla="*/ 2017770 w 2485572"/>
                <a:gd name="connsiteY322" fmla="*/ 210184 h 2146721"/>
                <a:gd name="connsiteX323" fmla="*/ 2026007 w 2485572"/>
                <a:gd name="connsiteY323" fmla="*/ 213025 h 2146721"/>
                <a:gd name="connsiteX324" fmla="*/ 2037368 w 2485572"/>
                <a:gd name="connsiteY324" fmla="*/ 215865 h 2146721"/>
                <a:gd name="connsiteX325" fmla="*/ 2099003 w 2485572"/>
                <a:gd name="connsiteY325" fmla="*/ 221546 h 2146721"/>
                <a:gd name="connsiteX326" fmla="*/ 2104684 w 2485572"/>
                <a:gd name="connsiteY326" fmla="*/ 224386 h 2146721"/>
                <a:gd name="connsiteX327" fmla="*/ 2112921 w 2485572"/>
                <a:gd name="connsiteY327" fmla="*/ 224386 h 2146721"/>
                <a:gd name="connsiteX328" fmla="*/ 2124283 w 2485572"/>
                <a:gd name="connsiteY328" fmla="*/ 229783 h 2146721"/>
                <a:gd name="connsiteX329" fmla="*/ 2177397 w 2485572"/>
                <a:gd name="connsiteY329" fmla="*/ 229783 h 2146721"/>
                <a:gd name="connsiteX330" fmla="*/ 2185918 w 2485572"/>
                <a:gd name="connsiteY330" fmla="*/ 232623 h 2146721"/>
                <a:gd name="connsiteX331" fmla="*/ 2213753 w 2485572"/>
                <a:gd name="connsiteY331" fmla="*/ 226942 h 2146721"/>
                <a:gd name="connsiteX332" fmla="*/ 2219434 w 2485572"/>
                <a:gd name="connsiteY332" fmla="*/ 224386 h 2146721"/>
                <a:gd name="connsiteX333" fmla="*/ 2241872 w 2485572"/>
                <a:gd name="connsiteY333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295454 w 2485572"/>
                <a:gd name="connsiteY75" fmla="*/ 2023550 h 2146721"/>
                <a:gd name="connsiteX76" fmla="*/ 1255426 w 2485572"/>
                <a:gd name="connsiteY76" fmla="*/ 2006409 h 2146721"/>
                <a:gd name="connsiteX77" fmla="*/ 1238668 w 2485572"/>
                <a:gd name="connsiteY77" fmla="*/ 2001012 h 2146721"/>
                <a:gd name="connsiteX78" fmla="*/ 1232987 w 2485572"/>
                <a:gd name="connsiteY78" fmla="*/ 2001012 h 2146721"/>
                <a:gd name="connsiteX79" fmla="*/ 1216229 w 2485572"/>
                <a:gd name="connsiteY79" fmla="*/ 1995331 h 2146721"/>
                <a:gd name="connsiteX80" fmla="*/ 1213389 w 2485572"/>
                <a:gd name="connsiteY80" fmla="*/ 1992491 h 2146721"/>
                <a:gd name="connsiteX81" fmla="*/ 1185554 w 2485572"/>
                <a:gd name="connsiteY81" fmla="*/ 1984254 h 2146721"/>
                <a:gd name="connsiteX82" fmla="*/ 1179873 w 2485572"/>
                <a:gd name="connsiteY82" fmla="*/ 1984254 h 2146721"/>
                <a:gd name="connsiteX83" fmla="*/ 1157434 w 2485572"/>
                <a:gd name="connsiteY83" fmla="*/ 1981414 h 2146721"/>
                <a:gd name="connsiteX84" fmla="*/ 1109717 w 2485572"/>
                <a:gd name="connsiteY84" fmla="*/ 1947614 h 2146721"/>
                <a:gd name="connsiteX85" fmla="*/ 1098639 w 2485572"/>
                <a:gd name="connsiteY85" fmla="*/ 1944774 h 2146721"/>
                <a:gd name="connsiteX86" fmla="*/ 1067680 w 2485572"/>
                <a:gd name="connsiteY86" fmla="*/ 1919779 h 2146721"/>
                <a:gd name="connsiteX87" fmla="*/ 1056603 w 2485572"/>
                <a:gd name="connsiteY87" fmla="*/ 1888819 h 2146721"/>
                <a:gd name="connsiteX88" fmla="*/ 1053762 w 2485572"/>
                <a:gd name="connsiteY88" fmla="*/ 1880298 h 2146721"/>
                <a:gd name="connsiteX89" fmla="*/ 1022803 w 2485572"/>
                <a:gd name="connsiteY89" fmla="*/ 1860700 h 2146721"/>
                <a:gd name="connsiteX90" fmla="*/ 1019962 w 2485572"/>
                <a:gd name="connsiteY90" fmla="*/ 1858143 h 2146721"/>
                <a:gd name="connsiteX91" fmla="*/ 1006045 w 2485572"/>
                <a:gd name="connsiteY91" fmla="*/ 1824343 h 2146721"/>
                <a:gd name="connsiteX92" fmla="*/ 1006045 w 2485572"/>
                <a:gd name="connsiteY92" fmla="*/ 1813266 h 2146721"/>
                <a:gd name="connsiteX93" fmla="*/ 1011725 w 2485572"/>
                <a:gd name="connsiteY93" fmla="*/ 1793668 h 2146721"/>
                <a:gd name="connsiteX94" fmla="*/ 1019962 w 2485572"/>
                <a:gd name="connsiteY94" fmla="*/ 1768389 h 2146721"/>
                <a:gd name="connsiteX95" fmla="*/ 1025643 w 2485572"/>
                <a:gd name="connsiteY95" fmla="*/ 1737429 h 2146721"/>
                <a:gd name="connsiteX96" fmla="*/ 1025643 w 2485572"/>
                <a:gd name="connsiteY96" fmla="*/ 1723512 h 2146721"/>
                <a:gd name="connsiteX97" fmla="*/ 1019962 w 2485572"/>
                <a:gd name="connsiteY97" fmla="*/ 1720671 h 2146721"/>
                <a:gd name="connsiteX98" fmla="*/ 1014566 w 2485572"/>
                <a:gd name="connsiteY98" fmla="*/ 1712435 h 2146721"/>
                <a:gd name="connsiteX99" fmla="*/ 1011725 w 2485572"/>
                <a:gd name="connsiteY99" fmla="*/ 1709594 h 2146721"/>
                <a:gd name="connsiteX100" fmla="*/ 983606 w 2485572"/>
                <a:gd name="connsiteY100" fmla="*/ 1692552 h 2146721"/>
                <a:gd name="connsiteX101" fmla="*/ 977925 w 2485572"/>
                <a:gd name="connsiteY101" fmla="*/ 1692552 h 2146721"/>
                <a:gd name="connsiteX102" fmla="*/ 950090 w 2485572"/>
                <a:gd name="connsiteY102" fmla="*/ 1653356 h 2146721"/>
                <a:gd name="connsiteX103" fmla="*/ 950090 w 2485572"/>
                <a:gd name="connsiteY103" fmla="*/ 1639438 h 2146721"/>
                <a:gd name="connsiteX104" fmla="*/ 952931 w 2485572"/>
                <a:gd name="connsiteY104" fmla="*/ 1636598 h 2146721"/>
                <a:gd name="connsiteX105" fmla="*/ 975369 w 2485572"/>
                <a:gd name="connsiteY105" fmla="*/ 1597401 h 2146721"/>
                <a:gd name="connsiteX106" fmla="*/ 980766 w 2485572"/>
                <a:gd name="connsiteY106" fmla="*/ 1591721 h 2146721"/>
                <a:gd name="connsiteX107" fmla="*/ 1017406 w 2485572"/>
                <a:gd name="connsiteY107" fmla="*/ 1561045 h 2146721"/>
                <a:gd name="connsiteX108" fmla="*/ 1022803 w 2485572"/>
                <a:gd name="connsiteY108" fmla="*/ 1558205 h 2146721"/>
                <a:gd name="connsiteX109" fmla="*/ 1025643 w 2485572"/>
                <a:gd name="connsiteY109" fmla="*/ 1555364 h 2146721"/>
                <a:gd name="connsiteX110" fmla="*/ 1031324 w 2485572"/>
                <a:gd name="connsiteY110" fmla="*/ 1549684 h 2146721"/>
                <a:gd name="connsiteX111" fmla="*/ 1293866 w 2485572"/>
                <a:gd name="connsiteY111" fmla="*/ 1680648 h 2146721"/>
                <a:gd name="connsiteX112" fmla="*/ 1455791 w 2485572"/>
                <a:gd name="connsiteY112" fmla="*/ 1685410 h 2146721"/>
                <a:gd name="connsiteX113" fmla="*/ 1289417 w 2485572"/>
                <a:gd name="connsiteY113" fmla="*/ 1536685 h 2146721"/>
                <a:gd name="connsiteX114" fmla="*/ 1061999 w 2485572"/>
                <a:gd name="connsiteY114" fmla="*/ 1465610 h 2146721"/>
                <a:gd name="connsiteX115" fmla="*/ 1061999 w 2485572"/>
                <a:gd name="connsiteY115" fmla="*/ 1429254 h 2146721"/>
                <a:gd name="connsiteX116" fmla="*/ 1048082 w 2485572"/>
                <a:gd name="connsiteY116" fmla="*/ 1403975 h 2146721"/>
                <a:gd name="connsiteX117" fmla="*/ 1022803 w 2485572"/>
                <a:gd name="connsiteY117" fmla="*/ 1387217 h 2146721"/>
                <a:gd name="connsiteX118" fmla="*/ 1011725 w 2485572"/>
                <a:gd name="connsiteY118" fmla="*/ 1381536 h 2146721"/>
                <a:gd name="connsiteX119" fmla="*/ 1000364 w 2485572"/>
                <a:gd name="connsiteY119" fmla="*/ 1381536 h 2146721"/>
                <a:gd name="connsiteX120" fmla="*/ 961167 w 2485572"/>
                <a:gd name="connsiteY120" fmla="*/ 1376140 h 2146721"/>
                <a:gd name="connsiteX121" fmla="*/ 924811 w 2485572"/>
                <a:gd name="connsiteY121" fmla="*/ 1367618 h 2146721"/>
                <a:gd name="connsiteX122" fmla="*/ 919131 w 2485572"/>
                <a:gd name="connsiteY122" fmla="*/ 1367618 h 2146721"/>
                <a:gd name="connsiteX123" fmla="*/ 913450 w 2485572"/>
                <a:gd name="connsiteY123" fmla="*/ 1364778 h 2146721"/>
                <a:gd name="connsiteX124" fmla="*/ 908053 w 2485572"/>
                <a:gd name="connsiteY124" fmla="*/ 1364778 h 2146721"/>
                <a:gd name="connsiteX125" fmla="*/ 877094 w 2485572"/>
                <a:gd name="connsiteY125" fmla="*/ 1381536 h 2146721"/>
                <a:gd name="connsiteX126" fmla="*/ 868857 w 2485572"/>
                <a:gd name="connsiteY126" fmla="*/ 1390057 h 2146721"/>
                <a:gd name="connsiteX127" fmla="*/ 835057 w 2485572"/>
                <a:gd name="connsiteY127" fmla="*/ 1434934 h 2146721"/>
                <a:gd name="connsiteX128" fmla="*/ 832217 w 2485572"/>
                <a:gd name="connsiteY128" fmla="*/ 1440331 h 2146721"/>
                <a:gd name="connsiteX129" fmla="*/ 832217 w 2485572"/>
                <a:gd name="connsiteY129" fmla="*/ 1446012 h 2146721"/>
                <a:gd name="connsiteX130" fmla="*/ 767741 w 2485572"/>
                <a:gd name="connsiteY130" fmla="*/ 1513327 h 2146721"/>
                <a:gd name="connsiteX131" fmla="*/ 711787 w 2485572"/>
                <a:gd name="connsiteY131" fmla="*/ 1535766 h 2146721"/>
                <a:gd name="connsiteX132" fmla="*/ 686508 w 2485572"/>
                <a:gd name="connsiteY132" fmla="*/ 1541447 h 2146721"/>
                <a:gd name="connsiteX133" fmla="*/ 661513 w 2485572"/>
                <a:gd name="connsiteY133" fmla="*/ 1549684 h 2146721"/>
                <a:gd name="connsiteX134" fmla="*/ 658672 w 2485572"/>
                <a:gd name="connsiteY134" fmla="*/ 1552524 h 2146721"/>
                <a:gd name="connsiteX135" fmla="*/ 652992 w 2485572"/>
                <a:gd name="connsiteY135" fmla="*/ 1555364 h 2146721"/>
                <a:gd name="connsiteX136" fmla="*/ 624873 w 2485572"/>
                <a:gd name="connsiteY136" fmla="*/ 1561045 h 2146721"/>
                <a:gd name="connsiteX137" fmla="*/ 619476 w 2485572"/>
                <a:gd name="connsiteY137" fmla="*/ 1558205 h 2146721"/>
                <a:gd name="connsiteX138" fmla="*/ 616636 w 2485572"/>
                <a:gd name="connsiteY138" fmla="*/ 1555364 h 2146721"/>
                <a:gd name="connsiteX139" fmla="*/ 597037 w 2485572"/>
                <a:gd name="connsiteY139" fmla="*/ 1532926 h 2146721"/>
                <a:gd name="connsiteX140" fmla="*/ 594197 w 2485572"/>
                <a:gd name="connsiteY140" fmla="*/ 1521848 h 2146721"/>
                <a:gd name="connsiteX141" fmla="*/ 591357 w 2485572"/>
                <a:gd name="connsiteY141" fmla="*/ 1519008 h 2146721"/>
                <a:gd name="connsiteX142" fmla="*/ 566078 w 2485572"/>
                <a:gd name="connsiteY142" fmla="*/ 1482368 h 2146721"/>
                <a:gd name="connsiteX143" fmla="*/ 560397 w 2485572"/>
                <a:gd name="connsiteY143" fmla="*/ 1471291 h 2146721"/>
                <a:gd name="connsiteX144" fmla="*/ 555000 w 2485572"/>
                <a:gd name="connsiteY144" fmla="*/ 1465610 h 2146721"/>
                <a:gd name="connsiteX145" fmla="*/ 498762 w 2485572"/>
                <a:gd name="connsiteY145" fmla="*/ 1432094 h 2146721"/>
                <a:gd name="connsiteX146" fmla="*/ 490525 w 2485572"/>
                <a:gd name="connsiteY146" fmla="*/ 1429254 h 2146721"/>
                <a:gd name="connsiteX147" fmla="*/ 487685 w 2485572"/>
                <a:gd name="connsiteY147" fmla="*/ 1429254 h 2146721"/>
                <a:gd name="connsiteX148" fmla="*/ 462406 w 2485572"/>
                <a:gd name="connsiteY148" fmla="*/ 1426413 h 2146721"/>
                <a:gd name="connsiteX149" fmla="*/ 400770 w 2485572"/>
                <a:gd name="connsiteY149" fmla="*/ 1426413 h 2146721"/>
                <a:gd name="connsiteX150" fmla="*/ 392250 w 2485572"/>
                <a:gd name="connsiteY150" fmla="*/ 1423573 h 2146721"/>
                <a:gd name="connsiteX151" fmla="*/ 384013 w 2485572"/>
                <a:gd name="connsiteY151" fmla="*/ 1420733 h 2146721"/>
                <a:gd name="connsiteX152" fmla="*/ 375492 w 2485572"/>
                <a:gd name="connsiteY152" fmla="*/ 1420733 h 2146721"/>
                <a:gd name="connsiteX153" fmla="*/ 319537 w 2485572"/>
                <a:gd name="connsiteY153" fmla="*/ 1409655 h 2146721"/>
                <a:gd name="connsiteX154" fmla="*/ 313856 w 2485572"/>
                <a:gd name="connsiteY154" fmla="*/ 1406815 h 2146721"/>
                <a:gd name="connsiteX155" fmla="*/ 308176 w 2485572"/>
                <a:gd name="connsiteY155" fmla="*/ 1406815 h 2146721"/>
                <a:gd name="connsiteX156" fmla="*/ 297098 w 2485572"/>
                <a:gd name="connsiteY156" fmla="*/ 1401134 h 2146721"/>
                <a:gd name="connsiteX157" fmla="*/ 221546 w 2485572"/>
                <a:gd name="connsiteY157" fmla="*/ 1392898 h 2146721"/>
                <a:gd name="connsiteX158" fmla="*/ 213025 w 2485572"/>
                <a:gd name="connsiteY158" fmla="*/ 1392898 h 2146721"/>
                <a:gd name="connsiteX159" fmla="*/ 204504 w 2485572"/>
                <a:gd name="connsiteY159" fmla="*/ 1395738 h 2146721"/>
                <a:gd name="connsiteX160" fmla="*/ 154230 w 2485572"/>
                <a:gd name="connsiteY160" fmla="*/ 1406815 h 2146721"/>
                <a:gd name="connsiteX161" fmla="*/ 148549 w 2485572"/>
                <a:gd name="connsiteY161" fmla="*/ 1403975 h 2146721"/>
                <a:gd name="connsiteX162" fmla="*/ 137472 w 2485572"/>
                <a:gd name="connsiteY162" fmla="*/ 1398294 h 2146721"/>
                <a:gd name="connsiteX163" fmla="*/ 131791 w 2485572"/>
                <a:gd name="connsiteY163" fmla="*/ 1398294 h 2146721"/>
                <a:gd name="connsiteX164" fmla="*/ 67316 w 2485572"/>
                <a:gd name="connsiteY164" fmla="*/ 1418177 h 2146721"/>
                <a:gd name="connsiteX165" fmla="*/ 58795 w 2485572"/>
                <a:gd name="connsiteY165" fmla="*/ 1420733 h 2146721"/>
                <a:gd name="connsiteX166" fmla="*/ 50558 w 2485572"/>
                <a:gd name="connsiteY166" fmla="*/ 1423573 h 2146721"/>
                <a:gd name="connsiteX167" fmla="*/ 42037 w 2485572"/>
                <a:gd name="connsiteY167" fmla="*/ 1423573 h 2146721"/>
                <a:gd name="connsiteX168" fmla="*/ 5681 w 2485572"/>
                <a:gd name="connsiteY168" fmla="*/ 1432094 h 2146721"/>
                <a:gd name="connsiteX169" fmla="*/ 2840 w 2485572"/>
                <a:gd name="connsiteY169" fmla="*/ 1403975 h 2146721"/>
                <a:gd name="connsiteX170" fmla="*/ 0 w 2485572"/>
                <a:gd name="connsiteY170" fmla="*/ 1395738 h 2146721"/>
                <a:gd name="connsiteX171" fmla="*/ 5681 w 2485572"/>
                <a:gd name="connsiteY171" fmla="*/ 1373299 h 2146721"/>
                <a:gd name="connsiteX172" fmla="*/ 5681 w 2485572"/>
                <a:gd name="connsiteY172" fmla="*/ 1361938 h 2146721"/>
                <a:gd name="connsiteX173" fmla="*/ 11361 w 2485572"/>
                <a:gd name="connsiteY173" fmla="*/ 1345180 h 2146721"/>
                <a:gd name="connsiteX174" fmla="*/ 42037 w 2485572"/>
                <a:gd name="connsiteY174" fmla="*/ 1305983 h 2146721"/>
                <a:gd name="connsiteX175" fmla="*/ 47718 w 2485572"/>
                <a:gd name="connsiteY175" fmla="*/ 1294622 h 2146721"/>
                <a:gd name="connsiteX176" fmla="*/ 39197 w 2485572"/>
                <a:gd name="connsiteY176" fmla="*/ 1275024 h 2146721"/>
                <a:gd name="connsiteX177" fmla="*/ 33516 w 2485572"/>
                <a:gd name="connsiteY177" fmla="*/ 1269627 h 2146721"/>
                <a:gd name="connsiteX178" fmla="*/ 33516 w 2485572"/>
                <a:gd name="connsiteY178" fmla="*/ 1244348 h 2146721"/>
                <a:gd name="connsiteX179" fmla="*/ 64475 w 2485572"/>
                <a:gd name="connsiteY179" fmla="*/ 1213389 h 2146721"/>
                <a:gd name="connsiteX180" fmla="*/ 81233 w 2485572"/>
                <a:gd name="connsiteY180" fmla="*/ 1199471 h 2146721"/>
                <a:gd name="connsiteX181" fmla="*/ 86914 w 2485572"/>
                <a:gd name="connsiteY181" fmla="*/ 1190950 h 2146721"/>
                <a:gd name="connsiteX182" fmla="*/ 97991 w 2485572"/>
                <a:gd name="connsiteY182" fmla="*/ 1160275 h 2146721"/>
                <a:gd name="connsiteX183" fmla="*/ 95435 w 2485572"/>
                <a:gd name="connsiteY183" fmla="*/ 1151753 h 2146721"/>
                <a:gd name="connsiteX184" fmla="*/ 95435 w 2485572"/>
                <a:gd name="connsiteY184" fmla="*/ 1121078 h 2146721"/>
                <a:gd name="connsiteX185" fmla="*/ 100832 w 2485572"/>
                <a:gd name="connsiteY185" fmla="*/ 1112557 h 2146721"/>
                <a:gd name="connsiteX186" fmla="*/ 103672 w 2485572"/>
                <a:gd name="connsiteY186" fmla="*/ 1106876 h 2146721"/>
                <a:gd name="connsiteX187" fmla="*/ 154230 w 2485572"/>
                <a:gd name="connsiteY187" fmla="*/ 1070520 h 2146721"/>
                <a:gd name="connsiteX188" fmla="*/ 176668 w 2485572"/>
                <a:gd name="connsiteY188" fmla="*/ 1045241 h 2146721"/>
                <a:gd name="connsiteX189" fmla="*/ 176668 w 2485572"/>
                <a:gd name="connsiteY189" fmla="*/ 1037004 h 2146721"/>
                <a:gd name="connsiteX190" fmla="*/ 173828 w 2485572"/>
                <a:gd name="connsiteY190" fmla="*/ 1028483 h 2146721"/>
                <a:gd name="connsiteX191" fmla="*/ 157070 w 2485572"/>
                <a:gd name="connsiteY191" fmla="*/ 1008885 h 2146721"/>
                <a:gd name="connsiteX192" fmla="*/ 154230 w 2485572"/>
                <a:gd name="connsiteY192" fmla="*/ 1000648 h 2146721"/>
                <a:gd name="connsiteX193" fmla="*/ 157070 w 2485572"/>
                <a:gd name="connsiteY193" fmla="*/ 964008 h 2146721"/>
                <a:gd name="connsiteX194" fmla="*/ 154230 w 2485572"/>
                <a:gd name="connsiteY194" fmla="*/ 955771 h 2146721"/>
                <a:gd name="connsiteX195" fmla="*/ 126111 w 2485572"/>
                <a:gd name="connsiteY195" fmla="*/ 930492 h 2146721"/>
                <a:gd name="connsiteX196" fmla="*/ 112193 w 2485572"/>
                <a:gd name="connsiteY196" fmla="*/ 927652 h 2146721"/>
                <a:gd name="connsiteX197" fmla="*/ 109353 w 2485572"/>
                <a:gd name="connsiteY197" fmla="*/ 921971 h 2146721"/>
                <a:gd name="connsiteX198" fmla="*/ 109353 w 2485572"/>
                <a:gd name="connsiteY198" fmla="*/ 908053 h 2146721"/>
                <a:gd name="connsiteX199" fmla="*/ 117590 w 2485572"/>
                <a:gd name="connsiteY199" fmla="*/ 891295 h 2146721"/>
                <a:gd name="connsiteX200" fmla="*/ 123270 w 2485572"/>
                <a:gd name="connsiteY200" fmla="*/ 885615 h 2146721"/>
                <a:gd name="connsiteX201" fmla="*/ 148549 w 2485572"/>
                <a:gd name="connsiteY201" fmla="*/ 866016 h 2146721"/>
                <a:gd name="connsiteX202" fmla="*/ 128951 w 2485572"/>
                <a:gd name="connsiteY202" fmla="*/ 840738 h 2146721"/>
                <a:gd name="connsiteX203" fmla="*/ 126111 w 2485572"/>
                <a:gd name="connsiteY203" fmla="*/ 821139 h 2146721"/>
                <a:gd name="connsiteX204" fmla="*/ 140028 w 2485572"/>
                <a:gd name="connsiteY204" fmla="*/ 812618 h 2146721"/>
                <a:gd name="connsiteX205" fmla="*/ 142869 w 2485572"/>
                <a:gd name="connsiteY205" fmla="*/ 790464 h 2146721"/>
                <a:gd name="connsiteX206" fmla="*/ 154230 w 2485572"/>
                <a:gd name="connsiteY206" fmla="*/ 773422 h 2146721"/>
                <a:gd name="connsiteX207" fmla="*/ 157070 w 2485572"/>
                <a:gd name="connsiteY207" fmla="*/ 762344 h 2146721"/>
                <a:gd name="connsiteX208" fmla="*/ 157070 w 2485572"/>
                <a:gd name="connsiteY208" fmla="*/ 753824 h 2146721"/>
                <a:gd name="connsiteX209" fmla="*/ 145709 w 2485572"/>
                <a:gd name="connsiteY209" fmla="*/ 731385 h 2146721"/>
                <a:gd name="connsiteX210" fmla="*/ 145709 w 2485572"/>
                <a:gd name="connsiteY210" fmla="*/ 723148 h 2146721"/>
                <a:gd name="connsiteX211" fmla="*/ 159627 w 2485572"/>
                <a:gd name="connsiteY211" fmla="*/ 714627 h 2146721"/>
                <a:gd name="connsiteX212" fmla="*/ 204504 w 2485572"/>
                <a:gd name="connsiteY212" fmla="*/ 708946 h 2146721"/>
                <a:gd name="connsiteX213" fmla="*/ 232623 w 2485572"/>
                <a:gd name="connsiteY213" fmla="*/ 678271 h 2146721"/>
                <a:gd name="connsiteX214" fmla="*/ 232623 w 2485572"/>
                <a:gd name="connsiteY214" fmla="*/ 666909 h 2146721"/>
                <a:gd name="connsiteX215" fmla="*/ 215865 w 2485572"/>
                <a:gd name="connsiteY215" fmla="*/ 644755 h 2146721"/>
                <a:gd name="connsiteX216" fmla="*/ 218705 w 2485572"/>
                <a:gd name="connsiteY216" fmla="*/ 613795 h 2146721"/>
                <a:gd name="connsiteX217" fmla="*/ 241144 w 2485572"/>
                <a:gd name="connsiteY217" fmla="*/ 582836 h 2146721"/>
                <a:gd name="connsiteX218" fmla="*/ 252221 w 2485572"/>
                <a:gd name="connsiteY218" fmla="*/ 571758 h 2146721"/>
                <a:gd name="connsiteX219" fmla="*/ 285737 w 2485572"/>
                <a:gd name="connsiteY219" fmla="*/ 524041 h 2146721"/>
                <a:gd name="connsiteX220" fmla="*/ 291418 w 2485572"/>
                <a:gd name="connsiteY220" fmla="*/ 518644 h 2146721"/>
                <a:gd name="connsiteX221" fmla="*/ 322377 w 2485572"/>
                <a:gd name="connsiteY221" fmla="*/ 518644 h 2146721"/>
                <a:gd name="connsiteX222" fmla="*/ 333455 w 2485572"/>
                <a:gd name="connsiteY222" fmla="*/ 510123 h 2146721"/>
                <a:gd name="connsiteX223" fmla="*/ 341976 w 2485572"/>
                <a:gd name="connsiteY223" fmla="*/ 482004 h 2146721"/>
                <a:gd name="connsiteX224" fmla="*/ 347372 w 2485572"/>
                <a:gd name="connsiteY224" fmla="*/ 476607 h 2146721"/>
                <a:gd name="connsiteX225" fmla="*/ 386853 w 2485572"/>
                <a:gd name="connsiteY225" fmla="*/ 459565 h 2146721"/>
                <a:gd name="connsiteX226" fmla="*/ 389409 w 2485572"/>
                <a:gd name="connsiteY226" fmla="*/ 454169 h 2146721"/>
                <a:gd name="connsiteX227" fmla="*/ 400770 w 2485572"/>
                <a:gd name="connsiteY227" fmla="*/ 434570 h 2146721"/>
                <a:gd name="connsiteX228" fmla="*/ 414688 w 2485572"/>
                <a:gd name="connsiteY228" fmla="*/ 392534 h 2146721"/>
                <a:gd name="connsiteX229" fmla="*/ 428890 w 2485572"/>
                <a:gd name="connsiteY229" fmla="*/ 341976 h 2146721"/>
                <a:gd name="connsiteX230" fmla="*/ 434286 w 2485572"/>
                <a:gd name="connsiteY230" fmla="*/ 255062 h 2146721"/>
                <a:gd name="connsiteX231" fmla="*/ 437127 w 2485572"/>
                <a:gd name="connsiteY231" fmla="*/ 252221 h 2146721"/>
                <a:gd name="connsiteX232" fmla="*/ 448488 w 2485572"/>
                <a:gd name="connsiteY232" fmla="*/ 235463 h 2146721"/>
                <a:gd name="connsiteX233" fmla="*/ 468086 w 2485572"/>
                <a:gd name="connsiteY233" fmla="*/ 221546 h 2146721"/>
                <a:gd name="connsiteX234" fmla="*/ 501602 w 2485572"/>
                <a:gd name="connsiteY234" fmla="*/ 215865 h 2146721"/>
                <a:gd name="connsiteX235" fmla="*/ 512964 w 2485572"/>
                <a:gd name="connsiteY235" fmla="*/ 213025 h 2146721"/>
                <a:gd name="connsiteX236" fmla="*/ 555000 w 2485572"/>
                <a:gd name="connsiteY236" fmla="*/ 187746 h 2146721"/>
                <a:gd name="connsiteX237" fmla="*/ 557557 w 2485572"/>
                <a:gd name="connsiteY237" fmla="*/ 182349 h 2146721"/>
                <a:gd name="connsiteX238" fmla="*/ 602434 w 2485572"/>
                <a:gd name="connsiteY238" fmla="*/ 131791 h 2146721"/>
                <a:gd name="connsiteX239" fmla="*/ 605274 w 2485572"/>
                <a:gd name="connsiteY239" fmla="*/ 123270 h 2146721"/>
                <a:gd name="connsiteX240" fmla="*/ 594197 w 2485572"/>
                <a:gd name="connsiteY240" fmla="*/ 70156 h 2146721"/>
                <a:gd name="connsiteX241" fmla="*/ 650151 w 2485572"/>
                <a:gd name="connsiteY241" fmla="*/ 92595 h 2146721"/>
                <a:gd name="connsiteX242" fmla="*/ 664069 w 2485572"/>
                <a:gd name="connsiteY242" fmla="*/ 92595 h 2146721"/>
                <a:gd name="connsiteX243" fmla="*/ 689348 w 2485572"/>
                <a:gd name="connsiteY243" fmla="*/ 98275 h 2146721"/>
                <a:gd name="connsiteX244" fmla="*/ 723148 w 2485572"/>
                <a:gd name="connsiteY244" fmla="*/ 89754 h 2146721"/>
                <a:gd name="connsiteX245" fmla="*/ 725704 w 2485572"/>
                <a:gd name="connsiteY245" fmla="*/ 92595 h 2146721"/>
                <a:gd name="connsiteX246" fmla="*/ 731385 w 2485572"/>
                <a:gd name="connsiteY246" fmla="*/ 92595 h 2146721"/>
                <a:gd name="connsiteX247" fmla="*/ 737065 w 2485572"/>
                <a:gd name="connsiteY247" fmla="*/ 95435 h 2146721"/>
                <a:gd name="connsiteX248" fmla="*/ 742746 w 2485572"/>
                <a:gd name="connsiteY248" fmla="*/ 95435 h 2146721"/>
                <a:gd name="connsiteX249" fmla="*/ 779102 w 2485572"/>
                <a:gd name="connsiteY249" fmla="*/ 75837 h 2146721"/>
                <a:gd name="connsiteX250" fmla="*/ 818299 w 2485572"/>
                <a:gd name="connsiteY250" fmla="*/ 39197 h 2146721"/>
                <a:gd name="connsiteX251" fmla="*/ 823980 w 2485572"/>
                <a:gd name="connsiteY251" fmla="*/ 33800 h 2146721"/>
                <a:gd name="connsiteX252" fmla="*/ 851815 w 2485572"/>
                <a:gd name="connsiteY252" fmla="*/ 19598 h 2146721"/>
                <a:gd name="connsiteX253" fmla="*/ 854655 w 2485572"/>
                <a:gd name="connsiteY253" fmla="*/ 14202 h 2146721"/>
                <a:gd name="connsiteX254" fmla="*/ 888455 w 2485572"/>
                <a:gd name="connsiteY254" fmla="*/ 8521 h 2146721"/>
                <a:gd name="connsiteX255" fmla="*/ 893852 w 2485572"/>
                <a:gd name="connsiteY255" fmla="*/ 11361 h 2146721"/>
                <a:gd name="connsiteX256" fmla="*/ 933332 w 2485572"/>
                <a:gd name="connsiteY256" fmla="*/ 36640 h 2146721"/>
                <a:gd name="connsiteX257" fmla="*/ 938729 w 2485572"/>
                <a:gd name="connsiteY257" fmla="*/ 42037 h 2146721"/>
                <a:gd name="connsiteX258" fmla="*/ 969689 w 2485572"/>
                <a:gd name="connsiteY258" fmla="*/ 61635 h 2146721"/>
                <a:gd name="connsiteX259" fmla="*/ 972529 w 2485572"/>
                <a:gd name="connsiteY259" fmla="*/ 64475 h 2146721"/>
                <a:gd name="connsiteX260" fmla="*/ 977925 w 2485572"/>
                <a:gd name="connsiteY260" fmla="*/ 67316 h 2146721"/>
                <a:gd name="connsiteX261" fmla="*/ 1011725 w 2485572"/>
                <a:gd name="connsiteY261" fmla="*/ 67316 h 2146721"/>
                <a:gd name="connsiteX262" fmla="*/ 1031324 w 2485572"/>
                <a:gd name="connsiteY262" fmla="*/ 64475 h 2146721"/>
                <a:gd name="connsiteX263" fmla="*/ 1042401 w 2485572"/>
                <a:gd name="connsiteY263" fmla="*/ 64475 h 2146721"/>
                <a:gd name="connsiteX264" fmla="*/ 1104036 w 2485572"/>
                <a:gd name="connsiteY264" fmla="*/ 70156 h 2146721"/>
                <a:gd name="connsiteX265" fmla="*/ 1109717 w 2485572"/>
                <a:gd name="connsiteY265" fmla="*/ 75837 h 2146721"/>
                <a:gd name="connsiteX266" fmla="*/ 1118238 w 2485572"/>
                <a:gd name="connsiteY266" fmla="*/ 81233 h 2146721"/>
                <a:gd name="connsiteX267" fmla="*/ 1121078 w 2485572"/>
                <a:gd name="connsiteY267" fmla="*/ 84074 h 2146721"/>
                <a:gd name="connsiteX268" fmla="*/ 1143517 w 2485572"/>
                <a:gd name="connsiteY268" fmla="*/ 95435 h 2146721"/>
                <a:gd name="connsiteX269" fmla="*/ 1151754 w 2485572"/>
                <a:gd name="connsiteY269" fmla="*/ 100832 h 2146721"/>
                <a:gd name="connsiteX270" fmla="*/ 1171352 w 2485572"/>
                <a:gd name="connsiteY270" fmla="*/ 100832 h 2146721"/>
                <a:gd name="connsiteX271" fmla="*/ 1174192 w 2485572"/>
                <a:gd name="connsiteY271" fmla="*/ 98275 h 2146721"/>
                <a:gd name="connsiteX272" fmla="*/ 1188110 w 2485572"/>
                <a:gd name="connsiteY272" fmla="*/ 89754 h 2146721"/>
                <a:gd name="connsiteX273" fmla="*/ 1193791 w 2485572"/>
                <a:gd name="connsiteY273" fmla="*/ 84074 h 2146721"/>
                <a:gd name="connsiteX274" fmla="*/ 1238668 w 2485572"/>
                <a:gd name="connsiteY274" fmla="*/ 75837 h 2146721"/>
                <a:gd name="connsiteX275" fmla="*/ 1244348 w 2485572"/>
                <a:gd name="connsiteY275" fmla="*/ 78677 h 2146721"/>
                <a:gd name="connsiteX276" fmla="*/ 1272184 w 2485572"/>
                <a:gd name="connsiteY276" fmla="*/ 75837 h 2146721"/>
                <a:gd name="connsiteX277" fmla="*/ 1280705 w 2485572"/>
                <a:gd name="connsiteY277" fmla="*/ 72996 h 2146721"/>
                <a:gd name="connsiteX278" fmla="*/ 1286385 w 2485572"/>
                <a:gd name="connsiteY278" fmla="*/ 72996 h 2146721"/>
                <a:gd name="connsiteX279" fmla="*/ 1348020 w 2485572"/>
                <a:gd name="connsiteY279" fmla="*/ 50558 h 2146721"/>
                <a:gd name="connsiteX280" fmla="*/ 1350861 w 2485572"/>
                <a:gd name="connsiteY280" fmla="*/ 50558 h 2146721"/>
                <a:gd name="connsiteX281" fmla="*/ 1392898 w 2485572"/>
                <a:gd name="connsiteY281" fmla="*/ 39197 h 2146721"/>
                <a:gd name="connsiteX282" fmla="*/ 1406815 w 2485572"/>
                <a:gd name="connsiteY282" fmla="*/ 39197 h 2146721"/>
                <a:gd name="connsiteX283" fmla="*/ 1459929 w 2485572"/>
                <a:gd name="connsiteY283" fmla="*/ 36640 h 2146721"/>
                <a:gd name="connsiteX284" fmla="*/ 1468450 w 2485572"/>
                <a:gd name="connsiteY284" fmla="*/ 36640 h 2146721"/>
                <a:gd name="connsiteX285" fmla="*/ 1474131 w 2485572"/>
                <a:gd name="connsiteY285" fmla="*/ 33800 h 2146721"/>
                <a:gd name="connsiteX286" fmla="*/ 1479528 w 2485572"/>
                <a:gd name="connsiteY286" fmla="*/ 30960 h 2146721"/>
                <a:gd name="connsiteX287" fmla="*/ 1485208 w 2485572"/>
                <a:gd name="connsiteY287" fmla="*/ 30960 h 2146721"/>
                <a:gd name="connsiteX288" fmla="*/ 1544003 w 2485572"/>
                <a:gd name="connsiteY288" fmla="*/ 16758 h 2146721"/>
                <a:gd name="connsiteX289" fmla="*/ 1549684 w 2485572"/>
                <a:gd name="connsiteY289" fmla="*/ 14202 h 2146721"/>
                <a:gd name="connsiteX290" fmla="*/ 1555364 w 2485572"/>
                <a:gd name="connsiteY290" fmla="*/ 14202 h 2146721"/>
                <a:gd name="connsiteX291" fmla="*/ 1563601 w 2485572"/>
                <a:gd name="connsiteY291" fmla="*/ 11361 h 2146721"/>
                <a:gd name="connsiteX292" fmla="*/ 1614159 w 2485572"/>
                <a:gd name="connsiteY292" fmla="*/ 22439 h 2146721"/>
                <a:gd name="connsiteX293" fmla="*/ 1619840 w 2485572"/>
                <a:gd name="connsiteY293" fmla="*/ 19598 h 2146721"/>
                <a:gd name="connsiteX294" fmla="*/ 1630917 w 2485572"/>
                <a:gd name="connsiteY294" fmla="*/ 16758 h 2146721"/>
                <a:gd name="connsiteX295" fmla="*/ 1645119 w 2485572"/>
                <a:gd name="connsiteY295" fmla="*/ 8521 h 2146721"/>
                <a:gd name="connsiteX296" fmla="*/ 1653356 w 2485572"/>
                <a:gd name="connsiteY296" fmla="*/ 5681 h 2146721"/>
                <a:gd name="connsiteX297" fmla="*/ 1689712 w 2485572"/>
                <a:gd name="connsiteY297" fmla="*/ 0 h 2146721"/>
                <a:gd name="connsiteX298" fmla="*/ 1698233 w 2485572"/>
                <a:gd name="connsiteY298" fmla="*/ 11361 h 2146721"/>
                <a:gd name="connsiteX299" fmla="*/ 1703914 w 2485572"/>
                <a:gd name="connsiteY299" fmla="*/ 14202 h 2146721"/>
                <a:gd name="connsiteX300" fmla="*/ 1709310 w 2485572"/>
                <a:gd name="connsiteY300" fmla="*/ 16758 h 2146721"/>
                <a:gd name="connsiteX301" fmla="*/ 1717831 w 2485572"/>
                <a:gd name="connsiteY301" fmla="*/ 16758 h 2146721"/>
                <a:gd name="connsiteX302" fmla="*/ 1757028 w 2485572"/>
                <a:gd name="connsiteY302" fmla="*/ 22439 h 2146721"/>
                <a:gd name="connsiteX303" fmla="*/ 1762708 w 2485572"/>
                <a:gd name="connsiteY303" fmla="*/ 25279 h 2146721"/>
                <a:gd name="connsiteX304" fmla="*/ 1768389 w 2485572"/>
                <a:gd name="connsiteY304" fmla="*/ 25279 h 2146721"/>
                <a:gd name="connsiteX305" fmla="*/ 1787987 w 2485572"/>
                <a:gd name="connsiteY305" fmla="*/ 33800 h 2146721"/>
                <a:gd name="connsiteX306" fmla="*/ 1793384 w 2485572"/>
                <a:gd name="connsiteY306" fmla="*/ 33800 h 2146721"/>
                <a:gd name="connsiteX307" fmla="*/ 1801905 w 2485572"/>
                <a:gd name="connsiteY307" fmla="*/ 36640 h 2146721"/>
                <a:gd name="connsiteX308" fmla="*/ 1835421 w 2485572"/>
                <a:gd name="connsiteY308" fmla="*/ 42037 h 2146721"/>
                <a:gd name="connsiteX309" fmla="*/ 1891659 w 2485572"/>
                <a:gd name="connsiteY309" fmla="*/ 61635 h 2146721"/>
                <a:gd name="connsiteX310" fmla="*/ 1897340 w 2485572"/>
                <a:gd name="connsiteY310" fmla="*/ 64475 h 2146721"/>
                <a:gd name="connsiteX311" fmla="*/ 1899896 w 2485572"/>
                <a:gd name="connsiteY311" fmla="*/ 67316 h 2146721"/>
                <a:gd name="connsiteX312" fmla="*/ 1944774 w 2485572"/>
                <a:gd name="connsiteY312" fmla="*/ 123270 h 2146721"/>
                <a:gd name="connsiteX313" fmla="*/ 1947614 w 2485572"/>
                <a:gd name="connsiteY313" fmla="*/ 128951 h 2146721"/>
                <a:gd name="connsiteX314" fmla="*/ 1950454 w 2485572"/>
                <a:gd name="connsiteY314" fmla="*/ 131791 h 2146721"/>
                <a:gd name="connsiteX315" fmla="*/ 1956135 w 2485572"/>
                <a:gd name="connsiteY315" fmla="*/ 140312 h 2146721"/>
                <a:gd name="connsiteX316" fmla="*/ 1958975 w 2485572"/>
                <a:gd name="connsiteY316" fmla="*/ 145709 h 2146721"/>
                <a:gd name="connsiteX317" fmla="*/ 1961532 w 2485572"/>
                <a:gd name="connsiteY317" fmla="*/ 154230 h 2146721"/>
                <a:gd name="connsiteX318" fmla="*/ 1998172 w 2485572"/>
                <a:gd name="connsiteY318" fmla="*/ 204788 h 2146721"/>
                <a:gd name="connsiteX319" fmla="*/ 2003569 w 2485572"/>
                <a:gd name="connsiteY319" fmla="*/ 207344 h 2146721"/>
                <a:gd name="connsiteX320" fmla="*/ 2009249 w 2485572"/>
                <a:gd name="connsiteY320" fmla="*/ 210184 h 2146721"/>
                <a:gd name="connsiteX321" fmla="*/ 2017770 w 2485572"/>
                <a:gd name="connsiteY321" fmla="*/ 210184 h 2146721"/>
                <a:gd name="connsiteX322" fmla="*/ 2026007 w 2485572"/>
                <a:gd name="connsiteY322" fmla="*/ 213025 h 2146721"/>
                <a:gd name="connsiteX323" fmla="*/ 2037368 w 2485572"/>
                <a:gd name="connsiteY323" fmla="*/ 215865 h 2146721"/>
                <a:gd name="connsiteX324" fmla="*/ 2099003 w 2485572"/>
                <a:gd name="connsiteY324" fmla="*/ 221546 h 2146721"/>
                <a:gd name="connsiteX325" fmla="*/ 2104684 w 2485572"/>
                <a:gd name="connsiteY325" fmla="*/ 224386 h 2146721"/>
                <a:gd name="connsiteX326" fmla="*/ 2112921 w 2485572"/>
                <a:gd name="connsiteY326" fmla="*/ 224386 h 2146721"/>
                <a:gd name="connsiteX327" fmla="*/ 2124283 w 2485572"/>
                <a:gd name="connsiteY327" fmla="*/ 229783 h 2146721"/>
                <a:gd name="connsiteX328" fmla="*/ 2177397 w 2485572"/>
                <a:gd name="connsiteY328" fmla="*/ 229783 h 2146721"/>
                <a:gd name="connsiteX329" fmla="*/ 2185918 w 2485572"/>
                <a:gd name="connsiteY329" fmla="*/ 232623 h 2146721"/>
                <a:gd name="connsiteX330" fmla="*/ 2213753 w 2485572"/>
                <a:gd name="connsiteY330" fmla="*/ 226942 h 2146721"/>
                <a:gd name="connsiteX331" fmla="*/ 2219434 w 2485572"/>
                <a:gd name="connsiteY331" fmla="*/ 224386 h 2146721"/>
                <a:gd name="connsiteX332" fmla="*/ 2241872 w 2485572"/>
                <a:gd name="connsiteY332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295454 w 2485572"/>
                <a:gd name="connsiteY75" fmla="*/ 2023550 h 2146721"/>
                <a:gd name="connsiteX76" fmla="*/ 1238668 w 2485572"/>
                <a:gd name="connsiteY76" fmla="*/ 2001012 h 2146721"/>
                <a:gd name="connsiteX77" fmla="*/ 1232987 w 2485572"/>
                <a:gd name="connsiteY77" fmla="*/ 2001012 h 2146721"/>
                <a:gd name="connsiteX78" fmla="*/ 1216229 w 2485572"/>
                <a:gd name="connsiteY78" fmla="*/ 1995331 h 2146721"/>
                <a:gd name="connsiteX79" fmla="*/ 1213389 w 2485572"/>
                <a:gd name="connsiteY79" fmla="*/ 1992491 h 2146721"/>
                <a:gd name="connsiteX80" fmla="*/ 1185554 w 2485572"/>
                <a:gd name="connsiteY80" fmla="*/ 1984254 h 2146721"/>
                <a:gd name="connsiteX81" fmla="*/ 1179873 w 2485572"/>
                <a:gd name="connsiteY81" fmla="*/ 1984254 h 2146721"/>
                <a:gd name="connsiteX82" fmla="*/ 1157434 w 2485572"/>
                <a:gd name="connsiteY82" fmla="*/ 1981414 h 2146721"/>
                <a:gd name="connsiteX83" fmla="*/ 1109717 w 2485572"/>
                <a:gd name="connsiteY83" fmla="*/ 1947614 h 2146721"/>
                <a:gd name="connsiteX84" fmla="*/ 1098639 w 2485572"/>
                <a:gd name="connsiteY84" fmla="*/ 1944774 h 2146721"/>
                <a:gd name="connsiteX85" fmla="*/ 1067680 w 2485572"/>
                <a:gd name="connsiteY85" fmla="*/ 1919779 h 2146721"/>
                <a:gd name="connsiteX86" fmla="*/ 1056603 w 2485572"/>
                <a:gd name="connsiteY86" fmla="*/ 1888819 h 2146721"/>
                <a:gd name="connsiteX87" fmla="*/ 1053762 w 2485572"/>
                <a:gd name="connsiteY87" fmla="*/ 1880298 h 2146721"/>
                <a:gd name="connsiteX88" fmla="*/ 1022803 w 2485572"/>
                <a:gd name="connsiteY88" fmla="*/ 1860700 h 2146721"/>
                <a:gd name="connsiteX89" fmla="*/ 1019962 w 2485572"/>
                <a:gd name="connsiteY89" fmla="*/ 1858143 h 2146721"/>
                <a:gd name="connsiteX90" fmla="*/ 1006045 w 2485572"/>
                <a:gd name="connsiteY90" fmla="*/ 1824343 h 2146721"/>
                <a:gd name="connsiteX91" fmla="*/ 1006045 w 2485572"/>
                <a:gd name="connsiteY91" fmla="*/ 1813266 h 2146721"/>
                <a:gd name="connsiteX92" fmla="*/ 1011725 w 2485572"/>
                <a:gd name="connsiteY92" fmla="*/ 1793668 h 2146721"/>
                <a:gd name="connsiteX93" fmla="*/ 1019962 w 2485572"/>
                <a:gd name="connsiteY93" fmla="*/ 1768389 h 2146721"/>
                <a:gd name="connsiteX94" fmla="*/ 1025643 w 2485572"/>
                <a:gd name="connsiteY94" fmla="*/ 1737429 h 2146721"/>
                <a:gd name="connsiteX95" fmla="*/ 1025643 w 2485572"/>
                <a:gd name="connsiteY95" fmla="*/ 1723512 h 2146721"/>
                <a:gd name="connsiteX96" fmla="*/ 1019962 w 2485572"/>
                <a:gd name="connsiteY96" fmla="*/ 1720671 h 2146721"/>
                <a:gd name="connsiteX97" fmla="*/ 1014566 w 2485572"/>
                <a:gd name="connsiteY97" fmla="*/ 1712435 h 2146721"/>
                <a:gd name="connsiteX98" fmla="*/ 1011725 w 2485572"/>
                <a:gd name="connsiteY98" fmla="*/ 1709594 h 2146721"/>
                <a:gd name="connsiteX99" fmla="*/ 983606 w 2485572"/>
                <a:gd name="connsiteY99" fmla="*/ 1692552 h 2146721"/>
                <a:gd name="connsiteX100" fmla="*/ 977925 w 2485572"/>
                <a:gd name="connsiteY100" fmla="*/ 1692552 h 2146721"/>
                <a:gd name="connsiteX101" fmla="*/ 950090 w 2485572"/>
                <a:gd name="connsiteY101" fmla="*/ 1653356 h 2146721"/>
                <a:gd name="connsiteX102" fmla="*/ 950090 w 2485572"/>
                <a:gd name="connsiteY102" fmla="*/ 1639438 h 2146721"/>
                <a:gd name="connsiteX103" fmla="*/ 952931 w 2485572"/>
                <a:gd name="connsiteY103" fmla="*/ 1636598 h 2146721"/>
                <a:gd name="connsiteX104" fmla="*/ 975369 w 2485572"/>
                <a:gd name="connsiteY104" fmla="*/ 1597401 h 2146721"/>
                <a:gd name="connsiteX105" fmla="*/ 980766 w 2485572"/>
                <a:gd name="connsiteY105" fmla="*/ 1591721 h 2146721"/>
                <a:gd name="connsiteX106" fmla="*/ 1017406 w 2485572"/>
                <a:gd name="connsiteY106" fmla="*/ 1561045 h 2146721"/>
                <a:gd name="connsiteX107" fmla="*/ 1022803 w 2485572"/>
                <a:gd name="connsiteY107" fmla="*/ 1558205 h 2146721"/>
                <a:gd name="connsiteX108" fmla="*/ 1025643 w 2485572"/>
                <a:gd name="connsiteY108" fmla="*/ 1555364 h 2146721"/>
                <a:gd name="connsiteX109" fmla="*/ 1031324 w 2485572"/>
                <a:gd name="connsiteY109" fmla="*/ 1549684 h 2146721"/>
                <a:gd name="connsiteX110" fmla="*/ 1293866 w 2485572"/>
                <a:gd name="connsiteY110" fmla="*/ 1680648 h 2146721"/>
                <a:gd name="connsiteX111" fmla="*/ 1455791 w 2485572"/>
                <a:gd name="connsiteY111" fmla="*/ 1685410 h 2146721"/>
                <a:gd name="connsiteX112" fmla="*/ 1289417 w 2485572"/>
                <a:gd name="connsiteY112" fmla="*/ 1536685 h 2146721"/>
                <a:gd name="connsiteX113" fmla="*/ 1061999 w 2485572"/>
                <a:gd name="connsiteY113" fmla="*/ 1465610 h 2146721"/>
                <a:gd name="connsiteX114" fmla="*/ 1061999 w 2485572"/>
                <a:gd name="connsiteY114" fmla="*/ 1429254 h 2146721"/>
                <a:gd name="connsiteX115" fmla="*/ 1048082 w 2485572"/>
                <a:gd name="connsiteY115" fmla="*/ 1403975 h 2146721"/>
                <a:gd name="connsiteX116" fmla="*/ 1022803 w 2485572"/>
                <a:gd name="connsiteY116" fmla="*/ 1387217 h 2146721"/>
                <a:gd name="connsiteX117" fmla="*/ 1011725 w 2485572"/>
                <a:gd name="connsiteY117" fmla="*/ 1381536 h 2146721"/>
                <a:gd name="connsiteX118" fmla="*/ 1000364 w 2485572"/>
                <a:gd name="connsiteY118" fmla="*/ 1381536 h 2146721"/>
                <a:gd name="connsiteX119" fmla="*/ 961167 w 2485572"/>
                <a:gd name="connsiteY119" fmla="*/ 1376140 h 2146721"/>
                <a:gd name="connsiteX120" fmla="*/ 924811 w 2485572"/>
                <a:gd name="connsiteY120" fmla="*/ 1367618 h 2146721"/>
                <a:gd name="connsiteX121" fmla="*/ 919131 w 2485572"/>
                <a:gd name="connsiteY121" fmla="*/ 1367618 h 2146721"/>
                <a:gd name="connsiteX122" fmla="*/ 913450 w 2485572"/>
                <a:gd name="connsiteY122" fmla="*/ 1364778 h 2146721"/>
                <a:gd name="connsiteX123" fmla="*/ 908053 w 2485572"/>
                <a:gd name="connsiteY123" fmla="*/ 1364778 h 2146721"/>
                <a:gd name="connsiteX124" fmla="*/ 877094 w 2485572"/>
                <a:gd name="connsiteY124" fmla="*/ 1381536 h 2146721"/>
                <a:gd name="connsiteX125" fmla="*/ 868857 w 2485572"/>
                <a:gd name="connsiteY125" fmla="*/ 1390057 h 2146721"/>
                <a:gd name="connsiteX126" fmla="*/ 835057 w 2485572"/>
                <a:gd name="connsiteY126" fmla="*/ 1434934 h 2146721"/>
                <a:gd name="connsiteX127" fmla="*/ 832217 w 2485572"/>
                <a:gd name="connsiteY127" fmla="*/ 1440331 h 2146721"/>
                <a:gd name="connsiteX128" fmla="*/ 832217 w 2485572"/>
                <a:gd name="connsiteY128" fmla="*/ 1446012 h 2146721"/>
                <a:gd name="connsiteX129" fmla="*/ 767741 w 2485572"/>
                <a:gd name="connsiteY129" fmla="*/ 1513327 h 2146721"/>
                <a:gd name="connsiteX130" fmla="*/ 711787 w 2485572"/>
                <a:gd name="connsiteY130" fmla="*/ 1535766 h 2146721"/>
                <a:gd name="connsiteX131" fmla="*/ 686508 w 2485572"/>
                <a:gd name="connsiteY131" fmla="*/ 1541447 h 2146721"/>
                <a:gd name="connsiteX132" fmla="*/ 661513 w 2485572"/>
                <a:gd name="connsiteY132" fmla="*/ 1549684 h 2146721"/>
                <a:gd name="connsiteX133" fmla="*/ 658672 w 2485572"/>
                <a:gd name="connsiteY133" fmla="*/ 1552524 h 2146721"/>
                <a:gd name="connsiteX134" fmla="*/ 652992 w 2485572"/>
                <a:gd name="connsiteY134" fmla="*/ 1555364 h 2146721"/>
                <a:gd name="connsiteX135" fmla="*/ 624873 w 2485572"/>
                <a:gd name="connsiteY135" fmla="*/ 1561045 h 2146721"/>
                <a:gd name="connsiteX136" fmla="*/ 619476 w 2485572"/>
                <a:gd name="connsiteY136" fmla="*/ 1558205 h 2146721"/>
                <a:gd name="connsiteX137" fmla="*/ 616636 w 2485572"/>
                <a:gd name="connsiteY137" fmla="*/ 1555364 h 2146721"/>
                <a:gd name="connsiteX138" fmla="*/ 597037 w 2485572"/>
                <a:gd name="connsiteY138" fmla="*/ 1532926 h 2146721"/>
                <a:gd name="connsiteX139" fmla="*/ 594197 w 2485572"/>
                <a:gd name="connsiteY139" fmla="*/ 1521848 h 2146721"/>
                <a:gd name="connsiteX140" fmla="*/ 591357 w 2485572"/>
                <a:gd name="connsiteY140" fmla="*/ 1519008 h 2146721"/>
                <a:gd name="connsiteX141" fmla="*/ 566078 w 2485572"/>
                <a:gd name="connsiteY141" fmla="*/ 1482368 h 2146721"/>
                <a:gd name="connsiteX142" fmla="*/ 560397 w 2485572"/>
                <a:gd name="connsiteY142" fmla="*/ 1471291 h 2146721"/>
                <a:gd name="connsiteX143" fmla="*/ 555000 w 2485572"/>
                <a:gd name="connsiteY143" fmla="*/ 1465610 h 2146721"/>
                <a:gd name="connsiteX144" fmla="*/ 498762 w 2485572"/>
                <a:gd name="connsiteY144" fmla="*/ 1432094 h 2146721"/>
                <a:gd name="connsiteX145" fmla="*/ 490525 w 2485572"/>
                <a:gd name="connsiteY145" fmla="*/ 1429254 h 2146721"/>
                <a:gd name="connsiteX146" fmla="*/ 487685 w 2485572"/>
                <a:gd name="connsiteY146" fmla="*/ 1429254 h 2146721"/>
                <a:gd name="connsiteX147" fmla="*/ 462406 w 2485572"/>
                <a:gd name="connsiteY147" fmla="*/ 1426413 h 2146721"/>
                <a:gd name="connsiteX148" fmla="*/ 400770 w 2485572"/>
                <a:gd name="connsiteY148" fmla="*/ 1426413 h 2146721"/>
                <a:gd name="connsiteX149" fmla="*/ 392250 w 2485572"/>
                <a:gd name="connsiteY149" fmla="*/ 1423573 h 2146721"/>
                <a:gd name="connsiteX150" fmla="*/ 384013 w 2485572"/>
                <a:gd name="connsiteY150" fmla="*/ 1420733 h 2146721"/>
                <a:gd name="connsiteX151" fmla="*/ 375492 w 2485572"/>
                <a:gd name="connsiteY151" fmla="*/ 1420733 h 2146721"/>
                <a:gd name="connsiteX152" fmla="*/ 319537 w 2485572"/>
                <a:gd name="connsiteY152" fmla="*/ 1409655 h 2146721"/>
                <a:gd name="connsiteX153" fmla="*/ 313856 w 2485572"/>
                <a:gd name="connsiteY153" fmla="*/ 1406815 h 2146721"/>
                <a:gd name="connsiteX154" fmla="*/ 308176 w 2485572"/>
                <a:gd name="connsiteY154" fmla="*/ 1406815 h 2146721"/>
                <a:gd name="connsiteX155" fmla="*/ 297098 w 2485572"/>
                <a:gd name="connsiteY155" fmla="*/ 1401134 h 2146721"/>
                <a:gd name="connsiteX156" fmla="*/ 221546 w 2485572"/>
                <a:gd name="connsiteY156" fmla="*/ 1392898 h 2146721"/>
                <a:gd name="connsiteX157" fmla="*/ 213025 w 2485572"/>
                <a:gd name="connsiteY157" fmla="*/ 1392898 h 2146721"/>
                <a:gd name="connsiteX158" fmla="*/ 204504 w 2485572"/>
                <a:gd name="connsiteY158" fmla="*/ 1395738 h 2146721"/>
                <a:gd name="connsiteX159" fmla="*/ 154230 w 2485572"/>
                <a:gd name="connsiteY159" fmla="*/ 1406815 h 2146721"/>
                <a:gd name="connsiteX160" fmla="*/ 148549 w 2485572"/>
                <a:gd name="connsiteY160" fmla="*/ 1403975 h 2146721"/>
                <a:gd name="connsiteX161" fmla="*/ 137472 w 2485572"/>
                <a:gd name="connsiteY161" fmla="*/ 1398294 h 2146721"/>
                <a:gd name="connsiteX162" fmla="*/ 131791 w 2485572"/>
                <a:gd name="connsiteY162" fmla="*/ 1398294 h 2146721"/>
                <a:gd name="connsiteX163" fmla="*/ 67316 w 2485572"/>
                <a:gd name="connsiteY163" fmla="*/ 1418177 h 2146721"/>
                <a:gd name="connsiteX164" fmla="*/ 58795 w 2485572"/>
                <a:gd name="connsiteY164" fmla="*/ 1420733 h 2146721"/>
                <a:gd name="connsiteX165" fmla="*/ 50558 w 2485572"/>
                <a:gd name="connsiteY165" fmla="*/ 1423573 h 2146721"/>
                <a:gd name="connsiteX166" fmla="*/ 42037 w 2485572"/>
                <a:gd name="connsiteY166" fmla="*/ 1423573 h 2146721"/>
                <a:gd name="connsiteX167" fmla="*/ 5681 w 2485572"/>
                <a:gd name="connsiteY167" fmla="*/ 1432094 h 2146721"/>
                <a:gd name="connsiteX168" fmla="*/ 2840 w 2485572"/>
                <a:gd name="connsiteY168" fmla="*/ 1403975 h 2146721"/>
                <a:gd name="connsiteX169" fmla="*/ 0 w 2485572"/>
                <a:gd name="connsiteY169" fmla="*/ 1395738 h 2146721"/>
                <a:gd name="connsiteX170" fmla="*/ 5681 w 2485572"/>
                <a:gd name="connsiteY170" fmla="*/ 1373299 h 2146721"/>
                <a:gd name="connsiteX171" fmla="*/ 5681 w 2485572"/>
                <a:gd name="connsiteY171" fmla="*/ 1361938 h 2146721"/>
                <a:gd name="connsiteX172" fmla="*/ 11361 w 2485572"/>
                <a:gd name="connsiteY172" fmla="*/ 1345180 h 2146721"/>
                <a:gd name="connsiteX173" fmla="*/ 42037 w 2485572"/>
                <a:gd name="connsiteY173" fmla="*/ 1305983 h 2146721"/>
                <a:gd name="connsiteX174" fmla="*/ 47718 w 2485572"/>
                <a:gd name="connsiteY174" fmla="*/ 1294622 h 2146721"/>
                <a:gd name="connsiteX175" fmla="*/ 39197 w 2485572"/>
                <a:gd name="connsiteY175" fmla="*/ 1275024 h 2146721"/>
                <a:gd name="connsiteX176" fmla="*/ 33516 w 2485572"/>
                <a:gd name="connsiteY176" fmla="*/ 1269627 h 2146721"/>
                <a:gd name="connsiteX177" fmla="*/ 33516 w 2485572"/>
                <a:gd name="connsiteY177" fmla="*/ 1244348 h 2146721"/>
                <a:gd name="connsiteX178" fmla="*/ 64475 w 2485572"/>
                <a:gd name="connsiteY178" fmla="*/ 1213389 h 2146721"/>
                <a:gd name="connsiteX179" fmla="*/ 81233 w 2485572"/>
                <a:gd name="connsiteY179" fmla="*/ 1199471 h 2146721"/>
                <a:gd name="connsiteX180" fmla="*/ 86914 w 2485572"/>
                <a:gd name="connsiteY180" fmla="*/ 1190950 h 2146721"/>
                <a:gd name="connsiteX181" fmla="*/ 97991 w 2485572"/>
                <a:gd name="connsiteY181" fmla="*/ 1160275 h 2146721"/>
                <a:gd name="connsiteX182" fmla="*/ 95435 w 2485572"/>
                <a:gd name="connsiteY182" fmla="*/ 1151753 h 2146721"/>
                <a:gd name="connsiteX183" fmla="*/ 95435 w 2485572"/>
                <a:gd name="connsiteY183" fmla="*/ 1121078 h 2146721"/>
                <a:gd name="connsiteX184" fmla="*/ 100832 w 2485572"/>
                <a:gd name="connsiteY184" fmla="*/ 1112557 h 2146721"/>
                <a:gd name="connsiteX185" fmla="*/ 103672 w 2485572"/>
                <a:gd name="connsiteY185" fmla="*/ 1106876 h 2146721"/>
                <a:gd name="connsiteX186" fmla="*/ 154230 w 2485572"/>
                <a:gd name="connsiteY186" fmla="*/ 1070520 h 2146721"/>
                <a:gd name="connsiteX187" fmla="*/ 176668 w 2485572"/>
                <a:gd name="connsiteY187" fmla="*/ 1045241 h 2146721"/>
                <a:gd name="connsiteX188" fmla="*/ 176668 w 2485572"/>
                <a:gd name="connsiteY188" fmla="*/ 1037004 h 2146721"/>
                <a:gd name="connsiteX189" fmla="*/ 173828 w 2485572"/>
                <a:gd name="connsiteY189" fmla="*/ 1028483 h 2146721"/>
                <a:gd name="connsiteX190" fmla="*/ 157070 w 2485572"/>
                <a:gd name="connsiteY190" fmla="*/ 1008885 h 2146721"/>
                <a:gd name="connsiteX191" fmla="*/ 154230 w 2485572"/>
                <a:gd name="connsiteY191" fmla="*/ 1000648 h 2146721"/>
                <a:gd name="connsiteX192" fmla="*/ 157070 w 2485572"/>
                <a:gd name="connsiteY192" fmla="*/ 964008 h 2146721"/>
                <a:gd name="connsiteX193" fmla="*/ 154230 w 2485572"/>
                <a:gd name="connsiteY193" fmla="*/ 955771 h 2146721"/>
                <a:gd name="connsiteX194" fmla="*/ 126111 w 2485572"/>
                <a:gd name="connsiteY194" fmla="*/ 930492 h 2146721"/>
                <a:gd name="connsiteX195" fmla="*/ 112193 w 2485572"/>
                <a:gd name="connsiteY195" fmla="*/ 927652 h 2146721"/>
                <a:gd name="connsiteX196" fmla="*/ 109353 w 2485572"/>
                <a:gd name="connsiteY196" fmla="*/ 921971 h 2146721"/>
                <a:gd name="connsiteX197" fmla="*/ 109353 w 2485572"/>
                <a:gd name="connsiteY197" fmla="*/ 908053 h 2146721"/>
                <a:gd name="connsiteX198" fmla="*/ 117590 w 2485572"/>
                <a:gd name="connsiteY198" fmla="*/ 891295 h 2146721"/>
                <a:gd name="connsiteX199" fmla="*/ 123270 w 2485572"/>
                <a:gd name="connsiteY199" fmla="*/ 885615 h 2146721"/>
                <a:gd name="connsiteX200" fmla="*/ 148549 w 2485572"/>
                <a:gd name="connsiteY200" fmla="*/ 866016 h 2146721"/>
                <a:gd name="connsiteX201" fmla="*/ 128951 w 2485572"/>
                <a:gd name="connsiteY201" fmla="*/ 840738 h 2146721"/>
                <a:gd name="connsiteX202" fmla="*/ 126111 w 2485572"/>
                <a:gd name="connsiteY202" fmla="*/ 821139 h 2146721"/>
                <a:gd name="connsiteX203" fmla="*/ 140028 w 2485572"/>
                <a:gd name="connsiteY203" fmla="*/ 812618 h 2146721"/>
                <a:gd name="connsiteX204" fmla="*/ 142869 w 2485572"/>
                <a:gd name="connsiteY204" fmla="*/ 790464 h 2146721"/>
                <a:gd name="connsiteX205" fmla="*/ 154230 w 2485572"/>
                <a:gd name="connsiteY205" fmla="*/ 773422 h 2146721"/>
                <a:gd name="connsiteX206" fmla="*/ 157070 w 2485572"/>
                <a:gd name="connsiteY206" fmla="*/ 762344 h 2146721"/>
                <a:gd name="connsiteX207" fmla="*/ 157070 w 2485572"/>
                <a:gd name="connsiteY207" fmla="*/ 753824 h 2146721"/>
                <a:gd name="connsiteX208" fmla="*/ 145709 w 2485572"/>
                <a:gd name="connsiteY208" fmla="*/ 731385 h 2146721"/>
                <a:gd name="connsiteX209" fmla="*/ 145709 w 2485572"/>
                <a:gd name="connsiteY209" fmla="*/ 723148 h 2146721"/>
                <a:gd name="connsiteX210" fmla="*/ 159627 w 2485572"/>
                <a:gd name="connsiteY210" fmla="*/ 714627 h 2146721"/>
                <a:gd name="connsiteX211" fmla="*/ 204504 w 2485572"/>
                <a:gd name="connsiteY211" fmla="*/ 708946 h 2146721"/>
                <a:gd name="connsiteX212" fmla="*/ 232623 w 2485572"/>
                <a:gd name="connsiteY212" fmla="*/ 678271 h 2146721"/>
                <a:gd name="connsiteX213" fmla="*/ 232623 w 2485572"/>
                <a:gd name="connsiteY213" fmla="*/ 666909 h 2146721"/>
                <a:gd name="connsiteX214" fmla="*/ 215865 w 2485572"/>
                <a:gd name="connsiteY214" fmla="*/ 644755 h 2146721"/>
                <a:gd name="connsiteX215" fmla="*/ 218705 w 2485572"/>
                <a:gd name="connsiteY215" fmla="*/ 613795 h 2146721"/>
                <a:gd name="connsiteX216" fmla="*/ 241144 w 2485572"/>
                <a:gd name="connsiteY216" fmla="*/ 582836 h 2146721"/>
                <a:gd name="connsiteX217" fmla="*/ 252221 w 2485572"/>
                <a:gd name="connsiteY217" fmla="*/ 571758 h 2146721"/>
                <a:gd name="connsiteX218" fmla="*/ 285737 w 2485572"/>
                <a:gd name="connsiteY218" fmla="*/ 524041 h 2146721"/>
                <a:gd name="connsiteX219" fmla="*/ 291418 w 2485572"/>
                <a:gd name="connsiteY219" fmla="*/ 518644 h 2146721"/>
                <a:gd name="connsiteX220" fmla="*/ 322377 w 2485572"/>
                <a:gd name="connsiteY220" fmla="*/ 518644 h 2146721"/>
                <a:gd name="connsiteX221" fmla="*/ 333455 w 2485572"/>
                <a:gd name="connsiteY221" fmla="*/ 510123 h 2146721"/>
                <a:gd name="connsiteX222" fmla="*/ 341976 w 2485572"/>
                <a:gd name="connsiteY222" fmla="*/ 482004 h 2146721"/>
                <a:gd name="connsiteX223" fmla="*/ 347372 w 2485572"/>
                <a:gd name="connsiteY223" fmla="*/ 476607 h 2146721"/>
                <a:gd name="connsiteX224" fmla="*/ 386853 w 2485572"/>
                <a:gd name="connsiteY224" fmla="*/ 459565 h 2146721"/>
                <a:gd name="connsiteX225" fmla="*/ 389409 w 2485572"/>
                <a:gd name="connsiteY225" fmla="*/ 454169 h 2146721"/>
                <a:gd name="connsiteX226" fmla="*/ 400770 w 2485572"/>
                <a:gd name="connsiteY226" fmla="*/ 434570 h 2146721"/>
                <a:gd name="connsiteX227" fmla="*/ 414688 w 2485572"/>
                <a:gd name="connsiteY227" fmla="*/ 392534 h 2146721"/>
                <a:gd name="connsiteX228" fmla="*/ 428890 w 2485572"/>
                <a:gd name="connsiteY228" fmla="*/ 341976 h 2146721"/>
                <a:gd name="connsiteX229" fmla="*/ 434286 w 2485572"/>
                <a:gd name="connsiteY229" fmla="*/ 255062 h 2146721"/>
                <a:gd name="connsiteX230" fmla="*/ 437127 w 2485572"/>
                <a:gd name="connsiteY230" fmla="*/ 252221 h 2146721"/>
                <a:gd name="connsiteX231" fmla="*/ 448488 w 2485572"/>
                <a:gd name="connsiteY231" fmla="*/ 235463 h 2146721"/>
                <a:gd name="connsiteX232" fmla="*/ 468086 w 2485572"/>
                <a:gd name="connsiteY232" fmla="*/ 221546 h 2146721"/>
                <a:gd name="connsiteX233" fmla="*/ 501602 w 2485572"/>
                <a:gd name="connsiteY233" fmla="*/ 215865 h 2146721"/>
                <a:gd name="connsiteX234" fmla="*/ 512964 w 2485572"/>
                <a:gd name="connsiteY234" fmla="*/ 213025 h 2146721"/>
                <a:gd name="connsiteX235" fmla="*/ 555000 w 2485572"/>
                <a:gd name="connsiteY235" fmla="*/ 187746 h 2146721"/>
                <a:gd name="connsiteX236" fmla="*/ 557557 w 2485572"/>
                <a:gd name="connsiteY236" fmla="*/ 182349 h 2146721"/>
                <a:gd name="connsiteX237" fmla="*/ 602434 w 2485572"/>
                <a:gd name="connsiteY237" fmla="*/ 131791 h 2146721"/>
                <a:gd name="connsiteX238" fmla="*/ 605274 w 2485572"/>
                <a:gd name="connsiteY238" fmla="*/ 123270 h 2146721"/>
                <a:gd name="connsiteX239" fmla="*/ 594197 w 2485572"/>
                <a:gd name="connsiteY239" fmla="*/ 70156 h 2146721"/>
                <a:gd name="connsiteX240" fmla="*/ 650151 w 2485572"/>
                <a:gd name="connsiteY240" fmla="*/ 92595 h 2146721"/>
                <a:gd name="connsiteX241" fmla="*/ 664069 w 2485572"/>
                <a:gd name="connsiteY241" fmla="*/ 92595 h 2146721"/>
                <a:gd name="connsiteX242" fmla="*/ 689348 w 2485572"/>
                <a:gd name="connsiteY242" fmla="*/ 98275 h 2146721"/>
                <a:gd name="connsiteX243" fmla="*/ 723148 w 2485572"/>
                <a:gd name="connsiteY243" fmla="*/ 89754 h 2146721"/>
                <a:gd name="connsiteX244" fmla="*/ 725704 w 2485572"/>
                <a:gd name="connsiteY244" fmla="*/ 92595 h 2146721"/>
                <a:gd name="connsiteX245" fmla="*/ 731385 w 2485572"/>
                <a:gd name="connsiteY245" fmla="*/ 92595 h 2146721"/>
                <a:gd name="connsiteX246" fmla="*/ 737065 w 2485572"/>
                <a:gd name="connsiteY246" fmla="*/ 95435 h 2146721"/>
                <a:gd name="connsiteX247" fmla="*/ 742746 w 2485572"/>
                <a:gd name="connsiteY247" fmla="*/ 95435 h 2146721"/>
                <a:gd name="connsiteX248" fmla="*/ 779102 w 2485572"/>
                <a:gd name="connsiteY248" fmla="*/ 75837 h 2146721"/>
                <a:gd name="connsiteX249" fmla="*/ 818299 w 2485572"/>
                <a:gd name="connsiteY249" fmla="*/ 39197 h 2146721"/>
                <a:gd name="connsiteX250" fmla="*/ 823980 w 2485572"/>
                <a:gd name="connsiteY250" fmla="*/ 33800 h 2146721"/>
                <a:gd name="connsiteX251" fmla="*/ 851815 w 2485572"/>
                <a:gd name="connsiteY251" fmla="*/ 19598 h 2146721"/>
                <a:gd name="connsiteX252" fmla="*/ 854655 w 2485572"/>
                <a:gd name="connsiteY252" fmla="*/ 14202 h 2146721"/>
                <a:gd name="connsiteX253" fmla="*/ 888455 w 2485572"/>
                <a:gd name="connsiteY253" fmla="*/ 8521 h 2146721"/>
                <a:gd name="connsiteX254" fmla="*/ 893852 w 2485572"/>
                <a:gd name="connsiteY254" fmla="*/ 11361 h 2146721"/>
                <a:gd name="connsiteX255" fmla="*/ 933332 w 2485572"/>
                <a:gd name="connsiteY255" fmla="*/ 36640 h 2146721"/>
                <a:gd name="connsiteX256" fmla="*/ 938729 w 2485572"/>
                <a:gd name="connsiteY256" fmla="*/ 42037 h 2146721"/>
                <a:gd name="connsiteX257" fmla="*/ 969689 w 2485572"/>
                <a:gd name="connsiteY257" fmla="*/ 61635 h 2146721"/>
                <a:gd name="connsiteX258" fmla="*/ 972529 w 2485572"/>
                <a:gd name="connsiteY258" fmla="*/ 64475 h 2146721"/>
                <a:gd name="connsiteX259" fmla="*/ 977925 w 2485572"/>
                <a:gd name="connsiteY259" fmla="*/ 67316 h 2146721"/>
                <a:gd name="connsiteX260" fmla="*/ 1011725 w 2485572"/>
                <a:gd name="connsiteY260" fmla="*/ 67316 h 2146721"/>
                <a:gd name="connsiteX261" fmla="*/ 1031324 w 2485572"/>
                <a:gd name="connsiteY261" fmla="*/ 64475 h 2146721"/>
                <a:gd name="connsiteX262" fmla="*/ 1042401 w 2485572"/>
                <a:gd name="connsiteY262" fmla="*/ 64475 h 2146721"/>
                <a:gd name="connsiteX263" fmla="*/ 1104036 w 2485572"/>
                <a:gd name="connsiteY263" fmla="*/ 70156 h 2146721"/>
                <a:gd name="connsiteX264" fmla="*/ 1109717 w 2485572"/>
                <a:gd name="connsiteY264" fmla="*/ 75837 h 2146721"/>
                <a:gd name="connsiteX265" fmla="*/ 1118238 w 2485572"/>
                <a:gd name="connsiteY265" fmla="*/ 81233 h 2146721"/>
                <a:gd name="connsiteX266" fmla="*/ 1121078 w 2485572"/>
                <a:gd name="connsiteY266" fmla="*/ 84074 h 2146721"/>
                <a:gd name="connsiteX267" fmla="*/ 1143517 w 2485572"/>
                <a:gd name="connsiteY267" fmla="*/ 95435 h 2146721"/>
                <a:gd name="connsiteX268" fmla="*/ 1151754 w 2485572"/>
                <a:gd name="connsiteY268" fmla="*/ 100832 h 2146721"/>
                <a:gd name="connsiteX269" fmla="*/ 1171352 w 2485572"/>
                <a:gd name="connsiteY269" fmla="*/ 100832 h 2146721"/>
                <a:gd name="connsiteX270" fmla="*/ 1174192 w 2485572"/>
                <a:gd name="connsiteY270" fmla="*/ 98275 h 2146721"/>
                <a:gd name="connsiteX271" fmla="*/ 1188110 w 2485572"/>
                <a:gd name="connsiteY271" fmla="*/ 89754 h 2146721"/>
                <a:gd name="connsiteX272" fmla="*/ 1193791 w 2485572"/>
                <a:gd name="connsiteY272" fmla="*/ 84074 h 2146721"/>
                <a:gd name="connsiteX273" fmla="*/ 1238668 w 2485572"/>
                <a:gd name="connsiteY273" fmla="*/ 75837 h 2146721"/>
                <a:gd name="connsiteX274" fmla="*/ 1244348 w 2485572"/>
                <a:gd name="connsiteY274" fmla="*/ 78677 h 2146721"/>
                <a:gd name="connsiteX275" fmla="*/ 1272184 w 2485572"/>
                <a:gd name="connsiteY275" fmla="*/ 75837 h 2146721"/>
                <a:gd name="connsiteX276" fmla="*/ 1280705 w 2485572"/>
                <a:gd name="connsiteY276" fmla="*/ 72996 h 2146721"/>
                <a:gd name="connsiteX277" fmla="*/ 1286385 w 2485572"/>
                <a:gd name="connsiteY277" fmla="*/ 72996 h 2146721"/>
                <a:gd name="connsiteX278" fmla="*/ 1348020 w 2485572"/>
                <a:gd name="connsiteY278" fmla="*/ 50558 h 2146721"/>
                <a:gd name="connsiteX279" fmla="*/ 1350861 w 2485572"/>
                <a:gd name="connsiteY279" fmla="*/ 50558 h 2146721"/>
                <a:gd name="connsiteX280" fmla="*/ 1392898 w 2485572"/>
                <a:gd name="connsiteY280" fmla="*/ 39197 h 2146721"/>
                <a:gd name="connsiteX281" fmla="*/ 1406815 w 2485572"/>
                <a:gd name="connsiteY281" fmla="*/ 39197 h 2146721"/>
                <a:gd name="connsiteX282" fmla="*/ 1459929 w 2485572"/>
                <a:gd name="connsiteY282" fmla="*/ 36640 h 2146721"/>
                <a:gd name="connsiteX283" fmla="*/ 1468450 w 2485572"/>
                <a:gd name="connsiteY283" fmla="*/ 36640 h 2146721"/>
                <a:gd name="connsiteX284" fmla="*/ 1474131 w 2485572"/>
                <a:gd name="connsiteY284" fmla="*/ 33800 h 2146721"/>
                <a:gd name="connsiteX285" fmla="*/ 1479528 w 2485572"/>
                <a:gd name="connsiteY285" fmla="*/ 30960 h 2146721"/>
                <a:gd name="connsiteX286" fmla="*/ 1485208 w 2485572"/>
                <a:gd name="connsiteY286" fmla="*/ 30960 h 2146721"/>
                <a:gd name="connsiteX287" fmla="*/ 1544003 w 2485572"/>
                <a:gd name="connsiteY287" fmla="*/ 16758 h 2146721"/>
                <a:gd name="connsiteX288" fmla="*/ 1549684 w 2485572"/>
                <a:gd name="connsiteY288" fmla="*/ 14202 h 2146721"/>
                <a:gd name="connsiteX289" fmla="*/ 1555364 w 2485572"/>
                <a:gd name="connsiteY289" fmla="*/ 14202 h 2146721"/>
                <a:gd name="connsiteX290" fmla="*/ 1563601 w 2485572"/>
                <a:gd name="connsiteY290" fmla="*/ 11361 h 2146721"/>
                <a:gd name="connsiteX291" fmla="*/ 1614159 w 2485572"/>
                <a:gd name="connsiteY291" fmla="*/ 22439 h 2146721"/>
                <a:gd name="connsiteX292" fmla="*/ 1619840 w 2485572"/>
                <a:gd name="connsiteY292" fmla="*/ 19598 h 2146721"/>
                <a:gd name="connsiteX293" fmla="*/ 1630917 w 2485572"/>
                <a:gd name="connsiteY293" fmla="*/ 16758 h 2146721"/>
                <a:gd name="connsiteX294" fmla="*/ 1645119 w 2485572"/>
                <a:gd name="connsiteY294" fmla="*/ 8521 h 2146721"/>
                <a:gd name="connsiteX295" fmla="*/ 1653356 w 2485572"/>
                <a:gd name="connsiteY295" fmla="*/ 5681 h 2146721"/>
                <a:gd name="connsiteX296" fmla="*/ 1689712 w 2485572"/>
                <a:gd name="connsiteY296" fmla="*/ 0 h 2146721"/>
                <a:gd name="connsiteX297" fmla="*/ 1698233 w 2485572"/>
                <a:gd name="connsiteY297" fmla="*/ 11361 h 2146721"/>
                <a:gd name="connsiteX298" fmla="*/ 1703914 w 2485572"/>
                <a:gd name="connsiteY298" fmla="*/ 14202 h 2146721"/>
                <a:gd name="connsiteX299" fmla="*/ 1709310 w 2485572"/>
                <a:gd name="connsiteY299" fmla="*/ 16758 h 2146721"/>
                <a:gd name="connsiteX300" fmla="*/ 1717831 w 2485572"/>
                <a:gd name="connsiteY300" fmla="*/ 16758 h 2146721"/>
                <a:gd name="connsiteX301" fmla="*/ 1757028 w 2485572"/>
                <a:gd name="connsiteY301" fmla="*/ 22439 h 2146721"/>
                <a:gd name="connsiteX302" fmla="*/ 1762708 w 2485572"/>
                <a:gd name="connsiteY302" fmla="*/ 25279 h 2146721"/>
                <a:gd name="connsiteX303" fmla="*/ 1768389 w 2485572"/>
                <a:gd name="connsiteY303" fmla="*/ 25279 h 2146721"/>
                <a:gd name="connsiteX304" fmla="*/ 1787987 w 2485572"/>
                <a:gd name="connsiteY304" fmla="*/ 33800 h 2146721"/>
                <a:gd name="connsiteX305" fmla="*/ 1793384 w 2485572"/>
                <a:gd name="connsiteY305" fmla="*/ 33800 h 2146721"/>
                <a:gd name="connsiteX306" fmla="*/ 1801905 w 2485572"/>
                <a:gd name="connsiteY306" fmla="*/ 36640 h 2146721"/>
                <a:gd name="connsiteX307" fmla="*/ 1835421 w 2485572"/>
                <a:gd name="connsiteY307" fmla="*/ 42037 h 2146721"/>
                <a:gd name="connsiteX308" fmla="*/ 1891659 w 2485572"/>
                <a:gd name="connsiteY308" fmla="*/ 61635 h 2146721"/>
                <a:gd name="connsiteX309" fmla="*/ 1897340 w 2485572"/>
                <a:gd name="connsiteY309" fmla="*/ 64475 h 2146721"/>
                <a:gd name="connsiteX310" fmla="*/ 1899896 w 2485572"/>
                <a:gd name="connsiteY310" fmla="*/ 67316 h 2146721"/>
                <a:gd name="connsiteX311" fmla="*/ 1944774 w 2485572"/>
                <a:gd name="connsiteY311" fmla="*/ 123270 h 2146721"/>
                <a:gd name="connsiteX312" fmla="*/ 1947614 w 2485572"/>
                <a:gd name="connsiteY312" fmla="*/ 128951 h 2146721"/>
                <a:gd name="connsiteX313" fmla="*/ 1950454 w 2485572"/>
                <a:gd name="connsiteY313" fmla="*/ 131791 h 2146721"/>
                <a:gd name="connsiteX314" fmla="*/ 1956135 w 2485572"/>
                <a:gd name="connsiteY314" fmla="*/ 140312 h 2146721"/>
                <a:gd name="connsiteX315" fmla="*/ 1958975 w 2485572"/>
                <a:gd name="connsiteY315" fmla="*/ 145709 h 2146721"/>
                <a:gd name="connsiteX316" fmla="*/ 1961532 w 2485572"/>
                <a:gd name="connsiteY316" fmla="*/ 154230 h 2146721"/>
                <a:gd name="connsiteX317" fmla="*/ 1998172 w 2485572"/>
                <a:gd name="connsiteY317" fmla="*/ 204788 h 2146721"/>
                <a:gd name="connsiteX318" fmla="*/ 2003569 w 2485572"/>
                <a:gd name="connsiteY318" fmla="*/ 207344 h 2146721"/>
                <a:gd name="connsiteX319" fmla="*/ 2009249 w 2485572"/>
                <a:gd name="connsiteY319" fmla="*/ 210184 h 2146721"/>
                <a:gd name="connsiteX320" fmla="*/ 2017770 w 2485572"/>
                <a:gd name="connsiteY320" fmla="*/ 210184 h 2146721"/>
                <a:gd name="connsiteX321" fmla="*/ 2026007 w 2485572"/>
                <a:gd name="connsiteY321" fmla="*/ 213025 h 2146721"/>
                <a:gd name="connsiteX322" fmla="*/ 2037368 w 2485572"/>
                <a:gd name="connsiteY322" fmla="*/ 215865 h 2146721"/>
                <a:gd name="connsiteX323" fmla="*/ 2099003 w 2485572"/>
                <a:gd name="connsiteY323" fmla="*/ 221546 h 2146721"/>
                <a:gd name="connsiteX324" fmla="*/ 2104684 w 2485572"/>
                <a:gd name="connsiteY324" fmla="*/ 224386 h 2146721"/>
                <a:gd name="connsiteX325" fmla="*/ 2112921 w 2485572"/>
                <a:gd name="connsiteY325" fmla="*/ 224386 h 2146721"/>
                <a:gd name="connsiteX326" fmla="*/ 2124283 w 2485572"/>
                <a:gd name="connsiteY326" fmla="*/ 229783 h 2146721"/>
                <a:gd name="connsiteX327" fmla="*/ 2177397 w 2485572"/>
                <a:gd name="connsiteY327" fmla="*/ 229783 h 2146721"/>
                <a:gd name="connsiteX328" fmla="*/ 2185918 w 2485572"/>
                <a:gd name="connsiteY328" fmla="*/ 232623 h 2146721"/>
                <a:gd name="connsiteX329" fmla="*/ 2213753 w 2485572"/>
                <a:gd name="connsiteY329" fmla="*/ 226942 h 2146721"/>
                <a:gd name="connsiteX330" fmla="*/ 2219434 w 2485572"/>
                <a:gd name="connsiteY330" fmla="*/ 224386 h 2146721"/>
                <a:gd name="connsiteX331" fmla="*/ 2241872 w 2485572"/>
                <a:gd name="connsiteY331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295454 w 2485572"/>
                <a:gd name="connsiteY75" fmla="*/ 2023550 h 2146721"/>
                <a:gd name="connsiteX76" fmla="*/ 1238668 w 2485572"/>
                <a:gd name="connsiteY76" fmla="*/ 2001012 h 2146721"/>
                <a:gd name="connsiteX77" fmla="*/ 1216229 w 2485572"/>
                <a:gd name="connsiteY77" fmla="*/ 1995331 h 2146721"/>
                <a:gd name="connsiteX78" fmla="*/ 1213389 w 2485572"/>
                <a:gd name="connsiteY78" fmla="*/ 1992491 h 2146721"/>
                <a:gd name="connsiteX79" fmla="*/ 1185554 w 2485572"/>
                <a:gd name="connsiteY79" fmla="*/ 1984254 h 2146721"/>
                <a:gd name="connsiteX80" fmla="*/ 1179873 w 2485572"/>
                <a:gd name="connsiteY80" fmla="*/ 1984254 h 2146721"/>
                <a:gd name="connsiteX81" fmla="*/ 1157434 w 2485572"/>
                <a:gd name="connsiteY81" fmla="*/ 1981414 h 2146721"/>
                <a:gd name="connsiteX82" fmla="*/ 1109717 w 2485572"/>
                <a:gd name="connsiteY82" fmla="*/ 1947614 h 2146721"/>
                <a:gd name="connsiteX83" fmla="*/ 1098639 w 2485572"/>
                <a:gd name="connsiteY83" fmla="*/ 1944774 h 2146721"/>
                <a:gd name="connsiteX84" fmla="*/ 1067680 w 2485572"/>
                <a:gd name="connsiteY84" fmla="*/ 1919779 h 2146721"/>
                <a:gd name="connsiteX85" fmla="*/ 1056603 w 2485572"/>
                <a:gd name="connsiteY85" fmla="*/ 1888819 h 2146721"/>
                <a:gd name="connsiteX86" fmla="*/ 1053762 w 2485572"/>
                <a:gd name="connsiteY86" fmla="*/ 1880298 h 2146721"/>
                <a:gd name="connsiteX87" fmla="*/ 1022803 w 2485572"/>
                <a:gd name="connsiteY87" fmla="*/ 1860700 h 2146721"/>
                <a:gd name="connsiteX88" fmla="*/ 1019962 w 2485572"/>
                <a:gd name="connsiteY88" fmla="*/ 1858143 h 2146721"/>
                <a:gd name="connsiteX89" fmla="*/ 1006045 w 2485572"/>
                <a:gd name="connsiteY89" fmla="*/ 1824343 h 2146721"/>
                <a:gd name="connsiteX90" fmla="*/ 1006045 w 2485572"/>
                <a:gd name="connsiteY90" fmla="*/ 1813266 h 2146721"/>
                <a:gd name="connsiteX91" fmla="*/ 1011725 w 2485572"/>
                <a:gd name="connsiteY91" fmla="*/ 1793668 h 2146721"/>
                <a:gd name="connsiteX92" fmla="*/ 1019962 w 2485572"/>
                <a:gd name="connsiteY92" fmla="*/ 1768389 h 2146721"/>
                <a:gd name="connsiteX93" fmla="*/ 1025643 w 2485572"/>
                <a:gd name="connsiteY93" fmla="*/ 1737429 h 2146721"/>
                <a:gd name="connsiteX94" fmla="*/ 1025643 w 2485572"/>
                <a:gd name="connsiteY94" fmla="*/ 1723512 h 2146721"/>
                <a:gd name="connsiteX95" fmla="*/ 1019962 w 2485572"/>
                <a:gd name="connsiteY95" fmla="*/ 1720671 h 2146721"/>
                <a:gd name="connsiteX96" fmla="*/ 1014566 w 2485572"/>
                <a:gd name="connsiteY96" fmla="*/ 1712435 h 2146721"/>
                <a:gd name="connsiteX97" fmla="*/ 1011725 w 2485572"/>
                <a:gd name="connsiteY97" fmla="*/ 1709594 h 2146721"/>
                <a:gd name="connsiteX98" fmla="*/ 983606 w 2485572"/>
                <a:gd name="connsiteY98" fmla="*/ 1692552 h 2146721"/>
                <a:gd name="connsiteX99" fmla="*/ 977925 w 2485572"/>
                <a:gd name="connsiteY99" fmla="*/ 1692552 h 2146721"/>
                <a:gd name="connsiteX100" fmla="*/ 950090 w 2485572"/>
                <a:gd name="connsiteY100" fmla="*/ 1653356 h 2146721"/>
                <a:gd name="connsiteX101" fmla="*/ 950090 w 2485572"/>
                <a:gd name="connsiteY101" fmla="*/ 1639438 h 2146721"/>
                <a:gd name="connsiteX102" fmla="*/ 952931 w 2485572"/>
                <a:gd name="connsiteY102" fmla="*/ 1636598 h 2146721"/>
                <a:gd name="connsiteX103" fmla="*/ 975369 w 2485572"/>
                <a:gd name="connsiteY103" fmla="*/ 1597401 h 2146721"/>
                <a:gd name="connsiteX104" fmla="*/ 980766 w 2485572"/>
                <a:gd name="connsiteY104" fmla="*/ 1591721 h 2146721"/>
                <a:gd name="connsiteX105" fmla="*/ 1017406 w 2485572"/>
                <a:gd name="connsiteY105" fmla="*/ 1561045 h 2146721"/>
                <a:gd name="connsiteX106" fmla="*/ 1022803 w 2485572"/>
                <a:gd name="connsiteY106" fmla="*/ 1558205 h 2146721"/>
                <a:gd name="connsiteX107" fmla="*/ 1025643 w 2485572"/>
                <a:gd name="connsiteY107" fmla="*/ 1555364 h 2146721"/>
                <a:gd name="connsiteX108" fmla="*/ 1031324 w 2485572"/>
                <a:gd name="connsiteY108" fmla="*/ 1549684 h 2146721"/>
                <a:gd name="connsiteX109" fmla="*/ 1293866 w 2485572"/>
                <a:gd name="connsiteY109" fmla="*/ 1680648 h 2146721"/>
                <a:gd name="connsiteX110" fmla="*/ 1455791 w 2485572"/>
                <a:gd name="connsiteY110" fmla="*/ 1685410 h 2146721"/>
                <a:gd name="connsiteX111" fmla="*/ 1289417 w 2485572"/>
                <a:gd name="connsiteY111" fmla="*/ 1536685 h 2146721"/>
                <a:gd name="connsiteX112" fmla="*/ 1061999 w 2485572"/>
                <a:gd name="connsiteY112" fmla="*/ 1465610 h 2146721"/>
                <a:gd name="connsiteX113" fmla="*/ 1061999 w 2485572"/>
                <a:gd name="connsiteY113" fmla="*/ 1429254 h 2146721"/>
                <a:gd name="connsiteX114" fmla="*/ 1048082 w 2485572"/>
                <a:gd name="connsiteY114" fmla="*/ 1403975 h 2146721"/>
                <a:gd name="connsiteX115" fmla="*/ 1022803 w 2485572"/>
                <a:gd name="connsiteY115" fmla="*/ 1387217 h 2146721"/>
                <a:gd name="connsiteX116" fmla="*/ 1011725 w 2485572"/>
                <a:gd name="connsiteY116" fmla="*/ 1381536 h 2146721"/>
                <a:gd name="connsiteX117" fmla="*/ 1000364 w 2485572"/>
                <a:gd name="connsiteY117" fmla="*/ 1381536 h 2146721"/>
                <a:gd name="connsiteX118" fmla="*/ 961167 w 2485572"/>
                <a:gd name="connsiteY118" fmla="*/ 1376140 h 2146721"/>
                <a:gd name="connsiteX119" fmla="*/ 924811 w 2485572"/>
                <a:gd name="connsiteY119" fmla="*/ 1367618 h 2146721"/>
                <a:gd name="connsiteX120" fmla="*/ 919131 w 2485572"/>
                <a:gd name="connsiteY120" fmla="*/ 1367618 h 2146721"/>
                <a:gd name="connsiteX121" fmla="*/ 913450 w 2485572"/>
                <a:gd name="connsiteY121" fmla="*/ 1364778 h 2146721"/>
                <a:gd name="connsiteX122" fmla="*/ 908053 w 2485572"/>
                <a:gd name="connsiteY122" fmla="*/ 1364778 h 2146721"/>
                <a:gd name="connsiteX123" fmla="*/ 877094 w 2485572"/>
                <a:gd name="connsiteY123" fmla="*/ 1381536 h 2146721"/>
                <a:gd name="connsiteX124" fmla="*/ 868857 w 2485572"/>
                <a:gd name="connsiteY124" fmla="*/ 1390057 h 2146721"/>
                <a:gd name="connsiteX125" fmla="*/ 835057 w 2485572"/>
                <a:gd name="connsiteY125" fmla="*/ 1434934 h 2146721"/>
                <a:gd name="connsiteX126" fmla="*/ 832217 w 2485572"/>
                <a:gd name="connsiteY126" fmla="*/ 1440331 h 2146721"/>
                <a:gd name="connsiteX127" fmla="*/ 832217 w 2485572"/>
                <a:gd name="connsiteY127" fmla="*/ 1446012 h 2146721"/>
                <a:gd name="connsiteX128" fmla="*/ 767741 w 2485572"/>
                <a:gd name="connsiteY128" fmla="*/ 1513327 h 2146721"/>
                <a:gd name="connsiteX129" fmla="*/ 711787 w 2485572"/>
                <a:gd name="connsiteY129" fmla="*/ 1535766 h 2146721"/>
                <a:gd name="connsiteX130" fmla="*/ 686508 w 2485572"/>
                <a:gd name="connsiteY130" fmla="*/ 1541447 h 2146721"/>
                <a:gd name="connsiteX131" fmla="*/ 661513 w 2485572"/>
                <a:gd name="connsiteY131" fmla="*/ 1549684 h 2146721"/>
                <a:gd name="connsiteX132" fmla="*/ 658672 w 2485572"/>
                <a:gd name="connsiteY132" fmla="*/ 1552524 h 2146721"/>
                <a:gd name="connsiteX133" fmla="*/ 652992 w 2485572"/>
                <a:gd name="connsiteY133" fmla="*/ 1555364 h 2146721"/>
                <a:gd name="connsiteX134" fmla="*/ 624873 w 2485572"/>
                <a:gd name="connsiteY134" fmla="*/ 1561045 h 2146721"/>
                <a:gd name="connsiteX135" fmla="*/ 619476 w 2485572"/>
                <a:gd name="connsiteY135" fmla="*/ 1558205 h 2146721"/>
                <a:gd name="connsiteX136" fmla="*/ 616636 w 2485572"/>
                <a:gd name="connsiteY136" fmla="*/ 1555364 h 2146721"/>
                <a:gd name="connsiteX137" fmla="*/ 597037 w 2485572"/>
                <a:gd name="connsiteY137" fmla="*/ 1532926 h 2146721"/>
                <a:gd name="connsiteX138" fmla="*/ 594197 w 2485572"/>
                <a:gd name="connsiteY138" fmla="*/ 1521848 h 2146721"/>
                <a:gd name="connsiteX139" fmla="*/ 591357 w 2485572"/>
                <a:gd name="connsiteY139" fmla="*/ 1519008 h 2146721"/>
                <a:gd name="connsiteX140" fmla="*/ 566078 w 2485572"/>
                <a:gd name="connsiteY140" fmla="*/ 1482368 h 2146721"/>
                <a:gd name="connsiteX141" fmla="*/ 560397 w 2485572"/>
                <a:gd name="connsiteY141" fmla="*/ 1471291 h 2146721"/>
                <a:gd name="connsiteX142" fmla="*/ 555000 w 2485572"/>
                <a:gd name="connsiteY142" fmla="*/ 1465610 h 2146721"/>
                <a:gd name="connsiteX143" fmla="*/ 498762 w 2485572"/>
                <a:gd name="connsiteY143" fmla="*/ 1432094 h 2146721"/>
                <a:gd name="connsiteX144" fmla="*/ 490525 w 2485572"/>
                <a:gd name="connsiteY144" fmla="*/ 1429254 h 2146721"/>
                <a:gd name="connsiteX145" fmla="*/ 487685 w 2485572"/>
                <a:gd name="connsiteY145" fmla="*/ 1429254 h 2146721"/>
                <a:gd name="connsiteX146" fmla="*/ 462406 w 2485572"/>
                <a:gd name="connsiteY146" fmla="*/ 1426413 h 2146721"/>
                <a:gd name="connsiteX147" fmla="*/ 400770 w 2485572"/>
                <a:gd name="connsiteY147" fmla="*/ 1426413 h 2146721"/>
                <a:gd name="connsiteX148" fmla="*/ 392250 w 2485572"/>
                <a:gd name="connsiteY148" fmla="*/ 1423573 h 2146721"/>
                <a:gd name="connsiteX149" fmla="*/ 384013 w 2485572"/>
                <a:gd name="connsiteY149" fmla="*/ 1420733 h 2146721"/>
                <a:gd name="connsiteX150" fmla="*/ 375492 w 2485572"/>
                <a:gd name="connsiteY150" fmla="*/ 1420733 h 2146721"/>
                <a:gd name="connsiteX151" fmla="*/ 319537 w 2485572"/>
                <a:gd name="connsiteY151" fmla="*/ 1409655 h 2146721"/>
                <a:gd name="connsiteX152" fmla="*/ 313856 w 2485572"/>
                <a:gd name="connsiteY152" fmla="*/ 1406815 h 2146721"/>
                <a:gd name="connsiteX153" fmla="*/ 308176 w 2485572"/>
                <a:gd name="connsiteY153" fmla="*/ 1406815 h 2146721"/>
                <a:gd name="connsiteX154" fmla="*/ 297098 w 2485572"/>
                <a:gd name="connsiteY154" fmla="*/ 1401134 h 2146721"/>
                <a:gd name="connsiteX155" fmla="*/ 221546 w 2485572"/>
                <a:gd name="connsiteY155" fmla="*/ 1392898 h 2146721"/>
                <a:gd name="connsiteX156" fmla="*/ 213025 w 2485572"/>
                <a:gd name="connsiteY156" fmla="*/ 1392898 h 2146721"/>
                <a:gd name="connsiteX157" fmla="*/ 204504 w 2485572"/>
                <a:gd name="connsiteY157" fmla="*/ 1395738 h 2146721"/>
                <a:gd name="connsiteX158" fmla="*/ 154230 w 2485572"/>
                <a:gd name="connsiteY158" fmla="*/ 1406815 h 2146721"/>
                <a:gd name="connsiteX159" fmla="*/ 148549 w 2485572"/>
                <a:gd name="connsiteY159" fmla="*/ 1403975 h 2146721"/>
                <a:gd name="connsiteX160" fmla="*/ 137472 w 2485572"/>
                <a:gd name="connsiteY160" fmla="*/ 1398294 h 2146721"/>
                <a:gd name="connsiteX161" fmla="*/ 131791 w 2485572"/>
                <a:gd name="connsiteY161" fmla="*/ 1398294 h 2146721"/>
                <a:gd name="connsiteX162" fmla="*/ 67316 w 2485572"/>
                <a:gd name="connsiteY162" fmla="*/ 1418177 h 2146721"/>
                <a:gd name="connsiteX163" fmla="*/ 58795 w 2485572"/>
                <a:gd name="connsiteY163" fmla="*/ 1420733 h 2146721"/>
                <a:gd name="connsiteX164" fmla="*/ 50558 w 2485572"/>
                <a:gd name="connsiteY164" fmla="*/ 1423573 h 2146721"/>
                <a:gd name="connsiteX165" fmla="*/ 42037 w 2485572"/>
                <a:gd name="connsiteY165" fmla="*/ 1423573 h 2146721"/>
                <a:gd name="connsiteX166" fmla="*/ 5681 w 2485572"/>
                <a:gd name="connsiteY166" fmla="*/ 1432094 h 2146721"/>
                <a:gd name="connsiteX167" fmla="*/ 2840 w 2485572"/>
                <a:gd name="connsiteY167" fmla="*/ 1403975 h 2146721"/>
                <a:gd name="connsiteX168" fmla="*/ 0 w 2485572"/>
                <a:gd name="connsiteY168" fmla="*/ 1395738 h 2146721"/>
                <a:gd name="connsiteX169" fmla="*/ 5681 w 2485572"/>
                <a:gd name="connsiteY169" fmla="*/ 1373299 h 2146721"/>
                <a:gd name="connsiteX170" fmla="*/ 5681 w 2485572"/>
                <a:gd name="connsiteY170" fmla="*/ 1361938 h 2146721"/>
                <a:gd name="connsiteX171" fmla="*/ 11361 w 2485572"/>
                <a:gd name="connsiteY171" fmla="*/ 1345180 h 2146721"/>
                <a:gd name="connsiteX172" fmla="*/ 42037 w 2485572"/>
                <a:gd name="connsiteY172" fmla="*/ 1305983 h 2146721"/>
                <a:gd name="connsiteX173" fmla="*/ 47718 w 2485572"/>
                <a:gd name="connsiteY173" fmla="*/ 1294622 h 2146721"/>
                <a:gd name="connsiteX174" fmla="*/ 39197 w 2485572"/>
                <a:gd name="connsiteY174" fmla="*/ 1275024 h 2146721"/>
                <a:gd name="connsiteX175" fmla="*/ 33516 w 2485572"/>
                <a:gd name="connsiteY175" fmla="*/ 1269627 h 2146721"/>
                <a:gd name="connsiteX176" fmla="*/ 33516 w 2485572"/>
                <a:gd name="connsiteY176" fmla="*/ 1244348 h 2146721"/>
                <a:gd name="connsiteX177" fmla="*/ 64475 w 2485572"/>
                <a:gd name="connsiteY177" fmla="*/ 1213389 h 2146721"/>
                <a:gd name="connsiteX178" fmla="*/ 81233 w 2485572"/>
                <a:gd name="connsiteY178" fmla="*/ 1199471 h 2146721"/>
                <a:gd name="connsiteX179" fmla="*/ 86914 w 2485572"/>
                <a:gd name="connsiteY179" fmla="*/ 1190950 h 2146721"/>
                <a:gd name="connsiteX180" fmla="*/ 97991 w 2485572"/>
                <a:gd name="connsiteY180" fmla="*/ 1160275 h 2146721"/>
                <a:gd name="connsiteX181" fmla="*/ 95435 w 2485572"/>
                <a:gd name="connsiteY181" fmla="*/ 1151753 h 2146721"/>
                <a:gd name="connsiteX182" fmla="*/ 95435 w 2485572"/>
                <a:gd name="connsiteY182" fmla="*/ 1121078 h 2146721"/>
                <a:gd name="connsiteX183" fmla="*/ 100832 w 2485572"/>
                <a:gd name="connsiteY183" fmla="*/ 1112557 h 2146721"/>
                <a:gd name="connsiteX184" fmla="*/ 103672 w 2485572"/>
                <a:gd name="connsiteY184" fmla="*/ 1106876 h 2146721"/>
                <a:gd name="connsiteX185" fmla="*/ 154230 w 2485572"/>
                <a:gd name="connsiteY185" fmla="*/ 1070520 h 2146721"/>
                <a:gd name="connsiteX186" fmla="*/ 176668 w 2485572"/>
                <a:gd name="connsiteY186" fmla="*/ 1045241 h 2146721"/>
                <a:gd name="connsiteX187" fmla="*/ 176668 w 2485572"/>
                <a:gd name="connsiteY187" fmla="*/ 1037004 h 2146721"/>
                <a:gd name="connsiteX188" fmla="*/ 173828 w 2485572"/>
                <a:gd name="connsiteY188" fmla="*/ 1028483 h 2146721"/>
                <a:gd name="connsiteX189" fmla="*/ 157070 w 2485572"/>
                <a:gd name="connsiteY189" fmla="*/ 1008885 h 2146721"/>
                <a:gd name="connsiteX190" fmla="*/ 154230 w 2485572"/>
                <a:gd name="connsiteY190" fmla="*/ 1000648 h 2146721"/>
                <a:gd name="connsiteX191" fmla="*/ 157070 w 2485572"/>
                <a:gd name="connsiteY191" fmla="*/ 964008 h 2146721"/>
                <a:gd name="connsiteX192" fmla="*/ 154230 w 2485572"/>
                <a:gd name="connsiteY192" fmla="*/ 955771 h 2146721"/>
                <a:gd name="connsiteX193" fmla="*/ 126111 w 2485572"/>
                <a:gd name="connsiteY193" fmla="*/ 930492 h 2146721"/>
                <a:gd name="connsiteX194" fmla="*/ 112193 w 2485572"/>
                <a:gd name="connsiteY194" fmla="*/ 927652 h 2146721"/>
                <a:gd name="connsiteX195" fmla="*/ 109353 w 2485572"/>
                <a:gd name="connsiteY195" fmla="*/ 921971 h 2146721"/>
                <a:gd name="connsiteX196" fmla="*/ 109353 w 2485572"/>
                <a:gd name="connsiteY196" fmla="*/ 908053 h 2146721"/>
                <a:gd name="connsiteX197" fmla="*/ 117590 w 2485572"/>
                <a:gd name="connsiteY197" fmla="*/ 891295 h 2146721"/>
                <a:gd name="connsiteX198" fmla="*/ 123270 w 2485572"/>
                <a:gd name="connsiteY198" fmla="*/ 885615 h 2146721"/>
                <a:gd name="connsiteX199" fmla="*/ 148549 w 2485572"/>
                <a:gd name="connsiteY199" fmla="*/ 866016 h 2146721"/>
                <a:gd name="connsiteX200" fmla="*/ 128951 w 2485572"/>
                <a:gd name="connsiteY200" fmla="*/ 840738 h 2146721"/>
                <a:gd name="connsiteX201" fmla="*/ 126111 w 2485572"/>
                <a:gd name="connsiteY201" fmla="*/ 821139 h 2146721"/>
                <a:gd name="connsiteX202" fmla="*/ 140028 w 2485572"/>
                <a:gd name="connsiteY202" fmla="*/ 812618 h 2146721"/>
                <a:gd name="connsiteX203" fmla="*/ 142869 w 2485572"/>
                <a:gd name="connsiteY203" fmla="*/ 790464 h 2146721"/>
                <a:gd name="connsiteX204" fmla="*/ 154230 w 2485572"/>
                <a:gd name="connsiteY204" fmla="*/ 773422 h 2146721"/>
                <a:gd name="connsiteX205" fmla="*/ 157070 w 2485572"/>
                <a:gd name="connsiteY205" fmla="*/ 762344 h 2146721"/>
                <a:gd name="connsiteX206" fmla="*/ 157070 w 2485572"/>
                <a:gd name="connsiteY206" fmla="*/ 753824 h 2146721"/>
                <a:gd name="connsiteX207" fmla="*/ 145709 w 2485572"/>
                <a:gd name="connsiteY207" fmla="*/ 731385 h 2146721"/>
                <a:gd name="connsiteX208" fmla="*/ 145709 w 2485572"/>
                <a:gd name="connsiteY208" fmla="*/ 723148 h 2146721"/>
                <a:gd name="connsiteX209" fmla="*/ 159627 w 2485572"/>
                <a:gd name="connsiteY209" fmla="*/ 714627 h 2146721"/>
                <a:gd name="connsiteX210" fmla="*/ 204504 w 2485572"/>
                <a:gd name="connsiteY210" fmla="*/ 708946 h 2146721"/>
                <a:gd name="connsiteX211" fmla="*/ 232623 w 2485572"/>
                <a:gd name="connsiteY211" fmla="*/ 678271 h 2146721"/>
                <a:gd name="connsiteX212" fmla="*/ 232623 w 2485572"/>
                <a:gd name="connsiteY212" fmla="*/ 666909 h 2146721"/>
                <a:gd name="connsiteX213" fmla="*/ 215865 w 2485572"/>
                <a:gd name="connsiteY213" fmla="*/ 644755 h 2146721"/>
                <a:gd name="connsiteX214" fmla="*/ 218705 w 2485572"/>
                <a:gd name="connsiteY214" fmla="*/ 613795 h 2146721"/>
                <a:gd name="connsiteX215" fmla="*/ 241144 w 2485572"/>
                <a:gd name="connsiteY215" fmla="*/ 582836 h 2146721"/>
                <a:gd name="connsiteX216" fmla="*/ 252221 w 2485572"/>
                <a:gd name="connsiteY216" fmla="*/ 571758 h 2146721"/>
                <a:gd name="connsiteX217" fmla="*/ 285737 w 2485572"/>
                <a:gd name="connsiteY217" fmla="*/ 524041 h 2146721"/>
                <a:gd name="connsiteX218" fmla="*/ 291418 w 2485572"/>
                <a:gd name="connsiteY218" fmla="*/ 518644 h 2146721"/>
                <a:gd name="connsiteX219" fmla="*/ 322377 w 2485572"/>
                <a:gd name="connsiteY219" fmla="*/ 518644 h 2146721"/>
                <a:gd name="connsiteX220" fmla="*/ 333455 w 2485572"/>
                <a:gd name="connsiteY220" fmla="*/ 510123 h 2146721"/>
                <a:gd name="connsiteX221" fmla="*/ 341976 w 2485572"/>
                <a:gd name="connsiteY221" fmla="*/ 482004 h 2146721"/>
                <a:gd name="connsiteX222" fmla="*/ 347372 w 2485572"/>
                <a:gd name="connsiteY222" fmla="*/ 476607 h 2146721"/>
                <a:gd name="connsiteX223" fmla="*/ 386853 w 2485572"/>
                <a:gd name="connsiteY223" fmla="*/ 459565 h 2146721"/>
                <a:gd name="connsiteX224" fmla="*/ 389409 w 2485572"/>
                <a:gd name="connsiteY224" fmla="*/ 454169 h 2146721"/>
                <a:gd name="connsiteX225" fmla="*/ 400770 w 2485572"/>
                <a:gd name="connsiteY225" fmla="*/ 434570 h 2146721"/>
                <a:gd name="connsiteX226" fmla="*/ 414688 w 2485572"/>
                <a:gd name="connsiteY226" fmla="*/ 392534 h 2146721"/>
                <a:gd name="connsiteX227" fmla="*/ 428890 w 2485572"/>
                <a:gd name="connsiteY227" fmla="*/ 341976 h 2146721"/>
                <a:gd name="connsiteX228" fmla="*/ 434286 w 2485572"/>
                <a:gd name="connsiteY228" fmla="*/ 255062 h 2146721"/>
                <a:gd name="connsiteX229" fmla="*/ 437127 w 2485572"/>
                <a:gd name="connsiteY229" fmla="*/ 252221 h 2146721"/>
                <a:gd name="connsiteX230" fmla="*/ 448488 w 2485572"/>
                <a:gd name="connsiteY230" fmla="*/ 235463 h 2146721"/>
                <a:gd name="connsiteX231" fmla="*/ 468086 w 2485572"/>
                <a:gd name="connsiteY231" fmla="*/ 221546 h 2146721"/>
                <a:gd name="connsiteX232" fmla="*/ 501602 w 2485572"/>
                <a:gd name="connsiteY232" fmla="*/ 215865 h 2146721"/>
                <a:gd name="connsiteX233" fmla="*/ 512964 w 2485572"/>
                <a:gd name="connsiteY233" fmla="*/ 213025 h 2146721"/>
                <a:gd name="connsiteX234" fmla="*/ 555000 w 2485572"/>
                <a:gd name="connsiteY234" fmla="*/ 187746 h 2146721"/>
                <a:gd name="connsiteX235" fmla="*/ 557557 w 2485572"/>
                <a:gd name="connsiteY235" fmla="*/ 182349 h 2146721"/>
                <a:gd name="connsiteX236" fmla="*/ 602434 w 2485572"/>
                <a:gd name="connsiteY236" fmla="*/ 131791 h 2146721"/>
                <a:gd name="connsiteX237" fmla="*/ 605274 w 2485572"/>
                <a:gd name="connsiteY237" fmla="*/ 123270 h 2146721"/>
                <a:gd name="connsiteX238" fmla="*/ 594197 w 2485572"/>
                <a:gd name="connsiteY238" fmla="*/ 70156 h 2146721"/>
                <a:gd name="connsiteX239" fmla="*/ 650151 w 2485572"/>
                <a:gd name="connsiteY239" fmla="*/ 92595 h 2146721"/>
                <a:gd name="connsiteX240" fmla="*/ 664069 w 2485572"/>
                <a:gd name="connsiteY240" fmla="*/ 92595 h 2146721"/>
                <a:gd name="connsiteX241" fmla="*/ 689348 w 2485572"/>
                <a:gd name="connsiteY241" fmla="*/ 98275 h 2146721"/>
                <a:gd name="connsiteX242" fmla="*/ 723148 w 2485572"/>
                <a:gd name="connsiteY242" fmla="*/ 89754 h 2146721"/>
                <a:gd name="connsiteX243" fmla="*/ 725704 w 2485572"/>
                <a:gd name="connsiteY243" fmla="*/ 92595 h 2146721"/>
                <a:gd name="connsiteX244" fmla="*/ 731385 w 2485572"/>
                <a:gd name="connsiteY244" fmla="*/ 92595 h 2146721"/>
                <a:gd name="connsiteX245" fmla="*/ 737065 w 2485572"/>
                <a:gd name="connsiteY245" fmla="*/ 95435 h 2146721"/>
                <a:gd name="connsiteX246" fmla="*/ 742746 w 2485572"/>
                <a:gd name="connsiteY246" fmla="*/ 95435 h 2146721"/>
                <a:gd name="connsiteX247" fmla="*/ 779102 w 2485572"/>
                <a:gd name="connsiteY247" fmla="*/ 75837 h 2146721"/>
                <a:gd name="connsiteX248" fmla="*/ 818299 w 2485572"/>
                <a:gd name="connsiteY248" fmla="*/ 39197 h 2146721"/>
                <a:gd name="connsiteX249" fmla="*/ 823980 w 2485572"/>
                <a:gd name="connsiteY249" fmla="*/ 33800 h 2146721"/>
                <a:gd name="connsiteX250" fmla="*/ 851815 w 2485572"/>
                <a:gd name="connsiteY250" fmla="*/ 19598 h 2146721"/>
                <a:gd name="connsiteX251" fmla="*/ 854655 w 2485572"/>
                <a:gd name="connsiteY251" fmla="*/ 14202 h 2146721"/>
                <a:gd name="connsiteX252" fmla="*/ 888455 w 2485572"/>
                <a:gd name="connsiteY252" fmla="*/ 8521 h 2146721"/>
                <a:gd name="connsiteX253" fmla="*/ 893852 w 2485572"/>
                <a:gd name="connsiteY253" fmla="*/ 11361 h 2146721"/>
                <a:gd name="connsiteX254" fmla="*/ 933332 w 2485572"/>
                <a:gd name="connsiteY254" fmla="*/ 36640 h 2146721"/>
                <a:gd name="connsiteX255" fmla="*/ 938729 w 2485572"/>
                <a:gd name="connsiteY255" fmla="*/ 42037 h 2146721"/>
                <a:gd name="connsiteX256" fmla="*/ 969689 w 2485572"/>
                <a:gd name="connsiteY256" fmla="*/ 61635 h 2146721"/>
                <a:gd name="connsiteX257" fmla="*/ 972529 w 2485572"/>
                <a:gd name="connsiteY257" fmla="*/ 64475 h 2146721"/>
                <a:gd name="connsiteX258" fmla="*/ 977925 w 2485572"/>
                <a:gd name="connsiteY258" fmla="*/ 67316 h 2146721"/>
                <a:gd name="connsiteX259" fmla="*/ 1011725 w 2485572"/>
                <a:gd name="connsiteY259" fmla="*/ 67316 h 2146721"/>
                <a:gd name="connsiteX260" fmla="*/ 1031324 w 2485572"/>
                <a:gd name="connsiteY260" fmla="*/ 64475 h 2146721"/>
                <a:gd name="connsiteX261" fmla="*/ 1042401 w 2485572"/>
                <a:gd name="connsiteY261" fmla="*/ 64475 h 2146721"/>
                <a:gd name="connsiteX262" fmla="*/ 1104036 w 2485572"/>
                <a:gd name="connsiteY262" fmla="*/ 70156 h 2146721"/>
                <a:gd name="connsiteX263" fmla="*/ 1109717 w 2485572"/>
                <a:gd name="connsiteY263" fmla="*/ 75837 h 2146721"/>
                <a:gd name="connsiteX264" fmla="*/ 1118238 w 2485572"/>
                <a:gd name="connsiteY264" fmla="*/ 81233 h 2146721"/>
                <a:gd name="connsiteX265" fmla="*/ 1121078 w 2485572"/>
                <a:gd name="connsiteY265" fmla="*/ 84074 h 2146721"/>
                <a:gd name="connsiteX266" fmla="*/ 1143517 w 2485572"/>
                <a:gd name="connsiteY266" fmla="*/ 95435 h 2146721"/>
                <a:gd name="connsiteX267" fmla="*/ 1151754 w 2485572"/>
                <a:gd name="connsiteY267" fmla="*/ 100832 h 2146721"/>
                <a:gd name="connsiteX268" fmla="*/ 1171352 w 2485572"/>
                <a:gd name="connsiteY268" fmla="*/ 100832 h 2146721"/>
                <a:gd name="connsiteX269" fmla="*/ 1174192 w 2485572"/>
                <a:gd name="connsiteY269" fmla="*/ 98275 h 2146721"/>
                <a:gd name="connsiteX270" fmla="*/ 1188110 w 2485572"/>
                <a:gd name="connsiteY270" fmla="*/ 89754 h 2146721"/>
                <a:gd name="connsiteX271" fmla="*/ 1193791 w 2485572"/>
                <a:gd name="connsiteY271" fmla="*/ 84074 h 2146721"/>
                <a:gd name="connsiteX272" fmla="*/ 1238668 w 2485572"/>
                <a:gd name="connsiteY272" fmla="*/ 75837 h 2146721"/>
                <a:gd name="connsiteX273" fmla="*/ 1244348 w 2485572"/>
                <a:gd name="connsiteY273" fmla="*/ 78677 h 2146721"/>
                <a:gd name="connsiteX274" fmla="*/ 1272184 w 2485572"/>
                <a:gd name="connsiteY274" fmla="*/ 75837 h 2146721"/>
                <a:gd name="connsiteX275" fmla="*/ 1280705 w 2485572"/>
                <a:gd name="connsiteY275" fmla="*/ 72996 h 2146721"/>
                <a:gd name="connsiteX276" fmla="*/ 1286385 w 2485572"/>
                <a:gd name="connsiteY276" fmla="*/ 72996 h 2146721"/>
                <a:gd name="connsiteX277" fmla="*/ 1348020 w 2485572"/>
                <a:gd name="connsiteY277" fmla="*/ 50558 h 2146721"/>
                <a:gd name="connsiteX278" fmla="*/ 1350861 w 2485572"/>
                <a:gd name="connsiteY278" fmla="*/ 50558 h 2146721"/>
                <a:gd name="connsiteX279" fmla="*/ 1392898 w 2485572"/>
                <a:gd name="connsiteY279" fmla="*/ 39197 h 2146721"/>
                <a:gd name="connsiteX280" fmla="*/ 1406815 w 2485572"/>
                <a:gd name="connsiteY280" fmla="*/ 39197 h 2146721"/>
                <a:gd name="connsiteX281" fmla="*/ 1459929 w 2485572"/>
                <a:gd name="connsiteY281" fmla="*/ 36640 h 2146721"/>
                <a:gd name="connsiteX282" fmla="*/ 1468450 w 2485572"/>
                <a:gd name="connsiteY282" fmla="*/ 36640 h 2146721"/>
                <a:gd name="connsiteX283" fmla="*/ 1474131 w 2485572"/>
                <a:gd name="connsiteY283" fmla="*/ 33800 h 2146721"/>
                <a:gd name="connsiteX284" fmla="*/ 1479528 w 2485572"/>
                <a:gd name="connsiteY284" fmla="*/ 30960 h 2146721"/>
                <a:gd name="connsiteX285" fmla="*/ 1485208 w 2485572"/>
                <a:gd name="connsiteY285" fmla="*/ 30960 h 2146721"/>
                <a:gd name="connsiteX286" fmla="*/ 1544003 w 2485572"/>
                <a:gd name="connsiteY286" fmla="*/ 16758 h 2146721"/>
                <a:gd name="connsiteX287" fmla="*/ 1549684 w 2485572"/>
                <a:gd name="connsiteY287" fmla="*/ 14202 h 2146721"/>
                <a:gd name="connsiteX288" fmla="*/ 1555364 w 2485572"/>
                <a:gd name="connsiteY288" fmla="*/ 14202 h 2146721"/>
                <a:gd name="connsiteX289" fmla="*/ 1563601 w 2485572"/>
                <a:gd name="connsiteY289" fmla="*/ 11361 h 2146721"/>
                <a:gd name="connsiteX290" fmla="*/ 1614159 w 2485572"/>
                <a:gd name="connsiteY290" fmla="*/ 22439 h 2146721"/>
                <a:gd name="connsiteX291" fmla="*/ 1619840 w 2485572"/>
                <a:gd name="connsiteY291" fmla="*/ 19598 h 2146721"/>
                <a:gd name="connsiteX292" fmla="*/ 1630917 w 2485572"/>
                <a:gd name="connsiteY292" fmla="*/ 16758 h 2146721"/>
                <a:gd name="connsiteX293" fmla="*/ 1645119 w 2485572"/>
                <a:gd name="connsiteY293" fmla="*/ 8521 h 2146721"/>
                <a:gd name="connsiteX294" fmla="*/ 1653356 w 2485572"/>
                <a:gd name="connsiteY294" fmla="*/ 5681 h 2146721"/>
                <a:gd name="connsiteX295" fmla="*/ 1689712 w 2485572"/>
                <a:gd name="connsiteY295" fmla="*/ 0 h 2146721"/>
                <a:gd name="connsiteX296" fmla="*/ 1698233 w 2485572"/>
                <a:gd name="connsiteY296" fmla="*/ 11361 h 2146721"/>
                <a:gd name="connsiteX297" fmla="*/ 1703914 w 2485572"/>
                <a:gd name="connsiteY297" fmla="*/ 14202 h 2146721"/>
                <a:gd name="connsiteX298" fmla="*/ 1709310 w 2485572"/>
                <a:gd name="connsiteY298" fmla="*/ 16758 h 2146721"/>
                <a:gd name="connsiteX299" fmla="*/ 1717831 w 2485572"/>
                <a:gd name="connsiteY299" fmla="*/ 16758 h 2146721"/>
                <a:gd name="connsiteX300" fmla="*/ 1757028 w 2485572"/>
                <a:gd name="connsiteY300" fmla="*/ 22439 h 2146721"/>
                <a:gd name="connsiteX301" fmla="*/ 1762708 w 2485572"/>
                <a:gd name="connsiteY301" fmla="*/ 25279 h 2146721"/>
                <a:gd name="connsiteX302" fmla="*/ 1768389 w 2485572"/>
                <a:gd name="connsiteY302" fmla="*/ 25279 h 2146721"/>
                <a:gd name="connsiteX303" fmla="*/ 1787987 w 2485572"/>
                <a:gd name="connsiteY303" fmla="*/ 33800 h 2146721"/>
                <a:gd name="connsiteX304" fmla="*/ 1793384 w 2485572"/>
                <a:gd name="connsiteY304" fmla="*/ 33800 h 2146721"/>
                <a:gd name="connsiteX305" fmla="*/ 1801905 w 2485572"/>
                <a:gd name="connsiteY305" fmla="*/ 36640 h 2146721"/>
                <a:gd name="connsiteX306" fmla="*/ 1835421 w 2485572"/>
                <a:gd name="connsiteY306" fmla="*/ 42037 h 2146721"/>
                <a:gd name="connsiteX307" fmla="*/ 1891659 w 2485572"/>
                <a:gd name="connsiteY307" fmla="*/ 61635 h 2146721"/>
                <a:gd name="connsiteX308" fmla="*/ 1897340 w 2485572"/>
                <a:gd name="connsiteY308" fmla="*/ 64475 h 2146721"/>
                <a:gd name="connsiteX309" fmla="*/ 1899896 w 2485572"/>
                <a:gd name="connsiteY309" fmla="*/ 67316 h 2146721"/>
                <a:gd name="connsiteX310" fmla="*/ 1944774 w 2485572"/>
                <a:gd name="connsiteY310" fmla="*/ 123270 h 2146721"/>
                <a:gd name="connsiteX311" fmla="*/ 1947614 w 2485572"/>
                <a:gd name="connsiteY311" fmla="*/ 128951 h 2146721"/>
                <a:gd name="connsiteX312" fmla="*/ 1950454 w 2485572"/>
                <a:gd name="connsiteY312" fmla="*/ 131791 h 2146721"/>
                <a:gd name="connsiteX313" fmla="*/ 1956135 w 2485572"/>
                <a:gd name="connsiteY313" fmla="*/ 140312 h 2146721"/>
                <a:gd name="connsiteX314" fmla="*/ 1958975 w 2485572"/>
                <a:gd name="connsiteY314" fmla="*/ 145709 h 2146721"/>
                <a:gd name="connsiteX315" fmla="*/ 1961532 w 2485572"/>
                <a:gd name="connsiteY315" fmla="*/ 154230 h 2146721"/>
                <a:gd name="connsiteX316" fmla="*/ 1998172 w 2485572"/>
                <a:gd name="connsiteY316" fmla="*/ 204788 h 2146721"/>
                <a:gd name="connsiteX317" fmla="*/ 2003569 w 2485572"/>
                <a:gd name="connsiteY317" fmla="*/ 207344 h 2146721"/>
                <a:gd name="connsiteX318" fmla="*/ 2009249 w 2485572"/>
                <a:gd name="connsiteY318" fmla="*/ 210184 h 2146721"/>
                <a:gd name="connsiteX319" fmla="*/ 2017770 w 2485572"/>
                <a:gd name="connsiteY319" fmla="*/ 210184 h 2146721"/>
                <a:gd name="connsiteX320" fmla="*/ 2026007 w 2485572"/>
                <a:gd name="connsiteY320" fmla="*/ 213025 h 2146721"/>
                <a:gd name="connsiteX321" fmla="*/ 2037368 w 2485572"/>
                <a:gd name="connsiteY321" fmla="*/ 215865 h 2146721"/>
                <a:gd name="connsiteX322" fmla="*/ 2099003 w 2485572"/>
                <a:gd name="connsiteY322" fmla="*/ 221546 h 2146721"/>
                <a:gd name="connsiteX323" fmla="*/ 2104684 w 2485572"/>
                <a:gd name="connsiteY323" fmla="*/ 224386 h 2146721"/>
                <a:gd name="connsiteX324" fmla="*/ 2112921 w 2485572"/>
                <a:gd name="connsiteY324" fmla="*/ 224386 h 2146721"/>
                <a:gd name="connsiteX325" fmla="*/ 2124283 w 2485572"/>
                <a:gd name="connsiteY325" fmla="*/ 229783 h 2146721"/>
                <a:gd name="connsiteX326" fmla="*/ 2177397 w 2485572"/>
                <a:gd name="connsiteY326" fmla="*/ 229783 h 2146721"/>
                <a:gd name="connsiteX327" fmla="*/ 2185918 w 2485572"/>
                <a:gd name="connsiteY327" fmla="*/ 232623 h 2146721"/>
                <a:gd name="connsiteX328" fmla="*/ 2213753 w 2485572"/>
                <a:gd name="connsiteY328" fmla="*/ 226942 h 2146721"/>
                <a:gd name="connsiteX329" fmla="*/ 2219434 w 2485572"/>
                <a:gd name="connsiteY329" fmla="*/ 224386 h 2146721"/>
                <a:gd name="connsiteX330" fmla="*/ 2241872 w 2485572"/>
                <a:gd name="connsiteY330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295454 w 2485572"/>
                <a:gd name="connsiteY75" fmla="*/ 2023550 h 2146721"/>
                <a:gd name="connsiteX76" fmla="*/ 1238668 w 2485572"/>
                <a:gd name="connsiteY76" fmla="*/ 2001012 h 2146721"/>
                <a:gd name="connsiteX77" fmla="*/ 1216229 w 2485572"/>
                <a:gd name="connsiteY77" fmla="*/ 1995331 h 2146721"/>
                <a:gd name="connsiteX78" fmla="*/ 1185554 w 2485572"/>
                <a:gd name="connsiteY78" fmla="*/ 1984254 h 2146721"/>
                <a:gd name="connsiteX79" fmla="*/ 1179873 w 2485572"/>
                <a:gd name="connsiteY79" fmla="*/ 1984254 h 2146721"/>
                <a:gd name="connsiteX80" fmla="*/ 1157434 w 2485572"/>
                <a:gd name="connsiteY80" fmla="*/ 1981414 h 2146721"/>
                <a:gd name="connsiteX81" fmla="*/ 1109717 w 2485572"/>
                <a:gd name="connsiteY81" fmla="*/ 1947614 h 2146721"/>
                <a:gd name="connsiteX82" fmla="*/ 1098639 w 2485572"/>
                <a:gd name="connsiteY82" fmla="*/ 1944774 h 2146721"/>
                <a:gd name="connsiteX83" fmla="*/ 1067680 w 2485572"/>
                <a:gd name="connsiteY83" fmla="*/ 1919779 h 2146721"/>
                <a:gd name="connsiteX84" fmla="*/ 1056603 w 2485572"/>
                <a:gd name="connsiteY84" fmla="*/ 1888819 h 2146721"/>
                <a:gd name="connsiteX85" fmla="*/ 1053762 w 2485572"/>
                <a:gd name="connsiteY85" fmla="*/ 1880298 h 2146721"/>
                <a:gd name="connsiteX86" fmla="*/ 1022803 w 2485572"/>
                <a:gd name="connsiteY86" fmla="*/ 1860700 h 2146721"/>
                <a:gd name="connsiteX87" fmla="*/ 1019962 w 2485572"/>
                <a:gd name="connsiteY87" fmla="*/ 1858143 h 2146721"/>
                <a:gd name="connsiteX88" fmla="*/ 1006045 w 2485572"/>
                <a:gd name="connsiteY88" fmla="*/ 1824343 h 2146721"/>
                <a:gd name="connsiteX89" fmla="*/ 1006045 w 2485572"/>
                <a:gd name="connsiteY89" fmla="*/ 1813266 h 2146721"/>
                <a:gd name="connsiteX90" fmla="*/ 1011725 w 2485572"/>
                <a:gd name="connsiteY90" fmla="*/ 1793668 h 2146721"/>
                <a:gd name="connsiteX91" fmla="*/ 1019962 w 2485572"/>
                <a:gd name="connsiteY91" fmla="*/ 1768389 h 2146721"/>
                <a:gd name="connsiteX92" fmla="*/ 1025643 w 2485572"/>
                <a:gd name="connsiteY92" fmla="*/ 1737429 h 2146721"/>
                <a:gd name="connsiteX93" fmla="*/ 1025643 w 2485572"/>
                <a:gd name="connsiteY93" fmla="*/ 1723512 h 2146721"/>
                <a:gd name="connsiteX94" fmla="*/ 1019962 w 2485572"/>
                <a:gd name="connsiteY94" fmla="*/ 1720671 h 2146721"/>
                <a:gd name="connsiteX95" fmla="*/ 1014566 w 2485572"/>
                <a:gd name="connsiteY95" fmla="*/ 1712435 h 2146721"/>
                <a:gd name="connsiteX96" fmla="*/ 1011725 w 2485572"/>
                <a:gd name="connsiteY96" fmla="*/ 1709594 h 2146721"/>
                <a:gd name="connsiteX97" fmla="*/ 983606 w 2485572"/>
                <a:gd name="connsiteY97" fmla="*/ 1692552 h 2146721"/>
                <a:gd name="connsiteX98" fmla="*/ 977925 w 2485572"/>
                <a:gd name="connsiteY98" fmla="*/ 1692552 h 2146721"/>
                <a:gd name="connsiteX99" fmla="*/ 950090 w 2485572"/>
                <a:gd name="connsiteY99" fmla="*/ 1653356 h 2146721"/>
                <a:gd name="connsiteX100" fmla="*/ 950090 w 2485572"/>
                <a:gd name="connsiteY100" fmla="*/ 1639438 h 2146721"/>
                <a:gd name="connsiteX101" fmla="*/ 952931 w 2485572"/>
                <a:gd name="connsiteY101" fmla="*/ 1636598 h 2146721"/>
                <a:gd name="connsiteX102" fmla="*/ 975369 w 2485572"/>
                <a:gd name="connsiteY102" fmla="*/ 1597401 h 2146721"/>
                <a:gd name="connsiteX103" fmla="*/ 980766 w 2485572"/>
                <a:gd name="connsiteY103" fmla="*/ 1591721 h 2146721"/>
                <a:gd name="connsiteX104" fmla="*/ 1017406 w 2485572"/>
                <a:gd name="connsiteY104" fmla="*/ 1561045 h 2146721"/>
                <a:gd name="connsiteX105" fmla="*/ 1022803 w 2485572"/>
                <a:gd name="connsiteY105" fmla="*/ 1558205 h 2146721"/>
                <a:gd name="connsiteX106" fmla="*/ 1025643 w 2485572"/>
                <a:gd name="connsiteY106" fmla="*/ 1555364 h 2146721"/>
                <a:gd name="connsiteX107" fmla="*/ 1031324 w 2485572"/>
                <a:gd name="connsiteY107" fmla="*/ 1549684 h 2146721"/>
                <a:gd name="connsiteX108" fmla="*/ 1293866 w 2485572"/>
                <a:gd name="connsiteY108" fmla="*/ 1680648 h 2146721"/>
                <a:gd name="connsiteX109" fmla="*/ 1455791 w 2485572"/>
                <a:gd name="connsiteY109" fmla="*/ 1685410 h 2146721"/>
                <a:gd name="connsiteX110" fmla="*/ 1289417 w 2485572"/>
                <a:gd name="connsiteY110" fmla="*/ 1536685 h 2146721"/>
                <a:gd name="connsiteX111" fmla="*/ 1061999 w 2485572"/>
                <a:gd name="connsiteY111" fmla="*/ 1465610 h 2146721"/>
                <a:gd name="connsiteX112" fmla="*/ 1061999 w 2485572"/>
                <a:gd name="connsiteY112" fmla="*/ 1429254 h 2146721"/>
                <a:gd name="connsiteX113" fmla="*/ 1048082 w 2485572"/>
                <a:gd name="connsiteY113" fmla="*/ 1403975 h 2146721"/>
                <a:gd name="connsiteX114" fmla="*/ 1022803 w 2485572"/>
                <a:gd name="connsiteY114" fmla="*/ 1387217 h 2146721"/>
                <a:gd name="connsiteX115" fmla="*/ 1011725 w 2485572"/>
                <a:gd name="connsiteY115" fmla="*/ 1381536 h 2146721"/>
                <a:gd name="connsiteX116" fmla="*/ 1000364 w 2485572"/>
                <a:gd name="connsiteY116" fmla="*/ 1381536 h 2146721"/>
                <a:gd name="connsiteX117" fmla="*/ 961167 w 2485572"/>
                <a:gd name="connsiteY117" fmla="*/ 1376140 h 2146721"/>
                <a:gd name="connsiteX118" fmla="*/ 924811 w 2485572"/>
                <a:gd name="connsiteY118" fmla="*/ 1367618 h 2146721"/>
                <a:gd name="connsiteX119" fmla="*/ 919131 w 2485572"/>
                <a:gd name="connsiteY119" fmla="*/ 1367618 h 2146721"/>
                <a:gd name="connsiteX120" fmla="*/ 913450 w 2485572"/>
                <a:gd name="connsiteY120" fmla="*/ 1364778 h 2146721"/>
                <a:gd name="connsiteX121" fmla="*/ 908053 w 2485572"/>
                <a:gd name="connsiteY121" fmla="*/ 1364778 h 2146721"/>
                <a:gd name="connsiteX122" fmla="*/ 877094 w 2485572"/>
                <a:gd name="connsiteY122" fmla="*/ 1381536 h 2146721"/>
                <a:gd name="connsiteX123" fmla="*/ 868857 w 2485572"/>
                <a:gd name="connsiteY123" fmla="*/ 1390057 h 2146721"/>
                <a:gd name="connsiteX124" fmla="*/ 835057 w 2485572"/>
                <a:gd name="connsiteY124" fmla="*/ 1434934 h 2146721"/>
                <a:gd name="connsiteX125" fmla="*/ 832217 w 2485572"/>
                <a:gd name="connsiteY125" fmla="*/ 1440331 h 2146721"/>
                <a:gd name="connsiteX126" fmla="*/ 832217 w 2485572"/>
                <a:gd name="connsiteY126" fmla="*/ 1446012 h 2146721"/>
                <a:gd name="connsiteX127" fmla="*/ 767741 w 2485572"/>
                <a:gd name="connsiteY127" fmla="*/ 1513327 h 2146721"/>
                <a:gd name="connsiteX128" fmla="*/ 711787 w 2485572"/>
                <a:gd name="connsiteY128" fmla="*/ 1535766 h 2146721"/>
                <a:gd name="connsiteX129" fmla="*/ 686508 w 2485572"/>
                <a:gd name="connsiteY129" fmla="*/ 1541447 h 2146721"/>
                <a:gd name="connsiteX130" fmla="*/ 661513 w 2485572"/>
                <a:gd name="connsiteY130" fmla="*/ 1549684 h 2146721"/>
                <a:gd name="connsiteX131" fmla="*/ 658672 w 2485572"/>
                <a:gd name="connsiteY131" fmla="*/ 1552524 h 2146721"/>
                <a:gd name="connsiteX132" fmla="*/ 652992 w 2485572"/>
                <a:gd name="connsiteY132" fmla="*/ 1555364 h 2146721"/>
                <a:gd name="connsiteX133" fmla="*/ 624873 w 2485572"/>
                <a:gd name="connsiteY133" fmla="*/ 1561045 h 2146721"/>
                <a:gd name="connsiteX134" fmla="*/ 619476 w 2485572"/>
                <a:gd name="connsiteY134" fmla="*/ 1558205 h 2146721"/>
                <a:gd name="connsiteX135" fmla="*/ 616636 w 2485572"/>
                <a:gd name="connsiteY135" fmla="*/ 1555364 h 2146721"/>
                <a:gd name="connsiteX136" fmla="*/ 597037 w 2485572"/>
                <a:gd name="connsiteY136" fmla="*/ 1532926 h 2146721"/>
                <a:gd name="connsiteX137" fmla="*/ 594197 w 2485572"/>
                <a:gd name="connsiteY137" fmla="*/ 1521848 h 2146721"/>
                <a:gd name="connsiteX138" fmla="*/ 591357 w 2485572"/>
                <a:gd name="connsiteY138" fmla="*/ 1519008 h 2146721"/>
                <a:gd name="connsiteX139" fmla="*/ 566078 w 2485572"/>
                <a:gd name="connsiteY139" fmla="*/ 1482368 h 2146721"/>
                <a:gd name="connsiteX140" fmla="*/ 560397 w 2485572"/>
                <a:gd name="connsiteY140" fmla="*/ 1471291 h 2146721"/>
                <a:gd name="connsiteX141" fmla="*/ 555000 w 2485572"/>
                <a:gd name="connsiteY141" fmla="*/ 1465610 h 2146721"/>
                <a:gd name="connsiteX142" fmla="*/ 498762 w 2485572"/>
                <a:gd name="connsiteY142" fmla="*/ 1432094 h 2146721"/>
                <a:gd name="connsiteX143" fmla="*/ 490525 w 2485572"/>
                <a:gd name="connsiteY143" fmla="*/ 1429254 h 2146721"/>
                <a:gd name="connsiteX144" fmla="*/ 487685 w 2485572"/>
                <a:gd name="connsiteY144" fmla="*/ 1429254 h 2146721"/>
                <a:gd name="connsiteX145" fmla="*/ 462406 w 2485572"/>
                <a:gd name="connsiteY145" fmla="*/ 1426413 h 2146721"/>
                <a:gd name="connsiteX146" fmla="*/ 400770 w 2485572"/>
                <a:gd name="connsiteY146" fmla="*/ 1426413 h 2146721"/>
                <a:gd name="connsiteX147" fmla="*/ 392250 w 2485572"/>
                <a:gd name="connsiteY147" fmla="*/ 1423573 h 2146721"/>
                <a:gd name="connsiteX148" fmla="*/ 384013 w 2485572"/>
                <a:gd name="connsiteY148" fmla="*/ 1420733 h 2146721"/>
                <a:gd name="connsiteX149" fmla="*/ 375492 w 2485572"/>
                <a:gd name="connsiteY149" fmla="*/ 1420733 h 2146721"/>
                <a:gd name="connsiteX150" fmla="*/ 319537 w 2485572"/>
                <a:gd name="connsiteY150" fmla="*/ 1409655 h 2146721"/>
                <a:gd name="connsiteX151" fmla="*/ 313856 w 2485572"/>
                <a:gd name="connsiteY151" fmla="*/ 1406815 h 2146721"/>
                <a:gd name="connsiteX152" fmla="*/ 308176 w 2485572"/>
                <a:gd name="connsiteY152" fmla="*/ 1406815 h 2146721"/>
                <a:gd name="connsiteX153" fmla="*/ 297098 w 2485572"/>
                <a:gd name="connsiteY153" fmla="*/ 1401134 h 2146721"/>
                <a:gd name="connsiteX154" fmla="*/ 221546 w 2485572"/>
                <a:gd name="connsiteY154" fmla="*/ 1392898 h 2146721"/>
                <a:gd name="connsiteX155" fmla="*/ 213025 w 2485572"/>
                <a:gd name="connsiteY155" fmla="*/ 1392898 h 2146721"/>
                <a:gd name="connsiteX156" fmla="*/ 204504 w 2485572"/>
                <a:gd name="connsiteY156" fmla="*/ 1395738 h 2146721"/>
                <a:gd name="connsiteX157" fmla="*/ 154230 w 2485572"/>
                <a:gd name="connsiteY157" fmla="*/ 1406815 h 2146721"/>
                <a:gd name="connsiteX158" fmla="*/ 148549 w 2485572"/>
                <a:gd name="connsiteY158" fmla="*/ 1403975 h 2146721"/>
                <a:gd name="connsiteX159" fmla="*/ 137472 w 2485572"/>
                <a:gd name="connsiteY159" fmla="*/ 1398294 h 2146721"/>
                <a:gd name="connsiteX160" fmla="*/ 131791 w 2485572"/>
                <a:gd name="connsiteY160" fmla="*/ 1398294 h 2146721"/>
                <a:gd name="connsiteX161" fmla="*/ 67316 w 2485572"/>
                <a:gd name="connsiteY161" fmla="*/ 1418177 h 2146721"/>
                <a:gd name="connsiteX162" fmla="*/ 58795 w 2485572"/>
                <a:gd name="connsiteY162" fmla="*/ 1420733 h 2146721"/>
                <a:gd name="connsiteX163" fmla="*/ 50558 w 2485572"/>
                <a:gd name="connsiteY163" fmla="*/ 1423573 h 2146721"/>
                <a:gd name="connsiteX164" fmla="*/ 42037 w 2485572"/>
                <a:gd name="connsiteY164" fmla="*/ 1423573 h 2146721"/>
                <a:gd name="connsiteX165" fmla="*/ 5681 w 2485572"/>
                <a:gd name="connsiteY165" fmla="*/ 1432094 h 2146721"/>
                <a:gd name="connsiteX166" fmla="*/ 2840 w 2485572"/>
                <a:gd name="connsiteY166" fmla="*/ 1403975 h 2146721"/>
                <a:gd name="connsiteX167" fmla="*/ 0 w 2485572"/>
                <a:gd name="connsiteY167" fmla="*/ 1395738 h 2146721"/>
                <a:gd name="connsiteX168" fmla="*/ 5681 w 2485572"/>
                <a:gd name="connsiteY168" fmla="*/ 1373299 h 2146721"/>
                <a:gd name="connsiteX169" fmla="*/ 5681 w 2485572"/>
                <a:gd name="connsiteY169" fmla="*/ 1361938 h 2146721"/>
                <a:gd name="connsiteX170" fmla="*/ 11361 w 2485572"/>
                <a:gd name="connsiteY170" fmla="*/ 1345180 h 2146721"/>
                <a:gd name="connsiteX171" fmla="*/ 42037 w 2485572"/>
                <a:gd name="connsiteY171" fmla="*/ 1305983 h 2146721"/>
                <a:gd name="connsiteX172" fmla="*/ 47718 w 2485572"/>
                <a:gd name="connsiteY172" fmla="*/ 1294622 h 2146721"/>
                <a:gd name="connsiteX173" fmla="*/ 39197 w 2485572"/>
                <a:gd name="connsiteY173" fmla="*/ 1275024 h 2146721"/>
                <a:gd name="connsiteX174" fmla="*/ 33516 w 2485572"/>
                <a:gd name="connsiteY174" fmla="*/ 1269627 h 2146721"/>
                <a:gd name="connsiteX175" fmla="*/ 33516 w 2485572"/>
                <a:gd name="connsiteY175" fmla="*/ 1244348 h 2146721"/>
                <a:gd name="connsiteX176" fmla="*/ 64475 w 2485572"/>
                <a:gd name="connsiteY176" fmla="*/ 1213389 h 2146721"/>
                <a:gd name="connsiteX177" fmla="*/ 81233 w 2485572"/>
                <a:gd name="connsiteY177" fmla="*/ 1199471 h 2146721"/>
                <a:gd name="connsiteX178" fmla="*/ 86914 w 2485572"/>
                <a:gd name="connsiteY178" fmla="*/ 1190950 h 2146721"/>
                <a:gd name="connsiteX179" fmla="*/ 97991 w 2485572"/>
                <a:gd name="connsiteY179" fmla="*/ 1160275 h 2146721"/>
                <a:gd name="connsiteX180" fmla="*/ 95435 w 2485572"/>
                <a:gd name="connsiteY180" fmla="*/ 1151753 h 2146721"/>
                <a:gd name="connsiteX181" fmla="*/ 95435 w 2485572"/>
                <a:gd name="connsiteY181" fmla="*/ 1121078 h 2146721"/>
                <a:gd name="connsiteX182" fmla="*/ 100832 w 2485572"/>
                <a:gd name="connsiteY182" fmla="*/ 1112557 h 2146721"/>
                <a:gd name="connsiteX183" fmla="*/ 103672 w 2485572"/>
                <a:gd name="connsiteY183" fmla="*/ 1106876 h 2146721"/>
                <a:gd name="connsiteX184" fmla="*/ 154230 w 2485572"/>
                <a:gd name="connsiteY184" fmla="*/ 1070520 h 2146721"/>
                <a:gd name="connsiteX185" fmla="*/ 176668 w 2485572"/>
                <a:gd name="connsiteY185" fmla="*/ 1045241 h 2146721"/>
                <a:gd name="connsiteX186" fmla="*/ 176668 w 2485572"/>
                <a:gd name="connsiteY186" fmla="*/ 1037004 h 2146721"/>
                <a:gd name="connsiteX187" fmla="*/ 173828 w 2485572"/>
                <a:gd name="connsiteY187" fmla="*/ 1028483 h 2146721"/>
                <a:gd name="connsiteX188" fmla="*/ 157070 w 2485572"/>
                <a:gd name="connsiteY188" fmla="*/ 1008885 h 2146721"/>
                <a:gd name="connsiteX189" fmla="*/ 154230 w 2485572"/>
                <a:gd name="connsiteY189" fmla="*/ 1000648 h 2146721"/>
                <a:gd name="connsiteX190" fmla="*/ 157070 w 2485572"/>
                <a:gd name="connsiteY190" fmla="*/ 964008 h 2146721"/>
                <a:gd name="connsiteX191" fmla="*/ 154230 w 2485572"/>
                <a:gd name="connsiteY191" fmla="*/ 955771 h 2146721"/>
                <a:gd name="connsiteX192" fmla="*/ 126111 w 2485572"/>
                <a:gd name="connsiteY192" fmla="*/ 930492 h 2146721"/>
                <a:gd name="connsiteX193" fmla="*/ 112193 w 2485572"/>
                <a:gd name="connsiteY193" fmla="*/ 927652 h 2146721"/>
                <a:gd name="connsiteX194" fmla="*/ 109353 w 2485572"/>
                <a:gd name="connsiteY194" fmla="*/ 921971 h 2146721"/>
                <a:gd name="connsiteX195" fmla="*/ 109353 w 2485572"/>
                <a:gd name="connsiteY195" fmla="*/ 908053 h 2146721"/>
                <a:gd name="connsiteX196" fmla="*/ 117590 w 2485572"/>
                <a:gd name="connsiteY196" fmla="*/ 891295 h 2146721"/>
                <a:gd name="connsiteX197" fmla="*/ 123270 w 2485572"/>
                <a:gd name="connsiteY197" fmla="*/ 885615 h 2146721"/>
                <a:gd name="connsiteX198" fmla="*/ 148549 w 2485572"/>
                <a:gd name="connsiteY198" fmla="*/ 866016 h 2146721"/>
                <a:gd name="connsiteX199" fmla="*/ 128951 w 2485572"/>
                <a:gd name="connsiteY199" fmla="*/ 840738 h 2146721"/>
                <a:gd name="connsiteX200" fmla="*/ 126111 w 2485572"/>
                <a:gd name="connsiteY200" fmla="*/ 821139 h 2146721"/>
                <a:gd name="connsiteX201" fmla="*/ 140028 w 2485572"/>
                <a:gd name="connsiteY201" fmla="*/ 812618 h 2146721"/>
                <a:gd name="connsiteX202" fmla="*/ 142869 w 2485572"/>
                <a:gd name="connsiteY202" fmla="*/ 790464 h 2146721"/>
                <a:gd name="connsiteX203" fmla="*/ 154230 w 2485572"/>
                <a:gd name="connsiteY203" fmla="*/ 773422 h 2146721"/>
                <a:gd name="connsiteX204" fmla="*/ 157070 w 2485572"/>
                <a:gd name="connsiteY204" fmla="*/ 762344 h 2146721"/>
                <a:gd name="connsiteX205" fmla="*/ 157070 w 2485572"/>
                <a:gd name="connsiteY205" fmla="*/ 753824 h 2146721"/>
                <a:gd name="connsiteX206" fmla="*/ 145709 w 2485572"/>
                <a:gd name="connsiteY206" fmla="*/ 731385 h 2146721"/>
                <a:gd name="connsiteX207" fmla="*/ 145709 w 2485572"/>
                <a:gd name="connsiteY207" fmla="*/ 723148 h 2146721"/>
                <a:gd name="connsiteX208" fmla="*/ 159627 w 2485572"/>
                <a:gd name="connsiteY208" fmla="*/ 714627 h 2146721"/>
                <a:gd name="connsiteX209" fmla="*/ 204504 w 2485572"/>
                <a:gd name="connsiteY209" fmla="*/ 708946 h 2146721"/>
                <a:gd name="connsiteX210" fmla="*/ 232623 w 2485572"/>
                <a:gd name="connsiteY210" fmla="*/ 678271 h 2146721"/>
                <a:gd name="connsiteX211" fmla="*/ 232623 w 2485572"/>
                <a:gd name="connsiteY211" fmla="*/ 666909 h 2146721"/>
                <a:gd name="connsiteX212" fmla="*/ 215865 w 2485572"/>
                <a:gd name="connsiteY212" fmla="*/ 644755 h 2146721"/>
                <a:gd name="connsiteX213" fmla="*/ 218705 w 2485572"/>
                <a:gd name="connsiteY213" fmla="*/ 613795 h 2146721"/>
                <a:gd name="connsiteX214" fmla="*/ 241144 w 2485572"/>
                <a:gd name="connsiteY214" fmla="*/ 582836 h 2146721"/>
                <a:gd name="connsiteX215" fmla="*/ 252221 w 2485572"/>
                <a:gd name="connsiteY215" fmla="*/ 571758 h 2146721"/>
                <a:gd name="connsiteX216" fmla="*/ 285737 w 2485572"/>
                <a:gd name="connsiteY216" fmla="*/ 524041 h 2146721"/>
                <a:gd name="connsiteX217" fmla="*/ 291418 w 2485572"/>
                <a:gd name="connsiteY217" fmla="*/ 518644 h 2146721"/>
                <a:gd name="connsiteX218" fmla="*/ 322377 w 2485572"/>
                <a:gd name="connsiteY218" fmla="*/ 518644 h 2146721"/>
                <a:gd name="connsiteX219" fmla="*/ 333455 w 2485572"/>
                <a:gd name="connsiteY219" fmla="*/ 510123 h 2146721"/>
                <a:gd name="connsiteX220" fmla="*/ 341976 w 2485572"/>
                <a:gd name="connsiteY220" fmla="*/ 482004 h 2146721"/>
                <a:gd name="connsiteX221" fmla="*/ 347372 w 2485572"/>
                <a:gd name="connsiteY221" fmla="*/ 476607 h 2146721"/>
                <a:gd name="connsiteX222" fmla="*/ 386853 w 2485572"/>
                <a:gd name="connsiteY222" fmla="*/ 459565 h 2146721"/>
                <a:gd name="connsiteX223" fmla="*/ 389409 w 2485572"/>
                <a:gd name="connsiteY223" fmla="*/ 454169 h 2146721"/>
                <a:gd name="connsiteX224" fmla="*/ 400770 w 2485572"/>
                <a:gd name="connsiteY224" fmla="*/ 434570 h 2146721"/>
                <a:gd name="connsiteX225" fmla="*/ 414688 w 2485572"/>
                <a:gd name="connsiteY225" fmla="*/ 392534 h 2146721"/>
                <a:gd name="connsiteX226" fmla="*/ 428890 w 2485572"/>
                <a:gd name="connsiteY226" fmla="*/ 341976 h 2146721"/>
                <a:gd name="connsiteX227" fmla="*/ 434286 w 2485572"/>
                <a:gd name="connsiteY227" fmla="*/ 255062 h 2146721"/>
                <a:gd name="connsiteX228" fmla="*/ 437127 w 2485572"/>
                <a:gd name="connsiteY228" fmla="*/ 252221 h 2146721"/>
                <a:gd name="connsiteX229" fmla="*/ 448488 w 2485572"/>
                <a:gd name="connsiteY229" fmla="*/ 235463 h 2146721"/>
                <a:gd name="connsiteX230" fmla="*/ 468086 w 2485572"/>
                <a:gd name="connsiteY230" fmla="*/ 221546 h 2146721"/>
                <a:gd name="connsiteX231" fmla="*/ 501602 w 2485572"/>
                <a:gd name="connsiteY231" fmla="*/ 215865 h 2146721"/>
                <a:gd name="connsiteX232" fmla="*/ 512964 w 2485572"/>
                <a:gd name="connsiteY232" fmla="*/ 213025 h 2146721"/>
                <a:gd name="connsiteX233" fmla="*/ 555000 w 2485572"/>
                <a:gd name="connsiteY233" fmla="*/ 187746 h 2146721"/>
                <a:gd name="connsiteX234" fmla="*/ 557557 w 2485572"/>
                <a:gd name="connsiteY234" fmla="*/ 182349 h 2146721"/>
                <a:gd name="connsiteX235" fmla="*/ 602434 w 2485572"/>
                <a:gd name="connsiteY235" fmla="*/ 131791 h 2146721"/>
                <a:gd name="connsiteX236" fmla="*/ 605274 w 2485572"/>
                <a:gd name="connsiteY236" fmla="*/ 123270 h 2146721"/>
                <a:gd name="connsiteX237" fmla="*/ 594197 w 2485572"/>
                <a:gd name="connsiteY237" fmla="*/ 70156 h 2146721"/>
                <a:gd name="connsiteX238" fmla="*/ 650151 w 2485572"/>
                <a:gd name="connsiteY238" fmla="*/ 92595 h 2146721"/>
                <a:gd name="connsiteX239" fmla="*/ 664069 w 2485572"/>
                <a:gd name="connsiteY239" fmla="*/ 92595 h 2146721"/>
                <a:gd name="connsiteX240" fmla="*/ 689348 w 2485572"/>
                <a:gd name="connsiteY240" fmla="*/ 98275 h 2146721"/>
                <a:gd name="connsiteX241" fmla="*/ 723148 w 2485572"/>
                <a:gd name="connsiteY241" fmla="*/ 89754 h 2146721"/>
                <a:gd name="connsiteX242" fmla="*/ 725704 w 2485572"/>
                <a:gd name="connsiteY242" fmla="*/ 92595 h 2146721"/>
                <a:gd name="connsiteX243" fmla="*/ 731385 w 2485572"/>
                <a:gd name="connsiteY243" fmla="*/ 92595 h 2146721"/>
                <a:gd name="connsiteX244" fmla="*/ 737065 w 2485572"/>
                <a:gd name="connsiteY244" fmla="*/ 95435 h 2146721"/>
                <a:gd name="connsiteX245" fmla="*/ 742746 w 2485572"/>
                <a:gd name="connsiteY245" fmla="*/ 95435 h 2146721"/>
                <a:gd name="connsiteX246" fmla="*/ 779102 w 2485572"/>
                <a:gd name="connsiteY246" fmla="*/ 75837 h 2146721"/>
                <a:gd name="connsiteX247" fmla="*/ 818299 w 2485572"/>
                <a:gd name="connsiteY247" fmla="*/ 39197 h 2146721"/>
                <a:gd name="connsiteX248" fmla="*/ 823980 w 2485572"/>
                <a:gd name="connsiteY248" fmla="*/ 33800 h 2146721"/>
                <a:gd name="connsiteX249" fmla="*/ 851815 w 2485572"/>
                <a:gd name="connsiteY249" fmla="*/ 19598 h 2146721"/>
                <a:gd name="connsiteX250" fmla="*/ 854655 w 2485572"/>
                <a:gd name="connsiteY250" fmla="*/ 14202 h 2146721"/>
                <a:gd name="connsiteX251" fmla="*/ 888455 w 2485572"/>
                <a:gd name="connsiteY251" fmla="*/ 8521 h 2146721"/>
                <a:gd name="connsiteX252" fmla="*/ 893852 w 2485572"/>
                <a:gd name="connsiteY252" fmla="*/ 11361 h 2146721"/>
                <a:gd name="connsiteX253" fmla="*/ 933332 w 2485572"/>
                <a:gd name="connsiteY253" fmla="*/ 36640 h 2146721"/>
                <a:gd name="connsiteX254" fmla="*/ 938729 w 2485572"/>
                <a:gd name="connsiteY254" fmla="*/ 42037 h 2146721"/>
                <a:gd name="connsiteX255" fmla="*/ 969689 w 2485572"/>
                <a:gd name="connsiteY255" fmla="*/ 61635 h 2146721"/>
                <a:gd name="connsiteX256" fmla="*/ 972529 w 2485572"/>
                <a:gd name="connsiteY256" fmla="*/ 64475 h 2146721"/>
                <a:gd name="connsiteX257" fmla="*/ 977925 w 2485572"/>
                <a:gd name="connsiteY257" fmla="*/ 67316 h 2146721"/>
                <a:gd name="connsiteX258" fmla="*/ 1011725 w 2485572"/>
                <a:gd name="connsiteY258" fmla="*/ 67316 h 2146721"/>
                <a:gd name="connsiteX259" fmla="*/ 1031324 w 2485572"/>
                <a:gd name="connsiteY259" fmla="*/ 64475 h 2146721"/>
                <a:gd name="connsiteX260" fmla="*/ 1042401 w 2485572"/>
                <a:gd name="connsiteY260" fmla="*/ 64475 h 2146721"/>
                <a:gd name="connsiteX261" fmla="*/ 1104036 w 2485572"/>
                <a:gd name="connsiteY261" fmla="*/ 70156 h 2146721"/>
                <a:gd name="connsiteX262" fmla="*/ 1109717 w 2485572"/>
                <a:gd name="connsiteY262" fmla="*/ 75837 h 2146721"/>
                <a:gd name="connsiteX263" fmla="*/ 1118238 w 2485572"/>
                <a:gd name="connsiteY263" fmla="*/ 81233 h 2146721"/>
                <a:gd name="connsiteX264" fmla="*/ 1121078 w 2485572"/>
                <a:gd name="connsiteY264" fmla="*/ 84074 h 2146721"/>
                <a:gd name="connsiteX265" fmla="*/ 1143517 w 2485572"/>
                <a:gd name="connsiteY265" fmla="*/ 95435 h 2146721"/>
                <a:gd name="connsiteX266" fmla="*/ 1151754 w 2485572"/>
                <a:gd name="connsiteY266" fmla="*/ 100832 h 2146721"/>
                <a:gd name="connsiteX267" fmla="*/ 1171352 w 2485572"/>
                <a:gd name="connsiteY267" fmla="*/ 100832 h 2146721"/>
                <a:gd name="connsiteX268" fmla="*/ 1174192 w 2485572"/>
                <a:gd name="connsiteY268" fmla="*/ 98275 h 2146721"/>
                <a:gd name="connsiteX269" fmla="*/ 1188110 w 2485572"/>
                <a:gd name="connsiteY269" fmla="*/ 89754 h 2146721"/>
                <a:gd name="connsiteX270" fmla="*/ 1193791 w 2485572"/>
                <a:gd name="connsiteY270" fmla="*/ 84074 h 2146721"/>
                <a:gd name="connsiteX271" fmla="*/ 1238668 w 2485572"/>
                <a:gd name="connsiteY271" fmla="*/ 75837 h 2146721"/>
                <a:gd name="connsiteX272" fmla="*/ 1244348 w 2485572"/>
                <a:gd name="connsiteY272" fmla="*/ 78677 h 2146721"/>
                <a:gd name="connsiteX273" fmla="*/ 1272184 w 2485572"/>
                <a:gd name="connsiteY273" fmla="*/ 75837 h 2146721"/>
                <a:gd name="connsiteX274" fmla="*/ 1280705 w 2485572"/>
                <a:gd name="connsiteY274" fmla="*/ 72996 h 2146721"/>
                <a:gd name="connsiteX275" fmla="*/ 1286385 w 2485572"/>
                <a:gd name="connsiteY275" fmla="*/ 72996 h 2146721"/>
                <a:gd name="connsiteX276" fmla="*/ 1348020 w 2485572"/>
                <a:gd name="connsiteY276" fmla="*/ 50558 h 2146721"/>
                <a:gd name="connsiteX277" fmla="*/ 1350861 w 2485572"/>
                <a:gd name="connsiteY277" fmla="*/ 50558 h 2146721"/>
                <a:gd name="connsiteX278" fmla="*/ 1392898 w 2485572"/>
                <a:gd name="connsiteY278" fmla="*/ 39197 h 2146721"/>
                <a:gd name="connsiteX279" fmla="*/ 1406815 w 2485572"/>
                <a:gd name="connsiteY279" fmla="*/ 39197 h 2146721"/>
                <a:gd name="connsiteX280" fmla="*/ 1459929 w 2485572"/>
                <a:gd name="connsiteY280" fmla="*/ 36640 h 2146721"/>
                <a:gd name="connsiteX281" fmla="*/ 1468450 w 2485572"/>
                <a:gd name="connsiteY281" fmla="*/ 36640 h 2146721"/>
                <a:gd name="connsiteX282" fmla="*/ 1474131 w 2485572"/>
                <a:gd name="connsiteY282" fmla="*/ 33800 h 2146721"/>
                <a:gd name="connsiteX283" fmla="*/ 1479528 w 2485572"/>
                <a:gd name="connsiteY283" fmla="*/ 30960 h 2146721"/>
                <a:gd name="connsiteX284" fmla="*/ 1485208 w 2485572"/>
                <a:gd name="connsiteY284" fmla="*/ 30960 h 2146721"/>
                <a:gd name="connsiteX285" fmla="*/ 1544003 w 2485572"/>
                <a:gd name="connsiteY285" fmla="*/ 16758 h 2146721"/>
                <a:gd name="connsiteX286" fmla="*/ 1549684 w 2485572"/>
                <a:gd name="connsiteY286" fmla="*/ 14202 h 2146721"/>
                <a:gd name="connsiteX287" fmla="*/ 1555364 w 2485572"/>
                <a:gd name="connsiteY287" fmla="*/ 14202 h 2146721"/>
                <a:gd name="connsiteX288" fmla="*/ 1563601 w 2485572"/>
                <a:gd name="connsiteY288" fmla="*/ 11361 h 2146721"/>
                <a:gd name="connsiteX289" fmla="*/ 1614159 w 2485572"/>
                <a:gd name="connsiteY289" fmla="*/ 22439 h 2146721"/>
                <a:gd name="connsiteX290" fmla="*/ 1619840 w 2485572"/>
                <a:gd name="connsiteY290" fmla="*/ 19598 h 2146721"/>
                <a:gd name="connsiteX291" fmla="*/ 1630917 w 2485572"/>
                <a:gd name="connsiteY291" fmla="*/ 16758 h 2146721"/>
                <a:gd name="connsiteX292" fmla="*/ 1645119 w 2485572"/>
                <a:gd name="connsiteY292" fmla="*/ 8521 h 2146721"/>
                <a:gd name="connsiteX293" fmla="*/ 1653356 w 2485572"/>
                <a:gd name="connsiteY293" fmla="*/ 5681 h 2146721"/>
                <a:gd name="connsiteX294" fmla="*/ 1689712 w 2485572"/>
                <a:gd name="connsiteY294" fmla="*/ 0 h 2146721"/>
                <a:gd name="connsiteX295" fmla="*/ 1698233 w 2485572"/>
                <a:gd name="connsiteY295" fmla="*/ 11361 h 2146721"/>
                <a:gd name="connsiteX296" fmla="*/ 1703914 w 2485572"/>
                <a:gd name="connsiteY296" fmla="*/ 14202 h 2146721"/>
                <a:gd name="connsiteX297" fmla="*/ 1709310 w 2485572"/>
                <a:gd name="connsiteY297" fmla="*/ 16758 h 2146721"/>
                <a:gd name="connsiteX298" fmla="*/ 1717831 w 2485572"/>
                <a:gd name="connsiteY298" fmla="*/ 16758 h 2146721"/>
                <a:gd name="connsiteX299" fmla="*/ 1757028 w 2485572"/>
                <a:gd name="connsiteY299" fmla="*/ 22439 h 2146721"/>
                <a:gd name="connsiteX300" fmla="*/ 1762708 w 2485572"/>
                <a:gd name="connsiteY300" fmla="*/ 25279 h 2146721"/>
                <a:gd name="connsiteX301" fmla="*/ 1768389 w 2485572"/>
                <a:gd name="connsiteY301" fmla="*/ 25279 h 2146721"/>
                <a:gd name="connsiteX302" fmla="*/ 1787987 w 2485572"/>
                <a:gd name="connsiteY302" fmla="*/ 33800 h 2146721"/>
                <a:gd name="connsiteX303" fmla="*/ 1793384 w 2485572"/>
                <a:gd name="connsiteY303" fmla="*/ 33800 h 2146721"/>
                <a:gd name="connsiteX304" fmla="*/ 1801905 w 2485572"/>
                <a:gd name="connsiteY304" fmla="*/ 36640 h 2146721"/>
                <a:gd name="connsiteX305" fmla="*/ 1835421 w 2485572"/>
                <a:gd name="connsiteY305" fmla="*/ 42037 h 2146721"/>
                <a:gd name="connsiteX306" fmla="*/ 1891659 w 2485572"/>
                <a:gd name="connsiteY306" fmla="*/ 61635 h 2146721"/>
                <a:gd name="connsiteX307" fmla="*/ 1897340 w 2485572"/>
                <a:gd name="connsiteY307" fmla="*/ 64475 h 2146721"/>
                <a:gd name="connsiteX308" fmla="*/ 1899896 w 2485572"/>
                <a:gd name="connsiteY308" fmla="*/ 67316 h 2146721"/>
                <a:gd name="connsiteX309" fmla="*/ 1944774 w 2485572"/>
                <a:gd name="connsiteY309" fmla="*/ 123270 h 2146721"/>
                <a:gd name="connsiteX310" fmla="*/ 1947614 w 2485572"/>
                <a:gd name="connsiteY310" fmla="*/ 128951 h 2146721"/>
                <a:gd name="connsiteX311" fmla="*/ 1950454 w 2485572"/>
                <a:gd name="connsiteY311" fmla="*/ 131791 h 2146721"/>
                <a:gd name="connsiteX312" fmla="*/ 1956135 w 2485572"/>
                <a:gd name="connsiteY312" fmla="*/ 140312 h 2146721"/>
                <a:gd name="connsiteX313" fmla="*/ 1958975 w 2485572"/>
                <a:gd name="connsiteY313" fmla="*/ 145709 h 2146721"/>
                <a:gd name="connsiteX314" fmla="*/ 1961532 w 2485572"/>
                <a:gd name="connsiteY314" fmla="*/ 154230 h 2146721"/>
                <a:gd name="connsiteX315" fmla="*/ 1998172 w 2485572"/>
                <a:gd name="connsiteY315" fmla="*/ 204788 h 2146721"/>
                <a:gd name="connsiteX316" fmla="*/ 2003569 w 2485572"/>
                <a:gd name="connsiteY316" fmla="*/ 207344 h 2146721"/>
                <a:gd name="connsiteX317" fmla="*/ 2009249 w 2485572"/>
                <a:gd name="connsiteY317" fmla="*/ 210184 h 2146721"/>
                <a:gd name="connsiteX318" fmla="*/ 2017770 w 2485572"/>
                <a:gd name="connsiteY318" fmla="*/ 210184 h 2146721"/>
                <a:gd name="connsiteX319" fmla="*/ 2026007 w 2485572"/>
                <a:gd name="connsiteY319" fmla="*/ 213025 h 2146721"/>
                <a:gd name="connsiteX320" fmla="*/ 2037368 w 2485572"/>
                <a:gd name="connsiteY320" fmla="*/ 215865 h 2146721"/>
                <a:gd name="connsiteX321" fmla="*/ 2099003 w 2485572"/>
                <a:gd name="connsiteY321" fmla="*/ 221546 h 2146721"/>
                <a:gd name="connsiteX322" fmla="*/ 2104684 w 2485572"/>
                <a:gd name="connsiteY322" fmla="*/ 224386 h 2146721"/>
                <a:gd name="connsiteX323" fmla="*/ 2112921 w 2485572"/>
                <a:gd name="connsiteY323" fmla="*/ 224386 h 2146721"/>
                <a:gd name="connsiteX324" fmla="*/ 2124283 w 2485572"/>
                <a:gd name="connsiteY324" fmla="*/ 229783 h 2146721"/>
                <a:gd name="connsiteX325" fmla="*/ 2177397 w 2485572"/>
                <a:gd name="connsiteY325" fmla="*/ 229783 h 2146721"/>
                <a:gd name="connsiteX326" fmla="*/ 2185918 w 2485572"/>
                <a:gd name="connsiteY326" fmla="*/ 232623 h 2146721"/>
                <a:gd name="connsiteX327" fmla="*/ 2213753 w 2485572"/>
                <a:gd name="connsiteY327" fmla="*/ 226942 h 2146721"/>
                <a:gd name="connsiteX328" fmla="*/ 2219434 w 2485572"/>
                <a:gd name="connsiteY328" fmla="*/ 224386 h 2146721"/>
                <a:gd name="connsiteX329" fmla="*/ 2241872 w 2485572"/>
                <a:gd name="connsiteY329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295454 w 2485572"/>
                <a:gd name="connsiteY75" fmla="*/ 2023550 h 2146721"/>
                <a:gd name="connsiteX76" fmla="*/ 1238668 w 2485572"/>
                <a:gd name="connsiteY76" fmla="*/ 2001012 h 2146721"/>
                <a:gd name="connsiteX77" fmla="*/ 1185554 w 2485572"/>
                <a:gd name="connsiteY77" fmla="*/ 1984254 h 2146721"/>
                <a:gd name="connsiteX78" fmla="*/ 1179873 w 2485572"/>
                <a:gd name="connsiteY78" fmla="*/ 1984254 h 2146721"/>
                <a:gd name="connsiteX79" fmla="*/ 1157434 w 2485572"/>
                <a:gd name="connsiteY79" fmla="*/ 1981414 h 2146721"/>
                <a:gd name="connsiteX80" fmla="*/ 1109717 w 2485572"/>
                <a:gd name="connsiteY80" fmla="*/ 1947614 h 2146721"/>
                <a:gd name="connsiteX81" fmla="*/ 1098639 w 2485572"/>
                <a:gd name="connsiteY81" fmla="*/ 1944774 h 2146721"/>
                <a:gd name="connsiteX82" fmla="*/ 1067680 w 2485572"/>
                <a:gd name="connsiteY82" fmla="*/ 1919779 h 2146721"/>
                <a:gd name="connsiteX83" fmla="*/ 1056603 w 2485572"/>
                <a:gd name="connsiteY83" fmla="*/ 1888819 h 2146721"/>
                <a:gd name="connsiteX84" fmla="*/ 1053762 w 2485572"/>
                <a:gd name="connsiteY84" fmla="*/ 1880298 h 2146721"/>
                <a:gd name="connsiteX85" fmla="*/ 1022803 w 2485572"/>
                <a:gd name="connsiteY85" fmla="*/ 1860700 h 2146721"/>
                <a:gd name="connsiteX86" fmla="*/ 1019962 w 2485572"/>
                <a:gd name="connsiteY86" fmla="*/ 1858143 h 2146721"/>
                <a:gd name="connsiteX87" fmla="*/ 1006045 w 2485572"/>
                <a:gd name="connsiteY87" fmla="*/ 1824343 h 2146721"/>
                <a:gd name="connsiteX88" fmla="*/ 1006045 w 2485572"/>
                <a:gd name="connsiteY88" fmla="*/ 1813266 h 2146721"/>
                <a:gd name="connsiteX89" fmla="*/ 1011725 w 2485572"/>
                <a:gd name="connsiteY89" fmla="*/ 1793668 h 2146721"/>
                <a:gd name="connsiteX90" fmla="*/ 1019962 w 2485572"/>
                <a:gd name="connsiteY90" fmla="*/ 1768389 h 2146721"/>
                <a:gd name="connsiteX91" fmla="*/ 1025643 w 2485572"/>
                <a:gd name="connsiteY91" fmla="*/ 1737429 h 2146721"/>
                <a:gd name="connsiteX92" fmla="*/ 1025643 w 2485572"/>
                <a:gd name="connsiteY92" fmla="*/ 1723512 h 2146721"/>
                <a:gd name="connsiteX93" fmla="*/ 1019962 w 2485572"/>
                <a:gd name="connsiteY93" fmla="*/ 1720671 h 2146721"/>
                <a:gd name="connsiteX94" fmla="*/ 1014566 w 2485572"/>
                <a:gd name="connsiteY94" fmla="*/ 1712435 h 2146721"/>
                <a:gd name="connsiteX95" fmla="*/ 1011725 w 2485572"/>
                <a:gd name="connsiteY95" fmla="*/ 1709594 h 2146721"/>
                <a:gd name="connsiteX96" fmla="*/ 983606 w 2485572"/>
                <a:gd name="connsiteY96" fmla="*/ 1692552 h 2146721"/>
                <a:gd name="connsiteX97" fmla="*/ 977925 w 2485572"/>
                <a:gd name="connsiteY97" fmla="*/ 1692552 h 2146721"/>
                <a:gd name="connsiteX98" fmla="*/ 950090 w 2485572"/>
                <a:gd name="connsiteY98" fmla="*/ 1653356 h 2146721"/>
                <a:gd name="connsiteX99" fmla="*/ 950090 w 2485572"/>
                <a:gd name="connsiteY99" fmla="*/ 1639438 h 2146721"/>
                <a:gd name="connsiteX100" fmla="*/ 952931 w 2485572"/>
                <a:gd name="connsiteY100" fmla="*/ 1636598 h 2146721"/>
                <a:gd name="connsiteX101" fmla="*/ 975369 w 2485572"/>
                <a:gd name="connsiteY101" fmla="*/ 1597401 h 2146721"/>
                <a:gd name="connsiteX102" fmla="*/ 980766 w 2485572"/>
                <a:gd name="connsiteY102" fmla="*/ 1591721 h 2146721"/>
                <a:gd name="connsiteX103" fmla="*/ 1017406 w 2485572"/>
                <a:gd name="connsiteY103" fmla="*/ 1561045 h 2146721"/>
                <a:gd name="connsiteX104" fmla="*/ 1022803 w 2485572"/>
                <a:gd name="connsiteY104" fmla="*/ 1558205 h 2146721"/>
                <a:gd name="connsiteX105" fmla="*/ 1025643 w 2485572"/>
                <a:gd name="connsiteY105" fmla="*/ 1555364 h 2146721"/>
                <a:gd name="connsiteX106" fmla="*/ 1031324 w 2485572"/>
                <a:gd name="connsiteY106" fmla="*/ 1549684 h 2146721"/>
                <a:gd name="connsiteX107" fmla="*/ 1293866 w 2485572"/>
                <a:gd name="connsiteY107" fmla="*/ 1680648 h 2146721"/>
                <a:gd name="connsiteX108" fmla="*/ 1455791 w 2485572"/>
                <a:gd name="connsiteY108" fmla="*/ 1685410 h 2146721"/>
                <a:gd name="connsiteX109" fmla="*/ 1289417 w 2485572"/>
                <a:gd name="connsiteY109" fmla="*/ 1536685 h 2146721"/>
                <a:gd name="connsiteX110" fmla="*/ 1061999 w 2485572"/>
                <a:gd name="connsiteY110" fmla="*/ 1465610 h 2146721"/>
                <a:gd name="connsiteX111" fmla="*/ 1061999 w 2485572"/>
                <a:gd name="connsiteY111" fmla="*/ 1429254 h 2146721"/>
                <a:gd name="connsiteX112" fmla="*/ 1048082 w 2485572"/>
                <a:gd name="connsiteY112" fmla="*/ 1403975 h 2146721"/>
                <a:gd name="connsiteX113" fmla="*/ 1022803 w 2485572"/>
                <a:gd name="connsiteY113" fmla="*/ 1387217 h 2146721"/>
                <a:gd name="connsiteX114" fmla="*/ 1011725 w 2485572"/>
                <a:gd name="connsiteY114" fmla="*/ 1381536 h 2146721"/>
                <a:gd name="connsiteX115" fmla="*/ 1000364 w 2485572"/>
                <a:gd name="connsiteY115" fmla="*/ 1381536 h 2146721"/>
                <a:gd name="connsiteX116" fmla="*/ 961167 w 2485572"/>
                <a:gd name="connsiteY116" fmla="*/ 1376140 h 2146721"/>
                <a:gd name="connsiteX117" fmla="*/ 924811 w 2485572"/>
                <a:gd name="connsiteY117" fmla="*/ 1367618 h 2146721"/>
                <a:gd name="connsiteX118" fmla="*/ 919131 w 2485572"/>
                <a:gd name="connsiteY118" fmla="*/ 1367618 h 2146721"/>
                <a:gd name="connsiteX119" fmla="*/ 913450 w 2485572"/>
                <a:gd name="connsiteY119" fmla="*/ 1364778 h 2146721"/>
                <a:gd name="connsiteX120" fmla="*/ 908053 w 2485572"/>
                <a:gd name="connsiteY120" fmla="*/ 1364778 h 2146721"/>
                <a:gd name="connsiteX121" fmla="*/ 877094 w 2485572"/>
                <a:gd name="connsiteY121" fmla="*/ 1381536 h 2146721"/>
                <a:gd name="connsiteX122" fmla="*/ 868857 w 2485572"/>
                <a:gd name="connsiteY122" fmla="*/ 1390057 h 2146721"/>
                <a:gd name="connsiteX123" fmla="*/ 835057 w 2485572"/>
                <a:gd name="connsiteY123" fmla="*/ 1434934 h 2146721"/>
                <a:gd name="connsiteX124" fmla="*/ 832217 w 2485572"/>
                <a:gd name="connsiteY124" fmla="*/ 1440331 h 2146721"/>
                <a:gd name="connsiteX125" fmla="*/ 832217 w 2485572"/>
                <a:gd name="connsiteY125" fmla="*/ 1446012 h 2146721"/>
                <a:gd name="connsiteX126" fmla="*/ 767741 w 2485572"/>
                <a:gd name="connsiteY126" fmla="*/ 1513327 h 2146721"/>
                <a:gd name="connsiteX127" fmla="*/ 711787 w 2485572"/>
                <a:gd name="connsiteY127" fmla="*/ 1535766 h 2146721"/>
                <a:gd name="connsiteX128" fmla="*/ 686508 w 2485572"/>
                <a:gd name="connsiteY128" fmla="*/ 1541447 h 2146721"/>
                <a:gd name="connsiteX129" fmla="*/ 661513 w 2485572"/>
                <a:gd name="connsiteY129" fmla="*/ 1549684 h 2146721"/>
                <a:gd name="connsiteX130" fmla="*/ 658672 w 2485572"/>
                <a:gd name="connsiteY130" fmla="*/ 1552524 h 2146721"/>
                <a:gd name="connsiteX131" fmla="*/ 652992 w 2485572"/>
                <a:gd name="connsiteY131" fmla="*/ 1555364 h 2146721"/>
                <a:gd name="connsiteX132" fmla="*/ 624873 w 2485572"/>
                <a:gd name="connsiteY132" fmla="*/ 1561045 h 2146721"/>
                <a:gd name="connsiteX133" fmla="*/ 619476 w 2485572"/>
                <a:gd name="connsiteY133" fmla="*/ 1558205 h 2146721"/>
                <a:gd name="connsiteX134" fmla="*/ 616636 w 2485572"/>
                <a:gd name="connsiteY134" fmla="*/ 1555364 h 2146721"/>
                <a:gd name="connsiteX135" fmla="*/ 597037 w 2485572"/>
                <a:gd name="connsiteY135" fmla="*/ 1532926 h 2146721"/>
                <a:gd name="connsiteX136" fmla="*/ 594197 w 2485572"/>
                <a:gd name="connsiteY136" fmla="*/ 1521848 h 2146721"/>
                <a:gd name="connsiteX137" fmla="*/ 591357 w 2485572"/>
                <a:gd name="connsiteY137" fmla="*/ 1519008 h 2146721"/>
                <a:gd name="connsiteX138" fmla="*/ 566078 w 2485572"/>
                <a:gd name="connsiteY138" fmla="*/ 1482368 h 2146721"/>
                <a:gd name="connsiteX139" fmla="*/ 560397 w 2485572"/>
                <a:gd name="connsiteY139" fmla="*/ 1471291 h 2146721"/>
                <a:gd name="connsiteX140" fmla="*/ 555000 w 2485572"/>
                <a:gd name="connsiteY140" fmla="*/ 1465610 h 2146721"/>
                <a:gd name="connsiteX141" fmla="*/ 498762 w 2485572"/>
                <a:gd name="connsiteY141" fmla="*/ 1432094 h 2146721"/>
                <a:gd name="connsiteX142" fmla="*/ 490525 w 2485572"/>
                <a:gd name="connsiteY142" fmla="*/ 1429254 h 2146721"/>
                <a:gd name="connsiteX143" fmla="*/ 487685 w 2485572"/>
                <a:gd name="connsiteY143" fmla="*/ 1429254 h 2146721"/>
                <a:gd name="connsiteX144" fmla="*/ 462406 w 2485572"/>
                <a:gd name="connsiteY144" fmla="*/ 1426413 h 2146721"/>
                <a:gd name="connsiteX145" fmla="*/ 400770 w 2485572"/>
                <a:gd name="connsiteY145" fmla="*/ 1426413 h 2146721"/>
                <a:gd name="connsiteX146" fmla="*/ 392250 w 2485572"/>
                <a:gd name="connsiteY146" fmla="*/ 1423573 h 2146721"/>
                <a:gd name="connsiteX147" fmla="*/ 384013 w 2485572"/>
                <a:gd name="connsiteY147" fmla="*/ 1420733 h 2146721"/>
                <a:gd name="connsiteX148" fmla="*/ 375492 w 2485572"/>
                <a:gd name="connsiteY148" fmla="*/ 1420733 h 2146721"/>
                <a:gd name="connsiteX149" fmla="*/ 319537 w 2485572"/>
                <a:gd name="connsiteY149" fmla="*/ 1409655 h 2146721"/>
                <a:gd name="connsiteX150" fmla="*/ 313856 w 2485572"/>
                <a:gd name="connsiteY150" fmla="*/ 1406815 h 2146721"/>
                <a:gd name="connsiteX151" fmla="*/ 308176 w 2485572"/>
                <a:gd name="connsiteY151" fmla="*/ 1406815 h 2146721"/>
                <a:gd name="connsiteX152" fmla="*/ 297098 w 2485572"/>
                <a:gd name="connsiteY152" fmla="*/ 1401134 h 2146721"/>
                <a:gd name="connsiteX153" fmla="*/ 221546 w 2485572"/>
                <a:gd name="connsiteY153" fmla="*/ 1392898 h 2146721"/>
                <a:gd name="connsiteX154" fmla="*/ 213025 w 2485572"/>
                <a:gd name="connsiteY154" fmla="*/ 1392898 h 2146721"/>
                <a:gd name="connsiteX155" fmla="*/ 204504 w 2485572"/>
                <a:gd name="connsiteY155" fmla="*/ 1395738 h 2146721"/>
                <a:gd name="connsiteX156" fmla="*/ 154230 w 2485572"/>
                <a:gd name="connsiteY156" fmla="*/ 1406815 h 2146721"/>
                <a:gd name="connsiteX157" fmla="*/ 148549 w 2485572"/>
                <a:gd name="connsiteY157" fmla="*/ 1403975 h 2146721"/>
                <a:gd name="connsiteX158" fmla="*/ 137472 w 2485572"/>
                <a:gd name="connsiteY158" fmla="*/ 1398294 h 2146721"/>
                <a:gd name="connsiteX159" fmla="*/ 131791 w 2485572"/>
                <a:gd name="connsiteY159" fmla="*/ 1398294 h 2146721"/>
                <a:gd name="connsiteX160" fmla="*/ 67316 w 2485572"/>
                <a:gd name="connsiteY160" fmla="*/ 1418177 h 2146721"/>
                <a:gd name="connsiteX161" fmla="*/ 58795 w 2485572"/>
                <a:gd name="connsiteY161" fmla="*/ 1420733 h 2146721"/>
                <a:gd name="connsiteX162" fmla="*/ 50558 w 2485572"/>
                <a:gd name="connsiteY162" fmla="*/ 1423573 h 2146721"/>
                <a:gd name="connsiteX163" fmla="*/ 42037 w 2485572"/>
                <a:gd name="connsiteY163" fmla="*/ 1423573 h 2146721"/>
                <a:gd name="connsiteX164" fmla="*/ 5681 w 2485572"/>
                <a:gd name="connsiteY164" fmla="*/ 1432094 h 2146721"/>
                <a:gd name="connsiteX165" fmla="*/ 2840 w 2485572"/>
                <a:gd name="connsiteY165" fmla="*/ 1403975 h 2146721"/>
                <a:gd name="connsiteX166" fmla="*/ 0 w 2485572"/>
                <a:gd name="connsiteY166" fmla="*/ 1395738 h 2146721"/>
                <a:gd name="connsiteX167" fmla="*/ 5681 w 2485572"/>
                <a:gd name="connsiteY167" fmla="*/ 1373299 h 2146721"/>
                <a:gd name="connsiteX168" fmla="*/ 5681 w 2485572"/>
                <a:gd name="connsiteY168" fmla="*/ 1361938 h 2146721"/>
                <a:gd name="connsiteX169" fmla="*/ 11361 w 2485572"/>
                <a:gd name="connsiteY169" fmla="*/ 1345180 h 2146721"/>
                <a:gd name="connsiteX170" fmla="*/ 42037 w 2485572"/>
                <a:gd name="connsiteY170" fmla="*/ 1305983 h 2146721"/>
                <a:gd name="connsiteX171" fmla="*/ 47718 w 2485572"/>
                <a:gd name="connsiteY171" fmla="*/ 1294622 h 2146721"/>
                <a:gd name="connsiteX172" fmla="*/ 39197 w 2485572"/>
                <a:gd name="connsiteY172" fmla="*/ 1275024 h 2146721"/>
                <a:gd name="connsiteX173" fmla="*/ 33516 w 2485572"/>
                <a:gd name="connsiteY173" fmla="*/ 1269627 h 2146721"/>
                <a:gd name="connsiteX174" fmla="*/ 33516 w 2485572"/>
                <a:gd name="connsiteY174" fmla="*/ 1244348 h 2146721"/>
                <a:gd name="connsiteX175" fmla="*/ 64475 w 2485572"/>
                <a:gd name="connsiteY175" fmla="*/ 1213389 h 2146721"/>
                <a:gd name="connsiteX176" fmla="*/ 81233 w 2485572"/>
                <a:gd name="connsiteY176" fmla="*/ 1199471 h 2146721"/>
                <a:gd name="connsiteX177" fmla="*/ 86914 w 2485572"/>
                <a:gd name="connsiteY177" fmla="*/ 1190950 h 2146721"/>
                <a:gd name="connsiteX178" fmla="*/ 97991 w 2485572"/>
                <a:gd name="connsiteY178" fmla="*/ 1160275 h 2146721"/>
                <a:gd name="connsiteX179" fmla="*/ 95435 w 2485572"/>
                <a:gd name="connsiteY179" fmla="*/ 1151753 h 2146721"/>
                <a:gd name="connsiteX180" fmla="*/ 95435 w 2485572"/>
                <a:gd name="connsiteY180" fmla="*/ 1121078 h 2146721"/>
                <a:gd name="connsiteX181" fmla="*/ 100832 w 2485572"/>
                <a:gd name="connsiteY181" fmla="*/ 1112557 h 2146721"/>
                <a:gd name="connsiteX182" fmla="*/ 103672 w 2485572"/>
                <a:gd name="connsiteY182" fmla="*/ 1106876 h 2146721"/>
                <a:gd name="connsiteX183" fmla="*/ 154230 w 2485572"/>
                <a:gd name="connsiteY183" fmla="*/ 1070520 h 2146721"/>
                <a:gd name="connsiteX184" fmla="*/ 176668 w 2485572"/>
                <a:gd name="connsiteY184" fmla="*/ 1045241 h 2146721"/>
                <a:gd name="connsiteX185" fmla="*/ 176668 w 2485572"/>
                <a:gd name="connsiteY185" fmla="*/ 1037004 h 2146721"/>
                <a:gd name="connsiteX186" fmla="*/ 173828 w 2485572"/>
                <a:gd name="connsiteY186" fmla="*/ 1028483 h 2146721"/>
                <a:gd name="connsiteX187" fmla="*/ 157070 w 2485572"/>
                <a:gd name="connsiteY187" fmla="*/ 1008885 h 2146721"/>
                <a:gd name="connsiteX188" fmla="*/ 154230 w 2485572"/>
                <a:gd name="connsiteY188" fmla="*/ 1000648 h 2146721"/>
                <a:gd name="connsiteX189" fmla="*/ 157070 w 2485572"/>
                <a:gd name="connsiteY189" fmla="*/ 964008 h 2146721"/>
                <a:gd name="connsiteX190" fmla="*/ 154230 w 2485572"/>
                <a:gd name="connsiteY190" fmla="*/ 955771 h 2146721"/>
                <a:gd name="connsiteX191" fmla="*/ 126111 w 2485572"/>
                <a:gd name="connsiteY191" fmla="*/ 930492 h 2146721"/>
                <a:gd name="connsiteX192" fmla="*/ 112193 w 2485572"/>
                <a:gd name="connsiteY192" fmla="*/ 927652 h 2146721"/>
                <a:gd name="connsiteX193" fmla="*/ 109353 w 2485572"/>
                <a:gd name="connsiteY193" fmla="*/ 921971 h 2146721"/>
                <a:gd name="connsiteX194" fmla="*/ 109353 w 2485572"/>
                <a:gd name="connsiteY194" fmla="*/ 908053 h 2146721"/>
                <a:gd name="connsiteX195" fmla="*/ 117590 w 2485572"/>
                <a:gd name="connsiteY195" fmla="*/ 891295 h 2146721"/>
                <a:gd name="connsiteX196" fmla="*/ 123270 w 2485572"/>
                <a:gd name="connsiteY196" fmla="*/ 885615 h 2146721"/>
                <a:gd name="connsiteX197" fmla="*/ 148549 w 2485572"/>
                <a:gd name="connsiteY197" fmla="*/ 866016 h 2146721"/>
                <a:gd name="connsiteX198" fmla="*/ 128951 w 2485572"/>
                <a:gd name="connsiteY198" fmla="*/ 840738 h 2146721"/>
                <a:gd name="connsiteX199" fmla="*/ 126111 w 2485572"/>
                <a:gd name="connsiteY199" fmla="*/ 821139 h 2146721"/>
                <a:gd name="connsiteX200" fmla="*/ 140028 w 2485572"/>
                <a:gd name="connsiteY200" fmla="*/ 812618 h 2146721"/>
                <a:gd name="connsiteX201" fmla="*/ 142869 w 2485572"/>
                <a:gd name="connsiteY201" fmla="*/ 790464 h 2146721"/>
                <a:gd name="connsiteX202" fmla="*/ 154230 w 2485572"/>
                <a:gd name="connsiteY202" fmla="*/ 773422 h 2146721"/>
                <a:gd name="connsiteX203" fmla="*/ 157070 w 2485572"/>
                <a:gd name="connsiteY203" fmla="*/ 762344 h 2146721"/>
                <a:gd name="connsiteX204" fmla="*/ 157070 w 2485572"/>
                <a:gd name="connsiteY204" fmla="*/ 753824 h 2146721"/>
                <a:gd name="connsiteX205" fmla="*/ 145709 w 2485572"/>
                <a:gd name="connsiteY205" fmla="*/ 731385 h 2146721"/>
                <a:gd name="connsiteX206" fmla="*/ 145709 w 2485572"/>
                <a:gd name="connsiteY206" fmla="*/ 723148 h 2146721"/>
                <a:gd name="connsiteX207" fmla="*/ 159627 w 2485572"/>
                <a:gd name="connsiteY207" fmla="*/ 714627 h 2146721"/>
                <a:gd name="connsiteX208" fmla="*/ 204504 w 2485572"/>
                <a:gd name="connsiteY208" fmla="*/ 708946 h 2146721"/>
                <a:gd name="connsiteX209" fmla="*/ 232623 w 2485572"/>
                <a:gd name="connsiteY209" fmla="*/ 678271 h 2146721"/>
                <a:gd name="connsiteX210" fmla="*/ 232623 w 2485572"/>
                <a:gd name="connsiteY210" fmla="*/ 666909 h 2146721"/>
                <a:gd name="connsiteX211" fmla="*/ 215865 w 2485572"/>
                <a:gd name="connsiteY211" fmla="*/ 644755 h 2146721"/>
                <a:gd name="connsiteX212" fmla="*/ 218705 w 2485572"/>
                <a:gd name="connsiteY212" fmla="*/ 613795 h 2146721"/>
                <a:gd name="connsiteX213" fmla="*/ 241144 w 2485572"/>
                <a:gd name="connsiteY213" fmla="*/ 582836 h 2146721"/>
                <a:gd name="connsiteX214" fmla="*/ 252221 w 2485572"/>
                <a:gd name="connsiteY214" fmla="*/ 571758 h 2146721"/>
                <a:gd name="connsiteX215" fmla="*/ 285737 w 2485572"/>
                <a:gd name="connsiteY215" fmla="*/ 524041 h 2146721"/>
                <a:gd name="connsiteX216" fmla="*/ 291418 w 2485572"/>
                <a:gd name="connsiteY216" fmla="*/ 518644 h 2146721"/>
                <a:gd name="connsiteX217" fmla="*/ 322377 w 2485572"/>
                <a:gd name="connsiteY217" fmla="*/ 518644 h 2146721"/>
                <a:gd name="connsiteX218" fmla="*/ 333455 w 2485572"/>
                <a:gd name="connsiteY218" fmla="*/ 510123 h 2146721"/>
                <a:gd name="connsiteX219" fmla="*/ 341976 w 2485572"/>
                <a:gd name="connsiteY219" fmla="*/ 482004 h 2146721"/>
                <a:gd name="connsiteX220" fmla="*/ 347372 w 2485572"/>
                <a:gd name="connsiteY220" fmla="*/ 476607 h 2146721"/>
                <a:gd name="connsiteX221" fmla="*/ 386853 w 2485572"/>
                <a:gd name="connsiteY221" fmla="*/ 459565 h 2146721"/>
                <a:gd name="connsiteX222" fmla="*/ 389409 w 2485572"/>
                <a:gd name="connsiteY222" fmla="*/ 454169 h 2146721"/>
                <a:gd name="connsiteX223" fmla="*/ 400770 w 2485572"/>
                <a:gd name="connsiteY223" fmla="*/ 434570 h 2146721"/>
                <a:gd name="connsiteX224" fmla="*/ 414688 w 2485572"/>
                <a:gd name="connsiteY224" fmla="*/ 392534 h 2146721"/>
                <a:gd name="connsiteX225" fmla="*/ 428890 w 2485572"/>
                <a:gd name="connsiteY225" fmla="*/ 341976 h 2146721"/>
                <a:gd name="connsiteX226" fmla="*/ 434286 w 2485572"/>
                <a:gd name="connsiteY226" fmla="*/ 255062 h 2146721"/>
                <a:gd name="connsiteX227" fmla="*/ 437127 w 2485572"/>
                <a:gd name="connsiteY227" fmla="*/ 252221 h 2146721"/>
                <a:gd name="connsiteX228" fmla="*/ 448488 w 2485572"/>
                <a:gd name="connsiteY228" fmla="*/ 235463 h 2146721"/>
                <a:gd name="connsiteX229" fmla="*/ 468086 w 2485572"/>
                <a:gd name="connsiteY229" fmla="*/ 221546 h 2146721"/>
                <a:gd name="connsiteX230" fmla="*/ 501602 w 2485572"/>
                <a:gd name="connsiteY230" fmla="*/ 215865 h 2146721"/>
                <a:gd name="connsiteX231" fmla="*/ 512964 w 2485572"/>
                <a:gd name="connsiteY231" fmla="*/ 213025 h 2146721"/>
                <a:gd name="connsiteX232" fmla="*/ 555000 w 2485572"/>
                <a:gd name="connsiteY232" fmla="*/ 187746 h 2146721"/>
                <a:gd name="connsiteX233" fmla="*/ 557557 w 2485572"/>
                <a:gd name="connsiteY233" fmla="*/ 182349 h 2146721"/>
                <a:gd name="connsiteX234" fmla="*/ 602434 w 2485572"/>
                <a:gd name="connsiteY234" fmla="*/ 131791 h 2146721"/>
                <a:gd name="connsiteX235" fmla="*/ 605274 w 2485572"/>
                <a:gd name="connsiteY235" fmla="*/ 123270 h 2146721"/>
                <a:gd name="connsiteX236" fmla="*/ 594197 w 2485572"/>
                <a:gd name="connsiteY236" fmla="*/ 70156 h 2146721"/>
                <a:gd name="connsiteX237" fmla="*/ 650151 w 2485572"/>
                <a:gd name="connsiteY237" fmla="*/ 92595 h 2146721"/>
                <a:gd name="connsiteX238" fmla="*/ 664069 w 2485572"/>
                <a:gd name="connsiteY238" fmla="*/ 92595 h 2146721"/>
                <a:gd name="connsiteX239" fmla="*/ 689348 w 2485572"/>
                <a:gd name="connsiteY239" fmla="*/ 98275 h 2146721"/>
                <a:gd name="connsiteX240" fmla="*/ 723148 w 2485572"/>
                <a:gd name="connsiteY240" fmla="*/ 89754 h 2146721"/>
                <a:gd name="connsiteX241" fmla="*/ 725704 w 2485572"/>
                <a:gd name="connsiteY241" fmla="*/ 92595 h 2146721"/>
                <a:gd name="connsiteX242" fmla="*/ 731385 w 2485572"/>
                <a:gd name="connsiteY242" fmla="*/ 92595 h 2146721"/>
                <a:gd name="connsiteX243" fmla="*/ 737065 w 2485572"/>
                <a:gd name="connsiteY243" fmla="*/ 95435 h 2146721"/>
                <a:gd name="connsiteX244" fmla="*/ 742746 w 2485572"/>
                <a:gd name="connsiteY244" fmla="*/ 95435 h 2146721"/>
                <a:gd name="connsiteX245" fmla="*/ 779102 w 2485572"/>
                <a:gd name="connsiteY245" fmla="*/ 75837 h 2146721"/>
                <a:gd name="connsiteX246" fmla="*/ 818299 w 2485572"/>
                <a:gd name="connsiteY246" fmla="*/ 39197 h 2146721"/>
                <a:gd name="connsiteX247" fmla="*/ 823980 w 2485572"/>
                <a:gd name="connsiteY247" fmla="*/ 33800 h 2146721"/>
                <a:gd name="connsiteX248" fmla="*/ 851815 w 2485572"/>
                <a:gd name="connsiteY248" fmla="*/ 19598 h 2146721"/>
                <a:gd name="connsiteX249" fmla="*/ 854655 w 2485572"/>
                <a:gd name="connsiteY249" fmla="*/ 14202 h 2146721"/>
                <a:gd name="connsiteX250" fmla="*/ 888455 w 2485572"/>
                <a:gd name="connsiteY250" fmla="*/ 8521 h 2146721"/>
                <a:gd name="connsiteX251" fmla="*/ 893852 w 2485572"/>
                <a:gd name="connsiteY251" fmla="*/ 11361 h 2146721"/>
                <a:gd name="connsiteX252" fmla="*/ 933332 w 2485572"/>
                <a:gd name="connsiteY252" fmla="*/ 36640 h 2146721"/>
                <a:gd name="connsiteX253" fmla="*/ 938729 w 2485572"/>
                <a:gd name="connsiteY253" fmla="*/ 42037 h 2146721"/>
                <a:gd name="connsiteX254" fmla="*/ 969689 w 2485572"/>
                <a:gd name="connsiteY254" fmla="*/ 61635 h 2146721"/>
                <a:gd name="connsiteX255" fmla="*/ 972529 w 2485572"/>
                <a:gd name="connsiteY255" fmla="*/ 64475 h 2146721"/>
                <a:gd name="connsiteX256" fmla="*/ 977925 w 2485572"/>
                <a:gd name="connsiteY256" fmla="*/ 67316 h 2146721"/>
                <a:gd name="connsiteX257" fmla="*/ 1011725 w 2485572"/>
                <a:gd name="connsiteY257" fmla="*/ 67316 h 2146721"/>
                <a:gd name="connsiteX258" fmla="*/ 1031324 w 2485572"/>
                <a:gd name="connsiteY258" fmla="*/ 64475 h 2146721"/>
                <a:gd name="connsiteX259" fmla="*/ 1042401 w 2485572"/>
                <a:gd name="connsiteY259" fmla="*/ 64475 h 2146721"/>
                <a:gd name="connsiteX260" fmla="*/ 1104036 w 2485572"/>
                <a:gd name="connsiteY260" fmla="*/ 70156 h 2146721"/>
                <a:gd name="connsiteX261" fmla="*/ 1109717 w 2485572"/>
                <a:gd name="connsiteY261" fmla="*/ 75837 h 2146721"/>
                <a:gd name="connsiteX262" fmla="*/ 1118238 w 2485572"/>
                <a:gd name="connsiteY262" fmla="*/ 81233 h 2146721"/>
                <a:gd name="connsiteX263" fmla="*/ 1121078 w 2485572"/>
                <a:gd name="connsiteY263" fmla="*/ 84074 h 2146721"/>
                <a:gd name="connsiteX264" fmla="*/ 1143517 w 2485572"/>
                <a:gd name="connsiteY264" fmla="*/ 95435 h 2146721"/>
                <a:gd name="connsiteX265" fmla="*/ 1151754 w 2485572"/>
                <a:gd name="connsiteY265" fmla="*/ 100832 h 2146721"/>
                <a:gd name="connsiteX266" fmla="*/ 1171352 w 2485572"/>
                <a:gd name="connsiteY266" fmla="*/ 100832 h 2146721"/>
                <a:gd name="connsiteX267" fmla="*/ 1174192 w 2485572"/>
                <a:gd name="connsiteY267" fmla="*/ 98275 h 2146721"/>
                <a:gd name="connsiteX268" fmla="*/ 1188110 w 2485572"/>
                <a:gd name="connsiteY268" fmla="*/ 89754 h 2146721"/>
                <a:gd name="connsiteX269" fmla="*/ 1193791 w 2485572"/>
                <a:gd name="connsiteY269" fmla="*/ 84074 h 2146721"/>
                <a:gd name="connsiteX270" fmla="*/ 1238668 w 2485572"/>
                <a:gd name="connsiteY270" fmla="*/ 75837 h 2146721"/>
                <a:gd name="connsiteX271" fmla="*/ 1244348 w 2485572"/>
                <a:gd name="connsiteY271" fmla="*/ 78677 h 2146721"/>
                <a:gd name="connsiteX272" fmla="*/ 1272184 w 2485572"/>
                <a:gd name="connsiteY272" fmla="*/ 75837 h 2146721"/>
                <a:gd name="connsiteX273" fmla="*/ 1280705 w 2485572"/>
                <a:gd name="connsiteY273" fmla="*/ 72996 h 2146721"/>
                <a:gd name="connsiteX274" fmla="*/ 1286385 w 2485572"/>
                <a:gd name="connsiteY274" fmla="*/ 72996 h 2146721"/>
                <a:gd name="connsiteX275" fmla="*/ 1348020 w 2485572"/>
                <a:gd name="connsiteY275" fmla="*/ 50558 h 2146721"/>
                <a:gd name="connsiteX276" fmla="*/ 1350861 w 2485572"/>
                <a:gd name="connsiteY276" fmla="*/ 50558 h 2146721"/>
                <a:gd name="connsiteX277" fmla="*/ 1392898 w 2485572"/>
                <a:gd name="connsiteY277" fmla="*/ 39197 h 2146721"/>
                <a:gd name="connsiteX278" fmla="*/ 1406815 w 2485572"/>
                <a:gd name="connsiteY278" fmla="*/ 39197 h 2146721"/>
                <a:gd name="connsiteX279" fmla="*/ 1459929 w 2485572"/>
                <a:gd name="connsiteY279" fmla="*/ 36640 h 2146721"/>
                <a:gd name="connsiteX280" fmla="*/ 1468450 w 2485572"/>
                <a:gd name="connsiteY280" fmla="*/ 36640 h 2146721"/>
                <a:gd name="connsiteX281" fmla="*/ 1474131 w 2485572"/>
                <a:gd name="connsiteY281" fmla="*/ 33800 h 2146721"/>
                <a:gd name="connsiteX282" fmla="*/ 1479528 w 2485572"/>
                <a:gd name="connsiteY282" fmla="*/ 30960 h 2146721"/>
                <a:gd name="connsiteX283" fmla="*/ 1485208 w 2485572"/>
                <a:gd name="connsiteY283" fmla="*/ 30960 h 2146721"/>
                <a:gd name="connsiteX284" fmla="*/ 1544003 w 2485572"/>
                <a:gd name="connsiteY284" fmla="*/ 16758 h 2146721"/>
                <a:gd name="connsiteX285" fmla="*/ 1549684 w 2485572"/>
                <a:gd name="connsiteY285" fmla="*/ 14202 h 2146721"/>
                <a:gd name="connsiteX286" fmla="*/ 1555364 w 2485572"/>
                <a:gd name="connsiteY286" fmla="*/ 14202 h 2146721"/>
                <a:gd name="connsiteX287" fmla="*/ 1563601 w 2485572"/>
                <a:gd name="connsiteY287" fmla="*/ 11361 h 2146721"/>
                <a:gd name="connsiteX288" fmla="*/ 1614159 w 2485572"/>
                <a:gd name="connsiteY288" fmla="*/ 22439 h 2146721"/>
                <a:gd name="connsiteX289" fmla="*/ 1619840 w 2485572"/>
                <a:gd name="connsiteY289" fmla="*/ 19598 h 2146721"/>
                <a:gd name="connsiteX290" fmla="*/ 1630917 w 2485572"/>
                <a:gd name="connsiteY290" fmla="*/ 16758 h 2146721"/>
                <a:gd name="connsiteX291" fmla="*/ 1645119 w 2485572"/>
                <a:gd name="connsiteY291" fmla="*/ 8521 h 2146721"/>
                <a:gd name="connsiteX292" fmla="*/ 1653356 w 2485572"/>
                <a:gd name="connsiteY292" fmla="*/ 5681 h 2146721"/>
                <a:gd name="connsiteX293" fmla="*/ 1689712 w 2485572"/>
                <a:gd name="connsiteY293" fmla="*/ 0 h 2146721"/>
                <a:gd name="connsiteX294" fmla="*/ 1698233 w 2485572"/>
                <a:gd name="connsiteY294" fmla="*/ 11361 h 2146721"/>
                <a:gd name="connsiteX295" fmla="*/ 1703914 w 2485572"/>
                <a:gd name="connsiteY295" fmla="*/ 14202 h 2146721"/>
                <a:gd name="connsiteX296" fmla="*/ 1709310 w 2485572"/>
                <a:gd name="connsiteY296" fmla="*/ 16758 h 2146721"/>
                <a:gd name="connsiteX297" fmla="*/ 1717831 w 2485572"/>
                <a:gd name="connsiteY297" fmla="*/ 16758 h 2146721"/>
                <a:gd name="connsiteX298" fmla="*/ 1757028 w 2485572"/>
                <a:gd name="connsiteY298" fmla="*/ 22439 h 2146721"/>
                <a:gd name="connsiteX299" fmla="*/ 1762708 w 2485572"/>
                <a:gd name="connsiteY299" fmla="*/ 25279 h 2146721"/>
                <a:gd name="connsiteX300" fmla="*/ 1768389 w 2485572"/>
                <a:gd name="connsiteY300" fmla="*/ 25279 h 2146721"/>
                <a:gd name="connsiteX301" fmla="*/ 1787987 w 2485572"/>
                <a:gd name="connsiteY301" fmla="*/ 33800 h 2146721"/>
                <a:gd name="connsiteX302" fmla="*/ 1793384 w 2485572"/>
                <a:gd name="connsiteY302" fmla="*/ 33800 h 2146721"/>
                <a:gd name="connsiteX303" fmla="*/ 1801905 w 2485572"/>
                <a:gd name="connsiteY303" fmla="*/ 36640 h 2146721"/>
                <a:gd name="connsiteX304" fmla="*/ 1835421 w 2485572"/>
                <a:gd name="connsiteY304" fmla="*/ 42037 h 2146721"/>
                <a:gd name="connsiteX305" fmla="*/ 1891659 w 2485572"/>
                <a:gd name="connsiteY305" fmla="*/ 61635 h 2146721"/>
                <a:gd name="connsiteX306" fmla="*/ 1897340 w 2485572"/>
                <a:gd name="connsiteY306" fmla="*/ 64475 h 2146721"/>
                <a:gd name="connsiteX307" fmla="*/ 1899896 w 2485572"/>
                <a:gd name="connsiteY307" fmla="*/ 67316 h 2146721"/>
                <a:gd name="connsiteX308" fmla="*/ 1944774 w 2485572"/>
                <a:gd name="connsiteY308" fmla="*/ 123270 h 2146721"/>
                <a:gd name="connsiteX309" fmla="*/ 1947614 w 2485572"/>
                <a:gd name="connsiteY309" fmla="*/ 128951 h 2146721"/>
                <a:gd name="connsiteX310" fmla="*/ 1950454 w 2485572"/>
                <a:gd name="connsiteY310" fmla="*/ 131791 h 2146721"/>
                <a:gd name="connsiteX311" fmla="*/ 1956135 w 2485572"/>
                <a:gd name="connsiteY311" fmla="*/ 140312 h 2146721"/>
                <a:gd name="connsiteX312" fmla="*/ 1958975 w 2485572"/>
                <a:gd name="connsiteY312" fmla="*/ 145709 h 2146721"/>
                <a:gd name="connsiteX313" fmla="*/ 1961532 w 2485572"/>
                <a:gd name="connsiteY313" fmla="*/ 154230 h 2146721"/>
                <a:gd name="connsiteX314" fmla="*/ 1998172 w 2485572"/>
                <a:gd name="connsiteY314" fmla="*/ 204788 h 2146721"/>
                <a:gd name="connsiteX315" fmla="*/ 2003569 w 2485572"/>
                <a:gd name="connsiteY315" fmla="*/ 207344 h 2146721"/>
                <a:gd name="connsiteX316" fmla="*/ 2009249 w 2485572"/>
                <a:gd name="connsiteY316" fmla="*/ 210184 h 2146721"/>
                <a:gd name="connsiteX317" fmla="*/ 2017770 w 2485572"/>
                <a:gd name="connsiteY317" fmla="*/ 210184 h 2146721"/>
                <a:gd name="connsiteX318" fmla="*/ 2026007 w 2485572"/>
                <a:gd name="connsiteY318" fmla="*/ 213025 h 2146721"/>
                <a:gd name="connsiteX319" fmla="*/ 2037368 w 2485572"/>
                <a:gd name="connsiteY319" fmla="*/ 215865 h 2146721"/>
                <a:gd name="connsiteX320" fmla="*/ 2099003 w 2485572"/>
                <a:gd name="connsiteY320" fmla="*/ 221546 h 2146721"/>
                <a:gd name="connsiteX321" fmla="*/ 2104684 w 2485572"/>
                <a:gd name="connsiteY321" fmla="*/ 224386 h 2146721"/>
                <a:gd name="connsiteX322" fmla="*/ 2112921 w 2485572"/>
                <a:gd name="connsiteY322" fmla="*/ 224386 h 2146721"/>
                <a:gd name="connsiteX323" fmla="*/ 2124283 w 2485572"/>
                <a:gd name="connsiteY323" fmla="*/ 229783 h 2146721"/>
                <a:gd name="connsiteX324" fmla="*/ 2177397 w 2485572"/>
                <a:gd name="connsiteY324" fmla="*/ 229783 h 2146721"/>
                <a:gd name="connsiteX325" fmla="*/ 2185918 w 2485572"/>
                <a:gd name="connsiteY325" fmla="*/ 232623 h 2146721"/>
                <a:gd name="connsiteX326" fmla="*/ 2213753 w 2485572"/>
                <a:gd name="connsiteY326" fmla="*/ 226942 h 2146721"/>
                <a:gd name="connsiteX327" fmla="*/ 2219434 w 2485572"/>
                <a:gd name="connsiteY327" fmla="*/ 224386 h 2146721"/>
                <a:gd name="connsiteX328" fmla="*/ 2241872 w 2485572"/>
                <a:gd name="connsiteY328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295454 w 2485572"/>
                <a:gd name="connsiteY75" fmla="*/ 2023550 h 2146721"/>
                <a:gd name="connsiteX76" fmla="*/ 1238668 w 2485572"/>
                <a:gd name="connsiteY76" fmla="*/ 2001012 h 2146721"/>
                <a:gd name="connsiteX77" fmla="*/ 1185554 w 2485572"/>
                <a:gd name="connsiteY77" fmla="*/ 1984254 h 2146721"/>
                <a:gd name="connsiteX78" fmla="*/ 1157434 w 2485572"/>
                <a:gd name="connsiteY78" fmla="*/ 1981414 h 2146721"/>
                <a:gd name="connsiteX79" fmla="*/ 1109717 w 2485572"/>
                <a:gd name="connsiteY79" fmla="*/ 1947614 h 2146721"/>
                <a:gd name="connsiteX80" fmla="*/ 1098639 w 2485572"/>
                <a:gd name="connsiteY80" fmla="*/ 1944774 h 2146721"/>
                <a:gd name="connsiteX81" fmla="*/ 1067680 w 2485572"/>
                <a:gd name="connsiteY81" fmla="*/ 1919779 h 2146721"/>
                <a:gd name="connsiteX82" fmla="*/ 1056603 w 2485572"/>
                <a:gd name="connsiteY82" fmla="*/ 1888819 h 2146721"/>
                <a:gd name="connsiteX83" fmla="*/ 1053762 w 2485572"/>
                <a:gd name="connsiteY83" fmla="*/ 1880298 h 2146721"/>
                <a:gd name="connsiteX84" fmla="*/ 1022803 w 2485572"/>
                <a:gd name="connsiteY84" fmla="*/ 1860700 h 2146721"/>
                <a:gd name="connsiteX85" fmla="*/ 1019962 w 2485572"/>
                <a:gd name="connsiteY85" fmla="*/ 1858143 h 2146721"/>
                <a:gd name="connsiteX86" fmla="*/ 1006045 w 2485572"/>
                <a:gd name="connsiteY86" fmla="*/ 1824343 h 2146721"/>
                <a:gd name="connsiteX87" fmla="*/ 1006045 w 2485572"/>
                <a:gd name="connsiteY87" fmla="*/ 1813266 h 2146721"/>
                <a:gd name="connsiteX88" fmla="*/ 1011725 w 2485572"/>
                <a:gd name="connsiteY88" fmla="*/ 1793668 h 2146721"/>
                <a:gd name="connsiteX89" fmla="*/ 1019962 w 2485572"/>
                <a:gd name="connsiteY89" fmla="*/ 1768389 h 2146721"/>
                <a:gd name="connsiteX90" fmla="*/ 1025643 w 2485572"/>
                <a:gd name="connsiteY90" fmla="*/ 1737429 h 2146721"/>
                <a:gd name="connsiteX91" fmla="*/ 1025643 w 2485572"/>
                <a:gd name="connsiteY91" fmla="*/ 1723512 h 2146721"/>
                <a:gd name="connsiteX92" fmla="*/ 1019962 w 2485572"/>
                <a:gd name="connsiteY92" fmla="*/ 1720671 h 2146721"/>
                <a:gd name="connsiteX93" fmla="*/ 1014566 w 2485572"/>
                <a:gd name="connsiteY93" fmla="*/ 1712435 h 2146721"/>
                <a:gd name="connsiteX94" fmla="*/ 1011725 w 2485572"/>
                <a:gd name="connsiteY94" fmla="*/ 1709594 h 2146721"/>
                <a:gd name="connsiteX95" fmla="*/ 983606 w 2485572"/>
                <a:gd name="connsiteY95" fmla="*/ 1692552 h 2146721"/>
                <a:gd name="connsiteX96" fmla="*/ 977925 w 2485572"/>
                <a:gd name="connsiteY96" fmla="*/ 1692552 h 2146721"/>
                <a:gd name="connsiteX97" fmla="*/ 950090 w 2485572"/>
                <a:gd name="connsiteY97" fmla="*/ 1653356 h 2146721"/>
                <a:gd name="connsiteX98" fmla="*/ 950090 w 2485572"/>
                <a:gd name="connsiteY98" fmla="*/ 1639438 h 2146721"/>
                <a:gd name="connsiteX99" fmla="*/ 952931 w 2485572"/>
                <a:gd name="connsiteY99" fmla="*/ 1636598 h 2146721"/>
                <a:gd name="connsiteX100" fmla="*/ 975369 w 2485572"/>
                <a:gd name="connsiteY100" fmla="*/ 1597401 h 2146721"/>
                <a:gd name="connsiteX101" fmla="*/ 980766 w 2485572"/>
                <a:gd name="connsiteY101" fmla="*/ 1591721 h 2146721"/>
                <a:gd name="connsiteX102" fmla="*/ 1017406 w 2485572"/>
                <a:gd name="connsiteY102" fmla="*/ 1561045 h 2146721"/>
                <a:gd name="connsiteX103" fmla="*/ 1022803 w 2485572"/>
                <a:gd name="connsiteY103" fmla="*/ 1558205 h 2146721"/>
                <a:gd name="connsiteX104" fmla="*/ 1025643 w 2485572"/>
                <a:gd name="connsiteY104" fmla="*/ 1555364 h 2146721"/>
                <a:gd name="connsiteX105" fmla="*/ 1031324 w 2485572"/>
                <a:gd name="connsiteY105" fmla="*/ 1549684 h 2146721"/>
                <a:gd name="connsiteX106" fmla="*/ 1293866 w 2485572"/>
                <a:gd name="connsiteY106" fmla="*/ 1680648 h 2146721"/>
                <a:gd name="connsiteX107" fmla="*/ 1455791 w 2485572"/>
                <a:gd name="connsiteY107" fmla="*/ 1685410 h 2146721"/>
                <a:gd name="connsiteX108" fmla="*/ 1289417 w 2485572"/>
                <a:gd name="connsiteY108" fmla="*/ 1536685 h 2146721"/>
                <a:gd name="connsiteX109" fmla="*/ 1061999 w 2485572"/>
                <a:gd name="connsiteY109" fmla="*/ 1465610 h 2146721"/>
                <a:gd name="connsiteX110" fmla="*/ 1061999 w 2485572"/>
                <a:gd name="connsiteY110" fmla="*/ 1429254 h 2146721"/>
                <a:gd name="connsiteX111" fmla="*/ 1048082 w 2485572"/>
                <a:gd name="connsiteY111" fmla="*/ 1403975 h 2146721"/>
                <a:gd name="connsiteX112" fmla="*/ 1022803 w 2485572"/>
                <a:gd name="connsiteY112" fmla="*/ 1387217 h 2146721"/>
                <a:gd name="connsiteX113" fmla="*/ 1011725 w 2485572"/>
                <a:gd name="connsiteY113" fmla="*/ 1381536 h 2146721"/>
                <a:gd name="connsiteX114" fmla="*/ 1000364 w 2485572"/>
                <a:gd name="connsiteY114" fmla="*/ 1381536 h 2146721"/>
                <a:gd name="connsiteX115" fmla="*/ 961167 w 2485572"/>
                <a:gd name="connsiteY115" fmla="*/ 1376140 h 2146721"/>
                <a:gd name="connsiteX116" fmla="*/ 924811 w 2485572"/>
                <a:gd name="connsiteY116" fmla="*/ 1367618 h 2146721"/>
                <a:gd name="connsiteX117" fmla="*/ 919131 w 2485572"/>
                <a:gd name="connsiteY117" fmla="*/ 1367618 h 2146721"/>
                <a:gd name="connsiteX118" fmla="*/ 913450 w 2485572"/>
                <a:gd name="connsiteY118" fmla="*/ 1364778 h 2146721"/>
                <a:gd name="connsiteX119" fmla="*/ 908053 w 2485572"/>
                <a:gd name="connsiteY119" fmla="*/ 1364778 h 2146721"/>
                <a:gd name="connsiteX120" fmla="*/ 877094 w 2485572"/>
                <a:gd name="connsiteY120" fmla="*/ 1381536 h 2146721"/>
                <a:gd name="connsiteX121" fmla="*/ 868857 w 2485572"/>
                <a:gd name="connsiteY121" fmla="*/ 1390057 h 2146721"/>
                <a:gd name="connsiteX122" fmla="*/ 835057 w 2485572"/>
                <a:gd name="connsiteY122" fmla="*/ 1434934 h 2146721"/>
                <a:gd name="connsiteX123" fmla="*/ 832217 w 2485572"/>
                <a:gd name="connsiteY123" fmla="*/ 1440331 h 2146721"/>
                <a:gd name="connsiteX124" fmla="*/ 832217 w 2485572"/>
                <a:gd name="connsiteY124" fmla="*/ 1446012 h 2146721"/>
                <a:gd name="connsiteX125" fmla="*/ 767741 w 2485572"/>
                <a:gd name="connsiteY125" fmla="*/ 1513327 h 2146721"/>
                <a:gd name="connsiteX126" fmla="*/ 711787 w 2485572"/>
                <a:gd name="connsiteY126" fmla="*/ 1535766 h 2146721"/>
                <a:gd name="connsiteX127" fmla="*/ 686508 w 2485572"/>
                <a:gd name="connsiteY127" fmla="*/ 1541447 h 2146721"/>
                <a:gd name="connsiteX128" fmla="*/ 661513 w 2485572"/>
                <a:gd name="connsiteY128" fmla="*/ 1549684 h 2146721"/>
                <a:gd name="connsiteX129" fmla="*/ 658672 w 2485572"/>
                <a:gd name="connsiteY129" fmla="*/ 1552524 h 2146721"/>
                <a:gd name="connsiteX130" fmla="*/ 652992 w 2485572"/>
                <a:gd name="connsiteY130" fmla="*/ 1555364 h 2146721"/>
                <a:gd name="connsiteX131" fmla="*/ 624873 w 2485572"/>
                <a:gd name="connsiteY131" fmla="*/ 1561045 h 2146721"/>
                <a:gd name="connsiteX132" fmla="*/ 619476 w 2485572"/>
                <a:gd name="connsiteY132" fmla="*/ 1558205 h 2146721"/>
                <a:gd name="connsiteX133" fmla="*/ 616636 w 2485572"/>
                <a:gd name="connsiteY133" fmla="*/ 1555364 h 2146721"/>
                <a:gd name="connsiteX134" fmla="*/ 597037 w 2485572"/>
                <a:gd name="connsiteY134" fmla="*/ 1532926 h 2146721"/>
                <a:gd name="connsiteX135" fmla="*/ 594197 w 2485572"/>
                <a:gd name="connsiteY135" fmla="*/ 1521848 h 2146721"/>
                <a:gd name="connsiteX136" fmla="*/ 591357 w 2485572"/>
                <a:gd name="connsiteY136" fmla="*/ 1519008 h 2146721"/>
                <a:gd name="connsiteX137" fmla="*/ 566078 w 2485572"/>
                <a:gd name="connsiteY137" fmla="*/ 1482368 h 2146721"/>
                <a:gd name="connsiteX138" fmla="*/ 560397 w 2485572"/>
                <a:gd name="connsiteY138" fmla="*/ 1471291 h 2146721"/>
                <a:gd name="connsiteX139" fmla="*/ 555000 w 2485572"/>
                <a:gd name="connsiteY139" fmla="*/ 1465610 h 2146721"/>
                <a:gd name="connsiteX140" fmla="*/ 498762 w 2485572"/>
                <a:gd name="connsiteY140" fmla="*/ 1432094 h 2146721"/>
                <a:gd name="connsiteX141" fmla="*/ 490525 w 2485572"/>
                <a:gd name="connsiteY141" fmla="*/ 1429254 h 2146721"/>
                <a:gd name="connsiteX142" fmla="*/ 487685 w 2485572"/>
                <a:gd name="connsiteY142" fmla="*/ 1429254 h 2146721"/>
                <a:gd name="connsiteX143" fmla="*/ 462406 w 2485572"/>
                <a:gd name="connsiteY143" fmla="*/ 1426413 h 2146721"/>
                <a:gd name="connsiteX144" fmla="*/ 400770 w 2485572"/>
                <a:gd name="connsiteY144" fmla="*/ 1426413 h 2146721"/>
                <a:gd name="connsiteX145" fmla="*/ 392250 w 2485572"/>
                <a:gd name="connsiteY145" fmla="*/ 1423573 h 2146721"/>
                <a:gd name="connsiteX146" fmla="*/ 384013 w 2485572"/>
                <a:gd name="connsiteY146" fmla="*/ 1420733 h 2146721"/>
                <a:gd name="connsiteX147" fmla="*/ 375492 w 2485572"/>
                <a:gd name="connsiteY147" fmla="*/ 1420733 h 2146721"/>
                <a:gd name="connsiteX148" fmla="*/ 319537 w 2485572"/>
                <a:gd name="connsiteY148" fmla="*/ 1409655 h 2146721"/>
                <a:gd name="connsiteX149" fmla="*/ 313856 w 2485572"/>
                <a:gd name="connsiteY149" fmla="*/ 1406815 h 2146721"/>
                <a:gd name="connsiteX150" fmla="*/ 308176 w 2485572"/>
                <a:gd name="connsiteY150" fmla="*/ 1406815 h 2146721"/>
                <a:gd name="connsiteX151" fmla="*/ 297098 w 2485572"/>
                <a:gd name="connsiteY151" fmla="*/ 1401134 h 2146721"/>
                <a:gd name="connsiteX152" fmla="*/ 221546 w 2485572"/>
                <a:gd name="connsiteY152" fmla="*/ 1392898 h 2146721"/>
                <a:gd name="connsiteX153" fmla="*/ 213025 w 2485572"/>
                <a:gd name="connsiteY153" fmla="*/ 1392898 h 2146721"/>
                <a:gd name="connsiteX154" fmla="*/ 204504 w 2485572"/>
                <a:gd name="connsiteY154" fmla="*/ 1395738 h 2146721"/>
                <a:gd name="connsiteX155" fmla="*/ 154230 w 2485572"/>
                <a:gd name="connsiteY155" fmla="*/ 1406815 h 2146721"/>
                <a:gd name="connsiteX156" fmla="*/ 148549 w 2485572"/>
                <a:gd name="connsiteY156" fmla="*/ 1403975 h 2146721"/>
                <a:gd name="connsiteX157" fmla="*/ 137472 w 2485572"/>
                <a:gd name="connsiteY157" fmla="*/ 1398294 h 2146721"/>
                <a:gd name="connsiteX158" fmla="*/ 131791 w 2485572"/>
                <a:gd name="connsiteY158" fmla="*/ 1398294 h 2146721"/>
                <a:gd name="connsiteX159" fmla="*/ 67316 w 2485572"/>
                <a:gd name="connsiteY159" fmla="*/ 1418177 h 2146721"/>
                <a:gd name="connsiteX160" fmla="*/ 58795 w 2485572"/>
                <a:gd name="connsiteY160" fmla="*/ 1420733 h 2146721"/>
                <a:gd name="connsiteX161" fmla="*/ 50558 w 2485572"/>
                <a:gd name="connsiteY161" fmla="*/ 1423573 h 2146721"/>
                <a:gd name="connsiteX162" fmla="*/ 42037 w 2485572"/>
                <a:gd name="connsiteY162" fmla="*/ 1423573 h 2146721"/>
                <a:gd name="connsiteX163" fmla="*/ 5681 w 2485572"/>
                <a:gd name="connsiteY163" fmla="*/ 1432094 h 2146721"/>
                <a:gd name="connsiteX164" fmla="*/ 2840 w 2485572"/>
                <a:gd name="connsiteY164" fmla="*/ 1403975 h 2146721"/>
                <a:gd name="connsiteX165" fmla="*/ 0 w 2485572"/>
                <a:gd name="connsiteY165" fmla="*/ 1395738 h 2146721"/>
                <a:gd name="connsiteX166" fmla="*/ 5681 w 2485572"/>
                <a:gd name="connsiteY166" fmla="*/ 1373299 h 2146721"/>
                <a:gd name="connsiteX167" fmla="*/ 5681 w 2485572"/>
                <a:gd name="connsiteY167" fmla="*/ 1361938 h 2146721"/>
                <a:gd name="connsiteX168" fmla="*/ 11361 w 2485572"/>
                <a:gd name="connsiteY168" fmla="*/ 1345180 h 2146721"/>
                <a:gd name="connsiteX169" fmla="*/ 42037 w 2485572"/>
                <a:gd name="connsiteY169" fmla="*/ 1305983 h 2146721"/>
                <a:gd name="connsiteX170" fmla="*/ 47718 w 2485572"/>
                <a:gd name="connsiteY170" fmla="*/ 1294622 h 2146721"/>
                <a:gd name="connsiteX171" fmla="*/ 39197 w 2485572"/>
                <a:gd name="connsiteY171" fmla="*/ 1275024 h 2146721"/>
                <a:gd name="connsiteX172" fmla="*/ 33516 w 2485572"/>
                <a:gd name="connsiteY172" fmla="*/ 1269627 h 2146721"/>
                <a:gd name="connsiteX173" fmla="*/ 33516 w 2485572"/>
                <a:gd name="connsiteY173" fmla="*/ 1244348 h 2146721"/>
                <a:gd name="connsiteX174" fmla="*/ 64475 w 2485572"/>
                <a:gd name="connsiteY174" fmla="*/ 1213389 h 2146721"/>
                <a:gd name="connsiteX175" fmla="*/ 81233 w 2485572"/>
                <a:gd name="connsiteY175" fmla="*/ 1199471 h 2146721"/>
                <a:gd name="connsiteX176" fmla="*/ 86914 w 2485572"/>
                <a:gd name="connsiteY176" fmla="*/ 1190950 h 2146721"/>
                <a:gd name="connsiteX177" fmla="*/ 97991 w 2485572"/>
                <a:gd name="connsiteY177" fmla="*/ 1160275 h 2146721"/>
                <a:gd name="connsiteX178" fmla="*/ 95435 w 2485572"/>
                <a:gd name="connsiteY178" fmla="*/ 1151753 h 2146721"/>
                <a:gd name="connsiteX179" fmla="*/ 95435 w 2485572"/>
                <a:gd name="connsiteY179" fmla="*/ 1121078 h 2146721"/>
                <a:gd name="connsiteX180" fmla="*/ 100832 w 2485572"/>
                <a:gd name="connsiteY180" fmla="*/ 1112557 h 2146721"/>
                <a:gd name="connsiteX181" fmla="*/ 103672 w 2485572"/>
                <a:gd name="connsiteY181" fmla="*/ 1106876 h 2146721"/>
                <a:gd name="connsiteX182" fmla="*/ 154230 w 2485572"/>
                <a:gd name="connsiteY182" fmla="*/ 1070520 h 2146721"/>
                <a:gd name="connsiteX183" fmla="*/ 176668 w 2485572"/>
                <a:gd name="connsiteY183" fmla="*/ 1045241 h 2146721"/>
                <a:gd name="connsiteX184" fmla="*/ 176668 w 2485572"/>
                <a:gd name="connsiteY184" fmla="*/ 1037004 h 2146721"/>
                <a:gd name="connsiteX185" fmla="*/ 173828 w 2485572"/>
                <a:gd name="connsiteY185" fmla="*/ 1028483 h 2146721"/>
                <a:gd name="connsiteX186" fmla="*/ 157070 w 2485572"/>
                <a:gd name="connsiteY186" fmla="*/ 1008885 h 2146721"/>
                <a:gd name="connsiteX187" fmla="*/ 154230 w 2485572"/>
                <a:gd name="connsiteY187" fmla="*/ 1000648 h 2146721"/>
                <a:gd name="connsiteX188" fmla="*/ 157070 w 2485572"/>
                <a:gd name="connsiteY188" fmla="*/ 964008 h 2146721"/>
                <a:gd name="connsiteX189" fmla="*/ 154230 w 2485572"/>
                <a:gd name="connsiteY189" fmla="*/ 955771 h 2146721"/>
                <a:gd name="connsiteX190" fmla="*/ 126111 w 2485572"/>
                <a:gd name="connsiteY190" fmla="*/ 930492 h 2146721"/>
                <a:gd name="connsiteX191" fmla="*/ 112193 w 2485572"/>
                <a:gd name="connsiteY191" fmla="*/ 927652 h 2146721"/>
                <a:gd name="connsiteX192" fmla="*/ 109353 w 2485572"/>
                <a:gd name="connsiteY192" fmla="*/ 921971 h 2146721"/>
                <a:gd name="connsiteX193" fmla="*/ 109353 w 2485572"/>
                <a:gd name="connsiteY193" fmla="*/ 908053 h 2146721"/>
                <a:gd name="connsiteX194" fmla="*/ 117590 w 2485572"/>
                <a:gd name="connsiteY194" fmla="*/ 891295 h 2146721"/>
                <a:gd name="connsiteX195" fmla="*/ 123270 w 2485572"/>
                <a:gd name="connsiteY195" fmla="*/ 885615 h 2146721"/>
                <a:gd name="connsiteX196" fmla="*/ 148549 w 2485572"/>
                <a:gd name="connsiteY196" fmla="*/ 866016 h 2146721"/>
                <a:gd name="connsiteX197" fmla="*/ 128951 w 2485572"/>
                <a:gd name="connsiteY197" fmla="*/ 840738 h 2146721"/>
                <a:gd name="connsiteX198" fmla="*/ 126111 w 2485572"/>
                <a:gd name="connsiteY198" fmla="*/ 821139 h 2146721"/>
                <a:gd name="connsiteX199" fmla="*/ 140028 w 2485572"/>
                <a:gd name="connsiteY199" fmla="*/ 812618 h 2146721"/>
                <a:gd name="connsiteX200" fmla="*/ 142869 w 2485572"/>
                <a:gd name="connsiteY200" fmla="*/ 790464 h 2146721"/>
                <a:gd name="connsiteX201" fmla="*/ 154230 w 2485572"/>
                <a:gd name="connsiteY201" fmla="*/ 773422 h 2146721"/>
                <a:gd name="connsiteX202" fmla="*/ 157070 w 2485572"/>
                <a:gd name="connsiteY202" fmla="*/ 762344 h 2146721"/>
                <a:gd name="connsiteX203" fmla="*/ 157070 w 2485572"/>
                <a:gd name="connsiteY203" fmla="*/ 753824 h 2146721"/>
                <a:gd name="connsiteX204" fmla="*/ 145709 w 2485572"/>
                <a:gd name="connsiteY204" fmla="*/ 731385 h 2146721"/>
                <a:gd name="connsiteX205" fmla="*/ 145709 w 2485572"/>
                <a:gd name="connsiteY205" fmla="*/ 723148 h 2146721"/>
                <a:gd name="connsiteX206" fmla="*/ 159627 w 2485572"/>
                <a:gd name="connsiteY206" fmla="*/ 714627 h 2146721"/>
                <a:gd name="connsiteX207" fmla="*/ 204504 w 2485572"/>
                <a:gd name="connsiteY207" fmla="*/ 708946 h 2146721"/>
                <a:gd name="connsiteX208" fmla="*/ 232623 w 2485572"/>
                <a:gd name="connsiteY208" fmla="*/ 678271 h 2146721"/>
                <a:gd name="connsiteX209" fmla="*/ 232623 w 2485572"/>
                <a:gd name="connsiteY209" fmla="*/ 666909 h 2146721"/>
                <a:gd name="connsiteX210" fmla="*/ 215865 w 2485572"/>
                <a:gd name="connsiteY210" fmla="*/ 644755 h 2146721"/>
                <a:gd name="connsiteX211" fmla="*/ 218705 w 2485572"/>
                <a:gd name="connsiteY211" fmla="*/ 613795 h 2146721"/>
                <a:gd name="connsiteX212" fmla="*/ 241144 w 2485572"/>
                <a:gd name="connsiteY212" fmla="*/ 582836 h 2146721"/>
                <a:gd name="connsiteX213" fmla="*/ 252221 w 2485572"/>
                <a:gd name="connsiteY213" fmla="*/ 571758 h 2146721"/>
                <a:gd name="connsiteX214" fmla="*/ 285737 w 2485572"/>
                <a:gd name="connsiteY214" fmla="*/ 524041 h 2146721"/>
                <a:gd name="connsiteX215" fmla="*/ 291418 w 2485572"/>
                <a:gd name="connsiteY215" fmla="*/ 518644 h 2146721"/>
                <a:gd name="connsiteX216" fmla="*/ 322377 w 2485572"/>
                <a:gd name="connsiteY216" fmla="*/ 518644 h 2146721"/>
                <a:gd name="connsiteX217" fmla="*/ 333455 w 2485572"/>
                <a:gd name="connsiteY217" fmla="*/ 510123 h 2146721"/>
                <a:gd name="connsiteX218" fmla="*/ 341976 w 2485572"/>
                <a:gd name="connsiteY218" fmla="*/ 482004 h 2146721"/>
                <a:gd name="connsiteX219" fmla="*/ 347372 w 2485572"/>
                <a:gd name="connsiteY219" fmla="*/ 476607 h 2146721"/>
                <a:gd name="connsiteX220" fmla="*/ 386853 w 2485572"/>
                <a:gd name="connsiteY220" fmla="*/ 459565 h 2146721"/>
                <a:gd name="connsiteX221" fmla="*/ 389409 w 2485572"/>
                <a:gd name="connsiteY221" fmla="*/ 454169 h 2146721"/>
                <a:gd name="connsiteX222" fmla="*/ 400770 w 2485572"/>
                <a:gd name="connsiteY222" fmla="*/ 434570 h 2146721"/>
                <a:gd name="connsiteX223" fmla="*/ 414688 w 2485572"/>
                <a:gd name="connsiteY223" fmla="*/ 392534 h 2146721"/>
                <a:gd name="connsiteX224" fmla="*/ 428890 w 2485572"/>
                <a:gd name="connsiteY224" fmla="*/ 341976 h 2146721"/>
                <a:gd name="connsiteX225" fmla="*/ 434286 w 2485572"/>
                <a:gd name="connsiteY225" fmla="*/ 255062 h 2146721"/>
                <a:gd name="connsiteX226" fmla="*/ 437127 w 2485572"/>
                <a:gd name="connsiteY226" fmla="*/ 252221 h 2146721"/>
                <a:gd name="connsiteX227" fmla="*/ 448488 w 2485572"/>
                <a:gd name="connsiteY227" fmla="*/ 235463 h 2146721"/>
                <a:gd name="connsiteX228" fmla="*/ 468086 w 2485572"/>
                <a:gd name="connsiteY228" fmla="*/ 221546 h 2146721"/>
                <a:gd name="connsiteX229" fmla="*/ 501602 w 2485572"/>
                <a:gd name="connsiteY229" fmla="*/ 215865 h 2146721"/>
                <a:gd name="connsiteX230" fmla="*/ 512964 w 2485572"/>
                <a:gd name="connsiteY230" fmla="*/ 213025 h 2146721"/>
                <a:gd name="connsiteX231" fmla="*/ 555000 w 2485572"/>
                <a:gd name="connsiteY231" fmla="*/ 187746 h 2146721"/>
                <a:gd name="connsiteX232" fmla="*/ 557557 w 2485572"/>
                <a:gd name="connsiteY232" fmla="*/ 182349 h 2146721"/>
                <a:gd name="connsiteX233" fmla="*/ 602434 w 2485572"/>
                <a:gd name="connsiteY233" fmla="*/ 131791 h 2146721"/>
                <a:gd name="connsiteX234" fmla="*/ 605274 w 2485572"/>
                <a:gd name="connsiteY234" fmla="*/ 123270 h 2146721"/>
                <a:gd name="connsiteX235" fmla="*/ 594197 w 2485572"/>
                <a:gd name="connsiteY235" fmla="*/ 70156 h 2146721"/>
                <a:gd name="connsiteX236" fmla="*/ 650151 w 2485572"/>
                <a:gd name="connsiteY236" fmla="*/ 92595 h 2146721"/>
                <a:gd name="connsiteX237" fmla="*/ 664069 w 2485572"/>
                <a:gd name="connsiteY237" fmla="*/ 92595 h 2146721"/>
                <a:gd name="connsiteX238" fmla="*/ 689348 w 2485572"/>
                <a:gd name="connsiteY238" fmla="*/ 98275 h 2146721"/>
                <a:gd name="connsiteX239" fmla="*/ 723148 w 2485572"/>
                <a:gd name="connsiteY239" fmla="*/ 89754 h 2146721"/>
                <a:gd name="connsiteX240" fmla="*/ 725704 w 2485572"/>
                <a:gd name="connsiteY240" fmla="*/ 92595 h 2146721"/>
                <a:gd name="connsiteX241" fmla="*/ 731385 w 2485572"/>
                <a:gd name="connsiteY241" fmla="*/ 92595 h 2146721"/>
                <a:gd name="connsiteX242" fmla="*/ 737065 w 2485572"/>
                <a:gd name="connsiteY242" fmla="*/ 95435 h 2146721"/>
                <a:gd name="connsiteX243" fmla="*/ 742746 w 2485572"/>
                <a:gd name="connsiteY243" fmla="*/ 95435 h 2146721"/>
                <a:gd name="connsiteX244" fmla="*/ 779102 w 2485572"/>
                <a:gd name="connsiteY244" fmla="*/ 75837 h 2146721"/>
                <a:gd name="connsiteX245" fmla="*/ 818299 w 2485572"/>
                <a:gd name="connsiteY245" fmla="*/ 39197 h 2146721"/>
                <a:gd name="connsiteX246" fmla="*/ 823980 w 2485572"/>
                <a:gd name="connsiteY246" fmla="*/ 33800 h 2146721"/>
                <a:gd name="connsiteX247" fmla="*/ 851815 w 2485572"/>
                <a:gd name="connsiteY247" fmla="*/ 19598 h 2146721"/>
                <a:gd name="connsiteX248" fmla="*/ 854655 w 2485572"/>
                <a:gd name="connsiteY248" fmla="*/ 14202 h 2146721"/>
                <a:gd name="connsiteX249" fmla="*/ 888455 w 2485572"/>
                <a:gd name="connsiteY249" fmla="*/ 8521 h 2146721"/>
                <a:gd name="connsiteX250" fmla="*/ 893852 w 2485572"/>
                <a:gd name="connsiteY250" fmla="*/ 11361 h 2146721"/>
                <a:gd name="connsiteX251" fmla="*/ 933332 w 2485572"/>
                <a:gd name="connsiteY251" fmla="*/ 36640 h 2146721"/>
                <a:gd name="connsiteX252" fmla="*/ 938729 w 2485572"/>
                <a:gd name="connsiteY252" fmla="*/ 42037 h 2146721"/>
                <a:gd name="connsiteX253" fmla="*/ 969689 w 2485572"/>
                <a:gd name="connsiteY253" fmla="*/ 61635 h 2146721"/>
                <a:gd name="connsiteX254" fmla="*/ 972529 w 2485572"/>
                <a:gd name="connsiteY254" fmla="*/ 64475 h 2146721"/>
                <a:gd name="connsiteX255" fmla="*/ 977925 w 2485572"/>
                <a:gd name="connsiteY255" fmla="*/ 67316 h 2146721"/>
                <a:gd name="connsiteX256" fmla="*/ 1011725 w 2485572"/>
                <a:gd name="connsiteY256" fmla="*/ 67316 h 2146721"/>
                <a:gd name="connsiteX257" fmla="*/ 1031324 w 2485572"/>
                <a:gd name="connsiteY257" fmla="*/ 64475 h 2146721"/>
                <a:gd name="connsiteX258" fmla="*/ 1042401 w 2485572"/>
                <a:gd name="connsiteY258" fmla="*/ 64475 h 2146721"/>
                <a:gd name="connsiteX259" fmla="*/ 1104036 w 2485572"/>
                <a:gd name="connsiteY259" fmla="*/ 70156 h 2146721"/>
                <a:gd name="connsiteX260" fmla="*/ 1109717 w 2485572"/>
                <a:gd name="connsiteY260" fmla="*/ 75837 h 2146721"/>
                <a:gd name="connsiteX261" fmla="*/ 1118238 w 2485572"/>
                <a:gd name="connsiteY261" fmla="*/ 81233 h 2146721"/>
                <a:gd name="connsiteX262" fmla="*/ 1121078 w 2485572"/>
                <a:gd name="connsiteY262" fmla="*/ 84074 h 2146721"/>
                <a:gd name="connsiteX263" fmla="*/ 1143517 w 2485572"/>
                <a:gd name="connsiteY263" fmla="*/ 95435 h 2146721"/>
                <a:gd name="connsiteX264" fmla="*/ 1151754 w 2485572"/>
                <a:gd name="connsiteY264" fmla="*/ 100832 h 2146721"/>
                <a:gd name="connsiteX265" fmla="*/ 1171352 w 2485572"/>
                <a:gd name="connsiteY265" fmla="*/ 100832 h 2146721"/>
                <a:gd name="connsiteX266" fmla="*/ 1174192 w 2485572"/>
                <a:gd name="connsiteY266" fmla="*/ 98275 h 2146721"/>
                <a:gd name="connsiteX267" fmla="*/ 1188110 w 2485572"/>
                <a:gd name="connsiteY267" fmla="*/ 89754 h 2146721"/>
                <a:gd name="connsiteX268" fmla="*/ 1193791 w 2485572"/>
                <a:gd name="connsiteY268" fmla="*/ 84074 h 2146721"/>
                <a:gd name="connsiteX269" fmla="*/ 1238668 w 2485572"/>
                <a:gd name="connsiteY269" fmla="*/ 75837 h 2146721"/>
                <a:gd name="connsiteX270" fmla="*/ 1244348 w 2485572"/>
                <a:gd name="connsiteY270" fmla="*/ 78677 h 2146721"/>
                <a:gd name="connsiteX271" fmla="*/ 1272184 w 2485572"/>
                <a:gd name="connsiteY271" fmla="*/ 75837 h 2146721"/>
                <a:gd name="connsiteX272" fmla="*/ 1280705 w 2485572"/>
                <a:gd name="connsiteY272" fmla="*/ 72996 h 2146721"/>
                <a:gd name="connsiteX273" fmla="*/ 1286385 w 2485572"/>
                <a:gd name="connsiteY273" fmla="*/ 72996 h 2146721"/>
                <a:gd name="connsiteX274" fmla="*/ 1348020 w 2485572"/>
                <a:gd name="connsiteY274" fmla="*/ 50558 h 2146721"/>
                <a:gd name="connsiteX275" fmla="*/ 1350861 w 2485572"/>
                <a:gd name="connsiteY275" fmla="*/ 50558 h 2146721"/>
                <a:gd name="connsiteX276" fmla="*/ 1392898 w 2485572"/>
                <a:gd name="connsiteY276" fmla="*/ 39197 h 2146721"/>
                <a:gd name="connsiteX277" fmla="*/ 1406815 w 2485572"/>
                <a:gd name="connsiteY277" fmla="*/ 39197 h 2146721"/>
                <a:gd name="connsiteX278" fmla="*/ 1459929 w 2485572"/>
                <a:gd name="connsiteY278" fmla="*/ 36640 h 2146721"/>
                <a:gd name="connsiteX279" fmla="*/ 1468450 w 2485572"/>
                <a:gd name="connsiteY279" fmla="*/ 36640 h 2146721"/>
                <a:gd name="connsiteX280" fmla="*/ 1474131 w 2485572"/>
                <a:gd name="connsiteY280" fmla="*/ 33800 h 2146721"/>
                <a:gd name="connsiteX281" fmla="*/ 1479528 w 2485572"/>
                <a:gd name="connsiteY281" fmla="*/ 30960 h 2146721"/>
                <a:gd name="connsiteX282" fmla="*/ 1485208 w 2485572"/>
                <a:gd name="connsiteY282" fmla="*/ 30960 h 2146721"/>
                <a:gd name="connsiteX283" fmla="*/ 1544003 w 2485572"/>
                <a:gd name="connsiteY283" fmla="*/ 16758 h 2146721"/>
                <a:gd name="connsiteX284" fmla="*/ 1549684 w 2485572"/>
                <a:gd name="connsiteY284" fmla="*/ 14202 h 2146721"/>
                <a:gd name="connsiteX285" fmla="*/ 1555364 w 2485572"/>
                <a:gd name="connsiteY285" fmla="*/ 14202 h 2146721"/>
                <a:gd name="connsiteX286" fmla="*/ 1563601 w 2485572"/>
                <a:gd name="connsiteY286" fmla="*/ 11361 h 2146721"/>
                <a:gd name="connsiteX287" fmla="*/ 1614159 w 2485572"/>
                <a:gd name="connsiteY287" fmla="*/ 22439 h 2146721"/>
                <a:gd name="connsiteX288" fmla="*/ 1619840 w 2485572"/>
                <a:gd name="connsiteY288" fmla="*/ 19598 h 2146721"/>
                <a:gd name="connsiteX289" fmla="*/ 1630917 w 2485572"/>
                <a:gd name="connsiteY289" fmla="*/ 16758 h 2146721"/>
                <a:gd name="connsiteX290" fmla="*/ 1645119 w 2485572"/>
                <a:gd name="connsiteY290" fmla="*/ 8521 h 2146721"/>
                <a:gd name="connsiteX291" fmla="*/ 1653356 w 2485572"/>
                <a:gd name="connsiteY291" fmla="*/ 5681 h 2146721"/>
                <a:gd name="connsiteX292" fmla="*/ 1689712 w 2485572"/>
                <a:gd name="connsiteY292" fmla="*/ 0 h 2146721"/>
                <a:gd name="connsiteX293" fmla="*/ 1698233 w 2485572"/>
                <a:gd name="connsiteY293" fmla="*/ 11361 h 2146721"/>
                <a:gd name="connsiteX294" fmla="*/ 1703914 w 2485572"/>
                <a:gd name="connsiteY294" fmla="*/ 14202 h 2146721"/>
                <a:gd name="connsiteX295" fmla="*/ 1709310 w 2485572"/>
                <a:gd name="connsiteY295" fmla="*/ 16758 h 2146721"/>
                <a:gd name="connsiteX296" fmla="*/ 1717831 w 2485572"/>
                <a:gd name="connsiteY296" fmla="*/ 16758 h 2146721"/>
                <a:gd name="connsiteX297" fmla="*/ 1757028 w 2485572"/>
                <a:gd name="connsiteY297" fmla="*/ 22439 h 2146721"/>
                <a:gd name="connsiteX298" fmla="*/ 1762708 w 2485572"/>
                <a:gd name="connsiteY298" fmla="*/ 25279 h 2146721"/>
                <a:gd name="connsiteX299" fmla="*/ 1768389 w 2485572"/>
                <a:gd name="connsiteY299" fmla="*/ 25279 h 2146721"/>
                <a:gd name="connsiteX300" fmla="*/ 1787987 w 2485572"/>
                <a:gd name="connsiteY300" fmla="*/ 33800 h 2146721"/>
                <a:gd name="connsiteX301" fmla="*/ 1793384 w 2485572"/>
                <a:gd name="connsiteY301" fmla="*/ 33800 h 2146721"/>
                <a:gd name="connsiteX302" fmla="*/ 1801905 w 2485572"/>
                <a:gd name="connsiteY302" fmla="*/ 36640 h 2146721"/>
                <a:gd name="connsiteX303" fmla="*/ 1835421 w 2485572"/>
                <a:gd name="connsiteY303" fmla="*/ 42037 h 2146721"/>
                <a:gd name="connsiteX304" fmla="*/ 1891659 w 2485572"/>
                <a:gd name="connsiteY304" fmla="*/ 61635 h 2146721"/>
                <a:gd name="connsiteX305" fmla="*/ 1897340 w 2485572"/>
                <a:gd name="connsiteY305" fmla="*/ 64475 h 2146721"/>
                <a:gd name="connsiteX306" fmla="*/ 1899896 w 2485572"/>
                <a:gd name="connsiteY306" fmla="*/ 67316 h 2146721"/>
                <a:gd name="connsiteX307" fmla="*/ 1944774 w 2485572"/>
                <a:gd name="connsiteY307" fmla="*/ 123270 h 2146721"/>
                <a:gd name="connsiteX308" fmla="*/ 1947614 w 2485572"/>
                <a:gd name="connsiteY308" fmla="*/ 128951 h 2146721"/>
                <a:gd name="connsiteX309" fmla="*/ 1950454 w 2485572"/>
                <a:gd name="connsiteY309" fmla="*/ 131791 h 2146721"/>
                <a:gd name="connsiteX310" fmla="*/ 1956135 w 2485572"/>
                <a:gd name="connsiteY310" fmla="*/ 140312 h 2146721"/>
                <a:gd name="connsiteX311" fmla="*/ 1958975 w 2485572"/>
                <a:gd name="connsiteY311" fmla="*/ 145709 h 2146721"/>
                <a:gd name="connsiteX312" fmla="*/ 1961532 w 2485572"/>
                <a:gd name="connsiteY312" fmla="*/ 154230 h 2146721"/>
                <a:gd name="connsiteX313" fmla="*/ 1998172 w 2485572"/>
                <a:gd name="connsiteY313" fmla="*/ 204788 h 2146721"/>
                <a:gd name="connsiteX314" fmla="*/ 2003569 w 2485572"/>
                <a:gd name="connsiteY314" fmla="*/ 207344 h 2146721"/>
                <a:gd name="connsiteX315" fmla="*/ 2009249 w 2485572"/>
                <a:gd name="connsiteY315" fmla="*/ 210184 h 2146721"/>
                <a:gd name="connsiteX316" fmla="*/ 2017770 w 2485572"/>
                <a:gd name="connsiteY316" fmla="*/ 210184 h 2146721"/>
                <a:gd name="connsiteX317" fmla="*/ 2026007 w 2485572"/>
                <a:gd name="connsiteY317" fmla="*/ 213025 h 2146721"/>
                <a:gd name="connsiteX318" fmla="*/ 2037368 w 2485572"/>
                <a:gd name="connsiteY318" fmla="*/ 215865 h 2146721"/>
                <a:gd name="connsiteX319" fmla="*/ 2099003 w 2485572"/>
                <a:gd name="connsiteY319" fmla="*/ 221546 h 2146721"/>
                <a:gd name="connsiteX320" fmla="*/ 2104684 w 2485572"/>
                <a:gd name="connsiteY320" fmla="*/ 224386 h 2146721"/>
                <a:gd name="connsiteX321" fmla="*/ 2112921 w 2485572"/>
                <a:gd name="connsiteY321" fmla="*/ 224386 h 2146721"/>
                <a:gd name="connsiteX322" fmla="*/ 2124283 w 2485572"/>
                <a:gd name="connsiteY322" fmla="*/ 229783 h 2146721"/>
                <a:gd name="connsiteX323" fmla="*/ 2177397 w 2485572"/>
                <a:gd name="connsiteY323" fmla="*/ 229783 h 2146721"/>
                <a:gd name="connsiteX324" fmla="*/ 2185918 w 2485572"/>
                <a:gd name="connsiteY324" fmla="*/ 232623 h 2146721"/>
                <a:gd name="connsiteX325" fmla="*/ 2213753 w 2485572"/>
                <a:gd name="connsiteY325" fmla="*/ 226942 h 2146721"/>
                <a:gd name="connsiteX326" fmla="*/ 2219434 w 2485572"/>
                <a:gd name="connsiteY326" fmla="*/ 224386 h 2146721"/>
                <a:gd name="connsiteX327" fmla="*/ 2241872 w 2485572"/>
                <a:gd name="connsiteY327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295454 w 2485572"/>
                <a:gd name="connsiteY75" fmla="*/ 2023550 h 2146721"/>
                <a:gd name="connsiteX76" fmla="*/ 1238668 w 2485572"/>
                <a:gd name="connsiteY76" fmla="*/ 2001012 h 2146721"/>
                <a:gd name="connsiteX77" fmla="*/ 1157434 w 2485572"/>
                <a:gd name="connsiteY77" fmla="*/ 1981414 h 2146721"/>
                <a:gd name="connsiteX78" fmla="*/ 1109717 w 2485572"/>
                <a:gd name="connsiteY78" fmla="*/ 1947614 h 2146721"/>
                <a:gd name="connsiteX79" fmla="*/ 1098639 w 2485572"/>
                <a:gd name="connsiteY79" fmla="*/ 1944774 h 2146721"/>
                <a:gd name="connsiteX80" fmla="*/ 1067680 w 2485572"/>
                <a:gd name="connsiteY80" fmla="*/ 1919779 h 2146721"/>
                <a:gd name="connsiteX81" fmla="*/ 1056603 w 2485572"/>
                <a:gd name="connsiteY81" fmla="*/ 1888819 h 2146721"/>
                <a:gd name="connsiteX82" fmla="*/ 1053762 w 2485572"/>
                <a:gd name="connsiteY82" fmla="*/ 1880298 h 2146721"/>
                <a:gd name="connsiteX83" fmla="*/ 1022803 w 2485572"/>
                <a:gd name="connsiteY83" fmla="*/ 1860700 h 2146721"/>
                <a:gd name="connsiteX84" fmla="*/ 1019962 w 2485572"/>
                <a:gd name="connsiteY84" fmla="*/ 1858143 h 2146721"/>
                <a:gd name="connsiteX85" fmla="*/ 1006045 w 2485572"/>
                <a:gd name="connsiteY85" fmla="*/ 1824343 h 2146721"/>
                <a:gd name="connsiteX86" fmla="*/ 1006045 w 2485572"/>
                <a:gd name="connsiteY86" fmla="*/ 1813266 h 2146721"/>
                <a:gd name="connsiteX87" fmla="*/ 1011725 w 2485572"/>
                <a:gd name="connsiteY87" fmla="*/ 1793668 h 2146721"/>
                <a:gd name="connsiteX88" fmla="*/ 1019962 w 2485572"/>
                <a:gd name="connsiteY88" fmla="*/ 1768389 h 2146721"/>
                <a:gd name="connsiteX89" fmla="*/ 1025643 w 2485572"/>
                <a:gd name="connsiteY89" fmla="*/ 1737429 h 2146721"/>
                <a:gd name="connsiteX90" fmla="*/ 1025643 w 2485572"/>
                <a:gd name="connsiteY90" fmla="*/ 1723512 h 2146721"/>
                <a:gd name="connsiteX91" fmla="*/ 1019962 w 2485572"/>
                <a:gd name="connsiteY91" fmla="*/ 1720671 h 2146721"/>
                <a:gd name="connsiteX92" fmla="*/ 1014566 w 2485572"/>
                <a:gd name="connsiteY92" fmla="*/ 1712435 h 2146721"/>
                <a:gd name="connsiteX93" fmla="*/ 1011725 w 2485572"/>
                <a:gd name="connsiteY93" fmla="*/ 1709594 h 2146721"/>
                <a:gd name="connsiteX94" fmla="*/ 983606 w 2485572"/>
                <a:gd name="connsiteY94" fmla="*/ 1692552 h 2146721"/>
                <a:gd name="connsiteX95" fmla="*/ 977925 w 2485572"/>
                <a:gd name="connsiteY95" fmla="*/ 1692552 h 2146721"/>
                <a:gd name="connsiteX96" fmla="*/ 950090 w 2485572"/>
                <a:gd name="connsiteY96" fmla="*/ 1653356 h 2146721"/>
                <a:gd name="connsiteX97" fmla="*/ 950090 w 2485572"/>
                <a:gd name="connsiteY97" fmla="*/ 1639438 h 2146721"/>
                <a:gd name="connsiteX98" fmla="*/ 952931 w 2485572"/>
                <a:gd name="connsiteY98" fmla="*/ 1636598 h 2146721"/>
                <a:gd name="connsiteX99" fmla="*/ 975369 w 2485572"/>
                <a:gd name="connsiteY99" fmla="*/ 1597401 h 2146721"/>
                <a:gd name="connsiteX100" fmla="*/ 980766 w 2485572"/>
                <a:gd name="connsiteY100" fmla="*/ 1591721 h 2146721"/>
                <a:gd name="connsiteX101" fmla="*/ 1017406 w 2485572"/>
                <a:gd name="connsiteY101" fmla="*/ 1561045 h 2146721"/>
                <a:gd name="connsiteX102" fmla="*/ 1022803 w 2485572"/>
                <a:gd name="connsiteY102" fmla="*/ 1558205 h 2146721"/>
                <a:gd name="connsiteX103" fmla="*/ 1025643 w 2485572"/>
                <a:gd name="connsiteY103" fmla="*/ 1555364 h 2146721"/>
                <a:gd name="connsiteX104" fmla="*/ 1031324 w 2485572"/>
                <a:gd name="connsiteY104" fmla="*/ 1549684 h 2146721"/>
                <a:gd name="connsiteX105" fmla="*/ 1293866 w 2485572"/>
                <a:gd name="connsiteY105" fmla="*/ 1680648 h 2146721"/>
                <a:gd name="connsiteX106" fmla="*/ 1455791 w 2485572"/>
                <a:gd name="connsiteY106" fmla="*/ 1685410 h 2146721"/>
                <a:gd name="connsiteX107" fmla="*/ 1289417 w 2485572"/>
                <a:gd name="connsiteY107" fmla="*/ 1536685 h 2146721"/>
                <a:gd name="connsiteX108" fmla="*/ 1061999 w 2485572"/>
                <a:gd name="connsiteY108" fmla="*/ 1465610 h 2146721"/>
                <a:gd name="connsiteX109" fmla="*/ 1061999 w 2485572"/>
                <a:gd name="connsiteY109" fmla="*/ 1429254 h 2146721"/>
                <a:gd name="connsiteX110" fmla="*/ 1048082 w 2485572"/>
                <a:gd name="connsiteY110" fmla="*/ 1403975 h 2146721"/>
                <a:gd name="connsiteX111" fmla="*/ 1022803 w 2485572"/>
                <a:gd name="connsiteY111" fmla="*/ 1387217 h 2146721"/>
                <a:gd name="connsiteX112" fmla="*/ 1011725 w 2485572"/>
                <a:gd name="connsiteY112" fmla="*/ 1381536 h 2146721"/>
                <a:gd name="connsiteX113" fmla="*/ 1000364 w 2485572"/>
                <a:gd name="connsiteY113" fmla="*/ 1381536 h 2146721"/>
                <a:gd name="connsiteX114" fmla="*/ 961167 w 2485572"/>
                <a:gd name="connsiteY114" fmla="*/ 1376140 h 2146721"/>
                <a:gd name="connsiteX115" fmla="*/ 924811 w 2485572"/>
                <a:gd name="connsiteY115" fmla="*/ 1367618 h 2146721"/>
                <a:gd name="connsiteX116" fmla="*/ 919131 w 2485572"/>
                <a:gd name="connsiteY116" fmla="*/ 1367618 h 2146721"/>
                <a:gd name="connsiteX117" fmla="*/ 913450 w 2485572"/>
                <a:gd name="connsiteY117" fmla="*/ 1364778 h 2146721"/>
                <a:gd name="connsiteX118" fmla="*/ 908053 w 2485572"/>
                <a:gd name="connsiteY118" fmla="*/ 1364778 h 2146721"/>
                <a:gd name="connsiteX119" fmla="*/ 877094 w 2485572"/>
                <a:gd name="connsiteY119" fmla="*/ 1381536 h 2146721"/>
                <a:gd name="connsiteX120" fmla="*/ 868857 w 2485572"/>
                <a:gd name="connsiteY120" fmla="*/ 1390057 h 2146721"/>
                <a:gd name="connsiteX121" fmla="*/ 835057 w 2485572"/>
                <a:gd name="connsiteY121" fmla="*/ 1434934 h 2146721"/>
                <a:gd name="connsiteX122" fmla="*/ 832217 w 2485572"/>
                <a:gd name="connsiteY122" fmla="*/ 1440331 h 2146721"/>
                <a:gd name="connsiteX123" fmla="*/ 832217 w 2485572"/>
                <a:gd name="connsiteY123" fmla="*/ 1446012 h 2146721"/>
                <a:gd name="connsiteX124" fmla="*/ 767741 w 2485572"/>
                <a:gd name="connsiteY124" fmla="*/ 1513327 h 2146721"/>
                <a:gd name="connsiteX125" fmla="*/ 711787 w 2485572"/>
                <a:gd name="connsiteY125" fmla="*/ 1535766 h 2146721"/>
                <a:gd name="connsiteX126" fmla="*/ 686508 w 2485572"/>
                <a:gd name="connsiteY126" fmla="*/ 1541447 h 2146721"/>
                <a:gd name="connsiteX127" fmla="*/ 661513 w 2485572"/>
                <a:gd name="connsiteY127" fmla="*/ 1549684 h 2146721"/>
                <a:gd name="connsiteX128" fmla="*/ 658672 w 2485572"/>
                <a:gd name="connsiteY128" fmla="*/ 1552524 h 2146721"/>
                <a:gd name="connsiteX129" fmla="*/ 652992 w 2485572"/>
                <a:gd name="connsiteY129" fmla="*/ 1555364 h 2146721"/>
                <a:gd name="connsiteX130" fmla="*/ 624873 w 2485572"/>
                <a:gd name="connsiteY130" fmla="*/ 1561045 h 2146721"/>
                <a:gd name="connsiteX131" fmla="*/ 619476 w 2485572"/>
                <a:gd name="connsiteY131" fmla="*/ 1558205 h 2146721"/>
                <a:gd name="connsiteX132" fmla="*/ 616636 w 2485572"/>
                <a:gd name="connsiteY132" fmla="*/ 1555364 h 2146721"/>
                <a:gd name="connsiteX133" fmla="*/ 597037 w 2485572"/>
                <a:gd name="connsiteY133" fmla="*/ 1532926 h 2146721"/>
                <a:gd name="connsiteX134" fmla="*/ 594197 w 2485572"/>
                <a:gd name="connsiteY134" fmla="*/ 1521848 h 2146721"/>
                <a:gd name="connsiteX135" fmla="*/ 591357 w 2485572"/>
                <a:gd name="connsiteY135" fmla="*/ 1519008 h 2146721"/>
                <a:gd name="connsiteX136" fmla="*/ 566078 w 2485572"/>
                <a:gd name="connsiteY136" fmla="*/ 1482368 h 2146721"/>
                <a:gd name="connsiteX137" fmla="*/ 560397 w 2485572"/>
                <a:gd name="connsiteY137" fmla="*/ 1471291 h 2146721"/>
                <a:gd name="connsiteX138" fmla="*/ 555000 w 2485572"/>
                <a:gd name="connsiteY138" fmla="*/ 1465610 h 2146721"/>
                <a:gd name="connsiteX139" fmla="*/ 498762 w 2485572"/>
                <a:gd name="connsiteY139" fmla="*/ 1432094 h 2146721"/>
                <a:gd name="connsiteX140" fmla="*/ 490525 w 2485572"/>
                <a:gd name="connsiteY140" fmla="*/ 1429254 h 2146721"/>
                <a:gd name="connsiteX141" fmla="*/ 487685 w 2485572"/>
                <a:gd name="connsiteY141" fmla="*/ 1429254 h 2146721"/>
                <a:gd name="connsiteX142" fmla="*/ 462406 w 2485572"/>
                <a:gd name="connsiteY142" fmla="*/ 1426413 h 2146721"/>
                <a:gd name="connsiteX143" fmla="*/ 400770 w 2485572"/>
                <a:gd name="connsiteY143" fmla="*/ 1426413 h 2146721"/>
                <a:gd name="connsiteX144" fmla="*/ 392250 w 2485572"/>
                <a:gd name="connsiteY144" fmla="*/ 1423573 h 2146721"/>
                <a:gd name="connsiteX145" fmla="*/ 384013 w 2485572"/>
                <a:gd name="connsiteY145" fmla="*/ 1420733 h 2146721"/>
                <a:gd name="connsiteX146" fmla="*/ 375492 w 2485572"/>
                <a:gd name="connsiteY146" fmla="*/ 1420733 h 2146721"/>
                <a:gd name="connsiteX147" fmla="*/ 319537 w 2485572"/>
                <a:gd name="connsiteY147" fmla="*/ 1409655 h 2146721"/>
                <a:gd name="connsiteX148" fmla="*/ 313856 w 2485572"/>
                <a:gd name="connsiteY148" fmla="*/ 1406815 h 2146721"/>
                <a:gd name="connsiteX149" fmla="*/ 308176 w 2485572"/>
                <a:gd name="connsiteY149" fmla="*/ 1406815 h 2146721"/>
                <a:gd name="connsiteX150" fmla="*/ 297098 w 2485572"/>
                <a:gd name="connsiteY150" fmla="*/ 1401134 h 2146721"/>
                <a:gd name="connsiteX151" fmla="*/ 221546 w 2485572"/>
                <a:gd name="connsiteY151" fmla="*/ 1392898 h 2146721"/>
                <a:gd name="connsiteX152" fmla="*/ 213025 w 2485572"/>
                <a:gd name="connsiteY152" fmla="*/ 1392898 h 2146721"/>
                <a:gd name="connsiteX153" fmla="*/ 204504 w 2485572"/>
                <a:gd name="connsiteY153" fmla="*/ 1395738 h 2146721"/>
                <a:gd name="connsiteX154" fmla="*/ 154230 w 2485572"/>
                <a:gd name="connsiteY154" fmla="*/ 1406815 h 2146721"/>
                <a:gd name="connsiteX155" fmla="*/ 148549 w 2485572"/>
                <a:gd name="connsiteY155" fmla="*/ 1403975 h 2146721"/>
                <a:gd name="connsiteX156" fmla="*/ 137472 w 2485572"/>
                <a:gd name="connsiteY156" fmla="*/ 1398294 h 2146721"/>
                <a:gd name="connsiteX157" fmla="*/ 131791 w 2485572"/>
                <a:gd name="connsiteY157" fmla="*/ 1398294 h 2146721"/>
                <a:gd name="connsiteX158" fmla="*/ 67316 w 2485572"/>
                <a:gd name="connsiteY158" fmla="*/ 1418177 h 2146721"/>
                <a:gd name="connsiteX159" fmla="*/ 58795 w 2485572"/>
                <a:gd name="connsiteY159" fmla="*/ 1420733 h 2146721"/>
                <a:gd name="connsiteX160" fmla="*/ 50558 w 2485572"/>
                <a:gd name="connsiteY160" fmla="*/ 1423573 h 2146721"/>
                <a:gd name="connsiteX161" fmla="*/ 42037 w 2485572"/>
                <a:gd name="connsiteY161" fmla="*/ 1423573 h 2146721"/>
                <a:gd name="connsiteX162" fmla="*/ 5681 w 2485572"/>
                <a:gd name="connsiteY162" fmla="*/ 1432094 h 2146721"/>
                <a:gd name="connsiteX163" fmla="*/ 2840 w 2485572"/>
                <a:gd name="connsiteY163" fmla="*/ 1403975 h 2146721"/>
                <a:gd name="connsiteX164" fmla="*/ 0 w 2485572"/>
                <a:gd name="connsiteY164" fmla="*/ 1395738 h 2146721"/>
                <a:gd name="connsiteX165" fmla="*/ 5681 w 2485572"/>
                <a:gd name="connsiteY165" fmla="*/ 1373299 h 2146721"/>
                <a:gd name="connsiteX166" fmla="*/ 5681 w 2485572"/>
                <a:gd name="connsiteY166" fmla="*/ 1361938 h 2146721"/>
                <a:gd name="connsiteX167" fmla="*/ 11361 w 2485572"/>
                <a:gd name="connsiteY167" fmla="*/ 1345180 h 2146721"/>
                <a:gd name="connsiteX168" fmla="*/ 42037 w 2485572"/>
                <a:gd name="connsiteY168" fmla="*/ 1305983 h 2146721"/>
                <a:gd name="connsiteX169" fmla="*/ 47718 w 2485572"/>
                <a:gd name="connsiteY169" fmla="*/ 1294622 h 2146721"/>
                <a:gd name="connsiteX170" fmla="*/ 39197 w 2485572"/>
                <a:gd name="connsiteY170" fmla="*/ 1275024 h 2146721"/>
                <a:gd name="connsiteX171" fmla="*/ 33516 w 2485572"/>
                <a:gd name="connsiteY171" fmla="*/ 1269627 h 2146721"/>
                <a:gd name="connsiteX172" fmla="*/ 33516 w 2485572"/>
                <a:gd name="connsiteY172" fmla="*/ 1244348 h 2146721"/>
                <a:gd name="connsiteX173" fmla="*/ 64475 w 2485572"/>
                <a:gd name="connsiteY173" fmla="*/ 1213389 h 2146721"/>
                <a:gd name="connsiteX174" fmla="*/ 81233 w 2485572"/>
                <a:gd name="connsiteY174" fmla="*/ 1199471 h 2146721"/>
                <a:gd name="connsiteX175" fmla="*/ 86914 w 2485572"/>
                <a:gd name="connsiteY175" fmla="*/ 1190950 h 2146721"/>
                <a:gd name="connsiteX176" fmla="*/ 97991 w 2485572"/>
                <a:gd name="connsiteY176" fmla="*/ 1160275 h 2146721"/>
                <a:gd name="connsiteX177" fmla="*/ 95435 w 2485572"/>
                <a:gd name="connsiteY177" fmla="*/ 1151753 h 2146721"/>
                <a:gd name="connsiteX178" fmla="*/ 95435 w 2485572"/>
                <a:gd name="connsiteY178" fmla="*/ 1121078 h 2146721"/>
                <a:gd name="connsiteX179" fmla="*/ 100832 w 2485572"/>
                <a:gd name="connsiteY179" fmla="*/ 1112557 h 2146721"/>
                <a:gd name="connsiteX180" fmla="*/ 103672 w 2485572"/>
                <a:gd name="connsiteY180" fmla="*/ 1106876 h 2146721"/>
                <a:gd name="connsiteX181" fmla="*/ 154230 w 2485572"/>
                <a:gd name="connsiteY181" fmla="*/ 1070520 h 2146721"/>
                <a:gd name="connsiteX182" fmla="*/ 176668 w 2485572"/>
                <a:gd name="connsiteY182" fmla="*/ 1045241 h 2146721"/>
                <a:gd name="connsiteX183" fmla="*/ 176668 w 2485572"/>
                <a:gd name="connsiteY183" fmla="*/ 1037004 h 2146721"/>
                <a:gd name="connsiteX184" fmla="*/ 173828 w 2485572"/>
                <a:gd name="connsiteY184" fmla="*/ 1028483 h 2146721"/>
                <a:gd name="connsiteX185" fmla="*/ 157070 w 2485572"/>
                <a:gd name="connsiteY185" fmla="*/ 1008885 h 2146721"/>
                <a:gd name="connsiteX186" fmla="*/ 154230 w 2485572"/>
                <a:gd name="connsiteY186" fmla="*/ 1000648 h 2146721"/>
                <a:gd name="connsiteX187" fmla="*/ 157070 w 2485572"/>
                <a:gd name="connsiteY187" fmla="*/ 964008 h 2146721"/>
                <a:gd name="connsiteX188" fmla="*/ 154230 w 2485572"/>
                <a:gd name="connsiteY188" fmla="*/ 955771 h 2146721"/>
                <a:gd name="connsiteX189" fmla="*/ 126111 w 2485572"/>
                <a:gd name="connsiteY189" fmla="*/ 930492 h 2146721"/>
                <a:gd name="connsiteX190" fmla="*/ 112193 w 2485572"/>
                <a:gd name="connsiteY190" fmla="*/ 927652 h 2146721"/>
                <a:gd name="connsiteX191" fmla="*/ 109353 w 2485572"/>
                <a:gd name="connsiteY191" fmla="*/ 921971 h 2146721"/>
                <a:gd name="connsiteX192" fmla="*/ 109353 w 2485572"/>
                <a:gd name="connsiteY192" fmla="*/ 908053 h 2146721"/>
                <a:gd name="connsiteX193" fmla="*/ 117590 w 2485572"/>
                <a:gd name="connsiteY193" fmla="*/ 891295 h 2146721"/>
                <a:gd name="connsiteX194" fmla="*/ 123270 w 2485572"/>
                <a:gd name="connsiteY194" fmla="*/ 885615 h 2146721"/>
                <a:gd name="connsiteX195" fmla="*/ 148549 w 2485572"/>
                <a:gd name="connsiteY195" fmla="*/ 866016 h 2146721"/>
                <a:gd name="connsiteX196" fmla="*/ 128951 w 2485572"/>
                <a:gd name="connsiteY196" fmla="*/ 840738 h 2146721"/>
                <a:gd name="connsiteX197" fmla="*/ 126111 w 2485572"/>
                <a:gd name="connsiteY197" fmla="*/ 821139 h 2146721"/>
                <a:gd name="connsiteX198" fmla="*/ 140028 w 2485572"/>
                <a:gd name="connsiteY198" fmla="*/ 812618 h 2146721"/>
                <a:gd name="connsiteX199" fmla="*/ 142869 w 2485572"/>
                <a:gd name="connsiteY199" fmla="*/ 790464 h 2146721"/>
                <a:gd name="connsiteX200" fmla="*/ 154230 w 2485572"/>
                <a:gd name="connsiteY200" fmla="*/ 773422 h 2146721"/>
                <a:gd name="connsiteX201" fmla="*/ 157070 w 2485572"/>
                <a:gd name="connsiteY201" fmla="*/ 762344 h 2146721"/>
                <a:gd name="connsiteX202" fmla="*/ 157070 w 2485572"/>
                <a:gd name="connsiteY202" fmla="*/ 753824 h 2146721"/>
                <a:gd name="connsiteX203" fmla="*/ 145709 w 2485572"/>
                <a:gd name="connsiteY203" fmla="*/ 731385 h 2146721"/>
                <a:gd name="connsiteX204" fmla="*/ 145709 w 2485572"/>
                <a:gd name="connsiteY204" fmla="*/ 723148 h 2146721"/>
                <a:gd name="connsiteX205" fmla="*/ 159627 w 2485572"/>
                <a:gd name="connsiteY205" fmla="*/ 714627 h 2146721"/>
                <a:gd name="connsiteX206" fmla="*/ 204504 w 2485572"/>
                <a:gd name="connsiteY206" fmla="*/ 708946 h 2146721"/>
                <a:gd name="connsiteX207" fmla="*/ 232623 w 2485572"/>
                <a:gd name="connsiteY207" fmla="*/ 678271 h 2146721"/>
                <a:gd name="connsiteX208" fmla="*/ 232623 w 2485572"/>
                <a:gd name="connsiteY208" fmla="*/ 666909 h 2146721"/>
                <a:gd name="connsiteX209" fmla="*/ 215865 w 2485572"/>
                <a:gd name="connsiteY209" fmla="*/ 644755 h 2146721"/>
                <a:gd name="connsiteX210" fmla="*/ 218705 w 2485572"/>
                <a:gd name="connsiteY210" fmla="*/ 613795 h 2146721"/>
                <a:gd name="connsiteX211" fmla="*/ 241144 w 2485572"/>
                <a:gd name="connsiteY211" fmla="*/ 582836 h 2146721"/>
                <a:gd name="connsiteX212" fmla="*/ 252221 w 2485572"/>
                <a:gd name="connsiteY212" fmla="*/ 571758 h 2146721"/>
                <a:gd name="connsiteX213" fmla="*/ 285737 w 2485572"/>
                <a:gd name="connsiteY213" fmla="*/ 524041 h 2146721"/>
                <a:gd name="connsiteX214" fmla="*/ 291418 w 2485572"/>
                <a:gd name="connsiteY214" fmla="*/ 518644 h 2146721"/>
                <a:gd name="connsiteX215" fmla="*/ 322377 w 2485572"/>
                <a:gd name="connsiteY215" fmla="*/ 518644 h 2146721"/>
                <a:gd name="connsiteX216" fmla="*/ 333455 w 2485572"/>
                <a:gd name="connsiteY216" fmla="*/ 510123 h 2146721"/>
                <a:gd name="connsiteX217" fmla="*/ 341976 w 2485572"/>
                <a:gd name="connsiteY217" fmla="*/ 482004 h 2146721"/>
                <a:gd name="connsiteX218" fmla="*/ 347372 w 2485572"/>
                <a:gd name="connsiteY218" fmla="*/ 476607 h 2146721"/>
                <a:gd name="connsiteX219" fmla="*/ 386853 w 2485572"/>
                <a:gd name="connsiteY219" fmla="*/ 459565 h 2146721"/>
                <a:gd name="connsiteX220" fmla="*/ 389409 w 2485572"/>
                <a:gd name="connsiteY220" fmla="*/ 454169 h 2146721"/>
                <a:gd name="connsiteX221" fmla="*/ 400770 w 2485572"/>
                <a:gd name="connsiteY221" fmla="*/ 434570 h 2146721"/>
                <a:gd name="connsiteX222" fmla="*/ 414688 w 2485572"/>
                <a:gd name="connsiteY222" fmla="*/ 392534 h 2146721"/>
                <a:gd name="connsiteX223" fmla="*/ 428890 w 2485572"/>
                <a:gd name="connsiteY223" fmla="*/ 341976 h 2146721"/>
                <a:gd name="connsiteX224" fmla="*/ 434286 w 2485572"/>
                <a:gd name="connsiteY224" fmla="*/ 255062 h 2146721"/>
                <a:gd name="connsiteX225" fmla="*/ 437127 w 2485572"/>
                <a:gd name="connsiteY225" fmla="*/ 252221 h 2146721"/>
                <a:gd name="connsiteX226" fmla="*/ 448488 w 2485572"/>
                <a:gd name="connsiteY226" fmla="*/ 235463 h 2146721"/>
                <a:gd name="connsiteX227" fmla="*/ 468086 w 2485572"/>
                <a:gd name="connsiteY227" fmla="*/ 221546 h 2146721"/>
                <a:gd name="connsiteX228" fmla="*/ 501602 w 2485572"/>
                <a:gd name="connsiteY228" fmla="*/ 215865 h 2146721"/>
                <a:gd name="connsiteX229" fmla="*/ 512964 w 2485572"/>
                <a:gd name="connsiteY229" fmla="*/ 213025 h 2146721"/>
                <a:gd name="connsiteX230" fmla="*/ 555000 w 2485572"/>
                <a:gd name="connsiteY230" fmla="*/ 187746 h 2146721"/>
                <a:gd name="connsiteX231" fmla="*/ 557557 w 2485572"/>
                <a:gd name="connsiteY231" fmla="*/ 182349 h 2146721"/>
                <a:gd name="connsiteX232" fmla="*/ 602434 w 2485572"/>
                <a:gd name="connsiteY232" fmla="*/ 131791 h 2146721"/>
                <a:gd name="connsiteX233" fmla="*/ 605274 w 2485572"/>
                <a:gd name="connsiteY233" fmla="*/ 123270 h 2146721"/>
                <a:gd name="connsiteX234" fmla="*/ 594197 w 2485572"/>
                <a:gd name="connsiteY234" fmla="*/ 70156 h 2146721"/>
                <a:gd name="connsiteX235" fmla="*/ 650151 w 2485572"/>
                <a:gd name="connsiteY235" fmla="*/ 92595 h 2146721"/>
                <a:gd name="connsiteX236" fmla="*/ 664069 w 2485572"/>
                <a:gd name="connsiteY236" fmla="*/ 92595 h 2146721"/>
                <a:gd name="connsiteX237" fmla="*/ 689348 w 2485572"/>
                <a:gd name="connsiteY237" fmla="*/ 98275 h 2146721"/>
                <a:gd name="connsiteX238" fmla="*/ 723148 w 2485572"/>
                <a:gd name="connsiteY238" fmla="*/ 89754 h 2146721"/>
                <a:gd name="connsiteX239" fmla="*/ 725704 w 2485572"/>
                <a:gd name="connsiteY239" fmla="*/ 92595 h 2146721"/>
                <a:gd name="connsiteX240" fmla="*/ 731385 w 2485572"/>
                <a:gd name="connsiteY240" fmla="*/ 92595 h 2146721"/>
                <a:gd name="connsiteX241" fmla="*/ 737065 w 2485572"/>
                <a:gd name="connsiteY241" fmla="*/ 95435 h 2146721"/>
                <a:gd name="connsiteX242" fmla="*/ 742746 w 2485572"/>
                <a:gd name="connsiteY242" fmla="*/ 95435 h 2146721"/>
                <a:gd name="connsiteX243" fmla="*/ 779102 w 2485572"/>
                <a:gd name="connsiteY243" fmla="*/ 75837 h 2146721"/>
                <a:gd name="connsiteX244" fmla="*/ 818299 w 2485572"/>
                <a:gd name="connsiteY244" fmla="*/ 39197 h 2146721"/>
                <a:gd name="connsiteX245" fmla="*/ 823980 w 2485572"/>
                <a:gd name="connsiteY245" fmla="*/ 33800 h 2146721"/>
                <a:gd name="connsiteX246" fmla="*/ 851815 w 2485572"/>
                <a:gd name="connsiteY246" fmla="*/ 19598 h 2146721"/>
                <a:gd name="connsiteX247" fmla="*/ 854655 w 2485572"/>
                <a:gd name="connsiteY247" fmla="*/ 14202 h 2146721"/>
                <a:gd name="connsiteX248" fmla="*/ 888455 w 2485572"/>
                <a:gd name="connsiteY248" fmla="*/ 8521 h 2146721"/>
                <a:gd name="connsiteX249" fmla="*/ 893852 w 2485572"/>
                <a:gd name="connsiteY249" fmla="*/ 11361 h 2146721"/>
                <a:gd name="connsiteX250" fmla="*/ 933332 w 2485572"/>
                <a:gd name="connsiteY250" fmla="*/ 36640 h 2146721"/>
                <a:gd name="connsiteX251" fmla="*/ 938729 w 2485572"/>
                <a:gd name="connsiteY251" fmla="*/ 42037 h 2146721"/>
                <a:gd name="connsiteX252" fmla="*/ 969689 w 2485572"/>
                <a:gd name="connsiteY252" fmla="*/ 61635 h 2146721"/>
                <a:gd name="connsiteX253" fmla="*/ 972529 w 2485572"/>
                <a:gd name="connsiteY253" fmla="*/ 64475 h 2146721"/>
                <a:gd name="connsiteX254" fmla="*/ 977925 w 2485572"/>
                <a:gd name="connsiteY254" fmla="*/ 67316 h 2146721"/>
                <a:gd name="connsiteX255" fmla="*/ 1011725 w 2485572"/>
                <a:gd name="connsiteY255" fmla="*/ 67316 h 2146721"/>
                <a:gd name="connsiteX256" fmla="*/ 1031324 w 2485572"/>
                <a:gd name="connsiteY256" fmla="*/ 64475 h 2146721"/>
                <a:gd name="connsiteX257" fmla="*/ 1042401 w 2485572"/>
                <a:gd name="connsiteY257" fmla="*/ 64475 h 2146721"/>
                <a:gd name="connsiteX258" fmla="*/ 1104036 w 2485572"/>
                <a:gd name="connsiteY258" fmla="*/ 70156 h 2146721"/>
                <a:gd name="connsiteX259" fmla="*/ 1109717 w 2485572"/>
                <a:gd name="connsiteY259" fmla="*/ 75837 h 2146721"/>
                <a:gd name="connsiteX260" fmla="*/ 1118238 w 2485572"/>
                <a:gd name="connsiteY260" fmla="*/ 81233 h 2146721"/>
                <a:gd name="connsiteX261" fmla="*/ 1121078 w 2485572"/>
                <a:gd name="connsiteY261" fmla="*/ 84074 h 2146721"/>
                <a:gd name="connsiteX262" fmla="*/ 1143517 w 2485572"/>
                <a:gd name="connsiteY262" fmla="*/ 95435 h 2146721"/>
                <a:gd name="connsiteX263" fmla="*/ 1151754 w 2485572"/>
                <a:gd name="connsiteY263" fmla="*/ 100832 h 2146721"/>
                <a:gd name="connsiteX264" fmla="*/ 1171352 w 2485572"/>
                <a:gd name="connsiteY264" fmla="*/ 100832 h 2146721"/>
                <a:gd name="connsiteX265" fmla="*/ 1174192 w 2485572"/>
                <a:gd name="connsiteY265" fmla="*/ 98275 h 2146721"/>
                <a:gd name="connsiteX266" fmla="*/ 1188110 w 2485572"/>
                <a:gd name="connsiteY266" fmla="*/ 89754 h 2146721"/>
                <a:gd name="connsiteX267" fmla="*/ 1193791 w 2485572"/>
                <a:gd name="connsiteY267" fmla="*/ 84074 h 2146721"/>
                <a:gd name="connsiteX268" fmla="*/ 1238668 w 2485572"/>
                <a:gd name="connsiteY268" fmla="*/ 75837 h 2146721"/>
                <a:gd name="connsiteX269" fmla="*/ 1244348 w 2485572"/>
                <a:gd name="connsiteY269" fmla="*/ 78677 h 2146721"/>
                <a:gd name="connsiteX270" fmla="*/ 1272184 w 2485572"/>
                <a:gd name="connsiteY270" fmla="*/ 75837 h 2146721"/>
                <a:gd name="connsiteX271" fmla="*/ 1280705 w 2485572"/>
                <a:gd name="connsiteY271" fmla="*/ 72996 h 2146721"/>
                <a:gd name="connsiteX272" fmla="*/ 1286385 w 2485572"/>
                <a:gd name="connsiteY272" fmla="*/ 72996 h 2146721"/>
                <a:gd name="connsiteX273" fmla="*/ 1348020 w 2485572"/>
                <a:gd name="connsiteY273" fmla="*/ 50558 h 2146721"/>
                <a:gd name="connsiteX274" fmla="*/ 1350861 w 2485572"/>
                <a:gd name="connsiteY274" fmla="*/ 50558 h 2146721"/>
                <a:gd name="connsiteX275" fmla="*/ 1392898 w 2485572"/>
                <a:gd name="connsiteY275" fmla="*/ 39197 h 2146721"/>
                <a:gd name="connsiteX276" fmla="*/ 1406815 w 2485572"/>
                <a:gd name="connsiteY276" fmla="*/ 39197 h 2146721"/>
                <a:gd name="connsiteX277" fmla="*/ 1459929 w 2485572"/>
                <a:gd name="connsiteY277" fmla="*/ 36640 h 2146721"/>
                <a:gd name="connsiteX278" fmla="*/ 1468450 w 2485572"/>
                <a:gd name="connsiteY278" fmla="*/ 36640 h 2146721"/>
                <a:gd name="connsiteX279" fmla="*/ 1474131 w 2485572"/>
                <a:gd name="connsiteY279" fmla="*/ 33800 h 2146721"/>
                <a:gd name="connsiteX280" fmla="*/ 1479528 w 2485572"/>
                <a:gd name="connsiteY280" fmla="*/ 30960 h 2146721"/>
                <a:gd name="connsiteX281" fmla="*/ 1485208 w 2485572"/>
                <a:gd name="connsiteY281" fmla="*/ 30960 h 2146721"/>
                <a:gd name="connsiteX282" fmla="*/ 1544003 w 2485572"/>
                <a:gd name="connsiteY282" fmla="*/ 16758 h 2146721"/>
                <a:gd name="connsiteX283" fmla="*/ 1549684 w 2485572"/>
                <a:gd name="connsiteY283" fmla="*/ 14202 h 2146721"/>
                <a:gd name="connsiteX284" fmla="*/ 1555364 w 2485572"/>
                <a:gd name="connsiteY284" fmla="*/ 14202 h 2146721"/>
                <a:gd name="connsiteX285" fmla="*/ 1563601 w 2485572"/>
                <a:gd name="connsiteY285" fmla="*/ 11361 h 2146721"/>
                <a:gd name="connsiteX286" fmla="*/ 1614159 w 2485572"/>
                <a:gd name="connsiteY286" fmla="*/ 22439 h 2146721"/>
                <a:gd name="connsiteX287" fmla="*/ 1619840 w 2485572"/>
                <a:gd name="connsiteY287" fmla="*/ 19598 h 2146721"/>
                <a:gd name="connsiteX288" fmla="*/ 1630917 w 2485572"/>
                <a:gd name="connsiteY288" fmla="*/ 16758 h 2146721"/>
                <a:gd name="connsiteX289" fmla="*/ 1645119 w 2485572"/>
                <a:gd name="connsiteY289" fmla="*/ 8521 h 2146721"/>
                <a:gd name="connsiteX290" fmla="*/ 1653356 w 2485572"/>
                <a:gd name="connsiteY290" fmla="*/ 5681 h 2146721"/>
                <a:gd name="connsiteX291" fmla="*/ 1689712 w 2485572"/>
                <a:gd name="connsiteY291" fmla="*/ 0 h 2146721"/>
                <a:gd name="connsiteX292" fmla="*/ 1698233 w 2485572"/>
                <a:gd name="connsiteY292" fmla="*/ 11361 h 2146721"/>
                <a:gd name="connsiteX293" fmla="*/ 1703914 w 2485572"/>
                <a:gd name="connsiteY293" fmla="*/ 14202 h 2146721"/>
                <a:gd name="connsiteX294" fmla="*/ 1709310 w 2485572"/>
                <a:gd name="connsiteY294" fmla="*/ 16758 h 2146721"/>
                <a:gd name="connsiteX295" fmla="*/ 1717831 w 2485572"/>
                <a:gd name="connsiteY295" fmla="*/ 16758 h 2146721"/>
                <a:gd name="connsiteX296" fmla="*/ 1757028 w 2485572"/>
                <a:gd name="connsiteY296" fmla="*/ 22439 h 2146721"/>
                <a:gd name="connsiteX297" fmla="*/ 1762708 w 2485572"/>
                <a:gd name="connsiteY297" fmla="*/ 25279 h 2146721"/>
                <a:gd name="connsiteX298" fmla="*/ 1768389 w 2485572"/>
                <a:gd name="connsiteY298" fmla="*/ 25279 h 2146721"/>
                <a:gd name="connsiteX299" fmla="*/ 1787987 w 2485572"/>
                <a:gd name="connsiteY299" fmla="*/ 33800 h 2146721"/>
                <a:gd name="connsiteX300" fmla="*/ 1793384 w 2485572"/>
                <a:gd name="connsiteY300" fmla="*/ 33800 h 2146721"/>
                <a:gd name="connsiteX301" fmla="*/ 1801905 w 2485572"/>
                <a:gd name="connsiteY301" fmla="*/ 36640 h 2146721"/>
                <a:gd name="connsiteX302" fmla="*/ 1835421 w 2485572"/>
                <a:gd name="connsiteY302" fmla="*/ 42037 h 2146721"/>
                <a:gd name="connsiteX303" fmla="*/ 1891659 w 2485572"/>
                <a:gd name="connsiteY303" fmla="*/ 61635 h 2146721"/>
                <a:gd name="connsiteX304" fmla="*/ 1897340 w 2485572"/>
                <a:gd name="connsiteY304" fmla="*/ 64475 h 2146721"/>
                <a:gd name="connsiteX305" fmla="*/ 1899896 w 2485572"/>
                <a:gd name="connsiteY305" fmla="*/ 67316 h 2146721"/>
                <a:gd name="connsiteX306" fmla="*/ 1944774 w 2485572"/>
                <a:gd name="connsiteY306" fmla="*/ 123270 h 2146721"/>
                <a:gd name="connsiteX307" fmla="*/ 1947614 w 2485572"/>
                <a:gd name="connsiteY307" fmla="*/ 128951 h 2146721"/>
                <a:gd name="connsiteX308" fmla="*/ 1950454 w 2485572"/>
                <a:gd name="connsiteY308" fmla="*/ 131791 h 2146721"/>
                <a:gd name="connsiteX309" fmla="*/ 1956135 w 2485572"/>
                <a:gd name="connsiteY309" fmla="*/ 140312 h 2146721"/>
                <a:gd name="connsiteX310" fmla="*/ 1958975 w 2485572"/>
                <a:gd name="connsiteY310" fmla="*/ 145709 h 2146721"/>
                <a:gd name="connsiteX311" fmla="*/ 1961532 w 2485572"/>
                <a:gd name="connsiteY311" fmla="*/ 154230 h 2146721"/>
                <a:gd name="connsiteX312" fmla="*/ 1998172 w 2485572"/>
                <a:gd name="connsiteY312" fmla="*/ 204788 h 2146721"/>
                <a:gd name="connsiteX313" fmla="*/ 2003569 w 2485572"/>
                <a:gd name="connsiteY313" fmla="*/ 207344 h 2146721"/>
                <a:gd name="connsiteX314" fmla="*/ 2009249 w 2485572"/>
                <a:gd name="connsiteY314" fmla="*/ 210184 h 2146721"/>
                <a:gd name="connsiteX315" fmla="*/ 2017770 w 2485572"/>
                <a:gd name="connsiteY315" fmla="*/ 210184 h 2146721"/>
                <a:gd name="connsiteX316" fmla="*/ 2026007 w 2485572"/>
                <a:gd name="connsiteY316" fmla="*/ 213025 h 2146721"/>
                <a:gd name="connsiteX317" fmla="*/ 2037368 w 2485572"/>
                <a:gd name="connsiteY317" fmla="*/ 215865 h 2146721"/>
                <a:gd name="connsiteX318" fmla="*/ 2099003 w 2485572"/>
                <a:gd name="connsiteY318" fmla="*/ 221546 h 2146721"/>
                <a:gd name="connsiteX319" fmla="*/ 2104684 w 2485572"/>
                <a:gd name="connsiteY319" fmla="*/ 224386 h 2146721"/>
                <a:gd name="connsiteX320" fmla="*/ 2112921 w 2485572"/>
                <a:gd name="connsiteY320" fmla="*/ 224386 h 2146721"/>
                <a:gd name="connsiteX321" fmla="*/ 2124283 w 2485572"/>
                <a:gd name="connsiteY321" fmla="*/ 229783 h 2146721"/>
                <a:gd name="connsiteX322" fmla="*/ 2177397 w 2485572"/>
                <a:gd name="connsiteY322" fmla="*/ 229783 h 2146721"/>
                <a:gd name="connsiteX323" fmla="*/ 2185918 w 2485572"/>
                <a:gd name="connsiteY323" fmla="*/ 232623 h 2146721"/>
                <a:gd name="connsiteX324" fmla="*/ 2213753 w 2485572"/>
                <a:gd name="connsiteY324" fmla="*/ 226942 h 2146721"/>
                <a:gd name="connsiteX325" fmla="*/ 2219434 w 2485572"/>
                <a:gd name="connsiteY325" fmla="*/ 224386 h 2146721"/>
                <a:gd name="connsiteX326" fmla="*/ 2241872 w 2485572"/>
                <a:gd name="connsiteY326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79604 w 2485572"/>
                <a:gd name="connsiteY72" fmla="*/ 2079112 h 2146721"/>
                <a:gd name="connsiteX73" fmla="*/ 1311380 w 2485572"/>
                <a:gd name="connsiteY73" fmla="*/ 2034528 h 2146721"/>
                <a:gd name="connsiteX74" fmla="*/ 1295454 w 2485572"/>
                <a:gd name="connsiteY74" fmla="*/ 2023550 h 2146721"/>
                <a:gd name="connsiteX75" fmla="*/ 1238668 w 2485572"/>
                <a:gd name="connsiteY75" fmla="*/ 2001012 h 2146721"/>
                <a:gd name="connsiteX76" fmla="*/ 1157434 w 2485572"/>
                <a:gd name="connsiteY76" fmla="*/ 1981414 h 2146721"/>
                <a:gd name="connsiteX77" fmla="*/ 1109717 w 2485572"/>
                <a:gd name="connsiteY77" fmla="*/ 1947614 h 2146721"/>
                <a:gd name="connsiteX78" fmla="*/ 1098639 w 2485572"/>
                <a:gd name="connsiteY78" fmla="*/ 1944774 h 2146721"/>
                <a:gd name="connsiteX79" fmla="*/ 1067680 w 2485572"/>
                <a:gd name="connsiteY79" fmla="*/ 1919779 h 2146721"/>
                <a:gd name="connsiteX80" fmla="*/ 1056603 w 2485572"/>
                <a:gd name="connsiteY80" fmla="*/ 1888819 h 2146721"/>
                <a:gd name="connsiteX81" fmla="*/ 1053762 w 2485572"/>
                <a:gd name="connsiteY81" fmla="*/ 1880298 h 2146721"/>
                <a:gd name="connsiteX82" fmla="*/ 1022803 w 2485572"/>
                <a:gd name="connsiteY82" fmla="*/ 1860700 h 2146721"/>
                <a:gd name="connsiteX83" fmla="*/ 1019962 w 2485572"/>
                <a:gd name="connsiteY83" fmla="*/ 1858143 h 2146721"/>
                <a:gd name="connsiteX84" fmla="*/ 1006045 w 2485572"/>
                <a:gd name="connsiteY84" fmla="*/ 1824343 h 2146721"/>
                <a:gd name="connsiteX85" fmla="*/ 1006045 w 2485572"/>
                <a:gd name="connsiteY85" fmla="*/ 1813266 h 2146721"/>
                <a:gd name="connsiteX86" fmla="*/ 1011725 w 2485572"/>
                <a:gd name="connsiteY86" fmla="*/ 1793668 h 2146721"/>
                <a:gd name="connsiteX87" fmla="*/ 1019962 w 2485572"/>
                <a:gd name="connsiteY87" fmla="*/ 1768389 h 2146721"/>
                <a:gd name="connsiteX88" fmla="*/ 1025643 w 2485572"/>
                <a:gd name="connsiteY88" fmla="*/ 1737429 h 2146721"/>
                <a:gd name="connsiteX89" fmla="*/ 1025643 w 2485572"/>
                <a:gd name="connsiteY89" fmla="*/ 1723512 h 2146721"/>
                <a:gd name="connsiteX90" fmla="*/ 1019962 w 2485572"/>
                <a:gd name="connsiteY90" fmla="*/ 1720671 h 2146721"/>
                <a:gd name="connsiteX91" fmla="*/ 1014566 w 2485572"/>
                <a:gd name="connsiteY91" fmla="*/ 1712435 h 2146721"/>
                <a:gd name="connsiteX92" fmla="*/ 1011725 w 2485572"/>
                <a:gd name="connsiteY92" fmla="*/ 1709594 h 2146721"/>
                <a:gd name="connsiteX93" fmla="*/ 983606 w 2485572"/>
                <a:gd name="connsiteY93" fmla="*/ 1692552 h 2146721"/>
                <a:gd name="connsiteX94" fmla="*/ 977925 w 2485572"/>
                <a:gd name="connsiteY94" fmla="*/ 1692552 h 2146721"/>
                <a:gd name="connsiteX95" fmla="*/ 950090 w 2485572"/>
                <a:gd name="connsiteY95" fmla="*/ 1653356 h 2146721"/>
                <a:gd name="connsiteX96" fmla="*/ 950090 w 2485572"/>
                <a:gd name="connsiteY96" fmla="*/ 1639438 h 2146721"/>
                <a:gd name="connsiteX97" fmla="*/ 952931 w 2485572"/>
                <a:gd name="connsiteY97" fmla="*/ 1636598 h 2146721"/>
                <a:gd name="connsiteX98" fmla="*/ 975369 w 2485572"/>
                <a:gd name="connsiteY98" fmla="*/ 1597401 h 2146721"/>
                <a:gd name="connsiteX99" fmla="*/ 980766 w 2485572"/>
                <a:gd name="connsiteY99" fmla="*/ 1591721 h 2146721"/>
                <a:gd name="connsiteX100" fmla="*/ 1017406 w 2485572"/>
                <a:gd name="connsiteY100" fmla="*/ 1561045 h 2146721"/>
                <a:gd name="connsiteX101" fmla="*/ 1022803 w 2485572"/>
                <a:gd name="connsiteY101" fmla="*/ 1558205 h 2146721"/>
                <a:gd name="connsiteX102" fmla="*/ 1025643 w 2485572"/>
                <a:gd name="connsiteY102" fmla="*/ 1555364 h 2146721"/>
                <a:gd name="connsiteX103" fmla="*/ 1031324 w 2485572"/>
                <a:gd name="connsiteY103" fmla="*/ 1549684 h 2146721"/>
                <a:gd name="connsiteX104" fmla="*/ 1293866 w 2485572"/>
                <a:gd name="connsiteY104" fmla="*/ 1680648 h 2146721"/>
                <a:gd name="connsiteX105" fmla="*/ 1455791 w 2485572"/>
                <a:gd name="connsiteY105" fmla="*/ 1685410 h 2146721"/>
                <a:gd name="connsiteX106" fmla="*/ 1289417 w 2485572"/>
                <a:gd name="connsiteY106" fmla="*/ 1536685 h 2146721"/>
                <a:gd name="connsiteX107" fmla="*/ 1061999 w 2485572"/>
                <a:gd name="connsiteY107" fmla="*/ 1465610 h 2146721"/>
                <a:gd name="connsiteX108" fmla="*/ 1061999 w 2485572"/>
                <a:gd name="connsiteY108" fmla="*/ 1429254 h 2146721"/>
                <a:gd name="connsiteX109" fmla="*/ 1048082 w 2485572"/>
                <a:gd name="connsiteY109" fmla="*/ 1403975 h 2146721"/>
                <a:gd name="connsiteX110" fmla="*/ 1022803 w 2485572"/>
                <a:gd name="connsiteY110" fmla="*/ 1387217 h 2146721"/>
                <a:gd name="connsiteX111" fmla="*/ 1011725 w 2485572"/>
                <a:gd name="connsiteY111" fmla="*/ 1381536 h 2146721"/>
                <a:gd name="connsiteX112" fmla="*/ 1000364 w 2485572"/>
                <a:gd name="connsiteY112" fmla="*/ 1381536 h 2146721"/>
                <a:gd name="connsiteX113" fmla="*/ 961167 w 2485572"/>
                <a:gd name="connsiteY113" fmla="*/ 1376140 h 2146721"/>
                <a:gd name="connsiteX114" fmla="*/ 924811 w 2485572"/>
                <a:gd name="connsiteY114" fmla="*/ 1367618 h 2146721"/>
                <a:gd name="connsiteX115" fmla="*/ 919131 w 2485572"/>
                <a:gd name="connsiteY115" fmla="*/ 1367618 h 2146721"/>
                <a:gd name="connsiteX116" fmla="*/ 913450 w 2485572"/>
                <a:gd name="connsiteY116" fmla="*/ 1364778 h 2146721"/>
                <a:gd name="connsiteX117" fmla="*/ 908053 w 2485572"/>
                <a:gd name="connsiteY117" fmla="*/ 1364778 h 2146721"/>
                <a:gd name="connsiteX118" fmla="*/ 877094 w 2485572"/>
                <a:gd name="connsiteY118" fmla="*/ 1381536 h 2146721"/>
                <a:gd name="connsiteX119" fmla="*/ 868857 w 2485572"/>
                <a:gd name="connsiteY119" fmla="*/ 1390057 h 2146721"/>
                <a:gd name="connsiteX120" fmla="*/ 835057 w 2485572"/>
                <a:gd name="connsiteY120" fmla="*/ 1434934 h 2146721"/>
                <a:gd name="connsiteX121" fmla="*/ 832217 w 2485572"/>
                <a:gd name="connsiteY121" fmla="*/ 1440331 h 2146721"/>
                <a:gd name="connsiteX122" fmla="*/ 832217 w 2485572"/>
                <a:gd name="connsiteY122" fmla="*/ 1446012 h 2146721"/>
                <a:gd name="connsiteX123" fmla="*/ 767741 w 2485572"/>
                <a:gd name="connsiteY123" fmla="*/ 1513327 h 2146721"/>
                <a:gd name="connsiteX124" fmla="*/ 711787 w 2485572"/>
                <a:gd name="connsiteY124" fmla="*/ 1535766 h 2146721"/>
                <a:gd name="connsiteX125" fmla="*/ 686508 w 2485572"/>
                <a:gd name="connsiteY125" fmla="*/ 1541447 h 2146721"/>
                <a:gd name="connsiteX126" fmla="*/ 661513 w 2485572"/>
                <a:gd name="connsiteY126" fmla="*/ 1549684 h 2146721"/>
                <a:gd name="connsiteX127" fmla="*/ 658672 w 2485572"/>
                <a:gd name="connsiteY127" fmla="*/ 1552524 h 2146721"/>
                <a:gd name="connsiteX128" fmla="*/ 652992 w 2485572"/>
                <a:gd name="connsiteY128" fmla="*/ 1555364 h 2146721"/>
                <a:gd name="connsiteX129" fmla="*/ 624873 w 2485572"/>
                <a:gd name="connsiteY129" fmla="*/ 1561045 h 2146721"/>
                <a:gd name="connsiteX130" fmla="*/ 619476 w 2485572"/>
                <a:gd name="connsiteY130" fmla="*/ 1558205 h 2146721"/>
                <a:gd name="connsiteX131" fmla="*/ 616636 w 2485572"/>
                <a:gd name="connsiteY131" fmla="*/ 1555364 h 2146721"/>
                <a:gd name="connsiteX132" fmla="*/ 597037 w 2485572"/>
                <a:gd name="connsiteY132" fmla="*/ 1532926 h 2146721"/>
                <a:gd name="connsiteX133" fmla="*/ 594197 w 2485572"/>
                <a:gd name="connsiteY133" fmla="*/ 1521848 h 2146721"/>
                <a:gd name="connsiteX134" fmla="*/ 591357 w 2485572"/>
                <a:gd name="connsiteY134" fmla="*/ 1519008 h 2146721"/>
                <a:gd name="connsiteX135" fmla="*/ 566078 w 2485572"/>
                <a:gd name="connsiteY135" fmla="*/ 1482368 h 2146721"/>
                <a:gd name="connsiteX136" fmla="*/ 560397 w 2485572"/>
                <a:gd name="connsiteY136" fmla="*/ 1471291 h 2146721"/>
                <a:gd name="connsiteX137" fmla="*/ 555000 w 2485572"/>
                <a:gd name="connsiteY137" fmla="*/ 1465610 h 2146721"/>
                <a:gd name="connsiteX138" fmla="*/ 498762 w 2485572"/>
                <a:gd name="connsiteY138" fmla="*/ 1432094 h 2146721"/>
                <a:gd name="connsiteX139" fmla="*/ 490525 w 2485572"/>
                <a:gd name="connsiteY139" fmla="*/ 1429254 h 2146721"/>
                <a:gd name="connsiteX140" fmla="*/ 487685 w 2485572"/>
                <a:gd name="connsiteY140" fmla="*/ 1429254 h 2146721"/>
                <a:gd name="connsiteX141" fmla="*/ 462406 w 2485572"/>
                <a:gd name="connsiteY141" fmla="*/ 1426413 h 2146721"/>
                <a:gd name="connsiteX142" fmla="*/ 400770 w 2485572"/>
                <a:gd name="connsiteY142" fmla="*/ 1426413 h 2146721"/>
                <a:gd name="connsiteX143" fmla="*/ 392250 w 2485572"/>
                <a:gd name="connsiteY143" fmla="*/ 1423573 h 2146721"/>
                <a:gd name="connsiteX144" fmla="*/ 384013 w 2485572"/>
                <a:gd name="connsiteY144" fmla="*/ 1420733 h 2146721"/>
                <a:gd name="connsiteX145" fmla="*/ 375492 w 2485572"/>
                <a:gd name="connsiteY145" fmla="*/ 1420733 h 2146721"/>
                <a:gd name="connsiteX146" fmla="*/ 319537 w 2485572"/>
                <a:gd name="connsiteY146" fmla="*/ 1409655 h 2146721"/>
                <a:gd name="connsiteX147" fmla="*/ 313856 w 2485572"/>
                <a:gd name="connsiteY147" fmla="*/ 1406815 h 2146721"/>
                <a:gd name="connsiteX148" fmla="*/ 308176 w 2485572"/>
                <a:gd name="connsiteY148" fmla="*/ 1406815 h 2146721"/>
                <a:gd name="connsiteX149" fmla="*/ 297098 w 2485572"/>
                <a:gd name="connsiteY149" fmla="*/ 1401134 h 2146721"/>
                <a:gd name="connsiteX150" fmla="*/ 221546 w 2485572"/>
                <a:gd name="connsiteY150" fmla="*/ 1392898 h 2146721"/>
                <a:gd name="connsiteX151" fmla="*/ 213025 w 2485572"/>
                <a:gd name="connsiteY151" fmla="*/ 1392898 h 2146721"/>
                <a:gd name="connsiteX152" fmla="*/ 204504 w 2485572"/>
                <a:gd name="connsiteY152" fmla="*/ 1395738 h 2146721"/>
                <a:gd name="connsiteX153" fmla="*/ 154230 w 2485572"/>
                <a:gd name="connsiteY153" fmla="*/ 1406815 h 2146721"/>
                <a:gd name="connsiteX154" fmla="*/ 148549 w 2485572"/>
                <a:gd name="connsiteY154" fmla="*/ 1403975 h 2146721"/>
                <a:gd name="connsiteX155" fmla="*/ 137472 w 2485572"/>
                <a:gd name="connsiteY155" fmla="*/ 1398294 h 2146721"/>
                <a:gd name="connsiteX156" fmla="*/ 131791 w 2485572"/>
                <a:gd name="connsiteY156" fmla="*/ 1398294 h 2146721"/>
                <a:gd name="connsiteX157" fmla="*/ 67316 w 2485572"/>
                <a:gd name="connsiteY157" fmla="*/ 1418177 h 2146721"/>
                <a:gd name="connsiteX158" fmla="*/ 58795 w 2485572"/>
                <a:gd name="connsiteY158" fmla="*/ 1420733 h 2146721"/>
                <a:gd name="connsiteX159" fmla="*/ 50558 w 2485572"/>
                <a:gd name="connsiteY159" fmla="*/ 1423573 h 2146721"/>
                <a:gd name="connsiteX160" fmla="*/ 42037 w 2485572"/>
                <a:gd name="connsiteY160" fmla="*/ 1423573 h 2146721"/>
                <a:gd name="connsiteX161" fmla="*/ 5681 w 2485572"/>
                <a:gd name="connsiteY161" fmla="*/ 1432094 h 2146721"/>
                <a:gd name="connsiteX162" fmla="*/ 2840 w 2485572"/>
                <a:gd name="connsiteY162" fmla="*/ 1403975 h 2146721"/>
                <a:gd name="connsiteX163" fmla="*/ 0 w 2485572"/>
                <a:gd name="connsiteY163" fmla="*/ 1395738 h 2146721"/>
                <a:gd name="connsiteX164" fmla="*/ 5681 w 2485572"/>
                <a:gd name="connsiteY164" fmla="*/ 1373299 h 2146721"/>
                <a:gd name="connsiteX165" fmla="*/ 5681 w 2485572"/>
                <a:gd name="connsiteY165" fmla="*/ 1361938 h 2146721"/>
                <a:gd name="connsiteX166" fmla="*/ 11361 w 2485572"/>
                <a:gd name="connsiteY166" fmla="*/ 1345180 h 2146721"/>
                <a:gd name="connsiteX167" fmla="*/ 42037 w 2485572"/>
                <a:gd name="connsiteY167" fmla="*/ 1305983 h 2146721"/>
                <a:gd name="connsiteX168" fmla="*/ 47718 w 2485572"/>
                <a:gd name="connsiteY168" fmla="*/ 1294622 h 2146721"/>
                <a:gd name="connsiteX169" fmla="*/ 39197 w 2485572"/>
                <a:gd name="connsiteY169" fmla="*/ 1275024 h 2146721"/>
                <a:gd name="connsiteX170" fmla="*/ 33516 w 2485572"/>
                <a:gd name="connsiteY170" fmla="*/ 1269627 h 2146721"/>
                <a:gd name="connsiteX171" fmla="*/ 33516 w 2485572"/>
                <a:gd name="connsiteY171" fmla="*/ 1244348 h 2146721"/>
                <a:gd name="connsiteX172" fmla="*/ 64475 w 2485572"/>
                <a:gd name="connsiteY172" fmla="*/ 1213389 h 2146721"/>
                <a:gd name="connsiteX173" fmla="*/ 81233 w 2485572"/>
                <a:gd name="connsiteY173" fmla="*/ 1199471 h 2146721"/>
                <a:gd name="connsiteX174" fmla="*/ 86914 w 2485572"/>
                <a:gd name="connsiteY174" fmla="*/ 1190950 h 2146721"/>
                <a:gd name="connsiteX175" fmla="*/ 97991 w 2485572"/>
                <a:gd name="connsiteY175" fmla="*/ 1160275 h 2146721"/>
                <a:gd name="connsiteX176" fmla="*/ 95435 w 2485572"/>
                <a:gd name="connsiteY176" fmla="*/ 1151753 h 2146721"/>
                <a:gd name="connsiteX177" fmla="*/ 95435 w 2485572"/>
                <a:gd name="connsiteY177" fmla="*/ 1121078 h 2146721"/>
                <a:gd name="connsiteX178" fmla="*/ 100832 w 2485572"/>
                <a:gd name="connsiteY178" fmla="*/ 1112557 h 2146721"/>
                <a:gd name="connsiteX179" fmla="*/ 103672 w 2485572"/>
                <a:gd name="connsiteY179" fmla="*/ 1106876 h 2146721"/>
                <a:gd name="connsiteX180" fmla="*/ 154230 w 2485572"/>
                <a:gd name="connsiteY180" fmla="*/ 1070520 h 2146721"/>
                <a:gd name="connsiteX181" fmla="*/ 176668 w 2485572"/>
                <a:gd name="connsiteY181" fmla="*/ 1045241 h 2146721"/>
                <a:gd name="connsiteX182" fmla="*/ 176668 w 2485572"/>
                <a:gd name="connsiteY182" fmla="*/ 1037004 h 2146721"/>
                <a:gd name="connsiteX183" fmla="*/ 173828 w 2485572"/>
                <a:gd name="connsiteY183" fmla="*/ 1028483 h 2146721"/>
                <a:gd name="connsiteX184" fmla="*/ 157070 w 2485572"/>
                <a:gd name="connsiteY184" fmla="*/ 1008885 h 2146721"/>
                <a:gd name="connsiteX185" fmla="*/ 154230 w 2485572"/>
                <a:gd name="connsiteY185" fmla="*/ 1000648 h 2146721"/>
                <a:gd name="connsiteX186" fmla="*/ 157070 w 2485572"/>
                <a:gd name="connsiteY186" fmla="*/ 964008 h 2146721"/>
                <a:gd name="connsiteX187" fmla="*/ 154230 w 2485572"/>
                <a:gd name="connsiteY187" fmla="*/ 955771 h 2146721"/>
                <a:gd name="connsiteX188" fmla="*/ 126111 w 2485572"/>
                <a:gd name="connsiteY188" fmla="*/ 930492 h 2146721"/>
                <a:gd name="connsiteX189" fmla="*/ 112193 w 2485572"/>
                <a:gd name="connsiteY189" fmla="*/ 927652 h 2146721"/>
                <a:gd name="connsiteX190" fmla="*/ 109353 w 2485572"/>
                <a:gd name="connsiteY190" fmla="*/ 921971 h 2146721"/>
                <a:gd name="connsiteX191" fmla="*/ 109353 w 2485572"/>
                <a:gd name="connsiteY191" fmla="*/ 908053 h 2146721"/>
                <a:gd name="connsiteX192" fmla="*/ 117590 w 2485572"/>
                <a:gd name="connsiteY192" fmla="*/ 891295 h 2146721"/>
                <a:gd name="connsiteX193" fmla="*/ 123270 w 2485572"/>
                <a:gd name="connsiteY193" fmla="*/ 885615 h 2146721"/>
                <a:gd name="connsiteX194" fmla="*/ 148549 w 2485572"/>
                <a:gd name="connsiteY194" fmla="*/ 866016 h 2146721"/>
                <a:gd name="connsiteX195" fmla="*/ 128951 w 2485572"/>
                <a:gd name="connsiteY195" fmla="*/ 840738 h 2146721"/>
                <a:gd name="connsiteX196" fmla="*/ 126111 w 2485572"/>
                <a:gd name="connsiteY196" fmla="*/ 821139 h 2146721"/>
                <a:gd name="connsiteX197" fmla="*/ 140028 w 2485572"/>
                <a:gd name="connsiteY197" fmla="*/ 812618 h 2146721"/>
                <a:gd name="connsiteX198" fmla="*/ 142869 w 2485572"/>
                <a:gd name="connsiteY198" fmla="*/ 790464 h 2146721"/>
                <a:gd name="connsiteX199" fmla="*/ 154230 w 2485572"/>
                <a:gd name="connsiteY199" fmla="*/ 773422 h 2146721"/>
                <a:gd name="connsiteX200" fmla="*/ 157070 w 2485572"/>
                <a:gd name="connsiteY200" fmla="*/ 762344 h 2146721"/>
                <a:gd name="connsiteX201" fmla="*/ 157070 w 2485572"/>
                <a:gd name="connsiteY201" fmla="*/ 753824 h 2146721"/>
                <a:gd name="connsiteX202" fmla="*/ 145709 w 2485572"/>
                <a:gd name="connsiteY202" fmla="*/ 731385 h 2146721"/>
                <a:gd name="connsiteX203" fmla="*/ 145709 w 2485572"/>
                <a:gd name="connsiteY203" fmla="*/ 723148 h 2146721"/>
                <a:gd name="connsiteX204" fmla="*/ 159627 w 2485572"/>
                <a:gd name="connsiteY204" fmla="*/ 714627 h 2146721"/>
                <a:gd name="connsiteX205" fmla="*/ 204504 w 2485572"/>
                <a:gd name="connsiteY205" fmla="*/ 708946 h 2146721"/>
                <a:gd name="connsiteX206" fmla="*/ 232623 w 2485572"/>
                <a:gd name="connsiteY206" fmla="*/ 678271 h 2146721"/>
                <a:gd name="connsiteX207" fmla="*/ 232623 w 2485572"/>
                <a:gd name="connsiteY207" fmla="*/ 666909 h 2146721"/>
                <a:gd name="connsiteX208" fmla="*/ 215865 w 2485572"/>
                <a:gd name="connsiteY208" fmla="*/ 644755 h 2146721"/>
                <a:gd name="connsiteX209" fmla="*/ 218705 w 2485572"/>
                <a:gd name="connsiteY209" fmla="*/ 613795 h 2146721"/>
                <a:gd name="connsiteX210" fmla="*/ 241144 w 2485572"/>
                <a:gd name="connsiteY210" fmla="*/ 582836 h 2146721"/>
                <a:gd name="connsiteX211" fmla="*/ 252221 w 2485572"/>
                <a:gd name="connsiteY211" fmla="*/ 571758 h 2146721"/>
                <a:gd name="connsiteX212" fmla="*/ 285737 w 2485572"/>
                <a:gd name="connsiteY212" fmla="*/ 524041 h 2146721"/>
                <a:gd name="connsiteX213" fmla="*/ 291418 w 2485572"/>
                <a:gd name="connsiteY213" fmla="*/ 518644 h 2146721"/>
                <a:gd name="connsiteX214" fmla="*/ 322377 w 2485572"/>
                <a:gd name="connsiteY214" fmla="*/ 518644 h 2146721"/>
                <a:gd name="connsiteX215" fmla="*/ 333455 w 2485572"/>
                <a:gd name="connsiteY215" fmla="*/ 510123 h 2146721"/>
                <a:gd name="connsiteX216" fmla="*/ 341976 w 2485572"/>
                <a:gd name="connsiteY216" fmla="*/ 482004 h 2146721"/>
                <a:gd name="connsiteX217" fmla="*/ 347372 w 2485572"/>
                <a:gd name="connsiteY217" fmla="*/ 476607 h 2146721"/>
                <a:gd name="connsiteX218" fmla="*/ 386853 w 2485572"/>
                <a:gd name="connsiteY218" fmla="*/ 459565 h 2146721"/>
                <a:gd name="connsiteX219" fmla="*/ 389409 w 2485572"/>
                <a:gd name="connsiteY219" fmla="*/ 454169 h 2146721"/>
                <a:gd name="connsiteX220" fmla="*/ 400770 w 2485572"/>
                <a:gd name="connsiteY220" fmla="*/ 434570 h 2146721"/>
                <a:gd name="connsiteX221" fmla="*/ 414688 w 2485572"/>
                <a:gd name="connsiteY221" fmla="*/ 392534 h 2146721"/>
                <a:gd name="connsiteX222" fmla="*/ 428890 w 2485572"/>
                <a:gd name="connsiteY222" fmla="*/ 341976 h 2146721"/>
                <a:gd name="connsiteX223" fmla="*/ 434286 w 2485572"/>
                <a:gd name="connsiteY223" fmla="*/ 255062 h 2146721"/>
                <a:gd name="connsiteX224" fmla="*/ 437127 w 2485572"/>
                <a:gd name="connsiteY224" fmla="*/ 252221 h 2146721"/>
                <a:gd name="connsiteX225" fmla="*/ 448488 w 2485572"/>
                <a:gd name="connsiteY225" fmla="*/ 235463 h 2146721"/>
                <a:gd name="connsiteX226" fmla="*/ 468086 w 2485572"/>
                <a:gd name="connsiteY226" fmla="*/ 221546 h 2146721"/>
                <a:gd name="connsiteX227" fmla="*/ 501602 w 2485572"/>
                <a:gd name="connsiteY227" fmla="*/ 215865 h 2146721"/>
                <a:gd name="connsiteX228" fmla="*/ 512964 w 2485572"/>
                <a:gd name="connsiteY228" fmla="*/ 213025 h 2146721"/>
                <a:gd name="connsiteX229" fmla="*/ 555000 w 2485572"/>
                <a:gd name="connsiteY229" fmla="*/ 187746 h 2146721"/>
                <a:gd name="connsiteX230" fmla="*/ 557557 w 2485572"/>
                <a:gd name="connsiteY230" fmla="*/ 182349 h 2146721"/>
                <a:gd name="connsiteX231" fmla="*/ 602434 w 2485572"/>
                <a:gd name="connsiteY231" fmla="*/ 131791 h 2146721"/>
                <a:gd name="connsiteX232" fmla="*/ 605274 w 2485572"/>
                <a:gd name="connsiteY232" fmla="*/ 123270 h 2146721"/>
                <a:gd name="connsiteX233" fmla="*/ 594197 w 2485572"/>
                <a:gd name="connsiteY233" fmla="*/ 70156 h 2146721"/>
                <a:gd name="connsiteX234" fmla="*/ 650151 w 2485572"/>
                <a:gd name="connsiteY234" fmla="*/ 92595 h 2146721"/>
                <a:gd name="connsiteX235" fmla="*/ 664069 w 2485572"/>
                <a:gd name="connsiteY235" fmla="*/ 92595 h 2146721"/>
                <a:gd name="connsiteX236" fmla="*/ 689348 w 2485572"/>
                <a:gd name="connsiteY236" fmla="*/ 98275 h 2146721"/>
                <a:gd name="connsiteX237" fmla="*/ 723148 w 2485572"/>
                <a:gd name="connsiteY237" fmla="*/ 89754 h 2146721"/>
                <a:gd name="connsiteX238" fmla="*/ 725704 w 2485572"/>
                <a:gd name="connsiteY238" fmla="*/ 92595 h 2146721"/>
                <a:gd name="connsiteX239" fmla="*/ 731385 w 2485572"/>
                <a:gd name="connsiteY239" fmla="*/ 92595 h 2146721"/>
                <a:gd name="connsiteX240" fmla="*/ 737065 w 2485572"/>
                <a:gd name="connsiteY240" fmla="*/ 95435 h 2146721"/>
                <a:gd name="connsiteX241" fmla="*/ 742746 w 2485572"/>
                <a:gd name="connsiteY241" fmla="*/ 95435 h 2146721"/>
                <a:gd name="connsiteX242" fmla="*/ 779102 w 2485572"/>
                <a:gd name="connsiteY242" fmla="*/ 75837 h 2146721"/>
                <a:gd name="connsiteX243" fmla="*/ 818299 w 2485572"/>
                <a:gd name="connsiteY243" fmla="*/ 39197 h 2146721"/>
                <a:gd name="connsiteX244" fmla="*/ 823980 w 2485572"/>
                <a:gd name="connsiteY244" fmla="*/ 33800 h 2146721"/>
                <a:gd name="connsiteX245" fmla="*/ 851815 w 2485572"/>
                <a:gd name="connsiteY245" fmla="*/ 19598 h 2146721"/>
                <a:gd name="connsiteX246" fmla="*/ 854655 w 2485572"/>
                <a:gd name="connsiteY246" fmla="*/ 14202 h 2146721"/>
                <a:gd name="connsiteX247" fmla="*/ 888455 w 2485572"/>
                <a:gd name="connsiteY247" fmla="*/ 8521 h 2146721"/>
                <a:gd name="connsiteX248" fmla="*/ 893852 w 2485572"/>
                <a:gd name="connsiteY248" fmla="*/ 11361 h 2146721"/>
                <a:gd name="connsiteX249" fmla="*/ 933332 w 2485572"/>
                <a:gd name="connsiteY249" fmla="*/ 36640 h 2146721"/>
                <a:gd name="connsiteX250" fmla="*/ 938729 w 2485572"/>
                <a:gd name="connsiteY250" fmla="*/ 42037 h 2146721"/>
                <a:gd name="connsiteX251" fmla="*/ 969689 w 2485572"/>
                <a:gd name="connsiteY251" fmla="*/ 61635 h 2146721"/>
                <a:gd name="connsiteX252" fmla="*/ 972529 w 2485572"/>
                <a:gd name="connsiteY252" fmla="*/ 64475 h 2146721"/>
                <a:gd name="connsiteX253" fmla="*/ 977925 w 2485572"/>
                <a:gd name="connsiteY253" fmla="*/ 67316 h 2146721"/>
                <a:gd name="connsiteX254" fmla="*/ 1011725 w 2485572"/>
                <a:gd name="connsiteY254" fmla="*/ 67316 h 2146721"/>
                <a:gd name="connsiteX255" fmla="*/ 1031324 w 2485572"/>
                <a:gd name="connsiteY255" fmla="*/ 64475 h 2146721"/>
                <a:gd name="connsiteX256" fmla="*/ 1042401 w 2485572"/>
                <a:gd name="connsiteY256" fmla="*/ 64475 h 2146721"/>
                <a:gd name="connsiteX257" fmla="*/ 1104036 w 2485572"/>
                <a:gd name="connsiteY257" fmla="*/ 70156 h 2146721"/>
                <a:gd name="connsiteX258" fmla="*/ 1109717 w 2485572"/>
                <a:gd name="connsiteY258" fmla="*/ 75837 h 2146721"/>
                <a:gd name="connsiteX259" fmla="*/ 1118238 w 2485572"/>
                <a:gd name="connsiteY259" fmla="*/ 81233 h 2146721"/>
                <a:gd name="connsiteX260" fmla="*/ 1121078 w 2485572"/>
                <a:gd name="connsiteY260" fmla="*/ 84074 h 2146721"/>
                <a:gd name="connsiteX261" fmla="*/ 1143517 w 2485572"/>
                <a:gd name="connsiteY261" fmla="*/ 95435 h 2146721"/>
                <a:gd name="connsiteX262" fmla="*/ 1151754 w 2485572"/>
                <a:gd name="connsiteY262" fmla="*/ 100832 h 2146721"/>
                <a:gd name="connsiteX263" fmla="*/ 1171352 w 2485572"/>
                <a:gd name="connsiteY263" fmla="*/ 100832 h 2146721"/>
                <a:gd name="connsiteX264" fmla="*/ 1174192 w 2485572"/>
                <a:gd name="connsiteY264" fmla="*/ 98275 h 2146721"/>
                <a:gd name="connsiteX265" fmla="*/ 1188110 w 2485572"/>
                <a:gd name="connsiteY265" fmla="*/ 89754 h 2146721"/>
                <a:gd name="connsiteX266" fmla="*/ 1193791 w 2485572"/>
                <a:gd name="connsiteY266" fmla="*/ 84074 h 2146721"/>
                <a:gd name="connsiteX267" fmla="*/ 1238668 w 2485572"/>
                <a:gd name="connsiteY267" fmla="*/ 75837 h 2146721"/>
                <a:gd name="connsiteX268" fmla="*/ 1244348 w 2485572"/>
                <a:gd name="connsiteY268" fmla="*/ 78677 h 2146721"/>
                <a:gd name="connsiteX269" fmla="*/ 1272184 w 2485572"/>
                <a:gd name="connsiteY269" fmla="*/ 75837 h 2146721"/>
                <a:gd name="connsiteX270" fmla="*/ 1280705 w 2485572"/>
                <a:gd name="connsiteY270" fmla="*/ 72996 h 2146721"/>
                <a:gd name="connsiteX271" fmla="*/ 1286385 w 2485572"/>
                <a:gd name="connsiteY271" fmla="*/ 72996 h 2146721"/>
                <a:gd name="connsiteX272" fmla="*/ 1348020 w 2485572"/>
                <a:gd name="connsiteY272" fmla="*/ 50558 h 2146721"/>
                <a:gd name="connsiteX273" fmla="*/ 1350861 w 2485572"/>
                <a:gd name="connsiteY273" fmla="*/ 50558 h 2146721"/>
                <a:gd name="connsiteX274" fmla="*/ 1392898 w 2485572"/>
                <a:gd name="connsiteY274" fmla="*/ 39197 h 2146721"/>
                <a:gd name="connsiteX275" fmla="*/ 1406815 w 2485572"/>
                <a:gd name="connsiteY275" fmla="*/ 39197 h 2146721"/>
                <a:gd name="connsiteX276" fmla="*/ 1459929 w 2485572"/>
                <a:gd name="connsiteY276" fmla="*/ 36640 h 2146721"/>
                <a:gd name="connsiteX277" fmla="*/ 1468450 w 2485572"/>
                <a:gd name="connsiteY277" fmla="*/ 36640 h 2146721"/>
                <a:gd name="connsiteX278" fmla="*/ 1474131 w 2485572"/>
                <a:gd name="connsiteY278" fmla="*/ 33800 h 2146721"/>
                <a:gd name="connsiteX279" fmla="*/ 1479528 w 2485572"/>
                <a:gd name="connsiteY279" fmla="*/ 30960 h 2146721"/>
                <a:gd name="connsiteX280" fmla="*/ 1485208 w 2485572"/>
                <a:gd name="connsiteY280" fmla="*/ 30960 h 2146721"/>
                <a:gd name="connsiteX281" fmla="*/ 1544003 w 2485572"/>
                <a:gd name="connsiteY281" fmla="*/ 16758 h 2146721"/>
                <a:gd name="connsiteX282" fmla="*/ 1549684 w 2485572"/>
                <a:gd name="connsiteY282" fmla="*/ 14202 h 2146721"/>
                <a:gd name="connsiteX283" fmla="*/ 1555364 w 2485572"/>
                <a:gd name="connsiteY283" fmla="*/ 14202 h 2146721"/>
                <a:gd name="connsiteX284" fmla="*/ 1563601 w 2485572"/>
                <a:gd name="connsiteY284" fmla="*/ 11361 h 2146721"/>
                <a:gd name="connsiteX285" fmla="*/ 1614159 w 2485572"/>
                <a:gd name="connsiteY285" fmla="*/ 22439 h 2146721"/>
                <a:gd name="connsiteX286" fmla="*/ 1619840 w 2485572"/>
                <a:gd name="connsiteY286" fmla="*/ 19598 h 2146721"/>
                <a:gd name="connsiteX287" fmla="*/ 1630917 w 2485572"/>
                <a:gd name="connsiteY287" fmla="*/ 16758 h 2146721"/>
                <a:gd name="connsiteX288" fmla="*/ 1645119 w 2485572"/>
                <a:gd name="connsiteY288" fmla="*/ 8521 h 2146721"/>
                <a:gd name="connsiteX289" fmla="*/ 1653356 w 2485572"/>
                <a:gd name="connsiteY289" fmla="*/ 5681 h 2146721"/>
                <a:gd name="connsiteX290" fmla="*/ 1689712 w 2485572"/>
                <a:gd name="connsiteY290" fmla="*/ 0 h 2146721"/>
                <a:gd name="connsiteX291" fmla="*/ 1698233 w 2485572"/>
                <a:gd name="connsiteY291" fmla="*/ 11361 h 2146721"/>
                <a:gd name="connsiteX292" fmla="*/ 1703914 w 2485572"/>
                <a:gd name="connsiteY292" fmla="*/ 14202 h 2146721"/>
                <a:gd name="connsiteX293" fmla="*/ 1709310 w 2485572"/>
                <a:gd name="connsiteY293" fmla="*/ 16758 h 2146721"/>
                <a:gd name="connsiteX294" fmla="*/ 1717831 w 2485572"/>
                <a:gd name="connsiteY294" fmla="*/ 16758 h 2146721"/>
                <a:gd name="connsiteX295" fmla="*/ 1757028 w 2485572"/>
                <a:gd name="connsiteY295" fmla="*/ 22439 h 2146721"/>
                <a:gd name="connsiteX296" fmla="*/ 1762708 w 2485572"/>
                <a:gd name="connsiteY296" fmla="*/ 25279 h 2146721"/>
                <a:gd name="connsiteX297" fmla="*/ 1768389 w 2485572"/>
                <a:gd name="connsiteY297" fmla="*/ 25279 h 2146721"/>
                <a:gd name="connsiteX298" fmla="*/ 1787987 w 2485572"/>
                <a:gd name="connsiteY298" fmla="*/ 33800 h 2146721"/>
                <a:gd name="connsiteX299" fmla="*/ 1793384 w 2485572"/>
                <a:gd name="connsiteY299" fmla="*/ 33800 h 2146721"/>
                <a:gd name="connsiteX300" fmla="*/ 1801905 w 2485572"/>
                <a:gd name="connsiteY300" fmla="*/ 36640 h 2146721"/>
                <a:gd name="connsiteX301" fmla="*/ 1835421 w 2485572"/>
                <a:gd name="connsiteY301" fmla="*/ 42037 h 2146721"/>
                <a:gd name="connsiteX302" fmla="*/ 1891659 w 2485572"/>
                <a:gd name="connsiteY302" fmla="*/ 61635 h 2146721"/>
                <a:gd name="connsiteX303" fmla="*/ 1897340 w 2485572"/>
                <a:gd name="connsiteY303" fmla="*/ 64475 h 2146721"/>
                <a:gd name="connsiteX304" fmla="*/ 1899896 w 2485572"/>
                <a:gd name="connsiteY304" fmla="*/ 67316 h 2146721"/>
                <a:gd name="connsiteX305" fmla="*/ 1944774 w 2485572"/>
                <a:gd name="connsiteY305" fmla="*/ 123270 h 2146721"/>
                <a:gd name="connsiteX306" fmla="*/ 1947614 w 2485572"/>
                <a:gd name="connsiteY306" fmla="*/ 128951 h 2146721"/>
                <a:gd name="connsiteX307" fmla="*/ 1950454 w 2485572"/>
                <a:gd name="connsiteY307" fmla="*/ 131791 h 2146721"/>
                <a:gd name="connsiteX308" fmla="*/ 1956135 w 2485572"/>
                <a:gd name="connsiteY308" fmla="*/ 140312 h 2146721"/>
                <a:gd name="connsiteX309" fmla="*/ 1958975 w 2485572"/>
                <a:gd name="connsiteY309" fmla="*/ 145709 h 2146721"/>
                <a:gd name="connsiteX310" fmla="*/ 1961532 w 2485572"/>
                <a:gd name="connsiteY310" fmla="*/ 154230 h 2146721"/>
                <a:gd name="connsiteX311" fmla="*/ 1998172 w 2485572"/>
                <a:gd name="connsiteY311" fmla="*/ 204788 h 2146721"/>
                <a:gd name="connsiteX312" fmla="*/ 2003569 w 2485572"/>
                <a:gd name="connsiteY312" fmla="*/ 207344 h 2146721"/>
                <a:gd name="connsiteX313" fmla="*/ 2009249 w 2485572"/>
                <a:gd name="connsiteY313" fmla="*/ 210184 h 2146721"/>
                <a:gd name="connsiteX314" fmla="*/ 2017770 w 2485572"/>
                <a:gd name="connsiteY314" fmla="*/ 210184 h 2146721"/>
                <a:gd name="connsiteX315" fmla="*/ 2026007 w 2485572"/>
                <a:gd name="connsiteY315" fmla="*/ 213025 h 2146721"/>
                <a:gd name="connsiteX316" fmla="*/ 2037368 w 2485572"/>
                <a:gd name="connsiteY316" fmla="*/ 215865 h 2146721"/>
                <a:gd name="connsiteX317" fmla="*/ 2099003 w 2485572"/>
                <a:gd name="connsiteY317" fmla="*/ 221546 h 2146721"/>
                <a:gd name="connsiteX318" fmla="*/ 2104684 w 2485572"/>
                <a:gd name="connsiteY318" fmla="*/ 224386 h 2146721"/>
                <a:gd name="connsiteX319" fmla="*/ 2112921 w 2485572"/>
                <a:gd name="connsiteY319" fmla="*/ 224386 h 2146721"/>
                <a:gd name="connsiteX320" fmla="*/ 2124283 w 2485572"/>
                <a:gd name="connsiteY320" fmla="*/ 229783 h 2146721"/>
                <a:gd name="connsiteX321" fmla="*/ 2177397 w 2485572"/>
                <a:gd name="connsiteY321" fmla="*/ 229783 h 2146721"/>
                <a:gd name="connsiteX322" fmla="*/ 2185918 w 2485572"/>
                <a:gd name="connsiteY322" fmla="*/ 232623 h 2146721"/>
                <a:gd name="connsiteX323" fmla="*/ 2213753 w 2485572"/>
                <a:gd name="connsiteY323" fmla="*/ 226942 h 2146721"/>
                <a:gd name="connsiteX324" fmla="*/ 2219434 w 2485572"/>
                <a:gd name="connsiteY324" fmla="*/ 224386 h 2146721"/>
                <a:gd name="connsiteX325" fmla="*/ 2241872 w 2485572"/>
                <a:gd name="connsiteY325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479604 w 2485572"/>
                <a:gd name="connsiteY71" fmla="*/ 2079112 h 2146721"/>
                <a:gd name="connsiteX72" fmla="*/ 1311380 w 2485572"/>
                <a:gd name="connsiteY72" fmla="*/ 2034528 h 2146721"/>
                <a:gd name="connsiteX73" fmla="*/ 1295454 w 2485572"/>
                <a:gd name="connsiteY73" fmla="*/ 2023550 h 2146721"/>
                <a:gd name="connsiteX74" fmla="*/ 1238668 w 2485572"/>
                <a:gd name="connsiteY74" fmla="*/ 2001012 h 2146721"/>
                <a:gd name="connsiteX75" fmla="*/ 1157434 w 2485572"/>
                <a:gd name="connsiteY75" fmla="*/ 1981414 h 2146721"/>
                <a:gd name="connsiteX76" fmla="*/ 1109717 w 2485572"/>
                <a:gd name="connsiteY76" fmla="*/ 1947614 h 2146721"/>
                <a:gd name="connsiteX77" fmla="*/ 1098639 w 2485572"/>
                <a:gd name="connsiteY77" fmla="*/ 1944774 h 2146721"/>
                <a:gd name="connsiteX78" fmla="*/ 1067680 w 2485572"/>
                <a:gd name="connsiteY78" fmla="*/ 1919779 h 2146721"/>
                <a:gd name="connsiteX79" fmla="*/ 1056603 w 2485572"/>
                <a:gd name="connsiteY79" fmla="*/ 1888819 h 2146721"/>
                <a:gd name="connsiteX80" fmla="*/ 1053762 w 2485572"/>
                <a:gd name="connsiteY80" fmla="*/ 1880298 h 2146721"/>
                <a:gd name="connsiteX81" fmla="*/ 1022803 w 2485572"/>
                <a:gd name="connsiteY81" fmla="*/ 1860700 h 2146721"/>
                <a:gd name="connsiteX82" fmla="*/ 1019962 w 2485572"/>
                <a:gd name="connsiteY82" fmla="*/ 1858143 h 2146721"/>
                <a:gd name="connsiteX83" fmla="*/ 1006045 w 2485572"/>
                <a:gd name="connsiteY83" fmla="*/ 1824343 h 2146721"/>
                <a:gd name="connsiteX84" fmla="*/ 1006045 w 2485572"/>
                <a:gd name="connsiteY84" fmla="*/ 1813266 h 2146721"/>
                <a:gd name="connsiteX85" fmla="*/ 1011725 w 2485572"/>
                <a:gd name="connsiteY85" fmla="*/ 1793668 h 2146721"/>
                <a:gd name="connsiteX86" fmla="*/ 1019962 w 2485572"/>
                <a:gd name="connsiteY86" fmla="*/ 1768389 h 2146721"/>
                <a:gd name="connsiteX87" fmla="*/ 1025643 w 2485572"/>
                <a:gd name="connsiteY87" fmla="*/ 1737429 h 2146721"/>
                <a:gd name="connsiteX88" fmla="*/ 1025643 w 2485572"/>
                <a:gd name="connsiteY88" fmla="*/ 1723512 h 2146721"/>
                <a:gd name="connsiteX89" fmla="*/ 1019962 w 2485572"/>
                <a:gd name="connsiteY89" fmla="*/ 1720671 h 2146721"/>
                <a:gd name="connsiteX90" fmla="*/ 1014566 w 2485572"/>
                <a:gd name="connsiteY90" fmla="*/ 1712435 h 2146721"/>
                <a:gd name="connsiteX91" fmla="*/ 1011725 w 2485572"/>
                <a:gd name="connsiteY91" fmla="*/ 1709594 h 2146721"/>
                <a:gd name="connsiteX92" fmla="*/ 983606 w 2485572"/>
                <a:gd name="connsiteY92" fmla="*/ 1692552 h 2146721"/>
                <a:gd name="connsiteX93" fmla="*/ 977925 w 2485572"/>
                <a:gd name="connsiteY93" fmla="*/ 1692552 h 2146721"/>
                <a:gd name="connsiteX94" fmla="*/ 950090 w 2485572"/>
                <a:gd name="connsiteY94" fmla="*/ 1653356 h 2146721"/>
                <a:gd name="connsiteX95" fmla="*/ 950090 w 2485572"/>
                <a:gd name="connsiteY95" fmla="*/ 1639438 h 2146721"/>
                <a:gd name="connsiteX96" fmla="*/ 952931 w 2485572"/>
                <a:gd name="connsiteY96" fmla="*/ 1636598 h 2146721"/>
                <a:gd name="connsiteX97" fmla="*/ 975369 w 2485572"/>
                <a:gd name="connsiteY97" fmla="*/ 1597401 h 2146721"/>
                <a:gd name="connsiteX98" fmla="*/ 980766 w 2485572"/>
                <a:gd name="connsiteY98" fmla="*/ 1591721 h 2146721"/>
                <a:gd name="connsiteX99" fmla="*/ 1017406 w 2485572"/>
                <a:gd name="connsiteY99" fmla="*/ 1561045 h 2146721"/>
                <a:gd name="connsiteX100" fmla="*/ 1022803 w 2485572"/>
                <a:gd name="connsiteY100" fmla="*/ 1558205 h 2146721"/>
                <a:gd name="connsiteX101" fmla="*/ 1025643 w 2485572"/>
                <a:gd name="connsiteY101" fmla="*/ 1555364 h 2146721"/>
                <a:gd name="connsiteX102" fmla="*/ 1031324 w 2485572"/>
                <a:gd name="connsiteY102" fmla="*/ 1549684 h 2146721"/>
                <a:gd name="connsiteX103" fmla="*/ 1293866 w 2485572"/>
                <a:gd name="connsiteY103" fmla="*/ 1680648 h 2146721"/>
                <a:gd name="connsiteX104" fmla="*/ 1455791 w 2485572"/>
                <a:gd name="connsiteY104" fmla="*/ 1685410 h 2146721"/>
                <a:gd name="connsiteX105" fmla="*/ 1289417 w 2485572"/>
                <a:gd name="connsiteY105" fmla="*/ 1536685 h 2146721"/>
                <a:gd name="connsiteX106" fmla="*/ 1061999 w 2485572"/>
                <a:gd name="connsiteY106" fmla="*/ 1465610 h 2146721"/>
                <a:gd name="connsiteX107" fmla="*/ 1061999 w 2485572"/>
                <a:gd name="connsiteY107" fmla="*/ 1429254 h 2146721"/>
                <a:gd name="connsiteX108" fmla="*/ 1048082 w 2485572"/>
                <a:gd name="connsiteY108" fmla="*/ 1403975 h 2146721"/>
                <a:gd name="connsiteX109" fmla="*/ 1022803 w 2485572"/>
                <a:gd name="connsiteY109" fmla="*/ 1387217 h 2146721"/>
                <a:gd name="connsiteX110" fmla="*/ 1011725 w 2485572"/>
                <a:gd name="connsiteY110" fmla="*/ 1381536 h 2146721"/>
                <a:gd name="connsiteX111" fmla="*/ 1000364 w 2485572"/>
                <a:gd name="connsiteY111" fmla="*/ 1381536 h 2146721"/>
                <a:gd name="connsiteX112" fmla="*/ 961167 w 2485572"/>
                <a:gd name="connsiteY112" fmla="*/ 1376140 h 2146721"/>
                <a:gd name="connsiteX113" fmla="*/ 924811 w 2485572"/>
                <a:gd name="connsiteY113" fmla="*/ 1367618 h 2146721"/>
                <a:gd name="connsiteX114" fmla="*/ 919131 w 2485572"/>
                <a:gd name="connsiteY114" fmla="*/ 1367618 h 2146721"/>
                <a:gd name="connsiteX115" fmla="*/ 913450 w 2485572"/>
                <a:gd name="connsiteY115" fmla="*/ 1364778 h 2146721"/>
                <a:gd name="connsiteX116" fmla="*/ 908053 w 2485572"/>
                <a:gd name="connsiteY116" fmla="*/ 1364778 h 2146721"/>
                <a:gd name="connsiteX117" fmla="*/ 877094 w 2485572"/>
                <a:gd name="connsiteY117" fmla="*/ 1381536 h 2146721"/>
                <a:gd name="connsiteX118" fmla="*/ 868857 w 2485572"/>
                <a:gd name="connsiteY118" fmla="*/ 1390057 h 2146721"/>
                <a:gd name="connsiteX119" fmla="*/ 835057 w 2485572"/>
                <a:gd name="connsiteY119" fmla="*/ 1434934 h 2146721"/>
                <a:gd name="connsiteX120" fmla="*/ 832217 w 2485572"/>
                <a:gd name="connsiteY120" fmla="*/ 1440331 h 2146721"/>
                <a:gd name="connsiteX121" fmla="*/ 832217 w 2485572"/>
                <a:gd name="connsiteY121" fmla="*/ 1446012 h 2146721"/>
                <a:gd name="connsiteX122" fmla="*/ 767741 w 2485572"/>
                <a:gd name="connsiteY122" fmla="*/ 1513327 h 2146721"/>
                <a:gd name="connsiteX123" fmla="*/ 711787 w 2485572"/>
                <a:gd name="connsiteY123" fmla="*/ 1535766 h 2146721"/>
                <a:gd name="connsiteX124" fmla="*/ 686508 w 2485572"/>
                <a:gd name="connsiteY124" fmla="*/ 1541447 h 2146721"/>
                <a:gd name="connsiteX125" fmla="*/ 661513 w 2485572"/>
                <a:gd name="connsiteY125" fmla="*/ 1549684 h 2146721"/>
                <a:gd name="connsiteX126" fmla="*/ 658672 w 2485572"/>
                <a:gd name="connsiteY126" fmla="*/ 1552524 h 2146721"/>
                <a:gd name="connsiteX127" fmla="*/ 652992 w 2485572"/>
                <a:gd name="connsiteY127" fmla="*/ 1555364 h 2146721"/>
                <a:gd name="connsiteX128" fmla="*/ 624873 w 2485572"/>
                <a:gd name="connsiteY128" fmla="*/ 1561045 h 2146721"/>
                <a:gd name="connsiteX129" fmla="*/ 619476 w 2485572"/>
                <a:gd name="connsiteY129" fmla="*/ 1558205 h 2146721"/>
                <a:gd name="connsiteX130" fmla="*/ 616636 w 2485572"/>
                <a:gd name="connsiteY130" fmla="*/ 1555364 h 2146721"/>
                <a:gd name="connsiteX131" fmla="*/ 597037 w 2485572"/>
                <a:gd name="connsiteY131" fmla="*/ 1532926 h 2146721"/>
                <a:gd name="connsiteX132" fmla="*/ 594197 w 2485572"/>
                <a:gd name="connsiteY132" fmla="*/ 1521848 h 2146721"/>
                <a:gd name="connsiteX133" fmla="*/ 591357 w 2485572"/>
                <a:gd name="connsiteY133" fmla="*/ 1519008 h 2146721"/>
                <a:gd name="connsiteX134" fmla="*/ 566078 w 2485572"/>
                <a:gd name="connsiteY134" fmla="*/ 1482368 h 2146721"/>
                <a:gd name="connsiteX135" fmla="*/ 560397 w 2485572"/>
                <a:gd name="connsiteY135" fmla="*/ 1471291 h 2146721"/>
                <a:gd name="connsiteX136" fmla="*/ 555000 w 2485572"/>
                <a:gd name="connsiteY136" fmla="*/ 1465610 h 2146721"/>
                <a:gd name="connsiteX137" fmla="*/ 498762 w 2485572"/>
                <a:gd name="connsiteY137" fmla="*/ 1432094 h 2146721"/>
                <a:gd name="connsiteX138" fmla="*/ 490525 w 2485572"/>
                <a:gd name="connsiteY138" fmla="*/ 1429254 h 2146721"/>
                <a:gd name="connsiteX139" fmla="*/ 487685 w 2485572"/>
                <a:gd name="connsiteY139" fmla="*/ 1429254 h 2146721"/>
                <a:gd name="connsiteX140" fmla="*/ 462406 w 2485572"/>
                <a:gd name="connsiteY140" fmla="*/ 1426413 h 2146721"/>
                <a:gd name="connsiteX141" fmla="*/ 400770 w 2485572"/>
                <a:gd name="connsiteY141" fmla="*/ 1426413 h 2146721"/>
                <a:gd name="connsiteX142" fmla="*/ 392250 w 2485572"/>
                <a:gd name="connsiteY142" fmla="*/ 1423573 h 2146721"/>
                <a:gd name="connsiteX143" fmla="*/ 384013 w 2485572"/>
                <a:gd name="connsiteY143" fmla="*/ 1420733 h 2146721"/>
                <a:gd name="connsiteX144" fmla="*/ 375492 w 2485572"/>
                <a:gd name="connsiteY144" fmla="*/ 1420733 h 2146721"/>
                <a:gd name="connsiteX145" fmla="*/ 319537 w 2485572"/>
                <a:gd name="connsiteY145" fmla="*/ 1409655 h 2146721"/>
                <a:gd name="connsiteX146" fmla="*/ 313856 w 2485572"/>
                <a:gd name="connsiteY146" fmla="*/ 1406815 h 2146721"/>
                <a:gd name="connsiteX147" fmla="*/ 308176 w 2485572"/>
                <a:gd name="connsiteY147" fmla="*/ 1406815 h 2146721"/>
                <a:gd name="connsiteX148" fmla="*/ 297098 w 2485572"/>
                <a:gd name="connsiteY148" fmla="*/ 1401134 h 2146721"/>
                <a:gd name="connsiteX149" fmla="*/ 221546 w 2485572"/>
                <a:gd name="connsiteY149" fmla="*/ 1392898 h 2146721"/>
                <a:gd name="connsiteX150" fmla="*/ 213025 w 2485572"/>
                <a:gd name="connsiteY150" fmla="*/ 1392898 h 2146721"/>
                <a:gd name="connsiteX151" fmla="*/ 204504 w 2485572"/>
                <a:gd name="connsiteY151" fmla="*/ 1395738 h 2146721"/>
                <a:gd name="connsiteX152" fmla="*/ 154230 w 2485572"/>
                <a:gd name="connsiteY152" fmla="*/ 1406815 h 2146721"/>
                <a:gd name="connsiteX153" fmla="*/ 148549 w 2485572"/>
                <a:gd name="connsiteY153" fmla="*/ 1403975 h 2146721"/>
                <a:gd name="connsiteX154" fmla="*/ 137472 w 2485572"/>
                <a:gd name="connsiteY154" fmla="*/ 1398294 h 2146721"/>
                <a:gd name="connsiteX155" fmla="*/ 131791 w 2485572"/>
                <a:gd name="connsiteY155" fmla="*/ 1398294 h 2146721"/>
                <a:gd name="connsiteX156" fmla="*/ 67316 w 2485572"/>
                <a:gd name="connsiteY156" fmla="*/ 1418177 h 2146721"/>
                <a:gd name="connsiteX157" fmla="*/ 58795 w 2485572"/>
                <a:gd name="connsiteY157" fmla="*/ 1420733 h 2146721"/>
                <a:gd name="connsiteX158" fmla="*/ 50558 w 2485572"/>
                <a:gd name="connsiteY158" fmla="*/ 1423573 h 2146721"/>
                <a:gd name="connsiteX159" fmla="*/ 42037 w 2485572"/>
                <a:gd name="connsiteY159" fmla="*/ 1423573 h 2146721"/>
                <a:gd name="connsiteX160" fmla="*/ 5681 w 2485572"/>
                <a:gd name="connsiteY160" fmla="*/ 1432094 h 2146721"/>
                <a:gd name="connsiteX161" fmla="*/ 2840 w 2485572"/>
                <a:gd name="connsiteY161" fmla="*/ 1403975 h 2146721"/>
                <a:gd name="connsiteX162" fmla="*/ 0 w 2485572"/>
                <a:gd name="connsiteY162" fmla="*/ 1395738 h 2146721"/>
                <a:gd name="connsiteX163" fmla="*/ 5681 w 2485572"/>
                <a:gd name="connsiteY163" fmla="*/ 1373299 h 2146721"/>
                <a:gd name="connsiteX164" fmla="*/ 5681 w 2485572"/>
                <a:gd name="connsiteY164" fmla="*/ 1361938 h 2146721"/>
                <a:gd name="connsiteX165" fmla="*/ 11361 w 2485572"/>
                <a:gd name="connsiteY165" fmla="*/ 1345180 h 2146721"/>
                <a:gd name="connsiteX166" fmla="*/ 42037 w 2485572"/>
                <a:gd name="connsiteY166" fmla="*/ 1305983 h 2146721"/>
                <a:gd name="connsiteX167" fmla="*/ 47718 w 2485572"/>
                <a:gd name="connsiteY167" fmla="*/ 1294622 h 2146721"/>
                <a:gd name="connsiteX168" fmla="*/ 39197 w 2485572"/>
                <a:gd name="connsiteY168" fmla="*/ 1275024 h 2146721"/>
                <a:gd name="connsiteX169" fmla="*/ 33516 w 2485572"/>
                <a:gd name="connsiteY169" fmla="*/ 1269627 h 2146721"/>
                <a:gd name="connsiteX170" fmla="*/ 33516 w 2485572"/>
                <a:gd name="connsiteY170" fmla="*/ 1244348 h 2146721"/>
                <a:gd name="connsiteX171" fmla="*/ 64475 w 2485572"/>
                <a:gd name="connsiteY171" fmla="*/ 1213389 h 2146721"/>
                <a:gd name="connsiteX172" fmla="*/ 81233 w 2485572"/>
                <a:gd name="connsiteY172" fmla="*/ 1199471 h 2146721"/>
                <a:gd name="connsiteX173" fmla="*/ 86914 w 2485572"/>
                <a:gd name="connsiteY173" fmla="*/ 1190950 h 2146721"/>
                <a:gd name="connsiteX174" fmla="*/ 97991 w 2485572"/>
                <a:gd name="connsiteY174" fmla="*/ 1160275 h 2146721"/>
                <a:gd name="connsiteX175" fmla="*/ 95435 w 2485572"/>
                <a:gd name="connsiteY175" fmla="*/ 1151753 h 2146721"/>
                <a:gd name="connsiteX176" fmla="*/ 95435 w 2485572"/>
                <a:gd name="connsiteY176" fmla="*/ 1121078 h 2146721"/>
                <a:gd name="connsiteX177" fmla="*/ 100832 w 2485572"/>
                <a:gd name="connsiteY177" fmla="*/ 1112557 h 2146721"/>
                <a:gd name="connsiteX178" fmla="*/ 103672 w 2485572"/>
                <a:gd name="connsiteY178" fmla="*/ 1106876 h 2146721"/>
                <a:gd name="connsiteX179" fmla="*/ 154230 w 2485572"/>
                <a:gd name="connsiteY179" fmla="*/ 1070520 h 2146721"/>
                <a:gd name="connsiteX180" fmla="*/ 176668 w 2485572"/>
                <a:gd name="connsiteY180" fmla="*/ 1045241 h 2146721"/>
                <a:gd name="connsiteX181" fmla="*/ 176668 w 2485572"/>
                <a:gd name="connsiteY181" fmla="*/ 1037004 h 2146721"/>
                <a:gd name="connsiteX182" fmla="*/ 173828 w 2485572"/>
                <a:gd name="connsiteY182" fmla="*/ 1028483 h 2146721"/>
                <a:gd name="connsiteX183" fmla="*/ 157070 w 2485572"/>
                <a:gd name="connsiteY183" fmla="*/ 1008885 h 2146721"/>
                <a:gd name="connsiteX184" fmla="*/ 154230 w 2485572"/>
                <a:gd name="connsiteY184" fmla="*/ 1000648 h 2146721"/>
                <a:gd name="connsiteX185" fmla="*/ 157070 w 2485572"/>
                <a:gd name="connsiteY185" fmla="*/ 964008 h 2146721"/>
                <a:gd name="connsiteX186" fmla="*/ 154230 w 2485572"/>
                <a:gd name="connsiteY186" fmla="*/ 955771 h 2146721"/>
                <a:gd name="connsiteX187" fmla="*/ 126111 w 2485572"/>
                <a:gd name="connsiteY187" fmla="*/ 930492 h 2146721"/>
                <a:gd name="connsiteX188" fmla="*/ 112193 w 2485572"/>
                <a:gd name="connsiteY188" fmla="*/ 927652 h 2146721"/>
                <a:gd name="connsiteX189" fmla="*/ 109353 w 2485572"/>
                <a:gd name="connsiteY189" fmla="*/ 921971 h 2146721"/>
                <a:gd name="connsiteX190" fmla="*/ 109353 w 2485572"/>
                <a:gd name="connsiteY190" fmla="*/ 908053 h 2146721"/>
                <a:gd name="connsiteX191" fmla="*/ 117590 w 2485572"/>
                <a:gd name="connsiteY191" fmla="*/ 891295 h 2146721"/>
                <a:gd name="connsiteX192" fmla="*/ 123270 w 2485572"/>
                <a:gd name="connsiteY192" fmla="*/ 885615 h 2146721"/>
                <a:gd name="connsiteX193" fmla="*/ 148549 w 2485572"/>
                <a:gd name="connsiteY193" fmla="*/ 866016 h 2146721"/>
                <a:gd name="connsiteX194" fmla="*/ 128951 w 2485572"/>
                <a:gd name="connsiteY194" fmla="*/ 840738 h 2146721"/>
                <a:gd name="connsiteX195" fmla="*/ 126111 w 2485572"/>
                <a:gd name="connsiteY195" fmla="*/ 821139 h 2146721"/>
                <a:gd name="connsiteX196" fmla="*/ 140028 w 2485572"/>
                <a:gd name="connsiteY196" fmla="*/ 812618 h 2146721"/>
                <a:gd name="connsiteX197" fmla="*/ 142869 w 2485572"/>
                <a:gd name="connsiteY197" fmla="*/ 790464 h 2146721"/>
                <a:gd name="connsiteX198" fmla="*/ 154230 w 2485572"/>
                <a:gd name="connsiteY198" fmla="*/ 773422 h 2146721"/>
                <a:gd name="connsiteX199" fmla="*/ 157070 w 2485572"/>
                <a:gd name="connsiteY199" fmla="*/ 762344 h 2146721"/>
                <a:gd name="connsiteX200" fmla="*/ 157070 w 2485572"/>
                <a:gd name="connsiteY200" fmla="*/ 753824 h 2146721"/>
                <a:gd name="connsiteX201" fmla="*/ 145709 w 2485572"/>
                <a:gd name="connsiteY201" fmla="*/ 731385 h 2146721"/>
                <a:gd name="connsiteX202" fmla="*/ 145709 w 2485572"/>
                <a:gd name="connsiteY202" fmla="*/ 723148 h 2146721"/>
                <a:gd name="connsiteX203" fmla="*/ 159627 w 2485572"/>
                <a:gd name="connsiteY203" fmla="*/ 714627 h 2146721"/>
                <a:gd name="connsiteX204" fmla="*/ 204504 w 2485572"/>
                <a:gd name="connsiteY204" fmla="*/ 708946 h 2146721"/>
                <a:gd name="connsiteX205" fmla="*/ 232623 w 2485572"/>
                <a:gd name="connsiteY205" fmla="*/ 678271 h 2146721"/>
                <a:gd name="connsiteX206" fmla="*/ 232623 w 2485572"/>
                <a:gd name="connsiteY206" fmla="*/ 666909 h 2146721"/>
                <a:gd name="connsiteX207" fmla="*/ 215865 w 2485572"/>
                <a:gd name="connsiteY207" fmla="*/ 644755 h 2146721"/>
                <a:gd name="connsiteX208" fmla="*/ 218705 w 2485572"/>
                <a:gd name="connsiteY208" fmla="*/ 613795 h 2146721"/>
                <a:gd name="connsiteX209" fmla="*/ 241144 w 2485572"/>
                <a:gd name="connsiteY209" fmla="*/ 582836 h 2146721"/>
                <a:gd name="connsiteX210" fmla="*/ 252221 w 2485572"/>
                <a:gd name="connsiteY210" fmla="*/ 571758 h 2146721"/>
                <a:gd name="connsiteX211" fmla="*/ 285737 w 2485572"/>
                <a:gd name="connsiteY211" fmla="*/ 524041 h 2146721"/>
                <a:gd name="connsiteX212" fmla="*/ 291418 w 2485572"/>
                <a:gd name="connsiteY212" fmla="*/ 518644 h 2146721"/>
                <a:gd name="connsiteX213" fmla="*/ 322377 w 2485572"/>
                <a:gd name="connsiteY213" fmla="*/ 518644 h 2146721"/>
                <a:gd name="connsiteX214" fmla="*/ 333455 w 2485572"/>
                <a:gd name="connsiteY214" fmla="*/ 510123 h 2146721"/>
                <a:gd name="connsiteX215" fmla="*/ 341976 w 2485572"/>
                <a:gd name="connsiteY215" fmla="*/ 482004 h 2146721"/>
                <a:gd name="connsiteX216" fmla="*/ 347372 w 2485572"/>
                <a:gd name="connsiteY216" fmla="*/ 476607 h 2146721"/>
                <a:gd name="connsiteX217" fmla="*/ 386853 w 2485572"/>
                <a:gd name="connsiteY217" fmla="*/ 459565 h 2146721"/>
                <a:gd name="connsiteX218" fmla="*/ 389409 w 2485572"/>
                <a:gd name="connsiteY218" fmla="*/ 454169 h 2146721"/>
                <a:gd name="connsiteX219" fmla="*/ 400770 w 2485572"/>
                <a:gd name="connsiteY219" fmla="*/ 434570 h 2146721"/>
                <a:gd name="connsiteX220" fmla="*/ 414688 w 2485572"/>
                <a:gd name="connsiteY220" fmla="*/ 392534 h 2146721"/>
                <a:gd name="connsiteX221" fmla="*/ 428890 w 2485572"/>
                <a:gd name="connsiteY221" fmla="*/ 341976 h 2146721"/>
                <a:gd name="connsiteX222" fmla="*/ 434286 w 2485572"/>
                <a:gd name="connsiteY222" fmla="*/ 255062 h 2146721"/>
                <a:gd name="connsiteX223" fmla="*/ 437127 w 2485572"/>
                <a:gd name="connsiteY223" fmla="*/ 252221 h 2146721"/>
                <a:gd name="connsiteX224" fmla="*/ 448488 w 2485572"/>
                <a:gd name="connsiteY224" fmla="*/ 235463 h 2146721"/>
                <a:gd name="connsiteX225" fmla="*/ 468086 w 2485572"/>
                <a:gd name="connsiteY225" fmla="*/ 221546 h 2146721"/>
                <a:gd name="connsiteX226" fmla="*/ 501602 w 2485572"/>
                <a:gd name="connsiteY226" fmla="*/ 215865 h 2146721"/>
                <a:gd name="connsiteX227" fmla="*/ 512964 w 2485572"/>
                <a:gd name="connsiteY227" fmla="*/ 213025 h 2146721"/>
                <a:gd name="connsiteX228" fmla="*/ 555000 w 2485572"/>
                <a:gd name="connsiteY228" fmla="*/ 187746 h 2146721"/>
                <a:gd name="connsiteX229" fmla="*/ 557557 w 2485572"/>
                <a:gd name="connsiteY229" fmla="*/ 182349 h 2146721"/>
                <a:gd name="connsiteX230" fmla="*/ 602434 w 2485572"/>
                <a:gd name="connsiteY230" fmla="*/ 131791 h 2146721"/>
                <a:gd name="connsiteX231" fmla="*/ 605274 w 2485572"/>
                <a:gd name="connsiteY231" fmla="*/ 123270 h 2146721"/>
                <a:gd name="connsiteX232" fmla="*/ 594197 w 2485572"/>
                <a:gd name="connsiteY232" fmla="*/ 70156 h 2146721"/>
                <a:gd name="connsiteX233" fmla="*/ 650151 w 2485572"/>
                <a:gd name="connsiteY233" fmla="*/ 92595 h 2146721"/>
                <a:gd name="connsiteX234" fmla="*/ 664069 w 2485572"/>
                <a:gd name="connsiteY234" fmla="*/ 92595 h 2146721"/>
                <a:gd name="connsiteX235" fmla="*/ 689348 w 2485572"/>
                <a:gd name="connsiteY235" fmla="*/ 98275 h 2146721"/>
                <a:gd name="connsiteX236" fmla="*/ 723148 w 2485572"/>
                <a:gd name="connsiteY236" fmla="*/ 89754 h 2146721"/>
                <a:gd name="connsiteX237" fmla="*/ 725704 w 2485572"/>
                <a:gd name="connsiteY237" fmla="*/ 92595 h 2146721"/>
                <a:gd name="connsiteX238" fmla="*/ 731385 w 2485572"/>
                <a:gd name="connsiteY238" fmla="*/ 92595 h 2146721"/>
                <a:gd name="connsiteX239" fmla="*/ 737065 w 2485572"/>
                <a:gd name="connsiteY239" fmla="*/ 95435 h 2146721"/>
                <a:gd name="connsiteX240" fmla="*/ 742746 w 2485572"/>
                <a:gd name="connsiteY240" fmla="*/ 95435 h 2146721"/>
                <a:gd name="connsiteX241" fmla="*/ 779102 w 2485572"/>
                <a:gd name="connsiteY241" fmla="*/ 75837 h 2146721"/>
                <a:gd name="connsiteX242" fmla="*/ 818299 w 2485572"/>
                <a:gd name="connsiteY242" fmla="*/ 39197 h 2146721"/>
                <a:gd name="connsiteX243" fmla="*/ 823980 w 2485572"/>
                <a:gd name="connsiteY243" fmla="*/ 33800 h 2146721"/>
                <a:gd name="connsiteX244" fmla="*/ 851815 w 2485572"/>
                <a:gd name="connsiteY244" fmla="*/ 19598 h 2146721"/>
                <a:gd name="connsiteX245" fmla="*/ 854655 w 2485572"/>
                <a:gd name="connsiteY245" fmla="*/ 14202 h 2146721"/>
                <a:gd name="connsiteX246" fmla="*/ 888455 w 2485572"/>
                <a:gd name="connsiteY246" fmla="*/ 8521 h 2146721"/>
                <a:gd name="connsiteX247" fmla="*/ 893852 w 2485572"/>
                <a:gd name="connsiteY247" fmla="*/ 11361 h 2146721"/>
                <a:gd name="connsiteX248" fmla="*/ 933332 w 2485572"/>
                <a:gd name="connsiteY248" fmla="*/ 36640 h 2146721"/>
                <a:gd name="connsiteX249" fmla="*/ 938729 w 2485572"/>
                <a:gd name="connsiteY249" fmla="*/ 42037 h 2146721"/>
                <a:gd name="connsiteX250" fmla="*/ 969689 w 2485572"/>
                <a:gd name="connsiteY250" fmla="*/ 61635 h 2146721"/>
                <a:gd name="connsiteX251" fmla="*/ 972529 w 2485572"/>
                <a:gd name="connsiteY251" fmla="*/ 64475 h 2146721"/>
                <a:gd name="connsiteX252" fmla="*/ 977925 w 2485572"/>
                <a:gd name="connsiteY252" fmla="*/ 67316 h 2146721"/>
                <a:gd name="connsiteX253" fmla="*/ 1011725 w 2485572"/>
                <a:gd name="connsiteY253" fmla="*/ 67316 h 2146721"/>
                <a:gd name="connsiteX254" fmla="*/ 1031324 w 2485572"/>
                <a:gd name="connsiteY254" fmla="*/ 64475 h 2146721"/>
                <a:gd name="connsiteX255" fmla="*/ 1042401 w 2485572"/>
                <a:gd name="connsiteY255" fmla="*/ 64475 h 2146721"/>
                <a:gd name="connsiteX256" fmla="*/ 1104036 w 2485572"/>
                <a:gd name="connsiteY256" fmla="*/ 70156 h 2146721"/>
                <a:gd name="connsiteX257" fmla="*/ 1109717 w 2485572"/>
                <a:gd name="connsiteY257" fmla="*/ 75837 h 2146721"/>
                <a:gd name="connsiteX258" fmla="*/ 1118238 w 2485572"/>
                <a:gd name="connsiteY258" fmla="*/ 81233 h 2146721"/>
                <a:gd name="connsiteX259" fmla="*/ 1121078 w 2485572"/>
                <a:gd name="connsiteY259" fmla="*/ 84074 h 2146721"/>
                <a:gd name="connsiteX260" fmla="*/ 1143517 w 2485572"/>
                <a:gd name="connsiteY260" fmla="*/ 95435 h 2146721"/>
                <a:gd name="connsiteX261" fmla="*/ 1151754 w 2485572"/>
                <a:gd name="connsiteY261" fmla="*/ 100832 h 2146721"/>
                <a:gd name="connsiteX262" fmla="*/ 1171352 w 2485572"/>
                <a:gd name="connsiteY262" fmla="*/ 100832 h 2146721"/>
                <a:gd name="connsiteX263" fmla="*/ 1174192 w 2485572"/>
                <a:gd name="connsiteY263" fmla="*/ 98275 h 2146721"/>
                <a:gd name="connsiteX264" fmla="*/ 1188110 w 2485572"/>
                <a:gd name="connsiteY264" fmla="*/ 89754 h 2146721"/>
                <a:gd name="connsiteX265" fmla="*/ 1193791 w 2485572"/>
                <a:gd name="connsiteY265" fmla="*/ 84074 h 2146721"/>
                <a:gd name="connsiteX266" fmla="*/ 1238668 w 2485572"/>
                <a:gd name="connsiteY266" fmla="*/ 75837 h 2146721"/>
                <a:gd name="connsiteX267" fmla="*/ 1244348 w 2485572"/>
                <a:gd name="connsiteY267" fmla="*/ 78677 h 2146721"/>
                <a:gd name="connsiteX268" fmla="*/ 1272184 w 2485572"/>
                <a:gd name="connsiteY268" fmla="*/ 75837 h 2146721"/>
                <a:gd name="connsiteX269" fmla="*/ 1280705 w 2485572"/>
                <a:gd name="connsiteY269" fmla="*/ 72996 h 2146721"/>
                <a:gd name="connsiteX270" fmla="*/ 1286385 w 2485572"/>
                <a:gd name="connsiteY270" fmla="*/ 72996 h 2146721"/>
                <a:gd name="connsiteX271" fmla="*/ 1348020 w 2485572"/>
                <a:gd name="connsiteY271" fmla="*/ 50558 h 2146721"/>
                <a:gd name="connsiteX272" fmla="*/ 1350861 w 2485572"/>
                <a:gd name="connsiteY272" fmla="*/ 50558 h 2146721"/>
                <a:gd name="connsiteX273" fmla="*/ 1392898 w 2485572"/>
                <a:gd name="connsiteY273" fmla="*/ 39197 h 2146721"/>
                <a:gd name="connsiteX274" fmla="*/ 1406815 w 2485572"/>
                <a:gd name="connsiteY274" fmla="*/ 39197 h 2146721"/>
                <a:gd name="connsiteX275" fmla="*/ 1459929 w 2485572"/>
                <a:gd name="connsiteY275" fmla="*/ 36640 h 2146721"/>
                <a:gd name="connsiteX276" fmla="*/ 1468450 w 2485572"/>
                <a:gd name="connsiteY276" fmla="*/ 36640 h 2146721"/>
                <a:gd name="connsiteX277" fmla="*/ 1474131 w 2485572"/>
                <a:gd name="connsiteY277" fmla="*/ 33800 h 2146721"/>
                <a:gd name="connsiteX278" fmla="*/ 1479528 w 2485572"/>
                <a:gd name="connsiteY278" fmla="*/ 30960 h 2146721"/>
                <a:gd name="connsiteX279" fmla="*/ 1485208 w 2485572"/>
                <a:gd name="connsiteY279" fmla="*/ 30960 h 2146721"/>
                <a:gd name="connsiteX280" fmla="*/ 1544003 w 2485572"/>
                <a:gd name="connsiteY280" fmla="*/ 16758 h 2146721"/>
                <a:gd name="connsiteX281" fmla="*/ 1549684 w 2485572"/>
                <a:gd name="connsiteY281" fmla="*/ 14202 h 2146721"/>
                <a:gd name="connsiteX282" fmla="*/ 1555364 w 2485572"/>
                <a:gd name="connsiteY282" fmla="*/ 14202 h 2146721"/>
                <a:gd name="connsiteX283" fmla="*/ 1563601 w 2485572"/>
                <a:gd name="connsiteY283" fmla="*/ 11361 h 2146721"/>
                <a:gd name="connsiteX284" fmla="*/ 1614159 w 2485572"/>
                <a:gd name="connsiteY284" fmla="*/ 22439 h 2146721"/>
                <a:gd name="connsiteX285" fmla="*/ 1619840 w 2485572"/>
                <a:gd name="connsiteY285" fmla="*/ 19598 h 2146721"/>
                <a:gd name="connsiteX286" fmla="*/ 1630917 w 2485572"/>
                <a:gd name="connsiteY286" fmla="*/ 16758 h 2146721"/>
                <a:gd name="connsiteX287" fmla="*/ 1645119 w 2485572"/>
                <a:gd name="connsiteY287" fmla="*/ 8521 h 2146721"/>
                <a:gd name="connsiteX288" fmla="*/ 1653356 w 2485572"/>
                <a:gd name="connsiteY288" fmla="*/ 5681 h 2146721"/>
                <a:gd name="connsiteX289" fmla="*/ 1689712 w 2485572"/>
                <a:gd name="connsiteY289" fmla="*/ 0 h 2146721"/>
                <a:gd name="connsiteX290" fmla="*/ 1698233 w 2485572"/>
                <a:gd name="connsiteY290" fmla="*/ 11361 h 2146721"/>
                <a:gd name="connsiteX291" fmla="*/ 1703914 w 2485572"/>
                <a:gd name="connsiteY291" fmla="*/ 14202 h 2146721"/>
                <a:gd name="connsiteX292" fmla="*/ 1709310 w 2485572"/>
                <a:gd name="connsiteY292" fmla="*/ 16758 h 2146721"/>
                <a:gd name="connsiteX293" fmla="*/ 1717831 w 2485572"/>
                <a:gd name="connsiteY293" fmla="*/ 16758 h 2146721"/>
                <a:gd name="connsiteX294" fmla="*/ 1757028 w 2485572"/>
                <a:gd name="connsiteY294" fmla="*/ 22439 h 2146721"/>
                <a:gd name="connsiteX295" fmla="*/ 1762708 w 2485572"/>
                <a:gd name="connsiteY295" fmla="*/ 25279 h 2146721"/>
                <a:gd name="connsiteX296" fmla="*/ 1768389 w 2485572"/>
                <a:gd name="connsiteY296" fmla="*/ 25279 h 2146721"/>
                <a:gd name="connsiteX297" fmla="*/ 1787987 w 2485572"/>
                <a:gd name="connsiteY297" fmla="*/ 33800 h 2146721"/>
                <a:gd name="connsiteX298" fmla="*/ 1793384 w 2485572"/>
                <a:gd name="connsiteY298" fmla="*/ 33800 h 2146721"/>
                <a:gd name="connsiteX299" fmla="*/ 1801905 w 2485572"/>
                <a:gd name="connsiteY299" fmla="*/ 36640 h 2146721"/>
                <a:gd name="connsiteX300" fmla="*/ 1835421 w 2485572"/>
                <a:gd name="connsiteY300" fmla="*/ 42037 h 2146721"/>
                <a:gd name="connsiteX301" fmla="*/ 1891659 w 2485572"/>
                <a:gd name="connsiteY301" fmla="*/ 61635 h 2146721"/>
                <a:gd name="connsiteX302" fmla="*/ 1897340 w 2485572"/>
                <a:gd name="connsiteY302" fmla="*/ 64475 h 2146721"/>
                <a:gd name="connsiteX303" fmla="*/ 1899896 w 2485572"/>
                <a:gd name="connsiteY303" fmla="*/ 67316 h 2146721"/>
                <a:gd name="connsiteX304" fmla="*/ 1944774 w 2485572"/>
                <a:gd name="connsiteY304" fmla="*/ 123270 h 2146721"/>
                <a:gd name="connsiteX305" fmla="*/ 1947614 w 2485572"/>
                <a:gd name="connsiteY305" fmla="*/ 128951 h 2146721"/>
                <a:gd name="connsiteX306" fmla="*/ 1950454 w 2485572"/>
                <a:gd name="connsiteY306" fmla="*/ 131791 h 2146721"/>
                <a:gd name="connsiteX307" fmla="*/ 1956135 w 2485572"/>
                <a:gd name="connsiteY307" fmla="*/ 140312 h 2146721"/>
                <a:gd name="connsiteX308" fmla="*/ 1958975 w 2485572"/>
                <a:gd name="connsiteY308" fmla="*/ 145709 h 2146721"/>
                <a:gd name="connsiteX309" fmla="*/ 1961532 w 2485572"/>
                <a:gd name="connsiteY309" fmla="*/ 154230 h 2146721"/>
                <a:gd name="connsiteX310" fmla="*/ 1998172 w 2485572"/>
                <a:gd name="connsiteY310" fmla="*/ 204788 h 2146721"/>
                <a:gd name="connsiteX311" fmla="*/ 2003569 w 2485572"/>
                <a:gd name="connsiteY311" fmla="*/ 207344 h 2146721"/>
                <a:gd name="connsiteX312" fmla="*/ 2009249 w 2485572"/>
                <a:gd name="connsiteY312" fmla="*/ 210184 h 2146721"/>
                <a:gd name="connsiteX313" fmla="*/ 2017770 w 2485572"/>
                <a:gd name="connsiteY313" fmla="*/ 210184 h 2146721"/>
                <a:gd name="connsiteX314" fmla="*/ 2026007 w 2485572"/>
                <a:gd name="connsiteY314" fmla="*/ 213025 h 2146721"/>
                <a:gd name="connsiteX315" fmla="*/ 2037368 w 2485572"/>
                <a:gd name="connsiteY315" fmla="*/ 215865 h 2146721"/>
                <a:gd name="connsiteX316" fmla="*/ 2099003 w 2485572"/>
                <a:gd name="connsiteY316" fmla="*/ 221546 h 2146721"/>
                <a:gd name="connsiteX317" fmla="*/ 2104684 w 2485572"/>
                <a:gd name="connsiteY317" fmla="*/ 224386 h 2146721"/>
                <a:gd name="connsiteX318" fmla="*/ 2112921 w 2485572"/>
                <a:gd name="connsiteY318" fmla="*/ 224386 h 2146721"/>
                <a:gd name="connsiteX319" fmla="*/ 2124283 w 2485572"/>
                <a:gd name="connsiteY319" fmla="*/ 229783 h 2146721"/>
                <a:gd name="connsiteX320" fmla="*/ 2177397 w 2485572"/>
                <a:gd name="connsiteY320" fmla="*/ 229783 h 2146721"/>
                <a:gd name="connsiteX321" fmla="*/ 2185918 w 2485572"/>
                <a:gd name="connsiteY321" fmla="*/ 232623 h 2146721"/>
                <a:gd name="connsiteX322" fmla="*/ 2213753 w 2485572"/>
                <a:gd name="connsiteY322" fmla="*/ 226942 h 2146721"/>
                <a:gd name="connsiteX323" fmla="*/ 2219434 w 2485572"/>
                <a:gd name="connsiteY323" fmla="*/ 224386 h 2146721"/>
                <a:gd name="connsiteX324" fmla="*/ 2241872 w 2485572"/>
                <a:gd name="connsiteY324" fmla="*/ 224386 h 2146721"/>
                <a:gd name="connsiteX0" fmla="*/ 2241872 w 2485572"/>
                <a:gd name="connsiteY0" fmla="*/ 224386 h 2079112"/>
                <a:gd name="connsiteX1" fmla="*/ 2227954 w 2485572"/>
                <a:gd name="connsiteY1" fmla="*/ 263583 h 2079112"/>
                <a:gd name="connsiteX2" fmla="*/ 2227954 w 2485572"/>
                <a:gd name="connsiteY2" fmla="*/ 271820 h 2079112"/>
                <a:gd name="connsiteX3" fmla="*/ 2225114 w 2485572"/>
                <a:gd name="connsiteY3" fmla="*/ 294258 h 2079112"/>
                <a:gd name="connsiteX4" fmla="*/ 2216593 w 2485572"/>
                <a:gd name="connsiteY4" fmla="*/ 328058 h 2079112"/>
                <a:gd name="connsiteX5" fmla="*/ 2183077 w 2485572"/>
                <a:gd name="connsiteY5" fmla="*/ 426049 h 2079112"/>
                <a:gd name="connsiteX6" fmla="*/ 2180237 w 2485572"/>
                <a:gd name="connsiteY6" fmla="*/ 428890 h 2079112"/>
                <a:gd name="connsiteX7" fmla="*/ 2177397 w 2485572"/>
                <a:gd name="connsiteY7" fmla="*/ 434570 h 2079112"/>
                <a:gd name="connsiteX8" fmla="*/ 2143881 w 2485572"/>
                <a:gd name="connsiteY8" fmla="*/ 482004 h 2079112"/>
                <a:gd name="connsiteX9" fmla="*/ 2141040 w 2485572"/>
                <a:gd name="connsiteY9" fmla="*/ 487685 h 2079112"/>
                <a:gd name="connsiteX10" fmla="*/ 2135360 w 2485572"/>
                <a:gd name="connsiteY10" fmla="*/ 490525 h 2079112"/>
                <a:gd name="connsiteX11" fmla="*/ 2132519 w 2485572"/>
                <a:gd name="connsiteY11" fmla="*/ 496206 h 2079112"/>
                <a:gd name="connsiteX12" fmla="*/ 2129679 w 2485572"/>
                <a:gd name="connsiteY12" fmla="*/ 538242 h 2079112"/>
                <a:gd name="connsiteX13" fmla="*/ 2132519 w 2485572"/>
                <a:gd name="connsiteY13" fmla="*/ 540799 h 2079112"/>
                <a:gd name="connsiteX14" fmla="*/ 2188758 w 2485572"/>
                <a:gd name="connsiteY14" fmla="*/ 624873 h 2079112"/>
                <a:gd name="connsiteX15" fmla="*/ 2205516 w 2485572"/>
                <a:gd name="connsiteY15" fmla="*/ 630553 h 2079112"/>
                <a:gd name="connsiteX16" fmla="*/ 2211197 w 2485572"/>
                <a:gd name="connsiteY16" fmla="*/ 633393 h 2079112"/>
                <a:gd name="connsiteX17" fmla="*/ 2216593 w 2485572"/>
                <a:gd name="connsiteY17" fmla="*/ 636234 h 2079112"/>
                <a:gd name="connsiteX18" fmla="*/ 2225114 w 2485572"/>
                <a:gd name="connsiteY18" fmla="*/ 636234 h 2079112"/>
                <a:gd name="connsiteX19" fmla="*/ 2267151 w 2485572"/>
                <a:gd name="connsiteY19" fmla="*/ 644755 h 2079112"/>
                <a:gd name="connsiteX20" fmla="*/ 2272832 w 2485572"/>
                <a:gd name="connsiteY20" fmla="*/ 644755 h 2079112"/>
                <a:gd name="connsiteX21" fmla="*/ 2309188 w 2485572"/>
                <a:gd name="connsiteY21" fmla="*/ 678271 h 2079112"/>
                <a:gd name="connsiteX22" fmla="*/ 2370823 w 2485572"/>
                <a:gd name="connsiteY22" fmla="*/ 739906 h 2079112"/>
                <a:gd name="connsiteX23" fmla="*/ 2376504 w 2485572"/>
                <a:gd name="connsiteY23" fmla="*/ 750983 h 2079112"/>
                <a:gd name="connsiteX24" fmla="*/ 2379060 w 2485572"/>
                <a:gd name="connsiteY24" fmla="*/ 756664 h 2079112"/>
                <a:gd name="connsiteX25" fmla="*/ 2381900 w 2485572"/>
                <a:gd name="connsiteY25" fmla="*/ 765185 h 2079112"/>
                <a:gd name="connsiteX26" fmla="*/ 2415700 w 2485572"/>
                <a:gd name="connsiteY26" fmla="*/ 793020 h 2079112"/>
                <a:gd name="connsiteX27" fmla="*/ 2423937 w 2485572"/>
                <a:gd name="connsiteY27" fmla="*/ 793020 h 2079112"/>
                <a:gd name="connsiteX28" fmla="*/ 2429618 w 2485572"/>
                <a:gd name="connsiteY28" fmla="*/ 795860 h 2079112"/>
                <a:gd name="connsiteX29" fmla="*/ 2435299 w 2485572"/>
                <a:gd name="connsiteY29" fmla="*/ 801541 h 2079112"/>
                <a:gd name="connsiteX30" fmla="*/ 2468814 w 2485572"/>
                <a:gd name="connsiteY30" fmla="*/ 832501 h 2079112"/>
                <a:gd name="connsiteX31" fmla="*/ 2468814 w 2485572"/>
                <a:gd name="connsiteY31" fmla="*/ 835057 h 2079112"/>
                <a:gd name="connsiteX32" fmla="*/ 2471655 w 2485572"/>
                <a:gd name="connsiteY32" fmla="*/ 840738 h 2079112"/>
                <a:gd name="connsiteX33" fmla="*/ 2477336 w 2485572"/>
                <a:gd name="connsiteY33" fmla="*/ 866016 h 2079112"/>
                <a:gd name="connsiteX34" fmla="*/ 2483016 w 2485572"/>
                <a:gd name="connsiteY34" fmla="*/ 882774 h 2079112"/>
                <a:gd name="connsiteX35" fmla="*/ 2485572 w 2485572"/>
                <a:gd name="connsiteY35" fmla="*/ 888455 h 2079112"/>
                <a:gd name="connsiteX36" fmla="*/ 2485572 w 2485572"/>
                <a:gd name="connsiteY36" fmla="*/ 896692 h 2079112"/>
                <a:gd name="connsiteX37" fmla="*/ 2457737 w 2485572"/>
                <a:gd name="connsiteY37" fmla="*/ 992127 h 2079112"/>
                <a:gd name="connsiteX38" fmla="*/ 2454897 w 2485572"/>
                <a:gd name="connsiteY38" fmla="*/ 997808 h 2079112"/>
                <a:gd name="connsiteX39" fmla="*/ 2454897 w 2485572"/>
                <a:gd name="connsiteY39" fmla="*/ 1008885 h 2079112"/>
                <a:gd name="connsiteX40" fmla="*/ 2438139 w 2485572"/>
                <a:gd name="connsiteY40" fmla="*/ 1064839 h 2079112"/>
                <a:gd name="connsiteX41" fmla="*/ 2438139 w 2485572"/>
                <a:gd name="connsiteY41" fmla="*/ 1084438 h 2079112"/>
                <a:gd name="connsiteX42" fmla="*/ 2443536 w 2485572"/>
                <a:gd name="connsiteY42" fmla="*/ 1132155 h 2079112"/>
                <a:gd name="connsiteX43" fmla="*/ 2443536 w 2485572"/>
                <a:gd name="connsiteY43" fmla="*/ 1177032 h 2079112"/>
                <a:gd name="connsiteX44" fmla="*/ 2440979 w 2485572"/>
                <a:gd name="connsiteY44" fmla="*/ 1185553 h 2079112"/>
                <a:gd name="connsiteX45" fmla="*/ 2423937 w 2485572"/>
                <a:gd name="connsiteY45" fmla="*/ 1252585 h 2079112"/>
                <a:gd name="connsiteX46" fmla="*/ 2418541 w 2485572"/>
                <a:gd name="connsiteY46" fmla="*/ 1258266 h 2079112"/>
                <a:gd name="connsiteX47" fmla="*/ 2415700 w 2485572"/>
                <a:gd name="connsiteY47" fmla="*/ 1261106 h 2079112"/>
                <a:gd name="connsiteX48" fmla="*/ 2410020 w 2485572"/>
                <a:gd name="connsiteY48" fmla="*/ 1266787 h 2079112"/>
                <a:gd name="connsiteX49" fmla="*/ 2407179 w 2485572"/>
                <a:gd name="connsiteY49" fmla="*/ 1275024 h 2079112"/>
                <a:gd name="connsiteX50" fmla="*/ 2373663 w 2485572"/>
                <a:gd name="connsiteY50" fmla="*/ 1317061 h 2079112"/>
                <a:gd name="connsiteX51" fmla="*/ 2365142 w 2485572"/>
                <a:gd name="connsiteY51" fmla="*/ 1334103 h 2079112"/>
                <a:gd name="connsiteX52" fmla="*/ 2362302 w 2485572"/>
                <a:gd name="connsiteY52" fmla="*/ 1336659 h 2079112"/>
                <a:gd name="connsiteX53" fmla="*/ 2356905 w 2485572"/>
                <a:gd name="connsiteY53" fmla="*/ 1359098 h 2079112"/>
                <a:gd name="connsiteX54" fmla="*/ 2354065 w 2485572"/>
                <a:gd name="connsiteY54" fmla="*/ 1364778 h 2079112"/>
                <a:gd name="connsiteX55" fmla="*/ 2351225 w 2485572"/>
                <a:gd name="connsiteY55" fmla="*/ 1370459 h 2079112"/>
                <a:gd name="connsiteX56" fmla="*/ 2339863 w 2485572"/>
                <a:gd name="connsiteY56" fmla="*/ 1387217 h 2079112"/>
                <a:gd name="connsiteX57" fmla="*/ 2309188 w 2485572"/>
                <a:gd name="connsiteY57" fmla="*/ 1432094 h 2079112"/>
                <a:gd name="connsiteX58" fmla="*/ 2306348 w 2485572"/>
                <a:gd name="connsiteY58" fmla="*/ 1434934 h 2079112"/>
                <a:gd name="connsiteX59" fmla="*/ 2300667 w 2485572"/>
                <a:gd name="connsiteY59" fmla="*/ 1440331 h 2079112"/>
                <a:gd name="connsiteX60" fmla="*/ 2297827 w 2485572"/>
                <a:gd name="connsiteY60" fmla="*/ 1446012 h 2079112"/>
                <a:gd name="connsiteX61" fmla="*/ 2289590 w 2485572"/>
                <a:gd name="connsiteY61" fmla="*/ 1451692 h 2079112"/>
                <a:gd name="connsiteX62" fmla="*/ 2281069 w 2485572"/>
                <a:gd name="connsiteY62" fmla="*/ 1457373 h 2079112"/>
                <a:gd name="connsiteX63" fmla="*/ 2230795 w 2485572"/>
                <a:gd name="connsiteY63" fmla="*/ 1476971 h 2079112"/>
                <a:gd name="connsiteX64" fmla="*/ 2227954 w 2485572"/>
                <a:gd name="connsiteY64" fmla="*/ 1482368 h 2079112"/>
                <a:gd name="connsiteX65" fmla="*/ 2219434 w 2485572"/>
                <a:gd name="connsiteY65" fmla="*/ 1485208 h 2079112"/>
                <a:gd name="connsiteX66" fmla="*/ 2180237 w 2485572"/>
                <a:gd name="connsiteY66" fmla="*/ 1504806 h 2079112"/>
                <a:gd name="connsiteX67" fmla="*/ 2174556 w 2485572"/>
                <a:gd name="connsiteY67" fmla="*/ 1510487 h 2079112"/>
                <a:gd name="connsiteX68" fmla="*/ 2169160 w 2485572"/>
                <a:gd name="connsiteY68" fmla="*/ 1519008 h 2079112"/>
                <a:gd name="connsiteX69" fmla="*/ 2163479 w 2485572"/>
                <a:gd name="connsiteY69" fmla="*/ 1546843 h 2079112"/>
                <a:gd name="connsiteX70" fmla="*/ 1479604 w 2485572"/>
                <a:gd name="connsiteY70" fmla="*/ 2079112 h 2079112"/>
                <a:gd name="connsiteX71" fmla="*/ 1311380 w 2485572"/>
                <a:gd name="connsiteY71" fmla="*/ 2034528 h 2079112"/>
                <a:gd name="connsiteX72" fmla="*/ 1295454 w 2485572"/>
                <a:gd name="connsiteY72" fmla="*/ 2023550 h 2079112"/>
                <a:gd name="connsiteX73" fmla="*/ 1238668 w 2485572"/>
                <a:gd name="connsiteY73" fmla="*/ 2001012 h 2079112"/>
                <a:gd name="connsiteX74" fmla="*/ 1157434 w 2485572"/>
                <a:gd name="connsiteY74" fmla="*/ 1981414 h 2079112"/>
                <a:gd name="connsiteX75" fmla="*/ 1109717 w 2485572"/>
                <a:gd name="connsiteY75" fmla="*/ 1947614 h 2079112"/>
                <a:gd name="connsiteX76" fmla="*/ 1098639 w 2485572"/>
                <a:gd name="connsiteY76" fmla="*/ 1944774 h 2079112"/>
                <a:gd name="connsiteX77" fmla="*/ 1067680 w 2485572"/>
                <a:gd name="connsiteY77" fmla="*/ 1919779 h 2079112"/>
                <a:gd name="connsiteX78" fmla="*/ 1056603 w 2485572"/>
                <a:gd name="connsiteY78" fmla="*/ 1888819 h 2079112"/>
                <a:gd name="connsiteX79" fmla="*/ 1053762 w 2485572"/>
                <a:gd name="connsiteY79" fmla="*/ 1880298 h 2079112"/>
                <a:gd name="connsiteX80" fmla="*/ 1022803 w 2485572"/>
                <a:gd name="connsiteY80" fmla="*/ 1860700 h 2079112"/>
                <a:gd name="connsiteX81" fmla="*/ 1019962 w 2485572"/>
                <a:gd name="connsiteY81" fmla="*/ 1858143 h 2079112"/>
                <a:gd name="connsiteX82" fmla="*/ 1006045 w 2485572"/>
                <a:gd name="connsiteY82" fmla="*/ 1824343 h 2079112"/>
                <a:gd name="connsiteX83" fmla="*/ 1006045 w 2485572"/>
                <a:gd name="connsiteY83" fmla="*/ 1813266 h 2079112"/>
                <a:gd name="connsiteX84" fmla="*/ 1011725 w 2485572"/>
                <a:gd name="connsiteY84" fmla="*/ 1793668 h 2079112"/>
                <a:gd name="connsiteX85" fmla="*/ 1019962 w 2485572"/>
                <a:gd name="connsiteY85" fmla="*/ 1768389 h 2079112"/>
                <a:gd name="connsiteX86" fmla="*/ 1025643 w 2485572"/>
                <a:gd name="connsiteY86" fmla="*/ 1737429 h 2079112"/>
                <a:gd name="connsiteX87" fmla="*/ 1025643 w 2485572"/>
                <a:gd name="connsiteY87" fmla="*/ 1723512 h 2079112"/>
                <a:gd name="connsiteX88" fmla="*/ 1019962 w 2485572"/>
                <a:gd name="connsiteY88" fmla="*/ 1720671 h 2079112"/>
                <a:gd name="connsiteX89" fmla="*/ 1014566 w 2485572"/>
                <a:gd name="connsiteY89" fmla="*/ 1712435 h 2079112"/>
                <a:gd name="connsiteX90" fmla="*/ 1011725 w 2485572"/>
                <a:gd name="connsiteY90" fmla="*/ 1709594 h 2079112"/>
                <a:gd name="connsiteX91" fmla="*/ 983606 w 2485572"/>
                <a:gd name="connsiteY91" fmla="*/ 1692552 h 2079112"/>
                <a:gd name="connsiteX92" fmla="*/ 977925 w 2485572"/>
                <a:gd name="connsiteY92" fmla="*/ 1692552 h 2079112"/>
                <a:gd name="connsiteX93" fmla="*/ 950090 w 2485572"/>
                <a:gd name="connsiteY93" fmla="*/ 1653356 h 2079112"/>
                <a:gd name="connsiteX94" fmla="*/ 950090 w 2485572"/>
                <a:gd name="connsiteY94" fmla="*/ 1639438 h 2079112"/>
                <a:gd name="connsiteX95" fmla="*/ 952931 w 2485572"/>
                <a:gd name="connsiteY95" fmla="*/ 1636598 h 2079112"/>
                <a:gd name="connsiteX96" fmla="*/ 975369 w 2485572"/>
                <a:gd name="connsiteY96" fmla="*/ 1597401 h 2079112"/>
                <a:gd name="connsiteX97" fmla="*/ 980766 w 2485572"/>
                <a:gd name="connsiteY97" fmla="*/ 1591721 h 2079112"/>
                <a:gd name="connsiteX98" fmla="*/ 1017406 w 2485572"/>
                <a:gd name="connsiteY98" fmla="*/ 1561045 h 2079112"/>
                <a:gd name="connsiteX99" fmla="*/ 1022803 w 2485572"/>
                <a:gd name="connsiteY99" fmla="*/ 1558205 h 2079112"/>
                <a:gd name="connsiteX100" fmla="*/ 1025643 w 2485572"/>
                <a:gd name="connsiteY100" fmla="*/ 1555364 h 2079112"/>
                <a:gd name="connsiteX101" fmla="*/ 1031324 w 2485572"/>
                <a:gd name="connsiteY101" fmla="*/ 1549684 h 2079112"/>
                <a:gd name="connsiteX102" fmla="*/ 1293866 w 2485572"/>
                <a:gd name="connsiteY102" fmla="*/ 1680648 h 2079112"/>
                <a:gd name="connsiteX103" fmla="*/ 1455791 w 2485572"/>
                <a:gd name="connsiteY103" fmla="*/ 1685410 h 2079112"/>
                <a:gd name="connsiteX104" fmla="*/ 1289417 w 2485572"/>
                <a:gd name="connsiteY104" fmla="*/ 1536685 h 2079112"/>
                <a:gd name="connsiteX105" fmla="*/ 1061999 w 2485572"/>
                <a:gd name="connsiteY105" fmla="*/ 1465610 h 2079112"/>
                <a:gd name="connsiteX106" fmla="*/ 1061999 w 2485572"/>
                <a:gd name="connsiteY106" fmla="*/ 1429254 h 2079112"/>
                <a:gd name="connsiteX107" fmla="*/ 1048082 w 2485572"/>
                <a:gd name="connsiteY107" fmla="*/ 1403975 h 2079112"/>
                <a:gd name="connsiteX108" fmla="*/ 1022803 w 2485572"/>
                <a:gd name="connsiteY108" fmla="*/ 1387217 h 2079112"/>
                <a:gd name="connsiteX109" fmla="*/ 1011725 w 2485572"/>
                <a:gd name="connsiteY109" fmla="*/ 1381536 h 2079112"/>
                <a:gd name="connsiteX110" fmla="*/ 1000364 w 2485572"/>
                <a:gd name="connsiteY110" fmla="*/ 1381536 h 2079112"/>
                <a:gd name="connsiteX111" fmla="*/ 961167 w 2485572"/>
                <a:gd name="connsiteY111" fmla="*/ 1376140 h 2079112"/>
                <a:gd name="connsiteX112" fmla="*/ 924811 w 2485572"/>
                <a:gd name="connsiteY112" fmla="*/ 1367618 h 2079112"/>
                <a:gd name="connsiteX113" fmla="*/ 919131 w 2485572"/>
                <a:gd name="connsiteY113" fmla="*/ 1367618 h 2079112"/>
                <a:gd name="connsiteX114" fmla="*/ 913450 w 2485572"/>
                <a:gd name="connsiteY114" fmla="*/ 1364778 h 2079112"/>
                <a:gd name="connsiteX115" fmla="*/ 908053 w 2485572"/>
                <a:gd name="connsiteY115" fmla="*/ 1364778 h 2079112"/>
                <a:gd name="connsiteX116" fmla="*/ 877094 w 2485572"/>
                <a:gd name="connsiteY116" fmla="*/ 1381536 h 2079112"/>
                <a:gd name="connsiteX117" fmla="*/ 868857 w 2485572"/>
                <a:gd name="connsiteY117" fmla="*/ 1390057 h 2079112"/>
                <a:gd name="connsiteX118" fmla="*/ 835057 w 2485572"/>
                <a:gd name="connsiteY118" fmla="*/ 1434934 h 2079112"/>
                <a:gd name="connsiteX119" fmla="*/ 832217 w 2485572"/>
                <a:gd name="connsiteY119" fmla="*/ 1440331 h 2079112"/>
                <a:gd name="connsiteX120" fmla="*/ 832217 w 2485572"/>
                <a:gd name="connsiteY120" fmla="*/ 1446012 h 2079112"/>
                <a:gd name="connsiteX121" fmla="*/ 767741 w 2485572"/>
                <a:gd name="connsiteY121" fmla="*/ 1513327 h 2079112"/>
                <a:gd name="connsiteX122" fmla="*/ 711787 w 2485572"/>
                <a:gd name="connsiteY122" fmla="*/ 1535766 h 2079112"/>
                <a:gd name="connsiteX123" fmla="*/ 686508 w 2485572"/>
                <a:gd name="connsiteY123" fmla="*/ 1541447 h 2079112"/>
                <a:gd name="connsiteX124" fmla="*/ 661513 w 2485572"/>
                <a:gd name="connsiteY124" fmla="*/ 1549684 h 2079112"/>
                <a:gd name="connsiteX125" fmla="*/ 658672 w 2485572"/>
                <a:gd name="connsiteY125" fmla="*/ 1552524 h 2079112"/>
                <a:gd name="connsiteX126" fmla="*/ 652992 w 2485572"/>
                <a:gd name="connsiteY126" fmla="*/ 1555364 h 2079112"/>
                <a:gd name="connsiteX127" fmla="*/ 624873 w 2485572"/>
                <a:gd name="connsiteY127" fmla="*/ 1561045 h 2079112"/>
                <a:gd name="connsiteX128" fmla="*/ 619476 w 2485572"/>
                <a:gd name="connsiteY128" fmla="*/ 1558205 h 2079112"/>
                <a:gd name="connsiteX129" fmla="*/ 616636 w 2485572"/>
                <a:gd name="connsiteY129" fmla="*/ 1555364 h 2079112"/>
                <a:gd name="connsiteX130" fmla="*/ 597037 w 2485572"/>
                <a:gd name="connsiteY130" fmla="*/ 1532926 h 2079112"/>
                <a:gd name="connsiteX131" fmla="*/ 594197 w 2485572"/>
                <a:gd name="connsiteY131" fmla="*/ 1521848 h 2079112"/>
                <a:gd name="connsiteX132" fmla="*/ 591357 w 2485572"/>
                <a:gd name="connsiteY132" fmla="*/ 1519008 h 2079112"/>
                <a:gd name="connsiteX133" fmla="*/ 566078 w 2485572"/>
                <a:gd name="connsiteY133" fmla="*/ 1482368 h 2079112"/>
                <a:gd name="connsiteX134" fmla="*/ 560397 w 2485572"/>
                <a:gd name="connsiteY134" fmla="*/ 1471291 h 2079112"/>
                <a:gd name="connsiteX135" fmla="*/ 555000 w 2485572"/>
                <a:gd name="connsiteY135" fmla="*/ 1465610 h 2079112"/>
                <a:gd name="connsiteX136" fmla="*/ 498762 w 2485572"/>
                <a:gd name="connsiteY136" fmla="*/ 1432094 h 2079112"/>
                <a:gd name="connsiteX137" fmla="*/ 490525 w 2485572"/>
                <a:gd name="connsiteY137" fmla="*/ 1429254 h 2079112"/>
                <a:gd name="connsiteX138" fmla="*/ 487685 w 2485572"/>
                <a:gd name="connsiteY138" fmla="*/ 1429254 h 2079112"/>
                <a:gd name="connsiteX139" fmla="*/ 462406 w 2485572"/>
                <a:gd name="connsiteY139" fmla="*/ 1426413 h 2079112"/>
                <a:gd name="connsiteX140" fmla="*/ 400770 w 2485572"/>
                <a:gd name="connsiteY140" fmla="*/ 1426413 h 2079112"/>
                <a:gd name="connsiteX141" fmla="*/ 392250 w 2485572"/>
                <a:gd name="connsiteY141" fmla="*/ 1423573 h 2079112"/>
                <a:gd name="connsiteX142" fmla="*/ 384013 w 2485572"/>
                <a:gd name="connsiteY142" fmla="*/ 1420733 h 2079112"/>
                <a:gd name="connsiteX143" fmla="*/ 375492 w 2485572"/>
                <a:gd name="connsiteY143" fmla="*/ 1420733 h 2079112"/>
                <a:gd name="connsiteX144" fmla="*/ 319537 w 2485572"/>
                <a:gd name="connsiteY144" fmla="*/ 1409655 h 2079112"/>
                <a:gd name="connsiteX145" fmla="*/ 313856 w 2485572"/>
                <a:gd name="connsiteY145" fmla="*/ 1406815 h 2079112"/>
                <a:gd name="connsiteX146" fmla="*/ 308176 w 2485572"/>
                <a:gd name="connsiteY146" fmla="*/ 1406815 h 2079112"/>
                <a:gd name="connsiteX147" fmla="*/ 297098 w 2485572"/>
                <a:gd name="connsiteY147" fmla="*/ 1401134 h 2079112"/>
                <a:gd name="connsiteX148" fmla="*/ 221546 w 2485572"/>
                <a:gd name="connsiteY148" fmla="*/ 1392898 h 2079112"/>
                <a:gd name="connsiteX149" fmla="*/ 213025 w 2485572"/>
                <a:gd name="connsiteY149" fmla="*/ 1392898 h 2079112"/>
                <a:gd name="connsiteX150" fmla="*/ 204504 w 2485572"/>
                <a:gd name="connsiteY150" fmla="*/ 1395738 h 2079112"/>
                <a:gd name="connsiteX151" fmla="*/ 154230 w 2485572"/>
                <a:gd name="connsiteY151" fmla="*/ 1406815 h 2079112"/>
                <a:gd name="connsiteX152" fmla="*/ 148549 w 2485572"/>
                <a:gd name="connsiteY152" fmla="*/ 1403975 h 2079112"/>
                <a:gd name="connsiteX153" fmla="*/ 137472 w 2485572"/>
                <a:gd name="connsiteY153" fmla="*/ 1398294 h 2079112"/>
                <a:gd name="connsiteX154" fmla="*/ 131791 w 2485572"/>
                <a:gd name="connsiteY154" fmla="*/ 1398294 h 2079112"/>
                <a:gd name="connsiteX155" fmla="*/ 67316 w 2485572"/>
                <a:gd name="connsiteY155" fmla="*/ 1418177 h 2079112"/>
                <a:gd name="connsiteX156" fmla="*/ 58795 w 2485572"/>
                <a:gd name="connsiteY156" fmla="*/ 1420733 h 2079112"/>
                <a:gd name="connsiteX157" fmla="*/ 50558 w 2485572"/>
                <a:gd name="connsiteY157" fmla="*/ 1423573 h 2079112"/>
                <a:gd name="connsiteX158" fmla="*/ 42037 w 2485572"/>
                <a:gd name="connsiteY158" fmla="*/ 1423573 h 2079112"/>
                <a:gd name="connsiteX159" fmla="*/ 5681 w 2485572"/>
                <a:gd name="connsiteY159" fmla="*/ 1432094 h 2079112"/>
                <a:gd name="connsiteX160" fmla="*/ 2840 w 2485572"/>
                <a:gd name="connsiteY160" fmla="*/ 1403975 h 2079112"/>
                <a:gd name="connsiteX161" fmla="*/ 0 w 2485572"/>
                <a:gd name="connsiteY161" fmla="*/ 1395738 h 2079112"/>
                <a:gd name="connsiteX162" fmla="*/ 5681 w 2485572"/>
                <a:gd name="connsiteY162" fmla="*/ 1373299 h 2079112"/>
                <a:gd name="connsiteX163" fmla="*/ 5681 w 2485572"/>
                <a:gd name="connsiteY163" fmla="*/ 1361938 h 2079112"/>
                <a:gd name="connsiteX164" fmla="*/ 11361 w 2485572"/>
                <a:gd name="connsiteY164" fmla="*/ 1345180 h 2079112"/>
                <a:gd name="connsiteX165" fmla="*/ 42037 w 2485572"/>
                <a:gd name="connsiteY165" fmla="*/ 1305983 h 2079112"/>
                <a:gd name="connsiteX166" fmla="*/ 47718 w 2485572"/>
                <a:gd name="connsiteY166" fmla="*/ 1294622 h 2079112"/>
                <a:gd name="connsiteX167" fmla="*/ 39197 w 2485572"/>
                <a:gd name="connsiteY167" fmla="*/ 1275024 h 2079112"/>
                <a:gd name="connsiteX168" fmla="*/ 33516 w 2485572"/>
                <a:gd name="connsiteY168" fmla="*/ 1269627 h 2079112"/>
                <a:gd name="connsiteX169" fmla="*/ 33516 w 2485572"/>
                <a:gd name="connsiteY169" fmla="*/ 1244348 h 2079112"/>
                <a:gd name="connsiteX170" fmla="*/ 64475 w 2485572"/>
                <a:gd name="connsiteY170" fmla="*/ 1213389 h 2079112"/>
                <a:gd name="connsiteX171" fmla="*/ 81233 w 2485572"/>
                <a:gd name="connsiteY171" fmla="*/ 1199471 h 2079112"/>
                <a:gd name="connsiteX172" fmla="*/ 86914 w 2485572"/>
                <a:gd name="connsiteY172" fmla="*/ 1190950 h 2079112"/>
                <a:gd name="connsiteX173" fmla="*/ 97991 w 2485572"/>
                <a:gd name="connsiteY173" fmla="*/ 1160275 h 2079112"/>
                <a:gd name="connsiteX174" fmla="*/ 95435 w 2485572"/>
                <a:gd name="connsiteY174" fmla="*/ 1151753 h 2079112"/>
                <a:gd name="connsiteX175" fmla="*/ 95435 w 2485572"/>
                <a:gd name="connsiteY175" fmla="*/ 1121078 h 2079112"/>
                <a:gd name="connsiteX176" fmla="*/ 100832 w 2485572"/>
                <a:gd name="connsiteY176" fmla="*/ 1112557 h 2079112"/>
                <a:gd name="connsiteX177" fmla="*/ 103672 w 2485572"/>
                <a:gd name="connsiteY177" fmla="*/ 1106876 h 2079112"/>
                <a:gd name="connsiteX178" fmla="*/ 154230 w 2485572"/>
                <a:gd name="connsiteY178" fmla="*/ 1070520 h 2079112"/>
                <a:gd name="connsiteX179" fmla="*/ 176668 w 2485572"/>
                <a:gd name="connsiteY179" fmla="*/ 1045241 h 2079112"/>
                <a:gd name="connsiteX180" fmla="*/ 176668 w 2485572"/>
                <a:gd name="connsiteY180" fmla="*/ 1037004 h 2079112"/>
                <a:gd name="connsiteX181" fmla="*/ 173828 w 2485572"/>
                <a:gd name="connsiteY181" fmla="*/ 1028483 h 2079112"/>
                <a:gd name="connsiteX182" fmla="*/ 157070 w 2485572"/>
                <a:gd name="connsiteY182" fmla="*/ 1008885 h 2079112"/>
                <a:gd name="connsiteX183" fmla="*/ 154230 w 2485572"/>
                <a:gd name="connsiteY183" fmla="*/ 1000648 h 2079112"/>
                <a:gd name="connsiteX184" fmla="*/ 157070 w 2485572"/>
                <a:gd name="connsiteY184" fmla="*/ 964008 h 2079112"/>
                <a:gd name="connsiteX185" fmla="*/ 154230 w 2485572"/>
                <a:gd name="connsiteY185" fmla="*/ 955771 h 2079112"/>
                <a:gd name="connsiteX186" fmla="*/ 126111 w 2485572"/>
                <a:gd name="connsiteY186" fmla="*/ 930492 h 2079112"/>
                <a:gd name="connsiteX187" fmla="*/ 112193 w 2485572"/>
                <a:gd name="connsiteY187" fmla="*/ 927652 h 2079112"/>
                <a:gd name="connsiteX188" fmla="*/ 109353 w 2485572"/>
                <a:gd name="connsiteY188" fmla="*/ 921971 h 2079112"/>
                <a:gd name="connsiteX189" fmla="*/ 109353 w 2485572"/>
                <a:gd name="connsiteY189" fmla="*/ 908053 h 2079112"/>
                <a:gd name="connsiteX190" fmla="*/ 117590 w 2485572"/>
                <a:gd name="connsiteY190" fmla="*/ 891295 h 2079112"/>
                <a:gd name="connsiteX191" fmla="*/ 123270 w 2485572"/>
                <a:gd name="connsiteY191" fmla="*/ 885615 h 2079112"/>
                <a:gd name="connsiteX192" fmla="*/ 148549 w 2485572"/>
                <a:gd name="connsiteY192" fmla="*/ 866016 h 2079112"/>
                <a:gd name="connsiteX193" fmla="*/ 128951 w 2485572"/>
                <a:gd name="connsiteY193" fmla="*/ 840738 h 2079112"/>
                <a:gd name="connsiteX194" fmla="*/ 126111 w 2485572"/>
                <a:gd name="connsiteY194" fmla="*/ 821139 h 2079112"/>
                <a:gd name="connsiteX195" fmla="*/ 140028 w 2485572"/>
                <a:gd name="connsiteY195" fmla="*/ 812618 h 2079112"/>
                <a:gd name="connsiteX196" fmla="*/ 142869 w 2485572"/>
                <a:gd name="connsiteY196" fmla="*/ 790464 h 2079112"/>
                <a:gd name="connsiteX197" fmla="*/ 154230 w 2485572"/>
                <a:gd name="connsiteY197" fmla="*/ 773422 h 2079112"/>
                <a:gd name="connsiteX198" fmla="*/ 157070 w 2485572"/>
                <a:gd name="connsiteY198" fmla="*/ 762344 h 2079112"/>
                <a:gd name="connsiteX199" fmla="*/ 157070 w 2485572"/>
                <a:gd name="connsiteY199" fmla="*/ 753824 h 2079112"/>
                <a:gd name="connsiteX200" fmla="*/ 145709 w 2485572"/>
                <a:gd name="connsiteY200" fmla="*/ 731385 h 2079112"/>
                <a:gd name="connsiteX201" fmla="*/ 145709 w 2485572"/>
                <a:gd name="connsiteY201" fmla="*/ 723148 h 2079112"/>
                <a:gd name="connsiteX202" fmla="*/ 159627 w 2485572"/>
                <a:gd name="connsiteY202" fmla="*/ 714627 h 2079112"/>
                <a:gd name="connsiteX203" fmla="*/ 204504 w 2485572"/>
                <a:gd name="connsiteY203" fmla="*/ 708946 h 2079112"/>
                <a:gd name="connsiteX204" fmla="*/ 232623 w 2485572"/>
                <a:gd name="connsiteY204" fmla="*/ 678271 h 2079112"/>
                <a:gd name="connsiteX205" fmla="*/ 232623 w 2485572"/>
                <a:gd name="connsiteY205" fmla="*/ 666909 h 2079112"/>
                <a:gd name="connsiteX206" fmla="*/ 215865 w 2485572"/>
                <a:gd name="connsiteY206" fmla="*/ 644755 h 2079112"/>
                <a:gd name="connsiteX207" fmla="*/ 218705 w 2485572"/>
                <a:gd name="connsiteY207" fmla="*/ 613795 h 2079112"/>
                <a:gd name="connsiteX208" fmla="*/ 241144 w 2485572"/>
                <a:gd name="connsiteY208" fmla="*/ 582836 h 2079112"/>
                <a:gd name="connsiteX209" fmla="*/ 252221 w 2485572"/>
                <a:gd name="connsiteY209" fmla="*/ 571758 h 2079112"/>
                <a:gd name="connsiteX210" fmla="*/ 285737 w 2485572"/>
                <a:gd name="connsiteY210" fmla="*/ 524041 h 2079112"/>
                <a:gd name="connsiteX211" fmla="*/ 291418 w 2485572"/>
                <a:gd name="connsiteY211" fmla="*/ 518644 h 2079112"/>
                <a:gd name="connsiteX212" fmla="*/ 322377 w 2485572"/>
                <a:gd name="connsiteY212" fmla="*/ 518644 h 2079112"/>
                <a:gd name="connsiteX213" fmla="*/ 333455 w 2485572"/>
                <a:gd name="connsiteY213" fmla="*/ 510123 h 2079112"/>
                <a:gd name="connsiteX214" fmla="*/ 341976 w 2485572"/>
                <a:gd name="connsiteY214" fmla="*/ 482004 h 2079112"/>
                <a:gd name="connsiteX215" fmla="*/ 347372 w 2485572"/>
                <a:gd name="connsiteY215" fmla="*/ 476607 h 2079112"/>
                <a:gd name="connsiteX216" fmla="*/ 386853 w 2485572"/>
                <a:gd name="connsiteY216" fmla="*/ 459565 h 2079112"/>
                <a:gd name="connsiteX217" fmla="*/ 389409 w 2485572"/>
                <a:gd name="connsiteY217" fmla="*/ 454169 h 2079112"/>
                <a:gd name="connsiteX218" fmla="*/ 400770 w 2485572"/>
                <a:gd name="connsiteY218" fmla="*/ 434570 h 2079112"/>
                <a:gd name="connsiteX219" fmla="*/ 414688 w 2485572"/>
                <a:gd name="connsiteY219" fmla="*/ 392534 h 2079112"/>
                <a:gd name="connsiteX220" fmla="*/ 428890 w 2485572"/>
                <a:gd name="connsiteY220" fmla="*/ 341976 h 2079112"/>
                <a:gd name="connsiteX221" fmla="*/ 434286 w 2485572"/>
                <a:gd name="connsiteY221" fmla="*/ 255062 h 2079112"/>
                <a:gd name="connsiteX222" fmla="*/ 437127 w 2485572"/>
                <a:gd name="connsiteY222" fmla="*/ 252221 h 2079112"/>
                <a:gd name="connsiteX223" fmla="*/ 448488 w 2485572"/>
                <a:gd name="connsiteY223" fmla="*/ 235463 h 2079112"/>
                <a:gd name="connsiteX224" fmla="*/ 468086 w 2485572"/>
                <a:gd name="connsiteY224" fmla="*/ 221546 h 2079112"/>
                <a:gd name="connsiteX225" fmla="*/ 501602 w 2485572"/>
                <a:gd name="connsiteY225" fmla="*/ 215865 h 2079112"/>
                <a:gd name="connsiteX226" fmla="*/ 512964 w 2485572"/>
                <a:gd name="connsiteY226" fmla="*/ 213025 h 2079112"/>
                <a:gd name="connsiteX227" fmla="*/ 555000 w 2485572"/>
                <a:gd name="connsiteY227" fmla="*/ 187746 h 2079112"/>
                <a:gd name="connsiteX228" fmla="*/ 557557 w 2485572"/>
                <a:gd name="connsiteY228" fmla="*/ 182349 h 2079112"/>
                <a:gd name="connsiteX229" fmla="*/ 602434 w 2485572"/>
                <a:gd name="connsiteY229" fmla="*/ 131791 h 2079112"/>
                <a:gd name="connsiteX230" fmla="*/ 605274 w 2485572"/>
                <a:gd name="connsiteY230" fmla="*/ 123270 h 2079112"/>
                <a:gd name="connsiteX231" fmla="*/ 594197 w 2485572"/>
                <a:gd name="connsiteY231" fmla="*/ 70156 h 2079112"/>
                <a:gd name="connsiteX232" fmla="*/ 650151 w 2485572"/>
                <a:gd name="connsiteY232" fmla="*/ 92595 h 2079112"/>
                <a:gd name="connsiteX233" fmla="*/ 664069 w 2485572"/>
                <a:gd name="connsiteY233" fmla="*/ 92595 h 2079112"/>
                <a:gd name="connsiteX234" fmla="*/ 689348 w 2485572"/>
                <a:gd name="connsiteY234" fmla="*/ 98275 h 2079112"/>
                <a:gd name="connsiteX235" fmla="*/ 723148 w 2485572"/>
                <a:gd name="connsiteY235" fmla="*/ 89754 h 2079112"/>
                <a:gd name="connsiteX236" fmla="*/ 725704 w 2485572"/>
                <a:gd name="connsiteY236" fmla="*/ 92595 h 2079112"/>
                <a:gd name="connsiteX237" fmla="*/ 731385 w 2485572"/>
                <a:gd name="connsiteY237" fmla="*/ 92595 h 2079112"/>
                <a:gd name="connsiteX238" fmla="*/ 737065 w 2485572"/>
                <a:gd name="connsiteY238" fmla="*/ 95435 h 2079112"/>
                <a:gd name="connsiteX239" fmla="*/ 742746 w 2485572"/>
                <a:gd name="connsiteY239" fmla="*/ 95435 h 2079112"/>
                <a:gd name="connsiteX240" fmla="*/ 779102 w 2485572"/>
                <a:gd name="connsiteY240" fmla="*/ 75837 h 2079112"/>
                <a:gd name="connsiteX241" fmla="*/ 818299 w 2485572"/>
                <a:gd name="connsiteY241" fmla="*/ 39197 h 2079112"/>
                <a:gd name="connsiteX242" fmla="*/ 823980 w 2485572"/>
                <a:gd name="connsiteY242" fmla="*/ 33800 h 2079112"/>
                <a:gd name="connsiteX243" fmla="*/ 851815 w 2485572"/>
                <a:gd name="connsiteY243" fmla="*/ 19598 h 2079112"/>
                <a:gd name="connsiteX244" fmla="*/ 854655 w 2485572"/>
                <a:gd name="connsiteY244" fmla="*/ 14202 h 2079112"/>
                <a:gd name="connsiteX245" fmla="*/ 888455 w 2485572"/>
                <a:gd name="connsiteY245" fmla="*/ 8521 h 2079112"/>
                <a:gd name="connsiteX246" fmla="*/ 893852 w 2485572"/>
                <a:gd name="connsiteY246" fmla="*/ 11361 h 2079112"/>
                <a:gd name="connsiteX247" fmla="*/ 933332 w 2485572"/>
                <a:gd name="connsiteY247" fmla="*/ 36640 h 2079112"/>
                <a:gd name="connsiteX248" fmla="*/ 938729 w 2485572"/>
                <a:gd name="connsiteY248" fmla="*/ 42037 h 2079112"/>
                <a:gd name="connsiteX249" fmla="*/ 969689 w 2485572"/>
                <a:gd name="connsiteY249" fmla="*/ 61635 h 2079112"/>
                <a:gd name="connsiteX250" fmla="*/ 972529 w 2485572"/>
                <a:gd name="connsiteY250" fmla="*/ 64475 h 2079112"/>
                <a:gd name="connsiteX251" fmla="*/ 977925 w 2485572"/>
                <a:gd name="connsiteY251" fmla="*/ 67316 h 2079112"/>
                <a:gd name="connsiteX252" fmla="*/ 1011725 w 2485572"/>
                <a:gd name="connsiteY252" fmla="*/ 67316 h 2079112"/>
                <a:gd name="connsiteX253" fmla="*/ 1031324 w 2485572"/>
                <a:gd name="connsiteY253" fmla="*/ 64475 h 2079112"/>
                <a:gd name="connsiteX254" fmla="*/ 1042401 w 2485572"/>
                <a:gd name="connsiteY254" fmla="*/ 64475 h 2079112"/>
                <a:gd name="connsiteX255" fmla="*/ 1104036 w 2485572"/>
                <a:gd name="connsiteY255" fmla="*/ 70156 h 2079112"/>
                <a:gd name="connsiteX256" fmla="*/ 1109717 w 2485572"/>
                <a:gd name="connsiteY256" fmla="*/ 75837 h 2079112"/>
                <a:gd name="connsiteX257" fmla="*/ 1118238 w 2485572"/>
                <a:gd name="connsiteY257" fmla="*/ 81233 h 2079112"/>
                <a:gd name="connsiteX258" fmla="*/ 1121078 w 2485572"/>
                <a:gd name="connsiteY258" fmla="*/ 84074 h 2079112"/>
                <a:gd name="connsiteX259" fmla="*/ 1143517 w 2485572"/>
                <a:gd name="connsiteY259" fmla="*/ 95435 h 2079112"/>
                <a:gd name="connsiteX260" fmla="*/ 1151754 w 2485572"/>
                <a:gd name="connsiteY260" fmla="*/ 100832 h 2079112"/>
                <a:gd name="connsiteX261" fmla="*/ 1171352 w 2485572"/>
                <a:gd name="connsiteY261" fmla="*/ 100832 h 2079112"/>
                <a:gd name="connsiteX262" fmla="*/ 1174192 w 2485572"/>
                <a:gd name="connsiteY262" fmla="*/ 98275 h 2079112"/>
                <a:gd name="connsiteX263" fmla="*/ 1188110 w 2485572"/>
                <a:gd name="connsiteY263" fmla="*/ 89754 h 2079112"/>
                <a:gd name="connsiteX264" fmla="*/ 1193791 w 2485572"/>
                <a:gd name="connsiteY264" fmla="*/ 84074 h 2079112"/>
                <a:gd name="connsiteX265" fmla="*/ 1238668 w 2485572"/>
                <a:gd name="connsiteY265" fmla="*/ 75837 h 2079112"/>
                <a:gd name="connsiteX266" fmla="*/ 1244348 w 2485572"/>
                <a:gd name="connsiteY266" fmla="*/ 78677 h 2079112"/>
                <a:gd name="connsiteX267" fmla="*/ 1272184 w 2485572"/>
                <a:gd name="connsiteY267" fmla="*/ 75837 h 2079112"/>
                <a:gd name="connsiteX268" fmla="*/ 1280705 w 2485572"/>
                <a:gd name="connsiteY268" fmla="*/ 72996 h 2079112"/>
                <a:gd name="connsiteX269" fmla="*/ 1286385 w 2485572"/>
                <a:gd name="connsiteY269" fmla="*/ 72996 h 2079112"/>
                <a:gd name="connsiteX270" fmla="*/ 1348020 w 2485572"/>
                <a:gd name="connsiteY270" fmla="*/ 50558 h 2079112"/>
                <a:gd name="connsiteX271" fmla="*/ 1350861 w 2485572"/>
                <a:gd name="connsiteY271" fmla="*/ 50558 h 2079112"/>
                <a:gd name="connsiteX272" fmla="*/ 1392898 w 2485572"/>
                <a:gd name="connsiteY272" fmla="*/ 39197 h 2079112"/>
                <a:gd name="connsiteX273" fmla="*/ 1406815 w 2485572"/>
                <a:gd name="connsiteY273" fmla="*/ 39197 h 2079112"/>
                <a:gd name="connsiteX274" fmla="*/ 1459929 w 2485572"/>
                <a:gd name="connsiteY274" fmla="*/ 36640 h 2079112"/>
                <a:gd name="connsiteX275" fmla="*/ 1468450 w 2485572"/>
                <a:gd name="connsiteY275" fmla="*/ 36640 h 2079112"/>
                <a:gd name="connsiteX276" fmla="*/ 1474131 w 2485572"/>
                <a:gd name="connsiteY276" fmla="*/ 33800 h 2079112"/>
                <a:gd name="connsiteX277" fmla="*/ 1479528 w 2485572"/>
                <a:gd name="connsiteY277" fmla="*/ 30960 h 2079112"/>
                <a:gd name="connsiteX278" fmla="*/ 1485208 w 2485572"/>
                <a:gd name="connsiteY278" fmla="*/ 30960 h 2079112"/>
                <a:gd name="connsiteX279" fmla="*/ 1544003 w 2485572"/>
                <a:gd name="connsiteY279" fmla="*/ 16758 h 2079112"/>
                <a:gd name="connsiteX280" fmla="*/ 1549684 w 2485572"/>
                <a:gd name="connsiteY280" fmla="*/ 14202 h 2079112"/>
                <a:gd name="connsiteX281" fmla="*/ 1555364 w 2485572"/>
                <a:gd name="connsiteY281" fmla="*/ 14202 h 2079112"/>
                <a:gd name="connsiteX282" fmla="*/ 1563601 w 2485572"/>
                <a:gd name="connsiteY282" fmla="*/ 11361 h 2079112"/>
                <a:gd name="connsiteX283" fmla="*/ 1614159 w 2485572"/>
                <a:gd name="connsiteY283" fmla="*/ 22439 h 2079112"/>
                <a:gd name="connsiteX284" fmla="*/ 1619840 w 2485572"/>
                <a:gd name="connsiteY284" fmla="*/ 19598 h 2079112"/>
                <a:gd name="connsiteX285" fmla="*/ 1630917 w 2485572"/>
                <a:gd name="connsiteY285" fmla="*/ 16758 h 2079112"/>
                <a:gd name="connsiteX286" fmla="*/ 1645119 w 2485572"/>
                <a:gd name="connsiteY286" fmla="*/ 8521 h 2079112"/>
                <a:gd name="connsiteX287" fmla="*/ 1653356 w 2485572"/>
                <a:gd name="connsiteY287" fmla="*/ 5681 h 2079112"/>
                <a:gd name="connsiteX288" fmla="*/ 1689712 w 2485572"/>
                <a:gd name="connsiteY288" fmla="*/ 0 h 2079112"/>
                <a:gd name="connsiteX289" fmla="*/ 1698233 w 2485572"/>
                <a:gd name="connsiteY289" fmla="*/ 11361 h 2079112"/>
                <a:gd name="connsiteX290" fmla="*/ 1703914 w 2485572"/>
                <a:gd name="connsiteY290" fmla="*/ 14202 h 2079112"/>
                <a:gd name="connsiteX291" fmla="*/ 1709310 w 2485572"/>
                <a:gd name="connsiteY291" fmla="*/ 16758 h 2079112"/>
                <a:gd name="connsiteX292" fmla="*/ 1717831 w 2485572"/>
                <a:gd name="connsiteY292" fmla="*/ 16758 h 2079112"/>
                <a:gd name="connsiteX293" fmla="*/ 1757028 w 2485572"/>
                <a:gd name="connsiteY293" fmla="*/ 22439 h 2079112"/>
                <a:gd name="connsiteX294" fmla="*/ 1762708 w 2485572"/>
                <a:gd name="connsiteY294" fmla="*/ 25279 h 2079112"/>
                <a:gd name="connsiteX295" fmla="*/ 1768389 w 2485572"/>
                <a:gd name="connsiteY295" fmla="*/ 25279 h 2079112"/>
                <a:gd name="connsiteX296" fmla="*/ 1787987 w 2485572"/>
                <a:gd name="connsiteY296" fmla="*/ 33800 h 2079112"/>
                <a:gd name="connsiteX297" fmla="*/ 1793384 w 2485572"/>
                <a:gd name="connsiteY297" fmla="*/ 33800 h 2079112"/>
                <a:gd name="connsiteX298" fmla="*/ 1801905 w 2485572"/>
                <a:gd name="connsiteY298" fmla="*/ 36640 h 2079112"/>
                <a:gd name="connsiteX299" fmla="*/ 1835421 w 2485572"/>
                <a:gd name="connsiteY299" fmla="*/ 42037 h 2079112"/>
                <a:gd name="connsiteX300" fmla="*/ 1891659 w 2485572"/>
                <a:gd name="connsiteY300" fmla="*/ 61635 h 2079112"/>
                <a:gd name="connsiteX301" fmla="*/ 1897340 w 2485572"/>
                <a:gd name="connsiteY301" fmla="*/ 64475 h 2079112"/>
                <a:gd name="connsiteX302" fmla="*/ 1899896 w 2485572"/>
                <a:gd name="connsiteY302" fmla="*/ 67316 h 2079112"/>
                <a:gd name="connsiteX303" fmla="*/ 1944774 w 2485572"/>
                <a:gd name="connsiteY303" fmla="*/ 123270 h 2079112"/>
                <a:gd name="connsiteX304" fmla="*/ 1947614 w 2485572"/>
                <a:gd name="connsiteY304" fmla="*/ 128951 h 2079112"/>
                <a:gd name="connsiteX305" fmla="*/ 1950454 w 2485572"/>
                <a:gd name="connsiteY305" fmla="*/ 131791 h 2079112"/>
                <a:gd name="connsiteX306" fmla="*/ 1956135 w 2485572"/>
                <a:gd name="connsiteY306" fmla="*/ 140312 h 2079112"/>
                <a:gd name="connsiteX307" fmla="*/ 1958975 w 2485572"/>
                <a:gd name="connsiteY307" fmla="*/ 145709 h 2079112"/>
                <a:gd name="connsiteX308" fmla="*/ 1961532 w 2485572"/>
                <a:gd name="connsiteY308" fmla="*/ 154230 h 2079112"/>
                <a:gd name="connsiteX309" fmla="*/ 1998172 w 2485572"/>
                <a:gd name="connsiteY309" fmla="*/ 204788 h 2079112"/>
                <a:gd name="connsiteX310" fmla="*/ 2003569 w 2485572"/>
                <a:gd name="connsiteY310" fmla="*/ 207344 h 2079112"/>
                <a:gd name="connsiteX311" fmla="*/ 2009249 w 2485572"/>
                <a:gd name="connsiteY311" fmla="*/ 210184 h 2079112"/>
                <a:gd name="connsiteX312" fmla="*/ 2017770 w 2485572"/>
                <a:gd name="connsiteY312" fmla="*/ 210184 h 2079112"/>
                <a:gd name="connsiteX313" fmla="*/ 2026007 w 2485572"/>
                <a:gd name="connsiteY313" fmla="*/ 213025 h 2079112"/>
                <a:gd name="connsiteX314" fmla="*/ 2037368 w 2485572"/>
                <a:gd name="connsiteY314" fmla="*/ 215865 h 2079112"/>
                <a:gd name="connsiteX315" fmla="*/ 2099003 w 2485572"/>
                <a:gd name="connsiteY315" fmla="*/ 221546 h 2079112"/>
                <a:gd name="connsiteX316" fmla="*/ 2104684 w 2485572"/>
                <a:gd name="connsiteY316" fmla="*/ 224386 h 2079112"/>
                <a:gd name="connsiteX317" fmla="*/ 2112921 w 2485572"/>
                <a:gd name="connsiteY317" fmla="*/ 224386 h 2079112"/>
                <a:gd name="connsiteX318" fmla="*/ 2124283 w 2485572"/>
                <a:gd name="connsiteY318" fmla="*/ 229783 h 2079112"/>
                <a:gd name="connsiteX319" fmla="*/ 2177397 w 2485572"/>
                <a:gd name="connsiteY319" fmla="*/ 229783 h 2079112"/>
                <a:gd name="connsiteX320" fmla="*/ 2185918 w 2485572"/>
                <a:gd name="connsiteY320" fmla="*/ 232623 h 2079112"/>
                <a:gd name="connsiteX321" fmla="*/ 2213753 w 2485572"/>
                <a:gd name="connsiteY321" fmla="*/ 226942 h 2079112"/>
                <a:gd name="connsiteX322" fmla="*/ 2219434 w 2485572"/>
                <a:gd name="connsiteY322" fmla="*/ 224386 h 2079112"/>
                <a:gd name="connsiteX323" fmla="*/ 2241872 w 2485572"/>
                <a:gd name="connsiteY323" fmla="*/ 224386 h 2079112"/>
                <a:gd name="connsiteX0" fmla="*/ 2241872 w 2485572"/>
                <a:gd name="connsiteY0" fmla="*/ 224386 h 2034528"/>
                <a:gd name="connsiteX1" fmla="*/ 2227954 w 2485572"/>
                <a:gd name="connsiteY1" fmla="*/ 263583 h 2034528"/>
                <a:gd name="connsiteX2" fmla="*/ 2227954 w 2485572"/>
                <a:gd name="connsiteY2" fmla="*/ 271820 h 2034528"/>
                <a:gd name="connsiteX3" fmla="*/ 2225114 w 2485572"/>
                <a:gd name="connsiteY3" fmla="*/ 294258 h 2034528"/>
                <a:gd name="connsiteX4" fmla="*/ 2216593 w 2485572"/>
                <a:gd name="connsiteY4" fmla="*/ 328058 h 2034528"/>
                <a:gd name="connsiteX5" fmla="*/ 2183077 w 2485572"/>
                <a:gd name="connsiteY5" fmla="*/ 426049 h 2034528"/>
                <a:gd name="connsiteX6" fmla="*/ 2180237 w 2485572"/>
                <a:gd name="connsiteY6" fmla="*/ 428890 h 2034528"/>
                <a:gd name="connsiteX7" fmla="*/ 2177397 w 2485572"/>
                <a:gd name="connsiteY7" fmla="*/ 434570 h 2034528"/>
                <a:gd name="connsiteX8" fmla="*/ 2143881 w 2485572"/>
                <a:gd name="connsiteY8" fmla="*/ 482004 h 2034528"/>
                <a:gd name="connsiteX9" fmla="*/ 2141040 w 2485572"/>
                <a:gd name="connsiteY9" fmla="*/ 487685 h 2034528"/>
                <a:gd name="connsiteX10" fmla="*/ 2135360 w 2485572"/>
                <a:gd name="connsiteY10" fmla="*/ 490525 h 2034528"/>
                <a:gd name="connsiteX11" fmla="*/ 2132519 w 2485572"/>
                <a:gd name="connsiteY11" fmla="*/ 496206 h 2034528"/>
                <a:gd name="connsiteX12" fmla="*/ 2129679 w 2485572"/>
                <a:gd name="connsiteY12" fmla="*/ 538242 h 2034528"/>
                <a:gd name="connsiteX13" fmla="*/ 2132519 w 2485572"/>
                <a:gd name="connsiteY13" fmla="*/ 540799 h 2034528"/>
                <a:gd name="connsiteX14" fmla="*/ 2188758 w 2485572"/>
                <a:gd name="connsiteY14" fmla="*/ 624873 h 2034528"/>
                <a:gd name="connsiteX15" fmla="*/ 2205516 w 2485572"/>
                <a:gd name="connsiteY15" fmla="*/ 630553 h 2034528"/>
                <a:gd name="connsiteX16" fmla="*/ 2211197 w 2485572"/>
                <a:gd name="connsiteY16" fmla="*/ 633393 h 2034528"/>
                <a:gd name="connsiteX17" fmla="*/ 2216593 w 2485572"/>
                <a:gd name="connsiteY17" fmla="*/ 636234 h 2034528"/>
                <a:gd name="connsiteX18" fmla="*/ 2225114 w 2485572"/>
                <a:gd name="connsiteY18" fmla="*/ 636234 h 2034528"/>
                <a:gd name="connsiteX19" fmla="*/ 2267151 w 2485572"/>
                <a:gd name="connsiteY19" fmla="*/ 644755 h 2034528"/>
                <a:gd name="connsiteX20" fmla="*/ 2272832 w 2485572"/>
                <a:gd name="connsiteY20" fmla="*/ 644755 h 2034528"/>
                <a:gd name="connsiteX21" fmla="*/ 2309188 w 2485572"/>
                <a:gd name="connsiteY21" fmla="*/ 678271 h 2034528"/>
                <a:gd name="connsiteX22" fmla="*/ 2370823 w 2485572"/>
                <a:gd name="connsiteY22" fmla="*/ 739906 h 2034528"/>
                <a:gd name="connsiteX23" fmla="*/ 2376504 w 2485572"/>
                <a:gd name="connsiteY23" fmla="*/ 750983 h 2034528"/>
                <a:gd name="connsiteX24" fmla="*/ 2379060 w 2485572"/>
                <a:gd name="connsiteY24" fmla="*/ 756664 h 2034528"/>
                <a:gd name="connsiteX25" fmla="*/ 2381900 w 2485572"/>
                <a:gd name="connsiteY25" fmla="*/ 765185 h 2034528"/>
                <a:gd name="connsiteX26" fmla="*/ 2415700 w 2485572"/>
                <a:gd name="connsiteY26" fmla="*/ 793020 h 2034528"/>
                <a:gd name="connsiteX27" fmla="*/ 2423937 w 2485572"/>
                <a:gd name="connsiteY27" fmla="*/ 793020 h 2034528"/>
                <a:gd name="connsiteX28" fmla="*/ 2429618 w 2485572"/>
                <a:gd name="connsiteY28" fmla="*/ 795860 h 2034528"/>
                <a:gd name="connsiteX29" fmla="*/ 2435299 w 2485572"/>
                <a:gd name="connsiteY29" fmla="*/ 801541 h 2034528"/>
                <a:gd name="connsiteX30" fmla="*/ 2468814 w 2485572"/>
                <a:gd name="connsiteY30" fmla="*/ 832501 h 2034528"/>
                <a:gd name="connsiteX31" fmla="*/ 2468814 w 2485572"/>
                <a:gd name="connsiteY31" fmla="*/ 835057 h 2034528"/>
                <a:gd name="connsiteX32" fmla="*/ 2471655 w 2485572"/>
                <a:gd name="connsiteY32" fmla="*/ 840738 h 2034528"/>
                <a:gd name="connsiteX33" fmla="*/ 2477336 w 2485572"/>
                <a:gd name="connsiteY33" fmla="*/ 866016 h 2034528"/>
                <a:gd name="connsiteX34" fmla="*/ 2483016 w 2485572"/>
                <a:gd name="connsiteY34" fmla="*/ 882774 h 2034528"/>
                <a:gd name="connsiteX35" fmla="*/ 2485572 w 2485572"/>
                <a:gd name="connsiteY35" fmla="*/ 888455 h 2034528"/>
                <a:gd name="connsiteX36" fmla="*/ 2485572 w 2485572"/>
                <a:gd name="connsiteY36" fmla="*/ 896692 h 2034528"/>
                <a:gd name="connsiteX37" fmla="*/ 2457737 w 2485572"/>
                <a:gd name="connsiteY37" fmla="*/ 992127 h 2034528"/>
                <a:gd name="connsiteX38" fmla="*/ 2454897 w 2485572"/>
                <a:gd name="connsiteY38" fmla="*/ 997808 h 2034528"/>
                <a:gd name="connsiteX39" fmla="*/ 2454897 w 2485572"/>
                <a:gd name="connsiteY39" fmla="*/ 1008885 h 2034528"/>
                <a:gd name="connsiteX40" fmla="*/ 2438139 w 2485572"/>
                <a:gd name="connsiteY40" fmla="*/ 1064839 h 2034528"/>
                <a:gd name="connsiteX41" fmla="*/ 2438139 w 2485572"/>
                <a:gd name="connsiteY41" fmla="*/ 1084438 h 2034528"/>
                <a:gd name="connsiteX42" fmla="*/ 2443536 w 2485572"/>
                <a:gd name="connsiteY42" fmla="*/ 1132155 h 2034528"/>
                <a:gd name="connsiteX43" fmla="*/ 2443536 w 2485572"/>
                <a:gd name="connsiteY43" fmla="*/ 1177032 h 2034528"/>
                <a:gd name="connsiteX44" fmla="*/ 2440979 w 2485572"/>
                <a:gd name="connsiteY44" fmla="*/ 1185553 h 2034528"/>
                <a:gd name="connsiteX45" fmla="*/ 2423937 w 2485572"/>
                <a:gd name="connsiteY45" fmla="*/ 1252585 h 2034528"/>
                <a:gd name="connsiteX46" fmla="*/ 2418541 w 2485572"/>
                <a:gd name="connsiteY46" fmla="*/ 1258266 h 2034528"/>
                <a:gd name="connsiteX47" fmla="*/ 2415700 w 2485572"/>
                <a:gd name="connsiteY47" fmla="*/ 1261106 h 2034528"/>
                <a:gd name="connsiteX48" fmla="*/ 2410020 w 2485572"/>
                <a:gd name="connsiteY48" fmla="*/ 1266787 h 2034528"/>
                <a:gd name="connsiteX49" fmla="*/ 2407179 w 2485572"/>
                <a:gd name="connsiteY49" fmla="*/ 1275024 h 2034528"/>
                <a:gd name="connsiteX50" fmla="*/ 2373663 w 2485572"/>
                <a:gd name="connsiteY50" fmla="*/ 1317061 h 2034528"/>
                <a:gd name="connsiteX51" fmla="*/ 2365142 w 2485572"/>
                <a:gd name="connsiteY51" fmla="*/ 1334103 h 2034528"/>
                <a:gd name="connsiteX52" fmla="*/ 2362302 w 2485572"/>
                <a:gd name="connsiteY52" fmla="*/ 1336659 h 2034528"/>
                <a:gd name="connsiteX53" fmla="*/ 2356905 w 2485572"/>
                <a:gd name="connsiteY53" fmla="*/ 1359098 h 2034528"/>
                <a:gd name="connsiteX54" fmla="*/ 2354065 w 2485572"/>
                <a:gd name="connsiteY54" fmla="*/ 1364778 h 2034528"/>
                <a:gd name="connsiteX55" fmla="*/ 2351225 w 2485572"/>
                <a:gd name="connsiteY55" fmla="*/ 1370459 h 2034528"/>
                <a:gd name="connsiteX56" fmla="*/ 2339863 w 2485572"/>
                <a:gd name="connsiteY56" fmla="*/ 1387217 h 2034528"/>
                <a:gd name="connsiteX57" fmla="*/ 2309188 w 2485572"/>
                <a:gd name="connsiteY57" fmla="*/ 1432094 h 2034528"/>
                <a:gd name="connsiteX58" fmla="*/ 2306348 w 2485572"/>
                <a:gd name="connsiteY58" fmla="*/ 1434934 h 2034528"/>
                <a:gd name="connsiteX59" fmla="*/ 2300667 w 2485572"/>
                <a:gd name="connsiteY59" fmla="*/ 1440331 h 2034528"/>
                <a:gd name="connsiteX60" fmla="*/ 2297827 w 2485572"/>
                <a:gd name="connsiteY60" fmla="*/ 1446012 h 2034528"/>
                <a:gd name="connsiteX61" fmla="*/ 2289590 w 2485572"/>
                <a:gd name="connsiteY61" fmla="*/ 1451692 h 2034528"/>
                <a:gd name="connsiteX62" fmla="*/ 2281069 w 2485572"/>
                <a:gd name="connsiteY62" fmla="*/ 1457373 h 2034528"/>
                <a:gd name="connsiteX63" fmla="*/ 2230795 w 2485572"/>
                <a:gd name="connsiteY63" fmla="*/ 1476971 h 2034528"/>
                <a:gd name="connsiteX64" fmla="*/ 2227954 w 2485572"/>
                <a:gd name="connsiteY64" fmla="*/ 1482368 h 2034528"/>
                <a:gd name="connsiteX65" fmla="*/ 2219434 w 2485572"/>
                <a:gd name="connsiteY65" fmla="*/ 1485208 h 2034528"/>
                <a:gd name="connsiteX66" fmla="*/ 2180237 w 2485572"/>
                <a:gd name="connsiteY66" fmla="*/ 1504806 h 2034528"/>
                <a:gd name="connsiteX67" fmla="*/ 2174556 w 2485572"/>
                <a:gd name="connsiteY67" fmla="*/ 1510487 h 2034528"/>
                <a:gd name="connsiteX68" fmla="*/ 2169160 w 2485572"/>
                <a:gd name="connsiteY68" fmla="*/ 1519008 h 2034528"/>
                <a:gd name="connsiteX69" fmla="*/ 2163479 w 2485572"/>
                <a:gd name="connsiteY69" fmla="*/ 1546843 h 2034528"/>
                <a:gd name="connsiteX70" fmla="*/ 1311380 w 2485572"/>
                <a:gd name="connsiteY70" fmla="*/ 2034528 h 2034528"/>
                <a:gd name="connsiteX71" fmla="*/ 1295454 w 2485572"/>
                <a:gd name="connsiteY71" fmla="*/ 2023550 h 2034528"/>
                <a:gd name="connsiteX72" fmla="*/ 1238668 w 2485572"/>
                <a:gd name="connsiteY72" fmla="*/ 2001012 h 2034528"/>
                <a:gd name="connsiteX73" fmla="*/ 1157434 w 2485572"/>
                <a:gd name="connsiteY73" fmla="*/ 1981414 h 2034528"/>
                <a:gd name="connsiteX74" fmla="*/ 1109717 w 2485572"/>
                <a:gd name="connsiteY74" fmla="*/ 1947614 h 2034528"/>
                <a:gd name="connsiteX75" fmla="*/ 1098639 w 2485572"/>
                <a:gd name="connsiteY75" fmla="*/ 1944774 h 2034528"/>
                <a:gd name="connsiteX76" fmla="*/ 1067680 w 2485572"/>
                <a:gd name="connsiteY76" fmla="*/ 1919779 h 2034528"/>
                <a:gd name="connsiteX77" fmla="*/ 1056603 w 2485572"/>
                <a:gd name="connsiteY77" fmla="*/ 1888819 h 2034528"/>
                <a:gd name="connsiteX78" fmla="*/ 1053762 w 2485572"/>
                <a:gd name="connsiteY78" fmla="*/ 1880298 h 2034528"/>
                <a:gd name="connsiteX79" fmla="*/ 1022803 w 2485572"/>
                <a:gd name="connsiteY79" fmla="*/ 1860700 h 2034528"/>
                <a:gd name="connsiteX80" fmla="*/ 1019962 w 2485572"/>
                <a:gd name="connsiteY80" fmla="*/ 1858143 h 2034528"/>
                <a:gd name="connsiteX81" fmla="*/ 1006045 w 2485572"/>
                <a:gd name="connsiteY81" fmla="*/ 1824343 h 2034528"/>
                <a:gd name="connsiteX82" fmla="*/ 1006045 w 2485572"/>
                <a:gd name="connsiteY82" fmla="*/ 1813266 h 2034528"/>
                <a:gd name="connsiteX83" fmla="*/ 1011725 w 2485572"/>
                <a:gd name="connsiteY83" fmla="*/ 1793668 h 2034528"/>
                <a:gd name="connsiteX84" fmla="*/ 1019962 w 2485572"/>
                <a:gd name="connsiteY84" fmla="*/ 1768389 h 2034528"/>
                <a:gd name="connsiteX85" fmla="*/ 1025643 w 2485572"/>
                <a:gd name="connsiteY85" fmla="*/ 1737429 h 2034528"/>
                <a:gd name="connsiteX86" fmla="*/ 1025643 w 2485572"/>
                <a:gd name="connsiteY86" fmla="*/ 1723512 h 2034528"/>
                <a:gd name="connsiteX87" fmla="*/ 1019962 w 2485572"/>
                <a:gd name="connsiteY87" fmla="*/ 1720671 h 2034528"/>
                <a:gd name="connsiteX88" fmla="*/ 1014566 w 2485572"/>
                <a:gd name="connsiteY88" fmla="*/ 1712435 h 2034528"/>
                <a:gd name="connsiteX89" fmla="*/ 1011725 w 2485572"/>
                <a:gd name="connsiteY89" fmla="*/ 1709594 h 2034528"/>
                <a:gd name="connsiteX90" fmla="*/ 983606 w 2485572"/>
                <a:gd name="connsiteY90" fmla="*/ 1692552 h 2034528"/>
                <a:gd name="connsiteX91" fmla="*/ 977925 w 2485572"/>
                <a:gd name="connsiteY91" fmla="*/ 1692552 h 2034528"/>
                <a:gd name="connsiteX92" fmla="*/ 950090 w 2485572"/>
                <a:gd name="connsiteY92" fmla="*/ 1653356 h 2034528"/>
                <a:gd name="connsiteX93" fmla="*/ 950090 w 2485572"/>
                <a:gd name="connsiteY93" fmla="*/ 1639438 h 2034528"/>
                <a:gd name="connsiteX94" fmla="*/ 952931 w 2485572"/>
                <a:gd name="connsiteY94" fmla="*/ 1636598 h 2034528"/>
                <a:gd name="connsiteX95" fmla="*/ 975369 w 2485572"/>
                <a:gd name="connsiteY95" fmla="*/ 1597401 h 2034528"/>
                <a:gd name="connsiteX96" fmla="*/ 980766 w 2485572"/>
                <a:gd name="connsiteY96" fmla="*/ 1591721 h 2034528"/>
                <a:gd name="connsiteX97" fmla="*/ 1017406 w 2485572"/>
                <a:gd name="connsiteY97" fmla="*/ 1561045 h 2034528"/>
                <a:gd name="connsiteX98" fmla="*/ 1022803 w 2485572"/>
                <a:gd name="connsiteY98" fmla="*/ 1558205 h 2034528"/>
                <a:gd name="connsiteX99" fmla="*/ 1025643 w 2485572"/>
                <a:gd name="connsiteY99" fmla="*/ 1555364 h 2034528"/>
                <a:gd name="connsiteX100" fmla="*/ 1031324 w 2485572"/>
                <a:gd name="connsiteY100" fmla="*/ 1549684 h 2034528"/>
                <a:gd name="connsiteX101" fmla="*/ 1293866 w 2485572"/>
                <a:gd name="connsiteY101" fmla="*/ 1680648 h 2034528"/>
                <a:gd name="connsiteX102" fmla="*/ 1455791 w 2485572"/>
                <a:gd name="connsiteY102" fmla="*/ 1685410 h 2034528"/>
                <a:gd name="connsiteX103" fmla="*/ 1289417 w 2485572"/>
                <a:gd name="connsiteY103" fmla="*/ 1536685 h 2034528"/>
                <a:gd name="connsiteX104" fmla="*/ 1061999 w 2485572"/>
                <a:gd name="connsiteY104" fmla="*/ 1465610 h 2034528"/>
                <a:gd name="connsiteX105" fmla="*/ 1061999 w 2485572"/>
                <a:gd name="connsiteY105" fmla="*/ 1429254 h 2034528"/>
                <a:gd name="connsiteX106" fmla="*/ 1048082 w 2485572"/>
                <a:gd name="connsiteY106" fmla="*/ 1403975 h 2034528"/>
                <a:gd name="connsiteX107" fmla="*/ 1022803 w 2485572"/>
                <a:gd name="connsiteY107" fmla="*/ 1387217 h 2034528"/>
                <a:gd name="connsiteX108" fmla="*/ 1011725 w 2485572"/>
                <a:gd name="connsiteY108" fmla="*/ 1381536 h 2034528"/>
                <a:gd name="connsiteX109" fmla="*/ 1000364 w 2485572"/>
                <a:gd name="connsiteY109" fmla="*/ 1381536 h 2034528"/>
                <a:gd name="connsiteX110" fmla="*/ 961167 w 2485572"/>
                <a:gd name="connsiteY110" fmla="*/ 1376140 h 2034528"/>
                <a:gd name="connsiteX111" fmla="*/ 924811 w 2485572"/>
                <a:gd name="connsiteY111" fmla="*/ 1367618 h 2034528"/>
                <a:gd name="connsiteX112" fmla="*/ 919131 w 2485572"/>
                <a:gd name="connsiteY112" fmla="*/ 1367618 h 2034528"/>
                <a:gd name="connsiteX113" fmla="*/ 913450 w 2485572"/>
                <a:gd name="connsiteY113" fmla="*/ 1364778 h 2034528"/>
                <a:gd name="connsiteX114" fmla="*/ 908053 w 2485572"/>
                <a:gd name="connsiteY114" fmla="*/ 1364778 h 2034528"/>
                <a:gd name="connsiteX115" fmla="*/ 877094 w 2485572"/>
                <a:gd name="connsiteY115" fmla="*/ 1381536 h 2034528"/>
                <a:gd name="connsiteX116" fmla="*/ 868857 w 2485572"/>
                <a:gd name="connsiteY116" fmla="*/ 1390057 h 2034528"/>
                <a:gd name="connsiteX117" fmla="*/ 835057 w 2485572"/>
                <a:gd name="connsiteY117" fmla="*/ 1434934 h 2034528"/>
                <a:gd name="connsiteX118" fmla="*/ 832217 w 2485572"/>
                <a:gd name="connsiteY118" fmla="*/ 1440331 h 2034528"/>
                <a:gd name="connsiteX119" fmla="*/ 832217 w 2485572"/>
                <a:gd name="connsiteY119" fmla="*/ 1446012 h 2034528"/>
                <a:gd name="connsiteX120" fmla="*/ 767741 w 2485572"/>
                <a:gd name="connsiteY120" fmla="*/ 1513327 h 2034528"/>
                <a:gd name="connsiteX121" fmla="*/ 711787 w 2485572"/>
                <a:gd name="connsiteY121" fmla="*/ 1535766 h 2034528"/>
                <a:gd name="connsiteX122" fmla="*/ 686508 w 2485572"/>
                <a:gd name="connsiteY122" fmla="*/ 1541447 h 2034528"/>
                <a:gd name="connsiteX123" fmla="*/ 661513 w 2485572"/>
                <a:gd name="connsiteY123" fmla="*/ 1549684 h 2034528"/>
                <a:gd name="connsiteX124" fmla="*/ 658672 w 2485572"/>
                <a:gd name="connsiteY124" fmla="*/ 1552524 h 2034528"/>
                <a:gd name="connsiteX125" fmla="*/ 652992 w 2485572"/>
                <a:gd name="connsiteY125" fmla="*/ 1555364 h 2034528"/>
                <a:gd name="connsiteX126" fmla="*/ 624873 w 2485572"/>
                <a:gd name="connsiteY126" fmla="*/ 1561045 h 2034528"/>
                <a:gd name="connsiteX127" fmla="*/ 619476 w 2485572"/>
                <a:gd name="connsiteY127" fmla="*/ 1558205 h 2034528"/>
                <a:gd name="connsiteX128" fmla="*/ 616636 w 2485572"/>
                <a:gd name="connsiteY128" fmla="*/ 1555364 h 2034528"/>
                <a:gd name="connsiteX129" fmla="*/ 597037 w 2485572"/>
                <a:gd name="connsiteY129" fmla="*/ 1532926 h 2034528"/>
                <a:gd name="connsiteX130" fmla="*/ 594197 w 2485572"/>
                <a:gd name="connsiteY130" fmla="*/ 1521848 h 2034528"/>
                <a:gd name="connsiteX131" fmla="*/ 591357 w 2485572"/>
                <a:gd name="connsiteY131" fmla="*/ 1519008 h 2034528"/>
                <a:gd name="connsiteX132" fmla="*/ 566078 w 2485572"/>
                <a:gd name="connsiteY132" fmla="*/ 1482368 h 2034528"/>
                <a:gd name="connsiteX133" fmla="*/ 560397 w 2485572"/>
                <a:gd name="connsiteY133" fmla="*/ 1471291 h 2034528"/>
                <a:gd name="connsiteX134" fmla="*/ 555000 w 2485572"/>
                <a:gd name="connsiteY134" fmla="*/ 1465610 h 2034528"/>
                <a:gd name="connsiteX135" fmla="*/ 498762 w 2485572"/>
                <a:gd name="connsiteY135" fmla="*/ 1432094 h 2034528"/>
                <a:gd name="connsiteX136" fmla="*/ 490525 w 2485572"/>
                <a:gd name="connsiteY136" fmla="*/ 1429254 h 2034528"/>
                <a:gd name="connsiteX137" fmla="*/ 487685 w 2485572"/>
                <a:gd name="connsiteY137" fmla="*/ 1429254 h 2034528"/>
                <a:gd name="connsiteX138" fmla="*/ 462406 w 2485572"/>
                <a:gd name="connsiteY138" fmla="*/ 1426413 h 2034528"/>
                <a:gd name="connsiteX139" fmla="*/ 400770 w 2485572"/>
                <a:gd name="connsiteY139" fmla="*/ 1426413 h 2034528"/>
                <a:gd name="connsiteX140" fmla="*/ 392250 w 2485572"/>
                <a:gd name="connsiteY140" fmla="*/ 1423573 h 2034528"/>
                <a:gd name="connsiteX141" fmla="*/ 384013 w 2485572"/>
                <a:gd name="connsiteY141" fmla="*/ 1420733 h 2034528"/>
                <a:gd name="connsiteX142" fmla="*/ 375492 w 2485572"/>
                <a:gd name="connsiteY142" fmla="*/ 1420733 h 2034528"/>
                <a:gd name="connsiteX143" fmla="*/ 319537 w 2485572"/>
                <a:gd name="connsiteY143" fmla="*/ 1409655 h 2034528"/>
                <a:gd name="connsiteX144" fmla="*/ 313856 w 2485572"/>
                <a:gd name="connsiteY144" fmla="*/ 1406815 h 2034528"/>
                <a:gd name="connsiteX145" fmla="*/ 308176 w 2485572"/>
                <a:gd name="connsiteY145" fmla="*/ 1406815 h 2034528"/>
                <a:gd name="connsiteX146" fmla="*/ 297098 w 2485572"/>
                <a:gd name="connsiteY146" fmla="*/ 1401134 h 2034528"/>
                <a:gd name="connsiteX147" fmla="*/ 221546 w 2485572"/>
                <a:gd name="connsiteY147" fmla="*/ 1392898 h 2034528"/>
                <a:gd name="connsiteX148" fmla="*/ 213025 w 2485572"/>
                <a:gd name="connsiteY148" fmla="*/ 1392898 h 2034528"/>
                <a:gd name="connsiteX149" fmla="*/ 204504 w 2485572"/>
                <a:gd name="connsiteY149" fmla="*/ 1395738 h 2034528"/>
                <a:gd name="connsiteX150" fmla="*/ 154230 w 2485572"/>
                <a:gd name="connsiteY150" fmla="*/ 1406815 h 2034528"/>
                <a:gd name="connsiteX151" fmla="*/ 148549 w 2485572"/>
                <a:gd name="connsiteY151" fmla="*/ 1403975 h 2034528"/>
                <a:gd name="connsiteX152" fmla="*/ 137472 w 2485572"/>
                <a:gd name="connsiteY152" fmla="*/ 1398294 h 2034528"/>
                <a:gd name="connsiteX153" fmla="*/ 131791 w 2485572"/>
                <a:gd name="connsiteY153" fmla="*/ 1398294 h 2034528"/>
                <a:gd name="connsiteX154" fmla="*/ 67316 w 2485572"/>
                <a:gd name="connsiteY154" fmla="*/ 1418177 h 2034528"/>
                <a:gd name="connsiteX155" fmla="*/ 58795 w 2485572"/>
                <a:gd name="connsiteY155" fmla="*/ 1420733 h 2034528"/>
                <a:gd name="connsiteX156" fmla="*/ 50558 w 2485572"/>
                <a:gd name="connsiteY156" fmla="*/ 1423573 h 2034528"/>
                <a:gd name="connsiteX157" fmla="*/ 42037 w 2485572"/>
                <a:gd name="connsiteY157" fmla="*/ 1423573 h 2034528"/>
                <a:gd name="connsiteX158" fmla="*/ 5681 w 2485572"/>
                <a:gd name="connsiteY158" fmla="*/ 1432094 h 2034528"/>
                <a:gd name="connsiteX159" fmla="*/ 2840 w 2485572"/>
                <a:gd name="connsiteY159" fmla="*/ 1403975 h 2034528"/>
                <a:gd name="connsiteX160" fmla="*/ 0 w 2485572"/>
                <a:gd name="connsiteY160" fmla="*/ 1395738 h 2034528"/>
                <a:gd name="connsiteX161" fmla="*/ 5681 w 2485572"/>
                <a:gd name="connsiteY161" fmla="*/ 1373299 h 2034528"/>
                <a:gd name="connsiteX162" fmla="*/ 5681 w 2485572"/>
                <a:gd name="connsiteY162" fmla="*/ 1361938 h 2034528"/>
                <a:gd name="connsiteX163" fmla="*/ 11361 w 2485572"/>
                <a:gd name="connsiteY163" fmla="*/ 1345180 h 2034528"/>
                <a:gd name="connsiteX164" fmla="*/ 42037 w 2485572"/>
                <a:gd name="connsiteY164" fmla="*/ 1305983 h 2034528"/>
                <a:gd name="connsiteX165" fmla="*/ 47718 w 2485572"/>
                <a:gd name="connsiteY165" fmla="*/ 1294622 h 2034528"/>
                <a:gd name="connsiteX166" fmla="*/ 39197 w 2485572"/>
                <a:gd name="connsiteY166" fmla="*/ 1275024 h 2034528"/>
                <a:gd name="connsiteX167" fmla="*/ 33516 w 2485572"/>
                <a:gd name="connsiteY167" fmla="*/ 1269627 h 2034528"/>
                <a:gd name="connsiteX168" fmla="*/ 33516 w 2485572"/>
                <a:gd name="connsiteY168" fmla="*/ 1244348 h 2034528"/>
                <a:gd name="connsiteX169" fmla="*/ 64475 w 2485572"/>
                <a:gd name="connsiteY169" fmla="*/ 1213389 h 2034528"/>
                <a:gd name="connsiteX170" fmla="*/ 81233 w 2485572"/>
                <a:gd name="connsiteY170" fmla="*/ 1199471 h 2034528"/>
                <a:gd name="connsiteX171" fmla="*/ 86914 w 2485572"/>
                <a:gd name="connsiteY171" fmla="*/ 1190950 h 2034528"/>
                <a:gd name="connsiteX172" fmla="*/ 97991 w 2485572"/>
                <a:gd name="connsiteY172" fmla="*/ 1160275 h 2034528"/>
                <a:gd name="connsiteX173" fmla="*/ 95435 w 2485572"/>
                <a:gd name="connsiteY173" fmla="*/ 1151753 h 2034528"/>
                <a:gd name="connsiteX174" fmla="*/ 95435 w 2485572"/>
                <a:gd name="connsiteY174" fmla="*/ 1121078 h 2034528"/>
                <a:gd name="connsiteX175" fmla="*/ 100832 w 2485572"/>
                <a:gd name="connsiteY175" fmla="*/ 1112557 h 2034528"/>
                <a:gd name="connsiteX176" fmla="*/ 103672 w 2485572"/>
                <a:gd name="connsiteY176" fmla="*/ 1106876 h 2034528"/>
                <a:gd name="connsiteX177" fmla="*/ 154230 w 2485572"/>
                <a:gd name="connsiteY177" fmla="*/ 1070520 h 2034528"/>
                <a:gd name="connsiteX178" fmla="*/ 176668 w 2485572"/>
                <a:gd name="connsiteY178" fmla="*/ 1045241 h 2034528"/>
                <a:gd name="connsiteX179" fmla="*/ 176668 w 2485572"/>
                <a:gd name="connsiteY179" fmla="*/ 1037004 h 2034528"/>
                <a:gd name="connsiteX180" fmla="*/ 173828 w 2485572"/>
                <a:gd name="connsiteY180" fmla="*/ 1028483 h 2034528"/>
                <a:gd name="connsiteX181" fmla="*/ 157070 w 2485572"/>
                <a:gd name="connsiteY181" fmla="*/ 1008885 h 2034528"/>
                <a:gd name="connsiteX182" fmla="*/ 154230 w 2485572"/>
                <a:gd name="connsiteY182" fmla="*/ 1000648 h 2034528"/>
                <a:gd name="connsiteX183" fmla="*/ 157070 w 2485572"/>
                <a:gd name="connsiteY183" fmla="*/ 964008 h 2034528"/>
                <a:gd name="connsiteX184" fmla="*/ 154230 w 2485572"/>
                <a:gd name="connsiteY184" fmla="*/ 955771 h 2034528"/>
                <a:gd name="connsiteX185" fmla="*/ 126111 w 2485572"/>
                <a:gd name="connsiteY185" fmla="*/ 930492 h 2034528"/>
                <a:gd name="connsiteX186" fmla="*/ 112193 w 2485572"/>
                <a:gd name="connsiteY186" fmla="*/ 927652 h 2034528"/>
                <a:gd name="connsiteX187" fmla="*/ 109353 w 2485572"/>
                <a:gd name="connsiteY187" fmla="*/ 921971 h 2034528"/>
                <a:gd name="connsiteX188" fmla="*/ 109353 w 2485572"/>
                <a:gd name="connsiteY188" fmla="*/ 908053 h 2034528"/>
                <a:gd name="connsiteX189" fmla="*/ 117590 w 2485572"/>
                <a:gd name="connsiteY189" fmla="*/ 891295 h 2034528"/>
                <a:gd name="connsiteX190" fmla="*/ 123270 w 2485572"/>
                <a:gd name="connsiteY190" fmla="*/ 885615 h 2034528"/>
                <a:gd name="connsiteX191" fmla="*/ 148549 w 2485572"/>
                <a:gd name="connsiteY191" fmla="*/ 866016 h 2034528"/>
                <a:gd name="connsiteX192" fmla="*/ 128951 w 2485572"/>
                <a:gd name="connsiteY192" fmla="*/ 840738 h 2034528"/>
                <a:gd name="connsiteX193" fmla="*/ 126111 w 2485572"/>
                <a:gd name="connsiteY193" fmla="*/ 821139 h 2034528"/>
                <a:gd name="connsiteX194" fmla="*/ 140028 w 2485572"/>
                <a:gd name="connsiteY194" fmla="*/ 812618 h 2034528"/>
                <a:gd name="connsiteX195" fmla="*/ 142869 w 2485572"/>
                <a:gd name="connsiteY195" fmla="*/ 790464 h 2034528"/>
                <a:gd name="connsiteX196" fmla="*/ 154230 w 2485572"/>
                <a:gd name="connsiteY196" fmla="*/ 773422 h 2034528"/>
                <a:gd name="connsiteX197" fmla="*/ 157070 w 2485572"/>
                <a:gd name="connsiteY197" fmla="*/ 762344 h 2034528"/>
                <a:gd name="connsiteX198" fmla="*/ 157070 w 2485572"/>
                <a:gd name="connsiteY198" fmla="*/ 753824 h 2034528"/>
                <a:gd name="connsiteX199" fmla="*/ 145709 w 2485572"/>
                <a:gd name="connsiteY199" fmla="*/ 731385 h 2034528"/>
                <a:gd name="connsiteX200" fmla="*/ 145709 w 2485572"/>
                <a:gd name="connsiteY200" fmla="*/ 723148 h 2034528"/>
                <a:gd name="connsiteX201" fmla="*/ 159627 w 2485572"/>
                <a:gd name="connsiteY201" fmla="*/ 714627 h 2034528"/>
                <a:gd name="connsiteX202" fmla="*/ 204504 w 2485572"/>
                <a:gd name="connsiteY202" fmla="*/ 708946 h 2034528"/>
                <a:gd name="connsiteX203" fmla="*/ 232623 w 2485572"/>
                <a:gd name="connsiteY203" fmla="*/ 678271 h 2034528"/>
                <a:gd name="connsiteX204" fmla="*/ 232623 w 2485572"/>
                <a:gd name="connsiteY204" fmla="*/ 666909 h 2034528"/>
                <a:gd name="connsiteX205" fmla="*/ 215865 w 2485572"/>
                <a:gd name="connsiteY205" fmla="*/ 644755 h 2034528"/>
                <a:gd name="connsiteX206" fmla="*/ 218705 w 2485572"/>
                <a:gd name="connsiteY206" fmla="*/ 613795 h 2034528"/>
                <a:gd name="connsiteX207" fmla="*/ 241144 w 2485572"/>
                <a:gd name="connsiteY207" fmla="*/ 582836 h 2034528"/>
                <a:gd name="connsiteX208" fmla="*/ 252221 w 2485572"/>
                <a:gd name="connsiteY208" fmla="*/ 571758 h 2034528"/>
                <a:gd name="connsiteX209" fmla="*/ 285737 w 2485572"/>
                <a:gd name="connsiteY209" fmla="*/ 524041 h 2034528"/>
                <a:gd name="connsiteX210" fmla="*/ 291418 w 2485572"/>
                <a:gd name="connsiteY210" fmla="*/ 518644 h 2034528"/>
                <a:gd name="connsiteX211" fmla="*/ 322377 w 2485572"/>
                <a:gd name="connsiteY211" fmla="*/ 518644 h 2034528"/>
                <a:gd name="connsiteX212" fmla="*/ 333455 w 2485572"/>
                <a:gd name="connsiteY212" fmla="*/ 510123 h 2034528"/>
                <a:gd name="connsiteX213" fmla="*/ 341976 w 2485572"/>
                <a:gd name="connsiteY213" fmla="*/ 482004 h 2034528"/>
                <a:gd name="connsiteX214" fmla="*/ 347372 w 2485572"/>
                <a:gd name="connsiteY214" fmla="*/ 476607 h 2034528"/>
                <a:gd name="connsiteX215" fmla="*/ 386853 w 2485572"/>
                <a:gd name="connsiteY215" fmla="*/ 459565 h 2034528"/>
                <a:gd name="connsiteX216" fmla="*/ 389409 w 2485572"/>
                <a:gd name="connsiteY216" fmla="*/ 454169 h 2034528"/>
                <a:gd name="connsiteX217" fmla="*/ 400770 w 2485572"/>
                <a:gd name="connsiteY217" fmla="*/ 434570 h 2034528"/>
                <a:gd name="connsiteX218" fmla="*/ 414688 w 2485572"/>
                <a:gd name="connsiteY218" fmla="*/ 392534 h 2034528"/>
                <a:gd name="connsiteX219" fmla="*/ 428890 w 2485572"/>
                <a:gd name="connsiteY219" fmla="*/ 341976 h 2034528"/>
                <a:gd name="connsiteX220" fmla="*/ 434286 w 2485572"/>
                <a:gd name="connsiteY220" fmla="*/ 255062 h 2034528"/>
                <a:gd name="connsiteX221" fmla="*/ 437127 w 2485572"/>
                <a:gd name="connsiteY221" fmla="*/ 252221 h 2034528"/>
                <a:gd name="connsiteX222" fmla="*/ 448488 w 2485572"/>
                <a:gd name="connsiteY222" fmla="*/ 235463 h 2034528"/>
                <a:gd name="connsiteX223" fmla="*/ 468086 w 2485572"/>
                <a:gd name="connsiteY223" fmla="*/ 221546 h 2034528"/>
                <a:gd name="connsiteX224" fmla="*/ 501602 w 2485572"/>
                <a:gd name="connsiteY224" fmla="*/ 215865 h 2034528"/>
                <a:gd name="connsiteX225" fmla="*/ 512964 w 2485572"/>
                <a:gd name="connsiteY225" fmla="*/ 213025 h 2034528"/>
                <a:gd name="connsiteX226" fmla="*/ 555000 w 2485572"/>
                <a:gd name="connsiteY226" fmla="*/ 187746 h 2034528"/>
                <a:gd name="connsiteX227" fmla="*/ 557557 w 2485572"/>
                <a:gd name="connsiteY227" fmla="*/ 182349 h 2034528"/>
                <a:gd name="connsiteX228" fmla="*/ 602434 w 2485572"/>
                <a:gd name="connsiteY228" fmla="*/ 131791 h 2034528"/>
                <a:gd name="connsiteX229" fmla="*/ 605274 w 2485572"/>
                <a:gd name="connsiteY229" fmla="*/ 123270 h 2034528"/>
                <a:gd name="connsiteX230" fmla="*/ 594197 w 2485572"/>
                <a:gd name="connsiteY230" fmla="*/ 70156 h 2034528"/>
                <a:gd name="connsiteX231" fmla="*/ 650151 w 2485572"/>
                <a:gd name="connsiteY231" fmla="*/ 92595 h 2034528"/>
                <a:gd name="connsiteX232" fmla="*/ 664069 w 2485572"/>
                <a:gd name="connsiteY232" fmla="*/ 92595 h 2034528"/>
                <a:gd name="connsiteX233" fmla="*/ 689348 w 2485572"/>
                <a:gd name="connsiteY233" fmla="*/ 98275 h 2034528"/>
                <a:gd name="connsiteX234" fmla="*/ 723148 w 2485572"/>
                <a:gd name="connsiteY234" fmla="*/ 89754 h 2034528"/>
                <a:gd name="connsiteX235" fmla="*/ 725704 w 2485572"/>
                <a:gd name="connsiteY235" fmla="*/ 92595 h 2034528"/>
                <a:gd name="connsiteX236" fmla="*/ 731385 w 2485572"/>
                <a:gd name="connsiteY236" fmla="*/ 92595 h 2034528"/>
                <a:gd name="connsiteX237" fmla="*/ 737065 w 2485572"/>
                <a:gd name="connsiteY237" fmla="*/ 95435 h 2034528"/>
                <a:gd name="connsiteX238" fmla="*/ 742746 w 2485572"/>
                <a:gd name="connsiteY238" fmla="*/ 95435 h 2034528"/>
                <a:gd name="connsiteX239" fmla="*/ 779102 w 2485572"/>
                <a:gd name="connsiteY239" fmla="*/ 75837 h 2034528"/>
                <a:gd name="connsiteX240" fmla="*/ 818299 w 2485572"/>
                <a:gd name="connsiteY240" fmla="*/ 39197 h 2034528"/>
                <a:gd name="connsiteX241" fmla="*/ 823980 w 2485572"/>
                <a:gd name="connsiteY241" fmla="*/ 33800 h 2034528"/>
                <a:gd name="connsiteX242" fmla="*/ 851815 w 2485572"/>
                <a:gd name="connsiteY242" fmla="*/ 19598 h 2034528"/>
                <a:gd name="connsiteX243" fmla="*/ 854655 w 2485572"/>
                <a:gd name="connsiteY243" fmla="*/ 14202 h 2034528"/>
                <a:gd name="connsiteX244" fmla="*/ 888455 w 2485572"/>
                <a:gd name="connsiteY244" fmla="*/ 8521 h 2034528"/>
                <a:gd name="connsiteX245" fmla="*/ 893852 w 2485572"/>
                <a:gd name="connsiteY245" fmla="*/ 11361 h 2034528"/>
                <a:gd name="connsiteX246" fmla="*/ 933332 w 2485572"/>
                <a:gd name="connsiteY246" fmla="*/ 36640 h 2034528"/>
                <a:gd name="connsiteX247" fmla="*/ 938729 w 2485572"/>
                <a:gd name="connsiteY247" fmla="*/ 42037 h 2034528"/>
                <a:gd name="connsiteX248" fmla="*/ 969689 w 2485572"/>
                <a:gd name="connsiteY248" fmla="*/ 61635 h 2034528"/>
                <a:gd name="connsiteX249" fmla="*/ 972529 w 2485572"/>
                <a:gd name="connsiteY249" fmla="*/ 64475 h 2034528"/>
                <a:gd name="connsiteX250" fmla="*/ 977925 w 2485572"/>
                <a:gd name="connsiteY250" fmla="*/ 67316 h 2034528"/>
                <a:gd name="connsiteX251" fmla="*/ 1011725 w 2485572"/>
                <a:gd name="connsiteY251" fmla="*/ 67316 h 2034528"/>
                <a:gd name="connsiteX252" fmla="*/ 1031324 w 2485572"/>
                <a:gd name="connsiteY252" fmla="*/ 64475 h 2034528"/>
                <a:gd name="connsiteX253" fmla="*/ 1042401 w 2485572"/>
                <a:gd name="connsiteY253" fmla="*/ 64475 h 2034528"/>
                <a:gd name="connsiteX254" fmla="*/ 1104036 w 2485572"/>
                <a:gd name="connsiteY254" fmla="*/ 70156 h 2034528"/>
                <a:gd name="connsiteX255" fmla="*/ 1109717 w 2485572"/>
                <a:gd name="connsiteY255" fmla="*/ 75837 h 2034528"/>
                <a:gd name="connsiteX256" fmla="*/ 1118238 w 2485572"/>
                <a:gd name="connsiteY256" fmla="*/ 81233 h 2034528"/>
                <a:gd name="connsiteX257" fmla="*/ 1121078 w 2485572"/>
                <a:gd name="connsiteY257" fmla="*/ 84074 h 2034528"/>
                <a:gd name="connsiteX258" fmla="*/ 1143517 w 2485572"/>
                <a:gd name="connsiteY258" fmla="*/ 95435 h 2034528"/>
                <a:gd name="connsiteX259" fmla="*/ 1151754 w 2485572"/>
                <a:gd name="connsiteY259" fmla="*/ 100832 h 2034528"/>
                <a:gd name="connsiteX260" fmla="*/ 1171352 w 2485572"/>
                <a:gd name="connsiteY260" fmla="*/ 100832 h 2034528"/>
                <a:gd name="connsiteX261" fmla="*/ 1174192 w 2485572"/>
                <a:gd name="connsiteY261" fmla="*/ 98275 h 2034528"/>
                <a:gd name="connsiteX262" fmla="*/ 1188110 w 2485572"/>
                <a:gd name="connsiteY262" fmla="*/ 89754 h 2034528"/>
                <a:gd name="connsiteX263" fmla="*/ 1193791 w 2485572"/>
                <a:gd name="connsiteY263" fmla="*/ 84074 h 2034528"/>
                <a:gd name="connsiteX264" fmla="*/ 1238668 w 2485572"/>
                <a:gd name="connsiteY264" fmla="*/ 75837 h 2034528"/>
                <a:gd name="connsiteX265" fmla="*/ 1244348 w 2485572"/>
                <a:gd name="connsiteY265" fmla="*/ 78677 h 2034528"/>
                <a:gd name="connsiteX266" fmla="*/ 1272184 w 2485572"/>
                <a:gd name="connsiteY266" fmla="*/ 75837 h 2034528"/>
                <a:gd name="connsiteX267" fmla="*/ 1280705 w 2485572"/>
                <a:gd name="connsiteY267" fmla="*/ 72996 h 2034528"/>
                <a:gd name="connsiteX268" fmla="*/ 1286385 w 2485572"/>
                <a:gd name="connsiteY268" fmla="*/ 72996 h 2034528"/>
                <a:gd name="connsiteX269" fmla="*/ 1348020 w 2485572"/>
                <a:gd name="connsiteY269" fmla="*/ 50558 h 2034528"/>
                <a:gd name="connsiteX270" fmla="*/ 1350861 w 2485572"/>
                <a:gd name="connsiteY270" fmla="*/ 50558 h 2034528"/>
                <a:gd name="connsiteX271" fmla="*/ 1392898 w 2485572"/>
                <a:gd name="connsiteY271" fmla="*/ 39197 h 2034528"/>
                <a:gd name="connsiteX272" fmla="*/ 1406815 w 2485572"/>
                <a:gd name="connsiteY272" fmla="*/ 39197 h 2034528"/>
                <a:gd name="connsiteX273" fmla="*/ 1459929 w 2485572"/>
                <a:gd name="connsiteY273" fmla="*/ 36640 h 2034528"/>
                <a:gd name="connsiteX274" fmla="*/ 1468450 w 2485572"/>
                <a:gd name="connsiteY274" fmla="*/ 36640 h 2034528"/>
                <a:gd name="connsiteX275" fmla="*/ 1474131 w 2485572"/>
                <a:gd name="connsiteY275" fmla="*/ 33800 h 2034528"/>
                <a:gd name="connsiteX276" fmla="*/ 1479528 w 2485572"/>
                <a:gd name="connsiteY276" fmla="*/ 30960 h 2034528"/>
                <a:gd name="connsiteX277" fmla="*/ 1485208 w 2485572"/>
                <a:gd name="connsiteY277" fmla="*/ 30960 h 2034528"/>
                <a:gd name="connsiteX278" fmla="*/ 1544003 w 2485572"/>
                <a:gd name="connsiteY278" fmla="*/ 16758 h 2034528"/>
                <a:gd name="connsiteX279" fmla="*/ 1549684 w 2485572"/>
                <a:gd name="connsiteY279" fmla="*/ 14202 h 2034528"/>
                <a:gd name="connsiteX280" fmla="*/ 1555364 w 2485572"/>
                <a:gd name="connsiteY280" fmla="*/ 14202 h 2034528"/>
                <a:gd name="connsiteX281" fmla="*/ 1563601 w 2485572"/>
                <a:gd name="connsiteY281" fmla="*/ 11361 h 2034528"/>
                <a:gd name="connsiteX282" fmla="*/ 1614159 w 2485572"/>
                <a:gd name="connsiteY282" fmla="*/ 22439 h 2034528"/>
                <a:gd name="connsiteX283" fmla="*/ 1619840 w 2485572"/>
                <a:gd name="connsiteY283" fmla="*/ 19598 h 2034528"/>
                <a:gd name="connsiteX284" fmla="*/ 1630917 w 2485572"/>
                <a:gd name="connsiteY284" fmla="*/ 16758 h 2034528"/>
                <a:gd name="connsiteX285" fmla="*/ 1645119 w 2485572"/>
                <a:gd name="connsiteY285" fmla="*/ 8521 h 2034528"/>
                <a:gd name="connsiteX286" fmla="*/ 1653356 w 2485572"/>
                <a:gd name="connsiteY286" fmla="*/ 5681 h 2034528"/>
                <a:gd name="connsiteX287" fmla="*/ 1689712 w 2485572"/>
                <a:gd name="connsiteY287" fmla="*/ 0 h 2034528"/>
                <a:gd name="connsiteX288" fmla="*/ 1698233 w 2485572"/>
                <a:gd name="connsiteY288" fmla="*/ 11361 h 2034528"/>
                <a:gd name="connsiteX289" fmla="*/ 1703914 w 2485572"/>
                <a:gd name="connsiteY289" fmla="*/ 14202 h 2034528"/>
                <a:gd name="connsiteX290" fmla="*/ 1709310 w 2485572"/>
                <a:gd name="connsiteY290" fmla="*/ 16758 h 2034528"/>
                <a:gd name="connsiteX291" fmla="*/ 1717831 w 2485572"/>
                <a:gd name="connsiteY291" fmla="*/ 16758 h 2034528"/>
                <a:gd name="connsiteX292" fmla="*/ 1757028 w 2485572"/>
                <a:gd name="connsiteY292" fmla="*/ 22439 h 2034528"/>
                <a:gd name="connsiteX293" fmla="*/ 1762708 w 2485572"/>
                <a:gd name="connsiteY293" fmla="*/ 25279 h 2034528"/>
                <a:gd name="connsiteX294" fmla="*/ 1768389 w 2485572"/>
                <a:gd name="connsiteY294" fmla="*/ 25279 h 2034528"/>
                <a:gd name="connsiteX295" fmla="*/ 1787987 w 2485572"/>
                <a:gd name="connsiteY295" fmla="*/ 33800 h 2034528"/>
                <a:gd name="connsiteX296" fmla="*/ 1793384 w 2485572"/>
                <a:gd name="connsiteY296" fmla="*/ 33800 h 2034528"/>
                <a:gd name="connsiteX297" fmla="*/ 1801905 w 2485572"/>
                <a:gd name="connsiteY297" fmla="*/ 36640 h 2034528"/>
                <a:gd name="connsiteX298" fmla="*/ 1835421 w 2485572"/>
                <a:gd name="connsiteY298" fmla="*/ 42037 h 2034528"/>
                <a:gd name="connsiteX299" fmla="*/ 1891659 w 2485572"/>
                <a:gd name="connsiteY299" fmla="*/ 61635 h 2034528"/>
                <a:gd name="connsiteX300" fmla="*/ 1897340 w 2485572"/>
                <a:gd name="connsiteY300" fmla="*/ 64475 h 2034528"/>
                <a:gd name="connsiteX301" fmla="*/ 1899896 w 2485572"/>
                <a:gd name="connsiteY301" fmla="*/ 67316 h 2034528"/>
                <a:gd name="connsiteX302" fmla="*/ 1944774 w 2485572"/>
                <a:gd name="connsiteY302" fmla="*/ 123270 h 2034528"/>
                <a:gd name="connsiteX303" fmla="*/ 1947614 w 2485572"/>
                <a:gd name="connsiteY303" fmla="*/ 128951 h 2034528"/>
                <a:gd name="connsiteX304" fmla="*/ 1950454 w 2485572"/>
                <a:gd name="connsiteY304" fmla="*/ 131791 h 2034528"/>
                <a:gd name="connsiteX305" fmla="*/ 1956135 w 2485572"/>
                <a:gd name="connsiteY305" fmla="*/ 140312 h 2034528"/>
                <a:gd name="connsiteX306" fmla="*/ 1958975 w 2485572"/>
                <a:gd name="connsiteY306" fmla="*/ 145709 h 2034528"/>
                <a:gd name="connsiteX307" fmla="*/ 1961532 w 2485572"/>
                <a:gd name="connsiteY307" fmla="*/ 154230 h 2034528"/>
                <a:gd name="connsiteX308" fmla="*/ 1998172 w 2485572"/>
                <a:gd name="connsiteY308" fmla="*/ 204788 h 2034528"/>
                <a:gd name="connsiteX309" fmla="*/ 2003569 w 2485572"/>
                <a:gd name="connsiteY309" fmla="*/ 207344 h 2034528"/>
                <a:gd name="connsiteX310" fmla="*/ 2009249 w 2485572"/>
                <a:gd name="connsiteY310" fmla="*/ 210184 h 2034528"/>
                <a:gd name="connsiteX311" fmla="*/ 2017770 w 2485572"/>
                <a:gd name="connsiteY311" fmla="*/ 210184 h 2034528"/>
                <a:gd name="connsiteX312" fmla="*/ 2026007 w 2485572"/>
                <a:gd name="connsiteY312" fmla="*/ 213025 h 2034528"/>
                <a:gd name="connsiteX313" fmla="*/ 2037368 w 2485572"/>
                <a:gd name="connsiteY313" fmla="*/ 215865 h 2034528"/>
                <a:gd name="connsiteX314" fmla="*/ 2099003 w 2485572"/>
                <a:gd name="connsiteY314" fmla="*/ 221546 h 2034528"/>
                <a:gd name="connsiteX315" fmla="*/ 2104684 w 2485572"/>
                <a:gd name="connsiteY315" fmla="*/ 224386 h 2034528"/>
                <a:gd name="connsiteX316" fmla="*/ 2112921 w 2485572"/>
                <a:gd name="connsiteY316" fmla="*/ 224386 h 2034528"/>
                <a:gd name="connsiteX317" fmla="*/ 2124283 w 2485572"/>
                <a:gd name="connsiteY317" fmla="*/ 229783 h 2034528"/>
                <a:gd name="connsiteX318" fmla="*/ 2177397 w 2485572"/>
                <a:gd name="connsiteY318" fmla="*/ 229783 h 2034528"/>
                <a:gd name="connsiteX319" fmla="*/ 2185918 w 2485572"/>
                <a:gd name="connsiteY319" fmla="*/ 232623 h 2034528"/>
                <a:gd name="connsiteX320" fmla="*/ 2213753 w 2485572"/>
                <a:gd name="connsiteY320" fmla="*/ 226942 h 2034528"/>
                <a:gd name="connsiteX321" fmla="*/ 2219434 w 2485572"/>
                <a:gd name="connsiteY321" fmla="*/ 224386 h 2034528"/>
                <a:gd name="connsiteX322" fmla="*/ 2241872 w 2485572"/>
                <a:gd name="connsiteY322" fmla="*/ 224386 h 2034528"/>
                <a:gd name="connsiteX0" fmla="*/ 2241872 w 2485572"/>
                <a:gd name="connsiteY0" fmla="*/ 224386 h 2023550"/>
                <a:gd name="connsiteX1" fmla="*/ 2227954 w 2485572"/>
                <a:gd name="connsiteY1" fmla="*/ 263583 h 2023550"/>
                <a:gd name="connsiteX2" fmla="*/ 2227954 w 2485572"/>
                <a:gd name="connsiteY2" fmla="*/ 271820 h 2023550"/>
                <a:gd name="connsiteX3" fmla="*/ 2225114 w 2485572"/>
                <a:gd name="connsiteY3" fmla="*/ 294258 h 2023550"/>
                <a:gd name="connsiteX4" fmla="*/ 2216593 w 2485572"/>
                <a:gd name="connsiteY4" fmla="*/ 328058 h 2023550"/>
                <a:gd name="connsiteX5" fmla="*/ 2183077 w 2485572"/>
                <a:gd name="connsiteY5" fmla="*/ 426049 h 2023550"/>
                <a:gd name="connsiteX6" fmla="*/ 2180237 w 2485572"/>
                <a:gd name="connsiteY6" fmla="*/ 428890 h 2023550"/>
                <a:gd name="connsiteX7" fmla="*/ 2177397 w 2485572"/>
                <a:gd name="connsiteY7" fmla="*/ 434570 h 2023550"/>
                <a:gd name="connsiteX8" fmla="*/ 2143881 w 2485572"/>
                <a:gd name="connsiteY8" fmla="*/ 482004 h 2023550"/>
                <a:gd name="connsiteX9" fmla="*/ 2141040 w 2485572"/>
                <a:gd name="connsiteY9" fmla="*/ 487685 h 2023550"/>
                <a:gd name="connsiteX10" fmla="*/ 2135360 w 2485572"/>
                <a:gd name="connsiteY10" fmla="*/ 490525 h 2023550"/>
                <a:gd name="connsiteX11" fmla="*/ 2132519 w 2485572"/>
                <a:gd name="connsiteY11" fmla="*/ 496206 h 2023550"/>
                <a:gd name="connsiteX12" fmla="*/ 2129679 w 2485572"/>
                <a:gd name="connsiteY12" fmla="*/ 538242 h 2023550"/>
                <a:gd name="connsiteX13" fmla="*/ 2132519 w 2485572"/>
                <a:gd name="connsiteY13" fmla="*/ 540799 h 2023550"/>
                <a:gd name="connsiteX14" fmla="*/ 2188758 w 2485572"/>
                <a:gd name="connsiteY14" fmla="*/ 624873 h 2023550"/>
                <a:gd name="connsiteX15" fmla="*/ 2205516 w 2485572"/>
                <a:gd name="connsiteY15" fmla="*/ 630553 h 2023550"/>
                <a:gd name="connsiteX16" fmla="*/ 2211197 w 2485572"/>
                <a:gd name="connsiteY16" fmla="*/ 633393 h 2023550"/>
                <a:gd name="connsiteX17" fmla="*/ 2216593 w 2485572"/>
                <a:gd name="connsiteY17" fmla="*/ 636234 h 2023550"/>
                <a:gd name="connsiteX18" fmla="*/ 2225114 w 2485572"/>
                <a:gd name="connsiteY18" fmla="*/ 636234 h 2023550"/>
                <a:gd name="connsiteX19" fmla="*/ 2267151 w 2485572"/>
                <a:gd name="connsiteY19" fmla="*/ 644755 h 2023550"/>
                <a:gd name="connsiteX20" fmla="*/ 2272832 w 2485572"/>
                <a:gd name="connsiteY20" fmla="*/ 644755 h 2023550"/>
                <a:gd name="connsiteX21" fmla="*/ 2309188 w 2485572"/>
                <a:gd name="connsiteY21" fmla="*/ 678271 h 2023550"/>
                <a:gd name="connsiteX22" fmla="*/ 2370823 w 2485572"/>
                <a:gd name="connsiteY22" fmla="*/ 739906 h 2023550"/>
                <a:gd name="connsiteX23" fmla="*/ 2376504 w 2485572"/>
                <a:gd name="connsiteY23" fmla="*/ 750983 h 2023550"/>
                <a:gd name="connsiteX24" fmla="*/ 2379060 w 2485572"/>
                <a:gd name="connsiteY24" fmla="*/ 756664 h 2023550"/>
                <a:gd name="connsiteX25" fmla="*/ 2381900 w 2485572"/>
                <a:gd name="connsiteY25" fmla="*/ 765185 h 2023550"/>
                <a:gd name="connsiteX26" fmla="*/ 2415700 w 2485572"/>
                <a:gd name="connsiteY26" fmla="*/ 793020 h 2023550"/>
                <a:gd name="connsiteX27" fmla="*/ 2423937 w 2485572"/>
                <a:gd name="connsiteY27" fmla="*/ 793020 h 2023550"/>
                <a:gd name="connsiteX28" fmla="*/ 2429618 w 2485572"/>
                <a:gd name="connsiteY28" fmla="*/ 795860 h 2023550"/>
                <a:gd name="connsiteX29" fmla="*/ 2435299 w 2485572"/>
                <a:gd name="connsiteY29" fmla="*/ 801541 h 2023550"/>
                <a:gd name="connsiteX30" fmla="*/ 2468814 w 2485572"/>
                <a:gd name="connsiteY30" fmla="*/ 832501 h 2023550"/>
                <a:gd name="connsiteX31" fmla="*/ 2468814 w 2485572"/>
                <a:gd name="connsiteY31" fmla="*/ 835057 h 2023550"/>
                <a:gd name="connsiteX32" fmla="*/ 2471655 w 2485572"/>
                <a:gd name="connsiteY32" fmla="*/ 840738 h 2023550"/>
                <a:gd name="connsiteX33" fmla="*/ 2477336 w 2485572"/>
                <a:gd name="connsiteY33" fmla="*/ 866016 h 2023550"/>
                <a:gd name="connsiteX34" fmla="*/ 2483016 w 2485572"/>
                <a:gd name="connsiteY34" fmla="*/ 882774 h 2023550"/>
                <a:gd name="connsiteX35" fmla="*/ 2485572 w 2485572"/>
                <a:gd name="connsiteY35" fmla="*/ 888455 h 2023550"/>
                <a:gd name="connsiteX36" fmla="*/ 2485572 w 2485572"/>
                <a:gd name="connsiteY36" fmla="*/ 896692 h 2023550"/>
                <a:gd name="connsiteX37" fmla="*/ 2457737 w 2485572"/>
                <a:gd name="connsiteY37" fmla="*/ 992127 h 2023550"/>
                <a:gd name="connsiteX38" fmla="*/ 2454897 w 2485572"/>
                <a:gd name="connsiteY38" fmla="*/ 997808 h 2023550"/>
                <a:gd name="connsiteX39" fmla="*/ 2454897 w 2485572"/>
                <a:gd name="connsiteY39" fmla="*/ 1008885 h 2023550"/>
                <a:gd name="connsiteX40" fmla="*/ 2438139 w 2485572"/>
                <a:gd name="connsiteY40" fmla="*/ 1064839 h 2023550"/>
                <a:gd name="connsiteX41" fmla="*/ 2438139 w 2485572"/>
                <a:gd name="connsiteY41" fmla="*/ 1084438 h 2023550"/>
                <a:gd name="connsiteX42" fmla="*/ 2443536 w 2485572"/>
                <a:gd name="connsiteY42" fmla="*/ 1132155 h 2023550"/>
                <a:gd name="connsiteX43" fmla="*/ 2443536 w 2485572"/>
                <a:gd name="connsiteY43" fmla="*/ 1177032 h 2023550"/>
                <a:gd name="connsiteX44" fmla="*/ 2440979 w 2485572"/>
                <a:gd name="connsiteY44" fmla="*/ 1185553 h 2023550"/>
                <a:gd name="connsiteX45" fmla="*/ 2423937 w 2485572"/>
                <a:gd name="connsiteY45" fmla="*/ 1252585 h 2023550"/>
                <a:gd name="connsiteX46" fmla="*/ 2418541 w 2485572"/>
                <a:gd name="connsiteY46" fmla="*/ 1258266 h 2023550"/>
                <a:gd name="connsiteX47" fmla="*/ 2415700 w 2485572"/>
                <a:gd name="connsiteY47" fmla="*/ 1261106 h 2023550"/>
                <a:gd name="connsiteX48" fmla="*/ 2410020 w 2485572"/>
                <a:gd name="connsiteY48" fmla="*/ 1266787 h 2023550"/>
                <a:gd name="connsiteX49" fmla="*/ 2407179 w 2485572"/>
                <a:gd name="connsiteY49" fmla="*/ 1275024 h 2023550"/>
                <a:gd name="connsiteX50" fmla="*/ 2373663 w 2485572"/>
                <a:gd name="connsiteY50" fmla="*/ 1317061 h 2023550"/>
                <a:gd name="connsiteX51" fmla="*/ 2365142 w 2485572"/>
                <a:gd name="connsiteY51" fmla="*/ 1334103 h 2023550"/>
                <a:gd name="connsiteX52" fmla="*/ 2362302 w 2485572"/>
                <a:gd name="connsiteY52" fmla="*/ 1336659 h 2023550"/>
                <a:gd name="connsiteX53" fmla="*/ 2356905 w 2485572"/>
                <a:gd name="connsiteY53" fmla="*/ 1359098 h 2023550"/>
                <a:gd name="connsiteX54" fmla="*/ 2354065 w 2485572"/>
                <a:gd name="connsiteY54" fmla="*/ 1364778 h 2023550"/>
                <a:gd name="connsiteX55" fmla="*/ 2351225 w 2485572"/>
                <a:gd name="connsiteY55" fmla="*/ 1370459 h 2023550"/>
                <a:gd name="connsiteX56" fmla="*/ 2339863 w 2485572"/>
                <a:gd name="connsiteY56" fmla="*/ 1387217 h 2023550"/>
                <a:gd name="connsiteX57" fmla="*/ 2309188 w 2485572"/>
                <a:gd name="connsiteY57" fmla="*/ 1432094 h 2023550"/>
                <a:gd name="connsiteX58" fmla="*/ 2306348 w 2485572"/>
                <a:gd name="connsiteY58" fmla="*/ 1434934 h 2023550"/>
                <a:gd name="connsiteX59" fmla="*/ 2300667 w 2485572"/>
                <a:gd name="connsiteY59" fmla="*/ 1440331 h 2023550"/>
                <a:gd name="connsiteX60" fmla="*/ 2297827 w 2485572"/>
                <a:gd name="connsiteY60" fmla="*/ 1446012 h 2023550"/>
                <a:gd name="connsiteX61" fmla="*/ 2289590 w 2485572"/>
                <a:gd name="connsiteY61" fmla="*/ 1451692 h 2023550"/>
                <a:gd name="connsiteX62" fmla="*/ 2281069 w 2485572"/>
                <a:gd name="connsiteY62" fmla="*/ 1457373 h 2023550"/>
                <a:gd name="connsiteX63" fmla="*/ 2230795 w 2485572"/>
                <a:gd name="connsiteY63" fmla="*/ 1476971 h 2023550"/>
                <a:gd name="connsiteX64" fmla="*/ 2227954 w 2485572"/>
                <a:gd name="connsiteY64" fmla="*/ 1482368 h 2023550"/>
                <a:gd name="connsiteX65" fmla="*/ 2219434 w 2485572"/>
                <a:gd name="connsiteY65" fmla="*/ 1485208 h 2023550"/>
                <a:gd name="connsiteX66" fmla="*/ 2180237 w 2485572"/>
                <a:gd name="connsiteY66" fmla="*/ 1504806 h 2023550"/>
                <a:gd name="connsiteX67" fmla="*/ 2174556 w 2485572"/>
                <a:gd name="connsiteY67" fmla="*/ 1510487 h 2023550"/>
                <a:gd name="connsiteX68" fmla="*/ 2169160 w 2485572"/>
                <a:gd name="connsiteY68" fmla="*/ 1519008 h 2023550"/>
                <a:gd name="connsiteX69" fmla="*/ 2163479 w 2485572"/>
                <a:gd name="connsiteY69" fmla="*/ 1546843 h 2023550"/>
                <a:gd name="connsiteX70" fmla="*/ 1295454 w 2485572"/>
                <a:gd name="connsiteY70" fmla="*/ 2023550 h 2023550"/>
                <a:gd name="connsiteX71" fmla="*/ 1238668 w 2485572"/>
                <a:gd name="connsiteY71" fmla="*/ 2001012 h 2023550"/>
                <a:gd name="connsiteX72" fmla="*/ 1157434 w 2485572"/>
                <a:gd name="connsiteY72" fmla="*/ 1981414 h 2023550"/>
                <a:gd name="connsiteX73" fmla="*/ 1109717 w 2485572"/>
                <a:gd name="connsiteY73" fmla="*/ 1947614 h 2023550"/>
                <a:gd name="connsiteX74" fmla="*/ 1098639 w 2485572"/>
                <a:gd name="connsiteY74" fmla="*/ 1944774 h 2023550"/>
                <a:gd name="connsiteX75" fmla="*/ 1067680 w 2485572"/>
                <a:gd name="connsiteY75" fmla="*/ 1919779 h 2023550"/>
                <a:gd name="connsiteX76" fmla="*/ 1056603 w 2485572"/>
                <a:gd name="connsiteY76" fmla="*/ 1888819 h 2023550"/>
                <a:gd name="connsiteX77" fmla="*/ 1053762 w 2485572"/>
                <a:gd name="connsiteY77" fmla="*/ 1880298 h 2023550"/>
                <a:gd name="connsiteX78" fmla="*/ 1022803 w 2485572"/>
                <a:gd name="connsiteY78" fmla="*/ 1860700 h 2023550"/>
                <a:gd name="connsiteX79" fmla="*/ 1019962 w 2485572"/>
                <a:gd name="connsiteY79" fmla="*/ 1858143 h 2023550"/>
                <a:gd name="connsiteX80" fmla="*/ 1006045 w 2485572"/>
                <a:gd name="connsiteY80" fmla="*/ 1824343 h 2023550"/>
                <a:gd name="connsiteX81" fmla="*/ 1006045 w 2485572"/>
                <a:gd name="connsiteY81" fmla="*/ 1813266 h 2023550"/>
                <a:gd name="connsiteX82" fmla="*/ 1011725 w 2485572"/>
                <a:gd name="connsiteY82" fmla="*/ 1793668 h 2023550"/>
                <a:gd name="connsiteX83" fmla="*/ 1019962 w 2485572"/>
                <a:gd name="connsiteY83" fmla="*/ 1768389 h 2023550"/>
                <a:gd name="connsiteX84" fmla="*/ 1025643 w 2485572"/>
                <a:gd name="connsiteY84" fmla="*/ 1737429 h 2023550"/>
                <a:gd name="connsiteX85" fmla="*/ 1025643 w 2485572"/>
                <a:gd name="connsiteY85" fmla="*/ 1723512 h 2023550"/>
                <a:gd name="connsiteX86" fmla="*/ 1019962 w 2485572"/>
                <a:gd name="connsiteY86" fmla="*/ 1720671 h 2023550"/>
                <a:gd name="connsiteX87" fmla="*/ 1014566 w 2485572"/>
                <a:gd name="connsiteY87" fmla="*/ 1712435 h 2023550"/>
                <a:gd name="connsiteX88" fmla="*/ 1011725 w 2485572"/>
                <a:gd name="connsiteY88" fmla="*/ 1709594 h 2023550"/>
                <a:gd name="connsiteX89" fmla="*/ 983606 w 2485572"/>
                <a:gd name="connsiteY89" fmla="*/ 1692552 h 2023550"/>
                <a:gd name="connsiteX90" fmla="*/ 977925 w 2485572"/>
                <a:gd name="connsiteY90" fmla="*/ 1692552 h 2023550"/>
                <a:gd name="connsiteX91" fmla="*/ 950090 w 2485572"/>
                <a:gd name="connsiteY91" fmla="*/ 1653356 h 2023550"/>
                <a:gd name="connsiteX92" fmla="*/ 950090 w 2485572"/>
                <a:gd name="connsiteY92" fmla="*/ 1639438 h 2023550"/>
                <a:gd name="connsiteX93" fmla="*/ 952931 w 2485572"/>
                <a:gd name="connsiteY93" fmla="*/ 1636598 h 2023550"/>
                <a:gd name="connsiteX94" fmla="*/ 975369 w 2485572"/>
                <a:gd name="connsiteY94" fmla="*/ 1597401 h 2023550"/>
                <a:gd name="connsiteX95" fmla="*/ 980766 w 2485572"/>
                <a:gd name="connsiteY95" fmla="*/ 1591721 h 2023550"/>
                <a:gd name="connsiteX96" fmla="*/ 1017406 w 2485572"/>
                <a:gd name="connsiteY96" fmla="*/ 1561045 h 2023550"/>
                <a:gd name="connsiteX97" fmla="*/ 1022803 w 2485572"/>
                <a:gd name="connsiteY97" fmla="*/ 1558205 h 2023550"/>
                <a:gd name="connsiteX98" fmla="*/ 1025643 w 2485572"/>
                <a:gd name="connsiteY98" fmla="*/ 1555364 h 2023550"/>
                <a:gd name="connsiteX99" fmla="*/ 1031324 w 2485572"/>
                <a:gd name="connsiteY99" fmla="*/ 1549684 h 2023550"/>
                <a:gd name="connsiteX100" fmla="*/ 1293866 w 2485572"/>
                <a:gd name="connsiteY100" fmla="*/ 1680648 h 2023550"/>
                <a:gd name="connsiteX101" fmla="*/ 1455791 w 2485572"/>
                <a:gd name="connsiteY101" fmla="*/ 1685410 h 2023550"/>
                <a:gd name="connsiteX102" fmla="*/ 1289417 w 2485572"/>
                <a:gd name="connsiteY102" fmla="*/ 1536685 h 2023550"/>
                <a:gd name="connsiteX103" fmla="*/ 1061999 w 2485572"/>
                <a:gd name="connsiteY103" fmla="*/ 1465610 h 2023550"/>
                <a:gd name="connsiteX104" fmla="*/ 1061999 w 2485572"/>
                <a:gd name="connsiteY104" fmla="*/ 1429254 h 2023550"/>
                <a:gd name="connsiteX105" fmla="*/ 1048082 w 2485572"/>
                <a:gd name="connsiteY105" fmla="*/ 1403975 h 2023550"/>
                <a:gd name="connsiteX106" fmla="*/ 1022803 w 2485572"/>
                <a:gd name="connsiteY106" fmla="*/ 1387217 h 2023550"/>
                <a:gd name="connsiteX107" fmla="*/ 1011725 w 2485572"/>
                <a:gd name="connsiteY107" fmla="*/ 1381536 h 2023550"/>
                <a:gd name="connsiteX108" fmla="*/ 1000364 w 2485572"/>
                <a:gd name="connsiteY108" fmla="*/ 1381536 h 2023550"/>
                <a:gd name="connsiteX109" fmla="*/ 961167 w 2485572"/>
                <a:gd name="connsiteY109" fmla="*/ 1376140 h 2023550"/>
                <a:gd name="connsiteX110" fmla="*/ 924811 w 2485572"/>
                <a:gd name="connsiteY110" fmla="*/ 1367618 h 2023550"/>
                <a:gd name="connsiteX111" fmla="*/ 919131 w 2485572"/>
                <a:gd name="connsiteY111" fmla="*/ 1367618 h 2023550"/>
                <a:gd name="connsiteX112" fmla="*/ 913450 w 2485572"/>
                <a:gd name="connsiteY112" fmla="*/ 1364778 h 2023550"/>
                <a:gd name="connsiteX113" fmla="*/ 908053 w 2485572"/>
                <a:gd name="connsiteY113" fmla="*/ 1364778 h 2023550"/>
                <a:gd name="connsiteX114" fmla="*/ 877094 w 2485572"/>
                <a:gd name="connsiteY114" fmla="*/ 1381536 h 2023550"/>
                <a:gd name="connsiteX115" fmla="*/ 868857 w 2485572"/>
                <a:gd name="connsiteY115" fmla="*/ 1390057 h 2023550"/>
                <a:gd name="connsiteX116" fmla="*/ 835057 w 2485572"/>
                <a:gd name="connsiteY116" fmla="*/ 1434934 h 2023550"/>
                <a:gd name="connsiteX117" fmla="*/ 832217 w 2485572"/>
                <a:gd name="connsiteY117" fmla="*/ 1440331 h 2023550"/>
                <a:gd name="connsiteX118" fmla="*/ 832217 w 2485572"/>
                <a:gd name="connsiteY118" fmla="*/ 1446012 h 2023550"/>
                <a:gd name="connsiteX119" fmla="*/ 767741 w 2485572"/>
                <a:gd name="connsiteY119" fmla="*/ 1513327 h 2023550"/>
                <a:gd name="connsiteX120" fmla="*/ 711787 w 2485572"/>
                <a:gd name="connsiteY120" fmla="*/ 1535766 h 2023550"/>
                <a:gd name="connsiteX121" fmla="*/ 686508 w 2485572"/>
                <a:gd name="connsiteY121" fmla="*/ 1541447 h 2023550"/>
                <a:gd name="connsiteX122" fmla="*/ 661513 w 2485572"/>
                <a:gd name="connsiteY122" fmla="*/ 1549684 h 2023550"/>
                <a:gd name="connsiteX123" fmla="*/ 658672 w 2485572"/>
                <a:gd name="connsiteY123" fmla="*/ 1552524 h 2023550"/>
                <a:gd name="connsiteX124" fmla="*/ 652992 w 2485572"/>
                <a:gd name="connsiteY124" fmla="*/ 1555364 h 2023550"/>
                <a:gd name="connsiteX125" fmla="*/ 624873 w 2485572"/>
                <a:gd name="connsiteY125" fmla="*/ 1561045 h 2023550"/>
                <a:gd name="connsiteX126" fmla="*/ 619476 w 2485572"/>
                <a:gd name="connsiteY126" fmla="*/ 1558205 h 2023550"/>
                <a:gd name="connsiteX127" fmla="*/ 616636 w 2485572"/>
                <a:gd name="connsiteY127" fmla="*/ 1555364 h 2023550"/>
                <a:gd name="connsiteX128" fmla="*/ 597037 w 2485572"/>
                <a:gd name="connsiteY128" fmla="*/ 1532926 h 2023550"/>
                <a:gd name="connsiteX129" fmla="*/ 594197 w 2485572"/>
                <a:gd name="connsiteY129" fmla="*/ 1521848 h 2023550"/>
                <a:gd name="connsiteX130" fmla="*/ 591357 w 2485572"/>
                <a:gd name="connsiteY130" fmla="*/ 1519008 h 2023550"/>
                <a:gd name="connsiteX131" fmla="*/ 566078 w 2485572"/>
                <a:gd name="connsiteY131" fmla="*/ 1482368 h 2023550"/>
                <a:gd name="connsiteX132" fmla="*/ 560397 w 2485572"/>
                <a:gd name="connsiteY132" fmla="*/ 1471291 h 2023550"/>
                <a:gd name="connsiteX133" fmla="*/ 555000 w 2485572"/>
                <a:gd name="connsiteY133" fmla="*/ 1465610 h 2023550"/>
                <a:gd name="connsiteX134" fmla="*/ 498762 w 2485572"/>
                <a:gd name="connsiteY134" fmla="*/ 1432094 h 2023550"/>
                <a:gd name="connsiteX135" fmla="*/ 490525 w 2485572"/>
                <a:gd name="connsiteY135" fmla="*/ 1429254 h 2023550"/>
                <a:gd name="connsiteX136" fmla="*/ 487685 w 2485572"/>
                <a:gd name="connsiteY136" fmla="*/ 1429254 h 2023550"/>
                <a:gd name="connsiteX137" fmla="*/ 462406 w 2485572"/>
                <a:gd name="connsiteY137" fmla="*/ 1426413 h 2023550"/>
                <a:gd name="connsiteX138" fmla="*/ 400770 w 2485572"/>
                <a:gd name="connsiteY138" fmla="*/ 1426413 h 2023550"/>
                <a:gd name="connsiteX139" fmla="*/ 392250 w 2485572"/>
                <a:gd name="connsiteY139" fmla="*/ 1423573 h 2023550"/>
                <a:gd name="connsiteX140" fmla="*/ 384013 w 2485572"/>
                <a:gd name="connsiteY140" fmla="*/ 1420733 h 2023550"/>
                <a:gd name="connsiteX141" fmla="*/ 375492 w 2485572"/>
                <a:gd name="connsiteY141" fmla="*/ 1420733 h 2023550"/>
                <a:gd name="connsiteX142" fmla="*/ 319537 w 2485572"/>
                <a:gd name="connsiteY142" fmla="*/ 1409655 h 2023550"/>
                <a:gd name="connsiteX143" fmla="*/ 313856 w 2485572"/>
                <a:gd name="connsiteY143" fmla="*/ 1406815 h 2023550"/>
                <a:gd name="connsiteX144" fmla="*/ 308176 w 2485572"/>
                <a:gd name="connsiteY144" fmla="*/ 1406815 h 2023550"/>
                <a:gd name="connsiteX145" fmla="*/ 297098 w 2485572"/>
                <a:gd name="connsiteY145" fmla="*/ 1401134 h 2023550"/>
                <a:gd name="connsiteX146" fmla="*/ 221546 w 2485572"/>
                <a:gd name="connsiteY146" fmla="*/ 1392898 h 2023550"/>
                <a:gd name="connsiteX147" fmla="*/ 213025 w 2485572"/>
                <a:gd name="connsiteY147" fmla="*/ 1392898 h 2023550"/>
                <a:gd name="connsiteX148" fmla="*/ 204504 w 2485572"/>
                <a:gd name="connsiteY148" fmla="*/ 1395738 h 2023550"/>
                <a:gd name="connsiteX149" fmla="*/ 154230 w 2485572"/>
                <a:gd name="connsiteY149" fmla="*/ 1406815 h 2023550"/>
                <a:gd name="connsiteX150" fmla="*/ 148549 w 2485572"/>
                <a:gd name="connsiteY150" fmla="*/ 1403975 h 2023550"/>
                <a:gd name="connsiteX151" fmla="*/ 137472 w 2485572"/>
                <a:gd name="connsiteY151" fmla="*/ 1398294 h 2023550"/>
                <a:gd name="connsiteX152" fmla="*/ 131791 w 2485572"/>
                <a:gd name="connsiteY152" fmla="*/ 1398294 h 2023550"/>
                <a:gd name="connsiteX153" fmla="*/ 67316 w 2485572"/>
                <a:gd name="connsiteY153" fmla="*/ 1418177 h 2023550"/>
                <a:gd name="connsiteX154" fmla="*/ 58795 w 2485572"/>
                <a:gd name="connsiteY154" fmla="*/ 1420733 h 2023550"/>
                <a:gd name="connsiteX155" fmla="*/ 50558 w 2485572"/>
                <a:gd name="connsiteY155" fmla="*/ 1423573 h 2023550"/>
                <a:gd name="connsiteX156" fmla="*/ 42037 w 2485572"/>
                <a:gd name="connsiteY156" fmla="*/ 1423573 h 2023550"/>
                <a:gd name="connsiteX157" fmla="*/ 5681 w 2485572"/>
                <a:gd name="connsiteY157" fmla="*/ 1432094 h 2023550"/>
                <a:gd name="connsiteX158" fmla="*/ 2840 w 2485572"/>
                <a:gd name="connsiteY158" fmla="*/ 1403975 h 2023550"/>
                <a:gd name="connsiteX159" fmla="*/ 0 w 2485572"/>
                <a:gd name="connsiteY159" fmla="*/ 1395738 h 2023550"/>
                <a:gd name="connsiteX160" fmla="*/ 5681 w 2485572"/>
                <a:gd name="connsiteY160" fmla="*/ 1373299 h 2023550"/>
                <a:gd name="connsiteX161" fmla="*/ 5681 w 2485572"/>
                <a:gd name="connsiteY161" fmla="*/ 1361938 h 2023550"/>
                <a:gd name="connsiteX162" fmla="*/ 11361 w 2485572"/>
                <a:gd name="connsiteY162" fmla="*/ 1345180 h 2023550"/>
                <a:gd name="connsiteX163" fmla="*/ 42037 w 2485572"/>
                <a:gd name="connsiteY163" fmla="*/ 1305983 h 2023550"/>
                <a:gd name="connsiteX164" fmla="*/ 47718 w 2485572"/>
                <a:gd name="connsiteY164" fmla="*/ 1294622 h 2023550"/>
                <a:gd name="connsiteX165" fmla="*/ 39197 w 2485572"/>
                <a:gd name="connsiteY165" fmla="*/ 1275024 h 2023550"/>
                <a:gd name="connsiteX166" fmla="*/ 33516 w 2485572"/>
                <a:gd name="connsiteY166" fmla="*/ 1269627 h 2023550"/>
                <a:gd name="connsiteX167" fmla="*/ 33516 w 2485572"/>
                <a:gd name="connsiteY167" fmla="*/ 1244348 h 2023550"/>
                <a:gd name="connsiteX168" fmla="*/ 64475 w 2485572"/>
                <a:gd name="connsiteY168" fmla="*/ 1213389 h 2023550"/>
                <a:gd name="connsiteX169" fmla="*/ 81233 w 2485572"/>
                <a:gd name="connsiteY169" fmla="*/ 1199471 h 2023550"/>
                <a:gd name="connsiteX170" fmla="*/ 86914 w 2485572"/>
                <a:gd name="connsiteY170" fmla="*/ 1190950 h 2023550"/>
                <a:gd name="connsiteX171" fmla="*/ 97991 w 2485572"/>
                <a:gd name="connsiteY171" fmla="*/ 1160275 h 2023550"/>
                <a:gd name="connsiteX172" fmla="*/ 95435 w 2485572"/>
                <a:gd name="connsiteY172" fmla="*/ 1151753 h 2023550"/>
                <a:gd name="connsiteX173" fmla="*/ 95435 w 2485572"/>
                <a:gd name="connsiteY173" fmla="*/ 1121078 h 2023550"/>
                <a:gd name="connsiteX174" fmla="*/ 100832 w 2485572"/>
                <a:gd name="connsiteY174" fmla="*/ 1112557 h 2023550"/>
                <a:gd name="connsiteX175" fmla="*/ 103672 w 2485572"/>
                <a:gd name="connsiteY175" fmla="*/ 1106876 h 2023550"/>
                <a:gd name="connsiteX176" fmla="*/ 154230 w 2485572"/>
                <a:gd name="connsiteY176" fmla="*/ 1070520 h 2023550"/>
                <a:gd name="connsiteX177" fmla="*/ 176668 w 2485572"/>
                <a:gd name="connsiteY177" fmla="*/ 1045241 h 2023550"/>
                <a:gd name="connsiteX178" fmla="*/ 176668 w 2485572"/>
                <a:gd name="connsiteY178" fmla="*/ 1037004 h 2023550"/>
                <a:gd name="connsiteX179" fmla="*/ 173828 w 2485572"/>
                <a:gd name="connsiteY179" fmla="*/ 1028483 h 2023550"/>
                <a:gd name="connsiteX180" fmla="*/ 157070 w 2485572"/>
                <a:gd name="connsiteY180" fmla="*/ 1008885 h 2023550"/>
                <a:gd name="connsiteX181" fmla="*/ 154230 w 2485572"/>
                <a:gd name="connsiteY181" fmla="*/ 1000648 h 2023550"/>
                <a:gd name="connsiteX182" fmla="*/ 157070 w 2485572"/>
                <a:gd name="connsiteY182" fmla="*/ 964008 h 2023550"/>
                <a:gd name="connsiteX183" fmla="*/ 154230 w 2485572"/>
                <a:gd name="connsiteY183" fmla="*/ 955771 h 2023550"/>
                <a:gd name="connsiteX184" fmla="*/ 126111 w 2485572"/>
                <a:gd name="connsiteY184" fmla="*/ 930492 h 2023550"/>
                <a:gd name="connsiteX185" fmla="*/ 112193 w 2485572"/>
                <a:gd name="connsiteY185" fmla="*/ 927652 h 2023550"/>
                <a:gd name="connsiteX186" fmla="*/ 109353 w 2485572"/>
                <a:gd name="connsiteY186" fmla="*/ 921971 h 2023550"/>
                <a:gd name="connsiteX187" fmla="*/ 109353 w 2485572"/>
                <a:gd name="connsiteY187" fmla="*/ 908053 h 2023550"/>
                <a:gd name="connsiteX188" fmla="*/ 117590 w 2485572"/>
                <a:gd name="connsiteY188" fmla="*/ 891295 h 2023550"/>
                <a:gd name="connsiteX189" fmla="*/ 123270 w 2485572"/>
                <a:gd name="connsiteY189" fmla="*/ 885615 h 2023550"/>
                <a:gd name="connsiteX190" fmla="*/ 148549 w 2485572"/>
                <a:gd name="connsiteY190" fmla="*/ 866016 h 2023550"/>
                <a:gd name="connsiteX191" fmla="*/ 128951 w 2485572"/>
                <a:gd name="connsiteY191" fmla="*/ 840738 h 2023550"/>
                <a:gd name="connsiteX192" fmla="*/ 126111 w 2485572"/>
                <a:gd name="connsiteY192" fmla="*/ 821139 h 2023550"/>
                <a:gd name="connsiteX193" fmla="*/ 140028 w 2485572"/>
                <a:gd name="connsiteY193" fmla="*/ 812618 h 2023550"/>
                <a:gd name="connsiteX194" fmla="*/ 142869 w 2485572"/>
                <a:gd name="connsiteY194" fmla="*/ 790464 h 2023550"/>
                <a:gd name="connsiteX195" fmla="*/ 154230 w 2485572"/>
                <a:gd name="connsiteY195" fmla="*/ 773422 h 2023550"/>
                <a:gd name="connsiteX196" fmla="*/ 157070 w 2485572"/>
                <a:gd name="connsiteY196" fmla="*/ 762344 h 2023550"/>
                <a:gd name="connsiteX197" fmla="*/ 157070 w 2485572"/>
                <a:gd name="connsiteY197" fmla="*/ 753824 h 2023550"/>
                <a:gd name="connsiteX198" fmla="*/ 145709 w 2485572"/>
                <a:gd name="connsiteY198" fmla="*/ 731385 h 2023550"/>
                <a:gd name="connsiteX199" fmla="*/ 145709 w 2485572"/>
                <a:gd name="connsiteY199" fmla="*/ 723148 h 2023550"/>
                <a:gd name="connsiteX200" fmla="*/ 159627 w 2485572"/>
                <a:gd name="connsiteY200" fmla="*/ 714627 h 2023550"/>
                <a:gd name="connsiteX201" fmla="*/ 204504 w 2485572"/>
                <a:gd name="connsiteY201" fmla="*/ 708946 h 2023550"/>
                <a:gd name="connsiteX202" fmla="*/ 232623 w 2485572"/>
                <a:gd name="connsiteY202" fmla="*/ 678271 h 2023550"/>
                <a:gd name="connsiteX203" fmla="*/ 232623 w 2485572"/>
                <a:gd name="connsiteY203" fmla="*/ 666909 h 2023550"/>
                <a:gd name="connsiteX204" fmla="*/ 215865 w 2485572"/>
                <a:gd name="connsiteY204" fmla="*/ 644755 h 2023550"/>
                <a:gd name="connsiteX205" fmla="*/ 218705 w 2485572"/>
                <a:gd name="connsiteY205" fmla="*/ 613795 h 2023550"/>
                <a:gd name="connsiteX206" fmla="*/ 241144 w 2485572"/>
                <a:gd name="connsiteY206" fmla="*/ 582836 h 2023550"/>
                <a:gd name="connsiteX207" fmla="*/ 252221 w 2485572"/>
                <a:gd name="connsiteY207" fmla="*/ 571758 h 2023550"/>
                <a:gd name="connsiteX208" fmla="*/ 285737 w 2485572"/>
                <a:gd name="connsiteY208" fmla="*/ 524041 h 2023550"/>
                <a:gd name="connsiteX209" fmla="*/ 291418 w 2485572"/>
                <a:gd name="connsiteY209" fmla="*/ 518644 h 2023550"/>
                <a:gd name="connsiteX210" fmla="*/ 322377 w 2485572"/>
                <a:gd name="connsiteY210" fmla="*/ 518644 h 2023550"/>
                <a:gd name="connsiteX211" fmla="*/ 333455 w 2485572"/>
                <a:gd name="connsiteY211" fmla="*/ 510123 h 2023550"/>
                <a:gd name="connsiteX212" fmla="*/ 341976 w 2485572"/>
                <a:gd name="connsiteY212" fmla="*/ 482004 h 2023550"/>
                <a:gd name="connsiteX213" fmla="*/ 347372 w 2485572"/>
                <a:gd name="connsiteY213" fmla="*/ 476607 h 2023550"/>
                <a:gd name="connsiteX214" fmla="*/ 386853 w 2485572"/>
                <a:gd name="connsiteY214" fmla="*/ 459565 h 2023550"/>
                <a:gd name="connsiteX215" fmla="*/ 389409 w 2485572"/>
                <a:gd name="connsiteY215" fmla="*/ 454169 h 2023550"/>
                <a:gd name="connsiteX216" fmla="*/ 400770 w 2485572"/>
                <a:gd name="connsiteY216" fmla="*/ 434570 h 2023550"/>
                <a:gd name="connsiteX217" fmla="*/ 414688 w 2485572"/>
                <a:gd name="connsiteY217" fmla="*/ 392534 h 2023550"/>
                <a:gd name="connsiteX218" fmla="*/ 428890 w 2485572"/>
                <a:gd name="connsiteY218" fmla="*/ 341976 h 2023550"/>
                <a:gd name="connsiteX219" fmla="*/ 434286 w 2485572"/>
                <a:gd name="connsiteY219" fmla="*/ 255062 h 2023550"/>
                <a:gd name="connsiteX220" fmla="*/ 437127 w 2485572"/>
                <a:gd name="connsiteY220" fmla="*/ 252221 h 2023550"/>
                <a:gd name="connsiteX221" fmla="*/ 448488 w 2485572"/>
                <a:gd name="connsiteY221" fmla="*/ 235463 h 2023550"/>
                <a:gd name="connsiteX222" fmla="*/ 468086 w 2485572"/>
                <a:gd name="connsiteY222" fmla="*/ 221546 h 2023550"/>
                <a:gd name="connsiteX223" fmla="*/ 501602 w 2485572"/>
                <a:gd name="connsiteY223" fmla="*/ 215865 h 2023550"/>
                <a:gd name="connsiteX224" fmla="*/ 512964 w 2485572"/>
                <a:gd name="connsiteY224" fmla="*/ 213025 h 2023550"/>
                <a:gd name="connsiteX225" fmla="*/ 555000 w 2485572"/>
                <a:gd name="connsiteY225" fmla="*/ 187746 h 2023550"/>
                <a:gd name="connsiteX226" fmla="*/ 557557 w 2485572"/>
                <a:gd name="connsiteY226" fmla="*/ 182349 h 2023550"/>
                <a:gd name="connsiteX227" fmla="*/ 602434 w 2485572"/>
                <a:gd name="connsiteY227" fmla="*/ 131791 h 2023550"/>
                <a:gd name="connsiteX228" fmla="*/ 605274 w 2485572"/>
                <a:gd name="connsiteY228" fmla="*/ 123270 h 2023550"/>
                <a:gd name="connsiteX229" fmla="*/ 594197 w 2485572"/>
                <a:gd name="connsiteY229" fmla="*/ 70156 h 2023550"/>
                <a:gd name="connsiteX230" fmla="*/ 650151 w 2485572"/>
                <a:gd name="connsiteY230" fmla="*/ 92595 h 2023550"/>
                <a:gd name="connsiteX231" fmla="*/ 664069 w 2485572"/>
                <a:gd name="connsiteY231" fmla="*/ 92595 h 2023550"/>
                <a:gd name="connsiteX232" fmla="*/ 689348 w 2485572"/>
                <a:gd name="connsiteY232" fmla="*/ 98275 h 2023550"/>
                <a:gd name="connsiteX233" fmla="*/ 723148 w 2485572"/>
                <a:gd name="connsiteY233" fmla="*/ 89754 h 2023550"/>
                <a:gd name="connsiteX234" fmla="*/ 725704 w 2485572"/>
                <a:gd name="connsiteY234" fmla="*/ 92595 h 2023550"/>
                <a:gd name="connsiteX235" fmla="*/ 731385 w 2485572"/>
                <a:gd name="connsiteY235" fmla="*/ 92595 h 2023550"/>
                <a:gd name="connsiteX236" fmla="*/ 737065 w 2485572"/>
                <a:gd name="connsiteY236" fmla="*/ 95435 h 2023550"/>
                <a:gd name="connsiteX237" fmla="*/ 742746 w 2485572"/>
                <a:gd name="connsiteY237" fmla="*/ 95435 h 2023550"/>
                <a:gd name="connsiteX238" fmla="*/ 779102 w 2485572"/>
                <a:gd name="connsiteY238" fmla="*/ 75837 h 2023550"/>
                <a:gd name="connsiteX239" fmla="*/ 818299 w 2485572"/>
                <a:gd name="connsiteY239" fmla="*/ 39197 h 2023550"/>
                <a:gd name="connsiteX240" fmla="*/ 823980 w 2485572"/>
                <a:gd name="connsiteY240" fmla="*/ 33800 h 2023550"/>
                <a:gd name="connsiteX241" fmla="*/ 851815 w 2485572"/>
                <a:gd name="connsiteY241" fmla="*/ 19598 h 2023550"/>
                <a:gd name="connsiteX242" fmla="*/ 854655 w 2485572"/>
                <a:gd name="connsiteY242" fmla="*/ 14202 h 2023550"/>
                <a:gd name="connsiteX243" fmla="*/ 888455 w 2485572"/>
                <a:gd name="connsiteY243" fmla="*/ 8521 h 2023550"/>
                <a:gd name="connsiteX244" fmla="*/ 893852 w 2485572"/>
                <a:gd name="connsiteY244" fmla="*/ 11361 h 2023550"/>
                <a:gd name="connsiteX245" fmla="*/ 933332 w 2485572"/>
                <a:gd name="connsiteY245" fmla="*/ 36640 h 2023550"/>
                <a:gd name="connsiteX246" fmla="*/ 938729 w 2485572"/>
                <a:gd name="connsiteY246" fmla="*/ 42037 h 2023550"/>
                <a:gd name="connsiteX247" fmla="*/ 969689 w 2485572"/>
                <a:gd name="connsiteY247" fmla="*/ 61635 h 2023550"/>
                <a:gd name="connsiteX248" fmla="*/ 972529 w 2485572"/>
                <a:gd name="connsiteY248" fmla="*/ 64475 h 2023550"/>
                <a:gd name="connsiteX249" fmla="*/ 977925 w 2485572"/>
                <a:gd name="connsiteY249" fmla="*/ 67316 h 2023550"/>
                <a:gd name="connsiteX250" fmla="*/ 1011725 w 2485572"/>
                <a:gd name="connsiteY250" fmla="*/ 67316 h 2023550"/>
                <a:gd name="connsiteX251" fmla="*/ 1031324 w 2485572"/>
                <a:gd name="connsiteY251" fmla="*/ 64475 h 2023550"/>
                <a:gd name="connsiteX252" fmla="*/ 1042401 w 2485572"/>
                <a:gd name="connsiteY252" fmla="*/ 64475 h 2023550"/>
                <a:gd name="connsiteX253" fmla="*/ 1104036 w 2485572"/>
                <a:gd name="connsiteY253" fmla="*/ 70156 h 2023550"/>
                <a:gd name="connsiteX254" fmla="*/ 1109717 w 2485572"/>
                <a:gd name="connsiteY254" fmla="*/ 75837 h 2023550"/>
                <a:gd name="connsiteX255" fmla="*/ 1118238 w 2485572"/>
                <a:gd name="connsiteY255" fmla="*/ 81233 h 2023550"/>
                <a:gd name="connsiteX256" fmla="*/ 1121078 w 2485572"/>
                <a:gd name="connsiteY256" fmla="*/ 84074 h 2023550"/>
                <a:gd name="connsiteX257" fmla="*/ 1143517 w 2485572"/>
                <a:gd name="connsiteY257" fmla="*/ 95435 h 2023550"/>
                <a:gd name="connsiteX258" fmla="*/ 1151754 w 2485572"/>
                <a:gd name="connsiteY258" fmla="*/ 100832 h 2023550"/>
                <a:gd name="connsiteX259" fmla="*/ 1171352 w 2485572"/>
                <a:gd name="connsiteY259" fmla="*/ 100832 h 2023550"/>
                <a:gd name="connsiteX260" fmla="*/ 1174192 w 2485572"/>
                <a:gd name="connsiteY260" fmla="*/ 98275 h 2023550"/>
                <a:gd name="connsiteX261" fmla="*/ 1188110 w 2485572"/>
                <a:gd name="connsiteY261" fmla="*/ 89754 h 2023550"/>
                <a:gd name="connsiteX262" fmla="*/ 1193791 w 2485572"/>
                <a:gd name="connsiteY262" fmla="*/ 84074 h 2023550"/>
                <a:gd name="connsiteX263" fmla="*/ 1238668 w 2485572"/>
                <a:gd name="connsiteY263" fmla="*/ 75837 h 2023550"/>
                <a:gd name="connsiteX264" fmla="*/ 1244348 w 2485572"/>
                <a:gd name="connsiteY264" fmla="*/ 78677 h 2023550"/>
                <a:gd name="connsiteX265" fmla="*/ 1272184 w 2485572"/>
                <a:gd name="connsiteY265" fmla="*/ 75837 h 2023550"/>
                <a:gd name="connsiteX266" fmla="*/ 1280705 w 2485572"/>
                <a:gd name="connsiteY266" fmla="*/ 72996 h 2023550"/>
                <a:gd name="connsiteX267" fmla="*/ 1286385 w 2485572"/>
                <a:gd name="connsiteY267" fmla="*/ 72996 h 2023550"/>
                <a:gd name="connsiteX268" fmla="*/ 1348020 w 2485572"/>
                <a:gd name="connsiteY268" fmla="*/ 50558 h 2023550"/>
                <a:gd name="connsiteX269" fmla="*/ 1350861 w 2485572"/>
                <a:gd name="connsiteY269" fmla="*/ 50558 h 2023550"/>
                <a:gd name="connsiteX270" fmla="*/ 1392898 w 2485572"/>
                <a:gd name="connsiteY270" fmla="*/ 39197 h 2023550"/>
                <a:gd name="connsiteX271" fmla="*/ 1406815 w 2485572"/>
                <a:gd name="connsiteY271" fmla="*/ 39197 h 2023550"/>
                <a:gd name="connsiteX272" fmla="*/ 1459929 w 2485572"/>
                <a:gd name="connsiteY272" fmla="*/ 36640 h 2023550"/>
                <a:gd name="connsiteX273" fmla="*/ 1468450 w 2485572"/>
                <a:gd name="connsiteY273" fmla="*/ 36640 h 2023550"/>
                <a:gd name="connsiteX274" fmla="*/ 1474131 w 2485572"/>
                <a:gd name="connsiteY274" fmla="*/ 33800 h 2023550"/>
                <a:gd name="connsiteX275" fmla="*/ 1479528 w 2485572"/>
                <a:gd name="connsiteY275" fmla="*/ 30960 h 2023550"/>
                <a:gd name="connsiteX276" fmla="*/ 1485208 w 2485572"/>
                <a:gd name="connsiteY276" fmla="*/ 30960 h 2023550"/>
                <a:gd name="connsiteX277" fmla="*/ 1544003 w 2485572"/>
                <a:gd name="connsiteY277" fmla="*/ 16758 h 2023550"/>
                <a:gd name="connsiteX278" fmla="*/ 1549684 w 2485572"/>
                <a:gd name="connsiteY278" fmla="*/ 14202 h 2023550"/>
                <a:gd name="connsiteX279" fmla="*/ 1555364 w 2485572"/>
                <a:gd name="connsiteY279" fmla="*/ 14202 h 2023550"/>
                <a:gd name="connsiteX280" fmla="*/ 1563601 w 2485572"/>
                <a:gd name="connsiteY280" fmla="*/ 11361 h 2023550"/>
                <a:gd name="connsiteX281" fmla="*/ 1614159 w 2485572"/>
                <a:gd name="connsiteY281" fmla="*/ 22439 h 2023550"/>
                <a:gd name="connsiteX282" fmla="*/ 1619840 w 2485572"/>
                <a:gd name="connsiteY282" fmla="*/ 19598 h 2023550"/>
                <a:gd name="connsiteX283" fmla="*/ 1630917 w 2485572"/>
                <a:gd name="connsiteY283" fmla="*/ 16758 h 2023550"/>
                <a:gd name="connsiteX284" fmla="*/ 1645119 w 2485572"/>
                <a:gd name="connsiteY284" fmla="*/ 8521 h 2023550"/>
                <a:gd name="connsiteX285" fmla="*/ 1653356 w 2485572"/>
                <a:gd name="connsiteY285" fmla="*/ 5681 h 2023550"/>
                <a:gd name="connsiteX286" fmla="*/ 1689712 w 2485572"/>
                <a:gd name="connsiteY286" fmla="*/ 0 h 2023550"/>
                <a:gd name="connsiteX287" fmla="*/ 1698233 w 2485572"/>
                <a:gd name="connsiteY287" fmla="*/ 11361 h 2023550"/>
                <a:gd name="connsiteX288" fmla="*/ 1703914 w 2485572"/>
                <a:gd name="connsiteY288" fmla="*/ 14202 h 2023550"/>
                <a:gd name="connsiteX289" fmla="*/ 1709310 w 2485572"/>
                <a:gd name="connsiteY289" fmla="*/ 16758 h 2023550"/>
                <a:gd name="connsiteX290" fmla="*/ 1717831 w 2485572"/>
                <a:gd name="connsiteY290" fmla="*/ 16758 h 2023550"/>
                <a:gd name="connsiteX291" fmla="*/ 1757028 w 2485572"/>
                <a:gd name="connsiteY291" fmla="*/ 22439 h 2023550"/>
                <a:gd name="connsiteX292" fmla="*/ 1762708 w 2485572"/>
                <a:gd name="connsiteY292" fmla="*/ 25279 h 2023550"/>
                <a:gd name="connsiteX293" fmla="*/ 1768389 w 2485572"/>
                <a:gd name="connsiteY293" fmla="*/ 25279 h 2023550"/>
                <a:gd name="connsiteX294" fmla="*/ 1787987 w 2485572"/>
                <a:gd name="connsiteY294" fmla="*/ 33800 h 2023550"/>
                <a:gd name="connsiteX295" fmla="*/ 1793384 w 2485572"/>
                <a:gd name="connsiteY295" fmla="*/ 33800 h 2023550"/>
                <a:gd name="connsiteX296" fmla="*/ 1801905 w 2485572"/>
                <a:gd name="connsiteY296" fmla="*/ 36640 h 2023550"/>
                <a:gd name="connsiteX297" fmla="*/ 1835421 w 2485572"/>
                <a:gd name="connsiteY297" fmla="*/ 42037 h 2023550"/>
                <a:gd name="connsiteX298" fmla="*/ 1891659 w 2485572"/>
                <a:gd name="connsiteY298" fmla="*/ 61635 h 2023550"/>
                <a:gd name="connsiteX299" fmla="*/ 1897340 w 2485572"/>
                <a:gd name="connsiteY299" fmla="*/ 64475 h 2023550"/>
                <a:gd name="connsiteX300" fmla="*/ 1899896 w 2485572"/>
                <a:gd name="connsiteY300" fmla="*/ 67316 h 2023550"/>
                <a:gd name="connsiteX301" fmla="*/ 1944774 w 2485572"/>
                <a:gd name="connsiteY301" fmla="*/ 123270 h 2023550"/>
                <a:gd name="connsiteX302" fmla="*/ 1947614 w 2485572"/>
                <a:gd name="connsiteY302" fmla="*/ 128951 h 2023550"/>
                <a:gd name="connsiteX303" fmla="*/ 1950454 w 2485572"/>
                <a:gd name="connsiteY303" fmla="*/ 131791 h 2023550"/>
                <a:gd name="connsiteX304" fmla="*/ 1956135 w 2485572"/>
                <a:gd name="connsiteY304" fmla="*/ 140312 h 2023550"/>
                <a:gd name="connsiteX305" fmla="*/ 1958975 w 2485572"/>
                <a:gd name="connsiteY305" fmla="*/ 145709 h 2023550"/>
                <a:gd name="connsiteX306" fmla="*/ 1961532 w 2485572"/>
                <a:gd name="connsiteY306" fmla="*/ 154230 h 2023550"/>
                <a:gd name="connsiteX307" fmla="*/ 1998172 w 2485572"/>
                <a:gd name="connsiteY307" fmla="*/ 204788 h 2023550"/>
                <a:gd name="connsiteX308" fmla="*/ 2003569 w 2485572"/>
                <a:gd name="connsiteY308" fmla="*/ 207344 h 2023550"/>
                <a:gd name="connsiteX309" fmla="*/ 2009249 w 2485572"/>
                <a:gd name="connsiteY309" fmla="*/ 210184 h 2023550"/>
                <a:gd name="connsiteX310" fmla="*/ 2017770 w 2485572"/>
                <a:gd name="connsiteY310" fmla="*/ 210184 h 2023550"/>
                <a:gd name="connsiteX311" fmla="*/ 2026007 w 2485572"/>
                <a:gd name="connsiteY311" fmla="*/ 213025 h 2023550"/>
                <a:gd name="connsiteX312" fmla="*/ 2037368 w 2485572"/>
                <a:gd name="connsiteY312" fmla="*/ 215865 h 2023550"/>
                <a:gd name="connsiteX313" fmla="*/ 2099003 w 2485572"/>
                <a:gd name="connsiteY313" fmla="*/ 221546 h 2023550"/>
                <a:gd name="connsiteX314" fmla="*/ 2104684 w 2485572"/>
                <a:gd name="connsiteY314" fmla="*/ 224386 h 2023550"/>
                <a:gd name="connsiteX315" fmla="*/ 2112921 w 2485572"/>
                <a:gd name="connsiteY315" fmla="*/ 224386 h 2023550"/>
                <a:gd name="connsiteX316" fmla="*/ 2124283 w 2485572"/>
                <a:gd name="connsiteY316" fmla="*/ 229783 h 2023550"/>
                <a:gd name="connsiteX317" fmla="*/ 2177397 w 2485572"/>
                <a:gd name="connsiteY317" fmla="*/ 229783 h 2023550"/>
                <a:gd name="connsiteX318" fmla="*/ 2185918 w 2485572"/>
                <a:gd name="connsiteY318" fmla="*/ 232623 h 2023550"/>
                <a:gd name="connsiteX319" fmla="*/ 2213753 w 2485572"/>
                <a:gd name="connsiteY319" fmla="*/ 226942 h 2023550"/>
                <a:gd name="connsiteX320" fmla="*/ 2219434 w 2485572"/>
                <a:gd name="connsiteY320" fmla="*/ 224386 h 2023550"/>
                <a:gd name="connsiteX321" fmla="*/ 2241872 w 2485572"/>
                <a:gd name="connsiteY321" fmla="*/ 224386 h 2023550"/>
                <a:gd name="connsiteX0" fmla="*/ 2241872 w 2485572"/>
                <a:gd name="connsiteY0" fmla="*/ 224386 h 2001012"/>
                <a:gd name="connsiteX1" fmla="*/ 2227954 w 2485572"/>
                <a:gd name="connsiteY1" fmla="*/ 263583 h 2001012"/>
                <a:gd name="connsiteX2" fmla="*/ 2227954 w 2485572"/>
                <a:gd name="connsiteY2" fmla="*/ 271820 h 2001012"/>
                <a:gd name="connsiteX3" fmla="*/ 2225114 w 2485572"/>
                <a:gd name="connsiteY3" fmla="*/ 294258 h 2001012"/>
                <a:gd name="connsiteX4" fmla="*/ 2216593 w 2485572"/>
                <a:gd name="connsiteY4" fmla="*/ 328058 h 2001012"/>
                <a:gd name="connsiteX5" fmla="*/ 2183077 w 2485572"/>
                <a:gd name="connsiteY5" fmla="*/ 426049 h 2001012"/>
                <a:gd name="connsiteX6" fmla="*/ 2180237 w 2485572"/>
                <a:gd name="connsiteY6" fmla="*/ 428890 h 2001012"/>
                <a:gd name="connsiteX7" fmla="*/ 2177397 w 2485572"/>
                <a:gd name="connsiteY7" fmla="*/ 434570 h 2001012"/>
                <a:gd name="connsiteX8" fmla="*/ 2143881 w 2485572"/>
                <a:gd name="connsiteY8" fmla="*/ 482004 h 2001012"/>
                <a:gd name="connsiteX9" fmla="*/ 2141040 w 2485572"/>
                <a:gd name="connsiteY9" fmla="*/ 487685 h 2001012"/>
                <a:gd name="connsiteX10" fmla="*/ 2135360 w 2485572"/>
                <a:gd name="connsiteY10" fmla="*/ 490525 h 2001012"/>
                <a:gd name="connsiteX11" fmla="*/ 2132519 w 2485572"/>
                <a:gd name="connsiteY11" fmla="*/ 496206 h 2001012"/>
                <a:gd name="connsiteX12" fmla="*/ 2129679 w 2485572"/>
                <a:gd name="connsiteY12" fmla="*/ 538242 h 2001012"/>
                <a:gd name="connsiteX13" fmla="*/ 2132519 w 2485572"/>
                <a:gd name="connsiteY13" fmla="*/ 540799 h 2001012"/>
                <a:gd name="connsiteX14" fmla="*/ 2188758 w 2485572"/>
                <a:gd name="connsiteY14" fmla="*/ 624873 h 2001012"/>
                <a:gd name="connsiteX15" fmla="*/ 2205516 w 2485572"/>
                <a:gd name="connsiteY15" fmla="*/ 630553 h 2001012"/>
                <a:gd name="connsiteX16" fmla="*/ 2211197 w 2485572"/>
                <a:gd name="connsiteY16" fmla="*/ 633393 h 2001012"/>
                <a:gd name="connsiteX17" fmla="*/ 2216593 w 2485572"/>
                <a:gd name="connsiteY17" fmla="*/ 636234 h 2001012"/>
                <a:gd name="connsiteX18" fmla="*/ 2225114 w 2485572"/>
                <a:gd name="connsiteY18" fmla="*/ 636234 h 2001012"/>
                <a:gd name="connsiteX19" fmla="*/ 2267151 w 2485572"/>
                <a:gd name="connsiteY19" fmla="*/ 644755 h 2001012"/>
                <a:gd name="connsiteX20" fmla="*/ 2272832 w 2485572"/>
                <a:gd name="connsiteY20" fmla="*/ 644755 h 2001012"/>
                <a:gd name="connsiteX21" fmla="*/ 2309188 w 2485572"/>
                <a:gd name="connsiteY21" fmla="*/ 678271 h 2001012"/>
                <a:gd name="connsiteX22" fmla="*/ 2370823 w 2485572"/>
                <a:gd name="connsiteY22" fmla="*/ 739906 h 2001012"/>
                <a:gd name="connsiteX23" fmla="*/ 2376504 w 2485572"/>
                <a:gd name="connsiteY23" fmla="*/ 750983 h 2001012"/>
                <a:gd name="connsiteX24" fmla="*/ 2379060 w 2485572"/>
                <a:gd name="connsiteY24" fmla="*/ 756664 h 2001012"/>
                <a:gd name="connsiteX25" fmla="*/ 2381900 w 2485572"/>
                <a:gd name="connsiteY25" fmla="*/ 765185 h 2001012"/>
                <a:gd name="connsiteX26" fmla="*/ 2415700 w 2485572"/>
                <a:gd name="connsiteY26" fmla="*/ 793020 h 2001012"/>
                <a:gd name="connsiteX27" fmla="*/ 2423937 w 2485572"/>
                <a:gd name="connsiteY27" fmla="*/ 793020 h 2001012"/>
                <a:gd name="connsiteX28" fmla="*/ 2429618 w 2485572"/>
                <a:gd name="connsiteY28" fmla="*/ 795860 h 2001012"/>
                <a:gd name="connsiteX29" fmla="*/ 2435299 w 2485572"/>
                <a:gd name="connsiteY29" fmla="*/ 801541 h 2001012"/>
                <a:gd name="connsiteX30" fmla="*/ 2468814 w 2485572"/>
                <a:gd name="connsiteY30" fmla="*/ 832501 h 2001012"/>
                <a:gd name="connsiteX31" fmla="*/ 2468814 w 2485572"/>
                <a:gd name="connsiteY31" fmla="*/ 835057 h 2001012"/>
                <a:gd name="connsiteX32" fmla="*/ 2471655 w 2485572"/>
                <a:gd name="connsiteY32" fmla="*/ 840738 h 2001012"/>
                <a:gd name="connsiteX33" fmla="*/ 2477336 w 2485572"/>
                <a:gd name="connsiteY33" fmla="*/ 866016 h 2001012"/>
                <a:gd name="connsiteX34" fmla="*/ 2483016 w 2485572"/>
                <a:gd name="connsiteY34" fmla="*/ 882774 h 2001012"/>
                <a:gd name="connsiteX35" fmla="*/ 2485572 w 2485572"/>
                <a:gd name="connsiteY35" fmla="*/ 888455 h 2001012"/>
                <a:gd name="connsiteX36" fmla="*/ 2485572 w 2485572"/>
                <a:gd name="connsiteY36" fmla="*/ 896692 h 2001012"/>
                <a:gd name="connsiteX37" fmla="*/ 2457737 w 2485572"/>
                <a:gd name="connsiteY37" fmla="*/ 992127 h 2001012"/>
                <a:gd name="connsiteX38" fmla="*/ 2454897 w 2485572"/>
                <a:gd name="connsiteY38" fmla="*/ 997808 h 2001012"/>
                <a:gd name="connsiteX39" fmla="*/ 2454897 w 2485572"/>
                <a:gd name="connsiteY39" fmla="*/ 1008885 h 2001012"/>
                <a:gd name="connsiteX40" fmla="*/ 2438139 w 2485572"/>
                <a:gd name="connsiteY40" fmla="*/ 1064839 h 2001012"/>
                <a:gd name="connsiteX41" fmla="*/ 2438139 w 2485572"/>
                <a:gd name="connsiteY41" fmla="*/ 1084438 h 2001012"/>
                <a:gd name="connsiteX42" fmla="*/ 2443536 w 2485572"/>
                <a:gd name="connsiteY42" fmla="*/ 1132155 h 2001012"/>
                <a:gd name="connsiteX43" fmla="*/ 2443536 w 2485572"/>
                <a:gd name="connsiteY43" fmla="*/ 1177032 h 2001012"/>
                <a:gd name="connsiteX44" fmla="*/ 2440979 w 2485572"/>
                <a:gd name="connsiteY44" fmla="*/ 1185553 h 2001012"/>
                <a:gd name="connsiteX45" fmla="*/ 2423937 w 2485572"/>
                <a:gd name="connsiteY45" fmla="*/ 1252585 h 2001012"/>
                <a:gd name="connsiteX46" fmla="*/ 2418541 w 2485572"/>
                <a:gd name="connsiteY46" fmla="*/ 1258266 h 2001012"/>
                <a:gd name="connsiteX47" fmla="*/ 2415700 w 2485572"/>
                <a:gd name="connsiteY47" fmla="*/ 1261106 h 2001012"/>
                <a:gd name="connsiteX48" fmla="*/ 2410020 w 2485572"/>
                <a:gd name="connsiteY48" fmla="*/ 1266787 h 2001012"/>
                <a:gd name="connsiteX49" fmla="*/ 2407179 w 2485572"/>
                <a:gd name="connsiteY49" fmla="*/ 1275024 h 2001012"/>
                <a:gd name="connsiteX50" fmla="*/ 2373663 w 2485572"/>
                <a:gd name="connsiteY50" fmla="*/ 1317061 h 2001012"/>
                <a:gd name="connsiteX51" fmla="*/ 2365142 w 2485572"/>
                <a:gd name="connsiteY51" fmla="*/ 1334103 h 2001012"/>
                <a:gd name="connsiteX52" fmla="*/ 2362302 w 2485572"/>
                <a:gd name="connsiteY52" fmla="*/ 1336659 h 2001012"/>
                <a:gd name="connsiteX53" fmla="*/ 2356905 w 2485572"/>
                <a:gd name="connsiteY53" fmla="*/ 1359098 h 2001012"/>
                <a:gd name="connsiteX54" fmla="*/ 2354065 w 2485572"/>
                <a:gd name="connsiteY54" fmla="*/ 1364778 h 2001012"/>
                <a:gd name="connsiteX55" fmla="*/ 2351225 w 2485572"/>
                <a:gd name="connsiteY55" fmla="*/ 1370459 h 2001012"/>
                <a:gd name="connsiteX56" fmla="*/ 2339863 w 2485572"/>
                <a:gd name="connsiteY56" fmla="*/ 1387217 h 2001012"/>
                <a:gd name="connsiteX57" fmla="*/ 2309188 w 2485572"/>
                <a:gd name="connsiteY57" fmla="*/ 1432094 h 2001012"/>
                <a:gd name="connsiteX58" fmla="*/ 2306348 w 2485572"/>
                <a:gd name="connsiteY58" fmla="*/ 1434934 h 2001012"/>
                <a:gd name="connsiteX59" fmla="*/ 2300667 w 2485572"/>
                <a:gd name="connsiteY59" fmla="*/ 1440331 h 2001012"/>
                <a:gd name="connsiteX60" fmla="*/ 2297827 w 2485572"/>
                <a:gd name="connsiteY60" fmla="*/ 1446012 h 2001012"/>
                <a:gd name="connsiteX61" fmla="*/ 2289590 w 2485572"/>
                <a:gd name="connsiteY61" fmla="*/ 1451692 h 2001012"/>
                <a:gd name="connsiteX62" fmla="*/ 2281069 w 2485572"/>
                <a:gd name="connsiteY62" fmla="*/ 1457373 h 2001012"/>
                <a:gd name="connsiteX63" fmla="*/ 2230795 w 2485572"/>
                <a:gd name="connsiteY63" fmla="*/ 1476971 h 2001012"/>
                <a:gd name="connsiteX64" fmla="*/ 2227954 w 2485572"/>
                <a:gd name="connsiteY64" fmla="*/ 1482368 h 2001012"/>
                <a:gd name="connsiteX65" fmla="*/ 2219434 w 2485572"/>
                <a:gd name="connsiteY65" fmla="*/ 1485208 h 2001012"/>
                <a:gd name="connsiteX66" fmla="*/ 2180237 w 2485572"/>
                <a:gd name="connsiteY66" fmla="*/ 1504806 h 2001012"/>
                <a:gd name="connsiteX67" fmla="*/ 2174556 w 2485572"/>
                <a:gd name="connsiteY67" fmla="*/ 1510487 h 2001012"/>
                <a:gd name="connsiteX68" fmla="*/ 2169160 w 2485572"/>
                <a:gd name="connsiteY68" fmla="*/ 1519008 h 2001012"/>
                <a:gd name="connsiteX69" fmla="*/ 2163479 w 2485572"/>
                <a:gd name="connsiteY69" fmla="*/ 1546843 h 2001012"/>
                <a:gd name="connsiteX70" fmla="*/ 1238668 w 2485572"/>
                <a:gd name="connsiteY70" fmla="*/ 2001012 h 2001012"/>
                <a:gd name="connsiteX71" fmla="*/ 1157434 w 2485572"/>
                <a:gd name="connsiteY71" fmla="*/ 1981414 h 2001012"/>
                <a:gd name="connsiteX72" fmla="*/ 1109717 w 2485572"/>
                <a:gd name="connsiteY72" fmla="*/ 1947614 h 2001012"/>
                <a:gd name="connsiteX73" fmla="*/ 1098639 w 2485572"/>
                <a:gd name="connsiteY73" fmla="*/ 1944774 h 2001012"/>
                <a:gd name="connsiteX74" fmla="*/ 1067680 w 2485572"/>
                <a:gd name="connsiteY74" fmla="*/ 1919779 h 2001012"/>
                <a:gd name="connsiteX75" fmla="*/ 1056603 w 2485572"/>
                <a:gd name="connsiteY75" fmla="*/ 1888819 h 2001012"/>
                <a:gd name="connsiteX76" fmla="*/ 1053762 w 2485572"/>
                <a:gd name="connsiteY76" fmla="*/ 1880298 h 2001012"/>
                <a:gd name="connsiteX77" fmla="*/ 1022803 w 2485572"/>
                <a:gd name="connsiteY77" fmla="*/ 1860700 h 2001012"/>
                <a:gd name="connsiteX78" fmla="*/ 1019962 w 2485572"/>
                <a:gd name="connsiteY78" fmla="*/ 1858143 h 2001012"/>
                <a:gd name="connsiteX79" fmla="*/ 1006045 w 2485572"/>
                <a:gd name="connsiteY79" fmla="*/ 1824343 h 2001012"/>
                <a:gd name="connsiteX80" fmla="*/ 1006045 w 2485572"/>
                <a:gd name="connsiteY80" fmla="*/ 1813266 h 2001012"/>
                <a:gd name="connsiteX81" fmla="*/ 1011725 w 2485572"/>
                <a:gd name="connsiteY81" fmla="*/ 1793668 h 2001012"/>
                <a:gd name="connsiteX82" fmla="*/ 1019962 w 2485572"/>
                <a:gd name="connsiteY82" fmla="*/ 1768389 h 2001012"/>
                <a:gd name="connsiteX83" fmla="*/ 1025643 w 2485572"/>
                <a:gd name="connsiteY83" fmla="*/ 1737429 h 2001012"/>
                <a:gd name="connsiteX84" fmla="*/ 1025643 w 2485572"/>
                <a:gd name="connsiteY84" fmla="*/ 1723512 h 2001012"/>
                <a:gd name="connsiteX85" fmla="*/ 1019962 w 2485572"/>
                <a:gd name="connsiteY85" fmla="*/ 1720671 h 2001012"/>
                <a:gd name="connsiteX86" fmla="*/ 1014566 w 2485572"/>
                <a:gd name="connsiteY86" fmla="*/ 1712435 h 2001012"/>
                <a:gd name="connsiteX87" fmla="*/ 1011725 w 2485572"/>
                <a:gd name="connsiteY87" fmla="*/ 1709594 h 2001012"/>
                <a:gd name="connsiteX88" fmla="*/ 983606 w 2485572"/>
                <a:gd name="connsiteY88" fmla="*/ 1692552 h 2001012"/>
                <a:gd name="connsiteX89" fmla="*/ 977925 w 2485572"/>
                <a:gd name="connsiteY89" fmla="*/ 1692552 h 2001012"/>
                <a:gd name="connsiteX90" fmla="*/ 950090 w 2485572"/>
                <a:gd name="connsiteY90" fmla="*/ 1653356 h 2001012"/>
                <a:gd name="connsiteX91" fmla="*/ 950090 w 2485572"/>
                <a:gd name="connsiteY91" fmla="*/ 1639438 h 2001012"/>
                <a:gd name="connsiteX92" fmla="*/ 952931 w 2485572"/>
                <a:gd name="connsiteY92" fmla="*/ 1636598 h 2001012"/>
                <a:gd name="connsiteX93" fmla="*/ 975369 w 2485572"/>
                <a:gd name="connsiteY93" fmla="*/ 1597401 h 2001012"/>
                <a:gd name="connsiteX94" fmla="*/ 980766 w 2485572"/>
                <a:gd name="connsiteY94" fmla="*/ 1591721 h 2001012"/>
                <a:gd name="connsiteX95" fmla="*/ 1017406 w 2485572"/>
                <a:gd name="connsiteY95" fmla="*/ 1561045 h 2001012"/>
                <a:gd name="connsiteX96" fmla="*/ 1022803 w 2485572"/>
                <a:gd name="connsiteY96" fmla="*/ 1558205 h 2001012"/>
                <a:gd name="connsiteX97" fmla="*/ 1025643 w 2485572"/>
                <a:gd name="connsiteY97" fmla="*/ 1555364 h 2001012"/>
                <a:gd name="connsiteX98" fmla="*/ 1031324 w 2485572"/>
                <a:gd name="connsiteY98" fmla="*/ 1549684 h 2001012"/>
                <a:gd name="connsiteX99" fmla="*/ 1293866 w 2485572"/>
                <a:gd name="connsiteY99" fmla="*/ 1680648 h 2001012"/>
                <a:gd name="connsiteX100" fmla="*/ 1455791 w 2485572"/>
                <a:gd name="connsiteY100" fmla="*/ 1685410 h 2001012"/>
                <a:gd name="connsiteX101" fmla="*/ 1289417 w 2485572"/>
                <a:gd name="connsiteY101" fmla="*/ 1536685 h 2001012"/>
                <a:gd name="connsiteX102" fmla="*/ 1061999 w 2485572"/>
                <a:gd name="connsiteY102" fmla="*/ 1465610 h 2001012"/>
                <a:gd name="connsiteX103" fmla="*/ 1061999 w 2485572"/>
                <a:gd name="connsiteY103" fmla="*/ 1429254 h 2001012"/>
                <a:gd name="connsiteX104" fmla="*/ 1048082 w 2485572"/>
                <a:gd name="connsiteY104" fmla="*/ 1403975 h 2001012"/>
                <a:gd name="connsiteX105" fmla="*/ 1022803 w 2485572"/>
                <a:gd name="connsiteY105" fmla="*/ 1387217 h 2001012"/>
                <a:gd name="connsiteX106" fmla="*/ 1011725 w 2485572"/>
                <a:gd name="connsiteY106" fmla="*/ 1381536 h 2001012"/>
                <a:gd name="connsiteX107" fmla="*/ 1000364 w 2485572"/>
                <a:gd name="connsiteY107" fmla="*/ 1381536 h 2001012"/>
                <a:gd name="connsiteX108" fmla="*/ 961167 w 2485572"/>
                <a:gd name="connsiteY108" fmla="*/ 1376140 h 2001012"/>
                <a:gd name="connsiteX109" fmla="*/ 924811 w 2485572"/>
                <a:gd name="connsiteY109" fmla="*/ 1367618 h 2001012"/>
                <a:gd name="connsiteX110" fmla="*/ 919131 w 2485572"/>
                <a:gd name="connsiteY110" fmla="*/ 1367618 h 2001012"/>
                <a:gd name="connsiteX111" fmla="*/ 913450 w 2485572"/>
                <a:gd name="connsiteY111" fmla="*/ 1364778 h 2001012"/>
                <a:gd name="connsiteX112" fmla="*/ 908053 w 2485572"/>
                <a:gd name="connsiteY112" fmla="*/ 1364778 h 2001012"/>
                <a:gd name="connsiteX113" fmla="*/ 877094 w 2485572"/>
                <a:gd name="connsiteY113" fmla="*/ 1381536 h 2001012"/>
                <a:gd name="connsiteX114" fmla="*/ 868857 w 2485572"/>
                <a:gd name="connsiteY114" fmla="*/ 1390057 h 2001012"/>
                <a:gd name="connsiteX115" fmla="*/ 835057 w 2485572"/>
                <a:gd name="connsiteY115" fmla="*/ 1434934 h 2001012"/>
                <a:gd name="connsiteX116" fmla="*/ 832217 w 2485572"/>
                <a:gd name="connsiteY116" fmla="*/ 1440331 h 2001012"/>
                <a:gd name="connsiteX117" fmla="*/ 832217 w 2485572"/>
                <a:gd name="connsiteY117" fmla="*/ 1446012 h 2001012"/>
                <a:gd name="connsiteX118" fmla="*/ 767741 w 2485572"/>
                <a:gd name="connsiteY118" fmla="*/ 1513327 h 2001012"/>
                <a:gd name="connsiteX119" fmla="*/ 711787 w 2485572"/>
                <a:gd name="connsiteY119" fmla="*/ 1535766 h 2001012"/>
                <a:gd name="connsiteX120" fmla="*/ 686508 w 2485572"/>
                <a:gd name="connsiteY120" fmla="*/ 1541447 h 2001012"/>
                <a:gd name="connsiteX121" fmla="*/ 661513 w 2485572"/>
                <a:gd name="connsiteY121" fmla="*/ 1549684 h 2001012"/>
                <a:gd name="connsiteX122" fmla="*/ 658672 w 2485572"/>
                <a:gd name="connsiteY122" fmla="*/ 1552524 h 2001012"/>
                <a:gd name="connsiteX123" fmla="*/ 652992 w 2485572"/>
                <a:gd name="connsiteY123" fmla="*/ 1555364 h 2001012"/>
                <a:gd name="connsiteX124" fmla="*/ 624873 w 2485572"/>
                <a:gd name="connsiteY124" fmla="*/ 1561045 h 2001012"/>
                <a:gd name="connsiteX125" fmla="*/ 619476 w 2485572"/>
                <a:gd name="connsiteY125" fmla="*/ 1558205 h 2001012"/>
                <a:gd name="connsiteX126" fmla="*/ 616636 w 2485572"/>
                <a:gd name="connsiteY126" fmla="*/ 1555364 h 2001012"/>
                <a:gd name="connsiteX127" fmla="*/ 597037 w 2485572"/>
                <a:gd name="connsiteY127" fmla="*/ 1532926 h 2001012"/>
                <a:gd name="connsiteX128" fmla="*/ 594197 w 2485572"/>
                <a:gd name="connsiteY128" fmla="*/ 1521848 h 2001012"/>
                <a:gd name="connsiteX129" fmla="*/ 591357 w 2485572"/>
                <a:gd name="connsiteY129" fmla="*/ 1519008 h 2001012"/>
                <a:gd name="connsiteX130" fmla="*/ 566078 w 2485572"/>
                <a:gd name="connsiteY130" fmla="*/ 1482368 h 2001012"/>
                <a:gd name="connsiteX131" fmla="*/ 560397 w 2485572"/>
                <a:gd name="connsiteY131" fmla="*/ 1471291 h 2001012"/>
                <a:gd name="connsiteX132" fmla="*/ 555000 w 2485572"/>
                <a:gd name="connsiteY132" fmla="*/ 1465610 h 2001012"/>
                <a:gd name="connsiteX133" fmla="*/ 498762 w 2485572"/>
                <a:gd name="connsiteY133" fmla="*/ 1432094 h 2001012"/>
                <a:gd name="connsiteX134" fmla="*/ 490525 w 2485572"/>
                <a:gd name="connsiteY134" fmla="*/ 1429254 h 2001012"/>
                <a:gd name="connsiteX135" fmla="*/ 487685 w 2485572"/>
                <a:gd name="connsiteY135" fmla="*/ 1429254 h 2001012"/>
                <a:gd name="connsiteX136" fmla="*/ 462406 w 2485572"/>
                <a:gd name="connsiteY136" fmla="*/ 1426413 h 2001012"/>
                <a:gd name="connsiteX137" fmla="*/ 400770 w 2485572"/>
                <a:gd name="connsiteY137" fmla="*/ 1426413 h 2001012"/>
                <a:gd name="connsiteX138" fmla="*/ 392250 w 2485572"/>
                <a:gd name="connsiteY138" fmla="*/ 1423573 h 2001012"/>
                <a:gd name="connsiteX139" fmla="*/ 384013 w 2485572"/>
                <a:gd name="connsiteY139" fmla="*/ 1420733 h 2001012"/>
                <a:gd name="connsiteX140" fmla="*/ 375492 w 2485572"/>
                <a:gd name="connsiteY140" fmla="*/ 1420733 h 2001012"/>
                <a:gd name="connsiteX141" fmla="*/ 319537 w 2485572"/>
                <a:gd name="connsiteY141" fmla="*/ 1409655 h 2001012"/>
                <a:gd name="connsiteX142" fmla="*/ 313856 w 2485572"/>
                <a:gd name="connsiteY142" fmla="*/ 1406815 h 2001012"/>
                <a:gd name="connsiteX143" fmla="*/ 308176 w 2485572"/>
                <a:gd name="connsiteY143" fmla="*/ 1406815 h 2001012"/>
                <a:gd name="connsiteX144" fmla="*/ 297098 w 2485572"/>
                <a:gd name="connsiteY144" fmla="*/ 1401134 h 2001012"/>
                <a:gd name="connsiteX145" fmla="*/ 221546 w 2485572"/>
                <a:gd name="connsiteY145" fmla="*/ 1392898 h 2001012"/>
                <a:gd name="connsiteX146" fmla="*/ 213025 w 2485572"/>
                <a:gd name="connsiteY146" fmla="*/ 1392898 h 2001012"/>
                <a:gd name="connsiteX147" fmla="*/ 204504 w 2485572"/>
                <a:gd name="connsiteY147" fmla="*/ 1395738 h 2001012"/>
                <a:gd name="connsiteX148" fmla="*/ 154230 w 2485572"/>
                <a:gd name="connsiteY148" fmla="*/ 1406815 h 2001012"/>
                <a:gd name="connsiteX149" fmla="*/ 148549 w 2485572"/>
                <a:gd name="connsiteY149" fmla="*/ 1403975 h 2001012"/>
                <a:gd name="connsiteX150" fmla="*/ 137472 w 2485572"/>
                <a:gd name="connsiteY150" fmla="*/ 1398294 h 2001012"/>
                <a:gd name="connsiteX151" fmla="*/ 131791 w 2485572"/>
                <a:gd name="connsiteY151" fmla="*/ 1398294 h 2001012"/>
                <a:gd name="connsiteX152" fmla="*/ 67316 w 2485572"/>
                <a:gd name="connsiteY152" fmla="*/ 1418177 h 2001012"/>
                <a:gd name="connsiteX153" fmla="*/ 58795 w 2485572"/>
                <a:gd name="connsiteY153" fmla="*/ 1420733 h 2001012"/>
                <a:gd name="connsiteX154" fmla="*/ 50558 w 2485572"/>
                <a:gd name="connsiteY154" fmla="*/ 1423573 h 2001012"/>
                <a:gd name="connsiteX155" fmla="*/ 42037 w 2485572"/>
                <a:gd name="connsiteY155" fmla="*/ 1423573 h 2001012"/>
                <a:gd name="connsiteX156" fmla="*/ 5681 w 2485572"/>
                <a:gd name="connsiteY156" fmla="*/ 1432094 h 2001012"/>
                <a:gd name="connsiteX157" fmla="*/ 2840 w 2485572"/>
                <a:gd name="connsiteY157" fmla="*/ 1403975 h 2001012"/>
                <a:gd name="connsiteX158" fmla="*/ 0 w 2485572"/>
                <a:gd name="connsiteY158" fmla="*/ 1395738 h 2001012"/>
                <a:gd name="connsiteX159" fmla="*/ 5681 w 2485572"/>
                <a:gd name="connsiteY159" fmla="*/ 1373299 h 2001012"/>
                <a:gd name="connsiteX160" fmla="*/ 5681 w 2485572"/>
                <a:gd name="connsiteY160" fmla="*/ 1361938 h 2001012"/>
                <a:gd name="connsiteX161" fmla="*/ 11361 w 2485572"/>
                <a:gd name="connsiteY161" fmla="*/ 1345180 h 2001012"/>
                <a:gd name="connsiteX162" fmla="*/ 42037 w 2485572"/>
                <a:gd name="connsiteY162" fmla="*/ 1305983 h 2001012"/>
                <a:gd name="connsiteX163" fmla="*/ 47718 w 2485572"/>
                <a:gd name="connsiteY163" fmla="*/ 1294622 h 2001012"/>
                <a:gd name="connsiteX164" fmla="*/ 39197 w 2485572"/>
                <a:gd name="connsiteY164" fmla="*/ 1275024 h 2001012"/>
                <a:gd name="connsiteX165" fmla="*/ 33516 w 2485572"/>
                <a:gd name="connsiteY165" fmla="*/ 1269627 h 2001012"/>
                <a:gd name="connsiteX166" fmla="*/ 33516 w 2485572"/>
                <a:gd name="connsiteY166" fmla="*/ 1244348 h 2001012"/>
                <a:gd name="connsiteX167" fmla="*/ 64475 w 2485572"/>
                <a:gd name="connsiteY167" fmla="*/ 1213389 h 2001012"/>
                <a:gd name="connsiteX168" fmla="*/ 81233 w 2485572"/>
                <a:gd name="connsiteY168" fmla="*/ 1199471 h 2001012"/>
                <a:gd name="connsiteX169" fmla="*/ 86914 w 2485572"/>
                <a:gd name="connsiteY169" fmla="*/ 1190950 h 2001012"/>
                <a:gd name="connsiteX170" fmla="*/ 97991 w 2485572"/>
                <a:gd name="connsiteY170" fmla="*/ 1160275 h 2001012"/>
                <a:gd name="connsiteX171" fmla="*/ 95435 w 2485572"/>
                <a:gd name="connsiteY171" fmla="*/ 1151753 h 2001012"/>
                <a:gd name="connsiteX172" fmla="*/ 95435 w 2485572"/>
                <a:gd name="connsiteY172" fmla="*/ 1121078 h 2001012"/>
                <a:gd name="connsiteX173" fmla="*/ 100832 w 2485572"/>
                <a:gd name="connsiteY173" fmla="*/ 1112557 h 2001012"/>
                <a:gd name="connsiteX174" fmla="*/ 103672 w 2485572"/>
                <a:gd name="connsiteY174" fmla="*/ 1106876 h 2001012"/>
                <a:gd name="connsiteX175" fmla="*/ 154230 w 2485572"/>
                <a:gd name="connsiteY175" fmla="*/ 1070520 h 2001012"/>
                <a:gd name="connsiteX176" fmla="*/ 176668 w 2485572"/>
                <a:gd name="connsiteY176" fmla="*/ 1045241 h 2001012"/>
                <a:gd name="connsiteX177" fmla="*/ 176668 w 2485572"/>
                <a:gd name="connsiteY177" fmla="*/ 1037004 h 2001012"/>
                <a:gd name="connsiteX178" fmla="*/ 173828 w 2485572"/>
                <a:gd name="connsiteY178" fmla="*/ 1028483 h 2001012"/>
                <a:gd name="connsiteX179" fmla="*/ 157070 w 2485572"/>
                <a:gd name="connsiteY179" fmla="*/ 1008885 h 2001012"/>
                <a:gd name="connsiteX180" fmla="*/ 154230 w 2485572"/>
                <a:gd name="connsiteY180" fmla="*/ 1000648 h 2001012"/>
                <a:gd name="connsiteX181" fmla="*/ 157070 w 2485572"/>
                <a:gd name="connsiteY181" fmla="*/ 964008 h 2001012"/>
                <a:gd name="connsiteX182" fmla="*/ 154230 w 2485572"/>
                <a:gd name="connsiteY182" fmla="*/ 955771 h 2001012"/>
                <a:gd name="connsiteX183" fmla="*/ 126111 w 2485572"/>
                <a:gd name="connsiteY183" fmla="*/ 930492 h 2001012"/>
                <a:gd name="connsiteX184" fmla="*/ 112193 w 2485572"/>
                <a:gd name="connsiteY184" fmla="*/ 927652 h 2001012"/>
                <a:gd name="connsiteX185" fmla="*/ 109353 w 2485572"/>
                <a:gd name="connsiteY185" fmla="*/ 921971 h 2001012"/>
                <a:gd name="connsiteX186" fmla="*/ 109353 w 2485572"/>
                <a:gd name="connsiteY186" fmla="*/ 908053 h 2001012"/>
                <a:gd name="connsiteX187" fmla="*/ 117590 w 2485572"/>
                <a:gd name="connsiteY187" fmla="*/ 891295 h 2001012"/>
                <a:gd name="connsiteX188" fmla="*/ 123270 w 2485572"/>
                <a:gd name="connsiteY188" fmla="*/ 885615 h 2001012"/>
                <a:gd name="connsiteX189" fmla="*/ 148549 w 2485572"/>
                <a:gd name="connsiteY189" fmla="*/ 866016 h 2001012"/>
                <a:gd name="connsiteX190" fmla="*/ 128951 w 2485572"/>
                <a:gd name="connsiteY190" fmla="*/ 840738 h 2001012"/>
                <a:gd name="connsiteX191" fmla="*/ 126111 w 2485572"/>
                <a:gd name="connsiteY191" fmla="*/ 821139 h 2001012"/>
                <a:gd name="connsiteX192" fmla="*/ 140028 w 2485572"/>
                <a:gd name="connsiteY192" fmla="*/ 812618 h 2001012"/>
                <a:gd name="connsiteX193" fmla="*/ 142869 w 2485572"/>
                <a:gd name="connsiteY193" fmla="*/ 790464 h 2001012"/>
                <a:gd name="connsiteX194" fmla="*/ 154230 w 2485572"/>
                <a:gd name="connsiteY194" fmla="*/ 773422 h 2001012"/>
                <a:gd name="connsiteX195" fmla="*/ 157070 w 2485572"/>
                <a:gd name="connsiteY195" fmla="*/ 762344 h 2001012"/>
                <a:gd name="connsiteX196" fmla="*/ 157070 w 2485572"/>
                <a:gd name="connsiteY196" fmla="*/ 753824 h 2001012"/>
                <a:gd name="connsiteX197" fmla="*/ 145709 w 2485572"/>
                <a:gd name="connsiteY197" fmla="*/ 731385 h 2001012"/>
                <a:gd name="connsiteX198" fmla="*/ 145709 w 2485572"/>
                <a:gd name="connsiteY198" fmla="*/ 723148 h 2001012"/>
                <a:gd name="connsiteX199" fmla="*/ 159627 w 2485572"/>
                <a:gd name="connsiteY199" fmla="*/ 714627 h 2001012"/>
                <a:gd name="connsiteX200" fmla="*/ 204504 w 2485572"/>
                <a:gd name="connsiteY200" fmla="*/ 708946 h 2001012"/>
                <a:gd name="connsiteX201" fmla="*/ 232623 w 2485572"/>
                <a:gd name="connsiteY201" fmla="*/ 678271 h 2001012"/>
                <a:gd name="connsiteX202" fmla="*/ 232623 w 2485572"/>
                <a:gd name="connsiteY202" fmla="*/ 666909 h 2001012"/>
                <a:gd name="connsiteX203" fmla="*/ 215865 w 2485572"/>
                <a:gd name="connsiteY203" fmla="*/ 644755 h 2001012"/>
                <a:gd name="connsiteX204" fmla="*/ 218705 w 2485572"/>
                <a:gd name="connsiteY204" fmla="*/ 613795 h 2001012"/>
                <a:gd name="connsiteX205" fmla="*/ 241144 w 2485572"/>
                <a:gd name="connsiteY205" fmla="*/ 582836 h 2001012"/>
                <a:gd name="connsiteX206" fmla="*/ 252221 w 2485572"/>
                <a:gd name="connsiteY206" fmla="*/ 571758 h 2001012"/>
                <a:gd name="connsiteX207" fmla="*/ 285737 w 2485572"/>
                <a:gd name="connsiteY207" fmla="*/ 524041 h 2001012"/>
                <a:gd name="connsiteX208" fmla="*/ 291418 w 2485572"/>
                <a:gd name="connsiteY208" fmla="*/ 518644 h 2001012"/>
                <a:gd name="connsiteX209" fmla="*/ 322377 w 2485572"/>
                <a:gd name="connsiteY209" fmla="*/ 518644 h 2001012"/>
                <a:gd name="connsiteX210" fmla="*/ 333455 w 2485572"/>
                <a:gd name="connsiteY210" fmla="*/ 510123 h 2001012"/>
                <a:gd name="connsiteX211" fmla="*/ 341976 w 2485572"/>
                <a:gd name="connsiteY211" fmla="*/ 482004 h 2001012"/>
                <a:gd name="connsiteX212" fmla="*/ 347372 w 2485572"/>
                <a:gd name="connsiteY212" fmla="*/ 476607 h 2001012"/>
                <a:gd name="connsiteX213" fmla="*/ 386853 w 2485572"/>
                <a:gd name="connsiteY213" fmla="*/ 459565 h 2001012"/>
                <a:gd name="connsiteX214" fmla="*/ 389409 w 2485572"/>
                <a:gd name="connsiteY214" fmla="*/ 454169 h 2001012"/>
                <a:gd name="connsiteX215" fmla="*/ 400770 w 2485572"/>
                <a:gd name="connsiteY215" fmla="*/ 434570 h 2001012"/>
                <a:gd name="connsiteX216" fmla="*/ 414688 w 2485572"/>
                <a:gd name="connsiteY216" fmla="*/ 392534 h 2001012"/>
                <a:gd name="connsiteX217" fmla="*/ 428890 w 2485572"/>
                <a:gd name="connsiteY217" fmla="*/ 341976 h 2001012"/>
                <a:gd name="connsiteX218" fmla="*/ 434286 w 2485572"/>
                <a:gd name="connsiteY218" fmla="*/ 255062 h 2001012"/>
                <a:gd name="connsiteX219" fmla="*/ 437127 w 2485572"/>
                <a:gd name="connsiteY219" fmla="*/ 252221 h 2001012"/>
                <a:gd name="connsiteX220" fmla="*/ 448488 w 2485572"/>
                <a:gd name="connsiteY220" fmla="*/ 235463 h 2001012"/>
                <a:gd name="connsiteX221" fmla="*/ 468086 w 2485572"/>
                <a:gd name="connsiteY221" fmla="*/ 221546 h 2001012"/>
                <a:gd name="connsiteX222" fmla="*/ 501602 w 2485572"/>
                <a:gd name="connsiteY222" fmla="*/ 215865 h 2001012"/>
                <a:gd name="connsiteX223" fmla="*/ 512964 w 2485572"/>
                <a:gd name="connsiteY223" fmla="*/ 213025 h 2001012"/>
                <a:gd name="connsiteX224" fmla="*/ 555000 w 2485572"/>
                <a:gd name="connsiteY224" fmla="*/ 187746 h 2001012"/>
                <a:gd name="connsiteX225" fmla="*/ 557557 w 2485572"/>
                <a:gd name="connsiteY225" fmla="*/ 182349 h 2001012"/>
                <a:gd name="connsiteX226" fmla="*/ 602434 w 2485572"/>
                <a:gd name="connsiteY226" fmla="*/ 131791 h 2001012"/>
                <a:gd name="connsiteX227" fmla="*/ 605274 w 2485572"/>
                <a:gd name="connsiteY227" fmla="*/ 123270 h 2001012"/>
                <a:gd name="connsiteX228" fmla="*/ 594197 w 2485572"/>
                <a:gd name="connsiteY228" fmla="*/ 70156 h 2001012"/>
                <a:gd name="connsiteX229" fmla="*/ 650151 w 2485572"/>
                <a:gd name="connsiteY229" fmla="*/ 92595 h 2001012"/>
                <a:gd name="connsiteX230" fmla="*/ 664069 w 2485572"/>
                <a:gd name="connsiteY230" fmla="*/ 92595 h 2001012"/>
                <a:gd name="connsiteX231" fmla="*/ 689348 w 2485572"/>
                <a:gd name="connsiteY231" fmla="*/ 98275 h 2001012"/>
                <a:gd name="connsiteX232" fmla="*/ 723148 w 2485572"/>
                <a:gd name="connsiteY232" fmla="*/ 89754 h 2001012"/>
                <a:gd name="connsiteX233" fmla="*/ 725704 w 2485572"/>
                <a:gd name="connsiteY233" fmla="*/ 92595 h 2001012"/>
                <a:gd name="connsiteX234" fmla="*/ 731385 w 2485572"/>
                <a:gd name="connsiteY234" fmla="*/ 92595 h 2001012"/>
                <a:gd name="connsiteX235" fmla="*/ 737065 w 2485572"/>
                <a:gd name="connsiteY235" fmla="*/ 95435 h 2001012"/>
                <a:gd name="connsiteX236" fmla="*/ 742746 w 2485572"/>
                <a:gd name="connsiteY236" fmla="*/ 95435 h 2001012"/>
                <a:gd name="connsiteX237" fmla="*/ 779102 w 2485572"/>
                <a:gd name="connsiteY237" fmla="*/ 75837 h 2001012"/>
                <a:gd name="connsiteX238" fmla="*/ 818299 w 2485572"/>
                <a:gd name="connsiteY238" fmla="*/ 39197 h 2001012"/>
                <a:gd name="connsiteX239" fmla="*/ 823980 w 2485572"/>
                <a:gd name="connsiteY239" fmla="*/ 33800 h 2001012"/>
                <a:gd name="connsiteX240" fmla="*/ 851815 w 2485572"/>
                <a:gd name="connsiteY240" fmla="*/ 19598 h 2001012"/>
                <a:gd name="connsiteX241" fmla="*/ 854655 w 2485572"/>
                <a:gd name="connsiteY241" fmla="*/ 14202 h 2001012"/>
                <a:gd name="connsiteX242" fmla="*/ 888455 w 2485572"/>
                <a:gd name="connsiteY242" fmla="*/ 8521 h 2001012"/>
                <a:gd name="connsiteX243" fmla="*/ 893852 w 2485572"/>
                <a:gd name="connsiteY243" fmla="*/ 11361 h 2001012"/>
                <a:gd name="connsiteX244" fmla="*/ 933332 w 2485572"/>
                <a:gd name="connsiteY244" fmla="*/ 36640 h 2001012"/>
                <a:gd name="connsiteX245" fmla="*/ 938729 w 2485572"/>
                <a:gd name="connsiteY245" fmla="*/ 42037 h 2001012"/>
                <a:gd name="connsiteX246" fmla="*/ 969689 w 2485572"/>
                <a:gd name="connsiteY246" fmla="*/ 61635 h 2001012"/>
                <a:gd name="connsiteX247" fmla="*/ 972529 w 2485572"/>
                <a:gd name="connsiteY247" fmla="*/ 64475 h 2001012"/>
                <a:gd name="connsiteX248" fmla="*/ 977925 w 2485572"/>
                <a:gd name="connsiteY248" fmla="*/ 67316 h 2001012"/>
                <a:gd name="connsiteX249" fmla="*/ 1011725 w 2485572"/>
                <a:gd name="connsiteY249" fmla="*/ 67316 h 2001012"/>
                <a:gd name="connsiteX250" fmla="*/ 1031324 w 2485572"/>
                <a:gd name="connsiteY250" fmla="*/ 64475 h 2001012"/>
                <a:gd name="connsiteX251" fmla="*/ 1042401 w 2485572"/>
                <a:gd name="connsiteY251" fmla="*/ 64475 h 2001012"/>
                <a:gd name="connsiteX252" fmla="*/ 1104036 w 2485572"/>
                <a:gd name="connsiteY252" fmla="*/ 70156 h 2001012"/>
                <a:gd name="connsiteX253" fmla="*/ 1109717 w 2485572"/>
                <a:gd name="connsiteY253" fmla="*/ 75837 h 2001012"/>
                <a:gd name="connsiteX254" fmla="*/ 1118238 w 2485572"/>
                <a:gd name="connsiteY254" fmla="*/ 81233 h 2001012"/>
                <a:gd name="connsiteX255" fmla="*/ 1121078 w 2485572"/>
                <a:gd name="connsiteY255" fmla="*/ 84074 h 2001012"/>
                <a:gd name="connsiteX256" fmla="*/ 1143517 w 2485572"/>
                <a:gd name="connsiteY256" fmla="*/ 95435 h 2001012"/>
                <a:gd name="connsiteX257" fmla="*/ 1151754 w 2485572"/>
                <a:gd name="connsiteY257" fmla="*/ 100832 h 2001012"/>
                <a:gd name="connsiteX258" fmla="*/ 1171352 w 2485572"/>
                <a:gd name="connsiteY258" fmla="*/ 100832 h 2001012"/>
                <a:gd name="connsiteX259" fmla="*/ 1174192 w 2485572"/>
                <a:gd name="connsiteY259" fmla="*/ 98275 h 2001012"/>
                <a:gd name="connsiteX260" fmla="*/ 1188110 w 2485572"/>
                <a:gd name="connsiteY260" fmla="*/ 89754 h 2001012"/>
                <a:gd name="connsiteX261" fmla="*/ 1193791 w 2485572"/>
                <a:gd name="connsiteY261" fmla="*/ 84074 h 2001012"/>
                <a:gd name="connsiteX262" fmla="*/ 1238668 w 2485572"/>
                <a:gd name="connsiteY262" fmla="*/ 75837 h 2001012"/>
                <a:gd name="connsiteX263" fmla="*/ 1244348 w 2485572"/>
                <a:gd name="connsiteY263" fmla="*/ 78677 h 2001012"/>
                <a:gd name="connsiteX264" fmla="*/ 1272184 w 2485572"/>
                <a:gd name="connsiteY264" fmla="*/ 75837 h 2001012"/>
                <a:gd name="connsiteX265" fmla="*/ 1280705 w 2485572"/>
                <a:gd name="connsiteY265" fmla="*/ 72996 h 2001012"/>
                <a:gd name="connsiteX266" fmla="*/ 1286385 w 2485572"/>
                <a:gd name="connsiteY266" fmla="*/ 72996 h 2001012"/>
                <a:gd name="connsiteX267" fmla="*/ 1348020 w 2485572"/>
                <a:gd name="connsiteY267" fmla="*/ 50558 h 2001012"/>
                <a:gd name="connsiteX268" fmla="*/ 1350861 w 2485572"/>
                <a:gd name="connsiteY268" fmla="*/ 50558 h 2001012"/>
                <a:gd name="connsiteX269" fmla="*/ 1392898 w 2485572"/>
                <a:gd name="connsiteY269" fmla="*/ 39197 h 2001012"/>
                <a:gd name="connsiteX270" fmla="*/ 1406815 w 2485572"/>
                <a:gd name="connsiteY270" fmla="*/ 39197 h 2001012"/>
                <a:gd name="connsiteX271" fmla="*/ 1459929 w 2485572"/>
                <a:gd name="connsiteY271" fmla="*/ 36640 h 2001012"/>
                <a:gd name="connsiteX272" fmla="*/ 1468450 w 2485572"/>
                <a:gd name="connsiteY272" fmla="*/ 36640 h 2001012"/>
                <a:gd name="connsiteX273" fmla="*/ 1474131 w 2485572"/>
                <a:gd name="connsiteY273" fmla="*/ 33800 h 2001012"/>
                <a:gd name="connsiteX274" fmla="*/ 1479528 w 2485572"/>
                <a:gd name="connsiteY274" fmla="*/ 30960 h 2001012"/>
                <a:gd name="connsiteX275" fmla="*/ 1485208 w 2485572"/>
                <a:gd name="connsiteY275" fmla="*/ 30960 h 2001012"/>
                <a:gd name="connsiteX276" fmla="*/ 1544003 w 2485572"/>
                <a:gd name="connsiteY276" fmla="*/ 16758 h 2001012"/>
                <a:gd name="connsiteX277" fmla="*/ 1549684 w 2485572"/>
                <a:gd name="connsiteY277" fmla="*/ 14202 h 2001012"/>
                <a:gd name="connsiteX278" fmla="*/ 1555364 w 2485572"/>
                <a:gd name="connsiteY278" fmla="*/ 14202 h 2001012"/>
                <a:gd name="connsiteX279" fmla="*/ 1563601 w 2485572"/>
                <a:gd name="connsiteY279" fmla="*/ 11361 h 2001012"/>
                <a:gd name="connsiteX280" fmla="*/ 1614159 w 2485572"/>
                <a:gd name="connsiteY280" fmla="*/ 22439 h 2001012"/>
                <a:gd name="connsiteX281" fmla="*/ 1619840 w 2485572"/>
                <a:gd name="connsiteY281" fmla="*/ 19598 h 2001012"/>
                <a:gd name="connsiteX282" fmla="*/ 1630917 w 2485572"/>
                <a:gd name="connsiteY282" fmla="*/ 16758 h 2001012"/>
                <a:gd name="connsiteX283" fmla="*/ 1645119 w 2485572"/>
                <a:gd name="connsiteY283" fmla="*/ 8521 h 2001012"/>
                <a:gd name="connsiteX284" fmla="*/ 1653356 w 2485572"/>
                <a:gd name="connsiteY284" fmla="*/ 5681 h 2001012"/>
                <a:gd name="connsiteX285" fmla="*/ 1689712 w 2485572"/>
                <a:gd name="connsiteY285" fmla="*/ 0 h 2001012"/>
                <a:gd name="connsiteX286" fmla="*/ 1698233 w 2485572"/>
                <a:gd name="connsiteY286" fmla="*/ 11361 h 2001012"/>
                <a:gd name="connsiteX287" fmla="*/ 1703914 w 2485572"/>
                <a:gd name="connsiteY287" fmla="*/ 14202 h 2001012"/>
                <a:gd name="connsiteX288" fmla="*/ 1709310 w 2485572"/>
                <a:gd name="connsiteY288" fmla="*/ 16758 h 2001012"/>
                <a:gd name="connsiteX289" fmla="*/ 1717831 w 2485572"/>
                <a:gd name="connsiteY289" fmla="*/ 16758 h 2001012"/>
                <a:gd name="connsiteX290" fmla="*/ 1757028 w 2485572"/>
                <a:gd name="connsiteY290" fmla="*/ 22439 h 2001012"/>
                <a:gd name="connsiteX291" fmla="*/ 1762708 w 2485572"/>
                <a:gd name="connsiteY291" fmla="*/ 25279 h 2001012"/>
                <a:gd name="connsiteX292" fmla="*/ 1768389 w 2485572"/>
                <a:gd name="connsiteY292" fmla="*/ 25279 h 2001012"/>
                <a:gd name="connsiteX293" fmla="*/ 1787987 w 2485572"/>
                <a:gd name="connsiteY293" fmla="*/ 33800 h 2001012"/>
                <a:gd name="connsiteX294" fmla="*/ 1793384 w 2485572"/>
                <a:gd name="connsiteY294" fmla="*/ 33800 h 2001012"/>
                <a:gd name="connsiteX295" fmla="*/ 1801905 w 2485572"/>
                <a:gd name="connsiteY295" fmla="*/ 36640 h 2001012"/>
                <a:gd name="connsiteX296" fmla="*/ 1835421 w 2485572"/>
                <a:gd name="connsiteY296" fmla="*/ 42037 h 2001012"/>
                <a:gd name="connsiteX297" fmla="*/ 1891659 w 2485572"/>
                <a:gd name="connsiteY297" fmla="*/ 61635 h 2001012"/>
                <a:gd name="connsiteX298" fmla="*/ 1897340 w 2485572"/>
                <a:gd name="connsiteY298" fmla="*/ 64475 h 2001012"/>
                <a:gd name="connsiteX299" fmla="*/ 1899896 w 2485572"/>
                <a:gd name="connsiteY299" fmla="*/ 67316 h 2001012"/>
                <a:gd name="connsiteX300" fmla="*/ 1944774 w 2485572"/>
                <a:gd name="connsiteY300" fmla="*/ 123270 h 2001012"/>
                <a:gd name="connsiteX301" fmla="*/ 1947614 w 2485572"/>
                <a:gd name="connsiteY301" fmla="*/ 128951 h 2001012"/>
                <a:gd name="connsiteX302" fmla="*/ 1950454 w 2485572"/>
                <a:gd name="connsiteY302" fmla="*/ 131791 h 2001012"/>
                <a:gd name="connsiteX303" fmla="*/ 1956135 w 2485572"/>
                <a:gd name="connsiteY303" fmla="*/ 140312 h 2001012"/>
                <a:gd name="connsiteX304" fmla="*/ 1958975 w 2485572"/>
                <a:gd name="connsiteY304" fmla="*/ 145709 h 2001012"/>
                <a:gd name="connsiteX305" fmla="*/ 1961532 w 2485572"/>
                <a:gd name="connsiteY305" fmla="*/ 154230 h 2001012"/>
                <a:gd name="connsiteX306" fmla="*/ 1998172 w 2485572"/>
                <a:gd name="connsiteY306" fmla="*/ 204788 h 2001012"/>
                <a:gd name="connsiteX307" fmla="*/ 2003569 w 2485572"/>
                <a:gd name="connsiteY307" fmla="*/ 207344 h 2001012"/>
                <a:gd name="connsiteX308" fmla="*/ 2009249 w 2485572"/>
                <a:gd name="connsiteY308" fmla="*/ 210184 h 2001012"/>
                <a:gd name="connsiteX309" fmla="*/ 2017770 w 2485572"/>
                <a:gd name="connsiteY309" fmla="*/ 210184 h 2001012"/>
                <a:gd name="connsiteX310" fmla="*/ 2026007 w 2485572"/>
                <a:gd name="connsiteY310" fmla="*/ 213025 h 2001012"/>
                <a:gd name="connsiteX311" fmla="*/ 2037368 w 2485572"/>
                <a:gd name="connsiteY311" fmla="*/ 215865 h 2001012"/>
                <a:gd name="connsiteX312" fmla="*/ 2099003 w 2485572"/>
                <a:gd name="connsiteY312" fmla="*/ 221546 h 2001012"/>
                <a:gd name="connsiteX313" fmla="*/ 2104684 w 2485572"/>
                <a:gd name="connsiteY313" fmla="*/ 224386 h 2001012"/>
                <a:gd name="connsiteX314" fmla="*/ 2112921 w 2485572"/>
                <a:gd name="connsiteY314" fmla="*/ 224386 h 2001012"/>
                <a:gd name="connsiteX315" fmla="*/ 2124283 w 2485572"/>
                <a:gd name="connsiteY315" fmla="*/ 229783 h 2001012"/>
                <a:gd name="connsiteX316" fmla="*/ 2177397 w 2485572"/>
                <a:gd name="connsiteY316" fmla="*/ 229783 h 2001012"/>
                <a:gd name="connsiteX317" fmla="*/ 2185918 w 2485572"/>
                <a:gd name="connsiteY317" fmla="*/ 232623 h 2001012"/>
                <a:gd name="connsiteX318" fmla="*/ 2213753 w 2485572"/>
                <a:gd name="connsiteY318" fmla="*/ 226942 h 2001012"/>
                <a:gd name="connsiteX319" fmla="*/ 2219434 w 2485572"/>
                <a:gd name="connsiteY319" fmla="*/ 224386 h 2001012"/>
                <a:gd name="connsiteX320" fmla="*/ 2241872 w 2485572"/>
                <a:gd name="connsiteY320" fmla="*/ 224386 h 2001012"/>
                <a:gd name="connsiteX0" fmla="*/ 2241872 w 2485572"/>
                <a:gd name="connsiteY0" fmla="*/ 224386 h 1981414"/>
                <a:gd name="connsiteX1" fmla="*/ 2227954 w 2485572"/>
                <a:gd name="connsiteY1" fmla="*/ 263583 h 1981414"/>
                <a:gd name="connsiteX2" fmla="*/ 2227954 w 2485572"/>
                <a:gd name="connsiteY2" fmla="*/ 271820 h 1981414"/>
                <a:gd name="connsiteX3" fmla="*/ 2225114 w 2485572"/>
                <a:gd name="connsiteY3" fmla="*/ 294258 h 1981414"/>
                <a:gd name="connsiteX4" fmla="*/ 2216593 w 2485572"/>
                <a:gd name="connsiteY4" fmla="*/ 328058 h 1981414"/>
                <a:gd name="connsiteX5" fmla="*/ 2183077 w 2485572"/>
                <a:gd name="connsiteY5" fmla="*/ 426049 h 1981414"/>
                <a:gd name="connsiteX6" fmla="*/ 2180237 w 2485572"/>
                <a:gd name="connsiteY6" fmla="*/ 428890 h 1981414"/>
                <a:gd name="connsiteX7" fmla="*/ 2177397 w 2485572"/>
                <a:gd name="connsiteY7" fmla="*/ 434570 h 1981414"/>
                <a:gd name="connsiteX8" fmla="*/ 2143881 w 2485572"/>
                <a:gd name="connsiteY8" fmla="*/ 482004 h 1981414"/>
                <a:gd name="connsiteX9" fmla="*/ 2141040 w 2485572"/>
                <a:gd name="connsiteY9" fmla="*/ 487685 h 1981414"/>
                <a:gd name="connsiteX10" fmla="*/ 2135360 w 2485572"/>
                <a:gd name="connsiteY10" fmla="*/ 490525 h 1981414"/>
                <a:gd name="connsiteX11" fmla="*/ 2132519 w 2485572"/>
                <a:gd name="connsiteY11" fmla="*/ 496206 h 1981414"/>
                <a:gd name="connsiteX12" fmla="*/ 2129679 w 2485572"/>
                <a:gd name="connsiteY12" fmla="*/ 538242 h 1981414"/>
                <a:gd name="connsiteX13" fmla="*/ 2132519 w 2485572"/>
                <a:gd name="connsiteY13" fmla="*/ 540799 h 1981414"/>
                <a:gd name="connsiteX14" fmla="*/ 2188758 w 2485572"/>
                <a:gd name="connsiteY14" fmla="*/ 624873 h 1981414"/>
                <a:gd name="connsiteX15" fmla="*/ 2205516 w 2485572"/>
                <a:gd name="connsiteY15" fmla="*/ 630553 h 1981414"/>
                <a:gd name="connsiteX16" fmla="*/ 2211197 w 2485572"/>
                <a:gd name="connsiteY16" fmla="*/ 633393 h 1981414"/>
                <a:gd name="connsiteX17" fmla="*/ 2216593 w 2485572"/>
                <a:gd name="connsiteY17" fmla="*/ 636234 h 1981414"/>
                <a:gd name="connsiteX18" fmla="*/ 2225114 w 2485572"/>
                <a:gd name="connsiteY18" fmla="*/ 636234 h 1981414"/>
                <a:gd name="connsiteX19" fmla="*/ 2267151 w 2485572"/>
                <a:gd name="connsiteY19" fmla="*/ 644755 h 1981414"/>
                <a:gd name="connsiteX20" fmla="*/ 2272832 w 2485572"/>
                <a:gd name="connsiteY20" fmla="*/ 644755 h 1981414"/>
                <a:gd name="connsiteX21" fmla="*/ 2309188 w 2485572"/>
                <a:gd name="connsiteY21" fmla="*/ 678271 h 1981414"/>
                <a:gd name="connsiteX22" fmla="*/ 2370823 w 2485572"/>
                <a:gd name="connsiteY22" fmla="*/ 739906 h 1981414"/>
                <a:gd name="connsiteX23" fmla="*/ 2376504 w 2485572"/>
                <a:gd name="connsiteY23" fmla="*/ 750983 h 1981414"/>
                <a:gd name="connsiteX24" fmla="*/ 2379060 w 2485572"/>
                <a:gd name="connsiteY24" fmla="*/ 756664 h 1981414"/>
                <a:gd name="connsiteX25" fmla="*/ 2381900 w 2485572"/>
                <a:gd name="connsiteY25" fmla="*/ 765185 h 1981414"/>
                <a:gd name="connsiteX26" fmla="*/ 2415700 w 2485572"/>
                <a:gd name="connsiteY26" fmla="*/ 793020 h 1981414"/>
                <a:gd name="connsiteX27" fmla="*/ 2423937 w 2485572"/>
                <a:gd name="connsiteY27" fmla="*/ 793020 h 1981414"/>
                <a:gd name="connsiteX28" fmla="*/ 2429618 w 2485572"/>
                <a:gd name="connsiteY28" fmla="*/ 795860 h 1981414"/>
                <a:gd name="connsiteX29" fmla="*/ 2435299 w 2485572"/>
                <a:gd name="connsiteY29" fmla="*/ 801541 h 1981414"/>
                <a:gd name="connsiteX30" fmla="*/ 2468814 w 2485572"/>
                <a:gd name="connsiteY30" fmla="*/ 832501 h 1981414"/>
                <a:gd name="connsiteX31" fmla="*/ 2468814 w 2485572"/>
                <a:gd name="connsiteY31" fmla="*/ 835057 h 1981414"/>
                <a:gd name="connsiteX32" fmla="*/ 2471655 w 2485572"/>
                <a:gd name="connsiteY32" fmla="*/ 840738 h 1981414"/>
                <a:gd name="connsiteX33" fmla="*/ 2477336 w 2485572"/>
                <a:gd name="connsiteY33" fmla="*/ 866016 h 1981414"/>
                <a:gd name="connsiteX34" fmla="*/ 2483016 w 2485572"/>
                <a:gd name="connsiteY34" fmla="*/ 882774 h 1981414"/>
                <a:gd name="connsiteX35" fmla="*/ 2485572 w 2485572"/>
                <a:gd name="connsiteY35" fmla="*/ 888455 h 1981414"/>
                <a:gd name="connsiteX36" fmla="*/ 2485572 w 2485572"/>
                <a:gd name="connsiteY36" fmla="*/ 896692 h 1981414"/>
                <a:gd name="connsiteX37" fmla="*/ 2457737 w 2485572"/>
                <a:gd name="connsiteY37" fmla="*/ 992127 h 1981414"/>
                <a:gd name="connsiteX38" fmla="*/ 2454897 w 2485572"/>
                <a:gd name="connsiteY38" fmla="*/ 997808 h 1981414"/>
                <a:gd name="connsiteX39" fmla="*/ 2454897 w 2485572"/>
                <a:gd name="connsiteY39" fmla="*/ 1008885 h 1981414"/>
                <a:gd name="connsiteX40" fmla="*/ 2438139 w 2485572"/>
                <a:gd name="connsiteY40" fmla="*/ 1064839 h 1981414"/>
                <a:gd name="connsiteX41" fmla="*/ 2438139 w 2485572"/>
                <a:gd name="connsiteY41" fmla="*/ 1084438 h 1981414"/>
                <a:gd name="connsiteX42" fmla="*/ 2443536 w 2485572"/>
                <a:gd name="connsiteY42" fmla="*/ 1132155 h 1981414"/>
                <a:gd name="connsiteX43" fmla="*/ 2443536 w 2485572"/>
                <a:gd name="connsiteY43" fmla="*/ 1177032 h 1981414"/>
                <a:gd name="connsiteX44" fmla="*/ 2440979 w 2485572"/>
                <a:gd name="connsiteY44" fmla="*/ 1185553 h 1981414"/>
                <a:gd name="connsiteX45" fmla="*/ 2423937 w 2485572"/>
                <a:gd name="connsiteY45" fmla="*/ 1252585 h 1981414"/>
                <a:gd name="connsiteX46" fmla="*/ 2418541 w 2485572"/>
                <a:gd name="connsiteY46" fmla="*/ 1258266 h 1981414"/>
                <a:gd name="connsiteX47" fmla="*/ 2415700 w 2485572"/>
                <a:gd name="connsiteY47" fmla="*/ 1261106 h 1981414"/>
                <a:gd name="connsiteX48" fmla="*/ 2410020 w 2485572"/>
                <a:gd name="connsiteY48" fmla="*/ 1266787 h 1981414"/>
                <a:gd name="connsiteX49" fmla="*/ 2407179 w 2485572"/>
                <a:gd name="connsiteY49" fmla="*/ 1275024 h 1981414"/>
                <a:gd name="connsiteX50" fmla="*/ 2373663 w 2485572"/>
                <a:gd name="connsiteY50" fmla="*/ 1317061 h 1981414"/>
                <a:gd name="connsiteX51" fmla="*/ 2365142 w 2485572"/>
                <a:gd name="connsiteY51" fmla="*/ 1334103 h 1981414"/>
                <a:gd name="connsiteX52" fmla="*/ 2362302 w 2485572"/>
                <a:gd name="connsiteY52" fmla="*/ 1336659 h 1981414"/>
                <a:gd name="connsiteX53" fmla="*/ 2356905 w 2485572"/>
                <a:gd name="connsiteY53" fmla="*/ 1359098 h 1981414"/>
                <a:gd name="connsiteX54" fmla="*/ 2354065 w 2485572"/>
                <a:gd name="connsiteY54" fmla="*/ 1364778 h 1981414"/>
                <a:gd name="connsiteX55" fmla="*/ 2351225 w 2485572"/>
                <a:gd name="connsiteY55" fmla="*/ 1370459 h 1981414"/>
                <a:gd name="connsiteX56" fmla="*/ 2339863 w 2485572"/>
                <a:gd name="connsiteY56" fmla="*/ 1387217 h 1981414"/>
                <a:gd name="connsiteX57" fmla="*/ 2309188 w 2485572"/>
                <a:gd name="connsiteY57" fmla="*/ 1432094 h 1981414"/>
                <a:gd name="connsiteX58" fmla="*/ 2306348 w 2485572"/>
                <a:gd name="connsiteY58" fmla="*/ 1434934 h 1981414"/>
                <a:gd name="connsiteX59" fmla="*/ 2300667 w 2485572"/>
                <a:gd name="connsiteY59" fmla="*/ 1440331 h 1981414"/>
                <a:gd name="connsiteX60" fmla="*/ 2297827 w 2485572"/>
                <a:gd name="connsiteY60" fmla="*/ 1446012 h 1981414"/>
                <a:gd name="connsiteX61" fmla="*/ 2289590 w 2485572"/>
                <a:gd name="connsiteY61" fmla="*/ 1451692 h 1981414"/>
                <a:gd name="connsiteX62" fmla="*/ 2281069 w 2485572"/>
                <a:gd name="connsiteY62" fmla="*/ 1457373 h 1981414"/>
                <a:gd name="connsiteX63" fmla="*/ 2230795 w 2485572"/>
                <a:gd name="connsiteY63" fmla="*/ 1476971 h 1981414"/>
                <a:gd name="connsiteX64" fmla="*/ 2227954 w 2485572"/>
                <a:gd name="connsiteY64" fmla="*/ 1482368 h 1981414"/>
                <a:gd name="connsiteX65" fmla="*/ 2219434 w 2485572"/>
                <a:gd name="connsiteY65" fmla="*/ 1485208 h 1981414"/>
                <a:gd name="connsiteX66" fmla="*/ 2180237 w 2485572"/>
                <a:gd name="connsiteY66" fmla="*/ 1504806 h 1981414"/>
                <a:gd name="connsiteX67" fmla="*/ 2174556 w 2485572"/>
                <a:gd name="connsiteY67" fmla="*/ 1510487 h 1981414"/>
                <a:gd name="connsiteX68" fmla="*/ 2169160 w 2485572"/>
                <a:gd name="connsiteY68" fmla="*/ 1519008 h 1981414"/>
                <a:gd name="connsiteX69" fmla="*/ 2163479 w 2485572"/>
                <a:gd name="connsiteY69" fmla="*/ 1546843 h 1981414"/>
                <a:gd name="connsiteX70" fmla="*/ 1157434 w 2485572"/>
                <a:gd name="connsiteY70" fmla="*/ 1981414 h 1981414"/>
                <a:gd name="connsiteX71" fmla="*/ 1109717 w 2485572"/>
                <a:gd name="connsiteY71" fmla="*/ 1947614 h 1981414"/>
                <a:gd name="connsiteX72" fmla="*/ 1098639 w 2485572"/>
                <a:gd name="connsiteY72" fmla="*/ 1944774 h 1981414"/>
                <a:gd name="connsiteX73" fmla="*/ 1067680 w 2485572"/>
                <a:gd name="connsiteY73" fmla="*/ 1919779 h 1981414"/>
                <a:gd name="connsiteX74" fmla="*/ 1056603 w 2485572"/>
                <a:gd name="connsiteY74" fmla="*/ 1888819 h 1981414"/>
                <a:gd name="connsiteX75" fmla="*/ 1053762 w 2485572"/>
                <a:gd name="connsiteY75" fmla="*/ 1880298 h 1981414"/>
                <a:gd name="connsiteX76" fmla="*/ 1022803 w 2485572"/>
                <a:gd name="connsiteY76" fmla="*/ 1860700 h 1981414"/>
                <a:gd name="connsiteX77" fmla="*/ 1019962 w 2485572"/>
                <a:gd name="connsiteY77" fmla="*/ 1858143 h 1981414"/>
                <a:gd name="connsiteX78" fmla="*/ 1006045 w 2485572"/>
                <a:gd name="connsiteY78" fmla="*/ 1824343 h 1981414"/>
                <a:gd name="connsiteX79" fmla="*/ 1006045 w 2485572"/>
                <a:gd name="connsiteY79" fmla="*/ 1813266 h 1981414"/>
                <a:gd name="connsiteX80" fmla="*/ 1011725 w 2485572"/>
                <a:gd name="connsiteY80" fmla="*/ 1793668 h 1981414"/>
                <a:gd name="connsiteX81" fmla="*/ 1019962 w 2485572"/>
                <a:gd name="connsiteY81" fmla="*/ 1768389 h 1981414"/>
                <a:gd name="connsiteX82" fmla="*/ 1025643 w 2485572"/>
                <a:gd name="connsiteY82" fmla="*/ 1737429 h 1981414"/>
                <a:gd name="connsiteX83" fmla="*/ 1025643 w 2485572"/>
                <a:gd name="connsiteY83" fmla="*/ 1723512 h 1981414"/>
                <a:gd name="connsiteX84" fmla="*/ 1019962 w 2485572"/>
                <a:gd name="connsiteY84" fmla="*/ 1720671 h 1981414"/>
                <a:gd name="connsiteX85" fmla="*/ 1014566 w 2485572"/>
                <a:gd name="connsiteY85" fmla="*/ 1712435 h 1981414"/>
                <a:gd name="connsiteX86" fmla="*/ 1011725 w 2485572"/>
                <a:gd name="connsiteY86" fmla="*/ 1709594 h 1981414"/>
                <a:gd name="connsiteX87" fmla="*/ 983606 w 2485572"/>
                <a:gd name="connsiteY87" fmla="*/ 1692552 h 1981414"/>
                <a:gd name="connsiteX88" fmla="*/ 977925 w 2485572"/>
                <a:gd name="connsiteY88" fmla="*/ 1692552 h 1981414"/>
                <a:gd name="connsiteX89" fmla="*/ 950090 w 2485572"/>
                <a:gd name="connsiteY89" fmla="*/ 1653356 h 1981414"/>
                <a:gd name="connsiteX90" fmla="*/ 950090 w 2485572"/>
                <a:gd name="connsiteY90" fmla="*/ 1639438 h 1981414"/>
                <a:gd name="connsiteX91" fmla="*/ 952931 w 2485572"/>
                <a:gd name="connsiteY91" fmla="*/ 1636598 h 1981414"/>
                <a:gd name="connsiteX92" fmla="*/ 975369 w 2485572"/>
                <a:gd name="connsiteY92" fmla="*/ 1597401 h 1981414"/>
                <a:gd name="connsiteX93" fmla="*/ 980766 w 2485572"/>
                <a:gd name="connsiteY93" fmla="*/ 1591721 h 1981414"/>
                <a:gd name="connsiteX94" fmla="*/ 1017406 w 2485572"/>
                <a:gd name="connsiteY94" fmla="*/ 1561045 h 1981414"/>
                <a:gd name="connsiteX95" fmla="*/ 1022803 w 2485572"/>
                <a:gd name="connsiteY95" fmla="*/ 1558205 h 1981414"/>
                <a:gd name="connsiteX96" fmla="*/ 1025643 w 2485572"/>
                <a:gd name="connsiteY96" fmla="*/ 1555364 h 1981414"/>
                <a:gd name="connsiteX97" fmla="*/ 1031324 w 2485572"/>
                <a:gd name="connsiteY97" fmla="*/ 1549684 h 1981414"/>
                <a:gd name="connsiteX98" fmla="*/ 1293866 w 2485572"/>
                <a:gd name="connsiteY98" fmla="*/ 1680648 h 1981414"/>
                <a:gd name="connsiteX99" fmla="*/ 1455791 w 2485572"/>
                <a:gd name="connsiteY99" fmla="*/ 1685410 h 1981414"/>
                <a:gd name="connsiteX100" fmla="*/ 1289417 w 2485572"/>
                <a:gd name="connsiteY100" fmla="*/ 1536685 h 1981414"/>
                <a:gd name="connsiteX101" fmla="*/ 1061999 w 2485572"/>
                <a:gd name="connsiteY101" fmla="*/ 1465610 h 1981414"/>
                <a:gd name="connsiteX102" fmla="*/ 1061999 w 2485572"/>
                <a:gd name="connsiteY102" fmla="*/ 1429254 h 1981414"/>
                <a:gd name="connsiteX103" fmla="*/ 1048082 w 2485572"/>
                <a:gd name="connsiteY103" fmla="*/ 1403975 h 1981414"/>
                <a:gd name="connsiteX104" fmla="*/ 1022803 w 2485572"/>
                <a:gd name="connsiteY104" fmla="*/ 1387217 h 1981414"/>
                <a:gd name="connsiteX105" fmla="*/ 1011725 w 2485572"/>
                <a:gd name="connsiteY105" fmla="*/ 1381536 h 1981414"/>
                <a:gd name="connsiteX106" fmla="*/ 1000364 w 2485572"/>
                <a:gd name="connsiteY106" fmla="*/ 1381536 h 1981414"/>
                <a:gd name="connsiteX107" fmla="*/ 961167 w 2485572"/>
                <a:gd name="connsiteY107" fmla="*/ 1376140 h 1981414"/>
                <a:gd name="connsiteX108" fmla="*/ 924811 w 2485572"/>
                <a:gd name="connsiteY108" fmla="*/ 1367618 h 1981414"/>
                <a:gd name="connsiteX109" fmla="*/ 919131 w 2485572"/>
                <a:gd name="connsiteY109" fmla="*/ 1367618 h 1981414"/>
                <a:gd name="connsiteX110" fmla="*/ 913450 w 2485572"/>
                <a:gd name="connsiteY110" fmla="*/ 1364778 h 1981414"/>
                <a:gd name="connsiteX111" fmla="*/ 908053 w 2485572"/>
                <a:gd name="connsiteY111" fmla="*/ 1364778 h 1981414"/>
                <a:gd name="connsiteX112" fmla="*/ 877094 w 2485572"/>
                <a:gd name="connsiteY112" fmla="*/ 1381536 h 1981414"/>
                <a:gd name="connsiteX113" fmla="*/ 868857 w 2485572"/>
                <a:gd name="connsiteY113" fmla="*/ 1390057 h 1981414"/>
                <a:gd name="connsiteX114" fmla="*/ 835057 w 2485572"/>
                <a:gd name="connsiteY114" fmla="*/ 1434934 h 1981414"/>
                <a:gd name="connsiteX115" fmla="*/ 832217 w 2485572"/>
                <a:gd name="connsiteY115" fmla="*/ 1440331 h 1981414"/>
                <a:gd name="connsiteX116" fmla="*/ 832217 w 2485572"/>
                <a:gd name="connsiteY116" fmla="*/ 1446012 h 1981414"/>
                <a:gd name="connsiteX117" fmla="*/ 767741 w 2485572"/>
                <a:gd name="connsiteY117" fmla="*/ 1513327 h 1981414"/>
                <a:gd name="connsiteX118" fmla="*/ 711787 w 2485572"/>
                <a:gd name="connsiteY118" fmla="*/ 1535766 h 1981414"/>
                <a:gd name="connsiteX119" fmla="*/ 686508 w 2485572"/>
                <a:gd name="connsiteY119" fmla="*/ 1541447 h 1981414"/>
                <a:gd name="connsiteX120" fmla="*/ 661513 w 2485572"/>
                <a:gd name="connsiteY120" fmla="*/ 1549684 h 1981414"/>
                <a:gd name="connsiteX121" fmla="*/ 658672 w 2485572"/>
                <a:gd name="connsiteY121" fmla="*/ 1552524 h 1981414"/>
                <a:gd name="connsiteX122" fmla="*/ 652992 w 2485572"/>
                <a:gd name="connsiteY122" fmla="*/ 1555364 h 1981414"/>
                <a:gd name="connsiteX123" fmla="*/ 624873 w 2485572"/>
                <a:gd name="connsiteY123" fmla="*/ 1561045 h 1981414"/>
                <a:gd name="connsiteX124" fmla="*/ 619476 w 2485572"/>
                <a:gd name="connsiteY124" fmla="*/ 1558205 h 1981414"/>
                <a:gd name="connsiteX125" fmla="*/ 616636 w 2485572"/>
                <a:gd name="connsiteY125" fmla="*/ 1555364 h 1981414"/>
                <a:gd name="connsiteX126" fmla="*/ 597037 w 2485572"/>
                <a:gd name="connsiteY126" fmla="*/ 1532926 h 1981414"/>
                <a:gd name="connsiteX127" fmla="*/ 594197 w 2485572"/>
                <a:gd name="connsiteY127" fmla="*/ 1521848 h 1981414"/>
                <a:gd name="connsiteX128" fmla="*/ 591357 w 2485572"/>
                <a:gd name="connsiteY128" fmla="*/ 1519008 h 1981414"/>
                <a:gd name="connsiteX129" fmla="*/ 566078 w 2485572"/>
                <a:gd name="connsiteY129" fmla="*/ 1482368 h 1981414"/>
                <a:gd name="connsiteX130" fmla="*/ 560397 w 2485572"/>
                <a:gd name="connsiteY130" fmla="*/ 1471291 h 1981414"/>
                <a:gd name="connsiteX131" fmla="*/ 555000 w 2485572"/>
                <a:gd name="connsiteY131" fmla="*/ 1465610 h 1981414"/>
                <a:gd name="connsiteX132" fmla="*/ 498762 w 2485572"/>
                <a:gd name="connsiteY132" fmla="*/ 1432094 h 1981414"/>
                <a:gd name="connsiteX133" fmla="*/ 490525 w 2485572"/>
                <a:gd name="connsiteY133" fmla="*/ 1429254 h 1981414"/>
                <a:gd name="connsiteX134" fmla="*/ 487685 w 2485572"/>
                <a:gd name="connsiteY134" fmla="*/ 1429254 h 1981414"/>
                <a:gd name="connsiteX135" fmla="*/ 462406 w 2485572"/>
                <a:gd name="connsiteY135" fmla="*/ 1426413 h 1981414"/>
                <a:gd name="connsiteX136" fmla="*/ 400770 w 2485572"/>
                <a:gd name="connsiteY136" fmla="*/ 1426413 h 1981414"/>
                <a:gd name="connsiteX137" fmla="*/ 392250 w 2485572"/>
                <a:gd name="connsiteY137" fmla="*/ 1423573 h 1981414"/>
                <a:gd name="connsiteX138" fmla="*/ 384013 w 2485572"/>
                <a:gd name="connsiteY138" fmla="*/ 1420733 h 1981414"/>
                <a:gd name="connsiteX139" fmla="*/ 375492 w 2485572"/>
                <a:gd name="connsiteY139" fmla="*/ 1420733 h 1981414"/>
                <a:gd name="connsiteX140" fmla="*/ 319537 w 2485572"/>
                <a:gd name="connsiteY140" fmla="*/ 1409655 h 1981414"/>
                <a:gd name="connsiteX141" fmla="*/ 313856 w 2485572"/>
                <a:gd name="connsiteY141" fmla="*/ 1406815 h 1981414"/>
                <a:gd name="connsiteX142" fmla="*/ 308176 w 2485572"/>
                <a:gd name="connsiteY142" fmla="*/ 1406815 h 1981414"/>
                <a:gd name="connsiteX143" fmla="*/ 297098 w 2485572"/>
                <a:gd name="connsiteY143" fmla="*/ 1401134 h 1981414"/>
                <a:gd name="connsiteX144" fmla="*/ 221546 w 2485572"/>
                <a:gd name="connsiteY144" fmla="*/ 1392898 h 1981414"/>
                <a:gd name="connsiteX145" fmla="*/ 213025 w 2485572"/>
                <a:gd name="connsiteY145" fmla="*/ 1392898 h 1981414"/>
                <a:gd name="connsiteX146" fmla="*/ 204504 w 2485572"/>
                <a:gd name="connsiteY146" fmla="*/ 1395738 h 1981414"/>
                <a:gd name="connsiteX147" fmla="*/ 154230 w 2485572"/>
                <a:gd name="connsiteY147" fmla="*/ 1406815 h 1981414"/>
                <a:gd name="connsiteX148" fmla="*/ 148549 w 2485572"/>
                <a:gd name="connsiteY148" fmla="*/ 1403975 h 1981414"/>
                <a:gd name="connsiteX149" fmla="*/ 137472 w 2485572"/>
                <a:gd name="connsiteY149" fmla="*/ 1398294 h 1981414"/>
                <a:gd name="connsiteX150" fmla="*/ 131791 w 2485572"/>
                <a:gd name="connsiteY150" fmla="*/ 1398294 h 1981414"/>
                <a:gd name="connsiteX151" fmla="*/ 67316 w 2485572"/>
                <a:gd name="connsiteY151" fmla="*/ 1418177 h 1981414"/>
                <a:gd name="connsiteX152" fmla="*/ 58795 w 2485572"/>
                <a:gd name="connsiteY152" fmla="*/ 1420733 h 1981414"/>
                <a:gd name="connsiteX153" fmla="*/ 50558 w 2485572"/>
                <a:gd name="connsiteY153" fmla="*/ 1423573 h 1981414"/>
                <a:gd name="connsiteX154" fmla="*/ 42037 w 2485572"/>
                <a:gd name="connsiteY154" fmla="*/ 1423573 h 1981414"/>
                <a:gd name="connsiteX155" fmla="*/ 5681 w 2485572"/>
                <a:gd name="connsiteY155" fmla="*/ 1432094 h 1981414"/>
                <a:gd name="connsiteX156" fmla="*/ 2840 w 2485572"/>
                <a:gd name="connsiteY156" fmla="*/ 1403975 h 1981414"/>
                <a:gd name="connsiteX157" fmla="*/ 0 w 2485572"/>
                <a:gd name="connsiteY157" fmla="*/ 1395738 h 1981414"/>
                <a:gd name="connsiteX158" fmla="*/ 5681 w 2485572"/>
                <a:gd name="connsiteY158" fmla="*/ 1373299 h 1981414"/>
                <a:gd name="connsiteX159" fmla="*/ 5681 w 2485572"/>
                <a:gd name="connsiteY159" fmla="*/ 1361938 h 1981414"/>
                <a:gd name="connsiteX160" fmla="*/ 11361 w 2485572"/>
                <a:gd name="connsiteY160" fmla="*/ 1345180 h 1981414"/>
                <a:gd name="connsiteX161" fmla="*/ 42037 w 2485572"/>
                <a:gd name="connsiteY161" fmla="*/ 1305983 h 1981414"/>
                <a:gd name="connsiteX162" fmla="*/ 47718 w 2485572"/>
                <a:gd name="connsiteY162" fmla="*/ 1294622 h 1981414"/>
                <a:gd name="connsiteX163" fmla="*/ 39197 w 2485572"/>
                <a:gd name="connsiteY163" fmla="*/ 1275024 h 1981414"/>
                <a:gd name="connsiteX164" fmla="*/ 33516 w 2485572"/>
                <a:gd name="connsiteY164" fmla="*/ 1269627 h 1981414"/>
                <a:gd name="connsiteX165" fmla="*/ 33516 w 2485572"/>
                <a:gd name="connsiteY165" fmla="*/ 1244348 h 1981414"/>
                <a:gd name="connsiteX166" fmla="*/ 64475 w 2485572"/>
                <a:gd name="connsiteY166" fmla="*/ 1213389 h 1981414"/>
                <a:gd name="connsiteX167" fmla="*/ 81233 w 2485572"/>
                <a:gd name="connsiteY167" fmla="*/ 1199471 h 1981414"/>
                <a:gd name="connsiteX168" fmla="*/ 86914 w 2485572"/>
                <a:gd name="connsiteY168" fmla="*/ 1190950 h 1981414"/>
                <a:gd name="connsiteX169" fmla="*/ 97991 w 2485572"/>
                <a:gd name="connsiteY169" fmla="*/ 1160275 h 1981414"/>
                <a:gd name="connsiteX170" fmla="*/ 95435 w 2485572"/>
                <a:gd name="connsiteY170" fmla="*/ 1151753 h 1981414"/>
                <a:gd name="connsiteX171" fmla="*/ 95435 w 2485572"/>
                <a:gd name="connsiteY171" fmla="*/ 1121078 h 1981414"/>
                <a:gd name="connsiteX172" fmla="*/ 100832 w 2485572"/>
                <a:gd name="connsiteY172" fmla="*/ 1112557 h 1981414"/>
                <a:gd name="connsiteX173" fmla="*/ 103672 w 2485572"/>
                <a:gd name="connsiteY173" fmla="*/ 1106876 h 1981414"/>
                <a:gd name="connsiteX174" fmla="*/ 154230 w 2485572"/>
                <a:gd name="connsiteY174" fmla="*/ 1070520 h 1981414"/>
                <a:gd name="connsiteX175" fmla="*/ 176668 w 2485572"/>
                <a:gd name="connsiteY175" fmla="*/ 1045241 h 1981414"/>
                <a:gd name="connsiteX176" fmla="*/ 176668 w 2485572"/>
                <a:gd name="connsiteY176" fmla="*/ 1037004 h 1981414"/>
                <a:gd name="connsiteX177" fmla="*/ 173828 w 2485572"/>
                <a:gd name="connsiteY177" fmla="*/ 1028483 h 1981414"/>
                <a:gd name="connsiteX178" fmla="*/ 157070 w 2485572"/>
                <a:gd name="connsiteY178" fmla="*/ 1008885 h 1981414"/>
                <a:gd name="connsiteX179" fmla="*/ 154230 w 2485572"/>
                <a:gd name="connsiteY179" fmla="*/ 1000648 h 1981414"/>
                <a:gd name="connsiteX180" fmla="*/ 157070 w 2485572"/>
                <a:gd name="connsiteY180" fmla="*/ 964008 h 1981414"/>
                <a:gd name="connsiteX181" fmla="*/ 154230 w 2485572"/>
                <a:gd name="connsiteY181" fmla="*/ 955771 h 1981414"/>
                <a:gd name="connsiteX182" fmla="*/ 126111 w 2485572"/>
                <a:gd name="connsiteY182" fmla="*/ 930492 h 1981414"/>
                <a:gd name="connsiteX183" fmla="*/ 112193 w 2485572"/>
                <a:gd name="connsiteY183" fmla="*/ 927652 h 1981414"/>
                <a:gd name="connsiteX184" fmla="*/ 109353 w 2485572"/>
                <a:gd name="connsiteY184" fmla="*/ 921971 h 1981414"/>
                <a:gd name="connsiteX185" fmla="*/ 109353 w 2485572"/>
                <a:gd name="connsiteY185" fmla="*/ 908053 h 1981414"/>
                <a:gd name="connsiteX186" fmla="*/ 117590 w 2485572"/>
                <a:gd name="connsiteY186" fmla="*/ 891295 h 1981414"/>
                <a:gd name="connsiteX187" fmla="*/ 123270 w 2485572"/>
                <a:gd name="connsiteY187" fmla="*/ 885615 h 1981414"/>
                <a:gd name="connsiteX188" fmla="*/ 148549 w 2485572"/>
                <a:gd name="connsiteY188" fmla="*/ 866016 h 1981414"/>
                <a:gd name="connsiteX189" fmla="*/ 128951 w 2485572"/>
                <a:gd name="connsiteY189" fmla="*/ 840738 h 1981414"/>
                <a:gd name="connsiteX190" fmla="*/ 126111 w 2485572"/>
                <a:gd name="connsiteY190" fmla="*/ 821139 h 1981414"/>
                <a:gd name="connsiteX191" fmla="*/ 140028 w 2485572"/>
                <a:gd name="connsiteY191" fmla="*/ 812618 h 1981414"/>
                <a:gd name="connsiteX192" fmla="*/ 142869 w 2485572"/>
                <a:gd name="connsiteY192" fmla="*/ 790464 h 1981414"/>
                <a:gd name="connsiteX193" fmla="*/ 154230 w 2485572"/>
                <a:gd name="connsiteY193" fmla="*/ 773422 h 1981414"/>
                <a:gd name="connsiteX194" fmla="*/ 157070 w 2485572"/>
                <a:gd name="connsiteY194" fmla="*/ 762344 h 1981414"/>
                <a:gd name="connsiteX195" fmla="*/ 157070 w 2485572"/>
                <a:gd name="connsiteY195" fmla="*/ 753824 h 1981414"/>
                <a:gd name="connsiteX196" fmla="*/ 145709 w 2485572"/>
                <a:gd name="connsiteY196" fmla="*/ 731385 h 1981414"/>
                <a:gd name="connsiteX197" fmla="*/ 145709 w 2485572"/>
                <a:gd name="connsiteY197" fmla="*/ 723148 h 1981414"/>
                <a:gd name="connsiteX198" fmla="*/ 159627 w 2485572"/>
                <a:gd name="connsiteY198" fmla="*/ 714627 h 1981414"/>
                <a:gd name="connsiteX199" fmla="*/ 204504 w 2485572"/>
                <a:gd name="connsiteY199" fmla="*/ 708946 h 1981414"/>
                <a:gd name="connsiteX200" fmla="*/ 232623 w 2485572"/>
                <a:gd name="connsiteY200" fmla="*/ 678271 h 1981414"/>
                <a:gd name="connsiteX201" fmla="*/ 232623 w 2485572"/>
                <a:gd name="connsiteY201" fmla="*/ 666909 h 1981414"/>
                <a:gd name="connsiteX202" fmla="*/ 215865 w 2485572"/>
                <a:gd name="connsiteY202" fmla="*/ 644755 h 1981414"/>
                <a:gd name="connsiteX203" fmla="*/ 218705 w 2485572"/>
                <a:gd name="connsiteY203" fmla="*/ 613795 h 1981414"/>
                <a:gd name="connsiteX204" fmla="*/ 241144 w 2485572"/>
                <a:gd name="connsiteY204" fmla="*/ 582836 h 1981414"/>
                <a:gd name="connsiteX205" fmla="*/ 252221 w 2485572"/>
                <a:gd name="connsiteY205" fmla="*/ 571758 h 1981414"/>
                <a:gd name="connsiteX206" fmla="*/ 285737 w 2485572"/>
                <a:gd name="connsiteY206" fmla="*/ 524041 h 1981414"/>
                <a:gd name="connsiteX207" fmla="*/ 291418 w 2485572"/>
                <a:gd name="connsiteY207" fmla="*/ 518644 h 1981414"/>
                <a:gd name="connsiteX208" fmla="*/ 322377 w 2485572"/>
                <a:gd name="connsiteY208" fmla="*/ 518644 h 1981414"/>
                <a:gd name="connsiteX209" fmla="*/ 333455 w 2485572"/>
                <a:gd name="connsiteY209" fmla="*/ 510123 h 1981414"/>
                <a:gd name="connsiteX210" fmla="*/ 341976 w 2485572"/>
                <a:gd name="connsiteY210" fmla="*/ 482004 h 1981414"/>
                <a:gd name="connsiteX211" fmla="*/ 347372 w 2485572"/>
                <a:gd name="connsiteY211" fmla="*/ 476607 h 1981414"/>
                <a:gd name="connsiteX212" fmla="*/ 386853 w 2485572"/>
                <a:gd name="connsiteY212" fmla="*/ 459565 h 1981414"/>
                <a:gd name="connsiteX213" fmla="*/ 389409 w 2485572"/>
                <a:gd name="connsiteY213" fmla="*/ 454169 h 1981414"/>
                <a:gd name="connsiteX214" fmla="*/ 400770 w 2485572"/>
                <a:gd name="connsiteY214" fmla="*/ 434570 h 1981414"/>
                <a:gd name="connsiteX215" fmla="*/ 414688 w 2485572"/>
                <a:gd name="connsiteY215" fmla="*/ 392534 h 1981414"/>
                <a:gd name="connsiteX216" fmla="*/ 428890 w 2485572"/>
                <a:gd name="connsiteY216" fmla="*/ 341976 h 1981414"/>
                <a:gd name="connsiteX217" fmla="*/ 434286 w 2485572"/>
                <a:gd name="connsiteY217" fmla="*/ 255062 h 1981414"/>
                <a:gd name="connsiteX218" fmla="*/ 437127 w 2485572"/>
                <a:gd name="connsiteY218" fmla="*/ 252221 h 1981414"/>
                <a:gd name="connsiteX219" fmla="*/ 448488 w 2485572"/>
                <a:gd name="connsiteY219" fmla="*/ 235463 h 1981414"/>
                <a:gd name="connsiteX220" fmla="*/ 468086 w 2485572"/>
                <a:gd name="connsiteY220" fmla="*/ 221546 h 1981414"/>
                <a:gd name="connsiteX221" fmla="*/ 501602 w 2485572"/>
                <a:gd name="connsiteY221" fmla="*/ 215865 h 1981414"/>
                <a:gd name="connsiteX222" fmla="*/ 512964 w 2485572"/>
                <a:gd name="connsiteY222" fmla="*/ 213025 h 1981414"/>
                <a:gd name="connsiteX223" fmla="*/ 555000 w 2485572"/>
                <a:gd name="connsiteY223" fmla="*/ 187746 h 1981414"/>
                <a:gd name="connsiteX224" fmla="*/ 557557 w 2485572"/>
                <a:gd name="connsiteY224" fmla="*/ 182349 h 1981414"/>
                <a:gd name="connsiteX225" fmla="*/ 602434 w 2485572"/>
                <a:gd name="connsiteY225" fmla="*/ 131791 h 1981414"/>
                <a:gd name="connsiteX226" fmla="*/ 605274 w 2485572"/>
                <a:gd name="connsiteY226" fmla="*/ 123270 h 1981414"/>
                <a:gd name="connsiteX227" fmla="*/ 594197 w 2485572"/>
                <a:gd name="connsiteY227" fmla="*/ 70156 h 1981414"/>
                <a:gd name="connsiteX228" fmla="*/ 650151 w 2485572"/>
                <a:gd name="connsiteY228" fmla="*/ 92595 h 1981414"/>
                <a:gd name="connsiteX229" fmla="*/ 664069 w 2485572"/>
                <a:gd name="connsiteY229" fmla="*/ 92595 h 1981414"/>
                <a:gd name="connsiteX230" fmla="*/ 689348 w 2485572"/>
                <a:gd name="connsiteY230" fmla="*/ 98275 h 1981414"/>
                <a:gd name="connsiteX231" fmla="*/ 723148 w 2485572"/>
                <a:gd name="connsiteY231" fmla="*/ 89754 h 1981414"/>
                <a:gd name="connsiteX232" fmla="*/ 725704 w 2485572"/>
                <a:gd name="connsiteY232" fmla="*/ 92595 h 1981414"/>
                <a:gd name="connsiteX233" fmla="*/ 731385 w 2485572"/>
                <a:gd name="connsiteY233" fmla="*/ 92595 h 1981414"/>
                <a:gd name="connsiteX234" fmla="*/ 737065 w 2485572"/>
                <a:gd name="connsiteY234" fmla="*/ 95435 h 1981414"/>
                <a:gd name="connsiteX235" fmla="*/ 742746 w 2485572"/>
                <a:gd name="connsiteY235" fmla="*/ 95435 h 1981414"/>
                <a:gd name="connsiteX236" fmla="*/ 779102 w 2485572"/>
                <a:gd name="connsiteY236" fmla="*/ 75837 h 1981414"/>
                <a:gd name="connsiteX237" fmla="*/ 818299 w 2485572"/>
                <a:gd name="connsiteY237" fmla="*/ 39197 h 1981414"/>
                <a:gd name="connsiteX238" fmla="*/ 823980 w 2485572"/>
                <a:gd name="connsiteY238" fmla="*/ 33800 h 1981414"/>
                <a:gd name="connsiteX239" fmla="*/ 851815 w 2485572"/>
                <a:gd name="connsiteY239" fmla="*/ 19598 h 1981414"/>
                <a:gd name="connsiteX240" fmla="*/ 854655 w 2485572"/>
                <a:gd name="connsiteY240" fmla="*/ 14202 h 1981414"/>
                <a:gd name="connsiteX241" fmla="*/ 888455 w 2485572"/>
                <a:gd name="connsiteY241" fmla="*/ 8521 h 1981414"/>
                <a:gd name="connsiteX242" fmla="*/ 893852 w 2485572"/>
                <a:gd name="connsiteY242" fmla="*/ 11361 h 1981414"/>
                <a:gd name="connsiteX243" fmla="*/ 933332 w 2485572"/>
                <a:gd name="connsiteY243" fmla="*/ 36640 h 1981414"/>
                <a:gd name="connsiteX244" fmla="*/ 938729 w 2485572"/>
                <a:gd name="connsiteY244" fmla="*/ 42037 h 1981414"/>
                <a:gd name="connsiteX245" fmla="*/ 969689 w 2485572"/>
                <a:gd name="connsiteY245" fmla="*/ 61635 h 1981414"/>
                <a:gd name="connsiteX246" fmla="*/ 972529 w 2485572"/>
                <a:gd name="connsiteY246" fmla="*/ 64475 h 1981414"/>
                <a:gd name="connsiteX247" fmla="*/ 977925 w 2485572"/>
                <a:gd name="connsiteY247" fmla="*/ 67316 h 1981414"/>
                <a:gd name="connsiteX248" fmla="*/ 1011725 w 2485572"/>
                <a:gd name="connsiteY248" fmla="*/ 67316 h 1981414"/>
                <a:gd name="connsiteX249" fmla="*/ 1031324 w 2485572"/>
                <a:gd name="connsiteY249" fmla="*/ 64475 h 1981414"/>
                <a:gd name="connsiteX250" fmla="*/ 1042401 w 2485572"/>
                <a:gd name="connsiteY250" fmla="*/ 64475 h 1981414"/>
                <a:gd name="connsiteX251" fmla="*/ 1104036 w 2485572"/>
                <a:gd name="connsiteY251" fmla="*/ 70156 h 1981414"/>
                <a:gd name="connsiteX252" fmla="*/ 1109717 w 2485572"/>
                <a:gd name="connsiteY252" fmla="*/ 75837 h 1981414"/>
                <a:gd name="connsiteX253" fmla="*/ 1118238 w 2485572"/>
                <a:gd name="connsiteY253" fmla="*/ 81233 h 1981414"/>
                <a:gd name="connsiteX254" fmla="*/ 1121078 w 2485572"/>
                <a:gd name="connsiteY254" fmla="*/ 84074 h 1981414"/>
                <a:gd name="connsiteX255" fmla="*/ 1143517 w 2485572"/>
                <a:gd name="connsiteY255" fmla="*/ 95435 h 1981414"/>
                <a:gd name="connsiteX256" fmla="*/ 1151754 w 2485572"/>
                <a:gd name="connsiteY256" fmla="*/ 100832 h 1981414"/>
                <a:gd name="connsiteX257" fmla="*/ 1171352 w 2485572"/>
                <a:gd name="connsiteY257" fmla="*/ 100832 h 1981414"/>
                <a:gd name="connsiteX258" fmla="*/ 1174192 w 2485572"/>
                <a:gd name="connsiteY258" fmla="*/ 98275 h 1981414"/>
                <a:gd name="connsiteX259" fmla="*/ 1188110 w 2485572"/>
                <a:gd name="connsiteY259" fmla="*/ 89754 h 1981414"/>
                <a:gd name="connsiteX260" fmla="*/ 1193791 w 2485572"/>
                <a:gd name="connsiteY260" fmla="*/ 84074 h 1981414"/>
                <a:gd name="connsiteX261" fmla="*/ 1238668 w 2485572"/>
                <a:gd name="connsiteY261" fmla="*/ 75837 h 1981414"/>
                <a:gd name="connsiteX262" fmla="*/ 1244348 w 2485572"/>
                <a:gd name="connsiteY262" fmla="*/ 78677 h 1981414"/>
                <a:gd name="connsiteX263" fmla="*/ 1272184 w 2485572"/>
                <a:gd name="connsiteY263" fmla="*/ 75837 h 1981414"/>
                <a:gd name="connsiteX264" fmla="*/ 1280705 w 2485572"/>
                <a:gd name="connsiteY264" fmla="*/ 72996 h 1981414"/>
                <a:gd name="connsiteX265" fmla="*/ 1286385 w 2485572"/>
                <a:gd name="connsiteY265" fmla="*/ 72996 h 1981414"/>
                <a:gd name="connsiteX266" fmla="*/ 1348020 w 2485572"/>
                <a:gd name="connsiteY266" fmla="*/ 50558 h 1981414"/>
                <a:gd name="connsiteX267" fmla="*/ 1350861 w 2485572"/>
                <a:gd name="connsiteY267" fmla="*/ 50558 h 1981414"/>
                <a:gd name="connsiteX268" fmla="*/ 1392898 w 2485572"/>
                <a:gd name="connsiteY268" fmla="*/ 39197 h 1981414"/>
                <a:gd name="connsiteX269" fmla="*/ 1406815 w 2485572"/>
                <a:gd name="connsiteY269" fmla="*/ 39197 h 1981414"/>
                <a:gd name="connsiteX270" fmla="*/ 1459929 w 2485572"/>
                <a:gd name="connsiteY270" fmla="*/ 36640 h 1981414"/>
                <a:gd name="connsiteX271" fmla="*/ 1468450 w 2485572"/>
                <a:gd name="connsiteY271" fmla="*/ 36640 h 1981414"/>
                <a:gd name="connsiteX272" fmla="*/ 1474131 w 2485572"/>
                <a:gd name="connsiteY272" fmla="*/ 33800 h 1981414"/>
                <a:gd name="connsiteX273" fmla="*/ 1479528 w 2485572"/>
                <a:gd name="connsiteY273" fmla="*/ 30960 h 1981414"/>
                <a:gd name="connsiteX274" fmla="*/ 1485208 w 2485572"/>
                <a:gd name="connsiteY274" fmla="*/ 30960 h 1981414"/>
                <a:gd name="connsiteX275" fmla="*/ 1544003 w 2485572"/>
                <a:gd name="connsiteY275" fmla="*/ 16758 h 1981414"/>
                <a:gd name="connsiteX276" fmla="*/ 1549684 w 2485572"/>
                <a:gd name="connsiteY276" fmla="*/ 14202 h 1981414"/>
                <a:gd name="connsiteX277" fmla="*/ 1555364 w 2485572"/>
                <a:gd name="connsiteY277" fmla="*/ 14202 h 1981414"/>
                <a:gd name="connsiteX278" fmla="*/ 1563601 w 2485572"/>
                <a:gd name="connsiteY278" fmla="*/ 11361 h 1981414"/>
                <a:gd name="connsiteX279" fmla="*/ 1614159 w 2485572"/>
                <a:gd name="connsiteY279" fmla="*/ 22439 h 1981414"/>
                <a:gd name="connsiteX280" fmla="*/ 1619840 w 2485572"/>
                <a:gd name="connsiteY280" fmla="*/ 19598 h 1981414"/>
                <a:gd name="connsiteX281" fmla="*/ 1630917 w 2485572"/>
                <a:gd name="connsiteY281" fmla="*/ 16758 h 1981414"/>
                <a:gd name="connsiteX282" fmla="*/ 1645119 w 2485572"/>
                <a:gd name="connsiteY282" fmla="*/ 8521 h 1981414"/>
                <a:gd name="connsiteX283" fmla="*/ 1653356 w 2485572"/>
                <a:gd name="connsiteY283" fmla="*/ 5681 h 1981414"/>
                <a:gd name="connsiteX284" fmla="*/ 1689712 w 2485572"/>
                <a:gd name="connsiteY284" fmla="*/ 0 h 1981414"/>
                <a:gd name="connsiteX285" fmla="*/ 1698233 w 2485572"/>
                <a:gd name="connsiteY285" fmla="*/ 11361 h 1981414"/>
                <a:gd name="connsiteX286" fmla="*/ 1703914 w 2485572"/>
                <a:gd name="connsiteY286" fmla="*/ 14202 h 1981414"/>
                <a:gd name="connsiteX287" fmla="*/ 1709310 w 2485572"/>
                <a:gd name="connsiteY287" fmla="*/ 16758 h 1981414"/>
                <a:gd name="connsiteX288" fmla="*/ 1717831 w 2485572"/>
                <a:gd name="connsiteY288" fmla="*/ 16758 h 1981414"/>
                <a:gd name="connsiteX289" fmla="*/ 1757028 w 2485572"/>
                <a:gd name="connsiteY289" fmla="*/ 22439 h 1981414"/>
                <a:gd name="connsiteX290" fmla="*/ 1762708 w 2485572"/>
                <a:gd name="connsiteY290" fmla="*/ 25279 h 1981414"/>
                <a:gd name="connsiteX291" fmla="*/ 1768389 w 2485572"/>
                <a:gd name="connsiteY291" fmla="*/ 25279 h 1981414"/>
                <a:gd name="connsiteX292" fmla="*/ 1787987 w 2485572"/>
                <a:gd name="connsiteY292" fmla="*/ 33800 h 1981414"/>
                <a:gd name="connsiteX293" fmla="*/ 1793384 w 2485572"/>
                <a:gd name="connsiteY293" fmla="*/ 33800 h 1981414"/>
                <a:gd name="connsiteX294" fmla="*/ 1801905 w 2485572"/>
                <a:gd name="connsiteY294" fmla="*/ 36640 h 1981414"/>
                <a:gd name="connsiteX295" fmla="*/ 1835421 w 2485572"/>
                <a:gd name="connsiteY295" fmla="*/ 42037 h 1981414"/>
                <a:gd name="connsiteX296" fmla="*/ 1891659 w 2485572"/>
                <a:gd name="connsiteY296" fmla="*/ 61635 h 1981414"/>
                <a:gd name="connsiteX297" fmla="*/ 1897340 w 2485572"/>
                <a:gd name="connsiteY297" fmla="*/ 64475 h 1981414"/>
                <a:gd name="connsiteX298" fmla="*/ 1899896 w 2485572"/>
                <a:gd name="connsiteY298" fmla="*/ 67316 h 1981414"/>
                <a:gd name="connsiteX299" fmla="*/ 1944774 w 2485572"/>
                <a:gd name="connsiteY299" fmla="*/ 123270 h 1981414"/>
                <a:gd name="connsiteX300" fmla="*/ 1947614 w 2485572"/>
                <a:gd name="connsiteY300" fmla="*/ 128951 h 1981414"/>
                <a:gd name="connsiteX301" fmla="*/ 1950454 w 2485572"/>
                <a:gd name="connsiteY301" fmla="*/ 131791 h 1981414"/>
                <a:gd name="connsiteX302" fmla="*/ 1956135 w 2485572"/>
                <a:gd name="connsiteY302" fmla="*/ 140312 h 1981414"/>
                <a:gd name="connsiteX303" fmla="*/ 1958975 w 2485572"/>
                <a:gd name="connsiteY303" fmla="*/ 145709 h 1981414"/>
                <a:gd name="connsiteX304" fmla="*/ 1961532 w 2485572"/>
                <a:gd name="connsiteY304" fmla="*/ 154230 h 1981414"/>
                <a:gd name="connsiteX305" fmla="*/ 1998172 w 2485572"/>
                <a:gd name="connsiteY305" fmla="*/ 204788 h 1981414"/>
                <a:gd name="connsiteX306" fmla="*/ 2003569 w 2485572"/>
                <a:gd name="connsiteY306" fmla="*/ 207344 h 1981414"/>
                <a:gd name="connsiteX307" fmla="*/ 2009249 w 2485572"/>
                <a:gd name="connsiteY307" fmla="*/ 210184 h 1981414"/>
                <a:gd name="connsiteX308" fmla="*/ 2017770 w 2485572"/>
                <a:gd name="connsiteY308" fmla="*/ 210184 h 1981414"/>
                <a:gd name="connsiteX309" fmla="*/ 2026007 w 2485572"/>
                <a:gd name="connsiteY309" fmla="*/ 213025 h 1981414"/>
                <a:gd name="connsiteX310" fmla="*/ 2037368 w 2485572"/>
                <a:gd name="connsiteY310" fmla="*/ 215865 h 1981414"/>
                <a:gd name="connsiteX311" fmla="*/ 2099003 w 2485572"/>
                <a:gd name="connsiteY311" fmla="*/ 221546 h 1981414"/>
                <a:gd name="connsiteX312" fmla="*/ 2104684 w 2485572"/>
                <a:gd name="connsiteY312" fmla="*/ 224386 h 1981414"/>
                <a:gd name="connsiteX313" fmla="*/ 2112921 w 2485572"/>
                <a:gd name="connsiteY313" fmla="*/ 224386 h 1981414"/>
                <a:gd name="connsiteX314" fmla="*/ 2124283 w 2485572"/>
                <a:gd name="connsiteY314" fmla="*/ 229783 h 1981414"/>
                <a:gd name="connsiteX315" fmla="*/ 2177397 w 2485572"/>
                <a:gd name="connsiteY315" fmla="*/ 229783 h 1981414"/>
                <a:gd name="connsiteX316" fmla="*/ 2185918 w 2485572"/>
                <a:gd name="connsiteY316" fmla="*/ 232623 h 1981414"/>
                <a:gd name="connsiteX317" fmla="*/ 2213753 w 2485572"/>
                <a:gd name="connsiteY317" fmla="*/ 226942 h 1981414"/>
                <a:gd name="connsiteX318" fmla="*/ 2219434 w 2485572"/>
                <a:gd name="connsiteY318" fmla="*/ 224386 h 1981414"/>
                <a:gd name="connsiteX319" fmla="*/ 2241872 w 2485572"/>
                <a:gd name="connsiteY319" fmla="*/ 224386 h 1981414"/>
                <a:gd name="connsiteX0" fmla="*/ 2241872 w 2485572"/>
                <a:gd name="connsiteY0" fmla="*/ 224386 h 1947614"/>
                <a:gd name="connsiteX1" fmla="*/ 2227954 w 2485572"/>
                <a:gd name="connsiteY1" fmla="*/ 263583 h 1947614"/>
                <a:gd name="connsiteX2" fmla="*/ 2227954 w 2485572"/>
                <a:gd name="connsiteY2" fmla="*/ 271820 h 1947614"/>
                <a:gd name="connsiteX3" fmla="*/ 2225114 w 2485572"/>
                <a:gd name="connsiteY3" fmla="*/ 294258 h 1947614"/>
                <a:gd name="connsiteX4" fmla="*/ 2216593 w 2485572"/>
                <a:gd name="connsiteY4" fmla="*/ 328058 h 1947614"/>
                <a:gd name="connsiteX5" fmla="*/ 2183077 w 2485572"/>
                <a:gd name="connsiteY5" fmla="*/ 426049 h 1947614"/>
                <a:gd name="connsiteX6" fmla="*/ 2180237 w 2485572"/>
                <a:gd name="connsiteY6" fmla="*/ 428890 h 1947614"/>
                <a:gd name="connsiteX7" fmla="*/ 2177397 w 2485572"/>
                <a:gd name="connsiteY7" fmla="*/ 434570 h 1947614"/>
                <a:gd name="connsiteX8" fmla="*/ 2143881 w 2485572"/>
                <a:gd name="connsiteY8" fmla="*/ 482004 h 1947614"/>
                <a:gd name="connsiteX9" fmla="*/ 2141040 w 2485572"/>
                <a:gd name="connsiteY9" fmla="*/ 487685 h 1947614"/>
                <a:gd name="connsiteX10" fmla="*/ 2135360 w 2485572"/>
                <a:gd name="connsiteY10" fmla="*/ 490525 h 1947614"/>
                <a:gd name="connsiteX11" fmla="*/ 2132519 w 2485572"/>
                <a:gd name="connsiteY11" fmla="*/ 496206 h 1947614"/>
                <a:gd name="connsiteX12" fmla="*/ 2129679 w 2485572"/>
                <a:gd name="connsiteY12" fmla="*/ 538242 h 1947614"/>
                <a:gd name="connsiteX13" fmla="*/ 2132519 w 2485572"/>
                <a:gd name="connsiteY13" fmla="*/ 540799 h 1947614"/>
                <a:gd name="connsiteX14" fmla="*/ 2188758 w 2485572"/>
                <a:gd name="connsiteY14" fmla="*/ 624873 h 1947614"/>
                <a:gd name="connsiteX15" fmla="*/ 2205516 w 2485572"/>
                <a:gd name="connsiteY15" fmla="*/ 630553 h 1947614"/>
                <a:gd name="connsiteX16" fmla="*/ 2211197 w 2485572"/>
                <a:gd name="connsiteY16" fmla="*/ 633393 h 1947614"/>
                <a:gd name="connsiteX17" fmla="*/ 2216593 w 2485572"/>
                <a:gd name="connsiteY17" fmla="*/ 636234 h 1947614"/>
                <a:gd name="connsiteX18" fmla="*/ 2225114 w 2485572"/>
                <a:gd name="connsiteY18" fmla="*/ 636234 h 1947614"/>
                <a:gd name="connsiteX19" fmla="*/ 2267151 w 2485572"/>
                <a:gd name="connsiteY19" fmla="*/ 644755 h 1947614"/>
                <a:gd name="connsiteX20" fmla="*/ 2272832 w 2485572"/>
                <a:gd name="connsiteY20" fmla="*/ 644755 h 1947614"/>
                <a:gd name="connsiteX21" fmla="*/ 2309188 w 2485572"/>
                <a:gd name="connsiteY21" fmla="*/ 678271 h 1947614"/>
                <a:gd name="connsiteX22" fmla="*/ 2370823 w 2485572"/>
                <a:gd name="connsiteY22" fmla="*/ 739906 h 1947614"/>
                <a:gd name="connsiteX23" fmla="*/ 2376504 w 2485572"/>
                <a:gd name="connsiteY23" fmla="*/ 750983 h 1947614"/>
                <a:gd name="connsiteX24" fmla="*/ 2379060 w 2485572"/>
                <a:gd name="connsiteY24" fmla="*/ 756664 h 1947614"/>
                <a:gd name="connsiteX25" fmla="*/ 2381900 w 2485572"/>
                <a:gd name="connsiteY25" fmla="*/ 765185 h 1947614"/>
                <a:gd name="connsiteX26" fmla="*/ 2415700 w 2485572"/>
                <a:gd name="connsiteY26" fmla="*/ 793020 h 1947614"/>
                <a:gd name="connsiteX27" fmla="*/ 2423937 w 2485572"/>
                <a:gd name="connsiteY27" fmla="*/ 793020 h 1947614"/>
                <a:gd name="connsiteX28" fmla="*/ 2429618 w 2485572"/>
                <a:gd name="connsiteY28" fmla="*/ 795860 h 1947614"/>
                <a:gd name="connsiteX29" fmla="*/ 2435299 w 2485572"/>
                <a:gd name="connsiteY29" fmla="*/ 801541 h 1947614"/>
                <a:gd name="connsiteX30" fmla="*/ 2468814 w 2485572"/>
                <a:gd name="connsiteY30" fmla="*/ 832501 h 1947614"/>
                <a:gd name="connsiteX31" fmla="*/ 2468814 w 2485572"/>
                <a:gd name="connsiteY31" fmla="*/ 835057 h 1947614"/>
                <a:gd name="connsiteX32" fmla="*/ 2471655 w 2485572"/>
                <a:gd name="connsiteY32" fmla="*/ 840738 h 1947614"/>
                <a:gd name="connsiteX33" fmla="*/ 2477336 w 2485572"/>
                <a:gd name="connsiteY33" fmla="*/ 866016 h 1947614"/>
                <a:gd name="connsiteX34" fmla="*/ 2483016 w 2485572"/>
                <a:gd name="connsiteY34" fmla="*/ 882774 h 1947614"/>
                <a:gd name="connsiteX35" fmla="*/ 2485572 w 2485572"/>
                <a:gd name="connsiteY35" fmla="*/ 888455 h 1947614"/>
                <a:gd name="connsiteX36" fmla="*/ 2485572 w 2485572"/>
                <a:gd name="connsiteY36" fmla="*/ 896692 h 1947614"/>
                <a:gd name="connsiteX37" fmla="*/ 2457737 w 2485572"/>
                <a:gd name="connsiteY37" fmla="*/ 992127 h 1947614"/>
                <a:gd name="connsiteX38" fmla="*/ 2454897 w 2485572"/>
                <a:gd name="connsiteY38" fmla="*/ 997808 h 1947614"/>
                <a:gd name="connsiteX39" fmla="*/ 2454897 w 2485572"/>
                <a:gd name="connsiteY39" fmla="*/ 1008885 h 1947614"/>
                <a:gd name="connsiteX40" fmla="*/ 2438139 w 2485572"/>
                <a:gd name="connsiteY40" fmla="*/ 1064839 h 1947614"/>
                <a:gd name="connsiteX41" fmla="*/ 2438139 w 2485572"/>
                <a:gd name="connsiteY41" fmla="*/ 1084438 h 1947614"/>
                <a:gd name="connsiteX42" fmla="*/ 2443536 w 2485572"/>
                <a:gd name="connsiteY42" fmla="*/ 1132155 h 1947614"/>
                <a:gd name="connsiteX43" fmla="*/ 2443536 w 2485572"/>
                <a:gd name="connsiteY43" fmla="*/ 1177032 h 1947614"/>
                <a:gd name="connsiteX44" fmla="*/ 2440979 w 2485572"/>
                <a:gd name="connsiteY44" fmla="*/ 1185553 h 1947614"/>
                <a:gd name="connsiteX45" fmla="*/ 2423937 w 2485572"/>
                <a:gd name="connsiteY45" fmla="*/ 1252585 h 1947614"/>
                <a:gd name="connsiteX46" fmla="*/ 2418541 w 2485572"/>
                <a:gd name="connsiteY46" fmla="*/ 1258266 h 1947614"/>
                <a:gd name="connsiteX47" fmla="*/ 2415700 w 2485572"/>
                <a:gd name="connsiteY47" fmla="*/ 1261106 h 1947614"/>
                <a:gd name="connsiteX48" fmla="*/ 2410020 w 2485572"/>
                <a:gd name="connsiteY48" fmla="*/ 1266787 h 1947614"/>
                <a:gd name="connsiteX49" fmla="*/ 2407179 w 2485572"/>
                <a:gd name="connsiteY49" fmla="*/ 1275024 h 1947614"/>
                <a:gd name="connsiteX50" fmla="*/ 2373663 w 2485572"/>
                <a:gd name="connsiteY50" fmla="*/ 1317061 h 1947614"/>
                <a:gd name="connsiteX51" fmla="*/ 2365142 w 2485572"/>
                <a:gd name="connsiteY51" fmla="*/ 1334103 h 1947614"/>
                <a:gd name="connsiteX52" fmla="*/ 2362302 w 2485572"/>
                <a:gd name="connsiteY52" fmla="*/ 1336659 h 1947614"/>
                <a:gd name="connsiteX53" fmla="*/ 2356905 w 2485572"/>
                <a:gd name="connsiteY53" fmla="*/ 1359098 h 1947614"/>
                <a:gd name="connsiteX54" fmla="*/ 2354065 w 2485572"/>
                <a:gd name="connsiteY54" fmla="*/ 1364778 h 1947614"/>
                <a:gd name="connsiteX55" fmla="*/ 2351225 w 2485572"/>
                <a:gd name="connsiteY55" fmla="*/ 1370459 h 1947614"/>
                <a:gd name="connsiteX56" fmla="*/ 2339863 w 2485572"/>
                <a:gd name="connsiteY56" fmla="*/ 1387217 h 1947614"/>
                <a:gd name="connsiteX57" fmla="*/ 2309188 w 2485572"/>
                <a:gd name="connsiteY57" fmla="*/ 1432094 h 1947614"/>
                <a:gd name="connsiteX58" fmla="*/ 2306348 w 2485572"/>
                <a:gd name="connsiteY58" fmla="*/ 1434934 h 1947614"/>
                <a:gd name="connsiteX59" fmla="*/ 2300667 w 2485572"/>
                <a:gd name="connsiteY59" fmla="*/ 1440331 h 1947614"/>
                <a:gd name="connsiteX60" fmla="*/ 2297827 w 2485572"/>
                <a:gd name="connsiteY60" fmla="*/ 1446012 h 1947614"/>
                <a:gd name="connsiteX61" fmla="*/ 2289590 w 2485572"/>
                <a:gd name="connsiteY61" fmla="*/ 1451692 h 1947614"/>
                <a:gd name="connsiteX62" fmla="*/ 2281069 w 2485572"/>
                <a:gd name="connsiteY62" fmla="*/ 1457373 h 1947614"/>
                <a:gd name="connsiteX63" fmla="*/ 2230795 w 2485572"/>
                <a:gd name="connsiteY63" fmla="*/ 1476971 h 1947614"/>
                <a:gd name="connsiteX64" fmla="*/ 2227954 w 2485572"/>
                <a:gd name="connsiteY64" fmla="*/ 1482368 h 1947614"/>
                <a:gd name="connsiteX65" fmla="*/ 2219434 w 2485572"/>
                <a:gd name="connsiteY65" fmla="*/ 1485208 h 1947614"/>
                <a:gd name="connsiteX66" fmla="*/ 2180237 w 2485572"/>
                <a:gd name="connsiteY66" fmla="*/ 1504806 h 1947614"/>
                <a:gd name="connsiteX67" fmla="*/ 2174556 w 2485572"/>
                <a:gd name="connsiteY67" fmla="*/ 1510487 h 1947614"/>
                <a:gd name="connsiteX68" fmla="*/ 2169160 w 2485572"/>
                <a:gd name="connsiteY68" fmla="*/ 1519008 h 1947614"/>
                <a:gd name="connsiteX69" fmla="*/ 2163479 w 2485572"/>
                <a:gd name="connsiteY69" fmla="*/ 1546843 h 1947614"/>
                <a:gd name="connsiteX70" fmla="*/ 1109717 w 2485572"/>
                <a:gd name="connsiteY70" fmla="*/ 1947614 h 1947614"/>
                <a:gd name="connsiteX71" fmla="*/ 1098639 w 2485572"/>
                <a:gd name="connsiteY71" fmla="*/ 1944774 h 1947614"/>
                <a:gd name="connsiteX72" fmla="*/ 1067680 w 2485572"/>
                <a:gd name="connsiteY72" fmla="*/ 1919779 h 1947614"/>
                <a:gd name="connsiteX73" fmla="*/ 1056603 w 2485572"/>
                <a:gd name="connsiteY73" fmla="*/ 1888819 h 1947614"/>
                <a:gd name="connsiteX74" fmla="*/ 1053762 w 2485572"/>
                <a:gd name="connsiteY74" fmla="*/ 1880298 h 1947614"/>
                <a:gd name="connsiteX75" fmla="*/ 1022803 w 2485572"/>
                <a:gd name="connsiteY75" fmla="*/ 1860700 h 1947614"/>
                <a:gd name="connsiteX76" fmla="*/ 1019962 w 2485572"/>
                <a:gd name="connsiteY76" fmla="*/ 1858143 h 1947614"/>
                <a:gd name="connsiteX77" fmla="*/ 1006045 w 2485572"/>
                <a:gd name="connsiteY77" fmla="*/ 1824343 h 1947614"/>
                <a:gd name="connsiteX78" fmla="*/ 1006045 w 2485572"/>
                <a:gd name="connsiteY78" fmla="*/ 1813266 h 1947614"/>
                <a:gd name="connsiteX79" fmla="*/ 1011725 w 2485572"/>
                <a:gd name="connsiteY79" fmla="*/ 1793668 h 1947614"/>
                <a:gd name="connsiteX80" fmla="*/ 1019962 w 2485572"/>
                <a:gd name="connsiteY80" fmla="*/ 1768389 h 1947614"/>
                <a:gd name="connsiteX81" fmla="*/ 1025643 w 2485572"/>
                <a:gd name="connsiteY81" fmla="*/ 1737429 h 1947614"/>
                <a:gd name="connsiteX82" fmla="*/ 1025643 w 2485572"/>
                <a:gd name="connsiteY82" fmla="*/ 1723512 h 1947614"/>
                <a:gd name="connsiteX83" fmla="*/ 1019962 w 2485572"/>
                <a:gd name="connsiteY83" fmla="*/ 1720671 h 1947614"/>
                <a:gd name="connsiteX84" fmla="*/ 1014566 w 2485572"/>
                <a:gd name="connsiteY84" fmla="*/ 1712435 h 1947614"/>
                <a:gd name="connsiteX85" fmla="*/ 1011725 w 2485572"/>
                <a:gd name="connsiteY85" fmla="*/ 1709594 h 1947614"/>
                <a:gd name="connsiteX86" fmla="*/ 983606 w 2485572"/>
                <a:gd name="connsiteY86" fmla="*/ 1692552 h 1947614"/>
                <a:gd name="connsiteX87" fmla="*/ 977925 w 2485572"/>
                <a:gd name="connsiteY87" fmla="*/ 1692552 h 1947614"/>
                <a:gd name="connsiteX88" fmla="*/ 950090 w 2485572"/>
                <a:gd name="connsiteY88" fmla="*/ 1653356 h 1947614"/>
                <a:gd name="connsiteX89" fmla="*/ 950090 w 2485572"/>
                <a:gd name="connsiteY89" fmla="*/ 1639438 h 1947614"/>
                <a:gd name="connsiteX90" fmla="*/ 952931 w 2485572"/>
                <a:gd name="connsiteY90" fmla="*/ 1636598 h 1947614"/>
                <a:gd name="connsiteX91" fmla="*/ 975369 w 2485572"/>
                <a:gd name="connsiteY91" fmla="*/ 1597401 h 1947614"/>
                <a:gd name="connsiteX92" fmla="*/ 980766 w 2485572"/>
                <a:gd name="connsiteY92" fmla="*/ 1591721 h 1947614"/>
                <a:gd name="connsiteX93" fmla="*/ 1017406 w 2485572"/>
                <a:gd name="connsiteY93" fmla="*/ 1561045 h 1947614"/>
                <a:gd name="connsiteX94" fmla="*/ 1022803 w 2485572"/>
                <a:gd name="connsiteY94" fmla="*/ 1558205 h 1947614"/>
                <a:gd name="connsiteX95" fmla="*/ 1025643 w 2485572"/>
                <a:gd name="connsiteY95" fmla="*/ 1555364 h 1947614"/>
                <a:gd name="connsiteX96" fmla="*/ 1031324 w 2485572"/>
                <a:gd name="connsiteY96" fmla="*/ 1549684 h 1947614"/>
                <a:gd name="connsiteX97" fmla="*/ 1293866 w 2485572"/>
                <a:gd name="connsiteY97" fmla="*/ 1680648 h 1947614"/>
                <a:gd name="connsiteX98" fmla="*/ 1455791 w 2485572"/>
                <a:gd name="connsiteY98" fmla="*/ 1685410 h 1947614"/>
                <a:gd name="connsiteX99" fmla="*/ 1289417 w 2485572"/>
                <a:gd name="connsiteY99" fmla="*/ 1536685 h 1947614"/>
                <a:gd name="connsiteX100" fmla="*/ 1061999 w 2485572"/>
                <a:gd name="connsiteY100" fmla="*/ 1465610 h 1947614"/>
                <a:gd name="connsiteX101" fmla="*/ 1061999 w 2485572"/>
                <a:gd name="connsiteY101" fmla="*/ 1429254 h 1947614"/>
                <a:gd name="connsiteX102" fmla="*/ 1048082 w 2485572"/>
                <a:gd name="connsiteY102" fmla="*/ 1403975 h 1947614"/>
                <a:gd name="connsiteX103" fmla="*/ 1022803 w 2485572"/>
                <a:gd name="connsiteY103" fmla="*/ 1387217 h 1947614"/>
                <a:gd name="connsiteX104" fmla="*/ 1011725 w 2485572"/>
                <a:gd name="connsiteY104" fmla="*/ 1381536 h 1947614"/>
                <a:gd name="connsiteX105" fmla="*/ 1000364 w 2485572"/>
                <a:gd name="connsiteY105" fmla="*/ 1381536 h 1947614"/>
                <a:gd name="connsiteX106" fmla="*/ 961167 w 2485572"/>
                <a:gd name="connsiteY106" fmla="*/ 1376140 h 1947614"/>
                <a:gd name="connsiteX107" fmla="*/ 924811 w 2485572"/>
                <a:gd name="connsiteY107" fmla="*/ 1367618 h 1947614"/>
                <a:gd name="connsiteX108" fmla="*/ 919131 w 2485572"/>
                <a:gd name="connsiteY108" fmla="*/ 1367618 h 1947614"/>
                <a:gd name="connsiteX109" fmla="*/ 913450 w 2485572"/>
                <a:gd name="connsiteY109" fmla="*/ 1364778 h 1947614"/>
                <a:gd name="connsiteX110" fmla="*/ 908053 w 2485572"/>
                <a:gd name="connsiteY110" fmla="*/ 1364778 h 1947614"/>
                <a:gd name="connsiteX111" fmla="*/ 877094 w 2485572"/>
                <a:gd name="connsiteY111" fmla="*/ 1381536 h 1947614"/>
                <a:gd name="connsiteX112" fmla="*/ 868857 w 2485572"/>
                <a:gd name="connsiteY112" fmla="*/ 1390057 h 1947614"/>
                <a:gd name="connsiteX113" fmla="*/ 835057 w 2485572"/>
                <a:gd name="connsiteY113" fmla="*/ 1434934 h 1947614"/>
                <a:gd name="connsiteX114" fmla="*/ 832217 w 2485572"/>
                <a:gd name="connsiteY114" fmla="*/ 1440331 h 1947614"/>
                <a:gd name="connsiteX115" fmla="*/ 832217 w 2485572"/>
                <a:gd name="connsiteY115" fmla="*/ 1446012 h 1947614"/>
                <a:gd name="connsiteX116" fmla="*/ 767741 w 2485572"/>
                <a:gd name="connsiteY116" fmla="*/ 1513327 h 1947614"/>
                <a:gd name="connsiteX117" fmla="*/ 711787 w 2485572"/>
                <a:gd name="connsiteY117" fmla="*/ 1535766 h 1947614"/>
                <a:gd name="connsiteX118" fmla="*/ 686508 w 2485572"/>
                <a:gd name="connsiteY118" fmla="*/ 1541447 h 1947614"/>
                <a:gd name="connsiteX119" fmla="*/ 661513 w 2485572"/>
                <a:gd name="connsiteY119" fmla="*/ 1549684 h 1947614"/>
                <a:gd name="connsiteX120" fmla="*/ 658672 w 2485572"/>
                <a:gd name="connsiteY120" fmla="*/ 1552524 h 1947614"/>
                <a:gd name="connsiteX121" fmla="*/ 652992 w 2485572"/>
                <a:gd name="connsiteY121" fmla="*/ 1555364 h 1947614"/>
                <a:gd name="connsiteX122" fmla="*/ 624873 w 2485572"/>
                <a:gd name="connsiteY122" fmla="*/ 1561045 h 1947614"/>
                <a:gd name="connsiteX123" fmla="*/ 619476 w 2485572"/>
                <a:gd name="connsiteY123" fmla="*/ 1558205 h 1947614"/>
                <a:gd name="connsiteX124" fmla="*/ 616636 w 2485572"/>
                <a:gd name="connsiteY124" fmla="*/ 1555364 h 1947614"/>
                <a:gd name="connsiteX125" fmla="*/ 597037 w 2485572"/>
                <a:gd name="connsiteY125" fmla="*/ 1532926 h 1947614"/>
                <a:gd name="connsiteX126" fmla="*/ 594197 w 2485572"/>
                <a:gd name="connsiteY126" fmla="*/ 1521848 h 1947614"/>
                <a:gd name="connsiteX127" fmla="*/ 591357 w 2485572"/>
                <a:gd name="connsiteY127" fmla="*/ 1519008 h 1947614"/>
                <a:gd name="connsiteX128" fmla="*/ 566078 w 2485572"/>
                <a:gd name="connsiteY128" fmla="*/ 1482368 h 1947614"/>
                <a:gd name="connsiteX129" fmla="*/ 560397 w 2485572"/>
                <a:gd name="connsiteY129" fmla="*/ 1471291 h 1947614"/>
                <a:gd name="connsiteX130" fmla="*/ 555000 w 2485572"/>
                <a:gd name="connsiteY130" fmla="*/ 1465610 h 1947614"/>
                <a:gd name="connsiteX131" fmla="*/ 498762 w 2485572"/>
                <a:gd name="connsiteY131" fmla="*/ 1432094 h 1947614"/>
                <a:gd name="connsiteX132" fmla="*/ 490525 w 2485572"/>
                <a:gd name="connsiteY132" fmla="*/ 1429254 h 1947614"/>
                <a:gd name="connsiteX133" fmla="*/ 487685 w 2485572"/>
                <a:gd name="connsiteY133" fmla="*/ 1429254 h 1947614"/>
                <a:gd name="connsiteX134" fmla="*/ 462406 w 2485572"/>
                <a:gd name="connsiteY134" fmla="*/ 1426413 h 1947614"/>
                <a:gd name="connsiteX135" fmla="*/ 400770 w 2485572"/>
                <a:gd name="connsiteY135" fmla="*/ 1426413 h 1947614"/>
                <a:gd name="connsiteX136" fmla="*/ 392250 w 2485572"/>
                <a:gd name="connsiteY136" fmla="*/ 1423573 h 1947614"/>
                <a:gd name="connsiteX137" fmla="*/ 384013 w 2485572"/>
                <a:gd name="connsiteY137" fmla="*/ 1420733 h 1947614"/>
                <a:gd name="connsiteX138" fmla="*/ 375492 w 2485572"/>
                <a:gd name="connsiteY138" fmla="*/ 1420733 h 1947614"/>
                <a:gd name="connsiteX139" fmla="*/ 319537 w 2485572"/>
                <a:gd name="connsiteY139" fmla="*/ 1409655 h 1947614"/>
                <a:gd name="connsiteX140" fmla="*/ 313856 w 2485572"/>
                <a:gd name="connsiteY140" fmla="*/ 1406815 h 1947614"/>
                <a:gd name="connsiteX141" fmla="*/ 308176 w 2485572"/>
                <a:gd name="connsiteY141" fmla="*/ 1406815 h 1947614"/>
                <a:gd name="connsiteX142" fmla="*/ 297098 w 2485572"/>
                <a:gd name="connsiteY142" fmla="*/ 1401134 h 1947614"/>
                <a:gd name="connsiteX143" fmla="*/ 221546 w 2485572"/>
                <a:gd name="connsiteY143" fmla="*/ 1392898 h 1947614"/>
                <a:gd name="connsiteX144" fmla="*/ 213025 w 2485572"/>
                <a:gd name="connsiteY144" fmla="*/ 1392898 h 1947614"/>
                <a:gd name="connsiteX145" fmla="*/ 204504 w 2485572"/>
                <a:gd name="connsiteY145" fmla="*/ 1395738 h 1947614"/>
                <a:gd name="connsiteX146" fmla="*/ 154230 w 2485572"/>
                <a:gd name="connsiteY146" fmla="*/ 1406815 h 1947614"/>
                <a:gd name="connsiteX147" fmla="*/ 148549 w 2485572"/>
                <a:gd name="connsiteY147" fmla="*/ 1403975 h 1947614"/>
                <a:gd name="connsiteX148" fmla="*/ 137472 w 2485572"/>
                <a:gd name="connsiteY148" fmla="*/ 1398294 h 1947614"/>
                <a:gd name="connsiteX149" fmla="*/ 131791 w 2485572"/>
                <a:gd name="connsiteY149" fmla="*/ 1398294 h 1947614"/>
                <a:gd name="connsiteX150" fmla="*/ 67316 w 2485572"/>
                <a:gd name="connsiteY150" fmla="*/ 1418177 h 1947614"/>
                <a:gd name="connsiteX151" fmla="*/ 58795 w 2485572"/>
                <a:gd name="connsiteY151" fmla="*/ 1420733 h 1947614"/>
                <a:gd name="connsiteX152" fmla="*/ 50558 w 2485572"/>
                <a:gd name="connsiteY152" fmla="*/ 1423573 h 1947614"/>
                <a:gd name="connsiteX153" fmla="*/ 42037 w 2485572"/>
                <a:gd name="connsiteY153" fmla="*/ 1423573 h 1947614"/>
                <a:gd name="connsiteX154" fmla="*/ 5681 w 2485572"/>
                <a:gd name="connsiteY154" fmla="*/ 1432094 h 1947614"/>
                <a:gd name="connsiteX155" fmla="*/ 2840 w 2485572"/>
                <a:gd name="connsiteY155" fmla="*/ 1403975 h 1947614"/>
                <a:gd name="connsiteX156" fmla="*/ 0 w 2485572"/>
                <a:gd name="connsiteY156" fmla="*/ 1395738 h 1947614"/>
                <a:gd name="connsiteX157" fmla="*/ 5681 w 2485572"/>
                <a:gd name="connsiteY157" fmla="*/ 1373299 h 1947614"/>
                <a:gd name="connsiteX158" fmla="*/ 5681 w 2485572"/>
                <a:gd name="connsiteY158" fmla="*/ 1361938 h 1947614"/>
                <a:gd name="connsiteX159" fmla="*/ 11361 w 2485572"/>
                <a:gd name="connsiteY159" fmla="*/ 1345180 h 1947614"/>
                <a:gd name="connsiteX160" fmla="*/ 42037 w 2485572"/>
                <a:gd name="connsiteY160" fmla="*/ 1305983 h 1947614"/>
                <a:gd name="connsiteX161" fmla="*/ 47718 w 2485572"/>
                <a:gd name="connsiteY161" fmla="*/ 1294622 h 1947614"/>
                <a:gd name="connsiteX162" fmla="*/ 39197 w 2485572"/>
                <a:gd name="connsiteY162" fmla="*/ 1275024 h 1947614"/>
                <a:gd name="connsiteX163" fmla="*/ 33516 w 2485572"/>
                <a:gd name="connsiteY163" fmla="*/ 1269627 h 1947614"/>
                <a:gd name="connsiteX164" fmla="*/ 33516 w 2485572"/>
                <a:gd name="connsiteY164" fmla="*/ 1244348 h 1947614"/>
                <a:gd name="connsiteX165" fmla="*/ 64475 w 2485572"/>
                <a:gd name="connsiteY165" fmla="*/ 1213389 h 1947614"/>
                <a:gd name="connsiteX166" fmla="*/ 81233 w 2485572"/>
                <a:gd name="connsiteY166" fmla="*/ 1199471 h 1947614"/>
                <a:gd name="connsiteX167" fmla="*/ 86914 w 2485572"/>
                <a:gd name="connsiteY167" fmla="*/ 1190950 h 1947614"/>
                <a:gd name="connsiteX168" fmla="*/ 97991 w 2485572"/>
                <a:gd name="connsiteY168" fmla="*/ 1160275 h 1947614"/>
                <a:gd name="connsiteX169" fmla="*/ 95435 w 2485572"/>
                <a:gd name="connsiteY169" fmla="*/ 1151753 h 1947614"/>
                <a:gd name="connsiteX170" fmla="*/ 95435 w 2485572"/>
                <a:gd name="connsiteY170" fmla="*/ 1121078 h 1947614"/>
                <a:gd name="connsiteX171" fmla="*/ 100832 w 2485572"/>
                <a:gd name="connsiteY171" fmla="*/ 1112557 h 1947614"/>
                <a:gd name="connsiteX172" fmla="*/ 103672 w 2485572"/>
                <a:gd name="connsiteY172" fmla="*/ 1106876 h 1947614"/>
                <a:gd name="connsiteX173" fmla="*/ 154230 w 2485572"/>
                <a:gd name="connsiteY173" fmla="*/ 1070520 h 1947614"/>
                <a:gd name="connsiteX174" fmla="*/ 176668 w 2485572"/>
                <a:gd name="connsiteY174" fmla="*/ 1045241 h 1947614"/>
                <a:gd name="connsiteX175" fmla="*/ 176668 w 2485572"/>
                <a:gd name="connsiteY175" fmla="*/ 1037004 h 1947614"/>
                <a:gd name="connsiteX176" fmla="*/ 173828 w 2485572"/>
                <a:gd name="connsiteY176" fmla="*/ 1028483 h 1947614"/>
                <a:gd name="connsiteX177" fmla="*/ 157070 w 2485572"/>
                <a:gd name="connsiteY177" fmla="*/ 1008885 h 1947614"/>
                <a:gd name="connsiteX178" fmla="*/ 154230 w 2485572"/>
                <a:gd name="connsiteY178" fmla="*/ 1000648 h 1947614"/>
                <a:gd name="connsiteX179" fmla="*/ 157070 w 2485572"/>
                <a:gd name="connsiteY179" fmla="*/ 964008 h 1947614"/>
                <a:gd name="connsiteX180" fmla="*/ 154230 w 2485572"/>
                <a:gd name="connsiteY180" fmla="*/ 955771 h 1947614"/>
                <a:gd name="connsiteX181" fmla="*/ 126111 w 2485572"/>
                <a:gd name="connsiteY181" fmla="*/ 930492 h 1947614"/>
                <a:gd name="connsiteX182" fmla="*/ 112193 w 2485572"/>
                <a:gd name="connsiteY182" fmla="*/ 927652 h 1947614"/>
                <a:gd name="connsiteX183" fmla="*/ 109353 w 2485572"/>
                <a:gd name="connsiteY183" fmla="*/ 921971 h 1947614"/>
                <a:gd name="connsiteX184" fmla="*/ 109353 w 2485572"/>
                <a:gd name="connsiteY184" fmla="*/ 908053 h 1947614"/>
                <a:gd name="connsiteX185" fmla="*/ 117590 w 2485572"/>
                <a:gd name="connsiteY185" fmla="*/ 891295 h 1947614"/>
                <a:gd name="connsiteX186" fmla="*/ 123270 w 2485572"/>
                <a:gd name="connsiteY186" fmla="*/ 885615 h 1947614"/>
                <a:gd name="connsiteX187" fmla="*/ 148549 w 2485572"/>
                <a:gd name="connsiteY187" fmla="*/ 866016 h 1947614"/>
                <a:gd name="connsiteX188" fmla="*/ 128951 w 2485572"/>
                <a:gd name="connsiteY188" fmla="*/ 840738 h 1947614"/>
                <a:gd name="connsiteX189" fmla="*/ 126111 w 2485572"/>
                <a:gd name="connsiteY189" fmla="*/ 821139 h 1947614"/>
                <a:gd name="connsiteX190" fmla="*/ 140028 w 2485572"/>
                <a:gd name="connsiteY190" fmla="*/ 812618 h 1947614"/>
                <a:gd name="connsiteX191" fmla="*/ 142869 w 2485572"/>
                <a:gd name="connsiteY191" fmla="*/ 790464 h 1947614"/>
                <a:gd name="connsiteX192" fmla="*/ 154230 w 2485572"/>
                <a:gd name="connsiteY192" fmla="*/ 773422 h 1947614"/>
                <a:gd name="connsiteX193" fmla="*/ 157070 w 2485572"/>
                <a:gd name="connsiteY193" fmla="*/ 762344 h 1947614"/>
                <a:gd name="connsiteX194" fmla="*/ 157070 w 2485572"/>
                <a:gd name="connsiteY194" fmla="*/ 753824 h 1947614"/>
                <a:gd name="connsiteX195" fmla="*/ 145709 w 2485572"/>
                <a:gd name="connsiteY195" fmla="*/ 731385 h 1947614"/>
                <a:gd name="connsiteX196" fmla="*/ 145709 w 2485572"/>
                <a:gd name="connsiteY196" fmla="*/ 723148 h 1947614"/>
                <a:gd name="connsiteX197" fmla="*/ 159627 w 2485572"/>
                <a:gd name="connsiteY197" fmla="*/ 714627 h 1947614"/>
                <a:gd name="connsiteX198" fmla="*/ 204504 w 2485572"/>
                <a:gd name="connsiteY198" fmla="*/ 708946 h 1947614"/>
                <a:gd name="connsiteX199" fmla="*/ 232623 w 2485572"/>
                <a:gd name="connsiteY199" fmla="*/ 678271 h 1947614"/>
                <a:gd name="connsiteX200" fmla="*/ 232623 w 2485572"/>
                <a:gd name="connsiteY200" fmla="*/ 666909 h 1947614"/>
                <a:gd name="connsiteX201" fmla="*/ 215865 w 2485572"/>
                <a:gd name="connsiteY201" fmla="*/ 644755 h 1947614"/>
                <a:gd name="connsiteX202" fmla="*/ 218705 w 2485572"/>
                <a:gd name="connsiteY202" fmla="*/ 613795 h 1947614"/>
                <a:gd name="connsiteX203" fmla="*/ 241144 w 2485572"/>
                <a:gd name="connsiteY203" fmla="*/ 582836 h 1947614"/>
                <a:gd name="connsiteX204" fmla="*/ 252221 w 2485572"/>
                <a:gd name="connsiteY204" fmla="*/ 571758 h 1947614"/>
                <a:gd name="connsiteX205" fmla="*/ 285737 w 2485572"/>
                <a:gd name="connsiteY205" fmla="*/ 524041 h 1947614"/>
                <a:gd name="connsiteX206" fmla="*/ 291418 w 2485572"/>
                <a:gd name="connsiteY206" fmla="*/ 518644 h 1947614"/>
                <a:gd name="connsiteX207" fmla="*/ 322377 w 2485572"/>
                <a:gd name="connsiteY207" fmla="*/ 518644 h 1947614"/>
                <a:gd name="connsiteX208" fmla="*/ 333455 w 2485572"/>
                <a:gd name="connsiteY208" fmla="*/ 510123 h 1947614"/>
                <a:gd name="connsiteX209" fmla="*/ 341976 w 2485572"/>
                <a:gd name="connsiteY209" fmla="*/ 482004 h 1947614"/>
                <a:gd name="connsiteX210" fmla="*/ 347372 w 2485572"/>
                <a:gd name="connsiteY210" fmla="*/ 476607 h 1947614"/>
                <a:gd name="connsiteX211" fmla="*/ 386853 w 2485572"/>
                <a:gd name="connsiteY211" fmla="*/ 459565 h 1947614"/>
                <a:gd name="connsiteX212" fmla="*/ 389409 w 2485572"/>
                <a:gd name="connsiteY212" fmla="*/ 454169 h 1947614"/>
                <a:gd name="connsiteX213" fmla="*/ 400770 w 2485572"/>
                <a:gd name="connsiteY213" fmla="*/ 434570 h 1947614"/>
                <a:gd name="connsiteX214" fmla="*/ 414688 w 2485572"/>
                <a:gd name="connsiteY214" fmla="*/ 392534 h 1947614"/>
                <a:gd name="connsiteX215" fmla="*/ 428890 w 2485572"/>
                <a:gd name="connsiteY215" fmla="*/ 341976 h 1947614"/>
                <a:gd name="connsiteX216" fmla="*/ 434286 w 2485572"/>
                <a:gd name="connsiteY216" fmla="*/ 255062 h 1947614"/>
                <a:gd name="connsiteX217" fmla="*/ 437127 w 2485572"/>
                <a:gd name="connsiteY217" fmla="*/ 252221 h 1947614"/>
                <a:gd name="connsiteX218" fmla="*/ 448488 w 2485572"/>
                <a:gd name="connsiteY218" fmla="*/ 235463 h 1947614"/>
                <a:gd name="connsiteX219" fmla="*/ 468086 w 2485572"/>
                <a:gd name="connsiteY219" fmla="*/ 221546 h 1947614"/>
                <a:gd name="connsiteX220" fmla="*/ 501602 w 2485572"/>
                <a:gd name="connsiteY220" fmla="*/ 215865 h 1947614"/>
                <a:gd name="connsiteX221" fmla="*/ 512964 w 2485572"/>
                <a:gd name="connsiteY221" fmla="*/ 213025 h 1947614"/>
                <a:gd name="connsiteX222" fmla="*/ 555000 w 2485572"/>
                <a:gd name="connsiteY222" fmla="*/ 187746 h 1947614"/>
                <a:gd name="connsiteX223" fmla="*/ 557557 w 2485572"/>
                <a:gd name="connsiteY223" fmla="*/ 182349 h 1947614"/>
                <a:gd name="connsiteX224" fmla="*/ 602434 w 2485572"/>
                <a:gd name="connsiteY224" fmla="*/ 131791 h 1947614"/>
                <a:gd name="connsiteX225" fmla="*/ 605274 w 2485572"/>
                <a:gd name="connsiteY225" fmla="*/ 123270 h 1947614"/>
                <a:gd name="connsiteX226" fmla="*/ 594197 w 2485572"/>
                <a:gd name="connsiteY226" fmla="*/ 70156 h 1947614"/>
                <a:gd name="connsiteX227" fmla="*/ 650151 w 2485572"/>
                <a:gd name="connsiteY227" fmla="*/ 92595 h 1947614"/>
                <a:gd name="connsiteX228" fmla="*/ 664069 w 2485572"/>
                <a:gd name="connsiteY228" fmla="*/ 92595 h 1947614"/>
                <a:gd name="connsiteX229" fmla="*/ 689348 w 2485572"/>
                <a:gd name="connsiteY229" fmla="*/ 98275 h 1947614"/>
                <a:gd name="connsiteX230" fmla="*/ 723148 w 2485572"/>
                <a:gd name="connsiteY230" fmla="*/ 89754 h 1947614"/>
                <a:gd name="connsiteX231" fmla="*/ 725704 w 2485572"/>
                <a:gd name="connsiteY231" fmla="*/ 92595 h 1947614"/>
                <a:gd name="connsiteX232" fmla="*/ 731385 w 2485572"/>
                <a:gd name="connsiteY232" fmla="*/ 92595 h 1947614"/>
                <a:gd name="connsiteX233" fmla="*/ 737065 w 2485572"/>
                <a:gd name="connsiteY233" fmla="*/ 95435 h 1947614"/>
                <a:gd name="connsiteX234" fmla="*/ 742746 w 2485572"/>
                <a:gd name="connsiteY234" fmla="*/ 95435 h 1947614"/>
                <a:gd name="connsiteX235" fmla="*/ 779102 w 2485572"/>
                <a:gd name="connsiteY235" fmla="*/ 75837 h 1947614"/>
                <a:gd name="connsiteX236" fmla="*/ 818299 w 2485572"/>
                <a:gd name="connsiteY236" fmla="*/ 39197 h 1947614"/>
                <a:gd name="connsiteX237" fmla="*/ 823980 w 2485572"/>
                <a:gd name="connsiteY237" fmla="*/ 33800 h 1947614"/>
                <a:gd name="connsiteX238" fmla="*/ 851815 w 2485572"/>
                <a:gd name="connsiteY238" fmla="*/ 19598 h 1947614"/>
                <a:gd name="connsiteX239" fmla="*/ 854655 w 2485572"/>
                <a:gd name="connsiteY239" fmla="*/ 14202 h 1947614"/>
                <a:gd name="connsiteX240" fmla="*/ 888455 w 2485572"/>
                <a:gd name="connsiteY240" fmla="*/ 8521 h 1947614"/>
                <a:gd name="connsiteX241" fmla="*/ 893852 w 2485572"/>
                <a:gd name="connsiteY241" fmla="*/ 11361 h 1947614"/>
                <a:gd name="connsiteX242" fmla="*/ 933332 w 2485572"/>
                <a:gd name="connsiteY242" fmla="*/ 36640 h 1947614"/>
                <a:gd name="connsiteX243" fmla="*/ 938729 w 2485572"/>
                <a:gd name="connsiteY243" fmla="*/ 42037 h 1947614"/>
                <a:gd name="connsiteX244" fmla="*/ 969689 w 2485572"/>
                <a:gd name="connsiteY244" fmla="*/ 61635 h 1947614"/>
                <a:gd name="connsiteX245" fmla="*/ 972529 w 2485572"/>
                <a:gd name="connsiteY245" fmla="*/ 64475 h 1947614"/>
                <a:gd name="connsiteX246" fmla="*/ 977925 w 2485572"/>
                <a:gd name="connsiteY246" fmla="*/ 67316 h 1947614"/>
                <a:gd name="connsiteX247" fmla="*/ 1011725 w 2485572"/>
                <a:gd name="connsiteY247" fmla="*/ 67316 h 1947614"/>
                <a:gd name="connsiteX248" fmla="*/ 1031324 w 2485572"/>
                <a:gd name="connsiteY248" fmla="*/ 64475 h 1947614"/>
                <a:gd name="connsiteX249" fmla="*/ 1042401 w 2485572"/>
                <a:gd name="connsiteY249" fmla="*/ 64475 h 1947614"/>
                <a:gd name="connsiteX250" fmla="*/ 1104036 w 2485572"/>
                <a:gd name="connsiteY250" fmla="*/ 70156 h 1947614"/>
                <a:gd name="connsiteX251" fmla="*/ 1109717 w 2485572"/>
                <a:gd name="connsiteY251" fmla="*/ 75837 h 1947614"/>
                <a:gd name="connsiteX252" fmla="*/ 1118238 w 2485572"/>
                <a:gd name="connsiteY252" fmla="*/ 81233 h 1947614"/>
                <a:gd name="connsiteX253" fmla="*/ 1121078 w 2485572"/>
                <a:gd name="connsiteY253" fmla="*/ 84074 h 1947614"/>
                <a:gd name="connsiteX254" fmla="*/ 1143517 w 2485572"/>
                <a:gd name="connsiteY254" fmla="*/ 95435 h 1947614"/>
                <a:gd name="connsiteX255" fmla="*/ 1151754 w 2485572"/>
                <a:gd name="connsiteY255" fmla="*/ 100832 h 1947614"/>
                <a:gd name="connsiteX256" fmla="*/ 1171352 w 2485572"/>
                <a:gd name="connsiteY256" fmla="*/ 100832 h 1947614"/>
                <a:gd name="connsiteX257" fmla="*/ 1174192 w 2485572"/>
                <a:gd name="connsiteY257" fmla="*/ 98275 h 1947614"/>
                <a:gd name="connsiteX258" fmla="*/ 1188110 w 2485572"/>
                <a:gd name="connsiteY258" fmla="*/ 89754 h 1947614"/>
                <a:gd name="connsiteX259" fmla="*/ 1193791 w 2485572"/>
                <a:gd name="connsiteY259" fmla="*/ 84074 h 1947614"/>
                <a:gd name="connsiteX260" fmla="*/ 1238668 w 2485572"/>
                <a:gd name="connsiteY260" fmla="*/ 75837 h 1947614"/>
                <a:gd name="connsiteX261" fmla="*/ 1244348 w 2485572"/>
                <a:gd name="connsiteY261" fmla="*/ 78677 h 1947614"/>
                <a:gd name="connsiteX262" fmla="*/ 1272184 w 2485572"/>
                <a:gd name="connsiteY262" fmla="*/ 75837 h 1947614"/>
                <a:gd name="connsiteX263" fmla="*/ 1280705 w 2485572"/>
                <a:gd name="connsiteY263" fmla="*/ 72996 h 1947614"/>
                <a:gd name="connsiteX264" fmla="*/ 1286385 w 2485572"/>
                <a:gd name="connsiteY264" fmla="*/ 72996 h 1947614"/>
                <a:gd name="connsiteX265" fmla="*/ 1348020 w 2485572"/>
                <a:gd name="connsiteY265" fmla="*/ 50558 h 1947614"/>
                <a:gd name="connsiteX266" fmla="*/ 1350861 w 2485572"/>
                <a:gd name="connsiteY266" fmla="*/ 50558 h 1947614"/>
                <a:gd name="connsiteX267" fmla="*/ 1392898 w 2485572"/>
                <a:gd name="connsiteY267" fmla="*/ 39197 h 1947614"/>
                <a:gd name="connsiteX268" fmla="*/ 1406815 w 2485572"/>
                <a:gd name="connsiteY268" fmla="*/ 39197 h 1947614"/>
                <a:gd name="connsiteX269" fmla="*/ 1459929 w 2485572"/>
                <a:gd name="connsiteY269" fmla="*/ 36640 h 1947614"/>
                <a:gd name="connsiteX270" fmla="*/ 1468450 w 2485572"/>
                <a:gd name="connsiteY270" fmla="*/ 36640 h 1947614"/>
                <a:gd name="connsiteX271" fmla="*/ 1474131 w 2485572"/>
                <a:gd name="connsiteY271" fmla="*/ 33800 h 1947614"/>
                <a:gd name="connsiteX272" fmla="*/ 1479528 w 2485572"/>
                <a:gd name="connsiteY272" fmla="*/ 30960 h 1947614"/>
                <a:gd name="connsiteX273" fmla="*/ 1485208 w 2485572"/>
                <a:gd name="connsiteY273" fmla="*/ 30960 h 1947614"/>
                <a:gd name="connsiteX274" fmla="*/ 1544003 w 2485572"/>
                <a:gd name="connsiteY274" fmla="*/ 16758 h 1947614"/>
                <a:gd name="connsiteX275" fmla="*/ 1549684 w 2485572"/>
                <a:gd name="connsiteY275" fmla="*/ 14202 h 1947614"/>
                <a:gd name="connsiteX276" fmla="*/ 1555364 w 2485572"/>
                <a:gd name="connsiteY276" fmla="*/ 14202 h 1947614"/>
                <a:gd name="connsiteX277" fmla="*/ 1563601 w 2485572"/>
                <a:gd name="connsiteY277" fmla="*/ 11361 h 1947614"/>
                <a:gd name="connsiteX278" fmla="*/ 1614159 w 2485572"/>
                <a:gd name="connsiteY278" fmla="*/ 22439 h 1947614"/>
                <a:gd name="connsiteX279" fmla="*/ 1619840 w 2485572"/>
                <a:gd name="connsiteY279" fmla="*/ 19598 h 1947614"/>
                <a:gd name="connsiteX280" fmla="*/ 1630917 w 2485572"/>
                <a:gd name="connsiteY280" fmla="*/ 16758 h 1947614"/>
                <a:gd name="connsiteX281" fmla="*/ 1645119 w 2485572"/>
                <a:gd name="connsiteY281" fmla="*/ 8521 h 1947614"/>
                <a:gd name="connsiteX282" fmla="*/ 1653356 w 2485572"/>
                <a:gd name="connsiteY282" fmla="*/ 5681 h 1947614"/>
                <a:gd name="connsiteX283" fmla="*/ 1689712 w 2485572"/>
                <a:gd name="connsiteY283" fmla="*/ 0 h 1947614"/>
                <a:gd name="connsiteX284" fmla="*/ 1698233 w 2485572"/>
                <a:gd name="connsiteY284" fmla="*/ 11361 h 1947614"/>
                <a:gd name="connsiteX285" fmla="*/ 1703914 w 2485572"/>
                <a:gd name="connsiteY285" fmla="*/ 14202 h 1947614"/>
                <a:gd name="connsiteX286" fmla="*/ 1709310 w 2485572"/>
                <a:gd name="connsiteY286" fmla="*/ 16758 h 1947614"/>
                <a:gd name="connsiteX287" fmla="*/ 1717831 w 2485572"/>
                <a:gd name="connsiteY287" fmla="*/ 16758 h 1947614"/>
                <a:gd name="connsiteX288" fmla="*/ 1757028 w 2485572"/>
                <a:gd name="connsiteY288" fmla="*/ 22439 h 1947614"/>
                <a:gd name="connsiteX289" fmla="*/ 1762708 w 2485572"/>
                <a:gd name="connsiteY289" fmla="*/ 25279 h 1947614"/>
                <a:gd name="connsiteX290" fmla="*/ 1768389 w 2485572"/>
                <a:gd name="connsiteY290" fmla="*/ 25279 h 1947614"/>
                <a:gd name="connsiteX291" fmla="*/ 1787987 w 2485572"/>
                <a:gd name="connsiteY291" fmla="*/ 33800 h 1947614"/>
                <a:gd name="connsiteX292" fmla="*/ 1793384 w 2485572"/>
                <a:gd name="connsiteY292" fmla="*/ 33800 h 1947614"/>
                <a:gd name="connsiteX293" fmla="*/ 1801905 w 2485572"/>
                <a:gd name="connsiteY293" fmla="*/ 36640 h 1947614"/>
                <a:gd name="connsiteX294" fmla="*/ 1835421 w 2485572"/>
                <a:gd name="connsiteY294" fmla="*/ 42037 h 1947614"/>
                <a:gd name="connsiteX295" fmla="*/ 1891659 w 2485572"/>
                <a:gd name="connsiteY295" fmla="*/ 61635 h 1947614"/>
                <a:gd name="connsiteX296" fmla="*/ 1897340 w 2485572"/>
                <a:gd name="connsiteY296" fmla="*/ 64475 h 1947614"/>
                <a:gd name="connsiteX297" fmla="*/ 1899896 w 2485572"/>
                <a:gd name="connsiteY297" fmla="*/ 67316 h 1947614"/>
                <a:gd name="connsiteX298" fmla="*/ 1944774 w 2485572"/>
                <a:gd name="connsiteY298" fmla="*/ 123270 h 1947614"/>
                <a:gd name="connsiteX299" fmla="*/ 1947614 w 2485572"/>
                <a:gd name="connsiteY299" fmla="*/ 128951 h 1947614"/>
                <a:gd name="connsiteX300" fmla="*/ 1950454 w 2485572"/>
                <a:gd name="connsiteY300" fmla="*/ 131791 h 1947614"/>
                <a:gd name="connsiteX301" fmla="*/ 1956135 w 2485572"/>
                <a:gd name="connsiteY301" fmla="*/ 140312 h 1947614"/>
                <a:gd name="connsiteX302" fmla="*/ 1958975 w 2485572"/>
                <a:gd name="connsiteY302" fmla="*/ 145709 h 1947614"/>
                <a:gd name="connsiteX303" fmla="*/ 1961532 w 2485572"/>
                <a:gd name="connsiteY303" fmla="*/ 154230 h 1947614"/>
                <a:gd name="connsiteX304" fmla="*/ 1998172 w 2485572"/>
                <a:gd name="connsiteY304" fmla="*/ 204788 h 1947614"/>
                <a:gd name="connsiteX305" fmla="*/ 2003569 w 2485572"/>
                <a:gd name="connsiteY305" fmla="*/ 207344 h 1947614"/>
                <a:gd name="connsiteX306" fmla="*/ 2009249 w 2485572"/>
                <a:gd name="connsiteY306" fmla="*/ 210184 h 1947614"/>
                <a:gd name="connsiteX307" fmla="*/ 2017770 w 2485572"/>
                <a:gd name="connsiteY307" fmla="*/ 210184 h 1947614"/>
                <a:gd name="connsiteX308" fmla="*/ 2026007 w 2485572"/>
                <a:gd name="connsiteY308" fmla="*/ 213025 h 1947614"/>
                <a:gd name="connsiteX309" fmla="*/ 2037368 w 2485572"/>
                <a:gd name="connsiteY309" fmla="*/ 215865 h 1947614"/>
                <a:gd name="connsiteX310" fmla="*/ 2099003 w 2485572"/>
                <a:gd name="connsiteY310" fmla="*/ 221546 h 1947614"/>
                <a:gd name="connsiteX311" fmla="*/ 2104684 w 2485572"/>
                <a:gd name="connsiteY311" fmla="*/ 224386 h 1947614"/>
                <a:gd name="connsiteX312" fmla="*/ 2112921 w 2485572"/>
                <a:gd name="connsiteY312" fmla="*/ 224386 h 1947614"/>
                <a:gd name="connsiteX313" fmla="*/ 2124283 w 2485572"/>
                <a:gd name="connsiteY313" fmla="*/ 229783 h 1947614"/>
                <a:gd name="connsiteX314" fmla="*/ 2177397 w 2485572"/>
                <a:gd name="connsiteY314" fmla="*/ 229783 h 1947614"/>
                <a:gd name="connsiteX315" fmla="*/ 2185918 w 2485572"/>
                <a:gd name="connsiteY315" fmla="*/ 232623 h 1947614"/>
                <a:gd name="connsiteX316" fmla="*/ 2213753 w 2485572"/>
                <a:gd name="connsiteY316" fmla="*/ 226942 h 1947614"/>
                <a:gd name="connsiteX317" fmla="*/ 2219434 w 2485572"/>
                <a:gd name="connsiteY317" fmla="*/ 224386 h 1947614"/>
                <a:gd name="connsiteX318" fmla="*/ 2241872 w 2485572"/>
                <a:gd name="connsiteY318" fmla="*/ 224386 h 1947614"/>
                <a:gd name="connsiteX0" fmla="*/ 2241872 w 2485572"/>
                <a:gd name="connsiteY0" fmla="*/ 224386 h 1944774"/>
                <a:gd name="connsiteX1" fmla="*/ 2227954 w 2485572"/>
                <a:gd name="connsiteY1" fmla="*/ 263583 h 1944774"/>
                <a:gd name="connsiteX2" fmla="*/ 2227954 w 2485572"/>
                <a:gd name="connsiteY2" fmla="*/ 271820 h 1944774"/>
                <a:gd name="connsiteX3" fmla="*/ 2225114 w 2485572"/>
                <a:gd name="connsiteY3" fmla="*/ 294258 h 1944774"/>
                <a:gd name="connsiteX4" fmla="*/ 2216593 w 2485572"/>
                <a:gd name="connsiteY4" fmla="*/ 328058 h 1944774"/>
                <a:gd name="connsiteX5" fmla="*/ 2183077 w 2485572"/>
                <a:gd name="connsiteY5" fmla="*/ 426049 h 1944774"/>
                <a:gd name="connsiteX6" fmla="*/ 2180237 w 2485572"/>
                <a:gd name="connsiteY6" fmla="*/ 428890 h 1944774"/>
                <a:gd name="connsiteX7" fmla="*/ 2177397 w 2485572"/>
                <a:gd name="connsiteY7" fmla="*/ 434570 h 1944774"/>
                <a:gd name="connsiteX8" fmla="*/ 2143881 w 2485572"/>
                <a:gd name="connsiteY8" fmla="*/ 482004 h 1944774"/>
                <a:gd name="connsiteX9" fmla="*/ 2141040 w 2485572"/>
                <a:gd name="connsiteY9" fmla="*/ 487685 h 1944774"/>
                <a:gd name="connsiteX10" fmla="*/ 2135360 w 2485572"/>
                <a:gd name="connsiteY10" fmla="*/ 490525 h 1944774"/>
                <a:gd name="connsiteX11" fmla="*/ 2132519 w 2485572"/>
                <a:gd name="connsiteY11" fmla="*/ 496206 h 1944774"/>
                <a:gd name="connsiteX12" fmla="*/ 2129679 w 2485572"/>
                <a:gd name="connsiteY12" fmla="*/ 538242 h 1944774"/>
                <a:gd name="connsiteX13" fmla="*/ 2132519 w 2485572"/>
                <a:gd name="connsiteY13" fmla="*/ 540799 h 1944774"/>
                <a:gd name="connsiteX14" fmla="*/ 2188758 w 2485572"/>
                <a:gd name="connsiteY14" fmla="*/ 624873 h 1944774"/>
                <a:gd name="connsiteX15" fmla="*/ 2205516 w 2485572"/>
                <a:gd name="connsiteY15" fmla="*/ 630553 h 1944774"/>
                <a:gd name="connsiteX16" fmla="*/ 2211197 w 2485572"/>
                <a:gd name="connsiteY16" fmla="*/ 633393 h 1944774"/>
                <a:gd name="connsiteX17" fmla="*/ 2216593 w 2485572"/>
                <a:gd name="connsiteY17" fmla="*/ 636234 h 1944774"/>
                <a:gd name="connsiteX18" fmla="*/ 2225114 w 2485572"/>
                <a:gd name="connsiteY18" fmla="*/ 636234 h 1944774"/>
                <a:gd name="connsiteX19" fmla="*/ 2267151 w 2485572"/>
                <a:gd name="connsiteY19" fmla="*/ 644755 h 1944774"/>
                <a:gd name="connsiteX20" fmla="*/ 2272832 w 2485572"/>
                <a:gd name="connsiteY20" fmla="*/ 644755 h 1944774"/>
                <a:gd name="connsiteX21" fmla="*/ 2309188 w 2485572"/>
                <a:gd name="connsiteY21" fmla="*/ 678271 h 1944774"/>
                <a:gd name="connsiteX22" fmla="*/ 2370823 w 2485572"/>
                <a:gd name="connsiteY22" fmla="*/ 739906 h 1944774"/>
                <a:gd name="connsiteX23" fmla="*/ 2376504 w 2485572"/>
                <a:gd name="connsiteY23" fmla="*/ 750983 h 1944774"/>
                <a:gd name="connsiteX24" fmla="*/ 2379060 w 2485572"/>
                <a:gd name="connsiteY24" fmla="*/ 756664 h 1944774"/>
                <a:gd name="connsiteX25" fmla="*/ 2381900 w 2485572"/>
                <a:gd name="connsiteY25" fmla="*/ 765185 h 1944774"/>
                <a:gd name="connsiteX26" fmla="*/ 2415700 w 2485572"/>
                <a:gd name="connsiteY26" fmla="*/ 793020 h 1944774"/>
                <a:gd name="connsiteX27" fmla="*/ 2423937 w 2485572"/>
                <a:gd name="connsiteY27" fmla="*/ 793020 h 1944774"/>
                <a:gd name="connsiteX28" fmla="*/ 2429618 w 2485572"/>
                <a:gd name="connsiteY28" fmla="*/ 795860 h 1944774"/>
                <a:gd name="connsiteX29" fmla="*/ 2435299 w 2485572"/>
                <a:gd name="connsiteY29" fmla="*/ 801541 h 1944774"/>
                <a:gd name="connsiteX30" fmla="*/ 2468814 w 2485572"/>
                <a:gd name="connsiteY30" fmla="*/ 832501 h 1944774"/>
                <a:gd name="connsiteX31" fmla="*/ 2468814 w 2485572"/>
                <a:gd name="connsiteY31" fmla="*/ 835057 h 1944774"/>
                <a:gd name="connsiteX32" fmla="*/ 2471655 w 2485572"/>
                <a:gd name="connsiteY32" fmla="*/ 840738 h 1944774"/>
                <a:gd name="connsiteX33" fmla="*/ 2477336 w 2485572"/>
                <a:gd name="connsiteY33" fmla="*/ 866016 h 1944774"/>
                <a:gd name="connsiteX34" fmla="*/ 2483016 w 2485572"/>
                <a:gd name="connsiteY34" fmla="*/ 882774 h 1944774"/>
                <a:gd name="connsiteX35" fmla="*/ 2485572 w 2485572"/>
                <a:gd name="connsiteY35" fmla="*/ 888455 h 1944774"/>
                <a:gd name="connsiteX36" fmla="*/ 2485572 w 2485572"/>
                <a:gd name="connsiteY36" fmla="*/ 896692 h 1944774"/>
                <a:gd name="connsiteX37" fmla="*/ 2457737 w 2485572"/>
                <a:gd name="connsiteY37" fmla="*/ 992127 h 1944774"/>
                <a:gd name="connsiteX38" fmla="*/ 2454897 w 2485572"/>
                <a:gd name="connsiteY38" fmla="*/ 997808 h 1944774"/>
                <a:gd name="connsiteX39" fmla="*/ 2454897 w 2485572"/>
                <a:gd name="connsiteY39" fmla="*/ 1008885 h 1944774"/>
                <a:gd name="connsiteX40" fmla="*/ 2438139 w 2485572"/>
                <a:gd name="connsiteY40" fmla="*/ 1064839 h 1944774"/>
                <a:gd name="connsiteX41" fmla="*/ 2438139 w 2485572"/>
                <a:gd name="connsiteY41" fmla="*/ 1084438 h 1944774"/>
                <a:gd name="connsiteX42" fmla="*/ 2443536 w 2485572"/>
                <a:gd name="connsiteY42" fmla="*/ 1132155 h 1944774"/>
                <a:gd name="connsiteX43" fmla="*/ 2443536 w 2485572"/>
                <a:gd name="connsiteY43" fmla="*/ 1177032 h 1944774"/>
                <a:gd name="connsiteX44" fmla="*/ 2440979 w 2485572"/>
                <a:gd name="connsiteY44" fmla="*/ 1185553 h 1944774"/>
                <a:gd name="connsiteX45" fmla="*/ 2423937 w 2485572"/>
                <a:gd name="connsiteY45" fmla="*/ 1252585 h 1944774"/>
                <a:gd name="connsiteX46" fmla="*/ 2418541 w 2485572"/>
                <a:gd name="connsiteY46" fmla="*/ 1258266 h 1944774"/>
                <a:gd name="connsiteX47" fmla="*/ 2415700 w 2485572"/>
                <a:gd name="connsiteY47" fmla="*/ 1261106 h 1944774"/>
                <a:gd name="connsiteX48" fmla="*/ 2410020 w 2485572"/>
                <a:gd name="connsiteY48" fmla="*/ 1266787 h 1944774"/>
                <a:gd name="connsiteX49" fmla="*/ 2407179 w 2485572"/>
                <a:gd name="connsiteY49" fmla="*/ 1275024 h 1944774"/>
                <a:gd name="connsiteX50" fmla="*/ 2373663 w 2485572"/>
                <a:gd name="connsiteY50" fmla="*/ 1317061 h 1944774"/>
                <a:gd name="connsiteX51" fmla="*/ 2365142 w 2485572"/>
                <a:gd name="connsiteY51" fmla="*/ 1334103 h 1944774"/>
                <a:gd name="connsiteX52" fmla="*/ 2362302 w 2485572"/>
                <a:gd name="connsiteY52" fmla="*/ 1336659 h 1944774"/>
                <a:gd name="connsiteX53" fmla="*/ 2356905 w 2485572"/>
                <a:gd name="connsiteY53" fmla="*/ 1359098 h 1944774"/>
                <a:gd name="connsiteX54" fmla="*/ 2354065 w 2485572"/>
                <a:gd name="connsiteY54" fmla="*/ 1364778 h 1944774"/>
                <a:gd name="connsiteX55" fmla="*/ 2351225 w 2485572"/>
                <a:gd name="connsiteY55" fmla="*/ 1370459 h 1944774"/>
                <a:gd name="connsiteX56" fmla="*/ 2339863 w 2485572"/>
                <a:gd name="connsiteY56" fmla="*/ 1387217 h 1944774"/>
                <a:gd name="connsiteX57" fmla="*/ 2309188 w 2485572"/>
                <a:gd name="connsiteY57" fmla="*/ 1432094 h 1944774"/>
                <a:gd name="connsiteX58" fmla="*/ 2306348 w 2485572"/>
                <a:gd name="connsiteY58" fmla="*/ 1434934 h 1944774"/>
                <a:gd name="connsiteX59" fmla="*/ 2300667 w 2485572"/>
                <a:gd name="connsiteY59" fmla="*/ 1440331 h 1944774"/>
                <a:gd name="connsiteX60" fmla="*/ 2297827 w 2485572"/>
                <a:gd name="connsiteY60" fmla="*/ 1446012 h 1944774"/>
                <a:gd name="connsiteX61" fmla="*/ 2289590 w 2485572"/>
                <a:gd name="connsiteY61" fmla="*/ 1451692 h 1944774"/>
                <a:gd name="connsiteX62" fmla="*/ 2281069 w 2485572"/>
                <a:gd name="connsiteY62" fmla="*/ 1457373 h 1944774"/>
                <a:gd name="connsiteX63" fmla="*/ 2230795 w 2485572"/>
                <a:gd name="connsiteY63" fmla="*/ 1476971 h 1944774"/>
                <a:gd name="connsiteX64" fmla="*/ 2227954 w 2485572"/>
                <a:gd name="connsiteY64" fmla="*/ 1482368 h 1944774"/>
                <a:gd name="connsiteX65" fmla="*/ 2219434 w 2485572"/>
                <a:gd name="connsiteY65" fmla="*/ 1485208 h 1944774"/>
                <a:gd name="connsiteX66" fmla="*/ 2180237 w 2485572"/>
                <a:gd name="connsiteY66" fmla="*/ 1504806 h 1944774"/>
                <a:gd name="connsiteX67" fmla="*/ 2174556 w 2485572"/>
                <a:gd name="connsiteY67" fmla="*/ 1510487 h 1944774"/>
                <a:gd name="connsiteX68" fmla="*/ 2169160 w 2485572"/>
                <a:gd name="connsiteY68" fmla="*/ 1519008 h 1944774"/>
                <a:gd name="connsiteX69" fmla="*/ 2163479 w 2485572"/>
                <a:gd name="connsiteY69" fmla="*/ 1546843 h 1944774"/>
                <a:gd name="connsiteX70" fmla="*/ 1098639 w 2485572"/>
                <a:gd name="connsiteY70" fmla="*/ 1944774 h 1944774"/>
                <a:gd name="connsiteX71" fmla="*/ 1067680 w 2485572"/>
                <a:gd name="connsiteY71" fmla="*/ 1919779 h 1944774"/>
                <a:gd name="connsiteX72" fmla="*/ 1056603 w 2485572"/>
                <a:gd name="connsiteY72" fmla="*/ 1888819 h 1944774"/>
                <a:gd name="connsiteX73" fmla="*/ 1053762 w 2485572"/>
                <a:gd name="connsiteY73" fmla="*/ 1880298 h 1944774"/>
                <a:gd name="connsiteX74" fmla="*/ 1022803 w 2485572"/>
                <a:gd name="connsiteY74" fmla="*/ 1860700 h 1944774"/>
                <a:gd name="connsiteX75" fmla="*/ 1019962 w 2485572"/>
                <a:gd name="connsiteY75" fmla="*/ 1858143 h 1944774"/>
                <a:gd name="connsiteX76" fmla="*/ 1006045 w 2485572"/>
                <a:gd name="connsiteY76" fmla="*/ 1824343 h 1944774"/>
                <a:gd name="connsiteX77" fmla="*/ 1006045 w 2485572"/>
                <a:gd name="connsiteY77" fmla="*/ 1813266 h 1944774"/>
                <a:gd name="connsiteX78" fmla="*/ 1011725 w 2485572"/>
                <a:gd name="connsiteY78" fmla="*/ 1793668 h 1944774"/>
                <a:gd name="connsiteX79" fmla="*/ 1019962 w 2485572"/>
                <a:gd name="connsiteY79" fmla="*/ 1768389 h 1944774"/>
                <a:gd name="connsiteX80" fmla="*/ 1025643 w 2485572"/>
                <a:gd name="connsiteY80" fmla="*/ 1737429 h 1944774"/>
                <a:gd name="connsiteX81" fmla="*/ 1025643 w 2485572"/>
                <a:gd name="connsiteY81" fmla="*/ 1723512 h 1944774"/>
                <a:gd name="connsiteX82" fmla="*/ 1019962 w 2485572"/>
                <a:gd name="connsiteY82" fmla="*/ 1720671 h 1944774"/>
                <a:gd name="connsiteX83" fmla="*/ 1014566 w 2485572"/>
                <a:gd name="connsiteY83" fmla="*/ 1712435 h 1944774"/>
                <a:gd name="connsiteX84" fmla="*/ 1011725 w 2485572"/>
                <a:gd name="connsiteY84" fmla="*/ 1709594 h 1944774"/>
                <a:gd name="connsiteX85" fmla="*/ 983606 w 2485572"/>
                <a:gd name="connsiteY85" fmla="*/ 1692552 h 1944774"/>
                <a:gd name="connsiteX86" fmla="*/ 977925 w 2485572"/>
                <a:gd name="connsiteY86" fmla="*/ 1692552 h 1944774"/>
                <a:gd name="connsiteX87" fmla="*/ 950090 w 2485572"/>
                <a:gd name="connsiteY87" fmla="*/ 1653356 h 1944774"/>
                <a:gd name="connsiteX88" fmla="*/ 950090 w 2485572"/>
                <a:gd name="connsiteY88" fmla="*/ 1639438 h 1944774"/>
                <a:gd name="connsiteX89" fmla="*/ 952931 w 2485572"/>
                <a:gd name="connsiteY89" fmla="*/ 1636598 h 1944774"/>
                <a:gd name="connsiteX90" fmla="*/ 975369 w 2485572"/>
                <a:gd name="connsiteY90" fmla="*/ 1597401 h 1944774"/>
                <a:gd name="connsiteX91" fmla="*/ 980766 w 2485572"/>
                <a:gd name="connsiteY91" fmla="*/ 1591721 h 1944774"/>
                <a:gd name="connsiteX92" fmla="*/ 1017406 w 2485572"/>
                <a:gd name="connsiteY92" fmla="*/ 1561045 h 1944774"/>
                <a:gd name="connsiteX93" fmla="*/ 1022803 w 2485572"/>
                <a:gd name="connsiteY93" fmla="*/ 1558205 h 1944774"/>
                <a:gd name="connsiteX94" fmla="*/ 1025643 w 2485572"/>
                <a:gd name="connsiteY94" fmla="*/ 1555364 h 1944774"/>
                <a:gd name="connsiteX95" fmla="*/ 1031324 w 2485572"/>
                <a:gd name="connsiteY95" fmla="*/ 1549684 h 1944774"/>
                <a:gd name="connsiteX96" fmla="*/ 1293866 w 2485572"/>
                <a:gd name="connsiteY96" fmla="*/ 1680648 h 1944774"/>
                <a:gd name="connsiteX97" fmla="*/ 1455791 w 2485572"/>
                <a:gd name="connsiteY97" fmla="*/ 1685410 h 1944774"/>
                <a:gd name="connsiteX98" fmla="*/ 1289417 w 2485572"/>
                <a:gd name="connsiteY98" fmla="*/ 1536685 h 1944774"/>
                <a:gd name="connsiteX99" fmla="*/ 1061999 w 2485572"/>
                <a:gd name="connsiteY99" fmla="*/ 1465610 h 1944774"/>
                <a:gd name="connsiteX100" fmla="*/ 1061999 w 2485572"/>
                <a:gd name="connsiteY100" fmla="*/ 1429254 h 1944774"/>
                <a:gd name="connsiteX101" fmla="*/ 1048082 w 2485572"/>
                <a:gd name="connsiteY101" fmla="*/ 1403975 h 1944774"/>
                <a:gd name="connsiteX102" fmla="*/ 1022803 w 2485572"/>
                <a:gd name="connsiteY102" fmla="*/ 1387217 h 1944774"/>
                <a:gd name="connsiteX103" fmla="*/ 1011725 w 2485572"/>
                <a:gd name="connsiteY103" fmla="*/ 1381536 h 1944774"/>
                <a:gd name="connsiteX104" fmla="*/ 1000364 w 2485572"/>
                <a:gd name="connsiteY104" fmla="*/ 1381536 h 1944774"/>
                <a:gd name="connsiteX105" fmla="*/ 961167 w 2485572"/>
                <a:gd name="connsiteY105" fmla="*/ 1376140 h 1944774"/>
                <a:gd name="connsiteX106" fmla="*/ 924811 w 2485572"/>
                <a:gd name="connsiteY106" fmla="*/ 1367618 h 1944774"/>
                <a:gd name="connsiteX107" fmla="*/ 919131 w 2485572"/>
                <a:gd name="connsiteY107" fmla="*/ 1367618 h 1944774"/>
                <a:gd name="connsiteX108" fmla="*/ 913450 w 2485572"/>
                <a:gd name="connsiteY108" fmla="*/ 1364778 h 1944774"/>
                <a:gd name="connsiteX109" fmla="*/ 908053 w 2485572"/>
                <a:gd name="connsiteY109" fmla="*/ 1364778 h 1944774"/>
                <a:gd name="connsiteX110" fmla="*/ 877094 w 2485572"/>
                <a:gd name="connsiteY110" fmla="*/ 1381536 h 1944774"/>
                <a:gd name="connsiteX111" fmla="*/ 868857 w 2485572"/>
                <a:gd name="connsiteY111" fmla="*/ 1390057 h 1944774"/>
                <a:gd name="connsiteX112" fmla="*/ 835057 w 2485572"/>
                <a:gd name="connsiteY112" fmla="*/ 1434934 h 1944774"/>
                <a:gd name="connsiteX113" fmla="*/ 832217 w 2485572"/>
                <a:gd name="connsiteY113" fmla="*/ 1440331 h 1944774"/>
                <a:gd name="connsiteX114" fmla="*/ 832217 w 2485572"/>
                <a:gd name="connsiteY114" fmla="*/ 1446012 h 1944774"/>
                <a:gd name="connsiteX115" fmla="*/ 767741 w 2485572"/>
                <a:gd name="connsiteY115" fmla="*/ 1513327 h 1944774"/>
                <a:gd name="connsiteX116" fmla="*/ 711787 w 2485572"/>
                <a:gd name="connsiteY116" fmla="*/ 1535766 h 1944774"/>
                <a:gd name="connsiteX117" fmla="*/ 686508 w 2485572"/>
                <a:gd name="connsiteY117" fmla="*/ 1541447 h 1944774"/>
                <a:gd name="connsiteX118" fmla="*/ 661513 w 2485572"/>
                <a:gd name="connsiteY118" fmla="*/ 1549684 h 1944774"/>
                <a:gd name="connsiteX119" fmla="*/ 658672 w 2485572"/>
                <a:gd name="connsiteY119" fmla="*/ 1552524 h 1944774"/>
                <a:gd name="connsiteX120" fmla="*/ 652992 w 2485572"/>
                <a:gd name="connsiteY120" fmla="*/ 1555364 h 1944774"/>
                <a:gd name="connsiteX121" fmla="*/ 624873 w 2485572"/>
                <a:gd name="connsiteY121" fmla="*/ 1561045 h 1944774"/>
                <a:gd name="connsiteX122" fmla="*/ 619476 w 2485572"/>
                <a:gd name="connsiteY122" fmla="*/ 1558205 h 1944774"/>
                <a:gd name="connsiteX123" fmla="*/ 616636 w 2485572"/>
                <a:gd name="connsiteY123" fmla="*/ 1555364 h 1944774"/>
                <a:gd name="connsiteX124" fmla="*/ 597037 w 2485572"/>
                <a:gd name="connsiteY124" fmla="*/ 1532926 h 1944774"/>
                <a:gd name="connsiteX125" fmla="*/ 594197 w 2485572"/>
                <a:gd name="connsiteY125" fmla="*/ 1521848 h 1944774"/>
                <a:gd name="connsiteX126" fmla="*/ 591357 w 2485572"/>
                <a:gd name="connsiteY126" fmla="*/ 1519008 h 1944774"/>
                <a:gd name="connsiteX127" fmla="*/ 566078 w 2485572"/>
                <a:gd name="connsiteY127" fmla="*/ 1482368 h 1944774"/>
                <a:gd name="connsiteX128" fmla="*/ 560397 w 2485572"/>
                <a:gd name="connsiteY128" fmla="*/ 1471291 h 1944774"/>
                <a:gd name="connsiteX129" fmla="*/ 555000 w 2485572"/>
                <a:gd name="connsiteY129" fmla="*/ 1465610 h 1944774"/>
                <a:gd name="connsiteX130" fmla="*/ 498762 w 2485572"/>
                <a:gd name="connsiteY130" fmla="*/ 1432094 h 1944774"/>
                <a:gd name="connsiteX131" fmla="*/ 490525 w 2485572"/>
                <a:gd name="connsiteY131" fmla="*/ 1429254 h 1944774"/>
                <a:gd name="connsiteX132" fmla="*/ 487685 w 2485572"/>
                <a:gd name="connsiteY132" fmla="*/ 1429254 h 1944774"/>
                <a:gd name="connsiteX133" fmla="*/ 462406 w 2485572"/>
                <a:gd name="connsiteY133" fmla="*/ 1426413 h 1944774"/>
                <a:gd name="connsiteX134" fmla="*/ 400770 w 2485572"/>
                <a:gd name="connsiteY134" fmla="*/ 1426413 h 1944774"/>
                <a:gd name="connsiteX135" fmla="*/ 392250 w 2485572"/>
                <a:gd name="connsiteY135" fmla="*/ 1423573 h 1944774"/>
                <a:gd name="connsiteX136" fmla="*/ 384013 w 2485572"/>
                <a:gd name="connsiteY136" fmla="*/ 1420733 h 1944774"/>
                <a:gd name="connsiteX137" fmla="*/ 375492 w 2485572"/>
                <a:gd name="connsiteY137" fmla="*/ 1420733 h 1944774"/>
                <a:gd name="connsiteX138" fmla="*/ 319537 w 2485572"/>
                <a:gd name="connsiteY138" fmla="*/ 1409655 h 1944774"/>
                <a:gd name="connsiteX139" fmla="*/ 313856 w 2485572"/>
                <a:gd name="connsiteY139" fmla="*/ 1406815 h 1944774"/>
                <a:gd name="connsiteX140" fmla="*/ 308176 w 2485572"/>
                <a:gd name="connsiteY140" fmla="*/ 1406815 h 1944774"/>
                <a:gd name="connsiteX141" fmla="*/ 297098 w 2485572"/>
                <a:gd name="connsiteY141" fmla="*/ 1401134 h 1944774"/>
                <a:gd name="connsiteX142" fmla="*/ 221546 w 2485572"/>
                <a:gd name="connsiteY142" fmla="*/ 1392898 h 1944774"/>
                <a:gd name="connsiteX143" fmla="*/ 213025 w 2485572"/>
                <a:gd name="connsiteY143" fmla="*/ 1392898 h 1944774"/>
                <a:gd name="connsiteX144" fmla="*/ 204504 w 2485572"/>
                <a:gd name="connsiteY144" fmla="*/ 1395738 h 1944774"/>
                <a:gd name="connsiteX145" fmla="*/ 154230 w 2485572"/>
                <a:gd name="connsiteY145" fmla="*/ 1406815 h 1944774"/>
                <a:gd name="connsiteX146" fmla="*/ 148549 w 2485572"/>
                <a:gd name="connsiteY146" fmla="*/ 1403975 h 1944774"/>
                <a:gd name="connsiteX147" fmla="*/ 137472 w 2485572"/>
                <a:gd name="connsiteY147" fmla="*/ 1398294 h 1944774"/>
                <a:gd name="connsiteX148" fmla="*/ 131791 w 2485572"/>
                <a:gd name="connsiteY148" fmla="*/ 1398294 h 1944774"/>
                <a:gd name="connsiteX149" fmla="*/ 67316 w 2485572"/>
                <a:gd name="connsiteY149" fmla="*/ 1418177 h 1944774"/>
                <a:gd name="connsiteX150" fmla="*/ 58795 w 2485572"/>
                <a:gd name="connsiteY150" fmla="*/ 1420733 h 1944774"/>
                <a:gd name="connsiteX151" fmla="*/ 50558 w 2485572"/>
                <a:gd name="connsiteY151" fmla="*/ 1423573 h 1944774"/>
                <a:gd name="connsiteX152" fmla="*/ 42037 w 2485572"/>
                <a:gd name="connsiteY152" fmla="*/ 1423573 h 1944774"/>
                <a:gd name="connsiteX153" fmla="*/ 5681 w 2485572"/>
                <a:gd name="connsiteY153" fmla="*/ 1432094 h 1944774"/>
                <a:gd name="connsiteX154" fmla="*/ 2840 w 2485572"/>
                <a:gd name="connsiteY154" fmla="*/ 1403975 h 1944774"/>
                <a:gd name="connsiteX155" fmla="*/ 0 w 2485572"/>
                <a:gd name="connsiteY155" fmla="*/ 1395738 h 1944774"/>
                <a:gd name="connsiteX156" fmla="*/ 5681 w 2485572"/>
                <a:gd name="connsiteY156" fmla="*/ 1373299 h 1944774"/>
                <a:gd name="connsiteX157" fmla="*/ 5681 w 2485572"/>
                <a:gd name="connsiteY157" fmla="*/ 1361938 h 1944774"/>
                <a:gd name="connsiteX158" fmla="*/ 11361 w 2485572"/>
                <a:gd name="connsiteY158" fmla="*/ 1345180 h 1944774"/>
                <a:gd name="connsiteX159" fmla="*/ 42037 w 2485572"/>
                <a:gd name="connsiteY159" fmla="*/ 1305983 h 1944774"/>
                <a:gd name="connsiteX160" fmla="*/ 47718 w 2485572"/>
                <a:gd name="connsiteY160" fmla="*/ 1294622 h 1944774"/>
                <a:gd name="connsiteX161" fmla="*/ 39197 w 2485572"/>
                <a:gd name="connsiteY161" fmla="*/ 1275024 h 1944774"/>
                <a:gd name="connsiteX162" fmla="*/ 33516 w 2485572"/>
                <a:gd name="connsiteY162" fmla="*/ 1269627 h 1944774"/>
                <a:gd name="connsiteX163" fmla="*/ 33516 w 2485572"/>
                <a:gd name="connsiteY163" fmla="*/ 1244348 h 1944774"/>
                <a:gd name="connsiteX164" fmla="*/ 64475 w 2485572"/>
                <a:gd name="connsiteY164" fmla="*/ 1213389 h 1944774"/>
                <a:gd name="connsiteX165" fmla="*/ 81233 w 2485572"/>
                <a:gd name="connsiteY165" fmla="*/ 1199471 h 1944774"/>
                <a:gd name="connsiteX166" fmla="*/ 86914 w 2485572"/>
                <a:gd name="connsiteY166" fmla="*/ 1190950 h 1944774"/>
                <a:gd name="connsiteX167" fmla="*/ 97991 w 2485572"/>
                <a:gd name="connsiteY167" fmla="*/ 1160275 h 1944774"/>
                <a:gd name="connsiteX168" fmla="*/ 95435 w 2485572"/>
                <a:gd name="connsiteY168" fmla="*/ 1151753 h 1944774"/>
                <a:gd name="connsiteX169" fmla="*/ 95435 w 2485572"/>
                <a:gd name="connsiteY169" fmla="*/ 1121078 h 1944774"/>
                <a:gd name="connsiteX170" fmla="*/ 100832 w 2485572"/>
                <a:gd name="connsiteY170" fmla="*/ 1112557 h 1944774"/>
                <a:gd name="connsiteX171" fmla="*/ 103672 w 2485572"/>
                <a:gd name="connsiteY171" fmla="*/ 1106876 h 1944774"/>
                <a:gd name="connsiteX172" fmla="*/ 154230 w 2485572"/>
                <a:gd name="connsiteY172" fmla="*/ 1070520 h 1944774"/>
                <a:gd name="connsiteX173" fmla="*/ 176668 w 2485572"/>
                <a:gd name="connsiteY173" fmla="*/ 1045241 h 1944774"/>
                <a:gd name="connsiteX174" fmla="*/ 176668 w 2485572"/>
                <a:gd name="connsiteY174" fmla="*/ 1037004 h 1944774"/>
                <a:gd name="connsiteX175" fmla="*/ 173828 w 2485572"/>
                <a:gd name="connsiteY175" fmla="*/ 1028483 h 1944774"/>
                <a:gd name="connsiteX176" fmla="*/ 157070 w 2485572"/>
                <a:gd name="connsiteY176" fmla="*/ 1008885 h 1944774"/>
                <a:gd name="connsiteX177" fmla="*/ 154230 w 2485572"/>
                <a:gd name="connsiteY177" fmla="*/ 1000648 h 1944774"/>
                <a:gd name="connsiteX178" fmla="*/ 157070 w 2485572"/>
                <a:gd name="connsiteY178" fmla="*/ 964008 h 1944774"/>
                <a:gd name="connsiteX179" fmla="*/ 154230 w 2485572"/>
                <a:gd name="connsiteY179" fmla="*/ 955771 h 1944774"/>
                <a:gd name="connsiteX180" fmla="*/ 126111 w 2485572"/>
                <a:gd name="connsiteY180" fmla="*/ 930492 h 1944774"/>
                <a:gd name="connsiteX181" fmla="*/ 112193 w 2485572"/>
                <a:gd name="connsiteY181" fmla="*/ 927652 h 1944774"/>
                <a:gd name="connsiteX182" fmla="*/ 109353 w 2485572"/>
                <a:gd name="connsiteY182" fmla="*/ 921971 h 1944774"/>
                <a:gd name="connsiteX183" fmla="*/ 109353 w 2485572"/>
                <a:gd name="connsiteY183" fmla="*/ 908053 h 1944774"/>
                <a:gd name="connsiteX184" fmla="*/ 117590 w 2485572"/>
                <a:gd name="connsiteY184" fmla="*/ 891295 h 1944774"/>
                <a:gd name="connsiteX185" fmla="*/ 123270 w 2485572"/>
                <a:gd name="connsiteY185" fmla="*/ 885615 h 1944774"/>
                <a:gd name="connsiteX186" fmla="*/ 148549 w 2485572"/>
                <a:gd name="connsiteY186" fmla="*/ 866016 h 1944774"/>
                <a:gd name="connsiteX187" fmla="*/ 128951 w 2485572"/>
                <a:gd name="connsiteY187" fmla="*/ 840738 h 1944774"/>
                <a:gd name="connsiteX188" fmla="*/ 126111 w 2485572"/>
                <a:gd name="connsiteY188" fmla="*/ 821139 h 1944774"/>
                <a:gd name="connsiteX189" fmla="*/ 140028 w 2485572"/>
                <a:gd name="connsiteY189" fmla="*/ 812618 h 1944774"/>
                <a:gd name="connsiteX190" fmla="*/ 142869 w 2485572"/>
                <a:gd name="connsiteY190" fmla="*/ 790464 h 1944774"/>
                <a:gd name="connsiteX191" fmla="*/ 154230 w 2485572"/>
                <a:gd name="connsiteY191" fmla="*/ 773422 h 1944774"/>
                <a:gd name="connsiteX192" fmla="*/ 157070 w 2485572"/>
                <a:gd name="connsiteY192" fmla="*/ 762344 h 1944774"/>
                <a:gd name="connsiteX193" fmla="*/ 157070 w 2485572"/>
                <a:gd name="connsiteY193" fmla="*/ 753824 h 1944774"/>
                <a:gd name="connsiteX194" fmla="*/ 145709 w 2485572"/>
                <a:gd name="connsiteY194" fmla="*/ 731385 h 1944774"/>
                <a:gd name="connsiteX195" fmla="*/ 145709 w 2485572"/>
                <a:gd name="connsiteY195" fmla="*/ 723148 h 1944774"/>
                <a:gd name="connsiteX196" fmla="*/ 159627 w 2485572"/>
                <a:gd name="connsiteY196" fmla="*/ 714627 h 1944774"/>
                <a:gd name="connsiteX197" fmla="*/ 204504 w 2485572"/>
                <a:gd name="connsiteY197" fmla="*/ 708946 h 1944774"/>
                <a:gd name="connsiteX198" fmla="*/ 232623 w 2485572"/>
                <a:gd name="connsiteY198" fmla="*/ 678271 h 1944774"/>
                <a:gd name="connsiteX199" fmla="*/ 232623 w 2485572"/>
                <a:gd name="connsiteY199" fmla="*/ 666909 h 1944774"/>
                <a:gd name="connsiteX200" fmla="*/ 215865 w 2485572"/>
                <a:gd name="connsiteY200" fmla="*/ 644755 h 1944774"/>
                <a:gd name="connsiteX201" fmla="*/ 218705 w 2485572"/>
                <a:gd name="connsiteY201" fmla="*/ 613795 h 1944774"/>
                <a:gd name="connsiteX202" fmla="*/ 241144 w 2485572"/>
                <a:gd name="connsiteY202" fmla="*/ 582836 h 1944774"/>
                <a:gd name="connsiteX203" fmla="*/ 252221 w 2485572"/>
                <a:gd name="connsiteY203" fmla="*/ 571758 h 1944774"/>
                <a:gd name="connsiteX204" fmla="*/ 285737 w 2485572"/>
                <a:gd name="connsiteY204" fmla="*/ 524041 h 1944774"/>
                <a:gd name="connsiteX205" fmla="*/ 291418 w 2485572"/>
                <a:gd name="connsiteY205" fmla="*/ 518644 h 1944774"/>
                <a:gd name="connsiteX206" fmla="*/ 322377 w 2485572"/>
                <a:gd name="connsiteY206" fmla="*/ 518644 h 1944774"/>
                <a:gd name="connsiteX207" fmla="*/ 333455 w 2485572"/>
                <a:gd name="connsiteY207" fmla="*/ 510123 h 1944774"/>
                <a:gd name="connsiteX208" fmla="*/ 341976 w 2485572"/>
                <a:gd name="connsiteY208" fmla="*/ 482004 h 1944774"/>
                <a:gd name="connsiteX209" fmla="*/ 347372 w 2485572"/>
                <a:gd name="connsiteY209" fmla="*/ 476607 h 1944774"/>
                <a:gd name="connsiteX210" fmla="*/ 386853 w 2485572"/>
                <a:gd name="connsiteY210" fmla="*/ 459565 h 1944774"/>
                <a:gd name="connsiteX211" fmla="*/ 389409 w 2485572"/>
                <a:gd name="connsiteY211" fmla="*/ 454169 h 1944774"/>
                <a:gd name="connsiteX212" fmla="*/ 400770 w 2485572"/>
                <a:gd name="connsiteY212" fmla="*/ 434570 h 1944774"/>
                <a:gd name="connsiteX213" fmla="*/ 414688 w 2485572"/>
                <a:gd name="connsiteY213" fmla="*/ 392534 h 1944774"/>
                <a:gd name="connsiteX214" fmla="*/ 428890 w 2485572"/>
                <a:gd name="connsiteY214" fmla="*/ 341976 h 1944774"/>
                <a:gd name="connsiteX215" fmla="*/ 434286 w 2485572"/>
                <a:gd name="connsiteY215" fmla="*/ 255062 h 1944774"/>
                <a:gd name="connsiteX216" fmla="*/ 437127 w 2485572"/>
                <a:gd name="connsiteY216" fmla="*/ 252221 h 1944774"/>
                <a:gd name="connsiteX217" fmla="*/ 448488 w 2485572"/>
                <a:gd name="connsiteY217" fmla="*/ 235463 h 1944774"/>
                <a:gd name="connsiteX218" fmla="*/ 468086 w 2485572"/>
                <a:gd name="connsiteY218" fmla="*/ 221546 h 1944774"/>
                <a:gd name="connsiteX219" fmla="*/ 501602 w 2485572"/>
                <a:gd name="connsiteY219" fmla="*/ 215865 h 1944774"/>
                <a:gd name="connsiteX220" fmla="*/ 512964 w 2485572"/>
                <a:gd name="connsiteY220" fmla="*/ 213025 h 1944774"/>
                <a:gd name="connsiteX221" fmla="*/ 555000 w 2485572"/>
                <a:gd name="connsiteY221" fmla="*/ 187746 h 1944774"/>
                <a:gd name="connsiteX222" fmla="*/ 557557 w 2485572"/>
                <a:gd name="connsiteY222" fmla="*/ 182349 h 1944774"/>
                <a:gd name="connsiteX223" fmla="*/ 602434 w 2485572"/>
                <a:gd name="connsiteY223" fmla="*/ 131791 h 1944774"/>
                <a:gd name="connsiteX224" fmla="*/ 605274 w 2485572"/>
                <a:gd name="connsiteY224" fmla="*/ 123270 h 1944774"/>
                <a:gd name="connsiteX225" fmla="*/ 594197 w 2485572"/>
                <a:gd name="connsiteY225" fmla="*/ 70156 h 1944774"/>
                <a:gd name="connsiteX226" fmla="*/ 650151 w 2485572"/>
                <a:gd name="connsiteY226" fmla="*/ 92595 h 1944774"/>
                <a:gd name="connsiteX227" fmla="*/ 664069 w 2485572"/>
                <a:gd name="connsiteY227" fmla="*/ 92595 h 1944774"/>
                <a:gd name="connsiteX228" fmla="*/ 689348 w 2485572"/>
                <a:gd name="connsiteY228" fmla="*/ 98275 h 1944774"/>
                <a:gd name="connsiteX229" fmla="*/ 723148 w 2485572"/>
                <a:gd name="connsiteY229" fmla="*/ 89754 h 1944774"/>
                <a:gd name="connsiteX230" fmla="*/ 725704 w 2485572"/>
                <a:gd name="connsiteY230" fmla="*/ 92595 h 1944774"/>
                <a:gd name="connsiteX231" fmla="*/ 731385 w 2485572"/>
                <a:gd name="connsiteY231" fmla="*/ 92595 h 1944774"/>
                <a:gd name="connsiteX232" fmla="*/ 737065 w 2485572"/>
                <a:gd name="connsiteY232" fmla="*/ 95435 h 1944774"/>
                <a:gd name="connsiteX233" fmla="*/ 742746 w 2485572"/>
                <a:gd name="connsiteY233" fmla="*/ 95435 h 1944774"/>
                <a:gd name="connsiteX234" fmla="*/ 779102 w 2485572"/>
                <a:gd name="connsiteY234" fmla="*/ 75837 h 1944774"/>
                <a:gd name="connsiteX235" fmla="*/ 818299 w 2485572"/>
                <a:gd name="connsiteY235" fmla="*/ 39197 h 1944774"/>
                <a:gd name="connsiteX236" fmla="*/ 823980 w 2485572"/>
                <a:gd name="connsiteY236" fmla="*/ 33800 h 1944774"/>
                <a:gd name="connsiteX237" fmla="*/ 851815 w 2485572"/>
                <a:gd name="connsiteY237" fmla="*/ 19598 h 1944774"/>
                <a:gd name="connsiteX238" fmla="*/ 854655 w 2485572"/>
                <a:gd name="connsiteY238" fmla="*/ 14202 h 1944774"/>
                <a:gd name="connsiteX239" fmla="*/ 888455 w 2485572"/>
                <a:gd name="connsiteY239" fmla="*/ 8521 h 1944774"/>
                <a:gd name="connsiteX240" fmla="*/ 893852 w 2485572"/>
                <a:gd name="connsiteY240" fmla="*/ 11361 h 1944774"/>
                <a:gd name="connsiteX241" fmla="*/ 933332 w 2485572"/>
                <a:gd name="connsiteY241" fmla="*/ 36640 h 1944774"/>
                <a:gd name="connsiteX242" fmla="*/ 938729 w 2485572"/>
                <a:gd name="connsiteY242" fmla="*/ 42037 h 1944774"/>
                <a:gd name="connsiteX243" fmla="*/ 969689 w 2485572"/>
                <a:gd name="connsiteY243" fmla="*/ 61635 h 1944774"/>
                <a:gd name="connsiteX244" fmla="*/ 972529 w 2485572"/>
                <a:gd name="connsiteY244" fmla="*/ 64475 h 1944774"/>
                <a:gd name="connsiteX245" fmla="*/ 977925 w 2485572"/>
                <a:gd name="connsiteY245" fmla="*/ 67316 h 1944774"/>
                <a:gd name="connsiteX246" fmla="*/ 1011725 w 2485572"/>
                <a:gd name="connsiteY246" fmla="*/ 67316 h 1944774"/>
                <a:gd name="connsiteX247" fmla="*/ 1031324 w 2485572"/>
                <a:gd name="connsiteY247" fmla="*/ 64475 h 1944774"/>
                <a:gd name="connsiteX248" fmla="*/ 1042401 w 2485572"/>
                <a:gd name="connsiteY248" fmla="*/ 64475 h 1944774"/>
                <a:gd name="connsiteX249" fmla="*/ 1104036 w 2485572"/>
                <a:gd name="connsiteY249" fmla="*/ 70156 h 1944774"/>
                <a:gd name="connsiteX250" fmla="*/ 1109717 w 2485572"/>
                <a:gd name="connsiteY250" fmla="*/ 75837 h 1944774"/>
                <a:gd name="connsiteX251" fmla="*/ 1118238 w 2485572"/>
                <a:gd name="connsiteY251" fmla="*/ 81233 h 1944774"/>
                <a:gd name="connsiteX252" fmla="*/ 1121078 w 2485572"/>
                <a:gd name="connsiteY252" fmla="*/ 84074 h 1944774"/>
                <a:gd name="connsiteX253" fmla="*/ 1143517 w 2485572"/>
                <a:gd name="connsiteY253" fmla="*/ 95435 h 1944774"/>
                <a:gd name="connsiteX254" fmla="*/ 1151754 w 2485572"/>
                <a:gd name="connsiteY254" fmla="*/ 100832 h 1944774"/>
                <a:gd name="connsiteX255" fmla="*/ 1171352 w 2485572"/>
                <a:gd name="connsiteY255" fmla="*/ 100832 h 1944774"/>
                <a:gd name="connsiteX256" fmla="*/ 1174192 w 2485572"/>
                <a:gd name="connsiteY256" fmla="*/ 98275 h 1944774"/>
                <a:gd name="connsiteX257" fmla="*/ 1188110 w 2485572"/>
                <a:gd name="connsiteY257" fmla="*/ 89754 h 1944774"/>
                <a:gd name="connsiteX258" fmla="*/ 1193791 w 2485572"/>
                <a:gd name="connsiteY258" fmla="*/ 84074 h 1944774"/>
                <a:gd name="connsiteX259" fmla="*/ 1238668 w 2485572"/>
                <a:gd name="connsiteY259" fmla="*/ 75837 h 1944774"/>
                <a:gd name="connsiteX260" fmla="*/ 1244348 w 2485572"/>
                <a:gd name="connsiteY260" fmla="*/ 78677 h 1944774"/>
                <a:gd name="connsiteX261" fmla="*/ 1272184 w 2485572"/>
                <a:gd name="connsiteY261" fmla="*/ 75837 h 1944774"/>
                <a:gd name="connsiteX262" fmla="*/ 1280705 w 2485572"/>
                <a:gd name="connsiteY262" fmla="*/ 72996 h 1944774"/>
                <a:gd name="connsiteX263" fmla="*/ 1286385 w 2485572"/>
                <a:gd name="connsiteY263" fmla="*/ 72996 h 1944774"/>
                <a:gd name="connsiteX264" fmla="*/ 1348020 w 2485572"/>
                <a:gd name="connsiteY264" fmla="*/ 50558 h 1944774"/>
                <a:gd name="connsiteX265" fmla="*/ 1350861 w 2485572"/>
                <a:gd name="connsiteY265" fmla="*/ 50558 h 1944774"/>
                <a:gd name="connsiteX266" fmla="*/ 1392898 w 2485572"/>
                <a:gd name="connsiteY266" fmla="*/ 39197 h 1944774"/>
                <a:gd name="connsiteX267" fmla="*/ 1406815 w 2485572"/>
                <a:gd name="connsiteY267" fmla="*/ 39197 h 1944774"/>
                <a:gd name="connsiteX268" fmla="*/ 1459929 w 2485572"/>
                <a:gd name="connsiteY268" fmla="*/ 36640 h 1944774"/>
                <a:gd name="connsiteX269" fmla="*/ 1468450 w 2485572"/>
                <a:gd name="connsiteY269" fmla="*/ 36640 h 1944774"/>
                <a:gd name="connsiteX270" fmla="*/ 1474131 w 2485572"/>
                <a:gd name="connsiteY270" fmla="*/ 33800 h 1944774"/>
                <a:gd name="connsiteX271" fmla="*/ 1479528 w 2485572"/>
                <a:gd name="connsiteY271" fmla="*/ 30960 h 1944774"/>
                <a:gd name="connsiteX272" fmla="*/ 1485208 w 2485572"/>
                <a:gd name="connsiteY272" fmla="*/ 30960 h 1944774"/>
                <a:gd name="connsiteX273" fmla="*/ 1544003 w 2485572"/>
                <a:gd name="connsiteY273" fmla="*/ 16758 h 1944774"/>
                <a:gd name="connsiteX274" fmla="*/ 1549684 w 2485572"/>
                <a:gd name="connsiteY274" fmla="*/ 14202 h 1944774"/>
                <a:gd name="connsiteX275" fmla="*/ 1555364 w 2485572"/>
                <a:gd name="connsiteY275" fmla="*/ 14202 h 1944774"/>
                <a:gd name="connsiteX276" fmla="*/ 1563601 w 2485572"/>
                <a:gd name="connsiteY276" fmla="*/ 11361 h 1944774"/>
                <a:gd name="connsiteX277" fmla="*/ 1614159 w 2485572"/>
                <a:gd name="connsiteY277" fmla="*/ 22439 h 1944774"/>
                <a:gd name="connsiteX278" fmla="*/ 1619840 w 2485572"/>
                <a:gd name="connsiteY278" fmla="*/ 19598 h 1944774"/>
                <a:gd name="connsiteX279" fmla="*/ 1630917 w 2485572"/>
                <a:gd name="connsiteY279" fmla="*/ 16758 h 1944774"/>
                <a:gd name="connsiteX280" fmla="*/ 1645119 w 2485572"/>
                <a:gd name="connsiteY280" fmla="*/ 8521 h 1944774"/>
                <a:gd name="connsiteX281" fmla="*/ 1653356 w 2485572"/>
                <a:gd name="connsiteY281" fmla="*/ 5681 h 1944774"/>
                <a:gd name="connsiteX282" fmla="*/ 1689712 w 2485572"/>
                <a:gd name="connsiteY282" fmla="*/ 0 h 1944774"/>
                <a:gd name="connsiteX283" fmla="*/ 1698233 w 2485572"/>
                <a:gd name="connsiteY283" fmla="*/ 11361 h 1944774"/>
                <a:gd name="connsiteX284" fmla="*/ 1703914 w 2485572"/>
                <a:gd name="connsiteY284" fmla="*/ 14202 h 1944774"/>
                <a:gd name="connsiteX285" fmla="*/ 1709310 w 2485572"/>
                <a:gd name="connsiteY285" fmla="*/ 16758 h 1944774"/>
                <a:gd name="connsiteX286" fmla="*/ 1717831 w 2485572"/>
                <a:gd name="connsiteY286" fmla="*/ 16758 h 1944774"/>
                <a:gd name="connsiteX287" fmla="*/ 1757028 w 2485572"/>
                <a:gd name="connsiteY287" fmla="*/ 22439 h 1944774"/>
                <a:gd name="connsiteX288" fmla="*/ 1762708 w 2485572"/>
                <a:gd name="connsiteY288" fmla="*/ 25279 h 1944774"/>
                <a:gd name="connsiteX289" fmla="*/ 1768389 w 2485572"/>
                <a:gd name="connsiteY289" fmla="*/ 25279 h 1944774"/>
                <a:gd name="connsiteX290" fmla="*/ 1787987 w 2485572"/>
                <a:gd name="connsiteY290" fmla="*/ 33800 h 1944774"/>
                <a:gd name="connsiteX291" fmla="*/ 1793384 w 2485572"/>
                <a:gd name="connsiteY291" fmla="*/ 33800 h 1944774"/>
                <a:gd name="connsiteX292" fmla="*/ 1801905 w 2485572"/>
                <a:gd name="connsiteY292" fmla="*/ 36640 h 1944774"/>
                <a:gd name="connsiteX293" fmla="*/ 1835421 w 2485572"/>
                <a:gd name="connsiteY293" fmla="*/ 42037 h 1944774"/>
                <a:gd name="connsiteX294" fmla="*/ 1891659 w 2485572"/>
                <a:gd name="connsiteY294" fmla="*/ 61635 h 1944774"/>
                <a:gd name="connsiteX295" fmla="*/ 1897340 w 2485572"/>
                <a:gd name="connsiteY295" fmla="*/ 64475 h 1944774"/>
                <a:gd name="connsiteX296" fmla="*/ 1899896 w 2485572"/>
                <a:gd name="connsiteY296" fmla="*/ 67316 h 1944774"/>
                <a:gd name="connsiteX297" fmla="*/ 1944774 w 2485572"/>
                <a:gd name="connsiteY297" fmla="*/ 123270 h 1944774"/>
                <a:gd name="connsiteX298" fmla="*/ 1947614 w 2485572"/>
                <a:gd name="connsiteY298" fmla="*/ 128951 h 1944774"/>
                <a:gd name="connsiteX299" fmla="*/ 1950454 w 2485572"/>
                <a:gd name="connsiteY299" fmla="*/ 131791 h 1944774"/>
                <a:gd name="connsiteX300" fmla="*/ 1956135 w 2485572"/>
                <a:gd name="connsiteY300" fmla="*/ 140312 h 1944774"/>
                <a:gd name="connsiteX301" fmla="*/ 1958975 w 2485572"/>
                <a:gd name="connsiteY301" fmla="*/ 145709 h 1944774"/>
                <a:gd name="connsiteX302" fmla="*/ 1961532 w 2485572"/>
                <a:gd name="connsiteY302" fmla="*/ 154230 h 1944774"/>
                <a:gd name="connsiteX303" fmla="*/ 1998172 w 2485572"/>
                <a:gd name="connsiteY303" fmla="*/ 204788 h 1944774"/>
                <a:gd name="connsiteX304" fmla="*/ 2003569 w 2485572"/>
                <a:gd name="connsiteY304" fmla="*/ 207344 h 1944774"/>
                <a:gd name="connsiteX305" fmla="*/ 2009249 w 2485572"/>
                <a:gd name="connsiteY305" fmla="*/ 210184 h 1944774"/>
                <a:gd name="connsiteX306" fmla="*/ 2017770 w 2485572"/>
                <a:gd name="connsiteY306" fmla="*/ 210184 h 1944774"/>
                <a:gd name="connsiteX307" fmla="*/ 2026007 w 2485572"/>
                <a:gd name="connsiteY307" fmla="*/ 213025 h 1944774"/>
                <a:gd name="connsiteX308" fmla="*/ 2037368 w 2485572"/>
                <a:gd name="connsiteY308" fmla="*/ 215865 h 1944774"/>
                <a:gd name="connsiteX309" fmla="*/ 2099003 w 2485572"/>
                <a:gd name="connsiteY309" fmla="*/ 221546 h 1944774"/>
                <a:gd name="connsiteX310" fmla="*/ 2104684 w 2485572"/>
                <a:gd name="connsiteY310" fmla="*/ 224386 h 1944774"/>
                <a:gd name="connsiteX311" fmla="*/ 2112921 w 2485572"/>
                <a:gd name="connsiteY311" fmla="*/ 224386 h 1944774"/>
                <a:gd name="connsiteX312" fmla="*/ 2124283 w 2485572"/>
                <a:gd name="connsiteY312" fmla="*/ 229783 h 1944774"/>
                <a:gd name="connsiteX313" fmla="*/ 2177397 w 2485572"/>
                <a:gd name="connsiteY313" fmla="*/ 229783 h 1944774"/>
                <a:gd name="connsiteX314" fmla="*/ 2185918 w 2485572"/>
                <a:gd name="connsiteY314" fmla="*/ 232623 h 1944774"/>
                <a:gd name="connsiteX315" fmla="*/ 2213753 w 2485572"/>
                <a:gd name="connsiteY315" fmla="*/ 226942 h 1944774"/>
                <a:gd name="connsiteX316" fmla="*/ 2219434 w 2485572"/>
                <a:gd name="connsiteY316" fmla="*/ 224386 h 1944774"/>
                <a:gd name="connsiteX317" fmla="*/ 2241872 w 2485572"/>
                <a:gd name="connsiteY317" fmla="*/ 224386 h 1944774"/>
                <a:gd name="connsiteX0" fmla="*/ 2241872 w 2485572"/>
                <a:gd name="connsiteY0" fmla="*/ 224386 h 1919779"/>
                <a:gd name="connsiteX1" fmla="*/ 2227954 w 2485572"/>
                <a:gd name="connsiteY1" fmla="*/ 263583 h 1919779"/>
                <a:gd name="connsiteX2" fmla="*/ 2227954 w 2485572"/>
                <a:gd name="connsiteY2" fmla="*/ 271820 h 1919779"/>
                <a:gd name="connsiteX3" fmla="*/ 2225114 w 2485572"/>
                <a:gd name="connsiteY3" fmla="*/ 294258 h 1919779"/>
                <a:gd name="connsiteX4" fmla="*/ 2216593 w 2485572"/>
                <a:gd name="connsiteY4" fmla="*/ 328058 h 1919779"/>
                <a:gd name="connsiteX5" fmla="*/ 2183077 w 2485572"/>
                <a:gd name="connsiteY5" fmla="*/ 426049 h 1919779"/>
                <a:gd name="connsiteX6" fmla="*/ 2180237 w 2485572"/>
                <a:gd name="connsiteY6" fmla="*/ 428890 h 1919779"/>
                <a:gd name="connsiteX7" fmla="*/ 2177397 w 2485572"/>
                <a:gd name="connsiteY7" fmla="*/ 434570 h 1919779"/>
                <a:gd name="connsiteX8" fmla="*/ 2143881 w 2485572"/>
                <a:gd name="connsiteY8" fmla="*/ 482004 h 1919779"/>
                <a:gd name="connsiteX9" fmla="*/ 2141040 w 2485572"/>
                <a:gd name="connsiteY9" fmla="*/ 487685 h 1919779"/>
                <a:gd name="connsiteX10" fmla="*/ 2135360 w 2485572"/>
                <a:gd name="connsiteY10" fmla="*/ 490525 h 1919779"/>
                <a:gd name="connsiteX11" fmla="*/ 2132519 w 2485572"/>
                <a:gd name="connsiteY11" fmla="*/ 496206 h 1919779"/>
                <a:gd name="connsiteX12" fmla="*/ 2129679 w 2485572"/>
                <a:gd name="connsiteY12" fmla="*/ 538242 h 1919779"/>
                <a:gd name="connsiteX13" fmla="*/ 2132519 w 2485572"/>
                <a:gd name="connsiteY13" fmla="*/ 540799 h 1919779"/>
                <a:gd name="connsiteX14" fmla="*/ 2188758 w 2485572"/>
                <a:gd name="connsiteY14" fmla="*/ 624873 h 1919779"/>
                <a:gd name="connsiteX15" fmla="*/ 2205516 w 2485572"/>
                <a:gd name="connsiteY15" fmla="*/ 630553 h 1919779"/>
                <a:gd name="connsiteX16" fmla="*/ 2211197 w 2485572"/>
                <a:gd name="connsiteY16" fmla="*/ 633393 h 1919779"/>
                <a:gd name="connsiteX17" fmla="*/ 2216593 w 2485572"/>
                <a:gd name="connsiteY17" fmla="*/ 636234 h 1919779"/>
                <a:gd name="connsiteX18" fmla="*/ 2225114 w 2485572"/>
                <a:gd name="connsiteY18" fmla="*/ 636234 h 1919779"/>
                <a:gd name="connsiteX19" fmla="*/ 2267151 w 2485572"/>
                <a:gd name="connsiteY19" fmla="*/ 644755 h 1919779"/>
                <a:gd name="connsiteX20" fmla="*/ 2272832 w 2485572"/>
                <a:gd name="connsiteY20" fmla="*/ 644755 h 1919779"/>
                <a:gd name="connsiteX21" fmla="*/ 2309188 w 2485572"/>
                <a:gd name="connsiteY21" fmla="*/ 678271 h 1919779"/>
                <a:gd name="connsiteX22" fmla="*/ 2370823 w 2485572"/>
                <a:gd name="connsiteY22" fmla="*/ 739906 h 1919779"/>
                <a:gd name="connsiteX23" fmla="*/ 2376504 w 2485572"/>
                <a:gd name="connsiteY23" fmla="*/ 750983 h 1919779"/>
                <a:gd name="connsiteX24" fmla="*/ 2379060 w 2485572"/>
                <a:gd name="connsiteY24" fmla="*/ 756664 h 1919779"/>
                <a:gd name="connsiteX25" fmla="*/ 2381900 w 2485572"/>
                <a:gd name="connsiteY25" fmla="*/ 765185 h 1919779"/>
                <a:gd name="connsiteX26" fmla="*/ 2415700 w 2485572"/>
                <a:gd name="connsiteY26" fmla="*/ 793020 h 1919779"/>
                <a:gd name="connsiteX27" fmla="*/ 2423937 w 2485572"/>
                <a:gd name="connsiteY27" fmla="*/ 793020 h 1919779"/>
                <a:gd name="connsiteX28" fmla="*/ 2429618 w 2485572"/>
                <a:gd name="connsiteY28" fmla="*/ 795860 h 1919779"/>
                <a:gd name="connsiteX29" fmla="*/ 2435299 w 2485572"/>
                <a:gd name="connsiteY29" fmla="*/ 801541 h 1919779"/>
                <a:gd name="connsiteX30" fmla="*/ 2468814 w 2485572"/>
                <a:gd name="connsiteY30" fmla="*/ 832501 h 1919779"/>
                <a:gd name="connsiteX31" fmla="*/ 2468814 w 2485572"/>
                <a:gd name="connsiteY31" fmla="*/ 835057 h 1919779"/>
                <a:gd name="connsiteX32" fmla="*/ 2471655 w 2485572"/>
                <a:gd name="connsiteY32" fmla="*/ 840738 h 1919779"/>
                <a:gd name="connsiteX33" fmla="*/ 2477336 w 2485572"/>
                <a:gd name="connsiteY33" fmla="*/ 866016 h 1919779"/>
                <a:gd name="connsiteX34" fmla="*/ 2483016 w 2485572"/>
                <a:gd name="connsiteY34" fmla="*/ 882774 h 1919779"/>
                <a:gd name="connsiteX35" fmla="*/ 2485572 w 2485572"/>
                <a:gd name="connsiteY35" fmla="*/ 888455 h 1919779"/>
                <a:gd name="connsiteX36" fmla="*/ 2485572 w 2485572"/>
                <a:gd name="connsiteY36" fmla="*/ 896692 h 1919779"/>
                <a:gd name="connsiteX37" fmla="*/ 2457737 w 2485572"/>
                <a:gd name="connsiteY37" fmla="*/ 992127 h 1919779"/>
                <a:gd name="connsiteX38" fmla="*/ 2454897 w 2485572"/>
                <a:gd name="connsiteY38" fmla="*/ 997808 h 1919779"/>
                <a:gd name="connsiteX39" fmla="*/ 2454897 w 2485572"/>
                <a:gd name="connsiteY39" fmla="*/ 1008885 h 1919779"/>
                <a:gd name="connsiteX40" fmla="*/ 2438139 w 2485572"/>
                <a:gd name="connsiteY40" fmla="*/ 1064839 h 1919779"/>
                <a:gd name="connsiteX41" fmla="*/ 2438139 w 2485572"/>
                <a:gd name="connsiteY41" fmla="*/ 1084438 h 1919779"/>
                <a:gd name="connsiteX42" fmla="*/ 2443536 w 2485572"/>
                <a:gd name="connsiteY42" fmla="*/ 1132155 h 1919779"/>
                <a:gd name="connsiteX43" fmla="*/ 2443536 w 2485572"/>
                <a:gd name="connsiteY43" fmla="*/ 1177032 h 1919779"/>
                <a:gd name="connsiteX44" fmla="*/ 2440979 w 2485572"/>
                <a:gd name="connsiteY44" fmla="*/ 1185553 h 1919779"/>
                <a:gd name="connsiteX45" fmla="*/ 2423937 w 2485572"/>
                <a:gd name="connsiteY45" fmla="*/ 1252585 h 1919779"/>
                <a:gd name="connsiteX46" fmla="*/ 2418541 w 2485572"/>
                <a:gd name="connsiteY46" fmla="*/ 1258266 h 1919779"/>
                <a:gd name="connsiteX47" fmla="*/ 2415700 w 2485572"/>
                <a:gd name="connsiteY47" fmla="*/ 1261106 h 1919779"/>
                <a:gd name="connsiteX48" fmla="*/ 2410020 w 2485572"/>
                <a:gd name="connsiteY48" fmla="*/ 1266787 h 1919779"/>
                <a:gd name="connsiteX49" fmla="*/ 2407179 w 2485572"/>
                <a:gd name="connsiteY49" fmla="*/ 1275024 h 1919779"/>
                <a:gd name="connsiteX50" fmla="*/ 2373663 w 2485572"/>
                <a:gd name="connsiteY50" fmla="*/ 1317061 h 1919779"/>
                <a:gd name="connsiteX51" fmla="*/ 2365142 w 2485572"/>
                <a:gd name="connsiteY51" fmla="*/ 1334103 h 1919779"/>
                <a:gd name="connsiteX52" fmla="*/ 2362302 w 2485572"/>
                <a:gd name="connsiteY52" fmla="*/ 1336659 h 1919779"/>
                <a:gd name="connsiteX53" fmla="*/ 2356905 w 2485572"/>
                <a:gd name="connsiteY53" fmla="*/ 1359098 h 1919779"/>
                <a:gd name="connsiteX54" fmla="*/ 2354065 w 2485572"/>
                <a:gd name="connsiteY54" fmla="*/ 1364778 h 1919779"/>
                <a:gd name="connsiteX55" fmla="*/ 2351225 w 2485572"/>
                <a:gd name="connsiteY55" fmla="*/ 1370459 h 1919779"/>
                <a:gd name="connsiteX56" fmla="*/ 2339863 w 2485572"/>
                <a:gd name="connsiteY56" fmla="*/ 1387217 h 1919779"/>
                <a:gd name="connsiteX57" fmla="*/ 2309188 w 2485572"/>
                <a:gd name="connsiteY57" fmla="*/ 1432094 h 1919779"/>
                <a:gd name="connsiteX58" fmla="*/ 2306348 w 2485572"/>
                <a:gd name="connsiteY58" fmla="*/ 1434934 h 1919779"/>
                <a:gd name="connsiteX59" fmla="*/ 2300667 w 2485572"/>
                <a:gd name="connsiteY59" fmla="*/ 1440331 h 1919779"/>
                <a:gd name="connsiteX60" fmla="*/ 2297827 w 2485572"/>
                <a:gd name="connsiteY60" fmla="*/ 1446012 h 1919779"/>
                <a:gd name="connsiteX61" fmla="*/ 2289590 w 2485572"/>
                <a:gd name="connsiteY61" fmla="*/ 1451692 h 1919779"/>
                <a:gd name="connsiteX62" fmla="*/ 2281069 w 2485572"/>
                <a:gd name="connsiteY62" fmla="*/ 1457373 h 1919779"/>
                <a:gd name="connsiteX63" fmla="*/ 2230795 w 2485572"/>
                <a:gd name="connsiteY63" fmla="*/ 1476971 h 1919779"/>
                <a:gd name="connsiteX64" fmla="*/ 2227954 w 2485572"/>
                <a:gd name="connsiteY64" fmla="*/ 1482368 h 1919779"/>
                <a:gd name="connsiteX65" fmla="*/ 2219434 w 2485572"/>
                <a:gd name="connsiteY65" fmla="*/ 1485208 h 1919779"/>
                <a:gd name="connsiteX66" fmla="*/ 2180237 w 2485572"/>
                <a:gd name="connsiteY66" fmla="*/ 1504806 h 1919779"/>
                <a:gd name="connsiteX67" fmla="*/ 2174556 w 2485572"/>
                <a:gd name="connsiteY67" fmla="*/ 1510487 h 1919779"/>
                <a:gd name="connsiteX68" fmla="*/ 2169160 w 2485572"/>
                <a:gd name="connsiteY68" fmla="*/ 1519008 h 1919779"/>
                <a:gd name="connsiteX69" fmla="*/ 2163479 w 2485572"/>
                <a:gd name="connsiteY69" fmla="*/ 1546843 h 1919779"/>
                <a:gd name="connsiteX70" fmla="*/ 1067680 w 2485572"/>
                <a:gd name="connsiteY70" fmla="*/ 1919779 h 1919779"/>
                <a:gd name="connsiteX71" fmla="*/ 1056603 w 2485572"/>
                <a:gd name="connsiteY71" fmla="*/ 1888819 h 1919779"/>
                <a:gd name="connsiteX72" fmla="*/ 1053762 w 2485572"/>
                <a:gd name="connsiteY72" fmla="*/ 1880298 h 1919779"/>
                <a:gd name="connsiteX73" fmla="*/ 1022803 w 2485572"/>
                <a:gd name="connsiteY73" fmla="*/ 1860700 h 1919779"/>
                <a:gd name="connsiteX74" fmla="*/ 1019962 w 2485572"/>
                <a:gd name="connsiteY74" fmla="*/ 1858143 h 1919779"/>
                <a:gd name="connsiteX75" fmla="*/ 1006045 w 2485572"/>
                <a:gd name="connsiteY75" fmla="*/ 1824343 h 1919779"/>
                <a:gd name="connsiteX76" fmla="*/ 1006045 w 2485572"/>
                <a:gd name="connsiteY76" fmla="*/ 1813266 h 1919779"/>
                <a:gd name="connsiteX77" fmla="*/ 1011725 w 2485572"/>
                <a:gd name="connsiteY77" fmla="*/ 1793668 h 1919779"/>
                <a:gd name="connsiteX78" fmla="*/ 1019962 w 2485572"/>
                <a:gd name="connsiteY78" fmla="*/ 1768389 h 1919779"/>
                <a:gd name="connsiteX79" fmla="*/ 1025643 w 2485572"/>
                <a:gd name="connsiteY79" fmla="*/ 1737429 h 1919779"/>
                <a:gd name="connsiteX80" fmla="*/ 1025643 w 2485572"/>
                <a:gd name="connsiteY80" fmla="*/ 1723512 h 1919779"/>
                <a:gd name="connsiteX81" fmla="*/ 1019962 w 2485572"/>
                <a:gd name="connsiteY81" fmla="*/ 1720671 h 1919779"/>
                <a:gd name="connsiteX82" fmla="*/ 1014566 w 2485572"/>
                <a:gd name="connsiteY82" fmla="*/ 1712435 h 1919779"/>
                <a:gd name="connsiteX83" fmla="*/ 1011725 w 2485572"/>
                <a:gd name="connsiteY83" fmla="*/ 1709594 h 1919779"/>
                <a:gd name="connsiteX84" fmla="*/ 983606 w 2485572"/>
                <a:gd name="connsiteY84" fmla="*/ 1692552 h 1919779"/>
                <a:gd name="connsiteX85" fmla="*/ 977925 w 2485572"/>
                <a:gd name="connsiteY85" fmla="*/ 1692552 h 1919779"/>
                <a:gd name="connsiteX86" fmla="*/ 950090 w 2485572"/>
                <a:gd name="connsiteY86" fmla="*/ 1653356 h 1919779"/>
                <a:gd name="connsiteX87" fmla="*/ 950090 w 2485572"/>
                <a:gd name="connsiteY87" fmla="*/ 1639438 h 1919779"/>
                <a:gd name="connsiteX88" fmla="*/ 952931 w 2485572"/>
                <a:gd name="connsiteY88" fmla="*/ 1636598 h 1919779"/>
                <a:gd name="connsiteX89" fmla="*/ 975369 w 2485572"/>
                <a:gd name="connsiteY89" fmla="*/ 1597401 h 1919779"/>
                <a:gd name="connsiteX90" fmla="*/ 980766 w 2485572"/>
                <a:gd name="connsiteY90" fmla="*/ 1591721 h 1919779"/>
                <a:gd name="connsiteX91" fmla="*/ 1017406 w 2485572"/>
                <a:gd name="connsiteY91" fmla="*/ 1561045 h 1919779"/>
                <a:gd name="connsiteX92" fmla="*/ 1022803 w 2485572"/>
                <a:gd name="connsiteY92" fmla="*/ 1558205 h 1919779"/>
                <a:gd name="connsiteX93" fmla="*/ 1025643 w 2485572"/>
                <a:gd name="connsiteY93" fmla="*/ 1555364 h 1919779"/>
                <a:gd name="connsiteX94" fmla="*/ 1031324 w 2485572"/>
                <a:gd name="connsiteY94" fmla="*/ 1549684 h 1919779"/>
                <a:gd name="connsiteX95" fmla="*/ 1293866 w 2485572"/>
                <a:gd name="connsiteY95" fmla="*/ 1680648 h 1919779"/>
                <a:gd name="connsiteX96" fmla="*/ 1455791 w 2485572"/>
                <a:gd name="connsiteY96" fmla="*/ 1685410 h 1919779"/>
                <a:gd name="connsiteX97" fmla="*/ 1289417 w 2485572"/>
                <a:gd name="connsiteY97" fmla="*/ 1536685 h 1919779"/>
                <a:gd name="connsiteX98" fmla="*/ 1061999 w 2485572"/>
                <a:gd name="connsiteY98" fmla="*/ 1465610 h 1919779"/>
                <a:gd name="connsiteX99" fmla="*/ 1061999 w 2485572"/>
                <a:gd name="connsiteY99" fmla="*/ 1429254 h 1919779"/>
                <a:gd name="connsiteX100" fmla="*/ 1048082 w 2485572"/>
                <a:gd name="connsiteY100" fmla="*/ 1403975 h 1919779"/>
                <a:gd name="connsiteX101" fmla="*/ 1022803 w 2485572"/>
                <a:gd name="connsiteY101" fmla="*/ 1387217 h 1919779"/>
                <a:gd name="connsiteX102" fmla="*/ 1011725 w 2485572"/>
                <a:gd name="connsiteY102" fmla="*/ 1381536 h 1919779"/>
                <a:gd name="connsiteX103" fmla="*/ 1000364 w 2485572"/>
                <a:gd name="connsiteY103" fmla="*/ 1381536 h 1919779"/>
                <a:gd name="connsiteX104" fmla="*/ 961167 w 2485572"/>
                <a:gd name="connsiteY104" fmla="*/ 1376140 h 1919779"/>
                <a:gd name="connsiteX105" fmla="*/ 924811 w 2485572"/>
                <a:gd name="connsiteY105" fmla="*/ 1367618 h 1919779"/>
                <a:gd name="connsiteX106" fmla="*/ 919131 w 2485572"/>
                <a:gd name="connsiteY106" fmla="*/ 1367618 h 1919779"/>
                <a:gd name="connsiteX107" fmla="*/ 913450 w 2485572"/>
                <a:gd name="connsiteY107" fmla="*/ 1364778 h 1919779"/>
                <a:gd name="connsiteX108" fmla="*/ 908053 w 2485572"/>
                <a:gd name="connsiteY108" fmla="*/ 1364778 h 1919779"/>
                <a:gd name="connsiteX109" fmla="*/ 877094 w 2485572"/>
                <a:gd name="connsiteY109" fmla="*/ 1381536 h 1919779"/>
                <a:gd name="connsiteX110" fmla="*/ 868857 w 2485572"/>
                <a:gd name="connsiteY110" fmla="*/ 1390057 h 1919779"/>
                <a:gd name="connsiteX111" fmla="*/ 835057 w 2485572"/>
                <a:gd name="connsiteY111" fmla="*/ 1434934 h 1919779"/>
                <a:gd name="connsiteX112" fmla="*/ 832217 w 2485572"/>
                <a:gd name="connsiteY112" fmla="*/ 1440331 h 1919779"/>
                <a:gd name="connsiteX113" fmla="*/ 832217 w 2485572"/>
                <a:gd name="connsiteY113" fmla="*/ 1446012 h 1919779"/>
                <a:gd name="connsiteX114" fmla="*/ 767741 w 2485572"/>
                <a:gd name="connsiteY114" fmla="*/ 1513327 h 1919779"/>
                <a:gd name="connsiteX115" fmla="*/ 711787 w 2485572"/>
                <a:gd name="connsiteY115" fmla="*/ 1535766 h 1919779"/>
                <a:gd name="connsiteX116" fmla="*/ 686508 w 2485572"/>
                <a:gd name="connsiteY116" fmla="*/ 1541447 h 1919779"/>
                <a:gd name="connsiteX117" fmla="*/ 661513 w 2485572"/>
                <a:gd name="connsiteY117" fmla="*/ 1549684 h 1919779"/>
                <a:gd name="connsiteX118" fmla="*/ 658672 w 2485572"/>
                <a:gd name="connsiteY118" fmla="*/ 1552524 h 1919779"/>
                <a:gd name="connsiteX119" fmla="*/ 652992 w 2485572"/>
                <a:gd name="connsiteY119" fmla="*/ 1555364 h 1919779"/>
                <a:gd name="connsiteX120" fmla="*/ 624873 w 2485572"/>
                <a:gd name="connsiteY120" fmla="*/ 1561045 h 1919779"/>
                <a:gd name="connsiteX121" fmla="*/ 619476 w 2485572"/>
                <a:gd name="connsiteY121" fmla="*/ 1558205 h 1919779"/>
                <a:gd name="connsiteX122" fmla="*/ 616636 w 2485572"/>
                <a:gd name="connsiteY122" fmla="*/ 1555364 h 1919779"/>
                <a:gd name="connsiteX123" fmla="*/ 597037 w 2485572"/>
                <a:gd name="connsiteY123" fmla="*/ 1532926 h 1919779"/>
                <a:gd name="connsiteX124" fmla="*/ 594197 w 2485572"/>
                <a:gd name="connsiteY124" fmla="*/ 1521848 h 1919779"/>
                <a:gd name="connsiteX125" fmla="*/ 591357 w 2485572"/>
                <a:gd name="connsiteY125" fmla="*/ 1519008 h 1919779"/>
                <a:gd name="connsiteX126" fmla="*/ 566078 w 2485572"/>
                <a:gd name="connsiteY126" fmla="*/ 1482368 h 1919779"/>
                <a:gd name="connsiteX127" fmla="*/ 560397 w 2485572"/>
                <a:gd name="connsiteY127" fmla="*/ 1471291 h 1919779"/>
                <a:gd name="connsiteX128" fmla="*/ 555000 w 2485572"/>
                <a:gd name="connsiteY128" fmla="*/ 1465610 h 1919779"/>
                <a:gd name="connsiteX129" fmla="*/ 498762 w 2485572"/>
                <a:gd name="connsiteY129" fmla="*/ 1432094 h 1919779"/>
                <a:gd name="connsiteX130" fmla="*/ 490525 w 2485572"/>
                <a:gd name="connsiteY130" fmla="*/ 1429254 h 1919779"/>
                <a:gd name="connsiteX131" fmla="*/ 487685 w 2485572"/>
                <a:gd name="connsiteY131" fmla="*/ 1429254 h 1919779"/>
                <a:gd name="connsiteX132" fmla="*/ 462406 w 2485572"/>
                <a:gd name="connsiteY132" fmla="*/ 1426413 h 1919779"/>
                <a:gd name="connsiteX133" fmla="*/ 400770 w 2485572"/>
                <a:gd name="connsiteY133" fmla="*/ 1426413 h 1919779"/>
                <a:gd name="connsiteX134" fmla="*/ 392250 w 2485572"/>
                <a:gd name="connsiteY134" fmla="*/ 1423573 h 1919779"/>
                <a:gd name="connsiteX135" fmla="*/ 384013 w 2485572"/>
                <a:gd name="connsiteY135" fmla="*/ 1420733 h 1919779"/>
                <a:gd name="connsiteX136" fmla="*/ 375492 w 2485572"/>
                <a:gd name="connsiteY136" fmla="*/ 1420733 h 1919779"/>
                <a:gd name="connsiteX137" fmla="*/ 319537 w 2485572"/>
                <a:gd name="connsiteY137" fmla="*/ 1409655 h 1919779"/>
                <a:gd name="connsiteX138" fmla="*/ 313856 w 2485572"/>
                <a:gd name="connsiteY138" fmla="*/ 1406815 h 1919779"/>
                <a:gd name="connsiteX139" fmla="*/ 308176 w 2485572"/>
                <a:gd name="connsiteY139" fmla="*/ 1406815 h 1919779"/>
                <a:gd name="connsiteX140" fmla="*/ 297098 w 2485572"/>
                <a:gd name="connsiteY140" fmla="*/ 1401134 h 1919779"/>
                <a:gd name="connsiteX141" fmla="*/ 221546 w 2485572"/>
                <a:gd name="connsiteY141" fmla="*/ 1392898 h 1919779"/>
                <a:gd name="connsiteX142" fmla="*/ 213025 w 2485572"/>
                <a:gd name="connsiteY142" fmla="*/ 1392898 h 1919779"/>
                <a:gd name="connsiteX143" fmla="*/ 204504 w 2485572"/>
                <a:gd name="connsiteY143" fmla="*/ 1395738 h 1919779"/>
                <a:gd name="connsiteX144" fmla="*/ 154230 w 2485572"/>
                <a:gd name="connsiteY144" fmla="*/ 1406815 h 1919779"/>
                <a:gd name="connsiteX145" fmla="*/ 148549 w 2485572"/>
                <a:gd name="connsiteY145" fmla="*/ 1403975 h 1919779"/>
                <a:gd name="connsiteX146" fmla="*/ 137472 w 2485572"/>
                <a:gd name="connsiteY146" fmla="*/ 1398294 h 1919779"/>
                <a:gd name="connsiteX147" fmla="*/ 131791 w 2485572"/>
                <a:gd name="connsiteY147" fmla="*/ 1398294 h 1919779"/>
                <a:gd name="connsiteX148" fmla="*/ 67316 w 2485572"/>
                <a:gd name="connsiteY148" fmla="*/ 1418177 h 1919779"/>
                <a:gd name="connsiteX149" fmla="*/ 58795 w 2485572"/>
                <a:gd name="connsiteY149" fmla="*/ 1420733 h 1919779"/>
                <a:gd name="connsiteX150" fmla="*/ 50558 w 2485572"/>
                <a:gd name="connsiteY150" fmla="*/ 1423573 h 1919779"/>
                <a:gd name="connsiteX151" fmla="*/ 42037 w 2485572"/>
                <a:gd name="connsiteY151" fmla="*/ 1423573 h 1919779"/>
                <a:gd name="connsiteX152" fmla="*/ 5681 w 2485572"/>
                <a:gd name="connsiteY152" fmla="*/ 1432094 h 1919779"/>
                <a:gd name="connsiteX153" fmla="*/ 2840 w 2485572"/>
                <a:gd name="connsiteY153" fmla="*/ 1403975 h 1919779"/>
                <a:gd name="connsiteX154" fmla="*/ 0 w 2485572"/>
                <a:gd name="connsiteY154" fmla="*/ 1395738 h 1919779"/>
                <a:gd name="connsiteX155" fmla="*/ 5681 w 2485572"/>
                <a:gd name="connsiteY155" fmla="*/ 1373299 h 1919779"/>
                <a:gd name="connsiteX156" fmla="*/ 5681 w 2485572"/>
                <a:gd name="connsiteY156" fmla="*/ 1361938 h 1919779"/>
                <a:gd name="connsiteX157" fmla="*/ 11361 w 2485572"/>
                <a:gd name="connsiteY157" fmla="*/ 1345180 h 1919779"/>
                <a:gd name="connsiteX158" fmla="*/ 42037 w 2485572"/>
                <a:gd name="connsiteY158" fmla="*/ 1305983 h 1919779"/>
                <a:gd name="connsiteX159" fmla="*/ 47718 w 2485572"/>
                <a:gd name="connsiteY159" fmla="*/ 1294622 h 1919779"/>
                <a:gd name="connsiteX160" fmla="*/ 39197 w 2485572"/>
                <a:gd name="connsiteY160" fmla="*/ 1275024 h 1919779"/>
                <a:gd name="connsiteX161" fmla="*/ 33516 w 2485572"/>
                <a:gd name="connsiteY161" fmla="*/ 1269627 h 1919779"/>
                <a:gd name="connsiteX162" fmla="*/ 33516 w 2485572"/>
                <a:gd name="connsiteY162" fmla="*/ 1244348 h 1919779"/>
                <a:gd name="connsiteX163" fmla="*/ 64475 w 2485572"/>
                <a:gd name="connsiteY163" fmla="*/ 1213389 h 1919779"/>
                <a:gd name="connsiteX164" fmla="*/ 81233 w 2485572"/>
                <a:gd name="connsiteY164" fmla="*/ 1199471 h 1919779"/>
                <a:gd name="connsiteX165" fmla="*/ 86914 w 2485572"/>
                <a:gd name="connsiteY165" fmla="*/ 1190950 h 1919779"/>
                <a:gd name="connsiteX166" fmla="*/ 97991 w 2485572"/>
                <a:gd name="connsiteY166" fmla="*/ 1160275 h 1919779"/>
                <a:gd name="connsiteX167" fmla="*/ 95435 w 2485572"/>
                <a:gd name="connsiteY167" fmla="*/ 1151753 h 1919779"/>
                <a:gd name="connsiteX168" fmla="*/ 95435 w 2485572"/>
                <a:gd name="connsiteY168" fmla="*/ 1121078 h 1919779"/>
                <a:gd name="connsiteX169" fmla="*/ 100832 w 2485572"/>
                <a:gd name="connsiteY169" fmla="*/ 1112557 h 1919779"/>
                <a:gd name="connsiteX170" fmla="*/ 103672 w 2485572"/>
                <a:gd name="connsiteY170" fmla="*/ 1106876 h 1919779"/>
                <a:gd name="connsiteX171" fmla="*/ 154230 w 2485572"/>
                <a:gd name="connsiteY171" fmla="*/ 1070520 h 1919779"/>
                <a:gd name="connsiteX172" fmla="*/ 176668 w 2485572"/>
                <a:gd name="connsiteY172" fmla="*/ 1045241 h 1919779"/>
                <a:gd name="connsiteX173" fmla="*/ 176668 w 2485572"/>
                <a:gd name="connsiteY173" fmla="*/ 1037004 h 1919779"/>
                <a:gd name="connsiteX174" fmla="*/ 173828 w 2485572"/>
                <a:gd name="connsiteY174" fmla="*/ 1028483 h 1919779"/>
                <a:gd name="connsiteX175" fmla="*/ 157070 w 2485572"/>
                <a:gd name="connsiteY175" fmla="*/ 1008885 h 1919779"/>
                <a:gd name="connsiteX176" fmla="*/ 154230 w 2485572"/>
                <a:gd name="connsiteY176" fmla="*/ 1000648 h 1919779"/>
                <a:gd name="connsiteX177" fmla="*/ 157070 w 2485572"/>
                <a:gd name="connsiteY177" fmla="*/ 964008 h 1919779"/>
                <a:gd name="connsiteX178" fmla="*/ 154230 w 2485572"/>
                <a:gd name="connsiteY178" fmla="*/ 955771 h 1919779"/>
                <a:gd name="connsiteX179" fmla="*/ 126111 w 2485572"/>
                <a:gd name="connsiteY179" fmla="*/ 930492 h 1919779"/>
                <a:gd name="connsiteX180" fmla="*/ 112193 w 2485572"/>
                <a:gd name="connsiteY180" fmla="*/ 927652 h 1919779"/>
                <a:gd name="connsiteX181" fmla="*/ 109353 w 2485572"/>
                <a:gd name="connsiteY181" fmla="*/ 921971 h 1919779"/>
                <a:gd name="connsiteX182" fmla="*/ 109353 w 2485572"/>
                <a:gd name="connsiteY182" fmla="*/ 908053 h 1919779"/>
                <a:gd name="connsiteX183" fmla="*/ 117590 w 2485572"/>
                <a:gd name="connsiteY183" fmla="*/ 891295 h 1919779"/>
                <a:gd name="connsiteX184" fmla="*/ 123270 w 2485572"/>
                <a:gd name="connsiteY184" fmla="*/ 885615 h 1919779"/>
                <a:gd name="connsiteX185" fmla="*/ 148549 w 2485572"/>
                <a:gd name="connsiteY185" fmla="*/ 866016 h 1919779"/>
                <a:gd name="connsiteX186" fmla="*/ 128951 w 2485572"/>
                <a:gd name="connsiteY186" fmla="*/ 840738 h 1919779"/>
                <a:gd name="connsiteX187" fmla="*/ 126111 w 2485572"/>
                <a:gd name="connsiteY187" fmla="*/ 821139 h 1919779"/>
                <a:gd name="connsiteX188" fmla="*/ 140028 w 2485572"/>
                <a:gd name="connsiteY188" fmla="*/ 812618 h 1919779"/>
                <a:gd name="connsiteX189" fmla="*/ 142869 w 2485572"/>
                <a:gd name="connsiteY189" fmla="*/ 790464 h 1919779"/>
                <a:gd name="connsiteX190" fmla="*/ 154230 w 2485572"/>
                <a:gd name="connsiteY190" fmla="*/ 773422 h 1919779"/>
                <a:gd name="connsiteX191" fmla="*/ 157070 w 2485572"/>
                <a:gd name="connsiteY191" fmla="*/ 762344 h 1919779"/>
                <a:gd name="connsiteX192" fmla="*/ 157070 w 2485572"/>
                <a:gd name="connsiteY192" fmla="*/ 753824 h 1919779"/>
                <a:gd name="connsiteX193" fmla="*/ 145709 w 2485572"/>
                <a:gd name="connsiteY193" fmla="*/ 731385 h 1919779"/>
                <a:gd name="connsiteX194" fmla="*/ 145709 w 2485572"/>
                <a:gd name="connsiteY194" fmla="*/ 723148 h 1919779"/>
                <a:gd name="connsiteX195" fmla="*/ 159627 w 2485572"/>
                <a:gd name="connsiteY195" fmla="*/ 714627 h 1919779"/>
                <a:gd name="connsiteX196" fmla="*/ 204504 w 2485572"/>
                <a:gd name="connsiteY196" fmla="*/ 708946 h 1919779"/>
                <a:gd name="connsiteX197" fmla="*/ 232623 w 2485572"/>
                <a:gd name="connsiteY197" fmla="*/ 678271 h 1919779"/>
                <a:gd name="connsiteX198" fmla="*/ 232623 w 2485572"/>
                <a:gd name="connsiteY198" fmla="*/ 666909 h 1919779"/>
                <a:gd name="connsiteX199" fmla="*/ 215865 w 2485572"/>
                <a:gd name="connsiteY199" fmla="*/ 644755 h 1919779"/>
                <a:gd name="connsiteX200" fmla="*/ 218705 w 2485572"/>
                <a:gd name="connsiteY200" fmla="*/ 613795 h 1919779"/>
                <a:gd name="connsiteX201" fmla="*/ 241144 w 2485572"/>
                <a:gd name="connsiteY201" fmla="*/ 582836 h 1919779"/>
                <a:gd name="connsiteX202" fmla="*/ 252221 w 2485572"/>
                <a:gd name="connsiteY202" fmla="*/ 571758 h 1919779"/>
                <a:gd name="connsiteX203" fmla="*/ 285737 w 2485572"/>
                <a:gd name="connsiteY203" fmla="*/ 524041 h 1919779"/>
                <a:gd name="connsiteX204" fmla="*/ 291418 w 2485572"/>
                <a:gd name="connsiteY204" fmla="*/ 518644 h 1919779"/>
                <a:gd name="connsiteX205" fmla="*/ 322377 w 2485572"/>
                <a:gd name="connsiteY205" fmla="*/ 518644 h 1919779"/>
                <a:gd name="connsiteX206" fmla="*/ 333455 w 2485572"/>
                <a:gd name="connsiteY206" fmla="*/ 510123 h 1919779"/>
                <a:gd name="connsiteX207" fmla="*/ 341976 w 2485572"/>
                <a:gd name="connsiteY207" fmla="*/ 482004 h 1919779"/>
                <a:gd name="connsiteX208" fmla="*/ 347372 w 2485572"/>
                <a:gd name="connsiteY208" fmla="*/ 476607 h 1919779"/>
                <a:gd name="connsiteX209" fmla="*/ 386853 w 2485572"/>
                <a:gd name="connsiteY209" fmla="*/ 459565 h 1919779"/>
                <a:gd name="connsiteX210" fmla="*/ 389409 w 2485572"/>
                <a:gd name="connsiteY210" fmla="*/ 454169 h 1919779"/>
                <a:gd name="connsiteX211" fmla="*/ 400770 w 2485572"/>
                <a:gd name="connsiteY211" fmla="*/ 434570 h 1919779"/>
                <a:gd name="connsiteX212" fmla="*/ 414688 w 2485572"/>
                <a:gd name="connsiteY212" fmla="*/ 392534 h 1919779"/>
                <a:gd name="connsiteX213" fmla="*/ 428890 w 2485572"/>
                <a:gd name="connsiteY213" fmla="*/ 341976 h 1919779"/>
                <a:gd name="connsiteX214" fmla="*/ 434286 w 2485572"/>
                <a:gd name="connsiteY214" fmla="*/ 255062 h 1919779"/>
                <a:gd name="connsiteX215" fmla="*/ 437127 w 2485572"/>
                <a:gd name="connsiteY215" fmla="*/ 252221 h 1919779"/>
                <a:gd name="connsiteX216" fmla="*/ 448488 w 2485572"/>
                <a:gd name="connsiteY216" fmla="*/ 235463 h 1919779"/>
                <a:gd name="connsiteX217" fmla="*/ 468086 w 2485572"/>
                <a:gd name="connsiteY217" fmla="*/ 221546 h 1919779"/>
                <a:gd name="connsiteX218" fmla="*/ 501602 w 2485572"/>
                <a:gd name="connsiteY218" fmla="*/ 215865 h 1919779"/>
                <a:gd name="connsiteX219" fmla="*/ 512964 w 2485572"/>
                <a:gd name="connsiteY219" fmla="*/ 213025 h 1919779"/>
                <a:gd name="connsiteX220" fmla="*/ 555000 w 2485572"/>
                <a:gd name="connsiteY220" fmla="*/ 187746 h 1919779"/>
                <a:gd name="connsiteX221" fmla="*/ 557557 w 2485572"/>
                <a:gd name="connsiteY221" fmla="*/ 182349 h 1919779"/>
                <a:gd name="connsiteX222" fmla="*/ 602434 w 2485572"/>
                <a:gd name="connsiteY222" fmla="*/ 131791 h 1919779"/>
                <a:gd name="connsiteX223" fmla="*/ 605274 w 2485572"/>
                <a:gd name="connsiteY223" fmla="*/ 123270 h 1919779"/>
                <a:gd name="connsiteX224" fmla="*/ 594197 w 2485572"/>
                <a:gd name="connsiteY224" fmla="*/ 70156 h 1919779"/>
                <a:gd name="connsiteX225" fmla="*/ 650151 w 2485572"/>
                <a:gd name="connsiteY225" fmla="*/ 92595 h 1919779"/>
                <a:gd name="connsiteX226" fmla="*/ 664069 w 2485572"/>
                <a:gd name="connsiteY226" fmla="*/ 92595 h 1919779"/>
                <a:gd name="connsiteX227" fmla="*/ 689348 w 2485572"/>
                <a:gd name="connsiteY227" fmla="*/ 98275 h 1919779"/>
                <a:gd name="connsiteX228" fmla="*/ 723148 w 2485572"/>
                <a:gd name="connsiteY228" fmla="*/ 89754 h 1919779"/>
                <a:gd name="connsiteX229" fmla="*/ 725704 w 2485572"/>
                <a:gd name="connsiteY229" fmla="*/ 92595 h 1919779"/>
                <a:gd name="connsiteX230" fmla="*/ 731385 w 2485572"/>
                <a:gd name="connsiteY230" fmla="*/ 92595 h 1919779"/>
                <a:gd name="connsiteX231" fmla="*/ 737065 w 2485572"/>
                <a:gd name="connsiteY231" fmla="*/ 95435 h 1919779"/>
                <a:gd name="connsiteX232" fmla="*/ 742746 w 2485572"/>
                <a:gd name="connsiteY232" fmla="*/ 95435 h 1919779"/>
                <a:gd name="connsiteX233" fmla="*/ 779102 w 2485572"/>
                <a:gd name="connsiteY233" fmla="*/ 75837 h 1919779"/>
                <a:gd name="connsiteX234" fmla="*/ 818299 w 2485572"/>
                <a:gd name="connsiteY234" fmla="*/ 39197 h 1919779"/>
                <a:gd name="connsiteX235" fmla="*/ 823980 w 2485572"/>
                <a:gd name="connsiteY235" fmla="*/ 33800 h 1919779"/>
                <a:gd name="connsiteX236" fmla="*/ 851815 w 2485572"/>
                <a:gd name="connsiteY236" fmla="*/ 19598 h 1919779"/>
                <a:gd name="connsiteX237" fmla="*/ 854655 w 2485572"/>
                <a:gd name="connsiteY237" fmla="*/ 14202 h 1919779"/>
                <a:gd name="connsiteX238" fmla="*/ 888455 w 2485572"/>
                <a:gd name="connsiteY238" fmla="*/ 8521 h 1919779"/>
                <a:gd name="connsiteX239" fmla="*/ 893852 w 2485572"/>
                <a:gd name="connsiteY239" fmla="*/ 11361 h 1919779"/>
                <a:gd name="connsiteX240" fmla="*/ 933332 w 2485572"/>
                <a:gd name="connsiteY240" fmla="*/ 36640 h 1919779"/>
                <a:gd name="connsiteX241" fmla="*/ 938729 w 2485572"/>
                <a:gd name="connsiteY241" fmla="*/ 42037 h 1919779"/>
                <a:gd name="connsiteX242" fmla="*/ 969689 w 2485572"/>
                <a:gd name="connsiteY242" fmla="*/ 61635 h 1919779"/>
                <a:gd name="connsiteX243" fmla="*/ 972529 w 2485572"/>
                <a:gd name="connsiteY243" fmla="*/ 64475 h 1919779"/>
                <a:gd name="connsiteX244" fmla="*/ 977925 w 2485572"/>
                <a:gd name="connsiteY244" fmla="*/ 67316 h 1919779"/>
                <a:gd name="connsiteX245" fmla="*/ 1011725 w 2485572"/>
                <a:gd name="connsiteY245" fmla="*/ 67316 h 1919779"/>
                <a:gd name="connsiteX246" fmla="*/ 1031324 w 2485572"/>
                <a:gd name="connsiteY246" fmla="*/ 64475 h 1919779"/>
                <a:gd name="connsiteX247" fmla="*/ 1042401 w 2485572"/>
                <a:gd name="connsiteY247" fmla="*/ 64475 h 1919779"/>
                <a:gd name="connsiteX248" fmla="*/ 1104036 w 2485572"/>
                <a:gd name="connsiteY248" fmla="*/ 70156 h 1919779"/>
                <a:gd name="connsiteX249" fmla="*/ 1109717 w 2485572"/>
                <a:gd name="connsiteY249" fmla="*/ 75837 h 1919779"/>
                <a:gd name="connsiteX250" fmla="*/ 1118238 w 2485572"/>
                <a:gd name="connsiteY250" fmla="*/ 81233 h 1919779"/>
                <a:gd name="connsiteX251" fmla="*/ 1121078 w 2485572"/>
                <a:gd name="connsiteY251" fmla="*/ 84074 h 1919779"/>
                <a:gd name="connsiteX252" fmla="*/ 1143517 w 2485572"/>
                <a:gd name="connsiteY252" fmla="*/ 95435 h 1919779"/>
                <a:gd name="connsiteX253" fmla="*/ 1151754 w 2485572"/>
                <a:gd name="connsiteY253" fmla="*/ 100832 h 1919779"/>
                <a:gd name="connsiteX254" fmla="*/ 1171352 w 2485572"/>
                <a:gd name="connsiteY254" fmla="*/ 100832 h 1919779"/>
                <a:gd name="connsiteX255" fmla="*/ 1174192 w 2485572"/>
                <a:gd name="connsiteY255" fmla="*/ 98275 h 1919779"/>
                <a:gd name="connsiteX256" fmla="*/ 1188110 w 2485572"/>
                <a:gd name="connsiteY256" fmla="*/ 89754 h 1919779"/>
                <a:gd name="connsiteX257" fmla="*/ 1193791 w 2485572"/>
                <a:gd name="connsiteY257" fmla="*/ 84074 h 1919779"/>
                <a:gd name="connsiteX258" fmla="*/ 1238668 w 2485572"/>
                <a:gd name="connsiteY258" fmla="*/ 75837 h 1919779"/>
                <a:gd name="connsiteX259" fmla="*/ 1244348 w 2485572"/>
                <a:gd name="connsiteY259" fmla="*/ 78677 h 1919779"/>
                <a:gd name="connsiteX260" fmla="*/ 1272184 w 2485572"/>
                <a:gd name="connsiteY260" fmla="*/ 75837 h 1919779"/>
                <a:gd name="connsiteX261" fmla="*/ 1280705 w 2485572"/>
                <a:gd name="connsiteY261" fmla="*/ 72996 h 1919779"/>
                <a:gd name="connsiteX262" fmla="*/ 1286385 w 2485572"/>
                <a:gd name="connsiteY262" fmla="*/ 72996 h 1919779"/>
                <a:gd name="connsiteX263" fmla="*/ 1348020 w 2485572"/>
                <a:gd name="connsiteY263" fmla="*/ 50558 h 1919779"/>
                <a:gd name="connsiteX264" fmla="*/ 1350861 w 2485572"/>
                <a:gd name="connsiteY264" fmla="*/ 50558 h 1919779"/>
                <a:gd name="connsiteX265" fmla="*/ 1392898 w 2485572"/>
                <a:gd name="connsiteY265" fmla="*/ 39197 h 1919779"/>
                <a:gd name="connsiteX266" fmla="*/ 1406815 w 2485572"/>
                <a:gd name="connsiteY266" fmla="*/ 39197 h 1919779"/>
                <a:gd name="connsiteX267" fmla="*/ 1459929 w 2485572"/>
                <a:gd name="connsiteY267" fmla="*/ 36640 h 1919779"/>
                <a:gd name="connsiteX268" fmla="*/ 1468450 w 2485572"/>
                <a:gd name="connsiteY268" fmla="*/ 36640 h 1919779"/>
                <a:gd name="connsiteX269" fmla="*/ 1474131 w 2485572"/>
                <a:gd name="connsiteY269" fmla="*/ 33800 h 1919779"/>
                <a:gd name="connsiteX270" fmla="*/ 1479528 w 2485572"/>
                <a:gd name="connsiteY270" fmla="*/ 30960 h 1919779"/>
                <a:gd name="connsiteX271" fmla="*/ 1485208 w 2485572"/>
                <a:gd name="connsiteY271" fmla="*/ 30960 h 1919779"/>
                <a:gd name="connsiteX272" fmla="*/ 1544003 w 2485572"/>
                <a:gd name="connsiteY272" fmla="*/ 16758 h 1919779"/>
                <a:gd name="connsiteX273" fmla="*/ 1549684 w 2485572"/>
                <a:gd name="connsiteY273" fmla="*/ 14202 h 1919779"/>
                <a:gd name="connsiteX274" fmla="*/ 1555364 w 2485572"/>
                <a:gd name="connsiteY274" fmla="*/ 14202 h 1919779"/>
                <a:gd name="connsiteX275" fmla="*/ 1563601 w 2485572"/>
                <a:gd name="connsiteY275" fmla="*/ 11361 h 1919779"/>
                <a:gd name="connsiteX276" fmla="*/ 1614159 w 2485572"/>
                <a:gd name="connsiteY276" fmla="*/ 22439 h 1919779"/>
                <a:gd name="connsiteX277" fmla="*/ 1619840 w 2485572"/>
                <a:gd name="connsiteY277" fmla="*/ 19598 h 1919779"/>
                <a:gd name="connsiteX278" fmla="*/ 1630917 w 2485572"/>
                <a:gd name="connsiteY278" fmla="*/ 16758 h 1919779"/>
                <a:gd name="connsiteX279" fmla="*/ 1645119 w 2485572"/>
                <a:gd name="connsiteY279" fmla="*/ 8521 h 1919779"/>
                <a:gd name="connsiteX280" fmla="*/ 1653356 w 2485572"/>
                <a:gd name="connsiteY280" fmla="*/ 5681 h 1919779"/>
                <a:gd name="connsiteX281" fmla="*/ 1689712 w 2485572"/>
                <a:gd name="connsiteY281" fmla="*/ 0 h 1919779"/>
                <a:gd name="connsiteX282" fmla="*/ 1698233 w 2485572"/>
                <a:gd name="connsiteY282" fmla="*/ 11361 h 1919779"/>
                <a:gd name="connsiteX283" fmla="*/ 1703914 w 2485572"/>
                <a:gd name="connsiteY283" fmla="*/ 14202 h 1919779"/>
                <a:gd name="connsiteX284" fmla="*/ 1709310 w 2485572"/>
                <a:gd name="connsiteY284" fmla="*/ 16758 h 1919779"/>
                <a:gd name="connsiteX285" fmla="*/ 1717831 w 2485572"/>
                <a:gd name="connsiteY285" fmla="*/ 16758 h 1919779"/>
                <a:gd name="connsiteX286" fmla="*/ 1757028 w 2485572"/>
                <a:gd name="connsiteY286" fmla="*/ 22439 h 1919779"/>
                <a:gd name="connsiteX287" fmla="*/ 1762708 w 2485572"/>
                <a:gd name="connsiteY287" fmla="*/ 25279 h 1919779"/>
                <a:gd name="connsiteX288" fmla="*/ 1768389 w 2485572"/>
                <a:gd name="connsiteY288" fmla="*/ 25279 h 1919779"/>
                <a:gd name="connsiteX289" fmla="*/ 1787987 w 2485572"/>
                <a:gd name="connsiteY289" fmla="*/ 33800 h 1919779"/>
                <a:gd name="connsiteX290" fmla="*/ 1793384 w 2485572"/>
                <a:gd name="connsiteY290" fmla="*/ 33800 h 1919779"/>
                <a:gd name="connsiteX291" fmla="*/ 1801905 w 2485572"/>
                <a:gd name="connsiteY291" fmla="*/ 36640 h 1919779"/>
                <a:gd name="connsiteX292" fmla="*/ 1835421 w 2485572"/>
                <a:gd name="connsiteY292" fmla="*/ 42037 h 1919779"/>
                <a:gd name="connsiteX293" fmla="*/ 1891659 w 2485572"/>
                <a:gd name="connsiteY293" fmla="*/ 61635 h 1919779"/>
                <a:gd name="connsiteX294" fmla="*/ 1897340 w 2485572"/>
                <a:gd name="connsiteY294" fmla="*/ 64475 h 1919779"/>
                <a:gd name="connsiteX295" fmla="*/ 1899896 w 2485572"/>
                <a:gd name="connsiteY295" fmla="*/ 67316 h 1919779"/>
                <a:gd name="connsiteX296" fmla="*/ 1944774 w 2485572"/>
                <a:gd name="connsiteY296" fmla="*/ 123270 h 1919779"/>
                <a:gd name="connsiteX297" fmla="*/ 1947614 w 2485572"/>
                <a:gd name="connsiteY297" fmla="*/ 128951 h 1919779"/>
                <a:gd name="connsiteX298" fmla="*/ 1950454 w 2485572"/>
                <a:gd name="connsiteY298" fmla="*/ 131791 h 1919779"/>
                <a:gd name="connsiteX299" fmla="*/ 1956135 w 2485572"/>
                <a:gd name="connsiteY299" fmla="*/ 140312 h 1919779"/>
                <a:gd name="connsiteX300" fmla="*/ 1958975 w 2485572"/>
                <a:gd name="connsiteY300" fmla="*/ 145709 h 1919779"/>
                <a:gd name="connsiteX301" fmla="*/ 1961532 w 2485572"/>
                <a:gd name="connsiteY301" fmla="*/ 154230 h 1919779"/>
                <a:gd name="connsiteX302" fmla="*/ 1998172 w 2485572"/>
                <a:gd name="connsiteY302" fmla="*/ 204788 h 1919779"/>
                <a:gd name="connsiteX303" fmla="*/ 2003569 w 2485572"/>
                <a:gd name="connsiteY303" fmla="*/ 207344 h 1919779"/>
                <a:gd name="connsiteX304" fmla="*/ 2009249 w 2485572"/>
                <a:gd name="connsiteY304" fmla="*/ 210184 h 1919779"/>
                <a:gd name="connsiteX305" fmla="*/ 2017770 w 2485572"/>
                <a:gd name="connsiteY305" fmla="*/ 210184 h 1919779"/>
                <a:gd name="connsiteX306" fmla="*/ 2026007 w 2485572"/>
                <a:gd name="connsiteY306" fmla="*/ 213025 h 1919779"/>
                <a:gd name="connsiteX307" fmla="*/ 2037368 w 2485572"/>
                <a:gd name="connsiteY307" fmla="*/ 215865 h 1919779"/>
                <a:gd name="connsiteX308" fmla="*/ 2099003 w 2485572"/>
                <a:gd name="connsiteY308" fmla="*/ 221546 h 1919779"/>
                <a:gd name="connsiteX309" fmla="*/ 2104684 w 2485572"/>
                <a:gd name="connsiteY309" fmla="*/ 224386 h 1919779"/>
                <a:gd name="connsiteX310" fmla="*/ 2112921 w 2485572"/>
                <a:gd name="connsiteY310" fmla="*/ 224386 h 1919779"/>
                <a:gd name="connsiteX311" fmla="*/ 2124283 w 2485572"/>
                <a:gd name="connsiteY311" fmla="*/ 229783 h 1919779"/>
                <a:gd name="connsiteX312" fmla="*/ 2177397 w 2485572"/>
                <a:gd name="connsiteY312" fmla="*/ 229783 h 1919779"/>
                <a:gd name="connsiteX313" fmla="*/ 2185918 w 2485572"/>
                <a:gd name="connsiteY313" fmla="*/ 232623 h 1919779"/>
                <a:gd name="connsiteX314" fmla="*/ 2213753 w 2485572"/>
                <a:gd name="connsiteY314" fmla="*/ 226942 h 1919779"/>
                <a:gd name="connsiteX315" fmla="*/ 2219434 w 2485572"/>
                <a:gd name="connsiteY315" fmla="*/ 224386 h 1919779"/>
                <a:gd name="connsiteX316" fmla="*/ 2241872 w 2485572"/>
                <a:gd name="connsiteY316" fmla="*/ 224386 h 1919779"/>
                <a:gd name="connsiteX0" fmla="*/ 2241872 w 2485572"/>
                <a:gd name="connsiteY0" fmla="*/ 224386 h 1888819"/>
                <a:gd name="connsiteX1" fmla="*/ 2227954 w 2485572"/>
                <a:gd name="connsiteY1" fmla="*/ 263583 h 1888819"/>
                <a:gd name="connsiteX2" fmla="*/ 2227954 w 2485572"/>
                <a:gd name="connsiteY2" fmla="*/ 271820 h 1888819"/>
                <a:gd name="connsiteX3" fmla="*/ 2225114 w 2485572"/>
                <a:gd name="connsiteY3" fmla="*/ 294258 h 1888819"/>
                <a:gd name="connsiteX4" fmla="*/ 2216593 w 2485572"/>
                <a:gd name="connsiteY4" fmla="*/ 328058 h 1888819"/>
                <a:gd name="connsiteX5" fmla="*/ 2183077 w 2485572"/>
                <a:gd name="connsiteY5" fmla="*/ 426049 h 1888819"/>
                <a:gd name="connsiteX6" fmla="*/ 2180237 w 2485572"/>
                <a:gd name="connsiteY6" fmla="*/ 428890 h 1888819"/>
                <a:gd name="connsiteX7" fmla="*/ 2177397 w 2485572"/>
                <a:gd name="connsiteY7" fmla="*/ 434570 h 1888819"/>
                <a:gd name="connsiteX8" fmla="*/ 2143881 w 2485572"/>
                <a:gd name="connsiteY8" fmla="*/ 482004 h 1888819"/>
                <a:gd name="connsiteX9" fmla="*/ 2141040 w 2485572"/>
                <a:gd name="connsiteY9" fmla="*/ 487685 h 1888819"/>
                <a:gd name="connsiteX10" fmla="*/ 2135360 w 2485572"/>
                <a:gd name="connsiteY10" fmla="*/ 490525 h 1888819"/>
                <a:gd name="connsiteX11" fmla="*/ 2132519 w 2485572"/>
                <a:gd name="connsiteY11" fmla="*/ 496206 h 1888819"/>
                <a:gd name="connsiteX12" fmla="*/ 2129679 w 2485572"/>
                <a:gd name="connsiteY12" fmla="*/ 538242 h 1888819"/>
                <a:gd name="connsiteX13" fmla="*/ 2132519 w 2485572"/>
                <a:gd name="connsiteY13" fmla="*/ 540799 h 1888819"/>
                <a:gd name="connsiteX14" fmla="*/ 2188758 w 2485572"/>
                <a:gd name="connsiteY14" fmla="*/ 624873 h 1888819"/>
                <a:gd name="connsiteX15" fmla="*/ 2205516 w 2485572"/>
                <a:gd name="connsiteY15" fmla="*/ 630553 h 1888819"/>
                <a:gd name="connsiteX16" fmla="*/ 2211197 w 2485572"/>
                <a:gd name="connsiteY16" fmla="*/ 633393 h 1888819"/>
                <a:gd name="connsiteX17" fmla="*/ 2216593 w 2485572"/>
                <a:gd name="connsiteY17" fmla="*/ 636234 h 1888819"/>
                <a:gd name="connsiteX18" fmla="*/ 2225114 w 2485572"/>
                <a:gd name="connsiteY18" fmla="*/ 636234 h 1888819"/>
                <a:gd name="connsiteX19" fmla="*/ 2267151 w 2485572"/>
                <a:gd name="connsiteY19" fmla="*/ 644755 h 1888819"/>
                <a:gd name="connsiteX20" fmla="*/ 2272832 w 2485572"/>
                <a:gd name="connsiteY20" fmla="*/ 644755 h 1888819"/>
                <a:gd name="connsiteX21" fmla="*/ 2309188 w 2485572"/>
                <a:gd name="connsiteY21" fmla="*/ 678271 h 1888819"/>
                <a:gd name="connsiteX22" fmla="*/ 2370823 w 2485572"/>
                <a:gd name="connsiteY22" fmla="*/ 739906 h 1888819"/>
                <a:gd name="connsiteX23" fmla="*/ 2376504 w 2485572"/>
                <a:gd name="connsiteY23" fmla="*/ 750983 h 1888819"/>
                <a:gd name="connsiteX24" fmla="*/ 2379060 w 2485572"/>
                <a:gd name="connsiteY24" fmla="*/ 756664 h 1888819"/>
                <a:gd name="connsiteX25" fmla="*/ 2381900 w 2485572"/>
                <a:gd name="connsiteY25" fmla="*/ 765185 h 1888819"/>
                <a:gd name="connsiteX26" fmla="*/ 2415700 w 2485572"/>
                <a:gd name="connsiteY26" fmla="*/ 793020 h 1888819"/>
                <a:gd name="connsiteX27" fmla="*/ 2423937 w 2485572"/>
                <a:gd name="connsiteY27" fmla="*/ 793020 h 1888819"/>
                <a:gd name="connsiteX28" fmla="*/ 2429618 w 2485572"/>
                <a:gd name="connsiteY28" fmla="*/ 795860 h 1888819"/>
                <a:gd name="connsiteX29" fmla="*/ 2435299 w 2485572"/>
                <a:gd name="connsiteY29" fmla="*/ 801541 h 1888819"/>
                <a:gd name="connsiteX30" fmla="*/ 2468814 w 2485572"/>
                <a:gd name="connsiteY30" fmla="*/ 832501 h 1888819"/>
                <a:gd name="connsiteX31" fmla="*/ 2468814 w 2485572"/>
                <a:gd name="connsiteY31" fmla="*/ 835057 h 1888819"/>
                <a:gd name="connsiteX32" fmla="*/ 2471655 w 2485572"/>
                <a:gd name="connsiteY32" fmla="*/ 840738 h 1888819"/>
                <a:gd name="connsiteX33" fmla="*/ 2477336 w 2485572"/>
                <a:gd name="connsiteY33" fmla="*/ 866016 h 1888819"/>
                <a:gd name="connsiteX34" fmla="*/ 2483016 w 2485572"/>
                <a:gd name="connsiteY34" fmla="*/ 882774 h 1888819"/>
                <a:gd name="connsiteX35" fmla="*/ 2485572 w 2485572"/>
                <a:gd name="connsiteY35" fmla="*/ 888455 h 1888819"/>
                <a:gd name="connsiteX36" fmla="*/ 2485572 w 2485572"/>
                <a:gd name="connsiteY36" fmla="*/ 896692 h 1888819"/>
                <a:gd name="connsiteX37" fmla="*/ 2457737 w 2485572"/>
                <a:gd name="connsiteY37" fmla="*/ 992127 h 1888819"/>
                <a:gd name="connsiteX38" fmla="*/ 2454897 w 2485572"/>
                <a:gd name="connsiteY38" fmla="*/ 997808 h 1888819"/>
                <a:gd name="connsiteX39" fmla="*/ 2454897 w 2485572"/>
                <a:gd name="connsiteY39" fmla="*/ 1008885 h 1888819"/>
                <a:gd name="connsiteX40" fmla="*/ 2438139 w 2485572"/>
                <a:gd name="connsiteY40" fmla="*/ 1064839 h 1888819"/>
                <a:gd name="connsiteX41" fmla="*/ 2438139 w 2485572"/>
                <a:gd name="connsiteY41" fmla="*/ 1084438 h 1888819"/>
                <a:gd name="connsiteX42" fmla="*/ 2443536 w 2485572"/>
                <a:gd name="connsiteY42" fmla="*/ 1132155 h 1888819"/>
                <a:gd name="connsiteX43" fmla="*/ 2443536 w 2485572"/>
                <a:gd name="connsiteY43" fmla="*/ 1177032 h 1888819"/>
                <a:gd name="connsiteX44" fmla="*/ 2440979 w 2485572"/>
                <a:gd name="connsiteY44" fmla="*/ 1185553 h 1888819"/>
                <a:gd name="connsiteX45" fmla="*/ 2423937 w 2485572"/>
                <a:gd name="connsiteY45" fmla="*/ 1252585 h 1888819"/>
                <a:gd name="connsiteX46" fmla="*/ 2418541 w 2485572"/>
                <a:gd name="connsiteY46" fmla="*/ 1258266 h 1888819"/>
                <a:gd name="connsiteX47" fmla="*/ 2415700 w 2485572"/>
                <a:gd name="connsiteY47" fmla="*/ 1261106 h 1888819"/>
                <a:gd name="connsiteX48" fmla="*/ 2410020 w 2485572"/>
                <a:gd name="connsiteY48" fmla="*/ 1266787 h 1888819"/>
                <a:gd name="connsiteX49" fmla="*/ 2407179 w 2485572"/>
                <a:gd name="connsiteY49" fmla="*/ 1275024 h 1888819"/>
                <a:gd name="connsiteX50" fmla="*/ 2373663 w 2485572"/>
                <a:gd name="connsiteY50" fmla="*/ 1317061 h 1888819"/>
                <a:gd name="connsiteX51" fmla="*/ 2365142 w 2485572"/>
                <a:gd name="connsiteY51" fmla="*/ 1334103 h 1888819"/>
                <a:gd name="connsiteX52" fmla="*/ 2362302 w 2485572"/>
                <a:gd name="connsiteY52" fmla="*/ 1336659 h 1888819"/>
                <a:gd name="connsiteX53" fmla="*/ 2356905 w 2485572"/>
                <a:gd name="connsiteY53" fmla="*/ 1359098 h 1888819"/>
                <a:gd name="connsiteX54" fmla="*/ 2354065 w 2485572"/>
                <a:gd name="connsiteY54" fmla="*/ 1364778 h 1888819"/>
                <a:gd name="connsiteX55" fmla="*/ 2351225 w 2485572"/>
                <a:gd name="connsiteY55" fmla="*/ 1370459 h 1888819"/>
                <a:gd name="connsiteX56" fmla="*/ 2339863 w 2485572"/>
                <a:gd name="connsiteY56" fmla="*/ 1387217 h 1888819"/>
                <a:gd name="connsiteX57" fmla="*/ 2309188 w 2485572"/>
                <a:gd name="connsiteY57" fmla="*/ 1432094 h 1888819"/>
                <a:gd name="connsiteX58" fmla="*/ 2306348 w 2485572"/>
                <a:gd name="connsiteY58" fmla="*/ 1434934 h 1888819"/>
                <a:gd name="connsiteX59" fmla="*/ 2300667 w 2485572"/>
                <a:gd name="connsiteY59" fmla="*/ 1440331 h 1888819"/>
                <a:gd name="connsiteX60" fmla="*/ 2297827 w 2485572"/>
                <a:gd name="connsiteY60" fmla="*/ 1446012 h 1888819"/>
                <a:gd name="connsiteX61" fmla="*/ 2289590 w 2485572"/>
                <a:gd name="connsiteY61" fmla="*/ 1451692 h 1888819"/>
                <a:gd name="connsiteX62" fmla="*/ 2281069 w 2485572"/>
                <a:gd name="connsiteY62" fmla="*/ 1457373 h 1888819"/>
                <a:gd name="connsiteX63" fmla="*/ 2230795 w 2485572"/>
                <a:gd name="connsiteY63" fmla="*/ 1476971 h 1888819"/>
                <a:gd name="connsiteX64" fmla="*/ 2227954 w 2485572"/>
                <a:gd name="connsiteY64" fmla="*/ 1482368 h 1888819"/>
                <a:gd name="connsiteX65" fmla="*/ 2219434 w 2485572"/>
                <a:gd name="connsiteY65" fmla="*/ 1485208 h 1888819"/>
                <a:gd name="connsiteX66" fmla="*/ 2180237 w 2485572"/>
                <a:gd name="connsiteY66" fmla="*/ 1504806 h 1888819"/>
                <a:gd name="connsiteX67" fmla="*/ 2174556 w 2485572"/>
                <a:gd name="connsiteY67" fmla="*/ 1510487 h 1888819"/>
                <a:gd name="connsiteX68" fmla="*/ 2169160 w 2485572"/>
                <a:gd name="connsiteY68" fmla="*/ 1519008 h 1888819"/>
                <a:gd name="connsiteX69" fmla="*/ 2163479 w 2485572"/>
                <a:gd name="connsiteY69" fmla="*/ 1546843 h 1888819"/>
                <a:gd name="connsiteX70" fmla="*/ 1056603 w 2485572"/>
                <a:gd name="connsiteY70" fmla="*/ 1888819 h 1888819"/>
                <a:gd name="connsiteX71" fmla="*/ 1053762 w 2485572"/>
                <a:gd name="connsiteY71" fmla="*/ 1880298 h 1888819"/>
                <a:gd name="connsiteX72" fmla="*/ 1022803 w 2485572"/>
                <a:gd name="connsiteY72" fmla="*/ 1860700 h 1888819"/>
                <a:gd name="connsiteX73" fmla="*/ 1019962 w 2485572"/>
                <a:gd name="connsiteY73" fmla="*/ 1858143 h 1888819"/>
                <a:gd name="connsiteX74" fmla="*/ 1006045 w 2485572"/>
                <a:gd name="connsiteY74" fmla="*/ 1824343 h 1888819"/>
                <a:gd name="connsiteX75" fmla="*/ 1006045 w 2485572"/>
                <a:gd name="connsiteY75" fmla="*/ 1813266 h 1888819"/>
                <a:gd name="connsiteX76" fmla="*/ 1011725 w 2485572"/>
                <a:gd name="connsiteY76" fmla="*/ 1793668 h 1888819"/>
                <a:gd name="connsiteX77" fmla="*/ 1019962 w 2485572"/>
                <a:gd name="connsiteY77" fmla="*/ 1768389 h 1888819"/>
                <a:gd name="connsiteX78" fmla="*/ 1025643 w 2485572"/>
                <a:gd name="connsiteY78" fmla="*/ 1737429 h 1888819"/>
                <a:gd name="connsiteX79" fmla="*/ 1025643 w 2485572"/>
                <a:gd name="connsiteY79" fmla="*/ 1723512 h 1888819"/>
                <a:gd name="connsiteX80" fmla="*/ 1019962 w 2485572"/>
                <a:gd name="connsiteY80" fmla="*/ 1720671 h 1888819"/>
                <a:gd name="connsiteX81" fmla="*/ 1014566 w 2485572"/>
                <a:gd name="connsiteY81" fmla="*/ 1712435 h 1888819"/>
                <a:gd name="connsiteX82" fmla="*/ 1011725 w 2485572"/>
                <a:gd name="connsiteY82" fmla="*/ 1709594 h 1888819"/>
                <a:gd name="connsiteX83" fmla="*/ 983606 w 2485572"/>
                <a:gd name="connsiteY83" fmla="*/ 1692552 h 1888819"/>
                <a:gd name="connsiteX84" fmla="*/ 977925 w 2485572"/>
                <a:gd name="connsiteY84" fmla="*/ 1692552 h 1888819"/>
                <a:gd name="connsiteX85" fmla="*/ 950090 w 2485572"/>
                <a:gd name="connsiteY85" fmla="*/ 1653356 h 1888819"/>
                <a:gd name="connsiteX86" fmla="*/ 950090 w 2485572"/>
                <a:gd name="connsiteY86" fmla="*/ 1639438 h 1888819"/>
                <a:gd name="connsiteX87" fmla="*/ 952931 w 2485572"/>
                <a:gd name="connsiteY87" fmla="*/ 1636598 h 1888819"/>
                <a:gd name="connsiteX88" fmla="*/ 975369 w 2485572"/>
                <a:gd name="connsiteY88" fmla="*/ 1597401 h 1888819"/>
                <a:gd name="connsiteX89" fmla="*/ 980766 w 2485572"/>
                <a:gd name="connsiteY89" fmla="*/ 1591721 h 1888819"/>
                <a:gd name="connsiteX90" fmla="*/ 1017406 w 2485572"/>
                <a:gd name="connsiteY90" fmla="*/ 1561045 h 1888819"/>
                <a:gd name="connsiteX91" fmla="*/ 1022803 w 2485572"/>
                <a:gd name="connsiteY91" fmla="*/ 1558205 h 1888819"/>
                <a:gd name="connsiteX92" fmla="*/ 1025643 w 2485572"/>
                <a:gd name="connsiteY92" fmla="*/ 1555364 h 1888819"/>
                <a:gd name="connsiteX93" fmla="*/ 1031324 w 2485572"/>
                <a:gd name="connsiteY93" fmla="*/ 1549684 h 1888819"/>
                <a:gd name="connsiteX94" fmla="*/ 1293866 w 2485572"/>
                <a:gd name="connsiteY94" fmla="*/ 1680648 h 1888819"/>
                <a:gd name="connsiteX95" fmla="*/ 1455791 w 2485572"/>
                <a:gd name="connsiteY95" fmla="*/ 1685410 h 1888819"/>
                <a:gd name="connsiteX96" fmla="*/ 1289417 w 2485572"/>
                <a:gd name="connsiteY96" fmla="*/ 1536685 h 1888819"/>
                <a:gd name="connsiteX97" fmla="*/ 1061999 w 2485572"/>
                <a:gd name="connsiteY97" fmla="*/ 1465610 h 1888819"/>
                <a:gd name="connsiteX98" fmla="*/ 1061999 w 2485572"/>
                <a:gd name="connsiteY98" fmla="*/ 1429254 h 1888819"/>
                <a:gd name="connsiteX99" fmla="*/ 1048082 w 2485572"/>
                <a:gd name="connsiteY99" fmla="*/ 1403975 h 1888819"/>
                <a:gd name="connsiteX100" fmla="*/ 1022803 w 2485572"/>
                <a:gd name="connsiteY100" fmla="*/ 1387217 h 1888819"/>
                <a:gd name="connsiteX101" fmla="*/ 1011725 w 2485572"/>
                <a:gd name="connsiteY101" fmla="*/ 1381536 h 1888819"/>
                <a:gd name="connsiteX102" fmla="*/ 1000364 w 2485572"/>
                <a:gd name="connsiteY102" fmla="*/ 1381536 h 1888819"/>
                <a:gd name="connsiteX103" fmla="*/ 961167 w 2485572"/>
                <a:gd name="connsiteY103" fmla="*/ 1376140 h 1888819"/>
                <a:gd name="connsiteX104" fmla="*/ 924811 w 2485572"/>
                <a:gd name="connsiteY104" fmla="*/ 1367618 h 1888819"/>
                <a:gd name="connsiteX105" fmla="*/ 919131 w 2485572"/>
                <a:gd name="connsiteY105" fmla="*/ 1367618 h 1888819"/>
                <a:gd name="connsiteX106" fmla="*/ 913450 w 2485572"/>
                <a:gd name="connsiteY106" fmla="*/ 1364778 h 1888819"/>
                <a:gd name="connsiteX107" fmla="*/ 908053 w 2485572"/>
                <a:gd name="connsiteY107" fmla="*/ 1364778 h 1888819"/>
                <a:gd name="connsiteX108" fmla="*/ 877094 w 2485572"/>
                <a:gd name="connsiteY108" fmla="*/ 1381536 h 1888819"/>
                <a:gd name="connsiteX109" fmla="*/ 868857 w 2485572"/>
                <a:gd name="connsiteY109" fmla="*/ 1390057 h 1888819"/>
                <a:gd name="connsiteX110" fmla="*/ 835057 w 2485572"/>
                <a:gd name="connsiteY110" fmla="*/ 1434934 h 1888819"/>
                <a:gd name="connsiteX111" fmla="*/ 832217 w 2485572"/>
                <a:gd name="connsiteY111" fmla="*/ 1440331 h 1888819"/>
                <a:gd name="connsiteX112" fmla="*/ 832217 w 2485572"/>
                <a:gd name="connsiteY112" fmla="*/ 1446012 h 1888819"/>
                <a:gd name="connsiteX113" fmla="*/ 767741 w 2485572"/>
                <a:gd name="connsiteY113" fmla="*/ 1513327 h 1888819"/>
                <a:gd name="connsiteX114" fmla="*/ 711787 w 2485572"/>
                <a:gd name="connsiteY114" fmla="*/ 1535766 h 1888819"/>
                <a:gd name="connsiteX115" fmla="*/ 686508 w 2485572"/>
                <a:gd name="connsiteY115" fmla="*/ 1541447 h 1888819"/>
                <a:gd name="connsiteX116" fmla="*/ 661513 w 2485572"/>
                <a:gd name="connsiteY116" fmla="*/ 1549684 h 1888819"/>
                <a:gd name="connsiteX117" fmla="*/ 658672 w 2485572"/>
                <a:gd name="connsiteY117" fmla="*/ 1552524 h 1888819"/>
                <a:gd name="connsiteX118" fmla="*/ 652992 w 2485572"/>
                <a:gd name="connsiteY118" fmla="*/ 1555364 h 1888819"/>
                <a:gd name="connsiteX119" fmla="*/ 624873 w 2485572"/>
                <a:gd name="connsiteY119" fmla="*/ 1561045 h 1888819"/>
                <a:gd name="connsiteX120" fmla="*/ 619476 w 2485572"/>
                <a:gd name="connsiteY120" fmla="*/ 1558205 h 1888819"/>
                <a:gd name="connsiteX121" fmla="*/ 616636 w 2485572"/>
                <a:gd name="connsiteY121" fmla="*/ 1555364 h 1888819"/>
                <a:gd name="connsiteX122" fmla="*/ 597037 w 2485572"/>
                <a:gd name="connsiteY122" fmla="*/ 1532926 h 1888819"/>
                <a:gd name="connsiteX123" fmla="*/ 594197 w 2485572"/>
                <a:gd name="connsiteY123" fmla="*/ 1521848 h 1888819"/>
                <a:gd name="connsiteX124" fmla="*/ 591357 w 2485572"/>
                <a:gd name="connsiteY124" fmla="*/ 1519008 h 1888819"/>
                <a:gd name="connsiteX125" fmla="*/ 566078 w 2485572"/>
                <a:gd name="connsiteY125" fmla="*/ 1482368 h 1888819"/>
                <a:gd name="connsiteX126" fmla="*/ 560397 w 2485572"/>
                <a:gd name="connsiteY126" fmla="*/ 1471291 h 1888819"/>
                <a:gd name="connsiteX127" fmla="*/ 555000 w 2485572"/>
                <a:gd name="connsiteY127" fmla="*/ 1465610 h 1888819"/>
                <a:gd name="connsiteX128" fmla="*/ 498762 w 2485572"/>
                <a:gd name="connsiteY128" fmla="*/ 1432094 h 1888819"/>
                <a:gd name="connsiteX129" fmla="*/ 490525 w 2485572"/>
                <a:gd name="connsiteY129" fmla="*/ 1429254 h 1888819"/>
                <a:gd name="connsiteX130" fmla="*/ 487685 w 2485572"/>
                <a:gd name="connsiteY130" fmla="*/ 1429254 h 1888819"/>
                <a:gd name="connsiteX131" fmla="*/ 462406 w 2485572"/>
                <a:gd name="connsiteY131" fmla="*/ 1426413 h 1888819"/>
                <a:gd name="connsiteX132" fmla="*/ 400770 w 2485572"/>
                <a:gd name="connsiteY132" fmla="*/ 1426413 h 1888819"/>
                <a:gd name="connsiteX133" fmla="*/ 392250 w 2485572"/>
                <a:gd name="connsiteY133" fmla="*/ 1423573 h 1888819"/>
                <a:gd name="connsiteX134" fmla="*/ 384013 w 2485572"/>
                <a:gd name="connsiteY134" fmla="*/ 1420733 h 1888819"/>
                <a:gd name="connsiteX135" fmla="*/ 375492 w 2485572"/>
                <a:gd name="connsiteY135" fmla="*/ 1420733 h 1888819"/>
                <a:gd name="connsiteX136" fmla="*/ 319537 w 2485572"/>
                <a:gd name="connsiteY136" fmla="*/ 1409655 h 1888819"/>
                <a:gd name="connsiteX137" fmla="*/ 313856 w 2485572"/>
                <a:gd name="connsiteY137" fmla="*/ 1406815 h 1888819"/>
                <a:gd name="connsiteX138" fmla="*/ 308176 w 2485572"/>
                <a:gd name="connsiteY138" fmla="*/ 1406815 h 1888819"/>
                <a:gd name="connsiteX139" fmla="*/ 297098 w 2485572"/>
                <a:gd name="connsiteY139" fmla="*/ 1401134 h 1888819"/>
                <a:gd name="connsiteX140" fmla="*/ 221546 w 2485572"/>
                <a:gd name="connsiteY140" fmla="*/ 1392898 h 1888819"/>
                <a:gd name="connsiteX141" fmla="*/ 213025 w 2485572"/>
                <a:gd name="connsiteY141" fmla="*/ 1392898 h 1888819"/>
                <a:gd name="connsiteX142" fmla="*/ 204504 w 2485572"/>
                <a:gd name="connsiteY142" fmla="*/ 1395738 h 1888819"/>
                <a:gd name="connsiteX143" fmla="*/ 154230 w 2485572"/>
                <a:gd name="connsiteY143" fmla="*/ 1406815 h 1888819"/>
                <a:gd name="connsiteX144" fmla="*/ 148549 w 2485572"/>
                <a:gd name="connsiteY144" fmla="*/ 1403975 h 1888819"/>
                <a:gd name="connsiteX145" fmla="*/ 137472 w 2485572"/>
                <a:gd name="connsiteY145" fmla="*/ 1398294 h 1888819"/>
                <a:gd name="connsiteX146" fmla="*/ 131791 w 2485572"/>
                <a:gd name="connsiteY146" fmla="*/ 1398294 h 1888819"/>
                <a:gd name="connsiteX147" fmla="*/ 67316 w 2485572"/>
                <a:gd name="connsiteY147" fmla="*/ 1418177 h 1888819"/>
                <a:gd name="connsiteX148" fmla="*/ 58795 w 2485572"/>
                <a:gd name="connsiteY148" fmla="*/ 1420733 h 1888819"/>
                <a:gd name="connsiteX149" fmla="*/ 50558 w 2485572"/>
                <a:gd name="connsiteY149" fmla="*/ 1423573 h 1888819"/>
                <a:gd name="connsiteX150" fmla="*/ 42037 w 2485572"/>
                <a:gd name="connsiteY150" fmla="*/ 1423573 h 1888819"/>
                <a:gd name="connsiteX151" fmla="*/ 5681 w 2485572"/>
                <a:gd name="connsiteY151" fmla="*/ 1432094 h 1888819"/>
                <a:gd name="connsiteX152" fmla="*/ 2840 w 2485572"/>
                <a:gd name="connsiteY152" fmla="*/ 1403975 h 1888819"/>
                <a:gd name="connsiteX153" fmla="*/ 0 w 2485572"/>
                <a:gd name="connsiteY153" fmla="*/ 1395738 h 1888819"/>
                <a:gd name="connsiteX154" fmla="*/ 5681 w 2485572"/>
                <a:gd name="connsiteY154" fmla="*/ 1373299 h 1888819"/>
                <a:gd name="connsiteX155" fmla="*/ 5681 w 2485572"/>
                <a:gd name="connsiteY155" fmla="*/ 1361938 h 1888819"/>
                <a:gd name="connsiteX156" fmla="*/ 11361 w 2485572"/>
                <a:gd name="connsiteY156" fmla="*/ 1345180 h 1888819"/>
                <a:gd name="connsiteX157" fmla="*/ 42037 w 2485572"/>
                <a:gd name="connsiteY157" fmla="*/ 1305983 h 1888819"/>
                <a:gd name="connsiteX158" fmla="*/ 47718 w 2485572"/>
                <a:gd name="connsiteY158" fmla="*/ 1294622 h 1888819"/>
                <a:gd name="connsiteX159" fmla="*/ 39197 w 2485572"/>
                <a:gd name="connsiteY159" fmla="*/ 1275024 h 1888819"/>
                <a:gd name="connsiteX160" fmla="*/ 33516 w 2485572"/>
                <a:gd name="connsiteY160" fmla="*/ 1269627 h 1888819"/>
                <a:gd name="connsiteX161" fmla="*/ 33516 w 2485572"/>
                <a:gd name="connsiteY161" fmla="*/ 1244348 h 1888819"/>
                <a:gd name="connsiteX162" fmla="*/ 64475 w 2485572"/>
                <a:gd name="connsiteY162" fmla="*/ 1213389 h 1888819"/>
                <a:gd name="connsiteX163" fmla="*/ 81233 w 2485572"/>
                <a:gd name="connsiteY163" fmla="*/ 1199471 h 1888819"/>
                <a:gd name="connsiteX164" fmla="*/ 86914 w 2485572"/>
                <a:gd name="connsiteY164" fmla="*/ 1190950 h 1888819"/>
                <a:gd name="connsiteX165" fmla="*/ 97991 w 2485572"/>
                <a:gd name="connsiteY165" fmla="*/ 1160275 h 1888819"/>
                <a:gd name="connsiteX166" fmla="*/ 95435 w 2485572"/>
                <a:gd name="connsiteY166" fmla="*/ 1151753 h 1888819"/>
                <a:gd name="connsiteX167" fmla="*/ 95435 w 2485572"/>
                <a:gd name="connsiteY167" fmla="*/ 1121078 h 1888819"/>
                <a:gd name="connsiteX168" fmla="*/ 100832 w 2485572"/>
                <a:gd name="connsiteY168" fmla="*/ 1112557 h 1888819"/>
                <a:gd name="connsiteX169" fmla="*/ 103672 w 2485572"/>
                <a:gd name="connsiteY169" fmla="*/ 1106876 h 1888819"/>
                <a:gd name="connsiteX170" fmla="*/ 154230 w 2485572"/>
                <a:gd name="connsiteY170" fmla="*/ 1070520 h 1888819"/>
                <a:gd name="connsiteX171" fmla="*/ 176668 w 2485572"/>
                <a:gd name="connsiteY171" fmla="*/ 1045241 h 1888819"/>
                <a:gd name="connsiteX172" fmla="*/ 176668 w 2485572"/>
                <a:gd name="connsiteY172" fmla="*/ 1037004 h 1888819"/>
                <a:gd name="connsiteX173" fmla="*/ 173828 w 2485572"/>
                <a:gd name="connsiteY173" fmla="*/ 1028483 h 1888819"/>
                <a:gd name="connsiteX174" fmla="*/ 157070 w 2485572"/>
                <a:gd name="connsiteY174" fmla="*/ 1008885 h 1888819"/>
                <a:gd name="connsiteX175" fmla="*/ 154230 w 2485572"/>
                <a:gd name="connsiteY175" fmla="*/ 1000648 h 1888819"/>
                <a:gd name="connsiteX176" fmla="*/ 157070 w 2485572"/>
                <a:gd name="connsiteY176" fmla="*/ 964008 h 1888819"/>
                <a:gd name="connsiteX177" fmla="*/ 154230 w 2485572"/>
                <a:gd name="connsiteY177" fmla="*/ 955771 h 1888819"/>
                <a:gd name="connsiteX178" fmla="*/ 126111 w 2485572"/>
                <a:gd name="connsiteY178" fmla="*/ 930492 h 1888819"/>
                <a:gd name="connsiteX179" fmla="*/ 112193 w 2485572"/>
                <a:gd name="connsiteY179" fmla="*/ 927652 h 1888819"/>
                <a:gd name="connsiteX180" fmla="*/ 109353 w 2485572"/>
                <a:gd name="connsiteY180" fmla="*/ 921971 h 1888819"/>
                <a:gd name="connsiteX181" fmla="*/ 109353 w 2485572"/>
                <a:gd name="connsiteY181" fmla="*/ 908053 h 1888819"/>
                <a:gd name="connsiteX182" fmla="*/ 117590 w 2485572"/>
                <a:gd name="connsiteY182" fmla="*/ 891295 h 1888819"/>
                <a:gd name="connsiteX183" fmla="*/ 123270 w 2485572"/>
                <a:gd name="connsiteY183" fmla="*/ 885615 h 1888819"/>
                <a:gd name="connsiteX184" fmla="*/ 148549 w 2485572"/>
                <a:gd name="connsiteY184" fmla="*/ 866016 h 1888819"/>
                <a:gd name="connsiteX185" fmla="*/ 128951 w 2485572"/>
                <a:gd name="connsiteY185" fmla="*/ 840738 h 1888819"/>
                <a:gd name="connsiteX186" fmla="*/ 126111 w 2485572"/>
                <a:gd name="connsiteY186" fmla="*/ 821139 h 1888819"/>
                <a:gd name="connsiteX187" fmla="*/ 140028 w 2485572"/>
                <a:gd name="connsiteY187" fmla="*/ 812618 h 1888819"/>
                <a:gd name="connsiteX188" fmla="*/ 142869 w 2485572"/>
                <a:gd name="connsiteY188" fmla="*/ 790464 h 1888819"/>
                <a:gd name="connsiteX189" fmla="*/ 154230 w 2485572"/>
                <a:gd name="connsiteY189" fmla="*/ 773422 h 1888819"/>
                <a:gd name="connsiteX190" fmla="*/ 157070 w 2485572"/>
                <a:gd name="connsiteY190" fmla="*/ 762344 h 1888819"/>
                <a:gd name="connsiteX191" fmla="*/ 157070 w 2485572"/>
                <a:gd name="connsiteY191" fmla="*/ 753824 h 1888819"/>
                <a:gd name="connsiteX192" fmla="*/ 145709 w 2485572"/>
                <a:gd name="connsiteY192" fmla="*/ 731385 h 1888819"/>
                <a:gd name="connsiteX193" fmla="*/ 145709 w 2485572"/>
                <a:gd name="connsiteY193" fmla="*/ 723148 h 1888819"/>
                <a:gd name="connsiteX194" fmla="*/ 159627 w 2485572"/>
                <a:gd name="connsiteY194" fmla="*/ 714627 h 1888819"/>
                <a:gd name="connsiteX195" fmla="*/ 204504 w 2485572"/>
                <a:gd name="connsiteY195" fmla="*/ 708946 h 1888819"/>
                <a:gd name="connsiteX196" fmla="*/ 232623 w 2485572"/>
                <a:gd name="connsiteY196" fmla="*/ 678271 h 1888819"/>
                <a:gd name="connsiteX197" fmla="*/ 232623 w 2485572"/>
                <a:gd name="connsiteY197" fmla="*/ 666909 h 1888819"/>
                <a:gd name="connsiteX198" fmla="*/ 215865 w 2485572"/>
                <a:gd name="connsiteY198" fmla="*/ 644755 h 1888819"/>
                <a:gd name="connsiteX199" fmla="*/ 218705 w 2485572"/>
                <a:gd name="connsiteY199" fmla="*/ 613795 h 1888819"/>
                <a:gd name="connsiteX200" fmla="*/ 241144 w 2485572"/>
                <a:gd name="connsiteY200" fmla="*/ 582836 h 1888819"/>
                <a:gd name="connsiteX201" fmla="*/ 252221 w 2485572"/>
                <a:gd name="connsiteY201" fmla="*/ 571758 h 1888819"/>
                <a:gd name="connsiteX202" fmla="*/ 285737 w 2485572"/>
                <a:gd name="connsiteY202" fmla="*/ 524041 h 1888819"/>
                <a:gd name="connsiteX203" fmla="*/ 291418 w 2485572"/>
                <a:gd name="connsiteY203" fmla="*/ 518644 h 1888819"/>
                <a:gd name="connsiteX204" fmla="*/ 322377 w 2485572"/>
                <a:gd name="connsiteY204" fmla="*/ 518644 h 1888819"/>
                <a:gd name="connsiteX205" fmla="*/ 333455 w 2485572"/>
                <a:gd name="connsiteY205" fmla="*/ 510123 h 1888819"/>
                <a:gd name="connsiteX206" fmla="*/ 341976 w 2485572"/>
                <a:gd name="connsiteY206" fmla="*/ 482004 h 1888819"/>
                <a:gd name="connsiteX207" fmla="*/ 347372 w 2485572"/>
                <a:gd name="connsiteY207" fmla="*/ 476607 h 1888819"/>
                <a:gd name="connsiteX208" fmla="*/ 386853 w 2485572"/>
                <a:gd name="connsiteY208" fmla="*/ 459565 h 1888819"/>
                <a:gd name="connsiteX209" fmla="*/ 389409 w 2485572"/>
                <a:gd name="connsiteY209" fmla="*/ 454169 h 1888819"/>
                <a:gd name="connsiteX210" fmla="*/ 400770 w 2485572"/>
                <a:gd name="connsiteY210" fmla="*/ 434570 h 1888819"/>
                <a:gd name="connsiteX211" fmla="*/ 414688 w 2485572"/>
                <a:gd name="connsiteY211" fmla="*/ 392534 h 1888819"/>
                <a:gd name="connsiteX212" fmla="*/ 428890 w 2485572"/>
                <a:gd name="connsiteY212" fmla="*/ 341976 h 1888819"/>
                <a:gd name="connsiteX213" fmla="*/ 434286 w 2485572"/>
                <a:gd name="connsiteY213" fmla="*/ 255062 h 1888819"/>
                <a:gd name="connsiteX214" fmla="*/ 437127 w 2485572"/>
                <a:gd name="connsiteY214" fmla="*/ 252221 h 1888819"/>
                <a:gd name="connsiteX215" fmla="*/ 448488 w 2485572"/>
                <a:gd name="connsiteY215" fmla="*/ 235463 h 1888819"/>
                <a:gd name="connsiteX216" fmla="*/ 468086 w 2485572"/>
                <a:gd name="connsiteY216" fmla="*/ 221546 h 1888819"/>
                <a:gd name="connsiteX217" fmla="*/ 501602 w 2485572"/>
                <a:gd name="connsiteY217" fmla="*/ 215865 h 1888819"/>
                <a:gd name="connsiteX218" fmla="*/ 512964 w 2485572"/>
                <a:gd name="connsiteY218" fmla="*/ 213025 h 1888819"/>
                <a:gd name="connsiteX219" fmla="*/ 555000 w 2485572"/>
                <a:gd name="connsiteY219" fmla="*/ 187746 h 1888819"/>
                <a:gd name="connsiteX220" fmla="*/ 557557 w 2485572"/>
                <a:gd name="connsiteY220" fmla="*/ 182349 h 1888819"/>
                <a:gd name="connsiteX221" fmla="*/ 602434 w 2485572"/>
                <a:gd name="connsiteY221" fmla="*/ 131791 h 1888819"/>
                <a:gd name="connsiteX222" fmla="*/ 605274 w 2485572"/>
                <a:gd name="connsiteY222" fmla="*/ 123270 h 1888819"/>
                <a:gd name="connsiteX223" fmla="*/ 594197 w 2485572"/>
                <a:gd name="connsiteY223" fmla="*/ 70156 h 1888819"/>
                <a:gd name="connsiteX224" fmla="*/ 650151 w 2485572"/>
                <a:gd name="connsiteY224" fmla="*/ 92595 h 1888819"/>
                <a:gd name="connsiteX225" fmla="*/ 664069 w 2485572"/>
                <a:gd name="connsiteY225" fmla="*/ 92595 h 1888819"/>
                <a:gd name="connsiteX226" fmla="*/ 689348 w 2485572"/>
                <a:gd name="connsiteY226" fmla="*/ 98275 h 1888819"/>
                <a:gd name="connsiteX227" fmla="*/ 723148 w 2485572"/>
                <a:gd name="connsiteY227" fmla="*/ 89754 h 1888819"/>
                <a:gd name="connsiteX228" fmla="*/ 725704 w 2485572"/>
                <a:gd name="connsiteY228" fmla="*/ 92595 h 1888819"/>
                <a:gd name="connsiteX229" fmla="*/ 731385 w 2485572"/>
                <a:gd name="connsiteY229" fmla="*/ 92595 h 1888819"/>
                <a:gd name="connsiteX230" fmla="*/ 737065 w 2485572"/>
                <a:gd name="connsiteY230" fmla="*/ 95435 h 1888819"/>
                <a:gd name="connsiteX231" fmla="*/ 742746 w 2485572"/>
                <a:gd name="connsiteY231" fmla="*/ 95435 h 1888819"/>
                <a:gd name="connsiteX232" fmla="*/ 779102 w 2485572"/>
                <a:gd name="connsiteY232" fmla="*/ 75837 h 1888819"/>
                <a:gd name="connsiteX233" fmla="*/ 818299 w 2485572"/>
                <a:gd name="connsiteY233" fmla="*/ 39197 h 1888819"/>
                <a:gd name="connsiteX234" fmla="*/ 823980 w 2485572"/>
                <a:gd name="connsiteY234" fmla="*/ 33800 h 1888819"/>
                <a:gd name="connsiteX235" fmla="*/ 851815 w 2485572"/>
                <a:gd name="connsiteY235" fmla="*/ 19598 h 1888819"/>
                <a:gd name="connsiteX236" fmla="*/ 854655 w 2485572"/>
                <a:gd name="connsiteY236" fmla="*/ 14202 h 1888819"/>
                <a:gd name="connsiteX237" fmla="*/ 888455 w 2485572"/>
                <a:gd name="connsiteY237" fmla="*/ 8521 h 1888819"/>
                <a:gd name="connsiteX238" fmla="*/ 893852 w 2485572"/>
                <a:gd name="connsiteY238" fmla="*/ 11361 h 1888819"/>
                <a:gd name="connsiteX239" fmla="*/ 933332 w 2485572"/>
                <a:gd name="connsiteY239" fmla="*/ 36640 h 1888819"/>
                <a:gd name="connsiteX240" fmla="*/ 938729 w 2485572"/>
                <a:gd name="connsiteY240" fmla="*/ 42037 h 1888819"/>
                <a:gd name="connsiteX241" fmla="*/ 969689 w 2485572"/>
                <a:gd name="connsiteY241" fmla="*/ 61635 h 1888819"/>
                <a:gd name="connsiteX242" fmla="*/ 972529 w 2485572"/>
                <a:gd name="connsiteY242" fmla="*/ 64475 h 1888819"/>
                <a:gd name="connsiteX243" fmla="*/ 977925 w 2485572"/>
                <a:gd name="connsiteY243" fmla="*/ 67316 h 1888819"/>
                <a:gd name="connsiteX244" fmla="*/ 1011725 w 2485572"/>
                <a:gd name="connsiteY244" fmla="*/ 67316 h 1888819"/>
                <a:gd name="connsiteX245" fmla="*/ 1031324 w 2485572"/>
                <a:gd name="connsiteY245" fmla="*/ 64475 h 1888819"/>
                <a:gd name="connsiteX246" fmla="*/ 1042401 w 2485572"/>
                <a:gd name="connsiteY246" fmla="*/ 64475 h 1888819"/>
                <a:gd name="connsiteX247" fmla="*/ 1104036 w 2485572"/>
                <a:gd name="connsiteY247" fmla="*/ 70156 h 1888819"/>
                <a:gd name="connsiteX248" fmla="*/ 1109717 w 2485572"/>
                <a:gd name="connsiteY248" fmla="*/ 75837 h 1888819"/>
                <a:gd name="connsiteX249" fmla="*/ 1118238 w 2485572"/>
                <a:gd name="connsiteY249" fmla="*/ 81233 h 1888819"/>
                <a:gd name="connsiteX250" fmla="*/ 1121078 w 2485572"/>
                <a:gd name="connsiteY250" fmla="*/ 84074 h 1888819"/>
                <a:gd name="connsiteX251" fmla="*/ 1143517 w 2485572"/>
                <a:gd name="connsiteY251" fmla="*/ 95435 h 1888819"/>
                <a:gd name="connsiteX252" fmla="*/ 1151754 w 2485572"/>
                <a:gd name="connsiteY252" fmla="*/ 100832 h 1888819"/>
                <a:gd name="connsiteX253" fmla="*/ 1171352 w 2485572"/>
                <a:gd name="connsiteY253" fmla="*/ 100832 h 1888819"/>
                <a:gd name="connsiteX254" fmla="*/ 1174192 w 2485572"/>
                <a:gd name="connsiteY254" fmla="*/ 98275 h 1888819"/>
                <a:gd name="connsiteX255" fmla="*/ 1188110 w 2485572"/>
                <a:gd name="connsiteY255" fmla="*/ 89754 h 1888819"/>
                <a:gd name="connsiteX256" fmla="*/ 1193791 w 2485572"/>
                <a:gd name="connsiteY256" fmla="*/ 84074 h 1888819"/>
                <a:gd name="connsiteX257" fmla="*/ 1238668 w 2485572"/>
                <a:gd name="connsiteY257" fmla="*/ 75837 h 1888819"/>
                <a:gd name="connsiteX258" fmla="*/ 1244348 w 2485572"/>
                <a:gd name="connsiteY258" fmla="*/ 78677 h 1888819"/>
                <a:gd name="connsiteX259" fmla="*/ 1272184 w 2485572"/>
                <a:gd name="connsiteY259" fmla="*/ 75837 h 1888819"/>
                <a:gd name="connsiteX260" fmla="*/ 1280705 w 2485572"/>
                <a:gd name="connsiteY260" fmla="*/ 72996 h 1888819"/>
                <a:gd name="connsiteX261" fmla="*/ 1286385 w 2485572"/>
                <a:gd name="connsiteY261" fmla="*/ 72996 h 1888819"/>
                <a:gd name="connsiteX262" fmla="*/ 1348020 w 2485572"/>
                <a:gd name="connsiteY262" fmla="*/ 50558 h 1888819"/>
                <a:gd name="connsiteX263" fmla="*/ 1350861 w 2485572"/>
                <a:gd name="connsiteY263" fmla="*/ 50558 h 1888819"/>
                <a:gd name="connsiteX264" fmla="*/ 1392898 w 2485572"/>
                <a:gd name="connsiteY264" fmla="*/ 39197 h 1888819"/>
                <a:gd name="connsiteX265" fmla="*/ 1406815 w 2485572"/>
                <a:gd name="connsiteY265" fmla="*/ 39197 h 1888819"/>
                <a:gd name="connsiteX266" fmla="*/ 1459929 w 2485572"/>
                <a:gd name="connsiteY266" fmla="*/ 36640 h 1888819"/>
                <a:gd name="connsiteX267" fmla="*/ 1468450 w 2485572"/>
                <a:gd name="connsiteY267" fmla="*/ 36640 h 1888819"/>
                <a:gd name="connsiteX268" fmla="*/ 1474131 w 2485572"/>
                <a:gd name="connsiteY268" fmla="*/ 33800 h 1888819"/>
                <a:gd name="connsiteX269" fmla="*/ 1479528 w 2485572"/>
                <a:gd name="connsiteY269" fmla="*/ 30960 h 1888819"/>
                <a:gd name="connsiteX270" fmla="*/ 1485208 w 2485572"/>
                <a:gd name="connsiteY270" fmla="*/ 30960 h 1888819"/>
                <a:gd name="connsiteX271" fmla="*/ 1544003 w 2485572"/>
                <a:gd name="connsiteY271" fmla="*/ 16758 h 1888819"/>
                <a:gd name="connsiteX272" fmla="*/ 1549684 w 2485572"/>
                <a:gd name="connsiteY272" fmla="*/ 14202 h 1888819"/>
                <a:gd name="connsiteX273" fmla="*/ 1555364 w 2485572"/>
                <a:gd name="connsiteY273" fmla="*/ 14202 h 1888819"/>
                <a:gd name="connsiteX274" fmla="*/ 1563601 w 2485572"/>
                <a:gd name="connsiteY274" fmla="*/ 11361 h 1888819"/>
                <a:gd name="connsiteX275" fmla="*/ 1614159 w 2485572"/>
                <a:gd name="connsiteY275" fmla="*/ 22439 h 1888819"/>
                <a:gd name="connsiteX276" fmla="*/ 1619840 w 2485572"/>
                <a:gd name="connsiteY276" fmla="*/ 19598 h 1888819"/>
                <a:gd name="connsiteX277" fmla="*/ 1630917 w 2485572"/>
                <a:gd name="connsiteY277" fmla="*/ 16758 h 1888819"/>
                <a:gd name="connsiteX278" fmla="*/ 1645119 w 2485572"/>
                <a:gd name="connsiteY278" fmla="*/ 8521 h 1888819"/>
                <a:gd name="connsiteX279" fmla="*/ 1653356 w 2485572"/>
                <a:gd name="connsiteY279" fmla="*/ 5681 h 1888819"/>
                <a:gd name="connsiteX280" fmla="*/ 1689712 w 2485572"/>
                <a:gd name="connsiteY280" fmla="*/ 0 h 1888819"/>
                <a:gd name="connsiteX281" fmla="*/ 1698233 w 2485572"/>
                <a:gd name="connsiteY281" fmla="*/ 11361 h 1888819"/>
                <a:gd name="connsiteX282" fmla="*/ 1703914 w 2485572"/>
                <a:gd name="connsiteY282" fmla="*/ 14202 h 1888819"/>
                <a:gd name="connsiteX283" fmla="*/ 1709310 w 2485572"/>
                <a:gd name="connsiteY283" fmla="*/ 16758 h 1888819"/>
                <a:gd name="connsiteX284" fmla="*/ 1717831 w 2485572"/>
                <a:gd name="connsiteY284" fmla="*/ 16758 h 1888819"/>
                <a:gd name="connsiteX285" fmla="*/ 1757028 w 2485572"/>
                <a:gd name="connsiteY285" fmla="*/ 22439 h 1888819"/>
                <a:gd name="connsiteX286" fmla="*/ 1762708 w 2485572"/>
                <a:gd name="connsiteY286" fmla="*/ 25279 h 1888819"/>
                <a:gd name="connsiteX287" fmla="*/ 1768389 w 2485572"/>
                <a:gd name="connsiteY287" fmla="*/ 25279 h 1888819"/>
                <a:gd name="connsiteX288" fmla="*/ 1787987 w 2485572"/>
                <a:gd name="connsiteY288" fmla="*/ 33800 h 1888819"/>
                <a:gd name="connsiteX289" fmla="*/ 1793384 w 2485572"/>
                <a:gd name="connsiteY289" fmla="*/ 33800 h 1888819"/>
                <a:gd name="connsiteX290" fmla="*/ 1801905 w 2485572"/>
                <a:gd name="connsiteY290" fmla="*/ 36640 h 1888819"/>
                <a:gd name="connsiteX291" fmla="*/ 1835421 w 2485572"/>
                <a:gd name="connsiteY291" fmla="*/ 42037 h 1888819"/>
                <a:gd name="connsiteX292" fmla="*/ 1891659 w 2485572"/>
                <a:gd name="connsiteY292" fmla="*/ 61635 h 1888819"/>
                <a:gd name="connsiteX293" fmla="*/ 1897340 w 2485572"/>
                <a:gd name="connsiteY293" fmla="*/ 64475 h 1888819"/>
                <a:gd name="connsiteX294" fmla="*/ 1899896 w 2485572"/>
                <a:gd name="connsiteY294" fmla="*/ 67316 h 1888819"/>
                <a:gd name="connsiteX295" fmla="*/ 1944774 w 2485572"/>
                <a:gd name="connsiteY295" fmla="*/ 123270 h 1888819"/>
                <a:gd name="connsiteX296" fmla="*/ 1947614 w 2485572"/>
                <a:gd name="connsiteY296" fmla="*/ 128951 h 1888819"/>
                <a:gd name="connsiteX297" fmla="*/ 1950454 w 2485572"/>
                <a:gd name="connsiteY297" fmla="*/ 131791 h 1888819"/>
                <a:gd name="connsiteX298" fmla="*/ 1956135 w 2485572"/>
                <a:gd name="connsiteY298" fmla="*/ 140312 h 1888819"/>
                <a:gd name="connsiteX299" fmla="*/ 1958975 w 2485572"/>
                <a:gd name="connsiteY299" fmla="*/ 145709 h 1888819"/>
                <a:gd name="connsiteX300" fmla="*/ 1961532 w 2485572"/>
                <a:gd name="connsiteY300" fmla="*/ 154230 h 1888819"/>
                <a:gd name="connsiteX301" fmla="*/ 1998172 w 2485572"/>
                <a:gd name="connsiteY301" fmla="*/ 204788 h 1888819"/>
                <a:gd name="connsiteX302" fmla="*/ 2003569 w 2485572"/>
                <a:gd name="connsiteY302" fmla="*/ 207344 h 1888819"/>
                <a:gd name="connsiteX303" fmla="*/ 2009249 w 2485572"/>
                <a:gd name="connsiteY303" fmla="*/ 210184 h 1888819"/>
                <a:gd name="connsiteX304" fmla="*/ 2017770 w 2485572"/>
                <a:gd name="connsiteY304" fmla="*/ 210184 h 1888819"/>
                <a:gd name="connsiteX305" fmla="*/ 2026007 w 2485572"/>
                <a:gd name="connsiteY305" fmla="*/ 213025 h 1888819"/>
                <a:gd name="connsiteX306" fmla="*/ 2037368 w 2485572"/>
                <a:gd name="connsiteY306" fmla="*/ 215865 h 1888819"/>
                <a:gd name="connsiteX307" fmla="*/ 2099003 w 2485572"/>
                <a:gd name="connsiteY307" fmla="*/ 221546 h 1888819"/>
                <a:gd name="connsiteX308" fmla="*/ 2104684 w 2485572"/>
                <a:gd name="connsiteY308" fmla="*/ 224386 h 1888819"/>
                <a:gd name="connsiteX309" fmla="*/ 2112921 w 2485572"/>
                <a:gd name="connsiteY309" fmla="*/ 224386 h 1888819"/>
                <a:gd name="connsiteX310" fmla="*/ 2124283 w 2485572"/>
                <a:gd name="connsiteY310" fmla="*/ 229783 h 1888819"/>
                <a:gd name="connsiteX311" fmla="*/ 2177397 w 2485572"/>
                <a:gd name="connsiteY311" fmla="*/ 229783 h 1888819"/>
                <a:gd name="connsiteX312" fmla="*/ 2185918 w 2485572"/>
                <a:gd name="connsiteY312" fmla="*/ 232623 h 1888819"/>
                <a:gd name="connsiteX313" fmla="*/ 2213753 w 2485572"/>
                <a:gd name="connsiteY313" fmla="*/ 226942 h 1888819"/>
                <a:gd name="connsiteX314" fmla="*/ 2219434 w 2485572"/>
                <a:gd name="connsiteY314" fmla="*/ 224386 h 1888819"/>
                <a:gd name="connsiteX315" fmla="*/ 2241872 w 2485572"/>
                <a:gd name="connsiteY315" fmla="*/ 224386 h 1888819"/>
                <a:gd name="connsiteX0" fmla="*/ 2241872 w 2485572"/>
                <a:gd name="connsiteY0" fmla="*/ 224386 h 1888819"/>
                <a:gd name="connsiteX1" fmla="*/ 2227954 w 2485572"/>
                <a:gd name="connsiteY1" fmla="*/ 263583 h 1888819"/>
                <a:gd name="connsiteX2" fmla="*/ 2227954 w 2485572"/>
                <a:gd name="connsiteY2" fmla="*/ 271820 h 1888819"/>
                <a:gd name="connsiteX3" fmla="*/ 2225114 w 2485572"/>
                <a:gd name="connsiteY3" fmla="*/ 294258 h 1888819"/>
                <a:gd name="connsiteX4" fmla="*/ 2216593 w 2485572"/>
                <a:gd name="connsiteY4" fmla="*/ 328058 h 1888819"/>
                <a:gd name="connsiteX5" fmla="*/ 2183077 w 2485572"/>
                <a:gd name="connsiteY5" fmla="*/ 426049 h 1888819"/>
                <a:gd name="connsiteX6" fmla="*/ 2180237 w 2485572"/>
                <a:gd name="connsiteY6" fmla="*/ 428890 h 1888819"/>
                <a:gd name="connsiteX7" fmla="*/ 2177397 w 2485572"/>
                <a:gd name="connsiteY7" fmla="*/ 434570 h 1888819"/>
                <a:gd name="connsiteX8" fmla="*/ 2143881 w 2485572"/>
                <a:gd name="connsiteY8" fmla="*/ 482004 h 1888819"/>
                <a:gd name="connsiteX9" fmla="*/ 2141040 w 2485572"/>
                <a:gd name="connsiteY9" fmla="*/ 487685 h 1888819"/>
                <a:gd name="connsiteX10" fmla="*/ 2135360 w 2485572"/>
                <a:gd name="connsiteY10" fmla="*/ 490525 h 1888819"/>
                <a:gd name="connsiteX11" fmla="*/ 2132519 w 2485572"/>
                <a:gd name="connsiteY11" fmla="*/ 496206 h 1888819"/>
                <a:gd name="connsiteX12" fmla="*/ 2129679 w 2485572"/>
                <a:gd name="connsiteY12" fmla="*/ 538242 h 1888819"/>
                <a:gd name="connsiteX13" fmla="*/ 2132519 w 2485572"/>
                <a:gd name="connsiteY13" fmla="*/ 540799 h 1888819"/>
                <a:gd name="connsiteX14" fmla="*/ 2188758 w 2485572"/>
                <a:gd name="connsiteY14" fmla="*/ 624873 h 1888819"/>
                <a:gd name="connsiteX15" fmla="*/ 2205516 w 2485572"/>
                <a:gd name="connsiteY15" fmla="*/ 630553 h 1888819"/>
                <a:gd name="connsiteX16" fmla="*/ 2211197 w 2485572"/>
                <a:gd name="connsiteY16" fmla="*/ 633393 h 1888819"/>
                <a:gd name="connsiteX17" fmla="*/ 2216593 w 2485572"/>
                <a:gd name="connsiteY17" fmla="*/ 636234 h 1888819"/>
                <a:gd name="connsiteX18" fmla="*/ 2225114 w 2485572"/>
                <a:gd name="connsiteY18" fmla="*/ 636234 h 1888819"/>
                <a:gd name="connsiteX19" fmla="*/ 2267151 w 2485572"/>
                <a:gd name="connsiteY19" fmla="*/ 644755 h 1888819"/>
                <a:gd name="connsiteX20" fmla="*/ 2272832 w 2485572"/>
                <a:gd name="connsiteY20" fmla="*/ 644755 h 1888819"/>
                <a:gd name="connsiteX21" fmla="*/ 2309188 w 2485572"/>
                <a:gd name="connsiteY21" fmla="*/ 678271 h 1888819"/>
                <a:gd name="connsiteX22" fmla="*/ 2370823 w 2485572"/>
                <a:gd name="connsiteY22" fmla="*/ 739906 h 1888819"/>
                <a:gd name="connsiteX23" fmla="*/ 2376504 w 2485572"/>
                <a:gd name="connsiteY23" fmla="*/ 750983 h 1888819"/>
                <a:gd name="connsiteX24" fmla="*/ 2379060 w 2485572"/>
                <a:gd name="connsiteY24" fmla="*/ 756664 h 1888819"/>
                <a:gd name="connsiteX25" fmla="*/ 2381900 w 2485572"/>
                <a:gd name="connsiteY25" fmla="*/ 765185 h 1888819"/>
                <a:gd name="connsiteX26" fmla="*/ 2415700 w 2485572"/>
                <a:gd name="connsiteY26" fmla="*/ 793020 h 1888819"/>
                <a:gd name="connsiteX27" fmla="*/ 2423937 w 2485572"/>
                <a:gd name="connsiteY27" fmla="*/ 793020 h 1888819"/>
                <a:gd name="connsiteX28" fmla="*/ 2429618 w 2485572"/>
                <a:gd name="connsiteY28" fmla="*/ 795860 h 1888819"/>
                <a:gd name="connsiteX29" fmla="*/ 2435299 w 2485572"/>
                <a:gd name="connsiteY29" fmla="*/ 801541 h 1888819"/>
                <a:gd name="connsiteX30" fmla="*/ 2468814 w 2485572"/>
                <a:gd name="connsiteY30" fmla="*/ 832501 h 1888819"/>
                <a:gd name="connsiteX31" fmla="*/ 2468814 w 2485572"/>
                <a:gd name="connsiteY31" fmla="*/ 835057 h 1888819"/>
                <a:gd name="connsiteX32" fmla="*/ 2471655 w 2485572"/>
                <a:gd name="connsiteY32" fmla="*/ 840738 h 1888819"/>
                <a:gd name="connsiteX33" fmla="*/ 2477336 w 2485572"/>
                <a:gd name="connsiteY33" fmla="*/ 866016 h 1888819"/>
                <a:gd name="connsiteX34" fmla="*/ 2483016 w 2485572"/>
                <a:gd name="connsiteY34" fmla="*/ 882774 h 1888819"/>
                <a:gd name="connsiteX35" fmla="*/ 2485572 w 2485572"/>
                <a:gd name="connsiteY35" fmla="*/ 888455 h 1888819"/>
                <a:gd name="connsiteX36" fmla="*/ 2485572 w 2485572"/>
                <a:gd name="connsiteY36" fmla="*/ 896692 h 1888819"/>
                <a:gd name="connsiteX37" fmla="*/ 2457737 w 2485572"/>
                <a:gd name="connsiteY37" fmla="*/ 992127 h 1888819"/>
                <a:gd name="connsiteX38" fmla="*/ 2454897 w 2485572"/>
                <a:gd name="connsiteY38" fmla="*/ 997808 h 1888819"/>
                <a:gd name="connsiteX39" fmla="*/ 2454897 w 2485572"/>
                <a:gd name="connsiteY39" fmla="*/ 1008885 h 1888819"/>
                <a:gd name="connsiteX40" fmla="*/ 2438139 w 2485572"/>
                <a:gd name="connsiteY40" fmla="*/ 1064839 h 1888819"/>
                <a:gd name="connsiteX41" fmla="*/ 2438139 w 2485572"/>
                <a:gd name="connsiteY41" fmla="*/ 1084438 h 1888819"/>
                <a:gd name="connsiteX42" fmla="*/ 2443536 w 2485572"/>
                <a:gd name="connsiteY42" fmla="*/ 1132155 h 1888819"/>
                <a:gd name="connsiteX43" fmla="*/ 2443536 w 2485572"/>
                <a:gd name="connsiteY43" fmla="*/ 1177032 h 1888819"/>
                <a:gd name="connsiteX44" fmla="*/ 2440979 w 2485572"/>
                <a:gd name="connsiteY44" fmla="*/ 1185553 h 1888819"/>
                <a:gd name="connsiteX45" fmla="*/ 2423937 w 2485572"/>
                <a:gd name="connsiteY45" fmla="*/ 1252585 h 1888819"/>
                <a:gd name="connsiteX46" fmla="*/ 2418541 w 2485572"/>
                <a:gd name="connsiteY46" fmla="*/ 1258266 h 1888819"/>
                <a:gd name="connsiteX47" fmla="*/ 2415700 w 2485572"/>
                <a:gd name="connsiteY47" fmla="*/ 1261106 h 1888819"/>
                <a:gd name="connsiteX48" fmla="*/ 2410020 w 2485572"/>
                <a:gd name="connsiteY48" fmla="*/ 1266787 h 1888819"/>
                <a:gd name="connsiteX49" fmla="*/ 2407179 w 2485572"/>
                <a:gd name="connsiteY49" fmla="*/ 1275024 h 1888819"/>
                <a:gd name="connsiteX50" fmla="*/ 2373663 w 2485572"/>
                <a:gd name="connsiteY50" fmla="*/ 1317061 h 1888819"/>
                <a:gd name="connsiteX51" fmla="*/ 2365142 w 2485572"/>
                <a:gd name="connsiteY51" fmla="*/ 1334103 h 1888819"/>
                <a:gd name="connsiteX52" fmla="*/ 2362302 w 2485572"/>
                <a:gd name="connsiteY52" fmla="*/ 1336659 h 1888819"/>
                <a:gd name="connsiteX53" fmla="*/ 2356905 w 2485572"/>
                <a:gd name="connsiteY53" fmla="*/ 1359098 h 1888819"/>
                <a:gd name="connsiteX54" fmla="*/ 2354065 w 2485572"/>
                <a:gd name="connsiteY54" fmla="*/ 1364778 h 1888819"/>
                <a:gd name="connsiteX55" fmla="*/ 2351225 w 2485572"/>
                <a:gd name="connsiteY55" fmla="*/ 1370459 h 1888819"/>
                <a:gd name="connsiteX56" fmla="*/ 2339863 w 2485572"/>
                <a:gd name="connsiteY56" fmla="*/ 1387217 h 1888819"/>
                <a:gd name="connsiteX57" fmla="*/ 2309188 w 2485572"/>
                <a:gd name="connsiteY57" fmla="*/ 1432094 h 1888819"/>
                <a:gd name="connsiteX58" fmla="*/ 2306348 w 2485572"/>
                <a:gd name="connsiteY58" fmla="*/ 1434934 h 1888819"/>
                <a:gd name="connsiteX59" fmla="*/ 2300667 w 2485572"/>
                <a:gd name="connsiteY59" fmla="*/ 1440331 h 1888819"/>
                <a:gd name="connsiteX60" fmla="*/ 2297827 w 2485572"/>
                <a:gd name="connsiteY60" fmla="*/ 1446012 h 1888819"/>
                <a:gd name="connsiteX61" fmla="*/ 2289590 w 2485572"/>
                <a:gd name="connsiteY61" fmla="*/ 1451692 h 1888819"/>
                <a:gd name="connsiteX62" fmla="*/ 2281069 w 2485572"/>
                <a:gd name="connsiteY62" fmla="*/ 1457373 h 1888819"/>
                <a:gd name="connsiteX63" fmla="*/ 2230795 w 2485572"/>
                <a:gd name="connsiteY63" fmla="*/ 1476971 h 1888819"/>
                <a:gd name="connsiteX64" fmla="*/ 2227954 w 2485572"/>
                <a:gd name="connsiteY64" fmla="*/ 1482368 h 1888819"/>
                <a:gd name="connsiteX65" fmla="*/ 2219434 w 2485572"/>
                <a:gd name="connsiteY65" fmla="*/ 1485208 h 1888819"/>
                <a:gd name="connsiteX66" fmla="*/ 2180237 w 2485572"/>
                <a:gd name="connsiteY66" fmla="*/ 1504806 h 1888819"/>
                <a:gd name="connsiteX67" fmla="*/ 2174556 w 2485572"/>
                <a:gd name="connsiteY67" fmla="*/ 1510487 h 1888819"/>
                <a:gd name="connsiteX68" fmla="*/ 2169160 w 2485572"/>
                <a:gd name="connsiteY68" fmla="*/ 1519008 h 1888819"/>
                <a:gd name="connsiteX69" fmla="*/ 2163479 w 2485572"/>
                <a:gd name="connsiteY69" fmla="*/ 1546843 h 1888819"/>
                <a:gd name="connsiteX70" fmla="*/ 1056603 w 2485572"/>
                <a:gd name="connsiteY70" fmla="*/ 1888819 h 1888819"/>
                <a:gd name="connsiteX71" fmla="*/ 1022803 w 2485572"/>
                <a:gd name="connsiteY71" fmla="*/ 1860700 h 1888819"/>
                <a:gd name="connsiteX72" fmla="*/ 1019962 w 2485572"/>
                <a:gd name="connsiteY72" fmla="*/ 1858143 h 1888819"/>
                <a:gd name="connsiteX73" fmla="*/ 1006045 w 2485572"/>
                <a:gd name="connsiteY73" fmla="*/ 1824343 h 1888819"/>
                <a:gd name="connsiteX74" fmla="*/ 1006045 w 2485572"/>
                <a:gd name="connsiteY74" fmla="*/ 1813266 h 1888819"/>
                <a:gd name="connsiteX75" fmla="*/ 1011725 w 2485572"/>
                <a:gd name="connsiteY75" fmla="*/ 1793668 h 1888819"/>
                <a:gd name="connsiteX76" fmla="*/ 1019962 w 2485572"/>
                <a:gd name="connsiteY76" fmla="*/ 1768389 h 1888819"/>
                <a:gd name="connsiteX77" fmla="*/ 1025643 w 2485572"/>
                <a:gd name="connsiteY77" fmla="*/ 1737429 h 1888819"/>
                <a:gd name="connsiteX78" fmla="*/ 1025643 w 2485572"/>
                <a:gd name="connsiteY78" fmla="*/ 1723512 h 1888819"/>
                <a:gd name="connsiteX79" fmla="*/ 1019962 w 2485572"/>
                <a:gd name="connsiteY79" fmla="*/ 1720671 h 1888819"/>
                <a:gd name="connsiteX80" fmla="*/ 1014566 w 2485572"/>
                <a:gd name="connsiteY80" fmla="*/ 1712435 h 1888819"/>
                <a:gd name="connsiteX81" fmla="*/ 1011725 w 2485572"/>
                <a:gd name="connsiteY81" fmla="*/ 1709594 h 1888819"/>
                <a:gd name="connsiteX82" fmla="*/ 983606 w 2485572"/>
                <a:gd name="connsiteY82" fmla="*/ 1692552 h 1888819"/>
                <a:gd name="connsiteX83" fmla="*/ 977925 w 2485572"/>
                <a:gd name="connsiteY83" fmla="*/ 1692552 h 1888819"/>
                <a:gd name="connsiteX84" fmla="*/ 950090 w 2485572"/>
                <a:gd name="connsiteY84" fmla="*/ 1653356 h 1888819"/>
                <a:gd name="connsiteX85" fmla="*/ 950090 w 2485572"/>
                <a:gd name="connsiteY85" fmla="*/ 1639438 h 1888819"/>
                <a:gd name="connsiteX86" fmla="*/ 952931 w 2485572"/>
                <a:gd name="connsiteY86" fmla="*/ 1636598 h 1888819"/>
                <a:gd name="connsiteX87" fmla="*/ 975369 w 2485572"/>
                <a:gd name="connsiteY87" fmla="*/ 1597401 h 1888819"/>
                <a:gd name="connsiteX88" fmla="*/ 980766 w 2485572"/>
                <a:gd name="connsiteY88" fmla="*/ 1591721 h 1888819"/>
                <a:gd name="connsiteX89" fmla="*/ 1017406 w 2485572"/>
                <a:gd name="connsiteY89" fmla="*/ 1561045 h 1888819"/>
                <a:gd name="connsiteX90" fmla="*/ 1022803 w 2485572"/>
                <a:gd name="connsiteY90" fmla="*/ 1558205 h 1888819"/>
                <a:gd name="connsiteX91" fmla="*/ 1025643 w 2485572"/>
                <a:gd name="connsiteY91" fmla="*/ 1555364 h 1888819"/>
                <a:gd name="connsiteX92" fmla="*/ 1031324 w 2485572"/>
                <a:gd name="connsiteY92" fmla="*/ 1549684 h 1888819"/>
                <a:gd name="connsiteX93" fmla="*/ 1293866 w 2485572"/>
                <a:gd name="connsiteY93" fmla="*/ 1680648 h 1888819"/>
                <a:gd name="connsiteX94" fmla="*/ 1455791 w 2485572"/>
                <a:gd name="connsiteY94" fmla="*/ 1685410 h 1888819"/>
                <a:gd name="connsiteX95" fmla="*/ 1289417 w 2485572"/>
                <a:gd name="connsiteY95" fmla="*/ 1536685 h 1888819"/>
                <a:gd name="connsiteX96" fmla="*/ 1061999 w 2485572"/>
                <a:gd name="connsiteY96" fmla="*/ 1465610 h 1888819"/>
                <a:gd name="connsiteX97" fmla="*/ 1061999 w 2485572"/>
                <a:gd name="connsiteY97" fmla="*/ 1429254 h 1888819"/>
                <a:gd name="connsiteX98" fmla="*/ 1048082 w 2485572"/>
                <a:gd name="connsiteY98" fmla="*/ 1403975 h 1888819"/>
                <a:gd name="connsiteX99" fmla="*/ 1022803 w 2485572"/>
                <a:gd name="connsiteY99" fmla="*/ 1387217 h 1888819"/>
                <a:gd name="connsiteX100" fmla="*/ 1011725 w 2485572"/>
                <a:gd name="connsiteY100" fmla="*/ 1381536 h 1888819"/>
                <a:gd name="connsiteX101" fmla="*/ 1000364 w 2485572"/>
                <a:gd name="connsiteY101" fmla="*/ 1381536 h 1888819"/>
                <a:gd name="connsiteX102" fmla="*/ 961167 w 2485572"/>
                <a:gd name="connsiteY102" fmla="*/ 1376140 h 1888819"/>
                <a:gd name="connsiteX103" fmla="*/ 924811 w 2485572"/>
                <a:gd name="connsiteY103" fmla="*/ 1367618 h 1888819"/>
                <a:gd name="connsiteX104" fmla="*/ 919131 w 2485572"/>
                <a:gd name="connsiteY104" fmla="*/ 1367618 h 1888819"/>
                <a:gd name="connsiteX105" fmla="*/ 913450 w 2485572"/>
                <a:gd name="connsiteY105" fmla="*/ 1364778 h 1888819"/>
                <a:gd name="connsiteX106" fmla="*/ 908053 w 2485572"/>
                <a:gd name="connsiteY106" fmla="*/ 1364778 h 1888819"/>
                <a:gd name="connsiteX107" fmla="*/ 877094 w 2485572"/>
                <a:gd name="connsiteY107" fmla="*/ 1381536 h 1888819"/>
                <a:gd name="connsiteX108" fmla="*/ 868857 w 2485572"/>
                <a:gd name="connsiteY108" fmla="*/ 1390057 h 1888819"/>
                <a:gd name="connsiteX109" fmla="*/ 835057 w 2485572"/>
                <a:gd name="connsiteY109" fmla="*/ 1434934 h 1888819"/>
                <a:gd name="connsiteX110" fmla="*/ 832217 w 2485572"/>
                <a:gd name="connsiteY110" fmla="*/ 1440331 h 1888819"/>
                <a:gd name="connsiteX111" fmla="*/ 832217 w 2485572"/>
                <a:gd name="connsiteY111" fmla="*/ 1446012 h 1888819"/>
                <a:gd name="connsiteX112" fmla="*/ 767741 w 2485572"/>
                <a:gd name="connsiteY112" fmla="*/ 1513327 h 1888819"/>
                <a:gd name="connsiteX113" fmla="*/ 711787 w 2485572"/>
                <a:gd name="connsiteY113" fmla="*/ 1535766 h 1888819"/>
                <a:gd name="connsiteX114" fmla="*/ 686508 w 2485572"/>
                <a:gd name="connsiteY114" fmla="*/ 1541447 h 1888819"/>
                <a:gd name="connsiteX115" fmla="*/ 661513 w 2485572"/>
                <a:gd name="connsiteY115" fmla="*/ 1549684 h 1888819"/>
                <a:gd name="connsiteX116" fmla="*/ 658672 w 2485572"/>
                <a:gd name="connsiteY116" fmla="*/ 1552524 h 1888819"/>
                <a:gd name="connsiteX117" fmla="*/ 652992 w 2485572"/>
                <a:gd name="connsiteY117" fmla="*/ 1555364 h 1888819"/>
                <a:gd name="connsiteX118" fmla="*/ 624873 w 2485572"/>
                <a:gd name="connsiteY118" fmla="*/ 1561045 h 1888819"/>
                <a:gd name="connsiteX119" fmla="*/ 619476 w 2485572"/>
                <a:gd name="connsiteY119" fmla="*/ 1558205 h 1888819"/>
                <a:gd name="connsiteX120" fmla="*/ 616636 w 2485572"/>
                <a:gd name="connsiteY120" fmla="*/ 1555364 h 1888819"/>
                <a:gd name="connsiteX121" fmla="*/ 597037 w 2485572"/>
                <a:gd name="connsiteY121" fmla="*/ 1532926 h 1888819"/>
                <a:gd name="connsiteX122" fmla="*/ 594197 w 2485572"/>
                <a:gd name="connsiteY122" fmla="*/ 1521848 h 1888819"/>
                <a:gd name="connsiteX123" fmla="*/ 591357 w 2485572"/>
                <a:gd name="connsiteY123" fmla="*/ 1519008 h 1888819"/>
                <a:gd name="connsiteX124" fmla="*/ 566078 w 2485572"/>
                <a:gd name="connsiteY124" fmla="*/ 1482368 h 1888819"/>
                <a:gd name="connsiteX125" fmla="*/ 560397 w 2485572"/>
                <a:gd name="connsiteY125" fmla="*/ 1471291 h 1888819"/>
                <a:gd name="connsiteX126" fmla="*/ 555000 w 2485572"/>
                <a:gd name="connsiteY126" fmla="*/ 1465610 h 1888819"/>
                <a:gd name="connsiteX127" fmla="*/ 498762 w 2485572"/>
                <a:gd name="connsiteY127" fmla="*/ 1432094 h 1888819"/>
                <a:gd name="connsiteX128" fmla="*/ 490525 w 2485572"/>
                <a:gd name="connsiteY128" fmla="*/ 1429254 h 1888819"/>
                <a:gd name="connsiteX129" fmla="*/ 487685 w 2485572"/>
                <a:gd name="connsiteY129" fmla="*/ 1429254 h 1888819"/>
                <a:gd name="connsiteX130" fmla="*/ 462406 w 2485572"/>
                <a:gd name="connsiteY130" fmla="*/ 1426413 h 1888819"/>
                <a:gd name="connsiteX131" fmla="*/ 400770 w 2485572"/>
                <a:gd name="connsiteY131" fmla="*/ 1426413 h 1888819"/>
                <a:gd name="connsiteX132" fmla="*/ 392250 w 2485572"/>
                <a:gd name="connsiteY132" fmla="*/ 1423573 h 1888819"/>
                <a:gd name="connsiteX133" fmla="*/ 384013 w 2485572"/>
                <a:gd name="connsiteY133" fmla="*/ 1420733 h 1888819"/>
                <a:gd name="connsiteX134" fmla="*/ 375492 w 2485572"/>
                <a:gd name="connsiteY134" fmla="*/ 1420733 h 1888819"/>
                <a:gd name="connsiteX135" fmla="*/ 319537 w 2485572"/>
                <a:gd name="connsiteY135" fmla="*/ 1409655 h 1888819"/>
                <a:gd name="connsiteX136" fmla="*/ 313856 w 2485572"/>
                <a:gd name="connsiteY136" fmla="*/ 1406815 h 1888819"/>
                <a:gd name="connsiteX137" fmla="*/ 308176 w 2485572"/>
                <a:gd name="connsiteY137" fmla="*/ 1406815 h 1888819"/>
                <a:gd name="connsiteX138" fmla="*/ 297098 w 2485572"/>
                <a:gd name="connsiteY138" fmla="*/ 1401134 h 1888819"/>
                <a:gd name="connsiteX139" fmla="*/ 221546 w 2485572"/>
                <a:gd name="connsiteY139" fmla="*/ 1392898 h 1888819"/>
                <a:gd name="connsiteX140" fmla="*/ 213025 w 2485572"/>
                <a:gd name="connsiteY140" fmla="*/ 1392898 h 1888819"/>
                <a:gd name="connsiteX141" fmla="*/ 204504 w 2485572"/>
                <a:gd name="connsiteY141" fmla="*/ 1395738 h 1888819"/>
                <a:gd name="connsiteX142" fmla="*/ 154230 w 2485572"/>
                <a:gd name="connsiteY142" fmla="*/ 1406815 h 1888819"/>
                <a:gd name="connsiteX143" fmla="*/ 148549 w 2485572"/>
                <a:gd name="connsiteY143" fmla="*/ 1403975 h 1888819"/>
                <a:gd name="connsiteX144" fmla="*/ 137472 w 2485572"/>
                <a:gd name="connsiteY144" fmla="*/ 1398294 h 1888819"/>
                <a:gd name="connsiteX145" fmla="*/ 131791 w 2485572"/>
                <a:gd name="connsiteY145" fmla="*/ 1398294 h 1888819"/>
                <a:gd name="connsiteX146" fmla="*/ 67316 w 2485572"/>
                <a:gd name="connsiteY146" fmla="*/ 1418177 h 1888819"/>
                <a:gd name="connsiteX147" fmla="*/ 58795 w 2485572"/>
                <a:gd name="connsiteY147" fmla="*/ 1420733 h 1888819"/>
                <a:gd name="connsiteX148" fmla="*/ 50558 w 2485572"/>
                <a:gd name="connsiteY148" fmla="*/ 1423573 h 1888819"/>
                <a:gd name="connsiteX149" fmla="*/ 42037 w 2485572"/>
                <a:gd name="connsiteY149" fmla="*/ 1423573 h 1888819"/>
                <a:gd name="connsiteX150" fmla="*/ 5681 w 2485572"/>
                <a:gd name="connsiteY150" fmla="*/ 1432094 h 1888819"/>
                <a:gd name="connsiteX151" fmla="*/ 2840 w 2485572"/>
                <a:gd name="connsiteY151" fmla="*/ 1403975 h 1888819"/>
                <a:gd name="connsiteX152" fmla="*/ 0 w 2485572"/>
                <a:gd name="connsiteY152" fmla="*/ 1395738 h 1888819"/>
                <a:gd name="connsiteX153" fmla="*/ 5681 w 2485572"/>
                <a:gd name="connsiteY153" fmla="*/ 1373299 h 1888819"/>
                <a:gd name="connsiteX154" fmla="*/ 5681 w 2485572"/>
                <a:gd name="connsiteY154" fmla="*/ 1361938 h 1888819"/>
                <a:gd name="connsiteX155" fmla="*/ 11361 w 2485572"/>
                <a:gd name="connsiteY155" fmla="*/ 1345180 h 1888819"/>
                <a:gd name="connsiteX156" fmla="*/ 42037 w 2485572"/>
                <a:gd name="connsiteY156" fmla="*/ 1305983 h 1888819"/>
                <a:gd name="connsiteX157" fmla="*/ 47718 w 2485572"/>
                <a:gd name="connsiteY157" fmla="*/ 1294622 h 1888819"/>
                <a:gd name="connsiteX158" fmla="*/ 39197 w 2485572"/>
                <a:gd name="connsiteY158" fmla="*/ 1275024 h 1888819"/>
                <a:gd name="connsiteX159" fmla="*/ 33516 w 2485572"/>
                <a:gd name="connsiteY159" fmla="*/ 1269627 h 1888819"/>
                <a:gd name="connsiteX160" fmla="*/ 33516 w 2485572"/>
                <a:gd name="connsiteY160" fmla="*/ 1244348 h 1888819"/>
                <a:gd name="connsiteX161" fmla="*/ 64475 w 2485572"/>
                <a:gd name="connsiteY161" fmla="*/ 1213389 h 1888819"/>
                <a:gd name="connsiteX162" fmla="*/ 81233 w 2485572"/>
                <a:gd name="connsiteY162" fmla="*/ 1199471 h 1888819"/>
                <a:gd name="connsiteX163" fmla="*/ 86914 w 2485572"/>
                <a:gd name="connsiteY163" fmla="*/ 1190950 h 1888819"/>
                <a:gd name="connsiteX164" fmla="*/ 97991 w 2485572"/>
                <a:gd name="connsiteY164" fmla="*/ 1160275 h 1888819"/>
                <a:gd name="connsiteX165" fmla="*/ 95435 w 2485572"/>
                <a:gd name="connsiteY165" fmla="*/ 1151753 h 1888819"/>
                <a:gd name="connsiteX166" fmla="*/ 95435 w 2485572"/>
                <a:gd name="connsiteY166" fmla="*/ 1121078 h 1888819"/>
                <a:gd name="connsiteX167" fmla="*/ 100832 w 2485572"/>
                <a:gd name="connsiteY167" fmla="*/ 1112557 h 1888819"/>
                <a:gd name="connsiteX168" fmla="*/ 103672 w 2485572"/>
                <a:gd name="connsiteY168" fmla="*/ 1106876 h 1888819"/>
                <a:gd name="connsiteX169" fmla="*/ 154230 w 2485572"/>
                <a:gd name="connsiteY169" fmla="*/ 1070520 h 1888819"/>
                <a:gd name="connsiteX170" fmla="*/ 176668 w 2485572"/>
                <a:gd name="connsiteY170" fmla="*/ 1045241 h 1888819"/>
                <a:gd name="connsiteX171" fmla="*/ 176668 w 2485572"/>
                <a:gd name="connsiteY171" fmla="*/ 1037004 h 1888819"/>
                <a:gd name="connsiteX172" fmla="*/ 173828 w 2485572"/>
                <a:gd name="connsiteY172" fmla="*/ 1028483 h 1888819"/>
                <a:gd name="connsiteX173" fmla="*/ 157070 w 2485572"/>
                <a:gd name="connsiteY173" fmla="*/ 1008885 h 1888819"/>
                <a:gd name="connsiteX174" fmla="*/ 154230 w 2485572"/>
                <a:gd name="connsiteY174" fmla="*/ 1000648 h 1888819"/>
                <a:gd name="connsiteX175" fmla="*/ 157070 w 2485572"/>
                <a:gd name="connsiteY175" fmla="*/ 964008 h 1888819"/>
                <a:gd name="connsiteX176" fmla="*/ 154230 w 2485572"/>
                <a:gd name="connsiteY176" fmla="*/ 955771 h 1888819"/>
                <a:gd name="connsiteX177" fmla="*/ 126111 w 2485572"/>
                <a:gd name="connsiteY177" fmla="*/ 930492 h 1888819"/>
                <a:gd name="connsiteX178" fmla="*/ 112193 w 2485572"/>
                <a:gd name="connsiteY178" fmla="*/ 927652 h 1888819"/>
                <a:gd name="connsiteX179" fmla="*/ 109353 w 2485572"/>
                <a:gd name="connsiteY179" fmla="*/ 921971 h 1888819"/>
                <a:gd name="connsiteX180" fmla="*/ 109353 w 2485572"/>
                <a:gd name="connsiteY180" fmla="*/ 908053 h 1888819"/>
                <a:gd name="connsiteX181" fmla="*/ 117590 w 2485572"/>
                <a:gd name="connsiteY181" fmla="*/ 891295 h 1888819"/>
                <a:gd name="connsiteX182" fmla="*/ 123270 w 2485572"/>
                <a:gd name="connsiteY182" fmla="*/ 885615 h 1888819"/>
                <a:gd name="connsiteX183" fmla="*/ 148549 w 2485572"/>
                <a:gd name="connsiteY183" fmla="*/ 866016 h 1888819"/>
                <a:gd name="connsiteX184" fmla="*/ 128951 w 2485572"/>
                <a:gd name="connsiteY184" fmla="*/ 840738 h 1888819"/>
                <a:gd name="connsiteX185" fmla="*/ 126111 w 2485572"/>
                <a:gd name="connsiteY185" fmla="*/ 821139 h 1888819"/>
                <a:gd name="connsiteX186" fmla="*/ 140028 w 2485572"/>
                <a:gd name="connsiteY186" fmla="*/ 812618 h 1888819"/>
                <a:gd name="connsiteX187" fmla="*/ 142869 w 2485572"/>
                <a:gd name="connsiteY187" fmla="*/ 790464 h 1888819"/>
                <a:gd name="connsiteX188" fmla="*/ 154230 w 2485572"/>
                <a:gd name="connsiteY188" fmla="*/ 773422 h 1888819"/>
                <a:gd name="connsiteX189" fmla="*/ 157070 w 2485572"/>
                <a:gd name="connsiteY189" fmla="*/ 762344 h 1888819"/>
                <a:gd name="connsiteX190" fmla="*/ 157070 w 2485572"/>
                <a:gd name="connsiteY190" fmla="*/ 753824 h 1888819"/>
                <a:gd name="connsiteX191" fmla="*/ 145709 w 2485572"/>
                <a:gd name="connsiteY191" fmla="*/ 731385 h 1888819"/>
                <a:gd name="connsiteX192" fmla="*/ 145709 w 2485572"/>
                <a:gd name="connsiteY192" fmla="*/ 723148 h 1888819"/>
                <a:gd name="connsiteX193" fmla="*/ 159627 w 2485572"/>
                <a:gd name="connsiteY193" fmla="*/ 714627 h 1888819"/>
                <a:gd name="connsiteX194" fmla="*/ 204504 w 2485572"/>
                <a:gd name="connsiteY194" fmla="*/ 708946 h 1888819"/>
                <a:gd name="connsiteX195" fmla="*/ 232623 w 2485572"/>
                <a:gd name="connsiteY195" fmla="*/ 678271 h 1888819"/>
                <a:gd name="connsiteX196" fmla="*/ 232623 w 2485572"/>
                <a:gd name="connsiteY196" fmla="*/ 666909 h 1888819"/>
                <a:gd name="connsiteX197" fmla="*/ 215865 w 2485572"/>
                <a:gd name="connsiteY197" fmla="*/ 644755 h 1888819"/>
                <a:gd name="connsiteX198" fmla="*/ 218705 w 2485572"/>
                <a:gd name="connsiteY198" fmla="*/ 613795 h 1888819"/>
                <a:gd name="connsiteX199" fmla="*/ 241144 w 2485572"/>
                <a:gd name="connsiteY199" fmla="*/ 582836 h 1888819"/>
                <a:gd name="connsiteX200" fmla="*/ 252221 w 2485572"/>
                <a:gd name="connsiteY200" fmla="*/ 571758 h 1888819"/>
                <a:gd name="connsiteX201" fmla="*/ 285737 w 2485572"/>
                <a:gd name="connsiteY201" fmla="*/ 524041 h 1888819"/>
                <a:gd name="connsiteX202" fmla="*/ 291418 w 2485572"/>
                <a:gd name="connsiteY202" fmla="*/ 518644 h 1888819"/>
                <a:gd name="connsiteX203" fmla="*/ 322377 w 2485572"/>
                <a:gd name="connsiteY203" fmla="*/ 518644 h 1888819"/>
                <a:gd name="connsiteX204" fmla="*/ 333455 w 2485572"/>
                <a:gd name="connsiteY204" fmla="*/ 510123 h 1888819"/>
                <a:gd name="connsiteX205" fmla="*/ 341976 w 2485572"/>
                <a:gd name="connsiteY205" fmla="*/ 482004 h 1888819"/>
                <a:gd name="connsiteX206" fmla="*/ 347372 w 2485572"/>
                <a:gd name="connsiteY206" fmla="*/ 476607 h 1888819"/>
                <a:gd name="connsiteX207" fmla="*/ 386853 w 2485572"/>
                <a:gd name="connsiteY207" fmla="*/ 459565 h 1888819"/>
                <a:gd name="connsiteX208" fmla="*/ 389409 w 2485572"/>
                <a:gd name="connsiteY208" fmla="*/ 454169 h 1888819"/>
                <a:gd name="connsiteX209" fmla="*/ 400770 w 2485572"/>
                <a:gd name="connsiteY209" fmla="*/ 434570 h 1888819"/>
                <a:gd name="connsiteX210" fmla="*/ 414688 w 2485572"/>
                <a:gd name="connsiteY210" fmla="*/ 392534 h 1888819"/>
                <a:gd name="connsiteX211" fmla="*/ 428890 w 2485572"/>
                <a:gd name="connsiteY211" fmla="*/ 341976 h 1888819"/>
                <a:gd name="connsiteX212" fmla="*/ 434286 w 2485572"/>
                <a:gd name="connsiteY212" fmla="*/ 255062 h 1888819"/>
                <a:gd name="connsiteX213" fmla="*/ 437127 w 2485572"/>
                <a:gd name="connsiteY213" fmla="*/ 252221 h 1888819"/>
                <a:gd name="connsiteX214" fmla="*/ 448488 w 2485572"/>
                <a:gd name="connsiteY214" fmla="*/ 235463 h 1888819"/>
                <a:gd name="connsiteX215" fmla="*/ 468086 w 2485572"/>
                <a:gd name="connsiteY215" fmla="*/ 221546 h 1888819"/>
                <a:gd name="connsiteX216" fmla="*/ 501602 w 2485572"/>
                <a:gd name="connsiteY216" fmla="*/ 215865 h 1888819"/>
                <a:gd name="connsiteX217" fmla="*/ 512964 w 2485572"/>
                <a:gd name="connsiteY217" fmla="*/ 213025 h 1888819"/>
                <a:gd name="connsiteX218" fmla="*/ 555000 w 2485572"/>
                <a:gd name="connsiteY218" fmla="*/ 187746 h 1888819"/>
                <a:gd name="connsiteX219" fmla="*/ 557557 w 2485572"/>
                <a:gd name="connsiteY219" fmla="*/ 182349 h 1888819"/>
                <a:gd name="connsiteX220" fmla="*/ 602434 w 2485572"/>
                <a:gd name="connsiteY220" fmla="*/ 131791 h 1888819"/>
                <a:gd name="connsiteX221" fmla="*/ 605274 w 2485572"/>
                <a:gd name="connsiteY221" fmla="*/ 123270 h 1888819"/>
                <a:gd name="connsiteX222" fmla="*/ 594197 w 2485572"/>
                <a:gd name="connsiteY222" fmla="*/ 70156 h 1888819"/>
                <a:gd name="connsiteX223" fmla="*/ 650151 w 2485572"/>
                <a:gd name="connsiteY223" fmla="*/ 92595 h 1888819"/>
                <a:gd name="connsiteX224" fmla="*/ 664069 w 2485572"/>
                <a:gd name="connsiteY224" fmla="*/ 92595 h 1888819"/>
                <a:gd name="connsiteX225" fmla="*/ 689348 w 2485572"/>
                <a:gd name="connsiteY225" fmla="*/ 98275 h 1888819"/>
                <a:gd name="connsiteX226" fmla="*/ 723148 w 2485572"/>
                <a:gd name="connsiteY226" fmla="*/ 89754 h 1888819"/>
                <a:gd name="connsiteX227" fmla="*/ 725704 w 2485572"/>
                <a:gd name="connsiteY227" fmla="*/ 92595 h 1888819"/>
                <a:gd name="connsiteX228" fmla="*/ 731385 w 2485572"/>
                <a:gd name="connsiteY228" fmla="*/ 92595 h 1888819"/>
                <a:gd name="connsiteX229" fmla="*/ 737065 w 2485572"/>
                <a:gd name="connsiteY229" fmla="*/ 95435 h 1888819"/>
                <a:gd name="connsiteX230" fmla="*/ 742746 w 2485572"/>
                <a:gd name="connsiteY230" fmla="*/ 95435 h 1888819"/>
                <a:gd name="connsiteX231" fmla="*/ 779102 w 2485572"/>
                <a:gd name="connsiteY231" fmla="*/ 75837 h 1888819"/>
                <a:gd name="connsiteX232" fmla="*/ 818299 w 2485572"/>
                <a:gd name="connsiteY232" fmla="*/ 39197 h 1888819"/>
                <a:gd name="connsiteX233" fmla="*/ 823980 w 2485572"/>
                <a:gd name="connsiteY233" fmla="*/ 33800 h 1888819"/>
                <a:gd name="connsiteX234" fmla="*/ 851815 w 2485572"/>
                <a:gd name="connsiteY234" fmla="*/ 19598 h 1888819"/>
                <a:gd name="connsiteX235" fmla="*/ 854655 w 2485572"/>
                <a:gd name="connsiteY235" fmla="*/ 14202 h 1888819"/>
                <a:gd name="connsiteX236" fmla="*/ 888455 w 2485572"/>
                <a:gd name="connsiteY236" fmla="*/ 8521 h 1888819"/>
                <a:gd name="connsiteX237" fmla="*/ 893852 w 2485572"/>
                <a:gd name="connsiteY237" fmla="*/ 11361 h 1888819"/>
                <a:gd name="connsiteX238" fmla="*/ 933332 w 2485572"/>
                <a:gd name="connsiteY238" fmla="*/ 36640 h 1888819"/>
                <a:gd name="connsiteX239" fmla="*/ 938729 w 2485572"/>
                <a:gd name="connsiteY239" fmla="*/ 42037 h 1888819"/>
                <a:gd name="connsiteX240" fmla="*/ 969689 w 2485572"/>
                <a:gd name="connsiteY240" fmla="*/ 61635 h 1888819"/>
                <a:gd name="connsiteX241" fmla="*/ 972529 w 2485572"/>
                <a:gd name="connsiteY241" fmla="*/ 64475 h 1888819"/>
                <a:gd name="connsiteX242" fmla="*/ 977925 w 2485572"/>
                <a:gd name="connsiteY242" fmla="*/ 67316 h 1888819"/>
                <a:gd name="connsiteX243" fmla="*/ 1011725 w 2485572"/>
                <a:gd name="connsiteY243" fmla="*/ 67316 h 1888819"/>
                <a:gd name="connsiteX244" fmla="*/ 1031324 w 2485572"/>
                <a:gd name="connsiteY244" fmla="*/ 64475 h 1888819"/>
                <a:gd name="connsiteX245" fmla="*/ 1042401 w 2485572"/>
                <a:gd name="connsiteY245" fmla="*/ 64475 h 1888819"/>
                <a:gd name="connsiteX246" fmla="*/ 1104036 w 2485572"/>
                <a:gd name="connsiteY246" fmla="*/ 70156 h 1888819"/>
                <a:gd name="connsiteX247" fmla="*/ 1109717 w 2485572"/>
                <a:gd name="connsiteY247" fmla="*/ 75837 h 1888819"/>
                <a:gd name="connsiteX248" fmla="*/ 1118238 w 2485572"/>
                <a:gd name="connsiteY248" fmla="*/ 81233 h 1888819"/>
                <a:gd name="connsiteX249" fmla="*/ 1121078 w 2485572"/>
                <a:gd name="connsiteY249" fmla="*/ 84074 h 1888819"/>
                <a:gd name="connsiteX250" fmla="*/ 1143517 w 2485572"/>
                <a:gd name="connsiteY250" fmla="*/ 95435 h 1888819"/>
                <a:gd name="connsiteX251" fmla="*/ 1151754 w 2485572"/>
                <a:gd name="connsiteY251" fmla="*/ 100832 h 1888819"/>
                <a:gd name="connsiteX252" fmla="*/ 1171352 w 2485572"/>
                <a:gd name="connsiteY252" fmla="*/ 100832 h 1888819"/>
                <a:gd name="connsiteX253" fmla="*/ 1174192 w 2485572"/>
                <a:gd name="connsiteY253" fmla="*/ 98275 h 1888819"/>
                <a:gd name="connsiteX254" fmla="*/ 1188110 w 2485572"/>
                <a:gd name="connsiteY254" fmla="*/ 89754 h 1888819"/>
                <a:gd name="connsiteX255" fmla="*/ 1193791 w 2485572"/>
                <a:gd name="connsiteY255" fmla="*/ 84074 h 1888819"/>
                <a:gd name="connsiteX256" fmla="*/ 1238668 w 2485572"/>
                <a:gd name="connsiteY256" fmla="*/ 75837 h 1888819"/>
                <a:gd name="connsiteX257" fmla="*/ 1244348 w 2485572"/>
                <a:gd name="connsiteY257" fmla="*/ 78677 h 1888819"/>
                <a:gd name="connsiteX258" fmla="*/ 1272184 w 2485572"/>
                <a:gd name="connsiteY258" fmla="*/ 75837 h 1888819"/>
                <a:gd name="connsiteX259" fmla="*/ 1280705 w 2485572"/>
                <a:gd name="connsiteY259" fmla="*/ 72996 h 1888819"/>
                <a:gd name="connsiteX260" fmla="*/ 1286385 w 2485572"/>
                <a:gd name="connsiteY260" fmla="*/ 72996 h 1888819"/>
                <a:gd name="connsiteX261" fmla="*/ 1348020 w 2485572"/>
                <a:gd name="connsiteY261" fmla="*/ 50558 h 1888819"/>
                <a:gd name="connsiteX262" fmla="*/ 1350861 w 2485572"/>
                <a:gd name="connsiteY262" fmla="*/ 50558 h 1888819"/>
                <a:gd name="connsiteX263" fmla="*/ 1392898 w 2485572"/>
                <a:gd name="connsiteY263" fmla="*/ 39197 h 1888819"/>
                <a:gd name="connsiteX264" fmla="*/ 1406815 w 2485572"/>
                <a:gd name="connsiteY264" fmla="*/ 39197 h 1888819"/>
                <a:gd name="connsiteX265" fmla="*/ 1459929 w 2485572"/>
                <a:gd name="connsiteY265" fmla="*/ 36640 h 1888819"/>
                <a:gd name="connsiteX266" fmla="*/ 1468450 w 2485572"/>
                <a:gd name="connsiteY266" fmla="*/ 36640 h 1888819"/>
                <a:gd name="connsiteX267" fmla="*/ 1474131 w 2485572"/>
                <a:gd name="connsiteY267" fmla="*/ 33800 h 1888819"/>
                <a:gd name="connsiteX268" fmla="*/ 1479528 w 2485572"/>
                <a:gd name="connsiteY268" fmla="*/ 30960 h 1888819"/>
                <a:gd name="connsiteX269" fmla="*/ 1485208 w 2485572"/>
                <a:gd name="connsiteY269" fmla="*/ 30960 h 1888819"/>
                <a:gd name="connsiteX270" fmla="*/ 1544003 w 2485572"/>
                <a:gd name="connsiteY270" fmla="*/ 16758 h 1888819"/>
                <a:gd name="connsiteX271" fmla="*/ 1549684 w 2485572"/>
                <a:gd name="connsiteY271" fmla="*/ 14202 h 1888819"/>
                <a:gd name="connsiteX272" fmla="*/ 1555364 w 2485572"/>
                <a:gd name="connsiteY272" fmla="*/ 14202 h 1888819"/>
                <a:gd name="connsiteX273" fmla="*/ 1563601 w 2485572"/>
                <a:gd name="connsiteY273" fmla="*/ 11361 h 1888819"/>
                <a:gd name="connsiteX274" fmla="*/ 1614159 w 2485572"/>
                <a:gd name="connsiteY274" fmla="*/ 22439 h 1888819"/>
                <a:gd name="connsiteX275" fmla="*/ 1619840 w 2485572"/>
                <a:gd name="connsiteY275" fmla="*/ 19598 h 1888819"/>
                <a:gd name="connsiteX276" fmla="*/ 1630917 w 2485572"/>
                <a:gd name="connsiteY276" fmla="*/ 16758 h 1888819"/>
                <a:gd name="connsiteX277" fmla="*/ 1645119 w 2485572"/>
                <a:gd name="connsiteY277" fmla="*/ 8521 h 1888819"/>
                <a:gd name="connsiteX278" fmla="*/ 1653356 w 2485572"/>
                <a:gd name="connsiteY278" fmla="*/ 5681 h 1888819"/>
                <a:gd name="connsiteX279" fmla="*/ 1689712 w 2485572"/>
                <a:gd name="connsiteY279" fmla="*/ 0 h 1888819"/>
                <a:gd name="connsiteX280" fmla="*/ 1698233 w 2485572"/>
                <a:gd name="connsiteY280" fmla="*/ 11361 h 1888819"/>
                <a:gd name="connsiteX281" fmla="*/ 1703914 w 2485572"/>
                <a:gd name="connsiteY281" fmla="*/ 14202 h 1888819"/>
                <a:gd name="connsiteX282" fmla="*/ 1709310 w 2485572"/>
                <a:gd name="connsiteY282" fmla="*/ 16758 h 1888819"/>
                <a:gd name="connsiteX283" fmla="*/ 1717831 w 2485572"/>
                <a:gd name="connsiteY283" fmla="*/ 16758 h 1888819"/>
                <a:gd name="connsiteX284" fmla="*/ 1757028 w 2485572"/>
                <a:gd name="connsiteY284" fmla="*/ 22439 h 1888819"/>
                <a:gd name="connsiteX285" fmla="*/ 1762708 w 2485572"/>
                <a:gd name="connsiteY285" fmla="*/ 25279 h 1888819"/>
                <a:gd name="connsiteX286" fmla="*/ 1768389 w 2485572"/>
                <a:gd name="connsiteY286" fmla="*/ 25279 h 1888819"/>
                <a:gd name="connsiteX287" fmla="*/ 1787987 w 2485572"/>
                <a:gd name="connsiteY287" fmla="*/ 33800 h 1888819"/>
                <a:gd name="connsiteX288" fmla="*/ 1793384 w 2485572"/>
                <a:gd name="connsiteY288" fmla="*/ 33800 h 1888819"/>
                <a:gd name="connsiteX289" fmla="*/ 1801905 w 2485572"/>
                <a:gd name="connsiteY289" fmla="*/ 36640 h 1888819"/>
                <a:gd name="connsiteX290" fmla="*/ 1835421 w 2485572"/>
                <a:gd name="connsiteY290" fmla="*/ 42037 h 1888819"/>
                <a:gd name="connsiteX291" fmla="*/ 1891659 w 2485572"/>
                <a:gd name="connsiteY291" fmla="*/ 61635 h 1888819"/>
                <a:gd name="connsiteX292" fmla="*/ 1897340 w 2485572"/>
                <a:gd name="connsiteY292" fmla="*/ 64475 h 1888819"/>
                <a:gd name="connsiteX293" fmla="*/ 1899896 w 2485572"/>
                <a:gd name="connsiteY293" fmla="*/ 67316 h 1888819"/>
                <a:gd name="connsiteX294" fmla="*/ 1944774 w 2485572"/>
                <a:gd name="connsiteY294" fmla="*/ 123270 h 1888819"/>
                <a:gd name="connsiteX295" fmla="*/ 1947614 w 2485572"/>
                <a:gd name="connsiteY295" fmla="*/ 128951 h 1888819"/>
                <a:gd name="connsiteX296" fmla="*/ 1950454 w 2485572"/>
                <a:gd name="connsiteY296" fmla="*/ 131791 h 1888819"/>
                <a:gd name="connsiteX297" fmla="*/ 1956135 w 2485572"/>
                <a:gd name="connsiteY297" fmla="*/ 140312 h 1888819"/>
                <a:gd name="connsiteX298" fmla="*/ 1958975 w 2485572"/>
                <a:gd name="connsiteY298" fmla="*/ 145709 h 1888819"/>
                <a:gd name="connsiteX299" fmla="*/ 1961532 w 2485572"/>
                <a:gd name="connsiteY299" fmla="*/ 154230 h 1888819"/>
                <a:gd name="connsiteX300" fmla="*/ 1998172 w 2485572"/>
                <a:gd name="connsiteY300" fmla="*/ 204788 h 1888819"/>
                <a:gd name="connsiteX301" fmla="*/ 2003569 w 2485572"/>
                <a:gd name="connsiteY301" fmla="*/ 207344 h 1888819"/>
                <a:gd name="connsiteX302" fmla="*/ 2009249 w 2485572"/>
                <a:gd name="connsiteY302" fmla="*/ 210184 h 1888819"/>
                <a:gd name="connsiteX303" fmla="*/ 2017770 w 2485572"/>
                <a:gd name="connsiteY303" fmla="*/ 210184 h 1888819"/>
                <a:gd name="connsiteX304" fmla="*/ 2026007 w 2485572"/>
                <a:gd name="connsiteY304" fmla="*/ 213025 h 1888819"/>
                <a:gd name="connsiteX305" fmla="*/ 2037368 w 2485572"/>
                <a:gd name="connsiteY305" fmla="*/ 215865 h 1888819"/>
                <a:gd name="connsiteX306" fmla="*/ 2099003 w 2485572"/>
                <a:gd name="connsiteY306" fmla="*/ 221546 h 1888819"/>
                <a:gd name="connsiteX307" fmla="*/ 2104684 w 2485572"/>
                <a:gd name="connsiteY307" fmla="*/ 224386 h 1888819"/>
                <a:gd name="connsiteX308" fmla="*/ 2112921 w 2485572"/>
                <a:gd name="connsiteY308" fmla="*/ 224386 h 1888819"/>
                <a:gd name="connsiteX309" fmla="*/ 2124283 w 2485572"/>
                <a:gd name="connsiteY309" fmla="*/ 229783 h 1888819"/>
                <a:gd name="connsiteX310" fmla="*/ 2177397 w 2485572"/>
                <a:gd name="connsiteY310" fmla="*/ 229783 h 1888819"/>
                <a:gd name="connsiteX311" fmla="*/ 2185918 w 2485572"/>
                <a:gd name="connsiteY311" fmla="*/ 232623 h 1888819"/>
                <a:gd name="connsiteX312" fmla="*/ 2213753 w 2485572"/>
                <a:gd name="connsiteY312" fmla="*/ 226942 h 1888819"/>
                <a:gd name="connsiteX313" fmla="*/ 2219434 w 2485572"/>
                <a:gd name="connsiteY313" fmla="*/ 224386 h 1888819"/>
                <a:gd name="connsiteX314" fmla="*/ 2241872 w 2485572"/>
                <a:gd name="connsiteY314" fmla="*/ 224386 h 1888819"/>
                <a:gd name="connsiteX0" fmla="*/ 2241872 w 2485572"/>
                <a:gd name="connsiteY0" fmla="*/ 224386 h 1860700"/>
                <a:gd name="connsiteX1" fmla="*/ 2227954 w 2485572"/>
                <a:gd name="connsiteY1" fmla="*/ 263583 h 1860700"/>
                <a:gd name="connsiteX2" fmla="*/ 2227954 w 2485572"/>
                <a:gd name="connsiteY2" fmla="*/ 271820 h 1860700"/>
                <a:gd name="connsiteX3" fmla="*/ 2225114 w 2485572"/>
                <a:gd name="connsiteY3" fmla="*/ 294258 h 1860700"/>
                <a:gd name="connsiteX4" fmla="*/ 2216593 w 2485572"/>
                <a:gd name="connsiteY4" fmla="*/ 328058 h 1860700"/>
                <a:gd name="connsiteX5" fmla="*/ 2183077 w 2485572"/>
                <a:gd name="connsiteY5" fmla="*/ 426049 h 1860700"/>
                <a:gd name="connsiteX6" fmla="*/ 2180237 w 2485572"/>
                <a:gd name="connsiteY6" fmla="*/ 428890 h 1860700"/>
                <a:gd name="connsiteX7" fmla="*/ 2177397 w 2485572"/>
                <a:gd name="connsiteY7" fmla="*/ 434570 h 1860700"/>
                <a:gd name="connsiteX8" fmla="*/ 2143881 w 2485572"/>
                <a:gd name="connsiteY8" fmla="*/ 482004 h 1860700"/>
                <a:gd name="connsiteX9" fmla="*/ 2141040 w 2485572"/>
                <a:gd name="connsiteY9" fmla="*/ 487685 h 1860700"/>
                <a:gd name="connsiteX10" fmla="*/ 2135360 w 2485572"/>
                <a:gd name="connsiteY10" fmla="*/ 490525 h 1860700"/>
                <a:gd name="connsiteX11" fmla="*/ 2132519 w 2485572"/>
                <a:gd name="connsiteY11" fmla="*/ 496206 h 1860700"/>
                <a:gd name="connsiteX12" fmla="*/ 2129679 w 2485572"/>
                <a:gd name="connsiteY12" fmla="*/ 538242 h 1860700"/>
                <a:gd name="connsiteX13" fmla="*/ 2132519 w 2485572"/>
                <a:gd name="connsiteY13" fmla="*/ 540799 h 1860700"/>
                <a:gd name="connsiteX14" fmla="*/ 2188758 w 2485572"/>
                <a:gd name="connsiteY14" fmla="*/ 624873 h 1860700"/>
                <a:gd name="connsiteX15" fmla="*/ 2205516 w 2485572"/>
                <a:gd name="connsiteY15" fmla="*/ 630553 h 1860700"/>
                <a:gd name="connsiteX16" fmla="*/ 2211197 w 2485572"/>
                <a:gd name="connsiteY16" fmla="*/ 633393 h 1860700"/>
                <a:gd name="connsiteX17" fmla="*/ 2216593 w 2485572"/>
                <a:gd name="connsiteY17" fmla="*/ 636234 h 1860700"/>
                <a:gd name="connsiteX18" fmla="*/ 2225114 w 2485572"/>
                <a:gd name="connsiteY18" fmla="*/ 636234 h 1860700"/>
                <a:gd name="connsiteX19" fmla="*/ 2267151 w 2485572"/>
                <a:gd name="connsiteY19" fmla="*/ 644755 h 1860700"/>
                <a:gd name="connsiteX20" fmla="*/ 2272832 w 2485572"/>
                <a:gd name="connsiteY20" fmla="*/ 644755 h 1860700"/>
                <a:gd name="connsiteX21" fmla="*/ 2309188 w 2485572"/>
                <a:gd name="connsiteY21" fmla="*/ 678271 h 1860700"/>
                <a:gd name="connsiteX22" fmla="*/ 2370823 w 2485572"/>
                <a:gd name="connsiteY22" fmla="*/ 739906 h 1860700"/>
                <a:gd name="connsiteX23" fmla="*/ 2376504 w 2485572"/>
                <a:gd name="connsiteY23" fmla="*/ 750983 h 1860700"/>
                <a:gd name="connsiteX24" fmla="*/ 2379060 w 2485572"/>
                <a:gd name="connsiteY24" fmla="*/ 756664 h 1860700"/>
                <a:gd name="connsiteX25" fmla="*/ 2381900 w 2485572"/>
                <a:gd name="connsiteY25" fmla="*/ 765185 h 1860700"/>
                <a:gd name="connsiteX26" fmla="*/ 2415700 w 2485572"/>
                <a:gd name="connsiteY26" fmla="*/ 793020 h 1860700"/>
                <a:gd name="connsiteX27" fmla="*/ 2423937 w 2485572"/>
                <a:gd name="connsiteY27" fmla="*/ 793020 h 1860700"/>
                <a:gd name="connsiteX28" fmla="*/ 2429618 w 2485572"/>
                <a:gd name="connsiteY28" fmla="*/ 795860 h 1860700"/>
                <a:gd name="connsiteX29" fmla="*/ 2435299 w 2485572"/>
                <a:gd name="connsiteY29" fmla="*/ 801541 h 1860700"/>
                <a:gd name="connsiteX30" fmla="*/ 2468814 w 2485572"/>
                <a:gd name="connsiteY30" fmla="*/ 832501 h 1860700"/>
                <a:gd name="connsiteX31" fmla="*/ 2468814 w 2485572"/>
                <a:gd name="connsiteY31" fmla="*/ 835057 h 1860700"/>
                <a:gd name="connsiteX32" fmla="*/ 2471655 w 2485572"/>
                <a:gd name="connsiteY32" fmla="*/ 840738 h 1860700"/>
                <a:gd name="connsiteX33" fmla="*/ 2477336 w 2485572"/>
                <a:gd name="connsiteY33" fmla="*/ 866016 h 1860700"/>
                <a:gd name="connsiteX34" fmla="*/ 2483016 w 2485572"/>
                <a:gd name="connsiteY34" fmla="*/ 882774 h 1860700"/>
                <a:gd name="connsiteX35" fmla="*/ 2485572 w 2485572"/>
                <a:gd name="connsiteY35" fmla="*/ 888455 h 1860700"/>
                <a:gd name="connsiteX36" fmla="*/ 2485572 w 2485572"/>
                <a:gd name="connsiteY36" fmla="*/ 896692 h 1860700"/>
                <a:gd name="connsiteX37" fmla="*/ 2457737 w 2485572"/>
                <a:gd name="connsiteY37" fmla="*/ 992127 h 1860700"/>
                <a:gd name="connsiteX38" fmla="*/ 2454897 w 2485572"/>
                <a:gd name="connsiteY38" fmla="*/ 997808 h 1860700"/>
                <a:gd name="connsiteX39" fmla="*/ 2454897 w 2485572"/>
                <a:gd name="connsiteY39" fmla="*/ 1008885 h 1860700"/>
                <a:gd name="connsiteX40" fmla="*/ 2438139 w 2485572"/>
                <a:gd name="connsiteY40" fmla="*/ 1064839 h 1860700"/>
                <a:gd name="connsiteX41" fmla="*/ 2438139 w 2485572"/>
                <a:gd name="connsiteY41" fmla="*/ 1084438 h 1860700"/>
                <a:gd name="connsiteX42" fmla="*/ 2443536 w 2485572"/>
                <a:gd name="connsiteY42" fmla="*/ 1132155 h 1860700"/>
                <a:gd name="connsiteX43" fmla="*/ 2443536 w 2485572"/>
                <a:gd name="connsiteY43" fmla="*/ 1177032 h 1860700"/>
                <a:gd name="connsiteX44" fmla="*/ 2440979 w 2485572"/>
                <a:gd name="connsiteY44" fmla="*/ 1185553 h 1860700"/>
                <a:gd name="connsiteX45" fmla="*/ 2423937 w 2485572"/>
                <a:gd name="connsiteY45" fmla="*/ 1252585 h 1860700"/>
                <a:gd name="connsiteX46" fmla="*/ 2418541 w 2485572"/>
                <a:gd name="connsiteY46" fmla="*/ 1258266 h 1860700"/>
                <a:gd name="connsiteX47" fmla="*/ 2415700 w 2485572"/>
                <a:gd name="connsiteY47" fmla="*/ 1261106 h 1860700"/>
                <a:gd name="connsiteX48" fmla="*/ 2410020 w 2485572"/>
                <a:gd name="connsiteY48" fmla="*/ 1266787 h 1860700"/>
                <a:gd name="connsiteX49" fmla="*/ 2407179 w 2485572"/>
                <a:gd name="connsiteY49" fmla="*/ 1275024 h 1860700"/>
                <a:gd name="connsiteX50" fmla="*/ 2373663 w 2485572"/>
                <a:gd name="connsiteY50" fmla="*/ 1317061 h 1860700"/>
                <a:gd name="connsiteX51" fmla="*/ 2365142 w 2485572"/>
                <a:gd name="connsiteY51" fmla="*/ 1334103 h 1860700"/>
                <a:gd name="connsiteX52" fmla="*/ 2362302 w 2485572"/>
                <a:gd name="connsiteY52" fmla="*/ 1336659 h 1860700"/>
                <a:gd name="connsiteX53" fmla="*/ 2356905 w 2485572"/>
                <a:gd name="connsiteY53" fmla="*/ 1359098 h 1860700"/>
                <a:gd name="connsiteX54" fmla="*/ 2354065 w 2485572"/>
                <a:gd name="connsiteY54" fmla="*/ 1364778 h 1860700"/>
                <a:gd name="connsiteX55" fmla="*/ 2351225 w 2485572"/>
                <a:gd name="connsiteY55" fmla="*/ 1370459 h 1860700"/>
                <a:gd name="connsiteX56" fmla="*/ 2339863 w 2485572"/>
                <a:gd name="connsiteY56" fmla="*/ 1387217 h 1860700"/>
                <a:gd name="connsiteX57" fmla="*/ 2309188 w 2485572"/>
                <a:gd name="connsiteY57" fmla="*/ 1432094 h 1860700"/>
                <a:gd name="connsiteX58" fmla="*/ 2306348 w 2485572"/>
                <a:gd name="connsiteY58" fmla="*/ 1434934 h 1860700"/>
                <a:gd name="connsiteX59" fmla="*/ 2300667 w 2485572"/>
                <a:gd name="connsiteY59" fmla="*/ 1440331 h 1860700"/>
                <a:gd name="connsiteX60" fmla="*/ 2297827 w 2485572"/>
                <a:gd name="connsiteY60" fmla="*/ 1446012 h 1860700"/>
                <a:gd name="connsiteX61" fmla="*/ 2289590 w 2485572"/>
                <a:gd name="connsiteY61" fmla="*/ 1451692 h 1860700"/>
                <a:gd name="connsiteX62" fmla="*/ 2281069 w 2485572"/>
                <a:gd name="connsiteY62" fmla="*/ 1457373 h 1860700"/>
                <a:gd name="connsiteX63" fmla="*/ 2230795 w 2485572"/>
                <a:gd name="connsiteY63" fmla="*/ 1476971 h 1860700"/>
                <a:gd name="connsiteX64" fmla="*/ 2227954 w 2485572"/>
                <a:gd name="connsiteY64" fmla="*/ 1482368 h 1860700"/>
                <a:gd name="connsiteX65" fmla="*/ 2219434 w 2485572"/>
                <a:gd name="connsiteY65" fmla="*/ 1485208 h 1860700"/>
                <a:gd name="connsiteX66" fmla="*/ 2180237 w 2485572"/>
                <a:gd name="connsiteY66" fmla="*/ 1504806 h 1860700"/>
                <a:gd name="connsiteX67" fmla="*/ 2174556 w 2485572"/>
                <a:gd name="connsiteY67" fmla="*/ 1510487 h 1860700"/>
                <a:gd name="connsiteX68" fmla="*/ 2169160 w 2485572"/>
                <a:gd name="connsiteY68" fmla="*/ 1519008 h 1860700"/>
                <a:gd name="connsiteX69" fmla="*/ 2163479 w 2485572"/>
                <a:gd name="connsiteY69" fmla="*/ 1546843 h 1860700"/>
                <a:gd name="connsiteX70" fmla="*/ 1022803 w 2485572"/>
                <a:gd name="connsiteY70" fmla="*/ 1860700 h 1860700"/>
                <a:gd name="connsiteX71" fmla="*/ 1019962 w 2485572"/>
                <a:gd name="connsiteY71" fmla="*/ 1858143 h 1860700"/>
                <a:gd name="connsiteX72" fmla="*/ 1006045 w 2485572"/>
                <a:gd name="connsiteY72" fmla="*/ 1824343 h 1860700"/>
                <a:gd name="connsiteX73" fmla="*/ 1006045 w 2485572"/>
                <a:gd name="connsiteY73" fmla="*/ 1813266 h 1860700"/>
                <a:gd name="connsiteX74" fmla="*/ 1011725 w 2485572"/>
                <a:gd name="connsiteY74" fmla="*/ 1793668 h 1860700"/>
                <a:gd name="connsiteX75" fmla="*/ 1019962 w 2485572"/>
                <a:gd name="connsiteY75" fmla="*/ 1768389 h 1860700"/>
                <a:gd name="connsiteX76" fmla="*/ 1025643 w 2485572"/>
                <a:gd name="connsiteY76" fmla="*/ 1737429 h 1860700"/>
                <a:gd name="connsiteX77" fmla="*/ 1025643 w 2485572"/>
                <a:gd name="connsiteY77" fmla="*/ 1723512 h 1860700"/>
                <a:gd name="connsiteX78" fmla="*/ 1019962 w 2485572"/>
                <a:gd name="connsiteY78" fmla="*/ 1720671 h 1860700"/>
                <a:gd name="connsiteX79" fmla="*/ 1014566 w 2485572"/>
                <a:gd name="connsiteY79" fmla="*/ 1712435 h 1860700"/>
                <a:gd name="connsiteX80" fmla="*/ 1011725 w 2485572"/>
                <a:gd name="connsiteY80" fmla="*/ 1709594 h 1860700"/>
                <a:gd name="connsiteX81" fmla="*/ 983606 w 2485572"/>
                <a:gd name="connsiteY81" fmla="*/ 1692552 h 1860700"/>
                <a:gd name="connsiteX82" fmla="*/ 977925 w 2485572"/>
                <a:gd name="connsiteY82" fmla="*/ 1692552 h 1860700"/>
                <a:gd name="connsiteX83" fmla="*/ 950090 w 2485572"/>
                <a:gd name="connsiteY83" fmla="*/ 1653356 h 1860700"/>
                <a:gd name="connsiteX84" fmla="*/ 950090 w 2485572"/>
                <a:gd name="connsiteY84" fmla="*/ 1639438 h 1860700"/>
                <a:gd name="connsiteX85" fmla="*/ 952931 w 2485572"/>
                <a:gd name="connsiteY85" fmla="*/ 1636598 h 1860700"/>
                <a:gd name="connsiteX86" fmla="*/ 975369 w 2485572"/>
                <a:gd name="connsiteY86" fmla="*/ 1597401 h 1860700"/>
                <a:gd name="connsiteX87" fmla="*/ 980766 w 2485572"/>
                <a:gd name="connsiteY87" fmla="*/ 1591721 h 1860700"/>
                <a:gd name="connsiteX88" fmla="*/ 1017406 w 2485572"/>
                <a:gd name="connsiteY88" fmla="*/ 1561045 h 1860700"/>
                <a:gd name="connsiteX89" fmla="*/ 1022803 w 2485572"/>
                <a:gd name="connsiteY89" fmla="*/ 1558205 h 1860700"/>
                <a:gd name="connsiteX90" fmla="*/ 1025643 w 2485572"/>
                <a:gd name="connsiteY90" fmla="*/ 1555364 h 1860700"/>
                <a:gd name="connsiteX91" fmla="*/ 1031324 w 2485572"/>
                <a:gd name="connsiteY91" fmla="*/ 1549684 h 1860700"/>
                <a:gd name="connsiteX92" fmla="*/ 1293866 w 2485572"/>
                <a:gd name="connsiteY92" fmla="*/ 1680648 h 1860700"/>
                <a:gd name="connsiteX93" fmla="*/ 1455791 w 2485572"/>
                <a:gd name="connsiteY93" fmla="*/ 1685410 h 1860700"/>
                <a:gd name="connsiteX94" fmla="*/ 1289417 w 2485572"/>
                <a:gd name="connsiteY94" fmla="*/ 1536685 h 1860700"/>
                <a:gd name="connsiteX95" fmla="*/ 1061999 w 2485572"/>
                <a:gd name="connsiteY95" fmla="*/ 1465610 h 1860700"/>
                <a:gd name="connsiteX96" fmla="*/ 1061999 w 2485572"/>
                <a:gd name="connsiteY96" fmla="*/ 1429254 h 1860700"/>
                <a:gd name="connsiteX97" fmla="*/ 1048082 w 2485572"/>
                <a:gd name="connsiteY97" fmla="*/ 1403975 h 1860700"/>
                <a:gd name="connsiteX98" fmla="*/ 1022803 w 2485572"/>
                <a:gd name="connsiteY98" fmla="*/ 1387217 h 1860700"/>
                <a:gd name="connsiteX99" fmla="*/ 1011725 w 2485572"/>
                <a:gd name="connsiteY99" fmla="*/ 1381536 h 1860700"/>
                <a:gd name="connsiteX100" fmla="*/ 1000364 w 2485572"/>
                <a:gd name="connsiteY100" fmla="*/ 1381536 h 1860700"/>
                <a:gd name="connsiteX101" fmla="*/ 961167 w 2485572"/>
                <a:gd name="connsiteY101" fmla="*/ 1376140 h 1860700"/>
                <a:gd name="connsiteX102" fmla="*/ 924811 w 2485572"/>
                <a:gd name="connsiteY102" fmla="*/ 1367618 h 1860700"/>
                <a:gd name="connsiteX103" fmla="*/ 919131 w 2485572"/>
                <a:gd name="connsiteY103" fmla="*/ 1367618 h 1860700"/>
                <a:gd name="connsiteX104" fmla="*/ 913450 w 2485572"/>
                <a:gd name="connsiteY104" fmla="*/ 1364778 h 1860700"/>
                <a:gd name="connsiteX105" fmla="*/ 908053 w 2485572"/>
                <a:gd name="connsiteY105" fmla="*/ 1364778 h 1860700"/>
                <a:gd name="connsiteX106" fmla="*/ 877094 w 2485572"/>
                <a:gd name="connsiteY106" fmla="*/ 1381536 h 1860700"/>
                <a:gd name="connsiteX107" fmla="*/ 868857 w 2485572"/>
                <a:gd name="connsiteY107" fmla="*/ 1390057 h 1860700"/>
                <a:gd name="connsiteX108" fmla="*/ 835057 w 2485572"/>
                <a:gd name="connsiteY108" fmla="*/ 1434934 h 1860700"/>
                <a:gd name="connsiteX109" fmla="*/ 832217 w 2485572"/>
                <a:gd name="connsiteY109" fmla="*/ 1440331 h 1860700"/>
                <a:gd name="connsiteX110" fmla="*/ 832217 w 2485572"/>
                <a:gd name="connsiteY110" fmla="*/ 1446012 h 1860700"/>
                <a:gd name="connsiteX111" fmla="*/ 767741 w 2485572"/>
                <a:gd name="connsiteY111" fmla="*/ 1513327 h 1860700"/>
                <a:gd name="connsiteX112" fmla="*/ 711787 w 2485572"/>
                <a:gd name="connsiteY112" fmla="*/ 1535766 h 1860700"/>
                <a:gd name="connsiteX113" fmla="*/ 686508 w 2485572"/>
                <a:gd name="connsiteY113" fmla="*/ 1541447 h 1860700"/>
                <a:gd name="connsiteX114" fmla="*/ 661513 w 2485572"/>
                <a:gd name="connsiteY114" fmla="*/ 1549684 h 1860700"/>
                <a:gd name="connsiteX115" fmla="*/ 658672 w 2485572"/>
                <a:gd name="connsiteY115" fmla="*/ 1552524 h 1860700"/>
                <a:gd name="connsiteX116" fmla="*/ 652992 w 2485572"/>
                <a:gd name="connsiteY116" fmla="*/ 1555364 h 1860700"/>
                <a:gd name="connsiteX117" fmla="*/ 624873 w 2485572"/>
                <a:gd name="connsiteY117" fmla="*/ 1561045 h 1860700"/>
                <a:gd name="connsiteX118" fmla="*/ 619476 w 2485572"/>
                <a:gd name="connsiteY118" fmla="*/ 1558205 h 1860700"/>
                <a:gd name="connsiteX119" fmla="*/ 616636 w 2485572"/>
                <a:gd name="connsiteY119" fmla="*/ 1555364 h 1860700"/>
                <a:gd name="connsiteX120" fmla="*/ 597037 w 2485572"/>
                <a:gd name="connsiteY120" fmla="*/ 1532926 h 1860700"/>
                <a:gd name="connsiteX121" fmla="*/ 594197 w 2485572"/>
                <a:gd name="connsiteY121" fmla="*/ 1521848 h 1860700"/>
                <a:gd name="connsiteX122" fmla="*/ 591357 w 2485572"/>
                <a:gd name="connsiteY122" fmla="*/ 1519008 h 1860700"/>
                <a:gd name="connsiteX123" fmla="*/ 566078 w 2485572"/>
                <a:gd name="connsiteY123" fmla="*/ 1482368 h 1860700"/>
                <a:gd name="connsiteX124" fmla="*/ 560397 w 2485572"/>
                <a:gd name="connsiteY124" fmla="*/ 1471291 h 1860700"/>
                <a:gd name="connsiteX125" fmla="*/ 555000 w 2485572"/>
                <a:gd name="connsiteY125" fmla="*/ 1465610 h 1860700"/>
                <a:gd name="connsiteX126" fmla="*/ 498762 w 2485572"/>
                <a:gd name="connsiteY126" fmla="*/ 1432094 h 1860700"/>
                <a:gd name="connsiteX127" fmla="*/ 490525 w 2485572"/>
                <a:gd name="connsiteY127" fmla="*/ 1429254 h 1860700"/>
                <a:gd name="connsiteX128" fmla="*/ 487685 w 2485572"/>
                <a:gd name="connsiteY128" fmla="*/ 1429254 h 1860700"/>
                <a:gd name="connsiteX129" fmla="*/ 462406 w 2485572"/>
                <a:gd name="connsiteY129" fmla="*/ 1426413 h 1860700"/>
                <a:gd name="connsiteX130" fmla="*/ 400770 w 2485572"/>
                <a:gd name="connsiteY130" fmla="*/ 1426413 h 1860700"/>
                <a:gd name="connsiteX131" fmla="*/ 392250 w 2485572"/>
                <a:gd name="connsiteY131" fmla="*/ 1423573 h 1860700"/>
                <a:gd name="connsiteX132" fmla="*/ 384013 w 2485572"/>
                <a:gd name="connsiteY132" fmla="*/ 1420733 h 1860700"/>
                <a:gd name="connsiteX133" fmla="*/ 375492 w 2485572"/>
                <a:gd name="connsiteY133" fmla="*/ 1420733 h 1860700"/>
                <a:gd name="connsiteX134" fmla="*/ 319537 w 2485572"/>
                <a:gd name="connsiteY134" fmla="*/ 1409655 h 1860700"/>
                <a:gd name="connsiteX135" fmla="*/ 313856 w 2485572"/>
                <a:gd name="connsiteY135" fmla="*/ 1406815 h 1860700"/>
                <a:gd name="connsiteX136" fmla="*/ 308176 w 2485572"/>
                <a:gd name="connsiteY136" fmla="*/ 1406815 h 1860700"/>
                <a:gd name="connsiteX137" fmla="*/ 297098 w 2485572"/>
                <a:gd name="connsiteY137" fmla="*/ 1401134 h 1860700"/>
                <a:gd name="connsiteX138" fmla="*/ 221546 w 2485572"/>
                <a:gd name="connsiteY138" fmla="*/ 1392898 h 1860700"/>
                <a:gd name="connsiteX139" fmla="*/ 213025 w 2485572"/>
                <a:gd name="connsiteY139" fmla="*/ 1392898 h 1860700"/>
                <a:gd name="connsiteX140" fmla="*/ 204504 w 2485572"/>
                <a:gd name="connsiteY140" fmla="*/ 1395738 h 1860700"/>
                <a:gd name="connsiteX141" fmla="*/ 154230 w 2485572"/>
                <a:gd name="connsiteY141" fmla="*/ 1406815 h 1860700"/>
                <a:gd name="connsiteX142" fmla="*/ 148549 w 2485572"/>
                <a:gd name="connsiteY142" fmla="*/ 1403975 h 1860700"/>
                <a:gd name="connsiteX143" fmla="*/ 137472 w 2485572"/>
                <a:gd name="connsiteY143" fmla="*/ 1398294 h 1860700"/>
                <a:gd name="connsiteX144" fmla="*/ 131791 w 2485572"/>
                <a:gd name="connsiteY144" fmla="*/ 1398294 h 1860700"/>
                <a:gd name="connsiteX145" fmla="*/ 67316 w 2485572"/>
                <a:gd name="connsiteY145" fmla="*/ 1418177 h 1860700"/>
                <a:gd name="connsiteX146" fmla="*/ 58795 w 2485572"/>
                <a:gd name="connsiteY146" fmla="*/ 1420733 h 1860700"/>
                <a:gd name="connsiteX147" fmla="*/ 50558 w 2485572"/>
                <a:gd name="connsiteY147" fmla="*/ 1423573 h 1860700"/>
                <a:gd name="connsiteX148" fmla="*/ 42037 w 2485572"/>
                <a:gd name="connsiteY148" fmla="*/ 1423573 h 1860700"/>
                <a:gd name="connsiteX149" fmla="*/ 5681 w 2485572"/>
                <a:gd name="connsiteY149" fmla="*/ 1432094 h 1860700"/>
                <a:gd name="connsiteX150" fmla="*/ 2840 w 2485572"/>
                <a:gd name="connsiteY150" fmla="*/ 1403975 h 1860700"/>
                <a:gd name="connsiteX151" fmla="*/ 0 w 2485572"/>
                <a:gd name="connsiteY151" fmla="*/ 1395738 h 1860700"/>
                <a:gd name="connsiteX152" fmla="*/ 5681 w 2485572"/>
                <a:gd name="connsiteY152" fmla="*/ 1373299 h 1860700"/>
                <a:gd name="connsiteX153" fmla="*/ 5681 w 2485572"/>
                <a:gd name="connsiteY153" fmla="*/ 1361938 h 1860700"/>
                <a:gd name="connsiteX154" fmla="*/ 11361 w 2485572"/>
                <a:gd name="connsiteY154" fmla="*/ 1345180 h 1860700"/>
                <a:gd name="connsiteX155" fmla="*/ 42037 w 2485572"/>
                <a:gd name="connsiteY155" fmla="*/ 1305983 h 1860700"/>
                <a:gd name="connsiteX156" fmla="*/ 47718 w 2485572"/>
                <a:gd name="connsiteY156" fmla="*/ 1294622 h 1860700"/>
                <a:gd name="connsiteX157" fmla="*/ 39197 w 2485572"/>
                <a:gd name="connsiteY157" fmla="*/ 1275024 h 1860700"/>
                <a:gd name="connsiteX158" fmla="*/ 33516 w 2485572"/>
                <a:gd name="connsiteY158" fmla="*/ 1269627 h 1860700"/>
                <a:gd name="connsiteX159" fmla="*/ 33516 w 2485572"/>
                <a:gd name="connsiteY159" fmla="*/ 1244348 h 1860700"/>
                <a:gd name="connsiteX160" fmla="*/ 64475 w 2485572"/>
                <a:gd name="connsiteY160" fmla="*/ 1213389 h 1860700"/>
                <a:gd name="connsiteX161" fmla="*/ 81233 w 2485572"/>
                <a:gd name="connsiteY161" fmla="*/ 1199471 h 1860700"/>
                <a:gd name="connsiteX162" fmla="*/ 86914 w 2485572"/>
                <a:gd name="connsiteY162" fmla="*/ 1190950 h 1860700"/>
                <a:gd name="connsiteX163" fmla="*/ 97991 w 2485572"/>
                <a:gd name="connsiteY163" fmla="*/ 1160275 h 1860700"/>
                <a:gd name="connsiteX164" fmla="*/ 95435 w 2485572"/>
                <a:gd name="connsiteY164" fmla="*/ 1151753 h 1860700"/>
                <a:gd name="connsiteX165" fmla="*/ 95435 w 2485572"/>
                <a:gd name="connsiteY165" fmla="*/ 1121078 h 1860700"/>
                <a:gd name="connsiteX166" fmla="*/ 100832 w 2485572"/>
                <a:gd name="connsiteY166" fmla="*/ 1112557 h 1860700"/>
                <a:gd name="connsiteX167" fmla="*/ 103672 w 2485572"/>
                <a:gd name="connsiteY167" fmla="*/ 1106876 h 1860700"/>
                <a:gd name="connsiteX168" fmla="*/ 154230 w 2485572"/>
                <a:gd name="connsiteY168" fmla="*/ 1070520 h 1860700"/>
                <a:gd name="connsiteX169" fmla="*/ 176668 w 2485572"/>
                <a:gd name="connsiteY169" fmla="*/ 1045241 h 1860700"/>
                <a:gd name="connsiteX170" fmla="*/ 176668 w 2485572"/>
                <a:gd name="connsiteY170" fmla="*/ 1037004 h 1860700"/>
                <a:gd name="connsiteX171" fmla="*/ 173828 w 2485572"/>
                <a:gd name="connsiteY171" fmla="*/ 1028483 h 1860700"/>
                <a:gd name="connsiteX172" fmla="*/ 157070 w 2485572"/>
                <a:gd name="connsiteY172" fmla="*/ 1008885 h 1860700"/>
                <a:gd name="connsiteX173" fmla="*/ 154230 w 2485572"/>
                <a:gd name="connsiteY173" fmla="*/ 1000648 h 1860700"/>
                <a:gd name="connsiteX174" fmla="*/ 157070 w 2485572"/>
                <a:gd name="connsiteY174" fmla="*/ 964008 h 1860700"/>
                <a:gd name="connsiteX175" fmla="*/ 154230 w 2485572"/>
                <a:gd name="connsiteY175" fmla="*/ 955771 h 1860700"/>
                <a:gd name="connsiteX176" fmla="*/ 126111 w 2485572"/>
                <a:gd name="connsiteY176" fmla="*/ 930492 h 1860700"/>
                <a:gd name="connsiteX177" fmla="*/ 112193 w 2485572"/>
                <a:gd name="connsiteY177" fmla="*/ 927652 h 1860700"/>
                <a:gd name="connsiteX178" fmla="*/ 109353 w 2485572"/>
                <a:gd name="connsiteY178" fmla="*/ 921971 h 1860700"/>
                <a:gd name="connsiteX179" fmla="*/ 109353 w 2485572"/>
                <a:gd name="connsiteY179" fmla="*/ 908053 h 1860700"/>
                <a:gd name="connsiteX180" fmla="*/ 117590 w 2485572"/>
                <a:gd name="connsiteY180" fmla="*/ 891295 h 1860700"/>
                <a:gd name="connsiteX181" fmla="*/ 123270 w 2485572"/>
                <a:gd name="connsiteY181" fmla="*/ 885615 h 1860700"/>
                <a:gd name="connsiteX182" fmla="*/ 148549 w 2485572"/>
                <a:gd name="connsiteY182" fmla="*/ 866016 h 1860700"/>
                <a:gd name="connsiteX183" fmla="*/ 128951 w 2485572"/>
                <a:gd name="connsiteY183" fmla="*/ 840738 h 1860700"/>
                <a:gd name="connsiteX184" fmla="*/ 126111 w 2485572"/>
                <a:gd name="connsiteY184" fmla="*/ 821139 h 1860700"/>
                <a:gd name="connsiteX185" fmla="*/ 140028 w 2485572"/>
                <a:gd name="connsiteY185" fmla="*/ 812618 h 1860700"/>
                <a:gd name="connsiteX186" fmla="*/ 142869 w 2485572"/>
                <a:gd name="connsiteY186" fmla="*/ 790464 h 1860700"/>
                <a:gd name="connsiteX187" fmla="*/ 154230 w 2485572"/>
                <a:gd name="connsiteY187" fmla="*/ 773422 h 1860700"/>
                <a:gd name="connsiteX188" fmla="*/ 157070 w 2485572"/>
                <a:gd name="connsiteY188" fmla="*/ 762344 h 1860700"/>
                <a:gd name="connsiteX189" fmla="*/ 157070 w 2485572"/>
                <a:gd name="connsiteY189" fmla="*/ 753824 h 1860700"/>
                <a:gd name="connsiteX190" fmla="*/ 145709 w 2485572"/>
                <a:gd name="connsiteY190" fmla="*/ 731385 h 1860700"/>
                <a:gd name="connsiteX191" fmla="*/ 145709 w 2485572"/>
                <a:gd name="connsiteY191" fmla="*/ 723148 h 1860700"/>
                <a:gd name="connsiteX192" fmla="*/ 159627 w 2485572"/>
                <a:gd name="connsiteY192" fmla="*/ 714627 h 1860700"/>
                <a:gd name="connsiteX193" fmla="*/ 204504 w 2485572"/>
                <a:gd name="connsiteY193" fmla="*/ 708946 h 1860700"/>
                <a:gd name="connsiteX194" fmla="*/ 232623 w 2485572"/>
                <a:gd name="connsiteY194" fmla="*/ 678271 h 1860700"/>
                <a:gd name="connsiteX195" fmla="*/ 232623 w 2485572"/>
                <a:gd name="connsiteY195" fmla="*/ 666909 h 1860700"/>
                <a:gd name="connsiteX196" fmla="*/ 215865 w 2485572"/>
                <a:gd name="connsiteY196" fmla="*/ 644755 h 1860700"/>
                <a:gd name="connsiteX197" fmla="*/ 218705 w 2485572"/>
                <a:gd name="connsiteY197" fmla="*/ 613795 h 1860700"/>
                <a:gd name="connsiteX198" fmla="*/ 241144 w 2485572"/>
                <a:gd name="connsiteY198" fmla="*/ 582836 h 1860700"/>
                <a:gd name="connsiteX199" fmla="*/ 252221 w 2485572"/>
                <a:gd name="connsiteY199" fmla="*/ 571758 h 1860700"/>
                <a:gd name="connsiteX200" fmla="*/ 285737 w 2485572"/>
                <a:gd name="connsiteY200" fmla="*/ 524041 h 1860700"/>
                <a:gd name="connsiteX201" fmla="*/ 291418 w 2485572"/>
                <a:gd name="connsiteY201" fmla="*/ 518644 h 1860700"/>
                <a:gd name="connsiteX202" fmla="*/ 322377 w 2485572"/>
                <a:gd name="connsiteY202" fmla="*/ 518644 h 1860700"/>
                <a:gd name="connsiteX203" fmla="*/ 333455 w 2485572"/>
                <a:gd name="connsiteY203" fmla="*/ 510123 h 1860700"/>
                <a:gd name="connsiteX204" fmla="*/ 341976 w 2485572"/>
                <a:gd name="connsiteY204" fmla="*/ 482004 h 1860700"/>
                <a:gd name="connsiteX205" fmla="*/ 347372 w 2485572"/>
                <a:gd name="connsiteY205" fmla="*/ 476607 h 1860700"/>
                <a:gd name="connsiteX206" fmla="*/ 386853 w 2485572"/>
                <a:gd name="connsiteY206" fmla="*/ 459565 h 1860700"/>
                <a:gd name="connsiteX207" fmla="*/ 389409 w 2485572"/>
                <a:gd name="connsiteY207" fmla="*/ 454169 h 1860700"/>
                <a:gd name="connsiteX208" fmla="*/ 400770 w 2485572"/>
                <a:gd name="connsiteY208" fmla="*/ 434570 h 1860700"/>
                <a:gd name="connsiteX209" fmla="*/ 414688 w 2485572"/>
                <a:gd name="connsiteY209" fmla="*/ 392534 h 1860700"/>
                <a:gd name="connsiteX210" fmla="*/ 428890 w 2485572"/>
                <a:gd name="connsiteY210" fmla="*/ 341976 h 1860700"/>
                <a:gd name="connsiteX211" fmla="*/ 434286 w 2485572"/>
                <a:gd name="connsiteY211" fmla="*/ 255062 h 1860700"/>
                <a:gd name="connsiteX212" fmla="*/ 437127 w 2485572"/>
                <a:gd name="connsiteY212" fmla="*/ 252221 h 1860700"/>
                <a:gd name="connsiteX213" fmla="*/ 448488 w 2485572"/>
                <a:gd name="connsiteY213" fmla="*/ 235463 h 1860700"/>
                <a:gd name="connsiteX214" fmla="*/ 468086 w 2485572"/>
                <a:gd name="connsiteY214" fmla="*/ 221546 h 1860700"/>
                <a:gd name="connsiteX215" fmla="*/ 501602 w 2485572"/>
                <a:gd name="connsiteY215" fmla="*/ 215865 h 1860700"/>
                <a:gd name="connsiteX216" fmla="*/ 512964 w 2485572"/>
                <a:gd name="connsiteY216" fmla="*/ 213025 h 1860700"/>
                <a:gd name="connsiteX217" fmla="*/ 555000 w 2485572"/>
                <a:gd name="connsiteY217" fmla="*/ 187746 h 1860700"/>
                <a:gd name="connsiteX218" fmla="*/ 557557 w 2485572"/>
                <a:gd name="connsiteY218" fmla="*/ 182349 h 1860700"/>
                <a:gd name="connsiteX219" fmla="*/ 602434 w 2485572"/>
                <a:gd name="connsiteY219" fmla="*/ 131791 h 1860700"/>
                <a:gd name="connsiteX220" fmla="*/ 605274 w 2485572"/>
                <a:gd name="connsiteY220" fmla="*/ 123270 h 1860700"/>
                <a:gd name="connsiteX221" fmla="*/ 594197 w 2485572"/>
                <a:gd name="connsiteY221" fmla="*/ 70156 h 1860700"/>
                <a:gd name="connsiteX222" fmla="*/ 650151 w 2485572"/>
                <a:gd name="connsiteY222" fmla="*/ 92595 h 1860700"/>
                <a:gd name="connsiteX223" fmla="*/ 664069 w 2485572"/>
                <a:gd name="connsiteY223" fmla="*/ 92595 h 1860700"/>
                <a:gd name="connsiteX224" fmla="*/ 689348 w 2485572"/>
                <a:gd name="connsiteY224" fmla="*/ 98275 h 1860700"/>
                <a:gd name="connsiteX225" fmla="*/ 723148 w 2485572"/>
                <a:gd name="connsiteY225" fmla="*/ 89754 h 1860700"/>
                <a:gd name="connsiteX226" fmla="*/ 725704 w 2485572"/>
                <a:gd name="connsiteY226" fmla="*/ 92595 h 1860700"/>
                <a:gd name="connsiteX227" fmla="*/ 731385 w 2485572"/>
                <a:gd name="connsiteY227" fmla="*/ 92595 h 1860700"/>
                <a:gd name="connsiteX228" fmla="*/ 737065 w 2485572"/>
                <a:gd name="connsiteY228" fmla="*/ 95435 h 1860700"/>
                <a:gd name="connsiteX229" fmla="*/ 742746 w 2485572"/>
                <a:gd name="connsiteY229" fmla="*/ 95435 h 1860700"/>
                <a:gd name="connsiteX230" fmla="*/ 779102 w 2485572"/>
                <a:gd name="connsiteY230" fmla="*/ 75837 h 1860700"/>
                <a:gd name="connsiteX231" fmla="*/ 818299 w 2485572"/>
                <a:gd name="connsiteY231" fmla="*/ 39197 h 1860700"/>
                <a:gd name="connsiteX232" fmla="*/ 823980 w 2485572"/>
                <a:gd name="connsiteY232" fmla="*/ 33800 h 1860700"/>
                <a:gd name="connsiteX233" fmla="*/ 851815 w 2485572"/>
                <a:gd name="connsiteY233" fmla="*/ 19598 h 1860700"/>
                <a:gd name="connsiteX234" fmla="*/ 854655 w 2485572"/>
                <a:gd name="connsiteY234" fmla="*/ 14202 h 1860700"/>
                <a:gd name="connsiteX235" fmla="*/ 888455 w 2485572"/>
                <a:gd name="connsiteY235" fmla="*/ 8521 h 1860700"/>
                <a:gd name="connsiteX236" fmla="*/ 893852 w 2485572"/>
                <a:gd name="connsiteY236" fmla="*/ 11361 h 1860700"/>
                <a:gd name="connsiteX237" fmla="*/ 933332 w 2485572"/>
                <a:gd name="connsiteY237" fmla="*/ 36640 h 1860700"/>
                <a:gd name="connsiteX238" fmla="*/ 938729 w 2485572"/>
                <a:gd name="connsiteY238" fmla="*/ 42037 h 1860700"/>
                <a:gd name="connsiteX239" fmla="*/ 969689 w 2485572"/>
                <a:gd name="connsiteY239" fmla="*/ 61635 h 1860700"/>
                <a:gd name="connsiteX240" fmla="*/ 972529 w 2485572"/>
                <a:gd name="connsiteY240" fmla="*/ 64475 h 1860700"/>
                <a:gd name="connsiteX241" fmla="*/ 977925 w 2485572"/>
                <a:gd name="connsiteY241" fmla="*/ 67316 h 1860700"/>
                <a:gd name="connsiteX242" fmla="*/ 1011725 w 2485572"/>
                <a:gd name="connsiteY242" fmla="*/ 67316 h 1860700"/>
                <a:gd name="connsiteX243" fmla="*/ 1031324 w 2485572"/>
                <a:gd name="connsiteY243" fmla="*/ 64475 h 1860700"/>
                <a:gd name="connsiteX244" fmla="*/ 1042401 w 2485572"/>
                <a:gd name="connsiteY244" fmla="*/ 64475 h 1860700"/>
                <a:gd name="connsiteX245" fmla="*/ 1104036 w 2485572"/>
                <a:gd name="connsiteY245" fmla="*/ 70156 h 1860700"/>
                <a:gd name="connsiteX246" fmla="*/ 1109717 w 2485572"/>
                <a:gd name="connsiteY246" fmla="*/ 75837 h 1860700"/>
                <a:gd name="connsiteX247" fmla="*/ 1118238 w 2485572"/>
                <a:gd name="connsiteY247" fmla="*/ 81233 h 1860700"/>
                <a:gd name="connsiteX248" fmla="*/ 1121078 w 2485572"/>
                <a:gd name="connsiteY248" fmla="*/ 84074 h 1860700"/>
                <a:gd name="connsiteX249" fmla="*/ 1143517 w 2485572"/>
                <a:gd name="connsiteY249" fmla="*/ 95435 h 1860700"/>
                <a:gd name="connsiteX250" fmla="*/ 1151754 w 2485572"/>
                <a:gd name="connsiteY250" fmla="*/ 100832 h 1860700"/>
                <a:gd name="connsiteX251" fmla="*/ 1171352 w 2485572"/>
                <a:gd name="connsiteY251" fmla="*/ 100832 h 1860700"/>
                <a:gd name="connsiteX252" fmla="*/ 1174192 w 2485572"/>
                <a:gd name="connsiteY252" fmla="*/ 98275 h 1860700"/>
                <a:gd name="connsiteX253" fmla="*/ 1188110 w 2485572"/>
                <a:gd name="connsiteY253" fmla="*/ 89754 h 1860700"/>
                <a:gd name="connsiteX254" fmla="*/ 1193791 w 2485572"/>
                <a:gd name="connsiteY254" fmla="*/ 84074 h 1860700"/>
                <a:gd name="connsiteX255" fmla="*/ 1238668 w 2485572"/>
                <a:gd name="connsiteY255" fmla="*/ 75837 h 1860700"/>
                <a:gd name="connsiteX256" fmla="*/ 1244348 w 2485572"/>
                <a:gd name="connsiteY256" fmla="*/ 78677 h 1860700"/>
                <a:gd name="connsiteX257" fmla="*/ 1272184 w 2485572"/>
                <a:gd name="connsiteY257" fmla="*/ 75837 h 1860700"/>
                <a:gd name="connsiteX258" fmla="*/ 1280705 w 2485572"/>
                <a:gd name="connsiteY258" fmla="*/ 72996 h 1860700"/>
                <a:gd name="connsiteX259" fmla="*/ 1286385 w 2485572"/>
                <a:gd name="connsiteY259" fmla="*/ 72996 h 1860700"/>
                <a:gd name="connsiteX260" fmla="*/ 1348020 w 2485572"/>
                <a:gd name="connsiteY260" fmla="*/ 50558 h 1860700"/>
                <a:gd name="connsiteX261" fmla="*/ 1350861 w 2485572"/>
                <a:gd name="connsiteY261" fmla="*/ 50558 h 1860700"/>
                <a:gd name="connsiteX262" fmla="*/ 1392898 w 2485572"/>
                <a:gd name="connsiteY262" fmla="*/ 39197 h 1860700"/>
                <a:gd name="connsiteX263" fmla="*/ 1406815 w 2485572"/>
                <a:gd name="connsiteY263" fmla="*/ 39197 h 1860700"/>
                <a:gd name="connsiteX264" fmla="*/ 1459929 w 2485572"/>
                <a:gd name="connsiteY264" fmla="*/ 36640 h 1860700"/>
                <a:gd name="connsiteX265" fmla="*/ 1468450 w 2485572"/>
                <a:gd name="connsiteY265" fmla="*/ 36640 h 1860700"/>
                <a:gd name="connsiteX266" fmla="*/ 1474131 w 2485572"/>
                <a:gd name="connsiteY266" fmla="*/ 33800 h 1860700"/>
                <a:gd name="connsiteX267" fmla="*/ 1479528 w 2485572"/>
                <a:gd name="connsiteY267" fmla="*/ 30960 h 1860700"/>
                <a:gd name="connsiteX268" fmla="*/ 1485208 w 2485572"/>
                <a:gd name="connsiteY268" fmla="*/ 30960 h 1860700"/>
                <a:gd name="connsiteX269" fmla="*/ 1544003 w 2485572"/>
                <a:gd name="connsiteY269" fmla="*/ 16758 h 1860700"/>
                <a:gd name="connsiteX270" fmla="*/ 1549684 w 2485572"/>
                <a:gd name="connsiteY270" fmla="*/ 14202 h 1860700"/>
                <a:gd name="connsiteX271" fmla="*/ 1555364 w 2485572"/>
                <a:gd name="connsiteY271" fmla="*/ 14202 h 1860700"/>
                <a:gd name="connsiteX272" fmla="*/ 1563601 w 2485572"/>
                <a:gd name="connsiteY272" fmla="*/ 11361 h 1860700"/>
                <a:gd name="connsiteX273" fmla="*/ 1614159 w 2485572"/>
                <a:gd name="connsiteY273" fmla="*/ 22439 h 1860700"/>
                <a:gd name="connsiteX274" fmla="*/ 1619840 w 2485572"/>
                <a:gd name="connsiteY274" fmla="*/ 19598 h 1860700"/>
                <a:gd name="connsiteX275" fmla="*/ 1630917 w 2485572"/>
                <a:gd name="connsiteY275" fmla="*/ 16758 h 1860700"/>
                <a:gd name="connsiteX276" fmla="*/ 1645119 w 2485572"/>
                <a:gd name="connsiteY276" fmla="*/ 8521 h 1860700"/>
                <a:gd name="connsiteX277" fmla="*/ 1653356 w 2485572"/>
                <a:gd name="connsiteY277" fmla="*/ 5681 h 1860700"/>
                <a:gd name="connsiteX278" fmla="*/ 1689712 w 2485572"/>
                <a:gd name="connsiteY278" fmla="*/ 0 h 1860700"/>
                <a:gd name="connsiteX279" fmla="*/ 1698233 w 2485572"/>
                <a:gd name="connsiteY279" fmla="*/ 11361 h 1860700"/>
                <a:gd name="connsiteX280" fmla="*/ 1703914 w 2485572"/>
                <a:gd name="connsiteY280" fmla="*/ 14202 h 1860700"/>
                <a:gd name="connsiteX281" fmla="*/ 1709310 w 2485572"/>
                <a:gd name="connsiteY281" fmla="*/ 16758 h 1860700"/>
                <a:gd name="connsiteX282" fmla="*/ 1717831 w 2485572"/>
                <a:gd name="connsiteY282" fmla="*/ 16758 h 1860700"/>
                <a:gd name="connsiteX283" fmla="*/ 1757028 w 2485572"/>
                <a:gd name="connsiteY283" fmla="*/ 22439 h 1860700"/>
                <a:gd name="connsiteX284" fmla="*/ 1762708 w 2485572"/>
                <a:gd name="connsiteY284" fmla="*/ 25279 h 1860700"/>
                <a:gd name="connsiteX285" fmla="*/ 1768389 w 2485572"/>
                <a:gd name="connsiteY285" fmla="*/ 25279 h 1860700"/>
                <a:gd name="connsiteX286" fmla="*/ 1787987 w 2485572"/>
                <a:gd name="connsiteY286" fmla="*/ 33800 h 1860700"/>
                <a:gd name="connsiteX287" fmla="*/ 1793384 w 2485572"/>
                <a:gd name="connsiteY287" fmla="*/ 33800 h 1860700"/>
                <a:gd name="connsiteX288" fmla="*/ 1801905 w 2485572"/>
                <a:gd name="connsiteY288" fmla="*/ 36640 h 1860700"/>
                <a:gd name="connsiteX289" fmla="*/ 1835421 w 2485572"/>
                <a:gd name="connsiteY289" fmla="*/ 42037 h 1860700"/>
                <a:gd name="connsiteX290" fmla="*/ 1891659 w 2485572"/>
                <a:gd name="connsiteY290" fmla="*/ 61635 h 1860700"/>
                <a:gd name="connsiteX291" fmla="*/ 1897340 w 2485572"/>
                <a:gd name="connsiteY291" fmla="*/ 64475 h 1860700"/>
                <a:gd name="connsiteX292" fmla="*/ 1899896 w 2485572"/>
                <a:gd name="connsiteY292" fmla="*/ 67316 h 1860700"/>
                <a:gd name="connsiteX293" fmla="*/ 1944774 w 2485572"/>
                <a:gd name="connsiteY293" fmla="*/ 123270 h 1860700"/>
                <a:gd name="connsiteX294" fmla="*/ 1947614 w 2485572"/>
                <a:gd name="connsiteY294" fmla="*/ 128951 h 1860700"/>
                <a:gd name="connsiteX295" fmla="*/ 1950454 w 2485572"/>
                <a:gd name="connsiteY295" fmla="*/ 131791 h 1860700"/>
                <a:gd name="connsiteX296" fmla="*/ 1956135 w 2485572"/>
                <a:gd name="connsiteY296" fmla="*/ 140312 h 1860700"/>
                <a:gd name="connsiteX297" fmla="*/ 1958975 w 2485572"/>
                <a:gd name="connsiteY297" fmla="*/ 145709 h 1860700"/>
                <a:gd name="connsiteX298" fmla="*/ 1961532 w 2485572"/>
                <a:gd name="connsiteY298" fmla="*/ 154230 h 1860700"/>
                <a:gd name="connsiteX299" fmla="*/ 1998172 w 2485572"/>
                <a:gd name="connsiteY299" fmla="*/ 204788 h 1860700"/>
                <a:gd name="connsiteX300" fmla="*/ 2003569 w 2485572"/>
                <a:gd name="connsiteY300" fmla="*/ 207344 h 1860700"/>
                <a:gd name="connsiteX301" fmla="*/ 2009249 w 2485572"/>
                <a:gd name="connsiteY301" fmla="*/ 210184 h 1860700"/>
                <a:gd name="connsiteX302" fmla="*/ 2017770 w 2485572"/>
                <a:gd name="connsiteY302" fmla="*/ 210184 h 1860700"/>
                <a:gd name="connsiteX303" fmla="*/ 2026007 w 2485572"/>
                <a:gd name="connsiteY303" fmla="*/ 213025 h 1860700"/>
                <a:gd name="connsiteX304" fmla="*/ 2037368 w 2485572"/>
                <a:gd name="connsiteY304" fmla="*/ 215865 h 1860700"/>
                <a:gd name="connsiteX305" fmla="*/ 2099003 w 2485572"/>
                <a:gd name="connsiteY305" fmla="*/ 221546 h 1860700"/>
                <a:gd name="connsiteX306" fmla="*/ 2104684 w 2485572"/>
                <a:gd name="connsiteY306" fmla="*/ 224386 h 1860700"/>
                <a:gd name="connsiteX307" fmla="*/ 2112921 w 2485572"/>
                <a:gd name="connsiteY307" fmla="*/ 224386 h 1860700"/>
                <a:gd name="connsiteX308" fmla="*/ 2124283 w 2485572"/>
                <a:gd name="connsiteY308" fmla="*/ 229783 h 1860700"/>
                <a:gd name="connsiteX309" fmla="*/ 2177397 w 2485572"/>
                <a:gd name="connsiteY309" fmla="*/ 229783 h 1860700"/>
                <a:gd name="connsiteX310" fmla="*/ 2185918 w 2485572"/>
                <a:gd name="connsiteY310" fmla="*/ 232623 h 1860700"/>
                <a:gd name="connsiteX311" fmla="*/ 2213753 w 2485572"/>
                <a:gd name="connsiteY311" fmla="*/ 226942 h 1860700"/>
                <a:gd name="connsiteX312" fmla="*/ 2219434 w 2485572"/>
                <a:gd name="connsiteY312" fmla="*/ 224386 h 1860700"/>
                <a:gd name="connsiteX313" fmla="*/ 2241872 w 2485572"/>
                <a:gd name="connsiteY313" fmla="*/ 224386 h 1860700"/>
                <a:gd name="connsiteX0" fmla="*/ 2241872 w 2485572"/>
                <a:gd name="connsiteY0" fmla="*/ 224386 h 1860700"/>
                <a:gd name="connsiteX1" fmla="*/ 2227954 w 2485572"/>
                <a:gd name="connsiteY1" fmla="*/ 263583 h 1860700"/>
                <a:gd name="connsiteX2" fmla="*/ 2227954 w 2485572"/>
                <a:gd name="connsiteY2" fmla="*/ 271820 h 1860700"/>
                <a:gd name="connsiteX3" fmla="*/ 2225114 w 2485572"/>
                <a:gd name="connsiteY3" fmla="*/ 294258 h 1860700"/>
                <a:gd name="connsiteX4" fmla="*/ 2216593 w 2485572"/>
                <a:gd name="connsiteY4" fmla="*/ 328058 h 1860700"/>
                <a:gd name="connsiteX5" fmla="*/ 2183077 w 2485572"/>
                <a:gd name="connsiteY5" fmla="*/ 426049 h 1860700"/>
                <a:gd name="connsiteX6" fmla="*/ 2180237 w 2485572"/>
                <a:gd name="connsiteY6" fmla="*/ 428890 h 1860700"/>
                <a:gd name="connsiteX7" fmla="*/ 2177397 w 2485572"/>
                <a:gd name="connsiteY7" fmla="*/ 434570 h 1860700"/>
                <a:gd name="connsiteX8" fmla="*/ 2143881 w 2485572"/>
                <a:gd name="connsiteY8" fmla="*/ 482004 h 1860700"/>
                <a:gd name="connsiteX9" fmla="*/ 2141040 w 2485572"/>
                <a:gd name="connsiteY9" fmla="*/ 487685 h 1860700"/>
                <a:gd name="connsiteX10" fmla="*/ 2135360 w 2485572"/>
                <a:gd name="connsiteY10" fmla="*/ 490525 h 1860700"/>
                <a:gd name="connsiteX11" fmla="*/ 2132519 w 2485572"/>
                <a:gd name="connsiteY11" fmla="*/ 496206 h 1860700"/>
                <a:gd name="connsiteX12" fmla="*/ 2129679 w 2485572"/>
                <a:gd name="connsiteY12" fmla="*/ 538242 h 1860700"/>
                <a:gd name="connsiteX13" fmla="*/ 2132519 w 2485572"/>
                <a:gd name="connsiteY13" fmla="*/ 540799 h 1860700"/>
                <a:gd name="connsiteX14" fmla="*/ 2188758 w 2485572"/>
                <a:gd name="connsiteY14" fmla="*/ 624873 h 1860700"/>
                <a:gd name="connsiteX15" fmla="*/ 2205516 w 2485572"/>
                <a:gd name="connsiteY15" fmla="*/ 630553 h 1860700"/>
                <a:gd name="connsiteX16" fmla="*/ 2211197 w 2485572"/>
                <a:gd name="connsiteY16" fmla="*/ 633393 h 1860700"/>
                <a:gd name="connsiteX17" fmla="*/ 2216593 w 2485572"/>
                <a:gd name="connsiteY17" fmla="*/ 636234 h 1860700"/>
                <a:gd name="connsiteX18" fmla="*/ 2225114 w 2485572"/>
                <a:gd name="connsiteY18" fmla="*/ 636234 h 1860700"/>
                <a:gd name="connsiteX19" fmla="*/ 2267151 w 2485572"/>
                <a:gd name="connsiteY19" fmla="*/ 644755 h 1860700"/>
                <a:gd name="connsiteX20" fmla="*/ 2272832 w 2485572"/>
                <a:gd name="connsiteY20" fmla="*/ 644755 h 1860700"/>
                <a:gd name="connsiteX21" fmla="*/ 2309188 w 2485572"/>
                <a:gd name="connsiteY21" fmla="*/ 678271 h 1860700"/>
                <a:gd name="connsiteX22" fmla="*/ 2370823 w 2485572"/>
                <a:gd name="connsiteY22" fmla="*/ 739906 h 1860700"/>
                <a:gd name="connsiteX23" fmla="*/ 2376504 w 2485572"/>
                <a:gd name="connsiteY23" fmla="*/ 750983 h 1860700"/>
                <a:gd name="connsiteX24" fmla="*/ 2379060 w 2485572"/>
                <a:gd name="connsiteY24" fmla="*/ 756664 h 1860700"/>
                <a:gd name="connsiteX25" fmla="*/ 2381900 w 2485572"/>
                <a:gd name="connsiteY25" fmla="*/ 765185 h 1860700"/>
                <a:gd name="connsiteX26" fmla="*/ 2415700 w 2485572"/>
                <a:gd name="connsiteY26" fmla="*/ 793020 h 1860700"/>
                <a:gd name="connsiteX27" fmla="*/ 2423937 w 2485572"/>
                <a:gd name="connsiteY27" fmla="*/ 793020 h 1860700"/>
                <a:gd name="connsiteX28" fmla="*/ 2429618 w 2485572"/>
                <a:gd name="connsiteY28" fmla="*/ 795860 h 1860700"/>
                <a:gd name="connsiteX29" fmla="*/ 2435299 w 2485572"/>
                <a:gd name="connsiteY29" fmla="*/ 801541 h 1860700"/>
                <a:gd name="connsiteX30" fmla="*/ 2468814 w 2485572"/>
                <a:gd name="connsiteY30" fmla="*/ 832501 h 1860700"/>
                <a:gd name="connsiteX31" fmla="*/ 2468814 w 2485572"/>
                <a:gd name="connsiteY31" fmla="*/ 835057 h 1860700"/>
                <a:gd name="connsiteX32" fmla="*/ 2471655 w 2485572"/>
                <a:gd name="connsiteY32" fmla="*/ 840738 h 1860700"/>
                <a:gd name="connsiteX33" fmla="*/ 2477336 w 2485572"/>
                <a:gd name="connsiteY33" fmla="*/ 866016 h 1860700"/>
                <a:gd name="connsiteX34" fmla="*/ 2483016 w 2485572"/>
                <a:gd name="connsiteY34" fmla="*/ 882774 h 1860700"/>
                <a:gd name="connsiteX35" fmla="*/ 2485572 w 2485572"/>
                <a:gd name="connsiteY35" fmla="*/ 888455 h 1860700"/>
                <a:gd name="connsiteX36" fmla="*/ 2485572 w 2485572"/>
                <a:gd name="connsiteY36" fmla="*/ 896692 h 1860700"/>
                <a:gd name="connsiteX37" fmla="*/ 2457737 w 2485572"/>
                <a:gd name="connsiteY37" fmla="*/ 992127 h 1860700"/>
                <a:gd name="connsiteX38" fmla="*/ 2454897 w 2485572"/>
                <a:gd name="connsiteY38" fmla="*/ 997808 h 1860700"/>
                <a:gd name="connsiteX39" fmla="*/ 2454897 w 2485572"/>
                <a:gd name="connsiteY39" fmla="*/ 1008885 h 1860700"/>
                <a:gd name="connsiteX40" fmla="*/ 2438139 w 2485572"/>
                <a:gd name="connsiteY40" fmla="*/ 1064839 h 1860700"/>
                <a:gd name="connsiteX41" fmla="*/ 2438139 w 2485572"/>
                <a:gd name="connsiteY41" fmla="*/ 1084438 h 1860700"/>
                <a:gd name="connsiteX42" fmla="*/ 2443536 w 2485572"/>
                <a:gd name="connsiteY42" fmla="*/ 1132155 h 1860700"/>
                <a:gd name="connsiteX43" fmla="*/ 2443536 w 2485572"/>
                <a:gd name="connsiteY43" fmla="*/ 1177032 h 1860700"/>
                <a:gd name="connsiteX44" fmla="*/ 2440979 w 2485572"/>
                <a:gd name="connsiteY44" fmla="*/ 1185553 h 1860700"/>
                <a:gd name="connsiteX45" fmla="*/ 2423937 w 2485572"/>
                <a:gd name="connsiteY45" fmla="*/ 1252585 h 1860700"/>
                <a:gd name="connsiteX46" fmla="*/ 2418541 w 2485572"/>
                <a:gd name="connsiteY46" fmla="*/ 1258266 h 1860700"/>
                <a:gd name="connsiteX47" fmla="*/ 2415700 w 2485572"/>
                <a:gd name="connsiteY47" fmla="*/ 1261106 h 1860700"/>
                <a:gd name="connsiteX48" fmla="*/ 2410020 w 2485572"/>
                <a:gd name="connsiteY48" fmla="*/ 1266787 h 1860700"/>
                <a:gd name="connsiteX49" fmla="*/ 2407179 w 2485572"/>
                <a:gd name="connsiteY49" fmla="*/ 1275024 h 1860700"/>
                <a:gd name="connsiteX50" fmla="*/ 2373663 w 2485572"/>
                <a:gd name="connsiteY50" fmla="*/ 1317061 h 1860700"/>
                <a:gd name="connsiteX51" fmla="*/ 2365142 w 2485572"/>
                <a:gd name="connsiteY51" fmla="*/ 1334103 h 1860700"/>
                <a:gd name="connsiteX52" fmla="*/ 2362302 w 2485572"/>
                <a:gd name="connsiteY52" fmla="*/ 1336659 h 1860700"/>
                <a:gd name="connsiteX53" fmla="*/ 2356905 w 2485572"/>
                <a:gd name="connsiteY53" fmla="*/ 1359098 h 1860700"/>
                <a:gd name="connsiteX54" fmla="*/ 2354065 w 2485572"/>
                <a:gd name="connsiteY54" fmla="*/ 1364778 h 1860700"/>
                <a:gd name="connsiteX55" fmla="*/ 2351225 w 2485572"/>
                <a:gd name="connsiteY55" fmla="*/ 1370459 h 1860700"/>
                <a:gd name="connsiteX56" fmla="*/ 2339863 w 2485572"/>
                <a:gd name="connsiteY56" fmla="*/ 1387217 h 1860700"/>
                <a:gd name="connsiteX57" fmla="*/ 2309188 w 2485572"/>
                <a:gd name="connsiteY57" fmla="*/ 1432094 h 1860700"/>
                <a:gd name="connsiteX58" fmla="*/ 2306348 w 2485572"/>
                <a:gd name="connsiteY58" fmla="*/ 1434934 h 1860700"/>
                <a:gd name="connsiteX59" fmla="*/ 2300667 w 2485572"/>
                <a:gd name="connsiteY59" fmla="*/ 1440331 h 1860700"/>
                <a:gd name="connsiteX60" fmla="*/ 2297827 w 2485572"/>
                <a:gd name="connsiteY60" fmla="*/ 1446012 h 1860700"/>
                <a:gd name="connsiteX61" fmla="*/ 2289590 w 2485572"/>
                <a:gd name="connsiteY61" fmla="*/ 1451692 h 1860700"/>
                <a:gd name="connsiteX62" fmla="*/ 2281069 w 2485572"/>
                <a:gd name="connsiteY62" fmla="*/ 1457373 h 1860700"/>
                <a:gd name="connsiteX63" fmla="*/ 2230795 w 2485572"/>
                <a:gd name="connsiteY63" fmla="*/ 1476971 h 1860700"/>
                <a:gd name="connsiteX64" fmla="*/ 2227954 w 2485572"/>
                <a:gd name="connsiteY64" fmla="*/ 1482368 h 1860700"/>
                <a:gd name="connsiteX65" fmla="*/ 2219434 w 2485572"/>
                <a:gd name="connsiteY65" fmla="*/ 1485208 h 1860700"/>
                <a:gd name="connsiteX66" fmla="*/ 2180237 w 2485572"/>
                <a:gd name="connsiteY66" fmla="*/ 1504806 h 1860700"/>
                <a:gd name="connsiteX67" fmla="*/ 2174556 w 2485572"/>
                <a:gd name="connsiteY67" fmla="*/ 1510487 h 1860700"/>
                <a:gd name="connsiteX68" fmla="*/ 2169160 w 2485572"/>
                <a:gd name="connsiteY68" fmla="*/ 1519008 h 1860700"/>
                <a:gd name="connsiteX69" fmla="*/ 2163479 w 2485572"/>
                <a:gd name="connsiteY69" fmla="*/ 1546843 h 1860700"/>
                <a:gd name="connsiteX70" fmla="*/ 1022803 w 2485572"/>
                <a:gd name="connsiteY70" fmla="*/ 1860700 h 1860700"/>
                <a:gd name="connsiteX71" fmla="*/ 1006045 w 2485572"/>
                <a:gd name="connsiteY71" fmla="*/ 1824343 h 1860700"/>
                <a:gd name="connsiteX72" fmla="*/ 1006045 w 2485572"/>
                <a:gd name="connsiteY72" fmla="*/ 1813266 h 1860700"/>
                <a:gd name="connsiteX73" fmla="*/ 1011725 w 2485572"/>
                <a:gd name="connsiteY73" fmla="*/ 1793668 h 1860700"/>
                <a:gd name="connsiteX74" fmla="*/ 1019962 w 2485572"/>
                <a:gd name="connsiteY74" fmla="*/ 1768389 h 1860700"/>
                <a:gd name="connsiteX75" fmla="*/ 1025643 w 2485572"/>
                <a:gd name="connsiteY75" fmla="*/ 1737429 h 1860700"/>
                <a:gd name="connsiteX76" fmla="*/ 1025643 w 2485572"/>
                <a:gd name="connsiteY76" fmla="*/ 1723512 h 1860700"/>
                <a:gd name="connsiteX77" fmla="*/ 1019962 w 2485572"/>
                <a:gd name="connsiteY77" fmla="*/ 1720671 h 1860700"/>
                <a:gd name="connsiteX78" fmla="*/ 1014566 w 2485572"/>
                <a:gd name="connsiteY78" fmla="*/ 1712435 h 1860700"/>
                <a:gd name="connsiteX79" fmla="*/ 1011725 w 2485572"/>
                <a:gd name="connsiteY79" fmla="*/ 1709594 h 1860700"/>
                <a:gd name="connsiteX80" fmla="*/ 983606 w 2485572"/>
                <a:gd name="connsiteY80" fmla="*/ 1692552 h 1860700"/>
                <a:gd name="connsiteX81" fmla="*/ 977925 w 2485572"/>
                <a:gd name="connsiteY81" fmla="*/ 1692552 h 1860700"/>
                <a:gd name="connsiteX82" fmla="*/ 950090 w 2485572"/>
                <a:gd name="connsiteY82" fmla="*/ 1653356 h 1860700"/>
                <a:gd name="connsiteX83" fmla="*/ 950090 w 2485572"/>
                <a:gd name="connsiteY83" fmla="*/ 1639438 h 1860700"/>
                <a:gd name="connsiteX84" fmla="*/ 952931 w 2485572"/>
                <a:gd name="connsiteY84" fmla="*/ 1636598 h 1860700"/>
                <a:gd name="connsiteX85" fmla="*/ 975369 w 2485572"/>
                <a:gd name="connsiteY85" fmla="*/ 1597401 h 1860700"/>
                <a:gd name="connsiteX86" fmla="*/ 980766 w 2485572"/>
                <a:gd name="connsiteY86" fmla="*/ 1591721 h 1860700"/>
                <a:gd name="connsiteX87" fmla="*/ 1017406 w 2485572"/>
                <a:gd name="connsiteY87" fmla="*/ 1561045 h 1860700"/>
                <a:gd name="connsiteX88" fmla="*/ 1022803 w 2485572"/>
                <a:gd name="connsiteY88" fmla="*/ 1558205 h 1860700"/>
                <a:gd name="connsiteX89" fmla="*/ 1025643 w 2485572"/>
                <a:gd name="connsiteY89" fmla="*/ 1555364 h 1860700"/>
                <a:gd name="connsiteX90" fmla="*/ 1031324 w 2485572"/>
                <a:gd name="connsiteY90" fmla="*/ 1549684 h 1860700"/>
                <a:gd name="connsiteX91" fmla="*/ 1293866 w 2485572"/>
                <a:gd name="connsiteY91" fmla="*/ 1680648 h 1860700"/>
                <a:gd name="connsiteX92" fmla="*/ 1455791 w 2485572"/>
                <a:gd name="connsiteY92" fmla="*/ 1685410 h 1860700"/>
                <a:gd name="connsiteX93" fmla="*/ 1289417 w 2485572"/>
                <a:gd name="connsiteY93" fmla="*/ 1536685 h 1860700"/>
                <a:gd name="connsiteX94" fmla="*/ 1061999 w 2485572"/>
                <a:gd name="connsiteY94" fmla="*/ 1465610 h 1860700"/>
                <a:gd name="connsiteX95" fmla="*/ 1061999 w 2485572"/>
                <a:gd name="connsiteY95" fmla="*/ 1429254 h 1860700"/>
                <a:gd name="connsiteX96" fmla="*/ 1048082 w 2485572"/>
                <a:gd name="connsiteY96" fmla="*/ 1403975 h 1860700"/>
                <a:gd name="connsiteX97" fmla="*/ 1022803 w 2485572"/>
                <a:gd name="connsiteY97" fmla="*/ 1387217 h 1860700"/>
                <a:gd name="connsiteX98" fmla="*/ 1011725 w 2485572"/>
                <a:gd name="connsiteY98" fmla="*/ 1381536 h 1860700"/>
                <a:gd name="connsiteX99" fmla="*/ 1000364 w 2485572"/>
                <a:gd name="connsiteY99" fmla="*/ 1381536 h 1860700"/>
                <a:gd name="connsiteX100" fmla="*/ 961167 w 2485572"/>
                <a:gd name="connsiteY100" fmla="*/ 1376140 h 1860700"/>
                <a:gd name="connsiteX101" fmla="*/ 924811 w 2485572"/>
                <a:gd name="connsiteY101" fmla="*/ 1367618 h 1860700"/>
                <a:gd name="connsiteX102" fmla="*/ 919131 w 2485572"/>
                <a:gd name="connsiteY102" fmla="*/ 1367618 h 1860700"/>
                <a:gd name="connsiteX103" fmla="*/ 913450 w 2485572"/>
                <a:gd name="connsiteY103" fmla="*/ 1364778 h 1860700"/>
                <a:gd name="connsiteX104" fmla="*/ 908053 w 2485572"/>
                <a:gd name="connsiteY104" fmla="*/ 1364778 h 1860700"/>
                <a:gd name="connsiteX105" fmla="*/ 877094 w 2485572"/>
                <a:gd name="connsiteY105" fmla="*/ 1381536 h 1860700"/>
                <a:gd name="connsiteX106" fmla="*/ 868857 w 2485572"/>
                <a:gd name="connsiteY106" fmla="*/ 1390057 h 1860700"/>
                <a:gd name="connsiteX107" fmla="*/ 835057 w 2485572"/>
                <a:gd name="connsiteY107" fmla="*/ 1434934 h 1860700"/>
                <a:gd name="connsiteX108" fmla="*/ 832217 w 2485572"/>
                <a:gd name="connsiteY108" fmla="*/ 1440331 h 1860700"/>
                <a:gd name="connsiteX109" fmla="*/ 832217 w 2485572"/>
                <a:gd name="connsiteY109" fmla="*/ 1446012 h 1860700"/>
                <a:gd name="connsiteX110" fmla="*/ 767741 w 2485572"/>
                <a:gd name="connsiteY110" fmla="*/ 1513327 h 1860700"/>
                <a:gd name="connsiteX111" fmla="*/ 711787 w 2485572"/>
                <a:gd name="connsiteY111" fmla="*/ 1535766 h 1860700"/>
                <a:gd name="connsiteX112" fmla="*/ 686508 w 2485572"/>
                <a:gd name="connsiteY112" fmla="*/ 1541447 h 1860700"/>
                <a:gd name="connsiteX113" fmla="*/ 661513 w 2485572"/>
                <a:gd name="connsiteY113" fmla="*/ 1549684 h 1860700"/>
                <a:gd name="connsiteX114" fmla="*/ 658672 w 2485572"/>
                <a:gd name="connsiteY114" fmla="*/ 1552524 h 1860700"/>
                <a:gd name="connsiteX115" fmla="*/ 652992 w 2485572"/>
                <a:gd name="connsiteY115" fmla="*/ 1555364 h 1860700"/>
                <a:gd name="connsiteX116" fmla="*/ 624873 w 2485572"/>
                <a:gd name="connsiteY116" fmla="*/ 1561045 h 1860700"/>
                <a:gd name="connsiteX117" fmla="*/ 619476 w 2485572"/>
                <a:gd name="connsiteY117" fmla="*/ 1558205 h 1860700"/>
                <a:gd name="connsiteX118" fmla="*/ 616636 w 2485572"/>
                <a:gd name="connsiteY118" fmla="*/ 1555364 h 1860700"/>
                <a:gd name="connsiteX119" fmla="*/ 597037 w 2485572"/>
                <a:gd name="connsiteY119" fmla="*/ 1532926 h 1860700"/>
                <a:gd name="connsiteX120" fmla="*/ 594197 w 2485572"/>
                <a:gd name="connsiteY120" fmla="*/ 1521848 h 1860700"/>
                <a:gd name="connsiteX121" fmla="*/ 591357 w 2485572"/>
                <a:gd name="connsiteY121" fmla="*/ 1519008 h 1860700"/>
                <a:gd name="connsiteX122" fmla="*/ 566078 w 2485572"/>
                <a:gd name="connsiteY122" fmla="*/ 1482368 h 1860700"/>
                <a:gd name="connsiteX123" fmla="*/ 560397 w 2485572"/>
                <a:gd name="connsiteY123" fmla="*/ 1471291 h 1860700"/>
                <a:gd name="connsiteX124" fmla="*/ 555000 w 2485572"/>
                <a:gd name="connsiteY124" fmla="*/ 1465610 h 1860700"/>
                <a:gd name="connsiteX125" fmla="*/ 498762 w 2485572"/>
                <a:gd name="connsiteY125" fmla="*/ 1432094 h 1860700"/>
                <a:gd name="connsiteX126" fmla="*/ 490525 w 2485572"/>
                <a:gd name="connsiteY126" fmla="*/ 1429254 h 1860700"/>
                <a:gd name="connsiteX127" fmla="*/ 487685 w 2485572"/>
                <a:gd name="connsiteY127" fmla="*/ 1429254 h 1860700"/>
                <a:gd name="connsiteX128" fmla="*/ 462406 w 2485572"/>
                <a:gd name="connsiteY128" fmla="*/ 1426413 h 1860700"/>
                <a:gd name="connsiteX129" fmla="*/ 400770 w 2485572"/>
                <a:gd name="connsiteY129" fmla="*/ 1426413 h 1860700"/>
                <a:gd name="connsiteX130" fmla="*/ 392250 w 2485572"/>
                <a:gd name="connsiteY130" fmla="*/ 1423573 h 1860700"/>
                <a:gd name="connsiteX131" fmla="*/ 384013 w 2485572"/>
                <a:gd name="connsiteY131" fmla="*/ 1420733 h 1860700"/>
                <a:gd name="connsiteX132" fmla="*/ 375492 w 2485572"/>
                <a:gd name="connsiteY132" fmla="*/ 1420733 h 1860700"/>
                <a:gd name="connsiteX133" fmla="*/ 319537 w 2485572"/>
                <a:gd name="connsiteY133" fmla="*/ 1409655 h 1860700"/>
                <a:gd name="connsiteX134" fmla="*/ 313856 w 2485572"/>
                <a:gd name="connsiteY134" fmla="*/ 1406815 h 1860700"/>
                <a:gd name="connsiteX135" fmla="*/ 308176 w 2485572"/>
                <a:gd name="connsiteY135" fmla="*/ 1406815 h 1860700"/>
                <a:gd name="connsiteX136" fmla="*/ 297098 w 2485572"/>
                <a:gd name="connsiteY136" fmla="*/ 1401134 h 1860700"/>
                <a:gd name="connsiteX137" fmla="*/ 221546 w 2485572"/>
                <a:gd name="connsiteY137" fmla="*/ 1392898 h 1860700"/>
                <a:gd name="connsiteX138" fmla="*/ 213025 w 2485572"/>
                <a:gd name="connsiteY138" fmla="*/ 1392898 h 1860700"/>
                <a:gd name="connsiteX139" fmla="*/ 204504 w 2485572"/>
                <a:gd name="connsiteY139" fmla="*/ 1395738 h 1860700"/>
                <a:gd name="connsiteX140" fmla="*/ 154230 w 2485572"/>
                <a:gd name="connsiteY140" fmla="*/ 1406815 h 1860700"/>
                <a:gd name="connsiteX141" fmla="*/ 148549 w 2485572"/>
                <a:gd name="connsiteY141" fmla="*/ 1403975 h 1860700"/>
                <a:gd name="connsiteX142" fmla="*/ 137472 w 2485572"/>
                <a:gd name="connsiteY142" fmla="*/ 1398294 h 1860700"/>
                <a:gd name="connsiteX143" fmla="*/ 131791 w 2485572"/>
                <a:gd name="connsiteY143" fmla="*/ 1398294 h 1860700"/>
                <a:gd name="connsiteX144" fmla="*/ 67316 w 2485572"/>
                <a:gd name="connsiteY144" fmla="*/ 1418177 h 1860700"/>
                <a:gd name="connsiteX145" fmla="*/ 58795 w 2485572"/>
                <a:gd name="connsiteY145" fmla="*/ 1420733 h 1860700"/>
                <a:gd name="connsiteX146" fmla="*/ 50558 w 2485572"/>
                <a:gd name="connsiteY146" fmla="*/ 1423573 h 1860700"/>
                <a:gd name="connsiteX147" fmla="*/ 42037 w 2485572"/>
                <a:gd name="connsiteY147" fmla="*/ 1423573 h 1860700"/>
                <a:gd name="connsiteX148" fmla="*/ 5681 w 2485572"/>
                <a:gd name="connsiteY148" fmla="*/ 1432094 h 1860700"/>
                <a:gd name="connsiteX149" fmla="*/ 2840 w 2485572"/>
                <a:gd name="connsiteY149" fmla="*/ 1403975 h 1860700"/>
                <a:gd name="connsiteX150" fmla="*/ 0 w 2485572"/>
                <a:gd name="connsiteY150" fmla="*/ 1395738 h 1860700"/>
                <a:gd name="connsiteX151" fmla="*/ 5681 w 2485572"/>
                <a:gd name="connsiteY151" fmla="*/ 1373299 h 1860700"/>
                <a:gd name="connsiteX152" fmla="*/ 5681 w 2485572"/>
                <a:gd name="connsiteY152" fmla="*/ 1361938 h 1860700"/>
                <a:gd name="connsiteX153" fmla="*/ 11361 w 2485572"/>
                <a:gd name="connsiteY153" fmla="*/ 1345180 h 1860700"/>
                <a:gd name="connsiteX154" fmla="*/ 42037 w 2485572"/>
                <a:gd name="connsiteY154" fmla="*/ 1305983 h 1860700"/>
                <a:gd name="connsiteX155" fmla="*/ 47718 w 2485572"/>
                <a:gd name="connsiteY155" fmla="*/ 1294622 h 1860700"/>
                <a:gd name="connsiteX156" fmla="*/ 39197 w 2485572"/>
                <a:gd name="connsiteY156" fmla="*/ 1275024 h 1860700"/>
                <a:gd name="connsiteX157" fmla="*/ 33516 w 2485572"/>
                <a:gd name="connsiteY157" fmla="*/ 1269627 h 1860700"/>
                <a:gd name="connsiteX158" fmla="*/ 33516 w 2485572"/>
                <a:gd name="connsiteY158" fmla="*/ 1244348 h 1860700"/>
                <a:gd name="connsiteX159" fmla="*/ 64475 w 2485572"/>
                <a:gd name="connsiteY159" fmla="*/ 1213389 h 1860700"/>
                <a:gd name="connsiteX160" fmla="*/ 81233 w 2485572"/>
                <a:gd name="connsiteY160" fmla="*/ 1199471 h 1860700"/>
                <a:gd name="connsiteX161" fmla="*/ 86914 w 2485572"/>
                <a:gd name="connsiteY161" fmla="*/ 1190950 h 1860700"/>
                <a:gd name="connsiteX162" fmla="*/ 97991 w 2485572"/>
                <a:gd name="connsiteY162" fmla="*/ 1160275 h 1860700"/>
                <a:gd name="connsiteX163" fmla="*/ 95435 w 2485572"/>
                <a:gd name="connsiteY163" fmla="*/ 1151753 h 1860700"/>
                <a:gd name="connsiteX164" fmla="*/ 95435 w 2485572"/>
                <a:gd name="connsiteY164" fmla="*/ 1121078 h 1860700"/>
                <a:gd name="connsiteX165" fmla="*/ 100832 w 2485572"/>
                <a:gd name="connsiteY165" fmla="*/ 1112557 h 1860700"/>
                <a:gd name="connsiteX166" fmla="*/ 103672 w 2485572"/>
                <a:gd name="connsiteY166" fmla="*/ 1106876 h 1860700"/>
                <a:gd name="connsiteX167" fmla="*/ 154230 w 2485572"/>
                <a:gd name="connsiteY167" fmla="*/ 1070520 h 1860700"/>
                <a:gd name="connsiteX168" fmla="*/ 176668 w 2485572"/>
                <a:gd name="connsiteY168" fmla="*/ 1045241 h 1860700"/>
                <a:gd name="connsiteX169" fmla="*/ 176668 w 2485572"/>
                <a:gd name="connsiteY169" fmla="*/ 1037004 h 1860700"/>
                <a:gd name="connsiteX170" fmla="*/ 173828 w 2485572"/>
                <a:gd name="connsiteY170" fmla="*/ 1028483 h 1860700"/>
                <a:gd name="connsiteX171" fmla="*/ 157070 w 2485572"/>
                <a:gd name="connsiteY171" fmla="*/ 1008885 h 1860700"/>
                <a:gd name="connsiteX172" fmla="*/ 154230 w 2485572"/>
                <a:gd name="connsiteY172" fmla="*/ 1000648 h 1860700"/>
                <a:gd name="connsiteX173" fmla="*/ 157070 w 2485572"/>
                <a:gd name="connsiteY173" fmla="*/ 964008 h 1860700"/>
                <a:gd name="connsiteX174" fmla="*/ 154230 w 2485572"/>
                <a:gd name="connsiteY174" fmla="*/ 955771 h 1860700"/>
                <a:gd name="connsiteX175" fmla="*/ 126111 w 2485572"/>
                <a:gd name="connsiteY175" fmla="*/ 930492 h 1860700"/>
                <a:gd name="connsiteX176" fmla="*/ 112193 w 2485572"/>
                <a:gd name="connsiteY176" fmla="*/ 927652 h 1860700"/>
                <a:gd name="connsiteX177" fmla="*/ 109353 w 2485572"/>
                <a:gd name="connsiteY177" fmla="*/ 921971 h 1860700"/>
                <a:gd name="connsiteX178" fmla="*/ 109353 w 2485572"/>
                <a:gd name="connsiteY178" fmla="*/ 908053 h 1860700"/>
                <a:gd name="connsiteX179" fmla="*/ 117590 w 2485572"/>
                <a:gd name="connsiteY179" fmla="*/ 891295 h 1860700"/>
                <a:gd name="connsiteX180" fmla="*/ 123270 w 2485572"/>
                <a:gd name="connsiteY180" fmla="*/ 885615 h 1860700"/>
                <a:gd name="connsiteX181" fmla="*/ 148549 w 2485572"/>
                <a:gd name="connsiteY181" fmla="*/ 866016 h 1860700"/>
                <a:gd name="connsiteX182" fmla="*/ 128951 w 2485572"/>
                <a:gd name="connsiteY182" fmla="*/ 840738 h 1860700"/>
                <a:gd name="connsiteX183" fmla="*/ 126111 w 2485572"/>
                <a:gd name="connsiteY183" fmla="*/ 821139 h 1860700"/>
                <a:gd name="connsiteX184" fmla="*/ 140028 w 2485572"/>
                <a:gd name="connsiteY184" fmla="*/ 812618 h 1860700"/>
                <a:gd name="connsiteX185" fmla="*/ 142869 w 2485572"/>
                <a:gd name="connsiteY185" fmla="*/ 790464 h 1860700"/>
                <a:gd name="connsiteX186" fmla="*/ 154230 w 2485572"/>
                <a:gd name="connsiteY186" fmla="*/ 773422 h 1860700"/>
                <a:gd name="connsiteX187" fmla="*/ 157070 w 2485572"/>
                <a:gd name="connsiteY187" fmla="*/ 762344 h 1860700"/>
                <a:gd name="connsiteX188" fmla="*/ 157070 w 2485572"/>
                <a:gd name="connsiteY188" fmla="*/ 753824 h 1860700"/>
                <a:gd name="connsiteX189" fmla="*/ 145709 w 2485572"/>
                <a:gd name="connsiteY189" fmla="*/ 731385 h 1860700"/>
                <a:gd name="connsiteX190" fmla="*/ 145709 w 2485572"/>
                <a:gd name="connsiteY190" fmla="*/ 723148 h 1860700"/>
                <a:gd name="connsiteX191" fmla="*/ 159627 w 2485572"/>
                <a:gd name="connsiteY191" fmla="*/ 714627 h 1860700"/>
                <a:gd name="connsiteX192" fmla="*/ 204504 w 2485572"/>
                <a:gd name="connsiteY192" fmla="*/ 708946 h 1860700"/>
                <a:gd name="connsiteX193" fmla="*/ 232623 w 2485572"/>
                <a:gd name="connsiteY193" fmla="*/ 678271 h 1860700"/>
                <a:gd name="connsiteX194" fmla="*/ 232623 w 2485572"/>
                <a:gd name="connsiteY194" fmla="*/ 666909 h 1860700"/>
                <a:gd name="connsiteX195" fmla="*/ 215865 w 2485572"/>
                <a:gd name="connsiteY195" fmla="*/ 644755 h 1860700"/>
                <a:gd name="connsiteX196" fmla="*/ 218705 w 2485572"/>
                <a:gd name="connsiteY196" fmla="*/ 613795 h 1860700"/>
                <a:gd name="connsiteX197" fmla="*/ 241144 w 2485572"/>
                <a:gd name="connsiteY197" fmla="*/ 582836 h 1860700"/>
                <a:gd name="connsiteX198" fmla="*/ 252221 w 2485572"/>
                <a:gd name="connsiteY198" fmla="*/ 571758 h 1860700"/>
                <a:gd name="connsiteX199" fmla="*/ 285737 w 2485572"/>
                <a:gd name="connsiteY199" fmla="*/ 524041 h 1860700"/>
                <a:gd name="connsiteX200" fmla="*/ 291418 w 2485572"/>
                <a:gd name="connsiteY200" fmla="*/ 518644 h 1860700"/>
                <a:gd name="connsiteX201" fmla="*/ 322377 w 2485572"/>
                <a:gd name="connsiteY201" fmla="*/ 518644 h 1860700"/>
                <a:gd name="connsiteX202" fmla="*/ 333455 w 2485572"/>
                <a:gd name="connsiteY202" fmla="*/ 510123 h 1860700"/>
                <a:gd name="connsiteX203" fmla="*/ 341976 w 2485572"/>
                <a:gd name="connsiteY203" fmla="*/ 482004 h 1860700"/>
                <a:gd name="connsiteX204" fmla="*/ 347372 w 2485572"/>
                <a:gd name="connsiteY204" fmla="*/ 476607 h 1860700"/>
                <a:gd name="connsiteX205" fmla="*/ 386853 w 2485572"/>
                <a:gd name="connsiteY205" fmla="*/ 459565 h 1860700"/>
                <a:gd name="connsiteX206" fmla="*/ 389409 w 2485572"/>
                <a:gd name="connsiteY206" fmla="*/ 454169 h 1860700"/>
                <a:gd name="connsiteX207" fmla="*/ 400770 w 2485572"/>
                <a:gd name="connsiteY207" fmla="*/ 434570 h 1860700"/>
                <a:gd name="connsiteX208" fmla="*/ 414688 w 2485572"/>
                <a:gd name="connsiteY208" fmla="*/ 392534 h 1860700"/>
                <a:gd name="connsiteX209" fmla="*/ 428890 w 2485572"/>
                <a:gd name="connsiteY209" fmla="*/ 341976 h 1860700"/>
                <a:gd name="connsiteX210" fmla="*/ 434286 w 2485572"/>
                <a:gd name="connsiteY210" fmla="*/ 255062 h 1860700"/>
                <a:gd name="connsiteX211" fmla="*/ 437127 w 2485572"/>
                <a:gd name="connsiteY211" fmla="*/ 252221 h 1860700"/>
                <a:gd name="connsiteX212" fmla="*/ 448488 w 2485572"/>
                <a:gd name="connsiteY212" fmla="*/ 235463 h 1860700"/>
                <a:gd name="connsiteX213" fmla="*/ 468086 w 2485572"/>
                <a:gd name="connsiteY213" fmla="*/ 221546 h 1860700"/>
                <a:gd name="connsiteX214" fmla="*/ 501602 w 2485572"/>
                <a:gd name="connsiteY214" fmla="*/ 215865 h 1860700"/>
                <a:gd name="connsiteX215" fmla="*/ 512964 w 2485572"/>
                <a:gd name="connsiteY215" fmla="*/ 213025 h 1860700"/>
                <a:gd name="connsiteX216" fmla="*/ 555000 w 2485572"/>
                <a:gd name="connsiteY216" fmla="*/ 187746 h 1860700"/>
                <a:gd name="connsiteX217" fmla="*/ 557557 w 2485572"/>
                <a:gd name="connsiteY217" fmla="*/ 182349 h 1860700"/>
                <a:gd name="connsiteX218" fmla="*/ 602434 w 2485572"/>
                <a:gd name="connsiteY218" fmla="*/ 131791 h 1860700"/>
                <a:gd name="connsiteX219" fmla="*/ 605274 w 2485572"/>
                <a:gd name="connsiteY219" fmla="*/ 123270 h 1860700"/>
                <a:gd name="connsiteX220" fmla="*/ 594197 w 2485572"/>
                <a:gd name="connsiteY220" fmla="*/ 70156 h 1860700"/>
                <a:gd name="connsiteX221" fmla="*/ 650151 w 2485572"/>
                <a:gd name="connsiteY221" fmla="*/ 92595 h 1860700"/>
                <a:gd name="connsiteX222" fmla="*/ 664069 w 2485572"/>
                <a:gd name="connsiteY222" fmla="*/ 92595 h 1860700"/>
                <a:gd name="connsiteX223" fmla="*/ 689348 w 2485572"/>
                <a:gd name="connsiteY223" fmla="*/ 98275 h 1860700"/>
                <a:gd name="connsiteX224" fmla="*/ 723148 w 2485572"/>
                <a:gd name="connsiteY224" fmla="*/ 89754 h 1860700"/>
                <a:gd name="connsiteX225" fmla="*/ 725704 w 2485572"/>
                <a:gd name="connsiteY225" fmla="*/ 92595 h 1860700"/>
                <a:gd name="connsiteX226" fmla="*/ 731385 w 2485572"/>
                <a:gd name="connsiteY226" fmla="*/ 92595 h 1860700"/>
                <a:gd name="connsiteX227" fmla="*/ 737065 w 2485572"/>
                <a:gd name="connsiteY227" fmla="*/ 95435 h 1860700"/>
                <a:gd name="connsiteX228" fmla="*/ 742746 w 2485572"/>
                <a:gd name="connsiteY228" fmla="*/ 95435 h 1860700"/>
                <a:gd name="connsiteX229" fmla="*/ 779102 w 2485572"/>
                <a:gd name="connsiteY229" fmla="*/ 75837 h 1860700"/>
                <a:gd name="connsiteX230" fmla="*/ 818299 w 2485572"/>
                <a:gd name="connsiteY230" fmla="*/ 39197 h 1860700"/>
                <a:gd name="connsiteX231" fmla="*/ 823980 w 2485572"/>
                <a:gd name="connsiteY231" fmla="*/ 33800 h 1860700"/>
                <a:gd name="connsiteX232" fmla="*/ 851815 w 2485572"/>
                <a:gd name="connsiteY232" fmla="*/ 19598 h 1860700"/>
                <a:gd name="connsiteX233" fmla="*/ 854655 w 2485572"/>
                <a:gd name="connsiteY233" fmla="*/ 14202 h 1860700"/>
                <a:gd name="connsiteX234" fmla="*/ 888455 w 2485572"/>
                <a:gd name="connsiteY234" fmla="*/ 8521 h 1860700"/>
                <a:gd name="connsiteX235" fmla="*/ 893852 w 2485572"/>
                <a:gd name="connsiteY235" fmla="*/ 11361 h 1860700"/>
                <a:gd name="connsiteX236" fmla="*/ 933332 w 2485572"/>
                <a:gd name="connsiteY236" fmla="*/ 36640 h 1860700"/>
                <a:gd name="connsiteX237" fmla="*/ 938729 w 2485572"/>
                <a:gd name="connsiteY237" fmla="*/ 42037 h 1860700"/>
                <a:gd name="connsiteX238" fmla="*/ 969689 w 2485572"/>
                <a:gd name="connsiteY238" fmla="*/ 61635 h 1860700"/>
                <a:gd name="connsiteX239" fmla="*/ 972529 w 2485572"/>
                <a:gd name="connsiteY239" fmla="*/ 64475 h 1860700"/>
                <a:gd name="connsiteX240" fmla="*/ 977925 w 2485572"/>
                <a:gd name="connsiteY240" fmla="*/ 67316 h 1860700"/>
                <a:gd name="connsiteX241" fmla="*/ 1011725 w 2485572"/>
                <a:gd name="connsiteY241" fmla="*/ 67316 h 1860700"/>
                <a:gd name="connsiteX242" fmla="*/ 1031324 w 2485572"/>
                <a:gd name="connsiteY242" fmla="*/ 64475 h 1860700"/>
                <a:gd name="connsiteX243" fmla="*/ 1042401 w 2485572"/>
                <a:gd name="connsiteY243" fmla="*/ 64475 h 1860700"/>
                <a:gd name="connsiteX244" fmla="*/ 1104036 w 2485572"/>
                <a:gd name="connsiteY244" fmla="*/ 70156 h 1860700"/>
                <a:gd name="connsiteX245" fmla="*/ 1109717 w 2485572"/>
                <a:gd name="connsiteY245" fmla="*/ 75837 h 1860700"/>
                <a:gd name="connsiteX246" fmla="*/ 1118238 w 2485572"/>
                <a:gd name="connsiteY246" fmla="*/ 81233 h 1860700"/>
                <a:gd name="connsiteX247" fmla="*/ 1121078 w 2485572"/>
                <a:gd name="connsiteY247" fmla="*/ 84074 h 1860700"/>
                <a:gd name="connsiteX248" fmla="*/ 1143517 w 2485572"/>
                <a:gd name="connsiteY248" fmla="*/ 95435 h 1860700"/>
                <a:gd name="connsiteX249" fmla="*/ 1151754 w 2485572"/>
                <a:gd name="connsiteY249" fmla="*/ 100832 h 1860700"/>
                <a:gd name="connsiteX250" fmla="*/ 1171352 w 2485572"/>
                <a:gd name="connsiteY250" fmla="*/ 100832 h 1860700"/>
                <a:gd name="connsiteX251" fmla="*/ 1174192 w 2485572"/>
                <a:gd name="connsiteY251" fmla="*/ 98275 h 1860700"/>
                <a:gd name="connsiteX252" fmla="*/ 1188110 w 2485572"/>
                <a:gd name="connsiteY252" fmla="*/ 89754 h 1860700"/>
                <a:gd name="connsiteX253" fmla="*/ 1193791 w 2485572"/>
                <a:gd name="connsiteY253" fmla="*/ 84074 h 1860700"/>
                <a:gd name="connsiteX254" fmla="*/ 1238668 w 2485572"/>
                <a:gd name="connsiteY254" fmla="*/ 75837 h 1860700"/>
                <a:gd name="connsiteX255" fmla="*/ 1244348 w 2485572"/>
                <a:gd name="connsiteY255" fmla="*/ 78677 h 1860700"/>
                <a:gd name="connsiteX256" fmla="*/ 1272184 w 2485572"/>
                <a:gd name="connsiteY256" fmla="*/ 75837 h 1860700"/>
                <a:gd name="connsiteX257" fmla="*/ 1280705 w 2485572"/>
                <a:gd name="connsiteY257" fmla="*/ 72996 h 1860700"/>
                <a:gd name="connsiteX258" fmla="*/ 1286385 w 2485572"/>
                <a:gd name="connsiteY258" fmla="*/ 72996 h 1860700"/>
                <a:gd name="connsiteX259" fmla="*/ 1348020 w 2485572"/>
                <a:gd name="connsiteY259" fmla="*/ 50558 h 1860700"/>
                <a:gd name="connsiteX260" fmla="*/ 1350861 w 2485572"/>
                <a:gd name="connsiteY260" fmla="*/ 50558 h 1860700"/>
                <a:gd name="connsiteX261" fmla="*/ 1392898 w 2485572"/>
                <a:gd name="connsiteY261" fmla="*/ 39197 h 1860700"/>
                <a:gd name="connsiteX262" fmla="*/ 1406815 w 2485572"/>
                <a:gd name="connsiteY262" fmla="*/ 39197 h 1860700"/>
                <a:gd name="connsiteX263" fmla="*/ 1459929 w 2485572"/>
                <a:gd name="connsiteY263" fmla="*/ 36640 h 1860700"/>
                <a:gd name="connsiteX264" fmla="*/ 1468450 w 2485572"/>
                <a:gd name="connsiteY264" fmla="*/ 36640 h 1860700"/>
                <a:gd name="connsiteX265" fmla="*/ 1474131 w 2485572"/>
                <a:gd name="connsiteY265" fmla="*/ 33800 h 1860700"/>
                <a:gd name="connsiteX266" fmla="*/ 1479528 w 2485572"/>
                <a:gd name="connsiteY266" fmla="*/ 30960 h 1860700"/>
                <a:gd name="connsiteX267" fmla="*/ 1485208 w 2485572"/>
                <a:gd name="connsiteY267" fmla="*/ 30960 h 1860700"/>
                <a:gd name="connsiteX268" fmla="*/ 1544003 w 2485572"/>
                <a:gd name="connsiteY268" fmla="*/ 16758 h 1860700"/>
                <a:gd name="connsiteX269" fmla="*/ 1549684 w 2485572"/>
                <a:gd name="connsiteY269" fmla="*/ 14202 h 1860700"/>
                <a:gd name="connsiteX270" fmla="*/ 1555364 w 2485572"/>
                <a:gd name="connsiteY270" fmla="*/ 14202 h 1860700"/>
                <a:gd name="connsiteX271" fmla="*/ 1563601 w 2485572"/>
                <a:gd name="connsiteY271" fmla="*/ 11361 h 1860700"/>
                <a:gd name="connsiteX272" fmla="*/ 1614159 w 2485572"/>
                <a:gd name="connsiteY272" fmla="*/ 22439 h 1860700"/>
                <a:gd name="connsiteX273" fmla="*/ 1619840 w 2485572"/>
                <a:gd name="connsiteY273" fmla="*/ 19598 h 1860700"/>
                <a:gd name="connsiteX274" fmla="*/ 1630917 w 2485572"/>
                <a:gd name="connsiteY274" fmla="*/ 16758 h 1860700"/>
                <a:gd name="connsiteX275" fmla="*/ 1645119 w 2485572"/>
                <a:gd name="connsiteY275" fmla="*/ 8521 h 1860700"/>
                <a:gd name="connsiteX276" fmla="*/ 1653356 w 2485572"/>
                <a:gd name="connsiteY276" fmla="*/ 5681 h 1860700"/>
                <a:gd name="connsiteX277" fmla="*/ 1689712 w 2485572"/>
                <a:gd name="connsiteY277" fmla="*/ 0 h 1860700"/>
                <a:gd name="connsiteX278" fmla="*/ 1698233 w 2485572"/>
                <a:gd name="connsiteY278" fmla="*/ 11361 h 1860700"/>
                <a:gd name="connsiteX279" fmla="*/ 1703914 w 2485572"/>
                <a:gd name="connsiteY279" fmla="*/ 14202 h 1860700"/>
                <a:gd name="connsiteX280" fmla="*/ 1709310 w 2485572"/>
                <a:gd name="connsiteY280" fmla="*/ 16758 h 1860700"/>
                <a:gd name="connsiteX281" fmla="*/ 1717831 w 2485572"/>
                <a:gd name="connsiteY281" fmla="*/ 16758 h 1860700"/>
                <a:gd name="connsiteX282" fmla="*/ 1757028 w 2485572"/>
                <a:gd name="connsiteY282" fmla="*/ 22439 h 1860700"/>
                <a:gd name="connsiteX283" fmla="*/ 1762708 w 2485572"/>
                <a:gd name="connsiteY283" fmla="*/ 25279 h 1860700"/>
                <a:gd name="connsiteX284" fmla="*/ 1768389 w 2485572"/>
                <a:gd name="connsiteY284" fmla="*/ 25279 h 1860700"/>
                <a:gd name="connsiteX285" fmla="*/ 1787987 w 2485572"/>
                <a:gd name="connsiteY285" fmla="*/ 33800 h 1860700"/>
                <a:gd name="connsiteX286" fmla="*/ 1793384 w 2485572"/>
                <a:gd name="connsiteY286" fmla="*/ 33800 h 1860700"/>
                <a:gd name="connsiteX287" fmla="*/ 1801905 w 2485572"/>
                <a:gd name="connsiteY287" fmla="*/ 36640 h 1860700"/>
                <a:gd name="connsiteX288" fmla="*/ 1835421 w 2485572"/>
                <a:gd name="connsiteY288" fmla="*/ 42037 h 1860700"/>
                <a:gd name="connsiteX289" fmla="*/ 1891659 w 2485572"/>
                <a:gd name="connsiteY289" fmla="*/ 61635 h 1860700"/>
                <a:gd name="connsiteX290" fmla="*/ 1897340 w 2485572"/>
                <a:gd name="connsiteY290" fmla="*/ 64475 h 1860700"/>
                <a:gd name="connsiteX291" fmla="*/ 1899896 w 2485572"/>
                <a:gd name="connsiteY291" fmla="*/ 67316 h 1860700"/>
                <a:gd name="connsiteX292" fmla="*/ 1944774 w 2485572"/>
                <a:gd name="connsiteY292" fmla="*/ 123270 h 1860700"/>
                <a:gd name="connsiteX293" fmla="*/ 1947614 w 2485572"/>
                <a:gd name="connsiteY293" fmla="*/ 128951 h 1860700"/>
                <a:gd name="connsiteX294" fmla="*/ 1950454 w 2485572"/>
                <a:gd name="connsiteY294" fmla="*/ 131791 h 1860700"/>
                <a:gd name="connsiteX295" fmla="*/ 1956135 w 2485572"/>
                <a:gd name="connsiteY295" fmla="*/ 140312 h 1860700"/>
                <a:gd name="connsiteX296" fmla="*/ 1958975 w 2485572"/>
                <a:gd name="connsiteY296" fmla="*/ 145709 h 1860700"/>
                <a:gd name="connsiteX297" fmla="*/ 1961532 w 2485572"/>
                <a:gd name="connsiteY297" fmla="*/ 154230 h 1860700"/>
                <a:gd name="connsiteX298" fmla="*/ 1998172 w 2485572"/>
                <a:gd name="connsiteY298" fmla="*/ 204788 h 1860700"/>
                <a:gd name="connsiteX299" fmla="*/ 2003569 w 2485572"/>
                <a:gd name="connsiteY299" fmla="*/ 207344 h 1860700"/>
                <a:gd name="connsiteX300" fmla="*/ 2009249 w 2485572"/>
                <a:gd name="connsiteY300" fmla="*/ 210184 h 1860700"/>
                <a:gd name="connsiteX301" fmla="*/ 2017770 w 2485572"/>
                <a:gd name="connsiteY301" fmla="*/ 210184 h 1860700"/>
                <a:gd name="connsiteX302" fmla="*/ 2026007 w 2485572"/>
                <a:gd name="connsiteY302" fmla="*/ 213025 h 1860700"/>
                <a:gd name="connsiteX303" fmla="*/ 2037368 w 2485572"/>
                <a:gd name="connsiteY303" fmla="*/ 215865 h 1860700"/>
                <a:gd name="connsiteX304" fmla="*/ 2099003 w 2485572"/>
                <a:gd name="connsiteY304" fmla="*/ 221546 h 1860700"/>
                <a:gd name="connsiteX305" fmla="*/ 2104684 w 2485572"/>
                <a:gd name="connsiteY305" fmla="*/ 224386 h 1860700"/>
                <a:gd name="connsiteX306" fmla="*/ 2112921 w 2485572"/>
                <a:gd name="connsiteY306" fmla="*/ 224386 h 1860700"/>
                <a:gd name="connsiteX307" fmla="*/ 2124283 w 2485572"/>
                <a:gd name="connsiteY307" fmla="*/ 229783 h 1860700"/>
                <a:gd name="connsiteX308" fmla="*/ 2177397 w 2485572"/>
                <a:gd name="connsiteY308" fmla="*/ 229783 h 1860700"/>
                <a:gd name="connsiteX309" fmla="*/ 2185918 w 2485572"/>
                <a:gd name="connsiteY309" fmla="*/ 232623 h 1860700"/>
                <a:gd name="connsiteX310" fmla="*/ 2213753 w 2485572"/>
                <a:gd name="connsiteY310" fmla="*/ 226942 h 1860700"/>
                <a:gd name="connsiteX311" fmla="*/ 2219434 w 2485572"/>
                <a:gd name="connsiteY311" fmla="*/ 224386 h 1860700"/>
                <a:gd name="connsiteX312" fmla="*/ 2241872 w 2485572"/>
                <a:gd name="connsiteY312" fmla="*/ 224386 h 1860700"/>
                <a:gd name="connsiteX0" fmla="*/ 2241872 w 2485572"/>
                <a:gd name="connsiteY0" fmla="*/ 224386 h 1824343"/>
                <a:gd name="connsiteX1" fmla="*/ 2227954 w 2485572"/>
                <a:gd name="connsiteY1" fmla="*/ 263583 h 1824343"/>
                <a:gd name="connsiteX2" fmla="*/ 2227954 w 2485572"/>
                <a:gd name="connsiteY2" fmla="*/ 271820 h 1824343"/>
                <a:gd name="connsiteX3" fmla="*/ 2225114 w 2485572"/>
                <a:gd name="connsiteY3" fmla="*/ 294258 h 1824343"/>
                <a:gd name="connsiteX4" fmla="*/ 2216593 w 2485572"/>
                <a:gd name="connsiteY4" fmla="*/ 328058 h 1824343"/>
                <a:gd name="connsiteX5" fmla="*/ 2183077 w 2485572"/>
                <a:gd name="connsiteY5" fmla="*/ 426049 h 1824343"/>
                <a:gd name="connsiteX6" fmla="*/ 2180237 w 2485572"/>
                <a:gd name="connsiteY6" fmla="*/ 428890 h 1824343"/>
                <a:gd name="connsiteX7" fmla="*/ 2177397 w 2485572"/>
                <a:gd name="connsiteY7" fmla="*/ 434570 h 1824343"/>
                <a:gd name="connsiteX8" fmla="*/ 2143881 w 2485572"/>
                <a:gd name="connsiteY8" fmla="*/ 482004 h 1824343"/>
                <a:gd name="connsiteX9" fmla="*/ 2141040 w 2485572"/>
                <a:gd name="connsiteY9" fmla="*/ 487685 h 1824343"/>
                <a:gd name="connsiteX10" fmla="*/ 2135360 w 2485572"/>
                <a:gd name="connsiteY10" fmla="*/ 490525 h 1824343"/>
                <a:gd name="connsiteX11" fmla="*/ 2132519 w 2485572"/>
                <a:gd name="connsiteY11" fmla="*/ 496206 h 1824343"/>
                <a:gd name="connsiteX12" fmla="*/ 2129679 w 2485572"/>
                <a:gd name="connsiteY12" fmla="*/ 538242 h 1824343"/>
                <a:gd name="connsiteX13" fmla="*/ 2132519 w 2485572"/>
                <a:gd name="connsiteY13" fmla="*/ 540799 h 1824343"/>
                <a:gd name="connsiteX14" fmla="*/ 2188758 w 2485572"/>
                <a:gd name="connsiteY14" fmla="*/ 624873 h 1824343"/>
                <a:gd name="connsiteX15" fmla="*/ 2205516 w 2485572"/>
                <a:gd name="connsiteY15" fmla="*/ 630553 h 1824343"/>
                <a:gd name="connsiteX16" fmla="*/ 2211197 w 2485572"/>
                <a:gd name="connsiteY16" fmla="*/ 633393 h 1824343"/>
                <a:gd name="connsiteX17" fmla="*/ 2216593 w 2485572"/>
                <a:gd name="connsiteY17" fmla="*/ 636234 h 1824343"/>
                <a:gd name="connsiteX18" fmla="*/ 2225114 w 2485572"/>
                <a:gd name="connsiteY18" fmla="*/ 636234 h 1824343"/>
                <a:gd name="connsiteX19" fmla="*/ 2267151 w 2485572"/>
                <a:gd name="connsiteY19" fmla="*/ 644755 h 1824343"/>
                <a:gd name="connsiteX20" fmla="*/ 2272832 w 2485572"/>
                <a:gd name="connsiteY20" fmla="*/ 644755 h 1824343"/>
                <a:gd name="connsiteX21" fmla="*/ 2309188 w 2485572"/>
                <a:gd name="connsiteY21" fmla="*/ 678271 h 1824343"/>
                <a:gd name="connsiteX22" fmla="*/ 2370823 w 2485572"/>
                <a:gd name="connsiteY22" fmla="*/ 739906 h 1824343"/>
                <a:gd name="connsiteX23" fmla="*/ 2376504 w 2485572"/>
                <a:gd name="connsiteY23" fmla="*/ 750983 h 1824343"/>
                <a:gd name="connsiteX24" fmla="*/ 2379060 w 2485572"/>
                <a:gd name="connsiteY24" fmla="*/ 756664 h 1824343"/>
                <a:gd name="connsiteX25" fmla="*/ 2381900 w 2485572"/>
                <a:gd name="connsiteY25" fmla="*/ 765185 h 1824343"/>
                <a:gd name="connsiteX26" fmla="*/ 2415700 w 2485572"/>
                <a:gd name="connsiteY26" fmla="*/ 793020 h 1824343"/>
                <a:gd name="connsiteX27" fmla="*/ 2423937 w 2485572"/>
                <a:gd name="connsiteY27" fmla="*/ 793020 h 1824343"/>
                <a:gd name="connsiteX28" fmla="*/ 2429618 w 2485572"/>
                <a:gd name="connsiteY28" fmla="*/ 795860 h 1824343"/>
                <a:gd name="connsiteX29" fmla="*/ 2435299 w 2485572"/>
                <a:gd name="connsiteY29" fmla="*/ 801541 h 1824343"/>
                <a:gd name="connsiteX30" fmla="*/ 2468814 w 2485572"/>
                <a:gd name="connsiteY30" fmla="*/ 832501 h 1824343"/>
                <a:gd name="connsiteX31" fmla="*/ 2468814 w 2485572"/>
                <a:gd name="connsiteY31" fmla="*/ 835057 h 1824343"/>
                <a:gd name="connsiteX32" fmla="*/ 2471655 w 2485572"/>
                <a:gd name="connsiteY32" fmla="*/ 840738 h 1824343"/>
                <a:gd name="connsiteX33" fmla="*/ 2477336 w 2485572"/>
                <a:gd name="connsiteY33" fmla="*/ 866016 h 1824343"/>
                <a:gd name="connsiteX34" fmla="*/ 2483016 w 2485572"/>
                <a:gd name="connsiteY34" fmla="*/ 882774 h 1824343"/>
                <a:gd name="connsiteX35" fmla="*/ 2485572 w 2485572"/>
                <a:gd name="connsiteY35" fmla="*/ 888455 h 1824343"/>
                <a:gd name="connsiteX36" fmla="*/ 2485572 w 2485572"/>
                <a:gd name="connsiteY36" fmla="*/ 896692 h 1824343"/>
                <a:gd name="connsiteX37" fmla="*/ 2457737 w 2485572"/>
                <a:gd name="connsiteY37" fmla="*/ 992127 h 1824343"/>
                <a:gd name="connsiteX38" fmla="*/ 2454897 w 2485572"/>
                <a:gd name="connsiteY38" fmla="*/ 997808 h 1824343"/>
                <a:gd name="connsiteX39" fmla="*/ 2454897 w 2485572"/>
                <a:gd name="connsiteY39" fmla="*/ 1008885 h 1824343"/>
                <a:gd name="connsiteX40" fmla="*/ 2438139 w 2485572"/>
                <a:gd name="connsiteY40" fmla="*/ 1064839 h 1824343"/>
                <a:gd name="connsiteX41" fmla="*/ 2438139 w 2485572"/>
                <a:gd name="connsiteY41" fmla="*/ 1084438 h 1824343"/>
                <a:gd name="connsiteX42" fmla="*/ 2443536 w 2485572"/>
                <a:gd name="connsiteY42" fmla="*/ 1132155 h 1824343"/>
                <a:gd name="connsiteX43" fmla="*/ 2443536 w 2485572"/>
                <a:gd name="connsiteY43" fmla="*/ 1177032 h 1824343"/>
                <a:gd name="connsiteX44" fmla="*/ 2440979 w 2485572"/>
                <a:gd name="connsiteY44" fmla="*/ 1185553 h 1824343"/>
                <a:gd name="connsiteX45" fmla="*/ 2423937 w 2485572"/>
                <a:gd name="connsiteY45" fmla="*/ 1252585 h 1824343"/>
                <a:gd name="connsiteX46" fmla="*/ 2418541 w 2485572"/>
                <a:gd name="connsiteY46" fmla="*/ 1258266 h 1824343"/>
                <a:gd name="connsiteX47" fmla="*/ 2415700 w 2485572"/>
                <a:gd name="connsiteY47" fmla="*/ 1261106 h 1824343"/>
                <a:gd name="connsiteX48" fmla="*/ 2410020 w 2485572"/>
                <a:gd name="connsiteY48" fmla="*/ 1266787 h 1824343"/>
                <a:gd name="connsiteX49" fmla="*/ 2407179 w 2485572"/>
                <a:gd name="connsiteY49" fmla="*/ 1275024 h 1824343"/>
                <a:gd name="connsiteX50" fmla="*/ 2373663 w 2485572"/>
                <a:gd name="connsiteY50" fmla="*/ 1317061 h 1824343"/>
                <a:gd name="connsiteX51" fmla="*/ 2365142 w 2485572"/>
                <a:gd name="connsiteY51" fmla="*/ 1334103 h 1824343"/>
                <a:gd name="connsiteX52" fmla="*/ 2362302 w 2485572"/>
                <a:gd name="connsiteY52" fmla="*/ 1336659 h 1824343"/>
                <a:gd name="connsiteX53" fmla="*/ 2356905 w 2485572"/>
                <a:gd name="connsiteY53" fmla="*/ 1359098 h 1824343"/>
                <a:gd name="connsiteX54" fmla="*/ 2354065 w 2485572"/>
                <a:gd name="connsiteY54" fmla="*/ 1364778 h 1824343"/>
                <a:gd name="connsiteX55" fmla="*/ 2351225 w 2485572"/>
                <a:gd name="connsiteY55" fmla="*/ 1370459 h 1824343"/>
                <a:gd name="connsiteX56" fmla="*/ 2339863 w 2485572"/>
                <a:gd name="connsiteY56" fmla="*/ 1387217 h 1824343"/>
                <a:gd name="connsiteX57" fmla="*/ 2309188 w 2485572"/>
                <a:gd name="connsiteY57" fmla="*/ 1432094 h 1824343"/>
                <a:gd name="connsiteX58" fmla="*/ 2306348 w 2485572"/>
                <a:gd name="connsiteY58" fmla="*/ 1434934 h 1824343"/>
                <a:gd name="connsiteX59" fmla="*/ 2300667 w 2485572"/>
                <a:gd name="connsiteY59" fmla="*/ 1440331 h 1824343"/>
                <a:gd name="connsiteX60" fmla="*/ 2297827 w 2485572"/>
                <a:gd name="connsiteY60" fmla="*/ 1446012 h 1824343"/>
                <a:gd name="connsiteX61" fmla="*/ 2289590 w 2485572"/>
                <a:gd name="connsiteY61" fmla="*/ 1451692 h 1824343"/>
                <a:gd name="connsiteX62" fmla="*/ 2281069 w 2485572"/>
                <a:gd name="connsiteY62" fmla="*/ 1457373 h 1824343"/>
                <a:gd name="connsiteX63" fmla="*/ 2230795 w 2485572"/>
                <a:gd name="connsiteY63" fmla="*/ 1476971 h 1824343"/>
                <a:gd name="connsiteX64" fmla="*/ 2227954 w 2485572"/>
                <a:gd name="connsiteY64" fmla="*/ 1482368 h 1824343"/>
                <a:gd name="connsiteX65" fmla="*/ 2219434 w 2485572"/>
                <a:gd name="connsiteY65" fmla="*/ 1485208 h 1824343"/>
                <a:gd name="connsiteX66" fmla="*/ 2180237 w 2485572"/>
                <a:gd name="connsiteY66" fmla="*/ 1504806 h 1824343"/>
                <a:gd name="connsiteX67" fmla="*/ 2174556 w 2485572"/>
                <a:gd name="connsiteY67" fmla="*/ 1510487 h 1824343"/>
                <a:gd name="connsiteX68" fmla="*/ 2169160 w 2485572"/>
                <a:gd name="connsiteY68" fmla="*/ 1519008 h 1824343"/>
                <a:gd name="connsiteX69" fmla="*/ 2163479 w 2485572"/>
                <a:gd name="connsiteY69" fmla="*/ 1546843 h 1824343"/>
                <a:gd name="connsiteX70" fmla="*/ 1006045 w 2485572"/>
                <a:gd name="connsiteY70" fmla="*/ 1824343 h 1824343"/>
                <a:gd name="connsiteX71" fmla="*/ 1006045 w 2485572"/>
                <a:gd name="connsiteY71" fmla="*/ 1813266 h 1824343"/>
                <a:gd name="connsiteX72" fmla="*/ 1011725 w 2485572"/>
                <a:gd name="connsiteY72" fmla="*/ 1793668 h 1824343"/>
                <a:gd name="connsiteX73" fmla="*/ 1019962 w 2485572"/>
                <a:gd name="connsiteY73" fmla="*/ 1768389 h 1824343"/>
                <a:gd name="connsiteX74" fmla="*/ 1025643 w 2485572"/>
                <a:gd name="connsiteY74" fmla="*/ 1737429 h 1824343"/>
                <a:gd name="connsiteX75" fmla="*/ 1025643 w 2485572"/>
                <a:gd name="connsiteY75" fmla="*/ 1723512 h 1824343"/>
                <a:gd name="connsiteX76" fmla="*/ 1019962 w 2485572"/>
                <a:gd name="connsiteY76" fmla="*/ 1720671 h 1824343"/>
                <a:gd name="connsiteX77" fmla="*/ 1014566 w 2485572"/>
                <a:gd name="connsiteY77" fmla="*/ 1712435 h 1824343"/>
                <a:gd name="connsiteX78" fmla="*/ 1011725 w 2485572"/>
                <a:gd name="connsiteY78" fmla="*/ 1709594 h 1824343"/>
                <a:gd name="connsiteX79" fmla="*/ 983606 w 2485572"/>
                <a:gd name="connsiteY79" fmla="*/ 1692552 h 1824343"/>
                <a:gd name="connsiteX80" fmla="*/ 977925 w 2485572"/>
                <a:gd name="connsiteY80" fmla="*/ 1692552 h 1824343"/>
                <a:gd name="connsiteX81" fmla="*/ 950090 w 2485572"/>
                <a:gd name="connsiteY81" fmla="*/ 1653356 h 1824343"/>
                <a:gd name="connsiteX82" fmla="*/ 950090 w 2485572"/>
                <a:gd name="connsiteY82" fmla="*/ 1639438 h 1824343"/>
                <a:gd name="connsiteX83" fmla="*/ 952931 w 2485572"/>
                <a:gd name="connsiteY83" fmla="*/ 1636598 h 1824343"/>
                <a:gd name="connsiteX84" fmla="*/ 975369 w 2485572"/>
                <a:gd name="connsiteY84" fmla="*/ 1597401 h 1824343"/>
                <a:gd name="connsiteX85" fmla="*/ 980766 w 2485572"/>
                <a:gd name="connsiteY85" fmla="*/ 1591721 h 1824343"/>
                <a:gd name="connsiteX86" fmla="*/ 1017406 w 2485572"/>
                <a:gd name="connsiteY86" fmla="*/ 1561045 h 1824343"/>
                <a:gd name="connsiteX87" fmla="*/ 1022803 w 2485572"/>
                <a:gd name="connsiteY87" fmla="*/ 1558205 h 1824343"/>
                <a:gd name="connsiteX88" fmla="*/ 1025643 w 2485572"/>
                <a:gd name="connsiteY88" fmla="*/ 1555364 h 1824343"/>
                <a:gd name="connsiteX89" fmla="*/ 1031324 w 2485572"/>
                <a:gd name="connsiteY89" fmla="*/ 1549684 h 1824343"/>
                <a:gd name="connsiteX90" fmla="*/ 1293866 w 2485572"/>
                <a:gd name="connsiteY90" fmla="*/ 1680648 h 1824343"/>
                <a:gd name="connsiteX91" fmla="*/ 1455791 w 2485572"/>
                <a:gd name="connsiteY91" fmla="*/ 1685410 h 1824343"/>
                <a:gd name="connsiteX92" fmla="*/ 1289417 w 2485572"/>
                <a:gd name="connsiteY92" fmla="*/ 1536685 h 1824343"/>
                <a:gd name="connsiteX93" fmla="*/ 1061999 w 2485572"/>
                <a:gd name="connsiteY93" fmla="*/ 1465610 h 1824343"/>
                <a:gd name="connsiteX94" fmla="*/ 1061999 w 2485572"/>
                <a:gd name="connsiteY94" fmla="*/ 1429254 h 1824343"/>
                <a:gd name="connsiteX95" fmla="*/ 1048082 w 2485572"/>
                <a:gd name="connsiteY95" fmla="*/ 1403975 h 1824343"/>
                <a:gd name="connsiteX96" fmla="*/ 1022803 w 2485572"/>
                <a:gd name="connsiteY96" fmla="*/ 1387217 h 1824343"/>
                <a:gd name="connsiteX97" fmla="*/ 1011725 w 2485572"/>
                <a:gd name="connsiteY97" fmla="*/ 1381536 h 1824343"/>
                <a:gd name="connsiteX98" fmla="*/ 1000364 w 2485572"/>
                <a:gd name="connsiteY98" fmla="*/ 1381536 h 1824343"/>
                <a:gd name="connsiteX99" fmla="*/ 961167 w 2485572"/>
                <a:gd name="connsiteY99" fmla="*/ 1376140 h 1824343"/>
                <a:gd name="connsiteX100" fmla="*/ 924811 w 2485572"/>
                <a:gd name="connsiteY100" fmla="*/ 1367618 h 1824343"/>
                <a:gd name="connsiteX101" fmla="*/ 919131 w 2485572"/>
                <a:gd name="connsiteY101" fmla="*/ 1367618 h 1824343"/>
                <a:gd name="connsiteX102" fmla="*/ 913450 w 2485572"/>
                <a:gd name="connsiteY102" fmla="*/ 1364778 h 1824343"/>
                <a:gd name="connsiteX103" fmla="*/ 908053 w 2485572"/>
                <a:gd name="connsiteY103" fmla="*/ 1364778 h 1824343"/>
                <a:gd name="connsiteX104" fmla="*/ 877094 w 2485572"/>
                <a:gd name="connsiteY104" fmla="*/ 1381536 h 1824343"/>
                <a:gd name="connsiteX105" fmla="*/ 868857 w 2485572"/>
                <a:gd name="connsiteY105" fmla="*/ 1390057 h 1824343"/>
                <a:gd name="connsiteX106" fmla="*/ 835057 w 2485572"/>
                <a:gd name="connsiteY106" fmla="*/ 1434934 h 1824343"/>
                <a:gd name="connsiteX107" fmla="*/ 832217 w 2485572"/>
                <a:gd name="connsiteY107" fmla="*/ 1440331 h 1824343"/>
                <a:gd name="connsiteX108" fmla="*/ 832217 w 2485572"/>
                <a:gd name="connsiteY108" fmla="*/ 1446012 h 1824343"/>
                <a:gd name="connsiteX109" fmla="*/ 767741 w 2485572"/>
                <a:gd name="connsiteY109" fmla="*/ 1513327 h 1824343"/>
                <a:gd name="connsiteX110" fmla="*/ 711787 w 2485572"/>
                <a:gd name="connsiteY110" fmla="*/ 1535766 h 1824343"/>
                <a:gd name="connsiteX111" fmla="*/ 686508 w 2485572"/>
                <a:gd name="connsiteY111" fmla="*/ 1541447 h 1824343"/>
                <a:gd name="connsiteX112" fmla="*/ 661513 w 2485572"/>
                <a:gd name="connsiteY112" fmla="*/ 1549684 h 1824343"/>
                <a:gd name="connsiteX113" fmla="*/ 658672 w 2485572"/>
                <a:gd name="connsiteY113" fmla="*/ 1552524 h 1824343"/>
                <a:gd name="connsiteX114" fmla="*/ 652992 w 2485572"/>
                <a:gd name="connsiteY114" fmla="*/ 1555364 h 1824343"/>
                <a:gd name="connsiteX115" fmla="*/ 624873 w 2485572"/>
                <a:gd name="connsiteY115" fmla="*/ 1561045 h 1824343"/>
                <a:gd name="connsiteX116" fmla="*/ 619476 w 2485572"/>
                <a:gd name="connsiteY116" fmla="*/ 1558205 h 1824343"/>
                <a:gd name="connsiteX117" fmla="*/ 616636 w 2485572"/>
                <a:gd name="connsiteY117" fmla="*/ 1555364 h 1824343"/>
                <a:gd name="connsiteX118" fmla="*/ 597037 w 2485572"/>
                <a:gd name="connsiteY118" fmla="*/ 1532926 h 1824343"/>
                <a:gd name="connsiteX119" fmla="*/ 594197 w 2485572"/>
                <a:gd name="connsiteY119" fmla="*/ 1521848 h 1824343"/>
                <a:gd name="connsiteX120" fmla="*/ 591357 w 2485572"/>
                <a:gd name="connsiteY120" fmla="*/ 1519008 h 1824343"/>
                <a:gd name="connsiteX121" fmla="*/ 566078 w 2485572"/>
                <a:gd name="connsiteY121" fmla="*/ 1482368 h 1824343"/>
                <a:gd name="connsiteX122" fmla="*/ 560397 w 2485572"/>
                <a:gd name="connsiteY122" fmla="*/ 1471291 h 1824343"/>
                <a:gd name="connsiteX123" fmla="*/ 555000 w 2485572"/>
                <a:gd name="connsiteY123" fmla="*/ 1465610 h 1824343"/>
                <a:gd name="connsiteX124" fmla="*/ 498762 w 2485572"/>
                <a:gd name="connsiteY124" fmla="*/ 1432094 h 1824343"/>
                <a:gd name="connsiteX125" fmla="*/ 490525 w 2485572"/>
                <a:gd name="connsiteY125" fmla="*/ 1429254 h 1824343"/>
                <a:gd name="connsiteX126" fmla="*/ 487685 w 2485572"/>
                <a:gd name="connsiteY126" fmla="*/ 1429254 h 1824343"/>
                <a:gd name="connsiteX127" fmla="*/ 462406 w 2485572"/>
                <a:gd name="connsiteY127" fmla="*/ 1426413 h 1824343"/>
                <a:gd name="connsiteX128" fmla="*/ 400770 w 2485572"/>
                <a:gd name="connsiteY128" fmla="*/ 1426413 h 1824343"/>
                <a:gd name="connsiteX129" fmla="*/ 392250 w 2485572"/>
                <a:gd name="connsiteY129" fmla="*/ 1423573 h 1824343"/>
                <a:gd name="connsiteX130" fmla="*/ 384013 w 2485572"/>
                <a:gd name="connsiteY130" fmla="*/ 1420733 h 1824343"/>
                <a:gd name="connsiteX131" fmla="*/ 375492 w 2485572"/>
                <a:gd name="connsiteY131" fmla="*/ 1420733 h 1824343"/>
                <a:gd name="connsiteX132" fmla="*/ 319537 w 2485572"/>
                <a:gd name="connsiteY132" fmla="*/ 1409655 h 1824343"/>
                <a:gd name="connsiteX133" fmla="*/ 313856 w 2485572"/>
                <a:gd name="connsiteY133" fmla="*/ 1406815 h 1824343"/>
                <a:gd name="connsiteX134" fmla="*/ 308176 w 2485572"/>
                <a:gd name="connsiteY134" fmla="*/ 1406815 h 1824343"/>
                <a:gd name="connsiteX135" fmla="*/ 297098 w 2485572"/>
                <a:gd name="connsiteY135" fmla="*/ 1401134 h 1824343"/>
                <a:gd name="connsiteX136" fmla="*/ 221546 w 2485572"/>
                <a:gd name="connsiteY136" fmla="*/ 1392898 h 1824343"/>
                <a:gd name="connsiteX137" fmla="*/ 213025 w 2485572"/>
                <a:gd name="connsiteY137" fmla="*/ 1392898 h 1824343"/>
                <a:gd name="connsiteX138" fmla="*/ 204504 w 2485572"/>
                <a:gd name="connsiteY138" fmla="*/ 1395738 h 1824343"/>
                <a:gd name="connsiteX139" fmla="*/ 154230 w 2485572"/>
                <a:gd name="connsiteY139" fmla="*/ 1406815 h 1824343"/>
                <a:gd name="connsiteX140" fmla="*/ 148549 w 2485572"/>
                <a:gd name="connsiteY140" fmla="*/ 1403975 h 1824343"/>
                <a:gd name="connsiteX141" fmla="*/ 137472 w 2485572"/>
                <a:gd name="connsiteY141" fmla="*/ 1398294 h 1824343"/>
                <a:gd name="connsiteX142" fmla="*/ 131791 w 2485572"/>
                <a:gd name="connsiteY142" fmla="*/ 1398294 h 1824343"/>
                <a:gd name="connsiteX143" fmla="*/ 67316 w 2485572"/>
                <a:gd name="connsiteY143" fmla="*/ 1418177 h 1824343"/>
                <a:gd name="connsiteX144" fmla="*/ 58795 w 2485572"/>
                <a:gd name="connsiteY144" fmla="*/ 1420733 h 1824343"/>
                <a:gd name="connsiteX145" fmla="*/ 50558 w 2485572"/>
                <a:gd name="connsiteY145" fmla="*/ 1423573 h 1824343"/>
                <a:gd name="connsiteX146" fmla="*/ 42037 w 2485572"/>
                <a:gd name="connsiteY146" fmla="*/ 1423573 h 1824343"/>
                <a:gd name="connsiteX147" fmla="*/ 5681 w 2485572"/>
                <a:gd name="connsiteY147" fmla="*/ 1432094 h 1824343"/>
                <a:gd name="connsiteX148" fmla="*/ 2840 w 2485572"/>
                <a:gd name="connsiteY148" fmla="*/ 1403975 h 1824343"/>
                <a:gd name="connsiteX149" fmla="*/ 0 w 2485572"/>
                <a:gd name="connsiteY149" fmla="*/ 1395738 h 1824343"/>
                <a:gd name="connsiteX150" fmla="*/ 5681 w 2485572"/>
                <a:gd name="connsiteY150" fmla="*/ 1373299 h 1824343"/>
                <a:gd name="connsiteX151" fmla="*/ 5681 w 2485572"/>
                <a:gd name="connsiteY151" fmla="*/ 1361938 h 1824343"/>
                <a:gd name="connsiteX152" fmla="*/ 11361 w 2485572"/>
                <a:gd name="connsiteY152" fmla="*/ 1345180 h 1824343"/>
                <a:gd name="connsiteX153" fmla="*/ 42037 w 2485572"/>
                <a:gd name="connsiteY153" fmla="*/ 1305983 h 1824343"/>
                <a:gd name="connsiteX154" fmla="*/ 47718 w 2485572"/>
                <a:gd name="connsiteY154" fmla="*/ 1294622 h 1824343"/>
                <a:gd name="connsiteX155" fmla="*/ 39197 w 2485572"/>
                <a:gd name="connsiteY155" fmla="*/ 1275024 h 1824343"/>
                <a:gd name="connsiteX156" fmla="*/ 33516 w 2485572"/>
                <a:gd name="connsiteY156" fmla="*/ 1269627 h 1824343"/>
                <a:gd name="connsiteX157" fmla="*/ 33516 w 2485572"/>
                <a:gd name="connsiteY157" fmla="*/ 1244348 h 1824343"/>
                <a:gd name="connsiteX158" fmla="*/ 64475 w 2485572"/>
                <a:gd name="connsiteY158" fmla="*/ 1213389 h 1824343"/>
                <a:gd name="connsiteX159" fmla="*/ 81233 w 2485572"/>
                <a:gd name="connsiteY159" fmla="*/ 1199471 h 1824343"/>
                <a:gd name="connsiteX160" fmla="*/ 86914 w 2485572"/>
                <a:gd name="connsiteY160" fmla="*/ 1190950 h 1824343"/>
                <a:gd name="connsiteX161" fmla="*/ 97991 w 2485572"/>
                <a:gd name="connsiteY161" fmla="*/ 1160275 h 1824343"/>
                <a:gd name="connsiteX162" fmla="*/ 95435 w 2485572"/>
                <a:gd name="connsiteY162" fmla="*/ 1151753 h 1824343"/>
                <a:gd name="connsiteX163" fmla="*/ 95435 w 2485572"/>
                <a:gd name="connsiteY163" fmla="*/ 1121078 h 1824343"/>
                <a:gd name="connsiteX164" fmla="*/ 100832 w 2485572"/>
                <a:gd name="connsiteY164" fmla="*/ 1112557 h 1824343"/>
                <a:gd name="connsiteX165" fmla="*/ 103672 w 2485572"/>
                <a:gd name="connsiteY165" fmla="*/ 1106876 h 1824343"/>
                <a:gd name="connsiteX166" fmla="*/ 154230 w 2485572"/>
                <a:gd name="connsiteY166" fmla="*/ 1070520 h 1824343"/>
                <a:gd name="connsiteX167" fmla="*/ 176668 w 2485572"/>
                <a:gd name="connsiteY167" fmla="*/ 1045241 h 1824343"/>
                <a:gd name="connsiteX168" fmla="*/ 176668 w 2485572"/>
                <a:gd name="connsiteY168" fmla="*/ 1037004 h 1824343"/>
                <a:gd name="connsiteX169" fmla="*/ 173828 w 2485572"/>
                <a:gd name="connsiteY169" fmla="*/ 1028483 h 1824343"/>
                <a:gd name="connsiteX170" fmla="*/ 157070 w 2485572"/>
                <a:gd name="connsiteY170" fmla="*/ 1008885 h 1824343"/>
                <a:gd name="connsiteX171" fmla="*/ 154230 w 2485572"/>
                <a:gd name="connsiteY171" fmla="*/ 1000648 h 1824343"/>
                <a:gd name="connsiteX172" fmla="*/ 157070 w 2485572"/>
                <a:gd name="connsiteY172" fmla="*/ 964008 h 1824343"/>
                <a:gd name="connsiteX173" fmla="*/ 154230 w 2485572"/>
                <a:gd name="connsiteY173" fmla="*/ 955771 h 1824343"/>
                <a:gd name="connsiteX174" fmla="*/ 126111 w 2485572"/>
                <a:gd name="connsiteY174" fmla="*/ 930492 h 1824343"/>
                <a:gd name="connsiteX175" fmla="*/ 112193 w 2485572"/>
                <a:gd name="connsiteY175" fmla="*/ 927652 h 1824343"/>
                <a:gd name="connsiteX176" fmla="*/ 109353 w 2485572"/>
                <a:gd name="connsiteY176" fmla="*/ 921971 h 1824343"/>
                <a:gd name="connsiteX177" fmla="*/ 109353 w 2485572"/>
                <a:gd name="connsiteY177" fmla="*/ 908053 h 1824343"/>
                <a:gd name="connsiteX178" fmla="*/ 117590 w 2485572"/>
                <a:gd name="connsiteY178" fmla="*/ 891295 h 1824343"/>
                <a:gd name="connsiteX179" fmla="*/ 123270 w 2485572"/>
                <a:gd name="connsiteY179" fmla="*/ 885615 h 1824343"/>
                <a:gd name="connsiteX180" fmla="*/ 148549 w 2485572"/>
                <a:gd name="connsiteY180" fmla="*/ 866016 h 1824343"/>
                <a:gd name="connsiteX181" fmla="*/ 128951 w 2485572"/>
                <a:gd name="connsiteY181" fmla="*/ 840738 h 1824343"/>
                <a:gd name="connsiteX182" fmla="*/ 126111 w 2485572"/>
                <a:gd name="connsiteY182" fmla="*/ 821139 h 1824343"/>
                <a:gd name="connsiteX183" fmla="*/ 140028 w 2485572"/>
                <a:gd name="connsiteY183" fmla="*/ 812618 h 1824343"/>
                <a:gd name="connsiteX184" fmla="*/ 142869 w 2485572"/>
                <a:gd name="connsiteY184" fmla="*/ 790464 h 1824343"/>
                <a:gd name="connsiteX185" fmla="*/ 154230 w 2485572"/>
                <a:gd name="connsiteY185" fmla="*/ 773422 h 1824343"/>
                <a:gd name="connsiteX186" fmla="*/ 157070 w 2485572"/>
                <a:gd name="connsiteY186" fmla="*/ 762344 h 1824343"/>
                <a:gd name="connsiteX187" fmla="*/ 157070 w 2485572"/>
                <a:gd name="connsiteY187" fmla="*/ 753824 h 1824343"/>
                <a:gd name="connsiteX188" fmla="*/ 145709 w 2485572"/>
                <a:gd name="connsiteY188" fmla="*/ 731385 h 1824343"/>
                <a:gd name="connsiteX189" fmla="*/ 145709 w 2485572"/>
                <a:gd name="connsiteY189" fmla="*/ 723148 h 1824343"/>
                <a:gd name="connsiteX190" fmla="*/ 159627 w 2485572"/>
                <a:gd name="connsiteY190" fmla="*/ 714627 h 1824343"/>
                <a:gd name="connsiteX191" fmla="*/ 204504 w 2485572"/>
                <a:gd name="connsiteY191" fmla="*/ 708946 h 1824343"/>
                <a:gd name="connsiteX192" fmla="*/ 232623 w 2485572"/>
                <a:gd name="connsiteY192" fmla="*/ 678271 h 1824343"/>
                <a:gd name="connsiteX193" fmla="*/ 232623 w 2485572"/>
                <a:gd name="connsiteY193" fmla="*/ 666909 h 1824343"/>
                <a:gd name="connsiteX194" fmla="*/ 215865 w 2485572"/>
                <a:gd name="connsiteY194" fmla="*/ 644755 h 1824343"/>
                <a:gd name="connsiteX195" fmla="*/ 218705 w 2485572"/>
                <a:gd name="connsiteY195" fmla="*/ 613795 h 1824343"/>
                <a:gd name="connsiteX196" fmla="*/ 241144 w 2485572"/>
                <a:gd name="connsiteY196" fmla="*/ 582836 h 1824343"/>
                <a:gd name="connsiteX197" fmla="*/ 252221 w 2485572"/>
                <a:gd name="connsiteY197" fmla="*/ 571758 h 1824343"/>
                <a:gd name="connsiteX198" fmla="*/ 285737 w 2485572"/>
                <a:gd name="connsiteY198" fmla="*/ 524041 h 1824343"/>
                <a:gd name="connsiteX199" fmla="*/ 291418 w 2485572"/>
                <a:gd name="connsiteY199" fmla="*/ 518644 h 1824343"/>
                <a:gd name="connsiteX200" fmla="*/ 322377 w 2485572"/>
                <a:gd name="connsiteY200" fmla="*/ 518644 h 1824343"/>
                <a:gd name="connsiteX201" fmla="*/ 333455 w 2485572"/>
                <a:gd name="connsiteY201" fmla="*/ 510123 h 1824343"/>
                <a:gd name="connsiteX202" fmla="*/ 341976 w 2485572"/>
                <a:gd name="connsiteY202" fmla="*/ 482004 h 1824343"/>
                <a:gd name="connsiteX203" fmla="*/ 347372 w 2485572"/>
                <a:gd name="connsiteY203" fmla="*/ 476607 h 1824343"/>
                <a:gd name="connsiteX204" fmla="*/ 386853 w 2485572"/>
                <a:gd name="connsiteY204" fmla="*/ 459565 h 1824343"/>
                <a:gd name="connsiteX205" fmla="*/ 389409 w 2485572"/>
                <a:gd name="connsiteY205" fmla="*/ 454169 h 1824343"/>
                <a:gd name="connsiteX206" fmla="*/ 400770 w 2485572"/>
                <a:gd name="connsiteY206" fmla="*/ 434570 h 1824343"/>
                <a:gd name="connsiteX207" fmla="*/ 414688 w 2485572"/>
                <a:gd name="connsiteY207" fmla="*/ 392534 h 1824343"/>
                <a:gd name="connsiteX208" fmla="*/ 428890 w 2485572"/>
                <a:gd name="connsiteY208" fmla="*/ 341976 h 1824343"/>
                <a:gd name="connsiteX209" fmla="*/ 434286 w 2485572"/>
                <a:gd name="connsiteY209" fmla="*/ 255062 h 1824343"/>
                <a:gd name="connsiteX210" fmla="*/ 437127 w 2485572"/>
                <a:gd name="connsiteY210" fmla="*/ 252221 h 1824343"/>
                <a:gd name="connsiteX211" fmla="*/ 448488 w 2485572"/>
                <a:gd name="connsiteY211" fmla="*/ 235463 h 1824343"/>
                <a:gd name="connsiteX212" fmla="*/ 468086 w 2485572"/>
                <a:gd name="connsiteY212" fmla="*/ 221546 h 1824343"/>
                <a:gd name="connsiteX213" fmla="*/ 501602 w 2485572"/>
                <a:gd name="connsiteY213" fmla="*/ 215865 h 1824343"/>
                <a:gd name="connsiteX214" fmla="*/ 512964 w 2485572"/>
                <a:gd name="connsiteY214" fmla="*/ 213025 h 1824343"/>
                <a:gd name="connsiteX215" fmla="*/ 555000 w 2485572"/>
                <a:gd name="connsiteY215" fmla="*/ 187746 h 1824343"/>
                <a:gd name="connsiteX216" fmla="*/ 557557 w 2485572"/>
                <a:gd name="connsiteY216" fmla="*/ 182349 h 1824343"/>
                <a:gd name="connsiteX217" fmla="*/ 602434 w 2485572"/>
                <a:gd name="connsiteY217" fmla="*/ 131791 h 1824343"/>
                <a:gd name="connsiteX218" fmla="*/ 605274 w 2485572"/>
                <a:gd name="connsiteY218" fmla="*/ 123270 h 1824343"/>
                <a:gd name="connsiteX219" fmla="*/ 594197 w 2485572"/>
                <a:gd name="connsiteY219" fmla="*/ 70156 h 1824343"/>
                <a:gd name="connsiteX220" fmla="*/ 650151 w 2485572"/>
                <a:gd name="connsiteY220" fmla="*/ 92595 h 1824343"/>
                <a:gd name="connsiteX221" fmla="*/ 664069 w 2485572"/>
                <a:gd name="connsiteY221" fmla="*/ 92595 h 1824343"/>
                <a:gd name="connsiteX222" fmla="*/ 689348 w 2485572"/>
                <a:gd name="connsiteY222" fmla="*/ 98275 h 1824343"/>
                <a:gd name="connsiteX223" fmla="*/ 723148 w 2485572"/>
                <a:gd name="connsiteY223" fmla="*/ 89754 h 1824343"/>
                <a:gd name="connsiteX224" fmla="*/ 725704 w 2485572"/>
                <a:gd name="connsiteY224" fmla="*/ 92595 h 1824343"/>
                <a:gd name="connsiteX225" fmla="*/ 731385 w 2485572"/>
                <a:gd name="connsiteY225" fmla="*/ 92595 h 1824343"/>
                <a:gd name="connsiteX226" fmla="*/ 737065 w 2485572"/>
                <a:gd name="connsiteY226" fmla="*/ 95435 h 1824343"/>
                <a:gd name="connsiteX227" fmla="*/ 742746 w 2485572"/>
                <a:gd name="connsiteY227" fmla="*/ 95435 h 1824343"/>
                <a:gd name="connsiteX228" fmla="*/ 779102 w 2485572"/>
                <a:gd name="connsiteY228" fmla="*/ 75837 h 1824343"/>
                <a:gd name="connsiteX229" fmla="*/ 818299 w 2485572"/>
                <a:gd name="connsiteY229" fmla="*/ 39197 h 1824343"/>
                <a:gd name="connsiteX230" fmla="*/ 823980 w 2485572"/>
                <a:gd name="connsiteY230" fmla="*/ 33800 h 1824343"/>
                <a:gd name="connsiteX231" fmla="*/ 851815 w 2485572"/>
                <a:gd name="connsiteY231" fmla="*/ 19598 h 1824343"/>
                <a:gd name="connsiteX232" fmla="*/ 854655 w 2485572"/>
                <a:gd name="connsiteY232" fmla="*/ 14202 h 1824343"/>
                <a:gd name="connsiteX233" fmla="*/ 888455 w 2485572"/>
                <a:gd name="connsiteY233" fmla="*/ 8521 h 1824343"/>
                <a:gd name="connsiteX234" fmla="*/ 893852 w 2485572"/>
                <a:gd name="connsiteY234" fmla="*/ 11361 h 1824343"/>
                <a:gd name="connsiteX235" fmla="*/ 933332 w 2485572"/>
                <a:gd name="connsiteY235" fmla="*/ 36640 h 1824343"/>
                <a:gd name="connsiteX236" fmla="*/ 938729 w 2485572"/>
                <a:gd name="connsiteY236" fmla="*/ 42037 h 1824343"/>
                <a:gd name="connsiteX237" fmla="*/ 969689 w 2485572"/>
                <a:gd name="connsiteY237" fmla="*/ 61635 h 1824343"/>
                <a:gd name="connsiteX238" fmla="*/ 972529 w 2485572"/>
                <a:gd name="connsiteY238" fmla="*/ 64475 h 1824343"/>
                <a:gd name="connsiteX239" fmla="*/ 977925 w 2485572"/>
                <a:gd name="connsiteY239" fmla="*/ 67316 h 1824343"/>
                <a:gd name="connsiteX240" fmla="*/ 1011725 w 2485572"/>
                <a:gd name="connsiteY240" fmla="*/ 67316 h 1824343"/>
                <a:gd name="connsiteX241" fmla="*/ 1031324 w 2485572"/>
                <a:gd name="connsiteY241" fmla="*/ 64475 h 1824343"/>
                <a:gd name="connsiteX242" fmla="*/ 1042401 w 2485572"/>
                <a:gd name="connsiteY242" fmla="*/ 64475 h 1824343"/>
                <a:gd name="connsiteX243" fmla="*/ 1104036 w 2485572"/>
                <a:gd name="connsiteY243" fmla="*/ 70156 h 1824343"/>
                <a:gd name="connsiteX244" fmla="*/ 1109717 w 2485572"/>
                <a:gd name="connsiteY244" fmla="*/ 75837 h 1824343"/>
                <a:gd name="connsiteX245" fmla="*/ 1118238 w 2485572"/>
                <a:gd name="connsiteY245" fmla="*/ 81233 h 1824343"/>
                <a:gd name="connsiteX246" fmla="*/ 1121078 w 2485572"/>
                <a:gd name="connsiteY246" fmla="*/ 84074 h 1824343"/>
                <a:gd name="connsiteX247" fmla="*/ 1143517 w 2485572"/>
                <a:gd name="connsiteY247" fmla="*/ 95435 h 1824343"/>
                <a:gd name="connsiteX248" fmla="*/ 1151754 w 2485572"/>
                <a:gd name="connsiteY248" fmla="*/ 100832 h 1824343"/>
                <a:gd name="connsiteX249" fmla="*/ 1171352 w 2485572"/>
                <a:gd name="connsiteY249" fmla="*/ 100832 h 1824343"/>
                <a:gd name="connsiteX250" fmla="*/ 1174192 w 2485572"/>
                <a:gd name="connsiteY250" fmla="*/ 98275 h 1824343"/>
                <a:gd name="connsiteX251" fmla="*/ 1188110 w 2485572"/>
                <a:gd name="connsiteY251" fmla="*/ 89754 h 1824343"/>
                <a:gd name="connsiteX252" fmla="*/ 1193791 w 2485572"/>
                <a:gd name="connsiteY252" fmla="*/ 84074 h 1824343"/>
                <a:gd name="connsiteX253" fmla="*/ 1238668 w 2485572"/>
                <a:gd name="connsiteY253" fmla="*/ 75837 h 1824343"/>
                <a:gd name="connsiteX254" fmla="*/ 1244348 w 2485572"/>
                <a:gd name="connsiteY254" fmla="*/ 78677 h 1824343"/>
                <a:gd name="connsiteX255" fmla="*/ 1272184 w 2485572"/>
                <a:gd name="connsiteY255" fmla="*/ 75837 h 1824343"/>
                <a:gd name="connsiteX256" fmla="*/ 1280705 w 2485572"/>
                <a:gd name="connsiteY256" fmla="*/ 72996 h 1824343"/>
                <a:gd name="connsiteX257" fmla="*/ 1286385 w 2485572"/>
                <a:gd name="connsiteY257" fmla="*/ 72996 h 1824343"/>
                <a:gd name="connsiteX258" fmla="*/ 1348020 w 2485572"/>
                <a:gd name="connsiteY258" fmla="*/ 50558 h 1824343"/>
                <a:gd name="connsiteX259" fmla="*/ 1350861 w 2485572"/>
                <a:gd name="connsiteY259" fmla="*/ 50558 h 1824343"/>
                <a:gd name="connsiteX260" fmla="*/ 1392898 w 2485572"/>
                <a:gd name="connsiteY260" fmla="*/ 39197 h 1824343"/>
                <a:gd name="connsiteX261" fmla="*/ 1406815 w 2485572"/>
                <a:gd name="connsiteY261" fmla="*/ 39197 h 1824343"/>
                <a:gd name="connsiteX262" fmla="*/ 1459929 w 2485572"/>
                <a:gd name="connsiteY262" fmla="*/ 36640 h 1824343"/>
                <a:gd name="connsiteX263" fmla="*/ 1468450 w 2485572"/>
                <a:gd name="connsiteY263" fmla="*/ 36640 h 1824343"/>
                <a:gd name="connsiteX264" fmla="*/ 1474131 w 2485572"/>
                <a:gd name="connsiteY264" fmla="*/ 33800 h 1824343"/>
                <a:gd name="connsiteX265" fmla="*/ 1479528 w 2485572"/>
                <a:gd name="connsiteY265" fmla="*/ 30960 h 1824343"/>
                <a:gd name="connsiteX266" fmla="*/ 1485208 w 2485572"/>
                <a:gd name="connsiteY266" fmla="*/ 30960 h 1824343"/>
                <a:gd name="connsiteX267" fmla="*/ 1544003 w 2485572"/>
                <a:gd name="connsiteY267" fmla="*/ 16758 h 1824343"/>
                <a:gd name="connsiteX268" fmla="*/ 1549684 w 2485572"/>
                <a:gd name="connsiteY268" fmla="*/ 14202 h 1824343"/>
                <a:gd name="connsiteX269" fmla="*/ 1555364 w 2485572"/>
                <a:gd name="connsiteY269" fmla="*/ 14202 h 1824343"/>
                <a:gd name="connsiteX270" fmla="*/ 1563601 w 2485572"/>
                <a:gd name="connsiteY270" fmla="*/ 11361 h 1824343"/>
                <a:gd name="connsiteX271" fmla="*/ 1614159 w 2485572"/>
                <a:gd name="connsiteY271" fmla="*/ 22439 h 1824343"/>
                <a:gd name="connsiteX272" fmla="*/ 1619840 w 2485572"/>
                <a:gd name="connsiteY272" fmla="*/ 19598 h 1824343"/>
                <a:gd name="connsiteX273" fmla="*/ 1630917 w 2485572"/>
                <a:gd name="connsiteY273" fmla="*/ 16758 h 1824343"/>
                <a:gd name="connsiteX274" fmla="*/ 1645119 w 2485572"/>
                <a:gd name="connsiteY274" fmla="*/ 8521 h 1824343"/>
                <a:gd name="connsiteX275" fmla="*/ 1653356 w 2485572"/>
                <a:gd name="connsiteY275" fmla="*/ 5681 h 1824343"/>
                <a:gd name="connsiteX276" fmla="*/ 1689712 w 2485572"/>
                <a:gd name="connsiteY276" fmla="*/ 0 h 1824343"/>
                <a:gd name="connsiteX277" fmla="*/ 1698233 w 2485572"/>
                <a:gd name="connsiteY277" fmla="*/ 11361 h 1824343"/>
                <a:gd name="connsiteX278" fmla="*/ 1703914 w 2485572"/>
                <a:gd name="connsiteY278" fmla="*/ 14202 h 1824343"/>
                <a:gd name="connsiteX279" fmla="*/ 1709310 w 2485572"/>
                <a:gd name="connsiteY279" fmla="*/ 16758 h 1824343"/>
                <a:gd name="connsiteX280" fmla="*/ 1717831 w 2485572"/>
                <a:gd name="connsiteY280" fmla="*/ 16758 h 1824343"/>
                <a:gd name="connsiteX281" fmla="*/ 1757028 w 2485572"/>
                <a:gd name="connsiteY281" fmla="*/ 22439 h 1824343"/>
                <a:gd name="connsiteX282" fmla="*/ 1762708 w 2485572"/>
                <a:gd name="connsiteY282" fmla="*/ 25279 h 1824343"/>
                <a:gd name="connsiteX283" fmla="*/ 1768389 w 2485572"/>
                <a:gd name="connsiteY283" fmla="*/ 25279 h 1824343"/>
                <a:gd name="connsiteX284" fmla="*/ 1787987 w 2485572"/>
                <a:gd name="connsiteY284" fmla="*/ 33800 h 1824343"/>
                <a:gd name="connsiteX285" fmla="*/ 1793384 w 2485572"/>
                <a:gd name="connsiteY285" fmla="*/ 33800 h 1824343"/>
                <a:gd name="connsiteX286" fmla="*/ 1801905 w 2485572"/>
                <a:gd name="connsiteY286" fmla="*/ 36640 h 1824343"/>
                <a:gd name="connsiteX287" fmla="*/ 1835421 w 2485572"/>
                <a:gd name="connsiteY287" fmla="*/ 42037 h 1824343"/>
                <a:gd name="connsiteX288" fmla="*/ 1891659 w 2485572"/>
                <a:gd name="connsiteY288" fmla="*/ 61635 h 1824343"/>
                <a:gd name="connsiteX289" fmla="*/ 1897340 w 2485572"/>
                <a:gd name="connsiteY289" fmla="*/ 64475 h 1824343"/>
                <a:gd name="connsiteX290" fmla="*/ 1899896 w 2485572"/>
                <a:gd name="connsiteY290" fmla="*/ 67316 h 1824343"/>
                <a:gd name="connsiteX291" fmla="*/ 1944774 w 2485572"/>
                <a:gd name="connsiteY291" fmla="*/ 123270 h 1824343"/>
                <a:gd name="connsiteX292" fmla="*/ 1947614 w 2485572"/>
                <a:gd name="connsiteY292" fmla="*/ 128951 h 1824343"/>
                <a:gd name="connsiteX293" fmla="*/ 1950454 w 2485572"/>
                <a:gd name="connsiteY293" fmla="*/ 131791 h 1824343"/>
                <a:gd name="connsiteX294" fmla="*/ 1956135 w 2485572"/>
                <a:gd name="connsiteY294" fmla="*/ 140312 h 1824343"/>
                <a:gd name="connsiteX295" fmla="*/ 1958975 w 2485572"/>
                <a:gd name="connsiteY295" fmla="*/ 145709 h 1824343"/>
                <a:gd name="connsiteX296" fmla="*/ 1961532 w 2485572"/>
                <a:gd name="connsiteY296" fmla="*/ 154230 h 1824343"/>
                <a:gd name="connsiteX297" fmla="*/ 1998172 w 2485572"/>
                <a:gd name="connsiteY297" fmla="*/ 204788 h 1824343"/>
                <a:gd name="connsiteX298" fmla="*/ 2003569 w 2485572"/>
                <a:gd name="connsiteY298" fmla="*/ 207344 h 1824343"/>
                <a:gd name="connsiteX299" fmla="*/ 2009249 w 2485572"/>
                <a:gd name="connsiteY299" fmla="*/ 210184 h 1824343"/>
                <a:gd name="connsiteX300" fmla="*/ 2017770 w 2485572"/>
                <a:gd name="connsiteY300" fmla="*/ 210184 h 1824343"/>
                <a:gd name="connsiteX301" fmla="*/ 2026007 w 2485572"/>
                <a:gd name="connsiteY301" fmla="*/ 213025 h 1824343"/>
                <a:gd name="connsiteX302" fmla="*/ 2037368 w 2485572"/>
                <a:gd name="connsiteY302" fmla="*/ 215865 h 1824343"/>
                <a:gd name="connsiteX303" fmla="*/ 2099003 w 2485572"/>
                <a:gd name="connsiteY303" fmla="*/ 221546 h 1824343"/>
                <a:gd name="connsiteX304" fmla="*/ 2104684 w 2485572"/>
                <a:gd name="connsiteY304" fmla="*/ 224386 h 1824343"/>
                <a:gd name="connsiteX305" fmla="*/ 2112921 w 2485572"/>
                <a:gd name="connsiteY305" fmla="*/ 224386 h 1824343"/>
                <a:gd name="connsiteX306" fmla="*/ 2124283 w 2485572"/>
                <a:gd name="connsiteY306" fmla="*/ 229783 h 1824343"/>
                <a:gd name="connsiteX307" fmla="*/ 2177397 w 2485572"/>
                <a:gd name="connsiteY307" fmla="*/ 229783 h 1824343"/>
                <a:gd name="connsiteX308" fmla="*/ 2185918 w 2485572"/>
                <a:gd name="connsiteY308" fmla="*/ 232623 h 1824343"/>
                <a:gd name="connsiteX309" fmla="*/ 2213753 w 2485572"/>
                <a:gd name="connsiteY309" fmla="*/ 226942 h 1824343"/>
                <a:gd name="connsiteX310" fmla="*/ 2219434 w 2485572"/>
                <a:gd name="connsiteY310" fmla="*/ 224386 h 1824343"/>
                <a:gd name="connsiteX311" fmla="*/ 2241872 w 2485572"/>
                <a:gd name="connsiteY311" fmla="*/ 224386 h 1824343"/>
                <a:gd name="connsiteX0" fmla="*/ 2241872 w 2485572"/>
                <a:gd name="connsiteY0" fmla="*/ 224386 h 1824343"/>
                <a:gd name="connsiteX1" fmla="*/ 2227954 w 2485572"/>
                <a:gd name="connsiteY1" fmla="*/ 263583 h 1824343"/>
                <a:gd name="connsiteX2" fmla="*/ 2227954 w 2485572"/>
                <a:gd name="connsiteY2" fmla="*/ 271820 h 1824343"/>
                <a:gd name="connsiteX3" fmla="*/ 2225114 w 2485572"/>
                <a:gd name="connsiteY3" fmla="*/ 294258 h 1824343"/>
                <a:gd name="connsiteX4" fmla="*/ 2216593 w 2485572"/>
                <a:gd name="connsiteY4" fmla="*/ 328058 h 1824343"/>
                <a:gd name="connsiteX5" fmla="*/ 2183077 w 2485572"/>
                <a:gd name="connsiteY5" fmla="*/ 426049 h 1824343"/>
                <a:gd name="connsiteX6" fmla="*/ 2180237 w 2485572"/>
                <a:gd name="connsiteY6" fmla="*/ 428890 h 1824343"/>
                <a:gd name="connsiteX7" fmla="*/ 2177397 w 2485572"/>
                <a:gd name="connsiteY7" fmla="*/ 434570 h 1824343"/>
                <a:gd name="connsiteX8" fmla="*/ 2143881 w 2485572"/>
                <a:gd name="connsiteY8" fmla="*/ 482004 h 1824343"/>
                <a:gd name="connsiteX9" fmla="*/ 2141040 w 2485572"/>
                <a:gd name="connsiteY9" fmla="*/ 487685 h 1824343"/>
                <a:gd name="connsiteX10" fmla="*/ 2135360 w 2485572"/>
                <a:gd name="connsiteY10" fmla="*/ 490525 h 1824343"/>
                <a:gd name="connsiteX11" fmla="*/ 2132519 w 2485572"/>
                <a:gd name="connsiteY11" fmla="*/ 496206 h 1824343"/>
                <a:gd name="connsiteX12" fmla="*/ 2129679 w 2485572"/>
                <a:gd name="connsiteY12" fmla="*/ 538242 h 1824343"/>
                <a:gd name="connsiteX13" fmla="*/ 2132519 w 2485572"/>
                <a:gd name="connsiteY13" fmla="*/ 540799 h 1824343"/>
                <a:gd name="connsiteX14" fmla="*/ 2188758 w 2485572"/>
                <a:gd name="connsiteY14" fmla="*/ 624873 h 1824343"/>
                <a:gd name="connsiteX15" fmla="*/ 2205516 w 2485572"/>
                <a:gd name="connsiteY15" fmla="*/ 630553 h 1824343"/>
                <a:gd name="connsiteX16" fmla="*/ 2211197 w 2485572"/>
                <a:gd name="connsiteY16" fmla="*/ 633393 h 1824343"/>
                <a:gd name="connsiteX17" fmla="*/ 2216593 w 2485572"/>
                <a:gd name="connsiteY17" fmla="*/ 636234 h 1824343"/>
                <a:gd name="connsiteX18" fmla="*/ 2225114 w 2485572"/>
                <a:gd name="connsiteY18" fmla="*/ 636234 h 1824343"/>
                <a:gd name="connsiteX19" fmla="*/ 2267151 w 2485572"/>
                <a:gd name="connsiteY19" fmla="*/ 644755 h 1824343"/>
                <a:gd name="connsiteX20" fmla="*/ 2272832 w 2485572"/>
                <a:gd name="connsiteY20" fmla="*/ 644755 h 1824343"/>
                <a:gd name="connsiteX21" fmla="*/ 2309188 w 2485572"/>
                <a:gd name="connsiteY21" fmla="*/ 678271 h 1824343"/>
                <a:gd name="connsiteX22" fmla="*/ 2370823 w 2485572"/>
                <a:gd name="connsiteY22" fmla="*/ 739906 h 1824343"/>
                <a:gd name="connsiteX23" fmla="*/ 2376504 w 2485572"/>
                <a:gd name="connsiteY23" fmla="*/ 750983 h 1824343"/>
                <a:gd name="connsiteX24" fmla="*/ 2379060 w 2485572"/>
                <a:gd name="connsiteY24" fmla="*/ 756664 h 1824343"/>
                <a:gd name="connsiteX25" fmla="*/ 2381900 w 2485572"/>
                <a:gd name="connsiteY25" fmla="*/ 765185 h 1824343"/>
                <a:gd name="connsiteX26" fmla="*/ 2415700 w 2485572"/>
                <a:gd name="connsiteY26" fmla="*/ 793020 h 1824343"/>
                <a:gd name="connsiteX27" fmla="*/ 2423937 w 2485572"/>
                <a:gd name="connsiteY27" fmla="*/ 793020 h 1824343"/>
                <a:gd name="connsiteX28" fmla="*/ 2429618 w 2485572"/>
                <a:gd name="connsiteY28" fmla="*/ 795860 h 1824343"/>
                <a:gd name="connsiteX29" fmla="*/ 2435299 w 2485572"/>
                <a:gd name="connsiteY29" fmla="*/ 801541 h 1824343"/>
                <a:gd name="connsiteX30" fmla="*/ 2468814 w 2485572"/>
                <a:gd name="connsiteY30" fmla="*/ 832501 h 1824343"/>
                <a:gd name="connsiteX31" fmla="*/ 2468814 w 2485572"/>
                <a:gd name="connsiteY31" fmla="*/ 835057 h 1824343"/>
                <a:gd name="connsiteX32" fmla="*/ 2471655 w 2485572"/>
                <a:gd name="connsiteY32" fmla="*/ 840738 h 1824343"/>
                <a:gd name="connsiteX33" fmla="*/ 2477336 w 2485572"/>
                <a:gd name="connsiteY33" fmla="*/ 866016 h 1824343"/>
                <a:gd name="connsiteX34" fmla="*/ 2483016 w 2485572"/>
                <a:gd name="connsiteY34" fmla="*/ 882774 h 1824343"/>
                <a:gd name="connsiteX35" fmla="*/ 2485572 w 2485572"/>
                <a:gd name="connsiteY35" fmla="*/ 888455 h 1824343"/>
                <a:gd name="connsiteX36" fmla="*/ 2485572 w 2485572"/>
                <a:gd name="connsiteY36" fmla="*/ 896692 h 1824343"/>
                <a:gd name="connsiteX37" fmla="*/ 2457737 w 2485572"/>
                <a:gd name="connsiteY37" fmla="*/ 992127 h 1824343"/>
                <a:gd name="connsiteX38" fmla="*/ 2454897 w 2485572"/>
                <a:gd name="connsiteY38" fmla="*/ 997808 h 1824343"/>
                <a:gd name="connsiteX39" fmla="*/ 2454897 w 2485572"/>
                <a:gd name="connsiteY39" fmla="*/ 1008885 h 1824343"/>
                <a:gd name="connsiteX40" fmla="*/ 2438139 w 2485572"/>
                <a:gd name="connsiteY40" fmla="*/ 1064839 h 1824343"/>
                <a:gd name="connsiteX41" fmla="*/ 2438139 w 2485572"/>
                <a:gd name="connsiteY41" fmla="*/ 1084438 h 1824343"/>
                <a:gd name="connsiteX42" fmla="*/ 2443536 w 2485572"/>
                <a:gd name="connsiteY42" fmla="*/ 1132155 h 1824343"/>
                <a:gd name="connsiteX43" fmla="*/ 2443536 w 2485572"/>
                <a:gd name="connsiteY43" fmla="*/ 1177032 h 1824343"/>
                <a:gd name="connsiteX44" fmla="*/ 2440979 w 2485572"/>
                <a:gd name="connsiteY44" fmla="*/ 1185553 h 1824343"/>
                <a:gd name="connsiteX45" fmla="*/ 2423937 w 2485572"/>
                <a:gd name="connsiteY45" fmla="*/ 1252585 h 1824343"/>
                <a:gd name="connsiteX46" fmla="*/ 2418541 w 2485572"/>
                <a:gd name="connsiteY46" fmla="*/ 1258266 h 1824343"/>
                <a:gd name="connsiteX47" fmla="*/ 2415700 w 2485572"/>
                <a:gd name="connsiteY47" fmla="*/ 1261106 h 1824343"/>
                <a:gd name="connsiteX48" fmla="*/ 2410020 w 2485572"/>
                <a:gd name="connsiteY48" fmla="*/ 1266787 h 1824343"/>
                <a:gd name="connsiteX49" fmla="*/ 2407179 w 2485572"/>
                <a:gd name="connsiteY49" fmla="*/ 1275024 h 1824343"/>
                <a:gd name="connsiteX50" fmla="*/ 2373663 w 2485572"/>
                <a:gd name="connsiteY50" fmla="*/ 1317061 h 1824343"/>
                <a:gd name="connsiteX51" fmla="*/ 2365142 w 2485572"/>
                <a:gd name="connsiteY51" fmla="*/ 1334103 h 1824343"/>
                <a:gd name="connsiteX52" fmla="*/ 2362302 w 2485572"/>
                <a:gd name="connsiteY52" fmla="*/ 1336659 h 1824343"/>
                <a:gd name="connsiteX53" fmla="*/ 2356905 w 2485572"/>
                <a:gd name="connsiteY53" fmla="*/ 1359098 h 1824343"/>
                <a:gd name="connsiteX54" fmla="*/ 2354065 w 2485572"/>
                <a:gd name="connsiteY54" fmla="*/ 1364778 h 1824343"/>
                <a:gd name="connsiteX55" fmla="*/ 2351225 w 2485572"/>
                <a:gd name="connsiteY55" fmla="*/ 1370459 h 1824343"/>
                <a:gd name="connsiteX56" fmla="*/ 2339863 w 2485572"/>
                <a:gd name="connsiteY56" fmla="*/ 1387217 h 1824343"/>
                <a:gd name="connsiteX57" fmla="*/ 2309188 w 2485572"/>
                <a:gd name="connsiteY57" fmla="*/ 1432094 h 1824343"/>
                <a:gd name="connsiteX58" fmla="*/ 2306348 w 2485572"/>
                <a:gd name="connsiteY58" fmla="*/ 1434934 h 1824343"/>
                <a:gd name="connsiteX59" fmla="*/ 2300667 w 2485572"/>
                <a:gd name="connsiteY59" fmla="*/ 1440331 h 1824343"/>
                <a:gd name="connsiteX60" fmla="*/ 2297827 w 2485572"/>
                <a:gd name="connsiteY60" fmla="*/ 1446012 h 1824343"/>
                <a:gd name="connsiteX61" fmla="*/ 2289590 w 2485572"/>
                <a:gd name="connsiteY61" fmla="*/ 1451692 h 1824343"/>
                <a:gd name="connsiteX62" fmla="*/ 2281069 w 2485572"/>
                <a:gd name="connsiteY62" fmla="*/ 1457373 h 1824343"/>
                <a:gd name="connsiteX63" fmla="*/ 2230795 w 2485572"/>
                <a:gd name="connsiteY63" fmla="*/ 1476971 h 1824343"/>
                <a:gd name="connsiteX64" fmla="*/ 2227954 w 2485572"/>
                <a:gd name="connsiteY64" fmla="*/ 1482368 h 1824343"/>
                <a:gd name="connsiteX65" fmla="*/ 2219434 w 2485572"/>
                <a:gd name="connsiteY65" fmla="*/ 1485208 h 1824343"/>
                <a:gd name="connsiteX66" fmla="*/ 2180237 w 2485572"/>
                <a:gd name="connsiteY66" fmla="*/ 1504806 h 1824343"/>
                <a:gd name="connsiteX67" fmla="*/ 2174556 w 2485572"/>
                <a:gd name="connsiteY67" fmla="*/ 1510487 h 1824343"/>
                <a:gd name="connsiteX68" fmla="*/ 2169160 w 2485572"/>
                <a:gd name="connsiteY68" fmla="*/ 1519008 h 1824343"/>
                <a:gd name="connsiteX69" fmla="*/ 2163479 w 2485572"/>
                <a:gd name="connsiteY69" fmla="*/ 1546843 h 1824343"/>
                <a:gd name="connsiteX70" fmla="*/ 1006045 w 2485572"/>
                <a:gd name="connsiteY70" fmla="*/ 1824343 h 1824343"/>
                <a:gd name="connsiteX71" fmla="*/ 1011725 w 2485572"/>
                <a:gd name="connsiteY71" fmla="*/ 1793668 h 1824343"/>
                <a:gd name="connsiteX72" fmla="*/ 1019962 w 2485572"/>
                <a:gd name="connsiteY72" fmla="*/ 1768389 h 1824343"/>
                <a:gd name="connsiteX73" fmla="*/ 1025643 w 2485572"/>
                <a:gd name="connsiteY73" fmla="*/ 1737429 h 1824343"/>
                <a:gd name="connsiteX74" fmla="*/ 1025643 w 2485572"/>
                <a:gd name="connsiteY74" fmla="*/ 1723512 h 1824343"/>
                <a:gd name="connsiteX75" fmla="*/ 1019962 w 2485572"/>
                <a:gd name="connsiteY75" fmla="*/ 1720671 h 1824343"/>
                <a:gd name="connsiteX76" fmla="*/ 1014566 w 2485572"/>
                <a:gd name="connsiteY76" fmla="*/ 1712435 h 1824343"/>
                <a:gd name="connsiteX77" fmla="*/ 1011725 w 2485572"/>
                <a:gd name="connsiteY77" fmla="*/ 1709594 h 1824343"/>
                <a:gd name="connsiteX78" fmla="*/ 983606 w 2485572"/>
                <a:gd name="connsiteY78" fmla="*/ 1692552 h 1824343"/>
                <a:gd name="connsiteX79" fmla="*/ 977925 w 2485572"/>
                <a:gd name="connsiteY79" fmla="*/ 1692552 h 1824343"/>
                <a:gd name="connsiteX80" fmla="*/ 950090 w 2485572"/>
                <a:gd name="connsiteY80" fmla="*/ 1653356 h 1824343"/>
                <a:gd name="connsiteX81" fmla="*/ 950090 w 2485572"/>
                <a:gd name="connsiteY81" fmla="*/ 1639438 h 1824343"/>
                <a:gd name="connsiteX82" fmla="*/ 952931 w 2485572"/>
                <a:gd name="connsiteY82" fmla="*/ 1636598 h 1824343"/>
                <a:gd name="connsiteX83" fmla="*/ 975369 w 2485572"/>
                <a:gd name="connsiteY83" fmla="*/ 1597401 h 1824343"/>
                <a:gd name="connsiteX84" fmla="*/ 980766 w 2485572"/>
                <a:gd name="connsiteY84" fmla="*/ 1591721 h 1824343"/>
                <a:gd name="connsiteX85" fmla="*/ 1017406 w 2485572"/>
                <a:gd name="connsiteY85" fmla="*/ 1561045 h 1824343"/>
                <a:gd name="connsiteX86" fmla="*/ 1022803 w 2485572"/>
                <a:gd name="connsiteY86" fmla="*/ 1558205 h 1824343"/>
                <a:gd name="connsiteX87" fmla="*/ 1025643 w 2485572"/>
                <a:gd name="connsiteY87" fmla="*/ 1555364 h 1824343"/>
                <a:gd name="connsiteX88" fmla="*/ 1031324 w 2485572"/>
                <a:gd name="connsiteY88" fmla="*/ 1549684 h 1824343"/>
                <a:gd name="connsiteX89" fmla="*/ 1293866 w 2485572"/>
                <a:gd name="connsiteY89" fmla="*/ 1680648 h 1824343"/>
                <a:gd name="connsiteX90" fmla="*/ 1455791 w 2485572"/>
                <a:gd name="connsiteY90" fmla="*/ 1685410 h 1824343"/>
                <a:gd name="connsiteX91" fmla="*/ 1289417 w 2485572"/>
                <a:gd name="connsiteY91" fmla="*/ 1536685 h 1824343"/>
                <a:gd name="connsiteX92" fmla="*/ 1061999 w 2485572"/>
                <a:gd name="connsiteY92" fmla="*/ 1465610 h 1824343"/>
                <a:gd name="connsiteX93" fmla="*/ 1061999 w 2485572"/>
                <a:gd name="connsiteY93" fmla="*/ 1429254 h 1824343"/>
                <a:gd name="connsiteX94" fmla="*/ 1048082 w 2485572"/>
                <a:gd name="connsiteY94" fmla="*/ 1403975 h 1824343"/>
                <a:gd name="connsiteX95" fmla="*/ 1022803 w 2485572"/>
                <a:gd name="connsiteY95" fmla="*/ 1387217 h 1824343"/>
                <a:gd name="connsiteX96" fmla="*/ 1011725 w 2485572"/>
                <a:gd name="connsiteY96" fmla="*/ 1381536 h 1824343"/>
                <a:gd name="connsiteX97" fmla="*/ 1000364 w 2485572"/>
                <a:gd name="connsiteY97" fmla="*/ 1381536 h 1824343"/>
                <a:gd name="connsiteX98" fmla="*/ 961167 w 2485572"/>
                <a:gd name="connsiteY98" fmla="*/ 1376140 h 1824343"/>
                <a:gd name="connsiteX99" fmla="*/ 924811 w 2485572"/>
                <a:gd name="connsiteY99" fmla="*/ 1367618 h 1824343"/>
                <a:gd name="connsiteX100" fmla="*/ 919131 w 2485572"/>
                <a:gd name="connsiteY100" fmla="*/ 1367618 h 1824343"/>
                <a:gd name="connsiteX101" fmla="*/ 913450 w 2485572"/>
                <a:gd name="connsiteY101" fmla="*/ 1364778 h 1824343"/>
                <a:gd name="connsiteX102" fmla="*/ 908053 w 2485572"/>
                <a:gd name="connsiteY102" fmla="*/ 1364778 h 1824343"/>
                <a:gd name="connsiteX103" fmla="*/ 877094 w 2485572"/>
                <a:gd name="connsiteY103" fmla="*/ 1381536 h 1824343"/>
                <a:gd name="connsiteX104" fmla="*/ 868857 w 2485572"/>
                <a:gd name="connsiteY104" fmla="*/ 1390057 h 1824343"/>
                <a:gd name="connsiteX105" fmla="*/ 835057 w 2485572"/>
                <a:gd name="connsiteY105" fmla="*/ 1434934 h 1824343"/>
                <a:gd name="connsiteX106" fmla="*/ 832217 w 2485572"/>
                <a:gd name="connsiteY106" fmla="*/ 1440331 h 1824343"/>
                <a:gd name="connsiteX107" fmla="*/ 832217 w 2485572"/>
                <a:gd name="connsiteY107" fmla="*/ 1446012 h 1824343"/>
                <a:gd name="connsiteX108" fmla="*/ 767741 w 2485572"/>
                <a:gd name="connsiteY108" fmla="*/ 1513327 h 1824343"/>
                <a:gd name="connsiteX109" fmla="*/ 711787 w 2485572"/>
                <a:gd name="connsiteY109" fmla="*/ 1535766 h 1824343"/>
                <a:gd name="connsiteX110" fmla="*/ 686508 w 2485572"/>
                <a:gd name="connsiteY110" fmla="*/ 1541447 h 1824343"/>
                <a:gd name="connsiteX111" fmla="*/ 661513 w 2485572"/>
                <a:gd name="connsiteY111" fmla="*/ 1549684 h 1824343"/>
                <a:gd name="connsiteX112" fmla="*/ 658672 w 2485572"/>
                <a:gd name="connsiteY112" fmla="*/ 1552524 h 1824343"/>
                <a:gd name="connsiteX113" fmla="*/ 652992 w 2485572"/>
                <a:gd name="connsiteY113" fmla="*/ 1555364 h 1824343"/>
                <a:gd name="connsiteX114" fmla="*/ 624873 w 2485572"/>
                <a:gd name="connsiteY114" fmla="*/ 1561045 h 1824343"/>
                <a:gd name="connsiteX115" fmla="*/ 619476 w 2485572"/>
                <a:gd name="connsiteY115" fmla="*/ 1558205 h 1824343"/>
                <a:gd name="connsiteX116" fmla="*/ 616636 w 2485572"/>
                <a:gd name="connsiteY116" fmla="*/ 1555364 h 1824343"/>
                <a:gd name="connsiteX117" fmla="*/ 597037 w 2485572"/>
                <a:gd name="connsiteY117" fmla="*/ 1532926 h 1824343"/>
                <a:gd name="connsiteX118" fmla="*/ 594197 w 2485572"/>
                <a:gd name="connsiteY118" fmla="*/ 1521848 h 1824343"/>
                <a:gd name="connsiteX119" fmla="*/ 591357 w 2485572"/>
                <a:gd name="connsiteY119" fmla="*/ 1519008 h 1824343"/>
                <a:gd name="connsiteX120" fmla="*/ 566078 w 2485572"/>
                <a:gd name="connsiteY120" fmla="*/ 1482368 h 1824343"/>
                <a:gd name="connsiteX121" fmla="*/ 560397 w 2485572"/>
                <a:gd name="connsiteY121" fmla="*/ 1471291 h 1824343"/>
                <a:gd name="connsiteX122" fmla="*/ 555000 w 2485572"/>
                <a:gd name="connsiteY122" fmla="*/ 1465610 h 1824343"/>
                <a:gd name="connsiteX123" fmla="*/ 498762 w 2485572"/>
                <a:gd name="connsiteY123" fmla="*/ 1432094 h 1824343"/>
                <a:gd name="connsiteX124" fmla="*/ 490525 w 2485572"/>
                <a:gd name="connsiteY124" fmla="*/ 1429254 h 1824343"/>
                <a:gd name="connsiteX125" fmla="*/ 487685 w 2485572"/>
                <a:gd name="connsiteY125" fmla="*/ 1429254 h 1824343"/>
                <a:gd name="connsiteX126" fmla="*/ 462406 w 2485572"/>
                <a:gd name="connsiteY126" fmla="*/ 1426413 h 1824343"/>
                <a:gd name="connsiteX127" fmla="*/ 400770 w 2485572"/>
                <a:gd name="connsiteY127" fmla="*/ 1426413 h 1824343"/>
                <a:gd name="connsiteX128" fmla="*/ 392250 w 2485572"/>
                <a:gd name="connsiteY128" fmla="*/ 1423573 h 1824343"/>
                <a:gd name="connsiteX129" fmla="*/ 384013 w 2485572"/>
                <a:gd name="connsiteY129" fmla="*/ 1420733 h 1824343"/>
                <a:gd name="connsiteX130" fmla="*/ 375492 w 2485572"/>
                <a:gd name="connsiteY130" fmla="*/ 1420733 h 1824343"/>
                <a:gd name="connsiteX131" fmla="*/ 319537 w 2485572"/>
                <a:gd name="connsiteY131" fmla="*/ 1409655 h 1824343"/>
                <a:gd name="connsiteX132" fmla="*/ 313856 w 2485572"/>
                <a:gd name="connsiteY132" fmla="*/ 1406815 h 1824343"/>
                <a:gd name="connsiteX133" fmla="*/ 308176 w 2485572"/>
                <a:gd name="connsiteY133" fmla="*/ 1406815 h 1824343"/>
                <a:gd name="connsiteX134" fmla="*/ 297098 w 2485572"/>
                <a:gd name="connsiteY134" fmla="*/ 1401134 h 1824343"/>
                <a:gd name="connsiteX135" fmla="*/ 221546 w 2485572"/>
                <a:gd name="connsiteY135" fmla="*/ 1392898 h 1824343"/>
                <a:gd name="connsiteX136" fmla="*/ 213025 w 2485572"/>
                <a:gd name="connsiteY136" fmla="*/ 1392898 h 1824343"/>
                <a:gd name="connsiteX137" fmla="*/ 204504 w 2485572"/>
                <a:gd name="connsiteY137" fmla="*/ 1395738 h 1824343"/>
                <a:gd name="connsiteX138" fmla="*/ 154230 w 2485572"/>
                <a:gd name="connsiteY138" fmla="*/ 1406815 h 1824343"/>
                <a:gd name="connsiteX139" fmla="*/ 148549 w 2485572"/>
                <a:gd name="connsiteY139" fmla="*/ 1403975 h 1824343"/>
                <a:gd name="connsiteX140" fmla="*/ 137472 w 2485572"/>
                <a:gd name="connsiteY140" fmla="*/ 1398294 h 1824343"/>
                <a:gd name="connsiteX141" fmla="*/ 131791 w 2485572"/>
                <a:gd name="connsiteY141" fmla="*/ 1398294 h 1824343"/>
                <a:gd name="connsiteX142" fmla="*/ 67316 w 2485572"/>
                <a:gd name="connsiteY142" fmla="*/ 1418177 h 1824343"/>
                <a:gd name="connsiteX143" fmla="*/ 58795 w 2485572"/>
                <a:gd name="connsiteY143" fmla="*/ 1420733 h 1824343"/>
                <a:gd name="connsiteX144" fmla="*/ 50558 w 2485572"/>
                <a:gd name="connsiteY144" fmla="*/ 1423573 h 1824343"/>
                <a:gd name="connsiteX145" fmla="*/ 42037 w 2485572"/>
                <a:gd name="connsiteY145" fmla="*/ 1423573 h 1824343"/>
                <a:gd name="connsiteX146" fmla="*/ 5681 w 2485572"/>
                <a:gd name="connsiteY146" fmla="*/ 1432094 h 1824343"/>
                <a:gd name="connsiteX147" fmla="*/ 2840 w 2485572"/>
                <a:gd name="connsiteY147" fmla="*/ 1403975 h 1824343"/>
                <a:gd name="connsiteX148" fmla="*/ 0 w 2485572"/>
                <a:gd name="connsiteY148" fmla="*/ 1395738 h 1824343"/>
                <a:gd name="connsiteX149" fmla="*/ 5681 w 2485572"/>
                <a:gd name="connsiteY149" fmla="*/ 1373299 h 1824343"/>
                <a:gd name="connsiteX150" fmla="*/ 5681 w 2485572"/>
                <a:gd name="connsiteY150" fmla="*/ 1361938 h 1824343"/>
                <a:gd name="connsiteX151" fmla="*/ 11361 w 2485572"/>
                <a:gd name="connsiteY151" fmla="*/ 1345180 h 1824343"/>
                <a:gd name="connsiteX152" fmla="*/ 42037 w 2485572"/>
                <a:gd name="connsiteY152" fmla="*/ 1305983 h 1824343"/>
                <a:gd name="connsiteX153" fmla="*/ 47718 w 2485572"/>
                <a:gd name="connsiteY153" fmla="*/ 1294622 h 1824343"/>
                <a:gd name="connsiteX154" fmla="*/ 39197 w 2485572"/>
                <a:gd name="connsiteY154" fmla="*/ 1275024 h 1824343"/>
                <a:gd name="connsiteX155" fmla="*/ 33516 w 2485572"/>
                <a:gd name="connsiteY155" fmla="*/ 1269627 h 1824343"/>
                <a:gd name="connsiteX156" fmla="*/ 33516 w 2485572"/>
                <a:gd name="connsiteY156" fmla="*/ 1244348 h 1824343"/>
                <a:gd name="connsiteX157" fmla="*/ 64475 w 2485572"/>
                <a:gd name="connsiteY157" fmla="*/ 1213389 h 1824343"/>
                <a:gd name="connsiteX158" fmla="*/ 81233 w 2485572"/>
                <a:gd name="connsiteY158" fmla="*/ 1199471 h 1824343"/>
                <a:gd name="connsiteX159" fmla="*/ 86914 w 2485572"/>
                <a:gd name="connsiteY159" fmla="*/ 1190950 h 1824343"/>
                <a:gd name="connsiteX160" fmla="*/ 97991 w 2485572"/>
                <a:gd name="connsiteY160" fmla="*/ 1160275 h 1824343"/>
                <a:gd name="connsiteX161" fmla="*/ 95435 w 2485572"/>
                <a:gd name="connsiteY161" fmla="*/ 1151753 h 1824343"/>
                <a:gd name="connsiteX162" fmla="*/ 95435 w 2485572"/>
                <a:gd name="connsiteY162" fmla="*/ 1121078 h 1824343"/>
                <a:gd name="connsiteX163" fmla="*/ 100832 w 2485572"/>
                <a:gd name="connsiteY163" fmla="*/ 1112557 h 1824343"/>
                <a:gd name="connsiteX164" fmla="*/ 103672 w 2485572"/>
                <a:gd name="connsiteY164" fmla="*/ 1106876 h 1824343"/>
                <a:gd name="connsiteX165" fmla="*/ 154230 w 2485572"/>
                <a:gd name="connsiteY165" fmla="*/ 1070520 h 1824343"/>
                <a:gd name="connsiteX166" fmla="*/ 176668 w 2485572"/>
                <a:gd name="connsiteY166" fmla="*/ 1045241 h 1824343"/>
                <a:gd name="connsiteX167" fmla="*/ 176668 w 2485572"/>
                <a:gd name="connsiteY167" fmla="*/ 1037004 h 1824343"/>
                <a:gd name="connsiteX168" fmla="*/ 173828 w 2485572"/>
                <a:gd name="connsiteY168" fmla="*/ 1028483 h 1824343"/>
                <a:gd name="connsiteX169" fmla="*/ 157070 w 2485572"/>
                <a:gd name="connsiteY169" fmla="*/ 1008885 h 1824343"/>
                <a:gd name="connsiteX170" fmla="*/ 154230 w 2485572"/>
                <a:gd name="connsiteY170" fmla="*/ 1000648 h 1824343"/>
                <a:gd name="connsiteX171" fmla="*/ 157070 w 2485572"/>
                <a:gd name="connsiteY171" fmla="*/ 964008 h 1824343"/>
                <a:gd name="connsiteX172" fmla="*/ 154230 w 2485572"/>
                <a:gd name="connsiteY172" fmla="*/ 955771 h 1824343"/>
                <a:gd name="connsiteX173" fmla="*/ 126111 w 2485572"/>
                <a:gd name="connsiteY173" fmla="*/ 930492 h 1824343"/>
                <a:gd name="connsiteX174" fmla="*/ 112193 w 2485572"/>
                <a:gd name="connsiteY174" fmla="*/ 927652 h 1824343"/>
                <a:gd name="connsiteX175" fmla="*/ 109353 w 2485572"/>
                <a:gd name="connsiteY175" fmla="*/ 921971 h 1824343"/>
                <a:gd name="connsiteX176" fmla="*/ 109353 w 2485572"/>
                <a:gd name="connsiteY176" fmla="*/ 908053 h 1824343"/>
                <a:gd name="connsiteX177" fmla="*/ 117590 w 2485572"/>
                <a:gd name="connsiteY177" fmla="*/ 891295 h 1824343"/>
                <a:gd name="connsiteX178" fmla="*/ 123270 w 2485572"/>
                <a:gd name="connsiteY178" fmla="*/ 885615 h 1824343"/>
                <a:gd name="connsiteX179" fmla="*/ 148549 w 2485572"/>
                <a:gd name="connsiteY179" fmla="*/ 866016 h 1824343"/>
                <a:gd name="connsiteX180" fmla="*/ 128951 w 2485572"/>
                <a:gd name="connsiteY180" fmla="*/ 840738 h 1824343"/>
                <a:gd name="connsiteX181" fmla="*/ 126111 w 2485572"/>
                <a:gd name="connsiteY181" fmla="*/ 821139 h 1824343"/>
                <a:gd name="connsiteX182" fmla="*/ 140028 w 2485572"/>
                <a:gd name="connsiteY182" fmla="*/ 812618 h 1824343"/>
                <a:gd name="connsiteX183" fmla="*/ 142869 w 2485572"/>
                <a:gd name="connsiteY183" fmla="*/ 790464 h 1824343"/>
                <a:gd name="connsiteX184" fmla="*/ 154230 w 2485572"/>
                <a:gd name="connsiteY184" fmla="*/ 773422 h 1824343"/>
                <a:gd name="connsiteX185" fmla="*/ 157070 w 2485572"/>
                <a:gd name="connsiteY185" fmla="*/ 762344 h 1824343"/>
                <a:gd name="connsiteX186" fmla="*/ 157070 w 2485572"/>
                <a:gd name="connsiteY186" fmla="*/ 753824 h 1824343"/>
                <a:gd name="connsiteX187" fmla="*/ 145709 w 2485572"/>
                <a:gd name="connsiteY187" fmla="*/ 731385 h 1824343"/>
                <a:gd name="connsiteX188" fmla="*/ 145709 w 2485572"/>
                <a:gd name="connsiteY188" fmla="*/ 723148 h 1824343"/>
                <a:gd name="connsiteX189" fmla="*/ 159627 w 2485572"/>
                <a:gd name="connsiteY189" fmla="*/ 714627 h 1824343"/>
                <a:gd name="connsiteX190" fmla="*/ 204504 w 2485572"/>
                <a:gd name="connsiteY190" fmla="*/ 708946 h 1824343"/>
                <a:gd name="connsiteX191" fmla="*/ 232623 w 2485572"/>
                <a:gd name="connsiteY191" fmla="*/ 678271 h 1824343"/>
                <a:gd name="connsiteX192" fmla="*/ 232623 w 2485572"/>
                <a:gd name="connsiteY192" fmla="*/ 666909 h 1824343"/>
                <a:gd name="connsiteX193" fmla="*/ 215865 w 2485572"/>
                <a:gd name="connsiteY193" fmla="*/ 644755 h 1824343"/>
                <a:gd name="connsiteX194" fmla="*/ 218705 w 2485572"/>
                <a:gd name="connsiteY194" fmla="*/ 613795 h 1824343"/>
                <a:gd name="connsiteX195" fmla="*/ 241144 w 2485572"/>
                <a:gd name="connsiteY195" fmla="*/ 582836 h 1824343"/>
                <a:gd name="connsiteX196" fmla="*/ 252221 w 2485572"/>
                <a:gd name="connsiteY196" fmla="*/ 571758 h 1824343"/>
                <a:gd name="connsiteX197" fmla="*/ 285737 w 2485572"/>
                <a:gd name="connsiteY197" fmla="*/ 524041 h 1824343"/>
                <a:gd name="connsiteX198" fmla="*/ 291418 w 2485572"/>
                <a:gd name="connsiteY198" fmla="*/ 518644 h 1824343"/>
                <a:gd name="connsiteX199" fmla="*/ 322377 w 2485572"/>
                <a:gd name="connsiteY199" fmla="*/ 518644 h 1824343"/>
                <a:gd name="connsiteX200" fmla="*/ 333455 w 2485572"/>
                <a:gd name="connsiteY200" fmla="*/ 510123 h 1824343"/>
                <a:gd name="connsiteX201" fmla="*/ 341976 w 2485572"/>
                <a:gd name="connsiteY201" fmla="*/ 482004 h 1824343"/>
                <a:gd name="connsiteX202" fmla="*/ 347372 w 2485572"/>
                <a:gd name="connsiteY202" fmla="*/ 476607 h 1824343"/>
                <a:gd name="connsiteX203" fmla="*/ 386853 w 2485572"/>
                <a:gd name="connsiteY203" fmla="*/ 459565 h 1824343"/>
                <a:gd name="connsiteX204" fmla="*/ 389409 w 2485572"/>
                <a:gd name="connsiteY204" fmla="*/ 454169 h 1824343"/>
                <a:gd name="connsiteX205" fmla="*/ 400770 w 2485572"/>
                <a:gd name="connsiteY205" fmla="*/ 434570 h 1824343"/>
                <a:gd name="connsiteX206" fmla="*/ 414688 w 2485572"/>
                <a:gd name="connsiteY206" fmla="*/ 392534 h 1824343"/>
                <a:gd name="connsiteX207" fmla="*/ 428890 w 2485572"/>
                <a:gd name="connsiteY207" fmla="*/ 341976 h 1824343"/>
                <a:gd name="connsiteX208" fmla="*/ 434286 w 2485572"/>
                <a:gd name="connsiteY208" fmla="*/ 255062 h 1824343"/>
                <a:gd name="connsiteX209" fmla="*/ 437127 w 2485572"/>
                <a:gd name="connsiteY209" fmla="*/ 252221 h 1824343"/>
                <a:gd name="connsiteX210" fmla="*/ 448488 w 2485572"/>
                <a:gd name="connsiteY210" fmla="*/ 235463 h 1824343"/>
                <a:gd name="connsiteX211" fmla="*/ 468086 w 2485572"/>
                <a:gd name="connsiteY211" fmla="*/ 221546 h 1824343"/>
                <a:gd name="connsiteX212" fmla="*/ 501602 w 2485572"/>
                <a:gd name="connsiteY212" fmla="*/ 215865 h 1824343"/>
                <a:gd name="connsiteX213" fmla="*/ 512964 w 2485572"/>
                <a:gd name="connsiteY213" fmla="*/ 213025 h 1824343"/>
                <a:gd name="connsiteX214" fmla="*/ 555000 w 2485572"/>
                <a:gd name="connsiteY214" fmla="*/ 187746 h 1824343"/>
                <a:gd name="connsiteX215" fmla="*/ 557557 w 2485572"/>
                <a:gd name="connsiteY215" fmla="*/ 182349 h 1824343"/>
                <a:gd name="connsiteX216" fmla="*/ 602434 w 2485572"/>
                <a:gd name="connsiteY216" fmla="*/ 131791 h 1824343"/>
                <a:gd name="connsiteX217" fmla="*/ 605274 w 2485572"/>
                <a:gd name="connsiteY217" fmla="*/ 123270 h 1824343"/>
                <a:gd name="connsiteX218" fmla="*/ 594197 w 2485572"/>
                <a:gd name="connsiteY218" fmla="*/ 70156 h 1824343"/>
                <a:gd name="connsiteX219" fmla="*/ 650151 w 2485572"/>
                <a:gd name="connsiteY219" fmla="*/ 92595 h 1824343"/>
                <a:gd name="connsiteX220" fmla="*/ 664069 w 2485572"/>
                <a:gd name="connsiteY220" fmla="*/ 92595 h 1824343"/>
                <a:gd name="connsiteX221" fmla="*/ 689348 w 2485572"/>
                <a:gd name="connsiteY221" fmla="*/ 98275 h 1824343"/>
                <a:gd name="connsiteX222" fmla="*/ 723148 w 2485572"/>
                <a:gd name="connsiteY222" fmla="*/ 89754 h 1824343"/>
                <a:gd name="connsiteX223" fmla="*/ 725704 w 2485572"/>
                <a:gd name="connsiteY223" fmla="*/ 92595 h 1824343"/>
                <a:gd name="connsiteX224" fmla="*/ 731385 w 2485572"/>
                <a:gd name="connsiteY224" fmla="*/ 92595 h 1824343"/>
                <a:gd name="connsiteX225" fmla="*/ 737065 w 2485572"/>
                <a:gd name="connsiteY225" fmla="*/ 95435 h 1824343"/>
                <a:gd name="connsiteX226" fmla="*/ 742746 w 2485572"/>
                <a:gd name="connsiteY226" fmla="*/ 95435 h 1824343"/>
                <a:gd name="connsiteX227" fmla="*/ 779102 w 2485572"/>
                <a:gd name="connsiteY227" fmla="*/ 75837 h 1824343"/>
                <a:gd name="connsiteX228" fmla="*/ 818299 w 2485572"/>
                <a:gd name="connsiteY228" fmla="*/ 39197 h 1824343"/>
                <a:gd name="connsiteX229" fmla="*/ 823980 w 2485572"/>
                <a:gd name="connsiteY229" fmla="*/ 33800 h 1824343"/>
                <a:gd name="connsiteX230" fmla="*/ 851815 w 2485572"/>
                <a:gd name="connsiteY230" fmla="*/ 19598 h 1824343"/>
                <a:gd name="connsiteX231" fmla="*/ 854655 w 2485572"/>
                <a:gd name="connsiteY231" fmla="*/ 14202 h 1824343"/>
                <a:gd name="connsiteX232" fmla="*/ 888455 w 2485572"/>
                <a:gd name="connsiteY232" fmla="*/ 8521 h 1824343"/>
                <a:gd name="connsiteX233" fmla="*/ 893852 w 2485572"/>
                <a:gd name="connsiteY233" fmla="*/ 11361 h 1824343"/>
                <a:gd name="connsiteX234" fmla="*/ 933332 w 2485572"/>
                <a:gd name="connsiteY234" fmla="*/ 36640 h 1824343"/>
                <a:gd name="connsiteX235" fmla="*/ 938729 w 2485572"/>
                <a:gd name="connsiteY235" fmla="*/ 42037 h 1824343"/>
                <a:gd name="connsiteX236" fmla="*/ 969689 w 2485572"/>
                <a:gd name="connsiteY236" fmla="*/ 61635 h 1824343"/>
                <a:gd name="connsiteX237" fmla="*/ 972529 w 2485572"/>
                <a:gd name="connsiteY237" fmla="*/ 64475 h 1824343"/>
                <a:gd name="connsiteX238" fmla="*/ 977925 w 2485572"/>
                <a:gd name="connsiteY238" fmla="*/ 67316 h 1824343"/>
                <a:gd name="connsiteX239" fmla="*/ 1011725 w 2485572"/>
                <a:gd name="connsiteY239" fmla="*/ 67316 h 1824343"/>
                <a:gd name="connsiteX240" fmla="*/ 1031324 w 2485572"/>
                <a:gd name="connsiteY240" fmla="*/ 64475 h 1824343"/>
                <a:gd name="connsiteX241" fmla="*/ 1042401 w 2485572"/>
                <a:gd name="connsiteY241" fmla="*/ 64475 h 1824343"/>
                <a:gd name="connsiteX242" fmla="*/ 1104036 w 2485572"/>
                <a:gd name="connsiteY242" fmla="*/ 70156 h 1824343"/>
                <a:gd name="connsiteX243" fmla="*/ 1109717 w 2485572"/>
                <a:gd name="connsiteY243" fmla="*/ 75837 h 1824343"/>
                <a:gd name="connsiteX244" fmla="*/ 1118238 w 2485572"/>
                <a:gd name="connsiteY244" fmla="*/ 81233 h 1824343"/>
                <a:gd name="connsiteX245" fmla="*/ 1121078 w 2485572"/>
                <a:gd name="connsiteY245" fmla="*/ 84074 h 1824343"/>
                <a:gd name="connsiteX246" fmla="*/ 1143517 w 2485572"/>
                <a:gd name="connsiteY246" fmla="*/ 95435 h 1824343"/>
                <a:gd name="connsiteX247" fmla="*/ 1151754 w 2485572"/>
                <a:gd name="connsiteY247" fmla="*/ 100832 h 1824343"/>
                <a:gd name="connsiteX248" fmla="*/ 1171352 w 2485572"/>
                <a:gd name="connsiteY248" fmla="*/ 100832 h 1824343"/>
                <a:gd name="connsiteX249" fmla="*/ 1174192 w 2485572"/>
                <a:gd name="connsiteY249" fmla="*/ 98275 h 1824343"/>
                <a:gd name="connsiteX250" fmla="*/ 1188110 w 2485572"/>
                <a:gd name="connsiteY250" fmla="*/ 89754 h 1824343"/>
                <a:gd name="connsiteX251" fmla="*/ 1193791 w 2485572"/>
                <a:gd name="connsiteY251" fmla="*/ 84074 h 1824343"/>
                <a:gd name="connsiteX252" fmla="*/ 1238668 w 2485572"/>
                <a:gd name="connsiteY252" fmla="*/ 75837 h 1824343"/>
                <a:gd name="connsiteX253" fmla="*/ 1244348 w 2485572"/>
                <a:gd name="connsiteY253" fmla="*/ 78677 h 1824343"/>
                <a:gd name="connsiteX254" fmla="*/ 1272184 w 2485572"/>
                <a:gd name="connsiteY254" fmla="*/ 75837 h 1824343"/>
                <a:gd name="connsiteX255" fmla="*/ 1280705 w 2485572"/>
                <a:gd name="connsiteY255" fmla="*/ 72996 h 1824343"/>
                <a:gd name="connsiteX256" fmla="*/ 1286385 w 2485572"/>
                <a:gd name="connsiteY256" fmla="*/ 72996 h 1824343"/>
                <a:gd name="connsiteX257" fmla="*/ 1348020 w 2485572"/>
                <a:gd name="connsiteY257" fmla="*/ 50558 h 1824343"/>
                <a:gd name="connsiteX258" fmla="*/ 1350861 w 2485572"/>
                <a:gd name="connsiteY258" fmla="*/ 50558 h 1824343"/>
                <a:gd name="connsiteX259" fmla="*/ 1392898 w 2485572"/>
                <a:gd name="connsiteY259" fmla="*/ 39197 h 1824343"/>
                <a:gd name="connsiteX260" fmla="*/ 1406815 w 2485572"/>
                <a:gd name="connsiteY260" fmla="*/ 39197 h 1824343"/>
                <a:gd name="connsiteX261" fmla="*/ 1459929 w 2485572"/>
                <a:gd name="connsiteY261" fmla="*/ 36640 h 1824343"/>
                <a:gd name="connsiteX262" fmla="*/ 1468450 w 2485572"/>
                <a:gd name="connsiteY262" fmla="*/ 36640 h 1824343"/>
                <a:gd name="connsiteX263" fmla="*/ 1474131 w 2485572"/>
                <a:gd name="connsiteY263" fmla="*/ 33800 h 1824343"/>
                <a:gd name="connsiteX264" fmla="*/ 1479528 w 2485572"/>
                <a:gd name="connsiteY264" fmla="*/ 30960 h 1824343"/>
                <a:gd name="connsiteX265" fmla="*/ 1485208 w 2485572"/>
                <a:gd name="connsiteY265" fmla="*/ 30960 h 1824343"/>
                <a:gd name="connsiteX266" fmla="*/ 1544003 w 2485572"/>
                <a:gd name="connsiteY266" fmla="*/ 16758 h 1824343"/>
                <a:gd name="connsiteX267" fmla="*/ 1549684 w 2485572"/>
                <a:gd name="connsiteY267" fmla="*/ 14202 h 1824343"/>
                <a:gd name="connsiteX268" fmla="*/ 1555364 w 2485572"/>
                <a:gd name="connsiteY268" fmla="*/ 14202 h 1824343"/>
                <a:gd name="connsiteX269" fmla="*/ 1563601 w 2485572"/>
                <a:gd name="connsiteY269" fmla="*/ 11361 h 1824343"/>
                <a:gd name="connsiteX270" fmla="*/ 1614159 w 2485572"/>
                <a:gd name="connsiteY270" fmla="*/ 22439 h 1824343"/>
                <a:gd name="connsiteX271" fmla="*/ 1619840 w 2485572"/>
                <a:gd name="connsiteY271" fmla="*/ 19598 h 1824343"/>
                <a:gd name="connsiteX272" fmla="*/ 1630917 w 2485572"/>
                <a:gd name="connsiteY272" fmla="*/ 16758 h 1824343"/>
                <a:gd name="connsiteX273" fmla="*/ 1645119 w 2485572"/>
                <a:gd name="connsiteY273" fmla="*/ 8521 h 1824343"/>
                <a:gd name="connsiteX274" fmla="*/ 1653356 w 2485572"/>
                <a:gd name="connsiteY274" fmla="*/ 5681 h 1824343"/>
                <a:gd name="connsiteX275" fmla="*/ 1689712 w 2485572"/>
                <a:gd name="connsiteY275" fmla="*/ 0 h 1824343"/>
                <a:gd name="connsiteX276" fmla="*/ 1698233 w 2485572"/>
                <a:gd name="connsiteY276" fmla="*/ 11361 h 1824343"/>
                <a:gd name="connsiteX277" fmla="*/ 1703914 w 2485572"/>
                <a:gd name="connsiteY277" fmla="*/ 14202 h 1824343"/>
                <a:gd name="connsiteX278" fmla="*/ 1709310 w 2485572"/>
                <a:gd name="connsiteY278" fmla="*/ 16758 h 1824343"/>
                <a:gd name="connsiteX279" fmla="*/ 1717831 w 2485572"/>
                <a:gd name="connsiteY279" fmla="*/ 16758 h 1824343"/>
                <a:gd name="connsiteX280" fmla="*/ 1757028 w 2485572"/>
                <a:gd name="connsiteY280" fmla="*/ 22439 h 1824343"/>
                <a:gd name="connsiteX281" fmla="*/ 1762708 w 2485572"/>
                <a:gd name="connsiteY281" fmla="*/ 25279 h 1824343"/>
                <a:gd name="connsiteX282" fmla="*/ 1768389 w 2485572"/>
                <a:gd name="connsiteY282" fmla="*/ 25279 h 1824343"/>
                <a:gd name="connsiteX283" fmla="*/ 1787987 w 2485572"/>
                <a:gd name="connsiteY283" fmla="*/ 33800 h 1824343"/>
                <a:gd name="connsiteX284" fmla="*/ 1793384 w 2485572"/>
                <a:gd name="connsiteY284" fmla="*/ 33800 h 1824343"/>
                <a:gd name="connsiteX285" fmla="*/ 1801905 w 2485572"/>
                <a:gd name="connsiteY285" fmla="*/ 36640 h 1824343"/>
                <a:gd name="connsiteX286" fmla="*/ 1835421 w 2485572"/>
                <a:gd name="connsiteY286" fmla="*/ 42037 h 1824343"/>
                <a:gd name="connsiteX287" fmla="*/ 1891659 w 2485572"/>
                <a:gd name="connsiteY287" fmla="*/ 61635 h 1824343"/>
                <a:gd name="connsiteX288" fmla="*/ 1897340 w 2485572"/>
                <a:gd name="connsiteY288" fmla="*/ 64475 h 1824343"/>
                <a:gd name="connsiteX289" fmla="*/ 1899896 w 2485572"/>
                <a:gd name="connsiteY289" fmla="*/ 67316 h 1824343"/>
                <a:gd name="connsiteX290" fmla="*/ 1944774 w 2485572"/>
                <a:gd name="connsiteY290" fmla="*/ 123270 h 1824343"/>
                <a:gd name="connsiteX291" fmla="*/ 1947614 w 2485572"/>
                <a:gd name="connsiteY291" fmla="*/ 128951 h 1824343"/>
                <a:gd name="connsiteX292" fmla="*/ 1950454 w 2485572"/>
                <a:gd name="connsiteY292" fmla="*/ 131791 h 1824343"/>
                <a:gd name="connsiteX293" fmla="*/ 1956135 w 2485572"/>
                <a:gd name="connsiteY293" fmla="*/ 140312 h 1824343"/>
                <a:gd name="connsiteX294" fmla="*/ 1958975 w 2485572"/>
                <a:gd name="connsiteY294" fmla="*/ 145709 h 1824343"/>
                <a:gd name="connsiteX295" fmla="*/ 1961532 w 2485572"/>
                <a:gd name="connsiteY295" fmla="*/ 154230 h 1824343"/>
                <a:gd name="connsiteX296" fmla="*/ 1998172 w 2485572"/>
                <a:gd name="connsiteY296" fmla="*/ 204788 h 1824343"/>
                <a:gd name="connsiteX297" fmla="*/ 2003569 w 2485572"/>
                <a:gd name="connsiteY297" fmla="*/ 207344 h 1824343"/>
                <a:gd name="connsiteX298" fmla="*/ 2009249 w 2485572"/>
                <a:gd name="connsiteY298" fmla="*/ 210184 h 1824343"/>
                <a:gd name="connsiteX299" fmla="*/ 2017770 w 2485572"/>
                <a:gd name="connsiteY299" fmla="*/ 210184 h 1824343"/>
                <a:gd name="connsiteX300" fmla="*/ 2026007 w 2485572"/>
                <a:gd name="connsiteY300" fmla="*/ 213025 h 1824343"/>
                <a:gd name="connsiteX301" fmla="*/ 2037368 w 2485572"/>
                <a:gd name="connsiteY301" fmla="*/ 215865 h 1824343"/>
                <a:gd name="connsiteX302" fmla="*/ 2099003 w 2485572"/>
                <a:gd name="connsiteY302" fmla="*/ 221546 h 1824343"/>
                <a:gd name="connsiteX303" fmla="*/ 2104684 w 2485572"/>
                <a:gd name="connsiteY303" fmla="*/ 224386 h 1824343"/>
                <a:gd name="connsiteX304" fmla="*/ 2112921 w 2485572"/>
                <a:gd name="connsiteY304" fmla="*/ 224386 h 1824343"/>
                <a:gd name="connsiteX305" fmla="*/ 2124283 w 2485572"/>
                <a:gd name="connsiteY305" fmla="*/ 229783 h 1824343"/>
                <a:gd name="connsiteX306" fmla="*/ 2177397 w 2485572"/>
                <a:gd name="connsiteY306" fmla="*/ 229783 h 1824343"/>
                <a:gd name="connsiteX307" fmla="*/ 2185918 w 2485572"/>
                <a:gd name="connsiteY307" fmla="*/ 232623 h 1824343"/>
                <a:gd name="connsiteX308" fmla="*/ 2213753 w 2485572"/>
                <a:gd name="connsiteY308" fmla="*/ 226942 h 1824343"/>
                <a:gd name="connsiteX309" fmla="*/ 2219434 w 2485572"/>
                <a:gd name="connsiteY309" fmla="*/ 224386 h 1824343"/>
                <a:gd name="connsiteX310" fmla="*/ 2241872 w 2485572"/>
                <a:gd name="connsiteY310" fmla="*/ 224386 h 1824343"/>
                <a:gd name="connsiteX0" fmla="*/ 2241872 w 2485572"/>
                <a:gd name="connsiteY0" fmla="*/ 224386 h 1793668"/>
                <a:gd name="connsiteX1" fmla="*/ 2227954 w 2485572"/>
                <a:gd name="connsiteY1" fmla="*/ 263583 h 1793668"/>
                <a:gd name="connsiteX2" fmla="*/ 2227954 w 2485572"/>
                <a:gd name="connsiteY2" fmla="*/ 271820 h 1793668"/>
                <a:gd name="connsiteX3" fmla="*/ 2225114 w 2485572"/>
                <a:gd name="connsiteY3" fmla="*/ 294258 h 1793668"/>
                <a:gd name="connsiteX4" fmla="*/ 2216593 w 2485572"/>
                <a:gd name="connsiteY4" fmla="*/ 328058 h 1793668"/>
                <a:gd name="connsiteX5" fmla="*/ 2183077 w 2485572"/>
                <a:gd name="connsiteY5" fmla="*/ 426049 h 1793668"/>
                <a:gd name="connsiteX6" fmla="*/ 2180237 w 2485572"/>
                <a:gd name="connsiteY6" fmla="*/ 428890 h 1793668"/>
                <a:gd name="connsiteX7" fmla="*/ 2177397 w 2485572"/>
                <a:gd name="connsiteY7" fmla="*/ 434570 h 1793668"/>
                <a:gd name="connsiteX8" fmla="*/ 2143881 w 2485572"/>
                <a:gd name="connsiteY8" fmla="*/ 482004 h 1793668"/>
                <a:gd name="connsiteX9" fmla="*/ 2141040 w 2485572"/>
                <a:gd name="connsiteY9" fmla="*/ 487685 h 1793668"/>
                <a:gd name="connsiteX10" fmla="*/ 2135360 w 2485572"/>
                <a:gd name="connsiteY10" fmla="*/ 490525 h 1793668"/>
                <a:gd name="connsiteX11" fmla="*/ 2132519 w 2485572"/>
                <a:gd name="connsiteY11" fmla="*/ 496206 h 1793668"/>
                <a:gd name="connsiteX12" fmla="*/ 2129679 w 2485572"/>
                <a:gd name="connsiteY12" fmla="*/ 538242 h 1793668"/>
                <a:gd name="connsiteX13" fmla="*/ 2132519 w 2485572"/>
                <a:gd name="connsiteY13" fmla="*/ 540799 h 1793668"/>
                <a:gd name="connsiteX14" fmla="*/ 2188758 w 2485572"/>
                <a:gd name="connsiteY14" fmla="*/ 624873 h 1793668"/>
                <a:gd name="connsiteX15" fmla="*/ 2205516 w 2485572"/>
                <a:gd name="connsiteY15" fmla="*/ 630553 h 1793668"/>
                <a:gd name="connsiteX16" fmla="*/ 2211197 w 2485572"/>
                <a:gd name="connsiteY16" fmla="*/ 633393 h 1793668"/>
                <a:gd name="connsiteX17" fmla="*/ 2216593 w 2485572"/>
                <a:gd name="connsiteY17" fmla="*/ 636234 h 1793668"/>
                <a:gd name="connsiteX18" fmla="*/ 2225114 w 2485572"/>
                <a:gd name="connsiteY18" fmla="*/ 636234 h 1793668"/>
                <a:gd name="connsiteX19" fmla="*/ 2267151 w 2485572"/>
                <a:gd name="connsiteY19" fmla="*/ 644755 h 1793668"/>
                <a:gd name="connsiteX20" fmla="*/ 2272832 w 2485572"/>
                <a:gd name="connsiteY20" fmla="*/ 644755 h 1793668"/>
                <a:gd name="connsiteX21" fmla="*/ 2309188 w 2485572"/>
                <a:gd name="connsiteY21" fmla="*/ 678271 h 1793668"/>
                <a:gd name="connsiteX22" fmla="*/ 2370823 w 2485572"/>
                <a:gd name="connsiteY22" fmla="*/ 739906 h 1793668"/>
                <a:gd name="connsiteX23" fmla="*/ 2376504 w 2485572"/>
                <a:gd name="connsiteY23" fmla="*/ 750983 h 1793668"/>
                <a:gd name="connsiteX24" fmla="*/ 2379060 w 2485572"/>
                <a:gd name="connsiteY24" fmla="*/ 756664 h 1793668"/>
                <a:gd name="connsiteX25" fmla="*/ 2381900 w 2485572"/>
                <a:gd name="connsiteY25" fmla="*/ 765185 h 1793668"/>
                <a:gd name="connsiteX26" fmla="*/ 2415700 w 2485572"/>
                <a:gd name="connsiteY26" fmla="*/ 793020 h 1793668"/>
                <a:gd name="connsiteX27" fmla="*/ 2423937 w 2485572"/>
                <a:gd name="connsiteY27" fmla="*/ 793020 h 1793668"/>
                <a:gd name="connsiteX28" fmla="*/ 2429618 w 2485572"/>
                <a:gd name="connsiteY28" fmla="*/ 795860 h 1793668"/>
                <a:gd name="connsiteX29" fmla="*/ 2435299 w 2485572"/>
                <a:gd name="connsiteY29" fmla="*/ 801541 h 1793668"/>
                <a:gd name="connsiteX30" fmla="*/ 2468814 w 2485572"/>
                <a:gd name="connsiteY30" fmla="*/ 832501 h 1793668"/>
                <a:gd name="connsiteX31" fmla="*/ 2468814 w 2485572"/>
                <a:gd name="connsiteY31" fmla="*/ 835057 h 1793668"/>
                <a:gd name="connsiteX32" fmla="*/ 2471655 w 2485572"/>
                <a:gd name="connsiteY32" fmla="*/ 840738 h 1793668"/>
                <a:gd name="connsiteX33" fmla="*/ 2477336 w 2485572"/>
                <a:gd name="connsiteY33" fmla="*/ 866016 h 1793668"/>
                <a:gd name="connsiteX34" fmla="*/ 2483016 w 2485572"/>
                <a:gd name="connsiteY34" fmla="*/ 882774 h 1793668"/>
                <a:gd name="connsiteX35" fmla="*/ 2485572 w 2485572"/>
                <a:gd name="connsiteY35" fmla="*/ 888455 h 1793668"/>
                <a:gd name="connsiteX36" fmla="*/ 2485572 w 2485572"/>
                <a:gd name="connsiteY36" fmla="*/ 896692 h 1793668"/>
                <a:gd name="connsiteX37" fmla="*/ 2457737 w 2485572"/>
                <a:gd name="connsiteY37" fmla="*/ 992127 h 1793668"/>
                <a:gd name="connsiteX38" fmla="*/ 2454897 w 2485572"/>
                <a:gd name="connsiteY38" fmla="*/ 997808 h 1793668"/>
                <a:gd name="connsiteX39" fmla="*/ 2454897 w 2485572"/>
                <a:gd name="connsiteY39" fmla="*/ 1008885 h 1793668"/>
                <a:gd name="connsiteX40" fmla="*/ 2438139 w 2485572"/>
                <a:gd name="connsiteY40" fmla="*/ 1064839 h 1793668"/>
                <a:gd name="connsiteX41" fmla="*/ 2438139 w 2485572"/>
                <a:gd name="connsiteY41" fmla="*/ 1084438 h 1793668"/>
                <a:gd name="connsiteX42" fmla="*/ 2443536 w 2485572"/>
                <a:gd name="connsiteY42" fmla="*/ 1132155 h 1793668"/>
                <a:gd name="connsiteX43" fmla="*/ 2443536 w 2485572"/>
                <a:gd name="connsiteY43" fmla="*/ 1177032 h 1793668"/>
                <a:gd name="connsiteX44" fmla="*/ 2440979 w 2485572"/>
                <a:gd name="connsiteY44" fmla="*/ 1185553 h 1793668"/>
                <a:gd name="connsiteX45" fmla="*/ 2423937 w 2485572"/>
                <a:gd name="connsiteY45" fmla="*/ 1252585 h 1793668"/>
                <a:gd name="connsiteX46" fmla="*/ 2418541 w 2485572"/>
                <a:gd name="connsiteY46" fmla="*/ 1258266 h 1793668"/>
                <a:gd name="connsiteX47" fmla="*/ 2415700 w 2485572"/>
                <a:gd name="connsiteY47" fmla="*/ 1261106 h 1793668"/>
                <a:gd name="connsiteX48" fmla="*/ 2410020 w 2485572"/>
                <a:gd name="connsiteY48" fmla="*/ 1266787 h 1793668"/>
                <a:gd name="connsiteX49" fmla="*/ 2407179 w 2485572"/>
                <a:gd name="connsiteY49" fmla="*/ 1275024 h 1793668"/>
                <a:gd name="connsiteX50" fmla="*/ 2373663 w 2485572"/>
                <a:gd name="connsiteY50" fmla="*/ 1317061 h 1793668"/>
                <a:gd name="connsiteX51" fmla="*/ 2365142 w 2485572"/>
                <a:gd name="connsiteY51" fmla="*/ 1334103 h 1793668"/>
                <a:gd name="connsiteX52" fmla="*/ 2362302 w 2485572"/>
                <a:gd name="connsiteY52" fmla="*/ 1336659 h 1793668"/>
                <a:gd name="connsiteX53" fmla="*/ 2356905 w 2485572"/>
                <a:gd name="connsiteY53" fmla="*/ 1359098 h 1793668"/>
                <a:gd name="connsiteX54" fmla="*/ 2354065 w 2485572"/>
                <a:gd name="connsiteY54" fmla="*/ 1364778 h 1793668"/>
                <a:gd name="connsiteX55" fmla="*/ 2351225 w 2485572"/>
                <a:gd name="connsiteY55" fmla="*/ 1370459 h 1793668"/>
                <a:gd name="connsiteX56" fmla="*/ 2339863 w 2485572"/>
                <a:gd name="connsiteY56" fmla="*/ 1387217 h 1793668"/>
                <a:gd name="connsiteX57" fmla="*/ 2309188 w 2485572"/>
                <a:gd name="connsiteY57" fmla="*/ 1432094 h 1793668"/>
                <a:gd name="connsiteX58" fmla="*/ 2306348 w 2485572"/>
                <a:gd name="connsiteY58" fmla="*/ 1434934 h 1793668"/>
                <a:gd name="connsiteX59" fmla="*/ 2300667 w 2485572"/>
                <a:gd name="connsiteY59" fmla="*/ 1440331 h 1793668"/>
                <a:gd name="connsiteX60" fmla="*/ 2297827 w 2485572"/>
                <a:gd name="connsiteY60" fmla="*/ 1446012 h 1793668"/>
                <a:gd name="connsiteX61" fmla="*/ 2289590 w 2485572"/>
                <a:gd name="connsiteY61" fmla="*/ 1451692 h 1793668"/>
                <a:gd name="connsiteX62" fmla="*/ 2281069 w 2485572"/>
                <a:gd name="connsiteY62" fmla="*/ 1457373 h 1793668"/>
                <a:gd name="connsiteX63" fmla="*/ 2230795 w 2485572"/>
                <a:gd name="connsiteY63" fmla="*/ 1476971 h 1793668"/>
                <a:gd name="connsiteX64" fmla="*/ 2227954 w 2485572"/>
                <a:gd name="connsiteY64" fmla="*/ 1482368 h 1793668"/>
                <a:gd name="connsiteX65" fmla="*/ 2219434 w 2485572"/>
                <a:gd name="connsiteY65" fmla="*/ 1485208 h 1793668"/>
                <a:gd name="connsiteX66" fmla="*/ 2180237 w 2485572"/>
                <a:gd name="connsiteY66" fmla="*/ 1504806 h 1793668"/>
                <a:gd name="connsiteX67" fmla="*/ 2174556 w 2485572"/>
                <a:gd name="connsiteY67" fmla="*/ 1510487 h 1793668"/>
                <a:gd name="connsiteX68" fmla="*/ 2169160 w 2485572"/>
                <a:gd name="connsiteY68" fmla="*/ 1519008 h 1793668"/>
                <a:gd name="connsiteX69" fmla="*/ 2163479 w 2485572"/>
                <a:gd name="connsiteY69" fmla="*/ 1546843 h 1793668"/>
                <a:gd name="connsiteX70" fmla="*/ 1011725 w 2485572"/>
                <a:gd name="connsiteY70" fmla="*/ 1793668 h 1793668"/>
                <a:gd name="connsiteX71" fmla="*/ 1019962 w 2485572"/>
                <a:gd name="connsiteY71" fmla="*/ 1768389 h 1793668"/>
                <a:gd name="connsiteX72" fmla="*/ 1025643 w 2485572"/>
                <a:gd name="connsiteY72" fmla="*/ 1737429 h 1793668"/>
                <a:gd name="connsiteX73" fmla="*/ 1025643 w 2485572"/>
                <a:gd name="connsiteY73" fmla="*/ 1723512 h 1793668"/>
                <a:gd name="connsiteX74" fmla="*/ 1019962 w 2485572"/>
                <a:gd name="connsiteY74" fmla="*/ 1720671 h 1793668"/>
                <a:gd name="connsiteX75" fmla="*/ 1014566 w 2485572"/>
                <a:gd name="connsiteY75" fmla="*/ 1712435 h 1793668"/>
                <a:gd name="connsiteX76" fmla="*/ 1011725 w 2485572"/>
                <a:gd name="connsiteY76" fmla="*/ 1709594 h 1793668"/>
                <a:gd name="connsiteX77" fmla="*/ 983606 w 2485572"/>
                <a:gd name="connsiteY77" fmla="*/ 1692552 h 1793668"/>
                <a:gd name="connsiteX78" fmla="*/ 977925 w 2485572"/>
                <a:gd name="connsiteY78" fmla="*/ 1692552 h 1793668"/>
                <a:gd name="connsiteX79" fmla="*/ 950090 w 2485572"/>
                <a:gd name="connsiteY79" fmla="*/ 1653356 h 1793668"/>
                <a:gd name="connsiteX80" fmla="*/ 950090 w 2485572"/>
                <a:gd name="connsiteY80" fmla="*/ 1639438 h 1793668"/>
                <a:gd name="connsiteX81" fmla="*/ 952931 w 2485572"/>
                <a:gd name="connsiteY81" fmla="*/ 1636598 h 1793668"/>
                <a:gd name="connsiteX82" fmla="*/ 975369 w 2485572"/>
                <a:gd name="connsiteY82" fmla="*/ 1597401 h 1793668"/>
                <a:gd name="connsiteX83" fmla="*/ 980766 w 2485572"/>
                <a:gd name="connsiteY83" fmla="*/ 1591721 h 1793668"/>
                <a:gd name="connsiteX84" fmla="*/ 1017406 w 2485572"/>
                <a:gd name="connsiteY84" fmla="*/ 1561045 h 1793668"/>
                <a:gd name="connsiteX85" fmla="*/ 1022803 w 2485572"/>
                <a:gd name="connsiteY85" fmla="*/ 1558205 h 1793668"/>
                <a:gd name="connsiteX86" fmla="*/ 1025643 w 2485572"/>
                <a:gd name="connsiteY86" fmla="*/ 1555364 h 1793668"/>
                <a:gd name="connsiteX87" fmla="*/ 1031324 w 2485572"/>
                <a:gd name="connsiteY87" fmla="*/ 1549684 h 1793668"/>
                <a:gd name="connsiteX88" fmla="*/ 1293866 w 2485572"/>
                <a:gd name="connsiteY88" fmla="*/ 1680648 h 1793668"/>
                <a:gd name="connsiteX89" fmla="*/ 1455791 w 2485572"/>
                <a:gd name="connsiteY89" fmla="*/ 1685410 h 1793668"/>
                <a:gd name="connsiteX90" fmla="*/ 1289417 w 2485572"/>
                <a:gd name="connsiteY90" fmla="*/ 1536685 h 1793668"/>
                <a:gd name="connsiteX91" fmla="*/ 1061999 w 2485572"/>
                <a:gd name="connsiteY91" fmla="*/ 1465610 h 1793668"/>
                <a:gd name="connsiteX92" fmla="*/ 1061999 w 2485572"/>
                <a:gd name="connsiteY92" fmla="*/ 1429254 h 1793668"/>
                <a:gd name="connsiteX93" fmla="*/ 1048082 w 2485572"/>
                <a:gd name="connsiteY93" fmla="*/ 1403975 h 1793668"/>
                <a:gd name="connsiteX94" fmla="*/ 1022803 w 2485572"/>
                <a:gd name="connsiteY94" fmla="*/ 1387217 h 1793668"/>
                <a:gd name="connsiteX95" fmla="*/ 1011725 w 2485572"/>
                <a:gd name="connsiteY95" fmla="*/ 1381536 h 1793668"/>
                <a:gd name="connsiteX96" fmla="*/ 1000364 w 2485572"/>
                <a:gd name="connsiteY96" fmla="*/ 1381536 h 1793668"/>
                <a:gd name="connsiteX97" fmla="*/ 961167 w 2485572"/>
                <a:gd name="connsiteY97" fmla="*/ 1376140 h 1793668"/>
                <a:gd name="connsiteX98" fmla="*/ 924811 w 2485572"/>
                <a:gd name="connsiteY98" fmla="*/ 1367618 h 1793668"/>
                <a:gd name="connsiteX99" fmla="*/ 919131 w 2485572"/>
                <a:gd name="connsiteY99" fmla="*/ 1367618 h 1793668"/>
                <a:gd name="connsiteX100" fmla="*/ 913450 w 2485572"/>
                <a:gd name="connsiteY100" fmla="*/ 1364778 h 1793668"/>
                <a:gd name="connsiteX101" fmla="*/ 908053 w 2485572"/>
                <a:gd name="connsiteY101" fmla="*/ 1364778 h 1793668"/>
                <a:gd name="connsiteX102" fmla="*/ 877094 w 2485572"/>
                <a:gd name="connsiteY102" fmla="*/ 1381536 h 1793668"/>
                <a:gd name="connsiteX103" fmla="*/ 868857 w 2485572"/>
                <a:gd name="connsiteY103" fmla="*/ 1390057 h 1793668"/>
                <a:gd name="connsiteX104" fmla="*/ 835057 w 2485572"/>
                <a:gd name="connsiteY104" fmla="*/ 1434934 h 1793668"/>
                <a:gd name="connsiteX105" fmla="*/ 832217 w 2485572"/>
                <a:gd name="connsiteY105" fmla="*/ 1440331 h 1793668"/>
                <a:gd name="connsiteX106" fmla="*/ 832217 w 2485572"/>
                <a:gd name="connsiteY106" fmla="*/ 1446012 h 1793668"/>
                <a:gd name="connsiteX107" fmla="*/ 767741 w 2485572"/>
                <a:gd name="connsiteY107" fmla="*/ 1513327 h 1793668"/>
                <a:gd name="connsiteX108" fmla="*/ 711787 w 2485572"/>
                <a:gd name="connsiteY108" fmla="*/ 1535766 h 1793668"/>
                <a:gd name="connsiteX109" fmla="*/ 686508 w 2485572"/>
                <a:gd name="connsiteY109" fmla="*/ 1541447 h 1793668"/>
                <a:gd name="connsiteX110" fmla="*/ 661513 w 2485572"/>
                <a:gd name="connsiteY110" fmla="*/ 1549684 h 1793668"/>
                <a:gd name="connsiteX111" fmla="*/ 658672 w 2485572"/>
                <a:gd name="connsiteY111" fmla="*/ 1552524 h 1793668"/>
                <a:gd name="connsiteX112" fmla="*/ 652992 w 2485572"/>
                <a:gd name="connsiteY112" fmla="*/ 1555364 h 1793668"/>
                <a:gd name="connsiteX113" fmla="*/ 624873 w 2485572"/>
                <a:gd name="connsiteY113" fmla="*/ 1561045 h 1793668"/>
                <a:gd name="connsiteX114" fmla="*/ 619476 w 2485572"/>
                <a:gd name="connsiteY114" fmla="*/ 1558205 h 1793668"/>
                <a:gd name="connsiteX115" fmla="*/ 616636 w 2485572"/>
                <a:gd name="connsiteY115" fmla="*/ 1555364 h 1793668"/>
                <a:gd name="connsiteX116" fmla="*/ 597037 w 2485572"/>
                <a:gd name="connsiteY116" fmla="*/ 1532926 h 1793668"/>
                <a:gd name="connsiteX117" fmla="*/ 594197 w 2485572"/>
                <a:gd name="connsiteY117" fmla="*/ 1521848 h 1793668"/>
                <a:gd name="connsiteX118" fmla="*/ 591357 w 2485572"/>
                <a:gd name="connsiteY118" fmla="*/ 1519008 h 1793668"/>
                <a:gd name="connsiteX119" fmla="*/ 566078 w 2485572"/>
                <a:gd name="connsiteY119" fmla="*/ 1482368 h 1793668"/>
                <a:gd name="connsiteX120" fmla="*/ 560397 w 2485572"/>
                <a:gd name="connsiteY120" fmla="*/ 1471291 h 1793668"/>
                <a:gd name="connsiteX121" fmla="*/ 555000 w 2485572"/>
                <a:gd name="connsiteY121" fmla="*/ 1465610 h 1793668"/>
                <a:gd name="connsiteX122" fmla="*/ 498762 w 2485572"/>
                <a:gd name="connsiteY122" fmla="*/ 1432094 h 1793668"/>
                <a:gd name="connsiteX123" fmla="*/ 490525 w 2485572"/>
                <a:gd name="connsiteY123" fmla="*/ 1429254 h 1793668"/>
                <a:gd name="connsiteX124" fmla="*/ 487685 w 2485572"/>
                <a:gd name="connsiteY124" fmla="*/ 1429254 h 1793668"/>
                <a:gd name="connsiteX125" fmla="*/ 462406 w 2485572"/>
                <a:gd name="connsiteY125" fmla="*/ 1426413 h 1793668"/>
                <a:gd name="connsiteX126" fmla="*/ 400770 w 2485572"/>
                <a:gd name="connsiteY126" fmla="*/ 1426413 h 1793668"/>
                <a:gd name="connsiteX127" fmla="*/ 392250 w 2485572"/>
                <a:gd name="connsiteY127" fmla="*/ 1423573 h 1793668"/>
                <a:gd name="connsiteX128" fmla="*/ 384013 w 2485572"/>
                <a:gd name="connsiteY128" fmla="*/ 1420733 h 1793668"/>
                <a:gd name="connsiteX129" fmla="*/ 375492 w 2485572"/>
                <a:gd name="connsiteY129" fmla="*/ 1420733 h 1793668"/>
                <a:gd name="connsiteX130" fmla="*/ 319537 w 2485572"/>
                <a:gd name="connsiteY130" fmla="*/ 1409655 h 1793668"/>
                <a:gd name="connsiteX131" fmla="*/ 313856 w 2485572"/>
                <a:gd name="connsiteY131" fmla="*/ 1406815 h 1793668"/>
                <a:gd name="connsiteX132" fmla="*/ 308176 w 2485572"/>
                <a:gd name="connsiteY132" fmla="*/ 1406815 h 1793668"/>
                <a:gd name="connsiteX133" fmla="*/ 297098 w 2485572"/>
                <a:gd name="connsiteY133" fmla="*/ 1401134 h 1793668"/>
                <a:gd name="connsiteX134" fmla="*/ 221546 w 2485572"/>
                <a:gd name="connsiteY134" fmla="*/ 1392898 h 1793668"/>
                <a:gd name="connsiteX135" fmla="*/ 213025 w 2485572"/>
                <a:gd name="connsiteY135" fmla="*/ 1392898 h 1793668"/>
                <a:gd name="connsiteX136" fmla="*/ 204504 w 2485572"/>
                <a:gd name="connsiteY136" fmla="*/ 1395738 h 1793668"/>
                <a:gd name="connsiteX137" fmla="*/ 154230 w 2485572"/>
                <a:gd name="connsiteY137" fmla="*/ 1406815 h 1793668"/>
                <a:gd name="connsiteX138" fmla="*/ 148549 w 2485572"/>
                <a:gd name="connsiteY138" fmla="*/ 1403975 h 1793668"/>
                <a:gd name="connsiteX139" fmla="*/ 137472 w 2485572"/>
                <a:gd name="connsiteY139" fmla="*/ 1398294 h 1793668"/>
                <a:gd name="connsiteX140" fmla="*/ 131791 w 2485572"/>
                <a:gd name="connsiteY140" fmla="*/ 1398294 h 1793668"/>
                <a:gd name="connsiteX141" fmla="*/ 67316 w 2485572"/>
                <a:gd name="connsiteY141" fmla="*/ 1418177 h 1793668"/>
                <a:gd name="connsiteX142" fmla="*/ 58795 w 2485572"/>
                <a:gd name="connsiteY142" fmla="*/ 1420733 h 1793668"/>
                <a:gd name="connsiteX143" fmla="*/ 50558 w 2485572"/>
                <a:gd name="connsiteY143" fmla="*/ 1423573 h 1793668"/>
                <a:gd name="connsiteX144" fmla="*/ 42037 w 2485572"/>
                <a:gd name="connsiteY144" fmla="*/ 1423573 h 1793668"/>
                <a:gd name="connsiteX145" fmla="*/ 5681 w 2485572"/>
                <a:gd name="connsiteY145" fmla="*/ 1432094 h 1793668"/>
                <a:gd name="connsiteX146" fmla="*/ 2840 w 2485572"/>
                <a:gd name="connsiteY146" fmla="*/ 1403975 h 1793668"/>
                <a:gd name="connsiteX147" fmla="*/ 0 w 2485572"/>
                <a:gd name="connsiteY147" fmla="*/ 1395738 h 1793668"/>
                <a:gd name="connsiteX148" fmla="*/ 5681 w 2485572"/>
                <a:gd name="connsiteY148" fmla="*/ 1373299 h 1793668"/>
                <a:gd name="connsiteX149" fmla="*/ 5681 w 2485572"/>
                <a:gd name="connsiteY149" fmla="*/ 1361938 h 1793668"/>
                <a:gd name="connsiteX150" fmla="*/ 11361 w 2485572"/>
                <a:gd name="connsiteY150" fmla="*/ 1345180 h 1793668"/>
                <a:gd name="connsiteX151" fmla="*/ 42037 w 2485572"/>
                <a:gd name="connsiteY151" fmla="*/ 1305983 h 1793668"/>
                <a:gd name="connsiteX152" fmla="*/ 47718 w 2485572"/>
                <a:gd name="connsiteY152" fmla="*/ 1294622 h 1793668"/>
                <a:gd name="connsiteX153" fmla="*/ 39197 w 2485572"/>
                <a:gd name="connsiteY153" fmla="*/ 1275024 h 1793668"/>
                <a:gd name="connsiteX154" fmla="*/ 33516 w 2485572"/>
                <a:gd name="connsiteY154" fmla="*/ 1269627 h 1793668"/>
                <a:gd name="connsiteX155" fmla="*/ 33516 w 2485572"/>
                <a:gd name="connsiteY155" fmla="*/ 1244348 h 1793668"/>
                <a:gd name="connsiteX156" fmla="*/ 64475 w 2485572"/>
                <a:gd name="connsiteY156" fmla="*/ 1213389 h 1793668"/>
                <a:gd name="connsiteX157" fmla="*/ 81233 w 2485572"/>
                <a:gd name="connsiteY157" fmla="*/ 1199471 h 1793668"/>
                <a:gd name="connsiteX158" fmla="*/ 86914 w 2485572"/>
                <a:gd name="connsiteY158" fmla="*/ 1190950 h 1793668"/>
                <a:gd name="connsiteX159" fmla="*/ 97991 w 2485572"/>
                <a:gd name="connsiteY159" fmla="*/ 1160275 h 1793668"/>
                <a:gd name="connsiteX160" fmla="*/ 95435 w 2485572"/>
                <a:gd name="connsiteY160" fmla="*/ 1151753 h 1793668"/>
                <a:gd name="connsiteX161" fmla="*/ 95435 w 2485572"/>
                <a:gd name="connsiteY161" fmla="*/ 1121078 h 1793668"/>
                <a:gd name="connsiteX162" fmla="*/ 100832 w 2485572"/>
                <a:gd name="connsiteY162" fmla="*/ 1112557 h 1793668"/>
                <a:gd name="connsiteX163" fmla="*/ 103672 w 2485572"/>
                <a:gd name="connsiteY163" fmla="*/ 1106876 h 1793668"/>
                <a:gd name="connsiteX164" fmla="*/ 154230 w 2485572"/>
                <a:gd name="connsiteY164" fmla="*/ 1070520 h 1793668"/>
                <a:gd name="connsiteX165" fmla="*/ 176668 w 2485572"/>
                <a:gd name="connsiteY165" fmla="*/ 1045241 h 1793668"/>
                <a:gd name="connsiteX166" fmla="*/ 176668 w 2485572"/>
                <a:gd name="connsiteY166" fmla="*/ 1037004 h 1793668"/>
                <a:gd name="connsiteX167" fmla="*/ 173828 w 2485572"/>
                <a:gd name="connsiteY167" fmla="*/ 1028483 h 1793668"/>
                <a:gd name="connsiteX168" fmla="*/ 157070 w 2485572"/>
                <a:gd name="connsiteY168" fmla="*/ 1008885 h 1793668"/>
                <a:gd name="connsiteX169" fmla="*/ 154230 w 2485572"/>
                <a:gd name="connsiteY169" fmla="*/ 1000648 h 1793668"/>
                <a:gd name="connsiteX170" fmla="*/ 157070 w 2485572"/>
                <a:gd name="connsiteY170" fmla="*/ 964008 h 1793668"/>
                <a:gd name="connsiteX171" fmla="*/ 154230 w 2485572"/>
                <a:gd name="connsiteY171" fmla="*/ 955771 h 1793668"/>
                <a:gd name="connsiteX172" fmla="*/ 126111 w 2485572"/>
                <a:gd name="connsiteY172" fmla="*/ 930492 h 1793668"/>
                <a:gd name="connsiteX173" fmla="*/ 112193 w 2485572"/>
                <a:gd name="connsiteY173" fmla="*/ 927652 h 1793668"/>
                <a:gd name="connsiteX174" fmla="*/ 109353 w 2485572"/>
                <a:gd name="connsiteY174" fmla="*/ 921971 h 1793668"/>
                <a:gd name="connsiteX175" fmla="*/ 109353 w 2485572"/>
                <a:gd name="connsiteY175" fmla="*/ 908053 h 1793668"/>
                <a:gd name="connsiteX176" fmla="*/ 117590 w 2485572"/>
                <a:gd name="connsiteY176" fmla="*/ 891295 h 1793668"/>
                <a:gd name="connsiteX177" fmla="*/ 123270 w 2485572"/>
                <a:gd name="connsiteY177" fmla="*/ 885615 h 1793668"/>
                <a:gd name="connsiteX178" fmla="*/ 148549 w 2485572"/>
                <a:gd name="connsiteY178" fmla="*/ 866016 h 1793668"/>
                <a:gd name="connsiteX179" fmla="*/ 128951 w 2485572"/>
                <a:gd name="connsiteY179" fmla="*/ 840738 h 1793668"/>
                <a:gd name="connsiteX180" fmla="*/ 126111 w 2485572"/>
                <a:gd name="connsiteY180" fmla="*/ 821139 h 1793668"/>
                <a:gd name="connsiteX181" fmla="*/ 140028 w 2485572"/>
                <a:gd name="connsiteY181" fmla="*/ 812618 h 1793668"/>
                <a:gd name="connsiteX182" fmla="*/ 142869 w 2485572"/>
                <a:gd name="connsiteY182" fmla="*/ 790464 h 1793668"/>
                <a:gd name="connsiteX183" fmla="*/ 154230 w 2485572"/>
                <a:gd name="connsiteY183" fmla="*/ 773422 h 1793668"/>
                <a:gd name="connsiteX184" fmla="*/ 157070 w 2485572"/>
                <a:gd name="connsiteY184" fmla="*/ 762344 h 1793668"/>
                <a:gd name="connsiteX185" fmla="*/ 157070 w 2485572"/>
                <a:gd name="connsiteY185" fmla="*/ 753824 h 1793668"/>
                <a:gd name="connsiteX186" fmla="*/ 145709 w 2485572"/>
                <a:gd name="connsiteY186" fmla="*/ 731385 h 1793668"/>
                <a:gd name="connsiteX187" fmla="*/ 145709 w 2485572"/>
                <a:gd name="connsiteY187" fmla="*/ 723148 h 1793668"/>
                <a:gd name="connsiteX188" fmla="*/ 159627 w 2485572"/>
                <a:gd name="connsiteY188" fmla="*/ 714627 h 1793668"/>
                <a:gd name="connsiteX189" fmla="*/ 204504 w 2485572"/>
                <a:gd name="connsiteY189" fmla="*/ 708946 h 1793668"/>
                <a:gd name="connsiteX190" fmla="*/ 232623 w 2485572"/>
                <a:gd name="connsiteY190" fmla="*/ 678271 h 1793668"/>
                <a:gd name="connsiteX191" fmla="*/ 232623 w 2485572"/>
                <a:gd name="connsiteY191" fmla="*/ 666909 h 1793668"/>
                <a:gd name="connsiteX192" fmla="*/ 215865 w 2485572"/>
                <a:gd name="connsiteY192" fmla="*/ 644755 h 1793668"/>
                <a:gd name="connsiteX193" fmla="*/ 218705 w 2485572"/>
                <a:gd name="connsiteY193" fmla="*/ 613795 h 1793668"/>
                <a:gd name="connsiteX194" fmla="*/ 241144 w 2485572"/>
                <a:gd name="connsiteY194" fmla="*/ 582836 h 1793668"/>
                <a:gd name="connsiteX195" fmla="*/ 252221 w 2485572"/>
                <a:gd name="connsiteY195" fmla="*/ 571758 h 1793668"/>
                <a:gd name="connsiteX196" fmla="*/ 285737 w 2485572"/>
                <a:gd name="connsiteY196" fmla="*/ 524041 h 1793668"/>
                <a:gd name="connsiteX197" fmla="*/ 291418 w 2485572"/>
                <a:gd name="connsiteY197" fmla="*/ 518644 h 1793668"/>
                <a:gd name="connsiteX198" fmla="*/ 322377 w 2485572"/>
                <a:gd name="connsiteY198" fmla="*/ 518644 h 1793668"/>
                <a:gd name="connsiteX199" fmla="*/ 333455 w 2485572"/>
                <a:gd name="connsiteY199" fmla="*/ 510123 h 1793668"/>
                <a:gd name="connsiteX200" fmla="*/ 341976 w 2485572"/>
                <a:gd name="connsiteY200" fmla="*/ 482004 h 1793668"/>
                <a:gd name="connsiteX201" fmla="*/ 347372 w 2485572"/>
                <a:gd name="connsiteY201" fmla="*/ 476607 h 1793668"/>
                <a:gd name="connsiteX202" fmla="*/ 386853 w 2485572"/>
                <a:gd name="connsiteY202" fmla="*/ 459565 h 1793668"/>
                <a:gd name="connsiteX203" fmla="*/ 389409 w 2485572"/>
                <a:gd name="connsiteY203" fmla="*/ 454169 h 1793668"/>
                <a:gd name="connsiteX204" fmla="*/ 400770 w 2485572"/>
                <a:gd name="connsiteY204" fmla="*/ 434570 h 1793668"/>
                <a:gd name="connsiteX205" fmla="*/ 414688 w 2485572"/>
                <a:gd name="connsiteY205" fmla="*/ 392534 h 1793668"/>
                <a:gd name="connsiteX206" fmla="*/ 428890 w 2485572"/>
                <a:gd name="connsiteY206" fmla="*/ 341976 h 1793668"/>
                <a:gd name="connsiteX207" fmla="*/ 434286 w 2485572"/>
                <a:gd name="connsiteY207" fmla="*/ 255062 h 1793668"/>
                <a:gd name="connsiteX208" fmla="*/ 437127 w 2485572"/>
                <a:gd name="connsiteY208" fmla="*/ 252221 h 1793668"/>
                <a:gd name="connsiteX209" fmla="*/ 448488 w 2485572"/>
                <a:gd name="connsiteY209" fmla="*/ 235463 h 1793668"/>
                <a:gd name="connsiteX210" fmla="*/ 468086 w 2485572"/>
                <a:gd name="connsiteY210" fmla="*/ 221546 h 1793668"/>
                <a:gd name="connsiteX211" fmla="*/ 501602 w 2485572"/>
                <a:gd name="connsiteY211" fmla="*/ 215865 h 1793668"/>
                <a:gd name="connsiteX212" fmla="*/ 512964 w 2485572"/>
                <a:gd name="connsiteY212" fmla="*/ 213025 h 1793668"/>
                <a:gd name="connsiteX213" fmla="*/ 555000 w 2485572"/>
                <a:gd name="connsiteY213" fmla="*/ 187746 h 1793668"/>
                <a:gd name="connsiteX214" fmla="*/ 557557 w 2485572"/>
                <a:gd name="connsiteY214" fmla="*/ 182349 h 1793668"/>
                <a:gd name="connsiteX215" fmla="*/ 602434 w 2485572"/>
                <a:gd name="connsiteY215" fmla="*/ 131791 h 1793668"/>
                <a:gd name="connsiteX216" fmla="*/ 605274 w 2485572"/>
                <a:gd name="connsiteY216" fmla="*/ 123270 h 1793668"/>
                <a:gd name="connsiteX217" fmla="*/ 594197 w 2485572"/>
                <a:gd name="connsiteY217" fmla="*/ 70156 h 1793668"/>
                <a:gd name="connsiteX218" fmla="*/ 650151 w 2485572"/>
                <a:gd name="connsiteY218" fmla="*/ 92595 h 1793668"/>
                <a:gd name="connsiteX219" fmla="*/ 664069 w 2485572"/>
                <a:gd name="connsiteY219" fmla="*/ 92595 h 1793668"/>
                <a:gd name="connsiteX220" fmla="*/ 689348 w 2485572"/>
                <a:gd name="connsiteY220" fmla="*/ 98275 h 1793668"/>
                <a:gd name="connsiteX221" fmla="*/ 723148 w 2485572"/>
                <a:gd name="connsiteY221" fmla="*/ 89754 h 1793668"/>
                <a:gd name="connsiteX222" fmla="*/ 725704 w 2485572"/>
                <a:gd name="connsiteY222" fmla="*/ 92595 h 1793668"/>
                <a:gd name="connsiteX223" fmla="*/ 731385 w 2485572"/>
                <a:gd name="connsiteY223" fmla="*/ 92595 h 1793668"/>
                <a:gd name="connsiteX224" fmla="*/ 737065 w 2485572"/>
                <a:gd name="connsiteY224" fmla="*/ 95435 h 1793668"/>
                <a:gd name="connsiteX225" fmla="*/ 742746 w 2485572"/>
                <a:gd name="connsiteY225" fmla="*/ 95435 h 1793668"/>
                <a:gd name="connsiteX226" fmla="*/ 779102 w 2485572"/>
                <a:gd name="connsiteY226" fmla="*/ 75837 h 1793668"/>
                <a:gd name="connsiteX227" fmla="*/ 818299 w 2485572"/>
                <a:gd name="connsiteY227" fmla="*/ 39197 h 1793668"/>
                <a:gd name="connsiteX228" fmla="*/ 823980 w 2485572"/>
                <a:gd name="connsiteY228" fmla="*/ 33800 h 1793668"/>
                <a:gd name="connsiteX229" fmla="*/ 851815 w 2485572"/>
                <a:gd name="connsiteY229" fmla="*/ 19598 h 1793668"/>
                <a:gd name="connsiteX230" fmla="*/ 854655 w 2485572"/>
                <a:gd name="connsiteY230" fmla="*/ 14202 h 1793668"/>
                <a:gd name="connsiteX231" fmla="*/ 888455 w 2485572"/>
                <a:gd name="connsiteY231" fmla="*/ 8521 h 1793668"/>
                <a:gd name="connsiteX232" fmla="*/ 893852 w 2485572"/>
                <a:gd name="connsiteY232" fmla="*/ 11361 h 1793668"/>
                <a:gd name="connsiteX233" fmla="*/ 933332 w 2485572"/>
                <a:gd name="connsiteY233" fmla="*/ 36640 h 1793668"/>
                <a:gd name="connsiteX234" fmla="*/ 938729 w 2485572"/>
                <a:gd name="connsiteY234" fmla="*/ 42037 h 1793668"/>
                <a:gd name="connsiteX235" fmla="*/ 969689 w 2485572"/>
                <a:gd name="connsiteY235" fmla="*/ 61635 h 1793668"/>
                <a:gd name="connsiteX236" fmla="*/ 972529 w 2485572"/>
                <a:gd name="connsiteY236" fmla="*/ 64475 h 1793668"/>
                <a:gd name="connsiteX237" fmla="*/ 977925 w 2485572"/>
                <a:gd name="connsiteY237" fmla="*/ 67316 h 1793668"/>
                <a:gd name="connsiteX238" fmla="*/ 1011725 w 2485572"/>
                <a:gd name="connsiteY238" fmla="*/ 67316 h 1793668"/>
                <a:gd name="connsiteX239" fmla="*/ 1031324 w 2485572"/>
                <a:gd name="connsiteY239" fmla="*/ 64475 h 1793668"/>
                <a:gd name="connsiteX240" fmla="*/ 1042401 w 2485572"/>
                <a:gd name="connsiteY240" fmla="*/ 64475 h 1793668"/>
                <a:gd name="connsiteX241" fmla="*/ 1104036 w 2485572"/>
                <a:gd name="connsiteY241" fmla="*/ 70156 h 1793668"/>
                <a:gd name="connsiteX242" fmla="*/ 1109717 w 2485572"/>
                <a:gd name="connsiteY242" fmla="*/ 75837 h 1793668"/>
                <a:gd name="connsiteX243" fmla="*/ 1118238 w 2485572"/>
                <a:gd name="connsiteY243" fmla="*/ 81233 h 1793668"/>
                <a:gd name="connsiteX244" fmla="*/ 1121078 w 2485572"/>
                <a:gd name="connsiteY244" fmla="*/ 84074 h 1793668"/>
                <a:gd name="connsiteX245" fmla="*/ 1143517 w 2485572"/>
                <a:gd name="connsiteY245" fmla="*/ 95435 h 1793668"/>
                <a:gd name="connsiteX246" fmla="*/ 1151754 w 2485572"/>
                <a:gd name="connsiteY246" fmla="*/ 100832 h 1793668"/>
                <a:gd name="connsiteX247" fmla="*/ 1171352 w 2485572"/>
                <a:gd name="connsiteY247" fmla="*/ 100832 h 1793668"/>
                <a:gd name="connsiteX248" fmla="*/ 1174192 w 2485572"/>
                <a:gd name="connsiteY248" fmla="*/ 98275 h 1793668"/>
                <a:gd name="connsiteX249" fmla="*/ 1188110 w 2485572"/>
                <a:gd name="connsiteY249" fmla="*/ 89754 h 1793668"/>
                <a:gd name="connsiteX250" fmla="*/ 1193791 w 2485572"/>
                <a:gd name="connsiteY250" fmla="*/ 84074 h 1793668"/>
                <a:gd name="connsiteX251" fmla="*/ 1238668 w 2485572"/>
                <a:gd name="connsiteY251" fmla="*/ 75837 h 1793668"/>
                <a:gd name="connsiteX252" fmla="*/ 1244348 w 2485572"/>
                <a:gd name="connsiteY252" fmla="*/ 78677 h 1793668"/>
                <a:gd name="connsiteX253" fmla="*/ 1272184 w 2485572"/>
                <a:gd name="connsiteY253" fmla="*/ 75837 h 1793668"/>
                <a:gd name="connsiteX254" fmla="*/ 1280705 w 2485572"/>
                <a:gd name="connsiteY254" fmla="*/ 72996 h 1793668"/>
                <a:gd name="connsiteX255" fmla="*/ 1286385 w 2485572"/>
                <a:gd name="connsiteY255" fmla="*/ 72996 h 1793668"/>
                <a:gd name="connsiteX256" fmla="*/ 1348020 w 2485572"/>
                <a:gd name="connsiteY256" fmla="*/ 50558 h 1793668"/>
                <a:gd name="connsiteX257" fmla="*/ 1350861 w 2485572"/>
                <a:gd name="connsiteY257" fmla="*/ 50558 h 1793668"/>
                <a:gd name="connsiteX258" fmla="*/ 1392898 w 2485572"/>
                <a:gd name="connsiteY258" fmla="*/ 39197 h 1793668"/>
                <a:gd name="connsiteX259" fmla="*/ 1406815 w 2485572"/>
                <a:gd name="connsiteY259" fmla="*/ 39197 h 1793668"/>
                <a:gd name="connsiteX260" fmla="*/ 1459929 w 2485572"/>
                <a:gd name="connsiteY260" fmla="*/ 36640 h 1793668"/>
                <a:gd name="connsiteX261" fmla="*/ 1468450 w 2485572"/>
                <a:gd name="connsiteY261" fmla="*/ 36640 h 1793668"/>
                <a:gd name="connsiteX262" fmla="*/ 1474131 w 2485572"/>
                <a:gd name="connsiteY262" fmla="*/ 33800 h 1793668"/>
                <a:gd name="connsiteX263" fmla="*/ 1479528 w 2485572"/>
                <a:gd name="connsiteY263" fmla="*/ 30960 h 1793668"/>
                <a:gd name="connsiteX264" fmla="*/ 1485208 w 2485572"/>
                <a:gd name="connsiteY264" fmla="*/ 30960 h 1793668"/>
                <a:gd name="connsiteX265" fmla="*/ 1544003 w 2485572"/>
                <a:gd name="connsiteY265" fmla="*/ 16758 h 1793668"/>
                <a:gd name="connsiteX266" fmla="*/ 1549684 w 2485572"/>
                <a:gd name="connsiteY266" fmla="*/ 14202 h 1793668"/>
                <a:gd name="connsiteX267" fmla="*/ 1555364 w 2485572"/>
                <a:gd name="connsiteY267" fmla="*/ 14202 h 1793668"/>
                <a:gd name="connsiteX268" fmla="*/ 1563601 w 2485572"/>
                <a:gd name="connsiteY268" fmla="*/ 11361 h 1793668"/>
                <a:gd name="connsiteX269" fmla="*/ 1614159 w 2485572"/>
                <a:gd name="connsiteY269" fmla="*/ 22439 h 1793668"/>
                <a:gd name="connsiteX270" fmla="*/ 1619840 w 2485572"/>
                <a:gd name="connsiteY270" fmla="*/ 19598 h 1793668"/>
                <a:gd name="connsiteX271" fmla="*/ 1630917 w 2485572"/>
                <a:gd name="connsiteY271" fmla="*/ 16758 h 1793668"/>
                <a:gd name="connsiteX272" fmla="*/ 1645119 w 2485572"/>
                <a:gd name="connsiteY272" fmla="*/ 8521 h 1793668"/>
                <a:gd name="connsiteX273" fmla="*/ 1653356 w 2485572"/>
                <a:gd name="connsiteY273" fmla="*/ 5681 h 1793668"/>
                <a:gd name="connsiteX274" fmla="*/ 1689712 w 2485572"/>
                <a:gd name="connsiteY274" fmla="*/ 0 h 1793668"/>
                <a:gd name="connsiteX275" fmla="*/ 1698233 w 2485572"/>
                <a:gd name="connsiteY275" fmla="*/ 11361 h 1793668"/>
                <a:gd name="connsiteX276" fmla="*/ 1703914 w 2485572"/>
                <a:gd name="connsiteY276" fmla="*/ 14202 h 1793668"/>
                <a:gd name="connsiteX277" fmla="*/ 1709310 w 2485572"/>
                <a:gd name="connsiteY277" fmla="*/ 16758 h 1793668"/>
                <a:gd name="connsiteX278" fmla="*/ 1717831 w 2485572"/>
                <a:gd name="connsiteY278" fmla="*/ 16758 h 1793668"/>
                <a:gd name="connsiteX279" fmla="*/ 1757028 w 2485572"/>
                <a:gd name="connsiteY279" fmla="*/ 22439 h 1793668"/>
                <a:gd name="connsiteX280" fmla="*/ 1762708 w 2485572"/>
                <a:gd name="connsiteY280" fmla="*/ 25279 h 1793668"/>
                <a:gd name="connsiteX281" fmla="*/ 1768389 w 2485572"/>
                <a:gd name="connsiteY281" fmla="*/ 25279 h 1793668"/>
                <a:gd name="connsiteX282" fmla="*/ 1787987 w 2485572"/>
                <a:gd name="connsiteY282" fmla="*/ 33800 h 1793668"/>
                <a:gd name="connsiteX283" fmla="*/ 1793384 w 2485572"/>
                <a:gd name="connsiteY283" fmla="*/ 33800 h 1793668"/>
                <a:gd name="connsiteX284" fmla="*/ 1801905 w 2485572"/>
                <a:gd name="connsiteY284" fmla="*/ 36640 h 1793668"/>
                <a:gd name="connsiteX285" fmla="*/ 1835421 w 2485572"/>
                <a:gd name="connsiteY285" fmla="*/ 42037 h 1793668"/>
                <a:gd name="connsiteX286" fmla="*/ 1891659 w 2485572"/>
                <a:gd name="connsiteY286" fmla="*/ 61635 h 1793668"/>
                <a:gd name="connsiteX287" fmla="*/ 1897340 w 2485572"/>
                <a:gd name="connsiteY287" fmla="*/ 64475 h 1793668"/>
                <a:gd name="connsiteX288" fmla="*/ 1899896 w 2485572"/>
                <a:gd name="connsiteY288" fmla="*/ 67316 h 1793668"/>
                <a:gd name="connsiteX289" fmla="*/ 1944774 w 2485572"/>
                <a:gd name="connsiteY289" fmla="*/ 123270 h 1793668"/>
                <a:gd name="connsiteX290" fmla="*/ 1947614 w 2485572"/>
                <a:gd name="connsiteY290" fmla="*/ 128951 h 1793668"/>
                <a:gd name="connsiteX291" fmla="*/ 1950454 w 2485572"/>
                <a:gd name="connsiteY291" fmla="*/ 131791 h 1793668"/>
                <a:gd name="connsiteX292" fmla="*/ 1956135 w 2485572"/>
                <a:gd name="connsiteY292" fmla="*/ 140312 h 1793668"/>
                <a:gd name="connsiteX293" fmla="*/ 1958975 w 2485572"/>
                <a:gd name="connsiteY293" fmla="*/ 145709 h 1793668"/>
                <a:gd name="connsiteX294" fmla="*/ 1961532 w 2485572"/>
                <a:gd name="connsiteY294" fmla="*/ 154230 h 1793668"/>
                <a:gd name="connsiteX295" fmla="*/ 1998172 w 2485572"/>
                <a:gd name="connsiteY295" fmla="*/ 204788 h 1793668"/>
                <a:gd name="connsiteX296" fmla="*/ 2003569 w 2485572"/>
                <a:gd name="connsiteY296" fmla="*/ 207344 h 1793668"/>
                <a:gd name="connsiteX297" fmla="*/ 2009249 w 2485572"/>
                <a:gd name="connsiteY297" fmla="*/ 210184 h 1793668"/>
                <a:gd name="connsiteX298" fmla="*/ 2017770 w 2485572"/>
                <a:gd name="connsiteY298" fmla="*/ 210184 h 1793668"/>
                <a:gd name="connsiteX299" fmla="*/ 2026007 w 2485572"/>
                <a:gd name="connsiteY299" fmla="*/ 213025 h 1793668"/>
                <a:gd name="connsiteX300" fmla="*/ 2037368 w 2485572"/>
                <a:gd name="connsiteY300" fmla="*/ 215865 h 1793668"/>
                <a:gd name="connsiteX301" fmla="*/ 2099003 w 2485572"/>
                <a:gd name="connsiteY301" fmla="*/ 221546 h 1793668"/>
                <a:gd name="connsiteX302" fmla="*/ 2104684 w 2485572"/>
                <a:gd name="connsiteY302" fmla="*/ 224386 h 1793668"/>
                <a:gd name="connsiteX303" fmla="*/ 2112921 w 2485572"/>
                <a:gd name="connsiteY303" fmla="*/ 224386 h 1793668"/>
                <a:gd name="connsiteX304" fmla="*/ 2124283 w 2485572"/>
                <a:gd name="connsiteY304" fmla="*/ 229783 h 1793668"/>
                <a:gd name="connsiteX305" fmla="*/ 2177397 w 2485572"/>
                <a:gd name="connsiteY305" fmla="*/ 229783 h 1793668"/>
                <a:gd name="connsiteX306" fmla="*/ 2185918 w 2485572"/>
                <a:gd name="connsiteY306" fmla="*/ 232623 h 1793668"/>
                <a:gd name="connsiteX307" fmla="*/ 2213753 w 2485572"/>
                <a:gd name="connsiteY307" fmla="*/ 226942 h 1793668"/>
                <a:gd name="connsiteX308" fmla="*/ 2219434 w 2485572"/>
                <a:gd name="connsiteY308" fmla="*/ 224386 h 1793668"/>
                <a:gd name="connsiteX309" fmla="*/ 2241872 w 2485572"/>
                <a:gd name="connsiteY309" fmla="*/ 224386 h 1793668"/>
                <a:gd name="connsiteX0" fmla="*/ 2241872 w 2485572"/>
                <a:gd name="connsiteY0" fmla="*/ 224386 h 1768389"/>
                <a:gd name="connsiteX1" fmla="*/ 2227954 w 2485572"/>
                <a:gd name="connsiteY1" fmla="*/ 263583 h 1768389"/>
                <a:gd name="connsiteX2" fmla="*/ 2227954 w 2485572"/>
                <a:gd name="connsiteY2" fmla="*/ 271820 h 1768389"/>
                <a:gd name="connsiteX3" fmla="*/ 2225114 w 2485572"/>
                <a:gd name="connsiteY3" fmla="*/ 294258 h 1768389"/>
                <a:gd name="connsiteX4" fmla="*/ 2216593 w 2485572"/>
                <a:gd name="connsiteY4" fmla="*/ 328058 h 1768389"/>
                <a:gd name="connsiteX5" fmla="*/ 2183077 w 2485572"/>
                <a:gd name="connsiteY5" fmla="*/ 426049 h 1768389"/>
                <a:gd name="connsiteX6" fmla="*/ 2180237 w 2485572"/>
                <a:gd name="connsiteY6" fmla="*/ 428890 h 1768389"/>
                <a:gd name="connsiteX7" fmla="*/ 2177397 w 2485572"/>
                <a:gd name="connsiteY7" fmla="*/ 434570 h 1768389"/>
                <a:gd name="connsiteX8" fmla="*/ 2143881 w 2485572"/>
                <a:gd name="connsiteY8" fmla="*/ 482004 h 1768389"/>
                <a:gd name="connsiteX9" fmla="*/ 2141040 w 2485572"/>
                <a:gd name="connsiteY9" fmla="*/ 487685 h 1768389"/>
                <a:gd name="connsiteX10" fmla="*/ 2135360 w 2485572"/>
                <a:gd name="connsiteY10" fmla="*/ 490525 h 1768389"/>
                <a:gd name="connsiteX11" fmla="*/ 2132519 w 2485572"/>
                <a:gd name="connsiteY11" fmla="*/ 496206 h 1768389"/>
                <a:gd name="connsiteX12" fmla="*/ 2129679 w 2485572"/>
                <a:gd name="connsiteY12" fmla="*/ 538242 h 1768389"/>
                <a:gd name="connsiteX13" fmla="*/ 2132519 w 2485572"/>
                <a:gd name="connsiteY13" fmla="*/ 540799 h 1768389"/>
                <a:gd name="connsiteX14" fmla="*/ 2188758 w 2485572"/>
                <a:gd name="connsiteY14" fmla="*/ 624873 h 1768389"/>
                <a:gd name="connsiteX15" fmla="*/ 2205516 w 2485572"/>
                <a:gd name="connsiteY15" fmla="*/ 630553 h 1768389"/>
                <a:gd name="connsiteX16" fmla="*/ 2211197 w 2485572"/>
                <a:gd name="connsiteY16" fmla="*/ 633393 h 1768389"/>
                <a:gd name="connsiteX17" fmla="*/ 2216593 w 2485572"/>
                <a:gd name="connsiteY17" fmla="*/ 636234 h 1768389"/>
                <a:gd name="connsiteX18" fmla="*/ 2225114 w 2485572"/>
                <a:gd name="connsiteY18" fmla="*/ 636234 h 1768389"/>
                <a:gd name="connsiteX19" fmla="*/ 2267151 w 2485572"/>
                <a:gd name="connsiteY19" fmla="*/ 644755 h 1768389"/>
                <a:gd name="connsiteX20" fmla="*/ 2272832 w 2485572"/>
                <a:gd name="connsiteY20" fmla="*/ 644755 h 1768389"/>
                <a:gd name="connsiteX21" fmla="*/ 2309188 w 2485572"/>
                <a:gd name="connsiteY21" fmla="*/ 678271 h 1768389"/>
                <a:gd name="connsiteX22" fmla="*/ 2370823 w 2485572"/>
                <a:gd name="connsiteY22" fmla="*/ 739906 h 1768389"/>
                <a:gd name="connsiteX23" fmla="*/ 2376504 w 2485572"/>
                <a:gd name="connsiteY23" fmla="*/ 750983 h 1768389"/>
                <a:gd name="connsiteX24" fmla="*/ 2379060 w 2485572"/>
                <a:gd name="connsiteY24" fmla="*/ 756664 h 1768389"/>
                <a:gd name="connsiteX25" fmla="*/ 2381900 w 2485572"/>
                <a:gd name="connsiteY25" fmla="*/ 765185 h 1768389"/>
                <a:gd name="connsiteX26" fmla="*/ 2415700 w 2485572"/>
                <a:gd name="connsiteY26" fmla="*/ 793020 h 1768389"/>
                <a:gd name="connsiteX27" fmla="*/ 2423937 w 2485572"/>
                <a:gd name="connsiteY27" fmla="*/ 793020 h 1768389"/>
                <a:gd name="connsiteX28" fmla="*/ 2429618 w 2485572"/>
                <a:gd name="connsiteY28" fmla="*/ 795860 h 1768389"/>
                <a:gd name="connsiteX29" fmla="*/ 2435299 w 2485572"/>
                <a:gd name="connsiteY29" fmla="*/ 801541 h 1768389"/>
                <a:gd name="connsiteX30" fmla="*/ 2468814 w 2485572"/>
                <a:gd name="connsiteY30" fmla="*/ 832501 h 1768389"/>
                <a:gd name="connsiteX31" fmla="*/ 2468814 w 2485572"/>
                <a:gd name="connsiteY31" fmla="*/ 835057 h 1768389"/>
                <a:gd name="connsiteX32" fmla="*/ 2471655 w 2485572"/>
                <a:gd name="connsiteY32" fmla="*/ 840738 h 1768389"/>
                <a:gd name="connsiteX33" fmla="*/ 2477336 w 2485572"/>
                <a:gd name="connsiteY33" fmla="*/ 866016 h 1768389"/>
                <a:gd name="connsiteX34" fmla="*/ 2483016 w 2485572"/>
                <a:gd name="connsiteY34" fmla="*/ 882774 h 1768389"/>
                <a:gd name="connsiteX35" fmla="*/ 2485572 w 2485572"/>
                <a:gd name="connsiteY35" fmla="*/ 888455 h 1768389"/>
                <a:gd name="connsiteX36" fmla="*/ 2485572 w 2485572"/>
                <a:gd name="connsiteY36" fmla="*/ 896692 h 1768389"/>
                <a:gd name="connsiteX37" fmla="*/ 2457737 w 2485572"/>
                <a:gd name="connsiteY37" fmla="*/ 992127 h 1768389"/>
                <a:gd name="connsiteX38" fmla="*/ 2454897 w 2485572"/>
                <a:gd name="connsiteY38" fmla="*/ 997808 h 1768389"/>
                <a:gd name="connsiteX39" fmla="*/ 2454897 w 2485572"/>
                <a:gd name="connsiteY39" fmla="*/ 1008885 h 1768389"/>
                <a:gd name="connsiteX40" fmla="*/ 2438139 w 2485572"/>
                <a:gd name="connsiteY40" fmla="*/ 1064839 h 1768389"/>
                <a:gd name="connsiteX41" fmla="*/ 2438139 w 2485572"/>
                <a:gd name="connsiteY41" fmla="*/ 1084438 h 1768389"/>
                <a:gd name="connsiteX42" fmla="*/ 2443536 w 2485572"/>
                <a:gd name="connsiteY42" fmla="*/ 1132155 h 1768389"/>
                <a:gd name="connsiteX43" fmla="*/ 2443536 w 2485572"/>
                <a:gd name="connsiteY43" fmla="*/ 1177032 h 1768389"/>
                <a:gd name="connsiteX44" fmla="*/ 2440979 w 2485572"/>
                <a:gd name="connsiteY44" fmla="*/ 1185553 h 1768389"/>
                <a:gd name="connsiteX45" fmla="*/ 2423937 w 2485572"/>
                <a:gd name="connsiteY45" fmla="*/ 1252585 h 1768389"/>
                <a:gd name="connsiteX46" fmla="*/ 2418541 w 2485572"/>
                <a:gd name="connsiteY46" fmla="*/ 1258266 h 1768389"/>
                <a:gd name="connsiteX47" fmla="*/ 2415700 w 2485572"/>
                <a:gd name="connsiteY47" fmla="*/ 1261106 h 1768389"/>
                <a:gd name="connsiteX48" fmla="*/ 2410020 w 2485572"/>
                <a:gd name="connsiteY48" fmla="*/ 1266787 h 1768389"/>
                <a:gd name="connsiteX49" fmla="*/ 2407179 w 2485572"/>
                <a:gd name="connsiteY49" fmla="*/ 1275024 h 1768389"/>
                <a:gd name="connsiteX50" fmla="*/ 2373663 w 2485572"/>
                <a:gd name="connsiteY50" fmla="*/ 1317061 h 1768389"/>
                <a:gd name="connsiteX51" fmla="*/ 2365142 w 2485572"/>
                <a:gd name="connsiteY51" fmla="*/ 1334103 h 1768389"/>
                <a:gd name="connsiteX52" fmla="*/ 2362302 w 2485572"/>
                <a:gd name="connsiteY52" fmla="*/ 1336659 h 1768389"/>
                <a:gd name="connsiteX53" fmla="*/ 2356905 w 2485572"/>
                <a:gd name="connsiteY53" fmla="*/ 1359098 h 1768389"/>
                <a:gd name="connsiteX54" fmla="*/ 2354065 w 2485572"/>
                <a:gd name="connsiteY54" fmla="*/ 1364778 h 1768389"/>
                <a:gd name="connsiteX55" fmla="*/ 2351225 w 2485572"/>
                <a:gd name="connsiteY55" fmla="*/ 1370459 h 1768389"/>
                <a:gd name="connsiteX56" fmla="*/ 2339863 w 2485572"/>
                <a:gd name="connsiteY56" fmla="*/ 1387217 h 1768389"/>
                <a:gd name="connsiteX57" fmla="*/ 2309188 w 2485572"/>
                <a:gd name="connsiteY57" fmla="*/ 1432094 h 1768389"/>
                <a:gd name="connsiteX58" fmla="*/ 2306348 w 2485572"/>
                <a:gd name="connsiteY58" fmla="*/ 1434934 h 1768389"/>
                <a:gd name="connsiteX59" fmla="*/ 2300667 w 2485572"/>
                <a:gd name="connsiteY59" fmla="*/ 1440331 h 1768389"/>
                <a:gd name="connsiteX60" fmla="*/ 2297827 w 2485572"/>
                <a:gd name="connsiteY60" fmla="*/ 1446012 h 1768389"/>
                <a:gd name="connsiteX61" fmla="*/ 2289590 w 2485572"/>
                <a:gd name="connsiteY61" fmla="*/ 1451692 h 1768389"/>
                <a:gd name="connsiteX62" fmla="*/ 2281069 w 2485572"/>
                <a:gd name="connsiteY62" fmla="*/ 1457373 h 1768389"/>
                <a:gd name="connsiteX63" fmla="*/ 2230795 w 2485572"/>
                <a:gd name="connsiteY63" fmla="*/ 1476971 h 1768389"/>
                <a:gd name="connsiteX64" fmla="*/ 2227954 w 2485572"/>
                <a:gd name="connsiteY64" fmla="*/ 1482368 h 1768389"/>
                <a:gd name="connsiteX65" fmla="*/ 2219434 w 2485572"/>
                <a:gd name="connsiteY65" fmla="*/ 1485208 h 1768389"/>
                <a:gd name="connsiteX66" fmla="*/ 2180237 w 2485572"/>
                <a:gd name="connsiteY66" fmla="*/ 1504806 h 1768389"/>
                <a:gd name="connsiteX67" fmla="*/ 2174556 w 2485572"/>
                <a:gd name="connsiteY67" fmla="*/ 1510487 h 1768389"/>
                <a:gd name="connsiteX68" fmla="*/ 2169160 w 2485572"/>
                <a:gd name="connsiteY68" fmla="*/ 1519008 h 1768389"/>
                <a:gd name="connsiteX69" fmla="*/ 2163479 w 2485572"/>
                <a:gd name="connsiteY69" fmla="*/ 1546843 h 1768389"/>
                <a:gd name="connsiteX70" fmla="*/ 1019962 w 2485572"/>
                <a:gd name="connsiteY70" fmla="*/ 1768389 h 1768389"/>
                <a:gd name="connsiteX71" fmla="*/ 1025643 w 2485572"/>
                <a:gd name="connsiteY71" fmla="*/ 1737429 h 1768389"/>
                <a:gd name="connsiteX72" fmla="*/ 1025643 w 2485572"/>
                <a:gd name="connsiteY72" fmla="*/ 1723512 h 1768389"/>
                <a:gd name="connsiteX73" fmla="*/ 1019962 w 2485572"/>
                <a:gd name="connsiteY73" fmla="*/ 1720671 h 1768389"/>
                <a:gd name="connsiteX74" fmla="*/ 1014566 w 2485572"/>
                <a:gd name="connsiteY74" fmla="*/ 1712435 h 1768389"/>
                <a:gd name="connsiteX75" fmla="*/ 1011725 w 2485572"/>
                <a:gd name="connsiteY75" fmla="*/ 1709594 h 1768389"/>
                <a:gd name="connsiteX76" fmla="*/ 983606 w 2485572"/>
                <a:gd name="connsiteY76" fmla="*/ 1692552 h 1768389"/>
                <a:gd name="connsiteX77" fmla="*/ 977925 w 2485572"/>
                <a:gd name="connsiteY77" fmla="*/ 1692552 h 1768389"/>
                <a:gd name="connsiteX78" fmla="*/ 950090 w 2485572"/>
                <a:gd name="connsiteY78" fmla="*/ 1653356 h 1768389"/>
                <a:gd name="connsiteX79" fmla="*/ 950090 w 2485572"/>
                <a:gd name="connsiteY79" fmla="*/ 1639438 h 1768389"/>
                <a:gd name="connsiteX80" fmla="*/ 952931 w 2485572"/>
                <a:gd name="connsiteY80" fmla="*/ 1636598 h 1768389"/>
                <a:gd name="connsiteX81" fmla="*/ 975369 w 2485572"/>
                <a:gd name="connsiteY81" fmla="*/ 1597401 h 1768389"/>
                <a:gd name="connsiteX82" fmla="*/ 980766 w 2485572"/>
                <a:gd name="connsiteY82" fmla="*/ 1591721 h 1768389"/>
                <a:gd name="connsiteX83" fmla="*/ 1017406 w 2485572"/>
                <a:gd name="connsiteY83" fmla="*/ 1561045 h 1768389"/>
                <a:gd name="connsiteX84" fmla="*/ 1022803 w 2485572"/>
                <a:gd name="connsiteY84" fmla="*/ 1558205 h 1768389"/>
                <a:gd name="connsiteX85" fmla="*/ 1025643 w 2485572"/>
                <a:gd name="connsiteY85" fmla="*/ 1555364 h 1768389"/>
                <a:gd name="connsiteX86" fmla="*/ 1031324 w 2485572"/>
                <a:gd name="connsiteY86" fmla="*/ 1549684 h 1768389"/>
                <a:gd name="connsiteX87" fmla="*/ 1293866 w 2485572"/>
                <a:gd name="connsiteY87" fmla="*/ 1680648 h 1768389"/>
                <a:gd name="connsiteX88" fmla="*/ 1455791 w 2485572"/>
                <a:gd name="connsiteY88" fmla="*/ 1685410 h 1768389"/>
                <a:gd name="connsiteX89" fmla="*/ 1289417 w 2485572"/>
                <a:gd name="connsiteY89" fmla="*/ 1536685 h 1768389"/>
                <a:gd name="connsiteX90" fmla="*/ 1061999 w 2485572"/>
                <a:gd name="connsiteY90" fmla="*/ 1465610 h 1768389"/>
                <a:gd name="connsiteX91" fmla="*/ 1061999 w 2485572"/>
                <a:gd name="connsiteY91" fmla="*/ 1429254 h 1768389"/>
                <a:gd name="connsiteX92" fmla="*/ 1048082 w 2485572"/>
                <a:gd name="connsiteY92" fmla="*/ 1403975 h 1768389"/>
                <a:gd name="connsiteX93" fmla="*/ 1022803 w 2485572"/>
                <a:gd name="connsiteY93" fmla="*/ 1387217 h 1768389"/>
                <a:gd name="connsiteX94" fmla="*/ 1011725 w 2485572"/>
                <a:gd name="connsiteY94" fmla="*/ 1381536 h 1768389"/>
                <a:gd name="connsiteX95" fmla="*/ 1000364 w 2485572"/>
                <a:gd name="connsiteY95" fmla="*/ 1381536 h 1768389"/>
                <a:gd name="connsiteX96" fmla="*/ 961167 w 2485572"/>
                <a:gd name="connsiteY96" fmla="*/ 1376140 h 1768389"/>
                <a:gd name="connsiteX97" fmla="*/ 924811 w 2485572"/>
                <a:gd name="connsiteY97" fmla="*/ 1367618 h 1768389"/>
                <a:gd name="connsiteX98" fmla="*/ 919131 w 2485572"/>
                <a:gd name="connsiteY98" fmla="*/ 1367618 h 1768389"/>
                <a:gd name="connsiteX99" fmla="*/ 913450 w 2485572"/>
                <a:gd name="connsiteY99" fmla="*/ 1364778 h 1768389"/>
                <a:gd name="connsiteX100" fmla="*/ 908053 w 2485572"/>
                <a:gd name="connsiteY100" fmla="*/ 1364778 h 1768389"/>
                <a:gd name="connsiteX101" fmla="*/ 877094 w 2485572"/>
                <a:gd name="connsiteY101" fmla="*/ 1381536 h 1768389"/>
                <a:gd name="connsiteX102" fmla="*/ 868857 w 2485572"/>
                <a:gd name="connsiteY102" fmla="*/ 1390057 h 1768389"/>
                <a:gd name="connsiteX103" fmla="*/ 835057 w 2485572"/>
                <a:gd name="connsiteY103" fmla="*/ 1434934 h 1768389"/>
                <a:gd name="connsiteX104" fmla="*/ 832217 w 2485572"/>
                <a:gd name="connsiteY104" fmla="*/ 1440331 h 1768389"/>
                <a:gd name="connsiteX105" fmla="*/ 832217 w 2485572"/>
                <a:gd name="connsiteY105" fmla="*/ 1446012 h 1768389"/>
                <a:gd name="connsiteX106" fmla="*/ 767741 w 2485572"/>
                <a:gd name="connsiteY106" fmla="*/ 1513327 h 1768389"/>
                <a:gd name="connsiteX107" fmla="*/ 711787 w 2485572"/>
                <a:gd name="connsiteY107" fmla="*/ 1535766 h 1768389"/>
                <a:gd name="connsiteX108" fmla="*/ 686508 w 2485572"/>
                <a:gd name="connsiteY108" fmla="*/ 1541447 h 1768389"/>
                <a:gd name="connsiteX109" fmla="*/ 661513 w 2485572"/>
                <a:gd name="connsiteY109" fmla="*/ 1549684 h 1768389"/>
                <a:gd name="connsiteX110" fmla="*/ 658672 w 2485572"/>
                <a:gd name="connsiteY110" fmla="*/ 1552524 h 1768389"/>
                <a:gd name="connsiteX111" fmla="*/ 652992 w 2485572"/>
                <a:gd name="connsiteY111" fmla="*/ 1555364 h 1768389"/>
                <a:gd name="connsiteX112" fmla="*/ 624873 w 2485572"/>
                <a:gd name="connsiteY112" fmla="*/ 1561045 h 1768389"/>
                <a:gd name="connsiteX113" fmla="*/ 619476 w 2485572"/>
                <a:gd name="connsiteY113" fmla="*/ 1558205 h 1768389"/>
                <a:gd name="connsiteX114" fmla="*/ 616636 w 2485572"/>
                <a:gd name="connsiteY114" fmla="*/ 1555364 h 1768389"/>
                <a:gd name="connsiteX115" fmla="*/ 597037 w 2485572"/>
                <a:gd name="connsiteY115" fmla="*/ 1532926 h 1768389"/>
                <a:gd name="connsiteX116" fmla="*/ 594197 w 2485572"/>
                <a:gd name="connsiteY116" fmla="*/ 1521848 h 1768389"/>
                <a:gd name="connsiteX117" fmla="*/ 591357 w 2485572"/>
                <a:gd name="connsiteY117" fmla="*/ 1519008 h 1768389"/>
                <a:gd name="connsiteX118" fmla="*/ 566078 w 2485572"/>
                <a:gd name="connsiteY118" fmla="*/ 1482368 h 1768389"/>
                <a:gd name="connsiteX119" fmla="*/ 560397 w 2485572"/>
                <a:gd name="connsiteY119" fmla="*/ 1471291 h 1768389"/>
                <a:gd name="connsiteX120" fmla="*/ 555000 w 2485572"/>
                <a:gd name="connsiteY120" fmla="*/ 1465610 h 1768389"/>
                <a:gd name="connsiteX121" fmla="*/ 498762 w 2485572"/>
                <a:gd name="connsiteY121" fmla="*/ 1432094 h 1768389"/>
                <a:gd name="connsiteX122" fmla="*/ 490525 w 2485572"/>
                <a:gd name="connsiteY122" fmla="*/ 1429254 h 1768389"/>
                <a:gd name="connsiteX123" fmla="*/ 487685 w 2485572"/>
                <a:gd name="connsiteY123" fmla="*/ 1429254 h 1768389"/>
                <a:gd name="connsiteX124" fmla="*/ 462406 w 2485572"/>
                <a:gd name="connsiteY124" fmla="*/ 1426413 h 1768389"/>
                <a:gd name="connsiteX125" fmla="*/ 400770 w 2485572"/>
                <a:gd name="connsiteY125" fmla="*/ 1426413 h 1768389"/>
                <a:gd name="connsiteX126" fmla="*/ 392250 w 2485572"/>
                <a:gd name="connsiteY126" fmla="*/ 1423573 h 1768389"/>
                <a:gd name="connsiteX127" fmla="*/ 384013 w 2485572"/>
                <a:gd name="connsiteY127" fmla="*/ 1420733 h 1768389"/>
                <a:gd name="connsiteX128" fmla="*/ 375492 w 2485572"/>
                <a:gd name="connsiteY128" fmla="*/ 1420733 h 1768389"/>
                <a:gd name="connsiteX129" fmla="*/ 319537 w 2485572"/>
                <a:gd name="connsiteY129" fmla="*/ 1409655 h 1768389"/>
                <a:gd name="connsiteX130" fmla="*/ 313856 w 2485572"/>
                <a:gd name="connsiteY130" fmla="*/ 1406815 h 1768389"/>
                <a:gd name="connsiteX131" fmla="*/ 308176 w 2485572"/>
                <a:gd name="connsiteY131" fmla="*/ 1406815 h 1768389"/>
                <a:gd name="connsiteX132" fmla="*/ 297098 w 2485572"/>
                <a:gd name="connsiteY132" fmla="*/ 1401134 h 1768389"/>
                <a:gd name="connsiteX133" fmla="*/ 221546 w 2485572"/>
                <a:gd name="connsiteY133" fmla="*/ 1392898 h 1768389"/>
                <a:gd name="connsiteX134" fmla="*/ 213025 w 2485572"/>
                <a:gd name="connsiteY134" fmla="*/ 1392898 h 1768389"/>
                <a:gd name="connsiteX135" fmla="*/ 204504 w 2485572"/>
                <a:gd name="connsiteY135" fmla="*/ 1395738 h 1768389"/>
                <a:gd name="connsiteX136" fmla="*/ 154230 w 2485572"/>
                <a:gd name="connsiteY136" fmla="*/ 1406815 h 1768389"/>
                <a:gd name="connsiteX137" fmla="*/ 148549 w 2485572"/>
                <a:gd name="connsiteY137" fmla="*/ 1403975 h 1768389"/>
                <a:gd name="connsiteX138" fmla="*/ 137472 w 2485572"/>
                <a:gd name="connsiteY138" fmla="*/ 1398294 h 1768389"/>
                <a:gd name="connsiteX139" fmla="*/ 131791 w 2485572"/>
                <a:gd name="connsiteY139" fmla="*/ 1398294 h 1768389"/>
                <a:gd name="connsiteX140" fmla="*/ 67316 w 2485572"/>
                <a:gd name="connsiteY140" fmla="*/ 1418177 h 1768389"/>
                <a:gd name="connsiteX141" fmla="*/ 58795 w 2485572"/>
                <a:gd name="connsiteY141" fmla="*/ 1420733 h 1768389"/>
                <a:gd name="connsiteX142" fmla="*/ 50558 w 2485572"/>
                <a:gd name="connsiteY142" fmla="*/ 1423573 h 1768389"/>
                <a:gd name="connsiteX143" fmla="*/ 42037 w 2485572"/>
                <a:gd name="connsiteY143" fmla="*/ 1423573 h 1768389"/>
                <a:gd name="connsiteX144" fmla="*/ 5681 w 2485572"/>
                <a:gd name="connsiteY144" fmla="*/ 1432094 h 1768389"/>
                <a:gd name="connsiteX145" fmla="*/ 2840 w 2485572"/>
                <a:gd name="connsiteY145" fmla="*/ 1403975 h 1768389"/>
                <a:gd name="connsiteX146" fmla="*/ 0 w 2485572"/>
                <a:gd name="connsiteY146" fmla="*/ 1395738 h 1768389"/>
                <a:gd name="connsiteX147" fmla="*/ 5681 w 2485572"/>
                <a:gd name="connsiteY147" fmla="*/ 1373299 h 1768389"/>
                <a:gd name="connsiteX148" fmla="*/ 5681 w 2485572"/>
                <a:gd name="connsiteY148" fmla="*/ 1361938 h 1768389"/>
                <a:gd name="connsiteX149" fmla="*/ 11361 w 2485572"/>
                <a:gd name="connsiteY149" fmla="*/ 1345180 h 1768389"/>
                <a:gd name="connsiteX150" fmla="*/ 42037 w 2485572"/>
                <a:gd name="connsiteY150" fmla="*/ 1305983 h 1768389"/>
                <a:gd name="connsiteX151" fmla="*/ 47718 w 2485572"/>
                <a:gd name="connsiteY151" fmla="*/ 1294622 h 1768389"/>
                <a:gd name="connsiteX152" fmla="*/ 39197 w 2485572"/>
                <a:gd name="connsiteY152" fmla="*/ 1275024 h 1768389"/>
                <a:gd name="connsiteX153" fmla="*/ 33516 w 2485572"/>
                <a:gd name="connsiteY153" fmla="*/ 1269627 h 1768389"/>
                <a:gd name="connsiteX154" fmla="*/ 33516 w 2485572"/>
                <a:gd name="connsiteY154" fmla="*/ 1244348 h 1768389"/>
                <a:gd name="connsiteX155" fmla="*/ 64475 w 2485572"/>
                <a:gd name="connsiteY155" fmla="*/ 1213389 h 1768389"/>
                <a:gd name="connsiteX156" fmla="*/ 81233 w 2485572"/>
                <a:gd name="connsiteY156" fmla="*/ 1199471 h 1768389"/>
                <a:gd name="connsiteX157" fmla="*/ 86914 w 2485572"/>
                <a:gd name="connsiteY157" fmla="*/ 1190950 h 1768389"/>
                <a:gd name="connsiteX158" fmla="*/ 97991 w 2485572"/>
                <a:gd name="connsiteY158" fmla="*/ 1160275 h 1768389"/>
                <a:gd name="connsiteX159" fmla="*/ 95435 w 2485572"/>
                <a:gd name="connsiteY159" fmla="*/ 1151753 h 1768389"/>
                <a:gd name="connsiteX160" fmla="*/ 95435 w 2485572"/>
                <a:gd name="connsiteY160" fmla="*/ 1121078 h 1768389"/>
                <a:gd name="connsiteX161" fmla="*/ 100832 w 2485572"/>
                <a:gd name="connsiteY161" fmla="*/ 1112557 h 1768389"/>
                <a:gd name="connsiteX162" fmla="*/ 103672 w 2485572"/>
                <a:gd name="connsiteY162" fmla="*/ 1106876 h 1768389"/>
                <a:gd name="connsiteX163" fmla="*/ 154230 w 2485572"/>
                <a:gd name="connsiteY163" fmla="*/ 1070520 h 1768389"/>
                <a:gd name="connsiteX164" fmla="*/ 176668 w 2485572"/>
                <a:gd name="connsiteY164" fmla="*/ 1045241 h 1768389"/>
                <a:gd name="connsiteX165" fmla="*/ 176668 w 2485572"/>
                <a:gd name="connsiteY165" fmla="*/ 1037004 h 1768389"/>
                <a:gd name="connsiteX166" fmla="*/ 173828 w 2485572"/>
                <a:gd name="connsiteY166" fmla="*/ 1028483 h 1768389"/>
                <a:gd name="connsiteX167" fmla="*/ 157070 w 2485572"/>
                <a:gd name="connsiteY167" fmla="*/ 1008885 h 1768389"/>
                <a:gd name="connsiteX168" fmla="*/ 154230 w 2485572"/>
                <a:gd name="connsiteY168" fmla="*/ 1000648 h 1768389"/>
                <a:gd name="connsiteX169" fmla="*/ 157070 w 2485572"/>
                <a:gd name="connsiteY169" fmla="*/ 964008 h 1768389"/>
                <a:gd name="connsiteX170" fmla="*/ 154230 w 2485572"/>
                <a:gd name="connsiteY170" fmla="*/ 955771 h 1768389"/>
                <a:gd name="connsiteX171" fmla="*/ 126111 w 2485572"/>
                <a:gd name="connsiteY171" fmla="*/ 930492 h 1768389"/>
                <a:gd name="connsiteX172" fmla="*/ 112193 w 2485572"/>
                <a:gd name="connsiteY172" fmla="*/ 927652 h 1768389"/>
                <a:gd name="connsiteX173" fmla="*/ 109353 w 2485572"/>
                <a:gd name="connsiteY173" fmla="*/ 921971 h 1768389"/>
                <a:gd name="connsiteX174" fmla="*/ 109353 w 2485572"/>
                <a:gd name="connsiteY174" fmla="*/ 908053 h 1768389"/>
                <a:gd name="connsiteX175" fmla="*/ 117590 w 2485572"/>
                <a:gd name="connsiteY175" fmla="*/ 891295 h 1768389"/>
                <a:gd name="connsiteX176" fmla="*/ 123270 w 2485572"/>
                <a:gd name="connsiteY176" fmla="*/ 885615 h 1768389"/>
                <a:gd name="connsiteX177" fmla="*/ 148549 w 2485572"/>
                <a:gd name="connsiteY177" fmla="*/ 866016 h 1768389"/>
                <a:gd name="connsiteX178" fmla="*/ 128951 w 2485572"/>
                <a:gd name="connsiteY178" fmla="*/ 840738 h 1768389"/>
                <a:gd name="connsiteX179" fmla="*/ 126111 w 2485572"/>
                <a:gd name="connsiteY179" fmla="*/ 821139 h 1768389"/>
                <a:gd name="connsiteX180" fmla="*/ 140028 w 2485572"/>
                <a:gd name="connsiteY180" fmla="*/ 812618 h 1768389"/>
                <a:gd name="connsiteX181" fmla="*/ 142869 w 2485572"/>
                <a:gd name="connsiteY181" fmla="*/ 790464 h 1768389"/>
                <a:gd name="connsiteX182" fmla="*/ 154230 w 2485572"/>
                <a:gd name="connsiteY182" fmla="*/ 773422 h 1768389"/>
                <a:gd name="connsiteX183" fmla="*/ 157070 w 2485572"/>
                <a:gd name="connsiteY183" fmla="*/ 762344 h 1768389"/>
                <a:gd name="connsiteX184" fmla="*/ 157070 w 2485572"/>
                <a:gd name="connsiteY184" fmla="*/ 753824 h 1768389"/>
                <a:gd name="connsiteX185" fmla="*/ 145709 w 2485572"/>
                <a:gd name="connsiteY185" fmla="*/ 731385 h 1768389"/>
                <a:gd name="connsiteX186" fmla="*/ 145709 w 2485572"/>
                <a:gd name="connsiteY186" fmla="*/ 723148 h 1768389"/>
                <a:gd name="connsiteX187" fmla="*/ 159627 w 2485572"/>
                <a:gd name="connsiteY187" fmla="*/ 714627 h 1768389"/>
                <a:gd name="connsiteX188" fmla="*/ 204504 w 2485572"/>
                <a:gd name="connsiteY188" fmla="*/ 708946 h 1768389"/>
                <a:gd name="connsiteX189" fmla="*/ 232623 w 2485572"/>
                <a:gd name="connsiteY189" fmla="*/ 678271 h 1768389"/>
                <a:gd name="connsiteX190" fmla="*/ 232623 w 2485572"/>
                <a:gd name="connsiteY190" fmla="*/ 666909 h 1768389"/>
                <a:gd name="connsiteX191" fmla="*/ 215865 w 2485572"/>
                <a:gd name="connsiteY191" fmla="*/ 644755 h 1768389"/>
                <a:gd name="connsiteX192" fmla="*/ 218705 w 2485572"/>
                <a:gd name="connsiteY192" fmla="*/ 613795 h 1768389"/>
                <a:gd name="connsiteX193" fmla="*/ 241144 w 2485572"/>
                <a:gd name="connsiteY193" fmla="*/ 582836 h 1768389"/>
                <a:gd name="connsiteX194" fmla="*/ 252221 w 2485572"/>
                <a:gd name="connsiteY194" fmla="*/ 571758 h 1768389"/>
                <a:gd name="connsiteX195" fmla="*/ 285737 w 2485572"/>
                <a:gd name="connsiteY195" fmla="*/ 524041 h 1768389"/>
                <a:gd name="connsiteX196" fmla="*/ 291418 w 2485572"/>
                <a:gd name="connsiteY196" fmla="*/ 518644 h 1768389"/>
                <a:gd name="connsiteX197" fmla="*/ 322377 w 2485572"/>
                <a:gd name="connsiteY197" fmla="*/ 518644 h 1768389"/>
                <a:gd name="connsiteX198" fmla="*/ 333455 w 2485572"/>
                <a:gd name="connsiteY198" fmla="*/ 510123 h 1768389"/>
                <a:gd name="connsiteX199" fmla="*/ 341976 w 2485572"/>
                <a:gd name="connsiteY199" fmla="*/ 482004 h 1768389"/>
                <a:gd name="connsiteX200" fmla="*/ 347372 w 2485572"/>
                <a:gd name="connsiteY200" fmla="*/ 476607 h 1768389"/>
                <a:gd name="connsiteX201" fmla="*/ 386853 w 2485572"/>
                <a:gd name="connsiteY201" fmla="*/ 459565 h 1768389"/>
                <a:gd name="connsiteX202" fmla="*/ 389409 w 2485572"/>
                <a:gd name="connsiteY202" fmla="*/ 454169 h 1768389"/>
                <a:gd name="connsiteX203" fmla="*/ 400770 w 2485572"/>
                <a:gd name="connsiteY203" fmla="*/ 434570 h 1768389"/>
                <a:gd name="connsiteX204" fmla="*/ 414688 w 2485572"/>
                <a:gd name="connsiteY204" fmla="*/ 392534 h 1768389"/>
                <a:gd name="connsiteX205" fmla="*/ 428890 w 2485572"/>
                <a:gd name="connsiteY205" fmla="*/ 341976 h 1768389"/>
                <a:gd name="connsiteX206" fmla="*/ 434286 w 2485572"/>
                <a:gd name="connsiteY206" fmla="*/ 255062 h 1768389"/>
                <a:gd name="connsiteX207" fmla="*/ 437127 w 2485572"/>
                <a:gd name="connsiteY207" fmla="*/ 252221 h 1768389"/>
                <a:gd name="connsiteX208" fmla="*/ 448488 w 2485572"/>
                <a:gd name="connsiteY208" fmla="*/ 235463 h 1768389"/>
                <a:gd name="connsiteX209" fmla="*/ 468086 w 2485572"/>
                <a:gd name="connsiteY209" fmla="*/ 221546 h 1768389"/>
                <a:gd name="connsiteX210" fmla="*/ 501602 w 2485572"/>
                <a:gd name="connsiteY210" fmla="*/ 215865 h 1768389"/>
                <a:gd name="connsiteX211" fmla="*/ 512964 w 2485572"/>
                <a:gd name="connsiteY211" fmla="*/ 213025 h 1768389"/>
                <a:gd name="connsiteX212" fmla="*/ 555000 w 2485572"/>
                <a:gd name="connsiteY212" fmla="*/ 187746 h 1768389"/>
                <a:gd name="connsiteX213" fmla="*/ 557557 w 2485572"/>
                <a:gd name="connsiteY213" fmla="*/ 182349 h 1768389"/>
                <a:gd name="connsiteX214" fmla="*/ 602434 w 2485572"/>
                <a:gd name="connsiteY214" fmla="*/ 131791 h 1768389"/>
                <a:gd name="connsiteX215" fmla="*/ 605274 w 2485572"/>
                <a:gd name="connsiteY215" fmla="*/ 123270 h 1768389"/>
                <a:gd name="connsiteX216" fmla="*/ 594197 w 2485572"/>
                <a:gd name="connsiteY216" fmla="*/ 70156 h 1768389"/>
                <a:gd name="connsiteX217" fmla="*/ 650151 w 2485572"/>
                <a:gd name="connsiteY217" fmla="*/ 92595 h 1768389"/>
                <a:gd name="connsiteX218" fmla="*/ 664069 w 2485572"/>
                <a:gd name="connsiteY218" fmla="*/ 92595 h 1768389"/>
                <a:gd name="connsiteX219" fmla="*/ 689348 w 2485572"/>
                <a:gd name="connsiteY219" fmla="*/ 98275 h 1768389"/>
                <a:gd name="connsiteX220" fmla="*/ 723148 w 2485572"/>
                <a:gd name="connsiteY220" fmla="*/ 89754 h 1768389"/>
                <a:gd name="connsiteX221" fmla="*/ 725704 w 2485572"/>
                <a:gd name="connsiteY221" fmla="*/ 92595 h 1768389"/>
                <a:gd name="connsiteX222" fmla="*/ 731385 w 2485572"/>
                <a:gd name="connsiteY222" fmla="*/ 92595 h 1768389"/>
                <a:gd name="connsiteX223" fmla="*/ 737065 w 2485572"/>
                <a:gd name="connsiteY223" fmla="*/ 95435 h 1768389"/>
                <a:gd name="connsiteX224" fmla="*/ 742746 w 2485572"/>
                <a:gd name="connsiteY224" fmla="*/ 95435 h 1768389"/>
                <a:gd name="connsiteX225" fmla="*/ 779102 w 2485572"/>
                <a:gd name="connsiteY225" fmla="*/ 75837 h 1768389"/>
                <a:gd name="connsiteX226" fmla="*/ 818299 w 2485572"/>
                <a:gd name="connsiteY226" fmla="*/ 39197 h 1768389"/>
                <a:gd name="connsiteX227" fmla="*/ 823980 w 2485572"/>
                <a:gd name="connsiteY227" fmla="*/ 33800 h 1768389"/>
                <a:gd name="connsiteX228" fmla="*/ 851815 w 2485572"/>
                <a:gd name="connsiteY228" fmla="*/ 19598 h 1768389"/>
                <a:gd name="connsiteX229" fmla="*/ 854655 w 2485572"/>
                <a:gd name="connsiteY229" fmla="*/ 14202 h 1768389"/>
                <a:gd name="connsiteX230" fmla="*/ 888455 w 2485572"/>
                <a:gd name="connsiteY230" fmla="*/ 8521 h 1768389"/>
                <a:gd name="connsiteX231" fmla="*/ 893852 w 2485572"/>
                <a:gd name="connsiteY231" fmla="*/ 11361 h 1768389"/>
                <a:gd name="connsiteX232" fmla="*/ 933332 w 2485572"/>
                <a:gd name="connsiteY232" fmla="*/ 36640 h 1768389"/>
                <a:gd name="connsiteX233" fmla="*/ 938729 w 2485572"/>
                <a:gd name="connsiteY233" fmla="*/ 42037 h 1768389"/>
                <a:gd name="connsiteX234" fmla="*/ 969689 w 2485572"/>
                <a:gd name="connsiteY234" fmla="*/ 61635 h 1768389"/>
                <a:gd name="connsiteX235" fmla="*/ 972529 w 2485572"/>
                <a:gd name="connsiteY235" fmla="*/ 64475 h 1768389"/>
                <a:gd name="connsiteX236" fmla="*/ 977925 w 2485572"/>
                <a:gd name="connsiteY236" fmla="*/ 67316 h 1768389"/>
                <a:gd name="connsiteX237" fmla="*/ 1011725 w 2485572"/>
                <a:gd name="connsiteY237" fmla="*/ 67316 h 1768389"/>
                <a:gd name="connsiteX238" fmla="*/ 1031324 w 2485572"/>
                <a:gd name="connsiteY238" fmla="*/ 64475 h 1768389"/>
                <a:gd name="connsiteX239" fmla="*/ 1042401 w 2485572"/>
                <a:gd name="connsiteY239" fmla="*/ 64475 h 1768389"/>
                <a:gd name="connsiteX240" fmla="*/ 1104036 w 2485572"/>
                <a:gd name="connsiteY240" fmla="*/ 70156 h 1768389"/>
                <a:gd name="connsiteX241" fmla="*/ 1109717 w 2485572"/>
                <a:gd name="connsiteY241" fmla="*/ 75837 h 1768389"/>
                <a:gd name="connsiteX242" fmla="*/ 1118238 w 2485572"/>
                <a:gd name="connsiteY242" fmla="*/ 81233 h 1768389"/>
                <a:gd name="connsiteX243" fmla="*/ 1121078 w 2485572"/>
                <a:gd name="connsiteY243" fmla="*/ 84074 h 1768389"/>
                <a:gd name="connsiteX244" fmla="*/ 1143517 w 2485572"/>
                <a:gd name="connsiteY244" fmla="*/ 95435 h 1768389"/>
                <a:gd name="connsiteX245" fmla="*/ 1151754 w 2485572"/>
                <a:gd name="connsiteY245" fmla="*/ 100832 h 1768389"/>
                <a:gd name="connsiteX246" fmla="*/ 1171352 w 2485572"/>
                <a:gd name="connsiteY246" fmla="*/ 100832 h 1768389"/>
                <a:gd name="connsiteX247" fmla="*/ 1174192 w 2485572"/>
                <a:gd name="connsiteY247" fmla="*/ 98275 h 1768389"/>
                <a:gd name="connsiteX248" fmla="*/ 1188110 w 2485572"/>
                <a:gd name="connsiteY248" fmla="*/ 89754 h 1768389"/>
                <a:gd name="connsiteX249" fmla="*/ 1193791 w 2485572"/>
                <a:gd name="connsiteY249" fmla="*/ 84074 h 1768389"/>
                <a:gd name="connsiteX250" fmla="*/ 1238668 w 2485572"/>
                <a:gd name="connsiteY250" fmla="*/ 75837 h 1768389"/>
                <a:gd name="connsiteX251" fmla="*/ 1244348 w 2485572"/>
                <a:gd name="connsiteY251" fmla="*/ 78677 h 1768389"/>
                <a:gd name="connsiteX252" fmla="*/ 1272184 w 2485572"/>
                <a:gd name="connsiteY252" fmla="*/ 75837 h 1768389"/>
                <a:gd name="connsiteX253" fmla="*/ 1280705 w 2485572"/>
                <a:gd name="connsiteY253" fmla="*/ 72996 h 1768389"/>
                <a:gd name="connsiteX254" fmla="*/ 1286385 w 2485572"/>
                <a:gd name="connsiteY254" fmla="*/ 72996 h 1768389"/>
                <a:gd name="connsiteX255" fmla="*/ 1348020 w 2485572"/>
                <a:gd name="connsiteY255" fmla="*/ 50558 h 1768389"/>
                <a:gd name="connsiteX256" fmla="*/ 1350861 w 2485572"/>
                <a:gd name="connsiteY256" fmla="*/ 50558 h 1768389"/>
                <a:gd name="connsiteX257" fmla="*/ 1392898 w 2485572"/>
                <a:gd name="connsiteY257" fmla="*/ 39197 h 1768389"/>
                <a:gd name="connsiteX258" fmla="*/ 1406815 w 2485572"/>
                <a:gd name="connsiteY258" fmla="*/ 39197 h 1768389"/>
                <a:gd name="connsiteX259" fmla="*/ 1459929 w 2485572"/>
                <a:gd name="connsiteY259" fmla="*/ 36640 h 1768389"/>
                <a:gd name="connsiteX260" fmla="*/ 1468450 w 2485572"/>
                <a:gd name="connsiteY260" fmla="*/ 36640 h 1768389"/>
                <a:gd name="connsiteX261" fmla="*/ 1474131 w 2485572"/>
                <a:gd name="connsiteY261" fmla="*/ 33800 h 1768389"/>
                <a:gd name="connsiteX262" fmla="*/ 1479528 w 2485572"/>
                <a:gd name="connsiteY262" fmla="*/ 30960 h 1768389"/>
                <a:gd name="connsiteX263" fmla="*/ 1485208 w 2485572"/>
                <a:gd name="connsiteY263" fmla="*/ 30960 h 1768389"/>
                <a:gd name="connsiteX264" fmla="*/ 1544003 w 2485572"/>
                <a:gd name="connsiteY264" fmla="*/ 16758 h 1768389"/>
                <a:gd name="connsiteX265" fmla="*/ 1549684 w 2485572"/>
                <a:gd name="connsiteY265" fmla="*/ 14202 h 1768389"/>
                <a:gd name="connsiteX266" fmla="*/ 1555364 w 2485572"/>
                <a:gd name="connsiteY266" fmla="*/ 14202 h 1768389"/>
                <a:gd name="connsiteX267" fmla="*/ 1563601 w 2485572"/>
                <a:gd name="connsiteY267" fmla="*/ 11361 h 1768389"/>
                <a:gd name="connsiteX268" fmla="*/ 1614159 w 2485572"/>
                <a:gd name="connsiteY268" fmla="*/ 22439 h 1768389"/>
                <a:gd name="connsiteX269" fmla="*/ 1619840 w 2485572"/>
                <a:gd name="connsiteY269" fmla="*/ 19598 h 1768389"/>
                <a:gd name="connsiteX270" fmla="*/ 1630917 w 2485572"/>
                <a:gd name="connsiteY270" fmla="*/ 16758 h 1768389"/>
                <a:gd name="connsiteX271" fmla="*/ 1645119 w 2485572"/>
                <a:gd name="connsiteY271" fmla="*/ 8521 h 1768389"/>
                <a:gd name="connsiteX272" fmla="*/ 1653356 w 2485572"/>
                <a:gd name="connsiteY272" fmla="*/ 5681 h 1768389"/>
                <a:gd name="connsiteX273" fmla="*/ 1689712 w 2485572"/>
                <a:gd name="connsiteY273" fmla="*/ 0 h 1768389"/>
                <a:gd name="connsiteX274" fmla="*/ 1698233 w 2485572"/>
                <a:gd name="connsiteY274" fmla="*/ 11361 h 1768389"/>
                <a:gd name="connsiteX275" fmla="*/ 1703914 w 2485572"/>
                <a:gd name="connsiteY275" fmla="*/ 14202 h 1768389"/>
                <a:gd name="connsiteX276" fmla="*/ 1709310 w 2485572"/>
                <a:gd name="connsiteY276" fmla="*/ 16758 h 1768389"/>
                <a:gd name="connsiteX277" fmla="*/ 1717831 w 2485572"/>
                <a:gd name="connsiteY277" fmla="*/ 16758 h 1768389"/>
                <a:gd name="connsiteX278" fmla="*/ 1757028 w 2485572"/>
                <a:gd name="connsiteY278" fmla="*/ 22439 h 1768389"/>
                <a:gd name="connsiteX279" fmla="*/ 1762708 w 2485572"/>
                <a:gd name="connsiteY279" fmla="*/ 25279 h 1768389"/>
                <a:gd name="connsiteX280" fmla="*/ 1768389 w 2485572"/>
                <a:gd name="connsiteY280" fmla="*/ 25279 h 1768389"/>
                <a:gd name="connsiteX281" fmla="*/ 1787987 w 2485572"/>
                <a:gd name="connsiteY281" fmla="*/ 33800 h 1768389"/>
                <a:gd name="connsiteX282" fmla="*/ 1793384 w 2485572"/>
                <a:gd name="connsiteY282" fmla="*/ 33800 h 1768389"/>
                <a:gd name="connsiteX283" fmla="*/ 1801905 w 2485572"/>
                <a:gd name="connsiteY283" fmla="*/ 36640 h 1768389"/>
                <a:gd name="connsiteX284" fmla="*/ 1835421 w 2485572"/>
                <a:gd name="connsiteY284" fmla="*/ 42037 h 1768389"/>
                <a:gd name="connsiteX285" fmla="*/ 1891659 w 2485572"/>
                <a:gd name="connsiteY285" fmla="*/ 61635 h 1768389"/>
                <a:gd name="connsiteX286" fmla="*/ 1897340 w 2485572"/>
                <a:gd name="connsiteY286" fmla="*/ 64475 h 1768389"/>
                <a:gd name="connsiteX287" fmla="*/ 1899896 w 2485572"/>
                <a:gd name="connsiteY287" fmla="*/ 67316 h 1768389"/>
                <a:gd name="connsiteX288" fmla="*/ 1944774 w 2485572"/>
                <a:gd name="connsiteY288" fmla="*/ 123270 h 1768389"/>
                <a:gd name="connsiteX289" fmla="*/ 1947614 w 2485572"/>
                <a:gd name="connsiteY289" fmla="*/ 128951 h 1768389"/>
                <a:gd name="connsiteX290" fmla="*/ 1950454 w 2485572"/>
                <a:gd name="connsiteY290" fmla="*/ 131791 h 1768389"/>
                <a:gd name="connsiteX291" fmla="*/ 1956135 w 2485572"/>
                <a:gd name="connsiteY291" fmla="*/ 140312 h 1768389"/>
                <a:gd name="connsiteX292" fmla="*/ 1958975 w 2485572"/>
                <a:gd name="connsiteY292" fmla="*/ 145709 h 1768389"/>
                <a:gd name="connsiteX293" fmla="*/ 1961532 w 2485572"/>
                <a:gd name="connsiteY293" fmla="*/ 154230 h 1768389"/>
                <a:gd name="connsiteX294" fmla="*/ 1998172 w 2485572"/>
                <a:gd name="connsiteY294" fmla="*/ 204788 h 1768389"/>
                <a:gd name="connsiteX295" fmla="*/ 2003569 w 2485572"/>
                <a:gd name="connsiteY295" fmla="*/ 207344 h 1768389"/>
                <a:gd name="connsiteX296" fmla="*/ 2009249 w 2485572"/>
                <a:gd name="connsiteY296" fmla="*/ 210184 h 1768389"/>
                <a:gd name="connsiteX297" fmla="*/ 2017770 w 2485572"/>
                <a:gd name="connsiteY297" fmla="*/ 210184 h 1768389"/>
                <a:gd name="connsiteX298" fmla="*/ 2026007 w 2485572"/>
                <a:gd name="connsiteY298" fmla="*/ 213025 h 1768389"/>
                <a:gd name="connsiteX299" fmla="*/ 2037368 w 2485572"/>
                <a:gd name="connsiteY299" fmla="*/ 215865 h 1768389"/>
                <a:gd name="connsiteX300" fmla="*/ 2099003 w 2485572"/>
                <a:gd name="connsiteY300" fmla="*/ 221546 h 1768389"/>
                <a:gd name="connsiteX301" fmla="*/ 2104684 w 2485572"/>
                <a:gd name="connsiteY301" fmla="*/ 224386 h 1768389"/>
                <a:gd name="connsiteX302" fmla="*/ 2112921 w 2485572"/>
                <a:gd name="connsiteY302" fmla="*/ 224386 h 1768389"/>
                <a:gd name="connsiteX303" fmla="*/ 2124283 w 2485572"/>
                <a:gd name="connsiteY303" fmla="*/ 229783 h 1768389"/>
                <a:gd name="connsiteX304" fmla="*/ 2177397 w 2485572"/>
                <a:gd name="connsiteY304" fmla="*/ 229783 h 1768389"/>
                <a:gd name="connsiteX305" fmla="*/ 2185918 w 2485572"/>
                <a:gd name="connsiteY305" fmla="*/ 232623 h 1768389"/>
                <a:gd name="connsiteX306" fmla="*/ 2213753 w 2485572"/>
                <a:gd name="connsiteY306" fmla="*/ 226942 h 1768389"/>
                <a:gd name="connsiteX307" fmla="*/ 2219434 w 2485572"/>
                <a:gd name="connsiteY307" fmla="*/ 224386 h 1768389"/>
                <a:gd name="connsiteX308" fmla="*/ 2241872 w 2485572"/>
                <a:gd name="connsiteY308" fmla="*/ 224386 h 176838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1019962 w 2485572"/>
                <a:gd name="connsiteY72" fmla="*/ 1720671 h 1737429"/>
                <a:gd name="connsiteX73" fmla="*/ 1014566 w 2485572"/>
                <a:gd name="connsiteY73" fmla="*/ 1712435 h 1737429"/>
                <a:gd name="connsiteX74" fmla="*/ 1011725 w 2485572"/>
                <a:gd name="connsiteY74" fmla="*/ 1709594 h 1737429"/>
                <a:gd name="connsiteX75" fmla="*/ 983606 w 2485572"/>
                <a:gd name="connsiteY75" fmla="*/ 1692552 h 1737429"/>
                <a:gd name="connsiteX76" fmla="*/ 977925 w 2485572"/>
                <a:gd name="connsiteY76" fmla="*/ 1692552 h 1737429"/>
                <a:gd name="connsiteX77" fmla="*/ 950090 w 2485572"/>
                <a:gd name="connsiteY77" fmla="*/ 1653356 h 1737429"/>
                <a:gd name="connsiteX78" fmla="*/ 950090 w 2485572"/>
                <a:gd name="connsiteY78" fmla="*/ 1639438 h 1737429"/>
                <a:gd name="connsiteX79" fmla="*/ 952931 w 2485572"/>
                <a:gd name="connsiteY79" fmla="*/ 1636598 h 1737429"/>
                <a:gd name="connsiteX80" fmla="*/ 975369 w 2485572"/>
                <a:gd name="connsiteY80" fmla="*/ 1597401 h 1737429"/>
                <a:gd name="connsiteX81" fmla="*/ 980766 w 2485572"/>
                <a:gd name="connsiteY81" fmla="*/ 1591721 h 1737429"/>
                <a:gd name="connsiteX82" fmla="*/ 1017406 w 2485572"/>
                <a:gd name="connsiteY82" fmla="*/ 1561045 h 1737429"/>
                <a:gd name="connsiteX83" fmla="*/ 1022803 w 2485572"/>
                <a:gd name="connsiteY83" fmla="*/ 1558205 h 1737429"/>
                <a:gd name="connsiteX84" fmla="*/ 1025643 w 2485572"/>
                <a:gd name="connsiteY84" fmla="*/ 1555364 h 1737429"/>
                <a:gd name="connsiteX85" fmla="*/ 1031324 w 2485572"/>
                <a:gd name="connsiteY85" fmla="*/ 1549684 h 1737429"/>
                <a:gd name="connsiteX86" fmla="*/ 1293866 w 2485572"/>
                <a:gd name="connsiteY86" fmla="*/ 1680648 h 1737429"/>
                <a:gd name="connsiteX87" fmla="*/ 1455791 w 2485572"/>
                <a:gd name="connsiteY87" fmla="*/ 1685410 h 1737429"/>
                <a:gd name="connsiteX88" fmla="*/ 1289417 w 2485572"/>
                <a:gd name="connsiteY88" fmla="*/ 1536685 h 1737429"/>
                <a:gd name="connsiteX89" fmla="*/ 1061999 w 2485572"/>
                <a:gd name="connsiteY89" fmla="*/ 1465610 h 1737429"/>
                <a:gd name="connsiteX90" fmla="*/ 1061999 w 2485572"/>
                <a:gd name="connsiteY90" fmla="*/ 1429254 h 1737429"/>
                <a:gd name="connsiteX91" fmla="*/ 1048082 w 2485572"/>
                <a:gd name="connsiteY91" fmla="*/ 1403975 h 1737429"/>
                <a:gd name="connsiteX92" fmla="*/ 1022803 w 2485572"/>
                <a:gd name="connsiteY92" fmla="*/ 1387217 h 1737429"/>
                <a:gd name="connsiteX93" fmla="*/ 1011725 w 2485572"/>
                <a:gd name="connsiteY93" fmla="*/ 1381536 h 1737429"/>
                <a:gd name="connsiteX94" fmla="*/ 1000364 w 2485572"/>
                <a:gd name="connsiteY94" fmla="*/ 1381536 h 1737429"/>
                <a:gd name="connsiteX95" fmla="*/ 961167 w 2485572"/>
                <a:gd name="connsiteY95" fmla="*/ 1376140 h 1737429"/>
                <a:gd name="connsiteX96" fmla="*/ 924811 w 2485572"/>
                <a:gd name="connsiteY96" fmla="*/ 1367618 h 1737429"/>
                <a:gd name="connsiteX97" fmla="*/ 919131 w 2485572"/>
                <a:gd name="connsiteY97" fmla="*/ 1367618 h 1737429"/>
                <a:gd name="connsiteX98" fmla="*/ 913450 w 2485572"/>
                <a:gd name="connsiteY98" fmla="*/ 1364778 h 1737429"/>
                <a:gd name="connsiteX99" fmla="*/ 908053 w 2485572"/>
                <a:gd name="connsiteY99" fmla="*/ 1364778 h 1737429"/>
                <a:gd name="connsiteX100" fmla="*/ 877094 w 2485572"/>
                <a:gd name="connsiteY100" fmla="*/ 1381536 h 1737429"/>
                <a:gd name="connsiteX101" fmla="*/ 868857 w 2485572"/>
                <a:gd name="connsiteY101" fmla="*/ 1390057 h 1737429"/>
                <a:gd name="connsiteX102" fmla="*/ 835057 w 2485572"/>
                <a:gd name="connsiteY102" fmla="*/ 1434934 h 1737429"/>
                <a:gd name="connsiteX103" fmla="*/ 832217 w 2485572"/>
                <a:gd name="connsiteY103" fmla="*/ 1440331 h 1737429"/>
                <a:gd name="connsiteX104" fmla="*/ 832217 w 2485572"/>
                <a:gd name="connsiteY104" fmla="*/ 1446012 h 1737429"/>
                <a:gd name="connsiteX105" fmla="*/ 767741 w 2485572"/>
                <a:gd name="connsiteY105" fmla="*/ 1513327 h 1737429"/>
                <a:gd name="connsiteX106" fmla="*/ 711787 w 2485572"/>
                <a:gd name="connsiteY106" fmla="*/ 1535766 h 1737429"/>
                <a:gd name="connsiteX107" fmla="*/ 686508 w 2485572"/>
                <a:gd name="connsiteY107" fmla="*/ 1541447 h 1737429"/>
                <a:gd name="connsiteX108" fmla="*/ 661513 w 2485572"/>
                <a:gd name="connsiteY108" fmla="*/ 1549684 h 1737429"/>
                <a:gd name="connsiteX109" fmla="*/ 658672 w 2485572"/>
                <a:gd name="connsiteY109" fmla="*/ 1552524 h 1737429"/>
                <a:gd name="connsiteX110" fmla="*/ 652992 w 2485572"/>
                <a:gd name="connsiteY110" fmla="*/ 1555364 h 1737429"/>
                <a:gd name="connsiteX111" fmla="*/ 624873 w 2485572"/>
                <a:gd name="connsiteY111" fmla="*/ 1561045 h 1737429"/>
                <a:gd name="connsiteX112" fmla="*/ 619476 w 2485572"/>
                <a:gd name="connsiteY112" fmla="*/ 1558205 h 1737429"/>
                <a:gd name="connsiteX113" fmla="*/ 616636 w 2485572"/>
                <a:gd name="connsiteY113" fmla="*/ 1555364 h 1737429"/>
                <a:gd name="connsiteX114" fmla="*/ 597037 w 2485572"/>
                <a:gd name="connsiteY114" fmla="*/ 1532926 h 1737429"/>
                <a:gd name="connsiteX115" fmla="*/ 594197 w 2485572"/>
                <a:gd name="connsiteY115" fmla="*/ 1521848 h 1737429"/>
                <a:gd name="connsiteX116" fmla="*/ 591357 w 2485572"/>
                <a:gd name="connsiteY116" fmla="*/ 1519008 h 1737429"/>
                <a:gd name="connsiteX117" fmla="*/ 566078 w 2485572"/>
                <a:gd name="connsiteY117" fmla="*/ 1482368 h 1737429"/>
                <a:gd name="connsiteX118" fmla="*/ 560397 w 2485572"/>
                <a:gd name="connsiteY118" fmla="*/ 1471291 h 1737429"/>
                <a:gd name="connsiteX119" fmla="*/ 555000 w 2485572"/>
                <a:gd name="connsiteY119" fmla="*/ 1465610 h 1737429"/>
                <a:gd name="connsiteX120" fmla="*/ 498762 w 2485572"/>
                <a:gd name="connsiteY120" fmla="*/ 1432094 h 1737429"/>
                <a:gd name="connsiteX121" fmla="*/ 490525 w 2485572"/>
                <a:gd name="connsiteY121" fmla="*/ 1429254 h 1737429"/>
                <a:gd name="connsiteX122" fmla="*/ 487685 w 2485572"/>
                <a:gd name="connsiteY122" fmla="*/ 1429254 h 1737429"/>
                <a:gd name="connsiteX123" fmla="*/ 462406 w 2485572"/>
                <a:gd name="connsiteY123" fmla="*/ 1426413 h 1737429"/>
                <a:gd name="connsiteX124" fmla="*/ 400770 w 2485572"/>
                <a:gd name="connsiteY124" fmla="*/ 1426413 h 1737429"/>
                <a:gd name="connsiteX125" fmla="*/ 392250 w 2485572"/>
                <a:gd name="connsiteY125" fmla="*/ 1423573 h 1737429"/>
                <a:gd name="connsiteX126" fmla="*/ 384013 w 2485572"/>
                <a:gd name="connsiteY126" fmla="*/ 1420733 h 1737429"/>
                <a:gd name="connsiteX127" fmla="*/ 375492 w 2485572"/>
                <a:gd name="connsiteY127" fmla="*/ 1420733 h 1737429"/>
                <a:gd name="connsiteX128" fmla="*/ 319537 w 2485572"/>
                <a:gd name="connsiteY128" fmla="*/ 1409655 h 1737429"/>
                <a:gd name="connsiteX129" fmla="*/ 313856 w 2485572"/>
                <a:gd name="connsiteY129" fmla="*/ 1406815 h 1737429"/>
                <a:gd name="connsiteX130" fmla="*/ 308176 w 2485572"/>
                <a:gd name="connsiteY130" fmla="*/ 1406815 h 1737429"/>
                <a:gd name="connsiteX131" fmla="*/ 297098 w 2485572"/>
                <a:gd name="connsiteY131" fmla="*/ 1401134 h 1737429"/>
                <a:gd name="connsiteX132" fmla="*/ 221546 w 2485572"/>
                <a:gd name="connsiteY132" fmla="*/ 1392898 h 1737429"/>
                <a:gd name="connsiteX133" fmla="*/ 213025 w 2485572"/>
                <a:gd name="connsiteY133" fmla="*/ 1392898 h 1737429"/>
                <a:gd name="connsiteX134" fmla="*/ 204504 w 2485572"/>
                <a:gd name="connsiteY134" fmla="*/ 1395738 h 1737429"/>
                <a:gd name="connsiteX135" fmla="*/ 154230 w 2485572"/>
                <a:gd name="connsiteY135" fmla="*/ 1406815 h 1737429"/>
                <a:gd name="connsiteX136" fmla="*/ 148549 w 2485572"/>
                <a:gd name="connsiteY136" fmla="*/ 1403975 h 1737429"/>
                <a:gd name="connsiteX137" fmla="*/ 137472 w 2485572"/>
                <a:gd name="connsiteY137" fmla="*/ 1398294 h 1737429"/>
                <a:gd name="connsiteX138" fmla="*/ 131791 w 2485572"/>
                <a:gd name="connsiteY138" fmla="*/ 1398294 h 1737429"/>
                <a:gd name="connsiteX139" fmla="*/ 67316 w 2485572"/>
                <a:gd name="connsiteY139" fmla="*/ 1418177 h 1737429"/>
                <a:gd name="connsiteX140" fmla="*/ 58795 w 2485572"/>
                <a:gd name="connsiteY140" fmla="*/ 1420733 h 1737429"/>
                <a:gd name="connsiteX141" fmla="*/ 50558 w 2485572"/>
                <a:gd name="connsiteY141" fmla="*/ 1423573 h 1737429"/>
                <a:gd name="connsiteX142" fmla="*/ 42037 w 2485572"/>
                <a:gd name="connsiteY142" fmla="*/ 1423573 h 1737429"/>
                <a:gd name="connsiteX143" fmla="*/ 5681 w 2485572"/>
                <a:gd name="connsiteY143" fmla="*/ 1432094 h 1737429"/>
                <a:gd name="connsiteX144" fmla="*/ 2840 w 2485572"/>
                <a:gd name="connsiteY144" fmla="*/ 1403975 h 1737429"/>
                <a:gd name="connsiteX145" fmla="*/ 0 w 2485572"/>
                <a:gd name="connsiteY145" fmla="*/ 1395738 h 1737429"/>
                <a:gd name="connsiteX146" fmla="*/ 5681 w 2485572"/>
                <a:gd name="connsiteY146" fmla="*/ 1373299 h 1737429"/>
                <a:gd name="connsiteX147" fmla="*/ 5681 w 2485572"/>
                <a:gd name="connsiteY147" fmla="*/ 1361938 h 1737429"/>
                <a:gd name="connsiteX148" fmla="*/ 11361 w 2485572"/>
                <a:gd name="connsiteY148" fmla="*/ 1345180 h 1737429"/>
                <a:gd name="connsiteX149" fmla="*/ 42037 w 2485572"/>
                <a:gd name="connsiteY149" fmla="*/ 1305983 h 1737429"/>
                <a:gd name="connsiteX150" fmla="*/ 47718 w 2485572"/>
                <a:gd name="connsiteY150" fmla="*/ 1294622 h 1737429"/>
                <a:gd name="connsiteX151" fmla="*/ 39197 w 2485572"/>
                <a:gd name="connsiteY151" fmla="*/ 1275024 h 1737429"/>
                <a:gd name="connsiteX152" fmla="*/ 33516 w 2485572"/>
                <a:gd name="connsiteY152" fmla="*/ 1269627 h 1737429"/>
                <a:gd name="connsiteX153" fmla="*/ 33516 w 2485572"/>
                <a:gd name="connsiteY153" fmla="*/ 1244348 h 1737429"/>
                <a:gd name="connsiteX154" fmla="*/ 64475 w 2485572"/>
                <a:gd name="connsiteY154" fmla="*/ 1213389 h 1737429"/>
                <a:gd name="connsiteX155" fmla="*/ 81233 w 2485572"/>
                <a:gd name="connsiteY155" fmla="*/ 1199471 h 1737429"/>
                <a:gd name="connsiteX156" fmla="*/ 86914 w 2485572"/>
                <a:gd name="connsiteY156" fmla="*/ 1190950 h 1737429"/>
                <a:gd name="connsiteX157" fmla="*/ 97991 w 2485572"/>
                <a:gd name="connsiteY157" fmla="*/ 1160275 h 1737429"/>
                <a:gd name="connsiteX158" fmla="*/ 95435 w 2485572"/>
                <a:gd name="connsiteY158" fmla="*/ 1151753 h 1737429"/>
                <a:gd name="connsiteX159" fmla="*/ 95435 w 2485572"/>
                <a:gd name="connsiteY159" fmla="*/ 1121078 h 1737429"/>
                <a:gd name="connsiteX160" fmla="*/ 100832 w 2485572"/>
                <a:gd name="connsiteY160" fmla="*/ 1112557 h 1737429"/>
                <a:gd name="connsiteX161" fmla="*/ 103672 w 2485572"/>
                <a:gd name="connsiteY161" fmla="*/ 1106876 h 1737429"/>
                <a:gd name="connsiteX162" fmla="*/ 154230 w 2485572"/>
                <a:gd name="connsiteY162" fmla="*/ 1070520 h 1737429"/>
                <a:gd name="connsiteX163" fmla="*/ 176668 w 2485572"/>
                <a:gd name="connsiteY163" fmla="*/ 1045241 h 1737429"/>
                <a:gd name="connsiteX164" fmla="*/ 176668 w 2485572"/>
                <a:gd name="connsiteY164" fmla="*/ 1037004 h 1737429"/>
                <a:gd name="connsiteX165" fmla="*/ 173828 w 2485572"/>
                <a:gd name="connsiteY165" fmla="*/ 1028483 h 1737429"/>
                <a:gd name="connsiteX166" fmla="*/ 157070 w 2485572"/>
                <a:gd name="connsiteY166" fmla="*/ 1008885 h 1737429"/>
                <a:gd name="connsiteX167" fmla="*/ 154230 w 2485572"/>
                <a:gd name="connsiteY167" fmla="*/ 1000648 h 1737429"/>
                <a:gd name="connsiteX168" fmla="*/ 157070 w 2485572"/>
                <a:gd name="connsiteY168" fmla="*/ 964008 h 1737429"/>
                <a:gd name="connsiteX169" fmla="*/ 154230 w 2485572"/>
                <a:gd name="connsiteY169" fmla="*/ 955771 h 1737429"/>
                <a:gd name="connsiteX170" fmla="*/ 126111 w 2485572"/>
                <a:gd name="connsiteY170" fmla="*/ 930492 h 1737429"/>
                <a:gd name="connsiteX171" fmla="*/ 112193 w 2485572"/>
                <a:gd name="connsiteY171" fmla="*/ 927652 h 1737429"/>
                <a:gd name="connsiteX172" fmla="*/ 109353 w 2485572"/>
                <a:gd name="connsiteY172" fmla="*/ 921971 h 1737429"/>
                <a:gd name="connsiteX173" fmla="*/ 109353 w 2485572"/>
                <a:gd name="connsiteY173" fmla="*/ 908053 h 1737429"/>
                <a:gd name="connsiteX174" fmla="*/ 117590 w 2485572"/>
                <a:gd name="connsiteY174" fmla="*/ 891295 h 1737429"/>
                <a:gd name="connsiteX175" fmla="*/ 123270 w 2485572"/>
                <a:gd name="connsiteY175" fmla="*/ 885615 h 1737429"/>
                <a:gd name="connsiteX176" fmla="*/ 148549 w 2485572"/>
                <a:gd name="connsiteY176" fmla="*/ 866016 h 1737429"/>
                <a:gd name="connsiteX177" fmla="*/ 128951 w 2485572"/>
                <a:gd name="connsiteY177" fmla="*/ 840738 h 1737429"/>
                <a:gd name="connsiteX178" fmla="*/ 126111 w 2485572"/>
                <a:gd name="connsiteY178" fmla="*/ 821139 h 1737429"/>
                <a:gd name="connsiteX179" fmla="*/ 140028 w 2485572"/>
                <a:gd name="connsiteY179" fmla="*/ 812618 h 1737429"/>
                <a:gd name="connsiteX180" fmla="*/ 142869 w 2485572"/>
                <a:gd name="connsiteY180" fmla="*/ 790464 h 1737429"/>
                <a:gd name="connsiteX181" fmla="*/ 154230 w 2485572"/>
                <a:gd name="connsiteY181" fmla="*/ 773422 h 1737429"/>
                <a:gd name="connsiteX182" fmla="*/ 157070 w 2485572"/>
                <a:gd name="connsiteY182" fmla="*/ 762344 h 1737429"/>
                <a:gd name="connsiteX183" fmla="*/ 157070 w 2485572"/>
                <a:gd name="connsiteY183" fmla="*/ 753824 h 1737429"/>
                <a:gd name="connsiteX184" fmla="*/ 145709 w 2485572"/>
                <a:gd name="connsiteY184" fmla="*/ 731385 h 1737429"/>
                <a:gd name="connsiteX185" fmla="*/ 145709 w 2485572"/>
                <a:gd name="connsiteY185" fmla="*/ 723148 h 1737429"/>
                <a:gd name="connsiteX186" fmla="*/ 159627 w 2485572"/>
                <a:gd name="connsiteY186" fmla="*/ 714627 h 1737429"/>
                <a:gd name="connsiteX187" fmla="*/ 204504 w 2485572"/>
                <a:gd name="connsiteY187" fmla="*/ 708946 h 1737429"/>
                <a:gd name="connsiteX188" fmla="*/ 232623 w 2485572"/>
                <a:gd name="connsiteY188" fmla="*/ 678271 h 1737429"/>
                <a:gd name="connsiteX189" fmla="*/ 232623 w 2485572"/>
                <a:gd name="connsiteY189" fmla="*/ 666909 h 1737429"/>
                <a:gd name="connsiteX190" fmla="*/ 215865 w 2485572"/>
                <a:gd name="connsiteY190" fmla="*/ 644755 h 1737429"/>
                <a:gd name="connsiteX191" fmla="*/ 218705 w 2485572"/>
                <a:gd name="connsiteY191" fmla="*/ 613795 h 1737429"/>
                <a:gd name="connsiteX192" fmla="*/ 241144 w 2485572"/>
                <a:gd name="connsiteY192" fmla="*/ 582836 h 1737429"/>
                <a:gd name="connsiteX193" fmla="*/ 252221 w 2485572"/>
                <a:gd name="connsiteY193" fmla="*/ 571758 h 1737429"/>
                <a:gd name="connsiteX194" fmla="*/ 285737 w 2485572"/>
                <a:gd name="connsiteY194" fmla="*/ 524041 h 1737429"/>
                <a:gd name="connsiteX195" fmla="*/ 291418 w 2485572"/>
                <a:gd name="connsiteY195" fmla="*/ 518644 h 1737429"/>
                <a:gd name="connsiteX196" fmla="*/ 322377 w 2485572"/>
                <a:gd name="connsiteY196" fmla="*/ 518644 h 1737429"/>
                <a:gd name="connsiteX197" fmla="*/ 333455 w 2485572"/>
                <a:gd name="connsiteY197" fmla="*/ 510123 h 1737429"/>
                <a:gd name="connsiteX198" fmla="*/ 341976 w 2485572"/>
                <a:gd name="connsiteY198" fmla="*/ 482004 h 1737429"/>
                <a:gd name="connsiteX199" fmla="*/ 347372 w 2485572"/>
                <a:gd name="connsiteY199" fmla="*/ 476607 h 1737429"/>
                <a:gd name="connsiteX200" fmla="*/ 386853 w 2485572"/>
                <a:gd name="connsiteY200" fmla="*/ 459565 h 1737429"/>
                <a:gd name="connsiteX201" fmla="*/ 389409 w 2485572"/>
                <a:gd name="connsiteY201" fmla="*/ 454169 h 1737429"/>
                <a:gd name="connsiteX202" fmla="*/ 400770 w 2485572"/>
                <a:gd name="connsiteY202" fmla="*/ 434570 h 1737429"/>
                <a:gd name="connsiteX203" fmla="*/ 414688 w 2485572"/>
                <a:gd name="connsiteY203" fmla="*/ 392534 h 1737429"/>
                <a:gd name="connsiteX204" fmla="*/ 428890 w 2485572"/>
                <a:gd name="connsiteY204" fmla="*/ 341976 h 1737429"/>
                <a:gd name="connsiteX205" fmla="*/ 434286 w 2485572"/>
                <a:gd name="connsiteY205" fmla="*/ 255062 h 1737429"/>
                <a:gd name="connsiteX206" fmla="*/ 437127 w 2485572"/>
                <a:gd name="connsiteY206" fmla="*/ 252221 h 1737429"/>
                <a:gd name="connsiteX207" fmla="*/ 448488 w 2485572"/>
                <a:gd name="connsiteY207" fmla="*/ 235463 h 1737429"/>
                <a:gd name="connsiteX208" fmla="*/ 468086 w 2485572"/>
                <a:gd name="connsiteY208" fmla="*/ 221546 h 1737429"/>
                <a:gd name="connsiteX209" fmla="*/ 501602 w 2485572"/>
                <a:gd name="connsiteY209" fmla="*/ 215865 h 1737429"/>
                <a:gd name="connsiteX210" fmla="*/ 512964 w 2485572"/>
                <a:gd name="connsiteY210" fmla="*/ 213025 h 1737429"/>
                <a:gd name="connsiteX211" fmla="*/ 555000 w 2485572"/>
                <a:gd name="connsiteY211" fmla="*/ 187746 h 1737429"/>
                <a:gd name="connsiteX212" fmla="*/ 557557 w 2485572"/>
                <a:gd name="connsiteY212" fmla="*/ 182349 h 1737429"/>
                <a:gd name="connsiteX213" fmla="*/ 602434 w 2485572"/>
                <a:gd name="connsiteY213" fmla="*/ 131791 h 1737429"/>
                <a:gd name="connsiteX214" fmla="*/ 605274 w 2485572"/>
                <a:gd name="connsiteY214" fmla="*/ 123270 h 1737429"/>
                <a:gd name="connsiteX215" fmla="*/ 594197 w 2485572"/>
                <a:gd name="connsiteY215" fmla="*/ 70156 h 1737429"/>
                <a:gd name="connsiteX216" fmla="*/ 650151 w 2485572"/>
                <a:gd name="connsiteY216" fmla="*/ 92595 h 1737429"/>
                <a:gd name="connsiteX217" fmla="*/ 664069 w 2485572"/>
                <a:gd name="connsiteY217" fmla="*/ 92595 h 1737429"/>
                <a:gd name="connsiteX218" fmla="*/ 689348 w 2485572"/>
                <a:gd name="connsiteY218" fmla="*/ 98275 h 1737429"/>
                <a:gd name="connsiteX219" fmla="*/ 723148 w 2485572"/>
                <a:gd name="connsiteY219" fmla="*/ 89754 h 1737429"/>
                <a:gd name="connsiteX220" fmla="*/ 725704 w 2485572"/>
                <a:gd name="connsiteY220" fmla="*/ 92595 h 1737429"/>
                <a:gd name="connsiteX221" fmla="*/ 731385 w 2485572"/>
                <a:gd name="connsiteY221" fmla="*/ 92595 h 1737429"/>
                <a:gd name="connsiteX222" fmla="*/ 737065 w 2485572"/>
                <a:gd name="connsiteY222" fmla="*/ 95435 h 1737429"/>
                <a:gd name="connsiteX223" fmla="*/ 742746 w 2485572"/>
                <a:gd name="connsiteY223" fmla="*/ 95435 h 1737429"/>
                <a:gd name="connsiteX224" fmla="*/ 779102 w 2485572"/>
                <a:gd name="connsiteY224" fmla="*/ 75837 h 1737429"/>
                <a:gd name="connsiteX225" fmla="*/ 818299 w 2485572"/>
                <a:gd name="connsiteY225" fmla="*/ 39197 h 1737429"/>
                <a:gd name="connsiteX226" fmla="*/ 823980 w 2485572"/>
                <a:gd name="connsiteY226" fmla="*/ 33800 h 1737429"/>
                <a:gd name="connsiteX227" fmla="*/ 851815 w 2485572"/>
                <a:gd name="connsiteY227" fmla="*/ 19598 h 1737429"/>
                <a:gd name="connsiteX228" fmla="*/ 854655 w 2485572"/>
                <a:gd name="connsiteY228" fmla="*/ 14202 h 1737429"/>
                <a:gd name="connsiteX229" fmla="*/ 888455 w 2485572"/>
                <a:gd name="connsiteY229" fmla="*/ 8521 h 1737429"/>
                <a:gd name="connsiteX230" fmla="*/ 893852 w 2485572"/>
                <a:gd name="connsiteY230" fmla="*/ 11361 h 1737429"/>
                <a:gd name="connsiteX231" fmla="*/ 933332 w 2485572"/>
                <a:gd name="connsiteY231" fmla="*/ 36640 h 1737429"/>
                <a:gd name="connsiteX232" fmla="*/ 938729 w 2485572"/>
                <a:gd name="connsiteY232" fmla="*/ 42037 h 1737429"/>
                <a:gd name="connsiteX233" fmla="*/ 969689 w 2485572"/>
                <a:gd name="connsiteY233" fmla="*/ 61635 h 1737429"/>
                <a:gd name="connsiteX234" fmla="*/ 972529 w 2485572"/>
                <a:gd name="connsiteY234" fmla="*/ 64475 h 1737429"/>
                <a:gd name="connsiteX235" fmla="*/ 977925 w 2485572"/>
                <a:gd name="connsiteY235" fmla="*/ 67316 h 1737429"/>
                <a:gd name="connsiteX236" fmla="*/ 1011725 w 2485572"/>
                <a:gd name="connsiteY236" fmla="*/ 67316 h 1737429"/>
                <a:gd name="connsiteX237" fmla="*/ 1031324 w 2485572"/>
                <a:gd name="connsiteY237" fmla="*/ 64475 h 1737429"/>
                <a:gd name="connsiteX238" fmla="*/ 1042401 w 2485572"/>
                <a:gd name="connsiteY238" fmla="*/ 64475 h 1737429"/>
                <a:gd name="connsiteX239" fmla="*/ 1104036 w 2485572"/>
                <a:gd name="connsiteY239" fmla="*/ 70156 h 1737429"/>
                <a:gd name="connsiteX240" fmla="*/ 1109717 w 2485572"/>
                <a:gd name="connsiteY240" fmla="*/ 75837 h 1737429"/>
                <a:gd name="connsiteX241" fmla="*/ 1118238 w 2485572"/>
                <a:gd name="connsiteY241" fmla="*/ 81233 h 1737429"/>
                <a:gd name="connsiteX242" fmla="*/ 1121078 w 2485572"/>
                <a:gd name="connsiteY242" fmla="*/ 84074 h 1737429"/>
                <a:gd name="connsiteX243" fmla="*/ 1143517 w 2485572"/>
                <a:gd name="connsiteY243" fmla="*/ 95435 h 1737429"/>
                <a:gd name="connsiteX244" fmla="*/ 1151754 w 2485572"/>
                <a:gd name="connsiteY244" fmla="*/ 100832 h 1737429"/>
                <a:gd name="connsiteX245" fmla="*/ 1171352 w 2485572"/>
                <a:gd name="connsiteY245" fmla="*/ 100832 h 1737429"/>
                <a:gd name="connsiteX246" fmla="*/ 1174192 w 2485572"/>
                <a:gd name="connsiteY246" fmla="*/ 98275 h 1737429"/>
                <a:gd name="connsiteX247" fmla="*/ 1188110 w 2485572"/>
                <a:gd name="connsiteY247" fmla="*/ 89754 h 1737429"/>
                <a:gd name="connsiteX248" fmla="*/ 1193791 w 2485572"/>
                <a:gd name="connsiteY248" fmla="*/ 84074 h 1737429"/>
                <a:gd name="connsiteX249" fmla="*/ 1238668 w 2485572"/>
                <a:gd name="connsiteY249" fmla="*/ 75837 h 1737429"/>
                <a:gd name="connsiteX250" fmla="*/ 1244348 w 2485572"/>
                <a:gd name="connsiteY250" fmla="*/ 78677 h 1737429"/>
                <a:gd name="connsiteX251" fmla="*/ 1272184 w 2485572"/>
                <a:gd name="connsiteY251" fmla="*/ 75837 h 1737429"/>
                <a:gd name="connsiteX252" fmla="*/ 1280705 w 2485572"/>
                <a:gd name="connsiteY252" fmla="*/ 72996 h 1737429"/>
                <a:gd name="connsiteX253" fmla="*/ 1286385 w 2485572"/>
                <a:gd name="connsiteY253" fmla="*/ 72996 h 1737429"/>
                <a:gd name="connsiteX254" fmla="*/ 1348020 w 2485572"/>
                <a:gd name="connsiteY254" fmla="*/ 50558 h 1737429"/>
                <a:gd name="connsiteX255" fmla="*/ 1350861 w 2485572"/>
                <a:gd name="connsiteY255" fmla="*/ 50558 h 1737429"/>
                <a:gd name="connsiteX256" fmla="*/ 1392898 w 2485572"/>
                <a:gd name="connsiteY256" fmla="*/ 39197 h 1737429"/>
                <a:gd name="connsiteX257" fmla="*/ 1406815 w 2485572"/>
                <a:gd name="connsiteY257" fmla="*/ 39197 h 1737429"/>
                <a:gd name="connsiteX258" fmla="*/ 1459929 w 2485572"/>
                <a:gd name="connsiteY258" fmla="*/ 36640 h 1737429"/>
                <a:gd name="connsiteX259" fmla="*/ 1468450 w 2485572"/>
                <a:gd name="connsiteY259" fmla="*/ 36640 h 1737429"/>
                <a:gd name="connsiteX260" fmla="*/ 1474131 w 2485572"/>
                <a:gd name="connsiteY260" fmla="*/ 33800 h 1737429"/>
                <a:gd name="connsiteX261" fmla="*/ 1479528 w 2485572"/>
                <a:gd name="connsiteY261" fmla="*/ 30960 h 1737429"/>
                <a:gd name="connsiteX262" fmla="*/ 1485208 w 2485572"/>
                <a:gd name="connsiteY262" fmla="*/ 30960 h 1737429"/>
                <a:gd name="connsiteX263" fmla="*/ 1544003 w 2485572"/>
                <a:gd name="connsiteY263" fmla="*/ 16758 h 1737429"/>
                <a:gd name="connsiteX264" fmla="*/ 1549684 w 2485572"/>
                <a:gd name="connsiteY264" fmla="*/ 14202 h 1737429"/>
                <a:gd name="connsiteX265" fmla="*/ 1555364 w 2485572"/>
                <a:gd name="connsiteY265" fmla="*/ 14202 h 1737429"/>
                <a:gd name="connsiteX266" fmla="*/ 1563601 w 2485572"/>
                <a:gd name="connsiteY266" fmla="*/ 11361 h 1737429"/>
                <a:gd name="connsiteX267" fmla="*/ 1614159 w 2485572"/>
                <a:gd name="connsiteY267" fmla="*/ 22439 h 1737429"/>
                <a:gd name="connsiteX268" fmla="*/ 1619840 w 2485572"/>
                <a:gd name="connsiteY268" fmla="*/ 19598 h 1737429"/>
                <a:gd name="connsiteX269" fmla="*/ 1630917 w 2485572"/>
                <a:gd name="connsiteY269" fmla="*/ 16758 h 1737429"/>
                <a:gd name="connsiteX270" fmla="*/ 1645119 w 2485572"/>
                <a:gd name="connsiteY270" fmla="*/ 8521 h 1737429"/>
                <a:gd name="connsiteX271" fmla="*/ 1653356 w 2485572"/>
                <a:gd name="connsiteY271" fmla="*/ 5681 h 1737429"/>
                <a:gd name="connsiteX272" fmla="*/ 1689712 w 2485572"/>
                <a:gd name="connsiteY272" fmla="*/ 0 h 1737429"/>
                <a:gd name="connsiteX273" fmla="*/ 1698233 w 2485572"/>
                <a:gd name="connsiteY273" fmla="*/ 11361 h 1737429"/>
                <a:gd name="connsiteX274" fmla="*/ 1703914 w 2485572"/>
                <a:gd name="connsiteY274" fmla="*/ 14202 h 1737429"/>
                <a:gd name="connsiteX275" fmla="*/ 1709310 w 2485572"/>
                <a:gd name="connsiteY275" fmla="*/ 16758 h 1737429"/>
                <a:gd name="connsiteX276" fmla="*/ 1717831 w 2485572"/>
                <a:gd name="connsiteY276" fmla="*/ 16758 h 1737429"/>
                <a:gd name="connsiteX277" fmla="*/ 1757028 w 2485572"/>
                <a:gd name="connsiteY277" fmla="*/ 22439 h 1737429"/>
                <a:gd name="connsiteX278" fmla="*/ 1762708 w 2485572"/>
                <a:gd name="connsiteY278" fmla="*/ 25279 h 1737429"/>
                <a:gd name="connsiteX279" fmla="*/ 1768389 w 2485572"/>
                <a:gd name="connsiteY279" fmla="*/ 25279 h 1737429"/>
                <a:gd name="connsiteX280" fmla="*/ 1787987 w 2485572"/>
                <a:gd name="connsiteY280" fmla="*/ 33800 h 1737429"/>
                <a:gd name="connsiteX281" fmla="*/ 1793384 w 2485572"/>
                <a:gd name="connsiteY281" fmla="*/ 33800 h 1737429"/>
                <a:gd name="connsiteX282" fmla="*/ 1801905 w 2485572"/>
                <a:gd name="connsiteY282" fmla="*/ 36640 h 1737429"/>
                <a:gd name="connsiteX283" fmla="*/ 1835421 w 2485572"/>
                <a:gd name="connsiteY283" fmla="*/ 42037 h 1737429"/>
                <a:gd name="connsiteX284" fmla="*/ 1891659 w 2485572"/>
                <a:gd name="connsiteY284" fmla="*/ 61635 h 1737429"/>
                <a:gd name="connsiteX285" fmla="*/ 1897340 w 2485572"/>
                <a:gd name="connsiteY285" fmla="*/ 64475 h 1737429"/>
                <a:gd name="connsiteX286" fmla="*/ 1899896 w 2485572"/>
                <a:gd name="connsiteY286" fmla="*/ 67316 h 1737429"/>
                <a:gd name="connsiteX287" fmla="*/ 1944774 w 2485572"/>
                <a:gd name="connsiteY287" fmla="*/ 123270 h 1737429"/>
                <a:gd name="connsiteX288" fmla="*/ 1947614 w 2485572"/>
                <a:gd name="connsiteY288" fmla="*/ 128951 h 1737429"/>
                <a:gd name="connsiteX289" fmla="*/ 1950454 w 2485572"/>
                <a:gd name="connsiteY289" fmla="*/ 131791 h 1737429"/>
                <a:gd name="connsiteX290" fmla="*/ 1956135 w 2485572"/>
                <a:gd name="connsiteY290" fmla="*/ 140312 h 1737429"/>
                <a:gd name="connsiteX291" fmla="*/ 1958975 w 2485572"/>
                <a:gd name="connsiteY291" fmla="*/ 145709 h 1737429"/>
                <a:gd name="connsiteX292" fmla="*/ 1961532 w 2485572"/>
                <a:gd name="connsiteY292" fmla="*/ 154230 h 1737429"/>
                <a:gd name="connsiteX293" fmla="*/ 1998172 w 2485572"/>
                <a:gd name="connsiteY293" fmla="*/ 204788 h 1737429"/>
                <a:gd name="connsiteX294" fmla="*/ 2003569 w 2485572"/>
                <a:gd name="connsiteY294" fmla="*/ 207344 h 1737429"/>
                <a:gd name="connsiteX295" fmla="*/ 2009249 w 2485572"/>
                <a:gd name="connsiteY295" fmla="*/ 210184 h 1737429"/>
                <a:gd name="connsiteX296" fmla="*/ 2017770 w 2485572"/>
                <a:gd name="connsiteY296" fmla="*/ 210184 h 1737429"/>
                <a:gd name="connsiteX297" fmla="*/ 2026007 w 2485572"/>
                <a:gd name="connsiteY297" fmla="*/ 213025 h 1737429"/>
                <a:gd name="connsiteX298" fmla="*/ 2037368 w 2485572"/>
                <a:gd name="connsiteY298" fmla="*/ 215865 h 1737429"/>
                <a:gd name="connsiteX299" fmla="*/ 2099003 w 2485572"/>
                <a:gd name="connsiteY299" fmla="*/ 221546 h 1737429"/>
                <a:gd name="connsiteX300" fmla="*/ 2104684 w 2485572"/>
                <a:gd name="connsiteY300" fmla="*/ 224386 h 1737429"/>
                <a:gd name="connsiteX301" fmla="*/ 2112921 w 2485572"/>
                <a:gd name="connsiteY301" fmla="*/ 224386 h 1737429"/>
                <a:gd name="connsiteX302" fmla="*/ 2124283 w 2485572"/>
                <a:gd name="connsiteY302" fmla="*/ 229783 h 1737429"/>
                <a:gd name="connsiteX303" fmla="*/ 2177397 w 2485572"/>
                <a:gd name="connsiteY303" fmla="*/ 229783 h 1737429"/>
                <a:gd name="connsiteX304" fmla="*/ 2185918 w 2485572"/>
                <a:gd name="connsiteY304" fmla="*/ 232623 h 1737429"/>
                <a:gd name="connsiteX305" fmla="*/ 2213753 w 2485572"/>
                <a:gd name="connsiteY305" fmla="*/ 226942 h 1737429"/>
                <a:gd name="connsiteX306" fmla="*/ 2219434 w 2485572"/>
                <a:gd name="connsiteY306" fmla="*/ 224386 h 1737429"/>
                <a:gd name="connsiteX307" fmla="*/ 2241872 w 2485572"/>
                <a:gd name="connsiteY307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1014566 w 2485572"/>
                <a:gd name="connsiteY72" fmla="*/ 1712435 h 1737429"/>
                <a:gd name="connsiteX73" fmla="*/ 1011725 w 2485572"/>
                <a:gd name="connsiteY73" fmla="*/ 1709594 h 1737429"/>
                <a:gd name="connsiteX74" fmla="*/ 983606 w 2485572"/>
                <a:gd name="connsiteY74" fmla="*/ 1692552 h 1737429"/>
                <a:gd name="connsiteX75" fmla="*/ 977925 w 2485572"/>
                <a:gd name="connsiteY75" fmla="*/ 1692552 h 1737429"/>
                <a:gd name="connsiteX76" fmla="*/ 950090 w 2485572"/>
                <a:gd name="connsiteY76" fmla="*/ 1653356 h 1737429"/>
                <a:gd name="connsiteX77" fmla="*/ 950090 w 2485572"/>
                <a:gd name="connsiteY77" fmla="*/ 1639438 h 1737429"/>
                <a:gd name="connsiteX78" fmla="*/ 952931 w 2485572"/>
                <a:gd name="connsiteY78" fmla="*/ 1636598 h 1737429"/>
                <a:gd name="connsiteX79" fmla="*/ 975369 w 2485572"/>
                <a:gd name="connsiteY79" fmla="*/ 1597401 h 1737429"/>
                <a:gd name="connsiteX80" fmla="*/ 980766 w 2485572"/>
                <a:gd name="connsiteY80" fmla="*/ 1591721 h 1737429"/>
                <a:gd name="connsiteX81" fmla="*/ 1017406 w 2485572"/>
                <a:gd name="connsiteY81" fmla="*/ 1561045 h 1737429"/>
                <a:gd name="connsiteX82" fmla="*/ 1022803 w 2485572"/>
                <a:gd name="connsiteY82" fmla="*/ 1558205 h 1737429"/>
                <a:gd name="connsiteX83" fmla="*/ 1025643 w 2485572"/>
                <a:gd name="connsiteY83" fmla="*/ 1555364 h 1737429"/>
                <a:gd name="connsiteX84" fmla="*/ 1031324 w 2485572"/>
                <a:gd name="connsiteY84" fmla="*/ 1549684 h 1737429"/>
                <a:gd name="connsiteX85" fmla="*/ 1293866 w 2485572"/>
                <a:gd name="connsiteY85" fmla="*/ 1680648 h 1737429"/>
                <a:gd name="connsiteX86" fmla="*/ 1455791 w 2485572"/>
                <a:gd name="connsiteY86" fmla="*/ 1685410 h 1737429"/>
                <a:gd name="connsiteX87" fmla="*/ 1289417 w 2485572"/>
                <a:gd name="connsiteY87" fmla="*/ 1536685 h 1737429"/>
                <a:gd name="connsiteX88" fmla="*/ 1061999 w 2485572"/>
                <a:gd name="connsiteY88" fmla="*/ 1465610 h 1737429"/>
                <a:gd name="connsiteX89" fmla="*/ 1061999 w 2485572"/>
                <a:gd name="connsiteY89" fmla="*/ 1429254 h 1737429"/>
                <a:gd name="connsiteX90" fmla="*/ 1048082 w 2485572"/>
                <a:gd name="connsiteY90" fmla="*/ 1403975 h 1737429"/>
                <a:gd name="connsiteX91" fmla="*/ 1022803 w 2485572"/>
                <a:gd name="connsiteY91" fmla="*/ 1387217 h 1737429"/>
                <a:gd name="connsiteX92" fmla="*/ 1011725 w 2485572"/>
                <a:gd name="connsiteY92" fmla="*/ 1381536 h 1737429"/>
                <a:gd name="connsiteX93" fmla="*/ 1000364 w 2485572"/>
                <a:gd name="connsiteY93" fmla="*/ 1381536 h 1737429"/>
                <a:gd name="connsiteX94" fmla="*/ 961167 w 2485572"/>
                <a:gd name="connsiteY94" fmla="*/ 1376140 h 1737429"/>
                <a:gd name="connsiteX95" fmla="*/ 924811 w 2485572"/>
                <a:gd name="connsiteY95" fmla="*/ 1367618 h 1737429"/>
                <a:gd name="connsiteX96" fmla="*/ 919131 w 2485572"/>
                <a:gd name="connsiteY96" fmla="*/ 1367618 h 1737429"/>
                <a:gd name="connsiteX97" fmla="*/ 913450 w 2485572"/>
                <a:gd name="connsiteY97" fmla="*/ 1364778 h 1737429"/>
                <a:gd name="connsiteX98" fmla="*/ 908053 w 2485572"/>
                <a:gd name="connsiteY98" fmla="*/ 1364778 h 1737429"/>
                <a:gd name="connsiteX99" fmla="*/ 877094 w 2485572"/>
                <a:gd name="connsiteY99" fmla="*/ 1381536 h 1737429"/>
                <a:gd name="connsiteX100" fmla="*/ 868857 w 2485572"/>
                <a:gd name="connsiteY100" fmla="*/ 1390057 h 1737429"/>
                <a:gd name="connsiteX101" fmla="*/ 835057 w 2485572"/>
                <a:gd name="connsiteY101" fmla="*/ 1434934 h 1737429"/>
                <a:gd name="connsiteX102" fmla="*/ 832217 w 2485572"/>
                <a:gd name="connsiteY102" fmla="*/ 1440331 h 1737429"/>
                <a:gd name="connsiteX103" fmla="*/ 832217 w 2485572"/>
                <a:gd name="connsiteY103" fmla="*/ 1446012 h 1737429"/>
                <a:gd name="connsiteX104" fmla="*/ 767741 w 2485572"/>
                <a:gd name="connsiteY104" fmla="*/ 1513327 h 1737429"/>
                <a:gd name="connsiteX105" fmla="*/ 711787 w 2485572"/>
                <a:gd name="connsiteY105" fmla="*/ 1535766 h 1737429"/>
                <a:gd name="connsiteX106" fmla="*/ 686508 w 2485572"/>
                <a:gd name="connsiteY106" fmla="*/ 1541447 h 1737429"/>
                <a:gd name="connsiteX107" fmla="*/ 661513 w 2485572"/>
                <a:gd name="connsiteY107" fmla="*/ 1549684 h 1737429"/>
                <a:gd name="connsiteX108" fmla="*/ 658672 w 2485572"/>
                <a:gd name="connsiteY108" fmla="*/ 1552524 h 1737429"/>
                <a:gd name="connsiteX109" fmla="*/ 652992 w 2485572"/>
                <a:gd name="connsiteY109" fmla="*/ 1555364 h 1737429"/>
                <a:gd name="connsiteX110" fmla="*/ 624873 w 2485572"/>
                <a:gd name="connsiteY110" fmla="*/ 1561045 h 1737429"/>
                <a:gd name="connsiteX111" fmla="*/ 619476 w 2485572"/>
                <a:gd name="connsiteY111" fmla="*/ 1558205 h 1737429"/>
                <a:gd name="connsiteX112" fmla="*/ 616636 w 2485572"/>
                <a:gd name="connsiteY112" fmla="*/ 1555364 h 1737429"/>
                <a:gd name="connsiteX113" fmla="*/ 597037 w 2485572"/>
                <a:gd name="connsiteY113" fmla="*/ 1532926 h 1737429"/>
                <a:gd name="connsiteX114" fmla="*/ 594197 w 2485572"/>
                <a:gd name="connsiteY114" fmla="*/ 1521848 h 1737429"/>
                <a:gd name="connsiteX115" fmla="*/ 591357 w 2485572"/>
                <a:gd name="connsiteY115" fmla="*/ 1519008 h 1737429"/>
                <a:gd name="connsiteX116" fmla="*/ 566078 w 2485572"/>
                <a:gd name="connsiteY116" fmla="*/ 1482368 h 1737429"/>
                <a:gd name="connsiteX117" fmla="*/ 560397 w 2485572"/>
                <a:gd name="connsiteY117" fmla="*/ 1471291 h 1737429"/>
                <a:gd name="connsiteX118" fmla="*/ 555000 w 2485572"/>
                <a:gd name="connsiteY118" fmla="*/ 1465610 h 1737429"/>
                <a:gd name="connsiteX119" fmla="*/ 498762 w 2485572"/>
                <a:gd name="connsiteY119" fmla="*/ 1432094 h 1737429"/>
                <a:gd name="connsiteX120" fmla="*/ 490525 w 2485572"/>
                <a:gd name="connsiteY120" fmla="*/ 1429254 h 1737429"/>
                <a:gd name="connsiteX121" fmla="*/ 487685 w 2485572"/>
                <a:gd name="connsiteY121" fmla="*/ 1429254 h 1737429"/>
                <a:gd name="connsiteX122" fmla="*/ 462406 w 2485572"/>
                <a:gd name="connsiteY122" fmla="*/ 1426413 h 1737429"/>
                <a:gd name="connsiteX123" fmla="*/ 400770 w 2485572"/>
                <a:gd name="connsiteY123" fmla="*/ 1426413 h 1737429"/>
                <a:gd name="connsiteX124" fmla="*/ 392250 w 2485572"/>
                <a:gd name="connsiteY124" fmla="*/ 1423573 h 1737429"/>
                <a:gd name="connsiteX125" fmla="*/ 384013 w 2485572"/>
                <a:gd name="connsiteY125" fmla="*/ 1420733 h 1737429"/>
                <a:gd name="connsiteX126" fmla="*/ 375492 w 2485572"/>
                <a:gd name="connsiteY126" fmla="*/ 1420733 h 1737429"/>
                <a:gd name="connsiteX127" fmla="*/ 319537 w 2485572"/>
                <a:gd name="connsiteY127" fmla="*/ 1409655 h 1737429"/>
                <a:gd name="connsiteX128" fmla="*/ 313856 w 2485572"/>
                <a:gd name="connsiteY128" fmla="*/ 1406815 h 1737429"/>
                <a:gd name="connsiteX129" fmla="*/ 308176 w 2485572"/>
                <a:gd name="connsiteY129" fmla="*/ 1406815 h 1737429"/>
                <a:gd name="connsiteX130" fmla="*/ 297098 w 2485572"/>
                <a:gd name="connsiteY130" fmla="*/ 1401134 h 1737429"/>
                <a:gd name="connsiteX131" fmla="*/ 221546 w 2485572"/>
                <a:gd name="connsiteY131" fmla="*/ 1392898 h 1737429"/>
                <a:gd name="connsiteX132" fmla="*/ 213025 w 2485572"/>
                <a:gd name="connsiteY132" fmla="*/ 1392898 h 1737429"/>
                <a:gd name="connsiteX133" fmla="*/ 204504 w 2485572"/>
                <a:gd name="connsiteY133" fmla="*/ 1395738 h 1737429"/>
                <a:gd name="connsiteX134" fmla="*/ 154230 w 2485572"/>
                <a:gd name="connsiteY134" fmla="*/ 1406815 h 1737429"/>
                <a:gd name="connsiteX135" fmla="*/ 148549 w 2485572"/>
                <a:gd name="connsiteY135" fmla="*/ 1403975 h 1737429"/>
                <a:gd name="connsiteX136" fmla="*/ 137472 w 2485572"/>
                <a:gd name="connsiteY136" fmla="*/ 1398294 h 1737429"/>
                <a:gd name="connsiteX137" fmla="*/ 131791 w 2485572"/>
                <a:gd name="connsiteY137" fmla="*/ 1398294 h 1737429"/>
                <a:gd name="connsiteX138" fmla="*/ 67316 w 2485572"/>
                <a:gd name="connsiteY138" fmla="*/ 1418177 h 1737429"/>
                <a:gd name="connsiteX139" fmla="*/ 58795 w 2485572"/>
                <a:gd name="connsiteY139" fmla="*/ 1420733 h 1737429"/>
                <a:gd name="connsiteX140" fmla="*/ 50558 w 2485572"/>
                <a:gd name="connsiteY140" fmla="*/ 1423573 h 1737429"/>
                <a:gd name="connsiteX141" fmla="*/ 42037 w 2485572"/>
                <a:gd name="connsiteY141" fmla="*/ 1423573 h 1737429"/>
                <a:gd name="connsiteX142" fmla="*/ 5681 w 2485572"/>
                <a:gd name="connsiteY142" fmla="*/ 1432094 h 1737429"/>
                <a:gd name="connsiteX143" fmla="*/ 2840 w 2485572"/>
                <a:gd name="connsiteY143" fmla="*/ 1403975 h 1737429"/>
                <a:gd name="connsiteX144" fmla="*/ 0 w 2485572"/>
                <a:gd name="connsiteY144" fmla="*/ 1395738 h 1737429"/>
                <a:gd name="connsiteX145" fmla="*/ 5681 w 2485572"/>
                <a:gd name="connsiteY145" fmla="*/ 1373299 h 1737429"/>
                <a:gd name="connsiteX146" fmla="*/ 5681 w 2485572"/>
                <a:gd name="connsiteY146" fmla="*/ 1361938 h 1737429"/>
                <a:gd name="connsiteX147" fmla="*/ 11361 w 2485572"/>
                <a:gd name="connsiteY147" fmla="*/ 1345180 h 1737429"/>
                <a:gd name="connsiteX148" fmla="*/ 42037 w 2485572"/>
                <a:gd name="connsiteY148" fmla="*/ 1305983 h 1737429"/>
                <a:gd name="connsiteX149" fmla="*/ 47718 w 2485572"/>
                <a:gd name="connsiteY149" fmla="*/ 1294622 h 1737429"/>
                <a:gd name="connsiteX150" fmla="*/ 39197 w 2485572"/>
                <a:gd name="connsiteY150" fmla="*/ 1275024 h 1737429"/>
                <a:gd name="connsiteX151" fmla="*/ 33516 w 2485572"/>
                <a:gd name="connsiteY151" fmla="*/ 1269627 h 1737429"/>
                <a:gd name="connsiteX152" fmla="*/ 33516 w 2485572"/>
                <a:gd name="connsiteY152" fmla="*/ 1244348 h 1737429"/>
                <a:gd name="connsiteX153" fmla="*/ 64475 w 2485572"/>
                <a:gd name="connsiteY153" fmla="*/ 1213389 h 1737429"/>
                <a:gd name="connsiteX154" fmla="*/ 81233 w 2485572"/>
                <a:gd name="connsiteY154" fmla="*/ 1199471 h 1737429"/>
                <a:gd name="connsiteX155" fmla="*/ 86914 w 2485572"/>
                <a:gd name="connsiteY155" fmla="*/ 1190950 h 1737429"/>
                <a:gd name="connsiteX156" fmla="*/ 97991 w 2485572"/>
                <a:gd name="connsiteY156" fmla="*/ 1160275 h 1737429"/>
                <a:gd name="connsiteX157" fmla="*/ 95435 w 2485572"/>
                <a:gd name="connsiteY157" fmla="*/ 1151753 h 1737429"/>
                <a:gd name="connsiteX158" fmla="*/ 95435 w 2485572"/>
                <a:gd name="connsiteY158" fmla="*/ 1121078 h 1737429"/>
                <a:gd name="connsiteX159" fmla="*/ 100832 w 2485572"/>
                <a:gd name="connsiteY159" fmla="*/ 1112557 h 1737429"/>
                <a:gd name="connsiteX160" fmla="*/ 103672 w 2485572"/>
                <a:gd name="connsiteY160" fmla="*/ 1106876 h 1737429"/>
                <a:gd name="connsiteX161" fmla="*/ 154230 w 2485572"/>
                <a:gd name="connsiteY161" fmla="*/ 1070520 h 1737429"/>
                <a:gd name="connsiteX162" fmla="*/ 176668 w 2485572"/>
                <a:gd name="connsiteY162" fmla="*/ 1045241 h 1737429"/>
                <a:gd name="connsiteX163" fmla="*/ 176668 w 2485572"/>
                <a:gd name="connsiteY163" fmla="*/ 1037004 h 1737429"/>
                <a:gd name="connsiteX164" fmla="*/ 173828 w 2485572"/>
                <a:gd name="connsiteY164" fmla="*/ 1028483 h 1737429"/>
                <a:gd name="connsiteX165" fmla="*/ 157070 w 2485572"/>
                <a:gd name="connsiteY165" fmla="*/ 1008885 h 1737429"/>
                <a:gd name="connsiteX166" fmla="*/ 154230 w 2485572"/>
                <a:gd name="connsiteY166" fmla="*/ 1000648 h 1737429"/>
                <a:gd name="connsiteX167" fmla="*/ 157070 w 2485572"/>
                <a:gd name="connsiteY167" fmla="*/ 964008 h 1737429"/>
                <a:gd name="connsiteX168" fmla="*/ 154230 w 2485572"/>
                <a:gd name="connsiteY168" fmla="*/ 955771 h 1737429"/>
                <a:gd name="connsiteX169" fmla="*/ 126111 w 2485572"/>
                <a:gd name="connsiteY169" fmla="*/ 930492 h 1737429"/>
                <a:gd name="connsiteX170" fmla="*/ 112193 w 2485572"/>
                <a:gd name="connsiteY170" fmla="*/ 927652 h 1737429"/>
                <a:gd name="connsiteX171" fmla="*/ 109353 w 2485572"/>
                <a:gd name="connsiteY171" fmla="*/ 921971 h 1737429"/>
                <a:gd name="connsiteX172" fmla="*/ 109353 w 2485572"/>
                <a:gd name="connsiteY172" fmla="*/ 908053 h 1737429"/>
                <a:gd name="connsiteX173" fmla="*/ 117590 w 2485572"/>
                <a:gd name="connsiteY173" fmla="*/ 891295 h 1737429"/>
                <a:gd name="connsiteX174" fmla="*/ 123270 w 2485572"/>
                <a:gd name="connsiteY174" fmla="*/ 885615 h 1737429"/>
                <a:gd name="connsiteX175" fmla="*/ 148549 w 2485572"/>
                <a:gd name="connsiteY175" fmla="*/ 866016 h 1737429"/>
                <a:gd name="connsiteX176" fmla="*/ 128951 w 2485572"/>
                <a:gd name="connsiteY176" fmla="*/ 840738 h 1737429"/>
                <a:gd name="connsiteX177" fmla="*/ 126111 w 2485572"/>
                <a:gd name="connsiteY177" fmla="*/ 821139 h 1737429"/>
                <a:gd name="connsiteX178" fmla="*/ 140028 w 2485572"/>
                <a:gd name="connsiteY178" fmla="*/ 812618 h 1737429"/>
                <a:gd name="connsiteX179" fmla="*/ 142869 w 2485572"/>
                <a:gd name="connsiteY179" fmla="*/ 790464 h 1737429"/>
                <a:gd name="connsiteX180" fmla="*/ 154230 w 2485572"/>
                <a:gd name="connsiteY180" fmla="*/ 773422 h 1737429"/>
                <a:gd name="connsiteX181" fmla="*/ 157070 w 2485572"/>
                <a:gd name="connsiteY181" fmla="*/ 762344 h 1737429"/>
                <a:gd name="connsiteX182" fmla="*/ 157070 w 2485572"/>
                <a:gd name="connsiteY182" fmla="*/ 753824 h 1737429"/>
                <a:gd name="connsiteX183" fmla="*/ 145709 w 2485572"/>
                <a:gd name="connsiteY183" fmla="*/ 731385 h 1737429"/>
                <a:gd name="connsiteX184" fmla="*/ 145709 w 2485572"/>
                <a:gd name="connsiteY184" fmla="*/ 723148 h 1737429"/>
                <a:gd name="connsiteX185" fmla="*/ 159627 w 2485572"/>
                <a:gd name="connsiteY185" fmla="*/ 714627 h 1737429"/>
                <a:gd name="connsiteX186" fmla="*/ 204504 w 2485572"/>
                <a:gd name="connsiteY186" fmla="*/ 708946 h 1737429"/>
                <a:gd name="connsiteX187" fmla="*/ 232623 w 2485572"/>
                <a:gd name="connsiteY187" fmla="*/ 678271 h 1737429"/>
                <a:gd name="connsiteX188" fmla="*/ 232623 w 2485572"/>
                <a:gd name="connsiteY188" fmla="*/ 666909 h 1737429"/>
                <a:gd name="connsiteX189" fmla="*/ 215865 w 2485572"/>
                <a:gd name="connsiteY189" fmla="*/ 644755 h 1737429"/>
                <a:gd name="connsiteX190" fmla="*/ 218705 w 2485572"/>
                <a:gd name="connsiteY190" fmla="*/ 613795 h 1737429"/>
                <a:gd name="connsiteX191" fmla="*/ 241144 w 2485572"/>
                <a:gd name="connsiteY191" fmla="*/ 582836 h 1737429"/>
                <a:gd name="connsiteX192" fmla="*/ 252221 w 2485572"/>
                <a:gd name="connsiteY192" fmla="*/ 571758 h 1737429"/>
                <a:gd name="connsiteX193" fmla="*/ 285737 w 2485572"/>
                <a:gd name="connsiteY193" fmla="*/ 524041 h 1737429"/>
                <a:gd name="connsiteX194" fmla="*/ 291418 w 2485572"/>
                <a:gd name="connsiteY194" fmla="*/ 518644 h 1737429"/>
                <a:gd name="connsiteX195" fmla="*/ 322377 w 2485572"/>
                <a:gd name="connsiteY195" fmla="*/ 518644 h 1737429"/>
                <a:gd name="connsiteX196" fmla="*/ 333455 w 2485572"/>
                <a:gd name="connsiteY196" fmla="*/ 510123 h 1737429"/>
                <a:gd name="connsiteX197" fmla="*/ 341976 w 2485572"/>
                <a:gd name="connsiteY197" fmla="*/ 482004 h 1737429"/>
                <a:gd name="connsiteX198" fmla="*/ 347372 w 2485572"/>
                <a:gd name="connsiteY198" fmla="*/ 476607 h 1737429"/>
                <a:gd name="connsiteX199" fmla="*/ 386853 w 2485572"/>
                <a:gd name="connsiteY199" fmla="*/ 459565 h 1737429"/>
                <a:gd name="connsiteX200" fmla="*/ 389409 w 2485572"/>
                <a:gd name="connsiteY200" fmla="*/ 454169 h 1737429"/>
                <a:gd name="connsiteX201" fmla="*/ 400770 w 2485572"/>
                <a:gd name="connsiteY201" fmla="*/ 434570 h 1737429"/>
                <a:gd name="connsiteX202" fmla="*/ 414688 w 2485572"/>
                <a:gd name="connsiteY202" fmla="*/ 392534 h 1737429"/>
                <a:gd name="connsiteX203" fmla="*/ 428890 w 2485572"/>
                <a:gd name="connsiteY203" fmla="*/ 341976 h 1737429"/>
                <a:gd name="connsiteX204" fmla="*/ 434286 w 2485572"/>
                <a:gd name="connsiteY204" fmla="*/ 255062 h 1737429"/>
                <a:gd name="connsiteX205" fmla="*/ 437127 w 2485572"/>
                <a:gd name="connsiteY205" fmla="*/ 252221 h 1737429"/>
                <a:gd name="connsiteX206" fmla="*/ 448488 w 2485572"/>
                <a:gd name="connsiteY206" fmla="*/ 235463 h 1737429"/>
                <a:gd name="connsiteX207" fmla="*/ 468086 w 2485572"/>
                <a:gd name="connsiteY207" fmla="*/ 221546 h 1737429"/>
                <a:gd name="connsiteX208" fmla="*/ 501602 w 2485572"/>
                <a:gd name="connsiteY208" fmla="*/ 215865 h 1737429"/>
                <a:gd name="connsiteX209" fmla="*/ 512964 w 2485572"/>
                <a:gd name="connsiteY209" fmla="*/ 213025 h 1737429"/>
                <a:gd name="connsiteX210" fmla="*/ 555000 w 2485572"/>
                <a:gd name="connsiteY210" fmla="*/ 187746 h 1737429"/>
                <a:gd name="connsiteX211" fmla="*/ 557557 w 2485572"/>
                <a:gd name="connsiteY211" fmla="*/ 182349 h 1737429"/>
                <a:gd name="connsiteX212" fmla="*/ 602434 w 2485572"/>
                <a:gd name="connsiteY212" fmla="*/ 131791 h 1737429"/>
                <a:gd name="connsiteX213" fmla="*/ 605274 w 2485572"/>
                <a:gd name="connsiteY213" fmla="*/ 123270 h 1737429"/>
                <a:gd name="connsiteX214" fmla="*/ 594197 w 2485572"/>
                <a:gd name="connsiteY214" fmla="*/ 70156 h 1737429"/>
                <a:gd name="connsiteX215" fmla="*/ 650151 w 2485572"/>
                <a:gd name="connsiteY215" fmla="*/ 92595 h 1737429"/>
                <a:gd name="connsiteX216" fmla="*/ 664069 w 2485572"/>
                <a:gd name="connsiteY216" fmla="*/ 92595 h 1737429"/>
                <a:gd name="connsiteX217" fmla="*/ 689348 w 2485572"/>
                <a:gd name="connsiteY217" fmla="*/ 98275 h 1737429"/>
                <a:gd name="connsiteX218" fmla="*/ 723148 w 2485572"/>
                <a:gd name="connsiteY218" fmla="*/ 89754 h 1737429"/>
                <a:gd name="connsiteX219" fmla="*/ 725704 w 2485572"/>
                <a:gd name="connsiteY219" fmla="*/ 92595 h 1737429"/>
                <a:gd name="connsiteX220" fmla="*/ 731385 w 2485572"/>
                <a:gd name="connsiteY220" fmla="*/ 92595 h 1737429"/>
                <a:gd name="connsiteX221" fmla="*/ 737065 w 2485572"/>
                <a:gd name="connsiteY221" fmla="*/ 95435 h 1737429"/>
                <a:gd name="connsiteX222" fmla="*/ 742746 w 2485572"/>
                <a:gd name="connsiteY222" fmla="*/ 95435 h 1737429"/>
                <a:gd name="connsiteX223" fmla="*/ 779102 w 2485572"/>
                <a:gd name="connsiteY223" fmla="*/ 75837 h 1737429"/>
                <a:gd name="connsiteX224" fmla="*/ 818299 w 2485572"/>
                <a:gd name="connsiteY224" fmla="*/ 39197 h 1737429"/>
                <a:gd name="connsiteX225" fmla="*/ 823980 w 2485572"/>
                <a:gd name="connsiteY225" fmla="*/ 33800 h 1737429"/>
                <a:gd name="connsiteX226" fmla="*/ 851815 w 2485572"/>
                <a:gd name="connsiteY226" fmla="*/ 19598 h 1737429"/>
                <a:gd name="connsiteX227" fmla="*/ 854655 w 2485572"/>
                <a:gd name="connsiteY227" fmla="*/ 14202 h 1737429"/>
                <a:gd name="connsiteX228" fmla="*/ 888455 w 2485572"/>
                <a:gd name="connsiteY228" fmla="*/ 8521 h 1737429"/>
                <a:gd name="connsiteX229" fmla="*/ 893852 w 2485572"/>
                <a:gd name="connsiteY229" fmla="*/ 11361 h 1737429"/>
                <a:gd name="connsiteX230" fmla="*/ 933332 w 2485572"/>
                <a:gd name="connsiteY230" fmla="*/ 36640 h 1737429"/>
                <a:gd name="connsiteX231" fmla="*/ 938729 w 2485572"/>
                <a:gd name="connsiteY231" fmla="*/ 42037 h 1737429"/>
                <a:gd name="connsiteX232" fmla="*/ 969689 w 2485572"/>
                <a:gd name="connsiteY232" fmla="*/ 61635 h 1737429"/>
                <a:gd name="connsiteX233" fmla="*/ 972529 w 2485572"/>
                <a:gd name="connsiteY233" fmla="*/ 64475 h 1737429"/>
                <a:gd name="connsiteX234" fmla="*/ 977925 w 2485572"/>
                <a:gd name="connsiteY234" fmla="*/ 67316 h 1737429"/>
                <a:gd name="connsiteX235" fmla="*/ 1011725 w 2485572"/>
                <a:gd name="connsiteY235" fmla="*/ 67316 h 1737429"/>
                <a:gd name="connsiteX236" fmla="*/ 1031324 w 2485572"/>
                <a:gd name="connsiteY236" fmla="*/ 64475 h 1737429"/>
                <a:gd name="connsiteX237" fmla="*/ 1042401 w 2485572"/>
                <a:gd name="connsiteY237" fmla="*/ 64475 h 1737429"/>
                <a:gd name="connsiteX238" fmla="*/ 1104036 w 2485572"/>
                <a:gd name="connsiteY238" fmla="*/ 70156 h 1737429"/>
                <a:gd name="connsiteX239" fmla="*/ 1109717 w 2485572"/>
                <a:gd name="connsiteY239" fmla="*/ 75837 h 1737429"/>
                <a:gd name="connsiteX240" fmla="*/ 1118238 w 2485572"/>
                <a:gd name="connsiteY240" fmla="*/ 81233 h 1737429"/>
                <a:gd name="connsiteX241" fmla="*/ 1121078 w 2485572"/>
                <a:gd name="connsiteY241" fmla="*/ 84074 h 1737429"/>
                <a:gd name="connsiteX242" fmla="*/ 1143517 w 2485572"/>
                <a:gd name="connsiteY242" fmla="*/ 95435 h 1737429"/>
                <a:gd name="connsiteX243" fmla="*/ 1151754 w 2485572"/>
                <a:gd name="connsiteY243" fmla="*/ 100832 h 1737429"/>
                <a:gd name="connsiteX244" fmla="*/ 1171352 w 2485572"/>
                <a:gd name="connsiteY244" fmla="*/ 100832 h 1737429"/>
                <a:gd name="connsiteX245" fmla="*/ 1174192 w 2485572"/>
                <a:gd name="connsiteY245" fmla="*/ 98275 h 1737429"/>
                <a:gd name="connsiteX246" fmla="*/ 1188110 w 2485572"/>
                <a:gd name="connsiteY246" fmla="*/ 89754 h 1737429"/>
                <a:gd name="connsiteX247" fmla="*/ 1193791 w 2485572"/>
                <a:gd name="connsiteY247" fmla="*/ 84074 h 1737429"/>
                <a:gd name="connsiteX248" fmla="*/ 1238668 w 2485572"/>
                <a:gd name="connsiteY248" fmla="*/ 75837 h 1737429"/>
                <a:gd name="connsiteX249" fmla="*/ 1244348 w 2485572"/>
                <a:gd name="connsiteY249" fmla="*/ 78677 h 1737429"/>
                <a:gd name="connsiteX250" fmla="*/ 1272184 w 2485572"/>
                <a:gd name="connsiteY250" fmla="*/ 75837 h 1737429"/>
                <a:gd name="connsiteX251" fmla="*/ 1280705 w 2485572"/>
                <a:gd name="connsiteY251" fmla="*/ 72996 h 1737429"/>
                <a:gd name="connsiteX252" fmla="*/ 1286385 w 2485572"/>
                <a:gd name="connsiteY252" fmla="*/ 72996 h 1737429"/>
                <a:gd name="connsiteX253" fmla="*/ 1348020 w 2485572"/>
                <a:gd name="connsiteY253" fmla="*/ 50558 h 1737429"/>
                <a:gd name="connsiteX254" fmla="*/ 1350861 w 2485572"/>
                <a:gd name="connsiteY254" fmla="*/ 50558 h 1737429"/>
                <a:gd name="connsiteX255" fmla="*/ 1392898 w 2485572"/>
                <a:gd name="connsiteY255" fmla="*/ 39197 h 1737429"/>
                <a:gd name="connsiteX256" fmla="*/ 1406815 w 2485572"/>
                <a:gd name="connsiteY256" fmla="*/ 39197 h 1737429"/>
                <a:gd name="connsiteX257" fmla="*/ 1459929 w 2485572"/>
                <a:gd name="connsiteY257" fmla="*/ 36640 h 1737429"/>
                <a:gd name="connsiteX258" fmla="*/ 1468450 w 2485572"/>
                <a:gd name="connsiteY258" fmla="*/ 36640 h 1737429"/>
                <a:gd name="connsiteX259" fmla="*/ 1474131 w 2485572"/>
                <a:gd name="connsiteY259" fmla="*/ 33800 h 1737429"/>
                <a:gd name="connsiteX260" fmla="*/ 1479528 w 2485572"/>
                <a:gd name="connsiteY260" fmla="*/ 30960 h 1737429"/>
                <a:gd name="connsiteX261" fmla="*/ 1485208 w 2485572"/>
                <a:gd name="connsiteY261" fmla="*/ 30960 h 1737429"/>
                <a:gd name="connsiteX262" fmla="*/ 1544003 w 2485572"/>
                <a:gd name="connsiteY262" fmla="*/ 16758 h 1737429"/>
                <a:gd name="connsiteX263" fmla="*/ 1549684 w 2485572"/>
                <a:gd name="connsiteY263" fmla="*/ 14202 h 1737429"/>
                <a:gd name="connsiteX264" fmla="*/ 1555364 w 2485572"/>
                <a:gd name="connsiteY264" fmla="*/ 14202 h 1737429"/>
                <a:gd name="connsiteX265" fmla="*/ 1563601 w 2485572"/>
                <a:gd name="connsiteY265" fmla="*/ 11361 h 1737429"/>
                <a:gd name="connsiteX266" fmla="*/ 1614159 w 2485572"/>
                <a:gd name="connsiteY266" fmla="*/ 22439 h 1737429"/>
                <a:gd name="connsiteX267" fmla="*/ 1619840 w 2485572"/>
                <a:gd name="connsiteY267" fmla="*/ 19598 h 1737429"/>
                <a:gd name="connsiteX268" fmla="*/ 1630917 w 2485572"/>
                <a:gd name="connsiteY268" fmla="*/ 16758 h 1737429"/>
                <a:gd name="connsiteX269" fmla="*/ 1645119 w 2485572"/>
                <a:gd name="connsiteY269" fmla="*/ 8521 h 1737429"/>
                <a:gd name="connsiteX270" fmla="*/ 1653356 w 2485572"/>
                <a:gd name="connsiteY270" fmla="*/ 5681 h 1737429"/>
                <a:gd name="connsiteX271" fmla="*/ 1689712 w 2485572"/>
                <a:gd name="connsiteY271" fmla="*/ 0 h 1737429"/>
                <a:gd name="connsiteX272" fmla="*/ 1698233 w 2485572"/>
                <a:gd name="connsiteY272" fmla="*/ 11361 h 1737429"/>
                <a:gd name="connsiteX273" fmla="*/ 1703914 w 2485572"/>
                <a:gd name="connsiteY273" fmla="*/ 14202 h 1737429"/>
                <a:gd name="connsiteX274" fmla="*/ 1709310 w 2485572"/>
                <a:gd name="connsiteY274" fmla="*/ 16758 h 1737429"/>
                <a:gd name="connsiteX275" fmla="*/ 1717831 w 2485572"/>
                <a:gd name="connsiteY275" fmla="*/ 16758 h 1737429"/>
                <a:gd name="connsiteX276" fmla="*/ 1757028 w 2485572"/>
                <a:gd name="connsiteY276" fmla="*/ 22439 h 1737429"/>
                <a:gd name="connsiteX277" fmla="*/ 1762708 w 2485572"/>
                <a:gd name="connsiteY277" fmla="*/ 25279 h 1737429"/>
                <a:gd name="connsiteX278" fmla="*/ 1768389 w 2485572"/>
                <a:gd name="connsiteY278" fmla="*/ 25279 h 1737429"/>
                <a:gd name="connsiteX279" fmla="*/ 1787987 w 2485572"/>
                <a:gd name="connsiteY279" fmla="*/ 33800 h 1737429"/>
                <a:gd name="connsiteX280" fmla="*/ 1793384 w 2485572"/>
                <a:gd name="connsiteY280" fmla="*/ 33800 h 1737429"/>
                <a:gd name="connsiteX281" fmla="*/ 1801905 w 2485572"/>
                <a:gd name="connsiteY281" fmla="*/ 36640 h 1737429"/>
                <a:gd name="connsiteX282" fmla="*/ 1835421 w 2485572"/>
                <a:gd name="connsiteY282" fmla="*/ 42037 h 1737429"/>
                <a:gd name="connsiteX283" fmla="*/ 1891659 w 2485572"/>
                <a:gd name="connsiteY283" fmla="*/ 61635 h 1737429"/>
                <a:gd name="connsiteX284" fmla="*/ 1897340 w 2485572"/>
                <a:gd name="connsiteY284" fmla="*/ 64475 h 1737429"/>
                <a:gd name="connsiteX285" fmla="*/ 1899896 w 2485572"/>
                <a:gd name="connsiteY285" fmla="*/ 67316 h 1737429"/>
                <a:gd name="connsiteX286" fmla="*/ 1944774 w 2485572"/>
                <a:gd name="connsiteY286" fmla="*/ 123270 h 1737429"/>
                <a:gd name="connsiteX287" fmla="*/ 1947614 w 2485572"/>
                <a:gd name="connsiteY287" fmla="*/ 128951 h 1737429"/>
                <a:gd name="connsiteX288" fmla="*/ 1950454 w 2485572"/>
                <a:gd name="connsiteY288" fmla="*/ 131791 h 1737429"/>
                <a:gd name="connsiteX289" fmla="*/ 1956135 w 2485572"/>
                <a:gd name="connsiteY289" fmla="*/ 140312 h 1737429"/>
                <a:gd name="connsiteX290" fmla="*/ 1958975 w 2485572"/>
                <a:gd name="connsiteY290" fmla="*/ 145709 h 1737429"/>
                <a:gd name="connsiteX291" fmla="*/ 1961532 w 2485572"/>
                <a:gd name="connsiteY291" fmla="*/ 154230 h 1737429"/>
                <a:gd name="connsiteX292" fmla="*/ 1998172 w 2485572"/>
                <a:gd name="connsiteY292" fmla="*/ 204788 h 1737429"/>
                <a:gd name="connsiteX293" fmla="*/ 2003569 w 2485572"/>
                <a:gd name="connsiteY293" fmla="*/ 207344 h 1737429"/>
                <a:gd name="connsiteX294" fmla="*/ 2009249 w 2485572"/>
                <a:gd name="connsiteY294" fmla="*/ 210184 h 1737429"/>
                <a:gd name="connsiteX295" fmla="*/ 2017770 w 2485572"/>
                <a:gd name="connsiteY295" fmla="*/ 210184 h 1737429"/>
                <a:gd name="connsiteX296" fmla="*/ 2026007 w 2485572"/>
                <a:gd name="connsiteY296" fmla="*/ 213025 h 1737429"/>
                <a:gd name="connsiteX297" fmla="*/ 2037368 w 2485572"/>
                <a:gd name="connsiteY297" fmla="*/ 215865 h 1737429"/>
                <a:gd name="connsiteX298" fmla="*/ 2099003 w 2485572"/>
                <a:gd name="connsiteY298" fmla="*/ 221546 h 1737429"/>
                <a:gd name="connsiteX299" fmla="*/ 2104684 w 2485572"/>
                <a:gd name="connsiteY299" fmla="*/ 224386 h 1737429"/>
                <a:gd name="connsiteX300" fmla="*/ 2112921 w 2485572"/>
                <a:gd name="connsiteY300" fmla="*/ 224386 h 1737429"/>
                <a:gd name="connsiteX301" fmla="*/ 2124283 w 2485572"/>
                <a:gd name="connsiteY301" fmla="*/ 229783 h 1737429"/>
                <a:gd name="connsiteX302" fmla="*/ 2177397 w 2485572"/>
                <a:gd name="connsiteY302" fmla="*/ 229783 h 1737429"/>
                <a:gd name="connsiteX303" fmla="*/ 2185918 w 2485572"/>
                <a:gd name="connsiteY303" fmla="*/ 232623 h 1737429"/>
                <a:gd name="connsiteX304" fmla="*/ 2213753 w 2485572"/>
                <a:gd name="connsiteY304" fmla="*/ 226942 h 1737429"/>
                <a:gd name="connsiteX305" fmla="*/ 2219434 w 2485572"/>
                <a:gd name="connsiteY305" fmla="*/ 224386 h 1737429"/>
                <a:gd name="connsiteX306" fmla="*/ 2241872 w 2485572"/>
                <a:gd name="connsiteY306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1014566 w 2485572"/>
                <a:gd name="connsiteY72" fmla="*/ 1712435 h 1737429"/>
                <a:gd name="connsiteX73" fmla="*/ 983606 w 2485572"/>
                <a:gd name="connsiteY73" fmla="*/ 1692552 h 1737429"/>
                <a:gd name="connsiteX74" fmla="*/ 977925 w 2485572"/>
                <a:gd name="connsiteY74" fmla="*/ 1692552 h 1737429"/>
                <a:gd name="connsiteX75" fmla="*/ 950090 w 2485572"/>
                <a:gd name="connsiteY75" fmla="*/ 1653356 h 1737429"/>
                <a:gd name="connsiteX76" fmla="*/ 950090 w 2485572"/>
                <a:gd name="connsiteY76" fmla="*/ 1639438 h 1737429"/>
                <a:gd name="connsiteX77" fmla="*/ 952931 w 2485572"/>
                <a:gd name="connsiteY77" fmla="*/ 1636598 h 1737429"/>
                <a:gd name="connsiteX78" fmla="*/ 975369 w 2485572"/>
                <a:gd name="connsiteY78" fmla="*/ 1597401 h 1737429"/>
                <a:gd name="connsiteX79" fmla="*/ 980766 w 2485572"/>
                <a:gd name="connsiteY79" fmla="*/ 1591721 h 1737429"/>
                <a:gd name="connsiteX80" fmla="*/ 1017406 w 2485572"/>
                <a:gd name="connsiteY80" fmla="*/ 1561045 h 1737429"/>
                <a:gd name="connsiteX81" fmla="*/ 1022803 w 2485572"/>
                <a:gd name="connsiteY81" fmla="*/ 1558205 h 1737429"/>
                <a:gd name="connsiteX82" fmla="*/ 1025643 w 2485572"/>
                <a:gd name="connsiteY82" fmla="*/ 1555364 h 1737429"/>
                <a:gd name="connsiteX83" fmla="*/ 1031324 w 2485572"/>
                <a:gd name="connsiteY83" fmla="*/ 1549684 h 1737429"/>
                <a:gd name="connsiteX84" fmla="*/ 1293866 w 2485572"/>
                <a:gd name="connsiteY84" fmla="*/ 1680648 h 1737429"/>
                <a:gd name="connsiteX85" fmla="*/ 1455791 w 2485572"/>
                <a:gd name="connsiteY85" fmla="*/ 1685410 h 1737429"/>
                <a:gd name="connsiteX86" fmla="*/ 1289417 w 2485572"/>
                <a:gd name="connsiteY86" fmla="*/ 1536685 h 1737429"/>
                <a:gd name="connsiteX87" fmla="*/ 1061999 w 2485572"/>
                <a:gd name="connsiteY87" fmla="*/ 1465610 h 1737429"/>
                <a:gd name="connsiteX88" fmla="*/ 1061999 w 2485572"/>
                <a:gd name="connsiteY88" fmla="*/ 1429254 h 1737429"/>
                <a:gd name="connsiteX89" fmla="*/ 1048082 w 2485572"/>
                <a:gd name="connsiteY89" fmla="*/ 1403975 h 1737429"/>
                <a:gd name="connsiteX90" fmla="*/ 1022803 w 2485572"/>
                <a:gd name="connsiteY90" fmla="*/ 1387217 h 1737429"/>
                <a:gd name="connsiteX91" fmla="*/ 1011725 w 2485572"/>
                <a:gd name="connsiteY91" fmla="*/ 1381536 h 1737429"/>
                <a:gd name="connsiteX92" fmla="*/ 1000364 w 2485572"/>
                <a:gd name="connsiteY92" fmla="*/ 1381536 h 1737429"/>
                <a:gd name="connsiteX93" fmla="*/ 961167 w 2485572"/>
                <a:gd name="connsiteY93" fmla="*/ 1376140 h 1737429"/>
                <a:gd name="connsiteX94" fmla="*/ 924811 w 2485572"/>
                <a:gd name="connsiteY94" fmla="*/ 1367618 h 1737429"/>
                <a:gd name="connsiteX95" fmla="*/ 919131 w 2485572"/>
                <a:gd name="connsiteY95" fmla="*/ 1367618 h 1737429"/>
                <a:gd name="connsiteX96" fmla="*/ 913450 w 2485572"/>
                <a:gd name="connsiteY96" fmla="*/ 1364778 h 1737429"/>
                <a:gd name="connsiteX97" fmla="*/ 908053 w 2485572"/>
                <a:gd name="connsiteY97" fmla="*/ 1364778 h 1737429"/>
                <a:gd name="connsiteX98" fmla="*/ 877094 w 2485572"/>
                <a:gd name="connsiteY98" fmla="*/ 1381536 h 1737429"/>
                <a:gd name="connsiteX99" fmla="*/ 868857 w 2485572"/>
                <a:gd name="connsiteY99" fmla="*/ 1390057 h 1737429"/>
                <a:gd name="connsiteX100" fmla="*/ 835057 w 2485572"/>
                <a:gd name="connsiteY100" fmla="*/ 1434934 h 1737429"/>
                <a:gd name="connsiteX101" fmla="*/ 832217 w 2485572"/>
                <a:gd name="connsiteY101" fmla="*/ 1440331 h 1737429"/>
                <a:gd name="connsiteX102" fmla="*/ 832217 w 2485572"/>
                <a:gd name="connsiteY102" fmla="*/ 1446012 h 1737429"/>
                <a:gd name="connsiteX103" fmla="*/ 767741 w 2485572"/>
                <a:gd name="connsiteY103" fmla="*/ 1513327 h 1737429"/>
                <a:gd name="connsiteX104" fmla="*/ 711787 w 2485572"/>
                <a:gd name="connsiteY104" fmla="*/ 1535766 h 1737429"/>
                <a:gd name="connsiteX105" fmla="*/ 686508 w 2485572"/>
                <a:gd name="connsiteY105" fmla="*/ 1541447 h 1737429"/>
                <a:gd name="connsiteX106" fmla="*/ 661513 w 2485572"/>
                <a:gd name="connsiteY106" fmla="*/ 1549684 h 1737429"/>
                <a:gd name="connsiteX107" fmla="*/ 658672 w 2485572"/>
                <a:gd name="connsiteY107" fmla="*/ 1552524 h 1737429"/>
                <a:gd name="connsiteX108" fmla="*/ 652992 w 2485572"/>
                <a:gd name="connsiteY108" fmla="*/ 1555364 h 1737429"/>
                <a:gd name="connsiteX109" fmla="*/ 624873 w 2485572"/>
                <a:gd name="connsiteY109" fmla="*/ 1561045 h 1737429"/>
                <a:gd name="connsiteX110" fmla="*/ 619476 w 2485572"/>
                <a:gd name="connsiteY110" fmla="*/ 1558205 h 1737429"/>
                <a:gd name="connsiteX111" fmla="*/ 616636 w 2485572"/>
                <a:gd name="connsiteY111" fmla="*/ 1555364 h 1737429"/>
                <a:gd name="connsiteX112" fmla="*/ 597037 w 2485572"/>
                <a:gd name="connsiteY112" fmla="*/ 1532926 h 1737429"/>
                <a:gd name="connsiteX113" fmla="*/ 594197 w 2485572"/>
                <a:gd name="connsiteY113" fmla="*/ 1521848 h 1737429"/>
                <a:gd name="connsiteX114" fmla="*/ 591357 w 2485572"/>
                <a:gd name="connsiteY114" fmla="*/ 1519008 h 1737429"/>
                <a:gd name="connsiteX115" fmla="*/ 566078 w 2485572"/>
                <a:gd name="connsiteY115" fmla="*/ 1482368 h 1737429"/>
                <a:gd name="connsiteX116" fmla="*/ 560397 w 2485572"/>
                <a:gd name="connsiteY116" fmla="*/ 1471291 h 1737429"/>
                <a:gd name="connsiteX117" fmla="*/ 555000 w 2485572"/>
                <a:gd name="connsiteY117" fmla="*/ 1465610 h 1737429"/>
                <a:gd name="connsiteX118" fmla="*/ 498762 w 2485572"/>
                <a:gd name="connsiteY118" fmla="*/ 1432094 h 1737429"/>
                <a:gd name="connsiteX119" fmla="*/ 490525 w 2485572"/>
                <a:gd name="connsiteY119" fmla="*/ 1429254 h 1737429"/>
                <a:gd name="connsiteX120" fmla="*/ 487685 w 2485572"/>
                <a:gd name="connsiteY120" fmla="*/ 1429254 h 1737429"/>
                <a:gd name="connsiteX121" fmla="*/ 462406 w 2485572"/>
                <a:gd name="connsiteY121" fmla="*/ 1426413 h 1737429"/>
                <a:gd name="connsiteX122" fmla="*/ 400770 w 2485572"/>
                <a:gd name="connsiteY122" fmla="*/ 1426413 h 1737429"/>
                <a:gd name="connsiteX123" fmla="*/ 392250 w 2485572"/>
                <a:gd name="connsiteY123" fmla="*/ 1423573 h 1737429"/>
                <a:gd name="connsiteX124" fmla="*/ 384013 w 2485572"/>
                <a:gd name="connsiteY124" fmla="*/ 1420733 h 1737429"/>
                <a:gd name="connsiteX125" fmla="*/ 375492 w 2485572"/>
                <a:gd name="connsiteY125" fmla="*/ 1420733 h 1737429"/>
                <a:gd name="connsiteX126" fmla="*/ 319537 w 2485572"/>
                <a:gd name="connsiteY126" fmla="*/ 1409655 h 1737429"/>
                <a:gd name="connsiteX127" fmla="*/ 313856 w 2485572"/>
                <a:gd name="connsiteY127" fmla="*/ 1406815 h 1737429"/>
                <a:gd name="connsiteX128" fmla="*/ 308176 w 2485572"/>
                <a:gd name="connsiteY128" fmla="*/ 1406815 h 1737429"/>
                <a:gd name="connsiteX129" fmla="*/ 297098 w 2485572"/>
                <a:gd name="connsiteY129" fmla="*/ 1401134 h 1737429"/>
                <a:gd name="connsiteX130" fmla="*/ 221546 w 2485572"/>
                <a:gd name="connsiteY130" fmla="*/ 1392898 h 1737429"/>
                <a:gd name="connsiteX131" fmla="*/ 213025 w 2485572"/>
                <a:gd name="connsiteY131" fmla="*/ 1392898 h 1737429"/>
                <a:gd name="connsiteX132" fmla="*/ 204504 w 2485572"/>
                <a:gd name="connsiteY132" fmla="*/ 1395738 h 1737429"/>
                <a:gd name="connsiteX133" fmla="*/ 154230 w 2485572"/>
                <a:gd name="connsiteY133" fmla="*/ 1406815 h 1737429"/>
                <a:gd name="connsiteX134" fmla="*/ 148549 w 2485572"/>
                <a:gd name="connsiteY134" fmla="*/ 1403975 h 1737429"/>
                <a:gd name="connsiteX135" fmla="*/ 137472 w 2485572"/>
                <a:gd name="connsiteY135" fmla="*/ 1398294 h 1737429"/>
                <a:gd name="connsiteX136" fmla="*/ 131791 w 2485572"/>
                <a:gd name="connsiteY136" fmla="*/ 1398294 h 1737429"/>
                <a:gd name="connsiteX137" fmla="*/ 67316 w 2485572"/>
                <a:gd name="connsiteY137" fmla="*/ 1418177 h 1737429"/>
                <a:gd name="connsiteX138" fmla="*/ 58795 w 2485572"/>
                <a:gd name="connsiteY138" fmla="*/ 1420733 h 1737429"/>
                <a:gd name="connsiteX139" fmla="*/ 50558 w 2485572"/>
                <a:gd name="connsiteY139" fmla="*/ 1423573 h 1737429"/>
                <a:gd name="connsiteX140" fmla="*/ 42037 w 2485572"/>
                <a:gd name="connsiteY140" fmla="*/ 1423573 h 1737429"/>
                <a:gd name="connsiteX141" fmla="*/ 5681 w 2485572"/>
                <a:gd name="connsiteY141" fmla="*/ 1432094 h 1737429"/>
                <a:gd name="connsiteX142" fmla="*/ 2840 w 2485572"/>
                <a:gd name="connsiteY142" fmla="*/ 1403975 h 1737429"/>
                <a:gd name="connsiteX143" fmla="*/ 0 w 2485572"/>
                <a:gd name="connsiteY143" fmla="*/ 1395738 h 1737429"/>
                <a:gd name="connsiteX144" fmla="*/ 5681 w 2485572"/>
                <a:gd name="connsiteY144" fmla="*/ 1373299 h 1737429"/>
                <a:gd name="connsiteX145" fmla="*/ 5681 w 2485572"/>
                <a:gd name="connsiteY145" fmla="*/ 1361938 h 1737429"/>
                <a:gd name="connsiteX146" fmla="*/ 11361 w 2485572"/>
                <a:gd name="connsiteY146" fmla="*/ 1345180 h 1737429"/>
                <a:gd name="connsiteX147" fmla="*/ 42037 w 2485572"/>
                <a:gd name="connsiteY147" fmla="*/ 1305983 h 1737429"/>
                <a:gd name="connsiteX148" fmla="*/ 47718 w 2485572"/>
                <a:gd name="connsiteY148" fmla="*/ 1294622 h 1737429"/>
                <a:gd name="connsiteX149" fmla="*/ 39197 w 2485572"/>
                <a:gd name="connsiteY149" fmla="*/ 1275024 h 1737429"/>
                <a:gd name="connsiteX150" fmla="*/ 33516 w 2485572"/>
                <a:gd name="connsiteY150" fmla="*/ 1269627 h 1737429"/>
                <a:gd name="connsiteX151" fmla="*/ 33516 w 2485572"/>
                <a:gd name="connsiteY151" fmla="*/ 1244348 h 1737429"/>
                <a:gd name="connsiteX152" fmla="*/ 64475 w 2485572"/>
                <a:gd name="connsiteY152" fmla="*/ 1213389 h 1737429"/>
                <a:gd name="connsiteX153" fmla="*/ 81233 w 2485572"/>
                <a:gd name="connsiteY153" fmla="*/ 1199471 h 1737429"/>
                <a:gd name="connsiteX154" fmla="*/ 86914 w 2485572"/>
                <a:gd name="connsiteY154" fmla="*/ 1190950 h 1737429"/>
                <a:gd name="connsiteX155" fmla="*/ 97991 w 2485572"/>
                <a:gd name="connsiteY155" fmla="*/ 1160275 h 1737429"/>
                <a:gd name="connsiteX156" fmla="*/ 95435 w 2485572"/>
                <a:gd name="connsiteY156" fmla="*/ 1151753 h 1737429"/>
                <a:gd name="connsiteX157" fmla="*/ 95435 w 2485572"/>
                <a:gd name="connsiteY157" fmla="*/ 1121078 h 1737429"/>
                <a:gd name="connsiteX158" fmla="*/ 100832 w 2485572"/>
                <a:gd name="connsiteY158" fmla="*/ 1112557 h 1737429"/>
                <a:gd name="connsiteX159" fmla="*/ 103672 w 2485572"/>
                <a:gd name="connsiteY159" fmla="*/ 1106876 h 1737429"/>
                <a:gd name="connsiteX160" fmla="*/ 154230 w 2485572"/>
                <a:gd name="connsiteY160" fmla="*/ 1070520 h 1737429"/>
                <a:gd name="connsiteX161" fmla="*/ 176668 w 2485572"/>
                <a:gd name="connsiteY161" fmla="*/ 1045241 h 1737429"/>
                <a:gd name="connsiteX162" fmla="*/ 176668 w 2485572"/>
                <a:gd name="connsiteY162" fmla="*/ 1037004 h 1737429"/>
                <a:gd name="connsiteX163" fmla="*/ 173828 w 2485572"/>
                <a:gd name="connsiteY163" fmla="*/ 1028483 h 1737429"/>
                <a:gd name="connsiteX164" fmla="*/ 157070 w 2485572"/>
                <a:gd name="connsiteY164" fmla="*/ 1008885 h 1737429"/>
                <a:gd name="connsiteX165" fmla="*/ 154230 w 2485572"/>
                <a:gd name="connsiteY165" fmla="*/ 1000648 h 1737429"/>
                <a:gd name="connsiteX166" fmla="*/ 157070 w 2485572"/>
                <a:gd name="connsiteY166" fmla="*/ 964008 h 1737429"/>
                <a:gd name="connsiteX167" fmla="*/ 154230 w 2485572"/>
                <a:gd name="connsiteY167" fmla="*/ 955771 h 1737429"/>
                <a:gd name="connsiteX168" fmla="*/ 126111 w 2485572"/>
                <a:gd name="connsiteY168" fmla="*/ 930492 h 1737429"/>
                <a:gd name="connsiteX169" fmla="*/ 112193 w 2485572"/>
                <a:gd name="connsiteY169" fmla="*/ 927652 h 1737429"/>
                <a:gd name="connsiteX170" fmla="*/ 109353 w 2485572"/>
                <a:gd name="connsiteY170" fmla="*/ 921971 h 1737429"/>
                <a:gd name="connsiteX171" fmla="*/ 109353 w 2485572"/>
                <a:gd name="connsiteY171" fmla="*/ 908053 h 1737429"/>
                <a:gd name="connsiteX172" fmla="*/ 117590 w 2485572"/>
                <a:gd name="connsiteY172" fmla="*/ 891295 h 1737429"/>
                <a:gd name="connsiteX173" fmla="*/ 123270 w 2485572"/>
                <a:gd name="connsiteY173" fmla="*/ 885615 h 1737429"/>
                <a:gd name="connsiteX174" fmla="*/ 148549 w 2485572"/>
                <a:gd name="connsiteY174" fmla="*/ 866016 h 1737429"/>
                <a:gd name="connsiteX175" fmla="*/ 128951 w 2485572"/>
                <a:gd name="connsiteY175" fmla="*/ 840738 h 1737429"/>
                <a:gd name="connsiteX176" fmla="*/ 126111 w 2485572"/>
                <a:gd name="connsiteY176" fmla="*/ 821139 h 1737429"/>
                <a:gd name="connsiteX177" fmla="*/ 140028 w 2485572"/>
                <a:gd name="connsiteY177" fmla="*/ 812618 h 1737429"/>
                <a:gd name="connsiteX178" fmla="*/ 142869 w 2485572"/>
                <a:gd name="connsiteY178" fmla="*/ 790464 h 1737429"/>
                <a:gd name="connsiteX179" fmla="*/ 154230 w 2485572"/>
                <a:gd name="connsiteY179" fmla="*/ 773422 h 1737429"/>
                <a:gd name="connsiteX180" fmla="*/ 157070 w 2485572"/>
                <a:gd name="connsiteY180" fmla="*/ 762344 h 1737429"/>
                <a:gd name="connsiteX181" fmla="*/ 157070 w 2485572"/>
                <a:gd name="connsiteY181" fmla="*/ 753824 h 1737429"/>
                <a:gd name="connsiteX182" fmla="*/ 145709 w 2485572"/>
                <a:gd name="connsiteY182" fmla="*/ 731385 h 1737429"/>
                <a:gd name="connsiteX183" fmla="*/ 145709 w 2485572"/>
                <a:gd name="connsiteY183" fmla="*/ 723148 h 1737429"/>
                <a:gd name="connsiteX184" fmla="*/ 159627 w 2485572"/>
                <a:gd name="connsiteY184" fmla="*/ 714627 h 1737429"/>
                <a:gd name="connsiteX185" fmla="*/ 204504 w 2485572"/>
                <a:gd name="connsiteY185" fmla="*/ 708946 h 1737429"/>
                <a:gd name="connsiteX186" fmla="*/ 232623 w 2485572"/>
                <a:gd name="connsiteY186" fmla="*/ 678271 h 1737429"/>
                <a:gd name="connsiteX187" fmla="*/ 232623 w 2485572"/>
                <a:gd name="connsiteY187" fmla="*/ 666909 h 1737429"/>
                <a:gd name="connsiteX188" fmla="*/ 215865 w 2485572"/>
                <a:gd name="connsiteY188" fmla="*/ 644755 h 1737429"/>
                <a:gd name="connsiteX189" fmla="*/ 218705 w 2485572"/>
                <a:gd name="connsiteY189" fmla="*/ 613795 h 1737429"/>
                <a:gd name="connsiteX190" fmla="*/ 241144 w 2485572"/>
                <a:gd name="connsiteY190" fmla="*/ 582836 h 1737429"/>
                <a:gd name="connsiteX191" fmla="*/ 252221 w 2485572"/>
                <a:gd name="connsiteY191" fmla="*/ 571758 h 1737429"/>
                <a:gd name="connsiteX192" fmla="*/ 285737 w 2485572"/>
                <a:gd name="connsiteY192" fmla="*/ 524041 h 1737429"/>
                <a:gd name="connsiteX193" fmla="*/ 291418 w 2485572"/>
                <a:gd name="connsiteY193" fmla="*/ 518644 h 1737429"/>
                <a:gd name="connsiteX194" fmla="*/ 322377 w 2485572"/>
                <a:gd name="connsiteY194" fmla="*/ 518644 h 1737429"/>
                <a:gd name="connsiteX195" fmla="*/ 333455 w 2485572"/>
                <a:gd name="connsiteY195" fmla="*/ 510123 h 1737429"/>
                <a:gd name="connsiteX196" fmla="*/ 341976 w 2485572"/>
                <a:gd name="connsiteY196" fmla="*/ 482004 h 1737429"/>
                <a:gd name="connsiteX197" fmla="*/ 347372 w 2485572"/>
                <a:gd name="connsiteY197" fmla="*/ 476607 h 1737429"/>
                <a:gd name="connsiteX198" fmla="*/ 386853 w 2485572"/>
                <a:gd name="connsiteY198" fmla="*/ 459565 h 1737429"/>
                <a:gd name="connsiteX199" fmla="*/ 389409 w 2485572"/>
                <a:gd name="connsiteY199" fmla="*/ 454169 h 1737429"/>
                <a:gd name="connsiteX200" fmla="*/ 400770 w 2485572"/>
                <a:gd name="connsiteY200" fmla="*/ 434570 h 1737429"/>
                <a:gd name="connsiteX201" fmla="*/ 414688 w 2485572"/>
                <a:gd name="connsiteY201" fmla="*/ 392534 h 1737429"/>
                <a:gd name="connsiteX202" fmla="*/ 428890 w 2485572"/>
                <a:gd name="connsiteY202" fmla="*/ 341976 h 1737429"/>
                <a:gd name="connsiteX203" fmla="*/ 434286 w 2485572"/>
                <a:gd name="connsiteY203" fmla="*/ 255062 h 1737429"/>
                <a:gd name="connsiteX204" fmla="*/ 437127 w 2485572"/>
                <a:gd name="connsiteY204" fmla="*/ 252221 h 1737429"/>
                <a:gd name="connsiteX205" fmla="*/ 448488 w 2485572"/>
                <a:gd name="connsiteY205" fmla="*/ 235463 h 1737429"/>
                <a:gd name="connsiteX206" fmla="*/ 468086 w 2485572"/>
                <a:gd name="connsiteY206" fmla="*/ 221546 h 1737429"/>
                <a:gd name="connsiteX207" fmla="*/ 501602 w 2485572"/>
                <a:gd name="connsiteY207" fmla="*/ 215865 h 1737429"/>
                <a:gd name="connsiteX208" fmla="*/ 512964 w 2485572"/>
                <a:gd name="connsiteY208" fmla="*/ 213025 h 1737429"/>
                <a:gd name="connsiteX209" fmla="*/ 555000 w 2485572"/>
                <a:gd name="connsiteY209" fmla="*/ 187746 h 1737429"/>
                <a:gd name="connsiteX210" fmla="*/ 557557 w 2485572"/>
                <a:gd name="connsiteY210" fmla="*/ 182349 h 1737429"/>
                <a:gd name="connsiteX211" fmla="*/ 602434 w 2485572"/>
                <a:gd name="connsiteY211" fmla="*/ 131791 h 1737429"/>
                <a:gd name="connsiteX212" fmla="*/ 605274 w 2485572"/>
                <a:gd name="connsiteY212" fmla="*/ 123270 h 1737429"/>
                <a:gd name="connsiteX213" fmla="*/ 594197 w 2485572"/>
                <a:gd name="connsiteY213" fmla="*/ 70156 h 1737429"/>
                <a:gd name="connsiteX214" fmla="*/ 650151 w 2485572"/>
                <a:gd name="connsiteY214" fmla="*/ 92595 h 1737429"/>
                <a:gd name="connsiteX215" fmla="*/ 664069 w 2485572"/>
                <a:gd name="connsiteY215" fmla="*/ 92595 h 1737429"/>
                <a:gd name="connsiteX216" fmla="*/ 689348 w 2485572"/>
                <a:gd name="connsiteY216" fmla="*/ 98275 h 1737429"/>
                <a:gd name="connsiteX217" fmla="*/ 723148 w 2485572"/>
                <a:gd name="connsiteY217" fmla="*/ 89754 h 1737429"/>
                <a:gd name="connsiteX218" fmla="*/ 725704 w 2485572"/>
                <a:gd name="connsiteY218" fmla="*/ 92595 h 1737429"/>
                <a:gd name="connsiteX219" fmla="*/ 731385 w 2485572"/>
                <a:gd name="connsiteY219" fmla="*/ 92595 h 1737429"/>
                <a:gd name="connsiteX220" fmla="*/ 737065 w 2485572"/>
                <a:gd name="connsiteY220" fmla="*/ 95435 h 1737429"/>
                <a:gd name="connsiteX221" fmla="*/ 742746 w 2485572"/>
                <a:gd name="connsiteY221" fmla="*/ 95435 h 1737429"/>
                <a:gd name="connsiteX222" fmla="*/ 779102 w 2485572"/>
                <a:gd name="connsiteY222" fmla="*/ 75837 h 1737429"/>
                <a:gd name="connsiteX223" fmla="*/ 818299 w 2485572"/>
                <a:gd name="connsiteY223" fmla="*/ 39197 h 1737429"/>
                <a:gd name="connsiteX224" fmla="*/ 823980 w 2485572"/>
                <a:gd name="connsiteY224" fmla="*/ 33800 h 1737429"/>
                <a:gd name="connsiteX225" fmla="*/ 851815 w 2485572"/>
                <a:gd name="connsiteY225" fmla="*/ 19598 h 1737429"/>
                <a:gd name="connsiteX226" fmla="*/ 854655 w 2485572"/>
                <a:gd name="connsiteY226" fmla="*/ 14202 h 1737429"/>
                <a:gd name="connsiteX227" fmla="*/ 888455 w 2485572"/>
                <a:gd name="connsiteY227" fmla="*/ 8521 h 1737429"/>
                <a:gd name="connsiteX228" fmla="*/ 893852 w 2485572"/>
                <a:gd name="connsiteY228" fmla="*/ 11361 h 1737429"/>
                <a:gd name="connsiteX229" fmla="*/ 933332 w 2485572"/>
                <a:gd name="connsiteY229" fmla="*/ 36640 h 1737429"/>
                <a:gd name="connsiteX230" fmla="*/ 938729 w 2485572"/>
                <a:gd name="connsiteY230" fmla="*/ 42037 h 1737429"/>
                <a:gd name="connsiteX231" fmla="*/ 969689 w 2485572"/>
                <a:gd name="connsiteY231" fmla="*/ 61635 h 1737429"/>
                <a:gd name="connsiteX232" fmla="*/ 972529 w 2485572"/>
                <a:gd name="connsiteY232" fmla="*/ 64475 h 1737429"/>
                <a:gd name="connsiteX233" fmla="*/ 977925 w 2485572"/>
                <a:gd name="connsiteY233" fmla="*/ 67316 h 1737429"/>
                <a:gd name="connsiteX234" fmla="*/ 1011725 w 2485572"/>
                <a:gd name="connsiteY234" fmla="*/ 67316 h 1737429"/>
                <a:gd name="connsiteX235" fmla="*/ 1031324 w 2485572"/>
                <a:gd name="connsiteY235" fmla="*/ 64475 h 1737429"/>
                <a:gd name="connsiteX236" fmla="*/ 1042401 w 2485572"/>
                <a:gd name="connsiteY236" fmla="*/ 64475 h 1737429"/>
                <a:gd name="connsiteX237" fmla="*/ 1104036 w 2485572"/>
                <a:gd name="connsiteY237" fmla="*/ 70156 h 1737429"/>
                <a:gd name="connsiteX238" fmla="*/ 1109717 w 2485572"/>
                <a:gd name="connsiteY238" fmla="*/ 75837 h 1737429"/>
                <a:gd name="connsiteX239" fmla="*/ 1118238 w 2485572"/>
                <a:gd name="connsiteY239" fmla="*/ 81233 h 1737429"/>
                <a:gd name="connsiteX240" fmla="*/ 1121078 w 2485572"/>
                <a:gd name="connsiteY240" fmla="*/ 84074 h 1737429"/>
                <a:gd name="connsiteX241" fmla="*/ 1143517 w 2485572"/>
                <a:gd name="connsiteY241" fmla="*/ 95435 h 1737429"/>
                <a:gd name="connsiteX242" fmla="*/ 1151754 w 2485572"/>
                <a:gd name="connsiteY242" fmla="*/ 100832 h 1737429"/>
                <a:gd name="connsiteX243" fmla="*/ 1171352 w 2485572"/>
                <a:gd name="connsiteY243" fmla="*/ 100832 h 1737429"/>
                <a:gd name="connsiteX244" fmla="*/ 1174192 w 2485572"/>
                <a:gd name="connsiteY244" fmla="*/ 98275 h 1737429"/>
                <a:gd name="connsiteX245" fmla="*/ 1188110 w 2485572"/>
                <a:gd name="connsiteY245" fmla="*/ 89754 h 1737429"/>
                <a:gd name="connsiteX246" fmla="*/ 1193791 w 2485572"/>
                <a:gd name="connsiteY246" fmla="*/ 84074 h 1737429"/>
                <a:gd name="connsiteX247" fmla="*/ 1238668 w 2485572"/>
                <a:gd name="connsiteY247" fmla="*/ 75837 h 1737429"/>
                <a:gd name="connsiteX248" fmla="*/ 1244348 w 2485572"/>
                <a:gd name="connsiteY248" fmla="*/ 78677 h 1737429"/>
                <a:gd name="connsiteX249" fmla="*/ 1272184 w 2485572"/>
                <a:gd name="connsiteY249" fmla="*/ 75837 h 1737429"/>
                <a:gd name="connsiteX250" fmla="*/ 1280705 w 2485572"/>
                <a:gd name="connsiteY250" fmla="*/ 72996 h 1737429"/>
                <a:gd name="connsiteX251" fmla="*/ 1286385 w 2485572"/>
                <a:gd name="connsiteY251" fmla="*/ 72996 h 1737429"/>
                <a:gd name="connsiteX252" fmla="*/ 1348020 w 2485572"/>
                <a:gd name="connsiteY252" fmla="*/ 50558 h 1737429"/>
                <a:gd name="connsiteX253" fmla="*/ 1350861 w 2485572"/>
                <a:gd name="connsiteY253" fmla="*/ 50558 h 1737429"/>
                <a:gd name="connsiteX254" fmla="*/ 1392898 w 2485572"/>
                <a:gd name="connsiteY254" fmla="*/ 39197 h 1737429"/>
                <a:gd name="connsiteX255" fmla="*/ 1406815 w 2485572"/>
                <a:gd name="connsiteY255" fmla="*/ 39197 h 1737429"/>
                <a:gd name="connsiteX256" fmla="*/ 1459929 w 2485572"/>
                <a:gd name="connsiteY256" fmla="*/ 36640 h 1737429"/>
                <a:gd name="connsiteX257" fmla="*/ 1468450 w 2485572"/>
                <a:gd name="connsiteY257" fmla="*/ 36640 h 1737429"/>
                <a:gd name="connsiteX258" fmla="*/ 1474131 w 2485572"/>
                <a:gd name="connsiteY258" fmla="*/ 33800 h 1737429"/>
                <a:gd name="connsiteX259" fmla="*/ 1479528 w 2485572"/>
                <a:gd name="connsiteY259" fmla="*/ 30960 h 1737429"/>
                <a:gd name="connsiteX260" fmla="*/ 1485208 w 2485572"/>
                <a:gd name="connsiteY260" fmla="*/ 30960 h 1737429"/>
                <a:gd name="connsiteX261" fmla="*/ 1544003 w 2485572"/>
                <a:gd name="connsiteY261" fmla="*/ 16758 h 1737429"/>
                <a:gd name="connsiteX262" fmla="*/ 1549684 w 2485572"/>
                <a:gd name="connsiteY262" fmla="*/ 14202 h 1737429"/>
                <a:gd name="connsiteX263" fmla="*/ 1555364 w 2485572"/>
                <a:gd name="connsiteY263" fmla="*/ 14202 h 1737429"/>
                <a:gd name="connsiteX264" fmla="*/ 1563601 w 2485572"/>
                <a:gd name="connsiteY264" fmla="*/ 11361 h 1737429"/>
                <a:gd name="connsiteX265" fmla="*/ 1614159 w 2485572"/>
                <a:gd name="connsiteY265" fmla="*/ 22439 h 1737429"/>
                <a:gd name="connsiteX266" fmla="*/ 1619840 w 2485572"/>
                <a:gd name="connsiteY266" fmla="*/ 19598 h 1737429"/>
                <a:gd name="connsiteX267" fmla="*/ 1630917 w 2485572"/>
                <a:gd name="connsiteY267" fmla="*/ 16758 h 1737429"/>
                <a:gd name="connsiteX268" fmla="*/ 1645119 w 2485572"/>
                <a:gd name="connsiteY268" fmla="*/ 8521 h 1737429"/>
                <a:gd name="connsiteX269" fmla="*/ 1653356 w 2485572"/>
                <a:gd name="connsiteY269" fmla="*/ 5681 h 1737429"/>
                <a:gd name="connsiteX270" fmla="*/ 1689712 w 2485572"/>
                <a:gd name="connsiteY270" fmla="*/ 0 h 1737429"/>
                <a:gd name="connsiteX271" fmla="*/ 1698233 w 2485572"/>
                <a:gd name="connsiteY271" fmla="*/ 11361 h 1737429"/>
                <a:gd name="connsiteX272" fmla="*/ 1703914 w 2485572"/>
                <a:gd name="connsiteY272" fmla="*/ 14202 h 1737429"/>
                <a:gd name="connsiteX273" fmla="*/ 1709310 w 2485572"/>
                <a:gd name="connsiteY273" fmla="*/ 16758 h 1737429"/>
                <a:gd name="connsiteX274" fmla="*/ 1717831 w 2485572"/>
                <a:gd name="connsiteY274" fmla="*/ 16758 h 1737429"/>
                <a:gd name="connsiteX275" fmla="*/ 1757028 w 2485572"/>
                <a:gd name="connsiteY275" fmla="*/ 22439 h 1737429"/>
                <a:gd name="connsiteX276" fmla="*/ 1762708 w 2485572"/>
                <a:gd name="connsiteY276" fmla="*/ 25279 h 1737429"/>
                <a:gd name="connsiteX277" fmla="*/ 1768389 w 2485572"/>
                <a:gd name="connsiteY277" fmla="*/ 25279 h 1737429"/>
                <a:gd name="connsiteX278" fmla="*/ 1787987 w 2485572"/>
                <a:gd name="connsiteY278" fmla="*/ 33800 h 1737429"/>
                <a:gd name="connsiteX279" fmla="*/ 1793384 w 2485572"/>
                <a:gd name="connsiteY279" fmla="*/ 33800 h 1737429"/>
                <a:gd name="connsiteX280" fmla="*/ 1801905 w 2485572"/>
                <a:gd name="connsiteY280" fmla="*/ 36640 h 1737429"/>
                <a:gd name="connsiteX281" fmla="*/ 1835421 w 2485572"/>
                <a:gd name="connsiteY281" fmla="*/ 42037 h 1737429"/>
                <a:gd name="connsiteX282" fmla="*/ 1891659 w 2485572"/>
                <a:gd name="connsiteY282" fmla="*/ 61635 h 1737429"/>
                <a:gd name="connsiteX283" fmla="*/ 1897340 w 2485572"/>
                <a:gd name="connsiteY283" fmla="*/ 64475 h 1737429"/>
                <a:gd name="connsiteX284" fmla="*/ 1899896 w 2485572"/>
                <a:gd name="connsiteY284" fmla="*/ 67316 h 1737429"/>
                <a:gd name="connsiteX285" fmla="*/ 1944774 w 2485572"/>
                <a:gd name="connsiteY285" fmla="*/ 123270 h 1737429"/>
                <a:gd name="connsiteX286" fmla="*/ 1947614 w 2485572"/>
                <a:gd name="connsiteY286" fmla="*/ 128951 h 1737429"/>
                <a:gd name="connsiteX287" fmla="*/ 1950454 w 2485572"/>
                <a:gd name="connsiteY287" fmla="*/ 131791 h 1737429"/>
                <a:gd name="connsiteX288" fmla="*/ 1956135 w 2485572"/>
                <a:gd name="connsiteY288" fmla="*/ 140312 h 1737429"/>
                <a:gd name="connsiteX289" fmla="*/ 1958975 w 2485572"/>
                <a:gd name="connsiteY289" fmla="*/ 145709 h 1737429"/>
                <a:gd name="connsiteX290" fmla="*/ 1961532 w 2485572"/>
                <a:gd name="connsiteY290" fmla="*/ 154230 h 1737429"/>
                <a:gd name="connsiteX291" fmla="*/ 1998172 w 2485572"/>
                <a:gd name="connsiteY291" fmla="*/ 204788 h 1737429"/>
                <a:gd name="connsiteX292" fmla="*/ 2003569 w 2485572"/>
                <a:gd name="connsiteY292" fmla="*/ 207344 h 1737429"/>
                <a:gd name="connsiteX293" fmla="*/ 2009249 w 2485572"/>
                <a:gd name="connsiteY293" fmla="*/ 210184 h 1737429"/>
                <a:gd name="connsiteX294" fmla="*/ 2017770 w 2485572"/>
                <a:gd name="connsiteY294" fmla="*/ 210184 h 1737429"/>
                <a:gd name="connsiteX295" fmla="*/ 2026007 w 2485572"/>
                <a:gd name="connsiteY295" fmla="*/ 213025 h 1737429"/>
                <a:gd name="connsiteX296" fmla="*/ 2037368 w 2485572"/>
                <a:gd name="connsiteY296" fmla="*/ 215865 h 1737429"/>
                <a:gd name="connsiteX297" fmla="*/ 2099003 w 2485572"/>
                <a:gd name="connsiteY297" fmla="*/ 221546 h 1737429"/>
                <a:gd name="connsiteX298" fmla="*/ 2104684 w 2485572"/>
                <a:gd name="connsiteY298" fmla="*/ 224386 h 1737429"/>
                <a:gd name="connsiteX299" fmla="*/ 2112921 w 2485572"/>
                <a:gd name="connsiteY299" fmla="*/ 224386 h 1737429"/>
                <a:gd name="connsiteX300" fmla="*/ 2124283 w 2485572"/>
                <a:gd name="connsiteY300" fmla="*/ 229783 h 1737429"/>
                <a:gd name="connsiteX301" fmla="*/ 2177397 w 2485572"/>
                <a:gd name="connsiteY301" fmla="*/ 229783 h 1737429"/>
                <a:gd name="connsiteX302" fmla="*/ 2185918 w 2485572"/>
                <a:gd name="connsiteY302" fmla="*/ 232623 h 1737429"/>
                <a:gd name="connsiteX303" fmla="*/ 2213753 w 2485572"/>
                <a:gd name="connsiteY303" fmla="*/ 226942 h 1737429"/>
                <a:gd name="connsiteX304" fmla="*/ 2219434 w 2485572"/>
                <a:gd name="connsiteY304" fmla="*/ 224386 h 1737429"/>
                <a:gd name="connsiteX305" fmla="*/ 2241872 w 2485572"/>
                <a:gd name="connsiteY305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983606 w 2485572"/>
                <a:gd name="connsiteY72" fmla="*/ 1692552 h 1737429"/>
                <a:gd name="connsiteX73" fmla="*/ 977925 w 2485572"/>
                <a:gd name="connsiteY73" fmla="*/ 1692552 h 1737429"/>
                <a:gd name="connsiteX74" fmla="*/ 950090 w 2485572"/>
                <a:gd name="connsiteY74" fmla="*/ 1653356 h 1737429"/>
                <a:gd name="connsiteX75" fmla="*/ 950090 w 2485572"/>
                <a:gd name="connsiteY75" fmla="*/ 1639438 h 1737429"/>
                <a:gd name="connsiteX76" fmla="*/ 952931 w 2485572"/>
                <a:gd name="connsiteY76" fmla="*/ 1636598 h 1737429"/>
                <a:gd name="connsiteX77" fmla="*/ 975369 w 2485572"/>
                <a:gd name="connsiteY77" fmla="*/ 1597401 h 1737429"/>
                <a:gd name="connsiteX78" fmla="*/ 980766 w 2485572"/>
                <a:gd name="connsiteY78" fmla="*/ 1591721 h 1737429"/>
                <a:gd name="connsiteX79" fmla="*/ 1017406 w 2485572"/>
                <a:gd name="connsiteY79" fmla="*/ 1561045 h 1737429"/>
                <a:gd name="connsiteX80" fmla="*/ 1022803 w 2485572"/>
                <a:gd name="connsiteY80" fmla="*/ 1558205 h 1737429"/>
                <a:gd name="connsiteX81" fmla="*/ 1025643 w 2485572"/>
                <a:gd name="connsiteY81" fmla="*/ 1555364 h 1737429"/>
                <a:gd name="connsiteX82" fmla="*/ 1031324 w 2485572"/>
                <a:gd name="connsiteY82" fmla="*/ 1549684 h 1737429"/>
                <a:gd name="connsiteX83" fmla="*/ 1293866 w 2485572"/>
                <a:gd name="connsiteY83" fmla="*/ 1680648 h 1737429"/>
                <a:gd name="connsiteX84" fmla="*/ 1455791 w 2485572"/>
                <a:gd name="connsiteY84" fmla="*/ 1685410 h 1737429"/>
                <a:gd name="connsiteX85" fmla="*/ 1289417 w 2485572"/>
                <a:gd name="connsiteY85" fmla="*/ 1536685 h 1737429"/>
                <a:gd name="connsiteX86" fmla="*/ 1061999 w 2485572"/>
                <a:gd name="connsiteY86" fmla="*/ 1465610 h 1737429"/>
                <a:gd name="connsiteX87" fmla="*/ 1061999 w 2485572"/>
                <a:gd name="connsiteY87" fmla="*/ 1429254 h 1737429"/>
                <a:gd name="connsiteX88" fmla="*/ 1048082 w 2485572"/>
                <a:gd name="connsiteY88" fmla="*/ 1403975 h 1737429"/>
                <a:gd name="connsiteX89" fmla="*/ 1022803 w 2485572"/>
                <a:gd name="connsiteY89" fmla="*/ 1387217 h 1737429"/>
                <a:gd name="connsiteX90" fmla="*/ 1011725 w 2485572"/>
                <a:gd name="connsiteY90" fmla="*/ 1381536 h 1737429"/>
                <a:gd name="connsiteX91" fmla="*/ 1000364 w 2485572"/>
                <a:gd name="connsiteY91" fmla="*/ 1381536 h 1737429"/>
                <a:gd name="connsiteX92" fmla="*/ 961167 w 2485572"/>
                <a:gd name="connsiteY92" fmla="*/ 1376140 h 1737429"/>
                <a:gd name="connsiteX93" fmla="*/ 924811 w 2485572"/>
                <a:gd name="connsiteY93" fmla="*/ 1367618 h 1737429"/>
                <a:gd name="connsiteX94" fmla="*/ 919131 w 2485572"/>
                <a:gd name="connsiteY94" fmla="*/ 1367618 h 1737429"/>
                <a:gd name="connsiteX95" fmla="*/ 913450 w 2485572"/>
                <a:gd name="connsiteY95" fmla="*/ 1364778 h 1737429"/>
                <a:gd name="connsiteX96" fmla="*/ 908053 w 2485572"/>
                <a:gd name="connsiteY96" fmla="*/ 1364778 h 1737429"/>
                <a:gd name="connsiteX97" fmla="*/ 877094 w 2485572"/>
                <a:gd name="connsiteY97" fmla="*/ 1381536 h 1737429"/>
                <a:gd name="connsiteX98" fmla="*/ 868857 w 2485572"/>
                <a:gd name="connsiteY98" fmla="*/ 1390057 h 1737429"/>
                <a:gd name="connsiteX99" fmla="*/ 835057 w 2485572"/>
                <a:gd name="connsiteY99" fmla="*/ 1434934 h 1737429"/>
                <a:gd name="connsiteX100" fmla="*/ 832217 w 2485572"/>
                <a:gd name="connsiteY100" fmla="*/ 1440331 h 1737429"/>
                <a:gd name="connsiteX101" fmla="*/ 832217 w 2485572"/>
                <a:gd name="connsiteY101" fmla="*/ 1446012 h 1737429"/>
                <a:gd name="connsiteX102" fmla="*/ 767741 w 2485572"/>
                <a:gd name="connsiteY102" fmla="*/ 1513327 h 1737429"/>
                <a:gd name="connsiteX103" fmla="*/ 711787 w 2485572"/>
                <a:gd name="connsiteY103" fmla="*/ 1535766 h 1737429"/>
                <a:gd name="connsiteX104" fmla="*/ 686508 w 2485572"/>
                <a:gd name="connsiteY104" fmla="*/ 1541447 h 1737429"/>
                <a:gd name="connsiteX105" fmla="*/ 661513 w 2485572"/>
                <a:gd name="connsiteY105" fmla="*/ 1549684 h 1737429"/>
                <a:gd name="connsiteX106" fmla="*/ 658672 w 2485572"/>
                <a:gd name="connsiteY106" fmla="*/ 1552524 h 1737429"/>
                <a:gd name="connsiteX107" fmla="*/ 652992 w 2485572"/>
                <a:gd name="connsiteY107" fmla="*/ 1555364 h 1737429"/>
                <a:gd name="connsiteX108" fmla="*/ 624873 w 2485572"/>
                <a:gd name="connsiteY108" fmla="*/ 1561045 h 1737429"/>
                <a:gd name="connsiteX109" fmla="*/ 619476 w 2485572"/>
                <a:gd name="connsiteY109" fmla="*/ 1558205 h 1737429"/>
                <a:gd name="connsiteX110" fmla="*/ 616636 w 2485572"/>
                <a:gd name="connsiteY110" fmla="*/ 1555364 h 1737429"/>
                <a:gd name="connsiteX111" fmla="*/ 597037 w 2485572"/>
                <a:gd name="connsiteY111" fmla="*/ 1532926 h 1737429"/>
                <a:gd name="connsiteX112" fmla="*/ 594197 w 2485572"/>
                <a:gd name="connsiteY112" fmla="*/ 1521848 h 1737429"/>
                <a:gd name="connsiteX113" fmla="*/ 591357 w 2485572"/>
                <a:gd name="connsiteY113" fmla="*/ 1519008 h 1737429"/>
                <a:gd name="connsiteX114" fmla="*/ 566078 w 2485572"/>
                <a:gd name="connsiteY114" fmla="*/ 1482368 h 1737429"/>
                <a:gd name="connsiteX115" fmla="*/ 560397 w 2485572"/>
                <a:gd name="connsiteY115" fmla="*/ 1471291 h 1737429"/>
                <a:gd name="connsiteX116" fmla="*/ 555000 w 2485572"/>
                <a:gd name="connsiteY116" fmla="*/ 1465610 h 1737429"/>
                <a:gd name="connsiteX117" fmla="*/ 498762 w 2485572"/>
                <a:gd name="connsiteY117" fmla="*/ 1432094 h 1737429"/>
                <a:gd name="connsiteX118" fmla="*/ 490525 w 2485572"/>
                <a:gd name="connsiteY118" fmla="*/ 1429254 h 1737429"/>
                <a:gd name="connsiteX119" fmla="*/ 487685 w 2485572"/>
                <a:gd name="connsiteY119" fmla="*/ 1429254 h 1737429"/>
                <a:gd name="connsiteX120" fmla="*/ 462406 w 2485572"/>
                <a:gd name="connsiteY120" fmla="*/ 1426413 h 1737429"/>
                <a:gd name="connsiteX121" fmla="*/ 400770 w 2485572"/>
                <a:gd name="connsiteY121" fmla="*/ 1426413 h 1737429"/>
                <a:gd name="connsiteX122" fmla="*/ 392250 w 2485572"/>
                <a:gd name="connsiteY122" fmla="*/ 1423573 h 1737429"/>
                <a:gd name="connsiteX123" fmla="*/ 384013 w 2485572"/>
                <a:gd name="connsiteY123" fmla="*/ 1420733 h 1737429"/>
                <a:gd name="connsiteX124" fmla="*/ 375492 w 2485572"/>
                <a:gd name="connsiteY124" fmla="*/ 1420733 h 1737429"/>
                <a:gd name="connsiteX125" fmla="*/ 319537 w 2485572"/>
                <a:gd name="connsiteY125" fmla="*/ 1409655 h 1737429"/>
                <a:gd name="connsiteX126" fmla="*/ 313856 w 2485572"/>
                <a:gd name="connsiteY126" fmla="*/ 1406815 h 1737429"/>
                <a:gd name="connsiteX127" fmla="*/ 308176 w 2485572"/>
                <a:gd name="connsiteY127" fmla="*/ 1406815 h 1737429"/>
                <a:gd name="connsiteX128" fmla="*/ 297098 w 2485572"/>
                <a:gd name="connsiteY128" fmla="*/ 1401134 h 1737429"/>
                <a:gd name="connsiteX129" fmla="*/ 221546 w 2485572"/>
                <a:gd name="connsiteY129" fmla="*/ 1392898 h 1737429"/>
                <a:gd name="connsiteX130" fmla="*/ 213025 w 2485572"/>
                <a:gd name="connsiteY130" fmla="*/ 1392898 h 1737429"/>
                <a:gd name="connsiteX131" fmla="*/ 204504 w 2485572"/>
                <a:gd name="connsiteY131" fmla="*/ 1395738 h 1737429"/>
                <a:gd name="connsiteX132" fmla="*/ 154230 w 2485572"/>
                <a:gd name="connsiteY132" fmla="*/ 1406815 h 1737429"/>
                <a:gd name="connsiteX133" fmla="*/ 148549 w 2485572"/>
                <a:gd name="connsiteY133" fmla="*/ 1403975 h 1737429"/>
                <a:gd name="connsiteX134" fmla="*/ 137472 w 2485572"/>
                <a:gd name="connsiteY134" fmla="*/ 1398294 h 1737429"/>
                <a:gd name="connsiteX135" fmla="*/ 131791 w 2485572"/>
                <a:gd name="connsiteY135" fmla="*/ 1398294 h 1737429"/>
                <a:gd name="connsiteX136" fmla="*/ 67316 w 2485572"/>
                <a:gd name="connsiteY136" fmla="*/ 1418177 h 1737429"/>
                <a:gd name="connsiteX137" fmla="*/ 58795 w 2485572"/>
                <a:gd name="connsiteY137" fmla="*/ 1420733 h 1737429"/>
                <a:gd name="connsiteX138" fmla="*/ 50558 w 2485572"/>
                <a:gd name="connsiteY138" fmla="*/ 1423573 h 1737429"/>
                <a:gd name="connsiteX139" fmla="*/ 42037 w 2485572"/>
                <a:gd name="connsiteY139" fmla="*/ 1423573 h 1737429"/>
                <a:gd name="connsiteX140" fmla="*/ 5681 w 2485572"/>
                <a:gd name="connsiteY140" fmla="*/ 1432094 h 1737429"/>
                <a:gd name="connsiteX141" fmla="*/ 2840 w 2485572"/>
                <a:gd name="connsiteY141" fmla="*/ 1403975 h 1737429"/>
                <a:gd name="connsiteX142" fmla="*/ 0 w 2485572"/>
                <a:gd name="connsiteY142" fmla="*/ 1395738 h 1737429"/>
                <a:gd name="connsiteX143" fmla="*/ 5681 w 2485572"/>
                <a:gd name="connsiteY143" fmla="*/ 1373299 h 1737429"/>
                <a:gd name="connsiteX144" fmla="*/ 5681 w 2485572"/>
                <a:gd name="connsiteY144" fmla="*/ 1361938 h 1737429"/>
                <a:gd name="connsiteX145" fmla="*/ 11361 w 2485572"/>
                <a:gd name="connsiteY145" fmla="*/ 1345180 h 1737429"/>
                <a:gd name="connsiteX146" fmla="*/ 42037 w 2485572"/>
                <a:gd name="connsiteY146" fmla="*/ 1305983 h 1737429"/>
                <a:gd name="connsiteX147" fmla="*/ 47718 w 2485572"/>
                <a:gd name="connsiteY147" fmla="*/ 1294622 h 1737429"/>
                <a:gd name="connsiteX148" fmla="*/ 39197 w 2485572"/>
                <a:gd name="connsiteY148" fmla="*/ 1275024 h 1737429"/>
                <a:gd name="connsiteX149" fmla="*/ 33516 w 2485572"/>
                <a:gd name="connsiteY149" fmla="*/ 1269627 h 1737429"/>
                <a:gd name="connsiteX150" fmla="*/ 33516 w 2485572"/>
                <a:gd name="connsiteY150" fmla="*/ 1244348 h 1737429"/>
                <a:gd name="connsiteX151" fmla="*/ 64475 w 2485572"/>
                <a:gd name="connsiteY151" fmla="*/ 1213389 h 1737429"/>
                <a:gd name="connsiteX152" fmla="*/ 81233 w 2485572"/>
                <a:gd name="connsiteY152" fmla="*/ 1199471 h 1737429"/>
                <a:gd name="connsiteX153" fmla="*/ 86914 w 2485572"/>
                <a:gd name="connsiteY153" fmla="*/ 1190950 h 1737429"/>
                <a:gd name="connsiteX154" fmla="*/ 97991 w 2485572"/>
                <a:gd name="connsiteY154" fmla="*/ 1160275 h 1737429"/>
                <a:gd name="connsiteX155" fmla="*/ 95435 w 2485572"/>
                <a:gd name="connsiteY155" fmla="*/ 1151753 h 1737429"/>
                <a:gd name="connsiteX156" fmla="*/ 95435 w 2485572"/>
                <a:gd name="connsiteY156" fmla="*/ 1121078 h 1737429"/>
                <a:gd name="connsiteX157" fmla="*/ 100832 w 2485572"/>
                <a:gd name="connsiteY157" fmla="*/ 1112557 h 1737429"/>
                <a:gd name="connsiteX158" fmla="*/ 103672 w 2485572"/>
                <a:gd name="connsiteY158" fmla="*/ 1106876 h 1737429"/>
                <a:gd name="connsiteX159" fmla="*/ 154230 w 2485572"/>
                <a:gd name="connsiteY159" fmla="*/ 1070520 h 1737429"/>
                <a:gd name="connsiteX160" fmla="*/ 176668 w 2485572"/>
                <a:gd name="connsiteY160" fmla="*/ 1045241 h 1737429"/>
                <a:gd name="connsiteX161" fmla="*/ 176668 w 2485572"/>
                <a:gd name="connsiteY161" fmla="*/ 1037004 h 1737429"/>
                <a:gd name="connsiteX162" fmla="*/ 173828 w 2485572"/>
                <a:gd name="connsiteY162" fmla="*/ 1028483 h 1737429"/>
                <a:gd name="connsiteX163" fmla="*/ 157070 w 2485572"/>
                <a:gd name="connsiteY163" fmla="*/ 1008885 h 1737429"/>
                <a:gd name="connsiteX164" fmla="*/ 154230 w 2485572"/>
                <a:gd name="connsiteY164" fmla="*/ 1000648 h 1737429"/>
                <a:gd name="connsiteX165" fmla="*/ 157070 w 2485572"/>
                <a:gd name="connsiteY165" fmla="*/ 964008 h 1737429"/>
                <a:gd name="connsiteX166" fmla="*/ 154230 w 2485572"/>
                <a:gd name="connsiteY166" fmla="*/ 955771 h 1737429"/>
                <a:gd name="connsiteX167" fmla="*/ 126111 w 2485572"/>
                <a:gd name="connsiteY167" fmla="*/ 930492 h 1737429"/>
                <a:gd name="connsiteX168" fmla="*/ 112193 w 2485572"/>
                <a:gd name="connsiteY168" fmla="*/ 927652 h 1737429"/>
                <a:gd name="connsiteX169" fmla="*/ 109353 w 2485572"/>
                <a:gd name="connsiteY169" fmla="*/ 921971 h 1737429"/>
                <a:gd name="connsiteX170" fmla="*/ 109353 w 2485572"/>
                <a:gd name="connsiteY170" fmla="*/ 908053 h 1737429"/>
                <a:gd name="connsiteX171" fmla="*/ 117590 w 2485572"/>
                <a:gd name="connsiteY171" fmla="*/ 891295 h 1737429"/>
                <a:gd name="connsiteX172" fmla="*/ 123270 w 2485572"/>
                <a:gd name="connsiteY172" fmla="*/ 885615 h 1737429"/>
                <a:gd name="connsiteX173" fmla="*/ 148549 w 2485572"/>
                <a:gd name="connsiteY173" fmla="*/ 866016 h 1737429"/>
                <a:gd name="connsiteX174" fmla="*/ 128951 w 2485572"/>
                <a:gd name="connsiteY174" fmla="*/ 840738 h 1737429"/>
                <a:gd name="connsiteX175" fmla="*/ 126111 w 2485572"/>
                <a:gd name="connsiteY175" fmla="*/ 821139 h 1737429"/>
                <a:gd name="connsiteX176" fmla="*/ 140028 w 2485572"/>
                <a:gd name="connsiteY176" fmla="*/ 812618 h 1737429"/>
                <a:gd name="connsiteX177" fmla="*/ 142869 w 2485572"/>
                <a:gd name="connsiteY177" fmla="*/ 790464 h 1737429"/>
                <a:gd name="connsiteX178" fmla="*/ 154230 w 2485572"/>
                <a:gd name="connsiteY178" fmla="*/ 773422 h 1737429"/>
                <a:gd name="connsiteX179" fmla="*/ 157070 w 2485572"/>
                <a:gd name="connsiteY179" fmla="*/ 762344 h 1737429"/>
                <a:gd name="connsiteX180" fmla="*/ 157070 w 2485572"/>
                <a:gd name="connsiteY180" fmla="*/ 753824 h 1737429"/>
                <a:gd name="connsiteX181" fmla="*/ 145709 w 2485572"/>
                <a:gd name="connsiteY181" fmla="*/ 731385 h 1737429"/>
                <a:gd name="connsiteX182" fmla="*/ 145709 w 2485572"/>
                <a:gd name="connsiteY182" fmla="*/ 723148 h 1737429"/>
                <a:gd name="connsiteX183" fmla="*/ 159627 w 2485572"/>
                <a:gd name="connsiteY183" fmla="*/ 714627 h 1737429"/>
                <a:gd name="connsiteX184" fmla="*/ 204504 w 2485572"/>
                <a:gd name="connsiteY184" fmla="*/ 708946 h 1737429"/>
                <a:gd name="connsiteX185" fmla="*/ 232623 w 2485572"/>
                <a:gd name="connsiteY185" fmla="*/ 678271 h 1737429"/>
                <a:gd name="connsiteX186" fmla="*/ 232623 w 2485572"/>
                <a:gd name="connsiteY186" fmla="*/ 666909 h 1737429"/>
                <a:gd name="connsiteX187" fmla="*/ 215865 w 2485572"/>
                <a:gd name="connsiteY187" fmla="*/ 644755 h 1737429"/>
                <a:gd name="connsiteX188" fmla="*/ 218705 w 2485572"/>
                <a:gd name="connsiteY188" fmla="*/ 613795 h 1737429"/>
                <a:gd name="connsiteX189" fmla="*/ 241144 w 2485572"/>
                <a:gd name="connsiteY189" fmla="*/ 582836 h 1737429"/>
                <a:gd name="connsiteX190" fmla="*/ 252221 w 2485572"/>
                <a:gd name="connsiteY190" fmla="*/ 571758 h 1737429"/>
                <a:gd name="connsiteX191" fmla="*/ 285737 w 2485572"/>
                <a:gd name="connsiteY191" fmla="*/ 524041 h 1737429"/>
                <a:gd name="connsiteX192" fmla="*/ 291418 w 2485572"/>
                <a:gd name="connsiteY192" fmla="*/ 518644 h 1737429"/>
                <a:gd name="connsiteX193" fmla="*/ 322377 w 2485572"/>
                <a:gd name="connsiteY193" fmla="*/ 518644 h 1737429"/>
                <a:gd name="connsiteX194" fmla="*/ 333455 w 2485572"/>
                <a:gd name="connsiteY194" fmla="*/ 510123 h 1737429"/>
                <a:gd name="connsiteX195" fmla="*/ 341976 w 2485572"/>
                <a:gd name="connsiteY195" fmla="*/ 482004 h 1737429"/>
                <a:gd name="connsiteX196" fmla="*/ 347372 w 2485572"/>
                <a:gd name="connsiteY196" fmla="*/ 476607 h 1737429"/>
                <a:gd name="connsiteX197" fmla="*/ 386853 w 2485572"/>
                <a:gd name="connsiteY197" fmla="*/ 459565 h 1737429"/>
                <a:gd name="connsiteX198" fmla="*/ 389409 w 2485572"/>
                <a:gd name="connsiteY198" fmla="*/ 454169 h 1737429"/>
                <a:gd name="connsiteX199" fmla="*/ 400770 w 2485572"/>
                <a:gd name="connsiteY199" fmla="*/ 434570 h 1737429"/>
                <a:gd name="connsiteX200" fmla="*/ 414688 w 2485572"/>
                <a:gd name="connsiteY200" fmla="*/ 392534 h 1737429"/>
                <a:gd name="connsiteX201" fmla="*/ 428890 w 2485572"/>
                <a:gd name="connsiteY201" fmla="*/ 341976 h 1737429"/>
                <a:gd name="connsiteX202" fmla="*/ 434286 w 2485572"/>
                <a:gd name="connsiteY202" fmla="*/ 255062 h 1737429"/>
                <a:gd name="connsiteX203" fmla="*/ 437127 w 2485572"/>
                <a:gd name="connsiteY203" fmla="*/ 252221 h 1737429"/>
                <a:gd name="connsiteX204" fmla="*/ 448488 w 2485572"/>
                <a:gd name="connsiteY204" fmla="*/ 235463 h 1737429"/>
                <a:gd name="connsiteX205" fmla="*/ 468086 w 2485572"/>
                <a:gd name="connsiteY205" fmla="*/ 221546 h 1737429"/>
                <a:gd name="connsiteX206" fmla="*/ 501602 w 2485572"/>
                <a:gd name="connsiteY206" fmla="*/ 215865 h 1737429"/>
                <a:gd name="connsiteX207" fmla="*/ 512964 w 2485572"/>
                <a:gd name="connsiteY207" fmla="*/ 213025 h 1737429"/>
                <a:gd name="connsiteX208" fmla="*/ 555000 w 2485572"/>
                <a:gd name="connsiteY208" fmla="*/ 187746 h 1737429"/>
                <a:gd name="connsiteX209" fmla="*/ 557557 w 2485572"/>
                <a:gd name="connsiteY209" fmla="*/ 182349 h 1737429"/>
                <a:gd name="connsiteX210" fmla="*/ 602434 w 2485572"/>
                <a:gd name="connsiteY210" fmla="*/ 131791 h 1737429"/>
                <a:gd name="connsiteX211" fmla="*/ 605274 w 2485572"/>
                <a:gd name="connsiteY211" fmla="*/ 123270 h 1737429"/>
                <a:gd name="connsiteX212" fmla="*/ 594197 w 2485572"/>
                <a:gd name="connsiteY212" fmla="*/ 70156 h 1737429"/>
                <a:gd name="connsiteX213" fmla="*/ 650151 w 2485572"/>
                <a:gd name="connsiteY213" fmla="*/ 92595 h 1737429"/>
                <a:gd name="connsiteX214" fmla="*/ 664069 w 2485572"/>
                <a:gd name="connsiteY214" fmla="*/ 92595 h 1737429"/>
                <a:gd name="connsiteX215" fmla="*/ 689348 w 2485572"/>
                <a:gd name="connsiteY215" fmla="*/ 98275 h 1737429"/>
                <a:gd name="connsiteX216" fmla="*/ 723148 w 2485572"/>
                <a:gd name="connsiteY216" fmla="*/ 89754 h 1737429"/>
                <a:gd name="connsiteX217" fmla="*/ 725704 w 2485572"/>
                <a:gd name="connsiteY217" fmla="*/ 92595 h 1737429"/>
                <a:gd name="connsiteX218" fmla="*/ 731385 w 2485572"/>
                <a:gd name="connsiteY218" fmla="*/ 92595 h 1737429"/>
                <a:gd name="connsiteX219" fmla="*/ 737065 w 2485572"/>
                <a:gd name="connsiteY219" fmla="*/ 95435 h 1737429"/>
                <a:gd name="connsiteX220" fmla="*/ 742746 w 2485572"/>
                <a:gd name="connsiteY220" fmla="*/ 95435 h 1737429"/>
                <a:gd name="connsiteX221" fmla="*/ 779102 w 2485572"/>
                <a:gd name="connsiteY221" fmla="*/ 75837 h 1737429"/>
                <a:gd name="connsiteX222" fmla="*/ 818299 w 2485572"/>
                <a:gd name="connsiteY222" fmla="*/ 39197 h 1737429"/>
                <a:gd name="connsiteX223" fmla="*/ 823980 w 2485572"/>
                <a:gd name="connsiteY223" fmla="*/ 33800 h 1737429"/>
                <a:gd name="connsiteX224" fmla="*/ 851815 w 2485572"/>
                <a:gd name="connsiteY224" fmla="*/ 19598 h 1737429"/>
                <a:gd name="connsiteX225" fmla="*/ 854655 w 2485572"/>
                <a:gd name="connsiteY225" fmla="*/ 14202 h 1737429"/>
                <a:gd name="connsiteX226" fmla="*/ 888455 w 2485572"/>
                <a:gd name="connsiteY226" fmla="*/ 8521 h 1737429"/>
                <a:gd name="connsiteX227" fmla="*/ 893852 w 2485572"/>
                <a:gd name="connsiteY227" fmla="*/ 11361 h 1737429"/>
                <a:gd name="connsiteX228" fmla="*/ 933332 w 2485572"/>
                <a:gd name="connsiteY228" fmla="*/ 36640 h 1737429"/>
                <a:gd name="connsiteX229" fmla="*/ 938729 w 2485572"/>
                <a:gd name="connsiteY229" fmla="*/ 42037 h 1737429"/>
                <a:gd name="connsiteX230" fmla="*/ 969689 w 2485572"/>
                <a:gd name="connsiteY230" fmla="*/ 61635 h 1737429"/>
                <a:gd name="connsiteX231" fmla="*/ 972529 w 2485572"/>
                <a:gd name="connsiteY231" fmla="*/ 64475 h 1737429"/>
                <a:gd name="connsiteX232" fmla="*/ 977925 w 2485572"/>
                <a:gd name="connsiteY232" fmla="*/ 67316 h 1737429"/>
                <a:gd name="connsiteX233" fmla="*/ 1011725 w 2485572"/>
                <a:gd name="connsiteY233" fmla="*/ 67316 h 1737429"/>
                <a:gd name="connsiteX234" fmla="*/ 1031324 w 2485572"/>
                <a:gd name="connsiteY234" fmla="*/ 64475 h 1737429"/>
                <a:gd name="connsiteX235" fmla="*/ 1042401 w 2485572"/>
                <a:gd name="connsiteY235" fmla="*/ 64475 h 1737429"/>
                <a:gd name="connsiteX236" fmla="*/ 1104036 w 2485572"/>
                <a:gd name="connsiteY236" fmla="*/ 70156 h 1737429"/>
                <a:gd name="connsiteX237" fmla="*/ 1109717 w 2485572"/>
                <a:gd name="connsiteY237" fmla="*/ 75837 h 1737429"/>
                <a:gd name="connsiteX238" fmla="*/ 1118238 w 2485572"/>
                <a:gd name="connsiteY238" fmla="*/ 81233 h 1737429"/>
                <a:gd name="connsiteX239" fmla="*/ 1121078 w 2485572"/>
                <a:gd name="connsiteY239" fmla="*/ 84074 h 1737429"/>
                <a:gd name="connsiteX240" fmla="*/ 1143517 w 2485572"/>
                <a:gd name="connsiteY240" fmla="*/ 95435 h 1737429"/>
                <a:gd name="connsiteX241" fmla="*/ 1151754 w 2485572"/>
                <a:gd name="connsiteY241" fmla="*/ 100832 h 1737429"/>
                <a:gd name="connsiteX242" fmla="*/ 1171352 w 2485572"/>
                <a:gd name="connsiteY242" fmla="*/ 100832 h 1737429"/>
                <a:gd name="connsiteX243" fmla="*/ 1174192 w 2485572"/>
                <a:gd name="connsiteY243" fmla="*/ 98275 h 1737429"/>
                <a:gd name="connsiteX244" fmla="*/ 1188110 w 2485572"/>
                <a:gd name="connsiteY244" fmla="*/ 89754 h 1737429"/>
                <a:gd name="connsiteX245" fmla="*/ 1193791 w 2485572"/>
                <a:gd name="connsiteY245" fmla="*/ 84074 h 1737429"/>
                <a:gd name="connsiteX246" fmla="*/ 1238668 w 2485572"/>
                <a:gd name="connsiteY246" fmla="*/ 75837 h 1737429"/>
                <a:gd name="connsiteX247" fmla="*/ 1244348 w 2485572"/>
                <a:gd name="connsiteY247" fmla="*/ 78677 h 1737429"/>
                <a:gd name="connsiteX248" fmla="*/ 1272184 w 2485572"/>
                <a:gd name="connsiteY248" fmla="*/ 75837 h 1737429"/>
                <a:gd name="connsiteX249" fmla="*/ 1280705 w 2485572"/>
                <a:gd name="connsiteY249" fmla="*/ 72996 h 1737429"/>
                <a:gd name="connsiteX250" fmla="*/ 1286385 w 2485572"/>
                <a:gd name="connsiteY250" fmla="*/ 72996 h 1737429"/>
                <a:gd name="connsiteX251" fmla="*/ 1348020 w 2485572"/>
                <a:gd name="connsiteY251" fmla="*/ 50558 h 1737429"/>
                <a:gd name="connsiteX252" fmla="*/ 1350861 w 2485572"/>
                <a:gd name="connsiteY252" fmla="*/ 50558 h 1737429"/>
                <a:gd name="connsiteX253" fmla="*/ 1392898 w 2485572"/>
                <a:gd name="connsiteY253" fmla="*/ 39197 h 1737429"/>
                <a:gd name="connsiteX254" fmla="*/ 1406815 w 2485572"/>
                <a:gd name="connsiteY254" fmla="*/ 39197 h 1737429"/>
                <a:gd name="connsiteX255" fmla="*/ 1459929 w 2485572"/>
                <a:gd name="connsiteY255" fmla="*/ 36640 h 1737429"/>
                <a:gd name="connsiteX256" fmla="*/ 1468450 w 2485572"/>
                <a:gd name="connsiteY256" fmla="*/ 36640 h 1737429"/>
                <a:gd name="connsiteX257" fmla="*/ 1474131 w 2485572"/>
                <a:gd name="connsiteY257" fmla="*/ 33800 h 1737429"/>
                <a:gd name="connsiteX258" fmla="*/ 1479528 w 2485572"/>
                <a:gd name="connsiteY258" fmla="*/ 30960 h 1737429"/>
                <a:gd name="connsiteX259" fmla="*/ 1485208 w 2485572"/>
                <a:gd name="connsiteY259" fmla="*/ 30960 h 1737429"/>
                <a:gd name="connsiteX260" fmla="*/ 1544003 w 2485572"/>
                <a:gd name="connsiteY260" fmla="*/ 16758 h 1737429"/>
                <a:gd name="connsiteX261" fmla="*/ 1549684 w 2485572"/>
                <a:gd name="connsiteY261" fmla="*/ 14202 h 1737429"/>
                <a:gd name="connsiteX262" fmla="*/ 1555364 w 2485572"/>
                <a:gd name="connsiteY262" fmla="*/ 14202 h 1737429"/>
                <a:gd name="connsiteX263" fmla="*/ 1563601 w 2485572"/>
                <a:gd name="connsiteY263" fmla="*/ 11361 h 1737429"/>
                <a:gd name="connsiteX264" fmla="*/ 1614159 w 2485572"/>
                <a:gd name="connsiteY264" fmla="*/ 22439 h 1737429"/>
                <a:gd name="connsiteX265" fmla="*/ 1619840 w 2485572"/>
                <a:gd name="connsiteY265" fmla="*/ 19598 h 1737429"/>
                <a:gd name="connsiteX266" fmla="*/ 1630917 w 2485572"/>
                <a:gd name="connsiteY266" fmla="*/ 16758 h 1737429"/>
                <a:gd name="connsiteX267" fmla="*/ 1645119 w 2485572"/>
                <a:gd name="connsiteY267" fmla="*/ 8521 h 1737429"/>
                <a:gd name="connsiteX268" fmla="*/ 1653356 w 2485572"/>
                <a:gd name="connsiteY268" fmla="*/ 5681 h 1737429"/>
                <a:gd name="connsiteX269" fmla="*/ 1689712 w 2485572"/>
                <a:gd name="connsiteY269" fmla="*/ 0 h 1737429"/>
                <a:gd name="connsiteX270" fmla="*/ 1698233 w 2485572"/>
                <a:gd name="connsiteY270" fmla="*/ 11361 h 1737429"/>
                <a:gd name="connsiteX271" fmla="*/ 1703914 w 2485572"/>
                <a:gd name="connsiteY271" fmla="*/ 14202 h 1737429"/>
                <a:gd name="connsiteX272" fmla="*/ 1709310 w 2485572"/>
                <a:gd name="connsiteY272" fmla="*/ 16758 h 1737429"/>
                <a:gd name="connsiteX273" fmla="*/ 1717831 w 2485572"/>
                <a:gd name="connsiteY273" fmla="*/ 16758 h 1737429"/>
                <a:gd name="connsiteX274" fmla="*/ 1757028 w 2485572"/>
                <a:gd name="connsiteY274" fmla="*/ 22439 h 1737429"/>
                <a:gd name="connsiteX275" fmla="*/ 1762708 w 2485572"/>
                <a:gd name="connsiteY275" fmla="*/ 25279 h 1737429"/>
                <a:gd name="connsiteX276" fmla="*/ 1768389 w 2485572"/>
                <a:gd name="connsiteY276" fmla="*/ 25279 h 1737429"/>
                <a:gd name="connsiteX277" fmla="*/ 1787987 w 2485572"/>
                <a:gd name="connsiteY277" fmla="*/ 33800 h 1737429"/>
                <a:gd name="connsiteX278" fmla="*/ 1793384 w 2485572"/>
                <a:gd name="connsiteY278" fmla="*/ 33800 h 1737429"/>
                <a:gd name="connsiteX279" fmla="*/ 1801905 w 2485572"/>
                <a:gd name="connsiteY279" fmla="*/ 36640 h 1737429"/>
                <a:gd name="connsiteX280" fmla="*/ 1835421 w 2485572"/>
                <a:gd name="connsiteY280" fmla="*/ 42037 h 1737429"/>
                <a:gd name="connsiteX281" fmla="*/ 1891659 w 2485572"/>
                <a:gd name="connsiteY281" fmla="*/ 61635 h 1737429"/>
                <a:gd name="connsiteX282" fmla="*/ 1897340 w 2485572"/>
                <a:gd name="connsiteY282" fmla="*/ 64475 h 1737429"/>
                <a:gd name="connsiteX283" fmla="*/ 1899896 w 2485572"/>
                <a:gd name="connsiteY283" fmla="*/ 67316 h 1737429"/>
                <a:gd name="connsiteX284" fmla="*/ 1944774 w 2485572"/>
                <a:gd name="connsiteY284" fmla="*/ 123270 h 1737429"/>
                <a:gd name="connsiteX285" fmla="*/ 1947614 w 2485572"/>
                <a:gd name="connsiteY285" fmla="*/ 128951 h 1737429"/>
                <a:gd name="connsiteX286" fmla="*/ 1950454 w 2485572"/>
                <a:gd name="connsiteY286" fmla="*/ 131791 h 1737429"/>
                <a:gd name="connsiteX287" fmla="*/ 1956135 w 2485572"/>
                <a:gd name="connsiteY287" fmla="*/ 140312 h 1737429"/>
                <a:gd name="connsiteX288" fmla="*/ 1958975 w 2485572"/>
                <a:gd name="connsiteY288" fmla="*/ 145709 h 1737429"/>
                <a:gd name="connsiteX289" fmla="*/ 1961532 w 2485572"/>
                <a:gd name="connsiteY289" fmla="*/ 154230 h 1737429"/>
                <a:gd name="connsiteX290" fmla="*/ 1998172 w 2485572"/>
                <a:gd name="connsiteY290" fmla="*/ 204788 h 1737429"/>
                <a:gd name="connsiteX291" fmla="*/ 2003569 w 2485572"/>
                <a:gd name="connsiteY291" fmla="*/ 207344 h 1737429"/>
                <a:gd name="connsiteX292" fmla="*/ 2009249 w 2485572"/>
                <a:gd name="connsiteY292" fmla="*/ 210184 h 1737429"/>
                <a:gd name="connsiteX293" fmla="*/ 2017770 w 2485572"/>
                <a:gd name="connsiteY293" fmla="*/ 210184 h 1737429"/>
                <a:gd name="connsiteX294" fmla="*/ 2026007 w 2485572"/>
                <a:gd name="connsiteY294" fmla="*/ 213025 h 1737429"/>
                <a:gd name="connsiteX295" fmla="*/ 2037368 w 2485572"/>
                <a:gd name="connsiteY295" fmla="*/ 215865 h 1737429"/>
                <a:gd name="connsiteX296" fmla="*/ 2099003 w 2485572"/>
                <a:gd name="connsiteY296" fmla="*/ 221546 h 1737429"/>
                <a:gd name="connsiteX297" fmla="*/ 2104684 w 2485572"/>
                <a:gd name="connsiteY297" fmla="*/ 224386 h 1737429"/>
                <a:gd name="connsiteX298" fmla="*/ 2112921 w 2485572"/>
                <a:gd name="connsiteY298" fmla="*/ 224386 h 1737429"/>
                <a:gd name="connsiteX299" fmla="*/ 2124283 w 2485572"/>
                <a:gd name="connsiteY299" fmla="*/ 229783 h 1737429"/>
                <a:gd name="connsiteX300" fmla="*/ 2177397 w 2485572"/>
                <a:gd name="connsiteY300" fmla="*/ 229783 h 1737429"/>
                <a:gd name="connsiteX301" fmla="*/ 2185918 w 2485572"/>
                <a:gd name="connsiteY301" fmla="*/ 232623 h 1737429"/>
                <a:gd name="connsiteX302" fmla="*/ 2213753 w 2485572"/>
                <a:gd name="connsiteY302" fmla="*/ 226942 h 1737429"/>
                <a:gd name="connsiteX303" fmla="*/ 2219434 w 2485572"/>
                <a:gd name="connsiteY303" fmla="*/ 224386 h 1737429"/>
                <a:gd name="connsiteX304" fmla="*/ 2241872 w 2485572"/>
                <a:gd name="connsiteY304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1006529 w 2485572"/>
                <a:gd name="connsiteY72" fmla="*/ 1707640 h 1737429"/>
                <a:gd name="connsiteX73" fmla="*/ 983606 w 2485572"/>
                <a:gd name="connsiteY73" fmla="*/ 1692552 h 1737429"/>
                <a:gd name="connsiteX74" fmla="*/ 977925 w 2485572"/>
                <a:gd name="connsiteY74" fmla="*/ 1692552 h 1737429"/>
                <a:gd name="connsiteX75" fmla="*/ 950090 w 2485572"/>
                <a:gd name="connsiteY75" fmla="*/ 1653356 h 1737429"/>
                <a:gd name="connsiteX76" fmla="*/ 950090 w 2485572"/>
                <a:gd name="connsiteY76" fmla="*/ 1639438 h 1737429"/>
                <a:gd name="connsiteX77" fmla="*/ 952931 w 2485572"/>
                <a:gd name="connsiteY77" fmla="*/ 1636598 h 1737429"/>
                <a:gd name="connsiteX78" fmla="*/ 975369 w 2485572"/>
                <a:gd name="connsiteY78" fmla="*/ 1597401 h 1737429"/>
                <a:gd name="connsiteX79" fmla="*/ 980766 w 2485572"/>
                <a:gd name="connsiteY79" fmla="*/ 1591721 h 1737429"/>
                <a:gd name="connsiteX80" fmla="*/ 1017406 w 2485572"/>
                <a:gd name="connsiteY80" fmla="*/ 1561045 h 1737429"/>
                <a:gd name="connsiteX81" fmla="*/ 1022803 w 2485572"/>
                <a:gd name="connsiteY81" fmla="*/ 1558205 h 1737429"/>
                <a:gd name="connsiteX82" fmla="*/ 1025643 w 2485572"/>
                <a:gd name="connsiteY82" fmla="*/ 1555364 h 1737429"/>
                <a:gd name="connsiteX83" fmla="*/ 1031324 w 2485572"/>
                <a:gd name="connsiteY83" fmla="*/ 1549684 h 1737429"/>
                <a:gd name="connsiteX84" fmla="*/ 1293866 w 2485572"/>
                <a:gd name="connsiteY84" fmla="*/ 1680648 h 1737429"/>
                <a:gd name="connsiteX85" fmla="*/ 1455791 w 2485572"/>
                <a:gd name="connsiteY85" fmla="*/ 1685410 h 1737429"/>
                <a:gd name="connsiteX86" fmla="*/ 1289417 w 2485572"/>
                <a:gd name="connsiteY86" fmla="*/ 1536685 h 1737429"/>
                <a:gd name="connsiteX87" fmla="*/ 1061999 w 2485572"/>
                <a:gd name="connsiteY87" fmla="*/ 1465610 h 1737429"/>
                <a:gd name="connsiteX88" fmla="*/ 1061999 w 2485572"/>
                <a:gd name="connsiteY88" fmla="*/ 1429254 h 1737429"/>
                <a:gd name="connsiteX89" fmla="*/ 1048082 w 2485572"/>
                <a:gd name="connsiteY89" fmla="*/ 1403975 h 1737429"/>
                <a:gd name="connsiteX90" fmla="*/ 1022803 w 2485572"/>
                <a:gd name="connsiteY90" fmla="*/ 1387217 h 1737429"/>
                <a:gd name="connsiteX91" fmla="*/ 1011725 w 2485572"/>
                <a:gd name="connsiteY91" fmla="*/ 1381536 h 1737429"/>
                <a:gd name="connsiteX92" fmla="*/ 1000364 w 2485572"/>
                <a:gd name="connsiteY92" fmla="*/ 1381536 h 1737429"/>
                <a:gd name="connsiteX93" fmla="*/ 961167 w 2485572"/>
                <a:gd name="connsiteY93" fmla="*/ 1376140 h 1737429"/>
                <a:gd name="connsiteX94" fmla="*/ 924811 w 2485572"/>
                <a:gd name="connsiteY94" fmla="*/ 1367618 h 1737429"/>
                <a:gd name="connsiteX95" fmla="*/ 919131 w 2485572"/>
                <a:gd name="connsiteY95" fmla="*/ 1367618 h 1737429"/>
                <a:gd name="connsiteX96" fmla="*/ 913450 w 2485572"/>
                <a:gd name="connsiteY96" fmla="*/ 1364778 h 1737429"/>
                <a:gd name="connsiteX97" fmla="*/ 908053 w 2485572"/>
                <a:gd name="connsiteY97" fmla="*/ 1364778 h 1737429"/>
                <a:gd name="connsiteX98" fmla="*/ 877094 w 2485572"/>
                <a:gd name="connsiteY98" fmla="*/ 1381536 h 1737429"/>
                <a:gd name="connsiteX99" fmla="*/ 868857 w 2485572"/>
                <a:gd name="connsiteY99" fmla="*/ 1390057 h 1737429"/>
                <a:gd name="connsiteX100" fmla="*/ 835057 w 2485572"/>
                <a:gd name="connsiteY100" fmla="*/ 1434934 h 1737429"/>
                <a:gd name="connsiteX101" fmla="*/ 832217 w 2485572"/>
                <a:gd name="connsiteY101" fmla="*/ 1440331 h 1737429"/>
                <a:gd name="connsiteX102" fmla="*/ 832217 w 2485572"/>
                <a:gd name="connsiteY102" fmla="*/ 1446012 h 1737429"/>
                <a:gd name="connsiteX103" fmla="*/ 767741 w 2485572"/>
                <a:gd name="connsiteY103" fmla="*/ 1513327 h 1737429"/>
                <a:gd name="connsiteX104" fmla="*/ 711787 w 2485572"/>
                <a:gd name="connsiteY104" fmla="*/ 1535766 h 1737429"/>
                <a:gd name="connsiteX105" fmla="*/ 686508 w 2485572"/>
                <a:gd name="connsiteY105" fmla="*/ 1541447 h 1737429"/>
                <a:gd name="connsiteX106" fmla="*/ 661513 w 2485572"/>
                <a:gd name="connsiteY106" fmla="*/ 1549684 h 1737429"/>
                <a:gd name="connsiteX107" fmla="*/ 658672 w 2485572"/>
                <a:gd name="connsiteY107" fmla="*/ 1552524 h 1737429"/>
                <a:gd name="connsiteX108" fmla="*/ 652992 w 2485572"/>
                <a:gd name="connsiteY108" fmla="*/ 1555364 h 1737429"/>
                <a:gd name="connsiteX109" fmla="*/ 624873 w 2485572"/>
                <a:gd name="connsiteY109" fmla="*/ 1561045 h 1737429"/>
                <a:gd name="connsiteX110" fmla="*/ 619476 w 2485572"/>
                <a:gd name="connsiteY110" fmla="*/ 1558205 h 1737429"/>
                <a:gd name="connsiteX111" fmla="*/ 616636 w 2485572"/>
                <a:gd name="connsiteY111" fmla="*/ 1555364 h 1737429"/>
                <a:gd name="connsiteX112" fmla="*/ 597037 w 2485572"/>
                <a:gd name="connsiteY112" fmla="*/ 1532926 h 1737429"/>
                <a:gd name="connsiteX113" fmla="*/ 594197 w 2485572"/>
                <a:gd name="connsiteY113" fmla="*/ 1521848 h 1737429"/>
                <a:gd name="connsiteX114" fmla="*/ 591357 w 2485572"/>
                <a:gd name="connsiteY114" fmla="*/ 1519008 h 1737429"/>
                <a:gd name="connsiteX115" fmla="*/ 566078 w 2485572"/>
                <a:gd name="connsiteY115" fmla="*/ 1482368 h 1737429"/>
                <a:gd name="connsiteX116" fmla="*/ 560397 w 2485572"/>
                <a:gd name="connsiteY116" fmla="*/ 1471291 h 1737429"/>
                <a:gd name="connsiteX117" fmla="*/ 555000 w 2485572"/>
                <a:gd name="connsiteY117" fmla="*/ 1465610 h 1737429"/>
                <a:gd name="connsiteX118" fmla="*/ 498762 w 2485572"/>
                <a:gd name="connsiteY118" fmla="*/ 1432094 h 1737429"/>
                <a:gd name="connsiteX119" fmla="*/ 490525 w 2485572"/>
                <a:gd name="connsiteY119" fmla="*/ 1429254 h 1737429"/>
                <a:gd name="connsiteX120" fmla="*/ 487685 w 2485572"/>
                <a:gd name="connsiteY120" fmla="*/ 1429254 h 1737429"/>
                <a:gd name="connsiteX121" fmla="*/ 462406 w 2485572"/>
                <a:gd name="connsiteY121" fmla="*/ 1426413 h 1737429"/>
                <a:gd name="connsiteX122" fmla="*/ 400770 w 2485572"/>
                <a:gd name="connsiteY122" fmla="*/ 1426413 h 1737429"/>
                <a:gd name="connsiteX123" fmla="*/ 392250 w 2485572"/>
                <a:gd name="connsiteY123" fmla="*/ 1423573 h 1737429"/>
                <a:gd name="connsiteX124" fmla="*/ 384013 w 2485572"/>
                <a:gd name="connsiteY124" fmla="*/ 1420733 h 1737429"/>
                <a:gd name="connsiteX125" fmla="*/ 375492 w 2485572"/>
                <a:gd name="connsiteY125" fmla="*/ 1420733 h 1737429"/>
                <a:gd name="connsiteX126" fmla="*/ 319537 w 2485572"/>
                <a:gd name="connsiteY126" fmla="*/ 1409655 h 1737429"/>
                <a:gd name="connsiteX127" fmla="*/ 313856 w 2485572"/>
                <a:gd name="connsiteY127" fmla="*/ 1406815 h 1737429"/>
                <a:gd name="connsiteX128" fmla="*/ 308176 w 2485572"/>
                <a:gd name="connsiteY128" fmla="*/ 1406815 h 1737429"/>
                <a:gd name="connsiteX129" fmla="*/ 297098 w 2485572"/>
                <a:gd name="connsiteY129" fmla="*/ 1401134 h 1737429"/>
                <a:gd name="connsiteX130" fmla="*/ 221546 w 2485572"/>
                <a:gd name="connsiteY130" fmla="*/ 1392898 h 1737429"/>
                <a:gd name="connsiteX131" fmla="*/ 213025 w 2485572"/>
                <a:gd name="connsiteY131" fmla="*/ 1392898 h 1737429"/>
                <a:gd name="connsiteX132" fmla="*/ 204504 w 2485572"/>
                <a:gd name="connsiteY132" fmla="*/ 1395738 h 1737429"/>
                <a:gd name="connsiteX133" fmla="*/ 154230 w 2485572"/>
                <a:gd name="connsiteY133" fmla="*/ 1406815 h 1737429"/>
                <a:gd name="connsiteX134" fmla="*/ 148549 w 2485572"/>
                <a:gd name="connsiteY134" fmla="*/ 1403975 h 1737429"/>
                <a:gd name="connsiteX135" fmla="*/ 137472 w 2485572"/>
                <a:gd name="connsiteY135" fmla="*/ 1398294 h 1737429"/>
                <a:gd name="connsiteX136" fmla="*/ 131791 w 2485572"/>
                <a:gd name="connsiteY136" fmla="*/ 1398294 h 1737429"/>
                <a:gd name="connsiteX137" fmla="*/ 67316 w 2485572"/>
                <a:gd name="connsiteY137" fmla="*/ 1418177 h 1737429"/>
                <a:gd name="connsiteX138" fmla="*/ 58795 w 2485572"/>
                <a:gd name="connsiteY138" fmla="*/ 1420733 h 1737429"/>
                <a:gd name="connsiteX139" fmla="*/ 50558 w 2485572"/>
                <a:gd name="connsiteY139" fmla="*/ 1423573 h 1737429"/>
                <a:gd name="connsiteX140" fmla="*/ 42037 w 2485572"/>
                <a:gd name="connsiteY140" fmla="*/ 1423573 h 1737429"/>
                <a:gd name="connsiteX141" fmla="*/ 5681 w 2485572"/>
                <a:gd name="connsiteY141" fmla="*/ 1432094 h 1737429"/>
                <a:gd name="connsiteX142" fmla="*/ 2840 w 2485572"/>
                <a:gd name="connsiteY142" fmla="*/ 1403975 h 1737429"/>
                <a:gd name="connsiteX143" fmla="*/ 0 w 2485572"/>
                <a:gd name="connsiteY143" fmla="*/ 1395738 h 1737429"/>
                <a:gd name="connsiteX144" fmla="*/ 5681 w 2485572"/>
                <a:gd name="connsiteY144" fmla="*/ 1373299 h 1737429"/>
                <a:gd name="connsiteX145" fmla="*/ 5681 w 2485572"/>
                <a:gd name="connsiteY145" fmla="*/ 1361938 h 1737429"/>
                <a:gd name="connsiteX146" fmla="*/ 11361 w 2485572"/>
                <a:gd name="connsiteY146" fmla="*/ 1345180 h 1737429"/>
                <a:gd name="connsiteX147" fmla="*/ 42037 w 2485572"/>
                <a:gd name="connsiteY147" fmla="*/ 1305983 h 1737429"/>
                <a:gd name="connsiteX148" fmla="*/ 47718 w 2485572"/>
                <a:gd name="connsiteY148" fmla="*/ 1294622 h 1737429"/>
                <a:gd name="connsiteX149" fmla="*/ 39197 w 2485572"/>
                <a:gd name="connsiteY149" fmla="*/ 1275024 h 1737429"/>
                <a:gd name="connsiteX150" fmla="*/ 33516 w 2485572"/>
                <a:gd name="connsiteY150" fmla="*/ 1269627 h 1737429"/>
                <a:gd name="connsiteX151" fmla="*/ 33516 w 2485572"/>
                <a:gd name="connsiteY151" fmla="*/ 1244348 h 1737429"/>
                <a:gd name="connsiteX152" fmla="*/ 64475 w 2485572"/>
                <a:gd name="connsiteY152" fmla="*/ 1213389 h 1737429"/>
                <a:gd name="connsiteX153" fmla="*/ 81233 w 2485572"/>
                <a:gd name="connsiteY153" fmla="*/ 1199471 h 1737429"/>
                <a:gd name="connsiteX154" fmla="*/ 86914 w 2485572"/>
                <a:gd name="connsiteY154" fmla="*/ 1190950 h 1737429"/>
                <a:gd name="connsiteX155" fmla="*/ 97991 w 2485572"/>
                <a:gd name="connsiteY155" fmla="*/ 1160275 h 1737429"/>
                <a:gd name="connsiteX156" fmla="*/ 95435 w 2485572"/>
                <a:gd name="connsiteY156" fmla="*/ 1151753 h 1737429"/>
                <a:gd name="connsiteX157" fmla="*/ 95435 w 2485572"/>
                <a:gd name="connsiteY157" fmla="*/ 1121078 h 1737429"/>
                <a:gd name="connsiteX158" fmla="*/ 100832 w 2485572"/>
                <a:gd name="connsiteY158" fmla="*/ 1112557 h 1737429"/>
                <a:gd name="connsiteX159" fmla="*/ 103672 w 2485572"/>
                <a:gd name="connsiteY159" fmla="*/ 1106876 h 1737429"/>
                <a:gd name="connsiteX160" fmla="*/ 154230 w 2485572"/>
                <a:gd name="connsiteY160" fmla="*/ 1070520 h 1737429"/>
                <a:gd name="connsiteX161" fmla="*/ 176668 w 2485572"/>
                <a:gd name="connsiteY161" fmla="*/ 1045241 h 1737429"/>
                <a:gd name="connsiteX162" fmla="*/ 176668 w 2485572"/>
                <a:gd name="connsiteY162" fmla="*/ 1037004 h 1737429"/>
                <a:gd name="connsiteX163" fmla="*/ 173828 w 2485572"/>
                <a:gd name="connsiteY163" fmla="*/ 1028483 h 1737429"/>
                <a:gd name="connsiteX164" fmla="*/ 157070 w 2485572"/>
                <a:gd name="connsiteY164" fmla="*/ 1008885 h 1737429"/>
                <a:gd name="connsiteX165" fmla="*/ 154230 w 2485572"/>
                <a:gd name="connsiteY165" fmla="*/ 1000648 h 1737429"/>
                <a:gd name="connsiteX166" fmla="*/ 157070 w 2485572"/>
                <a:gd name="connsiteY166" fmla="*/ 964008 h 1737429"/>
                <a:gd name="connsiteX167" fmla="*/ 154230 w 2485572"/>
                <a:gd name="connsiteY167" fmla="*/ 955771 h 1737429"/>
                <a:gd name="connsiteX168" fmla="*/ 126111 w 2485572"/>
                <a:gd name="connsiteY168" fmla="*/ 930492 h 1737429"/>
                <a:gd name="connsiteX169" fmla="*/ 112193 w 2485572"/>
                <a:gd name="connsiteY169" fmla="*/ 927652 h 1737429"/>
                <a:gd name="connsiteX170" fmla="*/ 109353 w 2485572"/>
                <a:gd name="connsiteY170" fmla="*/ 921971 h 1737429"/>
                <a:gd name="connsiteX171" fmla="*/ 109353 w 2485572"/>
                <a:gd name="connsiteY171" fmla="*/ 908053 h 1737429"/>
                <a:gd name="connsiteX172" fmla="*/ 117590 w 2485572"/>
                <a:gd name="connsiteY172" fmla="*/ 891295 h 1737429"/>
                <a:gd name="connsiteX173" fmla="*/ 123270 w 2485572"/>
                <a:gd name="connsiteY173" fmla="*/ 885615 h 1737429"/>
                <a:gd name="connsiteX174" fmla="*/ 148549 w 2485572"/>
                <a:gd name="connsiteY174" fmla="*/ 866016 h 1737429"/>
                <a:gd name="connsiteX175" fmla="*/ 128951 w 2485572"/>
                <a:gd name="connsiteY175" fmla="*/ 840738 h 1737429"/>
                <a:gd name="connsiteX176" fmla="*/ 126111 w 2485572"/>
                <a:gd name="connsiteY176" fmla="*/ 821139 h 1737429"/>
                <a:gd name="connsiteX177" fmla="*/ 140028 w 2485572"/>
                <a:gd name="connsiteY177" fmla="*/ 812618 h 1737429"/>
                <a:gd name="connsiteX178" fmla="*/ 142869 w 2485572"/>
                <a:gd name="connsiteY178" fmla="*/ 790464 h 1737429"/>
                <a:gd name="connsiteX179" fmla="*/ 154230 w 2485572"/>
                <a:gd name="connsiteY179" fmla="*/ 773422 h 1737429"/>
                <a:gd name="connsiteX180" fmla="*/ 157070 w 2485572"/>
                <a:gd name="connsiteY180" fmla="*/ 762344 h 1737429"/>
                <a:gd name="connsiteX181" fmla="*/ 157070 w 2485572"/>
                <a:gd name="connsiteY181" fmla="*/ 753824 h 1737429"/>
                <a:gd name="connsiteX182" fmla="*/ 145709 w 2485572"/>
                <a:gd name="connsiteY182" fmla="*/ 731385 h 1737429"/>
                <a:gd name="connsiteX183" fmla="*/ 145709 w 2485572"/>
                <a:gd name="connsiteY183" fmla="*/ 723148 h 1737429"/>
                <a:gd name="connsiteX184" fmla="*/ 159627 w 2485572"/>
                <a:gd name="connsiteY184" fmla="*/ 714627 h 1737429"/>
                <a:gd name="connsiteX185" fmla="*/ 204504 w 2485572"/>
                <a:gd name="connsiteY185" fmla="*/ 708946 h 1737429"/>
                <a:gd name="connsiteX186" fmla="*/ 232623 w 2485572"/>
                <a:gd name="connsiteY186" fmla="*/ 678271 h 1737429"/>
                <a:gd name="connsiteX187" fmla="*/ 232623 w 2485572"/>
                <a:gd name="connsiteY187" fmla="*/ 666909 h 1737429"/>
                <a:gd name="connsiteX188" fmla="*/ 215865 w 2485572"/>
                <a:gd name="connsiteY188" fmla="*/ 644755 h 1737429"/>
                <a:gd name="connsiteX189" fmla="*/ 218705 w 2485572"/>
                <a:gd name="connsiteY189" fmla="*/ 613795 h 1737429"/>
                <a:gd name="connsiteX190" fmla="*/ 241144 w 2485572"/>
                <a:gd name="connsiteY190" fmla="*/ 582836 h 1737429"/>
                <a:gd name="connsiteX191" fmla="*/ 252221 w 2485572"/>
                <a:gd name="connsiteY191" fmla="*/ 571758 h 1737429"/>
                <a:gd name="connsiteX192" fmla="*/ 285737 w 2485572"/>
                <a:gd name="connsiteY192" fmla="*/ 524041 h 1737429"/>
                <a:gd name="connsiteX193" fmla="*/ 291418 w 2485572"/>
                <a:gd name="connsiteY193" fmla="*/ 518644 h 1737429"/>
                <a:gd name="connsiteX194" fmla="*/ 322377 w 2485572"/>
                <a:gd name="connsiteY194" fmla="*/ 518644 h 1737429"/>
                <a:gd name="connsiteX195" fmla="*/ 333455 w 2485572"/>
                <a:gd name="connsiteY195" fmla="*/ 510123 h 1737429"/>
                <a:gd name="connsiteX196" fmla="*/ 341976 w 2485572"/>
                <a:gd name="connsiteY196" fmla="*/ 482004 h 1737429"/>
                <a:gd name="connsiteX197" fmla="*/ 347372 w 2485572"/>
                <a:gd name="connsiteY197" fmla="*/ 476607 h 1737429"/>
                <a:gd name="connsiteX198" fmla="*/ 386853 w 2485572"/>
                <a:gd name="connsiteY198" fmla="*/ 459565 h 1737429"/>
                <a:gd name="connsiteX199" fmla="*/ 389409 w 2485572"/>
                <a:gd name="connsiteY199" fmla="*/ 454169 h 1737429"/>
                <a:gd name="connsiteX200" fmla="*/ 400770 w 2485572"/>
                <a:gd name="connsiteY200" fmla="*/ 434570 h 1737429"/>
                <a:gd name="connsiteX201" fmla="*/ 414688 w 2485572"/>
                <a:gd name="connsiteY201" fmla="*/ 392534 h 1737429"/>
                <a:gd name="connsiteX202" fmla="*/ 428890 w 2485572"/>
                <a:gd name="connsiteY202" fmla="*/ 341976 h 1737429"/>
                <a:gd name="connsiteX203" fmla="*/ 434286 w 2485572"/>
                <a:gd name="connsiteY203" fmla="*/ 255062 h 1737429"/>
                <a:gd name="connsiteX204" fmla="*/ 437127 w 2485572"/>
                <a:gd name="connsiteY204" fmla="*/ 252221 h 1737429"/>
                <a:gd name="connsiteX205" fmla="*/ 448488 w 2485572"/>
                <a:gd name="connsiteY205" fmla="*/ 235463 h 1737429"/>
                <a:gd name="connsiteX206" fmla="*/ 468086 w 2485572"/>
                <a:gd name="connsiteY206" fmla="*/ 221546 h 1737429"/>
                <a:gd name="connsiteX207" fmla="*/ 501602 w 2485572"/>
                <a:gd name="connsiteY207" fmla="*/ 215865 h 1737429"/>
                <a:gd name="connsiteX208" fmla="*/ 512964 w 2485572"/>
                <a:gd name="connsiteY208" fmla="*/ 213025 h 1737429"/>
                <a:gd name="connsiteX209" fmla="*/ 555000 w 2485572"/>
                <a:gd name="connsiteY209" fmla="*/ 187746 h 1737429"/>
                <a:gd name="connsiteX210" fmla="*/ 557557 w 2485572"/>
                <a:gd name="connsiteY210" fmla="*/ 182349 h 1737429"/>
                <a:gd name="connsiteX211" fmla="*/ 602434 w 2485572"/>
                <a:gd name="connsiteY211" fmla="*/ 131791 h 1737429"/>
                <a:gd name="connsiteX212" fmla="*/ 605274 w 2485572"/>
                <a:gd name="connsiteY212" fmla="*/ 123270 h 1737429"/>
                <a:gd name="connsiteX213" fmla="*/ 594197 w 2485572"/>
                <a:gd name="connsiteY213" fmla="*/ 70156 h 1737429"/>
                <a:gd name="connsiteX214" fmla="*/ 650151 w 2485572"/>
                <a:gd name="connsiteY214" fmla="*/ 92595 h 1737429"/>
                <a:gd name="connsiteX215" fmla="*/ 664069 w 2485572"/>
                <a:gd name="connsiteY215" fmla="*/ 92595 h 1737429"/>
                <a:gd name="connsiteX216" fmla="*/ 689348 w 2485572"/>
                <a:gd name="connsiteY216" fmla="*/ 98275 h 1737429"/>
                <a:gd name="connsiteX217" fmla="*/ 723148 w 2485572"/>
                <a:gd name="connsiteY217" fmla="*/ 89754 h 1737429"/>
                <a:gd name="connsiteX218" fmla="*/ 725704 w 2485572"/>
                <a:gd name="connsiteY218" fmla="*/ 92595 h 1737429"/>
                <a:gd name="connsiteX219" fmla="*/ 731385 w 2485572"/>
                <a:gd name="connsiteY219" fmla="*/ 92595 h 1737429"/>
                <a:gd name="connsiteX220" fmla="*/ 737065 w 2485572"/>
                <a:gd name="connsiteY220" fmla="*/ 95435 h 1737429"/>
                <a:gd name="connsiteX221" fmla="*/ 742746 w 2485572"/>
                <a:gd name="connsiteY221" fmla="*/ 95435 h 1737429"/>
                <a:gd name="connsiteX222" fmla="*/ 779102 w 2485572"/>
                <a:gd name="connsiteY222" fmla="*/ 75837 h 1737429"/>
                <a:gd name="connsiteX223" fmla="*/ 818299 w 2485572"/>
                <a:gd name="connsiteY223" fmla="*/ 39197 h 1737429"/>
                <a:gd name="connsiteX224" fmla="*/ 823980 w 2485572"/>
                <a:gd name="connsiteY224" fmla="*/ 33800 h 1737429"/>
                <a:gd name="connsiteX225" fmla="*/ 851815 w 2485572"/>
                <a:gd name="connsiteY225" fmla="*/ 19598 h 1737429"/>
                <a:gd name="connsiteX226" fmla="*/ 854655 w 2485572"/>
                <a:gd name="connsiteY226" fmla="*/ 14202 h 1737429"/>
                <a:gd name="connsiteX227" fmla="*/ 888455 w 2485572"/>
                <a:gd name="connsiteY227" fmla="*/ 8521 h 1737429"/>
                <a:gd name="connsiteX228" fmla="*/ 893852 w 2485572"/>
                <a:gd name="connsiteY228" fmla="*/ 11361 h 1737429"/>
                <a:gd name="connsiteX229" fmla="*/ 933332 w 2485572"/>
                <a:gd name="connsiteY229" fmla="*/ 36640 h 1737429"/>
                <a:gd name="connsiteX230" fmla="*/ 938729 w 2485572"/>
                <a:gd name="connsiteY230" fmla="*/ 42037 h 1737429"/>
                <a:gd name="connsiteX231" fmla="*/ 969689 w 2485572"/>
                <a:gd name="connsiteY231" fmla="*/ 61635 h 1737429"/>
                <a:gd name="connsiteX232" fmla="*/ 972529 w 2485572"/>
                <a:gd name="connsiteY232" fmla="*/ 64475 h 1737429"/>
                <a:gd name="connsiteX233" fmla="*/ 977925 w 2485572"/>
                <a:gd name="connsiteY233" fmla="*/ 67316 h 1737429"/>
                <a:gd name="connsiteX234" fmla="*/ 1011725 w 2485572"/>
                <a:gd name="connsiteY234" fmla="*/ 67316 h 1737429"/>
                <a:gd name="connsiteX235" fmla="*/ 1031324 w 2485572"/>
                <a:gd name="connsiteY235" fmla="*/ 64475 h 1737429"/>
                <a:gd name="connsiteX236" fmla="*/ 1042401 w 2485572"/>
                <a:gd name="connsiteY236" fmla="*/ 64475 h 1737429"/>
                <a:gd name="connsiteX237" fmla="*/ 1104036 w 2485572"/>
                <a:gd name="connsiteY237" fmla="*/ 70156 h 1737429"/>
                <a:gd name="connsiteX238" fmla="*/ 1109717 w 2485572"/>
                <a:gd name="connsiteY238" fmla="*/ 75837 h 1737429"/>
                <a:gd name="connsiteX239" fmla="*/ 1118238 w 2485572"/>
                <a:gd name="connsiteY239" fmla="*/ 81233 h 1737429"/>
                <a:gd name="connsiteX240" fmla="*/ 1121078 w 2485572"/>
                <a:gd name="connsiteY240" fmla="*/ 84074 h 1737429"/>
                <a:gd name="connsiteX241" fmla="*/ 1143517 w 2485572"/>
                <a:gd name="connsiteY241" fmla="*/ 95435 h 1737429"/>
                <a:gd name="connsiteX242" fmla="*/ 1151754 w 2485572"/>
                <a:gd name="connsiteY242" fmla="*/ 100832 h 1737429"/>
                <a:gd name="connsiteX243" fmla="*/ 1171352 w 2485572"/>
                <a:gd name="connsiteY243" fmla="*/ 100832 h 1737429"/>
                <a:gd name="connsiteX244" fmla="*/ 1174192 w 2485572"/>
                <a:gd name="connsiteY244" fmla="*/ 98275 h 1737429"/>
                <a:gd name="connsiteX245" fmla="*/ 1188110 w 2485572"/>
                <a:gd name="connsiteY245" fmla="*/ 89754 h 1737429"/>
                <a:gd name="connsiteX246" fmla="*/ 1193791 w 2485572"/>
                <a:gd name="connsiteY246" fmla="*/ 84074 h 1737429"/>
                <a:gd name="connsiteX247" fmla="*/ 1238668 w 2485572"/>
                <a:gd name="connsiteY247" fmla="*/ 75837 h 1737429"/>
                <a:gd name="connsiteX248" fmla="*/ 1244348 w 2485572"/>
                <a:gd name="connsiteY248" fmla="*/ 78677 h 1737429"/>
                <a:gd name="connsiteX249" fmla="*/ 1272184 w 2485572"/>
                <a:gd name="connsiteY249" fmla="*/ 75837 h 1737429"/>
                <a:gd name="connsiteX250" fmla="*/ 1280705 w 2485572"/>
                <a:gd name="connsiteY250" fmla="*/ 72996 h 1737429"/>
                <a:gd name="connsiteX251" fmla="*/ 1286385 w 2485572"/>
                <a:gd name="connsiteY251" fmla="*/ 72996 h 1737429"/>
                <a:gd name="connsiteX252" fmla="*/ 1348020 w 2485572"/>
                <a:gd name="connsiteY252" fmla="*/ 50558 h 1737429"/>
                <a:gd name="connsiteX253" fmla="*/ 1350861 w 2485572"/>
                <a:gd name="connsiteY253" fmla="*/ 50558 h 1737429"/>
                <a:gd name="connsiteX254" fmla="*/ 1392898 w 2485572"/>
                <a:gd name="connsiteY254" fmla="*/ 39197 h 1737429"/>
                <a:gd name="connsiteX255" fmla="*/ 1406815 w 2485572"/>
                <a:gd name="connsiteY255" fmla="*/ 39197 h 1737429"/>
                <a:gd name="connsiteX256" fmla="*/ 1459929 w 2485572"/>
                <a:gd name="connsiteY256" fmla="*/ 36640 h 1737429"/>
                <a:gd name="connsiteX257" fmla="*/ 1468450 w 2485572"/>
                <a:gd name="connsiteY257" fmla="*/ 36640 h 1737429"/>
                <a:gd name="connsiteX258" fmla="*/ 1474131 w 2485572"/>
                <a:gd name="connsiteY258" fmla="*/ 33800 h 1737429"/>
                <a:gd name="connsiteX259" fmla="*/ 1479528 w 2485572"/>
                <a:gd name="connsiteY259" fmla="*/ 30960 h 1737429"/>
                <a:gd name="connsiteX260" fmla="*/ 1485208 w 2485572"/>
                <a:gd name="connsiteY260" fmla="*/ 30960 h 1737429"/>
                <a:gd name="connsiteX261" fmla="*/ 1544003 w 2485572"/>
                <a:gd name="connsiteY261" fmla="*/ 16758 h 1737429"/>
                <a:gd name="connsiteX262" fmla="*/ 1549684 w 2485572"/>
                <a:gd name="connsiteY262" fmla="*/ 14202 h 1737429"/>
                <a:gd name="connsiteX263" fmla="*/ 1555364 w 2485572"/>
                <a:gd name="connsiteY263" fmla="*/ 14202 h 1737429"/>
                <a:gd name="connsiteX264" fmla="*/ 1563601 w 2485572"/>
                <a:gd name="connsiteY264" fmla="*/ 11361 h 1737429"/>
                <a:gd name="connsiteX265" fmla="*/ 1614159 w 2485572"/>
                <a:gd name="connsiteY265" fmla="*/ 22439 h 1737429"/>
                <a:gd name="connsiteX266" fmla="*/ 1619840 w 2485572"/>
                <a:gd name="connsiteY266" fmla="*/ 19598 h 1737429"/>
                <a:gd name="connsiteX267" fmla="*/ 1630917 w 2485572"/>
                <a:gd name="connsiteY267" fmla="*/ 16758 h 1737429"/>
                <a:gd name="connsiteX268" fmla="*/ 1645119 w 2485572"/>
                <a:gd name="connsiteY268" fmla="*/ 8521 h 1737429"/>
                <a:gd name="connsiteX269" fmla="*/ 1653356 w 2485572"/>
                <a:gd name="connsiteY269" fmla="*/ 5681 h 1737429"/>
                <a:gd name="connsiteX270" fmla="*/ 1689712 w 2485572"/>
                <a:gd name="connsiteY270" fmla="*/ 0 h 1737429"/>
                <a:gd name="connsiteX271" fmla="*/ 1698233 w 2485572"/>
                <a:gd name="connsiteY271" fmla="*/ 11361 h 1737429"/>
                <a:gd name="connsiteX272" fmla="*/ 1703914 w 2485572"/>
                <a:gd name="connsiteY272" fmla="*/ 14202 h 1737429"/>
                <a:gd name="connsiteX273" fmla="*/ 1709310 w 2485572"/>
                <a:gd name="connsiteY273" fmla="*/ 16758 h 1737429"/>
                <a:gd name="connsiteX274" fmla="*/ 1717831 w 2485572"/>
                <a:gd name="connsiteY274" fmla="*/ 16758 h 1737429"/>
                <a:gd name="connsiteX275" fmla="*/ 1757028 w 2485572"/>
                <a:gd name="connsiteY275" fmla="*/ 22439 h 1737429"/>
                <a:gd name="connsiteX276" fmla="*/ 1762708 w 2485572"/>
                <a:gd name="connsiteY276" fmla="*/ 25279 h 1737429"/>
                <a:gd name="connsiteX277" fmla="*/ 1768389 w 2485572"/>
                <a:gd name="connsiteY277" fmla="*/ 25279 h 1737429"/>
                <a:gd name="connsiteX278" fmla="*/ 1787987 w 2485572"/>
                <a:gd name="connsiteY278" fmla="*/ 33800 h 1737429"/>
                <a:gd name="connsiteX279" fmla="*/ 1793384 w 2485572"/>
                <a:gd name="connsiteY279" fmla="*/ 33800 h 1737429"/>
                <a:gd name="connsiteX280" fmla="*/ 1801905 w 2485572"/>
                <a:gd name="connsiteY280" fmla="*/ 36640 h 1737429"/>
                <a:gd name="connsiteX281" fmla="*/ 1835421 w 2485572"/>
                <a:gd name="connsiteY281" fmla="*/ 42037 h 1737429"/>
                <a:gd name="connsiteX282" fmla="*/ 1891659 w 2485572"/>
                <a:gd name="connsiteY282" fmla="*/ 61635 h 1737429"/>
                <a:gd name="connsiteX283" fmla="*/ 1897340 w 2485572"/>
                <a:gd name="connsiteY283" fmla="*/ 64475 h 1737429"/>
                <a:gd name="connsiteX284" fmla="*/ 1899896 w 2485572"/>
                <a:gd name="connsiteY284" fmla="*/ 67316 h 1737429"/>
                <a:gd name="connsiteX285" fmla="*/ 1944774 w 2485572"/>
                <a:gd name="connsiteY285" fmla="*/ 123270 h 1737429"/>
                <a:gd name="connsiteX286" fmla="*/ 1947614 w 2485572"/>
                <a:gd name="connsiteY286" fmla="*/ 128951 h 1737429"/>
                <a:gd name="connsiteX287" fmla="*/ 1950454 w 2485572"/>
                <a:gd name="connsiteY287" fmla="*/ 131791 h 1737429"/>
                <a:gd name="connsiteX288" fmla="*/ 1956135 w 2485572"/>
                <a:gd name="connsiteY288" fmla="*/ 140312 h 1737429"/>
                <a:gd name="connsiteX289" fmla="*/ 1958975 w 2485572"/>
                <a:gd name="connsiteY289" fmla="*/ 145709 h 1737429"/>
                <a:gd name="connsiteX290" fmla="*/ 1961532 w 2485572"/>
                <a:gd name="connsiteY290" fmla="*/ 154230 h 1737429"/>
                <a:gd name="connsiteX291" fmla="*/ 1998172 w 2485572"/>
                <a:gd name="connsiteY291" fmla="*/ 204788 h 1737429"/>
                <a:gd name="connsiteX292" fmla="*/ 2003569 w 2485572"/>
                <a:gd name="connsiteY292" fmla="*/ 207344 h 1737429"/>
                <a:gd name="connsiteX293" fmla="*/ 2009249 w 2485572"/>
                <a:gd name="connsiteY293" fmla="*/ 210184 h 1737429"/>
                <a:gd name="connsiteX294" fmla="*/ 2017770 w 2485572"/>
                <a:gd name="connsiteY294" fmla="*/ 210184 h 1737429"/>
                <a:gd name="connsiteX295" fmla="*/ 2026007 w 2485572"/>
                <a:gd name="connsiteY295" fmla="*/ 213025 h 1737429"/>
                <a:gd name="connsiteX296" fmla="*/ 2037368 w 2485572"/>
                <a:gd name="connsiteY296" fmla="*/ 215865 h 1737429"/>
                <a:gd name="connsiteX297" fmla="*/ 2099003 w 2485572"/>
                <a:gd name="connsiteY297" fmla="*/ 221546 h 1737429"/>
                <a:gd name="connsiteX298" fmla="*/ 2104684 w 2485572"/>
                <a:gd name="connsiteY298" fmla="*/ 224386 h 1737429"/>
                <a:gd name="connsiteX299" fmla="*/ 2112921 w 2485572"/>
                <a:gd name="connsiteY299" fmla="*/ 224386 h 1737429"/>
                <a:gd name="connsiteX300" fmla="*/ 2124283 w 2485572"/>
                <a:gd name="connsiteY300" fmla="*/ 229783 h 1737429"/>
                <a:gd name="connsiteX301" fmla="*/ 2177397 w 2485572"/>
                <a:gd name="connsiteY301" fmla="*/ 229783 h 1737429"/>
                <a:gd name="connsiteX302" fmla="*/ 2185918 w 2485572"/>
                <a:gd name="connsiteY302" fmla="*/ 232623 h 1737429"/>
                <a:gd name="connsiteX303" fmla="*/ 2213753 w 2485572"/>
                <a:gd name="connsiteY303" fmla="*/ 226942 h 1737429"/>
                <a:gd name="connsiteX304" fmla="*/ 2219434 w 2485572"/>
                <a:gd name="connsiteY304" fmla="*/ 224386 h 1737429"/>
                <a:gd name="connsiteX305" fmla="*/ 2241872 w 2485572"/>
                <a:gd name="connsiteY305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1006529 w 2485572"/>
                <a:gd name="connsiteY72" fmla="*/ 1707640 h 1737429"/>
                <a:gd name="connsiteX73" fmla="*/ 983606 w 2485572"/>
                <a:gd name="connsiteY73" fmla="*/ 1692552 h 1737429"/>
                <a:gd name="connsiteX74" fmla="*/ 950090 w 2485572"/>
                <a:gd name="connsiteY74" fmla="*/ 1653356 h 1737429"/>
                <a:gd name="connsiteX75" fmla="*/ 950090 w 2485572"/>
                <a:gd name="connsiteY75" fmla="*/ 1639438 h 1737429"/>
                <a:gd name="connsiteX76" fmla="*/ 952931 w 2485572"/>
                <a:gd name="connsiteY76" fmla="*/ 1636598 h 1737429"/>
                <a:gd name="connsiteX77" fmla="*/ 975369 w 2485572"/>
                <a:gd name="connsiteY77" fmla="*/ 1597401 h 1737429"/>
                <a:gd name="connsiteX78" fmla="*/ 980766 w 2485572"/>
                <a:gd name="connsiteY78" fmla="*/ 1591721 h 1737429"/>
                <a:gd name="connsiteX79" fmla="*/ 1017406 w 2485572"/>
                <a:gd name="connsiteY79" fmla="*/ 1561045 h 1737429"/>
                <a:gd name="connsiteX80" fmla="*/ 1022803 w 2485572"/>
                <a:gd name="connsiteY80" fmla="*/ 1558205 h 1737429"/>
                <a:gd name="connsiteX81" fmla="*/ 1025643 w 2485572"/>
                <a:gd name="connsiteY81" fmla="*/ 1555364 h 1737429"/>
                <a:gd name="connsiteX82" fmla="*/ 1031324 w 2485572"/>
                <a:gd name="connsiteY82" fmla="*/ 1549684 h 1737429"/>
                <a:gd name="connsiteX83" fmla="*/ 1293866 w 2485572"/>
                <a:gd name="connsiteY83" fmla="*/ 1680648 h 1737429"/>
                <a:gd name="connsiteX84" fmla="*/ 1455791 w 2485572"/>
                <a:gd name="connsiteY84" fmla="*/ 1685410 h 1737429"/>
                <a:gd name="connsiteX85" fmla="*/ 1289417 w 2485572"/>
                <a:gd name="connsiteY85" fmla="*/ 1536685 h 1737429"/>
                <a:gd name="connsiteX86" fmla="*/ 1061999 w 2485572"/>
                <a:gd name="connsiteY86" fmla="*/ 1465610 h 1737429"/>
                <a:gd name="connsiteX87" fmla="*/ 1061999 w 2485572"/>
                <a:gd name="connsiteY87" fmla="*/ 1429254 h 1737429"/>
                <a:gd name="connsiteX88" fmla="*/ 1048082 w 2485572"/>
                <a:gd name="connsiteY88" fmla="*/ 1403975 h 1737429"/>
                <a:gd name="connsiteX89" fmla="*/ 1022803 w 2485572"/>
                <a:gd name="connsiteY89" fmla="*/ 1387217 h 1737429"/>
                <a:gd name="connsiteX90" fmla="*/ 1011725 w 2485572"/>
                <a:gd name="connsiteY90" fmla="*/ 1381536 h 1737429"/>
                <a:gd name="connsiteX91" fmla="*/ 1000364 w 2485572"/>
                <a:gd name="connsiteY91" fmla="*/ 1381536 h 1737429"/>
                <a:gd name="connsiteX92" fmla="*/ 961167 w 2485572"/>
                <a:gd name="connsiteY92" fmla="*/ 1376140 h 1737429"/>
                <a:gd name="connsiteX93" fmla="*/ 924811 w 2485572"/>
                <a:gd name="connsiteY93" fmla="*/ 1367618 h 1737429"/>
                <a:gd name="connsiteX94" fmla="*/ 919131 w 2485572"/>
                <a:gd name="connsiteY94" fmla="*/ 1367618 h 1737429"/>
                <a:gd name="connsiteX95" fmla="*/ 913450 w 2485572"/>
                <a:gd name="connsiteY95" fmla="*/ 1364778 h 1737429"/>
                <a:gd name="connsiteX96" fmla="*/ 908053 w 2485572"/>
                <a:gd name="connsiteY96" fmla="*/ 1364778 h 1737429"/>
                <a:gd name="connsiteX97" fmla="*/ 877094 w 2485572"/>
                <a:gd name="connsiteY97" fmla="*/ 1381536 h 1737429"/>
                <a:gd name="connsiteX98" fmla="*/ 868857 w 2485572"/>
                <a:gd name="connsiteY98" fmla="*/ 1390057 h 1737429"/>
                <a:gd name="connsiteX99" fmla="*/ 835057 w 2485572"/>
                <a:gd name="connsiteY99" fmla="*/ 1434934 h 1737429"/>
                <a:gd name="connsiteX100" fmla="*/ 832217 w 2485572"/>
                <a:gd name="connsiteY100" fmla="*/ 1440331 h 1737429"/>
                <a:gd name="connsiteX101" fmla="*/ 832217 w 2485572"/>
                <a:gd name="connsiteY101" fmla="*/ 1446012 h 1737429"/>
                <a:gd name="connsiteX102" fmla="*/ 767741 w 2485572"/>
                <a:gd name="connsiteY102" fmla="*/ 1513327 h 1737429"/>
                <a:gd name="connsiteX103" fmla="*/ 711787 w 2485572"/>
                <a:gd name="connsiteY103" fmla="*/ 1535766 h 1737429"/>
                <a:gd name="connsiteX104" fmla="*/ 686508 w 2485572"/>
                <a:gd name="connsiteY104" fmla="*/ 1541447 h 1737429"/>
                <a:gd name="connsiteX105" fmla="*/ 661513 w 2485572"/>
                <a:gd name="connsiteY105" fmla="*/ 1549684 h 1737429"/>
                <a:gd name="connsiteX106" fmla="*/ 658672 w 2485572"/>
                <a:gd name="connsiteY106" fmla="*/ 1552524 h 1737429"/>
                <a:gd name="connsiteX107" fmla="*/ 652992 w 2485572"/>
                <a:gd name="connsiteY107" fmla="*/ 1555364 h 1737429"/>
                <a:gd name="connsiteX108" fmla="*/ 624873 w 2485572"/>
                <a:gd name="connsiteY108" fmla="*/ 1561045 h 1737429"/>
                <a:gd name="connsiteX109" fmla="*/ 619476 w 2485572"/>
                <a:gd name="connsiteY109" fmla="*/ 1558205 h 1737429"/>
                <a:gd name="connsiteX110" fmla="*/ 616636 w 2485572"/>
                <a:gd name="connsiteY110" fmla="*/ 1555364 h 1737429"/>
                <a:gd name="connsiteX111" fmla="*/ 597037 w 2485572"/>
                <a:gd name="connsiteY111" fmla="*/ 1532926 h 1737429"/>
                <a:gd name="connsiteX112" fmla="*/ 594197 w 2485572"/>
                <a:gd name="connsiteY112" fmla="*/ 1521848 h 1737429"/>
                <a:gd name="connsiteX113" fmla="*/ 591357 w 2485572"/>
                <a:gd name="connsiteY113" fmla="*/ 1519008 h 1737429"/>
                <a:gd name="connsiteX114" fmla="*/ 566078 w 2485572"/>
                <a:gd name="connsiteY114" fmla="*/ 1482368 h 1737429"/>
                <a:gd name="connsiteX115" fmla="*/ 560397 w 2485572"/>
                <a:gd name="connsiteY115" fmla="*/ 1471291 h 1737429"/>
                <a:gd name="connsiteX116" fmla="*/ 555000 w 2485572"/>
                <a:gd name="connsiteY116" fmla="*/ 1465610 h 1737429"/>
                <a:gd name="connsiteX117" fmla="*/ 498762 w 2485572"/>
                <a:gd name="connsiteY117" fmla="*/ 1432094 h 1737429"/>
                <a:gd name="connsiteX118" fmla="*/ 490525 w 2485572"/>
                <a:gd name="connsiteY118" fmla="*/ 1429254 h 1737429"/>
                <a:gd name="connsiteX119" fmla="*/ 487685 w 2485572"/>
                <a:gd name="connsiteY119" fmla="*/ 1429254 h 1737429"/>
                <a:gd name="connsiteX120" fmla="*/ 462406 w 2485572"/>
                <a:gd name="connsiteY120" fmla="*/ 1426413 h 1737429"/>
                <a:gd name="connsiteX121" fmla="*/ 400770 w 2485572"/>
                <a:gd name="connsiteY121" fmla="*/ 1426413 h 1737429"/>
                <a:gd name="connsiteX122" fmla="*/ 392250 w 2485572"/>
                <a:gd name="connsiteY122" fmla="*/ 1423573 h 1737429"/>
                <a:gd name="connsiteX123" fmla="*/ 384013 w 2485572"/>
                <a:gd name="connsiteY123" fmla="*/ 1420733 h 1737429"/>
                <a:gd name="connsiteX124" fmla="*/ 375492 w 2485572"/>
                <a:gd name="connsiteY124" fmla="*/ 1420733 h 1737429"/>
                <a:gd name="connsiteX125" fmla="*/ 319537 w 2485572"/>
                <a:gd name="connsiteY125" fmla="*/ 1409655 h 1737429"/>
                <a:gd name="connsiteX126" fmla="*/ 313856 w 2485572"/>
                <a:gd name="connsiteY126" fmla="*/ 1406815 h 1737429"/>
                <a:gd name="connsiteX127" fmla="*/ 308176 w 2485572"/>
                <a:gd name="connsiteY127" fmla="*/ 1406815 h 1737429"/>
                <a:gd name="connsiteX128" fmla="*/ 297098 w 2485572"/>
                <a:gd name="connsiteY128" fmla="*/ 1401134 h 1737429"/>
                <a:gd name="connsiteX129" fmla="*/ 221546 w 2485572"/>
                <a:gd name="connsiteY129" fmla="*/ 1392898 h 1737429"/>
                <a:gd name="connsiteX130" fmla="*/ 213025 w 2485572"/>
                <a:gd name="connsiteY130" fmla="*/ 1392898 h 1737429"/>
                <a:gd name="connsiteX131" fmla="*/ 204504 w 2485572"/>
                <a:gd name="connsiteY131" fmla="*/ 1395738 h 1737429"/>
                <a:gd name="connsiteX132" fmla="*/ 154230 w 2485572"/>
                <a:gd name="connsiteY132" fmla="*/ 1406815 h 1737429"/>
                <a:gd name="connsiteX133" fmla="*/ 148549 w 2485572"/>
                <a:gd name="connsiteY133" fmla="*/ 1403975 h 1737429"/>
                <a:gd name="connsiteX134" fmla="*/ 137472 w 2485572"/>
                <a:gd name="connsiteY134" fmla="*/ 1398294 h 1737429"/>
                <a:gd name="connsiteX135" fmla="*/ 131791 w 2485572"/>
                <a:gd name="connsiteY135" fmla="*/ 1398294 h 1737429"/>
                <a:gd name="connsiteX136" fmla="*/ 67316 w 2485572"/>
                <a:gd name="connsiteY136" fmla="*/ 1418177 h 1737429"/>
                <a:gd name="connsiteX137" fmla="*/ 58795 w 2485572"/>
                <a:gd name="connsiteY137" fmla="*/ 1420733 h 1737429"/>
                <a:gd name="connsiteX138" fmla="*/ 50558 w 2485572"/>
                <a:gd name="connsiteY138" fmla="*/ 1423573 h 1737429"/>
                <a:gd name="connsiteX139" fmla="*/ 42037 w 2485572"/>
                <a:gd name="connsiteY139" fmla="*/ 1423573 h 1737429"/>
                <a:gd name="connsiteX140" fmla="*/ 5681 w 2485572"/>
                <a:gd name="connsiteY140" fmla="*/ 1432094 h 1737429"/>
                <a:gd name="connsiteX141" fmla="*/ 2840 w 2485572"/>
                <a:gd name="connsiteY141" fmla="*/ 1403975 h 1737429"/>
                <a:gd name="connsiteX142" fmla="*/ 0 w 2485572"/>
                <a:gd name="connsiteY142" fmla="*/ 1395738 h 1737429"/>
                <a:gd name="connsiteX143" fmla="*/ 5681 w 2485572"/>
                <a:gd name="connsiteY143" fmla="*/ 1373299 h 1737429"/>
                <a:gd name="connsiteX144" fmla="*/ 5681 w 2485572"/>
                <a:gd name="connsiteY144" fmla="*/ 1361938 h 1737429"/>
                <a:gd name="connsiteX145" fmla="*/ 11361 w 2485572"/>
                <a:gd name="connsiteY145" fmla="*/ 1345180 h 1737429"/>
                <a:gd name="connsiteX146" fmla="*/ 42037 w 2485572"/>
                <a:gd name="connsiteY146" fmla="*/ 1305983 h 1737429"/>
                <a:gd name="connsiteX147" fmla="*/ 47718 w 2485572"/>
                <a:gd name="connsiteY147" fmla="*/ 1294622 h 1737429"/>
                <a:gd name="connsiteX148" fmla="*/ 39197 w 2485572"/>
                <a:gd name="connsiteY148" fmla="*/ 1275024 h 1737429"/>
                <a:gd name="connsiteX149" fmla="*/ 33516 w 2485572"/>
                <a:gd name="connsiteY149" fmla="*/ 1269627 h 1737429"/>
                <a:gd name="connsiteX150" fmla="*/ 33516 w 2485572"/>
                <a:gd name="connsiteY150" fmla="*/ 1244348 h 1737429"/>
                <a:gd name="connsiteX151" fmla="*/ 64475 w 2485572"/>
                <a:gd name="connsiteY151" fmla="*/ 1213389 h 1737429"/>
                <a:gd name="connsiteX152" fmla="*/ 81233 w 2485572"/>
                <a:gd name="connsiteY152" fmla="*/ 1199471 h 1737429"/>
                <a:gd name="connsiteX153" fmla="*/ 86914 w 2485572"/>
                <a:gd name="connsiteY153" fmla="*/ 1190950 h 1737429"/>
                <a:gd name="connsiteX154" fmla="*/ 97991 w 2485572"/>
                <a:gd name="connsiteY154" fmla="*/ 1160275 h 1737429"/>
                <a:gd name="connsiteX155" fmla="*/ 95435 w 2485572"/>
                <a:gd name="connsiteY155" fmla="*/ 1151753 h 1737429"/>
                <a:gd name="connsiteX156" fmla="*/ 95435 w 2485572"/>
                <a:gd name="connsiteY156" fmla="*/ 1121078 h 1737429"/>
                <a:gd name="connsiteX157" fmla="*/ 100832 w 2485572"/>
                <a:gd name="connsiteY157" fmla="*/ 1112557 h 1737429"/>
                <a:gd name="connsiteX158" fmla="*/ 103672 w 2485572"/>
                <a:gd name="connsiteY158" fmla="*/ 1106876 h 1737429"/>
                <a:gd name="connsiteX159" fmla="*/ 154230 w 2485572"/>
                <a:gd name="connsiteY159" fmla="*/ 1070520 h 1737429"/>
                <a:gd name="connsiteX160" fmla="*/ 176668 w 2485572"/>
                <a:gd name="connsiteY160" fmla="*/ 1045241 h 1737429"/>
                <a:gd name="connsiteX161" fmla="*/ 176668 w 2485572"/>
                <a:gd name="connsiteY161" fmla="*/ 1037004 h 1737429"/>
                <a:gd name="connsiteX162" fmla="*/ 173828 w 2485572"/>
                <a:gd name="connsiteY162" fmla="*/ 1028483 h 1737429"/>
                <a:gd name="connsiteX163" fmla="*/ 157070 w 2485572"/>
                <a:gd name="connsiteY163" fmla="*/ 1008885 h 1737429"/>
                <a:gd name="connsiteX164" fmla="*/ 154230 w 2485572"/>
                <a:gd name="connsiteY164" fmla="*/ 1000648 h 1737429"/>
                <a:gd name="connsiteX165" fmla="*/ 157070 w 2485572"/>
                <a:gd name="connsiteY165" fmla="*/ 964008 h 1737429"/>
                <a:gd name="connsiteX166" fmla="*/ 154230 w 2485572"/>
                <a:gd name="connsiteY166" fmla="*/ 955771 h 1737429"/>
                <a:gd name="connsiteX167" fmla="*/ 126111 w 2485572"/>
                <a:gd name="connsiteY167" fmla="*/ 930492 h 1737429"/>
                <a:gd name="connsiteX168" fmla="*/ 112193 w 2485572"/>
                <a:gd name="connsiteY168" fmla="*/ 927652 h 1737429"/>
                <a:gd name="connsiteX169" fmla="*/ 109353 w 2485572"/>
                <a:gd name="connsiteY169" fmla="*/ 921971 h 1737429"/>
                <a:gd name="connsiteX170" fmla="*/ 109353 w 2485572"/>
                <a:gd name="connsiteY170" fmla="*/ 908053 h 1737429"/>
                <a:gd name="connsiteX171" fmla="*/ 117590 w 2485572"/>
                <a:gd name="connsiteY171" fmla="*/ 891295 h 1737429"/>
                <a:gd name="connsiteX172" fmla="*/ 123270 w 2485572"/>
                <a:gd name="connsiteY172" fmla="*/ 885615 h 1737429"/>
                <a:gd name="connsiteX173" fmla="*/ 148549 w 2485572"/>
                <a:gd name="connsiteY173" fmla="*/ 866016 h 1737429"/>
                <a:gd name="connsiteX174" fmla="*/ 128951 w 2485572"/>
                <a:gd name="connsiteY174" fmla="*/ 840738 h 1737429"/>
                <a:gd name="connsiteX175" fmla="*/ 126111 w 2485572"/>
                <a:gd name="connsiteY175" fmla="*/ 821139 h 1737429"/>
                <a:gd name="connsiteX176" fmla="*/ 140028 w 2485572"/>
                <a:gd name="connsiteY176" fmla="*/ 812618 h 1737429"/>
                <a:gd name="connsiteX177" fmla="*/ 142869 w 2485572"/>
                <a:gd name="connsiteY177" fmla="*/ 790464 h 1737429"/>
                <a:gd name="connsiteX178" fmla="*/ 154230 w 2485572"/>
                <a:gd name="connsiteY178" fmla="*/ 773422 h 1737429"/>
                <a:gd name="connsiteX179" fmla="*/ 157070 w 2485572"/>
                <a:gd name="connsiteY179" fmla="*/ 762344 h 1737429"/>
                <a:gd name="connsiteX180" fmla="*/ 157070 w 2485572"/>
                <a:gd name="connsiteY180" fmla="*/ 753824 h 1737429"/>
                <a:gd name="connsiteX181" fmla="*/ 145709 w 2485572"/>
                <a:gd name="connsiteY181" fmla="*/ 731385 h 1737429"/>
                <a:gd name="connsiteX182" fmla="*/ 145709 w 2485572"/>
                <a:gd name="connsiteY182" fmla="*/ 723148 h 1737429"/>
                <a:gd name="connsiteX183" fmla="*/ 159627 w 2485572"/>
                <a:gd name="connsiteY183" fmla="*/ 714627 h 1737429"/>
                <a:gd name="connsiteX184" fmla="*/ 204504 w 2485572"/>
                <a:gd name="connsiteY184" fmla="*/ 708946 h 1737429"/>
                <a:gd name="connsiteX185" fmla="*/ 232623 w 2485572"/>
                <a:gd name="connsiteY185" fmla="*/ 678271 h 1737429"/>
                <a:gd name="connsiteX186" fmla="*/ 232623 w 2485572"/>
                <a:gd name="connsiteY186" fmla="*/ 666909 h 1737429"/>
                <a:gd name="connsiteX187" fmla="*/ 215865 w 2485572"/>
                <a:gd name="connsiteY187" fmla="*/ 644755 h 1737429"/>
                <a:gd name="connsiteX188" fmla="*/ 218705 w 2485572"/>
                <a:gd name="connsiteY188" fmla="*/ 613795 h 1737429"/>
                <a:gd name="connsiteX189" fmla="*/ 241144 w 2485572"/>
                <a:gd name="connsiteY189" fmla="*/ 582836 h 1737429"/>
                <a:gd name="connsiteX190" fmla="*/ 252221 w 2485572"/>
                <a:gd name="connsiteY190" fmla="*/ 571758 h 1737429"/>
                <a:gd name="connsiteX191" fmla="*/ 285737 w 2485572"/>
                <a:gd name="connsiteY191" fmla="*/ 524041 h 1737429"/>
                <a:gd name="connsiteX192" fmla="*/ 291418 w 2485572"/>
                <a:gd name="connsiteY192" fmla="*/ 518644 h 1737429"/>
                <a:gd name="connsiteX193" fmla="*/ 322377 w 2485572"/>
                <a:gd name="connsiteY193" fmla="*/ 518644 h 1737429"/>
                <a:gd name="connsiteX194" fmla="*/ 333455 w 2485572"/>
                <a:gd name="connsiteY194" fmla="*/ 510123 h 1737429"/>
                <a:gd name="connsiteX195" fmla="*/ 341976 w 2485572"/>
                <a:gd name="connsiteY195" fmla="*/ 482004 h 1737429"/>
                <a:gd name="connsiteX196" fmla="*/ 347372 w 2485572"/>
                <a:gd name="connsiteY196" fmla="*/ 476607 h 1737429"/>
                <a:gd name="connsiteX197" fmla="*/ 386853 w 2485572"/>
                <a:gd name="connsiteY197" fmla="*/ 459565 h 1737429"/>
                <a:gd name="connsiteX198" fmla="*/ 389409 w 2485572"/>
                <a:gd name="connsiteY198" fmla="*/ 454169 h 1737429"/>
                <a:gd name="connsiteX199" fmla="*/ 400770 w 2485572"/>
                <a:gd name="connsiteY199" fmla="*/ 434570 h 1737429"/>
                <a:gd name="connsiteX200" fmla="*/ 414688 w 2485572"/>
                <a:gd name="connsiteY200" fmla="*/ 392534 h 1737429"/>
                <a:gd name="connsiteX201" fmla="*/ 428890 w 2485572"/>
                <a:gd name="connsiteY201" fmla="*/ 341976 h 1737429"/>
                <a:gd name="connsiteX202" fmla="*/ 434286 w 2485572"/>
                <a:gd name="connsiteY202" fmla="*/ 255062 h 1737429"/>
                <a:gd name="connsiteX203" fmla="*/ 437127 w 2485572"/>
                <a:gd name="connsiteY203" fmla="*/ 252221 h 1737429"/>
                <a:gd name="connsiteX204" fmla="*/ 448488 w 2485572"/>
                <a:gd name="connsiteY204" fmla="*/ 235463 h 1737429"/>
                <a:gd name="connsiteX205" fmla="*/ 468086 w 2485572"/>
                <a:gd name="connsiteY205" fmla="*/ 221546 h 1737429"/>
                <a:gd name="connsiteX206" fmla="*/ 501602 w 2485572"/>
                <a:gd name="connsiteY206" fmla="*/ 215865 h 1737429"/>
                <a:gd name="connsiteX207" fmla="*/ 512964 w 2485572"/>
                <a:gd name="connsiteY207" fmla="*/ 213025 h 1737429"/>
                <a:gd name="connsiteX208" fmla="*/ 555000 w 2485572"/>
                <a:gd name="connsiteY208" fmla="*/ 187746 h 1737429"/>
                <a:gd name="connsiteX209" fmla="*/ 557557 w 2485572"/>
                <a:gd name="connsiteY209" fmla="*/ 182349 h 1737429"/>
                <a:gd name="connsiteX210" fmla="*/ 602434 w 2485572"/>
                <a:gd name="connsiteY210" fmla="*/ 131791 h 1737429"/>
                <a:gd name="connsiteX211" fmla="*/ 605274 w 2485572"/>
                <a:gd name="connsiteY211" fmla="*/ 123270 h 1737429"/>
                <a:gd name="connsiteX212" fmla="*/ 594197 w 2485572"/>
                <a:gd name="connsiteY212" fmla="*/ 70156 h 1737429"/>
                <a:gd name="connsiteX213" fmla="*/ 650151 w 2485572"/>
                <a:gd name="connsiteY213" fmla="*/ 92595 h 1737429"/>
                <a:gd name="connsiteX214" fmla="*/ 664069 w 2485572"/>
                <a:gd name="connsiteY214" fmla="*/ 92595 h 1737429"/>
                <a:gd name="connsiteX215" fmla="*/ 689348 w 2485572"/>
                <a:gd name="connsiteY215" fmla="*/ 98275 h 1737429"/>
                <a:gd name="connsiteX216" fmla="*/ 723148 w 2485572"/>
                <a:gd name="connsiteY216" fmla="*/ 89754 h 1737429"/>
                <a:gd name="connsiteX217" fmla="*/ 725704 w 2485572"/>
                <a:gd name="connsiteY217" fmla="*/ 92595 h 1737429"/>
                <a:gd name="connsiteX218" fmla="*/ 731385 w 2485572"/>
                <a:gd name="connsiteY218" fmla="*/ 92595 h 1737429"/>
                <a:gd name="connsiteX219" fmla="*/ 737065 w 2485572"/>
                <a:gd name="connsiteY219" fmla="*/ 95435 h 1737429"/>
                <a:gd name="connsiteX220" fmla="*/ 742746 w 2485572"/>
                <a:gd name="connsiteY220" fmla="*/ 95435 h 1737429"/>
                <a:gd name="connsiteX221" fmla="*/ 779102 w 2485572"/>
                <a:gd name="connsiteY221" fmla="*/ 75837 h 1737429"/>
                <a:gd name="connsiteX222" fmla="*/ 818299 w 2485572"/>
                <a:gd name="connsiteY222" fmla="*/ 39197 h 1737429"/>
                <a:gd name="connsiteX223" fmla="*/ 823980 w 2485572"/>
                <a:gd name="connsiteY223" fmla="*/ 33800 h 1737429"/>
                <a:gd name="connsiteX224" fmla="*/ 851815 w 2485572"/>
                <a:gd name="connsiteY224" fmla="*/ 19598 h 1737429"/>
                <a:gd name="connsiteX225" fmla="*/ 854655 w 2485572"/>
                <a:gd name="connsiteY225" fmla="*/ 14202 h 1737429"/>
                <a:gd name="connsiteX226" fmla="*/ 888455 w 2485572"/>
                <a:gd name="connsiteY226" fmla="*/ 8521 h 1737429"/>
                <a:gd name="connsiteX227" fmla="*/ 893852 w 2485572"/>
                <a:gd name="connsiteY227" fmla="*/ 11361 h 1737429"/>
                <a:gd name="connsiteX228" fmla="*/ 933332 w 2485572"/>
                <a:gd name="connsiteY228" fmla="*/ 36640 h 1737429"/>
                <a:gd name="connsiteX229" fmla="*/ 938729 w 2485572"/>
                <a:gd name="connsiteY229" fmla="*/ 42037 h 1737429"/>
                <a:gd name="connsiteX230" fmla="*/ 969689 w 2485572"/>
                <a:gd name="connsiteY230" fmla="*/ 61635 h 1737429"/>
                <a:gd name="connsiteX231" fmla="*/ 972529 w 2485572"/>
                <a:gd name="connsiteY231" fmla="*/ 64475 h 1737429"/>
                <a:gd name="connsiteX232" fmla="*/ 977925 w 2485572"/>
                <a:gd name="connsiteY232" fmla="*/ 67316 h 1737429"/>
                <a:gd name="connsiteX233" fmla="*/ 1011725 w 2485572"/>
                <a:gd name="connsiteY233" fmla="*/ 67316 h 1737429"/>
                <a:gd name="connsiteX234" fmla="*/ 1031324 w 2485572"/>
                <a:gd name="connsiteY234" fmla="*/ 64475 h 1737429"/>
                <a:gd name="connsiteX235" fmla="*/ 1042401 w 2485572"/>
                <a:gd name="connsiteY235" fmla="*/ 64475 h 1737429"/>
                <a:gd name="connsiteX236" fmla="*/ 1104036 w 2485572"/>
                <a:gd name="connsiteY236" fmla="*/ 70156 h 1737429"/>
                <a:gd name="connsiteX237" fmla="*/ 1109717 w 2485572"/>
                <a:gd name="connsiteY237" fmla="*/ 75837 h 1737429"/>
                <a:gd name="connsiteX238" fmla="*/ 1118238 w 2485572"/>
                <a:gd name="connsiteY238" fmla="*/ 81233 h 1737429"/>
                <a:gd name="connsiteX239" fmla="*/ 1121078 w 2485572"/>
                <a:gd name="connsiteY239" fmla="*/ 84074 h 1737429"/>
                <a:gd name="connsiteX240" fmla="*/ 1143517 w 2485572"/>
                <a:gd name="connsiteY240" fmla="*/ 95435 h 1737429"/>
                <a:gd name="connsiteX241" fmla="*/ 1151754 w 2485572"/>
                <a:gd name="connsiteY241" fmla="*/ 100832 h 1737429"/>
                <a:gd name="connsiteX242" fmla="*/ 1171352 w 2485572"/>
                <a:gd name="connsiteY242" fmla="*/ 100832 h 1737429"/>
                <a:gd name="connsiteX243" fmla="*/ 1174192 w 2485572"/>
                <a:gd name="connsiteY243" fmla="*/ 98275 h 1737429"/>
                <a:gd name="connsiteX244" fmla="*/ 1188110 w 2485572"/>
                <a:gd name="connsiteY244" fmla="*/ 89754 h 1737429"/>
                <a:gd name="connsiteX245" fmla="*/ 1193791 w 2485572"/>
                <a:gd name="connsiteY245" fmla="*/ 84074 h 1737429"/>
                <a:gd name="connsiteX246" fmla="*/ 1238668 w 2485572"/>
                <a:gd name="connsiteY246" fmla="*/ 75837 h 1737429"/>
                <a:gd name="connsiteX247" fmla="*/ 1244348 w 2485572"/>
                <a:gd name="connsiteY247" fmla="*/ 78677 h 1737429"/>
                <a:gd name="connsiteX248" fmla="*/ 1272184 w 2485572"/>
                <a:gd name="connsiteY248" fmla="*/ 75837 h 1737429"/>
                <a:gd name="connsiteX249" fmla="*/ 1280705 w 2485572"/>
                <a:gd name="connsiteY249" fmla="*/ 72996 h 1737429"/>
                <a:gd name="connsiteX250" fmla="*/ 1286385 w 2485572"/>
                <a:gd name="connsiteY250" fmla="*/ 72996 h 1737429"/>
                <a:gd name="connsiteX251" fmla="*/ 1348020 w 2485572"/>
                <a:gd name="connsiteY251" fmla="*/ 50558 h 1737429"/>
                <a:gd name="connsiteX252" fmla="*/ 1350861 w 2485572"/>
                <a:gd name="connsiteY252" fmla="*/ 50558 h 1737429"/>
                <a:gd name="connsiteX253" fmla="*/ 1392898 w 2485572"/>
                <a:gd name="connsiteY253" fmla="*/ 39197 h 1737429"/>
                <a:gd name="connsiteX254" fmla="*/ 1406815 w 2485572"/>
                <a:gd name="connsiteY254" fmla="*/ 39197 h 1737429"/>
                <a:gd name="connsiteX255" fmla="*/ 1459929 w 2485572"/>
                <a:gd name="connsiteY255" fmla="*/ 36640 h 1737429"/>
                <a:gd name="connsiteX256" fmla="*/ 1468450 w 2485572"/>
                <a:gd name="connsiteY256" fmla="*/ 36640 h 1737429"/>
                <a:gd name="connsiteX257" fmla="*/ 1474131 w 2485572"/>
                <a:gd name="connsiteY257" fmla="*/ 33800 h 1737429"/>
                <a:gd name="connsiteX258" fmla="*/ 1479528 w 2485572"/>
                <a:gd name="connsiteY258" fmla="*/ 30960 h 1737429"/>
                <a:gd name="connsiteX259" fmla="*/ 1485208 w 2485572"/>
                <a:gd name="connsiteY259" fmla="*/ 30960 h 1737429"/>
                <a:gd name="connsiteX260" fmla="*/ 1544003 w 2485572"/>
                <a:gd name="connsiteY260" fmla="*/ 16758 h 1737429"/>
                <a:gd name="connsiteX261" fmla="*/ 1549684 w 2485572"/>
                <a:gd name="connsiteY261" fmla="*/ 14202 h 1737429"/>
                <a:gd name="connsiteX262" fmla="*/ 1555364 w 2485572"/>
                <a:gd name="connsiteY262" fmla="*/ 14202 h 1737429"/>
                <a:gd name="connsiteX263" fmla="*/ 1563601 w 2485572"/>
                <a:gd name="connsiteY263" fmla="*/ 11361 h 1737429"/>
                <a:gd name="connsiteX264" fmla="*/ 1614159 w 2485572"/>
                <a:gd name="connsiteY264" fmla="*/ 22439 h 1737429"/>
                <a:gd name="connsiteX265" fmla="*/ 1619840 w 2485572"/>
                <a:gd name="connsiteY265" fmla="*/ 19598 h 1737429"/>
                <a:gd name="connsiteX266" fmla="*/ 1630917 w 2485572"/>
                <a:gd name="connsiteY266" fmla="*/ 16758 h 1737429"/>
                <a:gd name="connsiteX267" fmla="*/ 1645119 w 2485572"/>
                <a:gd name="connsiteY267" fmla="*/ 8521 h 1737429"/>
                <a:gd name="connsiteX268" fmla="*/ 1653356 w 2485572"/>
                <a:gd name="connsiteY268" fmla="*/ 5681 h 1737429"/>
                <a:gd name="connsiteX269" fmla="*/ 1689712 w 2485572"/>
                <a:gd name="connsiteY269" fmla="*/ 0 h 1737429"/>
                <a:gd name="connsiteX270" fmla="*/ 1698233 w 2485572"/>
                <a:gd name="connsiteY270" fmla="*/ 11361 h 1737429"/>
                <a:gd name="connsiteX271" fmla="*/ 1703914 w 2485572"/>
                <a:gd name="connsiteY271" fmla="*/ 14202 h 1737429"/>
                <a:gd name="connsiteX272" fmla="*/ 1709310 w 2485572"/>
                <a:gd name="connsiteY272" fmla="*/ 16758 h 1737429"/>
                <a:gd name="connsiteX273" fmla="*/ 1717831 w 2485572"/>
                <a:gd name="connsiteY273" fmla="*/ 16758 h 1737429"/>
                <a:gd name="connsiteX274" fmla="*/ 1757028 w 2485572"/>
                <a:gd name="connsiteY274" fmla="*/ 22439 h 1737429"/>
                <a:gd name="connsiteX275" fmla="*/ 1762708 w 2485572"/>
                <a:gd name="connsiteY275" fmla="*/ 25279 h 1737429"/>
                <a:gd name="connsiteX276" fmla="*/ 1768389 w 2485572"/>
                <a:gd name="connsiteY276" fmla="*/ 25279 h 1737429"/>
                <a:gd name="connsiteX277" fmla="*/ 1787987 w 2485572"/>
                <a:gd name="connsiteY277" fmla="*/ 33800 h 1737429"/>
                <a:gd name="connsiteX278" fmla="*/ 1793384 w 2485572"/>
                <a:gd name="connsiteY278" fmla="*/ 33800 h 1737429"/>
                <a:gd name="connsiteX279" fmla="*/ 1801905 w 2485572"/>
                <a:gd name="connsiteY279" fmla="*/ 36640 h 1737429"/>
                <a:gd name="connsiteX280" fmla="*/ 1835421 w 2485572"/>
                <a:gd name="connsiteY280" fmla="*/ 42037 h 1737429"/>
                <a:gd name="connsiteX281" fmla="*/ 1891659 w 2485572"/>
                <a:gd name="connsiteY281" fmla="*/ 61635 h 1737429"/>
                <a:gd name="connsiteX282" fmla="*/ 1897340 w 2485572"/>
                <a:gd name="connsiteY282" fmla="*/ 64475 h 1737429"/>
                <a:gd name="connsiteX283" fmla="*/ 1899896 w 2485572"/>
                <a:gd name="connsiteY283" fmla="*/ 67316 h 1737429"/>
                <a:gd name="connsiteX284" fmla="*/ 1944774 w 2485572"/>
                <a:gd name="connsiteY284" fmla="*/ 123270 h 1737429"/>
                <a:gd name="connsiteX285" fmla="*/ 1947614 w 2485572"/>
                <a:gd name="connsiteY285" fmla="*/ 128951 h 1737429"/>
                <a:gd name="connsiteX286" fmla="*/ 1950454 w 2485572"/>
                <a:gd name="connsiteY286" fmla="*/ 131791 h 1737429"/>
                <a:gd name="connsiteX287" fmla="*/ 1956135 w 2485572"/>
                <a:gd name="connsiteY287" fmla="*/ 140312 h 1737429"/>
                <a:gd name="connsiteX288" fmla="*/ 1958975 w 2485572"/>
                <a:gd name="connsiteY288" fmla="*/ 145709 h 1737429"/>
                <a:gd name="connsiteX289" fmla="*/ 1961532 w 2485572"/>
                <a:gd name="connsiteY289" fmla="*/ 154230 h 1737429"/>
                <a:gd name="connsiteX290" fmla="*/ 1998172 w 2485572"/>
                <a:gd name="connsiteY290" fmla="*/ 204788 h 1737429"/>
                <a:gd name="connsiteX291" fmla="*/ 2003569 w 2485572"/>
                <a:gd name="connsiteY291" fmla="*/ 207344 h 1737429"/>
                <a:gd name="connsiteX292" fmla="*/ 2009249 w 2485572"/>
                <a:gd name="connsiteY292" fmla="*/ 210184 h 1737429"/>
                <a:gd name="connsiteX293" fmla="*/ 2017770 w 2485572"/>
                <a:gd name="connsiteY293" fmla="*/ 210184 h 1737429"/>
                <a:gd name="connsiteX294" fmla="*/ 2026007 w 2485572"/>
                <a:gd name="connsiteY294" fmla="*/ 213025 h 1737429"/>
                <a:gd name="connsiteX295" fmla="*/ 2037368 w 2485572"/>
                <a:gd name="connsiteY295" fmla="*/ 215865 h 1737429"/>
                <a:gd name="connsiteX296" fmla="*/ 2099003 w 2485572"/>
                <a:gd name="connsiteY296" fmla="*/ 221546 h 1737429"/>
                <a:gd name="connsiteX297" fmla="*/ 2104684 w 2485572"/>
                <a:gd name="connsiteY297" fmla="*/ 224386 h 1737429"/>
                <a:gd name="connsiteX298" fmla="*/ 2112921 w 2485572"/>
                <a:gd name="connsiteY298" fmla="*/ 224386 h 1737429"/>
                <a:gd name="connsiteX299" fmla="*/ 2124283 w 2485572"/>
                <a:gd name="connsiteY299" fmla="*/ 229783 h 1737429"/>
                <a:gd name="connsiteX300" fmla="*/ 2177397 w 2485572"/>
                <a:gd name="connsiteY300" fmla="*/ 229783 h 1737429"/>
                <a:gd name="connsiteX301" fmla="*/ 2185918 w 2485572"/>
                <a:gd name="connsiteY301" fmla="*/ 232623 h 1737429"/>
                <a:gd name="connsiteX302" fmla="*/ 2213753 w 2485572"/>
                <a:gd name="connsiteY302" fmla="*/ 226942 h 1737429"/>
                <a:gd name="connsiteX303" fmla="*/ 2219434 w 2485572"/>
                <a:gd name="connsiteY303" fmla="*/ 224386 h 1737429"/>
                <a:gd name="connsiteX304" fmla="*/ 2241872 w 2485572"/>
                <a:gd name="connsiteY304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1006529 w 2485572"/>
                <a:gd name="connsiteY72" fmla="*/ 1707640 h 1737429"/>
                <a:gd name="connsiteX73" fmla="*/ 950090 w 2485572"/>
                <a:gd name="connsiteY73" fmla="*/ 1653356 h 1737429"/>
                <a:gd name="connsiteX74" fmla="*/ 950090 w 2485572"/>
                <a:gd name="connsiteY74" fmla="*/ 1639438 h 1737429"/>
                <a:gd name="connsiteX75" fmla="*/ 952931 w 2485572"/>
                <a:gd name="connsiteY75" fmla="*/ 1636598 h 1737429"/>
                <a:gd name="connsiteX76" fmla="*/ 975369 w 2485572"/>
                <a:gd name="connsiteY76" fmla="*/ 1597401 h 1737429"/>
                <a:gd name="connsiteX77" fmla="*/ 980766 w 2485572"/>
                <a:gd name="connsiteY77" fmla="*/ 1591721 h 1737429"/>
                <a:gd name="connsiteX78" fmla="*/ 1017406 w 2485572"/>
                <a:gd name="connsiteY78" fmla="*/ 1561045 h 1737429"/>
                <a:gd name="connsiteX79" fmla="*/ 1022803 w 2485572"/>
                <a:gd name="connsiteY79" fmla="*/ 1558205 h 1737429"/>
                <a:gd name="connsiteX80" fmla="*/ 1025643 w 2485572"/>
                <a:gd name="connsiteY80" fmla="*/ 1555364 h 1737429"/>
                <a:gd name="connsiteX81" fmla="*/ 1031324 w 2485572"/>
                <a:gd name="connsiteY81" fmla="*/ 1549684 h 1737429"/>
                <a:gd name="connsiteX82" fmla="*/ 1293866 w 2485572"/>
                <a:gd name="connsiteY82" fmla="*/ 1680648 h 1737429"/>
                <a:gd name="connsiteX83" fmla="*/ 1455791 w 2485572"/>
                <a:gd name="connsiteY83" fmla="*/ 1685410 h 1737429"/>
                <a:gd name="connsiteX84" fmla="*/ 1289417 w 2485572"/>
                <a:gd name="connsiteY84" fmla="*/ 1536685 h 1737429"/>
                <a:gd name="connsiteX85" fmla="*/ 1061999 w 2485572"/>
                <a:gd name="connsiteY85" fmla="*/ 1465610 h 1737429"/>
                <a:gd name="connsiteX86" fmla="*/ 1061999 w 2485572"/>
                <a:gd name="connsiteY86" fmla="*/ 1429254 h 1737429"/>
                <a:gd name="connsiteX87" fmla="*/ 1048082 w 2485572"/>
                <a:gd name="connsiteY87" fmla="*/ 1403975 h 1737429"/>
                <a:gd name="connsiteX88" fmla="*/ 1022803 w 2485572"/>
                <a:gd name="connsiteY88" fmla="*/ 1387217 h 1737429"/>
                <a:gd name="connsiteX89" fmla="*/ 1011725 w 2485572"/>
                <a:gd name="connsiteY89" fmla="*/ 1381536 h 1737429"/>
                <a:gd name="connsiteX90" fmla="*/ 1000364 w 2485572"/>
                <a:gd name="connsiteY90" fmla="*/ 1381536 h 1737429"/>
                <a:gd name="connsiteX91" fmla="*/ 961167 w 2485572"/>
                <a:gd name="connsiteY91" fmla="*/ 1376140 h 1737429"/>
                <a:gd name="connsiteX92" fmla="*/ 924811 w 2485572"/>
                <a:gd name="connsiteY92" fmla="*/ 1367618 h 1737429"/>
                <a:gd name="connsiteX93" fmla="*/ 919131 w 2485572"/>
                <a:gd name="connsiteY93" fmla="*/ 1367618 h 1737429"/>
                <a:gd name="connsiteX94" fmla="*/ 913450 w 2485572"/>
                <a:gd name="connsiteY94" fmla="*/ 1364778 h 1737429"/>
                <a:gd name="connsiteX95" fmla="*/ 908053 w 2485572"/>
                <a:gd name="connsiteY95" fmla="*/ 1364778 h 1737429"/>
                <a:gd name="connsiteX96" fmla="*/ 877094 w 2485572"/>
                <a:gd name="connsiteY96" fmla="*/ 1381536 h 1737429"/>
                <a:gd name="connsiteX97" fmla="*/ 868857 w 2485572"/>
                <a:gd name="connsiteY97" fmla="*/ 1390057 h 1737429"/>
                <a:gd name="connsiteX98" fmla="*/ 835057 w 2485572"/>
                <a:gd name="connsiteY98" fmla="*/ 1434934 h 1737429"/>
                <a:gd name="connsiteX99" fmla="*/ 832217 w 2485572"/>
                <a:gd name="connsiteY99" fmla="*/ 1440331 h 1737429"/>
                <a:gd name="connsiteX100" fmla="*/ 832217 w 2485572"/>
                <a:gd name="connsiteY100" fmla="*/ 1446012 h 1737429"/>
                <a:gd name="connsiteX101" fmla="*/ 767741 w 2485572"/>
                <a:gd name="connsiteY101" fmla="*/ 1513327 h 1737429"/>
                <a:gd name="connsiteX102" fmla="*/ 711787 w 2485572"/>
                <a:gd name="connsiteY102" fmla="*/ 1535766 h 1737429"/>
                <a:gd name="connsiteX103" fmla="*/ 686508 w 2485572"/>
                <a:gd name="connsiteY103" fmla="*/ 1541447 h 1737429"/>
                <a:gd name="connsiteX104" fmla="*/ 661513 w 2485572"/>
                <a:gd name="connsiteY104" fmla="*/ 1549684 h 1737429"/>
                <a:gd name="connsiteX105" fmla="*/ 658672 w 2485572"/>
                <a:gd name="connsiteY105" fmla="*/ 1552524 h 1737429"/>
                <a:gd name="connsiteX106" fmla="*/ 652992 w 2485572"/>
                <a:gd name="connsiteY106" fmla="*/ 1555364 h 1737429"/>
                <a:gd name="connsiteX107" fmla="*/ 624873 w 2485572"/>
                <a:gd name="connsiteY107" fmla="*/ 1561045 h 1737429"/>
                <a:gd name="connsiteX108" fmla="*/ 619476 w 2485572"/>
                <a:gd name="connsiteY108" fmla="*/ 1558205 h 1737429"/>
                <a:gd name="connsiteX109" fmla="*/ 616636 w 2485572"/>
                <a:gd name="connsiteY109" fmla="*/ 1555364 h 1737429"/>
                <a:gd name="connsiteX110" fmla="*/ 597037 w 2485572"/>
                <a:gd name="connsiteY110" fmla="*/ 1532926 h 1737429"/>
                <a:gd name="connsiteX111" fmla="*/ 594197 w 2485572"/>
                <a:gd name="connsiteY111" fmla="*/ 1521848 h 1737429"/>
                <a:gd name="connsiteX112" fmla="*/ 591357 w 2485572"/>
                <a:gd name="connsiteY112" fmla="*/ 1519008 h 1737429"/>
                <a:gd name="connsiteX113" fmla="*/ 566078 w 2485572"/>
                <a:gd name="connsiteY113" fmla="*/ 1482368 h 1737429"/>
                <a:gd name="connsiteX114" fmla="*/ 560397 w 2485572"/>
                <a:gd name="connsiteY114" fmla="*/ 1471291 h 1737429"/>
                <a:gd name="connsiteX115" fmla="*/ 555000 w 2485572"/>
                <a:gd name="connsiteY115" fmla="*/ 1465610 h 1737429"/>
                <a:gd name="connsiteX116" fmla="*/ 498762 w 2485572"/>
                <a:gd name="connsiteY116" fmla="*/ 1432094 h 1737429"/>
                <a:gd name="connsiteX117" fmla="*/ 490525 w 2485572"/>
                <a:gd name="connsiteY117" fmla="*/ 1429254 h 1737429"/>
                <a:gd name="connsiteX118" fmla="*/ 487685 w 2485572"/>
                <a:gd name="connsiteY118" fmla="*/ 1429254 h 1737429"/>
                <a:gd name="connsiteX119" fmla="*/ 462406 w 2485572"/>
                <a:gd name="connsiteY119" fmla="*/ 1426413 h 1737429"/>
                <a:gd name="connsiteX120" fmla="*/ 400770 w 2485572"/>
                <a:gd name="connsiteY120" fmla="*/ 1426413 h 1737429"/>
                <a:gd name="connsiteX121" fmla="*/ 392250 w 2485572"/>
                <a:gd name="connsiteY121" fmla="*/ 1423573 h 1737429"/>
                <a:gd name="connsiteX122" fmla="*/ 384013 w 2485572"/>
                <a:gd name="connsiteY122" fmla="*/ 1420733 h 1737429"/>
                <a:gd name="connsiteX123" fmla="*/ 375492 w 2485572"/>
                <a:gd name="connsiteY123" fmla="*/ 1420733 h 1737429"/>
                <a:gd name="connsiteX124" fmla="*/ 319537 w 2485572"/>
                <a:gd name="connsiteY124" fmla="*/ 1409655 h 1737429"/>
                <a:gd name="connsiteX125" fmla="*/ 313856 w 2485572"/>
                <a:gd name="connsiteY125" fmla="*/ 1406815 h 1737429"/>
                <a:gd name="connsiteX126" fmla="*/ 308176 w 2485572"/>
                <a:gd name="connsiteY126" fmla="*/ 1406815 h 1737429"/>
                <a:gd name="connsiteX127" fmla="*/ 297098 w 2485572"/>
                <a:gd name="connsiteY127" fmla="*/ 1401134 h 1737429"/>
                <a:gd name="connsiteX128" fmla="*/ 221546 w 2485572"/>
                <a:gd name="connsiteY128" fmla="*/ 1392898 h 1737429"/>
                <a:gd name="connsiteX129" fmla="*/ 213025 w 2485572"/>
                <a:gd name="connsiteY129" fmla="*/ 1392898 h 1737429"/>
                <a:gd name="connsiteX130" fmla="*/ 204504 w 2485572"/>
                <a:gd name="connsiteY130" fmla="*/ 1395738 h 1737429"/>
                <a:gd name="connsiteX131" fmla="*/ 154230 w 2485572"/>
                <a:gd name="connsiteY131" fmla="*/ 1406815 h 1737429"/>
                <a:gd name="connsiteX132" fmla="*/ 148549 w 2485572"/>
                <a:gd name="connsiteY132" fmla="*/ 1403975 h 1737429"/>
                <a:gd name="connsiteX133" fmla="*/ 137472 w 2485572"/>
                <a:gd name="connsiteY133" fmla="*/ 1398294 h 1737429"/>
                <a:gd name="connsiteX134" fmla="*/ 131791 w 2485572"/>
                <a:gd name="connsiteY134" fmla="*/ 1398294 h 1737429"/>
                <a:gd name="connsiteX135" fmla="*/ 67316 w 2485572"/>
                <a:gd name="connsiteY135" fmla="*/ 1418177 h 1737429"/>
                <a:gd name="connsiteX136" fmla="*/ 58795 w 2485572"/>
                <a:gd name="connsiteY136" fmla="*/ 1420733 h 1737429"/>
                <a:gd name="connsiteX137" fmla="*/ 50558 w 2485572"/>
                <a:gd name="connsiteY137" fmla="*/ 1423573 h 1737429"/>
                <a:gd name="connsiteX138" fmla="*/ 42037 w 2485572"/>
                <a:gd name="connsiteY138" fmla="*/ 1423573 h 1737429"/>
                <a:gd name="connsiteX139" fmla="*/ 5681 w 2485572"/>
                <a:gd name="connsiteY139" fmla="*/ 1432094 h 1737429"/>
                <a:gd name="connsiteX140" fmla="*/ 2840 w 2485572"/>
                <a:gd name="connsiteY140" fmla="*/ 1403975 h 1737429"/>
                <a:gd name="connsiteX141" fmla="*/ 0 w 2485572"/>
                <a:gd name="connsiteY141" fmla="*/ 1395738 h 1737429"/>
                <a:gd name="connsiteX142" fmla="*/ 5681 w 2485572"/>
                <a:gd name="connsiteY142" fmla="*/ 1373299 h 1737429"/>
                <a:gd name="connsiteX143" fmla="*/ 5681 w 2485572"/>
                <a:gd name="connsiteY143" fmla="*/ 1361938 h 1737429"/>
                <a:gd name="connsiteX144" fmla="*/ 11361 w 2485572"/>
                <a:gd name="connsiteY144" fmla="*/ 1345180 h 1737429"/>
                <a:gd name="connsiteX145" fmla="*/ 42037 w 2485572"/>
                <a:gd name="connsiteY145" fmla="*/ 1305983 h 1737429"/>
                <a:gd name="connsiteX146" fmla="*/ 47718 w 2485572"/>
                <a:gd name="connsiteY146" fmla="*/ 1294622 h 1737429"/>
                <a:gd name="connsiteX147" fmla="*/ 39197 w 2485572"/>
                <a:gd name="connsiteY147" fmla="*/ 1275024 h 1737429"/>
                <a:gd name="connsiteX148" fmla="*/ 33516 w 2485572"/>
                <a:gd name="connsiteY148" fmla="*/ 1269627 h 1737429"/>
                <a:gd name="connsiteX149" fmla="*/ 33516 w 2485572"/>
                <a:gd name="connsiteY149" fmla="*/ 1244348 h 1737429"/>
                <a:gd name="connsiteX150" fmla="*/ 64475 w 2485572"/>
                <a:gd name="connsiteY150" fmla="*/ 1213389 h 1737429"/>
                <a:gd name="connsiteX151" fmla="*/ 81233 w 2485572"/>
                <a:gd name="connsiteY151" fmla="*/ 1199471 h 1737429"/>
                <a:gd name="connsiteX152" fmla="*/ 86914 w 2485572"/>
                <a:gd name="connsiteY152" fmla="*/ 1190950 h 1737429"/>
                <a:gd name="connsiteX153" fmla="*/ 97991 w 2485572"/>
                <a:gd name="connsiteY153" fmla="*/ 1160275 h 1737429"/>
                <a:gd name="connsiteX154" fmla="*/ 95435 w 2485572"/>
                <a:gd name="connsiteY154" fmla="*/ 1151753 h 1737429"/>
                <a:gd name="connsiteX155" fmla="*/ 95435 w 2485572"/>
                <a:gd name="connsiteY155" fmla="*/ 1121078 h 1737429"/>
                <a:gd name="connsiteX156" fmla="*/ 100832 w 2485572"/>
                <a:gd name="connsiteY156" fmla="*/ 1112557 h 1737429"/>
                <a:gd name="connsiteX157" fmla="*/ 103672 w 2485572"/>
                <a:gd name="connsiteY157" fmla="*/ 1106876 h 1737429"/>
                <a:gd name="connsiteX158" fmla="*/ 154230 w 2485572"/>
                <a:gd name="connsiteY158" fmla="*/ 1070520 h 1737429"/>
                <a:gd name="connsiteX159" fmla="*/ 176668 w 2485572"/>
                <a:gd name="connsiteY159" fmla="*/ 1045241 h 1737429"/>
                <a:gd name="connsiteX160" fmla="*/ 176668 w 2485572"/>
                <a:gd name="connsiteY160" fmla="*/ 1037004 h 1737429"/>
                <a:gd name="connsiteX161" fmla="*/ 173828 w 2485572"/>
                <a:gd name="connsiteY161" fmla="*/ 1028483 h 1737429"/>
                <a:gd name="connsiteX162" fmla="*/ 157070 w 2485572"/>
                <a:gd name="connsiteY162" fmla="*/ 1008885 h 1737429"/>
                <a:gd name="connsiteX163" fmla="*/ 154230 w 2485572"/>
                <a:gd name="connsiteY163" fmla="*/ 1000648 h 1737429"/>
                <a:gd name="connsiteX164" fmla="*/ 157070 w 2485572"/>
                <a:gd name="connsiteY164" fmla="*/ 964008 h 1737429"/>
                <a:gd name="connsiteX165" fmla="*/ 154230 w 2485572"/>
                <a:gd name="connsiteY165" fmla="*/ 955771 h 1737429"/>
                <a:gd name="connsiteX166" fmla="*/ 126111 w 2485572"/>
                <a:gd name="connsiteY166" fmla="*/ 930492 h 1737429"/>
                <a:gd name="connsiteX167" fmla="*/ 112193 w 2485572"/>
                <a:gd name="connsiteY167" fmla="*/ 927652 h 1737429"/>
                <a:gd name="connsiteX168" fmla="*/ 109353 w 2485572"/>
                <a:gd name="connsiteY168" fmla="*/ 921971 h 1737429"/>
                <a:gd name="connsiteX169" fmla="*/ 109353 w 2485572"/>
                <a:gd name="connsiteY169" fmla="*/ 908053 h 1737429"/>
                <a:gd name="connsiteX170" fmla="*/ 117590 w 2485572"/>
                <a:gd name="connsiteY170" fmla="*/ 891295 h 1737429"/>
                <a:gd name="connsiteX171" fmla="*/ 123270 w 2485572"/>
                <a:gd name="connsiteY171" fmla="*/ 885615 h 1737429"/>
                <a:gd name="connsiteX172" fmla="*/ 148549 w 2485572"/>
                <a:gd name="connsiteY172" fmla="*/ 866016 h 1737429"/>
                <a:gd name="connsiteX173" fmla="*/ 128951 w 2485572"/>
                <a:gd name="connsiteY173" fmla="*/ 840738 h 1737429"/>
                <a:gd name="connsiteX174" fmla="*/ 126111 w 2485572"/>
                <a:gd name="connsiteY174" fmla="*/ 821139 h 1737429"/>
                <a:gd name="connsiteX175" fmla="*/ 140028 w 2485572"/>
                <a:gd name="connsiteY175" fmla="*/ 812618 h 1737429"/>
                <a:gd name="connsiteX176" fmla="*/ 142869 w 2485572"/>
                <a:gd name="connsiteY176" fmla="*/ 790464 h 1737429"/>
                <a:gd name="connsiteX177" fmla="*/ 154230 w 2485572"/>
                <a:gd name="connsiteY177" fmla="*/ 773422 h 1737429"/>
                <a:gd name="connsiteX178" fmla="*/ 157070 w 2485572"/>
                <a:gd name="connsiteY178" fmla="*/ 762344 h 1737429"/>
                <a:gd name="connsiteX179" fmla="*/ 157070 w 2485572"/>
                <a:gd name="connsiteY179" fmla="*/ 753824 h 1737429"/>
                <a:gd name="connsiteX180" fmla="*/ 145709 w 2485572"/>
                <a:gd name="connsiteY180" fmla="*/ 731385 h 1737429"/>
                <a:gd name="connsiteX181" fmla="*/ 145709 w 2485572"/>
                <a:gd name="connsiteY181" fmla="*/ 723148 h 1737429"/>
                <a:gd name="connsiteX182" fmla="*/ 159627 w 2485572"/>
                <a:gd name="connsiteY182" fmla="*/ 714627 h 1737429"/>
                <a:gd name="connsiteX183" fmla="*/ 204504 w 2485572"/>
                <a:gd name="connsiteY183" fmla="*/ 708946 h 1737429"/>
                <a:gd name="connsiteX184" fmla="*/ 232623 w 2485572"/>
                <a:gd name="connsiteY184" fmla="*/ 678271 h 1737429"/>
                <a:gd name="connsiteX185" fmla="*/ 232623 w 2485572"/>
                <a:gd name="connsiteY185" fmla="*/ 666909 h 1737429"/>
                <a:gd name="connsiteX186" fmla="*/ 215865 w 2485572"/>
                <a:gd name="connsiteY186" fmla="*/ 644755 h 1737429"/>
                <a:gd name="connsiteX187" fmla="*/ 218705 w 2485572"/>
                <a:gd name="connsiteY187" fmla="*/ 613795 h 1737429"/>
                <a:gd name="connsiteX188" fmla="*/ 241144 w 2485572"/>
                <a:gd name="connsiteY188" fmla="*/ 582836 h 1737429"/>
                <a:gd name="connsiteX189" fmla="*/ 252221 w 2485572"/>
                <a:gd name="connsiteY189" fmla="*/ 571758 h 1737429"/>
                <a:gd name="connsiteX190" fmla="*/ 285737 w 2485572"/>
                <a:gd name="connsiteY190" fmla="*/ 524041 h 1737429"/>
                <a:gd name="connsiteX191" fmla="*/ 291418 w 2485572"/>
                <a:gd name="connsiteY191" fmla="*/ 518644 h 1737429"/>
                <a:gd name="connsiteX192" fmla="*/ 322377 w 2485572"/>
                <a:gd name="connsiteY192" fmla="*/ 518644 h 1737429"/>
                <a:gd name="connsiteX193" fmla="*/ 333455 w 2485572"/>
                <a:gd name="connsiteY193" fmla="*/ 510123 h 1737429"/>
                <a:gd name="connsiteX194" fmla="*/ 341976 w 2485572"/>
                <a:gd name="connsiteY194" fmla="*/ 482004 h 1737429"/>
                <a:gd name="connsiteX195" fmla="*/ 347372 w 2485572"/>
                <a:gd name="connsiteY195" fmla="*/ 476607 h 1737429"/>
                <a:gd name="connsiteX196" fmla="*/ 386853 w 2485572"/>
                <a:gd name="connsiteY196" fmla="*/ 459565 h 1737429"/>
                <a:gd name="connsiteX197" fmla="*/ 389409 w 2485572"/>
                <a:gd name="connsiteY197" fmla="*/ 454169 h 1737429"/>
                <a:gd name="connsiteX198" fmla="*/ 400770 w 2485572"/>
                <a:gd name="connsiteY198" fmla="*/ 434570 h 1737429"/>
                <a:gd name="connsiteX199" fmla="*/ 414688 w 2485572"/>
                <a:gd name="connsiteY199" fmla="*/ 392534 h 1737429"/>
                <a:gd name="connsiteX200" fmla="*/ 428890 w 2485572"/>
                <a:gd name="connsiteY200" fmla="*/ 341976 h 1737429"/>
                <a:gd name="connsiteX201" fmla="*/ 434286 w 2485572"/>
                <a:gd name="connsiteY201" fmla="*/ 255062 h 1737429"/>
                <a:gd name="connsiteX202" fmla="*/ 437127 w 2485572"/>
                <a:gd name="connsiteY202" fmla="*/ 252221 h 1737429"/>
                <a:gd name="connsiteX203" fmla="*/ 448488 w 2485572"/>
                <a:gd name="connsiteY203" fmla="*/ 235463 h 1737429"/>
                <a:gd name="connsiteX204" fmla="*/ 468086 w 2485572"/>
                <a:gd name="connsiteY204" fmla="*/ 221546 h 1737429"/>
                <a:gd name="connsiteX205" fmla="*/ 501602 w 2485572"/>
                <a:gd name="connsiteY205" fmla="*/ 215865 h 1737429"/>
                <a:gd name="connsiteX206" fmla="*/ 512964 w 2485572"/>
                <a:gd name="connsiteY206" fmla="*/ 213025 h 1737429"/>
                <a:gd name="connsiteX207" fmla="*/ 555000 w 2485572"/>
                <a:gd name="connsiteY207" fmla="*/ 187746 h 1737429"/>
                <a:gd name="connsiteX208" fmla="*/ 557557 w 2485572"/>
                <a:gd name="connsiteY208" fmla="*/ 182349 h 1737429"/>
                <a:gd name="connsiteX209" fmla="*/ 602434 w 2485572"/>
                <a:gd name="connsiteY209" fmla="*/ 131791 h 1737429"/>
                <a:gd name="connsiteX210" fmla="*/ 605274 w 2485572"/>
                <a:gd name="connsiteY210" fmla="*/ 123270 h 1737429"/>
                <a:gd name="connsiteX211" fmla="*/ 594197 w 2485572"/>
                <a:gd name="connsiteY211" fmla="*/ 70156 h 1737429"/>
                <a:gd name="connsiteX212" fmla="*/ 650151 w 2485572"/>
                <a:gd name="connsiteY212" fmla="*/ 92595 h 1737429"/>
                <a:gd name="connsiteX213" fmla="*/ 664069 w 2485572"/>
                <a:gd name="connsiteY213" fmla="*/ 92595 h 1737429"/>
                <a:gd name="connsiteX214" fmla="*/ 689348 w 2485572"/>
                <a:gd name="connsiteY214" fmla="*/ 98275 h 1737429"/>
                <a:gd name="connsiteX215" fmla="*/ 723148 w 2485572"/>
                <a:gd name="connsiteY215" fmla="*/ 89754 h 1737429"/>
                <a:gd name="connsiteX216" fmla="*/ 725704 w 2485572"/>
                <a:gd name="connsiteY216" fmla="*/ 92595 h 1737429"/>
                <a:gd name="connsiteX217" fmla="*/ 731385 w 2485572"/>
                <a:gd name="connsiteY217" fmla="*/ 92595 h 1737429"/>
                <a:gd name="connsiteX218" fmla="*/ 737065 w 2485572"/>
                <a:gd name="connsiteY218" fmla="*/ 95435 h 1737429"/>
                <a:gd name="connsiteX219" fmla="*/ 742746 w 2485572"/>
                <a:gd name="connsiteY219" fmla="*/ 95435 h 1737429"/>
                <a:gd name="connsiteX220" fmla="*/ 779102 w 2485572"/>
                <a:gd name="connsiteY220" fmla="*/ 75837 h 1737429"/>
                <a:gd name="connsiteX221" fmla="*/ 818299 w 2485572"/>
                <a:gd name="connsiteY221" fmla="*/ 39197 h 1737429"/>
                <a:gd name="connsiteX222" fmla="*/ 823980 w 2485572"/>
                <a:gd name="connsiteY222" fmla="*/ 33800 h 1737429"/>
                <a:gd name="connsiteX223" fmla="*/ 851815 w 2485572"/>
                <a:gd name="connsiteY223" fmla="*/ 19598 h 1737429"/>
                <a:gd name="connsiteX224" fmla="*/ 854655 w 2485572"/>
                <a:gd name="connsiteY224" fmla="*/ 14202 h 1737429"/>
                <a:gd name="connsiteX225" fmla="*/ 888455 w 2485572"/>
                <a:gd name="connsiteY225" fmla="*/ 8521 h 1737429"/>
                <a:gd name="connsiteX226" fmla="*/ 893852 w 2485572"/>
                <a:gd name="connsiteY226" fmla="*/ 11361 h 1737429"/>
                <a:gd name="connsiteX227" fmla="*/ 933332 w 2485572"/>
                <a:gd name="connsiteY227" fmla="*/ 36640 h 1737429"/>
                <a:gd name="connsiteX228" fmla="*/ 938729 w 2485572"/>
                <a:gd name="connsiteY228" fmla="*/ 42037 h 1737429"/>
                <a:gd name="connsiteX229" fmla="*/ 969689 w 2485572"/>
                <a:gd name="connsiteY229" fmla="*/ 61635 h 1737429"/>
                <a:gd name="connsiteX230" fmla="*/ 972529 w 2485572"/>
                <a:gd name="connsiteY230" fmla="*/ 64475 h 1737429"/>
                <a:gd name="connsiteX231" fmla="*/ 977925 w 2485572"/>
                <a:gd name="connsiteY231" fmla="*/ 67316 h 1737429"/>
                <a:gd name="connsiteX232" fmla="*/ 1011725 w 2485572"/>
                <a:gd name="connsiteY232" fmla="*/ 67316 h 1737429"/>
                <a:gd name="connsiteX233" fmla="*/ 1031324 w 2485572"/>
                <a:gd name="connsiteY233" fmla="*/ 64475 h 1737429"/>
                <a:gd name="connsiteX234" fmla="*/ 1042401 w 2485572"/>
                <a:gd name="connsiteY234" fmla="*/ 64475 h 1737429"/>
                <a:gd name="connsiteX235" fmla="*/ 1104036 w 2485572"/>
                <a:gd name="connsiteY235" fmla="*/ 70156 h 1737429"/>
                <a:gd name="connsiteX236" fmla="*/ 1109717 w 2485572"/>
                <a:gd name="connsiteY236" fmla="*/ 75837 h 1737429"/>
                <a:gd name="connsiteX237" fmla="*/ 1118238 w 2485572"/>
                <a:gd name="connsiteY237" fmla="*/ 81233 h 1737429"/>
                <a:gd name="connsiteX238" fmla="*/ 1121078 w 2485572"/>
                <a:gd name="connsiteY238" fmla="*/ 84074 h 1737429"/>
                <a:gd name="connsiteX239" fmla="*/ 1143517 w 2485572"/>
                <a:gd name="connsiteY239" fmla="*/ 95435 h 1737429"/>
                <a:gd name="connsiteX240" fmla="*/ 1151754 w 2485572"/>
                <a:gd name="connsiteY240" fmla="*/ 100832 h 1737429"/>
                <a:gd name="connsiteX241" fmla="*/ 1171352 w 2485572"/>
                <a:gd name="connsiteY241" fmla="*/ 100832 h 1737429"/>
                <a:gd name="connsiteX242" fmla="*/ 1174192 w 2485572"/>
                <a:gd name="connsiteY242" fmla="*/ 98275 h 1737429"/>
                <a:gd name="connsiteX243" fmla="*/ 1188110 w 2485572"/>
                <a:gd name="connsiteY243" fmla="*/ 89754 h 1737429"/>
                <a:gd name="connsiteX244" fmla="*/ 1193791 w 2485572"/>
                <a:gd name="connsiteY244" fmla="*/ 84074 h 1737429"/>
                <a:gd name="connsiteX245" fmla="*/ 1238668 w 2485572"/>
                <a:gd name="connsiteY245" fmla="*/ 75837 h 1737429"/>
                <a:gd name="connsiteX246" fmla="*/ 1244348 w 2485572"/>
                <a:gd name="connsiteY246" fmla="*/ 78677 h 1737429"/>
                <a:gd name="connsiteX247" fmla="*/ 1272184 w 2485572"/>
                <a:gd name="connsiteY247" fmla="*/ 75837 h 1737429"/>
                <a:gd name="connsiteX248" fmla="*/ 1280705 w 2485572"/>
                <a:gd name="connsiteY248" fmla="*/ 72996 h 1737429"/>
                <a:gd name="connsiteX249" fmla="*/ 1286385 w 2485572"/>
                <a:gd name="connsiteY249" fmla="*/ 72996 h 1737429"/>
                <a:gd name="connsiteX250" fmla="*/ 1348020 w 2485572"/>
                <a:gd name="connsiteY250" fmla="*/ 50558 h 1737429"/>
                <a:gd name="connsiteX251" fmla="*/ 1350861 w 2485572"/>
                <a:gd name="connsiteY251" fmla="*/ 50558 h 1737429"/>
                <a:gd name="connsiteX252" fmla="*/ 1392898 w 2485572"/>
                <a:gd name="connsiteY252" fmla="*/ 39197 h 1737429"/>
                <a:gd name="connsiteX253" fmla="*/ 1406815 w 2485572"/>
                <a:gd name="connsiteY253" fmla="*/ 39197 h 1737429"/>
                <a:gd name="connsiteX254" fmla="*/ 1459929 w 2485572"/>
                <a:gd name="connsiteY254" fmla="*/ 36640 h 1737429"/>
                <a:gd name="connsiteX255" fmla="*/ 1468450 w 2485572"/>
                <a:gd name="connsiteY255" fmla="*/ 36640 h 1737429"/>
                <a:gd name="connsiteX256" fmla="*/ 1474131 w 2485572"/>
                <a:gd name="connsiteY256" fmla="*/ 33800 h 1737429"/>
                <a:gd name="connsiteX257" fmla="*/ 1479528 w 2485572"/>
                <a:gd name="connsiteY257" fmla="*/ 30960 h 1737429"/>
                <a:gd name="connsiteX258" fmla="*/ 1485208 w 2485572"/>
                <a:gd name="connsiteY258" fmla="*/ 30960 h 1737429"/>
                <a:gd name="connsiteX259" fmla="*/ 1544003 w 2485572"/>
                <a:gd name="connsiteY259" fmla="*/ 16758 h 1737429"/>
                <a:gd name="connsiteX260" fmla="*/ 1549684 w 2485572"/>
                <a:gd name="connsiteY260" fmla="*/ 14202 h 1737429"/>
                <a:gd name="connsiteX261" fmla="*/ 1555364 w 2485572"/>
                <a:gd name="connsiteY261" fmla="*/ 14202 h 1737429"/>
                <a:gd name="connsiteX262" fmla="*/ 1563601 w 2485572"/>
                <a:gd name="connsiteY262" fmla="*/ 11361 h 1737429"/>
                <a:gd name="connsiteX263" fmla="*/ 1614159 w 2485572"/>
                <a:gd name="connsiteY263" fmla="*/ 22439 h 1737429"/>
                <a:gd name="connsiteX264" fmla="*/ 1619840 w 2485572"/>
                <a:gd name="connsiteY264" fmla="*/ 19598 h 1737429"/>
                <a:gd name="connsiteX265" fmla="*/ 1630917 w 2485572"/>
                <a:gd name="connsiteY265" fmla="*/ 16758 h 1737429"/>
                <a:gd name="connsiteX266" fmla="*/ 1645119 w 2485572"/>
                <a:gd name="connsiteY266" fmla="*/ 8521 h 1737429"/>
                <a:gd name="connsiteX267" fmla="*/ 1653356 w 2485572"/>
                <a:gd name="connsiteY267" fmla="*/ 5681 h 1737429"/>
                <a:gd name="connsiteX268" fmla="*/ 1689712 w 2485572"/>
                <a:gd name="connsiteY268" fmla="*/ 0 h 1737429"/>
                <a:gd name="connsiteX269" fmla="*/ 1698233 w 2485572"/>
                <a:gd name="connsiteY269" fmla="*/ 11361 h 1737429"/>
                <a:gd name="connsiteX270" fmla="*/ 1703914 w 2485572"/>
                <a:gd name="connsiteY270" fmla="*/ 14202 h 1737429"/>
                <a:gd name="connsiteX271" fmla="*/ 1709310 w 2485572"/>
                <a:gd name="connsiteY271" fmla="*/ 16758 h 1737429"/>
                <a:gd name="connsiteX272" fmla="*/ 1717831 w 2485572"/>
                <a:gd name="connsiteY272" fmla="*/ 16758 h 1737429"/>
                <a:gd name="connsiteX273" fmla="*/ 1757028 w 2485572"/>
                <a:gd name="connsiteY273" fmla="*/ 22439 h 1737429"/>
                <a:gd name="connsiteX274" fmla="*/ 1762708 w 2485572"/>
                <a:gd name="connsiteY274" fmla="*/ 25279 h 1737429"/>
                <a:gd name="connsiteX275" fmla="*/ 1768389 w 2485572"/>
                <a:gd name="connsiteY275" fmla="*/ 25279 h 1737429"/>
                <a:gd name="connsiteX276" fmla="*/ 1787987 w 2485572"/>
                <a:gd name="connsiteY276" fmla="*/ 33800 h 1737429"/>
                <a:gd name="connsiteX277" fmla="*/ 1793384 w 2485572"/>
                <a:gd name="connsiteY277" fmla="*/ 33800 h 1737429"/>
                <a:gd name="connsiteX278" fmla="*/ 1801905 w 2485572"/>
                <a:gd name="connsiteY278" fmla="*/ 36640 h 1737429"/>
                <a:gd name="connsiteX279" fmla="*/ 1835421 w 2485572"/>
                <a:gd name="connsiteY279" fmla="*/ 42037 h 1737429"/>
                <a:gd name="connsiteX280" fmla="*/ 1891659 w 2485572"/>
                <a:gd name="connsiteY280" fmla="*/ 61635 h 1737429"/>
                <a:gd name="connsiteX281" fmla="*/ 1897340 w 2485572"/>
                <a:gd name="connsiteY281" fmla="*/ 64475 h 1737429"/>
                <a:gd name="connsiteX282" fmla="*/ 1899896 w 2485572"/>
                <a:gd name="connsiteY282" fmla="*/ 67316 h 1737429"/>
                <a:gd name="connsiteX283" fmla="*/ 1944774 w 2485572"/>
                <a:gd name="connsiteY283" fmla="*/ 123270 h 1737429"/>
                <a:gd name="connsiteX284" fmla="*/ 1947614 w 2485572"/>
                <a:gd name="connsiteY284" fmla="*/ 128951 h 1737429"/>
                <a:gd name="connsiteX285" fmla="*/ 1950454 w 2485572"/>
                <a:gd name="connsiteY285" fmla="*/ 131791 h 1737429"/>
                <a:gd name="connsiteX286" fmla="*/ 1956135 w 2485572"/>
                <a:gd name="connsiteY286" fmla="*/ 140312 h 1737429"/>
                <a:gd name="connsiteX287" fmla="*/ 1958975 w 2485572"/>
                <a:gd name="connsiteY287" fmla="*/ 145709 h 1737429"/>
                <a:gd name="connsiteX288" fmla="*/ 1961532 w 2485572"/>
                <a:gd name="connsiteY288" fmla="*/ 154230 h 1737429"/>
                <a:gd name="connsiteX289" fmla="*/ 1998172 w 2485572"/>
                <a:gd name="connsiteY289" fmla="*/ 204788 h 1737429"/>
                <a:gd name="connsiteX290" fmla="*/ 2003569 w 2485572"/>
                <a:gd name="connsiteY290" fmla="*/ 207344 h 1737429"/>
                <a:gd name="connsiteX291" fmla="*/ 2009249 w 2485572"/>
                <a:gd name="connsiteY291" fmla="*/ 210184 h 1737429"/>
                <a:gd name="connsiteX292" fmla="*/ 2017770 w 2485572"/>
                <a:gd name="connsiteY292" fmla="*/ 210184 h 1737429"/>
                <a:gd name="connsiteX293" fmla="*/ 2026007 w 2485572"/>
                <a:gd name="connsiteY293" fmla="*/ 213025 h 1737429"/>
                <a:gd name="connsiteX294" fmla="*/ 2037368 w 2485572"/>
                <a:gd name="connsiteY294" fmla="*/ 215865 h 1737429"/>
                <a:gd name="connsiteX295" fmla="*/ 2099003 w 2485572"/>
                <a:gd name="connsiteY295" fmla="*/ 221546 h 1737429"/>
                <a:gd name="connsiteX296" fmla="*/ 2104684 w 2485572"/>
                <a:gd name="connsiteY296" fmla="*/ 224386 h 1737429"/>
                <a:gd name="connsiteX297" fmla="*/ 2112921 w 2485572"/>
                <a:gd name="connsiteY297" fmla="*/ 224386 h 1737429"/>
                <a:gd name="connsiteX298" fmla="*/ 2124283 w 2485572"/>
                <a:gd name="connsiteY298" fmla="*/ 229783 h 1737429"/>
                <a:gd name="connsiteX299" fmla="*/ 2177397 w 2485572"/>
                <a:gd name="connsiteY299" fmla="*/ 229783 h 1737429"/>
                <a:gd name="connsiteX300" fmla="*/ 2185918 w 2485572"/>
                <a:gd name="connsiteY300" fmla="*/ 232623 h 1737429"/>
                <a:gd name="connsiteX301" fmla="*/ 2213753 w 2485572"/>
                <a:gd name="connsiteY301" fmla="*/ 226942 h 1737429"/>
                <a:gd name="connsiteX302" fmla="*/ 2219434 w 2485572"/>
                <a:gd name="connsiteY302" fmla="*/ 224386 h 1737429"/>
                <a:gd name="connsiteX303" fmla="*/ 2241872 w 2485572"/>
                <a:gd name="connsiteY303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1006529 w 2485572"/>
                <a:gd name="connsiteY72" fmla="*/ 1707640 h 1737429"/>
                <a:gd name="connsiteX73" fmla="*/ 950090 w 2485572"/>
                <a:gd name="connsiteY73" fmla="*/ 1639438 h 1737429"/>
                <a:gd name="connsiteX74" fmla="*/ 952931 w 2485572"/>
                <a:gd name="connsiteY74" fmla="*/ 1636598 h 1737429"/>
                <a:gd name="connsiteX75" fmla="*/ 975369 w 2485572"/>
                <a:gd name="connsiteY75" fmla="*/ 1597401 h 1737429"/>
                <a:gd name="connsiteX76" fmla="*/ 980766 w 2485572"/>
                <a:gd name="connsiteY76" fmla="*/ 1591721 h 1737429"/>
                <a:gd name="connsiteX77" fmla="*/ 1017406 w 2485572"/>
                <a:gd name="connsiteY77" fmla="*/ 1561045 h 1737429"/>
                <a:gd name="connsiteX78" fmla="*/ 1022803 w 2485572"/>
                <a:gd name="connsiteY78" fmla="*/ 1558205 h 1737429"/>
                <a:gd name="connsiteX79" fmla="*/ 1025643 w 2485572"/>
                <a:gd name="connsiteY79" fmla="*/ 1555364 h 1737429"/>
                <a:gd name="connsiteX80" fmla="*/ 1031324 w 2485572"/>
                <a:gd name="connsiteY80" fmla="*/ 1549684 h 1737429"/>
                <a:gd name="connsiteX81" fmla="*/ 1293866 w 2485572"/>
                <a:gd name="connsiteY81" fmla="*/ 1680648 h 1737429"/>
                <a:gd name="connsiteX82" fmla="*/ 1455791 w 2485572"/>
                <a:gd name="connsiteY82" fmla="*/ 1685410 h 1737429"/>
                <a:gd name="connsiteX83" fmla="*/ 1289417 w 2485572"/>
                <a:gd name="connsiteY83" fmla="*/ 1536685 h 1737429"/>
                <a:gd name="connsiteX84" fmla="*/ 1061999 w 2485572"/>
                <a:gd name="connsiteY84" fmla="*/ 1465610 h 1737429"/>
                <a:gd name="connsiteX85" fmla="*/ 1061999 w 2485572"/>
                <a:gd name="connsiteY85" fmla="*/ 1429254 h 1737429"/>
                <a:gd name="connsiteX86" fmla="*/ 1048082 w 2485572"/>
                <a:gd name="connsiteY86" fmla="*/ 1403975 h 1737429"/>
                <a:gd name="connsiteX87" fmla="*/ 1022803 w 2485572"/>
                <a:gd name="connsiteY87" fmla="*/ 1387217 h 1737429"/>
                <a:gd name="connsiteX88" fmla="*/ 1011725 w 2485572"/>
                <a:gd name="connsiteY88" fmla="*/ 1381536 h 1737429"/>
                <a:gd name="connsiteX89" fmla="*/ 1000364 w 2485572"/>
                <a:gd name="connsiteY89" fmla="*/ 1381536 h 1737429"/>
                <a:gd name="connsiteX90" fmla="*/ 961167 w 2485572"/>
                <a:gd name="connsiteY90" fmla="*/ 1376140 h 1737429"/>
                <a:gd name="connsiteX91" fmla="*/ 924811 w 2485572"/>
                <a:gd name="connsiteY91" fmla="*/ 1367618 h 1737429"/>
                <a:gd name="connsiteX92" fmla="*/ 919131 w 2485572"/>
                <a:gd name="connsiteY92" fmla="*/ 1367618 h 1737429"/>
                <a:gd name="connsiteX93" fmla="*/ 913450 w 2485572"/>
                <a:gd name="connsiteY93" fmla="*/ 1364778 h 1737429"/>
                <a:gd name="connsiteX94" fmla="*/ 908053 w 2485572"/>
                <a:gd name="connsiteY94" fmla="*/ 1364778 h 1737429"/>
                <a:gd name="connsiteX95" fmla="*/ 877094 w 2485572"/>
                <a:gd name="connsiteY95" fmla="*/ 1381536 h 1737429"/>
                <a:gd name="connsiteX96" fmla="*/ 868857 w 2485572"/>
                <a:gd name="connsiteY96" fmla="*/ 1390057 h 1737429"/>
                <a:gd name="connsiteX97" fmla="*/ 835057 w 2485572"/>
                <a:gd name="connsiteY97" fmla="*/ 1434934 h 1737429"/>
                <a:gd name="connsiteX98" fmla="*/ 832217 w 2485572"/>
                <a:gd name="connsiteY98" fmla="*/ 1440331 h 1737429"/>
                <a:gd name="connsiteX99" fmla="*/ 832217 w 2485572"/>
                <a:gd name="connsiteY99" fmla="*/ 1446012 h 1737429"/>
                <a:gd name="connsiteX100" fmla="*/ 767741 w 2485572"/>
                <a:gd name="connsiteY100" fmla="*/ 1513327 h 1737429"/>
                <a:gd name="connsiteX101" fmla="*/ 711787 w 2485572"/>
                <a:gd name="connsiteY101" fmla="*/ 1535766 h 1737429"/>
                <a:gd name="connsiteX102" fmla="*/ 686508 w 2485572"/>
                <a:gd name="connsiteY102" fmla="*/ 1541447 h 1737429"/>
                <a:gd name="connsiteX103" fmla="*/ 661513 w 2485572"/>
                <a:gd name="connsiteY103" fmla="*/ 1549684 h 1737429"/>
                <a:gd name="connsiteX104" fmla="*/ 658672 w 2485572"/>
                <a:gd name="connsiteY104" fmla="*/ 1552524 h 1737429"/>
                <a:gd name="connsiteX105" fmla="*/ 652992 w 2485572"/>
                <a:gd name="connsiteY105" fmla="*/ 1555364 h 1737429"/>
                <a:gd name="connsiteX106" fmla="*/ 624873 w 2485572"/>
                <a:gd name="connsiteY106" fmla="*/ 1561045 h 1737429"/>
                <a:gd name="connsiteX107" fmla="*/ 619476 w 2485572"/>
                <a:gd name="connsiteY107" fmla="*/ 1558205 h 1737429"/>
                <a:gd name="connsiteX108" fmla="*/ 616636 w 2485572"/>
                <a:gd name="connsiteY108" fmla="*/ 1555364 h 1737429"/>
                <a:gd name="connsiteX109" fmla="*/ 597037 w 2485572"/>
                <a:gd name="connsiteY109" fmla="*/ 1532926 h 1737429"/>
                <a:gd name="connsiteX110" fmla="*/ 594197 w 2485572"/>
                <a:gd name="connsiteY110" fmla="*/ 1521848 h 1737429"/>
                <a:gd name="connsiteX111" fmla="*/ 591357 w 2485572"/>
                <a:gd name="connsiteY111" fmla="*/ 1519008 h 1737429"/>
                <a:gd name="connsiteX112" fmla="*/ 566078 w 2485572"/>
                <a:gd name="connsiteY112" fmla="*/ 1482368 h 1737429"/>
                <a:gd name="connsiteX113" fmla="*/ 560397 w 2485572"/>
                <a:gd name="connsiteY113" fmla="*/ 1471291 h 1737429"/>
                <a:gd name="connsiteX114" fmla="*/ 555000 w 2485572"/>
                <a:gd name="connsiteY114" fmla="*/ 1465610 h 1737429"/>
                <a:gd name="connsiteX115" fmla="*/ 498762 w 2485572"/>
                <a:gd name="connsiteY115" fmla="*/ 1432094 h 1737429"/>
                <a:gd name="connsiteX116" fmla="*/ 490525 w 2485572"/>
                <a:gd name="connsiteY116" fmla="*/ 1429254 h 1737429"/>
                <a:gd name="connsiteX117" fmla="*/ 487685 w 2485572"/>
                <a:gd name="connsiteY117" fmla="*/ 1429254 h 1737429"/>
                <a:gd name="connsiteX118" fmla="*/ 462406 w 2485572"/>
                <a:gd name="connsiteY118" fmla="*/ 1426413 h 1737429"/>
                <a:gd name="connsiteX119" fmla="*/ 400770 w 2485572"/>
                <a:gd name="connsiteY119" fmla="*/ 1426413 h 1737429"/>
                <a:gd name="connsiteX120" fmla="*/ 392250 w 2485572"/>
                <a:gd name="connsiteY120" fmla="*/ 1423573 h 1737429"/>
                <a:gd name="connsiteX121" fmla="*/ 384013 w 2485572"/>
                <a:gd name="connsiteY121" fmla="*/ 1420733 h 1737429"/>
                <a:gd name="connsiteX122" fmla="*/ 375492 w 2485572"/>
                <a:gd name="connsiteY122" fmla="*/ 1420733 h 1737429"/>
                <a:gd name="connsiteX123" fmla="*/ 319537 w 2485572"/>
                <a:gd name="connsiteY123" fmla="*/ 1409655 h 1737429"/>
                <a:gd name="connsiteX124" fmla="*/ 313856 w 2485572"/>
                <a:gd name="connsiteY124" fmla="*/ 1406815 h 1737429"/>
                <a:gd name="connsiteX125" fmla="*/ 308176 w 2485572"/>
                <a:gd name="connsiteY125" fmla="*/ 1406815 h 1737429"/>
                <a:gd name="connsiteX126" fmla="*/ 297098 w 2485572"/>
                <a:gd name="connsiteY126" fmla="*/ 1401134 h 1737429"/>
                <a:gd name="connsiteX127" fmla="*/ 221546 w 2485572"/>
                <a:gd name="connsiteY127" fmla="*/ 1392898 h 1737429"/>
                <a:gd name="connsiteX128" fmla="*/ 213025 w 2485572"/>
                <a:gd name="connsiteY128" fmla="*/ 1392898 h 1737429"/>
                <a:gd name="connsiteX129" fmla="*/ 204504 w 2485572"/>
                <a:gd name="connsiteY129" fmla="*/ 1395738 h 1737429"/>
                <a:gd name="connsiteX130" fmla="*/ 154230 w 2485572"/>
                <a:gd name="connsiteY130" fmla="*/ 1406815 h 1737429"/>
                <a:gd name="connsiteX131" fmla="*/ 148549 w 2485572"/>
                <a:gd name="connsiteY131" fmla="*/ 1403975 h 1737429"/>
                <a:gd name="connsiteX132" fmla="*/ 137472 w 2485572"/>
                <a:gd name="connsiteY132" fmla="*/ 1398294 h 1737429"/>
                <a:gd name="connsiteX133" fmla="*/ 131791 w 2485572"/>
                <a:gd name="connsiteY133" fmla="*/ 1398294 h 1737429"/>
                <a:gd name="connsiteX134" fmla="*/ 67316 w 2485572"/>
                <a:gd name="connsiteY134" fmla="*/ 1418177 h 1737429"/>
                <a:gd name="connsiteX135" fmla="*/ 58795 w 2485572"/>
                <a:gd name="connsiteY135" fmla="*/ 1420733 h 1737429"/>
                <a:gd name="connsiteX136" fmla="*/ 50558 w 2485572"/>
                <a:gd name="connsiteY136" fmla="*/ 1423573 h 1737429"/>
                <a:gd name="connsiteX137" fmla="*/ 42037 w 2485572"/>
                <a:gd name="connsiteY137" fmla="*/ 1423573 h 1737429"/>
                <a:gd name="connsiteX138" fmla="*/ 5681 w 2485572"/>
                <a:gd name="connsiteY138" fmla="*/ 1432094 h 1737429"/>
                <a:gd name="connsiteX139" fmla="*/ 2840 w 2485572"/>
                <a:gd name="connsiteY139" fmla="*/ 1403975 h 1737429"/>
                <a:gd name="connsiteX140" fmla="*/ 0 w 2485572"/>
                <a:gd name="connsiteY140" fmla="*/ 1395738 h 1737429"/>
                <a:gd name="connsiteX141" fmla="*/ 5681 w 2485572"/>
                <a:gd name="connsiteY141" fmla="*/ 1373299 h 1737429"/>
                <a:gd name="connsiteX142" fmla="*/ 5681 w 2485572"/>
                <a:gd name="connsiteY142" fmla="*/ 1361938 h 1737429"/>
                <a:gd name="connsiteX143" fmla="*/ 11361 w 2485572"/>
                <a:gd name="connsiteY143" fmla="*/ 1345180 h 1737429"/>
                <a:gd name="connsiteX144" fmla="*/ 42037 w 2485572"/>
                <a:gd name="connsiteY144" fmla="*/ 1305983 h 1737429"/>
                <a:gd name="connsiteX145" fmla="*/ 47718 w 2485572"/>
                <a:gd name="connsiteY145" fmla="*/ 1294622 h 1737429"/>
                <a:gd name="connsiteX146" fmla="*/ 39197 w 2485572"/>
                <a:gd name="connsiteY146" fmla="*/ 1275024 h 1737429"/>
                <a:gd name="connsiteX147" fmla="*/ 33516 w 2485572"/>
                <a:gd name="connsiteY147" fmla="*/ 1269627 h 1737429"/>
                <a:gd name="connsiteX148" fmla="*/ 33516 w 2485572"/>
                <a:gd name="connsiteY148" fmla="*/ 1244348 h 1737429"/>
                <a:gd name="connsiteX149" fmla="*/ 64475 w 2485572"/>
                <a:gd name="connsiteY149" fmla="*/ 1213389 h 1737429"/>
                <a:gd name="connsiteX150" fmla="*/ 81233 w 2485572"/>
                <a:gd name="connsiteY150" fmla="*/ 1199471 h 1737429"/>
                <a:gd name="connsiteX151" fmla="*/ 86914 w 2485572"/>
                <a:gd name="connsiteY151" fmla="*/ 1190950 h 1737429"/>
                <a:gd name="connsiteX152" fmla="*/ 97991 w 2485572"/>
                <a:gd name="connsiteY152" fmla="*/ 1160275 h 1737429"/>
                <a:gd name="connsiteX153" fmla="*/ 95435 w 2485572"/>
                <a:gd name="connsiteY153" fmla="*/ 1151753 h 1737429"/>
                <a:gd name="connsiteX154" fmla="*/ 95435 w 2485572"/>
                <a:gd name="connsiteY154" fmla="*/ 1121078 h 1737429"/>
                <a:gd name="connsiteX155" fmla="*/ 100832 w 2485572"/>
                <a:gd name="connsiteY155" fmla="*/ 1112557 h 1737429"/>
                <a:gd name="connsiteX156" fmla="*/ 103672 w 2485572"/>
                <a:gd name="connsiteY156" fmla="*/ 1106876 h 1737429"/>
                <a:gd name="connsiteX157" fmla="*/ 154230 w 2485572"/>
                <a:gd name="connsiteY157" fmla="*/ 1070520 h 1737429"/>
                <a:gd name="connsiteX158" fmla="*/ 176668 w 2485572"/>
                <a:gd name="connsiteY158" fmla="*/ 1045241 h 1737429"/>
                <a:gd name="connsiteX159" fmla="*/ 176668 w 2485572"/>
                <a:gd name="connsiteY159" fmla="*/ 1037004 h 1737429"/>
                <a:gd name="connsiteX160" fmla="*/ 173828 w 2485572"/>
                <a:gd name="connsiteY160" fmla="*/ 1028483 h 1737429"/>
                <a:gd name="connsiteX161" fmla="*/ 157070 w 2485572"/>
                <a:gd name="connsiteY161" fmla="*/ 1008885 h 1737429"/>
                <a:gd name="connsiteX162" fmla="*/ 154230 w 2485572"/>
                <a:gd name="connsiteY162" fmla="*/ 1000648 h 1737429"/>
                <a:gd name="connsiteX163" fmla="*/ 157070 w 2485572"/>
                <a:gd name="connsiteY163" fmla="*/ 964008 h 1737429"/>
                <a:gd name="connsiteX164" fmla="*/ 154230 w 2485572"/>
                <a:gd name="connsiteY164" fmla="*/ 955771 h 1737429"/>
                <a:gd name="connsiteX165" fmla="*/ 126111 w 2485572"/>
                <a:gd name="connsiteY165" fmla="*/ 930492 h 1737429"/>
                <a:gd name="connsiteX166" fmla="*/ 112193 w 2485572"/>
                <a:gd name="connsiteY166" fmla="*/ 927652 h 1737429"/>
                <a:gd name="connsiteX167" fmla="*/ 109353 w 2485572"/>
                <a:gd name="connsiteY167" fmla="*/ 921971 h 1737429"/>
                <a:gd name="connsiteX168" fmla="*/ 109353 w 2485572"/>
                <a:gd name="connsiteY168" fmla="*/ 908053 h 1737429"/>
                <a:gd name="connsiteX169" fmla="*/ 117590 w 2485572"/>
                <a:gd name="connsiteY169" fmla="*/ 891295 h 1737429"/>
                <a:gd name="connsiteX170" fmla="*/ 123270 w 2485572"/>
                <a:gd name="connsiteY170" fmla="*/ 885615 h 1737429"/>
                <a:gd name="connsiteX171" fmla="*/ 148549 w 2485572"/>
                <a:gd name="connsiteY171" fmla="*/ 866016 h 1737429"/>
                <a:gd name="connsiteX172" fmla="*/ 128951 w 2485572"/>
                <a:gd name="connsiteY172" fmla="*/ 840738 h 1737429"/>
                <a:gd name="connsiteX173" fmla="*/ 126111 w 2485572"/>
                <a:gd name="connsiteY173" fmla="*/ 821139 h 1737429"/>
                <a:gd name="connsiteX174" fmla="*/ 140028 w 2485572"/>
                <a:gd name="connsiteY174" fmla="*/ 812618 h 1737429"/>
                <a:gd name="connsiteX175" fmla="*/ 142869 w 2485572"/>
                <a:gd name="connsiteY175" fmla="*/ 790464 h 1737429"/>
                <a:gd name="connsiteX176" fmla="*/ 154230 w 2485572"/>
                <a:gd name="connsiteY176" fmla="*/ 773422 h 1737429"/>
                <a:gd name="connsiteX177" fmla="*/ 157070 w 2485572"/>
                <a:gd name="connsiteY177" fmla="*/ 762344 h 1737429"/>
                <a:gd name="connsiteX178" fmla="*/ 157070 w 2485572"/>
                <a:gd name="connsiteY178" fmla="*/ 753824 h 1737429"/>
                <a:gd name="connsiteX179" fmla="*/ 145709 w 2485572"/>
                <a:gd name="connsiteY179" fmla="*/ 731385 h 1737429"/>
                <a:gd name="connsiteX180" fmla="*/ 145709 w 2485572"/>
                <a:gd name="connsiteY180" fmla="*/ 723148 h 1737429"/>
                <a:gd name="connsiteX181" fmla="*/ 159627 w 2485572"/>
                <a:gd name="connsiteY181" fmla="*/ 714627 h 1737429"/>
                <a:gd name="connsiteX182" fmla="*/ 204504 w 2485572"/>
                <a:gd name="connsiteY182" fmla="*/ 708946 h 1737429"/>
                <a:gd name="connsiteX183" fmla="*/ 232623 w 2485572"/>
                <a:gd name="connsiteY183" fmla="*/ 678271 h 1737429"/>
                <a:gd name="connsiteX184" fmla="*/ 232623 w 2485572"/>
                <a:gd name="connsiteY184" fmla="*/ 666909 h 1737429"/>
                <a:gd name="connsiteX185" fmla="*/ 215865 w 2485572"/>
                <a:gd name="connsiteY185" fmla="*/ 644755 h 1737429"/>
                <a:gd name="connsiteX186" fmla="*/ 218705 w 2485572"/>
                <a:gd name="connsiteY186" fmla="*/ 613795 h 1737429"/>
                <a:gd name="connsiteX187" fmla="*/ 241144 w 2485572"/>
                <a:gd name="connsiteY187" fmla="*/ 582836 h 1737429"/>
                <a:gd name="connsiteX188" fmla="*/ 252221 w 2485572"/>
                <a:gd name="connsiteY188" fmla="*/ 571758 h 1737429"/>
                <a:gd name="connsiteX189" fmla="*/ 285737 w 2485572"/>
                <a:gd name="connsiteY189" fmla="*/ 524041 h 1737429"/>
                <a:gd name="connsiteX190" fmla="*/ 291418 w 2485572"/>
                <a:gd name="connsiteY190" fmla="*/ 518644 h 1737429"/>
                <a:gd name="connsiteX191" fmla="*/ 322377 w 2485572"/>
                <a:gd name="connsiteY191" fmla="*/ 518644 h 1737429"/>
                <a:gd name="connsiteX192" fmla="*/ 333455 w 2485572"/>
                <a:gd name="connsiteY192" fmla="*/ 510123 h 1737429"/>
                <a:gd name="connsiteX193" fmla="*/ 341976 w 2485572"/>
                <a:gd name="connsiteY193" fmla="*/ 482004 h 1737429"/>
                <a:gd name="connsiteX194" fmla="*/ 347372 w 2485572"/>
                <a:gd name="connsiteY194" fmla="*/ 476607 h 1737429"/>
                <a:gd name="connsiteX195" fmla="*/ 386853 w 2485572"/>
                <a:gd name="connsiteY195" fmla="*/ 459565 h 1737429"/>
                <a:gd name="connsiteX196" fmla="*/ 389409 w 2485572"/>
                <a:gd name="connsiteY196" fmla="*/ 454169 h 1737429"/>
                <a:gd name="connsiteX197" fmla="*/ 400770 w 2485572"/>
                <a:gd name="connsiteY197" fmla="*/ 434570 h 1737429"/>
                <a:gd name="connsiteX198" fmla="*/ 414688 w 2485572"/>
                <a:gd name="connsiteY198" fmla="*/ 392534 h 1737429"/>
                <a:gd name="connsiteX199" fmla="*/ 428890 w 2485572"/>
                <a:gd name="connsiteY199" fmla="*/ 341976 h 1737429"/>
                <a:gd name="connsiteX200" fmla="*/ 434286 w 2485572"/>
                <a:gd name="connsiteY200" fmla="*/ 255062 h 1737429"/>
                <a:gd name="connsiteX201" fmla="*/ 437127 w 2485572"/>
                <a:gd name="connsiteY201" fmla="*/ 252221 h 1737429"/>
                <a:gd name="connsiteX202" fmla="*/ 448488 w 2485572"/>
                <a:gd name="connsiteY202" fmla="*/ 235463 h 1737429"/>
                <a:gd name="connsiteX203" fmla="*/ 468086 w 2485572"/>
                <a:gd name="connsiteY203" fmla="*/ 221546 h 1737429"/>
                <a:gd name="connsiteX204" fmla="*/ 501602 w 2485572"/>
                <a:gd name="connsiteY204" fmla="*/ 215865 h 1737429"/>
                <a:gd name="connsiteX205" fmla="*/ 512964 w 2485572"/>
                <a:gd name="connsiteY205" fmla="*/ 213025 h 1737429"/>
                <a:gd name="connsiteX206" fmla="*/ 555000 w 2485572"/>
                <a:gd name="connsiteY206" fmla="*/ 187746 h 1737429"/>
                <a:gd name="connsiteX207" fmla="*/ 557557 w 2485572"/>
                <a:gd name="connsiteY207" fmla="*/ 182349 h 1737429"/>
                <a:gd name="connsiteX208" fmla="*/ 602434 w 2485572"/>
                <a:gd name="connsiteY208" fmla="*/ 131791 h 1737429"/>
                <a:gd name="connsiteX209" fmla="*/ 605274 w 2485572"/>
                <a:gd name="connsiteY209" fmla="*/ 123270 h 1737429"/>
                <a:gd name="connsiteX210" fmla="*/ 594197 w 2485572"/>
                <a:gd name="connsiteY210" fmla="*/ 70156 h 1737429"/>
                <a:gd name="connsiteX211" fmla="*/ 650151 w 2485572"/>
                <a:gd name="connsiteY211" fmla="*/ 92595 h 1737429"/>
                <a:gd name="connsiteX212" fmla="*/ 664069 w 2485572"/>
                <a:gd name="connsiteY212" fmla="*/ 92595 h 1737429"/>
                <a:gd name="connsiteX213" fmla="*/ 689348 w 2485572"/>
                <a:gd name="connsiteY213" fmla="*/ 98275 h 1737429"/>
                <a:gd name="connsiteX214" fmla="*/ 723148 w 2485572"/>
                <a:gd name="connsiteY214" fmla="*/ 89754 h 1737429"/>
                <a:gd name="connsiteX215" fmla="*/ 725704 w 2485572"/>
                <a:gd name="connsiteY215" fmla="*/ 92595 h 1737429"/>
                <a:gd name="connsiteX216" fmla="*/ 731385 w 2485572"/>
                <a:gd name="connsiteY216" fmla="*/ 92595 h 1737429"/>
                <a:gd name="connsiteX217" fmla="*/ 737065 w 2485572"/>
                <a:gd name="connsiteY217" fmla="*/ 95435 h 1737429"/>
                <a:gd name="connsiteX218" fmla="*/ 742746 w 2485572"/>
                <a:gd name="connsiteY218" fmla="*/ 95435 h 1737429"/>
                <a:gd name="connsiteX219" fmla="*/ 779102 w 2485572"/>
                <a:gd name="connsiteY219" fmla="*/ 75837 h 1737429"/>
                <a:gd name="connsiteX220" fmla="*/ 818299 w 2485572"/>
                <a:gd name="connsiteY220" fmla="*/ 39197 h 1737429"/>
                <a:gd name="connsiteX221" fmla="*/ 823980 w 2485572"/>
                <a:gd name="connsiteY221" fmla="*/ 33800 h 1737429"/>
                <a:gd name="connsiteX222" fmla="*/ 851815 w 2485572"/>
                <a:gd name="connsiteY222" fmla="*/ 19598 h 1737429"/>
                <a:gd name="connsiteX223" fmla="*/ 854655 w 2485572"/>
                <a:gd name="connsiteY223" fmla="*/ 14202 h 1737429"/>
                <a:gd name="connsiteX224" fmla="*/ 888455 w 2485572"/>
                <a:gd name="connsiteY224" fmla="*/ 8521 h 1737429"/>
                <a:gd name="connsiteX225" fmla="*/ 893852 w 2485572"/>
                <a:gd name="connsiteY225" fmla="*/ 11361 h 1737429"/>
                <a:gd name="connsiteX226" fmla="*/ 933332 w 2485572"/>
                <a:gd name="connsiteY226" fmla="*/ 36640 h 1737429"/>
                <a:gd name="connsiteX227" fmla="*/ 938729 w 2485572"/>
                <a:gd name="connsiteY227" fmla="*/ 42037 h 1737429"/>
                <a:gd name="connsiteX228" fmla="*/ 969689 w 2485572"/>
                <a:gd name="connsiteY228" fmla="*/ 61635 h 1737429"/>
                <a:gd name="connsiteX229" fmla="*/ 972529 w 2485572"/>
                <a:gd name="connsiteY229" fmla="*/ 64475 h 1737429"/>
                <a:gd name="connsiteX230" fmla="*/ 977925 w 2485572"/>
                <a:gd name="connsiteY230" fmla="*/ 67316 h 1737429"/>
                <a:gd name="connsiteX231" fmla="*/ 1011725 w 2485572"/>
                <a:gd name="connsiteY231" fmla="*/ 67316 h 1737429"/>
                <a:gd name="connsiteX232" fmla="*/ 1031324 w 2485572"/>
                <a:gd name="connsiteY232" fmla="*/ 64475 h 1737429"/>
                <a:gd name="connsiteX233" fmla="*/ 1042401 w 2485572"/>
                <a:gd name="connsiteY233" fmla="*/ 64475 h 1737429"/>
                <a:gd name="connsiteX234" fmla="*/ 1104036 w 2485572"/>
                <a:gd name="connsiteY234" fmla="*/ 70156 h 1737429"/>
                <a:gd name="connsiteX235" fmla="*/ 1109717 w 2485572"/>
                <a:gd name="connsiteY235" fmla="*/ 75837 h 1737429"/>
                <a:gd name="connsiteX236" fmla="*/ 1118238 w 2485572"/>
                <a:gd name="connsiteY236" fmla="*/ 81233 h 1737429"/>
                <a:gd name="connsiteX237" fmla="*/ 1121078 w 2485572"/>
                <a:gd name="connsiteY237" fmla="*/ 84074 h 1737429"/>
                <a:gd name="connsiteX238" fmla="*/ 1143517 w 2485572"/>
                <a:gd name="connsiteY238" fmla="*/ 95435 h 1737429"/>
                <a:gd name="connsiteX239" fmla="*/ 1151754 w 2485572"/>
                <a:gd name="connsiteY239" fmla="*/ 100832 h 1737429"/>
                <a:gd name="connsiteX240" fmla="*/ 1171352 w 2485572"/>
                <a:gd name="connsiteY240" fmla="*/ 100832 h 1737429"/>
                <a:gd name="connsiteX241" fmla="*/ 1174192 w 2485572"/>
                <a:gd name="connsiteY241" fmla="*/ 98275 h 1737429"/>
                <a:gd name="connsiteX242" fmla="*/ 1188110 w 2485572"/>
                <a:gd name="connsiteY242" fmla="*/ 89754 h 1737429"/>
                <a:gd name="connsiteX243" fmla="*/ 1193791 w 2485572"/>
                <a:gd name="connsiteY243" fmla="*/ 84074 h 1737429"/>
                <a:gd name="connsiteX244" fmla="*/ 1238668 w 2485572"/>
                <a:gd name="connsiteY244" fmla="*/ 75837 h 1737429"/>
                <a:gd name="connsiteX245" fmla="*/ 1244348 w 2485572"/>
                <a:gd name="connsiteY245" fmla="*/ 78677 h 1737429"/>
                <a:gd name="connsiteX246" fmla="*/ 1272184 w 2485572"/>
                <a:gd name="connsiteY246" fmla="*/ 75837 h 1737429"/>
                <a:gd name="connsiteX247" fmla="*/ 1280705 w 2485572"/>
                <a:gd name="connsiteY247" fmla="*/ 72996 h 1737429"/>
                <a:gd name="connsiteX248" fmla="*/ 1286385 w 2485572"/>
                <a:gd name="connsiteY248" fmla="*/ 72996 h 1737429"/>
                <a:gd name="connsiteX249" fmla="*/ 1348020 w 2485572"/>
                <a:gd name="connsiteY249" fmla="*/ 50558 h 1737429"/>
                <a:gd name="connsiteX250" fmla="*/ 1350861 w 2485572"/>
                <a:gd name="connsiteY250" fmla="*/ 50558 h 1737429"/>
                <a:gd name="connsiteX251" fmla="*/ 1392898 w 2485572"/>
                <a:gd name="connsiteY251" fmla="*/ 39197 h 1737429"/>
                <a:gd name="connsiteX252" fmla="*/ 1406815 w 2485572"/>
                <a:gd name="connsiteY252" fmla="*/ 39197 h 1737429"/>
                <a:gd name="connsiteX253" fmla="*/ 1459929 w 2485572"/>
                <a:gd name="connsiteY253" fmla="*/ 36640 h 1737429"/>
                <a:gd name="connsiteX254" fmla="*/ 1468450 w 2485572"/>
                <a:gd name="connsiteY254" fmla="*/ 36640 h 1737429"/>
                <a:gd name="connsiteX255" fmla="*/ 1474131 w 2485572"/>
                <a:gd name="connsiteY255" fmla="*/ 33800 h 1737429"/>
                <a:gd name="connsiteX256" fmla="*/ 1479528 w 2485572"/>
                <a:gd name="connsiteY256" fmla="*/ 30960 h 1737429"/>
                <a:gd name="connsiteX257" fmla="*/ 1485208 w 2485572"/>
                <a:gd name="connsiteY257" fmla="*/ 30960 h 1737429"/>
                <a:gd name="connsiteX258" fmla="*/ 1544003 w 2485572"/>
                <a:gd name="connsiteY258" fmla="*/ 16758 h 1737429"/>
                <a:gd name="connsiteX259" fmla="*/ 1549684 w 2485572"/>
                <a:gd name="connsiteY259" fmla="*/ 14202 h 1737429"/>
                <a:gd name="connsiteX260" fmla="*/ 1555364 w 2485572"/>
                <a:gd name="connsiteY260" fmla="*/ 14202 h 1737429"/>
                <a:gd name="connsiteX261" fmla="*/ 1563601 w 2485572"/>
                <a:gd name="connsiteY261" fmla="*/ 11361 h 1737429"/>
                <a:gd name="connsiteX262" fmla="*/ 1614159 w 2485572"/>
                <a:gd name="connsiteY262" fmla="*/ 22439 h 1737429"/>
                <a:gd name="connsiteX263" fmla="*/ 1619840 w 2485572"/>
                <a:gd name="connsiteY263" fmla="*/ 19598 h 1737429"/>
                <a:gd name="connsiteX264" fmla="*/ 1630917 w 2485572"/>
                <a:gd name="connsiteY264" fmla="*/ 16758 h 1737429"/>
                <a:gd name="connsiteX265" fmla="*/ 1645119 w 2485572"/>
                <a:gd name="connsiteY265" fmla="*/ 8521 h 1737429"/>
                <a:gd name="connsiteX266" fmla="*/ 1653356 w 2485572"/>
                <a:gd name="connsiteY266" fmla="*/ 5681 h 1737429"/>
                <a:gd name="connsiteX267" fmla="*/ 1689712 w 2485572"/>
                <a:gd name="connsiteY267" fmla="*/ 0 h 1737429"/>
                <a:gd name="connsiteX268" fmla="*/ 1698233 w 2485572"/>
                <a:gd name="connsiteY268" fmla="*/ 11361 h 1737429"/>
                <a:gd name="connsiteX269" fmla="*/ 1703914 w 2485572"/>
                <a:gd name="connsiteY269" fmla="*/ 14202 h 1737429"/>
                <a:gd name="connsiteX270" fmla="*/ 1709310 w 2485572"/>
                <a:gd name="connsiteY270" fmla="*/ 16758 h 1737429"/>
                <a:gd name="connsiteX271" fmla="*/ 1717831 w 2485572"/>
                <a:gd name="connsiteY271" fmla="*/ 16758 h 1737429"/>
                <a:gd name="connsiteX272" fmla="*/ 1757028 w 2485572"/>
                <a:gd name="connsiteY272" fmla="*/ 22439 h 1737429"/>
                <a:gd name="connsiteX273" fmla="*/ 1762708 w 2485572"/>
                <a:gd name="connsiteY273" fmla="*/ 25279 h 1737429"/>
                <a:gd name="connsiteX274" fmla="*/ 1768389 w 2485572"/>
                <a:gd name="connsiteY274" fmla="*/ 25279 h 1737429"/>
                <a:gd name="connsiteX275" fmla="*/ 1787987 w 2485572"/>
                <a:gd name="connsiteY275" fmla="*/ 33800 h 1737429"/>
                <a:gd name="connsiteX276" fmla="*/ 1793384 w 2485572"/>
                <a:gd name="connsiteY276" fmla="*/ 33800 h 1737429"/>
                <a:gd name="connsiteX277" fmla="*/ 1801905 w 2485572"/>
                <a:gd name="connsiteY277" fmla="*/ 36640 h 1737429"/>
                <a:gd name="connsiteX278" fmla="*/ 1835421 w 2485572"/>
                <a:gd name="connsiteY278" fmla="*/ 42037 h 1737429"/>
                <a:gd name="connsiteX279" fmla="*/ 1891659 w 2485572"/>
                <a:gd name="connsiteY279" fmla="*/ 61635 h 1737429"/>
                <a:gd name="connsiteX280" fmla="*/ 1897340 w 2485572"/>
                <a:gd name="connsiteY280" fmla="*/ 64475 h 1737429"/>
                <a:gd name="connsiteX281" fmla="*/ 1899896 w 2485572"/>
                <a:gd name="connsiteY281" fmla="*/ 67316 h 1737429"/>
                <a:gd name="connsiteX282" fmla="*/ 1944774 w 2485572"/>
                <a:gd name="connsiteY282" fmla="*/ 123270 h 1737429"/>
                <a:gd name="connsiteX283" fmla="*/ 1947614 w 2485572"/>
                <a:gd name="connsiteY283" fmla="*/ 128951 h 1737429"/>
                <a:gd name="connsiteX284" fmla="*/ 1950454 w 2485572"/>
                <a:gd name="connsiteY284" fmla="*/ 131791 h 1737429"/>
                <a:gd name="connsiteX285" fmla="*/ 1956135 w 2485572"/>
                <a:gd name="connsiteY285" fmla="*/ 140312 h 1737429"/>
                <a:gd name="connsiteX286" fmla="*/ 1958975 w 2485572"/>
                <a:gd name="connsiteY286" fmla="*/ 145709 h 1737429"/>
                <a:gd name="connsiteX287" fmla="*/ 1961532 w 2485572"/>
                <a:gd name="connsiteY287" fmla="*/ 154230 h 1737429"/>
                <a:gd name="connsiteX288" fmla="*/ 1998172 w 2485572"/>
                <a:gd name="connsiteY288" fmla="*/ 204788 h 1737429"/>
                <a:gd name="connsiteX289" fmla="*/ 2003569 w 2485572"/>
                <a:gd name="connsiteY289" fmla="*/ 207344 h 1737429"/>
                <a:gd name="connsiteX290" fmla="*/ 2009249 w 2485572"/>
                <a:gd name="connsiteY290" fmla="*/ 210184 h 1737429"/>
                <a:gd name="connsiteX291" fmla="*/ 2017770 w 2485572"/>
                <a:gd name="connsiteY291" fmla="*/ 210184 h 1737429"/>
                <a:gd name="connsiteX292" fmla="*/ 2026007 w 2485572"/>
                <a:gd name="connsiteY292" fmla="*/ 213025 h 1737429"/>
                <a:gd name="connsiteX293" fmla="*/ 2037368 w 2485572"/>
                <a:gd name="connsiteY293" fmla="*/ 215865 h 1737429"/>
                <a:gd name="connsiteX294" fmla="*/ 2099003 w 2485572"/>
                <a:gd name="connsiteY294" fmla="*/ 221546 h 1737429"/>
                <a:gd name="connsiteX295" fmla="*/ 2104684 w 2485572"/>
                <a:gd name="connsiteY295" fmla="*/ 224386 h 1737429"/>
                <a:gd name="connsiteX296" fmla="*/ 2112921 w 2485572"/>
                <a:gd name="connsiteY296" fmla="*/ 224386 h 1737429"/>
                <a:gd name="connsiteX297" fmla="*/ 2124283 w 2485572"/>
                <a:gd name="connsiteY297" fmla="*/ 229783 h 1737429"/>
                <a:gd name="connsiteX298" fmla="*/ 2177397 w 2485572"/>
                <a:gd name="connsiteY298" fmla="*/ 229783 h 1737429"/>
                <a:gd name="connsiteX299" fmla="*/ 2185918 w 2485572"/>
                <a:gd name="connsiteY299" fmla="*/ 232623 h 1737429"/>
                <a:gd name="connsiteX300" fmla="*/ 2213753 w 2485572"/>
                <a:gd name="connsiteY300" fmla="*/ 226942 h 1737429"/>
                <a:gd name="connsiteX301" fmla="*/ 2219434 w 2485572"/>
                <a:gd name="connsiteY301" fmla="*/ 224386 h 1737429"/>
                <a:gd name="connsiteX302" fmla="*/ 2241872 w 2485572"/>
                <a:gd name="connsiteY302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1006529 w 2485572"/>
                <a:gd name="connsiteY72" fmla="*/ 1707640 h 1737429"/>
                <a:gd name="connsiteX73" fmla="*/ 950090 w 2485572"/>
                <a:gd name="connsiteY73" fmla="*/ 1639438 h 1737429"/>
                <a:gd name="connsiteX74" fmla="*/ 975369 w 2485572"/>
                <a:gd name="connsiteY74" fmla="*/ 1597401 h 1737429"/>
                <a:gd name="connsiteX75" fmla="*/ 980766 w 2485572"/>
                <a:gd name="connsiteY75" fmla="*/ 1591721 h 1737429"/>
                <a:gd name="connsiteX76" fmla="*/ 1017406 w 2485572"/>
                <a:gd name="connsiteY76" fmla="*/ 1561045 h 1737429"/>
                <a:gd name="connsiteX77" fmla="*/ 1022803 w 2485572"/>
                <a:gd name="connsiteY77" fmla="*/ 1558205 h 1737429"/>
                <a:gd name="connsiteX78" fmla="*/ 1025643 w 2485572"/>
                <a:gd name="connsiteY78" fmla="*/ 1555364 h 1737429"/>
                <a:gd name="connsiteX79" fmla="*/ 1031324 w 2485572"/>
                <a:gd name="connsiteY79" fmla="*/ 1549684 h 1737429"/>
                <a:gd name="connsiteX80" fmla="*/ 1293866 w 2485572"/>
                <a:gd name="connsiteY80" fmla="*/ 1680648 h 1737429"/>
                <a:gd name="connsiteX81" fmla="*/ 1455791 w 2485572"/>
                <a:gd name="connsiteY81" fmla="*/ 1685410 h 1737429"/>
                <a:gd name="connsiteX82" fmla="*/ 1289417 w 2485572"/>
                <a:gd name="connsiteY82" fmla="*/ 1536685 h 1737429"/>
                <a:gd name="connsiteX83" fmla="*/ 1061999 w 2485572"/>
                <a:gd name="connsiteY83" fmla="*/ 1465610 h 1737429"/>
                <a:gd name="connsiteX84" fmla="*/ 1061999 w 2485572"/>
                <a:gd name="connsiteY84" fmla="*/ 1429254 h 1737429"/>
                <a:gd name="connsiteX85" fmla="*/ 1048082 w 2485572"/>
                <a:gd name="connsiteY85" fmla="*/ 1403975 h 1737429"/>
                <a:gd name="connsiteX86" fmla="*/ 1022803 w 2485572"/>
                <a:gd name="connsiteY86" fmla="*/ 1387217 h 1737429"/>
                <a:gd name="connsiteX87" fmla="*/ 1011725 w 2485572"/>
                <a:gd name="connsiteY87" fmla="*/ 1381536 h 1737429"/>
                <a:gd name="connsiteX88" fmla="*/ 1000364 w 2485572"/>
                <a:gd name="connsiteY88" fmla="*/ 1381536 h 1737429"/>
                <a:gd name="connsiteX89" fmla="*/ 961167 w 2485572"/>
                <a:gd name="connsiteY89" fmla="*/ 1376140 h 1737429"/>
                <a:gd name="connsiteX90" fmla="*/ 924811 w 2485572"/>
                <a:gd name="connsiteY90" fmla="*/ 1367618 h 1737429"/>
                <a:gd name="connsiteX91" fmla="*/ 919131 w 2485572"/>
                <a:gd name="connsiteY91" fmla="*/ 1367618 h 1737429"/>
                <a:gd name="connsiteX92" fmla="*/ 913450 w 2485572"/>
                <a:gd name="connsiteY92" fmla="*/ 1364778 h 1737429"/>
                <a:gd name="connsiteX93" fmla="*/ 908053 w 2485572"/>
                <a:gd name="connsiteY93" fmla="*/ 1364778 h 1737429"/>
                <a:gd name="connsiteX94" fmla="*/ 877094 w 2485572"/>
                <a:gd name="connsiteY94" fmla="*/ 1381536 h 1737429"/>
                <a:gd name="connsiteX95" fmla="*/ 868857 w 2485572"/>
                <a:gd name="connsiteY95" fmla="*/ 1390057 h 1737429"/>
                <a:gd name="connsiteX96" fmla="*/ 835057 w 2485572"/>
                <a:gd name="connsiteY96" fmla="*/ 1434934 h 1737429"/>
                <a:gd name="connsiteX97" fmla="*/ 832217 w 2485572"/>
                <a:gd name="connsiteY97" fmla="*/ 1440331 h 1737429"/>
                <a:gd name="connsiteX98" fmla="*/ 832217 w 2485572"/>
                <a:gd name="connsiteY98" fmla="*/ 1446012 h 1737429"/>
                <a:gd name="connsiteX99" fmla="*/ 767741 w 2485572"/>
                <a:gd name="connsiteY99" fmla="*/ 1513327 h 1737429"/>
                <a:gd name="connsiteX100" fmla="*/ 711787 w 2485572"/>
                <a:gd name="connsiteY100" fmla="*/ 1535766 h 1737429"/>
                <a:gd name="connsiteX101" fmla="*/ 686508 w 2485572"/>
                <a:gd name="connsiteY101" fmla="*/ 1541447 h 1737429"/>
                <a:gd name="connsiteX102" fmla="*/ 661513 w 2485572"/>
                <a:gd name="connsiteY102" fmla="*/ 1549684 h 1737429"/>
                <a:gd name="connsiteX103" fmla="*/ 658672 w 2485572"/>
                <a:gd name="connsiteY103" fmla="*/ 1552524 h 1737429"/>
                <a:gd name="connsiteX104" fmla="*/ 652992 w 2485572"/>
                <a:gd name="connsiteY104" fmla="*/ 1555364 h 1737429"/>
                <a:gd name="connsiteX105" fmla="*/ 624873 w 2485572"/>
                <a:gd name="connsiteY105" fmla="*/ 1561045 h 1737429"/>
                <a:gd name="connsiteX106" fmla="*/ 619476 w 2485572"/>
                <a:gd name="connsiteY106" fmla="*/ 1558205 h 1737429"/>
                <a:gd name="connsiteX107" fmla="*/ 616636 w 2485572"/>
                <a:gd name="connsiteY107" fmla="*/ 1555364 h 1737429"/>
                <a:gd name="connsiteX108" fmla="*/ 597037 w 2485572"/>
                <a:gd name="connsiteY108" fmla="*/ 1532926 h 1737429"/>
                <a:gd name="connsiteX109" fmla="*/ 594197 w 2485572"/>
                <a:gd name="connsiteY109" fmla="*/ 1521848 h 1737429"/>
                <a:gd name="connsiteX110" fmla="*/ 591357 w 2485572"/>
                <a:gd name="connsiteY110" fmla="*/ 1519008 h 1737429"/>
                <a:gd name="connsiteX111" fmla="*/ 566078 w 2485572"/>
                <a:gd name="connsiteY111" fmla="*/ 1482368 h 1737429"/>
                <a:gd name="connsiteX112" fmla="*/ 560397 w 2485572"/>
                <a:gd name="connsiteY112" fmla="*/ 1471291 h 1737429"/>
                <a:gd name="connsiteX113" fmla="*/ 555000 w 2485572"/>
                <a:gd name="connsiteY113" fmla="*/ 1465610 h 1737429"/>
                <a:gd name="connsiteX114" fmla="*/ 498762 w 2485572"/>
                <a:gd name="connsiteY114" fmla="*/ 1432094 h 1737429"/>
                <a:gd name="connsiteX115" fmla="*/ 490525 w 2485572"/>
                <a:gd name="connsiteY115" fmla="*/ 1429254 h 1737429"/>
                <a:gd name="connsiteX116" fmla="*/ 487685 w 2485572"/>
                <a:gd name="connsiteY116" fmla="*/ 1429254 h 1737429"/>
                <a:gd name="connsiteX117" fmla="*/ 462406 w 2485572"/>
                <a:gd name="connsiteY117" fmla="*/ 1426413 h 1737429"/>
                <a:gd name="connsiteX118" fmla="*/ 400770 w 2485572"/>
                <a:gd name="connsiteY118" fmla="*/ 1426413 h 1737429"/>
                <a:gd name="connsiteX119" fmla="*/ 392250 w 2485572"/>
                <a:gd name="connsiteY119" fmla="*/ 1423573 h 1737429"/>
                <a:gd name="connsiteX120" fmla="*/ 384013 w 2485572"/>
                <a:gd name="connsiteY120" fmla="*/ 1420733 h 1737429"/>
                <a:gd name="connsiteX121" fmla="*/ 375492 w 2485572"/>
                <a:gd name="connsiteY121" fmla="*/ 1420733 h 1737429"/>
                <a:gd name="connsiteX122" fmla="*/ 319537 w 2485572"/>
                <a:gd name="connsiteY122" fmla="*/ 1409655 h 1737429"/>
                <a:gd name="connsiteX123" fmla="*/ 313856 w 2485572"/>
                <a:gd name="connsiteY123" fmla="*/ 1406815 h 1737429"/>
                <a:gd name="connsiteX124" fmla="*/ 308176 w 2485572"/>
                <a:gd name="connsiteY124" fmla="*/ 1406815 h 1737429"/>
                <a:gd name="connsiteX125" fmla="*/ 297098 w 2485572"/>
                <a:gd name="connsiteY125" fmla="*/ 1401134 h 1737429"/>
                <a:gd name="connsiteX126" fmla="*/ 221546 w 2485572"/>
                <a:gd name="connsiteY126" fmla="*/ 1392898 h 1737429"/>
                <a:gd name="connsiteX127" fmla="*/ 213025 w 2485572"/>
                <a:gd name="connsiteY127" fmla="*/ 1392898 h 1737429"/>
                <a:gd name="connsiteX128" fmla="*/ 204504 w 2485572"/>
                <a:gd name="connsiteY128" fmla="*/ 1395738 h 1737429"/>
                <a:gd name="connsiteX129" fmla="*/ 154230 w 2485572"/>
                <a:gd name="connsiteY129" fmla="*/ 1406815 h 1737429"/>
                <a:gd name="connsiteX130" fmla="*/ 148549 w 2485572"/>
                <a:gd name="connsiteY130" fmla="*/ 1403975 h 1737429"/>
                <a:gd name="connsiteX131" fmla="*/ 137472 w 2485572"/>
                <a:gd name="connsiteY131" fmla="*/ 1398294 h 1737429"/>
                <a:gd name="connsiteX132" fmla="*/ 131791 w 2485572"/>
                <a:gd name="connsiteY132" fmla="*/ 1398294 h 1737429"/>
                <a:gd name="connsiteX133" fmla="*/ 67316 w 2485572"/>
                <a:gd name="connsiteY133" fmla="*/ 1418177 h 1737429"/>
                <a:gd name="connsiteX134" fmla="*/ 58795 w 2485572"/>
                <a:gd name="connsiteY134" fmla="*/ 1420733 h 1737429"/>
                <a:gd name="connsiteX135" fmla="*/ 50558 w 2485572"/>
                <a:gd name="connsiteY135" fmla="*/ 1423573 h 1737429"/>
                <a:gd name="connsiteX136" fmla="*/ 42037 w 2485572"/>
                <a:gd name="connsiteY136" fmla="*/ 1423573 h 1737429"/>
                <a:gd name="connsiteX137" fmla="*/ 5681 w 2485572"/>
                <a:gd name="connsiteY137" fmla="*/ 1432094 h 1737429"/>
                <a:gd name="connsiteX138" fmla="*/ 2840 w 2485572"/>
                <a:gd name="connsiteY138" fmla="*/ 1403975 h 1737429"/>
                <a:gd name="connsiteX139" fmla="*/ 0 w 2485572"/>
                <a:gd name="connsiteY139" fmla="*/ 1395738 h 1737429"/>
                <a:gd name="connsiteX140" fmla="*/ 5681 w 2485572"/>
                <a:gd name="connsiteY140" fmla="*/ 1373299 h 1737429"/>
                <a:gd name="connsiteX141" fmla="*/ 5681 w 2485572"/>
                <a:gd name="connsiteY141" fmla="*/ 1361938 h 1737429"/>
                <a:gd name="connsiteX142" fmla="*/ 11361 w 2485572"/>
                <a:gd name="connsiteY142" fmla="*/ 1345180 h 1737429"/>
                <a:gd name="connsiteX143" fmla="*/ 42037 w 2485572"/>
                <a:gd name="connsiteY143" fmla="*/ 1305983 h 1737429"/>
                <a:gd name="connsiteX144" fmla="*/ 47718 w 2485572"/>
                <a:gd name="connsiteY144" fmla="*/ 1294622 h 1737429"/>
                <a:gd name="connsiteX145" fmla="*/ 39197 w 2485572"/>
                <a:gd name="connsiteY145" fmla="*/ 1275024 h 1737429"/>
                <a:gd name="connsiteX146" fmla="*/ 33516 w 2485572"/>
                <a:gd name="connsiteY146" fmla="*/ 1269627 h 1737429"/>
                <a:gd name="connsiteX147" fmla="*/ 33516 w 2485572"/>
                <a:gd name="connsiteY147" fmla="*/ 1244348 h 1737429"/>
                <a:gd name="connsiteX148" fmla="*/ 64475 w 2485572"/>
                <a:gd name="connsiteY148" fmla="*/ 1213389 h 1737429"/>
                <a:gd name="connsiteX149" fmla="*/ 81233 w 2485572"/>
                <a:gd name="connsiteY149" fmla="*/ 1199471 h 1737429"/>
                <a:gd name="connsiteX150" fmla="*/ 86914 w 2485572"/>
                <a:gd name="connsiteY150" fmla="*/ 1190950 h 1737429"/>
                <a:gd name="connsiteX151" fmla="*/ 97991 w 2485572"/>
                <a:gd name="connsiteY151" fmla="*/ 1160275 h 1737429"/>
                <a:gd name="connsiteX152" fmla="*/ 95435 w 2485572"/>
                <a:gd name="connsiteY152" fmla="*/ 1151753 h 1737429"/>
                <a:gd name="connsiteX153" fmla="*/ 95435 w 2485572"/>
                <a:gd name="connsiteY153" fmla="*/ 1121078 h 1737429"/>
                <a:gd name="connsiteX154" fmla="*/ 100832 w 2485572"/>
                <a:gd name="connsiteY154" fmla="*/ 1112557 h 1737429"/>
                <a:gd name="connsiteX155" fmla="*/ 103672 w 2485572"/>
                <a:gd name="connsiteY155" fmla="*/ 1106876 h 1737429"/>
                <a:gd name="connsiteX156" fmla="*/ 154230 w 2485572"/>
                <a:gd name="connsiteY156" fmla="*/ 1070520 h 1737429"/>
                <a:gd name="connsiteX157" fmla="*/ 176668 w 2485572"/>
                <a:gd name="connsiteY157" fmla="*/ 1045241 h 1737429"/>
                <a:gd name="connsiteX158" fmla="*/ 176668 w 2485572"/>
                <a:gd name="connsiteY158" fmla="*/ 1037004 h 1737429"/>
                <a:gd name="connsiteX159" fmla="*/ 173828 w 2485572"/>
                <a:gd name="connsiteY159" fmla="*/ 1028483 h 1737429"/>
                <a:gd name="connsiteX160" fmla="*/ 157070 w 2485572"/>
                <a:gd name="connsiteY160" fmla="*/ 1008885 h 1737429"/>
                <a:gd name="connsiteX161" fmla="*/ 154230 w 2485572"/>
                <a:gd name="connsiteY161" fmla="*/ 1000648 h 1737429"/>
                <a:gd name="connsiteX162" fmla="*/ 157070 w 2485572"/>
                <a:gd name="connsiteY162" fmla="*/ 964008 h 1737429"/>
                <a:gd name="connsiteX163" fmla="*/ 154230 w 2485572"/>
                <a:gd name="connsiteY163" fmla="*/ 955771 h 1737429"/>
                <a:gd name="connsiteX164" fmla="*/ 126111 w 2485572"/>
                <a:gd name="connsiteY164" fmla="*/ 930492 h 1737429"/>
                <a:gd name="connsiteX165" fmla="*/ 112193 w 2485572"/>
                <a:gd name="connsiteY165" fmla="*/ 927652 h 1737429"/>
                <a:gd name="connsiteX166" fmla="*/ 109353 w 2485572"/>
                <a:gd name="connsiteY166" fmla="*/ 921971 h 1737429"/>
                <a:gd name="connsiteX167" fmla="*/ 109353 w 2485572"/>
                <a:gd name="connsiteY167" fmla="*/ 908053 h 1737429"/>
                <a:gd name="connsiteX168" fmla="*/ 117590 w 2485572"/>
                <a:gd name="connsiteY168" fmla="*/ 891295 h 1737429"/>
                <a:gd name="connsiteX169" fmla="*/ 123270 w 2485572"/>
                <a:gd name="connsiteY169" fmla="*/ 885615 h 1737429"/>
                <a:gd name="connsiteX170" fmla="*/ 148549 w 2485572"/>
                <a:gd name="connsiteY170" fmla="*/ 866016 h 1737429"/>
                <a:gd name="connsiteX171" fmla="*/ 128951 w 2485572"/>
                <a:gd name="connsiteY171" fmla="*/ 840738 h 1737429"/>
                <a:gd name="connsiteX172" fmla="*/ 126111 w 2485572"/>
                <a:gd name="connsiteY172" fmla="*/ 821139 h 1737429"/>
                <a:gd name="connsiteX173" fmla="*/ 140028 w 2485572"/>
                <a:gd name="connsiteY173" fmla="*/ 812618 h 1737429"/>
                <a:gd name="connsiteX174" fmla="*/ 142869 w 2485572"/>
                <a:gd name="connsiteY174" fmla="*/ 790464 h 1737429"/>
                <a:gd name="connsiteX175" fmla="*/ 154230 w 2485572"/>
                <a:gd name="connsiteY175" fmla="*/ 773422 h 1737429"/>
                <a:gd name="connsiteX176" fmla="*/ 157070 w 2485572"/>
                <a:gd name="connsiteY176" fmla="*/ 762344 h 1737429"/>
                <a:gd name="connsiteX177" fmla="*/ 157070 w 2485572"/>
                <a:gd name="connsiteY177" fmla="*/ 753824 h 1737429"/>
                <a:gd name="connsiteX178" fmla="*/ 145709 w 2485572"/>
                <a:gd name="connsiteY178" fmla="*/ 731385 h 1737429"/>
                <a:gd name="connsiteX179" fmla="*/ 145709 w 2485572"/>
                <a:gd name="connsiteY179" fmla="*/ 723148 h 1737429"/>
                <a:gd name="connsiteX180" fmla="*/ 159627 w 2485572"/>
                <a:gd name="connsiteY180" fmla="*/ 714627 h 1737429"/>
                <a:gd name="connsiteX181" fmla="*/ 204504 w 2485572"/>
                <a:gd name="connsiteY181" fmla="*/ 708946 h 1737429"/>
                <a:gd name="connsiteX182" fmla="*/ 232623 w 2485572"/>
                <a:gd name="connsiteY182" fmla="*/ 678271 h 1737429"/>
                <a:gd name="connsiteX183" fmla="*/ 232623 w 2485572"/>
                <a:gd name="connsiteY183" fmla="*/ 666909 h 1737429"/>
                <a:gd name="connsiteX184" fmla="*/ 215865 w 2485572"/>
                <a:gd name="connsiteY184" fmla="*/ 644755 h 1737429"/>
                <a:gd name="connsiteX185" fmla="*/ 218705 w 2485572"/>
                <a:gd name="connsiteY185" fmla="*/ 613795 h 1737429"/>
                <a:gd name="connsiteX186" fmla="*/ 241144 w 2485572"/>
                <a:gd name="connsiteY186" fmla="*/ 582836 h 1737429"/>
                <a:gd name="connsiteX187" fmla="*/ 252221 w 2485572"/>
                <a:gd name="connsiteY187" fmla="*/ 571758 h 1737429"/>
                <a:gd name="connsiteX188" fmla="*/ 285737 w 2485572"/>
                <a:gd name="connsiteY188" fmla="*/ 524041 h 1737429"/>
                <a:gd name="connsiteX189" fmla="*/ 291418 w 2485572"/>
                <a:gd name="connsiteY189" fmla="*/ 518644 h 1737429"/>
                <a:gd name="connsiteX190" fmla="*/ 322377 w 2485572"/>
                <a:gd name="connsiteY190" fmla="*/ 518644 h 1737429"/>
                <a:gd name="connsiteX191" fmla="*/ 333455 w 2485572"/>
                <a:gd name="connsiteY191" fmla="*/ 510123 h 1737429"/>
                <a:gd name="connsiteX192" fmla="*/ 341976 w 2485572"/>
                <a:gd name="connsiteY192" fmla="*/ 482004 h 1737429"/>
                <a:gd name="connsiteX193" fmla="*/ 347372 w 2485572"/>
                <a:gd name="connsiteY193" fmla="*/ 476607 h 1737429"/>
                <a:gd name="connsiteX194" fmla="*/ 386853 w 2485572"/>
                <a:gd name="connsiteY194" fmla="*/ 459565 h 1737429"/>
                <a:gd name="connsiteX195" fmla="*/ 389409 w 2485572"/>
                <a:gd name="connsiteY195" fmla="*/ 454169 h 1737429"/>
                <a:gd name="connsiteX196" fmla="*/ 400770 w 2485572"/>
                <a:gd name="connsiteY196" fmla="*/ 434570 h 1737429"/>
                <a:gd name="connsiteX197" fmla="*/ 414688 w 2485572"/>
                <a:gd name="connsiteY197" fmla="*/ 392534 h 1737429"/>
                <a:gd name="connsiteX198" fmla="*/ 428890 w 2485572"/>
                <a:gd name="connsiteY198" fmla="*/ 341976 h 1737429"/>
                <a:gd name="connsiteX199" fmla="*/ 434286 w 2485572"/>
                <a:gd name="connsiteY199" fmla="*/ 255062 h 1737429"/>
                <a:gd name="connsiteX200" fmla="*/ 437127 w 2485572"/>
                <a:gd name="connsiteY200" fmla="*/ 252221 h 1737429"/>
                <a:gd name="connsiteX201" fmla="*/ 448488 w 2485572"/>
                <a:gd name="connsiteY201" fmla="*/ 235463 h 1737429"/>
                <a:gd name="connsiteX202" fmla="*/ 468086 w 2485572"/>
                <a:gd name="connsiteY202" fmla="*/ 221546 h 1737429"/>
                <a:gd name="connsiteX203" fmla="*/ 501602 w 2485572"/>
                <a:gd name="connsiteY203" fmla="*/ 215865 h 1737429"/>
                <a:gd name="connsiteX204" fmla="*/ 512964 w 2485572"/>
                <a:gd name="connsiteY204" fmla="*/ 213025 h 1737429"/>
                <a:gd name="connsiteX205" fmla="*/ 555000 w 2485572"/>
                <a:gd name="connsiteY205" fmla="*/ 187746 h 1737429"/>
                <a:gd name="connsiteX206" fmla="*/ 557557 w 2485572"/>
                <a:gd name="connsiteY206" fmla="*/ 182349 h 1737429"/>
                <a:gd name="connsiteX207" fmla="*/ 602434 w 2485572"/>
                <a:gd name="connsiteY207" fmla="*/ 131791 h 1737429"/>
                <a:gd name="connsiteX208" fmla="*/ 605274 w 2485572"/>
                <a:gd name="connsiteY208" fmla="*/ 123270 h 1737429"/>
                <a:gd name="connsiteX209" fmla="*/ 594197 w 2485572"/>
                <a:gd name="connsiteY209" fmla="*/ 70156 h 1737429"/>
                <a:gd name="connsiteX210" fmla="*/ 650151 w 2485572"/>
                <a:gd name="connsiteY210" fmla="*/ 92595 h 1737429"/>
                <a:gd name="connsiteX211" fmla="*/ 664069 w 2485572"/>
                <a:gd name="connsiteY211" fmla="*/ 92595 h 1737429"/>
                <a:gd name="connsiteX212" fmla="*/ 689348 w 2485572"/>
                <a:gd name="connsiteY212" fmla="*/ 98275 h 1737429"/>
                <a:gd name="connsiteX213" fmla="*/ 723148 w 2485572"/>
                <a:gd name="connsiteY213" fmla="*/ 89754 h 1737429"/>
                <a:gd name="connsiteX214" fmla="*/ 725704 w 2485572"/>
                <a:gd name="connsiteY214" fmla="*/ 92595 h 1737429"/>
                <a:gd name="connsiteX215" fmla="*/ 731385 w 2485572"/>
                <a:gd name="connsiteY215" fmla="*/ 92595 h 1737429"/>
                <a:gd name="connsiteX216" fmla="*/ 737065 w 2485572"/>
                <a:gd name="connsiteY216" fmla="*/ 95435 h 1737429"/>
                <a:gd name="connsiteX217" fmla="*/ 742746 w 2485572"/>
                <a:gd name="connsiteY217" fmla="*/ 95435 h 1737429"/>
                <a:gd name="connsiteX218" fmla="*/ 779102 w 2485572"/>
                <a:gd name="connsiteY218" fmla="*/ 75837 h 1737429"/>
                <a:gd name="connsiteX219" fmla="*/ 818299 w 2485572"/>
                <a:gd name="connsiteY219" fmla="*/ 39197 h 1737429"/>
                <a:gd name="connsiteX220" fmla="*/ 823980 w 2485572"/>
                <a:gd name="connsiteY220" fmla="*/ 33800 h 1737429"/>
                <a:gd name="connsiteX221" fmla="*/ 851815 w 2485572"/>
                <a:gd name="connsiteY221" fmla="*/ 19598 h 1737429"/>
                <a:gd name="connsiteX222" fmla="*/ 854655 w 2485572"/>
                <a:gd name="connsiteY222" fmla="*/ 14202 h 1737429"/>
                <a:gd name="connsiteX223" fmla="*/ 888455 w 2485572"/>
                <a:gd name="connsiteY223" fmla="*/ 8521 h 1737429"/>
                <a:gd name="connsiteX224" fmla="*/ 893852 w 2485572"/>
                <a:gd name="connsiteY224" fmla="*/ 11361 h 1737429"/>
                <a:gd name="connsiteX225" fmla="*/ 933332 w 2485572"/>
                <a:gd name="connsiteY225" fmla="*/ 36640 h 1737429"/>
                <a:gd name="connsiteX226" fmla="*/ 938729 w 2485572"/>
                <a:gd name="connsiteY226" fmla="*/ 42037 h 1737429"/>
                <a:gd name="connsiteX227" fmla="*/ 969689 w 2485572"/>
                <a:gd name="connsiteY227" fmla="*/ 61635 h 1737429"/>
                <a:gd name="connsiteX228" fmla="*/ 972529 w 2485572"/>
                <a:gd name="connsiteY228" fmla="*/ 64475 h 1737429"/>
                <a:gd name="connsiteX229" fmla="*/ 977925 w 2485572"/>
                <a:gd name="connsiteY229" fmla="*/ 67316 h 1737429"/>
                <a:gd name="connsiteX230" fmla="*/ 1011725 w 2485572"/>
                <a:gd name="connsiteY230" fmla="*/ 67316 h 1737429"/>
                <a:gd name="connsiteX231" fmla="*/ 1031324 w 2485572"/>
                <a:gd name="connsiteY231" fmla="*/ 64475 h 1737429"/>
                <a:gd name="connsiteX232" fmla="*/ 1042401 w 2485572"/>
                <a:gd name="connsiteY232" fmla="*/ 64475 h 1737429"/>
                <a:gd name="connsiteX233" fmla="*/ 1104036 w 2485572"/>
                <a:gd name="connsiteY233" fmla="*/ 70156 h 1737429"/>
                <a:gd name="connsiteX234" fmla="*/ 1109717 w 2485572"/>
                <a:gd name="connsiteY234" fmla="*/ 75837 h 1737429"/>
                <a:gd name="connsiteX235" fmla="*/ 1118238 w 2485572"/>
                <a:gd name="connsiteY235" fmla="*/ 81233 h 1737429"/>
                <a:gd name="connsiteX236" fmla="*/ 1121078 w 2485572"/>
                <a:gd name="connsiteY236" fmla="*/ 84074 h 1737429"/>
                <a:gd name="connsiteX237" fmla="*/ 1143517 w 2485572"/>
                <a:gd name="connsiteY237" fmla="*/ 95435 h 1737429"/>
                <a:gd name="connsiteX238" fmla="*/ 1151754 w 2485572"/>
                <a:gd name="connsiteY238" fmla="*/ 100832 h 1737429"/>
                <a:gd name="connsiteX239" fmla="*/ 1171352 w 2485572"/>
                <a:gd name="connsiteY239" fmla="*/ 100832 h 1737429"/>
                <a:gd name="connsiteX240" fmla="*/ 1174192 w 2485572"/>
                <a:gd name="connsiteY240" fmla="*/ 98275 h 1737429"/>
                <a:gd name="connsiteX241" fmla="*/ 1188110 w 2485572"/>
                <a:gd name="connsiteY241" fmla="*/ 89754 h 1737429"/>
                <a:gd name="connsiteX242" fmla="*/ 1193791 w 2485572"/>
                <a:gd name="connsiteY242" fmla="*/ 84074 h 1737429"/>
                <a:gd name="connsiteX243" fmla="*/ 1238668 w 2485572"/>
                <a:gd name="connsiteY243" fmla="*/ 75837 h 1737429"/>
                <a:gd name="connsiteX244" fmla="*/ 1244348 w 2485572"/>
                <a:gd name="connsiteY244" fmla="*/ 78677 h 1737429"/>
                <a:gd name="connsiteX245" fmla="*/ 1272184 w 2485572"/>
                <a:gd name="connsiteY245" fmla="*/ 75837 h 1737429"/>
                <a:gd name="connsiteX246" fmla="*/ 1280705 w 2485572"/>
                <a:gd name="connsiteY246" fmla="*/ 72996 h 1737429"/>
                <a:gd name="connsiteX247" fmla="*/ 1286385 w 2485572"/>
                <a:gd name="connsiteY247" fmla="*/ 72996 h 1737429"/>
                <a:gd name="connsiteX248" fmla="*/ 1348020 w 2485572"/>
                <a:gd name="connsiteY248" fmla="*/ 50558 h 1737429"/>
                <a:gd name="connsiteX249" fmla="*/ 1350861 w 2485572"/>
                <a:gd name="connsiteY249" fmla="*/ 50558 h 1737429"/>
                <a:gd name="connsiteX250" fmla="*/ 1392898 w 2485572"/>
                <a:gd name="connsiteY250" fmla="*/ 39197 h 1737429"/>
                <a:gd name="connsiteX251" fmla="*/ 1406815 w 2485572"/>
                <a:gd name="connsiteY251" fmla="*/ 39197 h 1737429"/>
                <a:gd name="connsiteX252" fmla="*/ 1459929 w 2485572"/>
                <a:gd name="connsiteY252" fmla="*/ 36640 h 1737429"/>
                <a:gd name="connsiteX253" fmla="*/ 1468450 w 2485572"/>
                <a:gd name="connsiteY253" fmla="*/ 36640 h 1737429"/>
                <a:gd name="connsiteX254" fmla="*/ 1474131 w 2485572"/>
                <a:gd name="connsiteY254" fmla="*/ 33800 h 1737429"/>
                <a:gd name="connsiteX255" fmla="*/ 1479528 w 2485572"/>
                <a:gd name="connsiteY255" fmla="*/ 30960 h 1737429"/>
                <a:gd name="connsiteX256" fmla="*/ 1485208 w 2485572"/>
                <a:gd name="connsiteY256" fmla="*/ 30960 h 1737429"/>
                <a:gd name="connsiteX257" fmla="*/ 1544003 w 2485572"/>
                <a:gd name="connsiteY257" fmla="*/ 16758 h 1737429"/>
                <a:gd name="connsiteX258" fmla="*/ 1549684 w 2485572"/>
                <a:gd name="connsiteY258" fmla="*/ 14202 h 1737429"/>
                <a:gd name="connsiteX259" fmla="*/ 1555364 w 2485572"/>
                <a:gd name="connsiteY259" fmla="*/ 14202 h 1737429"/>
                <a:gd name="connsiteX260" fmla="*/ 1563601 w 2485572"/>
                <a:gd name="connsiteY260" fmla="*/ 11361 h 1737429"/>
                <a:gd name="connsiteX261" fmla="*/ 1614159 w 2485572"/>
                <a:gd name="connsiteY261" fmla="*/ 22439 h 1737429"/>
                <a:gd name="connsiteX262" fmla="*/ 1619840 w 2485572"/>
                <a:gd name="connsiteY262" fmla="*/ 19598 h 1737429"/>
                <a:gd name="connsiteX263" fmla="*/ 1630917 w 2485572"/>
                <a:gd name="connsiteY263" fmla="*/ 16758 h 1737429"/>
                <a:gd name="connsiteX264" fmla="*/ 1645119 w 2485572"/>
                <a:gd name="connsiteY264" fmla="*/ 8521 h 1737429"/>
                <a:gd name="connsiteX265" fmla="*/ 1653356 w 2485572"/>
                <a:gd name="connsiteY265" fmla="*/ 5681 h 1737429"/>
                <a:gd name="connsiteX266" fmla="*/ 1689712 w 2485572"/>
                <a:gd name="connsiteY266" fmla="*/ 0 h 1737429"/>
                <a:gd name="connsiteX267" fmla="*/ 1698233 w 2485572"/>
                <a:gd name="connsiteY267" fmla="*/ 11361 h 1737429"/>
                <a:gd name="connsiteX268" fmla="*/ 1703914 w 2485572"/>
                <a:gd name="connsiteY268" fmla="*/ 14202 h 1737429"/>
                <a:gd name="connsiteX269" fmla="*/ 1709310 w 2485572"/>
                <a:gd name="connsiteY269" fmla="*/ 16758 h 1737429"/>
                <a:gd name="connsiteX270" fmla="*/ 1717831 w 2485572"/>
                <a:gd name="connsiteY270" fmla="*/ 16758 h 1737429"/>
                <a:gd name="connsiteX271" fmla="*/ 1757028 w 2485572"/>
                <a:gd name="connsiteY271" fmla="*/ 22439 h 1737429"/>
                <a:gd name="connsiteX272" fmla="*/ 1762708 w 2485572"/>
                <a:gd name="connsiteY272" fmla="*/ 25279 h 1737429"/>
                <a:gd name="connsiteX273" fmla="*/ 1768389 w 2485572"/>
                <a:gd name="connsiteY273" fmla="*/ 25279 h 1737429"/>
                <a:gd name="connsiteX274" fmla="*/ 1787987 w 2485572"/>
                <a:gd name="connsiteY274" fmla="*/ 33800 h 1737429"/>
                <a:gd name="connsiteX275" fmla="*/ 1793384 w 2485572"/>
                <a:gd name="connsiteY275" fmla="*/ 33800 h 1737429"/>
                <a:gd name="connsiteX276" fmla="*/ 1801905 w 2485572"/>
                <a:gd name="connsiteY276" fmla="*/ 36640 h 1737429"/>
                <a:gd name="connsiteX277" fmla="*/ 1835421 w 2485572"/>
                <a:gd name="connsiteY277" fmla="*/ 42037 h 1737429"/>
                <a:gd name="connsiteX278" fmla="*/ 1891659 w 2485572"/>
                <a:gd name="connsiteY278" fmla="*/ 61635 h 1737429"/>
                <a:gd name="connsiteX279" fmla="*/ 1897340 w 2485572"/>
                <a:gd name="connsiteY279" fmla="*/ 64475 h 1737429"/>
                <a:gd name="connsiteX280" fmla="*/ 1899896 w 2485572"/>
                <a:gd name="connsiteY280" fmla="*/ 67316 h 1737429"/>
                <a:gd name="connsiteX281" fmla="*/ 1944774 w 2485572"/>
                <a:gd name="connsiteY281" fmla="*/ 123270 h 1737429"/>
                <a:gd name="connsiteX282" fmla="*/ 1947614 w 2485572"/>
                <a:gd name="connsiteY282" fmla="*/ 128951 h 1737429"/>
                <a:gd name="connsiteX283" fmla="*/ 1950454 w 2485572"/>
                <a:gd name="connsiteY283" fmla="*/ 131791 h 1737429"/>
                <a:gd name="connsiteX284" fmla="*/ 1956135 w 2485572"/>
                <a:gd name="connsiteY284" fmla="*/ 140312 h 1737429"/>
                <a:gd name="connsiteX285" fmla="*/ 1958975 w 2485572"/>
                <a:gd name="connsiteY285" fmla="*/ 145709 h 1737429"/>
                <a:gd name="connsiteX286" fmla="*/ 1961532 w 2485572"/>
                <a:gd name="connsiteY286" fmla="*/ 154230 h 1737429"/>
                <a:gd name="connsiteX287" fmla="*/ 1998172 w 2485572"/>
                <a:gd name="connsiteY287" fmla="*/ 204788 h 1737429"/>
                <a:gd name="connsiteX288" fmla="*/ 2003569 w 2485572"/>
                <a:gd name="connsiteY288" fmla="*/ 207344 h 1737429"/>
                <a:gd name="connsiteX289" fmla="*/ 2009249 w 2485572"/>
                <a:gd name="connsiteY289" fmla="*/ 210184 h 1737429"/>
                <a:gd name="connsiteX290" fmla="*/ 2017770 w 2485572"/>
                <a:gd name="connsiteY290" fmla="*/ 210184 h 1737429"/>
                <a:gd name="connsiteX291" fmla="*/ 2026007 w 2485572"/>
                <a:gd name="connsiteY291" fmla="*/ 213025 h 1737429"/>
                <a:gd name="connsiteX292" fmla="*/ 2037368 w 2485572"/>
                <a:gd name="connsiteY292" fmla="*/ 215865 h 1737429"/>
                <a:gd name="connsiteX293" fmla="*/ 2099003 w 2485572"/>
                <a:gd name="connsiteY293" fmla="*/ 221546 h 1737429"/>
                <a:gd name="connsiteX294" fmla="*/ 2104684 w 2485572"/>
                <a:gd name="connsiteY294" fmla="*/ 224386 h 1737429"/>
                <a:gd name="connsiteX295" fmla="*/ 2112921 w 2485572"/>
                <a:gd name="connsiteY295" fmla="*/ 224386 h 1737429"/>
                <a:gd name="connsiteX296" fmla="*/ 2124283 w 2485572"/>
                <a:gd name="connsiteY296" fmla="*/ 229783 h 1737429"/>
                <a:gd name="connsiteX297" fmla="*/ 2177397 w 2485572"/>
                <a:gd name="connsiteY297" fmla="*/ 229783 h 1737429"/>
                <a:gd name="connsiteX298" fmla="*/ 2185918 w 2485572"/>
                <a:gd name="connsiteY298" fmla="*/ 232623 h 1737429"/>
                <a:gd name="connsiteX299" fmla="*/ 2213753 w 2485572"/>
                <a:gd name="connsiteY299" fmla="*/ 226942 h 1737429"/>
                <a:gd name="connsiteX300" fmla="*/ 2219434 w 2485572"/>
                <a:gd name="connsiteY300" fmla="*/ 224386 h 1737429"/>
                <a:gd name="connsiteX301" fmla="*/ 2241872 w 2485572"/>
                <a:gd name="connsiteY301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1006529 w 2485572"/>
                <a:gd name="connsiteY72" fmla="*/ 1707640 h 1737429"/>
                <a:gd name="connsiteX73" fmla="*/ 975369 w 2485572"/>
                <a:gd name="connsiteY73" fmla="*/ 1597401 h 1737429"/>
                <a:gd name="connsiteX74" fmla="*/ 980766 w 2485572"/>
                <a:gd name="connsiteY74" fmla="*/ 1591721 h 1737429"/>
                <a:gd name="connsiteX75" fmla="*/ 1017406 w 2485572"/>
                <a:gd name="connsiteY75" fmla="*/ 1561045 h 1737429"/>
                <a:gd name="connsiteX76" fmla="*/ 1022803 w 2485572"/>
                <a:gd name="connsiteY76" fmla="*/ 1558205 h 1737429"/>
                <a:gd name="connsiteX77" fmla="*/ 1025643 w 2485572"/>
                <a:gd name="connsiteY77" fmla="*/ 1555364 h 1737429"/>
                <a:gd name="connsiteX78" fmla="*/ 1031324 w 2485572"/>
                <a:gd name="connsiteY78" fmla="*/ 1549684 h 1737429"/>
                <a:gd name="connsiteX79" fmla="*/ 1293866 w 2485572"/>
                <a:gd name="connsiteY79" fmla="*/ 1680648 h 1737429"/>
                <a:gd name="connsiteX80" fmla="*/ 1455791 w 2485572"/>
                <a:gd name="connsiteY80" fmla="*/ 1685410 h 1737429"/>
                <a:gd name="connsiteX81" fmla="*/ 1289417 w 2485572"/>
                <a:gd name="connsiteY81" fmla="*/ 1536685 h 1737429"/>
                <a:gd name="connsiteX82" fmla="*/ 1061999 w 2485572"/>
                <a:gd name="connsiteY82" fmla="*/ 1465610 h 1737429"/>
                <a:gd name="connsiteX83" fmla="*/ 1061999 w 2485572"/>
                <a:gd name="connsiteY83" fmla="*/ 1429254 h 1737429"/>
                <a:gd name="connsiteX84" fmla="*/ 1048082 w 2485572"/>
                <a:gd name="connsiteY84" fmla="*/ 1403975 h 1737429"/>
                <a:gd name="connsiteX85" fmla="*/ 1022803 w 2485572"/>
                <a:gd name="connsiteY85" fmla="*/ 1387217 h 1737429"/>
                <a:gd name="connsiteX86" fmla="*/ 1011725 w 2485572"/>
                <a:gd name="connsiteY86" fmla="*/ 1381536 h 1737429"/>
                <a:gd name="connsiteX87" fmla="*/ 1000364 w 2485572"/>
                <a:gd name="connsiteY87" fmla="*/ 1381536 h 1737429"/>
                <a:gd name="connsiteX88" fmla="*/ 961167 w 2485572"/>
                <a:gd name="connsiteY88" fmla="*/ 1376140 h 1737429"/>
                <a:gd name="connsiteX89" fmla="*/ 924811 w 2485572"/>
                <a:gd name="connsiteY89" fmla="*/ 1367618 h 1737429"/>
                <a:gd name="connsiteX90" fmla="*/ 919131 w 2485572"/>
                <a:gd name="connsiteY90" fmla="*/ 1367618 h 1737429"/>
                <a:gd name="connsiteX91" fmla="*/ 913450 w 2485572"/>
                <a:gd name="connsiteY91" fmla="*/ 1364778 h 1737429"/>
                <a:gd name="connsiteX92" fmla="*/ 908053 w 2485572"/>
                <a:gd name="connsiteY92" fmla="*/ 1364778 h 1737429"/>
                <a:gd name="connsiteX93" fmla="*/ 877094 w 2485572"/>
                <a:gd name="connsiteY93" fmla="*/ 1381536 h 1737429"/>
                <a:gd name="connsiteX94" fmla="*/ 868857 w 2485572"/>
                <a:gd name="connsiteY94" fmla="*/ 1390057 h 1737429"/>
                <a:gd name="connsiteX95" fmla="*/ 835057 w 2485572"/>
                <a:gd name="connsiteY95" fmla="*/ 1434934 h 1737429"/>
                <a:gd name="connsiteX96" fmla="*/ 832217 w 2485572"/>
                <a:gd name="connsiteY96" fmla="*/ 1440331 h 1737429"/>
                <a:gd name="connsiteX97" fmla="*/ 832217 w 2485572"/>
                <a:gd name="connsiteY97" fmla="*/ 1446012 h 1737429"/>
                <a:gd name="connsiteX98" fmla="*/ 767741 w 2485572"/>
                <a:gd name="connsiteY98" fmla="*/ 1513327 h 1737429"/>
                <a:gd name="connsiteX99" fmla="*/ 711787 w 2485572"/>
                <a:gd name="connsiteY99" fmla="*/ 1535766 h 1737429"/>
                <a:gd name="connsiteX100" fmla="*/ 686508 w 2485572"/>
                <a:gd name="connsiteY100" fmla="*/ 1541447 h 1737429"/>
                <a:gd name="connsiteX101" fmla="*/ 661513 w 2485572"/>
                <a:gd name="connsiteY101" fmla="*/ 1549684 h 1737429"/>
                <a:gd name="connsiteX102" fmla="*/ 658672 w 2485572"/>
                <a:gd name="connsiteY102" fmla="*/ 1552524 h 1737429"/>
                <a:gd name="connsiteX103" fmla="*/ 652992 w 2485572"/>
                <a:gd name="connsiteY103" fmla="*/ 1555364 h 1737429"/>
                <a:gd name="connsiteX104" fmla="*/ 624873 w 2485572"/>
                <a:gd name="connsiteY104" fmla="*/ 1561045 h 1737429"/>
                <a:gd name="connsiteX105" fmla="*/ 619476 w 2485572"/>
                <a:gd name="connsiteY105" fmla="*/ 1558205 h 1737429"/>
                <a:gd name="connsiteX106" fmla="*/ 616636 w 2485572"/>
                <a:gd name="connsiteY106" fmla="*/ 1555364 h 1737429"/>
                <a:gd name="connsiteX107" fmla="*/ 597037 w 2485572"/>
                <a:gd name="connsiteY107" fmla="*/ 1532926 h 1737429"/>
                <a:gd name="connsiteX108" fmla="*/ 594197 w 2485572"/>
                <a:gd name="connsiteY108" fmla="*/ 1521848 h 1737429"/>
                <a:gd name="connsiteX109" fmla="*/ 591357 w 2485572"/>
                <a:gd name="connsiteY109" fmla="*/ 1519008 h 1737429"/>
                <a:gd name="connsiteX110" fmla="*/ 566078 w 2485572"/>
                <a:gd name="connsiteY110" fmla="*/ 1482368 h 1737429"/>
                <a:gd name="connsiteX111" fmla="*/ 560397 w 2485572"/>
                <a:gd name="connsiteY111" fmla="*/ 1471291 h 1737429"/>
                <a:gd name="connsiteX112" fmla="*/ 555000 w 2485572"/>
                <a:gd name="connsiteY112" fmla="*/ 1465610 h 1737429"/>
                <a:gd name="connsiteX113" fmla="*/ 498762 w 2485572"/>
                <a:gd name="connsiteY113" fmla="*/ 1432094 h 1737429"/>
                <a:gd name="connsiteX114" fmla="*/ 490525 w 2485572"/>
                <a:gd name="connsiteY114" fmla="*/ 1429254 h 1737429"/>
                <a:gd name="connsiteX115" fmla="*/ 487685 w 2485572"/>
                <a:gd name="connsiteY115" fmla="*/ 1429254 h 1737429"/>
                <a:gd name="connsiteX116" fmla="*/ 462406 w 2485572"/>
                <a:gd name="connsiteY116" fmla="*/ 1426413 h 1737429"/>
                <a:gd name="connsiteX117" fmla="*/ 400770 w 2485572"/>
                <a:gd name="connsiteY117" fmla="*/ 1426413 h 1737429"/>
                <a:gd name="connsiteX118" fmla="*/ 392250 w 2485572"/>
                <a:gd name="connsiteY118" fmla="*/ 1423573 h 1737429"/>
                <a:gd name="connsiteX119" fmla="*/ 384013 w 2485572"/>
                <a:gd name="connsiteY119" fmla="*/ 1420733 h 1737429"/>
                <a:gd name="connsiteX120" fmla="*/ 375492 w 2485572"/>
                <a:gd name="connsiteY120" fmla="*/ 1420733 h 1737429"/>
                <a:gd name="connsiteX121" fmla="*/ 319537 w 2485572"/>
                <a:gd name="connsiteY121" fmla="*/ 1409655 h 1737429"/>
                <a:gd name="connsiteX122" fmla="*/ 313856 w 2485572"/>
                <a:gd name="connsiteY122" fmla="*/ 1406815 h 1737429"/>
                <a:gd name="connsiteX123" fmla="*/ 308176 w 2485572"/>
                <a:gd name="connsiteY123" fmla="*/ 1406815 h 1737429"/>
                <a:gd name="connsiteX124" fmla="*/ 297098 w 2485572"/>
                <a:gd name="connsiteY124" fmla="*/ 1401134 h 1737429"/>
                <a:gd name="connsiteX125" fmla="*/ 221546 w 2485572"/>
                <a:gd name="connsiteY125" fmla="*/ 1392898 h 1737429"/>
                <a:gd name="connsiteX126" fmla="*/ 213025 w 2485572"/>
                <a:gd name="connsiteY126" fmla="*/ 1392898 h 1737429"/>
                <a:gd name="connsiteX127" fmla="*/ 204504 w 2485572"/>
                <a:gd name="connsiteY127" fmla="*/ 1395738 h 1737429"/>
                <a:gd name="connsiteX128" fmla="*/ 154230 w 2485572"/>
                <a:gd name="connsiteY128" fmla="*/ 1406815 h 1737429"/>
                <a:gd name="connsiteX129" fmla="*/ 148549 w 2485572"/>
                <a:gd name="connsiteY129" fmla="*/ 1403975 h 1737429"/>
                <a:gd name="connsiteX130" fmla="*/ 137472 w 2485572"/>
                <a:gd name="connsiteY130" fmla="*/ 1398294 h 1737429"/>
                <a:gd name="connsiteX131" fmla="*/ 131791 w 2485572"/>
                <a:gd name="connsiteY131" fmla="*/ 1398294 h 1737429"/>
                <a:gd name="connsiteX132" fmla="*/ 67316 w 2485572"/>
                <a:gd name="connsiteY132" fmla="*/ 1418177 h 1737429"/>
                <a:gd name="connsiteX133" fmla="*/ 58795 w 2485572"/>
                <a:gd name="connsiteY133" fmla="*/ 1420733 h 1737429"/>
                <a:gd name="connsiteX134" fmla="*/ 50558 w 2485572"/>
                <a:gd name="connsiteY134" fmla="*/ 1423573 h 1737429"/>
                <a:gd name="connsiteX135" fmla="*/ 42037 w 2485572"/>
                <a:gd name="connsiteY135" fmla="*/ 1423573 h 1737429"/>
                <a:gd name="connsiteX136" fmla="*/ 5681 w 2485572"/>
                <a:gd name="connsiteY136" fmla="*/ 1432094 h 1737429"/>
                <a:gd name="connsiteX137" fmla="*/ 2840 w 2485572"/>
                <a:gd name="connsiteY137" fmla="*/ 1403975 h 1737429"/>
                <a:gd name="connsiteX138" fmla="*/ 0 w 2485572"/>
                <a:gd name="connsiteY138" fmla="*/ 1395738 h 1737429"/>
                <a:gd name="connsiteX139" fmla="*/ 5681 w 2485572"/>
                <a:gd name="connsiteY139" fmla="*/ 1373299 h 1737429"/>
                <a:gd name="connsiteX140" fmla="*/ 5681 w 2485572"/>
                <a:gd name="connsiteY140" fmla="*/ 1361938 h 1737429"/>
                <a:gd name="connsiteX141" fmla="*/ 11361 w 2485572"/>
                <a:gd name="connsiteY141" fmla="*/ 1345180 h 1737429"/>
                <a:gd name="connsiteX142" fmla="*/ 42037 w 2485572"/>
                <a:gd name="connsiteY142" fmla="*/ 1305983 h 1737429"/>
                <a:gd name="connsiteX143" fmla="*/ 47718 w 2485572"/>
                <a:gd name="connsiteY143" fmla="*/ 1294622 h 1737429"/>
                <a:gd name="connsiteX144" fmla="*/ 39197 w 2485572"/>
                <a:gd name="connsiteY144" fmla="*/ 1275024 h 1737429"/>
                <a:gd name="connsiteX145" fmla="*/ 33516 w 2485572"/>
                <a:gd name="connsiteY145" fmla="*/ 1269627 h 1737429"/>
                <a:gd name="connsiteX146" fmla="*/ 33516 w 2485572"/>
                <a:gd name="connsiteY146" fmla="*/ 1244348 h 1737429"/>
                <a:gd name="connsiteX147" fmla="*/ 64475 w 2485572"/>
                <a:gd name="connsiteY147" fmla="*/ 1213389 h 1737429"/>
                <a:gd name="connsiteX148" fmla="*/ 81233 w 2485572"/>
                <a:gd name="connsiteY148" fmla="*/ 1199471 h 1737429"/>
                <a:gd name="connsiteX149" fmla="*/ 86914 w 2485572"/>
                <a:gd name="connsiteY149" fmla="*/ 1190950 h 1737429"/>
                <a:gd name="connsiteX150" fmla="*/ 97991 w 2485572"/>
                <a:gd name="connsiteY150" fmla="*/ 1160275 h 1737429"/>
                <a:gd name="connsiteX151" fmla="*/ 95435 w 2485572"/>
                <a:gd name="connsiteY151" fmla="*/ 1151753 h 1737429"/>
                <a:gd name="connsiteX152" fmla="*/ 95435 w 2485572"/>
                <a:gd name="connsiteY152" fmla="*/ 1121078 h 1737429"/>
                <a:gd name="connsiteX153" fmla="*/ 100832 w 2485572"/>
                <a:gd name="connsiteY153" fmla="*/ 1112557 h 1737429"/>
                <a:gd name="connsiteX154" fmla="*/ 103672 w 2485572"/>
                <a:gd name="connsiteY154" fmla="*/ 1106876 h 1737429"/>
                <a:gd name="connsiteX155" fmla="*/ 154230 w 2485572"/>
                <a:gd name="connsiteY155" fmla="*/ 1070520 h 1737429"/>
                <a:gd name="connsiteX156" fmla="*/ 176668 w 2485572"/>
                <a:gd name="connsiteY156" fmla="*/ 1045241 h 1737429"/>
                <a:gd name="connsiteX157" fmla="*/ 176668 w 2485572"/>
                <a:gd name="connsiteY157" fmla="*/ 1037004 h 1737429"/>
                <a:gd name="connsiteX158" fmla="*/ 173828 w 2485572"/>
                <a:gd name="connsiteY158" fmla="*/ 1028483 h 1737429"/>
                <a:gd name="connsiteX159" fmla="*/ 157070 w 2485572"/>
                <a:gd name="connsiteY159" fmla="*/ 1008885 h 1737429"/>
                <a:gd name="connsiteX160" fmla="*/ 154230 w 2485572"/>
                <a:gd name="connsiteY160" fmla="*/ 1000648 h 1737429"/>
                <a:gd name="connsiteX161" fmla="*/ 157070 w 2485572"/>
                <a:gd name="connsiteY161" fmla="*/ 964008 h 1737429"/>
                <a:gd name="connsiteX162" fmla="*/ 154230 w 2485572"/>
                <a:gd name="connsiteY162" fmla="*/ 955771 h 1737429"/>
                <a:gd name="connsiteX163" fmla="*/ 126111 w 2485572"/>
                <a:gd name="connsiteY163" fmla="*/ 930492 h 1737429"/>
                <a:gd name="connsiteX164" fmla="*/ 112193 w 2485572"/>
                <a:gd name="connsiteY164" fmla="*/ 927652 h 1737429"/>
                <a:gd name="connsiteX165" fmla="*/ 109353 w 2485572"/>
                <a:gd name="connsiteY165" fmla="*/ 921971 h 1737429"/>
                <a:gd name="connsiteX166" fmla="*/ 109353 w 2485572"/>
                <a:gd name="connsiteY166" fmla="*/ 908053 h 1737429"/>
                <a:gd name="connsiteX167" fmla="*/ 117590 w 2485572"/>
                <a:gd name="connsiteY167" fmla="*/ 891295 h 1737429"/>
                <a:gd name="connsiteX168" fmla="*/ 123270 w 2485572"/>
                <a:gd name="connsiteY168" fmla="*/ 885615 h 1737429"/>
                <a:gd name="connsiteX169" fmla="*/ 148549 w 2485572"/>
                <a:gd name="connsiteY169" fmla="*/ 866016 h 1737429"/>
                <a:gd name="connsiteX170" fmla="*/ 128951 w 2485572"/>
                <a:gd name="connsiteY170" fmla="*/ 840738 h 1737429"/>
                <a:gd name="connsiteX171" fmla="*/ 126111 w 2485572"/>
                <a:gd name="connsiteY171" fmla="*/ 821139 h 1737429"/>
                <a:gd name="connsiteX172" fmla="*/ 140028 w 2485572"/>
                <a:gd name="connsiteY172" fmla="*/ 812618 h 1737429"/>
                <a:gd name="connsiteX173" fmla="*/ 142869 w 2485572"/>
                <a:gd name="connsiteY173" fmla="*/ 790464 h 1737429"/>
                <a:gd name="connsiteX174" fmla="*/ 154230 w 2485572"/>
                <a:gd name="connsiteY174" fmla="*/ 773422 h 1737429"/>
                <a:gd name="connsiteX175" fmla="*/ 157070 w 2485572"/>
                <a:gd name="connsiteY175" fmla="*/ 762344 h 1737429"/>
                <a:gd name="connsiteX176" fmla="*/ 157070 w 2485572"/>
                <a:gd name="connsiteY176" fmla="*/ 753824 h 1737429"/>
                <a:gd name="connsiteX177" fmla="*/ 145709 w 2485572"/>
                <a:gd name="connsiteY177" fmla="*/ 731385 h 1737429"/>
                <a:gd name="connsiteX178" fmla="*/ 145709 w 2485572"/>
                <a:gd name="connsiteY178" fmla="*/ 723148 h 1737429"/>
                <a:gd name="connsiteX179" fmla="*/ 159627 w 2485572"/>
                <a:gd name="connsiteY179" fmla="*/ 714627 h 1737429"/>
                <a:gd name="connsiteX180" fmla="*/ 204504 w 2485572"/>
                <a:gd name="connsiteY180" fmla="*/ 708946 h 1737429"/>
                <a:gd name="connsiteX181" fmla="*/ 232623 w 2485572"/>
                <a:gd name="connsiteY181" fmla="*/ 678271 h 1737429"/>
                <a:gd name="connsiteX182" fmla="*/ 232623 w 2485572"/>
                <a:gd name="connsiteY182" fmla="*/ 666909 h 1737429"/>
                <a:gd name="connsiteX183" fmla="*/ 215865 w 2485572"/>
                <a:gd name="connsiteY183" fmla="*/ 644755 h 1737429"/>
                <a:gd name="connsiteX184" fmla="*/ 218705 w 2485572"/>
                <a:gd name="connsiteY184" fmla="*/ 613795 h 1737429"/>
                <a:gd name="connsiteX185" fmla="*/ 241144 w 2485572"/>
                <a:gd name="connsiteY185" fmla="*/ 582836 h 1737429"/>
                <a:gd name="connsiteX186" fmla="*/ 252221 w 2485572"/>
                <a:gd name="connsiteY186" fmla="*/ 571758 h 1737429"/>
                <a:gd name="connsiteX187" fmla="*/ 285737 w 2485572"/>
                <a:gd name="connsiteY187" fmla="*/ 524041 h 1737429"/>
                <a:gd name="connsiteX188" fmla="*/ 291418 w 2485572"/>
                <a:gd name="connsiteY188" fmla="*/ 518644 h 1737429"/>
                <a:gd name="connsiteX189" fmla="*/ 322377 w 2485572"/>
                <a:gd name="connsiteY189" fmla="*/ 518644 h 1737429"/>
                <a:gd name="connsiteX190" fmla="*/ 333455 w 2485572"/>
                <a:gd name="connsiteY190" fmla="*/ 510123 h 1737429"/>
                <a:gd name="connsiteX191" fmla="*/ 341976 w 2485572"/>
                <a:gd name="connsiteY191" fmla="*/ 482004 h 1737429"/>
                <a:gd name="connsiteX192" fmla="*/ 347372 w 2485572"/>
                <a:gd name="connsiteY192" fmla="*/ 476607 h 1737429"/>
                <a:gd name="connsiteX193" fmla="*/ 386853 w 2485572"/>
                <a:gd name="connsiteY193" fmla="*/ 459565 h 1737429"/>
                <a:gd name="connsiteX194" fmla="*/ 389409 w 2485572"/>
                <a:gd name="connsiteY194" fmla="*/ 454169 h 1737429"/>
                <a:gd name="connsiteX195" fmla="*/ 400770 w 2485572"/>
                <a:gd name="connsiteY195" fmla="*/ 434570 h 1737429"/>
                <a:gd name="connsiteX196" fmla="*/ 414688 w 2485572"/>
                <a:gd name="connsiteY196" fmla="*/ 392534 h 1737429"/>
                <a:gd name="connsiteX197" fmla="*/ 428890 w 2485572"/>
                <a:gd name="connsiteY197" fmla="*/ 341976 h 1737429"/>
                <a:gd name="connsiteX198" fmla="*/ 434286 w 2485572"/>
                <a:gd name="connsiteY198" fmla="*/ 255062 h 1737429"/>
                <a:gd name="connsiteX199" fmla="*/ 437127 w 2485572"/>
                <a:gd name="connsiteY199" fmla="*/ 252221 h 1737429"/>
                <a:gd name="connsiteX200" fmla="*/ 448488 w 2485572"/>
                <a:gd name="connsiteY200" fmla="*/ 235463 h 1737429"/>
                <a:gd name="connsiteX201" fmla="*/ 468086 w 2485572"/>
                <a:gd name="connsiteY201" fmla="*/ 221546 h 1737429"/>
                <a:gd name="connsiteX202" fmla="*/ 501602 w 2485572"/>
                <a:gd name="connsiteY202" fmla="*/ 215865 h 1737429"/>
                <a:gd name="connsiteX203" fmla="*/ 512964 w 2485572"/>
                <a:gd name="connsiteY203" fmla="*/ 213025 h 1737429"/>
                <a:gd name="connsiteX204" fmla="*/ 555000 w 2485572"/>
                <a:gd name="connsiteY204" fmla="*/ 187746 h 1737429"/>
                <a:gd name="connsiteX205" fmla="*/ 557557 w 2485572"/>
                <a:gd name="connsiteY205" fmla="*/ 182349 h 1737429"/>
                <a:gd name="connsiteX206" fmla="*/ 602434 w 2485572"/>
                <a:gd name="connsiteY206" fmla="*/ 131791 h 1737429"/>
                <a:gd name="connsiteX207" fmla="*/ 605274 w 2485572"/>
                <a:gd name="connsiteY207" fmla="*/ 123270 h 1737429"/>
                <a:gd name="connsiteX208" fmla="*/ 594197 w 2485572"/>
                <a:gd name="connsiteY208" fmla="*/ 70156 h 1737429"/>
                <a:gd name="connsiteX209" fmla="*/ 650151 w 2485572"/>
                <a:gd name="connsiteY209" fmla="*/ 92595 h 1737429"/>
                <a:gd name="connsiteX210" fmla="*/ 664069 w 2485572"/>
                <a:gd name="connsiteY210" fmla="*/ 92595 h 1737429"/>
                <a:gd name="connsiteX211" fmla="*/ 689348 w 2485572"/>
                <a:gd name="connsiteY211" fmla="*/ 98275 h 1737429"/>
                <a:gd name="connsiteX212" fmla="*/ 723148 w 2485572"/>
                <a:gd name="connsiteY212" fmla="*/ 89754 h 1737429"/>
                <a:gd name="connsiteX213" fmla="*/ 725704 w 2485572"/>
                <a:gd name="connsiteY213" fmla="*/ 92595 h 1737429"/>
                <a:gd name="connsiteX214" fmla="*/ 731385 w 2485572"/>
                <a:gd name="connsiteY214" fmla="*/ 92595 h 1737429"/>
                <a:gd name="connsiteX215" fmla="*/ 737065 w 2485572"/>
                <a:gd name="connsiteY215" fmla="*/ 95435 h 1737429"/>
                <a:gd name="connsiteX216" fmla="*/ 742746 w 2485572"/>
                <a:gd name="connsiteY216" fmla="*/ 95435 h 1737429"/>
                <a:gd name="connsiteX217" fmla="*/ 779102 w 2485572"/>
                <a:gd name="connsiteY217" fmla="*/ 75837 h 1737429"/>
                <a:gd name="connsiteX218" fmla="*/ 818299 w 2485572"/>
                <a:gd name="connsiteY218" fmla="*/ 39197 h 1737429"/>
                <a:gd name="connsiteX219" fmla="*/ 823980 w 2485572"/>
                <a:gd name="connsiteY219" fmla="*/ 33800 h 1737429"/>
                <a:gd name="connsiteX220" fmla="*/ 851815 w 2485572"/>
                <a:gd name="connsiteY220" fmla="*/ 19598 h 1737429"/>
                <a:gd name="connsiteX221" fmla="*/ 854655 w 2485572"/>
                <a:gd name="connsiteY221" fmla="*/ 14202 h 1737429"/>
                <a:gd name="connsiteX222" fmla="*/ 888455 w 2485572"/>
                <a:gd name="connsiteY222" fmla="*/ 8521 h 1737429"/>
                <a:gd name="connsiteX223" fmla="*/ 893852 w 2485572"/>
                <a:gd name="connsiteY223" fmla="*/ 11361 h 1737429"/>
                <a:gd name="connsiteX224" fmla="*/ 933332 w 2485572"/>
                <a:gd name="connsiteY224" fmla="*/ 36640 h 1737429"/>
                <a:gd name="connsiteX225" fmla="*/ 938729 w 2485572"/>
                <a:gd name="connsiteY225" fmla="*/ 42037 h 1737429"/>
                <a:gd name="connsiteX226" fmla="*/ 969689 w 2485572"/>
                <a:gd name="connsiteY226" fmla="*/ 61635 h 1737429"/>
                <a:gd name="connsiteX227" fmla="*/ 972529 w 2485572"/>
                <a:gd name="connsiteY227" fmla="*/ 64475 h 1737429"/>
                <a:gd name="connsiteX228" fmla="*/ 977925 w 2485572"/>
                <a:gd name="connsiteY228" fmla="*/ 67316 h 1737429"/>
                <a:gd name="connsiteX229" fmla="*/ 1011725 w 2485572"/>
                <a:gd name="connsiteY229" fmla="*/ 67316 h 1737429"/>
                <a:gd name="connsiteX230" fmla="*/ 1031324 w 2485572"/>
                <a:gd name="connsiteY230" fmla="*/ 64475 h 1737429"/>
                <a:gd name="connsiteX231" fmla="*/ 1042401 w 2485572"/>
                <a:gd name="connsiteY231" fmla="*/ 64475 h 1737429"/>
                <a:gd name="connsiteX232" fmla="*/ 1104036 w 2485572"/>
                <a:gd name="connsiteY232" fmla="*/ 70156 h 1737429"/>
                <a:gd name="connsiteX233" fmla="*/ 1109717 w 2485572"/>
                <a:gd name="connsiteY233" fmla="*/ 75837 h 1737429"/>
                <a:gd name="connsiteX234" fmla="*/ 1118238 w 2485572"/>
                <a:gd name="connsiteY234" fmla="*/ 81233 h 1737429"/>
                <a:gd name="connsiteX235" fmla="*/ 1121078 w 2485572"/>
                <a:gd name="connsiteY235" fmla="*/ 84074 h 1737429"/>
                <a:gd name="connsiteX236" fmla="*/ 1143517 w 2485572"/>
                <a:gd name="connsiteY236" fmla="*/ 95435 h 1737429"/>
                <a:gd name="connsiteX237" fmla="*/ 1151754 w 2485572"/>
                <a:gd name="connsiteY237" fmla="*/ 100832 h 1737429"/>
                <a:gd name="connsiteX238" fmla="*/ 1171352 w 2485572"/>
                <a:gd name="connsiteY238" fmla="*/ 100832 h 1737429"/>
                <a:gd name="connsiteX239" fmla="*/ 1174192 w 2485572"/>
                <a:gd name="connsiteY239" fmla="*/ 98275 h 1737429"/>
                <a:gd name="connsiteX240" fmla="*/ 1188110 w 2485572"/>
                <a:gd name="connsiteY240" fmla="*/ 89754 h 1737429"/>
                <a:gd name="connsiteX241" fmla="*/ 1193791 w 2485572"/>
                <a:gd name="connsiteY241" fmla="*/ 84074 h 1737429"/>
                <a:gd name="connsiteX242" fmla="*/ 1238668 w 2485572"/>
                <a:gd name="connsiteY242" fmla="*/ 75837 h 1737429"/>
                <a:gd name="connsiteX243" fmla="*/ 1244348 w 2485572"/>
                <a:gd name="connsiteY243" fmla="*/ 78677 h 1737429"/>
                <a:gd name="connsiteX244" fmla="*/ 1272184 w 2485572"/>
                <a:gd name="connsiteY244" fmla="*/ 75837 h 1737429"/>
                <a:gd name="connsiteX245" fmla="*/ 1280705 w 2485572"/>
                <a:gd name="connsiteY245" fmla="*/ 72996 h 1737429"/>
                <a:gd name="connsiteX246" fmla="*/ 1286385 w 2485572"/>
                <a:gd name="connsiteY246" fmla="*/ 72996 h 1737429"/>
                <a:gd name="connsiteX247" fmla="*/ 1348020 w 2485572"/>
                <a:gd name="connsiteY247" fmla="*/ 50558 h 1737429"/>
                <a:gd name="connsiteX248" fmla="*/ 1350861 w 2485572"/>
                <a:gd name="connsiteY248" fmla="*/ 50558 h 1737429"/>
                <a:gd name="connsiteX249" fmla="*/ 1392898 w 2485572"/>
                <a:gd name="connsiteY249" fmla="*/ 39197 h 1737429"/>
                <a:gd name="connsiteX250" fmla="*/ 1406815 w 2485572"/>
                <a:gd name="connsiteY250" fmla="*/ 39197 h 1737429"/>
                <a:gd name="connsiteX251" fmla="*/ 1459929 w 2485572"/>
                <a:gd name="connsiteY251" fmla="*/ 36640 h 1737429"/>
                <a:gd name="connsiteX252" fmla="*/ 1468450 w 2485572"/>
                <a:gd name="connsiteY252" fmla="*/ 36640 h 1737429"/>
                <a:gd name="connsiteX253" fmla="*/ 1474131 w 2485572"/>
                <a:gd name="connsiteY253" fmla="*/ 33800 h 1737429"/>
                <a:gd name="connsiteX254" fmla="*/ 1479528 w 2485572"/>
                <a:gd name="connsiteY254" fmla="*/ 30960 h 1737429"/>
                <a:gd name="connsiteX255" fmla="*/ 1485208 w 2485572"/>
                <a:gd name="connsiteY255" fmla="*/ 30960 h 1737429"/>
                <a:gd name="connsiteX256" fmla="*/ 1544003 w 2485572"/>
                <a:gd name="connsiteY256" fmla="*/ 16758 h 1737429"/>
                <a:gd name="connsiteX257" fmla="*/ 1549684 w 2485572"/>
                <a:gd name="connsiteY257" fmla="*/ 14202 h 1737429"/>
                <a:gd name="connsiteX258" fmla="*/ 1555364 w 2485572"/>
                <a:gd name="connsiteY258" fmla="*/ 14202 h 1737429"/>
                <a:gd name="connsiteX259" fmla="*/ 1563601 w 2485572"/>
                <a:gd name="connsiteY259" fmla="*/ 11361 h 1737429"/>
                <a:gd name="connsiteX260" fmla="*/ 1614159 w 2485572"/>
                <a:gd name="connsiteY260" fmla="*/ 22439 h 1737429"/>
                <a:gd name="connsiteX261" fmla="*/ 1619840 w 2485572"/>
                <a:gd name="connsiteY261" fmla="*/ 19598 h 1737429"/>
                <a:gd name="connsiteX262" fmla="*/ 1630917 w 2485572"/>
                <a:gd name="connsiteY262" fmla="*/ 16758 h 1737429"/>
                <a:gd name="connsiteX263" fmla="*/ 1645119 w 2485572"/>
                <a:gd name="connsiteY263" fmla="*/ 8521 h 1737429"/>
                <a:gd name="connsiteX264" fmla="*/ 1653356 w 2485572"/>
                <a:gd name="connsiteY264" fmla="*/ 5681 h 1737429"/>
                <a:gd name="connsiteX265" fmla="*/ 1689712 w 2485572"/>
                <a:gd name="connsiteY265" fmla="*/ 0 h 1737429"/>
                <a:gd name="connsiteX266" fmla="*/ 1698233 w 2485572"/>
                <a:gd name="connsiteY266" fmla="*/ 11361 h 1737429"/>
                <a:gd name="connsiteX267" fmla="*/ 1703914 w 2485572"/>
                <a:gd name="connsiteY267" fmla="*/ 14202 h 1737429"/>
                <a:gd name="connsiteX268" fmla="*/ 1709310 w 2485572"/>
                <a:gd name="connsiteY268" fmla="*/ 16758 h 1737429"/>
                <a:gd name="connsiteX269" fmla="*/ 1717831 w 2485572"/>
                <a:gd name="connsiteY269" fmla="*/ 16758 h 1737429"/>
                <a:gd name="connsiteX270" fmla="*/ 1757028 w 2485572"/>
                <a:gd name="connsiteY270" fmla="*/ 22439 h 1737429"/>
                <a:gd name="connsiteX271" fmla="*/ 1762708 w 2485572"/>
                <a:gd name="connsiteY271" fmla="*/ 25279 h 1737429"/>
                <a:gd name="connsiteX272" fmla="*/ 1768389 w 2485572"/>
                <a:gd name="connsiteY272" fmla="*/ 25279 h 1737429"/>
                <a:gd name="connsiteX273" fmla="*/ 1787987 w 2485572"/>
                <a:gd name="connsiteY273" fmla="*/ 33800 h 1737429"/>
                <a:gd name="connsiteX274" fmla="*/ 1793384 w 2485572"/>
                <a:gd name="connsiteY274" fmla="*/ 33800 h 1737429"/>
                <a:gd name="connsiteX275" fmla="*/ 1801905 w 2485572"/>
                <a:gd name="connsiteY275" fmla="*/ 36640 h 1737429"/>
                <a:gd name="connsiteX276" fmla="*/ 1835421 w 2485572"/>
                <a:gd name="connsiteY276" fmla="*/ 42037 h 1737429"/>
                <a:gd name="connsiteX277" fmla="*/ 1891659 w 2485572"/>
                <a:gd name="connsiteY277" fmla="*/ 61635 h 1737429"/>
                <a:gd name="connsiteX278" fmla="*/ 1897340 w 2485572"/>
                <a:gd name="connsiteY278" fmla="*/ 64475 h 1737429"/>
                <a:gd name="connsiteX279" fmla="*/ 1899896 w 2485572"/>
                <a:gd name="connsiteY279" fmla="*/ 67316 h 1737429"/>
                <a:gd name="connsiteX280" fmla="*/ 1944774 w 2485572"/>
                <a:gd name="connsiteY280" fmla="*/ 123270 h 1737429"/>
                <a:gd name="connsiteX281" fmla="*/ 1947614 w 2485572"/>
                <a:gd name="connsiteY281" fmla="*/ 128951 h 1737429"/>
                <a:gd name="connsiteX282" fmla="*/ 1950454 w 2485572"/>
                <a:gd name="connsiteY282" fmla="*/ 131791 h 1737429"/>
                <a:gd name="connsiteX283" fmla="*/ 1956135 w 2485572"/>
                <a:gd name="connsiteY283" fmla="*/ 140312 h 1737429"/>
                <a:gd name="connsiteX284" fmla="*/ 1958975 w 2485572"/>
                <a:gd name="connsiteY284" fmla="*/ 145709 h 1737429"/>
                <a:gd name="connsiteX285" fmla="*/ 1961532 w 2485572"/>
                <a:gd name="connsiteY285" fmla="*/ 154230 h 1737429"/>
                <a:gd name="connsiteX286" fmla="*/ 1998172 w 2485572"/>
                <a:gd name="connsiteY286" fmla="*/ 204788 h 1737429"/>
                <a:gd name="connsiteX287" fmla="*/ 2003569 w 2485572"/>
                <a:gd name="connsiteY287" fmla="*/ 207344 h 1737429"/>
                <a:gd name="connsiteX288" fmla="*/ 2009249 w 2485572"/>
                <a:gd name="connsiteY288" fmla="*/ 210184 h 1737429"/>
                <a:gd name="connsiteX289" fmla="*/ 2017770 w 2485572"/>
                <a:gd name="connsiteY289" fmla="*/ 210184 h 1737429"/>
                <a:gd name="connsiteX290" fmla="*/ 2026007 w 2485572"/>
                <a:gd name="connsiteY290" fmla="*/ 213025 h 1737429"/>
                <a:gd name="connsiteX291" fmla="*/ 2037368 w 2485572"/>
                <a:gd name="connsiteY291" fmla="*/ 215865 h 1737429"/>
                <a:gd name="connsiteX292" fmla="*/ 2099003 w 2485572"/>
                <a:gd name="connsiteY292" fmla="*/ 221546 h 1737429"/>
                <a:gd name="connsiteX293" fmla="*/ 2104684 w 2485572"/>
                <a:gd name="connsiteY293" fmla="*/ 224386 h 1737429"/>
                <a:gd name="connsiteX294" fmla="*/ 2112921 w 2485572"/>
                <a:gd name="connsiteY294" fmla="*/ 224386 h 1737429"/>
                <a:gd name="connsiteX295" fmla="*/ 2124283 w 2485572"/>
                <a:gd name="connsiteY295" fmla="*/ 229783 h 1737429"/>
                <a:gd name="connsiteX296" fmla="*/ 2177397 w 2485572"/>
                <a:gd name="connsiteY296" fmla="*/ 229783 h 1737429"/>
                <a:gd name="connsiteX297" fmla="*/ 2185918 w 2485572"/>
                <a:gd name="connsiteY297" fmla="*/ 232623 h 1737429"/>
                <a:gd name="connsiteX298" fmla="*/ 2213753 w 2485572"/>
                <a:gd name="connsiteY298" fmla="*/ 226942 h 1737429"/>
                <a:gd name="connsiteX299" fmla="*/ 2219434 w 2485572"/>
                <a:gd name="connsiteY299" fmla="*/ 224386 h 1737429"/>
                <a:gd name="connsiteX300" fmla="*/ 2241872 w 2485572"/>
                <a:gd name="connsiteY300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1006529 w 2485572"/>
                <a:gd name="connsiteY72" fmla="*/ 1707640 h 1737429"/>
                <a:gd name="connsiteX73" fmla="*/ 980766 w 2485572"/>
                <a:gd name="connsiteY73" fmla="*/ 1591721 h 1737429"/>
                <a:gd name="connsiteX74" fmla="*/ 1017406 w 2485572"/>
                <a:gd name="connsiteY74" fmla="*/ 1561045 h 1737429"/>
                <a:gd name="connsiteX75" fmla="*/ 1022803 w 2485572"/>
                <a:gd name="connsiteY75" fmla="*/ 1558205 h 1737429"/>
                <a:gd name="connsiteX76" fmla="*/ 1025643 w 2485572"/>
                <a:gd name="connsiteY76" fmla="*/ 1555364 h 1737429"/>
                <a:gd name="connsiteX77" fmla="*/ 1031324 w 2485572"/>
                <a:gd name="connsiteY77" fmla="*/ 1549684 h 1737429"/>
                <a:gd name="connsiteX78" fmla="*/ 1293866 w 2485572"/>
                <a:gd name="connsiteY78" fmla="*/ 1680648 h 1737429"/>
                <a:gd name="connsiteX79" fmla="*/ 1455791 w 2485572"/>
                <a:gd name="connsiteY79" fmla="*/ 1685410 h 1737429"/>
                <a:gd name="connsiteX80" fmla="*/ 1289417 w 2485572"/>
                <a:gd name="connsiteY80" fmla="*/ 1536685 h 1737429"/>
                <a:gd name="connsiteX81" fmla="*/ 1061999 w 2485572"/>
                <a:gd name="connsiteY81" fmla="*/ 1465610 h 1737429"/>
                <a:gd name="connsiteX82" fmla="*/ 1061999 w 2485572"/>
                <a:gd name="connsiteY82" fmla="*/ 1429254 h 1737429"/>
                <a:gd name="connsiteX83" fmla="*/ 1048082 w 2485572"/>
                <a:gd name="connsiteY83" fmla="*/ 1403975 h 1737429"/>
                <a:gd name="connsiteX84" fmla="*/ 1022803 w 2485572"/>
                <a:gd name="connsiteY84" fmla="*/ 1387217 h 1737429"/>
                <a:gd name="connsiteX85" fmla="*/ 1011725 w 2485572"/>
                <a:gd name="connsiteY85" fmla="*/ 1381536 h 1737429"/>
                <a:gd name="connsiteX86" fmla="*/ 1000364 w 2485572"/>
                <a:gd name="connsiteY86" fmla="*/ 1381536 h 1737429"/>
                <a:gd name="connsiteX87" fmla="*/ 961167 w 2485572"/>
                <a:gd name="connsiteY87" fmla="*/ 1376140 h 1737429"/>
                <a:gd name="connsiteX88" fmla="*/ 924811 w 2485572"/>
                <a:gd name="connsiteY88" fmla="*/ 1367618 h 1737429"/>
                <a:gd name="connsiteX89" fmla="*/ 919131 w 2485572"/>
                <a:gd name="connsiteY89" fmla="*/ 1367618 h 1737429"/>
                <a:gd name="connsiteX90" fmla="*/ 913450 w 2485572"/>
                <a:gd name="connsiteY90" fmla="*/ 1364778 h 1737429"/>
                <a:gd name="connsiteX91" fmla="*/ 908053 w 2485572"/>
                <a:gd name="connsiteY91" fmla="*/ 1364778 h 1737429"/>
                <a:gd name="connsiteX92" fmla="*/ 877094 w 2485572"/>
                <a:gd name="connsiteY92" fmla="*/ 1381536 h 1737429"/>
                <a:gd name="connsiteX93" fmla="*/ 868857 w 2485572"/>
                <a:gd name="connsiteY93" fmla="*/ 1390057 h 1737429"/>
                <a:gd name="connsiteX94" fmla="*/ 835057 w 2485572"/>
                <a:gd name="connsiteY94" fmla="*/ 1434934 h 1737429"/>
                <a:gd name="connsiteX95" fmla="*/ 832217 w 2485572"/>
                <a:gd name="connsiteY95" fmla="*/ 1440331 h 1737429"/>
                <a:gd name="connsiteX96" fmla="*/ 832217 w 2485572"/>
                <a:gd name="connsiteY96" fmla="*/ 1446012 h 1737429"/>
                <a:gd name="connsiteX97" fmla="*/ 767741 w 2485572"/>
                <a:gd name="connsiteY97" fmla="*/ 1513327 h 1737429"/>
                <a:gd name="connsiteX98" fmla="*/ 711787 w 2485572"/>
                <a:gd name="connsiteY98" fmla="*/ 1535766 h 1737429"/>
                <a:gd name="connsiteX99" fmla="*/ 686508 w 2485572"/>
                <a:gd name="connsiteY99" fmla="*/ 1541447 h 1737429"/>
                <a:gd name="connsiteX100" fmla="*/ 661513 w 2485572"/>
                <a:gd name="connsiteY100" fmla="*/ 1549684 h 1737429"/>
                <a:gd name="connsiteX101" fmla="*/ 658672 w 2485572"/>
                <a:gd name="connsiteY101" fmla="*/ 1552524 h 1737429"/>
                <a:gd name="connsiteX102" fmla="*/ 652992 w 2485572"/>
                <a:gd name="connsiteY102" fmla="*/ 1555364 h 1737429"/>
                <a:gd name="connsiteX103" fmla="*/ 624873 w 2485572"/>
                <a:gd name="connsiteY103" fmla="*/ 1561045 h 1737429"/>
                <a:gd name="connsiteX104" fmla="*/ 619476 w 2485572"/>
                <a:gd name="connsiteY104" fmla="*/ 1558205 h 1737429"/>
                <a:gd name="connsiteX105" fmla="*/ 616636 w 2485572"/>
                <a:gd name="connsiteY105" fmla="*/ 1555364 h 1737429"/>
                <a:gd name="connsiteX106" fmla="*/ 597037 w 2485572"/>
                <a:gd name="connsiteY106" fmla="*/ 1532926 h 1737429"/>
                <a:gd name="connsiteX107" fmla="*/ 594197 w 2485572"/>
                <a:gd name="connsiteY107" fmla="*/ 1521848 h 1737429"/>
                <a:gd name="connsiteX108" fmla="*/ 591357 w 2485572"/>
                <a:gd name="connsiteY108" fmla="*/ 1519008 h 1737429"/>
                <a:gd name="connsiteX109" fmla="*/ 566078 w 2485572"/>
                <a:gd name="connsiteY109" fmla="*/ 1482368 h 1737429"/>
                <a:gd name="connsiteX110" fmla="*/ 560397 w 2485572"/>
                <a:gd name="connsiteY110" fmla="*/ 1471291 h 1737429"/>
                <a:gd name="connsiteX111" fmla="*/ 555000 w 2485572"/>
                <a:gd name="connsiteY111" fmla="*/ 1465610 h 1737429"/>
                <a:gd name="connsiteX112" fmla="*/ 498762 w 2485572"/>
                <a:gd name="connsiteY112" fmla="*/ 1432094 h 1737429"/>
                <a:gd name="connsiteX113" fmla="*/ 490525 w 2485572"/>
                <a:gd name="connsiteY113" fmla="*/ 1429254 h 1737429"/>
                <a:gd name="connsiteX114" fmla="*/ 487685 w 2485572"/>
                <a:gd name="connsiteY114" fmla="*/ 1429254 h 1737429"/>
                <a:gd name="connsiteX115" fmla="*/ 462406 w 2485572"/>
                <a:gd name="connsiteY115" fmla="*/ 1426413 h 1737429"/>
                <a:gd name="connsiteX116" fmla="*/ 400770 w 2485572"/>
                <a:gd name="connsiteY116" fmla="*/ 1426413 h 1737429"/>
                <a:gd name="connsiteX117" fmla="*/ 392250 w 2485572"/>
                <a:gd name="connsiteY117" fmla="*/ 1423573 h 1737429"/>
                <a:gd name="connsiteX118" fmla="*/ 384013 w 2485572"/>
                <a:gd name="connsiteY118" fmla="*/ 1420733 h 1737429"/>
                <a:gd name="connsiteX119" fmla="*/ 375492 w 2485572"/>
                <a:gd name="connsiteY119" fmla="*/ 1420733 h 1737429"/>
                <a:gd name="connsiteX120" fmla="*/ 319537 w 2485572"/>
                <a:gd name="connsiteY120" fmla="*/ 1409655 h 1737429"/>
                <a:gd name="connsiteX121" fmla="*/ 313856 w 2485572"/>
                <a:gd name="connsiteY121" fmla="*/ 1406815 h 1737429"/>
                <a:gd name="connsiteX122" fmla="*/ 308176 w 2485572"/>
                <a:gd name="connsiteY122" fmla="*/ 1406815 h 1737429"/>
                <a:gd name="connsiteX123" fmla="*/ 297098 w 2485572"/>
                <a:gd name="connsiteY123" fmla="*/ 1401134 h 1737429"/>
                <a:gd name="connsiteX124" fmla="*/ 221546 w 2485572"/>
                <a:gd name="connsiteY124" fmla="*/ 1392898 h 1737429"/>
                <a:gd name="connsiteX125" fmla="*/ 213025 w 2485572"/>
                <a:gd name="connsiteY125" fmla="*/ 1392898 h 1737429"/>
                <a:gd name="connsiteX126" fmla="*/ 204504 w 2485572"/>
                <a:gd name="connsiteY126" fmla="*/ 1395738 h 1737429"/>
                <a:gd name="connsiteX127" fmla="*/ 154230 w 2485572"/>
                <a:gd name="connsiteY127" fmla="*/ 1406815 h 1737429"/>
                <a:gd name="connsiteX128" fmla="*/ 148549 w 2485572"/>
                <a:gd name="connsiteY128" fmla="*/ 1403975 h 1737429"/>
                <a:gd name="connsiteX129" fmla="*/ 137472 w 2485572"/>
                <a:gd name="connsiteY129" fmla="*/ 1398294 h 1737429"/>
                <a:gd name="connsiteX130" fmla="*/ 131791 w 2485572"/>
                <a:gd name="connsiteY130" fmla="*/ 1398294 h 1737429"/>
                <a:gd name="connsiteX131" fmla="*/ 67316 w 2485572"/>
                <a:gd name="connsiteY131" fmla="*/ 1418177 h 1737429"/>
                <a:gd name="connsiteX132" fmla="*/ 58795 w 2485572"/>
                <a:gd name="connsiteY132" fmla="*/ 1420733 h 1737429"/>
                <a:gd name="connsiteX133" fmla="*/ 50558 w 2485572"/>
                <a:gd name="connsiteY133" fmla="*/ 1423573 h 1737429"/>
                <a:gd name="connsiteX134" fmla="*/ 42037 w 2485572"/>
                <a:gd name="connsiteY134" fmla="*/ 1423573 h 1737429"/>
                <a:gd name="connsiteX135" fmla="*/ 5681 w 2485572"/>
                <a:gd name="connsiteY135" fmla="*/ 1432094 h 1737429"/>
                <a:gd name="connsiteX136" fmla="*/ 2840 w 2485572"/>
                <a:gd name="connsiteY136" fmla="*/ 1403975 h 1737429"/>
                <a:gd name="connsiteX137" fmla="*/ 0 w 2485572"/>
                <a:gd name="connsiteY137" fmla="*/ 1395738 h 1737429"/>
                <a:gd name="connsiteX138" fmla="*/ 5681 w 2485572"/>
                <a:gd name="connsiteY138" fmla="*/ 1373299 h 1737429"/>
                <a:gd name="connsiteX139" fmla="*/ 5681 w 2485572"/>
                <a:gd name="connsiteY139" fmla="*/ 1361938 h 1737429"/>
                <a:gd name="connsiteX140" fmla="*/ 11361 w 2485572"/>
                <a:gd name="connsiteY140" fmla="*/ 1345180 h 1737429"/>
                <a:gd name="connsiteX141" fmla="*/ 42037 w 2485572"/>
                <a:gd name="connsiteY141" fmla="*/ 1305983 h 1737429"/>
                <a:gd name="connsiteX142" fmla="*/ 47718 w 2485572"/>
                <a:gd name="connsiteY142" fmla="*/ 1294622 h 1737429"/>
                <a:gd name="connsiteX143" fmla="*/ 39197 w 2485572"/>
                <a:gd name="connsiteY143" fmla="*/ 1275024 h 1737429"/>
                <a:gd name="connsiteX144" fmla="*/ 33516 w 2485572"/>
                <a:gd name="connsiteY144" fmla="*/ 1269627 h 1737429"/>
                <a:gd name="connsiteX145" fmla="*/ 33516 w 2485572"/>
                <a:gd name="connsiteY145" fmla="*/ 1244348 h 1737429"/>
                <a:gd name="connsiteX146" fmla="*/ 64475 w 2485572"/>
                <a:gd name="connsiteY146" fmla="*/ 1213389 h 1737429"/>
                <a:gd name="connsiteX147" fmla="*/ 81233 w 2485572"/>
                <a:gd name="connsiteY147" fmla="*/ 1199471 h 1737429"/>
                <a:gd name="connsiteX148" fmla="*/ 86914 w 2485572"/>
                <a:gd name="connsiteY148" fmla="*/ 1190950 h 1737429"/>
                <a:gd name="connsiteX149" fmla="*/ 97991 w 2485572"/>
                <a:gd name="connsiteY149" fmla="*/ 1160275 h 1737429"/>
                <a:gd name="connsiteX150" fmla="*/ 95435 w 2485572"/>
                <a:gd name="connsiteY150" fmla="*/ 1151753 h 1737429"/>
                <a:gd name="connsiteX151" fmla="*/ 95435 w 2485572"/>
                <a:gd name="connsiteY151" fmla="*/ 1121078 h 1737429"/>
                <a:gd name="connsiteX152" fmla="*/ 100832 w 2485572"/>
                <a:gd name="connsiteY152" fmla="*/ 1112557 h 1737429"/>
                <a:gd name="connsiteX153" fmla="*/ 103672 w 2485572"/>
                <a:gd name="connsiteY153" fmla="*/ 1106876 h 1737429"/>
                <a:gd name="connsiteX154" fmla="*/ 154230 w 2485572"/>
                <a:gd name="connsiteY154" fmla="*/ 1070520 h 1737429"/>
                <a:gd name="connsiteX155" fmla="*/ 176668 w 2485572"/>
                <a:gd name="connsiteY155" fmla="*/ 1045241 h 1737429"/>
                <a:gd name="connsiteX156" fmla="*/ 176668 w 2485572"/>
                <a:gd name="connsiteY156" fmla="*/ 1037004 h 1737429"/>
                <a:gd name="connsiteX157" fmla="*/ 173828 w 2485572"/>
                <a:gd name="connsiteY157" fmla="*/ 1028483 h 1737429"/>
                <a:gd name="connsiteX158" fmla="*/ 157070 w 2485572"/>
                <a:gd name="connsiteY158" fmla="*/ 1008885 h 1737429"/>
                <a:gd name="connsiteX159" fmla="*/ 154230 w 2485572"/>
                <a:gd name="connsiteY159" fmla="*/ 1000648 h 1737429"/>
                <a:gd name="connsiteX160" fmla="*/ 157070 w 2485572"/>
                <a:gd name="connsiteY160" fmla="*/ 964008 h 1737429"/>
                <a:gd name="connsiteX161" fmla="*/ 154230 w 2485572"/>
                <a:gd name="connsiteY161" fmla="*/ 955771 h 1737429"/>
                <a:gd name="connsiteX162" fmla="*/ 126111 w 2485572"/>
                <a:gd name="connsiteY162" fmla="*/ 930492 h 1737429"/>
                <a:gd name="connsiteX163" fmla="*/ 112193 w 2485572"/>
                <a:gd name="connsiteY163" fmla="*/ 927652 h 1737429"/>
                <a:gd name="connsiteX164" fmla="*/ 109353 w 2485572"/>
                <a:gd name="connsiteY164" fmla="*/ 921971 h 1737429"/>
                <a:gd name="connsiteX165" fmla="*/ 109353 w 2485572"/>
                <a:gd name="connsiteY165" fmla="*/ 908053 h 1737429"/>
                <a:gd name="connsiteX166" fmla="*/ 117590 w 2485572"/>
                <a:gd name="connsiteY166" fmla="*/ 891295 h 1737429"/>
                <a:gd name="connsiteX167" fmla="*/ 123270 w 2485572"/>
                <a:gd name="connsiteY167" fmla="*/ 885615 h 1737429"/>
                <a:gd name="connsiteX168" fmla="*/ 148549 w 2485572"/>
                <a:gd name="connsiteY168" fmla="*/ 866016 h 1737429"/>
                <a:gd name="connsiteX169" fmla="*/ 128951 w 2485572"/>
                <a:gd name="connsiteY169" fmla="*/ 840738 h 1737429"/>
                <a:gd name="connsiteX170" fmla="*/ 126111 w 2485572"/>
                <a:gd name="connsiteY170" fmla="*/ 821139 h 1737429"/>
                <a:gd name="connsiteX171" fmla="*/ 140028 w 2485572"/>
                <a:gd name="connsiteY171" fmla="*/ 812618 h 1737429"/>
                <a:gd name="connsiteX172" fmla="*/ 142869 w 2485572"/>
                <a:gd name="connsiteY172" fmla="*/ 790464 h 1737429"/>
                <a:gd name="connsiteX173" fmla="*/ 154230 w 2485572"/>
                <a:gd name="connsiteY173" fmla="*/ 773422 h 1737429"/>
                <a:gd name="connsiteX174" fmla="*/ 157070 w 2485572"/>
                <a:gd name="connsiteY174" fmla="*/ 762344 h 1737429"/>
                <a:gd name="connsiteX175" fmla="*/ 157070 w 2485572"/>
                <a:gd name="connsiteY175" fmla="*/ 753824 h 1737429"/>
                <a:gd name="connsiteX176" fmla="*/ 145709 w 2485572"/>
                <a:gd name="connsiteY176" fmla="*/ 731385 h 1737429"/>
                <a:gd name="connsiteX177" fmla="*/ 145709 w 2485572"/>
                <a:gd name="connsiteY177" fmla="*/ 723148 h 1737429"/>
                <a:gd name="connsiteX178" fmla="*/ 159627 w 2485572"/>
                <a:gd name="connsiteY178" fmla="*/ 714627 h 1737429"/>
                <a:gd name="connsiteX179" fmla="*/ 204504 w 2485572"/>
                <a:gd name="connsiteY179" fmla="*/ 708946 h 1737429"/>
                <a:gd name="connsiteX180" fmla="*/ 232623 w 2485572"/>
                <a:gd name="connsiteY180" fmla="*/ 678271 h 1737429"/>
                <a:gd name="connsiteX181" fmla="*/ 232623 w 2485572"/>
                <a:gd name="connsiteY181" fmla="*/ 666909 h 1737429"/>
                <a:gd name="connsiteX182" fmla="*/ 215865 w 2485572"/>
                <a:gd name="connsiteY182" fmla="*/ 644755 h 1737429"/>
                <a:gd name="connsiteX183" fmla="*/ 218705 w 2485572"/>
                <a:gd name="connsiteY183" fmla="*/ 613795 h 1737429"/>
                <a:gd name="connsiteX184" fmla="*/ 241144 w 2485572"/>
                <a:gd name="connsiteY184" fmla="*/ 582836 h 1737429"/>
                <a:gd name="connsiteX185" fmla="*/ 252221 w 2485572"/>
                <a:gd name="connsiteY185" fmla="*/ 571758 h 1737429"/>
                <a:gd name="connsiteX186" fmla="*/ 285737 w 2485572"/>
                <a:gd name="connsiteY186" fmla="*/ 524041 h 1737429"/>
                <a:gd name="connsiteX187" fmla="*/ 291418 w 2485572"/>
                <a:gd name="connsiteY187" fmla="*/ 518644 h 1737429"/>
                <a:gd name="connsiteX188" fmla="*/ 322377 w 2485572"/>
                <a:gd name="connsiteY188" fmla="*/ 518644 h 1737429"/>
                <a:gd name="connsiteX189" fmla="*/ 333455 w 2485572"/>
                <a:gd name="connsiteY189" fmla="*/ 510123 h 1737429"/>
                <a:gd name="connsiteX190" fmla="*/ 341976 w 2485572"/>
                <a:gd name="connsiteY190" fmla="*/ 482004 h 1737429"/>
                <a:gd name="connsiteX191" fmla="*/ 347372 w 2485572"/>
                <a:gd name="connsiteY191" fmla="*/ 476607 h 1737429"/>
                <a:gd name="connsiteX192" fmla="*/ 386853 w 2485572"/>
                <a:gd name="connsiteY192" fmla="*/ 459565 h 1737429"/>
                <a:gd name="connsiteX193" fmla="*/ 389409 w 2485572"/>
                <a:gd name="connsiteY193" fmla="*/ 454169 h 1737429"/>
                <a:gd name="connsiteX194" fmla="*/ 400770 w 2485572"/>
                <a:gd name="connsiteY194" fmla="*/ 434570 h 1737429"/>
                <a:gd name="connsiteX195" fmla="*/ 414688 w 2485572"/>
                <a:gd name="connsiteY195" fmla="*/ 392534 h 1737429"/>
                <a:gd name="connsiteX196" fmla="*/ 428890 w 2485572"/>
                <a:gd name="connsiteY196" fmla="*/ 341976 h 1737429"/>
                <a:gd name="connsiteX197" fmla="*/ 434286 w 2485572"/>
                <a:gd name="connsiteY197" fmla="*/ 255062 h 1737429"/>
                <a:gd name="connsiteX198" fmla="*/ 437127 w 2485572"/>
                <a:gd name="connsiteY198" fmla="*/ 252221 h 1737429"/>
                <a:gd name="connsiteX199" fmla="*/ 448488 w 2485572"/>
                <a:gd name="connsiteY199" fmla="*/ 235463 h 1737429"/>
                <a:gd name="connsiteX200" fmla="*/ 468086 w 2485572"/>
                <a:gd name="connsiteY200" fmla="*/ 221546 h 1737429"/>
                <a:gd name="connsiteX201" fmla="*/ 501602 w 2485572"/>
                <a:gd name="connsiteY201" fmla="*/ 215865 h 1737429"/>
                <a:gd name="connsiteX202" fmla="*/ 512964 w 2485572"/>
                <a:gd name="connsiteY202" fmla="*/ 213025 h 1737429"/>
                <a:gd name="connsiteX203" fmla="*/ 555000 w 2485572"/>
                <a:gd name="connsiteY203" fmla="*/ 187746 h 1737429"/>
                <a:gd name="connsiteX204" fmla="*/ 557557 w 2485572"/>
                <a:gd name="connsiteY204" fmla="*/ 182349 h 1737429"/>
                <a:gd name="connsiteX205" fmla="*/ 602434 w 2485572"/>
                <a:gd name="connsiteY205" fmla="*/ 131791 h 1737429"/>
                <a:gd name="connsiteX206" fmla="*/ 605274 w 2485572"/>
                <a:gd name="connsiteY206" fmla="*/ 123270 h 1737429"/>
                <a:gd name="connsiteX207" fmla="*/ 594197 w 2485572"/>
                <a:gd name="connsiteY207" fmla="*/ 70156 h 1737429"/>
                <a:gd name="connsiteX208" fmla="*/ 650151 w 2485572"/>
                <a:gd name="connsiteY208" fmla="*/ 92595 h 1737429"/>
                <a:gd name="connsiteX209" fmla="*/ 664069 w 2485572"/>
                <a:gd name="connsiteY209" fmla="*/ 92595 h 1737429"/>
                <a:gd name="connsiteX210" fmla="*/ 689348 w 2485572"/>
                <a:gd name="connsiteY210" fmla="*/ 98275 h 1737429"/>
                <a:gd name="connsiteX211" fmla="*/ 723148 w 2485572"/>
                <a:gd name="connsiteY211" fmla="*/ 89754 h 1737429"/>
                <a:gd name="connsiteX212" fmla="*/ 725704 w 2485572"/>
                <a:gd name="connsiteY212" fmla="*/ 92595 h 1737429"/>
                <a:gd name="connsiteX213" fmla="*/ 731385 w 2485572"/>
                <a:gd name="connsiteY213" fmla="*/ 92595 h 1737429"/>
                <a:gd name="connsiteX214" fmla="*/ 737065 w 2485572"/>
                <a:gd name="connsiteY214" fmla="*/ 95435 h 1737429"/>
                <a:gd name="connsiteX215" fmla="*/ 742746 w 2485572"/>
                <a:gd name="connsiteY215" fmla="*/ 95435 h 1737429"/>
                <a:gd name="connsiteX216" fmla="*/ 779102 w 2485572"/>
                <a:gd name="connsiteY216" fmla="*/ 75837 h 1737429"/>
                <a:gd name="connsiteX217" fmla="*/ 818299 w 2485572"/>
                <a:gd name="connsiteY217" fmla="*/ 39197 h 1737429"/>
                <a:gd name="connsiteX218" fmla="*/ 823980 w 2485572"/>
                <a:gd name="connsiteY218" fmla="*/ 33800 h 1737429"/>
                <a:gd name="connsiteX219" fmla="*/ 851815 w 2485572"/>
                <a:gd name="connsiteY219" fmla="*/ 19598 h 1737429"/>
                <a:gd name="connsiteX220" fmla="*/ 854655 w 2485572"/>
                <a:gd name="connsiteY220" fmla="*/ 14202 h 1737429"/>
                <a:gd name="connsiteX221" fmla="*/ 888455 w 2485572"/>
                <a:gd name="connsiteY221" fmla="*/ 8521 h 1737429"/>
                <a:gd name="connsiteX222" fmla="*/ 893852 w 2485572"/>
                <a:gd name="connsiteY222" fmla="*/ 11361 h 1737429"/>
                <a:gd name="connsiteX223" fmla="*/ 933332 w 2485572"/>
                <a:gd name="connsiteY223" fmla="*/ 36640 h 1737429"/>
                <a:gd name="connsiteX224" fmla="*/ 938729 w 2485572"/>
                <a:gd name="connsiteY224" fmla="*/ 42037 h 1737429"/>
                <a:gd name="connsiteX225" fmla="*/ 969689 w 2485572"/>
                <a:gd name="connsiteY225" fmla="*/ 61635 h 1737429"/>
                <a:gd name="connsiteX226" fmla="*/ 972529 w 2485572"/>
                <a:gd name="connsiteY226" fmla="*/ 64475 h 1737429"/>
                <a:gd name="connsiteX227" fmla="*/ 977925 w 2485572"/>
                <a:gd name="connsiteY227" fmla="*/ 67316 h 1737429"/>
                <a:gd name="connsiteX228" fmla="*/ 1011725 w 2485572"/>
                <a:gd name="connsiteY228" fmla="*/ 67316 h 1737429"/>
                <a:gd name="connsiteX229" fmla="*/ 1031324 w 2485572"/>
                <a:gd name="connsiteY229" fmla="*/ 64475 h 1737429"/>
                <a:gd name="connsiteX230" fmla="*/ 1042401 w 2485572"/>
                <a:gd name="connsiteY230" fmla="*/ 64475 h 1737429"/>
                <a:gd name="connsiteX231" fmla="*/ 1104036 w 2485572"/>
                <a:gd name="connsiteY231" fmla="*/ 70156 h 1737429"/>
                <a:gd name="connsiteX232" fmla="*/ 1109717 w 2485572"/>
                <a:gd name="connsiteY232" fmla="*/ 75837 h 1737429"/>
                <a:gd name="connsiteX233" fmla="*/ 1118238 w 2485572"/>
                <a:gd name="connsiteY233" fmla="*/ 81233 h 1737429"/>
                <a:gd name="connsiteX234" fmla="*/ 1121078 w 2485572"/>
                <a:gd name="connsiteY234" fmla="*/ 84074 h 1737429"/>
                <a:gd name="connsiteX235" fmla="*/ 1143517 w 2485572"/>
                <a:gd name="connsiteY235" fmla="*/ 95435 h 1737429"/>
                <a:gd name="connsiteX236" fmla="*/ 1151754 w 2485572"/>
                <a:gd name="connsiteY236" fmla="*/ 100832 h 1737429"/>
                <a:gd name="connsiteX237" fmla="*/ 1171352 w 2485572"/>
                <a:gd name="connsiteY237" fmla="*/ 100832 h 1737429"/>
                <a:gd name="connsiteX238" fmla="*/ 1174192 w 2485572"/>
                <a:gd name="connsiteY238" fmla="*/ 98275 h 1737429"/>
                <a:gd name="connsiteX239" fmla="*/ 1188110 w 2485572"/>
                <a:gd name="connsiteY239" fmla="*/ 89754 h 1737429"/>
                <a:gd name="connsiteX240" fmla="*/ 1193791 w 2485572"/>
                <a:gd name="connsiteY240" fmla="*/ 84074 h 1737429"/>
                <a:gd name="connsiteX241" fmla="*/ 1238668 w 2485572"/>
                <a:gd name="connsiteY241" fmla="*/ 75837 h 1737429"/>
                <a:gd name="connsiteX242" fmla="*/ 1244348 w 2485572"/>
                <a:gd name="connsiteY242" fmla="*/ 78677 h 1737429"/>
                <a:gd name="connsiteX243" fmla="*/ 1272184 w 2485572"/>
                <a:gd name="connsiteY243" fmla="*/ 75837 h 1737429"/>
                <a:gd name="connsiteX244" fmla="*/ 1280705 w 2485572"/>
                <a:gd name="connsiteY244" fmla="*/ 72996 h 1737429"/>
                <a:gd name="connsiteX245" fmla="*/ 1286385 w 2485572"/>
                <a:gd name="connsiteY245" fmla="*/ 72996 h 1737429"/>
                <a:gd name="connsiteX246" fmla="*/ 1348020 w 2485572"/>
                <a:gd name="connsiteY246" fmla="*/ 50558 h 1737429"/>
                <a:gd name="connsiteX247" fmla="*/ 1350861 w 2485572"/>
                <a:gd name="connsiteY247" fmla="*/ 50558 h 1737429"/>
                <a:gd name="connsiteX248" fmla="*/ 1392898 w 2485572"/>
                <a:gd name="connsiteY248" fmla="*/ 39197 h 1737429"/>
                <a:gd name="connsiteX249" fmla="*/ 1406815 w 2485572"/>
                <a:gd name="connsiteY249" fmla="*/ 39197 h 1737429"/>
                <a:gd name="connsiteX250" fmla="*/ 1459929 w 2485572"/>
                <a:gd name="connsiteY250" fmla="*/ 36640 h 1737429"/>
                <a:gd name="connsiteX251" fmla="*/ 1468450 w 2485572"/>
                <a:gd name="connsiteY251" fmla="*/ 36640 h 1737429"/>
                <a:gd name="connsiteX252" fmla="*/ 1474131 w 2485572"/>
                <a:gd name="connsiteY252" fmla="*/ 33800 h 1737429"/>
                <a:gd name="connsiteX253" fmla="*/ 1479528 w 2485572"/>
                <a:gd name="connsiteY253" fmla="*/ 30960 h 1737429"/>
                <a:gd name="connsiteX254" fmla="*/ 1485208 w 2485572"/>
                <a:gd name="connsiteY254" fmla="*/ 30960 h 1737429"/>
                <a:gd name="connsiteX255" fmla="*/ 1544003 w 2485572"/>
                <a:gd name="connsiteY255" fmla="*/ 16758 h 1737429"/>
                <a:gd name="connsiteX256" fmla="*/ 1549684 w 2485572"/>
                <a:gd name="connsiteY256" fmla="*/ 14202 h 1737429"/>
                <a:gd name="connsiteX257" fmla="*/ 1555364 w 2485572"/>
                <a:gd name="connsiteY257" fmla="*/ 14202 h 1737429"/>
                <a:gd name="connsiteX258" fmla="*/ 1563601 w 2485572"/>
                <a:gd name="connsiteY258" fmla="*/ 11361 h 1737429"/>
                <a:gd name="connsiteX259" fmla="*/ 1614159 w 2485572"/>
                <a:gd name="connsiteY259" fmla="*/ 22439 h 1737429"/>
                <a:gd name="connsiteX260" fmla="*/ 1619840 w 2485572"/>
                <a:gd name="connsiteY260" fmla="*/ 19598 h 1737429"/>
                <a:gd name="connsiteX261" fmla="*/ 1630917 w 2485572"/>
                <a:gd name="connsiteY261" fmla="*/ 16758 h 1737429"/>
                <a:gd name="connsiteX262" fmla="*/ 1645119 w 2485572"/>
                <a:gd name="connsiteY262" fmla="*/ 8521 h 1737429"/>
                <a:gd name="connsiteX263" fmla="*/ 1653356 w 2485572"/>
                <a:gd name="connsiteY263" fmla="*/ 5681 h 1737429"/>
                <a:gd name="connsiteX264" fmla="*/ 1689712 w 2485572"/>
                <a:gd name="connsiteY264" fmla="*/ 0 h 1737429"/>
                <a:gd name="connsiteX265" fmla="*/ 1698233 w 2485572"/>
                <a:gd name="connsiteY265" fmla="*/ 11361 h 1737429"/>
                <a:gd name="connsiteX266" fmla="*/ 1703914 w 2485572"/>
                <a:gd name="connsiteY266" fmla="*/ 14202 h 1737429"/>
                <a:gd name="connsiteX267" fmla="*/ 1709310 w 2485572"/>
                <a:gd name="connsiteY267" fmla="*/ 16758 h 1737429"/>
                <a:gd name="connsiteX268" fmla="*/ 1717831 w 2485572"/>
                <a:gd name="connsiteY268" fmla="*/ 16758 h 1737429"/>
                <a:gd name="connsiteX269" fmla="*/ 1757028 w 2485572"/>
                <a:gd name="connsiteY269" fmla="*/ 22439 h 1737429"/>
                <a:gd name="connsiteX270" fmla="*/ 1762708 w 2485572"/>
                <a:gd name="connsiteY270" fmla="*/ 25279 h 1737429"/>
                <a:gd name="connsiteX271" fmla="*/ 1768389 w 2485572"/>
                <a:gd name="connsiteY271" fmla="*/ 25279 h 1737429"/>
                <a:gd name="connsiteX272" fmla="*/ 1787987 w 2485572"/>
                <a:gd name="connsiteY272" fmla="*/ 33800 h 1737429"/>
                <a:gd name="connsiteX273" fmla="*/ 1793384 w 2485572"/>
                <a:gd name="connsiteY273" fmla="*/ 33800 h 1737429"/>
                <a:gd name="connsiteX274" fmla="*/ 1801905 w 2485572"/>
                <a:gd name="connsiteY274" fmla="*/ 36640 h 1737429"/>
                <a:gd name="connsiteX275" fmla="*/ 1835421 w 2485572"/>
                <a:gd name="connsiteY275" fmla="*/ 42037 h 1737429"/>
                <a:gd name="connsiteX276" fmla="*/ 1891659 w 2485572"/>
                <a:gd name="connsiteY276" fmla="*/ 61635 h 1737429"/>
                <a:gd name="connsiteX277" fmla="*/ 1897340 w 2485572"/>
                <a:gd name="connsiteY277" fmla="*/ 64475 h 1737429"/>
                <a:gd name="connsiteX278" fmla="*/ 1899896 w 2485572"/>
                <a:gd name="connsiteY278" fmla="*/ 67316 h 1737429"/>
                <a:gd name="connsiteX279" fmla="*/ 1944774 w 2485572"/>
                <a:gd name="connsiteY279" fmla="*/ 123270 h 1737429"/>
                <a:gd name="connsiteX280" fmla="*/ 1947614 w 2485572"/>
                <a:gd name="connsiteY280" fmla="*/ 128951 h 1737429"/>
                <a:gd name="connsiteX281" fmla="*/ 1950454 w 2485572"/>
                <a:gd name="connsiteY281" fmla="*/ 131791 h 1737429"/>
                <a:gd name="connsiteX282" fmla="*/ 1956135 w 2485572"/>
                <a:gd name="connsiteY282" fmla="*/ 140312 h 1737429"/>
                <a:gd name="connsiteX283" fmla="*/ 1958975 w 2485572"/>
                <a:gd name="connsiteY283" fmla="*/ 145709 h 1737429"/>
                <a:gd name="connsiteX284" fmla="*/ 1961532 w 2485572"/>
                <a:gd name="connsiteY284" fmla="*/ 154230 h 1737429"/>
                <a:gd name="connsiteX285" fmla="*/ 1998172 w 2485572"/>
                <a:gd name="connsiteY285" fmla="*/ 204788 h 1737429"/>
                <a:gd name="connsiteX286" fmla="*/ 2003569 w 2485572"/>
                <a:gd name="connsiteY286" fmla="*/ 207344 h 1737429"/>
                <a:gd name="connsiteX287" fmla="*/ 2009249 w 2485572"/>
                <a:gd name="connsiteY287" fmla="*/ 210184 h 1737429"/>
                <a:gd name="connsiteX288" fmla="*/ 2017770 w 2485572"/>
                <a:gd name="connsiteY288" fmla="*/ 210184 h 1737429"/>
                <a:gd name="connsiteX289" fmla="*/ 2026007 w 2485572"/>
                <a:gd name="connsiteY289" fmla="*/ 213025 h 1737429"/>
                <a:gd name="connsiteX290" fmla="*/ 2037368 w 2485572"/>
                <a:gd name="connsiteY290" fmla="*/ 215865 h 1737429"/>
                <a:gd name="connsiteX291" fmla="*/ 2099003 w 2485572"/>
                <a:gd name="connsiteY291" fmla="*/ 221546 h 1737429"/>
                <a:gd name="connsiteX292" fmla="*/ 2104684 w 2485572"/>
                <a:gd name="connsiteY292" fmla="*/ 224386 h 1737429"/>
                <a:gd name="connsiteX293" fmla="*/ 2112921 w 2485572"/>
                <a:gd name="connsiteY293" fmla="*/ 224386 h 1737429"/>
                <a:gd name="connsiteX294" fmla="*/ 2124283 w 2485572"/>
                <a:gd name="connsiteY294" fmla="*/ 229783 h 1737429"/>
                <a:gd name="connsiteX295" fmla="*/ 2177397 w 2485572"/>
                <a:gd name="connsiteY295" fmla="*/ 229783 h 1737429"/>
                <a:gd name="connsiteX296" fmla="*/ 2185918 w 2485572"/>
                <a:gd name="connsiteY296" fmla="*/ 232623 h 1737429"/>
                <a:gd name="connsiteX297" fmla="*/ 2213753 w 2485572"/>
                <a:gd name="connsiteY297" fmla="*/ 226942 h 1737429"/>
                <a:gd name="connsiteX298" fmla="*/ 2219434 w 2485572"/>
                <a:gd name="connsiteY298" fmla="*/ 224386 h 1737429"/>
                <a:gd name="connsiteX299" fmla="*/ 2241872 w 2485572"/>
                <a:gd name="connsiteY299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1006529 w 2485572"/>
                <a:gd name="connsiteY72" fmla="*/ 1707640 h 1737429"/>
                <a:gd name="connsiteX73" fmla="*/ 1017406 w 2485572"/>
                <a:gd name="connsiteY73" fmla="*/ 1561045 h 1737429"/>
                <a:gd name="connsiteX74" fmla="*/ 1022803 w 2485572"/>
                <a:gd name="connsiteY74" fmla="*/ 1558205 h 1737429"/>
                <a:gd name="connsiteX75" fmla="*/ 1025643 w 2485572"/>
                <a:gd name="connsiteY75" fmla="*/ 1555364 h 1737429"/>
                <a:gd name="connsiteX76" fmla="*/ 1031324 w 2485572"/>
                <a:gd name="connsiteY76" fmla="*/ 1549684 h 1737429"/>
                <a:gd name="connsiteX77" fmla="*/ 1293866 w 2485572"/>
                <a:gd name="connsiteY77" fmla="*/ 1680648 h 1737429"/>
                <a:gd name="connsiteX78" fmla="*/ 1455791 w 2485572"/>
                <a:gd name="connsiteY78" fmla="*/ 1685410 h 1737429"/>
                <a:gd name="connsiteX79" fmla="*/ 1289417 w 2485572"/>
                <a:gd name="connsiteY79" fmla="*/ 1536685 h 1737429"/>
                <a:gd name="connsiteX80" fmla="*/ 1061999 w 2485572"/>
                <a:gd name="connsiteY80" fmla="*/ 1465610 h 1737429"/>
                <a:gd name="connsiteX81" fmla="*/ 1061999 w 2485572"/>
                <a:gd name="connsiteY81" fmla="*/ 1429254 h 1737429"/>
                <a:gd name="connsiteX82" fmla="*/ 1048082 w 2485572"/>
                <a:gd name="connsiteY82" fmla="*/ 1403975 h 1737429"/>
                <a:gd name="connsiteX83" fmla="*/ 1022803 w 2485572"/>
                <a:gd name="connsiteY83" fmla="*/ 1387217 h 1737429"/>
                <a:gd name="connsiteX84" fmla="*/ 1011725 w 2485572"/>
                <a:gd name="connsiteY84" fmla="*/ 1381536 h 1737429"/>
                <a:gd name="connsiteX85" fmla="*/ 1000364 w 2485572"/>
                <a:gd name="connsiteY85" fmla="*/ 1381536 h 1737429"/>
                <a:gd name="connsiteX86" fmla="*/ 961167 w 2485572"/>
                <a:gd name="connsiteY86" fmla="*/ 1376140 h 1737429"/>
                <a:gd name="connsiteX87" fmla="*/ 924811 w 2485572"/>
                <a:gd name="connsiteY87" fmla="*/ 1367618 h 1737429"/>
                <a:gd name="connsiteX88" fmla="*/ 919131 w 2485572"/>
                <a:gd name="connsiteY88" fmla="*/ 1367618 h 1737429"/>
                <a:gd name="connsiteX89" fmla="*/ 913450 w 2485572"/>
                <a:gd name="connsiteY89" fmla="*/ 1364778 h 1737429"/>
                <a:gd name="connsiteX90" fmla="*/ 908053 w 2485572"/>
                <a:gd name="connsiteY90" fmla="*/ 1364778 h 1737429"/>
                <a:gd name="connsiteX91" fmla="*/ 877094 w 2485572"/>
                <a:gd name="connsiteY91" fmla="*/ 1381536 h 1737429"/>
                <a:gd name="connsiteX92" fmla="*/ 868857 w 2485572"/>
                <a:gd name="connsiteY92" fmla="*/ 1390057 h 1737429"/>
                <a:gd name="connsiteX93" fmla="*/ 835057 w 2485572"/>
                <a:gd name="connsiteY93" fmla="*/ 1434934 h 1737429"/>
                <a:gd name="connsiteX94" fmla="*/ 832217 w 2485572"/>
                <a:gd name="connsiteY94" fmla="*/ 1440331 h 1737429"/>
                <a:gd name="connsiteX95" fmla="*/ 832217 w 2485572"/>
                <a:gd name="connsiteY95" fmla="*/ 1446012 h 1737429"/>
                <a:gd name="connsiteX96" fmla="*/ 767741 w 2485572"/>
                <a:gd name="connsiteY96" fmla="*/ 1513327 h 1737429"/>
                <a:gd name="connsiteX97" fmla="*/ 711787 w 2485572"/>
                <a:gd name="connsiteY97" fmla="*/ 1535766 h 1737429"/>
                <a:gd name="connsiteX98" fmla="*/ 686508 w 2485572"/>
                <a:gd name="connsiteY98" fmla="*/ 1541447 h 1737429"/>
                <a:gd name="connsiteX99" fmla="*/ 661513 w 2485572"/>
                <a:gd name="connsiteY99" fmla="*/ 1549684 h 1737429"/>
                <a:gd name="connsiteX100" fmla="*/ 658672 w 2485572"/>
                <a:gd name="connsiteY100" fmla="*/ 1552524 h 1737429"/>
                <a:gd name="connsiteX101" fmla="*/ 652992 w 2485572"/>
                <a:gd name="connsiteY101" fmla="*/ 1555364 h 1737429"/>
                <a:gd name="connsiteX102" fmla="*/ 624873 w 2485572"/>
                <a:gd name="connsiteY102" fmla="*/ 1561045 h 1737429"/>
                <a:gd name="connsiteX103" fmla="*/ 619476 w 2485572"/>
                <a:gd name="connsiteY103" fmla="*/ 1558205 h 1737429"/>
                <a:gd name="connsiteX104" fmla="*/ 616636 w 2485572"/>
                <a:gd name="connsiteY104" fmla="*/ 1555364 h 1737429"/>
                <a:gd name="connsiteX105" fmla="*/ 597037 w 2485572"/>
                <a:gd name="connsiteY105" fmla="*/ 1532926 h 1737429"/>
                <a:gd name="connsiteX106" fmla="*/ 594197 w 2485572"/>
                <a:gd name="connsiteY106" fmla="*/ 1521848 h 1737429"/>
                <a:gd name="connsiteX107" fmla="*/ 591357 w 2485572"/>
                <a:gd name="connsiteY107" fmla="*/ 1519008 h 1737429"/>
                <a:gd name="connsiteX108" fmla="*/ 566078 w 2485572"/>
                <a:gd name="connsiteY108" fmla="*/ 1482368 h 1737429"/>
                <a:gd name="connsiteX109" fmla="*/ 560397 w 2485572"/>
                <a:gd name="connsiteY109" fmla="*/ 1471291 h 1737429"/>
                <a:gd name="connsiteX110" fmla="*/ 555000 w 2485572"/>
                <a:gd name="connsiteY110" fmla="*/ 1465610 h 1737429"/>
                <a:gd name="connsiteX111" fmla="*/ 498762 w 2485572"/>
                <a:gd name="connsiteY111" fmla="*/ 1432094 h 1737429"/>
                <a:gd name="connsiteX112" fmla="*/ 490525 w 2485572"/>
                <a:gd name="connsiteY112" fmla="*/ 1429254 h 1737429"/>
                <a:gd name="connsiteX113" fmla="*/ 487685 w 2485572"/>
                <a:gd name="connsiteY113" fmla="*/ 1429254 h 1737429"/>
                <a:gd name="connsiteX114" fmla="*/ 462406 w 2485572"/>
                <a:gd name="connsiteY114" fmla="*/ 1426413 h 1737429"/>
                <a:gd name="connsiteX115" fmla="*/ 400770 w 2485572"/>
                <a:gd name="connsiteY115" fmla="*/ 1426413 h 1737429"/>
                <a:gd name="connsiteX116" fmla="*/ 392250 w 2485572"/>
                <a:gd name="connsiteY116" fmla="*/ 1423573 h 1737429"/>
                <a:gd name="connsiteX117" fmla="*/ 384013 w 2485572"/>
                <a:gd name="connsiteY117" fmla="*/ 1420733 h 1737429"/>
                <a:gd name="connsiteX118" fmla="*/ 375492 w 2485572"/>
                <a:gd name="connsiteY118" fmla="*/ 1420733 h 1737429"/>
                <a:gd name="connsiteX119" fmla="*/ 319537 w 2485572"/>
                <a:gd name="connsiteY119" fmla="*/ 1409655 h 1737429"/>
                <a:gd name="connsiteX120" fmla="*/ 313856 w 2485572"/>
                <a:gd name="connsiteY120" fmla="*/ 1406815 h 1737429"/>
                <a:gd name="connsiteX121" fmla="*/ 308176 w 2485572"/>
                <a:gd name="connsiteY121" fmla="*/ 1406815 h 1737429"/>
                <a:gd name="connsiteX122" fmla="*/ 297098 w 2485572"/>
                <a:gd name="connsiteY122" fmla="*/ 1401134 h 1737429"/>
                <a:gd name="connsiteX123" fmla="*/ 221546 w 2485572"/>
                <a:gd name="connsiteY123" fmla="*/ 1392898 h 1737429"/>
                <a:gd name="connsiteX124" fmla="*/ 213025 w 2485572"/>
                <a:gd name="connsiteY124" fmla="*/ 1392898 h 1737429"/>
                <a:gd name="connsiteX125" fmla="*/ 204504 w 2485572"/>
                <a:gd name="connsiteY125" fmla="*/ 1395738 h 1737429"/>
                <a:gd name="connsiteX126" fmla="*/ 154230 w 2485572"/>
                <a:gd name="connsiteY126" fmla="*/ 1406815 h 1737429"/>
                <a:gd name="connsiteX127" fmla="*/ 148549 w 2485572"/>
                <a:gd name="connsiteY127" fmla="*/ 1403975 h 1737429"/>
                <a:gd name="connsiteX128" fmla="*/ 137472 w 2485572"/>
                <a:gd name="connsiteY128" fmla="*/ 1398294 h 1737429"/>
                <a:gd name="connsiteX129" fmla="*/ 131791 w 2485572"/>
                <a:gd name="connsiteY129" fmla="*/ 1398294 h 1737429"/>
                <a:gd name="connsiteX130" fmla="*/ 67316 w 2485572"/>
                <a:gd name="connsiteY130" fmla="*/ 1418177 h 1737429"/>
                <a:gd name="connsiteX131" fmla="*/ 58795 w 2485572"/>
                <a:gd name="connsiteY131" fmla="*/ 1420733 h 1737429"/>
                <a:gd name="connsiteX132" fmla="*/ 50558 w 2485572"/>
                <a:gd name="connsiteY132" fmla="*/ 1423573 h 1737429"/>
                <a:gd name="connsiteX133" fmla="*/ 42037 w 2485572"/>
                <a:gd name="connsiteY133" fmla="*/ 1423573 h 1737429"/>
                <a:gd name="connsiteX134" fmla="*/ 5681 w 2485572"/>
                <a:gd name="connsiteY134" fmla="*/ 1432094 h 1737429"/>
                <a:gd name="connsiteX135" fmla="*/ 2840 w 2485572"/>
                <a:gd name="connsiteY135" fmla="*/ 1403975 h 1737429"/>
                <a:gd name="connsiteX136" fmla="*/ 0 w 2485572"/>
                <a:gd name="connsiteY136" fmla="*/ 1395738 h 1737429"/>
                <a:gd name="connsiteX137" fmla="*/ 5681 w 2485572"/>
                <a:gd name="connsiteY137" fmla="*/ 1373299 h 1737429"/>
                <a:gd name="connsiteX138" fmla="*/ 5681 w 2485572"/>
                <a:gd name="connsiteY138" fmla="*/ 1361938 h 1737429"/>
                <a:gd name="connsiteX139" fmla="*/ 11361 w 2485572"/>
                <a:gd name="connsiteY139" fmla="*/ 1345180 h 1737429"/>
                <a:gd name="connsiteX140" fmla="*/ 42037 w 2485572"/>
                <a:gd name="connsiteY140" fmla="*/ 1305983 h 1737429"/>
                <a:gd name="connsiteX141" fmla="*/ 47718 w 2485572"/>
                <a:gd name="connsiteY141" fmla="*/ 1294622 h 1737429"/>
                <a:gd name="connsiteX142" fmla="*/ 39197 w 2485572"/>
                <a:gd name="connsiteY142" fmla="*/ 1275024 h 1737429"/>
                <a:gd name="connsiteX143" fmla="*/ 33516 w 2485572"/>
                <a:gd name="connsiteY143" fmla="*/ 1269627 h 1737429"/>
                <a:gd name="connsiteX144" fmla="*/ 33516 w 2485572"/>
                <a:gd name="connsiteY144" fmla="*/ 1244348 h 1737429"/>
                <a:gd name="connsiteX145" fmla="*/ 64475 w 2485572"/>
                <a:gd name="connsiteY145" fmla="*/ 1213389 h 1737429"/>
                <a:gd name="connsiteX146" fmla="*/ 81233 w 2485572"/>
                <a:gd name="connsiteY146" fmla="*/ 1199471 h 1737429"/>
                <a:gd name="connsiteX147" fmla="*/ 86914 w 2485572"/>
                <a:gd name="connsiteY147" fmla="*/ 1190950 h 1737429"/>
                <a:gd name="connsiteX148" fmla="*/ 97991 w 2485572"/>
                <a:gd name="connsiteY148" fmla="*/ 1160275 h 1737429"/>
                <a:gd name="connsiteX149" fmla="*/ 95435 w 2485572"/>
                <a:gd name="connsiteY149" fmla="*/ 1151753 h 1737429"/>
                <a:gd name="connsiteX150" fmla="*/ 95435 w 2485572"/>
                <a:gd name="connsiteY150" fmla="*/ 1121078 h 1737429"/>
                <a:gd name="connsiteX151" fmla="*/ 100832 w 2485572"/>
                <a:gd name="connsiteY151" fmla="*/ 1112557 h 1737429"/>
                <a:gd name="connsiteX152" fmla="*/ 103672 w 2485572"/>
                <a:gd name="connsiteY152" fmla="*/ 1106876 h 1737429"/>
                <a:gd name="connsiteX153" fmla="*/ 154230 w 2485572"/>
                <a:gd name="connsiteY153" fmla="*/ 1070520 h 1737429"/>
                <a:gd name="connsiteX154" fmla="*/ 176668 w 2485572"/>
                <a:gd name="connsiteY154" fmla="*/ 1045241 h 1737429"/>
                <a:gd name="connsiteX155" fmla="*/ 176668 w 2485572"/>
                <a:gd name="connsiteY155" fmla="*/ 1037004 h 1737429"/>
                <a:gd name="connsiteX156" fmla="*/ 173828 w 2485572"/>
                <a:gd name="connsiteY156" fmla="*/ 1028483 h 1737429"/>
                <a:gd name="connsiteX157" fmla="*/ 157070 w 2485572"/>
                <a:gd name="connsiteY157" fmla="*/ 1008885 h 1737429"/>
                <a:gd name="connsiteX158" fmla="*/ 154230 w 2485572"/>
                <a:gd name="connsiteY158" fmla="*/ 1000648 h 1737429"/>
                <a:gd name="connsiteX159" fmla="*/ 157070 w 2485572"/>
                <a:gd name="connsiteY159" fmla="*/ 964008 h 1737429"/>
                <a:gd name="connsiteX160" fmla="*/ 154230 w 2485572"/>
                <a:gd name="connsiteY160" fmla="*/ 955771 h 1737429"/>
                <a:gd name="connsiteX161" fmla="*/ 126111 w 2485572"/>
                <a:gd name="connsiteY161" fmla="*/ 930492 h 1737429"/>
                <a:gd name="connsiteX162" fmla="*/ 112193 w 2485572"/>
                <a:gd name="connsiteY162" fmla="*/ 927652 h 1737429"/>
                <a:gd name="connsiteX163" fmla="*/ 109353 w 2485572"/>
                <a:gd name="connsiteY163" fmla="*/ 921971 h 1737429"/>
                <a:gd name="connsiteX164" fmla="*/ 109353 w 2485572"/>
                <a:gd name="connsiteY164" fmla="*/ 908053 h 1737429"/>
                <a:gd name="connsiteX165" fmla="*/ 117590 w 2485572"/>
                <a:gd name="connsiteY165" fmla="*/ 891295 h 1737429"/>
                <a:gd name="connsiteX166" fmla="*/ 123270 w 2485572"/>
                <a:gd name="connsiteY166" fmla="*/ 885615 h 1737429"/>
                <a:gd name="connsiteX167" fmla="*/ 148549 w 2485572"/>
                <a:gd name="connsiteY167" fmla="*/ 866016 h 1737429"/>
                <a:gd name="connsiteX168" fmla="*/ 128951 w 2485572"/>
                <a:gd name="connsiteY168" fmla="*/ 840738 h 1737429"/>
                <a:gd name="connsiteX169" fmla="*/ 126111 w 2485572"/>
                <a:gd name="connsiteY169" fmla="*/ 821139 h 1737429"/>
                <a:gd name="connsiteX170" fmla="*/ 140028 w 2485572"/>
                <a:gd name="connsiteY170" fmla="*/ 812618 h 1737429"/>
                <a:gd name="connsiteX171" fmla="*/ 142869 w 2485572"/>
                <a:gd name="connsiteY171" fmla="*/ 790464 h 1737429"/>
                <a:gd name="connsiteX172" fmla="*/ 154230 w 2485572"/>
                <a:gd name="connsiteY172" fmla="*/ 773422 h 1737429"/>
                <a:gd name="connsiteX173" fmla="*/ 157070 w 2485572"/>
                <a:gd name="connsiteY173" fmla="*/ 762344 h 1737429"/>
                <a:gd name="connsiteX174" fmla="*/ 157070 w 2485572"/>
                <a:gd name="connsiteY174" fmla="*/ 753824 h 1737429"/>
                <a:gd name="connsiteX175" fmla="*/ 145709 w 2485572"/>
                <a:gd name="connsiteY175" fmla="*/ 731385 h 1737429"/>
                <a:gd name="connsiteX176" fmla="*/ 145709 w 2485572"/>
                <a:gd name="connsiteY176" fmla="*/ 723148 h 1737429"/>
                <a:gd name="connsiteX177" fmla="*/ 159627 w 2485572"/>
                <a:gd name="connsiteY177" fmla="*/ 714627 h 1737429"/>
                <a:gd name="connsiteX178" fmla="*/ 204504 w 2485572"/>
                <a:gd name="connsiteY178" fmla="*/ 708946 h 1737429"/>
                <a:gd name="connsiteX179" fmla="*/ 232623 w 2485572"/>
                <a:gd name="connsiteY179" fmla="*/ 678271 h 1737429"/>
                <a:gd name="connsiteX180" fmla="*/ 232623 w 2485572"/>
                <a:gd name="connsiteY180" fmla="*/ 666909 h 1737429"/>
                <a:gd name="connsiteX181" fmla="*/ 215865 w 2485572"/>
                <a:gd name="connsiteY181" fmla="*/ 644755 h 1737429"/>
                <a:gd name="connsiteX182" fmla="*/ 218705 w 2485572"/>
                <a:gd name="connsiteY182" fmla="*/ 613795 h 1737429"/>
                <a:gd name="connsiteX183" fmla="*/ 241144 w 2485572"/>
                <a:gd name="connsiteY183" fmla="*/ 582836 h 1737429"/>
                <a:gd name="connsiteX184" fmla="*/ 252221 w 2485572"/>
                <a:gd name="connsiteY184" fmla="*/ 571758 h 1737429"/>
                <a:gd name="connsiteX185" fmla="*/ 285737 w 2485572"/>
                <a:gd name="connsiteY185" fmla="*/ 524041 h 1737429"/>
                <a:gd name="connsiteX186" fmla="*/ 291418 w 2485572"/>
                <a:gd name="connsiteY186" fmla="*/ 518644 h 1737429"/>
                <a:gd name="connsiteX187" fmla="*/ 322377 w 2485572"/>
                <a:gd name="connsiteY187" fmla="*/ 518644 h 1737429"/>
                <a:gd name="connsiteX188" fmla="*/ 333455 w 2485572"/>
                <a:gd name="connsiteY188" fmla="*/ 510123 h 1737429"/>
                <a:gd name="connsiteX189" fmla="*/ 341976 w 2485572"/>
                <a:gd name="connsiteY189" fmla="*/ 482004 h 1737429"/>
                <a:gd name="connsiteX190" fmla="*/ 347372 w 2485572"/>
                <a:gd name="connsiteY190" fmla="*/ 476607 h 1737429"/>
                <a:gd name="connsiteX191" fmla="*/ 386853 w 2485572"/>
                <a:gd name="connsiteY191" fmla="*/ 459565 h 1737429"/>
                <a:gd name="connsiteX192" fmla="*/ 389409 w 2485572"/>
                <a:gd name="connsiteY192" fmla="*/ 454169 h 1737429"/>
                <a:gd name="connsiteX193" fmla="*/ 400770 w 2485572"/>
                <a:gd name="connsiteY193" fmla="*/ 434570 h 1737429"/>
                <a:gd name="connsiteX194" fmla="*/ 414688 w 2485572"/>
                <a:gd name="connsiteY194" fmla="*/ 392534 h 1737429"/>
                <a:gd name="connsiteX195" fmla="*/ 428890 w 2485572"/>
                <a:gd name="connsiteY195" fmla="*/ 341976 h 1737429"/>
                <a:gd name="connsiteX196" fmla="*/ 434286 w 2485572"/>
                <a:gd name="connsiteY196" fmla="*/ 255062 h 1737429"/>
                <a:gd name="connsiteX197" fmla="*/ 437127 w 2485572"/>
                <a:gd name="connsiteY197" fmla="*/ 252221 h 1737429"/>
                <a:gd name="connsiteX198" fmla="*/ 448488 w 2485572"/>
                <a:gd name="connsiteY198" fmla="*/ 235463 h 1737429"/>
                <a:gd name="connsiteX199" fmla="*/ 468086 w 2485572"/>
                <a:gd name="connsiteY199" fmla="*/ 221546 h 1737429"/>
                <a:gd name="connsiteX200" fmla="*/ 501602 w 2485572"/>
                <a:gd name="connsiteY200" fmla="*/ 215865 h 1737429"/>
                <a:gd name="connsiteX201" fmla="*/ 512964 w 2485572"/>
                <a:gd name="connsiteY201" fmla="*/ 213025 h 1737429"/>
                <a:gd name="connsiteX202" fmla="*/ 555000 w 2485572"/>
                <a:gd name="connsiteY202" fmla="*/ 187746 h 1737429"/>
                <a:gd name="connsiteX203" fmla="*/ 557557 w 2485572"/>
                <a:gd name="connsiteY203" fmla="*/ 182349 h 1737429"/>
                <a:gd name="connsiteX204" fmla="*/ 602434 w 2485572"/>
                <a:gd name="connsiteY204" fmla="*/ 131791 h 1737429"/>
                <a:gd name="connsiteX205" fmla="*/ 605274 w 2485572"/>
                <a:gd name="connsiteY205" fmla="*/ 123270 h 1737429"/>
                <a:gd name="connsiteX206" fmla="*/ 594197 w 2485572"/>
                <a:gd name="connsiteY206" fmla="*/ 70156 h 1737429"/>
                <a:gd name="connsiteX207" fmla="*/ 650151 w 2485572"/>
                <a:gd name="connsiteY207" fmla="*/ 92595 h 1737429"/>
                <a:gd name="connsiteX208" fmla="*/ 664069 w 2485572"/>
                <a:gd name="connsiteY208" fmla="*/ 92595 h 1737429"/>
                <a:gd name="connsiteX209" fmla="*/ 689348 w 2485572"/>
                <a:gd name="connsiteY209" fmla="*/ 98275 h 1737429"/>
                <a:gd name="connsiteX210" fmla="*/ 723148 w 2485572"/>
                <a:gd name="connsiteY210" fmla="*/ 89754 h 1737429"/>
                <a:gd name="connsiteX211" fmla="*/ 725704 w 2485572"/>
                <a:gd name="connsiteY211" fmla="*/ 92595 h 1737429"/>
                <a:gd name="connsiteX212" fmla="*/ 731385 w 2485572"/>
                <a:gd name="connsiteY212" fmla="*/ 92595 h 1737429"/>
                <a:gd name="connsiteX213" fmla="*/ 737065 w 2485572"/>
                <a:gd name="connsiteY213" fmla="*/ 95435 h 1737429"/>
                <a:gd name="connsiteX214" fmla="*/ 742746 w 2485572"/>
                <a:gd name="connsiteY214" fmla="*/ 95435 h 1737429"/>
                <a:gd name="connsiteX215" fmla="*/ 779102 w 2485572"/>
                <a:gd name="connsiteY215" fmla="*/ 75837 h 1737429"/>
                <a:gd name="connsiteX216" fmla="*/ 818299 w 2485572"/>
                <a:gd name="connsiteY216" fmla="*/ 39197 h 1737429"/>
                <a:gd name="connsiteX217" fmla="*/ 823980 w 2485572"/>
                <a:gd name="connsiteY217" fmla="*/ 33800 h 1737429"/>
                <a:gd name="connsiteX218" fmla="*/ 851815 w 2485572"/>
                <a:gd name="connsiteY218" fmla="*/ 19598 h 1737429"/>
                <a:gd name="connsiteX219" fmla="*/ 854655 w 2485572"/>
                <a:gd name="connsiteY219" fmla="*/ 14202 h 1737429"/>
                <a:gd name="connsiteX220" fmla="*/ 888455 w 2485572"/>
                <a:gd name="connsiteY220" fmla="*/ 8521 h 1737429"/>
                <a:gd name="connsiteX221" fmla="*/ 893852 w 2485572"/>
                <a:gd name="connsiteY221" fmla="*/ 11361 h 1737429"/>
                <a:gd name="connsiteX222" fmla="*/ 933332 w 2485572"/>
                <a:gd name="connsiteY222" fmla="*/ 36640 h 1737429"/>
                <a:gd name="connsiteX223" fmla="*/ 938729 w 2485572"/>
                <a:gd name="connsiteY223" fmla="*/ 42037 h 1737429"/>
                <a:gd name="connsiteX224" fmla="*/ 969689 w 2485572"/>
                <a:gd name="connsiteY224" fmla="*/ 61635 h 1737429"/>
                <a:gd name="connsiteX225" fmla="*/ 972529 w 2485572"/>
                <a:gd name="connsiteY225" fmla="*/ 64475 h 1737429"/>
                <a:gd name="connsiteX226" fmla="*/ 977925 w 2485572"/>
                <a:gd name="connsiteY226" fmla="*/ 67316 h 1737429"/>
                <a:gd name="connsiteX227" fmla="*/ 1011725 w 2485572"/>
                <a:gd name="connsiteY227" fmla="*/ 67316 h 1737429"/>
                <a:gd name="connsiteX228" fmla="*/ 1031324 w 2485572"/>
                <a:gd name="connsiteY228" fmla="*/ 64475 h 1737429"/>
                <a:gd name="connsiteX229" fmla="*/ 1042401 w 2485572"/>
                <a:gd name="connsiteY229" fmla="*/ 64475 h 1737429"/>
                <a:gd name="connsiteX230" fmla="*/ 1104036 w 2485572"/>
                <a:gd name="connsiteY230" fmla="*/ 70156 h 1737429"/>
                <a:gd name="connsiteX231" fmla="*/ 1109717 w 2485572"/>
                <a:gd name="connsiteY231" fmla="*/ 75837 h 1737429"/>
                <a:gd name="connsiteX232" fmla="*/ 1118238 w 2485572"/>
                <a:gd name="connsiteY232" fmla="*/ 81233 h 1737429"/>
                <a:gd name="connsiteX233" fmla="*/ 1121078 w 2485572"/>
                <a:gd name="connsiteY233" fmla="*/ 84074 h 1737429"/>
                <a:gd name="connsiteX234" fmla="*/ 1143517 w 2485572"/>
                <a:gd name="connsiteY234" fmla="*/ 95435 h 1737429"/>
                <a:gd name="connsiteX235" fmla="*/ 1151754 w 2485572"/>
                <a:gd name="connsiteY235" fmla="*/ 100832 h 1737429"/>
                <a:gd name="connsiteX236" fmla="*/ 1171352 w 2485572"/>
                <a:gd name="connsiteY236" fmla="*/ 100832 h 1737429"/>
                <a:gd name="connsiteX237" fmla="*/ 1174192 w 2485572"/>
                <a:gd name="connsiteY237" fmla="*/ 98275 h 1737429"/>
                <a:gd name="connsiteX238" fmla="*/ 1188110 w 2485572"/>
                <a:gd name="connsiteY238" fmla="*/ 89754 h 1737429"/>
                <a:gd name="connsiteX239" fmla="*/ 1193791 w 2485572"/>
                <a:gd name="connsiteY239" fmla="*/ 84074 h 1737429"/>
                <a:gd name="connsiteX240" fmla="*/ 1238668 w 2485572"/>
                <a:gd name="connsiteY240" fmla="*/ 75837 h 1737429"/>
                <a:gd name="connsiteX241" fmla="*/ 1244348 w 2485572"/>
                <a:gd name="connsiteY241" fmla="*/ 78677 h 1737429"/>
                <a:gd name="connsiteX242" fmla="*/ 1272184 w 2485572"/>
                <a:gd name="connsiteY242" fmla="*/ 75837 h 1737429"/>
                <a:gd name="connsiteX243" fmla="*/ 1280705 w 2485572"/>
                <a:gd name="connsiteY243" fmla="*/ 72996 h 1737429"/>
                <a:gd name="connsiteX244" fmla="*/ 1286385 w 2485572"/>
                <a:gd name="connsiteY244" fmla="*/ 72996 h 1737429"/>
                <a:gd name="connsiteX245" fmla="*/ 1348020 w 2485572"/>
                <a:gd name="connsiteY245" fmla="*/ 50558 h 1737429"/>
                <a:gd name="connsiteX246" fmla="*/ 1350861 w 2485572"/>
                <a:gd name="connsiteY246" fmla="*/ 50558 h 1737429"/>
                <a:gd name="connsiteX247" fmla="*/ 1392898 w 2485572"/>
                <a:gd name="connsiteY247" fmla="*/ 39197 h 1737429"/>
                <a:gd name="connsiteX248" fmla="*/ 1406815 w 2485572"/>
                <a:gd name="connsiteY248" fmla="*/ 39197 h 1737429"/>
                <a:gd name="connsiteX249" fmla="*/ 1459929 w 2485572"/>
                <a:gd name="connsiteY249" fmla="*/ 36640 h 1737429"/>
                <a:gd name="connsiteX250" fmla="*/ 1468450 w 2485572"/>
                <a:gd name="connsiteY250" fmla="*/ 36640 h 1737429"/>
                <a:gd name="connsiteX251" fmla="*/ 1474131 w 2485572"/>
                <a:gd name="connsiteY251" fmla="*/ 33800 h 1737429"/>
                <a:gd name="connsiteX252" fmla="*/ 1479528 w 2485572"/>
                <a:gd name="connsiteY252" fmla="*/ 30960 h 1737429"/>
                <a:gd name="connsiteX253" fmla="*/ 1485208 w 2485572"/>
                <a:gd name="connsiteY253" fmla="*/ 30960 h 1737429"/>
                <a:gd name="connsiteX254" fmla="*/ 1544003 w 2485572"/>
                <a:gd name="connsiteY254" fmla="*/ 16758 h 1737429"/>
                <a:gd name="connsiteX255" fmla="*/ 1549684 w 2485572"/>
                <a:gd name="connsiteY255" fmla="*/ 14202 h 1737429"/>
                <a:gd name="connsiteX256" fmla="*/ 1555364 w 2485572"/>
                <a:gd name="connsiteY256" fmla="*/ 14202 h 1737429"/>
                <a:gd name="connsiteX257" fmla="*/ 1563601 w 2485572"/>
                <a:gd name="connsiteY257" fmla="*/ 11361 h 1737429"/>
                <a:gd name="connsiteX258" fmla="*/ 1614159 w 2485572"/>
                <a:gd name="connsiteY258" fmla="*/ 22439 h 1737429"/>
                <a:gd name="connsiteX259" fmla="*/ 1619840 w 2485572"/>
                <a:gd name="connsiteY259" fmla="*/ 19598 h 1737429"/>
                <a:gd name="connsiteX260" fmla="*/ 1630917 w 2485572"/>
                <a:gd name="connsiteY260" fmla="*/ 16758 h 1737429"/>
                <a:gd name="connsiteX261" fmla="*/ 1645119 w 2485572"/>
                <a:gd name="connsiteY261" fmla="*/ 8521 h 1737429"/>
                <a:gd name="connsiteX262" fmla="*/ 1653356 w 2485572"/>
                <a:gd name="connsiteY262" fmla="*/ 5681 h 1737429"/>
                <a:gd name="connsiteX263" fmla="*/ 1689712 w 2485572"/>
                <a:gd name="connsiteY263" fmla="*/ 0 h 1737429"/>
                <a:gd name="connsiteX264" fmla="*/ 1698233 w 2485572"/>
                <a:gd name="connsiteY264" fmla="*/ 11361 h 1737429"/>
                <a:gd name="connsiteX265" fmla="*/ 1703914 w 2485572"/>
                <a:gd name="connsiteY265" fmla="*/ 14202 h 1737429"/>
                <a:gd name="connsiteX266" fmla="*/ 1709310 w 2485572"/>
                <a:gd name="connsiteY266" fmla="*/ 16758 h 1737429"/>
                <a:gd name="connsiteX267" fmla="*/ 1717831 w 2485572"/>
                <a:gd name="connsiteY267" fmla="*/ 16758 h 1737429"/>
                <a:gd name="connsiteX268" fmla="*/ 1757028 w 2485572"/>
                <a:gd name="connsiteY268" fmla="*/ 22439 h 1737429"/>
                <a:gd name="connsiteX269" fmla="*/ 1762708 w 2485572"/>
                <a:gd name="connsiteY269" fmla="*/ 25279 h 1737429"/>
                <a:gd name="connsiteX270" fmla="*/ 1768389 w 2485572"/>
                <a:gd name="connsiteY270" fmla="*/ 25279 h 1737429"/>
                <a:gd name="connsiteX271" fmla="*/ 1787987 w 2485572"/>
                <a:gd name="connsiteY271" fmla="*/ 33800 h 1737429"/>
                <a:gd name="connsiteX272" fmla="*/ 1793384 w 2485572"/>
                <a:gd name="connsiteY272" fmla="*/ 33800 h 1737429"/>
                <a:gd name="connsiteX273" fmla="*/ 1801905 w 2485572"/>
                <a:gd name="connsiteY273" fmla="*/ 36640 h 1737429"/>
                <a:gd name="connsiteX274" fmla="*/ 1835421 w 2485572"/>
                <a:gd name="connsiteY274" fmla="*/ 42037 h 1737429"/>
                <a:gd name="connsiteX275" fmla="*/ 1891659 w 2485572"/>
                <a:gd name="connsiteY275" fmla="*/ 61635 h 1737429"/>
                <a:gd name="connsiteX276" fmla="*/ 1897340 w 2485572"/>
                <a:gd name="connsiteY276" fmla="*/ 64475 h 1737429"/>
                <a:gd name="connsiteX277" fmla="*/ 1899896 w 2485572"/>
                <a:gd name="connsiteY277" fmla="*/ 67316 h 1737429"/>
                <a:gd name="connsiteX278" fmla="*/ 1944774 w 2485572"/>
                <a:gd name="connsiteY278" fmla="*/ 123270 h 1737429"/>
                <a:gd name="connsiteX279" fmla="*/ 1947614 w 2485572"/>
                <a:gd name="connsiteY279" fmla="*/ 128951 h 1737429"/>
                <a:gd name="connsiteX280" fmla="*/ 1950454 w 2485572"/>
                <a:gd name="connsiteY280" fmla="*/ 131791 h 1737429"/>
                <a:gd name="connsiteX281" fmla="*/ 1956135 w 2485572"/>
                <a:gd name="connsiteY281" fmla="*/ 140312 h 1737429"/>
                <a:gd name="connsiteX282" fmla="*/ 1958975 w 2485572"/>
                <a:gd name="connsiteY282" fmla="*/ 145709 h 1737429"/>
                <a:gd name="connsiteX283" fmla="*/ 1961532 w 2485572"/>
                <a:gd name="connsiteY283" fmla="*/ 154230 h 1737429"/>
                <a:gd name="connsiteX284" fmla="*/ 1998172 w 2485572"/>
                <a:gd name="connsiteY284" fmla="*/ 204788 h 1737429"/>
                <a:gd name="connsiteX285" fmla="*/ 2003569 w 2485572"/>
                <a:gd name="connsiteY285" fmla="*/ 207344 h 1737429"/>
                <a:gd name="connsiteX286" fmla="*/ 2009249 w 2485572"/>
                <a:gd name="connsiteY286" fmla="*/ 210184 h 1737429"/>
                <a:gd name="connsiteX287" fmla="*/ 2017770 w 2485572"/>
                <a:gd name="connsiteY287" fmla="*/ 210184 h 1737429"/>
                <a:gd name="connsiteX288" fmla="*/ 2026007 w 2485572"/>
                <a:gd name="connsiteY288" fmla="*/ 213025 h 1737429"/>
                <a:gd name="connsiteX289" fmla="*/ 2037368 w 2485572"/>
                <a:gd name="connsiteY289" fmla="*/ 215865 h 1737429"/>
                <a:gd name="connsiteX290" fmla="*/ 2099003 w 2485572"/>
                <a:gd name="connsiteY290" fmla="*/ 221546 h 1737429"/>
                <a:gd name="connsiteX291" fmla="*/ 2104684 w 2485572"/>
                <a:gd name="connsiteY291" fmla="*/ 224386 h 1737429"/>
                <a:gd name="connsiteX292" fmla="*/ 2112921 w 2485572"/>
                <a:gd name="connsiteY292" fmla="*/ 224386 h 1737429"/>
                <a:gd name="connsiteX293" fmla="*/ 2124283 w 2485572"/>
                <a:gd name="connsiteY293" fmla="*/ 229783 h 1737429"/>
                <a:gd name="connsiteX294" fmla="*/ 2177397 w 2485572"/>
                <a:gd name="connsiteY294" fmla="*/ 229783 h 1737429"/>
                <a:gd name="connsiteX295" fmla="*/ 2185918 w 2485572"/>
                <a:gd name="connsiteY295" fmla="*/ 232623 h 1737429"/>
                <a:gd name="connsiteX296" fmla="*/ 2213753 w 2485572"/>
                <a:gd name="connsiteY296" fmla="*/ 226942 h 1737429"/>
                <a:gd name="connsiteX297" fmla="*/ 2219434 w 2485572"/>
                <a:gd name="connsiteY297" fmla="*/ 224386 h 1737429"/>
                <a:gd name="connsiteX298" fmla="*/ 2241872 w 2485572"/>
                <a:gd name="connsiteY298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06529 w 2485572"/>
                <a:gd name="connsiteY71" fmla="*/ 1707640 h 1737429"/>
                <a:gd name="connsiteX72" fmla="*/ 1017406 w 2485572"/>
                <a:gd name="connsiteY72" fmla="*/ 1561045 h 1737429"/>
                <a:gd name="connsiteX73" fmla="*/ 1022803 w 2485572"/>
                <a:gd name="connsiteY73" fmla="*/ 1558205 h 1737429"/>
                <a:gd name="connsiteX74" fmla="*/ 1025643 w 2485572"/>
                <a:gd name="connsiteY74" fmla="*/ 1555364 h 1737429"/>
                <a:gd name="connsiteX75" fmla="*/ 1031324 w 2485572"/>
                <a:gd name="connsiteY75" fmla="*/ 1549684 h 1737429"/>
                <a:gd name="connsiteX76" fmla="*/ 1293866 w 2485572"/>
                <a:gd name="connsiteY76" fmla="*/ 1680648 h 1737429"/>
                <a:gd name="connsiteX77" fmla="*/ 1455791 w 2485572"/>
                <a:gd name="connsiteY77" fmla="*/ 1685410 h 1737429"/>
                <a:gd name="connsiteX78" fmla="*/ 1289417 w 2485572"/>
                <a:gd name="connsiteY78" fmla="*/ 1536685 h 1737429"/>
                <a:gd name="connsiteX79" fmla="*/ 1061999 w 2485572"/>
                <a:gd name="connsiteY79" fmla="*/ 1465610 h 1737429"/>
                <a:gd name="connsiteX80" fmla="*/ 1061999 w 2485572"/>
                <a:gd name="connsiteY80" fmla="*/ 1429254 h 1737429"/>
                <a:gd name="connsiteX81" fmla="*/ 1048082 w 2485572"/>
                <a:gd name="connsiteY81" fmla="*/ 1403975 h 1737429"/>
                <a:gd name="connsiteX82" fmla="*/ 1022803 w 2485572"/>
                <a:gd name="connsiteY82" fmla="*/ 1387217 h 1737429"/>
                <a:gd name="connsiteX83" fmla="*/ 1011725 w 2485572"/>
                <a:gd name="connsiteY83" fmla="*/ 1381536 h 1737429"/>
                <a:gd name="connsiteX84" fmla="*/ 1000364 w 2485572"/>
                <a:gd name="connsiteY84" fmla="*/ 1381536 h 1737429"/>
                <a:gd name="connsiteX85" fmla="*/ 961167 w 2485572"/>
                <a:gd name="connsiteY85" fmla="*/ 1376140 h 1737429"/>
                <a:gd name="connsiteX86" fmla="*/ 924811 w 2485572"/>
                <a:gd name="connsiteY86" fmla="*/ 1367618 h 1737429"/>
                <a:gd name="connsiteX87" fmla="*/ 919131 w 2485572"/>
                <a:gd name="connsiteY87" fmla="*/ 1367618 h 1737429"/>
                <a:gd name="connsiteX88" fmla="*/ 913450 w 2485572"/>
                <a:gd name="connsiteY88" fmla="*/ 1364778 h 1737429"/>
                <a:gd name="connsiteX89" fmla="*/ 908053 w 2485572"/>
                <a:gd name="connsiteY89" fmla="*/ 1364778 h 1737429"/>
                <a:gd name="connsiteX90" fmla="*/ 877094 w 2485572"/>
                <a:gd name="connsiteY90" fmla="*/ 1381536 h 1737429"/>
                <a:gd name="connsiteX91" fmla="*/ 868857 w 2485572"/>
                <a:gd name="connsiteY91" fmla="*/ 1390057 h 1737429"/>
                <a:gd name="connsiteX92" fmla="*/ 835057 w 2485572"/>
                <a:gd name="connsiteY92" fmla="*/ 1434934 h 1737429"/>
                <a:gd name="connsiteX93" fmla="*/ 832217 w 2485572"/>
                <a:gd name="connsiteY93" fmla="*/ 1440331 h 1737429"/>
                <a:gd name="connsiteX94" fmla="*/ 832217 w 2485572"/>
                <a:gd name="connsiteY94" fmla="*/ 1446012 h 1737429"/>
                <a:gd name="connsiteX95" fmla="*/ 767741 w 2485572"/>
                <a:gd name="connsiteY95" fmla="*/ 1513327 h 1737429"/>
                <a:gd name="connsiteX96" fmla="*/ 711787 w 2485572"/>
                <a:gd name="connsiteY96" fmla="*/ 1535766 h 1737429"/>
                <a:gd name="connsiteX97" fmla="*/ 686508 w 2485572"/>
                <a:gd name="connsiteY97" fmla="*/ 1541447 h 1737429"/>
                <a:gd name="connsiteX98" fmla="*/ 661513 w 2485572"/>
                <a:gd name="connsiteY98" fmla="*/ 1549684 h 1737429"/>
                <a:gd name="connsiteX99" fmla="*/ 658672 w 2485572"/>
                <a:gd name="connsiteY99" fmla="*/ 1552524 h 1737429"/>
                <a:gd name="connsiteX100" fmla="*/ 652992 w 2485572"/>
                <a:gd name="connsiteY100" fmla="*/ 1555364 h 1737429"/>
                <a:gd name="connsiteX101" fmla="*/ 624873 w 2485572"/>
                <a:gd name="connsiteY101" fmla="*/ 1561045 h 1737429"/>
                <a:gd name="connsiteX102" fmla="*/ 619476 w 2485572"/>
                <a:gd name="connsiteY102" fmla="*/ 1558205 h 1737429"/>
                <a:gd name="connsiteX103" fmla="*/ 616636 w 2485572"/>
                <a:gd name="connsiteY103" fmla="*/ 1555364 h 1737429"/>
                <a:gd name="connsiteX104" fmla="*/ 597037 w 2485572"/>
                <a:gd name="connsiteY104" fmla="*/ 1532926 h 1737429"/>
                <a:gd name="connsiteX105" fmla="*/ 594197 w 2485572"/>
                <a:gd name="connsiteY105" fmla="*/ 1521848 h 1737429"/>
                <a:gd name="connsiteX106" fmla="*/ 591357 w 2485572"/>
                <a:gd name="connsiteY106" fmla="*/ 1519008 h 1737429"/>
                <a:gd name="connsiteX107" fmla="*/ 566078 w 2485572"/>
                <a:gd name="connsiteY107" fmla="*/ 1482368 h 1737429"/>
                <a:gd name="connsiteX108" fmla="*/ 560397 w 2485572"/>
                <a:gd name="connsiteY108" fmla="*/ 1471291 h 1737429"/>
                <a:gd name="connsiteX109" fmla="*/ 555000 w 2485572"/>
                <a:gd name="connsiteY109" fmla="*/ 1465610 h 1737429"/>
                <a:gd name="connsiteX110" fmla="*/ 498762 w 2485572"/>
                <a:gd name="connsiteY110" fmla="*/ 1432094 h 1737429"/>
                <a:gd name="connsiteX111" fmla="*/ 490525 w 2485572"/>
                <a:gd name="connsiteY111" fmla="*/ 1429254 h 1737429"/>
                <a:gd name="connsiteX112" fmla="*/ 487685 w 2485572"/>
                <a:gd name="connsiteY112" fmla="*/ 1429254 h 1737429"/>
                <a:gd name="connsiteX113" fmla="*/ 462406 w 2485572"/>
                <a:gd name="connsiteY113" fmla="*/ 1426413 h 1737429"/>
                <a:gd name="connsiteX114" fmla="*/ 400770 w 2485572"/>
                <a:gd name="connsiteY114" fmla="*/ 1426413 h 1737429"/>
                <a:gd name="connsiteX115" fmla="*/ 392250 w 2485572"/>
                <a:gd name="connsiteY115" fmla="*/ 1423573 h 1737429"/>
                <a:gd name="connsiteX116" fmla="*/ 384013 w 2485572"/>
                <a:gd name="connsiteY116" fmla="*/ 1420733 h 1737429"/>
                <a:gd name="connsiteX117" fmla="*/ 375492 w 2485572"/>
                <a:gd name="connsiteY117" fmla="*/ 1420733 h 1737429"/>
                <a:gd name="connsiteX118" fmla="*/ 319537 w 2485572"/>
                <a:gd name="connsiteY118" fmla="*/ 1409655 h 1737429"/>
                <a:gd name="connsiteX119" fmla="*/ 313856 w 2485572"/>
                <a:gd name="connsiteY119" fmla="*/ 1406815 h 1737429"/>
                <a:gd name="connsiteX120" fmla="*/ 308176 w 2485572"/>
                <a:gd name="connsiteY120" fmla="*/ 1406815 h 1737429"/>
                <a:gd name="connsiteX121" fmla="*/ 297098 w 2485572"/>
                <a:gd name="connsiteY121" fmla="*/ 1401134 h 1737429"/>
                <a:gd name="connsiteX122" fmla="*/ 221546 w 2485572"/>
                <a:gd name="connsiteY122" fmla="*/ 1392898 h 1737429"/>
                <a:gd name="connsiteX123" fmla="*/ 213025 w 2485572"/>
                <a:gd name="connsiteY123" fmla="*/ 1392898 h 1737429"/>
                <a:gd name="connsiteX124" fmla="*/ 204504 w 2485572"/>
                <a:gd name="connsiteY124" fmla="*/ 1395738 h 1737429"/>
                <a:gd name="connsiteX125" fmla="*/ 154230 w 2485572"/>
                <a:gd name="connsiteY125" fmla="*/ 1406815 h 1737429"/>
                <a:gd name="connsiteX126" fmla="*/ 148549 w 2485572"/>
                <a:gd name="connsiteY126" fmla="*/ 1403975 h 1737429"/>
                <a:gd name="connsiteX127" fmla="*/ 137472 w 2485572"/>
                <a:gd name="connsiteY127" fmla="*/ 1398294 h 1737429"/>
                <a:gd name="connsiteX128" fmla="*/ 131791 w 2485572"/>
                <a:gd name="connsiteY128" fmla="*/ 1398294 h 1737429"/>
                <a:gd name="connsiteX129" fmla="*/ 67316 w 2485572"/>
                <a:gd name="connsiteY129" fmla="*/ 1418177 h 1737429"/>
                <a:gd name="connsiteX130" fmla="*/ 58795 w 2485572"/>
                <a:gd name="connsiteY130" fmla="*/ 1420733 h 1737429"/>
                <a:gd name="connsiteX131" fmla="*/ 50558 w 2485572"/>
                <a:gd name="connsiteY131" fmla="*/ 1423573 h 1737429"/>
                <a:gd name="connsiteX132" fmla="*/ 42037 w 2485572"/>
                <a:gd name="connsiteY132" fmla="*/ 1423573 h 1737429"/>
                <a:gd name="connsiteX133" fmla="*/ 5681 w 2485572"/>
                <a:gd name="connsiteY133" fmla="*/ 1432094 h 1737429"/>
                <a:gd name="connsiteX134" fmla="*/ 2840 w 2485572"/>
                <a:gd name="connsiteY134" fmla="*/ 1403975 h 1737429"/>
                <a:gd name="connsiteX135" fmla="*/ 0 w 2485572"/>
                <a:gd name="connsiteY135" fmla="*/ 1395738 h 1737429"/>
                <a:gd name="connsiteX136" fmla="*/ 5681 w 2485572"/>
                <a:gd name="connsiteY136" fmla="*/ 1373299 h 1737429"/>
                <a:gd name="connsiteX137" fmla="*/ 5681 w 2485572"/>
                <a:gd name="connsiteY137" fmla="*/ 1361938 h 1737429"/>
                <a:gd name="connsiteX138" fmla="*/ 11361 w 2485572"/>
                <a:gd name="connsiteY138" fmla="*/ 1345180 h 1737429"/>
                <a:gd name="connsiteX139" fmla="*/ 42037 w 2485572"/>
                <a:gd name="connsiteY139" fmla="*/ 1305983 h 1737429"/>
                <a:gd name="connsiteX140" fmla="*/ 47718 w 2485572"/>
                <a:gd name="connsiteY140" fmla="*/ 1294622 h 1737429"/>
                <a:gd name="connsiteX141" fmla="*/ 39197 w 2485572"/>
                <a:gd name="connsiteY141" fmla="*/ 1275024 h 1737429"/>
                <a:gd name="connsiteX142" fmla="*/ 33516 w 2485572"/>
                <a:gd name="connsiteY142" fmla="*/ 1269627 h 1737429"/>
                <a:gd name="connsiteX143" fmla="*/ 33516 w 2485572"/>
                <a:gd name="connsiteY143" fmla="*/ 1244348 h 1737429"/>
                <a:gd name="connsiteX144" fmla="*/ 64475 w 2485572"/>
                <a:gd name="connsiteY144" fmla="*/ 1213389 h 1737429"/>
                <a:gd name="connsiteX145" fmla="*/ 81233 w 2485572"/>
                <a:gd name="connsiteY145" fmla="*/ 1199471 h 1737429"/>
                <a:gd name="connsiteX146" fmla="*/ 86914 w 2485572"/>
                <a:gd name="connsiteY146" fmla="*/ 1190950 h 1737429"/>
                <a:gd name="connsiteX147" fmla="*/ 97991 w 2485572"/>
                <a:gd name="connsiteY147" fmla="*/ 1160275 h 1737429"/>
                <a:gd name="connsiteX148" fmla="*/ 95435 w 2485572"/>
                <a:gd name="connsiteY148" fmla="*/ 1151753 h 1737429"/>
                <a:gd name="connsiteX149" fmla="*/ 95435 w 2485572"/>
                <a:gd name="connsiteY149" fmla="*/ 1121078 h 1737429"/>
                <a:gd name="connsiteX150" fmla="*/ 100832 w 2485572"/>
                <a:gd name="connsiteY150" fmla="*/ 1112557 h 1737429"/>
                <a:gd name="connsiteX151" fmla="*/ 103672 w 2485572"/>
                <a:gd name="connsiteY151" fmla="*/ 1106876 h 1737429"/>
                <a:gd name="connsiteX152" fmla="*/ 154230 w 2485572"/>
                <a:gd name="connsiteY152" fmla="*/ 1070520 h 1737429"/>
                <a:gd name="connsiteX153" fmla="*/ 176668 w 2485572"/>
                <a:gd name="connsiteY153" fmla="*/ 1045241 h 1737429"/>
                <a:gd name="connsiteX154" fmla="*/ 176668 w 2485572"/>
                <a:gd name="connsiteY154" fmla="*/ 1037004 h 1737429"/>
                <a:gd name="connsiteX155" fmla="*/ 173828 w 2485572"/>
                <a:gd name="connsiteY155" fmla="*/ 1028483 h 1737429"/>
                <a:gd name="connsiteX156" fmla="*/ 157070 w 2485572"/>
                <a:gd name="connsiteY156" fmla="*/ 1008885 h 1737429"/>
                <a:gd name="connsiteX157" fmla="*/ 154230 w 2485572"/>
                <a:gd name="connsiteY157" fmla="*/ 1000648 h 1737429"/>
                <a:gd name="connsiteX158" fmla="*/ 157070 w 2485572"/>
                <a:gd name="connsiteY158" fmla="*/ 964008 h 1737429"/>
                <a:gd name="connsiteX159" fmla="*/ 154230 w 2485572"/>
                <a:gd name="connsiteY159" fmla="*/ 955771 h 1737429"/>
                <a:gd name="connsiteX160" fmla="*/ 126111 w 2485572"/>
                <a:gd name="connsiteY160" fmla="*/ 930492 h 1737429"/>
                <a:gd name="connsiteX161" fmla="*/ 112193 w 2485572"/>
                <a:gd name="connsiteY161" fmla="*/ 927652 h 1737429"/>
                <a:gd name="connsiteX162" fmla="*/ 109353 w 2485572"/>
                <a:gd name="connsiteY162" fmla="*/ 921971 h 1737429"/>
                <a:gd name="connsiteX163" fmla="*/ 109353 w 2485572"/>
                <a:gd name="connsiteY163" fmla="*/ 908053 h 1737429"/>
                <a:gd name="connsiteX164" fmla="*/ 117590 w 2485572"/>
                <a:gd name="connsiteY164" fmla="*/ 891295 h 1737429"/>
                <a:gd name="connsiteX165" fmla="*/ 123270 w 2485572"/>
                <a:gd name="connsiteY165" fmla="*/ 885615 h 1737429"/>
                <a:gd name="connsiteX166" fmla="*/ 148549 w 2485572"/>
                <a:gd name="connsiteY166" fmla="*/ 866016 h 1737429"/>
                <a:gd name="connsiteX167" fmla="*/ 128951 w 2485572"/>
                <a:gd name="connsiteY167" fmla="*/ 840738 h 1737429"/>
                <a:gd name="connsiteX168" fmla="*/ 126111 w 2485572"/>
                <a:gd name="connsiteY168" fmla="*/ 821139 h 1737429"/>
                <a:gd name="connsiteX169" fmla="*/ 140028 w 2485572"/>
                <a:gd name="connsiteY169" fmla="*/ 812618 h 1737429"/>
                <a:gd name="connsiteX170" fmla="*/ 142869 w 2485572"/>
                <a:gd name="connsiteY170" fmla="*/ 790464 h 1737429"/>
                <a:gd name="connsiteX171" fmla="*/ 154230 w 2485572"/>
                <a:gd name="connsiteY171" fmla="*/ 773422 h 1737429"/>
                <a:gd name="connsiteX172" fmla="*/ 157070 w 2485572"/>
                <a:gd name="connsiteY172" fmla="*/ 762344 h 1737429"/>
                <a:gd name="connsiteX173" fmla="*/ 157070 w 2485572"/>
                <a:gd name="connsiteY173" fmla="*/ 753824 h 1737429"/>
                <a:gd name="connsiteX174" fmla="*/ 145709 w 2485572"/>
                <a:gd name="connsiteY174" fmla="*/ 731385 h 1737429"/>
                <a:gd name="connsiteX175" fmla="*/ 145709 w 2485572"/>
                <a:gd name="connsiteY175" fmla="*/ 723148 h 1737429"/>
                <a:gd name="connsiteX176" fmla="*/ 159627 w 2485572"/>
                <a:gd name="connsiteY176" fmla="*/ 714627 h 1737429"/>
                <a:gd name="connsiteX177" fmla="*/ 204504 w 2485572"/>
                <a:gd name="connsiteY177" fmla="*/ 708946 h 1737429"/>
                <a:gd name="connsiteX178" fmla="*/ 232623 w 2485572"/>
                <a:gd name="connsiteY178" fmla="*/ 678271 h 1737429"/>
                <a:gd name="connsiteX179" fmla="*/ 232623 w 2485572"/>
                <a:gd name="connsiteY179" fmla="*/ 666909 h 1737429"/>
                <a:gd name="connsiteX180" fmla="*/ 215865 w 2485572"/>
                <a:gd name="connsiteY180" fmla="*/ 644755 h 1737429"/>
                <a:gd name="connsiteX181" fmla="*/ 218705 w 2485572"/>
                <a:gd name="connsiteY181" fmla="*/ 613795 h 1737429"/>
                <a:gd name="connsiteX182" fmla="*/ 241144 w 2485572"/>
                <a:gd name="connsiteY182" fmla="*/ 582836 h 1737429"/>
                <a:gd name="connsiteX183" fmla="*/ 252221 w 2485572"/>
                <a:gd name="connsiteY183" fmla="*/ 571758 h 1737429"/>
                <a:gd name="connsiteX184" fmla="*/ 285737 w 2485572"/>
                <a:gd name="connsiteY184" fmla="*/ 524041 h 1737429"/>
                <a:gd name="connsiteX185" fmla="*/ 291418 w 2485572"/>
                <a:gd name="connsiteY185" fmla="*/ 518644 h 1737429"/>
                <a:gd name="connsiteX186" fmla="*/ 322377 w 2485572"/>
                <a:gd name="connsiteY186" fmla="*/ 518644 h 1737429"/>
                <a:gd name="connsiteX187" fmla="*/ 333455 w 2485572"/>
                <a:gd name="connsiteY187" fmla="*/ 510123 h 1737429"/>
                <a:gd name="connsiteX188" fmla="*/ 341976 w 2485572"/>
                <a:gd name="connsiteY188" fmla="*/ 482004 h 1737429"/>
                <a:gd name="connsiteX189" fmla="*/ 347372 w 2485572"/>
                <a:gd name="connsiteY189" fmla="*/ 476607 h 1737429"/>
                <a:gd name="connsiteX190" fmla="*/ 386853 w 2485572"/>
                <a:gd name="connsiteY190" fmla="*/ 459565 h 1737429"/>
                <a:gd name="connsiteX191" fmla="*/ 389409 w 2485572"/>
                <a:gd name="connsiteY191" fmla="*/ 454169 h 1737429"/>
                <a:gd name="connsiteX192" fmla="*/ 400770 w 2485572"/>
                <a:gd name="connsiteY192" fmla="*/ 434570 h 1737429"/>
                <a:gd name="connsiteX193" fmla="*/ 414688 w 2485572"/>
                <a:gd name="connsiteY193" fmla="*/ 392534 h 1737429"/>
                <a:gd name="connsiteX194" fmla="*/ 428890 w 2485572"/>
                <a:gd name="connsiteY194" fmla="*/ 341976 h 1737429"/>
                <a:gd name="connsiteX195" fmla="*/ 434286 w 2485572"/>
                <a:gd name="connsiteY195" fmla="*/ 255062 h 1737429"/>
                <a:gd name="connsiteX196" fmla="*/ 437127 w 2485572"/>
                <a:gd name="connsiteY196" fmla="*/ 252221 h 1737429"/>
                <a:gd name="connsiteX197" fmla="*/ 448488 w 2485572"/>
                <a:gd name="connsiteY197" fmla="*/ 235463 h 1737429"/>
                <a:gd name="connsiteX198" fmla="*/ 468086 w 2485572"/>
                <a:gd name="connsiteY198" fmla="*/ 221546 h 1737429"/>
                <a:gd name="connsiteX199" fmla="*/ 501602 w 2485572"/>
                <a:gd name="connsiteY199" fmla="*/ 215865 h 1737429"/>
                <a:gd name="connsiteX200" fmla="*/ 512964 w 2485572"/>
                <a:gd name="connsiteY200" fmla="*/ 213025 h 1737429"/>
                <a:gd name="connsiteX201" fmla="*/ 555000 w 2485572"/>
                <a:gd name="connsiteY201" fmla="*/ 187746 h 1737429"/>
                <a:gd name="connsiteX202" fmla="*/ 557557 w 2485572"/>
                <a:gd name="connsiteY202" fmla="*/ 182349 h 1737429"/>
                <a:gd name="connsiteX203" fmla="*/ 602434 w 2485572"/>
                <a:gd name="connsiteY203" fmla="*/ 131791 h 1737429"/>
                <a:gd name="connsiteX204" fmla="*/ 605274 w 2485572"/>
                <a:gd name="connsiteY204" fmla="*/ 123270 h 1737429"/>
                <a:gd name="connsiteX205" fmla="*/ 594197 w 2485572"/>
                <a:gd name="connsiteY205" fmla="*/ 70156 h 1737429"/>
                <a:gd name="connsiteX206" fmla="*/ 650151 w 2485572"/>
                <a:gd name="connsiteY206" fmla="*/ 92595 h 1737429"/>
                <a:gd name="connsiteX207" fmla="*/ 664069 w 2485572"/>
                <a:gd name="connsiteY207" fmla="*/ 92595 h 1737429"/>
                <a:gd name="connsiteX208" fmla="*/ 689348 w 2485572"/>
                <a:gd name="connsiteY208" fmla="*/ 98275 h 1737429"/>
                <a:gd name="connsiteX209" fmla="*/ 723148 w 2485572"/>
                <a:gd name="connsiteY209" fmla="*/ 89754 h 1737429"/>
                <a:gd name="connsiteX210" fmla="*/ 725704 w 2485572"/>
                <a:gd name="connsiteY210" fmla="*/ 92595 h 1737429"/>
                <a:gd name="connsiteX211" fmla="*/ 731385 w 2485572"/>
                <a:gd name="connsiteY211" fmla="*/ 92595 h 1737429"/>
                <a:gd name="connsiteX212" fmla="*/ 737065 w 2485572"/>
                <a:gd name="connsiteY212" fmla="*/ 95435 h 1737429"/>
                <a:gd name="connsiteX213" fmla="*/ 742746 w 2485572"/>
                <a:gd name="connsiteY213" fmla="*/ 95435 h 1737429"/>
                <a:gd name="connsiteX214" fmla="*/ 779102 w 2485572"/>
                <a:gd name="connsiteY214" fmla="*/ 75837 h 1737429"/>
                <a:gd name="connsiteX215" fmla="*/ 818299 w 2485572"/>
                <a:gd name="connsiteY215" fmla="*/ 39197 h 1737429"/>
                <a:gd name="connsiteX216" fmla="*/ 823980 w 2485572"/>
                <a:gd name="connsiteY216" fmla="*/ 33800 h 1737429"/>
                <a:gd name="connsiteX217" fmla="*/ 851815 w 2485572"/>
                <a:gd name="connsiteY217" fmla="*/ 19598 h 1737429"/>
                <a:gd name="connsiteX218" fmla="*/ 854655 w 2485572"/>
                <a:gd name="connsiteY218" fmla="*/ 14202 h 1737429"/>
                <a:gd name="connsiteX219" fmla="*/ 888455 w 2485572"/>
                <a:gd name="connsiteY219" fmla="*/ 8521 h 1737429"/>
                <a:gd name="connsiteX220" fmla="*/ 893852 w 2485572"/>
                <a:gd name="connsiteY220" fmla="*/ 11361 h 1737429"/>
                <a:gd name="connsiteX221" fmla="*/ 933332 w 2485572"/>
                <a:gd name="connsiteY221" fmla="*/ 36640 h 1737429"/>
                <a:gd name="connsiteX222" fmla="*/ 938729 w 2485572"/>
                <a:gd name="connsiteY222" fmla="*/ 42037 h 1737429"/>
                <a:gd name="connsiteX223" fmla="*/ 969689 w 2485572"/>
                <a:gd name="connsiteY223" fmla="*/ 61635 h 1737429"/>
                <a:gd name="connsiteX224" fmla="*/ 972529 w 2485572"/>
                <a:gd name="connsiteY224" fmla="*/ 64475 h 1737429"/>
                <a:gd name="connsiteX225" fmla="*/ 977925 w 2485572"/>
                <a:gd name="connsiteY225" fmla="*/ 67316 h 1737429"/>
                <a:gd name="connsiteX226" fmla="*/ 1011725 w 2485572"/>
                <a:gd name="connsiteY226" fmla="*/ 67316 h 1737429"/>
                <a:gd name="connsiteX227" fmla="*/ 1031324 w 2485572"/>
                <a:gd name="connsiteY227" fmla="*/ 64475 h 1737429"/>
                <a:gd name="connsiteX228" fmla="*/ 1042401 w 2485572"/>
                <a:gd name="connsiteY228" fmla="*/ 64475 h 1737429"/>
                <a:gd name="connsiteX229" fmla="*/ 1104036 w 2485572"/>
                <a:gd name="connsiteY229" fmla="*/ 70156 h 1737429"/>
                <a:gd name="connsiteX230" fmla="*/ 1109717 w 2485572"/>
                <a:gd name="connsiteY230" fmla="*/ 75837 h 1737429"/>
                <a:gd name="connsiteX231" fmla="*/ 1118238 w 2485572"/>
                <a:gd name="connsiteY231" fmla="*/ 81233 h 1737429"/>
                <a:gd name="connsiteX232" fmla="*/ 1121078 w 2485572"/>
                <a:gd name="connsiteY232" fmla="*/ 84074 h 1737429"/>
                <a:gd name="connsiteX233" fmla="*/ 1143517 w 2485572"/>
                <a:gd name="connsiteY233" fmla="*/ 95435 h 1737429"/>
                <a:gd name="connsiteX234" fmla="*/ 1151754 w 2485572"/>
                <a:gd name="connsiteY234" fmla="*/ 100832 h 1737429"/>
                <a:gd name="connsiteX235" fmla="*/ 1171352 w 2485572"/>
                <a:gd name="connsiteY235" fmla="*/ 100832 h 1737429"/>
                <a:gd name="connsiteX236" fmla="*/ 1174192 w 2485572"/>
                <a:gd name="connsiteY236" fmla="*/ 98275 h 1737429"/>
                <a:gd name="connsiteX237" fmla="*/ 1188110 w 2485572"/>
                <a:gd name="connsiteY237" fmla="*/ 89754 h 1737429"/>
                <a:gd name="connsiteX238" fmla="*/ 1193791 w 2485572"/>
                <a:gd name="connsiteY238" fmla="*/ 84074 h 1737429"/>
                <a:gd name="connsiteX239" fmla="*/ 1238668 w 2485572"/>
                <a:gd name="connsiteY239" fmla="*/ 75837 h 1737429"/>
                <a:gd name="connsiteX240" fmla="*/ 1244348 w 2485572"/>
                <a:gd name="connsiteY240" fmla="*/ 78677 h 1737429"/>
                <a:gd name="connsiteX241" fmla="*/ 1272184 w 2485572"/>
                <a:gd name="connsiteY241" fmla="*/ 75837 h 1737429"/>
                <a:gd name="connsiteX242" fmla="*/ 1280705 w 2485572"/>
                <a:gd name="connsiteY242" fmla="*/ 72996 h 1737429"/>
                <a:gd name="connsiteX243" fmla="*/ 1286385 w 2485572"/>
                <a:gd name="connsiteY243" fmla="*/ 72996 h 1737429"/>
                <a:gd name="connsiteX244" fmla="*/ 1348020 w 2485572"/>
                <a:gd name="connsiteY244" fmla="*/ 50558 h 1737429"/>
                <a:gd name="connsiteX245" fmla="*/ 1350861 w 2485572"/>
                <a:gd name="connsiteY245" fmla="*/ 50558 h 1737429"/>
                <a:gd name="connsiteX246" fmla="*/ 1392898 w 2485572"/>
                <a:gd name="connsiteY246" fmla="*/ 39197 h 1737429"/>
                <a:gd name="connsiteX247" fmla="*/ 1406815 w 2485572"/>
                <a:gd name="connsiteY247" fmla="*/ 39197 h 1737429"/>
                <a:gd name="connsiteX248" fmla="*/ 1459929 w 2485572"/>
                <a:gd name="connsiteY248" fmla="*/ 36640 h 1737429"/>
                <a:gd name="connsiteX249" fmla="*/ 1468450 w 2485572"/>
                <a:gd name="connsiteY249" fmla="*/ 36640 h 1737429"/>
                <a:gd name="connsiteX250" fmla="*/ 1474131 w 2485572"/>
                <a:gd name="connsiteY250" fmla="*/ 33800 h 1737429"/>
                <a:gd name="connsiteX251" fmla="*/ 1479528 w 2485572"/>
                <a:gd name="connsiteY251" fmla="*/ 30960 h 1737429"/>
                <a:gd name="connsiteX252" fmla="*/ 1485208 w 2485572"/>
                <a:gd name="connsiteY252" fmla="*/ 30960 h 1737429"/>
                <a:gd name="connsiteX253" fmla="*/ 1544003 w 2485572"/>
                <a:gd name="connsiteY253" fmla="*/ 16758 h 1737429"/>
                <a:gd name="connsiteX254" fmla="*/ 1549684 w 2485572"/>
                <a:gd name="connsiteY254" fmla="*/ 14202 h 1737429"/>
                <a:gd name="connsiteX255" fmla="*/ 1555364 w 2485572"/>
                <a:gd name="connsiteY255" fmla="*/ 14202 h 1737429"/>
                <a:gd name="connsiteX256" fmla="*/ 1563601 w 2485572"/>
                <a:gd name="connsiteY256" fmla="*/ 11361 h 1737429"/>
                <a:gd name="connsiteX257" fmla="*/ 1614159 w 2485572"/>
                <a:gd name="connsiteY257" fmla="*/ 22439 h 1737429"/>
                <a:gd name="connsiteX258" fmla="*/ 1619840 w 2485572"/>
                <a:gd name="connsiteY258" fmla="*/ 19598 h 1737429"/>
                <a:gd name="connsiteX259" fmla="*/ 1630917 w 2485572"/>
                <a:gd name="connsiteY259" fmla="*/ 16758 h 1737429"/>
                <a:gd name="connsiteX260" fmla="*/ 1645119 w 2485572"/>
                <a:gd name="connsiteY260" fmla="*/ 8521 h 1737429"/>
                <a:gd name="connsiteX261" fmla="*/ 1653356 w 2485572"/>
                <a:gd name="connsiteY261" fmla="*/ 5681 h 1737429"/>
                <a:gd name="connsiteX262" fmla="*/ 1689712 w 2485572"/>
                <a:gd name="connsiteY262" fmla="*/ 0 h 1737429"/>
                <a:gd name="connsiteX263" fmla="*/ 1698233 w 2485572"/>
                <a:gd name="connsiteY263" fmla="*/ 11361 h 1737429"/>
                <a:gd name="connsiteX264" fmla="*/ 1703914 w 2485572"/>
                <a:gd name="connsiteY264" fmla="*/ 14202 h 1737429"/>
                <a:gd name="connsiteX265" fmla="*/ 1709310 w 2485572"/>
                <a:gd name="connsiteY265" fmla="*/ 16758 h 1737429"/>
                <a:gd name="connsiteX266" fmla="*/ 1717831 w 2485572"/>
                <a:gd name="connsiteY266" fmla="*/ 16758 h 1737429"/>
                <a:gd name="connsiteX267" fmla="*/ 1757028 w 2485572"/>
                <a:gd name="connsiteY267" fmla="*/ 22439 h 1737429"/>
                <a:gd name="connsiteX268" fmla="*/ 1762708 w 2485572"/>
                <a:gd name="connsiteY268" fmla="*/ 25279 h 1737429"/>
                <a:gd name="connsiteX269" fmla="*/ 1768389 w 2485572"/>
                <a:gd name="connsiteY269" fmla="*/ 25279 h 1737429"/>
                <a:gd name="connsiteX270" fmla="*/ 1787987 w 2485572"/>
                <a:gd name="connsiteY270" fmla="*/ 33800 h 1737429"/>
                <a:gd name="connsiteX271" fmla="*/ 1793384 w 2485572"/>
                <a:gd name="connsiteY271" fmla="*/ 33800 h 1737429"/>
                <a:gd name="connsiteX272" fmla="*/ 1801905 w 2485572"/>
                <a:gd name="connsiteY272" fmla="*/ 36640 h 1737429"/>
                <a:gd name="connsiteX273" fmla="*/ 1835421 w 2485572"/>
                <a:gd name="connsiteY273" fmla="*/ 42037 h 1737429"/>
                <a:gd name="connsiteX274" fmla="*/ 1891659 w 2485572"/>
                <a:gd name="connsiteY274" fmla="*/ 61635 h 1737429"/>
                <a:gd name="connsiteX275" fmla="*/ 1897340 w 2485572"/>
                <a:gd name="connsiteY275" fmla="*/ 64475 h 1737429"/>
                <a:gd name="connsiteX276" fmla="*/ 1899896 w 2485572"/>
                <a:gd name="connsiteY276" fmla="*/ 67316 h 1737429"/>
                <a:gd name="connsiteX277" fmla="*/ 1944774 w 2485572"/>
                <a:gd name="connsiteY277" fmla="*/ 123270 h 1737429"/>
                <a:gd name="connsiteX278" fmla="*/ 1947614 w 2485572"/>
                <a:gd name="connsiteY278" fmla="*/ 128951 h 1737429"/>
                <a:gd name="connsiteX279" fmla="*/ 1950454 w 2485572"/>
                <a:gd name="connsiteY279" fmla="*/ 131791 h 1737429"/>
                <a:gd name="connsiteX280" fmla="*/ 1956135 w 2485572"/>
                <a:gd name="connsiteY280" fmla="*/ 140312 h 1737429"/>
                <a:gd name="connsiteX281" fmla="*/ 1958975 w 2485572"/>
                <a:gd name="connsiteY281" fmla="*/ 145709 h 1737429"/>
                <a:gd name="connsiteX282" fmla="*/ 1961532 w 2485572"/>
                <a:gd name="connsiteY282" fmla="*/ 154230 h 1737429"/>
                <a:gd name="connsiteX283" fmla="*/ 1998172 w 2485572"/>
                <a:gd name="connsiteY283" fmla="*/ 204788 h 1737429"/>
                <a:gd name="connsiteX284" fmla="*/ 2003569 w 2485572"/>
                <a:gd name="connsiteY284" fmla="*/ 207344 h 1737429"/>
                <a:gd name="connsiteX285" fmla="*/ 2009249 w 2485572"/>
                <a:gd name="connsiteY285" fmla="*/ 210184 h 1737429"/>
                <a:gd name="connsiteX286" fmla="*/ 2017770 w 2485572"/>
                <a:gd name="connsiteY286" fmla="*/ 210184 h 1737429"/>
                <a:gd name="connsiteX287" fmla="*/ 2026007 w 2485572"/>
                <a:gd name="connsiteY287" fmla="*/ 213025 h 1737429"/>
                <a:gd name="connsiteX288" fmla="*/ 2037368 w 2485572"/>
                <a:gd name="connsiteY288" fmla="*/ 215865 h 1737429"/>
                <a:gd name="connsiteX289" fmla="*/ 2099003 w 2485572"/>
                <a:gd name="connsiteY289" fmla="*/ 221546 h 1737429"/>
                <a:gd name="connsiteX290" fmla="*/ 2104684 w 2485572"/>
                <a:gd name="connsiteY290" fmla="*/ 224386 h 1737429"/>
                <a:gd name="connsiteX291" fmla="*/ 2112921 w 2485572"/>
                <a:gd name="connsiteY291" fmla="*/ 224386 h 1737429"/>
                <a:gd name="connsiteX292" fmla="*/ 2124283 w 2485572"/>
                <a:gd name="connsiteY292" fmla="*/ 229783 h 1737429"/>
                <a:gd name="connsiteX293" fmla="*/ 2177397 w 2485572"/>
                <a:gd name="connsiteY293" fmla="*/ 229783 h 1737429"/>
                <a:gd name="connsiteX294" fmla="*/ 2185918 w 2485572"/>
                <a:gd name="connsiteY294" fmla="*/ 232623 h 1737429"/>
                <a:gd name="connsiteX295" fmla="*/ 2213753 w 2485572"/>
                <a:gd name="connsiteY295" fmla="*/ 226942 h 1737429"/>
                <a:gd name="connsiteX296" fmla="*/ 2219434 w 2485572"/>
                <a:gd name="connsiteY296" fmla="*/ 224386 h 1737429"/>
                <a:gd name="connsiteX297" fmla="*/ 2241872 w 2485572"/>
                <a:gd name="connsiteY297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06529 w 2485572"/>
                <a:gd name="connsiteY71" fmla="*/ 1707640 h 1737429"/>
                <a:gd name="connsiteX72" fmla="*/ 1017406 w 2485572"/>
                <a:gd name="connsiteY72" fmla="*/ 1561045 h 1737429"/>
                <a:gd name="connsiteX73" fmla="*/ 1022803 w 2485572"/>
                <a:gd name="connsiteY73" fmla="*/ 1558205 h 1737429"/>
                <a:gd name="connsiteX74" fmla="*/ 1025643 w 2485572"/>
                <a:gd name="connsiteY74" fmla="*/ 1555364 h 1737429"/>
                <a:gd name="connsiteX75" fmla="*/ 1031324 w 2485572"/>
                <a:gd name="connsiteY75" fmla="*/ 1549684 h 1737429"/>
                <a:gd name="connsiteX76" fmla="*/ 1455791 w 2485572"/>
                <a:gd name="connsiteY76" fmla="*/ 1685410 h 1737429"/>
                <a:gd name="connsiteX77" fmla="*/ 1289417 w 2485572"/>
                <a:gd name="connsiteY77" fmla="*/ 1536685 h 1737429"/>
                <a:gd name="connsiteX78" fmla="*/ 1061999 w 2485572"/>
                <a:gd name="connsiteY78" fmla="*/ 1465610 h 1737429"/>
                <a:gd name="connsiteX79" fmla="*/ 1061999 w 2485572"/>
                <a:gd name="connsiteY79" fmla="*/ 1429254 h 1737429"/>
                <a:gd name="connsiteX80" fmla="*/ 1048082 w 2485572"/>
                <a:gd name="connsiteY80" fmla="*/ 1403975 h 1737429"/>
                <a:gd name="connsiteX81" fmla="*/ 1022803 w 2485572"/>
                <a:gd name="connsiteY81" fmla="*/ 1387217 h 1737429"/>
                <a:gd name="connsiteX82" fmla="*/ 1011725 w 2485572"/>
                <a:gd name="connsiteY82" fmla="*/ 1381536 h 1737429"/>
                <a:gd name="connsiteX83" fmla="*/ 1000364 w 2485572"/>
                <a:gd name="connsiteY83" fmla="*/ 1381536 h 1737429"/>
                <a:gd name="connsiteX84" fmla="*/ 961167 w 2485572"/>
                <a:gd name="connsiteY84" fmla="*/ 1376140 h 1737429"/>
                <a:gd name="connsiteX85" fmla="*/ 924811 w 2485572"/>
                <a:gd name="connsiteY85" fmla="*/ 1367618 h 1737429"/>
                <a:gd name="connsiteX86" fmla="*/ 919131 w 2485572"/>
                <a:gd name="connsiteY86" fmla="*/ 1367618 h 1737429"/>
                <a:gd name="connsiteX87" fmla="*/ 913450 w 2485572"/>
                <a:gd name="connsiteY87" fmla="*/ 1364778 h 1737429"/>
                <a:gd name="connsiteX88" fmla="*/ 908053 w 2485572"/>
                <a:gd name="connsiteY88" fmla="*/ 1364778 h 1737429"/>
                <a:gd name="connsiteX89" fmla="*/ 877094 w 2485572"/>
                <a:gd name="connsiteY89" fmla="*/ 1381536 h 1737429"/>
                <a:gd name="connsiteX90" fmla="*/ 868857 w 2485572"/>
                <a:gd name="connsiteY90" fmla="*/ 1390057 h 1737429"/>
                <a:gd name="connsiteX91" fmla="*/ 835057 w 2485572"/>
                <a:gd name="connsiteY91" fmla="*/ 1434934 h 1737429"/>
                <a:gd name="connsiteX92" fmla="*/ 832217 w 2485572"/>
                <a:gd name="connsiteY92" fmla="*/ 1440331 h 1737429"/>
                <a:gd name="connsiteX93" fmla="*/ 832217 w 2485572"/>
                <a:gd name="connsiteY93" fmla="*/ 1446012 h 1737429"/>
                <a:gd name="connsiteX94" fmla="*/ 767741 w 2485572"/>
                <a:gd name="connsiteY94" fmla="*/ 1513327 h 1737429"/>
                <a:gd name="connsiteX95" fmla="*/ 711787 w 2485572"/>
                <a:gd name="connsiteY95" fmla="*/ 1535766 h 1737429"/>
                <a:gd name="connsiteX96" fmla="*/ 686508 w 2485572"/>
                <a:gd name="connsiteY96" fmla="*/ 1541447 h 1737429"/>
                <a:gd name="connsiteX97" fmla="*/ 661513 w 2485572"/>
                <a:gd name="connsiteY97" fmla="*/ 1549684 h 1737429"/>
                <a:gd name="connsiteX98" fmla="*/ 658672 w 2485572"/>
                <a:gd name="connsiteY98" fmla="*/ 1552524 h 1737429"/>
                <a:gd name="connsiteX99" fmla="*/ 652992 w 2485572"/>
                <a:gd name="connsiteY99" fmla="*/ 1555364 h 1737429"/>
                <a:gd name="connsiteX100" fmla="*/ 624873 w 2485572"/>
                <a:gd name="connsiteY100" fmla="*/ 1561045 h 1737429"/>
                <a:gd name="connsiteX101" fmla="*/ 619476 w 2485572"/>
                <a:gd name="connsiteY101" fmla="*/ 1558205 h 1737429"/>
                <a:gd name="connsiteX102" fmla="*/ 616636 w 2485572"/>
                <a:gd name="connsiteY102" fmla="*/ 1555364 h 1737429"/>
                <a:gd name="connsiteX103" fmla="*/ 597037 w 2485572"/>
                <a:gd name="connsiteY103" fmla="*/ 1532926 h 1737429"/>
                <a:gd name="connsiteX104" fmla="*/ 594197 w 2485572"/>
                <a:gd name="connsiteY104" fmla="*/ 1521848 h 1737429"/>
                <a:gd name="connsiteX105" fmla="*/ 591357 w 2485572"/>
                <a:gd name="connsiteY105" fmla="*/ 1519008 h 1737429"/>
                <a:gd name="connsiteX106" fmla="*/ 566078 w 2485572"/>
                <a:gd name="connsiteY106" fmla="*/ 1482368 h 1737429"/>
                <a:gd name="connsiteX107" fmla="*/ 560397 w 2485572"/>
                <a:gd name="connsiteY107" fmla="*/ 1471291 h 1737429"/>
                <a:gd name="connsiteX108" fmla="*/ 555000 w 2485572"/>
                <a:gd name="connsiteY108" fmla="*/ 1465610 h 1737429"/>
                <a:gd name="connsiteX109" fmla="*/ 498762 w 2485572"/>
                <a:gd name="connsiteY109" fmla="*/ 1432094 h 1737429"/>
                <a:gd name="connsiteX110" fmla="*/ 490525 w 2485572"/>
                <a:gd name="connsiteY110" fmla="*/ 1429254 h 1737429"/>
                <a:gd name="connsiteX111" fmla="*/ 487685 w 2485572"/>
                <a:gd name="connsiteY111" fmla="*/ 1429254 h 1737429"/>
                <a:gd name="connsiteX112" fmla="*/ 462406 w 2485572"/>
                <a:gd name="connsiteY112" fmla="*/ 1426413 h 1737429"/>
                <a:gd name="connsiteX113" fmla="*/ 400770 w 2485572"/>
                <a:gd name="connsiteY113" fmla="*/ 1426413 h 1737429"/>
                <a:gd name="connsiteX114" fmla="*/ 392250 w 2485572"/>
                <a:gd name="connsiteY114" fmla="*/ 1423573 h 1737429"/>
                <a:gd name="connsiteX115" fmla="*/ 384013 w 2485572"/>
                <a:gd name="connsiteY115" fmla="*/ 1420733 h 1737429"/>
                <a:gd name="connsiteX116" fmla="*/ 375492 w 2485572"/>
                <a:gd name="connsiteY116" fmla="*/ 1420733 h 1737429"/>
                <a:gd name="connsiteX117" fmla="*/ 319537 w 2485572"/>
                <a:gd name="connsiteY117" fmla="*/ 1409655 h 1737429"/>
                <a:gd name="connsiteX118" fmla="*/ 313856 w 2485572"/>
                <a:gd name="connsiteY118" fmla="*/ 1406815 h 1737429"/>
                <a:gd name="connsiteX119" fmla="*/ 308176 w 2485572"/>
                <a:gd name="connsiteY119" fmla="*/ 1406815 h 1737429"/>
                <a:gd name="connsiteX120" fmla="*/ 297098 w 2485572"/>
                <a:gd name="connsiteY120" fmla="*/ 1401134 h 1737429"/>
                <a:gd name="connsiteX121" fmla="*/ 221546 w 2485572"/>
                <a:gd name="connsiteY121" fmla="*/ 1392898 h 1737429"/>
                <a:gd name="connsiteX122" fmla="*/ 213025 w 2485572"/>
                <a:gd name="connsiteY122" fmla="*/ 1392898 h 1737429"/>
                <a:gd name="connsiteX123" fmla="*/ 204504 w 2485572"/>
                <a:gd name="connsiteY123" fmla="*/ 1395738 h 1737429"/>
                <a:gd name="connsiteX124" fmla="*/ 154230 w 2485572"/>
                <a:gd name="connsiteY124" fmla="*/ 1406815 h 1737429"/>
                <a:gd name="connsiteX125" fmla="*/ 148549 w 2485572"/>
                <a:gd name="connsiteY125" fmla="*/ 1403975 h 1737429"/>
                <a:gd name="connsiteX126" fmla="*/ 137472 w 2485572"/>
                <a:gd name="connsiteY126" fmla="*/ 1398294 h 1737429"/>
                <a:gd name="connsiteX127" fmla="*/ 131791 w 2485572"/>
                <a:gd name="connsiteY127" fmla="*/ 1398294 h 1737429"/>
                <a:gd name="connsiteX128" fmla="*/ 67316 w 2485572"/>
                <a:gd name="connsiteY128" fmla="*/ 1418177 h 1737429"/>
                <a:gd name="connsiteX129" fmla="*/ 58795 w 2485572"/>
                <a:gd name="connsiteY129" fmla="*/ 1420733 h 1737429"/>
                <a:gd name="connsiteX130" fmla="*/ 50558 w 2485572"/>
                <a:gd name="connsiteY130" fmla="*/ 1423573 h 1737429"/>
                <a:gd name="connsiteX131" fmla="*/ 42037 w 2485572"/>
                <a:gd name="connsiteY131" fmla="*/ 1423573 h 1737429"/>
                <a:gd name="connsiteX132" fmla="*/ 5681 w 2485572"/>
                <a:gd name="connsiteY132" fmla="*/ 1432094 h 1737429"/>
                <a:gd name="connsiteX133" fmla="*/ 2840 w 2485572"/>
                <a:gd name="connsiteY133" fmla="*/ 1403975 h 1737429"/>
                <a:gd name="connsiteX134" fmla="*/ 0 w 2485572"/>
                <a:gd name="connsiteY134" fmla="*/ 1395738 h 1737429"/>
                <a:gd name="connsiteX135" fmla="*/ 5681 w 2485572"/>
                <a:gd name="connsiteY135" fmla="*/ 1373299 h 1737429"/>
                <a:gd name="connsiteX136" fmla="*/ 5681 w 2485572"/>
                <a:gd name="connsiteY136" fmla="*/ 1361938 h 1737429"/>
                <a:gd name="connsiteX137" fmla="*/ 11361 w 2485572"/>
                <a:gd name="connsiteY137" fmla="*/ 1345180 h 1737429"/>
                <a:gd name="connsiteX138" fmla="*/ 42037 w 2485572"/>
                <a:gd name="connsiteY138" fmla="*/ 1305983 h 1737429"/>
                <a:gd name="connsiteX139" fmla="*/ 47718 w 2485572"/>
                <a:gd name="connsiteY139" fmla="*/ 1294622 h 1737429"/>
                <a:gd name="connsiteX140" fmla="*/ 39197 w 2485572"/>
                <a:gd name="connsiteY140" fmla="*/ 1275024 h 1737429"/>
                <a:gd name="connsiteX141" fmla="*/ 33516 w 2485572"/>
                <a:gd name="connsiteY141" fmla="*/ 1269627 h 1737429"/>
                <a:gd name="connsiteX142" fmla="*/ 33516 w 2485572"/>
                <a:gd name="connsiteY142" fmla="*/ 1244348 h 1737429"/>
                <a:gd name="connsiteX143" fmla="*/ 64475 w 2485572"/>
                <a:gd name="connsiteY143" fmla="*/ 1213389 h 1737429"/>
                <a:gd name="connsiteX144" fmla="*/ 81233 w 2485572"/>
                <a:gd name="connsiteY144" fmla="*/ 1199471 h 1737429"/>
                <a:gd name="connsiteX145" fmla="*/ 86914 w 2485572"/>
                <a:gd name="connsiteY145" fmla="*/ 1190950 h 1737429"/>
                <a:gd name="connsiteX146" fmla="*/ 97991 w 2485572"/>
                <a:gd name="connsiteY146" fmla="*/ 1160275 h 1737429"/>
                <a:gd name="connsiteX147" fmla="*/ 95435 w 2485572"/>
                <a:gd name="connsiteY147" fmla="*/ 1151753 h 1737429"/>
                <a:gd name="connsiteX148" fmla="*/ 95435 w 2485572"/>
                <a:gd name="connsiteY148" fmla="*/ 1121078 h 1737429"/>
                <a:gd name="connsiteX149" fmla="*/ 100832 w 2485572"/>
                <a:gd name="connsiteY149" fmla="*/ 1112557 h 1737429"/>
                <a:gd name="connsiteX150" fmla="*/ 103672 w 2485572"/>
                <a:gd name="connsiteY150" fmla="*/ 1106876 h 1737429"/>
                <a:gd name="connsiteX151" fmla="*/ 154230 w 2485572"/>
                <a:gd name="connsiteY151" fmla="*/ 1070520 h 1737429"/>
                <a:gd name="connsiteX152" fmla="*/ 176668 w 2485572"/>
                <a:gd name="connsiteY152" fmla="*/ 1045241 h 1737429"/>
                <a:gd name="connsiteX153" fmla="*/ 176668 w 2485572"/>
                <a:gd name="connsiteY153" fmla="*/ 1037004 h 1737429"/>
                <a:gd name="connsiteX154" fmla="*/ 173828 w 2485572"/>
                <a:gd name="connsiteY154" fmla="*/ 1028483 h 1737429"/>
                <a:gd name="connsiteX155" fmla="*/ 157070 w 2485572"/>
                <a:gd name="connsiteY155" fmla="*/ 1008885 h 1737429"/>
                <a:gd name="connsiteX156" fmla="*/ 154230 w 2485572"/>
                <a:gd name="connsiteY156" fmla="*/ 1000648 h 1737429"/>
                <a:gd name="connsiteX157" fmla="*/ 157070 w 2485572"/>
                <a:gd name="connsiteY157" fmla="*/ 964008 h 1737429"/>
                <a:gd name="connsiteX158" fmla="*/ 154230 w 2485572"/>
                <a:gd name="connsiteY158" fmla="*/ 955771 h 1737429"/>
                <a:gd name="connsiteX159" fmla="*/ 126111 w 2485572"/>
                <a:gd name="connsiteY159" fmla="*/ 930492 h 1737429"/>
                <a:gd name="connsiteX160" fmla="*/ 112193 w 2485572"/>
                <a:gd name="connsiteY160" fmla="*/ 927652 h 1737429"/>
                <a:gd name="connsiteX161" fmla="*/ 109353 w 2485572"/>
                <a:gd name="connsiteY161" fmla="*/ 921971 h 1737429"/>
                <a:gd name="connsiteX162" fmla="*/ 109353 w 2485572"/>
                <a:gd name="connsiteY162" fmla="*/ 908053 h 1737429"/>
                <a:gd name="connsiteX163" fmla="*/ 117590 w 2485572"/>
                <a:gd name="connsiteY163" fmla="*/ 891295 h 1737429"/>
                <a:gd name="connsiteX164" fmla="*/ 123270 w 2485572"/>
                <a:gd name="connsiteY164" fmla="*/ 885615 h 1737429"/>
                <a:gd name="connsiteX165" fmla="*/ 148549 w 2485572"/>
                <a:gd name="connsiteY165" fmla="*/ 866016 h 1737429"/>
                <a:gd name="connsiteX166" fmla="*/ 128951 w 2485572"/>
                <a:gd name="connsiteY166" fmla="*/ 840738 h 1737429"/>
                <a:gd name="connsiteX167" fmla="*/ 126111 w 2485572"/>
                <a:gd name="connsiteY167" fmla="*/ 821139 h 1737429"/>
                <a:gd name="connsiteX168" fmla="*/ 140028 w 2485572"/>
                <a:gd name="connsiteY168" fmla="*/ 812618 h 1737429"/>
                <a:gd name="connsiteX169" fmla="*/ 142869 w 2485572"/>
                <a:gd name="connsiteY169" fmla="*/ 790464 h 1737429"/>
                <a:gd name="connsiteX170" fmla="*/ 154230 w 2485572"/>
                <a:gd name="connsiteY170" fmla="*/ 773422 h 1737429"/>
                <a:gd name="connsiteX171" fmla="*/ 157070 w 2485572"/>
                <a:gd name="connsiteY171" fmla="*/ 762344 h 1737429"/>
                <a:gd name="connsiteX172" fmla="*/ 157070 w 2485572"/>
                <a:gd name="connsiteY172" fmla="*/ 753824 h 1737429"/>
                <a:gd name="connsiteX173" fmla="*/ 145709 w 2485572"/>
                <a:gd name="connsiteY173" fmla="*/ 731385 h 1737429"/>
                <a:gd name="connsiteX174" fmla="*/ 145709 w 2485572"/>
                <a:gd name="connsiteY174" fmla="*/ 723148 h 1737429"/>
                <a:gd name="connsiteX175" fmla="*/ 159627 w 2485572"/>
                <a:gd name="connsiteY175" fmla="*/ 714627 h 1737429"/>
                <a:gd name="connsiteX176" fmla="*/ 204504 w 2485572"/>
                <a:gd name="connsiteY176" fmla="*/ 708946 h 1737429"/>
                <a:gd name="connsiteX177" fmla="*/ 232623 w 2485572"/>
                <a:gd name="connsiteY177" fmla="*/ 678271 h 1737429"/>
                <a:gd name="connsiteX178" fmla="*/ 232623 w 2485572"/>
                <a:gd name="connsiteY178" fmla="*/ 666909 h 1737429"/>
                <a:gd name="connsiteX179" fmla="*/ 215865 w 2485572"/>
                <a:gd name="connsiteY179" fmla="*/ 644755 h 1737429"/>
                <a:gd name="connsiteX180" fmla="*/ 218705 w 2485572"/>
                <a:gd name="connsiteY180" fmla="*/ 613795 h 1737429"/>
                <a:gd name="connsiteX181" fmla="*/ 241144 w 2485572"/>
                <a:gd name="connsiteY181" fmla="*/ 582836 h 1737429"/>
                <a:gd name="connsiteX182" fmla="*/ 252221 w 2485572"/>
                <a:gd name="connsiteY182" fmla="*/ 571758 h 1737429"/>
                <a:gd name="connsiteX183" fmla="*/ 285737 w 2485572"/>
                <a:gd name="connsiteY183" fmla="*/ 524041 h 1737429"/>
                <a:gd name="connsiteX184" fmla="*/ 291418 w 2485572"/>
                <a:gd name="connsiteY184" fmla="*/ 518644 h 1737429"/>
                <a:gd name="connsiteX185" fmla="*/ 322377 w 2485572"/>
                <a:gd name="connsiteY185" fmla="*/ 518644 h 1737429"/>
                <a:gd name="connsiteX186" fmla="*/ 333455 w 2485572"/>
                <a:gd name="connsiteY186" fmla="*/ 510123 h 1737429"/>
                <a:gd name="connsiteX187" fmla="*/ 341976 w 2485572"/>
                <a:gd name="connsiteY187" fmla="*/ 482004 h 1737429"/>
                <a:gd name="connsiteX188" fmla="*/ 347372 w 2485572"/>
                <a:gd name="connsiteY188" fmla="*/ 476607 h 1737429"/>
                <a:gd name="connsiteX189" fmla="*/ 386853 w 2485572"/>
                <a:gd name="connsiteY189" fmla="*/ 459565 h 1737429"/>
                <a:gd name="connsiteX190" fmla="*/ 389409 w 2485572"/>
                <a:gd name="connsiteY190" fmla="*/ 454169 h 1737429"/>
                <a:gd name="connsiteX191" fmla="*/ 400770 w 2485572"/>
                <a:gd name="connsiteY191" fmla="*/ 434570 h 1737429"/>
                <a:gd name="connsiteX192" fmla="*/ 414688 w 2485572"/>
                <a:gd name="connsiteY192" fmla="*/ 392534 h 1737429"/>
                <a:gd name="connsiteX193" fmla="*/ 428890 w 2485572"/>
                <a:gd name="connsiteY193" fmla="*/ 341976 h 1737429"/>
                <a:gd name="connsiteX194" fmla="*/ 434286 w 2485572"/>
                <a:gd name="connsiteY194" fmla="*/ 255062 h 1737429"/>
                <a:gd name="connsiteX195" fmla="*/ 437127 w 2485572"/>
                <a:gd name="connsiteY195" fmla="*/ 252221 h 1737429"/>
                <a:gd name="connsiteX196" fmla="*/ 448488 w 2485572"/>
                <a:gd name="connsiteY196" fmla="*/ 235463 h 1737429"/>
                <a:gd name="connsiteX197" fmla="*/ 468086 w 2485572"/>
                <a:gd name="connsiteY197" fmla="*/ 221546 h 1737429"/>
                <a:gd name="connsiteX198" fmla="*/ 501602 w 2485572"/>
                <a:gd name="connsiteY198" fmla="*/ 215865 h 1737429"/>
                <a:gd name="connsiteX199" fmla="*/ 512964 w 2485572"/>
                <a:gd name="connsiteY199" fmla="*/ 213025 h 1737429"/>
                <a:gd name="connsiteX200" fmla="*/ 555000 w 2485572"/>
                <a:gd name="connsiteY200" fmla="*/ 187746 h 1737429"/>
                <a:gd name="connsiteX201" fmla="*/ 557557 w 2485572"/>
                <a:gd name="connsiteY201" fmla="*/ 182349 h 1737429"/>
                <a:gd name="connsiteX202" fmla="*/ 602434 w 2485572"/>
                <a:gd name="connsiteY202" fmla="*/ 131791 h 1737429"/>
                <a:gd name="connsiteX203" fmla="*/ 605274 w 2485572"/>
                <a:gd name="connsiteY203" fmla="*/ 123270 h 1737429"/>
                <a:gd name="connsiteX204" fmla="*/ 594197 w 2485572"/>
                <a:gd name="connsiteY204" fmla="*/ 70156 h 1737429"/>
                <a:gd name="connsiteX205" fmla="*/ 650151 w 2485572"/>
                <a:gd name="connsiteY205" fmla="*/ 92595 h 1737429"/>
                <a:gd name="connsiteX206" fmla="*/ 664069 w 2485572"/>
                <a:gd name="connsiteY206" fmla="*/ 92595 h 1737429"/>
                <a:gd name="connsiteX207" fmla="*/ 689348 w 2485572"/>
                <a:gd name="connsiteY207" fmla="*/ 98275 h 1737429"/>
                <a:gd name="connsiteX208" fmla="*/ 723148 w 2485572"/>
                <a:gd name="connsiteY208" fmla="*/ 89754 h 1737429"/>
                <a:gd name="connsiteX209" fmla="*/ 725704 w 2485572"/>
                <a:gd name="connsiteY209" fmla="*/ 92595 h 1737429"/>
                <a:gd name="connsiteX210" fmla="*/ 731385 w 2485572"/>
                <a:gd name="connsiteY210" fmla="*/ 92595 h 1737429"/>
                <a:gd name="connsiteX211" fmla="*/ 737065 w 2485572"/>
                <a:gd name="connsiteY211" fmla="*/ 95435 h 1737429"/>
                <a:gd name="connsiteX212" fmla="*/ 742746 w 2485572"/>
                <a:gd name="connsiteY212" fmla="*/ 95435 h 1737429"/>
                <a:gd name="connsiteX213" fmla="*/ 779102 w 2485572"/>
                <a:gd name="connsiteY213" fmla="*/ 75837 h 1737429"/>
                <a:gd name="connsiteX214" fmla="*/ 818299 w 2485572"/>
                <a:gd name="connsiteY214" fmla="*/ 39197 h 1737429"/>
                <a:gd name="connsiteX215" fmla="*/ 823980 w 2485572"/>
                <a:gd name="connsiteY215" fmla="*/ 33800 h 1737429"/>
                <a:gd name="connsiteX216" fmla="*/ 851815 w 2485572"/>
                <a:gd name="connsiteY216" fmla="*/ 19598 h 1737429"/>
                <a:gd name="connsiteX217" fmla="*/ 854655 w 2485572"/>
                <a:gd name="connsiteY217" fmla="*/ 14202 h 1737429"/>
                <a:gd name="connsiteX218" fmla="*/ 888455 w 2485572"/>
                <a:gd name="connsiteY218" fmla="*/ 8521 h 1737429"/>
                <a:gd name="connsiteX219" fmla="*/ 893852 w 2485572"/>
                <a:gd name="connsiteY219" fmla="*/ 11361 h 1737429"/>
                <a:gd name="connsiteX220" fmla="*/ 933332 w 2485572"/>
                <a:gd name="connsiteY220" fmla="*/ 36640 h 1737429"/>
                <a:gd name="connsiteX221" fmla="*/ 938729 w 2485572"/>
                <a:gd name="connsiteY221" fmla="*/ 42037 h 1737429"/>
                <a:gd name="connsiteX222" fmla="*/ 969689 w 2485572"/>
                <a:gd name="connsiteY222" fmla="*/ 61635 h 1737429"/>
                <a:gd name="connsiteX223" fmla="*/ 972529 w 2485572"/>
                <a:gd name="connsiteY223" fmla="*/ 64475 h 1737429"/>
                <a:gd name="connsiteX224" fmla="*/ 977925 w 2485572"/>
                <a:gd name="connsiteY224" fmla="*/ 67316 h 1737429"/>
                <a:gd name="connsiteX225" fmla="*/ 1011725 w 2485572"/>
                <a:gd name="connsiteY225" fmla="*/ 67316 h 1737429"/>
                <a:gd name="connsiteX226" fmla="*/ 1031324 w 2485572"/>
                <a:gd name="connsiteY226" fmla="*/ 64475 h 1737429"/>
                <a:gd name="connsiteX227" fmla="*/ 1042401 w 2485572"/>
                <a:gd name="connsiteY227" fmla="*/ 64475 h 1737429"/>
                <a:gd name="connsiteX228" fmla="*/ 1104036 w 2485572"/>
                <a:gd name="connsiteY228" fmla="*/ 70156 h 1737429"/>
                <a:gd name="connsiteX229" fmla="*/ 1109717 w 2485572"/>
                <a:gd name="connsiteY229" fmla="*/ 75837 h 1737429"/>
                <a:gd name="connsiteX230" fmla="*/ 1118238 w 2485572"/>
                <a:gd name="connsiteY230" fmla="*/ 81233 h 1737429"/>
                <a:gd name="connsiteX231" fmla="*/ 1121078 w 2485572"/>
                <a:gd name="connsiteY231" fmla="*/ 84074 h 1737429"/>
                <a:gd name="connsiteX232" fmla="*/ 1143517 w 2485572"/>
                <a:gd name="connsiteY232" fmla="*/ 95435 h 1737429"/>
                <a:gd name="connsiteX233" fmla="*/ 1151754 w 2485572"/>
                <a:gd name="connsiteY233" fmla="*/ 100832 h 1737429"/>
                <a:gd name="connsiteX234" fmla="*/ 1171352 w 2485572"/>
                <a:gd name="connsiteY234" fmla="*/ 100832 h 1737429"/>
                <a:gd name="connsiteX235" fmla="*/ 1174192 w 2485572"/>
                <a:gd name="connsiteY235" fmla="*/ 98275 h 1737429"/>
                <a:gd name="connsiteX236" fmla="*/ 1188110 w 2485572"/>
                <a:gd name="connsiteY236" fmla="*/ 89754 h 1737429"/>
                <a:gd name="connsiteX237" fmla="*/ 1193791 w 2485572"/>
                <a:gd name="connsiteY237" fmla="*/ 84074 h 1737429"/>
                <a:gd name="connsiteX238" fmla="*/ 1238668 w 2485572"/>
                <a:gd name="connsiteY238" fmla="*/ 75837 h 1737429"/>
                <a:gd name="connsiteX239" fmla="*/ 1244348 w 2485572"/>
                <a:gd name="connsiteY239" fmla="*/ 78677 h 1737429"/>
                <a:gd name="connsiteX240" fmla="*/ 1272184 w 2485572"/>
                <a:gd name="connsiteY240" fmla="*/ 75837 h 1737429"/>
                <a:gd name="connsiteX241" fmla="*/ 1280705 w 2485572"/>
                <a:gd name="connsiteY241" fmla="*/ 72996 h 1737429"/>
                <a:gd name="connsiteX242" fmla="*/ 1286385 w 2485572"/>
                <a:gd name="connsiteY242" fmla="*/ 72996 h 1737429"/>
                <a:gd name="connsiteX243" fmla="*/ 1348020 w 2485572"/>
                <a:gd name="connsiteY243" fmla="*/ 50558 h 1737429"/>
                <a:gd name="connsiteX244" fmla="*/ 1350861 w 2485572"/>
                <a:gd name="connsiteY244" fmla="*/ 50558 h 1737429"/>
                <a:gd name="connsiteX245" fmla="*/ 1392898 w 2485572"/>
                <a:gd name="connsiteY245" fmla="*/ 39197 h 1737429"/>
                <a:gd name="connsiteX246" fmla="*/ 1406815 w 2485572"/>
                <a:gd name="connsiteY246" fmla="*/ 39197 h 1737429"/>
                <a:gd name="connsiteX247" fmla="*/ 1459929 w 2485572"/>
                <a:gd name="connsiteY247" fmla="*/ 36640 h 1737429"/>
                <a:gd name="connsiteX248" fmla="*/ 1468450 w 2485572"/>
                <a:gd name="connsiteY248" fmla="*/ 36640 h 1737429"/>
                <a:gd name="connsiteX249" fmla="*/ 1474131 w 2485572"/>
                <a:gd name="connsiteY249" fmla="*/ 33800 h 1737429"/>
                <a:gd name="connsiteX250" fmla="*/ 1479528 w 2485572"/>
                <a:gd name="connsiteY250" fmla="*/ 30960 h 1737429"/>
                <a:gd name="connsiteX251" fmla="*/ 1485208 w 2485572"/>
                <a:gd name="connsiteY251" fmla="*/ 30960 h 1737429"/>
                <a:gd name="connsiteX252" fmla="*/ 1544003 w 2485572"/>
                <a:gd name="connsiteY252" fmla="*/ 16758 h 1737429"/>
                <a:gd name="connsiteX253" fmla="*/ 1549684 w 2485572"/>
                <a:gd name="connsiteY253" fmla="*/ 14202 h 1737429"/>
                <a:gd name="connsiteX254" fmla="*/ 1555364 w 2485572"/>
                <a:gd name="connsiteY254" fmla="*/ 14202 h 1737429"/>
                <a:gd name="connsiteX255" fmla="*/ 1563601 w 2485572"/>
                <a:gd name="connsiteY255" fmla="*/ 11361 h 1737429"/>
                <a:gd name="connsiteX256" fmla="*/ 1614159 w 2485572"/>
                <a:gd name="connsiteY256" fmla="*/ 22439 h 1737429"/>
                <a:gd name="connsiteX257" fmla="*/ 1619840 w 2485572"/>
                <a:gd name="connsiteY257" fmla="*/ 19598 h 1737429"/>
                <a:gd name="connsiteX258" fmla="*/ 1630917 w 2485572"/>
                <a:gd name="connsiteY258" fmla="*/ 16758 h 1737429"/>
                <a:gd name="connsiteX259" fmla="*/ 1645119 w 2485572"/>
                <a:gd name="connsiteY259" fmla="*/ 8521 h 1737429"/>
                <a:gd name="connsiteX260" fmla="*/ 1653356 w 2485572"/>
                <a:gd name="connsiteY260" fmla="*/ 5681 h 1737429"/>
                <a:gd name="connsiteX261" fmla="*/ 1689712 w 2485572"/>
                <a:gd name="connsiteY261" fmla="*/ 0 h 1737429"/>
                <a:gd name="connsiteX262" fmla="*/ 1698233 w 2485572"/>
                <a:gd name="connsiteY262" fmla="*/ 11361 h 1737429"/>
                <a:gd name="connsiteX263" fmla="*/ 1703914 w 2485572"/>
                <a:gd name="connsiteY263" fmla="*/ 14202 h 1737429"/>
                <a:gd name="connsiteX264" fmla="*/ 1709310 w 2485572"/>
                <a:gd name="connsiteY264" fmla="*/ 16758 h 1737429"/>
                <a:gd name="connsiteX265" fmla="*/ 1717831 w 2485572"/>
                <a:gd name="connsiteY265" fmla="*/ 16758 h 1737429"/>
                <a:gd name="connsiteX266" fmla="*/ 1757028 w 2485572"/>
                <a:gd name="connsiteY266" fmla="*/ 22439 h 1737429"/>
                <a:gd name="connsiteX267" fmla="*/ 1762708 w 2485572"/>
                <a:gd name="connsiteY267" fmla="*/ 25279 h 1737429"/>
                <a:gd name="connsiteX268" fmla="*/ 1768389 w 2485572"/>
                <a:gd name="connsiteY268" fmla="*/ 25279 h 1737429"/>
                <a:gd name="connsiteX269" fmla="*/ 1787987 w 2485572"/>
                <a:gd name="connsiteY269" fmla="*/ 33800 h 1737429"/>
                <a:gd name="connsiteX270" fmla="*/ 1793384 w 2485572"/>
                <a:gd name="connsiteY270" fmla="*/ 33800 h 1737429"/>
                <a:gd name="connsiteX271" fmla="*/ 1801905 w 2485572"/>
                <a:gd name="connsiteY271" fmla="*/ 36640 h 1737429"/>
                <a:gd name="connsiteX272" fmla="*/ 1835421 w 2485572"/>
                <a:gd name="connsiteY272" fmla="*/ 42037 h 1737429"/>
                <a:gd name="connsiteX273" fmla="*/ 1891659 w 2485572"/>
                <a:gd name="connsiteY273" fmla="*/ 61635 h 1737429"/>
                <a:gd name="connsiteX274" fmla="*/ 1897340 w 2485572"/>
                <a:gd name="connsiteY274" fmla="*/ 64475 h 1737429"/>
                <a:gd name="connsiteX275" fmla="*/ 1899896 w 2485572"/>
                <a:gd name="connsiteY275" fmla="*/ 67316 h 1737429"/>
                <a:gd name="connsiteX276" fmla="*/ 1944774 w 2485572"/>
                <a:gd name="connsiteY276" fmla="*/ 123270 h 1737429"/>
                <a:gd name="connsiteX277" fmla="*/ 1947614 w 2485572"/>
                <a:gd name="connsiteY277" fmla="*/ 128951 h 1737429"/>
                <a:gd name="connsiteX278" fmla="*/ 1950454 w 2485572"/>
                <a:gd name="connsiteY278" fmla="*/ 131791 h 1737429"/>
                <a:gd name="connsiteX279" fmla="*/ 1956135 w 2485572"/>
                <a:gd name="connsiteY279" fmla="*/ 140312 h 1737429"/>
                <a:gd name="connsiteX280" fmla="*/ 1958975 w 2485572"/>
                <a:gd name="connsiteY280" fmla="*/ 145709 h 1737429"/>
                <a:gd name="connsiteX281" fmla="*/ 1961532 w 2485572"/>
                <a:gd name="connsiteY281" fmla="*/ 154230 h 1737429"/>
                <a:gd name="connsiteX282" fmla="*/ 1998172 w 2485572"/>
                <a:gd name="connsiteY282" fmla="*/ 204788 h 1737429"/>
                <a:gd name="connsiteX283" fmla="*/ 2003569 w 2485572"/>
                <a:gd name="connsiteY283" fmla="*/ 207344 h 1737429"/>
                <a:gd name="connsiteX284" fmla="*/ 2009249 w 2485572"/>
                <a:gd name="connsiteY284" fmla="*/ 210184 h 1737429"/>
                <a:gd name="connsiteX285" fmla="*/ 2017770 w 2485572"/>
                <a:gd name="connsiteY285" fmla="*/ 210184 h 1737429"/>
                <a:gd name="connsiteX286" fmla="*/ 2026007 w 2485572"/>
                <a:gd name="connsiteY286" fmla="*/ 213025 h 1737429"/>
                <a:gd name="connsiteX287" fmla="*/ 2037368 w 2485572"/>
                <a:gd name="connsiteY287" fmla="*/ 215865 h 1737429"/>
                <a:gd name="connsiteX288" fmla="*/ 2099003 w 2485572"/>
                <a:gd name="connsiteY288" fmla="*/ 221546 h 1737429"/>
                <a:gd name="connsiteX289" fmla="*/ 2104684 w 2485572"/>
                <a:gd name="connsiteY289" fmla="*/ 224386 h 1737429"/>
                <a:gd name="connsiteX290" fmla="*/ 2112921 w 2485572"/>
                <a:gd name="connsiteY290" fmla="*/ 224386 h 1737429"/>
                <a:gd name="connsiteX291" fmla="*/ 2124283 w 2485572"/>
                <a:gd name="connsiteY291" fmla="*/ 229783 h 1737429"/>
                <a:gd name="connsiteX292" fmla="*/ 2177397 w 2485572"/>
                <a:gd name="connsiteY292" fmla="*/ 229783 h 1737429"/>
                <a:gd name="connsiteX293" fmla="*/ 2185918 w 2485572"/>
                <a:gd name="connsiteY293" fmla="*/ 232623 h 1737429"/>
                <a:gd name="connsiteX294" fmla="*/ 2213753 w 2485572"/>
                <a:gd name="connsiteY294" fmla="*/ 226942 h 1737429"/>
                <a:gd name="connsiteX295" fmla="*/ 2219434 w 2485572"/>
                <a:gd name="connsiteY295" fmla="*/ 224386 h 1737429"/>
                <a:gd name="connsiteX296" fmla="*/ 2241872 w 2485572"/>
                <a:gd name="connsiteY296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06529 w 2485572"/>
                <a:gd name="connsiteY71" fmla="*/ 1707640 h 1737429"/>
                <a:gd name="connsiteX72" fmla="*/ 1017406 w 2485572"/>
                <a:gd name="connsiteY72" fmla="*/ 1561045 h 1737429"/>
                <a:gd name="connsiteX73" fmla="*/ 1022803 w 2485572"/>
                <a:gd name="connsiteY73" fmla="*/ 1558205 h 1737429"/>
                <a:gd name="connsiteX74" fmla="*/ 1025643 w 2485572"/>
                <a:gd name="connsiteY74" fmla="*/ 1555364 h 1737429"/>
                <a:gd name="connsiteX75" fmla="*/ 1031324 w 2485572"/>
                <a:gd name="connsiteY75" fmla="*/ 1549684 h 1737429"/>
                <a:gd name="connsiteX76" fmla="*/ 1289417 w 2485572"/>
                <a:gd name="connsiteY76" fmla="*/ 1536685 h 1737429"/>
                <a:gd name="connsiteX77" fmla="*/ 1061999 w 2485572"/>
                <a:gd name="connsiteY77" fmla="*/ 1465610 h 1737429"/>
                <a:gd name="connsiteX78" fmla="*/ 1061999 w 2485572"/>
                <a:gd name="connsiteY78" fmla="*/ 1429254 h 1737429"/>
                <a:gd name="connsiteX79" fmla="*/ 1048082 w 2485572"/>
                <a:gd name="connsiteY79" fmla="*/ 1403975 h 1737429"/>
                <a:gd name="connsiteX80" fmla="*/ 1022803 w 2485572"/>
                <a:gd name="connsiteY80" fmla="*/ 1387217 h 1737429"/>
                <a:gd name="connsiteX81" fmla="*/ 1011725 w 2485572"/>
                <a:gd name="connsiteY81" fmla="*/ 1381536 h 1737429"/>
                <a:gd name="connsiteX82" fmla="*/ 1000364 w 2485572"/>
                <a:gd name="connsiteY82" fmla="*/ 1381536 h 1737429"/>
                <a:gd name="connsiteX83" fmla="*/ 961167 w 2485572"/>
                <a:gd name="connsiteY83" fmla="*/ 1376140 h 1737429"/>
                <a:gd name="connsiteX84" fmla="*/ 924811 w 2485572"/>
                <a:gd name="connsiteY84" fmla="*/ 1367618 h 1737429"/>
                <a:gd name="connsiteX85" fmla="*/ 919131 w 2485572"/>
                <a:gd name="connsiteY85" fmla="*/ 1367618 h 1737429"/>
                <a:gd name="connsiteX86" fmla="*/ 913450 w 2485572"/>
                <a:gd name="connsiteY86" fmla="*/ 1364778 h 1737429"/>
                <a:gd name="connsiteX87" fmla="*/ 908053 w 2485572"/>
                <a:gd name="connsiteY87" fmla="*/ 1364778 h 1737429"/>
                <a:gd name="connsiteX88" fmla="*/ 877094 w 2485572"/>
                <a:gd name="connsiteY88" fmla="*/ 1381536 h 1737429"/>
                <a:gd name="connsiteX89" fmla="*/ 868857 w 2485572"/>
                <a:gd name="connsiteY89" fmla="*/ 1390057 h 1737429"/>
                <a:gd name="connsiteX90" fmla="*/ 835057 w 2485572"/>
                <a:gd name="connsiteY90" fmla="*/ 1434934 h 1737429"/>
                <a:gd name="connsiteX91" fmla="*/ 832217 w 2485572"/>
                <a:gd name="connsiteY91" fmla="*/ 1440331 h 1737429"/>
                <a:gd name="connsiteX92" fmla="*/ 832217 w 2485572"/>
                <a:gd name="connsiteY92" fmla="*/ 1446012 h 1737429"/>
                <a:gd name="connsiteX93" fmla="*/ 767741 w 2485572"/>
                <a:gd name="connsiteY93" fmla="*/ 1513327 h 1737429"/>
                <a:gd name="connsiteX94" fmla="*/ 711787 w 2485572"/>
                <a:gd name="connsiteY94" fmla="*/ 1535766 h 1737429"/>
                <a:gd name="connsiteX95" fmla="*/ 686508 w 2485572"/>
                <a:gd name="connsiteY95" fmla="*/ 1541447 h 1737429"/>
                <a:gd name="connsiteX96" fmla="*/ 661513 w 2485572"/>
                <a:gd name="connsiteY96" fmla="*/ 1549684 h 1737429"/>
                <a:gd name="connsiteX97" fmla="*/ 658672 w 2485572"/>
                <a:gd name="connsiteY97" fmla="*/ 1552524 h 1737429"/>
                <a:gd name="connsiteX98" fmla="*/ 652992 w 2485572"/>
                <a:gd name="connsiteY98" fmla="*/ 1555364 h 1737429"/>
                <a:gd name="connsiteX99" fmla="*/ 624873 w 2485572"/>
                <a:gd name="connsiteY99" fmla="*/ 1561045 h 1737429"/>
                <a:gd name="connsiteX100" fmla="*/ 619476 w 2485572"/>
                <a:gd name="connsiteY100" fmla="*/ 1558205 h 1737429"/>
                <a:gd name="connsiteX101" fmla="*/ 616636 w 2485572"/>
                <a:gd name="connsiteY101" fmla="*/ 1555364 h 1737429"/>
                <a:gd name="connsiteX102" fmla="*/ 597037 w 2485572"/>
                <a:gd name="connsiteY102" fmla="*/ 1532926 h 1737429"/>
                <a:gd name="connsiteX103" fmla="*/ 594197 w 2485572"/>
                <a:gd name="connsiteY103" fmla="*/ 1521848 h 1737429"/>
                <a:gd name="connsiteX104" fmla="*/ 591357 w 2485572"/>
                <a:gd name="connsiteY104" fmla="*/ 1519008 h 1737429"/>
                <a:gd name="connsiteX105" fmla="*/ 566078 w 2485572"/>
                <a:gd name="connsiteY105" fmla="*/ 1482368 h 1737429"/>
                <a:gd name="connsiteX106" fmla="*/ 560397 w 2485572"/>
                <a:gd name="connsiteY106" fmla="*/ 1471291 h 1737429"/>
                <a:gd name="connsiteX107" fmla="*/ 555000 w 2485572"/>
                <a:gd name="connsiteY107" fmla="*/ 1465610 h 1737429"/>
                <a:gd name="connsiteX108" fmla="*/ 498762 w 2485572"/>
                <a:gd name="connsiteY108" fmla="*/ 1432094 h 1737429"/>
                <a:gd name="connsiteX109" fmla="*/ 490525 w 2485572"/>
                <a:gd name="connsiteY109" fmla="*/ 1429254 h 1737429"/>
                <a:gd name="connsiteX110" fmla="*/ 487685 w 2485572"/>
                <a:gd name="connsiteY110" fmla="*/ 1429254 h 1737429"/>
                <a:gd name="connsiteX111" fmla="*/ 462406 w 2485572"/>
                <a:gd name="connsiteY111" fmla="*/ 1426413 h 1737429"/>
                <a:gd name="connsiteX112" fmla="*/ 400770 w 2485572"/>
                <a:gd name="connsiteY112" fmla="*/ 1426413 h 1737429"/>
                <a:gd name="connsiteX113" fmla="*/ 392250 w 2485572"/>
                <a:gd name="connsiteY113" fmla="*/ 1423573 h 1737429"/>
                <a:gd name="connsiteX114" fmla="*/ 384013 w 2485572"/>
                <a:gd name="connsiteY114" fmla="*/ 1420733 h 1737429"/>
                <a:gd name="connsiteX115" fmla="*/ 375492 w 2485572"/>
                <a:gd name="connsiteY115" fmla="*/ 1420733 h 1737429"/>
                <a:gd name="connsiteX116" fmla="*/ 319537 w 2485572"/>
                <a:gd name="connsiteY116" fmla="*/ 1409655 h 1737429"/>
                <a:gd name="connsiteX117" fmla="*/ 313856 w 2485572"/>
                <a:gd name="connsiteY117" fmla="*/ 1406815 h 1737429"/>
                <a:gd name="connsiteX118" fmla="*/ 308176 w 2485572"/>
                <a:gd name="connsiteY118" fmla="*/ 1406815 h 1737429"/>
                <a:gd name="connsiteX119" fmla="*/ 297098 w 2485572"/>
                <a:gd name="connsiteY119" fmla="*/ 1401134 h 1737429"/>
                <a:gd name="connsiteX120" fmla="*/ 221546 w 2485572"/>
                <a:gd name="connsiteY120" fmla="*/ 1392898 h 1737429"/>
                <a:gd name="connsiteX121" fmla="*/ 213025 w 2485572"/>
                <a:gd name="connsiteY121" fmla="*/ 1392898 h 1737429"/>
                <a:gd name="connsiteX122" fmla="*/ 204504 w 2485572"/>
                <a:gd name="connsiteY122" fmla="*/ 1395738 h 1737429"/>
                <a:gd name="connsiteX123" fmla="*/ 154230 w 2485572"/>
                <a:gd name="connsiteY123" fmla="*/ 1406815 h 1737429"/>
                <a:gd name="connsiteX124" fmla="*/ 148549 w 2485572"/>
                <a:gd name="connsiteY124" fmla="*/ 1403975 h 1737429"/>
                <a:gd name="connsiteX125" fmla="*/ 137472 w 2485572"/>
                <a:gd name="connsiteY125" fmla="*/ 1398294 h 1737429"/>
                <a:gd name="connsiteX126" fmla="*/ 131791 w 2485572"/>
                <a:gd name="connsiteY126" fmla="*/ 1398294 h 1737429"/>
                <a:gd name="connsiteX127" fmla="*/ 67316 w 2485572"/>
                <a:gd name="connsiteY127" fmla="*/ 1418177 h 1737429"/>
                <a:gd name="connsiteX128" fmla="*/ 58795 w 2485572"/>
                <a:gd name="connsiteY128" fmla="*/ 1420733 h 1737429"/>
                <a:gd name="connsiteX129" fmla="*/ 50558 w 2485572"/>
                <a:gd name="connsiteY129" fmla="*/ 1423573 h 1737429"/>
                <a:gd name="connsiteX130" fmla="*/ 42037 w 2485572"/>
                <a:gd name="connsiteY130" fmla="*/ 1423573 h 1737429"/>
                <a:gd name="connsiteX131" fmla="*/ 5681 w 2485572"/>
                <a:gd name="connsiteY131" fmla="*/ 1432094 h 1737429"/>
                <a:gd name="connsiteX132" fmla="*/ 2840 w 2485572"/>
                <a:gd name="connsiteY132" fmla="*/ 1403975 h 1737429"/>
                <a:gd name="connsiteX133" fmla="*/ 0 w 2485572"/>
                <a:gd name="connsiteY133" fmla="*/ 1395738 h 1737429"/>
                <a:gd name="connsiteX134" fmla="*/ 5681 w 2485572"/>
                <a:gd name="connsiteY134" fmla="*/ 1373299 h 1737429"/>
                <a:gd name="connsiteX135" fmla="*/ 5681 w 2485572"/>
                <a:gd name="connsiteY135" fmla="*/ 1361938 h 1737429"/>
                <a:gd name="connsiteX136" fmla="*/ 11361 w 2485572"/>
                <a:gd name="connsiteY136" fmla="*/ 1345180 h 1737429"/>
                <a:gd name="connsiteX137" fmla="*/ 42037 w 2485572"/>
                <a:gd name="connsiteY137" fmla="*/ 1305983 h 1737429"/>
                <a:gd name="connsiteX138" fmla="*/ 47718 w 2485572"/>
                <a:gd name="connsiteY138" fmla="*/ 1294622 h 1737429"/>
                <a:gd name="connsiteX139" fmla="*/ 39197 w 2485572"/>
                <a:gd name="connsiteY139" fmla="*/ 1275024 h 1737429"/>
                <a:gd name="connsiteX140" fmla="*/ 33516 w 2485572"/>
                <a:gd name="connsiteY140" fmla="*/ 1269627 h 1737429"/>
                <a:gd name="connsiteX141" fmla="*/ 33516 w 2485572"/>
                <a:gd name="connsiteY141" fmla="*/ 1244348 h 1737429"/>
                <a:gd name="connsiteX142" fmla="*/ 64475 w 2485572"/>
                <a:gd name="connsiteY142" fmla="*/ 1213389 h 1737429"/>
                <a:gd name="connsiteX143" fmla="*/ 81233 w 2485572"/>
                <a:gd name="connsiteY143" fmla="*/ 1199471 h 1737429"/>
                <a:gd name="connsiteX144" fmla="*/ 86914 w 2485572"/>
                <a:gd name="connsiteY144" fmla="*/ 1190950 h 1737429"/>
                <a:gd name="connsiteX145" fmla="*/ 97991 w 2485572"/>
                <a:gd name="connsiteY145" fmla="*/ 1160275 h 1737429"/>
                <a:gd name="connsiteX146" fmla="*/ 95435 w 2485572"/>
                <a:gd name="connsiteY146" fmla="*/ 1151753 h 1737429"/>
                <a:gd name="connsiteX147" fmla="*/ 95435 w 2485572"/>
                <a:gd name="connsiteY147" fmla="*/ 1121078 h 1737429"/>
                <a:gd name="connsiteX148" fmla="*/ 100832 w 2485572"/>
                <a:gd name="connsiteY148" fmla="*/ 1112557 h 1737429"/>
                <a:gd name="connsiteX149" fmla="*/ 103672 w 2485572"/>
                <a:gd name="connsiteY149" fmla="*/ 1106876 h 1737429"/>
                <a:gd name="connsiteX150" fmla="*/ 154230 w 2485572"/>
                <a:gd name="connsiteY150" fmla="*/ 1070520 h 1737429"/>
                <a:gd name="connsiteX151" fmla="*/ 176668 w 2485572"/>
                <a:gd name="connsiteY151" fmla="*/ 1045241 h 1737429"/>
                <a:gd name="connsiteX152" fmla="*/ 176668 w 2485572"/>
                <a:gd name="connsiteY152" fmla="*/ 1037004 h 1737429"/>
                <a:gd name="connsiteX153" fmla="*/ 173828 w 2485572"/>
                <a:gd name="connsiteY153" fmla="*/ 1028483 h 1737429"/>
                <a:gd name="connsiteX154" fmla="*/ 157070 w 2485572"/>
                <a:gd name="connsiteY154" fmla="*/ 1008885 h 1737429"/>
                <a:gd name="connsiteX155" fmla="*/ 154230 w 2485572"/>
                <a:gd name="connsiteY155" fmla="*/ 1000648 h 1737429"/>
                <a:gd name="connsiteX156" fmla="*/ 157070 w 2485572"/>
                <a:gd name="connsiteY156" fmla="*/ 964008 h 1737429"/>
                <a:gd name="connsiteX157" fmla="*/ 154230 w 2485572"/>
                <a:gd name="connsiteY157" fmla="*/ 955771 h 1737429"/>
                <a:gd name="connsiteX158" fmla="*/ 126111 w 2485572"/>
                <a:gd name="connsiteY158" fmla="*/ 930492 h 1737429"/>
                <a:gd name="connsiteX159" fmla="*/ 112193 w 2485572"/>
                <a:gd name="connsiteY159" fmla="*/ 927652 h 1737429"/>
                <a:gd name="connsiteX160" fmla="*/ 109353 w 2485572"/>
                <a:gd name="connsiteY160" fmla="*/ 921971 h 1737429"/>
                <a:gd name="connsiteX161" fmla="*/ 109353 w 2485572"/>
                <a:gd name="connsiteY161" fmla="*/ 908053 h 1737429"/>
                <a:gd name="connsiteX162" fmla="*/ 117590 w 2485572"/>
                <a:gd name="connsiteY162" fmla="*/ 891295 h 1737429"/>
                <a:gd name="connsiteX163" fmla="*/ 123270 w 2485572"/>
                <a:gd name="connsiteY163" fmla="*/ 885615 h 1737429"/>
                <a:gd name="connsiteX164" fmla="*/ 148549 w 2485572"/>
                <a:gd name="connsiteY164" fmla="*/ 866016 h 1737429"/>
                <a:gd name="connsiteX165" fmla="*/ 128951 w 2485572"/>
                <a:gd name="connsiteY165" fmla="*/ 840738 h 1737429"/>
                <a:gd name="connsiteX166" fmla="*/ 126111 w 2485572"/>
                <a:gd name="connsiteY166" fmla="*/ 821139 h 1737429"/>
                <a:gd name="connsiteX167" fmla="*/ 140028 w 2485572"/>
                <a:gd name="connsiteY167" fmla="*/ 812618 h 1737429"/>
                <a:gd name="connsiteX168" fmla="*/ 142869 w 2485572"/>
                <a:gd name="connsiteY168" fmla="*/ 790464 h 1737429"/>
                <a:gd name="connsiteX169" fmla="*/ 154230 w 2485572"/>
                <a:gd name="connsiteY169" fmla="*/ 773422 h 1737429"/>
                <a:gd name="connsiteX170" fmla="*/ 157070 w 2485572"/>
                <a:gd name="connsiteY170" fmla="*/ 762344 h 1737429"/>
                <a:gd name="connsiteX171" fmla="*/ 157070 w 2485572"/>
                <a:gd name="connsiteY171" fmla="*/ 753824 h 1737429"/>
                <a:gd name="connsiteX172" fmla="*/ 145709 w 2485572"/>
                <a:gd name="connsiteY172" fmla="*/ 731385 h 1737429"/>
                <a:gd name="connsiteX173" fmla="*/ 145709 w 2485572"/>
                <a:gd name="connsiteY173" fmla="*/ 723148 h 1737429"/>
                <a:gd name="connsiteX174" fmla="*/ 159627 w 2485572"/>
                <a:gd name="connsiteY174" fmla="*/ 714627 h 1737429"/>
                <a:gd name="connsiteX175" fmla="*/ 204504 w 2485572"/>
                <a:gd name="connsiteY175" fmla="*/ 708946 h 1737429"/>
                <a:gd name="connsiteX176" fmla="*/ 232623 w 2485572"/>
                <a:gd name="connsiteY176" fmla="*/ 678271 h 1737429"/>
                <a:gd name="connsiteX177" fmla="*/ 232623 w 2485572"/>
                <a:gd name="connsiteY177" fmla="*/ 666909 h 1737429"/>
                <a:gd name="connsiteX178" fmla="*/ 215865 w 2485572"/>
                <a:gd name="connsiteY178" fmla="*/ 644755 h 1737429"/>
                <a:gd name="connsiteX179" fmla="*/ 218705 w 2485572"/>
                <a:gd name="connsiteY179" fmla="*/ 613795 h 1737429"/>
                <a:gd name="connsiteX180" fmla="*/ 241144 w 2485572"/>
                <a:gd name="connsiteY180" fmla="*/ 582836 h 1737429"/>
                <a:gd name="connsiteX181" fmla="*/ 252221 w 2485572"/>
                <a:gd name="connsiteY181" fmla="*/ 571758 h 1737429"/>
                <a:gd name="connsiteX182" fmla="*/ 285737 w 2485572"/>
                <a:gd name="connsiteY182" fmla="*/ 524041 h 1737429"/>
                <a:gd name="connsiteX183" fmla="*/ 291418 w 2485572"/>
                <a:gd name="connsiteY183" fmla="*/ 518644 h 1737429"/>
                <a:gd name="connsiteX184" fmla="*/ 322377 w 2485572"/>
                <a:gd name="connsiteY184" fmla="*/ 518644 h 1737429"/>
                <a:gd name="connsiteX185" fmla="*/ 333455 w 2485572"/>
                <a:gd name="connsiteY185" fmla="*/ 510123 h 1737429"/>
                <a:gd name="connsiteX186" fmla="*/ 341976 w 2485572"/>
                <a:gd name="connsiteY186" fmla="*/ 482004 h 1737429"/>
                <a:gd name="connsiteX187" fmla="*/ 347372 w 2485572"/>
                <a:gd name="connsiteY187" fmla="*/ 476607 h 1737429"/>
                <a:gd name="connsiteX188" fmla="*/ 386853 w 2485572"/>
                <a:gd name="connsiteY188" fmla="*/ 459565 h 1737429"/>
                <a:gd name="connsiteX189" fmla="*/ 389409 w 2485572"/>
                <a:gd name="connsiteY189" fmla="*/ 454169 h 1737429"/>
                <a:gd name="connsiteX190" fmla="*/ 400770 w 2485572"/>
                <a:gd name="connsiteY190" fmla="*/ 434570 h 1737429"/>
                <a:gd name="connsiteX191" fmla="*/ 414688 w 2485572"/>
                <a:gd name="connsiteY191" fmla="*/ 392534 h 1737429"/>
                <a:gd name="connsiteX192" fmla="*/ 428890 w 2485572"/>
                <a:gd name="connsiteY192" fmla="*/ 341976 h 1737429"/>
                <a:gd name="connsiteX193" fmla="*/ 434286 w 2485572"/>
                <a:gd name="connsiteY193" fmla="*/ 255062 h 1737429"/>
                <a:gd name="connsiteX194" fmla="*/ 437127 w 2485572"/>
                <a:gd name="connsiteY194" fmla="*/ 252221 h 1737429"/>
                <a:gd name="connsiteX195" fmla="*/ 448488 w 2485572"/>
                <a:gd name="connsiteY195" fmla="*/ 235463 h 1737429"/>
                <a:gd name="connsiteX196" fmla="*/ 468086 w 2485572"/>
                <a:gd name="connsiteY196" fmla="*/ 221546 h 1737429"/>
                <a:gd name="connsiteX197" fmla="*/ 501602 w 2485572"/>
                <a:gd name="connsiteY197" fmla="*/ 215865 h 1737429"/>
                <a:gd name="connsiteX198" fmla="*/ 512964 w 2485572"/>
                <a:gd name="connsiteY198" fmla="*/ 213025 h 1737429"/>
                <a:gd name="connsiteX199" fmla="*/ 555000 w 2485572"/>
                <a:gd name="connsiteY199" fmla="*/ 187746 h 1737429"/>
                <a:gd name="connsiteX200" fmla="*/ 557557 w 2485572"/>
                <a:gd name="connsiteY200" fmla="*/ 182349 h 1737429"/>
                <a:gd name="connsiteX201" fmla="*/ 602434 w 2485572"/>
                <a:gd name="connsiteY201" fmla="*/ 131791 h 1737429"/>
                <a:gd name="connsiteX202" fmla="*/ 605274 w 2485572"/>
                <a:gd name="connsiteY202" fmla="*/ 123270 h 1737429"/>
                <a:gd name="connsiteX203" fmla="*/ 594197 w 2485572"/>
                <a:gd name="connsiteY203" fmla="*/ 70156 h 1737429"/>
                <a:gd name="connsiteX204" fmla="*/ 650151 w 2485572"/>
                <a:gd name="connsiteY204" fmla="*/ 92595 h 1737429"/>
                <a:gd name="connsiteX205" fmla="*/ 664069 w 2485572"/>
                <a:gd name="connsiteY205" fmla="*/ 92595 h 1737429"/>
                <a:gd name="connsiteX206" fmla="*/ 689348 w 2485572"/>
                <a:gd name="connsiteY206" fmla="*/ 98275 h 1737429"/>
                <a:gd name="connsiteX207" fmla="*/ 723148 w 2485572"/>
                <a:gd name="connsiteY207" fmla="*/ 89754 h 1737429"/>
                <a:gd name="connsiteX208" fmla="*/ 725704 w 2485572"/>
                <a:gd name="connsiteY208" fmla="*/ 92595 h 1737429"/>
                <a:gd name="connsiteX209" fmla="*/ 731385 w 2485572"/>
                <a:gd name="connsiteY209" fmla="*/ 92595 h 1737429"/>
                <a:gd name="connsiteX210" fmla="*/ 737065 w 2485572"/>
                <a:gd name="connsiteY210" fmla="*/ 95435 h 1737429"/>
                <a:gd name="connsiteX211" fmla="*/ 742746 w 2485572"/>
                <a:gd name="connsiteY211" fmla="*/ 95435 h 1737429"/>
                <a:gd name="connsiteX212" fmla="*/ 779102 w 2485572"/>
                <a:gd name="connsiteY212" fmla="*/ 75837 h 1737429"/>
                <a:gd name="connsiteX213" fmla="*/ 818299 w 2485572"/>
                <a:gd name="connsiteY213" fmla="*/ 39197 h 1737429"/>
                <a:gd name="connsiteX214" fmla="*/ 823980 w 2485572"/>
                <a:gd name="connsiteY214" fmla="*/ 33800 h 1737429"/>
                <a:gd name="connsiteX215" fmla="*/ 851815 w 2485572"/>
                <a:gd name="connsiteY215" fmla="*/ 19598 h 1737429"/>
                <a:gd name="connsiteX216" fmla="*/ 854655 w 2485572"/>
                <a:gd name="connsiteY216" fmla="*/ 14202 h 1737429"/>
                <a:gd name="connsiteX217" fmla="*/ 888455 w 2485572"/>
                <a:gd name="connsiteY217" fmla="*/ 8521 h 1737429"/>
                <a:gd name="connsiteX218" fmla="*/ 893852 w 2485572"/>
                <a:gd name="connsiteY218" fmla="*/ 11361 h 1737429"/>
                <a:gd name="connsiteX219" fmla="*/ 933332 w 2485572"/>
                <a:gd name="connsiteY219" fmla="*/ 36640 h 1737429"/>
                <a:gd name="connsiteX220" fmla="*/ 938729 w 2485572"/>
                <a:gd name="connsiteY220" fmla="*/ 42037 h 1737429"/>
                <a:gd name="connsiteX221" fmla="*/ 969689 w 2485572"/>
                <a:gd name="connsiteY221" fmla="*/ 61635 h 1737429"/>
                <a:gd name="connsiteX222" fmla="*/ 972529 w 2485572"/>
                <a:gd name="connsiteY222" fmla="*/ 64475 h 1737429"/>
                <a:gd name="connsiteX223" fmla="*/ 977925 w 2485572"/>
                <a:gd name="connsiteY223" fmla="*/ 67316 h 1737429"/>
                <a:gd name="connsiteX224" fmla="*/ 1011725 w 2485572"/>
                <a:gd name="connsiteY224" fmla="*/ 67316 h 1737429"/>
                <a:gd name="connsiteX225" fmla="*/ 1031324 w 2485572"/>
                <a:gd name="connsiteY225" fmla="*/ 64475 h 1737429"/>
                <a:gd name="connsiteX226" fmla="*/ 1042401 w 2485572"/>
                <a:gd name="connsiteY226" fmla="*/ 64475 h 1737429"/>
                <a:gd name="connsiteX227" fmla="*/ 1104036 w 2485572"/>
                <a:gd name="connsiteY227" fmla="*/ 70156 h 1737429"/>
                <a:gd name="connsiteX228" fmla="*/ 1109717 w 2485572"/>
                <a:gd name="connsiteY228" fmla="*/ 75837 h 1737429"/>
                <a:gd name="connsiteX229" fmla="*/ 1118238 w 2485572"/>
                <a:gd name="connsiteY229" fmla="*/ 81233 h 1737429"/>
                <a:gd name="connsiteX230" fmla="*/ 1121078 w 2485572"/>
                <a:gd name="connsiteY230" fmla="*/ 84074 h 1737429"/>
                <a:gd name="connsiteX231" fmla="*/ 1143517 w 2485572"/>
                <a:gd name="connsiteY231" fmla="*/ 95435 h 1737429"/>
                <a:gd name="connsiteX232" fmla="*/ 1151754 w 2485572"/>
                <a:gd name="connsiteY232" fmla="*/ 100832 h 1737429"/>
                <a:gd name="connsiteX233" fmla="*/ 1171352 w 2485572"/>
                <a:gd name="connsiteY233" fmla="*/ 100832 h 1737429"/>
                <a:gd name="connsiteX234" fmla="*/ 1174192 w 2485572"/>
                <a:gd name="connsiteY234" fmla="*/ 98275 h 1737429"/>
                <a:gd name="connsiteX235" fmla="*/ 1188110 w 2485572"/>
                <a:gd name="connsiteY235" fmla="*/ 89754 h 1737429"/>
                <a:gd name="connsiteX236" fmla="*/ 1193791 w 2485572"/>
                <a:gd name="connsiteY236" fmla="*/ 84074 h 1737429"/>
                <a:gd name="connsiteX237" fmla="*/ 1238668 w 2485572"/>
                <a:gd name="connsiteY237" fmla="*/ 75837 h 1737429"/>
                <a:gd name="connsiteX238" fmla="*/ 1244348 w 2485572"/>
                <a:gd name="connsiteY238" fmla="*/ 78677 h 1737429"/>
                <a:gd name="connsiteX239" fmla="*/ 1272184 w 2485572"/>
                <a:gd name="connsiteY239" fmla="*/ 75837 h 1737429"/>
                <a:gd name="connsiteX240" fmla="*/ 1280705 w 2485572"/>
                <a:gd name="connsiteY240" fmla="*/ 72996 h 1737429"/>
                <a:gd name="connsiteX241" fmla="*/ 1286385 w 2485572"/>
                <a:gd name="connsiteY241" fmla="*/ 72996 h 1737429"/>
                <a:gd name="connsiteX242" fmla="*/ 1348020 w 2485572"/>
                <a:gd name="connsiteY242" fmla="*/ 50558 h 1737429"/>
                <a:gd name="connsiteX243" fmla="*/ 1350861 w 2485572"/>
                <a:gd name="connsiteY243" fmla="*/ 50558 h 1737429"/>
                <a:gd name="connsiteX244" fmla="*/ 1392898 w 2485572"/>
                <a:gd name="connsiteY244" fmla="*/ 39197 h 1737429"/>
                <a:gd name="connsiteX245" fmla="*/ 1406815 w 2485572"/>
                <a:gd name="connsiteY245" fmla="*/ 39197 h 1737429"/>
                <a:gd name="connsiteX246" fmla="*/ 1459929 w 2485572"/>
                <a:gd name="connsiteY246" fmla="*/ 36640 h 1737429"/>
                <a:gd name="connsiteX247" fmla="*/ 1468450 w 2485572"/>
                <a:gd name="connsiteY247" fmla="*/ 36640 h 1737429"/>
                <a:gd name="connsiteX248" fmla="*/ 1474131 w 2485572"/>
                <a:gd name="connsiteY248" fmla="*/ 33800 h 1737429"/>
                <a:gd name="connsiteX249" fmla="*/ 1479528 w 2485572"/>
                <a:gd name="connsiteY249" fmla="*/ 30960 h 1737429"/>
                <a:gd name="connsiteX250" fmla="*/ 1485208 w 2485572"/>
                <a:gd name="connsiteY250" fmla="*/ 30960 h 1737429"/>
                <a:gd name="connsiteX251" fmla="*/ 1544003 w 2485572"/>
                <a:gd name="connsiteY251" fmla="*/ 16758 h 1737429"/>
                <a:gd name="connsiteX252" fmla="*/ 1549684 w 2485572"/>
                <a:gd name="connsiteY252" fmla="*/ 14202 h 1737429"/>
                <a:gd name="connsiteX253" fmla="*/ 1555364 w 2485572"/>
                <a:gd name="connsiteY253" fmla="*/ 14202 h 1737429"/>
                <a:gd name="connsiteX254" fmla="*/ 1563601 w 2485572"/>
                <a:gd name="connsiteY254" fmla="*/ 11361 h 1737429"/>
                <a:gd name="connsiteX255" fmla="*/ 1614159 w 2485572"/>
                <a:gd name="connsiteY255" fmla="*/ 22439 h 1737429"/>
                <a:gd name="connsiteX256" fmla="*/ 1619840 w 2485572"/>
                <a:gd name="connsiteY256" fmla="*/ 19598 h 1737429"/>
                <a:gd name="connsiteX257" fmla="*/ 1630917 w 2485572"/>
                <a:gd name="connsiteY257" fmla="*/ 16758 h 1737429"/>
                <a:gd name="connsiteX258" fmla="*/ 1645119 w 2485572"/>
                <a:gd name="connsiteY258" fmla="*/ 8521 h 1737429"/>
                <a:gd name="connsiteX259" fmla="*/ 1653356 w 2485572"/>
                <a:gd name="connsiteY259" fmla="*/ 5681 h 1737429"/>
                <a:gd name="connsiteX260" fmla="*/ 1689712 w 2485572"/>
                <a:gd name="connsiteY260" fmla="*/ 0 h 1737429"/>
                <a:gd name="connsiteX261" fmla="*/ 1698233 w 2485572"/>
                <a:gd name="connsiteY261" fmla="*/ 11361 h 1737429"/>
                <a:gd name="connsiteX262" fmla="*/ 1703914 w 2485572"/>
                <a:gd name="connsiteY262" fmla="*/ 14202 h 1737429"/>
                <a:gd name="connsiteX263" fmla="*/ 1709310 w 2485572"/>
                <a:gd name="connsiteY263" fmla="*/ 16758 h 1737429"/>
                <a:gd name="connsiteX264" fmla="*/ 1717831 w 2485572"/>
                <a:gd name="connsiteY264" fmla="*/ 16758 h 1737429"/>
                <a:gd name="connsiteX265" fmla="*/ 1757028 w 2485572"/>
                <a:gd name="connsiteY265" fmla="*/ 22439 h 1737429"/>
                <a:gd name="connsiteX266" fmla="*/ 1762708 w 2485572"/>
                <a:gd name="connsiteY266" fmla="*/ 25279 h 1737429"/>
                <a:gd name="connsiteX267" fmla="*/ 1768389 w 2485572"/>
                <a:gd name="connsiteY267" fmla="*/ 25279 h 1737429"/>
                <a:gd name="connsiteX268" fmla="*/ 1787987 w 2485572"/>
                <a:gd name="connsiteY268" fmla="*/ 33800 h 1737429"/>
                <a:gd name="connsiteX269" fmla="*/ 1793384 w 2485572"/>
                <a:gd name="connsiteY269" fmla="*/ 33800 h 1737429"/>
                <a:gd name="connsiteX270" fmla="*/ 1801905 w 2485572"/>
                <a:gd name="connsiteY270" fmla="*/ 36640 h 1737429"/>
                <a:gd name="connsiteX271" fmla="*/ 1835421 w 2485572"/>
                <a:gd name="connsiteY271" fmla="*/ 42037 h 1737429"/>
                <a:gd name="connsiteX272" fmla="*/ 1891659 w 2485572"/>
                <a:gd name="connsiteY272" fmla="*/ 61635 h 1737429"/>
                <a:gd name="connsiteX273" fmla="*/ 1897340 w 2485572"/>
                <a:gd name="connsiteY273" fmla="*/ 64475 h 1737429"/>
                <a:gd name="connsiteX274" fmla="*/ 1899896 w 2485572"/>
                <a:gd name="connsiteY274" fmla="*/ 67316 h 1737429"/>
                <a:gd name="connsiteX275" fmla="*/ 1944774 w 2485572"/>
                <a:gd name="connsiteY275" fmla="*/ 123270 h 1737429"/>
                <a:gd name="connsiteX276" fmla="*/ 1947614 w 2485572"/>
                <a:gd name="connsiteY276" fmla="*/ 128951 h 1737429"/>
                <a:gd name="connsiteX277" fmla="*/ 1950454 w 2485572"/>
                <a:gd name="connsiteY277" fmla="*/ 131791 h 1737429"/>
                <a:gd name="connsiteX278" fmla="*/ 1956135 w 2485572"/>
                <a:gd name="connsiteY278" fmla="*/ 140312 h 1737429"/>
                <a:gd name="connsiteX279" fmla="*/ 1958975 w 2485572"/>
                <a:gd name="connsiteY279" fmla="*/ 145709 h 1737429"/>
                <a:gd name="connsiteX280" fmla="*/ 1961532 w 2485572"/>
                <a:gd name="connsiteY280" fmla="*/ 154230 h 1737429"/>
                <a:gd name="connsiteX281" fmla="*/ 1998172 w 2485572"/>
                <a:gd name="connsiteY281" fmla="*/ 204788 h 1737429"/>
                <a:gd name="connsiteX282" fmla="*/ 2003569 w 2485572"/>
                <a:gd name="connsiteY282" fmla="*/ 207344 h 1737429"/>
                <a:gd name="connsiteX283" fmla="*/ 2009249 w 2485572"/>
                <a:gd name="connsiteY283" fmla="*/ 210184 h 1737429"/>
                <a:gd name="connsiteX284" fmla="*/ 2017770 w 2485572"/>
                <a:gd name="connsiteY284" fmla="*/ 210184 h 1737429"/>
                <a:gd name="connsiteX285" fmla="*/ 2026007 w 2485572"/>
                <a:gd name="connsiteY285" fmla="*/ 213025 h 1737429"/>
                <a:gd name="connsiteX286" fmla="*/ 2037368 w 2485572"/>
                <a:gd name="connsiteY286" fmla="*/ 215865 h 1737429"/>
                <a:gd name="connsiteX287" fmla="*/ 2099003 w 2485572"/>
                <a:gd name="connsiteY287" fmla="*/ 221546 h 1737429"/>
                <a:gd name="connsiteX288" fmla="*/ 2104684 w 2485572"/>
                <a:gd name="connsiteY288" fmla="*/ 224386 h 1737429"/>
                <a:gd name="connsiteX289" fmla="*/ 2112921 w 2485572"/>
                <a:gd name="connsiteY289" fmla="*/ 224386 h 1737429"/>
                <a:gd name="connsiteX290" fmla="*/ 2124283 w 2485572"/>
                <a:gd name="connsiteY290" fmla="*/ 229783 h 1737429"/>
                <a:gd name="connsiteX291" fmla="*/ 2177397 w 2485572"/>
                <a:gd name="connsiteY291" fmla="*/ 229783 h 1737429"/>
                <a:gd name="connsiteX292" fmla="*/ 2185918 w 2485572"/>
                <a:gd name="connsiteY292" fmla="*/ 232623 h 1737429"/>
                <a:gd name="connsiteX293" fmla="*/ 2213753 w 2485572"/>
                <a:gd name="connsiteY293" fmla="*/ 226942 h 1737429"/>
                <a:gd name="connsiteX294" fmla="*/ 2219434 w 2485572"/>
                <a:gd name="connsiteY294" fmla="*/ 224386 h 1737429"/>
                <a:gd name="connsiteX295" fmla="*/ 2241872 w 2485572"/>
                <a:gd name="connsiteY295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06529 w 2485572"/>
                <a:gd name="connsiteY71" fmla="*/ 1707640 h 1737429"/>
                <a:gd name="connsiteX72" fmla="*/ 1017406 w 2485572"/>
                <a:gd name="connsiteY72" fmla="*/ 1561045 h 1737429"/>
                <a:gd name="connsiteX73" fmla="*/ 1022803 w 2485572"/>
                <a:gd name="connsiteY73" fmla="*/ 1558205 h 1737429"/>
                <a:gd name="connsiteX74" fmla="*/ 1025643 w 2485572"/>
                <a:gd name="connsiteY74" fmla="*/ 1555364 h 1737429"/>
                <a:gd name="connsiteX75" fmla="*/ 1289417 w 2485572"/>
                <a:gd name="connsiteY75" fmla="*/ 1536685 h 1737429"/>
                <a:gd name="connsiteX76" fmla="*/ 1061999 w 2485572"/>
                <a:gd name="connsiteY76" fmla="*/ 1465610 h 1737429"/>
                <a:gd name="connsiteX77" fmla="*/ 1061999 w 2485572"/>
                <a:gd name="connsiteY77" fmla="*/ 1429254 h 1737429"/>
                <a:gd name="connsiteX78" fmla="*/ 1048082 w 2485572"/>
                <a:gd name="connsiteY78" fmla="*/ 1403975 h 1737429"/>
                <a:gd name="connsiteX79" fmla="*/ 1022803 w 2485572"/>
                <a:gd name="connsiteY79" fmla="*/ 1387217 h 1737429"/>
                <a:gd name="connsiteX80" fmla="*/ 1011725 w 2485572"/>
                <a:gd name="connsiteY80" fmla="*/ 1381536 h 1737429"/>
                <a:gd name="connsiteX81" fmla="*/ 1000364 w 2485572"/>
                <a:gd name="connsiteY81" fmla="*/ 1381536 h 1737429"/>
                <a:gd name="connsiteX82" fmla="*/ 961167 w 2485572"/>
                <a:gd name="connsiteY82" fmla="*/ 1376140 h 1737429"/>
                <a:gd name="connsiteX83" fmla="*/ 924811 w 2485572"/>
                <a:gd name="connsiteY83" fmla="*/ 1367618 h 1737429"/>
                <a:gd name="connsiteX84" fmla="*/ 919131 w 2485572"/>
                <a:gd name="connsiteY84" fmla="*/ 1367618 h 1737429"/>
                <a:gd name="connsiteX85" fmla="*/ 913450 w 2485572"/>
                <a:gd name="connsiteY85" fmla="*/ 1364778 h 1737429"/>
                <a:gd name="connsiteX86" fmla="*/ 908053 w 2485572"/>
                <a:gd name="connsiteY86" fmla="*/ 1364778 h 1737429"/>
                <a:gd name="connsiteX87" fmla="*/ 877094 w 2485572"/>
                <a:gd name="connsiteY87" fmla="*/ 1381536 h 1737429"/>
                <a:gd name="connsiteX88" fmla="*/ 868857 w 2485572"/>
                <a:gd name="connsiteY88" fmla="*/ 1390057 h 1737429"/>
                <a:gd name="connsiteX89" fmla="*/ 835057 w 2485572"/>
                <a:gd name="connsiteY89" fmla="*/ 1434934 h 1737429"/>
                <a:gd name="connsiteX90" fmla="*/ 832217 w 2485572"/>
                <a:gd name="connsiteY90" fmla="*/ 1440331 h 1737429"/>
                <a:gd name="connsiteX91" fmla="*/ 832217 w 2485572"/>
                <a:gd name="connsiteY91" fmla="*/ 1446012 h 1737429"/>
                <a:gd name="connsiteX92" fmla="*/ 767741 w 2485572"/>
                <a:gd name="connsiteY92" fmla="*/ 1513327 h 1737429"/>
                <a:gd name="connsiteX93" fmla="*/ 711787 w 2485572"/>
                <a:gd name="connsiteY93" fmla="*/ 1535766 h 1737429"/>
                <a:gd name="connsiteX94" fmla="*/ 686508 w 2485572"/>
                <a:gd name="connsiteY94" fmla="*/ 1541447 h 1737429"/>
                <a:gd name="connsiteX95" fmla="*/ 661513 w 2485572"/>
                <a:gd name="connsiteY95" fmla="*/ 1549684 h 1737429"/>
                <a:gd name="connsiteX96" fmla="*/ 658672 w 2485572"/>
                <a:gd name="connsiteY96" fmla="*/ 1552524 h 1737429"/>
                <a:gd name="connsiteX97" fmla="*/ 652992 w 2485572"/>
                <a:gd name="connsiteY97" fmla="*/ 1555364 h 1737429"/>
                <a:gd name="connsiteX98" fmla="*/ 624873 w 2485572"/>
                <a:gd name="connsiteY98" fmla="*/ 1561045 h 1737429"/>
                <a:gd name="connsiteX99" fmla="*/ 619476 w 2485572"/>
                <a:gd name="connsiteY99" fmla="*/ 1558205 h 1737429"/>
                <a:gd name="connsiteX100" fmla="*/ 616636 w 2485572"/>
                <a:gd name="connsiteY100" fmla="*/ 1555364 h 1737429"/>
                <a:gd name="connsiteX101" fmla="*/ 597037 w 2485572"/>
                <a:gd name="connsiteY101" fmla="*/ 1532926 h 1737429"/>
                <a:gd name="connsiteX102" fmla="*/ 594197 w 2485572"/>
                <a:gd name="connsiteY102" fmla="*/ 1521848 h 1737429"/>
                <a:gd name="connsiteX103" fmla="*/ 591357 w 2485572"/>
                <a:gd name="connsiteY103" fmla="*/ 1519008 h 1737429"/>
                <a:gd name="connsiteX104" fmla="*/ 566078 w 2485572"/>
                <a:gd name="connsiteY104" fmla="*/ 1482368 h 1737429"/>
                <a:gd name="connsiteX105" fmla="*/ 560397 w 2485572"/>
                <a:gd name="connsiteY105" fmla="*/ 1471291 h 1737429"/>
                <a:gd name="connsiteX106" fmla="*/ 555000 w 2485572"/>
                <a:gd name="connsiteY106" fmla="*/ 1465610 h 1737429"/>
                <a:gd name="connsiteX107" fmla="*/ 498762 w 2485572"/>
                <a:gd name="connsiteY107" fmla="*/ 1432094 h 1737429"/>
                <a:gd name="connsiteX108" fmla="*/ 490525 w 2485572"/>
                <a:gd name="connsiteY108" fmla="*/ 1429254 h 1737429"/>
                <a:gd name="connsiteX109" fmla="*/ 487685 w 2485572"/>
                <a:gd name="connsiteY109" fmla="*/ 1429254 h 1737429"/>
                <a:gd name="connsiteX110" fmla="*/ 462406 w 2485572"/>
                <a:gd name="connsiteY110" fmla="*/ 1426413 h 1737429"/>
                <a:gd name="connsiteX111" fmla="*/ 400770 w 2485572"/>
                <a:gd name="connsiteY111" fmla="*/ 1426413 h 1737429"/>
                <a:gd name="connsiteX112" fmla="*/ 392250 w 2485572"/>
                <a:gd name="connsiteY112" fmla="*/ 1423573 h 1737429"/>
                <a:gd name="connsiteX113" fmla="*/ 384013 w 2485572"/>
                <a:gd name="connsiteY113" fmla="*/ 1420733 h 1737429"/>
                <a:gd name="connsiteX114" fmla="*/ 375492 w 2485572"/>
                <a:gd name="connsiteY114" fmla="*/ 1420733 h 1737429"/>
                <a:gd name="connsiteX115" fmla="*/ 319537 w 2485572"/>
                <a:gd name="connsiteY115" fmla="*/ 1409655 h 1737429"/>
                <a:gd name="connsiteX116" fmla="*/ 313856 w 2485572"/>
                <a:gd name="connsiteY116" fmla="*/ 1406815 h 1737429"/>
                <a:gd name="connsiteX117" fmla="*/ 308176 w 2485572"/>
                <a:gd name="connsiteY117" fmla="*/ 1406815 h 1737429"/>
                <a:gd name="connsiteX118" fmla="*/ 297098 w 2485572"/>
                <a:gd name="connsiteY118" fmla="*/ 1401134 h 1737429"/>
                <a:gd name="connsiteX119" fmla="*/ 221546 w 2485572"/>
                <a:gd name="connsiteY119" fmla="*/ 1392898 h 1737429"/>
                <a:gd name="connsiteX120" fmla="*/ 213025 w 2485572"/>
                <a:gd name="connsiteY120" fmla="*/ 1392898 h 1737429"/>
                <a:gd name="connsiteX121" fmla="*/ 204504 w 2485572"/>
                <a:gd name="connsiteY121" fmla="*/ 1395738 h 1737429"/>
                <a:gd name="connsiteX122" fmla="*/ 154230 w 2485572"/>
                <a:gd name="connsiteY122" fmla="*/ 1406815 h 1737429"/>
                <a:gd name="connsiteX123" fmla="*/ 148549 w 2485572"/>
                <a:gd name="connsiteY123" fmla="*/ 1403975 h 1737429"/>
                <a:gd name="connsiteX124" fmla="*/ 137472 w 2485572"/>
                <a:gd name="connsiteY124" fmla="*/ 1398294 h 1737429"/>
                <a:gd name="connsiteX125" fmla="*/ 131791 w 2485572"/>
                <a:gd name="connsiteY125" fmla="*/ 1398294 h 1737429"/>
                <a:gd name="connsiteX126" fmla="*/ 67316 w 2485572"/>
                <a:gd name="connsiteY126" fmla="*/ 1418177 h 1737429"/>
                <a:gd name="connsiteX127" fmla="*/ 58795 w 2485572"/>
                <a:gd name="connsiteY127" fmla="*/ 1420733 h 1737429"/>
                <a:gd name="connsiteX128" fmla="*/ 50558 w 2485572"/>
                <a:gd name="connsiteY128" fmla="*/ 1423573 h 1737429"/>
                <a:gd name="connsiteX129" fmla="*/ 42037 w 2485572"/>
                <a:gd name="connsiteY129" fmla="*/ 1423573 h 1737429"/>
                <a:gd name="connsiteX130" fmla="*/ 5681 w 2485572"/>
                <a:gd name="connsiteY130" fmla="*/ 1432094 h 1737429"/>
                <a:gd name="connsiteX131" fmla="*/ 2840 w 2485572"/>
                <a:gd name="connsiteY131" fmla="*/ 1403975 h 1737429"/>
                <a:gd name="connsiteX132" fmla="*/ 0 w 2485572"/>
                <a:gd name="connsiteY132" fmla="*/ 1395738 h 1737429"/>
                <a:gd name="connsiteX133" fmla="*/ 5681 w 2485572"/>
                <a:gd name="connsiteY133" fmla="*/ 1373299 h 1737429"/>
                <a:gd name="connsiteX134" fmla="*/ 5681 w 2485572"/>
                <a:gd name="connsiteY134" fmla="*/ 1361938 h 1737429"/>
                <a:gd name="connsiteX135" fmla="*/ 11361 w 2485572"/>
                <a:gd name="connsiteY135" fmla="*/ 1345180 h 1737429"/>
                <a:gd name="connsiteX136" fmla="*/ 42037 w 2485572"/>
                <a:gd name="connsiteY136" fmla="*/ 1305983 h 1737429"/>
                <a:gd name="connsiteX137" fmla="*/ 47718 w 2485572"/>
                <a:gd name="connsiteY137" fmla="*/ 1294622 h 1737429"/>
                <a:gd name="connsiteX138" fmla="*/ 39197 w 2485572"/>
                <a:gd name="connsiteY138" fmla="*/ 1275024 h 1737429"/>
                <a:gd name="connsiteX139" fmla="*/ 33516 w 2485572"/>
                <a:gd name="connsiteY139" fmla="*/ 1269627 h 1737429"/>
                <a:gd name="connsiteX140" fmla="*/ 33516 w 2485572"/>
                <a:gd name="connsiteY140" fmla="*/ 1244348 h 1737429"/>
                <a:gd name="connsiteX141" fmla="*/ 64475 w 2485572"/>
                <a:gd name="connsiteY141" fmla="*/ 1213389 h 1737429"/>
                <a:gd name="connsiteX142" fmla="*/ 81233 w 2485572"/>
                <a:gd name="connsiteY142" fmla="*/ 1199471 h 1737429"/>
                <a:gd name="connsiteX143" fmla="*/ 86914 w 2485572"/>
                <a:gd name="connsiteY143" fmla="*/ 1190950 h 1737429"/>
                <a:gd name="connsiteX144" fmla="*/ 97991 w 2485572"/>
                <a:gd name="connsiteY144" fmla="*/ 1160275 h 1737429"/>
                <a:gd name="connsiteX145" fmla="*/ 95435 w 2485572"/>
                <a:gd name="connsiteY145" fmla="*/ 1151753 h 1737429"/>
                <a:gd name="connsiteX146" fmla="*/ 95435 w 2485572"/>
                <a:gd name="connsiteY146" fmla="*/ 1121078 h 1737429"/>
                <a:gd name="connsiteX147" fmla="*/ 100832 w 2485572"/>
                <a:gd name="connsiteY147" fmla="*/ 1112557 h 1737429"/>
                <a:gd name="connsiteX148" fmla="*/ 103672 w 2485572"/>
                <a:gd name="connsiteY148" fmla="*/ 1106876 h 1737429"/>
                <a:gd name="connsiteX149" fmla="*/ 154230 w 2485572"/>
                <a:gd name="connsiteY149" fmla="*/ 1070520 h 1737429"/>
                <a:gd name="connsiteX150" fmla="*/ 176668 w 2485572"/>
                <a:gd name="connsiteY150" fmla="*/ 1045241 h 1737429"/>
                <a:gd name="connsiteX151" fmla="*/ 176668 w 2485572"/>
                <a:gd name="connsiteY151" fmla="*/ 1037004 h 1737429"/>
                <a:gd name="connsiteX152" fmla="*/ 173828 w 2485572"/>
                <a:gd name="connsiteY152" fmla="*/ 1028483 h 1737429"/>
                <a:gd name="connsiteX153" fmla="*/ 157070 w 2485572"/>
                <a:gd name="connsiteY153" fmla="*/ 1008885 h 1737429"/>
                <a:gd name="connsiteX154" fmla="*/ 154230 w 2485572"/>
                <a:gd name="connsiteY154" fmla="*/ 1000648 h 1737429"/>
                <a:gd name="connsiteX155" fmla="*/ 157070 w 2485572"/>
                <a:gd name="connsiteY155" fmla="*/ 964008 h 1737429"/>
                <a:gd name="connsiteX156" fmla="*/ 154230 w 2485572"/>
                <a:gd name="connsiteY156" fmla="*/ 955771 h 1737429"/>
                <a:gd name="connsiteX157" fmla="*/ 126111 w 2485572"/>
                <a:gd name="connsiteY157" fmla="*/ 930492 h 1737429"/>
                <a:gd name="connsiteX158" fmla="*/ 112193 w 2485572"/>
                <a:gd name="connsiteY158" fmla="*/ 927652 h 1737429"/>
                <a:gd name="connsiteX159" fmla="*/ 109353 w 2485572"/>
                <a:gd name="connsiteY159" fmla="*/ 921971 h 1737429"/>
                <a:gd name="connsiteX160" fmla="*/ 109353 w 2485572"/>
                <a:gd name="connsiteY160" fmla="*/ 908053 h 1737429"/>
                <a:gd name="connsiteX161" fmla="*/ 117590 w 2485572"/>
                <a:gd name="connsiteY161" fmla="*/ 891295 h 1737429"/>
                <a:gd name="connsiteX162" fmla="*/ 123270 w 2485572"/>
                <a:gd name="connsiteY162" fmla="*/ 885615 h 1737429"/>
                <a:gd name="connsiteX163" fmla="*/ 148549 w 2485572"/>
                <a:gd name="connsiteY163" fmla="*/ 866016 h 1737429"/>
                <a:gd name="connsiteX164" fmla="*/ 128951 w 2485572"/>
                <a:gd name="connsiteY164" fmla="*/ 840738 h 1737429"/>
                <a:gd name="connsiteX165" fmla="*/ 126111 w 2485572"/>
                <a:gd name="connsiteY165" fmla="*/ 821139 h 1737429"/>
                <a:gd name="connsiteX166" fmla="*/ 140028 w 2485572"/>
                <a:gd name="connsiteY166" fmla="*/ 812618 h 1737429"/>
                <a:gd name="connsiteX167" fmla="*/ 142869 w 2485572"/>
                <a:gd name="connsiteY167" fmla="*/ 790464 h 1737429"/>
                <a:gd name="connsiteX168" fmla="*/ 154230 w 2485572"/>
                <a:gd name="connsiteY168" fmla="*/ 773422 h 1737429"/>
                <a:gd name="connsiteX169" fmla="*/ 157070 w 2485572"/>
                <a:gd name="connsiteY169" fmla="*/ 762344 h 1737429"/>
                <a:gd name="connsiteX170" fmla="*/ 157070 w 2485572"/>
                <a:gd name="connsiteY170" fmla="*/ 753824 h 1737429"/>
                <a:gd name="connsiteX171" fmla="*/ 145709 w 2485572"/>
                <a:gd name="connsiteY171" fmla="*/ 731385 h 1737429"/>
                <a:gd name="connsiteX172" fmla="*/ 145709 w 2485572"/>
                <a:gd name="connsiteY172" fmla="*/ 723148 h 1737429"/>
                <a:gd name="connsiteX173" fmla="*/ 159627 w 2485572"/>
                <a:gd name="connsiteY173" fmla="*/ 714627 h 1737429"/>
                <a:gd name="connsiteX174" fmla="*/ 204504 w 2485572"/>
                <a:gd name="connsiteY174" fmla="*/ 708946 h 1737429"/>
                <a:gd name="connsiteX175" fmla="*/ 232623 w 2485572"/>
                <a:gd name="connsiteY175" fmla="*/ 678271 h 1737429"/>
                <a:gd name="connsiteX176" fmla="*/ 232623 w 2485572"/>
                <a:gd name="connsiteY176" fmla="*/ 666909 h 1737429"/>
                <a:gd name="connsiteX177" fmla="*/ 215865 w 2485572"/>
                <a:gd name="connsiteY177" fmla="*/ 644755 h 1737429"/>
                <a:gd name="connsiteX178" fmla="*/ 218705 w 2485572"/>
                <a:gd name="connsiteY178" fmla="*/ 613795 h 1737429"/>
                <a:gd name="connsiteX179" fmla="*/ 241144 w 2485572"/>
                <a:gd name="connsiteY179" fmla="*/ 582836 h 1737429"/>
                <a:gd name="connsiteX180" fmla="*/ 252221 w 2485572"/>
                <a:gd name="connsiteY180" fmla="*/ 571758 h 1737429"/>
                <a:gd name="connsiteX181" fmla="*/ 285737 w 2485572"/>
                <a:gd name="connsiteY181" fmla="*/ 524041 h 1737429"/>
                <a:gd name="connsiteX182" fmla="*/ 291418 w 2485572"/>
                <a:gd name="connsiteY182" fmla="*/ 518644 h 1737429"/>
                <a:gd name="connsiteX183" fmla="*/ 322377 w 2485572"/>
                <a:gd name="connsiteY183" fmla="*/ 518644 h 1737429"/>
                <a:gd name="connsiteX184" fmla="*/ 333455 w 2485572"/>
                <a:gd name="connsiteY184" fmla="*/ 510123 h 1737429"/>
                <a:gd name="connsiteX185" fmla="*/ 341976 w 2485572"/>
                <a:gd name="connsiteY185" fmla="*/ 482004 h 1737429"/>
                <a:gd name="connsiteX186" fmla="*/ 347372 w 2485572"/>
                <a:gd name="connsiteY186" fmla="*/ 476607 h 1737429"/>
                <a:gd name="connsiteX187" fmla="*/ 386853 w 2485572"/>
                <a:gd name="connsiteY187" fmla="*/ 459565 h 1737429"/>
                <a:gd name="connsiteX188" fmla="*/ 389409 w 2485572"/>
                <a:gd name="connsiteY188" fmla="*/ 454169 h 1737429"/>
                <a:gd name="connsiteX189" fmla="*/ 400770 w 2485572"/>
                <a:gd name="connsiteY189" fmla="*/ 434570 h 1737429"/>
                <a:gd name="connsiteX190" fmla="*/ 414688 w 2485572"/>
                <a:gd name="connsiteY190" fmla="*/ 392534 h 1737429"/>
                <a:gd name="connsiteX191" fmla="*/ 428890 w 2485572"/>
                <a:gd name="connsiteY191" fmla="*/ 341976 h 1737429"/>
                <a:gd name="connsiteX192" fmla="*/ 434286 w 2485572"/>
                <a:gd name="connsiteY192" fmla="*/ 255062 h 1737429"/>
                <a:gd name="connsiteX193" fmla="*/ 437127 w 2485572"/>
                <a:gd name="connsiteY193" fmla="*/ 252221 h 1737429"/>
                <a:gd name="connsiteX194" fmla="*/ 448488 w 2485572"/>
                <a:gd name="connsiteY194" fmla="*/ 235463 h 1737429"/>
                <a:gd name="connsiteX195" fmla="*/ 468086 w 2485572"/>
                <a:gd name="connsiteY195" fmla="*/ 221546 h 1737429"/>
                <a:gd name="connsiteX196" fmla="*/ 501602 w 2485572"/>
                <a:gd name="connsiteY196" fmla="*/ 215865 h 1737429"/>
                <a:gd name="connsiteX197" fmla="*/ 512964 w 2485572"/>
                <a:gd name="connsiteY197" fmla="*/ 213025 h 1737429"/>
                <a:gd name="connsiteX198" fmla="*/ 555000 w 2485572"/>
                <a:gd name="connsiteY198" fmla="*/ 187746 h 1737429"/>
                <a:gd name="connsiteX199" fmla="*/ 557557 w 2485572"/>
                <a:gd name="connsiteY199" fmla="*/ 182349 h 1737429"/>
                <a:gd name="connsiteX200" fmla="*/ 602434 w 2485572"/>
                <a:gd name="connsiteY200" fmla="*/ 131791 h 1737429"/>
                <a:gd name="connsiteX201" fmla="*/ 605274 w 2485572"/>
                <a:gd name="connsiteY201" fmla="*/ 123270 h 1737429"/>
                <a:gd name="connsiteX202" fmla="*/ 594197 w 2485572"/>
                <a:gd name="connsiteY202" fmla="*/ 70156 h 1737429"/>
                <a:gd name="connsiteX203" fmla="*/ 650151 w 2485572"/>
                <a:gd name="connsiteY203" fmla="*/ 92595 h 1737429"/>
                <a:gd name="connsiteX204" fmla="*/ 664069 w 2485572"/>
                <a:gd name="connsiteY204" fmla="*/ 92595 h 1737429"/>
                <a:gd name="connsiteX205" fmla="*/ 689348 w 2485572"/>
                <a:gd name="connsiteY205" fmla="*/ 98275 h 1737429"/>
                <a:gd name="connsiteX206" fmla="*/ 723148 w 2485572"/>
                <a:gd name="connsiteY206" fmla="*/ 89754 h 1737429"/>
                <a:gd name="connsiteX207" fmla="*/ 725704 w 2485572"/>
                <a:gd name="connsiteY207" fmla="*/ 92595 h 1737429"/>
                <a:gd name="connsiteX208" fmla="*/ 731385 w 2485572"/>
                <a:gd name="connsiteY208" fmla="*/ 92595 h 1737429"/>
                <a:gd name="connsiteX209" fmla="*/ 737065 w 2485572"/>
                <a:gd name="connsiteY209" fmla="*/ 95435 h 1737429"/>
                <a:gd name="connsiteX210" fmla="*/ 742746 w 2485572"/>
                <a:gd name="connsiteY210" fmla="*/ 95435 h 1737429"/>
                <a:gd name="connsiteX211" fmla="*/ 779102 w 2485572"/>
                <a:gd name="connsiteY211" fmla="*/ 75837 h 1737429"/>
                <a:gd name="connsiteX212" fmla="*/ 818299 w 2485572"/>
                <a:gd name="connsiteY212" fmla="*/ 39197 h 1737429"/>
                <a:gd name="connsiteX213" fmla="*/ 823980 w 2485572"/>
                <a:gd name="connsiteY213" fmla="*/ 33800 h 1737429"/>
                <a:gd name="connsiteX214" fmla="*/ 851815 w 2485572"/>
                <a:gd name="connsiteY214" fmla="*/ 19598 h 1737429"/>
                <a:gd name="connsiteX215" fmla="*/ 854655 w 2485572"/>
                <a:gd name="connsiteY215" fmla="*/ 14202 h 1737429"/>
                <a:gd name="connsiteX216" fmla="*/ 888455 w 2485572"/>
                <a:gd name="connsiteY216" fmla="*/ 8521 h 1737429"/>
                <a:gd name="connsiteX217" fmla="*/ 893852 w 2485572"/>
                <a:gd name="connsiteY217" fmla="*/ 11361 h 1737429"/>
                <a:gd name="connsiteX218" fmla="*/ 933332 w 2485572"/>
                <a:gd name="connsiteY218" fmla="*/ 36640 h 1737429"/>
                <a:gd name="connsiteX219" fmla="*/ 938729 w 2485572"/>
                <a:gd name="connsiteY219" fmla="*/ 42037 h 1737429"/>
                <a:gd name="connsiteX220" fmla="*/ 969689 w 2485572"/>
                <a:gd name="connsiteY220" fmla="*/ 61635 h 1737429"/>
                <a:gd name="connsiteX221" fmla="*/ 972529 w 2485572"/>
                <a:gd name="connsiteY221" fmla="*/ 64475 h 1737429"/>
                <a:gd name="connsiteX222" fmla="*/ 977925 w 2485572"/>
                <a:gd name="connsiteY222" fmla="*/ 67316 h 1737429"/>
                <a:gd name="connsiteX223" fmla="*/ 1011725 w 2485572"/>
                <a:gd name="connsiteY223" fmla="*/ 67316 h 1737429"/>
                <a:gd name="connsiteX224" fmla="*/ 1031324 w 2485572"/>
                <a:gd name="connsiteY224" fmla="*/ 64475 h 1737429"/>
                <a:gd name="connsiteX225" fmla="*/ 1042401 w 2485572"/>
                <a:gd name="connsiteY225" fmla="*/ 64475 h 1737429"/>
                <a:gd name="connsiteX226" fmla="*/ 1104036 w 2485572"/>
                <a:gd name="connsiteY226" fmla="*/ 70156 h 1737429"/>
                <a:gd name="connsiteX227" fmla="*/ 1109717 w 2485572"/>
                <a:gd name="connsiteY227" fmla="*/ 75837 h 1737429"/>
                <a:gd name="connsiteX228" fmla="*/ 1118238 w 2485572"/>
                <a:gd name="connsiteY228" fmla="*/ 81233 h 1737429"/>
                <a:gd name="connsiteX229" fmla="*/ 1121078 w 2485572"/>
                <a:gd name="connsiteY229" fmla="*/ 84074 h 1737429"/>
                <a:gd name="connsiteX230" fmla="*/ 1143517 w 2485572"/>
                <a:gd name="connsiteY230" fmla="*/ 95435 h 1737429"/>
                <a:gd name="connsiteX231" fmla="*/ 1151754 w 2485572"/>
                <a:gd name="connsiteY231" fmla="*/ 100832 h 1737429"/>
                <a:gd name="connsiteX232" fmla="*/ 1171352 w 2485572"/>
                <a:gd name="connsiteY232" fmla="*/ 100832 h 1737429"/>
                <a:gd name="connsiteX233" fmla="*/ 1174192 w 2485572"/>
                <a:gd name="connsiteY233" fmla="*/ 98275 h 1737429"/>
                <a:gd name="connsiteX234" fmla="*/ 1188110 w 2485572"/>
                <a:gd name="connsiteY234" fmla="*/ 89754 h 1737429"/>
                <a:gd name="connsiteX235" fmla="*/ 1193791 w 2485572"/>
                <a:gd name="connsiteY235" fmla="*/ 84074 h 1737429"/>
                <a:gd name="connsiteX236" fmla="*/ 1238668 w 2485572"/>
                <a:gd name="connsiteY236" fmla="*/ 75837 h 1737429"/>
                <a:gd name="connsiteX237" fmla="*/ 1244348 w 2485572"/>
                <a:gd name="connsiteY237" fmla="*/ 78677 h 1737429"/>
                <a:gd name="connsiteX238" fmla="*/ 1272184 w 2485572"/>
                <a:gd name="connsiteY238" fmla="*/ 75837 h 1737429"/>
                <a:gd name="connsiteX239" fmla="*/ 1280705 w 2485572"/>
                <a:gd name="connsiteY239" fmla="*/ 72996 h 1737429"/>
                <a:gd name="connsiteX240" fmla="*/ 1286385 w 2485572"/>
                <a:gd name="connsiteY240" fmla="*/ 72996 h 1737429"/>
                <a:gd name="connsiteX241" fmla="*/ 1348020 w 2485572"/>
                <a:gd name="connsiteY241" fmla="*/ 50558 h 1737429"/>
                <a:gd name="connsiteX242" fmla="*/ 1350861 w 2485572"/>
                <a:gd name="connsiteY242" fmla="*/ 50558 h 1737429"/>
                <a:gd name="connsiteX243" fmla="*/ 1392898 w 2485572"/>
                <a:gd name="connsiteY243" fmla="*/ 39197 h 1737429"/>
                <a:gd name="connsiteX244" fmla="*/ 1406815 w 2485572"/>
                <a:gd name="connsiteY244" fmla="*/ 39197 h 1737429"/>
                <a:gd name="connsiteX245" fmla="*/ 1459929 w 2485572"/>
                <a:gd name="connsiteY245" fmla="*/ 36640 h 1737429"/>
                <a:gd name="connsiteX246" fmla="*/ 1468450 w 2485572"/>
                <a:gd name="connsiteY246" fmla="*/ 36640 h 1737429"/>
                <a:gd name="connsiteX247" fmla="*/ 1474131 w 2485572"/>
                <a:gd name="connsiteY247" fmla="*/ 33800 h 1737429"/>
                <a:gd name="connsiteX248" fmla="*/ 1479528 w 2485572"/>
                <a:gd name="connsiteY248" fmla="*/ 30960 h 1737429"/>
                <a:gd name="connsiteX249" fmla="*/ 1485208 w 2485572"/>
                <a:gd name="connsiteY249" fmla="*/ 30960 h 1737429"/>
                <a:gd name="connsiteX250" fmla="*/ 1544003 w 2485572"/>
                <a:gd name="connsiteY250" fmla="*/ 16758 h 1737429"/>
                <a:gd name="connsiteX251" fmla="*/ 1549684 w 2485572"/>
                <a:gd name="connsiteY251" fmla="*/ 14202 h 1737429"/>
                <a:gd name="connsiteX252" fmla="*/ 1555364 w 2485572"/>
                <a:gd name="connsiteY252" fmla="*/ 14202 h 1737429"/>
                <a:gd name="connsiteX253" fmla="*/ 1563601 w 2485572"/>
                <a:gd name="connsiteY253" fmla="*/ 11361 h 1737429"/>
                <a:gd name="connsiteX254" fmla="*/ 1614159 w 2485572"/>
                <a:gd name="connsiteY254" fmla="*/ 22439 h 1737429"/>
                <a:gd name="connsiteX255" fmla="*/ 1619840 w 2485572"/>
                <a:gd name="connsiteY255" fmla="*/ 19598 h 1737429"/>
                <a:gd name="connsiteX256" fmla="*/ 1630917 w 2485572"/>
                <a:gd name="connsiteY256" fmla="*/ 16758 h 1737429"/>
                <a:gd name="connsiteX257" fmla="*/ 1645119 w 2485572"/>
                <a:gd name="connsiteY257" fmla="*/ 8521 h 1737429"/>
                <a:gd name="connsiteX258" fmla="*/ 1653356 w 2485572"/>
                <a:gd name="connsiteY258" fmla="*/ 5681 h 1737429"/>
                <a:gd name="connsiteX259" fmla="*/ 1689712 w 2485572"/>
                <a:gd name="connsiteY259" fmla="*/ 0 h 1737429"/>
                <a:gd name="connsiteX260" fmla="*/ 1698233 w 2485572"/>
                <a:gd name="connsiteY260" fmla="*/ 11361 h 1737429"/>
                <a:gd name="connsiteX261" fmla="*/ 1703914 w 2485572"/>
                <a:gd name="connsiteY261" fmla="*/ 14202 h 1737429"/>
                <a:gd name="connsiteX262" fmla="*/ 1709310 w 2485572"/>
                <a:gd name="connsiteY262" fmla="*/ 16758 h 1737429"/>
                <a:gd name="connsiteX263" fmla="*/ 1717831 w 2485572"/>
                <a:gd name="connsiteY263" fmla="*/ 16758 h 1737429"/>
                <a:gd name="connsiteX264" fmla="*/ 1757028 w 2485572"/>
                <a:gd name="connsiteY264" fmla="*/ 22439 h 1737429"/>
                <a:gd name="connsiteX265" fmla="*/ 1762708 w 2485572"/>
                <a:gd name="connsiteY265" fmla="*/ 25279 h 1737429"/>
                <a:gd name="connsiteX266" fmla="*/ 1768389 w 2485572"/>
                <a:gd name="connsiteY266" fmla="*/ 25279 h 1737429"/>
                <a:gd name="connsiteX267" fmla="*/ 1787987 w 2485572"/>
                <a:gd name="connsiteY267" fmla="*/ 33800 h 1737429"/>
                <a:gd name="connsiteX268" fmla="*/ 1793384 w 2485572"/>
                <a:gd name="connsiteY268" fmla="*/ 33800 h 1737429"/>
                <a:gd name="connsiteX269" fmla="*/ 1801905 w 2485572"/>
                <a:gd name="connsiteY269" fmla="*/ 36640 h 1737429"/>
                <a:gd name="connsiteX270" fmla="*/ 1835421 w 2485572"/>
                <a:gd name="connsiteY270" fmla="*/ 42037 h 1737429"/>
                <a:gd name="connsiteX271" fmla="*/ 1891659 w 2485572"/>
                <a:gd name="connsiteY271" fmla="*/ 61635 h 1737429"/>
                <a:gd name="connsiteX272" fmla="*/ 1897340 w 2485572"/>
                <a:gd name="connsiteY272" fmla="*/ 64475 h 1737429"/>
                <a:gd name="connsiteX273" fmla="*/ 1899896 w 2485572"/>
                <a:gd name="connsiteY273" fmla="*/ 67316 h 1737429"/>
                <a:gd name="connsiteX274" fmla="*/ 1944774 w 2485572"/>
                <a:gd name="connsiteY274" fmla="*/ 123270 h 1737429"/>
                <a:gd name="connsiteX275" fmla="*/ 1947614 w 2485572"/>
                <a:gd name="connsiteY275" fmla="*/ 128951 h 1737429"/>
                <a:gd name="connsiteX276" fmla="*/ 1950454 w 2485572"/>
                <a:gd name="connsiteY276" fmla="*/ 131791 h 1737429"/>
                <a:gd name="connsiteX277" fmla="*/ 1956135 w 2485572"/>
                <a:gd name="connsiteY277" fmla="*/ 140312 h 1737429"/>
                <a:gd name="connsiteX278" fmla="*/ 1958975 w 2485572"/>
                <a:gd name="connsiteY278" fmla="*/ 145709 h 1737429"/>
                <a:gd name="connsiteX279" fmla="*/ 1961532 w 2485572"/>
                <a:gd name="connsiteY279" fmla="*/ 154230 h 1737429"/>
                <a:gd name="connsiteX280" fmla="*/ 1998172 w 2485572"/>
                <a:gd name="connsiteY280" fmla="*/ 204788 h 1737429"/>
                <a:gd name="connsiteX281" fmla="*/ 2003569 w 2485572"/>
                <a:gd name="connsiteY281" fmla="*/ 207344 h 1737429"/>
                <a:gd name="connsiteX282" fmla="*/ 2009249 w 2485572"/>
                <a:gd name="connsiteY282" fmla="*/ 210184 h 1737429"/>
                <a:gd name="connsiteX283" fmla="*/ 2017770 w 2485572"/>
                <a:gd name="connsiteY283" fmla="*/ 210184 h 1737429"/>
                <a:gd name="connsiteX284" fmla="*/ 2026007 w 2485572"/>
                <a:gd name="connsiteY284" fmla="*/ 213025 h 1737429"/>
                <a:gd name="connsiteX285" fmla="*/ 2037368 w 2485572"/>
                <a:gd name="connsiteY285" fmla="*/ 215865 h 1737429"/>
                <a:gd name="connsiteX286" fmla="*/ 2099003 w 2485572"/>
                <a:gd name="connsiteY286" fmla="*/ 221546 h 1737429"/>
                <a:gd name="connsiteX287" fmla="*/ 2104684 w 2485572"/>
                <a:gd name="connsiteY287" fmla="*/ 224386 h 1737429"/>
                <a:gd name="connsiteX288" fmla="*/ 2112921 w 2485572"/>
                <a:gd name="connsiteY288" fmla="*/ 224386 h 1737429"/>
                <a:gd name="connsiteX289" fmla="*/ 2124283 w 2485572"/>
                <a:gd name="connsiteY289" fmla="*/ 229783 h 1737429"/>
                <a:gd name="connsiteX290" fmla="*/ 2177397 w 2485572"/>
                <a:gd name="connsiteY290" fmla="*/ 229783 h 1737429"/>
                <a:gd name="connsiteX291" fmla="*/ 2185918 w 2485572"/>
                <a:gd name="connsiteY291" fmla="*/ 232623 h 1737429"/>
                <a:gd name="connsiteX292" fmla="*/ 2213753 w 2485572"/>
                <a:gd name="connsiteY292" fmla="*/ 226942 h 1737429"/>
                <a:gd name="connsiteX293" fmla="*/ 2219434 w 2485572"/>
                <a:gd name="connsiteY293" fmla="*/ 224386 h 1737429"/>
                <a:gd name="connsiteX294" fmla="*/ 2241872 w 2485572"/>
                <a:gd name="connsiteY294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17406 w 2485572"/>
                <a:gd name="connsiteY71" fmla="*/ 1561045 h 1737429"/>
                <a:gd name="connsiteX72" fmla="*/ 1022803 w 2485572"/>
                <a:gd name="connsiteY72" fmla="*/ 1558205 h 1737429"/>
                <a:gd name="connsiteX73" fmla="*/ 1025643 w 2485572"/>
                <a:gd name="connsiteY73" fmla="*/ 1555364 h 1737429"/>
                <a:gd name="connsiteX74" fmla="*/ 1289417 w 2485572"/>
                <a:gd name="connsiteY74" fmla="*/ 1536685 h 1737429"/>
                <a:gd name="connsiteX75" fmla="*/ 1061999 w 2485572"/>
                <a:gd name="connsiteY75" fmla="*/ 1465610 h 1737429"/>
                <a:gd name="connsiteX76" fmla="*/ 1061999 w 2485572"/>
                <a:gd name="connsiteY76" fmla="*/ 1429254 h 1737429"/>
                <a:gd name="connsiteX77" fmla="*/ 1048082 w 2485572"/>
                <a:gd name="connsiteY77" fmla="*/ 1403975 h 1737429"/>
                <a:gd name="connsiteX78" fmla="*/ 1022803 w 2485572"/>
                <a:gd name="connsiteY78" fmla="*/ 1387217 h 1737429"/>
                <a:gd name="connsiteX79" fmla="*/ 1011725 w 2485572"/>
                <a:gd name="connsiteY79" fmla="*/ 1381536 h 1737429"/>
                <a:gd name="connsiteX80" fmla="*/ 1000364 w 2485572"/>
                <a:gd name="connsiteY80" fmla="*/ 1381536 h 1737429"/>
                <a:gd name="connsiteX81" fmla="*/ 961167 w 2485572"/>
                <a:gd name="connsiteY81" fmla="*/ 1376140 h 1737429"/>
                <a:gd name="connsiteX82" fmla="*/ 924811 w 2485572"/>
                <a:gd name="connsiteY82" fmla="*/ 1367618 h 1737429"/>
                <a:gd name="connsiteX83" fmla="*/ 919131 w 2485572"/>
                <a:gd name="connsiteY83" fmla="*/ 1367618 h 1737429"/>
                <a:gd name="connsiteX84" fmla="*/ 913450 w 2485572"/>
                <a:gd name="connsiteY84" fmla="*/ 1364778 h 1737429"/>
                <a:gd name="connsiteX85" fmla="*/ 908053 w 2485572"/>
                <a:gd name="connsiteY85" fmla="*/ 1364778 h 1737429"/>
                <a:gd name="connsiteX86" fmla="*/ 877094 w 2485572"/>
                <a:gd name="connsiteY86" fmla="*/ 1381536 h 1737429"/>
                <a:gd name="connsiteX87" fmla="*/ 868857 w 2485572"/>
                <a:gd name="connsiteY87" fmla="*/ 1390057 h 1737429"/>
                <a:gd name="connsiteX88" fmla="*/ 835057 w 2485572"/>
                <a:gd name="connsiteY88" fmla="*/ 1434934 h 1737429"/>
                <a:gd name="connsiteX89" fmla="*/ 832217 w 2485572"/>
                <a:gd name="connsiteY89" fmla="*/ 1440331 h 1737429"/>
                <a:gd name="connsiteX90" fmla="*/ 832217 w 2485572"/>
                <a:gd name="connsiteY90" fmla="*/ 1446012 h 1737429"/>
                <a:gd name="connsiteX91" fmla="*/ 767741 w 2485572"/>
                <a:gd name="connsiteY91" fmla="*/ 1513327 h 1737429"/>
                <a:gd name="connsiteX92" fmla="*/ 711787 w 2485572"/>
                <a:gd name="connsiteY92" fmla="*/ 1535766 h 1737429"/>
                <a:gd name="connsiteX93" fmla="*/ 686508 w 2485572"/>
                <a:gd name="connsiteY93" fmla="*/ 1541447 h 1737429"/>
                <a:gd name="connsiteX94" fmla="*/ 661513 w 2485572"/>
                <a:gd name="connsiteY94" fmla="*/ 1549684 h 1737429"/>
                <a:gd name="connsiteX95" fmla="*/ 658672 w 2485572"/>
                <a:gd name="connsiteY95" fmla="*/ 1552524 h 1737429"/>
                <a:gd name="connsiteX96" fmla="*/ 652992 w 2485572"/>
                <a:gd name="connsiteY96" fmla="*/ 1555364 h 1737429"/>
                <a:gd name="connsiteX97" fmla="*/ 624873 w 2485572"/>
                <a:gd name="connsiteY97" fmla="*/ 1561045 h 1737429"/>
                <a:gd name="connsiteX98" fmla="*/ 619476 w 2485572"/>
                <a:gd name="connsiteY98" fmla="*/ 1558205 h 1737429"/>
                <a:gd name="connsiteX99" fmla="*/ 616636 w 2485572"/>
                <a:gd name="connsiteY99" fmla="*/ 1555364 h 1737429"/>
                <a:gd name="connsiteX100" fmla="*/ 597037 w 2485572"/>
                <a:gd name="connsiteY100" fmla="*/ 1532926 h 1737429"/>
                <a:gd name="connsiteX101" fmla="*/ 594197 w 2485572"/>
                <a:gd name="connsiteY101" fmla="*/ 1521848 h 1737429"/>
                <a:gd name="connsiteX102" fmla="*/ 591357 w 2485572"/>
                <a:gd name="connsiteY102" fmla="*/ 1519008 h 1737429"/>
                <a:gd name="connsiteX103" fmla="*/ 566078 w 2485572"/>
                <a:gd name="connsiteY103" fmla="*/ 1482368 h 1737429"/>
                <a:gd name="connsiteX104" fmla="*/ 560397 w 2485572"/>
                <a:gd name="connsiteY104" fmla="*/ 1471291 h 1737429"/>
                <a:gd name="connsiteX105" fmla="*/ 555000 w 2485572"/>
                <a:gd name="connsiteY105" fmla="*/ 1465610 h 1737429"/>
                <a:gd name="connsiteX106" fmla="*/ 498762 w 2485572"/>
                <a:gd name="connsiteY106" fmla="*/ 1432094 h 1737429"/>
                <a:gd name="connsiteX107" fmla="*/ 490525 w 2485572"/>
                <a:gd name="connsiteY107" fmla="*/ 1429254 h 1737429"/>
                <a:gd name="connsiteX108" fmla="*/ 487685 w 2485572"/>
                <a:gd name="connsiteY108" fmla="*/ 1429254 h 1737429"/>
                <a:gd name="connsiteX109" fmla="*/ 462406 w 2485572"/>
                <a:gd name="connsiteY109" fmla="*/ 1426413 h 1737429"/>
                <a:gd name="connsiteX110" fmla="*/ 400770 w 2485572"/>
                <a:gd name="connsiteY110" fmla="*/ 1426413 h 1737429"/>
                <a:gd name="connsiteX111" fmla="*/ 392250 w 2485572"/>
                <a:gd name="connsiteY111" fmla="*/ 1423573 h 1737429"/>
                <a:gd name="connsiteX112" fmla="*/ 384013 w 2485572"/>
                <a:gd name="connsiteY112" fmla="*/ 1420733 h 1737429"/>
                <a:gd name="connsiteX113" fmla="*/ 375492 w 2485572"/>
                <a:gd name="connsiteY113" fmla="*/ 1420733 h 1737429"/>
                <a:gd name="connsiteX114" fmla="*/ 319537 w 2485572"/>
                <a:gd name="connsiteY114" fmla="*/ 1409655 h 1737429"/>
                <a:gd name="connsiteX115" fmla="*/ 313856 w 2485572"/>
                <a:gd name="connsiteY115" fmla="*/ 1406815 h 1737429"/>
                <a:gd name="connsiteX116" fmla="*/ 308176 w 2485572"/>
                <a:gd name="connsiteY116" fmla="*/ 1406815 h 1737429"/>
                <a:gd name="connsiteX117" fmla="*/ 297098 w 2485572"/>
                <a:gd name="connsiteY117" fmla="*/ 1401134 h 1737429"/>
                <a:gd name="connsiteX118" fmla="*/ 221546 w 2485572"/>
                <a:gd name="connsiteY118" fmla="*/ 1392898 h 1737429"/>
                <a:gd name="connsiteX119" fmla="*/ 213025 w 2485572"/>
                <a:gd name="connsiteY119" fmla="*/ 1392898 h 1737429"/>
                <a:gd name="connsiteX120" fmla="*/ 204504 w 2485572"/>
                <a:gd name="connsiteY120" fmla="*/ 1395738 h 1737429"/>
                <a:gd name="connsiteX121" fmla="*/ 154230 w 2485572"/>
                <a:gd name="connsiteY121" fmla="*/ 1406815 h 1737429"/>
                <a:gd name="connsiteX122" fmla="*/ 148549 w 2485572"/>
                <a:gd name="connsiteY122" fmla="*/ 1403975 h 1737429"/>
                <a:gd name="connsiteX123" fmla="*/ 137472 w 2485572"/>
                <a:gd name="connsiteY123" fmla="*/ 1398294 h 1737429"/>
                <a:gd name="connsiteX124" fmla="*/ 131791 w 2485572"/>
                <a:gd name="connsiteY124" fmla="*/ 1398294 h 1737429"/>
                <a:gd name="connsiteX125" fmla="*/ 67316 w 2485572"/>
                <a:gd name="connsiteY125" fmla="*/ 1418177 h 1737429"/>
                <a:gd name="connsiteX126" fmla="*/ 58795 w 2485572"/>
                <a:gd name="connsiteY126" fmla="*/ 1420733 h 1737429"/>
                <a:gd name="connsiteX127" fmla="*/ 50558 w 2485572"/>
                <a:gd name="connsiteY127" fmla="*/ 1423573 h 1737429"/>
                <a:gd name="connsiteX128" fmla="*/ 42037 w 2485572"/>
                <a:gd name="connsiteY128" fmla="*/ 1423573 h 1737429"/>
                <a:gd name="connsiteX129" fmla="*/ 5681 w 2485572"/>
                <a:gd name="connsiteY129" fmla="*/ 1432094 h 1737429"/>
                <a:gd name="connsiteX130" fmla="*/ 2840 w 2485572"/>
                <a:gd name="connsiteY130" fmla="*/ 1403975 h 1737429"/>
                <a:gd name="connsiteX131" fmla="*/ 0 w 2485572"/>
                <a:gd name="connsiteY131" fmla="*/ 1395738 h 1737429"/>
                <a:gd name="connsiteX132" fmla="*/ 5681 w 2485572"/>
                <a:gd name="connsiteY132" fmla="*/ 1373299 h 1737429"/>
                <a:gd name="connsiteX133" fmla="*/ 5681 w 2485572"/>
                <a:gd name="connsiteY133" fmla="*/ 1361938 h 1737429"/>
                <a:gd name="connsiteX134" fmla="*/ 11361 w 2485572"/>
                <a:gd name="connsiteY134" fmla="*/ 1345180 h 1737429"/>
                <a:gd name="connsiteX135" fmla="*/ 42037 w 2485572"/>
                <a:gd name="connsiteY135" fmla="*/ 1305983 h 1737429"/>
                <a:gd name="connsiteX136" fmla="*/ 47718 w 2485572"/>
                <a:gd name="connsiteY136" fmla="*/ 1294622 h 1737429"/>
                <a:gd name="connsiteX137" fmla="*/ 39197 w 2485572"/>
                <a:gd name="connsiteY137" fmla="*/ 1275024 h 1737429"/>
                <a:gd name="connsiteX138" fmla="*/ 33516 w 2485572"/>
                <a:gd name="connsiteY138" fmla="*/ 1269627 h 1737429"/>
                <a:gd name="connsiteX139" fmla="*/ 33516 w 2485572"/>
                <a:gd name="connsiteY139" fmla="*/ 1244348 h 1737429"/>
                <a:gd name="connsiteX140" fmla="*/ 64475 w 2485572"/>
                <a:gd name="connsiteY140" fmla="*/ 1213389 h 1737429"/>
                <a:gd name="connsiteX141" fmla="*/ 81233 w 2485572"/>
                <a:gd name="connsiteY141" fmla="*/ 1199471 h 1737429"/>
                <a:gd name="connsiteX142" fmla="*/ 86914 w 2485572"/>
                <a:gd name="connsiteY142" fmla="*/ 1190950 h 1737429"/>
                <a:gd name="connsiteX143" fmla="*/ 97991 w 2485572"/>
                <a:gd name="connsiteY143" fmla="*/ 1160275 h 1737429"/>
                <a:gd name="connsiteX144" fmla="*/ 95435 w 2485572"/>
                <a:gd name="connsiteY144" fmla="*/ 1151753 h 1737429"/>
                <a:gd name="connsiteX145" fmla="*/ 95435 w 2485572"/>
                <a:gd name="connsiteY145" fmla="*/ 1121078 h 1737429"/>
                <a:gd name="connsiteX146" fmla="*/ 100832 w 2485572"/>
                <a:gd name="connsiteY146" fmla="*/ 1112557 h 1737429"/>
                <a:gd name="connsiteX147" fmla="*/ 103672 w 2485572"/>
                <a:gd name="connsiteY147" fmla="*/ 1106876 h 1737429"/>
                <a:gd name="connsiteX148" fmla="*/ 154230 w 2485572"/>
                <a:gd name="connsiteY148" fmla="*/ 1070520 h 1737429"/>
                <a:gd name="connsiteX149" fmla="*/ 176668 w 2485572"/>
                <a:gd name="connsiteY149" fmla="*/ 1045241 h 1737429"/>
                <a:gd name="connsiteX150" fmla="*/ 176668 w 2485572"/>
                <a:gd name="connsiteY150" fmla="*/ 1037004 h 1737429"/>
                <a:gd name="connsiteX151" fmla="*/ 173828 w 2485572"/>
                <a:gd name="connsiteY151" fmla="*/ 1028483 h 1737429"/>
                <a:gd name="connsiteX152" fmla="*/ 157070 w 2485572"/>
                <a:gd name="connsiteY152" fmla="*/ 1008885 h 1737429"/>
                <a:gd name="connsiteX153" fmla="*/ 154230 w 2485572"/>
                <a:gd name="connsiteY153" fmla="*/ 1000648 h 1737429"/>
                <a:gd name="connsiteX154" fmla="*/ 157070 w 2485572"/>
                <a:gd name="connsiteY154" fmla="*/ 964008 h 1737429"/>
                <a:gd name="connsiteX155" fmla="*/ 154230 w 2485572"/>
                <a:gd name="connsiteY155" fmla="*/ 955771 h 1737429"/>
                <a:gd name="connsiteX156" fmla="*/ 126111 w 2485572"/>
                <a:gd name="connsiteY156" fmla="*/ 930492 h 1737429"/>
                <a:gd name="connsiteX157" fmla="*/ 112193 w 2485572"/>
                <a:gd name="connsiteY157" fmla="*/ 927652 h 1737429"/>
                <a:gd name="connsiteX158" fmla="*/ 109353 w 2485572"/>
                <a:gd name="connsiteY158" fmla="*/ 921971 h 1737429"/>
                <a:gd name="connsiteX159" fmla="*/ 109353 w 2485572"/>
                <a:gd name="connsiteY159" fmla="*/ 908053 h 1737429"/>
                <a:gd name="connsiteX160" fmla="*/ 117590 w 2485572"/>
                <a:gd name="connsiteY160" fmla="*/ 891295 h 1737429"/>
                <a:gd name="connsiteX161" fmla="*/ 123270 w 2485572"/>
                <a:gd name="connsiteY161" fmla="*/ 885615 h 1737429"/>
                <a:gd name="connsiteX162" fmla="*/ 148549 w 2485572"/>
                <a:gd name="connsiteY162" fmla="*/ 866016 h 1737429"/>
                <a:gd name="connsiteX163" fmla="*/ 128951 w 2485572"/>
                <a:gd name="connsiteY163" fmla="*/ 840738 h 1737429"/>
                <a:gd name="connsiteX164" fmla="*/ 126111 w 2485572"/>
                <a:gd name="connsiteY164" fmla="*/ 821139 h 1737429"/>
                <a:gd name="connsiteX165" fmla="*/ 140028 w 2485572"/>
                <a:gd name="connsiteY165" fmla="*/ 812618 h 1737429"/>
                <a:gd name="connsiteX166" fmla="*/ 142869 w 2485572"/>
                <a:gd name="connsiteY166" fmla="*/ 790464 h 1737429"/>
                <a:gd name="connsiteX167" fmla="*/ 154230 w 2485572"/>
                <a:gd name="connsiteY167" fmla="*/ 773422 h 1737429"/>
                <a:gd name="connsiteX168" fmla="*/ 157070 w 2485572"/>
                <a:gd name="connsiteY168" fmla="*/ 762344 h 1737429"/>
                <a:gd name="connsiteX169" fmla="*/ 157070 w 2485572"/>
                <a:gd name="connsiteY169" fmla="*/ 753824 h 1737429"/>
                <a:gd name="connsiteX170" fmla="*/ 145709 w 2485572"/>
                <a:gd name="connsiteY170" fmla="*/ 731385 h 1737429"/>
                <a:gd name="connsiteX171" fmla="*/ 145709 w 2485572"/>
                <a:gd name="connsiteY171" fmla="*/ 723148 h 1737429"/>
                <a:gd name="connsiteX172" fmla="*/ 159627 w 2485572"/>
                <a:gd name="connsiteY172" fmla="*/ 714627 h 1737429"/>
                <a:gd name="connsiteX173" fmla="*/ 204504 w 2485572"/>
                <a:gd name="connsiteY173" fmla="*/ 708946 h 1737429"/>
                <a:gd name="connsiteX174" fmla="*/ 232623 w 2485572"/>
                <a:gd name="connsiteY174" fmla="*/ 678271 h 1737429"/>
                <a:gd name="connsiteX175" fmla="*/ 232623 w 2485572"/>
                <a:gd name="connsiteY175" fmla="*/ 666909 h 1737429"/>
                <a:gd name="connsiteX176" fmla="*/ 215865 w 2485572"/>
                <a:gd name="connsiteY176" fmla="*/ 644755 h 1737429"/>
                <a:gd name="connsiteX177" fmla="*/ 218705 w 2485572"/>
                <a:gd name="connsiteY177" fmla="*/ 613795 h 1737429"/>
                <a:gd name="connsiteX178" fmla="*/ 241144 w 2485572"/>
                <a:gd name="connsiteY178" fmla="*/ 582836 h 1737429"/>
                <a:gd name="connsiteX179" fmla="*/ 252221 w 2485572"/>
                <a:gd name="connsiteY179" fmla="*/ 571758 h 1737429"/>
                <a:gd name="connsiteX180" fmla="*/ 285737 w 2485572"/>
                <a:gd name="connsiteY180" fmla="*/ 524041 h 1737429"/>
                <a:gd name="connsiteX181" fmla="*/ 291418 w 2485572"/>
                <a:gd name="connsiteY181" fmla="*/ 518644 h 1737429"/>
                <a:gd name="connsiteX182" fmla="*/ 322377 w 2485572"/>
                <a:gd name="connsiteY182" fmla="*/ 518644 h 1737429"/>
                <a:gd name="connsiteX183" fmla="*/ 333455 w 2485572"/>
                <a:gd name="connsiteY183" fmla="*/ 510123 h 1737429"/>
                <a:gd name="connsiteX184" fmla="*/ 341976 w 2485572"/>
                <a:gd name="connsiteY184" fmla="*/ 482004 h 1737429"/>
                <a:gd name="connsiteX185" fmla="*/ 347372 w 2485572"/>
                <a:gd name="connsiteY185" fmla="*/ 476607 h 1737429"/>
                <a:gd name="connsiteX186" fmla="*/ 386853 w 2485572"/>
                <a:gd name="connsiteY186" fmla="*/ 459565 h 1737429"/>
                <a:gd name="connsiteX187" fmla="*/ 389409 w 2485572"/>
                <a:gd name="connsiteY187" fmla="*/ 454169 h 1737429"/>
                <a:gd name="connsiteX188" fmla="*/ 400770 w 2485572"/>
                <a:gd name="connsiteY188" fmla="*/ 434570 h 1737429"/>
                <a:gd name="connsiteX189" fmla="*/ 414688 w 2485572"/>
                <a:gd name="connsiteY189" fmla="*/ 392534 h 1737429"/>
                <a:gd name="connsiteX190" fmla="*/ 428890 w 2485572"/>
                <a:gd name="connsiteY190" fmla="*/ 341976 h 1737429"/>
                <a:gd name="connsiteX191" fmla="*/ 434286 w 2485572"/>
                <a:gd name="connsiteY191" fmla="*/ 255062 h 1737429"/>
                <a:gd name="connsiteX192" fmla="*/ 437127 w 2485572"/>
                <a:gd name="connsiteY192" fmla="*/ 252221 h 1737429"/>
                <a:gd name="connsiteX193" fmla="*/ 448488 w 2485572"/>
                <a:gd name="connsiteY193" fmla="*/ 235463 h 1737429"/>
                <a:gd name="connsiteX194" fmla="*/ 468086 w 2485572"/>
                <a:gd name="connsiteY194" fmla="*/ 221546 h 1737429"/>
                <a:gd name="connsiteX195" fmla="*/ 501602 w 2485572"/>
                <a:gd name="connsiteY195" fmla="*/ 215865 h 1737429"/>
                <a:gd name="connsiteX196" fmla="*/ 512964 w 2485572"/>
                <a:gd name="connsiteY196" fmla="*/ 213025 h 1737429"/>
                <a:gd name="connsiteX197" fmla="*/ 555000 w 2485572"/>
                <a:gd name="connsiteY197" fmla="*/ 187746 h 1737429"/>
                <a:gd name="connsiteX198" fmla="*/ 557557 w 2485572"/>
                <a:gd name="connsiteY198" fmla="*/ 182349 h 1737429"/>
                <a:gd name="connsiteX199" fmla="*/ 602434 w 2485572"/>
                <a:gd name="connsiteY199" fmla="*/ 131791 h 1737429"/>
                <a:gd name="connsiteX200" fmla="*/ 605274 w 2485572"/>
                <a:gd name="connsiteY200" fmla="*/ 123270 h 1737429"/>
                <a:gd name="connsiteX201" fmla="*/ 594197 w 2485572"/>
                <a:gd name="connsiteY201" fmla="*/ 70156 h 1737429"/>
                <a:gd name="connsiteX202" fmla="*/ 650151 w 2485572"/>
                <a:gd name="connsiteY202" fmla="*/ 92595 h 1737429"/>
                <a:gd name="connsiteX203" fmla="*/ 664069 w 2485572"/>
                <a:gd name="connsiteY203" fmla="*/ 92595 h 1737429"/>
                <a:gd name="connsiteX204" fmla="*/ 689348 w 2485572"/>
                <a:gd name="connsiteY204" fmla="*/ 98275 h 1737429"/>
                <a:gd name="connsiteX205" fmla="*/ 723148 w 2485572"/>
                <a:gd name="connsiteY205" fmla="*/ 89754 h 1737429"/>
                <a:gd name="connsiteX206" fmla="*/ 725704 w 2485572"/>
                <a:gd name="connsiteY206" fmla="*/ 92595 h 1737429"/>
                <a:gd name="connsiteX207" fmla="*/ 731385 w 2485572"/>
                <a:gd name="connsiteY207" fmla="*/ 92595 h 1737429"/>
                <a:gd name="connsiteX208" fmla="*/ 737065 w 2485572"/>
                <a:gd name="connsiteY208" fmla="*/ 95435 h 1737429"/>
                <a:gd name="connsiteX209" fmla="*/ 742746 w 2485572"/>
                <a:gd name="connsiteY209" fmla="*/ 95435 h 1737429"/>
                <a:gd name="connsiteX210" fmla="*/ 779102 w 2485572"/>
                <a:gd name="connsiteY210" fmla="*/ 75837 h 1737429"/>
                <a:gd name="connsiteX211" fmla="*/ 818299 w 2485572"/>
                <a:gd name="connsiteY211" fmla="*/ 39197 h 1737429"/>
                <a:gd name="connsiteX212" fmla="*/ 823980 w 2485572"/>
                <a:gd name="connsiteY212" fmla="*/ 33800 h 1737429"/>
                <a:gd name="connsiteX213" fmla="*/ 851815 w 2485572"/>
                <a:gd name="connsiteY213" fmla="*/ 19598 h 1737429"/>
                <a:gd name="connsiteX214" fmla="*/ 854655 w 2485572"/>
                <a:gd name="connsiteY214" fmla="*/ 14202 h 1737429"/>
                <a:gd name="connsiteX215" fmla="*/ 888455 w 2485572"/>
                <a:gd name="connsiteY215" fmla="*/ 8521 h 1737429"/>
                <a:gd name="connsiteX216" fmla="*/ 893852 w 2485572"/>
                <a:gd name="connsiteY216" fmla="*/ 11361 h 1737429"/>
                <a:gd name="connsiteX217" fmla="*/ 933332 w 2485572"/>
                <a:gd name="connsiteY217" fmla="*/ 36640 h 1737429"/>
                <a:gd name="connsiteX218" fmla="*/ 938729 w 2485572"/>
                <a:gd name="connsiteY218" fmla="*/ 42037 h 1737429"/>
                <a:gd name="connsiteX219" fmla="*/ 969689 w 2485572"/>
                <a:gd name="connsiteY219" fmla="*/ 61635 h 1737429"/>
                <a:gd name="connsiteX220" fmla="*/ 972529 w 2485572"/>
                <a:gd name="connsiteY220" fmla="*/ 64475 h 1737429"/>
                <a:gd name="connsiteX221" fmla="*/ 977925 w 2485572"/>
                <a:gd name="connsiteY221" fmla="*/ 67316 h 1737429"/>
                <a:gd name="connsiteX222" fmla="*/ 1011725 w 2485572"/>
                <a:gd name="connsiteY222" fmla="*/ 67316 h 1737429"/>
                <a:gd name="connsiteX223" fmla="*/ 1031324 w 2485572"/>
                <a:gd name="connsiteY223" fmla="*/ 64475 h 1737429"/>
                <a:gd name="connsiteX224" fmla="*/ 1042401 w 2485572"/>
                <a:gd name="connsiteY224" fmla="*/ 64475 h 1737429"/>
                <a:gd name="connsiteX225" fmla="*/ 1104036 w 2485572"/>
                <a:gd name="connsiteY225" fmla="*/ 70156 h 1737429"/>
                <a:gd name="connsiteX226" fmla="*/ 1109717 w 2485572"/>
                <a:gd name="connsiteY226" fmla="*/ 75837 h 1737429"/>
                <a:gd name="connsiteX227" fmla="*/ 1118238 w 2485572"/>
                <a:gd name="connsiteY227" fmla="*/ 81233 h 1737429"/>
                <a:gd name="connsiteX228" fmla="*/ 1121078 w 2485572"/>
                <a:gd name="connsiteY228" fmla="*/ 84074 h 1737429"/>
                <a:gd name="connsiteX229" fmla="*/ 1143517 w 2485572"/>
                <a:gd name="connsiteY229" fmla="*/ 95435 h 1737429"/>
                <a:gd name="connsiteX230" fmla="*/ 1151754 w 2485572"/>
                <a:gd name="connsiteY230" fmla="*/ 100832 h 1737429"/>
                <a:gd name="connsiteX231" fmla="*/ 1171352 w 2485572"/>
                <a:gd name="connsiteY231" fmla="*/ 100832 h 1737429"/>
                <a:gd name="connsiteX232" fmla="*/ 1174192 w 2485572"/>
                <a:gd name="connsiteY232" fmla="*/ 98275 h 1737429"/>
                <a:gd name="connsiteX233" fmla="*/ 1188110 w 2485572"/>
                <a:gd name="connsiteY233" fmla="*/ 89754 h 1737429"/>
                <a:gd name="connsiteX234" fmla="*/ 1193791 w 2485572"/>
                <a:gd name="connsiteY234" fmla="*/ 84074 h 1737429"/>
                <a:gd name="connsiteX235" fmla="*/ 1238668 w 2485572"/>
                <a:gd name="connsiteY235" fmla="*/ 75837 h 1737429"/>
                <a:gd name="connsiteX236" fmla="*/ 1244348 w 2485572"/>
                <a:gd name="connsiteY236" fmla="*/ 78677 h 1737429"/>
                <a:gd name="connsiteX237" fmla="*/ 1272184 w 2485572"/>
                <a:gd name="connsiteY237" fmla="*/ 75837 h 1737429"/>
                <a:gd name="connsiteX238" fmla="*/ 1280705 w 2485572"/>
                <a:gd name="connsiteY238" fmla="*/ 72996 h 1737429"/>
                <a:gd name="connsiteX239" fmla="*/ 1286385 w 2485572"/>
                <a:gd name="connsiteY239" fmla="*/ 72996 h 1737429"/>
                <a:gd name="connsiteX240" fmla="*/ 1348020 w 2485572"/>
                <a:gd name="connsiteY240" fmla="*/ 50558 h 1737429"/>
                <a:gd name="connsiteX241" fmla="*/ 1350861 w 2485572"/>
                <a:gd name="connsiteY241" fmla="*/ 50558 h 1737429"/>
                <a:gd name="connsiteX242" fmla="*/ 1392898 w 2485572"/>
                <a:gd name="connsiteY242" fmla="*/ 39197 h 1737429"/>
                <a:gd name="connsiteX243" fmla="*/ 1406815 w 2485572"/>
                <a:gd name="connsiteY243" fmla="*/ 39197 h 1737429"/>
                <a:gd name="connsiteX244" fmla="*/ 1459929 w 2485572"/>
                <a:gd name="connsiteY244" fmla="*/ 36640 h 1737429"/>
                <a:gd name="connsiteX245" fmla="*/ 1468450 w 2485572"/>
                <a:gd name="connsiteY245" fmla="*/ 36640 h 1737429"/>
                <a:gd name="connsiteX246" fmla="*/ 1474131 w 2485572"/>
                <a:gd name="connsiteY246" fmla="*/ 33800 h 1737429"/>
                <a:gd name="connsiteX247" fmla="*/ 1479528 w 2485572"/>
                <a:gd name="connsiteY247" fmla="*/ 30960 h 1737429"/>
                <a:gd name="connsiteX248" fmla="*/ 1485208 w 2485572"/>
                <a:gd name="connsiteY248" fmla="*/ 30960 h 1737429"/>
                <a:gd name="connsiteX249" fmla="*/ 1544003 w 2485572"/>
                <a:gd name="connsiteY249" fmla="*/ 16758 h 1737429"/>
                <a:gd name="connsiteX250" fmla="*/ 1549684 w 2485572"/>
                <a:gd name="connsiteY250" fmla="*/ 14202 h 1737429"/>
                <a:gd name="connsiteX251" fmla="*/ 1555364 w 2485572"/>
                <a:gd name="connsiteY251" fmla="*/ 14202 h 1737429"/>
                <a:gd name="connsiteX252" fmla="*/ 1563601 w 2485572"/>
                <a:gd name="connsiteY252" fmla="*/ 11361 h 1737429"/>
                <a:gd name="connsiteX253" fmla="*/ 1614159 w 2485572"/>
                <a:gd name="connsiteY253" fmla="*/ 22439 h 1737429"/>
                <a:gd name="connsiteX254" fmla="*/ 1619840 w 2485572"/>
                <a:gd name="connsiteY254" fmla="*/ 19598 h 1737429"/>
                <a:gd name="connsiteX255" fmla="*/ 1630917 w 2485572"/>
                <a:gd name="connsiteY255" fmla="*/ 16758 h 1737429"/>
                <a:gd name="connsiteX256" fmla="*/ 1645119 w 2485572"/>
                <a:gd name="connsiteY256" fmla="*/ 8521 h 1737429"/>
                <a:gd name="connsiteX257" fmla="*/ 1653356 w 2485572"/>
                <a:gd name="connsiteY257" fmla="*/ 5681 h 1737429"/>
                <a:gd name="connsiteX258" fmla="*/ 1689712 w 2485572"/>
                <a:gd name="connsiteY258" fmla="*/ 0 h 1737429"/>
                <a:gd name="connsiteX259" fmla="*/ 1698233 w 2485572"/>
                <a:gd name="connsiteY259" fmla="*/ 11361 h 1737429"/>
                <a:gd name="connsiteX260" fmla="*/ 1703914 w 2485572"/>
                <a:gd name="connsiteY260" fmla="*/ 14202 h 1737429"/>
                <a:gd name="connsiteX261" fmla="*/ 1709310 w 2485572"/>
                <a:gd name="connsiteY261" fmla="*/ 16758 h 1737429"/>
                <a:gd name="connsiteX262" fmla="*/ 1717831 w 2485572"/>
                <a:gd name="connsiteY262" fmla="*/ 16758 h 1737429"/>
                <a:gd name="connsiteX263" fmla="*/ 1757028 w 2485572"/>
                <a:gd name="connsiteY263" fmla="*/ 22439 h 1737429"/>
                <a:gd name="connsiteX264" fmla="*/ 1762708 w 2485572"/>
                <a:gd name="connsiteY264" fmla="*/ 25279 h 1737429"/>
                <a:gd name="connsiteX265" fmla="*/ 1768389 w 2485572"/>
                <a:gd name="connsiteY265" fmla="*/ 25279 h 1737429"/>
                <a:gd name="connsiteX266" fmla="*/ 1787987 w 2485572"/>
                <a:gd name="connsiteY266" fmla="*/ 33800 h 1737429"/>
                <a:gd name="connsiteX267" fmla="*/ 1793384 w 2485572"/>
                <a:gd name="connsiteY267" fmla="*/ 33800 h 1737429"/>
                <a:gd name="connsiteX268" fmla="*/ 1801905 w 2485572"/>
                <a:gd name="connsiteY268" fmla="*/ 36640 h 1737429"/>
                <a:gd name="connsiteX269" fmla="*/ 1835421 w 2485572"/>
                <a:gd name="connsiteY269" fmla="*/ 42037 h 1737429"/>
                <a:gd name="connsiteX270" fmla="*/ 1891659 w 2485572"/>
                <a:gd name="connsiteY270" fmla="*/ 61635 h 1737429"/>
                <a:gd name="connsiteX271" fmla="*/ 1897340 w 2485572"/>
                <a:gd name="connsiteY271" fmla="*/ 64475 h 1737429"/>
                <a:gd name="connsiteX272" fmla="*/ 1899896 w 2485572"/>
                <a:gd name="connsiteY272" fmla="*/ 67316 h 1737429"/>
                <a:gd name="connsiteX273" fmla="*/ 1944774 w 2485572"/>
                <a:gd name="connsiteY273" fmla="*/ 123270 h 1737429"/>
                <a:gd name="connsiteX274" fmla="*/ 1947614 w 2485572"/>
                <a:gd name="connsiteY274" fmla="*/ 128951 h 1737429"/>
                <a:gd name="connsiteX275" fmla="*/ 1950454 w 2485572"/>
                <a:gd name="connsiteY275" fmla="*/ 131791 h 1737429"/>
                <a:gd name="connsiteX276" fmla="*/ 1956135 w 2485572"/>
                <a:gd name="connsiteY276" fmla="*/ 140312 h 1737429"/>
                <a:gd name="connsiteX277" fmla="*/ 1958975 w 2485572"/>
                <a:gd name="connsiteY277" fmla="*/ 145709 h 1737429"/>
                <a:gd name="connsiteX278" fmla="*/ 1961532 w 2485572"/>
                <a:gd name="connsiteY278" fmla="*/ 154230 h 1737429"/>
                <a:gd name="connsiteX279" fmla="*/ 1998172 w 2485572"/>
                <a:gd name="connsiteY279" fmla="*/ 204788 h 1737429"/>
                <a:gd name="connsiteX280" fmla="*/ 2003569 w 2485572"/>
                <a:gd name="connsiteY280" fmla="*/ 207344 h 1737429"/>
                <a:gd name="connsiteX281" fmla="*/ 2009249 w 2485572"/>
                <a:gd name="connsiteY281" fmla="*/ 210184 h 1737429"/>
                <a:gd name="connsiteX282" fmla="*/ 2017770 w 2485572"/>
                <a:gd name="connsiteY282" fmla="*/ 210184 h 1737429"/>
                <a:gd name="connsiteX283" fmla="*/ 2026007 w 2485572"/>
                <a:gd name="connsiteY283" fmla="*/ 213025 h 1737429"/>
                <a:gd name="connsiteX284" fmla="*/ 2037368 w 2485572"/>
                <a:gd name="connsiteY284" fmla="*/ 215865 h 1737429"/>
                <a:gd name="connsiteX285" fmla="*/ 2099003 w 2485572"/>
                <a:gd name="connsiteY285" fmla="*/ 221546 h 1737429"/>
                <a:gd name="connsiteX286" fmla="*/ 2104684 w 2485572"/>
                <a:gd name="connsiteY286" fmla="*/ 224386 h 1737429"/>
                <a:gd name="connsiteX287" fmla="*/ 2112921 w 2485572"/>
                <a:gd name="connsiteY287" fmla="*/ 224386 h 1737429"/>
                <a:gd name="connsiteX288" fmla="*/ 2124283 w 2485572"/>
                <a:gd name="connsiteY288" fmla="*/ 229783 h 1737429"/>
                <a:gd name="connsiteX289" fmla="*/ 2177397 w 2485572"/>
                <a:gd name="connsiteY289" fmla="*/ 229783 h 1737429"/>
                <a:gd name="connsiteX290" fmla="*/ 2185918 w 2485572"/>
                <a:gd name="connsiteY290" fmla="*/ 232623 h 1737429"/>
                <a:gd name="connsiteX291" fmla="*/ 2213753 w 2485572"/>
                <a:gd name="connsiteY291" fmla="*/ 226942 h 1737429"/>
                <a:gd name="connsiteX292" fmla="*/ 2219434 w 2485572"/>
                <a:gd name="connsiteY292" fmla="*/ 224386 h 1737429"/>
                <a:gd name="connsiteX293" fmla="*/ 2241872 w 2485572"/>
                <a:gd name="connsiteY293" fmla="*/ 224386 h 1737429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017406 w 2485572"/>
                <a:gd name="connsiteY70" fmla="*/ 1561045 h 1561045"/>
                <a:gd name="connsiteX71" fmla="*/ 1022803 w 2485572"/>
                <a:gd name="connsiteY71" fmla="*/ 1558205 h 1561045"/>
                <a:gd name="connsiteX72" fmla="*/ 1025643 w 2485572"/>
                <a:gd name="connsiteY72" fmla="*/ 1555364 h 1561045"/>
                <a:gd name="connsiteX73" fmla="*/ 1289417 w 2485572"/>
                <a:gd name="connsiteY73" fmla="*/ 1536685 h 1561045"/>
                <a:gd name="connsiteX74" fmla="*/ 1061999 w 2485572"/>
                <a:gd name="connsiteY74" fmla="*/ 1465610 h 1561045"/>
                <a:gd name="connsiteX75" fmla="*/ 1061999 w 2485572"/>
                <a:gd name="connsiteY75" fmla="*/ 1429254 h 1561045"/>
                <a:gd name="connsiteX76" fmla="*/ 1048082 w 2485572"/>
                <a:gd name="connsiteY76" fmla="*/ 1403975 h 1561045"/>
                <a:gd name="connsiteX77" fmla="*/ 1022803 w 2485572"/>
                <a:gd name="connsiteY77" fmla="*/ 1387217 h 1561045"/>
                <a:gd name="connsiteX78" fmla="*/ 1011725 w 2485572"/>
                <a:gd name="connsiteY78" fmla="*/ 1381536 h 1561045"/>
                <a:gd name="connsiteX79" fmla="*/ 1000364 w 2485572"/>
                <a:gd name="connsiteY79" fmla="*/ 1381536 h 1561045"/>
                <a:gd name="connsiteX80" fmla="*/ 961167 w 2485572"/>
                <a:gd name="connsiteY80" fmla="*/ 1376140 h 1561045"/>
                <a:gd name="connsiteX81" fmla="*/ 924811 w 2485572"/>
                <a:gd name="connsiteY81" fmla="*/ 1367618 h 1561045"/>
                <a:gd name="connsiteX82" fmla="*/ 919131 w 2485572"/>
                <a:gd name="connsiteY82" fmla="*/ 1367618 h 1561045"/>
                <a:gd name="connsiteX83" fmla="*/ 913450 w 2485572"/>
                <a:gd name="connsiteY83" fmla="*/ 1364778 h 1561045"/>
                <a:gd name="connsiteX84" fmla="*/ 908053 w 2485572"/>
                <a:gd name="connsiteY84" fmla="*/ 1364778 h 1561045"/>
                <a:gd name="connsiteX85" fmla="*/ 877094 w 2485572"/>
                <a:gd name="connsiteY85" fmla="*/ 1381536 h 1561045"/>
                <a:gd name="connsiteX86" fmla="*/ 868857 w 2485572"/>
                <a:gd name="connsiteY86" fmla="*/ 1390057 h 1561045"/>
                <a:gd name="connsiteX87" fmla="*/ 835057 w 2485572"/>
                <a:gd name="connsiteY87" fmla="*/ 1434934 h 1561045"/>
                <a:gd name="connsiteX88" fmla="*/ 832217 w 2485572"/>
                <a:gd name="connsiteY88" fmla="*/ 1440331 h 1561045"/>
                <a:gd name="connsiteX89" fmla="*/ 832217 w 2485572"/>
                <a:gd name="connsiteY89" fmla="*/ 1446012 h 1561045"/>
                <a:gd name="connsiteX90" fmla="*/ 767741 w 2485572"/>
                <a:gd name="connsiteY90" fmla="*/ 1513327 h 1561045"/>
                <a:gd name="connsiteX91" fmla="*/ 711787 w 2485572"/>
                <a:gd name="connsiteY91" fmla="*/ 1535766 h 1561045"/>
                <a:gd name="connsiteX92" fmla="*/ 686508 w 2485572"/>
                <a:gd name="connsiteY92" fmla="*/ 1541447 h 1561045"/>
                <a:gd name="connsiteX93" fmla="*/ 661513 w 2485572"/>
                <a:gd name="connsiteY93" fmla="*/ 1549684 h 1561045"/>
                <a:gd name="connsiteX94" fmla="*/ 658672 w 2485572"/>
                <a:gd name="connsiteY94" fmla="*/ 1552524 h 1561045"/>
                <a:gd name="connsiteX95" fmla="*/ 652992 w 2485572"/>
                <a:gd name="connsiteY95" fmla="*/ 1555364 h 1561045"/>
                <a:gd name="connsiteX96" fmla="*/ 624873 w 2485572"/>
                <a:gd name="connsiteY96" fmla="*/ 1561045 h 1561045"/>
                <a:gd name="connsiteX97" fmla="*/ 619476 w 2485572"/>
                <a:gd name="connsiteY97" fmla="*/ 1558205 h 1561045"/>
                <a:gd name="connsiteX98" fmla="*/ 616636 w 2485572"/>
                <a:gd name="connsiteY98" fmla="*/ 1555364 h 1561045"/>
                <a:gd name="connsiteX99" fmla="*/ 597037 w 2485572"/>
                <a:gd name="connsiteY99" fmla="*/ 1532926 h 1561045"/>
                <a:gd name="connsiteX100" fmla="*/ 594197 w 2485572"/>
                <a:gd name="connsiteY100" fmla="*/ 1521848 h 1561045"/>
                <a:gd name="connsiteX101" fmla="*/ 591357 w 2485572"/>
                <a:gd name="connsiteY101" fmla="*/ 1519008 h 1561045"/>
                <a:gd name="connsiteX102" fmla="*/ 566078 w 2485572"/>
                <a:gd name="connsiteY102" fmla="*/ 1482368 h 1561045"/>
                <a:gd name="connsiteX103" fmla="*/ 560397 w 2485572"/>
                <a:gd name="connsiteY103" fmla="*/ 1471291 h 1561045"/>
                <a:gd name="connsiteX104" fmla="*/ 555000 w 2485572"/>
                <a:gd name="connsiteY104" fmla="*/ 1465610 h 1561045"/>
                <a:gd name="connsiteX105" fmla="*/ 498762 w 2485572"/>
                <a:gd name="connsiteY105" fmla="*/ 1432094 h 1561045"/>
                <a:gd name="connsiteX106" fmla="*/ 490525 w 2485572"/>
                <a:gd name="connsiteY106" fmla="*/ 1429254 h 1561045"/>
                <a:gd name="connsiteX107" fmla="*/ 487685 w 2485572"/>
                <a:gd name="connsiteY107" fmla="*/ 1429254 h 1561045"/>
                <a:gd name="connsiteX108" fmla="*/ 462406 w 2485572"/>
                <a:gd name="connsiteY108" fmla="*/ 1426413 h 1561045"/>
                <a:gd name="connsiteX109" fmla="*/ 400770 w 2485572"/>
                <a:gd name="connsiteY109" fmla="*/ 1426413 h 1561045"/>
                <a:gd name="connsiteX110" fmla="*/ 392250 w 2485572"/>
                <a:gd name="connsiteY110" fmla="*/ 1423573 h 1561045"/>
                <a:gd name="connsiteX111" fmla="*/ 384013 w 2485572"/>
                <a:gd name="connsiteY111" fmla="*/ 1420733 h 1561045"/>
                <a:gd name="connsiteX112" fmla="*/ 375492 w 2485572"/>
                <a:gd name="connsiteY112" fmla="*/ 1420733 h 1561045"/>
                <a:gd name="connsiteX113" fmla="*/ 319537 w 2485572"/>
                <a:gd name="connsiteY113" fmla="*/ 1409655 h 1561045"/>
                <a:gd name="connsiteX114" fmla="*/ 313856 w 2485572"/>
                <a:gd name="connsiteY114" fmla="*/ 1406815 h 1561045"/>
                <a:gd name="connsiteX115" fmla="*/ 308176 w 2485572"/>
                <a:gd name="connsiteY115" fmla="*/ 1406815 h 1561045"/>
                <a:gd name="connsiteX116" fmla="*/ 297098 w 2485572"/>
                <a:gd name="connsiteY116" fmla="*/ 1401134 h 1561045"/>
                <a:gd name="connsiteX117" fmla="*/ 221546 w 2485572"/>
                <a:gd name="connsiteY117" fmla="*/ 1392898 h 1561045"/>
                <a:gd name="connsiteX118" fmla="*/ 213025 w 2485572"/>
                <a:gd name="connsiteY118" fmla="*/ 1392898 h 1561045"/>
                <a:gd name="connsiteX119" fmla="*/ 204504 w 2485572"/>
                <a:gd name="connsiteY119" fmla="*/ 1395738 h 1561045"/>
                <a:gd name="connsiteX120" fmla="*/ 154230 w 2485572"/>
                <a:gd name="connsiteY120" fmla="*/ 1406815 h 1561045"/>
                <a:gd name="connsiteX121" fmla="*/ 148549 w 2485572"/>
                <a:gd name="connsiteY121" fmla="*/ 1403975 h 1561045"/>
                <a:gd name="connsiteX122" fmla="*/ 137472 w 2485572"/>
                <a:gd name="connsiteY122" fmla="*/ 1398294 h 1561045"/>
                <a:gd name="connsiteX123" fmla="*/ 131791 w 2485572"/>
                <a:gd name="connsiteY123" fmla="*/ 1398294 h 1561045"/>
                <a:gd name="connsiteX124" fmla="*/ 67316 w 2485572"/>
                <a:gd name="connsiteY124" fmla="*/ 1418177 h 1561045"/>
                <a:gd name="connsiteX125" fmla="*/ 58795 w 2485572"/>
                <a:gd name="connsiteY125" fmla="*/ 1420733 h 1561045"/>
                <a:gd name="connsiteX126" fmla="*/ 50558 w 2485572"/>
                <a:gd name="connsiteY126" fmla="*/ 1423573 h 1561045"/>
                <a:gd name="connsiteX127" fmla="*/ 42037 w 2485572"/>
                <a:gd name="connsiteY127" fmla="*/ 1423573 h 1561045"/>
                <a:gd name="connsiteX128" fmla="*/ 5681 w 2485572"/>
                <a:gd name="connsiteY128" fmla="*/ 1432094 h 1561045"/>
                <a:gd name="connsiteX129" fmla="*/ 2840 w 2485572"/>
                <a:gd name="connsiteY129" fmla="*/ 1403975 h 1561045"/>
                <a:gd name="connsiteX130" fmla="*/ 0 w 2485572"/>
                <a:gd name="connsiteY130" fmla="*/ 1395738 h 1561045"/>
                <a:gd name="connsiteX131" fmla="*/ 5681 w 2485572"/>
                <a:gd name="connsiteY131" fmla="*/ 1373299 h 1561045"/>
                <a:gd name="connsiteX132" fmla="*/ 5681 w 2485572"/>
                <a:gd name="connsiteY132" fmla="*/ 1361938 h 1561045"/>
                <a:gd name="connsiteX133" fmla="*/ 11361 w 2485572"/>
                <a:gd name="connsiteY133" fmla="*/ 1345180 h 1561045"/>
                <a:gd name="connsiteX134" fmla="*/ 42037 w 2485572"/>
                <a:gd name="connsiteY134" fmla="*/ 1305983 h 1561045"/>
                <a:gd name="connsiteX135" fmla="*/ 47718 w 2485572"/>
                <a:gd name="connsiteY135" fmla="*/ 1294622 h 1561045"/>
                <a:gd name="connsiteX136" fmla="*/ 39197 w 2485572"/>
                <a:gd name="connsiteY136" fmla="*/ 1275024 h 1561045"/>
                <a:gd name="connsiteX137" fmla="*/ 33516 w 2485572"/>
                <a:gd name="connsiteY137" fmla="*/ 1269627 h 1561045"/>
                <a:gd name="connsiteX138" fmla="*/ 33516 w 2485572"/>
                <a:gd name="connsiteY138" fmla="*/ 1244348 h 1561045"/>
                <a:gd name="connsiteX139" fmla="*/ 64475 w 2485572"/>
                <a:gd name="connsiteY139" fmla="*/ 1213389 h 1561045"/>
                <a:gd name="connsiteX140" fmla="*/ 81233 w 2485572"/>
                <a:gd name="connsiteY140" fmla="*/ 1199471 h 1561045"/>
                <a:gd name="connsiteX141" fmla="*/ 86914 w 2485572"/>
                <a:gd name="connsiteY141" fmla="*/ 1190950 h 1561045"/>
                <a:gd name="connsiteX142" fmla="*/ 97991 w 2485572"/>
                <a:gd name="connsiteY142" fmla="*/ 1160275 h 1561045"/>
                <a:gd name="connsiteX143" fmla="*/ 95435 w 2485572"/>
                <a:gd name="connsiteY143" fmla="*/ 1151753 h 1561045"/>
                <a:gd name="connsiteX144" fmla="*/ 95435 w 2485572"/>
                <a:gd name="connsiteY144" fmla="*/ 1121078 h 1561045"/>
                <a:gd name="connsiteX145" fmla="*/ 100832 w 2485572"/>
                <a:gd name="connsiteY145" fmla="*/ 1112557 h 1561045"/>
                <a:gd name="connsiteX146" fmla="*/ 103672 w 2485572"/>
                <a:gd name="connsiteY146" fmla="*/ 1106876 h 1561045"/>
                <a:gd name="connsiteX147" fmla="*/ 154230 w 2485572"/>
                <a:gd name="connsiteY147" fmla="*/ 1070520 h 1561045"/>
                <a:gd name="connsiteX148" fmla="*/ 176668 w 2485572"/>
                <a:gd name="connsiteY148" fmla="*/ 1045241 h 1561045"/>
                <a:gd name="connsiteX149" fmla="*/ 176668 w 2485572"/>
                <a:gd name="connsiteY149" fmla="*/ 1037004 h 1561045"/>
                <a:gd name="connsiteX150" fmla="*/ 173828 w 2485572"/>
                <a:gd name="connsiteY150" fmla="*/ 1028483 h 1561045"/>
                <a:gd name="connsiteX151" fmla="*/ 157070 w 2485572"/>
                <a:gd name="connsiteY151" fmla="*/ 1008885 h 1561045"/>
                <a:gd name="connsiteX152" fmla="*/ 154230 w 2485572"/>
                <a:gd name="connsiteY152" fmla="*/ 1000648 h 1561045"/>
                <a:gd name="connsiteX153" fmla="*/ 157070 w 2485572"/>
                <a:gd name="connsiteY153" fmla="*/ 964008 h 1561045"/>
                <a:gd name="connsiteX154" fmla="*/ 154230 w 2485572"/>
                <a:gd name="connsiteY154" fmla="*/ 955771 h 1561045"/>
                <a:gd name="connsiteX155" fmla="*/ 126111 w 2485572"/>
                <a:gd name="connsiteY155" fmla="*/ 930492 h 1561045"/>
                <a:gd name="connsiteX156" fmla="*/ 112193 w 2485572"/>
                <a:gd name="connsiteY156" fmla="*/ 927652 h 1561045"/>
                <a:gd name="connsiteX157" fmla="*/ 109353 w 2485572"/>
                <a:gd name="connsiteY157" fmla="*/ 921971 h 1561045"/>
                <a:gd name="connsiteX158" fmla="*/ 109353 w 2485572"/>
                <a:gd name="connsiteY158" fmla="*/ 908053 h 1561045"/>
                <a:gd name="connsiteX159" fmla="*/ 117590 w 2485572"/>
                <a:gd name="connsiteY159" fmla="*/ 891295 h 1561045"/>
                <a:gd name="connsiteX160" fmla="*/ 123270 w 2485572"/>
                <a:gd name="connsiteY160" fmla="*/ 885615 h 1561045"/>
                <a:gd name="connsiteX161" fmla="*/ 148549 w 2485572"/>
                <a:gd name="connsiteY161" fmla="*/ 866016 h 1561045"/>
                <a:gd name="connsiteX162" fmla="*/ 128951 w 2485572"/>
                <a:gd name="connsiteY162" fmla="*/ 840738 h 1561045"/>
                <a:gd name="connsiteX163" fmla="*/ 126111 w 2485572"/>
                <a:gd name="connsiteY163" fmla="*/ 821139 h 1561045"/>
                <a:gd name="connsiteX164" fmla="*/ 140028 w 2485572"/>
                <a:gd name="connsiteY164" fmla="*/ 812618 h 1561045"/>
                <a:gd name="connsiteX165" fmla="*/ 142869 w 2485572"/>
                <a:gd name="connsiteY165" fmla="*/ 790464 h 1561045"/>
                <a:gd name="connsiteX166" fmla="*/ 154230 w 2485572"/>
                <a:gd name="connsiteY166" fmla="*/ 773422 h 1561045"/>
                <a:gd name="connsiteX167" fmla="*/ 157070 w 2485572"/>
                <a:gd name="connsiteY167" fmla="*/ 762344 h 1561045"/>
                <a:gd name="connsiteX168" fmla="*/ 157070 w 2485572"/>
                <a:gd name="connsiteY168" fmla="*/ 753824 h 1561045"/>
                <a:gd name="connsiteX169" fmla="*/ 145709 w 2485572"/>
                <a:gd name="connsiteY169" fmla="*/ 731385 h 1561045"/>
                <a:gd name="connsiteX170" fmla="*/ 145709 w 2485572"/>
                <a:gd name="connsiteY170" fmla="*/ 723148 h 1561045"/>
                <a:gd name="connsiteX171" fmla="*/ 159627 w 2485572"/>
                <a:gd name="connsiteY171" fmla="*/ 714627 h 1561045"/>
                <a:gd name="connsiteX172" fmla="*/ 204504 w 2485572"/>
                <a:gd name="connsiteY172" fmla="*/ 708946 h 1561045"/>
                <a:gd name="connsiteX173" fmla="*/ 232623 w 2485572"/>
                <a:gd name="connsiteY173" fmla="*/ 678271 h 1561045"/>
                <a:gd name="connsiteX174" fmla="*/ 232623 w 2485572"/>
                <a:gd name="connsiteY174" fmla="*/ 666909 h 1561045"/>
                <a:gd name="connsiteX175" fmla="*/ 215865 w 2485572"/>
                <a:gd name="connsiteY175" fmla="*/ 644755 h 1561045"/>
                <a:gd name="connsiteX176" fmla="*/ 218705 w 2485572"/>
                <a:gd name="connsiteY176" fmla="*/ 613795 h 1561045"/>
                <a:gd name="connsiteX177" fmla="*/ 241144 w 2485572"/>
                <a:gd name="connsiteY177" fmla="*/ 582836 h 1561045"/>
                <a:gd name="connsiteX178" fmla="*/ 252221 w 2485572"/>
                <a:gd name="connsiteY178" fmla="*/ 571758 h 1561045"/>
                <a:gd name="connsiteX179" fmla="*/ 285737 w 2485572"/>
                <a:gd name="connsiteY179" fmla="*/ 524041 h 1561045"/>
                <a:gd name="connsiteX180" fmla="*/ 291418 w 2485572"/>
                <a:gd name="connsiteY180" fmla="*/ 518644 h 1561045"/>
                <a:gd name="connsiteX181" fmla="*/ 322377 w 2485572"/>
                <a:gd name="connsiteY181" fmla="*/ 518644 h 1561045"/>
                <a:gd name="connsiteX182" fmla="*/ 333455 w 2485572"/>
                <a:gd name="connsiteY182" fmla="*/ 510123 h 1561045"/>
                <a:gd name="connsiteX183" fmla="*/ 341976 w 2485572"/>
                <a:gd name="connsiteY183" fmla="*/ 482004 h 1561045"/>
                <a:gd name="connsiteX184" fmla="*/ 347372 w 2485572"/>
                <a:gd name="connsiteY184" fmla="*/ 476607 h 1561045"/>
                <a:gd name="connsiteX185" fmla="*/ 386853 w 2485572"/>
                <a:gd name="connsiteY185" fmla="*/ 459565 h 1561045"/>
                <a:gd name="connsiteX186" fmla="*/ 389409 w 2485572"/>
                <a:gd name="connsiteY186" fmla="*/ 454169 h 1561045"/>
                <a:gd name="connsiteX187" fmla="*/ 400770 w 2485572"/>
                <a:gd name="connsiteY187" fmla="*/ 434570 h 1561045"/>
                <a:gd name="connsiteX188" fmla="*/ 414688 w 2485572"/>
                <a:gd name="connsiteY188" fmla="*/ 392534 h 1561045"/>
                <a:gd name="connsiteX189" fmla="*/ 428890 w 2485572"/>
                <a:gd name="connsiteY189" fmla="*/ 341976 h 1561045"/>
                <a:gd name="connsiteX190" fmla="*/ 434286 w 2485572"/>
                <a:gd name="connsiteY190" fmla="*/ 255062 h 1561045"/>
                <a:gd name="connsiteX191" fmla="*/ 437127 w 2485572"/>
                <a:gd name="connsiteY191" fmla="*/ 252221 h 1561045"/>
                <a:gd name="connsiteX192" fmla="*/ 448488 w 2485572"/>
                <a:gd name="connsiteY192" fmla="*/ 235463 h 1561045"/>
                <a:gd name="connsiteX193" fmla="*/ 468086 w 2485572"/>
                <a:gd name="connsiteY193" fmla="*/ 221546 h 1561045"/>
                <a:gd name="connsiteX194" fmla="*/ 501602 w 2485572"/>
                <a:gd name="connsiteY194" fmla="*/ 215865 h 1561045"/>
                <a:gd name="connsiteX195" fmla="*/ 512964 w 2485572"/>
                <a:gd name="connsiteY195" fmla="*/ 213025 h 1561045"/>
                <a:gd name="connsiteX196" fmla="*/ 555000 w 2485572"/>
                <a:gd name="connsiteY196" fmla="*/ 187746 h 1561045"/>
                <a:gd name="connsiteX197" fmla="*/ 557557 w 2485572"/>
                <a:gd name="connsiteY197" fmla="*/ 182349 h 1561045"/>
                <a:gd name="connsiteX198" fmla="*/ 602434 w 2485572"/>
                <a:gd name="connsiteY198" fmla="*/ 131791 h 1561045"/>
                <a:gd name="connsiteX199" fmla="*/ 605274 w 2485572"/>
                <a:gd name="connsiteY199" fmla="*/ 123270 h 1561045"/>
                <a:gd name="connsiteX200" fmla="*/ 594197 w 2485572"/>
                <a:gd name="connsiteY200" fmla="*/ 70156 h 1561045"/>
                <a:gd name="connsiteX201" fmla="*/ 650151 w 2485572"/>
                <a:gd name="connsiteY201" fmla="*/ 92595 h 1561045"/>
                <a:gd name="connsiteX202" fmla="*/ 664069 w 2485572"/>
                <a:gd name="connsiteY202" fmla="*/ 92595 h 1561045"/>
                <a:gd name="connsiteX203" fmla="*/ 689348 w 2485572"/>
                <a:gd name="connsiteY203" fmla="*/ 98275 h 1561045"/>
                <a:gd name="connsiteX204" fmla="*/ 723148 w 2485572"/>
                <a:gd name="connsiteY204" fmla="*/ 89754 h 1561045"/>
                <a:gd name="connsiteX205" fmla="*/ 725704 w 2485572"/>
                <a:gd name="connsiteY205" fmla="*/ 92595 h 1561045"/>
                <a:gd name="connsiteX206" fmla="*/ 731385 w 2485572"/>
                <a:gd name="connsiteY206" fmla="*/ 92595 h 1561045"/>
                <a:gd name="connsiteX207" fmla="*/ 737065 w 2485572"/>
                <a:gd name="connsiteY207" fmla="*/ 95435 h 1561045"/>
                <a:gd name="connsiteX208" fmla="*/ 742746 w 2485572"/>
                <a:gd name="connsiteY208" fmla="*/ 95435 h 1561045"/>
                <a:gd name="connsiteX209" fmla="*/ 779102 w 2485572"/>
                <a:gd name="connsiteY209" fmla="*/ 75837 h 1561045"/>
                <a:gd name="connsiteX210" fmla="*/ 818299 w 2485572"/>
                <a:gd name="connsiteY210" fmla="*/ 39197 h 1561045"/>
                <a:gd name="connsiteX211" fmla="*/ 823980 w 2485572"/>
                <a:gd name="connsiteY211" fmla="*/ 33800 h 1561045"/>
                <a:gd name="connsiteX212" fmla="*/ 851815 w 2485572"/>
                <a:gd name="connsiteY212" fmla="*/ 19598 h 1561045"/>
                <a:gd name="connsiteX213" fmla="*/ 854655 w 2485572"/>
                <a:gd name="connsiteY213" fmla="*/ 14202 h 1561045"/>
                <a:gd name="connsiteX214" fmla="*/ 888455 w 2485572"/>
                <a:gd name="connsiteY214" fmla="*/ 8521 h 1561045"/>
                <a:gd name="connsiteX215" fmla="*/ 893852 w 2485572"/>
                <a:gd name="connsiteY215" fmla="*/ 11361 h 1561045"/>
                <a:gd name="connsiteX216" fmla="*/ 933332 w 2485572"/>
                <a:gd name="connsiteY216" fmla="*/ 36640 h 1561045"/>
                <a:gd name="connsiteX217" fmla="*/ 938729 w 2485572"/>
                <a:gd name="connsiteY217" fmla="*/ 42037 h 1561045"/>
                <a:gd name="connsiteX218" fmla="*/ 969689 w 2485572"/>
                <a:gd name="connsiteY218" fmla="*/ 61635 h 1561045"/>
                <a:gd name="connsiteX219" fmla="*/ 972529 w 2485572"/>
                <a:gd name="connsiteY219" fmla="*/ 64475 h 1561045"/>
                <a:gd name="connsiteX220" fmla="*/ 977925 w 2485572"/>
                <a:gd name="connsiteY220" fmla="*/ 67316 h 1561045"/>
                <a:gd name="connsiteX221" fmla="*/ 1011725 w 2485572"/>
                <a:gd name="connsiteY221" fmla="*/ 67316 h 1561045"/>
                <a:gd name="connsiteX222" fmla="*/ 1031324 w 2485572"/>
                <a:gd name="connsiteY222" fmla="*/ 64475 h 1561045"/>
                <a:gd name="connsiteX223" fmla="*/ 1042401 w 2485572"/>
                <a:gd name="connsiteY223" fmla="*/ 64475 h 1561045"/>
                <a:gd name="connsiteX224" fmla="*/ 1104036 w 2485572"/>
                <a:gd name="connsiteY224" fmla="*/ 70156 h 1561045"/>
                <a:gd name="connsiteX225" fmla="*/ 1109717 w 2485572"/>
                <a:gd name="connsiteY225" fmla="*/ 75837 h 1561045"/>
                <a:gd name="connsiteX226" fmla="*/ 1118238 w 2485572"/>
                <a:gd name="connsiteY226" fmla="*/ 81233 h 1561045"/>
                <a:gd name="connsiteX227" fmla="*/ 1121078 w 2485572"/>
                <a:gd name="connsiteY227" fmla="*/ 84074 h 1561045"/>
                <a:gd name="connsiteX228" fmla="*/ 1143517 w 2485572"/>
                <a:gd name="connsiteY228" fmla="*/ 95435 h 1561045"/>
                <a:gd name="connsiteX229" fmla="*/ 1151754 w 2485572"/>
                <a:gd name="connsiteY229" fmla="*/ 100832 h 1561045"/>
                <a:gd name="connsiteX230" fmla="*/ 1171352 w 2485572"/>
                <a:gd name="connsiteY230" fmla="*/ 100832 h 1561045"/>
                <a:gd name="connsiteX231" fmla="*/ 1174192 w 2485572"/>
                <a:gd name="connsiteY231" fmla="*/ 98275 h 1561045"/>
                <a:gd name="connsiteX232" fmla="*/ 1188110 w 2485572"/>
                <a:gd name="connsiteY232" fmla="*/ 89754 h 1561045"/>
                <a:gd name="connsiteX233" fmla="*/ 1193791 w 2485572"/>
                <a:gd name="connsiteY233" fmla="*/ 84074 h 1561045"/>
                <a:gd name="connsiteX234" fmla="*/ 1238668 w 2485572"/>
                <a:gd name="connsiteY234" fmla="*/ 75837 h 1561045"/>
                <a:gd name="connsiteX235" fmla="*/ 1244348 w 2485572"/>
                <a:gd name="connsiteY235" fmla="*/ 78677 h 1561045"/>
                <a:gd name="connsiteX236" fmla="*/ 1272184 w 2485572"/>
                <a:gd name="connsiteY236" fmla="*/ 75837 h 1561045"/>
                <a:gd name="connsiteX237" fmla="*/ 1280705 w 2485572"/>
                <a:gd name="connsiteY237" fmla="*/ 72996 h 1561045"/>
                <a:gd name="connsiteX238" fmla="*/ 1286385 w 2485572"/>
                <a:gd name="connsiteY238" fmla="*/ 72996 h 1561045"/>
                <a:gd name="connsiteX239" fmla="*/ 1348020 w 2485572"/>
                <a:gd name="connsiteY239" fmla="*/ 50558 h 1561045"/>
                <a:gd name="connsiteX240" fmla="*/ 1350861 w 2485572"/>
                <a:gd name="connsiteY240" fmla="*/ 50558 h 1561045"/>
                <a:gd name="connsiteX241" fmla="*/ 1392898 w 2485572"/>
                <a:gd name="connsiteY241" fmla="*/ 39197 h 1561045"/>
                <a:gd name="connsiteX242" fmla="*/ 1406815 w 2485572"/>
                <a:gd name="connsiteY242" fmla="*/ 39197 h 1561045"/>
                <a:gd name="connsiteX243" fmla="*/ 1459929 w 2485572"/>
                <a:gd name="connsiteY243" fmla="*/ 36640 h 1561045"/>
                <a:gd name="connsiteX244" fmla="*/ 1468450 w 2485572"/>
                <a:gd name="connsiteY244" fmla="*/ 36640 h 1561045"/>
                <a:gd name="connsiteX245" fmla="*/ 1474131 w 2485572"/>
                <a:gd name="connsiteY245" fmla="*/ 33800 h 1561045"/>
                <a:gd name="connsiteX246" fmla="*/ 1479528 w 2485572"/>
                <a:gd name="connsiteY246" fmla="*/ 30960 h 1561045"/>
                <a:gd name="connsiteX247" fmla="*/ 1485208 w 2485572"/>
                <a:gd name="connsiteY247" fmla="*/ 30960 h 1561045"/>
                <a:gd name="connsiteX248" fmla="*/ 1544003 w 2485572"/>
                <a:gd name="connsiteY248" fmla="*/ 16758 h 1561045"/>
                <a:gd name="connsiteX249" fmla="*/ 1549684 w 2485572"/>
                <a:gd name="connsiteY249" fmla="*/ 14202 h 1561045"/>
                <a:gd name="connsiteX250" fmla="*/ 1555364 w 2485572"/>
                <a:gd name="connsiteY250" fmla="*/ 14202 h 1561045"/>
                <a:gd name="connsiteX251" fmla="*/ 1563601 w 2485572"/>
                <a:gd name="connsiteY251" fmla="*/ 11361 h 1561045"/>
                <a:gd name="connsiteX252" fmla="*/ 1614159 w 2485572"/>
                <a:gd name="connsiteY252" fmla="*/ 22439 h 1561045"/>
                <a:gd name="connsiteX253" fmla="*/ 1619840 w 2485572"/>
                <a:gd name="connsiteY253" fmla="*/ 19598 h 1561045"/>
                <a:gd name="connsiteX254" fmla="*/ 1630917 w 2485572"/>
                <a:gd name="connsiteY254" fmla="*/ 16758 h 1561045"/>
                <a:gd name="connsiteX255" fmla="*/ 1645119 w 2485572"/>
                <a:gd name="connsiteY255" fmla="*/ 8521 h 1561045"/>
                <a:gd name="connsiteX256" fmla="*/ 1653356 w 2485572"/>
                <a:gd name="connsiteY256" fmla="*/ 5681 h 1561045"/>
                <a:gd name="connsiteX257" fmla="*/ 1689712 w 2485572"/>
                <a:gd name="connsiteY257" fmla="*/ 0 h 1561045"/>
                <a:gd name="connsiteX258" fmla="*/ 1698233 w 2485572"/>
                <a:gd name="connsiteY258" fmla="*/ 11361 h 1561045"/>
                <a:gd name="connsiteX259" fmla="*/ 1703914 w 2485572"/>
                <a:gd name="connsiteY259" fmla="*/ 14202 h 1561045"/>
                <a:gd name="connsiteX260" fmla="*/ 1709310 w 2485572"/>
                <a:gd name="connsiteY260" fmla="*/ 16758 h 1561045"/>
                <a:gd name="connsiteX261" fmla="*/ 1717831 w 2485572"/>
                <a:gd name="connsiteY261" fmla="*/ 16758 h 1561045"/>
                <a:gd name="connsiteX262" fmla="*/ 1757028 w 2485572"/>
                <a:gd name="connsiteY262" fmla="*/ 22439 h 1561045"/>
                <a:gd name="connsiteX263" fmla="*/ 1762708 w 2485572"/>
                <a:gd name="connsiteY263" fmla="*/ 25279 h 1561045"/>
                <a:gd name="connsiteX264" fmla="*/ 1768389 w 2485572"/>
                <a:gd name="connsiteY264" fmla="*/ 25279 h 1561045"/>
                <a:gd name="connsiteX265" fmla="*/ 1787987 w 2485572"/>
                <a:gd name="connsiteY265" fmla="*/ 33800 h 1561045"/>
                <a:gd name="connsiteX266" fmla="*/ 1793384 w 2485572"/>
                <a:gd name="connsiteY266" fmla="*/ 33800 h 1561045"/>
                <a:gd name="connsiteX267" fmla="*/ 1801905 w 2485572"/>
                <a:gd name="connsiteY267" fmla="*/ 36640 h 1561045"/>
                <a:gd name="connsiteX268" fmla="*/ 1835421 w 2485572"/>
                <a:gd name="connsiteY268" fmla="*/ 42037 h 1561045"/>
                <a:gd name="connsiteX269" fmla="*/ 1891659 w 2485572"/>
                <a:gd name="connsiteY269" fmla="*/ 61635 h 1561045"/>
                <a:gd name="connsiteX270" fmla="*/ 1897340 w 2485572"/>
                <a:gd name="connsiteY270" fmla="*/ 64475 h 1561045"/>
                <a:gd name="connsiteX271" fmla="*/ 1899896 w 2485572"/>
                <a:gd name="connsiteY271" fmla="*/ 67316 h 1561045"/>
                <a:gd name="connsiteX272" fmla="*/ 1944774 w 2485572"/>
                <a:gd name="connsiteY272" fmla="*/ 123270 h 1561045"/>
                <a:gd name="connsiteX273" fmla="*/ 1947614 w 2485572"/>
                <a:gd name="connsiteY273" fmla="*/ 128951 h 1561045"/>
                <a:gd name="connsiteX274" fmla="*/ 1950454 w 2485572"/>
                <a:gd name="connsiteY274" fmla="*/ 131791 h 1561045"/>
                <a:gd name="connsiteX275" fmla="*/ 1956135 w 2485572"/>
                <a:gd name="connsiteY275" fmla="*/ 140312 h 1561045"/>
                <a:gd name="connsiteX276" fmla="*/ 1958975 w 2485572"/>
                <a:gd name="connsiteY276" fmla="*/ 145709 h 1561045"/>
                <a:gd name="connsiteX277" fmla="*/ 1961532 w 2485572"/>
                <a:gd name="connsiteY277" fmla="*/ 154230 h 1561045"/>
                <a:gd name="connsiteX278" fmla="*/ 1998172 w 2485572"/>
                <a:gd name="connsiteY278" fmla="*/ 204788 h 1561045"/>
                <a:gd name="connsiteX279" fmla="*/ 2003569 w 2485572"/>
                <a:gd name="connsiteY279" fmla="*/ 207344 h 1561045"/>
                <a:gd name="connsiteX280" fmla="*/ 2009249 w 2485572"/>
                <a:gd name="connsiteY280" fmla="*/ 210184 h 1561045"/>
                <a:gd name="connsiteX281" fmla="*/ 2017770 w 2485572"/>
                <a:gd name="connsiteY281" fmla="*/ 210184 h 1561045"/>
                <a:gd name="connsiteX282" fmla="*/ 2026007 w 2485572"/>
                <a:gd name="connsiteY282" fmla="*/ 213025 h 1561045"/>
                <a:gd name="connsiteX283" fmla="*/ 2037368 w 2485572"/>
                <a:gd name="connsiteY283" fmla="*/ 215865 h 1561045"/>
                <a:gd name="connsiteX284" fmla="*/ 2099003 w 2485572"/>
                <a:gd name="connsiteY284" fmla="*/ 221546 h 1561045"/>
                <a:gd name="connsiteX285" fmla="*/ 2104684 w 2485572"/>
                <a:gd name="connsiteY285" fmla="*/ 224386 h 1561045"/>
                <a:gd name="connsiteX286" fmla="*/ 2112921 w 2485572"/>
                <a:gd name="connsiteY286" fmla="*/ 224386 h 1561045"/>
                <a:gd name="connsiteX287" fmla="*/ 2124283 w 2485572"/>
                <a:gd name="connsiteY287" fmla="*/ 229783 h 1561045"/>
                <a:gd name="connsiteX288" fmla="*/ 2177397 w 2485572"/>
                <a:gd name="connsiteY288" fmla="*/ 229783 h 1561045"/>
                <a:gd name="connsiteX289" fmla="*/ 2185918 w 2485572"/>
                <a:gd name="connsiteY289" fmla="*/ 232623 h 1561045"/>
                <a:gd name="connsiteX290" fmla="*/ 2213753 w 2485572"/>
                <a:gd name="connsiteY290" fmla="*/ 226942 h 1561045"/>
                <a:gd name="connsiteX291" fmla="*/ 2219434 w 2485572"/>
                <a:gd name="connsiteY291" fmla="*/ 224386 h 1561045"/>
                <a:gd name="connsiteX292" fmla="*/ 2241872 w 2485572"/>
                <a:gd name="connsiteY292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017406 w 2485572"/>
                <a:gd name="connsiteY70" fmla="*/ 1561045 h 1561045"/>
                <a:gd name="connsiteX71" fmla="*/ 1022803 w 2485572"/>
                <a:gd name="connsiteY71" fmla="*/ 1558205 h 1561045"/>
                <a:gd name="connsiteX72" fmla="*/ 1025643 w 2485572"/>
                <a:gd name="connsiteY72" fmla="*/ 1555364 h 1561045"/>
                <a:gd name="connsiteX73" fmla="*/ 1061999 w 2485572"/>
                <a:gd name="connsiteY73" fmla="*/ 1465610 h 1561045"/>
                <a:gd name="connsiteX74" fmla="*/ 1061999 w 2485572"/>
                <a:gd name="connsiteY74" fmla="*/ 1429254 h 1561045"/>
                <a:gd name="connsiteX75" fmla="*/ 1048082 w 2485572"/>
                <a:gd name="connsiteY75" fmla="*/ 1403975 h 1561045"/>
                <a:gd name="connsiteX76" fmla="*/ 1022803 w 2485572"/>
                <a:gd name="connsiteY76" fmla="*/ 1387217 h 1561045"/>
                <a:gd name="connsiteX77" fmla="*/ 1011725 w 2485572"/>
                <a:gd name="connsiteY77" fmla="*/ 1381536 h 1561045"/>
                <a:gd name="connsiteX78" fmla="*/ 1000364 w 2485572"/>
                <a:gd name="connsiteY78" fmla="*/ 1381536 h 1561045"/>
                <a:gd name="connsiteX79" fmla="*/ 961167 w 2485572"/>
                <a:gd name="connsiteY79" fmla="*/ 1376140 h 1561045"/>
                <a:gd name="connsiteX80" fmla="*/ 924811 w 2485572"/>
                <a:gd name="connsiteY80" fmla="*/ 1367618 h 1561045"/>
                <a:gd name="connsiteX81" fmla="*/ 919131 w 2485572"/>
                <a:gd name="connsiteY81" fmla="*/ 1367618 h 1561045"/>
                <a:gd name="connsiteX82" fmla="*/ 913450 w 2485572"/>
                <a:gd name="connsiteY82" fmla="*/ 1364778 h 1561045"/>
                <a:gd name="connsiteX83" fmla="*/ 908053 w 2485572"/>
                <a:gd name="connsiteY83" fmla="*/ 1364778 h 1561045"/>
                <a:gd name="connsiteX84" fmla="*/ 877094 w 2485572"/>
                <a:gd name="connsiteY84" fmla="*/ 1381536 h 1561045"/>
                <a:gd name="connsiteX85" fmla="*/ 868857 w 2485572"/>
                <a:gd name="connsiteY85" fmla="*/ 1390057 h 1561045"/>
                <a:gd name="connsiteX86" fmla="*/ 835057 w 2485572"/>
                <a:gd name="connsiteY86" fmla="*/ 1434934 h 1561045"/>
                <a:gd name="connsiteX87" fmla="*/ 832217 w 2485572"/>
                <a:gd name="connsiteY87" fmla="*/ 1440331 h 1561045"/>
                <a:gd name="connsiteX88" fmla="*/ 832217 w 2485572"/>
                <a:gd name="connsiteY88" fmla="*/ 1446012 h 1561045"/>
                <a:gd name="connsiteX89" fmla="*/ 767741 w 2485572"/>
                <a:gd name="connsiteY89" fmla="*/ 1513327 h 1561045"/>
                <a:gd name="connsiteX90" fmla="*/ 711787 w 2485572"/>
                <a:gd name="connsiteY90" fmla="*/ 1535766 h 1561045"/>
                <a:gd name="connsiteX91" fmla="*/ 686508 w 2485572"/>
                <a:gd name="connsiteY91" fmla="*/ 1541447 h 1561045"/>
                <a:gd name="connsiteX92" fmla="*/ 661513 w 2485572"/>
                <a:gd name="connsiteY92" fmla="*/ 1549684 h 1561045"/>
                <a:gd name="connsiteX93" fmla="*/ 658672 w 2485572"/>
                <a:gd name="connsiteY93" fmla="*/ 1552524 h 1561045"/>
                <a:gd name="connsiteX94" fmla="*/ 652992 w 2485572"/>
                <a:gd name="connsiteY94" fmla="*/ 1555364 h 1561045"/>
                <a:gd name="connsiteX95" fmla="*/ 624873 w 2485572"/>
                <a:gd name="connsiteY95" fmla="*/ 1561045 h 1561045"/>
                <a:gd name="connsiteX96" fmla="*/ 619476 w 2485572"/>
                <a:gd name="connsiteY96" fmla="*/ 1558205 h 1561045"/>
                <a:gd name="connsiteX97" fmla="*/ 616636 w 2485572"/>
                <a:gd name="connsiteY97" fmla="*/ 1555364 h 1561045"/>
                <a:gd name="connsiteX98" fmla="*/ 597037 w 2485572"/>
                <a:gd name="connsiteY98" fmla="*/ 1532926 h 1561045"/>
                <a:gd name="connsiteX99" fmla="*/ 594197 w 2485572"/>
                <a:gd name="connsiteY99" fmla="*/ 1521848 h 1561045"/>
                <a:gd name="connsiteX100" fmla="*/ 591357 w 2485572"/>
                <a:gd name="connsiteY100" fmla="*/ 1519008 h 1561045"/>
                <a:gd name="connsiteX101" fmla="*/ 566078 w 2485572"/>
                <a:gd name="connsiteY101" fmla="*/ 1482368 h 1561045"/>
                <a:gd name="connsiteX102" fmla="*/ 560397 w 2485572"/>
                <a:gd name="connsiteY102" fmla="*/ 1471291 h 1561045"/>
                <a:gd name="connsiteX103" fmla="*/ 555000 w 2485572"/>
                <a:gd name="connsiteY103" fmla="*/ 1465610 h 1561045"/>
                <a:gd name="connsiteX104" fmla="*/ 498762 w 2485572"/>
                <a:gd name="connsiteY104" fmla="*/ 1432094 h 1561045"/>
                <a:gd name="connsiteX105" fmla="*/ 490525 w 2485572"/>
                <a:gd name="connsiteY105" fmla="*/ 1429254 h 1561045"/>
                <a:gd name="connsiteX106" fmla="*/ 487685 w 2485572"/>
                <a:gd name="connsiteY106" fmla="*/ 1429254 h 1561045"/>
                <a:gd name="connsiteX107" fmla="*/ 462406 w 2485572"/>
                <a:gd name="connsiteY107" fmla="*/ 1426413 h 1561045"/>
                <a:gd name="connsiteX108" fmla="*/ 400770 w 2485572"/>
                <a:gd name="connsiteY108" fmla="*/ 1426413 h 1561045"/>
                <a:gd name="connsiteX109" fmla="*/ 392250 w 2485572"/>
                <a:gd name="connsiteY109" fmla="*/ 1423573 h 1561045"/>
                <a:gd name="connsiteX110" fmla="*/ 384013 w 2485572"/>
                <a:gd name="connsiteY110" fmla="*/ 1420733 h 1561045"/>
                <a:gd name="connsiteX111" fmla="*/ 375492 w 2485572"/>
                <a:gd name="connsiteY111" fmla="*/ 1420733 h 1561045"/>
                <a:gd name="connsiteX112" fmla="*/ 319537 w 2485572"/>
                <a:gd name="connsiteY112" fmla="*/ 1409655 h 1561045"/>
                <a:gd name="connsiteX113" fmla="*/ 313856 w 2485572"/>
                <a:gd name="connsiteY113" fmla="*/ 1406815 h 1561045"/>
                <a:gd name="connsiteX114" fmla="*/ 308176 w 2485572"/>
                <a:gd name="connsiteY114" fmla="*/ 1406815 h 1561045"/>
                <a:gd name="connsiteX115" fmla="*/ 297098 w 2485572"/>
                <a:gd name="connsiteY115" fmla="*/ 1401134 h 1561045"/>
                <a:gd name="connsiteX116" fmla="*/ 221546 w 2485572"/>
                <a:gd name="connsiteY116" fmla="*/ 1392898 h 1561045"/>
                <a:gd name="connsiteX117" fmla="*/ 213025 w 2485572"/>
                <a:gd name="connsiteY117" fmla="*/ 1392898 h 1561045"/>
                <a:gd name="connsiteX118" fmla="*/ 204504 w 2485572"/>
                <a:gd name="connsiteY118" fmla="*/ 1395738 h 1561045"/>
                <a:gd name="connsiteX119" fmla="*/ 154230 w 2485572"/>
                <a:gd name="connsiteY119" fmla="*/ 1406815 h 1561045"/>
                <a:gd name="connsiteX120" fmla="*/ 148549 w 2485572"/>
                <a:gd name="connsiteY120" fmla="*/ 1403975 h 1561045"/>
                <a:gd name="connsiteX121" fmla="*/ 137472 w 2485572"/>
                <a:gd name="connsiteY121" fmla="*/ 1398294 h 1561045"/>
                <a:gd name="connsiteX122" fmla="*/ 131791 w 2485572"/>
                <a:gd name="connsiteY122" fmla="*/ 1398294 h 1561045"/>
                <a:gd name="connsiteX123" fmla="*/ 67316 w 2485572"/>
                <a:gd name="connsiteY123" fmla="*/ 1418177 h 1561045"/>
                <a:gd name="connsiteX124" fmla="*/ 58795 w 2485572"/>
                <a:gd name="connsiteY124" fmla="*/ 1420733 h 1561045"/>
                <a:gd name="connsiteX125" fmla="*/ 50558 w 2485572"/>
                <a:gd name="connsiteY125" fmla="*/ 1423573 h 1561045"/>
                <a:gd name="connsiteX126" fmla="*/ 42037 w 2485572"/>
                <a:gd name="connsiteY126" fmla="*/ 1423573 h 1561045"/>
                <a:gd name="connsiteX127" fmla="*/ 5681 w 2485572"/>
                <a:gd name="connsiteY127" fmla="*/ 1432094 h 1561045"/>
                <a:gd name="connsiteX128" fmla="*/ 2840 w 2485572"/>
                <a:gd name="connsiteY128" fmla="*/ 1403975 h 1561045"/>
                <a:gd name="connsiteX129" fmla="*/ 0 w 2485572"/>
                <a:gd name="connsiteY129" fmla="*/ 1395738 h 1561045"/>
                <a:gd name="connsiteX130" fmla="*/ 5681 w 2485572"/>
                <a:gd name="connsiteY130" fmla="*/ 1373299 h 1561045"/>
                <a:gd name="connsiteX131" fmla="*/ 5681 w 2485572"/>
                <a:gd name="connsiteY131" fmla="*/ 1361938 h 1561045"/>
                <a:gd name="connsiteX132" fmla="*/ 11361 w 2485572"/>
                <a:gd name="connsiteY132" fmla="*/ 1345180 h 1561045"/>
                <a:gd name="connsiteX133" fmla="*/ 42037 w 2485572"/>
                <a:gd name="connsiteY133" fmla="*/ 1305983 h 1561045"/>
                <a:gd name="connsiteX134" fmla="*/ 47718 w 2485572"/>
                <a:gd name="connsiteY134" fmla="*/ 1294622 h 1561045"/>
                <a:gd name="connsiteX135" fmla="*/ 39197 w 2485572"/>
                <a:gd name="connsiteY135" fmla="*/ 1275024 h 1561045"/>
                <a:gd name="connsiteX136" fmla="*/ 33516 w 2485572"/>
                <a:gd name="connsiteY136" fmla="*/ 1269627 h 1561045"/>
                <a:gd name="connsiteX137" fmla="*/ 33516 w 2485572"/>
                <a:gd name="connsiteY137" fmla="*/ 1244348 h 1561045"/>
                <a:gd name="connsiteX138" fmla="*/ 64475 w 2485572"/>
                <a:gd name="connsiteY138" fmla="*/ 1213389 h 1561045"/>
                <a:gd name="connsiteX139" fmla="*/ 81233 w 2485572"/>
                <a:gd name="connsiteY139" fmla="*/ 1199471 h 1561045"/>
                <a:gd name="connsiteX140" fmla="*/ 86914 w 2485572"/>
                <a:gd name="connsiteY140" fmla="*/ 1190950 h 1561045"/>
                <a:gd name="connsiteX141" fmla="*/ 97991 w 2485572"/>
                <a:gd name="connsiteY141" fmla="*/ 1160275 h 1561045"/>
                <a:gd name="connsiteX142" fmla="*/ 95435 w 2485572"/>
                <a:gd name="connsiteY142" fmla="*/ 1151753 h 1561045"/>
                <a:gd name="connsiteX143" fmla="*/ 95435 w 2485572"/>
                <a:gd name="connsiteY143" fmla="*/ 1121078 h 1561045"/>
                <a:gd name="connsiteX144" fmla="*/ 100832 w 2485572"/>
                <a:gd name="connsiteY144" fmla="*/ 1112557 h 1561045"/>
                <a:gd name="connsiteX145" fmla="*/ 103672 w 2485572"/>
                <a:gd name="connsiteY145" fmla="*/ 1106876 h 1561045"/>
                <a:gd name="connsiteX146" fmla="*/ 154230 w 2485572"/>
                <a:gd name="connsiteY146" fmla="*/ 1070520 h 1561045"/>
                <a:gd name="connsiteX147" fmla="*/ 176668 w 2485572"/>
                <a:gd name="connsiteY147" fmla="*/ 1045241 h 1561045"/>
                <a:gd name="connsiteX148" fmla="*/ 176668 w 2485572"/>
                <a:gd name="connsiteY148" fmla="*/ 1037004 h 1561045"/>
                <a:gd name="connsiteX149" fmla="*/ 173828 w 2485572"/>
                <a:gd name="connsiteY149" fmla="*/ 1028483 h 1561045"/>
                <a:gd name="connsiteX150" fmla="*/ 157070 w 2485572"/>
                <a:gd name="connsiteY150" fmla="*/ 1008885 h 1561045"/>
                <a:gd name="connsiteX151" fmla="*/ 154230 w 2485572"/>
                <a:gd name="connsiteY151" fmla="*/ 1000648 h 1561045"/>
                <a:gd name="connsiteX152" fmla="*/ 157070 w 2485572"/>
                <a:gd name="connsiteY152" fmla="*/ 964008 h 1561045"/>
                <a:gd name="connsiteX153" fmla="*/ 154230 w 2485572"/>
                <a:gd name="connsiteY153" fmla="*/ 955771 h 1561045"/>
                <a:gd name="connsiteX154" fmla="*/ 126111 w 2485572"/>
                <a:gd name="connsiteY154" fmla="*/ 930492 h 1561045"/>
                <a:gd name="connsiteX155" fmla="*/ 112193 w 2485572"/>
                <a:gd name="connsiteY155" fmla="*/ 927652 h 1561045"/>
                <a:gd name="connsiteX156" fmla="*/ 109353 w 2485572"/>
                <a:gd name="connsiteY156" fmla="*/ 921971 h 1561045"/>
                <a:gd name="connsiteX157" fmla="*/ 109353 w 2485572"/>
                <a:gd name="connsiteY157" fmla="*/ 908053 h 1561045"/>
                <a:gd name="connsiteX158" fmla="*/ 117590 w 2485572"/>
                <a:gd name="connsiteY158" fmla="*/ 891295 h 1561045"/>
                <a:gd name="connsiteX159" fmla="*/ 123270 w 2485572"/>
                <a:gd name="connsiteY159" fmla="*/ 885615 h 1561045"/>
                <a:gd name="connsiteX160" fmla="*/ 148549 w 2485572"/>
                <a:gd name="connsiteY160" fmla="*/ 866016 h 1561045"/>
                <a:gd name="connsiteX161" fmla="*/ 128951 w 2485572"/>
                <a:gd name="connsiteY161" fmla="*/ 840738 h 1561045"/>
                <a:gd name="connsiteX162" fmla="*/ 126111 w 2485572"/>
                <a:gd name="connsiteY162" fmla="*/ 821139 h 1561045"/>
                <a:gd name="connsiteX163" fmla="*/ 140028 w 2485572"/>
                <a:gd name="connsiteY163" fmla="*/ 812618 h 1561045"/>
                <a:gd name="connsiteX164" fmla="*/ 142869 w 2485572"/>
                <a:gd name="connsiteY164" fmla="*/ 790464 h 1561045"/>
                <a:gd name="connsiteX165" fmla="*/ 154230 w 2485572"/>
                <a:gd name="connsiteY165" fmla="*/ 773422 h 1561045"/>
                <a:gd name="connsiteX166" fmla="*/ 157070 w 2485572"/>
                <a:gd name="connsiteY166" fmla="*/ 762344 h 1561045"/>
                <a:gd name="connsiteX167" fmla="*/ 157070 w 2485572"/>
                <a:gd name="connsiteY167" fmla="*/ 753824 h 1561045"/>
                <a:gd name="connsiteX168" fmla="*/ 145709 w 2485572"/>
                <a:gd name="connsiteY168" fmla="*/ 731385 h 1561045"/>
                <a:gd name="connsiteX169" fmla="*/ 145709 w 2485572"/>
                <a:gd name="connsiteY169" fmla="*/ 723148 h 1561045"/>
                <a:gd name="connsiteX170" fmla="*/ 159627 w 2485572"/>
                <a:gd name="connsiteY170" fmla="*/ 714627 h 1561045"/>
                <a:gd name="connsiteX171" fmla="*/ 204504 w 2485572"/>
                <a:gd name="connsiteY171" fmla="*/ 708946 h 1561045"/>
                <a:gd name="connsiteX172" fmla="*/ 232623 w 2485572"/>
                <a:gd name="connsiteY172" fmla="*/ 678271 h 1561045"/>
                <a:gd name="connsiteX173" fmla="*/ 232623 w 2485572"/>
                <a:gd name="connsiteY173" fmla="*/ 666909 h 1561045"/>
                <a:gd name="connsiteX174" fmla="*/ 215865 w 2485572"/>
                <a:gd name="connsiteY174" fmla="*/ 644755 h 1561045"/>
                <a:gd name="connsiteX175" fmla="*/ 218705 w 2485572"/>
                <a:gd name="connsiteY175" fmla="*/ 613795 h 1561045"/>
                <a:gd name="connsiteX176" fmla="*/ 241144 w 2485572"/>
                <a:gd name="connsiteY176" fmla="*/ 582836 h 1561045"/>
                <a:gd name="connsiteX177" fmla="*/ 252221 w 2485572"/>
                <a:gd name="connsiteY177" fmla="*/ 571758 h 1561045"/>
                <a:gd name="connsiteX178" fmla="*/ 285737 w 2485572"/>
                <a:gd name="connsiteY178" fmla="*/ 524041 h 1561045"/>
                <a:gd name="connsiteX179" fmla="*/ 291418 w 2485572"/>
                <a:gd name="connsiteY179" fmla="*/ 518644 h 1561045"/>
                <a:gd name="connsiteX180" fmla="*/ 322377 w 2485572"/>
                <a:gd name="connsiteY180" fmla="*/ 518644 h 1561045"/>
                <a:gd name="connsiteX181" fmla="*/ 333455 w 2485572"/>
                <a:gd name="connsiteY181" fmla="*/ 510123 h 1561045"/>
                <a:gd name="connsiteX182" fmla="*/ 341976 w 2485572"/>
                <a:gd name="connsiteY182" fmla="*/ 482004 h 1561045"/>
                <a:gd name="connsiteX183" fmla="*/ 347372 w 2485572"/>
                <a:gd name="connsiteY183" fmla="*/ 476607 h 1561045"/>
                <a:gd name="connsiteX184" fmla="*/ 386853 w 2485572"/>
                <a:gd name="connsiteY184" fmla="*/ 459565 h 1561045"/>
                <a:gd name="connsiteX185" fmla="*/ 389409 w 2485572"/>
                <a:gd name="connsiteY185" fmla="*/ 454169 h 1561045"/>
                <a:gd name="connsiteX186" fmla="*/ 400770 w 2485572"/>
                <a:gd name="connsiteY186" fmla="*/ 434570 h 1561045"/>
                <a:gd name="connsiteX187" fmla="*/ 414688 w 2485572"/>
                <a:gd name="connsiteY187" fmla="*/ 392534 h 1561045"/>
                <a:gd name="connsiteX188" fmla="*/ 428890 w 2485572"/>
                <a:gd name="connsiteY188" fmla="*/ 341976 h 1561045"/>
                <a:gd name="connsiteX189" fmla="*/ 434286 w 2485572"/>
                <a:gd name="connsiteY189" fmla="*/ 255062 h 1561045"/>
                <a:gd name="connsiteX190" fmla="*/ 437127 w 2485572"/>
                <a:gd name="connsiteY190" fmla="*/ 252221 h 1561045"/>
                <a:gd name="connsiteX191" fmla="*/ 448488 w 2485572"/>
                <a:gd name="connsiteY191" fmla="*/ 235463 h 1561045"/>
                <a:gd name="connsiteX192" fmla="*/ 468086 w 2485572"/>
                <a:gd name="connsiteY192" fmla="*/ 221546 h 1561045"/>
                <a:gd name="connsiteX193" fmla="*/ 501602 w 2485572"/>
                <a:gd name="connsiteY193" fmla="*/ 215865 h 1561045"/>
                <a:gd name="connsiteX194" fmla="*/ 512964 w 2485572"/>
                <a:gd name="connsiteY194" fmla="*/ 213025 h 1561045"/>
                <a:gd name="connsiteX195" fmla="*/ 555000 w 2485572"/>
                <a:gd name="connsiteY195" fmla="*/ 187746 h 1561045"/>
                <a:gd name="connsiteX196" fmla="*/ 557557 w 2485572"/>
                <a:gd name="connsiteY196" fmla="*/ 182349 h 1561045"/>
                <a:gd name="connsiteX197" fmla="*/ 602434 w 2485572"/>
                <a:gd name="connsiteY197" fmla="*/ 131791 h 1561045"/>
                <a:gd name="connsiteX198" fmla="*/ 605274 w 2485572"/>
                <a:gd name="connsiteY198" fmla="*/ 123270 h 1561045"/>
                <a:gd name="connsiteX199" fmla="*/ 594197 w 2485572"/>
                <a:gd name="connsiteY199" fmla="*/ 70156 h 1561045"/>
                <a:gd name="connsiteX200" fmla="*/ 650151 w 2485572"/>
                <a:gd name="connsiteY200" fmla="*/ 92595 h 1561045"/>
                <a:gd name="connsiteX201" fmla="*/ 664069 w 2485572"/>
                <a:gd name="connsiteY201" fmla="*/ 92595 h 1561045"/>
                <a:gd name="connsiteX202" fmla="*/ 689348 w 2485572"/>
                <a:gd name="connsiteY202" fmla="*/ 98275 h 1561045"/>
                <a:gd name="connsiteX203" fmla="*/ 723148 w 2485572"/>
                <a:gd name="connsiteY203" fmla="*/ 89754 h 1561045"/>
                <a:gd name="connsiteX204" fmla="*/ 725704 w 2485572"/>
                <a:gd name="connsiteY204" fmla="*/ 92595 h 1561045"/>
                <a:gd name="connsiteX205" fmla="*/ 731385 w 2485572"/>
                <a:gd name="connsiteY205" fmla="*/ 92595 h 1561045"/>
                <a:gd name="connsiteX206" fmla="*/ 737065 w 2485572"/>
                <a:gd name="connsiteY206" fmla="*/ 95435 h 1561045"/>
                <a:gd name="connsiteX207" fmla="*/ 742746 w 2485572"/>
                <a:gd name="connsiteY207" fmla="*/ 95435 h 1561045"/>
                <a:gd name="connsiteX208" fmla="*/ 779102 w 2485572"/>
                <a:gd name="connsiteY208" fmla="*/ 75837 h 1561045"/>
                <a:gd name="connsiteX209" fmla="*/ 818299 w 2485572"/>
                <a:gd name="connsiteY209" fmla="*/ 39197 h 1561045"/>
                <a:gd name="connsiteX210" fmla="*/ 823980 w 2485572"/>
                <a:gd name="connsiteY210" fmla="*/ 33800 h 1561045"/>
                <a:gd name="connsiteX211" fmla="*/ 851815 w 2485572"/>
                <a:gd name="connsiteY211" fmla="*/ 19598 h 1561045"/>
                <a:gd name="connsiteX212" fmla="*/ 854655 w 2485572"/>
                <a:gd name="connsiteY212" fmla="*/ 14202 h 1561045"/>
                <a:gd name="connsiteX213" fmla="*/ 888455 w 2485572"/>
                <a:gd name="connsiteY213" fmla="*/ 8521 h 1561045"/>
                <a:gd name="connsiteX214" fmla="*/ 893852 w 2485572"/>
                <a:gd name="connsiteY214" fmla="*/ 11361 h 1561045"/>
                <a:gd name="connsiteX215" fmla="*/ 933332 w 2485572"/>
                <a:gd name="connsiteY215" fmla="*/ 36640 h 1561045"/>
                <a:gd name="connsiteX216" fmla="*/ 938729 w 2485572"/>
                <a:gd name="connsiteY216" fmla="*/ 42037 h 1561045"/>
                <a:gd name="connsiteX217" fmla="*/ 969689 w 2485572"/>
                <a:gd name="connsiteY217" fmla="*/ 61635 h 1561045"/>
                <a:gd name="connsiteX218" fmla="*/ 972529 w 2485572"/>
                <a:gd name="connsiteY218" fmla="*/ 64475 h 1561045"/>
                <a:gd name="connsiteX219" fmla="*/ 977925 w 2485572"/>
                <a:gd name="connsiteY219" fmla="*/ 67316 h 1561045"/>
                <a:gd name="connsiteX220" fmla="*/ 1011725 w 2485572"/>
                <a:gd name="connsiteY220" fmla="*/ 67316 h 1561045"/>
                <a:gd name="connsiteX221" fmla="*/ 1031324 w 2485572"/>
                <a:gd name="connsiteY221" fmla="*/ 64475 h 1561045"/>
                <a:gd name="connsiteX222" fmla="*/ 1042401 w 2485572"/>
                <a:gd name="connsiteY222" fmla="*/ 64475 h 1561045"/>
                <a:gd name="connsiteX223" fmla="*/ 1104036 w 2485572"/>
                <a:gd name="connsiteY223" fmla="*/ 70156 h 1561045"/>
                <a:gd name="connsiteX224" fmla="*/ 1109717 w 2485572"/>
                <a:gd name="connsiteY224" fmla="*/ 75837 h 1561045"/>
                <a:gd name="connsiteX225" fmla="*/ 1118238 w 2485572"/>
                <a:gd name="connsiteY225" fmla="*/ 81233 h 1561045"/>
                <a:gd name="connsiteX226" fmla="*/ 1121078 w 2485572"/>
                <a:gd name="connsiteY226" fmla="*/ 84074 h 1561045"/>
                <a:gd name="connsiteX227" fmla="*/ 1143517 w 2485572"/>
                <a:gd name="connsiteY227" fmla="*/ 95435 h 1561045"/>
                <a:gd name="connsiteX228" fmla="*/ 1151754 w 2485572"/>
                <a:gd name="connsiteY228" fmla="*/ 100832 h 1561045"/>
                <a:gd name="connsiteX229" fmla="*/ 1171352 w 2485572"/>
                <a:gd name="connsiteY229" fmla="*/ 100832 h 1561045"/>
                <a:gd name="connsiteX230" fmla="*/ 1174192 w 2485572"/>
                <a:gd name="connsiteY230" fmla="*/ 98275 h 1561045"/>
                <a:gd name="connsiteX231" fmla="*/ 1188110 w 2485572"/>
                <a:gd name="connsiteY231" fmla="*/ 89754 h 1561045"/>
                <a:gd name="connsiteX232" fmla="*/ 1193791 w 2485572"/>
                <a:gd name="connsiteY232" fmla="*/ 84074 h 1561045"/>
                <a:gd name="connsiteX233" fmla="*/ 1238668 w 2485572"/>
                <a:gd name="connsiteY233" fmla="*/ 75837 h 1561045"/>
                <a:gd name="connsiteX234" fmla="*/ 1244348 w 2485572"/>
                <a:gd name="connsiteY234" fmla="*/ 78677 h 1561045"/>
                <a:gd name="connsiteX235" fmla="*/ 1272184 w 2485572"/>
                <a:gd name="connsiteY235" fmla="*/ 75837 h 1561045"/>
                <a:gd name="connsiteX236" fmla="*/ 1280705 w 2485572"/>
                <a:gd name="connsiteY236" fmla="*/ 72996 h 1561045"/>
                <a:gd name="connsiteX237" fmla="*/ 1286385 w 2485572"/>
                <a:gd name="connsiteY237" fmla="*/ 72996 h 1561045"/>
                <a:gd name="connsiteX238" fmla="*/ 1348020 w 2485572"/>
                <a:gd name="connsiteY238" fmla="*/ 50558 h 1561045"/>
                <a:gd name="connsiteX239" fmla="*/ 1350861 w 2485572"/>
                <a:gd name="connsiteY239" fmla="*/ 50558 h 1561045"/>
                <a:gd name="connsiteX240" fmla="*/ 1392898 w 2485572"/>
                <a:gd name="connsiteY240" fmla="*/ 39197 h 1561045"/>
                <a:gd name="connsiteX241" fmla="*/ 1406815 w 2485572"/>
                <a:gd name="connsiteY241" fmla="*/ 39197 h 1561045"/>
                <a:gd name="connsiteX242" fmla="*/ 1459929 w 2485572"/>
                <a:gd name="connsiteY242" fmla="*/ 36640 h 1561045"/>
                <a:gd name="connsiteX243" fmla="*/ 1468450 w 2485572"/>
                <a:gd name="connsiteY243" fmla="*/ 36640 h 1561045"/>
                <a:gd name="connsiteX244" fmla="*/ 1474131 w 2485572"/>
                <a:gd name="connsiteY244" fmla="*/ 33800 h 1561045"/>
                <a:gd name="connsiteX245" fmla="*/ 1479528 w 2485572"/>
                <a:gd name="connsiteY245" fmla="*/ 30960 h 1561045"/>
                <a:gd name="connsiteX246" fmla="*/ 1485208 w 2485572"/>
                <a:gd name="connsiteY246" fmla="*/ 30960 h 1561045"/>
                <a:gd name="connsiteX247" fmla="*/ 1544003 w 2485572"/>
                <a:gd name="connsiteY247" fmla="*/ 16758 h 1561045"/>
                <a:gd name="connsiteX248" fmla="*/ 1549684 w 2485572"/>
                <a:gd name="connsiteY248" fmla="*/ 14202 h 1561045"/>
                <a:gd name="connsiteX249" fmla="*/ 1555364 w 2485572"/>
                <a:gd name="connsiteY249" fmla="*/ 14202 h 1561045"/>
                <a:gd name="connsiteX250" fmla="*/ 1563601 w 2485572"/>
                <a:gd name="connsiteY250" fmla="*/ 11361 h 1561045"/>
                <a:gd name="connsiteX251" fmla="*/ 1614159 w 2485572"/>
                <a:gd name="connsiteY251" fmla="*/ 22439 h 1561045"/>
                <a:gd name="connsiteX252" fmla="*/ 1619840 w 2485572"/>
                <a:gd name="connsiteY252" fmla="*/ 19598 h 1561045"/>
                <a:gd name="connsiteX253" fmla="*/ 1630917 w 2485572"/>
                <a:gd name="connsiteY253" fmla="*/ 16758 h 1561045"/>
                <a:gd name="connsiteX254" fmla="*/ 1645119 w 2485572"/>
                <a:gd name="connsiteY254" fmla="*/ 8521 h 1561045"/>
                <a:gd name="connsiteX255" fmla="*/ 1653356 w 2485572"/>
                <a:gd name="connsiteY255" fmla="*/ 5681 h 1561045"/>
                <a:gd name="connsiteX256" fmla="*/ 1689712 w 2485572"/>
                <a:gd name="connsiteY256" fmla="*/ 0 h 1561045"/>
                <a:gd name="connsiteX257" fmla="*/ 1698233 w 2485572"/>
                <a:gd name="connsiteY257" fmla="*/ 11361 h 1561045"/>
                <a:gd name="connsiteX258" fmla="*/ 1703914 w 2485572"/>
                <a:gd name="connsiteY258" fmla="*/ 14202 h 1561045"/>
                <a:gd name="connsiteX259" fmla="*/ 1709310 w 2485572"/>
                <a:gd name="connsiteY259" fmla="*/ 16758 h 1561045"/>
                <a:gd name="connsiteX260" fmla="*/ 1717831 w 2485572"/>
                <a:gd name="connsiteY260" fmla="*/ 16758 h 1561045"/>
                <a:gd name="connsiteX261" fmla="*/ 1757028 w 2485572"/>
                <a:gd name="connsiteY261" fmla="*/ 22439 h 1561045"/>
                <a:gd name="connsiteX262" fmla="*/ 1762708 w 2485572"/>
                <a:gd name="connsiteY262" fmla="*/ 25279 h 1561045"/>
                <a:gd name="connsiteX263" fmla="*/ 1768389 w 2485572"/>
                <a:gd name="connsiteY263" fmla="*/ 25279 h 1561045"/>
                <a:gd name="connsiteX264" fmla="*/ 1787987 w 2485572"/>
                <a:gd name="connsiteY264" fmla="*/ 33800 h 1561045"/>
                <a:gd name="connsiteX265" fmla="*/ 1793384 w 2485572"/>
                <a:gd name="connsiteY265" fmla="*/ 33800 h 1561045"/>
                <a:gd name="connsiteX266" fmla="*/ 1801905 w 2485572"/>
                <a:gd name="connsiteY266" fmla="*/ 36640 h 1561045"/>
                <a:gd name="connsiteX267" fmla="*/ 1835421 w 2485572"/>
                <a:gd name="connsiteY267" fmla="*/ 42037 h 1561045"/>
                <a:gd name="connsiteX268" fmla="*/ 1891659 w 2485572"/>
                <a:gd name="connsiteY268" fmla="*/ 61635 h 1561045"/>
                <a:gd name="connsiteX269" fmla="*/ 1897340 w 2485572"/>
                <a:gd name="connsiteY269" fmla="*/ 64475 h 1561045"/>
                <a:gd name="connsiteX270" fmla="*/ 1899896 w 2485572"/>
                <a:gd name="connsiteY270" fmla="*/ 67316 h 1561045"/>
                <a:gd name="connsiteX271" fmla="*/ 1944774 w 2485572"/>
                <a:gd name="connsiteY271" fmla="*/ 123270 h 1561045"/>
                <a:gd name="connsiteX272" fmla="*/ 1947614 w 2485572"/>
                <a:gd name="connsiteY272" fmla="*/ 128951 h 1561045"/>
                <a:gd name="connsiteX273" fmla="*/ 1950454 w 2485572"/>
                <a:gd name="connsiteY273" fmla="*/ 131791 h 1561045"/>
                <a:gd name="connsiteX274" fmla="*/ 1956135 w 2485572"/>
                <a:gd name="connsiteY274" fmla="*/ 140312 h 1561045"/>
                <a:gd name="connsiteX275" fmla="*/ 1958975 w 2485572"/>
                <a:gd name="connsiteY275" fmla="*/ 145709 h 1561045"/>
                <a:gd name="connsiteX276" fmla="*/ 1961532 w 2485572"/>
                <a:gd name="connsiteY276" fmla="*/ 154230 h 1561045"/>
                <a:gd name="connsiteX277" fmla="*/ 1998172 w 2485572"/>
                <a:gd name="connsiteY277" fmla="*/ 204788 h 1561045"/>
                <a:gd name="connsiteX278" fmla="*/ 2003569 w 2485572"/>
                <a:gd name="connsiteY278" fmla="*/ 207344 h 1561045"/>
                <a:gd name="connsiteX279" fmla="*/ 2009249 w 2485572"/>
                <a:gd name="connsiteY279" fmla="*/ 210184 h 1561045"/>
                <a:gd name="connsiteX280" fmla="*/ 2017770 w 2485572"/>
                <a:gd name="connsiteY280" fmla="*/ 210184 h 1561045"/>
                <a:gd name="connsiteX281" fmla="*/ 2026007 w 2485572"/>
                <a:gd name="connsiteY281" fmla="*/ 213025 h 1561045"/>
                <a:gd name="connsiteX282" fmla="*/ 2037368 w 2485572"/>
                <a:gd name="connsiteY282" fmla="*/ 215865 h 1561045"/>
                <a:gd name="connsiteX283" fmla="*/ 2099003 w 2485572"/>
                <a:gd name="connsiteY283" fmla="*/ 221546 h 1561045"/>
                <a:gd name="connsiteX284" fmla="*/ 2104684 w 2485572"/>
                <a:gd name="connsiteY284" fmla="*/ 224386 h 1561045"/>
                <a:gd name="connsiteX285" fmla="*/ 2112921 w 2485572"/>
                <a:gd name="connsiteY285" fmla="*/ 224386 h 1561045"/>
                <a:gd name="connsiteX286" fmla="*/ 2124283 w 2485572"/>
                <a:gd name="connsiteY286" fmla="*/ 229783 h 1561045"/>
                <a:gd name="connsiteX287" fmla="*/ 2177397 w 2485572"/>
                <a:gd name="connsiteY287" fmla="*/ 229783 h 1561045"/>
                <a:gd name="connsiteX288" fmla="*/ 2185918 w 2485572"/>
                <a:gd name="connsiteY288" fmla="*/ 232623 h 1561045"/>
                <a:gd name="connsiteX289" fmla="*/ 2213753 w 2485572"/>
                <a:gd name="connsiteY289" fmla="*/ 226942 h 1561045"/>
                <a:gd name="connsiteX290" fmla="*/ 2219434 w 2485572"/>
                <a:gd name="connsiteY290" fmla="*/ 224386 h 1561045"/>
                <a:gd name="connsiteX291" fmla="*/ 2241872 w 2485572"/>
                <a:gd name="connsiteY291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017406 w 2485572"/>
                <a:gd name="connsiteY70" fmla="*/ 1561045 h 1561045"/>
                <a:gd name="connsiteX71" fmla="*/ 1022803 w 2485572"/>
                <a:gd name="connsiteY71" fmla="*/ 1558205 h 1561045"/>
                <a:gd name="connsiteX72" fmla="*/ 1025643 w 2485572"/>
                <a:gd name="connsiteY72" fmla="*/ 1555364 h 1561045"/>
                <a:gd name="connsiteX73" fmla="*/ 1061999 w 2485572"/>
                <a:gd name="connsiteY73" fmla="*/ 1429254 h 1561045"/>
                <a:gd name="connsiteX74" fmla="*/ 1048082 w 2485572"/>
                <a:gd name="connsiteY74" fmla="*/ 1403975 h 1561045"/>
                <a:gd name="connsiteX75" fmla="*/ 1022803 w 2485572"/>
                <a:gd name="connsiteY75" fmla="*/ 1387217 h 1561045"/>
                <a:gd name="connsiteX76" fmla="*/ 1011725 w 2485572"/>
                <a:gd name="connsiteY76" fmla="*/ 1381536 h 1561045"/>
                <a:gd name="connsiteX77" fmla="*/ 1000364 w 2485572"/>
                <a:gd name="connsiteY77" fmla="*/ 1381536 h 1561045"/>
                <a:gd name="connsiteX78" fmla="*/ 961167 w 2485572"/>
                <a:gd name="connsiteY78" fmla="*/ 1376140 h 1561045"/>
                <a:gd name="connsiteX79" fmla="*/ 924811 w 2485572"/>
                <a:gd name="connsiteY79" fmla="*/ 1367618 h 1561045"/>
                <a:gd name="connsiteX80" fmla="*/ 919131 w 2485572"/>
                <a:gd name="connsiteY80" fmla="*/ 1367618 h 1561045"/>
                <a:gd name="connsiteX81" fmla="*/ 913450 w 2485572"/>
                <a:gd name="connsiteY81" fmla="*/ 1364778 h 1561045"/>
                <a:gd name="connsiteX82" fmla="*/ 908053 w 2485572"/>
                <a:gd name="connsiteY82" fmla="*/ 1364778 h 1561045"/>
                <a:gd name="connsiteX83" fmla="*/ 877094 w 2485572"/>
                <a:gd name="connsiteY83" fmla="*/ 1381536 h 1561045"/>
                <a:gd name="connsiteX84" fmla="*/ 868857 w 2485572"/>
                <a:gd name="connsiteY84" fmla="*/ 1390057 h 1561045"/>
                <a:gd name="connsiteX85" fmla="*/ 835057 w 2485572"/>
                <a:gd name="connsiteY85" fmla="*/ 1434934 h 1561045"/>
                <a:gd name="connsiteX86" fmla="*/ 832217 w 2485572"/>
                <a:gd name="connsiteY86" fmla="*/ 1440331 h 1561045"/>
                <a:gd name="connsiteX87" fmla="*/ 832217 w 2485572"/>
                <a:gd name="connsiteY87" fmla="*/ 1446012 h 1561045"/>
                <a:gd name="connsiteX88" fmla="*/ 767741 w 2485572"/>
                <a:gd name="connsiteY88" fmla="*/ 1513327 h 1561045"/>
                <a:gd name="connsiteX89" fmla="*/ 711787 w 2485572"/>
                <a:gd name="connsiteY89" fmla="*/ 1535766 h 1561045"/>
                <a:gd name="connsiteX90" fmla="*/ 686508 w 2485572"/>
                <a:gd name="connsiteY90" fmla="*/ 1541447 h 1561045"/>
                <a:gd name="connsiteX91" fmla="*/ 661513 w 2485572"/>
                <a:gd name="connsiteY91" fmla="*/ 1549684 h 1561045"/>
                <a:gd name="connsiteX92" fmla="*/ 658672 w 2485572"/>
                <a:gd name="connsiteY92" fmla="*/ 1552524 h 1561045"/>
                <a:gd name="connsiteX93" fmla="*/ 652992 w 2485572"/>
                <a:gd name="connsiteY93" fmla="*/ 1555364 h 1561045"/>
                <a:gd name="connsiteX94" fmla="*/ 624873 w 2485572"/>
                <a:gd name="connsiteY94" fmla="*/ 1561045 h 1561045"/>
                <a:gd name="connsiteX95" fmla="*/ 619476 w 2485572"/>
                <a:gd name="connsiteY95" fmla="*/ 1558205 h 1561045"/>
                <a:gd name="connsiteX96" fmla="*/ 616636 w 2485572"/>
                <a:gd name="connsiteY96" fmla="*/ 1555364 h 1561045"/>
                <a:gd name="connsiteX97" fmla="*/ 597037 w 2485572"/>
                <a:gd name="connsiteY97" fmla="*/ 1532926 h 1561045"/>
                <a:gd name="connsiteX98" fmla="*/ 594197 w 2485572"/>
                <a:gd name="connsiteY98" fmla="*/ 1521848 h 1561045"/>
                <a:gd name="connsiteX99" fmla="*/ 591357 w 2485572"/>
                <a:gd name="connsiteY99" fmla="*/ 1519008 h 1561045"/>
                <a:gd name="connsiteX100" fmla="*/ 566078 w 2485572"/>
                <a:gd name="connsiteY100" fmla="*/ 1482368 h 1561045"/>
                <a:gd name="connsiteX101" fmla="*/ 560397 w 2485572"/>
                <a:gd name="connsiteY101" fmla="*/ 1471291 h 1561045"/>
                <a:gd name="connsiteX102" fmla="*/ 555000 w 2485572"/>
                <a:gd name="connsiteY102" fmla="*/ 1465610 h 1561045"/>
                <a:gd name="connsiteX103" fmla="*/ 498762 w 2485572"/>
                <a:gd name="connsiteY103" fmla="*/ 1432094 h 1561045"/>
                <a:gd name="connsiteX104" fmla="*/ 490525 w 2485572"/>
                <a:gd name="connsiteY104" fmla="*/ 1429254 h 1561045"/>
                <a:gd name="connsiteX105" fmla="*/ 487685 w 2485572"/>
                <a:gd name="connsiteY105" fmla="*/ 1429254 h 1561045"/>
                <a:gd name="connsiteX106" fmla="*/ 462406 w 2485572"/>
                <a:gd name="connsiteY106" fmla="*/ 1426413 h 1561045"/>
                <a:gd name="connsiteX107" fmla="*/ 400770 w 2485572"/>
                <a:gd name="connsiteY107" fmla="*/ 1426413 h 1561045"/>
                <a:gd name="connsiteX108" fmla="*/ 392250 w 2485572"/>
                <a:gd name="connsiteY108" fmla="*/ 1423573 h 1561045"/>
                <a:gd name="connsiteX109" fmla="*/ 384013 w 2485572"/>
                <a:gd name="connsiteY109" fmla="*/ 1420733 h 1561045"/>
                <a:gd name="connsiteX110" fmla="*/ 375492 w 2485572"/>
                <a:gd name="connsiteY110" fmla="*/ 1420733 h 1561045"/>
                <a:gd name="connsiteX111" fmla="*/ 319537 w 2485572"/>
                <a:gd name="connsiteY111" fmla="*/ 1409655 h 1561045"/>
                <a:gd name="connsiteX112" fmla="*/ 313856 w 2485572"/>
                <a:gd name="connsiteY112" fmla="*/ 1406815 h 1561045"/>
                <a:gd name="connsiteX113" fmla="*/ 308176 w 2485572"/>
                <a:gd name="connsiteY113" fmla="*/ 1406815 h 1561045"/>
                <a:gd name="connsiteX114" fmla="*/ 297098 w 2485572"/>
                <a:gd name="connsiteY114" fmla="*/ 1401134 h 1561045"/>
                <a:gd name="connsiteX115" fmla="*/ 221546 w 2485572"/>
                <a:gd name="connsiteY115" fmla="*/ 1392898 h 1561045"/>
                <a:gd name="connsiteX116" fmla="*/ 213025 w 2485572"/>
                <a:gd name="connsiteY116" fmla="*/ 1392898 h 1561045"/>
                <a:gd name="connsiteX117" fmla="*/ 204504 w 2485572"/>
                <a:gd name="connsiteY117" fmla="*/ 1395738 h 1561045"/>
                <a:gd name="connsiteX118" fmla="*/ 154230 w 2485572"/>
                <a:gd name="connsiteY118" fmla="*/ 1406815 h 1561045"/>
                <a:gd name="connsiteX119" fmla="*/ 148549 w 2485572"/>
                <a:gd name="connsiteY119" fmla="*/ 1403975 h 1561045"/>
                <a:gd name="connsiteX120" fmla="*/ 137472 w 2485572"/>
                <a:gd name="connsiteY120" fmla="*/ 1398294 h 1561045"/>
                <a:gd name="connsiteX121" fmla="*/ 131791 w 2485572"/>
                <a:gd name="connsiteY121" fmla="*/ 1398294 h 1561045"/>
                <a:gd name="connsiteX122" fmla="*/ 67316 w 2485572"/>
                <a:gd name="connsiteY122" fmla="*/ 1418177 h 1561045"/>
                <a:gd name="connsiteX123" fmla="*/ 58795 w 2485572"/>
                <a:gd name="connsiteY123" fmla="*/ 1420733 h 1561045"/>
                <a:gd name="connsiteX124" fmla="*/ 50558 w 2485572"/>
                <a:gd name="connsiteY124" fmla="*/ 1423573 h 1561045"/>
                <a:gd name="connsiteX125" fmla="*/ 42037 w 2485572"/>
                <a:gd name="connsiteY125" fmla="*/ 1423573 h 1561045"/>
                <a:gd name="connsiteX126" fmla="*/ 5681 w 2485572"/>
                <a:gd name="connsiteY126" fmla="*/ 1432094 h 1561045"/>
                <a:gd name="connsiteX127" fmla="*/ 2840 w 2485572"/>
                <a:gd name="connsiteY127" fmla="*/ 1403975 h 1561045"/>
                <a:gd name="connsiteX128" fmla="*/ 0 w 2485572"/>
                <a:gd name="connsiteY128" fmla="*/ 1395738 h 1561045"/>
                <a:gd name="connsiteX129" fmla="*/ 5681 w 2485572"/>
                <a:gd name="connsiteY129" fmla="*/ 1373299 h 1561045"/>
                <a:gd name="connsiteX130" fmla="*/ 5681 w 2485572"/>
                <a:gd name="connsiteY130" fmla="*/ 1361938 h 1561045"/>
                <a:gd name="connsiteX131" fmla="*/ 11361 w 2485572"/>
                <a:gd name="connsiteY131" fmla="*/ 1345180 h 1561045"/>
                <a:gd name="connsiteX132" fmla="*/ 42037 w 2485572"/>
                <a:gd name="connsiteY132" fmla="*/ 1305983 h 1561045"/>
                <a:gd name="connsiteX133" fmla="*/ 47718 w 2485572"/>
                <a:gd name="connsiteY133" fmla="*/ 1294622 h 1561045"/>
                <a:gd name="connsiteX134" fmla="*/ 39197 w 2485572"/>
                <a:gd name="connsiteY134" fmla="*/ 1275024 h 1561045"/>
                <a:gd name="connsiteX135" fmla="*/ 33516 w 2485572"/>
                <a:gd name="connsiteY135" fmla="*/ 1269627 h 1561045"/>
                <a:gd name="connsiteX136" fmla="*/ 33516 w 2485572"/>
                <a:gd name="connsiteY136" fmla="*/ 1244348 h 1561045"/>
                <a:gd name="connsiteX137" fmla="*/ 64475 w 2485572"/>
                <a:gd name="connsiteY137" fmla="*/ 1213389 h 1561045"/>
                <a:gd name="connsiteX138" fmla="*/ 81233 w 2485572"/>
                <a:gd name="connsiteY138" fmla="*/ 1199471 h 1561045"/>
                <a:gd name="connsiteX139" fmla="*/ 86914 w 2485572"/>
                <a:gd name="connsiteY139" fmla="*/ 1190950 h 1561045"/>
                <a:gd name="connsiteX140" fmla="*/ 97991 w 2485572"/>
                <a:gd name="connsiteY140" fmla="*/ 1160275 h 1561045"/>
                <a:gd name="connsiteX141" fmla="*/ 95435 w 2485572"/>
                <a:gd name="connsiteY141" fmla="*/ 1151753 h 1561045"/>
                <a:gd name="connsiteX142" fmla="*/ 95435 w 2485572"/>
                <a:gd name="connsiteY142" fmla="*/ 1121078 h 1561045"/>
                <a:gd name="connsiteX143" fmla="*/ 100832 w 2485572"/>
                <a:gd name="connsiteY143" fmla="*/ 1112557 h 1561045"/>
                <a:gd name="connsiteX144" fmla="*/ 103672 w 2485572"/>
                <a:gd name="connsiteY144" fmla="*/ 1106876 h 1561045"/>
                <a:gd name="connsiteX145" fmla="*/ 154230 w 2485572"/>
                <a:gd name="connsiteY145" fmla="*/ 1070520 h 1561045"/>
                <a:gd name="connsiteX146" fmla="*/ 176668 w 2485572"/>
                <a:gd name="connsiteY146" fmla="*/ 1045241 h 1561045"/>
                <a:gd name="connsiteX147" fmla="*/ 176668 w 2485572"/>
                <a:gd name="connsiteY147" fmla="*/ 1037004 h 1561045"/>
                <a:gd name="connsiteX148" fmla="*/ 173828 w 2485572"/>
                <a:gd name="connsiteY148" fmla="*/ 1028483 h 1561045"/>
                <a:gd name="connsiteX149" fmla="*/ 157070 w 2485572"/>
                <a:gd name="connsiteY149" fmla="*/ 1008885 h 1561045"/>
                <a:gd name="connsiteX150" fmla="*/ 154230 w 2485572"/>
                <a:gd name="connsiteY150" fmla="*/ 1000648 h 1561045"/>
                <a:gd name="connsiteX151" fmla="*/ 157070 w 2485572"/>
                <a:gd name="connsiteY151" fmla="*/ 964008 h 1561045"/>
                <a:gd name="connsiteX152" fmla="*/ 154230 w 2485572"/>
                <a:gd name="connsiteY152" fmla="*/ 955771 h 1561045"/>
                <a:gd name="connsiteX153" fmla="*/ 126111 w 2485572"/>
                <a:gd name="connsiteY153" fmla="*/ 930492 h 1561045"/>
                <a:gd name="connsiteX154" fmla="*/ 112193 w 2485572"/>
                <a:gd name="connsiteY154" fmla="*/ 927652 h 1561045"/>
                <a:gd name="connsiteX155" fmla="*/ 109353 w 2485572"/>
                <a:gd name="connsiteY155" fmla="*/ 921971 h 1561045"/>
                <a:gd name="connsiteX156" fmla="*/ 109353 w 2485572"/>
                <a:gd name="connsiteY156" fmla="*/ 908053 h 1561045"/>
                <a:gd name="connsiteX157" fmla="*/ 117590 w 2485572"/>
                <a:gd name="connsiteY157" fmla="*/ 891295 h 1561045"/>
                <a:gd name="connsiteX158" fmla="*/ 123270 w 2485572"/>
                <a:gd name="connsiteY158" fmla="*/ 885615 h 1561045"/>
                <a:gd name="connsiteX159" fmla="*/ 148549 w 2485572"/>
                <a:gd name="connsiteY159" fmla="*/ 866016 h 1561045"/>
                <a:gd name="connsiteX160" fmla="*/ 128951 w 2485572"/>
                <a:gd name="connsiteY160" fmla="*/ 840738 h 1561045"/>
                <a:gd name="connsiteX161" fmla="*/ 126111 w 2485572"/>
                <a:gd name="connsiteY161" fmla="*/ 821139 h 1561045"/>
                <a:gd name="connsiteX162" fmla="*/ 140028 w 2485572"/>
                <a:gd name="connsiteY162" fmla="*/ 812618 h 1561045"/>
                <a:gd name="connsiteX163" fmla="*/ 142869 w 2485572"/>
                <a:gd name="connsiteY163" fmla="*/ 790464 h 1561045"/>
                <a:gd name="connsiteX164" fmla="*/ 154230 w 2485572"/>
                <a:gd name="connsiteY164" fmla="*/ 773422 h 1561045"/>
                <a:gd name="connsiteX165" fmla="*/ 157070 w 2485572"/>
                <a:gd name="connsiteY165" fmla="*/ 762344 h 1561045"/>
                <a:gd name="connsiteX166" fmla="*/ 157070 w 2485572"/>
                <a:gd name="connsiteY166" fmla="*/ 753824 h 1561045"/>
                <a:gd name="connsiteX167" fmla="*/ 145709 w 2485572"/>
                <a:gd name="connsiteY167" fmla="*/ 731385 h 1561045"/>
                <a:gd name="connsiteX168" fmla="*/ 145709 w 2485572"/>
                <a:gd name="connsiteY168" fmla="*/ 723148 h 1561045"/>
                <a:gd name="connsiteX169" fmla="*/ 159627 w 2485572"/>
                <a:gd name="connsiteY169" fmla="*/ 714627 h 1561045"/>
                <a:gd name="connsiteX170" fmla="*/ 204504 w 2485572"/>
                <a:gd name="connsiteY170" fmla="*/ 708946 h 1561045"/>
                <a:gd name="connsiteX171" fmla="*/ 232623 w 2485572"/>
                <a:gd name="connsiteY171" fmla="*/ 678271 h 1561045"/>
                <a:gd name="connsiteX172" fmla="*/ 232623 w 2485572"/>
                <a:gd name="connsiteY172" fmla="*/ 666909 h 1561045"/>
                <a:gd name="connsiteX173" fmla="*/ 215865 w 2485572"/>
                <a:gd name="connsiteY173" fmla="*/ 644755 h 1561045"/>
                <a:gd name="connsiteX174" fmla="*/ 218705 w 2485572"/>
                <a:gd name="connsiteY174" fmla="*/ 613795 h 1561045"/>
                <a:gd name="connsiteX175" fmla="*/ 241144 w 2485572"/>
                <a:gd name="connsiteY175" fmla="*/ 582836 h 1561045"/>
                <a:gd name="connsiteX176" fmla="*/ 252221 w 2485572"/>
                <a:gd name="connsiteY176" fmla="*/ 571758 h 1561045"/>
                <a:gd name="connsiteX177" fmla="*/ 285737 w 2485572"/>
                <a:gd name="connsiteY177" fmla="*/ 524041 h 1561045"/>
                <a:gd name="connsiteX178" fmla="*/ 291418 w 2485572"/>
                <a:gd name="connsiteY178" fmla="*/ 518644 h 1561045"/>
                <a:gd name="connsiteX179" fmla="*/ 322377 w 2485572"/>
                <a:gd name="connsiteY179" fmla="*/ 518644 h 1561045"/>
                <a:gd name="connsiteX180" fmla="*/ 333455 w 2485572"/>
                <a:gd name="connsiteY180" fmla="*/ 510123 h 1561045"/>
                <a:gd name="connsiteX181" fmla="*/ 341976 w 2485572"/>
                <a:gd name="connsiteY181" fmla="*/ 482004 h 1561045"/>
                <a:gd name="connsiteX182" fmla="*/ 347372 w 2485572"/>
                <a:gd name="connsiteY182" fmla="*/ 476607 h 1561045"/>
                <a:gd name="connsiteX183" fmla="*/ 386853 w 2485572"/>
                <a:gd name="connsiteY183" fmla="*/ 459565 h 1561045"/>
                <a:gd name="connsiteX184" fmla="*/ 389409 w 2485572"/>
                <a:gd name="connsiteY184" fmla="*/ 454169 h 1561045"/>
                <a:gd name="connsiteX185" fmla="*/ 400770 w 2485572"/>
                <a:gd name="connsiteY185" fmla="*/ 434570 h 1561045"/>
                <a:gd name="connsiteX186" fmla="*/ 414688 w 2485572"/>
                <a:gd name="connsiteY186" fmla="*/ 392534 h 1561045"/>
                <a:gd name="connsiteX187" fmla="*/ 428890 w 2485572"/>
                <a:gd name="connsiteY187" fmla="*/ 341976 h 1561045"/>
                <a:gd name="connsiteX188" fmla="*/ 434286 w 2485572"/>
                <a:gd name="connsiteY188" fmla="*/ 255062 h 1561045"/>
                <a:gd name="connsiteX189" fmla="*/ 437127 w 2485572"/>
                <a:gd name="connsiteY189" fmla="*/ 252221 h 1561045"/>
                <a:gd name="connsiteX190" fmla="*/ 448488 w 2485572"/>
                <a:gd name="connsiteY190" fmla="*/ 235463 h 1561045"/>
                <a:gd name="connsiteX191" fmla="*/ 468086 w 2485572"/>
                <a:gd name="connsiteY191" fmla="*/ 221546 h 1561045"/>
                <a:gd name="connsiteX192" fmla="*/ 501602 w 2485572"/>
                <a:gd name="connsiteY192" fmla="*/ 215865 h 1561045"/>
                <a:gd name="connsiteX193" fmla="*/ 512964 w 2485572"/>
                <a:gd name="connsiteY193" fmla="*/ 213025 h 1561045"/>
                <a:gd name="connsiteX194" fmla="*/ 555000 w 2485572"/>
                <a:gd name="connsiteY194" fmla="*/ 187746 h 1561045"/>
                <a:gd name="connsiteX195" fmla="*/ 557557 w 2485572"/>
                <a:gd name="connsiteY195" fmla="*/ 182349 h 1561045"/>
                <a:gd name="connsiteX196" fmla="*/ 602434 w 2485572"/>
                <a:gd name="connsiteY196" fmla="*/ 131791 h 1561045"/>
                <a:gd name="connsiteX197" fmla="*/ 605274 w 2485572"/>
                <a:gd name="connsiteY197" fmla="*/ 123270 h 1561045"/>
                <a:gd name="connsiteX198" fmla="*/ 594197 w 2485572"/>
                <a:gd name="connsiteY198" fmla="*/ 70156 h 1561045"/>
                <a:gd name="connsiteX199" fmla="*/ 650151 w 2485572"/>
                <a:gd name="connsiteY199" fmla="*/ 92595 h 1561045"/>
                <a:gd name="connsiteX200" fmla="*/ 664069 w 2485572"/>
                <a:gd name="connsiteY200" fmla="*/ 92595 h 1561045"/>
                <a:gd name="connsiteX201" fmla="*/ 689348 w 2485572"/>
                <a:gd name="connsiteY201" fmla="*/ 98275 h 1561045"/>
                <a:gd name="connsiteX202" fmla="*/ 723148 w 2485572"/>
                <a:gd name="connsiteY202" fmla="*/ 89754 h 1561045"/>
                <a:gd name="connsiteX203" fmla="*/ 725704 w 2485572"/>
                <a:gd name="connsiteY203" fmla="*/ 92595 h 1561045"/>
                <a:gd name="connsiteX204" fmla="*/ 731385 w 2485572"/>
                <a:gd name="connsiteY204" fmla="*/ 92595 h 1561045"/>
                <a:gd name="connsiteX205" fmla="*/ 737065 w 2485572"/>
                <a:gd name="connsiteY205" fmla="*/ 95435 h 1561045"/>
                <a:gd name="connsiteX206" fmla="*/ 742746 w 2485572"/>
                <a:gd name="connsiteY206" fmla="*/ 95435 h 1561045"/>
                <a:gd name="connsiteX207" fmla="*/ 779102 w 2485572"/>
                <a:gd name="connsiteY207" fmla="*/ 75837 h 1561045"/>
                <a:gd name="connsiteX208" fmla="*/ 818299 w 2485572"/>
                <a:gd name="connsiteY208" fmla="*/ 39197 h 1561045"/>
                <a:gd name="connsiteX209" fmla="*/ 823980 w 2485572"/>
                <a:gd name="connsiteY209" fmla="*/ 33800 h 1561045"/>
                <a:gd name="connsiteX210" fmla="*/ 851815 w 2485572"/>
                <a:gd name="connsiteY210" fmla="*/ 19598 h 1561045"/>
                <a:gd name="connsiteX211" fmla="*/ 854655 w 2485572"/>
                <a:gd name="connsiteY211" fmla="*/ 14202 h 1561045"/>
                <a:gd name="connsiteX212" fmla="*/ 888455 w 2485572"/>
                <a:gd name="connsiteY212" fmla="*/ 8521 h 1561045"/>
                <a:gd name="connsiteX213" fmla="*/ 893852 w 2485572"/>
                <a:gd name="connsiteY213" fmla="*/ 11361 h 1561045"/>
                <a:gd name="connsiteX214" fmla="*/ 933332 w 2485572"/>
                <a:gd name="connsiteY214" fmla="*/ 36640 h 1561045"/>
                <a:gd name="connsiteX215" fmla="*/ 938729 w 2485572"/>
                <a:gd name="connsiteY215" fmla="*/ 42037 h 1561045"/>
                <a:gd name="connsiteX216" fmla="*/ 969689 w 2485572"/>
                <a:gd name="connsiteY216" fmla="*/ 61635 h 1561045"/>
                <a:gd name="connsiteX217" fmla="*/ 972529 w 2485572"/>
                <a:gd name="connsiteY217" fmla="*/ 64475 h 1561045"/>
                <a:gd name="connsiteX218" fmla="*/ 977925 w 2485572"/>
                <a:gd name="connsiteY218" fmla="*/ 67316 h 1561045"/>
                <a:gd name="connsiteX219" fmla="*/ 1011725 w 2485572"/>
                <a:gd name="connsiteY219" fmla="*/ 67316 h 1561045"/>
                <a:gd name="connsiteX220" fmla="*/ 1031324 w 2485572"/>
                <a:gd name="connsiteY220" fmla="*/ 64475 h 1561045"/>
                <a:gd name="connsiteX221" fmla="*/ 1042401 w 2485572"/>
                <a:gd name="connsiteY221" fmla="*/ 64475 h 1561045"/>
                <a:gd name="connsiteX222" fmla="*/ 1104036 w 2485572"/>
                <a:gd name="connsiteY222" fmla="*/ 70156 h 1561045"/>
                <a:gd name="connsiteX223" fmla="*/ 1109717 w 2485572"/>
                <a:gd name="connsiteY223" fmla="*/ 75837 h 1561045"/>
                <a:gd name="connsiteX224" fmla="*/ 1118238 w 2485572"/>
                <a:gd name="connsiteY224" fmla="*/ 81233 h 1561045"/>
                <a:gd name="connsiteX225" fmla="*/ 1121078 w 2485572"/>
                <a:gd name="connsiteY225" fmla="*/ 84074 h 1561045"/>
                <a:gd name="connsiteX226" fmla="*/ 1143517 w 2485572"/>
                <a:gd name="connsiteY226" fmla="*/ 95435 h 1561045"/>
                <a:gd name="connsiteX227" fmla="*/ 1151754 w 2485572"/>
                <a:gd name="connsiteY227" fmla="*/ 100832 h 1561045"/>
                <a:gd name="connsiteX228" fmla="*/ 1171352 w 2485572"/>
                <a:gd name="connsiteY228" fmla="*/ 100832 h 1561045"/>
                <a:gd name="connsiteX229" fmla="*/ 1174192 w 2485572"/>
                <a:gd name="connsiteY229" fmla="*/ 98275 h 1561045"/>
                <a:gd name="connsiteX230" fmla="*/ 1188110 w 2485572"/>
                <a:gd name="connsiteY230" fmla="*/ 89754 h 1561045"/>
                <a:gd name="connsiteX231" fmla="*/ 1193791 w 2485572"/>
                <a:gd name="connsiteY231" fmla="*/ 84074 h 1561045"/>
                <a:gd name="connsiteX232" fmla="*/ 1238668 w 2485572"/>
                <a:gd name="connsiteY232" fmla="*/ 75837 h 1561045"/>
                <a:gd name="connsiteX233" fmla="*/ 1244348 w 2485572"/>
                <a:gd name="connsiteY233" fmla="*/ 78677 h 1561045"/>
                <a:gd name="connsiteX234" fmla="*/ 1272184 w 2485572"/>
                <a:gd name="connsiteY234" fmla="*/ 75837 h 1561045"/>
                <a:gd name="connsiteX235" fmla="*/ 1280705 w 2485572"/>
                <a:gd name="connsiteY235" fmla="*/ 72996 h 1561045"/>
                <a:gd name="connsiteX236" fmla="*/ 1286385 w 2485572"/>
                <a:gd name="connsiteY236" fmla="*/ 72996 h 1561045"/>
                <a:gd name="connsiteX237" fmla="*/ 1348020 w 2485572"/>
                <a:gd name="connsiteY237" fmla="*/ 50558 h 1561045"/>
                <a:gd name="connsiteX238" fmla="*/ 1350861 w 2485572"/>
                <a:gd name="connsiteY238" fmla="*/ 50558 h 1561045"/>
                <a:gd name="connsiteX239" fmla="*/ 1392898 w 2485572"/>
                <a:gd name="connsiteY239" fmla="*/ 39197 h 1561045"/>
                <a:gd name="connsiteX240" fmla="*/ 1406815 w 2485572"/>
                <a:gd name="connsiteY240" fmla="*/ 39197 h 1561045"/>
                <a:gd name="connsiteX241" fmla="*/ 1459929 w 2485572"/>
                <a:gd name="connsiteY241" fmla="*/ 36640 h 1561045"/>
                <a:gd name="connsiteX242" fmla="*/ 1468450 w 2485572"/>
                <a:gd name="connsiteY242" fmla="*/ 36640 h 1561045"/>
                <a:gd name="connsiteX243" fmla="*/ 1474131 w 2485572"/>
                <a:gd name="connsiteY243" fmla="*/ 33800 h 1561045"/>
                <a:gd name="connsiteX244" fmla="*/ 1479528 w 2485572"/>
                <a:gd name="connsiteY244" fmla="*/ 30960 h 1561045"/>
                <a:gd name="connsiteX245" fmla="*/ 1485208 w 2485572"/>
                <a:gd name="connsiteY245" fmla="*/ 30960 h 1561045"/>
                <a:gd name="connsiteX246" fmla="*/ 1544003 w 2485572"/>
                <a:gd name="connsiteY246" fmla="*/ 16758 h 1561045"/>
                <a:gd name="connsiteX247" fmla="*/ 1549684 w 2485572"/>
                <a:gd name="connsiteY247" fmla="*/ 14202 h 1561045"/>
                <a:gd name="connsiteX248" fmla="*/ 1555364 w 2485572"/>
                <a:gd name="connsiteY248" fmla="*/ 14202 h 1561045"/>
                <a:gd name="connsiteX249" fmla="*/ 1563601 w 2485572"/>
                <a:gd name="connsiteY249" fmla="*/ 11361 h 1561045"/>
                <a:gd name="connsiteX250" fmla="*/ 1614159 w 2485572"/>
                <a:gd name="connsiteY250" fmla="*/ 22439 h 1561045"/>
                <a:gd name="connsiteX251" fmla="*/ 1619840 w 2485572"/>
                <a:gd name="connsiteY251" fmla="*/ 19598 h 1561045"/>
                <a:gd name="connsiteX252" fmla="*/ 1630917 w 2485572"/>
                <a:gd name="connsiteY252" fmla="*/ 16758 h 1561045"/>
                <a:gd name="connsiteX253" fmla="*/ 1645119 w 2485572"/>
                <a:gd name="connsiteY253" fmla="*/ 8521 h 1561045"/>
                <a:gd name="connsiteX254" fmla="*/ 1653356 w 2485572"/>
                <a:gd name="connsiteY254" fmla="*/ 5681 h 1561045"/>
                <a:gd name="connsiteX255" fmla="*/ 1689712 w 2485572"/>
                <a:gd name="connsiteY255" fmla="*/ 0 h 1561045"/>
                <a:gd name="connsiteX256" fmla="*/ 1698233 w 2485572"/>
                <a:gd name="connsiteY256" fmla="*/ 11361 h 1561045"/>
                <a:gd name="connsiteX257" fmla="*/ 1703914 w 2485572"/>
                <a:gd name="connsiteY257" fmla="*/ 14202 h 1561045"/>
                <a:gd name="connsiteX258" fmla="*/ 1709310 w 2485572"/>
                <a:gd name="connsiteY258" fmla="*/ 16758 h 1561045"/>
                <a:gd name="connsiteX259" fmla="*/ 1717831 w 2485572"/>
                <a:gd name="connsiteY259" fmla="*/ 16758 h 1561045"/>
                <a:gd name="connsiteX260" fmla="*/ 1757028 w 2485572"/>
                <a:gd name="connsiteY260" fmla="*/ 22439 h 1561045"/>
                <a:gd name="connsiteX261" fmla="*/ 1762708 w 2485572"/>
                <a:gd name="connsiteY261" fmla="*/ 25279 h 1561045"/>
                <a:gd name="connsiteX262" fmla="*/ 1768389 w 2485572"/>
                <a:gd name="connsiteY262" fmla="*/ 25279 h 1561045"/>
                <a:gd name="connsiteX263" fmla="*/ 1787987 w 2485572"/>
                <a:gd name="connsiteY263" fmla="*/ 33800 h 1561045"/>
                <a:gd name="connsiteX264" fmla="*/ 1793384 w 2485572"/>
                <a:gd name="connsiteY264" fmla="*/ 33800 h 1561045"/>
                <a:gd name="connsiteX265" fmla="*/ 1801905 w 2485572"/>
                <a:gd name="connsiteY265" fmla="*/ 36640 h 1561045"/>
                <a:gd name="connsiteX266" fmla="*/ 1835421 w 2485572"/>
                <a:gd name="connsiteY266" fmla="*/ 42037 h 1561045"/>
                <a:gd name="connsiteX267" fmla="*/ 1891659 w 2485572"/>
                <a:gd name="connsiteY267" fmla="*/ 61635 h 1561045"/>
                <a:gd name="connsiteX268" fmla="*/ 1897340 w 2485572"/>
                <a:gd name="connsiteY268" fmla="*/ 64475 h 1561045"/>
                <a:gd name="connsiteX269" fmla="*/ 1899896 w 2485572"/>
                <a:gd name="connsiteY269" fmla="*/ 67316 h 1561045"/>
                <a:gd name="connsiteX270" fmla="*/ 1944774 w 2485572"/>
                <a:gd name="connsiteY270" fmla="*/ 123270 h 1561045"/>
                <a:gd name="connsiteX271" fmla="*/ 1947614 w 2485572"/>
                <a:gd name="connsiteY271" fmla="*/ 128951 h 1561045"/>
                <a:gd name="connsiteX272" fmla="*/ 1950454 w 2485572"/>
                <a:gd name="connsiteY272" fmla="*/ 131791 h 1561045"/>
                <a:gd name="connsiteX273" fmla="*/ 1956135 w 2485572"/>
                <a:gd name="connsiteY273" fmla="*/ 140312 h 1561045"/>
                <a:gd name="connsiteX274" fmla="*/ 1958975 w 2485572"/>
                <a:gd name="connsiteY274" fmla="*/ 145709 h 1561045"/>
                <a:gd name="connsiteX275" fmla="*/ 1961532 w 2485572"/>
                <a:gd name="connsiteY275" fmla="*/ 154230 h 1561045"/>
                <a:gd name="connsiteX276" fmla="*/ 1998172 w 2485572"/>
                <a:gd name="connsiteY276" fmla="*/ 204788 h 1561045"/>
                <a:gd name="connsiteX277" fmla="*/ 2003569 w 2485572"/>
                <a:gd name="connsiteY277" fmla="*/ 207344 h 1561045"/>
                <a:gd name="connsiteX278" fmla="*/ 2009249 w 2485572"/>
                <a:gd name="connsiteY278" fmla="*/ 210184 h 1561045"/>
                <a:gd name="connsiteX279" fmla="*/ 2017770 w 2485572"/>
                <a:gd name="connsiteY279" fmla="*/ 210184 h 1561045"/>
                <a:gd name="connsiteX280" fmla="*/ 2026007 w 2485572"/>
                <a:gd name="connsiteY280" fmla="*/ 213025 h 1561045"/>
                <a:gd name="connsiteX281" fmla="*/ 2037368 w 2485572"/>
                <a:gd name="connsiteY281" fmla="*/ 215865 h 1561045"/>
                <a:gd name="connsiteX282" fmla="*/ 2099003 w 2485572"/>
                <a:gd name="connsiteY282" fmla="*/ 221546 h 1561045"/>
                <a:gd name="connsiteX283" fmla="*/ 2104684 w 2485572"/>
                <a:gd name="connsiteY283" fmla="*/ 224386 h 1561045"/>
                <a:gd name="connsiteX284" fmla="*/ 2112921 w 2485572"/>
                <a:gd name="connsiteY284" fmla="*/ 224386 h 1561045"/>
                <a:gd name="connsiteX285" fmla="*/ 2124283 w 2485572"/>
                <a:gd name="connsiteY285" fmla="*/ 229783 h 1561045"/>
                <a:gd name="connsiteX286" fmla="*/ 2177397 w 2485572"/>
                <a:gd name="connsiteY286" fmla="*/ 229783 h 1561045"/>
                <a:gd name="connsiteX287" fmla="*/ 2185918 w 2485572"/>
                <a:gd name="connsiteY287" fmla="*/ 232623 h 1561045"/>
                <a:gd name="connsiteX288" fmla="*/ 2213753 w 2485572"/>
                <a:gd name="connsiteY288" fmla="*/ 226942 h 1561045"/>
                <a:gd name="connsiteX289" fmla="*/ 2219434 w 2485572"/>
                <a:gd name="connsiteY289" fmla="*/ 224386 h 1561045"/>
                <a:gd name="connsiteX290" fmla="*/ 2241872 w 2485572"/>
                <a:gd name="connsiteY290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017406 w 2485572"/>
                <a:gd name="connsiteY70" fmla="*/ 1561045 h 1561045"/>
                <a:gd name="connsiteX71" fmla="*/ 1022803 w 2485572"/>
                <a:gd name="connsiteY71" fmla="*/ 1558205 h 1561045"/>
                <a:gd name="connsiteX72" fmla="*/ 1025643 w 2485572"/>
                <a:gd name="connsiteY72" fmla="*/ 1555364 h 1561045"/>
                <a:gd name="connsiteX73" fmla="*/ 1048082 w 2485572"/>
                <a:gd name="connsiteY73" fmla="*/ 1403975 h 1561045"/>
                <a:gd name="connsiteX74" fmla="*/ 1022803 w 2485572"/>
                <a:gd name="connsiteY74" fmla="*/ 1387217 h 1561045"/>
                <a:gd name="connsiteX75" fmla="*/ 1011725 w 2485572"/>
                <a:gd name="connsiteY75" fmla="*/ 1381536 h 1561045"/>
                <a:gd name="connsiteX76" fmla="*/ 1000364 w 2485572"/>
                <a:gd name="connsiteY76" fmla="*/ 1381536 h 1561045"/>
                <a:gd name="connsiteX77" fmla="*/ 961167 w 2485572"/>
                <a:gd name="connsiteY77" fmla="*/ 1376140 h 1561045"/>
                <a:gd name="connsiteX78" fmla="*/ 924811 w 2485572"/>
                <a:gd name="connsiteY78" fmla="*/ 1367618 h 1561045"/>
                <a:gd name="connsiteX79" fmla="*/ 919131 w 2485572"/>
                <a:gd name="connsiteY79" fmla="*/ 1367618 h 1561045"/>
                <a:gd name="connsiteX80" fmla="*/ 913450 w 2485572"/>
                <a:gd name="connsiteY80" fmla="*/ 1364778 h 1561045"/>
                <a:gd name="connsiteX81" fmla="*/ 908053 w 2485572"/>
                <a:gd name="connsiteY81" fmla="*/ 1364778 h 1561045"/>
                <a:gd name="connsiteX82" fmla="*/ 877094 w 2485572"/>
                <a:gd name="connsiteY82" fmla="*/ 1381536 h 1561045"/>
                <a:gd name="connsiteX83" fmla="*/ 868857 w 2485572"/>
                <a:gd name="connsiteY83" fmla="*/ 1390057 h 1561045"/>
                <a:gd name="connsiteX84" fmla="*/ 835057 w 2485572"/>
                <a:gd name="connsiteY84" fmla="*/ 1434934 h 1561045"/>
                <a:gd name="connsiteX85" fmla="*/ 832217 w 2485572"/>
                <a:gd name="connsiteY85" fmla="*/ 1440331 h 1561045"/>
                <a:gd name="connsiteX86" fmla="*/ 832217 w 2485572"/>
                <a:gd name="connsiteY86" fmla="*/ 1446012 h 1561045"/>
                <a:gd name="connsiteX87" fmla="*/ 767741 w 2485572"/>
                <a:gd name="connsiteY87" fmla="*/ 1513327 h 1561045"/>
                <a:gd name="connsiteX88" fmla="*/ 711787 w 2485572"/>
                <a:gd name="connsiteY88" fmla="*/ 1535766 h 1561045"/>
                <a:gd name="connsiteX89" fmla="*/ 686508 w 2485572"/>
                <a:gd name="connsiteY89" fmla="*/ 1541447 h 1561045"/>
                <a:gd name="connsiteX90" fmla="*/ 661513 w 2485572"/>
                <a:gd name="connsiteY90" fmla="*/ 1549684 h 1561045"/>
                <a:gd name="connsiteX91" fmla="*/ 658672 w 2485572"/>
                <a:gd name="connsiteY91" fmla="*/ 1552524 h 1561045"/>
                <a:gd name="connsiteX92" fmla="*/ 652992 w 2485572"/>
                <a:gd name="connsiteY92" fmla="*/ 1555364 h 1561045"/>
                <a:gd name="connsiteX93" fmla="*/ 624873 w 2485572"/>
                <a:gd name="connsiteY93" fmla="*/ 1561045 h 1561045"/>
                <a:gd name="connsiteX94" fmla="*/ 619476 w 2485572"/>
                <a:gd name="connsiteY94" fmla="*/ 1558205 h 1561045"/>
                <a:gd name="connsiteX95" fmla="*/ 616636 w 2485572"/>
                <a:gd name="connsiteY95" fmla="*/ 1555364 h 1561045"/>
                <a:gd name="connsiteX96" fmla="*/ 597037 w 2485572"/>
                <a:gd name="connsiteY96" fmla="*/ 1532926 h 1561045"/>
                <a:gd name="connsiteX97" fmla="*/ 594197 w 2485572"/>
                <a:gd name="connsiteY97" fmla="*/ 1521848 h 1561045"/>
                <a:gd name="connsiteX98" fmla="*/ 591357 w 2485572"/>
                <a:gd name="connsiteY98" fmla="*/ 1519008 h 1561045"/>
                <a:gd name="connsiteX99" fmla="*/ 566078 w 2485572"/>
                <a:gd name="connsiteY99" fmla="*/ 1482368 h 1561045"/>
                <a:gd name="connsiteX100" fmla="*/ 560397 w 2485572"/>
                <a:gd name="connsiteY100" fmla="*/ 1471291 h 1561045"/>
                <a:gd name="connsiteX101" fmla="*/ 555000 w 2485572"/>
                <a:gd name="connsiteY101" fmla="*/ 1465610 h 1561045"/>
                <a:gd name="connsiteX102" fmla="*/ 498762 w 2485572"/>
                <a:gd name="connsiteY102" fmla="*/ 1432094 h 1561045"/>
                <a:gd name="connsiteX103" fmla="*/ 490525 w 2485572"/>
                <a:gd name="connsiteY103" fmla="*/ 1429254 h 1561045"/>
                <a:gd name="connsiteX104" fmla="*/ 487685 w 2485572"/>
                <a:gd name="connsiteY104" fmla="*/ 1429254 h 1561045"/>
                <a:gd name="connsiteX105" fmla="*/ 462406 w 2485572"/>
                <a:gd name="connsiteY105" fmla="*/ 1426413 h 1561045"/>
                <a:gd name="connsiteX106" fmla="*/ 400770 w 2485572"/>
                <a:gd name="connsiteY106" fmla="*/ 1426413 h 1561045"/>
                <a:gd name="connsiteX107" fmla="*/ 392250 w 2485572"/>
                <a:gd name="connsiteY107" fmla="*/ 1423573 h 1561045"/>
                <a:gd name="connsiteX108" fmla="*/ 384013 w 2485572"/>
                <a:gd name="connsiteY108" fmla="*/ 1420733 h 1561045"/>
                <a:gd name="connsiteX109" fmla="*/ 375492 w 2485572"/>
                <a:gd name="connsiteY109" fmla="*/ 1420733 h 1561045"/>
                <a:gd name="connsiteX110" fmla="*/ 319537 w 2485572"/>
                <a:gd name="connsiteY110" fmla="*/ 1409655 h 1561045"/>
                <a:gd name="connsiteX111" fmla="*/ 313856 w 2485572"/>
                <a:gd name="connsiteY111" fmla="*/ 1406815 h 1561045"/>
                <a:gd name="connsiteX112" fmla="*/ 308176 w 2485572"/>
                <a:gd name="connsiteY112" fmla="*/ 1406815 h 1561045"/>
                <a:gd name="connsiteX113" fmla="*/ 297098 w 2485572"/>
                <a:gd name="connsiteY113" fmla="*/ 1401134 h 1561045"/>
                <a:gd name="connsiteX114" fmla="*/ 221546 w 2485572"/>
                <a:gd name="connsiteY114" fmla="*/ 1392898 h 1561045"/>
                <a:gd name="connsiteX115" fmla="*/ 213025 w 2485572"/>
                <a:gd name="connsiteY115" fmla="*/ 1392898 h 1561045"/>
                <a:gd name="connsiteX116" fmla="*/ 204504 w 2485572"/>
                <a:gd name="connsiteY116" fmla="*/ 1395738 h 1561045"/>
                <a:gd name="connsiteX117" fmla="*/ 154230 w 2485572"/>
                <a:gd name="connsiteY117" fmla="*/ 1406815 h 1561045"/>
                <a:gd name="connsiteX118" fmla="*/ 148549 w 2485572"/>
                <a:gd name="connsiteY118" fmla="*/ 1403975 h 1561045"/>
                <a:gd name="connsiteX119" fmla="*/ 137472 w 2485572"/>
                <a:gd name="connsiteY119" fmla="*/ 1398294 h 1561045"/>
                <a:gd name="connsiteX120" fmla="*/ 131791 w 2485572"/>
                <a:gd name="connsiteY120" fmla="*/ 1398294 h 1561045"/>
                <a:gd name="connsiteX121" fmla="*/ 67316 w 2485572"/>
                <a:gd name="connsiteY121" fmla="*/ 1418177 h 1561045"/>
                <a:gd name="connsiteX122" fmla="*/ 58795 w 2485572"/>
                <a:gd name="connsiteY122" fmla="*/ 1420733 h 1561045"/>
                <a:gd name="connsiteX123" fmla="*/ 50558 w 2485572"/>
                <a:gd name="connsiteY123" fmla="*/ 1423573 h 1561045"/>
                <a:gd name="connsiteX124" fmla="*/ 42037 w 2485572"/>
                <a:gd name="connsiteY124" fmla="*/ 1423573 h 1561045"/>
                <a:gd name="connsiteX125" fmla="*/ 5681 w 2485572"/>
                <a:gd name="connsiteY125" fmla="*/ 1432094 h 1561045"/>
                <a:gd name="connsiteX126" fmla="*/ 2840 w 2485572"/>
                <a:gd name="connsiteY126" fmla="*/ 1403975 h 1561045"/>
                <a:gd name="connsiteX127" fmla="*/ 0 w 2485572"/>
                <a:gd name="connsiteY127" fmla="*/ 1395738 h 1561045"/>
                <a:gd name="connsiteX128" fmla="*/ 5681 w 2485572"/>
                <a:gd name="connsiteY128" fmla="*/ 1373299 h 1561045"/>
                <a:gd name="connsiteX129" fmla="*/ 5681 w 2485572"/>
                <a:gd name="connsiteY129" fmla="*/ 1361938 h 1561045"/>
                <a:gd name="connsiteX130" fmla="*/ 11361 w 2485572"/>
                <a:gd name="connsiteY130" fmla="*/ 1345180 h 1561045"/>
                <a:gd name="connsiteX131" fmla="*/ 42037 w 2485572"/>
                <a:gd name="connsiteY131" fmla="*/ 1305983 h 1561045"/>
                <a:gd name="connsiteX132" fmla="*/ 47718 w 2485572"/>
                <a:gd name="connsiteY132" fmla="*/ 1294622 h 1561045"/>
                <a:gd name="connsiteX133" fmla="*/ 39197 w 2485572"/>
                <a:gd name="connsiteY133" fmla="*/ 1275024 h 1561045"/>
                <a:gd name="connsiteX134" fmla="*/ 33516 w 2485572"/>
                <a:gd name="connsiteY134" fmla="*/ 1269627 h 1561045"/>
                <a:gd name="connsiteX135" fmla="*/ 33516 w 2485572"/>
                <a:gd name="connsiteY135" fmla="*/ 1244348 h 1561045"/>
                <a:gd name="connsiteX136" fmla="*/ 64475 w 2485572"/>
                <a:gd name="connsiteY136" fmla="*/ 1213389 h 1561045"/>
                <a:gd name="connsiteX137" fmla="*/ 81233 w 2485572"/>
                <a:gd name="connsiteY137" fmla="*/ 1199471 h 1561045"/>
                <a:gd name="connsiteX138" fmla="*/ 86914 w 2485572"/>
                <a:gd name="connsiteY138" fmla="*/ 1190950 h 1561045"/>
                <a:gd name="connsiteX139" fmla="*/ 97991 w 2485572"/>
                <a:gd name="connsiteY139" fmla="*/ 1160275 h 1561045"/>
                <a:gd name="connsiteX140" fmla="*/ 95435 w 2485572"/>
                <a:gd name="connsiteY140" fmla="*/ 1151753 h 1561045"/>
                <a:gd name="connsiteX141" fmla="*/ 95435 w 2485572"/>
                <a:gd name="connsiteY141" fmla="*/ 1121078 h 1561045"/>
                <a:gd name="connsiteX142" fmla="*/ 100832 w 2485572"/>
                <a:gd name="connsiteY142" fmla="*/ 1112557 h 1561045"/>
                <a:gd name="connsiteX143" fmla="*/ 103672 w 2485572"/>
                <a:gd name="connsiteY143" fmla="*/ 1106876 h 1561045"/>
                <a:gd name="connsiteX144" fmla="*/ 154230 w 2485572"/>
                <a:gd name="connsiteY144" fmla="*/ 1070520 h 1561045"/>
                <a:gd name="connsiteX145" fmla="*/ 176668 w 2485572"/>
                <a:gd name="connsiteY145" fmla="*/ 1045241 h 1561045"/>
                <a:gd name="connsiteX146" fmla="*/ 176668 w 2485572"/>
                <a:gd name="connsiteY146" fmla="*/ 1037004 h 1561045"/>
                <a:gd name="connsiteX147" fmla="*/ 173828 w 2485572"/>
                <a:gd name="connsiteY147" fmla="*/ 1028483 h 1561045"/>
                <a:gd name="connsiteX148" fmla="*/ 157070 w 2485572"/>
                <a:gd name="connsiteY148" fmla="*/ 1008885 h 1561045"/>
                <a:gd name="connsiteX149" fmla="*/ 154230 w 2485572"/>
                <a:gd name="connsiteY149" fmla="*/ 1000648 h 1561045"/>
                <a:gd name="connsiteX150" fmla="*/ 157070 w 2485572"/>
                <a:gd name="connsiteY150" fmla="*/ 964008 h 1561045"/>
                <a:gd name="connsiteX151" fmla="*/ 154230 w 2485572"/>
                <a:gd name="connsiteY151" fmla="*/ 955771 h 1561045"/>
                <a:gd name="connsiteX152" fmla="*/ 126111 w 2485572"/>
                <a:gd name="connsiteY152" fmla="*/ 930492 h 1561045"/>
                <a:gd name="connsiteX153" fmla="*/ 112193 w 2485572"/>
                <a:gd name="connsiteY153" fmla="*/ 927652 h 1561045"/>
                <a:gd name="connsiteX154" fmla="*/ 109353 w 2485572"/>
                <a:gd name="connsiteY154" fmla="*/ 921971 h 1561045"/>
                <a:gd name="connsiteX155" fmla="*/ 109353 w 2485572"/>
                <a:gd name="connsiteY155" fmla="*/ 908053 h 1561045"/>
                <a:gd name="connsiteX156" fmla="*/ 117590 w 2485572"/>
                <a:gd name="connsiteY156" fmla="*/ 891295 h 1561045"/>
                <a:gd name="connsiteX157" fmla="*/ 123270 w 2485572"/>
                <a:gd name="connsiteY157" fmla="*/ 885615 h 1561045"/>
                <a:gd name="connsiteX158" fmla="*/ 148549 w 2485572"/>
                <a:gd name="connsiteY158" fmla="*/ 866016 h 1561045"/>
                <a:gd name="connsiteX159" fmla="*/ 128951 w 2485572"/>
                <a:gd name="connsiteY159" fmla="*/ 840738 h 1561045"/>
                <a:gd name="connsiteX160" fmla="*/ 126111 w 2485572"/>
                <a:gd name="connsiteY160" fmla="*/ 821139 h 1561045"/>
                <a:gd name="connsiteX161" fmla="*/ 140028 w 2485572"/>
                <a:gd name="connsiteY161" fmla="*/ 812618 h 1561045"/>
                <a:gd name="connsiteX162" fmla="*/ 142869 w 2485572"/>
                <a:gd name="connsiteY162" fmla="*/ 790464 h 1561045"/>
                <a:gd name="connsiteX163" fmla="*/ 154230 w 2485572"/>
                <a:gd name="connsiteY163" fmla="*/ 773422 h 1561045"/>
                <a:gd name="connsiteX164" fmla="*/ 157070 w 2485572"/>
                <a:gd name="connsiteY164" fmla="*/ 762344 h 1561045"/>
                <a:gd name="connsiteX165" fmla="*/ 157070 w 2485572"/>
                <a:gd name="connsiteY165" fmla="*/ 753824 h 1561045"/>
                <a:gd name="connsiteX166" fmla="*/ 145709 w 2485572"/>
                <a:gd name="connsiteY166" fmla="*/ 731385 h 1561045"/>
                <a:gd name="connsiteX167" fmla="*/ 145709 w 2485572"/>
                <a:gd name="connsiteY167" fmla="*/ 723148 h 1561045"/>
                <a:gd name="connsiteX168" fmla="*/ 159627 w 2485572"/>
                <a:gd name="connsiteY168" fmla="*/ 714627 h 1561045"/>
                <a:gd name="connsiteX169" fmla="*/ 204504 w 2485572"/>
                <a:gd name="connsiteY169" fmla="*/ 708946 h 1561045"/>
                <a:gd name="connsiteX170" fmla="*/ 232623 w 2485572"/>
                <a:gd name="connsiteY170" fmla="*/ 678271 h 1561045"/>
                <a:gd name="connsiteX171" fmla="*/ 232623 w 2485572"/>
                <a:gd name="connsiteY171" fmla="*/ 666909 h 1561045"/>
                <a:gd name="connsiteX172" fmla="*/ 215865 w 2485572"/>
                <a:gd name="connsiteY172" fmla="*/ 644755 h 1561045"/>
                <a:gd name="connsiteX173" fmla="*/ 218705 w 2485572"/>
                <a:gd name="connsiteY173" fmla="*/ 613795 h 1561045"/>
                <a:gd name="connsiteX174" fmla="*/ 241144 w 2485572"/>
                <a:gd name="connsiteY174" fmla="*/ 582836 h 1561045"/>
                <a:gd name="connsiteX175" fmla="*/ 252221 w 2485572"/>
                <a:gd name="connsiteY175" fmla="*/ 571758 h 1561045"/>
                <a:gd name="connsiteX176" fmla="*/ 285737 w 2485572"/>
                <a:gd name="connsiteY176" fmla="*/ 524041 h 1561045"/>
                <a:gd name="connsiteX177" fmla="*/ 291418 w 2485572"/>
                <a:gd name="connsiteY177" fmla="*/ 518644 h 1561045"/>
                <a:gd name="connsiteX178" fmla="*/ 322377 w 2485572"/>
                <a:gd name="connsiteY178" fmla="*/ 518644 h 1561045"/>
                <a:gd name="connsiteX179" fmla="*/ 333455 w 2485572"/>
                <a:gd name="connsiteY179" fmla="*/ 510123 h 1561045"/>
                <a:gd name="connsiteX180" fmla="*/ 341976 w 2485572"/>
                <a:gd name="connsiteY180" fmla="*/ 482004 h 1561045"/>
                <a:gd name="connsiteX181" fmla="*/ 347372 w 2485572"/>
                <a:gd name="connsiteY181" fmla="*/ 476607 h 1561045"/>
                <a:gd name="connsiteX182" fmla="*/ 386853 w 2485572"/>
                <a:gd name="connsiteY182" fmla="*/ 459565 h 1561045"/>
                <a:gd name="connsiteX183" fmla="*/ 389409 w 2485572"/>
                <a:gd name="connsiteY183" fmla="*/ 454169 h 1561045"/>
                <a:gd name="connsiteX184" fmla="*/ 400770 w 2485572"/>
                <a:gd name="connsiteY184" fmla="*/ 434570 h 1561045"/>
                <a:gd name="connsiteX185" fmla="*/ 414688 w 2485572"/>
                <a:gd name="connsiteY185" fmla="*/ 392534 h 1561045"/>
                <a:gd name="connsiteX186" fmla="*/ 428890 w 2485572"/>
                <a:gd name="connsiteY186" fmla="*/ 341976 h 1561045"/>
                <a:gd name="connsiteX187" fmla="*/ 434286 w 2485572"/>
                <a:gd name="connsiteY187" fmla="*/ 255062 h 1561045"/>
                <a:gd name="connsiteX188" fmla="*/ 437127 w 2485572"/>
                <a:gd name="connsiteY188" fmla="*/ 252221 h 1561045"/>
                <a:gd name="connsiteX189" fmla="*/ 448488 w 2485572"/>
                <a:gd name="connsiteY189" fmla="*/ 235463 h 1561045"/>
                <a:gd name="connsiteX190" fmla="*/ 468086 w 2485572"/>
                <a:gd name="connsiteY190" fmla="*/ 221546 h 1561045"/>
                <a:gd name="connsiteX191" fmla="*/ 501602 w 2485572"/>
                <a:gd name="connsiteY191" fmla="*/ 215865 h 1561045"/>
                <a:gd name="connsiteX192" fmla="*/ 512964 w 2485572"/>
                <a:gd name="connsiteY192" fmla="*/ 213025 h 1561045"/>
                <a:gd name="connsiteX193" fmla="*/ 555000 w 2485572"/>
                <a:gd name="connsiteY193" fmla="*/ 187746 h 1561045"/>
                <a:gd name="connsiteX194" fmla="*/ 557557 w 2485572"/>
                <a:gd name="connsiteY194" fmla="*/ 182349 h 1561045"/>
                <a:gd name="connsiteX195" fmla="*/ 602434 w 2485572"/>
                <a:gd name="connsiteY195" fmla="*/ 131791 h 1561045"/>
                <a:gd name="connsiteX196" fmla="*/ 605274 w 2485572"/>
                <a:gd name="connsiteY196" fmla="*/ 123270 h 1561045"/>
                <a:gd name="connsiteX197" fmla="*/ 594197 w 2485572"/>
                <a:gd name="connsiteY197" fmla="*/ 70156 h 1561045"/>
                <a:gd name="connsiteX198" fmla="*/ 650151 w 2485572"/>
                <a:gd name="connsiteY198" fmla="*/ 92595 h 1561045"/>
                <a:gd name="connsiteX199" fmla="*/ 664069 w 2485572"/>
                <a:gd name="connsiteY199" fmla="*/ 92595 h 1561045"/>
                <a:gd name="connsiteX200" fmla="*/ 689348 w 2485572"/>
                <a:gd name="connsiteY200" fmla="*/ 98275 h 1561045"/>
                <a:gd name="connsiteX201" fmla="*/ 723148 w 2485572"/>
                <a:gd name="connsiteY201" fmla="*/ 89754 h 1561045"/>
                <a:gd name="connsiteX202" fmla="*/ 725704 w 2485572"/>
                <a:gd name="connsiteY202" fmla="*/ 92595 h 1561045"/>
                <a:gd name="connsiteX203" fmla="*/ 731385 w 2485572"/>
                <a:gd name="connsiteY203" fmla="*/ 92595 h 1561045"/>
                <a:gd name="connsiteX204" fmla="*/ 737065 w 2485572"/>
                <a:gd name="connsiteY204" fmla="*/ 95435 h 1561045"/>
                <a:gd name="connsiteX205" fmla="*/ 742746 w 2485572"/>
                <a:gd name="connsiteY205" fmla="*/ 95435 h 1561045"/>
                <a:gd name="connsiteX206" fmla="*/ 779102 w 2485572"/>
                <a:gd name="connsiteY206" fmla="*/ 75837 h 1561045"/>
                <a:gd name="connsiteX207" fmla="*/ 818299 w 2485572"/>
                <a:gd name="connsiteY207" fmla="*/ 39197 h 1561045"/>
                <a:gd name="connsiteX208" fmla="*/ 823980 w 2485572"/>
                <a:gd name="connsiteY208" fmla="*/ 33800 h 1561045"/>
                <a:gd name="connsiteX209" fmla="*/ 851815 w 2485572"/>
                <a:gd name="connsiteY209" fmla="*/ 19598 h 1561045"/>
                <a:gd name="connsiteX210" fmla="*/ 854655 w 2485572"/>
                <a:gd name="connsiteY210" fmla="*/ 14202 h 1561045"/>
                <a:gd name="connsiteX211" fmla="*/ 888455 w 2485572"/>
                <a:gd name="connsiteY211" fmla="*/ 8521 h 1561045"/>
                <a:gd name="connsiteX212" fmla="*/ 893852 w 2485572"/>
                <a:gd name="connsiteY212" fmla="*/ 11361 h 1561045"/>
                <a:gd name="connsiteX213" fmla="*/ 933332 w 2485572"/>
                <a:gd name="connsiteY213" fmla="*/ 36640 h 1561045"/>
                <a:gd name="connsiteX214" fmla="*/ 938729 w 2485572"/>
                <a:gd name="connsiteY214" fmla="*/ 42037 h 1561045"/>
                <a:gd name="connsiteX215" fmla="*/ 969689 w 2485572"/>
                <a:gd name="connsiteY215" fmla="*/ 61635 h 1561045"/>
                <a:gd name="connsiteX216" fmla="*/ 972529 w 2485572"/>
                <a:gd name="connsiteY216" fmla="*/ 64475 h 1561045"/>
                <a:gd name="connsiteX217" fmla="*/ 977925 w 2485572"/>
                <a:gd name="connsiteY217" fmla="*/ 67316 h 1561045"/>
                <a:gd name="connsiteX218" fmla="*/ 1011725 w 2485572"/>
                <a:gd name="connsiteY218" fmla="*/ 67316 h 1561045"/>
                <a:gd name="connsiteX219" fmla="*/ 1031324 w 2485572"/>
                <a:gd name="connsiteY219" fmla="*/ 64475 h 1561045"/>
                <a:gd name="connsiteX220" fmla="*/ 1042401 w 2485572"/>
                <a:gd name="connsiteY220" fmla="*/ 64475 h 1561045"/>
                <a:gd name="connsiteX221" fmla="*/ 1104036 w 2485572"/>
                <a:gd name="connsiteY221" fmla="*/ 70156 h 1561045"/>
                <a:gd name="connsiteX222" fmla="*/ 1109717 w 2485572"/>
                <a:gd name="connsiteY222" fmla="*/ 75837 h 1561045"/>
                <a:gd name="connsiteX223" fmla="*/ 1118238 w 2485572"/>
                <a:gd name="connsiteY223" fmla="*/ 81233 h 1561045"/>
                <a:gd name="connsiteX224" fmla="*/ 1121078 w 2485572"/>
                <a:gd name="connsiteY224" fmla="*/ 84074 h 1561045"/>
                <a:gd name="connsiteX225" fmla="*/ 1143517 w 2485572"/>
                <a:gd name="connsiteY225" fmla="*/ 95435 h 1561045"/>
                <a:gd name="connsiteX226" fmla="*/ 1151754 w 2485572"/>
                <a:gd name="connsiteY226" fmla="*/ 100832 h 1561045"/>
                <a:gd name="connsiteX227" fmla="*/ 1171352 w 2485572"/>
                <a:gd name="connsiteY227" fmla="*/ 100832 h 1561045"/>
                <a:gd name="connsiteX228" fmla="*/ 1174192 w 2485572"/>
                <a:gd name="connsiteY228" fmla="*/ 98275 h 1561045"/>
                <a:gd name="connsiteX229" fmla="*/ 1188110 w 2485572"/>
                <a:gd name="connsiteY229" fmla="*/ 89754 h 1561045"/>
                <a:gd name="connsiteX230" fmla="*/ 1193791 w 2485572"/>
                <a:gd name="connsiteY230" fmla="*/ 84074 h 1561045"/>
                <a:gd name="connsiteX231" fmla="*/ 1238668 w 2485572"/>
                <a:gd name="connsiteY231" fmla="*/ 75837 h 1561045"/>
                <a:gd name="connsiteX232" fmla="*/ 1244348 w 2485572"/>
                <a:gd name="connsiteY232" fmla="*/ 78677 h 1561045"/>
                <a:gd name="connsiteX233" fmla="*/ 1272184 w 2485572"/>
                <a:gd name="connsiteY233" fmla="*/ 75837 h 1561045"/>
                <a:gd name="connsiteX234" fmla="*/ 1280705 w 2485572"/>
                <a:gd name="connsiteY234" fmla="*/ 72996 h 1561045"/>
                <a:gd name="connsiteX235" fmla="*/ 1286385 w 2485572"/>
                <a:gd name="connsiteY235" fmla="*/ 72996 h 1561045"/>
                <a:gd name="connsiteX236" fmla="*/ 1348020 w 2485572"/>
                <a:gd name="connsiteY236" fmla="*/ 50558 h 1561045"/>
                <a:gd name="connsiteX237" fmla="*/ 1350861 w 2485572"/>
                <a:gd name="connsiteY237" fmla="*/ 50558 h 1561045"/>
                <a:gd name="connsiteX238" fmla="*/ 1392898 w 2485572"/>
                <a:gd name="connsiteY238" fmla="*/ 39197 h 1561045"/>
                <a:gd name="connsiteX239" fmla="*/ 1406815 w 2485572"/>
                <a:gd name="connsiteY239" fmla="*/ 39197 h 1561045"/>
                <a:gd name="connsiteX240" fmla="*/ 1459929 w 2485572"/>
                <a:gd name="connsiteY240" fmla="*/ 36640 h 1561045"/>
                <a:gd name="connsiteX241" fmla="*/ 1468450 w 2485572"/>
                <a:gd name="connsiteY241" fmla="*/ 36640 h 1561045"/>
                <a:gd name="connsiteX242" fmla="*/ 1474131 w 2485572"/>
                <a:gd name="connsiteY242" fmla="*/ 33800 h 1561045"/>
                <a:gd name="connsiteX243" fmla="*/ 1479528 w 2485572"/>
                <a:gd name="connsiteY243" fmla="*/ 30960 h 1561045"/>
                <a:gd name="connsiteX244" fmla="*/ 1485208 w 2485572"/>
                <a:gd name="connsiteY244" fmla="*/ 30960 h 1561045"/>
                <a:gd name="connsiteX245" fmla="*/ 1544003 w 2485572"/>
                <a:gd name="connsiteY245" fmla="*/ 16758 h 1561045"/>
                <a:gd name="connsiteX246" fmla="*/ 1549684 w 2485572"/>
                <a:gd name="connsiteY246" fmla="*/ 14202 h 1561045"/>
                <a:gd name="connsiteX247" fmla="*/ 1555364 w 2485572"/>
                <a:gd name="connsiteY247" fmla="*/ 14202 h 1561045"/>
                <a:gd name="connsiteX248" fmla="*/ 1563601 w 2485572"/>
                <a:gd name="connsiteY248" fmla="*/ 11361 h 1561045"/>
                <a:gd name="connsiteX249" fmla="*/ 1614159 w 2485572"/>
                <a:gd name="connsiteY249" fmla="*/ 22439 h 1561045"/>
                <a:gd name="connsiteX250" fmla="*/ 1619840 w 2485572"/>
                <a:gd name="connsiteY250" fmla="*/ 19598 h 1561045"/>
                <a:gd name="connsiteX251" fmla="*/ 1630917 w 2485572"/>
                <a:gd name="connsiteY251" fmla="*/ 16758 h 1561045"/>
                <a:gd name="connsiteX252" fmla="*/ 1645119 w 2485572"/>
                <a:gd name="connsiteY252" fmla="*/ 8521 h 1561045"/>
                <a:gd name="connsiteX253" fmla="*/ 1653356 w 2485572"/>
                <a:gd name="connsiteY253" fmla="*/ 5681 h 1561045"/>
                <a:gd name="connsiteX254" fmla="*/ 1689712 w 2485572"/>
                <a:gd name="connsiteY254" fmla="*/ 0 h 1561045"/>
                <a:gd name="connsiteX255" fmla="*/ 1698233 w 2485572"/>
                <a:gd name="connsiteY255" fmla="*/ 11361 h 1561045"/>
                <a:gd name="connsiteX256" fmla="*/ 1703914 w 2485572"/>
                <a:gd name="connsiteY256" fmla="*/ 14202 h 1561045"/>
                <a:gd name="connsiteX257" fmla="*/ 1709310 w 2485572"/>
                <a:gd name="connsiteY257" fmla="*/ 16758 h 1561045"/>
                <a:gd name="connsiteX258" fmla="*/ 1717831 w 2485572"/>
                <a:gd name="connsiteY258" fmla="*/ 16758 h 1561045"/>
                <a:gd name="connsiteX259" fmla="*/ 1757028 w 2485572"/>
                <a:gd name="connsiteY259" fmla="*/ 22439 h 1561045"/>
                <a:gd name="connsiteX260" fmla="*/ 1762708 w 2485572"/>
                <a:gd name="connsiteY260" fmla="*/ 25279 h 1561045"/>
                <a:gd name="connsiteX261" fmla="*/ 1768389 w 2485572"/>
                <a:gd name="connsiteY261" fmla="*/ 25279 h 1561045"/>
                <a:gd name="connsiteX262" fmla="*/ 1787987 w 2485572"/>
                <a:gd name="connsiteY262" fmla="*/ 33800 h 1561045"/>
                <a:gd name="connsiteX263" fmla="*/ 1793384 w 2485572"/>
                <a:gd name="connsiteY263" fmla="*/ 33800 h 1561045"/>
                <a:gd name="connsiteX264" fmla="*/ 1801905 w 2485572"/>
                <a:gd name="connsiteY264" fmla="*/ 36640 h 1561045"/>
                <a:gd name="connsiteX265" fmla="*/ 1835421 w 2485572"/>
                <a:gd name="connsiteY265" fmla="*/ 42037 h 1561045"/>
                <a:gd name="connsiteX266" fmla="*/ 1891659 w 2485572"/>
                <a:gd name="connsiteY266" fmla="*/ 61635 h 1561045"/>
                <a:gd name="connsiteX267" fmla="*/ 1897340 w 2485572"/>
                <a:gd name="connsiteY267" fmla="*/ 64475 h 1561045"/>
                <a:gd name="connsiteX268" fmla="*/ 1899896 w 2485572"/>
                <a:gd name="connsiteY268" fmla="*/ 67316 h 1561045"/>
                <a:gd name="connsiteX269" fmla="*/ 1944774 w 2485572"/>
                <a:gd name="connsiteY269" fmla="*/ 123270 h 1561045"/>
                <a:gd name="connsiteX270" fmla="*/ 1947614 w 2485572"/>
                <a:gd name="connsiteY270" fmla="*/ 128951 h 1561045"/>
                <a:gd name="connsiteX271" fmla="*/ 1950454 w 2485572"/>
                <a:gd name="connsiteY271" fmla="*/ 131791 h 1561045"/>
                <a:gd name="connsiteX272" fmla="*/ 1956135 w 2485572"/>
                <a:gd name="connsiteY272" fmla="*/ 140312 h 1561045"/>
                <a:gd name="connsiteX273" fmla="*/ 1958975 w 2485572"/>
                <a:gd name="connsiteY273" fmla="*/ 145709 h 1561045"/>
                <a:gd name="connsiteX274" fmla="*/ 1961532 w 2485572"/>
                <a:gd name="connsiteY274" fmla="*/ 154230 h 1561045"/>
                <a:gd name="connsiteX275" fmla="*/ 1998172 w 2485572"/>
                <a:gd name="connsiteY275" fmla="*/ 204788 h 1561045"/>
                <a:gd name="connsiteX276" fmla="*/ 2003569 w 2485572"/>
                <a:gd name="connsiteY276" fmla="*/ 207344 h 1561045"/>
                <a:gd name="connsiteX277" fmla="*/ 2009249 w 2485572"/>
                <a:gd name="connsiteY277" fmla="*/ 210184 h 1561045"/>
                <a:gd name="connsiteX278" fmla="*/ 2017770 w 2485572"/>
                <a:gd name="connsiteY278" fmla="*/ 210184 h 1561045"/>
                <a:gd name="connsiteX279" fmla="*/ 2026007 w 2485572"/>
                <a:gd name="connsiteY279" fmla="*/ 213025 h 1561045"/>
                <a:gd name="connsiteX280" fmla="*/ 2037368 w 2485572"/>
                <a:gd name="connsiteY280" fmla="*/ 215865 h 1561045"/>
                <a:gd name="connsiteX281" fmla="*/ 2099003 w 2485572"/>
                <a:gd name="connsiteY281" fmla="*/ 221546 h 1561045"/>
                <a:gd name="connsiteX282" fmla="*/ 2104684 w 2485572"/>
                <a:gd name="connsiteY282" fmla="*/ 224386 h 1561045"/>
                <a:gd name="connsiteX283" fmla="*/ 2112921 w 2485572"/>
                <a:gd name="connsiteY283" fmla="*/ 224386 h 1561045"/>
                <a:gd name="connsiteX284" fmla="*/ 2124283 w 2485572"/>
                <a:gd name="connsiteY284" fmla="*/ 229783 h 1561045"/>
                <a:gd name="connsiteX285" fmla="*/ 2177397 w 2485572"/>
                <a:gd name="connsiteY285" fmla="*/ 229783 h 1561045"/>
                <a:gd name="connsiteX286" fmla="*/ 2185918 w 2485572"/>
                <a:gd name="connsiteY286" fmla="*/ 232623 h 1561045"/>
                <a:gd name="connsiteX287" fmla="*/ 2213753 w 2485572"/>
                <a:gd name="connsiteY287" fmla="*/ 226942 h 1561045"/>
                <a:gd name="connsiteX288" fmla="*/ 2219434 w 2485572"/>
                <a:gd name="connsiteY288" fmla="*/ 224386 h 1561045"/>
                <a:gd name="connsiteX289" fmla="*/ 2241872 w 2485572"/>
                <a:gd name="connsiteY289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017406 w 2485572"/>
                <a:gd name="connsiteY70" fmla="*/ 1561045 h 1561045"/>
                <a:gd name="connsiteX71" fmla="*/ 1022803 w 2485572"/>
                <a:gd name="connsiteY71" fmla="*/ 1558205 h 1561045"/>
                <a:gd name="connsiteX72" fmla="*/ 1025643 w 2485572"/>
                <a:gd name="connsiteY72" fmla="*/ 1555364 h 1561045"/>
                <a:gd name="connsiteX73" fmla="*/ 1022803 w 2485572"/>
                <a:gd name="connsiteY73" fmla="*/ 1387217 h 1561045"/>
                <a:gd name="connsiteX74" fmla="*/ 1011725 w 2485572"/>
                <a:gd name="connsiteY74" fmla="*/ 1381536 h 1561045"/>
                <a:gd name="connsiteX75" fmla="*/ 1000364 w 2485572"/>
                <a:gd name="connsiteY75" fmla="*/ 1381536 h 1561045"/>
                <a:gd name="connsiteX76" fmla="*/ 961167 w 2485572"/>
                <a:gd name="connsiteY76" fmla="*/ 1376140 h 1561045"/>
                <a:gd name="connsiteX77" fmla="*/ 924811 w 2485572"/>
                <a:gd name="connsiteY77" fmla="*/ 1367618 h 1561045"/>
                <a:gd name="connsiteX78" fmla="*/ 919131 w 2485572"/>
                <a:gd name="connsiteY78" fmla="*/ 1367618 h 1561045"/>
                <a:gd name="connsiteX79" fmla="*/ 913450 w 2485572"/>
                <a:gd name="connsiteY79" fmla="*/ 1364778 h 1561045"/>
                <a:gd name="connsiteX80" fmla="*/ 908053 w 2485572"/>
                <a:gd name="connsiteY80" fmla="*/ 1364778 h 1561045"/>
                <a:gd name="connsiteX81" fmla="*/ 877094 w 2485572"/>
                <a:gd name="connsiteY81" fmla="*/ 1381536 h 1561045"/>
                <a:gd name="connsiteX82" fmla="*/ 868857 w 2485572"/>
                <a:gd name="connsiteY82" fmla="*/ 1390057 h 1561045"/>
                <a:gd name="connsiteX83" fmla="*/ 835057 w 2485572"/>
                <a:gd name="connsiteY83" fmla="*/ 1434934 h 1561045"/>
                <a:gd name="connsiteX84" fmla="*/ 832217 w 2485572"/>
                <a:gd name="connsiteY84" fmla="*/ 1440331 h 1561045"/>
                <a:gd name="connsiteX85" fmla="*/ 832217 w 2485572"/>
                <a:gd name="connsiteY85" fmla="*/ 1446012 h 1561045"/>
                <a:gd name="connsiteX86" fmla="*/ 767741 w 2485572"/>
                <a:gd name="connsiteY86" fmla="*/ 1513327 h 1561045"/>
                <a:gd name="connsiteX87" fmla="*/ 711787 w 2485572"/>
                <a:gd name="connsiteY87" fmla="*/ 1535766 h 1561045"/>
                <a:gd name="connsiteX88" fmla="*/ 686508 w 2485572"/>
                <a:gd name="connsiteY88" fmla="*/ 1541447 h 1561045"/>
                <a:gd name="connsiteX89" fmla="*/ 661513 w 2485572"/>
                <a:gd name="connsiteY89" fmla="*/ 1549684 h 1561045"/>
                <a:gd name="connsiteX90" fmla="*/ 658672 w 2485572"/>
                <a:gd name="connsiteY90" fmla="*/ 1552524 h 1561045"/>
                <a:gd name="connsiteX91" fmla="*/ 652992 w 2485572"/>
                <a:gd name="connsiteY91" fmla="*/ 1555364 h 1561045"/>
                <a:gd name="connsiteX92" fmla="*/ 624873 w 2485572"/>
                <a:gd name="connsiteY92" fmla="*/ 1561045 h 1561045"/>
                <a:gd name="connsiteX93" fmla="*/ 619476 w 2485572"/>
                <a:gd name="connsiteY93" fmla="*/ 1558205 h 1561045"/>
                <a:gd name="connsiteX94" fmla="*/ 616636 w 2485572"/>
                <a:gd name="connsiteY94" fmla="*/ 1555364 h 1561045"/>
                <a:gd name="connsiteX95" fmla="*/ 597037 w 2485572"/>
                <a:gd name="connsiteY95" fmla="*/ 1532926 h 1561045"/>
                <a:gd name="connsiteX96" fmla="*/ 594197 w 2485572"/>
                <a:gd name="connsiteY96" fmla="*/ 1521848 h 1561045"/>
                <a:gd name="connsiteX97" fmla="*/ 591357 w 2485572"/>
                <a:gd name="connsiteY97" fmla="*/ 1519008 h 1561045"/>
                <a:gd name="connsiteX98" fmla="*/ 566078 w 2485572"/>
                <a:gd name="connsiteY98" fmla="*/ 1482368 h 1561045"/>
                <a:gd name="connsiteX99" fmla="*/ 560397 w 2485572"/>
                <a:gd name="connsiteY99" fmla="*/ 1471291 h 1561045"/>
                <a:gd name="connsiteX100" fmla="*/ 555000 w 2485572"/>
                <a:gd name="connsiteY100" fmla="*/ 1465610 h 1561045"/>
                <a:gd name="connsiteX101" fmla="*/ 498762 w 2485572"/>
                <a:gd name="connsiteY101" fmla="*/ 1432094 h 1561045"/>
                <a:gd name="connsiteX102" fmla="*/ 490525 w 2485572"/>
                <a:gd name="connsiteY102" fmla="*/ 1429254 h 1561045"/>
                <a:gd name="connsiteX103" fmla="*/ 487685 w 2485572"/>
                <a:gd name="connsiteY103" fmla="*/ 1429254 h 1561045"/>
                <a:gd name="connsiteX104" fmla="*/ 462406 w 2485572"/>
                <a:gd name="connsiteY104" fmla="*/ 1426413 h 1561045"/>
                <a:gd name="connsiteX105" fmla="*/ 400770 w 2485572"/>
                <a:gd name="connsiteY105" fmla="*/ 1426413 h 1561045"/>
                <a:gd name="connsiteX106" fmla="*/ 392250 w 2485572"/>
                <a:gd name="connsiteY106" fmla="*/ 1423573 h 1561045"/>
                <a:gd name="connsiteX107" fmla="*/ 384013 w 2485572"/>
                <a:gd name="connsiteY107" fmla="*/ 1420733 h 1561045"/>
                <a:gd name="connsiteX108" fmla="*/ 375492 w 2485572"/>
                <a:gd name="connsiteY108" fmla="*/ 1420733 h 1561045"/>
                <a:gd name="connsiteX109" fmla="*/ 319537 w 2485572"/>
                <a:gd name="connsiteY109" fmla="*/ 1409655 h 1561045"/>
                <a:gd name="connsiteX110" fmla="*/ 313856 w 2485572"/>
                <a:gd name="connsiteY110" fmla="*/ 1406815 h 1561045"/>
                <a:gd name="connsiteX111" fmla="*/ 308176 w 2485572"/>
                <a:gd name="connsiteY111" fmla="*/ 1406815 h 1561045"/>
                <a:gd name="connsiteX112" fmla="*/ 297098 w 2485572"/>
                <a:gd name="connsiteY112" fmla="*/ 1401134 h 1561045"/>
                <a:gd name="connsiteX113" fmla="*/ 221546 w 2485572"/>
                <a:gd name="connsiteY113" fmla="*/ 1392898 h 1561045"/>
                <a:gd name="connsiteX114" fmla="*/ 213025 w 2485572"/>
                <a:gd name="connsiteY114" fmla="*/ 1392898 h 1561045"/>
                <a:gd name="connsiteX115" fmla="*/ 204504 w 2485572"/>
                <a:gd name="connsiteY115" fmla="*/ 1395738 h 1561045"/>
                <a:gd name="connsiteX116" fmla="*/ 154230 w 2485572"/>
                <a:gd name="connsiteY116" fmla="*/ 1406815 h 1561045"/>
                <a:gd name="connsiteX117" fmla="*/ 148549 w 2485572"/>
                <a:gd name="connsiteY117" fmla="*/ 1403975 h 1561045"/>
                <a:gd name="connsiteX118" fmla="*/ 137472 w 2485572"/>
                <a:gd name="connsiteY118" fmla="*/ 1398294 h 1561045"/>
                <a:gd name="connsiteX119" fmla="*/ 131791 w 2485572"/>
                <a:gd name="connsiteY119" fmla="*/ 1398294 h 1561045"/>
                <a:gd name="connsiteX120" fmla="*/ 67316 w 2485572"/>
                <a:gd name="connsiteY120" fmla="*/ 1418177 h 1561045"/>
                <a:gd name="connsiteX121" fmla="*/ 58795 w 2485572"/>
                <a:gd name="connsiteY121" fmla="*/ 1420733 h 1561045"/>
                <a:gd name="connsiteX122" fmla="*/ 50558 w 2485572"/>
                <a:gd name="connsiteY122" fmla="*/ 1423573 h 1561045"/>
                <a:gd name="connsiteX123" fmla="*/ 42037 w 2485572"/>
                <a:gd name="connsiteY123" fmla="*/ 1423573 h 1561045"/>
                <a:gd name="connsiteX124" fmla="*/ 5681 w 2485572"/>
                <a:gd name="connsiteY124" fmla="*/ 1432094 h 1561045"/>
                <a:gd name="connsiteX125" fmla="*/ 2840 w 2485572"/>
                <a:gd name="connsiteY125" fmla="*/ 1403975 h 1561045"/>
                <a:gd name="connsiteX126" fmla="*/ 0 w 2485572"/>
                <a:gd name="connsiteY126" fmla="*/ 1395738 h 1561045"/>
                <a:gd name="connsiteX127" fmla="*/ 5681 w 2485572"/>
                <a:gd name="connsiteY127" fmla="*/ 1373299 h 1561045"/>
                <a:gd name="connsiteX128" fmla="*/ 5681 w 2485572"/>
                <a:gd name="connsiteY128" fmla="*/ 1361938 h 1561045"/>
                <a:gd name="connsiteX129" fmla="*/ 11361 w 2485572"/>
                <a:gd name="connsiteY129" fmla="*/ 1345180 h 1561045"/>
                <a:gd name="connsiteX130" fmla="*/ 42037 w 2485572"/>
                <a:gd name="connsiteY130" fmla="*/ 1305983 h 1561045"/>
                <a:gd name="connsiteX131" fmla="*/ 47718 w 2485572"/>
                <a:gd name="connsiteY131" fmla="*/ 1294622 h 1561045"/>
                <a:gd name="connsiteX132" fmla="*/ 39197 w 2485572"/>
                <a:gd name="connsiteY132" fmla="*/ 1275024 h 1561045"/>
                <a:gd name="connsiteX133" fmla="*/ 33516 w 2485572"/>
                <a:gd name="connsiteY133" fmla="*/ 1269627 h 1561045"/>
                <a:gd name="connsiteX134" fmla="*/ 33516 w 2485572"/>
                <a:gd name="connsiteY134" fmla="*/ 1244348 h 1561045"/>
                <a:gd name="connsiteX135" fmla="*/ 64475 w 2485572"/>
                <a:gd name="connsiteY135" fmla="*/ 1213389 h 1561045"/>
                <a:gd name="connsiteX136" fmla="*/ 81233 w 2485572"/>
                <a:gd name="connsiteY136" fmla="*/ 1199471 h 1561045"/>
                <a:gd name="connsiteX137" fmla="*/ 86914 w 2485572"/>
                <a:gd name="connsiteY137" fmla="*/ 1190950 h 1561045"/>
                <a:gd name="connsiteX138" fmla="*/ 97991 w 2485572"/>
                <a:gd name="connsiteY138" fmla="*/ 1160275 h 1561045"/>
                <a:gd name="connsiteX139" fmla="*/ 95435 w 2485572"/>
                <a:gd name="connsiteY139" fmla="*/ 1151753 h 1561045"/>
                <a:gd name="connsiteX140" fmla="*/ 95435 w 2485572"/>
                <a:gd name="connsiteY140" fmla="*/ 1121078 h 1561045"/>
                <a:gd name="connsiteX141" fmla="*/ 100832 w 2485572"/>
                <a:gd name="connsiteY141" fmla="*/ 1112557 h 1561045"/>
                <a:gd name="connsiteX142" fmla="*/ 103672 w 2485572"/>
                <a:gd name="connsiteY142" fmla="*/ 1106876 h 1561045"/>
                <a:gd name="connsiteX143" fmla="*/ 154230 w 2485572"/>
                <a:gd name="connsiteY143" fmla="*/ 1070520 h 1561045"/>
                <a:gd name="connsiteX144" fmla="*/ 176668 w 2485572"/>
                <a:gd name="connsiteY144" fmla="*/ 1045241 h 1561045"/>
                <a:gd name="connsiteX145" fmla="*/ 176668 w 2485572"/>
                <a:gd name="connsiteY145" fmla="*/ 1037004 h 1561045"/>
                <a:gd name="connsiteX146" fmla="*/ 173828 w 2485572"/>
                <a:gd name="connsiteY146" fmla="*/ 1028483 h 1561045"/>
                <a:gd name="connsiteX147" fmla="*/ 157070 w 2485572"/>
                <a:gd name="connsiteY147" fmla="*/ 1008885 h 1561045"/>
                <a:gd name="connsiteX148" fmla="*/ 154230 w 2485572"/>
                <a:gd name="connsiteY148" fmla="*/ 1000648 h 1561045"/>
                <a:gd name="connsiteX149" fmla="*/ 157070 w 2485572"/>
                <a:gd name="connsiteY149" fmla="*/ 964008 h 1561045"/>
                <a:gd name="connsiteX150" fmla="*/ 154230 w 2485572"/>
                <a:gd name="connsiteY150" fmla="*/ 955771 h 1561045"/>
                <a:gd name="connsiteX151" fmla="*/ 126111 w 2485572"/>
                <a:gd name="connsiteY151" fmla="*/ 930492 h 1561045"/>
                <a:gd name="connsiteX152" fmla="*/ 112193 w 2485572"/>
                <a:gd name="connsiteY152" fmla="*/ 927652 h 1561045"/>
                <a:gd name="connsiteX153" fmla="*/ 109353 w 2485572"/>
                <a:gd name="connsiteY153" fmla="*/ 921971 h 1561045"/>
                <a:gd name="connsiteX154" fmla="*/ 109353 w 2485572"/>
                <a:gd name="connsiteY154" fmla="*/ 908053 h 1561045"/>
                <a:gd name="connsiteX155" fmla="*/ 117590 w 2485572"/>
                <a:gd name="connsiteY155" fmla="*/ 891295 h 1561045"/>
                <a:gd name="connsiteX156" fmla="*/ 123270 w 2485572"/>
                <a:gd name="connsiteY156" fmla="*/ 885615 h 1561045"/>
                <a:gd name="connsiteX157" fmla="*/ 148549 w 2485572"/>
                <a:gd name="connsiteY157" fmla="*/ 866016 h 1561045"/>
                <a:gd name="connsiteX158" fmla="*/ 128951 w 2485572"/>
                <a:gd name="connsiteY158" fmla="*/ 840738 h 1561045"/>
                <a:gd name="connsiteX159" fmla="*/ 126111 w 2485572"/>
                <a:gd name="connsiteY159" fmla="*/ 821139 h 1561045"/>
                <a:gd name="connsiteX160" fmla="*/ 140028 w 2485572"/>
                <a:gd name="connsiteY160" fmla="*/ 812618 h 1561045"/>
                <a:gd name="connsiteX161" fmla="*/ 142869 w 2485572"/>
                <a:gd name="connsiteY161" fmla="*/ 790464 h 1561045"/>
                <a:gd name="connsiteX162" fmla="*/ 154230 w 2485572"/>
                <a:gd name="connsiteY162" fmla="*/ 773422 h 1561045"/>
                <a:gd name="connsiteX163" fmla="*/ 157070 w 2485572"/>
                <a:gd name="connsiteY163" fmla="*/ 762344 h 1561045"/>
                <a:gd name="connsiteX164" fmla="*/ 157070 w 2485572"/>
                <a:gd name="connsiteY164" fmla="*/ 753824 h 1561045"/>
                <a:gd name="connsiteX165" fmla="*/ 145709 w 2485572"/>
                <a:gd name="connsiteY165" fmla="*/ 731385 h 1561045"/>
                <a:gd name="connsiteX166" fmla="*/ 145709 w 2485572"/>
                <a:gd name="connsiteY166" fmla="*/ 723148 h 1561045"/>
                <a:gd name="connsiteX167" fmla="*/ 159627 w 2485572"/>
                <a:gd name="connsiteY167" fmla="*/ 714627 h 1561045"/>
                <a:gd name="connsiteX168" fmla="*/ 204504 w 2485572"/>
                <a:gd name="connsiteY168" fmla="*/ 708946 h 1561045"/>
                <a:gd name="connsiteX169" fmla="*/ 232623 w 2485572"/>
                <a:gd name="connsiteY169" fmla="*/ 678271 h 1561045"/>
                <a:gd name="connsiteX170" fmla="*/ 232623 w 2485572"/>
                <a:gd name="connsiteY170" fmla="*/ 666909 h 1561045"/>
                <a:gd name="connsiteX171" fmla="*/ 215865 w 2485572"/>
                <a:gd name="connsiteY171" fmla="*/ 644755 h 1561045"/>
                <a:gd name="connsiteX172" fmla="*/ 218705 w 2485572"/>
                <a:gd name="connsiteY172" fmla="*/ 613795 h 1561045"/>
                <a:gd name="connsiteX173" fmla="*/ 241144 w 2485572"/>
                <a:gd name="connsiteY173" fmla="*/ 582836 h 1561045"/>
                <a:gd name="connsiteX174" fmla="*/ 252221 w 2485572"/>
                <a:gd name="connsiteY174" fmla="*/ 571758 h 1561045"/>
                <a:gd name="connsiteX175" fmla="*/ 285737 w 2485572"/>
                <a:gd name="connsiteY175" fmla="*/ 524041 h 1561045"/>
                <a:gd name="connsiteX176" fmla="*/ 291418 w 2485572"/>
                <a:gd name="connsiteY176" fmla="*/ 518644 h 1561045"/>
                <a:gd name="connsiteX177" fmla="*/ 322377 w 2485572"/>
                <a:gd name="connsiteY177" fmla="*/ 518644 h 1561045"/>
                <a:gd name="connsiteX178" fmla="*/ 333455 w 2485572"/>
                <a:gd name="connsiteY178" fmla="*/ 510123 h 1561045"/>
                <a:gd name="connsiteX179" fmla="*/ 341976 w 2485572"/>
                <a:gd name="connsiteY179" fmla="*/ 482004 h 1561045"/>
                <a:gd name="connsiteX180" fmla="*/ 347372 w 2485572"/>
                <a:gd name="connsiteY180" fmla="*/ 476607 h 1561045"/>
                <a:gd name="connsiteX181" fmla="*/ 386853 w 2485572"/>
                <a:gd name="connsiteY181" fmla="*/ 459565 h 1561045"/>
                <a:gd name="connsiteX182" fmla="*/ 389409 w 2485572"/>
                <a:gd name="connsiteY182" fmla="*/ 454169 h 1561045"/>
                <a:gd name="connsiteX183" fmla="*/ 400770 w 2485572"/>
                <a:gd name="connsiteY183" fmla="*/ 434570 h 1561045"/>
                <a:gd name="connsiteX184" fmla="*/ 414688 w 2485572"/>
                <a:gd name="connsiteY184" fmla="*/ 392534 h 1561045"/>
                <a:gd name="connsiteX185" fmla="*/ 428890 w 2485572"/>
                <a:gd name="connsiteY185" fmla="*/ 341976 h 1561045"/>
                <a:gd name="connsiteX186" fmla="*/ 434286 w 2485572"/>
                <a:gd name="connsiteY186" fmla="*/ 255062 h 1561045"/>
                <a:gd name="connsiteX187" fmla="*/ 437127 w 2485572"/>
                <a:gd name="connsiteY187" fmla="*/ 252221 h 1561045"/>
                <a:gd name="connsiteX188" fmla="*/ 448488 w 2485572"/>
                <a:gd name="connsiteY188" fmla="*/ 235463 h 1561045"/>
                <a:gd name="connsiteX189" fmla="*/ 468086 w 2485572"/>
                <a:gd name="connsiteY189" fmla="*/ 221546 h 1561045"/>
                <a:gd name="connsiteX190" fmla="*/ 501602 w 2485572"/>
                <a:gd name="connsiteY190" fmla="*/ 215865 h 1561045"/>
                <a:gd name="connsiteX191" fmla="*/ 512964 w 2485572"/>
                <a:gd name="connsiteY191" fmla="*/ 213025 h 1561045"/>
                <a:gd name="connsiteX192" fmla="*/ 555000 w 2485572"/>
                <a:gd name="connsiteY192" fmla="*/ 187746 h 1561045"/>
                <a:gd name="connsiteX193" fmla="*/ 557557 w 2485572"/>
                <a:gd name="connsiteY193" fmla="*/ 182349 h 1561045"/>
                <a:gd name="connsiteX194" fmla="*/ 602434 w 2485572"/>
                <a:gd name="connsiteY194" fmla="*/ 131791 h 1561045"/>
                <a:gd name="connsiteX195" fmla="*/ 605274 w 2485572"/>
                <a:gd name="connsiteY195" fmla="*/ 123270 h 1561045"/>
                <a:gd name="connsiteX196" fmla="*/ 594197 w 2485572"/>
                <a:gd name="connsiteY196" fmla="*/ 70156 h 1561045"/>
                <a:gd name="connsiteX197" fmla="*/ 650151 w 2485572"/>
                <a:gd name="connsiteY197" fmla="*/ 92595 h 1561045"/>
                <a:gd name="connsiteX198" fmla="*/ 664069 w 2485572"/>
                <a:gd name="connsiteY198" fmla="*/ 92595 h 1561045"/>
                <a:gd name="connsiteX199" fmla="*/ 689348 w 2485572"/>
                <a:gd name="connsiteY199" fmla="*/ 98275 h 1561045"/>
                <a:gd name="connsiteX200" fmla="*/ 723148 w 2485572"/>
                <a:gd name="connsiteY200" fmla="*/ 89754 h 1561045"/>
                <a:gd name="connsiteX201" fmla="*/ 725704 w 2485572"/>
                <a:gd name="connsiteY201" fmla="*/ 92595 h 1561045"/>
                <a:gd name="connsiteX202" fmla="*/ 731385 w 2485572"/>
                <a:gd name="connsiteY202" fmla="*/ 92595 h 1561045"/>
                <a:gd name="connsiteX203" fmla="*/ 737065 w 2485572"/>
                <a:gd name="connsiteY203" fmla="*/ 95435 h 1561045"/>
                <a:gd name="connsiteX204" fmla="*/ 742746 w 2485572"/>
                <a:gd name="connsiteY204" fmla="*/ 95435 h 1561045"/>
                <a:gd name="connsiteX205" fmla="*/ 779102 w 2485572"/>
                <a:gd name="connsiteY205" fmla="*/ 75837 h 1561045"/>
                <a:gd name="connsiteX206" fmla="*/ 818299 w 2485572"/>
                <a:gd name="connsiteY206" fmla="*/ 39197 h 1561045"/>
                <a:gd name="connsiteX207" fmla="*/ 823980 w 2485572"/>
                <a:gd name="connsiteY207" fmla="*/ 33800 h 1561045"/>
                <a:gd name="connsiteX208" fmla="*/ 851815 w 2485572"/>
                <a:gd name="connsiteY208" fmla="*/ 19598 h 1561045"/>
                <a:gd name="connsiteX209" fmla="*/ 854655 w 2485572"/>
                <a:gd name="connsiteY209" fmla="*/ 14202 h 1561045"/>
                <a:gd name="connsiteX210" fmla="*/ 888455 w 2485572"/>
                <a:gd name="connsiteY210" fmla="*/ 8521 h 1561045"/>
                <a:gd name="connsiteX211" fmla="*/ 893852 w 2485572"/>
                <a:gd name="connsiteY211" fmla="*/ 11361 h 1561045"/>
                <a:gd name="connsiteX212" fmla="*/ 933332 w 2485572"/>
                <a:gd name="connsiteY212" fmla="*/ 36640 h 1561045"/>
                <a:gd name="connsiteX213" fmla="*/ 938729 w 2485572"/>
                <a:gd name="connsiteY213" fmla="*/ 42037 h 1561045"/>
                <a:gd name="connsiteX214" fmla="*/ 969689 w 2485572"/>
                <a:gd name="connsiteY214" fmla="*/ 61635 h 1561045"/>
                <a:gd name="connsiteX215" fmla="*/ 972529 w 2485572"/>
                <a:gd name="connsiteY215" fmla="*/ 64475 h 1561045"/>
                <a:gd name="connsiteX216" fmla="*/ 977925 w 2485572"/>
                <a:gd name="connsiteY216" fmla="*/ 67316 h 1561045"/>
                <a:gd name="connsiteX217" fmla="*/ 1011725 w 2485572"/>
                <a:gd name="connsiteY217" fmla="*/ 67316 h 1561045"/>
                <a:gd name="connsiteX218" fmla="*/ 1031324 w 2485572"/>
                <a:gd name="connsiteY218" fmla="*/ 64475 h 1561045"/>
                <a:gd name="connsiteX219" fmla="*/ 1042401 w 2485572"/>
                <a:gd name="connsiteY219" fmla="*/ 64475 h 1561045"/>
                <a:gd name="connsiteX220" fmla="*/ 1104036 w 2485572"/>
                <a:gd name="connsiteY220" fmla="*/ 70156 h 1561045"/>
                <a:gd name="connsiteX221" fmla="*/ 1109717 w 2485572"/>
                <a:gd name="connsiteY221" fmla="*/ 75837 h 1561045"/>
                <a:gd name="connsiteX222" fmla="*/ 1118238 w 2485572"/>
                <a:gd name="connsiteY222" fmla="*/ 81233 h 1561045"/>
                <a:gd name="connsiteX223" fmla="*/ 1121078 w 2485572"/>
                <a:gd name="connsiteY223" fmla="*/ 84074 h 1561045"/>
                <a:gd name="connsiteX224" fmla="*/ 1143517 w 2485572"/>
                <a:gd name="connsiteY224" fmla="*/ 95435 h 1561045"/>
                <a:gd name="connsiteX225" fmla="*/ 1151754 w 2485572"/>
                <a:gd name="connsiteY225" fmla="*/ 100832 h 1561045"/>
                <a:gd name="connsiteX226" fmla="*/ 1171352 w 2485572"/>
                <a:gd name="connsiteY226" fmla="*/ 100832 h 1561045"/>
                <a:gd name="connsiteX227" fmla="*/ 1174192 w 2485572"/>
                <a:gd name="connsiteY227" fmla="*/ 98275 h 1561045"/>
                <a:gd name="connsiteX228" fmla="*/ 1188110 w 2485572"/>
                <a:gd name="connsiteY228" fmla="*/ 89754 h 1561045"/>
                <a:gd name="connsiteX229" fmla="*/ 1193791 w 2485572"/>
                <a:gd name="connsiteY229" fmla="*/ 84074 h 1561045"/>
                <a:gd name="connsiteX230" fmla="*/ 1238668 w 2485572"/>
                <a:gd name="connsiteY230" fmla="*/ 75837 h 1561045"/>
                <a:gd name="connsiteX231" fmla="*/ 1244348 w 2485572"/>
                <a:gd name="connsiteY231" fmla="*/ 78677 h 1561045"/>
                <a:gd name="connsiteX232" fmla="*/ 1272184 w 2485572"/>
                <a:gd name="connsiteY232" fmla="*/ 75837 h 1561045"/>
                <a:gd name="connsiteX233" fmla="*/ 1280705 w 2485572"/>
                <a:gd name="connsiteY233" fmla="*/ 72996 h 1561045"/>
                <a:gd name="connsiteX234" fmla="*/ 1286385 w 2485572"/>
                <a:gd name="connsiteY234" fmla="*/ 72996 h 1561045"/>
                <a:gd name="connsiteX235" fmla="*/ 1348020 w 2485572"/>
                <a:gd name="connsiteY235" fmla="*/ 50558 h 1561045"/>
                <a:gd name="connsiteX236" fmla="*/ 1350861 w 2485572"/>
                <a:gd name="connsiteY236" fmla="*/ 50558 h 1561045"/>
                <a:gd name="connsiteX237" fmla="*/ 1392898 w 2485572"/>
                <a:gd name="connsiteY237" fmla="*/ 39197 h 1561045"/>
                <a:gd name="connsiteX238" fmla="*/ 1406815 w 2485572"/>
                <a:gd name="connsiteY238" fmla="*/ 39197 h 1561045"/>
                <a:gd name="connsiteX239" fmla="*/ 1459929 w 2485572"/>
                <a:gd name="connsiteY239" fmla="*/ 36640 h 1561045"/>
                <a:gd name="connsiteX240" fmla="*/ 1468450 w 2485572"/>
                <a:gd name="connsiteY240" fmla="*/ 36640 h 1561045"/>
                <a:gd name="connsiteX241" fmla="*/ 1474131 w 2485572"/>
                <a:gd name="connsiteY241" fmla="*/ 33800 h 1561045"/>
                <a:gd name="connsiteX242" fmla="*/ 1479528 w 2485572"/>
                <a:gd name="connsiteY242" fmla="*/ 30960 h 1561045"/>
                <a:gd name="connsiteX243" fmla="*/ 1485208 w 2485572"/>
                <a:gd name="connsiteY243" fmla="*/ 30960 h 1561045"/>
                <a:gd name="connsiteX244" fmla="*/ 1544003 w 2485572"/>
                <a:gd name="connsiteY244" fmla="*/ 16758 h 1561045"/>
                <a:gd name="connsiteX245" fmla="*/ 1549684 w 2485572"/>
                <a:gd name="connsiteY245" fmla="*/ 14202 h 1561045"/>
                <a:gd name="connsiteX246" fmla="*/ 1555364 w 2485572"/>
                <a:gd name="connsiteY246" fmla="*/ 14202 h 1561045"/>
                <a:gd name="connsiteX247" fmla="*/ 1563601 w 2485572"/>
                <a:gd name="connsiteY247" fmla="*/ 11361 h 1561045"/>
                <a:gd name="connsiteX248" fmla="*/ 1614159 w 2485572"/>
                <a:gd name="connsiteY248" fmla="*/ 22439 h 1561045"/>
                <a:gd name="connsiteX249" fmla="*/ 1619840 w 2485572"/>
                <a:gd name="connsiteY249" fmla="*/ 19598 h 1561045"/>
                <a:gd name="connsiteX250" fmla="*/ 1630917 w 2485572"/>
                <a:gd name="connsiteY250" fmla="*/ 16758 h 1561045"/>
                <a:gd name="connsiteX251" fmla="*/ 1645119 w 2485572"/>
                <a:gd name="connsiteY251" fmla="*/ 8521 h 1561045"/>
                <a:gd name="connsiteX252" fmla="*/ 1653356 w 2485572"/>
                <a:gd name="connsiteY252" fmla="*/ 5681 h 1561045"/>
                <a:gd name="connsiteX253" fmla="*/ 1689712 w 2485572"/>
                <a:gd name="connsiteY253" fmla="*/ 0 h 1561045"/>
                <a:gd name="connsiteX254" fmla="*/ 1698233 w 2485572"/>
                <a:gd name="connsiteY254" fmla="*/ 11361 h 1561045"/>
                <a:gd name="connsiteX255" fmla="*/ 1703914 w 2485572"/>
                <a:gd name="connsiteY255" fmla="*/ 14202 h 1561045"/>
                <a:gd name="connsiteX256" fmla="*/ 1709310 w 2485572"/>
                <a:gd name="connsiteY256" fmla="*/ 16758 h 1561045"/>
                <a:gd name="connsiteX257" fmla="*/ 1717831 w 2485572"/>
                <a:gd name="connsiteY257" fmla="*/ 16758 h 1561045"/>
                <a:gd name="connsiteX258" fmla="*/ 1757028 w 2485572"/>
                <a:gd name="connsiteY258" fmla="*/ 22439 h 1561045"/>
                <a:gd name="connsiteX259" fmla="*/ 1762708 w 2485572"/>
                <a:gd name="connsiteY259" fmla="*/ 25279 h 1561045"/>
                <a:gd name="connsiteX260" fmla="*/ 1768389 w 2485572"/>
                <a:gd name="connsiteY260" fmla="*/ 25279 h 1561045"/>
                <a:gd name="connsiteX261" fmla="*/ 1787987 w 2485572"/>
                <a:gd name="connsiteY261" fmla="*/ 33800 h 1561045"/>
                <a:gd name="connsiteX262" fmla="*/ 1793384 w 2485572"/>
                <a:gd name="connsiteY262" fmla="*/ 33800 h 1561045"/>
                <a:gd name="connsiteX263" fmla="*/ 1801905 w 2485572"/>
                <a:gd name="connsiteY263" fmla="*/ 36640 h 1561045"/>
                <a:gd name="connsiteX264" fmla="*/ 1835421 w 2485572"/>
                <a:gd name="connsiteY264" fmla="*/ 42037 h 1561045"/>
                <a:gd name="connsiteX265" fmla="*/ 1891659 w 2485572"/>
                <a:gd name="connsiteY265" fmla="*/ 61635 h 1561045"/>
                <a:gd name="connsiteX266" fmla="*/ 1897340 w 2485572"/>
                <a:gd name="connsiteY266" fmla="*/ 64475 h 1561045"/>
                <a:gd name="connsiteX267" fmla="*/ 1899896 w 2485572"/>
                <a:gd name="connsiteY267" fmla="*/ 67316 h 1561045"/>
                <a:gd name="connsiteX268" fmla="*/ 1944774 w 2485572"/>
                <a:gd name="connsiteY268" fmla="*/ 123270 h 1561045"/>
                <a:gd name="connsiteX269" fmla="*/ 1947614 w 2485572"/>
                <a:gd name="connsiteY269" fmla="*/ 128951 h 1561045"/>
                <a:gd name="connsiteX270" fmla="*/ 1950454 w 2485572"/>
                <a:gd name="connsiteY270" fmla="*/ 131791 h 1561045"/>
                <a:gd name="connsiteX271" fmla="*/ 1956135 w 2485572"/>
                <a:gd name="connsiteY271" fmla="*/ 140312 h 1561045"/>
                <a:gd name="connsiteX272" fmla="*/ 1958975 w 2485572"/>
                <a:gd name="connsiteY272" fmla="*/ 145709 h 1561045"/>
                <a:gd name="connsiteX273" fmla="*/ 1961532 w 2485572"/>
                <a:gd name="connsiteY273" fmla="*/ 154230 h 1561045"/>
                <a:gd name="connsiteX274" fmla="*/ 1998172 w 2485572"/>
                <a:gd name="connsiteY274" fmla="*/ 204788 h 1561045"/>
                <a:gd name="connsiteX275" fmla="*/ 2003569 w 2485572"/>
                <a:gd name="connsiteY275" fmla="*/ 207344 h 1561045"/>
                <a:gd name="connsiteX276" fmla="*/ 2009249 w 2485572"/>
                <a:gd name="connsiteY276" fmla="*/ 210184 h 1561045"/>
                <a:gd name="connsiteX277" fmla="*/ 2017770 w 2485572"/>
                <a:gd name="connsiteY277" fmla="*/ 210184 h 1561045"/>
                <a:gd name="connsiteX278" fmla="*/ 2026007 w 2485572"/>
                <a:gd name="connsiteY278" fmla="*/ 213025 h 1561045"/>
                <a:gd name="connsiteX279" fmla="*/ 2037368 w 2485572"/>
                <a:gd name="connsiteY279" fmla="*/ 215865 h 1561045"/>
                <a:gd name="connsiteX280" fmla="*/ 2099003 w 2485572"/>
                <a:gd name="connsiteY280" fmla="*/ 221546 h 1561045"/>
                <a:gd name="connsiteX281" fmla="*/ 2104684 w 2485572"/>
                <a:gd name="connsiteY281" fmla="*/ 224386 h 1561045"/>
                <a:gd name="connsiteX282" fmla="*/ 2112921 w 2485572"/>
                <a:gd name="connsiteY282" fmla="*/ 224386 h 1561045"/>
                <a:gd name="connsiteX283" fmla="*/ 2124283 w 2485572"/>
                <a:gd name="connsiteY283" fmla="*/ 229783 h 1561045"/>
                <a:gd name="connsiteX284" fmla="*/ 2177397 w 2485572"/>
                <a:gd name="connsiteY284" fmla="*/ 229783 h 1561045"/>
                <a:gd name="connsiteX285" fmla="*/ 2185918 w 2485572"/>
                <a:gd name="connsiteY285" fmla="*/ 232623 h 1561045"/>
                <a:gd name="connsiteX286" fmla="*/ 2213753 w 2485572"/>
                <a:gd name="connsiteY286" fmla="*/ 226942 h 1561045"/>
                <a:gd name="connsiteX287" fmla="*/ 2219434 w 2485572"/>
                <a:gd name="connsiteY287" fmla="*/ 224386 h 1561045"/>
                <a:gd name="connsiteX288" fmla="*/ 2241872 w 2485572"/>
                <a:gd name="connsiteY288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017406 w 2485572"/>
                <a:gd name="connsiteY70" fmla="*/ 1561045 h 1561045"/>
                <a:gd name="connsiteX71" fmla="*/ 1022803 w 2485572"/>
                <a:gd name="connsiteY71" fmla="*/ 1558205 h 1561045"/>
                <a:gd name="connsiteX72" fmla="*/ 1022803 w 2485572"/>
                <a:gd name="connsiteY72" fmla="*/ 1387217 h 1561045"/>
                <a:gd name="connsiteX73" fmla="*/ 1011725 w 2485572"/>
                <a:gd name="connsiteY73" fmla="*/ 1381536 h 1561045"/>
                <a:gd name="connsiteX74" fmla="*/ 1000364 w 2485572"/>
                <a:gd name="connsiteY74" fmla="*/ 1381536 h 1561045"/>
                <a:gd name="connsiteX75" fmla="*/ 961167 w 2485572"/>
                <a:gd name="connsiteY75" fmla="*/ 1376140 h 1561045"/>
                <a:gd name="connsiteX76" fmla="*/ 924811 w 2485572"/>
                <a:gd name="connsiteY76" fmla="*/ 1367618 h 1561045"/>
                <a:gd name="connsiteX77" fmla="*/ 919131 w 2485572"/>
                <a:gd name="connsiteY77" fmla="*/ 1367618 h 1561045"/>
                <a:gd name="connsiteX78" fmla="*/ 913450 w 2485572"/>
                <a:gd name="connsiteY78" fmla="*/ 1364778 h 1561045"/>
                <a:gd name="connsiteX79" fmla="*/ 908053 w 2485572"/>
                <a:gd name="connsiteY79" fmla="*/ 1364778 h 1561045"/>
                <a:gd name="connsiteX80" fmla="*/ 877094 w 2485572"/>
                <a:gd name="connsiteY80" fmla="*/ 1381536 h 1561045"/>
                <a:gd name="connsiteX81" fmla="*/ 868857 w 2485572"/>
                <a:gd name="connsiteY81" fmla="*/ 1390057 h 1561045"/>
                <a:gd name="connsiteX82" fmla="*/ 835057 w 2485572"/>
                <a:gd name="connsiteY82" fmla="*/ 1434934 h 1561045"/>
                <a:gd name="connsiteX83" fmla="*/ 832217 w 2485572"/>
                <a:gd name="connsiteY83" fmla="*/ 1440331 h 1561045"/>
                <a:gd name="connsiteX84" fmla="*/ 832217 w 2485572"/>
                <a:gd name="connsiteY84" fmla="*/ 1446012 h 1561045"/>
                <a:gd name="connsiteX85" fmla="*/ 767741 w 2485572"/>
                <a:gd name="connsiteY85" fmla="*/ 1513327 h 1561045"/>
                <a:gd name="connsiteX86" fmla="*/ 711787 w 2485572"/>
                <a:gd name="connsiteY86" fmla="*/ 1535766 h 1561045"/>
                <a:gd name="connsiteX87" fmla="*/ 686508 w 2485572"/>
                <a:gd name="connsiteY87" fmla="*/ 1541447 h 1561045"/>
                <a:gd name="connsiteX88" fmla="*/ 661513 w 2485572"/>
                <a:gd name="connsiteY88" fmla="*/ 1549684 h 1561045"/>
                <a:gd name="connsiteX89" fmla="*/ 658672 w 2485572"/>
                <a:gd name="connsiteY89" fmla="*/ 1552524 h 1561045"/>
                <a:gd name="connsiteX90" fmla="*/ 652992 w 2485572"/>
                <a:gd name="connsiteY90" fmla="*/ 1555364 h 1561045"/>
                <a:gd name="connsiteX91" fmla="*/ 624873 w 2485572"/>
                <a:gd name="connsiteY91" fmla="*/ 1561045 h 1561045"/>
                <a:gd name="connsiteX92" fmla="*/ 619476 w 2485572"/>
                <a:gd name="connsiteY92" fmla="*/ 1558205 h 1561045"/>
                <a:gd name="connsiteX93" fmla="*/ 616636 w 2485572"/>
                <a:gd name="connsiteY93" fmla="*/ 1555364 h 1561045"/>
                <a:gd name="connsiteX94" fmla="*/ 597037 w 2485572"/>
                <a:gd name="connsiteY94" fmla="*/ 1532926 h 1561045"/>
                <a:gd name="connsiteX95" fmla="*/ 594197 w 2485572"/>
                <a:gd name="connsiteY95" fmla="*/ 1521848 h 1561045"/>
                <a:gd name="connsiteX96" fmla="*/ 591357 w 2485572"/>
                <a:gd name="connsiteY96" fmla="*/ 1519008 h 1561045"/>
                <a:gd name="connsiteX97" fmla="*/ 566078 w 2485572"/>
                <a:gd name="connsiteY97" fmla="*/ 1482368 h 1561045"/>
                <a:gd name="connsiteX98" fmla="*/ 560397 w 2485572"/>
                <a:gd name="connsiteY98" fmla="*/ 1471291 h 1561045"/>
                <a:gd name="connsiteX99" fmla="*/ 555000 w 2485572"/>
                <a:gd name="connsiteY99" fmla="*/ 1465610 h 1561045"/>
                <a:gd name="connsiteX100" fmla="*/ 498762 w 2485572"/>
                <a:gd name="connsiteY100" fmla="*/ 1432094 h 1561045"/>
                <a:gd name="connsiteX101" fmla="*/ 490525 w 2485572"/>
                <a:gd name="connsiteY101" fmla="*/ 1429254 h 1561045"/>
                <a:gd name="connsiteX102" fmla="*/ 487685 w 2485572"/>
                <a:gd name="connsiteY102" fmla="*/ 1429254 h 1561045"/>
                <a:gd name="connsiteX103" fmla="*/ 462406 w 2485572"/>
                <a:gd name="connsiteY103" fmla="*/ 1426413 h 1561045"/>
                <a:gd name="connsiteX104" fmla="*/ 400770 w 2485572"/>
                <a:gd name="connsiteY104" fmla="*/ 1426413 h 1561045"/>
                <a:gd name="connsiteX105" fmla="*/ 392250 w 2485572"/>
                <a:gd name="connsiteY105" fmla="*/ 1423573 h 1561045"/>
                <a:gd name="connsiteX106" fmla="*/ 384013 w 2485572"/>
                <a:gd name="connsiteY106" fmla="*/ 1420733 h 1561045"/>
                <a:gd name="connsiteX107" fmla="*/ 375492 w 2485572"/>
                <a:gd name="connsiteY107" fmla="*/ 1420733 h 1561045"/>
                <a:gd name="connsiteX108" fmla="*/ 319537 w 2485572"/>
                <a:gd name="connsiteY108" fmla="*/ 1409655 h 1561045"/>
                <a:gd name="connsiteX109" fmla="*/ 313856 w 2485572"/>
                <a:gd name="connsiteY109" fmla="*/ 1406815 h 1561045"/>
                <a:gd name="connsiteX110" fmla="*/ 308176 w 2485572"/>
                <a:gd name="connsiteY110" fmla="*/ 1406815 h 1561045"/>
                <a:gd name="connsiteX111" fmla="*/ 297098 w 2485572"/>
                <a:gd name="connsiteY111" fmla="*/ 1401134 h 1561045"/>
                <a:gd name="connsiteX112" fmla="*/ 221546 w 2485572"/>
                <a:gd name="connsiteY112" fmla="*/ 1392898 h 1561045"/>
                <a:gd name="connsiteX113" fmla="*/ 213025 w 2485572"/>
                <a:gd name="connsiteY113" fmla="*/ 1392898 h 1561045"/>
                <a:gd name="connsiteX114" fmla="*/ 204504 w 2485572"/>
                <a:gd name="connsiteY114" fmla="*/ 1395738 h 1561045"/>
                <a:gd name="connsiteX115" fmla="*/ 154230 w 2485572"/>
                <a:gd name="connsiteY115" fmla="*/ 1406815 h 1561045"/>
                <a:gd name="connsiteX116" fmla="*/ 148549 w 2485572"/>
                <a:gd name="connsiteY116" fmla="*/ 1403975 h 1561045"/>
                <a:gd name="connsiteX117" fmla="*/ 137472 w 2485572"/>
                <a:gd name="connsiteY117" fmla="*/ 1398294 h 1561045"/>
                <a:gd name="connsiteX118" fmla="*/ 131791 w 2485572"/>
                <a:gd name="connsiteY118" fmla="*/ 1398294 h 1561045"/>
                <a:gd name="connsiteX119" fmla="*/ 67316 w 2485572"/>
                <a:gd name="connsiteY119" fmla="*/ 1418177 h 1561045"/>
                <a:gd name="connsiteX120" fmla="*/ 58795 w 2485572"/>
                <a:gd name="connsiteY120" fmla="*/ 1420733 h 1561045"/>
                <a:gd name="connsiteX121" fmla="*/ 50558 w 2485572"/>
                <a:gd name="connsiteY121" fmla="*/ 1423573 h 1561045"/>
                <a:gd name="connsiteX122" fmla="*/ 42037 w 2485572"/>
                <a:gd name="connsiteY122" fmla="*/ 1423573 h 1561045"/>
                <a:gd name="connsiteX123" fmla="*/ 5681 w 2485572"/>
                <a:gd name="connsiteY123" fmla="*/ 1432094 h 1561045"/>
                <a:gd name="connsiteX124" fmla="*/ 2840 w 2485572"/>
                <a:gd name="connsiteY124" fmla="*/ 1403975 h 1561045"/>
                <a:gd name="connsiteX125" fmla="*/ 0 w 2485572"/>
                <a:gd name="connsiteY125" fmla="*/ 1395738 h 1561045"/>
                <a:gd name="connsiteX126" fmla="*/ 5681 w 2485572"/>
                <a:gd name="connsiteY126" fmla="*/ 1373299 h 1561045"/>
                <a:gd name="connsiteX127" fmla="*/ 5681 w 2485572"/>
                <a:gd name="connsiteY127" fmla="*/ 1361938 h 1561045"/>
                <a:gd name="connsiteX128" fmla="*/ 11361 w 2485572"/>
                <a:gd name="connsiteY128" fmla="*/ 1345180 h 1561045"/>
                <a:gd name="connsiteX129" fmla="*/ 42037 w 2485572"/>
                <a:gd name="connsiteY129" fmla="*/ 1305983 h 1561045"/>
                <a:gd name="connsiteX130" fmla="*/ 47718 w 2485572"/>
                <a:gd name="connsiteY130" fmla="*/ 1294622 h 1561045"/>
                <a:gd name="connsiteX131" fmla="*/ 39197 w 2485572"/>
                <a:gd name="connsiteY131" fmla="*/ 1275024 h 1561045"/>
                <a:gd name="connsiteX132" fmla="*/ 33516 w 2485572"/>
                <a:gd name="connsiteY132" fmla="*/ 1269627 h 1561045"/>
                <a:gd name="connsiteX133" fmla="*/ 33516 w 2485572"/>
                <a:gd name="connsiteY133" fmla="*/ 1244348 h 1561045"/>
                <a:gd name="connsiteX134" fmla="*/ 64475 w 2485572"/>
                <a:gd name="connsiteY134" fmla="*/ 1213389 h 1561045"/>
                <a:gd name="connsiteX135" fmla="*/ 81233 w 2485572"/>
                <a:gd name="connsiteY135" fmla="*/ 1199471 h 1561045"/>
                <a:gd name="connsiteX136" fmla="*/ 86914 w 2485572"/>
                <a:gd name="connsiteY136" fmla="*/ 1190950 h 1561045"/>
                <a:gd name="connsiteX137" fmla="*/ 97991 w 2485572"/>
                <a:gd name="connsiteY137" fmla="*/ 1160275 h 1561045"/>
                <a:gd name="connsiteX138" fmla="*/ 95435 w 2485572"/>
                <a:gd name="connsiteY138" fmla="*/ 1151753 h 1561045"/>
                <a:gd name="connsiteX139" fmla="*/ 95435 w 2485572"/>
                <a:gd name="connsiteY139" fmla="*/ 1121078 h 1561045"/>
                <a:gd name="connsiteX140" fmla="*/ 100832 w 2485572"/>
                <a:gd name="connsiteY140" fmla="*/ 1112557 h 1561045"/>
                <a:gd name="connsiteX141" fmla="*/ 103672 w 2485572"/>
                <a:gd name="connsiteY141" fmla="*/ 1106876 h 1561045"/>
                <a:gd name="connsiteX142" fmla="*/ 154230 w 2485572"/>
                <a:gd name="connsiteY142" fmla="*/ 1070520 h 1561045"/>
                <a:gd name="connsiteX143" fmla="*/ 176668 w 2485572"/>
                <a:gd name="connsiteY143" fmla="*/ 1045241 h 1561045"/>
                <a:gd name="connsiteX144" fmla="*/ 176668 w 2485572"/>
                <a:gd name="connsiteY144" fmla="*/ 1037004 h 1561045"/>
                <a:gd name="connsiteX145" fmla="*/ 173828 w 2485572"/>
                <a:gd name="connsiteY145" fmla="*/ 1028483 h 1561045"/>
                <a:gd name="connsiteX146" fmla="*/ 157070 w 2485572"/>
                <a:gd name="connsiteY146" fmla="*/ 1008885 h 1561045"/>
                <a:gd name="connsiteX147" fmla="*/ 154230 w 2485572"/>
                <a:gd name="connsiteY147" fmla="*/ 1000648 h 1561045"/>
                <a:gd name="connsiteX148" fmla="*/ 157070 w 2485572"/>
                <a:gd name="connsiteY148" fmla="*/ 964008 h 1561045"/>
                <a:gd name="connsiteX149" fmla="*/ 154230 w 2485572"/>
                <a:gd name="connsiteY149" fmla="*/ 955771 h 1561045"/>
                <a:gd name="connsiteX150" fmla="*/ 126111 w 2485572"/>
                <a:gd name="connsiteY150" fmla="*/ 930492 h 1561045"/>
                <a:gd name="connsiteX151" fmla="*/ 112193 w 2485572"/>
                <a:gd name="connsiteY151" fmla="*/ 927652 h 1561045"/>
                <a:gd name="connsiteX152" fmla="*/ 109353 w 2485572"/>
                <a:gd name="connsiteY152" fmla="*/ 921971 h 1561045"/>
                <a:gd name="connsiteX153" fmla="*/ 109353 w 2485572"/>
                <a:gd name="connsiteY153" fmla="*/ 908053 h 1561045"/>
                <a:gd name="connsiteX154" fmla="*/ 117590 w 2485572"/>
                <a:gd name="connsiteY154" fmla="*/ 891295 h 1561045"/>
                <a:gd name="connsiteX155" fmla="*/ 123270 w 2485572"/>
                <a:gd name="connsiteY155" fmla="*/ 885615 h 1561045"/>
                <a:gd name="connsiteX156" fmla="*/ 148549 w 2485572"/>
                <a:gd name="connsiteY156" fmla="*/ 866016 h 1561045"/>
                <a:gd name="connsiteX157" fmla="*/ 128951 w 2485572"/>
                <a:gd name="connsiteY157" fmla="*/ 840738 h 1561045"/>
                <a:gd name="connsiteX158" fmla="*/ 126111 w 2485572"/>
                <a:gd name="connsiteY158" fmla="*/ 821139 h 1561045"/>
                <a:gd name="connsiteX159" fmla="*/ 140028 w 2485572"/>
                <a:gd name="connsiteY159" fmla="*/ 812618 h 1561045"/>
                <a:gd name="connsiteX160" fmla="*/ 142869 w 2485572"/>
                <a:gd name="connsiteY160" fmla="*/ 790464 h 1561045"/>
                <a:gd name="connsiteX161" fmla="*/ 154230 w 2485572"/>
                <a:gd name="connsiteY161" fmla="*/ 773422 h 1561045"/>
                <a:gd name="connsiteX162" fmla="*/ 157070 w 2485572"/>
                <a:gd name="connsiteY162" fmla="*/ 762344 h 1561045"/>
                <a:gd name="connsiteX163" fmla="*/ 157070 w 2485572"/>
                <a:gd name="connsiteY163" fmla="*/ 753824 h 1561045"/>
                <a:gd name="connsiteX164" fmla="*/ 145709 w 2485572"/>
                <a:gd name="connsiteY164" fmla="*/ 731385 h 1561045"/>
                <a:gd name="connsiteX165" fmla="*/ 145709 w 2485572"/>
                <a:gd name="connsiteY165" fmla="*/ 723148 h 1561045"/>
                <a:gd name="connsiteX166" fmla="*/ 159627 w 2485572"/>
                <a:gd name="connsiteY166" fmla="*/ 714627 h 1561045"/>
                <a:gd name="connsiteX167" fmla="*/ 204504 w 2485572"/>
                <a:gd name="connsiteY167" fmla="*/ 708946 h 1561045"/>
                <a:gd name="connsiteX168" fmla="*/ 232623 w 2485572"/>
                <a:gd name="connsiteY168" fmla="*/ 678271 h 1561045"/>
                <a:gd name="connsiteX169" fmla="*/ 232623 w 2485572"/>
                <a:gd name="connsiteY169" fmla="*/ 666909 h 1561045"/>
                <a:gd name="connsiteX170" fmla="*/ 215865 w 2485572"/>
                <a:gd name="connsiteY170" fmla="*/ 644755 h 1561045"/>
                <a:gd name="connsiteX171" fmla="*/ 218705 w 2485572"/>
                <a:gd name="connsiteY171" fmla="*/ 613795 h 1561045"/>
                <a:gd name="connsiteX172" fmla="*/ 241144 w 2485572"/>
                <a:gd name="connsiteY172" fmla="*/ 582836 h 1561045"/>
                <a:gd name="connsiteX173" fmla="*/ 252221 w 2485572"/>
                <a:gd name="connsiteY173" fmla="*/ 571758 h 1561045"/>
                <a:gd name="connsiteX174" fmla="*/ 285737 w 2485572"/>
                <a:gd name="connsiteY174" fmla="*/ 524041 h 1561045"/>
                <a:gd name="connsiteX175" fmla="*/ 291418 w 2485572"/>
                <a:gd name="connsiteY175" fmla="*/ 518644 h 1561045"/>
                <a:gd name="connsiteX176" fmla="*/ 322377 w 2485572"/>
                <a:gd name="connsiteY176" fmla="*/ 518644 h 1561045"/>
                <a:gd name="connsiteX177" fmla="*/ 333455 w 2485572"/>
                <a:gd name="connsiteY177" fmla="*/ 510123 h 1561045"/>
                <a:gd name="connsiteX178" fmla="*/ 341976 w 2485572"/>
                <a:gd name="connsiteY178" fmla="*/ 482004 h 1561045"/>
                <a:gd name="connsiteX179" fmla="*/ 347372 w 2485572"/>
                <a:gd name="connsiteY179" fmla="*/ 476607 h 1561045"/>
                <a:gd name="connsiteX180" fmla="*/ 386853 w 2485572"/>
                <a:gd name="connsiteY180" fmla="*/ 459565 h 1561045"/>
                <a:gd name="connsiteX181" fmla="*/ 389409 w 2485572"/>
                <a:gd name="connsiteY181" fmla="*/ 454169 h 1561045"/>
                <a:gd name="connsiteX182" fmla="*/ 400770 w 2485572"/>
                <a:gd name="connsiteY182" fmla="*/ 434570 h 1561045"/>
                <a:gd name="connsiteX183" fmla="*/ 414688 w 2485572"/>
                <a:gd name="connsiteY183" fmla="*/ 392534 h 1561045"/>
                <a:gd name="connsiteX184" fmla="*/ 428890 w 2485572"/>
                <a:gd name="connsiteY184" fmla="*/ 341976 h 1561045"/>
                <a:gd name="connsiteX185" fmla="*/ 434286 w 2485572"/>
                <a:gd name="connsiteY185" fmla="*/ 255062 h 1561045"/>
                <a:gd name="connsiteX186" fmla="*/ 437127 w 2485572"/>
                <a:gd name="connsiteY186" fmla="*/ 252221 h 1561045"/>
                <a:gd name="connsiteX187" fmla="*/ 448488 w 2485572"/>
                <a:gd name="connsiteY187" fmla="*/ 235463 h 1561045"/>
                <a:gd name="connsiteX188" fmla="*/ 468086 w 2485572"/>
                <a:gd name="connsiteY188" fmla="*/ 221546 h 1561045"/>
                <a:gd name="connsiteX189" fmla="*/ 501602 w 2485572"/>
                <a:gd name="connsiteY189" fmla="*/ 215865 h 1561045"/>
                <a:gd name="connsiteX190" fmla="*/ 512964 w 2485572"/>
                <a:gd name="connsiteY190" fmla="*/ 213025 h 1561045"/>
                <a:gd name="connsiteX191" fmla="*/ 555000 w 2485572"/>
                <a:gd name="connsiteY191" fmla="*/ 187746 h 1561045"/>
                <a:gd name="connsiteX192" fmla="*/ 557557 w 2485572"/>
                <a:gd name="connsiteY192" fmla="*/ 182349 h 1561045"/>
                <a:gd name="connsiteX193" fmla="*/ 602434 w 2485572"/>
                <a:gd name="connsiteY193" fmla="*/ 131791 h 1561045"/>
                <a:gd name="connsiteX194" fmla="*/ 605274 w 2485572"/>
                <a:gd name="connsiteY194" fmla="*/ 123270 h 1561045"/>
                <a:gd name="connsiteX195" fmla="*/ 594197 w 2485572"/>
                <a:gd name="connsiteY195" fmla="*/ 70156 h 1561045"/>
                <a:gd name="connsiteX196" fmla="*/ 650151 w 2485572"/>
                <a:gd name="connsiteY196" fmla="*/ 92595 h 1561045"/>
                <a:gd name="connsiteX197" fmla="*/ 664069 w 2485572"/>
                <a:gd name="connsiteY197" fmla="*/ 92595 h 1561045"/>
                <a:gd name="connsiteX198" fmla="*/ 689348 w 2485572"/>
                <a:gd name="connsiteY198" fmla="*/ 98275 h 1561045"/>
                <a:gd name="connsiteX199" fmla="*/ 723148 w 2485572"/>
                <a:gd name="connsiteY199" fmla="*/ 89754 h 1561045"/>
                <a:gd name="connsiteX200" fmla="*/ 725704 w 2485572"/>
                <a:gd name="connsiteY200" fmla="*/ 92595 h 1561045"/>
                <a:gd name="connsiteX201" fmla="*/ 731385 w 2485572"/>
                <a:gd name="connsiteY201" fmla="*/ 92595 h 1561045"/>
                <a:gd name="connsiteX202" fmla="*/ 737065 w 2485572"/>
                <a:gd name="connsiteY202" fmla="*/ 95435 h 1561045"/>
                <a:gd name="connsiteX203" fmla="*/ 742746 w 2485572"/>
                <a:gd name="connsiteY203" fmla="*/ 95435 h 1561045"/>
                <a:gd name="connsiteX204" fmla="*/ 779102 w 2485572"/>
                <a:gd name="connsiteY204" fmla="*/ 75837 h 1561045"/>
                <a:gd name="connsiteX205" fmla="*/ 818299 w 2485572"/>
                <a:gd name="connsiteY205" fmla="*/ 39197 h 1561045"/>
                <a:gd name="connsiteX206" fmla="*/ 823980 w 2485572"/>
                <a:gd name="connsiteY206" fmla="*/ 33800 h 1561045"/>
                <a:gd name="connsiteX207" fmla="*/ 851815 w 2485572"/>
                <a:gd name="connsiteY207" fmla="*/ 19598 h 1561045"/>
                <a:gd name="connsiteX208" fmla="*/ 854655 w 2485572"/>
                <a:gd name="connsiteY208" fmla="*/ 14202 h 1561045"/>
                <a:gd name="connsiteX209" fmla="*/ 888455 w 2485572"/>
                <a:gd name="connsiteY209" fmla="*/ 8521 h 1561045"/>
                <a:gd name="connsiteX210" fmla="*/ 893852 w 2485572"/>
                <a:gd name="connsiteY210" fmla="*/ 11361 h 1561045"/>
                <a:gd name="connsiteX211" fmla="*/ 933332 w 2485572"/>
                <a:gd name="connsiteY211" fmla="*/ 36640 h 1561045"/>
                <a:gd name="connsiteX212" fmla="*/ 938729 w 2485572"/>
                <a:gd name="connsiteY212" fmla="*/ 42037 h 1561045"/>
                <a:gd name="connsiteX213" fmla="*/ 969689 w 2485572"/>
                <a:gd name="connsiteY213" fmla="*/ 61635 h 1561045"/>
                <a:gd name="connsiteX214" fmla="*/ 972529 w 2485572"/>
                <a:gd name="connsiteY214" fmla="*/ 64475 h 1561045"/>
                <a:gd name="connsiteX215" fmla="*/ 977925 w 2485572"/>
                <a:gd name="connsiteY215" fmla="*/ 67316 h 1561045"/>
                <a:gd name="connsiteX216" fmla="*/ 1011725 w 2485572"/>
                <a:gd name="connsiteY216" fmla="*/ 67316 h 1561045"/>
                <a:gd name="connsiteX217" fmla="*/ 1031324 w 2485572"/>
                <a:gd name="connsiteY217" fmla="*/ 64475 h 1561045"/>
                <a:gd name="connsiteX218" fmla="*/ 1042401 w 2485572"/>
                <a:gd name="connsiteY218" fmla="*/ 64475 h 1561045"/>
                <a:gd name="connsiteX219" fmla="*/ 1104036 w 2485572"/>
                <a:gd name="connsiteY219" fmla="*/ 70156 h 1561045"/>
                <a:gd name="connsiteX220" fmla="*/ 1109717 w 2485572"/>
                <a:gd name="connsiteY220" fmla="*/ 75837 h 1561045"/>
                <a:gd name="connsiteX221" fmla="*/ 1118238 w 2485572"/>
                <a:gd name="connsiteY221" fmla="*/ 81233 h 1561045"/>
                <a:gd name="connsiteX222" fmla="*/ 1121078 w 2485572"/>
                <a:gd name="connsiteY222" fmla="*/ 84074 h 1561045"/>
                <a:gd name="connsiteX223" fmla="*/ 1143517 w 2485572"/>
                <a:gd name="connsiteY223" fmla="*/ 95435 h 1561045"/>
                <a:gd name="connsiteX224" fmla="*/ 1151754 w 2485572"/>
                <a:gd name="connsiteY224" fmla="*/ 100832 h 1561045"/>
                <a:gd name="connsiteX225" fmla="*/ 1171352 w 2485572"/>
                <a:gd name="connsiteY225" fmla="*/ 100832 h 1561045"/>
                <a:gd name="connsiteX226" fmla="*/ 1174192 w 2485572"/>
                <a:gd name="connsiteY226" fmla="*/ 98275 h 1561045"/>
                <a:gd name="connsiteX227" fmla="*/ 1188110 w 2485572"/>
                <a:gd name="connsiteY227" fmla="*/ 89754 h 1561045"/>
                <a:gd name="connsiteX228" fmla="*/ 1193791 w 2485572"/>
                <a:gd name="connsiteY228" fmla="*/ 84074 h 1561045"/>
                <a:gd name="connsiteX229" fmla="*/ 1238668 w 2485572"/>
                <a:gd name="connsiteY229" fmla="*/ 75837 h 1561045"/>
                <a:gd name="connsiteX230" fmla="*/ 1244348 w 2485572"/>
                <a:gd name="connsiteY230" fmla="*/ 78677 h 1561045"/>
                <a:gd name="connsiteX231" fmla="*/ 1272184 w 2485572"/>
                <a:gd name="connsiteY231" fmla="*/ 75837 h 1561045"/>
                <a:gd name="connsiteX232" fmla="*/ 1280705 w 2485572"/>
                <a:gd name="connsiteY232" fmla="*/ 72996 h 1561045"/>
                <a:gd name="connsiteX233" fmla="*/ 1286385 w 2485572"/>
                <a:gd name="connsiteY233" fmla="*/ 72996 h 1561045"/>
                <a:gd name="connsiteX234" fmla="*/ 1348020 w 2485572"/>
                <a:gd name="connsiteY234" fmla="*/ 50558 h 1561045"/>
                <a:gd name="connsiteX235" fmla="*/ 1350861 w 2485572"/>
                <a:gd name="connsiteY235" fmla="*/ 50558 h 1561045"/>
                <a:gd name="connsiteX236" fmla="*/ 1392898 w 2485572"/>
                <a:gd name="connsiteY236" fmla="*/ 39197 h 1561045"/>
                <a:gd name="connsiteX237" fmla="*/ 1406815 w 2485572"/>
                <a:gd name="connsiteY237" fmla="*/ 39197 h 1561045"/>
                <a:gd name="connsiteX238" fmla="*/ 1459929 w 2485572"/>
                <a:gd name="connsiteY238" fmla="*/ 36640 h 1561045"/>
                <a:gd name="connsiteX239" fmla="*/ 1468450 w 2485572"/>
                <a:gd name="connsiteY239" fmla="*/ 36640 h 1561045"/>
                <a:gd name="connsiteX240" fmla="*/ 1474131 w 2485572"/>
                <a:gd name="connsiteY240" fmla="*/ 33800 h 1561045"/>
                <a:gd name="connsiteX241" fmla="*/ 1479528 w 2485572"/>
                <a:gd name="connsiteY241" fmla="*/ 30960 h 1561045"/>
                <a:gd name="connsiteX242" fmla="*/ 1485208 w 2485572"/>
                <a:gd name="connsiteY242" fmla="*/ 30960 h 1561045"/>
                <a:gd name="connsiteX243" fmla="*/ 1544003 w 2485572"/>
                <a:gd name="connsiteY243" fmla="*/ 16758 h 1561045"/>
                <a:gd name="connsiteX244" fmla="*/ 1549684 w 2485572"/>
                <a:gd name="connsiteY244" fmla="*/ 14202 h 1561045"/>
                <a:gd name="connsiteX245" fmla="*/ 1555364 w 2485572"/>
                <a:gd name="connsiteY245" fmla="*/ 14202 h 1561045"/>
                <a:gd name="connsiteX246" fmla="*/ 1563601 w 2485572"/>
                <a:gd name="connsiteY246" fmla="*/ 11361 h 1561045"/>
                <a:gd name="connsiteX247" fmla="*/ 1614159 w 2485572"/>
                <a:gd name="connsiteY247" fmla="*/ 22439 h 1561045"/>
                <a:gd name="connsiteX248" fmla="*/ 1619840 w 2485572"/>
                <a:gd name="connsiteY248" fmla="*/ 19598 h 1561045"/>
                <a:gd name="connsiteX249" fmla="*/ 1630917 w 2485572"/>
                <a:gd name="connsiteY249" fmla="*/ 16758 h 1561045"/>
                <a:gd name="connsiteX250" fmla="*/ 1645119 w 2485572"/>
                <a:gd name="connsiteY250" fmla="*/ 8521 h 1561045"/>
                <a:gd name="connsiteX251" fmla="*/ 1653356 w 2485572"/>
                <a:gd name="connsiteY251" fmla="*/ 5681 h 1561045"/>
                <a:gd name="connsiteX252" fmla="*/ 1689712 w 2485572"/>
                <a:gd name="connsiteY252" fmla="*/ 0 h 1561045"/>
                <a:gd name="connsiteX253" fmla="*/ 1698233 w 2485572"/>
                <a:gd name="connsiteY253" fmla="*/ 11361 h 1561045"/>
                <a:gd name="connsiteX254" fmla="*/ 1703914 w 2485572"/>
                <a:gd name="connsiteY254" fmla="*/ 14202 h 1561045"/>
                <a:gd name="connsiteX255" fmla="*/ 1709310 w 2485572"/>
                <a:gd name="connsiteY255" fmla="*/ 16758 h 1561045"/>
                <a:gd name="connsiteX256" fmla="*/ 1717831 w 2485572"/>
                <a:gd name="connsiteY256" fmla="*/ 16758 h 1561045"/>
                <a:gd name="connsiteX257" fmla="*/ 1757028 w 2485572"/>
                <a:gd name="connsiteY257" fmla="*/ 22439 h 1561045"/>
                <a:gd name="connsiteX258" fmla="*/ 1762708 w 2485572"/>
                <a:gd name="connsiteY258" fmla="*/ 25279 h 1561045"/>
                <a:gd name="connsiteX259" fmla="*/ 1768389 w 2485572"/>
                <a:gd name="connsiteY259" fmla="*/ 25279 h 1561045"/>
                <a:gd name="connsiteX260" fmla="*/ 1787987 w 2485572"/>
                <a:gd name="connsiteY260" fmla="*/ 33800 h 1561045"/>
                <a:gd name="connsiteX261" fmla="*/ 1793384 w 2485572"/>
                <a:gd name="connsiteY261" fmla="*/ 33800 h 1561045"/>
                <a:gd name="connsiteX262" fmla="*/ 1801905 w 2485572"/>
                <a:gd name="connsiteY262" fmla="*/ 36640 h 1561045"/>
                <a:gd name="connsiteX263" fmla="*/ 1835421 w 2485572"/>
                <a:gd name="connsiteY263" fmla="*/ 42037 h 1561045"/>
                <a:gd name="connsiteX264" fmla="*/ 1891659 w 2485572"/>
                <a:gd name="connsiteY264" fmla="*/ 61635 h 1561045"/>
                <a:gd name="connsiteX265" fmla="*/ 1897340 w 2485572"/>
                <a:gd name="connsiteY265" fmla="*/ 64475 h 1561045"/>
                <a:gd name="connsiteX266" fmla="*/ 1899896 w 2485572"/>
                <a:gd name="connsiteY266" fmla="*/ 67316 h 1561045"/>
                <a:gd name="connsiteX267" fmla="*/ 1944774 w 2485572"/>
                <a:gd name="connsiteY267" fmla="*/ 123270 h 1561045"/>
                <a:gd name="connsiteX268" fmla="*/ 1947614 w 2485572"/>
                <a:gd name="connsiteY268" fmla="*/ 128951 h 1561045"/>
                <a:gd name="connsiteX269" fmla="*/ 1950454 w 2485572"/>
                <a:gd name="connsiteY269" fmla="*/ 131791 h 1561045"/>
                <a:gd name="connsiteX270" fmla="*/ 1956135 w 2485572"/>
                <a:gd name="connsiteY270" fmla="*/ 140312 h 1561045"/>
                <a:gd name="connsiteX271" fmla="*/ 1958975 w 2485572"/>
                <a:gd name="connsiteY271" fmla="*/ 145709 h 1561045"/>
                <a:gd name="connsiteX272" fmla="*/ 1961532 w 2485572"/>
                <a:gd name="connsiteY272" fmla="*/ 154230 h 1561045"/>
                <a:gd name="connsiteX273" fmla="*/ 1998172 w 2485572"/>
                <a:gd name="connsiteY273" fmla="*/ 204788 h 1561045"/>
                <a:gd name="connsiteX274" fmla="*/ 2003569 w 2485572"/>
                <a:gd name="connsiteY274" fmla="*/ 207344 h 1561045"/>
                <a:gd name="connsiteX275" fmla="*/ 2009249 w 2485572"/>
                <a:gd name="connsiteY275" fmla="*/ 210184 h 1561045"/>
                <a:gd name="connsiteX276" fmla="*/ 2017770 w 2485572"/>
                <a:gd name="connsiteY276" fmla="*/ 210184 h 1561045"/>
                <a:gd name="connsiteX277" fmla="*/ 2026007 w 2485572"/>
                <a:gd name="connsiteY277" fmla="*/ 213025 h 1561045"/>
                <a:gd name="connsiteX278" fmla="*/ 2037368 w 2485572"/>
                <a:gd name="connsiteY278" fmla="*/ 215865 h 1561045"/>
                <a:gd name="connsiteX279" fmla="*/ 2099003 w 2485572"/>
                <a:gd name="connsiteY279" fmla="*/ 221546 h 1561045"/>
                <a:gd name="connsiteX280" fmla="*/ 2104684 w 2485572"/>
                <a:gd name="connsiteY280" fmla="*/ 224386 h 1561045"/>
                <a:gd name="connsiteX281" fmla="*/ 2112921 w 2485572"/>
                <a:gd name="connsiteY281" fmla="*/ 224386 h 1561045"/>
                <a:gd name="connsiteX282" fmla="*/ 2124283 w 2485572"/>
                <a:gd name="connsiteY282" fmla="*/ 229783 h 1561045"/>
                <a:gd name="connsiteX283" fmla="*/ 2177397 w 2485572"/>
                <a:gd name="connsiteY283" fmla="*/ 229783 h 1561045"/>
                <a:gd name="connsiteX284" fmla="*/ 2185918 w 2485572"/>
                <a:gd name="connsiteY284" fmla="*/ 232623 h 1561045"/>
                <a:gd name="connsiteX285" fmla="*/ 2213753 w 2485572"/>
                <a:gd name="connsiteY285" fmla="*/ 226942 h 1561045"/>
                <a:gd name="connsiteX286" fmla="*/ 2219434 w 2485572"/>
                <a:gd name="connsiteY286" fmla="*/ 224386 h 1561045"/>
                <a:gd name="connsiteX287" fmla="*/ 2241872 w 2485572"/>
                <a:gd name="connsiteY287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017406 w 2485572"/>
                <a:gd name="connsiteY70" fmla="*/ 1561045 h 1561045"/>
                <a:gd name="connsiteX71" fmla="*/ 1022803 w 2485572"/>
                <a:gd name="connsiteY71" fmla="*/ 1387217 h 1561045"/>
                <a:gd name="connsiteX72" fmla="*/ 1011725 w 2485572"/>
                <a:gd name="connsiteY72" fmla="*/ 1381536 h 1561045"/>
                <a:gd name="connsiteX73" fmla="*/ 1000364 w 2485572"/>
                <a:gd name="connsiteY73" fmla="*/ 1381536 h 1561045"/>
                <a:gd name="connsiteX74" fmla="*/ 961167 w 2485572"/>
                <a:gd name="connsiteY74" fmla="*/ 1376140 h 1561045"/>
                <a:gd name="connsiteX75" fmla="*/ 924811 w 2485572"/>
                <a:gd name="connsiteY75" fmla="*/ 1367618 h 1561045"/>
                <a:gd name="connsiteX76" fmla="*/ 919131 w 2485572"/>
                <a:gd name="connsiteY76" fmla="*/ 1367618 h 1561045"/>
                <a:gd name="connsiteX77" fmla="*/ 913450 w 2485572"/>
                <a:gd name="connsiteY77" fmla="*/ 1364778 h 1561045"/>
                <a:gd name="connsiteX78" fmla="*/ 908053 w 2485572"/>
                <a:gd name="connsiteY78" fmla="*/ 1364778 h 1561045"/>
                <a:gd name="connsiteX79" fmla="*/ 877094 w 2485572"/>
                <a:gd name="connsiteY79" fmla="*/ 1381536 h 1561045"/>
                <a:gd name="connsiteX80" fmla="*/ 868857 w 2485572"/>
                <a:gd name="connsiteY80" fmla="*/ 1390057 h 1561045"/>
                <a:gd name="connsiteX81" fmla="*/ 835057 w 2485572"/>
                <a:gd name="connsiteY81" fmla="*/ 1434934 h 1561045"/>
                <a:gd name="connsiteX82" fmla="*/ 832217 w 2485572"/>
                <a:gd name="connsiteY82" fmla="*/ 1440331 h 1561045"/>
                <a:gd name="connsiteX83" fmla="*/ 832217 w 2485572"/>
                <a:gd name="connsiteY83" fmla="*/ 1446012 h 1561045"/>
                <a:gd name="connsiteX84" fmla="*/ 767741 w 2485572"/>
                <a:gd name="connsiteY84" fmla="*/ 1513327 h 1561045"/>
                <a:gd name="connsiteX85" fmla="*/ 711787 w 2485572"/>
                <a:gd name="connsiteY85" fmla="*/ 1535766 h 1561045"/>
                <a:gd name="connsiteX86" fmla="*/ 686508 w 2485572"/>
                <a:gd name="connsiteY86" fmla="*/ 1541447 h 1561045"/>
                <a:gd name="connsiteX87" fmla="*/ 661513 w 2485572"/>
                <a:gd name="connsiteY87" fmla="*/ 1549684 h 1561045"/>
                <a:gd name="connsiteX88" fmla="*/ 658672 w 2485572"/>
                <a:gd name="connsiteY88" fmla="*/ 1552524 h 1561045"/>
                <a:gd name="connsiteX89" fmla="*/ 652992 w 2485572"/>
                <a:gd name="connsiteY89" fmla="*/ 1555364 h 1561045"/>
                <a:gd name="connsiteX90" fmla="*/ 624873 w 2485572"/>
                <a:gd name="connsiteY90" fmla="*/ 1561045 h 1561045"/>
                <a:gd name="connsiteX91" fmla="*/ 619476 w 2485572"/>
                <a:gd name="connsiteY91" fmla="*/ 1558205 h 1561045"/>
                <a:gd name="connsiteX92" fmla="*/ 616636 w 2485572"/>
                <a:gd name="connsiteY92" fmla="*/ 1555364 h 1561045"/>
                <a:gd name="connsiteX93" fmla="*/ 597037 w 2485572"/>
                <a:gd name="connsiteY93" fmla="*/ 1532926 h 1561045"/>
                <a:gd name="connsiteX94" fmla="*/ 594197 w 2485572"/>
                <a:gd name="connsiteY94" fmla="*/ 1521848 h 1561045"/>
                <a:gd name="connsiteX95" fmla="*/ 591357 w 2485572"/>
                <a:gd name="connsiteY95" fmla="*/ 1519008 h 1561045"/>
                <a:gd name="connsiteX96" fmla="*/ 566078 w 2485572"/>
                <a:gd name="connsiteY96" fmla="*/ 1482368 h 1561045"/>
                <a:gd name="connsiteX97" fmla="*/ 560397 w 2485572"/>
                <a:gd name="connsiteY97" fmla="*/ 1471291 h 1561045"/>
                <a:gd name="connsiteX98" fmla="*/ 555000 w 2485572"/>
                <a:gd name="connsiteY98" fmla="*/ 1465610 h 1561045"/>
                <a:gd name="connsiteX99" fmla="*/ 498762 w 2485572"/>
                <a:gd name="connsiteY99" fmla="*/ 1432094 h 1561045"/>
                <a:gd name="connsiteX100" fmla="*/ 490525 w 2485572"/>
                <a:gd name="connsiteY100" fmla="*/ 1429254 h 1561045"/>
                <a:gd name="connsiteX101" fmla="*/ 487685 w 2485572"/>
                <a:gd name="connsiteY101" fmla="*/ 1429254 h 1561045"/>
                <a:gd name="connsiteX102" fmla="*/ 462406 w 2485572"/>
                <a:gd name="connsiteY102" fmla="*/ 1426413 h 1561045"/>
                <a:gd name="connsiteX103" fmla="*/ 400770 w 2485572"/>
                <a:gd name="connsiteY103" fmla="*/ 1426413 h 1561045"/>
                <a:gd name="connsiteX104" fmla="*/ 392250 w 2485572"/>
                <a:gd name="connsiteY104" fmla="*/ 1423573 h 1561045"/>
                <a:gd name="connsiteX105" fmla="*/ 384013 w 2485572"/>
                <a:gd name="connsiteY105" fmla="*/ 1420733 h 1561045"/>
                <a:gd name="connsiteX106" fmla="*/ 375492 w 2485572"/>
                <a:gd name="connsiteY106" fmla="*/ 1420733 h 1561045"/>
                <a:gd name="connsiteX107" fmla="*/ 319537 w 2485572"/>
                <a:gd name="connsiteY107" fmla="*/ 1409655 h 1561045"/>
                <a:gd name="connsiteX108" fmla="*/ 313856 w 2485572"/>
                <a:gd name="connsiteY108" fmla="*/ 1406815 h 1561045"/>
                <a:gd name="connsiteX109" fmla="*/ 308176 w 2485572"/>
                <a:gd name="connsiteY109" fmla="*/ 1406815 h 1561045"/>
                <a:gd name="connsiteX110" fmla="*/ 297098 w 2485572"/>
                <a:gd name="connsiteY110" fmla="*/ 1401134 h 1561045"/>
                <a:gd name="connsiteX111" fmla="*/ 221546 w 2485572"/>
                <a:gd name="connsiteY111" fmla="*/ 1392898 h 1561045"/>
                <a:gd name="connsiteX112" fmla="*/ 213025 w 2485572"/>
                <a:gd name="connsiteY112" fmla="*/ 1392898 h 1561045"/>
                <a:gd name="connsiteX113" fmla="*/ 204504 w 2485572"/>
                <a:gd name="connsiteY113" fmla="*/ 1395738 h 1561045"/>
                <a:gd name="connsiteX114" fmla="*/ 154230 w 2485572"/>
                <a:gd name="connsiteY114" fmla="*/ 1406815 h 1561045"/>
                <a:gd name="connsiteX115" fmla="*/ 148549 w 2485572"/>
                <a:gd name="connsiteY115" fmla="*/ 1403975 h 1561045"/>
                <a:gd name="connsiteX116" fmla="*/ 137472 w 2485572"/>
                <a:gd name="connsiteY116" fmla="*/ 1398294 h 1561045"/>
                <a:gd name="connsiteX117" fmla="*/ 131791 w 2485572"/>
                <a:gd name="connsiteY117" fmla="*/ 1398294 h 1561045"/>
                <a:gd name="connsiteX118" fmla="*/ 67316 w 2485572"/>
                <a:gd name="connsiteY118" fmla="*/ 1418177 h 1561045"/>
                <a:gd name="connsiteX119" fmla="*/ 58795 w 2485572"/>
                <a:gd name="connsiteY119" fmla="*/ 1420733 h 1561045"/>
                <a:gd name="connsiteX120" fmla="*/ 50558 w 2485572"/>
                <a:gd name="connsiteY120" fmla="*/ 1423573 h 1561045"/>
                <a:gd name="connsiteX121" fmla="*/ 42037 w 2485572"/>
                <a:gd name="connsiteY121" fmla="*/ 1423573 h 1561045"/>
                <a:gd name="connsiteX122" fmla="*/ 5681 w 2485572"/>
                <a:gd name="connsiteY122" fmla="*/ 1432094 h 1561045"/>
                <a:gd name="connsiteX123" fmla="*/ 2840 w 2485572"/>
                <a:gd name="connsiteY123" fmla="*/ 1403975 h 1561045"/>
                <a:gd name="connsiteX124" fmla="*/ 0 w 2485572"/>
                <a:gd name="connsiteY124" fmla="*/ 1395738 h 1561045"/>
                <a:gd name="connsiteX125" fmla="*/ 5681 w 2485572"/>
                <a:gd name="connsiteY125" fmla="*/ 1373299 h 1561045"/>
                <a:gd name="connsiteX126" fmla="*/ 5681 w 2485572"/>
                <a:gd name="connsiteY126" fmla="*/ 1361938 h 1561045"/>
                <a:gd name="connsiteX127" fmla="*/ 11361 w 2485572"/>
                <a:gd name="connsiteY127" fmla="*/ 1345180 h 1561045"/>
                <a:gd name="connsiteX128" fmla="*/ 42037 w 2485572"/>
                <a:gd name="connsiteY128" fmla="*/ 1305983 h 1561045"/>
                <a:gd name="connsiteX129" fmla="*/ 47718 w 2485572"/>
                <a:gd name="connsiteY129" fmla="*/ 1294622 h 1561045"/>
                <a:gd name="connsiteX130" fmla="*/ 39197 w 2485572"/>
                <a:gd name="connsiteY130" fmla="*/ 1275024 h 1561045"/>
                <a:gd name="connsiteX131" fmla="*/ 33516 w 2485572"/>
                <a:gd name="connsiteY131" fmla="*/ 1269627 h 1561045"/>
                <a:gd name="connsiteX132" fmla="*/ 33516 w 2485572"/>
                <a:gd name="connsiteY132" fmla="*/ 1244348 h 1561045"/>
                <a:gd name="connsiteX133" fmla="*/ 64475 w 2485572"/>
                <a:gd name="connsiteY133" fmla="*/ 1213389 h 1561045"/>
                <a:gd name="connsiteX134" fmla="*/ 81233 w 2485572"/>
                <a:gd name="connsiteY134" fmla="*/ 1199471 h 1561045"/>
                <a:gd name="connsiteX135" fmla="*/ 86914 w 2485572"/>
                <a:gd name="connsiteY135" fmla="*/ 1190950 h 1561045"/>
                <a:gd name="connsiteX136" fmla="*/ 97991 w 2485572"/>
                <a:gd name="connsiteY136" fmla="*/ 1160275 h 1561045"/>
                <a:gd name="connsiteX137" fmla="*/ 95435 w 2485572"/>
                <a:gd name="connsiteY137" fmla="*/ 1151753 h 1561045"/>
                <a:gd name="connsiteX138" fmla="*/ 95435 w 2485572"/>
                <a:gd name="connsiteY138" fmla="*/ 1121078 h 1561045"/>
                <a:gd name="connsiteX139" fmla="*/ 100832 w 2485572"/>
                <a:gd name="connsiteY139" fmla="*/ 1112557 h 1561045"/>
                <a:gd name="connsiteX140" fmla="*/ 103672 w 2485572"/>
                <a:gd name="connsiteY140" fmla="*/ 1106876 h 1561045"/>
                <a:gd name="connsiteX141" fmla="*/ 154230 w 2485572"/>
                <a:gd name="connsiteY141" fmla="*/ 1070520 h 1561045"/>
                <a:gd name="connsiteX142" fmla="*/ 176668 w 2485572"/>
                <a:gd name="connsiteY142" fmla="*/ 1045241 h 1561045"/>
                <a:gd name="connsiteX143" fmla="*/ 176668 w 2485572"/>
                <a:gd name="connsiteY143" fmla="*/ 1037004 h 1561045"/>
                <a:gd name="connsiteX144" fmla="*/ 173828 w 2485572"/>
                <a:gd name="connsiteY144" fmla="*/ 1028483 h 1561045"/>
                <a:gd name="connsiteX145" fmla="*/ 157070 w 2485572"/>
                <a:gd name="connsiteY145" fmla="*/ 1008885 h 1561045"/>
                <a:gd name="connsiteX146" fmla="*/ 154230 w 2485572"/>
                <a:gd name="connsiteY146" fmla="*/ 1000648 h 1561045"/>
                <a:gd name="connsiteX147" fmla="*/ 157070 w 2485572"/>
                <a:gd name="connsiteY147" fmla="*/ 964008 h 1561045"/>
                <a:gd name="connsiteX148" fmla="*/ 154230 w 2485572"/>
                <a:gd name="connsiteY148" fmla="*/ 955771 h 1561045"/>
                <a:gd name="connsiteX149" fmla="*/ 126111 w 2485572"/>
                <a:gd name="connsiteY149" fmla="*/ 930492 h 1561045"/>
                <a:gd name="connsiteX150" fmla="*/ 112193 w 2485572"/>
                <a:gd name="connsiteY150" fmla="*/ 927652 h 1561045"/>
                <a:gd name="connsiteX151" fmla="*/ 109353 w 2485572"/>
                <a:gd name="connsiteY151" fmla="*/ 921971 h 1561045"/>
                <a:gd name="connsiteX152" fmla="*/ 109353 w 2485572"/>
                <a:gd name="connsiteY152" fmla="*/ 908053 h 1561045"/>
                <a:gd name="connsiteX153" fmla="*/ 117590 w 2485572"/>
                <a:gd name="connsiteY153" fmla="*/ 891295 h 1561045"/>
                <a:gd name="connsiteX154" fmla="*/ 123270 w 2485572"/>
                <a:gd name="connsiteY154" fmla="*/ 885615 h 1561045"/>
                <a:gd name="connsiteX155" fmla="*/ 148549 w 2485572"/>
                <a:gd name="connsiteY155" fmla="*/ 866016 h 1561045"/>
                <a:gd name="connsiteX156" fmla="*/ 128951 w 2485572"/>
                <a:gd name="connsiteY156" fmla="*/ 840738 h 1561045"/>
                <a:gd name="connsiteX157" fmla="*/ 126111 w 2485572"/>
                <a:gd name="connsiteY157" fmla="*/ 821139 h 1561045"/>
                <a:gd name="connsiteX158" fmla="*/ 140028 w 2485572"/>
                <a:gd name="connsiteY158" fmla="*/ 812618 h 1561045"/>
                <a:gd name="connsiteX159" fmla="*/ 142869 w 2485572"/>
                <a:gd name="connsiteY159" fmla="*/ 790464 h 1561045"/>
                <a:gd name="connsiteX160" fmla="*/ 154230 w 2485572"/>
                <a:gd name="connsiteY160" fmla="*/ 773422 h 1561045"/>
                <a:gd name="connsiteX161" fmla="*/ 157070 w 2485572"/>
                <a:gd name="connsiteY161" fmla="*/ 762344 h 1561045"/>
                <a:gd name="connsiteX162" fmla="*/ 157070 w 2485572"/>
                <a:gd name="connsiteY162" fmla="*/ 753824 h 1561045"/>
                <a:gd name="connsiteX163" fmla="*/ 145709 w 2485572"/>
                <a:gd name="connsiteY163" fmla="*/ 731385 h 1561045"/>
                <a:gd name="connsiteX164" fmla="*/ 145709 w 2485572"/>
                <a:gd name="connsiteY164" fmla="*/ 723148 h 1561045"/>
                <a:gd name="connsiteX165" fmla="*/ 159627 w 2485572"/>
                <a:gd name="connsiteY165" fmla="*/ 714627 h 1561045"/>
                <a:gd name="connsiteX166" fmla="*/ 204504 w 2485572"/>
                <a:gd name="connsiteY166" fmla="*/ 708946 h 1561045"/>
                <a:gd name="connsiteX167" fmla="*/ 232623 w 2485572"/>
                <a:gd name="connsiteY167" fmla="*/ 678271 h 1561045"/>
                <a:gd name="connsiteX168" fmla="*/ 232623 w 2485572"/>
                <a:gd name="connsiteY168" fmla="*/ 666909 h 1561045"/>
                <a:gd name="connsiteX169" fmla="*/ 215865 w 2485572"/>
                <a:gd name="connsiteY169" fmla="*/ 644755 h 1561045"/>
                <a:gd name="connsiteX170" fmla="*/ 218705 w 2485572"/>
                <a:gd name="connsiteY170" fmla="*/ 613795 h 1561045"/>
                <a:gd name="connsiteX171" fmla="*/ 241144 w 2485572"/>
                <a:gd name="connsiteY171" fmla="*/ 582836 h 1561045"/>
                <a:gd name="connsiteX172" fmla="*/ 252221 w 2485572"/>
                <a:gd name="connsiteY172" fmla="*/ 571758 h 1561045"/>
                <a:gd name="connsiteX173" fmla="*/ 285737 w 2485572"/>
                <a:gd name="connsiteY173" fmla="*/ 524041 h 1561045"/>
                <a:gd name="connsiteX174" fmla="*/ 291418 w 2485572"/>
                <a:gd name="connsiteY174" fmla="*/ 518644 h 1561045"/>
                <a:gd name="connsiteX175" fmla="*/ 322377 w 2485572"/>
                <a:gd name="connsiteY175" fmla="*/ 518644 h 1561045"/>
                <a:gd name="connsiteX176" fmla="*/ 333455 w 2485572"/>
                <a:gd name="connsiteY176" fmla="*/ 510123 h 1561045"/>
                <a:gd name="connsiteX177" fmla="*/ 341976 w 2485572"/>
                <a:gd name="connsiteY177" fmla="*/ 482004 h 1561045"/>
                <a:gd name="connsiteX178" fmla="*/ 347372 w 2485572"/>
                <a:gd name="connsiteY178" fmla="*/ 476607 h 1561045"/>
                <a:gd name="connsiteX179" fmla="*/ 386853 w 2485572"/>
                <a:gd name="connsiteY179" fmla="*/ 459565 h 1561045"/>
                <a:gd name="connsiteX180" fmla="*/ 389409 w 2485572"/>
                <a:gd name="connsiteY180" fmla="*/ 454169 h 1561045"/>
                <a:gd name="connsiteX181" fmla="*/ 400770 w 2485572"/>
                <a:gd name="connsiteY181" fmla="*/ 434570 h 1561045"/>
                <a:gd name="connsiteX182" fmla="*/ 414688 w 2485572"/>
                <a:gd name="connsiteY182" fmla="*/ 392534 h 1561045"/>
                <a:gd name="connsiteX183" fmla="*/ 428890 w 2485572"/>
                <a:gd name="connsiteY183" fmla="*/ 341976 h 1561045"/>
                <a:gd name="connsiteX184" fmla="*/ 434286 w 2485572"/>
                <a:gd name="connsiteY184" fmla="*/ 255062 h 1561045"/>
                <a:gd name="connsiteX185" fmla="*/ 437127 w 2485572"/>
                <a:gd name="connsiteY185" fmla="*/ 252221 h 1561045"/>
                <a:gd name="connsiteX186" fmla="*/ 448488 w 2485572"/>
                <a:gd name="connsiteY186" fmla="*/ 235463 h 1561045"/>
                <a:gd name="connsiteX187" fmla="*/ 468086 w 2485572"/>
                <a:gd name="connsiteY187" fmla="*/ 221546 h 1561045"/>
                <a:gd name="connsiteX188" fmla="*/ 501602 w 2485572"/>
                <a:gd name="connsiteY188" fmla="*/ 215865 h 1561045"/>
                <a:gd name="connsiteX189" fmla="*/ 512964 w 2485572"/>
                <a:gd name="connsiteY189" fmla="*/ 213025 h 1561045"/>
                <a:gd name="connsiteX190" fmla="*/ 555000 w 2485572"/>
                <a:gd name="connsiteY190" fmla="*/ 187746 h 1561045"/>
                <a:gd name="connsiteX191" fmla="*/ 557557 w 2485572"/>
                <a:gd name="connsiteY191" fmla="*/ 182349 h 1561045"/>
                <a:gd name="connsiteX192" fmla="*/ 602434 w 2485572"/>
                <a:gd name="connsiteY192" fmla="*/ 131791 h 1561045"/>
                <a:gd name="connsiteX193" fmla="*/ 605274 w 2485572"/>
                <a:gd name="connsiteY193" fmla="*/ 123270 h 1561045"/>
                <a:gd name="connsiteX194" fmla="*/ 594197 w 2485572"/>
                <a:gd name="connsiteY194" fmla="*/ 70156 h 1561045"/>
                <a:gd name="connsiteX195" fmla="*/ 650151 w 2485572"/>
                <a:gd name="connsiteY195" fmla="*/ 92595 h 1561045"/>
                <a:gd name="connsiteX196" fmla="*/ 664069 w 2485572"/>
                <a:gd name="connsiteY196" fmla="*/ 92595 h 1561045"/>
                <a:gd name="connsiteX197" fmla="*/ 689348 w 2485572"/>
                <a:gd name="connsiteY197" fmla="*/ 98275 h 1561045"/>
                <a:gd name="connsiteX198" fmla="*/ 723148 w 2485572"/>
                <a:gd name="connsiteY198" fmla="*/ 89754 h 1561045"/>
                <a:gd name="connsiteX199" fmla="*/ 725704 w 2485572"/>
                <a:gd name="connsiteY199" fmla="*/ 92595 h 1561045"/>
                <a:gd name="connsiteX200" fmla="*/ 731385 w 2485572"/>
                <a:gd name="connsiteY200" fmla="*/ 92595 h 1561045"/>
                <a:gd name="connsiteX201" fmla="*/ 737065 w 2485572"/>
                <a:gd name="connsiteY201" fmla="*/ 95435 h 1561045"/>
                <a:gd name="connsiteX202" fmla="*/ 742746 w 2485572"/>
                <a:gd name="connsiteY202" fmla="*/ 95435 h 1561045"/>
                <a:gd name="connsiteX203" fmla="*/ 779102 w 2485572"/>
                <a:gd name="connsiteY203" fmla="*/ 75837 h 1561045"/>
                <a:gd name="connsiteX204" fmla="*/ 818299 w 2485572"/>
                <a:gd name="connsiteY204" fmla="*/ 39197 h 1561045"/>
                <a:gd name="connsiteX205" fmla="*/ 823980 w 2485572"/>
                <a:gd name="connsiteY205" fmla="*/ 33800 h 1561045"/>
                <a:gd name="connsiteX206" fmla="*/ 851815 w 2485572"/>
                <a:gd name="connsiteY206" fmla="*/ 19598 h 1561045"/>
                <a:gd name="connsiteX207" fmla="*/ 854655 w 2485572"/>
                <a:gd name="connsiteY207" fmla="*/ 14202 h 1561045"/>
                <a:gd name="connsiteX208" fmla="*/ 888455 w 2485572"/>
                <a:gd name="connsiteY208" fmla="*/ 8521 h 1561045"/>
                <a:gd name="connsiteX209" fmla="*/ 893852 w 2485572"/>
                <a:gd name="connsiteY209" fmla="*/ 11361 h 1561045"/>
                <a:gd name="connsiteX210" fmla="*/ 933332 w 2485572"/>
                <a:gd name="connsiteY210" fmla="*/ 36640 h 1561045"/>
                <a:gd name="connsiteX211" fmla="*/ 938729 w 2485572"/>
                <a:gd name="connsiteY211" fmla="*/ 42037 h 1561045"/>
                <a:gd name="connsiteX212" fmla="*/ 969689 w 2485572"/>
                <a:gd name="connsiteY212" fmla="*/ 61635 h 1561045"/>
                <a:gd name="connsiteX213" fmla="*/ 972529 w 2485572"/>
                <a:gd name="connsiteY213" fmla="*/ 64475 h 1561045"/>
                <a:gd name="connsiteX214" fmla="*/ 977925 w 2485572"/>
                <a:gd name="connsiteY214" fmla="*/ 67316 h 1561045"/>
                <a:gd name="connsiteX215" fmla="*/ 1011725 w 2485572"/>
                <a:gd name="connsiteY215" fmla="*/ 67316 h 1561045"/>
                <a:gd name="connsiteX216" fmla="*/ 1031324 w 2485572"/>
                <a:gd name="connsiteY216" fmla="*/ 64475 h 1561045"/>
                <a:gd name="connsiteX217" fmla="*/ 1042401 w 2485572"/>
                <a:gd name="connsiteY217" fmla="*/ 64475 h 1561045"/>
                <a:gd name="connsiteX218" fmla="*/ 1104036 w 2485572"/>
                <a:gd name="connsiteY218" fmla="*/ 70156 h 1561045"/>
                <a:gd name="connsiteX219" fmla="*/ 1109717 w 2485572"/>
                <a:gd name="connsiteY219" fmla="*/ 75837 h 1561045"/>
                <a:gd name="connsiteX220" fmla="*/ 1118238 w 2485572"/>
                <a:gd name="connsiteY220" fmla="*/ 81233 h 1561045"/>
                <a:gd name="connsiteX221" fmla="*/ 1121078 w 2485572"/>
                <a:gd name="connsiteY221" fmla="*/ 84074 h 1561045"/>
                <a:gd name="connsiteX222" fmla="*/ 1143517 w 2485572"/>
                <a:gd name="connsiteY222" fmla="*/ 95435 h 1561045"/>
                <a:gd name="connsiteX223" fmla="*/ 1151754 w 2485572"/>
                <a:gd name="connsiteY223" fmla="*/ 100832 h 1561045"/>
                <a:gd name="connsiteX224" fmla="*/ 1171352 w 2485572"/>
                <a:gd name="connsiteY224" fmla="*/ 100832 h 1561045"/>
                <a:gd name="connsiteX225" fmla="*/ 1174192 w 2485572"/>
                <a:gd name="connsiteY225" fmla="*/ 98275 h 1561045"/>
                <a:gd name="connsiteX226" fmla="*/ 1188110 w 2485572"/>
                <a:gd name="connsiteY226" fmla="*/ 89754 h 1561045"/>
                <a:gd name="connsiteX227" fmla="*/ 1193791 w 2485572"/>
                <a:gd name="connsiteY227" fmla="*/ 84074 h 1561045"/>
                <a:gd name="connsiteX228" fmla="*/ 1238668 w 2485572"/>
                <a:gd name="connsiteY228" fmla="*/ 75837 h 1561045"/>
                <a:gd name="connsiteX229" fmla="*/ 1244348 w 2485572"/>
                <a:gd name="connsiteY229" fmla="*/ 78677 h 1561045"/>
                <a:gd name="connsiteX230" fmla="*/ 1272184 w 2485572"/>
                <a:gd name="connsiteY230" fmla="*/ 75837 h 1561045"/>
                <a:gd name="connsiteX231" fmla="*/ 1280705 w 2485572"/>
                <a:gd name="connsiteY231" fmla="*/ 72996 h 1561045"/>
                <a:gd name="connsiteX232" fmla="*/ 1286385 w 2485572"/>
                <a:gd name="connsiteY232" fmla="*/ 72996 h 1561045"/>
                <a:gd name="connsiteX233" fmla="*/ 1348020 w 2485572"/>
                <a:gd name="connsiteY233" fmla="*/ 50558 h 1561045"/>
                <a:gd name="connsiteX234" fmla="*/ 1350861 w 2485572"/>
                <a:gd name="connsiteY234" fmla="*/ 50558 h 1561045"/>
                <a:gd name="connsiteX235" fmla="*/ 1392898 w 2485572"/>
                <a:gd name="connsiteY235" fmla="*/ 39197 h 1561045"/>
                <a:gd name="connsiteX236" fmla="*/ 1406815 w 2485572"/>
                <a:gd name="connsiteY236" fmla="*/ 39197 h 1561045"/>
                <a:gd name="connsiteX237" fmla="*/ 1459929 w 2485572"/>
                <a:gd name="connsiteY237" fmla="*/ 36640 h 1561045"/>
                <a:gd name="connsiteX238" fmla="*/ 1468450 w 2485572"/>
                <a:gd name="connsiteY238" fmla="*/ 36640 h 1561045"/>
                <a:gd name="connsiteX239" fmla="*/ 1474131 w 2485572"/>
                <a:gd name="connsiteY239" fmla="*/ 33800 h 1561045"/>
                <a:gd name="connsiteX240" fmla="*/ 1479528 w 2485572"/>
                <a:gd name="connsiteY240" fmla="*/ 30960 h 1561045"/>
                <a:gd name="connsiteX241" fmla="*/ 1485208 w 2485572"/>
                <a:gd name="connsiteY241" fmla="*/ 30960 h 1561045"/>
                <a:gd name="connsiteX242" fmla="*/ 1544003 w 2485572"/>
                <a:gd name="connsiteY242" fmla="*/ 16758 h 1561045"/>
                <a:gd name="connsiteX243" fmla="*/ 1549684 w 2485572"/>
                <a:gd name="connsiteY243" fmla="*/ 14202 h 1561045"/>
                <a:gd name="connsiteX244" fmla="*/ 1555364 w 2485572"/>
                <a:gd name="connsiteY244" fmla="*/ 14202 h 1561045"/>
                <a:gd name="connsiteX245" fmla="*/ 1563601 w 2485572"/>
                <a:gd name="connsiteY245" fmla="*/ 11361 h 1561045"/>
                <a:gd name="connsiteX246" fmla="*/ 1614159 w 2485572"/>
                <a:gd name="connsiteY246" fmla="*/ 22439 h 1561045"/>
                <a:gd name="connsiteX247" fmla="*/ 1619840 w 2485572"/>
                <a:gd name="connsiteY247" fmla="*/ 19598 h 1561045"/>
                <a:gd name="connsiteX248" fmla="*/ 1630917 w 2485572"/>
                <a:gd name="connsiteY248" fmla="*/ 16758 h 1561045"/>
                <a:gd name="connsiteX249" fmla="*/ 1645119 w 2485572"/>
                <a:gd name="connsiteY249" fmla="*/ 8521 h 1561045"/>
                <a:gd name="connsiteX250" fmla="*/ 1653356 w 2485572"/>
                <a:gd name="connsiteY250" fmla="*/ 5681 h 1561045"/>
                <a:gd name="connsiteX251" fmla="*/ 1689712 w 2485572"/>
                <a:gd name="connsiteY251" fmla="*/ 0 h 1561045"/>
                <a:gd name="connsiteX252" fmla="*/ 1698233 w 2485572"/>
                <a:gd name="connsiteY252" fmla="*/ 11361 h 1561045"/>
                <a:gd name="connsiteX253" fmla="*/ 1703914 w 2485572"/>
                <a:gd name="connsiteY253" fmla="*/ 14202 h 1561045"/>
                <a:gd name="connsiteX254" fmla="*/ 1709310 w 2485572"/>
                <a:gd name="connsiteY254" fmla="*/ 16758 h 1561045"/>
                <a:gd name="connsiteX255" fmla="*/ 1717831 w 2485572"/>
                <a:gd name="connsiteY255" fmla="*/ 16758 h 1561045"/>
                <a:gd name="connsiteX256" fmla="*/ 1757028 w 2485572"/>
                <a:gd name="connsiteY256" fmla="*/ 22439 h 1561045"/>
                <a:gd name="connsiteX257" fmla="*/ 1762708 w 2485572"/>
                <a:gd name="connsiteY257" fmla="*/ 25279 h 1561045"/>
                <a:gd name="connsiteX258" fmla="*/ 1768389 w 2485572"/>
                <a:gd name="connsiteY258" fmla="*/ 25279 h 1561045"/>
                <a:gd name="connsiteX259" fmla="*/ 1787987 w 2485572"/>
                <a:gd name="connsiteY259" fmla="*/ 33800 h 1561045"/>
                <a:gd name="connsiteX260" fmla="*/ 1793384 w 2485572"/>
                <a:gd name="connsiteY260" fmla="*/ 33800 h 1561045"/>
                <a:gd name="connsiteX261" fmla="*/ 1801905 w 2485572"/>
                <a:gd name="connsiteY261" fmla="*/ 36640 h 1561045"/>
                <a:gd name="connsiteX262" fmla="*/ 1835421 w 2485572"/>
                <a:gd name="connsiteY262" fmla="*/ 42037 h 1561045"/>
                <a:gd name="connsiteX263" fmla="*/ 1891659 w 2485572"/>
                <a:gd name="connsiteY263" fmla="*/ 61635 h 1561045"/>
                <a:gd name="connsiteX264" fmla="*/ 1897340 w 2485572"/>
                <a:gd name="connsiteY264" fmla="*/ 64475 h 1561045"/>
                <a:gd name="connsiteX265" fmla="*/ 1899896 w 2485572"/>
                <a:gd name="connsiteY265" fmla="*/ 67316 h 1561045"/>
                <a:gd name="connsiteX266" fmla="*/ 1944774 w 2485572"/>
                <a:gd name="connsiteY266" fmla="*/ 123270 h 1561045"/>
                <a:gd name="connsiteX267" fmla="*/ 1947614 w 2485572"/>
                <a:gd name="connsiteY267" fmla="*/ 128951 h 1561045"/>
                <a:gd name="connsiteX268" fmla="*/ 1950454 w 2485572"/>
                <a:gd name="connsiteY268" fmla="*/ 131791 h 1561045"/>
                <a:gd name="connsiteX269" fmla="*/ 1956135 w 2485572"/>
                <a:gd name="connsiteY269" fmla="*/ 140312 h 1561045"/>
                <a:gd name="connsiteX270" fmla="*/ 1958975 w 2485572"/>
                <a:gd name="connsiteY270" fmla="*/ 145709 h 1561045"/>
                <a:gd name="connsiteX271" fmla="*/ 1961532 w 2485572"/>
                <a:gd name="connsiteY271" fmla="*/ 154230 h 1561045"/>
                <a:gd name="connsiteX272" fmla="*/ 1998172 w 2485572"/>
                <a:gd name="connsiteY272" fmla="*/ 204788 h 1561045"/>
                <a:gd name="connsiteX273" fmla="*/ 2003569 w 2485572"/>
                <a:gd name="connsiteY273" fmla="*/ 207344 h 1561045"/>
                <a:gd name="connsiteX274" fmla="*/ 2009249 w 2485572"/>
                <a:gd name="connsiteY274" fmla="*/ 210184 h 1561045"/>
                <a:gd name="connsiteX275" fmla="*/ 2017770 w 2485572"/>
                <a:gd name="connsiteY275" fmla="*/ 210184 h 1561045"/>
                <a:gd name="connsiteX276" fmla="*/ 2026007 w 2485572"/>
                <a:gd name="connsiteY276" fmla="*/ 213025 h 1561045"/>
                <a:gd name="connsiteX277" fmla="*/ 2037368 w 2485572"/>
                <a:gd name="connsiteY277" fmla="*/ 215865 h 1561045"/>
                <a:gd name="connsiteX278" fmla="*/ 2099003 w 2485572"/>
                <a:gd name="connsiteY278" fmla="*/ 221546 h 1561045"/>
                <a:gd name="connsiteX279" fmla="*/ 2104684 w 2485572"/>
                <a:gd name="connsiteY279" fmla="*/ 224386 h 1561045"/>
                <a:gd name="connsiteX280" fmla="*/ 2112921 w 2485572"/>
                <a:gd name="connsiteY280" fmla="*/ 224386 h 1561045"/>
                <a:gd name="connsiteX281" fmla="*/ 2124283 w 2485572"/>
                <a:gd name="connsiteY281" fmla="*/ 229783 h 1561045"/>
                <a:gd name="connsiteX282" fmla="*/ 2177397 w 2485572"/>
                <a:gd name="connsiteY282" fmla="*/ 229783 h 1561045"/>
                <a:gd name="connsiteX283" fmla="*/ 2185918 w 2485572"/>
                <a:gd name="connsiteY283" fmla="*/ 232623 h 1561045"/>
                <a:gd name="connsiteX284" fmla="*/ 2213753 w 2485572"/>
                <a:gd name="connsiteY284" fmla="*/ 226942 h 1561045"/>
                <a:gd name="connsiteX285" fmla="*/ 2219434 w 2485572"/>
                <a:gd name="connsiteY285" fmla="*/ 224386 h 1561045"/>
                <a:gd name="connsiteX286" fmla="*/ 2241872 w 2485572"/>
                <a:gd name="connsiteY286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047569 w 2485572"/>
                <a:gd name="connsiteY70" fmla="*/ 1397533 h 1561045"/>
                <a:gd name="connsiteX71" fmla="*/ 1022803 w 2485572"/>
                <a:gd name="connsiteY71" fmla="*/ 1387217 h 1561045"/>
                <a:gd name="connsiteX72" fmla="*/ 1011725 w 2485572"/>
                <a:gd name="connsiteY72" fmla="*/ 1381536 h 1561045"/>
                <a:gd name="connsiteX73" fmla="*/ 1000364 w 2485572"/>
                <a:gd name="connsiteY73" fmla="*/ 1381536 h 1561045"/>
                <a:gd name="connsiteX74" fmla="*/ 961167 w 2485572"/>
                <a:gd name="connsiteY74" fmla="*/ 1376140 h 1561045"/>
                <a:gd name="connsiteX75" fmla="*/ 924811 w 2485572"/>
                <a:gd name="connsiteY75" fmla="*/ 1367618 h 1561045"/>
                <a:gd name="connsiteX76" fmla="*/ 919131 w 2485572"/>
                <a:gd name="connsiteY76" fmla="*/ 1367618 h 1561045"/>
                <a:gd name="connsiteX77" fmla="*/ 913450 w 2485572"/>
                <a:gd name="connsiteY77" fmla="*/ 1364778 h 1561045"/>
                <a:gd name="connsiteX78" fmla="*/ 908053 w 2485572"/>
                <a:gd name="connsiteY78" fmla="*/ 1364778 h 1561045"/>
                <a:gd name="connsiteX79" fmla="*/ 877094 w 2485572"/>
                <a:gd name="connsiteY79" fmla="*/ 1381536 h 1561045"/>
                <a:gd name="connsiteX80" fmla="*/ 868857 w 2485572"/>
                <a:gd name="connsiteY80" fmla="*/ 1390057 h 1561045"/>
                <a:gd name="connsiteX81" fmla="*/ 835057 w 2485572"/>
                <a:gd name="connsiteY81" fmla="*/ 1434934 h 1561045"/>
                <a:gd name="connsiteX82" fmla="*/ 832217 w 2485572"/>
                <a:gd name="connsiteY82" fmla="*/ 1440331 h 1561045"/>
                <a:gd name="connsiteX83" fmla="*/ 832217 w 2485572"/>
                <a:gd name="connsiteY83" fmla="*/ 1446012 h 1561045"/>
                <a:gd name="connsiteX84" fmla="*/ 767741 w 2485572"/>
                <a:gd name="connsiteY84" fmla="*/ 1513327 h 1561045"/>
                <a:gd name="connsiteX85" fmla="*/ 711787 w 2485572"/>
                <a:gd name="connsiteY85" fmla="*/ 1535766 h 1561045"/>
                <a:gd name="connsiteX86" fmla="*/ 686508 w 2485572"/>
                <a:gd name="connsiteY86" fmla="*/ 1541447 h 1561045"/>
                <a:gd name="connsiteX87" fmla="*/ 661513 w 2485572"/>
                <a:gd name="connsiteY87" fmla="*/ 1549684 h 1561045"/>
                <a:gd name="connsiteX88" fmla="*/ 658672 w 2485572"/>
                <a:gd name="connsiteY88" fmla="*/ 1552524 h 1561045"/>
                <a:gd name="connsiteX89" fmla="*/ 652992 w 2485572"/>
                <a:gd name="connsiteY89" fmla="*/ 1555364 h 1561045"/>
                <a:gd name="connsiteX90" fmla="*/ 624873 w 2485572"/>
                <a:gd name="connsiteY90" fmla="*/ 1561045 h 1561045"/>
                <a:gd name="connsiteX91" fmla="*/ 619476 w 2485572"/>
                <a:gd name="connsiteY91" fmla="*/ 1558205 h 1561045"/>
                <a:gd name="connsiteX92" fmla="*/ 616636 w 2485572"/>
                <a:gd name="connsiteY92" fmla="*/ 1555364 h 1561045"/>
                <a:gd name="connsiteX93" fmla="*/ 597037 w 2485572"/>
                <a:gd name="connsiteY93" fmla="*/ 1532926 h 1561045"/>
                <a:gd name="connsiteX94" fmla="*/ 594197 w 2485572"/>
                <a:gd name="connsiteY94" fmla="*/ 1521848 h 1561045"/>
                <a:gd name="connsiteX95" fmla="*/ 591357 w 2485572"/>
                <a:gd name="connsiteY95" fmla="*/ 1519008 h 1561045"/>
                <a:gd name="connsiteX96" fmla="*/ 566078 w 2485572"/>
                <a:gd name="connsiteY96" fmla="*/ 1482368 h 1561045"/>
                <a:gd name="connsiteX97" fmla="*/ 560397 w 2485572"/>
                <a:gd name="connsiteY97" fmla="*/ 1471291 h 1561045"/>
                <a:gd name="connsiteX98" fmla="*/ 555000 w 2485572"/>
                <a:gd name="connsiteY98" fmla="*/ 1465610 h 1561045"/>
                <a:gd name="connsiteX99" fmla="*/ 498762 w 2485572"/>
                <a:gd name="connsiteY99" fmla="*/ 1432094 h 1561045"/>
                <a:gd name="connsiteX100" fmla="*/ 490525 w 2485572"/>
                <a:gd name="connsiteY100" fmla="*/ 1429254 h 1561045"/>
                <a:gd name="connsiteX101" fmla="*/ 487685 w 2485572"/>
                <a:gd name="connsiteY101" fmla="*/ 1429254 h 1561045"/>
                <a:gd name="connsiteX102" fmla="*/ 462406 w 2485572"/>
                <a:gd name="connsiteY102" fmla="*/ 1426413 h 1561045"/>
                <a:gd name="connsiteX103" fmla="*/ 400770 w 2485572"/>
                <a:gd name="connsiteY103" fmla="*/ 1426413 h 1561045"/>
                <a:gd name="connsiteX104" fmla="*/ 392250 w 2485572"/>
                <a:gd name="connsiteY104" fmla="*/ 1423573 h 1561045"/>
                <a:gd name="connsiteX105" fmla="*/ 384013 w 2485572"/>
                <a:gd name="connsiteY105" fmla="*/ 1420733 h 1561045"/>
                <a:gd name="connsiteX106" fmla="*/ 375492 w 2485572"/>
                <a:gd name="connsiteY106" fmla="*/ 1420733 h 1561045"/>
                <a:gd name="connsiteX107" fmla="*/ 319537 w 2485572"/>
                <a:gd name="connsiteY107" fmla="*/ 1409655 h 1561045"/>
                <a:gd name="connsiteX108" fmla="*/ 313856 w 2485572"/>
                <a:gd name="connsiteY108" fmla="*/ 1406815 h 1561045"/>
                <a:gd name="connsiteX109" fmla="*/ 308176 w 2485572"/>
                <a:gd name="connsiteY109" fmla="*/ 1406815 h 1561045"/>
                <a:gd name="connsiteX110" fmla="*/ 297098 w 2485572"/>
                <a:gd name="connsiteY110" fmla="*/ 1401134 h 1561045"/>
                <a:gd name="connsiteX111" fmla="*/ 221546 w 2485572"/>
                <a:gd name="connsiteY111" fmla="*/ 1392898 h 1561045"/>
                <a:gd name="connsiteX112" fmla="*/ 213025 w 2485572"/>
                <a:gd name="connsiteY112" fmla="*/ 1392898 h 1561045"/>
                <a:gd name="connsiteX113" fmla="*/ 204504 w 2485572"/>
                <a:gd name="connsiteY113" fmla="*/ 1395738 h 1561045"/>
                <a:gd name="connsiteX114" fmla="*/ 154230 w 2485572"/>
                <a:gd name="connsiteY114" fmla="*/ 1406815 h 1561045"/>
                <a:gd name="connsiteX115" fmla="*/ 148549 w 2485572"/>
                <a:gd name="connsiteY115" fmla="*/ 1403975 h 1561045"/>
                <a:gd name="connsiteX116" fmla="*/ 137472 w 2485572"/>
                <a:gd name="connsiteY116" fmla="*/ 1398294 h 1561045"/>
                <a:gd name="connsiteX117" fmla="*/ 131791 w 2485572"/>
                <a:gd name="connsiteY117" fmla="*/ 1398294 h 1561045"/>
                <a:gd name="connsiteX118" fmla="*/ 67316 w 2485572"/>
                <a:gd name="connsiteY118" fmla="*/ 1418177 h 1561045"/>
                <a:gd name="connsiteX119" fmla="*/ 58795 w 2485572"/>
                <a:gd name="connsiteY119" fmla="*/ 1420733 h 1561045"/>
                <a:gd name="connsiteX120" fmla="*/ 50558 w 2485572"/>
                <a:gd name="connsiteY120" fmla="*/ 1423573 h 1561045"/>
                <a:gd name="connsiteX121" fmla="*/ 42037 w 2485572"/>
                <a:gd name="connsiteY121" fmla="*/ 1423573 h 1561045"/>
                <a:gd name="connsiteX122" fmla="*/ 5681 w 2485572"/>
                <a:gd name="connsiteY122" fmla="*/ 1432094 h 1561045"/>
                <a:gd name="connsiteX123" fmla="*/ 2840 w 2485572"/>
                <a:gd name="connsiteY123" fmla="*/ 1403975 h 1561045"/>
                <a:gd name="connsiteX124" fmla="*/ 0 w 2485572"/>
                <a:gd name="connsiteY124" fmla="*/ 1395738 h 1561045"/>
                <a:gd name="connsiteX125" fmla="*/ 5681 w 2485572"/>
                <a:gd name="connsiteY125" fmla="*/ 1373299 h 1561045"/>
                <a:gd name="connsiteX126" fmla="*/ 5681 w 2485572"/>
                <a:gd name="connsiteY126" fmla="*/ 1361938 h 1561045"/>
                <a:gd name="connsiteX127" fmla="*/ 11361 w 2485572"/>
                <a:gd name="connsiteY127" fmla="*/ 1345180 h 1561045"/>
                <a:gd name="connsiteX128" fmla="*/ 42037 w 2485572"/>
                <a:gd name="connsiteY128" fmla="*/ 1305983 h 1561045"/>
                <a:gd name="connsiteX129" fmla="*/ 47718 w 2485572"/>
                <a:gd name="connsiteY129" fmla="*/ 1294622 h 1561045"/>
                <a:gd name="connsiteX130" fmla="*/ 39197 w 2485572"/>
                <a:gd name="connsiteY130" fmla="*/ 1275024 h 1561045"/>
                <a:gd name="connsiteX131" fmla="*/ 33516 w 2485572"/>
                <a:gd name="connsiteY131" fmla="*/ 1269627 h 1561045"/>
                <a:gd name="connsiteX132" fmla="*/ 33516 w 2485572"/>
                <a:gd name="connsiteY132" fmla="*/ 1244348 h 1561045"/>
                <a:gd name="connsiteX133" fmla="*/ 64475 w 2485572"/>
                <a:gd name="connsiteY133" fmla="*/ 1213389 h 1561045"/>
                <a:gd name="connsiteX134" fmla="*/ 81233 w 2485572"/>
                <a:gd name="connsiteY134" fmla="*/ 1199471 h 1561045"/>
                <a:gd name="connsiteX135" fmla="*/ 86914 w 2485572"/>
                <a:gd name="connsiteY135" fmla="*/ 1190950 h 1561045"/>
                <a:gd name="connsiteX136" fmla="*/ 97991 w 2485572"/>
                <a:gd name="connsiteY136" fmla="*/ 1160275 h 1561045"/>
                <a:gd name="connsiteX137" fmla="*/ 95435 w 2485572"/>
                <a:gd name="connsiteY137" fmla="*/ 1151753 h 1561045"/>
                <a:gd name="connsiteX138" fmla="*/ 95435 w 2485572"/>
                <a:gd name="connsiteY138" fmla="*/ 1121078 h 1561045"/>
                <a:gd name="connsiteX139" fmla="*/ 100832 w 2485572"/>
                <a:gd name="connsiteY139" fmla="*/ 1112557 h 1561045"/>
                <a:gd name="connsiteX140" fmla="*/ 103672 w 2485572"/>
                <a:gd name="connsiteY140" fmla="*/ 1106876 h 1561045"/>
                <a:gd name="connsiteX141" fmla="*/ 154230 w 2485572"/>
                <a:gd name="connsiteY141" fmla="*/ 1070520 h 1561045"/>
                <a:gd name="connsiteX142" fmla="*/ 176668 w 2485572"/>
                <a:gd name="connsiteY142" fmla="*/ 1045241 h 1561045"/>
                <a:gd name="connsiteX143" fmla="*/ 176668 w 2485572"/>
                <a:gd name="connsiteY143" fmla="*/ 1037004 h 1561045"/>
                <a:gd name="connsiteX144" fmla="*/ 173828 w 2485572"/>
                <a:gd name="connsiteY144" fmla="*/ 1028483 h 1561045"/>
                <a:gd name="connsiteX145" fmla="*/ 157070 w 2485572"/>
                <a:gd name="connsiteY145" fmla="*/ 1008885 h 1561045"/>
                <a:gd name="connsiteX146" fmla="*/ 154230 w 2485572"/>
                <a:gd name="connsiteY146" fmla="*/ 1000648 h 1561045"/>
                <a:gd name="connsiteX147" fmla="*/ 157070 w 2485572"/>
                <a:gd name="connsiteY147" fmla="*/ 964008 h 1561045"/>
                <a:gd name="connsiteX148" fmla="*/ 154230 w 2485572"/>
                <a:gd name="connsiteY148" fmla="*/ 955771 h 1561045"/>
                <a:gd name="connsiteX149" fmla="*/ 126111 w 2485572"/>
                <a:gd name="connsiteY149" fmla="*/ 930492 h 1561045"/>
                <a:gd name="connsiteX150" fmla="*/ 112193 w 2485572"/>
                <a:gd name="connsiteY150" fmla="*/ 927652 h 1561045"/>
                <a:gd name="connsiteX151" fmla="*/ 109353 w 2485572"/>
                <a:gd name="connsiteY151" fmla="*/ 921971 h 1561045"/>
                <a:gd name="connsiteX152" fmla="*/ 109353 w 2485572"/>
                <a:gd name="connsiteY152" fmla="*/ 908053 h 1561045"/>
                <a:gd name="connsiteX153" fmla="*/ 117590 w 2485572"/>
                <a:gd name="connsiteY153" fmla="*/ 891295 h 1561045"/>
                <a:gd name="connsiteX154" fmla="*/ 123270 w 2485572"/>
                <a:gd name="connsiteY154" fmla="*/ 885615 h 1561045"/>
                <a:gd name="connsiteX155" fmla="*/ 148549 w 2485572"/>
                <a:gd name="connsiteY155" fmla="*/ 866016 h 1561045"/>
                <a:gd name="connsiteX156" fmla="*/ 128951 w 2485572"/>
                <a:gd name="connsiteY156" fmla="*/ 840738 h 1561045"/>
                <a:gd name="connsiteX157" fmla="*/ 126111 w 2485572"/>
                <a:gd name="connsiteY157" fmla="*/ 821139 h 1561045"/>
                <a:gd name="connsiteX158" fmla="*/ 140028 w 2485572"/>
                <a:gd name="connsiteY158" fmla="*/ 812618 h 1561045"/>
                <a:gd name="connsiteX159" fmla="*/ 142869 w 2485572"/>
                <a:gd name="connsiteY159" fmla="*/ 790464 h 1561045"/>
                <a:gd name="connsiteX160" fmla="*/ 154230 w 2485572"/>
                <a:gd name="connsiteY160" fmla="*/ 773422 h 1561045"/>
                <a:gd name="connsiteX161" fmla="*/ 157070 w 2485572"/>
                <a:gd name="connsiteY161" fmla="*/ 762344 h 1561045"/>
                <a:gd name="connsiteX162" fmla="*/ 157070 w 2485572"/>
                <a:gd name="connsiteY162" fmla="*/ 753824 h 1561045"/>
                <a:gd name="connsiteX163" fmla="*/ 145709 w 2485572"/>
                <a:gd name="connsiteY163" fmla="*/ 731385 h 1561045"/>
                <a:gd name="connsiteX164" fmla="*/ 145709 w 2485572"/>
                <a:gd name="connsiteY164" fmla="*/ 723148 h 1561045"/>
                <a:gd name="connsiteX165" fmla="*/ 159627 w 2485572"/>
                <a:gd name="connsiteY165" fmla="*/ 714627 h 1561045"/>
                <a:gd name="connsiteX166" fmla="*/ 204504 w 2485572"/>
                <a:gd name="connsiteY166" fmla="*/ 708946 h 1561045"/>
                <a:gd name="connsiteX167" fmla="*/ 232623 w 2485572"/>
                <a:gd name="connsiteY167" fmla="*/ 678271 h 1561045"/>
                <a:gd name="connsiteX168" fmla="*/ 232623 w 2485572"/>
                <a:gd name="connsiteY168" fmla="*/ 666909 h 1561045"/>
                <a:gd name="connsiteX169" fmla="*/ 215865 w 2485572"/>
                <a:gd name="connsiteY169" fmla="*/ 644755 h 1561045"/>
                <a:gd name="connsiteX170" fmla="*/ 218705 w 2485572"/>
                <a:gd name="connsiteY170" fmla="*/ 613795 h 1561045"/>
                <a:gd name="connsiteX171" fmla="*/ 241144 w 2485572"/>
                <a:gd name="connsiteY171" fmla="*/ 582836 h 1561045"/>
                <a:gd name="connsiteX172" fmla="*/ 252221 w 2485572"/>
                <a:gd name="connsiteY172" fmla="*/ 571758 h 1561045"/>
                <a:gd name="connsiteX173" fmla="*/ 285737 w 2485572"/>
                <a:gd name="connsiteY173" fmla="*/ 524041 h 1561045"/>
                <a:gd name="connsiteX174" fmla="*/ 291418 w 2485572"/>
                <a:gd name="connsiteY174" fmla="*/ 518644 h 1561045"/>
                <a:gd name="connsiteX175" fmla="*/ 322377 w 2485572"/>
                <a:gd name="connsiteY175" fmla="*/ 518644 h 1561045"/>
                <a:gd name="connsiteX176" fmla="*/ 333455 w 2485572"/>
                <a:gd name="connsiteY176" fmla="*/ 510123 h 1561045"/>
                <a:gd name="connsiteX177" fmla="*/ 341976 w 2485572"/>
                <a:gd name="connsiteY177" fmla="*/ 482004 h 1561045"/>
                <a:gd name="connsiteX178" fmla="*/ 347372 w 2485572"/>
                <a:gd name="connsiteY178" fmla="*/ 476607 h 1561045"/>
                <a:gd name="connsiteX179" fmla="*/ 386853 w 2485572"/>
                <a:gd name="connsiteY179" fmla="*/ 459565 h 1561045"/>
                <a:gd name="connsiteX180" fmla="*/ 389409 w 2485572"/>
                <a:gd name="connsiteY180" fmla="*/ 454169 h 1561045"/>
                <a:gd name="connsiteX181" fmla="*/ 400770 w 2485572"/>
                <a:gd name="connsiteY181" fmla="*/ 434570 h 1561045"/>
                <a:gd name="connsiteX182" fmla="*/ 414688 w 2485572"/>
                <a:gd name="connsiteY182" fmla="*/ 392534 h 1561045"/>
                <a:gd name="connsiteX183" fmla="*/ 428890 w 2485572"/>
                <a:gd name="connsiteY183" fmla="*/ 341976 h 1561045"/>
                <a:gd name="connsiteX184" fmla="*/ 434286 w 2485572"/>
                <a:gd name="connsiteY184" fmla="*/ 255062 h 1561045"/>
                <a:gd name="connsiteX185" fmla="*/ 437127 w 2485572"/>
                <a:gd name="connsiteY185" fmla="*/ 252221 h 1561045"/>
                <a:gd name="connsiteX186" fmla="*/ 448488 w 2485572"/>
                <a:gd name="connsiteY186" fmla="*/ 235463 h 1561045"/>
                <a:gd name="connsiteX187" fmla="*/ 468086 w 2485572"/>
                <a:gd name="connsiteY187" fmla="*/ 221546 h 1561045"/>
                <a:gd name="connsiteX188" fmla="*/ 501602 w 2485572"/>
                <a:gd name="connsiteY188" fmla="*/ 215865 h 1561045"/>
                <a:gd name="connsiteX189" fmla="*/ 512964 w 2485572"/>
                <a:gd name="connsiteY189" fmla="*/ 213025 h 1561045"/>
                <a:gd name="connsiteX190" fmla="*/ 555000 w 2485572"/>
                <a:gd name="connsiteY190" fmla="*/ 187746 h 1561045"/>
                <a:gd name="connsiteX191" fmla="*/ 557557 w 2485572"/>
                <a:gd name="connsiteY191" fmla="*/ 182349 h 1561045"/>
                <a:gd name="connsiteX192" fmla="*/ 602434 w 2485572"/>
                <a:gd name="connsiteY192" fmla="*/ 131791 h 1561045"/>
                <a:gd name="connsiteX193" fmla="*/ 605274 w 2485572"/>
                <a:gd name="connsiteY193" fmla="*/ 123270 h 1561045"/>
                <a:gd name="connsiteX194" fmla="*/ 594197 w 2485572"/>
                <a:gd name="connsiteY194" fmla="*/ 70156 h 1561045"/>
                <a:gd name="connsiteX195" fmla="*/ 650151 w 2485572"/>
                <a:gd name="connsiteY195" fmla="*/ 92595 h 1561045"/>
                <a:gd name="connsiteX196" fmla="*/ 664069 w 2485572"/>
                <a:gd name="connsiteY196" fmla="*/ 92595 h 1561045"/>
                <a:gd name="connsiteX197" fmla="*/ 689348 w 2485572"/>
                <a:gd name="connsiteY197" fmla="*/ 98275 h 1561045"/>
                <a:gd name="connsiteX198" fmla="*/ 723148 w 2485572"/>
                <a:gd name="connsiteY198" fmla="*/ 89754 h 1561045"/>
                <a:gd name="connsiteX199" fmla="*/ 725704 w 2485572"/>
                <a:gd name="connsiteY199" fmla="*/ 92595 h 1561045"/>
                <a:gd name="connsiteX200" fmla="*/ 731385 w 2485572"/>
                <a:gd name="connsiteY200" fmla="*/ 92595 h 1561045"/>
                <a:gd name="connsiteX201" fmla="*/ 737065 w 2485572"/>
                <a:gd name="connsiteY201" fmla="*/ 95435 h 1561045"/>
                <a:gd name="connsiteX202" fmla="*/ 742746 w 2485572"/>
                <a:gd name="connsiteY202" fmla="*/ 95435 h 1561045"/>
                <a:gd name="connsiteX203" fmla="*/ 779102 w 2485572"/>
                <a:gd name="connsiteY203" fmla="*/ 75837 h 1561045"/>
                <a:gd name="connsiteX204" fmla="*/ 818299 w 2485572"/>
                <a:gd name="connsiteY204" fmla="*/ 39197 h 1561045"/>
                <a:gd name="connsiteX205" fmla="*/ 823980 w 2485572"/>
                <a:gd name="connsiteY205" fmla="*/ 33800 h 1561045"/>
                <a:gd name="connsiteX206" fmla="*/ 851815 w 2485572"/>
                <a:gd name="connsiteY206" fmla="*/ 19598 h 1561045"/>
                <a:gd name="connsiteX207" fmla="*/ 854655 w 2485572"/>
                <a:gd name="connsiteY207" fmla="*/ 14202 h 1561045"/>
                <a:gd name="connsiteX208" fmla="*/ 888455 w 2485572"/>
                <a:gd name="connsiteY208" fmla="*/ 8521 h 1561045"/>
                <a:gd name="connsiteX209" fmla="*/ 893852 w 2485572"/>
                <a:gd name="connsiteY209" fmla="*/ 11361 h 1561045"/>
                <a:gd name="connsiteX210" fmla="*/ 933332 w 2485572"/>
                <a:gd name="connsiteY210" fmla="*/ 36640 h 1561045"/>
                <a:gd name="connsiteX211" fmla="*/ 938729 w 2485572"/>
                <a:gd name="connsiteY211" fmla="*/ 42037 h 1561045"/>
                <a:gd name="connsiteX212" fmla="*/ 969689 w 2485572"/>
                <a:gd name="connsiteY212" fmla="*/ 61635 h 1561045"/>
                <a:gd name="connsiteX213" fmla="*/ 972529 w 2485572"/>
                <a:gd name="connsiteY213" fmla="*/ 64475 h 1561045"/>
                <a:gd name="connsiteX214" fmla="*/ 977925 w 2485572"/>
                <a:gd name="connsiteY214" fmla="*/ 67316 h 1561045"/>
                <a:gd name="connsiteX215" fmla="*/ 1011725 w 2485572"/>
                <a:gd name="connsiteY215" fmla="*/ 67316 h 1561045"/>
                <a:gd name="connsiteX216" fmla="*/ 1031324 w 2485572"/>
                <a:gd name="connsiteY216" fmla="*/ 64475 h 1561045"/>
                <a:gd name="connsiteX217" fmla="*/ 1042401 w 2485572"/>
                <a:gd name="connsiteY217" fmla="*/ 64475 h 1561045"/>
                <a:gd name="connsiteX218" fmla="*/ 1104036 w 2485572"/>
                <a:gd name="connsiteY218" fmla="*/ 70156 h 1561045"/>
                <a:gd name="connsiteX219" fmla="*/ 1109717 w 2485572"/>
                <a:gd name="connsiteY219" fmla="*/ 75837 h 1561045"/>
                <a:gd name="connsiteX220" fmla="*/ 1118238 w 2485572"/>
                <a:gd name="connsiteY220" fmla="*/ 81233 h 1561045"/>
                <a:gd name="connsiteX221" fmla="*/ 1121078 w 2485572"/>
                <a:gd name="connsiteY221" fmla="*/ 84074 h 1561045"/>
                <a:gd name="connsiteX222" fmla="*/ 1143517 w 2485572"/>
                <a:gd name="connsiteY222" fmla="*/ 95435 h 1561045"/>
                <a:gd name="connsiteX223" fmla="*/ 1151754 w 2485572"/>
                <a:gd name="connsiteY223" fmla="*/ 100832 h 1561045"/>
                <a:gd name="connsiteX224" fmla="*/ 1171352 w 2485572"/>
                <a:gd name="connsiteY224" fmla="*/ 100832 h 1561045"/>
                <a:gd name="connsiteX225" fmla="*/ 1174192 w 2485572"/>
                <a:gd name="connsiteY225" fmla="*/ 98275 h 1561045"/>
                <a:gd name="connsiteX226" fmla="*/ 1188110 w 2485572"/>
                <a:gd name="connsiteY226" fmla="*/ 89754 h 1561045"/>
                <a:gd name="connsiteX227" fmla="*/ 1193791 w 2485572"/>
                <a:gd name="connsiteY227" fmla="*/ 84074 h 1561045"/>
                <a:gd name="connsiteX228" fmla="*/ 1238668 w 2485572"/>
                <a:gd name="connsiteY228" fmla="*/ 75837 h 1561045"/>
                <a:gd name="connsiteX229" fmla="*/ 1244348 w 2485572"/>
                <a:gd name="connsiteY229" fmla="*/ 78677 h 1561045"/>
                <a:gd name="connsiteX230" fmla="*/ 1272184 w 2485572"/>
                <a:gd name="connsiteY230" fmla="*/ 75837 h 1561045"/>
                <a:gd name="connsiteX231" fmla="*/ 1280705 w 2485572"/>
                <a:gd name="connsiteY231" fmla="*/ 72996 h 1561045"/>
                <a:gd name="connsiteX232" fmla="*/ 1286385 w 2485572"/>
                <a:gd name="connsiteY232" fmla="*/ 72996 h 1561045"/>
                <a:gd name="connsiteX233" fmla="*/ 1348020 w 2485572"/>
                <a:gd name="connsiteY233" fmla="*/ 50558 h 1561045"/>
                <a:gd name="connsiteX234" fmla="*/ 1350861 w 2485572"/>
                <a:gd name="connsiteY234" fmla="*/ 50558 h 1561045"/>
                <a:gd name="connsiteX235" fmla="*/ 1392898 w 2485572"/>
                <a:gd name="connsiteY235" fmla="*/ 39197 h 1561045"/>
                <a:gd name="connsiteX236" fmla="*/ 1406815 w 2485572"/>
                <a:gd name="connsiteY236" fmla="*/ 39197 h 1561045"/>
                <a:gd name="connsiteX237" fmla="*/ 1459929 w 2485572"/>
                <a:gd name="connsiteY237" fmla="*/ 36640 h 1561045"/>
                <a:gd name="connsiteX238" fmla="*/ 1468450 w 2485572"/>
                <a:gd name="connsiteY238" fmla="*/ 36640 h 1561045"/>
                <a:gd name="connsiteX239" fmla="*/ 1474131 w 2485572"/>
                <a:gd name="connsiteY239" fmla="*/ 33800 h 1561045"/>
                <a:gd name="connsiteX240" fmla="*/ 1479528 w 2485572"/>
                <a:gd name="connsiteY240" fmla="*/ 30960 h 1561045"/>
                <a:gd name="connsiteX241" fmla="*/ 1485208 w 2485572"/>
                <a:gd name="connsiteY241" fmla="*/ 30960 h 1561045"/>
                <a:gd name="connsiteX242" fmla="*/ 1544003 w 2485572"/>
                <a:gd name="connsiteY242" fmla="*/ 16758 h 1561045"/>
                <a:gd name="connsiteX243" fmla="*/ 1549684 w 2485572"/>
                <a:gd name="connsiteY243" fmla="*/ 14202 h 1561045"/>
                <a:gd name="connsiteX244" fmla="*/ 1555364 w 2485572"/>
                <a:gd name="connsiteY244" fmla="*/ 14202 h 1561045"/>
                <a:gd name="connsiteX245" fmla="*/ 1563601 w 2485572"/>
                <a:gd name="connsiteY245" fmla="*/ 11361 h 1561045"/>
                <a:gd name="connsiteX246" fmla="*/ 1614159 w 2485572"/>
                <a:gd name="connsiteY246" fmla="*/ 22439 h 1561045"/>
                <a:gd name="connsiteX247" fmla="*/ 1619840 w 2485572"/>
                <a:gd name="connsiteY247" fmla="*/ 19598 h 1561045"/>
                <a:gd name="connsiteX248" fmla="*/ 1630917 w 2485572"/>
                <a:gd name="connsiteY248" fmla="*/ 16758 h 1561045"/>
                <a:gd name="connsiteX249" fmla="*/ 1645119 w 2485572"/>
                <a:gd name="connsiteY249" fmla="*/ 8521 h 1561045"/>
                <a:gd name="connsiteX250" fmla="*/ 1653356 w 2485572"/>
                <a:gd name="connsiteY250" fmla="*/ 5681 h 1561045"/>
                <a:gd name="connsiteX251" fmla="*/ 1689712 w 2485572"/>
                <a:gd name="connsiteY251" fmla="*/ 0 h 1561045"/>
                <a:gd name="connsiteX252" fmla="*/ 1698233 w 2485572"/>
                <a:gd name="connsiteY252" fmla="*/ 11361 h 1561045"/>
                <a:gd name="connsiteX253" fmla="*/ 1703914 w 2485572"/>
                <a:gd name="connsiteY253" fmla="*/ 14202 h 1561045"/>
                <a:gd name="connsiteX254" fmla="*/ 1709310 w 2485572"/>
                <a:gd name="connsiteY254" fmla="*/ 16758 h 1561045"/>
                <a:gd name="connsiteX255" fmla="*/ 1717831 w 2485572"/>
                <a:gd name="connsiteY255" fmla="*/ 16758 h 1561045"/>
                <a:gd name="connsiteX256" fmla="*/ 1757028 w 2485572"/>
                <a:gd name="connsiteY256" fmla="*/ 22439 h 1561045"/>
                <a:gd name="connsiteX257" fmla="*/ 1762708 w 2485572"/>
                <a:gd name="connsiteY257" fmla="*/ 25279 h 1561045"/>
                <a:gd name="connsiteX258" fmla="*/ 1768389 w 2485572"/>
                <a:gd name="connsiteY258" fmla="*/ 25279 h 1561045"/>
                <a:gd name="connsiteX259" fmla="*/ 1787987 w 2485572"/>
                <a:gd name="connsiteY259" fmla="*/ 33800 h 1561045"/>
                <a:gd name="connsiteX260" fmla="*/ 1793384 w 2485572"/>
                <a:gd name="connsiteY260" fmla="*/ 33800 h 1561045"/>
                <a:gd name="connsiteX261" fmla="*/ 1801905 w 2485572"/>
                <a:gd name="connsiteY261" fmla="*/ 36640 h 1561045"/>
                <a:gd name="connsiteX262" fmla="*/ 1835421 w 2485572"/>
                <a:gd name="connsiteY262" fmla="*/ 42037 h 1561045"/>
                <a:gd name="connsiteX263" fmla="*/ 1891659 w 2485572"/>
                <a:gd name="connsiteY263" fmla="*/ 61635 h 1561045"/>
                <a:gd name="connsiteX264" fmla="*/ 1897340 w 2485572"/>
                <a:gd name="connsiteY264" fmla="*/ 64475 h 1561045"/>
                <a:gd name="connsiteX265" fmla="*/ 1899896 w 2485572"/>
                <a:gd name="connsiteY265" fmla="*/ 67316 h 1561045"/>
                <a:gd name="connsiteX266" fmla="*/ 1944774 w 2485572"/>
                <a:gd name="connsiteY266" fmla="*/ 123270 h 1561045"/>
                <a:gd name="connsiteX267" fmla="*/ 1947614 w 2485572"/>
                <a:gd name="connsiteY267" fmla="*/ 128951 h 1561045"/>
                <a:gd name="connsiteX268" fmla="*/ 1950454 w 2485572"/>
                <a:gd name="connsiteY268" fmla="*/ 131791 h 1561045"/>
                <a:gd name="connsiteX269" fmla="*/ 1956135 w 2485572"/>
                <a:gd name="connsiteY269" fmla="*/ 140312 h 1561045"/>
                <a:gd name="connsiteX270" fmla="*/ 1958975 w 2485572"/>
                <a:gd name="connsiteY270" fmla="*/ 145709 h 1561045"/>
                <a:gd name="connsiteX271" fmla="*/ 1961532 w 2485572"/>
                <a:gd name="connsiteY271" fmla="*/ 154230 h 1561045"/>
                <a:gd name="connsiteX272" fmla="*/ 1998172 w 2485572"/>
                <a:gd name="connsiteY272" fmla="*/ 204788 h 1561045"/>
                <a:gd name="connsiteX273" fmla="*/ 2003569 w 2485572"/>
                <a:gd name="connsiteY273" fmla="*/ 207344 h 1561045"/>
                <a:gd name="connsiteX274" fmla="*/ 2009249 w 2485572"/>
                <a:gd name="connsiteY274" fmla="*/ 210184 h 1561045"/>
                <a:gd name="connsiteX275" fmla="*/ 2017770 w 2485572"/>
                <a:gd name="connsiteY275" fmla="*/ 210184 h 1561045"/>
                <a:gd name="connsiteX276" fmla="*/ 2026007 w 2485572"/>
                <a:gd name="connsiteY276" fmla="*/ 213025 h 1561045"/>
                <a:gd name="connsiteX277" fmla="*/ 2037368 w 2485572"/>
                <a:gd name="connsiteY277" fmla="*/ 215865 h 1561045"/>
                <a:gd name="connsiteX278" fmla="*/ 2099003 w 2485572"/>
                <a:gd name="connsiteY278" fmla="*/ 221546 h 1561045"/>
                <a:gd name="connsiteX279" fmla="*/ 2104684 w 2485572"/>
                <a:gd name="connsiteY279" fmla="*/ 224386 h 1561045"/>
                <a:gd name="connsiteX280" fmla="*/ 2112921 w 2485572"/>
                <a:gd name="connsiteY280" fmla="*/ 224386 h 1561045"/>
                <a:gd name="connsiteX281" fmla="*/ 2124283 w 2485572"/>
                <a:gd name="connsiteY281" fmla="*/ 229783 h 1561045"/>
                <a:gd name="connsiteX282" fmla="*/ 2177397 w 2485572"/>
                <a:gd name="connsiteY282" fmla="*/ 229783 h 1561045"/>
                <a:gd name="connsiteX283" fmla="*/ 2185918 w 2485572"/>
                <a:gd name="connsiteY283" fmla="*/ 232623 h 1561045"/>
                <a:gd name="connsiteX284" fmla="*/ 2213753 w 2485572"/>
                <a:gd name="connsiteY284" fmla="*/ 226942 h 1561045"/>
                <a:gd name="connsiteX285" fmla="*/ 2219434 w 2485572"/>
                <a:gd name="connsiteY285" fmla="*/ 224386 h 1561045"/>
                <a:gd name="connsiteX286" fmla="*/ 2241872 w 2485572"/>
                <a:gd name="connsiteY286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104954 w 2485572"/>
                <a:gd name="connsiteY70" fmla="*/ 1402195 h 1561045"/>
                <a:gd name="connsiteX71" fmla="*/ 1047569 w 2485572"/>
                <a:gd name="connsiteY71" fmla="*/ 1397533 h 1561045"/>
                <a:gd name="connsiteX72" fmla="*/ 1022803 w 2485572"/>
                <a:gd name="connsiteY72" fmla="*/ 1387217 h 1561045"/>
                <a:gd name="connsiteX73" fmla="*/ 1011725 w 2485572"/>
                <a:gd name="connsiteY73" fmla="*/ 1381536 h 1561045"/>
                <a:gd name="connsiteX74" fmla="*/ 1000364 w 2485572"/>
                <a:gd name="connsiteY74" fmla="*/ 1381536 h 1561045"/>
                <a:gd name="connsiteX75" fmla="*/ 961167 w 2485572"/>
                <a:gd name="connsiteY75" fmla="*/ 1376140 h 1561045"/>
                <a:gd name="connsiteX76" fmla="*/ 924811 w 2485572"/>
                <a:gd name="connsiteY76" fmla="*/ 1367618 h 1561045"/>
                <a:gd name="connsiteX77" fmla="*/ 919131 w 2485572"/>
                <a:gd name="connsiteY77" fmla="*/ 1367618 h 1561045"/>
                <a:gd name="connsiteX78" fmla="*/ 913450 w 2485572"/>
                <a:gd name="connsiteY78" fmla="*/ 1364778 h 1561045"/>
                <a:gd name="connsiteX79" fmla="*/ 908053 w 2485572"/>
                <a:gd name="connsiteY79" fmla="*/ 1364778 h 1561045"/>
                <a:gd name="connsiteX80" fmla="*/ 877094 w 2485572"/>
                <a:gd name="connsiteY80" fmla="*/ 1381536 h 1561045"/>
                <a:gd name="connsiteX81" fmla="*/ 868857 w 2485572"/>
                <a:gd name="connsiteY81" fmla="*/ 1390057 h 1561045"/>
                <a:gd name="connsiteX82" fmla="*/ 835057 w 2485572"/>
                <a:gd name="connsiteY82" fmla="*/ 1434934 h 1561045"/>
                <a:gd name="connsiteX83" fmla="*/ 832217 w 2485572"/>
                <a:gd name="connsiteY83" fmla="*/ 1440331 h 1561045"/>
                <a:gd name="connsiteX84" fmla="*/ 832217 w 2485572"/>
                <a:gd name="connsiteY84" fmla="*/ 1446012 h 1561045"/>
                <a:gd name="connsiteX85" fmla="*/ 767741 w 2485572"/>
                <a:gd name="connsiteY85" fmla="*/ 1513327 h 1561045"/>
                <a:gd name="connsiteX86" fmla="*/ 711787 w 2485572"/>
                <a:gd name="connsiteY86" fmla="*/ 1535766 h 1561045"/>
                <a:gd name="connsiteX87" fmla="*/ 686508 w 2485572"/>
                <a:gd name="connsiteY87" fmla="*/ 1541447 h 1561045"/>
                <a:gd name="connsiteX88" fmla="*/ 661513 w 2485572"/>
                <a:gd name="connsiteY88" fmla="*/ 1549684 h 1561045"/>
                <a:gd name="connsiteX89" fmla="*/ 658672 w 2485572"/>
                <a:gd name="connsiteY89" fmla="*/ 1552524 h 1561045"/>
                <a:gd name="connsiteX90" fmla="*/ 652992 w 2485572"/>
                <a:gd name="connsiteY90" fmla="*/ 1555364 h 1561045"/>
                <a:gd name="connsiteX91" fmla="*/ 624873 w 2485572"/>
                <a:gd name="connsiteY91" fmla="*/ 1561045 h 1561045"/>
                <a:gd name="connsiteX92" fmla="*/ 619476 w 2485572"/>
                <a:gd name="connsiteY92" fmla="*/ 1558205 h 1561045"/>
                <a:gd name="connsiteX93" fmla="*/ 616636 w 2485572"/>
                <a:gd name="connsiteY93" fmla="*/ 1555364 h 1561045"/>
                <a:gd name="connsiteX94" fmla="*/ 597037 w 2485572"/>
                <a:gd name="connsiteY94" fmla="*/ 1532926 h 1561045"/>
                <a:gd name="connsiteX95" fmla="*/ 594197 w 2485572"/>
                <a:gd name="connsiteY95" fmla="*/ 1521848 h 1561045"/>
                <a:gd name="connsiteX96" fmla="*/ 591357 w 2485572"/>
                <a:gd name="connsiteY96" fmla="*/ 1519008 h 1561045"/>
                <a:gd name="connsiteX97" fmla="*/ 566078 w 2485572"/>
                <a:gd name="connsiteY97" fmla="*/ 1482368 h 1561045"/>
                <a:gd name="connsiteX98" fmla="*/ 560397 w 2485572"/>
                <a:gd name="connsiteY98" fmla="*/ 1471291 h 1561045"/>
                <a:gd name="connsiteX99" fmla="*/ 555000 w 2485572"/>
                <a:gd name="connsiteY99" fmla="*/ 1465610 h 1561045"/>
                <a:gd name="connsiteX100" fmla="*/ 498762 w 2485572"/>
                <a:gd name="connsiteY100" fmla="*/ 1432094 h 1561045"/>
                <a:gd name="connsiteX101" fmla="*/ 490525 w 2485572"/>
                <a:gd name="connsiteY101" fmla="*/ 1429254 h 1561045"/>
                <a:gd name="connsiteX102" fmla="*/ 487685 w 2485572"/>
                <a:gd name="connsiteY102" fmla="*/ 1429254 h 1561045"/>
                <a:gd name="connsiteX103" fmla="*/ 462406 w 2485572"/>
                <a:gd name="connsiteY103" fmla="*/ 1426413 h 1561045"/>
                <a:gd name="connsiteX104" fmla="*/ 400770 w 2485572"/>
                <a:gd name="connsiteY104" fmla="*/ 1426413 h 1561045"/>
                <a:gd name="connsiteX105" fmla="*/ 392250 w 2485572"/>
                <a:gd name="connsiteY105" fmla="*/ 1423573 h 1561045"/>
                <a:gd name="connsiteX106" fmla="*/ 384013 w 2485572"/>
                <a:gd name="connsiteY106" fmla="*/ 1420733 h 1561045"/>
                <a:gd name="connsiteX107" fmla="*/ 375492 w 2485572"/>
                <a:gd name="connsiteY107" fmla="*/ 1420733 h 1561045"/>
                <a:gd name="connsiteX108" fmla="*/ 319537 w 2485572"/>
                <a:gd name="connsiteY108" fmla="*/ 1409655 h 1561045"/>
                <a:gd name="connsiteX109" fmla="*/ 313856 w 2485572"/>
                <a:gd name="connsiteY109" fmla="*/ 1406815 h 1561045"/>
                <a:gd name="connsiteX110" fmla="*/ 308176 w 2485572"/>
                <a:gd name="connsiteY110" fmla="*/ 1406815 h 1561045"/>
                <a:gd name="connsiteX111" fmla="*/ 297098 w 2485572"/>
                <a:gd name="connsiteY111" fmla="*/ 1401134 h 1561045"/>
                <a:gd name="connsiteX112" fmla="*/ 221546 w 2485572"/>
                <a:gd name="connsiteY112" fmla="*/ 1392898 h 1561045"/>
                <a:gd name="connsiteX113" fmla="*/ 213025 w 2485572"/>
                <a:gd name="connsiteY113" fmla="*/ 1392898 h 1561045"/>
                <a:gd name="connsiteX114" fmla="*/ 204504 w 2485572"/>
                <a:gd name="connsiteY114" fmla="*/ 1395738 h 1561045"/>
                <a:gd name="connsiteX115" fmla="*/ 154230 w 2485572"/>
                <a:gd name="connsiteY115" fmla="*/ 1406815 h 1561045"/>
                <a:gd name="connsiteX116" fmla="*/ 148549 w 2485572"/>
                <a:gd name="connsiteY116" fmla="*/ 1403975 h 1561045"/>
                <a:gd name="connsiteX117" fmla="*/ 137472 w 2485572"/>
                <a:gd name="connsiteY117" fmla="*/ 1398294 h 1561045"/>
                <a:gd name="connsiteX118" fmla="*/ 131791 w 2485572"/>
                <a:gd name="connsiteY118" fmla="*/ 1398294 h 1561045"/>
                <a:gd name="connsiteX119" fmla="*/ 67316 w 2485572"/>
                <a:gd name="connsiteY119" fmla="*/ 1418177 h 1561045"/>
                <a:gd name="connsiteX120" fmla="*/ 58795 w 2485572"/>
                <a:gd name="connsiteY120" fmla="*/ 1420733 h 1561045"/>
                <a:gd name="connsiteX121" fmla="*/ 50558 w 2485572"/>
                <a:gd name="connsiteY121" fmla="*/ 1423573 h 1561045"/>
                <a:gd name="connsiteX122" fmla="*/ 42037 w 2485572"/>
                <a:gd name="connsiteY122" fmla="*/ 1423573 h 1561045"/>
                <a:gd name="connsiteX123" fmla="*/ 5681 w 2485572"/>
                <a:gd name="connsiteY123" fmla="*/ 1432094 h 1561045"/>
                <a:gd name="connsiteX124" fmla="*/ 2840 w 2485572"/>
                <a:gd name="connsiteY124" fmla="*/ 1403975 h 1561045"/>
                <a:gd name="connsiteX125" fmla="*/ 0 w 2485572"/>
                <a:gd name="connsiteY125" fmla="*/ 1395738 h 1561045"/>
                <a:gd name="connsiteX126" fmla="*/ 5681 w 2485572"/>
                <a:gd name="connsiteY126" fmla="*/ 1373299 h 1561045"/>
                <a:gd name="connsiteX127" fmla="*/ 5681 w 2485572"/>
                <a:gd name="connsiteY127" fmla="*/ 1361938 h 1561045"/>
                <a:gd name="connsiteX128" fmla="*/ 11361 w 2485572"/>
                <a:gd name="connsiteY128" fmla="*/ 1345180 h 1561045"/>
                <a:gd name="connsiteX129" fmla="*/ 42037 w 2485572"/>
                <a:gd name="connsiteY129" fmla="*/ 1305983 h 1561045"/>
                <a:gd name="connsiteX130" fmla="*/ 47718 w 2485572"/>
                <a:gd name="connsiteY130" fmla="*/ 1294622 h 1561045"/>
                <a:gd name="connsiteX131" fmla="*/ 39197 w 2485572"/>
                <a:gd name="connsiteY131" fmla="*/ 1275024 h 1561045"/>
                <a:gd name="connsiteX132" fmla="*/ 33516 w 2485572"/>
                <a:gd name="connsiteY132" fmla="*/ 1269627 h 1561045"/>
                <a:gd name="connsiteX133" fmla="*/ 33516 w 2485572"/>
                <a:gd name="connsiteY133" fmla="*/ 1244348 h 1561045"/>
                <a:gd name="connsiteX134" fmla="*/ 64475 w 2485572"/>
                <a:gd name="connsiteY134" fmla="*/ 1213389 h 1561045"/>
                <a:gd name="connsiteX135" fmla="*/ 81233 w 2485572"/>
                <a:gd name="connsiteY135" fmla="*/ 1199471 h 1561045"/>
                <a:gd name="connsiteX136" fmla="*/ 86914 w 2485572"/>
                <a:gd name="connsiteY136" fmla="*/ 1190950 h 1561045"/>
                <a:gd name="connsiteX137" fmla="*/ 97991 w 2485572"/>
                <a:gd name="connsiteY137" fmla="*/ 1160275 h 1561045"/>
                <a:gd name="connsiteX138" fmla="*/ 95435 w 2485572"/>
                <a:gd name="connsiteY138" fmla="*/ 1151753 h 1561045"/>
                <a:gd name="connsiteX139" fmla="*/ 95435 w 2485572"/>
                <a:gd name="connsiteY139" fmla="*/ 1121078 h 1561045"/>
                <a:gd name="connsiteX140" fmla="*/ 100832 w 2485572"/>
                <a:gd name="connsiteY140" fmla="*/ 1112557 h 1561045"/>
                <a:gd name="connsiteX141" fmla="*/ 103672 w 2485572"/>
                <a:gd name="connsiteY141" fmla="*/ 1106876 h 1561045"/>
                <a:gd name="connsiteX142" fmla="*/ 154230 w 2485572"/>
                <a:gd name="connsiteY142" fmla="*/ 1070520 h 1561045"/>
                <a:gd name="connsiteX143" fmla="*/ 176668 w 2485572"/>
                <a:gd name="connsiteY143" fmla="*/ 1045241 h 1561045"/>
                <a:gd name="connsiteX144" fmla="*/ 176668 w 2485572"/>
                <a:gd name="connsiteY144" fmla="*/ 1037004 h 1561045"/>
                <a:gd name="connsiteX145" fmla="*/ 173828 w 2485572"/>
                <a:gd name="connsiteY145" fmla="*/ 1028483 h 1561045"/>
                <a:gd name="connsiteX146" fmla="*/ 157070 w 2485572"/>
                <a:gd name="connsiteY146" fmla="*/ 1008885 h 1561045"/>
                <a:gd name="connsiteX147" fmla="*/ 154230 w 2485572"/>
                <a:gd name="connsiteY147" fmla="*/ 1000648 h 1561045"/>
                <a:gd name="connsiteX148" fmla="*/ 157070 w 2485572"/>
                <a:gd name="connsiteY148" fmla="*/ 964008 h 1561045"/>
                <a:gd name="connsiteX149" fmla="*/ 154230 w 2485572"/>
                <a:gd name="connsiteY149" fmla="*/ 955771 h 1561045"/>
                <a:gd name="connsiteX150" fmla="*/ 126111 w 2485572"/>
                <a:gd name="connsiteY150" fmla="*/ 930492 h 1561045"/>
                <a:gd name="connsiteX151" fmla="*/ 112193 w 2485572"/>
                <a:gd name="connsiteY151" fmla="*/ 927652 h 1561045"/>
                <a:gd name="connsiteX152" fmla="*/ 109353 w 2485572"/>
                <a:gd name="connsiteY152" fmla="*/ 921971 h 1561045"/>
                <a:gd name="connsiteX153" fmla="*/ 109353 w 2485572"/>
                <a:gd name="connsiteY153" fmla="*/ 908053 h 1561045"/>
                <a:gd name="connsiteX154" fmla="*/ 117590 w 2485572"/>
                <a:gd name="connsiteY154" fmla="*/ 891295 h 1561045"/>
                <a:gd name="connsiteX155" fmla="*/ 123270 w 2485572"/>
                <a:gd name="connsiteY155" fmla="*/ 885615 h 1561045"/>
                <a:gd name="connsiteX156" fmla="*/ 148549 w 2485572"/>
                <a:gd name="connsiteY156" fmla="*/ 866016 h 1561045"/>
                <a:gd name="connsiteX157" fmla="*/ 128951 w 2485572"/>
                <a:gd name="connsiteY157" fmla="*/ 840738 h 1561045"/>
                <a:gd name="connsiteX158" fmla="*/ 126111 w 2485572"/>
                <a:gd name="connsiteY158" fmla="*/ 821139 h 1561045"/>
                <a:gd name="connsiteX159" fmla="*/ 140028 w 2485572"/>
                <a:gd name="connsiteY159" fmla="*/ 812618 h 1561045"/>
                <a:gd name="connsiteX160" fmla="*/ 142869 w 2485572"/>
                <a:gd name="connsiteY160" fmla="*/ 790464 h 1561045"/>
                <a:gd name="connsiteX161" fmla="*/ 154230 w 2485572"/>
                <a:gd name="connsiteY161" fmla="*/ 773422 h 1561045"/>
                <a:gd name="connsiteX162" fmla="*/ 157070 w 2485572"/>
                <a:gd name="connsiteY162" fmla="*/ 762344 h 1561045"/>
                <a:gd name="connsiteX163" fmla="*/ 157070 w 2485572"/>
                <a:gd name="connsiteY163" fmla="*/ 753824 h 1561045"/>
                <a:gd name="connsiteX164" fmla="*/ 145709 w 2485572"/>
                <a:gd name="connsiteY164" fmla="*/ 731385 h 1561045"/>
                <a:gd name="connsiteX165" fmla="*/ 145709 w 2485572"/>
                <a:gd name="connsiteY165" fmla="*/ 723148 h 1561045"/>
                <a:gd name="connsiteX166" fmla="*/ 159627 w 2485572"/>
                <a:gd name="connsiteY166" fmla="*/ 714627 h 1561045"/>
                <a:gd name="connsiteX167" fmla="*/ 204504 w 2485572"/>
                <a:gd name="connsiteY167" fmla="*/ 708946 h 1561045"/>
                <a:gd name="connsiteX168" fmla="*/ 232623 w 2485572"/>
                <a:gd name="connsiteY168" fmla="*/ 678271 h 1561045"/>
                <a:gd name="connsiteX169" fmla="*/ 232623 w 2485572"/>
                <a:gd name="connsiteY169" fmla="*/ 666909 h 1561045"/>
                <a:gd name="connsiteX170" fmla="*/ 215865 w 2485572"/>
                <a:gd name="connsiteY170" fmla="*/ 644755 h 1561045"/>
                <a:gd name="connsiteX171" fmla="*/ 218705 w 2485572"/>
                <a:gd name="connsiteY171" fmla="*/ 613795 h 1561045"/>
                <a:gd name="connsiteX172" fmla="*/ 241144 w 2485572"/>
                <a:gd name="connsiteY172" fmla="*/ 582836 h 1561045"/>
                <a:gd name="connsiteX173" fmla="*/ 252221 w 2485572"/>
                <a:gd name="connsiteY173" fmla="*/ 571758 h 1561045"/>
                <a:gd name="connsiteX174" fmla="*/ 285737 w 2485572"/>
                <a:gd name="connsiteY174" fmla="*/ 524041 h 1561045"/>
                <a:gd name="connsiteX175" fmla="*/ 291418 w 2485572"/>
                <a:gd name="connsiteY175" fmla="*/ 518644 h 1561045"/>
                <a:gd name="connsiteX176" fmla="*/ 322377 w 2485572"/>
                <a:gd name="connsiteY176" fmla="*/ 518644 h 1561045"/>
                <a:gd name="connsiteX177" fmla="*/ 333455 w 2485572"/>
                <a:gd name="connsiteY177" fmla="*/ 510123 h 1561045"/>
                <a:gd name="connsiteX178" fmla="*/ 341976 w 2485572"/>
                <a:gd name="connsiteY178" fmla="*/ 482004 h 1561045"/>
                <a:gd name="connsiteX179" fmla="*/ 347372 w 2485572"/>
                <a:gd name="connsiteY179" fmla="*/ 476607 h 1561045"/>
                <a:gd name="connsiteX180" fmla="*/ 386853 w 2485572"/>
                <a:gd name="connsiteY180" fmla="*/ 459565 h 1561045"/>
                <a:gd name="connsiteX181" fmla="*/ 389409 w 2485572"/>
                <a:gd name="connsiteY181" fmla="*/ 454169 h 1561045"/>
                <a:gd name="connsiteX182" fmla="*/ 400770 w 2485572"/>
                <a:gd name="connsiteY182" fmla="*/ 434570 h 1561045"/>
                <a:gd name="connsiteX183" fmla="*/ 414688 w 2485572"/>
                <a:gd name="connsiteY183" fmla="*/ 392534 h 1561045"/>
                <a:gd name="connsiteX184" fmla="*/ 428890 w 2485572"/>
                <a:gd name="connsiteY184" fmla="*/ 341976 h 1561045"/>
                <a:gd name="connsiteX185" fmla="*/ 434286 w 2485572"/>
                <a:gd name="connsiteY185" fmla="*/ 255062 h 1561045"/>
                <a:gd name="connsiteX186" fmla="*/ 437127 w 2485572"/>
                <a:gd name="connsiteY186" fmla="*/ 252221 h 1561045"/>
                <a:gd name="connsiteX187" fmla="*/ 448488 w 2485572"/>
                <a:gd name="connsiteY187" fmla="*/ 235463 h 1561045"/>
                <a:gd name="connsiteX188" fmla="*/ 468086 w 2485572"/>
                <a:gd name="connsiteY188" fmla="*/ 221546 h 1561045"/>
                <a:gd name="connsiteX189" fmla="*/ 501602 w 2485572"/>
                <a:gd name="connsiteY189" fmla="*/ 215865 h 1561045"/>
                <a:gd name="connsiteX190" fmla="*/ 512964 w 2485572"/>
                <a:gd name="connsiteY190" fmla="*/ 213025 h 1561045"/>
                <a:gd name="connsiteX191" fmla="*/ 555000 w 2485572"/>
                <a:gd name="connsiteY191" fmla="*/ 187746 h 1561045"/>
                <a:gd name="connsiteX192" fmla="*/ 557557 w 2485572"/>
                <a:gd name="connsiteY192" fmla="*/ 182349 h 1561045"/>
                <a:gd name="connsiteX193" fmla="*/ 602434 w 2485572"/>
                <a:gd name="connsiteY193" fmla="*/ 131791 h 1561045"/>
                <a:gd name="connsiteX194" fmla="*/ 605274 w 2485572"/>
                <a:gd name="connsiteY194" fmla="*/ 123270 h 1561045"/>
                <a:gd name="connsiteX195" fmla="*/ 594197 w 2485572"/>
                <a:gd name="connsiteY195" fmla="*/ 70156 h 1561045"/>
                <a:gd name="connsiteX196" fmla="*/ 650151 w 2485572"/>
                <a:gd name="connsiteY196" fmla="*/ 92595 h 1561045"/>
                <a:gd name="connsiteX197" fmla="*/ 664069 w 2485572"/>
                <a:gd name="connsiteY197" fmla="*/ 92595 h 1561045"/>
                <a:gd name="connsiteX198" fmla="*/ 689348 w 2485572"/>
                <a:gd name="connsiteY198" fmla="*/ 98275 h 1561045"/>
                <a:gd name="connsiteX199" fmla="*/ 723148 w 2485572"/>
                <a:gd name="connsiteY199" fmla="*/ 89754 h 1561045"/>
                <a:gd name="connsiteX200" fmla="*/ 725704 w 2485572"/>
                <a:gd name="connsiteY200" fmla="*/ 92595 h 1561045"/>
                <a:gd name="connsiteX201" fmla="*/ 731385 w 2485572"/>
                <a:gd name="connsiteY201" fmla="*/ 92595 h 1561045"/>
                <a:gd name="connsiteX202" fmla="*/ 737065 w 2485572"/>
                <a:gd name="connsiteY202" fmla="*/ 95435 h 1561045"/>
                <a:gd name="connsiteX203" fmla="*/ 742746 w 2485572"/>
                <a:gd name="connsiteY203" fmla="*/ 95435 h 1561045"/>
                <a:gd name="connsiteX204" fmla="*/ 779102 w 2485572"/>
                <a:gd name="connsiteY204" fmla="*/ 75837 h 1561045"/>
                <a:gd name="connsiteX205" fmla="*/ 818299 w 2485572"/>
                <a:gd name="connsiteY205" fmla="*/ 39197 h 1561045"/>
                <a:gd name="connsiteX206" fmla="*/ 823980 w 2485572"/>
                <a:gd name="connsiteY206" fmla="*/ 33800 h 1561045"/>
                <a:gd name="connsiteX207" fmla="*/ 851815 w 2485572"/>
                <a:gd name="connsiteY207" fmla="*/ 19598 h 1561045"/>
                <a:gd name="connsiteX208" fmla="*/ 854655 w 2485572"/>
                <a:gd name="connsiteY208" fmla="*/ 14202 h 1561045"/>
                <a:gd name="connsiteX209" fmla="*/ 888455 w 2485572"/>
                <a:gd name="connsiteY209" fmla="*/ 8521 h 1561045"/>
                <a:gd name="connsiteX210" fmla="*/ 893852 w 2485572"/>
                <a:gd name="connsiteY210" fmla="*/ 11361 h 1561045"/>
                <a:gd name="connsiteX211" fmla="*/ 933332 w 2485572"/>
                <a:gd name="connsiteY211" fmla="*/ 36640 h 1561045"/>
                <a:gd name="connsiteX212" fmla="*/ 938729 w 2485572"/>
                <a:gd name="connsiteY212" fmla="*/ 42037 h 1561045"/>
                <a:gd name="connsiteX213" fmla="*/ 969689 w 2485572"/>
                <a:gd name="connsiteY213" fmla="*/ 61635 h 1561045"/>
                <a:gd name="connsiteX214" fmla="*/ 972529 w 2485572"/>
                <a:gd name="connsiteY214" fmla="*/ 64475 h 1561045"/>
                <a:gd name="connsiteX215" fmla="*/ 977925 w 2485572"/>
                <a:gd name="connsiteY215" fmla="*/ 67316 h 1561045"/>
                <a:gd name="connsiteX216" fmla="*/ 1011725 w 2485572"/>
                <a:gd name="connsiteY216" fmla="*/ 67316 h 1561045"/>
                <a:gd name="connsiteX217" fmla="*/ 1031324 w 2485572"/>
                <a:gd name="connsiteY217" fmla="*/ 64475 h 1561045"/>
                <a:gd name="connsiteX218" fmla="*/ 1042401 w 2485572"/>
                <a:gd name="connsiteY218" fmla="*/ 64475 h 1561045"/>
                <a:gd name="connsiteX219" fmla="*/ 1104036 w 2485572"/>
                <a:gd name="connsiteY219" fmla="*/ 70156 h 1561045"/>
                <a:gd name="connsiteX220" fmla="*/ 1109717 w 2485572"/>
                <a:gd name="connsiteY220" fmla="*/ 75837 h 1561045"/>
                <a:gd name="connsiteX221" fmla="*/ 1118238 w 2485572"/>
                <a:gd name="connsiteY221" fmla="*/ 81233 h 1561045"/>
                <a:gd name="connsiteX222" fmla="*/ 1121078 w 2485572"/>
                <a:gd name="connsiteY222" fmla="*/ 84074 h 1561045"/>
                <a:gd name="connsiteX223" fmla="*/ 1143517 w 2485572"/>
                <a:gd name="connsiteY223" fmla="*/ 95435 h 1561045"/>
                <a:gd name="connsiteX224" fmla="*/ 1151754 w 2485572"/>
                <a:gd name="connsiteY224" fmla="*/ 100832 h 1561045"/>
                <a:gd name="connsiteX225" fmla="*/ 1171352 w 2485572"/>
                <a:gd name="connsiteY225" fmla="*/ 100832 h 1561045"/>
                <a:gd name="connsiteX226" fmla="*/ 1174192 w 2485572"/>
                <a:gd name="connsiteY226" fmla="*/ 98275 h 1561045"/>
                <a:gd name="connsiteX227" fmla="*/ 1188110 w 2485572"/>
                <a:gd name="connsiteY227" fmla="*/ 89754 h 1561045"/>
                <a:gd name="connsiteX228" fmla="*/ 1193791 w 2485572"/>
                <a:gd name="connsiteY228" fmla="*/ 84074 h 1561045"/>
                <a:gd name="connsiteX229" fmla="*/ 1238668 w 2485572"/>
                <a:gd name="connsiteY229" fmla="*/ 75837 h 1561045"/>
                <a:gd name="connsiteX230" fmla="*/ 1244348 w 2485572"/>
                <a:gd name="connsiteY230" fmla="*/ 78677 h 1561045"/>
                <a:gd name="connsiteX231" fmla="*/ 1272184 w 2485572"/>
                <a:gd name="connsiteY231" fmla="*/ 75837 h 1561045"/>
                <a:gd name="connsiteX232" fmla="*/ 1280705 w 2485572"/>
                <a:gd name="connsiteY232" fmla="*/ 72996 h 1561045"/>
                <a:gd name="connsiteX233" fmla="*/ 1286385 w 2485572"/>
                <a:gd name="connsiteY233" fmla="*/ 72996 h 1561045"/>
                <a:gd name="connsiteX234" fmla="*/ 1348020 w 2485572"/>
                <a:gd name="connsiteY234" fmla="*/ 50558 h 1561045"/>
                <a:gd name="connsiteX235" fmla="*/ 1350861 w 2485572"/>
                <a:gd name="connsiteY235" fmla="*/ 50558 h 1561045"/>
                <a:gd name="connsiteX236" fmla="*/ 1392898 w 2485572"/>
                <a:gd name="connsiteY236" fmla="*/ 39197 h 1561045"/>
                <a:gd name="connsiteX237" fmla="*/ 1406815 w 2485572"/>
                <a:gd name="connsiteY237" fmla="*/ 39197 h 1561045"/>
                <a:gd name="connsiteX238" fmla="*/ 1459929 w 2485572"/>
                <a:gd name="connsiteY238" fmla="*/ 36640 h 1561045"/>
                <a:gd name="connsiteX239" fmla="*/ 1468450 w 2485572"/>
                <a:gd name="connsiteY239" fmla="*/ 36640 h 1561045"/>
                <a:gd name="connsiteX240" fmla="*/ 1474131 w 2485572"/>
                <a:gd name="connsiteY240" fmla="*/ 33800 h 1561045"/>
                <a:gd name="connsiteX241" fmla="*/ 1479528 w 2485572"/>
                <a:gd name="connsiteY241" fmla="*/ 30960 h 1561045"/>
                <a:gd name="connsiteX242" fmla="*/ 1485208 w 2485572"/>
                <a:gd name="connsiteY242" fmla="*/ 30960 h 1561045"/>
                <a:gd name="connsiteX243" fmla="*/ 1544003 w 2485572"/>
                <a:gd name="connsiteY243" fmla="*/ 16758 h 1561045"/>
                <a:gd name="connsiteX244" fmla="*/ 1549684 w 2485572"/>
                <a:gd name="connsiteY244" fmla="*/ 14202 h 1561045"/>
                <a:gd name="connsiteX245" fmla="*/ 1555364 w 2485572"/>
                <a:gd name="connsiteY245" fmla="*/ 14202 h 1561045"/>
                <a:gd name="connsiteX246" fmla="*/ 1563601 w 2485572"/>
                <a:gd name="connsiteY246" fmla="*/ 11361 h 1561045"/>
                <a:gd name="connsiteX247" fmla="*/ 1614159 w 2485572"/>
                <a:gd name="connsiteY247" fmla="*/ 22439 h 1561045"/>
                <a:gd name="connsiteX248" fmla="*/ 1619840 w 2485572"/>
                <a:gd name="connsiteY248" fmla="*/ 19598 h 1561045"/>
                <a:gd name="connsiteX249" fmla="*/ 1630917 w 2485572"/>
                <a:gd name="connsiteY249" fmla="*/ 16758 h 1561045"/>
                <a:gd name="connsiteX250" fmla="*/ 1645119 w 2485572"/>
                <a:gd name="connsiteY250" fmla="*/ 8521 h 1561045"/>
                <a:gd name="connsiteX251" fmla="*/ 1653356 w 2485572"/>
                <a:gd name="connsiteY251" fmla="*/ 5681 h 1561045"/>
                <a:gd name="connsiteX252" fmla="*/ 1689712 w 2485572"/>
                <a:gd name="connsiteY252" fmla="*/ 0 h 1561045"/>
                <a:gd name="connsiteX253" fmla="*/ 1698233 w 2485572"/>
                <a:gd name="connsiteY253" fmla="*/ 11361 h 1561045"/>
                <a:gd name="connsiteX254" fmla="*/ 1703914 w 2485572"/>
                <a:gd name="connsiteY254" fmla="*/ 14202 h 1561045"/>
                <a:gd name="connsiteX255" fmla="*/ 1709310 w 2485572"/>
                <a:gd name="connsiteY255" fmla="*/ 16758 h 1561045"/>
                <a:gd name="connsiteX256" fmla="*/ 1717831 w 2485572"/>
                <a:gd name="connsiteY256" fmla="*/ 16758 h 1561045"/>
                <a:gd name="connsiteX257" fmla="*/ 1757028 w 2485572"/>
                <a:gd name="connsiteY257" fmla="*/ 22439 h 1561045"/>
                <a:gd name="connsiteX258" fmla="*/ 1762708 w 2485572"/>
                <a:gd name="connsiteY258" fmla="*/ 25279 h 1561045"/>
                <a:gd name="connsiteX259" fmla="*/ 1768389 w 2485572"/>
                <a:gd name="connsiteY259" fmla="*/ 25279 h 1561045"/>
                <a:gd name="connsiteX260" fmla="*/ 1787987 w 2485572"/>
                <a:gd name="connsiteY260" fmla="*/ 33800 h 1561045"/>
                <a:gd name="connsiteX261" fmla="*/ 1793384 w 2485572"/>
                <a:gd name="connsiteY261" fmla="*/ 33800 h 1561045"/>
                <a:gd name="connsiteX262" fmla="*/ 1801905 w 2485572"/>
                <a:gd name="connsiteY262" fmla="*/ 36640 h 1561045"/>
                <a:gd name="connsiteX263" fmla="*/ 1835421 w 2485572"/>
                <a:gd name="connsiteY263" fmla="*/ 42037 h 1561045"/>
                <a:gd name="connsiteX264" fmla="*/ 1891659 w 2485572"/>
                <a:gd name="connsiteY264" fmla="*/ 61635 h 1561045"/>
                <a:gd name="connsiteX265" fmla="*/ 1897340 w 2485572"/>
                <a:gd name="connsiteY265" fmla="*/ 64475 h 1561045"/>
                <a:gd name="connsiteX266" fmla="*/ 1899896 w 2485572"/>
                <a:gd name="connsiteY266" fmla="*/ 67316 h 1561045"/>
                <a:gd name="connsiteX267" fmla="*/ 1944774 w 2485572"/>
                <a:gd name="connsiteY267" fmla="*/ 123270 h 1561045"/>
                <a:gd name="connsiteX268" fmla="*/ 1947614 w 2485572"/>
                <a:gd name="connsiteY268" fmla="*/ 128951 h 1561045"/>
                <a:gd name="connsiteX269" fmla="*/ 1950454 w 2485572"/>
                <a:gd name="connsiteY269" fmla="*/ 131791 h 1561045"/>
                <a:gd name="connsiteX270" fmla="*/ 1956135 w 2485572"/>
                <a:gd name="connsiteY270" fmla="*/ 140312 h 1561045"/>
                <a:gd name="connsiteX271" fmla="*/ 1958975 w 2485572"/>
                <a:gd name="connsiteY271" fmla="*/ 145709 h 1561045"/>
                <a:gd name="connsiteX272" fmla="*/ 1961532 w 2485572"/>
                <a:gd name="connsiteY272" fmla="*/ 154230 h 1561045"/>
                <a:gd name="connsiteX273" fmla="*/ 1998172 w 2485572"/>
                <a:gd name="connsiteY273" fmla="*/ 204788 h 1561045"/>
                <a:gd name="connsiteX274" fmla="*/ 2003569 w 2485572"/>
                <a:gd name="connsiteY274" fmla="*/ 207344 h 1561045"/>
                <a:gd name="connsiteX275" fmla="*/ 2009249 w 2485572"/>
                <a:gd name="connsiteY275" fmla="*/ 210184 h 1561045"/>
                <a:gd name="connsiteX276" fmla="*/ 2017770 w 2485572"/>
                <a:gd name="connsiteY276" fmla="*/ 210184 h 1561045"/>
                <a:gd name="connsiteX277" fmla="*/ 2026007 w 2485572"/>
                <a:gd name="connsiteY277" fmla="*/ 213025 h 1561045"/>
                <a:gd name="connsiteX278" fmla="*/ 2037368 w 2485572"/>
                <a:gd name="connsiteY278" fmla="*/ 215865 h 1561045"/>
                <a:gd name="connsiteX279" fmla="*/ 2099003 w 2485572"/>
                <a:gd name="connsiteY279" fmla="*/ 221546 h 1561045"/>
                <a:gd name="connsiteX280" fmla="*/ 2104684 w 2485572"/>
                <a:gd name="connsiteY280" fmla="*/ 224386 h 1561045"/>
                <a:gd name="connsiteX281" fmla="*/ 2112921 w 2485572"/>
                <a:gd name="connsiteY281" fmla="*/ 224386 h 1561045"/>
                <a:gd name="connsiteX282" fmla="*/ 2124283 w 2485572"/>
                <a:gd name="connsiteY282" fmla="*/ 229783 h 1561045"/>
                <a:gd name="connsiteX283" fmla="*/ 2177397 w 2485572"/>
                <a:gd name="connsiteY283" fmla="*/ 229783 h 1561045"/>
                <a:gd name="connsiteX284" fmla="*/ 2185918 w 2485572"/>
                <a:gd name="connsiteY284" fmla="*/ 232623 h 1561045"/>
                <a:gd name="connsiteX285" fmla="*/ 2213753 w 2485572"/>
                <a:gd name="connsiteY285" fmla="*/ 226942 h 1561045"/>
                <a:gd name="connsiteX286" fmla="*/ 2219434 w 2485572"/>
                <a:gd name="connsiteY286" fmla="*/ 224386 h 1561045"/>
                <a:gd name="connsiteX287" fmla="*/ 2241872 w 2485572"/>
                <a:gd name="connsiteY287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108129 w 2485572"/>
                <a:gd name="connsiteY70" fmla="*/ 1391083 h 1561045"/>
                <a:gd name="connsiteX71" fmla="*/ 1047569 w 2485572"/>
                <a:gd name="connsiteY71" fmla="*/ 1397533 h 1561045"/>
                <a:gd name="connsiteX72" fmla="*/ 1022803 w 2485572"/>
                <a:gd name="connsiteY72" fmla="*/ 1387217 h 1561045"/>
                <a:gd name="connsiteX73" fmla="*/ 1011725 w 2485572"/>
                <a:gd name="connsiteY73" fmla="*/ 1381536 h 1561045"/>
                <a:gd name="connsiteX74" fmla="*/ 1000364 w 2485572"/>
                <a:gd name="connsiteY74" fmla="*/ 1381536 h 1561045"/>
                <a:gd name="connsiteX75" fmla="*/ 961167 w 2485572"/>
                <a:gd name="connsiteY75" fmla="*/ 1376140 h 1561045"/>
                <a:gd name="connsiteX76" fmla="*/ 924811 w 2485572"/>
                <a:gd name="connsiteY76" fmla="*/ 1367618 h 1561045"/>
                <a:gd name="connsiteX77" fmla="*/ 919131 w 2485572"/>
                <a:gd name="connsiteY77" fmla="*/ 1367618 h 1561045"/>
                <a:gd name="connsiteX78" fmla="*/ 913450 w 2485572"/>
                <a:gd name="connsiteY78" fmla="*/ 1364778 h 1561045"/>
                <a:gd name="connsiteX79" fmla="*/ 908053 w 2485572"/>
                <a:gd name="connsiteY79" fmla="*/ 1364778 h 1561045"/>
                <a:gd name="connsiteX80" fmla="*/ 877094 w 2485572"/>
                <a:gd name="connsiteY80" fmla="*/ 1381536 h 1561045"/>
                <a:gd name="connsiteX81" fmla="*/ 868857 w 2485572"/>
                <a:gd name="connsiteY81" fmla="*/ 1390057 h 1561045"/>
                <a:gd name="connsiteX82" fmla="*/ 835057 w 2485572"/>
                <a:gd name="connsiteY82" fmla="*/ 1434934 h 1561045"/>
                <a:gd name="connsiteX83" fmla="*/ 832217 w 2485572"/>
                <a:gd name="connsiteY83" fmla="*/ 1440331 h 1561045"/>
                <a:gd name="connsiteX84" fmla="*/ 832217 w 2485572"/>
                <a:gd name="connsiteY84" fmla="*/ 1446012 h 1561045"/>
                <a:gd name="connsiteX85" fmla="*/ 767741 w 2485572"/>
                <a:gd name="connsiteY85" fmla="*/ 1513327 h 1561045"/>
                <a:gd name="connsiteX86" fmla="*/ 711787 w 2485572"/>
                <a:gd name="connsiteY86" fmla="*/ 1535766 h 1561045"/>
                <a:gd name="connsiteX87" fmla="*/ 686508 w 2485572"/>
                <a:gd name="connsiteY87" fmla="*/ 1541447 h 1561045"/>
                <a:gd name="connsiteX88" fmla="*/ 661513 w 2485572"/>
                <a:gd name="connsiteY88" fmla="*/ 1549684 h 1561045"/>
                <a:gd name="connsiteX89" fmla="*/ 658672 w 2485572"/>
                <a:gd name="connsiteY89" fmla="*/ 1552524 h 1561045"/>
                <a:gd name="connsiteX90" fmla="*/ 652992 w 2485572"/>
                <a:gd name="connsiteY90" fmla="*/ 1555364 h 1561045"/>
                <a:gd name="connsiteX91" fmla="*/ 624873 w 2485572"/>
                <a:gd name="connsiteY91" fmla="*/ 1561045 h 1561045"/>
                <a:gd name="connsiteX92" fmla="*/ 619476 w 2485572"/>
                <a:gd name="connsiteY92" fmla="*/ 1558205 h 1561045"/>
                <a:gd name="connsiteX93" fmla="*/ 616636 w 2485572"/>
                <a:gd name="connsiteY93" fmla="*/ 1555364 h 1561045"/>
                <a:gd name="connsiteX94" fmla="*/ 597037 w 2485572"/>
                <a:gd name="connsiteY94" fmla="*/ 1532926 h 1561045"/>
                <a:gd name="connsiteX95" fmla="*/ 594197 w 2485572"/>
                <a:gd name="connsiteY95" fmla="*/ 1521848 h 1561045"/>
                <a:gd name="connsiteX96" fmla="*/ 591357 w 2485572"/>
                <a:gd name="connsiteY96" fmla="*/ 1519008 h 1561045"/>
                <a:gd name="connsiteX97" fmla="*/ 566078 w 2485572"/>
                <a:gd name="connsiteY97" fmla="*/ 1482368 h 1561045"/>
                <a:gd name="connsiteX98" fmla="*/ 560397 w 2485572"/>
                <a:gd name="connsiteY98" fmla="*/ 1471291 h 1561045"/>
                <a:gd name="connsiteX99" fmla="*/ 555000 w 2485572"/>
                <a:gd name="connsiteY99" fmla="*/ 1465610 h 1561045"/>
                <a:gd name="connsiteX100" fmla="*/ 498762 w 2485572"/>
                <a:gd name="connsiteY100" fmla="*/ 1432094 h 1561045"/>
                <a:gd name="connsiteX101" fmla="*/ 490525 w 2485572"/>
                <a:gd name="connsiteY101" fmla="*/ 1429254 h 1561045"/>
                <a:gd name="connsiteX102" fmla="*/ 487685 w 2485572"/>
                <a:gd name="connsiteY102" fmla="*/ 1429254 h 1561045"/>
                <a:gd name="connsiteX103" fmla="*/ 462406 w 2485572"/>
                <a:gd name="connsiteY103" fmla="*/ 1426413 h 1561045"/>
                <a:gd name="connsiteX104" fmla="*/ 400770 w 2485572"/>
                <a:gd name="connsiteY104" fmla="*/ 1426413 h 1561045"/>
                <a:gd name="connsiteX105" fmla="*/ 392250 w 2485572"/>
                <a:gd name="connsiteY105" fmla="*/ 1423573 h 1561045"/>
                <a:gd name="connsiteX106" fmla="*/ 384013 w 2485572"/>
                <a:gd name="connsiteY106" fmla="*/ 1420733 h 1561045"/>
                <a:gd name="connsiteX107" fmla="*/ 375492 w 2485572"/>
                <a:gd name="connsiteY107" fmla="*/ 1420733 h 1561045"/>
                <a:gd name="connsiteX108" fmla="*/ 319537 w 2485572"/>
                <a:gd name="connsiteY108" fmla="*/ 1409655 h 1561045"/>
                <a:gd name="connsiteX109" fmla="*/ 313856 w 2485572"/>
                <a:gd name="connsiteY109" fmla="*/ 1406815 h 1561045"/>
                <a:gd name="connsiteX110" fmla="*/ 308176 w 2485572"/>
                <a:gd name="connsiteY110" fmla="*/ 1406815 h 1561045"/>
                <a:gd name="connsiteX111" fmla="*/ 297098 w 2485572"/>
                <a:gd name="connsiteY111" fmla="*/ 1401134 h 1561045"/>
                <a:gd name="connsiteX112" fmla="*/ 221546 w 2485572"/>
                <a:gd name="connsiteY112" fmla="*/ 1392898 h 1561045"/>
                <a:gd name="connsiteX113" fmla="*/ 213025 w 2485572"/>
                <a:gd name="connsiteY113" fmla="*/ 1392898 h 1561045"/>
                <a:gd name="connsiteX114" fmla="*/ 204504 w 2485572"/>
                <a:gd name="connsiteY114" fmla="*/ 1395738 h 1561045"/>
                <a:gd name="connsiteX115" fmla="*/ 154230 w 2485572"/>
                <a:gd name="connsiteY115" fmla="*/ 1406815 h 1561045"/>
                <a:gd name="connsiteX116" fmla="*/ 148549 w 2485572"/>
                <a:gd name="connsiteY116" fmla="*/ 1403975 h 1561045"/>
                <a:gd name="connsiteX117" fmla="*/ 137472 w 2485572"/>
                <a:gd name="connsiteY117" fmla="*/ 1398294 h 1561045"/>
                <a:gd name="connsiteX118" fmla="*/ 131791 w 2485572"/>
                <a:gd name="connsiteY118" fmla="*/ 1398294 h 1561045"/>
                <a:gd name="connsiteX119" fmla="*/ 67316 w 2485572"/>
                <a:gd name="connsiteY119" fmla="*/ 1418177 h 1561045"/>
                <a:gd name="connsiteX120" fmla="*/ 58795 w 2485572"/>
                <a:gd name="connsiteY120" fmla="*/ 1420733 h 1561045"/>
                <a:gd name="connsiteX121" fmla="*/ 50558 w 2485572"/>
                <a:gd name="connsiteY121" fmla="*/ 1423573 h 1561045"/>
                <a:gd name="connsiteX122" fmla="*/ 42037 w 2485572"/>
                <a:gd name="connsiteY122" fmla="*/ 1423573 h 1561045"/>
                <a:gd name="connsiteX123" fmla="*/ 5681 w 2485572"/>
                <a:gd name="connsiteY123" fmla="*/ 1432094 h 1561045"/>
                <a:gd name="connsiteX124" fmla="*/ 2840 w 2485572"/>
                <a:gd name="connsiteY124" fmla="*/ 1403975 h 1561045"/>
                <a:gd name="connsiteX125" fmla="*/ 0 w 2485572"/>
                <a:gd name="connsiteY125" fmla="*/ 1395738 h 1561045"/>
                <a:gd name="connsiteX126" fmla="*/ 5681 w 2485572"/>
                <a:gd name="connsiteY126" fmla="*/ 1373299 h 1561045"/>
                <a:gd name="connsiteX127" fmla="*/ 5681 w 2485572"/>
                <a:gd name="connsiteY127" fmla="*/ 1361938 h 1561045"/>
                <a:gd name="connsiteX128" fmla="*/ 11361 w 2485572"/>
                <a:gd name="connsiteY128" fmla="*/ 1345180 h 1561045"/>
                <a:gd name="connsiteX129" fmla="*/ 42037 w 2485572"/>
                <a:gd name="connsiteY129" fmla="*/ 1305983 h 1561045"/>
                <a:gd name="connsiteX130" fmla="*/ 47718 w 2485572"/>
                <a:gd name="connsiteY130" fmla="*/ 1294622 h 1561045"/>
                <a:gd name="connsiteX131" fmla="*/ 39197 w 2485572"/>
                <a:gd name="connsiteY131" fmla="*/ 1275024 h 1561045"/>
                <a:gd name="connsiteX132" fmla="*/ 33516 w 2485572"/>
                <a:gd name="connsiteY132" fmla="*/ 1269627 h 1561045"/>
                <a:gd name="connsiteX133" fmla="*/ 33516 w 2485572"/>
                <a:gd name="connsiteY133" fmla="*/ 1244348 h 1561045"/>
                <a:gd name="connsiteX134" fmla="*/ 64475 w 2485572"/>
                <a:gd name="connsiteY134" fmla="*/ 1213389 h 1561045"/>
                <a:gd name="connsiteX135" fmla="*/ 81233 w 2485572"/>
                <a:gd name="connsiteY135" fmla="*/ 1199471 h 1561045"/>
                <a:gd name="connsiteX136" fmla="*/ 86914 w 2485572"/>
                <a:gd name="connsiteY136" fmla="*/ 1190950 h 1561045"/>
                <a:gd name="connsiteX137" fmla="*/ 97991 w 2485572"/>
                <a:gd name="connsiteY137" fmla="*/ 1160275 h 1561045"/>
                <a:gd name="connsiteX138" fmla="*/ 95435 w 2485572"/>
                <a:gd name="connsiteY138" fmla="*/ 1151753 h 1561045"/>
                <a:gd name="connsiteX139" fmla="*/ 95435 w 2485572"/>
                <a:gd name="connsiteY139" fmla="*/ 1121078 h 1561045"/>
                <a:gd name="connsiteX140" fmla="*/ 100832 w 2485572"/>
                <a:gd name="connsiteY140" fmla="*/ 1112557 h 1561045"/>
                <a:gd name="connsiteX141" fmla="*/ 103672 w 2485572"/>
                <a:gd name="connsiteY141" fmla="*/ 1106876 h 1561045"/>
                <a:gd name="connsiteX142" fmla="*/ 154230 w 2485572"/>
                <a:gd name="connsiteY142" fmla="*/ 1070520 h 1561045"/>
                <a:gd name="connsiteX143" fmla="*/ 176668 w 2485572"/>
                <a:gd name="connsiteY143" fmla="*/ 1045241 h 1561045"/>
                <a:gd name="connsiteX144" fmla="*/ 176668 w 2485572"/>
                <a:gd name="connsiteY144" fmla="*/ 1037004 h 1561045"/>
                <a:gd name="connsiteX145" fmla="*/ 173828 w 2485572"/>
                <a:gd name="connsiteY145" fmla="*/ 1028483 h 1561045"/>
                <a:gd name="connsiteX146" fmla="*/ 157070 w 2485572"/>
                <a:gd name="connsiteY146" fmla="*/ 1008885 h 1561045"/>
                <a:gd name="connsiteX147" fmla="*/ 154230 w 2485572"/>
                <a:gd name="connsiteY147" fmla="*/ 1000648 h 1561045"/>
                <a:gd name="connsiteX148" fmla="*/ 157070 w 2485572"/>
                <a:gd name="connsiteY148" fmla="*/ 964008 h 1561045"/>
                <a:gd name="connsiteX149" fmla="*/ 154230 w 2485572"/>
                <a:gd name="connsiteY149" fmla="*/ 955771 h 1561045"/>
                <a:gd name="connsiteX150" fmla="*/ 126111 w 2485572"/>
                <a:gd name="connsiteY150" fmla="*/ 930492 h 1561045"/>
                <a:gd name="connsiteX151" fmla="*/ 112193 w 2485572"/>
                <a:gd name="connsiteY151" fmla="*/ 927652 h 1561045"/>
                <a:gd name="connsiteX152" fmla="*/ 109353 w 2485572"/>
                <a:gd name="connsiteY152" fmla="*/ 921971 h 1561045"/>
                <a:gd name="connsiteX153" fmla="*/ 109353 w 2485572"/>
                <a:gd name="connsiteY153" fmla="*/ 908053 h 1561045"/>
                <a:gd name="connsiteX154" fmla="*/ 117590 w 2485572"/>
                <a:gd name="connsiteY154" fmla="*/ 891295 h 1561045"/>
                <a:gd name="connsiteX155" fmla="*/ 123270 w 2485572"/>
                <a:gd name="connsiteY155" fmla="*/ 885615 h 1561045"/>
                <a:gd name="connsiteX156" fmla="*/ 148549 w 2485572"/>
                <a:gd name="connsiteY156" fmla="*/ 866016 h 1561045"/>
                <a:gd name="connsiteX157" fmla="*/ 128951 w 2485572"/>
                <a:gd name="connsiteY157" fmla="*/ 840738 h 1561045"/>
                <a:gd name="connsiteX158" fmla="*/ 126111 w 2485572"/>
                <a:gd name="connsiteY158" fmla="*/ 821139 h 1561045"/>
                <a:gd name="connsiteX159" fmla="*/ 140028 w 2485572"/>
                <a:gd name="connsiteY159" fmla="*/ 812618 h 1561045"/>
                <a:gd name="connsiteX160" fmla="*/ 142869 w 2485572"/>
                <a:gd name="connsiteY160" fmla="*/ 790464 h 1561045"/>
                <a:gd name="connsiteX161" fmla="*/ 154230 w 2485572"/>
                <a:gd name="connsiteY161" fmla="*/ 773422 h 1561045"/>
                <a:gd name="connsiteX162" fmla="*/ 157070 w 2485572"/>
                <a:gd name="connsiteY162" fmla="*/ 762344 h 1561045"/>
                <a:gd name="connsiteX163" fmla="*/ 157070 w 2485572"/>
                <a:gd name="connsiteY163" fmla="*/ 753824 h 1561045"/>
                <a:gd name="connsiteX164" fmla="*/ 145709 w 2485572"/>
                <a:gd name="connsiteY164" fmla="*/ 731385 h 1561045"/>
                <a:gd name="connsiteX165" fmla="*/ 145709 w 2485572"/>
                <a:gd name="connsiteY165" fmla="*/ 723148 h 1561045"/>
                <a:gd name="connsiteX166" fmla="*/ 159627 w 2485572"/>
                <a:gd name="connsiteY166" fmla="*/ 714627 h 1561045"/>
                <a:gd name="connsiteX167" fmla="*/ 204504 w 2485572"/>
                <a:gd name="connsiteY167" fmla="*/ 708946 h 1561045"/>
                <a:gd name="connsiteX168" fmla="*/ 232623 w 2485572"/>
                <a:gd name="connsiteY168" fmla="*/ 678271 h 1561045"/>
                <a:gd name="connsiteX169" fmla="*/ 232623 w 2485572"/>
                <a:gd name="connsiteY169" fmla="*/ 666909 h 1561045"/>
                <a:gd name="connsiteX170" fmla="*/ 215865 w 2485572"/>
                <a:gd name="connsiteY170" fmla="*/ 644755 h 1561045"/>
                <a:gd name="connsiteX171" fmla="*/ 218705 w 2485572"/>
                <a:gd name="connsiteY171" fmla="*/ 613795 h 1561045"/>
                <a:gd name="connsiteX172" fmla="*/ 241144 w 2485572"/>
                <a:gd name="connsiteY172" fmla="*/ 582836 h 1561045"/>
                <a:gd name="connsiteX173" fmla="*/ 252221 w 2485572"/>
                <a:gd name="connsiteY173" fmla="*/ 571758 h 1561045"/>
                <a:gd name="connsiteX174" fmla="*/ 285737 w 2485572"/>
                <a:gd name="connsiteY174" fmla="*/ 524041 h 1561045"/>
                <a:gd name="connsiteX175" fmla="*/ 291418 w 2485572"/>
                <a:gd name="connsiteY175" fmla="*/ 518644 h 1561045"/>
                <a:gd name="connsiteX176" fmla="*/ 322377 w 2485572"/>
                <a:gd name="connsiteY176" fmla="*/ 518644 h 1561045"/>
                <a:gd name="connsiteX177" fmla="*/ 333455 w 2485572"/>
                <a:gd name="connsiteY177" fmla="*/ 510123 h 1561045"/>
                <a:gd name="connsiteX178" fmla="*/ 341976 w 2485572"/>
                <a:gd name="connsiteY178" fmla="*/ 482004 h 1561045"/>
                <a:gd name="connsiteX179" fmla="*/ 347372 w 2485572"/>
                <a:gd name="connsiteY179" fmla="*/ 476607 h 1561045"/>
                <a:gd name="connsiteX180" fmla="*/ 386853 w 2485572"/>
                <a:gd name="connsiteY180" fmla="*/ 459565 h 1561045"/>
                <a:gd name="connsiteX181" fmla="*/ 389409 w 2485572"/>
                <a:gd name="connsiteY181" fmla="*/ 454169 h 1561045"/>
                <a:gd name="connsiteX182" fmla="*/ 400770 w 2485572"/>
                <a:gd name="connsiteY182" fmla="*/ 434570 h 1561045"/>
                <a:gd name="connsiteX183" fmla="*/ 414688 w 2485572"/>
                <a:gd name="connsiteY183" fmla="*/ 392534 h 1561045"/>
                <a:gd name="connsiteX184" fmla="*/ 428890 w 2485572"/>
                <a:gd name="connsiteY184" fmla="*/ 341976 h 1561045"/>
                <a:gd name="connsiteX185" fmla="*/ 434286 w 2485572"/>
                <a:gd name="connsiteY185" fmla="*/ 255062 h 1561045"/>
                <a:gd name="connsiteX186" fmla="*/ 437127 w 2485572"/>
                <a:gd name="connsiteY186" fmla="*/ 252221 h 1561045"/>
                <a:gd name="connsiteX187" fmla="*/ 448488 w 2485572"/>
                <a:gd name="connsiteY187" fmla="*/ 235463 h 1561045"/>
                <a:gd name="connsiteX188" fmla="*/ 468086 w 2485572"/>
                <a:gd name="connsiteY188" fmla="*/ 221546 h 1561045"/>
                <a:gd name="connsiteX189" fmla="*/ 501602 w 2485572"/>
                <a:gd name="connsiteY189" fmla="*/ 215865 h 1561045"/>
                <a:gd name="connsiteX190" fmla="*/ 512964 w 2485572"/>
                <a:gd name="connsiteY190" fmla="*/ 213025 h 1561045"/>
                <a:gd name="connsiteX191" fmla="*/ 555000 w 2485572"/>
                <a:gd name="connsiteY191" fmla="*/ 187746 h 1561045"/>
                <a:gd name="connsiteX192" fmla="*/ 557557 w 2485572"/>
                <a:gd name="connsiteY192" fmla="*/ 182349 h 1561045"/>
                <a:gd name="connsiteX193" fmla="*/ 602434 w 2485572"/>
                <a:gd name="connsiteY193" fmla="*/ 131791 h 1561045"/>
                <a:gd name="connsiteX194" fmla="*/ 605274 w 2485572"/>
                <a:gd name="connsiteY194" fmla="*/ 123270 h 1561045"/>
                <a:gd name="connsiteX195" fmla="*/ 594197 w 2485572"/>
                <a:gd name="connsiteY195" fmla="*/ 70156 h 1561045"/>
                <a:gd name="connsiteX196" fmla="*/ 650151 w 2485572"/>
                <a:gd name="connsiteY196" fmla="*/ 92595 h 1561045"/>
                <a:gd name="connsiteX197" fmla="*/ 664069 w 2485572"/>
                <a:gd name="connsiteY197" fmla="*/ 92595 h 1561045"/>
                <a:gd name="connsiteX198" fmla="*/ 689348 w 2485572"/>
                <a:gd name="connsiteY198" fmla="*/ 98275 h 1561045"/>
                <a:gd name="connsiteX199" fmla="*/ 723148 w 2485572"/>
                <a:gd name="connsiteY199" fmla="*/ 89754 h 1561045"/>
                <a:gd name="connsiteX200" fmla="*/ 725704 w 2485572"/>
                <a:gd name="connsiteY200" fmla="*/ 92595 h 1561045"/>
                <a:gd name="connsiteX201" fmla="*/ 731385 w 2485572"/>
                <a:gd name="connsiteY201" fmla="*/ 92595 h 1561045"/>
                <a:gd name="connsiteX202" fmla="*/ 737065 w 2485572"/>
                <a:gd name="connsiteY202" fmla="*/ 95435 h 1561045"/>
                <a:gd name="connsiteX203" fmla="*/ 742746 w 2485572"/>
                <a:gd name="connsiteY203" fmla="*/ 95435 h 1561045"/>
                <a:gd name="connsiteX204" fmla="*/ 779102 w 2485572"/>
                <a:gd name="connsiteY204" fmla="*/ 75837 h 1561045"/>
                <a:gd name="connsiteX205" fmla="*/ 818299 w 2485572"/>
                <a:gd name="connsiteY205" fmla="*/ 39197 h 1561045"/>
                <a:gd name="connsiteX206" fmla="*/ 823980 w 2485572"/>
                <a:gd name="connsiteY206" fmla="*/ 33800 h 1561045"/>
                <a:gd name="connsiteX207" fmla="*/ 851815 w 2485572"/>
                <a:gd name="connsiteY207" fmla="*/ 19598 h 1561045"/>
                <a:gd name="connsiteX208" fmla="*/ 854655 w 2485572"/>
                <a:gd name="connsiteY208" fmla="*/ 14202 h 1561045"/>
                <a:gd name="connsiteX209" fmla="*/ 888455 w 2485572"/>
                <a:gd name="connsiteY209" fmla="*/ 8521 h 1561045"/>
                <a:gd name="connsiteX210" fmla="*/ 893852 w 2485572"/>
                <a:gd name="connsiteY210" fmla="*/ 11361 h 1561045"/>
                <a:gd name="connsiteX211" fmla="*/ 933332 w 2485572"/>
                <a:gd name="connsiteY211" fmla="*/ 36640 h 1561045"/>
                <a:gd name="connsiteX212" fmla="*/ 938729 w 2485572"/>
                <a:gd name="connsiteY212" fmla="*/ 42037 h 1561045"/>
                <a:gd name="connsiteX213" fmla="*/ 969689 w 2485572"/>
                <a:gd name="connsiteY213" fmla="*/ 61635 h 1561045"/>
                <a:gd name="connsiteX214" fmla="*/ 972529 w 2485572"/>
                <a:gd name="connsiteY214" fmla="*/ 64475 h 1561045"/>
                <a:gd name="connsiteX215" fmla="*/ 977925 w 2485572"/>
                <a:gd name="connsiteY215" fmla="*/ 67316 h 1561045"/>
                <a:gd name="connsiteX216" fmla="*/ 1011725 w 2485572"/>
                <a:gd name="connsiteY216" fmla="*/ 67316 h 1561045"/>
                <a:gd name="connsiteX217" fmla="*/ 1031324 w 2485572"/>
                <a:gd name="connsiteY217" fmla="*/ 64475 h 1561045"/>
                <a:gd name="connsiteX218" fmla="*/ 1042401 w 2485572"/>
                <a:gd name="connsiteY218" fmla="*/ 64475 h 1561045"/>
                <a:gd name="connsiteX219" fmla="*/ 1104036 w 2485572"/>
                <a:gd name="connsiteY219" fmla="*/ 70156 h 1561045"/>
                <a:gd name="connsiteX220" fmla="*/ 1109717 w 2485572"/>
                <a:gd name="connsiteY220" fmla="*/ 75837 h 1561045"/>
                <a:gd name="connsiteX221" fmla="*/ 1118238 w 2485572"/>
                <a:gd name="connsiteY221" fmla="*/ 81233 h 1561045"/>
                <a:gd name="connsiteX222" fmla="*/ 1121078 w 2485572"/>
                <a:gd name="connsiteY222" fmla="*/ 84074 h 1561045"/>
                <a:gd name="connsiteX223" fmla="*/ 1143517 w 2485572"/>
                <a:gd name="connsiteY223" fmla="*/ 95435 h 1561045"/>
                <a:gd name="connsiteX224" fmla="*/ 1151754 w 2485572"/>
                <a:gd name="connsiteY224" fmla="*/ 100832 h 1561045"/>
                <a:gd name="connsiteX225" fmla="*/ 1171352 w 2485572"/>
                <a:gd name="connsiteY225" fmla="*/ 100832 h 1561045"/>
                <a:gd name="connsiteX226" fmla="*/ 1174192 w 2485572"/>
                <a:gd name="connsiteY226" fmla="*/ 98275 h 1561045"/>
                <a:gd name="connsiteX227" fmla="*/ 1188110 w 2485572"/>
                <a:gd name="connsiteY227" fmla="*/ 89754 h 1561045"/>
                <a:gd name="connsiteX228" fmla="*/ 1193791 w 2485572"/>
                <a:gd name="connsiteY228" fmla="*/ 84074 h 1561045"/>
                <a:gd name="connsiteX229" fmla="*/ 1238668 w 2485572"/>
                <a:gd name="connsiteY229" fmla="*/ 75837 h 1561045"/>
                <a:gd name="connsiteX230" fmla="*/ 1244348 w 2485572"/>
                <a:gd name="connsiteY230" fmla="*/ 78677 h 1561045"/>
                <a:gd name="connsiteX231" fmla="*/ 1272184 w 2485572"/>
                <a:gd name="connsiteY231" fmla="*/ 75837 h 1561045"/>
                <a:gd name="connsiteX232" fmla="*/ 1280705 w 2485572"/>
                <a:gd name="connsiteY232" fmla="*/ 72996 h 1561045"/>
                <a:gd name="connsiteX233" fmla="*/ 1286385 w 2485572"/>
                <a:gd name="connsiteY233" fmla="*/ 72996 h 1561045"/>
                <a:gd name="connsiteX234" fmla="*/ 1348020 w 2485572"/>
                <a:gd name="connsiteY234" fmla="*/ 50558 h 1561045"/>
                <a:gd name="connsiteX235" fmla="*/ 1350861 w 2485572"/>
                <a:gd name="connsiteY235" fmla="*/ 50558 h 1561045"/>
                <a:gd name="connsiteX236" fmla="*/ 1392898 w 2485572"/>
                <a:gd name="connsiteY236" fmla="*/ 39197 h 1561045"/>
                <a:gd name="connsiteX237" fmla="*/ 1406815 w 2485572"/>
                <a:gd name="connsiteY237" fmla="*/ 39197 h 1561045"/>
                <a:gd name="connsiteX238" fmla="*/ 1459929 w 2485572"/>
                <a:gd name="connsiteY238" fmla="*/ 36640 h 1561045"/>
                <a:gd name="connsiteX239" fmla="*/ 1468450 w 2485572"/>
                <a:gd name="connsiteY239" fmla="*/ 36640 h 1561045"/>
                <a:gd name="connsiteX240" fmla="*/ 1474131 w 2485572"/>
                <a:gd name="connsiteY240" fmla="*/ 33800 h 1561045"/>
                <a:gd name="connsiteX241" fmla="*/ 1479528 w 2485572"/>
                <a:gd name="connsiteY241" fmla="*/ 30960 h 1561045"/>
                <a:gd name="connsiteX242" fmla="*/ 1485208 w 2485572"/>
                <a:gd name="connsiteY242" fmla="*/ 30960 h 1561045"/>
                <a:gd name="connsiteX243" fmla="*/ 1544003 w 2485572"/>
                <a:gd name="connsiteY243" fmla="*/ 16758 h 1561045"/>
                <a:gd name="connsiteX244" fmla="*/ 1549684 w 2485572"/>
                <a:gd name="connsiteY244" fmla="*/ 14202 h 1561045"/>
                <a:gd name="connsiteX245" fmla="*/ 1555364 w 2485572"/>
                <a:gd name="connsiteY245" fmla="*/ 14202 h 1561045"/>
                <a:gd name="connsiteX246" fmla="*/ 1563601 w 2485572"/>
                <a:gd name="connsiteY246" fmla="*/ 11361 h 1561045"/>
                <a:gd name="connsiteX247" fmla="*/ 1614159 w 2485572"/>
                <a:gd name="connsiteY247" fmla="*/ 22439 h 1561045"/>
                <a:gd name="connsiteX248" fmla="*/ 1619840 w 2485572"/>
                <a:gd name="connsiteY248" fmla="*/ 19598 h 1561045"/>
                <a:gd name="connsiteX249" fmla="*/ 1630917 w 2485572"/>
                <a:gd name="connsiteY249" fmla="*/ 16758 h 1561045"/>
                <a:gd name="connsiteX250" fmla="*/ 1645119 w 2485572"/>
                <a:gd name="connsiteY250" fmla="*/ 8521 h 1561045"/>
                <a:gd name="connsiteX251" fmla="*/ 1653356 w 2485572"/>
                <a:gd name="connsiteY251" fmla="*/ 5681 h 1561045"/>
                <a:gd name="connsiteX252" fmla="*/ 1689712 w 2485572"/>
                <a:gd name="connsiteY252" fmla="*/ 0 h 1561045"/>
                <a:gd name="connsiteX253" fmla="*/ 1698233 w 2485572"/>
                <a:gd name="connsiteY253" fmla="*/ 11361 h 1561045"/>
                <a:gd name="connsiteX254" fmla="*/ 1703914 w 2485572"/>
                <a:gd name="connsiteY254" fmla="*/ 14202 h 1561045"/>
                <a:gd name="connsiteX255" fmla="*/ 1709310 w 2485572"/>
                <a:gd name="connsiteY255" fmla="*/ 16758 h 1561045"/>
                <a:gd name="connsiteX256" fmla="*/ 1717831 w 2485572"/>
                <a:gd name="connsiteY256" fmla="*/ 16758 h 1561045"/>
                <a:gd name="connsiteX257" fmla="*/ 1757028 w 2485572"/>
                <a:gd name="connsiteY257" fmla="*/ 22439 h 1561045"/>
                <a:gd name="connsiteX258" fmla="*/ 1762708 w 2485572"/>
                <a:gd name="connsiteY258" fmla="*/ 25279 h 1561045"/>
                <a:gd name="connsiteX259" fmla="*/ 1768389 w 2485572"/>
                <a:gd name="connsiteY259" fmla="*/ 25279 h 1561045"/>
                <a:gd name="connsiteX260" fmla="*/ 1787987 w 2485572"/>
                <a:gd name="connsiteY260" fmla="*/ 33800 h 1561045"/>
                <a:gd name="connsiteX261" fmla="*/ 1793384 w 2485572"/>
                <a:gd name="connsiteY261" fmla="*/ 33800 h 1561045"/>
                <a:gd name="connsiteX262" fmla="*/ 1801905 w 2485572"/>
                <a:gd name="connsiteY262" fmla="*/ 36640 h 1561045"/>
                <a:gd name="connsiteX263" fmla="*/ 1835421 w 2485572"/>
                <a:gd name="connsiteY263" fmla="*/ 42037 h 1561045"/>
                <a:gd name="connsiteX264" fmla="*/ 1891659 w 2485572"/>
                <a:gd name="connsiteY264" fmla="*/ 61635 h 1561045"/>
                <a:gd name="connsiteX265" fmla="*/ 1897340 w 2485572"/>
                <a:gd name="connsiteY265" fmla="*/ 64475 h 1561045"/>
                <a:gd name="connsiteX266" fmla="*/ 1899896 w 2485572"/>
                <a:gd name="connsiteY266" fmla="*/ 67316 h 1561045"/>
                <a:gd name="connsiteX267" fmla="*/ 1944774 w 2485572"/>
                <a:gd name="connsiteY267" fmla="*/ 123270 h 1561045"/>
                <a:gd name="connsiteX268" fmla="*/ 1947614 w 2485572"/>
                <a:gd name="connsiteY268" fmla="*/ 128951 h 1561045"/>
                <a:gd name="connsiteX269" fmla="*/ 1950454 w 2485572"/>
                <a:gd name="connsiteY269" fmla="*/ 131791 h 1561045"/>
                <a:gd name="connsiteX270" fmla="*/ 1956135 w 2485572"/>
                <a:gd name="connsiteY270" fmla="*/ 140312 h 1561045"/>
                <a:gd name="connsiteX271" fmla="*/ 1958975 w 2485572"/>
                <a:gd name="connsiteY271" fmla="*/ 145709 h 1561045"/>
                <a:gd name="connsiteX272" fmla="*/ 1961532 w 2485572"/>
                <a:gd name="connsiteY272" fmla="*/ 154230 h 1561045"/>
                <a:gd name="connsiteX273" fmla="*/ 1998172 w 2485572"/>
                <a:gd name="connsiteY273" fmla="*/ 204788 h 1561045"/>
                <a:gd name="connsiteX274" fmla="*/ 2003569 w 2485572"/>
                <a:gd name="connsiteY274" fmla="*/ 207344 h 1561045"/>
                <a:gd name="connsiteX275" fmla="*/ 2009249 w 2485572"/>
                <a:gd name="connsiteY275" fmla="*/ 210184 h 1561045"/>
                <a:gd name="connsiteX276" fmla="*/ 2017770 w 2485572"/>
                <a:gd name="connsiteY276" fmla="*/ 210184 h 1561045"/>
                <a:gd name="connsiteX277" fmla="*/ 2026007 w 2485572"/>
                <a:gd name="connsiteY277" fmla="*/ 213025 h 1561045"/>
                <a:gd name="connsiteX278" fmla="*/ 2037368 w 2485572"/>
                <a:gd name="connsiteY278" fmla="*/ 215865 h 1561045"/>
                <a:gd name="connsiteX279" fmla="*/ 2099003 w 2485572"/>
                <a:gd name="connsiteY279" fmla="*/ 221546 h 1561045"/>
                <a:gd name="connsiteX280" fmla="*/ 2104684 w 2485572"/>
                <a:gd name="connsiteY280" fmla="*/ 224386 h 1561045"/>
                <a:gd name="connsiteX281" fmla="*/ 2112921 w 2485572"/>
                <a:gd name="connsiteY281" fmla="*/ 224386 h 1561045"/>
                <a:gd name="connsiteX282" fmla="*/ 2124283 w 2485572"/>
                <a:gd name="connsiteY282" fmla="*/ 229783 h 1561045"/>
                <a:gd name="connsiteX283" fmla="*/ 2177397 w 2485572"/>
                <a:gd name="connsiteY283" fmla="*/ 229783 h 1561045"/>
                <a:gd name="connsiteX284" fmla="*/ 2185918 w 2485572"/>
                <a:gd name="connsiteY284" fmla="*/ 232623 h 1561045"/>
                <a:gd name="connsiteX285" fmla="*/ 2213753 w 2485572"/>
                <a:gd name="connsiteY285" fmla="*/ 226942 h 1561045"/>
                <a:gd name="connsiteX286" fmla="*/ 2219434 w 2485572"/>
                <a:gd name="connsiteY286" fmla="*/ 224386 h 1561045"/>
                <a:gd name="connsiteX287" fmla="*/ 2241872 w 2485572"/>
                <a:gd name="connsiteY287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108129 w 2485572"/>
                <a:gd name="connsiteY70" fmla="*/ 1391083 h 1561045"/>
                <a:gd name="connsiteX71" fmla="*/ 1047569 w 2485572"/>
                <a:gd name="connsiteY71" fmla="*/ 1402296 h 1561045"/>
                <a:gd name="connsiteX72" fmla="*/ 1022803 w 2485572"/>
                <a:gd name="connsiteY72" fmla="*/ 1387217 h 1561045"/>
                <a:gd name="connsiteX73" fmla="*/ 1011725 w 2485572"/>
                <a:gd name="connsiteY73" fmla="*/ 1381536 h 1561045"/>
                <a:gd name="connsiteX74" fmla="*/ 1000364 w 2485572"/>
                <a:gd name="connsiteY74" fmla="*/ 1381536 h 1561045"/>
                <a:gd name="connsiteX75" fmla="*/ 961167 w 2485572"/>
                <a:gd name="connsiteY75" fmla="*/ 1376140 h 1561045"/>
                <a:gd name="connsiteX76" fmla="*/ 924811 w 2485572"/>
                <a:gd name="connsiteY76" fmla="*/ 1367618 h 1561045"/>
                <a:gd name="connsiteX77" fmla="*/ 919131 w 2485572"/>
                <a:gd name="connsiteY77" fmla="*/ 1367618 h 1561045"/>
                <a:gd name="connsiteX78" fmla="*/ 913450 w 2485572"/>
                <a:gd name="connsiteY78" fmla="*/ 1364778 h 1561045"/>
                <a:gd name="connsiteX79" fmla="*/ 908053 w 2485572"/>
                <a:gd name="connsiteY79" fmla="*/ 1364778 h 1561045"/>
                <a:gd name="connsiteX80" fmla="*/ 877094 w 2485572"/>
                <a:gd name="connsiteY80" fmla="*/ 1381536 h 1561045"/>
                <a:gd name="connsiteX81" fmla="*/ 868857 w 2485572"/>
                <a:gd name="connsiteY81" fmla="*/ 1390057 h 1561045"/>
                <a:gd name="connsiteX82" fmla="*/ 835057 w 2485572"/>
                <a:gd name="connsiteY82" fmla="*/ 1434934 h 1561045"/>
                <a:gd name="connsiteX83" fmla="*/ 832217 w 2485572"/>
                <a:gd name="connsiteY83" fmla="*/ 1440331 h 1561045"/>
                <a:gd name="connsiteX84" fmla="*/ 832217 w 2485572"/>
                <a:gd name="connsiteY84" fmla="*/ 1446012 h 1561045"/>
                <a:gd name="connsiteX85" fmla="*/ 767741 w 2485572"/>
                <a:gd name="connsiteY85" fmla="*/ 1513327 h 1561045"/>
                <a:gd name="connsiteX86" fmla="*/ 711787 w 2485572"/>
                <a:gd name="connsiteY86" fmla="*/ 1535766 h 1561045"/>
                <a:gd name="connsiteX87" fmla="*/ 686508 w 2485572"/>
                <a:gd name="connsiteY87" fmla="*/ 1541447 h 1561045"/>
                <a:gd name="connsiteX88" fmla="*/ 661513 w 2485572"/>
                <a:gd name="connsiteY88" fmla="*/ 1549684 h 1561045"/>
                <a:gd name="connsiteX89" fmla="*/ 658672 w 2485572"/>
                <a:gd name="connsiteY89" fmla="*/ 1552524 h 1561045"/>
                <a:gd name="connsiteX90" fmla="*/ 652992 w 2485572"/>
                <a:gd name="connsiteY90" fmla="*/ 1555364 h 1561045"/>
                <a:gd name="connsiteX91" fmla="*/ 624873 w 2485572"/>
                <a:gd name="connsiteY91" fmla="*/ 1561045 h 1561045"/>
                <a:gd name="connsiteX92" fmla="*/ 619476 w 2485572"/>
                <a:gd name="connsiteY92" fmla="*/ 1558205 h 1561045"/>
                <a:gd name="connsiteX93" fmla="*/ 616636 w 2485572"/>
                <a:gd name="connsiteY93" fmla="*/ 1555364 h 1561045"/>
                <a:gd name="connsiteX94" fmla="*/ 597037 w 2485572"/>
                <a:gd name="connsiteY94" fmla="*/ 1532926 h 1561045"/>
                <a:gd name="connsiteX95" fmla="*/ 594197 w 2485572"/>
                <a:gd name="connsiteY95" fmla="*/ 1521848 h 1561045"/>
                <a:gd name="connsiteX96" fmla="*/ 591357 w 2485572"/>
                <a:gd name="connsiteY96" fmla="*/ 1519008 h 1561045"/>
                <a:gd name="connsiteX97" fmla="*/ 566078 w 2485572"/>
                <a:gd name="connsiteY97" fmla="*/ 1482368 h 1561045"/>
                <a:gd name="connsiteX98" fmla="*/ 560397 w 2485572"/>
                <a:gd name="connsiteY98" fmla="*/ 1471291 h 1561045"/>
                <a:gd name="connsiteX99" fmla="*/ 555000 w 2485572"/>
                <a:gd name="connsiteY99" fmla="*/ 1465610 h 1561045"/>
                <a:gd name="connsiteX100" fmla="*/ 498762 w 2485572"/>
                <a:gd name="connsiteY100" fmla="*/ 1432094 h 1561045"/>
                <a:gd name="connsiteX101" fmla="*/ 490525 w 2485572"/>
                <a:gd name="connsiteY101" fmla="*/ 1429254 h 1561045"/>
                <a:gd name="connsiteX102" fmla="*/ 487685 w 2485572"/>
                <a:gd name="connsiteY102" fmla="*/ 1429254 h 1561045"/>
                <a:gd name="connsiteX103" fmla="*/ 462406 w 2485572"/>
                <a:gd name="connsiteY103" fmla="*/ 1426413 h 1561045"/>
                <a:gd name="connsiteX104" fmla="*/ 400770 w 2485572"/>
                <a:gd name="connsiteY104" fmla="*/ 1426413 h 1561045"/>
                <a:gd name="connsiteX105" fmla="*/ 392250 w 2485572"/>
                <a:gd name="connsiteY105" fmla="*/ 1423573 h 1561045"/>
                <a:gd name="connsiteX106" fmla="*/ 384013 w 2485572"/>
                <a:gd name="connsiteY106" fmla="*/ 1420733 h 1561045"/>
                <a:gd name="connsiteX107" fmla="*/ 375492 w 2485572"/>
                <a:gd name="connsiteY107" fmla="*/ 1420733 h 1561045"/>
                <a:gd name="connsiteX108" fmla="*/ 319537 w 2485572"/>
                <a:gd name="connsiteY108" fmla="*/ 1409655 h 1561045"/>
                <a:gd name="connsiteX109" fmla="*/ 313856 w 2485572"/>
                <a:gd name="connsiteY109" fmla="*/ 1406815 h 1561045"/>
                <a:gd name="connsiteX110" fmla="*/ 308176 w 2485572"/>
                <a:gd name="connsiteY110" fmla="*/ 1406815 h 1561045"/>
                <a:gd name="connsiteX111" fmla="*/ 297098 w 2485572"/>
                <a:gd name="connsiteY111" fmla="*/ 1401134 h 1561045"/>
                <a:gd name="connsiteX112" fmla="*/ 221546 w 2485572"/>
                <a:gd name="connsiteY112" fmla="*/ 1392898 h 1561045"/>
                <a:gd name="connsiteX113" fmla="*/ 213025 w 2485572"/>
                <a:gd name="connsiteY113" fmla="*/ 1392898 h 1561045"/>
                <a:gd name="connsiteX114" fmla="*/ 204504 w 2485572"/>
                <a:gd name="connsiteY114" fmla="*/ 1395738 h 1561045"/>
                <a:gd name="connsiteX115" fmla="*/ 154230 w 2485572"/>
                <a:gd name="connsiteY115" fmla="*/ 1406815 h 1561045"/>
                <a:gd name="connsiteX116" fmla="*/ 148549 w 2485572"/>
                <a:gd name="connsiteY116" fmla="*/ 1403975 h 1561045"/>
                <a:gd name="connsiteX117" fmla="*/ 137472 w 2485572"/>
                <a:gd name="connsiteY117" fmla="*/ 1398294 h 1561045"/>
                <a:gd name="connsiteX118" fmla="*/ 131791 w 2485572"/>
                <a:gd name="connsiteY118" fmla="*/ 1398294 h 1561045"/>
                <a:gd name="connsiteX119" fmla="*/ 67316 w 2485572"/>
                <a:gd name="connsiteY119" fmla="*/ 1418177 h 1561045"/>
                <a:gd name="connsiteX120" fmla="*/ 58795 w 2485572"/>
                <a:gd name="connsiteY120" fmla="*/ 1420733 h 1561045"/>
                <a:gd name="connsiteX121" fmla="*/ 50558 w 2485572"/>
                <a:gd name="connsiteY121" fmla="*/ 1423573 h 1561045"/>
                <a:gd name="connsiteX122" fmla="*/ 42037 w 2485572"/>
                <a:gd name="connsiteY122" fmla="*/ 1423573 h 1561045"/>
                <a:gd name="connsiteX123" fmla="*/ 5681 w 2485572"/>
                <a:gd name="connsiteY123" fmla="*/ 1432094 h 1561045"/>
                <a:gd name="connsiteX124" fmla="*/ 2840 w 2485572"/>
                <a:gd name="connsiteY124" fmla="*/ 1403975 h 1561045"/>
                <a:gd name="connsiteX125" fmla="*/ 0 w 2485572"/>
                <a:gd name="connsiteY125" fmla="*/ 1395738 h 1561045"/>
                <a:gd name="connsiteX126" fmla="*/ 5681 w 2485572"/>
                <a:gd name="connsiteY126" fmla="*/ 1373299 h 1561045"/>
                <a:gd name="connsiteX127" fmla="*/ 5681 w 2485572"/>
                <a:gd name="connsiteY127" fmla="*/ 1361938 h 1561045"/>
                <a:gd name="connsiteX128" fmla="*/ 11361 w 2485572"/>
                <a:gd name="connsiteY128" fmla="*/ 1345180 h 1561045"/>
                <a:gd name="connsiteX129" fmla="*/ 42037 w 2485572"/>
                <a:gd name="connsiteY129" fmla="*/ 1305983 h 1561045"/>
                <a:gd name="connsiteX130" fmla="*/ 47718 w 2485572"/>
                <a:gd name="connsiteY130" fmla="*/ 1294622 h 1561045"/>
                <a:gd name="connsiteX131" fmla="*/ 39197 w 2485572"/>
                <a:gd name="connsiteY131" fmla="*/ 1275024 h 1561045"/>
                <a:gd name="connsiteX132" fmla="*/ 33516 w 2485572"/>
                <a:gd name="connsiteY132" fmla="*/ 1269627 h 1561045"/>
                <a:gd name="connsiteX133" fmla="*/ 33516 w 2485572"/>
                <a:gd name="connsiteY133" fmla="*/ 1244348 h 1561045"/>
                <a:gd name="connsiteX134" fmla="*/ 64475 w 2485572"/>
                <a:gd name="connsiteY134" fmla="*/ 1213389 h 1561045"/>
                <a:gd name="connsiteX135" fmla="*/ 81233 w 2485572"/>
                <a:gd name="connsiteY135" fmla="*/ 1199471 h 1561045"/>
                <a:gd name="connsiteX136" fmla="*/ 86914 w 2485572"/>
                <a:gd name="connsiteY136" fmla="*/ 1190950 h 1561045"/>
                <a:gd name="connsiteX137" fmla="*/ 97991 w 2485572"/>
                <a:gd name="connsiteY137" fmla="*/ 1160275 h 1561045"/>
                <a:gd name="connsiteX138" fmla="*/ 95435 w 2485572"/>
                <a:gd name="connsiteY138" fmla="*/ 1151753 h 1561045"/>
                <a:gd name="connsiteX139" fmla="*/ 95435 w 2485572"/>
                <a:gd name="connsiteY139" fmla="*/ 1121078 h 1561045"/>
                <a:gd name="connsiteX140" fmla="*/ 100832 w 2485572"/>
                <a:gd name="connsiteY140" fmla="*/ 1112557 h 1561045"/>
                <a:gd name="connsiteX141" fmla="*/ 103672 w 2485572"/>
                <a:gd name="connsiteY141" fmla="*/ 1106876 h 1561045"/>
                <a:gd name="connsiteX142" fmla="*/ 154230 w 2485572"/>
                <a:gd name="connsiteY142" fmla="*/ 1070520 h 1561045"/>
                <a:gd name="connsiteX143" fmla="*/ 176668 w 2485572"/>
                <a:gd name="connsiteY143" fmla="*/ 1045241 h 1561045"/>
                <a:gd name="connsiteX144" fmla="*/ 176668 w 2485572"/>
                <a:gd name="connsiteY144" fmla="*/ 1037004 h 1561045"/>
                <a:gd name="connsiteX145" fmla="*/ 173828 w 2485572"/>
                <a:gd name="connsiteY145" fmla="*/ 1028483 h 1561045"/>
                <a:gd name="connsiteX146" fmla="*/ 157070 w 2485572"/>
                <a:gd name="connsiteY146" fmla="*/ 1008885 h 1561045"/>
                <a:gd name="connsiteX147" fmla="*/ 154230 w 2485572"/>
                <a:gd name="connsiteY147" fmla="*/ 1000648 h 1561045"/>
                <a:gd name="connsiteX148" fmla="*/ 157070 w 2485572"/>
                <a:gd name="connsiteY148" fmla="*/ 964008 h 1561045"/>
                <a:gd name="connsiteX149" fmla="*/ 154230 w 2485572"/>
                <a:gd name="connsiteY149" fmla="*/ 955771 h 1561045"/>
                <a:gd name="connsiteX150" fmla="*/ 126111 w 2485572"/>
                <a:gd name="connsiteY150" fmla="*/ 930492 h 1561045"/>
                <a:gd name="connsiteX151" fmla="*/ 112193 w 2485572"/>
                <a:gd name="connsiteY151" fmla="*/ 927652 h 1561045"/>
                <a:gd name="connsiteX152" fmla="*/ 109353 w 2485572"/>
                <a:gd name="connsiteY152" fmla="*/ 921971 h 1561045"/>
                <a:gd name="connsiteX153" fmla="*/ 109353 w 2485572"/>
                <a:gd name="connsiteY153" fmla="*/ 908053 h 1561045"/>
                <a:gd name="connsiteX154" fmla="*/ 117590 w 2485572"/>
                <a:gd name="connsiteY154" fmla="*/ 891295 h 1561045"/>
                <a:gd name="connsiteX155" fmla="*/ 123270 w 2485572"/>
                <a:gd name="connsiteY155" fmla="*/ 885615 h 1561045"/>
                <a:gd name="connsiteX156" fmla="*/ 148549 w 2485572"/>
                <a:gd name="connsiteY156" fmla="*/ 866016 h 1561045"/>
                <a:gd name="connsiteX157" fmla="*/ 128951 w 2485572"/>
                <a:gd name="connsiteY157" fmla="*/ 840738 h 1561045"/>
                <a:gd name="connsiteX158" fmla="*/ 126111 w 2485572"/>
                <a:gd name="connsiteY158" fmla="*/ 821139 h 1561045"/>
                <a:gd name="connsiteX159" fmla="*/ 140028 w 2485572"/>
                <a:gd name="connsiteY159" fmla="*/ 812618 h 1561045"/>
                <a:gd name="connsiteX160" fmla="*/ 142869 w 2485572"/>
                <a:gd name="connsiteY160" fmla="*/ 790464 h 1561045"/>
                <a:gd name="connsiteX161" fmla="*/ 154230 w 2485572"/>
                <a:gd name="connsiteY161" fmla="*/ 773422 h 1561045"/>
                <a:gd name="connsiteX162" fmla="*/ 157070 w 2485572"/>
                <a:gd name="connsiteY162" fmla="*/ 762344 h 1561045"/>
                <a:gd name="connsiteX163" fmla="*/ 157070 w 2485572"/>
                <a:gd name="connsiteY163" fmla="*/ 753824 h 1561045"/>
                <a:gd name="connsiteX164" fmla="*/ 145709 w 2485572"/>
                <a:gd name="connsiteY164" fmla="*/ 731385 h 1561045"/>
                <a:gd name="connsiteX165" fmla="*/ 145709 w 2485572"/>
                <a:gd name="connsiteY165" fmla="*/ 723148 h 1561045"/>
                <a:gd name="connsiteX166" fmla="*/ 159627 w 2485572"/>
                <a:gd name="connsiteY166" fmla="*/ 714627 h 1561045"/>
                <a:gd name="connsiteX167" fmla="*/ 204504 w 2485572"/>
                <a:gd name="connsiteY167" fmla="*/ 708946 h 1561045"/>
                <a:gd name="connsiteX168" fmla="*/ 232623 w 2485572"/>
                <a:gd name="connsiteY168" fmla="*/ 678271 h 1561045"/>
                <a:gd name="connsiteX169" fmla="*/ 232623 w 2485572"/>
                <a:gd name="connsiteY169" fmla="*/ 666909 h 1561045"/>
                <a:gd name="connsiteX170" fmla="*/ 215865 w 2485572"/>
                <a:gd name="connsiteY170" fmla="*/ 644755 h 1561045"/>
                <a:gd name="connsiteX171" fmla="*/ 218705 w 2485572"/>
                <a:gd name="connsiteY171" fmla="*/ 613795 h 1561045"/>
                <a:gd name="connsiteX172" fmla="*/ 241144 w 2485572"/>
                <a:gd name="connsiteY172" fmla="*/ 582836 h 1561045"/>
                <a:gd name="connsiteX173" fmla="*/ 252221 w 2485572"/>
                <a:gd name="connsiteY173" fmla="*/ 571758 h 1561045"/>
                <a:gd name="connsiteX174" fmla="*/ 285737 w 2485572"/>
                <a:gd name="connsiteY174" fmla="*/ 524041 h 1561045"/>
                <a:gd name="connsiteX175" fmla="*/ 291418 w 2485572"/>
                <a:gd name="connsiteY175" fmla="*/ 518644 h 1561045"/>
                <a:gd name="connsiteX176" fmla="*/ 322377 w 2485572"/>
                <a:gd name="connsiteY176" fmla="*/ 518644 h 1561045"/>
                <a:gd name="connsiteX177" fmla="*/ 333455 w 2485572"/>
                <a:gd name="connsiteY177" fmla="*/ 510123 h 1561045"/>
                <a:gd name="connsiteX178" fmla="*/ 341976 w 2485572"/>
                <a:gd name="connsiteY178" fmla="*/ 482004 h 1561045"/>
                <a:gd name="connsiteX179" fmla="*/ 347372 w 2485572"/>
                <a:gd name="connsiteY179" fmla="*/ 476607 h 1561045"/>
                <a:gd name="connsiteX180" fmla="*/ 386853 w 2485572"/>
                <a:gd name="connsiteY180" fmla="*/ 459565 h 1561045"/>
                <a:gd name="connsiteX181" fmla="*/ 389409 w 2485572"/>
                <a:gd name="connsiteY181" fmla="*/ 454169 h 1561045"/>
                <a:gd name="connsiteX182" fmla="*/ 400770 w 2485572"/>
                <a:gd name="connsiteY182" fmla="*/ 434570 h 1561045"/>
                <a:gd name="connsiteX183" fmla="*/ 414688 w 2485572"/>
                <a:gd name="connsiteY183" fmla="*/ 392534 h 1561045"/>
                <a:gd name="connsiteX184" fmla="*/ 428890 w 2485572"/>
                <a:gd name="connsiteY184" fmla="*/ 341976 h 1561045"/>
                <a:gd name="connsiteX185" fmla="*/ 434286 w 2485572"/>
                <a:gd name="connsiteY185" fmla="*/ 255062 h 1561045"/>
                <a:gd name="connsiteX186" fmla="*/ 437127 w 2485572"/>
                <a:gd name="connsiteY186" fmla="*/ 252221 h 1561045"/>
                <a:gd name="connsiteX187" fmla="*/ 448488 w 2485572"/>
                <a:gd name="connsiteY187" fmla="*/ 235463 h 1561045"/>
                <a:gd name="connsiteX188" fmla="*/ 468086 w 2485572"/>
                <a:gd name="connsiteY188" fmla="*/ 221546 h 1561045"/>
                <a:gd name="connsiteX189" fmla="*/ 501602 w 2485572"/>
                <a:gd name="connsiteY189" fmla="*/ 215865 h 1561045"/>
                <a:gd name="connsiteX190" fmla="*/ 512964 w 2485572"/>
                <a:gd name="connsiteY190" fmla="*/ 213025 h 1561045"/>
                <a:gd name="connsiteX191" fmla="*/ 555000 w 2485572"/>
                <a:gd name="connsiteY191" fmla="*/ 187746 h 1561045"/>
                <a:gd name="connsiteX192" fmla="*/ 557557 w 2485572"/>
                <a:gd name="connsiteY192" fmla="*/ 182349 h 1561045"/>
                <a:gd name="connsiteX193" fmla="*/ 602434 w 2485572"/>
                <a:gd name="connsiteY193" fmla="*/ 131791 h 1561045"/>
                <a:gd name="connsiteX194" fmla="*/ 605274 w 2485572"/>
                <a:gd name="connsiteY194" fmla="*/ 123270 h 1561045"/>
                <a:gd name="connsiteX195" fmla="*/ 594197 w 2485572"/>
                <a:gd name="connsiteY195" fmla="*/ 70156 h 1561045"/>
                <a:gd name="connsiteX196" fmla="*/ 650151 w 2485572"/>
                <a:gd name="connsiteY196" fmla="*/ 92595 h 1561045"/>
                <a:gd name="connsiteX197" fmla="*/ 664069 w 2485572"/>
                <a:gd name="connsiteY197" fmla="*/ 92595 h 1561045"/>
                <a:gd name="connsiteX198" fmla="*/ 689348 w 2485572"/>
                <a:gd name="connsiteY198" fmla="*/ 98275 h 1561045"/>
                <a:gd name="connsiteX199" fmla="*/ 723148 w 2485572"/>
                <a:gd name="connsiteY199" fmla="*/ 89754 h 1561045"/>
                <a:gd name="connsiteX200" fmla="*/ 725704 w 2485572"/>
                <a:gd name="connsiteY200" fmla="*/ 92595 h 1561045"/>
                <a:gd name="connsiteX201" fmla="*/ 731385 w 2485572"/>
                <a:gd name="connsiteY201" fmla="*/ 92595 h 1561045"/>
                <a:gd name="connsiteX202" fmla="*/ 737065 w 2485572"/>
                <a:gd name="connsiteY202" fmla="*/ 95435 h 1561045"/>
                <a:gd name="connsiteX203" fmla="*/ 742746 w 2485572"/>
                <a:gd name="connsiteY203" fmla="*/ 95435 h 1561045"/>
                <a:gd name="connsiteX204" fmla="*/ 779102 w 2485572"/>
                <a:gd name="connsiteY204" fmla="*/ 75837 h 1561045"/>
                <a:gd name="connsiteX205" fmla="*/ 818299 w 2485572"/>
                <a:gd name="connsiteY205" fmla="*/ 39197 h 1561045"/>
                <a:gd name="connsiteX206" fmla="*/ 823980 w 2485572"/>
                <a:gd name="connsiteY206" fmla="*/ 33800 h 1561045"/>
                <a:gd name="connsiteX207" fmla="*/ 851815 w 2485572"/>
                <a:gd name="connsiteY207" fmla="*/ 19598 h 1561045"/>
                <a:gd name="connsiteX208" fmla="*/ 854655 w 2485572"/>
                <a:gd name="connsiteY208" fmla="*/ 14202 h 1561045"/>
                <a:gd name="connsiteX209" fmla="*/ 888455 w 2485572"/>
                <a:gd name="connsiteY209" fmla="*/ 8521 h 1561045"/>
                <a:gd name="connsiteX210" fmla="*/ 893852 w 2485572"/>
                <a:gd name="connsiteY210" fmla="*/ 11361 h 1561045"/>
                <a:gd name="connsiteX211" fmla="*/ 933332 w 2485572"/>
                <a:gd name="connsiteY211" fmla="*/ 36640 h 1561045"/>
                <a:gd name="connsiteX212" fmla="*/ 938729 w 2485572"/>
                <a:gd name="connsiteY212" fmla="*/ 42037 h 1561045"/>
                <a:gd name="connsiteX213" fmla="*/ 969689 w 2485572"/>
                <a:gd name="connsiteY213" fmla="*/ 61635 h 1561045"/>
                <a:gd name="connsiteX214" fmla="*/ 972529 w 2485572"/>
                <a:gd name="connsiteY214" fmla="*/ 64475 h 1561045"/>
                <a:gd name="connsiteX215" fmla="*/ 977925 w 2485572"/>
                <a:gd name="connsiteY215" fmla="*/ 67316 h 1561045"/>
                <a:gd name="connsiteX216" fmla="*/ 1011725 w 2485572"/>
                <a:gd name="connsiteY216" fmla="*/ 67316 h 1561045"/>
                <a:gd name="connsiteX217" fmla="*/ 1031324 w 2485572"/>
                <a:gd name="connsiteY217" fmla="*/ 64475 h 1561045"/>
                <a:gd name="connsiteX218" fmla="*/ 1042401 w 2485572"/>
                <a:gd name="connsiteY218" fmla="*/ 64475 h 1561045"/>
                <a:gd name="connsiteX219" fmla="*/ 1104036 w 2485572"/>
                <a:gd name="connsiteY219" fmla="*/ 70156 h 1561045"/>
                <a:gd name="connsiteX220" fmla="*/ 1109717 w 2485572"/>
                <a:gd name="connsiteY220" fmla="*/ 75837 h 1561045"/>
                <a:gd name="connsiteX221" fmla="*/ 1118238 w 2485572"/>
                <a:gd name="connsiteY221" fmla="*/ 81233 h 1561045"/>
                <a:gd name="connsiteX222" fmla="*/ 1121078 w 2485572"/>
                <a:gd name="connsiteY222" fmla="*/ 84074 h 1561045"/>
                <a:gd name="connsiteX223" fmla="*/ 1143517 w 2485572"/>
                <a:gd name="connsiteY223" fmla="*/ 95435 h 1561045"/>
                <a:gd name="connsiteX224" fmla="*/ 1151754 w 2485572"/>
                <a:gd name="connsiteY224" fmla="*/ 100832 h 1561045"/>
                <a:gd name="connsiteX225" fmla="*/ 1171352 w 2485572"/>
                <a:gd name="connsiteY225" fmla="*/ 100832 h 1561045"/>
                <a:gd name="connsiteX226" fmla="*/ 1174192 w 2485572"/>
                <a:gd name="connsiteY226" fmla="*/ 98275 h 1561045"/>
                <a:gd name="connsiteX227" fmla="*/ 1188110 w 2485572"/>
                <a:gd name="connsiteY227" fmla="*/ 89754 h 1561045"/>
                <a:gd name="connsiteX228" fmla="*/ 1193791 w 2485572"/>
                <a:gd name="connsiteY228" fmla="*/ 84074 h 1561045"/>
                <a:gd name="connsiteX229" fmla="*/ 1238668 w 2485572"/>
                <a:gd name="connsiteY229" fmla="*/ 75837 h 1561045"/>
                <a:gd name="connsiteX230" fmla="*/ 1244348 w 2485572"/>
                <a:gd name="connsiteY230" fmla="*/ 78677 h 1561045"/>
                <a:gd name="connsiteX231" fmla="*/ 1272184 w 2485572"/>
                <a:gd name="connsiteY231" fmla="*/ 75837 h 1561045"/>
                <a:gd name="connsiteX232" fmla="*/ 1280705 w 2485572"/>
                <a:gd name="connsiteY232" fmla="*/ 72996 h 1561045"/>
                <a:gd name="connsiteX233" fmla="*/ 1286385 w 2485572"/>
                <a:gd name="connsiteY233" fmla="*/ 72996 h 1561045"/>
                <a:gd name="connsiteX234" fmla="*/ 1348020 w 2485572"/>
                <a:gd name="connsiteY234" fmla="*/ 50558 h 1561045"/>
                <a:gd name="connsiteX235" fmla="*/ 1350861 w 2485572"/>
                <a:gd name="connsiteY235" fmla="*/ 50558 h 1561045"/>
                <a:gd name="connsiteX236" fmla="*/ 1392898 w 2485572"/>
                <a:gd name="connsiteY236" fmla="*/ 39197 h 1561045"/>
                <a:gd name="connsiteX237" fmla="*/ 1406815 w 2485572"/>
                <a:gd name="connsiteY237" fmla="*/ 39197 h 1561045"/>
                <a:gd name="connsiteX238" fmla="*/ 1459929 w 2485572"/>
                <a:gd name="connsiteY238" fmla="*/ 36640 h 1561045"/>
                <a:gd name="connsiteX239" fmla="*/ 1468450 w 2485572"/>
                <a:gd name="connsiteY239" fmla="*/ 36640 h 1561045"/>
                <a:gd name="connsiteX240" fmla="*/ 1474131 w 2485572"/>
                <a:gd name="connsiteY240" fmla="*/ 33800 h 1561045"/>
                <a:gd name="connsiteX241" fmla="*/ 1479528 w 2485572"/>
                <a:gd name="connsiteY241" fmla="*/ 30960 h 1561045"/>
                <a:gd name="connsiteX242" fmla="*/ 1485208 w 2485572"/>
                <a:gd name="connsiteY242" fmla="*/ 30960 h 1561045"/>
                <a:gd name="connsiteX243" fmla="*/ 1544003 w 2485572"/>
                <a:gd name="connsiteY243" fmla="*/ 16758 h 1561045"/>
                <a:gd name="connsiteX244" fmla="*/ 1549684 w 2485572"/>
                <a:gd name="connsiteY244" fmla="*/ 14202 h 1561045"/>
                <a:gd name="connsiteX245" fmla="*/ 1555364 w 2485572"/>
                <a:gd name="connsiteY245" fmla="*/ 14202 h 1561045"/>
                <a:gd name="connsiteX246" fmla="*/ 1563601 w 2485572"/>
                <a:gd name="connsiteY246" fmla="*/ 11361 h 1561045"/>
                <a:gd name="connsiteX247" fmla="*/ 1614159 w 2485572"/>
                <a:gd name="connsiteY247" fmla="*/ 22439 h 1561045"/>
                <a:gd name="connsiteX248" fmla="*/ 1619840 w 2485572"/>
                <a:gd name="connsiteY248" fmla="*/ 19598 h 1561045"/>
                <a:gd name="connsiteX249" fmla="*/ 1630917 w 2485572"/>
                <a:gd name="connsiteY249" fmla="*/ 16758 h 1561045"/>
                <a:gd name="connsiteX250" fmla="*/ 1645119 w 2485572"/>
                <a:gd name="connsiteY250" fmla="*/ 8521 h 1561045"/>
                <a:gd name="connsiteX251" fmla="*/ 1653356 w 2485572"/>
                <a:gd name="connsiteY251" fmla="*/ 5681 h 1561045"/>
                <a:gd name="connsiteX252" fmla="*/ 1689712 w 2485572"/>
                <a:gd name="connsiteY252" fmla="*/ 0 h 1561045"/>
                <a:gd name="connsiteX253" fmla="*/ 1698233 w 2485572"/>
                <a:gd name="connsiteY253" fmla="*/ 11361 h 1561045"/>
                <a:gd name="connsiteX254" fmla="*/ 1703914 w 2485572"/>
                <a:gd name="connsiteY254" fmla="*/ 14202 h 1561045"/>
                <a:gd name="connsiteX255" fmla="*/ 1709310 w 2485572"/>
                <a:gd name="connsiteY255" fmla="*/ 16758 h 1561045"/>
                <a:gd name="connsiteX256" fmla="*/ 1717831 w 2485572"/>
                <a:gd name="connsiteY256" fmla="*/ 16758 h 1561045"/>
                <a:gd name="connsiteX257" fmla="*/ 1757028 w 2485572"/>
                <a:gd name="connsiteY257" fmla="*/ 22439 h 1561045"/>
                <a:gd name="connsiteX258" fmla="*/ 1762708 w 2485572"/>
                <a:gd name="connsiteY258" fmla="*/ 25279 h 1561045"/>
                <a:gd name="connsiteX259" fmla="*/ 1768389 w 2485572"/>
                <a:gd name="connsiteY259" fmla="*/ 25279 h 1561045"/>
                <a:gd name="connsiteX260" fmla="*/ 1787987 w 2485572"/>
                <a:gd name="connsiteY260" fmla="*/ 33800 h 1561045"/>
                <a:gd name="connsiteX261" fmla="*/ 1793384 w 2485572"/>
                <a:gd name="connsiteY261" fmla="*/ 33800 h 1561045"/>
                <a:gd name="connsiteX262" fmla="*/ 1801905 w 2485572"/>
                <a:gd name="connsiteY262" fmla="*/ 36640 h 1561045"/>
                <a:gd name="connsiteX263" fmla="*/ 1835421 w 2485572"/>
                <a:gd name="connsiteY263" fmla="*/ 42037 h 1561045"/>
                <a:gd name="connsiteX264" fmla="*/ 1891659 w 2485572"/>
                <a:gd name="connsiteY264" fmla="*/ 61635 h 1561045"/>
                <a:gd name="connsiteX265" fmla="*/ 1897340 w 2485572"/>
                <a:gd name="connsiteY265" fmla="*/ 64475 h 1561045"/>
                <a:gd name="connsiteX266" fmla="*/ 1899896 w 2485572"/>
                <a:gd name="connsiteY266" fmla="*/ 67316 h 1561045"/>
                <a:gd name="connsiteX267" fmla="*/ 1944774 w 2485572"/>
                <a:gd name="connsiteY267" fmla="*/ 123270 h 1561045"/>
                <a:gd name="connsiteX268" fmla="*/ 1947614 w 2485572"/>
                <a:gd name="connsiteY268" fmla="*/ 128951 h 1561045"/>
                <a:gd name="connsiteX269" fmla="*/ 1950454 w 2485572"/>
                <a:gd name="connsiteY269" fmla="*/ 131791 h 1561045"/>
                <a:gd name="connsiteX270" fmla="*/ 1956135 w 2485572"/>
                <a:gd name="connsiteY270" fmla="*/ 140312 h 1561045"/>
                <a:gd name="connsiteX271" fmla="*/ 1958975 w 2485572"/>
                <a:gd name="connsiteY271" fmla="*/ 145709 h 1561045"/>
                <a:gd name="connsiteX272" fmla="*/ 1961532 w 2485572"/>
                <a:gd name="connsiteY272" fmla="*/ 154230 h 1561045"/>
                <a:gd name="connsiteX273" fmla="*/ 1998172 w 2485572"/>
                <a:gd name="connsiteY273" fmla="*/ 204788 h 1561045"/>
                <a:gd name="connsiteX274" fmla="*/ 2003569 w 2485572"/>
                <a:gd name="connsiteY274" fmla="*/ 207344 h 1561045"/>
                <a:gd name="connsiteX275" fmla="*/ 2009249 w 2485572"/>
                <a:gd name="connsiteY275" fmla="*/ 210184 h 1561045"/>
                <a:gd name="connsiteX276" fmla="*/ 2017770 w 2485572"/>
                <a:gd name="connsiteY276" fmla="*/ 210184 h 1561045"/>
                <a:gd name="connsiteX277" fmla="*/ 2026007 w 2485572"/>
                <a:gd name="connsiteY277" fmla="*/ 213025 h 1561045"/>
                <a:gd name="connsiteX278" fmla="*/ 2037368 w 2485572"/>
                <a:gd name="connsiteY278" fmla="*/ 215865 h 1561045"/>
                <a:gd name="connsiteX279" fmla="*/ 2099003 w 2485572"/>
                <a:gd name="connsiteY279" fmla="*/ 221546 h 1561045"/>
                <a:gd name="connsiteX280" fmla="*/ 2104684 w 2485572"/>
                <a:gd name="connsiteY280" fmla="*/ 224386 h 1561045"/>
                <a:gd name="connsiteX281" fmla="*/ 2112921 w 2485572"/>
                <a:gd name="connsiteY281" fmla="*/ 224386 h 1561045"/>
                <a:gd name="connsiteX282" fmla="*/ 2124283 w 2485572"/>
                <a:gd name="connsiteY282" fmla="*/ 229783 h 1561045"/>
                <a:gd name="connsiteX283" fmla="*/ 2177397 w 2485572"/>
                <a:gd name="connsiteY283" fmla="*/ 229783 h 1561045"/>
                <a:gd name="connsiteX284" fmla="*/ 2185918 w 2485572"/>
                <a:gd name="connsiteY284" fmla="*/ 232623 h 1561045"/>
                <a:gd name="connsiteX285" fmla="*/ 2213753 w 2485572"/>
                <a:gd name="connsiteY285" fmla="*/ 226942 h 1561045"/>
                <a:gd name="connsiteX286" fmla="*/ 2219434 w 2485572"/>
                <a:gd name="connsiteY286" fmla="*/ 224386 h 1561045"/>
                <a:gd name="connsiteX287" fmla="*/ 2241872 w 2485572"/>
                <a:gd name="connsiteY287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187504 w 2485572"/>
                <a:gd name="connsiteY70" fmla="*/ 1399021 h 1561045"/>
                <a:gd name="connsiteX71" fmla="*/ 1047569 w 2485572"/>
                <a:gd name="connsiteY71" fmla="*/ 1402296 h 1561045"/>
                <a:gd name="connsiteX72" fmla="*/ 1022803 w 2485572"/>
                <a:gd name="connsiteY72" fmla="*/ 1387217 h 1561045"/>
                <a:gd name="connsiteX73" fmla="*/ 1011725 w 2485572"/>
                <a:gd name="connsiteY73" fmla="*/ 1381536 h 1561045"/>
                <a:gd name="connsiteX74" fmla="*/ 1000364 w 2485572"/>
                <a:gd name="connsiteY74" fmla="*/ 1381536 h 1561045"/>
                <a:gd name="connsiteX75" fmla="*/ 961167 w 2485572"/>
                <a:gd name="connsiteY75" fmla="*/ 1376140 h 1561045"/>
                <a:gd name="connsiteX76" fmla="*/ 924811 w 2485572"/>
                <a:gd name="connsiteY76" fmla="*/ 1367618 h 1561045"/>
                <a:gd name="connsiteX77" fmla="*/ 919131 w 2485572"/>
                <a:gd name="connsiteY77" fmla="*/ 1367618 h 1561045"/>
                <a:gd name="connsiteX78" fmla="*/ 913450 w 2485572"/>
                <a:gd name="connsiteY78" fmla="*/ 1364778 h 1561045"/>
                <a:gd name="connsiteX79" fmla="*/ 908053 w 2485572"/>
                <a:gd name="connsiteY79" fmla="*/ 1364778 h 1561045"/>
                <a:gd name="connsiteX80" fmla="*/ 877094 w 2485572"/>
                <a:gd name="connsiteY80" fmla="*/ 1381536 h 1561045"/>
                <a:gd name="connsiteX81" fmla="*/ 868857 w 2485572"/>
                <a:gd name="connsiteY81" fmla="*/ 1390057 h 1561045"/>
                <a:gd name="connsiteX82" fmla="*/ 835057 w 2485572"/>
                <a:gd name="connsiteY82" fmla="*/ 1434934 h 1561045"/>
                <a:gd name="connsiteX83" fmla="*/ 832217 w 2485572"/>
                <a:gd name="connsiteY83" fmla="*/ 1440331 h 1561045"/>
                <a:gd name="connsiteX84" fmla="*/ 832217 w 2485572"/>
                <a:gd name="connsiteY84" fmla="*/ 1446012 h 1561045"/>
                <a:gd name="connsiteX85" fmla="*/ 767741 w 2485572"/>
                <a:gd name="connsiteY85" fmla="*/ 1513327 h 1561045"/>
                <a:gd name="connsiteX86" fmla="*/ 711787 w 2485572"/>
                <a:gd name="connsiteY86" fmla="*/ 1535766 h 1561045"/>
                <a:gd name="connsiteX87" fmla="*/ 686508 w 2485572"/>
                <a:gd name="connsiteY87" fmla="*/ 1541447 h 1561045"/>
                <a:gd name="connsiteX88" fmla="*/ 661513 w 2485572"/>
                <a:gd name="connsiteY88" fmla="*/ 1549684 h 1561045"/>
                <a:gd name="connsiteX89" fmla="*/ 658672 w 2485572"/>
                <a:gd name="connsiteY89" fmla="*/ 1552524 h 1561045"/>
                <a:gd name="connsiteX90" fmla="*/ 652992 w 2485572"/>
                <a:gd name="connsiteY90" fmla="*/ 1555364 h 1561045"/>
                <a:gd name="connsiteX91" fmla="*/ 624873 w 2485572"/>
                <a:gd name="connsiteY91" fmla="*/ 1561045 h 1561045"/>
                <a:gd name="connsiteX92" fmla="*/ 619476 w 2485572"/>
                <a:gd name="connsiteY92" fmla="*/ 1558205 h 1561045"/>
                <a:gd name="connsiteX93" fmla="*/ 616636 w 2485572"/>
                <a:gd name="connsiteY93" fmla="*/ 1555364 h 1561045"/>
                <a:gd name="connsiteX94" fmla="*/ 597037 w 2485572"/>
                <a:gd name="connsiteY94" fmla="*/ 1532926 h 1561045"/>
                <a:gd name="connsiteX95" fmla="*/ 594197 w 2485572"/>
                <a:gd name="connsiteY95" fmla="*/ 1521848 h 1561045"/>
                <a:gd name="connsiteX96" fmla="*/ 591357 w 2485572"/>
                <a:gd name="connsiteY96" fmla="*/ 1519008 h 1561045"/>
                <a:gd name="connsiteX97" fmla="*/ 566078 w 2485572"/>
                <a:gd name="connsiteY97" fmla="*/ 1482368 h 1561045"/>
                <a:gd name="connsiteX98" fmla="*/ 560397 w 2485572"/>
                <a:gd name="connsiteY98" fmla="*/ 1471291 h 1561045"/>
                <a:gd name="connsiteX99" fmla="*/ 555000 w 2485572"/>
                <a:gd name="connsiteY99" fmla="*/ 1465610 h 1561045"/>
                <a:gd name="connsiteX100" fmla="*/ 498762 w 2485572"/>
                <a:gd name="connsiteY100" fmla="*/ 1432094 h 1561045"/>
                <a:gd name="connsiteX101" fmla="*/ 490525 w 2485572"/>
                <a:gd name="connsiteY101" fmla="*/ 1429254 h 1561045"/>
                <a:gd name="connsiteX102" fmla="*/ 487685 w 2485572"/>
                <a:gd name="connsiteY102" fmla="*/ 1429254 h 1561045"/>
                <a:gd name="connsiteX103" fmla="*/ 462406 w 2485572"/>
                <a:gd name="connsiteY103" fmla="*/ 1426413 h 1561045"/>
                <a:gd name="connsiteX104" fmla="*/ 400770 w 2485572"/>
                <a:gd name="connsiteY104" fmla="*/ 1426413 h 1561045"/>
                <a:gd name="connsiteX105" fmla="*/ 392250 w 2485572"/>
                <a:gd name="connsiteY105" fmla="*/ 1423573 h 1561045"/>
                <a:gd name="connsiteX106" fmla="*/ 384013 w 2485572"/>
                <a:gd name="connsiteY106" fmla="*/ 1420733 h 1561045"/>
                <a:gd name="connsiteX107" fmla="*/ 375492 w 2485572"/>
                <a:gd name="connsiteY107" fmla="*/ 1420733 h 1561045"/>
                <a:gd name="connsiteX108" fmla="*/ 319537 w 2485572"/>
                <a:gd name="connsiteY108" fmla="*/ 1409655 h 1561045"/>
                <a:gd name="connsiteX109" fmla="*/ 313856 w 2485572"/>
                <a:gd name="connsiteY109" fmla="*/ 1406815 h 1561045"/>
                <a:gd name="connsiteX110" fmla="*/ 308176 w 2485572"/>
                <a:gd name="connsiteY110" fmla="*/ 1406815 h 1561045"/>
                <a:gd name="connsiteX111" fmla="*/ 297098 w 2485572"/>
                <a:gd name="connsiteY111" fmla="*/ 1401134 h 1561045"/>
                <a:gd name="connsiteX112" fmla="*/ 221546 w 2485572"/>
                <a:gd name="connsiteY112" fmla="*/ 1392898 h 1561045"/>
                <a:gd name="connsiteX113" fmla="*/ 213025 w 2485572"/>
                <a:gd name="connsiteY113" fmla="*/ 1392898 h 1561045"/>
                <a:gd name="connsiteX114" fmla="*/ 204504 w 2485572"/>
                <a:gd name="connsiteY114" fmla="*/ 1395738 h 1561045"/>
                <a:gd name="connsiteX115" fmla="*/ 154230 w 2485572"/>
                <a:gd name="connsiteY115" fmla="*/ 1406815 h 1561045"/>
                <a:gd name="connsiteX116" fmla="*/ 148549 w 2485572"/>
                <a:gd name="connsiteY116" fmla="*/ 1403975 h 1561045"/>
                <a:gd name="connsiteX117" fmla="*/ 137472 w 2485572"/>
                <a:gd name="connsiteY117" fmla="*/ 1398294 h 1561045"/>
                <a:gd name="connsiteX118" fmla="*/ 131791 w 2485572"/>
                <a:gd name="connsiteY118" fmla="*/ 1398294 h 1561045"/>
                <a:gd name="connsiteX119" fmla="*/ 67316 w 2485572"/>
                <a:gd name="connsiteY119" fmla="*/ 1418177 h 1561045"/>
                <a:gd name="connsiteX120" fmla="*/ 58795 w 2485572"/>
                <a:gd name="connsiteY120" fmla="*/ 1420733 h 1561045"/>
                <a:gd name="connsiteX121" fmla="*/ 50558 w 2485572"/>
                <a:gd name="connsiteY121" fmla="*/ 1423573 h 1561045"/>
                <a:gd name="connsiteX122" fmla="*/ 42037 w 2485572"/>
                <a:gd name="connsiteY122" fmla="*/ 1423573 h 1561045"/>
                <a:gd name="connsiteX123" fmla="*/ 5681 w 2485572"/>
                <a:gd name="connsiteY123" fmla="*/ 1432094 h 1561045"/>
                <a:gd name="connsiteX124" fmla="*/ 2840 w 2485572"/>
                <a:gd name="connsiteY124" fmla="*/ 1403975 h 1561045"/>
                <a:gd name="connsiteX125" fmla="*/ 0 w 2485572"/>
                <a:gd name="connsiteY125" fmla="*/ 1395738 h 1561045"/>
                <a:gd name="connsiteX126" fmla="*/ 5681 w 2485572"/>
                <a:gd name="connsiteY126" fmla="*/ 1373299 h 1561045"/>
                <a:gd name="connsiteX127" fmla="*/ 5681 w 2485572"/>
                <a:gd name="connsiteY127" fmla="*/ 1361938 h 1561045"/>
                <a:gd name="connsiteX128" fmla="*/ 11361 w 2485572"/>
                <a:gd name="connsiteY128" fmla="*/ 1345180 h 1561045"/>
                <a:gd name="connsiteX129" fmla="*/ 42037 w 2485572"/>
                <a:gd name="connsiteY129" fmla="*/ 1305983 h 1561045"/>
                <a:gd name="connsiteX130" fmla="*/ 47718 w 2485572"/>
                <a:gd name="connsiteY130" fmla="*/ 1294622 h 1561045"/>
                <a:gd name="connsiteX131" fmla="*/ 39197 w 2485572"/>
                <a:gd name="connsiteY131" fmla="*/ 1275024 h 1561045"/>
                <a:gd name="connsiteX132" fmla="*/ 33516 w 2485572"/>
                <a:gd name="connsiteY132" fmla="*/ 1269627 h 1561045"/>
                <a:gd name="connsiteX133" fmla="*/ 33516 w 2485572"/>
                <a:gd name="connsiteY133" fmla="*/ 1244348 h 1561045"/>
                <a:gd name="connsiteX134" fmla="*/ 64475 w 2485572"/>
                <a:gd name="connsiteY134" fmla="*/ 1213389 h 1561045"/>
                <a:gd name="connsiteX135" fmla="*/ 81233 w 2485572"/>
                <a:gd name="connsiteY135" fmla="*/ 1199471 h 1561045"/>
                <a:gd name="connsiteX136" fmla="*/ 86914 w 2485572"/>
                <a:gd name="connsiteY136" fmla="*/ 1190950 h 1561045"/>
                <a:gd name="connsiteX137" fmla="*/ 97991 w 2485572"/>
                <a:gd name="connsiteY137" fmla="*/ 1160275 h 1561045"/>
                <a:gd name="connsiteX138" fmla="*/ 95435 w 2485572"/>
                <a:gd name="connsiteY138" fmla="*/ 1151753 h 1561045"/>
                <a:gd name="connsiteX139" fmla="*/ 95435 w 2485572"/>
                <a:gd name="connsiteY139" fmla="*/ 1121078 h 1561045"/>
                <a:gd name="connsiteX140" fmla="*/ 100832 w 2485572"/>
                <a:gd name="connsiteY140" fmla="*/ 1112557 h 1561045"/>
                <a:gd name="connsiteX141" fmla="*/ 103672 w 2485572"/>
                <a:gd name="connsiteY141" fmla="*/ 1106876 h 1561045"/>
                <a:gd name="connsiteX142" fmla="*/ 154230 w 2485572"/>
                <a:gd name="connsiteY142" fmla="*/ 1070520 h 1561045"/>
                <a:gd name="connsiteX143" fmla="*/ 176668 w 2485572"/>
                <a:gd name="connsiteY143" fmla="*/ 1045241 h 1561045"/>
                <a:gd name="connsiteX144" fmla="*/ 176668 w 2485572"/>
                <a:gd name="connsiteY144" fmla="*/ 1037004 h 1561045"/>
                <a:gd name="connsiteX145" fmla="*/ 173828 w 2485572"/>
                <a:gd name="connsiteY145" fmla="*/ 1028483 h 1561045"/>
                <a:gd name="connsiteX146" fmla="*/ 157070 w 2485572"/>
                <a:gd name="connsiteY146" fmla="*/ 1008885 h 1561045"/>
                <a:gd name="connsiteX147" fmla="*/ 154230 w 2485572"/>
                <a:gd name="connsiteY147" fmla="*/ 1000648 h 1561045"/>
                <a:gd name="connsiteX148" fmla="*/ 157070 w 2485572"/>
                <a:gd name="connsiteY148" fmla="*/ 964008 h 1561045"/>
                <a:gd name="connsiteX149" fmla="*/ 154230 w 2485572"/>
                <a:gd name="connsiteY149" fmla="*/ 955771 h 1561045"/>
                <a:gd name="connsiteX150" fmla="*/ 126111 w 2485572"/>
                <a:gd name="connsiteY150" fmla="*/ 930492 h 1561045"/>
                <a:gd name="connsiteX151" fmla="*/ 112193 w 2485572"/>
                <a:gd name="connsiteY151" fmla="*/ 927652 h 1561045"/>
                <a:gd name="connsiteX152" fmla="*/ 109353 w 2485572"/>
                <a:gd name="connsiteY152" fmla="*/ 921971 h 1561045"/>
                <a:gd name="connsiteX153" fmla="*/ 109353 w 2485572"/>
                <a:gd name="connsiteY153" fmla="*/ 908053 h 1561045"/>
                <a:gd name="connsiteX154" fmla="*/ 117590 w 2485572"/>
                <a:gd name="connsiteY154" fmla="*/ 891295 h 1561045"/>
                <a:gd name="connsiteX155" fmla="*/ 123270 w 2485572"/>
                <a:gd name="connsiteY155" fmla="*/ 885615 h 1561045"/>
                <a:gd name="connsiteX156" fmla="*/ 148549 w 2485572"/>
                <a:gd name="connsiteY156" fmla="*/ 866016 h 1561045"/>
                <a:gd name="connsiteX157" fmla="*/ 128951 w 2485572"/>
                <a:gd name="connsiteY157" fmla="*/ 840738 h 1561045"/>
                <a:gd name="connsiteX158" fmla="*/ 126111 w 2485572"/>
                <a:gd name="connsiteY158" fmla="*/ 821139 h 1561045"/>
                <a:gd name="connsiteX159" fmla="*/ 140028 w 2485572"/>
                <a:gd name="connsiteY159" fmla="*/ 812618 h 1561045"/>
                <a:gd name="connsiteX160" fmla="*/ 142869 w 2485572"/>
                <a:gd name="connsiteY160" fmla="*/ 790464 h 1561045"/>
                <a:gd name="connsiteX161" fmla="*/ 154230 w 2485572"/>
                <a:gd name="connsiteY161" fmla="*/ 773422 h 1561045"/>
                <a:gd name="connsiteX162" fmla="*/ 157070 w 2485572"/>
                <a:gd name="connsiteY162" fmla="*/ 762344 h 1561045"/>
                <a:gd name="connsiteX163" fmla="*/ 157070 w 2485572"/>
                <a:gd name="connsiteY163" fmla="*/ 753824 h 1561045"/>
                <a:gd name="connsiteX164" fmla="*/ 145709 w 2485572"/>
                <a:gd name="connsiteY164" fmla="*/ 731385 h 1561045"/>
                <a:gd name="connsiteX165" fmla="*/ 145709 w 2485572"/>
                <a:gd name="connsiteY165" fmla="*/ 723148 h 1561045"/>
                <a:gd name="connsiteX166" fmla="*/ 159627 w 2485572"/>
                <a:gd name="connsiteY166" fmla="*/ 714627 h 1561045"/>
                <a:gd name="connsiteX167" fmla="*/ 204504 w 2485572"/>
                <a:gd name="connsiteY167" fmla="*/ 708946 h 1561045"/>
                <a:gd name="connsiteX168" fmla="*/ 232623 w 2485572"/>
                <a:gd name="connsiteY168" fmla="*/ 678271 h 1561045"/>
                <a:gd name="connsiteX169" fmla="*/ 232623 w 2485572"/>
                <a:gd name="connsiteY169" fmla="*/ 666909 h 1561045"/>
                <a:gd name="connsiteX170" fmla="*/ 215865 w 2485572"/>
                <a:gd name="connsiteY170" fmla="*/ 644755 h 1561045"/>
                <a:gd name="connsiteX171" fmla="*/ 218705 w 2485572"/>
                <a:gd name="connsiteY171" fmla="*/ 613795 h 1561045"/>
                <a:gd name="connsiteX172" fmla="*/ 241144 w 2485572"/>
                <a:gd name="connsiteY172" fmla="*/ 582836 h 1561045"/>
                <a:gd name="connsiteX173" fmla="*/ 252221 w 2485572"/>
                <a:gd name="connsiteY173" fmla="*/ 571758 h 1561045"/>
                <a:gd name="connsiteX174" fmla="*/ 285737 w 2485572"/>
                <a:gd name="connsiteY174" fmla="*/ 524041 h 1561045"/>
                <a:gd name="connsiteX175" fmla="*/ 291418 w 2485572"/>
                <a:gd name="connsiteY175" fmla="*/ 518644 h 1561045"/>
                <a:gd name="connsiteX176" fmla="*/ 322377 w 2485572"/>
                <a:gd name="connsiteY176" fmla="*/ 518644 h 1561045"/>
                <a:gd name="connsiteX177" fmla="*/ 333455 w 2485572"/>
                <a:gd name="connsiteY177" fmla="*/ 510123 h 1561045"/>
                <a:gd name="connsiteX178" fmla="*/ 341976 w 2485572"/>
                <a:gd name="connsiteY178" fmla="*/ 482004 h 1561045"/>
                <a:gd name="connsiteX179" fmla="*/ 347372 w 2485572"/>
                <a:gd name="connsiteY179" fmla="*/ 476607 h 1561045"/>
                <a:gd name="connsiteX180" fmla="*/ 386853 w 2485572"/>
                <a:gd name="connsiteY180" fmla="*/ 459565 h 1561045"/>
                <a:gd name="connsiteX181" fmla="*/ 389409 w 2485572"/>
                <a:gd name="connsiteY181" fmla="*/ 454169 h 1561045"/>
                <a:gd name="connsiteX182" fmla="*/ 400770 w 2485572"/>
                <a:gd name="connsiteY182" fmla="*/ 434570 h 1561045"/>
                <a:gd name="connsiteX183" fmla="*/ 414688 w 2485572"/>
                <a:gd name="connsiteY183" fmla="*/ 392534 h 1561045"/>
                <a:gd name="connsiteX184" fmla="*/ 428890 w 2485572"/>
                <a:gd name="connsiteY184" fmla="*/ 341976 h 1561045"/>
                <a:gd name="connsiteX185" fmla="*/ 434286 w 2485572"/>
                <a:gd name="connsiteY185" fmla="*/ 255062 h 1561045"/>
                <a:gd name="connsiteX186" fmla="*/ 437127 w 2485572"/>
                <a:gd name="connsiteY186" fmla="*/ 252221 h 1561045"/>
                <a:gd name="connsiteX187" fmla="*/ 448488 w 2485572"/>
                <a:gd name="connsiteY187" fmla="*/ 235463 h 1561045"/>
                <a:gd name="connsiteX188" fmla="*/ 468086 w 2485572"/>
                <a:gd name="connsiteY188" fmla="*/ 221546 h 1561045"/>
                <a:gd name="connsiteX189" fmla="*/ 501602 w 2485572"/>
                <a:gd name="connsiteY189" fmla="*/ 215865 h 1561045"/>
                <a:gd name="connsiteX190" fmla="*/ 512964 w 2485572"/>
                <a:gd name="connsiteY190" fmla="*/ 213025 h 1561045"/>
                <a:gd name="connsiteX191" fmla="*/ 555000 w 2485572"/>
                <a:gd name="connsiteY191" fmla="*/ 187746 h 1561045"/>
                <a:gd name="connsiteX192" fmla="*/ 557557 w 2485572"/>
                <a:gd name="connsiteY192" fmla="*/ 182349 h 1561045"/>
                <a:gd name="connsiteX193" fmla="*/ 602434 w 2485572"/>
                <a:gd name="connsiteY193" fmla="*/ 131791 h 1561045"/>
                <a:gd name="connsiteX194" fmla="*/ 605274 w 2485572"/>
                <a:gd name="connsiteY194" fmla="*/ 123270 h 1561045"/>
                <a:gd name="connsiteX195" fmla="*/ 594197 w 2485572"/>
                <a:gd name="connsiteY195" fmla="*/ 70156 h 1561045"/>
                <a:gd name="connsiteX196" fmla="*/ 650151 w 2485572"/>
                <a:gd name="connsiteY196" fmla="*/ 92595 h 1561045"/>
                <a:gd name="connsiteX197" fmla="*/ 664069 w 2485572"/>
                <a:gd name="connsiteY197" fmla="*/ 92595 h 1561045"/>
                <a:gd name="connsiteX198" fmla="*/ 689348 w 2485572"/>
                <a:gd name="connsiteY198" fmla="*/ 98275 h 1561045"/>
                <a:gd name="connsiteX199" fmla="*/ 723148 w 2485572"/>
                <a:gd name="connsiteY199" fmla="*/ 89754 h 1561045"/>
                <a:gd name="connsiteX200" fmla="*/ 725704 w 2485572"/>
                <a:gd name="connsiteY200" fmla="*/ 92595 h 1561045"/>
                <a:gd name="connsiteX201" fmla="*/ 731385 w 2485572"/>
                <a:gd name="connsiteY201" fmla="*/ 92595 h 1561045"/>
                <a:gd name="connsiteX202" fmla="*/ 737065 w 2485572"/>
                <a:gd name="connsiteY202" fmla="*/ 95435 h 1561045"/>
                <a:gd name="connsiteX203" fmla="*/ 742746 w 2485572"/>
                <a:gd name="connsiteY203" fmla="*/ 95435 h 1561045"/>
                <a:gd name="connsiteX204" fmla="*/ 779102 w 2485572"/>
                <a:gd name="connsiteY204" fmla="*/ 75837 h 1561045"/>
                <a:gd name="connsiteX205" fmla="*/ 818299 w 2485572"/>
                <a:gd name="connsiteY205" fmla="*/ 39197 h 1561045"/>
                <a:gd name="connsiteX206" fmla="*/ 823980 w 2485572"/>
                <a:gd name="connsiteY206" fmla="*/ 33800 h 1561045"/>
                <a:gd name="connsiteX207" fmla="*/ 851815 w 2485572"/>
                <a:gd name="connsiteY207" fmla="*/ 19598 h 1561045"/>
                <a:gd name="connsiteX208" fmla="*/ 854655 w 2485572"/>
                <a:gd name="connsiteY208" fmla="*/ 14202 h 1561045"/>
                <a:gd name="connsiteX209" fmla="*/ 888455 w 2485572"/>
                <a:gd name="connsiteY209" fmla="*/ 8521 h 1561045"/>
                <a:gd name="connsiteX210" fmla="*/ 893852 w 2485572"/>
                <a:gd name="connsiteY210" fmla="*/ 11361 h 1561045"/>
                <a:gd name="connsiteX211" fmla="*/ 933332 w 2485572"/>
                <a:gd name="connsiteY211" fmla="*/ 36640 h 1561045"/>
                <a:gd name="connsiteX212" fmla="*/ 938729 w 2485572"/>
                <a:gd name="connsiteY212" fmla="*/ 42037 h 1561045"/>
                <a:gd name="connsiteX213" fmla="*/ 969689 w 2485572"/>
                <a:gd name="connsiteY213" fmla="*/ 61635 h 1561045"/>
                <a:gd name="connsiteX214" fmla="*/ 972529 w 2485572"/>
                <a:gd name="connsiteY214" fmla="*/ 64475 h 1561045"/>
                <a:gd name="connsiteX215" fmla="*/ 977925 w 2485572"/>
                <a:gd name="connsiteY215" fmla="*/ 67316 h 1561045"/>
                <a:gd name="connsiteX216" fmla="*/ 1011725 w 2485572"/>
                <a:gd name="connsiteY216" fmla="*/ 67316 h 1561045"/>
                <a:gd name="connsiteX217" fmla="*/ 1031324 w 2485572"/>
                <a:gd name="connsiteY217" fmla="*/ 64475 h 1561045"/>
                <a:gd name="connsiteX218" fmla="*/ 1042401 w 2485572"/>
                <a:gd name="connsiteY218" fmla="*/ 64475 h 1561045"/>
                <a:gd name="connsiteX219" fmla="*/ 1104036 w 2485572"/>
                <a:gd name="connsiteY219" fmla="*/ 70156 h 1561045"/>
                <a:gd name="connsiteX220" fmla="*/ 1109717 w 2485572"/>
                <a:gd name="connsiteY220" fmla="*/ 75837 h 1561045"/>
                <a:gd name="connsiteX221" fmla="*/ 1118238 w 2485572"/>
                <a:gd name="connsiteY221" fmla="*/ 81233 h 1561045"/>
                <a:gd name="connsiteX222" fmla="*/ 1121078 w 2485572"/>
                <a:gd name="connsiteY222" fmla="*/ 84074 h 1561045"/>
                <a:gd name="connsiteX223" fmla="*/ 1143517 w 2485572"/>
                <a:gd name="connsiteY223" fmla="*/ 95435 h 1561045"/>
                <a:gd name="connsiteX224" fmla="*/ 1151754 w 2485572"/>
                <a:gd name="connsiteY224" fmla="*/ 100832 h 1561045"/>
                <a:gd name="connsiteX225" fmla="*/ 1171352 w 2485572"/>
                <a:gd name="connsiteY225" fmla="*/ 100832 h 1561045"/>
                <a:gd name="connsiteX226" fmla="*/ 1174192 w 2485572"/>
                <a:gd name="connsiteY226" fmla="*/ 98275 h 1561045"/>
                <a:gd name="connsiteX227" fmla="*/ 1188110 w 2485572"/>
                <a:gd name="connsiteY227" fmla="*/ 89754 h 1561045"/>
                <a:gd name="connsiteX228" fmla="*/ 1193791 w 2485572"/>
                <a:gd name="connsiteY228" fmla="*/ 84074 h 1561045"/>
                <a:gd name="connsiteX229" fmla="*/ 1238668 w 2485572"/>
                <a:gd name="connsiteY229" fmla="*/ 75837 h 1561045"/>
                <a:gd name="connsiteX230" fmla="*/ 1244348 w 2485572"/>
                <a:gd name="connsiteY230" fmla="*/ 78677 h 1561045"/>
                <a:gd name="connsiteX231" fmla="*/ 1272184 w 2485572"/>
                <a:gd name="connsiteY231" fmla="*/ 75837 h 1561045"/>
                <a:gd name="connsiteX232" fmla="*/ 1280705 w 2485572"/>
                <a:gd name="connsiteY232" fmla="*/ 72996 h 1561045"/>
                <a:gd name="connsiteX233" fmla="*/ 1286385 w 2485572"/>
                <a:gd name="connsiteY233" fmla="*/ 72996 h 1561045"/>
                <a:gd name="connsiteX234" fmla="*/ 1348020 w 2485572"/>
                <a:gd name="connsiteY234" fmla="*/ 50558 h 1561045"/>
                <a:gd name="connsiteX235" fmla="*/ 1350861 w 2485572"/>
                <a:gd name="connsiteY235" fmla="*/ 50558 h 1561045"/>
                <a:gd name="connsiteX236" fmla="*/ 1392898 w 2485572"/>
                <a:gd name="connsiteY236" fmla="*/ 39197 h 1561045"/>
                <a:gd name="connsiteX237" fmla="*/ 1406815 w 2485572"/>
                <a:gd name="connsiteY237" fmla="*/ 39197 h 1561045"/>
                <a:gd name="connsiteX238" fmla="*/ 1459929 w 2485572"/>
                <a:gd name="connsiteY238" fmla="*/ 36640 h 1561045"/>
                <a:gd name="connsiteX239" fmla="*/ 1468450 w 2485572"/>
                <a:gd name="connsiteY239" fmla="*/ 36640 h 1561045"/>
                <a:gd name="connsiteX240" fmla="*/ 1474131 w 2485572"/>
                <a:gd name="connsiteY240" fmla="*/ 33800 h 1561045"/>
                <a:gd name="connsiteX241" fmla="*/ 1479528 w 2485572"/>
                <a:gd name="connsiteY241" fmla="*/ 30960 h 1561045"/>
                <a:gd name="connsiteX242" fmla="*/ 1485208 w 2485572"/>
                <a:gd name="connsiteY242" fmla="*/ 30960 h 1561045"/>
                <a:gd name="connsiteX243" fmla="*/ 1544003 w 2485572"/>
                <a:gd name="connsiteY243" fmla="*/ 16758 h 1561045"/>
                <a:gd name="connsiteX244" fmla="*/ 1549684 w 2485572"/>
                <a:gd name="connsiteY244" fmla="*/ 14202 h 1561045"/>
                <a:gd name="connsiteX245" fmla="*/ 1555364 w 2485572"/>
                <a:gd name="connsiteY245" fmla="*/ 14202 h 1561045"/>
                <a:gd name="connsiteX246" fmla="*/ 1563601 w 2485572"/>
                <a:gd name="connsiteY246" fmla="*/ 11361 h 1561045"/>
                <a:gd name="connsiteX247" fmla="*/ 1614159 w 2485572"/>
                <a:gd name="connsiteY247" fmla="*/ 22439 h 1561045"/>
                <a:gd name="connsiteX248" fmla="*/ 1619840 w 2485572"/>
                <a:gd name="connsiteY248" fmla="*/ 19598 h 1561045"/>
                <a:gd name="connsiteX249" fmla="*/ 1630917 w 2485572"/>
                <a:gd name="connsiteY249" fmla="*/ 16758 h 1561045"/>
                <a:gd name="connsiteX250" fmla="*/ 1645119 w 2485572"/>
                <a:gd name="connsiteY250" fmla="*/ 8521 h 1561045"/>
                <a:gd name="connsiteX251" fmla="*/ 1653356 w 2485572"/>
                <a:gd name="connsiteY251" fmla="*/ 5681 h 1561045"/>
                <a:gd name="connsiteX252" fmla="*/ 1689712 w 2485572"/>
                <a:gd name="connsiteY252" fmla="*/ 0 h 1561045"/>
                <a:gd name="connsiteX253" fmla="*/ 1698233 w 2485572"/>
                <a:gd name="connsiteY253" fmla="*/ 11361 h 1561045"/>
                <a:gd name="connsiteX254" fmla="*/ 1703914 w 2485572"/>
                <a:gd name="connsiteY254" fmla="*/ 14202 h 1561045"/>
                <a:gd name="connsiteX255" fmla="*/ 1709310 w 2485572"/>
                <a:gd name="connsiteY255" fmla="*/ 16758 h 1561045"/>
                <a:gd name="connsiteX256" fmla="*/ 1717831 w 2485572"/>
                <a:gd name="connsiteY256" fmla="*/ 16758 h 1561045"/>
                <a:gd name="connsiteX257" fmla="*/ 1757028 w 2485572"/>
                <a:gd name="connsiteY257" fmla="*/ 22439 h 1561045"/>
                <a:gd name="connsiteX258" fmla="*/ 1762708 w 2485572"/>
                <a:gd name="connsiteY258" fmla="*/ 25279 h 1561045"/>
                <a:gd name="connsiteX259" fmla="*/ 1768389 w 2485572"/>
                <a:gd name="connsiteY259" fmla="*/ 25279 h 1561045"/>
                <a:gd name="connsiteX260" fmla="*/ 1787987 w 2485572"/>
                <a:gd name="connsiteY260" fmla="*/ 33800 h 1561045"/>
                <a:gd name="connsiteX261" fmla="*/ 1793384 w 2485572"/>
                <a:gd name="connsiteY261" fmla="*/ 33800 h 1561045"/>
                <a:gd name="connsiteX262" fmla="*/ 1801905 w 2485572"/>
                <a:gd name="connsiteY262" fmla="*/ 36640 h 1561045"/>
                <a:gd name="connsiteX263" fmla="*/ 1835421 w 2485572"/>
                <a:gd name="connsiteY263" fmla="*/ 42037 h 1561045"/>
                <a:gd name="connsiteX264" fmla="*/ 1891659 w 2485572"/>
                <a:gd name="connsiteY264" fmla="*/ 61635 h 1561045"/>
                <a:gd name="connsiteX265" fmla="*/ 1897340 w 2485572"/>
                <a:gd name="connsiteY265" fmla="*/ 64475 h 1561045"/>
                <a:gd name="connsiteX266" fmla="*/ 1899896 w 2485572"/>
                <a:gd name="connsiteY266" fmla="*/ 67316 h 1561045"/>
                <a:gd name="connsiteX267" fmla="*/ 1944774 w 2485572"/>
                <a:gd name="connsiteY267" fmla="*/ 123270 h 1561045"/>
                <a:gd name="connsiteX268" fmla="*/ 1947614 w 2485572"/>
                <a:gd name="connsiteY268" fmla="*/ 128951 h 1561045"/>
                <a:gd name="connsiteX269" fmla="*/ 1950454 w 2485572"/>
                <a:gd name="connsiteY269" fmla="*/ 131791 h 1561045"/>
                <a:gd name="connsiteX270" fmla="*/ 1956135 w 2485572"/>
                <a:gd name="connsiteY270" fmla="*/ 140312 h 1561045"/>
                <a:gd name="connsiteX271" fmla="*/ 1958975 w 2485572"/>
                <a:gd name="connsiteY271" fmla="*/ 145709 h 1561045"/>
                <a:gd name="connsiteX272" fmla="*/ 1961532 w 2485572"/>
                <a:gd name="connsiteY272" fmla="*/ 154230 h 1561045"/>
                <a:gd name="connsiteX273" fmla="*/ 1998172 w 2485572"/>
                <a:gd name="connsiteY273" fmla="*/ 204788 h 1561045"/>
                <a:gd name="connsiteX274" fmla="*/ 2003569 w 2485572"/>
                <a:gd name="connsiteY274" fmla="*/ 207344 h 1561045"/>
                <a:gd name="connsiteX275" fmla="*/ 2009249 w 2485572"/>
                <a:gd name="connsiteY275" fmla="*/ 210184 h 1561045"/>
                <a:gd name="connsiteX276" fmla="*/ 2017770 w 2485572"/>
                <a:gd name="connsiteY276" fmla="*/ 210184 h 1561045"/>
                <a:gd name="connsiteX277" fmla="*/ 2026007 w 2485572"/>
                <a:gd name="connsiteY277" fmla="*/ 213025 h 1561045"/>
                <a:gd name="connsiteX278" fmla="*/ 2037368 w 2485572"/>
                <a:gd name="connsiteY278" fmla="*/ 215865 h 1561045"/>
                <a:gd name="connsiteX279" fmla="*/ 2099003 w 2485572"/>
                <a:gd name="connsiteY279" fmla="*/ 221546 h 1561045"/>
                <a:gd name="connsiteX280" fmla="*/ 2104684 w 2485572"/>
                <a:gd name="connsiteY280" fmla="*/ 224386 h 1561045"/>
                <a:gd name="connsiteX281" fmla="*/ 2112921 w 2485572"/>
                <a:gd name="connsiteY281" fmla="*/ 224386 h 1561045"/>
                <a:gd name="connsiteX282" fmla="*/ 2124283 w 2485572"/>
                <a:gd name="connsiteY282" fmla="*/ 229783 h 1561045"/>
                <a:gd name="connsiteX283" fmla="*/ 2177397 w 2485572"/>
                <a:gd name="connsiteY283" fmla="*/ 229783 h 1561045"/>
                <a:gd name="connsiteX284" fmla="*/ 2185918 w 2485572"/>
                <a:gd name="connsiteY284" fmla="*/ 232623 h 1561045"/>
                <a:gd name="connsiteX285" fmla="*/ 2213753 w 2485572"/>
                <a:gd name="connsiteY285" fmla="*/ 226942 h 1561045"/>
                <a:gd name="connsiteX286" fmla="*/ 2219434 w 2485572"/>
                <a:gd name="connsiteY286" fmla="*/ 224386 h 1561045"/>
                <a:gd name="connsiteX287" fmla="*/ 2241872 w 2485572"/>
                <a:gd name="connsiteY287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185916 w 2485572"/>
                <a:gd name="connsiteY70" fmla="*/ 1394258 h 1561045"/>
                <a:gd name="connsiteX71" fmla="*/ 1047569 w 2485572"/>
                <a:gd name="connsiteY71" fmla="*/ 1402296 h 1561045"/>
                <a:gd name="connsiteX72" fmla="*/ 1022803 w 2485572"/>
                <a:gd name="connsiteY72" fmla="*/ 1387217 h 1561045"/>
                <a:gd name="connsiteX73" fmla="*/ 1011725 w 2485572"/>
                <a:gd name="connsiteY73" fmla="*/ 1381536 h 1561045"/>
                <a:gd name="connsiteX74" fmla="*/ 1000364 w 2485572"/>
                <a:gd name="connsiteY74" fmla="*/ 1381536 h 1561045"/>
                <a:gd name="connsiteX75" fmla="*/ 961167 w 2485572"/>
                <a:gd name="connsiteY75" fmla="*/ 1376140 h 1561045"/>
                <a:gd name="connsiteX76" fmla="*/ 924811 w 2485572"/>
                <a:gd name="connsiteY76" fmla="*/ 1367618 h 1561045"/>
                <a:gd name="connsiteX77" fmla="*/ 919131 w 2485572"/>
                <a:gd name="connsiteY77" fmla="*/ 1367618 h 1561045"/>
                <a:gd name="connsiteX78" fmla="*/ 913450 w 2485572"/>
                <a:gd name="connsiteY78" fmla="*/ 1364778 h 1561045"/>
                <a:gd name="connsiteX79" fmla="*/ 908053 w 2485572"/>
                <a:gd name="connsiteY79" fmla="*/ 1364778 h 1561045"/>
                <a:gd name="connsiteX80" fmla="*/ 877094 w 2485572"/>
                <a:gd name="connsiteY80" fmla="*/ 1381536 h 1561045"/>
                <a:gd name="connsiteX81" fmla="*/ 868857 w 2485572"/>
                <a:gd name="connsiteY81" fmla="*/ 1390057 h 1561045"/>
                <a:gd name="connsiteX82" fmla="*/ 835057 w 2485572"/>
                <a:gd name="connsiteY82" fmla="*/ 1434934 h 1561045"/>
                <a:gd name="connsiteX83" fmla="*/ 832217 w 2485572"/>
                <a:gd name="connsiteY83" fmla="*/ 1440331 h 1561045"/>
                <a:gd name="connsiteX84" fmla="*/ 832217 w 2485572"/>
                <a:gd name="connsiteY84" fmla="*/ 1446012 h 1561045"/>
                <a:gd name="connsiteX85" fmla="*/ 767741 w 2485572"/>
                <a:gd name="connsiteY85" fmla="*/ 1513327 h 1561045"/>
                <a:gd name="connsiteX86" fmla="*/ 711787 w 2485572"/>
                <a:gd name="connsiteY86" fmla="*/ 1535766 h 1561045"/>
                <a:gd name="connsiteX87" fmla="*/ 686508 w 2485572"/>
                <a:gd name="connsiteY87" fmla="*/ 1541447 h 1561045"/>
                <a:gd name="connsiteX88" fmla="*/ 661513 w 2485572"/>
                <a:gd name="connsiteY88" fmla="*/ 1549684 h 1561045"/>
                <a:gd name="connsiteX89" fmla="*/ 658672 w 2485572"/>
                <a:gd name="connsiteY89" fmla="*/ 1552524 h 1561045"/>
                <a:gd name="connsiteX90" fmla="*/ 652992 w 2485572"/>
                <a:gd name="connsiteY90" fmla="*/ 1555364 h 1561045"/>
                <a:gd name="connsiteX91" fmla="*/ 624873 w 2485572"/>
                <a:gd name="connsiteY91" fmla="*/ 1561045 h 1561045"/>
                <a:gd name="connsiteX92" fmla="*/ 619476 w 2485572"/>
                <a:gd name="connsiteY92" fmla="*/ 1558205 h 1561045"/>
                <a:gd name="connsiteX93" fmla="*/ 616636 w 2485572"/>
                <a:gd name="connsiteY93" fmla="*/ 1555364 h 1561045"/>
                <a:gd name="connsiteX94" fmla="*/ 597037 w 2485572"/>
                <a:gd name="connsiteY94" fmla="*/ 1532926 h 1561045"/>
                <a:gd name="connsiteX95" fmla="*/ 594197 w 2485572"/>
                <a:gd name="connsiteY95" fmla="*/ 1521848 h 1561045"/>
                <a:gd name="connsiteX96" fmla="*/ 591357 w 2485572"/>
                <a:gd name="connsiteY96" fmla="*/ 1519008 h 1561045"/>
                <a:gd name="connsiteX97" fmla="*/ 566078 w 2485572"/>
                <a:gd name="connsiteY97" fmla="*/ 1482368 h 1561045"/>
                <a:gd name="connsiteX98" fmla="*/ 560397 w 2485572"/>
                <a:gd name="connsiteY98" fmla="*/ 1471291 h 1561045"/>
                <a:gd name="connsiteX99" fmla="*/ 555000 w 2485572"/>
                <a:gd name="connsiteY99" fmla="*/ 1465610 h 1561045"/>
                <a:gd name="connsiteX100" fmla="*/ 498762 w 2485572"/>
                <a:gd name="connsiteY100" fmla="*/ 1432094 h 1561045"/>
                <a:gd name="connsiteX101" fmla="*/ 490525 w 2485572"/>
                <a:gd name="connsiteY101" fmla="*/ 1429254 h 1561045"/>
                <a:gd name="connsiteX102" fmla="*/ 487685 w 2485572"/>
                <a:gd name="connsiteY102" fmla="*/ 1429254 h 1561045"/>
                <a:gd name="connsiteX103" fmla="*/ 462406 w 2485572"/>
                <a:gd name="connsiteY103" fmla="*/ 1426413 h 1561045"/>
                <a:gd name="connsiteX104" fmla="*/ 400770 w 2485572"/>
                <a:gd name="connsiteY104" fmla="*/ 1426413 h 1561045"/>
                <a:gd name="connsiteX105" fmla="*/ 392250 w 2485572"/>
                <a:gd name="connsiteY105" fmla="*/ 1423573 h 1561045"/>
                <a:gd name="connsiteX106" fmla="*/ 384013 w 2485572"/>
                <a:gd name="connsiteY106" fmla="*/ 1420733 h 1561045"/>
                <a:gd name="connsiteX107" fmla="*/ 375492 w 2485572"/>
                <a:gd name="connsiteY107" fmla="*/ 1420733 h 1561045"/>
                <a:gd name="connsiteX108" fmla="*/ 319537 w 2485572"/>
                <a:gd name="connsiteY108" fmla="*/ 1409655 h 1561045"/>
                <a:gd name="connsiteX109" fmla="*/ 313856 w 2485572"/>
                <a:gd name="connsiteY109" fmla="*/ 1406815 h 1561045"/>
                <a:gd name="connsiteX110" fmla="*/ 308176 w 2485572"/>
                <a:gd name="connsiteY110" fmla="*/ 1406815 h 1561045"/>
                <a:gd name="connsiteX111" fmla="*/ 297098 w 2485572"/>
                <a:gd name="connsiteY111" fmla="*/ 1401134 h 1561045"/>
                <a:gd name="connsiteX112" fmla="*/ 221546 w 2485572"/>
                <a:gd name="connsiteY112" fmla="*/ 1392898 h 1561045"/>
                <a:gd name="connsiteX113" fmla="*/ 213025 w 2485572"/>
                <a:gd name="connsiteY113" fmla="*/ 1392898 h 1561045"/>
                <a:gd name="connsiteX114" fmla="*/ 204504 w 2485572"/>
                <a:gd name="connsiteY114" fmla="*/ 1395738 h 1561045"/>
                <a:gd name="connsiteX115" fmla="*/ 154230 w 2485572"/>
                <a:gd name="connsiteY115" fmla="*/ 1406815 h 1561045"/>
                <a:gd name="connsiteX116" fmla="*/ 148549 w 2485572"/>
                <a:gd name="connsiteY116" fmla="*/ 1403975 h 1561045"/>
                <a:gd name="connsiteX117" fmla="*/ 137472 w 2485572"/>
                <a:gd name="connsiteY117" fmla="*/ 1398294 h 1561045"/>
                <a:gd name="connsiteX118" fmla="*/ 131791 w 2485572"/>
                <a:gd name="connsiteY118" fmla="*/ 1398294 h 1561045"/>
                <a:gd name="connsiteX119" fmla="*/ 67316 w 2485572"/>
                <a:gd name="connsiteY119" fmla="*/ 1418177 h 1561045"/>
                <a:gd name="connsiteX120" fmla="*/ 58795 w 2485572"/>
                <a:gd name="connsiteY120" fmla="*/ 1420733 h 1561045"/>
                <a:gd name="connsiteX121" fmla="*/ 50558 w 2485572"/>
                <a:gd name="connsiteY121" fmla="*/ 1423573 h 1561045"/>
                <a:gd name="connsiteX122" fmla="*/ 42037 w 2485572"/>
                <a:gd name="connsiteY122" fmla="*/ 1423573 h 1561045"/>
                <a:gd name="connsiteX123" fmla="*/ 5681 w 2485572"/>
                <a:gd name="connsiteY123" fmla="*/ 1432094 h 1561045"/>
                <a:gd name="connsiteX124" fmla="*/ 2840 w 2485572"/>
                <a:gd name="connsiteY124" fmla="*/ 1403975 h 1561045"/>
                <a:gd name="connsiteX125" fmla="*/ 0 w 2485572"/>
                <a:gd name="connsiteY125" fmla="*/ 1395738 h 1561045"/>
                <a:gd name="connsiteX126" fmla="*/ 5681 w 2485572"/>
                <a:gd name="connsiteY126" fmla="*/ 1373299 h 1561045"/>
                <a:gd name="connsiteX127" fmla="*/ 5681 w 2485572"/>
                <a:gd name="connsiteY127" fmla="*/ 1361938 h 1561045"/>
                <a:gd name="connsiteX128" fmla="*/ 11361 w 2485572"/>
                <a:gd name="connsiteY128" fmla="*/ 1345180 h 1561045"/>
                <a:gd name="connsiteX129" fmla="*/ 42037 w 2485572"/>
                <a:gd name="connsiteY129" fmla="*/ 1305983 h 1561045"/>
                <a:gd name="connsiteX130" fmla="*/ 47718 w 2485572"/>
                <a:gd name="connsiteY130" fmla="*/ 1294622 h 1561045"/>
                <a:gd name="connsiteX131" fmla="*/ 39197 w 2485572"/>
                <a:gd name="connsiteY131" fmla="*/ 1275024 h 1561045"/>
                <a:gd name="connsiteX132" fmla="*/ 33516 w 2485572"/>
                <a:gd name="connsiteY132" fmla="*/ 1269627 h 1561045"/>
                <a:gd name="connsiteX133" fmla="*/ 33516 w 2485572"/>
                <a:gd name="connsiteY133" fmla="*/ 1244348 h 1561045"/>
                <a:gd name="connsiteX134" fmla="*/ 64475 w 2485572"/>
                <a:gd name="connsiteY134" fmla="*/ 1213389 h 1561045"/>
                <a:gd name="connsiteX135" fmla="*/ 81233 w 2485572"/>
                <a:gd name="connsiteY135" fmla="*/ 1199471 h 1561045"/>
                <a:gd name="connsiteX136" fmla="*/ 86914 w 2485572"/>
                <a:gd name="connsiteY136" fmla="*/ 1190950 h 1561045"/>
                <a:gd name="connsiteX137" fmla="*/ 97991 w 2485572"/>
                <a:gd name="connsiteY137" fmla="*/ 1160275 h 1561045"/>
                <a:gd name="connsiteX138" fmla="*/ 95435 w 2485572"/>
                <a:gd name="connsiteY138" fmla="*/ 1151753 h 1561045"/>
                <a:gd name="connsiteX139" fmla="*/ 95435 w 2485572"/>
                <a:gd name="connsiteY139" fmla="*/ 1121078 h 1561045"/>
                <a:gd name="connsiteX140" fmla="*/ 100832 w 2485572"/>
                <a:gd name="connsiteY140" fmla="*/ 1112557 h 1561045"/>
                <a:gd name="connsiteX141" fmla="*/ 103672 w 2485572"/>
                <a:gd name="connsiteY141" fmla="*/ 1106876 h 1561045"/>
                <a:gd name="connsiteX142" fmla="*/ 154230 w 2485572"/>
                <a:gd name="connsiteY142" fmla="*/ 1070520 h 1561045"/>
                <a:gd name="connsiteX143" fmla="*/ 176668 w 2485572"/>
                <a:gd name="connsiteY143" fmla="*/ 1045241 h 1561045"/>
                <a:gd name="connsiteX144" fmla="*/ 176668 w 2485572"/>
                <a:gd name="connsiteY144" fmla="*/ 1037004 h 1561045"/>
                <a:gd name="connsiteX145" fmla="*/ 173828 w 2485572"/>
                <a:gd name="connsiteY145" fmla="*/ 1028483 h 1561045"/>
                <a:gd name="connsiteX146" fmla="*/ 157070 w 2485572"/>
                <a:gd name="connsiteY146" fmla="*/ 1008885 h 1561045"/>
                <a:gd name="connsiteX147" fmla="*/ 154230 w 2485572"/>
                <a:gd name="connsiteY147" fmla="*/ 1000648 h 1561045"/>
                <a:gd name="connsiteX148" fmla="*/ 157070 w 2485572"/>
                <a:gd name="connsiteY148" fmla="*/ 964008 h 1561045"/>
                <a:gd name="connsiteX149" fmla="*/ 154230 w 2485572"/>
                <a:gd name="connsiteY149" fmla="*/ 955771 h 1561045"/>
                <a:gd name="connsiteX150" fmla="*/ 126111 w 2485572"/>
                <a:gd name="connsiteY150" fmla="*/ 930492 h 1561045"/>
                <a:gd name="connsiteX151" fmla="*/ 112193 w 2485572"/>
                <a:gd name="connsiteY151" fmla="*/ 927652 h 1561045"/>
                <a:gd name="connsiteX152" fmla="*/ 109353 w 2485572"/>
                <a:gd name="connsiteY152" fmla="*/ 921971 h 1561045"/>
                <a:gd name="connsiteX153" fmla="*/ 109353 w 2485572"/>
                <a:gd name="connsiteY153" fmla="*/ 908053 h 1561045"/>
                <a:gd name="connsiteX154" fmla="*/ 117590 w 2485572"/>
                <a:gd name="connsiteY154" fmla="*/ 891295 h 1561045"/>
                <a:gd name="connsiteX155" fmla="*/ 123270 w 2485572"/>
                <a:gd name="connsiteY155" fmla="*/ 885615 h 1561045"/>
                <a:gd name="connsiteX156" fmla="*/ 148549 w 2485572"/>
                <a:gd name="connsiteY156" fmla="*/ 866016 h 1561045"/>
                <a:gd name="connsiteX157" fmla="*/ 128951 w 2485572"/>
                <a:gd name="connsiteY157" fmla="*/ 840738 h 1561045"/>
                <a:gd name="connsiteX158" fmla="*/ 126111 w 2485572"/>
                <a:gd name="connsiteY158" fmla="*/ 821139 h 1561045"/>
                <a:gd name="connsiteX159" fmla="*/ 140028 w 2485572"/>
                <a:gd name="connsiteY159" fmla="*/ 812618 h 1561045"/>
                <a:gd name="connsiteX160" fmla="*/ 142869 w 2485572"/>
                <a:gd name="connsiteY160" fmla="*/ 790464 h 1561045"/>
                <a:gd name="connsiteX161" fmla="*/ 154230 w 2485572"/>
                <a:gd name="connsiteY161" fmla="*/ 773422 h 1561045"/>
                <a:gd name="connsiteX162" fmla="*/ 157070 w 2485572"/>
                <a:gd name="connsiteY162" fmla="*/ 762344 h 1561045"/>
                <a:gd name="connsiteX163" fmla="*/ 157070 w 2485572"/>
                <a:gd name="connsiteY163" fmla="*/ 753824 h 1561045"/>
                <a:gd name="connsiteX164" fmla="*/ 145709 w 2485572"/>
                <a:gd name="connsiteY164" fmla="*/ 731385 h 1561045"/>
                <a:gd name="connsiteX165" fmla="*/ 145709 w 2485572"/>
                <a:gd name="connsiteY165" fmla="*/ 723148 h 1561045"/>
                <a:gd name="connsiteX166" fmla="*/ 159627 w 2485572"/>
                <a:gd name="connsiteY166" fmla="*/ 714627 h 1561045"/>
                <a:gd name="connsiteX167" fmla="*/ 204504 w 2485572"/>
                <a:gd name="connsiteY167" fmla="*/ 708946 h 1561045"/>
                <a:gd name="connsiteX168" fmla="*/ 232623 w 2485572"/>
                <a:gd name="connsiteY168" fmla="*/ 678271 h 1561045"/>
                <a:gd name="connsiteX169" fmla="*/ 232623 w 2485572"/>
                <a:gd name="connsiteY169" fmla="*/ 666909 h 1561045"/>
                <a:gd name="connsiteX170" fmla="*/ 215865 w 2485572"/>
                <a:gd name="connsiteY170" fmla="*/ 644755 h 1561045"/>
                <a:gd name="connsiteX171" fmla="*/ 218705 w 2485572"/>
                <a:gd name="connsiteY171" fmla="*/ 613795 h 1561045"/>
                <a:gd name="connsiteX172" fmla="*/ 241144 w 2485572"/>
                <a:gd name="connsiteY172" fmla="*/ 582836 h 1561045"/>
                <a:gd name="connsiteX173" fmla="*/ 252221 w 2485572"/>
                <a:gd name="connsiteY173" fmla="*/ 571758 h 1561045"/>
                <a:gd name="connsiteX174" fmla="*/ 285737 w 2485572"/>
                <a:gd name="connsiteY174" fmla="*/ 524041 h 1561045"/>
                <a:gd name="connsiteX175" fmla="*/ 291418 w 2485572"/>
                <a:gd name="connsiteY175" fmla="*/ 518644 h 1561045"/>
                <a:gd name="connsiteX176" fmla="*/ 322377 w 2485572"/>
                <a:gd name="connsiteY176" fmla="*/ 518644 h 1561045"/>
                <a:gd name="connsiteX177" fmla="*/ 333455 w 2485572"/>
                <a:gd name="connsiteY177" fmla="*/ 510123 h 1561045"/>
                <a:gd name="connsiteX178" fmla="*/ 341976 w 2485572"/>
                <a:gd name="connsiteY178" fmla="*/ 482004 h 1561045"/>
                <a:gd name="connsiteX179" fmla="*/ 347372 w 2485572"/>
                <a:gd name="connsiteY179" fmla="*/ 476607 h 1561045"/>
                <a:gd name="connsiteX180" fmla="*/ 386853 w 2485572"/>
                <a:gd name="connsiteY180" fmla="*/ 459565 h 1561045"/>
                <a:gd name="connsiteX181" fmla="*/ 389409 w 2485572"/>
                <a:gd name="connsiteY181" fmla="*/ 454169 h 1561045"/>
                <a:gd name="connsiteX182" fmla="*/ 400770 w 2485572"/>
                <a:gd name="connsiteY182" fmla="*/ 434570 h 1561045"/>
                <a:gd name="connsiteX183" fmla="*/ 414688 w 2485572"/>
                <a:gd name="connsiteY183" fmla="*/ 392534 h 1561045"/>
                <a:gd name="connsiteX184" fmla="*/ 428890 w 2485572"/>
                <a:gd name="connsiteY184" fmla="*/ 341976 h 1561045"/>
                <a:gd name="connsiteX185" fmla="*/ 434286 w 2485572"/>
                <a:gd name="connsiteY185" fmla="*/ 255062 h 1561045"/>
                <a:gd name="connsiteX186" fmla="*/ 437127 w 2485572"/>
                <a:gd name="connsiteY186" fmla="*/ 252221 h 1561045"/>
                <a:gd name="connsiteX187" fmla="*/ 448488 w 2485572"/>
                <a:gd name="connsiteY187" fmla="*/ 235463 h 1561045"/>
                <a:gd name="connsiteX188" fmla="*/ 468086 w 2485572"/>
                <a:gd name="connsiteY188" fmla="*/ 221546 h 1561045"/>
                <a:gd name="connsiteX189" fmla="*/ 501602 w 2485572"/>
                <a:gd name="connsiteY189" fmla="*/ 215865 h 1561045"/>
                <a:gd name="connsiteX190" fmla="*/ 512964 w 2485572"/>
                <a:gd name="connsiteY190" fmla="*/ 213025 h 1561045"/>
                <a:gd name="connsiteX191" fmla="*/ 555000 w 2485572"/>
                <a:gd name="connsiteY191" fmla="*/ 187746 h 1561045"/>
                <a:gd name="connsiteX192" fmla="*/ 557557 w 2485572"/>
                <a:gd name="connsiteY192" fmla="*/ 182349 h 1561045"/>
                <a:gd name="connsiteX193" fmla="*/ 602434 w 2485572"/>
                <a:gd name="connsiteY193" fmla="*/ 131791 h 1561045"/>
                <a:gd name="connsiteX194" fmla="*/ 605274 w 2485572"/>
                <a:gd name="connsiteY194" fmla="*/ 123270 h 1561045"/>
                <a:gd name="connsiteX195" fmla="*/ 594197 w 2485572"/>
                <a:gd name="connsiteY195" fmla="*/ 70156 h 1561045"/>
                <a:gd name="connsiteX196" fmla="*/ 650151 w 2485572"/>
                <a:gd name="connsiteY196" fmla="*/ 92595 h 1561045"/>
                <a:gd name="connsiteX197" fmla="*/ 664069 w 2485572"/>
                <a:gd name="connsiteY197" fmla="*/ 92595 h 1561045"/>
                <a:gd name="connsiteX198" fmla="*/ 689348 w 2485572"/>
                <a:gd name="connsiteY198" fmla="*/ 98275 h 1561045"/>
                <a:gd name="connsiteX199" fmla="*/ 723148 w 2485572"/>
                <a:gd name="connsiteY199" fmla="*/ 89754 h 1561045"/>
                <a:gd name="connsiteX200" fmla="*/ 725704 w 2485572"/>
                <a:gd name="connsiteY200" fmla="*/ 92595 h 1561045"/>
                <a:gd name="connsiteX201" fmla="*/ 731385 w 2485572"/>
                <a:gd name="connsiteY201" fmla="*/ 92595 h 1561045"/>
                <a:gd name="connsiteX202" fmla="*/ 737065 w 2485572"/>
                <a:gd name="connsiteY202" fmla="*/ 95435 h 1561045"/>
                <a:gd name="connsiteX203" fmla="*/ 742746 w 2485572"/>
                <a:gd name="connsiteY203" fmla="*/ 95435 h 1561045"/>
                <a:gd name="connsiteX204" fmla="*/ 779102 w 2485572"/>
                <a:gd name="connsiteY204" fmla="*/ 75837 h 1561045"/>
                <a:gd name="connsiteX205" fmla="*/ 818299 w 2485572"/>
                <a:gd name="connsiteY205" fmla="*/ 39197 h 1561045"/>
                <a:gd name="connsiteX206" fmla="*/ 823980 w 2485572"/>
                <a:gd name="connsiteY206" fmla="*/ 33800 h 1561045"/>
                <a:gd name="connsiteX207" fmla="*/ 851815 w 2485572"/>
                <a:gd name="connsiteY207" fmla="*/ 19598 h 1561045"/>
                <a:gd name="connsiteX208" fmla="*/ 854655 w 2485572"/>
                <a:gd name="connsiteY208" fmla="*/ 14202 h 1561045"/>
                <a:gd name="connsiteX209" fmla="*/ 888455 w 2485572"/>
                <a:gd name="connsiteY209" fmla="*/ 8521 h 1561045"/>
                <a:gd name="connsiteX210" fmla="*/ 893852 w 2485572"/>
                <a:gd name="connsiteY210" fmla="*/ 11361 h 1561045"/>
                <a:gd name="connsiteX211" fmla="*/ 933332 w 2485572"/>
                <a:gd name="connsiteY211" fmla="*/ 36640 h 1561045"/>
                <a:gd name="connsiteX212" fmla="*/ 938729 w 2485572"/>
                <a:gd name="connsiteY212" fmla="*/ 42037 h 1561045"/>
                <a:gd name="connsiteX213" fmla="*/ 969689 w 2485572"/>
                <a:gd name="connsiteY213" fmla="*/ 61635 h 1561045"/>
                <a:gd name="connsiteX214" fmla="*/ 972529 w 2485572"/>
                <a:gd name="connsiteY214" fmla="*/ 64475 h 1561045"/>
                <a:gd name="connsiteX215" fmla="*/ 977925 w 2485572"/>
                <a:gd name="connsiteY215" fmla="*/ 67316 h 1561045"/>
                <a:gd name="connsiteX216" fmla="*/ 1011725 w 2485572"/>
                <a:gd name="connsiteY216" fmla="*/ 67316 h 1561045"/>
                <a:gd name="connsiteX217" fmla="*/ 1031324 w 2485572"/>
                <a:gd name="connsiteY217" fmla="*/ 64475 h 1561045"/>
                <a:gd name="connsiteX218" fmla="*/ 1042401 w 2485572"/>
                <a:gd name="connsiteY218" fmla="*/ 64475 h 1561045"/>
                <a:gd name="connsiteX219" fmla="*/ 1104036 w 2485572"/>
                <a:gd name="connsiteY219" fmla="*/ 70156 h 1561045"/>
                <a:gd name="connsiteX220" fmla="*/ 1109717 w 2485572"/>
                <a:gd name="connsiteY220" fmla="*/ 75837 h 1561045"/>
                <a:gd name="connsiteX221" fmla="*/ 1118238 w 2485572"/>
                <a:gd name="connsiteY221" fmla="*/ 81233 h 1561045"/>
                <a:gd name="connsiteX222" fmla="*/ 1121078 w 2485572"/>
                <a:gd name="connsiteY222" fmla="*/ 84074 h 1561045"/>
                <a:gd name="connsiteX223" fmla="*/ 1143517 w 2485572"/>
                <a:gd name="connsiteY223" fmla="*/ 95435 h 1561045"/>
                <a:gd name="connsiteX224" fmla="*/ 1151754 w 2485572"/>
                <a:gd name="connsiteY224" fmla="*/ 100832 h 1561045"/>
                <a:gd name="connsiteX225" fmla="*/ 1171352 w 2485572"/>
                <a:gd name="connsiteY225" fmla="*/ 100832 h 1561045"/>
                <a:gd name="connsiteX226" fmla="*/ 1174192 w 2485572"/>
                <a:gd name="connsiteY226" fmla="*/ 98275 h 1561045"/>
                <a:gd name="connsiteX227" fmla="*/ 1188110 w 2485572"/>
                <a:gd name="connsiteY227" fmla="*/ 89754 h 1561045"/>
                <a:gd name="connsiteX228" fmla="*/ 1193791 w 2485572"/>
                <a:gd name="connsiteY228" fmla="*/ 84074 h 1561045"/>
                <a:gd name="connsiteX229" fmla="*/ 1238668 w 2485572"/>
                <a:gd name="connsiteY229" fmla="*/ 75837 h 1561045"/>
                <a:gd name="connsiteX230" fmla="*/ 1244348 w 2485572"/>
                <a:gd name="connsiteY230" fmla="*/ 78677 h 1561045"/>
                <a:gd name="connsiteX231" fmla="*/ 1272184 w 2485572"/>
                <a:gd name="connsiteY231" fmla="*/ 75837 h 1561045"/>
                <a:gd name="connsiteX232" fmla="*/ 1280705 w 2485572"/>
                <a:gd name="connsiteY232" fmla="*/ 72996 h 1561045"/>
                <a:gd name="connsiteX233" fmla="*/ 1286385 w 2485572"/>
                <a:gd name="connsiteY233" fmla="*/ 72996 h 1561045"/>
                <a:gd name="connsiteX234" fmla="*/ 1348020 w 2485572"/>
                <a:gd name="connsiteY234" fmla="*/ 50558 h 1561045"/>
                <a:gd name="connsiteX235" fmla="*/ 1350861 w 2485572"/>
                <a:gd name="connsiteY235" fmla="*/ 50558 h 1561045"/>
                <a:gd name="connsiteX236" fmla="*/ 1392898 w 2485572"/>
                <a:gd name="connsiteY236" fmla="*/ 39197 h 1561045"/>
                <a:gd name="connsiteX237" fmla="*/ 1406815 w 2485572"/>
                <a:gd name="connsiteY237" fmla="*/ 39197 h 1561045"/>
                <a:gd name="connsiteX238" fmla="*/ 1459929 w 2485572"/>
                <a:gd name="connsiteY238" fmla="*/ 36640 h 1561045"/>
                <a:gd name="connsiteX239" fmla="*/ 1468450 w 2485572"/>
                <a:gd name="connsiteY239" fmla="*/ 36640 h 1561045"/>
                <a:gd name="connsiteX240" fmla="*/ 1474131 w 2485572"/>
                <a:gd name="connsiteY240" fmla="*/ 33800 h 1561045"/>
                <a:gd name="connsiteX241" fmla="*/ 1479528 w 2485572"/>
                <a:gd name="connsiteY241" fmla="*/ 30960 h 1561045"/>
                <a:gd name="connsiteX242" fmla="*/ 1485208 w 2485572"/>
                <a:gd name="connsiteY242" fmla="*/ 30960 h 1561045"/>
                <a:gd name="connsiteX243" fmla="*/ 1544003 w 2485572"/>
                <a:gd name="connsiteY243" fmla="*/ 16758 h 1561045"/>
                <a:gd name="connsiteX244" fmla="*/ 1549684 w 2485572"/>
                <a:gd name="connsiteY244" fmla="*/ 14202 h 1561045"/>
                <a:gd name="connsiteX245" fmla="*/ 1555364 w 2485572"/>
                <a:gd name="connsiteY245" fmla="*/ 14202 h 1561045"/>
                <a:gd name="connsiteX246" fmla="*/ 1563601 w 2485572"/>
                <a:gd name="connsiteY246" fmla="*/ 11361 h 1561045"/>
                <a:gd name="connsiteX247" fmla="*/ 1614159 w 2485572"/>
                <a:gd name="connsiteY247" fmla="*/ 22439 h 1561045"/>
                <a:gd name="connsiteX248" fmla="*/ 1619840 w 2485572"/>
                <a:gd name="connsiteY248" fmla="*/ 19598 h 1561045"/>
                <a:gd name="connsiteX249" fmla="*/ 1630917 w 2485572"/>
                <a:gd name="connsiteY249" fmla="*/ 16758 h 1561045"/>
                <a:gd name="connsiteX250" fmla="*/ 1645119 w 2485572"/>
                <a:gd name="connsiteY250" fmla="*/ 8521 h 1561045"/>
                <a:gd name="connsiteX251" fmla="*/ 1653356 w 2485572"/>
                <a:gd name="connsiteY251" fmla="*/ 5681 h 1561045"/>
                <a:gd name="connsiteX252" fmla="*/ 1689712 w 2485572"/>
                <a:gd name="connsiteY252" fmla="*/ 0 h 1561045"/>
                <a:gd name="connsiteX253" fmla="*/ 1698233 w 2485572"/>
                <a:gd name="connsiteY253" fmla="*/ 11361 h 1561045"/>
                <a:gd name="connsiteX254" fmla="*/ 1703914 w 2485572"/>
                <a:gd name="connsiteY254" fmla="*/ 14202 h 1561045"/>
                <a:gd name="connsiteX255" fmla="*/ 1709310 w 2485572"/>
                <a:gd name="connsiteY255" fmla="*/ 16758 h 1561045"/>
                <a:gd name="connsiteX256" fmla="*/ 1717831 w 2485572"/>
                <a:gd name="connsiteY256" fmla="*/ 16758 h 1561045"/>
                <a:gd name="connsiteX257" fmla="*/ 1757028 w 2485572"/>
                <a:gd name="connsiteY257" fmla="*/ 22439 h 1561045"/>
                <a:gd name="connsiteX258" fmla="*/ 1762708 w 2485572"/>
                <a:gd name="connsiteY258" fmla="*/ 25279 h 1561045"/>
                <a:gd name="connsiteX259" fmla="*/ 1768389 w 2485572"/>
                <a:gd name="connsiteY259" fmla="*/ 25279 h 1561045"/>
                <a:gd name="connsiteX260" fmla="*/ 1787987 w 2485572"/>
                <a:gd name="connsiteY260" fmla="*/ 33800 h 1561045"/>
                <a:gd name="connsiteX261" fmla="*/ 1793384 w 2485572"/>
                <a:gd name="connsiteY261" fmla="*/ 33800 h 1561045"/>
                <a:gd name="connsiteX262" fmla="*/ 1801905 w 2485572"/>
                <a:gd name="connsiteY262" fmla="*/ 36640 h 1561045"/>
                <a:gd name="connsiteX263" fmla="*/ 1835421 w 2485572"/>
                <a:gd name="connsiteY263" fmla="*/ 42037 h 1561045"/>
                <a:gd name="connsiteX264" fmla="*/ 1891659 w 2485572"/>
                <a:gd name="connsiteY264" fmla="*/ 61635 h 1561045"/>
                <a:gd name="connsiteX265" fmla="*/ 1897340 w 2485572"/>
                <a:gd name="connsiteY265" fmla="*/ 64475 h 1561045"/>
                <a:gd name="connsiteX266" fmla="*/ 1899896 w 2485572"/>
                <a:gd name="connsiteY266" fmla="*/ 67316 h 1561045"/>
                <a:gd name="connsiteX267" fmla="*/ 1944774 w 2485572"/>
                <a:gd name="connsiteY267" fmla="*/ 123270 h 1561045"/>
                <a:gd name="connsiteX268" fmla="*/ 1947614 w 2485572"/>
                <a:gd name="connsiteY268" fmla="*/ 128951 h 1561045"/>
                <a:gd name="connsiteX269" fmla="*/ 1950454 w 2485572"/>
                <a:gd name="connsiteY269" fmla="*/ 131791 h 1561045"/>
                <a:gd name="connsiteX270" fmla="*/ 1956135 w 2485572"/>
                <a:gd name="connsiteY270" fmla="*/ 140312 h 1561045"/>
                <a:gd name="connsiteX271" fmla="*/ 1958975 w 2485572"/>
                <a:gd name="connsiteY271" fmla="*/ 145709 h 1561045"/>
                <a:gd name="connsiteX272" fmla="*/ 1961532 w 2485572"/>
                <a:gd name="connsiteY272" fmla="*/ 154230 h 1561045"/>
                <a:gd name="connsiteX273" fmla="*/ 1998172 w 2485572"/>
                <a:gd name="connsiteY273" fmla="*/ 204788 h 1561045"/>
                <a:gd name="connsiteX274" fmla="*/ 2003569 w 2485572"/>
                <a:gd name="connsiteY274" fmla="*/ 207344 h 1561045"/>
                <a:gd name="connsiteX275" fmla="*/ 2009249 w 2485572"/>
                <a:gd name="connsiteY275" fmla="*/ 210184 h 1561045"/>
                <a:gd name="connsiteX276" fmla="*/ 2017770 w 2485572"/>
                <a:gd name="connsiteY276" fmla="*/ 210184 h 1561045"/>
                <a:gd name="connsiteX277" fmla="*/ 2026007 w 2485572"/>
                <a:gd name="connsiteY277" fmla="*/ 213025 h 1561045"/>
                <a:gd name="connsiteX278" fmla="*/ 2037368 w 2485572"/>
                <a:gd name="connsiteY278" fmla="*/ 215865 h 1561045"/>
                <a:gd name="connsiteX279" fmla="*/ 2099003 w 2485572"/>
                <a:gd name="connsiteY279" fmla="*/ 221546 h 1561045"/>
                <a:gd name="connsiteX280" fmla="*/ 2104684 w 2485572"/>
                <a:gd name="connsiteY280" fmla="*/ 224386 h 1561045"/>
                <a:gd name="connsiteX281" fmla="*/ 2112921 w 2485572"/>
                <a:gd name="connsiteY281" fmla="*/ 224386 h 1561045"/>
                <a:gd name="connsiteX282" fmla="*/ 2124283 w 2485572"/>
                <a:gd name="connsiteY282" fmla="*/ 229783 h 1561045"/>
                <a:gd name="connsiteX283" fmla="*/ 2177397 w 2485572"/>
                <a:gd name="connsiteY283" fmla="*/ 229783 h 1561045"/>
                <a:gd name="connsiteX284" fmla="*/ 2185918 w 2485572"/>
                <a:gd name="connsiteY284" fmla="*/ 232623 h 1561045"/>
                <a:gd name="connsiteX285" fmla="*/ 2213753 w 2485572"/>
                <a:gd name="connsiteY285" fmla="*/ 226942 h 1561045"/>
                <a:gd name="connsiteX286" fmla="*/ 2219434 w 2485572"/>
                <a:gd name="connsiteY286" fmla="*/ 224386 h 1561045"/>
                <a:gd name="connsiteX287" fmla="*/ 2241872 w 2485572"/>
                <a:gd name="connsiteY287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352604 w 2485572"/>
                <a:gd name="connsiteY70" fmla="*/ 1422832 h 1561045"/>
                <a:gd name="connsiteX71" fmla="*/ 1185916 w 2485572"/>
                <a:gd name="connsiteY71" fmla="*/ 1394258 h 1561045"/>
                <a:gd name="connsiteX72" fmla="*/ 1047569 w 2485572"/>
                <a:gd name="connsiteY72" fmla="*/ 1402296 h 1561045"/>
                <a:gd name="connsiteX73" fmla="*/ 1022803 w 2485572"/>
                <a:gd name="connsiteY73" fmla="*/ 1387217 h 1561045"/>
                <a:gd name="connsiteX74" fmla="*/ 1011725 w 2485572"/>
                <a:gd name="connsiteY74" fmla="*/ 1381536 h 1561045"/>
                <a:gd name="connsiteX75" fmla="*/ 1000364 w 2485572"/>
                <a:gd name="connsiteY75" fmla="*/ 1381536 h 1561045"/>
                <a:gd name="connsiteX76" fmla="*/ 961167 w 2485572"/>
                <a:gd name="connsiteY76" fmla="*/ 1376140 h 1561045"/>
                <a:gd name="connsiteX77" fmla="*/ 924811 w 2485572"/>
                <a:gd name="connsiteY77" fmla="*/ 1367618 h 1561045"/>
                <a:gd name="connsiteX78" fmla="*/ 919131 w 2485572"/>
                <a:gd name="connsiteY78" fmla="*/ 1367618 h 1561045"/>
                <a:gd name="connsiteX79" fmla="*/ 913450 w 2485572"/>
                <a:gd name="connsiteY79" fmla="*/ 1364778 h 1561045"/>
                <a:gd name="connsiteX80" fmla="*/ 908053 w 2485572"/>
                <a:gd name="connsiteY80" fmla="*/ 1364778 h 1561045"/>
                <a:gd name="connsiteX81" fmla="*/ 877094 w 2485572"/>
                <a:gd name="connsiteY81" fmla="*/ 1381536 h 1561045"/>
                <a:gd name="connsiteX82" fmla="*/ 868857 w 2485572"/>
                <a:gd name="connsiteY82" fmla="*/ 1390057 h 1561045"/>
                <a:gd name="connsiteX83" fmla="*/ 835057 w 2485572"/>
                <a:gd name="connsiteY83" fmla="*/ 1434934 h 1561045"/>
                <a:gd name="connsiteX84" fmla="*/ 832217 w 2485572"/>
                <a:gd name="connsiteY84" fmla="*/ 1440331 h 1561045"/>
                <a:gd name="connsiteX85" fmla="*/ 832217 w 2485572"/>
                <a:gd name="connsiteY85" fmla="*/ 1446012 h 1561045"/>
                <a:gd name="connsiteX86" fmla="*/ 767741 w 2485572"/>
                <a:gd name="connsiteY86" fmla="*/ 1513327 h 1561045"/>
                <a:gd name="connsiteX87" fmla="*/ 711787 w 2485572"/>
                <a:gd name="connsiteY87" fmla="*/ 1535766 h 1561045"/>
                <a:gd name="connsiteX88" fmla="*/ 686508 w 2485572"/>
                <a:gd name="connsiteY88" fmla="*/ 1541447 h 1561045"/>
                <a:gd name="connsiteX89" fmla="*/ 661513 w 2485572"/>
                <a:gd name="connsiteY89" fmla="*/ 1549684 h 1561045"/>
                <a:gd name="connsiteX90" fmla="*/ 658672 w 2485572"/>
                <a:gd name="connsiteY90" fmla="*/ 1552524 h 1561045"/>
                <a:gd name="connsiteX91" fmla="*/ 652992 w 2485572"/>
                <a:gd name="connsiteY91" fmla="*/ 1555364 h 1561045"/>
                <a:gd name="connsiteX92" fmla="*/ 624873 w 2485572"/>
                <a:gd name="connsiteY92" fmla="*/ 1561045 h 1561045"/>
                <a:gd name="connsiteX93" fmla="*/ 619476 w 2485572"/>
                <a:gd name="connsiteY93" fmla="*/ 1558205 h 1561045"/>
                <a:gd name="connsiteX94" fmla="*/ 616636 w 2485572"/>
                <a:gd name="connsiteY94" fmla="*/ 1555364 h 1561045"/>
                <a:gd name="connsiteX95" fmla="*/ 597037 w 2485572"/>
                <a:gd name="connsiteY95" fmla="*/ 1532926 h 1561045"/>
                <a:gd name="connsiteX96" fmla="*/ 594197 w 2485572"/>
                <a:gd name="connsiteY96" fmla="*/ 1521848 h 1561045"/>
                <a:gd name="connsiteX97" fmla="*/ 591357 w 2485572"/>
                <a:gd name="connsiteY97" fmla="*/ 1519008 h 1561045"/>
                <a:gd name="connsiteX98" fmla="*/ 566078 w 2485572"/>
                <a:gd name="connsiteY98" fmla="*/ 1482368 h 1561045"/>
                <a:gd name="connsiteX99" fmla="*/ 560397 w 2485572"/>
                <a:gd name="connsiteY99" fmla="*/ 1471291 h 1561045"/>
                <a:gd name="connsiteX100" fmla="*/ 555000 w 2485572"/>
                <a:gd name="connsiteY100" fmla="*/ 1465610 h 1561045"/>
                <a:gd name="connsiteX101" fmla="*/ 498762 w 2485572"/>
                <a:gd name="connsiteY101" fmla="*/ 1432094 h 1561045"/>
                <a:gd name="connsiteX102" fmla="*/ 490525 w 2485572"/>
                <a:gd name="connsiteY102" fmla="*/ 1429254 h 1561045"/>
                <a:gd name="connsiteX103" fmla="*/ 487685 w 2485572"/>
                <a:gd name="connsiteY103" fmla="*/ 1429254 h 1561045"/>
                <a:gd name="connsiteX104" fmla="*/ 462406 w 2485572"/>
                <a:gd name="connsiteY104" fmla="*/ 1426413 h 1561045"/>
                <a:gd name="connsiteX105" fmla="*/ 400770 w 2485572"/>
                <a:gd name="connsiteY105" fmla="*/ 1426413 h 1561045"/>
                <a:gd name="connsiteX106" fmla="*/ 392250 w 2485572"/>
                <a:gd name="connsiteY106" fmla="*/ 1423573 h 1561045"/>
                <a:gd name="connsiteX107" fmla="*/ 384013 w 2485572"/>
                <a:gd name="connsiteY107" fmla="*/ 1420733 h 1561045"/>
                <a:gd name="connsiteX108" fmla="*/ 375492 w 2485572"/>
                <a:gd name="connsiteY108" fmla="*/ 1420733 h 1561045"/>
                <a:gd name="connsiteX109" fmla="*/ 319537 w 2485572"/>
                <a:gd name="connsiteY109" fmla="*/ 1409655 h 1561045"/>
                <a:gd name="connsiteX110" fmla="*/ 313856 w 2485572"/>
                <a:gd name="connsiteY110" fmla="*/ 1406815 h 1561045"/>
                <a:gd name="connsiteX111" fmla="*/ 308176 w 2485572"/>
                <a:gd name="connsiteY111" fmla="*/ 1406815 h 1561045"/>
                <a:gd name="connsiteX112" fmla="*/ 297098 w 2485572"/>
                <a:gd name="connsiteY112" fmla="*/ 1401134 h 1561045"/>
                <a:gd name="connsiteX113" fmla="*/ 221546 w 2485572"/>
                <a:gd name="connsiteY113" fmla="*/ 1392898 h 1561045"/>
                <a:gd name="connsiteX114" fmla="*/ 213025 w 2485572"/>
                <a:gd name="connsiteY114" fmla="*/ 1392898 h 1561045"/>
                <a:gd name="connsiteX115" fmla="*/ 204504 w 2485572"/>
                <a:gd name="connsiteY115" fmla="*/ 1395738 h 1561045"/>
                <a:gd name="connsiteX116" fmla="*/ 154230 w 2485572"/>
                <a:gd name="connsiteY116" fmla="*/ 1406815 h 1561045"/>
                <a:gd name="connsiteX117" fmla="*/ 148549 w 2485572"/>
                <a:gd name="connsiteY117" fmla="*/ 1403975 h 1561045"/>
                <a:gd name="connsiteX118" fmla="*/ 137472 w 2485572"/>
                <a:gd name="connsiteY118" fmla="*/ 1398294 h 1561045"/>
                <a:gd name="connsiteX119" fmla="*/ 131791 w 2485572"/>
                <a:gd name="connsiteY119" fmla="*/ 1398294 h 1561045"/>
                <a:gd name="connsiteX120" fmla="*/ 67316 w 2485572"/>
                <a:gd name="connsiteY120" fmla="*/ 1418177 h 1561045"/>
                <a:gd name="connsiteX121" fmla="*/ 58795 w 2485572"/>
                <a:gd name="connsiteY121" fmla="*/ 1420733 h 1561045"/>
                <a:gd name="connsiteX122" fmla="*/ 50558 w 2485572"/>
                <a:gd name="connsiteY122" fmla="*/ 1423573 h 1561045"/>
                <a:gd name="connsiteX123" fmla="*/ 42037 w 2485572"/>
                <a:gd name="connsiteY123" fmla="*/ 1423573 h 1561045"/>
                <a:gd name="connsiteX124" fmla="*/ 5681 w 2485572"/>
                <a:gd name="connsiteY124" fmla="*/ 1432094 h 1561045"/>
                <a:gd name="connsiteX125" fmla="*/ 2840 w 2485572"/>
                <a:gd name="connsiteY125" fmla="*/ 1403975 h 1561045"/>
                <a:gd name="connsiteX126" fmla="*/ 0 w 2485572"/>
                <a:gd name="connsiteY126" fmla="*/ 1395738 h 1561045"/>
                <a:gd name="connsiteX127" fmla="*/ 5681 w 2485572"/>
                <a:gd name="connsiteY127" fmla="*/ 1373299 h 1561045"/>
                <a:gd name="connsiteX128" fmla="*/ 5681 w 2485572"/>
                <a:gd name="connsiteY128" fmla="*/ 1361938 h 1561045"/>
                <a:gd name="connsiteX129" fmla="*/ 11361 w 2485572"/>
                <a:gd name="connsiteY129" fmla="*/ 1345180 h 1561045"/>
                <a:gd name="connsiteX130" fmla="*/ 42037 w 2485572"/>
                <a:gd name="connsiteY130" fmla="*/ 1305983 h 1561045"/>
                <a:gd name="connsiteX131" fmla="*/ 47718 w 2485572"/>
                <a:gd name="connsiteY131" fmla="*/ 1294622 h 1561045"/>
                <a:gd name="connsiteX132" fmla="*/ 39197 w 2485572"/>
                <a:gd name="connsiteY132" fmla="*/ 1275024 h 1561045"/>
                <a:gd name="connsiteX133" fmla="*/ 33516 w 2485572"/>
                <a:gd name="connsiteY133" fmla="*/ 1269627 h 1561045"/>
                <a:gd name="connsiteX134" fmla="*/ 33516 w 2485572"/>
                <a:gd name="connsiteY134" fmla="*/ 1244348 h 1561045"/>
                <a:gd name="connsiteX135" fmla="*/ 64475 w 2485572"/>
                <a:gd name="connsiteY135" fmla="*/ 1213389 h 1561045"/>
                <a:gd name="connsiteX136" fmla="*/ 81233 w 2485572"/>
                <a:gd name="connsiteY136" fmla="*/ 1199471 h 1561045"/>
                <a:gd name="connsiteX137" fmla="*/ 86914 w 2485572"/>
                <a:gd name="connsiteY137" fmla="*/ 1190950 h 1561045"/>
                <a:gd name="connsiteX138" fmla="*/ 97991 w 2485572"/>
                <a:gd name="connsiteY138" fmla="*/ 1160275 h 1561045"/>
                <a:gd name="connsiteX139" fmla="*/ 95435 w 2485572"/>
                <a:gd name="connsiteY139" fmla="*/ 1151753 h 1561045"/>
                <a:gd name="connsiteX140" fmla="*/ 95435 w 2485572"/>
                <a:gd name="connsiteY140" fmla="*/ 1121078 h 1561045"/>
                <a:gd name="connsiteX141" fmla="*/ 100832 w 2485572"/>
                <a:gd name="connsiteY141" fmla="*/ 1112557 h 1561045"/>
                <a:gd name="connsiteX142" fmla="*/ 103672 w 2485572"/>
                <a:gd name="connsiteY142" fmla="*/ 1106876 h 1561045"/>
                <a:gd name="connsiteX143" fmla="*/ 154230 w 2485572"/>
                <a:gd name="connsiteY143" fmla="*/ 1070520 h 1561045"/>
                <a:gd name="connsiteX144" fmla="*/ 176668 w 2485572"/>
                <a:gd name="connsiteY144" fmla="*/ 1045241 h 1561045"/>
                <a:gd name="connsiteX145" fmla="*/ 176668 w 2485572"/>
                <a:gd name="connsiteY145" fmla="*/ 1037004 h 1561045"/>
                <a:gd name="connsiteX146" fmla="*/ 173828 w 2485572"/>
                <a:gd name="connsiteY146" fmla="*/ 1028483 h 1561045"/>
                <a:gd name="connsiteX147" fmla="*/ 157070 w 2485572"/>
                <a:gd name="connsiteY147" fmla="*/ 1008885 h 1561045"/>
                <a:gd name="connsiteX148" fmla="*/ 154230 w 2485572"/>
                <a:gd name="connsiteY148" fmla="*/ 1000648 h 1561045"/>
                <a:gd name="connsiteX149" fmla="*/ 157070 w 2485572"/>
                <a:gd name="connsiteY149" fmla="*/ 964008 h 1561045"/>
                <a:gd name="connsiteX150" fmla="*/ 154230 w 2485572"/>
                <a:gd name="connsiteY150" fmla="*/ 955771 h 1561045"/>
                <a:gd name="connsiteX151" fmla="*/ 126111 w 2485572"/>
                <a:gd name="connsiteY151" fmla="*/ 930492 h 1561045"/>
                <a:gd name="connsiteX152" fmla="*/ 112193 w 2485572"/>
                <a:gd name="connsiteY152" fmla="*/ 927652 h 1561045"/>
                <a:gd name="connsiteX153" fmla="*/ 109353 w 2485572"/>
                <a:gd name="connsiteY153" fmla="*/ 921971 h 1561045"/>
                <a:gd name="connsiteX154" fmla="*/ 109353 w 2485572"/>
                <a:gd name="connsiteY154" fmla="*/ 908053 h 1561045"/>
                <a:gd name="connsiteX155" fmla="*/ 117590 w 2485572"/>
                <a:gd name="connsiteY155" fmla="*/ 891295 h 1561045"/>
                <a:gd name="connsiteX156" fmla="*/ 123270 w 2485572"/>
                <a:gd name="connsiteY156" fmla="*/ 885615 h 1561045"/>
                <a:gd name="connsiteX157" fmla="*/ 148549 w 2485572"/>
                <a:gd name="connsiteY157" fmla="*/ 866016 h 1561045"/>
                <a:gd name="connsiteX158" fmla="*/ 128951 w 2485572"/>
                <a:gd name="connsiteY158" fmla="*/ 840738 h 1561045"/>
                <a:gd name="connsiteX159" fmla="*/ 126111 w 2485572"/>
                <a:gd name="connsiteY159" fmla="*/ 821139 h 1561045"/>
                <a:gd name="connsiteX160" fmla="*/ 140028 w 2485572"/>
                <a:gd name="connsiteY160" fmla="*/ 812618 h 1561045"/>
                <a:gd name="connsiteX161" fmla="*/ 142869 w 2485572"/>
                <a:gd name="connsiteY161" fmla="*/ 790464 h 1561045"/>
                <a:gd name="connsiteX162" fmla="*/ 154230 w 2485572"/>
                <a:gd name="connsiteY162" fmla="*/ 773422 h 1561045"/>
                <a:gd name="connsiteX163" fmla="*/ 157070 w 2485572"/>
                <a:gd name="connsiteY163" fmla="*/ 762344 h 1561045"/>
                <a:gd name="connsiteX164" fmla="*/ 157070 w 2485572"/>
                <a:gd name="connsiteY164" fmla="*/ 753824 h 1561045"/>
                <a:gd name="connsiteX165" fmla="*/ 145709 w 2485572"/>
                <a:gd name="connsiteY165" fmla="*/ 731385 h 1561045"/>
                <a:gd name="connsiteX166" fmla="*/ 145709 w 2485572"/>
                <a:gd name="connsiteY166" fmla="*/ 723148 h 1561045"/>
                <a:gd name="connsiteX167" fmla="*/ 159627 w 2485572"/>
                <a:gd name="connsiteY167" fmla="*/ 714627 h 1561045"/>
                <a:gd name="connsiteX168" fmla="*/ 204504 w 2485572"/>
                <a:gd name="connsiteY168" fmla="*/ 708946 h 1561045"/>
                <a:gd name="connsiteX169" fmla="*/ 232623 w 2485572"/>
                <a:gd name="connsiteY169" fmla="*/ 678271 h 1561045"/>
                <a:gd name="connsiteX170" fmla="*/ 232623 w 2485572"/>
                <a:gd name="connsiteY170" fmla="*/ 666909 h 1561045"/>
                <a:gd name="connsiteX171" fmla="*/ 215865 w 2485572"/>
                <a:gd name="connsiteY171" fmla="*/ 644755 h 1561045"/>
                <a:gd name="connsiteX172" fmla="*/ 218705 w 2485572"/>
                <a:gd name="connsiteY172" fmla="*/ 613795 h 1561045"/>
                <a:gd name="connsiteX173" fmla="*/ 241144 w 2485572"/>
                <a:gd name="connsiteY173" fmla="*/ 582836 h 1561045"/>
                <a:gd name="connsiteX174" fmla="*/ 252221 w 2485572"/>
                <a:gd name="connsiteY174" fmla="*/ 571758 h 1561045"/>
                <a:gd name="connsiteX175" fmla="*/ 285737 w 2485572"/>
                <a:gd name="connsiteY175" fmla="*/ 524041 h 1561045"/>
                <a:gd name="connsiteX176" fmla="*/ 291418 w 2485572"/>
                <a:gd name="connsiteY176" fmla="*/ 518644 h 1561045"/>
                <a:gd name="connsiteX177" fmla="*/ 322377 w 2485572"/>
                <a:gd name="connsiteY177" fmla="*/ 518644 h 1561045"/>
                <a:gd name="connsiteX178" fmla="*/ 333455 w 2485572"/>
                <a:gd name="connsiteY178" fmla="*/ 510123 h 1561045"/>
                <a:gd name="connsiteX179" fmla="*/ 341976 w 2485572"/>
                <a:gd name="connsiteY179" fmla="*/ 482004 h 1561045"/>
                <a:gd name="connsiteX180" fmla="*/ 347372 w 2485572"/>
                <a:gd name="connsiteY180" fmla="*/ 476607 h 1561045"/>
                <a:gd name="connsiteX181" fmla="*/ 386853 w 2485572"/>
                <a:gd name="connsiteY181" fmla="*/ 459565 h 1561045"/>
                <a:gd name="connsiteX182" fmla="*/ 389409 w 2485572"/>
                <a:gd name="connsiteY182" fmla="*/ 454169 h 1561045"/>
                <a:gd name="connsiteX183" fmla="*/ 400770 w 2485572"/>
                <a:gd name="connsiteY183" fmla="*/ 434570 h 1561045"/>
                <a:gd name="connsiteX184" fmla="*/ 414688 w 2485572"/>
                <a:gd name="connsiteY184" fmla="*/ 392534 h 1561045"/>
                <a:gd name="connsiteX185" fmla="*/ 428890 w 2485572"/>
                <a:gd name="connsiteY185" fmla="*/ 341976 h 1561045"/>
                <a:gd name="connsiteX186" fmla="*/ 434286 w 2485572"/>
                <a:gd name="connsiteY186" fmla="*/ 255062 h 1561045"/>
                <a:gd name="connsiteX187" fmla="*/ 437127 w 2485572"/>
                <a:gd name="connsiteY187" fmla="*/ 252221 h 1561045"/>
                <a:gd name="connsiteX188" fmla="*/ 448488 w 2485572"/>
                <a:gd name="connsiteY188" fmla="*/ 235463 h 1561045"/>
                <a:gd name="connsiteX189" fmla="*/ 468086 w 2485572"/>
                <a:gd name="connsiteY189" fmla="*/ 221546 h 1561045"/>
                <a:gd name="connsiteX190" fmla="*/ 501602 w 2485572"/>
                <a:gd name="connsiteY190" fmla="*/ 215865 h 1561045"/>
                <a:gd name="connsiteX191" fmla="*/ 512964 w 2485572"/>
                <a:gd name="connsiteY191" fmla="*/ 213025 h 1561045"/>
                <a:gd name="connsiteX192" fmla="*/ 555000 w 2485572"/>
                <a:gd name="connsiteY192" fmla="*/ 187746 h 1561045"/>
                <a:gd name="connsiteX193" fmla="*/ 557557 w 2485572"/>
                <a:gd name="connsiteY193" fmla="*/ 182349 h 1561045"/>
                <a:gd name="connsiteX194" fmla="*/ 602434 w 2485572"/>
                <a:gd name="connsiteY194" fmla="*/ 131791 h 1561045"/>
                <a:gd name="connsiteX195" fmla="*/ 605274 w 2485572"/>
                <a:gd name="connsiteY195" fmla="*/ 123270 h 1561045"/>
                <a:gd name="connsiteX196" fmla="*/ 594197 w 2485572"/>
                <a:gd name="connsiteY196" fmla="*/ 70156 h 1561045"/>
                <a:gd name="connsiteX197" fmla="*/ 650151 w 2485572"/>
                <a:gd name="connsiteY197" fmla="*/ 92595 h 1561045"/>
                <a:gd name="connsiteX198" fmla="*/ 664069 w 2485572"/>
                <a:gd name="connsiteY198" fmla="*/ 92595 h 1561045"/>
                <a:gd name="connsiteX199" fmla="*/ 689348 w 2485572"/>
                <a:gd name="connsiteY199" fmla="*/ 98275 h 1561045"/>
                <a:gd name="connsiteX200" fmla="*/ 723148 w 2485572"/>
                <a:gd name="connsiteY200" fmla="*/ 89754 h 1561045"/>
                <a:gd name="connsiteX201" fmla="*/ 725704 w 2485572"/>
                <a:gd name="connsiteY201" fmla="*/ 92595 h 1561045"/>
                <a:gd name="connsiteX202" fmla="*/ 731385 w 2485572"/>
                <a:gd name="connsiteY202" fmla="*/ 92595 h 1561045"/>
                <a:gd name="connsiteX203" fmla="*/ 737065 w 2485572"/>
                <a:gd name="connsiteY203" fmla="*/ 95435 h 1561045"/>
                <a:gd name="connsiteX204" fmla="*/ 742746 w 2485572"/>
                <a:gd name="connsiteY204" fmla="*/ 95435 h 1561045"/>
                <a:gd name="connsiteX205" fmla="*/ 779102 w 2485572"/>
                <a:gd name="connsiteY205" fmla="*/ 75837 h 1561045"/>
                <a:gd name="connsiteX206" fmla="*/ 818299 w 2485572"/>
                <a:gd name="connsiteY206" fmla="*/ 39197 h 1561045"/>
                <a:gd name="connsiteX207" fmla="*/ 823980 w 2485572"/>
                <a:gd name="connsiteY207" fmla="*/ 33800 h 1561045"/>
                <a:gd name="connsiteX208" fmla="*/ 851815 w 2485572"/>
                <a:gd name="connsiteY208" fmla="*/ 19598 h 1561045"/>
                <a:gd name="connsiteX209" fmla="*/ 854655 w 2485572"/>
                <a:gd name="connsiteY209" fmla="*/ 14202 h 1561045"/>
                <a:gd name="connsiteX210" fmla="*/ 888455 w 2485572"/>
                <a:gd name="connsiteY210" fmla="*/ 8521 h 1561045"/>
                <a:gd name="connsiteX211" fmla="*/ 893852 w 2485572"/>
                <a:gd name="connsiteY211" fmla="*/ 11361 h 1561045"/>
                <a:gd name="connsiteX212" fmla="*/ 933332 w 2485572"/>
                <a:gd name="connsiteY212" fmla="*/ 36640 h 1561045"/>
                <a:gd name="connsiteX213" fmla="*/ 938729 w 2485572"/>
                <a:gd name="connsiteY213" fmla="*/ 42037 h 1561045"/>
                <a:gd name="connsiteX214" fmla="*/ 969689 w 2485572"/>
                <a:gd name="connsiteY214" fmla="*/ 61635 h 1561045"/>
                <a:gd name="connsiteX215" fmla="*/ 972529 w 2485572"/>
                <a:gd name="connsiteY215" fmla="*/ 64475 h 1561045"/>
                <a:gd name="connsiteX216" fmla="*/ 977925 w 2485572"/>
                <a:gd name="connsiteY216" fmla="*/ 67316 h 1561045"/>
                <a:gd name="connsiteX217" fmla="*/ 1011725 w 2485572"/>
                <a:gd name="connsiteY217" fmla="*/ 67316 h 1561045"/>
                <a:gd name="connsiteX218" fmla="*/ 1031324 w 2485572"/>
                <a:gd name="connsiteY218" fmla="*/ 64475 h 1561045"/>
                <a:gd name="connsiteX219" fmla="*/ 1042401 w 2485572"/>
                <a:gd name="connsiteY219" fmla="*/ 64475 h 1561045"/>
                <a:gd name="connsiteX220" fmla="*/ 1104036 w 2485572"/>
                <a:gd name="connsiteY220" fmla="*/ 70156 h 1561045"/>
                <a:gd name="connsiteX221" fmla="*/ 1109717 w 2485572"/>
                <a:gd name="connsiteY221" fmla="*/ 75837 h 1561045"/>
                <a:gd name="connsiteX222" fmla="*/ 1118238 w 2485572"/>
                <a:gd name="connsiteY222" fmla="*/ 81233 h 1561045"/>
                <a:gd name="connsiteX223" fmla="*/ 1121078 w 2485572"/>
                <a:gd name="connsiteY223" fmla="*/ 84074 h 1561045"/>
                <a:gd name="connsiteX224" fmla="*/ 1143517 w 2485572"/>
                <a:gd name="connsiteY224" fmla="*/ 95435 h 1561045"/>
                <a:gd name="connsiteX225" fmla="*/ 1151754 w 2485572"/>
                <a:gd name="connsiteY225" fmla="*/ 100832 h 1561045"/>
                <a:gd name="connsiteX226" fmla="*/ 1171352 w 2485572"/>
                <a:gd name="connsiteY226" fmla="*/ 100832 h 1561045"/>
                <a:gd name="connsiteX227" fmla="*/ 1174192 w 2485572"/>
                <a:gd name="connsiteY227" fmla="*/ 98275 h 1561045"/>
                <a:gd name="connsiteX228" fmla="*/ 1188110 w 2485572"/>
                <a:gd name="connsiteY228" fmla="*/ 89754 h 1561045"/>
                <a:gd name="connsiteX229" fmla="*/ 1193791 w 2485572"/>
                <a:gd name="connsiteY229" fmla="*/ 84074 h 1561045"/>
                <a:gd name="connsiteX230" fmla="*/ 1238668 w 2485572"/>
                <a:gd name="connsiteY230" fmla="*/ 75837 h 1561045"/>
                <a:gd name="connsiteX231" fmla="*/ 1244348 w 2485572"/>
                <a:gd name="connsiteY231" fmla="*/ 78677 h 1561045"/>
                <a:gd name="connsiteX232" fmla="*/ 1272184 w 2485572"/>
                <a:gd name="connsiteY232" fmla="*/ 75837 h 1561045"/>
                <a:gd name="connsiteX233" fmla="*/ 1280705 w 2485572"/>
                <a:gd name="connsiteY233" fmla="*/ 72996 h 1561045"/>
                <a:gd name="connsiteX234" fmla="*/ 1286385 w 2485572"/>
                <a:gd name="connsiteY234" fmla="*/ 72996 h 1561045"/>
                <a:gd name="connsiteX235" fmla="*/ 1348020 w 2485572"/>
                <a:gd name="connsiteY235" fmla="*/ 50558 h 1561045"/>
                <a:gd name="connsiteX236" fmla="*/ 1350861 w 2485572"/>
                <a:gd name="connsiteY236" fmla="*/ 50558 h 1561045"/>
                <a:gd name="connsiteX237" fmla="*/ 1392898 w 2485572"/>
                <a:gd name="connsiteY237" fmla="*/ 39197 h 1561045"/>
                <a:gd name="connsiteX238" fmla="*/ 1406815 w 2485572"/>
                <a:gd name="connsiteY238" fmla="*/ 39197 h 1561045"/>
                <a:gd name="connsiteX239" fmla="*/ 1459929 w 2485572"/>
                <a:gd name="connsiteY239" fmla="*/ 36640 h 1561045"/>
                <a:gd name="connsiteX240" fmla="*/ 1468450 w 2485572"/>
                <a:gd name="connsiteY240" fmla="*/ 36640 h 1561045"/>
                <a:gd name="connsiteX241" fmla="*/ 1474131 w 2485572"/>
                <a:gd name="connsiteY241" fmla="*/ 33800 h 1561045"/>
                <a:gd name="connsiteX242" fmla="*/ 1479528 w 2485572"/>
                <a:gd name="connsiteY242" fmla="*/ 30960 h 1561045"/>
                <a:gd name="connsiteX243" fmla="*/ 1485208 w 2485572"/>
                <a:gd name="connsiteY243" fmla="*/ 30960 h 1561045"/>
                <a:gd name="connsiteX244" fmla="*/ 1544003 w 2485572"/>
                <a:gd name="connsiteY244" fmla="*/ 16758 h 1561045"/>
                <a:gd name="connsiteX245" fmla="*/ 1549684 w 2485572"/>
                <a:gd name="connsiteY245" fmla="*/ 14202 h 1561045"/>
                <a:gd name="connsiteX246" fmla="*/ 1555364 w 2485572"/>
                <a:gd name="connsiteY246" fmla="*/ 14202 h 1561045"/>
                <a:gd name="connsiteX247" fmla="*/ 1563601 w 2485572"/>
                <a:gd name="connsiteY247" fmla="*/ 11361 h 1561045"/>
                <a:gd name="connsiteX248" fmla="*/ 1614159 w 2485572"/>
                <a:gd name="connsiteY248" fmla="*/ 22439 h 1561045"/>
                <a:gd name="connsiteX249" fmla="*/ 1619840 w 2485572"/>
                <a:gd name="connsiteY249" fmla="*/ 19598 h 1561045"/>
                <a:gd name="connsiteX250" fmla="*/ 1630917 w 2485572"/>
                <a:gd name="connsiteY250" fmla="*/ 16758 h 1561045"/>
                <a:gd name="connsiteX251" fmla="*/ 1645119 w 2485572"/>
                <a:gd name="connsiteY251" fmla="*/ 8521 h 1561045"/>
                <a:gd name="connsiteX252" fmla="*/ 1653356 w 2485572"/>
                <a:gd name="connsiteY252" fmla="*/ 5681 h 1561045"/>
                <a:gd name="connsiteX253" fmla="*/ 1689712 w 2485572"/>
                <a:gd name="connsiteY253" fmla="*/ 0 h 1561045"/>
                <a:gd name="connsiteX254" fmla="*/ 1698233 w 2485572"/>
                <a:gd name="connsiteY254" fmla="*/ 11361 h 1561045"/>
                <a:gd name="connsiteX255" fmla="*/ 1703914 w 2485572"/>
                <a:gd name="connsiteY255" fmla="*/ 14202 h 1561045"/>
                <a:gd name="connsiteX256" fmla="*/ 1709310 w 2485572"/>
                <a:gd name="connsiteY256" fmla="*/ 16758 h 1561045"/>
                <a:gd name="connsiteX257" fmla="*/ 1717831 w 2485572"/>
                <a:gd name="connsiteY257" fmla="*/ 16758 h 1561045"/>
                <a:gd name="connsiteX258" fmla="*/ 1757028 w 2485572"/>
                <a:gd name="connsiteY258" fmla="*/ 22439 h 1561045"/>
                <a:gd name="connsiteX259" fmla="*/ 1762708 w 2485572"/>
                <a:gd name="connsiteY259" fmla="*/ 25279 h 1561045"/>
                <a:gd name="connsiteX260" fmla="*/ 1768389 w 2485572"/>
                <a:gd name="connsiteY260" fmla="*/ 25279 h 1561045"/>
                <a:gd name="connsiteX261" fmla="*/ 1787987 w 2485572"/>
                <a:gd name="connsiteY261" fmla="*/ 33800 h 1561045"/>
                <a:gd name="connsiteX262" fmla="*/ 1793384 w 2485572"/>
                <a:gd name="connsiteY262" fmla="*/ 33800 h 1561045"/>
                <a:gd name="connsiteX263" fmla="*/ 1801905 w 2485572"/>
                <a:gd name="connsiteY263" fmla="*/ 36640 h 1561045"/>
                <a:gd name="connsiteX264" fmla="*/ 1835421 w 2485572"/>
                <a:gd name="connsiteY264" fmla="*/ 42037 h 1561045"/>
                <a:gd name="connsiteX265" fmla="*/ 1891659 w 2485572"/>
                <a:gd name="connsiteY265" fmla="*/ 61635 h 1561045"/>
                <a:gd name="connsiteX266" fmla="*/ 1897340 w 2485572"/>
                <a:gd name="connsiteY266" fmla="*/ 64475 h 1561045"/>
                <a:gd name="connsiteX267" fmla="*/ 1899896 w 2485572"/>
                <a:gd name="connsiteY267" fmla="*/ 67316 h 1561045"/>
                <a:gd name="connsiteX268" fmla="*/ 1944774 w 2485572"/>
                <a:gd name="connsiteY268" fmla="*/ 123270 h 1561045"/>
                <a:gd name="connsiteX269" fmla="*/ 1947614 w 2485572"/>
                <a:gd name="connsiteY269" fmla="*/ 128951 h 1561045"/>
                <a:gd name="connsiteX270" fmla="*/ 1950454 w 2485572"/>
                <a:gd name="connsiteY270" fmla="*/ 131791 h 1561045"/>
                <a:gd name="connsiteX271" fmla="*/ 1956135 w 2485572"/>
                <a:gd name="connsiteY271" fmla="*/ 140312 h 1561045"/>
                <a:gd name="connsiteX272" fmla="*/ 1958975 w 2485572"/>
                <a:gd name="connsiteY272" fmla="*/ 145709 h 1561045"/>
                <a:gd name="connsiteX273" fmla="*/ 1961532 w 2485572"/>
                <a:gd name="connsiteY273" fmla="*/ 154230 h 1561045"/>
                <a:gd name="connsiteX274" fmla="*/ 1998172 w 2485572"/>
                <a:gd name="connsiteY274" fmla="*/ 204788 h 1561045"/>
                <a:gd name="connsiteX275" fmla="*/ 2003569 w 2485572"/>
                <a:gd name="connsiteY275" fmla="*/ 207344 h 1561045"/>
                <a:gd name="connsiteX276" fmla="*/ 2009249 w 2485572"/>
                <a:gd name="connsiteY276" fmla="*/ 210184 h 1561045"/>
                <a:gd name="connsiteX277" fmla="*/ 2017770 w 2485572"/>
                <a:gd name="connsiteY277" fmla="*/ 210184 h 1561045"/>
                <a:gd name="connsiteX278" fmla="*/ 2026007 w 2485572"/>
                <a:gd name="connsiteY278" fmla="*/ 213025 h 1561045"/>
                <a:gd name="connsiteX279" fmla="*/ 2037368 w 2485572"/>
                <a:gd name="connsiteY279" fmla="*/ 215865 h 1561045"/>
                <a:gd name="connsiteX280" fmla="*/ 2099003 w 2485572"/>
                <a:gd name="connsiteY280" fmla="*/ 221546 h 1561045"/>
                <a:gd name="connsiteX281" fmla="*/ 2104684 w 2485572"/>
                <a:gd name="connsiteY281" fmla="*/ 224386 h 1561045"/>
                <a:gd name="connsiteX282" fmla="*/ 2112921 w 2485572"/>
                <a:gd name="connsiteY282" fmla="*/ 224386 h 1561045"/>
                <a:gd name="connsiteX283" fmla="*/ 2124283 w 2485572"/>
                <a:gd name="connsiteY283" fmla="*/ 229783 h 1561045"/>
                <a:gd name="connsiteX284" fmla="*/ 2177397 w 2485572"/>
                <a:gd name="connsiteY284" fmla="*/ 229783 h 1561045"/>
                <a:gd name="connsiteX285" fmla="*/ 2185918 w 2485572"/>
                <a:gd name="connsiteY285" fmla="*/ 232623 h 1561045"/>
                <a:gd name="connsiteX286" fmla="*/ 2213753 w 2485572"/>
                <a:gd name="connsiteY286" fmla="*/ 226942 h 1561045"/>
                <a:gd name="connsiteX287" fmla="*/ 2219434 w 2485572"/>
                <a:gd name="connsiteY287" fmla="*/ 224386 h 1561045"/>
                <a:gd name="connsiteX288" fmla="*/ 2241872 w 2485572"/>
                <a:gd name="connsiteY288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352604 w 2485572"/>
                <a:gd name="connsiteY70" fmla="*/ 1422832 h 1561045"/>
                <a:gd name="connsiteX71" fmla="*/ 1185916 w 2485572"/>
                <a:gd name="connsiteY71" fmla="*/ 1394258 h 1561045"/>
                <a:gd name="connsiteX72" fmla="*/ 1047569 w 2485572"/>
                <a:gd name="connsiteY72" fmla="*/ 1402296 h 1561045"/>
                <a:gd name="connsiteX73" fmla="*/ 1022803 w 2485572"/>
                <a:gd name="connsiteY73" fmla="*/ 1387217 h 1561045"/>
                <a:gd name="connsiteX74" fmla="*/ 1011725 w 2485572"/>
                <a:gd name="connsiteY74" fmla="*/ 1381536 h 1561045"/>
                <a:gd name="connsiteX75" fmla="*/ 1000364 w 2485572"/>
                <a:gd name="connsiteY75" fmla="*/ 1381536 h 1561045"/>
                <a:gd name="connsiteX76" fmla="*/ 961167 w 2485572"/>
                <a:gd name="connsiteY76" fmla="*/ 1376140 h 1561045"/>
                <a:gd name="connsiteX77" fmla="*/ 924811 w 2485572"/>
                <a:gd name="connsiteY77" fmla="*/ 1367618 h 1561045"/>
                <a:gd name="connsiteX78" fmla="*/ 919131 w 2485572"/>
                <a:gd name="connsiteY78" fmla="*/ 1367618 h 1561045"/>
                <a:gd name="connsiteX79" fmla="*/ 913450 w 2485572"/>
                <a:gd name="connsiteY79" fmla="*/ 1364778 h 1561045"/>
                <a:gd name="connsiteX80" fmla="*/ 908053 w 2485572"/>
                <a:gd name="connsiteY80" fmla="*/ 1364778 h 1561045"/>
                <a:gd name="connsiteX81" fmla="*/ 877094 w 2485572"/>
                <a:gd name="connsiteY81" fmla="*/ 1381536 h 1561045"/>
                <a:gd name="connsiteX82" fmla="*/ 868857 w 2485572"/>
                <a:gd name="connsiteY82" fmla="*/ 1390057 h 1561045"/>
                <a:gd name="connsiteX83" fmla="*/ 835057 w 2485572"/>
                <a:gd name="connsiteY83" fmla="*/ 1434934 h 1561045"/>
                <a:gd name="connsiteX84" fmla="*/ 832217 w 2485572"/>
                <a:gd name="connsiteY84" fmla="*/ 1440331 h 1561045"/>
                <a:gd name="connsiteX85" fmla="*/ 832217 w 2485572"/>
                <a:gd name="connsiteY85" fmla="*/ 1446012 h 1561045"/>
                <a:gd name="connsiteX86" fmla="*/ 767741 w 2485572"/>
                <a:gd name="connsiteY86" fmla="*/ 1513327 h 1561045"/>
                <a:gd name="connsiteX87" fmla="*/ 711787 w 2485572"/>
                <a:gd name="connsiteY87" fmla="*/ 1535766 h 1561045"/>
                <a:gd name="connsiteX88" fmla="*/ 686508 w 2485572"/>
                <a:gd name="connsiteY88" fmla="*/ 1541447 h 1561045"/>
                <a:gd name="connsiteX89" fmla="*/ 661513 w 2485572"/>
                <a:gd name="connsiteY89" fmla="*/ 1549684 h 1561045"/>
                <a:gd name="connsiteX90" fmla="*/ 658672 w 2485572"/>
                <a:gd name="connsiteY90" fmla="*/ 1552524 h 1561045"/>
                <a:gd name="connsiteX91" fmla="*/ 652992 w 2485572"/>
                <a:gd name="connsiteY91" fmla="*/ 1555364 h 1561045"/>
                <a:gd name="connsiteX92" fmla="*/ 624873 w 2485572"/>
                <a:gd name="connsiteY92" fmla="*/ 1561045 h 1561045"/>
                <a:gd name="connsiteX93" fmla="*/ 619476 w 2485572"/>
                <a:gd name="connsiteY93" fmla="*/ 1558205 h 1561045"/>
                <a:gd name="connsiteX94" fmla="*/ 616636 w 2485572"/>
                <a:gd name="connsiteY94" fmla="*/ 1555364 h 1561045"/>
                <a:gd name="connsiteX95" fmla="*/ 597037 w 2485572"/>
                <a:gd name="connsiteY95" fmla="*/ 1532926 h 1561045"/>
                <a:gd name="connsiteX96" fmla="*/ 594197 w 2485572"/>
                <a:gd name="connsiteY96" fmla="*/ 1521848 h 1561045"/>
                <a:gd name="connsiteX97" fmla="*/ 591357 w 2485572"/>
                <a:gd name="connsiteY97" fmla="*/ 1519008 h 1561045"/>
                <a:gd name="connsiteX98" fmla="*/ 566078 w 2485572"/>
                <a:gd name="connsiteY98" fmla="*/ 1482368 h 1561045"/>
                <a:gd name="connsiteX99" fmla="*/ 560397 w 2485572"/>
                <a:gd name="connsiteY99" fmla="*/ 1471291 h 1561045"/>
                <a:gd name="connsiteX100" fmla="*/ 555000 w 2485572"/>
                <a:gd name="connsiteY100" fmla="*/ 1465610 h 1561045"/>
                <a:gd name="connsiteX101" fmla="*/ 498762 w 2485572"/>
                <a:gd name="connsiteY101" fmla="*/ 1432094 h 1561045"/>
                <a:gd name="connsiteX102" fmla="*/ 490525 w 2485572"/>
                <a:gd name="connsiteY102" fmla="*/ 1429254 h 1561045"/>
                <a:gd name="connsiteX103" fmla="*/ 487685 w 2485572"/>
                <a:gd name="connsiteY103" fmla="*/ 1429254 h 1561045"/>
                <a:gd name="connsiteX104" fmla="*/ 462406 w 2485572"/>
                <a:gd name="connsiteY104" fmla="*/ 1426413 h 1561045"/>
                <a:gd name="connsiteX105" fmla="*/ 400770 w 2485572"/>
                <a:gd name="connsiteY105" fmla="*/ 1426413 h 1561045"/>
                <a:gd name="connsiteX106" fmla="*/ 392250 w 2485572"/>
                <a:gd name="connsiteY106" fmla="*/ 1423573 h 1561045"/>
                <a:gd name="connsiteX107" fmla="*/ 384013 w 2485572"/>
                <a:gd name="connsiteY107" fmla="*/ 1420733 h 1561045"/>
                <a:gd name="connsiteX108" fmla="*/ 375492 w 2485572"/>
                <a:gd name="connsiteY108" fmla="*/ 1420733 h 1561045"/>
                <a:gd name="connsiteX109" fmla="*/ 319537 w 2485572"/>
                <a:gd name="connsiteY109" fmla="*/ 1409655 h 1561045"/>
                <a:gd name="connsiteX110" fmla="*/ 313856 w 2485572"/>
                <a:gd name="connsiteY110" fmla="*/ 1406815 h 1561045"/>
                <a:gd name="connsiteX111" fmla="*/ 308176 w 2485572"/>
                <a:gd name="connsiteY111" fmla="*/ 1406815 h 1561045"/>
                <a:gd name="connsiteX112" fmla="*/ 297098 w 2485572"/>
                <a:gd name="connsiteY112" fmla="*/ 1401134 h 1561045"/>
                <a:gd name="connsiteX113" fmla="*/ 221546 w 2485572"/>
                <a:gd name="connsiteY113" fmla="*/ 1392898 h 1561045"/>
                <a:gd name="connsiteX114" fmla="*/ 213025 w 2485572"/>
                <a:gd name="connsiteY114" fmla="*/ 1392898 h 1561045"/>
                <a:gd name="connsiteX115" fmla="*/ 204504 w 2485572"/>
                <a:gd name="connsiteY115" fmla="*/ 1395738 h 1561045"/>
                <a:gd name="connsiteX116" fmla="*/ 154230 w 2485572"/>
                <a:gd name="connsiteY116" fmla="*/ 1406815 h 1561045"/>
                <a:gd name="connsiteX117" fmla="*/ 148549 w 2485572"/>
                <a:gd name="connsiteY117" fmla="*/ 1403975 h 1561045"/>
                <a:gd name="connsiteX118" fmla="*/ 137472 w 2485572"/>
                <a:gd name="connsiteY118" fmla="*/ 1398294 h 1561045"/>
                <a:gd name="connsiteX119" fmla="*/ 131791 w 2485572"/>
                <a:gd name="connsiteY119" fmla="*/ 1398294 h 1561045"/>
                <a:gd name="connsiteX120" fmla="*/ 67316 w 2485572"/>
                <a:gd name="connsiteY120" fmla="*/ 1418177 h 1561045"/>
                <a:gd name="connsiteX121" fmla="*/ 58795 w 2485572"/>
                <a:gd name="connsiteY121" fmla="*/ 1420733 h 1561045"/>
                <a:gd name="connsiteX122" fmla="*/ 50558 w 2485572"/>
                <a:gd name="connsiteY122" fmla="*/ 1423573 h 1561045"/>
                <a:gd name="connsiteX123" fmla="*/ 42037 w 2485572"/>
                <a:gd name="connsiteY123" fmla="*/ 1423573 h 1561045"/>
                <a:gd name="connsiteX124" fmla="*/ 5681 w 2485572"/>
                <a:gd name="connsiteY124" fmla="*/ 1432094 h 1561045"/>
                <a:gd name="connsiteX125" fmla="*/ 2840 w 2485572"/>
                <a:gd name="connsiteY125" fmla="*/ 1403975 h 1561045"/>
                <a:gd name="connsiteX126" fmla="*/ 0 w 2485572"/>
                <a:gd name="connsiteY126" fmla="*/ 1395738 h 1561045"/>
                <a:gd name="connsiteX127" fmla="*/ 5681 w 2485572"/>
                <a:gd name="connsiteY127" fmla="*/ 1373299 h 1561045"/>
                <a:gd name="connsiteX128" fmla="*/ 5681 w 2485572"/>
                <a:gd name="connsiteY128" fmla="*/ 1361938 h 1561045"/>
                <a:gd name="connsiteX129" fmla="*/ 11361 w 2485572"/>
                <a:gd name="connsiteY129" fmla="*/ 1345180 h 1561045"/>
                <a:gd name="connsiteX130" fmla="*/ 42037 w 2485572"/>
                <a:gd name="connsiteY130" fmla="*/ 1305983 h 1561045"/>
                <a:gd name="connsiteX131" fmla="*/ 47718 w 2485572"/>
                <a:gd name="connsiteY131" fmla="*/ 1294622 h 1561045"/>
                <a:gd name="connsiteX132" fmla="*/ 39197 w 2485572"/>
                <a:gd name="connsiteY132" fmla="*/ 1275024 h 1561045"/>
                <a:gd name="connsiteX133" fmla="*/ 33516 w 2485572"/>
                <a:gd name="connsiteY133" fmla="*/ 1269627 h 1561045"/>
                <a:gd name="connsiteX134" fmla="*/ 33516 w 2485572"/>
                <a:gd name="connsiteY134" fmla="*/ 1244348 h 1561045"/>
                <a:gd name="connsiteX135" fmla="*/ 64475 w 2485572"/>
                <a:gd name="connsiteY135" fmla="*/ 1213389 h 1561045"/>
                <a:gd name="connsiteX136" fmla="*/ 81233 w 2485572"/>
                <a:gd name="connsiteY136" fmla="*/ 1199471 h 1561045"/>
                <a:gd name="connsiteX137" fmla="*/ 86914 w 2485572"/>
                <a:gd name="connsiteY137" fmla="*/ 1190950 h 1561045"/>
                <a:gd name="connsiteX138" fmla="*/ 97991 w 2485572"/>
                <a:gd name="connsiteY138" fmla="*/ 1160275 h 1561045"/>
                <a:gd name="connsiteX139" fmla="*/ 95435 w 2485572"/>
                <a:gd name="connsiteY139" fmla="*/ 1151753 h 1561045"/>
                <a:gd name="connsiteX140" fmla="*/ 95435 w 2485572"/>
                <a:gd name="connsiteY140" fmla="*/ 1121078 h 1561045"/>
                <a:gd name="connsiteX141" fmla="*/ 100832 w 2485572"/>
                <a:gd name="connsiteY141" fmla="*/ 1112557 h 1561045"/>
                <a:gd name="connsiteX142" fmla="*/ 103672 w 2485572"/>
                <a:gd name="connsiteY142" fmla="*/ 1106876 h 1561045"/>
                <a:gd name="connsiteX143" fmla="*/ 154230 w 2485572"/>
                <a:gd name="connsiteY143" fmla="*/ 1070520 h 1561045"/>
                <a:gd name="connsiteX144" fmla="*/ 176668 w 2485572"/>
                <a:gd name="connsiteY144" fmla="*/ 1045241 h 1561045"/>
                <a:gd name="connsiteX145" fmla="*/ 176668 w 2485572"/>
                <a:gd name="connsiteY145" fmla="*/ 1037004 h 1561045"/>
                <a:gd name="connsiteX146" fmla="*/ 173828 w 2485572"/>
                <a:gd name="connsiteY146" fmla="*/ 1028483 h 1561045"/>
                <a:gd name="connsiteX147" fmla="*/ 157070 w 2485572"/>
                <a:gd name="connsiteY147" fmla="*/ 1008885 h 1561045"/>
                <a:gd name="connsiteX148" fmla="*/ 154230 w 2485572"/>
                <a:gd name="connsiteY148" fmla="*/ 1000648 h 1561045"/>
                <a:gd name="connsiteX149" fmla="*/ 157070 w 2485572"/>
                <a:gd name="connsiteY149" fmla="*/ 964008 h 1561045"/>
                <a:gd name="connsiteX150" fmla="*/ 154230 w 2485572"/>
                <a:gd name="connsiteY150" fmla="*/ 955771 h 1561045"/>
                <a:gd name="connsiteX151" fmla="*/ 126111 w 2485572"/>
                <a:gd name="connsiteY151" fmla="*/ 930492 h 1561045"/>
                <a:gd name="connsiteX152" fmla="*/ 112193 w 2485572"/>
                <a:gd name="connsiteY152" fmla="*/ 927652 h 1561045"/>
                <a:gd name="connsiteX153" fmla="*/ 109353 w 2485572"/>
                <a:gd name="connsiteY153" fmla="*/ 921971 h 1561045"/>
                <a:gd name="connsiteX154" fmla="*/ 109353 w 2485572"/>
                <a:gd name="connsiteY154" fmla="*/ 908053 h 1561045"/>
                <a:gd name="connsiteX155" fmla="*/ 117590 w 2485572"/>
                <a:gd name="connsiteY155" fmla="*/ 891295 h 1561045"/>
                <a:gd name="connsiteX156" fmla="*/ 123270 w 2485572"/>
                <a:gd name="connsiteY156" fmla="*/ 885615 h 1561045"/>
                <a:gd name="connsiteX157" fmla="*/ 148549 w 2485572"/>
                <a:gd name="connsiteY157" fmla="*/ 866016 h 1561045"/>
                <a:gd name="connsiteX158" fmla="*/ 128951 w 2485572"/>
                <a:gd name="connsiteY158" fmla="*/ 840738 h 1561045"/>
                <a:gd name="connsiteX159" fmla="*/ 126111 w 2485572"/>
                <a:gd name="connsiteY159" fmla="*/ 821139 h 1561045"/>
                <a:gd name="connsiteX160" fmla="*/ 140028 w 2485572"/>
                <a:gd name="connsiteY160" fmla="*/ 812618 h 1561045"/>
                <a:gd name="connsiteX161" fmla="*/ 142869 w 2485572"/>
                <a:gd name="connsiteY161" fmla="*/ 790464 h 1561045"/>
                <a:gd name="connsiteX162" fmla="*/ 154230 w 2485572"/>
                <a:gd name="connsiteY162" fmla="*/ 773422 h 1561045"/>
                <a:gd name="connsiteX163" fmla="*/ 157070 w 2485572"/>
                <a:gd name="connsiteY163" fmla="*/ 762344 h 1561045"/>
                <a:gd name="connsiteX164" fmla="*/ 157070 w 2485572"/>
                <a:gd name="connsiteY164" fmla="*/ 753824 h 1561045"/>
                <a:gd name="connsiteX165" fmla="*/ 145709 w 2485572"/>
                <a:gd name="connsiteY165" fmla="*/ 731385 h 1561045"/>
                <a:gd name="connsiteX166" fmla="*/ 145709 w 2485572"/>
                <a:gd name="connsiteY166" fmla="*/ 723148 h 1561045"/>
                <a:gd name="connsiteX167" fmla="*/ 159627 w 2485572"/>
                <a:gd name="connsiteY167" fmla="*/ 714627 h 1561045"/>
                <a:gd name="connsiteX168" fmla="*/ 204504 w 2485572"/>
                <a:gd name="connsiteY168" fmla="*/ 708946 h 1561045"/>
                <a:gd name="connsiteX169" fmla="*/ 232623 w 2485572"/>
                <a:gd name="connsiteY169" fmla="*/ 678271 h 1561045"/>
                <a:gd name="connsiteX170" fmla="*/ 232623 w 2485572"/>
                <a:gd name="connsiteY170" fmla="*/ 666909 h 1561045"/>
                <a:gd name="connsiteX171" fmla="*/ 215865 w 2485572"/>
                <a:gd name="connsiteY171" fmla="*/ 644755 h 1561045"/>
                <a:gd name="connsiteX172" fmla="*/ 218705 w 2485572"/>
                <a:gd name="connsiteY172" fmla="*/ 613795 h 1561045"/>
                <a:gd name="connsiteX173" fmla="*/ 241144 w 2485572"/>
                <a:gd name="connsiteY173" fmla="*/ 582836 h 1561045"/>
                <a:gd name="connsiteX174" fmla="*/ 252221 w 2485572"/>
                <a:gd name="connsiteY174" fmla="*/ 571758 h 1561045"/>
                <a:gd name="connsiteX175" fmla="*/ 285737 w 2485572"/>
                <a:gd name="connsiteY175" fmla="*/ 524041 h 1561045"/>
                <a:gd name="connsiteX176" fmla="*/ 291418 w 2485572"/>
                <a:gd name="connsiteY176" fmla="*/ 518644 h 1561045"/>
                <a:gd name="connsiteX177" fmla="*/ 322377 w 2485572"/>
                <a:gd name="connsiteY177" fmla="*/ 518644 h 1561045"/>
                <a:gd name="connsiteX178" fmla="*/ 333455 w 2485572"/>
                <a:gd name="connsiteY178" fmla="*/ 510123 h 1561045"/>
                <a:gd name="connsiteX179" fmla="*/ 341976 w 2485572"/>
                <a:gd name="connsiteY179" fmla="*/ 482004 h 1561045"/>
                <a:gd name="connsiteX180" fmla="*/ 347372 w 2485572"/>
                <a:gd name="connsiteY180" fmla="*/ 476607 h 1561045"/>
                <a:gd name="connsiteX181" fmla="*/ 386853 w 2485572"/>
                <a:gd name="connsiteY181" fmla="*/ 459565 h 1561045"/>
                <a:gd name="connsiteX182" fmla="*/ 389409 w 2485572"/>
                <a:gd name="connsiteY182" fmla="*/ 454169 h 1561045"/>
                <a:gd name="connsiteX183" fmla="*/ 400770 w 2485572"/>
                <a:gd name="connsiteY183" fmla="*/ 434570 h 1561045"/>
                <a:gd name="connsiteX184" fmla="*/ 414688 w 2485572"/>
                <a:gd name="connsiteY184" fmla="*/ 392534 h 1561045"/>
                <a:gd name="connsiteX185" fmla="*/ 428890 w 2485572"/>
                <a:gd name="connsiteY185" fmla="*/ 341976 h 1561045"/>
                <a:gd name="connsiteX186" fmla="*/ 434286 w 2485572"/>
                <a:gd name="connsiteY186" fmla="*/ 255062 h 1561045"/>
                <a:gd name="connsiteX187" fmla="*/ 437127 w 2485572"/>
                <a:gd name="connsiteY187" fmla="*/ 252221 h 1561045"/>
                <a:gd name="connsiteX188" fmla="*/ 448488 w 2485572"/>
                <a:gd name="connsiteY188" fmla="*/ 235463 h 1561045"/>
                <a:gd name="connsiteX189" fmla="*/ 468086 w 2485572"/>
                <a:gd name="connsiteY189" fmla="*/ 221546 h 1561045"/>
                <a:gd name="connsiteX190" fmla="*/ 501602 w 2485572"/>
                <a:gd name="connsiteY190" fmla="*/ 215865 h 1561045"/>
                <a:gd name="connsiteX191" fmla="*/ 512964 w 2485572"/>
                <a:gd name="connsiteY191" fmla="*/ 213025 h 1561045"/>
                <a:gd name="connsiteX192" fmla="*/ 555000 w 2485572"/>
                <a:gd name="connsiteY192" fmla="*/ 187746 h 1561045"/>
                <a:gd name="connsiteX193" fmla="*/ 557557 w 2485572"/>
                <a:gd name="connsiteY193" fmla="*/ 182349 h 1561045"/>
                <a:gd name="connsiteX194" fmla="*/ 602434 w 2485572"/>
                <a:gd name="connsiteY194" fmla="*/ 131791 h 1561045"/>
                <a:gd name="connsiteX195" fmla="*/ 605274 w 2485572"/>
                <a:gd name="connsiteY195" fmla="*/ 123270 h 1561045"/>
                <a:gd name="connsiteX196" fmla="*/ 594197 w 2485572"/>
                <a:gd name="connsiteY196" fmla="*/ 70156 h 1561045"/>
                <a:gd name="connsiteX197" fmla="*/ 650151 w 2485572"/>
                <a:gd name="connsiteY197" fmla="*/ 92595 h 1561045"/>
                <a:gd name="connsiteX198" fmla="*/ 664069 w 2485572"/>
                <a:gd name="connsiteY198" fmla="*/ 92595 h 1561045"/>
                <a:gd name="connsiteX199" fmla="*/ 689348 w 2485572"/>
                <a:gd name="connsiteY199" fmla="*/ 98275 h 1561045"/>
                <a:gd name="connsiteX200" fmla="*/ 723148 w 2485572"/>
                <a:gd name="connsiteY200" fmla="*/ 89754 h 1561045"/>
                <a:gd name="connsiteX201" fmla="*/ 725704 w 2485572"/>
                <a:gd name="connsiteY201" fmla="*/ 92595 h 1561045"/>
                <a:gd name="connsiteX202" fmla="*/ 731385 w 2485572"/>
                <a:gd name="connsiteY202" fmla="*/ 92595 h 1561045"/>
                <a:gd name="connsiteX203" fmla="*/ 737065 w 2485572"/>
                <a:gd name="connsiteY203" fmla="*/ 95435 h 1561045"/>
                <a:gd name="connsiteX204" fmla="*/ 742746 w 2485572"/>
                <a:gd name="connsiteY204" fmla="*/ 95435 h 1561045"/>
                <a:gd name="connsiteX205" fmla="*/ 779102 w 2485572"/>
                <a:gd name="connsiteY205" fmla="*/ 75837 h 1561045"/>
                <a:gd name="connsiteX206" fmla="*/ 818299 w 2485572"/>
                <a:gd name="connsiteY206" fmla="*/ 39197 h 1561045"/>
                <a:gd name="connsiteX207" fmla="*/ 823980 w 2485572"/>
                <a:gd name="connsiteY207" fmla="*/ 33800 h 1561045"/>
                <a:gd name="connsiteX208" fmla="*/ 851815 w 2485572"/>
                <a:gd name="connsiteY208" fmla="*/ 19598 h 1561045"/>
                <a:gd name="connsiteX209" fmla="*/ 854655 w 2485572"/>
                <a:gd name="connsiteY209" fmla="*/ 14202 h 1561045"/>
                <a:gd name="connsiteX210" fmla="*/ 888455 w 2485572"/>
                <a:gd name="connsiteY210" fmla="*/ 8521 h 1561045"/>
                <a:gd name="connsiteX211" fmla="*/ 893852 w 2485572"/>
                <a:gd name="connsiteY211" fmla="*/ 11361 h 1561045"/>
                <a:gd name="connsiteX212" fmla="*/ 933332 w 2485572"/>
                <a:gd name="connsiteY212" fmla="*/ 36640 h 1561045"/>
                <a:gd name="connsiteX213" fmla="*/ 938729 w 2485572"/>
                <a:gd name="connsiteY213" fmla="*/ 42037 h 1561045"/>
                <a:gd name="connsiteX214" fmla="*/ 969689 w 2485572"/>
                <a:gd name="connsiteY214" fmla="*/ 61635 h 1561045"/>
                <a:gd name="connsiteX215" fmla="*/ 972529 w 2485572"/>
                <a:gd name="connsiteY215" fmla="*/ 64475 h 1561045"/>
                <a:gd name="connsiteX216" fmla="*/ 977925 w 2485572"/>
                <a:gd name="connsiteY216" fmla="*/ 67316 h 1561045"/>
                <a:gd name="connsiteX217" fmla="*/ 1011725 w 2485572"/>
                <a:gd name="connsiteY217" fmla="*/ 67316 h 1561045"/>
                <a:gd name="connsiteX218" fmla="*/ 1031324 w 2485572"/>
                <a:gd name="connsiteY218" fmla="*/ 64475 h 1561045"/>
                <a:gd name="connsiteX219" fmla="*/ 1042401 w 2485572"/>
                <a:gd name="connsiteY219" fmla="*/ 64475 h 1561045"/>
                <a:gd name="connsiteX220" fmla="*/ 1104036 w 2485572"/>
                <a:gd name="connsiteY220" fmla="*/ 70156 h 1561045"/>
                <a:gd name="connsiteX221" fmla="*/ 1109717 w 2485572"/>
                <a:gd name="connsiteY221" fmla="*/ 75837 h 1561045"/>
                <a:gd name="connsiteX222" fmla="*/ 1118238 w 2485572"/>
                <a:gd name="connsiteY222" fmla="*/ 81233 h 1561045"/>
                <a:gd name="connsiteX223" fmla="*/ 1121078 w 2485572"/>
                <a:gd name="connsiteY223" fmla="*/ 84074 h 1561045"/>
                <a:gd name="connsiteX224" fmla="*/ 1143517 w 2485572"/>
                <a:gd name="connsiteY224" fmla="*/ 95435 h 1561045"/>
                <a:gd name="connsiteX225" fmla="*/ 1151754 w 2485572"/>
                <a:gd name="connsiteY225" fmla="*/ 100832 h 1561045"/>
                <a:gd name="connsiteX226" fmla="*/ 1171352 w 2485572"/>
                <a:gd name="connsiteY226" fmla="*/ 100832 h 1561045"/>
                <a:gd name="connsiteX227" fmla="*/ 1174192 w 2485572"/>
                <a:gd name="connsiteY227" fmla="*/ 98275 h 1561045"/>
                <a:gd name="connsiteX228" fmla="*/ 1188110 w 2485572"/>
                <a:gd name="connsiteY228" fmla="*/ 89754 h 1561045"/>
                <a:gd name="connsiteX229" fmla="*/ 1193791 w 2485572"/>
                <a:gd name="connsiteY229" fmla="*/ 84074 h 1561045"/>
                <a:gd name="connsiteX230" fmla="*/ 1238668 w 2485572"/>
                <a:gd name="connsiteY230" fmla="*/ 75837 h 1561045"/>
                <a:gd name="connsiteX231" fmla="*/ 1244348 w 2485572"/>
                <a:gd name="connsiteY231" fmla="*/ 78677 h 1561045"/>
                <a:gd name="connsiteX232" fmla="*/ 1272184 w 2485572"/>
                <a:gd name="connsiteY232" fmla="*/ 75837 h 1561045"/>
                <a:gd name="connsiteX233" fmla="*/ 1280705 w 2485572"/>
                <a:gd name="connsiteY233" fmla="*/ 72996 h 1561045"/>
                <a:gd name="connsiteX234" fmla="*/ 1286385 w 2485572"/>
                <a:gd name="connsiteY234" fmla="*/ 72996 h 1561045"/>
                <a:gd name="connsiteX235" fmla="*/ 1348020 w 2485572"/>
                <a:gd name="connsiteY235" fmla="*/ 50558 h 1561045"/>
                <a:gd name="connsiteX236" fmla="*/ 1350861 w 2485572"/>
                <a:gd name="connsiteY236" fmla="*/ 50558 h 1561045"/>
                <a:gd name="connsiteX237" fmla="*/ 1392898 w 2485572"/>
                <a:gd name="connsiteY237" fmla="*/ 39197 h 1561045"/>
                <a:gd name="connsiteX238" fmla="*/ 1406815 w 2485572"/>
                <a:gd name="connsiteY238" fmla="*/ 39197 h 1561045"/>
                <a:gd name="connsiteX239" fmla="*/ 1459929 w 2485572"/>
                <a:gd name="connsiteY239" fmla="*/ 36640 h 1561045"/>
                <a:gd name="connsiteX240" fmla="*/ 1468450 w 2485572"/>
                <a:gd name="connsiteY240" fmla="*/ 36640 h 1561045"/>
                <a:gd name="connsiteX241" fmla="*/ 1474131 w 2485572"/>
                <a:gd name="connsiteY241" fmla="*/ 33800 h 1561045"/>
                <a:gd name="connsiteX242" fmla="*/ 1479528 w 2485572"/>
                <a:gd name="connsiteY242" fmla="*/ 30960 h 1561045"/>
                <a:gd name="connsiteX243" fmla="*/ 1485208 w 2485572"/>
                <a:gd name="connsiteY243" fmla="*/ 30960 h 1561045"/>
                <a:gd name="connsiteX244" fmla="*/ 1544003 w 2485572"/>
                <a:gd name="connsiteY244" fmla="*/ 16758 h 1561045"/>
                <a:gd name="connsiteX245" fmla="*/ 1549684 w 2485572"/>
                <a:gd name="connsiteY245" fmla="*/ 14202 h 1561045"/>
                <a:gd name="connsiteX246" fmla="*/ 1555364 w 2485572"/>
                <a:gd name="connsiteY246" fmla="*/ 14202 h 1561045"/>
                <a:gd name="connsiteX247" fmla="*/ 1563601 w 2485572"/>
                <a:gd name="connsiteY247" fmla="*/ 11361 h 1561045"/>
                <a:gd name="connsiteX248" fmla="*/ 1614159 w 2485572"/>
                <a:gd name="connsiteY248" fmla="*/ 22439 h 1561045"/>
                <a:gd name="connsiteX249" fmla="*/ 1619840 w 2485572"/>
                <a:gd name="connsiteY249" fmla="*/ 19598 h 1561045"/>
                <a:gd name="connsiteX250" fmla="*/ 1630917 w 2485572"/>
                <a:gd name="connsiteY250" fmla="*/ 16758 h 1561045"/>
                <a:gd name="connsiteX251" fmla="*/ 1645119 w 2485572"/>
                <a:gd name="connsiteY251" fmla="*/ 8521 h 1561045"/>
                <a:gd name="connsiteX252" fmla="*/ 1653356 w 2485572"/>
                <a:gd name="connsiteY252" fmla="*/ 5681 h 1561045"/>
                <a:gd name="connsiteX253" fmla="*/ 1689712 w 2485572"/>
                <a:gd name="connsiteY253" fmla="*/ 0 h 1561045"/>
                <a:gd name="connsiteX254" fmla="*/ 1698233 w 2485572"/>
                <a:gd name="connsiteY254" fmla="*/ 11361 h 1561045"/>
                <a:gd name="connsiteX255" fmla="*/ 1703914 w 2485572"/>
                <a:gd name="connsiteY255" fmla="*/ 14202 h 1561045"/>
                <a:gd name="connsiteX256" fmla="*/ 1709310 w 2485572"/>
                <a:gd name="connsiteY256" fmla="*/ 16758 h 1561045"/>
                <a:gd name="connsiteX257" fmla="*/ 1717831 w 2485572"/>
                <a:gd name="connsiteY257" fmla="*/ 16758 h 1561045"/>
                <a:gd name="connsiteX258" fmla="*/ 1757028 w 2485572"/>
                <a:gd name="connsiteY258" fmla="*/ 22439 h 1561045"/>
                <a:gd name="connsiteX259" fmla="*/ 1762708 w 2485572"/>
                <a:gd name="connsiteY259" fmla="*/ 25279 h 1561045"/>
                <a:gd name="connsiteX260" fmla="*/ 1768389 w 2485572"/>
                <a:gd name="connsiteY260" fmla="*/ 25279 h 1561045"/>
                <a:gd name="connsiteX261" fmla="*/ 1787987 w 2485572"/>
                <a:gd name="connsiteY261" fmla="*/ 33800 h 1561045"/>
                <a:gd name="connsiteX262" fmla="*/ 1793384 w 2485572"/>
                <a:gd name="connsiteY262" fmla="*/ 33800 h 1561045"/>
                <a:gd name="connsiteX263" fmla="*/ 1801905 w 2485572"/>
                <a:gd name="connsiteY263" fmla="*/ 36640 h 1561045"/>
                <a:gd name="connsiteX264" fmla="*/ 1835421 w 2485572"/>
                <a:gd name="connsiteY264" fmla="*/ 42037 h 1561045"/>
                <a:gd name="connsiteX265" fmla="*/ 1891659 w 2485572"/>
                <a:gd name="connsiteY265" fmla="*/ 61635 h 1561045"/>
                <a:gd name="connsiteX266" fmla="*/ 1897340 w 2485572"/>
                <a:gd name="connsiteY266" fmla="*/ 64475 h 1561045"/>
                <a:gd name="connsiteX267" fmla="*/ 1899896 w 2485572"/>
                <a:gd name="connsiteY267" fmla="*/ 67316 h 1561045"/>
                <a:gd name="connsiteX268" fmla="*/ 1944774 w 2485572"/>
                <a:gd name="connsiteY268" fmla="*/ 123270 h 1561045"/>
                <a:gd name="connsiteX269" fmla="*/ 1947614 w 2485572"/>
                <a:gd name="connsiteY269" fmla="*/ 128951 h 1561045"/>
                <a:gd name="connsiteX270" fmla="*/ 1950454 w 2485572"/>
                <a:gd name="connsiteY270" fmla="*/ 131791 h 1561045"/>
                <a:gd name="connsiteX271" fmla="*/ 1956135 w 2485572"/>
                <a:gd name="connsiteY271" fmla="*/ 140312 h 1561045"/>
                <a:gd name="connsiteX272" fmla="*/ 1958975 w 2485572"/>
                <a:gd name="connsiteY272" fmla="*/ 145709 h 1561045"/>
                <a:gd name="connsiteX273" fmla="*/ 1961532 w 2485572"/>
                <a:gd name="connsiteY273" fmla="*/ 154230 h 1561045"/>
                <a:gd name="connsiteX274" fmla="*/ 1998172 w 2485572"/>
                <a:gd name="connsiteY274" fmla="*/ 204788 h 1561045"/>
                <a:gd name="connsiteX275" fmla="*/ 2003569 w 2485572"/>
                <a:gd name="connsiteY275" fmla="*/ 207344 h 1561045"/>
                <a:gd name="connsiteX276" fmla="*/ 2009249 w 2485572"/>
                <a:gd name="connsiteY276" fmla="*/ 210184 h 1561045"/>
                <a:gd name="connsiteX277" fmla="*/ 2017770 w 2485572"/>
                <a:gd name="connsiteY277" fmla="*/ 210184 h 1561045"/>
                <a:gd name="connsiteX278" fmla="*/ 2026007 w 2485572"/>
                <a:gd name="connsiteY278" fmla="*/ 213025 h 1561045"/>
                <a:gd name="connsiteX279" fmla="*/ 2037368 w 2485572"/>
                <a:gd name="connsiteY279" fmla="*/ 215865 h 1561045"/>
                <a:gd name="connsiteX280" fmla="*/ 2099003 w 2485572"/>
                <a:gd name="connsiteY280" fmla="*/ 221546 h 1561045"/>
                <a:gd name="connsiteX281" fmla="*/ 2104684 w 2485572"/>
                <a:gd name="connsiteY281" fmla="*/ 224386 h 1561045"/>
                <a:gd name="connsiteX282" fmla="*/ 2112921 w 2485572"/>
                <a:gd name="connsiteY282" fmla="*/ 224386 h 1561045"/>
                <a:gd name="connsiteX283" fmla="*/ 2124283 w 2485572"/>
                <a:gd name="connsiteY283" fmla="*/ 229783 h 1561045"/>
                <a:gd name="connsiteX284" fmla="*/ 2177397 w 2485572"/>
                <a:gd name="connsiteY284" fmla="*/ 229783 h 1561045"/>
                <a:gd name="connsiteX285" fmla="*/ 2185918 w 2485572"/>
                <a:gd name="connsiteY285" fmla="*/ 232623 h 1561045"/>
                <a:gd name="connsiteX286" fmla="*/ 2213753 w 2485572"/>
                <a:gd name="connsiteY286" fmla="*/ 226942 h 1561045"/>
                <a:gd name="connsiteX287" fmla="*/ 2219434 w 2485572"/>
                <a:gd name="connsiteY287" fmla="*/ 224386 h 1561045"/>
                <a:gd name="connsiteX288" fmla="*/ 2241872 w 2485572"/>
                <a:gd name="connsiteY288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352604 w 2485572"/>
                <a:gd name="connsiteY70" fmla="*/ 1422832 h 1561045"/>
                <a:gd name="connsiteX71" fmla="*/ 1181154 w 2485572"/>
                <a:gd name="connsiteY71" fmla="*/ 1391083 h 1561045"/>
                <a:gd name="connsiteX72" fmla="*/ 1047569 w 2485572"/>
                <a:gd name="connsiteY72" fmla="*/ 1402296 h 1561045"/>
                <a:gd name="connsiteX73" fmla="*/ 1022803 w 2485572"/>
                <a:gd name="connsiteY73" fmla="*/ 1387217 h 1561045"/>
                <a:gd name="connsiteX74" fmla="*/ 1011725 w 2485572"/>
                <a:gd name="connsiteY74" fmla="*/ 1381536 h 1561045"/>
                <a:gd name="connsiteX75" fmla="*/ 1000364 w 2485572"/>
                <a:gd name="connsiteY75" fmla="*/ 1381536 h 1561045"/>
                <a:gd name="connsiteX76" fmla="*/ 961167 w 2485572"/>
                <a:gd name="connsiteY76" fmla="*/ 1376140 h 1561045"/>
                <a:gd name="connsiteX77" fmla="*/ 924811 w 2485572"/>
                <a:gd name="connsiteY77" fmla="*/ 1367618 h 1561045"/>
                <a:gd name="connsiteX78" fmla="*/ 919131 w 2485572"/>
                <a:gd name="connsiteY78" fmla="*/ 1367618 h 1561045"/>
                <a:gd name="connsiteX79" fmla="*/ 913450 w 2485572"/>
                <a:gd name="connsiteY79" fmla="*/ 1364778 h 1561045"/>
                <a:gd name="connsiteX80" fmla="*/ 908053 w 2485572"/>
                <a:gd name="connsiteY80" fmla="*/ 1364778 h 1561045"/>
                <a:gd name="connsiteX81" fmla="*/ 877094 w 2485572"/>
                <a:gd name="connsiteY81" fmla="*/ 1381536 h 1561045"/>
                <a:gd name="connsiteX82" fmla="*/ 868857 w 2485572"/>
                <a:gd name="connsiteY82" fmla="*/ 1390057 h 1561045"/>
                <a:gd name="connsiteX83" fmla="*/ 835057 w 2485572"/>
                <a:gd name="connsiteY83" fmla="*/ 1434934 h 1561045"/>
                <a:gd name="connsiteX84" fmla="*/ 832217 w 2485572"/>
                <a:gd name="connsiteY84" fmla="*/ 1440331 h 1561045"/>
                <a:gd name="connsiteX85" fmla="*/ 832217 w 2485572"/>
                <a:gd name="connsiteY85" fmla="*/ 1446012 h 1561045"/>
                <a:gd name="connsiteX86" fmla="*/ 767741 w 2485572"/>
                <a:gd name="connsiteY86" fmla="*/ 1513327 h 1561045"/>
                <a:gd name="connsiteX87" fmla="*/ 711787 w 2485572"/>
                <a:gd name="connsiteY87" fmla="*/ 1535766 h 1561045"/>
                <a:gd name="connsiteX88" fmla="*/ 686508 w 2485572"/>
                <a:gd name="connsiteY88" fmla="*/ 1541447 h 1561045"/>
                <a:gd name="connsiteX89" fmla="*/ 661513 w 2485572"/>
                <a:gd name="connsiteY89" fmla="*/ 1549684 h 1561045"/>
                <a:gd name="connsiteX90" fmla="*/ 658672 w 2485572"/>
                <a:gd name="connsiteY90" fmla="*/ 1552524 h 1561045"/>
                <a:gd name="connsiteX91" fmla="*/ 652992 w 2485572"/>
                <a:gd name="connsiteY91" fmla="*/ 1555364 h 1561045"/>
                <a:gd name="connsiteX92" fmla="*/ 624873 w 2485572"/>
                <a:gd name="connsiteY92" fmla="*/ 1561045 h 1561045"/>
                <a:gd name="connsiteX93" fmla="*/ 619476 w 2485572"/>
                <a:gd name="connsiteY93" fmla="*/ 1558205 h 1561045"/>
                <a:gd name="connsiteX94" fmla="*/ 616636 w 2485572"/>
                <a:gd name="connsiteY94" fmla="*/ 1555364 h 1561045"/>
                <a:gd name="connsiteX95" fmla="*/ 597037 w 2485572"/>
                <a:gd name="connsiteY95" fmla="*/ 1532926 h 1561045"/>
                <a:gd name="connsiteX96" fmla="*/ 594197 w 2485572"/>
                <a:gd name="connsiteY96" fmla="*/ 1521848 h 1561045"/>
                <a:gd name="connsiteX97" fmla="*/ 591357 w 2485572"/>
                <a:gd name="connsiteY97" fmla="*/ 1519008 h 1561045"/>
                <a:gd name="connsiteX98" fmla="*/ 566078 w 2485572"/>
                <a:gd name="connsiteY98" fmla="*/ 1482368 h 1561045"/>
                <a:gd name="connsiteX99" fmla="*/ 560397 w 2485572"/>
                <a:gd name="connsiteY99" fmla="*/ 1471291 h 1561045"/>
                <a:gd name="connsiteX100" fmla="*/ 555000 w 2485572"/>
                <a:gd name="connsiteY100" fmla="*/ 1465610 h 1561045"/>
                <a:gd name="connsiteX101" fmla="*/ 498762 w 2485572"/>
                <a:gd name="connsiteY101" fmla="*/ 1432094 h 1561045"/>
                <a:gd name="connsiteX102" fmla="*/ 490525 w 2485572"/>
                <a:gd name="connsiteY102" fmla="*/ 1429254 h 1561045"/>
                <a:gd name="connsiteX103" fmla="*/ 487685 w 2485572"/>
                <a:gd name="connsiteY103" fmla="*/ 1429254 h 1561045"/>
                <a:gd name="connsiteX104" fmla="*/ 462406 w 2485572"/>
                <a:gd name="connsiteY104" fmla="*/ 1426413 h 1561045"/>
                <a:gd name="connsiteX105" fmla="*/ 400770 w 2485572"/>
                <a:gd name="connsiteY105" fmla="*/ 1426413 h 1561045"/>
                <a:gd name="connsiteX106" fmla="*/ 392250 w 2485572"/>
                <a:gd name="connsiteY106" fmla="*/ 1423573 h 1561045"/>
                <a:gd name="connsiteX107" fmla="*/ 384013 w 2485572"/>
                <a:gd name="connsiteY107" fmla="*/ 1420733 h 1561045"/>
                <a:gd name="connsiteX108" fmla="*/ 375492 w 2485572"/>
                <a:gd name="connsiteY108" fmla="*/ 1420733 h 1561045"/>
                <a:gd name="connsiteX109" fmla="*/ 319537 w 2485572"/>
                <a:gd name="connsiteY109" fmla="*/ 1409655 h 1561045"/>
                <a:gd name="connsiteX110" fmla="*/ 313856 w 2485572"/>
                <a:gd name="connsiteY110" fmla="*/ 1406815 h 1561045"/>
                <a:gd name="connsiteX111" fmla="*/ 308176 w 2485572"/>
                <a:gd name="connsiteY111" fmla="*/ 1406815 h 1561045"/>
                <a:gd name="connsiteX112" fmla="*/ 297098 w 2485572"/>
                <a:gd name="connsiteY112" fmla="*/ 1401134 h 1561045"/>
                <a:gd name="connsiteX113" fmla="*/ 221546 w 2485572"/>
                <a:gd name="connsiteY113" fmla="*/ 1392898 h 1561045"/>
                <a:gd name="connsiteX114" fmla="*/ 213025 w 2485572"/>
                <a:gd name="connsiteY114" fmla="*/ 1392898 h 1561045"/>
                <a:gd name="connsiteX115" fmla="*/ 204504 w 2485572"/>
                <a:gd name="connsiteY115" fmla="*/ 1395738 h 1561045"/>
                <a:gd name="connsiteX116" fmla="*/ 154230 w 2485572"/>
                <a:gd name="connsiteY116" fmla="*/ 1406815 h 1561045"/>
                <a:gd name="connsiteX117" fmla="*/ 148549 w 2485572"/>
                <a:gd name="connsiteY117" fmla="*/ 1403975 h 1561045"/>
                <a:gd name="connsiteX118" fmla="*/ 137472 w 2485572"/>
                <a:gd name="connsiteY118" fmla="*/ 1398294 h 1561045"/>
                <a:gd name="connsiteX119" fmla="*/ 131791 w 2485572"/>
                <a:gd name="connsiteY119" fmla="*/ 1398294 h 1561045"/>
                <a:gd name="connsiteX120" fmla="*/ 67316 w 2485572"/>
                <a:gd name="connsiteY120" fmla="*/ 1418177 h 1561045"/>
                <a:gd name="connsiteX121" fmla="*/ 58795 w 2485572"/>
                <a:gd name="connsiteY121" fmla="*/ 1420733 h 1561045"/>
                <a:gd name="connsiteX122" fmla="*/ 50558 w 2485572"/>
                <a:gd name="connsiteY122" fmla="*/ 1423573 h 1561045"/>
                <a:gd name="connsiteX123" fmla="*/ 42037 w 2485572"/>
                <a:gd name="connsiteY123" fmla="*/ 1423573 h 1561045"/>
                <a:gd name="connsiteX124" fmla="*/ 5681 w 2485572"/>
                <a:gd name="connsiteY124" fmla="*/ 1432094 h 1561045"/>
                <a:gd name="connsiteX125" fmla="*/ 2840 w 2485572"/>
                <a:gd name="connsiteY125" fmla="*/ 1403975 h 1561045"/>
                <a:gd name="connsiteX126" fmla="*/ 0 w 2485572"/>
                <a:gd name="connsiteY126" fmla="*/ 1395738 h 1561045"/>
                <a:gd name="connsiteX127" fmla="*/ 5681 w 2485572"/>
                <a:gd name="connsiteY127" fmla="*/ 1373299 h 1561045"/>
                <a:gd name="connsiteX128" fmla="*/ 5681 w 2485572"/>
                <a:gd name="connsiteY128" fmla="*/ 1361938 h 1561045"/>
                <a:gd name="connsiteX129" fmla="*/ 11361 w 2485572"/>
                <a:gd name="connsiteY129" fmla="*/ 1345180 h 1561045"/>
                <a:gd name="connsiteX130" fmla="*/ 42037 w 2485572"/>
                <a:gd name="connsiteY130" fmla="*/ 1305983 h 1561045"/>
                <a:gd name="connsiteX131" fmla="*/ 47718 w 2485572"/>
                <a:gd name="connsiteY131" fmla="*/ 1294622 h 1561045"/>
                <a:gd name="connsiteX132" fmla="*/ 39197 w 2485572"/>
                <a:gd name="connsiteY132" fmla="*/ 1275024 h 1561045"/>
                <a:gd name="connsiteX133" fmla="*/ 33516 w 2485572"/>
                <a:gd name="connsiteY133" fmla="*/ 1269627 h 1561045"/>
                <a:gd name="connsiteX134" fmla="*/ 33516 w 2485572"/>
                <a:gd name="connsiteY134" fmla="*/ 1244348 h 1561045"/>
                <a:gd name="connsiteX135" fmla="*/ 64475 w 2485572"/>
                <a:gd name="connsiteY135" fmla="*/ 1213389 h 1561045"/>
                <a:gd name="connsiteX136" fmla="*/ 81233 w 2485572"/>
                <a:gd name="connsiteY136" fmla="*/ 1199471 h 1561045"/>
                <a:gd name="connsiteX137" fmla="*/ 86914 w 2485572"/>
                <a:gd name="connsiteY137" fmla="*/ 1190950 h 1561045"/>
                <a:gd name="connsiteX138" fmla="*/ 97991 w 2485572"/>
                <a:gd name="connsiteY138" fmla="*/ 1160275 h 1561045"/>
                <a:gd name="connsiteX139" fmla="*/ 95435 w 2485572"/>
                <a:gd name="connsiteY139" fmla="*/ 1151753 h 1561045"/>
                <a:gd name="connsiteX140" fmla="*/ 95435 w 2485572"/>
                <a:gd name="connsiteY140" fmla="*/ 1121078 h 1561045"/>
                <a:gd name="connsiteX141" fmla="*/ 100832 w 2485572"/>
                <a:gd name="connsiteY141" fmla="*/ 1112557 h 1561045"/>
                <a:gd name="connsiteX142" fmla="*/ 103672 w 2485572"/>
                <a:gd name="connsiteY142" fmla="*/ 1106876 h 1561045"/>
                <a:gd name="connsiteX143" fmla="*/ 154230 w 2485572"/>
                <a:gd name="connsiteY143" fmla="*/ 1070520 h 1561045"/>
                <a:gd name="connsiteX144" fmla="*/ 176668 w 2485572"/>
                <a:gd name="connsiteY144" fmla="*/ 1045241 h 1561045"/>
                <a:gd name="connsiteX145" fmla="*/ 176668 w 2485572"/>
                <a:gd name="connsiteY145" fmla="*/ 1037004 h 1561045"/>
                <a:gd name="connsiteX146" fmla="*/ 173828 w 2485572"/>
                <a:gd name="connsiteY146" fmla="*/ 1028483 h 1561045"/>
                <a:gd name="connsiteX147" fmla="*/ 157070 w 2485572"/>
                <a:gd name="connsiteY147" fmla="*/ 1008885 h 1561045"/>
                <a:gd name="connsiteX148" fmla="*/ 154230 w 2485572"/>
                <a:gd name="connsiteY148" fmla="*/ 1000648 h 1561045"/>
                <a:gd name="connsiteX149" fmla="*/ 157070 w 2485572"/>
                <a:gd name="connsiteY149" fmla="*/ 964008 h 1561045"/>
                <a:gd name="connsiteX150" fmla="*/ 154230 w 2485572"/>
                <a:gd name="connsiteY150" fmla="*/ 955771 h 1561045"/>
                <a:gd name="connsiteX151" fmla="*/ 126111 w 2485572"/>
                <a:gd name="connsiteY151" fmla="*/ 930492 h 1561045"/>
                <a:gd name="connsiteX152" fmla="*/ 112193 w 2485572"/>
                <a:gd name="connsiteY152" fmla="*/ 927652 h 1561045"/>
                <a:gd name="connsiteX153" fmla="*/ 109353 w 2485572"/>
                <a:gd name="connsiteY153" fmla="*/ 921971 h 1561045"/>
                <a:gd name="connsiteX154" fmla="*/ 109353 w 2485572"/>
                <a:gd name="connsiteY154" fmla="*/ 908053 h 1561045"/>
                <a:gd name="connsiteX155" fmla="*/ 117590 w 2485572"/>
                <a:gd name="connsiteY155" fmla="*/ 891295 h 1561045"/>
                <a:gd name="connsiteX156" fmla="*/ 123270 w 2485572"/>
                <a:gd name="connsiteY156" fmla="*/ 885615 h 1561045"/>
                <a:gd name="connsiteX157" fmla="*/ 148549 w 2485572"/>
                <a:gd name="connsiteY157" fmla="*/ 866016 h 1561045"/>
                <a:gd name="connsiteX158" fmla="*/ 128951 w 2485572"/>
                <a:gd name="connsiteY158" fmla="*/ 840738 h 1561045"/>
                <a:gd name="connsiteX159" fmla="*/ 126111 w 2485572"/>
                <a:gd name="connsiteY159" fmla="*/ 821139 h 1561045"/>
                <a:gd name="connsiteX160" fmla="*/ 140028 w 2485572"/>
                <a:gd name="connsiteY160" fmla="*/ 812618 h 1561045"/>
                <a:gd name="connsiteX161" fmla="*/ 142869 w 2485572"/>
                <a:gd name="connsiteY161" fmla="*/ 790464 h 1561045"/>
                <a:gd name="connsiteX162" fmla="*/ 154230 w 2485572"/>
                <a:gd name="connsiteY162" fmla="*/ 773422 h 1561045"/>
                <a:gd name="connsiteX163" fmla="*/ 157070 w 2485572"/>
                <a:gd name="connsiteY163" fmla="*/ 762344 h 1561045"/>
                <a:gd name="connsiteX164" fmla="*/ 157070 w 2485572"/>
                <a:gd name="connsiteY164" fmla="*/ 753824 h 1561045"/>
                <a:gd name="connsiteX165" fmla="*/ 145709 w 2485572"/>
                <a:gd name="connsiteY165" fmla="*/ 731385 h 1561045"/>
                <a:gd name="connsiteX166" fmla="*/ 145709 w 2485572"/>
                <a:gd name="connsiteY166" fmla="*/ 723148 h 1561045"/>
                <a:gd name="connsiteX167" fmla="*/ 159627 w 2485572"/>
                <a:gd name="connsiteY167" fmla="*/ 714627 h 1561045"/>
                <a:gd name="connsiteX168" fmla="*/ 204504 w 2485572"/>
                <a:gd name="connsiteY168" fmla="*/ 708946 h 1561045"/>
                <a:gd name="connsiteX169" fmla="*/ 232623 w 2485572"/>
                <a:gd name="connsiteY169" fmla="*/ 678271 h 1561045"/>
                <a:gd name="connsiteX170" fmla="*/ 232623 w 2485572"/>
                <a:gd name="connsiteY170" fmla="*/ 666909 h 1561045"/>
                <a:gd name="connsiteX171" fmla="*/ 215865 w 2485572"/>
                <a:gd name="connsiteY171" fmla="*/ 644755 h 1561045"/>
                <a:gd name="connsiteX172" fmla="*/ 218705 w 2485572"/>
                <a:gd name="connsiteY172" fmla="*/ 613795 h 1561045"/>
                <a:gd name="connsiteX173" fmla="*/ 241144 w 2485572"/>
                <a:gd name="connsiteY173" fmla="*/ 582836 h 1561045"/>
                <a:gd name="connsiteX174" fmla="*/ 252221 w 2485572"/>
                <a:gd name="connsiteY174" fmla="*/ 571758 h 1561045"/>
                <a:gd name="connsiteX175" fmla="*/ 285737 w 2485572"/>
                <a:gd name="connsiteY175" fmla="*/ 524041 h 1561045"/>
                <a:gd name="connsiteX176" fmla="*/ 291418 w 2485572"/>
                <a:gd name="connsiteY176" fmla="*/ 518644 h 1561045"/>
                <a:gd name="connsiteX177" fmla="*/ 322377 w 2485572"/>
                <a:gd name="connsiteY177" fmla="*/ 518644 h 1561045"/>
                <a:gd name="connsiteX178" fmla="*/ 333455 w 2485572"/>
                <a:gd name="connsiteY178" fmla="*/ 510123 h 1561045"/>
                <a:gd name="connsiteX179" fmla="*/ 341976 w 2485572"/>
                <a:gd name="connsiteY179" fmla="*/ 482004 h 1561045"/>
                <a:gd name="connsiteX180" fmla="*/ 347372 w 2485572"/>
                <a:gd name="connsiteY180" fmla="*/ 476607 h 1561045"/>
                <a:gd name="connsiteX181" fmla="*/ 386853 w 2485572"/>
                <a:gd name="connsiteY181" fmla="*/ 459565 h 1561045"/>
                <a:gd name="connsiteX182" fmla="*/ 389409 w 2485572"/>
                <a:gd name="connsiteY182" fmla="*/ 454169 h 1561045"/>
                <a:gd name="connsiteX183" fmla="*/ 400770 w 2485572"/>
                <a:gd name="connsiteY183" fmla="*/ 434570 h 1561045"/>
                <a:gd name="connsiteX184" fmla="*/ 414688 w 2485572"/>
                <a:gd name="connsiteY184" fmla="*/ 392534 h 1561045"/>
                <a:gd name="connsiteX185" fmla="*/ 428890 w 2485572"/>
                <a:gd name="connsiteY185" fmla="*/ 341976 h 1561045"/>
                <a:gd name="connsiteX186" fmla="*/ 434286 w 2485572"/>
                <a:gd name="connsiteY186" fmla="*/ 255062 h 1561045"/>
                <a:gd name="connsiteX187" fmla="*/ 437127 w 2485572"/>
                <a:gd name="connsiteY187" fmla="*/ 252221 h 1561045"/>
                <a:gd name="connsiteX188" fmla="*/ 448488 w 2485572"/>
                <a:gd name="connsiteY188" fmla="*/ 235463 h 1561045"/>
                <a:gd name="connsiteX189" fmla="*/ 468086 w 2485572"/>
                <a:gd name="connsiteY189" fmla="*/ 221546 h 1561045"/>
                <a:gd name="connsiteX190" fmla="*/ 501602 w 2485572"/>
                <a:gd name="connsiteY190" fmla="*/ 215865 h 1561045"/>
                <a:gd name="connsiteX191" fmla="*/ 512964 w 2485572"/>
                <a:gd name="connsiteY191" fmla="*/ 213025 h 1561045"/>
                <a:gd name="connsiteX192" fmla="*/ 555000 w 2485572"/>
                <a:gd name="connsiteY192" fmla="*/ 187746 h 1561045"/>
                <a:gd name="connsiteX193" fmla="*/ 557557 w 2485572"/>
                <a:gd name="connsiteY193" fmla="*/ 182349 h 1561045"/>
                <a:gd name="connsiteX194" fmla="*/ 602434 w 2485572"/>
                <a:gd name="connsiteY194" fmla="*/ 131791 h 1561045"/>
                <a:gd name="connsiteX195" fmla="*/ 605274 w 2485572"/>
                <a:gd name="connsiteY195" fmla="*/ 123270 h 1561045"/>
                <a:gd name="connsiteX196" fmla="*/ 594197 w 2485572"/>
                <a:gd name="connsiteY196" fmla="*/ 70156 h 1561045"/>
                <a:gd name="connsiteX197" fmla="*/ 650151 w 2485572"/>
                <a:gd name="connsiteY197" fmla="*/ 92595 h 1561045"/>
                <a:gd name="connsiteX198" fmla="*/ 664069 w 2485572"/>
                <a:gd name="connsiteY198" fmla="*/ 92595 h 1561045"/>
                <a:gd name="connsiteX199" fmla="*/ 689348 w 2485572"/>
                <a:gd name="connsiteY199" fmla="*/ 98275 h 1561045"/>
                <a:gd name="connsiteX200" fmla="*/ 723148 w 2485572"/>
                <a:gd name="connsiteY200" fmla="*/ 89754 h 1561045"/>
                <a:gd name="connsiteX201" fmla="*/ 725704 w 2485572"/>
                <a:gd name="connsiteY201" fmla="*/ 92595 h 1561045"/>
                <a:gd name="connsiteX202" fmla="*/ 731385 w 2485572"/>
                <a:gd name="connsiteY202" fmla="*/ 92595 h 1561045"/>
                <a:gd name="connsiteX203" fmla="*/ 737065 w 2485572"/>
                <a:gd name="connsiteY203" fmla="*/ 95435 h 1561045"/>
                <a:gd name="connsiteX204" fmla="*/ 742746 w 2485572"/>
                <a:gd name="connsiteY204" fmla="*/ 95435 h 1561045"/>
                <a:gd name="connsiteX205" fmla="*/ 779102 w 2485572"/>
                <a:gd name="connsiteY205" fmla="*/ 75837 h 1561045"/>
                <a:gd name="connsiteX206" fmla="*/ 818299 w 2485572"/>
                <a:gd name="connsiteY206" fmla="*/ 39197 h 1561045"/>
                <a:gd name="connsiteX207" fmla="*/ 823980 w 2485572"/>
                <a:gd name="connsiteY207" fmla="*/ 33800 h 1561045"/>
                <a:gd name="connsiteX208" fmla="*/ 851815 w 2485572"/>
                <a:gd name="connsiteY208" fmla="*/ 19598 h 1561045"/>
                <a:gd name="connsiteX209" fmla="*/ 854655 w 2485572"/>
                <a:gd name="connsiteY209" fmla="*/ 14202 h 1561045"/>
                <a:gd name="connsiteX210" fmla="*/ 888455 w 2485572"/>
                <a:gd name="connsiteY210" fmla="*/ 8521 h 1561045"/>
                <a:gd name="connsiteX211" fmla="*/ 893852 w 2485572"/>
                <a:gd name="connsiteY211" fmla="*/ 11361 h 1561045"/>
                <a:gd name="connsiteX212" fmla="*/ 933332 w 2485572"/>
                <a:gd name="connsiteY212" fmla="*/ 36640 h 1561045"/>
                <a:gd name="connsiteX213" fmla="*/ 938729 w 2485572"/>
                <a:gd name="connsiteY213" fmla="*/ 42037 h 1561045"/>
                <a:gd name="connsiteX214" fmla="*/ 969689 w 2485572"/>
                <a:gd name="connsiteY214" fmla="*/ 61635 h 1561045"/>
                <a:gd name="connsiteX215" fmla="*/ 972529 w 2485572"/>
                <a:gd name="connsiteY215" fmla="*/ 64475 h 1561045"/>
                <a:gd name="connsiteX216" fmla="*/ 977925 w 2485572"/>
                <a:gd name="connsiteY216" fmla="*/ 67316 h 1561045"/>
                <a:gd name="connsiteX217" fmla="*/ 1011725 w 2485572"/>
                <a:gd name="connsiteY217" fmla="*/ 67316 h 1561045"/>
                <a:gd name="connsiteX218" fmla="*/ 1031324 w 2485572"/>
                <a:gd name="connsiteY218" fmla="*/ 64475 h 1561045"/>
                <a:gd name="connsiteX219" fmla="*/ 1042401 w 2485572"/>
                <a:gd name="connsiteY219" fmla="*/ 64475 h 1561045"/>
                <a:gd name="connsiteX220" fmla="*/ 1104036 w 2485572"/>
                <a:gd name="connsiteY220" fmla="*/ 70156 h 1561045"/>
                <a:gd name="connsiteX221" fmla="*/ 1109717 w 2485572"/>
                <a:gd name="connsiteY221" fmla="*/ 75837 h 1561045"/>
                <a:gd name="connsiteX222" fmla="*/ 1118238 w 2485572"/>
                <a:gd name="connsiteY222" fmla="*/ 81233 h 1561045"/>
                <a:gd name="connsiteX223" fmla="*/ 1121078 w 2485572"/>
                <a:gd name="connsiteY223" fmla="*/ 84074 h 1561045"/>
                <a:gd name="connsiteX224" fmla="*/ 1143517 w 2485572"/>
                <a:gd name="connsiteY224" fmla="*/ 95435 h 1561045"/>
                <a:gd name="connsiteX225" fmla="*/ 1151754 w 2485572"/>
                <a:gd name="connsiteY225" fmla="*/ 100832 h 1561045"/>
                <a:gd name="connsiteX226" fmla="*/ 1171352 w 2485572"/>
                <a:gd name="connsiteY226" fmla="*/ 100832 h 1561045"/>
                <a:gd name="connsiteX227" fmla="*/ 1174192 w 2485572"/>
                <a:gd name="connsiteY227" fmla="*/ 98275 h 1561045"/>
                <a:gd name="connsiteX228" fmla="*/ 1188110 w 2485572"/>
                <a:gd name="connsiteY228" fmla="*/ 89754 h 1561045"/>
                <a:gd name="connsiteX229" fmla="*/ 1193791 w 2485572"/>
                <a:gd name="connsiteY229" fmla="*/ 84074 h 1561045"/>
                <a:gd name="connsiteX230" fmla="*/ 1238668 w 2485572"/>
                <a:gd name="connsiteY230" fmla="*/ 75837 h 1561045"/>
                <a:gd name="connsiteX231" fmla="*/ 1244348 w 2485572"/>
                <a:gd name="connsiteY231" fmla="*/ 78677 h 1561045"/>
                <a:gd name="connsiteX232" fmla="*/ 1272184 w 2485572"/>
                <a:gd name="connsiteY232" fmla="*/ 75837 h 1561045"/>
                <a:gd name="connsiteX233" fmla="*/ 1280705 w 2485572"/>
                <a:gd name="connsiteY233" fmla="*/ 72996 h 1561045"/>
                <a:gd name="connsiteX234" fmla="*/ 1286385 w 2485572"/>
                <a:gd name="connsiteY234" fmla="*/ 72996 h 1561045"/>
                <a:gd name="connsiteX235" fmla="*/ 1348020 w 2485572"/>
                <a:gd name="connsiteY235" fmla="*/ 50558 h 1561045"/>
                <a:gd name="connsiteX236" fmla="*/ 1350861 w 2485572"/>
                <a:gd name="connsiteY236" fmla="*/ 50558 h 1561045"/>
                <a:gd name="connsiteX237" fmla="*/ 1392898 w 2485572"/>
                <a:gd name="connsiteY237" fmla="*/ 39197 h 1561045"/>
                <a:gd name="connsiteX238" fmla="*/ 1406815 w 2485572"/>
                <a:gd name="connsiteY238" fmla="*/ 39197 h 1561045"/>
                <a:gd name="connsiteX239" fmla="*/ 1459929 w 2485572"/>
                <a:gd name="connsiteY239" fmla="*/ 36640 h 1561045"/>
                <a:gd name="connsiteX240" fmla="*/ 1468450 w 2485572"/>
                <a:gd name="connsiteY240" fmla="*/ 36640 h 1561045"/>
                <a:gd name="connsiteX241" fmla="*/ 1474131 w 2485572"/>
                <a:gd name="connsiteY241" fmla="*/ 33800 h 1561045"/>
                <a:gd name="connsiteX242" fmla="*/ 1479528 w 2485572"/>
                <a:gd name="connsiteY242" fmla="*/ 30960 h 1561045"/>
                <a:gd name="connsiteX243" fmla="*/ 1485208 w 2485572"/>
                <a:gd name="connsiteY243" fmla="*/ 30960 h 1561045"/>
                <a:gd name="connsiteX244" fmla="*/ 1544003 w 2485572"/>
                <a:gd name="connsiteY244" fmla="*/ 16758 h 1561045"/>
                <a:gd name="connsiteX245" fmla="*/ 1549684 w 2485572"/>
                <a:gd name="connsiteY245" fmla="*/ 14202 h 1561045"/>
                <a:gd name="connsiteX246" fmla="*/ 1555364 w 2485572"/>
                <a:gd name="connsiteY246" fmla="*/ 14202 h 1561045"/>
                <a:gd name="connsiteX247" fmla="*/ 1563601 w 2485572"/>
                <a:gd name="connsiteY247" fmla="*/ 11361 h 1561045"/>
                <a:gd name="connsiteX248" fmla="*/ 1614159 w 2485572"/>
                <a:gd name="connsiteY248" fmla="*/ 22439 h 1561045"/>
                <a:gd name="connsiteX249" fmla="*/ 1619840 w 2485572"/>
                <a:gd name="connsiteY249" fmla="*/ 19598 h 1561045"/>
                <a:gd name="connsiteX250" fmla="*/ 1630917 w 2485572"/>
                <a:gd name="connsiteY250" fmla="*/ 16758 h 1561045"/>
                <a:gd name="connsiteX251" fmla="*/ 1645119 w 2485572"/>
                <a:gd name="connsiteY251" fmla="*/ 8521 h 1561045"/>
                <a:gd name="connsiteX252" fmla="*/ 1653356 w 2485572"/>
                <a:gd name="connsiteY252" fmla="*/ 5681 h 1561045"/>
                <a:gd name="connsiteX253" fmla="*/ 1689712 w 2485572"/>
                <a:gd name="connsiteY253" fmla="*/ 0 h 1561045"/>
                <a:gd name="connsiteX254" fmla="*/ 1698233 w 2485572"/>
                <a:gd name="connsiteY254" fmla="*/ 11361 h 1561045"/>
                <a:gd name="connsiteX255" fmla="*/ 1703914 w 2485572"/>
                <a:gd name="connsiteY255" fmla="*/ 14202 h 1561045"/>
                <a:gd name="connsiteX256" fmla="*/ 1709310 w 2485572"/>
                <a:gd name="connsiteY256" fmla="*/ 16758 h 1561045"/>
                <a:gd name="connsiteX257" fmla="*/ 1717831 w 2485572"/>
                <a:gd name="connsiteY257" fmla="*/ 16758 h 1561045"/>
                <a:gd name="connsiteX258" fmla="*/ 1757028 w 2485572"/>
                <a:gd name="connsiteY258" fmla="*/ 22439 h 1561045"/>
                <a:gd name="connsiteX259" fmla="*/ 1762708 w 2485572"/>
                <a:gd name="connsiteY259" fmla="*/ 25279 h 1561045"/>
                <a:gd name="connsiteX260" fmla="*/ 1768389 w 2485572"/>
                <a:gd name="connsiteY260" fmla="*/ 25279 h 1561045"/>
                <a:gd name="connsiteX261" fmla="*/ 1787987 w 2485572"/>
                <a:gd name="connsiteY261" fmla="*/ 33800 h 1561045"/>
                <a:gd name="connsiteX262" fmla="*/ 1793384 w 2485572"/>
                <a:gd name="connsiteY262" fmla="*/ 33800 h 1561045"/>
                <a:gd name="connsiteX263" fmla="*/ 1801905 w 2485572"/>
                <a:gd name="connsiteY263" fmla="*/ 36640 h 1561045"/>
                <a:gd name="connsiteX264" fmla="*/ 1835421 w 2485572"/>
                <a:gd name="connsiteY264" fmla="*/ 42037 h 1561045"/>
                <a:gd name="connsiteX265" fmla="*/ 1891659 w 2485572"/>
                <a:gd name="connsiteY265" fmla="*/ 61635 h 1561045"/>
                <a:gd name="connsiteX266" fmla="*/ 1897340 w 2485572"/>
                <a:gd name="connsiteY266" fmla="*/ 64475 h 1561045"/>
                <a:gd name="connsiteX267" fmla="*/ 1899896 w 2485572"/>
                <a:gd name="connsiteY267" fmla="*/ 67316 h 1561045"/>
                <a:gd name="connsiteX268" fmla="*/ 1944774 w 2485572"/>
                <a:gd name="connsiteY268" fmla="*/ 123270 h 1561045"/>
                <a:gd name="connsiteX269" fmla="*/ 1947614 w 2485572"/>
                <a:gd name="connsiteY269" fmla="*/ 128951 h 1561045"/>
                <a:gd name="connsiteX270" fmla="*/ 1950454 w 2485572"/>
                <a:gd name="connsiteY270" fmla="*/ 131791 h 1561045"/>
                <a:gd name="connsiteX271" fmla="*/ 1956135 w 2485572"/>
                <a:gd name="connsiteY271" fmla="*/ 140312 h 1561045"/>
                <a:gd name="connsiteX272" fmla="*/ 1958975 w 2485572"/>
                <a:gd name="connsiteY272" fmla="*/ 145709 h 1561045"/>
                <a:gd name="connsiteX273" fmla="*/ 1961532 w 2485572"/>
                <a:gd name="connsiteY273" fmla="*/ 154230 h 1561045"/>
                <a:gd name="connsiteX274" fmla="*/ 1998172 w 2485572"/>
                <a:gd name="connsiteY274" fmla="*/ 204788 h 1561045"/>
                <a:gd name="connsiteX275" fmla="*/ 2003569 w 2485572"/>
                <a:gd name="connsiteY275" fmla="*/ 207344 h 1561045"/>
                <a:gd name="connsiteX276" fmla="*/ 2009249 w 2485572"/>
                <a:gd name="connsiteY276" fmla="*/ 210184 h 1561045"/>
                <a:gd name="connsiteX277" fmla="*/ 2017770 w 2485572"/>
                <a:gd name="connsiteY277" fmla="*/ 210184 h 1561045"/>
                <a:gd name="connsiteX278" fmla="*/ 2026007 w 2485572"/>
                <a:gd name="connsiteY278" fmla="*/ 213025 h 1561045"/>
                <a:gd name="connsiteX279" fmla="*/ 2037368 w 2485572"/>
                <a:gd name="connsiteY279" fmla="*/ 215865 h 1561045"/>
                <a:gd name="connsiteX280" fmla="*/ 2099003 w 2485572"/>
                <a:gd name="connsiteY280" fmla="*/ 221546 h 1561045"/>
                <a:gd name="connsiteX281" fmla="*/ 2104684 w 2485572"/>
                <a:gd name="connsiteY281" fmla="*/ 224386 h 1561045"/>
                <a:gd name="connsiteX282" fmla="*/ 2112921 w 2485572"/>
                <a:gd name="connsiteY282" fmla="*/ 224386 h 1561045"/>
                <a:gd name="connsiteX283" fmla="*/ 2124283 w 2485572"/>
                <a:gd name="connsiteY283" fmla="*/ 229783 h 1561045"/>
                <a:gd name="connsiteX284" fmla="*/ 2177397 w 2485572"/>
                <a:gd name="connsiteY284" fmla="*/ 229783 h 1561045"/>
                <a:gd name="connsiteX285" fmla="*/ 2185918 w 2485572"/>
                <a:gd name="connsiteY285" fmla="*/ 232623 h 1561045"/>
                <a:gd name="connsiteX286" fmla="*/ 2213753 w 2485572"/>
                <a:gd name="connsiteY286" fmla="*/ 226942 h 1561045"/>
                <a:gd name="connsiteX287" fmla="*/ 2219434 w 2485572"/>
                <a:gd name="connsiteY287" fmla="*/ 224386 h 1561045"/>
                <a:gd name="connsiteX288" fmla="*/ 2241872 w 2485572"/>
                <a:gd name="connsiteY288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352604 w 2485572"/>
                <a:gd name="connsiteY70" fmla="*/ 1422832 h 1561045"/>
                <a:gd name="connsiteX71" fmla="*/ 1181154 w 2485572"/>
                <a:gd name="connsiteY71" fmla="*/ 1391083 h 1561045"/>
                <a:gd name="connsiteX72" fmla="*/ 1047569 w 2485572"/>
                <a:gd name="connsiteY72" fmla="*/ 1402296 h 1561045"/>
                <a:gd name="connsiteX73" fmla="*/ 1022803 w 2485572"/>
                <a:gd name="connsiteY73" fmla="*/ 1387217 h 1561045"/>
                <a:gd name="connsiteX74" fmla="*/ 1011725 w 2485572"/>
                <a:gd name="connsiteY74" fmla="*/ 1381536 h 1561045"/>
                <a:gd name="connsiteX75" fmla="*/ 1000364 w 2485572"/>
                <a:gd name="connsiteY75" fmla="*/ 1381536 h 1561045"/>
                <a:gd name="connsiteX76" fmla="*/ 961167 w 2485572"/>
                <a:gd name="connsiteY76" fmla="*/ 1376140 h 1561045"/>
                <a:gd name="connsiteX77" fmla="*/ 924811 w 2485572"/>
                <a:gd name="connsiteY77" fmla="*/ 1367618 h 1561045"/>
                <a:gd name="connsiteX78" fmla="*/ 919131 w 2485572"/>
                <a:gd name="connsiteY78" fmla="*/ 1367618 h 1561045"/>
                <a:gd name="connsiteX79" fmla="*/ 913450 w 2485572"/>
                <a:gd name="connsiteY79" fmla="*/ 1364778 h 1561045"/>
                <a:gd name="connsiteX80" fmla="*/ 908053 w 2485572"/>
                <a:gd name="connsiteY80" fmla="*/ 1364778 h 1561045"/>
                <a:gd name="connsiteX81" fmla="*/ 877094 w 2485572"/>
                <a:gd name="connsiteY81" fmla="*/ 1381536 h 1561045"/>
                <a:gd name="connsiteX82" fmla="*/ 868857 w 2485572"/>
                <a:gd name="connsiteY82" fmla="*/ 1390057 h 1561045"/>
                <a:gd name="connsiteX83" fmla="*/ 835057 w 2485572"/>
                <a:gd name="connsiteY83" fmla="*/ 1434934 h 1561045"/>
                <a:gd name="connsiteX84" fmla="*/ 832217 w 2485572"/>
                <a:gd name="connsiteY84" fmla="*/ 1440331 h 1561045"/>
                <a:gd name="connsiteX85" fmla="*/ 832217 w 2485572"/>
                <a:gd name="connsiteY85" fmla="*/ 1446012 h 1561045"/>
                <a:gd name="connsiteX86" fmla="*/ 767741 w 2485572"/>
                <a:gd name="connsiteY86" fmla="*/ 1513327 h 1561045"/>
                <a:gd name="connsiteX87" fmla="*/ 711787 w 2485572"/>
                <a:gd name="connsiteY87" fmla="*/ 1535766 h 1561045"/>
                <a:gd name="connsiteX88" fmla="*/ 686508 w 2485572"/>
                <a:gd name="connsiteY88" fmla="*/ 1541447 h 1561045"/>
                <a:gd name="connsiteX89" fmla="*/ 661513 w 2485572"/>
                <a:gd name="connsiteY89" fmla="*/ 1549684 h 1561045"/>
                <a:gd name="connsiteX90" fmla="*/ 658672 w 2485572"/>
                <a:gd name="connsiteY90" fmla="*/ 1552524 h 1561045"/>
                <a:gd name="connsiteX91" fmla="*/ 652992 w 2485572"/>
                <a:gd name="connsiteY91" fmla="*/ 1555364 h 1561045"/>
                <a:gd name="connsiteX92" fmla="*/ 624873 w 2485572"/>
                <a:gd name="connsiteY92" fmla="*/ 1561045 h 1561045"/>
                <a:gd name="connsiteX93" fmla="*/ 619476 w 2485572"/>
                <a:gd name="connsiteY93" fmla="*/ 1558205 h 1561045"/>
                <a:gd name="connsiteX94" fmla="*/ 616636 w 2485572"/>
                <a:gd name="connsiteY94" fmla="*/ 1555364 h 1561045"/>
                <a:gd name="connsiteX95" fmla="*/ 597037 w 2485572"/>
                <a:gd name="connsiteY95" fmla="*/ 1532926 h 1561045"/>
                <a:gd name="connsiteX96" fmla="*/ 594197 w 2485572"/>
                <a:gd name="connsiteY96" fmla="*/ 1521848 h 1561045"/>
                <a:gd name="connsiteX97" fmla="*/ 591357 w 2485572"/>
                <a:gd name="connsiteY97" fmla="*/ 1519008 h 1561045"/>
                <a:gd name="connsiteX98" fmla="*/ 566078 w 2485572"/>
                <a:gd name="connsiteY98" fmla="*/ 1482368 h 1561045"/>
                <a:gd name="connsiteX99" fmla="*/ 560397 w 2485572"/>
                <a:gd name="connsiteY99" fmla="*/ 1471291 h 1561045"/>
                <a:gd name="connsiteX100" fmla="*/ 555000 w 2485572"/>
                <a:gd name="connsiteY100" fmla="*/ 1465610 h 1561045"/>
                <a:gd name="connsiteX101" fmla="*/ 498762 w 2485572"/>
                <a:gd name="connsiteY101" fmla="*/ 1432094 h 1561045"/>
                <a:gd name="connsiteX102" fmla="*/ 490525 w 2485572"/>
                <a:gd name="connsiteY102" fmla="*/ 1429254 h 1561045"/>
                <a:gd name="connsiteX103" fmla="*/ 487685 w 2485572"/>
                <a:gd name="connsiteY103" fmla="*/ 1429254 h 1561045"/>
                <a:gd name="connsiteX104" fmla="*/ 462406 w 2485572"/>
                <a:gd name="connsiteY104" fmla="*/ 1426413 h 1561045"/>
                <a:gd name="connsiteX105" fmla="*/ 400770 w 2485572"/>
                <a:gd name="connsiteY105" fmla="*/ 1426413 h 1561045"/>
                <a:gd name="connsiteX106" fmla="*/ 392250 w 2485572"/>
                <a:gd name="connsiteY106" fmla="*/ 1423573 h 1561045"/>
                <a:gd name="connsiteX107" fmla="*/ 384013 w 2485572"/>
                <a:gd name="connsiteY107" fmla="*/ 1420733 h 1561045"/>
                <a:gd name="connsiteX108" fmla="*/ 375492 w 2485572"/>
                <a:gd name="connsiteY108" fmla="*/ 1420733 h 1561045"/>
                <a:gd name="connsiteX109" fmla="*/ 319537 w 2485572"/>
                <a:gd name="connsiteY109" fmla="*/ 1409655 h 1561045"/>
                <a:gd name="connsiteX110" fmla="*/ 313856 w 2485572"/>
                <a:gd name="connsiteY110" fmla="*/ 1406815 h 1561045"/>
                <a:gd name="connsiteX111" fmla="*/ 308176 w 2485572"/>
                <a:gd name="connsiteY111" fmla="*/ 1406815 h 1561045"/>
                <a:gd name="connsiteX112" fmla="*/ 297098 w 2485572"/>
                <a:gd name="connsiteY112" fmla="*/ 1401134 h 1561045"/>
                <a:gd name="connsiteX113" fmla="*/ 221546 w 2485572"/>
                <a:gd name="connsiteY113" fmla="*/ 1392898 h 1561045"/>
                <a:gd name="connsiteX114" fmla="*/ 213025 w 2485572"/>
                <a:gd name="connsiteY114" fmla="*/ 1392898 h 1561045"/>
                <a:gd name="connsiteX115" fmla="*/ 204504 w 2485572"/>
                <a:gd name="connsiteY115" fmla="*/ 1395738 h 1561045"/>
                <a:gd name="connsiteX116" fmla="*/ 154230 w 2485572"/>
                <a:gd name="connsiteY116" fmla="*/ 1406815 h 1561045"/>
                <a:gd name="connsiteX117" fmla="*/ 148549 w 2485572"/>
                <a:gd name="connsiteY117" fmla="*/ 1403975 h 1561045"/>
                <a:gd name="connsiteX118" fmla="*/ 137472 w 2485572"/>
                <a:gd name="connsiteY118" fmla="*/ 1398294 h 1561045"/>
                <a:gd name="connsiteX119" fmla="*/ 131791 w 2485572"/>
                <a:gd name="connsiteY119" fmla="*/ 1398294 h 1561045"/>
                <a:gd name="connsiteX120" fmla="*/ 67316 w 2485572"/>
                <a:gd name="connsiteY120" fmla="*/ 1418177 h 1561045"/>
                <a:gd name="connsiteX121" fmla="*/ 58795 w 2485572"/>
                <a:gd name="connsiteY121" fmla="*/ 1420733 h 1561045"/>
                <a:gd name="connsiteX122" fmla="*/ 50558 w 2485572"/>
                <a:gd name="connsiteY122" fmla="*/ 1423573 h 1561045"/>
                <a:gd name="connsiteX123" fmla="*/ 42037 w 2485572"/>
                <a:gd name="connsiteY123" fmla="*/ 1423573 h 1561045"/>
                <a:gd name="connsiteX124" fmla="*/ 5681 w 2485572"/>
                <a:gd name="connsiteY124" fmla="*/ 1432094 h 1561045"/>
                <a:gd name="connsiteX125" fmla="*/ 2840 w 2485572"/>
                <a:gd name="connsiteY125" fmla="*/ 1403975 h 1561045"/>
                <a:gd name="connsiteX126" fmla="*/ 0 w 2485572"/>
                <a:gd name="connsiteY126" fmla="*/ 1395738 h 1561045"/>
                <a:gd name="connsiteX127" fmla="*/ 5681 w 2485572"/>
                <a:gd name="connsiteY127" fmla="*/ 1373299 h 1561045"/>
                <a:gd name="connsiteX128" fmla="*/ 5681 w 2485572"/>
                <a:gd name="connsiteY128" fmla="*/ 1361938 h 1561045"/>
                <a:gd name="connsiteX129" fmla="*/ 11361 w 2485572"/>
                <a:gd name="connsiteY129" fmla="*/ 1345180 h 1561045"/>
                <a:gd name="connsiteX130" fmla="*/ 42037 w 2485572"/>
                <a:gd name="connsiteY130" fmla="*/ 1305983 h 1561045"/>
                <a:gd name="connsiteX131" fmla="*/ 47718 w 2485572"/>
                <a:gd name="connsiteY131" fmla="*/ 1294622 h 1561045"/>
                <a:gd name="connsiteX132" fmla="*/ 39197 w 2485572"/>
                <a:gd name="connsiteY132" fmla="*/ 1275024 h 1561045"/>
                <a:gd name="connsiteX133" fmla="*/ 33516 w 2485572"/>
                <a:gd name="connsiteY133" fmla="*/ 1269627 h 1561045"/>
                <a:gd name="connsiteX134" fmla="*/ 33516 w 2485572"/>
                <a:gd name="connsiteY134" fmla="*/ 1244348 h 1561045"/>
                <a:gd name="connsiteX135" fmla="*/ 64475 w 2485572"/>
                <a:gd name="connsiteY135" fmla="*/ 1213389 h 1561045"/>
                <a:gd name="connsiteX136" fmla="*/ 81233 w 2485572"/>
                <a:gd name="connsiteY136" fmla="*/ 1199471 h 1561045"/>
                <a:gd name="connsiteX137" fmla="*/ 86914 w 2485572"/>
                <a:gd name="connsiteY137" fmla="*/ 1190950 h 1561045"/>
                <a:gd name="connsiteX138" fmla="*/ 97991 w 2485572"/>
                <a:gd name="connsiteY138" fmla="*/ 1160275 h 1561045"/>
                <a:gd name="connsiteX139" fmla="*/ 95435 w 2485572"/>
                <a:gd name="connsiteY139" fmla="*/ 1151753 h 1561045"/>
                <a:gd name="connsiteX140" fmla="*/ 95435 w 2485572"/>
                <a:gd name="connsiteY140" fmla="*/ 1121078 h 1561045"/>
                <a:gd name="connsiteX141" fmla="*/ 100832 w 2485572"/>
                <a:gd name="connsiteY141" fmla="*/ 1112557 h 1561045"/>
                <a:gd name="connsiteX142" fmla="*/ 103672 w 2485572"/>
                <a:gd name="connsiteY142" fmla="*/ 1106876 h 1561045"/>
                <a:gd name="connsiteX143" fmla="*/ 154230 w 2485572"/>
                <a:gd name="connsiteY143" fmla="*/ 1070520 h 1561045"/>
                <a:gd name="connsiteX144" fmla="*/ 176668 w 2485572"/>
                <a:gd name="connsiteY144" fmla="*/ 1045241 h 1561045"/>
                <a:gd name="connsiteX145" fmla="*/ 176668 w 2485572"/>
                <a:gd name="connsiteY145" fmla="*/ 1037004 h 1561045"/>
                <a:gd name="connsiteX146" fmla="*/ 173828 w 2485572"/>
                <a:gd name="connsiteY146" fmla="*/ 1028483 h 1561045"/>
                <a:gd name="connsiteX147" fmla="*/ 157070 w 2485572"/>
                <a:gd name="connsiteY147" fmla="*/ 1008885 h 1561045"/>
                <a:gd name="connsiteX148" fmla="*/ 154230 w 2485572"/>
                <a:gd name="connsiteY148" fmla="*/ 1000648 h 1561045"/>
                <a:gd name="connsiteX149" fmla="*/ 157070 w 2485572"/>
                <a:gd name="connsiteY149" fmla="*/ 964008 h 1561045"/>
                <a:gd name="connsiteX150" fmla="*/ 154230 w 2485572"/>
                <a:gd name="connsiteY150" fmla="*/ 955771 h 1561045"/>
                <a:gd name="connsiteX151" fmla="*/ 126111 w 2485572"/>
                <a:gd name="connsiteY151" fmla="*/ 930492 h 1561045"/>
                <a:gd name="connsiteX152" fmla="*/ 112193 w 2485572"/>
                <a:gd name="connsiteY152" fmla="*/ 927652 h 1561045"/>
                <a:gd name="connsiteX153" fmla="*/ 109353 w 2485572"/>
                <a:gd name="connsiteY153" fmla="*/ 921971 h 1561045"/>
                <a:gd name="connsiteX154" fmla="*/ 109353 w 2485572"/>
                <a:gd name="connsiteY154" fmla="*/ 908053 h 1561045"/>
                <a:gd name="connsiteX155" fmla="*/ 117590 w 2485572"/>
                <a:gd name="connsiteY155" fmla="*/ 891295 h 1561045"/>
                <a:gd name="connsiteX156" fmla="*/ 123270 w 2485572"/>
                <a:gd name="connsiteY156" fmla="*/ 885615 h 1561045"/>
                <a:gd name="connsiteX157" fmla="*/ 148549 w 2485572"/>
                <a:gd name="connsiteY157" fmla="*/ 866016 h 1561045"/>
                <a:gd name="connsiteX158" fmla="*/ 128951 w 2485572"/>
                <a:gd name="connsiteY158" fmla="*/ 840738 h 1561045"/>
                <a:gd name="connsiteX159" fmla="*/ 126111 w 2485572"/>
                <a:gd name="connsiteY159" fmla="*/ 821139 h 1561045"/>
                <a:gd name="connsiteX160" fmla="*/ 140028 w 2485572"/>
                <a:gd name="connsiteY160" fmla="*/ 812618 h 1561045"/>
                <a:gd name="connsiteX161" fmla="*/ 142869 w 2485572"/>
                <a:gd name="connsiteY161" fmla="*/ 790464 h 1561045"/>
                <a:gd name="connsiteX162" fmla="*/ 154230 w 2485572"/>
                <a:gd name="connsiteY162" fmla="*/ 773422 h 1561045"/>
                <a:gd name="connsiteX163" fmla="*/ 157070 w 2485572"/>
                <a:gd name="connsiteY163" fmla="*/ 762344 h 1561045"/>
                <a:gd name="connsiteX164" fmla="*/ 157070 w 2485572"/>
                <a:gd name="connsiteY164" fmla="*/ 753824 h 1561045"/>
                <a:gd name="connsiteX165" fmla="*/ 145709 w 2485572"/>
                <a:gd name="connsiteY165" fmla="*/ 731385 h 1561045"/>
                <a:gd name="connsiteX166" fmla="*/ 145709 w 2485572"/>
                <a:gd name="connsiteY166" fmla="*/ 723148 h 1561045"/>
                <a:gd name="connsiteX167" fmla="*/ 159627 w 2485572"/>
                <a:gd name="connsiteY167" fmla="*/ 714627 h 1561045"/>
                <a:gd name="connsiteX168" fmla="*/ 204504 w 2485572"/>
                <a:gd name="connsiteY168" fmla="*/ 708946 h 1561045"/>
                <a:gd name="connsiteX169" fmla="*/ 232623 w 2485572"/>
                <a:gd name="connsiteY169" fmla="*/ 678271 h 1561045"/>
                <a:gd name="connsiteX170" fmla="*/ 232623 w 2485572"/>
                <a:gd name="connsiteY170" fmla="*/ 666909 h 1561045"/>
                <a:gd name="connsiteX171" fmla="*/ 215865 w 2485572"/>
                <a:gd name="connsiteY171" fmla="*/ 644755 h 1561045"/>
                <a:gd name="connsiteX172" fmla="*/ 218705 w 2485572"/>
                <a:gd name="connsiteY172" fmla="*/ 613795 h 1561045"/>
                <a:gd name="connsiteX173" fmla="*/ 241144 w 2485572"/>
                <a:gd name="connsiteY173" fmla="*/ 582836 h 1561045"/>
                <a:gd name="connsiteX174" fmla="*/ 252221 w 2485572"/>
                <a:gd name="connsiteY174" fmla="*/ 571758 h 1561045"/>
                <a:gd name="connsiteX175" fmla="*/ 285737 w 2485572"/>
                <a:gd name="connsiteY175" fmla="*/ 524041 h 1561045"/>
                <a:gd name="connsiteX176" fmla="*/ 291418 w 2485572"/>
                <a:gd name="connsiteY176" fmla="*/ 518644 h 1561045"/>
                <a:gd name="connsiteX177" fmla="*/ 322377 w 2485572"/>
                <a:gd name="connsiteY177" fmla="*/ 518644 h 1561045"/>
                <a:gd name="connsiteX178" fmla="*/ 333455 w 2485572"/>
                <a:gd name="connsiteY178" fmla="*/ 510123 h 1561045"/>
                <a:gd name="connsiteX179" fmla="*/ 341976 w 2485572"/>
                <a:gd name="connsiteY179" fmla="*/ 482004 h 1561045"/>
                <a:gd name="connsiteX180" fmla="*/ 347372 w 2485572"/>
                <a:gd name="connsiteY180" fmla="*/ 476607 h 1561045"/>
                <a:gd name="connsiteX181" fmla="*/ 386853 w 2485572"/>
                <a:gd name="connsiteY181" fmla="*/ 459565 h 1561045"/>
                <a:gd name="connsiteX182" fmla="*/ 389409 w 2485572"/>
                <a:gd name="connsiteY182" fmla="*/ 454169 h 1561045"/>
                <a:gd name="connsiteX183" fmla="*/ 400770 w 2485572"/>
                <a:gd name="connsiteY183" fmla="*/ 434570 h 1561045"/>
                <a:gd name="connsiteX184" fmla="*/ 414688 w 2485572"/>
                <a:gd name="connsiteY184" fmla="*/ 392534 h 1561045"/>
                <a:gd name="connsiteX185" fmla="*/ 428890 w 2485572"/>
                <a:gd name="connsiteY185" fmla="*/ 341976 h 1561045"/>
                <a:gd name="connsiteX186" fmla="*/ 434286 w 2485572"/>
                <a:gd name="connsiteY186" fmla="*/ 255062 h 1561045"/>
                <a:gd name="connsiteX187" fmla="*/ 437127 w 2485572"/>
                <a:gd name="connsiteY187" fmla="*/ 252221 h 1561045"/>
                <a:gd name="connsiteX188" fmla="*/ 448488 w 2485572"/>
                <a:gd name="connsiteY188" fmla="*/ 235463 h 1561045"/>
                <a:gd name="connsiteX189" fmla="*/ 468086 w 2485572"/>
                <a:gd name="connsiteY189" fmla="*/ 221546 h 1561045"/>
                <a:gd name="connsiteX190" fmla="*/ 501602 w 2485572"/>
                <a:gd name="connsiteY190" fmla="*/ 215865 h 1561045"/>
                <a:gd name="connsiteX191" fmla="*/ 512964 w 2485572"/>
                <a:gd name="connsiteY191" fmla="*/ 213025 h 1561045"/>
                <a:gd name="connsiteX192" fmla="*/ 555000 w 2485572"/>
                <a:gd name="connsiteY192" fmla="*/ 187746 h 1561045"/>
                <a:gd name="connsiteX193" fmla="*/ 557557 w 2485572"/>
                <a:gd name="connsiteY193" fmla="*/ 182349 h 1561045"/>
                <a:gd name="connsiteX194" fmla="*/ 602434 w 2485572"/>
                <a:gd name="connsiteY194" fmla="*/ 131791 h 1561045"/>
                <a:gd name="connsiteX195" fmla="*/ 605274 w 2485572"/>
                <a:gd name="connsiteY195" fmla="*/ 123270 h 1561045"/>
                <a:gd name="connsiteX196" fmla="*/ 594197 w 2485572"/>
                <a:gd name="connsiteY196" fmla="*/ 70156 h 1561045"/>
                <a:gd name="connsiteX197" fmla="*/ 650151 w 2485572"/>
                <a:gd name="connsiteY197" fmla="*/ 92595 h 1561045"/>
                <a:gd name="connsiteX198" fmla="*/ 664069 w 2485572"/>
                <a:gd name="connsiteY198" fmla="*/ 92595 h 1561045"/>
                <a:gd name="connsiteX199" fmla="*/ 689348 w 2485572"/>
                <a:gd name="connsiteY199" fmla="*/ 98275 h 1561045"/>
                <a:gd name="connsiteX200" fmla="*/ 723148 w 2485572"/>
                <a:gd name="connsiteY200" fmla="*/ 89754 h 1561045"/>
                <a:gd name="connsiteX201" fmla="*/ 725704 w 2485572"/>
                <a:gd name="connsiteY201" fmla="*/ 92595 h 1561045"/>
                <a:gd name="connsiteX202" fmla="*/ 731385 w 2485572"/>
                <a:gd name="connsiteY202" fmla="*/ 92595 h 1561045"/>
                <a:gd name="connsiteX203" fmla="*/ 737065 w 2485572"/>
                <a:gd name="connsiteY203" fmla="*/ 95435 h 1561045"/>
                <a:gd name="connsiteX204" fmla="*/ 742746 w 2485572"/>
                <a:gd name="connsiteY204" fmla="*/ 95435 h 1561045"/>
                <a:gd name="connsiteX205" fmla="*/ 779102 w 2485572"/>
                <a:gd name="connsiteY205" fmla="*/ 75837 h 1561045"/>
                <a:gd name="connsiteX206" fmla="*/ 818299 w 2485572"/>
                <a:gd name="connsiteY206" fmla="*/ 39197 h 1561045"/>
                <a:gd name="connsiteX207" fmla="*/ 823980 w 2485572"/>
                <a:gd name="connsiteY207" fmla="*/ 33800 h 1561045"/>
                <a:gd name="connsiteX208" fmla="*/ 851815 w 2485572"/>
                <a:gd name="connsiteY208" fmla="*/ 19598 h 1561045"/>
                <a:gd name="connsiteX209" fmla="*/ 854655 w 2485572"/>
                <a:gd name="connsiteY209" fmla="*/ 14202 h 1561045"/>
                <a:gd name="connsiteX210" fmla="*/ 888455 w 2485572"/>
                <a:gd name="connsiteY210" fmla="*/ 8521 h 1561045"/>
                <a:gd name="connsiteX211" fmla="*/ 893852 w 2485572"/>
                <a:gd name="connsiteY211" fmla="*/ 11361 h 1561045"/>
                <a:gd name="connsiteX212" fmla="*/ 933332 w 2485572"/>
                <a:gd name="connsiteY212" fmla="*/ 36640 h 1561045"/>
                <a:gd name="connsiteX213" fmla="*/ 938729 w 2485572"/>
                <a:gd name="connsiteY213" fmla="*/ 42037 h 1561045"/>
                <a:gd name="connsiteX214" fmla="*/ 969689 w 2485572"/>
                <a:gd name="connsiteY214" fmla="*/ 61635 h 1561045"/>
                <a:gd name="connsiteX215" fmla="*/ 972529 w 2485572"/>
                <a:gd name="connsiteY215" fmla="*/ 64475 h 1561045"/>
                <a:gd name="connsiteX216" fmla="*/ 977925 w 2485572"/>
                <a:gd name="connsiteY216" fmla="*/ 67316 h 1561045"/>
                <a:gd name="connsiteX217" fmla="*/ 1011725 w 2485572"/>
                <a:gd name="connsiteY217" fmla="*/ 67316 h 1561045"/>
                <a:gd name="connsiteX218" fmla="*/ 1031324 w 2485572"/>
                <a:gd name="connsiteY218" fmla="*/ 64475 h 1561045"/>
                <a:gd name="connsiteX219" fmla="*/ 1042401 w 2485572"/>
                <a:gd name="connsiteY219" fmla="*/ 64475 h 1561045"/>
                <a:gd name="connsiteX220" fmla="*/ 1104036 w 2485572"/>
                <a:gd name="connsiteY220" fmla="*/ 70156 h 1561045"/>
                <a:gd name="connsiteX221" fmla="*/ 1109717 w 2485572"/>
                <a:gd name="connsiteY221" fmla="*/ 75837 h 1561045"/>
                <a:gd name="connsiteX222" fmla="*/ 1118238 w 2485572"/>
                <a:gd name="connsiteY222" fmla="*/ 81233 h 1561045"/>
                <a:gd name="connsiteX223" fmla="*/ 1121078 w 2485572"/>
                <a:gd name="connsiteY223" fmla="*/ 84074 h 1561045"/>
                <a:gd name="connsiteX224" fmla="*/ 1143517 w 2485572"/>
                <a:gd name="connsiteY224" fmla="*/ 95435 h 1561045"/>
                <a:gd name="connsiteX225" fmla="*/ 1151754 w 2485572"/>
                <a:gd name="connsiteY225" fmla="*/ 100832 h 1561045"/>
                <a:gd name="connsiteX226" fmla="*/ 1171352 w 2485572"/>
                <a:gd name="connsiteY226" fmla="*/ 100832 h 1561045"/>
                <a:gd name="connsiteX227" fmla="*/ 1174192 w 2485572"/>
                <a:gd name="connsiteY227" fmla="*/ 98275 h 1561045"/>
                <a:gd name="connsiteX228" fmla="*/ 1188110 w 2485572"/>
                <a:gd name="connsiteY228" fmla="*/ 89754 h 1561045"/>
                <a:gd name="connsiteX229" fmla="*/ 1193791 w 2485572"/>
                <a:gd name="connsiteY229" fmla="*/ 84074 h 1561045"/>
                <a:gd name="connsiteX230" fmla="*/ 1238668 w 2485572"/>
                <a:gd name="connsiteY230" fmla="*/ 75837 h 1561045"/>
                <a:gd name="connsiteX231" fmla="*/ 1244348 w 2485572"/>
                <a:gd name="connsiteY231" fmla="*/ 78677 h 1561045"/>
                <a:gd name="connsiteX232" fmla="*/ 1272184 w 2485572"/>
                <a:gd name="connsiteY232" fmla="*/ 75837 h 1561045"/>
                <a:gd name="connsiteX233" fmla="*/ 1280705 w 2485572"/>
                <a:gd name="connsiteY233" fmla="*/ 72996 h 1561045"/>
                <a:gd name="connsiteX234" fmla="*/ 1286385 w 2485572"/>
                <a:gd name="connsiteY234" fmla="*/ 72996 h 1561045"/>
                <a:gd name="connsiteX235" fmla="*/ 1348020 w 2485572"/>
                <a:gd name="connsiteY235" fmla="*/ 50558 h 1561045"/>
                <a:gd name="connsiteX236" fmla="*/ 1350861 w 2485572"/>
                <a:gd name="connsiteY236" fmla="*/ 50558 h 1561045"/>
                <a:gd name="connsiteX237" fmla="*/ 1392898 w 2485572"/>
                <a:gd name="connsiteY237" fmla="*/ 39197 h 1561045"/>
                <a:gd name="connsiteX238" fmla="*/ 1406815 w 2485572"/>
                <a:gd name="connsiteY238" fmla="*/ 39197 h 1561045"/>
                <a:gd name="connsiteX239" fmla="*/ 1459929 w 2485572"/>
                <a:gd name="connsiteY239" fmla="*/ 36640 h 1561045"/>
                <a:gd name="connsiteX240" fmla="*/ 1468450 w 2485572"/>
                <a:gd name="connsiteY240" fmla="*/ 36640 h 1561045"/>
                <a:gd name="connsiteX241" fmla="*/ 1474131 w 2485572"/>
                <a:gd name="connsiteY241" fmla="*/ 33800 h 1561045"/>
                <a:gd name="connsiteX242" fmla="*/ 1479528 w 2485572"/>
                <a:gd name="connsiteY242" fmla="*/ 30960 h 1561045"/>
                <a:gd name="connsiteX243" fmla="*/ 1485208 w 2485572"/>
                <a:gd name="connsiteY243" fmla="*/ 30960 h 1561045"/>
                <a:gd name="connsiteX244" fmla="*/ 1544003 w 2485572"/>
                <a:gd name="connsiteY244" fmla="*/ 16758 h 1561045"/>
                <a:gd name="connsiteX245" fmla="*/ 1549684 w 2485572"/>
                <a:gd name="connsiteY245" fmla="*/ 14202 h 1561045"/>
                <a:gd name="connsiteX246" fmla="*/ 1555364 w 2485572"/>
                <a:gd name="connsiteY246" fmla="*/ 14202 h 1561045"/>
                <a:gd name="connsiteX247" fmla="*/ 1563601 w 2485572"/>
                <a:gd name="connsiteY247" fmla="*/ 11361 h 1561045"/>
                <a:gd name="connsiteX248" fmla="*/ 1614159 w 2485572"/>
                <a:gd name="connsiteY248" fmla="*/ 22439 h 1561045"/>
                <a:gd name="connsiteX249" fmla="*/ 1619840 w 2485572"/>
                <a:gd name="connsiteY249" fmla="*/ 19598 h 1561045"/>
                <a:gd name="connsiteX250" fmla="*/ 1630917 w 2485572"/>
                <a:gd name="connsiteY250" fmla="*/ 16758 h 1561045"/>
                <a:gd name="connsiteX251" fmla="*/ 1645119 w 2485572"/>
                <a:gd name="connsiteY251" fmla="*/ 8521 h 1561045"/>
                <a:gd name="connsiteX252" fmla="*/ 1653356 w 2485572"/>
                <a:gd name="connsiteY252" fmla="*/ 5681 h 1561045"/>
                <a:gd name="connsiteX253" fmla="*/ 1689712 w 2485572"/>
                <a:gd name="connsiteY253" fmla="*/ 0 h 1561045"/>
                <a:gd name="connsiteX254" fmla="*/ 1698233 w 2485572"/>
                <a:gd name="connsiteY254" fmla="*/ 11361 h 1561045"/>
                <a:gd name="connsiteX255" fmla="*/ 1703914 w 2485572"/>
                <a:gd name="connsiteY255" fmla="*/ 14202 h 1561045"/>
                <a:gd name="connsiteX256" fmla="*/ 1709310 w 2485572"/>
                <a:gd name="connsiteY256" fmla="*/ 16758 h 1561045"/>
                <a:gd name="connsiteX257" fmla="*/ 1717831 w 2485572"/>
                <a:gd name="connsiteY257" fmla="*/ 16758 h 1561045"/>
                <a:gd name="connsiteX258" fmla="*/ 1757028 w 2485572"/>
                <a:gd name="connsiteY258" fmla="*/ 22439 h 1561045"/>
                <a:gd name="connsiteX259" fmla="*/ 1762708 w 2485572"/>
                <a:gd name="connsiteY259" fmla="*/ 25279 h 1561045"/>
                <a:gd name="connsiteX260" fmla="*/ 1768389 w 2485572"/>
                <a:gd name="connsiteY260" fmla="*/ 25279 h 1561045"/>
                <a:gd name="connsiteX261" fmla="*/ 1787987 w 2485572"/>
                <a:gd name="connsiteY261" fmla="*/ 33800 h 1561045"/>
                <a:gd name="connsiteX262" fmla="*/ 1793384 w 2485572"/>
                <a:gd name="connsiteY262" fmla="*/ 33800 h 1561045"/>
                <a:gd name="connsiteX263" fmla="*/ 1801905 w 2485572"/>
                <a:gd name="connsiteY263" fmla="*/ 36640 h 1561045"/>
                <a:gd name="connsiteX264" fmla="*/ 1835421 w 2485572"/>
                <a:gd name="connsiteY264" fmla="*/ 42037 h 1561045"/>
                <a:gd name="connsiteX265" fmla="*/ 1891659 w 2485572"/>
                <a:gd name="connsiteY265" fmla="*/ 61635 h 1561045"/>
                <a:gd name="connsiteX266" fmla="*/ 1897340 w 2485572"/>
                <a:gd name="connsiteY266" fmla="*/ 64475 h 1561045"/>
                <a:gd name="connsiteX267" fmla="*/ 1899896 w 2485572"/>
                <a:gd name="connsiteY267" fmla="*/ 67316 h 1561045"/>
                <a:gd name="connsiteX268" fmla="*/ 1944774 w 2485572"/>
                <a:gd name="connsiteY268" fmla="*/ 123270 h 1561045"/>
                <a:gd name="connsiteX269" fmla="*/ 1947614 w 2485572"/>
                <a:gd name="connsiteY269" fmla="*/ 128951 h 1561045"/>
                <a:gd name="connsiteX270" fmla="*/ 1950454 w 2485572"/>
                <a:gd name="connsiteY270" fmla="*/ 131791 h 1561045"/>
                <a:gd name="connsiteX271" fmla="*/ 1956135 w 2485572"/>
                <a:gd name="connsiteY271" fmla="*/ 140312 h 1561045"/>
                <a:gd name="connsiteX272" fmla="*/ 1958975 w 2485572"/>
                <a:gd name="connsiteY272" fmla="*/ 145709 h 1561045"/>
                <a:gd name="connsiteX273" fmla="*/ 1961532 w 2485572"/>
                <a:gd name="connsiteY273" fmla="*/ 154230 h 1561045"/>
                <a:gd name="connsiteX274" fmla="*/ 1998172 w 2485572"/>
                <a:gd name="connsiteY274" fmla="*/ 204788 h 1561045"/>
                <a:gd name="connsiteX275" fmla="*/ 2003569 w 2485572"/>
                <a:gd name="connsiteY275" fmla="*/ 207344 h 1561045"/>
                <a:gd name="connsiteX276" fmla="*/ 2009249 w 2485572"/>
                <a:gd name="connsiteY276" fmla="*/ 210184 h 1561045"/>
                <a:gd name="connsiteX277" fmla="*/ 2017770 w 2485572"/>
                <a:gd name="connsiteY277" fmla="*/ 210184 h 1561045"/>
                <a:gd name="connsiteX278" fmla="*/ 2026007 w 2485572"/>
                <a:gd name="connsiteY278" fmla="*/ 213025 h 1561045"/>
                <a:gd name="connsiteX279" fmla="*/ 2037368 w 2485572"/>
                <a:gd name="connsiteY279" fmla="*/ 215865 h 1561045"/>
                <a:gd name="connsiteX280" fmla="*/ 2099003 w 2485572"/>
                <a:gd name="connsiteY280" fmla="*/ 221546 h 1561045"/>
                <a:gd name="connsiteX281" fmla="*/ 2104684 w 2485572"/>
                <a:gd name="connsiteY281" fmla="*/ 224386 h 1561045"/>
                <a:gd name="connsiteX282" fmla="*/ 2112921 w 2485572"/>
                <a:gd name="connsiteY282" fmla="*/ 224386 h 1561045"/>
                <a:gd name="connsiteX283" fmla="*/ 2124283 w 2485572"/>
                <a:gd name="connsiteY283" fmla="*/ 229783 h 1561045"/>
                <a:gd name="connsiteX284" fmla="*/ 2177397 w 2485572"/>
                <a:gd name="connsiteY284" fmla="*/ 229783 h 1561045"/>
                <a:gd name="connsiteX285" fmla="*/ 2185918 w 2485572"/>
                <a:gd name="connsiteY285" fmla="*/ 232623 h 1561045"/>
                <a:gd name="connsiteX286" fmla="*/ 2213753 w 2485572"/>
                <a:gd name="connsiteY286" fmla="*/ 226942 h 1561045"/>
                <a:gd name="connsiteX287" fmla="*/ 2219434 w 2485572"/>
                <a:gd name="connsiteY287" fmla="*/ 224386 h 1561045"/>
                <a:gd name="connsiteX288" fmla="*/ 2241872 w 2485572"/>
                <a:gd name="connsiteY288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352604 w 2485572"/>
                <a:gd name="connsiteY70" fmla="*/ 1422832 h 1561045"/>
                <a:gd name="connsiteX71" fmla="*/ 1214492 w 2485572"/>
                <a:gd name="connsiteY71" fmla="*/ 1387908 h 1561045"/>
                <a:gd name="connsiteX72" fmla="*/ 1047569 w 2485572"/>
                <a:gd name="connsiteY72" fmla="*/ 1402296 h 1561045"/>
                <a:gd name="connsiteX73" fmla="*/ 1022803 w 2485572"/>
                <a:gd name="connsiteY73" fmla="*/ 1387217 h 1561045"/>
                <a:gd name="connsiteX74" fmla="*/ 1011725 w 2485572"/>
                <a:gd name="connsiteY74" fmla="*/ 1381536 h 1561045"/>
                <a:gd name="connsiteX75" fmla="*/ 1000364 w 2485572"/>
                <a:gd name="connsiteY75" fmla="*/ 1381536 h 1561045"/>
                <a:gd name="connsiteX76" fmla="*/ 961167 w 2485572"/>
                <a:gd name="connsiteY76" fmla="*/ 1376140 h 1561045"/>
                <a:gd name="connsiteX77" fmla="*/ 924811 w 2485572"/>
                <a:gd name="connsiteY77" fmla="*/ 1367618 h 1561045"/>
                <a:gd name="connsiteX78" fmla="*/ 919131 w 2485572"/>
                <a:gd name="connsiteY78" fmla="*/ 1367618 h 1561045"/>
                <a:gd name="connsiteX79" fmla="*/ 913450 w 2485572"/>
                <a:gd name="connsiteY79" fmla="*/ 1364778 h 1561045"/>
                <a:gd name="connsiteX80" fmla="*/ 908053 w 2485572"/>
                <a:gd name="connsiteY80" fmla="*/ 1364778 h 1561045"/>
                <a:gd name="connsiteX81" fmla="*/ 877094 w 2485572"/>
                <a:gd name="connsiteY81" fmla="*/ 1381536 h 1561045"/>
                <a:gd name="connsiteX82" fmla="*/ 868857 w 2485572"/>
                <a:gd name="connsiteY82" fmla="*/ 1390057 h 1561045"/>
                <a:gd name="connsiteX83" fmla="*/ 835057 w 2485572"/>
                <a:gd name="connsiteY83" fmla="*/ 1434934 h 1561045"/>
                <a:gd name="connsiteX84" fmla="*/ 832217 w 2485572"/>
                <a:gd name="connsiteY84" fmla="*/ 1440331 h 1561045"/>
                <a:gd name="connsiteX85" fmla="*/ 832217 w 2485572"/>
                <a:gd name="connsiteY85" fmla="*/ 1446012 h 1561045"/>
                <a:gd name="connsiteX86" fmla="*/ 767741 w 2485572"/>
                <a:gd name="connsiteY86" fmla="*/ 1513327 h 1561045"/>
                <a:gd name="connsiteX87" fmla="*/ 711787 w 2485572"/>
                <a:gd name="connsiteY87" fmla="*/ 1535766 h 1561045"/>
                <a:gd name="connsiteX88" fmla="*/ 686508 w 2485572"/>
                <a:gd name="connsiteY88" fmla="*/ 1541447 h 1561045"/>
                <a:gd name="connsiteX89" fmla="*/ 661513 w 2485572"/>
                <a:gd name="connsiteY89" fmla="*/ 1549684 h 1561045"/>
                <a:gd name="connsiteX90" fmla="*/ 658672 w 2485572"/>
                <a:gd name="connsiteY90" fmla="*/ 1552524 h 1561045"/>
                <a:gd name="connsiteX91" fmla="*/ 652992 w 2485572"/>
                <a:gd name="connsiteY91" fmla="*/ 1555364 h 1561045"/>
                <a:gd name="connsiteX92" fmla="*/ 624873 w 2485572"/>
                <a:gd name="connsiteY92" fmla="*/ 1561045 h 1561045"/>
                <a:gd name="connsiteX93" fmla="*/ 619476 w 2485572"/>
                <a:gd name="connsiteY93" fmla="*/ 1558205 h 1561045"/>
                <a:gd name="connsiteX94" fmla="*/ 616636 w 2485572"/>
                <a:gd name="connsiteY94" fmla="*/ 1555364 h 1561045"/>
                <a:gd name="connsiteX95" fmla="*/ 597037 w 2485572"/>
                <a:gd name="connsiteY95" fmla="*/ 1532926 h 1561045"/>
                <a:gd name="connsiteX96" fmla="*/ 594197 w 2485572"/>
                <a:gd name="connsiteY96" fmla="*/ 1521848 h 1561045"/>
                <a:gd name="connsiteX97" fmla="*/ 591357 w 2485572"/>
                <a:gd name="connsiteY97" fmla="*/ 1519008 h 1561045"/>
                <a:gd name="connsiteX98" fmla="*/ 566078 w 2485572"/>
                <a:gd name="connsiteY98" fmla="*/ 1482368 h 1561045"/>
                <a:gd name="connsiteX99" fmla="*/ 560397 w 2485572"/>
                <a:gd name="connsiteY99" fmla="*/ 1471291 h 1561045"/>
                <a:gd name="connsiteX100" fmla="*/ 555000 w 2485572"/>
                <a:gd name="connsiteY100" fmla="*/ 1465610 h 1561045"/>
                <a:gd name="connsiteX101" fmla="*/ 498762 w 2485572"/>
                <a:gd name="connsiteY101" fmla="*/ 1432094 h 1561045"/>
                <a:gd name="connsiteX102" fmla="*/ 490525 w 2485572"/>
                <a:gd name="connsiteY102" fmla="*/ 1429254 h 1561045"/>
                <a:gd name="connsiteX103" fmla="*/ 487685 w 2485572"/>
                <a:gd name="connsiteY103" fmla="*/ 1429254 h 1561045"/>
                <a:gd name="connsiteX104" fmla="*/ 462406 w 2485572"/>
                <a:gd name="connsiteY104" fmla="*/ 1426413 h 1561045"/>
                <a:gd name="connsiteX105" fmla="*/ 400770 w 2485572"/>
                <a:gd name="connsiteY105" fmla="*/ 1426413 h 1561045"/>
                <a:gd name="connsiteX106" fmla="*/ 392250 w 2485572"/>
                <a:gd name="connsiteY106" fmla="*/ 1423573 h 1561045"/>
                <a:gd name="connsiteX107" fmla="*/ 384013 w 2485572"/>
                <a:gd name="connsiteY107" fmla="*/ 1420733 h 1561045"/>
                <a:gd name="connsiteX108" fmla="*/ 375492 w 2485572"/>
                <a:gd name="connsiteY108" fmla="*/ 1420733 h 1561045"/>
                <a:gd name="connsiteX109" fmla="*/ 319537 w 2485572"/>
                <a:gd name="connsiteY109" fmla="*/ 1409655 h 1561045"/>
                <a:gd name="connsiteX110" fmla="*/ 313856 w 2485572"/>
                <a:gd name="connsiteY110" fmla="*/ 1406815 h 1561045"/>
                <a:gd name="connsiteX111" fmla="*/ 308176 w 2485572"/>
                <a:gd name="connsiteY111" fmla="*/ 1406815 h 1561045"/>
                <a:gd name="connsiteX112" fmla="*/ 297098 w 2485572"/>
                <a:gd name="connsiteY112" fmla="*/ 1401134 h 1561045"/>
                <a:gd name="connsiteX113" fmla="*/ 221546 w 2485572"/>
                <a:gd name="connsiteY113" fmla="*/ 1392898 h 1561045"/>
                <a:gd name="connsiteX114" fmla="*/ 213025 w 2485572"/>
                <a:gd name="connsiteY114" fmla="*/ 1392898 h 1561045"/>
                <a:gd name="connsiteX115" fmla="*/ 204504 w 2485572"/>
                <a:gd name="connsiteY115" fmla="*/ 1395738 h 1561045"/>
                <a:gd name="connsiteX116" fmla="*/ 154230 w 2485572"/>
                <a:gd name="connsiteY116" fmla="*/ 1406815 h 1561045"/>
                <a:gd name="connsiteX117" fmla="*/ 148549 w 2485572"/>
                <a:gd name="connsiteY117" fmla="*/ 1403975 h 1561045"/>
                <a:gd name="connsiteX118" fmla="*/ 137472 w 2485572"/>
                <a:gd name="connsiteY118" fmla="*/ 1398294 h 1561045"/>
                <a:gd name="connsiteX119" fmla="*/ 131791 w 2485572"/>
                <a:gd name="connsiteY119" fmla="*/ 1398294 h 1561045"/>
                <a:gd name="connsiteX120" fmla="*/ 67316 w 2485572"/>
                <a:gd name="connsiteY120" fmla="*/ 1418177 h 1561045"/>
                <a:gd name="connsiteX121" fmla="*/ 58795 w 2485572"/>
                <a:gd name="connsiteY121" fmla="*/ 1420733 h 1561045"/>
                <a:gd name="connsiteX122" fmla="*/ 50558 w 2485572"/>
                <a:gd name="connsiteY122" fmla="*/ 1423573 h 1561045"/>
                <a:gd name="connsiteX123" fmla="*/ 42037 w 2485572"/>
                <a:gd name="connsiteY123" fmla="*/ 1423573 h 1561045"/>
                <a:gd name="connsiteX124" fmla="*/ 5681 w 2485572"/>
                <a:gd name="connsiteY124" fmla="*/ 1432094 h 1561045"/>
                <a:gd name="connsiteX125" fmla="*/ 2840 w 2485572"/>
                <a:gd name="connsiteY125" fmla="*/ 1403975 h 1561045"/>
                <a:gd name="connsiteX126" fmla="*/ 0 w 2485572"/>
                <a:gd name="connsiteY126" fmla="*/ 1395738 h 1561045"/>
                <a:gd name="connsiteX127" fmla="*/ 5681 w 2485572"/>
                <a:gd name="connsiteY127" fmla="*/ 1373299 h 1561045"/>
                <a:gd name="connsiteX128" fmla="*/ 5681 w 2485572"/>
                <a:gd name="connsiteY128" fmla="*/ 1361938 h 1561045"/>
                <a:gd name="connsiteX129" fmla="*/ 11361 w 2485572"/>
                <a:gd name="connsiteY129" fmla="*/ 1345180 h 1561045"/>
                <a:gd name="connsiteX130" fmla="*/ 42037 w 2485572"/>
                <a:gd name="connsiteY130" fmla="*/ 1305983 h 1561045"/>
                <a:gd name="connsiteX131" fmla="*/ 47718 w 2485572"/>
                <a:gd name="connsiteY131" fmla="*/ 1294622 h 1561045"/>
                <a:gd name="connsiteX132" fmla="*/ 39197 w 2485572"/>
                <a:gd name="connsiteY132" fmla="*/ 1275024 h 1561045"/>
                <a:gd name="connsiteX133" fmla="*/ 33516 w 2485572"/>
                <a:gd name="connsiteY133" fmla="*/ 1269627 h 1561045"/>
                <a:gd name="connsiteX134" fmla="*/ 33516 w 2485572"/>
                <a:gd name="connsiteY134" fmla="*/ 1244348 h 1561045"/>
                <a:gd name="connsiteX135" fmla="*/ 64475 w 2485572"/>
                <a:gd name="connsiteY135" fmla="*/ 1213389 h 1561045"/>
                <a:gd name="connsiteX136" fmla="*/ 81233 w 2485572"/>
                <a:gd name="connsiteY136" fmla="*/ 1199471 h 1561045"/>
                <a:gd name="connsiteX137" fmla="*/ 86914 w 2485572"/>
                <a:gd name="connsiteY137" fmla="*/ 1190950 h 1561045"/>
                <a:gd name="connsiteX138" fmla="*/ 97991 w 2485572"/>
                <a:gd name="connsiteY138" fmla="*/ 1160275 h 1561045"/>
                <a:gd name="connsiteX139" fmla="*/ 95435 w 2485572"/>
                <a:gd name="connsiteY139" fmla="*/ 1151753 h 1561045"/>
                <a:gd name="connsiteX140" fmla="*/ 95435 w 2485572"/>
                <a:gd name="connsiteY140" fmla="*/ 1121078 h 1561045"/>
                <a:gd name="connsiteX141" fmla="*/ 100832 w 2485572"/>
                <a:gd name="connsiteY141" fmla="*/ 1112557 h 1561045"/>
                <a:gd name="connsiteX142" fmla="*/ 103672 w 2485572"/>
                <a:gd name="connsiteY142" fmla="*/ 1106876 h 1561045"/>
                <a:gd name="connsiteX143" fmla="*/ 154230 w 2485572"/>
                <a:gd name="connsiteY143" fmla="*/ 1070520 h 1561045"/>
                <a:gd name="connsiteX144" fmla="*/ 176668 w 2485572"/>
                <a:gd name="connsiteY144" fmla="*/ 1045241 h 1561045"/>
                <a:gd name="connsiteX145" fmla="*/ 176668 w 2485572"/>
                <a:gd name="connsiteY145" fmla="*/ 1037004 h 1561045"/>
                <a:gd name="connsiteX146" fmla="*/ 173828 w 2485572"/>
                <a:gd name="connsiteY146" fmla="*/ 1028483 h 1561045"/>
                <a:gd name="connsiteX147" fmla="*/ 157070 w 2485572"/>
                <a:gd name="connsiteY147" fmla="*/ 1008885 h 1561045"/>
                <a:gd name="connsiteX148" fmla="*/ 154230 w 2485572"/>
                <a:gd name="connsiteY148" fmla="*/ 1000648 h 1561045"/>
                <a:gd name="connsiteX149" fmla="*/ 157070 w 2485572"/>
                <a:gd name="connsiteY149" fmla="*/ 964008 h 1561045"/>
                <a:gd name="connsiteX150" fmla="*/ 154230 w 2485572"/>
                <a:gd name="connsiteY150" fmla="*/ 955771 h 1561045"/>
                <a:gd name="connsiteX151" fmla="*/ 126111 w 2485572"/>
                <a:gd name="connsiteY151" fmla="*/ 930492 h 1561045"/>
                <a:gd name="connsiteX152" fmla="*/ 112193 w 2485572"/>
                <a:gd name="connsiteY152" fmla="*/ 927652 h 1561045"/>
                <a:gd name="connsiteX153" fmla="*/ 109353 w 2485572"/>
                <a:gd name="connsiteY153" fmla="*/ 921971 h 1561045"/>
                <a:gd name="connsiteX154" fmla="*/ 109353 w 2485572"/>
                <a:gd name="connsiteY154" fmla="*/ 908053 h 1561045"/>
                <a:gd name="connsiteX155" fmla="*/ 117590 w 2485572"/>
                <a:gd name="connsiteY155" fmla="*/ 891295 h 1561045"/>
                <a:gd name="connsiteX156" fmla="*/ 123270 w 2485572"/>
                <a:gd name="connsiteY156" fmla="*/ 885615 h 1561045"/>
                <a:gd name="connsiteX157" fmla="*/ 148549 w 2485572"/>
                <a:gd name="connsiteY157" fmla="*/ 866016 h 1561045"/>
                <a:gd name="connsiteX158" fmla="*/ 128951 w 2485572"/>
                <a:gd name="connsiteY158" fmla="*/ 840738 h 1561045"/>
                <a:gd name="connsiteX159" fmla="*/ 126111 w 2485572"/>
                <a:gd name="connsiteY159" fmla="*/ 821139 h 1561045"/>
                <a:gd name="connsiteX160" fmla="*/ 140028 w 2485572"/>
                <a:gd name="connsiteY160" fmla="*/ 812618 h 1561045"/>
                <a:gd name="connsiteX161" fmla="*/ 142869 w 2485572"/>
                <a:gd name="connsiteY161" fmla="*/ 790464 h 1561045"/>
                <a:gd name="connsiteX162" fmla="*/ 154230 w 2485572"/>
                <a:gd name="connsiteY162" fmla="*/ 773422 h 1561045"/>
                <a:gd name="connsiteX163" fmla="*/ 157070 w 2485572"/>
                <a:gd name="connsiteY163" fmla="*/ 762344 h 1561045"/>
                <a:gd name="connsiteX164" fmla="*/ 157070 w 2485572"/>
                <a:gd name="connsiteY164" fmla="*/ 753824 h 1561045"/>
                <a:gd name="connsiteX165" fmla="*/ 145709 w 2485572"/>
                <a:gd name="connsiteY165" fmla="*/ 731385 h 1561045"/>
                <a:gd name="connsiteX166" fmla="*/ 145709 w 2485572"/>
                <a:gd name="connsiteY166" fmla="*/ 723148 h 1561045"/>
                <a:gd name="connsiteX167" fmla="*/ 159627 w 2485572"/>
                <a:gd name="connsiteY167" fmla="*/ 714627 h 1561045"/>
                <a:gd name="connsiteX168" fmla="*/ 204504 w 2485572"/>
                <a:gd name="connsiteY168" fmla="*/ 708946 h 1561045"/>
                <a:gd name="connsiteX169" fmla="*/ 232623 w 2485572"/>
                <a:gd name="connsiteY169" fmla="*/ 678271 h 1561045"/>
                <a:gd name="connsiteX170" fmla="*/ 232623 w 2485572"/>
                <a:gd name="connsiteY170" fmla="*/ 666909 h 1561045"/>
                <a:gd name="connsiteX171" fmla="*/ 215865 w 2485572"/>
                <a:gd name="connsiteY171" fmla="*/ 644755 h 1561045"/>
                <a:gd name="connsiteX172" fmla="*/ 218705 w 2485572"/>
                <a:gd name="connsiteY172" fmla="*/ 613795 h 1561045"/>
                <a:gd name="connsiteX173" fmla="*/ 241144 w 2485572"/>
                <a:gd name="connsiteY173" fmla="*/ 582836 h 1561045"/>
                <a:gd name="connsiteX174" fmla="*/ 252221 w 2485572"/>
                <a:gd name="connsiteY174" fmla="*/ 571758 h 1561045"/>
                <a:gd name="connsiteX175" fmla="*/ 285737 w 2485572"/>
                <a:gd name="connsiteY175" fmla="*/ 524041 h 1561045"/>
                <a:gd name="connsiteX176" fmla="*/ 291418 w 2485572"/>
                <a:gd name="connsiteY176" fmla="*/ 518644 h 1561045"/>
                <a:gd name="connsiteX177" fmla="*/ 322377 w 2485572"/>
                <a:gd name="connsiteY177" fmla="*/ 518644 h 1561045"/>
                <a:gd name="connsiteX178" fmla="*/ 333455 w 2485572"/>
                <a:gd name="connsiteY178" fmla="*/ 510123 h 1561045"/>
                <a:gd name="connsiteX179" fmla="*/ 341976 w 2485572"/>
                <a:gd name="connsiteY179" fmla="*/ 482004 h 1561045"/>
                <a:gd name="connsiteX180" fmla="*/ 347372 w 2485572"/>
                <a:gd name="connsiteY180" fmla="*/ 476607 h 1561045"/>
                <a:gd name="connsiteX181" fmla="*/ 386853 w 2485572"/>
                <a:gd name="connsiteY181" fmla="*/ 459565 h 1561045"/>
                <a:gd name="connsiteX182" fmla="*/ 389409 w 2485572"/>
                <a:gd name="connsiteY182" fmla="*/ 454169 h 1561045"/>
                <a:gd name="connsiteX183" fmla="*/ 400770 w 2485572"/>
                <a:gd name="connsiteY183" fmla="*/ 434570 h 1561045"/>
                <a:gd name="connsiteX184" fmla="*/ 414688 w 2485572"/>
                <a:gd name="connsiteY184" fmla="*/ 392534 h 1561045"/>
                <a:gd name="connsiteX185" fmla="*/ 428890 w 2485572"/>
                <a:gd name="connsiteY185" fmla="*/ 341976 h 1561045"/>
                <a:gd name="connsiteX186" fmla="*/ 434286 w 2485572"/>
                <a:gd name="connsiteY186" fmla="*/ 255062 h 1561045"/>
                <a:gd name="connsiteX187" fmla="*/ 437127 w 2485572"/>
                <a:gd name="connsiteY187" fmla="*/ 252221 h 1561045"/>
                <a:gd name="connsiteX188" fmla="*/ 448488 w 2485572"/>
                <a:gd name="connsiteY188" fmla="*/ 235463 h 1561045"/>
                <a:gd name="connsiteX189" fmla="*/ 468086 w 2485572"/>
                <a:gd name="connsiteY189" fmla="*/ 221546 h 1561045"/>
                <a:gd name="connsiteX190" fmla="*/ 501602 w 2485572"/>
                <a:gd name="connsiteY190" fmla="*/ 215865 h 1561045"/>
                <a:gd name="connsiteX191" fmla="*/ 512964 w 2485572"/>
                <a:gd name="connsiteY191" fmla="*/ 213025 h 1561045"/>
                <a:gd name="connsiteX192" fmla="*/ 555000 w 2485572"/>
                <a:gd name="connsiteY192" fmla="*/ 187746 h 1561045"/>
                <a:gd name="connsiteX193" fmla="*/ 557557 w 2485572"/>
                <a:gd name="connsiteY193" fmla="*/ 182349 h 1561045"/>
                <a:gd name="connsiteX194" fmla="*/ 602434 w 2485572"/>
                <a:gd name="connsiteY194" fmla="*/ 131791 h 1561045"/>
                <a:gd name="connsiteX195" fmla="*/ 605274 w 2485572"/>
                <a:gd name="connsiteY195" fmla="*/ 123270 h 1561045"/>
                <a:gd name="connsiteX196" fmla="*/ 594197 w 2485572"/>
                <a:gd name="connsiteY196" fmla="*/ 70156 h 1561045"/>
                <a:gd name="connsiteX197" fmla="*/ 650151 w 2485572"/>
                <a:gd name="connsiteY197" fmla="*/ 92595 h 1561045"/>
                <a:gd name="connsiteX198" fmla="*/ 664069 w 2485572"/>
                <a:gd name="connsiteY198" fmla="*/ 92595 h 1561045"/>
                <a:gd name="connsiteX199" fmla="*/ 689348 w 2485572"/>
                <a:gd name="connsiteY199" fmla="*/ 98275 h 1561045"/>
                <a:gd name="connsiteX200" fmla="*/ 723148 w 2485572"/>
                <a:gd name="connsiteY200" fmla="*/ 89754 h 1561045"/>
                <a:gd name="connsiteX201" fmla="*/ 725704 w 2485572"/>
                <a:gd name="connsiteY201" fmla="*/ 92595 h 1561045"/>
                <a:gd name="connsiteX202" fmla="*/ 731385 w 2485572"/>
                <a:gd name="connsiteY202" fmla="*/ 92595 h 1561045"/>
                <a:gd name="connsiteX203" fmla="*/ 737065 w 2485572"/>
                <a:gd name="connsiteY203" fmla="*/ 95435 h 1561045"/>
                <a:gd name="connsiteX204" fmla="*/ 742746 w 2485572"/>
                <a:gd name="connsiteY204" fmla="*/ 95435 h 1561045"/>
                <a:gd name="connsiteX205" fmla="*/ 779102 w 2485572"/>
                <a:gd name="connsiteY205" fmla="*/ 75837 h 1561045"/>
                <a:gd name="connsiteX206" fmla="*/ 818299 w 2485572"/>
                <a:gd name="connsiteY206" fmla="*/ 39197 h 1561045"/>
                <a:gd name="connsiteX207" fmla="*/ 823980 w 2485572"/>
                <a:gd name="connsiteY207" fmla="*/ 33800 h 1561045"/>
                <a:gd name="connsiteX208" fmla="*/ 851815 w 2485572"/>
                <a:gd name="connsiteY208" fmla="*/ 19598 h 1561045"/>
                <a:gd name="connsiteX209" fmla="*/ 854655 w 2485572"/>
                <a:gd name="connsiteY209" fmla="*/ 14202 h 1561045"/>
                <a:gd name="connsiteX210" fmla="*/ 888455 w 2485572"/>
                <a:gd name="connsiteY210" fmla="*/ 8521 h 1561045"/>
                <a:gd name="connsiteX211" fmla="*/ 893852 w 2485572"/>
                <a:gd name="connsiteY211" fmla="*/ 11361 h 1561045"/>
                <a:gd name="connsiteX212" fmla="*/ 933332 w 2485572"/>
                <a:gd name="connsiteY212" fmla="*/ 36640 h 1561045"/>
                <a:gd name="connsiteX213" fmla="*/ 938729 w 2485572"/>
                <a:gd name="connsiteY213" fmla="*/ 42037 h 1561045"/>
                <a:gd name="connsiteX214" fmla="*/ 969689 w 2485572"/>
                <a:gd name="connsiteY214" fmla="*/ 61635 h 1561045"/>
                <a:gd name="connsiteX215" fmla="*/ 972529 w 2485572"/>
                <a:gd name="connsiteY215" fmla="*/ 64475 h 1561045"/>
                <a:gd name="connsiteX216" fmla="*/ 977925 w 2485572"/>
                <a:gd name="connsiteY216" fmla="*/ 67316 h 1561045"/>
                <a:gd name="connsiteX217" fmla="*/ 1011725 w 2485572"/>
                <a:gd name="connsiteY217" fmla="*/ 67316 h 1561045"/>
                <a:gd name="connsiteX218" fmla="*/ 1031324 w 2485572"/>
                <a:gd name="connsiteY218" fmla="*/ 64475 h 1561045"/>
                <a:gd name="connsiteX219" fmla="*/ 1042401 w 2485572"/>
                <a:gd name="connsiteY219" fmla="*/ 64475 h 1561045"/>
                <a:gd name="connsiteX220" fmla="*/ 1104036 w 2485572"/>
                <a:gd name="connsiteY220" fmla="*/ 70156 h 1561045"/>
                <a:gd name="connsiteX221" fmla="*/ 1109717 w 2485572"/>
                <a:gd name="connsiteY221" fmla="*/ 75837 h 1561045"/>
                <a:gd name="connsiteX222" fmla="*/ 1118238 w 2485572"/>
                <a:gd name="connsiteY222" fmla="*/ 81233 h 1561045"/>
                <a:gd name="connsiteX223" fmla="*/ 1121078 w 2485572"/>
                <a:gd name="connsiteY223" fmla="*/ 84074 h 1561045"/>
                <a:gd name="connsiteX224" fmla="*/ 1143517 w 2485572"/>
                <a:gd name="connsiteY224" fmla="*/ 95435 h 1561045"/>
                <a:gd name="connsiteX225" fmla="*/ 1151754 w 2485572"/>
                <a:gd name="connsiteY225" fmla="*/ 100832 h 1561045"/>
                <a:gd name="connsiteX226" fmla="*/ 1171352 w 2485572"/>
                <a:gd name="connsiteY226" fmla="*/ 100832 h 1561045"/>
                <a:gd name="connsiteX227" fmla="*/ 1174192 w 2485572"/>
                <a:gd name="connsiteY227" fmla="*/ 98275 h 1561045"/>
                <a:gd name="connsiteX228" fmla="*/ 1188110 w 2485572"/>
                <a:gd name="connsiteY228" fmla="*/ 89754 h 1561045"/>
                <a:gd name="connsiteX229" fmla="*/ 1193791 w 2485572"/>
                <a:gd name="connsiteY229" fmla="*/ 84074 h 1561045"/>
                <a:gd name="connsiteX230" fmla="*/ 1238668 w 2485572"/>
                <a:gd name="connsiteY230" fmla="*/ 75837 h 1561045"/>
                <a:gd name="connsiteX231" fmla="*/ 1244348 w 2485572"/>
                <a:gd name="connsiteY231" fmla="*/ 78677 h 1561045"/>
                <a:gd name="connsiteX232" fmla="*/ 1272184 w 2485572"/>
                <a:gd name="connsiteY232" fmla="*/ 75837 h 1561045"/>
                <a:gd name="connsiteX233" fmla="*/ 1280705 w 2485572"/>
                <a:gd name="connsiteY233" fmla="*/ 72996 h 1561045"/>
                <a:gd name="connsiteX234" fmla="*/ 1286385 w 2485572"/>
                <a:gd name="connsiteY234" fmla="*/ 72996 h 1561045"/>
                <a:gd name="connsiteX235" fmla="*/ 1348020 w 2485572"/>
                <a:gd name="connsiteY235" fmla="*/ 50558 h 1561045"/>
                <a:gd name="connsiteX236" fmla="*/ 1350861 w 2485572"/>
                <a:gd name="connsiteY236" fmla="*/ 50558 h 1561045"/>
                <a:gd name="connsiteX237" fmla="*/ 1392898 w 2485572"/>
                <a:gd name="connsiteY237" fmla="*/ 39197 h 1561045"/>
                <a:gd name="connsiteX238" fmla="*/ 1406815 w 2485572"/>
                <a:gd name="connsiteY238" fmla="*/ 39197 h 1561045"/>
                <a:gd name="connsiteX239" fmla="*/ 1459929 w 2485572"/>
                <a:gd name="connsiteY239" fmla="*/ 36640 h 1561045"/>
                <a:gd name="connsiteX240" fmla="*/ 1468450 w 2485572"/>
                <a:gd name="connsiteY240" fmla="*/ 36640 h 1561045"/>
                <a:gd name="connsiteX241" fmla="*/ 1474131 w 2485572"/>
                <a:gd name="connsiteY241" fmla="*/ 33800 h 1561045"/>
                <a:gd name="connsiteX242" fmla="*/ 1479528 w 2485572"/>
                <a:gd name="connsiteY242" fmla="*/ 30960 h 1561045"/>
                <a:gd name="connsiteX243" fmla="*/ 1485208 w 2485572"/>
                <a:gd name="connsiteY243" fmla="*/ 30960 h 1561045"/>
                <a:gd name="connsiteX244" fmla="*/ 1544003 w 2485572"/>
                <a:gd name="connsiteY244" fmla="*/ 16758 h 1561045"/>
                <a:gd name="connsiteX245" fmla="*/ 1549684 w 2485572"/>
                <a:gd name="connsiteY245" fmla="*/ 14202 h 1561045"/>
                <a:gd name="connsiteX246" fmla="*/ 1555364 w 2485572"/>
                <a:gd name="connsiteY246" fmla="*/ 14202 h 1561045"/>
                <a:gd name="connsiteX247" fmla="*/ 1563601 w 2485572"/>
                <a:gd name="connsiteY247" fmla="*/ 11361 h 1561045"/>
                <a:gd name="connsiteX248" fmla="*/ 1614159 w 2485572"/>
                <a:gd name="connsiteY248" fmla="*/ 22439 h 1561045"/>
                <a:gd name="connsiteX249" fmla="*/ 1619840 w 2485572"/>
                <a:gd name="connsiteY249" fmla="*/ 19598 h 1561045"/>
                <a:gd name="connsiteX250" fmla="*/ 1630917 w 2485572"/>
                <a:gd name="connsiteY250" fmla="*/ 16758 h 1561045"/>
                <a:gd name="connsiteX251" fmla="*/ 1645119 w 2485572"/>
                <a:gd name="connsiteY251" fmla="*/ 8521 h 1561045"/>
                <a:gd name="connsiteX252" fmla="*/ 1653356 w 2485572"/>
                <a:gd name="connsiteY252" fmla="*/ 5681 h 1561045"/>
                <a:gd name="connsiteX253" fmla="*/ 1689712 w 2485572"/>
                <a:gd name="connsiteY253" fmla="*/ 0 h 1561045"/>
                <a:gd name="connsiteX254" fmla="*/ 1698233 w 2485572"/>
                <a:gd name="connsiteY254" fmla="*/ 11361 h 1561045"/>
                <a:gd name="connsiteX255" fmla="*/ 1703914 w 2485572"/>
                <a:gd name="connsiteY255" fmla="*/ 14202 h 1561045"/>
                <a:gd name="connsiteX256" fmla="*/ 1709310 w 2485572"/>
                <a:gd name="connsiteY256" fmla="*/ 16758 h 1561045"/>
                <a:gd name="connsiteX257" fmla="*/ 1717831 w 2485572"/>
                <a:gd name="connsiteY257" fmla="*/ 16758 h 1561045"/>
                <a:gd name="connsiteX258" fmla="*/ 1757028 w 2485572"/>
                <a:gd name="connsiteY258" fmla="*/ 22439 h 1561045"/>
                <a:gd name="connsiteX259" fmla="*/ 1762708 w 2485572"/>
                <a:gd name="connsiteY259" fmla="*/ 25279 h 1561045"/>
                <a:gd name="connsiteX260" fmla="*/ 1768389 w 2485572"/>
                <a:gd name="connsiteY260" fmla="*/ 25279 h 1561045"/>
                <a:gd name="connsiteX261" fmla="*/ 1787987 w 2485572"/>
                <a:gd name="connsiteY261" fmla="*/ 33800 h 1561045"/>
                <a:gd name="connsiteX262" fmla="*/ 1793384 w 2485572"/>
                <a:gd name="connsiteY262" fmla="*/ 33800 h 1561045"/>
                <a:gd name="connsiteX263" fmla="*/ 1801905 w 2485572"/>
                <a:gd name="connsiteY263" fmla="*/ 36640 h 1561045"/>
                <a:gd name="connsiteX264" fmla="*/ 1835421 w 2485572"/>
                <a:gd name="connsiteY264" fmla="*/ 42037 h 1561045"/>
                <a:gd name="connsiteX265" fmla="*/ 1891659 w 2485572"/>
                <a:gd name="connsiteY265" fmla="*/ 61635 h 1561045"/>
                <a:gd name="connsiteX266" fmla="*/ 1897340 w 2485572"/>
                <a:gd name="connsiteY266" fmla="*/ 64475 h 1561045"/>
                <a:gd name="connsiteX267" fmla="*/ 1899896 w 2485572"/>
                <a:gd name="connsiteY267" fmla="*/ 67316 h 1561045"/>
                <a:gd name="connsiteX268" fmla="*/ 1944774 w 2485572"/>
                <a:gd name="connsiteY268" fmla="*/ 123270 h 1561045"/>
                <a:gd name="connsiteX269" fmla="*/ 1947614 w 2485572"/>
                <a:gd name="connsiteY269" fmla="*/ 128951 h 1561045"/>
                <a:gd name="connsiteX270" fmla="*/ 1950454 w 2485572"/>
                <a:gd name="connsiteY270" fmla="*/ 131791 h 1561045"/>
                <a:gd name="connsiteX271" fmla="*/ 1956135 w 2485572"/>
                <a:gd name="connsiteY271" fmla="*/ 140312 h 1561045"/>
                <a:gd name="connsiteX272" fmla="*/ 1958975 w 2485572"/>
                <a:gd name="connsiteY272" fmla="*/ 145709 h 1561045"/>
                <a:gd name="connsiteX273" fmla="*/ 1961532 w 2485572"/>
                <a:gd name="connsiteY273" fmla="*/ 154230 h 1561045"/>
                <a:gd name="connsiteX274" fmla="*/ 1998172 w 2485572"/>
                <a:gd name="connsiteY274" fmla="*/ 204788 h 1561045"/>
                <a:gd name="connsiteX275" fmla="*/ 2003569 w 2485572"/>
                <a:gd name="connsiteY275" fmla="*/ 207344 h 1561045"/>
                <a:gd name="connsiteX276" fmla="*/ 2009249 w 2485572"/>
                <a:gd name="connsiteY276" fmla="*/ 210184 h 1561045"/>
                <a:gd name="connsiteX277" fmla="*/ 2017770 w 2485572"/>
                <a:gd name="connsiteY277" fmla="*/ 210184 h 1561045"/>
                <a:gd name="connsiteX278" fmla="*/ 2026007 w 2485572"/>
                <a:gd name="connsiteY278" fmla="*/ 213025 h 1561045"/>
                <a:gd name="connsiteX279" fmla="*/ 2037368 w 2485572"/>
                <a:gd name="connsiteY279" fmla="*/ 215865 h 1561045"/>
                <a:gd name="connsiteX280" fmla="*/ 2099003 w 2485572"/>
                <a:gd name="connsiteY280" fmla="*/ 221546 h 1561045"/>
                <a:gd name="connsiteX281" fmla="*/ 2104684 w 2485572"/>
                <a:gd name="connsiteY281" fmla="*/ 224386 h 1561045"/>
                <a:gd name="connsiteX282" fmla="*/ 2112921 w 2485572"/>
                <a:gd name="connsiteY282" fmla="*/ 224386 h 1561045"/>
                <a:gd name="connsiteX283" fmla="*/ 2124283 w 2485572"/>
                <a:gd name="connsiteY283" fmla="*/ 229783 h 1561045"/>
                <a:gd name="connsiteX284" fmla="*/ 2177397 w 2485572"/>
                <a:gd name="connsiteY284" fmla="*/ 229783 h 1561045"/>
                <a:gd name="connsiteX285" fmla="*/ 2185918 w 2485572"/>
                <a:gd name="connsiteY285" fmla="*/ 232623 h 1561045"/>
                <a:gd name="connsiteX286" fmla="*/ 2213753 w 2485572"/>
                <a:gd name="connsiteY286" fmla="*/ 226942 h 1561045"/>
                <a:gd name="connsiteX287" fmla="*/ 2219434 w 2485572"/>
                <a:gd name="connsiteY287" fmla="*/ 224386 h 1561045"/>
                <a:gd name="connsiteX288" fmla="*/ 2241872 w 2485572"/>
                <a:gd name="connsiteY288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352604 w 2485572"/>
                <a:gd name="connsiteY70" fmla="*/ 1422832 h 1561045"/>
                <a:gd name="connsiteX71" fmla="*/ 1214492 w 2485572"/>
                <a:gd name="connsiteY71" fmla="*/ 1387908 h 1561045"/>
                <a:gd name="connsiteX72" fmla="*/ 1047569 w 2485572"/>
                <a:gd name="connsiteY72" fmla="*/ 1402296 h 1561045"/>
                <a:gd name="connsiteX73" fmla="*/ 1022803 w 2485572"/>
                <a:gd name="connsiteY73" fmla="*/ 1387217 h 1561045"/>
                <a:gd name="connsiteX74" fmla="*/ 1011725 w 2485572"/>
                <a:gd name="connsiteY74" fmla="*/ 1381536 h 1561045"/>
                <a:gd name="connsiteX75" fmla="*/ 1000364 w 2485572"/>
                <a:gd name="connsiteY75" fmla="*/ 1381536 h 1561045"/>
                <a:gd name="connsiteX76" fmla="*/ 961167 w 2485572"/>
                <a:gd name="connsiteY76" fmla="*/ 1376140 h 1561045"/>
                <a:gd name="connsiteX77" fmla="*/ 924811 w 2485572"/>
                <a:gd name="connsiteY77" fmla="*/ 1367618 h 1561045"/>
                <a:gd name="connsiteX78" fmla="*/ 919131 w 2485572"/>
                <a:gd name="connsiteY78" fmla="*/ 1367618 h 1561045"/>
                <a:gd name="connsiteX79" fmla="*/ 913450 w 2485572"/>
                <a:gd name="connsiteY79" fmla="*/ 1364778 h 1561045"/>
                <a:gd name="connsiteX80" fmla="*/ 908053 w 2485572"/>
                <a:gd name="connsiteY80" fmla="*/ 1364778 h 1561045"/>
                <a:gd name="connsiteX81" fmla="*/ 877094 w 2485572"/>
                <a:gd name="connsiteY81" fmla="*/ 1381536 h 1561045"/>
                <a:gd name="connsiteX82" fmla="*/ 868857 w 2485572"/>
                <a:gd name="connsiteY82" fmla="*/ 1390057 h 1561045"/>
                <a:gd name="connsiteX83" fmla="*/ 835057 w 2485572"/>
                <a:gd name="connsiteY83" fmla="*/ 1434934 h 1561045"/>
                <a:gd name="connsiteX84" fmla="*/ 832217 w 2485572"/>
                <a:gd name="connsiteY84" fmla="*/ 1440331 h 1561045"/>
                <a:gd name="connsiteX85" fmla="*/ 832217 w 2485572"/>
                <a:gd name="connsiteY85" fmla="*/ 1446012 h 1561045"/>
                <a:gd name="connsiteX86" fmla="*/ 767741 w 2485572"/>
                <a:gd name="connsiteY86" fmla="*/ 1513327 h 1561045"/>
                <a:gd name="connsiteX87" fmla="*/ 711787 w 2485572"/>
                <a:gd name="connsiteY87" fmla="*/ 1535766 h 1561045"/>
                <a:gd name="connsiteX88" fmla="*/ 686508 w 2485572"/>
                <a:gd name="connsiteY88" fmla="*/ 1541447 h 1561045"/>
                <a:gd name="connsiteX89" fmla="*/ 661513 w 2485572"/>
                <a:gd name="connsiteY89" fmla="*/ 1549684 h 1561045"/>
                <a:gd name="connsiteX90" fmla="*/ 658672 w 2485572"/>
                <a:gd name="connsiteY90" fmla="*/ 1552524 h 1561045"/>
                <a:gd name="connsiteX91" fmla="*/ 652992 w 2485572"/>
                <a:gd name="connsiteY91" fmla="*/ 1555364 h 1561045"/>
                <a:gd name="connsiteX92" fmla="*/ 624873 w 2485572"/>
                <a:gd name="connsiteY92" fmla="*/ 1561045 h 1561045"/>
                <a:gd name="connsiteX93" fmla="*/ 619476 w 2485572"/>
                <a:gd name="connsiteY93" fmla="*/ 1558205 h 1561045"/>
                <a:gd name="connsiteX94" fmla="*/ 616636 w 2485572"/>
                <a:gd name="connsiteY94" fmla="*/ 1555364 h 1561045"/>
                <a:gd name="connsiteX95" fmla="*/ 597037 w 2485572"/>
                <a:gd name="connsiteY95" fmla="*/ 1532926 h 1561045"/>
                <a:gd name="connsiteX96" fmla="*/ 594197 w 2485572"/>
                <a:gd name="connsiteY96" fmla="*/ 1521848 h 1561045"/>
                <a:gd name="connsiteX97" fmla="*/ 591357 w 2485572"/>
                <a:gd name="connsiteY97" fmla="*/ 1519008 h 1561045"/>
                <a:gd name="connsiteX98" fmla="*/ 566078 w 2485572"/>
                <a:gd name="connsiteY98" fmla="*/ 1482368 h 1561045"/>
                <a:gd name="connsiteX99" fmla="*/ 560397 w 2485572"/>
                <a:gd name="connsiteY99" fmla="*/ 1471291 h 1561045"/>
                <a:gd name="connsiteX100" fmla="*/ 555000 w 2485572"/>
                <a:gd name="connsiteY100" fmla="*/ 1465610 h 1561045"/>
                <a:gd name="connsiteX101" fmla="*/ 498762 w 2485572"/>
                <a:gd name="connsiteY101" fmla="*/ 1432094 h 1561045"/>
                <a:gd name="connsiteX102" fmla="*/ 490525 w 2485572"/>
                <a:gd name="connsiteY102" fmla="*/ 1429254 h 1561045"/>
                <a:gd name="connsiteX103" fmla="*/ 487685 w 2485572"/>
                <a:gd name="connsiteY103" fmla="*/ 1429254 h 1561045"/>
                <a:gd name="connsiteX104" fmla="*/ 462406 w 2485572"/>
                <a:gd name="connsiteY104" fmla="*/ 1426413 h 1561045"/>
                <a:gd name="connsiteX105" fmla="*/ 400770 w 2485572"/>
                <a:gd name="connsiteY105" fmla="*/ 1426413 h 1561045"/>
                <a:gd name="connsiteX106" fmla="*/ 392250 w 2485572"/>
                <a:gd name="connsiteY106" fmla="*/ 1423573 h 1561045"/>
                <a:gd name="connsiteX107" fmla="*/ 384013 w 2485572"/>
                <a:gd name="connsiteY107" fmla="*/ 1420733 h 1561045"/>
                <a:gd name="connsiteX108" fmla="*/ 375492 w 2485572"/>
                <a:gd name="connsiteY108" fmla="*/ 1420733 h 1561045"/>
                <a:gd name="connsiteX109" fmla="*/ 319537 w 2485572"/>
                <a:gd name="connsiteY109" fmla="*/ 1409655 h 1561045"/>
                <a:gd name="connsiteX110" fmla="*/ 313856 w 2485572"/>
                <a:gd name="connsiteY110" fmla="*/ 1406815 h 1561045"/>
                <a:gd name="connsiteX111" fmla="*/ 308176 w 2485572"/>
                <a:gd name="connsiteY111" fmla="*/ 1406815 h 1561045"/>
                <a:gd name="connsiteX112" fmla="*/ 297098 w 2485572"/>
                <a:gd name="connsiteY112" fmla="*/ 1401134 h 1561045"/>
                <a:gd name="connsiteX113" fmla="*/ 221546 w 2485572"/>
                <a:gd name="connsiteY113" fmla="*/ 1392898 h 1561045"/>
                <a:gd name="connsiteX114" fmla="*/ 213025 w 2485572"/>
                <a:gd name="connsiteY114" fmla="*/ 1392898 h 1561045"/>
                <a:gd name="connsiteX115" fmla="*/ 204504 w 2485572"/>
                <a:gd name="connsiteY115" fmla="*/ 1395738 h 1561045"/>
                <a:gd name="connsiteX116" fmla="*/ 154230 w 2485572"/>
                <a:gd name="connsiteY116" fmla="*/ 1406815 h 1561045"/>
                <a:gd name="connsiteX117" fmla="*/ 148549 w 2485572"/>
                <a:gd name="connsiteY117" fmla="*/ 1403975 h 1561045"/>
                <a:gd name="connsiteX118" fmla="*/ 137472 w 2485572"/>
                <a:gd name="connsiteY118" fmla="*/ 1398294 h 1561045"/>
                <a:gd name="connsiteX119" fmla="*/ 131791 w 2485572"/>
                <a:gd name="connsiteY119" fmla="*/ 1398294 h 1561045"/>
                <a:gd name="connsiteX120" fmla="*/ 67316 w 2485572"/>
                <a:gd name="connsiteY120" fmla="*/ 1418177 h 1561045"/>
                <a:gd name="connsiteX121" fmla="*/ 58795 w 2485572"/>
                <a:gd name="connsiteY121" fmla="*/ 1420733 h 1561045"/>
                <a:gd name="connsiteX122" fmla="*/ 50558 w 2485572"/>
                <a:gd name="connsiteY122" fmla="*/ 1423573 h 1561045"/>
                <a:gd name="connsiteX123" fmla="*/ 42037 w 2485572"/>
                <a:gd name="connsiteY123" fmla="*/ 1423573 h 1561045"/>
                <a:gd name="connsiteX124" fmla="*/ 5681 w 2485572"/>
                <a:gd name="connsiteY124" fmla="*/ 1432094 h 1561045"/>
                <a:gd name="connsiteX125" fmla="*/ 2840 w 2485572"/>
                <a:gd name="connsiteY125" fmla="*/ 1403975 h 1561045"/>
                <a:gd name="connsiteX126" fmla="*/ 0 w 2485572"/>
                <a:gd name="connsiteY126" fmla="*/ 1395738 h 1561045"/>
                <a:gd name="connsiteX127" fmla="*/ 5681 w 2485572"/>
                <a:gd name="connsiteY127" fmla="*/ 1373299 h 1561045"/>
                <a:gd name="connsiteX128" fmla="*/ 5681 w 2485572"/>
                <a:gd name="connsiteY128" fmla="*/ 1361938 h 1561045"/>
                <a:gd name="connsiteX129" fmla="*/ 11361 w 2485572"/>
                <a:gd name="connsiteY129" fmla="*/ 1345180 h 1561045"/>
                <a:gd name="connsiteX130" fmla="*/ 42037 w 2485572"/>
                <a:gd name="connsiteY130" fmla="*/ 1305983 h 1561045"/>
                <a:gd name="connsiteX131" fmla="*/ 47718 w 2485572"/>
                <a:gd name="connsiteY131" fmla="*/ 1294622 h 1561045"/>
                <a:gd name="connsiteX132" fmla="*/ 39197 w 2485572"/>
                <a:gd name="connsiteY132" fmla="*/ 1275024 h 1561045"/>
                <a:gd name="connsiteX133" fmla="*/ 33516 w 2485572"/>
                <a:gd name="connsiteY133" fmla="*/ 1269627 h 1561045"/>
                <a:gd name="connsiteX134" fmla="*/ 33516 w 2485572"/>
                <a:gd name="connsiteY134" fmla="*/ 1244348 h 1561045"/>
                <a:gd name="connsiteX135" fmla="*/ 64475 w 2485572"/>
                <a:gd name="connsiteY135" fmla="*/ 1213389 h 1561045"/>
                <a:gd name="connsiteX136" fmla="*/ 81233 w 2485572"/>
                <a:gd name="connsiteY136" fmla="*/ 1199471 h 1561045"/>
                <a:gd name="connsiteX137" fmla="*/ 86914 w 2485572"/>
                <a:gd name="connsiteY137" fmla="*/ 1190950 h 1561045"/>
                <a:gd name="connsiteX138" fmla="*/ 97991 w 2485572"/>
                <a:gd name="connsiteY138" fmla="*/ 1160275 h 1561045"/>
                <a:gd name="connsiteX139" fmla="*/ 95435 w 2485572"/>
                <a:gd name="connsiteY139" fmla="*/ 1151753 h 1561045"/>
                <a:gd name="connsiteX140" fmla="*/ 95435 w 2485572"/>
                <a:gd name="connsiteY140" fmla="*/ 1121078 h 1561045"/>
                <a:gd name="connsiteX141" fmla="*/ 100832 w 2485572"/>
                <a:gd name="connsiteY141" fmla="*/ 1112557 h 1561045"/>
                <a:gd name="connsiteX142" fmla="*/ 103672 w 2485572"/>
                <a:gd name="connsiteY142" fmla="*/ 1106876 h 1561045"/>
                <a:gd name="connsiteX143" fmla="*/ 154230 w 2485572"/>
                <a:gd name="connsiteY143" fmla="*/ 1070520 h 1561045"/>
                <a:gd name="connsiteX144" fmla="*/ 176668 w 2485572"/>
                <a:gd name="connsiteY144" fmla="*/ 1045241 h 1561045"/>
                <a:gd name="connsiteX145" fmla="*/ 176668 w 2485572"/>
                <a:gd name="connsiteY145" fmla="*/ 1037004 h 1561045"/>
                <a:gd name="connsiteX146" fmla="*/ 173828 w 2485572"/>
                <a:gd name="connsiteY146" fmla="*/ 1028483 h 1561045"/>
                <a:gd name="connsiteX147" fmla="*/ 157070 w 2485572"/>
                <a:gd name="connsiteY147" fmla="*/ 1008885 h 1561045"/>
                <a:gd name="connsiteX148" fmla="*/ 154230 w 2485572"/>
                <a:gd name="connsiteY148" fmla="*/ 1000648 h 1561045"/>
                <a:gd name="connsiteX149" fmla="*/ 157070 w 2485572"/>
                <a:gd name="connsiteY149" fmla="*/ 964008 h 1561045"/>
                <a:gd name="connsiteX150" fmla="*/ 154230 w 2485572"/>
                <a:gd name="connsiteY150" fmla="*/ 955771 h 1561045"/>
                <a:gd name="connsiteX151" fmla="*/ 126111 w 2485572"/>
                <a:gd name="connsiteY151" fmla="*/ 930492 h 1561045"/>
                <a:gd name="connsiteX152" fmla="*/ 112193 w 2485572"/>
                <a:gd name="connsiteY152" fmla="*/ 927652 h 1561045"/>
                <a:gd name="connsiteX153" fmla="*/ 109353 w 2485572"/>
                <a:gd name="connsiteY153" fmla="*/ 921971 h 1561045"/>
                <a:gd name="connsiteX154" fmla="*/ 109353 w 2485572"/>
                <a:gd name="connsiteY154" fmla="*/ 908053 h 1561045"/>
                <a:gd name="connsiteX155" fmla="*/ 117590 w 2485572"/>
                <a:gd name="connsiteY155" fmla="*/ 891295 h 1561045"/>
                <a:gd name="connsiteX156" fmla="*/ 123270 w 2485572"/>
                <a:gd name="connsiteY156" fmla="*/ 885615 h 1561045"/>
                <a:gd name="connsiteX157" fmla="*/ 148549 w 2485572"/>
                <a:gd name="connsiteY157" fmla="*/ 866016 h 1561045"/>
                <a:gd name="connsiteX158" fmla="*/ 128951 w 2485572"/>
                <a:gd name="connsiteY158" fmla="*/ 840738 h 1561045"/>
                <a:gd name="connsiteX159" fmla="*/ 126111 w 2485572"/>
                <a:gd name="connsiteY159" fmla="*/ 821139 h 1561045"/>
                <a:gd name="connsiteX160" fmla="*/ 140028 w 2485572"/>
                <a:gd name="connsiteY160" fmla="*/ 812618 h 1561045"/>
                <a:gd name="connsiteX161" fmla="*/ 142869 w 2485572"/>
                <a:gd name="connsiteY161" fmla="*/ 790464 h 1561045"/>
                <a:gd name="connsiteX162" fmla="*/ 154230 w 2485572"/>
                <a:gd name="connsiteY162" fmla="*/ 773422 h 1561045"/>
                <a:gd name="connsiteX163" fmla="*/ 157070 w 2485572"/>
                <a:gd name="connsiteY163" fmla="*/ 762344 h 1561045"/>
                <a:gd name="connsiteX164" fmla="*/ 157070 w 2485572"/>
                <a:gd name="connsiteY164" fmla="*/ 753824 h 1561045"/>
                <a:gd name="connsiteX165" fmla="*/ 145709 w 2485572"/>
                <a:gd name="connsiteY165" fmla="*/ 731385 h 1561045"/>
                <a:gd name="connsiteX166" fmla="*/ 145709 w 2485572"/>
                <a:gd name="connsiteY166" fmla="*/ 723148 h 1561045"/>
                <a:gd name="connsiteX167" fmla="*/ 159627 w 2485572"/>
                <a:gd name="connsiteY167" fmla="*/ 714627 h 1561045"/>
                <a:gd name="connsiteX168" fmla="*/ 204504 w 2485572"/>
                <a:gd name="connsiteY168" fmla="*/ 708946 h 1561045"/>
                <a:gd name="connsiteX169" fmla="*/ 232623 w 2485572"/>
                <a:gd name="connsiteY169" fmla="*/ 678271 h 1561045"/>
                <a:gd name="connsiteX170" fmla="*/ 232623 w 2485572"/>
                <a:gd name="connsiteY170" fmla="*/ 666909 h 1561045"/>
                <a:gd name="connsiteX171" fmla="*/ 215865 w 2485572"/>
                <a:gd name="connsiteY171" fmla="*/ 644755 h 1561045"/>
                <a:gd name="connsiteX172" fmla="*/ 218705 w 2485572"/>
                <a:gd name="connsiteY172" fmla="*/ 613795 h 1561045"/>
                <a:gd name="connsiteX173" fmla="*/ 241144 w 2485572"/>
                <a:gd name="connsiteY173" fmla="*/ 582836 h 1561045"/>
                <a:gd name="connsiteX174" fmla="*/ 252221 w 2485572"/>
                <a:gd name="connsiteY174" fmla="*/ 571758 h 1561045"/>
                <a:gd name="connsiteX175" fmla="*/ 285737 w 2485572"/>
                <a:gd name="connsiteY175" fmla="*/ 524041 h 1561045"/>
                <a:gd name="connsiteX176" fmla="*/ 291418 w 2485572"/>
                <a:gd name="connsiteY176" fmla="*/ 518644 h 1561045"/>
                <a:gd name="connsiteX177" fmla="*/ 322377 w 2485572"/>
                <a:gd name="connsiteY177" fmla="*/ 518644 h 1561045"/>
                <a:gd name="connsiteX178" fmla="*/ 333455 w 2485572"/>
                <a:gd name="connsiteY178" fmla="*/ 510123 h 1561045"/>
                <a:gd name="connsiteX179" fmla="*/ 341976 w 2485572"/>
                <a:gd name="connsiteY179" fmla="*/ 482004 h 1561045"/>
                <a:gd name="connsiteX180" fmla="*/ 347372 w 2485572"/>
                <a:gd name="connsiteY180" fmla="*/ 476607 h 1561045"/>
                <a:gd name="connsiteX181" fmla="*/ 386853 w 2485572"/>
                <a:gd name="connsiteY181" fmla="*/ 459565 h 1561045"/>
                <a:gd name="connsiteX182" fmla="*/ 389409 w 2485572"/>
                <a:gd name="connsiteY182" fmla="*/ 454169 h 1561045"/>
                <a:gd name="connsiteX183" fmla="*/ 400770 w 2485572"/>
                <a:gd name="connsiteY183" fmla="*/ 434570 h 1561045"/>
                <a:gd name="connsiteX184" fmla="*/ 414688 w 2485572"/>
                <a:gd name="connsiteY184" fmla="*/ 392534 h 1561045"/>
                <a:gd name="connsiteX185" fmla="*/ 428890 w 2485572"/>
                <a:gd name="connsiteY185" fmla="*/ 341976 h 1561045"/>
                <a:gd name="connsiteX186" fmla="*/ 434286 w 2485572"/>
                <a:gd name="connsiteY186" fmla="*/ 255062 h 1561045"/>
                <a:gd name="connsiteX187" fmla="*/ 437127 w 2485572"/>
                <a:gd name="connsiteY187" fmla="*/ 252221 h 1561045"/>
                <a:gd name="connsiteX188" fmla="*/ 448488 w 2485572"/>
                <a:gd name="connsiteY188" fmla="*/ 235463 h 1561045"/>
                <a:gd name="connsiteX189" fmla="*/ 468086 w 2485572"/>
                <a:gd name="connsiteY189" fmla="*/ 221546 h 1561045"/>
                <a:gd name="connsiteX190" fmla="*/ 501602 w 2485572"/>
                <a:gd name="connsiteY190" fmla="*/ 215865 h 1561045"/>
                <a:gd name="connsiteX191" fmla="*/ 512964 w 2485572"/>
                <a:gd name="connsiteY191" fmla="*/ 213025 h 1561045"/>
                <a:gd name="connsiteX192" fmla="*/ 555000 w 2485572"/>
                <a:gd name="connsiteY192" fmla="*/ 187746 h 1561045"/>
                <a:gd name="connsiteX193" fmla="*/ 557557 w 2485572"/>
                <a:gd name="connsiteY193" fmla="*/ 182349 h 1561045"/>
                <a:gd name="connsiteX194" fmla="*/ 602434 w 2485572"/>
                <a:gd name="connsiteY194" fmla="*/ 131791 h 1561045"/>
                <a:gd name="connsiteX195" fmla="*/ 605274 w 2485572"/>
                <a:gd name="connsiteY195" fmla="*/ 123270 h 1561045"/>
                <a:gd name="connsiteX196" fmla="*/ 594197 w 2485572"/>
                <a:gd name="connsiteY196" fmla="*/ 70156 h 1561045"/>
                <a:gd name="connsiteX197" fmla="*/ 650151 w 2485572"/>
                <a:gd name="connsiteY197" fmla="*/ 92595 h 1561045"/>
                <a:gd name="connsiteX198" fmla="*/ 664069 w 2485572"/>
                <a:gd name="connsiteY198" fmla="*/ 92595 h 1561045"/>
                <a:gd name="connsiteX199" fmla="*/ 689348 w 2485572"/>
                <a:gd name="connsiteY199" fmla="*/ 98275 h 1561045"/>
                <a:gd name="connsiteX200" fmla="*/ 723148 w 2485572"/>
                <a:gd name="connsiteY200" fmla="*/ 89754 h 1561045"/>
                <a:gd name="connsiteX201" fmla="*/ 725704 w 2485572"/>
                <a:gd name="connsiteY201" fmla="*/ 92595 h 1561045"/>
                <a:gd name="connsiteX202" fmla="*/ 731385 w 2485572"/>
                <a:gd name="connsiteY202" fmla="*/ 92595 h 1561045"/>
                <a:gd name="connsiteX203" fmla="*/ 737065 w 2485572"/>
                <a:gd name="connsiteY203" fmla="*/ 95435 h 1561045"/>
                <a:gd name="connsiteX204" fmla="*/ 742746 w 2485572"/>
                <a:gd name="connsiteY204" fmla="*/ 95435 h 1561045"/>
                <a:gd name="connsiteX205" fmla="*/ 779102 w 2485572"/>
                <a:gd name="connsiteY205" fmla="*/ 75837 h 1561045"/>
                <a:gd name="connsiteX206" fmla="*/ 818299 w 2485572"/>
                <a:gd name="connsiteY206" fmla="*/ 39197 h 1561045"/>
                <a:gd name="connsiteX207" fmla="*/ 823980 w 2485572"/>
                <a:gd name="connsiteY207" fmla="*/ 33800 h 1561045"/>
                <a:gd name="connsiteX208" fmla="*/ 851815 w 2485572"/>
                <a:gd name="connsiteY208" fmla="*/ 19598 h 1561045"/>
                <a:gd name="connsiteX209" fmla="*/ 854655 w 2485572"/>
                <a:gd name="connsiteY209" fmla="*/ 14202 h 1561045"/>
                <a:gd name="connsiteX210" fmla="*/ 888455 w 2485572"/>
                <a:gd name="connsiteY210" fmla="*/ 8521 h 1561045"/>
                <a:gd name="connsiteX211" fmla="*/ 893852 w 2485572"/>
                <a:gd name="connsiteY211" fmla="*/ 11361 h 1561045"/>
                <a:gd name="connsiteX212" fmla="*/ 933332 w 2485572"/>
                <a:gd name="connsiteY212" fmla="*/ 36640 h 1561045"/>
                <a:gd name="connsiteX213" fmla="*/ 938729 w 2485572"/>
                <a:gd name="connsiteY213" fmla="*/ 42037 h 1561045"/>
                <a:gd name="connsiteX214" fmla="*/ 969689 w 2485572"/>
                <a:gd name="connsiteY214" fmla="*/ 61635 h 1561045"/>
                <a:gd name="connsiteX215" fmla="*/ 972529 w 2485572"/>
                <a:gd name="connsiteY215" fmla="*/ 64475 h 1561045"/>
                <a:gd name="connsiteX216" fmla="*/ 977925 w 2485572"/>
                <a:gd name="connsiteY216" fmla="*/ 67316 h 1561045"/>
                <a:gd name="connsiteX217" fmla="*/ 1011725 w 2485572"/>
                <a:gd name="connsiteY217" fmla="*/ 67316 h 1561045"/>
                <a:gd name="connsiteX218" fmla="*/ 1031324 w 2485572"/>
                <a:gd name="connsiteY218" fmla="*/ 64475 h 1561045"/>
                <a:gd name="connsiteX219" fmla="*/ 1042401 w 2485572"/>
                <a:gd name="connsiteY219" fmla="*/ 64475 h 1561045"/>
                <a:gd name="connsiteX220" fmla="*/ 1104036 w 2485572"/>
                <a:gd name="connsiteY220" fmla="*/ 70156 h 1561045"/>
                <a:gd name="connsiteX221" fmla="*/ 1109717 w 2485572"/>
                <a:gd name="connsiteY221" fmla="*/ 75837 h 1561045"/>
                <a:gd name="connsiteX222" fmla="*/ 1118238 w 2485572"/>
                <a:gd name="connsiteY222" fmla="*/ 81233 h 1561045"/>
                <a:gd name="connsiteX223" fmla="*/ 1121078 w 2485572"/>
                <a:gd name="connsiteY223" fmla="*/ 84074 h 1561045"/>
                <a:gd name="connsiteX224" fmla="*/ 1143517 w 2485572"/>
                <a:gd name="connsiteY224" fmla="*/ 95435 h 1561045"/>
                <a:gd name="connsiteX225" fmla="*/ 1151754 w 2485572"/>
                <a:gd name="connsiteY225" fmla="*/ 100832 h 1561045"/>
                <a:gd name="connsiteX226" fmla="*/ 1171352 w 2485572"/>
                <a:gd name="connsiteY226" fmla="*/ 100832 h 1561045"/>
                <a:gd name="connsiteX227" fmla="*/ 1174192 w 2485572"/>
                <a:gd name="connsiteY227" fmla="*/ 98275 h 1561045"/>
                <a:gd name="connsiteX228" fmla="*/ 1188110 w 2485572"/>
                <a:gd name="connsiteY228" fmla="*/ 89754 h 1561045"/>
                <a:gd name="connsiteX229" fmla="*/ 1193791 w 2485572"/>
                <a:gd name="connsiteY229" fmla="*/ 84074 h 1561045"/>
                <a:gd name="connsiteX230" fmla="*/ 1238668 w 2485572"/>
                <a:gd name="connsiteY230" fmla="*/ 75837 h 1561045"/>
                <a:gd name="connsiteX231" fmla="*/ 1244348 w 2485572"/>
                <a:gd name="connsiteY231" fmla="*/ 78677 h 1561045"/>
                <a:gd name="connsiteX232" fmla="*/ 1272184 w 2485572"/>
                <a:gd name="connsiteY232" fmla="*/ 75837 h 1561045"/>
                <a:gd name="connsiteX233" fmla="*/ 1280705 w 2485572"/>
                <a:gd name="connsiteY233" fmla="*/ 72996 h 1561045"/>
                <a:gd name="connsiteX234" fmla="*/ 1286385 w 2485572"/>
                <a:gd name="connsiteY234" fmla="*/ 72996 h 1561045"/>
                <a:gd name="connsiteX235" fmla="*/ 1348020 w 2485572"/>
                <a:gd name="connsiteY235" fmla="*/ 50558 h 1561045"/>
                <a:gd name="connsiteX236" fmla="*/ 1350861 w 2485572"/>
                <a:gd name="connsiteY236" fmla="*/ 50558 h 1561045"/>
                <a:gd name="connsiteX237" fmla="*/ 1392898 w 2485572"/>
                <a:gd name="connsiteY237" fmla="*/ 39197 h 1561045"/>
                <a:gd name="connsiteX238" fmla="*/ 1406815 w 2485572"/>
                <a:gd name="connsiteY238" fmla="*/ 39197 h 1561045"/>
                <a:gd name="connsiteX239" fmla="*/ 1459929 w 2485572"/>
                <a:gd name="connsiteY239" fmla="*/ 36640 h 1561045"/>
                <a:gd name="connsiteX240" fmla="*/ 1468450 w 2485572"/>
                <a:gd name="connsiteY240" fmla="*/ 36640 h 1561045"/>
                <a:gd name="connsiteX241" fmla="*/ 1474131 w 2485572"/>
                <a:gd name="connsiteY241" fmla="*/ 33800 h 1561045"/>
                <a:gd name="connsiteX242" fmla="*/ 1479528 w 2485572"/>
                <a:gd name="connsiteY242" fmla="*/ 30960 h 1561045"/>
                <a:gd name="connsiteX243" fmla="*/ 1485208 w 2485572"/>
                <a:gd name="connsiteY243" fmla="*/ 30960 h 1561045"/>
                <a:gd name="connsiteX244" fmla="*/ 1544003 w 2485572"/>
                <a:gd name="connsiteY244" fmla="*/ 16758 h 1561045"/>
                <a:gd name="connsiteX245" fmla="*/ 1549684 w 2485572"/>
                <a:gd name="connsiteY245" fmla="*/ 14202 h 1561045"/>
                <a:gd name="connsiteX246" fmla="*/ 1555364 w 2485572"/>
                <a:gd name="connsiteY246" fmla="*/ 14202 h 1561045"/>
                <a:gd name="connsiteX247" fmla="*/ 1563601 w 2485572"/>
                <a:gd name="connsiteY247" fmla="*/ 11361 h 1561045"/>
                <a:gd name="connsiteX248" fmla="*/ 1614159 w 2485572"/>
                <a:gd name="connsiteY248" fmla="*/ 22439 h 1561045"/>
                <a:gd name="connsiteX249" fmla="*/ 1619840 w 2485572"/>
                <a:gd name="connsiteY249" fmla="*/ 19598 h 1561045"/>
                <a:gd name="connsiteX250" fmla="*/ 1630917 w 2485572"/>
                <a:gd name="connsiteY250" fmla="*/ 16758 h 1561045"/>
                <a:gd name="connsiteX251" fmla="*/ 1645119 w 2485572"/>
                <a:gd name="connsiteY251" fmla="*/ 8521 h 1561045"/>
                <a:gd name="connsiteX252" fmla="*/ 1653356 w 2485572"/>
                <a:gd name="connsiteY252" fmla="*/ 5681 h 1561045"/>
                <a:gd name="connsiteX253" fmla="*/ 1689712 w 2485572"/>
                <a:gd name="connsiteY253" fmla="*/ 0 h 1561045"/>
                <a:gd name="connsiteX254" fmla="*/ 1698233 w 2485572"/>
                <a:gd name="connsiteY254" fmla="*/ 11361 h 1561045"/>
                <a:gd name="connsiteX255" fmla="*/ 1703914 w 2485572"/>
                <a:gd name="connsiteY255" fmla="*/ 14202 h 1561045"/>
                <a:gd name="connsiteX256" fmla="*/ 1709310 w 2485572"/>
                <a:gd name="connsiteY256" fmla="*/ 16758 h 1561045"/>
                <a:gd name="connsiteX257" fmla="*/ 1717831 w 2485572"/>
                <a:gd name="connsiteY257" fmla="*/ 16758 h 1561045"/>
                <a:gd name="connsiteX258" fmla="*/ 1757028 w 2485572"/>
                <a:gd name="connsiteY258" fmla="*/ 22439 h 1561045"/>
                <a:gd name="connsiteX259" fmla="*/ 1762708 w 2485572"/>
                <a:gd name="connsiteY259" fmla="*/ 25279 h 1561045"/>
                <a:gd name="connsiteX260" fmla="*/ 1768389 w 2485572"/>
                <a:gd name="connsiteY260" fmla="*/ 25279 h 1561045"/>
                <a:gd name="connsiteX261" fmla="*/ 1787987 w 2485572"/>
                <a:gd name="connsiteY261" fmla="*/ 33800 h 1561045"/>
                <a:gd name="connsiteX262" fmla="*/ 1793384 w 2485572"/>
                <a:gd name="connsiteY262" fmla="*/ 33800 h 1561045"/>
                <a:gd name="connsiteX263" fmla="*/ 1801905 w 2485572"/>
                <a:gd name="connsiteY263" fmla="*/ 36640 h 1561045"/>
                <a:gd name="connsiteX264" fmla="*/ 1835421 w 2485572"/>
                <a:gd name="connsiteY264" fmla="*/ 42037 h 1561045"/>
                <a:gd name="connsiteX265" fmla="*/ 1891659 w 2485572"/>
                <a:gd name="connsiteY265" fmla="*/ 61635 h 1561045"/>
                <a:gd name="connsiteX266" fmla="*/ 1897340 w 2485572"/>
                <a:gd name="connsiteY266" fmla="*/ 64475 h 1561045"/>
                <a:gd name="connsiteX267" fmla="*/ 1899896 w 2485572"/>
                <a:gd name="connsiteY267" fmla="*/ 67316 h 1561045"/>
                <a:gd name="connsiteX268" fmla="*/ 1944774 w 2485572"/>
                <a:gd name="connsiteY268" fmla="*/ 123270 h 1561045"/>
                <a:gd name="connsiteX269" fmla="*/ 1947614 w 2485572"/>
                <a:gd name="connsiteY269" fmla="*/ 128951 h 1561045"/>
                <a:gd name="connsiteX270" fmla="*/ 1950454 w 2485572"/>
                <a:gd name="connsiteY270" fmla="*/ 131791 h 1561045"/>
                <a:gd name="connsiteX271" fmla="*/ 1956135 w 2485572"/>
                <a:gd name="connsiteY271" fmla="*/ 140312 h 1561045"/>
                <a:gd name="connsiteX272" fmla="*/ 1958975 w 2485572"/>
                <a:gd name="connsiteY272" fmla="*/ 145709 h 1561045"/>
                <a:gd name="connsiteX273" fmla="*/ 1961532 w 2485572"/>
                <a:gd name="connsiteY273" fmla="*/ 154230 h 1561045"/>
                <a:gd name="connsiteX274" fmla="*/ 1998172 w 2485572"/>
                <a:gd name="connsiteY274" fmla="*/ 204788 h 1561045"/>
                <a:gd name="connsiteX275" fmla="*/ 2003569 w 2485572"/>
                <a:gd name="connsiteY275" fmla="*/ 207344 h 1561045"/>
                <a:gd name="connsiteX276" fmla="*/ 2009249 w 2485572"/>
                <a:gd name="connsiteY276" fmla="*/ 210184 h 1561045"/>
                <a:gd name="connsiteX277" fmla="*/ 2017770 w 2485572"/>
                <a:gd name="connsiteY277" fmla="*/ 210184 h 1561045"/>
                <a:gd name="connsiteX278" fmla="*/ 2026007 w 2485572"/>
                <a:gd name="connsiteY278" fmla="*/ 213025 h 1561045"/>
                <a:gd name="connsiteX279" fmla="*/ 2037368 w 2485572"/>
                <a:gd name="connsiteY279" fmla="*/ 215865 h 1561045"/>
                <a:gd name="connsiteX280" fmla="*/ 2099003 w 2485572"/>
                <a:gd name="connsiteY280" fmla="*/ 221546 h 1561045"/>
                <a:gd name="connsiteX281" fmla="*/ 2104684 w 2485572"/>
                <a:gd name="connsiteY281" fmla="*/ 224386 h 1561045"/>
                <a:gd name="connsiteX282" fmla="*/ 2112921 w 2485572"/>
                <a:gd name="connsiteY282" fmla="*/ 224386 h 1561045"/>
                <a:gd name="connsiteX283" fmla="*/ 2124283 w 2485572"/>
                <a:gd name="connsiteY283" fmla="*/ 229783 h 1561045"/>
                <a:gd name="connsiteX284" fmla="*/ 2177397 w 2485572"/>
                <a:gd name="connsiteY284" fmla="*/ 229783 h 1561045"/>
                <a:gd name="connsiteX285" fmla="*/ 2185918 w 2485572"/>
                <a:gd name="connsiteY285" fmla="*/ 232623 h 1561045"/>
                <a:gd name="connsiteX286" fmla="*/ 2213753 w 2485572"/>
                <a:gd name="connsiteY286" fmla="*/ 226942 h 1561045"/>
                <a:gd name="connsiteX287" fmla="*/ 2219434 w 2485572"/>
                <a:gd name="connsiteY287" fmla="*/ 224386 h 1561045"/>
                <a:gd name="connsiteX288" fmla="*/ 2241872 w 2485572"/>
                <a:gd name="connsiteY288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547866 w 2485572"/>
                <a:gd name="connsiteY70" fmla="*/ 1454582 h 1561045"/>
                <a:gd name="connsiteX71" fmla="*/ 1352604 w 2485572"/>
                <a:gd name="connsiteY71" fmla="*/ 1422832 h 1561045"/>
                <a:gd name="connsiteX72" fmla="*/ 1214492 w 2485572"/>
                <a:gd name="connsiteY72" fmla="*/ 1387908 h 1561045"/>
                <a:gd name="connsiteX73" fmla="*/ 1047569 w 2485572"/>
                <a:gd name="connsiteY73" fmla="*/ 1402296 h 1561045"/>
                <a:gd name="connsiteX74" fmla="*/ 1022803 w 2485572"/>
                <a:gd name="connsiteY74" fmla="*/ 1387217 h 1561045"/>
                <a:gd name="connsiteX75" fmla="*/ 1011725 w 2485572"/>
                <a:gd name="connsiteY75" fmla="*/ 1381536 h 1561045"/>
                <a:gd name="connsiteX76" fmla="*/ 1000364 w 2485572"/>
                <a:gd name="connsiteY76" fmla="*/ 1381536 h 1561045"/>
                <a:gd name="connsiteX77" fmla="*/ 961167 w 2485572"/>
                <a:gd name="connsiteY77" fmla="*/ 1376140 h 1561045"/>
                <a:gd name="connsiteX78" fmla="*/ 924811 w 2485572"/>
                <a:gd name="connsiteY78" fmla="*/ 1367618 h 1561045"/>
                <a:gd name="connsiteX79" fmla="*/ 919131 w 2485572"/>
                <a:gd name="connsiteY79" fmla="*/ 1367618 h 1561045"/>
                <a:gd name="connsiteX80" fmla="*/ 913450 w 2485572"/>
                <a:gd name="connsiteY80" fmla="*/ 1364778 h 1561045"/>
                <a:gd name="connsiteX81" fmla="*/ 908053 w 2485572"/>
                <a:gd name="connsiteY81" fmla="*/ 1364778 h 1561045"/>
                <a:gd name="connsiteX82" fmla="*/ 877094 w 2485572"/>
                <a:gd name="connsiteY82" fmla="*/ 1381536 h 1561045"/>
                <a:gd name="connsiteX83" fmla="*/ 868857 w 2485572"/>
                <a:gd name="connsiteY83" fmla="*/ 1390057 h 1561045"/>
                <a:gd name="connsiteX84" fmla="*/ 835057 w 2485572"/>
                <a:gd name="connsiteY84" fmla="*/ 1434934 h 1561045"/>
                <a:gd name="connsiteX85" fmla="*/ 832217 w 2485572"/>
                <a:gd name="connsiteY85" fmla="*/ 1440331 h 1561045"/>
                <a:gd name="connsiteX86" fmla="*/ 832217 w 2485572"/>
                <a:gd name="connsiteY86" fmla="*/ 1446012 h 1561045"/>
                <a:gd name="connsiteX87" fmla="*/ 767741 w 2485572"/>
                <a:gd name="connsiteY87" fmla="*/ 1513327 h 1561045"/>
                <a:gd name="connsiteX88" fmla="*/ 711787 w 2485572"/>
                <a:gd name="connsiteY88" fmla="*/ 1535766 h 1561045"/>
                <a:gd name="connsiteX89" fmla="*/ 686508 w 2485572"/>
                <a:gd name="connsiteY89" fmla="*/ 1541447 h 1561045"/>
                <a:gd name="connsiteX90" fmla="*/ 661513 w 2485572"/>
                <a:gd name="connsiteY90" fmla="*/ 1549684 h 1561045"/>
                <a:gd name="connsiteX91" fmla="*/ 658672 w 2485572"/>
                <a:gd name="connsiteY91" fmla="*/ 1552524 h 1561045"/>
                <a:gd name="connsiteX92" fmla="*/ 652992 w 2485572"/>
                <a:gd name="connsiteY92" fmla="*/ 1555364 h 1561045"/>
                <a:gd name="connsiteX93" fmla="*/ 624873 w 2485572"/>
                <a:gd name="connsiteY93" fmla="*/ 1561045 h 1561045"/>
                <a:gd name="connsiteX94" fmla="*/ 619476 w 2485572"/>
                <a:gd name="connsiteY94" fmla="*/ 1558205 h 1561045"/>
                <a:gd name="connsiteX95" fmla="*/ 616636 w 2485572"/>
                <a:gd name="connsiteY95" fmla="*/ 1555364 h 1561045"/>
                <a:gd name="connsiteX96" fmla="*/ 597037 w 2485572"/>
                <a:gd name="connsiteY96" fmla="*/ 1532926 h 1561045"/>
                <a:gd name="connsiteX97" fmla="*/ 594197 w 2485572"/>
                <a:gd name="connsiteY97" fmla="*/ 1521848 h 1561045"/>
                <a:gd name="connsiteX98" fmla="*/ 591357 w 2485572"/>
                <a:gd name="connsiteY98" fmla="*/ 1519008 h 1561045"/>
                <a:gd name="connsiteX99" fmla="*/ 566078 w 2485572"/>
                <a:gd name="connsiteY99" fmla="*/ 1482368 h 1561045"/>
                <a:gd name="connsiteX100" fmla="*/ 560397 w 2485572"/>
                <a:gd name="connsiteY100" fmla="*/ 1471291 h 1561045"/>
                <a:gd name="connsiteX101" fmla="*/ 555000 w 2485572"/>
                <a:gd name="connsiteY101" fmla="*/ 1465610 h 1561045"/>
                <a:gd name="connsiteX102" fmla="*/ 498762 w 2485572"/>
                <a:gd name="connsiteY102" fmla="*/ 1432094 h 1561045"/>
                <a:gd name="connsiteX103" fmla="*/ 490525 w 2485572"/>
                <a:gd name="connsiteY103" fmla="*/ 1429254 h 1561045"/>
                <a:gd name="connsiteX104" fmla="*/ 487685 w 2485572"/>
                <a:gd name="connsiteY104" fmla="*/ 1429254 h 1561045"/>
                <a:gd name="connsiteX105" fmla="*/ 462406 w 2485572"/>
                <a:gd name="connsiteY105" fmla="*/ 1426413 h 1561045"/>
                <a:gd name="connsiteX106" fmla="*/ 400770 w 2485572"/>
                <a:gd name="connsiteY106" fmla="*/ 1426413 h 1561045"/>
                <a:gd name="connsiteX107" fmla="*/ 392250 w 2485572"/>
                <a:gd name="connsiteY107" fmla="*/ 1423573 h 1561045"/>
                <a:gd name="connsiteX108" fmla="*/ 384013 w 2485572"/>
                <a:gd name="connsiteY108" fmla="*/ 1420733 h 1561045"/>
                <a:gd name="connsiteX109" fmla="*/ 375492 w 2485572"/>
                <a:gd name="connsiteY109" fmla="*/ 1420733 h 1561045"/>
                <a:gd name="connsiteX110" fmla="*/ 319537 w 2485572"/>
                <a:gd name="connsiteY110" fmla="*/ 1409655 h 1561045"/>
                <a:gd name="connsiteX111" fmla="*/ 313856 w 2485572"/>
                <a:gd name="connsiteY111" fmla="*/ 1406815 h 1561045"/>
                <a:gd name="connsiteX112" fmla="*/ 308176 w 2485572"/>
                <a:gd name="connsiteY112" fmla="*/ 1406815 h 1561045"/>
                <a:gd name="connsiteX113" fmla="*/ 297098 w 2485572"/>
                <a:gd name="connsiteY113" fmla="*/ 1401134 h 1561045"/>
                <a:gd name="connsiteX114" fmla="*/ 221546 w 2485572"/>
                <a:gd name="connsiteY114" fmla="*/ 1392898 h 1561045"/>
                <a:gd name="connsiteX115" fmla="*/ 213025 w 2485572"/>
                <a:gd name="connsiteY115" fmla="*/ 1392898 h 1561045"/>
                <a:gd name="connsiteX116" fmla="*/ 204504 w 2485572"/>
                <a:gd name="connsiteY116" fmla="*/ 1395738 h 1561045"/>
                <a:gd name="connsiteX117" fmla="*/ 154230 w 2485572"/>
                <a:gd name="connsiteY117" fmla="*/ 1406815 h 1561045"/>
                <a:gd name="connsiteX118" fmla="*/ 148549 w 2485572"/>
                <a:gd name="connsiteY118" fmla="*/ 1403975 h 1561045"/>
                <a:gd name="connsiteX119" fmla="*/ 137472 w 2485572"/>
                <a:gd name="connsiteY119" fmla="*/ 1398294 h 1561045"/>
                <a:gd name="connsiteX120" fmla="*/ 131791 w 2485572"/>
                <a:gd name="connsiteY120" fmla="*/ 1398294 h 1561045"/>
                <a:gd name="connsiteX121" fmla="*/ 67316 w 2485572"/>
                <a:gd name="connsiteY121" fmla="*/ 1418177 h 1561045"/>
                <a:gd name="connsiteX122" fmla="*/ 58795 w 2485572"/>
                <a:gd name="connsiteY122" fmla="*/ 1420733 h 1561045"/>
                <a:gd name="connsiteX123" fmla="*/ 50558 w 2485572"/>
                <a:gd name="connsiteY123" fmla="*/ 1423573 h 1561045"/>
                <a:gd name="connsiteX124" fmla="*/ 42037 w 2485572"/>
                <a:gd name="connsiteY124" fmla="*/ 1423573 h 1561045"/>
                <a:gd name="connsiteX125" fmla="*/ 5681 w 2485572"/>
                <a:gd name="connsiteY125" fmla="*/ 1432094 h 1561045"/>
                <a:gd name="connsiteX126" fmla="*/ 2840 w 2485572"/>
                <a:gd name="connsiteY126" fmla="*/ 1403975 h 1561045"/>
                <a:gd name="connsiteX127" fmla="*/ 0 w 2485572"/>
                <a:gd name="connsiteY127" fmla="*/ 1395738 h 1561045"/>
                <a:gd name="connsiteX128" fmla="*/ 5681 w 2485572"/>
                <a:gd name="connsiteY128" fmla="*/ 1373299 h 1561045"/>
                <a:gd name="connsiteX129" fmla="*/ 5681 w 2485572"/>
                <a:gd name="connsiteY129" fmla="*/ 1361938 h 1561045"/>
                <a:gd name="connsiteX130" fmla="*/ 11361 w 2485572"/>
                <a:gd name="connsiteY130" fmla="*/ 1345180 h 1561045"/>
                <a:gd name="connsiteX131" fmla="*/ 42037 w 2485572"/>
                <a:gd name="connsiteY131" fmla="*/ 1305983 h 1561045"/>
                <a:gd name="connsiteX132" fmla="*/ 47718 w 2485572"/>
                <a:gd name="connsiteY132" fmla="*/ 1294622 h 1561045"/>
                <a:gd name="connsiteX133" fmla="*/ 39197 w 2485572"/>
                <a:gd name="connsiteY133" fmla="*/ 1275024 h 1561045"/>
                <a:gd name="connsiteX134" fmla="*/ 33516 w 2485572"/>
                <a:gd name="connsiteY134" fmla="*/ 1269627 h 1561045"/>
                <a:gd name="connsiteX135" fmla="*/ 33516 w 2485572"/>
                <a:gd name="connsiteY135" fmla="*/ 1244348 h 1561045"/>
                <a:gd name="connsiteX136" fmla="*/ 64475 w 2485572"/>
                <a:gd name="connsiteY136" fmla="*/ 1213389 h 1561045"/>
                <a:gd name="connsiteX137" fmla="*/ 81233 w 2485572"/>
                <a:gd name="connsiteY137" fmla="*/ 1199471 h 1561045"/>
                <a:gd name="connsiteX138" fmla="*/ 86914 w 2485572"/>
                <a:gd name="connsiteY138" fmla="*/ 1190950 h 1561045"/>
                <a:gd name="connsiteX139" fmla="*/ 97991 w 2485572"/>
                <a:gd name="connsiteY139" fmla="*/ 1160275 h 1561045"/>
                <a:gd name="connsiteX140" fmla="*/ 95435 w 2485572"/>
                <a:gd name="connsiteY140" fmla="*/ 1151753 h 1561045"/>
                <a:gd name="connsiteX141" fmla="*/ 95435 w 2485572"/>
                <a:gd name="connsiteY141" fmla="*/ 1121078 h 1561045"/>
                <a:gd name="connsiteX142" fmla="*/ 100832 w 2485572"/>
                <a:gd name="connsiteY142" fmla="*/ 1112557 h 1561045"/>
                <a:gd name="connsiteX143" fmla="*/ 103672 w 2485572"/>
                <a:gd name="connsiteY143" fmla="*/ 1106876 h 1561045"/>
                <a:gd name="connsiteX144" fmla="*/ 154230 w 2485572"/>
                <a:gd name="connsiteY144" fmla="*/ 1070520 h 1561045"/>
                <a:gd name="connsiteX145" fmla="*/ 176668 w 2485572"/>
                <a:gd name="connsiteY145" fmla="*/ 1045241 h 1561045"/>
                <a:gd name="connsiteX146" fmla="*/ 176668 w 2485572"/>
                <a:gd name="connsiteY146" fmla="*/ 1037004 h 1561045"/>
                <a:gd name="connsiteX147" fmla="*/ 173828 w 2485572"/>
                <a:gd name="connsiteY147" fmla="*/ 1028483 h 1561045"/>
                <a:gd name="connsiteX148" fmla="*/ 157070 w 2485572"/>
                <a:gd name="connsiteY148" fmla="*/ 1008885 h 1561045"/>
                <a:gd name="connsiteX149" fmla="*/ 154230 w 2485572"/>
                <a:gd name="connsiteY149" fmla="*/ 1000648 h 1561045"/>
                <a:gd name="connsiteX150" fmla="*/ 157070 w 2485572"/>
                <a:gd name="connsiteY150" fmla="*/ 964008 h 1561045"/>
                <a:gd name="connsiteX151" fmla="*/ 154230 w 2485572"/>
                <a:gd name="connsiteY151" fmla="*/ 955771 h 1561045"/>
                <a:gd name="connsiteX152" fmla="*/ 126111 w 2485572"/>
                <a:gd name="connsiteY152" fmla="*/ 930492 h 1561045"/>
                <a:gd name="connsiteX153" fmla="*/ 112193 w 2485572"/>
                <a:gd name="connsiteY153" fmla="*/ 927652 h 1561045"/>
                <a:gd name="connsiteX154" fmla="*/ 109353 w 2485572"/>
                <a:gd name="connsiteY154" fmla="*/ 921971 h 1561045"/>
                <a:gd name="connsiteX155" fmla="*/ 109353 w 2485572"/>
                <a:gd name="connsiteY155" fmla="*/ 908053 h 1561045"/>
                <a:gd name="connsiteX156" fmla="*/ 117590 w 2485572"/>
                <a:gd name="connsiteY156" fmla="*/ 891295 h 1561045"/>
                <a:gd name="connsiteX157" fmla="*/ 123270 w 2485572"/>
                <a:gd name="connsiteY157" fmla="*/ 885615 h 1561045"/>
                <a:gd name="connsiteX158" fmla="*/ 148549 w 2485572"/>
                <a:gd name="connsiteY158" fmla="*/ 866016 h 1561045"/>
                <a:gd name="connsiteX159" fmla="*/ 128951 w 2485572"/>
                <a:gd name="connsiteY159" fmla="*/ 840738 h 1561045"/>
                <a:gd name="connsiteX160" fmla="*/ 126111 w 2485572"/>
                <a:gd name="connsiteY160" fmla="*/ 821139 h 1561045"/>
                <a:gd name="connsiteX161" fmla="*/ 140028 w 2485572"/>
                <a:gd name="connsiteY161" fmla="*/ 812618 h 1561045"/>
                <a:gd name="connsiteX162" fmla="*/ 142869 w 2485572"/>
                <a:gd name="connsiteY162" fmla="*/ 790464 h 1561045"/>
                <a:gd name="connsiteX163" fmla="*/ 154230 w 2485572"/>
                <a:gd name="connsiteY163" fmla="*/ 773422 h 1561045"/>
                <a:gd name="connsiteX164" fmla="*/ 157070 w 2485572"/>
                <a:gd name="connsiteY164" fmla="*/ 762344 h 1561045"/>
                <a:gd name="connsiteX165" fmla="*/ 157070 w 2485572"/>
                <a:gd name="connsiteY165" fmla="*/ 753824 h 1561045"/>
                <a:gd name="connsiteX166" fmla="*/ 145709 w 2485572"/>
                <a:gd name="connsiteY166" fmla="*/ 731385 h 1561045"/>
                <a:gd name="connsiteX167" fmla="*/ 145709 w 2485572"/>
                <a:gd name="connsiteY167" fmla="*/ 723148 h 1561045"/>
                <a:gd name="connsiteX168" fmla="*/ 159627 w 2485572"/>
                <a:gd name="connsiteY168" fmla="*/ 714627 h 1561045"/>
                <a:gd name="connsiteX169" fmla="*/ 204504 w 2485572"/>
                <a:gd name="connsiteY169" fmla="*/ 708946 h 1561045"/>
                <a:gd name="connsiteX170" fmla="*/ 232623 w 2485572"/>
                <a:gd name="connsiteY170" fmla="*/ 678271 h 1561045"/>
                <a:gd name="connsiteX171" fmla="*/ 232623 w 2485572"/>
                <a:gd name="connsiteY171" fmla="*/ 666909 h 1561045"/>
                <a:gd name="connsiteX172" fmla="*/ 215865 w 2485572"/>
                <a:gd name="connsiteY172" fmla="*/ 644755 h 1561045"/>
                <a:gd name="connsiteX173" fmla="*/ 218705 w 2485572"/>
                <a:gd name="connsiteY173" fmla="*/ 613795 h 1561045"/>
                <a:gd name="connsiteX174" fmla="*/ 241144 w 2485572"/>
                <a:gd name="connsiteY174" fmla="*/ 582836 h 1561045"/>
                <a:gd name="connsiteX175" fmla="*/ 252221 w 2485572"/>
                <a:gd name="connsiteY175" fmla="*/ 571758 h 1561045"/>
                <a:gd name="connsiteX176" fmla="*/ 285737 w 2485572"/>
                <a:gd name="connsiteY176" fmla="*/ 524041 h 1561045"/>
                <a:gd name="connsiteX177" fmla="*/ 291418 w 2485572"/>
                <a:gd name="connsiteY177" fmla="*/ 518644 h 1561045"/>
                <a:gd name="connsiteX178" fmla="*/ 322377 w 2485572"/>
                <a:gd name="connsiteY178" fmla="*/ 518644 h 1561045"/>
                <a:gd name="connsiteX179" fmla="*/ 333455 w 2485572"/>
                <a:gd name="connsiteY179" fmla="*/ 510123 h 1561045"/>
                <a:gd name="connsiteX180" fmla="*/ 341976 w 2485572"/>
                <a:gd name="connsiteY180" fmla="*/ 482004 h 1561045"/>
                <a:gd name="connsiteX181" fmla="*/ 347372 w 2485572"/>
                <a:gd name="connsiteY181" fmla="*/ 476607 h 1561045"/>
                <a:gd name="connsiteX182" fmla="*/ 386853 w 2485572"/>
                <a:gd name="connsiteY182" fmla="*/ 459565 h 1561045"/>
                <a:gd name="connsiteX183" fmla="*/ 389409 w 2485572"/>
                <a:gd name="connsiteY183" fmla="*/ 454169 h 1561045"/>
                <a:gd name="connsiteX184" fmla="*/ 400770 w 2485572"/>
                <a:gd name="connsiteY184" fmla="*/ 434570 h 1561045"/>
                <a:gd name="connsiteX185" fmla="*/ 414688 w 2485572"/>
                <a:gd name="connsiteY185" fmla="*/ 392534 h 1561045"/>
                <a:gd name="connsiteX186" fmla="*/ 428890 w 2485572"/>
                <a:gd name="connsiteY186" fmla="*/ 341976 h 1561045"/>
                <a:gd name="connsiteX187" fmla="*/ 434286 w 2485572"/>
                <a:gd name="connsiteY187" fmla="*/ 255062 h 1561045"/>
                <a:gd name="connsiteX188" fmla="*/ 437127 w 2485572"/>
                <a:gd name="connsiteY188" fmla="*/ 252221 h 1561045"/>
                <a:gd name="connsiteX189" fmla="*/ 448488 w 2485572"/>
                <a:gd name="connsiteY189" fmla="*/ 235463 h 1561045"/>
                <a:gd name="connsiteX190" fmla="*/ 468086 w 2485572"/>
                <a:gd name="connsiteY190" fmla="*/ 221546 h 1561045"/>
                <a:gd name="connsiteX191" fmla="*/ 501602 w 2485572"/>
                <a:gd name="connsiteY191" fmla="*/ 215865 h 1561045"/>
                <a:gd name="connsiteX192" fmla="*/ 512964 w 2485572"/>
                <a:gd name="connsiteY192" fmla="*/ 213025 h 1561045"/>
                <a:gd name="connsiteX193" fmla="*/ 555000 w 2485572"/>
                <a:gd name="connsiteY193" fmla="*/ 187746 h 1561045"/>
                <a:gd name="connsiteX194" fmla="*/ 557557 w 2485572"/>
                <a:gd name="connsiteY194" fmla="*/ 182349 h 1561045"/>
                <a:gd name="connsiteX195" fmla="*/ 602434 w 2485572"/>
                <a:gd name="connsiteY195" fmla="*/ 131791 h 1561045"/>
                <a:gd name="connsiteX196" fmla="*/ 605274 w 2485572"/>
                <a:gd name="connsiteY196" fmla="*/ 123270 h 1561045"/>
                <a:gd name="connsiteX197" fmla="*/ 594197 w 2485572"/>
                <a:gd name="connsiteY197" fmla="*/ 70156 h 1561045"/>
                <a:gd name="connsiteX198" fmla="*/ 650151 w 2485572"/>
                <a:gd name="connsiteY198" fmla="*/ 92595 h 1561045"/>
                <a:gd name="connsiteX199" fmla="*/ 664069 w 2485572"/>
                <a:gd name="connsiteY199" fmla="*/ 92595 h 1561045"/>
                <a:gd name="connsiteX200" fmla="*/ 689348 w 2485572"/>
                <a:gd name="connsiteY200" fmla="*/ 98275 h 1561045"/>
                <a:gd name="connsiteX201" fmla="*/ 723148 w 2485572"/>
                <a:gd name="connsiteY201" fmla="*/ 89754 h 1561045"/>
                <a:gd name="connsiteX202" fmla="*/ 725704 w 2485572"/>
                <a:gd name="connsiteY202" fmla="*/ 92595 h 1561045"/>
                <a:gd name="connsiteX203" fmla="*/ 731385 w 2485572"/>
                <a:gd name="connsiteY203" fmla="*/ 92595 h 1561045"/>
                <a:gd name="connsiteX204" fmla="*/ 737065 w 2485572"/>
                <a:gd name="connsiteY204" fmla="*/ 95435 h 1561045"/>
                <a:gd name="connsiteX205" fmla="*/ 742746 w 2485572"/>
                <a:gd name="connsiteY205" fmla="*/ 95435 h 1561045"/>
                <a:gd name="connsiteX206" fmla="*/ 779102 w 2485572"/>
                <a:gd name="connsiteY206" fmla="*/ 75837 h 1561045"/>
                <a:gd name="connsiteX207" fmla="*/ 818299 w 2485572"/>
                <a:gd name="connsiteY207" fmla="*/ 39197 h 1561045"/>
                <a:gd name="connsiteX208" fmla="*/ 823980 w 2485572"/>
                <a:gd name="connsiteY208" fmla="*/ 33800 h 1561045"/>
                <a:gd name="connsiteX209" fmla="*/ 851815 w 2485572"/>
                <a:gd name="connsiteY209" fmla="*/ 19598 h 1561045"/>
                <a:gd name="connsiteX210" fmla="*/ 854655 w 2485572"/>
                <a:gd name="connsiteY210" fmla="*/ 14202 h 1561045"/>
                <a:gd name="connsiteX211" fmla="*/ 888455 w 2485572"/>
                <a:gd name="connsiteY211" fmla="*/ 8521 h 1561045"/>
                <a:gd name="connsiteX212" fmla="*/ 893852 w 2485572"/>
                <a:gd name="connsiteY212" fmla="*/ 11361 h 1561045"/>
                <a:gd name="connsiteX213" fmla="*/ 933332 w 2485572"/>
                <a:gd name="connsiteY213" fmla="*/ 36640 h 1561045"/>
                <a:gd name="connsiteX214" fmla="*/ 938729 w 2485572"/>
                <a:gd name="connsiteY214" fmla="*/ 42037 h 1561045"/>
                <a:gd name="connsiteX215" fmla="*/ 969689 w 2485572"/>
                <a:gd name="connsiteY215" fmla="*/ 61635 h 1561045"/>
                <a:gd name="connsiteX216" fmla="*/ 972529 w 2485572"/>
                <a:gd name="connsiteY216" fmla="*/ 64475 h 1561045"/>
                <a:gd name="connsiteX217" fmla="*/ 977925 w 2485572"/>
                <a:gd name="connsiteY217" fmla="*/ 67316 h 1561045"/>
                <a:gd name="connsiteX218" fmla="*/ 1011725 w 2485572"/>
                <a:gd name="connsiteY218" fmla="*/ 67316 h 1561045"/>
                <a:gd name="connsiteX219" fmla="*/ 1031324 w 2485572"/>
                <a:gd name="connsiteY219" fmla="*/ 64475 h 1561045"/>
                <a:gd name="connsiteX220" fmla="*/ 1042401 w 2485572"/>
                <a:gd name="connsiteY220" fmla="*/ 64475 h 1561045"/>
                <a:gd name="connsiteX221" fmla="*/ 1104036 w 2485572"/>
                <a:gd name="connsiteY221" fmla="*/ 70156 h 1561045"/>
                <a:gd name="connsiteX222" fmla="*/ 1109717 w 2485572"/>
                <a:gd name="connsiteY222" fmla="*/ 75837 h 1561045"/>
                <a:gd name="connsiteX223" fmla="*/ 1118238 w 2485572"/>
                <a:gd name="connsiteY223" fmla="*/ 81233 h 1561045"/>
                <a:gd name="connsiteX224" fmla="*/ 1121078 w 2485572"/>
                <a:gd name="connsiteY224" fmla="*/ 84074 h 1561045"/>
                <a:gd name="connsiteX225" fmla="*/ 1143517 w 2485572"/>
                <a:gd name="connsiteY225" fmla="*/ 95435 h 1561045"/>
                <a:gd name="connsiteX226" fmla="*/ 1151754 w 2485572"/>
                <a:gd name="connsiteY226" fmla="*/ 100832 h 1561045"/>
                <a:gd name="connsiteX227" fmla="*/ 1171352 w 2485572"/>
                <a:gd name="connsiteY227" fmla="*/ 100832 h 1561045"/>
                <a:gd name="connsiteX228" fmla="*/ 1174192 w 2485572"/>
                <a:gd name="connsiteY228" fmla="*/ 98275 h 1561045"/>
                <a:gd name="connsiteX229" fmla="*/ 1188110 w 2485572"/>
                <a:gd name="connsiteY229" fmla="*/ 89754 h 1561045"/>
                <a:gd name="connsiteX230" fmla="*/ 1193791 w 2485572"/>
                <a:gd name="connsiteY230" fmla="*/ 84074 h 1561045"/>
                <a:gd name="connsiteX231" fmla="*/ 1238668 w 2485572"/>
                <a:gd name="connsiteY231" fmla="*/ 75837 h 1561045"/>
                <a:gd name="connsiteX232" fmla="*/ 1244348 w 2485572"/>
                <a:gd name="connsiteY232" fmla="*/ 78677 h 1561045"/>
                <a:gd name="connsiteX233" fmla="*/ 1272184 w 2485572"/>
                <a:gd name="connsiteY233" fmla="*/ 75837 h 1561045"/>
                <a:gd name="connsiteX234" fmla="*/ 1280705 w 2485572"/>
                <a:gd name="connsiteY234" fmla="*/ 72996 h 1561045"/>
                <a:gd name="connsiteX235" fmla="*/ 1286385 w 2485572"/>
                <a:gd name="connsiteY235" fmla="*/ 72996 h 1561045"/>
                <a:gd name="connsiteX236" fmla="*/ 1348020 w 2485572"/>
                <a:gd name="connsiteY236" fmla="*/ 50558 h 1561045"/>
                <a:gd name="connsiteX237" fmla="*/ 1350861 w 2485572"/>
                <a:gd name="connsiteY237" fmla="*/ 50558 h 1561045"/>
                <a:gd name="connsiteX238" fmla="*/ 1392898 w 2485572"/>
                <a:gd name="connsiteY238" fmla="*/ 39197 h 1561045"/>
                <a:gd name="connsiteX239" fmla="*/ 1406815 w 2485572"/>
                <a:gd name="connsiteY239" fmla="*/ 39197 h 1561045"/>
                <a:gd name="connsiteX240" fmla="*/ 1459929 w 2485572"/>
                <a:gd name="connsiteY240" fmla="*/ 36640 h 1561045"/>
                <a:gd name="connsiteX241" fmla="*/ 1468450 w 2485572"/>
                <a:gd name="connsiteY241" fmla="*/ 36640 h 1561045"/>
                <a:gd name="connsiteX242" fmla="*/ 1474131 w 2485572"/>
                <a:gd name="connsiteY242" fmla="*/ 33800 h 1561045"/>
                <a:gd name="connsiteX243" fmla="*/ 1479528 w 2485572"/>
                <a:gd name="connsiteY243" fmla="*/ 30960 h 1561045"/>
                <a:gd name="connsiteX244" fmla="*/ 1485208 w 2485572"/>
                <a:gd name="connsiteY244" fmla="*/ 30960 h 1561045"/>
                <a:gd name="connsiteX245" fmla="*/ 1544003 w 2485572"/>
                <a:gd name="connsiteY245" fmla="*/ 16758 h 1561045"/>
                <a:gd name="connsiteX246" fmla="*/ 1549684 w 2485572"/>
                <a:gd name="connsiteY246" fmla="*/ 14202 h 1561045"/>
                <a:gd name="connsiteX247" fmla="*/ 1555364 w 2485572"/>
                <a:gd name="connsiteY247" fmla="*/ 14202 h 1561045"/>
                <a:gd name="connsiteX248" fmla="*/ 1563601 w 2485572"/>
                <a:gd name="connsiteY248" fmla="*/ 11361 h 1561045"/>
                <a:gd name="connsiteX249" fmla="*/ 1614159 w 2485572"/>
                <a:gd name="connsiteY249" fmla="*/ 22439 h 1561045"/>
                <a:gd name="connsiteX250" fmla="*/ 1619840 w 2485572"/>
                <a:gd name="connsiteY250" fmla="*/ 19598 h 1561045"/>
                <a:gd name="connsiteX251" fmla="*/ 1630917 w 2485572"/>
                <a:gd name="connsiteY251" fmla="*/ 16758 h 1561045"/>
                <a:gd name="connsiteX252" fmla="*/ 1645119 w 2485572"/>
                <a:gd name="connsiteY252" fmla="*/ 8521 h 1561045"/>
                <a:gd name="connsiteX253" fmla="*/ 1653356 w 2485572"/>
                <a:gd name="connsiteY253" fmla="*/ 5681 h 1561045"/>
                <a:gd name="connsiteX254" fmla="*/ 1689712 w 2485572"/>
                <a:gd name="connsiteY254" fmla="*/ 0 h 1561045"/>
                <a:gd name="connsiteX255" fmla="*/ 1698233 w 2485572"/>
                <a:gd name="connsiteY255" fmla="*/ 11361 h 1561045"/>
                <a:gd name="connsiteX256" fmla="*/ 1703914 w 2485572"/>
                <a:gd name="connsiteY256" fmla="*/ 14202 h 1561045"/>
                <a:gd name="connsiteX257" fmla="*/ 1709310 w 2485572"/>
                <a:gd name="connsiteY257" fmla="*/ 16758 h 1561045"/>
                <a:gd name="connsiteX258" fmla="*/ 1717831 w 2485572"/>
                <a:gd name="connsiteY258" fmla="*/ 16758 h 1561045"/>
                <a:gd name="connsiteX259" fmla="*/ 1757028 w 2485572"/>
                <a:gd name="connsiteY259" fmla="*/ 22439 h 1561045"/>
                <a:gd name="connsiteX260" fmla="*/ 1762708 w 2485572"/>
                <a:gd name="connsiteY260" fmla="*/ 25279 h 1561045"/>
                <a:gd name="connsiteX261" fmla="*/ 1768389 w 2485572"/>
                <a:gd name="connsiteY261" fmla="*/ 25279 h 1561045"/>
                <a:gd name="connsiteX262" fmla="*/ 1787987 w 2485572"/>
                <a:gd name="connsiteY262" fmla="*/ 33800 h 1561045"/>
                <a:gd name="connsiteX263" fmla="*/ 1793384 w 2485572"/>
                <a:gd name="connsiteY263" fmla="*/ 33800 h 1561045"/>
                <a:gd name="connsiteX264" fmla="*/ 1801905 w 2485572"/>
                <a:gd name="connsiteY264" fmla="*/ 36640 h 1561045"/>
                <a:gd name="connsiteX265" fmla="*/ 1835421 w 2485572"/>
                <a:gd name="connsiteY265" fmla="*/ 42037 h 1561045"/>
                <a:gd name="connsiteX266" fmla="*/ 1891659 w 2485572"/>
                <a:gd name="connsiteY266" fmla="*/ 61635 h 1561045"/>
                <a:gd name="connsiteX267" fmla="*/ 1897340 w 2485572"/>
                <a:gd name="connsiteY267" fmla="*/ 64475 h 1561045"/>
                <a:gd name="connsiteX268" fmla="*/ 1899896 w 2485572"/>
                <a:gd name="connsiteY268" fmla="*/ 67316 h 1561045"/>
                <a:gd name="connsiteX269" fmla="*/ 1944774 w 2485572"/>
                <a:gd name="connsiteY269" fmla="*/ 123270 h 1561045"/>
                <a:gd name="connsiteX270" fmla="*/ 1947614 w 2485572"/>
                <a:gd name="connsiteY270" fmla="*/ 128951 h 1561045"/>
                <a:gd name="connsiteX271" fmla="*/ 1950454 w 2485572"/>
                <a:gd name="connsiteY271" fmla="*/ 131791 h 1561045"/>
                <a:gd name="connsiteX272" fmla="*/ 1956135 w 2485572"/>
                <a:gd name="connsiteY272" fmla="*/ 140312 h 1561045"/>
                <a:gd name="connsiteX273" fmla="*/ 1958975 w 2485572"/>
                <a:gd name="connsiteY273" fmla="*/ 145709 h 1561045"/>
                <a:gd name="connsiteX274" fmla="*/ 1961532 w 2485572"/>
                <a:gd name="connsiteY274" fmla="*/ 154230 h 1561045"/>
                <a:gd name="connsiteX275" fmla="*/ 1998172 w 2485572"/>
                <a:gd name="connsiteY275" fmla="*/ 204788 h 1561045"/>
                <a:gd name="connsiteX276" fmla="*/ 2003569 w 2485572"/>
                <a:gd name="connsiteY276" fmla="*/ 207344 h 1561045"/>
                <a:gd name="connsiteX277" fmla="*/ 2009249 w 2485572"/>
                <a:gd name="connsiteY277" fmla="*/ 210184 h 1561045"/>
                <a:gd name="connsiteX278" fmla="*/ 2017770 w 2485572"/>
                <a:gd name="connsiteY278" fmla="*/ 210184 h 1561045"/>
                <a:gd name="connsiteX279" fmla="*/ 2026007 w 2485572"/>
                <a:gd name="connsiteY279" fmla="*/ 213025 h 1561045"/>
                <a:gd name="connsiteX280" fmla="*/ 2037368 w 2485572"/>
                <a:gd name="connsiteY280" fmla="*/ 215865 h 1561045"/>
                <a:gd name="connsiteX281" fmla="*/ 2099003 w 2485572"/>
                <a:gd name="connsiteY281" fmla="*/ 221546 h 1561045"/>
                <a:gd name="connsiteX282" fmla="*/ 2104684 w 2485572"/>
                <a:gd name="connsiteY282" fmla="*/ 224386 h 1561045"/>
                <a:gd name="connsiteX283" fmla="*/ 2112921 w 2485572"/>
                <a:gd name="connsiteY283" fmla="*/ 224386 h 1561045"/>
                <a:gd name="connsiteX284" fmla="*/ 2124283 w 2485572"/>
                <a:gd name="connsiteY284" fmla="*/ 229783 h 1561045"/>
                <a:gd name="connsiteX285" fmla="*/ 2177397 w 2485572"/>
                <a:gd name="connsiteY285" fmla="*/ 229783 h 1561045"/>
                <a:gd name="connsiteX286" fmla="*/ 2185918 w 2485572"/>
                <a:gd name="connsiteY286" fmla="*/ 232623 h 1561045"/>
                <a:gd name="connsiteX287" fmla="*/ 2213753 w 2485572"/>
                <a:gd name="connsiteY287" fmla="*/ 226942 h 1561045"/>
                <a:gd name="connsiteX288" fmla="*/ 2219434 w 2485572"/>
                <a:gd name="connsiteY288" fmla="*/ 224386 h 1561045"/>
                <a:gd name="connsiteX289" fmla="*/ 2241872 w 2485572"/>
                <a:gd name="connsiteY289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739954 w 2485572"/>
                <a:gd name="connsiteY70" fmla="*/ 1443470 h 1561045"/>
                <a:gd name="connsiteX71" fmla="*/ 1547866 w 2485572"/>
                <a:gd name="connsiteY71" fmla="*/ 1454582 h 1561045"/>
                <a:gd name="connsiteX72" fmla="*/ 1352604 w 2485572"/>
                <a:gd name="connsiteY72" fmla="*/ 1422832 h 1561045"/>
                <a:gd name="connsiteX73" fmla="*/ 1214492 w 2485572"/>
                <a:gd name="connsiteY73" fmla="*/ 1387908 h 1561045"/>
                <a:gd name="connsiteX74" fmla="*/ 1047569 w 2485572"/>
                <a:gd name="connsiteY74" fmla="*/ 1402296 h 1561045"/>
                <a:gd name="connsiteX75" fmla="*/ 1022803 w 2485572"/>
                <a:gd name="connsiteY75" fmla="*/ 1387217 h 1561045"/>
                <a:gd name="connsiteX76" fmla="*/ 1011725 w 2485572"/>
                <a:gd name="connsiteY76" fmla="*/ 1381536 h 1561045"/>
                <a:gd name="connsiteX77" fmla="*/ 1000364 w 2485572"/>
                <a:gd name="connsiteY77" fmla="*/ 1381536 h 1561045"/>
                <a:gd name="connsiteX78" fmla="*/ 961167 w 2485572"/>
                <a:gd name="connsiteY78" fmla="*/ 1376140 h 1561045"/>
                <a:gd name="connsiteX79" fmla="*/ 924811 w 2485572"/>
                <a:gd name="connsiteY79" fmla="*/ 1367618 h 1561045"/>
                <a:gd name="connsiteX80" fmla="*/ 919131 w 2485572"/>
                <a:gd name="connsiteY80" fmla="*/ 1367618 h 1561045"/>
                <a:gd name="connsiteX81" fmla="*/ 913450 w 2485572"/>
                <a:gd name="connsiteY81" fmla="*/ 1364778 h 1561045"/>
                <a:gd name="connsiteX82" fmla="*/ 908053 w 2485572"/>
                <a:gd name="connsiteY82" fmla="*/ 1364778 h 1561045"/>
                <a:gd name="connsiteX83" fmla="*/ 877094 w 2485572"/>
                <a:gd name="connsiteY83" fmla="*/ 1381536 h 1561045"/>
                <a:gd name="connsiteX84" fmla="*/ 868857 w 2485572"/>
                <a:gd name="connsiteY84" fmla="*/ 1390057 h 1561045"/>
                <a:gd name="connsiteX85" fmla="*/ 835057 w 2485572"/>
                <a:gd name="connsiteY85" fmla="*/ 1434934 h 1561045"/>
                <a:gd name="connsiteX86" fmla="*/ 832217 w 2485572"/>
                <a:gd name="connsiteY86" fmla="*/ 1440331 h 1561045"/>
                <a:gd name="connsiteX87" fmla="*/ 832217 w 2485572"/>
                <a:gd name="connsiteY87" fmla="*/ 1446012 h 1561045"/>
                <a:gd name="connsiteX88" fmla="*/ 767741 w 2485572"/>
                <a:gd name="connsiteY88" fmla="*/ 1513327 h 1561045"/>
                <a:gd name="connsiteX89" fmla="*/ 711787 w 2485572"/>
                <a:gd name="connsiteY89" fmla="*/ 1535766 h 1561045"/>
                <a:gd name="connsiteX90" fmla="*/ 686508 w 2485572"/>
                <a:gd name="connsiteY90" fmla="*/ 1541447 h 1561045"/>
                <a:gd name="connsiteX91" fmla="*/ 661513 w 2485572"/>
                <a:gd name="connsiteY91" fmla="*/ 1549684 h 1561045"/>
                <a:gd name="connsiteX92" fmla="*/ 658672 w 2485572"/>
                <a:gd name="connsiteY92" fmla="*/ 1552524 h 1561045"/>
                <a:gd name="connsiteX93" fmla="*/ 652992 w 2485572"/>
                <a:gd name="connsiteY93" fmla="*/ 1555364 h 1561045"/>
                <a:gd name="connsiteX94" fmla="*/ 624873 w 2485572"/>
                <a:gd name="connsiteY94" fmla="*/ 1561045 h 1561045"/>
                <a:gd name="connsiteX95" fmla="*/ 619476 w 2485572"/>
                <a:gd name="connsiteY95" fmla="*/ 1558205 h 1561045"/>
                <a:gd name="connsiteX96" fmla="*/ 616636 w 2485572"/>
                <a:gd name="connsiteY96" fmla="*/ 1555364 h 1561045"/>
                <a:gd name="connsiteX97" fmla="*/ 597037 w 2485572"/>
                <a:gd name="connsiteY97" fmla="*/ 1532926 h 1561045"/>
                <a:gd name="connsiteX98" fmla="*/ 594197 w 2485572"/>
                <a:gd name="connsiteY98" fmla="*/ 1521848 h 1561045"/>
                <a:gd name="connsiteX99" fmla="*/ 591357 w 2485572"/>
                <a:gd name="connsiteY99" fmla="*/ 1519008 h 1561045"/>
                <a:gd name="connsiteX100" fmla="*/ 566078 w 2485572"/>
                <a:gd name="connsiteY100" fmla="*/ 1482368 h 1561045"/>
                <a:gd name="connsiteX101" fmla="*/ 560397 w 2485572"/>
                <a:gd name="connsiteY101" fmla="*/ 1471291 h 1561045"/>
                <a:gd name="connsiteX102" fmla="*/ 555000 w 2485572"/>
                <a:gd name="connsiteY102" fmla="*/ 1465610 h 1561045"/>
                <a:gd name="connsiteX103" fmla="*/ 498762 w 2485572"/>
                <a:gd name="connsiteY103" fmla="*/ 1432094 h 1561045"/>
                <a:gd name="connsiteX104" fmla="*/ 490525 w 2485572"/>
                <a:gd name="connsiteY104" fmla="*/ 1429254 h 1561045"/>
                <a:gd name="connsiteX105" fmla="*/ 487685 w 2485572"/>
                <a:gd name="connsiteY105" fmla="*/ 1429254 h 1561045"/>
                <a:gd name="connsiteX106" fmla="*/ 462406 w 2485572"/>
                <a:gd name="connsiteY106" fmla="*/ 1426413 h 1561045"/>
                <a:gd name="connsiteX107" fmla="*/ 400770 w 2485572"/>
                <a:gd name="connsiteY107" fmla="*/ 1426413 h 1561045"/>
                <a:gd name="connsiteX108" fmla="*/ 392250 w 2485572"/>
                <a:gd name="connsiteY108" fmla="*/ 1423573 h 1561045"/>
                <a:gd name="connsiteX109" fmla="*/ 384013 w 2485572"/>
                <a:gd name="connsiteY109" fmla="*/ 1420733 h 1561045"/>
                <a:gd name="connsiteX110" fmla="*/ 375492 w 2485572"/>
                <a:gd name="connsiteY110" fmla="*/ 1420733 h 1561045"/>
                <a:gd name="connsiteX111" fmla="*/ 319537 w 2485572"/>
                <a:gd name="connsiteY111" fmla="*/ 1409655 h 1561045"/>
                <a:gd name="connsiteX112" fmla="*/ 313856 w 2485572"/>
                <a:gd name="connsiteY112" fmla="*/ 1406815 h 1561045"/>
                <a:gd name="connsiteX113" fmla="*/ 308176 w 2485572"/>
                <a:gd name="connsiteY113" fmla="*/ 1406815 h 1561045"/>
                <a:gd name="connsiteX114" fmla="*/ 297098 w 2485572"/>
                <a:gd name="connsiteY114" fmla="*/ 1401134 h 1561045"/>
                <a:gd name="connsiteX115" fmla="*/ 221546 w 2485572"/>
                <a:gd name="connsiteY115" fmla="*/ 1392898 h 1561045"/>
                <a:gd name="connsiteX116" fmla="*/ 213025 w 2485572"/>
                <a:gd name="connsiteY116" fmla="*/ 1392898 h 1561045"/>
                <a:gd name="connsiteX117" fmla="*/ 204504 w 2485572"/>
                <a:gd name="connsiteY117" fmla="*/ 1395738 h 1561045"/>
                <a:gd name="connsiteX118" fmla="*/ 154230 w 2485572"/>
                <a:gd name="connsiteY118" fmla="*/ 1406815 h 1561045"/>
                <a:gd name="connsiteX119" fmla="*/ 148549 w 2485572"/>
                <a:gd name="connsiteY119" fmla="*/ 1403975 h 1561045"/>
                <a:gd name="connsiteX120" fmla="*/ 137472 w 2485572"/>
                <a:gd name="connsiteY120" fmla="*/ 1398294 h 1561045"/>
                <a:gd name="connsiteX121" fmla="*/ 131791 w 2485572"/>
                <a:gd name="connsiteY121" fmla="*/ 1398294 h 1561045"/>
                <a:gd name="connsiteX122" fmla="*/ 67316 w 2485572"/>
                <a:gd name="connsiteY122" fmla="*/ 1418177 h 1561045"/>
                <a:gd name="connsiteX123" fmla="*/ 58795 w 2485572"/>
                <a:gd name="connsiteY123" fmla="*/ 1420733 h 1561045"/>
                <a:gd name="connsiteX124" fmla="*/ 50558 w 2485572"/>
                <a:gd name="connsiteY124" fmla="*/ 1423573 h 1561045"/>
                <a:gd name="connsiteX125" fmla="*/ 42037 w 2485572"/>
                <a:gd name="connsiteY125" fmla="*/ 1423573 h 1561045"/>
                <a:gd name="connsiteX126" fmla="*/ 5681 w 2485572"/>
                <a:gd name="connsiteY126" fmla="*/ 1432094 h 1561045"/>
                <a:gd name="connsiteX127" fmla="*/ 2840 w 2485572"/>
                <a:gd name="connsiteY127" fmla="*/ 1403975 h 1561045"/>
                <a:gd name="connsiteX128" fmla="*/ 0 w 2485572"/>
                <a:gd name="connsiteY128" fmla="*/ 1395738 h 1561045"/>
                <a:gd name="connsiteX129" fmla="*/ 5681 w 2485572"/>
                <a:gd name="connsiteY129" fmla="*/ 1373299 h 1561045"/>
                <a:gd name="connsiteX130" fmla="*/ 5681 w 2485572"/>
                <a:gd name="connsiteY130" fmla="*/ 1361938 h 1561045"/>
                <a:gd name="connsiteX131" fmla="*/ 11361 w 2485572"/>
                <a:gd name="connsiteY131" fmla="*/ 1345180 h 1561045"/>
                <a:gd name="connsiteX132" fmla="*/ 42037 w 2485572"/>
                <a:gd name="connsiteY132" fmla="*/ 1305983 h 1561045"/>
                <a:gd name="connsiteX133" fmla="*/ 47718 w 2485572"/>
                <a:gd name="connsiteY133" fmla="*/ 1294622 h 1561045"/>
                <a:gd name="connsiteX134" fmla="*/ 39197 w 2485572"/>
                <a:gd name="connsiteY134" fmla="*/ 1275024 h 1561045"/>
                <a:gd name="connsiteX135" fmla="*/ 33516 w 2485572"/>
                <a:gd name="connsiteY135" fmla="*/ 1269627 h 1561045"/>
                <a:gd name="connsiteX136" fmla="*/ 33516 w 2485572"/>
                <a:gd name="connsiteY136" fmla="*/ 1244348 h 1561045"/>
                <a:gd name="connsiteX137" fmla="*/ 64475 w 2485572"/>
                <a:gd name="connsiteY137" fmla="*/ 1213389 h 1561045"/>
                <a:gd name="connsiteX138" fmla="*/ 81233 w 2485572"/>
                <a:gd name="connsiteY138" fmla="*/ 1199471 h 1561045"/>
                <a:gd name="connsiteX139" fmla="*/ 86914 w 2485572"/>
                <a:gd name="connsiteY139" fmla="*/ 1190950 h 1561045"/>
                <a:gd name="connsiteX140" fmla="*/ 97991 w 2485572"/>
                <a:gd name="connsiteY140" fmla="*/ 1160275 h 1561045"/>
                <a:gd name="connsiteX141" fmla="*/ 95435 w 2485572"/>
                <a:gd name="connsiteY141" fmla="*/ 1151753 h 1561045"/>
                <a:gd name="connsiteX142" fmla="*/ 95435 w 2485572"/>
                <a:gd name="connsiteY142" fmla="*/ 1121078 h 1561045"/>
                <a:gd name="connsiteX143" fmla="*/ 100832 w 2485572"/>
                <a:gd name="connsiteY143" fmla="*/ 1112557 h 1561045"/>
                <a:gd name="connsiteX144" fmla="*/ 103672 w 2485572"/>
                <a:gd name="connsiteY144" fmla="*/ 1106876 h 1561045"/>
                <a:gd name="connsiteX145" fmla="*/ 154230 w 2485572"/>
                <a:gd name="connsiteY145" fmla="*/ 1070520 h 1561045"/>
                <a:gd name="connsiteX146" fmla="*/ 176668 w 2485572"/>
                <a:gd name="connsiteY146" fmla="*/ 1045241 h 1561045"/>
                <a:gd name="connsiteX147" fmla="*/ 176668 w 2485572"/>
                <a:gd name="connsiteY147" fmla="*/ 1037004 h 1561045"/>
                <a:gd name="connsiteX148" fmla="*/ 173828 w 2485572"/>
                <a:gd name="connsiteY148" fmla="*/ 1028483 h 1561045"/>
                <a:gd name="connsiteX149" fmla="*/ 157070 w 2485572"/>
                <a:gd name="connsiteY149" fmla="*/ 1008885 h 1561045"/>
                <a:gd name="connsiteX150" fmla="*/ 154230 w 2485572"/>
                <a:gd name="connsiteY150" fmla="*/ 1000648 h 1561045"/>
                <a:gd name="connsiteX151" fmla="*/ 157070 w 2485572"/>
                <a:gd name="connsiteY151" fmla="*/ 964008 h 1561045"/>
                <a:gd name="connsiteX152" fmla="*/ 154230 w 2485572"/>
                <a:gd name="connsiteY152" fmla="*/ 955771 h 1561045"/>
                <a:gd name="connsiteX153" fmla="*/ 126111 w 2485572"/>
                <a:gd name="connsiteY153" fmla="*/ 930492 h 1561045"/>
                <a:gd name="connsiteX154" fmla="*/ 112193 w 2485572"/>
                <a:gd name="connsiteY154" fmla="*/ 927652 h 1561045"/>
                <a:gd name="connsiteX155" fmla="*/ 109353 w 2485572"/>
                <a:gd name="connsiteY155" fmla="*/ 921971 h 1561045"/>
                <a:gd name="connsiteX156" fmla="*/ 109353 w 2485572"/>
                <a:gd name="connsiteY156" fmla="*/ 908053 h 1561045"/>
                <a:gd name="connsiteX157" fmla="*/ 117590 w 2485572"/>
                <a:gd name="connsiteY157" fmla="*/ 891295 h 1561045"/>
                <a:gd name="connsiteX158" fmla="*/ 123270 w 2485572"/>
                <a:gd name="connsiteY158" fmla="*/ 885615 h 1561045"/>
                <a:gd name="connsiteX159" fmla="*/ 148549 w 2485572"/>
                <a:gd name="connsiteY159" fmla="*/ 866016 h 1561045"/>
                <a:gd name="connsiteX160" fmla="*/ 128951 w 2485572"/>
                <a:gd name="connsiteY160" fmla="*/ 840738 h 1561045"/>
                <a:gd name="connsiteX161" fmla="*/ 126111 w 2485572"/>
                <a:gd name="connsiteY161" fmla="*/ 821139 h 1561045"/>
                <a:gd name="connsiteX162" fmla="*/ 140028 w 2485572"/>
                <a:gd name="connsiteY162" fmla="*/ 812618 h 1561045"/>
                <a:gd name="connsiteX163" fmla="*/ 142869 w 2485572"/>
                <a:gd name="connsiteY163" fmla="*/ 790464 h 1561045"/>
                <a:gd name="connsiteX164" fmla="*/ 154230 w 2485572"/>
                <a:gd name="connsiteY164" fmla="*/ 773422 h 1561045"/>
                <a:gd name="connsiteX165" fmla="*/ 157070 w 2485572"/>
                <a:gd name="connsiteY165" fmla="*/ 762344 h 1561045"/>
                <a:gd name="connsiteX166" fmla="*/ 157070 w 2485572"/>
                <a:gd name="connsiteY166" fmla="*/ 753824 h 1561045"/>
                <a:gd name="connsiteX167" fmla="*/ 145709 w 2485572"/>
                <a:gd name="connsiteY167" fmla="*/ 731385 h 1561045"/>
                <a:gd name="connsiteX168" fmla="*/ 145709 w 2485572"/>
                <a:gd name="connsiteY168" fmla="*/ 723148 h 1561045"/>
                <a:gd name="connsiteX169" fmla="*/ 159627 w 2485572"/>
                <a:gd name="connsiteY169" fmla="*/ 714627 h 1561045"/>
                <a:gd name="connsiteX170" fmla="*/ 204504 w 2485572"/>
                <a:gd name="connsiteY170" fmla="*/ 708946 h 1561045"/>
                <a:gd name="connsiteX171" fmla="*/ 232623 w 2485572"/>
                <a:gd name="connsiteY171" fmla="*/ 678271 h 1561045"/>
                <a:gd name="connsiteX172" fmla="*/ 232623 w 2485572"/>
                <a:gd name="connsiteY172" fmla="*/ 666909 h 1561045"/>
                <a:gd name="connsiteX173" fmla="*/ 215865 w 2485572"/>
                <a:gd name="connsiteY173" fmla="*/ 644755 h 1561045"/>
                <a:gd name="connsiteX174" fmla="*/ 218705 w 2485572"/>
                <a:gd name="connsiteY174" fmla="*/ 613795 h 1561045"/>
                <a:gd name="connsiteX175" fmla="*/ 241144 w 2485572"/>
                <a:gd name="connsiteY175" fmla="*/ 582836 h 1561045"/>
                <a:gd name="connsiteX176" fmla="*/ 252221 w 2485572"/>
                <a:gd name="connsiteY176" fmla="*/ 571758 h 1561045"/>
                <a:gd name="connsiteX177" fmla="*/ 285737 w 2485572"/>
                <a:gd name="connsiteY177" fmla="*/ 524041 h 1561045"/>
                <a:gd name="connsiteX178" fmla="*/ 291418 w 2485572"/>
                <a:gd name="connsiteY178" fmla="*/ 518644 h 1561045"/>
                <a:gd name="connsiteX179" fmla="*/ 322377 w 2485572"/>
                <a:gd name="connsiteY179" fmla="*/ 518644 h 1561045"/>
                <a:gd name="connsiteX180" fmla="*/ 333455 w 2485572"/>
                <a:gd name="connsiteY180" fmla="*/ 510123 h 1561045"/>
                <a:gd name="connsiteX181" fmla="*/ 341976 w 2485572"/>
                <a:gd name="connsiteY181" fmla="*/ 482004 h 1561045"/>
                <a:gd name="connsiteX182" fmla="*/ 347372 w 2485572"/>
                <a:gd name="connsiteY182" fmla="*/ 476607 h 1561045"/>
                <a:gd name="connsiteX183" fmla="*/ 386853 w 2485572"/>
                <a:gd name="connsiteY183" fmla="*/ 459565 h 1561045"/>
                <a:gd name="connsiteX184" fmla="*/ 389409 w 2485572"/>
                <a:gd name="connsiteY184" fmla="*/ 454169 h 1561045"/>
                <a:gd name="connsiteX185" fmla="*/ 400770 w 2485572"/>
                <a:gd name="connsiteY185" fmla="*/ 434570 h 1561045"/>
                <a:gd name="connsiteX186" fmla="*/ 414688 w 2485572"/>
                <a:gd name="connsiteY186" fmla="*/ 392534 h 1561045"/>
                <a:gd name="connsiteX187" fmla="*/ 428890 w 2485572"/>
                <a:gd name="connsiteY187" fmla="*/ 341976 h 1561045"/>
                <a:gd name="connsiteX188" fmla="*/ 434286 w 2485572"/>
                <a:gd name="connsiteY188" fmla="*/ 255062 h 1561045"/>
                <a:gd name="connsiteX189" fmla="*/ 437127 w 2485572"/>
                <a:gd name="connsiteY189" fmla="*/ 252221 h 1561045"/>
                <a:gd name="connsiteX190" fmla="*/ 448488 w 2485572"/>
                <a:gd name="connsiteY190" fmla="*/ 235463 h 1561045"/>
                <a:gd name="connsiteX191" fmla="*/ 468086 w 2485572"/>
                <a:gd name="connsiteY191" fmla="*/ 221546 h 1561045"/>
                <a:gd name="connsiteX192" fmla="*/ 501602 w 2485572"/>
                <a:gd name="connsiteY192" fmla="*/ 215865 h 1561045"/>
                <a:gd name="connsiteX193" fmla="*/ 512964 w 2485572"/>
                <a:gd name="connsiteY193" fmla="*/ 213025 h 1561045"/>
                <a:gd name="connsiteX194" fmla="*/ 555000 w 2485572"/>
                <a:gd name="connsiteY194" fmla="*/ 187746 h 1561045"/>
                <a:gd name="connsiteX195" fmla="*/ 557557 w 2485572"/>
                <a:gd name="connsiteY195" fmla="*/ 182349 h 1561045"/>
                <a:gd name="connsiteX196" fmla="*/ 602434 w 2485572"/>
                <a:gd name="connsiteY196" fmla="*/ 131791 h 1561045"/>
                <a:gd name="connsiteX197" fmla="*/ 605274 w 2485572"/>
                <a:gd name="connsiteY197" fmla="*/ 123270 h 1561045"/>
                <a:gd name="connsiteX198" fmla="*/ 594197 w 2485572"/>
                <a:gd name="connsiteY198" fmla="*/ 70156 h 1561045"/>
                <a:gd name="connsiteX199" fmla="*/ 650151 w 2485572"/>
                <a:gd name="connsiteY199" fmla="*/ 92595 h 1561045"/>
                <a:gd name="connsiteX200" fmla="*/ 664069 w 2485572"/>
                <a:gd name="connsiteY200" fmla="*/ 92595 h 1561045"/>
                <a:gd name="connsiteX201" fmla="*/ 689348 w 2485572"/>
                <a:gd name="connsiteY201" fmla="*/ 98275 h 1561045"/>
                <a:gd name="connsiteX202" fmla="*/ 723148 w 2485572"/>
                <a:gd name="connsiteY202" fmla="*/ 89754 h 1561045"/>
                <a:gd name="connsiteX203" fmla="*/ 725704 w 2485572"/>
                <a:gd name="connsiteY203" fmla="*/ 92595 h 1561045"/>
                <a:gd name="connsiteX204" fmla="*/ 731385 w 2485572"/>
                <a:gd name="connsiteY204" fmla="*/ 92595 h 1561045"/>
                <a:gd name="connsiteX205" fmla="*/ 737065 w 2485572"/>
                <a:gd name="connsiteY205" fmla="*/ 95435 h 1561045"/>
                <a:gd name="connsiteX206" fmla="*/ 742746 w 2485572"/>
                <a:gd name="connsiteY206" fmla="*/ 95435 h 1561045"/>
                <a:gd name="connsiteX207" fmla="*/ 779102 w 2485572"/>
                <a:gd name="connsiteY207" fmla="*/ 75837 h 1561045"/>
                <a:gd name="connsiteX208" fmla="*/ 818299 w 2485572"/>
                <a:gd name="connsiteY208" fmla="*/ 39197 h 1561045"/>
                <a:gd name="connsiteX209" fmla="*/ 823980 w 2485572"/>
                <a:gd name="connsiteY209" fmla="*/ 33800 h 1561045"/>
                <a:gd name="connsiteX210" fmla="*/ 851815 w 2485572"/>
                <a:gd name="connsiteY210" fmla="*/ 19598 h 1561045"/>
                <a:gd name="connsiteX211" fmla="*/ 854655 w 2485572"/>
                <a:gd name="connsiteY211" fmla="*/ 14202 h 1561045"/>
                <a:gd name="connsiteX212" fmla="*/ 888455 w 2485572"/>
                <a:gd name="connsiteY212" fmla="*/ 8521 h 1561045"/>
                <a:gd name="connsiteX213" fmla="*/ 893852 w 2485572"/>
                <a:gd name="connsiteY213" fmla="*/ 11361 h 1561045"/>
                <a:gd name="connsiteX214" fmla="*/ 933332 w 2485572"/>
                <a:gd name="connsiteY214" fmla="*/ 36640 h 1561045"/>
                <a:gd name="connsiteX215" fmla="*/ 938729 w 2485572"/>
                <a:gd name="connsiteY215" fmla="*/ 42037 h 1561045"/>
                <a:gd name="connsiteX216" fmla="*/ 969689 w 2485572"/>
                <a:gd name="connsiteY216" fmla="*/ 61635 h 1561045"/>
                <a:gd name="connsiteX217" fmla="*/ 972529 w 2485572"/>
                <a:gd name="connsiteY217" fmla="*/ 64475 h 1561045"/>
                <a:gd name="connsiteX218" fmla="*/ 977925 w 2485572"/>
                <a:gd name="connsiteY218" fmla="*/ 67316 h 1561045"/>
                <a:gd name="connsiteX219" fmla="*/ 1011725 w 2485572"/>
                <a:gd name="connsiteY219" fmla="*/ 67316 h 1561045"/>
                <a:gd name="connsiteX220" fmla="*/ 1031324 w 2485572"/>
                <a:gd name="connsiteY220" fmla="*/ 64475 h 1561045"/>
                <a:gd name="connsiteX221" fmla="*/ 1042401 w 2485572"/>
                <a:gd name="connsiteY221" fmla="*/ 64475 h 1561045"/>
                <a:gd name="connsiteX222" fmla="*/ 1104036 w 2485572"/>
                <a:gd name="connsiteY222" fmla="*/ 70156 h 1561045"/>
                <a:gd name="connsiteX223" fmla="*/ 1109717 w 2485572"/>
                <a:gd name="connsiteY223" fmla="*/ 75837 h 1561045"/>
                <a:gd name="connsiteX224" fmla="*/ 1118238 w 2485572"/>
                <a:gd name="connsiteY224" fmla="*/ 81233 h 1561045"/>
                <a:gd name="connsiteX225" fmla="*/ 1121078 w 2485572"/>
                <a:gd name="connsiteY225" fmla="*/ 84074 h 1561045"/>
                <a:gd name="connsiteX226" fmla="*/ 1143517 w 2485572"/>
                <a:gd name="connsiteY226" fmla="*/ 95435 h 1561045"/>
                <a:gd name="connsiteX227" fmla="*/ 1151754 w 2485572"/>
                <a:gd name="connsiteY227" fmla="*/ 100832 h 1561045"/>
                <a:gd name="connsiteX228" fmla="*/ 1171352 w 2485572"/>
                <a:gd name="connsiteY228" fmla="*/ 100832 h 1561045"/>
                <a:gd name="connsiteX229" fmla="*/ 1174192 w 2485572"/>
                <a:gd name="connsiteY229" fmla="*/ 98275 h 1561045"/>
                <a:gd name="connsiteX230" fmla="*/ 1188110 w 2485572"/>
                <a:gd name="connsiteY230" fmla="*/ 89754 h 1561045"/>
                <a:gd name="connsiteX231" fmla="*/ 1193791 w 2485572"/>
                <a:gd name="connsiteY231" fmla="*/ 84074 h 1561045"/>
                <a:gd name="connsiteX232" fmla="*/ 1238668 w 2485572"/>
                <a:gd name="connsiteY232" fmla="*/ 75837 h 1561045"/>
                <a:gd name="connsiteX233" fmla="*/ 1244348 w 2485572"/>
                <a:gd name="connsiteY233" fmla="*/ 78677 h 1561045"/>
                <a:gd name="connsiteX234" fmla="*/ 1272184 w 2485572"/>
                <a:gd name="connsiteY234" fmla="*/ 75837 h 1561045"/>
                <a:gd name="connsiteX235" fmla="*/ 1280705 w 2485572"/>
                <a:gd name="connsiteY235" fmla="*/ 72996 h 1561045"/>
                <a:gd name="connsiteX236" fmla="*/ 1286385 w 2485572"/>
                <a:gd name="connsiteY236" fmla="*/ 72996 h 1561045"/>
                <a:gd name="connsiteX237" fmla="*/ 1348020 w 2485572"/>
                <a:gd name="connsiteY237" fmla="*/ 50558 h 1561045"/>
                <a:gd name="connsiteX238" fmla="*/ 1350861 w 2485572"/>
                <a:gd name="connsiteY238" fmla="*/ 50558 h 1561045"/>
                <a:gd name="connsiteX239" fmla="*/ 1392898 w 2485572"/>
                <a:gd name="connsiteY239" fmla="*/ 39197 h 1561045"/>
                <a:gd name="connsiteX240" fmla="*/ 1406815 w 2485572"/>
                <a:gd name="connsiteY240" fmla="*/ 39197 h 1561045"/>
                <a:gd name="connsiteX241" fmla="*/ 1459929 w 2485572"/>
                <a:gd name="connsiteY241" fmla="*/ 36640 h 1561045"/>
                <a:gd name="connsiteX242" fmla="*/ 1468450 w 2485572"/>
                <a:gd name="connsiteY242" fmla="*/ 36640 h 1561045"/>
                <a:gd name="connsiteX243" fmla="*/ 1474131 w 2485572"/>
                <a:gd name="connsiteY243" fmla="*/ 33800 h 1561045"/>
                <a:gd name="connsiteX244" fmla="*/ 1479528 w 2485572"/>
                <a:gd name="connsiteY244" fmla="*/ 30960 h 1561045"/>
                <a:gd name="connsiteX245" fmla="*/ 1485208 w 2485572"/>
                <a:gd name="connsiteY245" fmla="*/ 30960 h 1561045"/>
                <a:gd name="connsiteX246" fmla="*/ 1544003 w 2485572"/>
                <a:gd name="connsiteY246" fmla="*/ 16758 h 1561045"/>
                <a:gd name="connsiteX247" fmla="*/ 1549684 w 2485572"/>
                <a:gd name="connsiteY247" fmla="*/ 14202 h 1561045"/>
                <a:gd name="connsiteX248" fmla="*/ 1555364 w 2485572"/>
                <a:gd name="connsiteY248" fmla="*/ 14202 h 1561045"/>
                <a:gd name="connsiteX249" fmla="*/ 1563601 w 2485572"/>
                <a:gd name="connsiteY249" fmla="*/ 11361 h 1561045"/>
                <a:gd name="connsiteX250" fmla="*/ 1614159 w 2485572"/>
                <a:gd name="connsiteY250" fmla="*/ 22439 h 1561045"/>
                <a:gd name="connsiteX251" fmla="*/ 1619840 w 2485572"/>
                <a:gd name="connsiteY251" fmla="*/ 19598 h 1561045"/>
                <a:gd name="connsiteX252" fmla="*/ 1630917 w 2485572"/>
                <a:gd name="connsiteY252" fmla="*/ 16758 h 1561045"/>
                <a:gd name="connsiteX253" fmla="*/ 1645119 w 2485572"/>
                <a:gd name="connsiteY253" fmla="*/ 8521 h 1561045"/>
                <a:gd name="connsiteX254" fmla="*/ 1653356 w 2485572"/>
                <a:gd name="connsiteY254" fmla="*/ 5681 h 1561045"/>
                <a:gd name="connsiteX255" fmla="*/ 1689712 w 2485572"/>
                <a:gd name="connsiteY255" fmla="*/ 0 h 1561045"/>
                <a:gd name="connsiteX256" fmla="*/ 1698233 w 2485572"/>
                <a:gd name="connsiteY256" fmla="*/ 11361 h 1561045"/>
                <a:gd name="connsiteX257" fmla="*/ 1703914 w 2485572"/>
                <a:gd name="connsiteY257" fmla="*/ 14202 h 1561045"/>
                <a:gd name="connsiteX258" fmla="*/ 1709310 w 2485572"/>
                <a:gd name="connsiteY258" fmla="*/ 16758 h 1561045"/>
                <a:gd name="connsiteX259" fmla="*/ 1717831 w 2485572"/>
                <a:gd name="connsiteY259" fmla="*/ 16758 h 1561045"/>
                <a:gd name="connsiteX260" fmla="*/ 1757028 w 2485572"/>
                <a:gd name="connsiteY260" fmla="*/ 22439 h 1561045"/>
                <a:gd name="connsiteX261" fmla="*/ 1762708 w 2485572"/>
                <a:gd name="connsiteY261" fmla="*/ 25279 h 1561045"/>
                <a:gd name="connsiteX262" fmla="*/ 1768389 w 2485572"/>
                <a:gd name="connsiteY262" fmla="*/ 25279 h 1561045"/>
                <a:gd name="connsiteX263" fmla="*/ 1787987 w 2485572"/>
                <a:gd name="connsiteY263" fmla="*/ 33800 h 1561045"/>
                <a:gd name="connsiteX264" fmla="*/ 1793384 w 2485572"/>
                <a:gd name="connsiteY264" fmla="*/ 33800 h 1561045"/>
                <a:gd name="connsiteX265" fmla="*/ 1801905 w 2485572"/>
                <a:gd name="connsiteY265" fmla="*/ 36640 h 1561045"/>
                <a:gd name="connsiteX266" fmla="*/ 1835421 w 2485572"/>
                <a:gd name="connsiteY266" fmla="*/ 42037 h 1561045"/>
                <a:gd name="connsiteX267" fmla="*/ 1891659 w 2485572"/>
                <a:gd name="connsiteY267" fmla="*/ 61635 h 1561045"/>
                <a:gd name="connsiteX268" fmla="*/ 1897340 w 2485572"/>
                <a:gd name="connsiteY268" fmla="*/ 64475 h 1561045"/>
                <a:gd name="connsiteX269" fmla="*/ 1899896 w 2485572"/>
                <a:gd name="connsiteY269" fmla="*/ 67316 h 1561045"/>
                <a:gd name="connsiteX270" fmla="*/ 1944774 w 2485572"/>
                <a:gd name="connsiteY270" fmla="*/ 123270 h 1561045"/>
                <a:gd name="connsiteX271" fmla="*/ 1947614 w 2485572"/>
                <a:gd name="connsiteY271" fmla="*/ 128951 h 1561045"/>
                <a:gd name="connsiteX272" fmla="*/ 1950454 w 2485572"/>
                <a:gd name="connsiteY272" fmla="*/ 131791 h 1561045"/>
                <a:gd name="connsiteX273" fmla="*/ 1956135 w 2485572"/>
                <a:gd name="connsiteY273" fmla="*/ 140312 h 1561045"/>
                <a:gd name="connsiteX274" fmla="*/ 1958975 w 2485572"/>
                <a:gd name="connsiteY274" fmla="*/ 145709 h 1561045"/>
                <a:gd name="connsiteX275" fmla="*/ 1961532 w 2485572"/>
                <a:gd name="connsiteY275" fmla="*/ 154230 h 1561045"/>
                <a:gd name="connsiteX276" fmla="*/ 1998172 w 2485572"/>
                <a:gd name="connsiteY276" fmla="*/ 204788 h 1561045"/>
                <a:gd name="connsiteX277" fmla="*/ 2003569 w 2485572"/>
                <a:gd name="connsiteY277" fmla="*/ 207344 h 1561045"/>
                <a:gd name="connsiteX278" fmla="*/ 2009249 w 2485572"/>
                <a:gd name="connsiteY278" fmla="*/ 210184 h 1561045"/>
                <a:gd name="connsiteX279" fmla="*/ 2017770 w 2485572"/>
                <a:gd name="connsiteY279" fmla="*/ 210184 h 1561045"/>
                <a:gd name="connsiteX280" fmla="*/ 2026007 w 2485572"/>
                <a:gd name="connsiteY280" fmla="*/ 213025 h 1561045"/>
                <a:gd name="connsiteX281" fmla="*/ 2037368 w 2485572"/>
                <a:gd name="connsiteY281" fmla="*/ 215865 h 1561045"/>
                <a:gd name="connsiteX282" fmla="*/ 2099003 w 2485572"/>
                <a:gd name="connsiteY282" fmla="*/ 221546 h 1561045"/>
                <a:gd name="connsiteX283" fmla="*/ 2104684 w 2485572"/>
                <a:gd name="connsiteY283" fmla="*/ 224386 h 1561045"/>
                <a:gd name="connsiteX284" fmla="*/ 2112921 w 2485572"/>
                <a:gd name="connsiteY284" fmla="*/ 224386 h 1561045"/>
                <a:gd name="connsiteX285" fmla="*/ 2124283 w 2485572"/>
                <a:gd name="connsiteY285" fmla="*/ 229783 h 1561045"/>
                <a:gd name="connsiteX286" fmla="*/ 2177397 w 2485572"/>
                <a:gd name="connsiteY286" fmla="*/ 229783 h 1561045"/>
                <a:gd name="connsiteX287" fmla="*/ 2185918 w 2485572"/>
                <a:gd name="connsiteY287" fmla="*/ 232623 h 1561045"/>
                <a:gd name="connsiteX288" fmla="*/ 2213753 w 2485572"/>
                <a:gd name="connsiteY288" fmla="*/ 226942 h 1561045"/>
                <a:gd name="connsiteX289" fmla="*/ 2219434 w 2485572"/>
                <a:gd name="connsiteY289" fmla="*/ 224386 h 1561045"/>
                <a:gd name="connsiteX290" fmla="*/ 2241872 w 2485572"/>
                <a:gd name="connsiteY290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905054 w 2485572"/>
                <a:gd name="connsiteY70" fmla="*/ 1489507 h 1561045"/>
                <a:gd name="connsiteX71" fmla="*/ 1739954 w 2485572"/>
                <a:gd name="connsiteY71" fmla="*/ 1443470 h 1561045"/>
                <a:gd name="connsiteX72" fmla="*/ 1547866 w 2485572"/>
                <a:gd name="connsiteY72" fmla="*/ 1454582 h 1561045"/>
                <a:gd name="connsiteX73" fmla="*/ 1352604 w 2485572"/>
                <a:gd name="connsiteY73" fmla="*/ 1422832 h 1561045"/>
                <a:gd name="connsiteX74" fmla="*/ 1214492 w 2485572"/>
                <a:gd name="connsiteY74" fmla="*/ 1387908 h 1561045"/>
                <a:gd name="connsiteX75" fmla="*/ 1047569 w 2485572"/>
                <a:gd name="connsiteY75" fmla="*/ 1402296 h 1561045"/>
                <a:gd name="connsiteX76" fmla="*/ 1022803 w 2485572"/>
                <a:gd name="connsiteY76" fmla="*/ 1387217 h 1561045"/>
                <a:gd name="connsiteX77" fmla="*/ 1011725 w 2485572"/>
                <a:gd name="connsiteY77" fmla="*/ 1381536 h 1561045"/>
                <a:gd name="connsiteX78" fmla="*/ 1000364 w 2485572"/>
                <a:gd name="connsiteY78" fmla="*/ 1381536 h 1561045"/>
                <a:gd name="connsiteX79" fmla="*/ 961167 w 2485572"/>
                <a:gd name="connsiteY79" fmla="*/ 1376140 h 1561045"/>
                <a:gd name="connsiteX80" fmla="*/ 924811 w 2485572"/>
                <a:gd name="connsiteY80" fmla="*/ 1367618 h 1561045"/>
                <a:gd name="connsiteX81" fmla="*/ 919131 w 2485572"/>
                <a:gd name="connsiteY81" fmla="*/ 1367618 h 1561045"/>
                <a:gd name="connsiteX82" fmla="*/ 913450 w 2485572"/>
                <a:gd name="connsiteY82" fmla="*/ 1364778 h 1561045"/>
                <a:gd name="connsiteX83" fmla="*/ 908053 w 2485572"/>
                <a:gd name="connsiteY83" fmla="*/ 1364778 h 1561045"/>
                <a:gd name="connsiteX84" fmla="*/ 877094 w 2485572"/>
                <a:gd name="connsiteY84" fmla="*/ 1381536 h 1561045"/>
                <a:gd name="connsiteX85" fmla="*/ 868857 w 2485572"/>
                <a:gd name="connsiteY85" fmla="*/ 1390057 h 1561045"/>
                <a:gd name="connsiteX86" fmla="*/ 835057 w 2485572"/>
                <a:gd name="connsiteY86" fmla="*/ 1434934 h 1561045"/>
                <a:gd name="connsiteX87" fmla="*/ 832217 w 2485572"/>
                <a:gd name="connsiteY87" fmla="*/ 1440331 h 1561045"/>
                <a:gd name="connsiteX88" fmla="*/ 832217 w 2485572"/>
                <a:gd name="connsiteY88" fmla="*/ 1446012 h 1561045"/>
                <a:gd name="connsiteX89" fmla="*/ 767741 w 2485572"/>
                <a:gd name="connsiteY89" fmla="*/ 1513327 h 1561045"/>
                <a:gd name="connsiteX90" fmla="*/ 711787 w 2485572"/>
                <a:gd name="connsiteY90" fmla="*/ 1535766 h 1561045"/>
                <a:gd name="connsiteX91" fmla="*/ 686508 w 2485572"/>
                <a:gd name="connsiteY91" fmla="*/ 1541447 h 1561045"/>
                <a:gd name="connsiteX92" fmla="*/ 661513 w 2485572"/>
                <a:gd name="connsiteY92" fmla="*/ 1549684 h 1561045"/>
                <a:gd name="connsiteX93" fmla="*/ 658672 w 2485572"/>
                <a:gd name="connsiteY93" fmla="*/ 1552524 h 1561045"/>
                <a:gd name="connsiteX94" fmla="*/ 652992 w 2485572"/>
                <a:gd name="connsiteY94" fmla="*/ 1555364 h 1561045"/>
                <a:gd name="connsiteX95" fmla="*/ 624873 w 2485572"/>
                <a:gd name="connsiteY95" fmla="*/ 1561045 h 1561045"/>
                <a:gd name="connsiteX96" fmla="*/ 619476 w 2485572"/>
                <a:gd name="connsiteY96" fmla="*/ 1558205 h 1561045"/>
                <a:gd name="connsiteX97" fmla="*/ 616636 w 2485572"/>
                <a:gd name="connsiteY97" fmla="*/ 1555364 h 1561045"/>
                <a:gd name="connsiteX98" fmla="*/ 597037 w 2485572"/>
                <a:gd name="connsiteY98" fmla="*/ 1532926 h 1561045"/>
                <a:gd name="connsiteX99" fmla="*/ 594197 w 2485572"/>
                <a:gd name="connsiteY99" fmla="*/ 1521848 h 1561045"/>
                <a:gd name="connsiteX100" fmla="*/ 591357 w 2485572"/>
                <a:gd name="connsiteY100" fmla="*/ 1519008 h 1561045"/>
                <a:gd name="connsiteX101" fmla="*/ 566078 w 2485572"/>
                <a:gd name="connsiteY101" fmla="*/ 1482368 h 1561045"/>
                <a:gd name="connsiteX102" fmla="*/ 560397 w 2485572"/>
                <a:gd name="connsiteY102" fmla="*/ 1471291 h 1561045"/>
                <a:gd name="connsiteX103" fmla="*/ 555000 w 2485572"/>
                <a:gd name="connsiteY103" fmla="*/ 1465610 h 1561045"/>
                <a:gd name="connsiteX104" fmla="*/ 498762 w 2485572"/>
                <a:gd name="connsiteY104" fmla="*/ 1432094 h 1561045"/>
                <a:gd name="connsiteX105" fmla="*/ 490525 w 2485572"/>
                <a:gd name="connsiteY105" fmla="*/ 1429254 h 1561045"/>
                <a:gd name="connsiteX106" fmla="*/ 487685 w 2485572"/>
                <a:gd name="connsiteY106" fmla="*/ 1429254 h 1561045"/>
                <a:gd name="connsiteX107" fmla="*/ 462406 w 2485572"/>
                <a:gd name="connsiteY107" fmla="*/ 1426413 h 1561045"/>
                <a:gd name="connsiteX108" fmla="*/ 400770 w 2485572"/>
                <a:gd name="connsiteY108" fmla="*/ 1426413 h 1561045"/>
                <a:gd name="connsiteX109" fmla="*/ 392250 w 2485572"/>
                <a:gd name="connsiteY109" fmla="*/ 1423573 h 1561045"/>
                <a:gd name="connsiteX110" fmla="*/ 384013 w 2485572"/>
                <a:gd name="connsiteY110" fmla="*/ 1420733 h 1561045"/>
                <a:gd name="connsiteX111" fmla="*/ 375492 w 2485572"/>
                <a:gd name="connsiteY111" fmla="*/ 1420733 h 1561045"/>
                <a:gd name="connsiteX112" fmla="*/ 319537 w 2485572"/>
                <a:gd name="connsiteY112" fmla="*/ 1409655 h 1561045"/>
                <a:gd name="connsiteX113" fmla="*/ 313856 w 2485572"/>
                <a:gd name="connsiteY113" fmla="*/ 1406815 h 1561045"/>
                <a:gd name="connsiteX114" fmla="*/ 308176 w 2485572"/>
                <a:gd name="connsiteY114" fmla="*/ 1406815 h 1561045"/>
                <a:gd name="connsiteX115" fmla="*/ 297098 w 2485572"/>
                <a:gd name="connsiteY115" fmla="*/ 1401134 h 1561045"/>
                <a:gd name="connsiteX116" fmla="*/ 221546 w 2485572"/>
                <a:gd name="connsiteY116" fmla="*/ 1392898 h 1561045"/>
                <a:gd name="connsiteX117" fmla="*/ 213025 w 2485572"/>
                <a:gd name="connsiteY117" fmla="*/ 1392898 h 1561045"/>
                <a:gd name="connsiteX118" fmla="*/ 204504 w 2485572"/>
                <a:gd name="connsiteY118" fmla="*/ 1395738 h 1561045"/>
                <a:gd name="connsiteX119" fmla="*/ 154230 w 2485572"/>
                <a:gd name="connsiteY119" fmla="*/ 1406815 h 1561045"/>
                <a:gd name="connsiteX120" fmla="*/ 148549 w 2485572"/>
                <a:gd name="connsiteY120" fmla="*/ 1403975 h 1561045"/>
                <a:gd name="connsiteX121" fmla="*/ 137472 w 2485572"/>
                <a:gd name="connsiteY121" fmla="*/ 1398294 h 1561045"/>
                <a:gd name="connsiteX122" fmla="*/ 131791 w 2485572"/>
                <a:gd name="connsiteY122" fmla="*/ 1398294 h 1561045"/>
                <a:gd name="connsiteX123" fmla="*/ 67316 w 2485572"/>
                <a:gd name="connsiteY123" fmla="*/ 1418177 h 1561045"/>
                <a:gd name="connsiteX124" fmla="*/ 58795 w 2485572"/>
                <a:gd name="connsiteY124" fmla="*/ 1420733 h 1561045"/>
                <a:gd name="connsiteX125" fmla="*/ 50558 w 2485572"/>
                <a:gd name="connsiteY125" fmla="*/ 1423573 h 1561045"/>
                <a:gd name="connsiteX126" fmla="*/ 42037 w 2485572"/>
                <a:gd name="connsiteY126" fmla="*/ 1423573 h 1561045"/>
                <a:gd name="connsiteX127" fmla="*/ 5681 w 2485572"/>
                <a:gd name="connsiteY127" fmla="*/ 1432094 h 1561045"/>
                <a:gd name="connsiteX128" fmla="*/ 2840 w 2485572"/>
                <a:gd name="connsiteY128" fmla="*/ 1403975 h 1561045"/>
                <a:gd name="connsiteX129" fmla="*/ 0 w 2485572"/>
                <a:gd name="connsiteY129" fmla="*/ 1395738 h 1561045"/>
                <a:gd name="connsiteX130" fmla="*/ 5681 w 2485572"/>
                <a:gd name="connsiteY130" fmla="*/ 1373299 h 1561045"/>
                <a:gd name="connsiteX131" fmla="*/ 5681 w 2485572"/>
                <a:gd name="connsiteY131" fmla="*/ 1361938 h 1561045"/>
                <a:gd name="connsiteX132" fmla="*/ 11361 w 2485572"/>
                <a:gd name="connsiteY132" fmla="*/ 1345180 h 1561045"/>
                <a:gd name="connsiteX133" fmla="*/ 42037 w 2485572"/>
                <a:gd name="connsiteY133" fmla="*/ 1305983 h 1561045"/>
                <a:gd name="connsiteX134" fmla="*/ 47718 w 2485572"/>
                <a:gd name="connsiteY134" fmla="*/ 1294622 h 1561045"/>
                <a:gd name="connsiteX135" fmla="*/ 39197 w 2485572"/>
                <a:gd name="connsiteY135" fmla="*/ 1275024 h 1561045"/>
                <a:gd name="connsiteX136" fmla="*/ 33516 w 2485572"/>
                <a:gd name="connsiteY136" fmla="*/ 1269627 h 1561045"/>
                <a:gd name="connsiteX137" fmla="*/ 33516 w 2485572"/>
                <a:gd name="connsiteY137" fmla="*/ 1244348 h 1561045"/>
                <a:gd name="connsiteX138" fmla="*/ 64475 w 2485572"/>
                <a:gd name="connsiteY138" fmla="*/ 1213389 h 1561045"/>
                <a:gd name="connsiteX139" fmla="*/ 81233 w 2485572"/>
                <a:gd name="connsiteY139" fmla="*/ 1199471 h 1561045"/>
                <a:gd name="connsiteX140" fmla="*/ 86914 w 2485572"/>
                <a:gd name="connsiteY140" fmla="*/ 1190950 h 1561045"/>
                <a:gd name="connsiteX141" fmla="*/ 97991 w 2485572"/>
                <a:gd name="connsiteY141" fmla="*/ 1160275 h 1561045"/>
                <a:gd name="connsiteX142" fmla="*/ 95435 w 2485572"/>
                <a:gd name="connsiteY142" fmla="*/ 1151753 h 1561045"/>
                <a:gd name="connsiteX143" fmla="*/ 95435 w 2485572"/>
                <a:gd name="connsiteY143" fmla="*/ 1121078 h 1561045"/>
                <a:gd name="connsiteX144" fmla="*/ 100832 w 2485572"/>
                <a:gd name="connsiteY144" fmla="*/ 1112557 h 1561045"/>
                <a:gd name="connsiteX145" fmla="*/ 103672 w 2485572"/>
                <a:gd name="connsiteY145" fmla="*/ 1106876 h 1561045"/>
                <a:gd name="connsiteX146" fmla="*/ 154230 w 2485572"/>
                <a:gd name="connsiteY146" fmla="*/ 1070520 h 1561045"/>
                <a:gd name="connsiteX147" fmla="*/ 176668 w 2485572"/>
                <a:gd name="connsiteY147" fmla="*/ 1045241 h 1561045"/>
                <a:gd name="connsiteX148" fmla="*/ 176668 w 2485572"/>
                <a:gd name="connsiteY148" fmla="*/ 1037004 h 1561045"/>
                <a:gd name="connsiteX149" fmla="*/ 173828 w 2485572"/>
                <a:gd name="connsiteY149" fmla="*/ 1028483 h 1561045"/>
                <a:gd name="connsiteX150" fmla="*/ 157070 w 2485572"/>
                <a:gd name="connsiteY150" fmla="*/ 1008885 h 1561045"/>
                <a:gd name="connsiteX151" fmla="*/ 154230 w 2485572"/>
                <a:gd name="connsiteY151" fmla="*/ 1000648 h 1561045"/>
                <a:gd name="connsiteX152" fmla="*/ 157070 w 2485572"/>
                <a:gd name="connsiteY152" fmla="*/ 964008 h 1561045"/>
                <a:gd name="connsiteX153" fmla="*/ 154230 w 2485572"/>
                <a:gd name="connsiteY153" fmla="*/ 955771 h 1561045"/>
                <a:gd name="connsiteX154" fmla="*/ 126111 w 2485572"/>
                <a:gd name="connsiteY154" fmla="*/ 930492 h 1561045"/>
                <a:gd name="connsiteX155" fmla="*/ 112193 w 2485572"/>
                <a:gd name="connsiteY155" fmla="*/ 927652 h 1561045"/>
                <a:gd name="connsiteX156" fmla="*/ 109353 w 2485572"/>
                <a:gd name="connsiteY156" fmla="*/ 921971 h 1561045"/>
                <a:gd name="connsiteX157" fmla="*/ 109353 w 2485572"/>
                <a:gd name="connsiteY157" fmla="*/ 908053 h 1561045"/>
                <a:gd name="connsiteX158" fmla="*/ 117590 w 2485572"/>
                <a:gd name="connsiteY158" fmla="*/ 891295 h 1561045"/>
                <a:gd name="connsiteX159" fmla="*/ 123270 w 2485572"/>
                <a:gd name="connsiteY159" fmla="*/ 885615 h 1561045"/>
                <a:gd name="connsiteX160" fmla="*/ 148549 w 2485572"/>
                <a:gd name="connsiteY160" fmla="*/ 866016 h 1561045"/>
                <a:gd name="connsiteX161" fmla="*/ 128951 w 2485572"/>
                <a:gd name="connsiteY161" fmla="*/ 840738 h 1561045"/>
                <a:gd name="connsiteX162" fmla="*/ 126111 w 2485572"/>
                <a:gd name="connsiteY162" fmla="*/ 821139 h 1561045"/>
                <a:gd name="connsiteX163" fmla="*/ 140028 w 2485572"/>
                <a:gd name="connsiteY163" fmla="*/ 812618 h 1561045"/>
                <a:gd name="connsiteX164" fmla="*/ 142869 w 2485572"/>
                <a:gd name="connsiteY164" fmla="*/ 790464 h 1561045"/>
                <a:gd name="connsiteX165" fmla="*/ 154230 w 2485572"/>
                <a:gd name="connsiteY165" fmla="*/ 773422 h 1561045"/>
                <a:gd name="connsiteX166" fmla="*/ 157070 w 2485572"/>
                <a:gd name="connsiteY166" fmla="*/ 762344 h 1561045"/>
                <a:gd name="connsiteX167" fmla="*/ 157070 w 2485572"/>
                <a:gd name="connsiteY167" fmla="*/ 753824 h 1561045"/>
                <a:gd name="connsiteX168" fmla="*/ 145709 w 2485572"/>
                <a:gd name="connsiteY168" fmla="*/ 731385 h 1561045"/>
                <a:gd name="connsiteX169" fmla="*/ 145709 w 2485572"/>
                <a:gd name="connsiteY169" fmla="*/ 723148 h 1561045"/>
                <a:gd name="connsiteX170" fmla="*/ 159627 w 2485572"/>
                <a:gd name="connsiteY170" fmla="*/ 714627 h 1561045"/>
                <a:gd name="connsiteX171" fmla="*/ 204504 w 2485572"/>
                <a:gd name="connsiteY171" fmla="*/ 708946 h 1561045"/>
                <a:gd name="connsiteX172" fmla="*/ 232623 w 2485572"/>
                <a:gd name="connsiteY172" fmla="*/ 678271 h 1561045"/>
                <a:gd name="connsiteX173" fmla="*/ 232623 w 2485572"/>
                <a:gd name="connsiteY173" fmla="*/ 666909 h 1561045"/>
                <a:gd name="connsiteX174" fmla="*/ 215865 w 2485572"/>
                <a:gd name="connsiteY174" fmla="*/ 644755 h 1561045"/>
                <a:gd name="connsiteX175" fmla="*/ 218705 w 2485572"/>
                <a:gd name="connsiteY175" fmla="*/ 613795 h 1561045"/>
                <a:gd name="connsiteX176" fmla="*/ 241144 w 2485572"/>
                <a:gd name="connsiteY176" fmla="*/ 582836 h 1561045"/>
                <a:gd name="connsiteX177" fmla="*/ 252221 w 2485572"/>
                <a:gd name="connsiteY177" fmla="*/ 571758 h 1561045"/>
                <a:gd name="connsiteX178" fmla="*/ 285737 w 2485572"/>
                <a:gd name="connsiteY178" fmla="*/ 524041 h 1561045"/>
                <a:gd name="connsiteX179" fmla="*/ 291418 w 2485572"/>
                <a:gd name="connsiteY179" fmla="*/ 518644 h 1561045"/>
                <a:gd name="connsiteX180" fmla="*/ 322377 w 2485572"/>
                <a:gd name="connsiteY180" fmla="*/ 518644 h 1561045"/>
                <a:gd name="connsiteX181" fmla="*/ 333455 w 2485572"/>
                <a:gd name="connsiteY181" fmla="*/ 510123 h 1561045"/>
                <a:gd name="connsiteX182" fmla="*/ 341976 w 2485572"/>
                <a:gd name="connsiteY182" fmla="*/ 482004 h 1561045"/>
                <a:gd name="connsiteX183" fmla="*/ 347372 w 2485572"/>
                <a:gd name="connsiteY183" fmla="*/ 476607 h 1561045"/>
                <a:gd name="connsiteX184" fmla="*/ 386853 w 2485572"/>
                <a:gd name="connsiteY184" fmla="*/ 459565 h 1561045"/>
                <a:gd name="connsiteX185" fmla="*/ 389409 w 2485572"/>
                <a:gd name="connsiteY185" fmla="*/ 454169 h 1561045"/>
                <a:gd name="connsiteX186" fmla="*/ 400770 w 2485572"/>
                <a:gd name="connsiteY186" fmla="*/ 434570 h 1561045"/>
                <a:gd name="connsiteX187" fmla="*/ 414688 w 2485572"/>
                <a:gd name="connsiteY187" fmla="*/ 392534 h 1561045"/>
                <a:gd name="connsiteX188" fmla="*/ 428890 w 2485572"/>
                <a:gd name="connsiteY188" fmla="*/ 341976 h 1561045"/>
                <a:gd name="connsiteX189" fmla="*/ 434286 w 2485572"/>
                <a:gd name="connsiteY189" fmla="*/ 255062 h 1561045"/>
                <a:gd name="connsiteX190" fmla="*/ 437127 w 2485572"/>
                <a:gd name="connsiteY190" fmla="*/ 252221 h 1561045"/>
                <a:gd name="connsiteX191" fmla="*/ 448488 w 2485572"/>
                <a:gd name="connsiteY191" fmla="*/ 235463 h 1561045"/>
                <a:gd name="connsiteX192" fmla="*/ 468086 w 2485572"/>
                <a:gd name="connsiteY192" fmla="*/ 221546 h 1561045"/>
                <a:gd name="connsiteX193" fmla="*/ 501602 w 2485572"/>
                <a:gd name="connsiteY193" fmla="*/ 215865 h 1561045"/>
                <a:gd name="connsiteX194" fmla="*/ 512964 w 2485572"/>
                <a:gd name="connsiteY194" fmla="*/ 213025 h 1561045"/>
                <a:gd name="connsiteX195" fmla="*/ 555000 w 2485572"/>
                <a:gd name="connsiteY195" fmla="*/ 187746 h 1561045"/>
                <a:gd name="connsiteX196" fmla="*/ 557557 w 2485572"/>
                <a:gd name="connsiteY196" fmla="*/ 182349 h 1561045"/>
                <a:gd name="connsiteX197" fmla="*/ 602434 w 2485572"/>
                <a:gd name="connsiteY197" fmla="*/ 131791 h 1561045"/>
                <a:gd name="connsiteX198" fmla="*/ 605274 w 2485572"/>
                <a:gd name="connsiteY198" fmla="*/ 123270 h 1561045"/>
                <a:gd name="connsiteX199" fmla="*/ 594197 w 2485572"/>
                <a:gd name="connsiteY199" fmla="*/ 70156 h 1561045"/>
                <a:gd name="connsiteX200" fmla="*/ 650151 w 2485572"/>
                <a:gd name="connsiteY200" fmla="*/ 92595 h 1561045"/>
                <a:gd name="connsiteX201" fmla="*/ 664069 w 2485572"/>
                <a:gd name="connsiteY201" fmla="*/ 92595 h 1561045"/>
                <a:gd name="connsiteX202" fmla="*/ 689348 w 2485572"/>
                <a:gd name="connsiteY202" fmla="*/ 98275 h 1561045"/>
                <a:gd name="connsiteX203" fmla="*/ 723148 w 2485572"/>
                <a:gd name="connsiteY203" fmla="*/ 89754 h 1561045"/>
                <a:gd name="connsiteX204" fmla="*/ 725704 w 2485572"/>
                <a:gd name="connsiteY204" fmla="*/ 92595 h 1561045"/>
                <a:gd name="connsiteX205" fmla="*/ 731385 w 2485572"/>
                <a:gd name="connsiteY205" fmla="*/ 92595 h 1561045"/>
                <a:gd name="connsiteX206" fmla="*/ 737065 w 2485572"/>
                <a:gd name="connsiteY206" fmla="*/ 95435 h 1561045"/>
                <a:gd name="connsiteX207" fmla="*/ 742746 w 2485572"/>
                <a:gd name="connsiteY207" fmla="*/ 95435 h 1561045"/>
                <a:gd name="connsiteX208" fmla="*/ 779102 w 2485572"/>
                <a:gd name="connsiteY208" fmla="*/ 75837 h 1561045"/>
                <a:gd name="connsiteX209" fmla="*/ 818299 w 2485572"/>
                <a:gd name="connsiteY209" fmla="*/ 39197 h 1561045"/>
                <a:gd name="connsiteX210" fmla="*/ 823980 w 2485572"/>
                <a:gd name="connsiteY210" fmla="*/ 33800 h 1561045"/>
                <a:gd name="connsiteX211" fmla="*/ 851815 w 2485572"/>
                <a:gd name="connsiteY211" fmla="*/ 19598 h 1561045"/>
                <a:gd name="connsiteX212" fmla="*/ 854655 w 2485572"/>
                <a:gd name="connsiteY212" fmla="*/ 14202 h 1561045"/>
                <a:gd name="connsiteX213" fmla="*/ 888455 w 2485572"/>
                <a:gd name="connsiteY213" fmla="*/ 8521 h 1561045"/>
                <a:gd name="connsiteX214" fmla="*/ 893852 w 2485572"/>
                <a:gd name="connsiteY214" fmla="*/ 11361 h 1561045"/>
                <a:gd name="connsiteX215" fmla="*/ 933332 w 2485572"/>
                <a:gd name="connsiteY215" fmla="*/ 36640 h 1561045"/>
                <a:gd name="connsiteX216" fmla="*/ 938729 w 2485572"/>
                <a:gd name="connsiteY216" fmla="*/ 42037 h 1561045"/>
                <a:gd name="connsiteX217" fmla="*/ 969689 w 2485572"/>
                <a:gd name="connsiteY217" fmla="*/ 61635 h 1561045"/>
                <a:gd name="connsiteX218" fmla="*/ 972529 w 2485572"/>
                <a:gd name="connsiteY218" fmla="*/ 64475 h 1561045"/>
                <a:gd name="connsiteX219" fmla="*/ 977925 w 2485572"/>
                <a:gd name="connsiteY219" fmla="*/ 67316 h 1561045"/>
                <a:gd name="connsiteX220" fmla="*/ 1011725 w 2485572"/>
                <a:gd name="connsiteY220" fmla="*/ 67316 h 1561045"/>
                <a:gd name="connsiteX221" fmla="*/ 1031324 w 2485572"/>
                <a:gd name="connsiteY221" fmla="*/ 64475 h 1561045"/>
                <a:gd name="connsiteX222" fmla="*/ 1042401 w 2485572"/>
                <a:gd name="connsiteY222" fmla="*/ 64475 h 1561045"/>
                <a:gd name="connsiteX223" fmla="*/ 1104036 w 2485572"/>
                <a:gd name="connsiteY223" fmla="*/ 70156 h 1561045"/>
                <a:gd name="connsiteX224" fmla="*/ 1109717 w 2485572"/>
                <a:gd name="connsiteY224" fmla="*/ 75837 h 1561045"/>
                <a:gd name="connsiteX225" fmla="*/ 1118238 w 2485572"/>
                <a:gd name="connsiteY225" fmla="*/ 81233 h 1561045"/>
                <a:gd name="connsiteX226" fmla="*/ 1121078 w 2485572"/>
                <a:gd name="connsiteY226" fmla="*/ 84074 h 1561045"/>
                <a:gd name="connsiteX227" fmla="*/ 1143517 w 2485572"/>
                <a:gd name="connsiteY227" fmla="*/ 95435 h 1561045"/>
                <a:gd name="connsiteX228" fmla="*/ 1151754 w 2485572"/>
                <a:gd name="connsiteY228" fmla="*/ 100832 h 1561045"/>
                <a:gd name="connsiteX229" fmla="*/ 1171352 w 2485572"/>
                <a:gd name="connsiteY229" fmla="*/ 100832 h 1561045"/>
                <a:gd name="connsiteX230" fmla="*/ 1174192 w 2485572"/>
                <a:gd name="connsiteY230" fmla="*/ 98275 h 1561045"/>
                <a:gd name="connsiteX231" fmla="*/ 1188110 w 2485572"/>
                <a:gd name="connsiteY231" fmla="*/ 89754 h 1561045"/>
                <a:gd name="connsiteX232" fmla="*/ 1193791 w 2485572"/>
                <a:gd name="connsiteY232" fmla="*/ 84074 h 1561045"/>
                <a:gd name="connsiteX233" fmla="*/ 1238668 w 2485572"/>
                <a:gd name="connsiteY233" fmla="*/ 75837 h 1561045"/>
                <a:gd name="connsiteX234" fmla="*/ 1244348 w 2485572"/>
                <a:gd name="connsiteY234" fmla="*/ 78677 h 1561045"/>
                <a:gd name="connsiteX235" fmla="*/ 1272184 w 2485572"/>
                <a:gd name="connsiteY235" fmla="*/ 75837 h 1561045"/>
                <a:gd name="connsiteX236" fmla="*/ 1280705 w 2485572"/>
                <a:gd name="connsiteY236" fmla="*/ 72996 h 1561045"/>
                <a:gd name="connsiteX237" fmla="*/ 1286385 w 2485572"/>
                <a:gd name="connsiteY237" fmla="*/ 72996 h 1561045"/>
                <a:gd name="connsiteX238" fmla="*/ 1348020 w 2485572"/>
                <a:gd name="connsiteY238" fmla="*/ 50558 h 1561045"/>
                <a:gd name="connsiteX239" fmla="*/ 1350861 w 2485572"/>
                <a:gd name="connsiteY239" fmla="*/ 50558 h 1561045"/>
                <a:gd name="connsiteX240" fmla="*/ 1392898 w 2485572"/>
                <a:gd name="connsiteY240" fmla="*/ 39197 h 1561045"/>
                <a:gd name="connsiteX241" fmla="*/ 1406815 w 2485572"/>
                <a:gd name="connsiteY241" fmla="*/ 39197 h 1561045"/>
                <a:gd name="connsiteX242" fmla="*/ 1459929 w 2485572"/>
                <a:gd name="connsiteY242" fmla="*/ 36640 h 1561045"/>
                <a:gd name="connsiteX243" fmla="*/ 1468450 w 2485572"/>
                <a:gd name="connsiteY243" fmla="*/ 36640 h 1561045"/>
                <a:gd name="connsiteX244" fmla="*/ 1474131 w 2485572"/>
                <a:gd name="connsiteY244" fmla="*/ 33800 h 1561045"/>
                <a:gd name="connsiteX245" fmla="*/ 1479528 w 2485572"/>
                <a:gd name="connsiteY245" fmla="*/ 30960 h 1561045"/>
                <a:gd name="connsiteX246" fmla="*/ 1485208 w 2485572"/>
                <a:gd name="connsiteY246" fmla="*/ 30960 h 1561045"/>
                <a:gd name="connsiteX247" fmla="*/ 1544003 w 2485572"/>
                <a:gd name="connsiteY247" fmla="*/ 16758 h 1561045"/>
                <a:gd name="connsiteX248" fmla="*/ 1549684 w 2485572"/>
                <a:gd name="connsiteY248" fmla="*/ 14202 h 1561045"/>
                <a:gd name="connsiteX249" fmla="*/ 1555364 w 2485572"/>
                <a:gd name="connsiteY249" fmla="*/ 14202 h 1561045"/>
                <a:gd name="connsiteX250" fmla="*/ 1563601 w 2485572"/>
                <a:gd name="connsiteY250" fmla="*/ 11361 h 1561045"/>
                <a:gd name="connsiteX251" fmla="*/ 1614159 w 2485572"/>
                <a:gd name="connsiteY251" fmla="*/ 22439 h 1561045"/>
                <a:gd name="connsiteX252" fmla="*/ 1619840 w 2485572"/>
                <a:gd name="connsiteY252" fmla="*/ 19598 h 1561045"/>
                <a:gd name="connsiteX253" fmla="*/ 1630917 w 2485572"/>
                <a:gd name="connsiteY253" fmla="*/ 16758 h 1561045"/>
                <a:gd name="connsiteX254" fmla="*/ 1645119 w 2485572"/>
                <a:gd name="connsiteY254" fmla="*/ 8521 h 1561045"/>
                <a:gd name="connsiteX255" fmla="*/ 1653356 w 2485572"/>
                <a:gd name="connsiteY255" fmla="*/ 5681 h 1561045"/>
                <a:gd name="connsiteX256" fmla="*/ 1689712 w 2485572"/>
                <a:gd name="connsiteY256" fmla="*/ 0 h 1561045"/>
                <a:gd name="connsiteX257" fmla="*/ 1698233 w 2485572"/>
                <a:gd name="connsiteY257" fmla="*/ 11361 h 1561045"/>
                <a:gd name="connsiteX258" fmla="*/ 1703914 w 2485572"/>
                <a:gd name="connsiteY258" fmla="*/ 14202 h 1561045"/>
                <a:gd name="connsiteX259" fmla="*/ 1709310 w 2485572"/>
                <a:gd name="connsiteY259" fmla="*/ 16758 h 1561045"/>
                <a:gd name="connsiteX260" fmla="*/ 1717831 w 2485572"/>
                <a:gd name="connsiteY260" fmla="*/ 16758 h 1561045"/>
                <a:gd name="connsiteX261" fmla="*/ 1757028 w 2485572"/>
                <a:gd name="connsiteY261" fmla="*/ 22439 h 1561045"/>
                <a:gd name="connsiteX262" fmla="*/ 1762708 w 2485572"/>
                <a:gd name="connsiteY262" fmla="*/ 25279 h 1561045"/>
                <a:gd name="connsiteX263" fmla="*/ 1768389 w 2485572"/>
                <a:gd name="connsiteY263" fmla="*/ 25279 h 1561045"/>
                <a:gd name="connsiteX264" fmla="*/ 1787987 w 2485572"/>
                <a:gd name="connsiteY264" fmla="*/ 33800 h 1561045"/>
                <a:gd name="connsiteX265" fmla="*/ 1793384 w 2485572"/>
                <a:gd name="connsiteY265" fmla="*/ 33800 h 1561045"/>
                <a:gd name="connsiteX266" fmla="*/ 1801905 w 2485572"/>
                <a:gd name="connsiteY266" fmla="*/ 36640 h 1561045"/>
                <a:gd name="connsiteX267" fmla="*/ 1835421 w 2485572"/>
                <a:gd name="connsiteY267" fmla="*/ 42037 h 1561045"/>
                <a:gd name="connsiteX268" fmla="*/ 1891659 w 2485572"/>
                <a:gd name="connsiteY268" fmla="*/ 61635 h 1561045"/>
                <a:gd name="connsiteX269" fmla="*/ 1897340 w 2485572"/>
                <a:gd name="connsiteY269" fmla="*/ 64475 h 1561045"/>
                <a:gd name="connsiteX270" fmla="*/ 1899896 w 2485572"/>
                <a:gd name="connsiteY270" fmla="*/ 67316 h 1561045"/>
                <a:gd name="connsiteX271" fmla="*/ 1944774 w 2485572"/>
                <a:gd name="connsiteY271" fmla="*/ 123270 h 1561045"/>
                <a:gd name="connsiteX272" fmla="*/ 1947614 w 2485572"/>
                <a:gd name="connsiteY272" fmla="*/ 128951 h 1561045"/>
                <a:gd name="connsiteX273" fmla="*/ 1950454 w 2485572"/>
                <a:gd name="connsiteY273" fmla="*/ 131791 h 1561045"/>
                <a:gd name="connsiteX274" fmla="*/ 1956135 w 2485572"/>
                <a:gd name="connsiteY274" fmla="*/ 140312 h 1561045"/>
                <a:gd name="connsiteX275" fmla="*/ 1958975 w 2485572"/>
                <a:gd name="connsiteY275" fmla="*/ 145709 h 1561045"/>
                <a:gd name="connsiteX276" fmla="*/ 1961532 w 2485572"/>
                <a:gd name="connsiteY276" fmla="*/ 154230 h 1561045"/>
                <a:gd name="connsiteX277" fmla="*/ 1998172 w 2485572"/>
                <a:gd name="connsiteY277" fmla="*/ 204788 h 1561045"/>
                <a:gd name="connsiteX278" fmla="*/ 2003569 w 2485572"/>
                <a:gd name="connsiteY278" fmla="*/ 207344 h 1561045"/>
                <a:gd name="connsiteX279" fmla="*/ 2009249 w 2485572"/>
                <a:gd name="connsiteY279" fmla="*/ 210184 h 1561045"/>
                <a:gd name="connsiteX280" fmla="*/ 2017770 w 2485572"/>
                <a:gd name="connsiteY280" fmla="*/ 210184 h 1561045"/>
                <a:gd name="connsiteX281" fmla="*/ 2026007 w 2485572"/>
                <a:gd name="connsiteY281" fmla="*/ 213025 h 1561045"/>
                <a:gd name="connsiteX282" fmla="*/ 2037368 w 2485572"/>
                <a:gd name="connsiteY282" fmla="*/ 215865 h 1561045"/>
                <a:gd name="connsiteX283" fmla="*/ 2099003 w 2485572"/>
                <a:gd name="connsiteY283" fmla="*/ 221546 h 1561045"/>
                <a:gd name="connsiteX284" fmla="*/ 2104684 w 2485572"/>
                <a:gd name="connsiteY284" fmla="*/ 224386 h 1561045"/>
                <a:gd name="connsiteX285" fmla="*/ 2112921 w 2485572"/>
                <a:gd name="connsiteY285" fmla="*/ 224386 h 1561045"/>
                <a:gd name="connsiteX286" fmla="*/ 2124283 w 2485572"/>
                <a:gd name="connsiteY286" fmla="*/ 229783 h 1561045"/>
                <a:gd name="connsiteX287" fmla="*/ 2177397 w 2485572"/>
                <a:gd name="connsiteY287" fmla="*/ 229783 h 1561045"/>
                <a:gd name="connsiteX288" fmla="*/ 2185918 w 2485572"/>
                <a:gd name="connsiteY288" fmla="*/ 232623 h 1561045"/>
                <a:gd name="connsiteX289" fmla="*/ 2213753 w 2485572"/>
                <a:gd name="connsiteY289" fmla="*/ 226942 h 1561045"/>
                <a:gd name="connsiteX290" fmla="*/ 2219434 w 2485572"/>
                <a:gd name="connsiteY290" fmla="*/ 224386 h 1561045"/>
                <a:gd name="connsiteX291" fmla="*/ 2241872 w 2485572"/>
                <a:gd name="connsiteY291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2033641 w 2485572"/>
                <a:gd name="connsiteY70" fmla="*/ 1491095 h 1561045"/>
                <a:gd name="connsiteX71" fmla="*/ 1905054 w 2485572"/>
                <a:gd name="connsiteY71" fmla="*/ 1489507 h 1561045"/>
                <a:gd name="connsiteX72" fmla="*/ 1739954 w 2485572"/>
                <a:gd name="connsiteY72" fmla="*/ 1443470 h 1561045"/>
                <a:gd name="connsiteX73" fmla="*/ 1547866 w 2485572"/>
                <a:gd name="connsiteY73" fmla="*/ 1454582 h 1561045"/>
                <a:gd name="connsiteX74" fmla="*/ 1352604 w 2485572"/>
                <a:gd name="connsiteY74" fmla="*/ 1422832 h 1561045"/>
                <a:gd name="connsiteX75" fmla="*/ 1214492 w 2485572"/>
                <a:gd name="connsiteY75" fmla="*/ 1387908 h 1561045"/>
                <a:gd name="connsiteX76" fmla="*/ 1047569 w 2485572"/>
                <a:gd name="connsiteY76" fmla="*/ 1402296 h 1561045"/>
                <a:gd name="connsiteX77" fmla="*/ 1022803 w 2485572"/>
                <a:gd name="connsiteY77" fmla="*/ 1387217 h 1561045"/>
                <a:gd name="connsiteX78" fmla="*/ 1011725 w 2485572"/>
                <a:gd name="connsiteY78" fmla="*/ 1381536 h 1561045"/>
                <a:gd name="connsiteX79" fmla="*/ 1000364 w 2485572"/>
                <a:gd name="connsiteY79" fmla="*/ 1381536 h 1561045"/>
                <a:gd name="connsiteX80" fmla="*/ 961167 w 2485572"/>
                <a:gd name="connsiteY80" fmla="*/ 1376140 h 1561045"/>
                <a:gd name="connsiteX81" fmla="*/ 924811 w 2485572"/>
                <a:gd name="connsiteY81" fmla="*/ 1367618 h 1561045"/>
                <a:gd name="connsiteX82" fmla="*/ 919131 w 2485572"/>
                <a:gd name="connsiteY82" fmla="*/ 1367618 h 1561045"/>
                <a:gd name="connsiteX83" fmla="*/ 913450 w 2485572"/>
                <a:gd name="connsiteY83" fmla="*/ 1364778 h 1561045"/>
                <a:gd name="connsiteX84" fmla="*/ 908053 w 2485572"/>
                <a:gd name="connsiteY84" fmla="*/ 1364778 h 1561045"/>
                <a:gd name="connsiteX85" fmla="*/ 877094 w 2485572"/>
                <a:gd name="connsiteY85" fmla="*/ 1381536 h 1561045"/>
                <a:gd name="connsiteX86" fmla="*/ 868857 w 2485572"/>
                <a:gd name="connsiteY86" fmla="*/ 1390057 h 1561045"/>
                <a:gd name="connsiteX87" fmla="*/ 835057 w 2485572"/>
                <a:gd name="connsiteY87" fmla="*/ 1434934 h 1561045"/>
                <a:gd name="connsiteX88" fmla="*/ 832217 w 2485572"/>
                <a:gd name="connsiteY88" fmla="*/ 1440331 h 1561045"/>
                <a:gd name="connsiteX89" fmla="*/ 832217 w 2485572"/>
                <a:gd name="connsiteY89" fmla="*/ 1446012 h 1561045"/>
                <a:gd name="connsiteX90" fmla="*/ 767741 w 2485572"/>
                <a:gd name="connsiteY90" fmla="*/ 1513327 h 1561045"/>
                <a:gd name="connsiteX91" fmla="*/ 711787 w 2485572"/>
                <a:gd name="connsiteY91" fmla="*/ 1535766 h 1561045"/>
                <a:gd name="connsiteX92" fmla="*/ 686508 w 2485572"/>
                <a:gd name="connsiteY92" fmla="*/ 1541447 h 1561045"/>
                <a:gd name="connsiteX93" fmla="*/ 661513 w 2485572"/>
                <a:gd name="connsiteY93" fmla="*/ 1549684 h 1561045"/>
                <a:gd name="connsiteX94" fmla="*/ 658672 w 2485572"/>
                <a:gd name="connsiteY94" fmla="*/ 1552524 h 1561045"/>
                <a:gd name="connsiteX95" fmla="*/ 652992 w 2485572"/>
                <a:gd name="connsiteY95" fmla="*/ 1555364 h 1561045"/>
                <a:gd name="connsiteX96" fmla="*/ 624873 w 2485572"/>
                <a:gd name="connsiteY96" fmla="*/ 1561045 h 1561045"/>
                <a:gd name="connsiteX97" fmla="*/ 619476 w 2485572"/>
                <a:gd name="connsiteY97" fmla="*/ 1558205 h 1561045"/>
                <a:gd name="connsiteX98" fmla="*/ 616636 w 2485572"/>
                <a:gd name="connsiteY98" fmla="*/ 1555364 h 1561045"/>
                <a:gd name="connsiteX99" fmla="*/ 597037 w 2485572"/>
                <a:gd name="connsiteY99" fmla="*/ 1532926 h 1561045"/>
                <a:gd name="connsiteX100" fmla="*/ 594197 w 2485572"/>
                <a:gd name="connsiteY100" fmla="*/ 1521848 h 1561045"/>
                <a:gd name="connsiteX101" fmla="*/ 591357 w 2485572"/>
                <a:gd name="connsiteY101" fmla="*/ 1519008 h 1561045"/>
                <a:gd name="connsiteX102" fmla="*/ 566078 w 2485572"/>
                <a:gd name="connsiteY102" fmla="*/ 1482368 h 1561045"/>
                <a:gd name="connsiteX103" fmla="*/ 560397 w 2485572"/>
                <a:gd name="connsiteY103" fmla="*/ 1471291 h 1561045"/>
                <a:gd name="connsiteX104" fmla="*/ 555000 w 2485572"/>
                <a:gd name="connsiteY104" fmla="*/ 1465610 h 1561045"/>
                <a:gd name="connsiteX105" fmla="*/ 498762 w 2485572"/>
                <a:gd name="connsiteY105" fmla="*/ 1432094 h 1561045"/>
                <a:gd name="connsiteX106" fmla="*/ 490525 w 2485572"/>
                <a:gd name="connsiteY106" fmla="*/ 1429254 h 1561045"/>
                <a:gd name="connsiteX107" fmla="*/ 487685 w 2485572"/>
                <a:gd name="connsiteY107" fmla="*/ 1429254 h 1561045"/>
                <a:gd name="connsiteX108" fmla="*/ 462406 w 2485572"/>
                <a:gd name="connsiteY108" fmla="*/ 1426413 h 1561045"/>
                <a:gd name="connsiteX109" fmla="*/ 400770 w 2485572"/>
                <a:gd name="connsiteY109" fmla="*/ 1426413 h 1561045"/>
                <a:gd name="connsiteX110" fmla="*/ 392250 w 2485572"/>
                <a:gd name="connsiteY110" fmla="*/ 1423573 h 1561045"/>
                <a:gd name="connsiteX111" fmla="*/ 384013 w 2485572"/>
                <a:gd name="connsiteY111" fmla="*/ 1420733 h 1561045"/>
                <a:gd name="connsiteX112" fmla="*/ 375492 w 2485572"/>
                <a:gd name="connsiteY112" fmla="*/ 1420733 h 1561045"/>
                <a:gd name="connsiteX113" fmla="*/ 319537 w 2485572"/>
                <a:gd name="connsiteY113" fmla="*/ 1409655 h 1561045"/>
                <a:gd name="connsiteX114" fmla="*/ 313856 w 2485572"/>
                <a:gd name="connsiteY114" fmla="*/ 1406815 h 1561045"/>
                <a:gd name="connsiteX115" fmla="*/ 308176 w 2485572"/>
                <a:gd name="connsiteY115" fmla="*/ 1406815 h 1561045"/>
                <a:gd name="connsiteX116" fmla="*/ 297098 w 2485572"/>
                <a:gd name="connsiteY116" fmla="*/ 1401134 h 1561045"/>
                <a:gd name="connsiteX117" fmla="*/ 221546 w 2485572"/>
                <a:gd name="connsiteY117" fmla="*/ 1392898 h 1561045"/>
                <a:gd name="connsiteX118" fmla="*/ 213025 w 2485572"/>
                <a:gd name="connsiteY118" fmla="*/ 1392898 h 1561045"/>
                <a:gd name="connsiteX119" fmla="*/ 204504 w 2485572"/>
                <a:gd name="connsiteY119" fmla="*/ 1395738 h 1561045"/>
                <a:gd name="connsiteX120" fmla="*/ 154230 w 2485572"/>
                <a:gd name="connsiteY120" fmla="*/ 1406815 h 1561045"/>
                <a:gd name="connsiteX121" fmla="*/ 148549 w 2485572"/>
                <a:gd name="connsiteY121" fmla="*/ 1403975 h 1561045"/>
                <a:gd name="connsiteX122" fmla="*/ 137472 w 2485572"/>
                <a:gd name="connsiteY122" fmla="*/ 1398294 h 1561045"/>
                <a:gd name="connsiteX123" fmla="*/ 131791 w 2485572"/>
                <a:gd name="connsiteY123" fmla="*/ 1398294 h 1561045"/>
                <a:gd name="connsiteX124" fmla="*/ 67316 w 2485572"/>
                <a:gd name="connsiteY124" fmla="*/ 1418177 h 1561045"/>
                <a:gd name="connsiteX125" fmla="*/ 58795 w 2485572"/>
                <a:gd name="connsiteY125" fmla="*/ 1420733 h 1561045"/>
                <a:gd name="connsiteX126" fmla="*/ 50558 w 2485572"/>
                <a:gd name="connsiteY126" fmla="*/ 1423573 h 1561045"/>
                <a:gd name="connsiteX127" fmla="*/ 42037 w 2485572"/>
                <a:gd name="connsiteY127" fmla="*/ 1423573 h 1561045"/>
                <a:gd name="connsiteX128" fmla="*/ 5681 w 2485572"/>
                <a:gd name="connsiteY128" fmla="*/ 1432094 h 1561045"/>
                <a:gd name="connsiteX129" fmla="*/ 2840 w 2485572"/>
                <a:gd name="connsiteY129" fmla="*/ 1403975 h 1561045"/>
                <a:gd name="connsiteX130" fmla="*/ 0 w 2485572"/>
                <a:gd name="connsiteY130" fmla="*/ 1395738 h 1561045"/>
                <a:gd name="connsiteX131" fmla="*/ 5681 w 2485572"/>
                <a:gd name="connsiteY131" fmla="*/ 1373299 h 1561045"/>
                <a:gd name="connsiteX132" fmla="*/ 5681 w 2485572"/>
                <a:gd name="connsiteY132" fmla="*/ 1361938 h 1561045"/>
                <a:gd name="connsiteX133" fmla="*/ 11361 w 2485572"/>
                <a:gd name="connsiteY133" fmla="*/ 1345180 h 1561045"/>
                <a:gd name="connsiteX134" fmla="*/ 42037 w 2485572"/>
                <a:gd name="connsiteY134" fmla="*/ 1305983 h 1561045"/>
                <a:gd name="connsiteX135" fmla="*/ 47718 w 2485572"/>
                <a:gd name="connsiteY135" fmla="*/ 1294622 h 1561045"/>
                <a:gd name="connsiteX136" fmla="*/ 39197 w 2485572"/>
                <a:gd name="connsiteY136" fmla="*/ 1275024 h 1561045"/>
                <a:gd name="connsiteX137" fmla="*/ 33516 w 2485572"/>
                <a:gd name="connsiteY137" fmla="*/ 1269627 h 1561045"/>
                <a:gd name="connsiteX138" fmla="*/ 33516 w 2485572"/>
                <a:gd name="connsiteY138" fmla="*/ 1244348 h 1561045"/>
                <a:gd name="connsiteX139" fmla="*/ 64475 w 2485572"/>
                <a:gd name="connsiteY139" fmla="*/ 1213389 h 1561045"/>
                <a:gd name="connsiteX140" fmla="*/ 81233 w 2485572"/>
                <a:gd name="connsiteY140" fmla="*/ 1199471 h 1561045"/>
                <a:gd name="connsiteX141" fmla="*/ 86914 w 2485572"/>
                <a:gd name="connsiteY141" fmla="*/ 1190950 h 1561045"/>
                <a:gd name="connsiteX142" fmla="*/ 97991 w 2485572"/>
                <a:gd name="connsiteY142" fmla="*/ 1160275 h 1561045"/>
                <a:gd name="connsiteX143" fmla="*/ 95435 w 2485572"/>
                <a:gd name="connsiteY143" fmla="*/ 1151753 h 1561045"/>
                <a:gd name="connsiteX144" fmla="*/ 95435 w 2485572"/>
                <a:gd name="connsiteY144" fmla="*/ 1121078 h 1561045"/>
                <a:gd name="connsiteX145" fmla="*/ 100832 w 2485572"/>
                <a:gd name="connsiteY145" fmla="*/ 1112557 h 1561045"/>
                <a:gd name="connsiteX146" fmla="*/ 103672 w 2485572"/>
                <a:gd name="connsiteY146" fmla="*/ 1106876 h 1561045"/>
                <a:gd name="connsiteX147" fmla="*/ 154230 w 2485572"/>
                <a:gd name="connsiteY147" fmla="*/ 1070520 h 1561045"/>
                <a:gd name="connsiteX148" fmla="*/ 176668 w 2485572"/>
                <a:gd name="connsiteY148" fmla="*/ 1045241 h 1561045"/>
                <a:gd name="connsiteX149" fmla="*/ 176668 w 2485572"/>
                <a:gd name="connsiteY149" fmla="*/ 1037004 h 1561045"/>
                <a:gd name="connsiteX150" fmla="*/ 173828 w 2485572"/>
                <a:gd name="connsiteY150" fmla="*/ 1028483 h 1561045"/>
                <a:gd name="connsiteX151" fmla="*/ 157070 w 2485572"/>
                <a:gd name="connsiteY151" fmla="*/ 1008885 h 1561045"/>
                <a:gd name="connsiteX152" fmla="*/ 154230 w 2485572"/>
                <a:gd name="connsiteY152" fmla="*/ 1000648 h 1561045"/>
                <a:gd name="connsiteX153" fmla="*/ 157070 w 2485572"/>
                <a:gd name="connsiteY153" fmla="*/ 964008 h 1561045"/>
                <a:gd name="connsiteX154" fmla="*/ 154230 w 2485572"/>
                <a:gd name="connsiteY154" fmla="*/ 955771 h 1561045"/>
                <a:gd name="connsiteX155" fmla="*/ 126111 w 2485572"/>
                <a:gd name="connsiteY155" fmla="*/ 930492 h 1561045"/>
                <a:gd name="connsiteX156" fmla="*/ 112193 w 2485572"/>
                <a:gd name="connsiteY156" fmla="*/ 927652 h 1561045"/>
                <a:gd name="connsiteX157" fmla="*/ 109353 w 2485572"/>
                <a:gd name="connsiteY157" fmla="*/ 921971 h 1561045"/>
                <a:gd name="connsiteX158" fmla="*/ 109353 w 2485572"/>
                <a:gd name="connsiteY158" fmla="*/ 908053 h 1561045"/>
                <a:gd name="connsiteX159" fmla="*/ 117590 w 2485572"/>
                <a:gd name="connsiteY159" fmla="*/ 891295 h 1561045"/>
                <a:gd name="connsiteX160" fmla="*/ 123270 w 2485572"/>
                <a:gd name="connsiteY160" fmla="*/ 885615 h 1561045"/>
                <a:gd name="connsiteX161" fmla="*/ 148549 w 2485572"/>
                <a:gd name="connsiteY161" fmla="*/ 866016 h 1561045"/>
                <a:gd name="connsiteX162" fmla="*/ 128951 w 2485572"/>
                <a:gd name="connsiteY162" fmla="*/ 840738 h 1561045"/>
                <a:gd name="connsiteX163" fmla="*/ 126111 w 2485572"/>
                <a:gd name="connsiteY163" fmla="*/ 821139 h 1561045"/>
                <a:gd name="connsiteX164" fmla="*/ 140028 w 2485572"/>
                <a:gd name="connsiteY164" fmla="*/ 812618 h 1561045"/>
                <a:gd name="connsiteX165" fmla="*/ 142869 w 2485572"/>
                <a:gd name="connsiteY165" fmla="*/ 790464 h 1561045"/>
                <a:gd name="connsiteX166" fmla="*/ 154230 w 2485572"/>
                <a:gd name="connsiteY166" fmla="*/ 773422 h 1561045"/>
                <a:gd name="connsiteX167" fmla="*/ 157070 w 2485572"/>
                <a:gd name="connsiteY167" fmla="*/ 762344 h 1561045"/>
                <a:gd name="connsiteX168" fmla="*/ 157070 w 2485572"/>
                <a:gd name="connsiteY168" fmla="*/ 753824 h 1561045"/>
                <a:gd name="connsiteX169" fmla="*/ 145709 w 2485572"/>
                <a:gd name="connsiteY169" fmla="*/ 731385 h 1561045"/>
                <a:gd name="connsiteX170" fmla="*/ 145709 w 2485572"/>
                <a:gd name="connsiteY170" fmla="*/ 723148 h 1561045"/>
                <a:gd name="connsiteX171" fmla="*/ 159627 w 2485572"/>
                <a:gd name="connsiteY171" fmla="*/ 714627 h 1561045"/>
                <a:gd name="connsiteX172" fmla="*/ 204504 w 2485572"/>
                <a:gd name="connsiteY172" fmla="*/ 708946 h 1561045"/>
                <a:gd name="connsiteX173" fmla="*/ 232623 w 2485572"/>
                <a:gd name="connsiteY173" fmla="*/ 678271 h 1561045"/>
                <a:gd name="connsiteX174" fmla="*/ 232623 w 2485572"/>
                <a:gd name="connsiteY174" fmla="*/ 666909 h 1561045"/>
                <a:gd name="connsiteX175" fmla="*/ 215865 w 2485572"/>
                <a:gd name="connsiteY175" fmla="*/ 644755 h 1561045"/>
                <a:gd name="connsiteX176" fmla="*/ 218705 w 2485572"/>
                <a:gd name="connsiteY176" fmla="*/ 613795 h 1561045"/>
                <a:gd name="connsiteX177" fmla="*/ 241144 w 2485572"/>
                <a:gd name="connsiteY177" fmla="*/ 582836 h 1561045"/>
                <a:gd name="connsiteX178" fmla="*/ 252221 w 2485572"/>
                <a:gd name="connsiteY178" fmla="*/ 571758 h 1561045"/>
                <a:gd name="connsiteX179" fmla="*/ 285737 w 2485572"/>
                <a:gd name="connsiteY179" fmla="*/ 524041 h 1561045"/>
                <a:gd name="connsiteX180" fmla="*/ 291418 w 2485572"/>
                <a:gd name="connsiteY180" fmla="*/ 518644 h 1561045"/>
                <a:gd name="connsiteX181" fmla="*/ 322377 w 2485572"/>
                <a:gd name="connsiteY181" fmla="*/ 518644 h 1561045"/>
                <a:gd name="connsiteX182" fmla="*/ 333455 w 2485572"/>
                <a:gd name="connsiteY182" fmla="*/ 510123 h 1561045"/>
                <a:gd name="connsiteX183" fmla="*/ 341976 w 2485572"/>
                <a:gd name="connsiteY183" fmla="*/ 482004 h 1561045"/>
                <a:gd name="connsiteX184" fmla="*/ 347372 w 2485572"/>
                <a:gd name="connsiteY184" fmla="*/ 476607 h 1561045"/>
                <a:gd name="connsiteX185" fmla="*/ 386853 w 2485572"/>
                <a:gd name="connsiteY185" fmla="*/ 459565 h 1561045"/>
                <a:gd name="connsiteX186" fmla="*/ 389409 w 2485572"/>
                <a:gd name="connsiteY186" fmla="*/ 454169 h 1561045"/>
                <a:gd name="connsiteX187" fmla="*/ 400770 w 2485572"/>
                <a:gd name="connsiteY187" fmla="*/ 434570 h 1561045"/>
                <a:gd name="connsiteX188" fmla="*/ 414688 w 2485572"/>
                <a:gd name="connsiteY188" fmla="*/ 392534 h 1561045"/>
                <a:gd name="connsiteX189" fmla="*/ 428890 w 2485572"/>
                <a:gd name="connsiteY189" fmla="*/ 341976 h 1561045"/>
                <a:gd name="connsiteX190" fmla="*/ 434286 w 2485572"/>
                <a:gd name="connsiteY190" fmla="*/ 255062 h 1561045"/>
                <a:gd name="connsiteX191" fmla="*/ 437127 w 2485572"/>
                <a:gd name="connsiteY191" fmla="*/ 252221 h 1561045"/>
                <a:gd name="connsiteX192" fmla="*/ 448488 w 2485572"/>
                <a:gd name="connsiteY192" fmla="*/ 235463 h 1561045"/>
                <a:gd name="connsiteX193" fmla="*/ 468086 w 2485572"/>
                <a:gd name="connsiteY193" fmla="*/ 221546 h 1561045"/>
                <a:gd name="connsiteX194" fmla="*/ 501602 w 2485572"/>
                <a:gd name="connsiteY194" fmla="*/ 215865 h 1561045"/>
                <a:gd name="connsiteX195" fmla="*/ 512964 w 2485572"/>
                <a:gd name="connsiteY195" fmla="*/ 213025 h 1561045"/>
                <a:gd name="connsiteX196" fmla="*/ 555000 w 2485572"/>
                <a:gd name="connsiteY196" fmla="*/ 187746 h 1561045"/>
                <a:gd name="connsiteX197" fmla="*/ 557557 w 2485572"/>
                <a:gd name="connsiteY197" fmla="*/ 182349 h 1561045"/>
                <a:gd name="connsiteX198" fmla="*/ 602434 w 2485572"/>
                <a:gd name="connsiteY198" fmla="*/ 131791 h 1561045"/>
                <a:gd name="connsiteX199" fmla="*/ 605274 w 2485572"/>
                <a:gd name="connsiteY199" fmla="*/ 123270 h 1561045"/>
                <a:gd name="connsiteX200" fmla="*/ 594197 w 2485572"/>
                <a:gd name="connsiteY200" fmla="*/ 70156 h 1561045"/>
                <a:gd name="connsiteX201" fmla="*/ 650151 w 2485572"/>
                <a:gd name="connsiteY201" fmla="*/ 92595 h 1561045"/>
                <a:gd name="connsiteX202" fmla="*/ 664069 w 2485572"/>
                <a:gd name="connsiteY202" fmla="*/ 92595 h 1561045"/>
                <a:gd name="connsiteX203" fmla="*/ 689348 w 2485572"/>
                <a:gd name="connsiteY203" fmla="*/ 98275 h 1561045"/>
                <a:gd name="connsiteX204" fmla="*/ 723148 w 2485572"/>
                <a:gd name="connsiteY204" fmla="*/ 89754 h 1561045"/>
                <a:gd name="connsiteX205" fmla="*/ 725704 w 2485572"/>
                <a:gd name="connsiteY205" fmla="*/ 92595 h 1561045"/>
                <a:gd name="connsiteX206" fmla="*/ 731385 w 2485572"/>
                <a:gd name="connsiteY206" fmla="*/ 92595 h 1561045"/>
                <a:gd name="connsiteX207" fmla="*/ 737065 w 2485572"/>
                <a:gd name="connsiteY207" fmla="*/ 95435 h 1561045"/>
                <a:gd name="connsiteX208" fmla="*/ 742746 w 2485572"/>
                <a:gd name="connsiteY208" fmla="*/ 95435 h 1561045"/>
                <a:gd name="connsiteX209" fmla="*/ 779102 w 2485572"/>
                <a:gd name="connsiteY209" fmla="*/ 75837 h 1561045"/>
                <a:gd name="connsiteX210" fmla="*/ 818299 w 2485572"/>
                <a:gd name="connsiteY210" fmla="*/ 39197 h 1561045"/>
                <a:gd name="connsiteX211" fmla="*/ 823980 w 2485572"/>
                <a:gd name="connsiteY211" fmla="*/ 33800 h 1561045"/>
                <a:gd name="connsiteX212" fmla="*/ 851815 w 2485572"/>
                <a:gd name="connsiteY212" fmla="*/ 19598 h 1561045"/>
                <a:gd name="connsiteX213" fmla="*/ 854655 w 2485572"/>
                <a:gd name="connsiteY213" fmla="*/ 14202 h 1561045"/>
                <a:gd name="connsiteX214" fmla="*/ 888455 w 2485572"/>
                <a:gd name="connsiteY214" fmla="*/ 8521 h 1561045"/>
                <a:gd name="connsiteX215" fmla="*/ 893852 w 2485572"/>
                <a:gd name="connsiteY215" fmla="*/ 11361 h 1561045"/>
                <a:gd name="connsiteX216" fmla="*/ 933332 w 2485572"/>
                <a:gd name="connsiteY216" fmla="*/ 36640 h 1561045"/>
                <a:gd name="connsiteX217" fmla="*/ 938729 w 2485572"/>
                <a:gd name="connsiteY217" fmla="*/ 42037 h 1561045"/>
                <a:gd name="connsiteX218" fmla="*/ 969689 w 2485572"/>
                <a:gd name="connsiteY218" fmla="*/ 61635 h 1561045"/>
                <a:gd name="connsiteX219" fmla="*/ 972529 w 2485572"/>
                <a:gd name="connsiteY219" fmla="*/ 64475 h 1561045"/>
                <a:gd name="connsiteX220" fmla="*/ 977925 w 2485572"/>
                <a:gd name="connsiteY220" fmla="*/ 67316 h 1561045"/>
                <a:gd name="connsiteX221" fmla="*/ 1011725 w 2485572"/>
                <a:gd name="connsiteY221" fmla="*/ 67316 h 1561045"/>
                <a:gd name="connsiteX222" fmla="*/ 1031324 w 2485572"/>
                <a:gd name="connsiteY222" fmla="*/ 64475 h 1561045"/>
                <a:gd name="connsiteX223" fmla="*/ 1042401 w 2485572"/>
                <a:gd name="connsiteY223" fmla="*/ 64475 h 1561045"/>
                <a:gd name="connsiteX224" fmla="*/ 1104036 w 2485572"/>
                <a:gd name="connsiteY224" fmla="*/ 70156 h 1561045"/>
                <a:gd name="connsiteX225" fmla="*/ 1109717 w 2485572"/>
                <a:gd name="connsiteY225" fmla="*/ 75837 h 1561045"/>
                <a:gd name="connsiteX226" fmla="*/ 1118238 w 2485572"/>
                <a:gd name="connsiteY226" fmla="*/ 81233 h 1561045"/>
                <a:gd name="connsiteX227" fmla="*/ 1121078 w 2485572"/>
                <a:gd name="connsiteY227" fmla="*/ 84074 h 1561045"/>
                <a:gd name="connsiteX228" fmla="*/ 1143517 w 2485572"/>
                <a:gd name="connsiteY228" fmla="*/ 95435 h 1561045"/>
                <a:gd name="connsiteX229" fmla="*/ 1151754 w 2485572"/>
                <a:gd name="connsiteY229" fmla="*/ 100832 h 1561045"/>
                <a:gd name="connsiteX230" fmla="*/ 1171352 w 2485572"/>
                <a:gd name="connsiteY230" fmla="*/ 100832 h 1561045"/>
                <a:gd name="connsiteX231" fmla="*/ 1174192 w 2485572"/>
                <a:gd name="connsiteY231" fmla="*/ 98275 h 1561045"/>
                <a:gd name="connsiteX232" fmla="*/ 1188110 w 2485572"/>
                <a:gd name="connsiteY232" fmla="*/ 89754 h 1561045"/>
                <a:gd name="connsiteX233" fmla="*/ 1193791 w 2485572"/>
                <a:gd name="connsiteY233" fmla="*/ 84074 h 1561045"/>
                <a:gd name="connsiteX234" fmla="*/ 1238668 w 2485572"/>
                <a:gd name="connsiteY234" fmla="*/ 75837 h 1561045"/>
                <a:gd name="connsiteX235" fmla="*/ 1244348 w 2485572"/>
                <a:gd name="connsiteY235" fmla="*/ 78677 h 1561045"/>
                <a:gd name="connsiteX236" fmla="*/ 1272184 w 2485572"/>
                <a:gd name="connsiteY236" fmla="*/ 75837 h 1561045"/>
                <a:gd name="connsiteX237" fmla="*/ 1280705 w 2485572"/>
                <a:gd name="connsiteY237" fmla="*/ 72996 h 1561045"/>
                <a:gd name="connsiteX238" fmla="*/ 1286385 w 2485572"/>
                <a:gd name="connsiteY238" fmla="*/ 72996 h 1561045"/>
                <a:gd name="connsiteX239" fmla="*/ 1348020 w 2485572"/>
                <a:gd name="connsiteY239" fmla="*/ 50558 h 1561045"/>
                <a:gd name="connsiteX240" fmla="*/ 1350861 w 2485572"/>
                <a:gd name="connsiteY240" fmla="*/ 50558 h 1561045"/>
                <a:gd name="connsiteX241" fmla="*/ 1392898 w 2485572"/>
                <a:gd name="connsiteY241" fmla="*/ 39197 h 1561045"/>
                <a:gd name="connsiteX242" fmla="*/ 1406815 w 2485572"/>
                <a:gd name="connsiteY242" fmla="*/ 39197 h 1561045"/>
                <a:gd name="connsiteX243" fmla="*/ 1459929 w 2485572"/>
                <a:gd name="connsiteY243" fmla="*/ 36640 h 1561045"/>
                <a:gd name="connsiteX244" fmla="*/ 1468450 w 2485572"/>
                <a:gd name="connsiteY244" fmla="*/ 36640 h 1561045"/>
                <a:gd name="connsiteX245" fmla="*/ 1474131 w 2485572"/>
                <a:gd name="connsiteY245" fmla="*/ 33800 h 1561045"/>
                <a:gd name="connsiteX246" fmla="*/ 1479528 w 2485572"/>
                <a:gd name="connsiteY246" fmla="*/ 30960 h 1561045"/>
                <a:gd name="connsiteX247" fmla="*/ 1485208 w 2485572"/>
                <a:gd name="connsiteY247" fmla="*/ 30960 h 1561045"/>
                <a:gd name="connsiteX248" fmla="*/ 1544003 w 2485572"/>
                <a:gd name="connsiteY248" fmla="*/ 16758 h 1561045"/>
                <a:gd name="connsiteX249" fmla="*/ 1549684 w 2485572"/>
                <a:gd name="connsiteY249" fmla="*/ 14202 h 1561045"/>
                <a:gd name="connsiteX250" fmla="*/ 1555364 w 2485572"/>
                <a:gd name="connsiteY250" fmla="*/ 14202 h 1561045"/>
                <a:gd name="connsiteX251" fmla="*/ 1563601 w 2485572"/>
                <a:gd name="connsiteY251" fmla="*/ 11361 h 1561045"/>
                <a:gd name="connsiteX252" fmla="*/ 1614159 w 2485572"/>
                <a:gd name="connsiteY252" fmla="*/ 22439 h 1561045"/>
                <a:gd name="connsiteX253" fmla="*/ 1619840 w 2485572"/>
                <a:gd name="connsiteY253" fmla="*/ 19598 h 1561045"/>
                <a:gd name="connsiteX254" fmla="*/ 1630917 w 2485572"/>
                <a:gd name="connsiteY254" fmla="*/ 16758 h 1561045"/>
                <a:gd name="connsiteX255" fmla="*/ 1645119 w 2485572"/>
                <a:gd name="connsiteY255" fmla="*/ 8521 h 1561045"/>
                <a:gd name="connsiteX256" fmla="*/ 1653356 w 2485572"/>
                <a:gd name="connsiteY256" fmla="*/ 5681 h 1561045"/>
                <a:gd name="connsiteX257" fmla="*/ 1689712 w 2485572"/>
                <a:gd name="connsiteY257" fmla="*/ 0 h 1561045"/>
                <a:gd name="connsiteX258" fmla="*/ 1698233 w 2485572"/>
                <a:gd name="connsiteY258" fmla="*/ 11361 h 1561045"/>
                <a:gd name="connsiteX259" fmla="*/ 1703914 w 2485572"/>
                <a:gd name="connsiteY259" fmla="*/ 14202 h 1561045"/>
                <a:gd name="connsiteX260" fmla="*/ 1709310 w 2485572"/>
                <a:gd name="connsiteY260" fmla="*/ 16758 h 1561045"/>
                <a:gd name="connsiteX261" fmla="*/ 1717831 w 2485572"/>
                <a:gd name="connsiteY261" fmla="*/ 16758 h 1561045"/>
                <a:gd name="connsiteX262" fmla="*/ 1757028 w 2485572"/>
                <a:gd name="connsiteY262" fmla="*/ 22439 h 1561045"/>
                <a:gd name="connsiteX263" fmla="*/ 1762708 w 2485572"/>
                <a:gd name="connsiteY263" fmla="*/ 25279 h 1561045"/>
                <a:gd name="connsiteX264" fmla="*/ 1768389 w 2485572"/>
                <a:gd name="connsiteY264" fmla="*/ 25279 h 1561045"/>
                <a:gd name="connsiteX265" fmla="*/ 1787987 w 2485572"/>
                <a:gd name="connsiteY265" fmla="*/ 33800 h 1561045"/>
                <a:gd name="connsiteX266" fmla="*/ 1793384 w 2485572"/>
                <a:gd name="connsiteY266" fmla="*/ 33800 h 1561045"/>
                <a:gd name="connsiteX267" fmla="*/ 1801905 w 2485572"/>
                <a:gd name="connsiteY267" fmla="*/ 36640 h 1561045"/>
                <a:gd name="connsiteX268" fmla="*/ 1835421 w 2485572"/>
                <a:gd name="connsiteY268" fmla="*/ 42037 h 1561045"/>
                <a:gd name="connsiteX269" fmla="*/ 1891659 w 2485572"/>
                <a:gd name="connsiteY269" fmla="*/ 61635 h 1561045"/>
                <a:gd name="connsiteX270" fmla="*/ 1897340 w 2485572"/>
                <a:gd name="connsiteY270" fmla="*/ 64475 h 1561045"/>
                <a:gd name="connsiteX271" fmla="*/ 1899896 w 2485572"/>
                <a:gd name="connsiteY271" fmla="*/ 67316 h 1561045"/>
                <a:gd name="connsiteX272" fmla="*/ 1944774 w 2485572"/>
                <a:gd name="connsiteY272" fmla="*/ 123270 h 1561045"/>
                <a:gd name="connsiteX273" fmla="*/ 1947614 w 2485572"/>
                <a:gd name="connsiteY273" fmla="*/ 128951 h 1561045"/>
                <a:gd name="connsiteX274" fmla="*/ 1950454 w 2485572"/>
                <a:gd name="connsiteY274" fmla="*/ 131791 h 1561045"/>
                <a:gd name="connsiteX275" fmla="*/ 1956135 w 2485572"/>
                <a:gd name="connsiteY275" fmla="*/ 140312 h 1561045"/>
                <a:gd name="connsiteX276" fmla="*/ 1958975 w 2485572"/>
                <a:gd name="connsiteY276" fmla="*/ 145709 h 1561045"/>
                <a:gd name="connsiteX277" fmla="*/ 1961532 w 2485572"/>
                <a:gd name="connsiteY277" fmla="*/ 154230 h 1561045"/>
                <a:gd name="connsiteX278" fmla="*/ 1998172 w 2485572"/>
                <a:gd name="connsiteY278" fmla="*/ 204788 h 1561045"/>
                <a:gd name="connsiteX279" fmla="*/ 2003569 w 2485572"/>
                <a:gd name="connsiteY279" fmla="*/ 207344 h 1561045"/>
                <a:gd name="connsiteX280" fmla="*/ 2009249 w 2485572"/>
                <a:gd name="connsiteY280" fmla="*/ 210184 h 1561045"/>
                <a:gd name="connsiteX281" fmla="*/ 2017770 w 2485572"/>
                <a:gd name="connsiteY281" fmla="*/ 210184 h 1561045"/>
                <a:gd name="connsiteX282" fmla="*/ 2026007 w 2485572"/>
                <a:gd name="connsiteY282" fmla="*/ 213025 h 1561045"/>
                <a:gd name="connsiteX283" fmla="*/ 2037368 w 2485572"/>
                <a:gd name="connsiteY283" fmla="*/ 215865 h 1561045"/>
                <a:gd name="connsiteX284" fmla="*/ 2099003 w 2485572"/>
                <a:gd name="connsiteY284" fmla="*/ 221546 h 1561045"/>
                <a:gd name="connsiteX285" fmla="*/ 2104684 w 2485572"/>
                <a:gd name="connsiteY285" fmla="*/ 224386 h 1561045"/>
                <a:gd name="connsiteX286" fmla="*/ 2112921 w 2485572"/>
                <a:gd name="connsiteY286" fmla="*/ 224386 h 1561045"/>
                <a:gd name="connsiteX287" fmla="*/ 2124283 w 2485572"/>
                <a:gd name="connsiteY287" fmla="*/ 229783 h 1561045"/>
                <a:gd name="connsiteX288" fmla="*/ 2177397 w 2485572"/>
                <a:gd name="connsiteY288" fmla="*/ 229783 h 1561045"/>
                <a:gd name="connsiteX289" fmla="*/ 2185918 w 2485572"/>
                <a:gd name="connsiteY289" fmla="*/ 232623 h 1561045"/>
                <a:gd name="connsiteX290" fmla="*/ 2213753 w 2485572"/>
                <a:gd name="connsiteY290" fmla="*/ 226942 h 1561045"/>
                <a:gd name="connsiteX291" fmla="*/ 2219434 w 2485572"/>
                <a:gd name="connsiteY291" fmla="*/ 224386 h 1561045"/>
                <a:gd name="connsiteX292" fmla="*/ 2241872 w 2485572"/>
                <a:gd name="connsiteY292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2119366 w 2485572"/>
                <a:gd name="connsiteY70" fmla="*/ 1472045 h 1561045"/>
                <a:gd name="connsiteX71" fmla="*/ 2033641 w 2485572"/>
                <a:gd name="connsiteY71" fmla="*/ 1491095 h 1561045"/>
                <a:gd name="connsiteX72" fmla="*/ 1905054 w 2485572"/>
                <a:gd name="connsiteY72" fmla="*/ 1489507 h 1561045"/>
                <a:gd name="connsiteX73" fmla="*/ 1739954 w 2485572"/>
                <a:gd name="connsiteY73" fmla="*/ 1443470 h 1561045"/>
                <a:gd name="connsiteX74" fmla="*/ 1547866 w 2485572"/>
                <a:gd name="connsiteY74" fmla="*/ 1454582 h 1561045"/>
                <a:gd name="connsiteX75" fmla="*/ 1352604 w 2485572"/>
                <a:gd name="connsiteY75" fmla="*/ 1422832 h 1561045"/>
                <a:gd name="connsiteX76" fmla="*/ 1214492 w 2485572"/>
                <a:gd name="connsiteY76" fmla="*/ 1387908 h 1561045"/>
                <a:gd name="connsiteX77" fmla="*/ 1047569 w 2485572"/>
                <a:gd name="connsiteY77" fmla="*/ 1402296 h 1561045"/>
                <a:gd name="connsiteX78" fmla="*/ 1022803 w 2485572"/>
                <a:gd name="connsiteY78" fmla="*/ 1387217 h 1561045"/>
                <a:gd name="connsiteX79" fmla="*/ 1011725 w 2485572"/>
                <a:gd name="connsiteY79" fmla="*/ 1381536 h 1561045"/>
                <a:gd name="connsiteX80" fmla="*/ 1000364 w 2485572"/>
                <a:gd name="connsiteY80" fmla="*/ 1381536 h 1561045"/>
                <a:gd name="connsiteX81" fmla="*/ 961167 w 2485572"/>
                <a:gd name="connsiteY81" fmla="*/ 1376140 h 1561045"/>
                <a:gd name="connsiteX82" fmla="*/ 924811 w 2485572"/>
                <a:gd name="connsiteY82" fmla="*/ 1367618 h 1561045"/>
                <a:gd name="connsiteX83" fmla="*/ 919131 w 2485572"/>
                <a:gd name="connsiteY83" fmla="*/ 1367618 h 1561045"/>
                <a:gd name="connsiteX84" fmla="*/ 913450 w 2485572"/>
                <a:gd name="connsiteY84" fmla="*/ 1364778 h 1561045"/>
                <a:gd name="connsiteX85" fmla="*/ 908053 w 2485572"/>
                <a:gd name="connsiteY85" fmla="*/ 1364778 h 1561045"/>
                <a:gd name="connsiteX86" fmla="*/ 877094 w 2485572"/>
                <a:gd name="connsiteY86" fmla="*/ 1381536 h 1561045"/>
                <a:gd name="connsiteX87" fmla="*/ 868857 w 2485572"/>
                <a:gd name="connsiteY87" fmla="*/ 1390057 h 1561045"/>
                <a:gd name="connsiteX88" fmla="*/ 835057 w 2485572"/>
                <a:gd name="connsiteY88" fmla="*/ 1434934 h 1561045"/>
                <a:gd name="connsiteX89" fmla="*/ 832217 w 2485572"/>
                <a:gd name="connsiteY89" fmla="*/ 1440331 h 1561045"/>
                <a:gd name="connsiteX90" fmla="*/ 832217 w 2485572"/>
                <a:gd name="connsiteY90" fmla="*/ 1446012 h 1561045"/>
                <a:gd name="connsiteX91" fmla="*/ 767741 w 2485572"/>
                <a:gd name="connsiteY91" fmla="*/ 1513327 h 1561045"/>
                <a:gd name="connsiteX92" fmla="*/ 711787 w 2485572"/>
                <a:gd name="connsiteY92" fmla="*/ 1535766 h 1561045"/>
                <a:gd name="connsiteX93" fmla="*/ 686508 w 2485572"/>
                <a:gd name="connsiteY93" fmla="*/ 1541447 h 1561045"/>
                <a:gd name="connsiteX94" fmla="*/ 661513 w 2485572"/>
                <a:gd name="connsiteY94" fmla="*/ 1549684 h 1561045"/>
                <a:gd name="connsiteX95" fmla="*/ 658672 w 2485572"/>
                <a:gd name="connsiteY95" fmla="*/ 1552524 h 1561045"/>
                <a:gd name="connsiteX96" fmla="*/ 652992 w 2485572"/>
                <a:gd name="connsiteY96" fmla="*/ 1555364 h 1561045"/>
                <a:gd name="connsiteX97" fmla="*/ 624873 w 2485572"/>
                <a:gd name="connsiteY97" fmla="*/ 1561045 h 1561045"/>
                <a:gd name="connsiteX98" fmla="*/ 619476 w 2485572"/>
                <a:gd name="connsiteY98" fmla="*/ 1558205 h 1561045"/>
                <a:gd name="connsiteX99" fmla="*/ 616636 w 2485572"/>
                <a:gd name="connsiteY99" fmla="*/ 1555364 h 1561045"/>
                <a:gd name="connsiteX100" fmla="*/ 597037 w 2485572"/>
                <a:gd name="connsiteY100" fmla="*/ 1532926 h 1561045"/>
                <a:gd name="connsiteX101" fmla="*/ 594197 w 2485572"/>
                <a:gd name="connsiteY101" fmla="*/ 1521848 h 1561045"/>
                <a:gd name="connsiteX102" fmla="*/ 591357 w 2485572"/>
                <a:gd name="connsiteY102" fmla="*/ 1519008 h 1561045"/>
                <a:gd name="connsiteX103" fmla="*/ 566078 w 2485572"/>
                <a:gd name="connsiteY103" fmla="*/ 1482368 h 1561045"/>
                <a:gd name="connsiteX104" fmla="*/ 560397 w 2485572"/>
                <a:gd name="connsiteY104" fmla="*/ 1471291 h 1561045"/>
                <a:gd name="connsiteX105" fmla="*/ 555000 w 2485572"/>
                <a:gd name="connsiteY105" fmla="*/ 1465610 h 1561045"/>
                <a:gd name="connsiteX106" fmla="*/ 498762 w 2485572"/>
                <a:gd name="connsiteY106" fmla="*/ 1432094 h 1561045"/>
                <a:gd name="connsiteX107" fmla="*/ 490525 w 2485572"/>
                <a:gd name="connsiteY107" fmla="*/ 1429254 h 1561045"/>
                <a:gd name="connsiteX108" fmla="*/ 487685 w 2485572"/>
                <a:gd name="connsiteY108" fmla="*/ 1429254 h 1561045"/>
                <a:gd name="connsiteX109" fmla="*/ 462406 w 2485572"/>
                <a:gd name="connsiteY109" fmla="*/ 1426413 h 1561045"/>
                <a:gd name="connsiteX110" fmla="*/ 400770 w 2485572"/>
                <a:gd name="connsiteY110" fmla="*/ 1426413 h 1561045"/>
                <a:gd name="connsiteX111" fmla="*/ 392250 w 2485572"/>
                <a:gd name="connsiteY111" fmla="*/ 1423573 h 1561045"/>
                <a:gd name="connsiteX112" fmla="*/ 384013 w 2485572"/>
                <a:gd name="connsiteY112" fmla="*/ 1420733 h 1561045"/>
                <a:gd name="connsiteX113" fmla="*/ 375492 w 2485572"/>
                <a:gd name="connsiteY113" fmla="*/ 1420733 h 1561045"/>
                <a:gd name="connsiteX114" fmla="*/ 319537 w 2485572"/>
                <a:gd name="connsiteY114" fmla="*/ 1409655 h 1561045"/>
                <a:gd name="connsiteX115" fmla="*/ 313856 w 2485572"/>
                <a:gd name="connsiteY115" fmla="*/ 1406815 h 1561045"/>
                <a:gd name="connsiteX116" fmla="*/ 308176 w 2485572"/>
                <a:gd name="connsiteY116" fmla="*/ 1406815 h 1561045"/>
                <a:gd name="connsiteX117" fmla="*/ 297098 w 2485572"/>
                <a:gd name="connsiteY117" fmla="*/ 1401134 h 1561045"/>
                <a:gd name="connsiteX118" fmla="*/ 221546 w 2485572"/>
                <a:gd name="connsiteY118" fmla="*/ 1392898 h 1561045"/>
                <a:gd name="connsiteX119" fmla="*/ 213025 w 2485572"/>
                <a:gd name="connsiteY119" fmla="*/ 1392898 h 1561045"/>
                <a:gd name="connsiteX120" fmla="*/ 204504 w 2485572"/>
                <a:gd name="connsiteY120" fmla="*/ 1395738 h 1561045"/>
                <a:gd name="connsiteX121" fmla="*/ 154230 w 2485572"/>
                <a:gd name="connsiteY121" fmla="*/ 1406815 h 1561045"/>
                <a:gd name="connsiteX122" fmla="*/ 148549 w 2485572"/>
                <a:gd name="connsiteY122" fmla="*/ 1403975 h 1561045"/>
                <a:gd name="connsiteX123" fmla="*/ 137472 w 2485572"/>
                <a:gd name="connsiteY123" fmla="*/ 1398294 h 1561045"/>
                <a:gd name="connsiteX124" fmla="*/ 131791 w 2485572"/>
                <a:gd name="connsiteY124" fmla="*/ 1398294 h 1561045"/>
                <a:gd name="connsiteX125" fmla="*/ 67316 w 2485572"/>
                <a:gd name="connsiteY125" fmla="*/ 1418177 h 1561045"/>
                <a:gd name="connsiteX126" fmla="*/ 58795 w 2485572"/>
                <a:gd name="connsiteY126" fmla="*/ 1420733 h 1561045"/>
                <a:gd name="connsiteX127" fmla="*/ 50558 w 2485572"/>
                <a:gd name="connsiteY127" fmla="*/ 1423573 h 1561045"/>
                <a:gd name="connsiteX128" fmla="*/ 42037 w 2485572"/>
                <a:gd name="connsiteY128" fmla="*/ 1423573 h 1561045"/>
                <a:gd name="connsiteX129" fmla="*/ 5681 w 2485572"/>
                <a:gd name="connsiteY129" fmla="*/ 1432094 h 1561045"/>
                <a:gd name="connsiteX130" fmla="*/ 2840 w 2485572"/>
                <a:gd name="connsiteY130" fmla="*/ 1403975 h 1561045"/>
                <a:gd name="connsiteX131" fmla="*/ 0 w 2485572"/>
                <a:gd name="connsiteY131" fmla="*/ 1395738 h 1561045"/>
                <a:gd name="connsiteX132" fmla="*/ 5681 w 2485572"/>
                <a:gd name="connsiteY132" fmla="*/ 1373299 h 1561045"/>
                <a:gd name="connsiteX133" fmla="*/ 5681 w 2485572"/>
                <a:gd name="connsiteY133" fmla="*/ 1361938 h 1561045"/>
                <a:gd name="connsiteX134" fmla="*/ 11361 w 2485572"/>
                <a:gd name="connsiteY134" fmla="*/ 1345180 h 1561045"/>
                <a:gd name="connsiteX135" fmla="*/ 42037 w 2485572"/>
                <a:gd name="connsiteY135" fmla="*/ 1305983 h 1561045"/>
                <a:gd name="connsiteX136" fmla="*/ 47718 w 2485572"/>
                <a:gd name="connsiteY136" fmla="*/ 1294622 h 1561045"/>
                <a:gd name="connsiteX137" fmla="*/ 39197 w 2485572"/>
                <a:gd name="connsiteY137" fmla="*/ 1275024 h 1561045"/>
                <a:gd name="connsiteX138" fmla="*/ 33516 w 2485572"/>
                <a:gd name="connsiteY138" fmla="*/ 1269627 h 1561045"/>
                <a:gd name="connsiteX139" fmla="*/ 33516 w 2485572"/>
                <a:gd name="connsiteY139" fmla="*/ 1244348 h 1561045"/>
                <a:gd name="connsiteX140" fmla="*/ 64475 w 2485572"/>
                <a:gd name="connsiteY140" fmla="*/ 1213389 h 1561045"/>
                <a:gd name="connsiteX141" fmla="*/ 81233 w 2485572"/>
                <a:gd name="connsiteY141" fmla="*/ 1199471 h 1561045"/>
                <a:gd name="connsiteX142" fmla="*/ 86914 w 2485572"/>
                <a:gd name="connsiteY142" fmla="*/ 1190950 h 1561045"/>
                <a:gd name="connsiteX143" fmla="*/ 97991 w 2485572"/>
                <a:gd name="connsiteY143" fmla="*/ 1160275 h 1561045"/>
                <a:gd name="connsiteX144" fmla="*/ 95435 w 2485572"/>
                <a:gd name="connsiteY144" fmla="*/ 1151753 h 1561045"/>
                <a:gd name="connsiteX145" fmla="*/ 95435 w 2485572"/>
                <a:gd name="connsiteY145" fmla="*/ 1121078 h 1561045"/>
                <a:gd name="connsiteX146" fmla="*/ 100832 w 2485572"/>
                <a:gd name="connsiteY146" fmla="*/ 1112557 h 1561045"/>
                <a:gd name="connsiteX147" fmla="*/ 103672 w 2485572"/>
                <a:gd name="connsiteY147" fmla="*/ 1106876 h 1561045"/>
                <a:gd name="connsiteX148" fmla="*/ 154230 w 2485572"/>
                <a:gd name="connsiteY148" fmla="*/ 1070520 h 1561045"/>
                <a:gd name="connsiteX149" fmla="*/ 176668 w 2485572"/>
                <a:gd name="connsiteY149" fmla="*/ 1045241 h 1561045"/>
                <a:gd name="connsiteX150" fmla="*/ 176668 w 2485572"/>
                <a:gd name="connsiteY150" fmla="*/ 1037004 h 1561045"/>
                <a:gd name="connsiteX151" fmla="*/ 173828 w 2485572"/>
                <a:gd name="connsiteY151" fmla="*/ 1028483 h 1561045"/>
                <a:gd name="connsiteX152" fmla="*/ 157070 w 2485572"/>
                <a:gd name="connsiteY152" fmla="*/ 1008885 h 1561045"/>
                <a:gd name="connsiteX153" fmla="*/ 154230 w 2485572"/>
                <a:gd name="connsiteY153" fmla="*/ 1000648 h 1561045"/>
                <a:gd name="connsiteX154" fmla="*/ 157070 w 2485572"/>
                <a:gd name="connsiteY154" fmla="*/ 964008 h 1561045"/>
                <a:gd name="connsiteX155" fmla="*/ 154230 w 2485572"/>
                <a:gd name="connsiteY155" fmla="*/ 955771 h 1561045"/>
                <a:gd name="connsiteX156" fmla="*/ 126111 w 2485572"/>
                <a:gd name="connsiteY156" fmla="*/ 930492 h 1561045"/>
                <a:gd name="connsiteX157" fmla="*/ 112193 w 2485572"/>
                <a:gd name="connsiteY157" fmla="*/ 927652 h 1561045"/>
                <a:gd name="connsiteX158" fmla="*/ 109353 w 2485572"/>
                <a:gd name="connsiteY158" fmla="*/ 921971 h 1561045"/>
                <a:gd name="connsiteX159" fmla="*/ 109353 w 2485572"/>
                <a:gd name="connsiteY159" fmla="*/ 908053 h 1561045"/>
                <a:gd name="connsiteX160" fmla="*/ 117590 w 2485572"/>
                <a:gd name="connsiteY160" fmla="*/ 891295 h 1561045"/>
                <a:gd name="connsiteX161" fmla="*/ 123270 w 2485572"/>
                <a:gd name="connsiteY161" fmla="*/ 885615 h 1561045"/>
                <a:gd name="connsiteX162" fmla="*/ 148549 w 2485572"/>
                <a:gd name="connsiteY162" fmla="*/ 866016 h 1561045"/>
                <a:gd name="connsiteX163" fmla="*/ 128951 w 2485572"/>
                <a:gd name="connsiteY163" fmla="*/ 840738 h 1561045"/>
                <a:gd name="connsiteX164" fmla="*/ 126111 w 2485572"/>
                <a:gd name="connsiteY164" fmla="*/ 821139 h 1561045"/>
                <a:gd name="connsiteX165" fmla="*/ 140028 w 2485572"/>
                <a:gd name="connsiteY165" fmla="*/ 812618 h 1561045"/>
                <a:gd name="connsiteX166" fmla="*/ 142869 w 2485572"/>
                <a:gd name="connsiteY166" fmla="*/ 790464 h 1561045"/>
                <a:gd name="connsiteX167" fmla="*/ 154230 w 2485572"/>
                <a:gd name="connsiteY167" fmla="*/ 773422 h 1561045"/>
                <a:gd name="connsiteX168" fmla="*/ 157070 w 2485572"/>
                <a:gd name="connsiteY168" fmla="*/ 762344 h 1561045"/>
                <a:gd name="connsiteX169" fmla="*/ 157070 w 2485572"/>
                <a:gd name="connsiteY169" fmla="*/ 753824 h 1561045"/>
                <a:gd name="connsiteX170" fmla="*/ 145709 w 2485572"/>
                <a:gd name="connsiteY170" fmla="*/ 731385 h 1561045"/>
                <a:gd name="connsiteX171" fmla="*/ 145709 w 2485572"/>
                <a:gd name="connsiteY171" fmla="*/ 723148 h 1561045"/>
                <a:gd name="connsiteX172" fmla="*/ 159627 w 2485572"/>
                <a:gd name="connsiteY172" fmla="*/ 714627 h 1561045"/>
                <a:gd name="connsiteX173" fmla="*/ 204504 w 2485572"/>
                <a:gd name="connsiteY173" fmla="*/ 708946 h 1561045"/>
                <a:gd name="connsiteX174" fmla="*/ 232623 w 2485572"/>
                <a:gd name="connsiteY174" fmla="*/ 678271 h 1561045"/>
                <a:gd name="connsiteX175" fmla="*/ 232623 w 2485572"/>
                <a:gd name="connsiteY175" fmla="*/ 666909 h 1561045"/>
                <a:gd name="connsiteX176" fmla="*/ 215865 w 2485572"/>
                <a:gd name="connsiteY176" fmla="*/ 644755 h 1561045"/>
                <a:gd name="connsiteX177" fmla="*/ 218705 w 2485572"/>
                <a:gd name="connsiteY177" fmla="*/ 613795 h 1561045"/>
                <a:gd name="connsiteX178" fmla="*/ 241144 w 2485572"/>
                <a:gd name="connsiteY178" fmla="*/ 582836 h 1561045"/>
                <a:gd name="connsiteX179" fmla="*/ 252221 w 2485572"/>
                <a:gd name="connsiteY179" fmla="*/ 571758 h 1561045"/>
                <a:gd name="connsiteX180" fmla="*/ 285737 w 2485572"/>
                <a:gd name="connsiteY180" fmla="*/ 524041 h 1561045"/>
                <a:gd name="connsiteX181" fmla="*/ 291418 w 2485572"/>
                <a:gd name="connsiteY181" fmla="*/ 518644 h 1561045"/>
                <a:gd name="connsiteX182" fmla="*/ 322377 w 2485572"/>
                <a:gd name="connsiteY182" fmla="*/ 518644 h 1561045"/>
                <a:gd name="connsiteX183" fmla="*/ 333455 w 2485572"/>
                <a:gd name="connsiteY183" fmla="*/ 510123 h 1561045"/>
                <a:gd name="connsiteX184" fmla="*/ 341976 w 2485572"/>
                <a:gd name="connsiteY184" fmla="*/ 482004 h 1561045"/>
                <a:gd name="connsiteX185" fmla="*/ 347372 w 2485572"/>
                <a:gd name="connsiteY185" fmla="*/ 476607 h 1561045"/>
                <a:gd name="connsiteX186" fmla="*/ 386853 w 2485572"/>
                <a:gd name="connsiteY186" fmla="*/ 459565 h 1561045"/>
                <a:gd name="connsiteX187" fmla="*/ 389409 w 2485572"/>
                <a:gd name="connsiteY187" fmla="*/ 454169 h 1561045"/>
                <a:gd name="connsiteX188" fmla="*/ 400770 w 2485572"/>
                <a:gd name="connsiteY188" fmla="*/ 434570 h 1561045"/>
                <a:gd name="connsiteX189" fmla="*/ 414688 w 2485572"/>
                <a:gd name="connsiteY189" fmla="*/ 392534 h 1561045"/>
                <a:gd name="connsiteX190" fmla="*/ 428890 w 2485572"/>
                <a:gd name="connsiteY190" fmla="*/ 341976 h 1561045"/>
                <a:gd name="connsiteX191" fmla="*/ 434286 w 2485572"/>
                <a:gd name="connsiteY191" fmla="*/ 255062 h 1561045"/>
                <a:gd name="connsiteX192" fmla="*/ 437127 w 2485572"/>
                <a:gd name="connsiteY192" fmla="*/ 252221 h 1561045"/>
                <a:gd name="connsiteX193" fmla="*/ 448488 w 2485572"/>
                <a:gd name="connsiteY193" fmla="*/ 235463 h 1561045"/>
                <a:gd name="connsiteX194" fmla="*/ 468086 w 2485572"/>
                <a:gd name="connsiteY194" fmla="*/ 221546 h 1561045"/>
                <a:gd name="connsiteX195" fmla="*/ 501602 w 2485572"/>
                <a:gd name="connsiteY195" fmla="*/ 215865 h 1561045"/>
                <a:gd name="connsiteX196" fmla="*/ 512964 w 2485572"/>
                <a:gd name="connsiteY196" fmla="*/ 213025 h 1561045"/>
                <a:gd name="connsiteX197" fmla="*/ 555000 w 2485572"/>
                <a:gd name="connsiteY197" fmla="*/ 187746 h 1561045"/>
                <a:gd name="connsiteX198" fmla="*/ 557557 w 2485572"/>
                <a:gd name="connsiteY198" fmla="*/ 182349 h 1561045"/>
                <a:gd name="connsiteX199" fmla="*/ 602434 w 2485572"/>
                <a:gd name="connsiteY199" fmla="*/ 131791 h 1561045"/>
                <a:gd name="connsiteX200" fmla="*/ 605274 w 2485572"/>
                <a:gd name="connsiteY200" fmla="*/ 123270 h 1561045"/>
                <a:gd name="connsiteX201" fmla="*/ 594197 w 2485572"/>
                <a:gd name="connsiteY201" fmla="*/ 70156 h 1561045"/>
                <a:gd name="connsiteX202" fmla="*/ 650151 w 2485572"/>
                <a:gd name="connsiteY202" fmla="*/ 92595 h 1561045"/>
                <a:gd name="connsiteX203" fmla="*/ 664069 w 2485572"/>
                <a:gd name="connsiteY203" fmla="*/ 92595 h 1561045"/>
                <a:gd name="connsiteX204" fmla="*/ 689348 w 2485572"/>
                <a:gd name="connsiteY204" fmla="*/ 98275 h 1561045"/>
                <a:gd name="connsiteX205" fmla="*/ 723148 w 2485572"/>
                <a:gd name="connsiteY205" fmla="*/ 89754 h 1561045"/>
                <a:gd name="connsiteX206" fmla="*/ 725704 w 2485572"/>
                <a:gd name="connsiteY206" fmla="*/ 92595 h 1561045"/>
                <a:gd name="connsiteX207" fmla="*/ 731385 w 2485572"/>
                <a:gd name="connsiteY207" fmla="*/ 92595 h 1561045"/>
                <a:gd name="connsiteX208" fmla="*/ 737065 w 2485572"/>
                <a:gd name="connsiteY208" fmla="*/ 95435 h 1561045"/>
                <a:gd name="connsiteX209" fmla="*/ 742746 w 2485572"/>
                <a:gd name="connsiteY209" fmla="*/ 95435 h 1561045"/>
                <a:gd name="connsiteX210" fmla="*/ 779102 w 2485572"/>
                <a:gd name="connsiteY210" fmla="*/ 75837 h 1561045"/>
                <a:gd name="connsiteX211" fmla="*/ 818299 w 2485572"/>
                <a:gd name="connsiteY211" fmla="*/ 39197 h 1561045"/>
                <a:gd name="connsiteX212" fmla="*/ 823980 w 2485572"/>
                <a:gd name="connsiteY212" fmla="*/ 33800 h 1561045"/>
                <a:gd name="connsiteX213" fmla="*/ 851815 w 2485572"/>
                <a:gd name="connsiteY213" fmla="*/ 19598 h 1561045"/>
                <a:gd name="connsiteX214" fmla="*/ 854655 w 2485572"/>
                <a:gd name="connsiteY214" fmla="*/ 14202 h 1561045"/>
                <a:gd name="connsiteX215" fmla="*/ 888455 w 2485572"/>
                <a:gd name="connsiteY215" fmla="*/ 8521 h 1561045"/>
                <a:gd name="connsiteX216" fmla="*/ 893852 w 2485572"/>
                <a:gd name="connsiteY216" fmla="*/ 11361 h 1561045"/>
                <a:gd name="connsiteX217" fmla="*/ 933332 w 2485572"/>
                <a:gd name="connsiteY217" fmla="*/ 36640 h 1561045"/>
                <a:gd name="connsiteX218" fmla="*/ 938729 w 2485572"/>
                <a:gd name="connsiteY218" fmla="*/ 42037 h 1561045"/>
                <a:gd name="connsiteX219" fmla="*/ 969689 w 2485572"/>
                <a:gd name="connsiteY219" fmla="*/ 61635 h 1561045"/>
                <a:gd name="connsiteX220" fmla="*/ 972529 w 2485572"/>
                <a:gd name="connsiteY220" fmla="*/ 64475 h 1561045"/>
                <a:gd name="connsiteX221" fmla="*/ 977925 w 2485572"/>
                <a:gd name="connsiteY221" fmla="*/ 67316 h 1561045"/>
                <a:gd name="connsiteX222" fmla="*/ 1011725 w 2485572"/>
                <a:gd name="connsiteY222" fmla="*/ 67316 h 1561045"/>
                <a:gd name="connsiteX223" fmla="*/ 1031324 w 2485572"/>
                <a:gd name="connsiteY223" fmla="*/ 64475 h 1561045"/>
                <a:gd name="connsiteX224" fmla="*/ 1042401 w 2485572"/>
                <a:gd name="connsiteY224" fmla="*/ 64475 h 1561045"/>
                <a:gd name="connsiteX225" fmla="*/ 1104036 w 2485572"/>
                <a:gd name="connsiteY225" fmla="*/ 70156 h 1561045"/>
                <a:gd name="connsiteX226" fmla="*/ 1109717 w 2485572"/>
                <a:gd name="connsiteY226" fmla="*/ 75837 h 1561045"/>
                <a:gd name="connsiteX227" fmla="*/ 1118238 w 2485572"/>
                <a:gd name="connsiteY227" fmla="*/ 81233 h 1561045"/>
                <a:gd name="connsiteX228" fmla="*/ 1121078 w 2485572"/>
                <a:gd name="connsiteY228" fmla="*/ 84074 h 1561045"/>
                <a:gd name="connsiteX229" fmla="*/ 1143517 w 2485572"/>
                <a:gd name="connsiteY229" fmla="*/ 95435 h 1561045"/>
                <a:gd name="connsiteX230" fmla="*/ 1151754 w 2485572"/>
                <a:gd name="connsiteY230" fmla="*/ 100832 h 1561045"/>
                <a:gd name="connsiteX231" fmla="*/ 1171352 w 2485572"/>
                <a:gd name="connsiteY231" fmla="*/ 100832 h 1561045"/>
                <a:gd name="connsiteX232" fmla="*/ 1174192 w 2485572"/>
                <a:gd name="connsiteY232" fmla="*/ 98275 h 1561045"/>
                <a:gd name="connsiteX233" fmla="*/ 1188110 w 2485572"/>
                <a:gd name="connsiteY233" fmla="*/ 89754 h 1561045"/>
                <a:gd name="connsiteX234" fmla="*/ 1193791 w 2485572"/>
                <a:gd name="connsiteY234" fmla="*/ 84074 h 1561045"/>
                <a:gd name="connsiteX235" fmla="*/ 1238668 w 2485572"/>
                <a:gd name="connsiteY235" fmla="*/ 75837 h 1561045"/>
                <a:gd name="connsiteX236" fmla="*/ 1244348 w 2485572"/>
                <a:gd name="connsiteY236" fmla="*/ 78677 h 1561045"/>
                <a:gd name="connsiteX237" fmla="*/ 1272184 w 2485572"/>
                <a:gd name="connsiteY237" fmla="*/ 75837 h 1561045"/>
                <a:gd name="connsiteX238" fmla="*/ 1280705 w 2485572"/>
                <a:gd name="connsiteY238" fmla="*/ 72996 h 1561045"/>
                <a:gd name="connsiteX239" fmla="*/ 1286385 w 2485572"/>
                <a:gd name="connsiteY239" fmla="*/ 72996 h 1561045"/>
                <a:gd name="connsiteX240" fmla="*/ 1348020 w 2485572"/>
                <a:gd name="connsiteY240" fmla="*/ 50558 h 1561045"/>
                <a:gd name="connsiteX241" fmla="*/ 1350861 w 2485572"/>
                <a:gd name="connsiteY241" fmla="*/ 50558 h 1561045"/>
                <a:gd name="connsiteX242" fmla="*/ 1392898 w 2485572"/>
                <a:gd name="connsiteY242" fmla="*/ 39197 h 1561045"/>
                <a:gd name="connsiteX243" fmla="*/ 1406815 w 2485572"/>
                <a:gd name="connsiteY243" fmla="*/ 39197 h 1561045"/>
                <a:gd name="connsiteX244" fmla="*/ 1459929 w 2485572"/>
                <a:gd name="connsiteY244" fmla="*/ 36640 h 1561045"/>
                <a:gd name="connsiteX245" fmla="*/ 1468450 w 2485572"/>
                <a:gd name="connsiteY245" fmla="*/ 36640 h 1561045"/>
                <a:gd name="connsiteX246" fmla="*/ 1474131 w 2485572"/>
                <a:gd name="connsiteY246" fmla="*/ 33800 h 1561045"/>
                <a:gd name="connsiteX247" fmla="*/ 1479528 w 2485572"/>
                <a:gd name="connsiteY247" fmla="*/ 30960 h 1561045"/>
                <a:gd name="connsiteX248" fmla="*/ 1485208 w 2485572"/>
                <a:gd name="connsiteY248" fmla="*/ 30960 h 1561045"/>
                <a:gd name="connsiteX249" fmla="*/ 1544003 w 2485572"/>
                <a:gd name="connsiteY249" fmla="*/ 16758 h 1561045"/>
                <a:gd name="connsiteX250" fmla="*/ 1549684 w 2485572"/>
                <a:gd name="connsiteY250" fmla="*/ 14202 h 1561045"/>
                <a:gd name="connsiteX251" fmla="*/ 1555364 w 2485572"/>
                <a:gd name="connsiteY251" fmla="*/ 14202 h 1561045"/>
                <a:gd name="connsiteX252" fmla="*/ 1563601 w 2485572"/>
                <a:gd name="connsiteY252" fmla="*/ 11361 h 1561045"/>
                <a:gd name="connsiteX253" fmla="*/ 1614159 w 2485572"/>
                <a:gd name="connsiteY253" fmla="*/ 22439 h 1561045"/>
                <a:gd name="connsiteX254" fmla="*/ 1619840 w 2485572"/>
                <a:gd name="connsiteY254" fmla="*/ 19598 h 1561045"/>
                <a:gd name="connsiteX255" fmla="*/ 1630917 w 2485572"/>
                <a:gd name="connsiteY255" fmla="*/ 16758 h 1561045"/>
                <a:gd name="connsiteX256" fmla="*/ 1645119 w 2485572"/>
                <a:gd name="connsiteY256" fmla="*/ 8521 h 1561045"/>
                <a:gd name="connsiteX257" fmla="*/ 1653356 w 2485572"/>
                <a:gd name="connsiteY257" fmla="*/ 5681 h 1561045"/>
                <a:gd name="connsiteX258" fmla="*/ 1689712 w 2485572"/>
                <a:gd name="connsiteY258" fmla="*/ 0 h 1561045"/>
                <a:gd name="connsiteX259" fmla="*/ 1698233 w 2485572"/>
                <a:gd name="connsiteY259" fmla="*/ 11361 h 1561045"/>
                <a:gd name="connsiteX260" fmla="*/ 1703914 w 2485572"/>
                <a:gd name="connsiteY260" fmla="*/ 14202 h 1561045"/>
                <a:gd name="connsiteX261" fmla="*/ 1709310 w 2485572"/>
                <a:gd name="connsiteY261" fmla="*/ 16758 h 1561045"/>
                <a:gd name="connsiteX262" fmla="*/ 1717831 w 2485572"/>
                <a:gd name="connsiteY262" fmla="*/ 16758 h 1561045"/>
                <a:gd name="connsiteX263" fmla="*/ 1757028 w 2485572"/>
                <a:gd name="connsiteY263" fmla="*/ 22439 h 1561045"/>
                <a:gd name="connsiteX264" fmla="*/ 1762708 w 2485572"/>
                <a:gd name="connsiteY264" fmla="*/ 25279 h 1561045"/>
                <a:gd name="connsiteX265" fmla="*/ 1768389 w 2485572"/>
                <a:gd name="connsiteY265" fmla="*/ 25279 h 1561045"/>
                <a:gd name="connsiteX266" fmla="*/ 1787987 w 2485572"/>
                <a:gd name="connsiteY266" fmla="*/ 33800 h 1561045"/>
                <a:gd name="connsiteX267" fmla="*/ 1793384 w 2485572"/>
                <a:gd name="connsiteY267" fmla="*/ 33800 h 1561045"/>
                <a:gd name="connsiteX268" fmla="*/ 1801905 w 2485572"/>
                <a:gd name="connsiteY268" fmla="*/ 36640 h 1561045"/>
                <a:gd name="connsiteX269" fmla="*/ 1835421 w 2485572"/>
                <a:gd name="connsiteY269" fmla="*/ 42037 h 1561045"/>
                <a:gd name="connsiteX270" fmla="*/ 1891659 w 2485572"/>
                <a:gd name="connsiteY270" fmla="*/ 61635 h 1561045"/>
                <a:gd name="connsiteX271" fmla="*/ 1897340 w 2485572"/>
                <a:gd name="connsiteY271" fmla="*/ 64475 h 1561045"/>
                <a:gd name="connsiteX272" fmla="*/ 1899896 w 2485572"/>
                <a:gd name="connsiteY272" fmla="*/ 67316 h 1561045"/>
                <a:gd name="connsiteX273" fmla="*/ 1944774 w 2485572"/>
                <a:gd name="connsiteY273" fmla="*/ 123270 h 1561045"/>
                <a:gd name="connsiteX274" fmla="*/ 1947614 w 2485572"/>
                <a:gd name="connsiteY274" fmla="*/ 128951 h 1561045"/>
                <a:gd name="connsiteX275" fmla="*/ 1950454 w 2485572"/>
                <a:gd name="connsiteY275" fmla="*/ 131791 h 1561045"/>
                <a:gd name="connsiteX276" fmla="*/ 1956135 w 2485572"/>
                <a:gd name="connsiteY276" fmla="*/ 140312 h 1561045"/>
                <a:gd name="connsiteX277" fmla="*/ 1958975 w 2485572"/>
                <a:gd name="connsiteY277" fmla="*/ 145709 h 1561045"/>
                <a:gd name="connsiteX278" fmla="*/ 1961532 w 2485572"/>
                <a:gd name="connsiteY278" fmla="*/ 154230 h 1561045"/>
                <a:gd name="connsiteX279" fmla="*/ 1998172 w 2485572"/>
                <a:gd name="connsiteY279" fmla="*/ 204788 h 1561045"/>
                <a:gd name="connsiteX280" fmla="*/ 2003569 w 2485572"/>
                <a:gd name="connsiteY280" fmla="*/ 207344 h 1561045"/>
                <a:gd name="connsiteX281" fmla="*/ 2009249 w 2485572"/>
                <a:gd name="connsiteY281" fmla="*/ 210184 h 1561045"/>
                <a:gd name="connsiteX282" fmla="*/ 2017770 w 2485572"/>
                <a:gd name="connsiteY282" fmla="*/ 210184 h 1561045"/>
                <a:gd name="connsiteX283" fmla="*/ 2026007 w 2485572"/>
                <a:gd name="connsiteY283" fmla="*/ 213025 h 1561045"/>
                <a:gd name="connsiteX284" fmla="*/ 2037368 w 2485572"/>
                <a:gd name="connsiteY284" fmla="*/ 215865 h 1561045"/>
                <a:gd name="connsiteX285" fmla="*/ 2099003 w 2485572"/>
                <a:gd name="connsiteY285" fmla="*/ 221546 h 1561045"/>
                <a:gd name="connsiteX286" fmla="*/ 2104684 w 2485572"/>
                <a:gd name="connsiteY286" fmla="*/ 224386 h 1561045"/>
                <a:gd name="connsiteX287" fmla="*/ 2112921 w 2485572"/>
                <a:gd name="connsiteY287" fmla="*/ 224386 h 1561045"/>
                <a:gd name="connsiteX288" fmla="*/ 2124283 w 2485572"/>
                <a:gd name="connsiteY288" fmla="*/ 229783 h 1561045"/>
                <a:gd name="connsiteX289" fmla="*/ 2177397 w 2485572"/>
                <a:gd name="connsiteY289" fmla="*/ 229783 h 1561045"/>
                <a:gd name="connsiteX290" fmla="*/ 2185918 w 2485572"/>
                <a:gd name="connsiteY290" fmla="*/ 232623 h 1561045"/>
                <a:gd name="connsiteX291" fmla="*/ 2213753 w 2485572"/>
                <a:gd name="connsiteY291" fmla="*/ 226942 h 1561045"/>
                <a:gd name="connsiteX292" fmla="*/ 2219434 w 2485572"/>
                <a:gd name="connsiteY292" fmla="*/ 224386 h 1561045"/>
                <a:gd name="connsiteX293" fmla="*/ 2241872 w 2485572"/>
                <a:gd name="connsiteY293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19366 w 2485572"/>
                <a:gd name="connsiteY69" fmla="*/ 1472045 h 1561045"/>
                <a:gd name="connsiteX70" fmla="*/ 2033641 w 2485572"/>
                <a:gd name="connsiteY70" fmla="*/ 1491095 h 1561045"/>
                <a:gd name="connsiteX71" fmla="*/ 1905054 w 2485572"/>
                <a:gd name="connsiteY71" fmla="*/ 1489507 h 1561045"/>
                <a:gd name="connsiteX72" fmla="*/ 1739954 w 2485572"/>
                <a:gd name="connsiteY72" fmla="*/ 1443470 h 1561045"/>
                <a:gd name="connsiteX73" fmla="*/ 1547866 w 2485572"/>
                <a:gd name="connsiteY73" fmla="*/ 1454582 h 1561045"/>
                <a:gd name="connsiteX74" fmla="*/ 1352604 w 2485572"/>
                <a:gd name="connsiteY74" fmla="*/ 1422832 h 1561045"/>
                <a:gd name="connsiteX75" fmla="*/ 1214492 w 2485572"/>
                <a:gd name="connsiteY75" fmla="*/ 1387908 h 1561045"/>
                <a:gd name="connsiteX76" fmla="*/ 1047569 w 2485572"/>
                <a:gd name="connsiteY76" fmla="*/ 1402296 h 1561045"/>
                <a:gd name="connsiteX77" fmla="*/ 1022803 w 2485572"/>
                <a:gd name="connsiteY77" fmla="*/ 1387217 h 1561045"/>
                <a:gd name="connsiteX78" fmla="*/ 1011725 w 2485572"/>
                <a:gd name="connsiteY78" fmla="*/ 1381536 h 1561045"/>
                <a:gd name="connsiteX79" fmla="*/ 1000364 w 2485572"/>
                <a:gd name="connsiteY79" fmla="*/ 1381536 h 1561045"/>
                <a:gd name="connsiteX80" fmla="*/ 961167 w 2485572"/>
                <a:gd name="connsiteY80" fmla="*/ 1376140 h 1561045"/>
                <a:gd name="connsiteX81" fmla="*/ 924811 w 2485572"/>
                <a:gd name="connsiteY81" fmla="*/ 1367618 h 1561045"/>
                <a:gd name="connsiteX82" fmla="*/ 919131 w 2485572"/>
                <a:gd name="connsiteY82" fmla="*/ 1367618 h 1561045"/>
                <a:gd name="connsiteX83" fmla="*/ 913450 w 2485572"/>
                <a:gd name="connsiteY83" fmla="*/ 1364778 h 1561045"/>
                <a:gd name="connsiteX84" fmla="*/ 908053 w 2485572"/>
                <a:gd name="connsiteY84" fmla="*/ 1364778 h 1561045"/>
                <a:gd name="connsiteX85" fmla="*/ 877094 w 2485572"/>
                <a:gd name="connsiteY85" fmla="*/ 1381536 h 1561045"/>
                <a:gd name="connsiteX86" fmla="*/ 868857 w 2485572"/>
                <a:gd name="connsiteY86" fmla="*/ 1390057 h 1561045"/>
                <a:gd name="connsiteX87" fmla="*/ 835057 w 2485572"/>
                <a:gd name="connsiteY87" fmla="*/ 1434934 h 1561045"/>
                <a:gd name="connsiteX88" fmla="*/ 832217 w 2485572"/>
                <a:gd name="connsiteY88" fmla="*/ 1440331 h 1561045"/>
                <a:gd name="connsiteX89" fmla="*/ 832217 w 2485572"/>
                <a:gd name="connsiteY89" fmla="*/ 1446012 h 1561045"/>
                <a:gd name="connsiteX90" fmla="*/ 767741 w 2485572"/>
                <a:gd name="connsiteY90" fmla="*/ 1513327 h 1561045"/>
                <a:gd name="connsiteX91" fmla="*/ 711787 w 2485572"/>
                <a:gd name="connsiteY91" fmla="*/ 1535766 h 1561045"/>
                <a:gd name="connsiteX92" fmla="*/ 686508 w 2485572"/>
                <a:gd name="connsiteY92" fmla="*/ 1541447 h 1561045"/>
                <a:gd name="connsiteX93" fmla="*/ 661513 w 2485572"/>
                <a:gd name="connsiteY93" fmla="*/ 1549684 h 1561045"/>
                <a:gd name="connsiteX94" fmla="*/ 658672 w 2485572"/>
                <a:gd name="connsiteY94" fmla="*/ 1552524 h 1561045"/>
                <a:gd name="connsiteX95" fmla="*/ 652992 w 2485572"/>
                <a:gd name="connsiteY95" fmla="*/ 1555364 h 1561045"/>
                <a:gd name="connsiteX96" fmla="*/ 624873 w 2485572"/>
                <a:gd name="connsiteY96" fmla="*/ 1561045 h 1561045"/>
                <a:gd name="connsiteX97" fmla="*/ 619476 w 2485572"/>
                <a:gd name="connsiteY97" fmla="*/ 1558205 h 1561045"/>
                <a:gd name="connsiteX98" fmla="*/ 616636 w 2485572"/>
                <a:gd name="connsiteY98" fmla="*/ 1555364 h 1561045"/>
                <a:gd name="connsiteX99" fmla="*/ 597037 w 2485572"/>
                <a:gd name="connsiteY99" fmla="*/ 1532926 h 1561045"/>
                <a:gd name="connsiteX100" fmla="*/ 594197 w 2485572"/>
                <a:gd name="connsiteY100" fmla="*/ 1521848 h 1561045"/>
                <a:gd name="connsiteX101" fmla="*/ 591357 w 2485572"/>
                <a:gd name="connsiteY101" fmla="*/ 1519008 h 1561045"/>
                <a:gd name="connsiteX102" fmla="*/ 566078 w 2485572"/>
                <a:gd name="connsiteY102" fmla="*/ 1482368 h 1561045"/>
                <a:gd name="connsiteX103" fmla="*/ 560397 w 2485572"/>
                <a:gd name="connsiteY103" fmla="*/ 1471291 h 1561045"/>
                <a:gd name="connsiteX104" fmla="*/ 555000 w 2485572"/>
                <a:gd name="connsiteY104" fmla="*/ 1465610 h 1561045"/>
                <a:gd name="connsiteX105" fmla="*/ 498762 w 2485572"/>
                <a:gd name="connsiteY105" fmla="*/ 1432094 h 1561045"/>
                <a:gd name="connsiteX106" fmla="*/ 490525 w 2485572"/>
                <a:gd name="connsiteY106" fmla="*/ 1429254 h 1561045"/>
                <a:gd name="connsiteX107" fmla="*/ 487685 w 2485572"/>
                <a:gd name="connsiteY107" fmla="*/ 1429254 h 1561045"/>
                <a:gd name="connsiteX108" fmla="*/ 462406 w 2485572"/>
                <a:gd name="connsiteY108" fmla="*/ 1426413 h 1561045"/>
                <a:gd name="connsiteX109" fmla="*/ 400770 w 2485572"/>
                <a:gd name="connsiteY109" fmla="*/ 1426413 h 1561045"/>
                <a:gd name="connsiteX110" fmla="*/ 392250 w 2485572"/>
                <a:gd name="connsiteY110" fmla="*/ 1423573 h 1561045"/>
                <a:gd name="connsiteX111" fmla="*/ 384013 w 2485572"/>
                <a:gd name="connsiteY111" fmla="*/ 1420733 h 1561045"/>
                <a:gd name="connsiteX112" fmla="*/ 375492 w 2485572"/>
                <a:gd name="connsiteY112" fmla="*/ 1420733 h 1561045"/>
                <a:gd name="connsiteX113" fmla="*/ 319537 w 2485572"/>
                <a:gd name="connsiteY113" fmla="*/ 1409655 h 1561045"/>
                <a:gd name="connsiteX114" fmla="*/ 313856 w 2485572"/>
                <a:gd name="connsiteY114" fmla="*/ 1406815 h 1561045"/>
                <a:gd name="connsiteX115" fmla="*/ 308176 w 2485572"/>
                <a:gd name="connsiteY115" fmla="*/ 1406815 h 1561045"/>
                <a:gd name="connsiteX116" fmla="*/ 297098 w 2485572"/>
                <a:gd name="connsiteY116" fmla="*/ 1401134 h 1561045"/>
                <a:gd name="connsiteX117" fmla="*/ 221546 w 2485572"/>
                <a:gd name="connsiteY117" fmla="*/ 1392898 h 1561045"/>
                <a:gd name="connsiteX118" fmla="*/ 213025 w 2485572"/>
                <a:gd name="connsiteY118" fmla="*/ 1392898 h 1561045"/>
                <a:gd name="connsiteX119" fmla="*/ 204504 w 2485572"/>
                <a:gd name="connsiteY119" fmla="*/ 1395738 h 1561045"/>
                <a:gd name="connsiteX120" fmla="*/ 154230 w 2485572"/>
                <a:gd name="connsiteY120" fmla="*/ 1406815 h 1561045"/>
                <a:gd name="connsiteX121" fmla="*/ 148549 w 2485572"/>
                <a:gd name="connsiteY121" fmla="*/ 1403975 h 1561045"/>
                <a:gd name="connsiteX122" fmla="*/ 137472 w 2485572"/>
                <a:gd name="connsiteY122" fmla="*/ 1398294 h 1561045"/>
                <a:gd name="connsiteX123" fmla="*/ 131791 w 2485572"/>
                <a:gd name="connsiteY123" fmla="*/ 1398294 h 1561045"/>
                <a:gd name="connsiteX124" fmla="*/ 67316 w 2485572"/>
                <a:gd name="connsiteY124" fmla="*/ 1418177 h 1561045"/>
                <a:gd name="connsiteX125" fmla="*/ 58795 w 2485572"/>
                <a:gd name="connsiteY125" fmla="*/ 1420733 h 1561045"/>
                <a:gd name="connsiteX126" fmla="*/ 50558 w 2485572"/>
                <a:gd name="connsiteY126" fmla="*/ 1423573 h 1561045"/>
                <a:gd name="connsiteX127" fmla="*/ 42037 w 2485572"/>
                <a:gd name="connsiteY127" fmla="*/ 1423573 h 1561045"/>
                <a:gd name="connsiteX128" fmla="*/ 5681 w 2485572"/>
                <a:gd name="connsiteY128" fmla="*/ 1432094 h 1561045"/>
                <a:gd name="connsiteX129" fmla="*/ 2840 w 2485572"/>
                <a:gd name="connsiteY129" fmla="*/ 1403975 h 1561045"/>
                <a:gd name="connsiteX130" fmla="*/ 0 w 2485572"/>
                <a:gd name="connsiteY130" fmla="*/ 1395738 h 1561045"/>
                <a:gd name="connsiteX131" fmla="*/ 5681 w 2485572"/>
                <a:gd name="connsiteY131" fmla="*/ 1373299 h 1561045"/>
                <a:gd name="connsiteX132" fmla="*/ 5681 w 2485572"/>
                <a:gd name="connsiteY132" fmla="*/ 1361938 h 1561045"/>
                <a:gd name="connsiteX133" fmla="*/ 11361 w 2485572"/>
                <a:gd name="connsiteY133" fmla="*/ 1345180 h 1561045"/>
                <a:gd name="connsiteX134" fmla="*/ 42037 w 2485572"/>
                <a:gd name="connsiteY134" fmla="*/ 1305983 h 1561045"/>
                <a:gd name="connsiteX135" fmla="*/ 47718 w 2485572"/>
                <a:gd name="connsiteY135" fmla="*/ 1294622 h 1561045"/>
                <a:gd name="connsiteX136" fmla="*/ 39197 w 2485572"/>
                <a:gd name="connsiteY136" fmla="*/ 1275024 h 1561045"/>
                <a:gd name="connsiteX137" fmla="*/ 33516 w 2485572"/>
                <a:gd name="connsiteY137" fmla="*/ 1269627 h 1561045"/>
                <a:gd name="connsiteX138" fmla="*/ 33516 w 2485572"/>
                <a:gd name="connsiteY138" fmla="*/ 1244348 h 1561045"/>
                <a:gd name="connsiteX139" fmla="*/ 64475 w 2485572"/>
                <a:gd name="connsiteY139" fmla="*/ 1213389 h 1561045"/>
                <a:gd name="connsiteX140" fmla="*/ 81233 w 2485572"/>
                <a:gd name="connsiteY140" fmla="*/ 1199471 h 1561045"/>
                <a:gd name="connsiteX141" fmla="*/ 86914 w 2485572"/>
                <a:gd name="connsiteY141" fmla="*/ 1190950 h 1561045"/>
                <a:gd name="connsiteX142" fmla="*/ 97991 w 2485572"/>
                <a:gd name="connsiteY142" fmla="*/ 1160275 h 1561045"/>
                <a:gd name="connsiteX143" fmla="*/ 95435 w 2485572"/>
                <a:gd name="connsiteY143" fmla="*/ 1151753 h 1561045"/>
                <a:gd name="connsiteX144" fmla="*/ 95435 w 2485572"/>
                <a:gd name="connsiteY144" fmla="*/ 1121078 h 1561045"/>
                <a:gd name="connsiteX145" fmla="*/ 100832 w 2485572"/>
                <a:gd name="connsiteY145" fmla="*/ 1112557 h 1561045"/>
                <a:gd name="connsiteX146" fmla="*/ 103672 w 2485572"/>
                <a:gd name="connsiteY146" fmla="*/ 1106876 h 1561045"/>
                <a:gd name="connsiteX147" fmla="*/ 154230 w 2485572"/>
                <a:gd name="connsiteY147" fmla="*/ 1070520 h 1561045"/>
                <a:gd name="connsiteX148" fmla="*/ 176668 w 2485572"/>
                <a:gd name="connsiteY148" fmla="*/ 1045241 h 1561045"/>
                <a:gd name="connsiteX149" fmla="*/ 176668 w 2485572"/>
                <a:gd name="connsiteY149" fmla="*/ 1037004 h 1561045"/>
                <a:gd name="connsiteX150" fmla="*/ 173828 w 2485572"/>
                <a:gd name="connsiteY150" fmla="*/ 1028483 h 1561045"/>
                <a:gd name="connsiteX151" fmla="*/ 157070 w 2485572"/>
                <a:gd name="connsiteY151" fmla="*/ 1008885 h 1561045"/>
                <a:gd name="connsiteX152" fmla="*/ 154230 w 2485572"/>
                <a:gd name="connsiteY152" fmla="*/ 1000648 h 1561045"/>
                <a:gd name="connsiteX153" fmla="*/ 157070 w 2485572"/>
                <a:gd name="connsiteY153" fmla="*/ 964008 h 1561045"/>
                <a:gd name="connsiteX154" fmla="*/ 154230 w 2485572"/>
                <a:gd name="connsiteY154" fmla="*/ 955771 h 1561045"/>
                <a:gd name="connsiteX155" fmla="*/ 126111 w 2485572"/>
                <a:gd name="connsiteY155" fmla="*/ 930492 h 1561045"/>
                <a:gd name="connsiteX156" fmla="*/ 112193 w 2485572"/>
                <a:gd name="connsiteY156" fmla="*/ 927652 h 1561045"/>
                <a:gd name="connsiteX157" fmla="*/ 109353 w 2485572"/>
                <a:gd name="connsiteY157" fmla="*/ 921971 h 1561045"/>
                <a:gd name="connsiteX158" fmla="*/ 109353 w 2485572"/>
                <a:gd name="connsiteY158" fmla="*/ 908053 h 1561045"/>
                <a:gd name="connsiteX159" fmla="*/ 117590 w 2485572"/>
                <a:gd name="connsiteY159" fmla="*/ 891295 h 1561045"/>
                <a:gd name="connsiteX160" fmla="*/ 123270 w 2485572"/>
                <a:gd name="connsiteY160" fmla="*/ 885615 h 1561045"/>
                <a:gd name="connsiteX161" fmla="*/ 148549 w 2485572"/>
                <a:gd name="connsiteY161" fmla="*/ 866016 h 1561045"/>
                <a:gd name="connsiteX162" fmla="*/ 128951 w 2485572"/>
                <a:gd name="connsiteY162" fmla="*/ 840738 h 1561045"/>
                <a:gd name="connsiteX163" fmla="*/ 126111 w 2485572"/>
                <a:gd name="connsiteY163" fmla="*/ 821139 h 1561045"/>
                <a:gd name="connsiteX164" fmla="*/ 140028 w 2485572"/>
                <a:gd name="connsiteY164" fmla="*/ 812618 h 1561045"/>
                <a:gd name="connsiteX165" fmla="*/ 142869 w 2485572"/>
                <a:gd name="connsiteY165" fmla="*/ 790464 h 1561045"/>
                <a:gd name="connsiteX166" fmla="*/ 154230 w 2485572"/>
                <a:gd name="connsiteY166" fmla="*/ 773422 h 1561045"/>
                <a:gd name="connsiteX167" fmla="*/ 157070 w 2485572"/>
                <a:gd name="connsiteY167" fmla="*/ 762344 h 1561045"/>
                <a:gd name="connsiteX168" fmla="*/ 157070 w 2485572"/>
                <a:gd name="connsiteY168" fmla="*/ 753824 h 1561045"/>
                <a:gd name="connsiteX169" fmla="*/ 145709 w 2485572"/>
                <a:gd name="connsiteY169" fmla="*/ 731385 h 1561045"/>
                <a:gd name="connsiteX170" fmla="*/ 145709 w 2485572"/>
                <a:gd name="connsiteY170" fmla="*/ 723148 h 1561045"/>
                <a:gd name="connsiteX171" fmla="*/ 159627 w 2485572"/>
                <a:gd name="connsiteY171" fmla="*/ 714627 h 1561045"/>
                <a:gd name="connsiteX172" fmla="*/ 204504 w 2485572"/>
                <a:gd name="connsiteY172" fmla="*/ 708946 h 1561045"/>
                <a:gd name="connsiteX173" fmla="*/ 232623 w 2485572"/>
                <a:gd name="connsiteY173" fmla="*/ 678271 h 1561045"/>
                <a:gd name="connsiteX174" fmla="*/ 232623 w 2485572"/>
                <a:gd name="connsiteY174" fmla="*/ 666909 h 1561045"/>
                <a:gd name="connsiteX175" fmla="*/ 215865 w 2485572"/>
                <a:gd name="connsiteY175" fmla="*/ 644755 h 1561045"/>
                <a:gd name="connsiteX176" fmla="*/ 218705 w 2485572"/>
                <a:gd name="connsiteY176" fmla="*/ 613795 h 1561045"/>
                <a:gd name="connsiteX177" fmla="*/ 241144 w 2485572"/>
                <a:gd name="connsiteY177" fmla="*/ 582836 h 1561045"/>
                <a:gd name="connsiteX178" fmla="*/ 252221 w 2485572"/>
                <a:gd name="connsiteY178" fmla="*/ 571758 h 1561045"/>
                <a:gd name="connsiteX179" fmla="*/ 285737 w 2485572"/>
                <a:gd name="connsiteY179" fmla="*/ 524041 h 1561045"/>
                <a:gd name="connsiteX180" fmla="*/ 291418 w 2485572"/>
                <a:gd name="connsiteY180" fmla="*/ 518644 h 1561045"/>
                <a:gd name="connsiteX181" fmla="*/ 322377 w 2485572"/>
                <a:gd name="connsiteY181" fmla="*/ 518644 h 1561045"/>
                <a:gd name="connsiteX182" fmla="*/ 333455 w 2485572"/>
                <a:gd name="connsiteY182" fmla="*/ 510123 h 1561045"/>
                <a:gd name="connsiteX183" fmla="*/ 341976 w 2485572"/>
                <a:gd name="connsiteY183" fmla="*/ 482004 h 1561045"/>
                <a:gd name="connsiteX184" fmla="*/ 347372 w 2485572"/>
                <a:gd name="connsiteY184" fmla="*/ 476607 h 1561045"/>
                <a:gd name="connsiteX185" fmla="*/ 386853 w 2485572"/>
                <a:gd name="connsiteY185" fmla="*/ 459565 h 1561045"/>
                <a:gd name="connsiteX186" fmla="*/ 389409 w 2485572"/>
                <a:gd name="connsiteY186" fmla="*/ 454169 h 1561045"/>
                <a:gd name="connsiteX187" fmla="*/ 400770 w 2485572"/>
                <a:gd name="connsiteY187" fmla="*/ 434570 h 1561045"/>
                <a:gd name="connsiteX188" fmla="*/ 414688 w 2485572"/>
                <a:gd name="connsiteY188" fmla="*/ 392534 h 1561045"/>
                <a:gd name="connsiteX189" fmla="*/ 428890 w 2485572"/>
                <a:gd name="connsiteY189" fmla="*/ 341976 h 1561045"/>
                <a:gd name="connsiteX190" fmla="*/ 434286 w 2485572"/>
                <a:gd name="connsiteY190" fmla="*/ 255062 h 1561045"/>
                <a:gd name="connsiteX191" fmla="*/ 437127 w 2485572"/>
                <a:gd name="connsiteY191" fmla="*/ 252221 h 1561045"/>
                <a:gd name="connsiteX192" fmla="*/ 448488 w 2485572"/>
                <a:gd name="connsiteY192" fmla="*/ 235463 h 1561045"/>
                <a:gd name="connsiteX193" fmla="*/ 468086 w 2485572"/>
                <a:gd name="connsiteY193" fmla="*/ 221546 h 1561045"/>
                <a:gd name="connsiteX194" fmla="*/ 501602 w 2485572"/>
                <a:gd name="connsiteY194" fmla="*/ 215865 h 1561045"/>
                <a:gd name="connsiteX195" fmla="*/ 512964 w 2485572"/>
                <a:gd name="connsiteY195" fmla="*/ 213025 h 1561045"/>
                <a:gd name="connsiteX196" fmla="*/ 555000 w 2485572"/>
                <a:gd name="connsiteY196" fmla="*/ 187746 h 1561045"/>
                <a:gd name="connsiteX197" fmla="*/ 557557 w 2485572"/>
                <a:gd name="connsiteY197" fmla="*/ 182349 h 1561045"/>
                <a:gd name="connsiteX198" fmla="*/ 602434 w 2485572"/>
                <a:gd name="connsiteY198" fmla="*/ 131791 h 1561045"/>
                <a:gd name="connsiteX199" fmla="*/ 605274 w 2485572"/>
                <a:gd name="connsiteY199" fmla="*/ 123270 h 1561045"/>
                <a:gd name="connsiteX200" fmla="*/ 594197 w 2485572"/>
                <a:gd name="connsiteY200" fmla="*/ 70156 h 1561045"/>
                <a:gd name="connsiteX201" fmla="*/ 650151 w 2485572"/>
                <a:gd name="connsiteY201" fmla="*/ 92595 h 1561045"/>
                <a:gd name="connsiteX202" fmla="*/ 664069 w 2485572"/>
                <a:gd name="connsiteY202" fmla="*/ 92595 h 1561045"/>
                <a:gd name="connsiteX203" fmla="*/ 689348 w 2485572"/>
                <a:gd name="connsiteY203" fmla="*/ 98275 h 1561045"/>
                <a:gd name="connsiteX204" fmla="*/ 723148 w 2485572"/>
                <a:gd name="connsiteY204" fmla="*/ 89754 h 1561045"/>
                <a:gd name="connsiteX205" fmla="*/ 725704 w 2485572"/>
                <a:gd name="connsiteY205" fmla="*/ 92595 h 1561045"/>
                <a:gd name="connsiteX206" fmla="*/ 731385 w 2485572"/>
                <a:gd name="connsiteY206" fmla="*/ 92595 h 1561045"/>
                <a:gd name="connsiteX207" fmla="*/ 737065 w 2485572"/>
                <a:gd name="connsiteY207" fmla="*/ 95435 h 1561045"/>
                <a:gd name="connsiteX208" fmla="*/ 742746 w 2485572"/>
                <a:gd name="connsiteY208" fmla="*/ 95435 h 1561045"/>
                <a:gd name="connsiteX209" fmla="*/ 779102 w 2485572"/>
                <a:gd name="connsiteY209" fmla="*/ 75837 h 1561045"/>
                <a:gd name="connsiteX210" fmla="*/ 818299 w 2485572"/>
                <a:gd name="connsiteY210" fmla="*/ 39197 h 1561045"/>
                <a:gd name="connsiteX211" fmla="*/ 823980 w 2485572"/>
                <a:gd name="connsiteY211" fmla="*/ 33800 h 1561045"/>
                <a:gd name="connsiteX212" fmla="*/ 851815 w 2485572"/>
                <a:gd name="connsiteY212" fmla="*/ 19598 h 1561045"/>
                <a:gd name="connsiteX213" fmla="*/ 854655 w 2485572"/>
                <a:gd name="connsiteY213" fmla="*/ 14202 h 1561045"/>
                <a:gd name="connsiteX214" fmla="*/ 888455 w 2485572"/>
                <a:gd name="connsiteY214" fmla="*/ 8521 h 1561045"/>
                <a:gd name="connsiteX215" fmla="*/ 893852 w 2485572"/>
                <a:gd name="connsiteY215" fmla="*/ 11361 h 1561045"/>
                <a:gd name="connsiteX216" fmla="*/ 933332 w 2485572"/>
                <a:gd name="connsiteY216" fmla="*/ 36640 h 1561045"/>
                <a:gd name="connsiteX217" fmla="*/ 938729 w 2485572"/>
                <a:gd name="connsiteY217" fmla="*/ 42037 h 1561045"/>
                <a:gd name="connsiteX218" fmla="*/ 969689 w 2485572"/>
                <a:gd name="connsiteY218" fmla="*/ 61635 h 1561045"/>
                <a:gd name="connsiteX219" fmla="*/ 972529 w 2485572"/>
                <a:gd name="connsiteY219" fmla="*/ 64475 h 1561045"/>
                <a:gd name="connsiteX220" fmla="*/ 977925 w 2485572"/>
                <a:gd name="connsiteY220" fmla="*/ 67316 h 1561045"/>
                <a:gd name="connsiteX221" fmla="*/ 1011725 w 2485572"/>
                <a:gd name="connsiteY221" fmla="*/ 67316 h 1561045"/>
                <a:gd name="connsiteX222" fmla="*/ 1031324 w 2485572"/>
                <a:gd name="connsiteY222" fmla="*/ 64475 h 1561045"/>
                <a:gd name="connsiteX223" fmla="*/ 1042401 w 2485572"/>
                <a:gd name="connsiteY223" fmla="*/ 64475 h 1561045"/>
                <a:gd name="connsiteX224" fmla="*/ 1104036 w 2485572"/>
                <a:gd name="connsiteY224" fmla="*/ 70156 h 1561045"/>
                <a:gd name="connsiteX225" fmla="*/ 1109717 w 2485572"/>
                <a:gd name="connsiteY225" fmla="*/ 75837 h 1561045"/>
                <a:gd name="connsiteX226" fmla="*/ 1118238 w 2485572"/>
                <a:gd name="connsiteY226" fmla="*/ 81233 h 1561045"/>
                <a:gd name="connsiteX227" fmla="*/ 1121078 w 2485572"/>
                <a:gd name="connsiteY227" fmla="*/ 84074 h 1561045"/>
                <a:gd name="connsiteX228" fmla="*/ 1143517 w 2485572"/>
                <a:gd name="connsiteY228" fmla="*/ 95435 h 1561045"/>
                <a:gd name="connsiteX229" fmla="*/ 1151754 w 2485572"/>
                <a:gd name="connsiteY229" fmla="*/ 100832 h 1561045"/>
                <a:gd name="connsiteX230" fmla="*/ 1171352 w 2485572"/>
                <a:gd name="connsiteY230" fmla="*/ 100832 h 1561045"/>
                <a:gd name="connsiteX231" fmla="*/ 1174192 w 2485572"/>
                <a:gd name="connsiteY231" fmla="*/ 98275 h 1561045"/>
                <a:gd name="connsiteX232" fmla="*/ 1188110 w 2485572"/>
                <a:gd name="connsiteY232" fmla="*/ 89754 h 1561045"/>
                <a:gd name="connsiteX233" fmla="*/ 1193791 w 2485572"/>
                <a:gd name="connsiteY233" fmla="*/ 84074 h 1561045"/>
                <a:gd name="connsiteX234" fmla="*/ 1238668 w 2485572"/>
                <a:gd name="connsiteY234" fmla="*/ 75837 h 1561045"/>
                <a:gd name="connsiteX235" fmla="*/ 1244348 w 2485572"/>
                <a:gd name="connsiteY235" fmla="*/ 78677 h 1561045"/>
                <a:gd name="connsiteX236" fmla="*/ 1272184 w 2485572"/>
                <a:gd name="connsiteY236" fmla="*/ 75837 h 1561045"/>
                <a:gd name="connsiteX237" fmla="*/ 1280705 w 2485572"/>
                <a:gd name="connsiteY237" fmla="*/ 72996 h 1561045"/>
                <a:gd name="connsiteX238" fmla="*/ 1286385 w 2485572"/>
                <a:gd name="connsiteY238" fmla="*/ 72996 h 1561045"/>
                <a:gd name="connsiteX239" fmla="*/ 1348020 w 2485572"/>
                <a:gd name="connsiteY239" fmla="*/ 50558 h 1561045"/>
                <a:gd name="connsiteX240" fmla="*/ 1350861 w 2485572"/>
                <a:gd name="connsiteY240" fmla="*/ 50558 h 1561045"/>
                <a:gd name="connsiteX241" fmla="*/ 1392898 w 2485572"/>
                <a:gd name="connsiteY241" fmla="*/ 39197 h 1561045"/>
                <a:gd name="connsiteX242" fmla="*/ 1406815 w 2485572"/>
                <a:gd name="connsiteY242" fmla="*/ 39197 h 1561045"/>
                <a:gd name="connsiteX243" fmla="*/ 1459929 w 2485572"/>
                <a:gd name="connsiteY243" fmla="*/ 36640 h 1561045"/>
                <a:gd name="connsiteX244" fmla="*/ 1468450 w 2485572"/>
                <a:gd name="connsiteY244" fmla="*/ 36640 h 1561045"/>
                <a:gd name="connsiteX245" fmla="*/ 1474131 w 2485572"/>
                <a:gd name="connsiteY245" fmla="*/ 33800 h 1561045"/>
                <a:gd name="connsiteX246" fmla="*/ 1479528 w 2485572"/>
                <a:gd name="connsiteY246" fmla="*/ 30960 h 1561045"/>
                <a:gd name="connsiteX247" fmla="*/ 1485208 w 2485572"/>
                <a:gd name="connsiteY247" fmla="*/ 30960 h 1561045"/>
                <a:gd name="connsiteX248" fmla="*/ 1544003 w 2485572"/>
                <a:gd name="connsiteY248" fmla="*/ 16758 h 1561045"/>
                <a:gd name="connsiteX249" fmla="*/ 1549684 w 2485572"/>
                <a:gd name="connsiteY249" fmla="*/ 14202 h 1561045"/>
                <a:gd name="connsiteX250" fmla="*/ 1555364 w 2485572"/>
                <a:gd name="connsiteY250" fmla="*/ 14202 h 1561045"/>
                <a:gd name="connsiteX251" fmla="*/ 1563601 w 2485572"/>
                <a:gd name="connsiteY251" fmla="*/ 11361 h 1561045"/>
                <a:gd name="connsiteX252" fmla="*/ 1614159 w 2485572"/>
                <a:gd name="connsiteY252" fmla="*/ 22439 h 1561045"/>
                <a:gd name="connsiteX253" fmla="*/ 1619840 w 2485572"/>
                <a:gd name="connsiteY253" fmla="*/ 19598 h 1561045"/>
                <a:gd name="connsiteX254" fmla="*/ 1630917 w 2485572"/>
                <a:gd name="connsiteY254" fmla="*/ 16758 h 1561045"/>
                <a:gd name="connsiteX255" fmla="*/ 1645119 w 2485572"/>
                <a:gd name="connsiteY255" fmla="*/ 8521 h 1561045"/>
                <a:gd name="connsiteX256" fmla="*/ 1653356 w 2485572"/>
                <a:gd name="connsiteY256" fmla="*/ 5681 h 1561045"/>
                <a:gd name="connsiteX257" fmla="*/ 1689712 w 2485572"/>
                <a:gd name="connsiteY257" fmla="*/ 0 h 1561045"/>
                <a:gd name="connsiteX258" fmla="*/ 1698233 w 2485572"/>
                <a:gd name="connsiteY258" fmla="*/ 11361 h 1561045"/>
                <a:gd name="connsiteX259" fmla="*/ 1703914 w 2485572"/>
                <a:gd name="connsiteY259" fmla="*/ 14202 h 1561045"/>
                <a:gd name="connsiteX260" fmla="*/ 1709310 w 2485572"/>
                <a:gd name="connsiteY260" fmla="*/ 16758 h 1561045"/>
                <a:gd name="connsiteX261" fmla="*/ 1717831 w 2485572"/>
                <a:gd name="connsiteY261" fmla="*/ 16758 h 1561045"/>
                <a:gd name="connsiteX262" fmla="*/ 1757028 w 2485572"/>
                <a:gd name="connsiteY262" fmla="*/ 22439 h 1561045"/>
                <a:gd name="connsiteX263" fmla="*/ 1762708 w 2485572"/>
                <a:gd name="connsiteY263" fmla="*/ 25279 h 1561045"/>
                <a:gd name="connsiteX264" fmla="*/ 1768389 w 2485572"/>
                <a:gd name="connsiteY264" fmla="*/ 25279 h 1561045"/>
                <a:gd name="connsiteX265" fmla="*/ 1787987 w 2485572"/>
                <a:gd name="connsiteY265" fmla="*/ 33800 h 1561045"/>
                <a:gd name="connsiteX266" fmla="*/ 1793384 w 2485572"/>
                <a:gd name="connsiteY266" fmla="*/ 33800 h 1561045"/>
                <a:gd name="connsiteX267" fmla="*/ 1801905 w 2485572"/>
                <a:gd name="connsiteY267" fmla="*/ 36640 h 1561045"/>
                <a:gd name="connsiteX268" fmla="*/ 1835421 w 2485572"/>
                <a:gd name="connsiteY268" fmla="*/ 42037 h 1561045"/>
                <a:gd name="connsiteX269" fmla="*/ 1891659 w 2485572"/>
                <a:gd name="connsiteY269" fmla="*/ 61635 h 1561045"/>
                <a:gd name="connsiteX270" fmla="*/ 1897340 w 2485572"/>
                <a:gd name="connsiteY270" fmla="*/ 64475 h 1561045"/>
                <a:gd name="connsiteX271" fmla="*/ 1899896 w 2485572"/>
                <a:gd name="connsiteY271" fmla="*/ 67316 h 1561045"/>
                <a:gd name="connsiteX272" fmla="*/ 1944774 w 2485572"/>
                <a:gd name="connsiteY272" fmla="*/ 123270 h 1561045"/>
                <a:gd name="connsiteX273" fmla="*/ 1947614 w 2485572"/>
                <a:gd name="connsiteY273" fmla="*/ 128951 h 1561045"/>
                <a:gd name="connsiteX274" fmla="*/ 1950454 w 2485572"/>
                <a:gd name="connsiteY274" fmla="*/ 131791 h 1561045"/>
                <a:gd name="connsiteX275" fmla="*/ 1956135 w 2485572"/>
                <a:gd name="connsiteY275" fmla="*/ 140312 h 1561045"/>
                <a:gd name="connsiteX276" fmla="*/ 1958975 w 2485572"/>
                <a:gd name="connsiteY276" fmla="*/ 145709 h 1561045"/>
                <a:gd name="connsiteX277" fmla="*/ 1961532 w 2485572"/>
                <a:gd name="connsiteY277" fmla="*/ 154230 h 1561045"/>
                <a:gd name="connsiteX278" fmla="*/ 1998172 w 2485572"/>
                <a:gd name="connsiteY278" fmla="*/ 204788 h 1561045"/>
                <a:gd name="connsiteX279" fmla="*/ 2003569 w 2485572"/>
                <a:gd name="connsiteY279" fmla="*/ 207344 h 1561045"/>
                <a:gd name="connsiteX280" fmla="*/ 2009249 w 2485572"/>
                <a:gd name="connsiteY280" fmla="*/ 210184 h 1561045"/>
                <a:gd name="connsiteX281" fmla="*/ 2017770 w 2485572"/>
                <a:gd name="connsiteY281" fmla="*/ 210184 h 1561045"/>
                <a:gd name="connsiteX282" fmla="*/ 2026007 w 2485572"/>
                <a:gd name="connsiteY282" fmla="*/ 213025 h 1561045"/>
                <a:gd name="connsiteX283" fmla="*/ 2037368 w 2485572"/>
                <a:gd name="connsiteY283" fmla="*/ 215865 h 1561045"/>
                <a:gd name="connsiteX284" fmla="*/ 2099003 w 2485572"/>
                <a:gd name="connsiteY284" fmla="*/ 221546 h 1561045"/>
                <a:gd name="connsiteX285" fmla="*/ 2104684 w 2485572"/>
                <a:gd name="connsiteY285" fmla="*/ 224386 h 1561045"/>
                <a:gd name="connsiteX286" fmla="*/ 2112921 w 2485572"/>
                <a:gd name="connsiteY286" fmla="*/ 224386 h 1561045"/>
                <a:gd name="connsiteX287" fmla="*/ 2124283 w 2485572"/>
                <a:gd name="connsiteY287" fmla="*/ 229783 h 1561045"/>
                <a:gd name="connsiteX288" fmla="*/ 2177397 w 2485572"/>
                <a:gd name="connsiteY288" fmla="*/ 229783 h 1561045"/>
                <a:gd name="connsiteX289" fmla="*/ 2185918 w 2485572"/>
                <a:gd name="connsiteY289" fmla="*/ 232623 h 1561045"/>
                <a:gd name="connsiteX290" fmla="*/ 2213753 w 2485572"/>
                <a:gd name="connsiteY290" fmla="*/ 226942 h 1561045"/>
                <a:gd name="connsiteX291" fmla="*/ 2219434 w 2485572"/>
                <a:gd name="connsiteY291" fmla="*/ 224386 h 1561045"/>
                <a:gd name="connsiteX292" fmla="*/ 2241872 w 2485572"/>
                <a:gd name="connsiteY292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19366 w 2485572"/>
                <a:gd name="connsiteY68" fmla="*/ 1472045 h 1561045"/>
                <a:gd name="connsiteX69" fmla="*/ 2033641 w 2485572"/>
                <a:gd name="connsiteY69" fmla="*/ 1491095 h 1561045"/>
                <a:gd name="connsiteX70" fmla="*/ 1905054 w 2485572"/>
                <a:gd name="connsiteY70" fmla="*/ 1489507 h 1561045"/>
                <a:gd name="connsiteX71" fmla="*/ 1739954 w 2485572"/>
                <a:gd name="connsiteY71" fmla="*/ 1443470 h 1561045"/>
                <a:gd name="connsiteX72" fmla="*/ 1547866 w 2485572"/>
                <a:gd name="connsiteY72" fmla="*/ 1454582 h 1561045"/>
                <a:gd name="connsiteX73" fmla="*/ 1352604 w 2485572"/>
                <a:gd name="connsiteY73" fmla="*/ 1422832 h 1561045"/>
                <a:gd name="connsiteX74" fmla="*/ 1214492 w 2485572"/>
                <a:gd name="connsiteY74" fmla="*/ 1387908 h 1561045"/>
                <a:gd name="connsiteX75" fmla="*/ 1047569 w 2485572"/>
                <a:gd name="connsiteY75" fmla="*/ 1402296 h 1561045"/>
                <a:gd name="connsiteX76" fmla="*/ 1022803 w 2485572"/>
                <a:gd name="connsiteY76" fmla="*/ 1387217 h 1561045"/>
                <a:gd name="connsiteX77" fmla="*/ 1011725 w 2485572"/>
                <a:gd name="connsiteY77" fmla="*/ 1381536 h 1561045"/>
                <a:gd name="connsiteX78" fmla="*/ 1000364 w 2485572"/>
                <a:gd name="connsiteY78" fmla="*/ 1381536 h 1561045"/>
                <a:gd name="connsiteX79" fmla="*/ 961167 w 2485572"/>
                <a:gd name="connsiteY79" fmla="*/ 1376140 h 1561045"/>
                <a:gd name="connsiteX80" fmla="*/ 924811 w 2485572"/>
                <a:gd name="connsiteY80" fmla="*/ 1367618 h 1561045"/>
                <a:gd name="connsiteX81" fmla="*/ 919131 w 2485572"/>
                <a:gd name="connsiteY81" fmla="*/ 1367618 h 1561045"/>
                <a:gd name="connsiteX82" fmla="*/ 913450 w 2485572"/>
                <a:gd name="connsiteY82" fmla="*/ 1364778 h 1561045"/>
                <a:gd name="connsiteX83" fmla="*/ 908053 w 2485572"/>
                <a:gd name="connsiteY83" fmla="*/ 1364778 h 1561045"/>
                <a:gd name="connsiteX84" fmla="*/ 877094 w 2485572"/>
                <a:gd name="connsiteY84" fmla="*/ 1381536 h 1561045"/>
                <a:gd name="connsiteX85" fmla="*/ 868857 w 2485572"/>
                <a:gd name="connsiteY85" fmla="*/ 1390057 h 1561045"/>
                <a:gd name="connsiteX86" fmla="*/ 835057 w 2485572"/>
                <a:gd name="connsiteY86" fmla="*/ 1434934 h 1561045"/>
                <a:gd name="connsiteX87" fmla="*/ 832217 w 2485572"/>
                <a:gd name="connsiteY87" fmla="*/ 1440331 h 1561045"/>
                <a:gd name="connsiteX88" fmla="*/ 832217 w 2485572"/>
                <a:gd name="connsiteY88" fmla="*/ 1446012 h 1561045"/>
                <a:gd name="connsiteX89" fmla="*/ 767741 w 2485572"/>
                <a:gd name="connsiteY89" fmla="*/ 1513327 h 1561045"/>
                <a:gd name="connsiteX90" fmla="*/ 711787 w 2485572"/>
                <a:gd name="connsiteY90" fmla="*/ 1535766 h 1561045"/>
                <a:gd name="connsiteX91" fmla="*/ 686508 w 2485572"/>
                <a:gd name="connsiteY91" fmla="*/ 1541447 h 1561045"/>
                <a:gd name="connsiteX92" fmla="*/ 661513 w 2485572"/>
                <a:gd name="connsiteY92" fmla="*/ 1549684 h 1561045"/>
                <a:gd name="connsiteX93" fmla="*/ 658672 w 2485572"/>
                <a:gd name="connsiteY93" fmla="*/ 1552524 h 1561045"/>
                <a:gd name="connsiteX94" fmla="*/ 652992 w 2485572"/>
                <a:gd name="connsiteY94" fmla="*/ 1555364 h 1561045"/>
                <a:gd name="connsiteX95" fmla="*/ 624873 w 2485572"/>
                <a:gd name="connsiteY95" fmla="*/ 1561045 h 1561045"/>
                <a:gd name="connsiteX96" fmla="*/ 619476 w 2485572"/>
                <a:gd name="connsiteY96" fmla="*/ 1558205 h 1561045"/>
                <a:gd name="connsiteX97" fmla="*/ 616636 w 2485572"/>
                <a:gd name="connsiteY97" fmla="*/ 1555364 h 1561045"/>
                <a:gd name="connsiteX98" fmla="*/ 597037 w 2485572"/>
                <a:gd name="connsiteY98" fmla="*/ 1532926 h 1561045"/>
                <a:gd name="connsiteX99" fmla="*/ 594197 w 2485572"/>
                <a:gd name="connsiteY99" fmla="*/ 1521848 h 1561045"/>
                <a:gd name="connsiteX100" fmla="*/ 591357 w 2485572"/>
                <a:gd name="connsiteY100" fmla="*/ 1519008 h 1561045"/>
                <a:gd name="connsiteX101" fmla="*/ 566078 w 2485572"/>
                <a:gd name="connsiteY101" fmla="*/ 1482368 h 1561045"/>
                <a:gd name="connsiteX102" fmla="*/ 560397 w 2485572"/>
                <a:gd name="connsiteY102" fmla="*/ 1471291 h 1561045"/>
                <a:gd name="connsiteX103" fmla="*/ 555000 w 2485572"/>
                <a:gd name="connsiteY103" fmla="*/ 1465610 h 1561045"/>
                <a:gd name="connsiteX104" fmla="*/ 498762 w 2485572"/>
                <a:gd name="connsiteY104" fmla="*/ 1432094 h 1561045"/>
                <a:gd name="connsiteX105" fmla="*/ 490525 w 2485572"/>
                <a:gd name="connsiteY105" fmla="*/ 1429254 h 1561045"/>
                <a:gd name="connsiteX106" fmla="*/ 487685 w 2485572"/>
                <a:gd name="connsiteY106" fmla="*/ 1429254 h 1561045"/>
                <a:gd name="connsiteX107" fmla="*/ 462406 w 2485572"/>
                <a:gd name="connsiteY107" fmla="*/ 1426413 h 1561045"/>
                <a:gd name="connsiteX108" fmla="*/ 400770 w 2485572"/>
                <a:gd name="connsiteY108" fmla="*/ 1426413 h 1561045"/>
                <a:gd name="connsiteX109" fmla="*/ 392250 w 2485572"/>
                <a:gd name="connsiteY109" fmla="*/ 1423573 h 1561045"/>
                <a:gd name="connsiteX110" fmla="*/ 384013 w 2485572"/>
                <a:gd name="connsiteY110" fmla="*/ 1420733 h 1561045"/>
                <a:gd name="connsiteX111" fmla="*/ 375492 w 2485572"/>
                <a:gd name="connsiteY111" fmla="*/ 1420733 h 1561045"/>
                <a:gd name="connsiteX112" fmla="*/ 319537 w 2485572"/>
                <a:gd name="connsiteY112" fmla="*/ 1409655 h 1561045"/>
                <a:gd name="connsiteX113" fmla="*/ 313856 w 2485572"/>
                <a:gd name="connsiteY113" fmla="*/ 1406815 h 1561045"/>
                <a:gd name="connsiteX114" fmla="*/ 308176 w 2485572"/>
                <a:gd name="connsiteY114" fmla="*/ 1406815 h 1561045"/>
                <a:gd name="connsiteX115" fmla="*/ 297098 w 2485572"/>
                <a:gd name="connsiteY115" fmla="*/ 1401134 h 1561045"/>
                <a:gd name="connsiteX116" fmla="*/ 221546 w 2485572"/>
                <a:gd name="connsiteY116" fmla="*/ 1392898 h 1561045"/>
                <a:gd name="connsiteX117" fmla="*/ 213025 w 2485572"/>
                <a:gd name="connsiteY117" fmla="*/ 1392898 h 1561045"/>
                <a:gd name="connsiteX118" fmla="*/ 204504 w 2485572"/>
                <a:gd name="connsiteY118" fmla="*/ 1395738 h 1561045"/>
                <a:gd name="connsiteX119" fmla="*/ 154230 w 2485572"/>
                <a:gd name="connsiteY119" fmla="*/ 1406815 h 1561045"/>
                <a:gd name="connsiteX120" fmla="*/ 148549 w 2485572"/>
                <a:gd name="connsiteY120" fmla="*/ 1403975 h 1561045"/>
                <a:gd name="connsiteX121" fmla="*/ 137472 w 2485572"/>
                <a:gd name="connsiteY121" fmla="*/ 1398294 h 1561045"/>
                <a:gd name="connsiteX122" fmla="*/ 131791 w 2485572"/>
                <a:gd name="connsiteY122" fmla="*/ 1398294 h 1561045"/>
                <a:gd name="connsiteX123" fmla="*/ 67316 w 2485572"/>
                <a:gd name="connsiteY123" fmla="*/ 1418177 h 1561045"/>
                <a:gd name="connsiteX124" fmla="*/ 58795 w 2485572"/>
                <a:gd name="connsiteY124" fmla="*/ 1420733 h 1561045"/>
                <a:gd name="connsiteX125" fmla="*/ 50558 w 2485572"/>
                <a:gd name="connsiteY125" fmla="*/ 1423573 h 1561045"/>
                <a:gd name="connsiteX126" fmla="*/ 42037 w 2485572"/>
                <a:gd name="connsiteY126" fmla="*/ 1423573 h 1561045"/>
                <a:gd name="connsiteX127" fmla="*/ 5681 w 2485572"/>
                <a:gd name="connsiteY127" fmla="*/ 1432094 h 1561045"/>
                <a:gd name="connsiteX128" fmla="*/ 2840 w 2485572"/>
                <a:gd name="connsiteY128" fmla="*/ 1403975 h 1561045"/>
                <a:gd name="connsiteX129" fmla="*/ 0 w 2485572"/>
                <a:gd name="connsiteY129" fmla="*/ 1395738 h 1561045"/>
                <a:gd name="connsiteX130" fmla="*/ 5681 w 2485572"/>
                <a:gd name="connsiteY130" fmla="*/ 1373299 h 1561045"/>
                <a:gd name="connsiteX131" fmla="*/ 5681 w 2485572"/>
                <a:gd name="connsiteY131" fmla="*/ 1361938 h 1561045"/>
                <a:gd name="connsiteX132" fmla="*/ 11361 w 2485572"/>
                <a:gd name="connsiteY132" fmla="*/ 1345180 h 1561045"/>
                <a:gd name="connsiteX133" fmla="*/ 42037 w 2485572"/>
                <a:gd name="connsiteY133" fmla="*/ 1305983 h 1561045"/>
                <a:gd name="connsiteX134" fmla="*/ 47718 w 2485572"/>
                <a:gd name="connsiteY134" fmla="*/ 1294622 h 1561045"/>
                <a:gd name="connsiteX135" fmla="*/ 39197 w 2485572"/>
                <a:gd name="connsiteY135" fmla="*/ 1275024 h 1561045"/>
                <a:gd name="connsiteX136" fmla="*/ 33516 w 2485572"/>
                <a:gd name="connsiteY136" fmla="*/ 1269627 h 1561045"/>
                <a:gd name="connsiteX137" fmla="*/ 33516 w 2485572"/>
                <a:gd name="connsiteY137" fmla="*/ 1244348 h 1561045"/>
                <a:gd name="connsiteX138" fmla="*/ 64475 w 2485572"/>
                <a:gd name="connsiteY138" fmla="*/ 1213389 h 1561045"/>
                <a:gd name="connsiteX139" fmla="*/ 81233 w 2485572"/>
                <a:gd name="connsiteY139" fmla="*/ 1199471 h 1561045"/>
                <a:gd name="connsiteX140" fmla="*/ 86914 w 2485572"/>
                <a:gd name="connsiteY140" fmla="*/ 1190950 h 1561045"/>
                <a:gd name="connsiteX141" fmla="*/ 97991 w 2485572"/>
                <a:gd name="connsiteY141" fmla="*/ 1160275 h 1561045"/>
                <a:gd name="connsiteX142" fmla="*/ 95435 w 2485572"/>
                <a:gd name="connsiteY142" fmla="*/ 1151753 h 1561045"/>
                <a:gd name="connsiteX143" fmla="*/ 95435 w 2485572"/>
                <a:gd name="connsiteY143" fmla="*/ 1121078 h 1561045"/>
                <a:gd name="connsiteX144" fmla="*/ 100832 w 2485572"/>
                <a:gd name="connsiteY144" fmla="*/ 1112557 h 1561045"/>
                <a:gd name="connsiteX145" fmla="*/ 103672 w 2485572"/>
                <a:gd name="connsiteY145" fmla="*/ 1106876 h 1561045"/>
                <a:gd name="connsiteX146" fmla="*/ 154230 w 2485572"/>
                <a:gd name="connsiteY146" fmla="*/ 1070520 h 1561045"/>
                <a:gd name="connsiteX147" fmla="*/ 176668 w 2485572"/>
                <a:gd name="connsiteY147" fmla="*/ 1045241 h 1561045"/>
                <a:gd name="connsiteX148" fmla="*/ 176668 w 2485572"/>
                <a:gd name="connsiteY148" fmla="*/ 1037004 h 1561045"/>
                <a:gd name="connsiteX149" fmla="*/ 173828 w 2485572"/>
                <a:gd name="connsiteY149" fmla="*/ 1028483 h 1561045"/>
                <a:gd name="connsiteX150" fmla="*/ 157070 w 2485572"/>
                <a:gd name="connsiteY150" fmla="*/ 1008885 h 1561045"/>
                <a:gd name="connsiteX151" fmla="*/ 154230 w 2485572"/>
                <a:gd name="connsiteY151" fmla="*/ 1000648 h 1561045"/>
                <a:gd name="connsiteX152" fmla="*/ 157070 w 2485572"/>
                <a:gd name="connsiteY152" fmla="*/ 964008 h 1561045"/>
                <a:gd name="connsiteX153" fmla="*/ 154230 w 2485572"/>
                <a:gd name="connsiteY153" fmla="*/ 955771 h 1561045"/>
                <a:gd name="connsiteX154" fmla="*/ 126111 w 2485572"/>
                <a:gd name="connsiteY154" fmla="*/ 930492 h 1561045"/>
                <a:gd name="connsiteX155" fmla="*/ 112193 w 2485572"/>
                <a:gd name="connsiteY155" fmla="*/ 927652 h 1561045"/>
                <a:gd name="connsiteX156" fmla="*/ 109353 w 2485572"/>
                <a:gd name="connsiteY156" fmla="*/ 921971 h 1561045"/>
                <a:gd name="connsiteX157" fmla="*/ 109353 w 2485572"/>
                <a:gd name="connsiteY157" fmla="*/ 908053 h 1561045"/>
                <a:gd name="connsiteX158" fmla="*/ 117590 w 2485572"/>
                <a:gd name="connsiteY158" fmla="*/ 891295 h 1561045"/>
                <a:gd name="connsiteX159" fmla="*/ 123270 w 2485572"/>
                <a:gd name="connsiteY159" fmla="*/ 885615 h 1561045"/>
                <a:gd name="connsiteX160" fmla="*/ 148549 w 2485572"/>
                <a:gd name="connsiteY160" fmla="*/ 866016 h 1561045"/>
                <a:gd name="connsiteX161" fmla="*/ 128951 w 2485572"/>
                <a:gd name="connsiteY161" fmla="*/ 840738 h 1561045"/>
                <a:gd name="connsiteX162" fmla="*/ 126111 w 2485572"/>
                <a:gd name="connsiteY162" fmla="*/ 821139 h 1561045"/>
                <a:gd name="connsiteX163" fmla="*/ 140028 w 2485572"/>
                <a:gd name="connsiteY163" fmla="*/ 812618 h 1561045"/>
                <a:gd name="connsiteX164" fmla="*/ 142869 w 2485572"/>
                <a:gd name="connsiteY164" fmla="*/ 790464 h 1561045"/>
                <a:gd name="connsiteX165" fmla="*/ 154230 w 2485572"/>
                <a:gd name="connsiteY165" fmla="*/ 773422 h 1561045"/>
                <a:gd name="connsiteX166" fmla="*/ 157070 w 2485572"/>
                <a:gd name="connsiteY166" fmla="*/ 762344 h 1561045"/>
                <a:gd name="connsiteX167" fmla="*/ 157070 w 2485572"/>
                <a:gd name="connsiteY167" fmla="*/ 753824 h 1561045"/>
                <a:gd name="connsiteX168" fmla="*/ 145709 w 2485572"/>
                <a:gd name="connsiteY168" fmla="*/ 731385 h 1561045"/>
                <a:gd name="connsiteX169" fmla="*/ 145709 w 2485572"/>
                <a:gd name="connsiteY169" fmla="*/ 723148 h 1561045"/>
                <a:gd name="connsiteX170" fmla="*/ 159627 w 2485572"/>
                <a:gd name="connsiteY170" fmla="*/ 714627 h 1561045"/>
                <a:gd name="connsiteX171" fmla="*/ 204504 w 2485572"/>
                <a:gd name="connsiteY171" fmla="*/ 708946 h 1561045"/>
                <a:gd name="connsiteX172" fmla="*/ 232623 w 2485572"/>
                <a:gd name="connsiteY172" fmla="*/ 678271 h 1561045"/>
                <a:gd name="connsiteX173" fmla="*/ 232623 w 2485572"/>
                <a:gd name="connsiteY173" fmla="*/ 666909 h 1561045"/>
                <a:gd name="connsiteX174" fmla="*/ 215865 w 2485572"/>
                <a:gd name="connsiteY174" fmla="*/ 644755 h 1561045"/>
                <a:gd name="connsiteX175" fmla="*/ 218705 w 2485572"/>
                <a:gd name="connsiteY175" fmla="*/ 613795 h 1561045"/>
                <a:gd name="connsiteX176" fmla="*/ 241144 w 2485572"/>
                <a:gd name="connsiteY176" fmla="*/ 582836 h 1561045"/>
                <a:gd name="connsiteX177" fmla="*/ 252221 w 2485572"/>
                <a:gd name="connsiteY177" fmla="*/ 571758 h 1561045"/>
                <a:gd name="connsiteX178" fmla="*/ 285737 w 2485572"/>
                <a:gd name="connsiteY178" fmla="*/ 524041 h 1561045"/>
                <a:gd name="connsiteX179" fmla="*/ 291418 w 2485572"/>
                <a:gd name="connsiteY179" fmla="*/ 518644 h 1561045"/>
                <a:gd name="connsiteX180" fmla="*/ 322377 w 2485572"/>
                <a:gd name="connsiteY180" fmla="*/ 518644 h 1561045"/>
                <a:gd name="connsiteX181" fmla="*/ 333455 w 2485572"/>
                <a:gd name="connsiteY181" fmla="*/ 510123 h 1561045"/>
                <a:gd name="connsiteX182" fmla="*/ 341976 w 2485572"/>
                <a:gd name="connsiteY182" fmla="*/ 482004 h 1561045"/>
                <a:gd name="connsiteX183" fmla="*/ 347372 w 2485572"/>
                <a:gd name="connsiteY183" fmla="*/ 476607 h 1561045"/>
                <a:gd name="connsiteX184" fmla="*/ 386853 w 2485572"/>
                <a:gd name="connsiteY184" fmla="*/ 459565 h 1561045"/>
                <a:gd name="connsiteX185" fmla="*/ 389409 w 2485572"/>
                <a:gd name="connsiteY185" fmla="*/ 454169 h 1561045"/>
                <a:gd name="connsiteX186" fmla="*/ 400770 w 2485572"/>
                <a:gd name="connsiteY186" fmla="*/ 434570 h 1561045"/>
                <a:gd name="connsiteX187" fmla="*/ 414688 w 2485572"/>
                <a:gd name="connsiteY187" fmla="*/ 392534 h 1561045"/>
                <a:gd name="connsiteX188" fmla="*/ 428890 w 2485572"/>
                <a:gd name="connsiteY188" fmla="*/ 341976 h 1561045"/>
                <a:gd name="connsiteX189" fmla="*/ 434286 w 2485572"/>
                <a:gd name="connsiteY189" fmla="*/ 255062 h 1561045"/>
                <a:gd name="connsiteX190" fmla="*/ 437127 w 2485572"/>
                <a:gd name="connsiteY190" fmla="*/ 252221 h 1561045"/>
                <a:gd name="connsiteX191" fmla="*/ 448488 w 2485572"/>
                <a:gd name="connsiteY191" fmla="*/ 235463 h 1561045"/>
                <a:gd name="connsiteX192" fmla="*/ 468086 w 2485572"/>
                <a:gd name="connsiteY192" fmla="*/ 221546 h 1561045"/>
                <a:gd name="connsiteX193" fmla="*/ 501602 w 2485572"/>
                <a:gd name="connsiteY193" fmla="*/ 215865 h 1561045"/>
                <a:gd name="connsiteX194" fmla="*/ 512964 w 2485572"/>
                <a:gd name="connsiteY194" fmla="*/ 213025 h 1561045"/>
                <a:gd name="connsiteX195" fmla="*/ 555000 w 2485572"/>
                <a:gd name="connsiteY195" fmla="*/ 187746 h 1561045"/>
                <a:gd name="connsiteX196" fmla="*/ 557557 w 2485572"/>
                <a:gd name="connsiteY196" fmla="*/ 182349 h 1561045"/>
                <a:gd name="connsiteX197" fmla="*/ 602434 w 2485572"/>
                <a:gd name="connsiteY197" fmla="*/ 131791 h 1561045"/>
                <a:gd name="connsiteX198" fmla="*/ 605274 w 2485572"/>
                <a:gd name="connsiteY198" fmla="*/ 123270 h 1561045"/>
                <a:gd name="connsiteX199" fmla="*/ 594197 w 2485572"/>
                <a:gd name="connsiteY199" fmla="*/ 70156 h 1561045"/>
                <a:gd name="connsiteX200" fmla="*/ 650151 w 2485572"/>
                <a:gd name="connsiteY200" fmla="*/ 92595 h 1561045"/>
                <a:gd name="connsiteX201" fmla="*/ 664069 w 2485572"/>
                <a:gd name="connsiteY201" fmla="*/ 92595 h 1561045"/>
                <a:gd name="connsiteX202" fmla="*/ 689348 w 2485572"/>
                <a:gd name="connsiteY202" fmla="*/ 98275 h 1561045"/>
                <a:gd name="connsiteX203" fmla="*/ 723148 w 2485572"/>
                <a:gd name="connsiteY203" fmla="*/ 89754 h 1561045"/>
                <a:gd name="connsiteX204" fmla="*/ 725704 w 2485572"/>
                <a:gd name="connsiteY204" fmla="*/ 92595 h 1561045"/>
                <a:gd name="connsiteX205" fmla="*/ 731385 w 2485572"/>
                <a:gd name="connsiteY205" fmla="*/ 92595 h 1561045"/>
                <a:gd name="connsiteX206" fmla="*/ 737065 w 2485572"/>
                <a:gd name="connsiteY206" fmla="*/ 95435 h 1561045"/>
                <a:gd name="connsiteX207" fmla="*/ 742746 w 2485572"/>
                <a:gd name="connsiteY207" fmla="*/ 95435 h 1561045"/>
                <a:gd name="connsiteX208" fmla="*/ 779102 w 2485572"/>
                <a:gd name="connsiteY208" fmla="*/ 75837 h 1561045"/>
                <a:gd name="connsiteX209" fmla="*/ 818299 w 2485572"/>
                <a:gd name="connsiteY209" fmla="*/ 39197 h 1561045"/>
                <a:gd name="connsiteX210" fmla="*/ 823980 w 2485572"/>
                <a:gd name="connsiteY210" fmla="*/ 33800 h 1561045"/>
                <a:gd name="connsiteX211" fmla="*/ 851815 w 2485572"/>
                <a:gd name="connsiteY211" fmla="*/ 19598 h 1561045"/>
                <a:gd name="connsiteX212" fmla="*/ 854655 w 2485572"/>
                <a:gd name="connsiteY212" fmla="*/ 14202 h 1561045"/>
                <a:gd name="connsiteX213" fmla="*/ 888455 w 2485572"/>
                <a:gd name="connsiteY213" fmla="*/ 8521 h 1561045"/>
                <a:gd name="connsiteX214" fmla="*/ 893852 w 2485572"/>
                <a:gd name="connsiteY214" fmla="*/ 11361 h 1561045"/>
                <a:gd name="connsiteX215" fmla="*/ 933332 w 2485572"/>
                <a:gd name="connsiteY215" fmla="*/ 36640 h 1561045"/>
                <a:gd name="connsiteX216" fmla="*/ 938729 w 2485572"/>
                <a:gd name="connsiteY216" fmla="*/ 42037 h 1561045"/>
                <a:gd name="connsiteX217" fmla="*/ 969689 w 2485572"/>
                <a:gd name="connsiteY217" fmla="*/ 61635 h 1561045"/>
                <a:gd name="connsiteX218" fmla="*/ 972529 w 2485572"/>
                <a:gd name="connsiteY218" fmla="*/ 64475 h 1561045"/>
                <a:gd name="connsiteX219" fmla="*/ 977925 w 2485572"/>
                <a:gd name="connsiteY219" fmla="*/ 67316 h 1561045"/>
                <a:gd name="connsiteX220" fmla="*/ 1011725 w 2485572"/>
                <a:gd name="connsiteY220" fmla="*/ 67316 h 1561045"/>
                <a:gd name="connsiteX221" fmla="*/ 1031324 w 2485572"/>
                <a:gd name="connsiteY221" fmla="*/ 64475 h 1561045"/>
                <a:gd name="connsiteX222" fmla="*/ 1042401 w 2485572"/>
                <a:gd name="connsiteY222" fmla="*/ 64475 h 1561045"/>
                <a:gd name="connsiteX223" fmla="*/ 1104036 w 2485572"/>
                <a:gd name="connsiteY223" fmla="*/ 70156 h 1561045"/>
                <a:gd name="connsiteX224" fmla="*/ 1109717 w 2485572"/>
                <a:gd name="connsiteY224" fmla="*/ 75837 h 1561045"/>
                <a:gd name="connsiteX225" fmla="*/ 1118238 w 2485572"/>
                <a:gd name="connsiteY225" fmla="*/ 81233 h 1561045"/>
                <a:gd name="connsiteX226" fmla="*/ 1121078 w 2485572"/>
                <a:gd name="connsiteY226" fmla="*/ 84074 h 1561045"/>
                <a:gd name="connsiteX227" fmla="*/ 1143517 w 2485572"/>
                <a:gd name="connsiteY227" fmla="*/ 95435 h 1561045"/>
                <a:gd name="connsiteX228" fmla="*/ 1151754 w 2485572"/>
                <a:gd name="connsiteY228" fmla="*/ 100832 h 1561045"/>
                <a:gd name="connsiteX229" fmla="*/ 1171352 w 2485572"/>
                <a:gd name="connsiteY229" fmla="*/ 100832 h 1561045"/>
                <a:gd name="connsiteX230" fmla="*/ 1174192 w 2485572"/>
                <a:gd name="connsiteY230" fmla="*/ 98275 h 1561045"/>
                <a:gd name="connsiteX231" fmla="*/ 1188110 w 2485572"/>
                <a:gd name="connsiteY231" fmla="*/ 89754 h 1561045"/>
                <a:gd name="connsiteX232" fmla="*/ 1193791 w 2485572"/>
                <a:gd name="connsiteY232" fmla="*/ 84074 h 1561045"/>
                <a:gd name="connsiteX233" fmla="*/ 1238668 w 2485572"/>
                <a:gd name="connsiteY233" fmla="*/ 75837 h 1561045"/>
                <a:gd name="connsiteX234" fmla="*/ 1244348 w 2485572"/>
                <a:gd name="connsiteY234" fmla="*/ 78677 h 1561045"/>
                <a:gd name="connsiteX235" fmla="*/ 1272184 w 2485572"/>
                <a:gd name="connsiteY235" fmla="*/ 75837 h 1561045"/>
                <a:gd name="connsiteX236" fmla="*/ 1280705 w 2485572"/>
                <a:gd name="connsiteY236" fmla="*/ 72996 h 1561045"/>
                <a:gd name="connsiteX237" fmla="*/ 1286385 w 2485572"/>
                <a:gd name="connsiteY237" fmla="*/ 72996 h 1561045"/>
                <a:gd name="connsiteX238" fmla="*/ 1348020 w 2485572"/>
                <a:gd name="connsiteY238" fmla="*/ 50558 h 1561045"/>
                <a:gd name="connsiteX239" fmla="*/ 1350861 w 2485572"/>
                <a:gd name="connsiteY239" fmla="*/ 50558 h 1561045"/>
                <a:gd name="connsiteX240" fmla="*/ 1392898 w 2485572"/>
                <a:gd name="connsiteY240" fmla="*/ 39197 h 1561045"/>
                <a:gd name="connsiteX241" fmla="*/ 1406815 w 2485572"/>
                <a:gd name="connsiteY241" fmla="*/ 39197 h 1561045"/>
                <a:gd name="connsiteX242" fmla="*/ 1459929 w 2485572"/>
                <a:gd name="connsiteY242" fmla="*/ 36640 h 1561045"/>
                <a:gd name="connsiteX243" fmla="*/ 1468450 w 2485572"/>
                <a:gd name="connsiteY243" fmla="*/ 36640 h 1561045"/>
                <a:gd name="connsiteX244" fmla="*/ 1474131 w 2485572"/>
                <a:gd name="connsiteY244" fmla="*/ 33800 h 1561045"/>
                <a:gd name="connsiteX245" fmla="*/ 1479528 w 2485572"/>
                <a:gd name="connsiteY245" fmla="*/ 30960 h 1561045"/>
                <a:gd name="connsiteX246" fmla="*/ 1485208 w 2485572"/>
                <a:gd name="connsiteY246" fmla="*/ 30960 h 1561045"/>
                <a:gd name="connsiteX247" fmla="*/ 1544003 w 2485572"/>
                <a:gd name="connsiteY247" fmla="*/ 16758 h 1561045"/>
                <a:gd name="connsiteX248" fmla="*/ 1549684 w 2485572"/>
                <a:gd name="connsiteY248" fmla="*/ 14202 h 1561045"/>
                <a:gd name="connsiteX249" fmla="*/ 1555364 w 2485572"/>
                <a:gd name="connsiteY249" fmla="*/ 14202 h 1561045"/>
                <a:gd name="connsiteX250" fmla="*/ 1563601 w 2485572"/>
                <a:gd name="connsiteY250" fmla="*/ 11361 h 1561045"/>
                <a:gd name="connsiteX251" fmla="*/ 1614159 w 2485572"/>
                <a:gd name="connsiteY251" fmla="*/ 22439 h 1561045"/>
                <a:gd name="connsiteX252" fmla="*/ 1619840 w 2485572"/>
                <a:gd name="connsiteY252" fmla="*/ 19598 h 1561045"/>
                <a:gd name="connsiteX253" fmla="*/ 1630917 w 2485572"/>
                <a:gd name="connsiteY253" fmla="*/ 16758 h 1561045"/>
                <a:gd name="connsiteX254" fmla="*/ 1645119 w 2485572"/>
                <a:gd name="connsiteY254" fmla="*/ 8521 h 1561045"/>
                <a:gd name="connsiteX255" fmla="*/ 1653356 w 2485572"/>
                <a:gd name="connsiteY255" fmla="*/ 5681 h 1561045"/>
                <a:gd name="connsiteX256" fmla="*/ 1689712 w 2485572"/>
                <a:gd name="connsiteY256" fmla="*/ 0 h 1561045"/>
                <a:gd name="connsiteX257" fmla="*/ 1698233 w 2485572"/>
                <a:gd name="connsiteY257" fmla="*/ 11361 h 1561045"/>
                <a:gd name="connsiteX258" fmla="*/ 1703914 w 2485572"/>
                <a:gd name="connsiteY258" fmla="*/ 14202 h 1561045"/>
                <a:gd name="connsiteX259" fmla="*/ 1709310 w 2485572"/>
                <a:gd name="connsiteY259" fmla="*/ 16758 h 1561045"/>
                <a:gd name="connsiteX260" fmla="*/ 1717831 w 2485572"/>
                <a:gd name="connsiteY260" fmla="*/ 16758 h 1561045"/>
                <a:gd name="connsiteX261" fmla="*/ 1757028 w 2485572"/>
                <a:gd name="connsiteY261" fmla="*/ 22439 h 1561045"/>
                <a:gd name="connsiteX262" fmla="*/ 1762708 w 2485572"/>
                <a:gd name="connsiteY262" fmla="*/ 25279 h 1561045"/>
                <a:gd name="connsiteX263" fmla="*/ 1768389 w 2485572"/>
                <a:gd name="connsiteY263" fmla="*/ 25279 h 1561045"/>
                <a:gd name="connsiteX264" fmla="*/ 1787987 w 2485572"/>
                <a:gd name="connsiteY264" fmla="*/ 33800 h 1561045"/>
                <a:gd name="connsiteX265" fmla="*/ 1793384 w 2485572"/>
                <a:gd name="connsiteY265" fmla="*/ 33800 h 1561045"/>
                <a:gd name="connsiteX266" fmla="*/ 1801905 w 2485572"/>
                <a:gd name="connsiteY266" fmla="*/ 36640 h 1561045"/>
                <a:gd name="connsiteX267" fmla="*/ 1835421 w 2485572"/>
                <a:gd name="connsiteY267" fmla="*/ 42037 h 1561045"/>
                <a:gd name="connsiteX268" fmla="*/ 1891659 w 2485572"/>
                <a:gd name="connsiteY268" fmla="*/ 61635 h 1561045"/>
                <a:gd name="connsiteX269" fmla="*/ 1897340 w 2485572"/>
                <a:gd name="connsiteY269" fmla="*/ 64475 h 1561045"/>
                <a:gd name="connsiteX270" fmla="*/ 1899896 w 2485572"/>
                <a:gd name="connsiteY270" fmla="*/ 67316 h 1561045"/>
                <a:gd name="connsiteX271" fmla="*/ 1944774 w 2485572"/>
                <a:gd name="connsiteY271" fmla="*/ 123270 h 1561045"/>
                <a:gd name="connsiteX272" fmla="*/ 1947614 w 2485572"/>
                <a:gd name="connsiteY272" fmla="*/ 128951 h 1561045"/>
                <a:gd name="connsiteX273" fmla="*/ 1950454 w 2485572"/>
                <a:gd name="connsiteY273" fmla="*/ 131791 h 1561045"/>
                <a:gd name="connsiteX274" fmla="*/ 1956135 w 2485572"/>
                <a:gd name="connsiteY274" fmla="*/ 140312 h 1561045"/>
                <a:gd name="connsiteX275" fmla="*/ 1958975 w 2485572"/>
                <a:gd name="connsiteY275" fmla="*/ 145709 h 1561045"/>
                <a:gd name="connsiteX276" fmla="*/ 1961532 w 2485572"/>
                <a:gd name="connsiteY276" fmla="*/ 154230 h 1561045"/>
                <a:gd name="connsiteX277" fmla="*/ 1998172 w 2485572"/>
                <a:gd name="connsiteY277" fmla="*/ 204788 h 1561045"/>
                <a:gd name="connsiteX278" fmla="*/ 2003569 w 2485572"/>
                <a:gd name="connsiteY278" fmla="*/ 207344 h 1561045"/>
                <a:gd name="connsiteX279" fmla="*/ 2009249 w 2485572"/>
                <a:gd name="connsiteY279" fmla="*/ 210184 h 1561045"/>
                <a:gd name="connsiteX280" fmla="*/ 2017770 w 2485572"/>
                <a:gd name="connsiteY280" fmla="*/ 210184 h 1561045"/>
                <a:gd name="connsiteX281" fmla="*/ 2026007 w 2485572"/>
                <a:gd name="connsiteY281" fmla="*/ 213025 h 1561045"/>
                <a:gd name="connsiteX282" fmla="*/ 2037368 w 2485572"/>
                <a:gd name="connsiteY282" fmla="*/ 215865 h 1561045"/>
                <a:gd name="connsiteX283" fmla="*/ 2099003 w 2485572"/>
                <a:gd name="connsiteY283" fmla="*/ 221546 h 1561045"/>
                <a:gd name="connsiteX284" fmla="*/ 2104684 w 2485572"/>
                <a:gd name="connsiteY284" fmla="*/ 224386 h 1561045"/>
                <a:gd name="connsiteX285" fmla="*/ 2112921 w 2485572"/>
                <a:gd name="connsiteY285" fmla="*/ 224386 h 1561045"/>
                <a:gd name="connsiteX286" fmla="*/ 2124283 w 2485572"/>
                <a:gd name="connsiteY286" fmla="*/ 229783 h 1561045"/>
                <a:gd name="connsiteX287" fmla="*/ 2177397 w 2485572"/>
                <a:gd name="connsiteY287" fmla="*/ 229783 h 1561045"/>
                <a:gd name="connsiteX288" fmla="*/ 2185918 w 2485572"/>
                <a:gd name="connsiteY288" fmla="*/ 232623 h 1561045"/>
                <a:gd name="connsiteX289" fmla="*/ 2213753 w 2485572"/>
                <a:gd name="connsiteY289" fmla="*/ 226942 h 1561045"/>
                <a:gd name="connsiteX290" fmla="*/ 2219434 w 2485572"/>
                <a:gd name="connsiteY290" fmla="*/ 224386 h 1561045"/>
                <a:gd name="connsiteX291" fmla="*/ 2241872 w 2485572"/>
                <a:gd name="connsiteY291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19366 w 2485572"/>
                <a:gd name="connsiteY67" fmla="*/ 1472045 h 1561045"/>
                <a:gd name="connsiteX68" fmla="*/ 2033641 w 2485572"/>
                <a:gd name="connsiteY68" fmla="*/ 1491095 h 1561045"/>
                <a:gd name="connsiteX69" fmla="*/ 1905054 w 2485572"/>
                <a:gd name="connsiteY69" fmla="*/ 1489507 h 1561045"/>
                <a:gd name="connsiteX70" fmla="*/ 1739954 w 2485572"/>
                <a:gd name="connsiteY70" fmla="*/ 1443470 h 1561045"/>
                <a:gd name="connsiteX71" fmla="*/ 1547866 w 2485572"/>
                <a:gd name="connsiteY71" fmla="*/ 1454582 h 1561045"/>
                <a:gd name="connsiteX72" fmla="*/ 1352604 w 2485572"/>
                <a:gd name="connsiteY72" fmla="*/ 1422832 h 1561045"/>
                <a:gd name="connsiteX73" fmla="*/ 1214492 w 2485572"/>
                <a:gd name="connsiteY73" fmla="*/ 1387908 h 1561045"/>
                <a:gd name="connsiteX74" fmla="*/ 1047569 w 2485572"/>
                <a:gd name="connsiteY74" fmla="*/ 1402296 h 1561045"/>
                <a:gd name="connsiteX75" fmla="*/ 1022803 w 2485572"/>
                <a:gd name="connsiteY75" fmla="*/ 1387217 h 1561045"/>
                <a:gd name="connsiteX76" fmla="*/ 1011725 w 2485572"/>
                <a:gd name="connsiteY76" fmla="*/ 1381536 h 1561045"/>
                <a:gd name="connsiteX77" fmla="*/ 1000364 w 2485572"/>
                <a:gd name="connsiteY77" fmla="*/ 1381536 h 1561045"/>
                <a:gd name="connsiteX78" fmla="*/ 961167 w 2485572"/>
                <a:gd name="connsiteY78" fmla="*/ 1376140 h 1561045"/>
                <a:gd name="connsiteX79" fmla="*/ 924811 w 2485572"/>
                <a:gd name="connsiteY79" fmla="*/ 1367618 h 1561045"/>
                <a:gd name="connsiteX80" fmla="*/ 919131 w 2485572"/>
                <a:gd name="connsiteY80" fmla="*/ 1367618 h 1561045"/>
                <a:gd name="connsiteX81" fmla="*/ 913450 w 2485572"/>
                <a:gd name="connsiteY81" fmla="*/ 1364778 h 1561045"/>
                <a:gd name="connsiteX82" fmla="*/ 908053 w 2485572"/>
                <a:gd name="connsiteY82" fmla="*/ 1364778 h 1561045"/>
                <a:gd name="connsiteX83" fmla="*/ 877094 w 2485572"/>
                <a:gd name="connsiteY83" fmla="*/ 1381536 h 1561045"/>
                <a:gd name="connsiteX84" fmla="*/ 868857 w 2485572"/>
                <a:gd name="connsiteY84" fmla="*/ 1390057 h 1561045"/>
                <a:gd name="connsiteX85" fmla="*/ 835057 w 2485572"/>
                <a:gd name="connsiteY85" fmla="*/ 1434934 h 1561045"/>
                <a:gd name="connsiteX86" fmla="*/ 832217 w 2485572"/>
                <a:gd name="connsiteY86" fmla="*/ 1440331 h 1561045"/>
                <a:gd name="connsiteX87" fmla="*/ 832217 w 2485572"/>
                <a:gd name="connsiteY87" fmla="*/ 1446012 h 1561045"/>
                <a:gd name="connsiteX88" fmla="*/ 767741 w 2485572"/>
                <a:gd name="connsiteY88" fmla="*/ 1513327 h 1561045"/>
                <a:gd name="connsiteX89" fmla="*/ 711787 w 2485572"/>
                <a:gd name="connsiteY89" fmla="*/ 1535766 h 1561045"/>
                <a:gd name="connsiteX90" fmla="*/ 686508 w 2485572"/>
                <a:gd name="connsiteY90" fmla="*/ 1541447 h 1561045"/>
                <a:gd name="connsiteX91" fmla="*/ 661513 w 2485572"/>
                <a:gd name="connsiteY91" fmla="*/ 1549684 h 1561045"/>
                <a:gd name="connsiteX92" fmla="*/ 658672 w 2485572"/>
                <a:gd name="connsiteY92" fmla="*/ 1552524 h 1561045"/>
                <a:gd name="connsiteX93" fmla="*/ 652992 w 2485572"/>
                <a:gd name="connsiteY93" fmla="*/ 1555364 h 1561045"/>
                <a:gd name="connsiteX94" fmla="*/ 624873 w 2485572"/>
                <a:gd name="connsiteY94" fmla="*/ 1561045 h 1561045"/>
                <a:gd name="connsiteX95" fmla="*/ 619476 w 2485572"/>
                <a:gd name="connsiteY95" fmla="*/ 1558205 h 1561045"/>
                <a:gd name="connsiteX96" fmla="*/ 616636 w 2485572"/>
                <a:gd name="connsiteY96" fmla="*/ 1555364 h 1561045"/>
                <a:gd name="connsiteX97" fmla="*/ 597037 w 2485572"/>
                <a:gd name="connsiteY97" fmla="*/ 1532926 h 1561045"/>
                <a:gd name="connsiteX98" fmla="*/ 594197 w 2485572"/>
                <a:gd name="connsiteY98" fmla="*/ 1521848 h 1561045"/>
                <a:gd name="connsiteX99" fmla="*/ 591357 w 2485572"/>
                <a:gd name="connsiteY99" fmla="*/ 1519008 h 1561045"/>
                <a:gd name="connsiteX100" fmla="*/ 566078 w 2485572"/>
                <a:gd name="connsiteY100" fmla="*/ 1482368 h 1561045"/>
                <a:gd name="connsiteX101" fmla="*/ 560397 w 2485572"/>
                <a:gd name="connsiteY101" fmla="*/ 1471291 h 1561045"/>
                <a:gd name="connsiteX102" fmla="*/ 555000 w 2485572"/>
                <a:gd name="connsiteY102" fmla="*/ 1465610 h 1561045"/>
                <a:gd name="connsiteX103" fmla="*/ 498762 w 2485572"/>
                <a:gd name="connsiteY103" fmla="*/ 1432094 h 1561045"/>
                <a:gd name="connsiteX104" fmla="*/ 490525 w 2485572"/>
                <a:gd name="connsiteY104" fmla="*/ 1429254 h 1561045"/>
                <a:gd name="connsiteX105" fmla="*/ 487685 w 2485572"/>
                <a:gd name="connsiteY105" fmla="*/ 1429254 h 1561045"/>
                <a:gd name="connsiteX106" fmla="*/ 462406 w 2485572"/>
                <a:gd name="connsiteY106" fmla="*/ 1426413 h 1561045"/>
                <a:gd name="connsiteX107" fmla="*/ 400770 w 2485572"/>
                <a:gd name="connsiteY107" fmla="*/ 1426413 h 1561045"/>
                <a:gd name="connsiteX108" fmla="*/ 392250 w 2485572"/>
                <a:gd name="connsiteY108" fmla="*/ 1423573 h 1561045"/>
                <a:gd name="connsiteX109" fmla="*/ 384013 w 2485572"/>
                <a:gd name="connsiteY109" fmla="*/ 1420733 h 1561045"/>
                <a:gd name="connsiteX110" fmla="*/ 375492 w 2485572"/>
                <a:gd name="connsiteY110" fmla="*/ 1420733 h 1561045"/>
                <a:gd name="connsiteX111" fmla="*/ 319537 w 2485572"/>
                <a:gd name="connsiteY111" fmla="*/ 1409655 h 1561045"/>
                <a:gd name="connsiteX112" fmla="*/ 313856 w 2485572"/>
                <a:gd name="connsiteY112" fmla="*/ 1406815 h 1561045"/>
                <a:gd name="connsiteX113" fmla="*/ 308176 w 2485572"/>
                <a:gd name="connsiteY113" fmla="*/ 1406815 h 1561045"/>
                <a:gd name="connsiteX114" fmla="*/ 297098 w 2485572"/>
                <a:gd name="connsiteY114" fmla="*/ 1401134 h 1561045"/>
                <a:gd name="connsiteX115" fmla="*/ 221546 w 2485572"/>
                <a:gd name="connsiteY115" fmla="*/ 1392898 h 1561045"/>
                <a:gd name="connsiteX116" fmla="*/ 213025 w 2485572"/>
                <a:gd name="connsiteY116" fmla="*/ 1392898 h 1561045"/>
                <a:gd name="connsiteX117" fmla="*/ 204504 w 2485572"/>
                <a:gd name="connsiteY117" fmla="*/ 1395738 h 1561045"/>
                <a:gd name="connsiteX118" fmla="*/ 154230 w 2485572"/>
                <a:gd name="connsiteY118" fmla="*/ 1406815 h 1561045"/>
                <a:gd name="connsiteX119" fmla="*/ 148549 w 2485572"/>
                <a:gd name="connsiteY119" fmla="*/ 1403975 h 1561045"/>
                <a:gd name="connsiteX120" fmla="*/ 137472 w 2485572"/>
                <a:gd name="connsiteY120" fmla="*/ 1398294 h 1561045"/>
                <a:gd name="connsiteX121" fmla="*/ 131791 w 2485572"/>
                <a:gd name="connsiteY121" fmla="*/ 1398294 h 1561045"/>
                <a:gd name="connsiteX122" fmla="*/ 67316 w 2485572"/>
                <a:gd name="connsiteY122" fmla="*/ 1418177 h 1561045"/>
                <a:gd name="connsiteX123" fmla="*/ 58795 w 2485572"/>
                <a:gd name="connsiteY123" fmla="*/ 1420733 h 1561045"/>
                <a:gd name="connsiteX124" fmla="*/ 50558 w 2485572"/>
                <a:gd name="connsiteY124" fmla="*/ 1423573 h 1561045"/>
                <a:gd name="connsiteX125" fmla="*/ 42037 w 2485572"/>
                <a:gd name="connsiteY125" fmla="*/ 1423573 h 1561045"/>
                <a:gd name="connsiteX126" fmla="*/ 5681 w 2485572"/>
                <a:gd name="connsiteY126" fmla="*/ 1432094 h 1561045"/>
                <a:gd name="connsiteX127" fmla="*/ 2840 w 2485572"/>
                <a:gd name="connsiteY127" fmla="*/ 1403975 h 1561045"/>
                <a:gd name="connsiteX128" fmla="*/ 0 w 2485572"/>
                <a:gd name="connsiteY128" fmla="*/ 1395738 h 1561045"/>
                <a:gd name="connsiteX129" fmla="*/ 5681 w 2485572"/>
                <a:gd name="connsiteY129" fmla="*/ 1373299 h 1561045"/>
                <a:gd name="connsiteX130" fmla="*/ 5681 w 2485572"/>
                <a:gd name="connsiteY130" fmla="*/ 1361938 h 1561045"/>
                <a:gd name="connsiteX131" fmla="*/ 11361 w 2485572"/>
                <a:gd name="connsiteY131" fmla="*/ 1345180 h 1561045"/>
                <a:gd name="connsiteX132" fmla="*/ 42037 w 2485572"/>
                <a:gd name="connsiteY132" fmla="*/ 1305983 h 1561045"/>
                <a:gd name="connsiteX133" fmla="*/ 47718 w 2485572"/>
                <a:gd name="connsiteY133" fmla="*/ 1294622 h 1561045"/>
                <a:gd name="connsiteX134" fmla="*/ 39197 w 2485572"/>
                <a:gd name="connsiteY134" fmla="*/ 1275024 h 1561045"/>
                <a:gd name="connsiteX135" fmla="*/ 33516 w 2485572"/>
                <a:gd name="connsiteY135" fmla="*/ 1269627 h 1561045"/>
                <a:gd name="connsiteX136" fmla="*/ 33516 w 2485572"/>
                <a:gd name="connsiteY136" fmla="*/ 1244348 h 1561045"/>
                <a:gd name="connsiteX137" fmla="*/ 64475 w 2485572"/>
                <a:gd name="connsiteY137" fmla="*/ 1213389 h 1561045"/>
                <a:gd name="connsiteX138" fmla="*/ 81233 w 2485572"/>
                <a:gd name="connsiteY138" fmla="*/ 1199471 h 1561045"/>
                <a:gd name="connsiteX139" fmla="*/ 86914 w 2485572"/>
                <a:gd name="connsiteY139" fmla="*/ 1190950 h 1561045"/>
                <a:gd name="connsiteX140" fmla="*/ 97991 w 2485572"/>
                <a:gd name="connsiteY140" fmla="*/ 1160275 h 1561045"/>
                <a:gd name="connsiteX141" fmla="*/ 95435 w 2485572"/>
                <a:gd name="connsiteY141" fmla="*/ 1151753 h 1561045"/>
                <a:gd name="connsiteX142" fmla="*/ 95435 w 2485572"/>
                <a:gd name="connsiteY142" fmla="*/ 1121078 h 1561045"/>
                <a:gd name="connsiteX143" fmla="*/ 100832 w 2485572"/>
                <a:gd name="connsiteY143" fmla="*/ 1112557 h 1561045"/>
                <a:gd name="connsiteX144" fmla="*/ 103672 w 2485572"/>
                <a:gd name="connsiteY144" fmla="*/ 1106876 h 1561045"/>
                <a:gd name="connsiteX145" fmla="*/ 154230 w 2485572"/>
                <a:gd name="connsiteY145" fmla="*/ 1070520 h 1561045"/>
                <a:gd name="connsiteX146" fmla="*/ 176668 w 2485572"/>
                <a:gd name="connsiteY146" fmla="*/ 1045241 h 1561045"/>
                <a:gd name="connsiteX147" fmla="*/ 176668 w 2485572"/>
                <a:gd name="connsiteY147" fmla="*/ 1037004 h 1561045"/>
                <a:gd name="connsiteX148" fmla="*/ 173828 w 2485572"/>
                <a:gd name="connsiteY148" fmla="*/ 1028483 h 1561045"/>
                <a:gd name="connsiteX149" fmla="*/ 157070 w 2485572"/>
                <a:gd name="connsiteY149" fmla="*/ 1008885 h 1561045"/>
                <a:gd name="connsiteX150" fmla="*/ 154230 w 2485572"/>
                <a:gd name="connsiteY150" fmla="*/ 1000648 h 1561045"/>
                <a:gd name="connsiteX151" fmla="*/ 157070 w 2485572"/>
                <a:gd name="connsiteY151" fmla="*/ 964008 h 1561045"/>
                <a:gd name="connsiteX152" fmla="*/ 154230 w 2485572"/>
                <a:gd name="connsiteY152" fmla="*/ 955771 h 1561045"/>
                <a:gd name="connsiteX153" fmla="*/ 126111 w 2485572"/>
                <a:gd name="connsiteY153" fmla="*/ 930492 h 1561045"/>
                <a:gd name="connsiteX154" fmla="*/ 112193 w 2485572"/>
                <a:gd name="connsiteY154" fmla="*/ 927652 h 1561045"/>
                <a:gd name="connsiteX155" fmla="*/ 109353 w 2485572"/>
                <a:gd name="connsiteY155" fmla="*/ 921971 h 1561045"/>
                <a:gd name="connsiteX156" fmla="*/ 109353 w 2485572"/>
                <a:gd name="connsiteY156" fmla="*/ 908053 h 1561045"/>
                <a:gd name="connsiteX157" fmla="*/ 117590 w 2485572"/>
                <a:gd name="connsiteY157" fmla="*/ 891295 h 1561045"/>
                <a:gd name="connsiteX158" fmla="*/ 123270 w 2485572"/>
                <a:gd name="connsiteY158" fmla="*/ 885615 h 1561045"/>
                <a:gd name="connsiteX159" fmla="*/ 148549 w 2485572"/>
                <a:gd name="connsiteY159" fmla="*/ 866016 h 1561045"/>
                <a:gd name="connsiteX160" fmla="*/ 128951 w 2485572"/>
                <a:gd name="connsiteY160" fmla="*/ 840738 h 1561045"/>
                <a:gd name="connsiteX161" fmla="*/ 126111 w 2485572"/>
                <a:gd name="connsiteY161" fmla="*/ 821139 h 1561045"/>
                <a:gd name="connsiteX162" fmla="*/ 140028 w 2485572"/>
                <a:gd name="connsiteY162" fmla="*/ 812618 h 1561045"/>
                <a:gd name="connsiteX163" fmla="*/ 142869 w 2485572"/>
                <a:gd name="connsiteY163" fmla="*/ 790464 h 1561045"/>
                <a:gd name="connsiteX164" fmla="*/ 154230 w 2485572"/>
                <a:gd name="connsiteY164" fmla="*/ 773422 h 1561045"/>
                <a:gd name="connsiteX165" fmla="*/ 157070 w 2485572"/>
                <a:gd name="connsiteY165" fmla="*/ 762344 h 1561045"/>
                <a:gd name="connsiteX166" fmla="*/ 157070 w 2485572"/>
                <a:gd name="connsiteY166" fmla="*/ 753824 h 1561045"/>
                <a:gd name="connsiteX167" fmla="*/ 145709 w 2485572"/>
                <a:gd name="connsiteY167" fmla="*/ 731385 h 1561045"/>
                <a:gd name="connsiteX168" fmla="*/ 145709 w 2485572"/>
                <a:gd name="connsiteY168" fmla="*/ 723148 h 1561045"/>
                <a:gd name="connsiteX169" fmla="*/ 159627 w 2485572"/>
                <a:gd name="connsiteY169" fmla="*/ 714627 h 1561045"/>
                <a:gd name="connsiteX170" fmla="*/ 204504 w 2485572"/>
                <a:gd name="connsiteY170" fmla="*/ 708946 h 1561045"/>
                <a:gd name="connsiteX171" fmla="*/ 232623 w 2485572"/>
                <a:gd name="connsiteY171" fmla="*/ 678271 h 1561045"/>
                <a:gd name="connsiteX172" fmla="*/ 232623 w 2485572"/>
                <a:gd name="connsiteY172" fmla="*/ 666909 h 1561045"/>
                <a:gd name="connsiteX173" fmla="*/ 215865 w 2485572"/>
                <a:gd name="connsiteY173" fmla="*/ 644755 h 1561045"/>
                <a:gd name="connsiteX174" fmla="*/ 218705 w 2485572"/>
                <a:gd name="connsiteY174" fmla="*/ 613795 h 1561045"/>
                <a:gd name="connsiteX175" fmla="*/ 241144 w 2485572"/>
                <a:gd name="connsiteY175" fmla="*/ 582836 h 1561045"/>
                <a:gd name="connsiteX176" fmla="*/ 252221 w 2485572"/>
                <a:gd name="connsiteY176" fmla="*/ 571758 h 1561045"/>
                <a:gd name="connsiteX177" fmla="*/ 285737 w 2485572"/>
                <a:gd name="connsiteY177" fmla="*/ 524041 h 1561045"/>
                <a:gd name="connsiteX178" fmla="*/ 291418 w 2485572"/>
                <a:gd name="connsiteY178" fmla="*/ 518644 h 1561045"/>
                <a:gd name="connsiteX179" fmla="*/ 322377 w 2485572"/>
                <a:gd name="connsiteY179" fmla="*/ 518644 h 1561045"/>
                <a:gd name="connsiteX180" fmla="*/ 333455 w 2485572"/>
                <a:gd name="connsiteY180" fmla="*/ 510123 h 1561045"/>
                <a:gd name="connsiteX181" fmla="*/ 341976 w 2485572"/>
                <a:gd name="connsiteY181" fmla="*/ 482004 h 1561045"/>
                <a:gd name="connsiteX182" fmla="*/ 347372 w 2485572"/>
                <a:gd name="connsiteY182" fmla="*/ 476607 h 1561045"/>
                <a:gd name="connsiteX183" fmla="*/ 386853 w 2485572"/>
                <a:gd name="connsiteY183" fmla="*/ 459565 h 1561045"/>
                <a:gd name="connsiteX184" fmla="*/ 389409 w 2485572"/>
                <a:gd name="connsiteY184" fmla="*/ 454169 h 1561045"/>
                <a:gd name="connsiteX185" fmla="*/ 400770 w 2485572"/>
                <a:gd name="connsiteY185" fmla="*/ 434570 h 1561045"/>
                <a:gd name="connsiteX186" fmla="*/ 414688 w 2485572"/>
                <a:gd name="connsiteY186" fmla="*/ 392534 h 1561045"/>
                <a:gd name="connsiteX187" fmla="*/ 428890 w 2485572"/>
                <a:gd name="connsiteY187" fmla="*/ 341976 h 1561045"/>
                <a:gd name="connsiteX188" fmla="*/ 434286 w 2485572"/>
                <a:gd name="connsiteY188" fmla="*/ 255062 h 1561045"/>
                <a:gd name="connsiteX189" fmla="*/ 437127 w 2485572"/>
                <a:gd name="connsiteY189" fmla="*/ 252221 h 1561045"/>
                <a:gd name="connsiteX190" fmla="*/ 448488 w 2485572"/>
                <a:gd name="connsiteY190" fmla="*/ 235463 h 1561045"/>
                <a:gd name="connsiteX191" fmla="*/ 468086 w 2485572"/>
                <a:gd name="connsiteY191" fmla="*/ 221546 h 1561045"/>
                <a:gd name="connsiteX192" fmla="*/ 501602 w 2485572"/>
                <a:gd name="connsiteY192" fmla="*/ 215865 h 1561045"/>
                <a:gd name="connsiteX193" fmla="*/ 512964 w 2485572"/>
                <a:gd name="connsiteY193" fmla="*/ 213025 h 1561045"/>
                <a:gd name="connsiteX194" fmla="*/ 555000 w 2485572"/>
                <a:gd name="connsiteY194" fmla="*/ 187746 h 1561045"/>
                <a:gd name="connsiteX195" fmla="*/ 557557 w 2485572"/>
                <a:gd name="connsiteY195" fmla="*/ 182349 h 1561045"/>
                <a:gd name="connsiteX196" fmla="*/ 602434 w 2485572"/>
                <a:gd name="connsiteY196" fmla="*/ 131791 h 1561045"/>
                <a:gd name="connsiteX197" fmla="*/ 605274 w 2485572"/>
                <a:gd name="connsiteY197" fmla="*/ 123270 h 1561045"/>
                <a:gd name="connsiteX198" fmla="*/ 594197 w 2485572"/>
                <a:gd name="connsiteY198" fmla="*/ 70156 h 1561045"/>
                <a:gd name="connsiteX199" fmla="*/ 650151 w 2485572"/>
                <a:gd name="connsiteY199" fmla="*/ 92595 h 1561045"/>
                <a:gd name="connsiteX200" fmla="*/ 664069 w 2485572"/>
                <a:gd name="connsiteY200" fmla="*/ 92595 h 1561045"/>
                <a:gd name="connsiteX201" fmla="*/ 689348 w 2485572"/>
                <a:gd name="connsiteY201" fmla="*/ 98275 h 1561045"/>
                <a:gd name="connsiteX202" fmla="*/ 723148 w 2485572"/>
                <a:gd name="connsiteY202" fmla="*/ 89754 h 1561045"/>
                <a:gd name="connsiteX203" fmla="*/ 725704 w 2485572"/>
                <a:gd name="connsiteY203" fmla="*/ 92595 h 1561045"/>
                <a:gd name="connsiteX204" fmla="*/ 731385 w 2485572"/>
                <a:gd name="connsiteY204" fmla="*/ 92595 h 1561045"/>
                <a:gd name="connsiteX205" fmla="*/ 737065 w 2485572"/>
                <a:gd name="connsiteY205" fmla="*/ 95435 h 1561045"/>
                <a:gd name="connsiteX206" fmla="*/ 742746 w 2485572"/>
                <a:gd name="connsiteY206" fmla="*/ 95435 h 1561045"/>
                <a:gd name="connsiteX207" fmla="*/ 779102 w 2485572"/>
                <a:gd name="connsiteY207" fmla="*/ 75837 h 1561045"/>
                <a:gd name="connsiteX208" fmla="*/ 818299 w 2485572"/>
                <a:gd name="connsiteY208" fmla="*/ 39197 h 1561045"/>
                <a:gd name="connsiteX209" fmla="*/ 823980 w 2485572"/>
                <a:gd name="connsiteY209" fmla="*/ 33800 h 1561045"/>
                <a:gd name="connsiteX210" fmla="*/ 851815 w 2485572"/>
                <a:gd name="connsiteY210" fmla="*/ 19598 h 1561045"/>
                <a:gd name="connsiteX211" fmla="*/ 854655 w 2485572"/>
                <a:gd name="connsiteY211" fmla="*/ 14202 h 1561045"/>
                <a:gd name="connsiteX212" fmla="*/ 888455 w 2485572"/>
                <a:gd name="connsiteY212" fmla="*/ 8521 h 1561045"/>
                <a:gd name="connsiteX213" fmla="*/ 893852 w 2485572"/>
                <a:gd name="connsiteY213" fmla="*/ 11361 h 1561045"/>
                <a:gd name="connsiteX214" fmla="*/ 933332 w 2485572"/>
                <a:gd name="connsiteY214" fmla="*/ 36640 h 1561045"/>
                <a:gd name="connsiteX215" fmla="*/ 938729 w 2485572"/>
                <a:gd name="connsiteY215" fmla="*/ 42037 h 1561045"/>
                <a:gd name="connsiteX216" fmla="*/ 969689 w 2485572"/>
                <a:gd name="connsiteY216" fmla="*/ 61635 h 1561045"/>
                <a:gd name="connsiteX217" fmla="*/ 972529 w 2485572"/>
                <a:gd name="connsiteY217" fmla="*/ 64475 h 1561045"/>
                <a:gd name="connsiteX218" fmla="*/ 977925 w 2485572"/>
                <a:gd name="connsiteY218" fmla="*/ 67316 h 1561045"/>
                <a:gd name="connsiteX219" fmla="*/ 1011725 w 2485572"/>
                <a:gd name="connsiteY219" fmla="*/ 67316 h 1561045"/>
                <a:gd name="connsiteX220" fmla="*/ 1031324 w 2485572"/>
                <a:gd name="connsiteY220" fmla="*/ 64475 h 1561045"/>
                <a:gd name="connsiteX221" fmla="*/ 1042401 w 2485572"/>
                <a:gd name="connsiteY221" fmla="*/ 64475 h 1561045"/>
                <a:gd name="connsiteX222" fmla="*/ 1104036 w 2485572"/>
                <a:gd name="connsiteY222" fmla="*/ 70156 h 1561045"/>
                <a:gd name="connsiteX223" fmla="*/ 1109717 w 2485572"/>
                <a:gd name="connsiteY223" fmla="*/ 75837 h 1561045"/>
                <a:gd name="connsiteX224" fmla="*/ 1118238 w 2485572"/>
                <a:gd name="connsiteY224" fmla="*/ 81233 h 1561045"/>
                <a:gd name="connsiteX225" fmla="*/ 1121078 w 2485572"/>
                <a:gd name="connsiteY225" fmla="*/ 84074 h 1561045"/>
                <a:gd name="connsiteX226" fmla="*/ 1143517 w 2485572"/>
                <a:gd name="connsiteY226" fmla="*/ 95435 h 1561045"/>
                <a:gd name="connsiteX227" fmla="*/ 1151754 w 2485572"/>
                <a:gd name="connsiteY227" fmla="*/ 100832 h 1561045"/>
                <a:gd name="connsiteX228" fmla="*/ 1171352 w 2485572"/>
                <a:gd name="connsiteY228" fmla="*/ 100832 h 1561045"/>
                <a:gd name="connsiteX229" fmla="*/ 1174192 w 2485572"/>
                <a:gd name="connsiteY229" fmla="*/ 98275 h 1561045"/>
                <a:gd name="connsiteX230" fmla="*/ 1188110 w 2485572"/>
                <a:gd name="connsiteY230" fmla="*/ 89754 h 1561045"/>
                <a:gd name="connsiteX231" fmla="*/ 1193791 w 2485572"/>
                <a:gd name="connsiteY231" fmla="*/ 84074 h 1561045"/>
                <a:gd name="connsiteX232" fmla="*/ 1238668 w 2485572"/>
                <a:gd name="connsiteY232" fmla="*/ 75837 h 1561045"/>
                <a:gd name="connsiteX233" fmla="*/ 1244348 w 2485572"/>
                <a:gd name="connsiteY233" fmla="*/ 78677 h 1561045"/>
                <a:gd name="connsiteX234" fmla="*/ 1272184 w 2485572"/>
                <a:gd name="connsiteY234" fmla="*/ 75837 h 1561045"/>
                <a:gd name="connsiteX235" fmla="*/ 1280705 w 2485572"/>
                <a:gd name="connsiteY235" fmla="*/ 72996 h 1561045"/>
                <a:gd name="connsiteX236" fmla="*/ 1286385 w 2485572"/>
                <a:gd name="connsiteY236" fmla="*/ 72996 h 1561045"/>
                <a:gd name="connsiteX237" fmla="*/ 1348020 w 2485572"/>
                <a:gd name="connsiteY237" fmla="*/ 50558 h 1561045"/>
                <a:gd name="connsiteX238" fmla="*/ 1350861 w 2485572"/>
                <a:gd name="connsiteY238" fmla="*/ 50558 h 1561045"/>
                <a:gd name="connsiteX239" fmla="*/ 1392898 w 2485572"/>
                <a:gd name="connsiteY239" fmla="*/ 39197 h 1561045"/>
                <a:gd name="connsiteX240" fmla="*/ 1406815 w 2485572"/>
                <a:gd name="connsiteY240" fmla="*/ 39197 h 1561045"/>
                <a:gd name="connsiteX241" fmla="*/ 1459929 w 2485572"/>
                <a:gd name="connsiteY241" fmla="*/ 36640 h 1561045"/>
                <a:gd name="connsiteX242" fmla="*/ 1468450 w 2485572"/>
                <a:gd name="connsiteY242" fmla="*/ 36640 h 1561045"/>
                <a:gd name="connsiteX243" fmla="*/ 1474131 w 2485572"/>
                <a:gd name="connsiteY243" fmla="*/ 33800 h 1561045"/>
                <a:gd name="connsiteX244" fmla="*/ 1479528 w 2485572"/>
                <a:gd name="connsiteY244" fmla="*/ 30960 h 1561045"/>
                <a:gd name="connsiteX245" fmla="*/ 1485208 w 2485572"/>
                <a:gd name="connsiteY245" fmla="*/ 30960 h 1561045"/>
                <a:gd name="connsiteX246" fmla="*/ 1544003 w 2485572"/>
                <a:gd name="connsiteY246" fmla="*/ 16758 h 1561045"/>
                <a:gd name="connsiteX247" fmla="*/ 1549684 w 2485572"/>
                <a:gd name="connsiteY247" fmla="*/ 14202 h 1561045"/>
                <a:gd name="connsiteX248" fmla="*/ 1555364 w 2485572"/>
                <a:gd name="connsiteY248" fmla="*/ 14202 h 1561045"/>
                <a:gd name="connsiteX249" fmla="*/ 1563601 w 2485572"/>
                <a:gd name="connsiteY249" fmla="*/ 11361 h 1561045"/>
                <a:gd name="connsiteX250" fmla="*/ 1614159 w 2485572"/>
                <a:gd name="connsiteY250" fmla="*/ 22439 h 1561045"/>
                <a:gd name="connsiteX251" fmla="*/ 1619840 w 2485572"/>
                <a:gd name="connsiteY251" fmla="*/ 19598 h 1561045"/>
                <a:gd name="connsiteX252" fmla="*/ 1630917 w 2485572"/>
                <a:gd name="connsiteY252" fmla="*/ 16758 h 1561045"/>
                <a:gd name="connsiteX253" fmla="*/ 1645119 w 2485572"/>
                <a:gd name="connsiteY253" fmla="*/ 8521 h 1561045"/>
                <a:gd name="connsiteX254" fmla="*/ 1653356 w 2485572"/>
                <a:gd name="connsiteY254" fmla="*/ 5681 h 1561045"/>
                <a:gd name="connsiteX255" fmla="*/ 1689712 w 2485572"/>
                <a:gd name="connsiteY255" fmla="*/ 0 h 1561045"/>
                <a:gd name="connsiteX256" fmla="*/ 1698233 w 2485572"/>
                <a:gd name="connsiteY256" fmla="*/ 11361 h 1561045"/>
                <a:gd name="connsiteX257" fmla="*/ 1703914 w 2485572"/>
                <a:gd name="connsiteY257" fmla="*/ 14202 h 1561045"/>
                <a:gd name="connsiteX258" fmla="*/ 1709310 w 2485572"/>
                <a:gd name="connsiteY258" fmla="*/ 16758 h 1561045"/>
                <a:gd name="connsiteX259" fmla="*/ 1717831 w 2485572"/>
                <a:gd name="connsiteY259" fmla="*/ 16758 h 1561045"/>
                <a:gd name="connsiteX260" fmla="*/ 1757028 w 2485572"/>
                <a:gd name="connsiteY260" fmla="*/ 22439 h 1561045"/>
                <a:gd name="connsiteX261" fmla="*/ 1762708 w 2485572"/>
                <a:gd name="connsiteY261" fmla="*/ 25279 h 1561045"/>
                <a:gd name="connsiteX262" fmla="*/ 1768389 w 2485572"/>
                <a:gd name="connsiteY262" fmla="*/ 25279 h 1561045"/>
                <a:gd name="connsiteX263" fmla="*/ 1787987 w 2485572"/>
                <a:gd name="connsiteY263" fmla="*/ 33800 h 1561045"/>
                <a:gd name="connsiteX264" fmla="*/ 1793384 w 2485572"/>
                <a:gd name="connsiteY264" fmla="*/ 33800 h 1561045"/>
                <a:gd name="connsiteX265" fmla="*/ 1801905 w 2485572"/>
                <a:gd name="connsiteY265" fmla="*/ 36640 h 1561045"/>
                <a:gd name="connsiteX266" fmla="*/ 1835421 w 2485572"/>
                <a:gd name="connsiteY266" fmla="*/ 42037 h 1561045"/>
                <a:gd name="connsiteX267" fmla="*/ 1891659 w 2485572"/>
                <a:gd name="connsiteY267" fmla="*/ 61635 h 1561045"/>
                <a:gd name="connsiteX268" fmla="*/ 1897340 w 2485572"/>
                <a:gd name="connsiteY268" fmla="*/ 64475 h 1561045"/>
                <a:gd name="connsiteX269" fmla="*/ 1899896 w 2485572"/>
                <a:gd name="connsiteY269" fmla="*/ 67316 h 1561045"/>
                <a:gd name="connsiteX270" fmla="*/ 1944774 w 2485572"/>
                <a:gd name="connsiteY270" fmla="*/ 123270 h 1561045"/>
                <a:gd name="connsiteX271" fmla="*/ 1947614 w 2485572"/>
                <a:gd name="connsiteY271" fmla="*/ 128951 h 1561045"/>
                <a:gd name="connsiteX272" fmla="*/ 1950454 w 2485572"/>
                <a:gd name="connsiteY272" fmla="*/ 131791 h 1561045"/>
                <a:gd name="connsiteX273" fmla="*/ 1956135 w 2485572"/>
                <a:gd name="connsiteY273" fmla="*/ 140312 h 1561045"/>
                <a:gd name="connsiteX274" fmla="*/ 1958975 w 2485572"/>
                <a:gd name="connsiteY274" fmla="*/ 145709 h 1561045"/>
                <a:gd name="connsiteX275" fmla="*/ 1961532 w 2485572"/>
                <a:gd name="connsiteY275" fmla="*/ 154230 h 1561045"/>
                <a:gd name="connsiteX276" fmla="*/ 1998172 w 2485572"/>
                <a:gd name="connsiteY276" fmla="*/ 204788 h 1561045"/>
                <a:gd name="connsiteX277" fmla="*/ 2003569 w 2485572"/>
                <a:gd name="connsiteY277" fmla="*/ 207344 h 1561045"/>
                <a:gd name="connsiteX278" fmla="*/ 2009249 w 2485572"/>
                <a:gd name="connsiteY278" fmla="*/ 210184 h 1561045"/>
                <a:gd name="connsiteX279" fmla="*/ 2017770 w 2485572"/>
                <a:gd name="connsiteY279" fmla="*/ 210184 h 1561045"/>
                <a:gd name="connsiteX280" fmla="*/ 2026007 w 2485572"/>
                <a:gd name="connsiteY280" fmla="*/ 213025 h 1561045"/>
                <a:gd name="connsiteX281" fmla="*/ 2037368 w 2485572"/>
                <a:gd name="connsiteY281" fmla="*/ 215865 h 1561045"/>
                <a:gd name="connsiteX282" fmla="*/ 2099003 w 2485572"/>
                <a:gd name="connsiteY282" fmla="*/ 221546 h 1561045"/>
                <a:gd name="connsiteX283" fmla="*/ 2104684 w 2485572"/>
                <a:gd name="connsiteY283" fmla="*/ 224386 h 1561045"/>
                <a:gd name="connsiteX284" fmla="*/ 2112921 w 2485572"/>
                <a:gd name="connsiteY284" fmla="*/ 224386 h 1561045"/>
                <a:gd name="connsiteX285" fmla="*/ 2124283 w 2485572"/>
                <a:gd name="connsiteY285" fmla="*/ 229783 h 1561045"/>
                <a:gd name="connsiteX286" fmla="*/ 2177397 w 2485572"/>
                <a:gd name="connsiteY286" fmla="*/ 229783 h 1561045"/>
                <a:gd name="connsiteX287" fmla="*/ 2185918 w 2485572"/>
                <a:gd name="connsiteY287" fmla="*/ 232623 h 1561045"/>
                <a:gd name="connsiteX288" fmla="*/ 2213753 w 2485572"/>
                <a:gd name="connsiteY288" fmla="*/ 226942 h 1561045"/>
                <a:gd name="connsiteX289" fmla="*/ 2219434 w 2485572"/>
                <a:gd name="connsiteY289" fmla="*/ 224386 h 1561045"/>
                <a:gd name="connsiteX290" fmla="*/ 2241872 w 2485572"/>
                <a:gd name="connsiteY290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19366 w 2485572"/>
                <a:gd name="connsiteY67" fmla="*/ 1472045 h 1561045"/>
                <a:gd name="connsiteX68" fmla="*/ 2006653 w 2485572"/>
                <a:gd name="connsiteY68" fmla="*/ 1491095 h 1561045"/>
                <a:gd name="connsiteX69" fmla="*/ 1905054 w 2485572"/>
                <a:gd name="connsiteY69" fmla="*/ 1489507 h 1561045"/>
                <a:gd name="connsiteX70" fmla="*/ 1739954 w 2485572"/>
                <a:gd name="connsiteY70" fmla="*/ 1443470 h 1561045"/>
                <a:gd name="connsiteX71" fmla="*/ 1547866 w 2485572"/>
                <a:gd name="connsiteY71" fmla="*/ 1454582 h 1561045"/>
                <a:gd name="connsiteX72" fmla="*/ 1352604 w 2485572"/>
                <a:gd name="connsiteY72" fmla="*/ 1422832 h 1561045"/>
                <a:gd name="connsiteX73" fmla="*/ 1214492 w 2485572"/>
                <a:gd name="connsiteY73" fmla="*/ 1387908 h 1561045"/>
                <a:gd name="connsiteX74" fmla="*/ 1047569 w 2485572"/>
                <a:gd name="connsiteY74" fmla="*/ 1402296 h 1561045"/>
                <a:gd name="connsiteX75" fmla="*/ 1022803 w 2485572"/>
                <a:gd name="connsiteY75" fmla="*/ 1387217 h 1561045"/>
                <a:gd name="connsiteX76" fmla="*/ 1011725 w 2485572"/>
                <a:gd name="connsiteY76" fmla="*/ 1381536 h 1561045"/>
                <a:gd name="connsiteX77" fmla="*/ 1000364 w 2485572"/>
                <a:gd name="connsiteY77" fmla="*/ 1381536 h 1561045"/>
                <a:gd name="connsiteX78" fmla="*/ 961167 w 2485572"/>
                <a:gd name="connsiteY78" fmla="*/ 1376140 h 1561045"/>
                <a:gd name="connsiteX79" fmla="*/ 924811 w 2485572"/>
                <a:gd name="connsiteY79" fmla="*/ 1367618 h 1561045"/>
                <a:gd name="connsiteX80" fmla="*/ 919131 w 2485572"/>
                <a:gd name="connsiteY80" fmla="*/ 1367618 h 1561045"/>
                <a:gd name="connsiteX81" fmla="*/ 913450 w 2485572"/>
                <a:gd name="connsiteY81" fmla="*/ 1364778 h 1561045"/>
                <a:gd name="connsiteX82" fmla="*/ 908053 w 2485572"/>
                <a:gd name="connsiteY82" fmla="*/ 1364778 h 1561045"/>
                <a:gd name="connsiteX83" fmla="*/ 877094 w 2485572"/>
                <a:gd name="connsiteY83" fmla="*/ 1381536 h 1561045"/>
                <a:gd name="connsiteX84" fmla="*/ 868857 w 2485572"/>
                <a:gd name="connsiteY84" fmla="*/ 1390057 h 1561045"/>
                <a:gd name="connsiteX85" fmla="*/ 835057 w 2485572"/>
                <a:gd name="connsiteY85" fmla="*/ 1434934 h 1561045"/>
                <a:gd name="connsiteX86" fmla="*/ 832217 w 2485572"/>
                <a:gd name="connsiteY86" fmla="*/ 1440331 h 1561045"/>
                <a:gd name="connsiteX87" fmla="*/ 832217 w 2485572"/>
                <a:gd name="connsiteY87" fmla="*/ 1446012 h 1561045"/>
                <a:gd name="connsiteX88" fmla="*/ 767741 w 2485572"/>
                <a:gd name="connsiteY88" fmla="*/ 1513327 h 1561045"/>
                <a:gd name="connsiteX89" fmla="*/ 711787 w 2485572"/>
                <a:gd name="connsiteY89" fmla="*/ 1535766 h 1561045"/>
                <a:gd name="connsiteX90" fmla="*/ 686508 w 2485572"/>
                <a:gd name="connsiteY90" fmla="*/ 1541447 h 1561045"/>
                <a:gd name="connsiteX91" fmla="*/ 661513 w 2485572"/>
                <a:gd name="connsiteY91" fmla="*/ 1549684 h 1561045"/>
                <a:gd name="connsiteX92" fmla="*/ 658672 w 2485572"/>
                <a:gd name="connsiteY92" fmla="*/ 1552524 h 1561045"/>
                <a:gd name="connsiteX93" fmla="*/ 652992 w 2485572"/>
                <a:gd name="connsiteY93" fmla="*/ 1555364 h 1561045"/>
                <a:gd name="connsiteX94" fmla="*/ 624873 w 2485572"/>
                <a:gd name="connsiteY94" fmla="*/ 1561045 h 1561045"/>
                <a:gd name="connsiteX95" fmla="*/ 619476 w 2485572"/>
                <a:gd name="connsiteY95" fmla="*/ 1558205 h 1561045"/>
                <a:gd name="connsiteX96" fmla="*/ 616636 w 2485572"/>
                <a:gd name="connsiteY96" fmla="*/ 1555364 h 1561045"/>
                <a:gd name="connsiteX97" fmla="*/ 597037 w 2485572"/>
                <a:gd name="connsiteY97" fmla="*/ 1532926 h 1561045"/>
                <a:gd name="connsiteX98" fmla="*/ 594197 w 2485572"/>
                <a:gd name="connsiteY98" fmla="*/ 1521848 h 1561045"/>
                <a:gd name="connsiteX99" fmla="*/ 591357 w 2485572"/>
                <a:gd name="connsiteY99" fmla="*/ 1519008 h 1561045"/>
                <a:gd name="connsiteX100" fmla="*/ 566078 w 2485572"/>
                <a:gd name="connsiteY100" fmla="*/ 1482368 h 1561045"/>
                <a:gd name="connsiteX101" fmla="*/ 560397 w 2485572"/>
                <a:gd name="connsiteY101" fmla="*/ 1471291 h 1561045"/>
                <a:gd name="connsiteX102" fmla="*/ 555000 w 2485572"/>
                <a:gd name="connsiteY102" fmla="*/ 1465610 h 1561045"/>
                <a:gd name="connsiteX103" fmla="*/ 498762 w 2485572"/>
                <a:gd name="connsiteY103" fmla="*/ 1432094 h 1561045"/>
                <a:gd name="connsiteX104" fmla="*/ 490525 w 2485572"/>
                <a:gd name="connsiteY104" fmla="*/ 1429254 h 1561045"/>
                <a:gd name="connsiteX105" fmla="*/ 487685 w 2485572"/>
                <a:gd name="connsiteY105" fmla="*/ 1429254 h 1561045"/>
                <a:gd name="connsiteX106" fmla="*/ 462406 w 2485572"/>
                <a:gd name="connsiteY106" fmla="*/ 1426413 h 1561045"/>
                <a:gd name="connsiteX107" fmla="*/ 400770 w 2485572"/>
                <a:gd name="connsiteY107" fmla="*/ 1426413 h 1561045"/>
                <a:gd name="connsiteX108" fmla="*/ 392250 w 2485572"/>
                <a:gd name="connsiteY108" fmla="*/ 1423573 h 1561045"/>
                <a:gd name="connsiteX109" fmla="*/ 384013 w 2485572"/>
                <a:gd name="connsiteY109" fmla="*/ 1420733 h 1561045"/>
                <a:gd name="connsiteX110" fmla="*/ 375492 w 2485572"/>
                <a:gd name="connsiteY110" fmla="*/ 1420733 h 1561045"/>
                <a:gd name="connsiteX111" fmla="*/ 319537 w 2485572"/>
                <a:gd name="connsiteY111" fmla="*/ 1409655 h 1561045"/>
                <a:gd name="connsiteX112" fmla="*/ 313856 w 2485572"/>
                <a:gd name="connsiteY112" fmla="*/ 1406815 h 1561045"/>
                <a:gd name="connsiteX113" fmla="*/ 308176 w 2485572"/>
                <a:gd name="connsiteY113" fmla="*/ 1406815 h 1561045"/>
                <a:gd name="connsiteX114" fmla="*/ 297098 w 2485572"/>
                <a:gd name="connsiteY114" fmla="*/ 1401134 h 1561045"/>
                <a:gd name="connsiteX115" fmla="*/ 221546 w 2485572"/>
                <a:gd name="connsiteY115" fmla="*/ 1392898 h 1561045"/>
                <a:gd name="connsiteX116" fmla="*/ 213025 w 2485572"/>
                <a:gd name="connsiteY116" fmla="*/ 1392898 h 1561045"/>
                <a:gd name="connsiteX117" fmla="*/ 204504 w 2485572"/>
                <a:gd name="connsiteY117" fmla="*/ 1395738 h 1561045"/>
                <a:gd name="connsiteX118" fmla="*/ 154230 w 2485572"/>
                <a:gd name="connsiteY118" fmla="*/ 1406815 h 1561045"/>
                <a:gd name="connsiteX119" fmla="*/ 148549 w 2485572"/>
                <a:gd name="connsiteY119" fmla="*/ 1403975 h 1561045"/>
                <a:gd name="connsiteX120" fmla="*/ 137472 w 2485572"/>
                <a:gd name="connsiteY120" fmla="*/ 1398294 h 1561045"/>
                <a:gd name="connsiteX121" fmla="*/ 131791 w 2485572"/>
                <a:gd name="connsiteY121" fmla="*/ 1398294 h 1561045"/>
                <a:gd name="connsiteX122" fmla="*/ 67316 w 2485572"/>
                <a:gd name="connsiteY122" fmla="*/ 1418177 h 1561045"/>
                <a:gd name="connsiteX123" fmla="*/ 58795 w 2485572"/>
                <a:gd name="connsiteY123" fmla="*/ 1420733 h 1561045"/>
                <a:gd name="connsiteX124" fmla="*/ 50558 w 2485572"/>
                <a:gd name="connsiteY124" fmla="*/ 1423573 h 1561045"/>
                <a:gd name="connsiteX125" fmla="*/ 42037 w 2485572"/>
                <a:gd name="connsiteY125" fmla="*/ 1423573 h 1561045"/>
                <a:gd name="connsiteX126" fmla="*/ 5681 w 2485572"/>
                <a:gd name="connsiteY126" fmla="*/ 1432094 h 1561045"/>
                <a:gd name="connsiteX127" fmla="*/ 2840 w 2485572"/>
                <a:gd name="connsiteY127" fmla="*/ 1403975 h 1561045"/>
                <a:gd name="connsiteX128" fmla="*/ 0 w 2485572"/>
                <a:gd name="connsiteY128" fmla="*/ 1395738 h 1561045"/>
                <a:gd name="connsiteX129" fmla="*/ 5681 w 2485572"/>
                <a:gd name="connsiteY129" fmla="*/ 1373299 h 1561045"/>
                <a:gd name="connsiteX130" fmla="*/ 5681 w 2485572"/>
                <a:gd name="connsiteY130" fmla="*/ 1361938 h 1561045"/>
                <a:gd name="connsiteX131" fmla="*/ 11361 w 2485572"/>
                <a:gd name="connsiteY131" fmla="*/ 1345180 h 1561045"/>
                <a:gd name="connsiteX132" fmla="*/ 42037 w 2485572"/>
                <a:gd name="connsiteY132" fmla="*/ 1305983 h 1561045"/>
                <a:gd name="connsiteX133" fmla="*/ 47718 w 2485572"/>
                <a:gd name="connsiteY133" fmla="*/ 1294622 h 1561045"/>
                <a:gd name="connsiteX134" fmla="*/ 39197 w 2485572"/>
                <a:gd name="connsiteY134" fmla="*/ 1275024 h 1561045"/>
                <a:gd name="connsiteX135" fmla="*/ 33516 w 2485572"/>
                <a:gd name="connsiteY135" fmla="*/ 1269627 h 1561045"/>
                <a:gd name="connsiteX136" fmla="*/ 33516 w 2485572"/>
                <a:gd name="connsiteY136" fmla="*/ 1244348 h 1561045"/>
                <a:gd name="connsiteX137" fmla="*/ 64475 w 2485572"/>
                <a:gd name="connsiteY137" fmla="*/ 1213389 h 1561045"/>
                <a:gd name="connsiteX138" fmla="*/ 81233 w 2485572"/>
                <a:gd name="connsiteY138" fmla="*/ 1199471 h 1561045"/>
                <a:gd name="connsiteX139" fmla="*/ 86914 w 2485572"/>
                <a:gd name="connsiteY139" fmla="*/ 1190950 h 1561045"/>
                <a:gd name="connsiteX140" fmla="*/ 97991 w 2485572"/>
                <a:gd name="connsiteY140" fmla="*/ 1160275 h 1561045"/>
                <a:gd name="connsiteX141" fmla="*/ 95435 w 2485572"/>
                <a:gd name="connsiteY141" fmla="*/ 1151753 h 1561045"/>
                <a:gd name="connsiteX142" fmla="*/ 95435 w 2485572"/>
                <a:gd name="connsiteY142" fmla="*/ 1121078 h 1561045"/>
                <a:gd name="connsiteX143" fmla="*/ 100832 w 2485572"/>
                <a:gd name="connsiteY143" fmla="*/ 1112557 h 1561045"/>
                <a:gd name="connsiteX144" fmla="*/ 103672 w 2485572"/>
                <a:gd name="connsiteY144" fmla="*/ 1106876 h 1561045"/>
                <a:gd name="connsiteX145" fmla="*/ 154230 w 2485572"/>
                <a:gd name="connsiteY145" fmla="*/ 1070520 h 1561045"/>
                <a:gd name="connsiteX146" fmla="*/ 176668 w 2485572"/>
                <a:gd name="connsiteY146" fmla="*/ 1045241 h 1561045"/>
                <a:gd name="connsiteX147" fmla="*/ 176668 w 2485572"/>
                <a:gd name="connsiteY147" fmla="*/ 1037004 h 1561045"/>
                <a:gd name="connsiteX148" fmla="*/ 173828 w 2485572"/>
                <a:gd name="connsiteY148" fmla="*/ 1028483 h 1561045"/>
                <a:gd name="connsiteX149" fmla="*/ 157070 w 2485572"/>
                <a:gd name="connsiteY149" fmla="*/ 1008885 h 1561045"/>
                <a:gd name="connsiteX150" fmla="*/ 154230 w 2485572"/>
                <a:gd name="connsiteY150" fmla="*/ 1000648 h 1561045"/>
                <a:gd name="connsiteX151" fmla="*/ 157070 w 2485572"/>
                <a:gd name="connsiteY151" fmla="*/ 964008 h 1561045"/>
                <a:gd name="connsiteX152" fmla="*/ 154230 w 2485572"/>
                <a:gd name="connsiteY152" fmla="*/ 955771 h 1561045"/>
                <a:gd name="connsiteX153" fmla="*/ 126111 w 2485572"/>
                <a:gd name="connsiteY153" fmla="*/ 930492 h 1561045"/>
                <a:gd name="connsiteX154" fmla="*/ 112193 w 2485572"/>
                <a:gd name="connsiteY154" fmla="*/ 927652 h 1561045"/>
                <a:gd name="connsiteX155" fmla="*/ 109353 w 2485572"/>
                <a:gd name="connsiteY155" fmla="*/ 921971 h 1561045"/>
                <a:gd name="connsiteX156" fmla="*/ 109353 w 2485572"/>
                <a:gd name="connsiteY156" fmla="*/ 908053 h 1561045"/>
                <a:gd name="connsiteX157" fmla="*/ 117590 w 2485572"/>
                <a:gd name="connsiteY157" fmla="*/ 891295 h 1561045"/>
                <a:gd name="connsiteX158" fmla="*/ 123270 w 2485572"/>
                <a:gd name="connsiteY158" fmla="*/ 885615 h 1561045"/>
                <a:gd name="connsiteX159" fmla="*/ 148549 w 2485572"/>
                <a:gd name="connsiteY159" fmla="*/ 866016 h 1561045"/>
                <a:gd name="connsiteX160" fmla="*/ 128951 w 2485572"/>
                <a:gd name="connsiteY160" fmla="*/ 840738 h 1561045"/>
                <a:gd name="connsiteX161" fmla="*/ 126111 w 2485572"/>
                <a:gd name="connsiteY161" fmla="*/ 821139 h 1561045"/>
                <a:gd name="connsiteX162" fmla="*/ 140028 w 2485572"/>
                <a:gd name="connsiteY162" fmla="*/ 812618 h 1561045"/>
                <a:gd name="connsiteX163" fmla="*/ 142869 w 2485572"/>
                <a:gd name="connsiteY163" fmla="*/ 790464 h 1561045"/>
                <a:gd name="connsiteX164" fmla="*/ 154230 w 2485572"/>
                <a:gd name="connsiteY164" fmla="*/ 773422 h 1561045"/>
                <a:gd name="connsiteX165" fmla="*/ 157070 w 2485572"/>
                <a:gd name="connsiteY165" fmla="*/ 762344 h 1561045"/>
                <a:gd name="connsiteX166" fmla="*/ 157070 w 2485572"/>
                <a:gd name="connsiteY166" fmla="*/ 753824 h 1561045"/>
                <a:gd name="connsiteX167" fmla="*/ 145709 w 2485572"/>
                <a:gd name="connsiteY167" fmla="*/ 731385 h 1561045"/>
                <a:gd name="connsiteX168" fmla="*/ 145709 w 2485572"/>
                <a:gd name="connsiteY168" fmla="*/ 723148 h 1561045"/>
                <a:gd name="connsiteX169" fmla="*/ 159627 w 2485572"/>
                <a:gd name="connsiteY169" fmla="*/ 714627 h 1561045"/>
                <a:gd name="connsiteX170" fmla="*/ 204504 w 2485572"/>
                <a:gd name="connsiteY170" fmla="*/ 708946 h 1561045"/>
                <a:gd name="connsiteX171" fmla="*/ 232623 w 2485572"/>
                <a:gd name="connsiteY171" fmla="*/ 678271 h 1561045"/>
                <a:gd name="connsiteX172" fmla="*/ 232623 w 2485572"/>
                <a:gd name="connsiteY172" fmla="*/ 666909 h 1561045"/>
                <a:gd name="connsiteX173" fmla="*/ 215865 w 2485572"/>
                <a:gd name="connsiteY173" fmla="*/ 644755 h 1561045"/>
                <a:gd name="connsiteX174" fmla="*/ 218705 w 2485572"/>
                <a:gd name="connsiteY174" fmla="*/ 613795 h 1561045"/>
                <a:gd name="connsiteX175" fmla="*/ 241144 w 2485572"/>
                <a:gd name="connsiteY175" fmla="*/ 582836 h 1561045"/>
                <a:gd name="connsiteX176" fmla="*/ 252221 w 2485572"/>
                <a:gd name="connsiteY176" fmla="*/ 571758 h 1561045"/>
                <a:gd name="connsiteX177" fmla="*/ 285737 w 2485572"/>
                <a:gd name="connsiteY177" fmla="*/ 524041 h 1561045"/>
                <a:gd name="connsiteX178" fmla="*/ 291418 w 2485572"/>
                <a:gd name="connsiteY178" fmla="*/ 518644 h 1561045"/>
                <a:gd name="connsiteX179" fmla="*/ 322377 w 2485572"/>
                <a:gd name="connsiteY179" fmla="*/ 518644 h 1561045"/>
                <a:gd name="connsiteX180" fmla="*/ 333455 w 2485572"/>
                <a:gd name="connsiteY180" fmla="*/ 510123 h 1561045"/>
                <a:gd name="connsiteX181" fmla="*/ 341976 w 2485572"/>
                <a:gd name="connsiteY181" fmla="*/ 482004 h 1561045"/>
                <a:gd name="connsiteX182" fmla="*/ 347372 w 2485572"/>
                <a:gd name="connsiteY182" fmla="*/ 476607 h 1561045"/>
                <a:gd name="connsiteX183" fmla="*/ 386853 w 2485572"/>
                <a:gd name="connsiteY183" fmla="*/ 459565 h 1561045"/>
                <a:gd name="connsiteX184" fmla="*/ 389409 w 2485572"/>
                <a:gd name="connsiteY184" fmla="*/ 454169 h 1561045"/>
                <a:gd name="connsiteX185" fmla="*/ 400770 w 2485572"/>
                <a:gd name="connsiteY185" fmla="*/ 434570 h 1561045"/>
                <a:gd name="connsiteX186" fmla="*/ 414688 w 2485572"/>
                <a:gd name="connsiteY186" fmla="*/ 392534 h 1561045"/>
                <a:gd name="connsiteX187" fmla="*/ 428890 w 2485572"/>
                <a:gd name="connsiteY187" fmla="*/ 341976 h 1561045"/>
                <a:gd name="connsiteX188" fmla="*/ 434286 w 2485572"/>
                <a:gd name="connsiteY188" fmla="*/ 255062 h 1561045"/>
                <a:gd name="connsiteX189" fmla="*/ 437127 w 2485572"/>
                <a:gd name="connsiteY189" fmla="*/ 252221 h 1561045"/>
                <a:gd name="connsiteX190" fmla="*/ 448488 w 2485572"/>
                <a:gd name="connsiteY190" fmla="*/ 235463 h 1561045"/>
                <a:gd name="connsiteX191" fmla="*/ 468086 w 2485572"/>
                <a:gd name="connsiteY191" fmla="*/ 221546 h 1561045"/>
                <a:gd name="connsiteX192" fmla="*/ 501602 w 2485572"/>
                <a:gd name="connsiteY192" fmla="*/ 215865 h 1561045"/>
                <a:gd name="connsiteX193" fmla="*/ 512964 w 2485572"/>
                <a:gd name="connsiteY193" fmla="*/ 213025 h 1561045"/>
                <a:gd name="connsiteX194" fmla="*/ 555000 w 2485572"/>
                <a:gd name="connsiteY194" fmla="*/ 187746 h 1561045"/>
                <a:gd name="connsiteX195" fmla="*/ 557557 w 2485572"/>
                <a:gd name="connsiteY195" fmla="*/ 182349 h 1561045"/>
                <a:gd name="connsiteX196" fmla="*/ 602434 w 2485572"/>
                <a:gd name="connsiteY196" fmla="*/ 131791 h 1561045"/>
                <a:gd name="connsiteX197" fmla="*/ 605274 w 2485572"/>
                <a:gd name="connsiteY197" fmla="*/ 123270 h 1561045"/>
                <a:gd name="connsiteX198" fmla="*/ 594197 w 2485572"/>
                <a:gd name="connsiteY198" fmla="*/ 70156 h 1561045"/>
                <a:gd name="connsiteX199" fmla="*/ 650151 w 2485572"/>
                <a:gd name="connsiteY199" fmla="*/ 92595 h 1561045"/>
                <a:gd name="connsiteX200" fmla="*/ 664069 w 2485572"/>
                <a:gd name="connsiteY200" fmla="*/ 92595 h 1561045"/>
                <a:gd name="connsiteX201" fmla="*/ 689348 w 2485572"/>
                <a:gd name="connsiteY201" fmla="*/ 98275 h 1561045"/>
                <a:gd name="connsiteX202" fmla="*/ 723148 w 2485572"/>
                <a:gd name="connsiteY202" fmla="*/ 89754 h 1561045"/>
                <a:gd name="connsiteX203" fmla="*/ 725704 w 2485572"/>
                <a:gd name="connsiteY203" fmla="*/ 92595 h 1561045"/>
                <a:gd name="connsiteX204" fmla="*/ 731385 w 2485572"/>
                <a:gd name="connsiteY204" fmla="*/ 92595 h 1561045"/>
                <a:gd name="connsiteX205" fmla="*/ 737065 w 2485572"/>
                <a:gd name="connsiteY205" fmla="*/ 95435 h 1561045"/>
                <a:gd name="connsiteX206" fmla="*/ 742746 w 2485572"/>
                <a:gd name="connsiteY206" fmla="*/ 95435 h 1561045"/>
                <a:gd name="connsiteX207" fmla="*/ 779102 w 2485572"/>
                <a:gd name="connsiteY207" fmla="*/ 75837 h 1561045"/>
                <a:gd name="connsiteX208" fmla="*/ 818299 w 2485572"/>
                <a:gd name="connsiteY208" fmla="*/ 39197 h 1561045"/>
                <a:gd name="connsiteX209" fmla="*/ 823980 w 2485572"/>
                <a:gd name="connsiteY209" fmla="*/ 33800 h 1561045"/>
                <a:gd name="connsiteX210" fmla="*/ 851815 w 2485572"/>
                <a:gd name="connsiteY210" fmla="*/ 19598 h 1561045"/>
                <a:gd name="connsiteX211" fmla="*/ 854655 w 2485572"/>
                <a:gd name="connsiteY211" fmla="*/ 14202 h 1561045"/>
                <a:gd name="connsiteX212" fmla="*/ 888455 w 2485572"/>
                <a:gd name="connsiteY212" fmla="*/ 8521 h 1561045"/>
                <a:gd name="connsiteX213" fmla="*/ 893852 w 2485572"/>
                <a:gd name="connsiteY213" fmla="*/ 11361 h 1561045"/>
                <a:gd name="connsiteX214" fmla="*/ 933332 w 2485572"/>
                <a:gd name="connsiteY214" fmla="*/ 36640 h 1561045"/>
                <a:gd name="connsiteX215" fmla="*/ 938729 w 2485572"/>
                <a:gd name="connsiteY215" fmla="*/ 42037 h 1561045"/>
                <a:gd name="connsiteX216" fmla="*/ 969689 w 2485572"/>
                <a:gd name="connsiteY216" fmla="*/ 61635 h 1561045"/>
                <a:gd name="connsiteX217" fmla="*/ 972529 w 2485572"/>
                <a:gd name="connsiteY217" fmla="*/ 64475 h 1561045"/>
                <a:gd name="connsiteX218" fmla="*/ 977925 w 2485572"/>
                <a:gd name="connsiteY218" fmla="*/ 67316 h 1561045"/>
                <a:gd name="connsiteX219" fmla="*/ 1011725 w 2485572"/>
                <a:gd name="connsiteY219" fmla="*/ 67316 h 1561045"/>
                <a:gd name="connsiteX220" fmla="*/ 1031324 w 2485572"/>
                <a:gd name="connsiteY220" fmla="*/ 64475 h 1561045"/>
                <a:gd name="connsiteX221" fmla="*/ 1042401 w 2485572"/>
                <a:gd name="connsiteY221" fmla="*/ 64475 h 1561045"/>
                <a:gd name="connsiteX222" fmla="*/ 1104036 w 2485572"/>
                <a:gd name="connsiteY222" fmla="*/ 70156 h 1561045"/>
                <a:gd name="connsiteX223" fmla="*/ 1109717 w 2485572"/>
                <a:gd name="connsiteY223" fmla="*/ 75837 h 1561045"/>
                <a:gd name="connsiteX224" fmla="*/ 1118238 w 2485572"/>
                <a:gd name="connsiteY224" fmla="*/ 81233 h 1561045"/>
                <a:gd name="connsiteX225" fmla="*/ 1121078 w 2485572"/>
                <a:gd name="connsiteY225" fmla="*/ 84074 h 1561045"/>
                <a:gd name="connsiteX226" fmla="*/ 1143517 w 2485572"/>
                <a:gd name="connsiteY226" fmla="*/ 95435 h 1561045"/>
                <a:gd name="connsiteX227" fmla="*/ 1151754 w 2485572"/>
                <a:gd name="connsiteY227" fmla="*/ 100832 h 1561045"/>
                <a:gd name="connsiteX228" fmla="*/ 1171352 w 2485572"/>
                <a:gd name="connsiteY228" fmla="*/ 100832 h 1561045"/>
                <a:gd name="connsiteX229" fmla="*/ 1174192 w 2485572"/>
                <a:gd name="connsiteY229" fmla="*/ 98275 h 1561045"/>
                <a:gd name="connsiteX230" fmla="*/ 1188110 w 2485572"/>
                <a:gd name="connsiteY230" fmla="*/ 89754 h 1561045"/>
                <a:gd name="connsiteX231" fmla="*/ 1193791 w 2485572"/>
                <a:gd name="connsiteY231" fmla="*/ 84074 h 1561045"/>
                <a:gd name="connsiteX232" fmla="*/ 1238668 w 2485572"/>
                <a:gd name="connsiteY232" fmla="*/ 75837 h 1561045"/>
                <a:gd name="connsiteX233" fmla="*/ 1244348 w 2485572"/>
                <a:gd name="connsiteY233" fmla="*/ 78677 h 1561045"/>
                <a:gd name="connsiteX234" fmla="*/ 1272184 w 2485572"/>
                <a:gd name="connsiteY234" fmla="*/ 75837 h 1561045"/>
                <a:gd name="connsiteX235" fmla="*/ 1280705 w 2485572"/>
                <a:gd name="connsiteY235" fmla="*/ 72996 h 1561045"/>
                <a:gd name="connsiteX236" fmla="*/ 1286385 w 2485572"/>
                <a:gd name="connsiteY236" fmla="*/ 72996 h 1561045"/>
                <a:gd name="connsiteX237" fmla="*/ 1348020 w 2485572"/>
                <a:gd name="connsiteY237" fmla="*/ 50558 h 1561045"/>
                <a:gd name="connsiteX238" fmla="*/ 1350861 w 2485572"/>
                <a:gd name="connsiteY238" fmla="*/ 50558 h 1561045"/>
                <a:gd name="connsiteX239" fmla="*/ 1392898 w 2485572"/>
                <a:gd name="connsiteY239" fmla="*/ 39197 h 1561045"/>
                <a:gd name="connsiteX240" fmla="*/ 1406815 w 2485572"/>
                <a:gd name="connsiteY240" fmla="*/ 39197 h 1561045"/>
                <a:gd name="connsiteX241" fmla="*/ 1459929 w 2485572"/>
                <a:gd name="connsiteY241" fmla="*/ 36640 h 1561045"/>
                <a:gd name="connsiteX242" fmla="*/ 1468450 w 2485572"/>
                <a:gd name="connsiteY242" fmla="*/ 36640 h 1561045"/>
                <a:gd name="connsiteX243" fmla="*/ 1474131 w 2485572"/>
                <a:gd name="connsiteY243" fmla="*/ 33800 h 1561045"/>
                <a:gd name="connsiteX244" fmla="*/ 1479528 w 2485572"/>
                <a:gd name="connsiteY244" fmla="*/ 30960 h 1561045"/>
                <a:gd name="connsiteX245" fmla="*/ 1485208 w 2485572"/>
                <a:gd name="connsiteY245" fmla="*/ 30960 h 1561045"/>
                <a:gd name="connsiteX246" fmla="*/ 1544003 w 2485572"/>
                <a:gd name="connsiteY246" fmla="*/ 16758 h 1561045"/>
                <a:gd name="connsiteX247" fmla="*/ 1549684 w 2485572"/>
                <a:gd name="connsiteY247" fmla="*/ 14202 h 1561045"/>
                <a:gd name="connsiteX248" fmla="*/ 1555364 w 2485572"/>
                <a:gd name="connsiteY248" fmla="*/ 14202 h 1561045"/>
                <a:gd name="connsiteX249" fmla="*/ 1563601 w 2485572"/>
                <a:gd name="connsiteY249" fmla="*/ 11361 h 1561045"/>
                <a:gd name="connsiteX250" fmla="*/ 1614159 w 2485572"/>
                <a:gd name="connsiteY250" fmla="*/ 22439 h 1561045"/>
                <a:gd name="connsiteX251" fmla="*/ 1619840 w 2485572"/>
                <a:gd name="connsiteY251" fmla="*/ 19598 h 1561045"/>
                <a:gd name="connsiteX252" fmla="*/ 1630917 w 2485572"/>
                <a:gd name="connsiteY252" fmla="*/ 16758 h 1561045"/>
                <a:gd name="connsiteX253" fmla="*/ 1645119 w 2485572"/>
                <a:gd name="connsiteY253" fmla="*/ 8521 h 1561045"/>
                <a:gd name="connsiteX254" fmla="*/ 1653356 w 2485572"/>
                <a:gd name="connsiteY254" fmla="*/ 5681 h 1561045"/>
                <a:gd name="connsiteX255" fmla="*/ 1689712 w 2485572"/>
                <a:gd name="connsiteY255" fmla="*/ 0 h 1561045"/>
                <a:gd name="connsiteX256" fmla="*/ 1698233 w 2485572"/>
                <a:gd name="connsiteY256" fmla="*/ 11361 h 1561045"/>
                <a:gd name="connsiteX257" fmla="*/ 1703914 w 2485572"/>
                <a:gd name="connsiteY257" fmla="*/ 14202 h 1561045"/>
                <a:gd name="connsiteX258" fmla="*/ 1709310 w 2485572"/>
                <a:gd name="connsiteY258" fmla="*/ 16758 h 1561045"/>
                <a:gd name="connsiteX259" fmla="*/ 1717831 w 2485572"/>
                <a:gd name="connsiteY259" fmla="*/ 16758 h 1561045"/>
                <a:gd name="connsiteX260" fmla="*/ 1757028 w 2485572"/>
                <a:gd name="connsiteY260" fmla="*/ 22439 h 1561045"/>
                <a:gd name="connsiteX261" fmla="*/ 1762708 w 2485572"/>
                <a:gd name="connsiteY261" fmla="*/ 25279 h 1561045"/>
                <a:gd name="connsiteX262" fmla="*/ 1768389 w 2485572"/>
                <a:gd name="connsiteY262" fmla="*/ 25279 h 1561045"/>
                <a:gd name="connsiteX263" fmla="*/ 1787987 w 2485572"/>
                <a:gd name="connsiteY263" fmla="*/ 33800 h 1561045"/>
                <a:gd name="connsiteX264" fmla="*/ 1793384 w 2485572"/>
                <a:gd name="connsiteY264" fmla="*/ 33800 h 1561045"/>
                <a:gd name="connsiteX265" fmla="*/ 1801905 w 2485572"/>
                <a:gd name="connsiteY265" fmla="*/ 36640 h 1561045"/>
                <a:gd name="connsiteX266" fmla="*/ 1835421 w 2485572"/>
                <a:gd name="connsiteY266" fmla="*/ 42037 h 1561045"/>
                <a:gd name="connsiteX267" fmla="*/ 1891659 w 2485572"/>
                <a:gd name="connsiteY267" fmla="*/ 61635 h 1561045"/>
                <a:gd name="connsiteX268" fmla="*/ 1897340 w 2485572"/>
                <a:gd name="connsiteY268" fmla="*/ 64475 h 1561045"/>
                <a:gd name="connsiteX269" fmla="*/ 1899896 w 2485572"/>
                <a:gd name="connsiteY269" fmla="*/ 67316 h 1561045"/>
                <a:gd name="connsiteX270" fmla="*/ 1944774 w 2485572"/>
                <a:gd name="connsiteY270" fmla="*/ 123270 h 1561045"/>
                <a:gd name="connsiteX271" fmla="*/ 1947614 w 2485572"/>
                <a:gd name="connsiteY271" fmla="*/ 128951 h 1561045"/>
                <a:gd name="connsiteX272" fmla="*/ 1950454 w 2485572"/>
                <a:gd name="connsiteY272" fmla="*/ 131791 h 1561045"/>
                <a:gd name="connsiteX273" fmla="*/ 1956135 w 2485572"/>
                <a:gd name="connsiteY273" fmla="*/ 140312 h 1561045"/>
                <a:gd name="connsiteX274" fmla="*/ 1958975 w 2485572"/>
                <a:gd name="connsiteY274" fmla="*/ 145709 h 1561045"/>
                <a:gd name="connsiteX275" fmla="*/ 1961532 w 2485572"/>
                <a:gd name="connsiteY275" fmla="*/ 154230 h 1561045"/>
                <a:gd name="connsiteX276" fmla="*/ 1998172 w 2485572"/>
                <a:gd name="connsiteY276" fmla="*/ 204788 h 1561045"/>
                <a:gd name="connsiteX277" fmla="*/ 2003569 w 2485572"/>
                <a:gd name="connsiteY277" fmla="*/ 207344 h 1561045"/>
                <a:gd name="connsiteX278" fmla="*/ 2009249 w 2485572"/>
                <a:gd name="connsiteY278" fmla="*/ 210184 h 1561045"/>
                <a:gd name="connsiteX279" fmla="*/ 2017770 w 2485572"/>
                <a:gd name="connsiteY279" fmla="*/ 210184 h 1561045"/>
                <a:gd name="connsiteX280" fmla="*/ 2026007 w 2485572"/>
                <a:gd name="connsiteY280" fmla="*/ 213025 h 1561045"/>
                <a:gd name="connsiteX281" fmla="*/ 2037368 w 2485572"/>
                <a:gd name="connsiteY281" fmla="*/ 215865 h 1561045"/>
                <a:gd name="connsiteX282" fmla="*/ 2099003 w 2485572"/>
                <a:gd name="connsiteY282" fmla="*/ 221546 h 1561045"/>
                <a:gd name="connsiteX283" fmla="*/ 2104684 w 2485572"/>
                <a:gd name="connsiteY283" fmla="*/ 224386 h 1561045"/>
                <a:gd name="connsiteX284" fmla="*/ 2112921 w 2485572"/>
                <a:gd name="connsiteY284" fmla="*/ 224386 h 1561045"/>
                <a:gd name="connsiteX285" fmla="*/ 2124283 w 2485572"/>
                <a:gd name="connsiteY285" fmla="*/ 229783 h 1561045"/>
                <a:gd name="connsiteX286" fmla="*/ 2177397 w 2485572"/>
                <a:gd name="connsiteY286" fmla="*/ 229783 h 1561045"/>
                <a:gd name="connsiteX287" fmla="*/ 2185918 w 2485572"/>
                <a:gd name="connsiteY287" fmla="*/ 232623 h 1561045"/>
                <a:gd name="connsiteX288" fmla="*/ 2213753 w 2485572"/>
                <a:gd name="connsiteY288" fmla="*/ 226942 h 1561045"/>
                <a:gd name="connsiteX289" fmla="*/ 2219434 w 2485572"/>
                <a:gd name="connsiteY289" fmla="*/ 224386 h 1561045"/>
                <a:gd name="connsiteX290" fmla="*/ 2241872 w 2485572"/>
                <a:gd name="connsiteY290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19366 w 2485572"/>
                <a:gd name="connsiteY67" fmla="*/ 1472045 h 1561045"/>
                <a:gd name="connsiteX68" fmla="*/ 2006653 w 2485572"/>
                <a:gd name="connsiteY68" fmla="*/ 1491095 h 1561045"/>
                <a:gd name="connsiteX69" fmla="*/ 1905054 w 2485572"/>
                <a:gd name="connsiteY69" fmla="*/ 1489507 h 1561045"/>
                <a:gd name="connsiteX70" fmla="*/ 1739954 w 2485572"/>
                <a:gd name="connsiteY70" fmla="*/ 1443470 h 1561045"/>
                <a:gd name="connsiteX71" fmla="*/ 1547866 w 2485572"/>
                <a:gd name="connsiteY71" fmla="*/ 1454582 h 1561045"/>
                <a:gd name="connsiteX72" fmla="*/ 1352604 w 2485572"/>
                <a:gd name="connsiteY72" fmla="*/ 1422832 h 1561045"/>
                <a:gd name="connsiteX73" fmla="*/ 1214492 w 2485572"/>
                <a:gd name="connsiteY73" fmla="*/ 1387908 h 1561045"/>
                <a:gd name="connsiteX74" fmla="*/ 1047569 w 2485572"/>
                <a:gd name="connsiteY74" fmla="*/ 1402296 h 1561045"/>
                <a:gd name="connsiteX75" fmla="*/ 1022803 w 2485572"/>
                <a:gd name="connsiteY75" fmla="*/ 1387217 h 1561045"/>
                <a:gd name="connsiteX76" fmla="*/ 1011725 w 2485572"/>
                <a:gd name="connsiteY76" fmla="*/ 1381536 h 1561045"/>
                <a:gd name="connsiteX77" fmla="*/ 1000364 w 2485572"/>
                <a:gd name="connsiteY77" fmla="*/ 1381536 h 1561045"/>
                <a:gd name="connsiteX78" fmla="*/ 961167 w 2485572"/>
                <a:gd name="connsiteY78" fmla="*/ 1376140 h 1561045"/>
                <a:gd name="connsiteX79" fmla="*/ 924811 w 2485572"/>
                <a:gd name="connsiteY79" fmla="*/ 1367618 h 1561045"/>
                <a:gd name="connsiteX80" fmla="*/ 919131 w 2485572"/>
                <a:gd name="connsiteY80" fmla="*/ 1367618 h 1561045"/>
                <a:gd name="connsiteX81" fmla="*/ 913450 w 2485572"/>
                <a:gd name="connsiteY81" fmla="*/ 1364778 h 1561045"/>
                <a:gd name="connsiteX82" fmla="*/ 908053 w 2485572"/>
                <a:gd name="connsiteY82" fmla="*/ 1364778 h 1561045"/>
                <a:gd name="connsiteX83" fmla="*/ 877094 w 2485572"/>
                <a:gd name="connsiteY83" fmla="*/ 1381536 h 1561045"/>
                <a:gd name="connsiteX84" fmla="*/ 868857 w 2485572"/>
                <a:gd name="connsiteY84" fmla="*/ 1390057 h 1561045"/>
                <a:gd name="connsiteX85" fmla="*/ 835057 w 2485572"/>
                <a:gd name="connsiteY85" fmla="*/ 1434934 h 1561045"/>
                <a:gd name="connsiteX86" fmla="*/ 832217 w 2485572"/>
                <a:gd name="connsiteY86" fmla="*/ 1440331 h 1561045"/>
                <a:gd name="connsiteX87" fmla="*/ 832217 w 2485572"/>
                <a:gd name="connsiteY87" fmla="*/ 1446012 h 1561045"/>
                <a:gd name="connsiteX88" fmla="*/ 767741 w 2485572"/>
                <a:gd name="connsiteY88" fmla="*/ 1513327 h 1561045"/>
                <a:gd name="connsiteX89" fmla="*/ 711787 w 2485572"/>
                <a:gd name="connsiteY89" fmla="*/ 1535766 h 1561045"/>
                <a:gd name="connsiteX90" fmla="*/ 686508 w 2485572"/>
                <a:gd name="connsiteY90" fmla="*/ 1541447 h 1561045"/>
                <a:gd name="connsiteX91" fmla="*/ 661513 w 2485572"/>
                <a:gd name="connsiteY91" fmla="*/ 1549684 h 1561045"/>
                <a:gd name="connsiteX92" fmla="*/ 658672 w 2485572"/>
                <a:gd name="connsiteY92" fmla="*/ 1552524 h 1561045"/>
                <a:gd name="connsiteX93" fmla="*/ 652992 w 2485572"/>
                <a:gd name="connsiteY93" fmla="*/ 1555364 h 1561045"/>
                <a:gd name="connsiteX94" fmla="*/ 624873 w 2485572"/>
                <a:gd name="connsiteY94" fmla="*/ 1561045 h 1561045"/>
                <a:gd name="connsiteX95" fmla="*/ 619476 w 2485572"/>
                <a:gd name="connsiteY95" fmla="*/ 1558205 h 1561045"/>
                <a:gd name="connsiteX96" fmla="*/ 616636 w 2485572"/>
                <a:gd name="connsiteY96" fmla="*/ 1555364 h 1561045"/>
                <a:gd name="connsiteX97" fmla="*/ 597037 w 2485572"/>
                <a:gd name="connsiteY97" fmla="*/ 1532926 h 1561045"/>
                <a:gd name="connsiteX98" fmla="*/ 594197 w 2485572"/>
                <a:gd name="connsiteY98" fmla="*/ 1521848 h 1561045"/>
                <a:gd name="connsiteX99" fmla="*/ 591357 w 2485572"/>
                <a:gd name="connsiteY99" fmla="*/ 1519008 h 1561045"/>
                <a:gd name="connsiteX100" fmla="*/ 566078 w 2485572"/>
                <a:gd name="connsiteY100" fmla="*/ 1482368 h 1561045"/>
                <a:gd name="connsiteX101" fmla="*/ 560397 w 2485572"/>
                <a:gd name="connsiteY101" fmla="*/ 1471291 h 1561045"/>
                <a:gd name="connsiteX102" fmla="*/ 555000 w 2485572"/>
                <a:gd name="connsiteY102" fmla="*/ 1465610 h 1561045"/>
                <a:gd name="connsiteX103" fmla="*/ 498762 w 2485572"/>
                <a:gd name="connsiteY103" fmla="*/ 1432094 h 1561045"/>
                <a:gd name="connsiteX104" fmla="*/ 490525 w 2485572"/>
                <a:gd name="connsiteY104" fmla="*/ 1429254 h 1561045"/>
                <a:gd name="connsiteX105" fmla="*/ 487685 w 2485572"/>
                <a:gd name="connsiteY105" fmla="*/ 1429254 h 1561045"/>
                <a:gd name="connsiteX106" fmla="*/ 462406 w 2485572"/>
                <a:gd name="connsiteY106" fmla="*/ 1426413 h 1561045"/>
                <a:gd name="connsiteX107" fmla="*/ 400770 w 2485572"/>
                <a:gd name="connsiteY107" fmla="*/ 1426413 h 1561045"/>
                <a:gd name="connsiteX108" fmla="*/ 392250 w 2485572"/>
                <a:gd name="connsiteY108" fmla="*/ 1423573 h 1561045"/>
                <a:gd name="connsiteX109" fmla="*/ 384013 w 2485572"/>
                <a:gd name="connsiteY109" fmla="*/ 1420733 h 1561045"/>
                <a:gd name="connsiteX110" fmla="*/ 375492 w 2485572"/>
                <a:gd name="connsiteY110" fmla="*/ 1420733 h 1561045"/>
                <a:gd name="connsiteX111" fmla="*/ 319537 w 2485572"/>
                <a:gd name="connsiteY111" fmla="*/ 1409655 h 1561045"/>
                <a:gd name="connsiteX112" fmla="*/ 313856 w 2485572"/>
                <a:gd name="connsiteY112" fmla="*/ 1406815 h 1561045"/>
                <a:gd name="connsiteX113" fmla="*/ 308176 w 2485572"/>
                <a:gd name="connsiteY113" fmla="*/ 1406815 h 1561045"/>
                <a:gd name="connsiteX114" fmla="*/ 297098 w 2485572"/>
                <a:gd name="connsiteY114" fmla="*/ 1401134 h 1561045"/>
                <a:gd name="connsiteX115" fmla="*/ 221546 w 2485572"/>
                <a:gd name="connsiteY115" fmla="*/ 1392898 h 1561045"/>
                <a:gd name="connsiteX116" fmla="*/ 213025 w 2485572"/>
                <a:gd name="connsiteY116" fmla="*/ 1392898 h 1561045"/>
                <a:gd name="connsiteX117" fmla="*/ 204504 w 2485572"/>
                <a:gd name="connsiteY117" fmla="*/ 1395738 h 1561045"/>
                <a:gd name="connsiteX118" fmla="*/ 154230 w 2485572"/>
                <a:gd name="connsiteY118" fmla="*/ 1406815 h 1561045"/>
                <a:gd name="connsiteX119" fmla="*/ 148549 w 2485572"/>
                <a:gd name="connsiteY119" fmla="*/ 1403975 h 1561045"/>
                <a:gd name="connsiteX120" fmla="*/ 137472 w 2485572"/>
                <a:gd name="connsiteY120" fmla="*/ 1398294 h 1561045"/>
                <a:gd name="connsiteX121" fmla="*/ 131791 w 2485572"/>
                <a:gd name="connsiteY121" fmla="*/ 1398294 h 1561045"/>
                <a:gd name="connsiteX122" fmla="*/ 67316 w 2485572"/>
                <a:gd name="connsiteY122" fmla="*/ 1418177 h 1561045"/>
                <a:gd name="connsiteX123" fmla="*/ 58795 w 2485572"/>
                <a:gd name="connsiteY123" fmla="*/ 1420733 h 1561045"/>
                <a:gd name="connsiteX124" fmla="*/ 50558 w 2485572"/>
                <a:gd name="connsiteY124" fmla="*/ 1423573 h 1561045"/>
                <a:gd name="connsiteX125" fmla="*/ 42037 w 2485572"/>
                <a:gd name="connsiteY125" fmla="*/ 1423573 h 1561045"/>
                <a:gd name="connsiteX126" fmla="*/ 5681 w 2485572"/>
                <a:gd name="connsiteY126" fmla="*/ 1432094 h 1561045"/>
                <a:gd name="connsiteX127" fmla="*/ 2840 w 2485572"/>
                <a:gd name="connsiteY127" fmla="*/ 1403975 h 1561045"/>
                <a:gd name="connsiteX128" fmla="*/ 0 w 2485572"/>
                <a:gd name="connsiteY128" fmla="*/ 1395738 h 1561045"/>
                <a:gd name="connsiteX129" fmla="*/ 5681 w 2485572"/>
                <a:gd name="connsiteY129" fmla="*/ 1373299 h 1561045"/>
                <a:gd name="connsiteX130" fmla="*/ 5681 w 2485572"/>
                <a:gd name="connsiteY130" fmla="*/ 1361938 h 1561045"/>
                <a:gd name="connsiteX131" fmla="*/ 11361 w 2485572"/>
                <a:gd name="connsiteY131" fmla="*/ 1345180 h 1561045"/>
                <a:gd name="connsiteX132" fmla="*/ 42037 w 2485572"/>
                <a:gd name="connsiteY132" fmla="*/ 1305983 h 1561045"/>
                <a:gd name="connsiteX133" fmla="*/ 47718 w 2485572"/>
                <a:gd name="connsiteY133" fmla="*/ 1294622 h 1561045"/>
                <a:gd name="connsiteX134" fmla="*/ 39197 w 2485572"/>
                <a:gd name="connsiteY134" fmla="*/ 1275024 h 1561045"/>
                <a:gd name="connsiteX135" fmla="*/ 33516 w 2485572"/>
                <a:gd name="connsiteY135" fmla="*/ 1269627 h 1561045"/>
                <a:gd name="connsiteX136" fmla="*/ 33516 w 2485572"/>
                <a:gd name="connsiteY136" fmla="*/ 1244348 h 1561045"/>
                <a:gd name="connsiteX137" fmla="*/ 64475 w 2485572"/>
                <a:gd name="connsiteY137" fmla="*/ 1213389 h 1561045"/>
                <a:gd name="connsiteX138" fmla="*/ 81233 w 2485572"/>
                <a:gd name="connsiteY138" fmla="*/ 1199471 h 1561045"/>
                <a:gd name="connsiteX139" fmla="*/ 86914 w 2485572"/>
                <a:gd name="connsiteY139" fmla="*/ 1190950 h 1561045"/>
                <a:gd name="connsiteX140" fmla="*/ 97991 w 2485572"/>
                <a:gd name="connsiteY140" fmla="*/ 1160275 h 1561045"/>
                <a:gd name="connsiteX141" fmla="*/ 95435 w 2485572"/>
                <a:gd name="connsiteY141" fmla="*/ 1151753 h 1561045"/>
                <a:gd name="connsiteX142" fmla="*/ 95435 w 2485572"/>
                <a:gd name="connsiteY142" fmla="*/ 1121078 h 1561045"/>
                <a:gd name="connsiteX143" fmla="*/ 100832 w 2485572"/>
                <a:gd name="connsiteY143" fmla="*/ 1112557 h 1561045"/>
                <a:gd name="connsiteX144" fmla="*/ 103672 w 2485572"/>
                <a:gd name="connsiteY144" fmla="*/ 1106876 h 1561045"/>
                <a:gd name="connsiteX145" fmla="*/ 154230 w 2485572"/>
                <a:gd name="connsiteY145" fmla="*/ 1070520 h 1561045"/>
                <a:gd name="connsiteX146" fmla="*/ 176668 w 2485572"/>
                <a:gd name="connsiteY146" fmla="*/ 1045241 h 1561045"/>
                <a:gd name="connsiteX147" fmla="*/ 176668 w 2485572"/>
                <a:gd name="connsiteY147" fmla="*/ 1037004 h 1561045"/>
                <a:gd name="connsiteX148" fmla="*/ 173828 w 2485572"/>
                <a:gd name="connsiteY148" fmla="*/ 1028483 h 1561045"/>
                <a:gd name="connsiteX149" fmla="*/ 157070 w 2485572"/>
                <a:gd name="connsiteY149" fmla="*/ 1008885 h 1561045"/>
                <a:gd name="connsiteX150" fmla="*/ 154230 w 2485572"/>
                <a:gd name="connsiteY150" fmla="*/ 1000648 h 1561045"/>
                <a:gd name="connsiteX151" fmla="*/ 157070 w 2485572"/>
                <a:gd name="connsiteY151" fmla="*/ 964008 h 1561045"/>
                <a:gd name="connsiteX152" fmla="*/ 154230 w 2485572"/>
                <a:gd name="connsiteY152" fmla="*/ 955771 h 1561045"/>
                <a:gd name="connsiteX153" fmla="*/ 126111 w 2485572"/>
                <a:gd name="connsiteY153" fmla="*/ 930492 h 1561045"/>
                <a:gd name="connsiteX154" fmla="*/ 112193 w 2485572"/>
                <a:gd name="connsiteY154" fmla="*/ 927652 h 1561045"/>
                <a:gd name="connsiteX155" fmla="*/ 109353 w 2485572"/>
                <a:gd name="connsiteY155" fmla="*/ 921971 h 1561045"/>
                <a:gd name="connsiteX156" fmla="*/ 109353 w 2485572"/>
                <a:gd name="connsiteY156" fmla="*/ 908053 h 1561045"/>
                <a:gd name="connsiteX157" fmla="*/ 117590 w 2485572"/>
                <a:gd name="connsiteY157" fmla="*/ 891295 h 1561045"/>
                <a:gd name="connsiteX158" fmla="*/ 123270 w 2485572"/>
                <a:gd name="connsiteY158" fmla="*/ 885615 h 1561045"/>
                <a:gd name="connsiteX159" fmla="*/ 148549 w 2485572"/>
                <a:gd name="connsiteY159" fmla="*/ 866016 h 1561045"/>
                <a:gd name="connsiteX160" fmla="*/ 128951 w 2485572"/>
                <a:gd name="connsiteY160" fmla="*/ 840738 h 1561045"/>
                <a:gd name="connsiteX161" fmla="*/ 126111 w 2485572"/>
                <a:gd name="connsiteY161" fmla="*/ 821139 h 1561045"/>
                <a:gd name="connsiteX162" fmla="*/ 140028 w 2485572"/>
                <a:gd name="connsiteY162" fmla="*/ 812618 h 1561045"/>
                <a:gd name="connsiteX163" fmla="*/ 142869 w 2485572"/>
                <a:gd name="connsiteY163" fmla="*/ 790464 h 1561045"/>
                <a:gd name="connsiteX164" fmla="*/ 154230 w 2485572"/>
                <a:gd name="connsiteY164" fmla="*/ 773422 h 1561045"/>
                <a:gd name="connsiteX165" fmla="*/ 157070 w 2485572"/>
                <a:gd name="connsiteY165" fmla="*/ 762344 h 1561045"/>
                <a:gd name="connsiteX166" fmla="*/ 157070 w 2485572"/>
                <a:gd name="connsiteY166" fmla="*/ 753824 h 1561045"/>
                <a:gd name="connsiteX167" fmla="*/ 145709 w 2485572"/>
                <a:gd name="connsiteY167" fmla="*/ 731385 h 1561045"/>
                <a:gd name="connsiteX168" fmla="*/ 145709 w 2485572"/>
                <a:gd name="connsiteY168" fmla="*/ 723148 h 1561045"/>
                <a:gd name="connsiteX169" fmla="*/ 159627 w 2485572"/>
                <a:gd name="connsiteY169" fmla="*/ 714627 h 1561045"/>
                <a:gd name="connsiteX170" fmla="*/ 204504 w 2485572"/>
                <a:gd name="connsiteY170" fmla="*/ 708946 h 1561045"/>
                <a:gd name="connsiteX171" fmla="*/ 232623 w 2485572"/>
                <a:gd name="connsiteY171" fmla="*/ 678271 h 1561045"/>
                <a:gd name="connsiteX172" fmla="*/ 232623 w 2485572"/>
                <a:gd name="connsiteY172" fmla="*/ 666909 h 1561045"/>
                <a:gd name="connsiteX173" fmla="*/ 215865 w 2485572"/>
                <a:gd name="connsiteY173" fmla="*/ 644755 h 1561045"/>
                <a:gd name="connsiteX174" fmla="*/ 218705 w 2485572"/>
                <a:gd name="connsiteY174" fmla="*/ 613795 h 1561045"/>
                <a:gd name="connsiteX175" fmla="*/ 241144 w 2485572"/>
                <a:gd name="connsiteY175" fmla="*/ 582836 h 1561045"/>
                <a:gd name="connsiteX176" fmla="*/ 252221 w 2485572"/>
                <a:gd name="connsiteY176" fmla="*/ 571758 h 1561045"/>
                <a:gd name="connsiteX177" fmla="*/ 285737 w 2485572"/>
                <a:gd name="connsiteY177" fmla="*/ 524041 h 1561045"/>
                <a:gd name="connsiteX178" fmla="*/ 291418 w 2485572"/>
                <a:gd name="connsiteY178" fmla="*/ 518644 h 1561045"/>
                <a:gd name="connsiteX179" fmla="*/ 322377 w 2485572"/>
                <a:gd name="connsiteY179" fmla="*/ 518644 h 1561045"/>
                <a:gd name="connsiteX180" fmla="*/ 333455 w 2485572"/>
                <a:gd name="connsiteY180" fmla="*/ 510123 h 1561045"/>
                <a:gd name="connsiteX181" fmla="*/ 341976 w 2485572"/>
                <a:gd name="connsiteY181" fmla="*/ 482004 h 1561045"/>
                <a:gd name="connsiteX182" fmla="*/ 347372 w 2485572"/>
                <a:gd name="connsiteY182" fmla="*/ 476607 h 1561045"/>
                <a:gd name="connsiteX183" fmla="*/ 386853 w 2485572"/>
                <a:gd name="connsiteY183" fmla="*/ 459565 h 1561045"/>
                <a:gd name="connsiteX184" fmla="*/ 389409 w 2485572"/>
                <a:gd name="connsiteY184" fmla="*/ 454169 h 1561045"/>
                <a:gd name="connsiteX185" fmla="*/ 400770 w 2485572"/>
                <a:gd name="connsiteY185" fmla="*/ 434570 h 1561045"/>
                <a:gd name="connsiteX186" fmla="*/ 414688 w 2485572"/>
                <a:gd name="connsiteY186" fmla="*/ 392534 h 1561045"/>
                <a:gd name="connsiteX187" fmla="*/ 428890 w 2485572"/>
                <a:gd name="connsiteY187" fmla="*/ 341976 h 1561045"/>
                <a:gd name="connsiteX188" fmla="*/ 434286 w 2485572"/>
                <a:gd name="connsiteY188" fmla="*/ 255062 h 1561045"/>
                <a:gd name="connsiteX189" fmla="*/ 437127 w 2485572"/>
                <a:gd name="connsiteY189" fmla="*/ 252221 h 1561045"/>
                <a:gd name="connsiteX190" fmla="*/ 448488 w 2485572"/>
                <a:gd name="connsiteY190" fmla="*/ 235463 h 1561045"/>
                <a:gd name="connsiteX191" fmla="*/ 468086 w 2485572"/>
                <a:gd name="connsiteY191" fmla="*/ 221546 h 1561045"/>
                <a:gd name="connsiteX192" fmla="*/ 501602 w 2485572"/>
                <a:gd name="connsiteY192" fmla="*/ 215865 h 1561045"/>
                <a:gd name="connsiteX193" fmla="*/ 512964 w 2485572"/>
                <a:gd name="connsiteY193" fmla="*/ 213025 h 1561045"/>
                <a:gd name="connsiteX194" fmla="*/ 555000 w 2485572"/>
                <a:gd name="connsiteY194" fmla="*/ 187746 h 1561045"/>
                <a:gd name="connsiteX195" fmla="*/ 557557 w 2485572"/>
                <a:gd name="connsiteY195" fmla="*/ 182349 h 1561045"/>
                <a:gd name="connsiteX196" fmla="*/ 602434 w 2485572"/>
                <a:gd name="connsiteY196" fmla="*/ 131791 h 1561045"/>
                <a:gd name="connsiteX197" fmla="*/ 605274 w 2485572"/>
                <a:gd name="connsiteY197" fmla="*/ 123270 h 1561045"/>
                <a:gd name="connsiteX198" fmla="*/ 594197 w 2485572"/>
                <a:gd name="connsiteY198" fmla="*/ 70156 h 1561045"/>
                <a:gd name="connsiteX199" fmla="*/ 650151 w 2485572"/>
                <a:gd name="connsiteY199" fmla="*/ 92595 h 1561045"/>
                <a:gd name="connsiteX200" fmla="*/ 664069 w 2485572"/>
                <a:gd name="connsiteY200" fmla="*/ 92595 h 1561045"/>
                <a:gd name="connsiteX201" fmla="*/ 689348 w 2485572"/>
                <a:gd name="connsiteY201" fmla="*/ 98275 h 1561045"/>
                <a:gd name="connsiteX202" fmla="*/ 723148 w 2485572"/>
                <a:gd name="connsiteY202" fmla="*/ 89754 h 1561045"/>
                <a:gd name="connsiteX203" fmla="*/ 725704 w 2485572"/>
                <a:gd name="connsiteY203" fmla="*/ 92595 h 1561045"/>
                <a:gd name="connsiteX204" fmla="*/ 731385 w 2485572"/>
                <a:gd name="connsiteY204" fmla="*/ 92595 h 1561045"/>
                <a:gd name="connsiteX205" fmla="*/ 737065 w 2485572"/>
                <a:gd name="connsiteY205" fmla="*/ 95435 h 1561045"/>
                <a:gd name="connsiteX206" fmla="*/ 742746 w 2485572"/>
                <a:gd name="connsiteY206" fmla="*/ 95435 h 1561045"/>
                <a:gd name="connsiteX207" fmla="*/ 779102 w 2485572"/>
                <a:gd name="connsiteY207" fmla="*/ 75837 h 1561045"/>
                <a:gd name="connsiteX208" fmla="*/ 818299 w 2485572"/>
                <a:gd name="connsiteY208" fmla="*/ 39197 h 1561045"/>
                <a:gd name="connsiteX209" fmla="*/ 823980 w 2485572"/>
                <a:gd name="connsiteY209" fmla="*/ 33800 h 1561045"/>
                <a:gd name="connsiteX210" fmla="*/ 851815 w 2485572"/>
                <a:gd name="connsiteY210" fmla="*/ 19598 h 1561045"/>
                <a:gd name="connsiteX211" fmla="*/ 854655 w 2485572"/>
                <a:gd name="connsiteY211" fmla="*/ 14202 h 1561045"/>
                <a:gd name="connsiteX212" fmla="*/ 888455 w 2485572"/>
                <a:gd name="connsiteY212" fmla="*/ 8521 h 1561045"/>
                <a:gd name="connsiteX213" fmla="*/ 893852 w 2485572"/>
                <a:gd name="connsiteY213" fmla="*/ 11361 h 1561045"/>
                <a:gd name="connsiteX214" fmla="*/ 933332 w 2485572"/>
                <a:gd name="connsiteY214" fmla="*/ 36640 h 1561045"/>
                <a:gd name="connsiteX215" fmla="*/ 938729 w 2485572"/>
                <a:gd name="connsiteY215" fmla="*/ 42037 h 1561045"/>
                <a:gd name="connsiteX216" fmla="*/ 969689 w 2485572"/>
                <a:gd name="connsiteY216" fmla="*/ 61635 h 1561045"/>
                <a:gd name="connsiteX217" fmla="*/ 972529 w 2485572"/>
                <a:gd name="connsiteY217" fmla="*/ 64475 h 1561045"/>
                <a:gd name="connsiteX218" fmla="*/ 977925 w 2485572"/>
                <a:gd name="connsiteY218" fmla="*/ 67316 h 1561045"/>
                <a:gd name="connsiteX219" fmla="*/ 1011725 w 2485572"/>
                <a:gd name="connsiteY219" fmla="*/ 67316 h 1561045"/>
                <a:gd name="connsiteX220" fmla="*/ 1031324 w 2485572"/>
                <a:gd name="connsiteY220" fmla="*/ 64475 h 1561045"/>
                <a:gd name="connsiteX221" fmla="*/ 1042401 w 2485572"/>
                <a:gd name="connsiteY221" fmla="*/ 64475 h 1561045"/>
                <a:gd name="connsiteX222" fmla="*/ 1104036 w 2485572"/>
                <a:gd name="connsiteY222" fmla="*/ 70156 h 1561045"/>
                <a:gd name="connsiteX223" fmla="*/ 1109717 w 2485572"/>
                <a:gd name="connsiteY223" fmla="*/ 75837 h 1561045"/>
                <a:gd name="connsiteX224" fmla="*/ 1118238 w 2485572"/>
                <a:gd name="connsiteY224" fmla="*/ 81233 h 1561045"/>
                <a:gd name="connsiteX225" fmla="*/ 1121078 w 2485572"/>
                <a:gd name="connsiteY225" fmla="*/ 84074 h 1561045"/>
                <a:gd name="connsiteX226" fmla="*/ 1143517 w 2485572"/>
                <a:gd name="connsiteY226" fmla="*/ 95435 h 1561045"/>
                <a:gd name="connsiteX227" fmla="*/ 1151754 w 2485572"/>
                <a:gd name="connsiteY227" fmla="*/ 100832 h 1561045"/>
                <a:gd name="connsiteX228" fmla="*/ 1171352 w 2485572"/>
                <a:gd name="connsiteY228" fmla="*/ 100832 h 1561045"/>
                <a:gd name="connsiteX229" fmla="*/ 1174192 w 2485572"/>
                <a:gd name="connsiteY229" fmla="*/ 98275 h 1561045"/>
                <a:gd name="connsiteX230" fmla="*/ 1188110 w 2485572"/>
                <a:gd name="connsiteY230" fmla="*/ 89754 h 1561045"/>
                <a:gd name="connsiteX231" fmla="*/ 1193791 w 2485572"/>
                <a:gd name="connsiteY231" fmla="*/ 84074 h 1561045"/>
                <a:gd name="connsiteX232" fmla="*/ 1238668 w 2485572"/>
                <a:gd name="connsiteY232" fmla="*/ 75837 h 1561045"/>
                <a:gd name="connsiteX233" fmla="*/ 1244348 w 2485572"/>
                <a:gd name="connsiteY233" fmla="*/ 78677 h 1561045"/>
                <a:gd name="connsiteX234" fmla="*/ 1272184 w 2485572"/>
                <a:gd name="connsiteY234" fmla="*/ 75837 h 1561045"/>
                <a:gd name="connsiteX235" fmla="*/ 1280705 w 2485572"/>
                <a:gd name="connsiteY235" fmla="*/ 72996 h 1561045"/>
                <a:gd name="connsiteX236" fmla="*/ 1286385 w 2485572"/>
                <a:gd name="connsiteY236" fmla="*/ 72996 h 1561045"/>
                <a:gd name="connsiteX237" fmla="*/ 1348020 w 2485572"/>
                <a:gd name="connsiteY237" fmla="*/ 50558 h 1561045"/>
                <a:gd name="connsiteX238" fmla="*/ 1350861 w 2485572"/>
                <a:gd name="connsiteY238" fmla="*/ 50558 h 1561045"/>
                <a:gd name="connsiteX239" fmla="*/ 1392898 w 2485572"/>
                <a:gd name="connsiteY239" fmla="*/ 39197 h 1561045"/>
                <a:gd name="connsiteX240" fmla="*/ 1406815 w 2485572"/>
                <a:gd name="connsiteY240" fmla="*/ 39197 h 1561045"/>
                <a:gd name="connsiteX241" fmla="*/ 1459929 w 2485572"/>
                <a:gd name="connsiteY241" fmla="*/ 36640 h 1561045"/>
                <a:gd name="connsiteX242" fmla="*/ 1468450 w 2485572"/>
                <a:gd name="connsiteY242" fmla="*/ 36640 h 1561045"/>
                <a:gd name="connsiteX243" fmla="*/ 1474131 w 2485572"/>
                <a:gd name="connsiteY243" fmla="*/ 33800 h 1561045"/>
                <a:gd name="connsiteX244" fmla="*/ 1479528 w 2485572"/>
                <a:gd name="connsiteY244" fmla="*/ 30960 h 1561045"/>
                <a:gd name="connsiteX245" fmla="*/ 1485208 w 2485572"/>
                <a:gd name="connsiteY245" fmla="*/ 30960 h 1561045"/>
                <a:gd name="connsiteX246" fmla="*/ 1544003 w 2485572"/>
                <a:gd name="connsiteY246" fmla="*/ 16758 h 1561045"/>
                <a:gd name="connsiteX247" fmla="*/ 1549684 w 2485572"/>
                <a:gd name="connsiteY247" fmla="*/ 14202 h 1561045"/>
                <a:gd name="connsiteX248" fmla="*/ 1555364 w 2485572"/>
                <a:gd name="connsiteY248" fmla="*/ 14202 h 1561045"/>
                <a:gd name="connsiteX249" fmla="*/ 1563601 w 2485572"/>
                <a:gd name="connsiteY249" fmla="*/ 11361 h 1561045"/>
                <a:gd name="connsiteX250" fmla="*/ 1614159 w 2485572"/>
                <a:gd name="connsiteY250" fmla="*/ 22439 h 1561045"/>
                <a:gd name="connsiteX251" fmla="*/ 1619840 w 2485572"/>
                <a:gd name="connsiteY251" fmla="*/ 19598 h 1561045"/>
                <a:gd name="connsiteX252" fmla="*/ 1630917 w 2485572"/>
                <a:gd name="connsiteY252" fmla="*/ 16758 h 1561045"/>
                <a:gd name="connsiteX253" fmla="*/ 1645119 w 2485572"/>
                <a:gd name="connsiteY253" fmla="*/ 8521 h 1561045"/>
                <a:gd name="connsiteX254" fmla="*/ 1653356 w 2485572"/>
                <a:gd name="connsiteY254" fmla="*/ 5681 h 1561045"/>
                <a:gd name="connsiteX255" fmla="*/ 1689712 w 2485572"/>
                <a:gd name="connsiteY255" fmla="*/ 0 h 1561045"/>
                <a:gd name="connsiteX256" fmla="*/ 1698233 w 2485572"/>
                <a:gd name="connsiteY256" fmla="*/ 11361 h 1561045"/>
                <a:gd name="connsiteX257" fmla="*/ 1703914 w 2485572"/>
                <a:gd name="connsiteY257" fmla="*/ 14202 h 1561045"/>
                <a:gd name="connsiteX258" fmla="*/ 1709310 w 2485572"/>
                <a:gd name="connsiteY258" fmla="*/ 16758 h 1561045"/>
                <a:gd name="connsiteX259" fmla="*/ 1717831 w 2485572"/>
                <a:gd name="connsiteY259" fmla="*/ 16758 h 1561045"/>
                <a:gd name="connsiteX260" fmla="*/ 1757028 w 2485572"/>
                <a:gd name="connsiteY260" fmla="*/ 22439 h 1561045"/>
                <a:gd name="connsiteX261" fmla="*/ 1762708 w 2485572"/>
                <a:gd name="connsiteY261" fmla="*/ 25279 h 1561045"/>
                <a:gd name="connsiteX262" fmla="*/ 1768389 w 2485572"/>
                <a:gd name="connsiteY262" fmla="*/ 25279 h 1561045"/>
                <a:gd name="connsiteX263" fmla="*/ 1787987 w 2485572"/>
                <a:gd name="connsiteY263" fmla="*/ 33800 h 1561045"/>
                <a:gd name="connsiteX264" fmla="*/ 1793384 w 2485572"/>
                <a:gd name="connsiteY264" fmla="*/ 33800 h 1561045"/>
                <a:gd name="connsiteX265" fmla="*/ 1801905 w 2485572"/>
                <a:gd name="connsiteY265" fmla="*/ 36640 h 1561045"/>
                <a:gd name="connsiteX266" fmla="*/ 1835421 w 2485572"/>
                <a:gd name="connsiteY266" fmla="*/ 42037 h 1561045"/>
                <a:gd name="connsiteX267" fmla="*/ 1891659 w 2485572"/>
                <a:gd name="connsiteY267" fmla="*/ 61635 h 1561045"/>
                <a:gd name="connsiteX268" fmla="*/ 1897340 w 2485572"/>
                <a:gd name="connsiteY268" fmla="*/ 64475 h 1561045"/>
                <a:gd name="connsiteX269" fmla="*/ 1899896 w 2485572"/>
                <a:gd name="connsiteY269" fmla="*/ 67316 h 1561045"/>
                <a:gd name="connsiteX270" fmla="*/ 1944774 w 2485572"/>
                <a:gd name="connsiteY270" fmla="*/ 123270 h 1561045"/>
                <a:gd name="connsiteX271" fmla="*/ 1947614 w 2485572"/>
                <a:gd name="connsiteY271" fmla="*/ 128951 h 1561045"/>
                <a:gd name="connsiteX272" fmla="*/ 1950454 w 2485572"/>
                <a:gd name="connsiteY272" fmla="*/ 131791 h 1561045"/>
                <a:gd name="connsiteX273" fmla="*/ 1956135 w 2485572"/>
                <a:gd name="connsiteY273" fmla="*/ 140312 h 1561045"/>
                <a:gd name="connsiteX274" fmla="*/ 1958975 w 2485572"/>
                <a:gd name="connsiteY274" fmla="*/ 145709 h 1561045"/>
                <a:gd name="connsiteX275" fmla="*/ 1961532 w 2485572"/>
                <a:gd name="connsiteY275" fmla="*/ 154230 h 1561045"/>
                <a:gd name="connsiteX276" fmla="*/ 1998172 w 2485572"/>
                <a:gd name="connsiteY276" fmla="*/ 204788 h 1561045"/>
                <a:gd name="connsiteX277" fmla="*/ 2003569 w 2485572"/>
                <a:gd name="connsiteY277" fmla="*/ 207344 h 1561045"/>
                <a:gd name="connsiteX278" fmla="*/ 2009249 w 2485572"/>
                <a:gd name="connsiteY278" fmla="*/ 210184 h 1561045"/>
                <a:gd name="connsiteX279" fmla="*/ 2017770 w 2485572"/>
                <a:gd name="connsiteY279" fmla="*/ 210184 h 1561045"/>
                <a:gd name="connsiteX280" fmla="*/ 2026007 w 2485572"/>
                <a:gd name="connsiteY280" fmla="*/ 213025 h 1561045"/>
                <a:gd name="connsiteX281" fmla="*/ 2037368 w 2485572"/>
                <a:gd name="connsiteY281" fmla="*/ 215865 h 1561045"/>
                <a:gd name="connsiteX282" fmla="*/ 2099003 w 2485572"/>
                <a:gd name="connsiteY282" fmla="*/ 221546 h 1561045"/>
                <a:gd name="connsiteX283" fmla="*/ 2104684 w 2485572"/>
                <a:gd name="connsiteY283" fmla="*/ 224386 h 1561045"/>
                <a:gd name="connsiteX284" fmla="*/ 2112921 w 2485572"/>
                <a:gd name="connsiteY284" fmla="*/ 224386 h 1561045"/>
                <a:gd name="connsiteX285" fmla="*/ 2124283 w 2485572"/>
                <a:gd name="connsiteY285" fmla="*/ 229783 h 1561045"/>
                <a:gd name="connsiteX286" fmla="*/ 2177397 w 2485572"/>
                <a:gd name="connsiteY286" fmla="*/ 229783 h 1561045"/>
                <a:gd name="connsiteX287" fmla="*/ 2185918 w 2485572"/>
                <a:gd name="connsiteY287" fmla="*/ 232623 h 1561045"/>
                <a:gd name="connsiteX288" fmla="*/ 2213753 w 2485572"/>
                <a:gd name="connsiteY288" fmla="*/ 226942 h 1561045"/>
                <a:gd name="connsiteX289" fmla="*/ 2219434 w 2485572"/>
                <a:gd name="connsiteY289" fmla="*/ 224386 h 1561045"/>
                <a:gd name="connsiteX290" fmla="*/ 2241872 w 2485572"/>
                <a:gd name="connsiteY290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19366 w 2485572"/>
                <a:gd name="connsiteY67" fmla="*/ 1472045 h 1561045"/>
                <a:gd name="connsiteX68" fmla="*/ 2006653 w 2485572"/>
                <a:gd name="connsiteY68" fmla="*/ 1491095 h 1561045"/>
                <a:gd name="connsiteX69" fmla="*/ 1905054 w 2485572"/>
                <a:gd name="connsiteY69" fmla="*/ 1489507 h 1561045"/>
                <a:gd name="connsiteX70" fmla="*/ 1739954 w 2485572"/>
                <a:gd name="connsiteY70" fmla="*/ 1443470 h 1561045"/>
                <a:gd name="connsiteX71" fmla="*/ 1547866 w 2485572"/>
                <a:gd name="connsiteY71" fmla="*/ 1454582 h 1561045"/>
                <a:gd name="connsiteX72" fmla="*/ 1352604 w 2485572"/>
                <a:gd name="connsiteY72" fmla="*/ 1422832 h 1561045"/>
                <a:gd name="connsiteX73" fmla="*/ 1214492 w 2485572"/>
                <a:gd name="connsiteY73" fmla="*/ 1387908 h 1561045"/>
                <a:gd name="connsiteX74" fmla="*/ 1053919 w 2485572"/>
                <a:gd name="connsiteY74" fmla="*/ 1400709 h 1561045"/>
                <a:gd name="connsiteX75" fmla="*/ 1022803 w 2485572"/>
                <a:gd name="connsiteY75" fmla="*/ 1387217 h 1561045"/>
                <a:gd name="connsiteX76" fmla="*/ 1011725 w 2485572"/>
                <a:gd name="connsiteY76" fmla="*/ 1381536 h 1561045"/>
                <a:gd name="connsiteX77" fmla="*/ 1000364 w 2485572"/>
                <a:gd name="connsiteY77" fmla="*/ 1381536 h 1561045"/>
                <a:gd name="connsiteX78" fmla="*/ 961167 w 2485572"/>
                <a:gd name="connsiteY78" fmla="*/ 1376140 h 1561045"/>
                <a:gd name="connsiteX79" fmla="*/ 924811 w 2485572"/>
                <a:gd name="connsiteY79" fmla="*/ 1367618 h 1561045"/>
                <a:gd name="connsiteX80" fmla="*/ 919131 w 2485572"/>
                <a:gd name="connsiteY80" fmla="*/ 1367618 h 1561045"/>
                <a:gd name="connsiteX81" fmla="*/ 913450 w 2485572"/>
                <a:gd name="connsiteY81" fmla="*/ 1364778 h 1561045"/>
                <a:gd name="connsiteX82" fmla="*/ 908053 w 2485572"/>
                <a:gd name="connsiteY82" fmla="*/ 1364778 h 1561045"/>
                <a:gd name="connsiteX83" fmla="*/ 877094 w 2485572"/>
                <a:gd name="connsiteY83" fmla="*/ 1381536 h 1561045"/>
                <a:gd name="connsiteX84" fmla="*/ 868857 w 2485572"/>
                <a:gd name="connsiteY84" fmla="*/ 1390057 h 1561045"/>
                <a:gd name="connsiteX85" fmla="*/ 835057 w 2485572"/>
                <a:gd name="connsiteY85" fmla="*/ 1434934 h 1561045"/>
                <a:gd name="connsiteX86" fmla="*/ 832217 w 2485572"/>
                <a:gd name="connsiteY86" fmla="*/ 1440331 h 1561045"/>
                <a:gd name="connsiteX87" fmla="*/ 832217 w 2485572"/>
                <a:gd name="connsiteY87" fmla="*/ 1446012 h 1561045"/>
                <a:gd name="connsiteX88" fmla="*/ 767741 w 2485572"/>
                <a:gd name="connsiteY88" fmla="*/ 1513327 h 1561045"/>
                <a:gd name="connsiteX89" fmla="*/ 711787 w 2485572"/>
                <a:gd name="connsiteY89" fmla="*/ 1535766 h 1561045"/>
                <a:gd name="connsiteX90" fmla="*/ 686508 w 2485572"/>
                <a:gd name="connsiteY90" fmla="*/ 1541447 h 1561045"/>
                <a:gd name="connsiteX91" fmla="*/ 661513 w 2485572"/>
                <a:gd name="connsiteY91" fmla="*/ 1549684 h 1561045"/>
                <a:gd name="connsiteX92" fmla="*/ 658672 w 2485572"/>
                <a:gd name="connsiteY92" fmla="*/ 1552524 h 1561045"/>
                <a:gd name="connsiteX93" fmla="*/ 652992 w 2485572"/>
                <a:gd name="connsiteY93" fmla="*/ 1555364 h 1561045"/>
                <a:gd name="connsiteX94" fmla="*/ 624873 w 2485572"/>
                <a:gd name="connsiteY94" fmla="*/ 1561045 h 1561045"/>
                <a:gd name="connsiteX95" fmla="*/ 619476 w 2485572"/>
                <a:gd name="connsiteY95" fmla="*/ 1558205 h 1561045"/>
                <a:gd name="connsiteX96" fmla="*/ 616636 w 2485572"/>
                <a:gd name="connsiteY96" fmla="*/ 1555364 h 1561045"/>
                <a:gd name="connsiteX97" fmla="*/ 597037 w 2485572"/>
                <a:gd name="connsiteY97" fmla="*/ 1532926 h 1561045"/>
                <a:gd name="connsiteX98" fmla="*/ 594197 w 2485572"/>
                <a:gd name="connsiteY98" fmla="*/ 1521848 h 1561045"/>
                <a:gd name="connsiteX99" fmla="*/ 591357 w 2485572"/>
                <a:gd name="connsiteY99" fmla="*/ 1519008 h 1561045"/>
                <a:gd name="connsiteX100" fmla="*/ 566078 w 2485572"/>
                <a:gd name="connsiteY100" fmla="*/ 1482368 h 1561045"/>
                <a:gd name="connsiteX101" fmla="*/ 560397 w 2485572"/>
                <a:gd name="connsiteY101" fmla="*/ 1471291 h 1561045"/>
                <a:gd name="connsiteX102" fmla="*/ 555000 w 2485572"/>
                <a:gd name="connsiteY102" fmla="*/ 1465610 h 1561045"/>
                <a:gd name="connsiteX103" fmla="*/ 498762 w 2485572"/>
                <a:gd name="connsiteY103" fmla="*/ 1432094 h 1561045"/>
                <a:gd name="connsiteX104" fmla="*/ 490525 w 2485572"/>
                <a:gd name="connsiteY104" fmla="*/ 1429254 h 1561045"/>
                <a:gd name="connsiteX105" fmla="*/ 487685 w 2485572"/>
                <a:gd name="connsiteY105" fmla="*/ 1429254 h 1561045"/>
                <a:gd name="connsiteX106" fmla="*/ 462406 w 2485572"/>
                <a:gd name="connsiteY106" fmla="*/ 1426413 h 1561045"/>
                <a:gd name="connsiteX107" fmla="*/ 400770 w 2485572"/>
                <a:gd name="connsiteY107" fmla="*/ 1426413 h 1561045"/>
                <a:gd name="connsiteX108" fmla="*/ 392250 w 2485572"/>
                <a:gd name="connsiteY108" fmla="*/ 1423573 h 1561045"/>
                <a:gd name="connsiteX109" fmla="*/ 384013 w 2485572"/>
                <a:gd name="connsiteY109" fmla="*/ 1420733 h 1561045"/>
                <a:gd name="connsiteX110" fmla="*/ 375492 w 2485572"/>
                <a:gd name="connsiteY110" fmla="*/ 1420733 h 1561045"/>
                <a:gd name="connsiteX111" fmla="*/ 319537 w 2485572"/>
                <a:gd name="connsiteY111" fmla="*/ 1409655 h 1561045"/>
                <a:gd name="connsiteX112" fmla="*/ 313856 w 2485572"/>
                <a:gd name="connsiteY112" fmla="*/ 1406815 h 1561045"/>
                <a:gd name="connsiteX113" fmla="*/ 308176 w 2485572"/>
                <a:gd name="connsiteY113" fmla="*/ 1406815 h 1561045"/>
                <a:gd name="connsiteX114" fmla="*/ 297098 w 2485572"/>
                <a:gd name="connsiteY114" fmla="*/ 1401134 h 1561045"/>
                <a:gd name="connsiteX115" fmla="*/ 221546 w 2485572"/>
                <a:gd name="connsiteY115" fmla="*/ 1392898 h 1561045"/>
                <a:gd name="connsiteX116" fmla="*/ 213025 w 2485572"/>
                <a:gd name="connsiteY116" fmla="*/ 1392898 h 1561045"/>
                <a:gd name="connsiteX117" fmla="*/ 204504 w 2485572"/>
                <a:gd name="connsiteY117" fmla="*/ 1395738 h 1561045"/>
                <a:gd name="connsiteX118" fmla="*/ 154230 w 2485572"/>
                <a:gd name="connsiteY118" fmla="*/ 1406815 h 1561045"/>
                <a:gd name="connsiteX119" fmla="*/ 148549 w 2485572"/>
                <a:gd name="connsiteY119" fmla="*/ 1403975 h 1561045"/>
                <a:gd name="connsiteX120" fmla="*/ 137472 w 2485572"/>
                <a:gd name="connsiteY120" fmla="*/ 1398294 h 1561045"/>
                <a:gd name="connsiteX121" fmla="*/ 131791 w 2485572"/>
                <a:gd name="connsiteY121" fmla="*/ 1398294 h 1561045"/>
                <a:gd name="connsiteX122" fmla="*/ 67316 w 2485572"/>
                <a:gd name="connsiteY122" fmla="*/ 1418177 h 1561045"/>
                <a:gd name="connsiteX123" fmla="*/ 58795 w 2485572"/>
                <a:gd name="connsiteY123" fmla="*/ 1420733 h 1561045"/>
                <a:gd name="connsiteX124" fmla="*/ 50558 w 2485572"/>
                <a:gd name="connsiteY124" fmla="*/ 1423573 h 1561045"/>
                <a:gd name="connsiteX125" fmla="*/ 42037 w 2485572"/>
                <a:gd name="connsiteY125" fmla="*/ 1423573 h 1561045"/>
                <a:gd name="connsiteX126" fmla="*/ 5681 w 2485572"/>
                <a:gd name="connsiteY126" fmla="*/ 1432094 h 1561045"/>
                <a:gd name="connsiteX127" fmla="*/ 2840 w 2485572"/>
                <a:gd name="connsiteY127" fmla="*/ 1403975 h 1561045"/>
                <a:gd name="connsiteX128" fmla="*/ 0 w 2485572"/>
                <a:gd name="connsiteY128" fmla="*/ 1395738 h 1561045"/>
                <a:gd name="connsiteX129" fmla="*/ 5681 w 2485572"/>
                <a:gd name="connsiteY129" fmla="*/ 1373299 h 1561045"/>
                <a:gd name="connsiteX130" fmla="*/ 5681 w 2485572"/>
                <a:gd name="connsiteY130" fmla="*/ 1361938 h 1561045"/>
                <a:gd name="connsiteX131" fmla="*/ 11361 w 2485572"/>
                <a:gd name="connsiteY131" fmla="*/ 1345180 h 1561045"/>
                <a:gd name="connsiteX132" fmla="*/ 42037 w 2485572"/>
                <a:gd name="connsiteY132" fmla="*/ 1305983 h 1561045"/>
                <a:gd name="connsiteX133" fmla="*/ 47718 w 2485572"/>
                <a:gd name="connsiteY133" fmla="*/ 1294622 h 1561045"/>
                <a:gd name="connsiteX134" fmla="*/ 39197 w 2485572"/>
                <a:gd name="connsiteY134" fmla="*/ 1275024 h 1561045"/>
                <a:gd name="connsiteX135" fmla="*/ 33516 w 2485572"/>
                <a:gd name="connsiteY135" fmla="*/ 1269627 h 1561045"/>
                <a:gd name="connsiteX136" fmla="*/ 33516 w 2485572"/>
                <a:gd name="connsiteY136" fmla="*/ 1244348 h 1561045"/>
                <a:gd name="connsiteX137" fmla="*/ 64475 w 2485572"/>
                <a:gd name="connsiteY137" fmla="*/ 1213389 h 1561045"/>
                <a:gd name="connsiteX138" fmla="*/ 81233 w 2485572"/>
                <a:gd name="connsiteY138" fmla="*/ 1199471 h 1561045"/>
                <a:gd name="connsiteX139" fmla="*/ 86914 w 2485572"/>
                <a:gd name="connsiteY139" fmla="*/ 1190950 h 1561045"/>
                <a:gd name="connsiteX140" fmla="*/ 97991 w 2485572"/>
                <a:gd name="connsiteY140" fmla="*/ 1160275 h 1561045"/>
                <a:gd name="connsiteX141" fmla="*/ 95435 w 2485572"/>
                <a:gd name="connsiteY141" fmla="*/ 1151753 h 1561045"/>
                <a:gd name="connsiteX142" fmla="*/ 95435 w 2485572"/>
                <a:gd name="connsiteY142" fmla="*/ 1121078 h 1561045"/>
                <a:gd name="connsiteX143" fmla="*/ 100832 w 2485572"/>
                <a:gd name="connsiteY143" fmla="*/ 1112557 h 1561045"/>
                <a:gd name="connsiteX144" fmla="*/ 103672 w 2485572"/>
                <a:gd name="connsiteY144" fmla="*/ 1106876 h 1561045"/>
                <a:gd name="connsiteX145" fmla="*/ 154230 w 2485572"/>
                <a:gd name="connsiteY145" fmla="*/ 1070520 h 1561045"/>
                <a:gd name="connsiteX146" fmla="*/ 176668 w 2485572"/>
                <a:gd name="connsiteY146" fmla="*/ 1045241 h 1561045"/>
                <a:gd name="connsiteX147" fmla="*/ 176668 w 2485572"/>
                <a:gd name="connsiteY147" fmla="*/ 1037004 h 1561045"/>
                <a:gd name="connsiteX148" fmla="*/ 173828 w 2485572"/>
                <a:gd name="connsiteY148" fmla="*/ 1028483 h 1561045"/>
                <a:gd name="connsiteX149" fmla="*/ 157070 w 2485572"/>
                <a:gd name="connsiteY149" fmla="*/ 1008885 h 1561045"/>
                <a:gd name="connsiteX150" fmla="*/ 154230 w 2485572"/>
                <a:gd name="connsiteY150" fmla="*/ 1000648 h 1561045"/>
                <a:gd name="connsiteX151" fmla="*/ 157070 w 2485572"/>
                <a:gd name="connsiteY151" fmla="*/ 964008 h 1561045"/>
                <a:gd name="connsiteX152" fmla="*/ 154230 w 2485572"/>
                <a:gd name="connsiteY152" fmla="*/ 955771 h 1561045"/>
                <a:gd name="connsiteX153" fmla="*/ 126111 w 2485572"/>
                <a:gd name="connsiteY153" fmla="*/ 930492 h 1561045"/>
                <a:gd name="connsiteX154" fmla="*/ 112193 w 2485572"/>
                <a:gd name="connsiteY154" fmla="*/ 927652 h 1561045"/>
                <a:gd name="connsiteX155" fmla="*/ 109353 w 2485572"/>
                <a:gd name="connsiteY155" fmla="*/ 921971 h 1561045"/>
                <a:gd name="connsiteX156" fmla="*/ 109353 w 2485572"/>
                <a:gd name="connsiteY156" fmla="*/ 908053 h 1561045"/>
                <a:gd name="connsiteX157" fmla="*/ 117590 w 2485572"/>
                <a:gd name="connsiteY157" fmla="*/ 891295 h 1561045"/>
                <a:gd name="connsiteX158" fmla="*/ 123270 w 2485572"/>
                <a:gd name="connsiteY158" fmla="*/ 885615 h 1561045"/>
                <a:gd name="connsiteX159" fmla="*/ 148549 w 2485572"/>
                <a:gd name="connsiteY159" fmla="*/ 866016 h 1561045"/>
                <a:gd name="connsiteX160" fmla="*/ 128951 w 2485572"/>
                <a:gd name="connsiteY160" fmla="*/ 840738 h 1561045"/>
                <a:gd name="connsiteX161" fmla="*/ 126111 w 2485572"/>
                <a:gd name="connsiteY161" fmla="*/ 821139 h 1561045"/>
                <a:gd name="connsiteX162" fmla="*/ 140028 w 2485572"/>
                <a:gd name="connsiteY162" fmla="*/ 812618 h 1561045"/>
                <a:gd name="connsiteX163" fmla="*/ 142869 w 2485572"/>
                <a:gd name="connsiteY163" fmla="*/ 790464 h 1561045"/>
                <a:gd name="connsiteX164" fmla="*/ 154230 w 2485572"/>
                <a:gd name="connsiteY164" fmla="*/ 773422 h 1561045"/>
                <a:gd name="connsiteX165" fmla="*/ 157070 w 2485572"/>
                <a:gd name="connsiteY165" fmla="*/ 762344 h 1561045"/>
                <a:gd name="connsiteX166" fmla="*/ 157070 w 2485572"/>
                <a:gd name="connsiteY166" fmla="*/ 753824 h 1561045"/>
                <a:gd name="connsiteX167" fmla="*/ 145709 w 2485572"/>
                <a:gd name="connsiteY167" fmla="*/ 731385 h 1561045"/>
                <a:gd name="connsiteX168" fmla="*/ 145709 w 2485572"/>
                <a:gd name="connsiteY168" fmla="*/ 723148 h 1561045"/>
                <a:gd name="connsiteX169" fmla="*/ 159627 w 2485572"/>
                <a:gd name="connsiteY169" fmla="*/ 714627 h 1561045"/>
                <a:gd name="connsiteX170" fmla="*/ 204504 w 2485572"/>
                <a:gd name="connsiteY170" fmla="*/ 708946 h 1561045"/>
                <a:gd name="connsiteX171" fmla="*/ 232623 w 2485572"/>
                <a:gd name="connsiteY171" fmla="*/ 678271 h 1561045"/>
                <a:gd name="connsiteX172" fmla="*/ 232623 w 2485572"/>
                <a:gd name="connsiteY172" fmla="*/ 666909 h 1561045"/>
                <a:gd name="connsiteX173" fmla="*/ 215865 w 2485572"/>
                <a:gd name="connsiteY173" fmla="*/ 644755 h 1561045"/>
                <a:gd name="connsiteX174" fmla="*/ 218705 w 2485572"/>
                <a:gd name="connsiteY174" fmla="*/ 613795 h 1561045"/>
                <a:gd name="connsiteX175" fmla="*/ 241144 w 2485572"/>
                <a:gd name="connsiteY175" fmla="*/ 582836 h 1561045"/>
                <a:gd name="connsiteX176" fmla="*/ 252221 w 2485572"/>
                <a:gd name="connsiteY176" fmla="*/ 571758 h 1561045"/>
                <a:gd name="connsiteX177" fmla="*/ 285737 w 2485572"/>
                <a:gd name="connsiteY177" fmla="*/ 524041 h 1561045"/>
                <a:gd name="connsiteX178" fmla="*/ 291418 w 2485572"/>
                <a:gd name="connsiteY178" fmla="*/ 518644 h 1561045"/>
                <a:gd name="connsiteX179" fmla="*/ 322377 w 2485572"/>
                <a:gd name="connsiteY179" fmla="*/ 518644 h 1561045"/>
                <a:gd name="connsiteX180" fmla="*/ 333455 w 2485572"/>
                <a:gd name="connsiteY180" fmla="*/ 510123 h 1561045"/>
                <a:gd name="connsiteX181" fmla="*/ 341976 w 2485572"/>
                <a:gd name="connsiteY181" fmla="*/ 482004 h 1561045"/>
                <a:gd name="connsiteX182" fmla="*/ 347372 w 2485572"/>
                <a:gd name="connsiteY182" fmla="*/ 476607 h 1561045"/>
                <a:gd name="connsiteX183" fmla="*/ 386853 w 2485572"/>
                <a:gd name="connsiteY183" fmla="*/ 459565 h 1561045"/>
                <a:gd name="connsiteX184" fmla="*/ 389409 w 2485572"/>
                <a:gd name="connsiteY184" fmla="*/ 454169 h 1561045"/>
                <a:gd name="connsiteX185" fmla="*/ 400770 w 2485572"/>
                <a:gd name="connsiteY185" fmla="*/ 434570 h 1561045"/>
                <a:gd name="connsiteX186" fmla="*/ 414688 w 2485572"/>
                <a:gd name="connsiteY186" fmla="*/ 392534 h 1561045"/>
                <a:gd name="connsiteX187" fmla="*/ 428890 w 2485572"/>
                <a:gd name="connsiteY187" fmla="*/ 341976 h 1561045"/>
                <a:gd name="connsiteX188" fmla="*/ 434286 w 2485572"/>
                <a:gd name="connsiteY188" fmla="*/ 255062 h 1561045"/>
                <a:gd name="connsiteX189" fmla="*/ 437127 w 2485572"/>
                <a:gd name="connsiteY189" fmla="*/ 252221 h 1561045"/>
                <a:gd name="connsiteX190" fmla="*/ 448488 w 2485572"/>
                <a:gd name="connsiteY190" fmla="*/ 235463 h 1561045"/>
                <a:gd name="connsiteX191" fmla="*/ 468086 w 2485572"/>
                <a:gd name="connsiteY191" fmla="*/ 221546 h 1561045"/>
                <a:gd name="connsiteX192" fmla="*/ 501602 w 2485572"/>
                <a:gd name="connsiteY192" fmla="*/ 215865 h 1561045"/>
                <a:gd name="connsiteX193" fmla="*/ 512964 w 2485572"/>
                <a:gd name="connsiteY193" fmla="*/ 213025 h 1561045"/>
                <a:gd name="connsiteX194" fmla="*/ 555000 w 2485572"/>
                <a:gd name="connsiteY194" fmla="*/ 187746 h 1561045"/>
                <a:gd name="connsiteX195" fmla="*/ 557557 w 2485572"/>
                <a:gd name="connsiteY195" fmla="*/ 182349 h 1561045"/>
                <a:gd name="connsiteX196" fmla="*/ 602434 w 2485572"/>
                <a:gd name="connsiteY196" fmla="*/ 131791 h 1561045"/>
                <a:gd name="connsiteX197" fmla="*/ 605274 w 2485572"/>
                <a:gd name="connsiteY197" fmla="*/ 123270 h 1561045"/>
                <a:gd name="connsiteX198" fmla="*/ 594197 w 2485572"/>
                <a:gd name="connsiteY198" fmla="*/ 70156 h 1561045"/>
                <a:gd name="connsiteX199" fmla="*/ 650151 w 2485572"/>
                <a:gd name="connsiteY199" fmla="*/ 92595 h 1561045"/>
                <a:gd name="connsiteX200" fmla="*/ 664069 w 2485572"/>
                <a:gd name="connsiteY200" fmla="*/ 92595 h 1561045"/>
                <a:gd name="connsiteX201" fmla="*/ 689348 w 2485572"/>
                <a:gd name="connsiteY201" fmla="*/ 98275 h 1561045"/>
                <a:gd name="connsiteX202" fmla="*/ 723148 w 2485572"/>
                <a:gd name="connsiteY202" fmla="*/ 89754 h 1561045"/>
                <a:gd name="connsiteX203" fmla="*/ 725704 w 2485572"/>
                <a:gd name="connsiteY203" fmla="*/ 92595 h 1561045"/>
                <a:gd name="connsiteX204" fmla="*/ 731385 w 2485572"/>
                <a:gd name="connsiteY204" fmla="*/ 92595 h 1561045"/>
                <a:gd name="connsiteX205" fmla="*/ 737065 w 2485572"/>
                <a:gd name="connsiteY205" fmla="*/ 95435 h 1561045"/>
                <a:gd name="connsiteX206" fmla="*/ 742746 w 2485572"/>
                <a:gd name="connsiteY206" fmla="*/ 95435 h 1561045"/>
                <a:gd name="connsiteX207" fmla="*/ 779102 w 2485572"/>
                <a:gd name="connsiteY207" fmla="*/ 75837 h 1561045"/>
                <a:gd name="connsiteX208" fmla="*/ 818299 w 2485572"/>
                <a:gd name="connsiteY208" fmla="*/ 39197 h 1561045"/>
                <a:gd name="connsiteX209" fmla="*/ 823980 w 2485572"/>
                <a:gd name="connsiteY209" fmla="*/ 33800 h 1561045"/>
                <a:gd name="connsiteX210" fmla="*/ 851815 w 2485572"/>
                <a:gd name="connsiteY210" fmla="*/ 19598 h 1561045"/>
                <a:gd name="connsiteX211" fmla="*/ 854655 w 2485572"/>
                <a:gd name="connsiteY211" fmla="*/ 14202 h 1561045"/>
                <a:gd name="connsiteX212" fmla="*/ 888455 w 2485572"/>
                <a:gd name="connsiteY212" fmla="*/ 8521 h 1561045"/>
                <a:gd name="connsiteX213" fmla="*/ 893852 w 2485572"/>
                <a:gd name="connsiteY213" fmla="*/ 11361 h 1561045"/>
                <a:gd name="connsiteX214" fmla="*/ 933332 w 2485572"/>
                <a:gd name="connsiteY214" fmla="*/ 36640 h 1561045"/>
                <a:gd name="connsiteX215" fmla="*/ 938729 w 2485572"/>
                <a:gd name="connsiteY215" fmla="*/ 42037 h 1561045"/>
                <a:gd name="connsiteX216" fmla="*/ 969689 w 2485572"/>
                <a:gd name="connsiteY216" fmla="*/ 61635 h 1561045"/>
                <a:gd name="connsiteX217" fmla="*/ 972529 w 2485572"/>
                <a:gd name="connsiteY217" fmla="*/ 64475 h 1561045"/>
                <a:gd name="connsiteX218" fmla="*/ 977925 w 2485572"/>
                <a:gd name="connsiteY218" fmla="*/ 67316 h 1561045"/>
                <a:gd name="connsiteX219" fmla="*/ 1011725 w 2485572"/>
                <a:gd name="connsiteY219" fmla="*/ 67316 h 1561045"/>
                <a:gd name="connsiteX220" fmla="*/ 1031324 w 2485572"/>
                <a:gd name="connsiteY220" fmla="*/ 64475 h 1561045"/>
                <a:gd name="connsiteX221" fmla="*/ 1042401 w 2485572"/>
                <a:gd name="connsiteY221" fmla="*/ 64475 h 1561045"/>
                <a:gd name="connsiteX222" fmla="*/ 1104036 w 2485572"/>
                <a:gd name="connsiteY222" fmla="*/ 70156 h 1561045"/>
                <a:gd name="connsiteX223" fmla="*/ 1109717 w 2485572"/>
                <a:gd name="connsiteY223" fmla="*/ 75837 h 1561045"/>
                <a:gd name="connsiteX224" fmla="*/ 1118238 w 2485572"/>
                <a:gd name="connsiteY224" fmla="*/ 81233 h 1561045"/>
                <a:gd name="connsiteX225" fmla="*/ 1121078 w 2485572"/>
                <a:gd name="connsiteY225" fmla="*/ 84074 h 1561045"/>
                <a:gd name="connsiteX226" fmla="*/ 1143517 w 2485572"/>
                <a:gd name="connsiteY226" fmla="*/ 95435 h 1561045"/>
                <a:gd name="connsiteX227" fmla="*/ 1151754 w 2485572"/>
                <a:gd name="connsiteY227" fmla="*/ 100832 h 1561045"/>
                <a:gd name="connsiteX228" fmla="*/ 1171352 w 2485572"/>
                <a:gd name="connsiteY228" fmla="*/ 100832 h 1561045"/>
                <a:gd name="connsiteX229" fmla="*/ 1174192 w 2485572"/>
                <a:gd name="connsiteY229" fmla="*/ 98275 h 1561045"/>
                <a:gd name="connsiteX230" fmla="*/ 1188110 w 2485572"/>
                <a:gd name="connsiteY230" fmla="*/ 89754 h 1561045"/>
                <a:gd name="connsiteX231" fmla="*/ 1193791 w 2485572"/>
                <a:gd name="connsiteY231" fmla="*/ 84074 h 1561045"/>
                <a:gd name="connsiteX232" fmla="*/ 1238668 w 2485572"/>
                <a:gd name="connsiteY232" fmla="*/ 75837 h 1561045"/>
                <a:gd name="connsiteX233" fmla="*/ 1244348 w 2485572"/>
                <a:gd name="connsiteY233" fmla="*/ 78677 h 1561045"/>
                <a:gd name="connsiteX234" fmla="*/ 1272184 w 2485572"/>
                <a:gd name="connsiteY234" fmla="*/ 75837 h 1561045"/>
                <a:gd name="connsiteX235" fmla="*/ 1280705 w 2485572"/>
                <a:gd name="connsiteY235" fmla="*/ 72996 h 1561045"/>
                <a:gd name="connsiteX236" fmla="*/ 1286385 w 2485572"/>
                <a:gd name="connsiteY236" fmla="*/ 72996 h 1561045"/>
                <a:gd name="connsiteX237" fmla="*/ 1348020 w 2485572"/>
                <a:gd name="connsiteY237" fmla="*/ 50558 h 1561045"/>
                <a:gd name="connsiteX238" fmla="*/ 1350861 w 2485572"/>
                <a:gd name="connsiteY238" fmla="*/ 50558 h 1561045"/>
                <a:gd name="connsiteX239" fmla="*/ 1392898 w 2485572"/>
                <a:gd name="connsiteY239" fmla="*/ 39197 h 1561045"/>
                <a:gd name="connsiteX240" fmla="*/ 1406815 w 2485572"/>
                <a:gd name="connsiteY240" fmla="*/ 39197 h 1561045"/>
                <a:gd name="connsiteX241" fmla="*/ 1459929 w 2485572"/>
                <a:gd name="connsiteY241" fmla="*/ 36640 h 1561045"/>
                <a:gd name="connsiteX242" fmla="*/ 1468450 w 2485572"/>
                <a:gd name="connsiteY242" fmla="*/ 36640 h 1561045"/>
                <a:gd name="connsiteX243" fmla="*/ 1474131 w 2485572"/>
                <a:gd name="connsiteY243" fmla="*/ 33800 h 1561045"/>
                <a:gd name="connsiteX244" fmla="*/ 1479528 w 2485572"/>
                <a:gd name="connsiteY244" fmla="*/ 30960 h 1561045"/>
                <a:gd name="connsiteX245" fmla="*/ 1485208 w 2485572"/>
                <a:gd name="connsiteY245" fmla="*/ 30960 h 1561045"/>
                <a:gd name="connsiteX246" fmla="*/ 1544003 w 2485572"/>
                <a:gd name="connsiteY246" fmla="*/ 16758 h 1561045"/>
                <a:gd name="connsiteX247" fmla="*/ 1549684 w 2485572"/>
                <a:gd name="connsiteY247" fmla="*/ 14202 h 1561045"/>
                <a:gd name="connsiteX248" fmla="*/ 1555364 w 2485572"/>
                <a:gd name="connsiteY248" fmla="*/ 14202 h 1561045"/>
                <a:gd name="connsiteX249" fmla="*/ 1563601 w 2485572"/>
                <a:gd name="connsiteY249" fmla="*/ 11361 h 1561045"/>
                <a:gd name="connsiteX250" fmla="*/ 1614159 w 2485572"/>
                <a:gd name="connsiteY250" fmla="*/ 22439 h 1561045"/>
                <a:gd name="connsiteX251" fmla="*/ 1619840 w 2485572"/>
                <a:gd name="connsiteY251" fmla="*/ 19598 h 1561045"/>
                <a:gd name="connsiteX252" fmla="*/ 1630917 w 2485572"/>
                <a:gd name="connsiteY252" fmla="*/ 16758 h 1561045"/>
                <a:gd name="connsiteX253" fmla="*/ 1645119 w 2485572"/>
                <a:gd name="connsiteY253" fmla="*/ 8521 h 1561045"/>
                <a:gd name="connsiteX254" fmla="*/ 1653356 w 2485572"/>
                <a:gd name="connsiteY254" fmla="*/ 5681 h 1561045"/>
                <a:gd name="connsiteX255" fmla="*/ 1689712 w 2485572"/>
                <a:gd name="connsiteY255" fmla="*/ 0 h 1561045"/>
                <a:gd name="connsiteX256" fmla="*/ 1698233 w 2485572"/>
                <a:gd name="connsiteY256" fmla="*/ 11361 h 1561045"/>
                <a:gd name="connsiteX257" fmla="*/ 1703914 w 2485572"/>
                <a:gd name="connsiteY257" fmla="*/ 14202 h 1561045"/>
                <a:gd name="connsiteX258" fmla="*/ 1709310 w 2485572"/>
                <a:gd name="connsiteY258" fmla="*/ 16758 h 1561045"/>
                <a:gd name="connsiteX259" fmla="*/ 1717831 w 2485572"/>
                <a:gd name="connsiteY259" fmla="*/ 16758 h 1561045"/>
                <a:gd name="connsiteX260" fmla="*/ 1757028 w 2485572"/>
                <a:gd name="connsiteY260" fmla="*/ 22439 h 1561045"/>
                <a:gd name="connsiteX261" fmla="*/ 1762708 w 2485572"/>
                <a:gd name="connsiteY261" fmla="*/ 25279 h 1561045"/>
                <a:gd name="connsiteX262" fmla="*/ 1768389 w 2485572"/>
                <a:gd name="connsiteY262" fmla="*/ 25279 h 1561045"/>
                <a:gd name="connsiteX263" fmla="*/ 1787987 w 2485572"/>
                <a:gd name="connsiteY263" fmla="*/ 33800 h 1561045"/>
                <a:gd name="connsiteX264" fmla="*/ 1793384 w 2485572"/>
                <a:gd name="connsiteY264" fmla="*/ 33800 h 1561045"/>
                <a:gd name="connsiteX265" fmla="*/ 1801905 w 2485572"/>
                <a:gd name="connsiteY265" fmla="*/ 36640 h 1561045"/>
                <a:gd name="connsiteX266" fmla="*/ 1835421 w 2485572"/>
                <a:gd name="connsiteY266" fmla="*/ 42037 h 1561045"/>
                <a:gd name="connsiteX267" fmla="*/ 1891659 w 2485572"/>
                <a:gd name="connsiteY267" fmla="*/ 61635 h 1561045"/>
                <a:gd name="connsiteX268" fmla="*/ 1897340 w 2485572"/>
                <a:gd name="connsiteY268" fmla="*/ 64475 h 1561045"/>
                <a:gd name="connsiteX269" fmla="*/ 1899896 w 2485572"/>
                <a:gd name="connsiteY269" fmla="*/ 67316 h 1561045"/>
                <a:gd name="connsiteX270" fmla="*/ 1944774 w 2485572"/>
                <a:gd name="connsiteY270" fmla="*/ 123270 h 1561045"/>
                <a:gd name="connsiteX271" fmla="*/ 1947614 w 2485572"/>
                <a:gd name="connsiteY271" fmla="*/ 128951 h 1561045"/>
                <a:gd name="connsiteX272" fmla="*/ 1950454 w 2485572"/>
                <a:gd name="connsiteY272" fmla="*/ 131791 h 1561045"/>
                <a:gd name="connsiteX273" fmla="*/ 1956135 w 2485572"/>
                <a:gd name="connsiteY273" fmla="*/ 140312 h 1561045"/>
                <a:gd name="connsiteX274" fmla="*/ 1958975 w 2485572"/>
                <a:gd name="connsiteY274" fmla="*/ 145709 h 1561045"/>
                <a:gd name="connsiteX275" fmla="*/ 1961532 w 2485572"/>
                <a:gd name="connsiteY275" fmla="*/ 154230 h 1561045"/>
                <a:gd name="connsiteX276" fmla="*/ 1998172 w 2485572"/>
                <a:gd name="connsiteY276" fmla="*/ 204788 h 1561045"/>
                <a:gd name="connsiteX277" fmla="*/ 2003569 w 2485572"/>
                <a:gd name="connsiteY277" fmla="*/ 207344 h 1561045"/>
                <a:gd name="connsiteX278" fmla="*/ 2009249 w 2485572"/>
                <a:gd name="connsiteY278" fmla="*/ 210184 h 1561045"/>
                <a:gd name="connsiteX279" fmla="*/ 2017770 w 2485572"/>
                <a:gd name="connsiteY279" fmla="*/ 210184 h 1561045"/>
                <a:gd name="connsiteX280" fmla="*/ 2026007 w 2485572"/>
                <a:gd name="connsiteY280" fmla="*/ 213025 h 1561045"/>
                <a:gd name="connsiteX281" fmla="*/ 2037368 w 2485572"/>
                <a:gd name="connsiteY281" fmla="*/ 215865 h 1561045"/>
                <a:gd name="connsiteX282" fmla="*/ 2099003 w 2485572"/>
                <a:gd name="connsiteY282" fmla="*/ 221546 h 1561045"/>
                <a:gd name="connsiteX283" fmla="*/ 2104684 w 2485572"/>
                <a:gd name="connsiteY283" fmla="*/ 224386 h 1561045"/>
                <a:gd name="connsiteX284" fmla="*/ 2112921 w 2485572"/>
                <a:gd name="connsiteY284" fmla="*/ 224386 h 1561045"/>
                <a:gd name="connsiteX285" fmla="*/ 2124283 w 2485572"/>
                <a:gd name="connsiteY285" fmla="*/ 229783 h 1561045"/>
                <a:gd name="connsiteX286" fmla="*/ 2177397 w 2485572"/>
                <a:gd name="connsiteY286" fmla="*/ 229783 h 1561045"/>
                <a:gd name="connsiteX287" fmla="*/ 2185918 w 2485572"/>
                <a:gd name="connsiteY287" fmla="*/ 232623 h 1561045"/>
                <a:gd name="connsiteX288" fmla="*/ 2213753 w 2485572"/>
                <a:gd name="connsiteY288" fmla="*/ 226942 h 1561045"/>
                <a:gd name="connsiteX289" fmla="*/ 2219434 w 2485572"/>
                <a:gd name="connsiteY289" fmla="*/ 224386 h 1561045"/>
                <a:gd name="connsiteX290" fmla="*/ 2241872 w 2485572"/>
                <a:gd name="connsiteY290" fmla="*/ 224386 h 156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</a:cxnLst>
              <a:rect l="l" t="t" r="r" b="b"/>
              <a:pathLst>
                <a:path w="2485572" h="1561045">
                  <a:moveTo>
                    <a:pt x="2241872" y="224386"/>
                  </a:moveTo>
                  <a:lnTo>
                    <a:pt x="2227954" y="263583"/>
                  </a:lnTo>
                  <a:lnTo>
                    <a:pt x="2227954" y="271820"/>
                  </a:lnTo>
                  <a:lnTo>
                    <a:pt x="2225114" y="294258"/>
                  </a:lnTo>
                  <a:lnTo>
                    <a:pt x="2216593" y="328058"/>
                  </a:lnTo>
                  <a:lnTo>
                    <a:pt x="2183077" y="426049"/>
                  </a:lnTo>
                  <a:lnTo>
                    <a:pt x="2180237" y="428890"/>
                  </a:lnTo>
                  <a:lnTo>
                    <a:pt x="2177397" y="434570"/>
                  </a:lnTo>
                  <a:lnTo>
                    <a:pt x="2143881" y="482004"/>
                  </a:lnTo>
                  <a:lnTo>
                    <a:pt x="2141040" y="487685"/>
                  </a:lnTo>
                  <a:lnTo>
                    <a:pt x="2135360" y="490525"/>
                  </a:lnTo>
                  <a:lnTo>
                    <a:pt x="2132519" y="496206"/>
                  </a:lnTo>
                  <a:lnTo>
                    <a:pt x="2129679" y="538242"/>
                  </a:lnTo>
                  <a:lnTo>
                    <a:pt x="2132519" y="540799"/>
                  </a:lnTo>
                  <a:lnTo>
                    <a:pt x="2188758" y="624873"/>
                  </a:lnTo>
                  <a:lnTo>
                    <a:pt x="2205516" y="630553"/>
                  </a:lnTo>
                  <a:lnTo>
                    <a:pt x="2211197" y="633393"/>
                  </a:lnTo>
                  <a:lnTo>
                    <a:pt x="2216593" y="636234"/>
                  </a:lnTo>
                  <a:lnTo>
                    <a:pt x="2225114" y="636234"/>
                  </a:lnTo>
                  <a:lnTo>
                    <a:pt x="2267151" y="644755"/>
                  </a:lnTo>
                  <a:lnTo>
                    <a:pt x="2272832" y="644755"/>
                  </a:lnTo>
                  <a:lnTo>
                    <a:pt x="2309188" y="678271"/>
                  </a:lnTo>
                  <a:lnTo>
                    <a:pt x="2370823" y="739906"/>
                  </a:lnTo>
                  <a:lnTo>
                    <a:pt x="2376504" y="750983"/>
                  </a:lnTo>
                  <a:lnTo>
                    <a:pt x="2379060" y="756664"/>
                  </a:lnTo>
                  <a:lnTo>
                    <a:pt x="2381900" y="765185"/>
                  </a:lnTo>
                  <a:lnTo>
                    <a:pt x="2415700" y="793020"/>
                  </a:lnTo>
                  <a:lnTo>
                    <a:pt x="2423937" y="793020"/>
                  </a:lnTo>
                  <a:lnTo>
                    <a:pt x="2429618" y="795860"/>
                  </a:lnTo>
                  <a:lnTo>
                    <a:pt x="2435299" y="801541"/>
                  </a:lnTo>
                  <a:lnTo>
                    <a:pt x="2468814" y="832501"/>
                  </a:lnTo>
                  <a:lnTo>
                    <a:pt x="2468814" y="835057"/>
                  </a:lnTo>
                  <a:lnTo>
                    <a:pt x="2471655" y="840738"/>
                  </a:lnTo>
                  <a:lnTo>
                    <a:pt x="2477336" y="866016"/>
                  </a:lnTo>
                  <a:lnTo>
                    <a:pt x="2483016" y="882774"/>
                  </a:lnTo>
                  <a:lnTo>
                    <a:pt x="2485572" y="888455"/>
                  </a:lnTo>
                  <a:lnTo>
                    <a:pt x="2485572" y="896692"/>
                  </a:lnTo>
                  <a:lnTo>
                    <a:pt x="2457737" y="992127"/>
                  </a:lnTo>
                  <a:lnTo>
                    <a:pt x="2454897" y="997808"/>
                  </a:lnTo>
                  <a:lnTo>
                    <a:pt x="2454897" y="1008885"/>
                  </a:lnTo>
                  <a:lnTo>
                    <a:pt x="2438139" y="1064839"/>
                  </a:lnTo>
                  <a:lnTo>
                    <a:pt x="2438139" y="1084438"/>
                  </a:lnTo>
                  <a:lnTo>
                    <a:pt x="2443536" y="1132155"/>
                  </a:lnTo>
                  <a:lnTo>
                    <a:pt x="2443536" y="1177032"/>
                  </a:lnTo>
                  <a:lnTo>
                    <a:pt x="2440979" y="1185553"/>
                  </a:lnTo>
                  <a:lnTo>
                    <a:pt x="2423937" y="1252585"/>
                  </a:lnTo>
                  <a:lnTo>
                    <a:pt x="2418541" y="1258266"/>
                  </a:lnTo>
                  <a:lnTo>
                    <a:pt x="2415700" y="1261106"/>
                  </a:lnTo>
                  <a:lnTo>
                    <a:pt x="2410020" y="1266787"/>
                  </a:lnTo>
                  <a:lnTo>
                    <a:pt x="2407179" y="1275024"/>
                  </a:lnTo>
                  <a:lnTo>
                    <a:pt x="2373663" y="1317061"/>
                  </a:lnTo>
                  <a:lnTo>
                    <a:pt x="2365142" y="1334103"/>
                  </a:lnTo>
                  <a:lnTo>
                    <a:pt x="2362302" y="1336659"/>
                  </a:lnTo>
                  <a:lnTo>
                    <a:pt x="2356905" y="1359098"/>
                  </a:lnTo>
                  <a:lnTo>
                    <a:pt x="2354065" y="1364778"/>
                  </a:lnTo>
                  <a:lnTo>
                    <a:pt x="2351225" y="1370459"/>
                  </a:lnTo>
                  <a:lnTo>
                    <a:pt x="2339863" y="1387217"/>
                  </a:lnTo>
                  <a:lnTo>
                    <a:pt x="2309188" y="1432094"/>
                  </a:lnTo>
                  <a:lnTo>
                    <a:pt x="2306348" y="1434934"/>
                  </a:lnTo>
                  <a:lnTo>
                    <a:pt x="2300667" y="1440331"/>
                  </a:lnTo>
                  <a:lnTo>
                    <a:pt x="2297827" y="1446012"/>
                  </a:lnTo>
                  <a:lnTo>
                    <a:pt x="2289590" y="1451692"/>
                  </a:lnTo>
                  <a:lnTo>
                    <a:pt x="2281069" y="1457373"/>
                  </a:lnTo>
                  <a:lnTo>
                    <a:pt x="2230795" y="1476971"/>
                  </a:lnTo>
                  <a:lnTo>
                    <a:pt x="2227954" y="1482368"/>
                  </a:lnTo>
                  <a:lnTo>
                    <a:pt x="2219434" y="1485208"/>
                  </a:lnTo>
                  <a:lnTo>
                    <a:pt x="2180237" y="1504806"/>
                  </a:lnTo>
                  <a:lnTo>
                    <a:pt x="2119366" y="1472045"/>
                  </a:lnTo>
                  <a:cubicBezTo>
                    <a:pt x="2097726" y="1462754"/>
                    <a:pt x="2058775" y="1494535"/>
                    <a:pt x="2006653" y="1491095"/>
                  </a:cubicBezTo>
                  <a:cubicBezTo>
                    <a:pt x="1971993" y="1484480"/>
                    <a:pt x="1951885" y="1501678"/>
                    <a:pt x="1905054" y="1489507"/>
                  </a:cubicBezTo>
                  <a:cubicBezTo>
                    <a:pt x="1858223" y="1477336"/>
                    <a:pt x="1797104" y="1447439"/>
                    <a:pt x="1739954" y="1443470"/>
                  </a:cubicBezTo>
                  <a:cubicBezTo>
                    <a:pt x="1682804" y="1439501"/>
                    <a:pt x="1616922" y="1465695"/>
                    <a:pt x="1547866" y="1454582"/>
                  </a:cubicBezTo>
                  <a:cubicBezTo>
                    <a:pt x="1478810" y="1443470"/>
                    <a:pt x="1406314" y="1434209"/>
                    <a:pt x="1352604" y="1422832"/>
                  </a:cubicBezTo>
                  <a:cubicBezTo>
                    <a:pt x="1189677" y="1397401"/>
                    <a:pt x="1331213" y="1405619"/>
                    <a:pt x="1214492" y="1387908"/>
                  </a:cubicBezTo>
                  <a:cubicBezTo>
                    <a:pt x="1169209" y="1386073"/>
                    <a:pt x="1067611" y="1403205"/>
                    <a:pt x="1053919" y="1400709"/>
                  </a:cubicBezTo>
                  <a:lnTo>
                    <a:pt x="1022803" y="1387217"/>
                  </a:lnTo>
                  <a:lnTo>
                    <a:pt x="1011725" y="1381536"/>
                  </a:lnTo>
                  <a:lnTo>
                    <a:pt x="1000364" y="1381536"/>
                  </a:lnTo>
                  <a:lnTo>
                    <a:pt x="961167" y="1376140"/>
                  </a:lnTo>
                  <a:lnTo>
                    <a:pt x="924811" y="1367618"/>
                  </a:lnTo>
                  <a:lnTo>
                    <a:pt x="919131" y="1367618"/>
                  </a:lnTo>
                  <a:lnTo>
                    <a:pt x="913450" y="1364778"/>
                  </a:lnTo>
                  <a:lnTo>
                    <a:pt x="908053" y="1364778"/>
                  </a:lnTo>
                  <a:lnTo>
                    <a:pt x="877094" y="1381536"/>
                  </a:lnTo>
                  <a:lnTo>
                    <a:pt x="868857" y="1390057"/>
                  </a:lnTo>
                  <a:lnTo>
                    <a:pt x="835057" y="1434934"/>
                  </a:lnTo>
                  <a:lnTo>
                    <a:pt x="832217" y="1440331"/>
                  </a:lnTo>
                  <a:lnTo>
                    <a:pt x="832217" y="1446012"/>
                  </a:lnTo>
                  <a:lnTo>
                    <a:pt x="767741" y="1513327"/>
                  </a:lnTo>
                  <a:lnTo>
                    <a:pt x="711787" y="1535766"/>
                  </a:lnTo>
                  <a:lnTo>
                    <a:pt x="686508" y="1541447"/>
                  </a:lnTo>
                  <a:lnTo>
                    <a:pt x="661513" y="1549684"/>
                  </a:lnTo>
                  <a:lnTo>
                    <a:pt x="658672" y="1552524"/>
                  </a:lnTo>
                  <a:lnTo>
                    <a:pt x="652992" y="1555364"/>
                  </a:lnTo>
                  <a:lnTo>
                    <a:pt x="624873" y="1561045"/>
                  </a:lnTo>
                  <a:lnTo>
                    <a:pt x="619476" y="1558205"/>
                  </a:lnTo>
                  <a:lnTo>
                    <a:pt x="616636" y="1555364"/>
                  </a:lnTo>
                  <a:lnTo>
                    <a:pt x="597037" y="1532926"/>
                  </a:lnTo>
                  <a:lnTo>
                    <a:pt x="594197" y="1521848"/>
                  </a:lnTo>
                  <a:lnTo>
                    <a:pt x="591357" y="1519008"/>
                  </a:lnTo>
                  <a:lnTo>
                    <a:pt x="566078" y="1482368"/>
                  </a:lnTo>
                  <a:lnTo>
                    <a:pt x="560397" y="1471291"/>
                  </a:lnTo>
                  <a:lnTo>
                    <a:pt x="555000" y="1465610"/>
                  </a:lnTo>
                  <a:lnTo>
                    <a:pt x="498762" y="1432094"/>
                  </a:lnTo>
                  <a:lnTo>
                    <a:pt x="490525" y="1429254"/>
                  </a:lnTo>
                  <a:lnTo>
                    <a:pt x="487685" y="1429254"/>
                  </a:lnTo>
                  <a:lnTo>
                    <a:pt x="462406" y="1426413"/>
                  </a:lnTo>
                  <a:lnTo>
                    <a:pt x="400770" y="1426413"/>
                  </a:lnTo>
                  <a:lnTo>
                    <a:pt x="392250" y="1423573"/>
                  </a:lnTo>
                  <a:lnTo>
                    <a:pt x="384013" y="1420733"/>
                  </a:lnTo>
                  <a:lnTo>
                    <a:pt x="375492" y="1420733"/>
                  </a:lnTo>
                  <a:lnTo>
                    <a:pt x="319537" y="1409655"/>
                  </a:lnTo>
                  <a:lnTo>
                    <a:pt x="313856" y="1406815"/>
                  </a:lnTo>
                  <a:lnTo>
                    <a:pt x="308176" y="1406815"/>
                  </a:lnTo>
                  <a:lnTo>
                    <a:pt x="297098" y="1401134"/>
                  </a:lnTo>
                  <a:lnTo>
                    <a:pt x="221546" y="1392898"/>
                  </a:lnTo>
                  <a:lnTo>
                    <a:pt x="213025" y="1392898"/>
                  </a:lnTo>
                  <a:lnTo>
                    <a:pt x="204504" y="1395738"/>
                  </a:lnTo>
                  <a:lnTo>
                    <a:pt x="154230" y="1406815"/>
                  </a:lnTo>
                  <a:lnTo>
                    <a:pt x="148549" y="1403975"/>
                  </a:lnTo>
                  <a:lnTo>
                    <a:pt x="137472" y="1398294"/>
                  </a:lnTo>
                  <a:lnTo>
                    <a:pt x="131791" y="1398294"/>
                  </a:lnTo>
                  <a:lnTo>
                    <a:pt x="67316" y="1418177"/>
                  </a:lnTo>
                  <a:lnTo>
                    <a:pt x="58795" y="1420733"/>
                  </a:lnTo>
                  <a:lnTo>
                    <a:pt x="50558" y="1423573"/>
                  </a:lnTo>
                  <a:lnTo>
                    <a:pt x="42037" y="1423573"/>
                  </a:lnTo>
                  <a:lnTo>
                    <a:pt x="5681" y="1432094"/>
                  </a:lnTo>
                  <a:lnTo>
                    <a:pt x="2840" y="1403975"/>
                  </a:lnTo>
                  <a:lnTo>
                    <a:pt x="0" y="1395738"/>
                  </a:lnTo>
                  <a:lnTo>
                    <a:pt x="5681" y="1373299"/>
                  </a:lnTo>
                  <a:lnTo>
                    <a:pt x="5681" y="1361938"/>
                  </a:lnTo>
                  <a:lnTo>
                    <a:pt x="11361" y="1345180"/>
                  </a:lnTo>
                  <a:lnTo>
                    <a:pt x="42037" y="1305983"/>
                  </a:lnTo>
                  <a:lnTo>
                    <a:pt x="47718" y="1294622"/>
                  </a:lnTo>
                  <a:lnTo>
                    <a:pt x="39197" y="1275024"/>
                  </a:lnTo>
                  <a:lnTo>
                    <a:pt x="33516" y="1269627"/>
                  </a:lnTo>
                  <a:lnTo>
                    <a:pt x="33516" y="1244348"/>
                  </a:lnTo>
                  <a:lnTo>
                    <a:pt x="64475" y="1213389"/>
                  </a:lnTo>
                  <a:lnTo>
                    <a:pt x="81233" y="1199471"/>
                  </a:lnTo>
                  <a:lnTo>
                    <a:pt x="86914" y="1190950"/>
                  </a:lnTo>
                  <a:lnTo>
                    <a:pt x="97991" y="1160275"/>
                  </a:lnTo>
                  <a:lnTo>
                    <a:pt x="95435" y="1151753"/>
                  </a:lnTo>
                  <a:lnTo>
                    <a:pt x="95435" y="1121078"/>
                  </a:lnTo>
                  <a:lnTo>
                    <a:pt x="100832" y="1112557"/>
                  </a:lnTo>
                  <a:lnTo>
                    <a:pt x="103672" y="1106876"/>
                  </a:lnTo>
                  <a:lnTo>
                    <a:pt x="154230" y="1070520"/>
                  </a:lnTo>
                  <a:lnTo>
                    <a:pt x="176668" y="1045241"/>
                  </a:lnTo>
                  <a:lnTo>
                    <a:pt x="176668" y="1037004"/>
                  </a:lnTo>
                  <a:lnTo>
                    <a:pt x="173828" y="1028483"/>
                  </a:lnTo>
                  <a:lnTo>
                    <a:pt x="157070" y="1008885"/>
                  </a:lnTo>
                  <a:lnTo>
                    <a:pt x="154230" y="1000648"/>
                  </a:lnTo>
                  <a:lnTo>
                    <a:pt x="157070" y="964008"/>
                  </a:lnTo>
                  <a:lnTo>
                    <a:pt x="154230" y="955771"/>
                  </a:lnTo>
                  <a:lnTo>
                    <a:pt x="126111" y="930492"/>
                  </a:lnTo>
                  <a:lnTo>
                    <a:pt x="112193" y="927652"/>
                  </a:lnTo>
                  <a:lnTo>
                    <a:pt x="109353" y="921971"/>
                  </a:lnTo>
                  <a:lnTo>
                    <a:pt x="109353" y="908053"/>
                  </a:lnTo>
                  <a:lnTo>
                    <a:pt x="117590" y="891295"/>
                  </a:lnTo>
                  <a:lnTo>
                    <a:pt x="123270" y="885615"/>
                  </a:lnTo>
                  <a:lnTo>
                    <a:pt x="148549" y="866016"/>
                  </a:lnTo>
                  <a:lnTo>
                    <a:pt x="128951" y="840738"/>
                  </a:lnTo>
                  <a:lnTo>
                    <a:pt x="126111" y="821139"/>
                  </a:lnTo>
                  <a:lnTo>
                    <a:pt x="140028" y="812618"/>
                  </a:lnTo>
                  <a:lnTo>
                    <a:pt x="142869" y="790464"/>
                  </a:lnTo>
                  <a:lnTo>
                    <a:pt x="154230" y="773422"/>
                  </a:lnTo>
                  <a:lnTo>
                    <a:pt x="157070" y="762344"/>
                  </a:lnTo>
                  <a:lnTo>
                    <a:pt x="157070" y="753824"/>
                  </a:lnTo>
                  <a:lnTo>
                    <a:pt x="145709" y="731385"/>
                  </a:lnTo>
                  <a:lnTo>
                    <a:pt x="145709" y="723148"/>
                  </a:lnTo>
                  <a:lnTo>
                    <a:pt x="159627" y="714627"/>
                  </a:lnTo>
                  <a:lnTo>
                    <a:pt x="204504" y="708946"/>
                  </a:lnTo>
                  <a:lnTo>
                    <a:pt x="232623" y="678271"/>
                  </a:lnTo>
                  <a:lnTo>
                    <a:pt x="232623" y="666909"/>
                  </a:lnTo>
                  <a:lnTo>
                    <a:pt x="215865" y="644755"/>
                  </a:lnTo>
                  <a:lnTo>
                    <a:pt x="218705" y="613795"/>
                  </a:lnTo>
                  <a:lnTo>
                    <a:pt x="241144" y="582836"/>
                  </a:lnTo>
                  <a:lnTo>
                    <a:pt x="252221" y="571758"/>
                  </a:lnTo>
                  <a:lnTo>
                    <a:pt x="285737" y="524041"/>
                  </a:lnTo>
                  <a:lnTo>
                    <a:pt x="291418" y="518644"/>
                  </a:lnTo>
                  <a:lnTo>
                    <a:pt x="322377" y="518644"/>
                  </a:lnTo>
                  <a:lnTo>
                    <a:pt x="333455" y="510123"/>
                  </a:lnTo>
                  <a:lnTo>
                    <a:pt x="341976" y="482004"/>
                  </a:lnTo>
                  <a:lnTo>
                    <a:pt x="347372" y="476607"/>
                  </a:lnTo>
                  <a:lnTo>
                    <a:pt x="386853" y="459565"/>
                  </a:lnTo>
                  <a:lnTo>
                    <a:pt x="389409" y="454169"/>
                  </a:lnTo>
                  <a:lnTo>
                    <a:pt x="400770" y="434570"/>
                  </a:lnTo>
                  <a:lnTo>
                    <a:pt x="414688" y="392534"/>
                  </a:lnTo>
                  <a:lnTo>
                    <a:pt x="428890" y="341976"/>
                  </a:lnTo>
                  <a:lnTo>
                    <a:pt x="434286" y="255062"/>
                  </a:lnTo>
                  <a:lnTo>
                    <a:pt x="437127" y="252221"/>
                  </a:lnTo>
                  <a:lnTo>
                    <a:pt x="448488" y="235463"/>
                  </a:lnTo>
                  <a:lnTo>
                    <a:pt x="468086" y="221546"/>
                  </a:lnTo>
                  <a:lnTo>
                    <a:pt x="501602" y="215865"/>
                  </a:lnTo>
                  <a:lnTo>
                    <a:pt x="512964" y="213025"/>
                  </a:lnTo>
                  <a:lnTo>
                    <a:pt x="555000" y="187746"/>
                  </a:lnTo>
                  <a:lnTo>
                    <a:pt x="557557" y="182349"/>
                  </a:lnTo>
                  <a:lnTo>
                    <a:pt x="602434" y="131791"/>
                  </a:lnTo>
                  <a:lnTo>
                    <a:pt x="605274" y="123270"/>
                  </a:lnTo>
                  <a:lnTo>
                    <a:pt x="594197" y="70156"/>
                  </a:lnTo>
                  <a:lnTo>
                    <a:pt x="650151" y="92595"/>
                  </a:lnTo>
                  <a:lnTo>
                    <a:pt x="664069" y="92595"/>
                  </a:lnTo>
                  <a:lnTo>
                    <a:pt x="689348" y="98275"/>
                  </a:lnTo>
                  <a:lnTo>
                    <a:pt x="723148" y="89754"/>
                  </a:lnTo>
                  <a:lnTo>
                    <a:pt x="725704" y="92595"/>
                  </a:lnTo>
                  <a:lnTo>
                    <a:pt x="731385" y="92595"/>
                  </a:lnTo>
                  <a:lnTo>
                    <a:pt x="737065" y="95435"/>
                  </a:lnTo>
                  <a:lnTo>
                    <a:pt x="742746" y="95435"/>
                  </a:lnTo>
                  <a:lnTo>
                    <a:pt x="779102" y="75837"/>
                  </a:lnTo>
                  <a:lnTo>
                    <a:pt x="818299" y="39197"/>
                  </a:lnTo>
                  <a:lnTo>
                    <a:pt x="823980" y="33800"/>
                  </a:lnTo>
                  <a:lnTo>
                    <a:pt x="851815" y="19598"/>
                  </a:lnTo>
                  <a:lnTo>
                    <a:pt x="854655" y="14202"/>
                  </a:lnTo>
                  <a:lnTo>
                    <a:pt x="888455" y="8521"/>
                  </a:lnTo>
                  <a:lnTo>
                    <a:pt x="893852" y="11361"/>
                  </a:lnTo>
                  <a:lnTo>
                    <a:pt x="933332" y="36640"/>
                  </a:lnTo>
                  <a:lnTo>
                    <a:pt x="938729" y="42037"/>
                  </a:lnTo>
                  <a:lnTo>
                    <a:pt x="969689" y="61635"/>
                  </a:lnTo>
                  <a:lnTo>
                    <a:pt x="972529" y="64475"/>
                  </a:lnTo>
                  <a:lnTo>
                    <a:pt x="977925" y="67316"/>
                  </a:lnTo>
                  <a:lnTo>
                    <a:pt x="1011725" y="67316"/>
                  </a:lnTo>
                  <a:lnTo>
                    <a:pt x="1031324" y="64475"/>
                  </a:lnTo>
                  <a:lnTo>
                    <a:pt x="1042401" y="64475"/>
                  </a:lnTo>
                  <a:lnTo>
                    <a:pt x="1104036" y="70156"/>
                  </a:lnTo>
                  <a:lnTo>
                    <a:pt x="1109717" y="75837"/>
                  </a:lnTo>
                  <a:lnTo>
                    <a:pt x="1118238" y="81233"/>
                  </a:lnTo>
                  <a:lnTo>
                    <a:pt x="1121078" y="84074"/>
                  </a:lnTo>
                  <a:lnTo>
                    <a:pt x="1143517" y="95435"/>
                  </a:lnTo>
                  <a:lnTo>
                    <a:pt x="1151754" y="100832"/>
                  </a:lnTo>
                  <a:lnTo>
                    <a:pt x="1171352" y="100832"/>
                  </a:lnTo>
                  <a:lnTo>
                    <a:pt x="1174192" y="98275"/>
                  </a:lnTo>
                  <a:lnTo>
                    <a:pt x="1188110" y="89754"/>
                  </a:lnTo>
                  <a:lnTo>
                    <a:pt x="1193791" y="84074"/>
                  </a:lnTo>
                  <a:lnTo>
                    <a:pt x="1238668" y="75837"/>
                  </a:lnTo>
                  <a:lnTo>
                    <a:pt x="1244348" y="78677"/>
                  </a:lnTo>
                  <a:lnTo>
                    <a:pt x="1272184" y="75837"/>
                  </a:lnTo>
                  <a:lnTo>
                    <a:pt x="1280705" y="72996"/>
                  </a:lnTo>
                  <a:lnTo>
                    <a:pt x="1286385" y="72996"/>
                  </a:lnTo>
                  <a:lnTo>
                    <a:pt x="1348020" y="50558"/>
                  </a:lnTo>
                  <a:lnTo>
                    <a:pt x="1350861" y="50558"/>
                  </a:lnTo>
                  <a:lnTo>
                    <a:pt x="1392898" y="39197"/>
                  </a:lnTo>
                  <a:lnTo>
                    <a:pt x="1406815" y="39197"/>
                  </a:lnTo>
                  <a:lnTo>
                    <a:pt x="1459929" y="36640"/>
                  </a:lnTo>
                  <a:lnTo>
                    <a:pt x="1468450" y="36640"/>
                  </a:lnTo>
                  <a:lnTo>
                    <a:pt x="1474131" y="33800"/>
                  </a:lnTo>
                  <a:lnTo>
                    <a:pt x="1479528" y="30960"/>
                  </a:lnTo>
                  <a:lnTo>
                    <a:pt x="1485208" y="30960"/>
                  </a:lnTo>
                  <a:lnTo>
                    <a:pt x="1544003" y="16758"/>
                  </a:lnTo>
                  <a:lnTo>
                    <a:pt x="1549684" y="14202"/>
                  </a:lnTo>
                  <a:lnTo>
                    <a:pt x="1555364" y="14202"/>
                  </a:lnTo>
                  <a:lnTo>
                    <a:pt x="1563601" y="11361"/>
                  </a:lnTo>
                  <a:lnTo>
                    <a:pt x="1614159" y="22439"/>
                  </a:lnTo>
                  <a:lnTo>
                    <a:pt x="1619840" y="19598"/>
                  </a:lnTo>
                  <a:lnTo>
                    <a:pt x="1630917" y="16758"/>
                  </a:lnTo>
                  <a:lnTo>
                    <a:pt x="1645119" y="8521"/>
                  </a:lnTo>
                  <a:lnTo>
                    <a:pt x="1653356" y="5681"/>
                  </a:lnTo>
                  <a:lnTo>
                    <a:pt x="1689712" y="0"/>
                  </a:lnTo>
                  <a:lnTo>
                    <a:pt x="1698233" y="11361"/>
                  </a:lnTo>
                  <a:lnTo>
                    <a:pt x="1703914" y="14202"/>
                  </a:lnTo>
                  <a:lnTo>
                    <a:pt x="1709310" y="16758"/>
                  </a:lnTo>
                  <a:lnTo>
                    <a:pt x="1717831" y="16758"/>
                  </a:lnTo>
                  <a:lnTo>
                    <a:pt x="1757028" y="22439"/>
                  </a:lnTo>
                  <a:lnTo>
                    <a:pt x="1762708" y="25279"/>
                  </a:lnTo>
                  <a:lnTo>
                    <a:pt x="1768389" y="25279"/>
                  </a:lnTo>
                  <a:lnTo>
                    <a:pt x="1787987" y="33800"/>
                  </a:lnTo>
                  <a:lnTo>
                    <a:pt x="1793384" y="33800"/>
                  </a:lnTo>
                  <a:lnTo>
                    <a:pt x="1801905" y="36640"/>
                  </a:lnTo>
                  <a:lnTo>
                    <a:pt x="1835421" y="42037"/>
                  </a:lnTo>
                  <a:lnTo>
                    <a:pt x="1891659" y="61635"/>
                  </a:lnTo>
                  <a:lnTo>
                    <a:pt x="1897340" y="64475"/>
                  </a:lnTo>
                  <a:lnTo>
                    <a:pt x="1899896" y="67316"/>
                  </a:lnTo>
                  <a:lnTo>
                    <a:pt x="1944774" y="123270"/>
                  </a:lnTo>
                  <a:lnTo>
                    <a:pt x="1947614" y="128951"/>
                  </a:lnTo>
                  <a:lnTo>
                    <a:pt x="1950454" y="131791"/>
                  </a:lnTo>
                  <a:lnTo>
                    <a:pt x="1956135" y="140312"/>
                  </a:lnTo>
                  <a:lnTo>
                    <a:pt x="1958975" y="145709"/>
                  </a:lnTo>
                  <a:lnTo>
                    <a:pt x="1961532" y="154230"/>
                  </a:lnTo>
                  <a:lnTo>
                    <a:pt x="1998172" y="204788"/>
                  </a:lnTo>
                  <a:lnTo>
                    <a:pt x="2003569" y="207344"/>
                  </a:lnTo>
                  <a:lnTo>
                    <a:pt x="2009249" y="210184"/>
                  </a:lnTo>
                  <a:lnTo>
                    <a:pt x="2017770" y="210184"/>
                  </a:lnTo>
                  <a:lnTo>
                    <a:pt x="2026007" y="213025"/>
                  </a:lnTo>
                  <a:lnTo>
                    <a:pt x="2037368" y="215865"/>
                  </a:lnTo>
                  <a:lnTo>
                    <a:pt x="2099003" y="221546"/>
                  </a:lnTo>
                  <a:lnTo>
                    <a:pt x="2104684" y="224386"/>
                  </a:lnTo>
                  <a:lnTo>
                    <a:pt x="2112921" y="224386"/>
                  </a:lnTo>
                  <a:lnTo>
                    <a:pt x="2124283" y="229783"/>
                  </a:lnTo>
                  <a:lnTo>
                    <a:pt x="2177397" y="229783"/>
                  </a:lnTo>
                  <a:lnTo>
                    <a:pt x="2185918" y="232623"/>
                  </a:lnTo>
                  <a:lnTo>
                    <a:pt x="2213753" y="226942"/>
                  </a:lnTo>
                  <a:lnTo>
                    <a:pt x="2219434" y="224386"/>
                  </a:lnTo>
                  <a:lnTo>
                    <a:pt x="2241872" y="224386"/>
                  </a:lnTo>
                </a:path>
              </a:pathLst>
            </a:custGeom>
            <a:solidFill>
              <a:schemeClr val="accent2"/>
            </a:solidFill>
            <a:ln w="14182" cap="rnd">
              <a:solidFill>
                <a:schemeClr val="bg1">
                  <a:lumMod val="50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  <p:sp>
          <p:nvSpPr>
            <p:cNvPr id="74" name="Graphic 2">
              <a:extLst>
                <a:ext uri="{FF2B5EF4-FFF2-40B4-BE49-F238E27FC236}">
                  <a16:creationId xmlns:a16="http://schemas.microsoft.com/office/drawing/2014/main" id="{F4C3637F-CD86-40EA-BB0A-0D7B4F28E843}"/>
                </a:ext>
              </a:extLst>
            </p:cNvPr>
            <p:cNvSpPr txBox="1"/>
            <p:nvPr/>
          </p:nvSpPr>
          <p:spPr>
            <a:xfrm>
              <a:off x="7676177" y="3365547"/>
              <a:ext cx="141897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200" spc="0" baseline="0" dirty="0">
                  <a:solidFill>
                    <a:srgbClr val="000000"/>
                  </a:solidFill>
                  <a:latin typeface="Anakotmai Light" panose="00000400000000000000" pitchFamily="2" charset="-34"/>
                  <a:cs typeface="Anakotmai Light" panose="00000400000000000000" pitchFamily="2" charset="-34"/>
                  <a:sym typeface="Arial"/>
                  <a:rtl val="0"/>
                </a:rPr>
                <a:t>อ.</a:t>
              </a:r>
              <a:r>
                <a:rPr lang="th-TH" sz="1200" spc="0" baseline="0">
                  <a:solidFill>
                    <a:srgbClr val="000000"/>
                  </a:solidFill>
                  <a:latin typeface="Anakotmai Light" panose="00000400000000000000" pitchFamily="2" charset="-34"/>
                  <a:cs typeface="Anakotmai Light" panose="00000400000000000000" pitchFamily="2" charset="-34"/>
                  <a:sym typeface="Arial"/>
                  <a:rtl val="0"/>
                </a:rPr>
                <a:t>เมืองอำนาจเจริญ</a:t>
              </a:r>
              <a:endParaRPr lang="en-US" sz="1200" spc="0" baseline="0" dirty="0">
                <a:solidFill>
                  <a:srgbClr val="000000"/>
                </a:solidFill>
                <a:latin typeface="Anakotmai Light" panose="00000400000000000000" pitchFamily="2" charset="-34"/>
                <a:cs typeface="Anakotmai Light" panose="00000400000000000000" pitchFamily="2" charset="-34"/>
                <a:sym typeface="Arial"/>
                <a:rtl val="0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30702188-1421-4DC3-9DFA-A7FD44A231CF}"/>
              </a:ext>
            </a:extLst>
          </p:cNvPr>
          <p:cNvSpPr txBox="1"/>
          <p:nvPr/>
        </p:nvSpPr>
        <p:spPr>
          <a:xfrm>
            <a:off x="2731480" y="675111"/>
            <a:ext cx="6729041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th-TH" sz="4400">
                <a:solidFill>
                  <a:srgbClr val="000000"/>
                </a:solidFill>
                <a:latin typeface="+mj-lt"/>
                <a:cs typeface="Anakotmai Bold" panose="00000800000000000000" pitchFamily="2" charset="-34"/>
              </a:rPr>
              <a:t>แผนที่</a:t>
            </a:r>
            <a:r>
              <a:rPr lang="th-TH" sz="4400" b="0" i="0">
                <a:solidFill>
                  <a:srgbClr val="000000"/>
                </a:solidFill>
                <a:effectLst/>
                <a:latin typeface="+mj-lt"/>
                <a:cs typeface="Anakotmai Bold" panose="00000800000000000000" pitchFamily="2" charset="-34"/>
              </a:rPr>
              <a:t>จังหวั</a:t>
            </a:r>
            <a:r>
              <a:rPr lang="th-TH" sz="4400">
                <a:solidFill>
                  <a:srgbClr val="000000"/>
                </a:solidFill>
                <a:latin typeface="+mj-lt"/>
                <a:cs typeface="Anakotmai Bold" panose="00000800000000000000" pitchFamily="2" charset="-34"/>
              </a:rPr>
              <a:t>ด</a:t>
            </a:r>
            <a:r>
              <a:rPr lang="th-TH" sz="4400" b="0" i="0">
                <a:solidFill>
                  <a:srgbClr val="000000"/>
                </a:solidFill>
                <a:effectLst/>
                <a:latin typeface="+mj-lt"/>
                <a:cs typeface="Anakotmai Bold" panose="00000800000000000000" pitchFamily="2" charset="-34"/>
              </a:rPr>
              <a:t>อำนาจเจริญ</a:t>
            </a:r>
          </a:p>
        </p:txBody>
      </p:sp>
      <p:cxnSp>
        <p:nvCxnSpPr>
          <p:cNvPr id="52" name="Elbow Connector 4">
            <a:extLst>
              <a:ext uri="{FF2B5EF4-FFF2-40B4-BE49-F238E27FC236}">
                <a16:creationId xmlns:a16="http://schemas.microsoft.com/office/drawing/2014/main" id="{ACA0712F-D711-4F2F-9FC2-4DD887B68B56}"/>
              </a:ext>
            </a:extLst>
          </p:cNvPr>
          <p:cNvCxnSpPr>
            <a:cxnSpLocks/>
          </p:cNvCxnSpPr>
          <p:nvPr/>
        </p:nvCxnSpPr>
        <p:spPr>
          <a:xfrm>
            <a:off x="3891092" y="2210677"/>
            <a:ext cx="1157056" cy="502168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Elbow Connector 6">
            <a:extLst>
              <a:ext uri="{FF2B5EF4-FFF2-40B4-BE49-F238E27FC236}">
                <a16:creationId xmlns:a16="http://schemas.microsoft.com/office/drawing/2014/main" id="{AA7BC3DE-B8E0-463A-B3D8-22132DCA470D}"/>
              </a:ext>
            </a:extLst>
          </p:cNvPr>
          <p:cNvCxnSpPr>
            <a:cxnSpLocks/>
          </p:cNvCxnSpPr>
          <p:nvPr/>
        </p:nvCxnSpPr>
        <p:spPr>
          <a:xfrm flipH="1">
            <a:off x="3679740" y="3907936"/>
            <a:ext cx="940466" cy="218852"/>
          </a:xfrm>
          <a:prstGeom prst="bentConnector3">
            <a:avLst>
              <a:gd name="adj1" fmla="val -9422"/>
            </a:avLst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Elbow Connector 9">
            <a:extLst>
              <a:ext uri="{FF2B5EF4-FFF2-40B4-BE49-F238E27FC236}">
                <a16:creationId xmlns:a16="http://schemas.microsoft.com/office/drawing/2014/main" id="{8848E361-BB64-4B0E-B4BC-B085789A5F5C}"/>
              </a:ext>
            </a:extLst>
          </p:cNvPr>
          <p:cNvCxnSpPr>
            <a:cxnSpLocks/>
          </p:cNvCxnSpPr>
          <p:nvPr/>
        </p:nvCxnSpPr>
        <p:spPr>
          <a:xfrm>
            <a:off x="6478293" y="4812984"/>
            <a:ext cx="1497616" cy="509063"/>
          </a:xfrm>
          <a:prstGeom prst="bentConnector3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" name="Group 57">
            <a:extLst>
              <a:ext uri="{FF2B5EF4-FFF2-40B4-BE49-F238E27FC236}">
                <a16:creationId xmlns:a16="http://schemas.microsoft.com/office/drawing/2014/main" id="{BA77A7E7-E796-47A7-9E2B-7F189775CA45}"/>
              </a:ext>
            </a:extLst>
          </p:cNvPr>
          <p:cNvGrpSpPr/>
          <p:nvPr/>
        </p:nvGrpSpPr>
        <p:grpSpPr>
          <a:xfrm>
            <a:off x="1644782" y="2658440"/>
            <a:ext cx="2654204" cy="841673"/>
            <a:chOff x="271901" y="3206343"/>
            <a:chExt cx="4130195" cy="841673"/>
          </a:xfrm>
        </p:grpSpPr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BE558688-6DEB-4AF3-9A80-4B729937EB46}"/>
                </a:ext>
              </a:extLst>
            </p:cNvPr>
            <p:cNvSpPr/>
            <p:nvPr/>
          </p:nvSpPr>
          <p:spPr>
            <a:xfrm>
              <a:off x="287633" y="3424768"/>
              <a:ext cx="4114463" cy="62324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th-TH" sz="1200">
                  <a:solidFill>
                    <a:schemeClr val="tx2"/>
                  </a:solidFill>
                  <a:cs typeface="Kanit Light" panose="00000400000000000000" pitchFamily="2" charset="-34"/>
                </a:rPr>
                <a:t>อำนาจเจริญประชารัฐโลกาภิวัฒน์พันธกิจวิสาหกิจเศรษฐกิย ยุคใหม่พัฒนา</a:t>
              </a:r>
              <a:endParaRPr lang="en-US" sz="1200" dirty="0">
                <a:solidFill>
                  <a:schemeClr val="tx2"/>
                </a:solidFill>
                <a:cs typeface="Kanit Light" panose="00000400000000000000" pitchFamily="2" charset="-34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5CEC37FE-2887-4AEC-8D65-4F1AF6E02658}"/>
                </a:ext>
              </a:extLst>
            </p:cNvPr>
            <p:cNvSpPr txBox="1"/>
            <p:nvPr/>
          </p:nvSpPr>
          <p:spPr>
            <a:xfrm>
              <a:off x="271901" y="3206343"/>
              <a:ext cx="4112430" cy="338554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spAutoFit/>
            </a:bodyPr>
            <a:lstStyle/>
            <a:p>
              <a:pPr algn="r"/>
              <a:r>
                <a:rPr lang="th-TH" sz="1600">
                  <a:solidFill>
                    <a:schemeClr val="tx2"/>
                  </a:solidFill>
                  <a:latin typeface="Kanit Bold" panose="00000800000000000000" pitchFamily="2" charset="-34"/>
                  <a:cs typeface="Kanit Bold" panose="00000800000000000000" pitchFamily="2" charset="-34"/>
                </a:rPr>
                <a:t>อำนาจเจริญสร้างสรรค์</a:t>
              </a:r>
              <a:endParaRPr lang="en-US" sz="1600" dirty="0">
                <a:solidFill>
                  <a:schemeClr val="tx2"/>
                </a:solidFill>
                <a:latin typeface="Kanit Bold" panose="00000800000000000000" pitchFamily="2" charset="-34"/>
                <a:cs typeface="Kanit Bold" panose="00000800000000000000" pitchFamily="2" charset="-34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43BD3988-E635-4E85-B0C5-4BC80CD459EE}"/>
              </a:ext>
            </a:extLst>
          </p:cNvPr>
          <p:cNvGrpSpPr/>
          <p:nvPr/>
        </p:nvGrpSpPr>
        <p:grpSpPr>
          <a:xfrm>
            <a:off x="3455216" y="1918947"/>
            <a:ext cx="671259" cy="671259"/>
            <a:chOff x="1991709" y="1088275"/>
            <a:chExt cx="671259" cy="671259"/>
          </a:xfrm>
        </p:grpSpPr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776DE369-C56D-452B-BB03-F172166675BC}"/>
                </a:ext>
              </a:extLst>
            </p:cNvPr>
            <p:cNvSpPr/>
            <p:nvPr/>
          </p:nvSpPr>
          <p:spPr>
            <a:xfrm>
              <a:off x="1991709" y="1088275"/>
              <a:ext cx="671259" cy="67125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62" name="Graphic 61" descr="Marker with solid fill">
              <a:extLst>
                <a:ext uri="{FF2B5EF4-FFF2-40B4-BE49-F238E27FC236}">
                  <a16:creationId xmlns:a16="http://schemas.microsoft.com/office/drawing/2014/main" id="{BDE6F06C-CE4A-414A-B6D1-0D988A9EB6E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119320" y="1195046"/>
              <a:ext cx="441005" cy="441005"/>
            </a:xfrm>
            <a:prstGeom prst="rect">
              <a:avLst/>
            </a:prstGeom>
          </p:spPr>
        </p:pic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DE1DBE1-0EB4-4FFA-81A6-587F457AB60B}"/>
              </a:ext>
            </a:extLst>
          </p:cNvPr>
          <p:cNvGrpSpPr/>
          <p:nvPr/>
        </p:nvGrpSpPr>
        <p:grpSpPr>
          <a:xfrm>
            <a:off x="1361386" y="4415712"/>
            <a:ext cx="2654204" cy="841673"/>
            <a:chOff x="271901" y="3206343"/>
            <a:chExt cx="4130195" cy="841673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FC4CDB57-CC8E-4C11-8AEB-302D851F68EE}"/>
                </a:ext>
              </a:extLst>
            </p:cNvPr>
            <p:cNvSpPr/>
            <p:nvPr/>
          </p:nvSpPr>
          <p:spPr>
            <a:xfrm>
              <a:off x="287633" y="3424768"/>
              <a:ext cx="4114463" cy="62324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th-TH" sz="1200">
                  <a:solidFill>
                    <a:schemeClr val="tx2"/>
                  </a:solidFill>
                  <a:cs typeface="Kanit Light" panose="00000400000000000000" pitchFamily="2" charset="-34"/>
                </a:rPr>
                <a:t>อำนาจเจริญประชารัฐโลกาภิวัฒน์พันธกิจวิสาหกิจเศรษฐกิย ยุคใหม่พัฒนา</a:t>
              </a:r>
              <a:endParaRPr lang="en-US" sz="1200" dirty="0">
                <a:solidFill>
                  <a:schemeClr val="tx2"/>
                </a:solidFill>
                <a:cs typeface="Kanit Light" panose="00000400000000000000" pitchFamily="2" charset="-34"/>
              </a:endParaRP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7C1920BF-7F07-4B21-BCEE-71140F7D5ED0}"/>
                </a:ext>
              </a:extLst>
            </p:cNvPr>
            <p:cNvSpPr txBox="1"/>
            <p:nvPr/>
          </p:nvSpPr>
          <p:spPr>
            <a:xfrm>
              <a:off x="271901" y="3206343"/>
              <a:ext cx="4112430" cy="338554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spAutoFit/>
            </a:bodyPr>
            <a:lstStyle/>
            <a:p>
              <a:pPr algn="r"/>
              <a:r>
                <a:rPr lang="th-TH" sz="1600">
                  <a:solidFill>
                    <a:schemeClr val="tx2"/>
                  </a:solidFill>
                  <a:latin typeface="Kanit Bold" panose="00000800000000000000" pitchFamily="2" charset="-34"/>
                  <a:cs typeface="Kanit Bold" panose="00000800000000000000" pitchFamily="2" charset="-34"/>
                </a:rPr>
                <a:t>อำนาจเจริญประชารัฐ</a:t>
              </a:r>
              <a:endParaRPr lang="en-US" sz="1600" dirty="0">
                <a:solidFill>
                  <a:schemeClr val="tx2"/>
                </a:solidFill>
                <a:latin typeface="Kanit Bold" panose="00000800000000000000" pitchFamily="2" charset="-34"/>
                <a:cs typeface="Kanit Bold" panose="00000800000000000000" pitchFamily="2" charset="-34"/>
              </a:endParaRPr>
            </a:p>
          </p:txBody>
        </p:sp>
      </p:grpSp>
      <p:sp>
        <p:nvSpPr>
          <p:cNvPr id="71" name="Oval 70">
            <a:extLst>
              <a:ext uri="{FF2B5EF4-FFF2-40B4-BE49-F238E27FC236}">
                <a16:creationId xmlns:a16="http://schemas.microsoft.com/office/drawing/2014/main" id="{E2DE2A81-1727-4429-BB7E-662578781145}"/>
              </a:ext>
            </a:extLst>
          </p:cNvPr>
          <p:cNvSpPr/>
          <p:nvPr/>
        </p:nvSpPr>
        <p:spPr>
          <a:xfrm>
            <a:off x="3079869" y="3678068"/>
            <a:ext cx="671259" cy="67125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2" name="Graphic 71" descr="Marker with solid fill">
            <a:extLst>
              <a:ext uri="{FF2B5EF4-FFF2-40B4-BE49-F238E27FC236}">
                <a16:creationId xmlns:a16="http://schemas.microsoft.com/office/drawing/2014/main" id="{9ACB6583-1ED3-4291-B3B8-2F77044E116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207480" y="3784839"/>
            <a:ext cx="441005" cy="441005"/>
          </a:xfrm>
          <a:prstGeom prst="rect">
            <a:avLst/>
          </a:prstGeom>
        </p:spPr>
      </p:pic>
      <p:grpSp>
        <p:nvGrpSpPr>
          <p:cNvPr id="88" name="Group 87">
            <a:extLst>
              <a:ext uri="{FF2B5EF4-FFF2-40B4-BE49-F238E27FC236}">
                <a16:creationId xmlns:a16="http://schemas.microsoft.com/office/drawing/2014/main" id="{C7C0EC73-B426-4129-8A36-61482446B1D6}"/>
              </a:ext>
            </a:extLst>
          </p:cNvPr>
          <p:cNvGrpSpPr/>
          <p:nvPr/>
        </p:nvGrpSpPr>
        <p:grpSpPr>
          <a:xfrm>
            <a:off x="7975909" y="5657424"/>
            <a:ext cx="2654204" cy="841673"/>
            <a:chOff x="271901" y="3206343"/>
            <a:chExt cx="4130195" cy="841673"/>
          </a:xfrm>
        </p:grpSpPr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F654B515-2D5A-4077-936F-2DBDF2B41B9B}"/>
                </a:ext>
              </a:extLst>
            </p:cNvPr>
            <p:cNvSpPr/>
            <p:nvPr/>
          </p:nvSpPr>
          <p:spPr>
            <a:xfrm>
              <a:off x="287633" y="3424768"/>
              <a:ext cx="4114463" cy="62324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th-TH" sz="1200">
                  <a:solidFill>
                    <a:schemeClr val="tx2"/>
                  </a:solidFill>
                  <a:cs typeface="Kanit Light" panose="00000400000000000000" pitchFamily="2" charset="-34"/>
                </a:rPr>
                <a:t>อำนาจเจริญประชารัฐโลกาภิวัฒน์พันธกิจวิสาหกิจเศรษฐกิย ยุคใหม่พัฒนา</a:t>
              </a:r>
              <a:endParaRPr lang="en-US" sz="1200" dirty="0">
                <a:solidFill>
                  <a:schemeClr val="tx2"/>
                </a:solidFill>
                <a:cs typeface="Kanit Light" panose="00000400000000000000" pitchFamily="2" charset="-34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6630F169-5857-40E5-8CA1-F574E5C47BAF}"/>
                </a:ext>
              </a:extLst>
            </p:cNvPr>
            <p:cNvSpPr txBox="1"/>
            <p:nvPr/>
          </p:nvSpPr>
          <p:spPr>
            <a:xfrm>
              <a:off x="271901" y="3206343"/>
              <a:ext cx="4112430" cy="338554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spAutoFit/>
            </a:bodyPr>
            <a:lstStyle/>
            <a:p>
              <a:r>
                <a:rPr lang="th-TH" sz="1600">
                  <a:solidFill>
                    <a:schemeClr val="tx2"/>
                  </a:solidFill>
                  <a:latin typeface="Kanit Bold" panose="00000800000000000000" pitchFamily="2" charset="-34"/>
                  <a:cs typeface="Kanit Bold" panose="00000800000000000000" pitchFamily="2" charset="-34"/>
                </a:rPr>
                <a:t>อำนาจเจริญล้ำสมัย</a:t>
              </a:r>
              <a:endParaRPr lang="en-US" sz="1600" dirty="0">
                <a:solidFill>
                  <a:schemeClr val="tx2"/>
                </a:solidFill>
                <a:latin typeface="Kanit Bold" panose="00000800000000000000" pitchFamily="2" charset="-34"/>
                <a:cs typeface="Kanit Bold" panose="00000800000000000000" pitchFamily="2" charset="-34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540ED37E-3EB2-49FD-B960-73A5B34716E0}"/>
              </a:ext>
            </a:extLst>
          </p:cNvPr>
          <p:cNvGrpSpPr/>
          <p:nvPr/>
        </p:nvGrpSpPr>
        <p:grpSpPr>
          <a:xfrm>
            <a:off x="7975909" y="4906369"/>
            <a:ext cx="671259" cy="671259"/>
            <a:chOff x="1991709" y="1088275"/>
            <a:chExt cx="671259" cy="671259"/>
          </a:xfrm>
        </p:grpSpPr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F7A7603C-1544-40E9-824A-0ED5A1775DD1}"/>
                </a:ext>
              </a:extLst>
            </p:cNvPr>
            <p:cNvSpPr/>
            <p:nvPr/>
          </p:nvSpPr>
          <p:spPr>
            <a:xfrm>
              <a:off x="1991709" y="1088275"/>
              <a:ext cx="671259" cy="67125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93" name="Graphic 92" descr="Marker with solid fill">
              <a:extLst>
                <a:ext uri="{FF2B5EF4-FFF2-40B4-BE49-F238E27FC236}">
                  <a16:creationId xmlns:a16="http://schemas.microsoft.com/office/drawing/2014/main" id="{C2F1B54A-4192-4BC9-9948-8080EE00F4A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2119320" y="1195046"/>
              <a:ext cx="441005" cy="441005"/>
            </a:xfrm>
            <a:prstGeom prst="rect">
              <a:avLst/>
            </a:prstGeom>
          </p:spPr>
        </p:pic>
      </p:grpSp>
      <p:cxnSp>
        <p:nvCxnSpPr>
          <p:cNvPr id="51" name="Elbow Connector 2">
            <a:extLst>
              <a:ext uri="{FF2B5EF4-FFF2-40B4-BE49-F238E27FC236}">
                <a16:creationId xmlns:a16="http://schemas.microsoft.com/office/drawing/2014/main" id="{6941889A-2E70-4D19-9C8C-25388596C4B1}"/>
              </a:ext>
            </a:extLst>
          </p:cNvPr>
          <p:cNvCxnSpPr>
            <a:cxnSpLocks/>
          </p:cNvCxnSpPr>
          <p:nvPr/>
        </p:nvCxnSpPr>
        <p:spPr>
          <a:xfrm flipV="1">
            <a:off x="7326884" y="2045357"/>
            <a:ext cx="1693305" cy="741169"/>
          </a:xfrm>
          <a:prstGeom prst="bentConnector3">
            <a:avLst/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Group 78">
            <a:extLst>
              <a:ext uri="{FF2B5EF4-FFF2-40B4-BE49-F238E27FC236}">
                <a16:creationId xmlns:a16="http://schemas.microsoft.com/office/drawing/2014/main" id="{BD1B9F91-2933-4777-B422-3D952EA4EAEB}"/>
              </a:ext>
            </a:extLst>
          </p:cNvPr>
          <p:cNvGrpSpPr/>
          <p:nvPr/>
        </p:nvGrpSpPr>
        <p:grpSpPr>
          <a:xfrm>
            <a:off x="8986394" y="2415942"/>
            <a:ext cx="2654204" cy="841673"/>
            <a:chOff x="271901" y="3206343"/>
            <a:chExt cx="4130195" cy="841673"/>
          </a:xfrm>
        </p:grpSpPr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A2CAD2E5-12B6-427D-ABA7-4F341B66C382}"/>
                </a:ext>
              </a:extLst>
            </p:cNvPr>
            <p:cNvSpPr/>
            <p:nvPr/>
          </p:nvSpPr>
          <p:spPr>
            <a:xfrm>
              <a:off x="287633" y="3424768"/>
              <a:ext cx="4114463" cy="62324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th-TH" sz="1200">
                  <a:solidFill>
                    <a:schemeClr val="tx2"/>
                  </a:solidFill>
                  <a:cs typeface="Kanit Light" panose="00000400000000000000" pitchFamily="2" charset="-34"/>
                </a:rPr>
                <a:t>อำนาจเจริญประชารัฐโลกาภิวัฒน์พันธกิจวิสาหกิจเศรษฐกิย ยุคใหม่พัฒนา</a:t>
              </a:r>
              <a:endParaRPr lang="en-US" sz="1200" dirty="0">
                <a:solidFill>
                  <a:schemeClr val="tx2"/>
                </a:solidFill>
                <a:cs typeface="Kanit Light" panose="00000400000000000000" pitchFamily="2" charset="-34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76D8835A-EEFA-4720-903E-57AF348A50DA}"/>
                </a:ext>
              </a:extLst>
            </p:cNvPr>
            <p:cNvSpPr txBox="1"/>
            <p:nvPr/>
          </p:nvSpPr>
          <p:spPr>
            <a:xfrm>
              <a:off x="271901" y="3206343"/>
              <a:ext cx="4112430" cy="338554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spAutoFit/>
            </a:bodyPr>
            <a:lstStyle/>
            <a:p>
              <a:r>
                <a:rPr lang="th-TH" sz="1600">
                  <a:solidFill>
                    <a:schemeClr val="tx2"/>
                  </a:solidFill>
                  <a:latin typeface="Kanit Bold" panose="00000800000000000000" pitchFamily="2" charset="-34"/>
                  <a:cs typeface="Kanit Bold" panose="00000800000000000000" pitchFamily="2" charset="-34"/>
                </a:rPr>
                <a:t>อำนาจเจริญระดับสากล</a:t>
              </a:r>
              <a:endParaRPr lang="en-US" sz="1600" dirty="0">
                <a:solidFill>
                  <a:schemeClr val="tx2"/>
                </a:solidFill>
                <a:latin typeface="Kanit Bold" panose="00000800000000000000" pitchFamily="2" charset="-34"/>
                <a:cs typeface="Kanit Bold" panose="00000800000000000000" pitchFamily="2" charset="-34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795473F5-39CB-42FB-B120-4EEA908D39B1}"/>
              </a:ext>
            </a:extLst>
          </p:cNvPr>
          <p:cNvGrpSpPr/>
          <p:nvPr/>
        </p:nvGrpSpPr>
        <p:grpSpPr>
          <a:xfrm>
            <a:off x="8986394" y="1664887"/>
            <a:ext cx="671259" cy="671259"/>
            <a:chOff x="1991709" y="1088275"/>
            <a:chExt cx="671259" cy="671259"/>
          </a:xfrm>
        </p:grpSpPr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524087D7-C2F4-46BE-8D0F-78E4B72DC1FF}"/>
                </a:ext>
              </a:extLst>
            </p:cNvPr>
            <p:cNvSpPr/>
            <p:nvPr/>
          </p:nvSpPr>
          <p:spPr>
            <a:xfrm>
              <a:off x="1991709" y="1088275"/>
              <a:ext cx="671259" cy="671259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84" name="Graphic 83" descr="Marker with solid fill">
              <a:extLst>
                <a:ext uri="{FF2B5EF4-FFF2-40B4-BE49-F238E27FC236}">
                  <a16:creationId xmlns:a16="http://schemas.microsoft.com/office/drawing/2014/main" id="{7BC0DB00-F038-4BB2-A9CA-55C19CE88D4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2119320" y="1195046"/>
              <a:ext cx="441005" cy="44100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385041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54BE2F65-4496-433D-8E6D-68BDA5CE1CEC}"/>
              </a:ext>
            </a:extLst>
          </p:cNvPr>
          <p:cNvGrpSpPr/>
          <p:nvPr/>
        </p:nvGrpSpPr>
        <p:grpSpPr>
          <a:xfrm>
            <a:off x="6638483" y="1438722"/>
            <a:ext cx="5028861" cy="1675310"/>
            <a:chOff x="839624" y="3324218"/>
            <a:chExt cx="4114461" cy="1675310"/>
          </a:xfrm>
        </p:grpSpPr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8D5ACC3B-01E6-482A-9608-DA796878C5BB}"/>
                </a:ext>
              </a:extLst>
            </p:cNvPr>
            <p:cNvSpPr/>
            <p:nvPr/>
          </p:nvSpPr>
          <p:spPr>
            <a:xfrm>
              <a:off x="839624" y="3641464"/>
              <a:ext cx="4114461" cy="13580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th-TH" sz="1400">
                  <a:solidFill>
                    <a:schemeClr val="tx2"/>
                  </a:solidFill>
                  <a:cs typeface="Kanit Light" panose="00000400000000000000" pitchFamily="2" charset="-34"/>
                </a:rPr>
                <a:t>อำนาจเจริญเศรษฐกิยสนธิกำลังยุคใหม่จัดการ ประวัติศาสตร์เอสเอ็มอีจริยธรรมพลเมืองประชารัฐการท่องเที่ยวอาเซียน มุ่งมั่นบริหารพันธกิจประชากรอำนาจเจริญเศรษฐกิย กระแสนวัตกรรมประชารัฐสตาร์ทอัพพลเมืองอาเซียนพัฒนา</a:t>
              </a:r>
              <a:endParaRPr lang="en-US" sz="1400" dirty="0">
                <a:cs typeface="Kanit Light" panose="00000400000000000000" pitchFamily="2" charset="-34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5EBD264B-147B-415C-9F4D-DA5A7E331B5F}"/>
                </a:ext>
              </a:extLst>
            </p:cNvPr>
            <p:cNvSpPr txBox="1"/>
            <p:nvPr/>
          </p:nvSpPr>
          <p:spPr>
            <a:xfrm>
              <a:off x="841654" y="3324218"/>
              <a:ext cx="4112431" cy="369332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spAutoFit/>
            </a:bodyPr>
            <a:lstStyle/>
            <a:p>
              <a:r>
                <a:rPr lang="th-TH">
                  <a:solidFill>
                    <a:schemeClr val="tx2"/>
                  </a:solidFill>
                  <a:latin typeface="Kanit Bold" panose="00000800000000000000" pitchFamily="2" charset="-34"/>
                  <a:cs typeface="Kanit Bold" panose="00000800000000000000" pitchFamily="2" charset="-34"/>
                </a:rPr>
                <a:t>พันธกิจผสมผสานเศรษฐกิยอำนาจเจริญยุคใหม่</a:t>
              </a:r>
              <a:endParaRPr lang="en-US" dirty="0">
                <a:solidFill>
                  <a:schemeClr val="tx2"/>
                </a:solidFill>
                <a:latin typeface="Kanit Bold" panose="00000800000000000000" pitchFamily="2" charset="-34"/>
                <a:cs typeface="Kanit Bold" panose="00000800000000000000" pitchFamily="2" charset="-34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2799E7B8-8719-4EB3-8B7A-15487DA4CA36}"/>
              </a:ext>
            </a:extLst>
          </p:cNvPr>
          <p:cNvGrpSpPr/>
          <p:nvPr/>
        </p:nvGrpSpPr>
        <p:grpSpPr>
          <a:xfrm>
            <a:off x="7593487" y="3331598"/>
            <a:ext cx="4114800" cy="1352145"/>
            <a:chOff x="839624" y="3324218"/>
            <a:chExt cx="4114461" cy="1352145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D6765D9A-A6A1-4E6E-B98A-65CDA324BF3F}"/>
                </a:ext>
              </a:extLst>
            </p:cNvPr>
            <p:cNvSpPr/>
            <p:nvPr/>
          </p:nvSpPr>
          <p:spPr>
            <a:xfrm>
              <a:off x="839624" y="3641464"/>
              <a:ext cx="4114461" cy="10348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th-TH" sz="1400">
                  <a:solidFill>
                    <a:schemeClr val="tx2"/>
                  </a:solidFill>
                  <a:cs typeface="Kanit Light" panose="00000400000000000000" pitchFamily="2" charset="-34"/>
                </a:rPr>
                <a:t>อำนาจเจริญประชารัฐโลกาภิวัฒน์พันธกิจวิสาหกิจเศรษฐกิย ยุคใหม่พัฒนานวัตกรรมก้าวหน้าความเป็นอยู่กระแสพันธกิจ เศรษฐกิยยุคใหม่</a:t>
              </a:r>
              <a:endParaRPr lang="en-US" sz="1400" dirty="0">
                <a:solidFill>
                  <a:schemeClr val="tx2"/>
                </a:solidFill>
                <a:cs typeface="Kanit Light" panose="00000400000000000000" pitchFamily="2" charset="-34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96C246C9-162E-4378-A11B-443789E75EA7}"/>
                </a:ext>
              </a:extLst>
            </p:cNvPr>
            <p:cNvSpPr txBox="1"/>
            <p:nvPr/>
          </p:nvSpPr>
          <p:spPr>
            <a:xfrm>
              <a:off x="841654" y="3324218"/>
              <a:ext cx="4112431" cy="369332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spAutoFit/>
            </a:bodyPr>
            <a:lstStyle/>
            <a:p>
              <a:r>
                <a:rPr lang="th-TH">
                  <a:solidFill>
                    <a:schemeClr val="tx2"/>
                  </a:solidFill>
                  <a:latin typeface="Kanit Bold" panose="00000800000000000000" pitchFamily="2" charset="-34"/>
                  <a:cs typeface="Kanit Bold" panose="00000800000000000000" pitchFamily="2" charset="-34"/>
                </a:rPr>
                <a:t>ประวัติศาสตร์อำนาจเจริญสร้างสรรค์</a:t>
              </a:r>
              <a:endParaRPr lang="en-US" dirty="0">
                <a:solidFill>
                  <a:schemeClr val="tx2"/>
                </a:solidFill>
                <a:latin typeface="Kanit Bold" panose="00000800000000000000" pitchFamily="2" charset="-34"/>
                <a:cs typeface="Kanit Bold" panose="00000800000000000000" pitchFamily="2" charset="-34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DE497A6-87DE-4F1D-B960-659C52628EC6}"/>
              </a:ext>
            </a:extLst>
          </p:cNvPr>
          <p:cNvGrpSpPr/>
          <p:nvPr/>
        </p:nvGrpSpPr>
        <p:grpSpPr>
          <a:xfrm>
            <a:off x="7593487" y="4974761"/>
            <a:ext cx="4114800" cy="1352145"/>
            <a:chOff x="839624" y="3324218"/>
            <a:chExt cx="4114461" cy="1352145"/>
          </a:xfrm>
        </p:grpSpPr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9F726814-A15A-414D-804D-12D78CF2CE3E}"/>
                </a:ext>
              </a:extLst>
            </p:cNvPr>
            <p:cNvSpPr/>
            <p:nvPr/>
          </p:nvSpPr>
          <p:spPr>
            <a:xfrm>
              <a:off x="839624" y="3641464"/>
              <a:ext cx="4114461" cy="10348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th-TH" sz="1400">
                  <a:solidFill>
                    <a:schemeClr val="tx2"/>
                  </a:solidFill>
                  <a:cs typeface="Kanit Light" panose="00000400000000000000" pitchFamily="2" charset="-34"/>
                </a:rPr>
                <a:t>เทคโนโลยีประชารัฐประวัติศาสตร์เป้าหมายอำนาจเจริญผสมผสานบูรณาการ เศรษฐกิยกระแสเอสเอ็มอีนวัตกรรมจริยธรรมความเป็นอยู่อาเซียน </a:t>
              </a:r>
              <a:endParaRPr lang="en-US" sz="1400" dirty="0">
                <a:solidFill>
                  <a:schemeClr val="tx2"/>
                </a:solidFill>
                <a:cs typeface="Kanit Light" panose="00000400000000000000" pitchFamily="2" charset="-34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770B2CC8-E34E-4005-912F-C72B02FEA424}"/>
                </a:ext>
              </a:extLst>
            </p:cNvPr>
            <p:cNvSpPr txBox="1"/>
            <p:nvPr/>
          </p:nvSpPr>
          <p:spPr>
            <a:xfrm>
              <a:off x="841654" y="3324218"/>
              <a:ext cx="4112431" cy="369332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spAutoFit/>
            </a:bodyPr>
            <a:lstStyle/>
            <a:p>
              <a:r>
                <a:rPr lang="th-TH">
                  <a:solidFill>
                    <a:schemeClr val="tx2"/>
                  </a:solidFill>
                  <a:latin typeface="Kanit Bold" panose="00000800000000000000" pitchFamily="2" charset="-34"/>
                  <a:cs typeface="Kanit Bold" panose="00000800000000000000" pitchFamily="2" charset="-34"/>
                </a:rPr>
                <a:t>บริหารวิสัยทัศน์มุ่งมั่นพลเมืองจัดการ</a:t>
              </a:r>
              <a:endParaRPr lang="en-US" dirty="0">
                <a:solidFill>
                  <a:schemeClr val="tx2"/>
                </a:solidFill>
                <a:latin typeface="Kanit Bold" panose="00000800000000000000" pitchFamily="2" charset="-34"/>
                <a:cs typeface="Kanit Bold" panose="00000800000000000000" pitchFamily="2" charset="-34"/>
              </a:endParaRPr>
            </a:p>
          </p:txBody>
        </p:sp>
      </p:grpSp>
      <p:sp>
        <p:nvSpPr>
          <p:cNvPr id="47" name="Oval 46">
            <a:extLst>
              <a:ext uri="{FF2B5EF4-FFF2-40B4-BE49-F238E27FC236}">
                <a16:creationId xmlns:a16="http://schemas.microsoft.com/office/drawing/2014/main" id="{3D37EC11-3708-43FA-B995-30DF32A59C44}"/>
              </a:ext>
            </a:extLst>
          </p:cNvPr>
          <p:cNvSpPr/>
          <p:nvPr/>
        </p:nvSpPr>
        <p:spPr>
          <a:xfrm>
            <a:off x="6679087" y="5003271"/>
            <a:ext cx="671259" cy="67125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DC52F4C1-6F7A-4CDE-907E-7CC531E099DD}"/>
              </a:ext>
            </a:extLst>
          </p:cNvPr>
          <p:cNvSpPr/>
          <p:nvPr/>
        </p:nvSpPr>
        <p:spPr>
          <a:xfrm>
            <a:off x="6679087" y="3360108"/>
            <a:ext cx="671259" cy="67125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5" name="Graphic 54" descr="Marker with solid fill">
            <a:extLst>
              <a:ext uri="{FF2B5EF4-FFF2-40B4-BE49-F238E27FC236}">
                <a16:creationId xmlns:a16="http://schemas.microsoft.com/office/drawing/2014/main" id="{B49A529A-7104-458F-A5AF-88CEE82B1F9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806698" y="3466879"/>
            <a:ext cx="441005" cy="441005"/>
          </a:xfrm>
          <a:prstGeom prst="rect">
            <a:avLst/>
          </a:prstGeom>
        </p:spPr>
      </p:pic>
      <p:pic>
        <p:nvPicPr>
          <p:cNvPr id="56" name="Graphic 55" descr="Marker with solid fill">
            <a:extLst>
              <a:ext uri="{FF2B5EF4-FFF2-40B4-BE49-F238E27FC236}">
                <a16:creationId xmlns:a16="http://schemas.microsoft.com/office/drawing/2014/main" id="{DF68DB1D-EA03-4F0C-9D5D-AAE6F297389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773170" y="5101206"/>
            <a:ext cx="441005" cy="441005"/>
          </a:xfrm>
          <a:prstGeom prst="rect">
            <a:avLst/>
          </a:prstGeom>
        </p:spPr>
      </p:pic>
      <p:sp>
        <p:nvSpPr>
          <p:cNvPr id="57" name="TextBox 56">
            <a:extLst>
              <a:ext uri="{FF2B5EF4-FFF2-40B4-BE49-F238E27FC236}">
                <a16:creationId xmlns:a16="http://schemas.microsoft.com/office/drawing/2014/main" id="{30702188-1421-4DC3-9DFA-A7FD44A231CF}"/>
              </a:ext>
            </a:extLst>
          </p:cNvPr>
          <p:cNvSpPr txBox="1"/>
          <p:nvPr/>
        </p:nvSpPr>
        <p:spPr>
          <a:xfrm>
            <a:off x="2679394" y="460501"/>
            <a:ext cx="6833213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th-TH" sz="4400">
                <a:solidFill>
                  <a:srgbClr val="000000"/>
                </a:solidFill>
                <a:latin typeface="+mj-lt"/>
                <a:cs typeface="Anakotmai Bold" panose="00000800000000000000" pitchFamily="2" charset="-34"/>
              </a:rPr>
              <a:t>แผนที่</a:t>
            </a:r>
            <a:r>
              <a:rPr lang="th-TH" sz="4400" b="0" i="0">
                <a:solidFill>
                  <a:srgbClr val="000000"/>
                </a:solidFill>
                <a:effectLst/>
                <a:latin typeface="+mj-lt"/>
                <a:cs typeface="Anakotmai Bold" panose="00000800000000000000" pitchFamily="2" charset="-34"/>
              </a:rPr>
              <a:t>จังหวั</a:t>
            </a:r>
            <a:r>
              <a:rPr lang="th-TH" sz="4400">
                <a:solidFill>
                  <a:srgbClr val="000000"/>
                </a:solidFill>
                <a:latin typeface="+mj-lt"/>
                <a:cs typeface="Anakotmai Bold" panose="00000800000000000000" pitchFamily="2" charset="-34"/>
              </a:rPr>
              <a:t>ด</a:t>
            </a:r>
            <a:r>
              <a:rPr lang="th-TH" sz="4400" b="0" i="0">
                <a:solidFill>
                  <a:srgbClr val="000000"/>
                </a:solidFill>
                <a:effectLst/>
                <a:latin typeface="+mj-lt"/>
                <a:cs typeface="Anakotmai Bold" panose="00000800000000000000" pitchFamily="2" charset="-34"/>
              </a:rPr>
              <a:t>อำนาจเจริญ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22F7F4F3-FF07-404D-A4E9-D566B02C298E}"/>
              </a:ext>
            </a:extLst>
          </p:cNvPr>
          <p:cNvGrpSpPr/>
          <p:nvPr/>
        </p:nvGrpSpPr>
        <p:grpSpPr>
          <a:xfrm>
            <a:off x="1307650" y="1461274"/>
            <a:ext cx="3835610" cy="4468925"/>
            <a:chOff x="7117052" y="1072242"/>
            <a:chExt cx="3835610" cy="4468925"/>
          </a:xfrm>
          <a:solidFill>
            <a:srgbClr val="F2F2F2"/>
          </a:solidFill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16A1723-37F7-4450-95F0-2FBB99AD4890}"/>
                </a:ext>
              </a:extLst>
            </p:cNvPr>
            <p:cNvSpPr/>
            <p:nvPr/>
          </p:nvSpPr>
          <p:spPr>
            <a:xfrm>
              <a:off x="9301755" y="2493581"/>
              <a:ext cx="1375856" cy="849744"/>
            </a:xfrm>
            <a:custGeom>
              <a:avLst/>
              <a:gdLst>
                <a:gd name="connsiteX0" fmla="*/ 1206778 w 1375856"/>
                <a:gd name="connsiteY0" fmla="*/ 0 h 849744"/>
                <a:gd name="connsiteX1" fmla="*/ 1246881 w 1375856"/>
                <a:gd name="connsiteY1" fmla="*/ 10293 h 849744"/>
                <a:gd name="connsiteX2" fmla="*/ 1292860 w 1375856"/>
                <a:gd name="connsiteY2" fmla="*/ 38908 h 849744"/>
                <a:gd name="connsiteX3" fmla="*/ 1324360 w 1375856"/>
                <a:gd name="connsiteY3" fmla="*/ 26093 h 849744"/>
                <a:gd name="connsiteX4" fmla="*/ 1375856 w 1375856"/>
                <a:gd name="connsiteY4" fmla="*/ 28605 h 849744"/>
                <a:gd name="connsiteX5" fmla="*/ 1325582 w 1375856"/>
                <a:gd name="connsiteY5" fmla="*/ 79163 h 849744"/>
                <a:gd name="connsiteX6" fmla="*/ 1311665 w 1375856"/>
                <a:gd name="connsiteY6" fmla="*/ 107282 h 849744"/>
                <a:gd name="connsiteX7" fmla="*/ 1311665 w 1375856"/>
                <a:gd name="connsiteY7" fmla="*/ 126880 h 849744"/>
                <a:gd name="connsiteX8" fmla="*/ 1308824 w 1375856"/>
                <a:gd name="connsiteY8" fmla="*/ 129721 h 849744"/>
                <a:gd name="connsiteX9" fmla="*/ 1305984 w 1375856"/>
                <a:gd name="connsiteY9" fmla="*/ 137958 h 849744"/>
                <a:gd name="connsiteX10" fmla="*/ 1319901 w 1375856"/>
                <a:gd name="connsiteY10" fmla="*/ 174314 h 849744"/>
                <a:gd name="connsiteX11" fmla="*/ 1322742 w 1375856"/>
                <a:gd name="connsiteY11" fmla="*/ 177154 h 849744"/>
                <a:gd name="connsiteX12" fmla="*/ 1325582 w 1375856"/>
                <a:gd name="connsiteY12" fmla="*/ 182835 h 849744"/>
                <a:gd name="connsiteX13" fmla="*/ 1325582 w 1375856"/>
                <a:gd name="connsiteY13" fmla="*/ 188515 h 849744"/>
                <a:gd name="connsiteX14" fmla="*/ 1339500 w 1375856"/>
                <a:gd name="connsiteY14" fmla="*/ 250151 h 849744"/>
                <a:gd name="connsiteX15" fmla="*/ 1342340 w 1375856"/>
                <a:gd name="connsiteY15" fmla="*/ 261228 h 849744"/>
                <a:gd name="connsiteX16" fmla="*/ 1342340 w 1375856"/>
                <a:gd name="connsiteY16" fmla="*/ 264068 h 849744"/>
                <a:gd name="connsiteX17" fmla="*/ 1353417 w 1375856"/>
                <a:gd name="connsiteY17" fmla="*/ 317466 h 849744"/>
                <a:gd name="connsiteX18" fmla="*/ 1353417 w 1375856"/>
                <a:gd name="connsiteY18" fmla="*/ 320307 h 849744"/>
                <a:gd name="connsiteX19" fmla="*/ 1350861 w 1375856"/>
                <a:gd name="connsiteY19" fmla="*/ 328544 h 849744"/>
                <a:gd name="connsiteX20" fmla="*/ 1359098 w 1375856"/>
                <a:gd name="connsiteY20" fmla="*/ 364900 h 849744"/>
                <a:gd name="connsiteX21" fmla="*/ 1359098 w 1375856"/>
                <a:gd name="connsiteY21" fmla="*/ 373421 h 849744"/>
                <a:gd name="connsiteX22" fmla="*/ 1361938 w 1375856"/>
                <a:gd name="connsiteY22" fmla="*/ 406937 h 849744"/>
                <a:gd name="connsiteX23" fmla="*/ 1364779 w 1375856"/>
                <a:gd name="connsiteY23" fmla="*/ 409777 h 849744"/>
                <a:gd name="connsiteX24" fmla="*/ 1361938 w 1375856"/>
                <a:gd name="connsiteY24" fmla="*/ 418298 h 849744"/>
                <a:gd name="connsiteX25" fmla="*/ 1356258 w 1375856"/>
                <a:gd name="connsiteY25" fmla="*/ 446133 h 849744"/>
                <a:gd name="connsiteX26" fmla="*/ 1359098 w 1375856"/>
                <a:gd name="connsiteY26" fmla="*/ 451814 h 849744"/>
                <a:gd name="connsiteX27" fmla="*/ 1364779 w 1375856"/>
                <a:gd name="connsiteY27" fmla="*/ 491011 h 849744"/>
                <a:gd name="connsiteX28" fmla="*/ 1325582 w 1375856"/>
                <a:gd name="connsiteY28" fmla="*/ 527651 h 849744"/>
                <a:gd name="connsiteX29" fmla="*/ 1317061 w 1375856"/>
                <a:gd name="connsiteY29" fmla="*/ 541568 h 849744"/>
                <a:gd name="connsiteX30" fmla="*/ 1311665 w 1375856"/>
                <a:gd name="connsiteY30" fmla="*/ 552646 h 849744"/>
                <a:gd name="connsiteX31" fmla="*/ 1303143 w 1375856"/>
                <a:gd name="connsiteY31" fmla="*/ 564007 h 849744"/>
                <a:gd name="connsiteX32" fmla="*/ 1291782 w 1375856"/>
                <a:gd name="connsiteY32" fmla="*/ 572244 h 849744"/>
                <a:gd name="connsiteX33" fmla="*/ 1249745 w 1375856"/>
                <a:gd name="connsiteY33" fmla="*/ 594683 h 849744"/>
                <a:gd name="connsiteX34" fmla="*/ 1241508 w 1375856"/>
                <a:gd name="connsiteY34" fmla="*/ 600363 h 849744"/>
                <a:gd name="connsiteX35" fmla="*/ 1238668 w 1375856"/>
                <a:gd name="connsiteY35" fmla="*/ 603203 h 849744"/>
                <a:gd name="connsiteX36" fmla="*/ 1182714 w 1375856"/>
                <a:gd name="connsiteY36" fmla="*/ 625642 h 849744"/>
                <a:gd name="connsiteX37" fmla="*/ 1179873 w 1375856"/>
                <a:gd name="connsiteY37" fmla="*/ 628482 h 849744"/>
                <a:gd name="connsiteX38" fmla="*/ 1146073 w 1375856"/>
                <a:gd name="connsiteY38" fmla="*/ 659158 h 849744"/>
                <a:gd name="connsiteX39" fmla="*/ 1143517 w 1375856"/>
                <a:gd name="connsiteY39" fmla="*/ 661998 h 849744"/>
                <a:gd name="connsiteX40" fmla="*/ 1129315 w 1375856"/>
                <a:gd name="connsiteY40" fmla="*/ 704035 h 849744"/>
                <a:gd name="connsiteX41" fmla="*/ 1121078 w 1375856"/>
                <a:gd name="connsiteY41" fmla="*/ 734995 h 849744"/>
                <a:gd name="connsiteX42" fmla="*/ 1115398 w 1375856"/>
                <a:gd name="connsiteY42" fmla="*/ 751753 h 849744"/>
                <a:gd name="connsiteX43" fmla="*/ 1112557 w 1375856"/>
                <a:gd name="connsiteY43" fmla="*/ 757433 h 849744"/>
                <a:gd name="connsiteX44" fmla="*/ 1076201 w 1375856"/>
                <a:gd name="connsiteY44" fmla="*/ 748913 h 849744"/>
                <a:gd name="connsiteX45" fmla="*/ 1019963 w 1375856"/>
                <a:gd name="connsiteY45" fmla="*/ 740391 h 849744"/>
                <a:gd name="connsiteX46" fmla="*/ 1008885 w 1375856"/>
                <a:gd name="connsiteY46" fmla="*/ 737835 h 849744"/>
                <a:gd name="connsiteX47" fmla="*/ 944410 w 1375856"/>
                <a:gd name="connsiteY47" fmla="*/ 698354 h 849744"/>
                <a:gd name="connsiteX48" fmla="*/ 938729 w 1375856"/>
                <a:gd name="connsiteY48" fmla="*/ 698354 h 849744"/>
                <a:gd name="connsiteX49" fmla="*/ 933333 w 1375856"/>
                <a:gd name="connsiteY49" fmla="*/ 695798 h 849744"/>
                <a:gd name="connsiteX50" fmla="*/ 868857 w 1375856"/>
                <a:gd name="connsiteY50" fmla="*/ 678756 h 849744"/>
                <a:gd name="connsiteX51" fmla="*/ 863176 w 1375856"/>
                <a:gd name="connsiteY51" fmla="*/ 681597 h 849744"/>
                <a:gd name="connsiteX52" fmla="*/ 857496 w 1375856"/>
                <a:gd name="connsiteY52" fmla="*/ 684437 h 849744"/>
                <a:gd name="connsiteX53" fmla="*/ 854655 w 1375856"/>
                <a:gd name="connsiteY53" fmla="*/ 684437 h 849744"/>
                <a:gd name="connsiteX54" fmla="*/ 829661 w 1375856"/>
                <a:gd name="connsiteY54" fmla="*/ 667679 h 849744"/>
                <a:gd name="connsiteX55" fmla="*/ 793020 w 1375856"/>
                <a:gd name="connsiteY55" fmla="*/ 642400 h 849744"/>
                <a:gd name="connsiteX56" fmla="*/ 787624 w 1375856"/>
                <a:gd name="connsiteY56" fmla="*/ 642400 h 849744"/>
                <a:gd name="connsiteX57" fmla="*/ 779103 w 1375856"/>
                <a:gd name="connsiteY57" fmla="*/ 667679 h 849744"/>
                <a:gd name="connsiteX58" fmla="*/ 781943 w 1375856"/>
                <a:gd name="connsiteY58" fmla="*/ 673360 h 849744"/>
                <a:gd name="connsiteX59" fmla="*/ 773422 w 1375856"/>
                <a:gd name="connsiteY59" fmla="*/ 692958 h 849744"/>
                <a:gd name="connsiteX60" fmla="*/ 767741 w 1375856"/>
                <a:gd name="connsiteY60" fmla="*/ 695798 h 849744"/>
                <a:gd name="connsiteX61" fmla="*/ 756664 w 1375856"/>
                <a:gd name="connsiteY61" fmla="*/ 704035 h 849744"/>
                <a:gd name="connsiteX62" fmla="*/ 745587 w 1375856"/>
                <a:gd name="connsiteY62" fmla="*/ 704035 h 849744"/>
                <a:gd name="connsiteX63" fmla="*/ 633394 w 1375856"/>
                <a:gd name="connsiteY63" fmla="*/ 631323 h 849744"/>
                <a:gd name="connsiteX64" fmla="*/ 627713 w 1375856"/>
                <a:gd name="connsiteY64" fmla="*/ 631323 h 849744"/>
                <a:gd name="connsiteX65" fmla="*/ 619476 w 1375856"/>
                <a:gd name="connsiteY65" fmla="*/ 634163 h 849744"/>
                <a:gd name="connsiteX66" fmla="*/ 608115 w 1375856"/>
                <a:gd name="connsiteY66" fmla="*/ 636719 h 849744"/>
                <a:gd name="connsiteX67" fmla="*/ 529722 w 1375856"/>
                <a:gd name="connsiteY67" fmla="*/ 634163 h 849744"/>
                <a:gd name="connsiteX68" fmla="*/ 456725 w 1375856"/>
                <a:gd name="connsiteY68" fmla="*/ 659158 h 849744"/>
                <a:gd name="connsiteX69" fmla="*/ 437127 w 1375856"/>
                <a:gd name="connsiteY69" fmla="*/ 659158 h 849744"/>
                <a:gd name="connsiteX70" fmla="*/ 406451 w 1375856"/>
                <a:gd name="connsiteY70" fmla="*/ 645240 h 849744"/>
                <a:gd name="connsiteX71" fmla="*/ 397930 w 1375856"/>
                <a:gd name="connsiteY71" fmla="*/ 645240 h 849744"/>
                <a:gd name="connsiteX72" fmla="*/ 347657 w 1375856"/>
                <a:gd name="connsiteY72" fmla="*/ 673360 h 849744"/>
                <a:gd name="connsiteX73" fmla="*/ 339136 w 1375856"/>
                <a:gd name="connsiteY73" fmla="*/ 676200 h 849744"/>
                <a:gd name="connsiteX74" fmla="*/ 285737 w 1375856"/>
                <a:gd name="connsiteY74" fmla="*/ 698354 h 849744"/>
                <a:gd name="connsiteX75" fmla="*/ 283181 w 1375856"/>
                <a:gd name="connsiteY75" fmla="*/ 704035 h 849744"/>
                <a:gd name="connsiteX76" fmla="*/ 280341 w 1375856"/>
                <a:gd name="connsiteY76" fmla="*/ 709716 h 849744"/>
                <a:gd name="connsiteX77" fmla="*/ 277500 w 1375856"/>
                <a:gd name="connsiteY77" fmla="*/ 718237 h 849744"/>
                <a:gd name="connsiteX78" fmla="*/ 260743 w 1375856"/>
                <a:gd name="connsiteY78" fmla="*/ 765670 h 849744"/>
                <a:gd name="connsiteX79" fmla="*/ 249381 w 1375856"/>
                <a:gd name="connsiteY79" fmla="*/ 782428 h 849744"/>
                <a:gd name="connsiteX80" fmla="*/ 241144 w 1375856"/>
                <a:gd name="connsiteY80" fmla="*/ 793790 h 849744"/>
                <a:gd name="connsiteX81" fmla="*/ 210185 w 1375856"/>
                <a:gd name="connsiteY81" fmla="*/ 819068 h 849744"/>
                <a:gd name="connsiteX82" fmla="*/ 179509 w 1375856"/>
                <a:gd name="connsiteY82" fmla="*/ 849744 h 849744"/>
                <a:gd name="connsiteX83" fmla="*/ 142869 w 1375856"/>
                <a:gd name="connsiteY83" fmla="*/ 816228 h 849744"/>
                <a:gd name="connsiteX84" fmla="*/ 137472 w 1375856"/>
                <a:gd name="connsiteY84" fmla="*/ 816228 h 849744"/>
                <a:gd name="connsiteX85" fmla="*/ 95435 w 1375856"/>
                <a:gd name="connsiteY85" fmla="*/ 807707 h 849744"/>
                <a:gd name="connsiteX86" fmla="*/ 86914 w 1375856"/>
                <a:gd name="connsiteY86" fmla="*/ 807707 h 849744"/>
                <a:gd name="connsiteX87" fmla="*/ 81234 w 1375856"/>
                <a:gd name="connsiteY87" fmla="*/ 804867 h 849744"/>
                <a:gd name="connsiteX88" fmla="*/ 75837 w 1375856"/>
                <a:gd name="connsiteY88" fmla="*/ 802311 h 849744"/>
                <a:gd name="connsiteX89" fmla="*/ 58795 w 1375856"/>
                <a:gd name="connsiteY89" fmla="*/ 796630 h 849744"/>
                <a:gd name="connsiteX90" fmla="*/ 2841 w 1375856"/>
                <a:gd name="connsiteY90" fmla="*/ 712556 h 849744"/>
                <a:gd name="connsiteX91" fmla="*/ 0 w 1375856"/>
                <a:gd name="connsiteY91" fmla="*/ 709716 h 849744"/>
                <a:gd name="connsiteX92" fmla="*/ 2841 w 1375856"/>
                <a:gd name="connsiteY92" fmla="*/ 667679 h 849744"/>
                <a:gd name="connsiteX93" fmla="*/ 5681 w 1375856"/>
                <a:gd name="connsiteY93" fmla="*/ 661998 h 849744"/>
                <a:gd name="connsiteX94" fmla="*/ 11361 w 1375856"/>
                <a:gd name="connsiteY94" fmla="*/ 659158 h 849744"/>
                <a:gd name="connsiteX95" fmla="*/ 13918 w 1375856"/>
                <a:gd name="connsiteY95" fmla="*/ 653761 h 849744"/>
                <a:gd name="connsiteX96" fmla="*/ 47718 w 1375856"/>
                <a:gd name="connsiteY96" fmla="*/ 606044 h 849744"/>
                <a:gd name="connsiteX97" fmla="*/ 50558 w 1375856"/>
                <a:gd name="connsiteY97" fmla="*/ 600363 h 849744"/>
                <a:gd name="connsiteX98" fmla="*/ 53398 w 1375856"/>
                <a:gd name="connsiteY98" fmla="*/ 597523 h 849744"/>
                <a:gd name="connsiteX99" fmla="*/ 86914 w 1375856"/>
                <a:gd name="connsiteY99" fmla="*/ 499531 h 849744"/>
                <a:gd name="connsiteX100" fmla="*/ 95435 w 1375856"/>
                <a:gd name="connsiteY100" fmla="*/ 466015 h 849744"/>
                <a:gd name="connsiteX101" fmla="*/ 97992 w 1375856"/>
                <a:gd name="connsiteY101" fmla="*/ 443577 h 849744"/>
                <a:gd name="connsiteX102" fmla="*/ 97992 w 1375856"/>
                <a:gd name="connsiteY102" fmla="*/ 435056 h 849744"/>
                <a:gd name="connsiteX103" fmla="*/ 112193 w 1375856"/>
                <a:gd name="connsiteY103" fmla="*/ 395860 h 849744"/>
                <a:gd name="connsiteX104" fmla="*/ 117874 w 1375856"/>
                <a:gd name="connsiteY104" fmla="*/ 331384 h 849744"/>
                <a:gd name="connsiteX105" fmla="*/ 120430 w 1375856"/>
                <a:gd name="connsiteY105" fmla="*/ 317466 h 849744"/>
                <a:gd name="connsiteX106" fmla="*/ 120430 w 1375856"/>
                <a:gd name="connsiteY106" fmla="*/ 244470 h 849744"/>
                <a:gd name="connsiteX107" fmla="*/ 126111 w 1375856"/>
                <a:gd name="connsiteY107" fmla="*/ 236233 h 849744"/>
                <a:gd name="connsiteX108" fmla="*/ 126111 w 1375856"/>
                <a:gd name="connsiteY108" fmla="*/ 224872 h 849744"/>
                <a:gd name="connsiteX109" fmla="*/ 137472 w 1375856"/>
                <a:gd name="connsiteY109" fmla="*/ 140798 h 849744"/>
                <a:gd name="connsiteX110" fmla="*/ 137472 w 1375856"/>
                <a:gd name="connsiteY110" fmla="*/ 129721 h 849744"/>
                <a:gd name="connsiteX111" fmla="*/ 120430 w 1375856"/>
                <a:gd name="connsiteY111" fmla="*/ 51044 h 849744"/>
                <a:gd name="connsiteX112" fmla="*/ 174237 w 1375856"/>
                <a:gd name="connsiteY112" fmla="*/ 38915 h 849744"/>
                <a:gd name="connsiteX113" fmla="*/ 226308 w 1375856"/>
                <a:gd name="connsiteY113" fmla="*/ 49558 h 849744"/>
                <a:gd name="connsiteX114" fmla="*/ 286739 w 1375856"/>
                <a:gd name="connsiteY114" fmla="*/ 25639 h 849744"/>
                <a:gd name="connsiteX115" fmla="*/ 391353 w 1375856"/>
                <a:gd name="connsiteY115" fmla="*/ 14812 h 849744"/>
                <a:gd name="connsiteX116" fmla="*/ 511000 w 1375856"/>
                <a:gd name="connsiteY116" fmla="*/ 24524 h 849744"/>
                <a:gd name="connsiteX117" fmla="*/ 588288 w 1375856"/>
                <a:gd name="connsiteY117" fmla="*/ 42905 h 849744"/>
                <a:gd name="connsiteX118" fmla="*/ 633749 w 1375856"/>
                <a:gd name="connsiteY118" fmla="*/ 38848 h 849744"/>
                <a:gd name="connsiteX119" fmla="*/ 702428 w 1375856"/>
                <a:gd name="connsiteY119" fmla="*/ 62912 h 849744"/>
                <a:gd name="connsiteX120" fmla="*/ 761980 w 1375856"/>
                <a:gd name="connsiteY120" fmla="*/ 81642 h 849744"/>
                <a:gd name="connsiteX121" fmla="*/ 810453 w 1375856"/>
                <a:gd name="connsiteY121" fmla="*/ 76830 h 849744"/>
                <a:gd name="connsiteX122" fmla="*/ 860397 w 1375856"/>
                <a:gd name="connsiteY122" fmla="*/ 81729 h 849744"/>
                <a:gd name="connsiteX123" fmla="*/ 959950 w 1375856"/>
                <a:gd name="connsiteY123" fmla="*/ 55614 h 849744"/>
                <a:gd name="connsiteX124" fmla="*/ 1064169 w 1375856"/>
                <a:gd name="connsiteY124" fmla="*/ 29425 h 849744"/>
                <a:gd name="connsiteX125" fmla="*/ 1122010 w 1375856"/>
                <a:gd name="connsiteY125" fmla="*/ 9453 h 849744"/>
                <a:gd name="connsiteX126" fmla="*/ 1206778 w 1375856"/>
                <a:gd name="connsiteY126" fmla="*/ 0 h 84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1375856" h="849744">
                  <a:moveTo>
                    <a:pt x="1206778" y="0"/>
                  </a:moveTo>
                  <a:lnTo>
                    <a:pt x="1246881" y="10293"/>
                  </a:lnTo>
                  <a:lnTo>
                    <a:pt x="1292860" y="38908"/>
                  </a:lnTo>
                  <a:lnTo>
                    <a:pt x="1324360" y="26093"/>
                  </a:lnTo>
                  <a:lnTo>
                    <a:pt x="1375856" y="28605"/>
                  </a:lnTo>
                  <a:lnTo>
                    <a:pt x="1325582" y="79163"/>
                  </a:lnTo>
                  <a:lnTo>
                    <a:pt x="1311665" y="107282"/>
                  </a:lnTo>
                  <a:lnTo>
                    <a:pt x="1311665" y="126880"/>
                  </a:lnTo>
                  <a:lnTo>
                    <a:pt x="1308824" y="129721"/>
                  </a:lnTo>
                  <a:lnTo>
                    <a:pt x="1305984" y="137958"/>
                  </a:lnTo>
                  <a:lnTo>
                    <a:pt x="1319901" y="174314"/>
                  </a:lnTo>
                  <a:lnTo>
                    <a:pt x="1322742" y="177154"/>
                  </a:lnTo>
                  <a:lnTo>
                    <a:pt x="1325582" y="182835"/>
                  </a:lnTo>
                  <a:lnTo>
                    <a:pt x="1325582" y="188515"/>
                  </a:lnTo>
                  <a:lnTo>
                    <a:pt x="1339500" y="250151"/>
                  </a:lnTo>
                  <a:lnTo>
                    <a:pt x="1342340" y="261228"/>
                  </a:lnTo>
                  <a:lnTo>
                    <a:pt x="1342340" y="264068"/>
                  </a:lnTo>
                  <a:lnTo>
                    <a:pt x="1353417" y="317466"/>
                  </a:lnTo>
                  <a:lnTo>
                    <a:pt x="1353417" y="320307"/>
                  </a:lnTo>
                  <a:lnTo>
                    <a:pt x="1350861" y="328544"/>
                  </a:lnTo>
                  <a:lnTo>
                    <a:pt x="1359098" y="364900"/>
                  </a:lnTo>
                  <a:lnTo>
                    <a:pt x="1359098" y="373421"/>
                  </a:lnTo>
                  <a:lnTo>
                    <a:pt x="1361938" y="406937"/>
                  </a:lnTo>
                  <a:lnTo>
                    <a:pt x="1364779" y="409777"/>
                  </a:lnTo>
                  <a:lnTo>
                    <a:pt x="1361938" y="418298"/>
                  </a:lnTo>
                  <a:lnTo>
                    <a:pt x="1356258" y="446133"/>
                  </a:lnTo>
                  <a:lnTo>
                    <a:pt x="1359098" y="451814"/>
                  </a:lnTo>
                  <a:lnTo>
                    <a:pt x="1364779" y="491011"/>
                  </a:lnTo>
                  <a:lnTo>
                    <a:pt x="1325582" y="527651"/>
                  </a:lnTo>
                  <a:lnTo>
                    <a:pt x="1317061" y="541568"/>
                  </a:lnTo>
                  <a:lnTo>
                    <a:pt x="1311665" y="552646"/>
                  </a:lnTo>
                  <a:lnTo>
                    <a:pt x="1303143" y="564007"/>
                  </a:lnTo>
                  <a:lnTo>
                    <a:pt x="1291782" y="572244"/>
                  </a:lnTo>
                  <a:lnTo>
                    <a:pt x="1249745" y="594683"/>
                  </a:lnTo>
                  <a:lnTo>
                    <a:pt x="1241508" y="600363"/>
                  </a:lnTo>
                  <a:lnTo>
                    <a:pt x="1238668" y="603203"/>
                  </a:lnTo>
                  <a:lnTo>
                    <a:pt x="1182714" y="625642"/>
                  </a:lnTo>
                  <a:lnTo>
                    <a:pt x="1179873" y="628482"/>
                  </a:lnTo>
                  <a:lnTo>
                    <a:pt x="1146073" y="659158"/>
                  </a:lnTo>
                  <a:lnTo>
                    <a:pt x="1143517" y="661998"/>
                  </a:lnTo>
                  <a:lnTo>
                    <a:pt x="1129315" y="704035"/>
                  </a:lnTo>
                  <a:lnTo>
                    <a:pt x="1121078" y="734995"/>
                  </a:lnTo>
                  <a:lnTo>
                    <a:pt x="1115398" y="751753"/>
                  </a:lnTo>
                  <a:lnTo>
                    <a:pt x="1112557" y="757433"/>
                  </a:lnTo>
                  <a:lnTo>
                    <a:pt x="1076201" y="748913"/>
                  </a:lnTo>
                  <a:lnTo>
                    <a:pt x="1019963" y="740391"/>
                  </a:lnTo>
                  <a:lnTo>
                    <a:pt x="1008885" y="737835"/>
                  </a:lnTo>
                  <a:lnTo>
                    <a:pt x="944410" y="698354"/>
                  </a:lnTo>
                  <a:lnTo>
                    <a:pt x="938729" y="698354"/>
                  </a:lnTo>
                  <a:lnTo>
                    <a:pt x="933333" y="695798"/>
                  </a:lnTo>
                  <a:lnTo>
                    <a:pt x="868857" y="678756"/>
                  </a:lnTo>
                  <a:lnTo>
                    <a:pt x="863176" y="681597"/>
                  </a:lnTo>
                  <a:lnTo>
                    <a:pt x="857496" y="684437"/>
                  </a:lnTo>
                  <a:lnTo>
                    <a:pt x="854655" y="684437"/>
                  </a:lnTo>
                  <a:lnTo>
                    <a:pt x="829661" y="667679"/>
                  </a:lnTo>
                  <a:lnTo>
                    <a:pt x="793020" y="642400"/>
                  </a:lnTo>
                  <a:lnTo>
                    <a:pt x="787624" y="642400"/>
                  </a:lnTo>
                  <a:lnTo>
                    <a:pt x="779103" y="667679"/>
                  </a:lnTo>
                  <a:lnTo>
                    <a:pt x="781943" y="673360"/>
                  </a:lnTo>
                  <a:lnTo>
                    <a:pt x="773422" y="692958"/>
                  </a:lnTo>
                  <a:lnTo>
                    <a:pt x="767741" y="695798"/>
                  </a:lnTo>
                  <a:lnTo>
                    <a:pt x="756664" y="704035"/>
                  </a:lnTo>
                  <a:lnTo>
                    <a:pt x="745587" y="704035"/>
                  </a:lnTo>
                  <a:lnTo>
                    <a:pt x="633394" y="631323"/>
                  </a:lnTo>
                  <a:lnTo>
                    <a:pt x="627713" y="631323"/>
                  </a:lnTo>
                  <a:lnTo>
                    <a:pt x="619476" y="634163"/>
                  </a:lnTo>
                  <a:lnTo>
                    <a:pt x="608115" y="636719"/>
                  </a:lnTo>
                  <a:lnTo>
                    <a:pt x="529722" y="634163"/>
                  </a:lnTo>
                  <a:lnTo>
                    <a:pt x="456725" y="659158"/>
                  </a:lnTo>
                  <a:lnTo>
                    <a:pt x="437127" y="659158"/>
                  </a:lnTo>
                  <a:lnTo>
                    <a:pt x="406451" y="645240"/>
                  </a:lnTo>
                  <a:lnTo>
                    <a:pt x="397930" y="645240"/>
                  </a:lnTo>
                  <a:lnTo>
                    <a:pt x="347657" y="673360"/>
                  </a:lnTo>
                  <a:lnTo>
                    <a:pt x="339136" y="676200"/>
                  </a:lnTo>
                  <a:lnTo>
                    <a:pt x="285737" y="698354"/>
                  </a:lnTo>
                  <a:lnTo>
                    <a:pt x="283181" y="704035"/>
                  </a:lnTo>
                  <a:lnTo>
                    <a:pt x="280341" y="709716"/>
                  </a:lnTo>
                  <a:lnTo>
                    <a:pt x="277500" y="718237"/>
                  </a:lnTo>
                  <a:lnTo>
                    <a:pt x="260743" y="765670"/>
                  </a:lnTo>
                  <a:lnTo>
                    <a:pt x="249381" y="782428"/>
                  </a:lnTo>
                  <a:lnTo>
                    <a:pt x="241144" y="793790"/>
                  </a:lnTo>
                  <a:lnTo>
                    <a:pt x="210185" y="819068"/>
                  </a:lnTo>
                  <a:lnTo>
                    <a:pt x="179509" y="849744"/>
                  </a:lnTo>
                  <a:lnTo>
                    <a:pt x="142869" y="816228"/>
                  </a:lnTo>
                  <a:lnTo>
                    <a:pt x="137472" y="816228"/>
                  </a:lnTo>
                  <a:lnTo>
                    <a:pt x="95435" y="807707"/>
                  </a:lnTo>
                  <a:lnTo>
                    <a:pt x="86914" y="807707"/>
                  </a:lnTo>
                  <a:lnTo>
                    <a:pt x="81234" y="804867"/>
                  </a:lnTo>
                  <a:lnTo>
                    <a:pt x="75837" y="802311"/>
                  </a:lnTo>
                  <a:lnTo>
                    <a:pt x="58795" y="796630"/>
                  </a:lnTo>
                  <a:lnTo>
                    <a:pt x="2841" y="712556"/>
                  </a:lnTo>
                  <a:lnTo>
                    <a:pt x="0" y="709716"/>
                  </a:lnTo>
                  <a:lnTo>
                    <a:pt x="2841" y="667679"/>
                  </a:lnTo>
                  <a:lnTo>
                    <a:pt x="5681" y="661998"/>
                  </a:lnTo>
                  <a:lnTo>
                    <a:pt x="11361" y="659158"/>
                  </a:lnTo>
                  <a:lnTo>
                    <a:pt x="13918" y="653761"/>
                  </a:lnTo>
                  <a:lnTo>
                    <a:pt x="47718" y="606044"/>
                  </a:lnTo>
                  <a:lnTo>
                    <a:pt x="50558" y="600363"/>
                  </a:lnTo>
                  <a:lnTo>
                    <a:pt x="53398" y="597523"/>
                  </a:lnTo>
                  <a:lnTo>
                    <a:pt x="86914" y="499531"/>
                  </a:lnTo>
                  <a:lnTo>
                    <a:pt x="95435" y="466015"/>
                  </a:lnTo>
                  <a:lnTo>
                    <a:pt x="97992" y="443577"/>
                  </a:lnTo>
                  <a:lnTo>
                    <a:pt x="97992" y="435056"/>
                  </a:lnTo>
                  <a:lnTo>
                    <a:pt x="112193" y="395860"/>
                  </a:lnTo>
                  <a:lnTo>
                    <a:pt x="117874" y="331384"/>
                  </a:lnTo>
                  <a:lnTo>
                    <a:pt x="120430" y="317466"/>
                  </a:lnTo>
                  <a:lnTo>
                    <a:pt x="120430" y="244470"/>
                  </a:lnTo>
                  <a:lnTo>
                    <a:pt x="126111" y="236233"/>
                  </a:lnTo>
                  <a:lnTo>
                    <a:pt x="126111" y="224872"/>
                  </a:lnTo>
                  <a:lnTo>
                    <a:pt x="137472" y="140798"/>
                  </a:lnTo>
                  <a:lnTo>
                    <a:pt x="137472" y="129721"/>
                  </a:lnTo>
                  <a:lnTo>
                    <a:pt x="120430" y="51044"/>
                  </a:lnTo>
                  <a:lnTo>
                    <a:pt x="174237" y="38915"/>
                  </a:lnTo>
                  <a:lnTo>
                    <a:pt x="226308" y="49558"/>
                  </a:lnTo>
                  <a:lnTo>
                    <a:pt x="286739" y="25639"/>
                  </a:lnTo>
                  <a:cubicBezTo>
                    <a:pt x="280703" y="13206"/>
                    <a:pt x="363701" y="39276"/>
                    <a:pt x="391353" y="14812"/>
                  </a:cubicBezTo>
                  <a:lnTo>
                    <a:pt x="511000" y="24524"/>
                  </a:lnTo>
                  <a:lnTo>
                    <a:pt x="588288" y="42905"/>
                  </a:lnTo>
                  <a:lnTo>
                    <a:pt x="633749" y="38848"/>
                  </a:lnTo>
                  <a:lnTo>
                    <a:pt x="702428" y="62912"/>
                  </a:lnTo>
                  <a:lnTo>
                    <a:pt x="761980" y="81642"/>
                  </a:lnTo>
                  <a:lnTo>
                    <a:pt x="810453" y="76830"/>
                  </a:lnTo>
                  <a:lnTo>
                    <a:pt x="860397" y="81729"/>
                  </a:lnTo>
                  <a:lnTo>
                    <a:pt x="959950" y="55614"/>
                  </a:lnTo>
                  <a:lnTo>
                    <a:pt x="1064169" y="29425"/>
                  </a:lnTo>
                  <a:lnTo>
                    <a:pt x="1122010" y="9453"/>
                  </a:lnTo>
                  <a:lnTo>
                    <a:pt x="1206778" y="0"/>
                  </a:lnTo>
                  <a:close/>
                </a:path>
              </a:pathLst>
            </a:custGeom>
            <a:solidFill>
              <a:schemeClr val="accent1"/>
            </a:solidFill>
            <a:ln w="14182" cap="rnd">
              <a:solidFill>
                <a:schemeClr val="bg1">
                  <a:lumMod val="50000"/>
                </a:schemeClr>
              </a:solidFill>
              <a:prstDash val="solid"/>
              <a:round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0" name="Graphic 2">
              <a:extLst>
                <a:ext uri="{FF2B5EF4-FFF2-40B4-BE49-F238E27FC236}">
                  <a16:creationId xmlns:a16="http://schemas.microsoft.com/office/drawing/2014/main" id="{DE13B92C-F499-4354-AC7E-9F9AABA91225}"/>
                </a:ext>
              </a:extLst>
            </p:cNvPr>
            <p:cNvSpPr/>
            <p:nvPr/>
          </p:nvSpPr>
          <p:spPr>
            <a:xfrm>
              <a:off x="9198475" y="1072242"/>
              <a:ext cx="1754187" cy="1510213"/>
            </a:xfrm>
            <a:custGeom>
              <a:avLst/>
              <a:gdLst>
                <a:gd name="connsiteX0" fmla="*/ 1263663 w 1754187"/>
                <a:gd name="connsiteY0" fmla="*/ 50558 h 2278227"/>
                <a:gd name="connsiteX1" fmla="*/ 1300303 w 1754187"/>
                <a:gd name="connsiteY1" fmla="*/ 72996 h 2278227"/>
                <a:gd name="connsiteX2" fmla="*/ 1302859 w 1754187"/>
                <a:gd name="connsiteY2" fmla="*/ 84074 h 2278227"/>
                <a:gd name="connsiteX3" fmla="*/ 1336659 w 1754187"/>
                <a:gd name="connsiteY3" fmla="*/ 112193 h 2278227"/>
                <a:gd name="connsiteX4" fmla="*/ 1344896 w 1754187"/>
                <a:gd name="connsiteY4" fmla="*/ 115033 h 2278227"/>
                <a:gd name="connsiteX5" fmla="*/ 1389773 w 1754187"/>
                <a:gd name="connsiteY5" fmla="*/ 170988 h 2278227"/>
                <a:gd name="connsiteX6" fmla="*/ 1389773 w 1754187"/>
                <a:gd name="connsiteY6" fmla="*/ 179225 h 2278227"/>
                <a:gd name="connsiteX7" fmla="*/ 1398294 w 1754187"/>
                <a:gd name="connsiteY7" fmla="*/ 196267 h 2278227"/>
                <a:gd name="connsiteX8" fmla="*/ 1443171 w 1754187"/>
                <a:gd name="connsiteY8" fmla="*/ 252221 h 2278227"/>
                <a:gd name="connsiteX9" fmla="*/ 1446012 w 1754187"/>
                <a:gd name="connsiteY9" fmla="*/ 260742 h 2278227"/>
                <a:gd name="connsiteX10" fmla="*/ 1465610 w 1754187"/>
                <a:gd name="connsiteY10" fmla="*/ 294258 h 2278227"/>
                <a:gd name="connsiteX11" fmla="*/ 1476687 w 1754187"/>
                <a:gd name="connsiteY11" fmla="*/ 319537 h 2278227"/>
                <a:gd name="connsiteX12" fmla="*/ 1476687 w 1754187"/>
                <a:gd name="connsiteY12" fmla="*/ 386853 h 2278227"/>
                <a:gd name="connsiteX13" fmla="*/ 1479528 w 1754187"/>
                <a:gd name="connsiteY13" fmla="*/ 395090 h 2278227"/>
                <a:gd name="connsiteX14" fmla="*/ 1465610 w 1754187"/>
                <a:gd name="connsiteY14" fmla="*/ 459565 h 2278227"/>
                <a:gd name="connsiteX15" fmla="*/ 1468166 w 1754187"/>
                <a:gd name="connsiteY15" fmla="*/ 552160 h 2278227"/>
                <a:gd name="connsiteX16" fmla="*/ 1471007 w 1754187"/>
                <a:gd name="connsiteY16" fmla="*/ 566078 h 2278227"/>
                <a:gd name="connsiteX17" fmla="*/ 1479528 w 1754187"/>
                <a:gd name="connsiteY17" fmla="*/ 588516 h 2278227"/>
                <a:gd name="connsiteX18" fmla="*/ 1479528 w 1754187"/>
                <a:gd name="connsiteY18" fmla="*/ 594197 h 2278227"/>
                <a:gd name="connsiteX19" fmla="*/ 1488049 w 1754187"/>
                <a:gd name="connsiteY19" fmla="*/ 610955 h 2278227"/>
                <a:gd name="connsiteX20" fmla="*/ 1510203 w 1754187"/>
                <a:gd name="connsiteY20" fmla="*/ 686508 h 2278227"/>
                <a:gd name="connsiteX21" fmla="*/ 1510203 w 1754187"/>
                <a:gd name="connsiteY21" fmla="*/ 700709 h 2278227"/>
                <a:gd name="connsiteX22" fmla="*/ 1544003 w 1754187"/>
                <a:gd name="connsiteY22" fmla="*/ 784783 h 2278227"/>
                <a:gd name="connsiteX23" fmla="*/ 1549684 w 1754187"/>
                <a:gd name="connsiteY23" fmla="*/ 795860 h 2278227"/>
                <a:gd name="connsiteX24" fmla="*/ 1552240 w 1754187"/>
                <a:gd name="connsiteY24" fmla="*/ 804381 h 2278227"/>
                <a:gd name="connsiteX25" fmla="*/ 1594277 w 1754187"/>
                <a:gd name="connsiteY25" fmla="*/ 905213 h 2278227"/>
                <a:gd name="connsiteX26" fmla="*/ 1599958 w 1754187"/>
                <a:gd name="connsiteY26" fmla="*/ 916290 h 2278227"/>
                <a:gd name="connsiteX27" fmla="*/ 1605638 w 1754187"/>
                <a:gd name="connsiteY27" fmla="*/ 924811 h 2278227"/>
                <a:gd name="connsiteX28" fmla="*/ 1633758 w 1754187"/>
                <a:gd name="connsiteY28" fmla="*/ 994967 h 2278227"/>
                <a:gd name="connsiteX29" fmla="*/ 1636314 w 1754187"/>
                <a:gd name="connsiteY29" fmla="*/ 1003204 h 2278227"/>
                <a:gd name="connsiteX30" fmla="*/ 1644835 w 1754187"/>
                <a:gd name="connsiteY30" fmla="*/ 1014566 h 2278227"/>
                <a:gd name="connsiteX31" fmla="*/ 1684031 w 1754187"/>
                <a:gd name="connsiteY31" fmla="*/ 1084438 h 2278227"/>
                <a:gd name="connsiteX32" fmla="*/ 1695393 w 1754187"/>
                <a:gd name="connsiteY32" fmla="*/ 1092959 h 2278227"/>
                <a:gd name="connsiteX33" fmla="*/ 1754187 w 1754187"/>
                <a:gd name="connsiteY33" fmla="*/ 1112557 h 2278227"/>
                <a:gd name="connsiteX34" fmla="*/ 1633758 w 1754187"/>
                <a:gd name="connsiteY34" fmla="*/ 1188110 h 2278227"/>
                <a:gd name="connsiteX35" fmla="*/ 1628077 w 1754187"/>
                <a:gd name="connsiteY35" fmla="*/ 1190950 h 2278227"/>
                <a:gd name="connsiteX36" fmla="*/ 1619556 w 1754187"/>
                <a:gd name="connsiteY36" fmla="*/ 1199471 h 2278227"/>
                <a:gd name="connsiteX37" fmla="*/ 1572122 w 1754187"/>
                <a:gd name="connsiteY37" fmla="*/ 1263947 h 2278227"/>
                <a:gd name="connsiteX38" fmla="*/ 1555080 w 1754187"/>
                <a:gd name="connsiteY38" fmla="*/ 1328422 h 2278227"/>
                <a:gd name="connsiteX39" fmla="*/ 1555080 w 1754187"/>
                <a:gd name="connsiteY39" fmla="*/ 1336659 h 2278227"/>
                <a:gd name="connsiteX40" fmla="*/ 1552240 w 1754187"/>
                <a:gd name="connsiteY40" fmla="*/ 1342340 h 2278227"/>
                <a:gd name="connsiteX41" fmla="*/ 1549684 w 1754187"/>
                <a:gd name="connsiteY41" fmla="*/ 1350861 h 2278227"/>
                <a:gd name="connsiteX42" fmla="*/ 1544003 w 1754187"/>
                <a:gd name="connsiteY42" fmla="*/ 1384377 h 2278227"/>
                <a:gd name="connsiteX43" fmla="*/ 1538322 w 1754187"/>
                <a:gd name="connsiteY43" fmla="*/ 1392897 h 2278227"/>
                <a:gd name="connsiteX44" fmla="*/ 1535482 w 1754187"/>
                <a:gd name="connsiteY44" fmla="*/ 1398294 h 2278227"/>
                <a:gd name="connsiteX45" fmla="*/ 1530085 w 1754187"/>
                <a:gd name="connsiteY45" fmla="*/ 1406815 h 2278227"/>
                <a:gd name="connsiteX46" fmla="*/ 1490605 w 1754187"/>
                <a:gd name="connsiteY46" fmla="*/ 1457089 h 2278227"/>
                <a:gd name="connsiteX47" fmla="*/ 1440331 w 1754187"/>
                <a:gd name="connsiteY47" fmla="*/ 1507647 h 2278227"/>
                <a:gd name="connsiteX48" fmla="*/ 1426414 w 1754187"/>
                <a:gd name="connsiteY48" fmla="*/ 1535766 h 2278227"/>
                <a:gd name="connsiteX49" fmla="*/ 1426414 w 1754187"/>
                <a:gd name="connsiteY49" fmla="*/ 1555364 h 2278227"/>
                <a:gd name="connsiteX50" fmla="*/ 1423573 w 1754187"/>
                <a:gd name="connsiteY50" fmla="*/ 1558205 h 2278227"/>
                <a:gd name="connsiteX51" fmla="*/ 1420733 w 1754187"/>
                <a:gd name="connsiteY51" fmla="*/ 1566442 h 2278227"/>
                <a:gd name="connsiteX52" fmla="*/ 1434650 w 1754187"/>
                <a:gd name="connsiteY52" fmla="*/ 1602798 h 2278227"/>
                <a:gd name="connsiteX53" fmla="*/ 1437491 w 1754187"/>
                <a:gd name="connsiteY53" fmla="*/ 1605638 h 2278227"/>
                <a:gd name="connsiteX54" fmla="*/ 1440331 w 1754187"/>
                <a:gd name="connsiteY54" fmla="*/ 1611319 h 2278227"/>
                <a:gd name="connsiteX55" fmla="*/ 1440331 w 1754187"/>
                <a:gd name="connsiteY55" fmla="*/ 1616999 h 2278227"/>
                <a:gd name="connsiteX56" fmla="*/ 1454249 w 1754187"/>
                <a:gd name="connsiteY56" fmla="*/ 1678635 h 2278227"/>
                <a:gd name="connsiteX57" fmla="*/ 1457089 w 1754187"/>
                <a:gd name="connsiteY57" fmla="*/ 1689712 h 2278227"/>
                <a:gd name="connsiteX58" fmla="*/ 1457089 w 1754187"/>
                <a:gd name="connsiteY58" fmla="*/ 1692552 h 2278227"/>
                <a:gd name="connsiteX59" fmla="*/ 1468166 w 1754187"/>
                <a:gd name="connsiteY59" fmla="*/ 1745950 h 2278227"/>
                <a:gd name="connsiteX60" fmla="*/ 1468166 w 1754187"/>
                <a:gd name="connsiteY60" fmla="*/ 1748791 h 2278227"/>
                <a:gd name="connsiteX61" fmla="*/ 1465610 w 1754187"/>
                <a:gd name="connsiteY61" fmla="*/ 1757028 h 2278227"/>
                <a:gd name="connsiteX62" fmla="*/ 1473847 w 1754187"/>
                <a:gd name="connsiteY62" fmla="*/ 1793384 h 2278227"/>
                <a:gd name="connsiteX63" fmla="*/ 1473847 w 1754187"/>
                <a:gd name="connsiteY63" fmla="*/ 1801905 h 2278227"/>
                <a:gd name="connsiteX64" fmla="*/ 1476687 w 1754187"/>
                <a:gd name="connsiteY64" fmla="*/ 1835421 h 2278227"/>
                <a:gd name="connsiteX65" fmla="*/ 1479528 w 1754187"/>
                <a:gd name="connsiteY65" fmla="*/ 1838261 h 2278227"/>
                <a:gd name="connsiteX66" fmla="*/ 1476687 w 1754187"/>
                <a:gd name="connsiteY66" fmla="*/ 1846782 h 2278227"/>
                <a:gd name="connsiteX67" fmla="*/ 1471007 w 1754187"/>
                <a:gd name="connsiteY67" fmla="*/ 1874617 h 2278227"/>
                <a:gd name="connsiteX68" fmla="*/ 1473847 w 1754187"/>
                <a:gd name="connsiteY68" fmla="*/ 1880298 h 2278227"/>
                <a:gd name="connsiteX69" fmla="*/ 1479528 w 1754187"/>
                <a:gd name="connsiteY69" fmla="*/ 1919495 h 2278227"/>
                <a:gd name="connsiteX70" fmla="*/ 1440331 w 1754187"/>
                <a:gd name="connsiteY70" fmla="*/ 1956135 h 2278227"/>
                <a:gd name="connsiteX71" fmla="*/ 1431810 w 1754187"/>
                <a:gd name="connsiteY71" fmla="*/ 1970052 h 2278227"/>
                <a:gd name="connsiteX72" fmla="*/ 1426414 w 1754187"/>
                <a:gd name="connsiteY72" fmla="*/ 1981130 h 2278227"/>
                <a:gd name="connsiteX73" fmla="*/ 1417892 w 1754187"/>
                <a:gd name="connsiteY73" fmla="*/ 1992491 h 2278227"/>
                <a:gd name="connsiteX74" fmla="*/ 1406531 w 1754187"/>
                <a:gd name="connsiteY74" fmla="*/ 2000728 h 2278227"/>
                <a:gd name="connsiteX75" fmla="*/ 1364494 w 1754187"/>
                <a:gd name="connsiteY75" fmla="*/ 2023167 h 2278227"/>
                <a:gd name="connsiteX76" fmla="*/ 1356257 w 1754187"/>
                <a:gd name="connsiteY76" fmla="*/ 2028847 h 2278227"/>
                <a:gd name="connsiteX77" fmla="*/ 1353417 w 1754187"/>
                <a:gd name="connsiteY77" fmla="*/ 2031687 h 2278227"/>
                <a:gd name="connsiteX78" fmla="*/ 1297463 w 1754187"/>
                <a:gd name="connsiteY78" fmla="*/ 2054126 h 2278227"/>
                <a:gd name="connsiteX79" fmla="*/ 1294622 w 1754187"/>
                <a:gd name="connsiteY79" fmla="*/ 2056966 h 2278227"/>
                <a:gd name="connsiteX80" fmla="*/ 1260822 w 1754187"/>
                <a:gd name="connsiteY80" fmla="*/ 2087642 h 2278227"/>
                <a:gd name="connsiteX81" fmla="*/ 1258266 w 1754187"/>
                <a:gd name="connsiteY81" fmla="*/ 2090482 h 2278227"/>
                <a:gd name="connsiteX82" fmla="*/ 1244064 w 1754187"/>
                <a:gd name="connsiteY82" fmla="*/ 2132519 h 2278227"/>
                <a:gd name="connsiteX83" fmla="*/ 1235827 w 1754187"/>
                <a:gd name="connsiteY83" fmla="*/ 2163479 h 2278227"/>
                <a:gd name="connsiteX84" fmla="*/ 1230147 w 1754187"/>
                <a:gd name="connsiteY84" fmla="*/ 2180237 h 2278227"/>
                <a:gd name="connsiteX85" fmla="*/ 1227306 w 1754187"/>
                <a:gd name="connsiteY85" fmla="*/ 2185917 h 2278227"/>
                <a:gd name="connsiteX86" fmla="*/ 1190950 w 1754187"/>
                <a:gd name="connsiteY86" fmla="*/ 2177397 h 2278227"/>
                <a:gd name="connsiteX87" fmla="*/ 1134712 w 1754187"/>
                <a:gd name="connsiteY87" fmla="*/ 2168875 h 2278227"/>
                <a:gd name="connsiteX88" fmla="*/ 1123634 w 1754187"/>
                <a:gd name="connsiteY88" fmla="*/ 2166319 h 2278227"/>
                <a:gd name="connsiteX89" fmla="*/ 1059159 w 1754187"/>
                <a:gd name="connsiteY89" fmla="*/ 2126838 h 2278227"/>
                <a:gd name="connsiteX90" fmla="*/ 1053478 w 1754187"/>
                <a:gd name="connsiteY90" fmla="*/ 2126838 h 2278227"/>
                <a:gd name="connsiteX91" fmla="*/ 1048082 w 1754187"/>
                <a:gd name="connsiteY91" fmla="*/ 2124282 h 2278227"/>
                <a:gd name="connsiteX92" fmla="*/ 983606 w 1754187"/>
                <a:gd name="connsiteY92" fmla="*/ 2107240 h 2278227"/>
                <a:gd name="connsiteX93" fmla="*/ 977925 w 1754187"/>
                <a:gd name="connsiteY93" fmla="*/ 2110081 h 2278227"/>
                <a:gd name="connsiteX94" fmla="*/ 972245 w 1754187"/>
                <a:gd name="connsiteY94" fmla="*/ 2112921 h 2278227"/>
                <a:gd name="connsiteX95" fmla="*/ 969404 w 1754187"/>
                <a:gd name="connsiteY95" fmla="*/ 2112921 h 2278227"/>
                <a:gd name="connsiteX96" fmla="*/ 944410 w 1754187"/>
                <a:gd name="connsiteY96" fmla="*/ 2096163 h 2278227"/>
                <a:gd name="connsiteX97" fmla="*/ 907769 w 1754187"/>
                <a:gd name="connsiteY97" fmla="*/ 2070884 h 2278227"/>
                <a:gd name="connsiteX98" fmla="*/ 902373 w 1754187"/>
                <a:gd name="connsiteY98" fmla="*/ 2070884 h 2278227"/>
                <a:gd name="connsiteX99" fmla="*/ 893852 w 1754187"/>
                <a:gd name="connsiteY99" fmla="*/ 2096163 h 2278227"/>
                <a:gd name="connsiteX100" fmla="*/ 896692 w 1754187"/>
                <a:gd name="connsiteY100" fmla="*/ 2101844 h 2278227"/>
                <a:gd name="connsiteX101" fmla="*/ 888171 w 1754187"/>
                <a:gd name="connsiteY101" fmla="*/ 2121442 h 2278227"/>
                <a:gd name="connsiteX102" fmla="*/ 882490 w 1754187"/>
                <a:gd name="connsiteY102" fmla="*/ 2124282 h 2278227"/>
                <a:gd name="connsiteX103" fmla="*/ 871413 w 1754187"/>
                <a:gd name="connsiteY103" fmla="*/ 2132519 h 2278227"/>
                <a:gd name="connsiteX104" fmla="*/ 860336 w 1754187"/>
                <a:gd name="connsiteY104" fmla="*/ 2132519 h 2278227"/>
                <a:gd name="connsiteX105" fmla="*/ 748143 w 1754187"/>
                <a:gd name="connsiteY105" fmla="*/ 2059807 h 2278227"/>
                <a:gd name="connsiteX106" fmla="*/ 742462 w 1754187"/>
                <a:gd name="connsiteY106" fmla="*/ 2059807 h 2278227"/>
                <a:gd name="connsiteX107" fmla="*/ 734225 w 1754187"/>
                <a:gd name="connsiteY107" fmla="*/ 2062647 h 2278227"/>
                <a:gd name="connsiteX108" fmla="*/ 722864 w 1754187"/>
                <a:gd name="connsiteY108" fmla="*/ 2065203 h 2278227"/>
                <a:gd name="connsiteX109" fmla="*/ 644471 w 1754187"/>
                <a:gd name="connsiteY109" fmla="*/ 2062647 h 2278227"/>
                <a:gd name="connsiteX110" fmla="*/ 571474 w 1754187"/>
                <a:gd name="connsiteY110" fmla="*/ 2087642 h 2278227"/>
                <a:gd name="connsiteX111" fmla="*/ 551876 w 1754187"/>
                <a:gd name="connsiteY111" fmla="*/ 2087642 h 2278227"/>
                <a:gd name="connsiteX112" fmla="*/ 521200 w 1754187"/>
                <a:gd name="connsiteY112" fmla="*/ 2073724 h 2278227"/>
                <a:gd name="connsiteX113" fmla="*/ 512679 w 1754187"/>
                <a:gd name="connsiteY113" fmla="*/ 2073724 h 2278227"/>
                <a:gd name="connsiteX114" fmla="*/ 462406 w 1754187"/>
                <a:gd name="connsiteY114" fmla="*/ 2101844 h 2278227"/>
                <a:gd name="connsiteX115" fmla="*/ 453885 w 1754187"/>
                <a:gd name="connsiteY115" fmla="*/ 2104684 h 2278227"/>
                <a:gd name="connsiteX116" fmla="*/ 400486 w 1754187"/>
                <a:gd name="connsiteY116" fmla="*/ 2126838 h 2278227"/>
                <a:gd name="connsiteX117" fmla="*/ 397930 w 1754187"/>
                <a:gd name="connsiteY117" fmla="*/ 2132519 h 2278227"/>
                <a:gd name="connsiteX118" fmla="*/ 395090 w 1754187"/>
                <a:gd name="connsiteY118" fmla="*/ 2138200 h 2278227"/>
                <a:gd name="connsiteX119" fmla="*/ 392249 w 1754187"/>
                <a:gd name="connsiteY119" fmla="*/ 2146721 h 2278227"/>
                <a:gd name="connsiteX120" fmla="*/ 375492 w 1754187"/>
                <a:gd name="connsiteY120" fmla="*/ 2194154 h 2278227"/>
                <a:gd name="connsiteX121" fmla="*/ 364130 w 1754187"/>
                <a:gd name="connsiteY121" fmla="*/ 2210912 h 2278227"/>
                <a:gd name="connsiteX122" fmla="*/ 355893 w 1754187"/>
                <a:gd name="connsiteY122" fmla="*/ 2222274 h 2278227"/>
                <a:gd name="connsiteX123" fmla="*/ 324934 w 1754187"/>
                <a:gd name="connsiteY123" fmla="*/ 2247552 h 2278227"/>
                <a:gd name="connsiteX124" fmla="*/ 294258 w 1754187"/>
                <a:gd name="connsiteY124" fmla="*/ 2278228 h 2278227"/>
                <a:gd name="connsiteX125" fmla="*/ 257618 w 1754187"/>
                <a:gd name="connsiteY125" fmla="*/ 2244712 h 2278227"/>
                <a:gd name="connsiteX126" fmla="*/ 252221 w 1754187"/>
                <a:gd name="connsiteY126" fmla="*/ 2244712 h 2278227"/>
                <a:gd name="connsiteX127" fmla="*/ 210184 w 1754187"/>
                <a:gd name="connsiteY127" fmla="*/ 2236191 h 2278227"/>
                <a:gd name="connsiteX128" fmla="*/ 201663 w 1754187"/>
                <a:gd name="connsiteY128" fmla="*/ 2236191 h 2278227"/>
                <a:gd name="connsiteX129" fmla="*/ 195983 w 1754187"/>
                <a:gd name="connsiteY129" fmla="*/ 2233351 h 2278227"/>
                <a:gd name="connsiteX130" fmla="*/ 190586 w 1754187"/>
                <a:gd name="connsiteY130" fmla="*/ 2230795 h 2278227"/>
                <a:gd name="connsiteX131" fmla="*/ 173544 w 1754187"/>
                <a:gd name="connsiteY131" fmla="*/ 2225114 h 2278227"/>
                <a:gd name="connsiteX132" fmla="*/ 117590 w 1754187"/>
                <a:gd name="connsiteY132" fmla="*/ 2141040 h 2278227"/>
                <a:gd name="connsiteX133" fmla="*/ 114749 w 1754187"/>
                <a:gd name="connsiteY133" fmla="*/ 2138200 h 2278227"/>
                <a:gd name="connsiteX134" fmla="*/ 117590 w 1754187"/>
                <a:gd name="connsiteY134" fmla="*/ 2096163 h 2278227"/>
                <a:gd name="connsiteX135" fmla="*/ 120430 w 1754187"/>
                <a:gd name="connsiteY135" fmla="*/ 2090482 h 2278227"/>
                <a:gd name="connsiteX136" fmla="*/ 126110 w 1754187"/>
                <a:gd name="connsiteY136" fmla="*/ 2087642 h 2278227"/>
                <a:gd name="connsiteX137" fmla="*/ 128667 w 1754187"/>
                <a:gd name="connsiteY137" fmla="*/ 2082245 h 2278227"/>
                <a:gd name="connsiteX138" fmla="*/ 162467 w 1754187"/>
                <a:gd name="connsiteY138" fmla="*/ 2034528 h 2278227"/>
                <a:gd name="connsiteX139" fmla="*/ 165307 w 1754187"/>
                <a:gd name="connsiteY139" fmla="*/ 2028847 h 2278227"/>
                <a:gd name="connsiteX140" fmla="*/ 168147 w 1754187"/>
                <a:gd name="connsiteY140" fmla="*/ 2026007 h 2278227"/>
                <a:gd name="connsiteX141" fmla="*/ 201663 w 1754187"/>
                <a:gd name="connsiteY141" fmla="*/ 1928015 h 2278227"/>
                <a:gd name="connsiteX142" fmla="*/ 210184 w 1754187"/>
                <a:gd name="connsiteY142" fmla="*/ 1894499 h 2278227"/>
                <a:gd name="connsiteX143" fmla="*/ 212741 w 1754187"/>
                <a:gd name="connsiteY143" fmla="*/ 1872061 h 2278227"/>
                <a:gd name="connsiteX144" fmla="*/ 212741 w 1754187"/>
                <a:gd name="connsiteY144" fmla="*/ 1863540 h 2278227"/>
                <a:gd name="connsiteX145" fmla="*/ 226942 w 1754187"/>
                <a:gd name="connsiteY145" fmla="*/ 1824344 h 2278227"/>
                <a:gd name="connsiteX146" fmla="*/ 232623 w 1754187"/>
                <a:gd name="connsiteY146" fmla="*/ 1759868 h 2278227"/>
                <a:gd name="connsiteX147" fmla="*/ 235179 w 1754187"/>
                <a:gd name="connsiteY147" fmla="*/ 1745950 h 2278227"/>
                <a:gd name="connsiteX148" fmla="*/ 235179 w 1754187"/>
                <a:gd name="connsiteY148" fmla="*/ 1672954 h 2278227"/>
                <a:gd name="connsiteX149" fmla="*/ 240860 w 1754187"/>
                <a:gd name="connsiteY149" fmla="*/ 1664717 h 2278227"/>
                <a:gd name="connsiteX150" fmla="*/ 240860 w 1754187"/>
                <a:gd name="connsiteY150" fmla="*/ 1653356 h 2278227"/>
                <a:gd name="connsiteX151" fmla="*/ 252221 w 1754187"/>
                <a:gd name="connsiteY151" fmla="*/ 1569282 h 2278227"/>
                <a:gd name="connsiteX152" fmla="*/ 252221 w 1754187"/>
                <a:gd name="connsiteY152" fmla="*/ 1558205 h 2278227"/>
                <a:gd name="connsiteX153" fmla="*/ 235179 w 1754187"/>
                <a:gd name="connsiteY153" fmla="*/ 1479528 h 2278227"/>
                <a:gd name="connsiteX154" fmla="*/ 232623 w 1754187"/>
                <a:gd name="connsiteY154" fmla="*/ 1476687 h 2278227"/>
                <a:gd name="connsiteX155" fmla="*/ 232623 w 1754187"/>
                <a:gd name="connsiteY155" fmla="*/ 1465610 h 2278227"/>
                <a:gd name="connsiteX156" fmla="*/ 229783 w 1754187"/>
                <a:gd name="connsiteY156" fmla="*/ 1457089 h 2278227"/>
                <a:gd name="connsiteX157" fmla="*/ 229783 w 1754187"/>
                <a:gd name="connsiteY157" fmla="*/ 1451692 h 2278227"/>
                <a:gd name="connsiteX158" fmla="*/ 240860 w 1754187"/>
                <a:gd name="connsiteY158" fmla="*/ 1398294 h 2278227"/>
                <a:gd name="connsiteX159" fmla="*/ 243700 w 1754187"/>
                <a:gd name="connsiteY159" fmla="*/ 1395454 h 2278227"/>
                <a:gd name="connsiteX160" fmla="*/ 249381 w 1754187"/>
                <a:gd name="connsiteY160" fmla="*/ 1392897 h 2278227"/>
                <a:gd name="connsiteX161" fmla="*/ 254778 w 1754187"/>
                <a:gd name="connsiteY161" fmla="*/ 1390057 h 2278227"/>
                <a:gd name="connsiteX162" fmla="*/ 263298 w 1754187"/>
                <a:gd name="connsiteY162" fmla="*/ 1387217 h 2278227"/>
                <a:gd name="connsiteX163" fmla="*/ 299655 w 1754187"/>
                <a:gd name="connsiteY163" fmla="*/ 1387217 h 2278227"/>
                <a:gd name="connsiteX164" fmla="*/ 299655 w 1754187"/>
                <a:gd name="connsiteY164" fmla="*/ 1381536 h 2278227"/>
                <a:gd name="connsiteX165" fmla="*/ 305335 w 1754187"/>
                <a:gd name="connsiteY165" fmla="*/ 1375855 h 2278227"/>
                <a:gd name="connsiteX166" fmla="*/ 305335 w 1754187"/>
                <a:gd name="connsiteY166" fmla="*/ 1317061 h 2278227"/>
                <a:gd name="connsiteX167" fmla="*/ 308176 w 1754187"/>
                <a:gd name="connsiteY167" fmla="*/ 1311380 h 2278227"/>
                <a:gd name="connsiteX168" fmla="*/ 313856 w 1754187"/>
                <a:gd name="connsiteY168" fmla="*/ 1303143 h 2278227"/>
                <a:gd name="connsiteX169" fmla="*/ 316413 w 1754187"/>
                <a:gd name="connsiteY169" fmla="*/ 1300303 h 2278227"/>
                <a:gd name="connsiteX170" fmla="*/ 341692 w 1754187"/>
                <a:gd name="connsiteY170" fmla="*/ 1266787 h 2278227"/>
                <a:gd name="connsiteX171" fmla="*/ 372651 w 1754187"/>
                <a:gd name="connsiteY171" fmla="*/ 1238668 h 2278227"/>
                <a:gd name="connsiteX172" fmla="*/ 378332 w 1754187"/>
                <a:gd name="connsiteY172" fmla="*/ 1238668 h 2278227"/>
                <a:gd name="connsiteX173" fmla="*/ 383728 w 1754187"/>
                <a:gd name="connsiteY173" fmla="*/ 1235827 h 2278227"/>
                <a:gd name="connsiteX174" fmla="*/ 389409 w 1754187"/>
                <a:gd name="connsiteY174" fmla="*/ 1235827 h 2278227"/>
                <a:gd name="connsiteX175" fmla="*/ 411848 w 1754187"/>
                <a:gd name="connsiteY175" fmla="*/ 1238668 h 2278227"/>
                <a:gd name="connsiteX176" fmla="*/ 422925 w 1754187"/>
                <a:gd name="connsiteY176" fmla="*/ 1238668 h 2278227"/>
                <a:gd name="connsiteX177" fmla="*/ 445364 w 1754187"/>
                <a:gd name="connsiteY177" fmla="*/ 1224750 h 2278227"/>
                <a:gd name="connsiteX178" fmla="*/ 439967 w 1754187"/>
                <a:gd name="connsiteY178" fmla="*/ 1221910 h 2278227"/>
                <a:gd name="connsiteX179" fmla="*/ 428606 w 1754187"/>
                <a:gd name="connsiteY179" fmla="*/ 1199471 h 2278227"/>
                <a:gd name="connsiteX180" fmla="*/ 425765 w 1754187"/>
                <a:gd name="connsiteY180" fmla="*/ 1193790 h 2278227"/>
                <a:gd name="connsiteX181" fmla="*/ 403327 w 1754187"/>
                <a:gd name="connsiteY181" fmla="*/ 1171352 h 2278227"/>
                <a:gd name="connsiteX182" fmla="*/ 400486 w 1754187"/>
                <a:gd name="connsiteY182" fmla="*/ 1171352 h 2278227"/>
                <a:gd name="connsiteX183" fmla="*/ 395090 w 1754187"/>
                <a:gd name="connsiteY183" fmla="*/ 1168511 h 2278227"/>
                <a:gd name="connsiteX184" fmla="*/ 378332 w 1754187"/>
                <a:gd name="connsiteY184" fmla="*/ 1162831 h 2278227"/>
                <a:gd name="connsiteX185" fmla="*/ 372651 w 1754187"/>
                <a:gd name="connsiteY185" fmla="*/ 1160274 h 2278227"/>
                <a:gd name="connsiteX186" fmla="*/ 353053 w 1754187"/>
                <a:gd name="connsiteY186" fmla="*/ 1126475 h 2278227"/>
                <a:gd name="connsiteX187" fmla="*/ 333455 w 1754187"/>
                <a:gd name="connsiteY187" fmla="*/ 1123634 h 2278227"/>
                <a:gd name="connsiteX188" fmla="*/ 294258 w 1754187"/>
                <a:gd name="connsiteY188" fmla="*/ 1112557 h 2278227"/>
                <a:gd name="connsiteX189" fmla="*/ 299655 w 1754187"/>
                <a:gd name="connsiteY189" fmla="*/ 1095799 h 2278227"/>
                <a:gd name="connsiteX190" fmla="*/ 294258 w 1754187"/>
                <a:gd name="connsiteY190" fmla="*/ 1050922 h 2278227"/>
                <a:gd name="connsiteX191" fmla="*/ 294258 w 1754187"/>
                <a:gd name="connsiteY191" fmla="*/ 1039560 h 2278227"/>
                <a:gd name="connsiteX192" fmla="*/ 302495 w 1754187"/>
                <a:gd name="connsiteY192" fmla="*/ 983606 h 2278227"/>
                <a:gd name="connsiteX193" fmla="*/ 302495 w 1754187"/>
                <a:gd name="connsiteY193" fmla="*/ 964008 h 2278227"/>
                <a:gd name="connsiteX194" fmla="*/ 324934 w 1754187"/>
                <a:gd name="connsiteY194" fmla="*/ 885615 h 2278227"/>
                <a:gd name="connsiteX195" fmla="*/ 333455 w 1754187"/>
                <a:gd name="connsiteY195" fmla="*/ 874253 h 2278227"/>
                <a:gd name="connsiteX196" fmla="*/ 341692 w 1754187"/>
                <a:gd name="connsiteY196" fmla="*/ 863176 h 2278227"/>
                <a:gd name="connsiteX197" fmla="*/ 358449 w 1754187"/>
                <a:gd name="connsiteY197" fmla="*/ 823980 h 2278227"/>
                <a:gd name="connsiteX198" fmla="*/ 361290 w 1754187"/>
                <a:gd name="connsiteY198" fmla="*/ 818299 h 2278227"/>
                <a:gd name="connsiteX199" fmla="*/ 358449 w 1754187"/>
                <a:gd name="connsiteY199" fmla="*/ 806938 h 2278227"/>
                <a:gd name="connsiteX200" fmla="*/ 358449 w 1754187"/>
                <a:gd name="connsiteY200" fmla="*/ 798701 h 2278227"/>
                <a:gd name="connsiteX201" fmla="*/ 308176 w 1754187"/>
                <a:gd name="connsiteY201" fmla="*/ 764901 h 2278227"/>
                <a:gd name="connsiteX202" fmla="*/ 296814 w 1754187"/>
                <a:gd name="connsiteY202" fmla="*/ 764901 h 2278227"/>
                <a:gd name="connsiteX203" fmla="*/ 263298 w 1754187"/>
                <a:gd name="connsiteY203" fmla="*/ 748143 h 2278227"/>
                <a:gd name="connsiteX204" fmla="*/ 254778 w 1754187"/>
                <a:gd name="connsiteY204" fmla="*/ 745302 h 2278227"/>
                <a:gd name="connsiteX205" fmla="*/ 195983 w 1754187"/>
                <a:gd name="connsiteY205" fmla="*/ 750983 h 2278227"/>
                <a:gd name="connsiteX206" fmla="*/ 184905 w 1754187"/>
                <a:gd name="connsiteY206" fmla="*/ 753823 h 2278227"/>
                <a:gd name="connsiteX207" fmla="*/ 137188 w 1754187"/>
                <a:gd name="connsiteY207" fmla="*/ 742746 h 2278227"/>
                <a:gd name="connsiteX208" fmla="*/ 131507 w 1754187"/>
                <a:gd name="connsiteY208" fmla="*/ 734225 h 2278227"/>
                <a:gd name="connsiteX209" fmla="*/ 100832 w 1754187"/>
                <a:gd name="connsiteY209" fmla="*/ 686508 h 2278227"/>
                <a:gd name="connsiteX210" fmla="*/ 86630 w 1754187"/>
                <a:gd name="connsiteY210" fmla="*/ 680827 h 2278227"/>
                <a:gd name="connsiteX211" fmla="*/ 69872 w 1754187"/>
                <a:gd name="connsiteY211" fmla="*/ 675430 h 2278227"/>
                <a:gd name="connsiteX212" fmla="*/ 24995 w 1754187"/>
                <a:gd name="connsiteY212" fmla="*/ 630553 h 2278227"/>
                <a:gd name="connsiteX213" fmla="*/ 24995 w 1754187"/>
                <a:gd name="connsiteY213" fmla="*/ 619192 h 2278227"/>
                <a:gd name="connsiteX214" fmla="*/ 22439 w 1754187"/>
                <a:gd name="connsiteY214" fmla="*/ 610955 h 2278227"/>
                <a:gd name="connsiteX215" fmla="*/ 0 w 1754187"/>
                <a:gd name="connsiteY215" fmla="*/ 532562 h 2278227"/>
                <a:gd name="connsiteX216" fmla="*/ 8237 w 1754187"/>
                <a:gd name="connsiteY216" fmla="*/ 535118 h 2278227"/>
                <a:gd name="connsiteX217" fmla="*/ 16758 w 1754187"/>
                <a:gd name="connsiteY217" fmla="*/ 535118 h 2278227"/>
                <a:gd name="connsiteX218" fmla="*/ 33516 w 1754187"/>
                <a:gd name="connsiteY218" fmla="*/ 537958 h 2278227"/>
                <a:gd name="connsiteX219" fmla="*/ 47433 w 1754187"/>
                <a:gd name="connsiteY219" fmla="*/ 535118 h 2278227"/>
                <a:gd name="connsiteX220" fmla="*/ 58795 w 1754187"/>
                <a:gd name="connsiteY220" fmla="*/ 535118 h 2278227"/>
                <a:gd name="connsiteX221" fmla="*/ 72712 w 1754187"/>
                <a:gd name="connsiteY221" fmla="*/ 532562 h 2278227"/>
                <a:gd name="connsiteX222" fmla="*/ 78393 w 1754187"/>
                <a:gd name="connsiteY222" fmla="*/ 529721 h 2278227"/>
                <a:gd name="connsiteX223" fmla="*/ 86630 w 1754187"/>
                <a:gd name="connsiteY223" fmla="*/ 529721 h 2278227"/>
                <a:gd name="connsiteX224" fmla="*/ 120430 w 1754187"/>
                <a:gd name="connsiteY224" fmla="*/ 526881 h 2278227"/>
                <a:gd name="connsiteX225" fmla="*/ 128667 w 1754187"/>
                <a:gd name="connsiteY225" fmla="*/ 529721 h 2278227"/>
                <a:gd name="connsiteX226" fmla="*/ 134347 w 1754187"/>
                <a:gd name="connsiteY226" fmla="*/ 529721 h 2278227"/>
                <a:gd name="connsiteX227" fmla="*/ 165307 w 1754187"/>
                <a:gd name="connsiteY227" fmla="*/ 549320 h 2278227"/>
                <a:gd name="connsiteX228" fmla="*/ 173544 w 1754187"/>
                <a:gd name="connsiteY228" fmla="*/ 557557 h 2278227"/>
                <a:gd name="connsiteX229" fmla="*/ 179225 w 1754187"/>
                <a:gd name="connsiteY229" fmla="*/ 560397 h 2278227"/>
                <a:gd name="connsiteX230" fmla="*/ 187746 w 1754187"/>
                <a:gd name="connsiteY230" fmla="*/ 566078 h 2278227"/>
                <a:gd name="connsiteX231" fmla="*/ 226942 w 1754187"/>
                <a:gd name="connsiteY231" fmla="*/ 599594 h 2278227"/>
                <a:gd name="connsiteX232" fmla="*/ 232623 w 1754187"/>
                <a:gd name="connsiteY232" fmla="*/ 602434 h 2278227"/>
                <a:gd name="connsiteX233" fmla="*/ 240860 w 1754187"/>
                <a:gd name="connsiteY233" fmla="*/ 605274 h 2278227"/>
                <a:gd name="connsiteX234" fmla="*/ 246541 w 1754187"/>
                <a:gd name="connsiteY234" fmla="*/ 608114 h 2278227"/>
                <a:gd name="connsiteX235" fmla="*/ 257618 w 1754187"/>
                <a:gd name="connsiteY235" fmla="*/ 608114 h 2278227"/>
                <a:gd name="connsiteX236" fmla="*/ 302495 w 1754187"/>
                <a:gd name="connsiteY236" fmla="*/ 591357 h 2278227"/>
                <a:gd name="connsiteX237" fmla="*/ 308176 w 1754187"/>
                <a:gd name="connsiteY237" fmla="*/ 585676 h 2278227"/>
                <a:gd name="connsiteX238" fmla="*/ 311016 w 1754187"/>
                <a:gd name="connsiteY238" fmla="*/ 579995 h 2278227"/>
                <a:gd name="connsiteX239" fmla="*/ 316413 w 1754187"/>
                <a:gd name="connsiteY239" fmla="*/ 574599 h 2278227"/>
                <a:gd name="connsiteX240" fmla="*/ 319253 w 1754187"/>
                <a:gd name="connsiteY240" fmla="*/ 568918 h 2278227"/>
                <a:gd name="connsiteX241" fmla="*/ 366971 w 1754187"/>
                <a:gd name="connsiteY241" fmla="*/ 552160 h 2278227"/>
                <a:gd name="connsiteX242" fmla="*/ 375492 w 1754187"/>
                <a:gd name="connsiteY242" fmla="*/ 552160 h 2278227"/>
                <a:gd name="connsiteX243" fmla="*/ 422925 w 1754187"/>
                <a:gd name="connsiteY243" fmla="*/ 515520 h 2278227"/>
                <a:gd name="connsiteX244" fmla="*/ 431446 w 1754187"/>
                <a:gd name="connsiteY244" fmla="*/ 507283 h 2278227"/>
                <a:gd name="connsiteX245" fmla="*/ 437127 w 1754187"/>
                <a:gd name="connsiteY245" fmla="*/ 498762 h 2278227"/>
                <a:gd name="connsiteX246" fmla="*/ 470643 w 1754187"/>
                <a:gd name="connsiteY246" fmla="*/ 487685 h 2278227"/>
                <a:gd name="connsiteX247" fmla="*/ 482004 w 1754187"/>
                <a:gd name="connsiteY247" fmla="*/ 487685 h 2278227"/>
                <a:gd name="connsiteX248" fmla="*/ 518360 w 1754187"/>
                <a:gd name="connsiteY248" fmla="*/ 498762 h 2278227"/>
                <a:gd name="connsiteX249" fmla="*/ 526597 w 1754187"/>
                <a:gd name="connsiteY249" fmla="*/ 498762 h 2278227"/>
                <a:gd name="connsiteX250" fmla="*/ 554716 w 1754187"/>
                <a:gd name="connsiteY250" fmla="*/ 487685 h 2278227"/>
                <a:gd name="connsiteX251" fmla="*/ 563237 w 1754187"/>
                <a:gd name="connsiteY251" fmla="*/ 479164 h 2278227"/>
                <a:gd name="connsiteX252" fmla="*/ 574315 w 1754187"/>
                <a:gd name="connsiteY252" fmla="*/ 473483 h 2278227"/>
                <a:gd name="connsiteX253" fmla="*/ 579995 w 1754187"/>
                <a:gd name="connsiteY253" fmla="*/ 468086 h 2278227"/>
                <a:gd name="connsiteX254" fmla="*/ 627713 w 1754187"/>
                <a:gd name="connsiteY254" fmla="*/ 459565 h 2278227"/>
                <a:gd name="connsiteX255" fmla="*/ 644471 w 1754187"/>
                <a:gd name="connsiteY255" fmla="*/ 453885 h 2278227"/>
                <a:gd name="connsiteX256" fmla="*/ 658388 w 1754187"/>
                <a:gd name="connsiteY256" fmla="*/ 453885 h 2278227"/>
                <a:gd name="connsiteX257" fmla="*/ 694745 w 1754187"/>
                <a:gd name="connsiteY257" fmla="*/ 417528 h 2278227"/>
                <a:gd name="connsiteX258" fmla="*/ 694745 w 1754187"/>
                <a:gd name="connsiteY258" fmla="*/ 409007 h 2278227"/>
                <a:gd name="connsiteX259" fmla="*/ 697585 w 1754187"/>
                <a:gd name="connsiteY259" fmla="*/ 361574 h 2278227"/>
                <a:gd name="connsiteX260" fmla="*/ 700425 w 1754187"/>
                <a:gd name="connsiteY260" fmla="*/ 353053 h 2278227"/>
                <a:gd name="connsiteX261" fmla="*/ 728545 w 1754187"/>
                <a:gd name="connsiteY261" fmla="*/ 313856 h 2278227"/>
                <a:gd name="connsiteX262" fmla="*/ 770581 w 1754187"/>
                <a:gd name="connsiteY262" fmla="*/ 299939 h 2278227"/>
                <a:gd name="connsiteX263" fmla="*/ 795860 w 1754187"/>
                <a:gd name="connsiteY263" fmla="*/ 283181 h 2278227"/>
                <a:gd name="connsiteX264" fmla="*/ 804097 w 1754187"/>
                <a:gd name="connsiteY264" fmla="*/ 277500 h 2278227"/>
                <a:gd name="connsiteX265" fmla="*/ 812618 w 1754187"/>
                <a:gd name="connsiteY265" fmla="*/ 271820 h 2278227"/>
                <a:gd name="connsiteX266" fmla="*/ 851815 w 1754187"/>
                <a:gd name="connsiteY266" fmla="*/ 229783 h 2278227"/>
                <a:gd name="connsiteX267" fmla="*/ 860336 w 1754187"/>
                <a:gd name="connsiteY267" fmla="*/ 218705 h 2278227"/>
                <a:gd name="connsiteX268" fmla="*/ 910610 w 1754187"/>
                <a:gd name="connsiteY268" fmla="*/ 201663 h 2278227"/>
                <a:gd name="connsiteX269" fmla="*/ 946966 w 1754187"/>
                <a:gd name="connsiteY269" fmla="*/ 190586 h 2278227"/>
                <a:gd name="connsiteX270" fmla="*/ 955487 w 1754187"/>
                <a:gd name="connsiteY270" fmla="*/ 187746 h 2278227"/>
                <a:gd name="connsiteX271" fmla="*/ 994683 w 1754187"/>
                <a:gd name="connsiteY271" fmla="*/ 170988 h 2278227"/>
                <a:gd name="connsiteX272" fmla="*/ 1000364 w 1754187"/>
                <a:gd name="connsiteY272" fmla="*/ 170988 h 2278227"/>
                <a:gd name="connsiteX273" fmla="*/ 1059159 w 1754187"/>
                <a:gd name="connsiteY273" fmla="*/ 140028 h 2278227"/>
                <a:gd name="connsiteX274" fmla="*/ 1090118 w 1754187"/>
                <a:gd name="connsiteY274" fmla="*/ 126111 h 2278227"/>
                <a:gd name="connsiteX275" fmla="*/ 1098355 w 1754187"/>
                <a:gd name="connsiteY275" fmla="*/ 123270 h 2278227"/>
                <a:gd name="connsiteX276" fmla="*/ 1120794 w 1754187"/>
                <a:gd name="connsiteY276" fmla="*/ 106512 h 2278227"/>
                <a:gd name="connsiteX277" fmla="*/ 1126475 w 1754187"/>
                <a:gd name="connsiteY277" fmla="*/ 97991 h 2278227"/>
                <a:gd name="connsiteX278" fmla="*/ 1137552 w 1754187"/>
                <a:gd name="connsiteY278" fmla="*/ 78393 h 2278227"/>
                <a:gd name="connsiteX279" fmla="*/ 1146073 w 1754187"/>
                <a:gd name="connsiteY279" fmla="*/ 53114 h 2278227"/>
                <a:gd name="connsiteX280" fmla="*/ 1143233 w 1754187"/>
                <a:gd name="connsiteY280" fmla="*/ 42037 h 2278227"/>
                <a:gd name="connsiteX281" fmla="*/ 1140392 w 1754187"/>
                <a:gd name="connsiteY281" fmla="*/ 28119 h 2278227"/>
                <a:gd name="connsiteX282" fmla="*/ 1151754 w 1754187"/>
                <a:gd name="connsiteY282" fmla="*/ 0 h 2278227"/>
                <a:gd name="connsiteX283" fmla="*/ 1159990 w 1754187"/>
                <a:gd name="connsiteY283" fmla="*/ 2840 h 2278227"/>
                <a:gd name="connsiteX284" fmla="*/ 1196347 w 1754187"/>
                <a:gd name="connsiteY284" fmla="*/ 28119 h 2278227"/>
                <a:gd name="connsiteX285" fmla="*/ 1204868 w 1754187"/>
                <a:gd name="connsiteY285" fmla="*/ 36356 h 2278227"/>
                <a:gd name="connsiteX286" fmla="*/ 1210548 w 1754187"/>
                <a:gd name="connsiteY286" fmla="*/ 42037 h 2278227"/>
                <a:gd name="connsiteX287" fmla="*/ 1252585 w 1754187"/>
                <a:gd name="connsiteY287" fmla="*/ 55954 h 2278227"/>
                <a:gd name="connsiteX288" fmla="*/ 1263663 w 1754187"/>
                <a:gd name="connsiteY288" fmla="*/ 50558 h 2278227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57618 w 1754187"/>
                <a:gd name="connsiteY125" fmla="*/ 2244712 h 2278228"/>
                <a:gd name="connsiteX126" fmla="*/ 210184 w 1754187"/>
                <a:gd name="connsiteY126" fmla="*/ 2236191 h 2278228"/>
                <a:gd name="connsiteX127" fmla="*/ 201663 w 1754187"/>
                <a:gd name="connsiteY127" fmla="*/ 2236191 h 2278228"/>
                <a:gd name="connsiteX128" fmla="*/ 195983 w 1754187"/>
                <a:gd name="connsiteY128" fmla="*/ 2233351 h 2278228"/>
                <a:gd name="connsiteX129" fmla="*/ 190586 w 1754187"/>
                <a:gd name="connsiteY129" fmla="*/ 2230795 h 2278228"/>
                <a:gd name="connsiteX130" fmla="*/ 173544 w 1754187"/>
                <a:gd name="connsiteY130" fmla="*/ 2225114 h 2278228"/>
                <a:gd name="connsiteX131" fmla="*/ 117590 w 1754187"/>
                <a:gd name="connsiteY131" fmla="*/ 2141040 h 2278228"/>
                <a:gd name="connsiteX132" fmla="*/ 114749 w 1754187"/>
                <a:gd name="connsiteY132" fmla="*/ 2138200 h 2278228"/>
                <a:gd name="connsiteX133" fmla="*/ 117590 w 1754187"/>
                <a:gd name="connsiteY133" fmla="*/ 2096163 h 2278228"/>
                <a:gd name="connsiteX134" fmla="*/ 120430 w 1754187"/>
                <a:gd name="connsiteY134" fmla="*/ 2090482 h 2278228"/>
                <a:gd name="connsiteX135" fmla="*/ 126110 w 1754187"/>
                <a:gd name="connsiteY135" fmla="*/ 2087642 h 2278228"/>
                <a:gd name="connsiteX136" fmla="*/ 128667 w 1754187"/>
                <a:gd name="connsiteY136" fmla="*/ 2082245 h 2278228"/>
                <a:gd name="connsiteX137" fmla="*/ 162467 w 1754187"/>
                <a:gd name="connsiteY137" fmla="*/ 2034528 h 2278228"/>
                <a:gd name="connsiteX138" fmla="*/ 165307 w 1754187"/>
                <a:gd name="connsiteY138" fmla="*/ 2028847 h 2278228"/>
                <a:gd name="connsiteX139" fmla="*/ 168147 w 1754187"/>
                <a:gd name="connsiteY139" fmla="*/ 2026007 h 2278228"/>
                <a:gd name="connsiteX140" fmla="*/ 201663 w 1754187"/>
                <a:gd name="connsiteY140" fmla="*/ 1928015 h 2278228"/>
                <a:gd name="connsiteX141" fmla="*/ 210184 w 1754187"/>
                <a:gd name="connsiteY141" fmla="*/ 1894499 h 2278228"/>
                <a:gd name="connsiteX142" fmla="*/ 212741 w 1754187"/>
                <a:gd name="connsiteY142" fmla="*/ 1872061 h 2278228"/>
                <a:gd name="connsiteX143" fmla="*/ 212741 w 1754187"/>
                <a:gd name="connsiteY143" fmla="*/ 1863540 h 2278228"/>
                <a:gd name="connsiteX144" fmla="*/ 226942 w 1754187"/>
                <a:gd name="connsiteY144" fmla="*/ 1824344 h 2278228"/>
                <a:gd name="connsiteX145" fmla="*/ 232623 w 1754187"/>
                <a:gd name="connsiteY145" fmla="*/ 1759868 h 2278228"/>
                <a:gd name="connsiteX146" fmla="*/ 235179 w 1754187"/>
                <a:gd name="connsiteY146" fmla="*/ 1745950 h 2278228"/>
                <a:gd name="connsiteX147" fmla="*/ 235179 w 1754187"/>
                <a:gd name="connsiteY147" fmla="*/ 1672954 h 2278228"/>
                <a:gd name="connsiteX148" fmla="*/ 240860 w 1754187"/>
                <a:gd name="connsiteY148" fmla="*/ 1664717 h 2278228"/>
                <a:gd name="connsiteX149" fmla="*/ 240860 w 1754187"/>
                <a:gd name="connsiteY149" fmla="*/ 1653356 h 2278228"/>
                <a:gd name="connsiteX150" fmla="*/ 252221 w 1754187"/>
                <a:gd name="connsiteY150" fmla="*/ 1569282 h 2278228"/>
                <a:gd name="connsiteX151" fmla="*/ 252221 w 1754187"/>
                <a:gd name="connsiteY151" fmla="*/ 1558205 h 2278228"/>
                <a:gd name="connsiteX152" fmla="*/ 235179 w 1754187"/>
                <a:gd name="connsiteY152" fmla="*/ 1479528 h 2278228"/>
                <a:gd name="connsiteX153" fmla="*/ 232623 w 1754187"/>
                <a:gd name="connsiteY153" fmla="*/ 1476687 h 2278228"/>
                <a:gd name="connsiteX154" fmla="*/ 232623 w 1754187"/>
                <a:gd name="connsiteY154" fmla="*/ 1465610 h 2278228"/>
                <a:gd name="connsiteX155" fmla="*/ 229783 w 1754187"/>
                <a:gd name="connsiteY155" fmla="*/ 1457089 h 2278228"/>
                <a:gd name="connsiteX156" fmla="*/ 229783 w 1754187"/>
                <a:gd name="connsiteY156" fmla="*/ 1451692 h 2278228"/>
                <a:gd name="connsiteX157" fmla="*/ 240860 w 1754187"/>
                <a:gd name="connsiteY157" fmla="*/ 1398294 h 2278228"/>
                <a:gd name="connsiteX158" fmla="*/ 243700 w 1754187"/>
                <a:gd name="connsiteY158" fmla="*/ 1395454 h 2278228"/>
                <a:gd name="connsiteX159" fmla="*/ 249381 w 1754187"/>
                <a:gd name="connsiteY159" fmla="*/ 1392897 h 2278228"/>
                <a:gd name="connsiteX160" fmla="*/ 254778 w 1754187"/>
                <a:gd name="connsiteY160" fmla="*/ 1390057 h 2278228"/>
                <a:gd name="connsiteX161" fmla="*/ 263298 w 1754187"/>
                <a:gd name="connsiteY161" fmla="*/ 1387217 h 2278228"/>
                <a:gd name="connsiteX162" fmla="*/ 299655 w 1754187"/>
                <a:gd name="connsiteY162" fmla="*/ 1387217 h 2278228"/>
                <a:gd name="connsiteX163" fmla="*/ 299655 w 1754187"/>
                <a:gd name="connsiteY163" fmla="*/ 1381536 h 2278228"/>
                <a:gd name="connsiteX164" fmla="*/ 305335 w 1754187"/>
                <a:gd name="connsiteY164" fmla="*/ 1375855 h 2278228"/>
                <a:gd name="connsiteX165" fmla="*/ 305335 w 1754187"/>
                <a:gd name="connsiteY165" fmla="*/ 1317061 h 2278228"/>
                <a:gd name="connsiteX166" fmla="*/ 308176 w 1754187"/>
                <a:gd name="connsiteY166" fmla="*/ 1311380 h 2278228"/>
                <a:gd name="connsiteX167" fmla="*/ 313856 w 1754187"/>
                <a:gd name="connsiteY167" fmla="*/ 1303143 h 2278228"/>
                <a:gd name="connsiteX168" fmla="*/ 316413 w 1754187"/>
                <a:gd name="connsiteY168" fmla="*/ 1300303 h 2278228"/>
                <a:gd name="connsiteX169" fmla="*/ 341692 w 1754187"/>
                <a:gd name="connsiteY169" fmla="*/ 1266787 h 2278228"/>
                <a:gd name="connsiteX170" fmla="*/ 372651 w 1754187"/>
                <a:gd name="connsiteY170" fmla="*/ 1238668 h 2278228"/>
                <a:gd name="connsiteX171" fmla="*/ 378332 w 1754187"/>
                <a:gd name="connsiteY171" fmla="*/ 1238668 h 2278228"/>
                <a:gd name="connsiteX172" fmla="*/ 383728 w 1754187"/>
                <a:gd name="connsiteY172" fmla="*/ 1235827 h 2278228"/>
                <a:gd name="connsiteX173" fmla="*/ 389409 w 1754187"/>
                <a:gd name="connsiteY173" fmla="*/ 1235827 h 2278228"/>
                <a:gd name="connsiteX174" fmla="*/ 411848 w 1754187"/>
                <a:gd name="connsiteY174" fmla="*/ 1238668 h 2278228"/>
                <a:gd name="connsiteX175" fmla="*/ 422925 w 1754187"/>
                <a:gd name="connsiteY175" fmla="*/ 1238668 h 2278228"/>
                <a:gd name="connsiteX176" fmla="*/ 445364 w 1754187"/>
                <a:gd name="connsiteY176" fmla="*/ 1224750 h 2278228"/>
                <a:gd name="connsiteX177" fmla="*/ 439967 w 1754187"/>
                <a:gd name="connsiteY177" fmla="*/ 1221910 h 2278228"/>
                <a:gd name="connsiteX178" fmla="*/ 428606 w 1754187"/>
                <a:gd name="connsiteY178" fmla="*/ 1199471 h 2278228"/>
                <a:gd name="connsiteX179" fmla="*/ 425765 w 1754187"/>
                <a:gd name="connsiteY179" fmla="*/ 1193790 h 2278228"/>
                <a:gd name="connsiteX180" fmla="*/ 403327 w 1754187"/>
                <a:gd name="connsiteY180" fmla="*/ 1171352 h 2278228"/>
                <a:gd name="connsiteX181" fmla="*/ 400486 w 1754187"/>
                <a:gd name="connsiteY181" fmla="*/ 1171352 h 2278228"/>
                <a:gd name="connsiteX182" fmla="*/ 395090 w 1754187"/>
                <a:gd name="connsiteY182" fmla="*/ 1168511 h 2278228"/>
                <a:gd name="connsiteX183" fmla="*/ 378332 w 1754187"/>
                <a:gd name="connsiteY183" fmla="*/ 1162831 h 2278228"/>
                <a:gd name="connsiteX184" fmla="*/ 372651 w 1754187"/>
                <a:gd name="connsiteY184" fmla="*/ 1160274 h 2278228"/>
                <a:gd name="connsiteX185" fmla="*/ 353053 w 1754187"/>
                <a:gd name="connsiteY185" fmla="*/ 1126475 h 2278228"/>
                <a:gd name="connsiteX186" fmla="*/ 333455 w 1754187"/>
                <a:gd name="connsiteY186" fmla="*/ 1123634 h 2278228"/>
                <a:gd name="connsiteX187" fmla="*/ 294258 w 1754187"/>
                <a:gd name="connsiteY187" fmla="*/ 1112557 h 2278228"/>
                <a:gd name="connsiteX188" fmla="*/ 299655 w 1754187"/>
                <a:gd name="connsiteY188" fmla="*/ 1095799 h 2278228"/>
                <a:gd name="connsiteX189" fmla="*/ 294258 w 1754187"/>
                <a:gd name="connsiteY189" fmla="*/ 1050922 h 2278228"/>
                <a:gd name="connsiteX190" fmla="*/ 294258 w 1754187"/>
                <a:gd name="connsiteY190" fmla="*/ 1039560 h 2278228"/>
                <a:gd name="connsiteX191" fmla="*/ 302495 w 1754187"/>
                <a:gd name="connsiteY191" fmla="*/ 983606 h 2278228"/>
                <a:gd name="connsiteX192" fmla="*/ 302495 w 1754187"/>
                <a:gd name="connsiteY192" fmla="*/ 964008 h 2278228"/>
                <a:gd name="connsiteX193" fmla="*/ 324934 w 1754187"/>
                <a:gd name="connsiteY193" fmla="*/ 885615 h 2278228"/>
                <a:gd name="connsiteX194" fmla="*/ 333455 w 1754187"/>
                <a:gd name="connsiteY194" fmla="*/ 874253 h 2278228"/>
                <a:gd name="connsiteX195" fmla="*/ 341692 w 1754187"/>
                <a:gd name="connsiteY195" fmla="*/ 863176 h 2278228"/>
                <a:gd name="connsiteX196" fmla="*/ 358449 w 1754187"/>
                <a:gd name="connsiteY196" fmla="*/ 823980 h 2278228"/>
                <a:gd name="connsiteX197" fmla="*/ 361290 w 1754187"/>
                <a:gd name="connsiteY197" fmla="*/ 818299 h 2278228"/>
                <a:gd name="connsiteX198" fmla="*/ 358449 w 1754187"/>
                <a:gd name="connsiteY198" fmla="*/ 806938 h 2278228"/>
                <a:gd name="connsiteX199" fmla="*/ 358449 w 1754187"/>
                <a:gd name="connsiteY199" fmla="*/ 798701 h 2278228"/>
                <a:gd name="connsiteX200" fmla="*/ 308176 w 1754187"/>
                <a:gd name="connsiteY200" fmla="*/ 764901 h 2278228"/>
                <a:gd name="connsiteX201" fmla="*/ 296814 w 1754187"/>
                <a:gd name="connsiteY201" fmla="*/ 764901 h 2278228"/>
                <a:gd name="connsiteX202" fmla="*/ 263298 w 1754187"/>
                <a:gd name="connsiteY202" fmla="*/ 748143 h 2278228"/>
                <a:gd name="connsiteX203" fmla="*/ 254778 w 1754187"/>
                <a:gd name="connsiteY203" fmla="*/ 745302 h 2278228"/>
                <a:gd name="connsiteX204" fmla="*/ 195983 w 1754187"/>
                <a:gd name="connsiteY204" fmla="*/ 750983 h 2278228"/>
                <a:gd name="connsiteX205" fmla="*/ 184905 w 1754187"/>
                <a:gd name="connsiteY205" fmla="*/ 753823 h 2278228"/>
                <a:gd name="connsiteX206" fmla="*/ 137188 w 1754187"/>
                <a:gd name="connsiteY206" fmla="*/ 742746 h 2278228"/>
                <a:gd name="connsiteX207" fmla="*/ 131507 w 1754187"/>
                <a:gd name="connsiteY207" fmla="*/ 734225 h 2278228"/>
                <a:gd name="connsiteX208" fmla="*/ 100832 w 1754187"/>
                <a:gd name="connsiteY208" fmla="*/ 686508 h 2278228"/>
                <a:gd name="connsiteX209" fmla="*/ 86630 w 1754187"/>
                <a:gd name="connsiteY209" fmla="*/ 680827 h 2278228"/>
                <a:gd name="connsiteX210" fmla="*/ 69872 w 1754187"/>
                <a:gd name="connsiteY210" fmla="*/ 675430 h 2278228"/>
                <a:gd name="connsiteX211" fmla="*/ 24995 w 1754187"/>
                <a:gd name="connsiteY211" fmla="*/ 630553 h 2278228"/>
                <a:gd name="connsiteX212" fmla="*/ 24995 w 1754187"/>
                <a:gd name="connsiteY212" fmla="*/ 619192 h 2278228"/>
                <a:gd name="connsiteX213" fmla="*/ 22439 w 1754187"/>
                <a:gd name="connsiteY213" fmla="*/ 610955 h 2278228"/>
                <a:gd name="connsiteX214" fmla="*/ 0 w 1754187"/>
                <a:gd name="connsiteY214" fmla="*/ 532562 h 2278228"/>
                <a:gd name="connsiteX215" fmla="*/ 8237 w 1754187"/>
                <a:gd name="connsiteY215" fmla="*/ 535118 h 2278228"/>
                <a:gd name="connsiteX216" fmla="*/ 16758 w 1754187"/>
                <a:gd name="connsiteY216" fmla="*/ 535118 h 2278228"/>
                <a:gd name="connsiteX217" fmla="*/ 33516 w 1754187"/>
                <a:gd name="connsiteY217" fmla="*/ 537958 h 2278228"/>
                <a:gd name="connsiteX218" fmla="*/ 47433 w 1754187"/>
                <a:gd name="connsiteY218" fmla="*/ 535118 h 2278228"/>
                <a:gd name="connsiteX219" fmla="*/ 58795 w 1754187"/>
                <a:gd name="connsiteY219" fmla="*/ 535118 h 2278228"/>
                <a:gd name="connsiteX220" fmla="*/ 72712 w 1754187"/>
                <a:gd name="connsiteY220" fmla="*/ 532562 h 2278228"/>
                <a:gd name="connsiteX221" fmla="*/ 78393 w 1754187"/>
                <a:gd name="connsiteY221" fmla="*/ 529721 h 2278228"/>
                <a:gd name="connsiteX222" fmla="*/ 86630 w 1754187"/>
                <a:gd name="connsiteY222" fmla="*/ 529721 h 2278228"/>
                <a:gd name="connsiteX223" fmla="*/ 120430 w 1754187"/>
                <a:gd name="connsiteY223" fmla="*/ 526881 h 2278228"/>
                <a:gd name="connsiteX224" fmla="*/ 128667 w 1754187"/>
                <a:gd name="connsiteY224" fmla="*/ 529721 h 2278228"/>
                <a:gd name="connsiteX225" fmla="*/ 134347 w 1754187"/>
                <a:gd name="connsiteY225" fmla="*/ 529721 h 2278228"/>
                <a:gd name="connsiteX226" fmla="*/ 165307 w 1754187"/>
                <a:gd name="connsiteY226" fmla="*/ 549320 h 2278228"/>
                <a:gd name="connsiteX227" fmla="*/ 173544 w 1754187"/>
                <a:gd name="connsiteY227" fmla="*/ 557557 h 2278228"/>
                <a:gd name="connsiteX228" fmla="*/ 179225 w 1754187"/>
                <a:gd name="connsiteY228" fmla="*/ 560397 h 2278228"/>
                <a:gd name="connsiteX229" fmla="*/ 187746 w 1754187"/>
                <a:gd name="connsiteY229" fmla="*/ 566078 h 2278228"/>
                <a:gd name="connsiteX230" fmla="*/ 226942 w 1754187"/>
                <a:gd name="connsiteY230" fmla="*/ 599594 h 2278228"/>
                <a:gd name="connsiteX231" fmla="*/ 232623 w 1754187"/>
                <a:gd name="connsiteY231" fmla="*/ 602434 h 2278228"/>
                <a:gd name="connsiteX232" fmla="*/ 240860 w 1754187"/>
                <a:gd name="connsiteY232" fmla="*/ 605274 h 2278228"/>
                <a:gd name="connsiteX233" fmla="*/ 246541 w 1754187"/>
                <a:gd name="connsiteY233" fmla="*/ 608114 h 2278228"/>
                <a:gd name="connsiteX234" fmla="*/ 257618 w 1754187"/>
                <a:gd name="connsiteY234" fmla="*/ 608114 h 2278228"/>
                <a:gd name="connsiteX235" fmla="*/ 302495 w 1754187"/>
                <a:gd name="connsiteY235" fmla="*/ 591357 h 2278228"/>
                <a:gd name="connsiteX236" fmla="*/ 308176 w 1754187"/>
                <a:gd name="connsiteY236" fmla="*/ 585676 h 2278228"/>
                <a:gd name="connsiteX237" fmla="*/ 311016 w 1754187"/>
                <a:gd name="connsiteY237" fmla="*/ 579995 h 2278228"/>
                <a:gd name="connsiteX238" fmla="*/ 316413 w 1754187"/>
                <a:gd name="connsiteY238" fmla="*/ 574599 h 2278228"/>
                <a:gd name="connsiteX239" fmla="*/ 319253 w 1754187"/>
                <a:gd name="connsiteY239" fmla="*/ 568918 h 2278228"/>
                <a:gd name="connsiteX240" fmla="*/ 366971 w 1754187"/>
                <a:gd name="connsiteY240" fmla="*/ 552160 h 2278228"/>
                <a:gd name="connsiteX241" fmla="*/ 375492 w 1754187"/>
                <a:gd name="connsiteY241" fmla="*/ 552160 h 2278228"/>
                <a:gd name="connsiteX242" fmla="*/ 422925 w 1754187"/>
                <a:gd name="connsiteY242" fmla="*/ 515520 h 2278228"/>
                <a:gd name="connsiteX243" fmla="*/ 431446 w 1754187"/>
                <a:gd name="connsiteY243" fmla="*/ 507283 h 2278228"/>
                <a:gd name="connsiteX244" fmla="*/ 437127 w 1754187"/>
                <a:gd name="connsiteY244" fmla="*/ 498762 h 2278228"/>
                <a:gd name="connsiteX245" fmla="*/ 470643 w 1754187"/>
                <a:gd name="connsiteY245" fmla="*/ 487685 h 2278228"/>
                <a:gd name="connsiteX246" fmla="*/ 482004 w 1754187"/>
                <a:gd name="connsiteY246" fmla="*/ 487685 h 2278228"/>
                <a:gd name="connsiteX247" fmla="*/ 518360 w 1754187"/>
                <a:gd name="connsiteY247" fmla="*/ 498762 h 2278228"/>
                <a:gd name="connsiteX248" fmla="*/ 526597 w 1754187"/>
                <a:gd name="connsiteY248" fmla="*/ 498762 h 2278228"/>
                <a:gd name="connsiteX249" fmla="*/ 554716 w 1754187"/>
                <a:gd name="connsiteY249" fmla="*/ 487685 h 2278228"/>
                <a:gd name="connsiteX250" fmla="*/ 563237 w 1754187"/>
                <a:gd name="connsiteY250" fmla="*/ 479164 h 2278228"/>
                <a:gd name="connsiteX251" fmla="*/ 574315 w 1754187"/>
                <a:gd name="connsiteY251" fmla="*/ 473483 h 2278228"/>
                <a:gd name="connsiteX252" fmla="*/ 579995 w 1754187"/>
                <a:gd name="connsiteY252" fmla="*/ 468086 h 2278228"/>
                <a:gd name="connsiteX253" fmla="*/ 627713 w 1754187"/>
                <a:gd name="connsiteY253" fmla="*/ 459565 h 2278228"/>
                <a:gd name="connsiteX254" fmla="*/ 644471 w 1754187"/>
                <a:gd name="connsiteY254" fmla="*/ 453885 h 2278228"/>
                <a:gd name="connsiteX255" fmla="*/ 658388 w 1754187"/>
                <a:gd name="connsiteY255" fmla="*/ 453885 h 2278228"/>
                <a:gd name="connsiteX256" fmla="*/ 694745 w 1754187"/>
                <a:gd name="connsiteY256" fmla="*/ 417528 h 2278228"/>
                <a:gd name="connsiteX257" fmla="*/ 694745 w 1754187"/>
                <a:gd name="connsiteY257" fmla="*/ 409007 h 2278228"/>
                <a:gd name="connsiteX258" fmla="*/ 697585 w 1754187"/>
                <a:gd name="connsiteY258" fmla="*/ 361574 h 2278228"/>
                <a:gd name="connsiteX259" fmla="*/ 700425 w 1754187"/>
                <a:gd name="connsiteY259" fmla="*/ 353053 h 2278228"/>
                <a:gd name="connsiteX260" fmla="*/ 728545 w 1754187"/>
                <a:gd name="connsiteY260" fmla="*/ 313856 h 2278228"/>
                <a:gd name="connsiteX261" fmla="*/ 770581 w 1754187"/>
                <a:gd name="connsiteY261" fmla="*/ 299939 h 2278228"/>
                <a:gd name="connsiteX262" fmla="*/ 795860 w 1754187"/>
                <a:gd name="connsiteY262" fmla="*/ 283181 h 2278228"/>
                <a:gd name="connsiteX263" fmla="*/ 804097 w 1754187"/>
                <a:gd name="connsiteY263" fmla="*/ 277500 h 2278228"/>
                <a:gd name="connsiteX264" fmla="*/ 812618 w 1754187"/>
                <a:gd name="connsiteY264" fmla="*/ 271820 h 2278228"/>
                <a:gd name="connsiteX265" fmla="*/ 851815 w 1754187"/>
                <a:gd name="connsiteY265" fmla="*/ 229783 h 2278228"/>
                <a:gd name="connsiteX266" fmla="*/ 860336 w 1754187"/>
                <a:gd name="connsiteY266" fmla="*/ 218705 h 2278228"/>
                <a:gd name="connsiteX267" fmla="*/ 910610 w 1754187"/>
                <a:gd name="connsiteY267" fmla="*/ 201663 h 2278228"/>
                <a:gd name="connsiteX268" fmla="*/ 946966 w 1754187"/>
                <a:gd name="connsiteY268" fmla="*/ 190586 h 2278228"/>
                <a:gd name="connsiteX269" fmla="*/ 955487 w 1754187"/>
                <a:gd name="connsiteY269" fmla="*/ 187746 h 2278228"/>
                <a:gd name="connsiteX270" fmla="*/ 994683 w 1754187"/>
                <a:gd name="connsiteY270" fmla="*/ 170988 h 2278228"/>
                <a:gd name="connsiteX271" fmla="*/ 1000364 w 1754187"/>
                <a:gd name="connsiteY271" fmla="*/ 170988 h 2278228"/>
                <a:gd name="connsiteX272" fmla="*/ 1059159 w 1754187"/>
                <a:gd name="connsiteY272" fmla="*/ 140028 h 2278228"/>
                <a:gd name="connsiteX273" fmla="*/ 1090118 w 1754187"/>
                <a:gd name="connsiteY273" fmla="*/ 126111 h 2278228"/>
                <a:gd name="connsiteX274" fmla="*/ 1098355 w 1754187"/>
                <a:gd name="connsiteY274" fmla="*/ 123270 h 2278228"/>
                <a:gd name="connsiteX275" fmla="*/ 1120794 w 1754187"/>
                <a:gd name="connsiteY275" fmla="*/ 106512 h 2278228"/>
                <a:gd name="connsiteX276" fmla="*/ 1126475 w 1754187"/>
                <a:gd name="connsiteY276" fmla="*/ 97991 h 2278228"/>
                <a:gd name="connsiteX277" fmla="*/ 1137552 w 1754187"/>
                <a:gd name="connsiteY277" fmla="*/ 78393 h 2278228"/>
                <a:gd name="connsiteX278" fmla="*/ 1146073 w 1754187"/>
                <a:gd name="connsiteY278" fmla="*/ 53114 h 2278228"/>
                <a:gd name="connsiteX279" fmla="*/ 1143233 w 1754187"/>
                <a:gd name="connsiteY279" fmla="*/ 42037 h 2278228"/>
                <a:gd name="connsiteX280" fmla="*/ 1140392 w 1754187"/>
                <a:gd name="connsiteY280" fmla="*/ 28119 h 2278228"/>
                <a:gd name="connsiteX281" fmla="*/ 1151754 w 1754187"/>
                <a:gd name="connsiteY281" fmla="*/ 0 h 2278228"/>
                <a:gd name="connsiteX282" fmla="*/ 1159990 w 1754187"/>
                <a:gd name="connsiteY282" fmla="*/ 2840 h 2278228"/>
                <a:gd name="connsiteX283" fmla="*/ 1196347 w 1754187"/>
                <a:gd name="connsiteY283" fmla="*/ 28119 h 2278228"/>
                <a:gd name="connsiteX284" fmla="*/ 1204868 w 1754187"/>
                <a:gd name="connsiteY284" fmla="*/ 36356 h 2278228"/>
                <a:gd name="connsiteX285" fmla="*/ 1210548 w 1754187"/>
                <a:gd name="connsiteY285" fmla="*/ 42037 h 2278228"/>
                <a:gd name="connsiteX286" fmla="*/ 1252585 w 1754187"/>
                <a:gd name="connsiteY286" fmla="*/ 55954 h 2278228"/>
                <a:gd name="connsiteX287" fmla="*/ 1263663 w 1754187"/>
                <a:gd name="connsiteY287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201663 w 1754187"/>
                <a:gd name="connsiteY126" fmla="*/ 2236191 h 2278228"/>
                <a:gd name="connsiteX127" fmla="*/ 195983 w 1754187"/>
                <a:gd name="connsiteY127" fmla="*/ 2233351 h 2278228"/>
                <a:gd name="connsiteX128" fmla="*/ 190586 w 1754187"/>
                <a:gd name="connsiteY128" fmla="*/ 2230795 h 2278228"/>
                <a:gd name="connsiteX129" fmla="*/ 173544 w 1754187"/>
                <a:gd name="connsiteY129" fmla="*/ 2225114 h 2278228"/>
                <a:gd name="connsiteX130" fmla="*/ 117590 w 1754187"/>
                <a:gd name="connsiteY130" fmla="*/ 2141040 h 2278228"/>
                <a:gd name="connsiteX131" fmla="*/ 114749 w 1754187"/>
                <a:gd name="connsiteY131" fmla="*/ 2138200 h 2278228"/>
                <a:gd name="connsiteX132" fmla="*/ 117590 w 1754187"/>
                <a:gd name="connsiteY132" fmla="*/ 2096163 h 2278228"/>
                <a:gd name="connsiteX133" fmla="*/ 120430 w 1754187"/>
                <a:gd name="connsiteY133" fmla="*/ 2090482 h 2278228"/>
                <a:gd name="connsiteX134" fmla="*/ 126110 w 1754187"/>
                <a:gd name="connsiteY134" fmla="*/ 2087642 h 2278228"/>
                <a:gd name="connsiteX135" fmla="*/ 128667 w 1754187"/>
                <a:gd name="connsiteY135" fmla="*/ 2082245 h 2278228"/>
                <a:gd name="connsiteX136" fmla="*/ 162467 w 1754187"/>
                <a:gd name="connsiteY136" fmla="*/ 2034528 h 2278228"/>
                <a:gd name="connsiteX137" fmla="*/ 165307 w 1754187"/>
                <a:gd name="connsiteY137" fmla="*/ 2028847 h 2278228"/>
                <a:gd name="connsiteX138" fmla="*/ 168147 w 1754187"/>
                <a:gd name="connsiteY138" fmla="*/ 2026007 h 2278228"/>
                <a:gd name="connsiteX139" fmla="*/ 201663 w 1754187"/>
                <a:gd name="connsiteY139" fmla="*/ 1928015 h 2278228"/>
                <a:gd name="connsiteX140" fmla="*/ 210184 w 1754187"/>
                <a:gd name="connsiteY140" fmla="*/ 1894499 h 2278228"/>
                <a:gd name="connsiteX141" fmla="*/ 212741 w 1754187"/>
                <a:gd name="connsiteY141" fmla="*/ 1872061 h 2278228"/>
                <a:gd name="connsiteX142" fmla="*/ 212741 w 1754187"/>
                <a:gd name="connsiteY142" fmla="*/ 1863540 h 2278228"/>
                <a:gd name="connsiteX143" fmla="*/ 226942 w 1754187"/>
                <a:gd name="connsiteY143" fmla="*/ 1824344 h 2278228"/>
                <a:gd name="connsiteX144" fmla="*/ 232623 w 1754187"/>
                <a:gd name="connsiteY144" fmla="*/ 1759868 h 2278228"/>
                <a:gd name="connsiteX145" fmla="*/ 235179 w 1754187"/>
                <a:gd name="connsiteY145" fmla="*/ 1745950 h 2278228"/>
                <a:gd name="connsiteX146" fmla="*/ 235179 w 1754187"/>
                <a:gd name="connsiteY146" fmla="*/ 1672954 h 2278228"/>
                <a:gd name="connsiteX147" fmla="*/ 240860 w 1754187"/>
                <a:gd name="connsiteY147" fmla="*/ 1664717 h 2278228"/>
                <a:gd name="connsiteX148" fmla="*/ 240860 w 1754187"/>
                <a:gd name="connsiteY148" fmla="*/ 1653356 h 2278228"/>
                <a:gd name="connsiteX149" fmla="*/ 252221 w 1754187"/>
                <a:gd name="connsiteY149" fmla="*/ 1569282 h 2278228"/>
                <a:gd name="connsiteX150" fmla="*/ 252221 w 1754187"/>
                <a:gd name="connsiteY150" fmla="*/ 1558205 h 2278228"/>
                <a:gd name="connsiteX151" fmla="*/ 235179 w 1754187"/>
                <a:gd name="connsiteY151" fmla="*/ 1479528 h 2278228"/>
                <a:gd name="connsiteX152" fmla="*/ 232623 w 1754187"/>
                <a:gd name="connsiteY152" fmla="*/ 1476687 h 2278228"/>
                <a:gd name="connsiteX153" fmla="*/ 232623 w 1754187"/>
                <a:gd name="connsiteY153" fmla="*/ 1465610 h 2278228"/>
                <a:gd name="connsiteX154" fmla="*/ 229783 w 1754187"/>
                <a:gd name="connsiteY154" fmla="*/ 1457089 h 2278228"/>
                <a:gd name="connsiteX155" fmla="*/ 229783 w 1754187"/>
                <a:gd name="connsiteY155" fmla="*/ 1451692 h 2278228"/>
                <a:gd name="connsiteX156" fmla="*/ 240860 w 1754187"/>
                <a:gd name="connsiteY156" fmla="*/ 1398294 h 2278228"/>
                <a:gd name="connsiteX157" fmla="*/ 243700 w 1754187"/>
                <a:gd name="connsiteY157" fmla="*/ 1395454 h 2278228"/>
                <a:gd name="connsiteX158" fmla="*/ 249381 w 1754187"/>
                <a:gd name="connsiteY158" fmla="*/ 1392897 h 2278228"/>
                <a:gd name="connsiteX159" fmla="*/ 254778 w 1754187"/>
                <a:gd name="connsiteY159" fmla="*/ 1390057 h 2278228"/>
                <a:gd name="connsiteX160" fmla="*/ 263298 w 1754187"/>
                <a:gd name="connsiteY160" fmla="*/ 1387217 h 2278228"/>
                <a:gd name="connsiteX161" fmla="*/ 299655 w 1754187"/>
                <a:gd name="connsiteY161" fmla="*/ 1387217 h 2278228"/>
                <a:gd name="connsiteX162" fmla="*/ 299655 w 1754187"/>
                <a:gd name="connsiteY162" fmla="*/ 1381536 h 2278228"/>
                <a:gd name="connsiteX163" fmla="*/ 305335 w 1754187"/>
                <a:gd name="connsiteY163" fmla="*/ 1375855 h 2278228"/>
                <a:gd name="connsiteX164" fmla="*/ 305335 w 1754187"/>
                <a:gd name="connsiteY164" fmla="*/ 1317061 h 2278228"/>
                <a:gd name="connsiteX165" fmla="*/ 308176 w 1754187"/>
                <a:gd name="connsiteY165" fmla="*/ 1311380 h 2278228"/>
                <a:gd name="connsiteX166" fmla="*/ 313856 w 1754187"/>
                <a:gd name="connsiteY166" fmla="*/ 1303143 h 2278228"/>
                <a:gd name="connsiteX167" fmla="*/ 316413 w 1754187"/>
                <a:gd name="connsiteY167" fmla="*/ 1300303 h 2278228"/>
                <a:gd name="connsiteX168" fmla="*/ 341692 w 1754187"/>
                <a:gd name="connsiteY168" fmla="*/ 1266787 h 2278228"/>
                <a:gd name="connsiteX169" fmla="*/ 372651 w 1754187"/>
                <a:gd name="connsiteY169" fmla="*/ 1238668 h 2278228"/>
                <a:gd name="connsiteX170" fmla="*/ 378332 w 1754187"/>
                <a:gd name="connsiteY170" fmla="*/ 1238668 h 2278228"/>
                <a:gd name="connsiteX171" fmla="*/ 383728 w 1754187"/>
                <a:gd name="connsiteY171" fmla="*/ 1235827 h 2278228"/>
                <a:gd name="connsiteX172" fmla="*/ 389409 w 1754187"/>
                <a:gd name="connsiteY172" fmla="*/ 1235827 h 2278228"/>
                <a:gd name="connsiteX173" fmla="*/ 411848 w 1754187"/>
                <a:gd name="connsiteY173" fmla="*/ 1238668 h 2278228"/>
                <a:gd name="connsiteX174" fmla="*/ 422925 w 1754187"/>
                <a:gd name="connsiteY174" fmla="*/ 1238668 h 2278228"/>
                <a:gd name="connsiteX175" fmla="*/ 445364 w 1754187"/>
                <a:gd name="connsiteY175" fmla="*/ 1224750 h 2278228"/>
                <a:gd name="connsiteX176" fmla="*/ 439967 w 1754187"/>
                <a:gd name="connsiteY176" fmla="*/ 1221910 h 2278228"/>
                <a:gd name="connsiteX177" fmla="*/ 428606 w 1754187"/>
                <a:gd name="connsiteY177" fmla="*/ 1199471 h 2278228"/>
                <a:gd name="connsiteX178" fmla="*/ 425765 w 1754187"/>
                <a:gd name="connsiteY178" fmla="*/ 1193790 h 2278228"/>
                <a:gd name="connsiteX179" fmla="*/ 403327 w 1754187"/>
                <a:gd name="connsiteY179" fmla="*/ 1171352 h 2278228"/>
                <a:gd name="connsiteX180" fmla="*/ 400486 w 1754187"/>
                <a:gd name="connsiteY180" fmla="*/ 1171352 h 2278228"/>
                <a:gd name="connsiteX181" fmla="*/ 395090 w 1754187"/>
                <a:gd name="connsiteY181" fmla="*/ 1168511 h 2278228"/>
                <a:gd name="connsiteX182" fmla="*/ 378332 w 1754187"/>
                <a:gd name="connsiteY182" fmla="*/ 1162831 h 2278228"/>
                <a:gd name="connsiteX183" fmla="*/ 372651 w 1754187"/>
                <a:gd name="connsiteY183" fmla="*/ 1160274 h 2278228"/>
                <a:gd name="connsiteX184" fmla="*/ 353053 w 1754187"/>
                <a:gd name="connsiteY184" fmla="*/ 1126475 h 2278228"/>
                <a:gd name="connsiteX185" fmla="*/ 333455 w 1754187"/>
                <a:gd name="connsiteY185" fmla="*/ 1123634 h 2278228"/>
                <a:gd name="connsiteX186" fmla="*/ 294258 w 1754187"/>
                <a:gd name="connsiteY186" fmla="*/ 1112557 h 2278228"/>
                <a:gd name="connsiteX187" fmla="*/ 299655 w 1754187"/>
                <a:gd name="connsiteY187" fmla="*/ 1095799 h 2278228"/>
                <a:gd name="connsiteX188" fmla="*/ 294258 w 1754187"/>
                <a:gd name="connsiteY188" fmla="*/ 1050922 h 2278228"/>
                <a:gd name="connsiteX189" fmla="*/ 294258 w 1754187"/>
                <a:gd name="connsiteY189" fmla="*/ 1039560 h 2278228"/>
                <a:gd name="connsiteX190" fmla="*/ 302495 w 1754187"/>
                <a:gd name="connsiteY190" fmla="*/ 983606 h 2278228"/>
                <a:gd name="connsiteX191" fmla="*/ 302495 w 1754187"/>
                <a:gd name="connsiteY191" fmla="*/ 964008 h 2278228"/>
                <a:gd name="connsiteX192" fmla="*/ 324934 w 1754187"/>
                <a:gd name="connsiteY192" fmla="*/ 885615 h 2278228"/>
                <a:gd name="connsiteX193" fmla="*/ 333455 w 1754187"/>
                <a:gd name="connsiteY193" fmla="*/ 874253 h 2278228"/>
                <a:gd name="connsiteX194" fmla="*/ 341692 w 1754187"/>
                <a:gd name="connsiteY194" fmla="*/ 863176 h 2278228"/>
                <a:gd name="connsiteX195" fmla="*/ 358449 w 1754187"/>
                <a:gd name="connsiteY195" fmla="*/ 823980 h 2278228"/>
                <a:gd name="connsiteX196" fmla="*/ 361290 w 1754187"/>
                <a:gd name="connsiteY196" fmla="*/ 818299 h 2278228"/>
                <a:gd name="connsiteX197" fmla="*/ 358449 w 1754187"/>
                <a:gd name="connsiteY197" fmla="*/ 806938 h 2278228"/>
                <a:gd name="connsiteX198" fmla="*/ 358449 w 1754187"/>
                <a:gd name="connsiteY198" fmla="*/ 798701 h 2278228"/>
                <a:gd name="connsiteX199" fmla="*/ 308176 w 1754187"/>
                <a:gd name="connsiteY199" fmla="*/ 764901 h 2278228"/>
                <a:gd name="connsiteX200" fmla="*/ 296814 w 1754187"/>
                <a:gd name="connsiteY200" fmla="*/ 764901 h 2278228"/>
                <a:gd name="connsiteX201" fmla="*/ 263298 w 1754187"/>
                <a:gd name="connsiteY201" fmla="*/ 748143 h 2278228"/>
                <a:gd name="connsiteX202" fmla="*/ 254778 w 1754187"/>
                <a:gd name="connsiteY202" fmla="*/ 745302 h 2278228"/>
                <a:gd name="connsiteX203" fmla="*/ 195983 w 1754187"/>
                <a:gd name="connsiteY203" fmla="*/ 750983 h 2278228"/>
                <a:gd name="connsiteX204" fmla="*/ 184905 w 1754187"/>
                <a:gd name="connsiteY204" fmla="*/ 753823 h 2278228"/>
                <a:gd name="connsiteX205" fmla="*/ 137188 w 1754187"/>
                <a:gd name="connsiteY205" fmla="*/ 742746 h 2278228"/>
                <a:gd name="connsiteX206" fmla="*/ 131507 w 1754187"/>
                <a:gd name="connsiteY206" fmla="*/ 734225 h 2278228"/>
                <a:gd name="connsiteX207" fmla="*/ 100832 w 1754187"/>
                <a:gd name="connsiteY207" fmla="*/ 686508 h 2278228"/>
                <a:gd name="connsiteX208" fmla="*/ 86630 w 1754187"/>
                <a:gd name="connsiteY208" fmla="*/ 680827 h 2278228"/>
                <a:gd name="connsiteX209" fmla="*/ 69872 w 1754187"/>
                <a:gd name="connsiteY209" fmla="*/ 675430 h 2278228"/>
                <a:gd name="connsiteX210" fmla="*/ 24995 w 1754187"/>
                <a:gd name="connsiteY210" fmla="*/ 630553 h 2278228"/>
                <a:gd name="connsiteX211" fmla="*/ 24995 w 1754187"/>
                <a:gd name="connsiteY211" fmla="*/ 619192 h 2278228"/>
                <a:gd name="connsiteX212" fmla="*/ 22439 w 1754187"/>
                <a:gd name="connsiteY212" fmla="*/ 610955 h 2278228"/>
                <a:gd name="connsiteX213" fmla="*/ 0 w 1754187"/>
                <a:gd name="connsiteY213" fmla="*/ 532562 h 2278228"/>
                <a:gd name="connsiteX214" fmla="*/ 8237 w 1754187"/>
                <a:gd name="connsiteY214" fmla="*/ 535118 h 2278228"/>
                <a:gd name="connsiteX215" fmla="*/ 16758 w 1754187"/>
                <a:gd name="connsiteY215" fmla="*/ 535118 h 2278228"/>
                <a:gd name="connsiteX216" fmla="*/ 33516 w 1754187"/>
                <a:gd name="connsiteY216" fmla="*/ 537958 h 2278228"/>
                <a:gd name="connsiteX217" fmla="*/ 47433 w 1754187"/>
                <a:gd name="connsiteY217" fmla="*/ 535118 h 2278228"/>
                <a:gd name="connsiteX218" fmla="*/ 58795 w 1754187"/>
                <a:gd name="connsiteY218" fmla="*/ 535118 h 2278228"/>
                <a:gd name="connsiteX219" fmla="*/ 72712 w 1754187"/>
                <a:gd name="connsiteY219" fmla="*/ 532562 h 2278228"/>
                <a:gd name="connsiteX220" fmla="*/ 78393 w 1754187"/>
                <a:gd name="connsiteY220" fmla="*/ 529721 h 2278228"/>
                <a:gd name="connsiteX221" fmla="*/ 86630 w 1754187"/>
                <a:gd name="connsiteY221" fmla="*/ 529721 h 2278228"/>
                <a:gd name="connsiteX222" fmla="*/ 120430 w 1754187"/>
                <a:gd name="connsiteY222" fmla="*/ 526881 h 2278228"/>
                <a:gd name="connsiteX223" fmla="*/ 128667 w 1754187"/>
                <a:gd name="connsiteY223" fmla="*/ 529721 h 2278228"/>
                <a:gd name="connsiteX224" fmla="*/ 134347 w 1754187"/>
                <a:gd name="connsiteY224" fmla="*/ 529721 h 2278228"/>
                <a:gd name="connsiteX225" fmla="*/ 165307 w 1754187"/>
                <a:gd name="connsiteY225" fmla="*/ 549320 h 2278228"/>
                <a:gd name="connsiteX226" fmla="*/ 173544 w 1754187"/>
                <a:gd name="connsiteY226" fmla="*/ 557557 h 2278228"/>
                <a:gd name="connsiteX227" fmla="*/ 179225 w 1754187"/>
                <a:gd name="connsiteY227" fmla="*/ 560397 h 2278228"/>
                <a:gd name="connsiteX228" fmla="*/ 187746 w 1754187"/>
                <a:gd name="connsiteY228" fmla="*/ 566078 h 2278228"/>
                <a:gd name="connsiteX229" fmla="*/ 226942 w 1754187"/>
                <a:gd name="connsiteY229" fmla="*/ 599594 h 2278228"/>
                <a:gd name="connsiteX230" fmla="*/ 232623 w 1754187"/>
                <a:gd name="connsiteY230" fmla="*/ 602434 h 2278228"/>
                <a:gd name="connsiteX231" fmla="*/ 240860 w 1754187"/>
                <a:gd name="connsiteY231" fmla="*/ 605274 h 2278228"/>
                <a:gd name="connsiteX232" fmla="*/ 246541 w 1754187"/>
                <a:gd name="connsiteY232" fmla="*/ 608114 h 2278228"/>
                <a:gd name="connsiteX233" fmla="*/ 257618 w 1754187"/>
                <a:gd name="connsiteY233" fmla="*/ 608114 h 2278228"/>
                <a:gd name="connsiteX234" fmla="*/ 302495 w 1754187"/>
                <a:gd name="connsiteY234" fmla="*/ 591357 h 2278228"/>
                <a:gd name="connsiteX235" fmla="*/ 308176 w 1754187"/>
                <a:gd name="connsiteY235" fmla="*/ 585676 h 2278228"/>
                <a:gd name="connsiteX236" fmla="*/ 311016 w 1754187"/>
                <a:gd name="connsiteY236" fmla="*/ 579995 h 2278228"/>
                <a:gd name="connsiteX237" fmla="*/ 316413 w 1754187"/>
                <a:gd name="connsiteY237" fmla="*/ 574599 h 2278228"/>
                <a:gd name="connsiteX238" fmla="*/ 319253 w 1754187"/>
                <a:gd name="connsiteY238" fmla="*/ 568918 h 2278228"/>
                <a:gd name="connsiteX239" fmla="*/ 366971 w 1754187"/>
                <a:gd name="connsiteY239" fmla="*/ 552160 h 2278228"/>
                <a:gd name="connsiteX240" fmla="*/ 375492 w 1754187"/>
                <a:gd name="connsiteY240" fmla="*/ 552160 h 2278228"/>
                <a:gd name="connsiteX241" fmla="*/ 422925 w 1754187"/>
                <a:gd name="connsiteY241" fmla="*/ 515520 h 2278228"/>
                <a:gd name="connsiteX242" fmla="*/ 431446 w 1754187"/>
                <a:gd name="connsiteY242" fmla="*/ 507283 h 2278228"/>
                <a:gd name="connsiteX243" fmla="*/ 437127 w 1754187"/>
                <a:gd name="connsiteY243" fmla="*/ 498762 h 2278228"/>
                <a:gd name="connsiteX244" fmla="*/ 470643 w 1754187"/>
                <a:gd name="connsiteY244" fmla="*/ 487685 h 2278228"/>
                <a:gd name="connsiteX245" fmla="*/ 482004 w 1754187"/>
                <a:gd name="connsiteY245" fmla="*/ 487685 h 2278228"/>
                <a:gd name="connsiteX246" fmla="*/ 518360 w 1754187"/>
                <a:gd name="connsiteY246" fmla="*/ 498762 h 2278228"/>
                <a:gd name="connsiteX247" fmla="*/ 526597 w 1754187"/>
                <a:gd name="connsiteY247" fmla="*/ 498762 h 2278228"/>
                <a:gd name="connsiteX248" fmla="*/ 554716 w 1754187"/>
                <a:gd name="connsiteY248" fmla="*/ 487685 h 2278228"/>
                <a:gd name="connsiteX249" fmla="*/ 563237 w 1754187"/>
                <a:gd name="connsiteY249" fmla="*/ 479164 h 2278228"/>
                <a:gd name="connsiteX250" fmla="*/ 574315 w 1754187"/>
                <a:gd name="connsiteY250" fmla="*/ 473483 h 2278228"/>
                <a:gd name="connsiteX251" fmla="*/ 579995 w 1754187"/>
                <a:gd name="connsiteY251" fmla="*/ 468086 h 2278228"/>
                <a:gd name="connsiteX252" fmla="*/ 627713 w 1754187"/>
                <a:gd name="connsiteY252" fmla="*/ 459565 h 2278228"/>
                <a:gd name="connsiteX253" fmla="*/ 644471 w 1754187"/>
                <a:gd name="connsiteY253" fmla="*/ 453885 h 2278228"/>
                <a:gd name="connsiteX254" fmla="*/ 658388 w 1754187"/>
                <a:gd name="connsiteY254" fmla="*/ 453885 h 2278228"/>
                <a:gd name="connsiteX255" fmla="*/ 694745 w 1754187"/>
                <a:gd name="connsiteY255" fmla="*/ 417528 h 2278228"/>
                <a:gd name="connsiteX256" fmla="*/ 694745 w 1754187"/>
                <a:gd name="connsiteY256" fmla="*/ 409007 h 2278228"/>
                <a:gd name="connsiteX257" fmla="*/ 697585 w 1754187"/>
                <a:gd name="connsiteY257" fmla="*/ 361574 h 2278228"/>
                <a:gd name="connsiteX258" fmla="*/ 700425 w 1754187"/>
                <a:gd name="connsiteY258" fmla="*/ 353053 h 2278228"/>
                <a:gd name="connsiteX259" fmla="*/ 728545 w 1754187"/>
                <a:gd name="connsiteY259" fmla="*/ 313856 h 2278228"/>
                <a:gd name="connsiteX260" fmla="*/ 770581 w 1754187"/>
                <a:gd name="connsiteY260" fmla="*/ 299939 h 2278228"/>
                <a:gd name="connsiteX261" fmla="*/ 795860 w 1754187"/>
                <a:gd name="connsiteY261" fmla="*/ 283181 h 2278228"/>
                <a:gd name="connsiteX262" fmla="*/ 804097 w 1754187"/>
                <a:gd name="connsiteY262" fmla="*/ 277500 h 2278228"/>
                <a:gd name="connsiteX263" fmla="*/ 812618 w 1754187"/>
                <a:gd name="connsiteY263" fmla="*/ 271820 h 2278228"/>
                <a:gd name="connsiteX264" fmla="*/ 851815 w 1754187"/>
                <a:gd name="connsiteY264" fmla="*/ 229783 h 2278228"/>
                <a:gd name="connsiteX265" fmla="*/ 860336 w 1754187"/>
                <a:gd name="connsiteY265" fmla="*/ 218705 h 2278228"/>
                <a:gd name="connsiteX266" fmla="*/ 910610 w 1754187"/>
                <a:gd name="connsiteY266" fmla="*/ 201663 h 2278228"/>
                <a:gd name="connsiteX267" fmla="*/ 946966 w 1754187"/>
                <a:gd name="connsiteY267" fmla="*/ 190586 h 2278228"/>
                <a:gd name="connsiteX268" fmla="*/ 955487 w 1754187"/>
                <a:gd name="connsiteY268" fmla="*/ 187746 h 2278228"/>
                <a:gd name="connsiteX269" fmla="*/ 994683 w 1754187"/>
                <a:gd name="connsiteY269" fmla="*/ 170988 h 2278228"/>
                <a:gd name="connsiteX270" fmla="*/ 1000364 w 1754187"/>
                <a:gd name="connsiteY270" fmla="*/ 170988 h 2278228"/>
                <a:gd name="connsiteX271" fmla="*/ 1059159 w 1754187"/>
                <a:gd name="connsiteY271" fmla="*/ 140028 h 2278228"/>
                <a:gd name="connsiteX272" fmla="*/ 1090118 w 1754187"/>
                <a:gd name="connsiteY272" fmla="*/ 126111 h 2278228"/>
                <a:gd name="connsiteX273" fmla="*/ 1098355 w 1754187"/>
                <a:gd name="connsiteY273" fmla="*/ 123270 h 2278228"/>
                <a:gd name="connsiteX274" fmla="*/ 1120794 w 1754187"/>
                <a:gd name="connsiteY274" fmla="*/ 106512 h 2278228"/>
                <a:gd name="connsiteX275" fmla="*/ 1126475 w 1754187"/>
                <a:gd name="connsiteY275" fmla="*/ 97991 h 2278228"/>
                <a:gd name="connsiteX276" fmla="*/ 1137552 w 1754187"/>
                <a:gd name="connsiteY276" fmla="*/ 78393 h 2278228"/>
                <a:gd name="connsiteX277" fmla="*/ 1146073 w 1754187"/>
                <a:gd name="connsiteY277" fmla="*/ 53114 h 2278228"/>
                <a:gd name="connsiteX278" fmla="*/ 1143233 w 1754187"/>
                <a:gd name="connsiteY278" fmla="*/ 42037 h 2278228"/>
                <a:gd name="connsiteX279" fmla="*/ 1140392 w 1754187"/>
                <a:gd name="connsiteY279" fmla="*/ 28119 h 2278228"/>
                <a:gd name="connsiteX280" fmla="*/ 1151754 w 1754187"/>
                <a:gd name="connsiteY280" fmla="*/ 0 h 2278228"/>
                <a:gd name="connsiteX281" fmla="*/ 1159990 w 1754187"/>
                <a:gd name="connsiteY281" fmla="*/ 2840 h 2278228"/>
                <a:gd name="connsiteX282" fmla="*/ 1196347 w 1754187"/>
                <a:gd name="connsiteY282" fmla="*/ 28119 h 2278228"/>
                <a:gd name="connsiteX283" fmla="*/ 1204868 w 1754187"/>
                <a:gd name="connsiteY283" fmla="*/ 36356 h 2278228"/>
                <a:gd name="connsiteX284" fmla="*/ 1210548 w 1754187"/>
                <a:gd name="connsiteY284" fmla="*/ 42037 h 2278228"/>
                <a:gd name="connsiteX285" fmla="*/ 1252585 w 1754187"/>
                <a:gd name="connsiteY285" fmla="*/ 55954 h 2278228"/>
                <a:gd name="connsiteX286" fmla="*/ 1263663 w 1754187"/>
                <a:gd name="connsiteY286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201663 w 1754187"/>
                <a:gd name="connsiteY126" fmla="*/ 2236191 h 2278228"/>
                <a:gd name="connsiteX127" fmla="*/ 195983 w 1754187"/>
                <a:gd name="connsiteY127" fmla="*/ 2233351 h 2278228"/>
                <a:gd name="connsiteX128" fmla="*/ 190586 w 1754187"/>
                <a:gd name="connsiteY128" fmla="*/ 2230795 h 2278228"/>
                <a:gd name="connsiteX129" fmla="*/ 117590 w 1754187"/>
                <a:gd name="connsiteY129" fmla="*/ 2141040 h 2278228"/>
                <a:gd name="connsiteX130" fmla="*/ 114749 w 1754187"/>
                <a:gd name="connsiteY130" fmla="*/ 2138200 h 2278228"/>
                <a:gd name="connsiteX131" fmla="*/ 117590 w 1754187"/>
                <a:gd name="connsiteY131" fmla="*/ 2096163 h 2278228"/>
                <a:gd name="connsiteX132" fmla="*/ 120430 w 1754187"/>
                <a:gd name="connsiteY132" fmla="*/ 2090482 h 2278228"/>
                <a:gd name="connsiteX133" fmla="*/ 126110 w 1754187"/>
                <a:gd name="connsiteY133" fmla="*/ 2087642 h 2278228"/>
                <a:gd name="connsiteX134" fmla="*/ 128667 w 1754187"/>
                <a:gd name="connsiteY134" fmla="*/ 2082245 h 2278228"/>
                <a:gd name="connsiteX135" fmla="*/ 162467 w 1754187"/>
                <a:gd name="connsiteY135" fmla="*/ 2034528 h 2278228"/>
                <a:gd name="connsiteX136" fmla="*/ 165307 w 1754187"/>
                <a:gd name="connsiteY136" fmla="*/ 2028847 h 2278228"/>
                <a:gd name="connsiteX137" fmla="*/ 168147 w 1754187"/>
                <a:gd name="connsiteY137" fmla="*/ 2026007 h 2278228"/>
                <a:gd name="connsiteX138" fmla="*/ 201663 w 1754187"/>
                <a:gd name="connsiteY138" fmla="*/ 1928015 h 2278228"/>
                <a:gd name="connsiteX139" fmla="*/ 210184 w 1754187"/>
                <a:gd name="connsiteY139" fmla="*/ 1894499 h 2278228"/>
                <a:gd name="connsiteX140" fmla="*/ 212741 w 1754187"/>
                <a:gd name="connsiteY140" fmla="*/ 1872061 h 2278228"/>
                <a:gd name="connsiteX141" fmla="*/ 212741 w 1754187"/>
                <a:gd name="connsiteY141" fmla="*/ 1863540 h 2278228"/>
                <a:gd name="connsiteX142" fmla="*/ 226942 w 1754187"/>
                <a:gd name="connsiteY142" fmla="*/ 1824344 h 2278228"/>
                <a:gd name="connsiteX143" fmla="*/ 232623 w 1754187"/>
                <a:gd name="connsiteY143" fmla="*/ 1759868 h 2278228"/>
                <a:gd name="connsiteX144" fmla="*/ 235179 w 1754187"/>
                <a:gd name="connsiteY144" fmla="*/ 1745950 h 2278228"/>
                <a:gd name="connsiteX145" fmla="*/ 235179 w 1754187"/>
                <a:gd name="connsiteY145" fmla="*/ 1672954 h 2278228"/>
                <a:gd name="connsiteX146" fmla="*/ 240860 w 1754187"/>
                <a:gd name="connsiteY146" fmla="*/ 1664717 h 2278228"/>
                <a:gd name="connsiteX147" fmla="*/ 240860 w 1754187"/>
                <a:gd name="connsiteY147" fmla="*/ 1653356 h 2278228"/>
                <a:gd name="connsiteX148" fmla="*/ 252221 w 1754187"/>
                <a:gd name="connsiteY148" fmla="*/ 1569282 h 2278228"/>
                <a:gd name="connsiteX149" fmla="*/ 252221 w 1754187"/>
                <a:gd name="connsiteY149" fmla="*/ 1558205 h 2278228"/>
                <a:gd name="connsiteX150" fmla="*/ 235179 w 1754187"/>
                <a:gd name="connsiteY150" fmla="*/ 1479528 h 2278228"/>
                <a:gd name="connsiteX151" fmla="*/ 232623 w 1754187"/>
                <a:gd name="connsiteY151" fmla="*/ 1476687 h 2278228"/>
                <a:gd name="connsiteX152" fmla="*/ 232623 w 1754187"/>
                <a:gd name="connsiteY152" fmla="*/ 1465610 h 2278228"/>
                <a:gd name="connsiteX153" fmla="*/ 229783 w 1754187"/>
                <a:gd name="connsiteY153" fmla="*/ 1457089 h 2278228"/>
                <a:gd name="connsiteX154" fmla="*/ 229783 w 1754187"/>
                <a:gd name="connsiteY154" fmla="*/ 1451692 h 2278228"/>
                <a:gd name="connsiteX155" fmla="*/ 240860 w 1754187"/>
                <a:gd name="connsiteY155" fmla="*/ 1398294 h 2278228"/>
                <a:gd name="connsiteX156" fmla="*/ 243700 w 1754187"/>
                <a:gd name="connsiteY156" fmla="*/ 1395454 h 2278228"/>
                <a:gd name="connsiteX157" fmla="*/ 249381 w 1754187"/>
                <a:gd name="connsiteY157" fmla="*/ 1392897 h 2278228"/>
                <a:gd name="connsiteX158" fmla="*/ 254778 w 1754187"/>
                <a:gd name="connsiteY158" fmla="*/ 1390057 h 2278228"/>
                <a:gd name="connsiteX159" fmla="*/ 263298 w 1754187"/>
                <a:gd name="connsiteY159" fmla="*/ 1387217 h 2278228"/>
                <a:gd name="connsiteX160" fmla="*/ 299655 w 1754187"/>
                <a:gd name="connsiteY160" fmla="*/ 1387217 h 2278228"/>
                <a:gd name="connsiteX161" fmla="*/ 299655 w 1754187"/>
                <a:gd name="connsiteY161" fmla="*/ 1381536 h 2278228"/>
                <a:gd name="connsiteX162" fmla="*/ 305335 w 1754187"/>
                <a:gd name="connsiteY162" fmla="*/ 1375855 h 2278228"/>
                <a:gd name="connsiteX163" fmla="*/ 305335 w 1754187"/>
                <a:gd name="connsiteY163" fmla="*/ 1317061 h 2278228"/>
                <a:gd name="connsiteX164" fmla="*/ 308176 w 1754187"/>
                <a:gd name="connsiteY164" fmla="*/ 1311380 h 2278228"/>
                <a:gd name="connsiteX165" fmla="*/ 313856 w 1754187"/>
                <a:gd name="connsiteY165" fmla="*/ 1303143 h 2278228"/>
                <a:gd name="connsiteX166" fmla="*/ 316413 w 1754187"/>
                <a:gd name="connsiteY166" fmla="*/ 1300303 h 2278228"/>
                <a:gd name="connsiteX167" fmla="*/ 341692 w 1754187"/>
                <a:gd name="connsiteY167" fmla="*/ 1266787 h 2278228"/>
                <a:gd name="connsiteX168" fmla="*/ 372651 w 1754187"/>
                <a:gd name="connsiteY168" fmla="*/ 1238668 h 2278228"/>
                <a:gd name="connsiteX169" fmla="*/ 378332 w 1754187"/>
                <a:gd name="connsiteY169" fmla="*/ 1238668 h 2278228"/>
                <a:gd name="connsiteX170" fmla="*/ 383728 w 1754187"/>
                <a:gd name="connsiteY170" fmla="*/ 1235827 h 2278228"/>
                <a:gd name="connsiteX171" fmla="*/ 389409 w 1754187"/>
                <a:gd name="connsiteY171" fmla="*/ 1235827 h 2278228"/>
                <a:gd name="connsiteX172" fmla="*/ 411848 w 1754187"/>
                <a:gd name="connsiteY172" fmla="*/ 1238668 h 2278228"/>
                <a:gd name="connsiteX173" fmla="*/ 422925 w 1754187"/>
                <a:gd name="connsiteY173" fmla="*/ 1238668 h 2278228"/>
                <a:gd name="connsiteX174" fmla="*/ 445364 w 1754187"/>
                <a:gd name="connsiteY174" fmla="*/ 1224750 h 2278228"/>
                <a:gd name="connsiteX175" fmla="*/ 439967 w 1754187"/>
                <a:gd name="connsiteY175" fmla="*/ 1221910 h 2278228"/>
                <a:gd name="connsiteX176" fmla="*/ 428606 w 1754187"/>
                <a:gd name="connsiteY176" fmla="*/ 1199471 h 2278228"/>
                <a:gd name="connsiteX177" fmla="*/ 425765 w 1754187"/>
                <a:gd name="connsiteY177" fmla="*/ 1193790 h 2278228"/>
                <a:gd name="connsiteX178" fmla="*/ 403327 w 1754187"/>
                <a:gd name="connsiteY178" fmla="*/ 1171352 h 2278228"/>
                <a:gd name="connsiteX179" fmla="*/ 400486 w 1754187"/>
                <a:gd name="connsiteY179" fmla="*/ 1171352 h 2278228"/>
                <a:gd name="connsiteX180" fmla="*/ 395090 w 1754187"/>
                <a:gd name="connsiteY180" fmla="*/ 1168511 h 2278228"/>
                <a:gd name="connsiteX181" fmla="*/ 378332 w 1754187"/>
                <a:gd name="connsiteY181" fmla="*/ 1162831 h 2278228"/>
                <a:gd name="connsiteX182" fmla="*/ 372651 w 1754187"/>
                <a:gd name="connsiteY182" fmla="*/ 1160274 h 2278228"/>
                <a:gd name="connsiteX183" fmla="*/ 353053 w 1754187"/>
                <a:gd name="connsiteY183" fmla="*/ 1126475 h 2278228"/>
                <a:gd name="connsiteX184" fmla="*/ 333455 w 1754187"/>
                <a:gd name="connsiteY184" fmla="*/ 1123634 h 2278228"/>
                <a:gd name="connsiteX185" fmla="*/ 294258 w 1754187"/>
                <a:gd name="connsiteY185" fmla="*/ 1112557 h 2278228"/>
                <a:gd name="connsiteX186" fmla="*/ 299655 w 1754187"/>
                <a:gd name="connsiteY186" fmla="*/ 1095799 h 2278228"/>
                <a:gd name="connsiteX187" fmla="*/ 294258 w 1754187"/>
                <a:gd name="connsiteY187" fmla="*/ 1050922 h 2278228"/>
                <a:gd name="connsiteX188" fmla="*/ 294258 w 1754187"/>
                <a:gd name="connsiteY188" fmla="*/ 1039560 h 2278228"/>
                <a:gd name="connsiteX189" fmla="*/ 302495 w 1754187"/>
                <a:gd name="connsiteY189" fmla="*/ 983606 h 2278228"/>
                <a:gd name="connsiteX190" fmla="*/ 302495 w 1754187"/>
                <a:gd name="connsiteY190" fmla="*/ 964008 h 2278228"/>
                <a:gd name="connsiteX191" fmla="*/ 324934 w 1754187"/>
                <a:gd name="connsiteY191" fmla="*/ 885615 h 2278228"/>
                <a:gd name="connsiteX192" fmla="*/ 333455 w 1754187"/>
                <a:gd name="connsiteY192" fmla="*/ 874253 h 2278228"/>
                <a:gd name="connsiteX193" fmla="*/ 341692 w 1754187"/>
                <a:gd name="connsiteY193" fmla="*/ 863176 h 2278228"/>
                <a:gd name="connsiteX194" fmla="*/ 358449 w 1754187"/>
                <a:gd name="connsiteY194" fmla="*/ 823980 h 2278228"/>
                <a:gd name="connsiteX195" fmla="*/ 361290 w 1754187"/>
                <a:gd name="connsiteY195" fmla="*/ 818299 h 2278228"/>
                <a:gd name="connsiteX196" fmla="*/ 358449 w 1754187"/>
                <a:gd name="connsiteY196" fmla="*/ 806938 h 2278228"/>
                <a:gd name="connsiteX197" fmla="*/ 358449 w 1754187"/>
                <a:gd name="connsiteY197" fmla="*/ 798701 h 2278228"/>
                <a:gd name="connsiteX198" fmla="*/ 308176 w 1754187"/>
                <a:gd name="connsiteY198" fmla="*/ 764901 h 2278228"/>
                <a:gd name="connsiteX199" fmla="*/ 296814 w 1754187"/>
                <a:gd name="connsiteY199" fmla="*/ 764901 h 2278228"/>
                <a:gd name="connsiteX200" fmla="*/ 263298 w 1754187"/>
                <a:gd name="connsiteY200" fmla="*/ 748143 h 2278228"/>
                <a:gd name="connsiteX201" fmla="*/ 254778 w 1754187"/>
                <a:gd name="connsiteY201" fmla="*/ 745302 h 2278228"/>
                <a:gd name="connsiteX202" fmla="*/ 195983 w 1754187"/>
                <a:gd name="connsiteY202" fmla="*/ 750983 h 2278228"/>
                <a:gd name="connsiteX203" fmla="*/ 184905 w 1754187"/>
                <a:gd name="connsiteY203" fmla="*/ 753823 h 2278228"/>
                <a:gd name="connsiteX204" fmla="*/ 137188 w 1754187"/>
                <a:gd name="connsiteY204" fmla="*/ 742746 h 2278228"/>
                <a:gd name="connsiteX205" fmla="*/ 131507 w 1754187"/>
                <a:gd name="connsiteY205" fmla="*/ 734225 h 2278228"/>
                <a:gd name="connsiteX206" fmla="*/ 100832 w 1754187"/>
                <a:gd name="connsiteY206" fmla="*/ 686508 h 2278228"/>
                <a:gd name="connsiteX207" fmla="*/ 86630 w 1754187"/>
                <a:gd name="connsiteY207" fmla="*/ 680827 h 2278228"/>
                <a:gd name="connsiteX208" fmla="*/ 69872 w 1754187"/>
                <a:gd name="connsiteY208" fmla="*/ 675430 h 2278228"/>
                <a:gd name="connsiteX209" fmla="*/ 24995 w 1754187"/>
                <a:gd name="connsiteY209" fmla="*/ 630553 h 2278228"/>
                <a:gd name="connsiteX210" fmla="*/ 24995 w 1754187"/>
                <a:gd name="connsiteY210" fmla="*/ 619192 h 2278228"/>
                <a:gd name="connsiteX211" fmla="*/ 22439 w 1754187"/>
                <a:gd name="connsiteY211" fmla="*/ 610955 h 2278228"/>
                <a:gd name="connsiteX212" fmla="*/ 0 w 1754187"/>
                <a:gd name="connsiteY212" fmla="*/ 532562 h 2278228"/>
                <a:gd name="connsiteX213" fmla="*/ 8237 w 1754187"/>
                <a:gd name="connsiteY213" fmla="*/ 535118 h 2278228"/>
                <a:gd name="connsiteX214" fmla="*/ 16758 w 1754187"/>
                <a:gd name="connsiteY214" fmla="*/ 535118 h 2278228"/>
                <a:gd name="connsiteX215" fmla="*/ 33516 w 1754187"/>
                <a:gd name="connsiteY215" fmla="*/ 537958 h 2278228"/>
                <a:gd name="connsiteX216" fmla="*/ 47433 w 1754187"/>
                <a:gd name="connsiteY216" fmla="*/ 535118 h 2278228"/>
                <a:gd name="connsiteX217" fmla="*/ 58795 w 1754187"/>
                <a:gd name="connsiteY217" fmla="*/ 535118 h 2278228"/>
                <a:gd name="connsiteX218" fmla="*/ 72712 w 1754187"/>
                <a:gd name="connsiteY218" fmla="*/ 532562 h 2278228"/>
                <a:gd name="connsiteX219" fmla="*/ 78393 w 1754187"/>
                <a:gd name="connsiteY219" fmla="*/ 529721 h 2278228"/>
                <a:gd name="connsiteX220" fmla="*/ 86630 w 1754187"/>
                <a:gd name="connsiteY220" fmla="*/ 529721 h 2278228"/>
                <a:gd name="connsiteX221" fmla="*/ 120430 w 1754187"/>
                <a:gd name="connsiteY221" fmla="*/ 526881 h 2278228"/>
                <a:gd name="connsiteX222" fmla="*/ 128667 w 1754187"/>
                <a:gd name="connsiteY222" fmla="*/ 529721 h 2278228"/>
                <a:gd name="connsiteX223" fmla="*/ 134347 w 1754187"/>
                <a:gd name="connsiteY223" fmla="*/ 529721 h 2278228"/>
                <a:gd name="connsiteX224" fmla="*/ 165307 w 1754187"/>
                <a:gd name="connsiteY224" fmla="*/ 549320 h 2278228"/>
                <a:gd name="connsiteX225" fmla="*/ 173544 w 1754187"/>
                <a:gd name="connsiteY225" fmla="*/ 557557 h 2278228"/>
                <a:gd name="connsiteX226" fmla="*/ 179225 w 1754187"/>
                <a:gd name="connsiteY226" fmla="*/ 560397 h 2278228"/>
                <a:gd name="connsiteX227" fmla="*/ 187746 w 1754187"/>
                <a:gd name="connsiteY227" fmla="*/ 566078 h 2278228"/>
                <a:gd name="connsiteX228" fmla="*/ 226942 w 1754187"/>
                <a:gd name="connsiteY228" fmla="*/ 599594 h 2278228"/>
                <a:gd name="connsiteX229" fmla="*/ 232623 w 1754187"/>
                <a:gd name="connsiteY229" fmla="*/ 602434 h 2278228"/>
                <a:gd name="connsiteX230" fmla="*/ 240860 w 1754187"/>
                <a:gd name="connsiteY230" fmla="*/ 605274 h 2278228"/>
                <a:gd name="connsiteX231" fmla="*/ 246541 w 1754187"/>
                <a:gd name="connsiteY231" fmla="*/ 608114 h 2278228"/>
                <a:gd name="connsiteX232" fmla="*/ 257618 w 1754187"/>
                <a:gd name="connsiteY232" fmla="*/ 608114 h 2278228"/>
                <a:gd name="connsiteX233" fmla="*/ 302495 w 1754187"/>
                <a:gd name="connsiteY233" fmla="*/ 591357 h 2278228"/>
                <a:gd name="connsiteX234" fmla="*/ 308176 w 1754187"/>
                <a:gd name="connsiteY234" fmla="*/ 585676 h 2278228"/>
                <a:gd name="connsiteX235" fmla="*/ 311016 w 1754187"/>
                <a:gd name="connsiteY235" fmla="*/ 579995 h 2278228"/>
                <a:gd name="connsiteX236" fmla="*/ 316413 w 1754187"/>
                <a:gd name="connsiteY236" fmla="*/ 574599 h 2278228"/>
                <a:gd name="connsiteX237" fmla="*/ 319253 w 1754187"/>
                <a:gd name="connsiteY237" fmla="*/ 568918 h 2278228"/>
                <a:gd name="connsiteX238" fmla="*/ 366971 w 1754187"/>
                <a:gd name="connsiteY238" fmla="*/ 552160 h 2278228"/>
                <a:gd name="connsiteX239" fmla="*/ 375492 w 1754187"/>
                <a:gd name="connsiteY239" fmla="*/ 552160 h 2278228"/>
                <a:gd name="connsiteX240" fmla="*/ 422925 w 1754187"/>
                <a:gd name="connsiteY240" fmla="*/ 515520 h 2278228"/>
                <a:gd name="connsiteX241" fmla="*/ 431446 w 1754187"/>
                <a:gd name="connsiteY241" fmla="*/ 507283 h 2278228"/>
                <a:gd name="connsiteX242" fmla="*/ 437127 w 1754187"/>
                <a:gd name="connsiteY242" fmla="*/ 498762 h 2278228"/>
                <a:gd name="connsiteX243" fmla="*/ 470643 w 1754187"/>
                <a:gd name="connsiteY243" fmla="*/ 487685 h 2278228"/>
                <a:gd name="connsiteX244" fmla="*/ 482004 w 1754187"/>
                <a:gd name="connsiteY244" fmla="*/ 487685 h 2278228"/>
                <a:gd name="connsiteX245" fmla="*/ 518360 w 1754187"/>
                <a:gd name="connsiteY245" fmla="*/ 498762 h 2278228"/>
                <a:gd name="connsiteX246" fmla="*/ 526597 w 1754187"/>
                <a:gd name="connsiteY246" fmla="*/ 498762 h 2278228"/>
                <a:gd name="connsiteX247" fmla="*/ 554716 w 1754187"/>
                <a:gd name="connsiteY247" fmla="*/ 487685 h 2278228"/>
                <a:gd name="connsiteX248" fmla="*/ 563237 w 1754187"/>
                <a:gd name="connsiteY248" fmla="*/ 479164 h 2278228"/>
                <a:gd name="connsiteX249" fmla="*/ 574315 w 1754187"/>
                <a:gd name="connsiteY249" fmla="*/ 473483 h 2278228"/>
                <a:gd name="connsiteX250" fmla="*/ 579995 w 1754187"/>
                <a:gd name="connsiteY250" fmla="*/ 468086 h 2278228"/>
                <a:gd name="connsiteX251" fmla="*/ 627713 w 1754187"/>
                <a:gd name="connsiteY251" fmla="*/ 459565 h 2278228"/>
                <a:gd name="connsiteX252" fmla="*/ 644471 w 1754187"/>
                <a:gd name="connsiteY252" fmla="*/ 453885 h 2278228"/>
                <a:gd name="connsiteX253" fmla="*/ 658388 w 1754187"/>
                <a:gd name="connsiteY253" fmla="*/ 453885 h 2278228"/>
                <a:gd name="connsiteX254" fmla="*/ 694745 w 1754187"/>
                <a:gd name="connsiteY254" fmla="*/ 417528 h 2278228"/>
                <a:gd name="connsiteX255" fmla="*/ 694745 w 1754187"/>
                <a:gd name="connsiteY255" fmla="*/ 409007 h 2278228"/>
                <a:gd name="connsiteX256" fmla="*/ 697585 w 1754187"/>
                <a:gd name="connsiteY256" fmla="*/ 361574 h 2278228"/>
                <a:gd name="connsiteX257" fmla="*/ 700425 w 1754187"/>
                <a:gd name="connsiteY257" fmla="*/ 353053 h 2278228"/>
                <a:gd name="connsiteX258" fmla="*/ 728545 w 1754187"/>
                <a:gd name="connsiteY258" fmla="*/ 313856 h 2278228"/>
                <a:gd name="connsiteX259" fmla="*/ 770581 w 1754187"/>
                <a:gd name="connsiteY259" fmla="*/ 299939 h 2278228"/>
                <a:gd name="connsiteX260" fmla="*/ 795860 w 1754187"/>
                <a:gd name="connsiteY260" fmla="*/ 283181 h 2278228"/>
                <a:gd name="connsiteX261" fmla="*/ 804097 w 1754187"/>
                <a:gd name="connsiteY261" fmla="*/ 277500 h 2278228"/>
                <a:gd name="connsiteX262" fmla="*/ 812618 w 1754187"/>
                <a:gd name="connsiteY262" fmla="*/ 271820 h 2278228"/>
                <a:gd name="connsiteX263" fmla="*/ 851815 w 1754187"/>
                <a:gd name="connsiteY263" fmla="*/ 229783 h 2278228"/>
                <a:gd name="connsiteX264" fmla="*/ 860336 w 1754187"/>
                <a:gd name="connsiteY264" fmla="*/ 218705 h 2278228"/>
                <a:gd name="connsiteX265" fmla="*/ 910610 w 1754187"/>
                <a:gd name="connsiteY265" fmla="*/ 201663 h 2278228"/>
                <a:gd name="connsiteX266" fmla="*/ 946966 w 1754187"/>
                <a:gd name="connsiteY266" fmla="*/ 190586 h 2278228"/>
                <a:gd name="connsiteX267" fmla="*/ 955487 w 1754187"/>
                <a:gd name="connsiteY267" fmla="*/ 187746 h 2278228"/>
                <a:gd name="connsiteX268" fmla="*/ 994683 w 1754187"/>
                <a:gd name="connsiteY268" fmla="*/ 170988 h 2278228"/>
                <a:gd name="connsiteX269" fmla="*/ 1000364 w 1754187"/>
                <a:gd name="connsiteY269" fmla="*/ 170988 h 2278228"/>
                <a:gd name="connsiteX270" fmla="*/ 1059159 w 1754187"/>
                <a:gd name="connsiteY270" fmla="*/ 140028 h 2278228"/>
                <a:gd name="connsiteX271" fmla="*/ 1090118 w 1754187"/>
                <a:gd name="connsiteY271" fmla="*/ 126111 h 2278228"/>
                <a:gd name="connsiteX272" fmla="*/ 1098355 w 1754187"/>
                <a:gd name="connsiteY272" fmla="*/ 123270 h 2278228"/>
                <a:gd name="connsiteX273" fmla="*/ 1120794 w 1754187"/>
                <a:gd name="connsiteY273" fmla="*/ 106512 h 2278228"/>
                <a:gd name="connsiteX274" fmla="*/ 1126475 w 1754187"/>
                <a:gd name="connsiteY274" fmla="*/ 97991 h 2278228"/>
                <a:gd name="connsiteX275" fmla="*/ 1137552 w 1754187"/>
                <a:gd name="connsiteY275" fmla="*/ 78393 h 2278228"/>
                <a:gd name="connsiteX276" fmla="*/ 1146073 w 1754187"/>
                <a:gd name="connsiteY276" fmla="*/ 53114 h 2278228"/>
                <a:gd name="connsiteX277" fmla="*/ 1143233 w 1754187"/>
                <a:gd name="connsiteY277" fmla="*/ 42037 h 2278228"/>
                <a:gd name="connsiteX278" fmla="*/ 1140392 w 1754187"/>
                <a:gd name="connsiteY278" fmla="*/ 28119 h 2278228"/>
                <a:gd name="connsiteX279" fmla="*/ 1151754 w 1754187"/>
                <a:gd name="connsiteY279" fmla="*/ 0 h 2278228"/>
                <a:gd name="connsiteX280" fmla="*/ 1159990 w 1754187"/>
                <a:gd name="connsiteY280" fmla="*/ 2840 h 2278228"/>
                <a:gd name="connsiteX281" fmla="*/ 1196347 w 1754187"/>
                <a:gd name="connsiteY281" fmla="*/ 28119 h 2278228"/>
                <a:gd name="connsiteX282" fmla="*/ 1204868 w 1754187"/>
                <a:gd name="connsiteY282" fmla="*/ 36356 h 2278228"/>
                <a:gd name="connsiteX283" fmla="*/ 1210548 w 1754187"/>
                <a:gd name="connsiteY283" fmla="*/ 42037 h 2278228"/>
                <a:gd name="connsiteX284" fmla="*/ 1252585 w 1754187"/>
                <a:gd name="connsiteY284" fmla="*/ 55954 h 2278228"/>
                <a:gd name="connsiteX285" fmla="*/ 1263663 w 1754187"/>
                <a:gd name="connsiteY285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201663 w 1754187"/>
                <a:gd name="connsiteY126" fmla="*/ 2236191 h 2278228"/>
                <a:gd name="connsiteX127" fmla="*/ 195983 w 1754187"/>
                <a:gd name="connsiteY127" fmla="*/ 2233351 h 2278228"/>
                <a:gd name="connsiteX128" fmla="*/ 117590 w 1754187"/>
                <a:gd name="connsiteY128" fmla="*/ 2141040 h 2278228"/>
                <a:gd name="connsiteX129" fmla="*/ 114749 w 1754187"/>
                <a:gd name="connsiteY129" fmla="*/ 2138200 h 2278228"/>
                <a:gd name="connsiteX130" fmla="*/ 117590 w 1754187"/>
                <a:gd name="connsiteY130" fmla="*/ 2096163 h 2278228"/>
                <a:gd name="connsiteX131" fmla="*/ 120430 w 1754187"/>
                <a:gd name="connsiteY131" fmla="*/ 2090482 h 2278228"/>
                <a:gd name="connsiteX132" fmla="*/ 126110 w 1754187"/>
                <a:gd name="connsiteY132" fmla="*/ 2087642 h 2278228"/>
                <a:gd name="connsiteX133" fmla="*/ 128667 w 1754187"/>
                <a:gd name="connsiteY133" fmla="*/ 2082245 h 2278228"/>
                <a:gd name="connsiteX134" fmla="*/ 162467 w 1754187"/>
                <a:gd name="connsiteY134" fmla="*/ 2034528 h 2278228"/>
                <a:gd name="connsiteX135" fmla="*/ 165307 w 1754187"/>
                <a:gd name="connsiteY135" fmla="*/ 2028847 h 2278228"/>
                <a:gd name="connsiteX136" fmla="*/ 168147 w 1754187"/>
                <a:gd name="connsiteY136" fmla="*/ 2026007 h 2278228"/>
                <a:gd name="connsiteX137" fmla="*/ 201663 w 1754187"/>
                <a:gd name="connsiteY137" fmla="*/ 1928015 h 2278228"/>
                <a:gd name="connsiteX138" fmla="*/ 210184 w 1754187"/>
                <a:gd name="connsiteY138" fmla="*/ 1894499 h 2278228"/>
                <a:gd name="connsiteX139" fmla="*/ 212741 w 1754187"/>
                <a:gd name="connsiteY139" fmla="*/ 1872061 h 2278228"/>
                <a:gd name="connsiteX140" fmla="*/ 212741 w 1754187"/>
                <a:gd name="connsiteY140" fmla="*/ 1863540 h 2278228"/>
                <a:gd name="connsiteX141" fmla="*/ 226942 w 1754187"/>
                <a:gd name="connsiteY141" fmla="*/ 1824344 h 2278228"/>
                <a:gd name="connsiteX142" fmla="*/ 232623 w 1754187"/>
                <a:gd name="connsiteY142" fmla="*/ 1759868 h 2278228"/>
                <a:gd name="connsiteX143" fmla="*/ 235179 w 1754187"/>
                <a:gd name="connsiteY143" fmla="*/ 1745950 h 2278228"/>
                <a:gd name="connsiteX144" fmla="*/ 235179 w 1754187"/>
                <a:gd name="connsiteY144" fmla="*/ 1672954 h 2278228"/>
                <a:gd name="connsiteX145" fmla="*/ 240860 w 1754187"/>
                <a:gd name="connsiteY145" fmla="*/ 1664717 h 2278228"/>
                <a:gd name="connsiteX146" fmla="*/ 240860 w 1754187"/>
                <a:gd name="connsiteY146" fmla="*/ 1653356 h 2278228"/>
                <a:gd name="connsiteX147" fmla="*/ 252221 w 1754187"/>
                <a:gd name="connsiteY147" fmla="*/ 1569282 h 2278228"/>
                <a:gd name="connsiteX148" fmla="*/ 252221 w 1754187"/>
                <a:gd name="connsiteY148" fmla="*/ 1558205 h 2278228"/>
                <a:gd name="connsiteX149" fmla="*/ 235179 w 1754187"/>
                <a:gd name="connsiteY149" fmla="*/ 1479528 h 2278228"/>
                <a:gd name="connsiteX150" fmla="*/ 232623 w 1754187"/>
                <a:gd name="connsiteY150" fmla="*/ 1476687 h 2278228"/>
                <a:gd name="connsiteX151" fmla="*/ 232623 w 1754187"/>
                <a:gd name="connsiteY151" fmla="*/ 1465610 h 2278228"/>
                <a:gd name="connsiteX152" fmla="*/ 229783 w 1754187"/>
                <a:gd name="connsiteY152" fmla="*/ 1457089 h 2278228"/>
                <a:gd name="connsiteX153" fmla="*/ 229783 w 1754187"/>
                <a:gd name="connsiteY153" fmla="*/ 1451692 h 2278228"/>
                <a:gd name="connsiteX154" fmla="*/ 240860 w 1754187"/>
                <a:gd name="connsiteY154" fmla="*/ 1398294 h 2278228"/>
                <a:gd name="connsiteX155" fmla="*/ 243700 w 1754187"/>
                <a:gd name="connsiteY155" fmla="*/ 1395454 h 2278228"/>
                <a:gd name="connsiteX156" fmla="*/ 249381 w 1754187"/>
                <a:gd name="connsiteY156" fmla="*/ 1392897 h 2278228"/>
                <a:gd name="connsiteX157" fmla="*/ 254778 w 1754187"/>
                <a:gd name="connsiteY157" fmla="*/ 1390057 h 2278228"/>
                <a:gd name="connsiteX158" fmla="*/ 263298 w 1754187"/>
                <a:gd name="connsiteY158" fmla="*/ 1387217 h 2278228"/>
                <a:gd name="connsiteX159" fmla="*/ 299655 w 1754187"/>
                <a:gd name="connsiteY159" fmla="*/ 1387217 h 2278228"/>
                <a:gd name="connsiteX160" fmla="*/ 299655 w 1754187"/>
                <a:gd name="connsiteY160" fmla="*/ 1381536 h 2278228"/>
                <a:gd name="connsiteX161" fmla="*/ 305335 w 1754187"/>
                <a:gd name="connsiteY161" fmla="*/ 1375855 h 2278228"/>
                <a:gd name="connsiteX162" fmla="*/ 305335 w 1754187"/>
                <a:gd name="connsiteY162" fmla="*/ 1317061 h 2278228"/>
                <a:gd name="connsiteX163" fmla="*/ 308176 w 1754187"/>
                <a:gd name="connsiteY163" fmla="*/ 1311380 h 2278228"/>
                <a:gd name="connsiteX164" fmla="*/ 313856 w 1754187"/>
                <a:gd name="connsiteY164" fmla="*/ 1303143 h 2278228"/>
                <a:gd name="connsiteX165" fmla="*/ 316413 w 1754187"/>
                <a:gd name="connsiteY165" fmla="*/ 1300303 h 2278228"/>
                <a:gd name="connsiteX166" fmla="*/ 341692 w 1754187"/>
                <a:gd name="connsiteY166" fmla="*/ 1266787 h 2278228"/>
                <a:gd name="connsiteX167" fmla="*/ 372651 w 1754187"/>
                <a:gd name="connsiteY167" fmla="*/ 1238668 h 2278228"/>
                <a:gd name="connsiteX168" fmla="*/ 378332 w 1754187"/>
                <a:gd name="connsiteY168" fmla="*/ 1238668 h 2278228"/>
                <a:gd name="connsiteX169" fmla="*/ 383728 w 1754187"/>
                <a:gd name="connsiteY169" fmla="*/ 1235827 h 2278228"/>
                <a:gd name="connsiteX170" fmla="*/ 389409 w 1754187"/>
                <a:gd name="connsiteY170" fmla="*/ 1235827 h 2278228"/>
                <a:gd name="connsiteX171" fmla="*/ 411848 w 1754187"/>
                <a:gd name="connsiteY171" fmla="*/ 1238668 h 2278228"/>
                <a:gd name="connsiteX172" fmla="*/ 422925 w 1754187"/>
                <a:gd name="connsiteY172" fmla="*/ 1238668 h 2278228"/>
                <a:gd name="connsiteX173" fmla="*/ 445364 w 1754187"/>
                <a:gd name="connsiteY173" fmla="*/ 1224750 h 2278228"/>
                <a:gd name="connsiteX174" fmla="*/ 439967 w 1754187"/>
                <a:gd name="connsiteY174" fmla="*/ 1221910 h 2278228"/>
                <a:gd name="connsiteX175" fmla="*/ 428606 w 1754187"/>
                <a:gd name="connsiteY175" fmla="*/ 1199471 h 2278228"/>
                <a:gd name="connsiteX176" fmla="*/ 425765 w 1754187"/>
                <a:gd name="connsiteY176" fmla="*/ 1193790 h 2278228"/>
                <a:gd name="connsiteX177" fmla="*/ 403327 w 1754187"/>
                <a:gd name="connsiteY177" fmla="*/ 1171352 h 2278228"/>
                <a:gd name="connsiteX178" fmla="*/ 400486 w 1754187"/>
                <a:gd name="connsiteY178" fmla="*/ 1171352 h 2278228"/>
                <a:gd name="connsiteX179" fmla="*/ 395090 w 1754187"/>
                <a:gd name="connsiteY179" fmla="*/ 1168511 h 2278228"/>
                <a:gd name="connsiteX180" fmla="*/ 378332 w 1754187"/>
                <a:gd name="connsiteY180" fmla="*/ 1162831 h 2278228"/>
                <a:gd name="connsiteX181" fmla="*/ 372651 w 1754187"/>
                <a:gd name="connsiteY181" fmla="*/ 1160274 h 2278228"/>
                <a:gd name="connsiteX182" fmla="*/ 353053 w 1754187"/>
                <a:gd name="connsiteY182" fmla="*/ 1126475 h 2278228"/>
                <a:gd name="connsiteX183" fmla="*/ 333455 w 1754187"/>
                <a:gd name="connsiteY183" fmla="*/ 1123634 h 2278228"/>
                <a:gd name="connsiteX184" fmla="*/ 294258 w 1754187"/>
                <a:gd name="connsiteY184" fmla="*/ 1112557 h 2278228"/>
                <a:gd name="connsiteX185" fmla="*/ 299655 w 1754187"/>
                <a:gd name="connsiteY185" fmla="*/ 1095799 h 2278228"/>
                <a:gd name="connsiteX186" fmla="*/ 294258 w 1754187"/>
                <a:gd name="connsiteY186" fmla="*/ 1050922 h 2278228"/>
                <a:gd name="connsiteX187" fmla="*/ 294258 w 1754187"/>
                <a:gd name="connsiteY187" fmla="*/ 1039560 h 2278228"/>
                <a:gd name="connsiteX188" fmla="*/ 302495 w 1754187"/>
                <a:gd name="connsiteY188" fmla="*/ 983606 h 2278228"/>
                <a:gd name="connsiteX189" fmla="*/ 302495 w 1754187"/>
                <a:gd name="connsiteY189" fmla="*/ 964008 h 2278228"/>
                <a:gd name="connsiteX190" fmla="*/ 324934 w 1754187"/>
                <a:gd name="connsiteY190" fmla="*/ 885615 h 2278228"/>
                <a:gd name="connsiteX191" fmla="*/ 333455 w 1754187"/>
                <a:gd name="connsiteY191" fmla="*/ 874253 h 2278228"/>
                <a:gd name="connsiteX192" fmla="*/ 341692 w 1754187"/>
                <a:gd name="connsiteY192" fmla="*/ 863176 h 2278228"/>
                <a:gd name="connsiteX193" fmla="*/ 358449 w 1754187"/>
                <a:gd name="connsiteY193" fmla="*/ 823980 h 2278228"/>
                <a:gd name="connsiteX194" fmla="*/ 361290 w 1754187"/>
                <a:gd name="connsiteY194" fmla="*/ 818299 h 2278228"/>
                <a:gd name="connsiteX195" fmla="*/ 358449 w 1754187"/>
                <a:gd name="connsiteY195" fmla="*/ 806938 h 2278228"/>
                <a:gd name="connsiteX196" fmla="*/ 358449 w 1754187"/>
                <a:gd name="connsiteY196" fmla="*/ 798701 h 2278228"/>
                <a:gd name="connsiteX197" fmla="*/ 308176 w 1754187"/>
                <a:gd name="connsiteY197" fmla="*/ 764901 h 2278228"/>
                <a:gd name="connsiteX198" fmla="*/ 296814 w 1754187"/>
                <a:gd name="connsiteY198" fmla="*/ 764901 h 2278228"/>
                <a:gd name="connsiteX199" fmla="*/ 263298 w 1754187"/>
                <a:gd name="connsiteY199" fmla="*/ 748143 h 2278228"/>
                <a:gd name="connsiteX200" fmla="*/ 254778 w 1754187"/>
                <a:gd name="connsiteY200" fmla="*/ 745302 h 2278228"/>
                <a:gd name="connsiteX201" fmla="*/ 195983 w 1754187"/>
                <a:gd name="connsiteY201" fmla="*/ 750983 h 2278228"/>
                <a:gd name="connsiteX202" fmla="*/ 184905 w 1754187"/>
                <a:gd name="connsiteY202" fmla="*/ 753823 h 2278228"/>
                <a:gd name="connsiteX203" fmla="*/ 137188 w 1754187"/>
                <a:gd name="connsiteY203" fmla="*/ 742746 h 2278228"/>
                <a:gd name="connsiteX204" fmla="*/ 131507 w 1754187"/>
                <a:gd name="connsiteY204" fmla="*/ 734225 h 2278228"/>
                <a:gd name="connsiteX205" fmla="*/ 100832 w 1754187"/>
                <a:gd name="connsiteY205" fmla="*/ 686508 h 2278228"/>
                <a:gd name="connsiteX206" fmla="*/ 86630 w 1754187"/>
                <a:gd name="connsiteY206" fmla="*/ 680827 h 2278228"/>
                <a:gd name="connsiteX207" fmla="*/ 69872 w 1754187"/>
                <a:gd name="connsiteY207" fmla="*/ 675430 h 2278228"/>
                <a:gd name="connsiteX208" fmla="*/ 24995 w 1754187"/>
                <a:gd name="connsiteY208" fmla="*/ 630553 h 2278228"/>
                <a:gd name="connsiteX209" fmla="*/ 24995 w 1754187"/>
                <a:gd name="connsiteY209" fmla="*/ 619192 h 2278228"/>
                <a:gd name="connsiteX210" fmla="*/ 22439 w 1754187"/>
                <a:gd name="connsiteY210" fmla="*/ 610955 h 2278228"/>
                <a:gd name="connsiteX211" fmla="*/ 0 w 1754187"/>
                <a:gd name="connsiteY211" fmla="*/ 532562 h 2278228"/>
                <a:gd name="connsiteX212" fmla="*/ 8237 w 1754187"/>
                <a:gd name="connsiteY212" fmla="*/ 535118 h 2278228"/>
                <a:gd name="connsiteX213" fmla="*/ 16758 w 1754187"/>
                <a:gd name="connsiteY213" fmla="*/ 535118 h 2278228"/>
                <a:gd name="connsiteX214" fmla="*/ 33516 w 1754187"/>
                <a:gd name="connsiteY214" fmla="*/ 537958 h 2278228"/>
                <a:gd name="connsiteX215" fmla="*/ 47433 w 1754187"/>
                <a:gd name="connsiteY215" fmla="*/ 535118 h 2278228"/>
                <a:gd name="connsiteX216" fmla="*/ 58795 w 1754187"/>
                <a:gd name="connsiteY216" fmla="*/ 535118 h 2278228"/>
                <a:gd name="connsiteX217" fmla="*/ 72712 w 1754187"/>
                <a:gd name="connsiteY217" fmla="*/ 532562 h 2278228"/>
                <a:gd name="connsiteX218" fmla="*/ 78393 w 1754187"/>
                <a:gd name="connsiteY218" fmla="*/ 529721 h 2278228"/>
                <a:gd name="connsiteX219" fmla="*/ 86630 w 1754187"/>
                <a:gd name="connsiteY219" fmla="*/ 529721 h 2278228"/>
                <a:gd name="connsiteX220" fmla="*/ 120430 w 1754187"/>
                <a:gd name="connsiteY220" fmla="*/ 526881 h 2278228"/>
                <a:gd name="connsiteX221" fmla="*/ 128667 w 1754187"/>
                <a:gd name="connsiteY221" fmla="*/ 529721 h 2278228"/>
                <a:gd name="connsiteX222" fmla="*/ 134347 w 1754187"/>
                <a:gd name="connsiteY222" fmla="*/ 529721 h 2278228"/>
                <a:gd name="connsiteX223" fmla="*/ 165307 w 1754187"/>
                <a:gd name="connsiteY223" fmla="*/ 549320 h 2278228"/>
                <a:gd name="connsiteX224" fmla="*/ 173544 w 1754187"/>
                <a:gd name="connsiteY224" fmla="*/ 557557 h 2278228"/>
                <a:gd name="connsiteX225" fmla="*/ 179225 w 1754187"/>
                <a:gd name="connsiteY225" fmla="*/ 560397 h 2278228"/>
                <a:gd name="connsiteX226" fmla="*/ 187746 w 1754187"/>
                <a:gd name="connsiteY226" fmla="*/ 566078 h 2278228"/>
                <a:gd name="connsiteX227" fmla="*/ 226942 w 1754187"/>
                <a:gd name="connsiteY227" fmla="*/ 599594 h 2278228"/>
                <a:gd name="connsiteX228" fmla="*/ 232623 w 1754187"/>
                <a:gd name="connsiteY228" fmla="*/ 602434 h 2278228"/>
                <a:gd name="connsiteX229" fmla="*/ 240860 w 1754187"/>
                <a:gd name="connsiteY229" fmla="*/ 605274 h 2278228"/>
                <a:gd name="connsiteX230" fmla="*/ 246541 w 1754187"/>
                <a:gd name="connsiteY230" fmla="*/ 608114 h 2278228"/>
                <a:gd name="connsiteX231" fmla="*/ 257618 w 1754187"/>
                <a:gd name="connsiteY231" fmla="*/ 608114 h 2278228"/>
                <a:gd name="connsiteX232" fmla="*/ 302495 w 1754187"/>
                <a:gd name="connsiteY232" fmla="*/ 591357 h 2278228"/>
                <a:gd name="connsiteX233" fmla="*/ 308176 w 1754187"/>
                <a:gd name="connsiteY233" fmla="*/ 585676 h 2278228"/>
                <a:gd name="connsiteX234" fmla="*/ 311016 w 1754187"/>
                <a:gd name="connsiteY234" fmla="*/ 579995 h 2278228"/>
                <a:gd name="connsiteX235" fmla="*/ 316413 w 1754187"/>
                <a:gd name="connsiteY235" fmla="*/ 574599 h 2278228"/>
                <a:gd name="connsiteX236" fmla="*/ 319253 w 1754187"/>
                <a:gd name="connsiteY236" fmla="*/ 568918 h 2278228"/>
                <a:gd name="connsiteX237" fmla="*/ 366971 w 1754187"/>
                <a:gd name="connsiteY237" fmla="*/ 552160 h 2278228"/>
                <a:gd name="connsiteX238" fmla="*/ 375492 w 1754187"/>
                <a:gd name="connsiteY238" fmla="*/ 552160 h 2278228"/>
                <a:gd name="connsiteX239" fmla="*/ 422925 w 1754187"/>
                <a:gd name="connsiteY239" fmla="*/ 515520 h 2278228"/>
                <a:gd name="connsiteX240" fmla="*/ 431446 w 1754187"/>
                <a:gd name="connsiteY240" fmla="*/ 507283 h 2278228"/>
                <a:gd name="connsiteX241" fmla="*/ 437127 w 1754187"/>
                <a:gd name="connsiteY241" fmla="*/ 498762 h 2278228"/>
                <a:gd name="connsiteX242" fmla="*/ 470643 w 1754187"/>
                <a:gd name="connsiteY242" fmla="*/ 487685 h 2278228"/>
                <a:gd name="connsiteX243" fmla="*/ 482004 w 1754187"/>
                <a:gd name="connsiteY243" fmla="*/ 487685 h 2278228"/>
                <a:gd name="connsiteX244" fmla="*/ 518360 w 1754187"/>
                <a:gd name="connsiteY244" fmla="*/ 498762 h 2278228"/>
                <a:gd name="connsiteX245" fmla="*/ 526597 w 1754187"/>
                <a:gd name="connsiteY245" fmla="*/ 498762 h 2278228"/>
                <a:gd name="connsiteX246" fmla="*/ 554716 w 1754187"/>
                <a:gd name="connsiteY246" fmla="*/ 487685 h 2278228"/>
                <a:gd name="connsiteX247" fmla="*/ 563237 w 1754187"/>
                <a:gd name="connsiteY247" fmla="*/ 479164 h 2278228"/>
                <a:gd name="connsiteX248" fmla="*/ 574315 w 1754187"/>
                <a:gd name="connsiteY248" fmla="*/ 473483 h 2278228"/>
                <a:gd name="connsiteX249" fmla="*/ 579995 w 1754187"/>
                <a:gd name="connsiteY249" fmla="*/ 468086 h 2278228"/>
                <a:gd name="connsiteX250" fmla="*/ 627713 w 1754187"/>
                <a:gd name="connsiteY250" fmla="*/ 459565 h 2278228"/>
                <a:gd name="connsiteX251" fmla="*/ 644471 w 1754187"/>
                <a:gd name="connsiteY251" fmla="*/ 453885 h 2278228"/>
                <a:gd name="connsiteX252" fmla="*/ 658388 w 1754187"/>
                <a:gd name="connsiteY252" fmla="*/ 453885 h 2278228"/>
                <a:gd name="connsiteX253" fmla="*/ 694745 w 1754187"/>
                <a:gd name="connsiteY253" fmla="*/ 417528 h 2278228"/>
                <a:gd name="connsiteX254" fmla="*/ 694745 w 1754187"/>
                <a:gd name="connsiteY254" fmla="*/ 409007 h 2278228"/>
                <a:gd name="connsiteX255" fmla="*/ 697585 w 1754187"/>
                <a:gd name="connsiteY255" fmla="*/ 361574 h 2278228"/>
                <a:gd name="connsiteX256" fmla="*/ 700425 w 1754187"/>
                <a:gd name="connsiteY256" fmla="*/ 353053 h 2278228"/>
                <a:gd name="connsiteX257" fmla="*/ 728545 w 1754187"/>
                <a:gd name="connsiteY257" fmla="*/ 313856 h 2278228"/>
                <a:gd name="connsiteX258" fmla="*/ 770581 w 1754187"/>
                <a:gd name="connsiteY258" fmla="*/ 299939 h 2278228"/>
                <a:gd name="connsiteX259" fmla="*/ 795860 w 1754187"/>
                <a:gd name="connsiteY259" fmla="*/ 283181 h 2278228"/>
                <a:gd name="connsiteX260" fmla="*/ 804097 w 1754187"/>
                <a:gd name="connsiteY260" fmla="*/ 277500 h 2278228"/>
                <a:gd name="connsiteX261" fmla="*/ 812618 w 1754187"/>
                <a:gd name="connsiteY261" fmla="*/ 271820 h 2278228"/>
                <a:gd name="connsiteX262" fmla="*/ 851815 w 1754187"/>
                <a:gd name="connsiteY262" fmla="*/ 229783 h 2278228"/>
                <a:gd name="connsiteX263" fmla="*/ 860336 w 1754187"/>
                <a:gd name="connsiteY263" fmla="*/ 218705 h 2278228"/>
                <a:gd name="connsiteX264" fmla="*/ 910610 w 1754187"/>
                <a:gd name="connsiteY264" fmla="*/ 201663 h 2278228"/>
                <a:gd name="connsiteX265" fmla="*/ 946966 w 1754187"/>
                <a:gd name="connsiteY265" fmla="*/ 190586 h 2278228"/>
                <a:gd name="connsiteX266" fmla="*/ 955487 w 1754187"/>
                <a:gd name="connsiteY266" fmla="*/ 187746 h 2278228"/>
                <a:gd name="connsiteX267" fmla="*/ 994683 w 1754187"/>
                <a:gd name="connsiteY267" fmla="*/ 170988 h 2278228"/>
                <a:gd name="connsiteX268" fmla="*/ 1000364 w 1754187"/>
                <a:gd name="connsiteY268" fmla="*/ 170988 h 2278228"/>
                <a:gd name="connsiteX269" fmla="*/ 1059159 w 1754187"/>
                <a:gd name="connsiteY269" fmla="*/ 140028 h 2278228"/>
                <a:gd name="connsiteX270" fmla="*/ 1090118 w 1754187"/>
                <a:gd name="connsiteY270" fmla="*/ 126111 h 2278228"/>
                <a:gd name="connsiteX271" fmla="*/ 1098355 w 1754187"/>
                <a:gd name="connsiteY271" fmla="*/ 123270 h 2278228"/>
                <a:gd name="connsiteX272" fmla="*/ 1120794 w 1754187"/>
                <a:gd name="connsiteY272" fmla="*/ 106512 h 2278228"/>
                <a:gd name="connsiteX273" fmla="*/ 1126475 w 1754187"/>
                <a:gd name="connsiteY273" fmla="*/ 97991 h 2278228"/>
                <a:gd name="connsiteX274" fmla="*/ 1137552 w 1754187"/>
                <a:gd name="connsiteY274" fmla="*/ 78393 h 2278228"/>
                <a:gd name="connsiteX275" fmla="*/ 1146073 w 1754187"/>
                <a:gd name="connsiteY275" fmla="*/ 53114 h 2278228"/>
                <a:gd name="connsiteX276" fmla="*/ 1143233 w 1754187"/>
                <a:gd name="connsiteY276" fmla="*/ 42037 h 2278228"/>
                <a:gd name="connsiteX277" fmla="*/ 1140392 w 1754187"/>
                <a:gd name="connsiteY277" fmla="*/ 28119 h 2278228"/>
                <a:gd name="connsiteX278" fmla="*/ 1151754 w 1754187"/>
                <a:gd name="connsiteY278" fmla="*/ 0 h 2278228"/>
                <a:gd name="connsiteX279" fmla="*/ 1159990 w 1754187"/>
                <a:gd name="connsiteY279" fmla="*/ 2840 h 2278228"/>
                <a:gd name="connsiteX280" fmla="*/ 1196347 w 1754187"/>
                <a:gd name="connsiteY280" fmla="*/ 28119 h 2278228"/>
                <a:gd name="connsiteX281" fmla="*/ 1204868 w 1754187"/>
                <a:gd name="connsiteY281" fmla="*/ 36356 h 2278228"/>
                <a:gd name="connsiteX282" fmla="*/ 1210548 w 1754187"/>
                <a:gd name="connsiteY282" fmla="*/ 42037 h 2278228"/>
                <a:gd name="connsiteX283" fmla="*/ 1252585 w 1754187"/>
                <a:gd name="connsiteY283" fmla="*/ 55954 h 2278228"/>
                <a:gd name="connsiteX284" fmla="*/ 1263663 w 1754187"/>
                <a:gd name="connsiteY284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201663 w 1754187"/>
                <a:gd name="connsiteY126" fmla="*/ 2236191 h 2278228"/>
                <a:gd name="connsiteX127" fmla="*/ 117590 w 1754187"/>
                <a:gd name="connsiteY127" fmla="*/ 2141040 h 2278228"/>
                <a:gd name="connsiteX128" fmla="*/ 114749 w 1754187"/>
                <a:gd name="connsiteY128" fmla="*/ 2138200 h 2278228"/>
                <a:gd name="connsiteX129" fmla="*/ 117590 w 1754187"/>
                <a:gd name="connsiteY129" fmla="*/ 2096163 h 2278228"/>
                <a:gd name="connsiteX130" fmla="*/ 120430 w 1754187"/>
                <a:gd name="connsiteY130" fmla="*/ 2090482 h 2278228"/>
                <a:gd name="connsiteX131" fmla="*/ 126110 w 1754187"/>
                <a:gd name="connsiteY131" fmla="*/ 2087642 h 2278228"/>
                <a:gd name="connsiteX132" fmla="*/ 128667 w 1754187"/>
                <a:gd name="connsiteY132" fmla="*/ 2082245 h 2278228"/>
                <a:gd name="connsiteX133" fmla="*/ 162467 w 1754187"/>
                <a:gd name="connsiteY133" fmla="*/ 2034528 h 2278228"/>
                <a:gd name="connsiteX134" fmla="*/ 165307 w 1754187"/>
                <a:gd name="connsiteY134" fmla="*/ 2028847 h 2278228"/>
                <a:gd name="connsiteX135" fmla="*/ 168147 w 1754187"/>
                <a:gd name="connsiteY135" fmla="*/ 2026007 h 2278228"/>
                <a:gd name="connsiteX136" fmla="*/ 201663 w 1754187"/>
                <a:gd name="connsiteY136" fmla="*/ 1928015 h 2278228"/>
                <a:gd name="connsiteX137" fmla="*/ 210184 w 1754187"/>
                <a:gd name="connsiteY137" fmla="*/ 1894499 h 2278228"/>
                <a:gd name="connsiteX138" fmla="*/ 212741 w 1754187"/>
                <a:gd name="connsiteY138" fmla="*/ 1872061 h 2278228"/>
                <a:gd name="connsiteX139" fmla="*/ 212741 w 1754187"/>
                <a:gd name="connsiteY139" fmla="*/ 1863540 h 2278228"/>
                <a:gd name="connsiteX140" fmla="*/ 226942 w 1754187"/>
                <a:gd name="connsiteY140" fmla="*/ 1824344 h 2278228"/>
                <a:gd name="connsiteX141" fmla="*/ 232623 w 1754187"/>
                <a:gd name="connsiteY141" fmla="*/ 1759868 h 2278228"/>
                <a:gd name="connsiteX142" fmla="*/ 235179 w 1754187"/>
                <a:gd name="connsiteY142" fmla="*/ 1745950 h 2278228"/>
                <a:gd name="connsiteX143" fmla="*/ 235179 w 1754187"/>
                <a:gd name="connsiteY143" fmla="*/ 1672954 h 2278228"/>
                <a:gd name="connsiteX144" fmla="*/ 240860 w 1754187"/>
                <a:gd name="connsiteY144" fmla="*/ 1664717 h 2278228"/>
                <a:gd name="connsiteX145" fmla="*/ 240860 w 1754187"/>
                <a:gd name="connsiteY145" fmla="*/ 1653356 h 2278228"/>
                <a:gd name="connsiteX146" fmla="*/ 252221 w 1754187"/>
                <a:gd name="connsiteY146" fmla="*/ 1569282 h 2278228"/>
                <a:gd name="connsiteX147" fmla="*/ 252221 w 1754187"/>
                <a:gd name="connsiteY147" fmla="*/ 1558205 h 2278228"/>
                <a:gd name="connsiteX148" fmla="*/ 235179 w 1754187"/>
                <a:gd name="connsiteY148" fmla="*/ 1479528 h 2278228"/>
                <a:gd name="connsiteX149" fmla="*/ 232623 w 1754187"/>
                <a:gd name="connsiteY149" fmla="*/ 1476687 h 2278228"/>
                <a:gd name="connsiteX150" fmla="*/ 232623 w 1754187"/>
                <a:gd name="connsiteY150" fmla="*/ 1465610 h 2278228"/>
                <a:gd name="connsiteX151" fmla="*/ 229783 w 1754187"/>
                <a:gd name="connsiteY151" fmla="*/ 1457089 h 2278228"/>
                <a:gd name="connsiteX152" fmla="*/ 229783 w 1754187"/>
                <a:gd name="connsiteY152" fmla="*/ 1451692 h 2278228"/>
                <a:gd name="connsiteX153" fmla="*/ 240860 w 1754187"/>
                <a:gd name="connsiteY153" fmla="*/ 1398294 h 2278228"/>
                <a:gd name="connsiteX154" fmla="*/ 243700 w 1754187"/>
                <a:gd name="connsiteY154" fmla="*/ 1395454 h 2278228"/>
                <a:gd name="connsiteX155" fmla="*/ 249381 w 1754187"/>
                <a:gd name="connsiteY155" fmla="*/ 1392897 h 2278228"/>
                <a:gd name="connsiteX156" fmla="*/ 254778 w 1754187"/>
                <a:gd name="connsiteY156" fmla="*/ 1390057 h 2278228"/>
                <a:gd name="connsiteX157" fmla="*/ 263298 w 1754187"/>
                <a:gd name="connsiteY157" fmla="*/ 1387217 h 2278228"/>
                <a:gd name="connsiteX158" fmla="*/ 299655 w 1754187"/>
                <a:gd name="connsiteY158" fmla="*/ 1387217 h 2278228"/>
                <a:gd name="connsiteX159" fmla="*/ 299655 w 1754187"/>
                <a:gd name="connsiteY159" fmla="*/ 1381536 h 2278228"/>
                <a:gd name="connsiteX160" fmla="*/ 305335 w 1754187"/>
                <a:gd name="connsiteY160" fmla="*/ 1375855 h 2278228"/>
                <a:gd name="connsiteX161" fmla="*/ 305335 w 1754187"/>
                <a:gd name="connsiteY161" fmla="*/ 1317061 h 2278228"/>
                <a:gd name="connsiteX162" fmla="*/ 308176 w 1754187"/>
                <a:gd name="connsiteY162" fmla="*/ 1311380 h 2278228"/>
                <a:gd name="connsiteX163" fmla="*/ 313856 w 1754187"/>
                <a:gd name="connsiteY163" fmla="*/ 1303143 h 2278228"/>
                <a:gd name="connsiteX164" fmla="*/ 316413 w 1754187"/>
                <a:gd name="connsiteY164" fmla="*/ 1300303 h 2278228"/>
                <a:gd name="connsiteX165" fmla="*/ 341692 w 1754187"/>
                <a:gd name="connsiteY165" fmla="*/ 1266787 h 2278228"/>
                <a:gd name="connsiteX166" fmla="*/ 372651 w 1754187"/>
                <a:gd name="connsiteY166" fmla="*/ 1238668 h 2278228"/>
                <a:gd name="connsiteX167" fmla="*/ 378332 w 1754187"/>
                <a:gd name="connsiteY167" fmla="*/ 1238668 h 2278228"/>
                <a:gd name="connsiteX168" fmla="*/ 383728 w 1754187"/>
                <a:gd name="connsiteY168" fmla="*/ 1235827 h 2278228"/>
                <a:gd name="connsiteX169" fmla="*/ 389409 w 1754187"/>
                <a:gd name="connsiteY169" fmla="*/ 1235827 h 2278228"/>
                <a:gd name="connsiteX170" fmla="*/ 411848 w 1754187"/>
                <a:gd name="connsiteY170" fmla="*/ 1238668 h 2278228"/>
                <a:gd name="connsiteX171" fmla="*/ 422925 w 1754187"/>
                <a:gd name="connsiteY171" fmla="*/ 1238668 h 2278228"/>
                <a:gd name="connsiteX172" fmla="*/ 445364 w 1754187"/>
                <a:gd name="connsiteY172" fmla="*/ 1224750 h 2278228"/>
                <a:gd name="connsiteX173" fmla="*/ 439967 w 1754187"/>
                <a:gd name="connsiteY173" fmla="*/ 1221910 h 2278228"/>
                <a:gd name="connsiteX174" fmla="*/ 428606 w 1754187"/>
                <a:gd name="connsiteY174" fmla="*/ 1199471 h 2278228"/>
                <a:gd name="connsiteX175" fmla="*/ 425765 w 1754187"/>
                <a:gd name="connsiteY175" fmla="*/ 1193790 h 2278228"/>
                <a:gd name="connsiteX176" fmla="*/ 403327 w 1754187"/>
                <a:gd name="connsiteY176" fmla="*/ 1171352 h 2278228"/>
                <a:gd name="connsiteX177" fmla="*/ 400486 w 1754187"/>
                <a:gd name="connsiteY177" fmla="*/ 1171352 h 2278228"/>
                <a:gd name="connsiteX178" fmla="*/ 395090 w 1754187"/>
                <a:gd name="connsiteY178" fmla="*/ 1168511 h 2278228"/>
                <a:gd name="connsiteX179" fmla="*/ 378332 w 1754187"/>
                <a:gd name="connsiteY179" fmla="*/ 1162831 h 2278228"/>
                <a:gd name="connsiteX180" fmla="*/ 372651 w 1754187"/>
                <a:gd name="connsiteY180" fmla="*/ 1160274 h 2278228"/>
                <a:gd name="connsiteX181" fmla="*/ 353053 w 1754187"/>
                <a:gd name="connsiteY181" fmla="*/ 1126475 h 2278228"/>
                <a:gd name="connsiteX182" fmla="*/ 333455 w 1754187"/>
                <a:gd name="connsiteY182" fmla="*/ 1123634 h 2278228"/>
                <a:gd name="connsiteX183" fmla="*/ 294258 w 1754187"/>
                <a:gd name="connsiteY183" fmla="*/ 1112557 h 2278228"/>
                <a:gd name="connsiteX184" fmla="*/ 299655 w 1754187"/>
                <a:gd name="connsiteY184" fmla="*/ 1095799 h 2278228"/>
                <a:gd name="connsiteX185" fmla="*/ 294258 w 1754187"/>
                <a:gd name="connsiteY185" fmla="*/ 1050922 h 2278228"/>
                <a:gd name="connsiteX186" fmla="*/ 294258 w 1754187"/>
                <a:gd name="connsiteY186" fmla="*/ 1039560 h 2278228"/>
                <a:gd name="connsiteX187" fmla="*/ 302495 w 1754187"/>
                <a:gd name="connsiteY187" fmla="*/ 983606 h 2278228"/>
                <a:gd name="connsiteX188" fmla="*/ 302495 w 1754187"/>
                <a:gd name="connsiteY188" fmla="*/ 964008 h 2278228"/>
                <a:gd name="connsiteX189" fmla="*/ 324934 w 1754187"/>
                <a:gd name="connsiteY189" fmla="*/ 885615 h 2278228"/>
                <a:gd name="connsiteX190" fmla="*/ 333455 w 1754187"/>
                <a:gd name="connsiteY190" fmla="*/ 874253 h 2278228"/>
                <a:gd name="connsiteX191" fmla="*/ 341692 w 1754187"/>
                <a:gd name="connsiteY191" fmla="*/ 863176 h 2278228"/>
                <a:gd name="connsiteX192" fmla="*/ 358449 w 1754187"/>
                <a:gd name="connsiteY192" fmla="*/ 823980 h 2278228"/>
                <a:gd name="connsiteX193" fmla="*/ 361290 w 1754187"/>
                <a:gd name="connsiteY193" fmla="*/ 818299 h 2278228"/>
                <a:gd name="connsiteX194" fmla="*/ 358449 w 1754187"/>
                <a:gd name="connsiteY194" fmla="*/ 806938 h 2278228"/>
                <a:gd name="connsiteX195" fmla="*/ 358449 w 1754187"/>
                <a:gd name="connsiteY195" fmla="*/ 798701 h 2278228"/>
                <a:gd name="connsiteX196" fmla="*/ 308176 w 1754187"/>
                <a:gd name="connsiteY196" fmla="*/ 764901 h 2278228"/>
                <a:gd name="connsiteX197" fmla="*/ 296814 w 1754187"/>
                <a:gd name="connsiteY197" fmla="*/ 764901 h 2278228"/>
                <a:gd name="connsiteX198" fmla="*/ 263298 w 1754187"/>
                <a:gd name="connsiteY198" fmla="*/ 748143 h 2278228"/>
                <a:gd name="connsiteX199" fmla="*/ 254778 w 1754187"/>
                <a:gd name="connsiteY199" fmla="*/ 745302 h 2278228"/>
                <a:gd name="connsiteX200" fmla="*/ 195983 w 1754187"/>
                <a:gd name="connsiteY200" fmla="*/ 750983 h 2278228"/>
                <a:gd name="connsiteX201" fmla="*/ 184905 w 1754187"/>
                <a:gd name="connsiteY201" fmla="*/ 753823 h 2278228"/>
                <a:gd name="connsiteX202" fmla="*/ 137188 w 1754187"/>
                <a:gd name="connsiteY202" fmla="*/ 742746 h 2278228"/>
                <a:gd name="connsiteX203" fmla="*/ 131507 w 1754187"/>
                <a:gd name="connsiteY203" fmla="*/ 734225 h 2278228"/>
                <a:gd name="connsiteX204" fmla="*/ 100832 w 1754187"/>
                <a:gd name="connsiteY204" fmla="*/ 686508 h 2278228"/>
                <a:gd name="connsiteX205" fmla="*/ 86630 w 1754187"/>
                <a:gd name="connsiteY205" fmla="*/ 680827 h 2278228"/>
                <a:gd name="connsiteX206" fmla="*/ 69872 w 1754187"/>
                <a:gd name="connsiteY206" fmla="*/ 675430 h 2278228"/>
                <a:gd name="connsiteX207" fmla="*/ 24995 w 1754187"/>
                <a:gd name="connsiteY207" fmla="*/ 630553 h 2278228"/>
                <a:gd name="connsiteX208" fmla="*/ 24995 w 1754187"/>
                <a:gd name="connsiteY208" fmla="*/ 619192 h 2278228"/>
                <a:gd name="connsiteX209" fmla="*/ 22439 w 1754187"/>
                <a:gd name="connsiteY209" fmla="*/ 610955 h 2278228"/>
                <a:gd name="connsiteX210" fmla="*/ 0 w 1754187"/>
                <a:gd name="connsiteY210" fmla="*/ 532562 h 2278228"/>
                <a:gd name="connsiteX211" fmla="*/ 8237 w 1754187"/>
                <a:gd name="connsiteY211" fmla="*/ 535118 h 2278228"/>
                <a:gd name="connsiteX212" fmla="*/ 16758 w 1754187"/>
                <a:gd name="connsiteY212" fmla="*/ 535118 h 2278228"/>
                <a:gd name="connsiteX213" fmla="*/ 33516 w 1754187"/>
                <a:gd name="connsiteY213" fmla="*/ 537958 h 2278228"/>
                <a:gd name="connsiteX214" fmla="*/ 47433 w 1754187"/>
                <a:gd name="connsiteY214" fmla="*/ 535118 h 2278228"/>
                <a:gd name="connsiteX215" fmla="*/ 58795 w 1754187"/>
                <a:gd name="connsiteY215" fmla="*/ 535118 h 2278228"/>
                <a:gd name="connsiteX216" fmla="*/ 72712 w 1754187"/>
                <a:gd name="connsiteY216" fmla="*/ 532562 h 2278228"/>
                <a:gd name="connsiteX217" fmla="*/ 78393 w 1754187"/>
                <a:gd name="connsiteY217" fmla="*/ 529721 h 2278228"/>
                <a:gd name="connsiteX218" fmla="*/ 86630 w 1754187"/>
                <a:gd name="connsiteY218" fmla="*/ 529721 h 2278228"/>
                <a:gd name="connsiteX219" fmla="*/ 120430 w 1754187"/>
                <a:gd name="connsiteY219" fmla="*/ 526881 h 2278228"/>
                <a:gd name="connsiteX220" fmla="*/ 128667 w 1754187"/>
                <a:gd name="connsiteY220" fmla="*/ 529721 h 2278228"/>
                <a:gd name="connsiteX221" fmla="*/ 134347 w 1754187"/>
                <a:gd name="connsiteY221" fmla="*/ 529721 h 2278228"/>
                <a:gd name="connsiteX222" fmla="*/ 165307 w 1754187"/>
                <a:gd name="connsiteY222" fmla="*/ 549320 h 2278228"/>
                <a:gd name="connsiteX223" fmla="*/ 173544 w 1754187"/>
                <a:gd name="connsiteY223" fmla="*/ 557557 h 2278228"/>
                <a:gd name="connsiteX224" fmla="*/ 179225 w 1754187"/>
                <a:gd name="connsiteY224" fmla="*/ 560397 h 2278228"/>
                <a:gd name="connsiteX225" fmla="*/ 187746 w 1754187"/>
                <a:gd name="connsiteY225" fmla="*/ 566078 h 2278228"/>
                <a:gd name="connsiteX226" fmla="*/ 226942 w 1754187"/>
                <a:gd name="connsiteY226" fmla="*/ 599594 h 2278228"/>
                <a:gd name="connsiteX227" fmla="*/ 232623 w 1754187"/>
                <a:gd name="connsiteY227" fmla="*/ 602434 h 2278228"/>
                <a:gd name="connsiteX228" fmla="*/ 240860 w 1754187"/>
                <a:gd name="connsiteY228" fmla="*/ 605274 h 2278228"/>
                <a:gd name="connsiteX229" fmla="*/ 246541 w 1754187"/>
                <a:gd name="connsiteY229" fmla="*/ 608114 h 2278228"/>
                <a:gd name="connsiteX230" fmla="*/ 257618 w 1754187"/>
                <a:gd name="connsiteY230" fmla="*/ 608114 h 2278228"/>
                <a:gd name="connsiteX231" fmla="*/ 302495 w 1754187"/>
                <a:gd name="connsiteY231" fmla="*/ 591357 h 2278228"/>
                <a:gd name="connsiteX232" fmla="*/ 308176 w 1754187"/>
                <a:gd name="connsiteY232" fmla="*/ 585676 h 2278228"/>
                <a:gd name="connsiteX233" fmla="*/ 311016 w 1754187"/>
                <a:gd name="connsiteY233" fmla="*/ 579995 h 2278228"/>
                <a:gd name="connsiteX234" fmla="*/ 316413 w 1754187"/>
                <a:gd name="connsiteY234" fmla="*/ 574599 h 2278228"/>
                <a:gd name="connsiteX235" fmla="*/ 319253 w 1754187"/>
                <a:gd name="connsiteY235" fmla="*/ 568918 h 2278228"/>
                <a:gd name="connsiteX236" fmla="*/ 366971 w 1754187"/>
                <a:gd name="connsiteY236" fmla="*/ 552160 h 2278228"/>
                <a:gd name="connsiteX237" fmla="*/ 375492 w 1754187"/>
                <a:gd name="connsiteY237" fmla="*/ 552160 h 2278228"/>
                <a:gd name="connsiteX238" fmla="*/ 422925 w 1754187"/>
                <a:gd name="connsiteY238" fmla="*/ 515520 h 2278228"/>
                <a:gd name="connsiteX239" fmla="*/ 431446 w 1754187"/>
                <a:gd name="connsiteY239" fmla="*/ 507283 h 2278228"/>
                <a:gd name="connsiteX240" fmla="*/ 437127 w 1754187"/>
                <a:gd name="connsiteY240" fmla="*/ 498762 h 2278228"/>
                <a:gd name="connsiteX241" fmla="*/ 470643 w 1754187"/>
                <a:gd name="connsiteY241" fmla="*/ 487685 h 2278228"/>
                <a:gd name="connsiteX242" fmla="*/ 482004 w 1754187"/>
                <a:gd name="connsiteY242" fmla="*/ 487685 h 2278228"/>
                <a:gd name="connsiteX243" fmla="*/ 518360 w 1754187"/>
                <a:gd name="connsiteY243" fmla="*/ 498762 h 2278228"/>
                <a:gd name="connsiteX244" fmla="*/ 526597 w 1754187"/>
                <a:gd name="connsiteY244" fmla="*/ 498762 h 2278228"/>
                <a:gd name="connsiteX245" fmla="*/ 554716 w 1754187"/>
                <a:gd name="connsiteY245" fmla="*/ 487685 h 2278228"/>
                <a:gd name="connsiteX246" fmla="*/ 563237 w 1754187"/>
                <a:gd name="connsiteY246" fmla="*/ 479164 h 2278228"/>
                <a:gd name="connsiteX247" fmla="*/ 574315 w 1754187"/>
                <a:gd name="connsiteY247" fmla="*/ 473483 h 2278228"/>
                <a:gd name="connsiteX248" fmla="*/ 579995 w 1754187"/>
                <a:gd name="connsiteY248" fmla="*/ 468086 h 2278228"/>
                <a:gd name="connsiteX249" fmla="*/ 627713 w 1754187"/>
                <a:gd name="connsiteY249" fmla="*/ 459565 h 2278228"/>
                <a:gd name="connsiteX250" fmla="*/ 644471 w 1754187"/>
                <a:gd name="connsiteY250" fmla="*/ 453885 h 2278228"/>
                <a:gd name="connsiteX251" fmla="*/ 658388 w 1754187"/>
                <a:gd name="connsiteY251" fmla="*/ 453885 h 2278228"/>
                <a:gd name="connsiteX252" fmla="*/ 694745 w 1754187"/>
                <a:gd name="connsiteY252" fmla="*/ 417528 h 2278228"/>
                <a:gd name="connsiteX253" fmla="*/ 694745 w 1754187"/>
                <a:gd name="connsiteY253" fmla="*/ 409007 h 2278228"/>
                <a:gd name="connsiteX254" fmla="*/ 697585 w 1754187"/>
                <a:gd name="connsiteY254" fmla="*/ 361574 h 2278228"/>
                <a:gd name="connsiteX255" fmla="*/ 700425 w 1754187"/>
                <a:gd name="connsiteY255" fmla="*/ 353053 h 2278228"/>
                <a:gd name="connsiteX256" fmla="*/ 728545 w 1754187"/>
                <a:gd name="connsiteY256" fmla="*/ 313856 h 2278228"/>
                <a:gd name="connsiteX257" fmla="*/ 770581 w 1754187"/>
                <a:gd name="connsiteY257" fmla="*/ 299939 h 2278228"/>
                <a:gd name="connsiteX258" fmla="*/ 795860 w 1754187"/>
                <a:gd name="connsiteY258" fmla="*/ 283181 h 2278228"/>
                <a:gd name="connsiteX259" fmla="*/ 804097 w 1754187"/>
                <a:gd name="connsiteY259" fmla="*/ 277500 h 2278228"/>
                <a:gd name="connsiteX260" fmla="*/ 812618 w 1754187"/>
                <a:gd name="connsiteY260" fmla="*/ 271820 h 2278228"/>
                <a:gd name="connsiteX261" fmla="*/ 851815 w 1754187"/>
                <a:gd name="connsiteY261" fmla="*/ 229783 h 2278228"/>
                <a:gd name="connsiteX262" fmla="*/ 860336 w 1754187"/>
                <a:gd name="connsiteY262" fmla="*/ 218705 h 2278228"/>
                <a:gd name="connsiteX263" fmla="*/ 910610 w 1754187"/>
                <a:gd name="connsiteY263" fmla="*/ 201663 h 2278228"/>
                <a:gd name="connsiteX264" fmla="*/ 946966 w 1754187"/>
                <a:gd name="connsiteY264" fmla="*/ 190586 h 2278228"/>
                <a:gd name="connsiteX265" fmla="*/ 955487 w 1754187"/>
                <a:gd name="connsiteY265" fmla="*/ 187746 h 2278228"/>
                <a:gd name="connsiteX266" fmla="*/ 994683 w 1754187"/>
                <a:gd name="connsiteY266" fmla="*/ 170988 h 2278228"/>
                <a:gd name="connsiteX267" fmla="*/ 1000364 w 1754187"/>
                <a:gd name="connsiteY267" fmla="*/ 170988 h 2278228"/>
                <a:gd name="connsiteX268" fmla="*/ 1059159 w 1754187"/>
                <a:gd name="connsiteY268" fmla="*/ 140028 h 2278228"/>
                <a:gd name="connsiteX269" fmla="*/ 1090118 w 1754187"/>
                <a:gd name="connsiteY269" fmla="*/ 126111 h 2278228"/>
                <a:gd name="connsiteX270" fmla="*/ 1098355 w 1754187"/>
                <a:gd name="connsiteY270" fmla="*/ 123270 h 2278228"/>
                <a:gd name="connsiteX271" fmla="*/ 1120794 w 1754187"/>
                <a:gd name="connsiteY271" fmla="*/ 106512 h 2278228"/>
                <a:gd name="connsiteX272" fmla="*/ 1126475 w 1754187"/>
                <a:gd name="connsiteY272" fmla="*/ 97991 h 2278228"/>
                <a:gd name="connsiteX273" fmla="*/ 1137552 w 1754187"/>
                <a:gd name="connsiteY273" fmla="*/ 78393 h 2278228"/>
                <a:gd name="connsiteX274" fmla="*/ 1146073 w 1754187"/>
                <a:gd name="connsiteY274" fmla="*/ 53114 h 2278228"/>
                <a:gd name="connsiteX275" fmla="*/ 1143233 w 1754187"/>
                <a:gd name="connsiteY275" fmla="*/ 42037 h 2278228"/>
                <a:gd name="connsiteX276" fmla="*/ 1140392 w 1754187"/>
                <a:gd name="connsiteY276" fmla="*/ 28119 h 2278228"/>
                <a:gd name="connsiteX277" fmla="*/ 1151754 w 1754187"/>
                <a:gd name="connsiteY277" fmla="*/ 0 h 2278228"/>
                <a:gd name="connsiteX278" fmla="*/ 1159990 w 1754187"/>
                <a:gd name="connsiteY278" fmla="*/ 2840 h 2278228"/>
                <a:gd name="connsiteX279" fmla="*/ 1196347 w 1754187"/>
                <a:gd name="connsiteY279" fmla="*/ 28119 h 2278228"/>
                <a:gd name="connsiteX280" fmla="*/ 1204868 w 1754187"/>
                <a:gd name="connsiteY280" fmla="*/ 36356 h 2278228"/>
                <a:gd name="connsiteX281" fmla="*/ 1210548 w 1754187"/>
                <a:gd name="connsiteY281" fmla="*/ 42037 h 2278228"/>
                <a:gd name="connsiteX282" fmla="*/ 1252585 w 1754187"/>
                <a:gd name="connsiteY282" fmla="*/ 55954 h 2278228"/>
                <a:gd name="connsiteX283" fmla="*/ 1263663 w 1754187"/>
                <a:gd name="connsiteY283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4749 w 1754187"/>
                <a:gd name="connsiteY127" fmla="*/ 2138200 h 2278228"/>
                <a:gd name="connsiteX128" fmla="*/ 117590 w 1754187"/>
                <a:gd name="connsiteY128" fmla="*/ 2096163 h 2278228"/>
                <a:gd name="connsiteX129" fmla="*/ 120430 w 1754187"/>
                <a:gd name="connsiteY129" fmla="*/ 2090482 h 2278228"/>
                <a:gd name="connsiteX130" fmla="*/ 126110 w 1754187"/>
                <a:gd name="connsiteY130" fmla="*/ 2087642 h 2278228"/>
                <a:gd name="connsiteX131" fmla="*/ 128667 w 1754187"/>
                <a:gd name="connsiteY131" fmla="*/ 2082245 h 2278228"/>
                <a:gd name="connsiteX132" fmla="*/ 162467 w 1754187"/>
                <a:gd name="connsiteY132" fmla="*/ 2034528 h 2278228"/>
                <a:gd name="connsiteX133" fmla="*/ 165307 w 1754187"/>
                <a:gd name="connsiteY133" fmla="*/ 2028847 h 2278228"/>
                <a:gd name="connsiteX134" fmla="*/ 168147 w 1754187"/>
                <a:gd name="connsiteY134" fmla="*/ 2026007 h 2278228"/>
                <a:gd name="connsiteX135" fmla="*/ 201663 w 1754187"/>
                <a:gd name="connsiteY135" fmla="*/ 1928015 h 2278228"/>
                <a:gd name="connsiteX136" fmla="*/ 210184 w 1754187"/>
                <a:gd name="connsiteY136" fmla="*/ 1894499 h 2278228"/>
                <a:gd name="connsiteX137" fmla="*/ 212741 w 1754187"/>
                <a:gd name="connsiteY137" fmla="*/ 1872061 h 2278228"/>
                <a:gd name="connsiteX138" fmla="*/ 212741 w 1754187"/>
                <a:gd name="connsiteY138" fmla="*/ 1863540 h 2278228"/>
                <a:gd name="connsiteX139" fmla="*/ 226942 w 1754187"/>
                <a:gd name="connsiteY139" fmla="*/ 1824344 h 2278228"/>
                <a:gd name="connsiteX140" fmla="*/ 232623 w 1754187"/>
                <a:gd name="connsiteY140" fmla="*/ 1759868 h 2278228"/>
                <a:gd name="connsiteX141" fmla="*/ 235179 w 1754187"/>
                <a:gd name="connsiteY141" fmla="*/ 1745950 h 2278228"/>
                <a:gd name="connsiteX142" fmla="*/ 235179 w 1754187"/>
                <a:gd name="connsiteY142" fmla="*/ 1672954 h 2278228"/>
                <a:gd name="connsiteX143" fmla="*/ 240860 w 1754187"/>
                <a:gd name="connsiteY143" fmla="*/ 1664717 h 2278228"/>
                <a:gd name="connsiteX144" fmla="*/ 240860 w 1754187"/>
                <a:gd name="connsiteY144" fmla="*/ 1653356 h 2278228"/>
                <a:gd name="connsiteX145" fmla="*/ 252221 w 1754187"/>
                <a:gd name="connsiteY145" fmla="*/ 1569282 h 2278228"/>
                <a:gd name="connsiteX146" fmla="*/ 252221 w 1754187"/>
                <a:gd name="connsiteY146" fmla="*/ 1558205 h 2278228"/>
                <a:gd name="connsiteX147" fmla="*/ 235179 w 1754187"/>
                <a:gd name="connsiteY147" fmla="*/ 1479528 h 2278228"/>
                <a:gd name="connsiteX148" fmla="*/ 232623 w 1754187"/>
                <a:gd name="connsiteY148" fmla="*/ 1476687 h 2278228"/>
                <a:gd name="connsiteX149" fmla="*/ 232623 w 1754187"/>
                <a:gd name="connsiteY149" fmla="*/ 1465610 h 2278228"/>
                <a:gd name="connsiteX150" fmla="*/ 229783 w 1754187"/>
                <a:gd name="connsiteY150" fmla="*/ 1457089 h 2278228"/>
                <a:gd name="connsiteX151" fmla="*/ 229783 w 1754187"/>
                <a:gd name="connsiteY151" fmla="*/ 1451692 h 2278228"/>
                <a:gd name="connsiteX152" fmla="*/ 240860 w 1754187"/>
                <a:gd name="connsiteY152" fmla="*/ 1398294 h 2278228"/>
                <a:gd name="connsiteX153" fmla="*/ 243700 w 1754187"/>
                <a:gd name="connsiteY153" fmla="*/ 1395454 h 2278228"/>
                <a:gd name="connsiteX154" fmla="*/ 249381 w 1754187"/>
                <a:gd name="connsiteY154" fmla="*/ 1392897 h 2278228"/>
                <a:gd name="connsiteX155" fmla="*/ 254778 w 1754187"/>
                <a:gd name="connsiteY155" fmla="*/ 1390057 h 2278228"/>
                <a:gd name="connsiteX156" fmla="*/ 263298 w 1754187"/>
                <a:gd name="connsiteY156" fmla="*/ 1387217 h 2278228"/>
                <a:gd name="connsiteX157" fmla="*/ 299655 w 1754187"/>
                <a:gd name="connsiteY157" fmla="*/ 1387217 h 2278228"/>
                <a:gd name="connsiteX158" fmla="*/ 299655 w 1754187"/>
                <a:gd name="connsiteY158" fmla="*/ 1381536 h 2278228"/>
                <a:gd name="connsiteX159" fmla="*/ 305335 w 1754187"/>
                <a:gd name="connsiteY159" fmla="*/ 1375855 h 2278228"/>
                <a:gd name="connsiteX160" fmla="*/ 305335 w 1754187"/>
                <a:gd name="connsiteY160" fmla="*/ 1317061 h 2278228"/>
                <a:gd name="connsiteX161" fmla="*/ 308176 w 1754187"/>
                <a:gd name="connsiteY161" fmla="*/ 1311380 h 2278228"/>
                <a:gd name="connsiteX162" fmla="*/ 313856 w 1754187"/>
                <a:gd name="connsiteY162" fmla="*/ 1303143 h 2278228"/>
                <a:gd name="connsiteX163" fmla="*/ 316413 w 1754187"/>
                <a:gd name="connsiteY163" fmla="*/ 1300303 h 2278228"/>
                <a:gd name="connsiteX164" fmla="*/ 341692 w 1754187"/>
                <a:gd name="connsiteY164" fmla="*/ 1266787 h 2278228"/>
                <a:gd name="connsiteX165" fmla="*/ 372651 w 1754187"/>
                <a:gd name="connsiteY165" fmla="*/ 1238668 h 2278228"/>
                <a:gd name="connsiteX166" fmla="*/ 378332 w 1754187"/>
                <a:gd name="connsiteY166" fmla="*/ 1238668 h 2278228"/>
                <a:gd name="connsiteX167" fmla="*/ 383728 w 1754187"/>
                <a:gd name="connsiteY167" fmla="*/ 1235827 h 2278228"/>
                <a:gd name="connsiteX168" fmla="*/ 389409 w 1754187"/>
                <a:gd name="connsiteY168" fmla="*/ 1235827 h 2278228"/>
                <a:gd name="connsiteX169" fmla="*/ 411848 w 1754187"/>
                <a:gd name="connsiteY169" fmla="*/ 1238668 h 2278228"/>
                <a:gd name="connsiteX170" fmla="*/ 422925 w 1754187"/>
                <a:gd name="connsiteY170" fmla="*/ 1238668 h 2278228"/>
                <a:gd name="connsiteX171" fmla="*/ 445364 w 1754187"/>
                <a:gd name="connsiteY171" fmla="*/ 1224750 h 2278228"/>
                <a:gd name="connsiteX172" fmla="*/ 439967 w 1754187"/>
                <a:gd name="connsiteY172" fmla="*/ 1221910 h 2278228"/>
                <a:gd name="connsiteX173" fmla="*/ 428606 w 1754187"/>
                <a:gd name="connsiteY173" fmla="*/ 1199471 h 2278228"/>
                <a:gd name="connsiteX174" fmla="*/ 425765 w 1754187"/>
                <a:gd name="connsiteY174" fmla="*/ 1193790 h 2278228"/>
                <a:gd name="connsiteX175" fmla="*/ 403327 w 1754187"/>
                <a:gd name="connsiteY175" fmla="*/ 1171352 h 2278228"/>
                <a:gd name="connsiteX176" fmla="*/ 400486 w 1754187"/>
                <a:gd name="connsiteY176" fmla="*/ 1171352 h 2278228"/>
                <a:gd name="connsiteX177" fmla="*/ 395090 w 1754187"/>
                <a:gd name="connsiteY177" fmla="*/ 1168511 h 2278228"/>
                <a:gd name="connsiteX178" fmla="*/ 378332 w 1754187"/>
                <a:gd name="connsiteY178" fmla="*/ 1162831 h 2278228"/>
                <a:gd name="connsiteX179" fmla="*/ 372651 w 1754187"/>
                <a:gd name="connsiteY179" fmla="*/ 1160274 h 2278228"/>
                <a:gd name="connsiteX180" fmla="*/ 353053 w 1754187"/>
                <a:gd name="connsiteY180" fmla="*/ 1126475 h 2278228"/>
                <a:gd name="connsiteX181" fmla="*/ 333455 w 1754187"/>
                <a:gd name="connsiteY181" fmla="*/ 1123634 h 2278228"/>
                <a:gd name="connsiteX182" fmla="*/ 294258 w 1754187"/>
                <a:gd name="connsiteY182" fmla="*/ 1112557 h 2278228"/>
                <a:gd name="connsiteX183" fmla="*/ 299655 w 1754187"/>
                <a:gd name="connsiteY183" fmla="*/ 1095799 h 2278228"/>
                <a:gd name="connsiteX184" fmla="*/ 294258 w 1754187"/>
                <a:gd name="connsiteY184" fmla="*/ 1050922 h 2278228"/>
                <a:gd name="connsiteX185" fmla="*/ 294258 w 1754187"/>
                <a:gd name="connsiteY185" fmla="*/ 1039560 h 2278228"/>
                <a:gd name="connsiteX186" fmla="*/ 302495 w 1754187"/>
                <a:gd name="connsiteY186" fmla="*/ 983606 h 2278228"/>
                <a:gd name="connsiteX187" fmla="*/ 302495 w 1754187"/>
                <a:gd name="connsiteY187" fmla="*/ 964008 h 2278228"/>
                <a:gd name="connsiteX188" fmla="*/ 324934 w 1754187"/>
                <a:gd name="connsiteY188" fmla="*/ 885615 h 2278228"/>
                <a:gd name="connsiteX189" fmla="*/ 333455 w 1754187"/>
                <a:gd name="connsiteY189" fmla="*/ 874253 h 2278228"/>
                <a:gd name="connsiteX190" fmla="*/ 341692 w 1754187"/>
                <a:gd name="connsiteY190" fmla="*/ 863176 h 2278228"/>
                <a:gd name="connsiteX191" fmla="*/ 358449 w 1754187"/>
                <a:gd name="connsiteY191" fmla="*/ 823980 h 2278228"/>
                <a:gd name="connsiteX192" fmla="*/ 361290 w 1754187"/>
                <a:gd name="connsiteY192" fmla="*/ 818299 h 2278228"/>
                <a:gd name="connsiteX193" fmla="*/ 358449 w 1754187"/>
                <a:gd name="connsiteY193" fmla="*/ 806938 h 2278228"/>
                <a:gd name="connsiteX194" fmla="*/ 358449 w 1754187"/>
                <a:gd name="connsiteY194" fmla="*/ 798701 h 2278228"/>
                <a:gd name="connsiteX195" fmla="*/ 308176 w 1754187"/>
                <a:gd name="connsiteY195" fmla="*/ 764901 h 2278228"/>
                <a:gd name="connsiteX196" fmla="*/ 296814 w 1754187"/>
                <a:gd name="connsiteY196" fmla="*/ 764901 h 2278228"/>
                <a:gd name="connsiteX197" fmla="*/ 263298 w 1754187"/>
                <a:gd name="connsiteY197" fmla="*/ 748143 h 2278228"/>
                <a:gd name="connsiteX198" fmla="*/ 254778 w 1754187"/>
                <a:gd name="connsiteY198" fmla="*/ 745302 h 2278228"/>
                <a:gd name="connsiteX199" fmla="*/ 195983 w 1754187"/>
                <a:gd name="connsiteY199" fmla="*/ 750983 h 2278228"/>
                <a:gd name="connsiteX200" fmla="*/ 184905 w 1754187"/>
                <a:gd name="connsiteY200" fmla="*/ 753823 h 2278228"/>
                <a:gd name="connsiteX201" fmla="*/ 137188 w 1754187"/>
                <a:gd name="connsiteY201" fmla="*/ 742746 h 2278228"/>
                <a:gd name="connsiteX202" fmla="*/ 131507 w 1754187"/>
                <a:gd name="connsiteY202" fmla="*/ 734225 h 2278228"/>
                <a:gd name="connsiteX203" fmla="*/ 100832 w 1754187"/>
                <a:gd name="connsiteY203" fmla="*/ 686508 h 2278228"/>
                <a:gd name="connsiteX204" fmla="*/ 86630 w 1754187"/>
                <a:gd name="connsiteY204" fmla="*/ 680827 h 2278228"/>
                <a:gd name="connsiteX205" fmla="*/ 69872 w 1754187"/>
                <a:gd name="connsiteY205" fmla="*/ 675430 h 2278228"/>
                <a:gd name="connsiteX206" fmla="*/ 24995 w 1754187"/>
                <a:gd name="connsiteY206" fmla="*/ 630553 h 2278228"/>
                <a:gd name="connsiteX207" fmla="*/ 24995 w 1754187"/>
                <a:gd name="connsiteY207" fmla="*/ 619192 h 2278228"/>
                <a:gd name="connsiteX208" fmla="*/ 22439 w 1754187"/>
                <a:gd name="connsiteY208" fmla="*/ 610955 h 2278228"/>
                <a:gd name="connsiteX209" fmla="*/ 0 w 1754187"/>
                <a:gd name="connsiteY209" fmla="*/ 532562 h 2278228"/>
                <a:gd name="connsiteX210" fmla="*/ 8237 w 1754187"/>
                <a:gd name="connsiteY210" fmla="*/ 535118 h 2278228"/>
                <a:gd name="connsiteX211" fmla="*/ 16758 w 1754187"/>
                <a:gd name="connsiteY211" fmla="*/ 535118 h 2278228"/>
                <a:gd name="connsiteX212" fmla="*/ 33516 w 1754187"/>
                <a:gd name="connsiteY212" fmla="*/ 537958 h 2278228"/>
                <a:gd name="connsiteX213" fmla="*/ 47433 w 1754187"/>
                <a:gd name="connsiteY213" fmla="*/ 535118 h 2278228"/>
                <a:gd name="connsiteX214" fmla="*/ 58795 w 1754187"/>
                <a:gd name="connsiteY214" fmla="*/ 535118 h 2278228"/>
                <a:gd name="connsiteX215" fmla="*/ 72712 w 1754187"/>
                <a:gd name="connsiteY215" fmla="*/ 532562 h 2278228"/>
                <a:gd name="connsiteX216" fmla="*/ 78393 w 1754187"/>
                <a:gd name="connsiteY216" fmla="*/ 529721 h 2278228"/>
                <a:gd name="connsiteX217" fmla="*/ 86630 w 1754187"/>
                <a:gd name="connsiteY217" fmla="*/ 529721 h 2278228"/>
                <a:gd name="connsiteX218" fmla="*/ 120430 w 1754187"/>
                <a:gd name="connsiteY218" fmla="*/ 526881 h 2278228"/>
                <a:gd name="connsiteX219" fmla="*/ 128667 w 1754187"/>
                <a:gd name="connsiteY219" fmla="*/ 529721 h 2278228"/>
                <a:gd name="connsiteX220" fmla="*/ 134347 w 1754187"/>
                <a:gd name="connsiteY220" fmla="*/ 529721 h 2278228"/>
                <a:gd name="connsiteX221" fmla="*/ 165307 w 1754187"/>
                <a:gd name="connsiteY221" fmla="*/ 549320 h 2278228"/>
                <a:gd name="connsiteX222" fmla="*/ 173544 w 1754187"/>
                <a:gd name="connsiteY222" fmla="*/ 557557 h 2278228"/>
                <a:gd name="connsiteX223" fmla="*/ 179225 w 1754187"/>
                <a:gd name="connsiteY223" fmla="*/ 560397 h 2278228"/>
                <a:gd name="connsiteX224" fmla="*/ 187746 w 1754187"/>
                <a:gd name="connsiteY224" fmla="*/ 566078 h 2278228"/>
                <a:gd name="connsiteX225" fmla="*/ 226942 w 1754187"/>
                <a:gd name="connsiteY225" fmla="*/ 599594 h 2278228"/>
                <a:gd name="connsiteX226" fmla="*/ 232623 w 1754187"/>
                <a:gd name="connsiteY226" fmla="*/ 602434 h 2278228"/>
                <a:gd name="connsiteX227" fmla="*/ 240860 w 1754187"/>
                <a:gd name="connsiteY227" fmla="*/ 605274 h 2278228"/>
                <a:gd name="connsiteX228" fmla="*/ 246541 w 1754187"/>
                <a:gd name="connsiteY228" fmla="*/ 608114 h 2278228"/>
                <a:gd name="connsiteX229" fmla="*/ 257618 w 1754187"/>
                <a:gd name="connsiteY229" fmla="*/ 608114 h 2278228"/>
                <a:gd name="connsiteX230" fmla="*/ 302495 w 1754187"/>
                <a:gd name="connsiteY230" fmla="*/ 591357 h 2278228"/>
                <a:gd name="connsiteX231" fmla="*/ 308176 w 1754187"/>
                <a:gd name="connsiteY231" fmla="*/ 585676 h 2278228"/>
                <a:gd name="connsiteX232" fmla="*/ 311016 w 1754187"/>
                <a:gd name="connsiteY232" fmla="*/ 579995 h 2278228"/>
                <a:gd name="connsiteX233" fmla="*/ 316413 w 1754187"/>
                <a:gd name="connsiteY233" fmla="*/ 574599 h 2278228"/>
                <a:gd name="connsiteX234" fmla="*/ 319253 w 1754187"/>
                <a:gd name="connsiteY234" fmla="*/ 568918 h 2278228"/>
                <a:gd name="connsiteX235" fmla="*/ 366971 w 1754187"/>
                <a:gd name="connsiteY235" fmla="*/ 552160 h 2278228"/>
                <a:gd name="connsiteX236" fmla="*/ 375492 w 1754187"/>
                <a:gd name="connsiteY236" fmla="*/ 552160 h 2278228"/>
                <a:gd name="connsiteX237" fmla="*/ 422925 w 1754187"/>
                <a:gd name="connsiteY237" fmla="*/ 515520 h 2278228"/>
                <a:gd name="connsiteX238" fmla="*/ 431446 w 1754187"/>
                <a:gd name="connsiteY238" fmla="*/ 507283 h 2278228"/>
                <a:gd name="connsiteX239" fmla="*/ 437127 w 1754187"/>
                <a:gd name="connsiteY239" fmla="*/ 498762 h 2278228"/>
                <a:gd name="connsiteX240" fmla="*/ 470643 w 1754187"/>
                <a:gd name="connsiteY240" fmla="*/ 487685 h 2278228"/>
                <a:gd name="connsiteX241" fmla="*/ 482004 w 1754187"/>
                <a:gd name="connsiteY241" fmla="*/ 487685 h 2278228"/>
                <a:gd name="connsiteX242" fmla="*/ 518360 w 1754187"/>
                <a:gd name="connsiteY242" fmla="*/ 498762 h 2278228"/>
                <a:gd name="connsiteX243" fmla="*/ 526597 w 1754187"/>
                <a:gd name="connsiteY243" fmla="*/ 498762 h 2278228"/>
                <a:gd name="connsiteX244" fmla="*/ 554716 w 1754187"/>
                <a:gd name="connsiteY244" fmla="*/ 487685 h 2278228"/>
                <a:gd name="connsiteX245" fmla="*/ 563237 w 1754187"/>
                <a:gd name="connsiteY245" fmla="*/ 479164 h 2278228"/>
                <a:gd name="connsiteX246" fmla="*/ 574315 w 1754187"/>
                <a:gd name="connsiteY246" fmla="*/ 473483 h 2278228"/>
                <a:gd name="connsiteX247" fmla="*/ 579995 w 1754187"/>
                <a:gd name="connsiteY247" fmla="*/ 468086 h 2278228"/>
                <a:gd name="connsiteX248" fmla="*/ 627713 w 1754187"/>
                <a:gd name="connsiteY248" fmla="*/ 459565 h 2278228"/>
                <a:gd name="connsiteX249" fmla="*/ 644471 w 1754187"/>
                <a:gd name="connsiteY249" fmla="*/ 453885 h 2278228"/>
                <a:gd name="connsiteX250" fmla="*/ 658388 w 1754187"/>
                <a:gd name="connsiteY250" fmla="*/ 453885 h 2278228"/>
                <a:gd name="connsiteX251" fmla="*/ 694745 w 1754187"/>
                <a:gd name="connsiteY251" fmla="*/ 417528 h 2278228"/>
                <a:gd name="connsiteX252" fmla="*/ 694745 w 1754187"/>
                <a:gd name="connsiteY252" fmla="*/ 409007 h 2278228"/>
                <a:gd name="connsiteX253" fmla="*/ 697585 w 1754187"/>
                <a:gd name="connsiteY253" fmla="*/ 361574 h 2278228"/>
                <a:gd name="connsiteX254" fmla="*/ 700425 w 1754187"/>
                <a:gd name="connsiteY254" fmla="*/ 353053 h 2278228"/>
                <a:gd name="connsiteX255" fmla="*/ 728545 w 1754187"/>
                <a:gd name="connsiteY255" fmla="*/ 313856 h 2278228"/>
                <a:gd name="connsiteX256" fmla="*/ 770581 w 1754187"/>
                <a:gd name="connsiteY256" fmla="*/ 299939 h 2278228"/>
                <a:gd name="connsiteX257" fmla="*/ 795860 w 1754187"/>
                <a:gd name="connsiteY257" fmla="*/ 283181 h 2278228"/>
                <a:gd name="connsiteX258" fmla="*/ 804097 w 1754187"/>
                <a:gd name="connsiteY258" fmla="*/ 277500 h 2278228"/>
                <a:gd name="connsiteX259" fmla="*/ 812618 w 1754187"/>
                <a:gd name="connsiteY259" fmla="*/ 271820 h 2278228"/>
                <a:gd name="connsiteX260" fmla="*/ 851815 w 1754187"/>
                <a:gd name="connsiteY260" fmla="*/ 229783 h 2278228"/>
                <a:gd name="connsiteX261" fmla="*/ 860336 w 1754187"/>
                <a:gd name="connsiteY261" fmla="*/ 218705 h 2278228"/>
                <a:gd name="connsiteX262" fmla="*/ 910610 w 1754187"/>
                <a:gd name="connsiteY262" fmla="*/ 201663 h 2278228"/>
                <a:gd name="connsiteX263" fmla="*/ 946966 w 1754187"/>
                <a:gd name="connsiteY263" fmla="*/ 190586 h 2278228"/>
                <a:gd name="connsiteX264" fmla="*/ 955487 w 1754187"/>
                <a:gd name="connsiteY264" fmla="*/ 187746 h 2278228"/>
                <a:gd name="connsiteX265" fmla="*/ 994683 w 1754187"/>
                <a:gd name="connsiteY265" fmla="*/ 170988 h 2278228"/>
                <a:gd name="connsiteX266" fmla="*/ 1000364 w 1754187"/>
                <a:gd name="connsiteY266" fmla="*/ 170988 h 2278228"/>
                <a:gd name="connsiteX267" fmla="*/ 1059159 w 1754187"/>
                <a:gd name="connsiteY267" fmla="*/ 140028 h 2278228"/>
                <a:gd name="connsiteX268" fmla="*/ 1090118 w 1754187"/>
                <a:gd name="connsiteY268" fmla="*/ 126111 h 2278228"/>
                <a:gd name="connsiteX269" fmla="*/ 1098355 w 1754187"/>
                <a:gd name="connsiteY269" fmla="*/ 123270 h 2278228"/>
                <a:gd name="connsiteX270" fmla="*/ 1120794 w 1754187"/>
                <a:gd name="connsiteY270" fmla="*/ 106512 h 2278228"/>
                <a:gd name="connsiteX271" fmla="*/ 1126475 w 1754187"/>
                <a:gd name="connsiteY271" fmla="*/ 97991 h 2278228"/>
                <a:gd name="connsiteX272" fmla="*/ 1137552 w 1754187"/>
                <a:gd name="connsiteY272" fmla="*/ 78393 h 2278228"/>
                <a:gd name="connsiteX273" fmla="*/ 1146073 w 1754187"/>
                <a:gd name="connsiteY273" fmla="*/ 53114 h 2278228"/>
                <a:gd name="connsiteX274" fmla="*/ 1143233 w 1754187"/>
                <a:gd name="connsiteY274" fmla="*/ 42037 h 2278228"/>
                <a:gd name="connsiteX275" fmla="*/ 1140392 w 1754187"/>
                <a:gd name="connsiteY275" fmla="*/ 28119 h 2278228"/>
                <a:gd name="connsiteX276" fmla="*/ 1151754 w 1754187"/>
                <a:gd name="connsiteY276" fmla="*/ 0 h 2278228"/>
                <a:gd name="connsiteX277" fmla="*/ 1159990 w 1754187"/>
                <a:gd name="connsiteY277" fmla="*/ 2840 h 2278228"/>
                <a:gd name="connsiteX278" fmla="*/ 1196347 w 1754187"/>
                <a:gd name="connsiteY278" fmla="*/ 28119 h 2278228"/>
                <a:gd name="connsiteX279" fmla="*/ 1204868 w 1754187"/>
                <a:gd name="connsiteY279" fmla="*/ 36356 h 2278228"/>
                <a:gd name="connsiteX280" fmla="*/ 1210548 w 1754187"/>
                <a:gd name="connsiteY280" fmla="*/ 42037 h 2278228"/>
                <a:gd name="connsiteX281" fmla="*/ 1252585 w 1754187"/>
                <a:gd name="connsiteY281" fmla="*/ 55954 h 2278228"/>
                <a:gd name="connsiteX282" fmla="*/ 1263663 w 1754187"/>
                <a:gd name="connsiteY282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20430 w 1754187"/>
                <a:gd name="connsiteY128" fmla="*/ 2090482 h 2278228"/>
                <a:gd name="connsiteX129" fmla="*/ 126110 w 1754187"/>
                <a:gd name="connsiteY129" fmla="*/ 2087642 h 2278228"/>
                <a:gd name="connsiteX130" fmla="*/ 128667 w 1754187"/>
                <a:gd name="connsiteY130" fmla="*/ 2082245 h 2278228"/>
                <a:gd name="connsiteX131" fmla="*/ 162467 w 1754187"/>
                <a:gd name="connsiteY131" fmla="*/ 2034528 h 2278228"/>
                <a:gd name="connsiteX132" fmla="*/ 165307 w 1754187"/>
                <a:gd name="connsiteY132" fmla="*/ 2028847 h 2278228"/>
                <a:gd name="connsiteX133" fmla="*/ 168147 w 1754187"/>
                <a:gd name="connsiteY133" fmla="*/ 2026007 h 2278228"/>
                <a:gd name="connsiteX134" fmla="*/ 201663 w 1754187"/>
                <a:gd name="connsiteY134" fmla="*/ 1928015 h 2278228"/>
                <a:gd name="connsiteX135" fmla="*/ 210184 w 1754187"/>
                <a:gd name="connsiteY135" fmla="*/ 1894499 h 2278228"/>
                <a:gd name="connsiteX136" fmla="*/ 212741 w 1754187"/>
                <a:gd name="connsiteY136" fmla="*/ 1872061 h 2278228"/>
                <a:gd name="connsiteX137" fmla="*/ 212741 w 1754187"/>
                <a:gd name="connsiteY137" fmla="*/ 1863540 h 2278228"/>
                <a:gd name="connsiteX138" fmla="*/ 226942 w 1754187"/>
                <a:gd name="connsiteY138" fmla="*/ 1824344 h 2278228"/>
                <a:gd name="connsiteX139" fmla="*/ 232623 w 1754187"/>
                <a:gd name="connsiteY139" fmla="*/ 1759868 h 2278228"/>
                <a:gd name="connsiteX140" fmla="*/ 235179 w 1754187"/>
                <a:gd name="connsiteY140" fmla="*/ 1745950 h 2278228"/>
                <a:gd name="connsiteX141" fmla="*/ 235179 w 1754187"/>
                <a:gd name="connsiteY141" fmla="*/ 1672954 h 2278228"/>
                <a:gd name="connsiteX142" fmla="*/ 240860 w 1754187"/>
                <a:gd name="connsiteY142" fmla="*/ 1664717 h 2278228"/>
                <a:gd name="connsiteX143" fmla="*/ 240860 w 1754187"/>
                <a:gd name="connsiteY143" fmla="*/ 1653356 h 2278228"/>
                <a:gd name="connsiteX144" fmla="*/ 252221 w 1754187"/>
                <a:gd name="connsiteY144" fmla="*/ 1569282 h 2278228"/>
                <a:gd name="connsiteX145" fmla="*/ 252221 w 1754187"/>
                <a:gd name="connsiteY145" fmla="*/ 1558205 h 2278228"/>
                <a:gd name="connsiteX146" fmla="*/ 235179 w 1754187"/>
                <a:gd name="connsiteY146" fmla="*/ 1479528 h 2278228"/>
                <a:gd name="connsiteX147" fmla="*/ 232623 w 1754187"/>
                <a:gd name="connsiteY147" fmla="*/ 1476687 h 2278228"/>
                <a:gd name="connsiteX148" fmla="*/ 232623 w 1754187"/>
                <a:gd name="connsiteY148" fmla="*/ 1465610 h 2278228"/>
                <a:gd name="connsiteX149" fmla="*/ 229783 w 1754187"/>
                <a:gd name="connsiteY149" fmla="*/ 1457089 h 2278228"/>
                <a:gd name="connsiteX150" fmla="*/ 229783 w 1754187"/>
                <a:gd name="connsiteY150" fmla="*/ 1451692 h 2278228"/>
                <a:gd name="connsiteX151" fmla="*/ 240860 w 1754187"/>
                <a:gd name="connsiteY151" fmla="*/ 1398294 h 2278228"/>
                <a:gd name="connsiteX152" fmla="*/ 243700 w 1754187"/>
                <a:gd name="connsiteY152" fmla="*/ 1395454 h 2278228"/>
                <a:gd name="connsiteX153" fmla="*/ 249381 w 1754187"/>
                <a:gd name="connsiteY153" fmla="*/ 1392897 h 2278228"/>
                <a:gd name="connsiteX154" fmla="*/ 254778 w 1754187"/>
                <a:gd name="connsiteY154" fmla="*/ 1390057 h 2278228"/>
                <a:gd name="connsiteX155" fmla="*/ 263298 w 1754187"/>
                <a:gd name="connsiteY155" fmla="*/ 1387217 h 2278228"/>
                <a:gd name="connsiteX156" fmla="*/ 299655 w 1754187"/>
                <a:gd name="connsiteY156" fmla="*/ 1387217 h 2278228"/>
                <a:gd name="connsiteX157" fmla="*/ 299655 w 1754187"/>
                <a:gd name="connsiteY157" fmla="*/ 1381536 h 2278228"/>
                <a:gd name="connsiteX158" fmla="*/ 305335 w 1754187"/>
                <a:gd name="connsiteY158" fmla="*/ 1375855 h 2278228"/>
                <a:gd name="connsiteX159" fmla="*/ 305335 w 1754187"/>
                <a:gd name="connsiteY159" fmla="*/ 1317061 h 2278228"/>
                <a:gd name="connsiteX160" fmla="*/ 308176 w 1754187"/>
                <a:gd name="connsiteY160" fmla="*/ 1311380 h 2278228"/>
                <a:gd name="connsiteX161" fmla="*/ 313856 w 1754187"/>
                <a:gd name="connsiteY161" fmla="*/ 1303143 h 2278228"/>
                <a:gd name="connsiteX162" fmla="*/ 316413 w 1754187"/>
                <a:gd name="connsiteY162" fmla="*/ 1300303 h 2278228"/>
                <a:gd name="connsiteX163" fmla="*/ 341692 w 1754187"/>
                <a:gd name="connsiteY163" fmla="*/ 1266787 h 2278228"/>
                <a:gd name="connsiteX164" fmla="*/ 372651 w 1754187"/>
                <a:gd name="connsiteY164" fmla="*/ 1238668 h 2278228"/>
                <a:gd name="connsiteX165" fmla="*/ 378332 w 1754187"/>
                <a:gd name="connsiteY165" fmla="*/ 1238668 h 2278228"/>
                <a:gd name="connsiteX166" fmla="*/ 383728 w 1754187"/>
                <a:gd name="connsiteY166" fmla="*/ 1235827 h 2278228"/>
                <a:gd name="connsiteX167" fmla="*/ 389409 w 1754187"/>
                <a:gd name="connsiteY167" fmla="*/ 1235827 h 2278228"/>
                <a:gd name="connsiteX168" fmla="*/ 411848 w 1754187"/>
                <a:gd name="connsiteY168" fmla="*/ 1238668 h 2278228"/>
                <a:gd name="connsiteX169" fmla="*/ 422925 w 1754187"/>
                <a:gd name="connsiteY169" fmla="*/ 1238668 h 2278228"/>
                <a:gd name="connsiteX170" fmla="*/ 445364 w 1754187"/>
                <a:gd name="connsiteY170" fmla="*/ 1224750 h 2278228"/>
                <a:gd name="connsiteX171" fmla="*/ 439967 w 1754187"/>
                <a:gd name="connsiteY171" fmla="*/ 1221910 h 2278228"/>
                <a:gd name="connsiteX172" fmla="*/ 428606 w 1754187"/>
                <a:gd name="connsiteY172" fmla="*/ 1199471 h 2278228"/>
                <a:gd name="connsiteX173" fmla="*/ 425765 w 1754187"/>
                <a:gd name="connsiteY173" fmla="*/ 1193790 h 2278228"/>
                <a:gd name="connsiteX174" fmla="*/ 403327 w 1754187"/>
                <a:gd name="connsiteY174" fmla="*/ 1171352 h 2278228"/>
                <a:gd name="connsiteX175" fmla="*/ 400486 w 1754187"/>
                <a:gd name="connsiteY175" fmla="*/ 1171352 h 2278228"/>
                <a:gd name="connsiteX176" fmla="*/ 395090 w 1754187"/>
                <a:gd name="connsiteY176" fmla="*/ 1168511 h 2278228"/>
                <a:gd name="connsiteX177" fmla="*/ 378332 w 1754187"/>
                <a:gd name="connsiteY177" fmla="*/ 1162831 h 2278228"/>
                <a:gd name="connsiteX178" fmla="*/ 372651 w 1754187"/>
                <a:gd name="connsiteY178" fmla="*/ 1160274 h 2278228"/>
                <a:gd name="connsiteX179" fmla="*/ 353053 w 1754187"/>
                <a:gd name="connsiteY179" fmla="*/ 1126475 h 2278228"/>
                <a:gd name="connsiteX180" fmla="*/ 333455 w 1754187"/>
                <a:gd name="connsiteY180" fmla="*/ 1123634 h 2278228"/>
                <a:gd name="connsiteX181" fmla="*/ 294258 w 1754187"/>
                <a:gd name="connsiteY181" fmla="*/ 1112557 h 2278228"/>
                <a:gd name="connsiteX182" fmla="*/ 299655 w 1754187"/>
                <a:gd name="connsiteY182" fmla="*/ 1095799 h 2278228"/>
                <a:gd name="connsiteX183" fmla="*/ 294258 w 1754187"/>
                <a:gd name="connsiteY183" fmla="*/ 1050922 h 2278228"/>
                <a:gd name="connsiteX184" fmla="*/ 294258 w 1754187"/>
                <a:gd name="connsiteY184" fmla="*/ 1039560 h 2278228"/>
                <a:gd name="connsiteX185" fmla="*/ 302495 w 1754187"/>
                <a:gd name="connsiteY185" fmla="*/ 983606 h 2278228"/>
                <a:gd name="connsiteX186" fmla="*/ 302495 w 1754187"/>
                <a:gd name="connsiteY186" fmla="*/ 964008 h 2278228"/>
                <a:gd name="connsiteX187" fmla="*/ 324934 w 1754187"/>
                <a:gd name="connsiteY187" fmla="*/ 885615 h 2278228"/>
                <a:gd name="connsiteX188" fmla="*/ 333455 w 1754187"/>
                <a:gd name="connsiteY188" fmla="*/ 874253 h 2278228"/>
                <a:gd name="connsiteX189" fmla="*/ 341692 w 1754187"/>
                <a:gd name="connsiteY189" fmla="*/ 863176 h 2278228"/>
                <a:gd name="connsiteX190" fmla="*/ 358449 w 1754187"/>
                <a:gd name="connsiteY190" fmla="*/ 823980 h 2278228"/>
                <a:gd name="connsiteX191" fmla="*/ 361290 w 1754187"/>
                <a:gd name="connsiteY191" fmla="*/ 818299 h 2278228"/>
                <a:gd name="connsiteX192" fmla="*/ 358449 w 1754187"/>
                <a:gd name="connsiteY192" fmla="*/ 806938 h 2278228"/>
                <a:gd name="connsiteX193" fmla="*/ 358449 w 1754187"/>
                <a:gd name="connsiteY193" fmla="*/ 798701 h 2278228"/>
                <a:gd name="connsiteX194" fmla="*/ 308176 w 1754187"/>
                <a:gd name="connsiteY194" fmla="*/ 764901 h 2278228"/>
                <a:gd name="connsiteX195" fmla="*/ 296814 w 1754187"/>
                <a:gd name="connsiteY195" fmla="*/ 764901 h 2278228"/>
                <a:gd name="connsiteX196" fmla="*/ 263298 w 1754187"/>
                <a:gd name="connsiteY196" fmla="*/ 748143 h 2278228"/>
                <a:gd name="connsiteX197" fmla="*/ 254778 w 1754187"/>
                <a:gd name="connsiteY197" fmla="*/ 745302 h 2278228"/>
                <a:gd name="connsiteX198" fmla="*/ 195983 w 1754187"/>
                <a:gd name="connsiteY198" fmla="*/ 750983 h 2278228"/>
                <a:gd name="connsiteX199" fmla="*/ 184905 w 1754187"/>
                <a:gd name="connsiteY199" fmla="*/ 753823 h 2278228"/>
                <a:gd name="connsiteX200" fmla="*/ 137188 w 1754187"/>
                <a:gd name="connsiteY200" fmla="*/ 742746 h 2278228"/>
                <a:gd name="connsiteX201" fmla="*/ 131507 w 1754187"/>
                <a:gd name="connsiteY201" fmla="*/ 734225 h 2278228"/>
                <a:gd name="connsiteX202" fmla="*/ 100832 w 1754187"/>
                <a:gd name="connsiteY202" fmla="*/ 686508 h 2278228"/>
                <a:gd name="connsiteX203" fmla="*/ 86630 w 1754187"/>
                <a:gd name="connsiteY203" fmla="*/ 680827 h 2278228"/>
                <a:gd name="connsiteX204" fmla="*/ 69872 w 1754187"/>
                <a:gd name="connsiteY204" fmla="*/ 675430 h 2278228"/>
                <a:gd name="connsiteX205" fmla="*/ 24995 w 1754187"/>
                <a:gd name="connsiteY205" fmla="*/ 630553 h 2278228"/>
                <a:gd name="connsiteX206" fmla="*/ 24995 w 1754187"/>
                <a:gd name="connsiteY206" fmla="*/ 619192 h 2278228"/>
                <a:gd name="connsiteX207" fmla="*/ 22439 w 1754187"/>
                <a:gd name="connsiteY207" fmla="*/ 610955 h 2278228"/>
                <a:gd name="connsiteX208" fmla="*/ 0 w 1754187"/>
                <a:gd name="connsiteY208" fmla="*/ 532562 h 2278228"/>
                <a:gd name="connsiteX209" fmla="*/ 8237 w 1754187"/>
                <a:gd name="connsiteY209" fmla="*/ 535118 h 2278228"/>
                <a:gd name="connsiteX210" fmla="*/ 16758 w 1754187"/>
                <a:gd name="connsiteY210" fmla="*/ 535118 h 2278228"/>
                <a:gd name="connsiteX211" fmla="*/ 33516 w 1754187"/>
                <a:gd name="connsiteY211" fmla="*/ 537958 h 2278228"/>
                <a:gd name="connsiteX212" fmla="*/ 47433 w 1754187"/>
                <a:gd name="connsiteY212" fmla="*/ 535118 h 2278228"/>
                <a:gd name="connsiteX213" fmla="*/ 58795 w 1754187"/>
                <a:gd name="connsiteY213" fmla="*/ 535118 h 2278228"/>
                <a:gd name="connsiteX214" fmla="*/ 72712 w 1754187"/>
                <a:gd name="connsiteY214" fmla="*/ 532562 h 2278228"/>
                <a:gd name="connsiteX215" fmla="*/ 78393 w 1754187"/>
                <a:gd name="connsiteY215" fmla="*/ 529721 h 2278228"/>
                <a:gd name="connsiteX216" fmla="*/ 86630 w 1754187"/>
                <a:gd name="connsiteY216" fmla="*/ 529721 h 2278228"/>
                <a:gd name="connsiteX217" fmla="*/ 120430 w 1754187"/>
                <a:gd name="connsiteY217" fmla="*/ 526881 h 2278228"/>
                <a:gd name="connsiteX218" fmla="*/ 128667 w 1754187"/>
                <a:gd name="connsiteY218" fmla="*/ 529721 h 2278228"/>
                <a:gd name="connsiteX219" fmla="*/ 134347 w 1754187"/>
                <a:gd name="connsiteY219" fmla="*/ 529721 h 2278228"/>
                <a:gd name="connsiteX220" fmla="*/ 165307 w 1754187"/>
                <a:gd name="connsiteY220" fmla="*/ 549320 h 2278228"/>
                <a:gd name="connsiteX221" fmla="*/ 173544 w 1754187"/>
                <a:gd name="connsiteY221" fmla="*/ 557557 h 2278228"/>
                <a:gd name="connsiteX222" fmla="*/ 179225 w 1754187"/>
                <a:gd name="connsiteY222" fmla="*/ 560397 h 2278228"/>
                <a:gd name="connsiteX223" fmla="*/ 187746 w 1754187"/>
                <a:gd name="connsiteY223" fmla="*/ 566078 h 2278228"/>
                <a:gd name="connsiteX224" fmla="*/ 226942 w 1754187"/>
                <a:gd name="connsiteY224" fmla="*/ 599594 h 2278228"/>
                <a:gd name="connsiteX225" fmla="*/ 232623 w 1754187"/>
                <a:gd name="connsiteY225" fmla="*/ 602434 h 2278228"/>
                <a:gd name="connsiteX226" fmla="*/ 240860 w 1754187"/>
                <a:gd name="connsiteY226" fmla="*/ 605274 h 2278228"/>
                <a:gd name="connsiteX227" fmla="*/ 246541 w 1754187"/>
                <a:gd name="connsiteY227" fmla="*/ 608114 h 2278228"/>
                <a:gd name="connsiteX228" fmla="*/ 257618 w 1754187"/>
                <a:gd name="connsiteY228" fmla="*/ 608114 h 2278228"/>
                <a:gd name="connsiteX229" fmla="*/ 302495 w 1754187"/>
                <a:gd name="connsiteY229" fmla="*/ 591357 h 2278228"/>
                <a:gd name="connsiteX230" fmla="*/ 308176 w 1754187"/>
                <a:gd name="connsiteY230" fmla="*/ 585676 h 2278228"/>
                <a:gd name="connsiteX231" fmla="*/ 311016 w 1754187"/>
                <a:gd name="connsiteY231" fmla="*/ 579995 h 2278228"/>
                <a:gd name="connsiteX232" fmla="*/ 316413 w 1754187"/>
                <a:gd name="connsiteY232" fmla="*/ 574599 h 2278228"/>
                <a:gd name="connsiteX233" fmla="*/ 319253 w 1754187"/>
                <a:gd name="connsiteY233" fmla="*/ 568918 h 2278228"/>
                <a:gd name="connsiteX234" fmla="*/ 366971 w 1754187"/>
                <a:gd name="connsiteY234" fmla="*/ 552160 h 2278228"/>
                <a:gd name="connsiteX235" fmla="*/ 375492 w 1754187"/>
                <a:gd name="connsiteY235" fmla="*/ 552160 h 2278228"/>
                <a:gd name="connsiteX236" fmla="*/ 422925 w 1754187"/>
                <a:gd name="connsiteY236" fmla="*/ 515520 h 2278228"/>
                <a:gd name="connsiteX237" fmla="*/ 431446 w 1754187"/>
                <a:gd name="connsiteY237" fmla="*/ 507283 h 2278228"/>
                <a:gd name="connsiteX238" fmla="*/ 437127 w 1754187"/>
                <a:gd name="connsiteY238" fmla="*/ 498762 h 2278228"/>
                <a:gd name="connsiteX239" fmla="*/ 470643 w 1754187"/>
                <a:gd name="connsiteY239" fmla="*/ 487685 h 2278228"/>
                <a:gd name="connsiteX240" fmla="*/ 482004 w 1754187"/>
                <a:gd name="connsiteY240" fmla="*/ 487685 h 2278228"/>
                <a:gd name="connsiteX241" fmla="*/ 518360 w 1754187"/>
                <a:gd name="connsiteY241" fmla="*/ 498762 h 2278228"/>
                <a:gd name="connsiteX242" fmla="*/ 526597 w 1754187"/>
                <a:gd name="connsiteY242" fmla="*/ 498762 h 2278228"/>
                <a:gd name="connsiteX243" fmla="*/ 554716 w 1754187"/>
                <a:gd name="connsiteY243" fmla="*/ 487685 h 2278228"/>
                <a:gd name="connsiteX244" fmla="*/ 563237 w 1754187"/>
                <a:gd name="connsiteY244" fmla="*/ 479164 h 2278228"/>
                <a:gd name="connsiteX245" fmla="*/ 574315 w 1754187"/>
                <a:gd name="connsiteY245" fmla="*/ 473483 h 2278228"/>
                <a:gd name="connsiteX246" fmla="*/ 579995 w 1754187"/>
                <a:gd name="connsiteY246" fmla="*/ 468086 h 2278228"/>
                <a:gd name="connsiteX247" fmla="*/ 627713 w 1754187"/>
                <a:gd name="connsiteY247" fmla="*/ 459565 h 2278228"/>
                <a:gd name="connsiteX248" fmla="*/ 644471 w 1754187"/>
                <a:gd name="connsiteY248" fmla="*/ 453885 h 2278228"/>
                <a:gd name="connsiteX249" fmla="*/ 658388 w 1754187"/>
                <a:gd name="connsiteY249" fmla="*/ 453885 h 2278228"/>
                <a:gd name="connsiteX250" fmla="*/ 694745 w 1754187"/>
                <a:gd name="connsiteY250" fmla="*/ 417528 h 2278228"/>
                <a:gd name="connsiteX251" fmla="*/ 694745 w 1754187"/>
                <a:gd name="connsiteY251" fmla="*/ 409007 h 2278228"/>
                <a:gd name="connsiteX252" fmla="*/ 697585 w 1754187"/>
                <a:gd name="connsiteY252" fmla="*/ 361574 h 2278228"/>
                <a:gd name="connsiteX253" fmla="*/ 700425 w 1754187"/>
                <a:gd name="connsiteY253" fmla="*/ 353053 h 2278228"/>
                <a:gd name="connsiteX254" fmla="*/ 728545 w 1754187"/>
                <a:gd name="connsiteY254" fmla="*/ 313856 h 2278228"/>
                <a:gd name="connsiteX255" fmla="*/ 770581 w 1754187"/>
                <a:gd name="connsiteY255" fmla="*/ 299939 h 2278228"/>
                <a:gd name="connsiteX256" fmla="*/ 795860 w 1754187"/>
                <a:gd name="connsiteY256" fmla="*/ 283181 h 2278228"/>
                <a:gd name="connsiteX257" fmla="*/ 804097 w 1754187"/>
                <a:gd name="connsiteY257" fmla="*/ 277500 h 2278228"/>
                <a:gd name="connsiteX258" fmla="*/ 812618 w 1754187"/>
                <a:gd name="connsiteY258" fmla="*/ 271820 h 2278228"/>
                <a:gd name="connsiteX259" fmla="*/ 851815 w 1754187"/>
                <a:gd name="connsiteY259" fmla="*/ 229783 h 2278228"/>
                <a:gd name="connsiteX260" fmla="*/ 860336 w 1754187"/>
                <a:gd name="connsiteY260" fmla="*/ 218705 h 2278228"/>
                <a:gd name="connsiteX261" fmla="*/ 910610 w 1754187"/>
                <a:gd name="connsiteY261" fmla="*/ 201663 h 2278228"/>
                <a:gd name="connsiteX262" fmla="*/ 946966 w 1754187"/>
                <a:gd name="connsiteY262" fmla="*/ 190586 h 2278228"/>
                <a:gd name="connsiteX263" fmla="*/ 955487 w 1754187"/>
                <a:gd name="connsiteY263" fmla="*/ 187746 h 2278228"/>
                <a:gd name="connsiteX264" fmla="*/ 994683 w 1754187"/>
                <a:gd name="connsiteY264" fmla="*/ 170988 h 2278228"/>
                <a:gd name="connsiteX265" fmla="*/ 1000364 w 1754187"/>
                <a:gd name="connsiteY265" fmla="*/ 170988 h 2278228"/>
                <a:gd name="connsiteX266" fmla="*/ 1059159 w 1754187"/>
                <a:gd name="connsiteY266" fmla="*/ 140028 h 2278228"/>
                <a:gd name="connsiteX267" fmla="*/ 1090118 w 1754187"/>
                <a:gd name="connsiteY267" fmla="*/ 126111 h 2278228"/>
                <a:gd name="connsiteX268" fmla="*/ 1098355 w 1754187"/>
                <a:gd name="connsiteY268" fmla="*/ 123270 h 2278228"/>
                <a:gd name="connsiteX269" fmla="*/ 1120794 w 1754187"/>
                <a:gd name="connsiteY269" fmla="*/ 106512 h 2278228"/>
                <a:gd name="connsiteX270" fmla="*/ 1126475 w 1754187"/>
                <a:gd name="connsiteY270" fmla="*/ 97991 h 2278228"/>
                <a:gd name="connsiteX271" fmla="*/ 1137552 w 1754187"/>
                <a:gd name="connsiteY271" fmla="*/ 78393 h 2278228"/>
                <a:gd name="connsiteX272" fmla="*/ 1146073 w 1754187"/>
                <a:gd name="connsiteY272" fmla="*/ 53114 h 2278228"/>
                <a:gd name="connsiteX273" fmla="*/ 1143233 w 1754187"/>
                <a:gd name="connsiteY273" fmla="*/ 42037 h 2278228"/>
                <a:gd name="connsiteX274" fmla="*/ 1140392 w 1754187"/>
                <a:gd name="connsiteY274" fmla="*/ 28119 h 2278228"/>
                <a:gd name="connsiteX275" fmla="*/ 1151754 w 1754187"/>
                <a:gd name="connsiteY275" fmla="*/ 0 h 2278228"/>
                <a:gd name="connsiteX276" fmla="*/ 1159990 w 1754187"/>
                <a:gd name="connsiteY276" fmla="*/ 2840 h 2278228"/>
                <a:gd name="connsiteX277" fmla="*/ 1196347 w 1754187"/>
                <a:gd name="connsiteY277" fmla="*/ 28119 h 2278228"/>
                <a:gd name="connsiteX278" fmla="*/ 1204868 w 1754187"/>
                <a:gd name="connsiteY278" fmla="*/ 36356 h 2278228"/>
                <a:gd name="connsiteX279" fmla="*/ 1210548 w 1754187"/>
                <a:gd name="connsiteY279" fmla="*/ 42037 h 2278228"/>
                <a:gd name="connsiteX280" fmla="*/ 1252585 w 1754187"/>
                <a:gd name="connsiteY280" fmla="*/ 55954 h 2278228"/>
                <a:gd name="connsiteX281" fmla="*/ 1263663 w 1754187"/>
                <a:gd name="connsiteY281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20430 w 1754187"/>
                <a:gd name="connsiteY128" fmla="*/ 2090482 h 2278228"/>
                <a:gd name="connsiteX129" fmla="*/ 126110 w 1754187"/>
                <a:gd name="connsiteY129" fmla="*/ 2087642 h 2278228"/>
                <a:gd name="connsiteX130" fmla="*/ 162467 w 1754187"/>
                <a:gd name="connsiteY130" fmla="*/ 2034528 h 2278228"/>
                <a:gd name="connsiteX131" fmla="*/ 165307 w 1754187"/>
                <a:gd name="connsiteY131" fmla="*/ 2028847 h 2278228"/>
                <a:gd name="connsiteX132" fmla="*/ 168147 w 1754187"/>
                <a:gd name="connsiteY132" fmla="*/ 2026007 h 2278228"/>
                <a:gd name="connsiteX133" fmla="*/ 201663 w 1754187"/>
                <a:gd name="connsiteY133" fmla="*/ 1928015 h 2278228"/>
                <a:gd name="connsiteX134" fmla="*/ 210184 w 1754187"/>
                <a:gd name="connsiteY134" fmla="*/ 1894499 h 2278228"/>
                <a:gd name="connsiteX135" fmla="*/ 212741 w 1754187"/>
                <a:gd name="connsiteY135" fmla="*/ 1872061 h 2278228"/>
                <a:gd name="connsiteX136" fmla="*/ 212741 w 1754187"/>
                <a:gd name="connsiteY136" fmla="*/ 1863540 h 2278228"/>
                <a:gd name="connsiteX137" fmla="*/ 226942 w 1754187"/>
                <a:gd name="connsiteY137" fmla="*/ 1824344 h 2278228"/>
                <a:gd name="connsiteX138" fmla="*/ 232623 w 1754187"/>
                <a:gd name="connsiteY138" fmla="*/ 1759868 h 2278228"/>
                <a:gd name="connsiteX139" fmla="*/ 235179 w 1754187"/>
                <a:gd name="connsiteY139" fmla="*/ 1745950 h 2278228"/>
                <a:gd name="connsiteX140" fmla="*/ 235179 w 1754187"/>
                <a:gd name="connsiteY140" fmla="*/ 1672954 h 2278228"/>
                <a:gd name="connsiteX141" fmla="*/ 240860 w 1754187"/>
                <a:gd name="connsiteY141" fmla="*/ 1664717 h 2278228"/>
                <a:gd name="connsiteX142" fmla="*/ 240860 w 1754187"/>
                <a:gd name="connsiteY142" fmla="*/ 1653356 h 2278228"/>
                <a:gd name="connsiteX143" fmla="*/ 252221 w 1754187"/>
                <a:gd name="connsiteY143" fmla="*/ 1569282 h 2278228"/>
                <a:gd name="connsiteX144" fmla="*/ 252221 w 1754187"/>
                <a:gd name="connsiteY144" fmla="*/ 1558205 h 2278228"/>
                <a:gd name="connsiteX145" fmla="*/ 235179 w 1754187"/>
                <a:gd name="connsiteY145" fmla="*/ 1479528 h 2278228"/>
                <a:gd name="connsiteX146" fmla="*/ 232623 w 1754187"/>
                <a:gd name="connsiteY146" fmla="*/ 1476687 h 2278228"/>
                <a:gd name="connsiteX147" fmla="*/ 232623 w 1754187"/>
                <a:gd name="connsiteY147" fmla="*/ 1465610 h 2278228"/>
                <a:gd name="connsiteX148" fmla="*/ 229783 w 1754187"/>
                <a:gd name="connsiteY148" fmla="*/ 1457089 h 2278228"/>
                <a:gd name="connsiteX149" fmla="*/ 229783 w 1754187"/>
                <a:gd name="connsiteY149" fmla="*/ 1451692 h 2278228"/>
                <a:gd name="connsiteX150" fmla="*/ 240860 w 1754187"/>
                <a:gd name="connsiteY150" fmla="*/ 1398294 h 2278228"/>
                <a:gd name="connsiteX151" fmla="*/ 243700 w 1754187"/>
                <a:gd name="connsiteY151" fmla="*/ 1395454 h 2278228"/>
                <a:gd name="connsiteX152" fmla="*/ 249381 w 1754187"/>
                <a:gd name="connsiteY152" fmla="*/ 1392897 h 2278228"/>
                <a:gd name="connsiteX153" fmla="*/ 254778 w 1754187"/>
                <a:gd name="connsiteY153" fmla="*/ 1390057 h 2278228"/>
                <a:gd name="connsiteX154" fmla="*/ 263298 w 1754187"/>
                <a:gd name="connsiteY154" fmla="*/ 1387217 h 2278228"/>
                <a:gd name="connsiteX155" fmla="*/ 299655 w 1754187"/>
                <a:gd name="connsiteY155" fmla="*/ 1387217 h 2278228"/>
                <a:gd name="connsiteX156" fmla="*/ 299655 w 1754187"/>
                <a:gd name="connsiteY156" fmla="*/ 1381536 h 2278228"/>
                <a:gd name="connsiteX157" fmla="*/ 305335 w 1754187"/>
                <a:gd name="connsiteY157" fmla="*/ 1375855 h 2278228"/>
                <a:gd name="connsiteX158" fmla="*/ 305335 w 1754187"/>
                <a:gd name="connsiteY158" fmla="*/ 1317061 h 2278228"/>
                <a:gd name="connsiteX159" fmla="*/ 308176 w 1754187"/>
                <a:gd name="connsiteY159" fmla="*/ 1311380 h 2278228"/>
                <a:gd name="connsiteX160" fmla="*/ 313856 w 1754187"/>
                <a:gd name="connsiteY160" fmla="*/ 1303143 h 2278228"/>
                <a:gd name="connsiteX161" fmla="*/ 316413 w 1754187"/>
                <a:gd name="connsiteY161" fmla="*/ 1300303 h 2278228"/>
                <a:gd name="connsiteX162" fmla="*/ 341692 w 1754187"/>
                <a:gd name="connsiteY162" fmla="*/ 1266787 h 2278228"/>
                <a:gd name="connsiteX163" fmla="*/ 372651 w 1754187"/>
                <a:gd name="connsiteY163" fmla="*/ 1238668 h 2278228"/>
                <a:gd name="connsiteX164" fmla="*/ 378332 w 1754187"/>
                <a:gd name="connsiteY164" fmla="*/ 1238668 h 2278228"/>
                <a:gd name="connsiteX165" fmla="*/ 383728 w 1754187"/>
                <a:gd name="connsiteY165" fmla="*/ 1235827 h 2278228"/>
                <a:gd name="connsiteX166" fmla="*/ 389409 w 1754187"/>
                <a:gd name="connsiteY166" fmla="*/ 1235827 h 2278228"/>
                <a:gd name="connsiteX167" fmla="*/ 411848 w 1754187"/>
                <a:gd name="connsiteY167" fmla="*/ 1238668 h 2278228"/>
                <a:gd name="connsiteX168" fmla="*/ 422925 w 1754187"/>
                <a:gd name="connsiteY168" fmla="*/ 1238668 h 2278228"/>
                <a:gd name="connsiteX169" fmla="*/ 445364 w 1754187"/>
                <a:gd name="connsiteY169" fmla="*/ 1224750 h 2278228"/>
                <a:gd name="connsiteX170" fmla="*/ 439967 w 1754187"/>
                <a:gd name="connsiteY170" fmla="*/ 1221910 h 2278228"/>
                <a:gd name="connsiteX171" fmla="*/ 428606 w 1754187"/>
                <a:gd name="connsiteY171" fmla="*/ 1199471 h 2278228"/>
                <a:gd name="connsiteX172" fmla="*/ 425765 w 1754187"/>
                <a:gd name="connsiteY172" fmla="*/ 1193790 h 2278228"/>
                <a:gd name="connsiteX173" fmla="*/ 403327 w 1754187"/>
                <a:gd name="connsiteY173" fmla="*/ 1171352 h 2278228"/>
                <a:gd name="connsiteX174" fmla="*/ 400486 w 1754187"/>
                <a:gd name="connsiteY174" fmla="*/ 1171352 h 2278228"/>
                <a:gd name="connsiteX175" fmla="*/ 395090 w 1754187"/>
                <a:gd name="connsiteY175" fmla="*/ 1168511 h 2278228"/>
                <a:gd name="connsiteX176" fmla="*/ 378332 w 1754187"/>
                <a:gd name="connsiteY176" fmla="*/ 1162831 h 2278228"/>
                <a:gd name="connsiteX177" fmla="*/ 372651 w 1754187"/>
                <a:gd name="connsiteY177" fmla="*/ 1160274 h 2278228"/>
                <a:gd name="connsiteX178" fmla="*/ 353053 w 1754187"/>
                <a:gd name="connsiteY178" fmla="*/ 1126475 h 2278228"/>
                <a:gd name="connsiteX179" fmla="*/ 333455 w 1754187"/>
                <a:gd name="connsiteY179" fmla="*/ 1123634 h 2278228"/>
                <a:gd name="connsiteX180" fmla="*/ 294258 w 1754187"/>
                <a:gd name="connsiteY180" fmla="*/ 1112557 h 2278228"/>
                <a:gd name="connsiteX181" fmla="*/ 299655 w 1754187"/>
                <a:gd name="connsiteY181" fmla="*/ 1095799 h 2278228"/>
                <a:gd name="connsiteX182" fmla="*/ 294258 w 1754187"/>
                <a:gd name="connsiteY182" fmla="*/ 1050922 h 2278228"/>
                <a:gd name="connsiteX183" fmla="*/ 294258 w 1754187"/>
                <a:gd name="connsiteY183" fmla="*/ 1039560 h 2278228"/>
                <a:gd name="connsiteX184" fmla="*/ 302495 w 1754187"/>
                <a:gd name="connsiteY184" fmla="*/ 983606 h 2278228"/>
                <a:gd name="connsiteX185" fmla="*/ 302495 w 1754187"/>
                <a:gd name="connsiteY185" fmla="*/ 964008 h 2278228"/>
                <a:gd name="connsiteX186" fmla="*/ 324934 w 1754187"/>
                <a:gd name="connsiteY186" fmla="*/ 885615 h 2278228"/>
                <a:gd name="connsiteX187" fmla="*/ 333455 w 1754187"/>
                <a:gd name="connsiteY187" fmla="*/ 874253 h 2278228"/>
                <a:gd name="connsiteX188" fmla="*/ 341692 w 1754187"/>
                <a:gd name="connsiteY188" fmla="*/ 863176 h 2278228"/>
                <a:gd name="connsiteX189" fmla="*/ 358449 w 1754187"/>
                <a:gd name="connsiteY189" fmla="*/ 823980 h 2278228"/>
                <a:gd name="connsiteX190" fmla="*/ 361290 w 1754187"/>
                <a:gd name="connsiteY190" fmla="*/ 818299 h 2278228"/>
                <a:gd name="connsiteX191" fmla="*/ 358449 w 1754187"/>
                <a:gd name="connsiteY191" fmla="*/ 806938 h 2278228"/>
                <a:gd name="connsiteX192" fmla="*/ 358449 w 1754187"/>
                <a:gd name="connsiteY192" fmla="*/ 798701 h 2278228"/>
                <a:gd name="connsiteX193" fmla="*/ 308176 w 1754187"/>
                <a:gd name="connsiteY193" fmla="*/ 764901 h 2278228"/>
                <a:gd name="connsiteX194" fmla="*/ 296814 w 1754187"/>
                <a:gd name="connsiteY194" fmla="*/ 764901 h 2278228"/>
                <a:gd name="connsiteX195" fmla="*/ 263298 w 1754187"/>
                <a:gd name="connsiteY195" fmla="*/ 748143 h 2278228"/>
                <a:gd name="connsiteX196" fmla="*/ 254778 w 1754187"/>
                <a:gd name="connsiteY196" fmla="*/ 745302 h 2278228"/>
                <a:gd name="connsiteX197" fmla="*/ 195983 w 1754187"/>
                <a:gd name="connsiteY197" fmla="*/ 750983 h 2278228"/>
                <a:gd name="connsiteX198" fmla="*/ 184905 w 1754187"/>
                <a:gd name="connsiteY198" fmla="*/ 753823 h 2278228"/>
                <a:gd name="connsiteX199" fmla="*/ 137188 w 1754187"/>
                <a:gd name="connsiteY199" fmla="*/ 742746 h 2278228"/>
                <a:gd name="connsiteX200" fmla="*/ 131507 w 1754187"/>
                <a:gd name="connsiteY200" fmla="*/ 734225 h 2278228"/>
                <a:gd name="connsiteX201" fmla="*/ 100832 w 1754187"/>
                <a:gd name="connsiteY201" fmla="*/ 686508 h 2278228"/>
                <a:gd name="connsiteX202" fmla="*/ 86630 w 1754187"/>
                <a:gd name="connsiteY202" fmla="*/ 680827 h 2278228"/>
                <a:gd name="connsiteX203" fmla="*/ 69872 w 1754187"/>
                <a:gd name="connsiteY203" fmla="*/ 675430 h 2278228"/>
                <a:gd name="connsiteX204" fmla="*/ 24995 w 1754187"/>
                <a:gd name="connsiteY204" fmla="*/ 630553 h 2278228"/>
                <a:gd name="connsiteX205" fmla="*/ 24995 w 1754187"/>
                <a:gd name="connsiteY205" fmla="*/ 619192 h 2278228"/>
                <a:gd name="connsiteX206" fmla="*/ 22439 w 1754187"/>
                <a:gd name="connsiteY206" fmla="*/ 610955 h 2278228"/>
                <a:gd name="connsiteX207" fmla="*/ 0 w 1754187"/>
                <a:gd name="connsiteY207" fmla="*/ 532562 h 2278228"/>
                <a:gd name="connsiteX208" fmla="*/ 8237 w 1754187"/>
                <a:gd name="connsiteY208" fmla="*/ 535118 h 2278228"/>
                <a:gd name="connsiteX209" fmla="*/ 16758 w 1754187"/>
                <a:gd name="connsiteY209" fmla="*/ 535118 h 2278228"/>
                <a:gd name="connsiteX210" fmla="*/ 33516 w 1754187"/>
                <a:gd name="connsiteY210" fmla="*/ 537958 h 2278228"/>
                <a:gd name="connsiteX211" fmla="*/ 47433 w 1754187"/>
                <a:gd name="connsiteY211" fmla="*/ 535118 h 2278228"/>
                <a:gd name="connsiteX212" fmla="*/ 58795 w 1754187"/>
                <a:gd name="connsiteY212" fmla="*/ 535118 h 2278228"/>
                <a:gd name="connsiteX213" fmla="*/ 72712 w 1754187"/>
                <a:gd name="connsiteY213" fmla="*/ 532562 h 2278228"/>
                <a:gd name="connsiteX214" fmla="*/ 78393 w 1754187"/>
                <a:gd name="connsiteY214" fmla="*/ 529721 h 2278228"/>
                <a:gd name="connsiteX215" fmla="*/ 86630 w 1754187"/>
                <a:gd name="connsiteY215" fmla="*/ 529721 h 2278228"/>
                <a:gd name="connsiteX216" fmla="*/ 120430 w 1754187"/>
                <a:gd name="connsiteY216" fmla="*/ 526881 h 2278228"/>
                <a:gd name="connsiteX217" fmla="*/ 128667 w 1754187"/>
                <a:gd name="connsiteY217" fmla="*/ 529721 h 2278228"/>
                <a:gd name="connsiteX218" fmla="*/ 134347 w 1754187"/>
                <a:gd name="connsiteY218" fmla="*/ 529721 h 2278228"/>
                <a:gd name="connsiteX219" fmla="*/ 165307 w 1754187"/>
                <a:gd name="connsiteY219" fmla="*/ 549320 h 2278228"/>
                <a:gd name="connsiteX220" fmla="*/ 173544 w 1754187"/>
                <a:gd name="connsiteY220" fmla="*/ 557557 h 2278228"/>
                <a:gd name="connsiteX221" fmla="*/ 179225 w 1754187"/>
                <a:gd name="connsiteY221" fmla="*/ 560397 h 2278228"/>
                <a:gd name="connsiteX222" fmla="*/ 187746 w 1754187"/>
                <a:gd name="connsiteY222" fmla="*/ 566078 h 2278228"/>
                <a:gd name="connsiteX223" fmla="*/ 226942 w 1754187"/>
                <a:gd name="connsiteY223" fmla="*/ 599594 h 2278228"/>
                <a:gd name="connsiteX224" fmla="*/ 232623 w 1754187"/>
                <a:gd name="connsiteY224" fmla="*/ 602434 h 2278228"/>
                <a:gd name="connsiteX225" fmla="*/ 240860 w 1754187"/>
                <a:gd name="connsiteY225" fmla="*/ 605274 h 2278228"/>
                <a:gd name="connsiteX226" fmla="*/ 246541 w 1754187"/>
                <a:gd name="connsiteY226" fmla="*/ 608114 h 2278228"/>
                <a:gd name="connsiteX227" fmla="*/ 257618 w 1754187"/>
                <a:gd name="connsiteY227" fmla="*/ 608114 h 2278228"/>
                <a:gd name="connsiteX228" fmla="*/ 302495 w 1754187"/>
                <a:gd name="connsiteY228" fmla="*/ 591357 h 2278228"/>
                <a:gd name="connsiteX229" fmla="*/ 308176 w 1754187"/>
                <a:gd name="connsiteY229" fmla="*/ 585676 h 2278228"/>
                <a:gd name="connsiteX230" fmla="*/ 311016 w 1754187"/>
                <a:gd name="connsiteY230" fmla="*/ 579995 h 2278228"/>
                <a:gd name="connsiteX231" fmla="*/ 316413 w 1754187"/>
                <a:gd name="connsiteY231" fmla="*/ 574599 h 2278228"/>
                <a:gd name="connsiteX232" fmla="*/ 319253 w 1754187"/>
                <a:gd name="connsiteY232" fmla="*/ 568918 h 2278228"/>
                <a:gd name="connsiteX233" fmla="*/ 366971 w 1754187"/>
                <a:gd name="connsiteY233" fmla="*/ 552160 h 2278228"/>
                <a:gd name="connsiteX234" fmla="*/ 375492 w 1754187"/>
                <a:gd name="connsiteY234" fmla="*/ 552160 h 2278228"/>
                <a:gd name="connsiteX235" fmla="*/ 422925 w 1754187"/>
                <a:gd name="connsiteY235" fmla="*/ 515520 h 2278228"/>
                <a:gd name="connsiteX236" fmla="*/ 431446 w 1754187"/>
                <a:gd name="connsiteY236" fmla="*/ 507283 h 2278228"/>
                <a:gd name="connsiteX237" fmla="*/ 437127 w 1754187"/>
                <a:gd name="connsiteY237" fmla="*/ 498762 h 2278228"/>
                <a:gd name="connsiteX238" fmla="*/ 470643 w 1754187"/>
                <a:gd name="connsiteY238" fmla="*/ 487685 h 2278228"/>
                <a:gd name="connsiteX239" fmla="*/ 482004 w 1754187"/>
                <a:gd name="connsiteY239" fmla="*/ 487685 h 2278228"/>
                <a:gd name="connsiteX240" fmla="*/ 518360 w 1754187"/>
                <a:gd name="connsiteY240" fmla="*/ 498762 h 2278228"/>
                <a:gd name="connsiteX241" fmla="*/ 526597 w 1754187"/>
                <a:gd name="connsiteY241" fmla="*/ 498762 h 2278228"/>
                <a:gd name="connsiteX242" fmla="*/ 554716 w 1754187"/>
                <a:gd name="connsiteY242" fmla="*/ 487685 h 2278228"/>
                <a:gd name="connsiteX243" fmla="*/ 563237 w 1754187"/>
                <a:gd name="connsiteY243" fmla="*/ 479164 h 2278228"/>
                <a:gd name="connsiteX244" fmla="*/ 574315 w 1754187"/>
                <a:gd name="connsiteY244" fmla="*/ 473483 h 2278228"/>
                <a:gd name="connsiteX245" fmla="*/ 579995 w 1754187"/>
                <a:gd name="connsiteY245" fmla="*/ 468086 h 2278228"/>
                <a:gd name="connsiteX246" fmla="*/ 627713 w 1754187"/>
                <a:gd name="connsiteY246" fmla="*/ 459565 h 2278228"/>
                <a:gd name="connsiteX247" fmla="*/ 644471 w 1754187"/>
                <a:gd name="connsiteY247" fmla="*/ 453885 h 2278228"/>
                <a:gd name="connsiteX248" fmla="*/ 658388 w 1754187"/>
                <a:gd name="connsiteY248" fmla="*/ 453885 h 2278228"/>
                <a:gd name="connsiteX249" fmla="*/ 694745 w 1754187"/>
                <a:gd name="connsiteY249" fmla="*/ 417528 h 2278228"/>
                <a:gd name="connsiteX250" fmla="*/ 694745 w 1754187"/>
                <a:gd name="connsiteY250" fmla="*/ 409007 h 2278228"/>
                <a:gd name="connsiteX251" fmla="*/ 697585 w 1754187"/>
                <a:gd name="connsiteY251" fmla="*/ 361574 h 2278228"/>
                <a:gd name="connsiteX252" fmla="*/ 700425 w 1754187"/>
                <a:gd name="connsiteY252" fmla="*/ 353053 h 2278228"/>
                <a:gd name="connsiteX253" fmla="*/ 728545 w 1754187"/>
                <a:gd name="connsiteY253" fmla="*/ 313856 h 2278228"/>
                <a:gd name="connsiteX254" fmla="*/ 770581 w 1754187"/>
                <a:gd name="connsiteY254" fmla="*/ 299939 h 2278228"/>
                <a:gd name="connsiteX255" fmla="*/ 795860 w 1754187"/>
                <a:gd name="connsiteY255" fmla="*/ 283181 h 2278228"/>
                <a:gd name="connsiteX256" fmla="*/ 804097 w 1754187"/>
                <a:gd name="connsiteY256" fmla="*/ 277500 h 2278228"/>
                <a:gd name="connsiteX257" fmla="*/ 812618 w 1754187"/>
                <a:gd name="connsiteY257" fmla="*/ 271820 h 2278228"/>
                <a:gd name="connsiteX258" fmla="*/ 851815 w 1754187"/>
                <a:gd name="connsiteY258" fmla="*/ 229783 h 2278228"/>
                <a:gd name="connsiteX259" fmla="*/ 860336 w 1754187"/>
                <a:gd name="connsiteY259" fmla="*/ 218705 h 2278228"/>
                <a:gd name="connsiteX260" fmla="*/ 910610 w 1754187"/>
                <a:gd name="connsiteY260" fmla="*/ 201663 h 2278228"/>
                <a:gd name="connsiteX261" fmla="*/ 946966 w 1754187"/>
                <a:gd name="connsiteY261" fmla="*/ 190586 h 2278228"/>
                <a:gd name="connsiteX262" fmla="*/ 955487 w 1754187"/>
                <a:gd name="connsiteY262" fmla="*/ 187746 h 2278228"/>
                <a:gd name="connsiteX263" fmla="*/ 994683 w 1754187"/>
                <a:gd name="connsiteY263" fmla="*/ 170988 h 2278228"/>
                <a:gd name="connsiteX264" fmla="*/ 1000364 w 1754187"/>
                <a:gd name="connsiteY264" fmla="*/ 170988 h 2278228"/>
                <a:gd name="connsiteX265" fmla="*/ 1059159 w 1754187"/>
                <a:gd name="connsiteY265" fmla="*/ 140028 h 2278228"/>
                <a:gd name="connsiteX266" fmla="*/ 1090118 w 1754187"/>
                <a:gd name="connsiteY266" fmla="*/ 126111 h 2278228"/>
                <a:gd name="connsiteX267" fmla="*/ 1098355 w 1754187"/>
                <a:gd name="connsiteY267" fmla="*/ 123270 h 2278228"/>
                <a:gd name="connsiteX268" fmla="*/ 1120794 w 1754187"/>
                <a:gd name="connsiteY268" fmla="*/ 106512 h 2278228"/>
                <a:gd name="connsiteX269" fmla="*/ 1126475 w 1754187"/>
                <a:gd name="connsiteY269" fmla="*/ 97991 h 2278228"/>
                <a:gd name="connsiteX270" fmla="*/ 1137552 w 1754187"/>
                <a:gd name="connsiteY270" fmla="*/ 78393 h 2278228"/>
                <a:gd name="connsiteX271" fmla="*/ 1146073 w 1754187"/>
                <a:gd name="connsiteY271" fmla="*/ 53114 h 2278228"/>
                <a:gd name="connsiteX272" fmla="*/ 1143233 w 1754187"/>
                <a:gd name="connsiteY272" fmla="*/ 42037 h 2278228"/>
                <a:gd name="connsiteX273" fmla="*/ 1140392 w 1754187"/>
                <a:gd name="connsiteY273" fmla="*/ 28119 h 2278228"/>
                <a:gd name="connsiteX274" fmla="*/ 1151754 w 1754187"/>
                <a:gd name="connsiteY274" fmla="*/ 0 h 2278228"/>
                <a:gd name="connsiteX275" fmla="*/ 1159990 w 1754187"/>
                <a:gd name="connsiteY275" fmla="*/ 2840 h 2278228"/>
                <a:gd name="connsiteX276" fmla="*/ 1196347 w 1754187"/>
                <a:gd name="connsiteY276" fmla="*/ 28119 h 2278228"/>
                <a:gd name="connsiteX277" fmla="*/ 1204868 w 1754187"/>
                <a:gd name="connsiteY277" fmla="*/ 36356 h 2278228"/>
                <a:gd name="connsiteX278" fmla="*/ 1210548 w 1754187"/>
                <a:gd name="connsiteY278" fmla="*/ 42037 h 2278228"/>
                <a:gd name="connsiteX279" fmla="*/ 1252585 w 1754187"/>
                <a:gd name="connsiteY279" fmla="*/ 55954 h 2278228"/>
                <a:gd name="connsiteX280" fmla="*/ 1263663 w 1754187"/>
                <a:gd name="connsiteY280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20430 w 1754187"/>
                <a:gd name="connsiteY128" fmla="*/ 2090482 h 2278228"/>
                <a:gd name="connsiteX129" fmla="*/ 162467 w 1754187"/>
                <a:gd name="connsiteY129" fmla="*/ 2034528 h 2278228"/>
                <a:gd name="connsiteX130" fmla="*/ 165307 w 1754187"/>
                <a:gd name="connsiteY130" fmla="*/ 2028847 h 2278228"/>
                <a:gd name="connsiteX131" fmla="*/ 168147 w 1754187"/>
                <a:gd name="connsiteY131" fmla="*/ 2026007 h 2278228"/>
                <a:gd name="connsiteX132" fmla="*/ 201663 w 1754187"/>
                <a:gd name="connsiteY132" fmla="*/ 1928015 h 2278228"/>
                <a:gd name="connsiteX133" fmla="*/ 210184 w 1754187"/>
                <a:gd name="connsiteY133" fmla="*/ 1894499 h 2278228"/>
                <a:gd name="connsiteX134" fmla="*/ 212741 w 1754187"/>
                <a:gd name="connsiteY134" fmla="*/ 1872061 h 2278228"/>
                <a:gd name="connsiteX135" fmla="*/ 212741 w 1754187"/>
                <a:gd name="connsiteY135" fmla="*/ 1863540 h 2278228"/>
                <a:gd name="connsiteX136" fmla="*/ 226942 w 1754187"/>
                <a:gd name="connsiteY136" fmla="*/ 1824344 h 2278228"/>
                <a:gd name="connsiteX137" fmla="*/ 232623 w 1754187"/>
                <a:gd name="connsiteY137" fmla="*/ 1759868 h 2278228"/>
                <a:gd name="connsiteX138" fmla="*/ 235179 w 1754187"/>
                <a:gd name="connsiteY138" fmla="*/ 1745950 h 2278228"/>
                <a:gd name="connsiteX139" fmla="*/ 235179 w 1754187"/>
                <a:gd name="connsiteY139" fmla="*/ 1672954 h 2278228"/>
                <a:gd name="connsiteX140" fmla="*/ 240860 w 1754187"/>
                <a:gd name="connsiteY140" fmla="*/ 1664717 h 2278228"/>
                <a:gd name="connsiteX141" fmla="*/ 240860 w 1754187"/>
                <a:gd name="connsiteY141" fmla="*/ 1653356 h 2278228"/>
                <a:gd name="connsiteX142" fmla="*/ 252221 w 1754187"/>
                <a:gd name="connsiteY142" fmla="*/ 1569282 h 2278228"/>
                <a:gd name="connsiteX143" fmla="*/ 252221 w 1754187"/>
                <a:gd name="connsiteY143" fmla="*/ 1558205 h 2278228"/>
                <a:gd name="connsiteX144" fmla="*/ 235179 w 1754187"/>
                <a:gd name="connsiteY144" fmla="*/ 1479528 h 2278228"/>
                <a:gd name="connsiteX145" fmla="*/ 232623 w 1754187"/>
                <a:gd name="connsiteY145" fmla="*/ 1476687 h 2278228"/>
                <a:gd name="connsiteX146" fmla="*/ 232623 w 1754187"/>
                <a:gd name="connsiteY146" fmla="*/ 1465610 h 2278228"/>
                <a:gd name="connsiteX147" fmla="*/ 229783 w 1754187"/>
                <a:gd name="connsiteY147" fmla="*/ 1457089 h 2278228"/>
                <a:gd name="connsiteX148" fmla="*/ 229783 w 1754187"/>
                <a:gd name="connsiteY148" fmla="*/ 1451692 h 2278228"/>
                <a:gd name="connsiteX149" fmla="*/ 240860 w 1754187"/>
                <a:gd name="connsiteY149" fmla="*/ 1398294 h 2278228"/>
                <a:gd name="connsiteX150" fmla="*/ 243700 w 1754187"/>
                <a:gd name="connsiteY150" fmla="*/ 1395454 h 2278228"/>
                <a:gd name="connsiteX151" fmla="*/ 249381 w 1754187"/>
                <a:gd name="connsiteY151" fmla="*/ 1392897 h 2278228"/>
                <a:gd name="connsiteX152" fmla="*/ 254778 w 1754187"/>
                <a:gd name="connsiteY152" fmla="*/ 1390057 h 2278228"/>
                <a:gd name="connsiteX153" fmla="*/ 263298 w 1754187"/>
                <a:gd name="connsiteY153" fmla="*/ 1387217 h 2278228"/>
                <a:gd name="connsiteX154" fmla="*/ 299655 w 1754187"/>
                <a:gd name="connsiteY154" fmla="*/ 1387217 h 2278228"/>
                <a:gd name="connsiteX155" fmla="*/ 299655 w 1754187"/>
                <a:gd name="connsiteY155" fmla="*/ 1381536 h 2278228"/>
                <a:gd name="connsiteX156" fmla="*/ 305335 w 1754187"/>
                <a:gd name="connsiteY156" fmla="*/ 1375855 h 2278228"/>
                <a:gd name="connsiteX157" fmla="*/ 305335 w 1754187"/>
                <a:gd name="connsiteY157" fmla="*/ 1317061 h 2278228"/>
                <a:gd name="connsiteX158" fmla="*/ 308176 w 1754187"/>
                <a:gd name="connsiteY158" fmla="*/ 1311380 h 2278228"/>
                <a:gd name="connsiteX159" fmla="*/ 313856 w 1754187"/>
                <a:gd name="connsiteY159" fmla="*/ 1303143 h 2278228"/>
                <a:gd name="connsiteX160" fmla="*/ 316413 w 1754187"/>
                <a:gd name="connsiteY160" fmla="*/ 1300303 h 2278228"/>
                <a:gd name="connsiteX161" fmla="*/ 341692 w 1754187"/>
                <a:gd name="connsiteY161" fmla="*/ 1266787 h 2278228"/>
                <a:gd name="connsiteX162" fmla="*/ 372651 w 1754187"/>
                <a:gd name="connsiteY162" fmla="*/ 1238668 h 2278228"/>
                <a:gd name="connsiteX163" fmla="*/ 378332 w 1754187"/>
                <a:gd name="connsiteY163" fmla="*/ 1238668 h 2278228"/>
                <a:gd name="connsiteX164" fmla="*/ 383728 w 1754187"/>
                <a:gd name="connsiteY164" fmla="*/ 1235827 h 2278228"/>
                <a:gd name="connsiteX165" fmla="*/ 389409 w 1754187"/>
                <a:gd name="connsiteY165" fmla="*/ 1235827 h 2278228"/>
                <a:gd name="connsiteX166" fmla="*/ 411848 w 1754187"/>
                <a:gd name="connsiteY166" fmla="*/ 1238668 h 2278228"/>
                <a:gd name="connsiteX167" fmla="*/ 422925 w 1754187"/>
                <a:gd name="connsiteY167" fmla="*/ 1238668 h 2278228"/>
                <a:gd name="connsiteX168" fmla="*/ 445364 w 1754187"/>
                <a:gd name="connsiteY168" fmla="*/ 1224750 h 2278228"/>
                <a:gd name="connsiteX169" fmla="*/ 439967 w 1754187"/>
                <a:gd name="connsiteY169" fmla="*/ 1221910 h 2278228"/>
                <a:gd name="connsiteX170" fmla="*/ 428606 w 1754187"/>
                <a:gd name="connsiteY170" fmla="*/ 1199471 h 2278228"/>
                <a:gd name="connsiteX171" fmla="*/ 425765 w 1754187"/>
                <a:gd name="connsiteY171" fmla="*/ 1193790 h 2278228"/>
                <a:gd name="connsiteX172" fmla="*/ 403327 w 1754187"/>
                <a:gd name="connsiteY172" fmla="*/ 1171352 h 2278228"/>
                <a:gd name="connsiteX173" fmla="*/ 400486 w 1754187"/>
                <a:gd name="connsiteY173" fmla="*/ 1171352 h 2278228"/>
                <a:gd name="connsiteX174" fmla="*/ 395090 w 1754187"/>
                <a:gd name="connsiteY174" fmla="*/ 1168511 h 2278228"/>
                <a:gd name="connsiteX175" fmla="*/ 378332 w 1754187"/>
                <a:gd name="connsiteY175" fmla="*/ 1162831 h 2278228"/>
                <a:gd name="connsiteX176" fmla="*/ 372651 w 1754187"/>
                <a:gd name="connsiteY176" fmla="*/ 1160274 h 2278228"/>
                <a:gd name="connsiteX177" fmla="*/ 353053 w 1754187"/>
                <a:gd name="connsiteY177" fmla="*/ 1126475 h 2278228"/>
                <a:gd name="connsiteX178" fmla="*/ 333455 w 1754187"/>
                <a:gd name="connsiteY178" fmla="*/ 1123634 h 2278228"/>
                <a:gd name="connsiteX179" fmla="*/ 294258 w 1754187"/>
                <a:gd name="connsiteY179" fmla="*/ 1112557 h 2278228"/>
                <a:gd name="connsiteX180" fmla="*/ 299655 w 1754187"/>
                <a:gd name="connsiteY180" fmla="*/ 1095799 h 2278228"/>
                <a:gd name="connsiteX181" fmla="*/ 294258 w 1754187"/>
                <a:gd name="connsiteY181" fmla="*/ 1050922 h 2278228"/>
                <a:gd name="connsiteX182" fmla="*/ 294258 w 1754187"/>
                <a:gd name="connsiteY182" fmla="*/ 1039560 h 2278228"/>
                <a:gd name="connsiteX183" fmla="*/ 302495 w 1754187"/>
                <a:gd name="connsiteY183" fmla="*/ 983606 h 2278228"/>
                <a:gd name="connsiteX184" fmla="*/ 302495 w 1754187"/>
                <a:gd name="connsiteY184" fmla="*/ 964008 h 2278228"/>
                <a:gd name="connsiteX185" fmla="*/ 324934 w 1754187"/>
                <a:gd name="connsiteY185" fmla="*/ 885615 h 2278228"/>
                <a:gd name="connsiteX186" fmla="*/ 333455 w 1754187"/>
                <a:gd name="connsiteY186" fmla="*/ 874253 h 2278228"/>
                <a:gd name="connsiteX187" fmla="*/ 341692 w 1754187"/>
                <a:gd name="connsiteY187" fmla="*/ 863176 h 2278228"/>
                <a:gd name="connsiteX188" fmla="*/ 358449 w 1754187"/>
                <a:gd name="connsiteY188" fmla="*/ 823980 h 2278228"/>
                <a:gd name="connsiteX189" fmla="*/ 361290 w 1754187"/>
                <a:gd name="connsiteY189" fmla="*/ 818299 h 2278228"/>
                <a:gd name="connsiteX190" fmla="*/ 358449 w 1754187"/>
                <a:gd name="connsiteY190" fmla="*/ 806938 h 2278228"/>
                <a:gd name="connsiteX191" fmla="*/ 358449 w 1754187"/>
                <a:gd name="connsiteY191" fmla="*/ 798701 h 2278228"/>
                <a:gd name="connsiteX192" fmla="*/ 308176 w 1754187"/>
                <a:gd name="connsiteY192" fmla="*/ 764901 h 2278228"/>
                <a:gd name="connsiteX193" fmla="*/ 296814 w 1754187"/>
                <a:gd name="connsiteY193" fmla="*/ 764901 h 2278228"/>
                <a:gd name="connsiteX194" fmla="*/ 263298 w 1754187"/>
                <a:gd name="connsiteY194" fmla="*/ 748143 h 2278228"/>
                <a:gd name="connsiteX195" fmla="*/ 254778 w 1754187"/>
                <a:gd name="connsiteY195" fmla="*/ 745302 h 2278228"/>
                <a:gd name="connsiteX196" fmla="*/ 195983 w 1754187"/>
                <a:gd name="connsiteY196" fmla="*/ 750983 h 2278228"/>
                <a:gd name="connsiteX197" fmla="*/ 184905 w 1754187"/>
                <a:gd name="connsiteY197" fmla="*/ 753823 h 2278228"/>
                <a:gd name="connsiteX198" fmla="*/ 137188 w 1754187"/>
                <a:gd name="connsiteY198" fmla="*/ 742746 h 2278228"/>
                <a:gd name="connsiteX199" fmla="*/ 131507 w 1754187"/>
                <a:gd name="connsiteY199" fmla="*/ 734225 h 2278228"/>
                <a:gd name="connsiteX200" fmla="*/ 100832 w 1754187"/>
                <a:gd name="connsiteY200" fmla="*/ 686508 h 2278228"/>
                <a:gd name="connsiteX201" fmla="*/ 86630 w 1754187"/>
                <a:gd name="connsiteY201" fmla="*/ 680827 h 2278228"/>
                <a:gd name="connsiteX202" fmla="*/ 69872 w 1754187"/>
                <a:gd name="connsiteY202" fmla="*/ 675430 h 2278228"/>
                <a:gd name="connsiteX203" fmla="*/ 24995 w 1754187"/>
                <a:gd name="connsiteY203" fmla="*/ 630553 h 2278228"/>
                <a:gd name="connsiteX204" fmla="*/ 24995 w 1754187"/>
                <a:gd name="connsiteY204" fmla="*/ 619192 h 2278228"/>
                <a:gd name="connsiteX205" fmla="*/ 22439 w 1754187"/>
                <a:gd name="connsiteY205" fmla="*/ 610955 h 2278228"/>
                <a:gd name="connsiteX206" fmla="*/ 0 w 1754187"/>
                <a:gd name="connsiteY206" fmla="*/ 532562 h 2278228"/>
                <a:gd name="connsiteX207" fmla="*/ 8237 w 1754187"/>
                <a:gd name="connsiteY207" fmla="*/ 535118 h 2278228"/>
                <a:gd name="connsiteX208" fmla="*/ 16758 w 1754187"/>
                <a:gd name="connsiteY208" fmla="*/ 535118 h 2278228"/>
                <a:gd name="connsiteX209" fmla="*/ 33516 w 1754187"/>
                <a:gd name="connsiteY209" fmla="*/ 537958 h 2278228"/>
                <a:gd name="connsiteX210" fmla="*/ 47433 w 1754187"/>
                <a:gd name="connsiteY210" fmla="*/ 535118 h 2278228"/>
                <a:gd name="connsiteX211" fmla="*/ 58795 w 1754187"/>
                <a:gd name="connsiteY211" fmla="*/ 535118 h 2278228"/>
                <a:gd name="connsiteX212" fmla="*/ 72712 w 1754187"/>
                <a:gd name="connsiteY212" fmla="*/ 532562 h 2278228"/>
                <a:gd name="connsiteX213" fmla="*/ 78393 w 1754187"/>
                <a:gd name="connsiteY213" fmla="*/ 529721 h 2278228"/>
                <a:gd name="connsiteX214" fmla="*/ 86630 w 1754187"/>
                <a:gd name="connsiteY214" fmla="*/ 529721 h 2278228"/>
                <a:gd name="connsiteX215" fmla="*/ 120430 w 1754187"/>
                <a:gd name="connsiteY215" fmla="*/ 526881 h 2278228"/>
                <a:gd name="connsiteX216" fmla="*/ 128667 w 1754187"/>
                <a:gd name="connsiteY216" fmla="*/ 529721 h 2278228"/>
                <a:gd name="connsiteX217" fmla="*/ 134347 w 1754187"/>
                <a:gd name="connsiteY217" fmla="*/ 529721 h 2278228"/>
                <a:gd name="connsiteX218" fmla="*/ 165307 w 1754187"/>
                <a:gd name="connsiteY218" fmla="*/ 549320 h 2278228"/>
                <a:gd name="connsiteX219" fmla="*/ 173544 w 1754187"/>
                <a:gd name="connsiteY219" fmla="*/ 557557 h 2278228"/>
                <a:gd name="connsiteX220" fmla="*/ 179225 w 1754187"/>
                <a:gd name="connsiteY220" fmla="*/ 560397 h 2278228"/>
                <a:gd name="connsiteX221" fmla="*/ 187746 w 1754187"/>
                <a:gd name="connsiteY221" fmla="*/ 566078 h 2278228"/>
                <a:gd name="connsiteX222" fmla="*/ 226942 w 1754187"/>
                <a:gd name="connsiteY222" fmla="*/ 599594 h 2278228"/>
                <a:gd name="connsiteX223" fmla="*/ 232623 w 1754187"/>
                <a:gd name="connsiteY223" fmla="*/ 602434 h 2278228"/>
                <a:gd name="connsiteX224" fmla="*/ 240860 w 1754187"/>
                <a:gd name="connsiteY224" fmla="*/ 605274 h 2278228"/>
                <a:gd name="connsiteX225" fmla="*/ 246541 w 1754187"/>
                <a:gd name="connsiteY225" fmla="*/ 608114 h 2278228"/>
                <a:gd name="connsiteX226" fmla="*/ 257618 w 1754187"/>
                <a:gd name="connsiteY226" fmla="*/ 608114 h 2278228"/>
                <a:gd name="connsiteX227" fmla="*/ 302495 w 1754187"/>
                <a:gd name="connsiteY227" fmla="*/ 591357 h 2278228"/>
                <a:gd name="connsiteX228" fmla="*/ 308176 w 1754187"/>
                <a:gd name="connsiteY228" fmla="*/ 585676 h 2278228"/>
                <a:gd name="connsiteX229" fmla="*/ 311016 w 1754187"/>
                <a:gd name="connsiteY229" fmla="*/ 579995 h 2278228"/>
                <a:gd name="connsiteX230" fmla="*/ 316413 w 1754187"/>
                <a:gd name="connsiteY230" fmla="*/ 574599 h 2278228"/>
                <a:gd name="connsiteX231" fmla="*/ 319253 w 1754187"/>
                <a:gd name="connsiteY231" fmla="*/ 568918 h 2278228"/>
                <a:gd name="connsiteX232" fmla="*/ 366971 w 1754187"/>
                <a:gd name="connsiteY232" fmla="*/ 552160 h 2278228"/>
                <a:gd name="connsiteX233" fmla="*/ 375492 w 1754187"/>
                <a:gd name="connsiteY233" fmla="*/ 552160 h 2278228"/>
                <a:gd name="connsiteX234" fmla="*/ 422925 w 1754187"/>
                <a:gd name="connsiteY234" fmla="*/ 515520 h 2278228"/>
                <a:gd name="connsiteX235" fmla="*/ 431446 w 1754187"/>
                <a:gd name="connsiteY235" fmla="*/ 507283 h 2278228"/>
                <a:gd name="connsiteX236" fmla="*/ 437127 w 1754187"/>
                <a:gd name="connsiteY236" fmla="*/ 498762 h 2278228"/>
                <a:gd name="connsiteX237" fmla="*/ 470643 w 1754187"/>
                <a:gd name="connsiteY237" fmla="*/ 487685 h 2278228"/>
                <a:gd name="connsiteX238" fmla="*/ 482004 w 1754187"/>
                <a:gd name="connsiteY238" fmla="*/ 487685 h 2278228"/>
                <a:gd name="connsiteX239" fmla="*/ 518360 w 1754187"/>
                <a:gd name="connsiteY239" fmla="*/ 498762 h 2278228"/>
                <a:gd name="connsiteX240" fmla="*/ 526597 w 1754187"/>
                <a:gd name="connsiteY240" fmla="*/ 498762 h 2278228"/>
                <a:gd name="connsiteX241" fmla="*/ 554716 w 1754187"/>
                <a:gd name="connsiteY241" fmla="*/ 487685 h 2278228"/>
                <a:gd name="connsiteX242" fmla="*/ 563237 w 1754187"/>
                <a:gd name="connsiteY242" fmla="*/ 479164 h 2278228"/>
                <a:gd name="connsiteX243" fmla="*/ 574315 w 1754187"/>
                <a:gd name="connsiteY243" fmla="*/ 473483 h 2278228"/>
                <a:gd name="connsiteX244" fmla="*/ 579995 w 1754187"/>
                <a:gd name="connsiteY244" fmla="*/ 468086 h 2278228"/>
                <a:gd name="connsiteX245" fmla="*/ 627713 w 1754187"/>
                <a:gd name="connsiteY245" fmla="*/ 459565 h 2278228"/>
                <a:gd name="connsiteX246" fmla="*/ 644471 w 1754187"/>
                <a:gd name="connsiteY246" fmla="*/ 453885 h 2278228"/>
                <a:gd name="connsiteX247" fmla="*/ 658388 w 1754187"/>
                <a:gd name="connsiteY247" fmla="*/ 453885 h 2278228"/>
                <a:gd name="connsiteX248" fmla="*/ 694745 w 1754187"/>
                <a:gd name="connsiteY248" fmla="*/ 417528 h 2278228"/>
                <a:gd name="connsiteX249" fmla="*/ 694745 w 1754187"/>
                <a:gd name="connsiteY249" fmla="*/ 409007 h 2278228"/>
                <a:gd name="connsiteX250" fmla="*/ 697585 w 1754187"/>
                <a:gd name="connsiteY250" fmla="*/ 361574 h 2278228"/>
                <a:gd name="connsiteX251" fmla="*/ 700425 w 1754187"/>
                <a:gd name="connsiteY251" fmla="*/ 353053 h 2278228"/>
                <a:gd name="connsiteX252" fmla="*/ 728545 w 1754187"/>
                <a:gd name="connsiteY252" fmla="*/ 313856 h 2278228"/>
                <a:gd name="connsiteX253" fmla="*/ 770581 w 1754187"/>
                <a:gd name="connsiteY253" fmla="*/ 299939 h 2278228"/>
                <a:gd name="connsiteX254" fmla="*/ 795860 w 1754187"/>
                <a:gd name="connsiteY254" fmla="*/ 283181 h 2278228"/>
                <a:gd name="connsiteX255" fmla="*/ 804097 w 1754187"/>
                <a:gd name="connsiteY255" fmla="*/ 277500 h 2278228"/>
                <a:gd name="connsiteX256" fmla="*/ 812618 w 1754187"/>
                <a:gd name="connsiteY256" fmla="*/ 271820 h 2278228"/>
                <a:gd name="connsiteX257" fmla="*/ 851815 w 1754187"/>
                <a:gd name="connsiteY257" fmla="*/ 229783 h 2278228"/>
                <a:gd name="connsiteX258" fmla="*/ 860336 w 1754187"/>
                <a:gd name="connsiteY258" fmla="*/ 218705 h 2278228"/>
                <a:gd name="connsiteX259" fmla="*/ 910610 w 1754187"/>
                <a:gd name="connsiteY259" fmla="*/ 201663 h 2278228"/>
                <a:gd name="connsiteX260" fmla="*/ 946966 w 1754187"/>
                <a:gd name="connsiteY260" fmla="*/ 190586 h 2278228"/>
                <a:gd name="connsiteX261" fmla="*/ 955487 w 1754187"/>
                <a:gd name="connsiteY261" fmla="*/ 187746 h 2278228"/>
                <a:gd name="connsiteX262" fmla="*/ 994683 w 1754187"/>
                <a:gd name="connsiteY262" fmla="*/ 170988 h 2278228"/>
                <a:gd name="connsiteX263" fmla="*/ 1000364 w 1754187"/>
                <a:gd name="connsiteY263" fmla="*/ 170988 h 2278228"/>
                <a:gd name="connsiteX264" fmla="*/ 1059159 w 1754187"/>
                <a:gd name="connsiteY264" fmla="*/ 140028 h 2278228"/>
                <a:gd name="connsiteX265" fmla="*/ 1090118 w 1754187"/>
                <a:gd name="connsiteY265" fmla="*/ 126111 h 2278228"/>
                <a:gd name="connsiteX266" fmla="*/ 1098355 w 1754187"/>
                <a:gd name="connsiteY266" fmla="*/ 123270 h 2278228"/>
                <a:gd name="connsiteX267" fmla="*/ 1120794 w 1754187"/>
                <a:gd name="connsiteY267" fmla="*/ 106512 h 2278228"/>
                <a:gd name="connsiteX268" fmla="*/ 1126475 w 1754187"/>
                <a:gd name="connsiteY268" fmla="*/ 97991 h 2278228"/>
                <a:gd name="connsiteX269" fmla="*/ 1137552 w 1754187"/>
                <a:gd name="connsiteY269" fmla="*/ 78393 h 2278228"/>
                <a:gd name="connsiteX270" fmla="*/ 1146073 w 1754187"/>
                <a:gd name="connsiteY270" fmla="*/ 53114 h 2278228"/>
                <a:gd name="connsiteX271" fmla="*/ 1143233 w 1754187"/>
                <a:gd name="connsiteY271" fmla="*/ 42037 h 2278228"/>
                <a:gd name="connsiteX272" fmla="*/ 1140392 w 1754187"/>
                <a:gd name="connsiteY272" fmla="*/ 28119 h 2278228"/>
                <a:gd name="connsiteX273" fmla="*/ 1151754 w 1754187"/>
                <a:gd name="connsiteY273" fmla="*/ 0 h 2278228"/>
                <a:gd name="connsiteX274" fmla="*/ 1159990 w 1754187"/>
                <a:gd name="connsiteY274" fmla="*/ 2840 h 2278228"/>
                <a:gd name="connsiteX275" fmla="*/ 1196347 w 1754187"/>
                <a:gd name="connsiteY275" fmla="*/ 28119 h 2278228"/>
                <a:gd name="connsiteX276" fmla="*/ 1204868 w 1754187"/>
                <a:gd name="connsiteY276" fmla="*/ 36356 h 2278228"/>
                <a:gd name="connsiteX277" fmla="*/ 1210548 w 1754187"/>
                <a:gd name="connsiteY277" fmla="*/ 42037 h 2278228"/>
                <a:gd name="connsiteX278" fmla="*/ 1252585 w 1754187"/>
                <a:gd name="connsiteY278" fmla="*/ 55954 h 2278228"/>
                <a:gd name="connsiteX279" fmla="*/ 1263663 w 1754187"/>
                <a:gd name="connsiteY279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62467 w 1754187"/>
                <a:gd name="connsiteY128" fmla="*/ 2034528 h 2278228"/>
                <a:gd name="connsiteX129" fmla="*/ 165307 w 1754187"/>
                <a:gd name="connsiteY129" fmla="*/ 2028847 h 2278228"/>
                <a:gd name="connsiteX130" fmla="*/ 168147 w 1754187"/>
                <a:gd name="connsiteY130" fmla="*/ 2026007 h 2278228"/>
                <a:gd name="connsiteX131" fmla="*/ 201663 w 1754187"/>
                <a:gd name="connsiteY131" fmla="*/ 1928015 h 2278228"/>
                <a:gd name="connsiteX132" fmla="*/ 210184 w 1754187"/>
                <a:gd name="connsiteY132" fmla="*/ 1894499 h 2278228"/>
                <a:gd name="connsiteX133" fmla="*/ 212741 w 1754187"/>
                <a:gd name="connsiteY133" fmla="*/ 1872061 h 2278228"/>
                <a:gd name="connsiteX134" fmla="*/ 212741 w 1754187"/>
                <a:gd name="connsiteY134" fmla="*/ 1863540 h 2278228"/>
                <a:gd name="connsiteX135" fmla="*/ 226942 w 1754187"/>
                <a:gd name="connsiteY135" fmla="*/ 1824344 h 2278228"/>
                <a:gd name="connsiteX136" fmla="*/ 232623 w 1754187"/>
                <a:gd name="connsiteY136" fmla="*/ 1759868 h 2278228"/>
                <a:gd name="connsiteX137" fmla="*/ 235179 w 1754187"/>
                <a:gd name="connsiteY137" fmla="*/ 1745950 h 2278228"/>
                <a:gd name="connsiteX138" fmla="*/ 235179 w 1754187"/>
                <a:gd name="connsiteY138" fmla="*/ 1672954 h 2278228"/>
                <a:gd name="connsiteX139" fmla="*/ 240860 w 1754187"/>
                <a:gd name="connsiteY139" fmla="*/ 1664717 h 2278228"/>
                <a:gd name="connsiteX140" fmla="*/ 240860 w 1754187"/>
                <a:gd name="connsiteY140" fmla="*/ 1653356 h 2278228"/>
                <a:gd name="connsiteX141" fmla="*/ 252221 w 1754187"/>
                <a:gd name="connsiteY141" fmla="*/ 1569282 h 2278228"/>
                <a:gd name="connsiteX142" fmla="*/ 252221 w 1754187"/>
                <a:gd name="connsiteY142" fmla="*/ 1558205 h 2278228"/>
                <a:gd name="connsiteX143" fmla="*/ 235179 w 1754187"/>
                <a:gd name="connsiteY143" fmla="*/ 1479528 h 2278228"/>
                <a:gd name="connsiteX144" fmla="*/ 232623 w 1754187"/>
                <a:gd name="connsiteY144" fmla="*/ 1476687 h 2278228"/>
                <a:gd name="connsiteX145" fmla="*/ 232623 w 1754187"/>
                <a:gd name="connsiteY145" fmla="*/ 1465610 h 2278228"/>
                <a:gd name="connsiteX146" fmla="*/ 229783 w 1754187"/>
                <a:gd name="connsiteY146" fmla="*/ 1457089 h 2278228"/>
                <a:gd name="connsiteX147" fmla="*/ 229783 w 1754187"/>
                <a:gd name="connsiteY147" fmla="*/ 1451692 h 2278228"/>
                <a:gd name="connsiteX148" fmla="*/ 240860 w 1754187"/>
                <a:gd name="connsiteY148" fmla="*/ 1398294 h 2278228"/>
                <a:gd name="connsiteX149" fmla="*/ 243700 w 1754187"/>
                <a:gd name="connsiteY149" fmla="*/ 1395454 h 2278228"/>
                <a:gd name="connsiteX150" fmla="*/ 249381 w 1754187"/>
                <a:gd name="connsiteY150" fmla="*/ 1392897 h 2278228"/>
                <a:gd name="connsiteX151" fmla="*/ 254778 w 1754187"/>
                <a:gd name="connsiteY151" fmla="*/ 1390057 h 2278228"/>
                <a:gd name="connsiteX152" fmla="*/ 263298 w 1754187"/>
                <a:gd name="connsiteY152" fmla="*/ 1387217 h 2278228"/>
                <a:gd name="connsiteX153" fmla="*/ 299655 w 1754187"/>
                <a:gd name="connsiteY153" fmla="*/ 1387217 h 2278228"/>
                <a:gd name="connsiteX154" fmla="*/ 299655 w 1754187"/>
                <a:gd name="connsiteY154" fmla="*/ 1381536 h 2278228"/>
                <a:gd name="connsiteX155" fmla="*/ 305335 w 1754187"/>
                <a:gd name="connsiteY155" fmla="*/ 1375855 h 2278228"/>
                <a:gd name="connsiteX156" fmla="*/ 305335 w 1754187"/>
                <a:gd name="connsiteY156" fmla="*/ 1317061 h 2278228"/>
                <a:gd name="connsiteX157" fmla="*/ 308176 w 1754187"/>
                <a:gd name="connsiteY157" fmla="*/ 1311380 h 2278228"/>
                <a:gd name="connsiteX158" fmla="*/ 313856 w 1754187"/>
                <a:gd name="connsiteY158" fmla="*/ 1303143 h 2278228"/>
                <a:gd name="connsiteX159" fmla="*/ 316413 w 1754187"/>
                <a:gd name="connsiteY159" fmla="*/ 1300303 h 2278228"/>
                <a:gd name="connsiteX160" fmla="*/ 341692 w 1754187"/>
                <a:gd name="connsiteY160" fmla="*/ 1266787 h 2278228"/>
                <a:gd name="connsiteX161" fmla="*/ 372651 w 1754187"/>
                <a:gd name="connsiteY161" fmla="*/ 1238668 h 2278228"/>
                <a:gd name="connsiteX162" fmla="*/ 378332 w 1754187"/>
                <a:gd name="connsiteY162" fmla="*/ 1238668 h 2278228"/>
                <a:gd name="connsiteX163" fmla="*/ 383728 w 1754187"/>
                <a:gd name="connsiteY163" fmla="*/ 1235827 h 2278228"/>
                <a:gd name="connsiteX164" fmla="*/ 389409 w 1754187"/>
                <a:gd name="connsiteY164" fmla="*/ 1235827 h 2278228"/>
                <a:gd name="connsiteX165" fmla="*/ 411848 w 1754187"/>
                <a:gd name="connsiteY165" fmla="*/ 1238668 h 2278228"/>
                <a:gd name="connsiteX166" fmla="*/ 422925 w 1754187"/>
                <a:gd name="connsiteY166" fmla="*/ 1238668 h 2278228"/>
                <a:gd name="connsiteX167" fmla="*/ 445364 w 1754187"/>
                <a:gd name="connsiteY167" fmla="*/ 1224750 h 2278228"/>
                <a:gd name="connsiteX168" fmla="*/ 439967 w 1754187"/>
                <a:gd name="connsiteY168" fmla="*/ 1221910 h 2278228"/>
                <a:gd name="connsiteX169" fmla="*/ 428606 w 1754187"/>
                <a:gd name="connsiteY169" fmla="*/ 1199471 h 2278228"/>
                <a:gd name="connsiteX170" fmla="*/ 425765 w 1754187"/>
                <a:gd name="connsiteY170" fmla="*/ 1193790 h 2278228"/>
                <a:gd name="connsiteX171" fmla="*/ 403327 w 1754187"/>
                <a:gd name="connsiteY171" fmla="*/ 1171352 h 2278228"/>
                <a:gd name="connsiteX172" fmla="*/ 400486 w 1754187"/>
                <a:gd name="connsiteY172" fmla="*/ 1171352 h 2278228"/>
                <a:gd name="connsiteX173" fmla="*/ 395090 w 1754187"/>
                <a:gd name="connsiteY173" fmla="*/ 1168511 h 2278228"/>
                <a:gd name="connsiteX174" fmla="*/ 378332 w 1754187"/>
                <a:gd name="connsiteY174" fmla="*/ 1162831 h 2278228"/>
                <a:gd name="connsiteX175" fmla="*/ 372651 w 1754187"/>
                <a:gd name="connsiteY175" fmla="*/ 1160274 h 2278228"/>
                <a:gd name="connsiteX176" fmla="*/ 353053 w 1754187"/>
                <a:gd name="connsiteY176" fmla="*/ 1126475 h 2278228"/>
                <a:gd name="connsiteX177" fmla="*/ 333455 w 1754187"/>
                <a:gd name="connsiteY177" fmla="*/ 1123634 h 2278228"/>
                <a:gd name="connsiteX178" fmla="*/ 294258 w 1754187"/>
                <a:gd name="connsiteY178" fmla="*/ 1112557 h 2278228"/>
                <a:gd name="connsiteX179" fmla="*/ 299655 w 1754187"/>
                <a:gd name="connsiteY179" fmla="*/ 1095799 h 2278228"/>
                <a:gd name="connsiteX180" fmla="*/ 294258 w 1754187"/>
                <a:gd name="connsiteY180" fmla="*/ 1050922 h 2278228"/>
                <a:gd name="connsiteX181" fmla="*/ 294258 w 1754187"/>
                <a:gd name="connsiteY181" fmla="*/ 1039560 h 2278228"/>
                <a:gd name="connsiteX182" fmla="*/ 302495 w 1754187"/>
                <a:gd name="connsiteY182" fmla="*/ 983606 h 2278228"/>
                <a:gd name="connsiteX183" fmla="*/ 302495 w 1754187"/>
                <a:gd name="connsiteY183" fmla="*/ 964008 h 2278228"/>
                <a:gd name="connsiteX184" fmla="*/ 324934 w 1754187"/>
                <a:gd name="connsiteY184" fmla="*/ 885615 h 2278228"/>
                <a:gd name="connsiteX185" fmla="*/ 333455 w 1754187"/>
                <a:gd name="connsiteY185" fmla="*/ 874253 h 2278228"/>
                <a:gd name="connsiteX186" fmla="*/ 341692 w 1754187"/>
                <a:gd name="connsiteY186" fmla="*/ 863176 h 2278228"/>
                <a:gd name="connsiteX187" fmla="*/ 358449 w 1754187"/>
                <a:gd name="connsiteY187" fmla="*/ 823980 h 2278228"/>
                <a:gd name="connsiteX188" fmla="*/ 361290 w 1754187"/>
                <a:gd name="connsiteY188" fmla="*/ 818299 h 2278228"/>
                <a:gd name="connsiteX189" fmla="*/ 358449 w 1754187"/>
                <a:gd name="connsiteY189" fmla="*/ 806938 h 2278228"/>
                <a:gd name="connsiteX190" fmla="*/ 358449 w 1754187"/>
                <a:gd name="connsiteY190" fmla="*/ 798701 h 2278228"/>
                <a:gd name="connsiteX191" fmla="*/ 308176 w 1754187"/>
                <a:gd name="connsiteY191" fmla="*/ 764901 h 2278228"/>
                <a:gd name="connsiteX192" fmla="*/ 296814 w 1754187"/>
                <a:gd name="connsiteY192" fmla="*/ 764901 h 2278228"/>
                <a:gd name="connsiteX193" fmla="*/ 263298 w 1754187"/>
                <a:gd name="connsiteY193" fmla="*/ 748143 h 2278228"/>
                <a:gd name="connsiteX194" fmla="*/ 254778 w 1754187"/>
                <a:gd name="connsiteY194" fmla="*/ 745302 h 2278228"/>
                <a:gd name="connsiteX195" fmla="*/ 195983 w 1754187"/>
                <a:gd name="connsiteY195" fmla="*/ 750983 h 2278228"/>
                <a:gd name="connsiteX196" fmla="*/ 184905 w 1754187"/>
                <a:gd name="connsiteY196" fmla="*/ 753823 h 2278228"/>
                <a:gd name="connsiteX197" fmla="*/ 137188 w 1754187"/>
                <a:gd name="connsiteY197" fmla="*/ 742746 h 2278228"/>
                <a:gd name="connsiteX198" fmla="*/ 131507 w 1754187"/>
                <a:gd name="connsiteY198" fmla="*/ 734225 h 2278228"/>
                <a:gd name="connsiteX199" fmla="*/ 100832 w 1754187"/>
                <a:gd name="connsiteY199" fmla="*/ 686508 h 2278228"/>
                <a:gd name="connsiteX200" fmla="*/ 86630 w 1754187"/>
                <a:gd name="connsiteY200" fmla="*/ 680827 h 2278228"/>
                <a:gd name="connsiteX201" fmla="*/ 69872 w 1754187"/>
                <a:gd name="connsiteY201" fmla="*/ 675430 h 2278228"/>
                <a:gd name="connsiteX202" fmla="*/ 24995 w 1754187"/>
                <a:gd name="connsiteY202" fmla="*/ 630553 h 2278228"/>
                <a:gd name="connsiteX203" fmla="*/ 24995 w 1754187"/>
                <a:gd name="connsiteY203" fmla="*/ 619192 h 2278228"/>
                <a:gd name="connsiteX204" fmla="*/ 22439 w 1754187"/>
                <a:gd name="connsiteY204" fmla="*/ 610955 h 2278228"/>
                <a:gd name="connsiteX205" fmla="*/ 0 w 1754187"/>
                <a:gd name="connsiteY205" fmla="*/ 532562 h 2278228"/>
                <a:gd name="connsiteX206" fmla="*/ 8237 w 1754187"/>
                <a:gd name="connsiteY206" fmla="*/ 535118 h 2278228"/>
                <a:gd name="connsiteX207" fmla="*/ 16758 w 1754187"/>
                <a:gd name="connsiteY207" fmla="*/ 535118 h 2278228"/>
                <a:gd name="connsiteX208" fmla="*/ 33516 w 1754187"/>
                <a:gd name="connsiteY208" fmla="*/ 537958 h 2278228"/>
                <a:gd name="connsiteX209" fmla="*/ 47433 w 1754187"/>
                <a:gd name="connsiteY209" fmla="*/ 535118 h 2278228"/>
                <a:gd name="connsiteX210" fmla="*/ 58795 w 1754187"/>
                <a:gd name="connsiteY210" fmla="*/ 535118 h 2278228"/>
                <a:gd name="connsiteX211" fmla="*/ 72712 w 1754187"/>
                <a:gd name="connsiteY211" fmla="*/ 532562 h 2278228"/>
                <a:gd name="connsiteX212" fmla="*/ 78393 w 1754187"/>
                <a:gd name="connsiteY212" fmla="*/ 529721 h 2278228"/>
                <a:gd name="connsiteX213" fmla="*/ 86630 w 1754187"/>
                <a:gd name="connsiteY213" fmla="*/ 529721 h 2278228"/>
                <a:gd name="connsiteX214" fmla="*/ 120430 w 1754187"/>
                <a:gd name="connsiteY214" fmla="*/ 526881 h 2278228"/>
                <a:gd name="connsiteX215" fmla="*/ 128667 w 1754187"/>
                <a:gd name="connsiteY215" fmla="*/ 529721 h 2278228"/>
                <a:gd name="connsiteX216" fmla="*/ 134347 w 1754187"/>
                <a:gd name="connsiteY216" fmla="*/ 529721 h 2278228"/>
                <a:gd name="connsiteX217" fmla="*/ 165307 w 1754187"/>
                <a:gd name="connsiteY217" fmla="*/ 549320 h 2278228"/>
                <a:gd name="connsiteX218" fmla="*/ 173544 w 1754187"/>
                <a:gd name="connsiteY218" fmla="*/ 557557 h 2278228"/>
                <a:gd name="connsiteX219" fmla="*/ 179225 w 1754187"/>
                <a:gd name="connsiteY219" fmla="*/ 560397 h 2278228"/>
                <a:gd name="connsiteX220" fmla="*/ 187746 w 1754187"/>
                <a:gd name="connsiteY220" fmla="*/ 566078 h 2278228"/>
                <a:gd name="connsiteX221" fmla="*/ 226942 w 1754187"/>
                <a:gd name="connsiteY221" fmla="*/ 599594 h 2278228"/>
                <a:gd name="connsiteX222" fmla="*/ 232623 w 1754187"/>
                <a:gd name="connsiteY222" fmla="*/ 602434 h 2278228"/>
                <a:gd name="connsiteX223" fmla="*/ 240860 w 1754187"/>
                <a:gd name="connsiteY223" fmla="*/ 605274 h 2278228"/>
                <a:gd name="connsiteX224" fmla="*/ 246541 w 1754187"/>
                <a:gd name="connsiteY224" fmla="*/ 608114 h 2278228"/>
                <a:gd name="connsiteX225" fmla="*/ 257618 w 1754187"/>
                <a:gd name="connsiteY225" fmla="*/ 608114 h 2278228"/>
                <a:gd name="connsiteX226" fmla="*/ 302495 w 1754187"/>
                <a:gd name="connsiteY226" fmla="*/ 591357 h 2278228"/>
                <a:gd name="connsiteX227" fmla="*/ 308176 w 1754187"/>
                <a:gd name="connsiteY227" fmla="*/ 585676 h 2278228"/>
                <a:gd name="connsiteX228" fmla="*/ 311016 w 1754187"/>
                <a:gd name="connsiteY228" fmla="*/ 579995 h 2278228"/>
                <a:gd name="connsiteX229" fmla="*/ 316413 w 1754187"/>
                <a:gd name="connsiteY229" fmla="*/ 574599 h 2278228"/>
                <a:gd name="connsiteX230" fmla="*/ 319253 w 1754187"/>
                <a:gd name="connsiteY230" fmla="*/ 568918 h 2278228"/>
                <a:gd name="connsiteX231" fmla="*/ 366971 w 1754187"/>
                <a:gd name="connsiteY231" fmla="*/ 552160 h 2278228"/>
                <a:gd name="connsiteX232" fmla="*/ 375492 w 1754187"/>
                <a:gd name="connsiteY232" fmla="*/ 552160 h 2278228"/>
                <a:gd name="connsiteX233" fmla="*/ 422925 w 1754187"/>
                <a:gd name="connsiteY233" fmla="*/ 515520 h 2278228"/>
                <a:gd name="connsiteX234" fmla="*/ 431446 w 1754187"/>
                <a:gd name="connsiteY234" fmla="*/ 507283 h 2278228"/>
                <a:gd name="connsiteX235" fmla="*/ 437127 w 1754187"/>
                <a:gd name="connsiteY235" fmla="*/ 498762 h 2278228"/>
                <a:gd name="connsiteX236" fmla="*/ 470643 w 1754187"/>
                <a:gd name="connsiteY236" fmla="*/ 487685 h 2278228"/>
                <a:gd name="connsiteX237" fmla="*/ 482004 w 1754187"/>
                <a:gd name="connsiteY237" fmla="*/ 487685 h 2278228"/>
                <a:gd name="connsiteX238" fmla="*/ 518360 w 1754187"/>
                <a:gd name="connsiteY238" fmla="*/ 498762 h 2278228"/>
                <a:gd name="connsiteX239" fmla="*/ 526597 w 1754187"/>
                <a:gd name="connsiteY239" fmla="*/ 498762 h 2278228"/>
                <a:gd name="connsiteX240" fmla="*/ 554716 w 1754187"/>
                <a:gd name="connsiteY240" fmla="*/ 487685 h 2278228"/>
                <a:gd name="connsiteX241" fmla="*/ 563237 w 1754187"/>
                <a:gd name="connsiteY241" fmla="*/ 479164 h 2278228"/>
                <a:gd name="connsiteX242" fmla="*/ 574315 w 1754187"/>
                <a:gd name="connsiteY242" fmla="*/ 473483 h 2278228"/>
                <a:gd name="connsiteX243" fmla="*/ 579995 w 1754187"/>
                <a:gd name="connsiteY243" fmla="*/ 468086 h 2278228"/>
                <a:gd name="connsiteX244" fmla="*/ 627713 w 1754187"/>
                <a:gd name="connsiteY244" fmla="*/ 459565 h 2278228"/>
                <a:gd name="connsiteX245" fmla="*/ 644471 w 1754187"/>
                <a:gd name="connsiteY245" fmla="*/ 453885 h 2278228"/>
                <a:gd name="connsiteX246" fmla="*/ 658388 w 1754187"/>
                <a:gd name="connsiteY246" fmla="*/ 453885 h 2278228"/>
                <a:gd name="connsiteX247" fmla="*/ 694745 w 1754187"/>
                <a:gd name="connsiteY247" fmla="*/ 417528 h 2278228"/>
                <a:gd name="connsiteX248" fmla="*/ 694745 w 1754187"/>
                <a:gd name="connsiteY248" fmla="*/ 409007 h 2278228"/>
                <a:gd name="connsiteX249" fmla="*/ 697585 w 1754187"/>
                <a:gd name="connsiteY249" fmla="*/ 361574 h 2278228"/>
                <a:gd name="connsiteX250" fmla="*/ 700425 w 1754187"/>
                <a:gd name="connsiteY250" fmla="*/ 353053 h 2278228"/>
                <a:gd name="connsiteX251" fmla="*/ 728545 w 1754187"/>
                <a:gd name="connsiteY251" fmla="*/ 313856 h 2278228"/>
                <a:gd name="connsiteX252" fmla="*/ 770581 w 1754187"/>
                <a:gd name="connsiteY252" fmla="*/ 299939 h 2278228"/>
                <a:gd name="connsiteX253" fmla="*/ 795860 w 1754187"/>
                <a:gd name="connsiteY253" fmla="*/ 283181 h 2278228"/>
                <a:gd name="connsiteX254" fmla="*/ 804097 w 1754187"/>
                <a:gd name="connsiteY254" fmla="*/ 277500 h 2278228"/>
                <a:gd name="connsiteX255" fmla="*/ 812618 w 1754187"/>
                <a:gd name="connsiteY255" fmla="*/ 271820 h 2278228"/>
                <a:gd name="connsiteX256" fmla="*/ 851815 w 1754187"/>
                <a:gd name="connsiteY256" fmla="*/ 229783 h 2278228"/>
                <a:gd name="connsiteX257" fmla="*/ 860336 w 1754187"/>
                <a:gd name="connsiteY257" fmla="*/ 218705 h 2278228"/>
                <a:gd name="connsiteX258" fmla="*/ 910610 w 1754187"/>
                <a:gd name="connsiteY258" fmla="*/ 201663 h 2278228"/>
                <a:gd name="connsiteX259" fmla="*/ 946966 w 1754187"/>
                <a:gd name="connsiteY259" fmla="*/ 190586 h 2278228"/>
                <a:gd name="connsiteX260" fmla="*/ 955487 w 1754187"/>
                <a:gd name="connsiteY260" fmla="*/ 187746 h 2278228"/>
                <a:gd name="connsiteX261" fmla="*/ 994683 w 1754187"/>
                <a:gd name="connsiteY261" fmla="*/ 170988 h 2278228"/>
                <a:gd name="connsiteX262" fmla="*/ 1000364 w 1754187"/>
                <a:gd name="connsiteY262" fmla="*/ 170988 h 2278228"/>
                <a:gd name="connsiteX263" fmla="*/ 1059159 w 1754187"/>
                <a:gd name="connsiteY263" fmla="*/ 140028 h 2278228"/>
                <a:gd name="connsiteX264" fmla="*/ 1090118 w 1754187"/>
                <a:gd name="connsiteY264" fmla="*/ 126111 h 2278228"/>
                <a:gd name="connsiteX265" fmla="*/ 1098355 w 1754187"/>
                <a:gd name="connsiteY265" fmla="*/ 123270 h 2278228"/>
                <a:gd name="connsiteX266" fmla="*/ 1120794 w 1754187"/>
                <a:gd name="connsiteY266" fmla="*/ 106512 h 2278228"/>
                <a:gd name="connsiteX267" fmla="*/ 1126475 w 1754187"/>
                <a:gd name="connsiteY267" fmla="*/ 97991 h 2278228"/>
                <a:gd name="connsiteX268" fmla="*/ 1137552 w 1754187"/>
                <a:gd name="connsiteY268" fmla="*/ 78393 h 2278228"/>
                <a:gd name="connsiteX269" fmla="*/ 1146073 w 1754187"/>
                <a:gd name="connsiteY269" fmla="*/ 53114 h 2278228"/>
                <a:gd name="connsiteX270" fmla="*/ 1143233 w 1754187"/>
                <a:gd name="connsiteY270" fmla="*/ 42037 h 2278228"/>
                <a:gd name="connsiteX271" fmla="*/ 1140392 w 1754187"/>
                <a:gd name="connsiteY271" fmla="*/ 28119 h 2278228"/>
                <a:gd name="connsiteX272" fmla="*/ 1151754 w 1754187"/>
                <a:gd name="connsiteY272" fmla="*/ 0 h 2278228"/>
                <a:gd name="connsiteX273" fmla="*/ 1159990 w 1754187"/>
                <a:gd name="connsiteY273" fmla="*/ 2840 h 2278228"/>
                <a:gd name="connsiteX274" fmla="*/ 1196347 w 1754187"/>
                <a:gd name="connsiteY274" fmla="*/ 28119 h 2278228"/>
                <a:gd name="connsiteX275" fmla="*/ 1204868 w 1754187"/>
                <a:gd name="connsiteY275" fmla="*/ 36356 h 2278228"/>
                <a:gd name="connsiteX276" fmla="*/ 1210548 w 1754187"/>
                <a:gd name="connsiteY276" fmla="*/ 42037 h 2278228"/>
                <a:gd name="connsiteX277" fmla="*/ 1252585 w 1754187"/>
                <a:gd name="connsiteY277" fmla="*/ 55954 h 2278228"/>
                <a:gd name="connsiteX278" fmla="*/ 1263663 w 1754187"/>
                <a:gd name="connsiteY278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62467 w 1754187"/>
                <a:gd name="connsiteY128" fmla="*/ 2034528 h 2278228"/>
                <a:gd name="connsiteX129" fmla="*/ 165307 w 1754187"/>
                <a:gd name="connsiteY129" fmla="*/ 2028847 h 2278228"/>
                <a:gd name="connsiteX130" fmla="*/ 201663 w 1754187"/>
                <a:gd name="connsiteY130" fmla="*/ 1928015 h 2278228"/>
                <a:gd name="connsiteX131" fmla="*/ 210184 w 1754187"/>
                <a:gd name="connsiteY131" fmla="*/ 1894499 h 2278228"/>
                <a:gd name="connsiteX132" fmla="*/ 212741 w 1754187"/>
                <a:gd name="connsiteY132" fmla="*/ 1872061 h 2278228"/>
                <a:gd name="connsiteX133" fmla="*/ 212741 w 1754187"/>
                <a:gd name="connsiteY133" fmla="*/ 1863540 h 2278228"/>
                <a:gd name="connsiteX134" fmla="*/ 226942 w 1754187"/>
                <a:gd name="connsiteY134" fmla="*/ 1824344 h 2278228"/>
                <a:gd name="connsiteX135" fmla="*/ 232623 w 1754187"/>
                <a:gd name="connsiteY135" fmla="*/ 1759868 h 2278228"/>
                <a:gd name="connsiteX136" fmla="*/ 235179 w 1754187"/>
                <a:gd name="connsiteY136" fmla="*/ 1745950 h 2278228"/>
                <a:gd name="connsiteX137" fmla="*/ 235179 w 1754187"/>
                <a:gd name="connsiteY137" fmla="*/ 1672954 h 2278228"/>
                <a:gd name="connsiteX138" fmla="*/ 240860 w 1754187"/>
                <a:gd name="connsiteY138" fmla="*/ 1664717 h 2278228"/>
                <a:gd name="connsiteX139" fmla="*/ 240860 w 1754187"/>
                <a:gd name="connsiteY139" fmla="*/ 1653356 h 2278228"/>
                <a:gd name="connsiteX140" fmla="*/ 252221 w 1754187"/>
                <a:gd name="connsiteY140" fmla="*/ 1569282 h 2278228"/>
                <a:gd name="connsiteX141" fmla="*/ 252221 w 1754187"/>
                <a:gd name="connsiteY141" fmla="*/ 1558205 h 2278228"/>
                <a:gd name="connsiteX142" fmla="*/ 235179 w 1754187"/>
                <a:gd name="connsiteY142" fmla="*/ 1479528 h 2278228"/>
                <a:gd name="connsiteX143" fmla="*/ 232623 w 1754187"/>
                <a:gd name="connsiteY143" fmla="*/ 1476687 h 2278228"/>
                <a:gd name="connsiteX144" fmla="*/ 232623 w 1754187"/>
                <a:gd name="connsiteY144" fmla="*/ 1465610 h 2278228"/>
                <a:gd name="connsiteX145" fmla="*/ 229783 w 1754187"/>
                <a:gd name="connsiteY145" fmla="*/ 1457089 h 2278228"/>
                <a:gd name="connsiteX146" fmla="*/ 229783 w 1754187"/>
                <a:gd name="connsiteY146" fmla="*/ 1451692 h 2278228"/>
                <a:gd name="connsiteX147" fmla="*/ 240860 w 1754187"/>
                <a:gd name="connsiteY147" fmla="*/ 1398294 h 2278228"/>
                <a:gd name="connsiteX148" fmla="*/ 243700 w 1754187"/>
                <a:gd name="connsiteY148" fmla="*/ 1395454 h 2278228"/>
                <a:gd name="connsiteX149" fmla="*/ 249381 w 1754187"/>
                <a:gd name="connsiteY149" fmla="*/ 1392897 h 2278228"/>
                <a:gd name="connsiteX150" fmla="*/ 254778 w 1754187"/>
                <a:gd name="connsiteY150" fmla="*/ 1390057 h 2278228"/>
                <a:gd name="connsiteX151" fmla="*/ 263298 w 1754187"/>
                <a:gd name="connsiteY151" fmla="*/ 1387217 h 2278228"/>
                <a:gd name="connsiteX152" fmla="*/ 299655 w 1754187"/>
                <a:gd name="connsiteY152" fmla="*/ 1387217 h 2278228"/>
                <a:gd name="connsiteX153" fmla="*/ 299655 w 1754187"/>
                <a:gd name="connsiteY153" fmla="*/ 1381536 h 2278228"/>
                <a:gd name="connsiteX154" fmla="*/ 305335 w 1754187"/>
                <a:gd name="connsiteY154" fmla="*/ 1375855 h 2278228"/>
                <a:gd name="connsiteX155" fmla="*/ 305335 w 1754187"/>
                <a:gd name="connsiteY155" fmla="*/ 1317061 h 2278228"/>
                <a:gd name="connsiteX156" fmla="*/ 308176 w 1754187"/>
                <a:gd name="connsiteY156" fmla="*/ 1311380 h 2278228"/>
                <a:gd name="connsiteX157" fmla="*/ 313856 w 1754187"/>
                <a:gd name="connsiteY157" fmla="*/ 1303143 h 2278228"/>
                <a:gd name="connsiteX158" fmla="*/ 316413 w 1754187"/>
                <a:gd name="connsiteY158" fmla="*/ 1300303 h 2278228"/>
                <a:gd name="connsiteX159" fmla="*/ 341692 w 1754187"/>
                <a:gd name="connsiteY159" fmla="*/ 1266787 h 2278228"/>
                <a:gd name="connsiteX160" fmla="*/ 372651 w 1754187"/>
                <a:gd name="connsiteY160" fmla="*/ 1238668 h 2278228"/>
                <a:gd name="connsiteX161" fmla="*/ 378332 w 1754187"/>
                <a:gd name="connsiteY161" fmla="*/ 1238668 h 2278228"/>
                <a:gd name="connsiteX162" fmla="*/ 383728 w 1754187"/>
                <a:gd name="connsiteY162" fmla="*/ 1235827 h 2278228"/>
                <a:gd name="connsiteX163" fmla="*/ 389409 w 1754187"/>
                <a:gd name="connsiteY163" fmla="*/ 1235827 h 2278228"/>
                <a:gd name="connsiteX164" fmla="*/ 411848 w 1754187"/>
                <a:gd name="connsiteY164" fmla="*/ 1238668 h 2278228"/>
                <a:gd name="connsiteX165" fmla="*/ 422925 w 1754187"/>
                <a:gd name="connsiteY165" fmla="*/ 1238668 h 2278228"/>
                <a:gd name="connsiteX166" fmla="*/ 445364 w 1754187"/>
                <a:gd name="connsiteY166" fmla="*/ 1224750 h 2278228"/>
                <a:gd name="connsiteX167" fmla="*/ 439967 w 1754187"/>
                <a:gd name="connsiteY167" fmla="*/ 1221910 h 2278228"/>
                <a:gd name="connsiteX168" fmla="*/ 428606 w 1754187"/>
                <a:gd name="connsiteY168" fmla="*/ 1199471 h 2278228"/>
                <a:gd name="connsiteX169" fmla="*/ 425765 w 1754187"/>
                <a:gd name="connsiteY169" fmla="*/ 1193790 h 2278228"/>
                <a:gd name="connsiteX170" fmla="*/ 403327 w 1754187"/>
                <a:gd name="connsiteY170" fmla="*/ 1171352 h 2278228"/>
                <a:gd name="connsiteX171" fmla="*/ 400486 w 1754187"/>
                <a:gd name="connsiteY171" fmla="*/ 1171352 h 2278228"/>
                <a:gd name="connsiteX172" fmla="*/ 395090 w 1754187"/>
                <a:gd name="connsiteY172" fmla="*/ 1168511 h 2278228"/>
                <a:gd name="connsiteX173" fmla="*/ 378332 w 1754187"/>
                <a:gd name="connsiteY173" fmla="*/ 1162831 h 2278228"/>
                <a:gd name="connsiteX174" fmla="*/ 372651 w 1754187"/>
                <a:gd name="connsiteY174" fmla="*/ 1160274 h 2278228"/>
                <a:gd name="connsiteX175" fmla="*/ 353053 w 1754187"/>
                <a:gd name="connsiteY175" fmla="*/ 1126475 h 2278228"/>
                <a:gd name="connsiteX176" fmla="*/ 333455 w 1754187"/>
                <a:gd name="connsiteY176" fmla="*/ 1123634 h 2278228"/>
                <a:gd name="connsiteX177" fmla="*/ 294258 w 1754187"/>
                <a:gd name="connsiteY177" fmla="*/ 1112557 h 2278228"/>
                <a:gd name="connsiteX178" fmla="*/ 299655 w 1754187"/>
                <a:gd name="connsiteY178" fmla="*/ 1095799 h 2278228"/>
                <a:gd name="connsiteX179" fmla="*/ 294258 w 1754187"/>
                <a:gd name="connsiteY179" fmla="*/ 1050922 h 2278228"/>
                <a:gd name="connsiteX180" fmla="*/ 294258 w 1754187"/>
                <a:gd name="connsiteY180" fmla="*/ 1039560 h 2278228"/>
                <a:gd name="connsiteX181" fmla="*/ 302495 w 1754187"/>
                <a:gd name="connsiteY181" fmla="*/ 983606 h 2278228"/>
                <a:gd name="connsiteX182" fmla="*/ 302495 w 1754187"/>
                <a:gd name="connsiteY182" fmla="*/ 964008 h 2278228"/>
                <a:gd name="connsiteX183" fmla="*/ 324934 w 1754187"/>
                <a:gd name="connsiteY183" fmla="*/ 885615 h 2278228"/>
                <a:gd name="connsiteX184" fmla="*/ 333455 w 1754187"/>
                <a:gd name="connsiteY184" fmla="*/ 874253 h 2278228"/>
                <a:gd name="connsiteX185" fmla="*/ 341692 w 1754187"/>
                <a:gd name="connsiteY185" fmla="*/ 863176 h 2278228"/>
                <a:gd name="connsiteX186" fmla="*/ 358449 w 1754187"/>
                <a:gd name="connsiteY186" fmla="*/ 823980 h 2278228"/>
                <a:gd name="connsiteX187" fmla="*/ 361290 w 1754187"/>
                <a:gd name="connsiteY187" fmla="*/ 818299 h 2278228"/>
                <a:gd name="connsiteX188" fmla="*/ 358449 w 1754187"/>
                <a:gd name="connsiteY188" fmla="*/ 806938 h 2278228"/>
                <a:gd name="connsiteX189" fmla="*/ 358449 w 1754187"/>
                <a:gd name="connsiteY189" fmla="*/ 798701 h 2278228"/>
                <a:gd name="connsiteX190" fmla="*/ 308176 w 1754187"/>
                <a:gd name="connsiteY190" fmla="*/ 764901 h 2278228"/>
                <a:gd name="connsiteX191" fmla="*/ 296814 w 1754187"/>
                <a:gd name="connsiteY191" fmla="*/ 764901 h 2278228"/>
                <a:gd name="connsiteX192" fmla="*/ 263298 w 1754187"/>
                <a:gd name="connsiteY192" fmla="*/ 748143 h 2278228"/>
                <a:gd name="connsiteX193" fmla="*/ 254778 w 1754187"/>
                <a:gd name="connsiteY193" fmla="*/ 745302 h 2278228"/>
                <a:gd name="connsiteX194" fmla="*/ 195983 w 1754187"/>
                <a:gd name="connsiteY194" fmla="*/ 750983 h 2278228"/>
                <a:gd name="connsiteX195" fmla="*/ 184905 w 1754187"/>
                <a:gd name="connsiteY195" fmla="*/ 753823 h 2278228"/>
                <a:gd name="connsiteX196" fmla="*/ 137188 w 1754187"/>
                <a:gd name="connsiteY196" fmla="*/ 742746 h 2278228"/>
                <a:gd name="connsiteX197" fmla="*/ 131507 w 1754187"/>
                <a:gd name="connsiteY197" fmla="*/ 734225 h 2278228"/>
                <a:gd name="connsiteX198" fmla="*/ 100832 w 1754187"/>
                <a:gd name="connsiteY198" fmla="*/ 686508 h 2278228"/>
                <a:gd name="connsiteX199" fmla="*/ 86630 w 1754187"/>
                <a:gd name="connsiteY199" fmla="*/ 680827 h 2278228"/>
                <a:gd name="connsiteX200" fmla="*/ 69872 w 1754187"/>
                <a:gd name="connsiteY200" fmla="*/ 675430 h 2278228"/>
                <a:gd name="connsiteX201" fmla="*/ 24995 w 1754187"/>
                <a:gd name="connsiteY201" fmla="*/ 630553 h 2278228"/>
                <a:gd name="connsiteX202" fmla="*/ 24995 w 1754187"/>
                <a:gd name="connsiteY202" fmla="*/ 619192 h 2278228"/>
                <a:gd name="connsiteX203" fmla="*/ 22439 w 1754187"/>
                <a:gd name="connsiteY203" fmla="*/ 610955 h 2278228"/>
                <a:gd name="connsiteX204" fmla="*/ 0 w 1754187"/>
                <a:gd name="connsiteY204" fmla="*/ 532562 h 2278228"/>
                <a:gd name="connsiteX205" fmla="*/ 8237 w 1754187"/>
                <a:gd name="connsiteY205" fmla="*/ 535118 h 2278228"/>
                <a:gd name="connsiteX206" fmla="*/ 16758 w 1754187"/>
                <a:gd name="connsiteY206" fmla="*/ 535118 h 2278228"/>
                <a:gd name="connsiteX207" fmla="*/ 33516 w 1754187"/>
                <a:gd name="connsiteY207" fmla="*/ 537958 h 2278228"/>
                <a:gd name="connsiteX208" fmla="*/ 47433 w 1754187"/>
                <a:gd name="connsiteY208" fmla="*/ 535118 h 2278228"/>
                <a:gd name="connsiteX209" fmla="*/ 58795 w 1754187"/>
                <a:gd name="connsiteY209" fmla="*/ 535118 h 2278228"/>
                <a:gd name="connsiteX210" fmla="*/ 72712 w 1754187"/>
                <a:gd name="connsiteY210" fmla="*/ 532562 h 2278228"/>
                <a:gd name="connsiteX211" fmla="*/ 78393 w 1754187"/>
                <a:gd name="connsiteY211" fmla="*/ 529721 h 2278228"/>
                <a:gd name="connsiteX212" fmla="*/ 86630 w 1754187"/>
                <a:gd name="connsiteY212" fmla="*/ 529721 h 2278228"/>
                <a:gd name="connsiteX213" fmla="*/ 120430 w 1754187"/>
                <a:gd name="connsiteY213" fmla="*/ 526881 h 2278228"/>
                <a:gd name="connsiteX214" fmla="*/ 128667 w 1754187"/>
                <a:gd name="connsiteY214" fmla="*/ 529721 h 2278228"/>
                <a:gd name="connsiteX215" fmla="*/ 134347 w 1754187"/>
                <a:gd name="connsiteY215" fmla="*/ 529721 h 2278228"/>
                <a:gd name="connsiteX216" fmla="*/ 165307 w 1754187"/>
                <a:gd name="connsiteY216" fmla="*/ 549320 h 2278228"/>
                <a:gd name="connsiteX217" fmla="*/ 173544 w 1754187"/>
                <a:gd name="connsiteY217" fmla="*/ 557557 h 2278228"/>
                <a:gd name="connsiteX218" fmla="*/ 179225 w 1754187"/>
                <a:gd name="connsiteY218" fmla="*/ 560397 h 2278228"/>
                <a:gd name="connsiteX219" fmla="*/ 187746 w 1754187"/>
                <a:gd name="connsiteY219" fmla="*/ 566078 h 2278228"/>
                <a:gd name="connsiteX220" fmla="*/ 226942 w 1754187"/>
                <a:gd name="connsiteY220" fmla="*/ 599594 h 2278228"/>
                <a:gd name="connsiteX221" fmla="*/ 232623 w 1754187"/>
                <a:gd name="connsiteY221" fmla="*/ 602434 h 2278228"/>
                <a:gd name="connsiteX222" fmla="*/ 240860 w 1754187"/>
                <a:gd name="connsiteY222" fmla="*/ 605274 h 2278228"/>
                <a:gd name="connsiteX223" fmla="*/ 246541 w 1754187"/>
                <a:gd name="connsiteY223" fmla="*/ 608114 h 2278228"/>
                <a:gd name="connsiteX224" fmla="*/ 257618 w 1754187"/>
                <a:gd name="connsiteY224" fmla="*/ 608114 h 2278228"/>
                <a:gd name="connsiteX225" fmla="*/ 302495 w 1754187"/>
                <a:gd name="connsiteY225" fmla="*/ 591357 h 2278228"/>
                <a:gd name="connsiteX226" fmla="*/ 308176 w 1754187"/>
                <a:gd name="connsiteY226" fmla="*/ 585676 h 2278228"/>
                <a:gd name="connsiteX227" fmla="*/ 311016 w 1754187"/>
                <a:gd name="connsiteY227" fmla="*/ 579995 h 2278228"/>
                <a:gd name="connsiteX228" fmla="*/ 316413 w 1754187"/>
                <a:gd name="connsiteY228" fmla="*/ 574599 h 2278228"/>
                <a:gd name="connsiteX229" fmla="*/ 319253 w 1754187"/>
                <a:gd name="connsiteY229" fmla="*/ 568918 h 2278228"/>
                <a:gd name="connsiteX230" fmla="*/ 366971 w 1754187"/>
                <a:gd name="connsiteY230" fmla="*/ 552160 h 2278228"/>
                <a:gd name="connsiteX231" fmla="*/ 375492 w 1754187"/>
                <a:gd name="connsiteY231" fmla="*/ 552160 h 2278228"/>
                <a:gd name="connsiteX232" fmla="*/ 422925 w 1754187"/>
                <a:gd name="connsiteY232" fmla="*/ 515520 h 2278228"/>
                <a:gd name="connsiteX233" fmla="*/ 431446 w 1754187"/>
                <a:gd name="connsiteY233" fmla="*/ 507283 h 2278228"/>
                <a:gd name="connsiteX234" fmla="*/ 437127 w 1754187"/>
                <a:gd name="connsiteY234" fmla="*/ 498762 h 2278228"/>
                <a:gd name="connsiteX235" fmla="*/ 470643 w 1754187"/>
                <a:gd name="connsiteY235" fmla="*/ 487685 h 2278228"/>
                <a:gd name="connsiteX236" fmla="*/ 482004 w 1754187"/>
                <a:gd name="connsiteY236" fmla="*/ 487685 h 2278228"/>
                <a:gd name="connsiteX237" fmla="*/ 518360 w 1754187"/>
                <a:gd name="connsiteY237" fmla="*/ 498762 h 2278228"/>
                <a:gd name="connsiteX238" fmla="*/ 526597 w 1754187"/>
                <a:gd name="connsiteY238" fmla="*/ 498762 h 2278228"/>
                <a:gd name="connsiteX239" fmla="*/ 554716 w 1754187"/>
                <a:gd name="connsiteY239" fmla="*/ 487685 h 2278228"/>
                <a:gd name="connsiteX240" fmla="*/ 563237 w 1754187"/>
                <a:gd name="connsiteY240" fmla="*/ 479164 h 2278228"/>
                <a:gd name="connsiteX241" fmla="*/ 574315 w 1754187"/>
                <a:gd name="connsiteY241" fmla="*/ 473483 h 2278228"/>
                <a:gd name="connsiteX242" fmla="*/ 579995 w 1754187"/>
                <a:gd name="connsiteY242" fmla="*/ 468086 h 2278228"/>
                <a:gd name="connsiteX243" fmla="*/ 627713 w 1754187"/>
                <a:gd name="connsiteY243" fmla="*/ 459565 h 2278228"/>
                <a:gd name="connsiteX244" fmla="*/ 644471 w 1754187"/>
                <a:gd name="connsiteY244" fmla="*/ 453885 h 2278228"/>
                <a:gd name="connsiteX245" fmla="*/ 658388 w 1754187"/>
                <a:gd name="connsiteY245" fmla="*/ 453885 h 2278228"/>
                <a:gd name="connsiteX246" fmla="*/ 694745 w 1754187"/>
                <a:gd name="connsiteY246" fmla="*/ 417528 h 2278228"/>
                <a:gd name="connsiteX247" fmla="*/ 694745 w 1754187"/>
                <a:gd name="connsiteY247" fmla="*/ 409007 h 2278228"/>
                <a:gd name="connsiteX248" fmla="*/ 697585 w 1754187"/>
                <a:gd name="connsiteY248" fmla="*/ 361574 h 2278228"/>
                <a:gd name="connsiteX249" fmla="*/ 700425 w 1754187"/>
                <a:gd name="connsiteY249" fmla="*/ 353053 h 2278228"/>
                <a:gd name="connsiteX250" fmla="*/ 728545 w 1754187"/>
                <a:gd name="connsiteY250" fmla="*/ 313856 h 2278228"/>
                <a:gd name="connsiteX251" fmla="*/ 770581 w 1754187"/>
                <a:gd name="connsiteY251" fmla="*/ 299939 h 2278228"/>
                <a:gd name="connsiteX252" fmla="*/ 795860 w 1754187"/>
                <a:gd name="connsiteY252" fmla="*/ 283181 h 2278228"/>
                <a:gd name="connsiteX253" fmla="*/ 804097 w 1754187"/>
                <a:gd name="connsiteY253" fmla="*/ 277500 h 2278228"/>
                <a:gd name="connsiteX254" fmla="*/ 812618 w 1754187"/>
                <a:gd name="connsiteY254" fmla="*/ 271820 h 2278228"/>
                <a:gd name="connsiteX255" fmla="*/ 851815 w 1754187"/>
                <a:gd name="connsiteY255" fmla="*/ 229783 h 2278228"/>
                <a:gd name="connsiteX256" fmla="*/ 860336 w 1754187"/>
                <a:gd name="connsiteY256" fmla="*/ 218705 h 2278228"/>
                <a:gd name="connsiteX257" fmla="*/ 910610 w 1754187"/>
                <a:gd name="connsiteY257" fmla="*/ 201663 h 2278228"/>
                <a:gd name="connsiteX258" fmla="*/ 946966 w 1754187"/>
                <a:gd name="connsiteY258" fmla="*/ 190586 h 2278228"/>
                <a:gd name="connsiteX259" fmla="*/ 955487 w 1754187"/>
                <a:gd name="connsiteY259" fmla="*/ 187746 h 2278228"/>
                <a:gd name="connsiteX260" fmla="*/ 994683 w 1754187"/>
                <a:gd name="connsiteY260" fmla="*/ 170988 h 2278228"/>
                <a:gd name="connsiteX261" fmla="*/ 1000364 w 1754187"/>
                <a:gd name="connsiteY261" fmla="*/ 170988 h 2278228"/>
                <a:gd name="connsiteX262" fmla="*/ 1059159 w 1754187"/>
                <a:gd name="connsiteY262" fmla="*/ 140028 h 2278228"/>
                <a:gd name="connsiteX263" fmla="*/ 1090118 w 1754187"/>
                <a:gd name="connsiteY263" fmla="*/ 126111 h 2278228"/>
                <a:gd name="connsiteX264" fmla="*/ 1098355 w 1754187"/>
                <a:gd name="connsiteY264" fmla="*/ 123270 h 2278228"/>
                <a:gd name="connsiteX265" fmla="*/ 1120794 w 1754187"/>
                <a:gd name="connsiteY265" fmla="*/ 106512 h 2278228"/>
                <a:gd name="connsiteX266" fmla="*/ 1126475 w 1754187"/>
                <a:gd name="connsiteY266" fmla="*/ 97991 h 2278228"/>
                <a:gd name="connsiteX267" fmla="*/ 1137552 w 1754187"/>
                <a:gd name="connsiteY267" fmla="*/ 78393 h 2278228"/>
                <a:gd name="connsiteX268" fmla="*/ 1146073 w 1754187"/>
                <a:gd name="connsiteY268" fmla="*/ 53114 h 2278228"/>
                <a:gd name="connsiteX269" fmla="*/ 1143233 w 1754187"/>
                <a:gd name="connsiteY269" fmla="*/ 42037 h 2278228"/>
                <a:gd name="connsiteX270" fmla="*/ 1140392 w 1754187"/>
                <a:gd name="connsiteY270" fmla="*/ 28119 h 2278228"/>
                <a:gd name="connsiteX271" fmla="*/ 1151754 w 1754187"/>
                <a:gd name="connsiteY271" fmla="*/ 0 h 2278228"/>
                <a:gd name="connsiteX272" fmla="*/ 1159990 w 1754187"/>
                <a:gd name="connsiteY272" fmla="*/ 2840 h 2278228"/>
                <a:gd name="connsiteX273" fmla="*/ 1196347 w 1754187"/>
                <a:gd name="connsiteY273" fmla="*/ 28119 h 2278228"/>
                <a:gd name="connsiteX274" fmla="*/ 1204868 w 1754187"/>
                <a:gd name="connsiteY274" fmla="*/ 36356 h 2278228"/>
                <a:gd name="connsiteX275" fmla="*/ 1210548 w 1754187"/>
                <a:gd name="connsiteY275" fmla="*/ 42037 h 2278228"/>
                <a:gd name="connsiteX276" fmla="*/ 1252585 w 1754187"/>
                <a:gd name="connsiteY276" fmla="*/ 55954 h 2278228"/>
                <a:gd name="connsiteX277" fmla="*/ 1263663 w 1754187"/>
                <a:gd name="connsiteY277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62467 w 1754187"/>
                <a:gd name="connsiteY128" fmla="*/ 2034528 h 2278228"/>
                <a:gd name="connsiteX129" fmla="*/ 201663 w 1754187"/>
                <a:gd name="connsiteY129" fmla="*/ 1928015 h 2278228"/>
                <a:gd name="connsiteX130" fmla="*/ 210184 w 1754187"/>
                <a:gd name="connsiteY130" fmla="*/ 1894499 h 2278228"/>
                <a:gd name="connsiteX131" fmla="*/ 212741 w 1754187"/>
                <a:gd name="connsiteY131" fmla="*/ 1872061 h 2278228"/>
                <a:gd name="connsiteX132" fmla="*/ 212741 w 1754187"/>
                <a:gd name="connsiteY132" fmla="*/ 1863540 h 2278228"/>
                <a:gd name="connsiteX133" fmla="*/ 226942 w 1754187"/>
                <a:gd name="connsiteY133" fmla="*/ 1824344 h 2278228"/>
                <a:gd name="connsiteX134" fmla="*/ 232623 w 1754187"/>
                <a:gd name="connsiteY134" fmla="*/ 1759868 h 2278228"/>
                <a:gd name="connsiteX135" fmla="*/ 235179 w 1754187"/>
                <a:gd name="connsiteY135" fmla="*/ 1745950 h 2278228"/>
                <a:gd name="connsiteX136" fmla="*/ 235179 w 1754187"/>
                <a:gd name="connsiteY136" fmla="*/ 1672954 h 2278228"/>
                <a:gd name="connsiteX137" fmla="*/ 240860 w 1754187"/>
                <a:gd name="connsiteY137" fmla="*/ 1664717 h 2278228"/>
                <a:gd name="connsiteX138" fmla="*/ 240860 w 1754187"/>
                <a:gd name="connsiteY138" fmla="*/ 1653356 h 2278228"/>
                <a:gd name="connsiteX139" fmla="*/ 252221 w 1754187"/>
                <a:gd name="connsiteY139" fmla="*/ 1569282 h 2278228"/>
                <a:gd name="connsiteX140" fmla="*/ 252221 w 1754187"/>
                <a:gd name="connsiteY140" fmla="*/ 1558205 h 2278228"/>
                <a:gd name="connsiteX141" fmla="*/ 235179 w 1754187"/>
                <a:gd name="connsiteY141" fmla="*/ 1479528 h 2278228"/>
                <a:gd name="connsiteX142" fmla="*/ 232623 w 1754187"/>
                <a:gd name="connsiteY142" fmla="*/ 1476687 h 2278228"/>
                <a:gd name="connsiteX143" fmla="*/ 232623 w 1754187"/>
                <a:gd name="connsiteY143" fmla="*/ 1465610 h 2278228"/>
                <a:gd name="connsiteX144" fmla="*/ 229783 w 1754187"/>
                <a:gd name="connsiteY144" fmla="*/ 1457089 h 2278228"/>
                <a:gd name="connsiteX145" fmla="*/ 229783 w 1754187"/>
                <a:gd name="connsiteY145" fmla="*/ 1451692 h 2278228"/>
                <a:gd name="connsiteX146" fmla="*/ 240860 w 1754187"/>
                <a:gd name="connsiteY146" fmla="*/ 1398294 h 2278228"/>
                <a:gd name="connsiteX147" fmla="*/ 243700 w 1754187"/>
                <a:gd name="connsiteY147" fmla="*/ 1395454 h 2278228"/>
                <a:gd name="connsiteX148" fmla="*/ 249381 w 1754187"/>
                <a:gd name="connsiteY148" fmla="*/ 1392897 h 2278228"/>
                <a:gd name="connsiteX149" fmla="*/ 254778 w 1754187"/>
                <a:gd name="connsiteY149" fmla="*/ 1390057 h 2278228"/>
                <a:gd name="connsiteX150" fmla="*/ 263298 w 1754187"/>
                <a:gd name="connsiteY150" fmla="*/ 1387217 h 2278228"/>
                <a:gd name="connsiteX151" fmla="*/ 299655 w 1754187"/>
                <a:gd name="connsiteY151" fmla="*/ 1387217 h 2278228"/>
                <a:gd name="connsiteX152" fmla="*/ 299655 w 1754187"/>
                <a:gd name="connsiteY152" fmla="*/ 1381536 h 2278228"/>
                <a:gd name="connsiteX153" fmla="*/ 305335 w 1754187"/>
                <a:gd name="connsiteY153" fmla="*/ 1375855 h 2278228"/>
                <a:gd name="connsiteX154" fmla="*/ 305335 w 1754187"/>
                <a:gd name="connsiteY154" fmla="*/ 1317061 h 2278228"/>
                <a:gd name="connsiteX155" fmla="*/ 308176 w 1754187"/>
                <a:gd name="connsiteY155" fmla="*/ 1311380 h 2278228"/>
                <a:gd name="connsiteX156" fmla="*/ 313856 w 1754187"/>
                <a:gd name="connsiteY156" fmla="*/ 1303143 h 2278228"/>
                <a:gd name="connsiteX157" fmla="*/ 316413 w 1754187"/>
                <a:gd name="connsiteY157" fmla="*/ 1300303 h 2278228"/>
                <a:gd name="connsiteX158" fmla="*/ 341692 w 1754187"/>
                <a:gd name="connsiteY158" fmla="*/ 1266787 h 2278228"/>
                <a:gd name="connsiteX159" fmla="*/ 372651 w 1754187"/>
                <a:gd name="connsiteY159" fmla="*/ 1238668 h 2278228"/>
                <a:gd name="connsiteX160" fmla="*/ 378332 w 1754187"/>
                <a:gd name="connsiteY160" fmla="*/ 1238668 h 2278228"/>
                <a:gd name="connsiteX161" fmla="*/ 383728 w 1754187"/>
                <a:gd name="connsiteY161" fmla="*/ 1235827 h 2278228"/>
                <a:gd name="connsiteX162" fmla="*/ 389409 w 1754187"/>
                <a:gd name="connsiteY162" fmla="*/ 1235827 h 2278228"/>
                <a:gd name="connsiteX163" fmla="*/ 411848 w 1754187"/>
                <a:gd name="connsiteY163" fmla="*/ 1238668 h 2278228"/>
                <a:gd name="connsiteX164" fmla="*/ 422925 w 1754187"/>
                <a:gd name="connsiteY164" fmla="*/ 1238668 h 2278228"/>
                <a:gd name="connsiteX165" fmla="*/ 445364 w 1754187"/>
                <a:gd name="connsiteY165" fmla="*/ 1224750 h 2278228"/>
                <a:gd name="connsiteX166" fmla="*/ 439967 w 1754187"/>
                <a:gd name="connsiteY166" fmla="*/ 1221910 h 2278228"/>
                <a:gd name="connsiteX167" fmla="*/ 428606 w 1754187"/>
                <a:gd name="connsiteY167" fmla="*/ 1199471 h 2278228"/>
                <a:gd name="connsiteX168" fmla="*/ 425765 w 1754187"/>
                <a:gd name="connsiteY168" fmla="*/ 1193790 h 2278228"/>
                <a:gd name="connsiteX169" fmla="*/ 403327 w 1754187"/>
                <a:gd name="connsiteY169" fmla="*/ 1171352 h 2278228"/>
                <a:gd name="connsiteX170" fmla="*/ 400486 w 1754187"/>
                <a:gd name="connsiteY170" fmla="*/ 1171352 h 2278228"/>
                <a:gd name="connsiteX171" fmla="*/ 395090 w 1754187"/>
                <a:gd name="connsiteY171" fmla="*/ 1168511 h 2278228"/>
                <a:gd name="connsiteX172" fmla="*/ 378332 w 1754187"/>
                <a:gd name="connsiteY172" fmla="*/ 1162831 h 2278228"/>
                <a:gd name="connsiteX173" fmla="*/ 372651 w 1754187"/>
                <a:gd name="connsiteY173" fmla="*/ 1160274 h 2278228"/>
                <a:gd name="connsiteX174" fmla="*/ 353053 w 1754187"/>
                <a:gd name="connsiteY174" fmla="*/ 1126475 h 2278228"/>
                <a:gd name="connsiteX175" fmla="*/ 333455 w 1754187"/>
                <a:gd name="connsiteY175" fmla="*/ 1123634 h 2278228"/>
                <a:gd name="connsiteX176" fmla="*/ 294258 w 1754187"/>
                <a:gd name="connsiteY176" fmla="*/ 1112557 h 2278228"/>
                <a:gd name="connsiteX177" fmla="*/ 299655 w 1754187"/>
                <a:gd name="connsiteY177" fmla="*/ 1095799 h 2278228"/>
                <a:gd name="connsiteX178" fmla="*/ 294258 w 1754187"/>
                <a:gd name="connsiteY178" fmla="*/ 1050922 h 2278228"/>
                <a:gd name="connsiteX179" fmla="*/ 294258 w 1754187"/>
                <a:gd name="connsiteY179" fmla="*/ 1039560 h 2278228"/>
                <a:gd name="connsiteX180" fmla="*/ 302495 w 1754187"/>
                <a:gd name="connsiteY180" fmla="*/ 983606 h 2278228"/>
                <a:gd name="connsiteX181" fmla="*/ 302495 w 1754187"/>
                <a:gd name="connsiteY181" fmla="*/ 964008 h 2278228"/>
                <a:gd name="connsiteX182" fmla="*/ 324934 w 1754187"/>
                <a:gd name="connsiteY182" fmla="*/ 885615 h 2278228"/>
                <a:gd name="connsiteX183" fmla="*/ 333455 w 1754187"/>
                <a:gd name="connsiteY183" fmla="*/ 874253 h 2278228"/>
                <a:gd name="connsiteX184" fmla="*/ 341692 w 1754187"/>
                <a:gd name="connsiteY184" fmla="*/ 863176 h 2278228"/>
                <a:gd name="connsiteX185" fmla="*/ 358449 w 1754187"/>
                <a:gd name="connsiteY185" fmla="*/ 823980 h 2278228"/>
                <a:gd name="connsiteX186" fmla="*/ 361290 w 1754187"/>
                <a:gd name="connsiteY186" fmla="*/ 818299 h 2278228"/>
                <a:gd name="connsiteX187" fmla="*/ 358449 w 1754187"/>
                <a:gd name="connsiteY187" fmla="*/ 806938 h 2278228"/>
                <a:gd name="connsiteX188" fmla="*/ 358449 w 1754187"/>
                <a:gd name="connsiteY188" fmla="*/ 798701 h 2278228"/>
                <a:gd name="connsiteX189" fmla="*/ 308176 w 1754187"/>
                <a:gd name="connsiteY189" fmla="*/ 764901 h 2278228"/>
                <a:gd name="connsiteX190" fmla="*/ 296814 w 1754187"/>
                <a:gd name="connsiteY190" fmla="*/ 764901 h 2278228"/>
                <a:gd name="connsiteX191" fmla="*/ 263298 w 1754187"/>
                <a:gd name="connsiteY191" fmla="*/ 748143 h 2278228"/>
                <a:gd name="connsiteX192" fmla="*/ 254778 w 1754187"/>
                <a:gd name="connsiteY192" fmla="*/ 745302 h 2278228"/>
                <a:gd name="connsiteX193" fmla="*/ 195983 w 1754187"/>
                <a:gd name="connsiteY193" fmla="*/ 750983 h 2278228"/>
                <a:gd name="connsiteX194" fmla="*/ 184905 w 1754187"/>
                <a:gd name="connsiteY194" fmla="*/ 753823 h 2278228"/>
                <a:gd name="connsiteX195" fmla="*/ 137188 w 1754187"/>
                <a:gd name="connsiteY195" fmla="*/ 742746 h 2278228"/>
                <a:gd name="connsiteX196" fmla="*/ 131507 w 1754187"/>
                <a:gd name="connsiteY196" fmla="*/ 734225 h 2278228"/>
                <a:gd name="connsiteX197" fmla="*/ 100832 w 1754187"/>
                <a:gd name="connsiteY197" fmla="*/ 686508 h 2278228"/>
                <a:gd name="connsiteX198" fmla="*/ 86630 w 1754187"/>
                <a:gd name="connsiteY198" fmla="*/ 680827 h 2278228"/>
                <a:gd name="connsiteX199" fmla="*/ 69872 w 1754187"/>
                <a:gd name="connsiteY199" fmla="*/ 675430 h 2278228"/>
                <a:gd name="connsiteX200" fmla="*/ 24995 w 1754187"/>
                <a:gd name="connsiteY200" fmla="*/ 630553 h 2278228"/>
                <a:gd name="connsiteX201" fmla="*/ 24995 w 1754187"/>
                <a:gd name="connsiteY201" fmla="*/ 619192 h 2278228"/>
                <a:gd name="connsiteX202" fmla="*/ 22439 w 1754187"/>
                <a:gd name="connsiteY202" fmla="*/ 610955 h 2278228"/>
                <a:gd name="connsiteX203" fmla="*/ 0 w 1754187"/>
                <a:gd name="connsiteY203" fmla="*/ 532562 h 2278228"/>
                <a:gd name="connsiteX204" fmla="*/ 8237 w 1754187"/>
                <a:gd name="connsiteY204" fmla="*/ 535118 h 2278228"/>
                <a:gd name="connsiteX205" fmla="*/ 16758 w 1754187"/>
                <a:gd name="connsiteY205" fmla="*/ 535118 h 2278228"/>
                <a:gd name="connsiteX206" fmla="*/ 33516 w 1754187"/>
                <a:gd name="connsiteY206" fmla="*/ 537958 h 2278228"/>
                <a:gd name="connsiteX207" fmla="*/ 47433 w 1754187"/>
                <a:gd name="connsiteY207" fmla="*/ 535118 h 2278228"/>
                <a:gd name="connsiteX208" fmla="*/ 58795 w 1754187"/>
                <a:gd name="connsiteY208" fmla="*/ 535118 h 2278228"/>
                <a:gd name="connsiteX209" fmla="*/ 72712 w 1754187"/>
                <a:gd name="connsiteY209" fmla="*/ 532562 h 2278228"/>
                <a:gd name="connsiteX210" fmla="*/ 78393 w 1754187"/>
                <a:gd name="connsiteY210" fmla="*/ 529721 h 2278228"/>
                <a:gd name="connsiteX211" fmla="*/ 86630 w 1754187"/>
                <a:gd name="connsiteY211" fmla="*/ 529721 h 2278228"/>
                <a:gd name="connsiteX212" fmla="*/ 120430 w 1754187"/>
                <a:gd name="connsiteY212" fmla="*/ 526881 h 2278228"/>
                <a:gd name="connsiteX213" fmla="*/ 128667 w 1754187"/>
                <a:gd name="connsiteY213" fmla="*/ 529721 h 2278228"/>
                <a:gd name="connsiteX214" fmla="*/ 134347 w 1754187"/>
                <a:gd name="connsiteY214" fmla="*/ 529721 h 2278228"/>
                <a:gd name="connsiteX215" fmla="*/ 165307 w 1754187"/>
                <a:gd name="connsiteY215" fmla="*/ 549320 h 2278228"/>
                <a:gd name="connsiteX216" fmla="*/ 173544 w 1754187"/>
                <a:gd name="connsiteY216" fmla="*/ 557557 h 2278228"/>
                <a:gd name="connsiteX217" fmla="*/ 179225 w 1754187"/>
                <a:gd name="connsiteY217" fmla="*/ 560397 h 2278228"/>
                <a:gd name="connsiteX218" fmla="*/ 187746 w 1754187"/>
                <a:gd name="connsiteY218" fmla="*/ 566078 h 2278228"/>
                <a:gd name="connsiteX219" fmla="*/ 226942 w 1754187"/>
                <a:gd name="connsiteY219" fmla="*/ 599594 h 2278228"/>
                <a:gd name="connsiteX220" fmla="*/ 232623 w 1754187"/>
                <a:gd name="connsiteY220" fmla="*/ 602434 h 2278228"/>
                <a:gd name="connsiteX221" fmla="*/ 240860 w 1754187"/>
                <a:gd name="connsiteY221" fmla="*/ 605274 h 2278228"/>
                <a:gd name="connsiteX222" fmla="*/ 246541 w 1754187"/>
                <a:gd name="connsiteY222" fmla="*/ 608114 h 2278228"/>
                <a:gd name="connsiteX223" fmla="*/ 257618 w 1754187"/>
                <a:gd name="connsiteY223" fmla="*/ 608114 h 2278228"/>
                <a:gd name="connsiteX224" fmla="*/ 302495 w 1754187"/>
                <a:gd name="connsiteY224" fmla="*/ 591357 h 2278228"/>
                <a:gd name="connsiteX225" fmla="*/ 308176 w 1754187"/>
                <a:gd name="connsiteY225" fmla="*/ 585676 h 2278228"/>
                <a:gd name="connsiteX226" fmla="*/ 311016 w 1754187"/>
                <a:gd name="connsiteY226" fmla="*/ 579995 h 2278228"/>
                <a:gd name="connsiteX227" fmla="*/ 316413 w 1754187"/>
                <a:gd name="connsiteY227" fmla="*/ 574599 h 2278228"/>
                <a:gd name="connsiteX228" fmla="*/ 319253 w 1754187"/>
                <a:gd name="connsiteY228" fmla="*/ 568918 h 2278228"/>
                <a:gd name="connsiteX229" fmla="*/ 366971 w 1754187"/>
                <a:gd name="connsiteY229" fmla="*/ 552160 h 2278228"/>
                <a:gd name="connsiteX230" fmla="*/ 375492 w 1754187"/>
                <a:gd name="connsiteY230" fmla="*/ 552160 h 2278228"/>
                <a:gd name="connsiteX231" fmla="*/ 422925 w 1754187"/>
                <a:gd name="connsiteY231" fmla="*/ 515520 h 2278228"/>
                <a:gd name="connsiteX232" fmla="*/ 431446 w 1754187"/>
                <a:gd name="connsiteY232" fmla="*/ 507283 h 2278228"/>
                <a:gd name="connsiteX233" fmla="*/ 437127 w 1754187"/>
                <a:gd name="connsiteY233" fmla="*/ 498762 h 2278228"/>
                <a:gd name="connsiteX234" fmla="*/ 470643 w 1754187"/>
                <a:gd name="connsiteY234" fmla="*/ 487685 h 2278228"/>
                <a:gd name="connsiteX235" fmla="*/ 482004 w 1754187"/>
                <a:gd name="connsiteY235" fmla="*/ 487685 h 2278228"/>
                <a:gd name="connsiteX236" fmla="*/ 518360 w 1754187"/>
                <a:gd name="connsiteY236" fmla="*/ 498762 h 2278228"/>
                <a:gd name="connsiteX237" fmla="*/ 526597 w 1754187"/>
                <a:gd name="connsiteY237" fmla="*/ 498762 h 2278228"/>
                <a:gd name="connsiteX238" fmla="*/ 554716 w 1754187"/>
                <a:gd name="connsiteY238" fmla="*/ 487685 h 2278228"/>
                <a:gd name="connsiteX239" fmla="*/ 563237 w 1754187"/>
                <a:gd name="connsiteY239" fmla="*/ 479164 h 2278228"/>
                <a:gd name="connsiteX240" fmla="*/ 574315 w 1754187"/>
                <a:gd name="connsiteY240" fmla="*/ 473483 h 2278228"/>
                <a:gd name="connsiteX241" fmla="*/ 579995 w 1754187"/>
                <a:gd name="connsiteY241" fmla="*/ 468086 h 2278228"/>
                <a:gd name="connsiteX242" fmla="*/ 627713 w 1754187"/>
                <a:gd name="connsiteY242" fmla="*/ 459565 h 2278228"/>
                <a:gd name="connsiteX243" fmla="*/ 644471 w 1754187"/>
                <a:gd name="connsiteY243" fmla="*/ 453885 h 2278228"/>
                <a:gd name="connsiteX244" fmla="*/ 658388 w 1754187"/>
                <a:gd name="connsiteY244" fmla="*/ 453885 h 2278228"/>
                <a:gd name="connsiteX245" fmla="*/ 694745 w 1754187"/>
                <a:gd name="connsiteY245" fmla="*/ 417528 h 2278228"/>
                <a:gd name="connsiteX246" fmla="*/ 694745 w 1754187"/>
                <a:gd name="connsiteY246" fmla="*/ 409007 h 2278228"/>
                <a:gd name="connsiteX247" fmla="*/ 697585 w 1754187"/>
                <a:gd name="connsiteY247" fmla="*/ 361574 h 2278228"/>
                <a:gd name="connsiteX248" fmla="*/ 700425 w 1754187"/>
                <a:gd name="connsiteY248" fmla="*/ 353053 h 2278228"/>
                <a:gd name="connsiteX249" fmla="*/ 728545 w 1754187"/>
                <a:gd name="connsiteY249" fmla="*/ 313856 h 2278228"/>
                <a:gd name="connsiteX250" fmla="*/ 770581 w 1754187"/>
                <a:gd name="connsiteY250" fmla="*/ 299939 h 2278228"/>
                <a:gd name="connsiteX251" fmla="*/ 795860 w 1754187"/>
                <a:gd name="connsiteY251" fmla="*/ 283181 h 2278228"/>
                <a:gd name="connsiteX252" fmla="*/ 804097 w 1754187"/>
                <a:gd name="connsiteY252" fmla="*/ 277500 h 2278228"/>
                <a:gd name="connsiteX253" fmla="*/ 812618 w 1754187"/>
                <a:gd name="connsiteY253" fmla="*/ 271820 h 2278228"/>
                <a:gd name="connsiteX254" fmla="*/ 851815 w 1754187"/>
                <a:gd name="connsiteY254" fmla="*/ 229783 h 2278228"/>
                <a:gd name="connsiteX255" fmla="*/ 860336 w 1754187"/>
                <a:gd name="connsiteY255" fmla="*/ 218705 h 2278228"/>
                <a:gd name="connsiteX256" fmla="*/ 910610 w 1754187"/>
                <a:gd name="connsiteY256" fmla="*/ 201663 h 2278228"/>
                <a:gd name="connsiteX257" fmla="*/ 946966 w 1754187"/>
                <a:gd name="connsiteY257" fmla="*/ 190586 h 2278228"/>
                <a:gd name="connsiteX258" fmla="*/ 955487 w 1754187"/>
                <a:gd name="connsiteY258" fmla="*/ 187746 h 2278228"/>
                <a:gd name="connsiteX259" fmla="*/ 994683 w 1754187"/>
                <a:gd name="connsiteY259" fmla="*/ 170988 h 2278228"/>
                <a:gd name="connsiteX260" fmla="*/ 1000364 w 1754187"/>
                <a:gd name="connsiteY260" fmla="*/ 170988 h 2278228"/>
                <a:gd name="connsiteX261" fmla="*/ 1059159 w 1754187"/>
                <a:gd name="connsiteY261" fmla="*/ 140028 h 2278228"/>
                <a:gd name="connsiteX262" fmla="*/ 1090118 w 1754187"/>
                <a:gd name="connsiteY262" fmla="*/ 126111 h 2278228"/>
                <a:gd name="connsiteX263" fmla="*/ 1098355 w 1754187"/>
                <a:gd name="connsiteY263" fmla="*/ 123270 h 2278228"/>
                <a:gd name="connsiteX264" fmla="*/ 1120794 w 1754187"/>
                <a:gd name="connsiteY264" fmla="*/ 106512 h 2278228"/>
                <a:gd name="connsiteX265" fmla="*/ 1126475 w 1754187"/>
                <a:gd name="connsiteY265" fmla="*/ 97991 h 2278228"/>
                <a:gd name="connsiteX266" fmla="*/ 1137552 w 1754187"/>
                <a:gd name="connsiteY266" fmla="*/ 78393 h 2278228"/>
                <a:gd name="connsiteX267" fmla="*/ 1146073 w 1754187"/>
                <a:gd name="connsiteY267" fmla="*/ 53114 h 2278228"/>
                <a:gd name="connsiteX268" fmla="*/ 1143233 w 1754187"/>
                <a:gd name="connsiteY268" fmla="*/ 42037 h 2278228"/>
                <a:gd name="connsiteX269" fmla="*/ 1140392 w 1754187"/>
                <a:gd name="connsiteY269" fmla="*/ 28119 h 2278228"/>
                <a:gd name="connsiteX270" fmla="*/ 1151754 w 1754187"/>
                <a:gd name="connsiteY270" fmla="*/ 0 h 2278228"/>
                <a:gd name="connsiteX271" fmla="*/ 1159990 w 1754187"/>
                <a:gd name="connsiteY271" fmla="*/ 2840 h 2278228"/>
                <a:gd name="connsiteX272" fmla="*/ 1196347 w 1754187"/>
                <a:gd name="connsiteY272" fmla="*/ 28119 h 2278228"/>
                <a:gd name="connsiteX273" fmla="*/ 1204868 w 1754187"/>
                <a:gd name="connsiteY273" fmla="*/ 36356 h 2278228"/>
                <a:gd name="connsiteX274" fmla="*/ 1210548 w 1754187"/>
                <a:gd name="connsiteY274" fmla="*/ 42037 h 2278228"/>
                <a:gd name="connsiteX275" fmla="*/ 1252585 w 1754187"/>
                <a:gd name="connsiteY275" fmla="*/ 55954 h 2278228"/>
                <a:gd name="connsiteX276" fmla="*/ 1263663 w 1754187"/>
                <a:gd name="connsiteY276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62467 w 1754187"/>
                <a:gd name="connsiteY128" fmla="*/ 2034528 h 2278228"/>
                <a:gd name="connsiteX129" fmla="*/ 201663 w 1754187"/>
                <a:gd name="connsiteY129" fmla="*/ 1928015 h 2278228"/>
                <a:gd name="connsiteX130" fmla="*/ 212741 w 1754187"/>
                <a:gd name="connsiteY130" fmla="*/ 1872061 h 2278228"/>
                <a:gd name="connsiteX131" fmla="*/ 212741 w 1754187"/>
                <a:gd name="connsiteY131" fmla="*/ 1863540 h 2278228"/>
                <a:gd name="connsiteX132" fmla="*/ 226942 w 1754187"/>
                <a:gd name="connsiteY132" fmla="*/ 1824344 h 2278228"/>
                <a:gd name="connsiteX133" fmla="*/ 232623 w 1754187"/>
                <a:gd name="connsiteY133" fmla="*/ 1759868 h 2278228"/>
                <a:gd name="connsiteX134" fmla="*/ 235179 w 1754187"/>
                <a:gd name="connsiteY134" fmla="*/ 1745950 h 2278228"/>
                <a:gd name="connsiteX135" fmla="*/ 235179 w 1754187"/>
                <a:gd name="connsiteY135" fmla="*/ 1672954 h 2278228"/>
                <a:gd name="connsiteX136" fmla="*/ 240860 w 1754187"/>
                <a:gd name="connsiteY136" fmla="*/ 1664717 h 2278228"/>
                <a:gd name="connsiteX137" fmla="*/ 240860 w 1754187"/>
                <a:gd name="connsiteY137" fmla="*/ 1653356 h 2278228"/>
                <a:gd name="connsiteX138" fmla="*/ 252221 w 1754187"/>
                <a:gd name="connsiteY138" fmla="*/ 1569282 h 2278228"/>
                <a:gd name="connsiteX139" fmla="*/ 252221 w 1754187"/>
                <a:gd name="connsiteY139" fmla="*/ 1558205 h 2278228"/>
                <a:gd name="connsiteX140" fmla="*/ 235179 w 1754187"/>
                <a:gd name="connsiteY140" fmla="*/ 1479528 h 2278228"/>
                <a:gd name="connsiteX141" fmla="*/ 232623 w 1754187"/>
                <a:gd name="connsiteY141" fmla="*/ 1476687 h 2278228"/>
                <a:gd name="connsiteX142" fmla="*/ 232623 w 1754187"/>
                <a:gd name="connsiteY142" fmla="*/ 1465610 h 2278228"/>
                <a:gd name="connsiteX143" fmla="*/ 229783 w 1754187"/>
                <a:gd name="connsiteY143" fmla="*/ 1457089 h 2278228"/>
                <a:gd name="connsiteX144" fmla="*/ 229783 w 1754187"/>
                <a:gd name="connsiteY144" fmla="*/ 1451692 h 2278228"/>
                <a:gd name="connsiteX145" fmla="*/ 240860 w 1754187"/>
                <a:gd name="connsiteY145" fmla="*/ 1398294 h 2278228"/>
                <a:gd name="connsiteX146" fmla="*/ 243700 w 1754187"/>
                <a:gd name="connsiteY146" fmla="*/ 1395454 h 2278228"/>
                <a:gd name="connsiteX147" fmla="*/ 249381 w 1754187"/>
                <a:gd name="connsiteY147" fmla="*/ 1392897 h 2278228"/>
                <a:gd name="connsiteX148" fmla="*/ 254778 w 1754187"/>
                <a:gd name="connsiteY148" fmla="*/ 1390057 h 2278228"/>
                <a:gd name="connsiteX149" fmla="*/ 263298 w 1754187"/>
                <a:gd name="connsiteY149" fmla="*/ 1387217 h 2278228"/>
                <a:gd name="connsiteX150" fmla="*/ 299655 w 1754187"/>
                <a:gd name="connsiteY150" fmla="*/ 1387217 h 2278228"/>
                <a:gd name="connsiteX151" fmla="*/ 299655 w 1754187"/>
                <a:gd name="connsiteY151" fmla="*/ 1381536 h 2278228"/>
                <a:gd name="connsiteX152" fmla="*/ 305335 w 1754187"/>
                <a:gd name="connsiteY152" fmla="*/ 1375855 h 2278228"/>
                <a:gd name="connsiteX153" fmla="*/ 305335 w 1754187"/>
                <a:gd name="connsiteY153" fmla="*/ 1317061 h 2278228"/>
                <a:gd name="connsiteX154" fmla="*/ 308176 w 1754187"/>
                <a:gd name="connsiteY154" fmla="*/ 1311380 h 2278228"/>
                <a:gd name="connsiteX155" fmla="*/ 313856 w 1754187"/>
                <a:gd name="connsiteY155" fmla="*/ 1303143 h 2278228"/>
                <a:gd name="connsiteX156" fmla="*/ 316413 w 1754187"/>
                <a:gd name="connsiteY156" fmla="*/ 1300303 h 2278228"/>
                <a:gd name="connsiteX157" fmla="*/ 341692 w 1754187"/>
                <a:gd name="connsiteY157" fmla="*/ 1266787 h 2278228"/>
                <a:gd name="connsiteX158" fmla="*/ 372651 w 1754187"/>
                <a:gd name="connsiteY158" fmla="*/ 1238668 h 2278228"/>
                <a:gd name="connsiteX159" fmla="*/ 378332 w 1754187"/>
                <a:gd name="connsiteY159" fmla="*/ 1238668 h 2278228"/>
                <a:gd name="connsiteX160" fmla="*/ 383728 w 1754187"/>
                <a:gd name="connsiteY160" fmla="*/ 1235827 h 2278228"/>
                <a:gd name="connsiteX161" fmla="*/ 389409 w 1754187"/>
                <a:gd name="connsiteY161" fmla="*/ 1235827 h 2278228"/>
                <a:gd name="connsiteX162" fmla="*/ 411848 w 1754187"/>
                <a:gd name="connsiteY162" fmla="*/ 1238668 h 2278228"/>
                <a:gd name="connsiteX163" fmla="*/ 422925 w 1754187"/>
                <a:gd name="connsiteY163" fmla="*/ 1238668 h 2278228"/>
                <a:gd name="connsiteX164" fmla="*/ 445364 w 1754187"/>
                <a:gd name="connsiteY164" fmla="*/ 1224750 h 2278228"/>
                <a:gd name="connsiteX165" fmla="*/ 439967 w 1754187"/>
                <a:gd name="connsiteY165" fmla="*/ 1221910 h 2278228"/>
                <a:gd name="connsiteX166" fmla="*/ 428606 w 1754187"/>
                <a:gd name="connsiteY166" fmla="*/ 1199471 h 2278228"/>
                <a:gd name="connsiteX167" fmla="*/ 425765 w 1754187"/>
                <a:gd name="connsiteY167" fmla="*/ 1193790 h 2278228"/>
                <a:gd name="connsiteX168" fmla="*/ 403327 w 1754187"/>
                <a:gd name="connsiteY168" fmla="*/ 1171352 h 2278228"/>
                <a:gd name="connsiteX169" fmla="*/ 400486 w 1754187"/>
                <a:gd name="connsiteY169" fmla="*/ 1171352 h 2278228"/>
                <a:gd name="connsiteX170" fmla="*/ 395090 w 1754187"/>
                <a:gd name="connsiteY170" fmla="*/ 1168511 h 2278228"/>
                <a:gd name="connsiteX171" fmla="*/ 378332 w 1754187"/>
                <a:gd name="connsiteY171" fmla="*/ 1162831 h 2278228"/>
                <a:gd name="connsiteX172" fmla="*/ 372651 w 1754187"/>
                <a:gd name="connsiteY172" fmla="*/ 1160274 h 2278228"/>
                <a:gd name="connsiteX173" fmla="*/ 353053 w 1754187"/>
                <a:gd name="connsiteY173" fmla="*/ 1126475 h 2278228"/>
                <a:gd name="connsiteX174" fmla="*/ 333455 w 1754187"/>
                <a:gd name="connsiteY174" fmla="*/ 1123634 h 2278228"/>
                <a:gd name="connsiteX175" fmla="*/ 294258 w 1754187"/>
                <a:gd name="connsiteY175" fmla="*/ 1112557 h 2278228"/>
                <a:gd name="connsiteX176" fmla="*/ 299655 w 1754187"/>
                <a:gd name="connsiteY176" fmla="*/ 1095799 h 2278228"/>
                <a:gd name="connsiteX177" fmla="*/ 294258 w 1754187"/>
                <a:gd name="connsiteY177" fmla="*/ 1050922 h 2278228"/>
                <a:gd name="connsiteX178" fmla="*/ 294258 w 1754187"/>
                <a:gd name="connsiteY178" fmla="*/ 1039560 h 2278228"/>
                <a:gd name="connsiteX179" fmla="*/ 302495 w 1754187"/>
                <a:gd name="connsiteY179" fmla="*/ 983606 h 2278228"/>
                <a:gd name="connsiteX180" fmla="*/ 302495 w 1754187"/>
                <a:gd name="connsiteY180" fmla="*/ 964008 h 2278228"/>
                <a:gd name="connsiteX181" fmla="*/ 324934 w 1754187"/>
                <a:gd name="connsiteY181" fmla="*/ 885615 h 2278228"/>
                <a:gd name="connsiteX182" fmla="*/ 333455 w 1754187"/>
                <a:gd name="connsiteY182" fmla="*/ 874253 h 2278228"/>
                <a:gd name="connsiteX183" fmla="*/ 341692 w 1754187"/>
                <a:gd name="connsiteY183" fmla="*/ 863176 h 2278228"/>
                <a:gd name="connsiteX184" fmla="*/ 358449 w 1754187"/>
                <a:gd name="connsiteY184" fmla="*/ 823980 h 2278228"/>
                <a:gd name="connsiteX185" fmla="*/ 361290 w 1754187"/>
                <a:gd name="connsiteY185" fmla="*/ 818299 h 2278228"/>
                <a:gd name="connsiteX186" fmla="*/ 358449 w 1754187"/>
                <a:gd name="connsiteY186" fmla="*/ 806938 h 2278228"/>
                <a:gd name="connsiteX187" fmla="*/ 358449 w 1754187"/>
                <a:gd name="connsiteY187" fmla="*/ 798701 h 2278228"/>
                <a:gd name="connsiteX188" fmla="*/ 308176 w 1754187"/>
                <a:gd name="connsiteY188" fmla="*/ 764901 h 2278228"/>
                <a:gd name="connsiteX189" fmla="*/ 296814 w 1754187"/>
                <a:gd name="connsiteY189" fmla="*/ 764901 h 2278228"/>
                <a:gd name="connsiteX190" fmla="*/ 263298 w 1754187"/>
                <a:gd name="connsiteY190" fmla="*/ 748143 h 2278228"/>
                <a:gd name="connsiteX191" fmla="*/ 254778 w 1754187"/>
                <a:gd name="connsiteY191" fmla="*/ 745302 h 2278228"/>
                <a:gd name="connsiteX192" fmla="*/ 195983 w 1754187"/>
                <a:gd name="connsiteY192" fmla="*/ 750983 h 2278228"/>
                <a:gd name="connsiteX193" fmla="*/ 184905 w 1754187"/>
                <a:gd name="connsiteY193" fmla="*/ 753823 h 2278228"/>
                <a:gd name="connsiteX194" fmla="*/ 137188 w 1754187"/>
                <a:gd name="connsiteY194" fmla="*/ 742746 h 2278228"/>
                <a:gd name="connsiteX195" fmla="*/ 131507 w 1754187"/>
                <a:gd name="connsiteY195" fmla="*/ 734225 h 2278228"/>
                <a:gd name="connsiteX196" fmla="*/ 100832 w 1754187"/>
                <a:gd name="connsiteY196" fmla="*/ 686508 h 2278228"/>
                <a:gd name="connsiteX197" fmla="*/ 86630 w 1754187"/>
                <a:gd name="connsiteY197" fmla="*/ 680827 h 2278228"/>
                <a:gd name="connsiteX198" fmla="*/ 69872 w 1754187"/>
                <a:gd name="connsiteY198" fmla="*/ 675430 h 2278228"/>
                <a:gd name="connsiteX199" fmla="*/ 24995 w 1754187"/>
                <a:gd name="connsiteY199" fmla="*/ 630553 h 2278228"/>
                <a:gd name="connsiteX200" fmla="*/ 24995 w 1754187"/>
                <a:gd name="connsiteY200" fmla="*/ 619192 h 2278228"/>
                <a:gd name="connsiteX201" fmla="*/ 22439 w 1754187"/>
                <a:gd name="connsiteY201" fmla="*/ 610955 h 2278228"/>
                <a:gd name="connsiteX202" fmla="*/ 0 w 1754187"/>
                <a:gd name="connsiteY202" fmla="*/ 532562 h 2278228"/>
                <a:gd name="connsiteX203" fmla="*/ 8237 w 1754187"/>
                <a:gd name="connsiteY203" fmla="*/ 535118 h 2278228"/>
                <a:gd name="connsiteX204" fmla="*/ 16758 w 1754187"/>
                <a:gd name="connsiteY204" fmla="*/ 535118 h 2278228"/>
                <a:gd name="connsiteX205" fmla="*/ 33516 w 1754187"/>
                <a:gd name="connsiteY205" fmla="*/ 537958 h 2278228"/>
                <a:gd name="connsiteX206" fmla="*/ 47433 w 1754187"/>
                <a:gd name="connsiteY206" fmla="*/ 535118 h 2278228"/>
                <a:gd name="connsiteX207" fmla="*/ 58795 w 1754187"/>
                <a:gd name="connsiteY207" fmla="*/ 535118 h 2278228"/>
                <a:gd name="connsiteX208" fmla="*/ 72712 w 1754187"/>
                <a:gd name="connsiteY208" fmla="*/ 532562 h 2278228"/>
                <a:gd name="connsiteX209" fmla="*/ 78393 w 1754187"/>
                <a:gd name="connsiteY209" fmla="*/ 529721 h 2278228"/>
                <a:gd name="connsiteX210" fmla="*/ 86630 w 1754187"/>
                <a:gd name="connsiteY210" fmla="*/ 529721 h 2278228"/>
                <a:gd name="connsiteX211" fmla="*/ 120430 w 1754187"/>
                <a:gd name="connsiteY211" fmla="*/ 526881 h 2278228"/>
                <a:gd name="connsiteX212" fmla="*/ 128667 w 1754187"/>
                <a:gd name="connsiteY212" fmla="*/ 529721 h 2278228"/>
                <a:gd name="connsiteX213" fmla="*/ 134347 w 1754187"/>
                <a:gd name="connsiteY213" fmla="*/ 529721 h 2278228"/>
                <a:gd name="connsiteX214" fmla="*/ 165307 w 1754187"/>
                <a:gd name="connsiteY214" fmla="*/ 549320 h 2278228"/>
                <a:gd name="connsiteX215" fmla="*/ 173544 w 1754187"/>
                <a:gd name="connsiteY215" fmla="*/ 557557 h 2278228"/>
                <a:gd name="connsiteX216" fmla="*/ 179225 w 1754187"/>
                <a:gd name="connsiteY216" fmla="*/ 560397 h 2278228"/>
                <a:gd name="connsiteX217" fmla="*/ 187746 w 1754187"/>
                <a:gd name="connsiteY217" fmla="*/ 566078 h 2278228"/>
                <a:gd name="connsiteX218" fmla="*/ 226942 w 1754187"/>
                <a:gd name="connsiteY218" fmla="*/ 599594 h 2278228"/>
                <a:gd name="connsiteX219" fmla="*/ 232623 w 1754187"/>
                <a:gd name="connsiteY219" fmla="*/ 602434 h 2278228"/>
                <a:gd name="connsiteX220" fmla="*/ 240860 w 1754187"/>
                <a:gd name="connsiteY220" fmla="*/ 605274 h 2278228"/>
                <a:gd name="connsiteX221" fmla="*/ 246541 w 1754187"/>
                <a:gd name="connsiteY221" fmla="*/ 608114 h 2278228"/>
                <a:gd name="connsiteX222" fmla="*/ 257618 w 1754187"/>
                <a:gd name="connsiteY222" fmla="*/ 608114 h 2278228"/>
                <a:gd name="connsiteX223" fmla="*/ 302495 w 1754187"/>
                <a:gd name="connsiteY223" fmla="*/ 591357 h 2278228"/>
                <a:gd name="connsiteX224" fmla="*/ 308176 w 1754187"/>
                <a:gd name="connsiteY224" fmla="*/ 585676 h 2278228"/>
                <a:gd name="connsiteX225" fmla="*/ 311016 w 1754187"/>
                <a:gd name="connsiteY225" fmla="*/ 579995 h 2278228"/>
                <a:gd name="connsiteX226" fmla="*/ 316413 w 1754187"/>
                <a:gd name="connsiteY226" fmla="*/ 574599 h 2278228"/>
                <a:gd name="connsiteX227" fmla="*/ 319253 w 1754187"/>
                <a:gd name="connsiteY227" fmla="*/ 568918 h 2278228"/>
                <a:gd name="connsiteX228" fmla="*/ 366971 w 1754187"/>
                <a:gd name="connsiteY228" fmla="*/ 552160 h 2278228"/>
                <a:gd name="connsiteX229" fmla="*/ 375492 w 1754187"/>
                <a:gd name="connsiteY229" fmla="*/ 552160 h 2278228"/>
                <a:gd name="connsiteX230" fmla="*/ 422925 w 1754187"/>
                <a:gd name="connsiteY230" fmla="*/ 515520 h 2278228"/>
                <a:gd name="connsiteX231" fmla="*/ 431446 w 1754187"/>
                <a:gd name="connsiteY231" fmla="*/ 507283 h 2278228"/>
                <a:gd name="connsiteX232" fmla="*/ 437127 w 1754187"/>
                <a:gd name="connsiteY232" fmla="*/ 498762 h 2278228"/>
                <a:gd name="connsiteX233" fmla="*/ 470643 w 1754187"/>
                <a:gd name="connsiteY233" fmla="*/ 487685 h 2278228"/>
                <a:gd name="connsiteX234" fmla="*/ 482004 w 1754187"/>
                <a:gd name="connsiteY234" fmla="*/ 487685 h 2278228"/>
                <a:gd name="connsiteX235" fmla="*/ 518360 w 1754187"/>
                <a:gd name="connsiteY235" fmla="*/ 498762 h 2278228"/>
                <a:gd name="connsiteX236" fmla="*/ 526597 w 1754187"/>
                <a:gd name="connsiteY236" fmla="*/ 498762 h 2278228"/>
                <a:gd name="connsiteX237" fmla="*/ 554716 w 1754187"/>
                <a:gd name="connsiteY237" fmla="*/ 487685 h 2278228"/>
                <a:gd name="connsiteX238" fmla="*/ 563237 w 1754187"/>
                <a:gd name="connsiteY238" fmla="*/ 479164 h 2278228"/>
                <a:gd name="connsiteX239" fmla="*/ 574315 w 1754187"/>
                <a:gd name="connsiteY239" fmla="*/ 473483 h 2278228"/>
                <a:gd name="connsiteX240" fmla="*/ 579995 w 1754187"/>
                <a:gd name="connsiteY240" fmla="*/ 468086 h 2278228"/>
                <a:gd name="connsiteX241" fmla="*/ 627713 w 1754187"/>
                <a:gd name="connsiteY241" fmla="*/ 459565 h 2278228"/>
                <a:gd name="connsiteX242" fmla="*/ 644471 w 1754187"/>
                <a:gd name="connsiteY242" fmla="*/ 453885 h 2278228"/>
                <a:gd name="connsiteX243" fmla="*/ 658388 w 1754187"/>
                <a:gd name="connsiteY243" fmla="*/ 453885 h 2278228"/>
                <a:gd name="connsiteX244" fmla="*/ 694745 w 1754187"/>
                <a:gd name="connsiteY244" fmla="*/ 417528 h 2278228"/>
                <a:gd name="connsiteX245" fmla="*/ 694745 w 1754187"/>
                <a:gd name="connsiteY245" fmla="*/ 409007 h 2278228"/>
                <a:gd name="connsiteX246" fmla="*/ 697585 w 1754187"/>
                <a:gd name="connsiteY246" fmla="*/ 361574 h 2278228"/>
                <a:gd name="connsiteX247" fmla="*/ 700425 w 1754187"/>
                <a:gd name="connsiteY247" fmla="*/ 353053 h 2278228"/>
                <a:gd name="connsiteX248" fmla="*/ 728545 w 1754187"/>
                <a:gd name="connsiteY248" fmla="*/ 313856 h 2278228"/>
                <a:gd name="connsiteX249" fmla="*/ 770581 w 1754187"/>
                <a:gd name="connsiteY249" fmla="*/ 299939 h 2278228"/>
                <a:gd name="connsiteX250" fmla="*/ 795860 w 1754187"/>
                <a:gd name="connsiteY250" fmla="*/ 283181 h 2278228"/>
                <a:gd name="connsiteX251" fmla="*/ 804097 w 1754187"/>
                <a:gd name="connsiteY251" fmla="*/ 277500 h 2278228"/>
                <a:gd name="connsiteX252" fmla="*/ 812618 w 1754187"/>
                <a:gd name="connsiteY252" fmla="*/ 271820 h 2278228"/>
                <a:gd name="connsiteX253" fmla="*/ 851815 w 1754187"/>
                <a:gd name="connsiteY253" fmla="*/ 229783 h 2278228"/>
                <a:gd name="connsiteX254" fmla="*/ 860336 w 1754187"/>
                <a:gd name="connsiteY254" fmla="*/ 218705 h 2278228"/>
                <a:gd name="connsiteX255" fmla="*/ 910610 w 1754187"/>
                <a:gd name="connsiteY255" fmla="*/ 201663 h 2278228"/>
                <a:gd name="connsiteX256" fmla="*/ 946966 w 1754187"/>
                <a:gd name="connsiteY256" fmla="*/ 190586 h 2278228"/>
                <a:gd name="connsiteX257" fmla="*/ 955487 w 1754187"/>
                <a:gd name="connsiteY257" fmla="*/ 187746 h 2278228"/>
                <a:gd name="connsiteX258" fmla="*/ 994683 w 1754187"/>
                <a:gd name="connsiteY258" fmla="*/ 170988 h 2278228"/>
                <a:gd name="connsiteX259" fmla="*/ 1000364 w 1754187"/>
                <a:gd name="connsiteY259" fmla="*/ 170988 h 2278228"/>
                <a:gd name="connsiteX260" fmla="*/ 1059159 w 1754187"/>
                <a:gd name="connsiteY260" fmla="*/ 140028 h 2278228"/>
                <a:gd name="connsiteX261" fmla="*/ 1090118 w 1754187"/>
                <a:gd name="connsiteY261" fmla="*/ 126111 h 2278228"/>
                <a:gd name="connsiteX262" fmla="*/ 1098355 w 1754187"/>
                <a:gd name="connsiteY262" fmla="*/ 123270 h 2278228"/>
                <a:gd name="connsiteX263" fmla="*/ 1120794 w 1754187"/>
                <a:gd name="connsiteY263" fmla="*/ 106512 h 2278228"/>
                <a:gd name="connsiteX264" fmla="*/ 1126475 w 1754187"/>
                <a:gd name="connsiteY264" fmla="*/ 97991 h 2278228"/>
                <a:gd name="connsiteX265" fmla="*/ 1137552 w 1754187"/>
                <a:gd name="connsiteY265" fmla="*/ 78393 h 2278228"/>
                <a:gd name="connsiteX266" fmla="*/ 1146073 w 1754187"/>
                <a:gd name="connsiteY266" fmla="*/ 53114 h 2278228"/>
                <a:gd name="connsiteX267" fmla="*/ 1143233 w 1754187"/>
                <a:gd name="connsiteY267" fmla="*/ 42037 h 2278228"/>
                <a:gd name="connsiteX268" fmla="*/ 1140392 w 1754187"/>
                <a:gd name="connsiteY268" fmla="*/ 28119 h 2278228"/>
                <a:gd name="connsiteX269" fmla="*/ 1151754 w 1754187"/>
                <a:gd name="connsiteY269" fmla="*/ 0 h 2278228"/>
                <a:gd name="connsiteX270" fmla="*/ 1159990 w 1754187"/>
                <a:gd name="connsiteY270" fmla="*/ 2840 h 2278228"/>
                <a:gd name="connsiteX271" fmla="*/ 1196347 w 1754187"/>
                <a:gd name="connsiteY271" fmla="*/ 28119 h 2278228"/>
                <a:gd name="connsiteX272" fmla="*/ 1204868 w 1754187"/>
                <a:gd name="connsiteY272" fmla="*/ 36356 h 2278228"/>
                <a:gd name="connsiteX273" fmla="*/ 1210548 w 1754187"/>
                <a:gd name="connsiteY273" fmla="*/ 42037 h 2278228"/>
                <a:gd name="connsiteX274" fmla="*/ 1252585 w 1754187"/>
                <a:gd name="connsiteY274" fmla="*/ 55954 h 2278228"/>
                <a:gd name="connsiteX275" fmla="*/ 1263663 w 1754187"/>
                <a:gd name="connsiteY275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62467 w 1754187"/>
                <a:gd name="connsiteY128" fmla="*/ 2034528 h 2278228"/>
                <a:gd name="connsiteX129" fmla="*/ 201663 w 1754187"/>
                <a:gd name="connsiteY129" fmla="*/ 1928015 h 2278228"/>
                <a:gd name="connsiteX130" fmla="*/ 212741 w 1754187"/>
                <a:gd name="connsiteY130" fmla="*/ 1872061 h 2278228"/>
                <a:gd name="connsiteX131" fmla="*/ 226942 w 1754187"/>
                <a:gd name="connsiteY131" fmla="*/ 1824344 h 2278228"/>
                <a:gd name="connsiteX132" fmla="*/ 232623 w 1754187"/>
                <a:gd name="connsiteY132" fmla="*/ 1759868 h 2278228"/>
                <a:gd name="connsiteX133" fmla="*/ 235179 w 1754187"/>
                <a:gd name="connsiteY133" fmla="*/ 1745950 h 2278228"/>
                <a:gd name="connsiteX134" fmla="*/ 235179 w 1754187"/>
                <a:gd name="connsiteY134" fmla="*/ 1672954 h 2278228"/>
                <a:gd name="connsiteX135" fmla="*/ 240860 w 1754187"/>
                <a:gd name="connsiteY135" fmla="*/ 1664717 h 2278228"/>
                <a:gd name="connsiteX136" fmla="*/ 240860 w 1754187"/>
                <a:gd name="connsiteY136" fmla="*/ 1653356 h 2278228"/>
                <a:gd name="connsiteX137" fmla="*/ 252221 w 1754187"/>
                <a:gd name="connsiteY137" fmla="*/ 1569282 h 2278228"/>
                <a:gd name="connsiteX138" fmla="*/ 252221 w 1754187"/>
                <a:gd name="connsiteY138" fmla="*/ 1558205 h 2278228"/>
                <a:gd name="connsiteX139" fmla="*/ 235179 w 1754187"/>
                <a:gd name="connsiteY139" fmla="*/ 1479528 h 2278228"/>
                <a:gd name="connsiteX140" fmla="*/ 232623 w 1754187"/>
                <a:gd name="connsiteY140" fmla="*/ 1476687 h 2278228"/>
                <a:gd name="connsiteX141" fmla="*/ 232623 w 1754187"/>
                <a:gd name="connsiteY141" fmla="*/ 1465610 h 2278228"/>
                <a:gd name="connsiteX142" fmla="*/ 229783 w 1754187"/>
                <a:gd name="connsiteY142" fmla="*/ 1457089 h 2278228"/>
                <a:gd name="connsiteX143" fmla="*/ 229783 w 1754187"/>
                <a:gd name="connsiteY143" fmla="*/ 1451692 h 2278228"/>
                <a:gd name="connsiteX144" fmla="*/ 240860 w 1754187"/>
                <a:gd name="connsiteY144" fmla="*/ 1398294 h 2278228"/>
                <a:gd name="connsiteX145" fmla="*/ 243700 w 1754187"/>
                <a:gd name="connsiteY145" fmla="*/ 1395454 h 2278228"/>
                <a:gd name="connsiteX146" fmla="*/ 249381 w 1754187"/>
                <a:gd name="connsiteY146" fmla="*/ 1392897 h 2278228"/>
                <a:gd name="connsiteX147" fmla="*/ 254778 w 1754187"/>
                <a:gd name="connsiteY147" fmla="*/ 1390057 h 2278228"/>
                <a:gd name="connsiteX148" fmla="*/ 263298 w 1754187"/>
                <a:gd name="connsiteY148" fmla="*/ 1387217 h 2278228"/>
                <a:gd name="connsiteX149" fmla="*/ 299655 w 1754187"/>
                <a:gd name="connsiteY149" fmla="*/ 1387217 h 2278228"/>
                <a:gd name="connsiteX150" fmla="*/ 299655 w 1754187"/>
                <a:gd name="connsiteY150" fmla="*/ 1381536 h 2278228"/>
                <a:gd name="connsiteX151" fmla="*/ 305335 w 1754187"/>
                <a:gd name="connsiteY151" fmla="*/ 1375855 h 2278228"/>
                <a:gd name="connsiteX152" fmla="*/ 305335 w 1754187"/>
                <a:gd name="connsiteY152" fmla="*/ 1317061 h 2278228"/>
                <a:gd name="connsiteX153" fmla="*/ 308176 w 1754187"/>
                <a:gd name="connsiteY153" fmla="*/ 1311380 h 2278228"/>
                <a:gd name="connsiteX154" fmla="*/ 313856 w 1754187"/>
                <a:gd name="connsiteY154" fmla="*/ 1303143 h 2278228"/>
                <a:gd name="connsiteX155" fmla="*/ 316413 w 1754187"/>
                <a:gd name="connsiteY155" fmla="*/ 1300303 h 2278228"/>
                <a:gd name="connsiteX156" fmla="*/ 341692 w 1754187"/>
                <a:gd name="connsiteY156" fmla="*/ 1266787 h 2278228"/>
                <a:gd name="connsiteX157" fmla="*/ 372651 w 1754187"/>
                <a:gd name="connsiteY157" fmla="*/ 1238668 h 2278228"/>
                <a:gd name="connsiteX158" fmla="*/ 378332 w 1754187"/>
                <a:gd name="connsiteY158" fmla="*/ 1238668 h 2278228"/>
                <a:gd name="connsiteX159" fmla="*/ 383728 w 1754187"/>
                <a:gd name="connsiteY159" fmla="*/ 1235827 h 2278228"/>
                <a:gd name="connsiteX160" fmla="*/ 389409 w 1754187"/>
                <a:gd name="connsiteY160" fmla="*/ 1235827 h 2278228"/>
                <a:gd name="connsiteX161" fmla="*/ 411848 w 1754187"/>
                <a:gd name="connsiteY161" fmla="*/ 1238668 h 2278228"/>
                <a:gd name="connsiteX162" fmla="*/ 422925 w 1754187"/>
                <a:gd name="connsiteY162" fmla="*/ 1238668 h 2278228"/>
                <a:gd name="connsiteX163" fmla="*/ 445364 w 1754187"/>
                <a:gd name="connsiteY163" fmla="*/ 1224750 h 2278228"/>
                <a:gd name="connsiteX164" fmla="*/ 439967 w 1754187"/>
                <a:gd name="connsiteY164" fmla="*/ 1221910 h 2278228"/>
                <a:gd name="connsiteX165" fmla="*/ 428606 w 1754187"/>
                <a:gd name="connsiteY165" fmla="*/ 1199471 h 2278228"/>
                <a:gd name="connsiteX166" fmla="*/ 425765 w 1754187"/>
                <a:gd name="connsiteY166" fmla="*/ 1193790 h 2278228"/>
                <a:gd name="connsiteX167" fmla="*/ 403327 w 1754187"/>
                <a:gd name="connsiteY167" fmla="*/ 1171352 h 2278228"/>
                <a:gd name="connsiteX168" fmla="*/ 400486 w 1754187"/>
                <a:gd name="connsiteY168" fmla="*/ 1171352 h 2278228"/>
                <a:gd name="connsiteX169" fmla="*/ 395090 w 1754187"/>
                <a:gd name="connsiteY169" fmla="*/ 1168511 h 2278228"/>
                <a:gd name="connsiteX170" fmla="*/ 378332 w 1754187"/>
                <a:gd name="connsiteY170" fmla="*/ 1162831 h 2278228"/>
                <a:gd name="connsiteX171" fmla="*/ 372651 w 1754187"/>
                <a:gd name="connsiteY171" fmla="*/ 1160274 h 2278228"/>
                <a:gd name="connsiteX172" fmla="*/ 353053 w 1754187"/>
                <a:gd name="connsiteY172" fmla="*/ 1126475 h 2278228"/>
                <a:gd name="connsiteX173" fmla="*/ 333455 w 1754187"/>
                <a:gd name="connsiteY173" fmla="*/ 1123634 h 2278228"/>
                <a:gd name="connsiteX174" fmla="*/ 294258 w 1754187"/>
                <a:gd name="connsiteY174" fmla="*/ 1112557 h 2278228"/>
                <a:gd name="connsiteX175" fmla="*/ 299655 w 1754187"/>
                <a:gd name="connsiteY175" fmla="*/ 1095799 h 2278228"/>
                <a:gd name="connsiteX176" fmla="*/ 294258 w 1754187"/>
                <a:gd name="connsiteY176" fmla="*/ 1050922 h 2278228"/>
                <a:gd name="connsiteX177" fmla="*/ 294258 w 1754187"/>
                <a:gd name="connsiteY177" fmla="*/ 1039560 h 2278228"/>
                <a:gd name="connsiteX178" fmla="*/ 302495 w 1754187"/>
                <a:gd name="connsiteY178" fmla="*/ 983606 h 2278228"/>
                <a:gd name="connsiteX179" fmla="*/ 302495 w 1754187"/>
                <a:gd name="connsiteY179" fmla="*/ 964008 h 2278228"/>
                <a:gd name="connsiteX180" fmla="*/ 324934 w 1754187"/>
                <a:gd name="connsiteY180" fmla="*/ 885615 h 2278228"/>
                <a:gd name="connsiteX181" fmla="*/ 333455 w 1754187"/>
                <a:gd name="connsiteY181" fmla="*/ 874253 h 2278228"/>
                <a:gd name="connsiteX182" fmla="*/ 341692 w 1754187"/>
                <a:gd name="connsiteY182" fmla="*/ 863176 h 2278228"/>
                <a:gd name="connsiteX183" fmla="*/ 358449 w 1754187"/>
                <a:gd name="connsiteY183" fmla="*/ 823980 h 2278228"/>
                <a:gd name="connsiteX184" fmla="*/ 361290 w 1754187"/>
                <a:gd name="connsiteY184" fmla="*/ 818299 h 2278228"/>
                <a:gd name="connsiteX185" fmla="*/ 358449 w 1754187"/>
                <a:gd name="connsiteY185" fmla="*/ 806938 h 2278228"/>
                <a:gd name="connsiteX186" fmla="*/ 358449 w 1754187"/>
                <a:gd name="connsiteY186" fmla="*/ 798701 h 2278228"/>
                <a:gd name="connsiteX187" fmla="*/ 308176 w 1754187"/>
                <a:gd name="connsiteY187" fmla="*/ 764901 h 2278228"/>
                <a:gd name="connsiteX188" fmla="*/ 296814 w 1754187"/>
                <a:gd name="connsiteY188" fmla="*/ 764901 h 2278228"/>
                <a:gd name="connsiteX189" fmla="*/ 263298 w 1754187"/>
                <a:gd name="connsiteY189" fmla="*/ 748143 h 2278228"/>
                <a:gd name="connsiteX190" fmla="*/ 254778 w 1754187"/>
                <a:gd name="connsiteY190" fmla="*/ 745302 h 2278228"/>
                <a:gd name="connsiteX191" fmla="*/ 195983 w 1754187"/>
                <a:gd name="connsiteY191" fmla="*/ 750983 h 2278228"/>
                <a:gd name="connsiteX192" fmla="*/ 184905 w 1754187"/>
                <a:gd name="connsiteY192" fmla="*/ 753823 h 2278228"/>
                <a:gd name="connsiteX193" fmla="*/ 137188 w 1754187"/>
                <a:gd name="connsiteY193" fmla="*/ 742746 h 2278228"/>
                <a:gd name="connsiteX194" fmla="*/ 131507 w 1754187"/>
                <a:gd name="connsiteY194" fmla="*/ 734225 h 2278228"/>
                <a:gd name="connsiteX195" fmla="*/ 100832 w 1754187"/>
                <a:gd name="connsiteY195" fmla="*/ 686508 h 2278228"/>
                <a:gd name="connsiteX196" fmla="*/ 86630 w 1754187"/>
                <a:gd name="connsiteY196" fmla="*/ 680827 h 2278228"/>
                <a:gd name="connsiteX197" fmla="*/ 69872 w 1754187"/>
                <a:gd name="connsiteY197" fmla="*/ 675430 h 2278228"/>
                <a:gd name="connsiteX198" fmla="*/ 24995 w 1754187"/>
                <a:gd name="connsiteY198" fmla="*/ 630553 h 2278228"/>
                <a:gd name="connsiteX199" fmla="*/ 24995 w 1754187"/>
                <a:gd name="connsiteY199" fmla="*/ 619192 h 2278228"/>
                <a:gd name="connsiteX200" fmla="*/ 22439 w 1754187"/>
                <a:gd name="connsiteY200" fmla="*/ 610955 h 2278228"/>
                <a:gd name="connsiteX201" fmla="*/ 0 w 1754187"/>
                <a:gd name="connsiteY201" fmla="*/ 532562 h 2278228"/>
                <a:gd name="connsiteX202" fmla="*/ 8237 w 1754187"/>
                <a:gd name="connsiteY202" fmla="*/ 535118 h 2278228"/>
                <a:gd name="connsiteX203" fmla="*/ 16758 w 1754187"/>
                <a:gd name="connsiteY203" fmla="*/ 535118 h 2278228"/>
                <a:gd name="connsiteX204" fmla="*/ 33516 w 1754187"/>
                <a:gd name="connsiteY204" fmla="*/ 537958 h 2278228"/>
                <a:gd name="connsiteX205" fmla="*/ 47433 w 1754187"/>
                <a:gd name="connsiteY205" fmla="*/ 535118 h 2278228"/>
                <a:gd name="connsiteX206" fmla="*/ 58795 w 1754187"/>
                <a:gd name="connsiteY206" fmla="*/ 535118 h 2278228"/>
                <a:gd name="connsiteX207" fmla="*/ 72712 w 1754187"/>
                <a:gd name="connsiteY207" fmla="*/ 532562 h 2278228"/>
                <a:gd name="connsiteX208" fmla="*/ 78393 w 1754187"/>
                <a:gd name="connsiteY208" fmla="*/ 529721 h 2278228"/>
                <a:gd name="connsiteX209" fmla="*/ 86630 w 1754187"/>
                <a:gd name="connsiteY209" fmla="*/ 529721 h 2278228"/>
                <a:gd name="connsiteX210" fmla="*/ 120430 w 1754187"/>
                <a:gd name="connsiteY210" fmla="*/ 526881 h 2278228"/>
                <a:gd name="connsiteX211" fmla="*/ 128667 w 1754187"/>
                <a:gd name="connsiteY211" fmla="*/ 529721 h 2278228"/>
                <a:gd name="connsiteX212" fmla="*/ 134347 w 1754187"/>
                <a:gd name="connsiteY212" fmla="*/ 529721 h 2278228"/>
                <a:gd name="connsiteX213" fmla="*/ 165307 w 1754187"/>
                <a:gd name="connsiteY213" fmla="*/ 549320 h 2278228"/>
                <a:gd name="connsiteX214" fmla="*/ 173544 w 1754187"/>
                <a:gd name="connsiteY214" fmla="*/ 557557 h 2278228"/>
                <a:gd name="connsiteX215" fmla="*/ 179225 w 1754187"/>
                <a:gd name="connsiteY215" fmla="*/ 560397 h 2278228"/>
                <a:gd name="connsiteX216" fmla="*/ 187746 w 1754187"/>
                <a:gd name="connsiteY216" fmla="*/ 566078 h 2278228"/>
                <a:gd name="connsiteX217" fmla="*/ 226942 w 1754187"/>
                <a:gd name="connsiteY217" fmla="*/ 599594 h 2278228"/>
                <a:gd name="connsiteX218" fmla="*/ 232623 w 1754187"/>
                <a:gd name="connsiteY218" fmla="*/ 602434 h 2278228"/>
                <a:gd name="connsiteX219" fmla="*/ 240860 w 1754187"/>
                <a:gd name="connsiteY219" fmla="*/ 605274 h 2278228"/>
                <a:gd name="connsiteX220" fmla="*/ 246541 w 1754187"/>
                <a:gd name="connsiteY220" fmla="*/ 608114 h 2278228"/>
                <a:gd name="connsiteX221" fmla="*/ 257618 w 1754187"/>
                <a:gd name="connsiteY221" fmla="*/ 608114 h 2278228"/>
                <a:gd name="connsiteX222" fmla="*/ 302495 w 1754187"/>
                <a:gd name="connsiteY222" fmla="*/ 591357 h 2278228"/>
                <a:gd name="connsiteX223" fmla="*/ 308176 w 1754187"/>
                <a:gd name="connsiteY223" fmla="*/ 585676 h 2278228"/>
                <a:gd name="connsiteX224" fmla="*/ 311016 w 1754187"/>
                <a:gd name="connsiteY224" fmla="*/ 579995 h 2278228"/>
                <a:gd name="connsiteX225" fmla="*/ 316413 w 1754187"/>
                <a:gd name="connsiteY225" fmla="*/ 574599 h 2278228"/>
                <a:gd name="connsiteX226" fmla="*/ 319253 w 1754187"/>
                <a:gd name="connsiteY226" fmla="*/ 568918 h 2278228"/>
                <a:gd name="connsiteX227" fmla="*/ 366971 w 1754187"/>
                <a:gd name="connsiteY227" fmla="*/ 552160 h 2278228"/>
                <a:gd name="connsiteX228" fmla="*/ 375492 w 1754187"/>
                <a:gd name="connsiteY228" fmla="*/ 552160 h 2278228"/>
                <a:gd name="connsiteX229" fmla="*/ 422925 w 1754187"/>
                <a:gd name="connsiteY229" fmla="*/ 515520 h 2278228"/>
                <a:gd name="connsiteX230" fmla="*/ 431446 w 1754187"/>
                <a:gd name="connsiteY230" fmla="*/ 507283 h 2278228"/>
                <a:gd name="connsiteX231" fmla="*/ 437127 w 1754187"/>
                <a:gd name="connsiteY231" fmla="*/ 498762 h 2278228"/>
                <a:gd name="connsiteX232" fmla="*/ 470643 w 1754187"/>
                <a:gd name="connsiteY232" fmla="*/ 487685 h 2278228"/>
                <a:gd name="connsiteX233" fmla="*/ 482004 w 1754187"/>
                <a:gd name="connsiteY233" fmla="*/ 487685 h 2278228"/>
                <a:gd name="connsiteX234" fmla="*/ 518360 w 1754187"/>
                <a:gd name="connsiteY234" fmla="*/ 498762 h 2278228"/>
                <a:gd name="connsiteX235" fmla="*/ 526597 w 1754187"/>
                <a:gd name="connsiteY235" fmla="*/ 498762 h 2278228"/>
                <a:gd name="connsiteX236" fmla="*/ 554716 w 1754187"/>
                <a:gd name="connsiteY236" fmla="*/ 487685 h 2278228"/>
                <a:gd name="connsiteX237" fmla="*/ 563237 w 1754187"/>
                <a:gd name="connsiteY237" fmla="*/ 479164 h 2278228"/>
                <a:gd name="connsiteX238" fmla="*/ 574315 w 1754187"/>
                <a:gd name="connsiteY238" fmla="*/ 473483 h 2278228"/>
                <a:gd name="connsiteX239" fmla="*/ 579995 w 1754187"/>
                <a:gd name="connsiteY239" fmla="*/ 468086 h 2278228"/>
                <a:gd name="connsiteX240" fmla="*/ 627713 w 1754187"/>
                <a:gd name="connsiteY240" fmla="*/ 459565 h 2278228"/>
                <a:gd name="connsiteX241" fmla="*/ 644471 w 1754187"/>
                <a:gd name="connsiteY241" fmla="*/ 453885 h 2278228"/>
                <a:gd name="connsiteX242" fmla="*/ 658388 w 1754187"/>
                <a:gd name="connsiteY242" fmla="*/ 453885 h 2278228"/>
                <a:gd name="connsiteX243" fmla="*/ 694745 w 1754187"/>
                <a:gd name="connsiteY243" fmla="*/ 417528 h 2278228"/>
                <a:gd name="connsiteX244" fmla="*/ 694745 w 1754187"/>
                <a:gd name="connsiteY244" fmla="*/ 409007 h 2278228"/>
                <a:gd name="connsiteX245" fmla="*/ 697585 w 1754187"/>
                <a:gd name="connsiteY245" fmla="*/ 361574 h 2278228"/>
                <a:gd name="connsiteX246" fmla="*/ 700425 w 1754187"/>
                <a:gd name="connsiteY246" fmla="*/ 353053 h 2278228"/>
                <a:gd name="connsiteX247" fmla="*/ 728545 w 1754187"/>
                <a:gd name="connsiteY247" fmla="*/ 313856 h 2278228"/>
                <a:gd name="connsiteX248" fmla="*/ 770581 w 1754187"/>
                <a:gd name="connsiteY248" fmla="*/ 299939 h 2278228"/>
                <a:gd name="connsiteX249" fmla="*/ 795860 w 1754187"/>
                <a:gd name="connsiteY249" fmla="*/ 283181 h 2278228"/>
                <a:gd name="connsiteX250" fmla="*/ 804097 w 1754187"/>
                <a:gd name="connsiteY250" fmla="*/ 277500 h 2278228"/>
                <a:gd name="connsiteX251" fmla="*/ 812618 w 1754187"/>
                <a:gd name="connsiteY251" fmla="*/ 271820 h 2278228"/>
                <a:gd name="connsiteX252" fmla="*/ 851815 w 1754187"/>
                <a:gd name="connsiteY252" fmla="*/ 229783 h 2278228"/>
                <a:gd name="connsiteX253" fmla="*/ 860336 w 1754187"/>
                <a:gd name="connsiteY253" fmla="*/ 218705 h 2278228"/>
                <a:gd name="connsiteX254" fmla="*/ 910610 w 1754187"/>
                <a:gd name="connsiteY254" fmla="*/ 201663 h 2278228"/>
                <a:gd name="connsiteX255" fmla="*/ 946966 w 1754187"/>
                <a:gd name="connsiteY255" fmla="*/ 190586 h 2278228"/>
                <a:gd name="connsiteX256" fmla="*/ 955487 w 1754187"/>
                <a:gd name="connsiteY256" fmla="*/ 187746 h 2278228"/>
                <a:gd name="connsiteX257" fmla="*/ 994683 w 1754187"/>
                <a:gd name="connsiteY257" fmla="*/ 170988 h 2278228"/>
                <a:gd name="connsiteX258" fmla="*/ 1000364 w 1754187"/>
                <a:gd name="connsiteY258" fmla="*/ 170988 h 2278228"/>
                <a:gd name="connsiteX259" fmla="*/ 1059159 w 1754187"/>
                <a:gd name="connsiteY259" fmla="*/ 140028 h 2278228"/>
                <a:gd name="connsiteX260" fmla="*/ 1090118 w 1754187"/>
                <a:gd name="connsiteY260" fmla="*/ 126111 h 2278228"/>
                <a:gd name="connsiteX261" fmla="*/ 1098355 w 1754187"/>
                <a:gd name="connsiteY261" fmla="*/ 123270 h 2278228"/>
                <a:gd name="connsiteX262" fmla="*/ 1120794 w 1754187"/>
                <a:gd name="connsiteY262" fmla="*/ 106512 h 2278228"/>
                <a:gd name="connsiteX263" fmla="*/ 1126475 w 1754187"/>
                <a:gd name="connsiteY263" fmla="*/ 97991 h 2278228"/>
                <a:gd name="connsiteX264" fmla="*/ 1137552 w 1754187"/>
                <a:gd name="connsiteY264" fmla="*/ 78393 h 2278228"/>
                <a:gd name="connsiteX265" fmla="*/ 1146073 w 1754187"/>
                <a:gd name="connsiteY265" fmla="*/ 53114 h 2278228"/>
                <a:gd name="connsiteX266" fmla="*/ 1143233 w 1754187"/>
                <a:gd name="connsiteY266" fmla="*/ 42037 h 2278228"/>
                <a:gd name="connsiteX267" fmla="*/ 1140392 w 1754187"/>
                <a:gd name="connsiteY267" fmla="*/ 28119 h 2278228"/>
                <a:gd name="connsiteX268" fmla="*/ 1151754 w 1754187"/>
                <a:gd name="connsiteY268" fmla="*/ 0 h 2278228"/>
                <a:gd name="connsiteX269" fmla="*/ 1159990 w 1754187"/>
                <a:gd name="connsiteY269" fmla="*/ 2840 h 2278228"/>
                <a:gd name="connsiteX270" fmla="*/ 1196347 w 1754187"/>
                <a:gd name="connsiteY270" fmla="*/ 28119 h 2278228"/>
                <a:gd name="connsiteX271" fmla="*/ 1204868 w 1754187"/>
                <a:gd name="connsiteY271" fmla="*/ 36356 h 2278228"/>
                <a:gd name="connsiteX272" fmla="*/ 1210548 w 1754187"/>
                <a:gd name="connsiteY272" fmla="*/ 42037 h 2278228"/>
                <a:gd name="connsiteX273" fmla="*/ 1252585 w 1754187"/>
                <a:gd name="connsiteY273" fmla="*/ 55954 h 2278228"/>
                <a:gd name="connsiteX274" fmla="*/ 1263663 w 1754187"/>
                <a:gd name="connsiteY274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62467 w 1754187"/>
                <a:gd name="connsiteY128" fmla="*/ 2034528 h 2278228"/>
                <a:gd name="connsiteX129" fmla="*/ 201663 w 1754187"/>
                <a:gd name="connsiteY129" fmla="*/ 1928015 h 2278228"/>
                <a:gd name="connsiteX130" fmla="*/ 226942 w 1754187"/>
                <a:gd name="connsiteY130" fmla="*/ 1824344 h 2278228"/>
                <a:gd name="connsiteX131" fmla="*/ 232623 w 1754187"/>
                <a:gd name="connsiteY131" fmla="*/ 1759868 h 2278228"/>
                <a:gd name="connsiteX132" fmla="*/ 235179 w 1754187"/>
                <a:gd name="connsiteY132" fmla="*/ 1745950 h 2278228"/>
                <a:gd name="connsiteX133" fmla="*/ 235179 w 1754187"/>
                <a:gd name="connsiteY133" fmla="*/ 1672954 h 2278228"/>
                <a:gd name="connsiteX134" fmla="*/ 240860 w 1754187"/>
                <a:gd name="connsiteY134" fmla="*/ 1664717 h 2278228"/>
                <a:gd name="connsiteX135" fmla="*/ 240860 w 1754187"/>
                <a:gd name="connsiteY135" fmla="*/ 1653356 h 2278228"/>
                <a:gd name="connsiteX136" fmla="*/ 252221 w 1754187"/>
                <a:gd name="connsiteY136" fmla="*/ 1569282 h 2278228"/>
                <a:gd name="connsiteX137" fmla="*/ 252221 w 1754187"/>
                <a:gd name="connsiteY137" fmla="*/ 1558205 h 2278228"/>
                <a:gd name="connsiteX138" fmla="*/ 235179 w 1754187"/>
                <a:gd name="connsiteY138" fmla="*/ 1479528 h 2278228"/>
                <a:gd name="connsiteX139" fmla="*/ 232623 w 1754187"/>
                <a:gd name="connsiteY139" fmla="*/ 1476687 h 2278228"/>
                <a:gd name="connsiteX140" fmla="*/ 232623 w 1754187"/>
                <a:gd name="connsiteY140" fmla="*/ 1465610 h 2278228"/>
                <a:gd name="connsiteX141" fmla="*/ 229783 w 1754187"/>
                <a:gd name="connsiteY141" fmla="*/ 1457089 h 2278228"/>
                <a:gd name="connsiteX142" fmla="*/ 229783 w 1754187"/>
                <a:gd name="connsiteY142" fmla="*/ 1451692 h 2278228"/>
                <a:gd name="connsiteX143" fmla="*/ 240860 w 1754187"/>
                <a:gd name="connsiteY143" fmla="*/ 1398294 h 2278228"/>
                <a:gd name="connsiteX144" fmla="*/ 243700 w 1754187"/>
                <a:gd name="connsiteY144" fmla="*/ 1395454 h 2278228"/>
                <a:gd name="connsiteX145" fmla="*/ 249381 w 1754187"/>
                <a:gd name="connsiteY145" fmla="*/ 1392897 h 2278228"/>
                <a:gd name="connsiteX146" fmla="*/ 254778 w 1754187"/>
                <a:gd name="connsiteY146" fmla="*/ 1390057 h 2278228"/>
                <a:gd name="connsiteX147" fmla="*/ 263298 w 1754187"/>
                <a:gd name="connsiteY147" fmla="*/ 1387217 h 2278228"/>
                <a:gd name="connsiteX148" fmla="*/ 299655 w 1754187"/>
                <a:gd name="connsiteY148" fmla="*/ 1387217 h 2278228"/>
                <a:gd name="connsiteX149" fmla="*/ 299655 w 1754187"/>
                <a:gd name="connsiteY149" fmla="*/ 1381536 h 2278228"/>
                <a:gd name="connsiteX150" fmla="*/ 305335 w 1754187"/>
                <a:gd name="connsiteY150" fmla="*/ 1375855 h 2278228"/>
                <a:gd name="connsiteX151" fmla="*/ 305335 w 1754187"/>
                <a:gd name="connsiteY151" fmla="*/ 1317061 h 2278228"/>
                <a:gd name="connsiteX152" fmla="*/ 308176 w 1754187"/>
                <a:gd name="connsiteY152" fmla="*/ 1311380 h 2278228"/>
                <a:gd name="connsiteX153" fmla="*/ 313856 w 1754187"/>
                <a:gd name="connsiteY153" fmla="*/ 1303143 h 2278228"/>
                <a:gd name="connsiteX154" fmla="*/ 316413 w 1754187"/>
                <a:gd name="connsiteY154" fmla="*/ 1300303 h 2278228"/>
                <a:gd name="connsiteX155" fmla="*/ 341692 w 1754187"/>
                <a:gd name="connsiteY155" fmla="*/ 1266787 h 2278228"/>
                <a:gd name="connsiteX156" fmla="*/ 372651 w 1754187"/>
                <a:gd name="connsiteY156" fmla="*/ 1238668 h 2278228"/>
                <a:gd name="connsiteX157" fmla="*/ 378332 w 1754187"/>
                <a:gd name="connsiteY157" fmla="*/ 1238668 h 2278228"/>
                <a:gd name="connsiteX158" fmla="*/ 383728 w 1754187"/>
                <a:gd name="connsiteY158" fmla="*/ 1235827 h 2278228"/>
                <a:gd name="connsiteX159" fmla="*/ 389409 w 1754187"/>
                <a:gd name="connsiteY159" fmla="*/ 1235827 h 2278228"/>
                <a:gd name="connsiteX160" fmla="*/ 411848 w 1754187"/>
                <a:gd name="connsiteY160" fmla="*/ 1238668 h 2278228"/>
                <a:gd name="connsiteX161" fmla="*/ 422925 w 1754187"/>
                <a:gd name="connsiteY161" fmla="*/ 1238668 h 2278228"/>
                <a:gd name="connsiteX162" fmla="*/ 445364 w 1754187"/>
                <a:gd name="connsiteY162" fmla="*/ 1224750 h 2278228"/>
                <a:gd name="connsiteX163" fmla="*/ 439967 w 1754187"/>
                <a:gd name="connsiteY163" fmla="*/ 1221910 h 2278228"/>
                <a:gd name="connsiteX164" fmla="*/ 428606 w 1754187"/>
                <a:gd name="connsiteY164" fmla="*/ 1199471 h 2278228"/>
                <a:gd name="connsiteX165" fmla="*/ 425765 w 1754187"/>
                <a:gd name="connsiteY165" fmla="*/ 1193790 h 2278228"/>
                <a:gd name="connsiteX166" fmla="*/ 403327 w 1754187"/>
                <a:gd name="connsiteY166" fmla="*/ 1171352 h 2278228"/>
                <a:gd name="connsiteX167" fmla="*/ 400486 w 1754187"/>
                <a:gd name="connsiteY167" fmla="*/ 1171352 h 2278228"/>
                <a:gd name="connsiteX168" fmla="*/ 395090 w 1754187"/>
                <a:gd name="connsiteY168" fmla="*/ 1168511 h 2278228"/>
                <a:gd name="connsiteX169" fmla="*/ 378332 w 1754187"/>
                <a:gd name="connsiteY169" fmla="*/ 1162831 h 2278228"/>
                <a:gd name="connsiteX170" fmla="*/ 372651 w 1754187"/>
                <a:gd name="connsiteY170" fmla="*/ 1160274 h 2278228"/>
                <a:gd name="connsiteX171" fmla="*/ 353053 w 1754187"/>
                <a:gd name="connsiteY171" fmla="*/ 1126475 h 2278228"/>
                <a:gd name="connsiteX172" fmla="*/ 333455 w 1754187"/>
                <a:gd name="connsiteY172" fmla="*/ 1123634 h 2278228"/>
                <a:gd name="connsiteX173" fmla="*/ 294258 w 1754187"/>
                <a:gd name="connsiteY173" fmla="*/ 1112557 h 2278228"/>
                <a:gd name="connsiteX174" fmla="*/ 299655 w 1754187"/>
                <a:gd name="connsiteY174" fmla="*/ 1095799 h 2278228"/>
                <a:gd name="connsiteX175" fmla="*/ 294258 w 1754187"/>
                <a:gd name="connsiteY175" fmla="*/ 1050922 h 2278228"/>
                <a:gd name="connsiteX176" fmla="*/ 294258 w 1754187"/>
                <a:gd name="connsiteY176" fmla="*/ 1039560 h 2278228"/>
                <a:gd name="connsiteX177" fmla="*/ 302495 w 1754187"/>
                <a:gd name="connsiteY177" fmla="*/ 983606 h 2278228"/>
                <a:gd name="connsiteX178" fmla="*/ 302495 w 1754187"/>
                <a:gd name="connsiteY178" fmla="*/ 964008 h 2278228"/>
                <a:gd name="connsiteX179" fmla="*/ 324934 w 1754187"/>
                <a:gd name="connsiteY179" fmla="*/ 885615 h 2278228"/>
                <a:gd name="connsiteX180" fmla="*/ 333455 w 1754187"/>
                <a:gd name="connsiteY180" fmla="*/ 874253 h 2278228"/>
                <a:gd name="connsiteX181" fmla="*/ 341692 w 1754187"/>
                <a:gd name="connsiteY181" fmla="*/ 863176 h 2278228"/>
                <a:gd name="connsiteX182" fmla="*/ 358449 w 1754187"/>
                <a:gd name="connsiteY182" fmla="*/ 823980 h 2278228"/>
                <a:gd name="connsiteX183" fmla="*/ 361290 w 1754187"/>
                <a:gd name="connsiteY183" fmla="*/ 818299 h 2278228"/>
                <a:gd name="connsiteX184" fmla="*/ 358449 w 1754187"/>
                <a:gd name="connsiteY184" fmla="*/ 806938 h 2278228"/>
                <a:gd name="connsiteX185" fmla="*/ 358449 w 1754187"/>
                <a:gd name="connsiteY185" fmla="*/ 798701 h 2278228"/>
                <a:gd name="connsiteX186" fmla="*/ 308176 w 1754187"/>
                <a:gd name="connsiteY186" fmla="*/ 764901 h 2278228"/>
                <a:gd name="connsiteX187" fmla="*/ 296814 w 1754187"/>
                <a:gd name="connsiteY187" fmla="*/ 764901 h 2278228"/>
                <a:gd name="connsiteX188" fmla="*/ 263298 w 1754187"/>
                <a:gd name="connsiteY188" fmla="*/ 748143 h 2278228"/>
                <a:gd name="connsiteX189" fmla="*/ 254778 w 1754187"/>
                <a:gd name="connsiteY189" fmla="*/ 745302 h 2278228"/>
                <a:gd name="connsiteX190" fmla="*/ 195983 w 1754187"/>
                <a:gd name="connsiteY190" fmla="*/ 750983 h 2278228"/>
                <a:gd name="connsiteX191" fmla="*/ 184905 w 1754187"/>
                <a:gd name="connsiteY191" fmla="*/ 753823 h 2278228"/>
                <a:gd name="connsiteX192" fmla="*/ 137188 w 1754187"/>
                <a:gd name="connsiteY192" fmla="*/ 742746 h 2278228"/>
                <a:gd name="connsiteX193" fmla="*/ 131507 w 1754187"/>
                <a:gd name="connsiteY193" fmla="*/ 734225 h 2278228"/>
                <a:gd name="connsiteX194" fmla="*/ 100832 w 1754187"/>
                <a:gd name="connsiteY194" fmla="*/ 686508 h 2278228"/>
                <a:gd name="connsiteX195" fmla="*/ 86630 w 1754187"/>
                <a:gd name="connsiteY195" fmla="*/ 680827 h 2278228"/>
                <a:gd name="connsiteX196" fmla="*/ 69872 w 1754187"/>
                <a:gd name="connsiteY196" fmla="*/ 675430 h 2278228"/>
                <a:gd name="connsiteX197" fmla="*/ 24995 w 1754187"/>
                <a:gd name="connsiteY197" fmla="*/ 630553 h 2278228"/>
                <a:gd name="connsiteX198" fmla="*/ 24995 w 1754187"/>
                <a:gd name="connsiteY198" fmla="*/ 619192 h 2278228"/>
                <a:gd name="connsiteX199" fmla="*/ 22439 w 1754187"/>
                <a:gd name="connsiteY199" fmla="*/ 610955 h 2278228"/>
                <a:gd name="connsiteX200" fmla="*/ 0 w 1754187"/>
                <a:gd name="connsiteY200" fmla="*/ 532562 h 2278228"/>
                <a:gd name="connsiteX201" fmla="*/ 8237 w 1754187"/>
                <a:gd name="connsiteY201" fmla="*/ 535118 h 2278228"/>
                <a:gd name="connsiteX202" fmla="*/ 16758 w 1754187"/>
                <a:gd name="connsiteY202" fmla="*/ 535118 h 2278228"/>
                <a:gd name="connsiteX203" fmla="*/ 33516 w 1754187"/>
                <a:gd name="connsiteY203" fmla="*/ 537958 h 2278228"/>
                <a:gd name="connsiteX204" fmla="*/ 47433 w 1754187"/>
                <a:gd name="connsiteY204" fmla="*/ 535118 h 2278228"/>
                <a:gd name="connsiteX205" fmla="*/ 58795 w 1754187"/>
                <a:gd name="connsiteY205" fmla="*/ 535118 h 2278228"/>
                <a:gd name="connsiteX206" fmla="*/ 72712 w 1754187"/>
                <a:gd name="connsiteY206" fmla="*/ 532562 h 2278228"/>
                <a:gd name="connsiteX207" fmla="*/ 78393 w 1754187"/>
                <a:gd name="connsiteY207" fmla="*/ 529721 h 2278228"/>
                <a:gd name="connsiteX208" fmla="*/ 86630 w 1754187"/>
                <a:gd name="connsiteY208" fmla="*/ 529721 h 2278228"/>
                <a:gd name="connsiteX209" fmla="*/ 120430 w 1754187"/>
                <a:gd name="connsiteY209" fmla="*/ 526881 h 2278228"/>
                <a:gd name="connsiteX210" fmla="*/ 128667 w 1754187"/>
                <a:gd name="connsiteY210" fmla="*/ 529721 h 2278228"/>
                <a:gd name="connsiteX211" fmla="*/ 134347 w 1754187"/>
                <a:gd name="connsiteY211" fmla="*/ 529721 h 2278228"/>
                <a:gd name="connsiteX212" fmla="*/ 165307 w 1754187"/>
                <a:gd name="connsiteY212" fmla="*/ 549320 h 2278228"/>
                <a:gd name="connsiteX213" fmla="*/ 173544 w 1754187"/>
                <a:gd name="connsiteY213" fmla="*/ 557557 h 2278228"/>
                <a:gd name="connsiteX214" fmla="*/ 179225 w 1754187"/>
                <a:gd name="connsiteY214" fmla="*/ 560397 h 2278228"/>
                <a:gd name="connsiteX215" fmla="*/ 187746 w 1754187"/>
                <a:gd name="connsiteY215" fmla="*/ 566078 h 2278228"/>
                <a:gd name="connsiteX216" fmla="*/ 226942 w 1754187"/>
                <a:gd name="connsiteY216" fmla="*/ 599594 h 2278228"/>
                <a:gd name="connsiteX217" fmla="*/ 232623 w 1754187"/>
                <a:gd name="connsiteY217" fmla="*/ 602434 h 2278228"/>
                <a:gd name="connsiteX218" fmla="*/ 240860 w 1754187"/>
                <a:gd name="connsiteY218" fmla="*/ 605274 h 2278228"/>
                <a:gd name="connsiteX219" fmla="*/ 246541 w 1754187"/>
                <a:gd name="connsiteY219" fmla="*/ 608114 h 2278228"/>
                <a:gd name="connsiteX220" fmla="*/ 257618 w 1754187"/>
                <a:gd name="connsiteY220" fmla="*/ 608114 h 2278228"/>
                <a:gd name="connsiteX221" fmla="*/ 302495 w 1754187"/>
                <a:gd name="connsiteY221" fmla="*/ 591357 h 2278228"/>
                <a:gd name="connsiteX222" fmla="*/ 308176 w 1754187"/>
                <a:gd name="connsiteY222" fmla="*/ 585676 h 2278228"/>
                <a:gd name="connsiteX223" fmla="*/ 311016 w 1754187"/>
                <a:gd name="connsiteY223" fmla="*/ 579995 h 2278228"/>
                <a:gd name="connsiteX224" fmla="*/ 316413 w 1754187"/>
                <a:gd name="connsiteY224" fmla="*/ 574599 h 2278228"/>
                <a:gd name="connsiteX225" fmla="*/ 319253 w 1754187"/>
                <a:gd name="connsiteY225" fmla="*/ 568918 h 2278228"/>
                <a:gd name="connsiteX226" fmla="*/ 366971 w 1754187"/>
                <a:gd name="connsiteY226" fmla="*/ 552160 h 2278228"/>
                <a:gd name="connsiteX227" fmla="*/ 375492 w 1754187"/>
                <a:gd name="connsiteY227" fmla="*/ 552160 h 2278228"/>
                <a:gd name="connsiteX228" fmla="*/ 422925 w 1754187"/>
                <a:gd name="connsiteY228" fmla="*/ 515520 h 2278228"/>
                <a:gd name="connsiteX229" fmla="*/ 431446 w 1754187"/>
                <a:gd name="connsiteY229" fmla="*/ 507283 h 2278228"/>
                <a:gd name="connsiteX230" fmla="*/ 437127 w 1754187"/>
                <a:gd name="connsiteY230" fmla="*/ 498762 h 2278228"/>
                <a:gd name="connsiteX231" fmla="*/ 470643 w 1754187"/>
                <a:gd name="connsiteY231" fmla="*/ 487685 h 2278228"/>
                <a:gd name="connsiteX232" fmla="*/ 482004 w 1754187"/>
                <a:gd name="connsiteY232" fmla="*/ 487685 h 2278228"/>
                <a:gd name="connsiteX233" fmla="*/ 518360 w 1754187"/>
                <a:gd name="connsiteY233" fmla="*/ 498762 h 2278228"/>
                <a:gd name="connsiteX234" fmla="*/ 526597 w 1754187"/>
                <a:gd name="connsiteY234" fmla="*/ 498762 h 2278228"/>
                <a:gd name="connsiteX235" fmla="*/ 554716 w 1754187"/>
                <a:gd name="connsiteY235" fmla="*/ 487685 h 2278228"/>
                <a:gd name="connsiteX236" fmla="*/ 563237 w 1754187"/>
                <a:gd name="connsiteY236" fmla="*/ 479164 h 2278228"/>
                <a:gd name="connsiteX237" fmla="*/ 574315 w 1754187"/>
                <a:gd name="connsiteY237" fmla="*/ 473483 h 2278228"/>
                <a:gd name="connsiteX238" fmla="*/ 579995 w 1754187"/>
                <a:gd name="connsiteY238" fmla="*/ 468086 h 2278228"/>
                <a:gd name="connsiteX239" fmla="*/ 627713 w 1754187"/>
                <a:gd name="connsiteY239" fmla="*/ 459565 h 2278228"/>
                <a:gd name="connsiteX240" fmla="*/ 644471 w 1754187"/>
                <a:gd name="connsiteY240" fmla="*/ 453885 h 2278228"/>
                <a:gd name="connsiteX241" fmla="*/ 658388 w 1754187"/>
                <a:gd name="connsiteY241" fmla="*/ 453885 h 2278228"/>
                <a:gd name="connsiteX242" fmla="*/ 694745 w 1754187"/>
                <a:gd name="connsiteY242" fmla="*/ 417528 h 2278228"/>
                <a:gd name="connsiteX243" fmla="*/ 694745 w 1754187"/>
                <a:gd name="connsiteY243" fmla="*/ 409007 h 2278228"/>
                <a:gd name="connsiteX244" fmla="*/ 697585 w 1754187"/>
                <a:gd name="connsiteY244" fmla="*/ 361574 h 2278228"/>
                <a:gd name="connsiteX245" fmla="*/ 700425 w 1754187"/>
                <a:gd name="connsiteY245" fmla="*/ 353053 h 2278228"/>
                <a:gd name="connsiteX246" fmla="*/ 728545 w 1754187"/>
                <a:gd name="connsiteY246" fmla="*/ 313856 h 2278228"/>
                <a:gd name="connsiteX247" fmla="*/ 770581 w 1754187"/>
                <a:gd name="connsiteY247" fmla="*/ 299939 h 2278228"/>
                <a:gd name="connsiteX248" fmla="*/ 795860 w 1754187"/>
                <a:gd name="connsiteY248" fmla="*/ 283181 h 2278228"/>
                <a:gd name="connsiteX249" fmla="*/ 804097 w 1754187"/>
                <a:gd name="connsiteY249" fmla="*/ 277500 h 2278228"/>
                <a:gd name="connsiteX250" fmla="*/ 812618 w 1754187"/>
                <a:gd name="connsiteY250" fmla="*/ 271820 h 2278228"/>
                <a:gd name="connsiteX251" fmla="*/ 851815 w 1754187"/>
                <a:gd name="connsiteY251" fmla="*/ 229783 h 2278228"/>
                <a:gd name="connsiteX252" fmla="*/ 860336 w 1754187"/>
                <a:gd name="connsiteY252" fmla="*/ 218705 h 2278228"/>
                <a:gd name="connsiteX253" fmla="*/ 910610 w 1754187"/>
                <a:gd name="connsiteY253" fmla="*/ 201663 h 2278228"/>
                <a:gd name="connsiteX254" fmla="*/ 946966 w 1754187"/>
                <a:gd name="connsiteY254" fmla="*/ 190586 h 2278228"/>
                <a:gd name="connsiteX255" fmla="*/ 955487 w 1754187"/>
                <a:gd name="connsiteY255" fmla="*/ 187746 h 2278228"/>
                <a:gd name="connsiteX256" fmla="*/ 994683 w 1754187"/>
                <a:gd name="connsiteY256" fmla="*/ 170988 h 2278228"/>
                <a:gd name="connsiteX257" fmla="*/ 1000364 w 1754187"/>
                <a:gd name="connsiteY257" fmla="*/ 170988 h 2278228"/>
                <a:gd name="connsiteX258" fmla="*/ 1059159 w 1754187"/>
                <a:gd name="connsiteY258" fmla="*/ 140028 h 2278228"/>
                <a:gd name="connsiteX259" fmla="*/ 1090118 w 1754187"/>
                <a:gd name="connsiteY259" fmla="*/ 126111 h 2278228"/>
                <a:gd name="connsiteX260" fmla="*/ 1098355 w 1754187"/>
                <a:gd name="connsiteY260" fmla="*/ 123270 h 2278228"/>
                <a:gd name="connsiteX261" fmla="*/ 1120794 w 1754187"/>
                <a:gd name="connsiteY261" fmla="*/ 106512 h 2278228"/>
                <a:gd name="connsiteX262" fmla="*/ 1126475 w 1754187"/>
                <a:gd name="connsiteY262" fmla="*/ 97991 h 2278228"/>
                <a:gd name="connsiteX263" fmla="*/ 1137552 w 1754187"/>
                <a:gd name="connsiteY263" fmla="*/ 78393 h 2278228"/>
                <a:gd name="connsiteX264" fmla="*/ 1146073 w 1754187"/>
                <a:gd name="connsiteY264" fmla="*/ 53114 h 2278228"/>
                <a:gd name="connsiteX265" fmla="*/ 1143233 w 1754187"/>
                <a:gd name="connsiteY265" fmla="*/ 42037 h 2278228"/>
                <a:gd name="connsiteX266" fmla="*/ 1140392 w 1754187"/>
                <a:gd name="connsiteY266" fmla="*/ 28119 h 2278228"/>
                <a:gd name="connsiteX267" fmla="*/ 1151754 w 1754187"/>
                <a:gd name="connsiteY267" fmla="*/ 0 h 2278228"/>
                <a:gd name="connsiteX268" fmla="*/ 1159990 w 1754187"/>
                <a:gd name="connsiteY268" fmla="*/ 2840 h 2278228"/>
                <a:gd name="connsiteX269" fmla="*/ 1196347 w 1754187"/>
                <a:gd name="connsiteY269" fmla="*/ 28119 h 2278228"/>
                <a:gd name="connsiteX270" fmla="*/ 1204868 w 1754187"/>
                <a:gd name="connsiteY270" fmla="*/ 36356 h 2278228"/>
                <a:gd name="connsiteX271" fmla="*/ 1210548 w 1754187"/>
                <a:gd name="connsiteY271" fmla="*/ 42037 h 2278228"/>
                <a:gd name="connsiteX272" fmla="*/ 1252585 w 1754187"/>
                <a:gd name="connsiteY272" fmla="*/ 55954 h 2278228"/>
                <a:gd name="connsiteX273" fmla="*/ 1263663 w 1754187"/>
                <a:gd name="connsiteY273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62467 w 1754187"/>
                <a:gd name="connsiteY128" fmla="*/ 2034528 h 2278228"/>
                <a:gd name="connsiteX129" fmla="*/ 201663 w 1754187"/>
                <a:gd name="connsiteY129" fmla="*/ 1928015 h 2278228"/>
                <a:gd name="connsiteX130" fmla="*/ 232623 w 1754187"/>
                <a:gd name="connsiteY130" fmla="*/ 1759868 h 2278228"/>
                <a:gd name="connsiteX131" fmla="*/ 235179 w 1754187"/>
                <a:gd name="connsiteY131" fmla="*/ 1745950 h 2278228"/>
                <a:gd name="connsiteX132" fmla="*/ 235179 w 1754187"/>
                <a:gd name="connsiteY132" fmla="*/ 1672954 h 2278228"/>
                <a:gd name="connsiteX133" fmla="*/ 240860 w 1754187"/>
                <a:gd name="connsiteY133" fmla="*/ 1664717 h 2278228"/>
                <a:gd name="connsiteX134" fmla="*/ 240860 w 1754187"/>
                <a:gd name="connsiteY134" fmla="*/ 1653356 h 2278228"/>
                <a:gd name="connsiteX135" fmla="*/ 252221 w 1754187"/>
                <a:gd name="connsiteY135" fmla="*/ 1569282 h 2278228"/>
                <a:gd name="connsiteX136" fmla="*/ 252221 w 1754187"/>
                <a:gd name="connsiteY136" fmla="*/ 1558205 h 2278228"/>
                <a:gd name="connsiteX137" fmla="*/ 235179 w 1754187"/>
                <a:gd name="connsiteY137" fmla="*/ 1479528 h 2278228"/>
                <a:gd name="connsiteX138" fmla="*/ 232623 w 1754187"/>
                <a:gd name="connsiteY138" fmla="*/ 1476687 h 2278228"/>
                <a:gd name="connsiteX139" fmla="*/ 232623 w 1754187"/>
                <a:gd name="connsiteY139" fmla="*/ 1465610 h 2278228"/>
                <a:gd name="connsiteX140" fmla="*/ 229783 w 1754187"/>
                <a:gd name="connsiteY140" fmla="*/ 1457089 h 2278228"/>
                <a:gd name="connsiteX141" fmla="*/ 229783 w 1754187"/>
                <a:gd name="connsiteY141" fmla="*/ 1451692 h 2278228"/>
                <a:gd name="connsiteX142" fmla="*/ 240860 w 1754187"/>
                <a:gd name="connsiteY142" fmla="*/ 1398294 h 2278228"/>
                <a:gd name="connsiteX143" fmla="*/ 243700 w 1754187"/>
                <a:gd name="connsiteY143" fmla="*/ 1395454 h 2278228"/>
                <a:gd name="connsiteX144" fmla="*/ 249381 w 1754187"/>
                <a:gd name="connsiteY144" fmla="*/ 1392897 h 2278228"/>
                <a:gd name="connsiteX145" fmla="*/ 254778 w 1754187"/>
                <a:gd name="connsiteY145" fmla="*/ 1390057 h 2278228"/>
                <a:gd name="connsiteX146" fmla="*/ 263298 w 1754187"/>
                <a:gd name="connsiteY146" fmla="*/ 1387217 h 2278228"/>
                <a:gd name="connsiteX147" fmla="*/ 299655 w 1754187"/>
                <a:gd name="connsiteY147" fmla="*/ 1387217 h 2278228"/>
                <a:gd name="connsiteX148" fmla="*/ 299655 w 1754187"/>
                <a:gd name="connsiteY148" fmla="*/ 1381536 h 2278228"/>
                <a:gd name="connsiteX149" fmla="*/ 305335 w 1754187"/>
                <a:gd name="connsiteY149" fmla="*/ 1375855 h 2278228"/>
                <a:gd name="connsiteX150" fmla="*/ 305335 w 1754187"/>
                <a:gd name="connsiteY150" fmla="*/ 1317061 h 2278228"/>
                <a:gd name="connsiteX151" fmla="*/ 308176 w 1754187"/>
                <a:gd name="connsiteY151" fmla="*/ 1311380 h 2278228"/>
                <a:gd name="connsiteX152" fmla="*/ 313856 w 1754187"/>
                <a:gd name="connsiteY152" fmla="*/ 1303143 h 2278228"/>
                <a:gd name="connsiteX153" fmla="*/ 316413 w 1754187"/>
                <a:gd name="connsiteY153" fmla="*/ 1300303 h 2278228"/>
                <a:gd name="connsiteX154" fmla="*/ 341692 w 1754187"/>
                <a:gd name="connsiteY154" fmla="*/ 1266787 h 2278228"/>
                <a:gd name="connsiteX155" fmla="*/ 372651 w 1754187"/>
                <a:gd name="connsiteY155" fmla="*/ 1238668 h 2278228"/>
                <a:gd name="connsiteX156" fmla="*/ 378332 w 1754187"/>
                <a:gd name="connsiteY156" fmla="*/ 1238668 h 2278228"/>
                <a:gd name="connsiteX157" fmla="*/ 383728 w 1754187"/>
                <a:gd name="connsiteY157" fmla="*/ 1235827 h 2278228"/>
                <a:gd name="connsiteX158" fmla="*/ 389409 w 1754187"/>
                <a:gd name="connsiteY158" fmla="*/ 1235827 h 2278228"/>
                <a:gd name="connsiteX159" fmla="*/ 411848 w 1754187"/>
                <a:gd name="connsiteY159" fmla="*/ 1238668 h 2278228"/>
                <a:gd name="connsiteX160" fmla="*/ 422925 w 1754187"/>
                <a:gd name="connsiteY160" fmla="*/ 1238668 h 2278228"/>
                <a:gd name="connsiteX161" fmla="*/ 445364 w 1754187"/>
                <a:gd name="connsiteY161" fmla="*/ 1224750 h 2278228"/>
                <a:gd name="connsiteX162" fmla="*/ 439967 w 1754187"/>
                <a:gd name="connsiteY162" fmla="*/ 1221910 h 2278228"/>
                <a:gd name="connsiteX163" fmla="*/ 428606 w 1754187"/>
                <a:gd name="connsiteY163" fmla="*/ 1199471 h 2278228"/>
                <a:gd name="connsiteX164" fmla="*/ 425765 w 1754187"/>
                <a:gd name="connsiteY164" fmla="*/ 1193790 h 2278228"/>
                <a:gd name="connsiteX165" fmla="*/ 403327 w 1754187"/>
                <a:gd name="connsiteY165" fmla="*/ 1171352 h 2278228"/>
                <a:gd name="connsiteX166" fmla="*/ 400486 w 1754187"/>
                <a:gd name="connsiteY166" fmla="*/ 1171352 h 2278228"/>
                <a:gd name="connsiteX167" fmla="*/ 395090 w 1754187"/>
                <a:gd name="connsiteY167" fmla="*/ 1168511 h 2278228"/>
                <a:gd name="connsiteX168" fmla="*/ 378332 w 1754187"/>
                <a:gd name="connsiteY168" fmla="*/ 1162831 h 2278228"/>
                <a:gd name="connsiteX169" fmla="*/ 372651 w 1754187"/>
                <a:gd name="connsiteY169" fmla="*/ 1160274 h 2278228"/>
                <a:gd name="connsiteX170" fmla="*/ 353053 w 1754187"/>
                <a:gd name="connsiteY170" fmla="*/ 1126475 h 2278228"/>
                <a:gd name="connsiteX171" fmla="*/ 333455 w 1754187"/>
                <a:gd name="connsiteY171" fmla="*/ 1123634 h 2278228"/>
                <a:gd name="connsiteX172" fmla="*/ 294258 w 1754187"/>
                <a:gd name="connsiteY172" fmla="*/ 1112557 h 2278228"/>
                <a:gd name="connsiteX173" fmla="*/ 299655 w 1754187"/>
                <a:gd name="connsiteY173" fmla="*/ 1095799 h 2278228"/>
                <a:gd name="connsiteX174" fmla="*/ 294258 w 1754187"/>
                <a:gd name="connsiteY174" fmla="*/ 1050922 h 2278228"/>
                <a:gd name="connsiteX175" fmla="*/ 294258 w 1754187"/>
                <a:gd name="connsiteY175" fmla="*/ 1039560 h 2278228"/>
                <a:gd name="connsiteX176" fmla="*/ 302495 w 1754187"/>
                <a:gd name="connsiteY176" fmla="*/ 983606 h 2278228"/>
                <a:gd name="connsiteX177" fmla="*/ 302495 w 1754187"/>
                <a:gd name="connsiteY177" fmla="*/ 964008 h 2278228"/>
                <a:gd name="connsiteX178" fmla="*/ 324934 w 1754187"/>
                <a:gd name="connsiteY178" fmla="*/ 885615 h 2278228"/>
                <a:gd name="connsiteX179" fmla="*/ 333455 w 1754187"/>
                <a:gd name="connsiteY179" fmla="*/ 874253 h 2278228"/>
                <a:gd name="connsiteX180" fmla="*/ 341692 w 1754187"/>
                <a:gd name="connsiteY180" fmla="*/ 863176 h 2278228"/>
                <a:gd name="connsiteX181" fmla="*/ 358449 w 1754187"/>
                <a:gd name="connsiteY181" fmla="*/ 823980 h 2278228"/>
                <a:gd name="connsiteX182" fmla="*/ 361290 w 1754187"/>
                <a:gd name="connsiteY182" fmla="*/ 818299 h 2278228"/>
                <a:gd name="connsiteX183" fmla="*/ 358449 w 1754187"/>
                <a:gd name="connsiteY183" fmla="*/ 806938 h 2278228"/>
                <a:gd name="connsiteX184" fmla="*/ 358449 w 1754187"/>
                <a:gd name="connsiteY184" fmla="*/ 798701 h 2278228"/>
                <a:gd name="connsiteX185" fmla="*/ 308176 w 1754187"/>
                <a:gd name="connsiteY185" fmla="*/ 764901 h 2278228"/>
                <a:gd name="connsiteX186" fmla="*/ 296814 w 1754187"/>
                <a:gd name="connsiteY186" fmla="*/ 764901 h 2278228"/>
                <a:gd name="connsiteX187" fmla="*/ 263298 w 1754187"/>
                <a:gd name="connsiteY187" fmla="*/ 748143 h 2278228"/>
                <a:gd name="connsiteX188" fmla="*/ 254778 w 1754187"/>
                <a:gd name="connsiteY188" fmla="*/ 745302 h 2278228"/>
                <a:gd name="connsiteX189" fmla="*/ 195983 w 1754187"/>
                <a:gd name="connsiteY189" fmla="*/ 750983 h 2278228"/>
                <a:gd name="connsiteX190" fmla="*/ 184905 w 1754187"/>
                <a:gd name="connsiteY190" fmla="*/ 753823 h 2278228"/>
                <a:gd name="connsiteX191" fmla="*/ 137188 w 1754187"/>
                <a:gd name="connsiteY191" fmla="*/ 742746 h 2278228"/>
                <a:gd name="connsiteX192" fmla="*/ 131507 w 1754187"/>
                <a:gd name="connsiteY192" fmla="*/ 734225 h 2278228"/>
                <a:gd name="connsiteX193" fmla="*/ 100832 w 1754187"/>
                <a:gd name="connsiteY193" fmla="*/ 686508 h 2278228"/>
                <a:gd name="connsiteX194" fmla="*/ 86630 w 1754187"/>
                <a:gd name="connsiteY194" fmla="*/ 680827 h 2278228"/>
                <a:gd name="connsiteX195" fmla="*/ 69872 w 1754187"/>
                <a:gd name="connsiteY195" fmla="*/ 675430 h 2278228"/>
                <a:gd name="connsiteX196" fmla="*/ 24995 w 1754187"/>
                <a:gd name="connsiteY196" fmla="*/ 630553 h 2278228"/>
                <a:gd name="connsiteX197" fmla="*/ 24995 w 1754187"/>
                <a:gd name="connsiteY197" fmla="*/ 619192 h 2278228"/>
                <a:gd name="connsiteX198" fmla="*/ 22439 w 1754187"/>
                <a:gd name="connsiteY198" fmla="*/ 610955 h 2278228"/>
                <a:gd name="connsiteX199" fmla="*/ 0 w 1754187"/>
                <a:gd name="connsiteY199" fmla="*/ 532562 h 2278228"/>
                <a:gd name="connsiteX200" fmla="*/ 8237 w 1754187"/>
                <a:gd name="connsiteY200" fmla="*/ 535118 h 2278228"/>
                <a:gd name="connsiteX201" fmla="*/ 16758 w 1754187"/>
                <a:gd name="connsiteY201" fmla="*/ 535118 h 2278228"/>
                <a:gd name="connsiteX202" fmla="*/ 33516 w 1754187"/>
                <a:gd name="connsiteY202" fmla="*/ 537958 h 2278228"/>
                <a:gd name="connsiteX203" fmla="*/ 47433 w 1754187"/>
                <a:gd name="connsiteY203" fmla="*/ 535118 h 2278228"/>
                <a:gd name="connsiteX204" fmla="*/ 58795 w 1754187"/>
                <a:gd name="connsiteY204" fmla="*/ 535118 h 2278228"/>
                <a:gd name="connsiteX205" fmla="*/ 72712 w 1754187"/>
                <a:gd name="connsiteY205" fmla="*/ 532562 h 2278228"/>
                <a:gd name="connsiteX206" fmla="*/ 78393 w 1754187"/>
                <a:gd name="connsiteY206" fmla="*/ 529721 h 2278228"/>
                <a:gd name="connsiteX207" fmla="*/ 86630 w 1754187"/>
                <a:gd name="connsiteY207" fmla="*/ 529721 h 2278228"/>
                <a:gd name="connsiteX208" fmla="*/ 120430 w 1754187"/>
                <a:gd name="connsiteY208" fmla="*/ 526881 h 2278228"/>
                <a:gd name="connsiteX209" fmla="*/ 128667 w 1754187"/>
                <a:gd name="connsiteY209" fmla="*/ 529721 h 2278228"/>
                <a:gd name="connsiteX210" fmla="*/ 134347 w 1754187"/>
                <a:gd name="connsiteY210" fmla="*/ 529721 h 2278228"/>
                <a:gd name="connsiteX211" fmla="*/ 165307 w 1754187"/>
                <a:gd name="connsiteY211" fmla="*/ 549320 h 2278228"/>
                <a:gd name="connsiteX212" fmla="*/ 173544 w 1754187"/>
                <a:gd name="connsiteY212" fmla="*/ 557557 h 2278228"/>
                <a:gd name="connsiteX213" fmla="*/ 179225 w 1754187"/>
                <a:gd name="connsiteY213" fmla="*/ 560397 h 2278228"/>
                <a:gd name="connsiteX214" fmla="*/ 187746 w 1754187"/>
                <a:gd name="connsiteY214" fmla="*/ 566078 h 2278228"/>
                <a:gd name="connsiteX215" fmla="*/ 226942 w 1754187"/>
                <a:gd name="connsiteY215" fmla="*/ 599594 h 2278228"/>
                <a:gd name="connsiteX216" fmla="*/ 232623 w 1754187"/>
                <a:gd name="connsiteY216" fmla="*/ 602434 h 2278228"/>
                <a:gd name="connsiteX217" fmla="*/ 240860 w 1754187"/>
                <a:gd name="connsiteY217" fmla="*/ 605274 h 2278228"/>
                <a:gd name="connsiteX218" fmla="*/ 246541 w 1754187"/>
                <a:gd name="connsiteY218" fmla="*/ 608114 h 2278228"/>
                <a:gd name="connsiteX219" fmla="*/ 257618 w 1754187"/>
                <a:gd name="connsiteY219" fmla="*/ 608114 h 2278228"/>
                <a:gd name="connsiteX220" fmla="*/ 302495 w 1754187"/>
                <a:gd name="connsiteY220" fmla="*/ 591357 h 2278228"/>
                <a:gd name="connsiteX221" fmla="*/ 308176 w 1754187"/>
                <a:gd name="connsiteY221" fmla="*/ 585676 h 2278228"/>
                <a:gd name="connsiteX222" fmla="*/ 311016 w 1754187"/>
                <a:gd name="connsiteY222" fmla="*/ 579995 h 2278228"/>
                <a:gd name="connsiteX223" fmla="*/ 316413 w 1754187"/>
                <a:gd name="connsiteY223" fmla="*/ 574599 h 2278228"/>
                <a:gd name="connsiteX224" fmla="*/ 319253 w 1754187"/>
                <a:gd name="connsiteY224" fmla="*/ 568918 h 2278228"/>
                <a:gd name="connsiteX225" fmla="*/ 366971 w 1754187"/>
                <a:gd name="connsiteY225" fmla="*/ 552160 h 2278228"/>
                <a:gd name="connsiteX226" fmla="*/ 375492 w 1754187"/>
                <a:gd name="connsiteY226" fmla="*/ 552160 h 2278228"/>
                <a:gd name="connsiteX227" fmla="*/ 422925 w 1754187"/>
                <a:gd name="connsiteY227" fmla="*/ 515520 h 2278228"/>
                <a:gd name="connsiteX228" fmla="*/ 431446 w 1754187"/>
                <a:gd name="connsiteY228" fmla="*/ 507283 h 2278228"/>
                <a:gd name="connsiteX229" fmla="*/ 437127 w 1754187"/>
                <a:gd name="connsiteY229" fmla="*/ 498762 h 2278228"/>
                <a:gd name="connsiteX230" fmla="*/ 470643 w 1754187"/>
                <a:gd name="connsiteY230" fmla="*/ 487685 h 2278228"/>
                <a:gd name="connsiteX231" fmla="*/ 482004 w 1754187"/>
                <a:gd name="connsiteY231" fmla="*/ 487685 h 2278228"/>
                <a:gd name="connsiteX232" fmla="*/ 518360 w 1754187"/>
                <a:gd name="connsiteY232" fmla="*/ 498762 h 2278228"/>
                <a:gd name="connsiteX233" fmla="*/ 526597 w 1754187"/>
                <a:gd name="connsiteY233" fmla="*/ 498762 h 2278228"/>
                <a:gd name="connsiteX234" fmla="*/ 554716 w 1754187"/>
                <a:gd name="connsiteY234" fmla="*/ 487685 h 2278228"/>
                <a:gd name="connsiteX235" fmla="*/ 563237 w 1754187"/>
                <a:gd name="connsiteY235" fmla="*/ 479164 h 2278228"/>
                <a:gd name="connsiteX236" fmla="*/ 574315 w 1754187"/>
                <a:gd name="connsiteY236" fmla="*/ 473483 h 2278228"/>
                <a:gd name="connsiteX237" fmla="*/ 579995 w 1754187"/>
                <a:gd name="connsiteY237" fmla="*/ 468086 h 2278228"/>
                <a:gd name="connsiteX238" fmla="*/ 627713 w 1754187"/>
                <a:gd name="connsiteY238" fmla="*/ 459565 h 2278228"/>
                <a:gd name="connsiteX239" fmla="*/ 644471 w 1754187"/>
                <a:gd name="connsiteY239" fmla="*/ 453885 h 2278228"/>
                <a:gd name="connsiteX240" fmla="*/ 658388 w 1754187"/>
                <a:gd name="connsiteY240" fmla="*/ 453885 h 2278228"/>
                <a:gd name="connsiteX241" fmla="*/ 694745 w 1754187"/>
                <a:gd name="connsiteY241" fmla="*/ 417528 h 2278228"/>
                <a:gd name="connsiteX242" fmla="*/ 694745 w 1754187"/>
                <a:gd name="connsiteY242" fmla="*/ 409007 h 2278228"/>
                <a:gd name="connsiteX243" fmla="*/ 697585 w 1754187"/>
                <a:gd name="connsiteY243" fmla="*/ 361574 h 2278228"/>
                <a:gd name="connsiteX244" fmla="*/ 700425 w 1754187"/>
                <a:gd name="connsiteY244" fmla="*/ 353053 h 2278228"/>
                <a:gd name="connsiteX245" fmla="*/ 728545 w 1754187"/>
                <a:gd name="connsiteY245" fmla="*/ 313856 h 2278228"/>
                <a:gd name="connsiteX246" fmla="*/ 770581 w 1754187"/>
                <a:gd name="connsiteY246" fmla="*/ 299939 h 2278228"/>
                <a:gd name="connsiteX247" fmla="*/ 795860 w 1754187"/>
                <a:gd name="connsiteY247" fmla="*/ 283181 h 2278228"/>
                <a:gd name="connsiteX248" fmla="*/ 804097 w 1754187"/>
                <a:gd name="connsiteY248" fmla="*/ 277500 h 2278228"/>
                <a:gd name="connsiteX249" fmla="*/ 812618 w 1754187"/>
                <a:gd name="connsiteY249" fmla="*/ 271820 h 2278228"/>
                <a:gd name="connsiteX250" fmla="*/ 851815 w 1754187"/>
                <a:gd name="connsiteY250" fmla="*/ 229783 h 2278228"/>
                <a:gd name="connsiteX251" fmla="*/ 860336 w 1754187"/>
                <a:gd name="connsiteY251" fmla="*/ 218705 h 2278228"/>
                <a:gd name="connsiteX252" fmla="*/ 910610 w 1754187"/>
                <a:gd name="connsiteY252" fmla="*/ 201663 h 2278228"/>
                <a:gd name="connsiteX253" fmla="*/ 946966 w 1754187"/>
                <a:gd name="connsiteY253" fmla="*/ 190586 h 2278228"/>
                <a:gd name="connsiteX254" fmla="*/ 955487 w 1754187"/>
                <a:gd name="connsiteY254" fmla="*/ 187746 h 2278228"/>
                <a:gd name="connsiteX255" fmla="*/ 994683 w 1754187"/>
                <a:gd name="connsiteY255" fmla="*/ 170988 h 2278228"/>
                <a:gd name="connsiteX256" fmla="*/ 1000364 w 1754187"/>
                <a:gd name="connsiteY256" fmla="*/ 170988 h 2278228"/>
                <a:gd name="connsiteX257" fmla="*/ 1059159 w 1754187"/>
                <a:gd name="connsiteY257" fmla="*/ 140028 h 2278228"/>
                <a:gd name="connsiteX258" fmla="*/ 1090118 w 1754187"/>
                <a:gd name="connsiteY258" fmla="*/ 126111 h 2278228"/>
                <a:gd name="connsiteX259" fmla="*/ 1098355 w 1754187"/>
                <a:gd name="connsiteY259" fmla="*/ 123270 h 2278228"/>
                <a:gd name="connsiteX260" fmla="*/ 1120794 w 1754187"/>
                <a:gd name="connsiteY260" fmla="*/ 106512 h 2278228"/>
                <a:gd name="connsiteX261" fmla="*/ 1126475 w 1754187"/>
                <a:gd name="connsiteY261" fmla="*/ 97991 h 2278228"/>
                <a:gd name="connsiteX262" fmla="*/ 1137552 w 1754187"/>
                <a:gd name="connsiteY262" fmla="*/ 78393 h 2278228"/>
                <a:gd name="connsiteX263" fmla="*/ 1146073 w 1754187"/>
                <a:gd name="connsiteY263" fmla="*/ 53114 h 2278228"/>
                <a:gd name="connsiteX264" fmla="*/ 1143233 w 1754187"/>
                <a:gd name="connsiteY264" fmla="*/ 42037 h 2278228"/>
                <a:gd name="connsiteX265" fmla="*/ 1140392 w 1754187"/>
                <a:gd name="connsiteY265" fmla="*/ 28119 h 2278228"/>
                <a:gd name="connsiteX266" fmla="*/ 1151754 w 1754187"/>
                <a:gd name="connsiteY266" fmla="*/ 0 h 2278228"/>
                <a:gd name="connsiteX267" fmla="*/ 1159990 w 1754187"/>
                <a:gd name="connsiteY267" fmla="*/ 2840 h 2278228"/>
                <a:gd name="connsiteX268" fmla="*/ 1196347 w 1754187"/>
                <a:gd name="connsiteY268" fmla="*/ 28119 h 2278228"/>
                <a:gd name="connsiteX269" fmla="*/ 1204868 w 1754187"/>
                <a:gd name="connsiteY269" fmla="*/ 36356 h 2278228"/>
                <a:gd name="connsiteX270" fmla="*/ 1210548 w 1754187"/>
                <a:gd name="connsiteY270" fmla="*/ 42037 h 2278228"/>
                <a:gd name="connsiteX271" fmla="*/ 1252585 w 1754187"/>
                <a:gd name="connsiteY271" fmla="*/ 55954 h 2278228"/>
                <a:gd name="connsiteX272" fmla="*/ 1263663 w 1754187"/>
                <a:gd name="connsiteY272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62467 w 1754187"/>
                <a:gd name="connsiteY128" fmla="*/ 2034528 h 2278228"/>
                <a:gd name="connsiteX129" fmla="*/ 201663 w 1754187"/>
                <a:gd name="connsiteY129" fmla="*/ 1928015 h 2278228"/>
                <a:gd name="connsiteX130" fmla="*/ 232623 w 1754187"/>
                <a:gd name="connsiteY130" fmla="*/ 1759868 h 2278228"/>
                <a:gd name="connsiteX131" fmla="*/ 235179 w 1754187"/>
                <a:gd name="connsiteY131" fmla="*/ 1672954 h 2278228"/>
                <a:gd name="connsiteX132" fmla="*/ 240860 w 1754187"/>
                <a:gd name="connsiteY132" fmla="*/ 1664717 h 2278228"/>
                <a:gd name="connsiteX133" fmla="*/ 240860 w 1754187"/>
                <a:gd name="connsiteY133" fmla="*/ 1653356 h 2278228"/>
                <a:gd name="connsiteX134" fmla="*/ 252221 w 1754187"/>
                <a:gd name="connsiteY134" fmla="*/ 1569282 h 2278228"/>
                <a:gd name="connsiteX135" fmla="*/ 252221 w 1754187"/>
                <a:gd name="connsiteY135" fmla="*/ 1558205 h 2278228"/>
                <a:gd name="connsiteX136" fmla="*/ 235179 w 1754187"/>
                <a:gd name="connsiteY136" fmla="*/ 1479528 h 2278228"/>
                <a:gd name="connsiteX137" fmla="*/ 232623 w 1754187"/>
                <a:gd name="connsiteY137" fmla="*/ 1476687 h 2278228"/>
                <a:gd name="connsiteX138" fmla="*/ 232623 w 1754187"/>
                <a:gd name="connsiteY138" fmla="*/ 1465610 h 2278228"/>
                <a:gd name="connsiteX139" fmla="*/ 229783 w 1754187"/>
                <a:gd name="connsiteY139" fmla="*/ 1457089 h 2278228"/>
                <a:gd name="connsiteX140" fmla="*/ 229783 w 1754187"/>
                <a:gd name="connsiteY140" fmla="*/ 1451692 h 2278228"/>
                <a:gd name="connsiteX141" fmla="*/ 240860 w 1754187"/>
                <a:gd name="connsiteY141" fmla="*/ 1398294 h 2278228"/>
                <a:gd name="connsiteX142" fmla="*/ 243700 w 1754187"/>
                <a:gd name="connsiteY142" fmla="*/ 1395454 h 2278228"/>
                <a:gd name="connsiteX143" fmla="*/ 249381 w 1754187"/>
                <a:gd name="connsiteY143" fmla="*/ 1392897 h 2278228"/>
                <a:gd name="connsiteX144" fmla="*/ 254778 w 1754187"/>
                <a:gd name="connsiteY144" fmla="*/ 1390057 h 2278228"/>
                <a:gd name="connsiteX145" fmla="*/ 263298 w 1754187"/>
                <a:gd name="connsiteY145" fmla="*/ 1387217 h 2278228"/>
                <a:gd name="connsiteX146" fmla="*/ 299655 w 1754187"/>
                <a:gd name="connsiteY146" fmla="*/ 1387217 h 2278228"/>
                <a:gd name="connsiteX147" fmla="*/ 299655 w 1754187"/>
                <a:gd name="connsiteY147" fmla="*/ 1381536 h 2278228"/>
                <a:gd name="connsiteX148" fmla="*/ 305335 w 1754187"/>
                <a:gd name="connsiteY148" fmla="*/ 1375855 h 2278228"/>
                <a:gd name="connsiteX149" fmla="*/ 305335 w 1754187"/>
                <a:gd name="connsiteY149" fmla="*/ 1317061 h 2278228"/>
                <a:gd name="connsiteX150" fmla="*/ 308176 w 1754187"/>
                <a:gd name="connsiteY150" fmla="*/ 1311380 h 2278228"/>
                <a:gd name="connsiteX151" fmla="*/ 313856 w 1754187"/>
                <a:gd name="connsiteY151" fmla="*/ 1303143 h 2278228"/>
                <a:gd name="connsiteX152" fmla="*/ 316413 w 1754187"/>
                <a:gd name="connsiteY152" fmla="*/ 1300303 h 2278228"/>
                <a:gd name="connsiteX153" fmla="*/ 341692 w 1754187"/>
                <a:gd name="connsiteY153" fmla="*/ 1266787 h 2278228"/>
                <a:gd name="connsiteX154" fmla="*/ 372651 w 1754187"/>
                <a:gd name="connsiteY154" fmla="*/ 1238668 h 2278228"/>
                <a:gd name="connsiteX155" fmla="*/ 378332 w 1754187"/>
                <a:gd name="connsiteY155" fmla="*/ 1238668 h 2278228"/>
                <a:gd name="connsiteX156" fmla="*/ 383728 w 1754187"/>
                <a:gd name="connsiteY156" fmla="*/ 1235827 h 2278228"/>
                <a:gd name="connsiteX157" fmla="*/ 389409 w 1754187"/>
                <a:gd name="connsiteY157" fmla="*/ 1235827 h 2278228"/>
                <a:gd name="connsiteX158" fmla="*/ 411848 w 1754187"/>
                <a:gd name="connsiteY158" fmla="*/ 1238668 h 2278228"/>
                <a:gd name="connsiteX159" fmla="*/ 422925 w 1754187"/>
                <a:gd name="connsiteY159" fmla="*/ 1238668 h 2278228"/>
                <a:gd name="connsiteX160" fmla="*/ 445364 w 1754187"/>
                <a:gd name="connsiteY160" fmla="*/ 1224750 h 2278228"/>
                <a:gd name="connsiteX161" fmla="*/ 439967 w 1754187"/>
                <a:gd name="connsiteY161" fmla="*/ 1221910 h 2278228"/>
                <a:gd name="connsiteX162" fmla="*/ 428606 w 1754187"/>
                <a:gd name="connsiteY162" fmla="*/ 1199471 h 2278228"/>
                <a:gd name="connsiteX163" fmla="*/ 425765 w 1754187"/>
                <a:gd name="connsiteY163" fmla="*/ 1193790 h 2278228"/>
                <a:gd name="connsiteX164" fmla="*/ 403327 w 1754187"/>
                <a:gd name="connsiteY164" fmla="*/ 1171352 h 2278228"/>
                <a:gd name="connsiteX165" fmla="*/ 400486 w 1754187"/>
                <a:gd name="connsiteY165" fmla="*/ 1171352 h 2278228"/>
                <a:gd name="connsiteX166" fmla="*/ 395090 w 1754187"/>
                <a:gd name="connsiteY166" fmla="*/ 1168511 h 2278228"/>
                <a:gd name="connsiteX167" fmla="*/ 378332 w 1754187"/>
                <a:gd name="connsiteY167" fmla="*/ 1162831 h 2278228"/>
                <a:gd name="connsiteX168" fmla="*/ 372651 w 1754187"/>
                <a:gd name="connsiteY168" fmla="*/ 1160274 h 2278228"/>
                <a:gd name="connsiteX169" fmla="*/ 353053 w 1754187"/>
                <a:gd name="connsiteY169" fmla="*/ 1126475 h 2278228"/>
                <a:gd name="connsiteX170" fmla="*/ 333455 w 1754187"/>
                <a:gd name="connsiteY170" fmla="*/ 1123634 h 2278228"/>
                <a:gd name="connsiteX171" fmla="*/ 294258 w 1754187"/>
                <a:gd name="connsiteY171" fmla="*/ 1112557 h 2278228"/>
                <a:gd name="connsiteX172" fmla="*/ 299655 w 1754187"/>
                <a:gd name="connsiteY172" fmla="*/ 1095799 h 2278228"/>
                <a:gd name="connsiteX173" fmla="*/ 294258 w 1754187"/>
                <a:gd name="connsiteY173" fmla="*/ 1050922 h 2278228"/>
                <a:gd name="connsiteX174" fmla="*/ 294258 w 1754187"/>
                <a:gd name="connsiteY174" fmla="*/ 1039560 h 2278228"/>
                <a:gd name="connsiteX175" fmla="*/ 302495 w 1754187"/>
                <a:gd name="connsiteY175" fmla="*/ 983606 h 2278228"/>
                <a:gd name="connsiteX176" fmla="*/ 302495 w 1754187"/>
                <a:gd name="connsiteY176" fmla="*/ 964008 h 2278228"/>
                <a:gd name="connsiteX177" fmla="*/ 324934 w 1754187"/>
                <a:gd name="connsiteY177" fmla="*/ 885615 h 2278228"/>
                <a:gd name="connsiteX178" fmla="*/ 333455 w 1754187"/>
                <a:gd name="connsiteY178" fmla="*/ 874253 h 2278228"/>
                <a:gd name="connsiteX179" fmla="*/ 341692 w 1754187"/>
                <a:gd name="connsiteY179" fmla="*/ 863176 h 2278228"/>
                <a:gd name="connsiteX180" fmla="*/ 358449 w 1754187"/>
                <a:gd name="connsiteY180" fmla="*/ 823980 h 2278228"/>
                <a:gd name="connsiteX181" fmla="*/ 361290 w 1754187"/>
                <a:gd name="connsiteY181" fmla="*/ 818299 h 2278228"/>
                <a:gd name="connsiteX182" fmla="*/ 358449 w 1754187"/>
                <a:gd name="connsiteY182" fmla="*/ 806938 h 2278228"/>
                <a:gd name="connsiteX183" fmla="*/ 358449 w 1754187"/>
                <a:gd name="connsiteY183" fmla="*/ 798701 h 2278228"/>
                <a:gd name="connsiteX184" fmla="*/ 308176 w 1754187"/>
                <a:gd name="connsiteY184" fmla="*/ 764901 h 2278228"/>
                <a:gd name="connsiteX185" fmla="*/ 296814 w 1754187"/>
                <a:gd name="connsiteY185" fmla="*/ 764901 h 2278228"/>
                <a:gd name="connsiteX186" fmla="*/ 263298 w 1754187"/>
                <a:gd name="connsiteY186" fmla="*/ 748143 h 2278228"/>
                <a:gd name="connsiteX187" fmla="*/ 254778 w 1754187"/>
                <a:gd name="connsiteY187" fmla="*/ 745302 h 2278228"/>
                <a:gd name="connsiteX188" fmla="*/ 195983 w 1754187"/>
                <a:gd name="connsiteY188" fmla="*/ 750983 h 2278228"/>
                <a:gd name="connsiteX189" fmla="*/ 184905 w 1754187"/>
                <a:gd name="connsiteY189" fmla="*/ 753823 h 2278228"/>
                <a:gd name="connsiteX190" fmla="*/ 137188 w 1754187"/>
                <a:gd name="connsiteY190" fmla="*/ 742746 h 2278228"/>
                <a:gd name="connsiteX191" fmla="*/ 131507 w 1754187"/>
                <a:gd name="connsiteY191" fmla="*/ 734225 h 2278228"/>
                <a:gd name="connsiteX192" fmla="*/ 100832 w 1754187"/>
                <a:gd name="connsiteY192" fmla="*/ 686508 h 2278228"/>
                <a:gd name="connsiteX193" fmla="*/ 86630 w 1754187"/>
                <a:gd name="connsiteY193" fmla="*/ 680827 h 2278228"/>
                <a:gd name="connsiteX194" fmla="*/ 69872 w 1754187"/>
                <a:gd name="connsiteY194" fmla="*/ 675430 h 2278228"/>
                <a:gd name="connsiteX195" fmla="*/ 24995 w 1754187"/>
                <a:gd name="connsiteY195" fmla="*/ 630553 h 2278228"/>
                <a:gd name="connsiteX196" fmla="*/ 24995 w 1754187"/>
                <a:gd name="connsiteY196" fmla="*/ 619192 h 2278228"/>
                <a:gd name="connsiteX197" fmla="*/ 22439 w 1754187"/>
                <a:gd name="connsiteY197" fmla="*/ 610955 h 2278228"/>
                <a:gd name="connsiteX198" fmla="*/ 0 w 1754187"/>
                <a:gd name="connsiteY198" fmla="*/ 532562 h 2278228"/>
                <a:gd name="connsiteX199" fmla="*/ 8237 w 1754187"/>
                <a:gd name="connsiteY199" fmla="*/ 535118 h 2278228"/>
                <a:gd name="connsiteX200" fmla="*/ 16758 w 1754187"/>
                <a:gd name="connsiteY200" fmla="*/ 535118 h 2278228"/>
                <a:gd name="connsiteX201" fmla="*/ 33516 w 1754187"/>
                <a:gd name="connsiteY201" fmla="*/ 537958 h 2278228"/>
                <a:gd name="connsiteX202" fmla="*/ 47433 w 1754187"/>
                <a:gd name="connsiteY202" fmla="*/ 535118 h 2278228"/>
                <a:gd name="connsiteX203" fmla="*/ 58795 w 1754187"/>
                <a:gd name="connsiteY203" fmla="*/ 535118 h 2278228"/>
                <a:gd name="connsiteX204" fmla="*/ 72712 w 1754187"/>
                <a:gd name="connsiteY204" fmla="*/ 532562 h 2278228"/>
                <a:gd name="connsiteX205" fmla="*/ 78393 w 1754187"/>
                <a:gd name="connsiteY205" fmla="*/ 529721 h 2278228"/>
                <a:gd name="connsiteX206" fmla="*/ 86630 w 1754187"/>
                <a:gd name="connsiteY206" fmla="*/ 529721 h 2278228"/>
                <a:gd name="connsiteX207" fmla="*/ 120430 w 1754187"/>
                <a:gd name="connsiteY207" fmla="*/ 526881 h 2278228"/>
                <a:gd name="connsiteX208" fmla="*/ 128667 w 1754187"/>
                <a:gd name="connsiteY208" fmla="*/ 529721 h 2278228"/>
                <a:gd name="connsiteX209" fmla="*/ 134347 w 1754187"/>
                <a:gd name="connsiteY209" fmla="*/ 529721 h 2278228"/>
                <a:gd name="connsiteX210" fmla="*/ 165307 w 1754187"/>
                <a:gd name="connsiteY210" fmla="*/ 549320 h 2278228"/>
                <a:gd name="connsiteX211" fmla="*/ 173544 w 1754187"/>
                <a:gd name="connsiteY211" fmla="*/ 557557 h 2278228"/>
                <a:gd name="connsiteX212" fmla="*/ 179225 w 1754187"/>
                <a:gd name="connsiteY212" fmla="*/ 560397 h 2278228"/>
                <a:gd name="connsiteX213" fmla="*/ 187746 w 1754187"/>
                <a:gd name="connsiteY213" fmla="*/ 566078 h 2278228"/>
                <a:gd name="connsiteX214" fmla="*/ 226942 w 1754187"/>
                <a:gd name="connsiteY214" fmla="*/ 599594 h 2278228"/>
                <a:gd name="connsiteX215" fmla="*/ 232623 w 1754187"/>
                <a:gd name="connsiteY215" fmla="*/ 602434 h 2278228"/>
                <a:gd name="connsiteX216" fmla="*/ 240860 w 1754187"/>
                <a:gd name="connsiteY216" fmla="*/ 605274 h 2278228"/>
                <a:gd name="connsiteX217" fmla="*/ 246541 w 1754187"/>
                <a:gd name="connsiteY217" fmla="*/ 608114 h 2278228"/>
                <a:gd name="connsiteX218" fmla="*/ 257618 w 1754187"/>
                <a:gd name="connsiteY218" fmla="*/ 608114 h 2278228"/>
                <a:gd name="connsiteX219" fmla="*/ 302495 w 1754187"/>
                <a:gd name="connsiteY219" fmla="*/ 591357 h 2278228"/>
                <a:gd name="connsiteX220" fmla="*/ 308176 w 1754187"/>
                <a:gd name="connsiteY220" fmla="*/ 585676 h 2278228"/>
                <a:gd name="connsiteX221" fmla="*/ 311016 w 1754187"/>
                <a:gd name="connsiteY221" fmla="*/ 579995 h 2278228"/>
                <a:gd name="connsiteX222" fmla="*/ 316413 w 1754187"/>
                <a:gd name="connsiteY222" fmla="*/ 574599 h 2278228"/>
                <a:gd name="connsiteX223" fmla="*/ 319253 w 1754187"/>
                <a:gd name="connsiteY223" fmla="*/ 568918 h 2278228"/>
                <a:gd name="connsiteX224" fmla="*/ 366971 w 1754187"/>
                <a:gd name="connsiteY224" fmla="*/ 552160 h 2278228"/>
                <a:gd name="connsiteX225" fmla="*/ 375492 w 1754187"/>
                <a:gd name="connsiteY225" fmla="*/ 552160 h 2278228"/>
                <a:gd name="connsiteX226" fmla="*/ 422925 w 1754187"/>
                <a:gd name="connsiteY226" fmla="*/ 515520 h 2278228"/>
                <a:gd name="connsiteX227" fmla="*/ 431446 w 1754187"/>
                <a:gd name="connsiteY227" fmla="*/ 507283 h 2278228"/>
                <a:gd name="connsiteX228" fmla="*/ 437127 w 1754187"/>
                <a:gd name="connsiteY228" fmla="*/ 498762 h 2278228"/>
                <a:gd name="connsiteX229" fmla="*/ 470643 w 1754187"/>
                <a:gd name="connsiteY229" fmla="*/ 487685 h 2278228"/>
                <a:gd name="connsiteX230" fmla="*/ 482004 w 1754187"/>
                <a:gd name="connsiteY230" fmla="*/ 487685 h 2278228"/>
                <a:gd name="connsiteX231" fmla="*/ 518360 w 1754187"/>
                <a:gd name="connsiteY231" fmla="*/ 498762 h 2278228"/>
                <a:gd name="connsiteX232" fmla="*/ 526597 w 1754187"/>
                <a:gd name="connsiteY232" fmla="*/ 498762 h 2278228"/>
                <a:gd name="connsiteX233" fmla="*/ 554716 w 1754187"/>
                <a:gd name="connsiteY233" fmla="*/ 487685 h 2278228"/>
                <a:gd name="connsiteX234" fmla="*/ 563237 w 1754187"/>
                <a:gd name="connsiteY234" fmla="*/ 479164 h 2278228"/>
                <a:gd name="connsiteX235" fmla="*/ 574315 w 1754187"/>
                <a:gd name="connsiteY235" fmla="*/ 473483 h 2278228"/>
                <a:gd name="connsiteX236" fmla="*/ 579995 w 1754187"/>
                <a:gd name="connsiteY236" fmla="*/ 468086 h 2278228"/>
                <a:gd name="connsiteX237" fmla="*/ 627713 w 1754187"/>
                <a:gd name="connsiteY237" fmla="*/ 459565 h 2278228"/>
                <a:gd name="connsiteX238" fmla="*/ 644471 w 1754187"/>
                <a:gd name="connsiteY238" fmla="*/ 453885 h 2278228"/>
                <a:gd name="connsiteX239" fmla="*/ 658388 w 1754187"/>
                <a:gd name="connsiteY239" fmla="*/ 453885 h 2278228"/>
                <a:gd name="connsiteX240" fmla="*/ 694745 w 1754187"/>
                <a:gd name="connsiteY240" fmla="*/ 417528 h 2278228"/>
                <a:gd name="connsiteX241" fmla="*/ 694745 w 1754187"/>
                <a:gd name="connsiteY241" fmla="*/ 409007 h 2278228"/>
                <a:gd name="connsiteX242" fmla="*/ 697585 w 1754187"/>
                <a:gd name="connsiteY242" fmla="*/ 361574 h 2278228"/>
                <a:gd name="connsiteX243" fmla="*/ 700425 w 1754187"/>
                <a:gd name="connsiteY243" fmla="*/ 353053 h 2278228"/>
                <a:gd name="connsiteX244" fmla="*/ 728545 w 1754187"/>
                <a:gd name="connsiteY244" fmla="*/ 313856 h 2278228"/>
                <a:gd name="connsiteX245" fmla="*/ 770581 w 1754187"/>
                <a:gd name="connsiteY245" fmla="*/ 299939 h 2278228"/>
                <a:gd name="connsiteX246" fmla="*/ 795860 w 1754187"/>
                <a:gd name="connsiteY246" fmla="*/ 283181 h 2278228"/>
                <a:gd name="connsiteX247" fmla="*/ 804097 w 1754187"/>
                <a:gd name="connsiteY247" fmla="*/ 277500 h 2278228"/>
                <a:gd name="connsiteX248" fmla="*/ 812618 w 1754187"/>
                <a:gd name="connsiteY248" fmla="*/ 271820 h 2278228"/>
                <a:gd name="connsiteX249" fmla="*/ 851815 w 1754187"/>
                <a:gd name="connsiteY249" fmla="*/ 229783 h 2278228"/>
                <a:gd name="connsiteX250" fmla="*/ 860336 w 1754187"/>
                <a:gd name="connsiteY250" fmla="*/ 218705 h 2278228"/>
                <a:gd name="connsiteX251" fmla="*/ 910610 w 1754187"/>
                <a:gd name="connsiteY251" fmla="*/ 201663 h 2278228"/>
                <a:gd name="connsiteX252" fmla="*/ 946966 w 1754187"/>
                <a:gd name="connsiteY252" fmla="*/ 190586 h 2278228"/>
                <a:gd name="connsiteX253" fmla="*/ 955487 w 1754187"/>
                <a:gd name="connsiteY253" fmla="*/ 187746 h 2278228"/>
                <a:gd name="connsiteX254" fmla="*/ 994683 w 1754187"/>
                <a:gd name="connsiteY254" fmla="*/ 170988 h 2278228"/>
                <a:gd name="connsiteX255" fmla="*/ 1000364 w 1754187"/>
                <a:gd name="connsiteY255" fmla="*/ 170988 h 2278228"/>
                <a:gd name="connsiteX256" fmla="*/ 1059159 w 1754187"/>
                <a:gd name="connsiteY256" fmla="*/ 140028 h 2278228"/>
                <a:gd name="connsiteX257" fmla="*/ 1090118 w 1754187"/>
                <a:gd name="connsiteY257" fmla="*/ 126111 h 2278228"/>
                <a:gd name="connsiteX258" fmla="*/ 1098355 w 1754187"/>
                <a:gd name="connsiteY258" fmla="*/ 123270 h 2278228"/>
                <a:gd name="connsiteX259" fmla="*/ 1120794 w 1754187"/>
                <a:gd name="connsiteY259" fmla="*/ 106512 h 2278228"/>
                <a:gd name="connsiteX260" fmla="*/ 1126475 w 1754187"/>
                <a:gd name="connsiteY260" fmla="*/ 97991 h 2278228"/>
                <a:gd name="connsiteX261" fmla="*/ 1137552 w 1754187"/>
                <a:gd name="connsiteY261" fmla="*/ 78393 h 2278228"/>
                <a:gd name="connsiteX262" fmla="*/ 1146073 w 1754187"/>
                <a:gd name="connsiteY262" fmla="*/ 53114 h 2278228"/>
                <a:gd name="connsiteX263" fmla="*/ 1143233 w 1754187"/>
                <a:gd name="connsiteY263" fmla="*/ 42037 h 2278228"/>
                <a:gd name="connsiteX264" fmla="*/ 1140392 w 1754187"/>
                <a:gd name="connsiteY264" fmla="*/ 28119 h 2278228"/>
                <a:gd name="connsiteX265" fmla="*/ 1151754 w 1754187"/>
                <a:gd name="connsiteY265" fmla="*/ 0 h 2278228"/>
                <a:gd name="connsiteX266" fmla="*/ 1159990 w 1754187"/>
                <a:gd name="connsiteY266" fmla="*/ 2840 h 2278228"/>
                <a:gd name="connsiteX267" fmla="*/ 1196347 w 1754187"/>
                <a:gd name="connsiteY267" fmla="*/ 28119 h 2278228"/>
                <a:gd name="connsiteX268" fmla="*/ 1204868 w 1754187"/>
                <a:gd name="connsiteY268" fmla="*/ 36356 h 2278228"/>
                <a:gd name="connsiteX269" fmla="*/ 1210548 w 1754187"/>
                <a:gd name="connsiteY269" fmla="*/ 42037 h 2278228"/>
                <a:gd name="connsiteX270" fmla="*/ 1252585 w 1754187"/>
                <a:gd name="connsiteY270" fmla="*/ 55954 h 2278228"/>
                <a:gd name="connsiteX271" fmla="*/ 1263663 w 1754187"/>
                <a:gd name="connsiteY271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62467 w 1754187"/>
                <a:gd name="connsiteY128" fmla="*/ 2034528 h 2278228"/>
                <a:gd name="connsiteX129" fmla="*/ 201663 w 1754187"/>
                <a:gd name="connsiteY129" fmla="*/ 1928015 h 2278228"/>
                <a:gd name="connsiteX130" fmla="*/ 232623 w 1754187"/>
                <a:gd name="connsiteY130" fmla="*/ 1759868 h 2278228"/>
                <a:gd name="connsiteX131" fmla="*/ 235179 w 1754187"/>
                <a:gd name="connsiteY131" fmla="*/ 1672954 h 2278228"/>
                <a:gd name="connsiteX132" fmla="*/ 240860 w 1754187"/>
                <a:gd name="connsiteY132" fmla="*/ 1664717 h 2278228"/>
                <a:gd name="connsiteX133" fmla="*/ 252221 w 1754187"/>
                <a:gd name="connsiteY133" fmla="*/ 1569282 h 2278228"/>
                <a:gd name="connsiteX134" fmla="*/ 252221 w 1754187"/>
                <a:gd name="connsiteY134" fmla="*/ 1558205 h 2278228"/>
                <a:gd name="connsiteX135" fmla="*/ 235179 w 1754187"/>
                <a:gd name="connsiteY135" fmla="*/ 1479528 h 2278228"/>
                <a:gd name="connsiteX136" fmla="*/ 232623 w 1754187"/>
                <a:gd name="connsiteY136" fmla="*/ 1476687 h 2278228"/>
                <a:gd name="connsiteX137" fmla="*/ 232623 w 1754187"/>
                <a:gd name="connsiteY137" fmla="*/ 1465610 h 2278228"/>
                <a:gd name="connsiteX138" fmla="*/ 229783 w 1754187"/>
                <a:gd name="connsiteY138" fmla="*/ 1457089 h 2278228"/>
                <a:gd name="connsiteX139" fmla="*/ 229783 w 1754187"/>
                <a:gd name="connsiteY139" fmla="*/ 1451692 h 2278228"/>
                <a:gd name="connsiteX140" fmla="*/ 240860 w 1754187"/>
                <a:gd name="connsiteY140" fmla="*/ 1398294 h 2278228"/>
                <a:gd name="connsiteX141" fmla="*/ 243700 w 1754187"/>
                <a:gd name="connsiteY141" fmla="*/ 1395454 h 2278228"/>
                <a:gd name="connsiteX142" fmla="*/ 249381 w 1754187"/>
                <a:gd name="connsiteY142" fmla="*/ 1392897 h 2278228"/>
                <a:gd name="connsiteX143" fmla="*/ 254778 w 1754187"/>
                <a:gd name="connsiteY143" fmla="*/ 1390057 h 2278228"/>
                <a:gd name="connsiteX144" fmla="*/ 263298 w 1754187"/>
                <a:gd name="connsiteY144" fmla="*/ 1387217 h 2278228"/>
                <a:gd name="connsiteX145" fmla="*/ 299655 w 1754187"/>
                <a:gd name="connsiteY145" fmla="*/ 1387217 h 2278228"/>
                <a:gd name="connsiteX146" fmla="*/ 299655 w 1754187"/>
                <a:gd name="connsiteY146" fmla="*/ 1381536 h 2278228"/>
                <a:gd name="connsiteX147" fmla="*/ 305335 w 1754187"/>
                <a:gd name="connsiteY147" fmla="*/ 1375855 h 2278228"/>
                <a:gd name="connsiteX148" fmla="*/ 305335 w 1754187"/>
                <a:gd name="connsiteY148" fmla="*/ 1317061 h 2278228"/>
                <a:gd name="connsiteX149" fmla="*/ 308176 w 1754187"/>
                <a:gd name="connsiteY149" fmla="*/ 1311380 h 2278228"/>
                <a:gd name="connsiteX150" fmla="*/ 313856 w 1754187"/>
                <a:gd name="connsiteY150" fmla="*/ 1303143 h 2278228"/>
                <a:gd name="connsiteX151" fmla="*/ 316413 w 1754187"/>
                <a:gd name="connsiteY151" fmla="*/ 1300303 h 2278228"/>
                <a:gd name="connsiteX152" fmla="*/ 341692 w 1754187"/>
                <a:gd name="connsiteY152" fmla="*/ 1266787 h 2278228"/>
                <a:gd name="connsiteX153" fmla="*/ 372651 w 1754187"/>
                <a:gd name="connsiteY153" fmla="*/ 1238668 h 2278228"/>
                <a:gd name="connsiteX154" fmla="*/ 378332 w 1754187"/>
                <a:gd name="connsiteY154" fmla="*/ 1238668 h 2278228"/>
                <a:gd name="connsiteX155" fmla="*/ 383728 w 1754187"/>
                <a:gd name="connsiteY155" fmla="*/ 1235827 h 2278228"/>
                <a:gd name="connsiteX156" fmla="*/ 389409 w 1754187"/>
                <a:gd name="connsiteY156" fmla="*/ 1235827 h 2278228"/>
                <a:gd name="connsiteX157" fmla="*/ 411848 w 1754187"/>
                <a:gd name="connsiteY157" fmla="*/ 1238668 h 2278228"/>
                <a:gd name="connsiteX158" fmla="*/ 422925 w 1754187"/>
                <a:gd name="connsiteY158" fmla="*/ 1238668 h 2278228"/>
                <a:gd name="connsiteX159" fmla="*/ 445364 w 1754187"/>
                <a:gd name="connsiteY159" fmla="*/ 1224750 h 2278228"/>
                <a:gd name="connsiteX160" fmla="*/ 439967 w 1754187"/>
                <a:gd name="connsiteY160" fmla="*/ 1221910 h 2278228"/>
                <a:gd name="connsiteX161" fmla="*/ 428606 w 1754187"/>
                <a:gd name="connsiteY161" fmla="*/ 1199471 h 2278228"/>
                <a:gd name="connsiteX162" fmla="*/ 425765 w 1754187"/>
                <a:gd name="connsiteY162" fmla="*/ 1193790 h 2278228"/>
                <a:gd name="connsiteX163" fmla="*/ 403327 w 1754187"/>
                <a:gd name="connsiteY163" fmla="*/ 1171352 h 2278228"/>
                <a:gd name="connsiteX164" fmla="*/ 400486 w 1754187"/>
                <a:gd name="connsiteY164" fmla="*/ 1171352 h 2278228"/>
                <a:gd name="connsiteX165" fmla="*/ 395090 w 1754187"/>
                <a:gd name="connsiteY165" fmla="*/ 1168511 h 2278228"/>
                <a:gd name="connsiteX166" fmla="*/ 378332 w 1754187"/>
                <a:gd name="connsiteY166" fmla="*/ 1162831 h 2278228"/>
                <a:gd name="connsiteX167" fmla="*/ 372651 w 1754187"/>
                <a:gd name="connsiteY167" fmla="*/ 1160274 h 2278228"/>
                <a:gd name="connsiteX168" fmla="*/ 353053 w 1754187"/>
                <a:gd name="connsiteY168" fmla="*/ 1126475 h 2278228"/>
                <a:gd name="connsiteX169" fmla="*/ 333455 w 1754187"/>
                <a:gd name="connsiteY169" fmla="*/ 1123634 h 2278228"/>
                <a:gd name="connsiteX170" fmla="*/ 294258 w 1754187"/>
                <a:gd name="connsiteY170" fmla="*/ 1112557 h 2278228"/>
                <a:gd name="connsiteX171" fmla="*/ 299655 w 1754187"/>
                <a:gd name="connsiteY171" fmla="*/ 1095799 h 2278228"/>
                <a:gd name="connsiteX172" fmla="*/ 294258 w 1754187"/>
                <a:gd name="connsiteY172" fmla="*/ 1050922 h 2278228"/>
                <a:gd name="connsiteX173" fmla="*/ 294258 w 1754187"/>
                <a:gd name="connsiteY173" fmla="*/ 1039560 h 2278228"/>
                <a:gd name="connsiteX174" fmla="*/ 302495 w 1754187"/>
                <a:gd name="connsiteY174" fmla="*/ 983606 h 2278228"/>
                <a:gd name="connsiteX175" fmla="*/ 302495 w 1754187"/>
                <a:gd name="connsiteY175" fmla="*/ 964008 h 2278228"/>
                <a:gd name="connsiteX176" fmla="*/ 324934 w 1754187"/>
                <a:gd name="connsiteY176" fmla="*/ 885615 h 2278228"/>
                <a:gd name="connsiteX177" fmla="*/ 333455 w 1754187"/>
                <a:gd name="connsiteY177" fmla="*/ 874253 h 2278228"/>
                <a:gd name="connsiteX178" fmla="*/ 341692 w 1754187"/>
                <a:gd name="connsiteY178" fmla="*/ 863176 h 2278228"/>
                <a:gd name="connsiteX179" fmla="*/ 358449 w 1754187"/>
                <a:gd name="connsiteY179" fmla="*/ 823980 h 2278228"/>
                <a:gd name="connsiteX180" fmla="*/ 361290 w 1754187"/>
                <a:gd name="connsiteY180" fmla="*/ 818299 h 2278228"/>
                <a:gd name="connsiteX181" fmla="*/ 358449 w 1754187"/>
                <a:gd name="connsiteY181" fmla="*/ 806938 h 2278228"/>
                <a:gd name="connsiteX182" fmla="*/ 358449 w 1754187"/>
                <a:gd name="connsiteY182" fmla="*/ 798701 h 2278228"/>
                <a:gd name="connsiteX183" fmla="*/ 308176 w 1754187"/>
                <a:gd name="connsiteY183" fmla="*/ 764901 h 2278228"/>
                <a:gd name="connsiteX184" fmla="*/ 296814 w 1754187"/>
                <a:gd name="connsiteY184" fmla="*/ 764901 h 2278228"/>
                <a:gd name="connsiteX185" fmla="*/ 263298 w 1754187"/>
                <a:gd name="connsiteY185" fmla="*/ 748143 h 2278228"/>
                <a:gd name="connsiteX186" fmla="*/ 254778 w 1754187"/>
                <a:gd name="connsiteY186" fmla="*/ 745302 h 2278228"/>
                <a:gd name="connsiteX187" fmla="*/ 195983 w 1754187"/>
                <a:gd name="connsiteY187" fmla="*/ 750983 h 2278228"/>
                <a:gd name="connsiteX188" fmla="*/ 184905 w 1754187"/>
                <a:gd name="connsiteY188" fmla="*/ 753823 h 2278228"/>
                <a:gd name="connsiteX189" fmla="*/ 137188 w 1754187"/>
                <a:gd name="connsiteY189" fmla="*/ 742746 h 2278228"/>
                <a:gd name="connsiteX190" fmla="*/ 131507 w 1754187"/>
                <a:gd name="connsiteY190" fmla="*/ 734225 h 2278228"/>
                <a:gd name="connsiteX191" fmla="*/ 100832 w 1754187"/>
                <a:gd name="connsiteY191" fmla="*/ 686508 h 2278228"/>
                <a:gd name="connsiteX192" fmla="*/ 86630 w 1754187"/>
                <a:gd name="connsiteY192" fmla="*/ 680827 h 2278228"/>
                <a:gd name="connsiteX193" fmla="*/ 69872 w 1754187"/>
                <a:gd name="connsiteY193" fmla="*/ 675430 h 2278228"/>
                <a:gd name="connsiteX194" fmla="*/ 24995 w 1754187"/>
                <a:gd name="connsiteY194" fmla="*/ 630553 h 2278228"/>
                <a:gd name="connsiteX195" fmla="*/ 24995 w 1754187"/>
                <a:gd name="connsiteY195" fmla="*/ 619192 h 2278228"/>
                <a:gd name="connsiteX196" fmla="*/ 22439 w 1754187"/>
                <a:gd name="connsiteY196" fmla="*/ 610955 h 2278228"/>
                <a:gd name="connsiteX197" fmla="*/ 0 w 1754187"/>
                <a:gd name="connsiteY197" fmla="*/ 532562 h 2278228"/>
                <a:gd name="connsiteX198" fmla="*/ 8237 w 1754187"/>
                <a:gd name="connsiteY198" fmla="*/ 535118 h 2278228"/>
                <a:gd name="connsiteX199" fmla="*/ 16758 w 1754187"/>
                <a:gd name="connsiteY199" fmla="*/ 535118 h 2278228"/>
                <a:gd name="connsiteX200" fmla="*/ 33516 w 1754187"/>
                <a:gd name="connsiteY200" fmla="*/ 537958 h 2278228"/>
                <a:gd name="connsiteX201" fmla="*/ 47433 w 1754187"/>
                <a:gd name="connsiteY201" fmla="*/ 535118 h 2278228"/>
                <a:gd name="connsiteX202" fmla="*/ 58795 w 1754187"/>
                <a:gd name="connsiteY202" fmla="*/ 535118 h 2278228"/>
                <a:gd name="connsiteX203" fmla="*/ 72712 w 1754187"/>
                <a:gd name="connsiteY203" fmla="*/ 532562 h 2278228"/>
                <a:gd name="connsiteX204" fmla="*/ 78393 w 1754187"/>
                <a:gd name="connsiteY204" fmla="*/ 529721 h 2278228"/>
                <a:gd name="connsiteX205" fmla="*/ 86630 w 1754187"/>
                <a:gd name="connsiteY205" fmla="*/ 529721 h 2278228"/>
                <a:gd name="connsiteX206" fmla="*/ 120430 w 1754187"/>
                <a:gd name="connsiteY206" fmla="*/ 526881 h 2278228"/>
                <a:gd name="connsiteX207" fmla="*/ 128667 w 1754187"/>
                <a:gd name="connsiteY207" fmla="*/ 529721 h 2278228"/>
                <a:gd name="connsiteX208" fmla="*/ 134347 w 1754187"/>
                <a:gd name="connsiteY208" fmla="*/ 529721 h 2278228"/>
                <a:gd name="connsiteX209" fmla="*/ 165307 w 1754187"/>
                <a:gd name="connsiteY209" fmla="*/ 549320 h 2278228"/>
                <a:gd name="connsiteX210" fmla="*/ 173544 w 1754187"/>
                <a:gd name="connsiteY210" fmla="*/ 557557 h 2278228"/>
                <a:gd name="connsiteX211" fmla="*/ 179225 w 1754187"/>
                <a:gd name="connsiteY211" fmla="*/ 560397 h 2278228"/>
                <a:gd name="connsiteX212" fmla="*/ 187746 w 1754187"/>
                <a:gd name="connsiteY212" fmla="*/ 566078 h 2278228"/>
                <a:gd name="connsiteX213" fmla="*/ 226942 w 1754187"/>
                <a:gd name="connsiteY213" fmla="*/ 599594 h 2278228"/>
                <a:gd name="connsiteX214" fmla="*/ 232623 w 1754187"/>
                <a:gd name="connsiteY214" fmla="*/ 602434 h 2278228"/>
                <a:gd name="connsiteX215" fmla="*/ 240860 w 1754187"/>
                <a:gd name="connsiteY215" fmla="*/ 605274 h 2278228"/>
                <a:gd name="connsiteX216" fmla="*/ 246541 w 1754187"/>
                <a:gd name="connsiteY216" fmla="*/ 608114 h 2278228"/>
                <a:gd name="connsiteX217" fmla="*/ 257618 w 1754187"/>
                <a:gd name="connsiteY217" fmla="*/ 608114 h 2278228"/>
                <a:gd name="connsiteX218" fmla="*/ 302495 w 1754187"/>
                <a:gd name="connsiteY218" fmla="*/ 591357 h 2278228"/>
                <a:gd name="connsiteX219" fmla="*/ 308176 w 1754187"/>
                <a:gd name="connsiteY219" fmla="*/ 585676 h 2278228"/>
                <a:gd name="connsiteX220" fmla="*/ 311016 w 1754187"/>
                <a:gd name="connsiteY220" fmla="*/ 579995 h 2278228"/>
                <a:gd name="connsiteX221" fmla="*/ 316413 w 1754187"/>
                <a:gd name="connsiteY221" fmla="*/ 574599 h 2278228"/>
                <a:gd name="connsiteX222" fmla="*/ 319253 w 1754187"/>
                <a:gd name="connsiteY222" fmla="*/ 568918 h 2278228"/>
                <a:gd name="connsiteX223" fmla="*/ 366971 w 1754187"/>
                <a:gd name="connsiteY223" fmla="*/ 552160 h 2278228"/>
                <a:gd name="connsiteX224" fmla="*/ 375492 w 1754187"/>
                <a:gd name="connsiteY224" fmla="*/ 552160 h 2278228"/>
                <a:gd name="connsiteX225" fmla="*/ 422925 w 1754187"/>
                <a:gd name="connsiteY225" fmla="*/ 515520 h 2278228"/>
                <a:gd name="connsiteX226" fmla="*/ 431446 w 1754187"/>
                <a:gd name="connsiteY226" fmla="*/ 507283 h 2278228"/>
                <a:gd name="connsiteX227" fmla="*/ 437127 w 1754187"/>
                <a:gd name="connsiteY227" fmla="*/ 498762 h 2278228"/>
                <a:gd name="connsiteX228" fmla="*/ 470643 w 1754187"/>
                <a:gd name="connsiteY228" fmla="*/ 487685 h 2278228"/>
                <a:gd name="connsiteX229" fmla="*/ 482004 w 1754187"/>
                <a:gd name="connsiteY229" fmla="*/ 487685 h 2278228"/>
                <a:gd name="connsiteX230" fmla="*/ 518360 w 1754187"/>
                <a:gd name="connsiteY230" fmla="*/ 498762 h 2278228"/>
                <a:gd name="connsiteX231" fmla="*/ 526597 w 1754187"/>
                <a:gd name="connsiteY231" fmla="*/ 498762 h 2278228"/>
                <a:gd name="connsiteX232" fmla="*/ 554716 w 1754187"/>
                <a:gd name="connsiteY232" fmla="*/ 487685 h 2278228"/>
                <a:gd name="connsiteX233" fmla="*/ 563237 w 1754187"/>
                <a:gd name="connsiteY233" fmla="*/ 479164 h 2278228"/>
                <a:gd name="connsiteX234" fmla="*/ 574315 w 1754187"/>
                <a:gd name="connsiteY234" fmla="*/ 473483 h 2278228"/>
                <a:gd name="connsiteX235" fmla="*/ 579995 w 1754187"/>
                <a:gd name="connsiteY235" fmla="*/ 468086 h 2278228"/>
                <a:gd name="connsiteX236" fmla="*/ 627713 w 1754187"/>
                <a:gd name="connsiteY236" fmla="*/ 459565 h 2278228"/>
                <a:gd name="connsiteX237" fmla="*/ 644471 w 1754187"/>
                <a:gd name="connsiteY237" fmla="*/ 453885 h 2278228"/>
                <a:gd name="connsiteX238" fmla="*/ 658388 w 1754187"/>
                <a:gd name="connsiteY238" fmla="*/ 453885 h 2278228"/>
                <a:gd name="connsiteX239" fmla="*/ 694745 w 1754187"/>
                <a:gd name="connsiteY239" fmla="*/ 417528 h 2278228"/>
                <a:gd name="connsiteX240" fmla="*/ 694745 w 1754187"/>
                <a:gd name="connsiteY240" fmla="*/ 409007 h 2278228"/>
                <a:gd name="connsiteX241" fmla="*/ 697585 w 1754187"/>
                <a:gd name="connsiteY241" fmla="*/ 361574 h 2278228"/>
                <a:gd name="connsiteX242" fmla="*/ 700425 w 1754187"/>
                <a:gd name="connsiteY242" fmla="*/ 353053 h 2278228"/>
                <a:gd name="connsiteX243" fmla="*/ 728545 w 1754187"/>
                <a:gd name="connsiteY243" fmla="*/ 313856 h 2278228"/>
                <a:gd name="connsiteX244" fmla="*/ 770581 w 1754187"/>
                <a:gd name="connsiteY244" fmla="*/ 299939 h 2278228"/>
                <a:gd name="connsiteX245" fmla="*/ 795860 w 1754187"/>
                <a:gd name="connsiteY245" fmla="*/ 283181 h 2278228"/>
                <a:gd name="connsiteX246" fmla="*/ 804097 w 1754187"/>
                <a:gd name="connsiteY246" fmla="*/ 277500 h 2278228"/>
                <a:gd name="connsiteX247" fmla="*/ 812618 w 1754187"/>
                <a:gd name="connsiteY247" fmla="*/ 271820 h 2278228"/>
                <a:gd name="connsiteX248" fmla="*/ 851815 w 1754187"/>
                <a:gd name="connsiteY248" fmla="*/ 229783 h 2278228"/>
                <a:gd name="connsiteX249" fmla="*/ 860336 w 1754187"/>
                <a:gd name="connsiteY249" fmla="*/ 218705 h 2278228"/>
                <a:gd name="connsiteX250" fmla="*/ 910610 w 1754187"/>
                <a:gd name="connsiteY250" fmla="*/ 201663 h 2278228"/>
                <a:gd name="connsiteX251" fmla="*/ 946966 w 1754187"/>
                <a:gd name="connsiteY251" fmla="*/ 190586 h 2278228"/>
                <a:gd name="connsiteX252" fmla="*/ 955487 w 1754187"/>
                <a:gd name="connsiteY252" fmla="*/ 187746 h 2278228"/>
                <a:gd name="connsiteX253" fmla="*/ 994683 w 1754187"/>
                <a:gd name="connsiteY253" fmla="*/ 170988 h 2278228"/>
                <a:gd name="connsiteX254" fmla="*/ 1000364 w 1754187"/>
                <a:gd name="connsiteY254" fmla="*/ 170988 h 2278228"/>
                <a:gd name="connsiteX255" fmla="*/ 1059159 w 1754187"/>
                <a:gd name="connsiteY255" fmla="*/ 140028 h 2278228"/>
                <a:gd name="connsiteX256" fmla="*/ 1090118 w 1754187"/>
                <a:gd name="connsiteY256" fmla="*/ 126111 h 2278228"/>
                <a:gd name="connsiteX257" fmla="*/ 1098355 w 1754187"/>
                <a:gd name="connsiteY257" fmla="*/ 123270 h 2278228"/>
                <a:gd name="connsiteX258" fmla="*/ 1120794 w 1754187"/>
                <a:gd name="connsiteY258" fmla="*/ 106512 h 2278228"/>
                <a:gd name="connsiteX259" fmla="*/ 1126475 w 1754187"/>
                <a:gd name="connsiteY259" fmla="*/ 97991 h 2278228"/>
                <a:gd name="connsiteX260" fmla="*/ 1137552 w 1754187"/>
                <a:gd name="connsiteY260" fmla="*/ 78393 h 2278228"/>
                <a:gd name="connsiteX261" fmla="*/ 1146073 w 1754187"/>
                <a:gd name="connsiteY261" fmla="*/ 53114 h 2278228"/>
                <a:gd name="connsiteX262" fmla="*/ 1143233 w 1754187"/>
                <a:gd name="connsiteY262" fmla="*/ 42037 h 2278228"/>
                <a:gd name="connsiteX263" fmla="*/ 1140392 w 1754187"/>
                <a:gd name="connsiteY263" fmla="*/ 28119 h 2278228"/>
                <a:gd name="connsiteX264" fmla="*/ 1151754 w 1754187"/>
                <a:gd name="connsiteY264" fmla="*/ 0 h 2278228"/>
                <a:gd name="connsiteX265" fmla="*/ 1159990 w 1754187"/>
                <a:gd name="connsiteY265" fmla="*/ 2840 h 2278228"/>
                <a:gd name="connsiteX266" fmla="*/ 1196347 w 1754187"/>
                <a:gd name="connsiteY266" fmla="*/ 28119 h 2278228"/>
                <a:gd name="connsiteX267" fmla="*/ 1204868 w 1754187"/>
                <a:gd name="connsiteY267" fmla="*/ 36356 h 2278228"/>
                <a:gd name="connsiteX268" fmla="*/ 1210548 w 1754187"/>
                <a:gd name="connsiteY268" fmla="*/ 42037 h 2278228"/>
                <a:gd name="connsiteX269" fmla="*/ 1252585 w 1754187"/>
                <a:gd name="connsiteY269" fmla="*/ 55954 h 2278228"/>
                <a:gd name="connsiteX270" fmla="*/ 1263663 w 1754187"/>
                <a:gd name="connsiteY270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62467 w 1754187"/>
                <a:gd name="connsiteY128" fmla="*/ 2034528 h 2278228"/>
                <a:gd name="connsiteX129" fmla="*/ 201663 w 1754187"/>
                <a:gd name="connsiteY129" fmla="*/ 1928015 h 2278228"/>
                <a:gd name="connsiteX130" fmla="*/ 232623 w 1754187"/>
                <a:gd name="connsiteY130" fmla="*/ 1759868 h 2278228"/>
                <a:gd name="connsiteX131" fmla="*/ 235179 w 1754187"/>
                <a:gd name="connsiteY131" fmla="*/ 1672954 h 2278228"/>
                <a:gd name="connsiteX132" fmla="*/ 240860 w 1754187"/>
                <a:gd name="connsiteY132" fmla="*/ 1664717 h 2278228"/>
                <a:gd name="connsiteX133" fmla="*/ 252221 w 1754187"/>
                <a:gd name="connsiteY133" fmla="*/ 1569282 h 2278228"/>
                <a:gd name="connsiteX134" fmla="*/ 235179 w 1754187"/>
                <a:gd name="connsiteY134" fmla="*/ 1479528 h 2278228"/>
                <a:gd name="connsiteX135" fmla="*/ 232623 w 1754187"/>
                <a:gd name="connsiteY135" fmla="*/ 1476687 h 2278228"/>
                <a:gd name="connsiteX136" fmla="*/ 232623 w 1754187"/>
                <a:gd name="connsiteY136" fmla="*/ 1465610 h 2278228"/>
                <a:gd name="connsiteX137" fmla="*/ 229783 w 1754187"/>
                <a:gd name="connsiteY137" fmla="*/ 1457089 h 2278228"/>
                <a:gd name="connsiteX138" fmla="*/ 229783 w 1754187"/>
                <a:gd name="connsiteY138" fmla="*/ 1451692 h 2278228"/>
                <a:gd name="connsiteX139" fmla="*/ 240860 w 1754187"/>
                <a:gd name="connsiteY139" fmla="*/ 1398294 h 2278228"/>
                <a:gd name="connsiteX140" fmla="*/ 243700 w 1754187"/>
                <a:gd name="connsiteY140" fmla="*/ 1395454 h 2278228"/>
                <a:gd name="connsiteX141" fmla="*/ 249381 w 1754187"/>
                <a:gd name="connsiteY141" fmla="*/ 1392897 h 2278228"/>
                <a:gd name="connsiteX142" fmla="*/ 254778 w 1754187"/>
                <a:gd name="connsiteY142" fmla="*/ 1390057 h 2278228"/>
                <a:gd name="connsiteX143" fmla="*/ 263298 w 1754187"/>
                <a:gd name="connsiteY143" fmla="*/ 1387217 h 2278228"/>
                <a:gd name="connsiteX144" fmla="*/ 299655 w 1754187"/>
                <a:gd name="connsiteY144" fmla="*/ 1387217 h 2278228"/>
                <a:gd name="connsiteX145" fmla="*/ 299655 w 1754187"/>
                <a:gd name="connsiteY145" fmla="*/ 1381536 h 2278228"/>
                <a:gd name="connsiteX146" fmla="*/ 305335 w 1754187"/>
                <a:gd name="connsiteY146" fmla="*/ 1375855 h 2278228"/>
                <a:gd name="connsiteX147" fmla="*/ 305335 w 1754187"/>
                <a:gd name="connsiteY147" fmla="*/ 1317061 h 2278228"/>
                <a:gd name="connsiteX148" fmla="*/ 308176 w 1754187"/>
                <a:gd name="connsiteY148" fmla="*/ 1311380 h 2278228"/>
                <a:gd name="connsiteX149" fmla="*/ 313856 w 1754187"/>
                <a:gd name="connsiteY149" fmla="*/ 1303143 h 2278228"/>
                <a:gd name="connsiteX150" fmla="*/ 316413 w 1754187"/>
                <a:gd name="connsiteY150" fmla="*/ 1300303 h 2278228"/>
                <a:gd name="connsiteX151" fmla="*/ 341692 w 1754187"/>
                <a:gd name="connsiteY151" fmla="*/ 1266787 h 2278228"/>
                <a:gd name="connsiteX152" fmla="*/ 372651 w 1754187"/>
                <a:gd name="connsiteY152" fmla="*/ 1238668 h 2278228"/>
                <a:gd name="connsiteX153" fmla="*/ 378332 w 1754187"/>
                <a:gd name="connsiteY153" fmla="*/ 1238668 h 2278228"/>
                <a:gd name="connsiteX154" fmla="*/ 383728 w 1754187"/>
                <a:gd name="connsiteY154" fmla="*/ 1235827 h 2278228"/>
                <a:gd name="connsiteX155" fmla="*/ 389409 w 1754187"/>
                <a:gd name="connsiteY155" fmla="*/ 1235827 h 2278228"/>
                <a:gd name="connsiteX156" fmla="*/ 411848 w 1754187"/>
                <a:gd name="connsiteY156" fmla="*/ 1238668 h 2278228"/>
                <a:gd name="connsiteX157" fmla="*/ 422925 w 1754187"/>
                <a:gd name="connsiteY157" fmla="*/ 1238668 h 2278228"/>
                <a:gd name="connsiteX158" fmla="*/ 445364 w 1754187"/>
                <a:gd name="connsiteY158" fmla="*/ 1224750 h 2278228"/>
                <a:gd name="connsiteX159" fmla="*/ 439967 w 1754187"/>
                <a:gd name="connsiteY159" fmla="*/ 1221910 h 2278228"/>
                <a:gd name="connsiteX160" fmla="*/ 428606 w 1754187"/>
                <a:gd name="connsiteY160" fmla="*/ 1199471 h 2278228"/>
                <a:gd name="connsiteX161" fmla="*/ 425765 w 1754187"/>
                <a:gd name="connsiteY161" fmla="*/ 1193790 h 2278228"/>
                <a:gd name="connsiteX162" fmla="*/ 403327 w 1754187"/>
                <a:gd name="connsiteY162" fmla="*/ 1171352 h 2278228"/>
                <a:gd name="connsiteX163" fmla="*/ 400486 w 1754187"/>
                <a:gd name="connsiteY163" fmla="*/ 1171352 h 2278228"/>
                <a:gd name="connsiteX164" fmla="*/ 395090 w 1754187"/>
                <a:gd name="connsiteY164" fmla="*/ 1168511 h 2278228"/>
                <a:gd name="connsiteX165" fmla="*/ 378332 w 1754187"/>
                <a:gd name="connsiteY165" fmla="*/ 1162831 h 2278228"/>
                <a:gd name="connsiteX166" fmla="*/ 372651 w 1754187"/>
                <a:gd name="connsiteY166" fmla="*/ 1160274 h 2278228"/>
                <a:gd name="connsiteX167" fmla="*/ 353053 w 1754187"/>
                <a:gd name="connsiteY167" fmla="*/ 1126475 h 2278228"/>
                <a:gd name="connsiteX168" fmla="*/ 333455 w 1754187"/>
                <a:gd name="connsiteY168" fmla="*/ 1123634 h 2278228"/>
                <a:gd name="connsiteX169" fmla="*/ 294258 w 1754187"/>
                <a:gd name="connsiteY169" fmla="*/ 1112557 h 2278228"/>
                <a:gd name="connsiteX170" fmla="*/ 299655 w 1754187"/>
                <a:gd name="connsiteY170" fmla="*/ 1095799 h 2278228"/>
                <a:gd name="connsiteX171" fmla="*/ 294258 w 1754187"/>
                <a:gd name="connsiteY171" fmla="*/ 1050922 h 2278228"/>
                <a:gd name="connsiteX172" fmla="*/ 294258 w 1754187"/>
                <a:gd name="connsiteY172" fmla="*/ 1039560 h 2278228"/>
                <a:gd name="connsiteX173" fmla="*/ 302495 w 1754187"/>
                <a:gd name="connsiteY173" fmla="*/ 983606 h 2278228"/>
                <a:gd name="connsiteX174" fmla="*/ 302495 w 1754187"/>
                <a:gd name="connsiteY174" fmla="*/ 964008 h 2278228"/>
                <a:gd name="connsiteX175" fmla="*/ 324934 w 1754187"/>
                <a:gd name="connsiteY175" fmla="*/ 885615 h 2278228"/>
                <a:gd name="connsiteX176" fmla="*/ 333455 w 1754187"/>
                <a:gd name="connsiteY176" fmla="*/ 874253 h 2278228"/>
                <a:gd name="connsiteX177" fmla="*/ 341692 w 1754187"/>
                <a:gd name="connsiteY177" fmla="*/ 863176 h 2278228"/>
                <a:gd name="connsiteX178" fmla="*/ 358449 w 1754187"/>
                <a:gd name="connsiteY178" fmla="*/ 823980 h 2278228"/>
                <a:gd name="connsiteX179" fmla="*/ 361290 w 1754187"/>
                <a:gd name="connsiteY179" fmla="*/ 818299 h 2278228"/>
                <a:gd name="connsiteX180" fmla="*/ 358449 w 1754187"/>
                <a:gd name="connsiteY180" fmla="*/ 806938 h 2278228"/>
                <a:gd name="connsiteX181" fmla="*/ 358449 w 1754187"/>
                <a:gd name="connsiteY181" fmla="*/ 798701 h 2278228"/>
                <a:gd name="connsiteX182" fmla="*/ 308176 w 1754187"/>
                <a:gd name="connsiteY182" fmla="*/ 764901 h 2278228"/>
                <a:gd name="connsiteX183" fmla="*/ 296814 w 1754187"/>
                <a:gd name="connsiteY183" fmla="*/ 764901 h 2278228"/>
                <a:gd name="connsiteX184" fmla="*/ 263298 w 1754187"/>
                <a:gd name="connsiteY184" fmla="*/ 748143 h 2278228"/>
                <a:gd name="connsiteX185" fmla="*/ 254778 w 1754187"/>
                <a:gd name="connsiteY185" fmla="*/ 745302 h 2278228"/>
                <a:gd name="connsiteX186" fmla="*/ 195983 w 1754187"/>
                <a:gd name="connsiteY186" fmla="*/ 750983 h 2278228"/>
                <a:gd name="connsiteX187" fmla="*/ 184905 w 1754187"/>
                <a:gd name="connsiteY187" fmla="*/ 753823 h 2278228"/>
                <a:gd name="connsiteX188" fmla="*/ 137188 w 1754187"/>
                <a:gd name="connsiteY188" fmla="*/ 742746 h 2278228"/>
                <a:gd name="connsiteX189" fmla="*/ 131507 w 1754187"/>
                <a:gd name="connsiteY189" fmla="*/ 734225 h 2278228"/>
                <a:gd name="connsiteX190" fmla="*/ 100832 w 1754187"/>
                <a:gd name="connsiteY190" fmla="*/ 686508 h 2278228"/>
                <a:gd name="connsiteX191" fmla="*/ 86630 w 1754187"/>
                <a:gd name="connsiteY191" fmla="*/ 680827 h 2278228"/>
                <a:gd name="connsiteX192" fmla="*/ 69872 w 1754187"/>
                <a:gd name="connsiteY192" fmla="*/ 675430 h 2278228"/>
                <a:gd name="connsiteX193" fmla="*/ 24995 w 1754187"/>
                <a:gd name="connsiteY193" fmla="*/ 630553 h 2278228"/>
                <a:gd name="connsiteX194" fmla="*/ 24995 w 1754187"/>
                <a:gd name="connsiteY194" fmla="*/ 619192 h 2278228"/>
                <a:gd name="connsiteX195" fmla="*/ 22439 w 1754187"/>
                <a:gd name="connsiteY195" fmla="*/ 610955 h 2278228"/>
                <a:gd name="connsiteX196" fmla="*/ 0 w 1754187"/>
                <a:gd name="connsiteY196" fmla="*/ 532562 h 2278228"/>
                <a:gd name="connsiteX197" fmla="*/ 8237 w 1754187"/>
                <a:gd name="connsiteY197" fmla="*/ 535118 h 2278228"/>
                <a:gd name="connsiteX198" fmla="*/ 16758 w 1754187"/>
                <a:gd name="connsiteY198" fmla="*/ 535118 h 2278228"/>
                <a:gd name="connsiteX199" fmla="*/ 33516 w 1754187"/>
                <a:gd name="connsiteY199" fmla="*/ 537958 h 2278228"/>
                <a:gd name="connsiteX200" fmla="*/ 47433 w 1754187"/>
                <a:gd name="connsiteY200" fmla="*/ 535118 h 2278228"/>
                <a:gd name="connsiteX201" fmla="*/ 58795 w 1754187"/>
                <a:gd name="connsiteY201" fmla="*/ 535118 h 2278228"/>
                <a:gd name="connsiteX202" fmla="*/ 72712 w 1754187"/>
                <a:gd name="connsiteY202" fmla="*/ 532562 h 2278228"/>
                <a:gd name="connsiteX203" fmla="*/ 78393 w 1754187"/>
                <a:gd name="connsiteY203" fmla="*/ 529721 h 2278228"/>
                <a:gd name="connsiteX204" fmla="*/ 86630 w 1754187"/>
                <a:gd name="connsiteY204" fmla="*/ 529721 h 2278228"/>
                <a:gd name="connsiteX205" fmla="*/ 120430 w 1754187"/>
                <a:gd name="connsiteY205" fmla="*/ 526881 h 2278228"/>
                <a:gd name="connsiteX206" fmla="*/ 128667 w 1754187"/>
                <a:gd name="connsiteY206" fmla="*/ 529721 h 2278228"/>
                <a:gd name="connsiteX207" fmla="*/ 134347 w 1754187"/>
                <a:gd name="connsiteY207" fmla="*/ 529721 h 2278228"/>
                <a:gd name="connsiteX208" fmla="*/ 165307 w 1754187"/>
                <a:gd name="connsiteY208" fmla="*/ 549320 h 2278228"/>
                <a:gd name="connsiteX209" fmla="*/ 173544 w 1754187"/>
                <a:gd name="connsiteY209" fmla="*/ 557557 h 2278228"/>
                <a:gd name="connsiteX210" fmla="*/ 179225 w 1754187"/>
                <a:gd name="connsiteY210" fmla="*/ 560397 h 2278228"/>
                <a:gd name="connsiteX211" fmla="*/ 187746 w 1754187"/>
                <a:gd name="connsiteY211" fmla="*/ 566078 h 2278228"/>
                <a:gd name="connsiteX212" fmla="*/ 226942 w 1754187"/>
                <a:gd name="connsiteY212" fmla="*/ 599594 h 2278228"/>
                <a:gd name="connsiteX213" fmla="*/ 232623 w 1754187"/>
                <a:gd name="connsiteY213" fmla="*/ 602434 h 2278228"/>
                <a:gd name="connsiteX214" fmla="*/ 240860 w 1754187"/>
                <a:gd name="connsiteY214" fmla="*/ 605274 h 2278228"/>
                <a:gd name="connsiteX215" fmla="*/ 246541 w 1754187"/>
                <a:gd name="connsiteY215" fmla="*/ 608114 h 2278228"/>
                <a:gd name="connsiteX216" fmla="*/ 257618 w 1754187"/>
                <a:gd name="connsiteY216" fmla="*/ 608114 h 2278228"/>
                <a:gd name="connsiteX217" fmla="*/ 302495 w 1754187"/>
                <a:gd name="connsiteY217" fmla="*/ 591357 h 2278228"/>
                <a:gd name="connsiteX218" fmla="*/ 308176 w 1754187"/>
                <a:gd name="connsiteY218" fmla="*/ 585676 h 2278228"/>
                <a:gd name="connsiteX219" fmla="*/ 311016 w 1754187"/>
                <a:gd name="connsiteY219" fmla="*/ 579995 h 2278228"/>
                <a:gd name="connsiteX220" fmla="*/ 316413 w 1754187"/>
                <a:gd name="connsiteY220" fmla="*/ 574599 h 2278228"/>
                <a:gd name="connsiteX221" fmla="*/ 319253 w 1754187"/>
                <a:gd name="connsiteY221" fmla="*/ 568918 h 2278228"/>
                <a:gd name="connsiteX222" fmla="*/ 366971 w 1754187"/>
                <a:gd name="connsiteY222" fmla="*/ 552160 h 2278228"/>
                <a:gd name="connsiteX223" fmla="*/ 375492 w 1754187"/>
                <a:gd name="connsiteY223" fmla="*/ 552160 h 2278228"/>
                <a:gd name="connsiteX224" fmla="*/ 422925 w 1754187"/>
                <a:gd name="connsiteY224" fmla="*/ 515520 h 2278228"/>
                <a:gd name="connsiteX225" fmla="*/ 431446 w 1754187"/>
                <a:gd name="connsiteY225" fmla="*/ 507283 h 2278228"/>
                <a:gd name="connsiteX226" fmla="*/ 437127 w 1754187"/>
                <a:gd name="connsiteY226" fmla="*/ 498762 h 2278228"/>
                <a:gd name="connsiteX227" fmla="*/ 470643 w 1754187"/>
                <a:gd name="connsiteY227" fmla="*/ 487685 h 2278228"/>
                <a:gd name="connsiteX228" fmla="*/ 482004 w 1754187"/>
                <a:gd name="connsiteY228" fmla="*/ 487685 h 2278228"/>
                <a:gd name="connsiteX229" fmla="*/ 518360 w 1754187"/>
                <a:gd name="connsiteY229" fmla="*/ 498762 h 2278228"/>
                <a:gd name="connsiteX230" fmla="*/ 526597 w 1754187"/>
                <a:gd name="connsiteY230" fmla="*/ 498762 h 2278228"/>
                <a:gd name="connsiteX231" fmla="*/ 554716 w 1754187"/>
                <a:gd name="connsiteY231" fmla="*/ 487685 h 2278228"/>
                <a:gd name="connsiteX232" fmla="*/ 563237 w 1754187"/>
                <a:gd name="connsiteY232" fmla="*/ 479164 h 2278228"/>
                <a:gd name="connsiteX233" fmla="*/ 574315 w 1754187"/>
                <a:gd name="connsiteY233" fmla="*/ 473483 h 2278228"/>
                <a:gd name="connsiteX234" fmla="*/ 579995 w 1754187"/>
                <a:gd name="connsiteY234" fmla="*/ 468086 h 2278228"/>
                <a:gd name="connsiteX235" fmla="*/ 627713 w 1754187"/>
                <a:gd name="connsiteY235" fmla="*/ 459565 h 2278228"/>
                <a:gd name="connsiteX236" fmla="*/ 644471 w 1754187"/>
                <a:gd name="connsiteY236" fmla="*/ 453885 h 2278228"/>
                <a:gd name="connsiteX237" fmla="*/ 658388 w 1754187"/>
                <a:gd name="connsiteY237" fmla="*/ 453885 h 2278228"/>
                <a:gd name="connsiteX238" fmla="*/ 694745 w 1754187"/>
                <a:gd name="connsiteY238" fmla="*/ 417528 h 2278228"/>
                <a:gd name="connsiteX239" fmla="*/ 694745 w 1754187"/>
                <a:gd name="connsiteY239" fmla="*/ 409007 h 2278228"/>
                <a:gd name="connsiteX240" fmla="*/ 697585 w 1754187"/>
                <a:gd name="connsiteY240" fmla="*/ 361574 h 2278228"/>
                <a:gd name="connsiteX241" fmla="*/ 700425 w 1754187"/>
                <a:gd name="connsiteY241" fmla="*/ 353053 h 2278228"/>
                <a:gd name="connsiteX242" fmla="*/ 728545 w 1754187"/>
                <a:gd name="connsiteY242" fmla="*/ 313856 h 2278228"/>
                <a:gd name="connsiteX243" fmla="*/ 770581 w 1754187"/>
                <a:gd name="connsiteY243" fmla="*/ 299939 h 2278228"/>
                <a:gd name="connsiteX244" fmla="*/ 795860 w 1754187"/>
                <a:gd name="connsiteY244" fmla="*/ 283181 h 2278228"/>
                <a:gd name="connsiteX245" fmla="*/ 804097 w 1754187"/>
                <a:gd name="connsiteY245" fmla="*/ 277500 h 2278228"/>
                <a:gd name="connsiteX246" fmla="*/ 812618 w 1754187"/>
                <a:gd name="connsiteY246" fmla="*/ 271820 h 2278228"/>
                <a:gd name="connsiteX247" fmla="*/ 851815 w 1754187"/>
                <a:gd name="connsiteY247" fmla="*/ 229783 h 2278228"/>
                <a:gd name="connsiteX248" fmla="*/ 860336 w 1754187"/>
                <a:gd name="connsiteY248" fmla="*/ 218705 h 2278228"/>
                <a:gd name="connsiteX249" fmla="*/ 910610 w 1754187"/>
                <a:gd name="connsiteY249" fmla="*/ 201663 h 2278228"/>
                <a:gd name="connsiteX250" fmla="*/ 946966 w 1754187"/>
                <a:gd name="connsiteY250" fmla="*/ 190586 h 2278228"/>
                <a:gd name="connsiteX251" fmla="*/ 955487 w 1754187"/>
                <a:gd name="connsiteY251" fmla="*/ 187746 h 2278228"/>
                <a:gd name="connsiteX252" fmla="*/ 994683 w 1754187"/>
                <a:gd name="connsiteY252" fmla="*/ 170988 h 2278228"/>
                <a:gd name="connsiteX253" fmla="*/ 1000364 w 1754187"/>
                <a:gd name="connsiteY253" fmla="*/ 170988 h 2278228"/>
                <a:gd name="connsiteX254" fmla="*/ 1059159 w 1754187"/>
                <a:gd name="connsiteY254" fmla="*/ 140028 h 2278228"/>
                <a:gd name="connsiteX255" fmla="*/ 1090118 w 1754187"/>
                <a:gd name="connsiteY255" fmla="*/ 126111 h 2278228"/>
                <a:gd name="connsiteX256" fmla="*/ 1098355 w 1754187"/>
                <a:gd name="connsiteY256" fmla="*/ 123270 h 2278228"/>
                <a:gd name="connsiteX257" fmla="*/ 1120794 w 1754187"/>
                <a:gd name="connsiteY257" fmla="*/ 106512 h 2278228"/>
                <a:gd name="connsiteX258" fmla="*/ 1126475 w 1754187"/>
                <a:gd name="connsiteY258" fmla="*/ 97991 h 2278228"/>
                <a:gd name="connsiteX259" fmla="*/ 1137552 w 1754187"/>
                <a:gd name="connsiteY259" fmla="*/ 78393 h 2278228"/>
                <a:gd name="connsiteX260" fmla="*/ 1146073 w 1754187"/>
                <a:gd name="connsiteY260" fmla="*/ 53114 h 2278228"/>
                <a:gd name="connsiteX261" fmla="*/ 1143233 w 1754187"/>
                <a:gd name="connsiteY261" fmla="*/ 42037 h 2278228"/>
                <a:gd name="connsiteX262" fmla="*/ 1140392 w 1754187"/>
                <a:gd name="connsiteY262" fmla="*/ 28119 h 2278228"/>
                <a:gd name="connsiteX263" fmla="*/ 1151754 w 1754187"/>
                <a:gd name="connsiteY263" fmla="*/ 0 h 2278228"/>
                <a:gd name="connsiteX264" fmla="*/ 1159990 w 1754187"/>
                <a:gd name="connsiteY264" fmla="*/ 2840 h 2278228"/>
                <a:gd name="connsiteX265" fmla="*/ 1196347 w 1754187"/>
                <a:gd name="connsiteY265" fmla="*/ 28119 h 2278228"/>
                <a:gd name="connsiteX266" fmla="*/ 1204868 w 1754187"/>
                <a:gd name="connsiteY266" fmla="*/ 36356 h 2278228"/>
                <a:gd name="connsiteX267" fmla="*/ 1210548 w 1754187"/>
                <a:gd name="connsiteY267" fmla="*/ 42037 h 2278228"/>
                <a:gd name="connsiteX268" fmla="*/ 1252585 w 1754187"/>
                <a:gd name="connsiteY268" fmla="*/ 55954 h 2278228"/>
                <a:gd name="connsiteX269" fmla="*/ 1263663 w 1754187"/>
                <a:gd name="connsiteY269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53885 w 1754187"/>
                <a:gd name="connsiteY115" fmla="*/ 2104684 h 2278228"/>
                <a:gd name="connsiteX116" fmla="*/ 400486 w 1754187"/>
                <a:gd name="connsiteY116" fmla="*/ 2126838 h 2278228"/>
                <a:gd name="connsiteX117" fmla="*/ 397930 w 1754187"/>
                <a:gd name="connsiteY117" fmla="*/ 2132519 h 2278228"/>
                <a:gd name="connsiteX118" fmla="*/ 395090 w 1754187"/>
                <a:gd name="connsiteY118" fmla="*/ 2138200 h 2278228"/>
                <a:gd name="connsiteX119" fmla="*/ 392249 w 1754187"/>
                <a:gd name="connsiteY119" fmla="*/ 2146721 h 2278228"/>
                <a:gd name="connsiteX120" fmla="*/ 375492 w 1754187"/>
                <a:gd name="connsiteY120" fmla="*/ 2194154 h 2278228"/>
                <a:gd name="connsiteX121" fmla="*/ 364130 w 1754187"/>
                <a:gd name="connsiteY121" fmla="*/ 2210912 h 2278228"/>
                <a:gd name="connsiteX122" fmla="*/ 355893 w 1754187"/>
                <a:gd name="connsiteY122" fmla="*/ 2222274 h 2278228"/>
                <a:gd name="connsiteX123" fmla="*/ 324934 w 1754187"/>
                <a:gd name="connsiteY123" fmla="*/ 2247552 h 2278228"/>
                <a:gd name="connsiteX124" fmla="*/ 294258 w 1754187"/>
                <a:gd name="connsiteY124" fmla="*/ 2278228 h 2278228"/>
                <a:gd name="connsiteX125" fmla="*/ 210184 w 1754187"/>
                <a:gd name="connsiteY125" fmla="*/ 2236191 h 2278228"/>
                <a:gd name="connsiteX126" fmla="*/ 117590 w 1754187"/>
                <a:gd name="connsiteY126" fmla="*/ 2141040 h 2278228"/>
                <a:gd name="connsiteX127" fmla="*/ 117590 w 1754187"/>
                <a:gd name="connsiteY127" fmla="*/ 2096163 h 2278228"/>
                <a:gd name="connsiteX128" fmla="*/ 162467 w 1754187"/>
                <a:gd name="connsiteY128" fmla="*/ 2034528 h 2278228"/>
                <a:gd name="connsiteX129" fmla="*/ 201663 w 1754187"/>
                <a:gd name="connsiteY129" fmla="*/ 1928015 h 2278228"/>
                <a:gd name="connsiteX130" fmla="*/ 232623 w 1754187"/>
                <a:gd name="connsiteY130" fmla="*/ 1759868 h 2278228"/>
                <a:gd name="connsiteX131" fmla="*/ 235179 w 1754187"/>
                <a:gd name="connsiteY131" fmla="*/ 1672954 h 2278228"/>
                <a:gd name="connsiteX132" fmla="*/ 240860 w 1754187"/>
                <a:gd name="connsiteY132" fmla="*/ 1664717 h 2278228"/>
                <a:gd name="connsiteX133" fmla="*/ 235179 w 1754187"/>
                <a:gd name="connsiteY133" fmla="*/ 1479528 h 2278228"/>
                <a:gd name="connsiteX134" fmla="*/ 232623 w 1754187"/>
                <a:gd name="connsiteY134" fmla="*/ 1476687 h 2278228"/>
                <a:gd name="connsiteX135" fmla="*/ 232623 w 1754187"/>
                <a:gd name="connsiteY135" fmla="*/ 1465610 h 2278228"/>
                <a:gd name="connsiteX136" fmla="*/ 229783 w 1754187"/>
                <a:gd name="connsiteY136" fmla="*/ 1457089 h 2278228"/>
                <a:gd name="connsiteX137" fmla="*/ 229783 w 1754187"/>
                <a:gd name="connsiteY137" fmla="*/ 1451692 h 2278228"/>
                <a:gd name="connsiteX138" fmla="*/ 240860 w 1754187"/>
                <a:gd name="connsiteY138" fmla="*/ 1398294 h 2278228"/>
                <a:gd name="connsiteX139" fmla="*/ 243700 w 1754187"/>
                <a:gd name="connsiteY139" fmla="*/ 1395454 h 2278228"/>
                <a:gd name="connsiteX140" fmla="*/ 249381 w 1754187"/>
                <a:gd name="connsiteY140" fmla="*/ 1392897 h 2278228"/>
                <a:gd name="connsiteX141" fmla="*/ 254778 w 1754187"/>
                <a:gd name="connsiteY141" fmla="*/ 1390057 h 2278228"/>
                <a:gd name="connsiteX142" fmla="*/ 263298 w 1754187"/>
                <a:gd name="connsiteY142" fmla="*/ 1387217 h 2278228"/>
                <a:gd name="connsiteX143" fmla="*/ 299655 w 1754187"/>
                <a:gd name="connsiteY143" fmla="*/ 1387217 h 2278228"/>
                <a:gd name="connsiteX144" fmla="*/ 299655 w 1754187"/>
                <a:gd name="connsiteY144" fmla="*/ 1381536 h 2278228"/>
                <a:gd name="connsiteX145" fmla="*/ 305335 w 1754187"/>
                <a:gd name="connsiteY145" fmla="*/ 1375855 h 2278228"/>
                <a:gd name="connsiteX146" fmla="*/ 305335 w 1754187"/>
                <a:gd name="connsiteY146" fmla="*/ 1317061 h 2278228"/>
                <a:gd name="connsiteX147" fmla="*/ 308176 w 1754187"/>
                <a:gd name="connsiteY147" fmla="*/ 1311380 h 2278228"/>
                <a:gd name="connsiteX148" fmla="*/ 313856 w 1754187"/>
                <a:gd name="connsiteY148" fmla="*/ 1303143 h 2278228"/>
                <a:gd name="connsiteX149" fmla="*/ 316413 w 1754187"/>
                <a:gd name="connsiteY149" fmla="*/ 1300303 h 2278228"/>
                <a:gd name="connsiteX150" fmla="*/ 341692 w 1754187"/>
                <a:gd name="connsiteY150" fmla="*/ 1266787 h 2278228"/>
                <a:gd name="connsiteX151" fmla="*/ 372651 w 1754187"/>
                <a:gd name="connsiteY151" fmla="*/ 1238668 h 2278228"/>
                <a:gd name="connsiteX152" fmla="*/ 378332 w 1754187"/>
                <a:gd name="connsiteY152" fmla="*/ 1238668 h 2278228"/>
                <a:gd name="connsiteX153" fmla="*/ 383728 w 1754187"/>
                <a:gd name="connsiteY153" fmla="*/ 1235827 h 2278228"/>
                <a:gd name="connsiteX154" fmla="*/ 389409 w 1754187"/>
                <a:gd name="connsiteY154" fmla="*/ 1235827 h 2278228"/>
                <a:gd name="connsiteX155" fmla="*/ 411848 w 1754187"/>
                <a:gd name="connsiteY155" fmla="*/ 1238668 h 2278228"/>
                <a:gd name="connsiteX156" fmla="*/ 422925 w 1754187"/>
                <a:gd name="connsiteY156" fmla="*/ 1238668 h 2278228"/>
                <a:gd name="connsiteX157" fmla="*/ 445364 w 1754187"/>
                <a:gd name="connsiteY157" fmla="*/ 1224750 h 2278228"/>
                <a:gd name="connsiteX158" fmla="*/ 439967 w 1754187"/>
                <a:gd name="connsiteY158" fmla="*/ 1221910 h 2278228"/>
                <a:gd name="connsiteX159" fmla="*/ 428606 w 1754187"/>
                <a:gd name="connsiteY159" fmla="*/ 1199471 h 2278228"/>
                <a:gd name="connsiteX160" fmla="*/ 425765 w 1754187"/>
                <a:gd name="connsiteY160" fmla="*/ 1193790 h 2278228"/>
                <a:gd name="connsiteX161" fmla="*/ 403327 w 1754187"/>
                <a:gd name="connsiteY161" fmla="*/ 1171352 h 2278228"/>
                <a:gd name="connsiteX162" fmla="*/ 400486 w 1754187"/>
                <a:gd name="connsiteY162" fmla="*/ 1171352 h 2278228"/>
                <a:gd name="connsiteX163" fmla="*/ 395090 w 1754187"/>
                <a:gd name="connsiteY163" fmla="*/ 1168511 h 2278228"/>
                <a:gd name="connsiteX164" fmla="*/ 378332 w 1754187"/>
                <a:gd name="connsiteY164" fmla="*/ 1162831 h 2278228"/>
                <a:gd name="connsiteX165" fmla="*/ 372651 w 1754187"/>
                <a:gd name="connsiteY165" fmla="*/ 1160274 h 2278228"/>
                <a:gd name="connsiteX166" fmla="*/ 353053 w 1754187"/>
                <a:gd name="connsiteY166" fmla="*/ 1126475 h 2278228"/>
                <a:gd name="connsiteX167" fmla="*/ 333455 w 1754187"/>
                <a:gd name="connsiteY167" fmla="*/ 1123634 h 2278228"/>
                <a:gd name="connsiteX168" fmla="*/ 294258 w 1754187"/>
                <a:gd name="connsiteY168" fmla="*/ 1112557 h 2278228"/>
                <a:gd name="connsiteX169" fmla="*/ 299655 w 1754187"/>
                <a:gd name="connsiteY169" fmla="*/ 1095799 h 2278228"/>
                <a:gd name="connsiteX170" fmla="*/ 294258 w 1754187"/>
                <a:gd name="connsiteY170" fmla="*/ 1050922 h 2278228"/>
                <a:gd name="connsiteX171" fmla="*/ 294258 w 1754187"/>
                <a:gd name="connsiteY171" fmla="*/ 1039560 h 2278228"/>
                <a:gd name="connsiteX172" fmla="*/ 302495 w 1754187"/>
                <a:gd name="connsiteY172" fmla="*/ 983606 h 2278228"/>
                <a:gd name="connsiteX173" fmla="*/ 302495 w 1754187"/>
                <a:gd name="connsiteY173" fmla="*/ 964008 h 2278228"/>
                <a:gd name="connsiteX174" fmla="*/ 324934 w 1754187"/>
                <a:gd name="connsiteY174" fmla="*/ 885615 h 2278228"/>
                <a:gd name="connsiteX175" fmla="*/ 333455 w 1754187"/>
                <a:gd name="connsiteY175" fmla="*/ 874253 h 2278228"/>
                <a:gd name="connsiteX176" fmla="*/ 341692 w 1754187"/>
                <a:gd name="connsiteY176" fmla="*/ 863176 h 2278228"/>
                <a:gd name="connsiteX177" fmla="*/ 358449 w 1754187"/>
                <a:gd name="connsiteY177" fmla="*/ 823980 h 2278228"/>
                <a:gd name="connsiteX178" fmla="*/ 361290 w 1754187"/>
                <a:gd name="connsiteY178" fmla="*/ 818299 h 2278228"/>
                <a:gd name="connsiteX179" fmla="*/ 358449 w 1754187"/>
                <a:gd name="connsiteY179" fmla="*/ 806938 h 2278228"/>
                <a:gd name="connsiteX180" fmla="*/ 358449 w 1754187"/>
                <a:gd name="connsiteY180" fmla="*/ 798701 h 2278228"/>
                <a:gd name="connsiteX181" fmla="*/ 308176 w 1754187"/>
                <a:gd name="connsiteY181" fmla="*/ 764901 h 2278228"/>
                <a:gd name="connsiteX182" fmla="*/ 296814 w 1754187"/>
                <a:gd name="connsiteY182" fmla="*/ 764901 h 2278228"/>
                <a:gd name="connsiteX183" fmla="*/ 263298 w 1754187"/>
                <a:gd name="connsiteY183" fmla="*/ 748143 h 2278228"/>
                <a:gd name="connsiteX184" fmla="*/ 254778 w 1754187"/>
                <a:gd name="connsiteY184" fmla="*/ 745302 h 2278228"/>
                <a:gd name="connsiteX185" fmla="*/ 195983 w 1754187"/>
                <a:gd name="connsiteY185" fmla="*/ 750983 h 2278228"/>
                <a:gd name="connsiteX186" fmla="*/ 184905 w 1754187"/>
                <a:gd name="connsiteY186" fmla="*/ 753823 h 2278228"/>
                <a:gd name="connsiteX187" fmla="*/ 137188 w 1754187"/>
                <a:gd name="connsiteY187" fmla="*/ 742746 h 2278228"/>
                <a:gd name="connsiteX188" fmla="*/ 131507 w 1754187"/>
                <a:gd name="connsiteY188" fmla="*/ 734225 h 2278228"/>
                <a:gd name="connsiteX189" fmla="*/ 100832 w 1754187"/>
                <a:gd name="connsiteY189" fmla="*/ 686508 h 2278228"/>
                <a:gd name="connsiteX190" fmla="*/ 86630 w 1754187"/>
                <a:gd name="connsiteY190" fmla="*/ 680827 h 2278228"/>
                <a:gd name="connsiteX191" fmla="*/ 69872 w 1754187"/>
                <a:gd name="connsiteY191" fmla="*/ 675430 h 2278228"/>
                <a:gd name="connsiteX192" fmla="*/ 24995 w 1754187"/>
                <a:gd name="connsiteY192" fmla="*/ 630553 h 2278228"/>
                <a:gd name="connsiteX193" fmla="*/ 24995 w 1754187"/>
                <a:gd name="connsiteY193" fmla="*/ 619192 h 2278228"/>
                <a:gd name="connsiteX194" fmla="*/ 22439 w 1754187"/>
                <a:gd name="connsiteY194" fmla="*/ 610955 h 2278228"/>
                <a:gd name="connsiteX195" fmla="*/ 0 w 1754187"/>
                <a:gd name="connsiteY195" fmla="*/ 532562 h 2278228"/>
                <a:gd name="connsiteX196" fmla="*/ 8237 w 1754187"/>
                <a:gd name="connsiteY196" fmla="*/ 535118 h 2278228"/>
                <a:gd name="connsiteX197" fmla="*/ 16758 w 1754187"/>
                <a:gd name="connsiteY197" fmla="*/ 535118 h 2278228"/>
                <a:gd name="connsiteX198" fmla="*/ 33516 w 1754187"/>
                <a:gd name="connsiteY198" fmla="*/ 537958 h 2278228"/>
                <a:gd name="connsiteX199" fmla="*/ 47433 w 1754187"/>
                <a:gd name="connsiteY199" fmla="*/ 535118 h 2278228"/>
                <a:gd name="connsiteX200" fmla="*/ 58795 w 1754187"/>
                <a:gd name="connsiteY200" fmla="*/ 535118 h 2278228"/>
                <a:gd name="connsiteX201" fmla="*/ 72712 w 1754187"/>
                <a:gd name="connsiteY201" fmla="*/ 532562 h 2278228"/>
                <a:gd name="connsiteX202" fmla="*/ 78393 w 1754187"/>
                <a:gd name="connsiteY202" fmla="*/ 529721 h 2278228"/>
                <a:gd name="connsiteX203" fmla="*/ 86630 w 1754187"/>
                <a:gd name="connsiteY203" fmla="*/ 529721 h 2278228"/>
                <a:gd name="connsiteX204" fmla="*/ 120430 w 1754187"/>
                <a:gd name="connsiteY204" fmla="*/ 526881 h 2278228"/>
                <a:gd name="connsiteX205" fmla="*/ 128667 w 1754187"/>
                <a:gd name="connsiteY205" fmla="*/ 529721 h 2278228"/>
                <a:gd name="connsiteX206" fmla="*/ 134347 w 1754187"/>
                <a:gd name="connsiteY206" fmla="*/ 529721 h 2278228"/>
                <a:gd name="connsiteX207" fmla="*/ 165307 w 1754187"/>
                <a:gd name="connsiteY207" fmla="*/ 549320 h 2278228"/>
                <a:gd name="connsiteX208" fmla="*/ 173544 w 1754187"/>
                <a:gd name="connsiteY208" fmla="*/ 557557 h 2278228"/>
                <a:gd name="connsiteX209" fmla="*/ 179225 w 1754187"/>
                <a:gd name="connsiteY209" fmla="*/ 560397 h 2278228"/>
                <a:gd name="connsiteX210" fmla="*/ 187746 w 1754187"/>
                <a:gd name="connsiteY210" fmla="*/ 566078 h 2278228"/>
                <a:gd name="connsiteX211" fmla="*/ 226942 w 1754187"/>
                <a:gd name="connsiteY211" fmla="*/ 599594 h 2278228"/>
                <a:gd name="connsiteX212" fmla="*/ 232623 w 1754187"/>
                <a:gd name="connsiteY212" fmla="*/ 602434 h 2278228"/>
                <a:gd name="connsiteX213" fmla="*/ 240860 w 1754187"/>
                <a:gd name="connsiteY213" fmla="*/ 605274 h 2278228"/>
                <a:gd name="connsiteX214" fmla="*/ 246541 w 1754187"/>
                <a:gd name="connsiteY214" fmla="*/ 608114 h 2278228"/>
                <a:gd name="connsiteX215" fmla="*/ 257618 w 1754187"/>
                <a:gd name="connsiteY215" fmla="*/ 608114 h 2278228"/>
                <a:gd name="connsiteX216" fmla="*/ 302495 w 1754187"/>
                <a:gd name="connsiteY216" fmla="*/ 591357 h 2278228"/>
                <a:gd name="connsiteX217" fmla="*/ 308176 w 1754187"/>
                <a:gd name="connsiteY217" fmla="*/ 585676 h 2278228"/>
                <a:gd name="connsiteX218" fmla="*/ 311016 w 1754187"/>
                <a:gd name="connsiteY218" fmla="*/ 579995 h 2278228"/>
                <a:gd name="connsiteX219" fmla="*/ 316413 w 1754187"/>
                <a:gd name="connsiteY219" fmla="*/ 574599 h 2278228"/>
                <a:gd name="connsiteX220" fmla="*/ 319253 w 1754187"/>
                <a:gd name="connsiteY220" fmla="*/ 568918 h 2278228"/>
                <a:gd name="connsiteX221" fmla="*/ 366971 w 1754187"/>
                <a:gd name="connsiteY221" fmla="*/ 552160 h 2278228"/>
                <a:gd name="connsiteX222" fmla="*/ 375492 w 1754187"/>
                <a:gd name="connsiteY222" fmla="*/ 552160 h 2278228"/>
                <a:gd name="connsiteX223" fmla="*/ 422925 w 1754187"/>
                <a:gd name="connsiteY223" fmla="*/ 515520 h 2278228"/>
                <a:gd name="connsiteX224" fmla="*/ 431446 w 1754187"/>
                <a:gd name="connsiteY224" fmla="*/ 507283 h 2278228"/>
                <a:gd name="connsiteX225" fmla="*/ 437127 w 1754187"/>
                <a:gd name="connsiteY225" fmla="*/ 498762 h 2278228"/>
                <a:gd name="connsiteX226" fmla="*/ 470643 w 1754187"/>
                <a:gd name="connsiteY226" fmla="*/ 487685 h 2278228"/>
                <a:gd name="connsiteX227" fmla="*/ 482004 w 1754187"/>
                <a:gd name="connsiteY227" fmla="*/ 487685 h 2278228"/>
                <a:gd name="connsiteX228" fmla="*/ 518360 w 1754187"/>
                <a:gd name="connsiteY228" fmla="*/ 498762 h 2278228"/>
                <a:gd name="connsiteX229" fmla="*/ 526597 w 1754187"/>
                <a:gd name="connsiteY229" fmla="*/ 498762 h 2278228"/>
                <a:gd name="connsiteX230" fmla="*/ 554716 w 1754187"/>
                <a:gd name="connsiteY230" fmla="*/ 487685 h 2278228"/>
                <a:gd name="connsiteX231" fmla="*/ 563237 w 1754187"/>
                <a:gd name="connsiteY231" fmla="*/ 479164 h 2278228"/>
                <a:gd name="connsiteX232" fmla="*/ 574315 w 1754187"/>
                <a:gd name="connsiteY232" fmla="*/ 473483 h 2278228"/>
                <a:gd name="connsiteX233" fmla="*/ 579995 w 1754187"/>
                <a:gd name="connsiteY233" fmla="*/ 468086 h 2278228"/>
                <a:gd name="connsiteX234" fmla="*/ 627713 w 1754187"/>
                <a:gd name="connsiteY234" fmla="*/ 459565 h 2278228"/>
                <a:gd name="connsiteX235" fmla="*/ 644471 w 1754187"/>
                <a:gd name="connsiteY235" fmla="*/ 453885 h 2278228"/>
                <a:gd name="connsiteX236" fmla="*/ 658388 w 1754187"/>
                <a:gd name="connsiteY236" fmla="*/ 453885 h 2278228"/>
                <a:gd name="connsiteX237" fmla="*/ 694745 w 1754187"/>
                <a:gd name="connsiteY237" fmla="*/ 417528 h 2278228"/>
                <a:gd name="connsiteX238" fmla="*/ 694745 w 1754187"/>
                <a:gd name="connsiteY238" fmla="*/ 409007 h 2278228"/>
                <a:gd name="connsiteX239" fmla="*/ 697585 w 1754187"/>
                <a:gd name="connsiteY239" fmla="*/ 361574 h 2278228"/>
                <a:gd name="connsiteX240" fmla="*/ 700425 w 1754187"/>
                <a:gd name="connsiteY240" fmla="*/ 353053 h 2278228"/>
                <a:gd name="connsiteX241" fmla="*/ 728545 w 1754187"/>
                <a:gd name="connsiteY241" fmla="*/ 313856 h 2278228"/>
                <a:gd name="connsiteX242" fmla="*/ 770581 w 1754187"/>
                <a:gd name="connsiteY242" fmla="*/ 299939 h 2278228"/>
                <a:gd name="connsiteX243" fmla="*/ 795860 w 1754187"/>
                <a:gd name="connsiteY243" fmla="*/ 283181 h 2278228"/>
                <a:gd name="connsiteX244" fmla="*/ 804097 w 1754187"/>
                <a:gd name="connsiteY244" fmla="*/ 277500 h 2278228"/>
                <a:gd name="connsiteX245" fmla="*/ 812618 w 1754187"/>
                <a:gd name="connsiteY245" fmla="*/ 271820 h 2278228"/>
                <a:gd name="connsiteX246" fmla="*/ 851815 w 1754187"/>
                <a:gd name="connsiteY246" fmla="*/ 229783 h 2278228"/>
                <a:gd name="connsiteX247" fmla="*/ 860336 w 1754187"/>
                <a:gd name="connsiteY247" fmla="*/ 218705 h 2278228"/>
                <a:gd name="connsiteX248" fmla="*/ 910610 w 1754187"/>
                <a:gd name="connsiteY248" fmla="*/ 201663 h 2278228"/>
                <a:gd name="connsiteX249" fmla="*/ 946966 w 1754187"/>
                <a:gd name="connsiteY249" fmla="*/ 190586 h 2278228"/>
                <a:gd name="connsiteX250" fmla="*/ 955487 w 1754187"/>
                <a:gd name="connsiteY250" fmla="*/ 187746 h 2278228"/>
                <a:gd name="connsiteX251" fmla="*/ 994683 w 1754187"/>
                <a:gd name="connsiteY251" fmla="*/ 170988 h 2278228"/>
                <a:gd name="connsiteX252" fmla="*/ 1000364 w 1754187"/>
                <a:gd name="connsiteY252" fmla="*/ 170988 h 2278228"/>
                <a:gd name="connsiteX253" fmla="*/ 1059159 w 1754187"/>
                <a:gd name="connsiteY253" fmla="*/ 140028 h 2278228"/>
                <a:gd name="connsiteX254" fmla="*/ 1090118 w 1754187"/>
                <a:gd name="connsiteY254" fmla="*/ 126111 h 2278228"/>
                <a:gd name="connsiteX255" fmla="*/ 1098355 w 1754187"/>
                <a:gd name="connsiteY255" fmla="*/ 123270 h 2278228"/>
                <a:gd name="connsiteX256" fmla="*/ 1120794 w 1754187"/>
                <a:gd name="connsiteY256" fmla="*/ 106512 h 2278228"/>
                <a:gd name="connsiteX257" fmla="*/ 1126475 w 1754187"/>
                <a:gd name="connsiteY257" fmla="*/ 97991 h 2278228"/>
                <a:gd name="connsiteX258" fmla="*/ 1137552 w 1754187"/>
                <a:gd name="connsiteY258" fmla="*/ 78393 h 2278228"/>
                <a:gd name="connsiteX259" fmla="*/ 1146073 w 1754187"/>
                <a:gd name="connsiteY259" fmla="*/ 53114 h 2278228"/>
                <a:gd name="connsiteX260" fmla="*/ 1143233 w 1754187"/>
                <a:gd name="connsiteY260" fmla="*/ 42037 h 2278228"/>
                <a:gd name="connsiteX261" fmla="*/ 1140392 w 1754187"/>
                <a:gd name="connsiteY261" fmla="*/ 28119 h 2278228"/>
                <a:gd name="connsiteX262" fmla="*/ 1151754 w 1754187"/>
                <a:gd name="connsiteY262" fmla="*/ 0 h 2278228"/>
                <a:gd name="connsiteX263" fmla="*/ 1159990 w 1754187"/>
                <a:gd name="connsiteY263" fmla="*/ 2840 h 2278228"/>
                <a:gd name="connsiteX264" fmla="*/ 1196347 w 1754187"/>
                <a:gd name="connsiteY264" fmla="*/ 28119 h 2278228"/>
                <a:gd name="connsiteX265" fmla="*/ 1204868 w 1754187"/>
                <a:gd name="connsiteY265" fmla="*/ 36356 h 2278228"/>
                <a:gd name="connsiteX266" fmla="*/ 1210548 w 1754187"/>
                <a:gd name="connsiteY266" fmla="*/ 42037 h 2278228"/>
                <a:gd name="connsiteX267" fmla="*/ 1252585 w 1754187"/>
                <a:gd name="connsiteY267" fmla="*/ 55954 h 2278228"/>
                <a:gd name="connsiteX268" fmla="*/ 1263663 w 1754187"/>
                <a:gd name="connsiteY268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00486 w 1754187"/>
                <a:gd name="connsiteY115" fmla="*/ 2126838 h 2278228"/>
                <a:gd name="connsiteX116" fmla="*/ 397930 w 1754187"/>
                <a:gd name="connsiteY116" fmla="*/ 2132519 h 2278228"/>
                <a:gd name="connsiteX117" fmla="*/ 395090 w 1754187"/>
                <a:gd name="connsiteY117" fmla="*/ 2138200 h 2278228"/>
                <a:gd name="connsiteX118" fmla="*/ 392249 w 1754187"/>
                <a:gd name="connsiteY118" fmla="*/ 2146721 h 2278228"/>
                <a:gd name="connsiteX119" fmla="*/ 375492 w 1754187"/>
                <a:gd name="connsiteY119" fmla="*/ 2194154 h 2278228"/>
                <a:gd name="connsiteX120" fmla="*/ 364130 w 1754187"/>
                <a:gd name="connsiteY120" fmla="*/ 2210912 h 2278228"/>
                <a:gd name="connsiteX121" fmla="*/ 355893 w 1754187"/>
                <a:gd name="connsiteY121" fmla="*/ 2222274 h 2278228"/>
                <a:gd name="connsiteX122" fmla="*/ 324934 w 1754187"/>
                <a:gd name="connsiteY122" fmla="*/ 2247552 h 2278228"/>
                <a:gd name="connsiteX123" fmla="*/ 294258 w 1754187"/>
                <a:gd name="connsiteY123" fmla="*/ 2278228 h 2278228"/>
                <a:gd name="connsiteX124" fmla="*/ 210184 w 1754187"/>
                <a:gd name="connsiteY124" fmla="*/ 2236191 h 2278228"/>
                <a:gd name="connsiteX125" fmla="*/ 117590 w 1754187"/>
                <a:gd name="connsiteY125" fmla="*/ 2141040 h 2278228"/>
                <a:gd name="connsiteX126" fmla="*/ 117590 w 1754187"/>
                <a:gd name="connsiteY126" fmla="*/ 2096163 h 2278228"/>
                <a:gd name="connsiteX127" fmla="*/ 162467 w 1754187"/>
                <a:gd name="connsiteY127" fmla="*/ 2034528 h 2278228"/>
                <a:gd name="connsiteX128" fmla="*/ 201663 w 1754187"/>
                <a:gd name="connsiteY128" fmla="*/ 1928015 h 2278228"/>
                <a:gd name="connsiteX129" fmla="*/ 232623 w 1754187"/>
                <a:gd name="connsiteY129" fmla="*/ 1759868 h 2278228"/>
                <a:gd name="connsiteX130" fmla="*/ 235179 w 1754187"/>
                <a:gd name="connsiteY130" fmla="*/ 1672954 h 2278228"/>
                <a:gd name="connsiteX131" fmla="*/ 240860 w 1754187"/>
                <a:gd name="connsiteY131" fmla="*/ 1664717 h 2278228"/>
                <a:gd name="connsiteX132" fmla="*/ 235179 w 1754187"/>
                <a:gd name="connsiteY132" fmla="*/ 1479528 h 2278228"/>
                <a:gd name="connsiteX133" fmla="*/ 232623 w 1754187"/>
                <a:gd name="connsiteY133" fmla="*/ 1476687 h 2278228"/>
                <a:gd name="connsiteX134" fmla="*/ 232623 w 1754187"/>
                <a:gd name="connsiteY134" fmla="*/ 1465610 h 2278228"/>
                <a:gd name="connsiteX135" fmla="*/ 229783 w 1754187"/>
                <a:gd name="connsiteY135" fmla="*/ 1457089 h 2278228"/>
                <a:gd name="connsiteX136" fmla="*/ 229783 w 1754187"/>
                <a:gd name="connsiteY136" fmla="*/ 1451692 h 2278228"/>
                <a:gd name="connsiteX137" fmla="*/ 240860 w 1754187"/>
                <a:gd name="connsiteY137" fmla="*/ 1398294 h 2278228"/>
                <a:gd name="connsiteX138" fmla="*/ 243700 w 1754187"/>
                <a:gd name="connsiteY138" fmla="*/ 1395454 h 2278228"/>
                <a:gd name="connsiteX139" fmla="*/ 249381 w 1754187"/>
                <a:gd name="connsiteY139" fmla="*/ 1392897 h 2278228"/>
                <a:gd name="connsiteX140" fmla="*/ 254778 w 1754187"/>
                <a:gd name="connsiteY140" fmla="*/ 1390057 h 2278228"/>
                <a:gd name="connsiteX141" fmla="*/ 263298 w 1754187"/>
                <a:gd name="connsiteY141" fmla="*/ 1387217 h 2278228"/>
                <a:gd name="connsiteX142" fmla="*/ 299655 w 1754187"/>
                <a:gd name="connsiteY142" fmla="*/ 1387217 h 2278228"/>
                <a:gd name="connsiteX143" fmla="*/ 299655 w 1754187"/>
                <a:gd name="connsiteY143" fmla="*/ 1381536 h 2278228"/>
                <a:gd name="connsiteX144" fmla="*/ 305335 w 1754187"/>
                <a:gd name="connsiteY144" fmla="*/ 1375855 h 2278228"/>
                <a:gd name="connsiteX145" fmla="*/ 305335 w 1754187"/>
                <a:gd name="connsiteY145" fmla="*/ 1317061 h 2278228"/>
                <a:gd name="connsiteX146" fmla="*/ 308176 w 1754187"/>
                <a:gd name="connsiteY146" fmla="*/ 1311380 h 2278228"/>
                <a:gd name="connsiteX147" fmla="*/ 313856 w 1754187"/>
                <a:gd name="connsiteY147" fmla="*/ 1303143 h 2278228"/>
                <a:gd name="connsiteX148" fmla="*/ 316413 w 1754187"/>
                <a:gd name="connsiteY148" fmla="*/ 1300303 h 2278228"/>
                <a:gd name="connsiteX149" fmla="*/ 341692 w 1754187"/>
                <a:gd name="connsiteY149" fmla="*/ 1266787 h 2278228"/>
                <a:gd name="connsiteX150" fmla="*/ 372651 w 1754187"/>
                <a:gd name="connsiteY150" fmla="*/ 1238668 h 2278228"/>
                <a:gd name="connsiteX151" fmla="*/ 378332 w 1754187"/>
                <a:gd name="connsiteY151" fmla="*/ 1238668 h 2278228"/>
                <a:gd name="connsiteX152" fmla="*/ 383728 w 1754187"/>
                <a:gd name="connsiteY152" fmla="*/ 1235827 h 2278228"/>
                <a:gd name="connsiteX153" fmla="*/ 389409 w 1754187"/>
                <a:gd name="connsiteY153" fmla="*/ 1235827 h 2278228"/>
                <a:gd name="connsiteX154" fmla="*/ 411848 w 1754187"/>
                <a:gd name="connsiteY154" fmla="*/ 1238668 h 2278228"/>
                <a:gd name="connsiteX155" fmla="*/ 422925 w 1754187"/>
                <a:gd name="connsiteY155" fmla="*/ 1238668 h 2278228"/>
                <a:gd name="connsiteX156" fmla="*/ 445364 w 1754187"/>
                <a:gd name="connsiteY156" fmla="*/ 1224750 h 2278228"/>
                <a:gd name="connsiteX157" fmla="*/ 439967 w 1754187"/>
                <a:gd name="connsiteY157" fmla="*/ 1221910 h 2278228"/>
                <a:gd name="connsiteX158" fmla="*/ 428606 w 1754187"/>
                <a:gd name="connsiteY158" fmla="*/ 1199471 h 2278228"/>
                <a:gd name="connsiteX159" fmla="*/ 425765 w 1754187"/>
                <a:gd name="connsiteY159" fmla="*/ 1193790 h 2278228"/>
                <a:gd name="connsiteX160" fmla="*/ 403327 w 1754187"/>
                <a:gd name="connsiteY160" fmla="*/ 1171352 h 2278228"/>
                <a:gd name="connsiteX161" fmla="*/ 400486 w 1754187"/>
                <a:gd name="connsiteY161" fmla="*/ 1171352 h 2278228"/>
                <a:gd name="connsiteX162" fmla="*/ 395090 w 1754187"/>
                <a:gd name="connsiteY162" fmla="*/ 1168511 h 2278228"/>
                <a:gd name="connsiteX163" fmla="*/ 378332 w 1754187"/>
                <a:gd name="connsiteY163" fmla="*/ 1162831 h 2278228"/>
                <a:gd name="connsiteX164" fmla="*/ 372651 w 1754187"/>
                <a:gd name="connsiteY164" fmla="*/ 1160274 h 2278228"/>
                <a:gd name="connsiteX165" fmla="*/ 353053 w 1754187"/>
                <a:gd name="connsiteY165" fmla="*/ 1126475 h 2278228"/>
                <a:gd name="connsiteX166" fmla="*/ 333455 w 1754187"/>
                <a:gd name="connsiteY166" fmla="*/ 1123634 h 2278228"/>
                <a:gd name="connsiteX167" fmla="*/ 294258 w 1754187"/>
                <a:gd name="connsiteY167" fmla="*/ 1112557 h 2278228"/>
                <a:gd name="connsiteX168" fmla="*/ 299655 w 1754187"/>
                <a:gd name="connsiteY168" fmla="*/ 1095799 h 2278228"/>
                <a:gd name="connsiteX169" fmla="*/ 294258 w 1754187"/>
                <a:gd name="connsiteY169" fmla="*/ 1050922 h 2278228"/>
                <a:gd name="connsiteX170" fmla="*/ 294258 w 1754187"/>
                <a:gd name="connsiteY170" fmla="*/ 1039560 h 2278228"/>
                <a:gd name="connsiteX171" fmla="*/ 302495 w 1754187"/>
                <a:gd name="connsiteY171" fmla="*/ 983606 h 2278228"/>
                <a:gd name="connsiteX172" fmla="*/ 302495 w 1754187"/>
                <a:gd name="connsiteY172" fmla="*/ 964008 h 2278228"/>
                <a:gd name="connsiteX173" fmla="*/ 324934 w 1754187"/>
                <a:gd name="connsiteY173" fmla="*/ 885615 h 2278228"/>
                <a:gd name="connsiteX174" fmla="*/ 333455 w 1754187"/>
                <a:gd name="connsiteY174" fmla="*/ 874253 h 2278228"/>
                <a:gd name="connsiteX175" fmla="*/ 341692 w 1754187"/>
                <a:gd name="connsiteY175" fmla="*/ 863176 h 2278228"/>
                <a:gd name="connsiteX176" fmla="*/ 358449 w 1754187"/>
                <a:gd name="connsiteY176" fmla="*/ 823980 h 2278228"/>
                <a:gd name="connsiteX177" fmla="*/ 361290 w 1754187"/>
                <a:gd name="connsiteY177" fmla="*/ 818299 h 2278228"/>
                <a:gd name="connsiteX178" fmla="*/ 358449 w 1754187"/>
                <a:gd name="connsiteY178" fmla="*/ 806938 h 2278228"/>
                <a:gd name="connsiteX179" fmla="*/ 358449 w 1754187"/>
                <a:gd name="connsiteY179" fmla="*/ 798701 h 2278228"/>
                <a:gd name="connsiteX180" fmla="*/ 308176 w 1754187"/>
                <a:gd name="connsiteY180" fmla="*/ 764901 h 2278228"/>
                <a:gd name="connsiteX181" fmla="*/ 296814 w 1754187"/>
                <a:gd name="connsiteY181" fmla="*/ 764901 h 2278228"/>
                <a:gd name="connsiteX182" fmla="*/ 263298 w 1754187"/>
                <a:gd name="connsiteY182" fmla="*/ 748143 h 2278228"/>
                <a:gd name="connsiteX183" fmla="*/ 254778 w 1754187"/>
                <a:gd name="connsiteY183" fmla="*/ 745302 h 2278228"/>
                <a:gd name="connsiteX184" fmla="*/ 195983 w 1754187"/>
                <a:gd name="connsiteY184" fmla="*/ 750983 h 2278228"/>
                <a:gd name="connsiteX185" fmla="*/ 184905 w 1754187"/>
                <a:gd name="connsiteY185" fmla="*/ 753823 h 2278228"/>
                <a:gd name="connsiteX186" fmla="*/ 137188 w 1754187"/>
                <a:gd name="connsiteY186" fmla="*/ 742746 h 2278228"/>
                <a:gd name="connsiteX187" fmla="*/ 131507 w 1754187"/>
                <a:gd name="connsiteY187" fmla="*/ 734225 h 2278228"/>
                <a:gd name="connsiteX188" fmla="*/ 100832 w 1754187"/>
                <a:gd name="connsiteY188" fmla="*/ 686508 h 2278228"/>
                <a:gd name="connsiteX189" fmla="*/ 86630 w 1754187"/>
                <a:gd name="connsiteY189" fmla="*/ 680827 h 2278228"/>
                <a:gd name="connsiteX190" fmla="*/ 69872 w 1754187"/>
                <a:gd name="connsiteY190" fmla="*/ 675430 h 2278228"/>
                <a:gd name="connsiteX191" fmla="*/ 24995 w 1754187"/>
                <a:gd name="connsiteY191" fmla="*/ 630553 h 2278228"/>
                <a:gd name="connsiteX192" fmla="*/ 24995 w 1754187"/>
                <a:gd name="connsiteY192" fmla="*/ 619192 h 2278228"/>
                <a:gd name="connsiteX193" fmla="*/ 22439 w 1754187"/>
                <a:gd name="connsiteY193" fmla="*/ 610955 h 2278228"/>
                <a:gd name="connsiteX194" fmla="*/ 0 w 1754187"/>
                <a:gd name="connsiteY194" fmla="*/ 532562 h 2278228"/>
                <a:gd name="connsiteX195" fmla="*/ 8237 w 1754187"/>
                <a:gd name="connsiteY195" fmla="*/ 535118 h 2278228"/>
                <a:gd name="connsiteX196" fmla="*/ 16758 w 1754187"/>
                <a:gd name="connsiteY196" fmla="*/ 535118 h 2278228"/>
                <a:gd name="connsiteX197" fmla="*/ 33516 w 1754187"/>
                <a:gd name="connsiteY197" fmla="*/ 537958 h 2278228"/>
                <a:gd name="connsiteX198" fmla="*/ 47433 w 1754187"/>
                <a:gd name="connsiteY198" fmla="*/ 535118 h 2278228"/>
                <a:gd name="connsiteX199" fmla="*/ 58795 w 1754187"/>
                <a:gd name="connsiteY199" fmla="*/ 535118 h 2278228"/>
                <a:gd name="connsiteX200" fmla="*/ 72712 w 1754187"/>
                <a:gd name="connsiteY200" fmla="*/ 532562 h 2278228"/>
                <a:gd name="connsiteX201" fmla="*/ 78393 w 1754187"/>
                <a:gd name="connsiteY201" fmla="*/ 529721 h 2278228"/>
                <a:gd name="connsiteX202" fmla="*/ 86630 w 1754187"/>
                <a:gd name="connsiteY202" fmla="*/ 529721 h 2278228"/>
                <a:gd name="connsiteX203" fmla="*/ 120430 w 1754187"/>
                <a:gd name="connsiteY203" fmla="*/ 526881 h 2278228"/>
                <a:gd name="connsiteX204" fmla="*/ 128667 w 1754187"/>
                <a:gd name="connsiteY204" fmla="*/ 529721 h 2278228"/>
                <a:gd name="connsiteX205" fmla="*/ 134347 w 1754187"/>
                <a:gd name="connsiteY205" fmla="*/ 529721 h 2278228"/>
                <a:gd name="connsiteX206" fmla="*/ 165307 w 1754187"/>
                <a:gd name="connsiteY206" fmla="*/ 549320 h 2278228"/>
                <a:gd name="connsiteX207" fmla="*/ 173544 w 1754187"/>
                <a:gd name="connsiteY207" fmla="*/ 557557 h 2278228"/>
                <a:gd name="connsiteX208" fmla="*/ 179225 w 1754187"/>
                <a:gd name="connsiteY208" fmla="*/ 560397 h 2278228"/>
                <a:gd name="connsiteX209" fmla="*/ 187746 w 1754187"/>
                <a:gd name="connsiteY209" fmla="*/ 566078 h 2278228"/>
                <a:gd name="connsiteX210" fmla="*/ 226942 w 1754187"/>
                <a:gd name="connsiteY210" fmla="*/ 599594 h 2278228"/>
                <a:gd name="connsiteX211" fmla="*/ 232623 w 1754187"/>
                <a:gd name="connsiteY211" fmla="*/ 602434 h 2278228"/>
                <a:gd name="connsiteX212" fmla="*/ 240860 w 1754187"/>
                <a:gd name="connsiteY212" fmla="*/ 605274 h 2278228"/>
                <a:gd name="connsiteX213" fmla="*/ 246541 w 1754187"/>
                <a:gd name="connsiteY213" fmla="*/ 608114 h 2278228"/>
                <a:gd name="connsiteX214" fmla="*/ 257618 w 1754187"/>
                <a:gd name="connsiteY214" fmla="*/ 608114 h 2278228"/>
                <a:gd name="connsiteX215" fmla="*/ 302495 w 1754187"/>
                <a:gd name="connsiteY215" fmla="*/ 591357 h 2278228"/>
                <a:gd name="connsiteX216" fmla="*/ 308176 w 1754187"/>
                <a:gd name="connsiteY216" fmla="*/ 585676 h 2278228"/>
                <a:gd name="connsiteX217" fmla="*/ 311016 w 1754187"/>
                <a:gd name="connsiteY217" fmla="*/ 579995 h 2278228"/>
                <a:gd name="connsiteX218" fmla="*/ 316413 w 1754187"/>
                <a:gd name="connsiteY218" fmla="*/ 574599 h 2278228"/>
                <a:gd name="connsiteX219" fmla="*/ 319253 w 1754187"/>
                <a:gd name="connsiteY219" fmla="*/ 568918 h 2278228"/>
                <a:gd name="connsiteX220" fmla="*/ 366971 w 1754187"/>
                <a:gd name="connsiteY220" fmla="*/ 552160 h 2278228"/>
                <a:gd name="connsiteX221" fmla="*/ 375492 w 1754187"/>
                <a:gd name="connsiteY221" fmla="*/ 552160 h 2278228"/>
                <a:gd name="connsiteX222" fmla="*/ 422925 w 1754187"/>
                <a:gd name="connsiteY222" fmla="*/ 515520 h 2278228"/>
                <a:gd name="connsiteX223" fmla="*/ 431446 w 1754187"/>
                <a:gd name="connsiteY223" fmla="*/ 507283 h 2278228"/>
                <a:gd name="connsiteX224" fmla="*/ 437127 w 1754187"/>
                <a:gd name="connsiteY224" fmla="*/ 498762 h 2278228"/>
                <a:gd name="connsiteX225" fmla="*/ 470643 w 1754187"/>
                <a:gd name="connsiteY225" fmla="*/ 487685 h 2278228"/>
                <a:gd name="connsiteX226" fmla="*/ 482004 w 1754187"/>
                <a:gd name="connsiteY226" fmla="*/ 487685 h 2278228"/>
                <a:gd name="connsiteX227" fmla="*/ 518360 w 1754187"/>
                <a:gd name="connsiteY227" fmla="*/ 498762 h 2278228"/>
                <a:gd name="connsiteX228" fmla="*/ 526597 w 1754187"/>
                <a:gd name="connsiteY228" fmla="*/ 498762 h 2278228"/>
                <a:gd name="connsiteX229" fmla="*/ 554716 w 1754187"/>
                <a:gd name="connsiteY229" fmla="*/ 487685 h 2278228"/>
                <a:gd name="connsiteX230" fmla="*/ 563237 w 1754187"/>
                <a:gd name="connsiteY230" fmla="*/ 479164 h 2278228"/>
                <a:gd name="connsiteX231" fmla="*/ 574315 w 1754187"/>
                <a:gd name="connsiteY231" fmla="*/ 473483 h 2278228"/>
                <a:gd name="connsiteX232" fmla="*/ 579995 w 1754187"/>
                <a:gd name="connsiteY232" fmla="*/ 468086 h 2278228"/>
                <a:gd name="connsiteX233" fmla="*/ 627713 w 1754187"/>
                <a:gd name="connsiteY233" fmla="*/ 459565 h 2278228"/>
                <a:gd name="connsiteX234" fmla="*/ 644471 w 1754187"/>
                <a:gd name="connsiteY234" fmla="*/ 453885 h 2278228"/>
                <a:gd name="connsiteX235" fmla="*/ 658388 w 1754187"/>
                <a:gd name="connsiteY235" fmla="*/ 453885 h 2278228"/>
                <a:gd name="connsiteX236" fmla="*/ 694745 w 1754187"/>
                <a:gd name="connsiteY236" fmla="*/ 417528 h 2278228"/>
                <a:gd name="connsiteX237" fmla="*/ 694745 w 1754187"/>
                <a:gd name="connsiteY237" fmla="*/ 409007 h 2278228"/>
                <a:gd name="connsiteX238" fmla="*/ 697585 w 1754187"/>
                <a:gd name="connsiteY238" fmla="*/ 361574 h 2278228"/>
                <a:gd name="connsiteX239" fmla="*/ 700425 w 1754187"/>
                <a:gd name="connsiteY239" fmla="*/ 353053 h 2278228"/>
                <a:gd name="connsiteX240" fmla="*/ 728545 w 1754187"/>
                <a:gd name="connsiteY240" fmla="*/ 313856 h 2278228"/>
                <a:gd name="connsiteX241" fmla="*/ 770581 w 1754187"/>
                <a:gd name="connsiteY241" fmla="*/ 299939 h 2278228"/>
                <a:gd name="connsiteX242" fmla="*/ 795860 w 1754187"/>
                <a:gd name="connsiteY242" fmla="*/ 283181 h 2278228"/>
                <a:gd name="connsiteX243" fmla="*/ 804097 w 1754187"/>
                <a:gd name="connsiteY243" fmla="*/ 277500 h 2278228"/>
                <a:gd name="connsiteX244" fmla="*/ 812618 w 1754187"/>
                <a:gd name="connsiteY244" fmla="*/ 271820 h 2278228"/>
                <a:gd name="connsiteX245" fmla="*/ 851815 w 1754187"/>
                <a:gd name="connsiteY245" fmla="*/ 229783 h 2278228"/>
                <a:gd name="connsiteX246" fmla="*/ 860336 w 1754187"/>
                <a:gd name="connsiteY246" fmla="*/ 218705 h 2278228"/>
                <a:gd name="connsiteX247" fmla="*/ 910610 w 1754187"/>
                <a:gd name="connsiteY247" fmla="*/ 201663 h 2278228"/>
                <a:gd name="connsiteX248" fmla="*/ 946966 w 1754187"/>
                <a:gd name="connsiteY248" fmla="*/ 190586 h 2278228"/>
                <a:gd name="connsiteX249" fmla="*/ 955487 w 1754187"/>
                <a:gd name="connsiteY249" fmla="*/ 187746 h 2278228"/>
                <a:gd name="connsiteX250" fmla="*/ 994683 w 1754187"/>
                <a:gd name="connsiteY250" fmla="*/ 170988 h 2278228"/>
                <a:gd name="connsiteX251" fmla="*/ 1000364 w 1754187"/>
                <a:gd name="connsiteY251" fmla="*/ 170988 h 2278228"/>
                <a:gd name="connsiteX252" fmla="*/ 1059159 w 1754187"/>
                <a:gd name="connsiteY252" fmla="*/ 140028 h 2278228"/>
                <a:gd name="connsiteX253" fmla="*/ 1090118 w 1754187"/>
                <a:gd name="connsiteY253" fmla="*/ 126111 h 2278228"/>
                <a:gd name="connsiteX254" fmla="*/ 1098355 w 1754187"/>
                <a:gd name="connsiteY254" fmla="*/ 123270 h 2278228"/>
                <a:gd name="connsiteX255" fmla="*/ 1120794 w 1754187"/>
                <a:gd name="connsiteY255" fmla="*/ 106512 h 2278228"/>
                <a:gd name="connsiteX256" fmla="*/ 1126475 w 1754187"/>
                <a:gd name="connsiteY256" fmla="*/ 97991 h 2278228"/>
                <a:gd name="connsiteX257" fmla="*/ 1137552 w 1754187"/>
                <a:gd name="connsiteY257" fmla="*/ 78393 h 2278228"/>
                <a:gd name="connsiteX258" fmla="*/ 1146073 w 1754187"/>
                <a:gd name="connsiteY258" fmla="*/ 53114 h 2278228"/>
                <a:gd name="connsiteX259" fmla="*/ 1143233 w 1754187"/>
                <a:gd name="connsiteY259" fmla="*/ 42037 h 2278228"/>
                <a:gd name="connsiteX260" fmla="*/ 1140392 w 1754187"/>
                <a:gd name="connsiteY260" fmla="*/ 28119 h 2278228"/>
                <a:gd name="connsiteX261" fmla="*/ 1151754 w 1754187"/>
                <a:gd name="connsiteY261" fmla="*/ 0 h 2278228"/>
                <a:gd name="connsiteX262" fmla="*/ 1159990 w 1754187"/>
                <a:gd name="connsiteY262" fmla="*/ 2840 h 2278228"/>
                <a:gd name="connsiteX263" fmla="*/ 1196347 w 1754187"/>
                <a:gd name="connsiteY263" fmla="*/ 28119 h 2278228"/>
                <a:gd name="connsiteX264" fmla="*/ 1204868 w 1754187"/>
                <a:gd name="connsiteY264" fmla="*/ 36356 h 2278228"/>
                <a:gd name="connsiteX265" fmla="*/ 1210548 w 1754187"/>
                <a:gd name="connsiteY265" fmla="*/ 42037 h 2278228"/>
                <a:gd name="connsiteX266" fmla="*/ 1252585 w 1754187"/>
                <a:gd name="connsiteY266" fmla="*/ 55954 h 2278228"/>
                <a:gd name="connsiteX267" fmla="*/ 1263663 w 1754187"/>
                <a:gd name="connsiteY267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00486 w 1754187"/>
                <a:gd name="connsiteY115" fmla="*/ 2126838 h 2278228"/>
                <a:gd name="connsiteX116" fmla="*/ 397930 w 1754187"/>
                <a:gd name="connsiteY116" fmla="*/ 2132519 h 2278228"/>
                <a:gd name="connsiteX117" fmla="*/ 395090 w 1754187"/>
                <a:gd name="connsiteY117" fmla="*/ 2138200 h 2278228"/>
                <a:gd name="connsiteX118" fmla="*/ 375492 w 1754187"/>
                <a:gd name="connsiteY118" fmla="*/ 2194154 h 2278228"/>
                <a:gd name="connsiteX119" fmla="*/ 364130 w 1754187"/>
                <a:gd name="connsiteY119" fmla="*/ 2210912 h 2278228"/>
                <a:gd name="connsiteX120" fmla="*/ 355893 w 1754187"/>
                <a:gd name="connsiteY120" fmla="*/ 2222274 h 2278228"/>
                <a:gd name="connsiteX121" fmla="*/ 324934 w 1754187"/>
                <a:gd name="connsiteY121" fmla="*/ 2247552 h 2278228"/>
                <a:gd name="connsiteX122" fmla="*/ 294258 w 1754187"/>
                <a:gd name="connsiteY122" fmla="*/ 2278228 h 2278228"/>
                <a:gd name="connsiteX123" fmla="*/ 210184 w 1754187"/>
                <a:gd name="connsiteY123" fmla="*/ 2236191 h 2278228"/>
                <a:gd name="connsiteX124" fmla="*/ 117590 w 1754187"/>
                <a:gd name="connsiteY124" fmla="*/ 2141040 h 2278228"/>
                <a:gd name="connsiteX125" fmla="*/ 117590 w 1754187"/>
                <a:gd name="connsiteY125" fmla="*/ 2096163 h 2278228"/>
                <a:gd name="connsiteX126" fmla="*/ 162467 w 1754187"/>
                <a:gd name="connsiteY126" fmla="*/ 2034528 h 2278228"/>
                <a:gd name="connsiteX127" fmla="*/ 201663 w 1754187"/>
                <a:gd name="connsiteY127" fmla="*/ 1928015 h 2278228"/>
                <a:gd name="connsiteX128" fmla="*/ 232623 w 1754187"/>
                <a:gd name="connsiteY128" fmla="*/ 1759868 h 2278228"/>
                <a:gd name="connsiteX129" fmla="*/ 235179 w 1754187"/>
                <a:gd name="connsiteY129" fmla="*/ 1672954 h 2278228"/>
                <a:gd name="connsiteX130" fmla="*/ 240860 w 1754187"/>
                <a:gd name="connsiteY130" fmla="*/ 1664717 h 2278228"/>
                <a:gd name="connsiteX131" fmla="*/ 235179 w 1754187"/>
                <a:gd name="connsiteY131" fmla="*/ 1479528 h 2278228"/>
                <a:gd name="connsiteX132" fmla="*/ 232623 w 1754187"/>
                <a:gd name="connsiteY132" fmla="*/ 1476687 h 2278228"/>
                <a:gd name="connsiteX133" fmla="*/ 232623 w 1754187"/>
                <a:gd name="connsiteY133" fmla="*/ 1465610 h 2278228"/>
                <a:gd name="connsiteX134" fmla="*/ 229783 w 1754187"/>
                <a:gd name="connsiteY134" fmla="*/ 1457089 h 2278228"/>
                <a:gd name="connsiteX135" fmla="*/ 229783 w 1754187"/>
                <a:gd name="connsiteY135" fmla="*/ 1451692 h 2278228"/>
                <a:gd name="connsiteX136" fmla="*/ 240860 w 1754187"/>
                <a:gd name="connsiteY136" fmla="*/ 1398294 h 2278228"/>
                <a:gd name="connsiteX137" fmla="*/ 243700 w 1754187"/>
                <a:gd name="connsiteY137" fmla="*/ 1395454 h 2278228"/>
                <a:gd name="connsiteX138" fmla="*/ 249381 w 1754187"/>
                <a:gd name="connsiteY138" fmla="*/ 1392897 h 2278228"/>
                <a:gd name="connsiteX139" fmla="*/ 254778 w 1754187"/>
                <a:gd name="connsiteY139" fmla="*/ 1390057 h 2278228"/>
                <a:gd name="connsiteX140" fmla="*/ 263298 w 1754187"/>
                <a:gd name="connsiteY140" fmla="*/ 1387217 h 2278228"/>
                <a:gd name="connsiteX141" fmla="*/ 299655 w 1754187"/>
                <a:gd name="connsiteY141" fmla="*/ 1387217 h 2278228"/>
                <a:gd name="connsiteX142" fmla="*/ 299655 w 1754187"/>
                <a:gd name="connsiteY142" fmla="*/ 1381536 h 2278228"/>
                <a:gd name="connsiteX143" fmla="*/ 305335 w 1754187"/>
                <a:gd name="connsiteY143" fmla="*/ 1375855 h 2278228"/>
                <a:gd name="connsiteX144" fmla="*/ 305335 w 1754187"/>
                <a:gd name="connsiteY144" fmla="*/ 1317061 h 2278228"/>
                <a:gd name="connsiteX145" fmla="*/ 308176 w 1754187"/>
                <a:gd name="connsiteY145" fmla="*/ 1311380 h 2278228"/>
                <a:gd name="connsiteX146" fmla="*/ 313856 w 1754187"/>
                <a:gd name="connsiteY146" fmla="*/ 1303143 h 2278228"/>
                <a:gd name="connsiteX147" fmla="*/ 316413 w 1754187"/>
                <a:gd name="connsiteY147" fmla="*/ 1300303 h 2278228"/>
                <a:gd name="connsiteX148" fmla="*/ 341692 w 1754187"/>
                <a:gd name="connsiteY148" fmla="*/ 1266787 h 2278228"/>
                <a:gd name="connsiteX149" fmla="*/ 372651 w 1754187"/>
                <a:gd name="connsiteY149" fmla="*/ 1238668 h 2278228"/>
                <a:gd name="connsiteX150" fmla="*/ 378332 w 1754187"/>
                <a:gd name="connsiteY150" fmla="*/ 1238668 h 2278228"/>
                <a:gd name="connsiteX151" fmla="*/ 383728 w 1754187"/>
                <a:gd name="connsiteY151" fmla="*/ 1235827 h 2278228"/>
                <a:gd name="connsiteX152" fmla="*/ 389409 w 1754187"/>
                <a:gd name="connsiteY152" fmla="*/ 1235827 h 2278228"/>
                <a:gd name="connsiteX153" fmla="*/ 411848 w 1754187"/>
                <a:gd name="connsiteY153" fmla="*/ 1238668 h 2278228"/>
                <a:gd name="connsiteX154" fmla="*/ 422925 w 1754187"/>
                <a:gd name="connsiteY154" fmla="*/ 1238668 h 2278228"/>
                <a:gd name="connsiteX155" fmla="*/ 445364 w 1754187"/>
                <a:gd name="connsiteY155" fmla="*/ 1224750 h 2278228"/>
                <a:gd name="connsiteX156" fmla="*/ 439967 w 1754187"/>
                <a:gd name="connsiteY156" fmla="*/ 1221910 h 2278228"/>
                <a:gd name="connsiteX157" fmla="*/ 428606 w 1754187"/>
                <a:gd name="connsiteY157" fmla="*/ 1199471 h 2278228"/>
                <a:gd name="connsiteX158" fmla="*/ 425765 w 1754187"/>
                <a:gd name="connsiteY158" fmla="*/ 1193790 h 2278228"/>
                <a:gd name="connsiteX159" fmla="*/ 403327 w 1754187"/>
                <a:gd name="connsiteY159" fmla="*/ 1171352 h 2278228"/>
                <a:gd name="connsiteX160" fmla="*/ 400486 w 1754187"/>
                <a:gd name="connsiteY160" fmla="*/ 1171352 h 2278228"/>
                <a:gd name="connsiteX161" fmla="*/ 395090 w 1754187"/>
                <a:gd name="connsiteY161" fmla="*/ 1168511 h 2278228"/>
                <a:gd name="connsiteX162" fmla="*/ 378332 w 1754187"/>
                <a:gd name="connsiteY162" fmla="*/ 1162831 h 2278228"/>
                <a:gd name="connsiteX163" fmla="*/ 372651 w 1754187"/>
                <a:gd name="connsiteY163" fmla="*/ 1160274 h 2278228"/>
                <a:gd name="connsiteX164" fmla="*/ 353053 w 1754187"/>
                <a:gd name="connsiteY164" fmla="*/ 1126475 h 2278228"/>
                <a:gd name="connsiteX165" fmla="*/ 333455 w 1754187"/>
                <a:gd name="connsiteY165" fmla="*/ 1123634 h 2278228"/>
                <a:gd name="connsiteX166" fmla="*/ 294258 w 1754187"/>
                <a:gd name="connsiteY166" fmla="*/ 1112557 h 2278228"/>
                <a:gd name="connsiteX167" fmla="*/ 299655 w 1754187"/>
                <a:gd name="connsiteY167" fmla="*/ 1095799 h 2278228"/>
                <a:gd name="connsiteX168" fmla="*/ 294258 w 1754187"/>
                <a:gd name="connsiteY168" fmla="*/ 1050922 h 2278228"/>
                <a:gd name="connsiteX169" fmla="*/ 294258 w 1754187"/>
                <a:gd name="connsiteY169" fmla="*/ 1039560 h 2278228"/>
                <a:gd name="connsiteX170" fmla="*/ 302495 w 1754187"/>
                <a:gd name="connsiteY170" fmla="*/ 983606 h 2278228"/>
                <a:gd name="connsiteX171" fmla="*/ 302495 w 1754187"/>
                <a:gd name="connsiteY171" fmla="*/ 964008 h 2278228"/>
                <a:gd name="connsiteX172" fmla="*/ 324934 w 1754187"/>
                <a:gd name="connsiteY172" fmla="*/ 885615 h 2278228"/>
                <a:gd name="connsiteX173" fmla="*/ 333455 w 1754187"/>
                <a:gd name="connsiteY173" fmla="*/ 874253 h 2278228"/>
                <a:gd name="connsiteX174" fmla="*/ 341692 w 1754187"/>
                <a:gd name="connsiteY174" fmla="*/ 863176 h 2278228"/>
                <a:gd name="connsiteX175" fmla="*/ 358449 w 1754187"/>
                <a:gd name="connsiteY175" fmla="*/ 823980 h 2278228"/>
                <a:gd name="connsiteX176" fmla="*/ 361290 w 1754187"/>
                <a:gd name="connsiteY176" fmla="*/ 818299 h 2278228"/>
                <a:gd name="connsiteX177" fmla="*/ 358449 w 1754187"/>
                <a:gd name="connsiteY177" fmla="*/ 806938 h 2278228"/>
                <a:gd name="connsiteX178" fmla="*/ 358449 w 1754187"/>
                <a:gd name="connsiteY178" fmla="*/ 798701 h 2278228"/>
                <a:gd name="connsiteX179" fmla="*/ 308176 w 1754187"/>
                <a:gd name="connsiteY179" fmla="*/ 764901 h 2278228"/>
                <a:gd name="connsiteX180" fmla="*/ 296814 w 1754187"/>
                <a:gd name="connsiteY180" fmla="*/ 764901 h 2278228"/>
                <a:gd name="connsiteX181" fmla="*/ 263298 w 1754187"/>
                <a:gd name="connsiteY181" fmla="*/ 748143 h 2278228"/>
                <a:gd name="connsiteX182" fmla="*/ 254778 w 1754187"/>
                <a:gd name="connsiteY182" fmla="*/ 745302 h 2278228"/>
                <a:gd name="connsiteX183" fmla="*/ 195983 w 1754187"/>
                <a:gd name="connsiteY183" fmla="*/ 750983 h 2278228"/>
                <a:gd name="connsiteX184" fmla="*/ 184905 w 1754187"/>
                <a:gd name="connsiteY184" fmla="*/ 753823 h 2278228"/>
                <a:gd name="connsiteX185" fmla="*/ 137188 w 1754187"/>
                <a:gd name="connsiteY185" fmla="*/ 742746 h 2278228"/>
                <a:gd name="connsiteX186" fmla="*/ 131507 w 1754187"/>
                <a:gd name="connsiteY186" fmla="*/ 734225 h 2278228"/>
                <a:gd name="connsiteX187" fmla="*/ 100832 w 1754187"/>
                <a:gd name="connsiteY187" fmla="*/ 686508 h 2278228"/>
                <a:gd name="connsiteX188" fmla="*/ 86630 w 1754187"/>
                <a:gd name="connsiteY188" fmla="*/ 680827 h 2278228"/>
                <a:gd name="connsiteX189" fmla="*/ 69872 w 1754187"/>
                <a:gd name="connsiteY189" fmla="*/ 675430 h 2278228"/>
                <a:gd name="connsiteX190" fmla="*/ 24995 w 1754187"/>
                <a:gd name="connsiteY190" fmla="*/ 630553 h 2278228"/>
                <a:gd name="connsiteX191" fmla="*/ 24995 w 1754187"/>
                <a:gd name="connsiteY191" fmla="*/ 619192 h 2278228"/>
                <a:gd name="connsiteX192" fmla="*/ 22439 w 1754187"/>
                <a:gd name="connsiteY192" fmla="*/ 610955 h 2278228"/>
                <a:gd name="connsiteX193" fmla="*/ 0 w 1754187"/>
                <a:gd name="connsiteY193" fmla="*/ 532562 h 2278228"/>
                <a:gd name="connsiteX194" fmla="*/ 8237 w 1754187"/>
                <a:gd name="connsiteY194" fmla="*/ 535118 h 2278228"/>
                <a:gd name="connsiteX195" fmla="*/ 16758 w 1754187"/>
                <a:gd name="connsiteY195" fmla="*/ 535118 h 2278228"/>
                <a:gd name="connsiteX196" fmla="*/ 33516 w 1754187"/>
                <a:gd name="connsiteY196" fmla="*/ 537958 h 2278228"/>
                <a:gd name="connsiteX197" fmla="*/ 47433 w 1754187"/>
                <a:gd name="connsiteY197" fmla="*/ 535118 h 2278228"/>
                <a:gd name="connsiteX198" fmla="*/ 58795 w 1754187"/>
                <a:gd name="connsiteY198" fmla="*/ 535118 h 2278228"/>
                <a:gd name="connsiteX199" fmla="*/ 72712 w 1754187"/>
                <a:gd name="connsiteY199" fmla="*/ 532562 h 2278228"/>
                <a:gd name="connsiteX200" fmla="*/ 78393 w 1754187"/>
                <a:gd name="connsiteY200" fmla="*/ 529721 h 2278228"/>
                <a:gd name="connsiteX201" fmla="*/ 86630 w 1754187"/>
                <a:gd name="connsiteY201" fmla="*/ 529721 h 2278228"/>
                <a:gd name="connsiteX202" fmla="*/ 120430 w 1754187"/>
                <a:gd name="connsiteY202" fmla="*/ 526881 h 2278228"/>
                <a:gd name="connsiteX203" fmla="*/ 128667 w 1754187"/>
                <a:gd name="connsiteY203" fmla="*/ 529721 h 2278228"/>
                <a:gd name="connsiteX204" fmla="*/ 134347 w 1754187"/>
                <a:gd name="connsiteY204" fmla="*/ 529721 h 2278228"/>
                <a:gd name="connsiteX205" fmla="*/ 165307 w 1754187"/>
                <a:gd name="connsiteY205" fmla="*/ 549320 h 2278228"/>
                <a:gd name="connsiteX206" fmla="*/ 173544 w 1754187"/>
                <a:gd name="connsiteY206" fmla="*/ 557557 h 2278228"/>
                <a:gd name="connsiteX207" fmla="*/ 179225 w 1754187"/>
                <a:gd name="connsiteY207" fmla="*/ 560397 h 2278228"/>
                <a:gd name="connsiteX208" fmla="*/ 187746 w 1754187"/>
                <a:gd name="connsiteY208" fmla="*/ 566078 h 2278228"/>
                <a:gd name="connsiteX209" fmla="*/ 226942 w 1754187"/>
                <a:gd name="connsiteY209" fmla="*/ 599594 h 2278228"/>
                <a:gd name="connsiteX210" fmla="*/ 232623 w 1754187"/>
                <a:gd name="connsiteY210" fmla="*/ 602434 h 2278228"/>
                <a:gd name="connsiteX211" fmla="*/ 240860 w 1754187"/>
                <a:gd name="connsiteY211" fmla="*/ 605274 h 2278228"/>
                <a:gd name="connsiteX212" fmla="*/ 246541 w 1754187"/>
                <a:gd name="connsiteY212" fmla="*/ 608114 h 2278228"/>
                <a:gd name="connsiteX213" fmla="*/ 257618 w 1754187"/>
                <a:gd name="connsiteY213" fmla="*/ 608114 h 2278228"/>
                <a:gd name="connsiteX214" fmla="*/ 302495 w 1754187"/>
                <a:gd name="connsiteY214" fmla="*/ 591357 h 2278228"/>
                <a:gd name="connsiteX215" fmla="*/ 308176 w 1754187"/>
                <a:gd name="connsiteY215" fmla="*/ 585676 h 2278228"/>
                <a:gd name="connsiteX216" fmla="*/ 311016 w 1754187"/>
                <a:gd name="connsiteY216" fmla="*/ 579995 h 2278228"/>
                <a:gd name="connsiteX217" fmla="*/ 316413 w 1754187"/>
                <a:gd name="connsiteY217" fmla="*/ 574599 h 2278228"/>
                <a:gd name="connsiteX218" fmla="*/ 319253 w 1754187"/>
                <a:gd name="connsiteY218" fmla="*/ 568918 h 2278228"/>
                <a:gd name="connsiteX219" fmla="*/ 366971 w 1754187"/>
                <a:gd name="connsiteY219" fmla="*/ 552160 h 2278228"/>
                <a:gd name="connsiteX220" fmla="*/ 375492 w 1754187"/>
                <a:gd name="connsiteY220" fmla="*/ 552160 h 2278228"/>
                <a:gd name="connsiteX221" fmla="*/ 422925 w 1754187"/>
                <a:gd name="connsiteY221" fmla="*/ 515520 h 2278228"/>
                <a:gd name="connsiteX222" fmla="*/ 431446 w 1754187"/>
                <a:gd name="connsiteY222" fmla="*/ 507283 h 2278228"/>
                <a:gd name="connsiteX223" fmla="*/ 437127 w 1754187"/>
                <a:gd name="connsiteY223" fmla="*/ 498762 h 2278228"/>
                <a:gd name="connsiteX224" fmla="*/ 470643 w 1754187"/>
                <a:gd name="connsiteY224" fmla="*/ 487685 h 2278228"/>
                <a:gd name="connsiteX225" fmla="*/ 482004 w 1754187"/>
                <a:gd name="connsiteY225" fmla="*/ 487685 h 2278228"/>
                <a:gd name="connsiteX226" fmla="*/ 518360 w 1754187"/>
                <a:gd name="connsiteY226" fmla="*/ 498762 h 2278228"/>
                <a:gd name="connsiteX227" fmla="*/ 526597 w 1754187"/>
                <a:gd name="connsiteY227" fmla="*/ 498762 h 2278228"/>
                <a:gd name="connsiteX228" fmla="*/ 554716 w 1754187"/>
                <a:gd name="connsiteY228" fmla="*/ 487685 h 2278228"/>
                <a:gd name="connsiteX229" fmla="*/ 563237 w 1754187"/>
                <a:gd name="connsiteY229" fmla="*/ 479164 h 2278228"/>
                <a:gd name="connsiteX230" fmla="*/ 574315 w 1754187"/>
                <a:gd name="connsiteY230" fmla="*/ 473483 h 2278228"/>
                <a:gd name="connsiteX231" fmla="*/ 579995 w 1754187"/>
                <a:gd name="connsiteY231" fmla="*/ 468086 h 2278228"/>
                <a:gd name="connsiteX232" fmla="*/ 627713 w 1754187"/>
                <a:gd name="connsiteY232" fmla="*/ 459565 h 2278228"/>
                <a:gd name="connsiteX233" fmla="*/ 644471 w 1754187"/>
                <a:gd name="connsiteY233" fmla="*/ 453885 h 2278228"/>
                <a:gd name="connsiteX234" fmla="*/ 658388 w 1754187"/>
                <a:gd name="connsiteY234" fmla="*/ 453885 h 2278228"/>
                <a:gd name="connsiteX235" fmla="*/ 694745 w 1754187"/>
                <a:gd name="connsiteY235" fmla="*/ 417528 h 2278228"/>
                <a:gd name="connsiteX236" fmla="*/ 694745 w 1754187"/>
                <a:gd name="connsiteY236" fmla="*/ 409007 h 2278228"/>
                <a:gd name="connsiteX237" fmla="*/ 697585 w 1754187"/>
                <a:gd name="connsiteY237" fmla="*/ 361574 h 2278228"/>
                <a:gd name="connsiteX238" fmla="*/ 700425 w 1754187"/>
                <a:gd name="connsiteY238" fmla="*/ 353053 h 2278228"/>
                <a:gd name="connsiteX239" fmla="*/ 728545 w 1754187"/>
                <a:gd name="connsiteY239" fmla="*/ 313856 h 2278228"/>
                <a:gd name="connsiteX240" fmla="*/ 770581 w 1754187"/>
                <a:gd name="connsiteY240" fmla="*/ 299939 h 2278228"/>
                <a:gd name="connsiteX241" fmla="*/ 795860 w 1754187"/>
                <a:gd name="connsiteY241" fmla="*/ 283181 h 2278228"/>
                <a:gd name="connsiteX242" fmla="*/ 804097 w 1754187"/>
                <a:gd name="connsiteY242" fmla="*/ 277500 h 2278228"/>
                <a:gd name="connsiteX243" fmla="*/ 812618 w 1754187"/>
                <a:gd name="connsiteY243" fmla="*/ 271820 h 2278228"/>
                <a:gd name="connsiteX244" fmla="*/ 851815 w 1754187"/>
                <a:gd name="connsiteY244" fmla="*/ 229783 h 2278228"/>
                <a:gd name="connsiteX245" fmla="*/ 860336 w 1754187"/>
                <a:gd name="connsiteY245" fmla="*/ 218705 h 2278228"/>
                <a:gd name="connsiteX246" fmla="*/ 910610 w 1754187"/>
                <a:gd name="connsiteY246" fmla="*/ 201663 h 2278228"/>
                <a:gd name="connsiteX247" fmla="*/ 946966 w 1754187"/>
                <a:gd name="connsiteY247" fmla="*/ 190586 h 2278228"/>
                <a:gd name="connsiteX248" fmla="*/ 955487 w 1754187"/>
                <a:gd name="connsiteY248" fmla="*/ 187746 h 2278228"/>
                <a:gd name="connsiteX249" fmla="*/ 994683 w 1754187"/>
                <a:gd name="connsiteY249" fmla="*/ 170988 h 2278228"/>
                <a:gd name="connsiteX250" fmla="*/ 1000364 w 1754187"/>
                <a:gd name="connsiteY250" fmla="*/ 170988 h 2278228"/>
                <a:gd name="connsiteX251" fmla="*/ 1059159 w 1754187"/>
                <a:gd name="connsiteY251" fmla="*/ 140028 h 2278228"/>
                <a:gd name="connsiteX252" fmla="*/ 1090118 w 1754187"/>
                <a:gd name="connsiteY252" fmla="*/ 126111 h 2278228"/>
                <a:gd name="connsiteX253" fmla="*/ 1098355 w 1754187"/>
                <a:gd name="connsiteY253" fmla="*/ 123270 h 2278228"/>
                <a:gd name="connsiteX254" fmla="*/ 1120794 w 1754187"/>
                <a:gd name="connsiteY254" fmla="*/ 106512 h 2278228"/>
                <a:gd name="connsiteX255" fmla="*/ 1126475 w 1754187"/>
                <a:gd name="connsiteY255" fmla="*/ 97991 h 2278228"/>
                <a:gd name="connsiteX256" fmla="*/ 1137552 w 1754187"/>
                <a:gd name="connsiteY256" fmla="*/ 78393 h 2278228"/>
                <a:gd name="connsiteX257" fmla="*/ 1146073 w 1754187"/>
                <a:gd name="connsiteY257" fmla="*/ 53114 h 2278228"/>
                <a:gd name="connsiteX258" fmla="*/ 1143233 w 1754187"/>
                <a:gd name="connsiteY258" fmla="*/ 42037 h 2278228"/>
                <a:gd name="connsiteX259" fmla="*/ 1140392 w 1754187"/>
                <a:gd name="connsiteY259" fmla="*/ 28119 h 2278228"/>
                <a:gd name="connsiteX260" fmla="*/ 1151754 w 1754187"/>
                <a:gd name="connsiteY260" fmla="*/ 0 h 2278228"/>
                <a:gd name="connsiteX261" fmla="*/ 1159990 w 1754187"/>
                <a:gd name="connsiteY261" fmla="*/ 2840 h 2278228"/>
                <a:gd name="connsiteX262" fmla="*/ 1196347 w 1754187"/>
                <a:gd name="connsiteY262" fmla="*/ 28119 h 2278228"/>
                <a:gd name="connsiteX263" fmla="*/ 1204868 w 1754187"/>
                <a:gd name="connsiteY263" fmla="*/ 36356 h 2278228"/>
                <a:gd name="connsiteX264" fmla="*/ 1210548 w 1754187"/>
                <a:gd name="connsiteY264" fmla="*/ 42037 h 2278228"/>
                <a:gd name="connsiteX265" fmla="*/ 1252585 w 1754187"/>
                <a:gd name="connsiteY265" fmla="*/ 55954 h 2278228"/>
                <a:gd name="connsiteX266" fmla="*/ 1263663 w 1754187"/>
                <a:gd name="connsiteY266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00486 w 1754187"/>
                <a:gd name="connsiteY115" fmla="*/ 2126838 h 2278228"/>
                <a:gd name="connsiteX116" fmla="*/ 397930 w 1754187"/>
                <a:gd name="connsiteY116" fmla="*/ 2132519 h 2278228"/>
                <a:gd name="connsiteX117" fmla="*/ 375492 w 1754187"/>
                <a:gd name="connsiteY117" fmla="*/ 2194154 h 2278228"/>
                <a:gd name="connsiteX118" fmla="*/ 364130 w 1754187"/>
                <a:gd name="connsiteY118" fmla="*/ 2210912 h 2278228"/>
                <a:gd name="connsiteX119" fmla="*/ 355893 w 1754187"/>
                <a:gd name="connsiteY119" fmla="*/ 2222274 h 2278228"/>
                <a:gd name="connsiteX120" fmla="*/ 324934 w 1754187"/>
                <a:gd name="connsiteY120" fmla="*/ 2247552 h 2278228"/>
                <a:gd name="connsiteX121" fmla="*/ 294258 w 1754187"/>
                <a:gd name="connsiteY121" fmla="*/ 2278228 h 2278228"/>
                <a:gd name="connsiteX122" fmla="*/ 210184 w 1754187"/>
                <a:gd name="connsiteY122" fmla="*/ 2236191 h 2278228"/>
                <a:gd name="connsiteX123" fmla="*/ 117590 w 1754187"/>
                <a:gd name="connsiteY123" fmla="*/ 2141040 h 2278228"/>
                <a:gd name="connsiteX124" fmla="*/ 117590 w 1754187"/>
                <a:gd name="connsiteY124" fmla="*/ 2096163 h 2278228"/>
                <a:gd name="connsiteX125" fmla="*/ 162467 w 1754187"/>
                <a:gd name="connsiteY125" fmla="*/ 2034528 h 2278228"/>
                <a:gd name="connsiteX126" fmla="*/ 201663 w 1754187"/>
                <a:gd name="connsiteY126" fmla="*/ 1928015 h 2278228"/>
                <a:gd name="connsiteX127" fmla="*/ 232623 w 1754187"/>
                <a:gd name="connsiteY127" fmla="*/ 1759868 h 2278228"/>
                <a:gd name="connsiteX128" fmla="*/ 235179 w 1754187"/>
                <a:gd name="connsiteY128" fmla="*/ 1672954 h 2278228"/>
                <a:gd name="connsiteX129" fmla="*/ 240860 w 1754187"/>
                <a:gd name="connsiteY129" fmla="*/ 1664717 h 2278228"/>
                <a:gd name="connsiteX130" fmla="*/ 235179 w 1754187"/>
                <a:gd name="connsiteY130" fmla="*/ 1479528 h 2278228"/>
                <a:gd name="connsiteX131" fmla="*/ 232623 w 1754187"/>
                <a:gd name="connsiteY131" fmla="*/ 1476687 h 2278228"/>
                <a:gd name="connsiteX132" fmla="*/ 232623 w 1754187"/>
                <a:gd name="connsiteY132" fmla="*/ 1465610 h 2278228"/>
                <a:gd name="connsiteX133" fmla="*/ 229783 w 1754187"/>
                <a:gd name="connsiteY133" fmla="*/ 1457089 h 2278228"/>
                <a:gd name="connsiteX134" fmla="*/ 229783 w 1754187"/>
                <a:gd name="connsiteY134" fmla="*/ 1451692 h 2278228"/>
                <a:gd name="connsiteX135" fmla="*/ 240860 w 1754187"/>
                <a:gd name="connsiteY135" fmla="*/ 1398294 h 2278228"/>
                <a:gd name="connsiteX136" fmla="*/ 243700 w 1754187"/>
                <a:gd name="connsiteY136" fmla="*/ 1395454 h 2278228"/>
                <a:gd name="connsiteX137" fmla="*/ 249381 w 1754187"/>
                <a:gd name="connsiteY137" fmla="*/ 1392897 h 2278228"/>
                <a:gd name="connsiteX138" fmla="*/ 254778 w 1754187"/>
                <a:gd name="connsiteY138" fmla="*/ 1390057 h 2278228"/>
                <a:gd name="connsiteX139" fmla="*/ 263298 w 1754187"/>
                <a:gd name="connsiteY139" fmla="*/ 1387217 h 2278228"/>
                <a:gd name="connsiteX140" fmla="*/ 299655 w 1754187"/>
                <a:gd name="connsiteY140" fmla="*/ 1387217 h 2278228"/>
                <a:gd name="connsiteX141" fmla="*/ 299655 w 1754187"/>
                <a:gd name="connsiteY141" fmla="*/ 1381536 h 2278228"/>
                <a:gd name="connsiteX142" fmla="*/ 305335 w 1754187"/>
                <a:gd name="connsiteY142" fmla="*/ 1375855 h 2278228"/>
                <a:gd name="connsiteX143" fmla="*/ 305335 w 1754187"/>
                <a:gd name="connsiteY143" fmla="*/ 1317061 h 2278228"/>
                <a:gd name="connsiteX144" fmla="*/ 308176 w 1754187"/>
                <a:gd name="connsiteY144" fmla="*/ 1311380 h 2278228"/>
                <a:gd name="connsiteX145" fmla="*/ 313856 w 1754187"/>
                <a:gd name="connsiteY145" fmla="*/ 1303143 h 2278228"/>
                <a:gd name="connsiteX146" fmla="*/ 316413 w 1754187"/>
                <a:gd name="connsiteY146" fmla="*/ 1300303 h 2278228"/>
                <a:gd name="connsiteX147" fmla="*/ 341692 w 1754187"/>
                <a:gd name="connsiteY147" fmla="*/ 1266787 h 2278228"/>
                <a:gd name="connsiteX148" fmla="*/ 372651 w 1754187"/>
                <a:gd name="connsiteY148" fmla="*/ 1238668 h 2278228"/>
                <a:gd name="connsiteX149" fmla="*/ 378332 w 1754187"/>
                <a:gd name="connsiteY149" fmla="*/ 1238668 h 2278228"/>
                <a:gd name="connsiteX150" fmla="*/ 383728 w 1754187"/>
                <a:gd name="connsiteY150" fmla="*/ 1235827 h 2278228"/>
                <a:gd name="connsiteX151" fmla="*/ 389409 w 1754187"/>
                <a:gd name="connsiteY151" fmla="*/ 1235827 h 2278228"/>
                <a:gd name="connsiteX152" fmla="*/ 411848 w 1754187"/>
                <a:gd name="connsiteY152" fmla="*/ 1238668 h 2278228"/>
                <a:gd name="connsiteX153" fmla="*/ 422925 w 1754187"/>
                <a:gd name="connsiteY153" fmla="*/ 1238668 h 2278228"/>
                <a:gd name="connsiteX154" fmla="*/ 445364 w 1754187"/>
                <a:gd name="connsiteY154" fmla="*/ 1224750 h 2278228"/>
                <a:gd name="connsiteX155" fmla="*/ 439967 w 1754187"/>
                <a:gd name="connsiteY155" fmla="*/ 1221910 h 2278228"/>
                <a:gd name="connsiteX156" fmla="*/ 428606 w 1754187"/>
                <a:gd name="connsiteY156" fmla="*/ 1199471 h 2278228"/>
                <a:gd name="connsiteX157" fmla="*/ 425765 w 1754187"/>
                <a:gd name="connsiteY157" fmla="*/ 1193790 h 2278228"/>
                <a:gd name="connsiteX158" fmla="*/ 403327 w 1754187"/>
                <a:gd name="connsiteY158" fmla="*/ 1171352 h 2278228"/>
                <a:gd name="connsiteX159" fmla="*/ 400486 w 1754187"/>
                <a:gd name="connsiteY159" fmla="*/ 1171352 h 2278228"/>
                <a:gd name="connsiteX160" fmla="*/ 395090 w 1754187"/>
                <a:gd name="connsiteY160" fmla="*/ 1168511 h 2278228"/>
                <a:gd name="connsiteX161" fmla="*/ 378332 w 1754187"/>
                <a:gd name="connsiteY161" fmla="*/ 1162831 h 2278228"/>
                <a:gd name="connsiteX162" fmla="*/ 372651 w 1754187"/>
                <a:gd name="connsiteY162" fmla="*/ 1160274 h 2278228"/>
                <a:gd name="connsiteX163" fmla="*/ 353053 w 1754187"/>
                <a:gd name="connsiteY163" fmla="*/ 1126475 h 2278228"/>
                <a:gd name="connsiteX164" fmla="*/ 333455 w 1754187"/>
                <a:gd name="connsiteY164" fmla="*/ 1123634 h 2278228"/>
                <a:gd name="connsiteX165" fmla="*/ 294258 w 1754187"/>
                <a:gd name="connsiteY165" fmla="*/ 1112557 h 2278228"/>
                <a:gd name="connsiteX166" fmla="*/ 299655 w 1754187"/>
                <a:gd name="connsiteY166" fmla="*/ 1095799 h 2278228"/>
                <a:gd name="connsiteX167" fmla="*/ 294258 w 1754187"/>
                <a:gd name="connsiteY167" fmla="*/ 1050922 h 2278228"/>
                <a:gd name="connsiteX168" fmla="*/ 294258 w 1754187"/>
                <a:gd name="connsiteY168" fmla="*/ 1039560 h 2278228"/>
                <a:gd name="connsiteX169" fmla="*/ 302495 w 1754187"/>
                <a:gd name="connsiteY169" fmla="*/ 983606 h 2278228"/>
                <a:gd name="connsiteX170" fmla="*/ 302495 w 1754187"/>
                <a:gd name="connsiteY170" fmla="*/ 964008 h 2278228"/>
                <a:gd name="connsiteX171" fmla="*/ 324934 w 1754187"/>
                <a:gd name="connsiteY171" fmla="*/ 885615 h 2278228"/>
                <a:gd name="connsiteX172" fmla="*/ 333455 w 1754187"/>
                <a:gd name="connsiteY172" fmla="*/ 874253 h 2278228"/>
                <a:gd name="connsiteX173" fmla="*/ 341692 w 1754187"/>
                <a:gd name="connsiteY173" fmla="*/ 863176 h 2278228"/>
                <a:gd name="connsiteX174" fmla="*/ 358449 w 1754187"/>
                <a:gd name="connsiteY174" fmla="*/ 823980 h 2278228"/>
                <a:gd name="connsiteX175" fmla="*/ 361290 w 1754187"/>
                <a:gd name="connsiteY175" fmla="*/ 818299 h 2278228"/>
                <a:gd name="connsiteX176" fmla="*/ 358449 w 1754187"/>
                <a:gd name="connsiteY176" fmla="*/ 806938 h 2278228"/>
                <a:gd name="connsiteX177" fmla="*/ 358449 w 1754187"/>
                <a:gd name="connsiteY177" fmla="*/ 798701 h 2278228"/>
                <a:gd name="connsiteX178" fmla="*/ 308176 w 1754187"/>
                <a:gd name="connsiteY178" fmla="*/ 764901 h 2278228"/>
                <a:gd name="connsiteX179" fmla="*/ 296814 w 1754187"/>
                <a:gd name="connsiteY179" fmla="*/ 764901 h 2278228"/>
                <a:gd name="connsiteX180" fmla="*/ 263298 w 1754187"/>
                <a:gd name="connsiteY180" fmla="*/ 748143 h 2278228"/>
                <a:gd name="connsiteX181" fmla="*/ 254778 w 1754187"/>
                <a:gd name="connsiteY181" fmla="*/ 745302 h 2278228"/>
                <a:gd name="connsiteX182" fmla="*/ 195983 w 1754187"/>
                <a:gd name="connsiteY182" fmla="*/ 750983 h 2278228"/>
                <a:gd name="connsiteX183" fmla="*/ 184905 w 1754187"/>
                <a:gd name="connsiteY183" fmla="*/ 753823 h 2278228"/>
                <a:gd name="connsiteX184" fmla="*/ 137188 w 1754187"/>
                <a:gd name="connsiteY184" fmla="*/ 742746 h 2278228"/>
                <a:gd name="connsiteX185" fmla="*/ 131507 w 1754187"/>
                <a:gd name="connsiteY185" fmla="*/ 734225 h 2278228"/>
                <a:gd name="connsiteX186" fmla="*/ 100832 w 1754187"/>
                <a:gd name="connsiteY186" fmla="*/ 686508 h 2278228"/>
                <a:gd name="connsiteX187" fmla="*/ 86630 w 1754187"/>
                <a:gd name="connsiteY187" fmla="*/ 680827 h 2278228"/>
                <a:gd name="connsiteX188" fmla="*/ 69872 w 1754187"/>
                <a:gd name="connsiteY188" fmla="*/ 675430 h 2278228"/>
                <a:gd name="connsiteX189" fmla="*/ 24995 w 1754187"/>
                <a:gd name="connsiteY189" fmla="*/ 630553 h 2278228"/>
                <a:gd name="connsiteX190" fmla="*/ 24995 w 1754187"/>
                <a:gd name="connsiteY190" fmla="*/ 619192 h 2278228"/>
                <a:gd name="connsiteX191" fmla="*/ 22439 w 1754187"/>
                <a:gd name="connsiteY191" fmla="*/ 610955 h 2278228"/>
                <a:gd name="connsiteX192" fmla="*/ 0 w 1754187"/>
                <a:gd name="connsiteY192" fmla="*/ 532562 h 2278228"/>
                <a:gd name="connsiteX193" fmla="*/ 8237 w 1754187"/>
                <a:gd name="connsiteY193" fmla="*/ 535118 h 2278228"/>
                <a:gd name="connsiteX194" fmla="*/ 16758 w 1754187"/>
                <a:gd name="connsiteY194" fmla="*/ 535118 h 2278228"/>
                <a:gd name="connsiteX195" fmla="*/ 33516 w 1754187"/>
                <a:gd name="connsiteY195" fmla="*/ 537958 h 2278228"/>
                <a:gd name="connsiteX196" fmla="*/ 47433 w 1754187"/>
                <a:gd name="connsiteY196" fmla="*/ 535118 h 2278228"/>
                <a:gd name="connsiteX197" fmla="*/ 58795 w 1754187"/>
                <a:gd name="connsiteY197" fmla="*/ 535118 h 2278228"/>
                <a:gd name="connsiteX198" fmla="*/ 72712 w 1754187"/>
                <a:gd name="connsiteY198" fmla="*/ 532562 h 2278228"/>
                <a:gd name="connsiteX199" fmla="*/ 78393 w 1754187"/>
                <a:gd name="connsiteY199" fmla="*/ 529721 h 2278228"/>
                <a:gd name="connsiteX200" fmla="*/ 86630 w 1754187"/>
                <a:gd name="connsiteY200" fmla="*/ 529721 h 2278228"/>
                <a:gd name="connsiteX201" fmla="*/ 120430 w 1754187"/>
                <a:gd name="connsiteY201" fmla="*/ 526881 h 2278228"/>
                <a:gd name="connsiteX202" fmla="*/ 128667 w 1754187"/>
                <a:gd name="connsiteY202" fmla="*/ 529721 h 2278228"/>
                <a:gd name="connsiteX203" fmla="*/ 134347 w 1754187"/>
                <a:gd name="connsiteY203" fmla="*/ 529721 h 2278228"/>
                <a:gd name="connsiteX204" fmla="*/ 165307 w 1754187"/>
                <a:gd name="connsiteY204" fmla="*/ 549320 h 2278228"/>
                <a:gd name="connsiteX205" fmla="*/ 173544 w 1754187"/>
                <a:gd name="connsiteY205" fmla="*/ 557557 h 2278228"/>
                <a:gd name="connsiteX206" fmla="*/ 179225 w 1754187"/>
                <a:gd name="connsiteY206" fmla="*/ 560397 h 2278228"/>
                <a:gd name="connsiteX207" fmla="*/ 187746 w 1754187"/>
                <a:gd name="connsiteY207" fmla="*/ 566078 h 2278228"/>
                <a:gd name="connsiteX208" fmla="*/ 226942 w 1754187"/>
                <a:gd name="connsiteY208" fmla="*/ 599594 h 2278228"/>
                <a:gd name="connsiteX209" fmla="*/ 232623 w 1754187"/>
                <a:gd name="connsiteY209" fmla="*/ 602434 h 2278228"/>
                <a:gd name="connsiteX210" fmla="*/ 240860 w 1754187"/>
                <a:gd name="connsiteY210" fmla="*/ 605274 h 2278228"/>
                <a:gd name="connsiteX211" fmla="*/ 246541 w 1754187"/>
                <a:gd name="connsiteY211" fmla="*/ 608114 h 2278228"/>
                <a:gd name="connsiteX212" fmla="*/ 257618 w 1754187"/>
                <a:gd name="connsiteY212" fmla="*/ 608114 h 2278228"/>
                <a:gd name="connsiteX213" fmla="*/ 302495 w 1754187"/>
                <a:gd name="connsiteY213" fmla="*/ 591357 h 2278228"/>
                <a:gd name="connsiteX214" fmla="*/ 308176 w 1754187"/>
                <a:gd name="connsiteY214" fmla="*/ 585676 h 2278228"/>
                <a:gd name="connsiteX215" fmla="*/ 311016 w 1754187"/>
                <a:gd name="connsiteY215" fmla="*/ 579995 h 2278228"/>
                <a:gd name="connsiteX216" fmla="*/ 316413 w 1754187"/>
                <a:gd name="connsiteY216" fmla="*/ 574599 h 2278228"/>
                <a:gd name="connsiteX217" fmla="*/ 319253 w 1754187"/>
                <a:gd name="connsiteY217" fmla="*/ 568918 h 2278228"/>
                <a:gd name="connsiteX218" fmla="*/ 366971 w 1754187"/>
                <a:gd name="connsiteY218" fmla="*/ 552160 h 2278228"/>
                <a:gd name="connsiteX219" fmla="*/ 375492 w 1754187"/>
                <a:gd name="connsiteY219" fmla="*/ 552160 h 2278228"/>
                <a:gd name="connsiteX220" fmla="*/ 422925 w 1754187"/>
                <a:gd name="connsiteY220" fmla="*/ 515520 h 2278228"/>
                <a:gd name="connsiteX221" fmla="*/ 431446 w 1754187"/>
                <a:gd name="connsiteY221" fmla="*/ 507283 h 2278228"/>
                <a:gd name="connsiteX222" fmla="*/ 437127 w 1754187"/>
                <a:gd name="connsiteY222" fmla="*/ 498762 h 2278228"/>
                <a:gd name="connsiteX223" fmla="*/ 470643 w 1754187"/>
                <a:gd name="connsiteY223" fmla="*/ 487685 h 2278228"/>
                <a:gd name="connsiteX224" fmla="*/ 482004 w 1754187"/>
                <a:gd name="connsiteY224" fmla="*/ 487685 h 2278228"/>
                <a:gd name="connsiteX225" fmla="*/ 518360 w 1754187"/>
                <a:gd name="connsiteY225" fmla="*/ 498762 h 2278228"/>
                <a:gd name="connsiteX226" fmla="*/ 526597 w 1754187"/>
                <a:gd name="connsiteY226" fmla="*/ 498762 h 2278228"/>
                <a:gd name="connsiteX227" fmla="*/ 554716 w 1754187"/>
                <a:gd name="connsiteY227" fmla="*/ 487685 h 2278228"/>
                <a:gd name="connsiteX228" fmla="*/ 563237 w 1754187"/>
                <a:gd name="connsiteY228" fmla="*/ 479164 h 2278228"/>
                <a:gd name="connsiteX229" fmla="*/ 574315 w 1754187"/>
                <a:gd name="connsiteY229" fmla="*/ 473483 h 2278228"/>
                <a:gd name="connsiteX230" fmla="*/ 579995 w 1754187"/>
                <a:gd name="connsiteY230" fmla="*/ 468086 h 2278228"/>
                <a:gd name="connsiteX231" fmla="*/ 627713 w 1754187"/>
                <a:gd name="connsiteY231" fmla="*/ 459565 h 2278228"/>
                <a:gd name="connsiteX232" fmla="*/ 644471 w 1754187"/>
                <a:gd name="connsiteY232" fmla="*/ 453885 h 2278228"/>
                <a:gd name="connsiteX233" fmla="*/ 658388 w 1754187"/>
                <a:gd name="connsiteY233" fmla="*/ 453885 h 2278228"/>
                <a:gd name="connsiteX234" fmla="*/ 694745 w 1754187"/>
                <a:gd name="connsiteY234" fmla="*/ 417528 h 2278228"/>
                <a:gd name="connsiteX235" fmla="*/ 694745 w 1754187"/>
                <a:gd name="connsiteY235" fmla="*/ 409007 h 2278228"/>
                <a:gd name="connsiteX236" fmla="*/ 697585 w 1754187"/>
                <a:gd name="connsiteY236" fmla="*/ 361574 h 2278228"/>
                <a:gd name="connsiteX237" fmla="*/ 700425 w 1754187"/>
                <a:gd name="connsiteY237" fmla="*/ 353053 h 2278228"/>
                <a:gd name="connsiteX238" fmla="*/ 728545 w 1754187"/>
                <a:gd name="connsiteY238" fmla="*/ 313856 h 2278228"/>
                <a:gd name="connsiteX239" fmla="*/ 770581 w 1754187"/>
                <a:gd name="connsiteY239" fmla="*/ 299939 h 2278228"/>
                <a:gd name="connsiteX240" fmla="*/ 795860 w 1754187"/>
                <a:gd name="connsiteY240" fmla="*/ 283181 h 2278228"/>
                <a:gd name="connsiteX241" fmla="*/ 804097 w 1754187"/>
                <a:gd name="connsiteY241" fmla="*/ 277500 h 2278228"/>
                <a:gd name="connsiteX242" fmla="*/ 812618 w 1754187"/>
                <a:gd name="connsiteY242" fmla="*/ 271820 h 2278228"/>
                <a:gd name="connsiteX243" fmla="*/ 851815 w 1754187"/>
                <a:gd name="connsiteY243" fmla="*/ 229783 h 2278228"/>
                <a:gd name="connsiteX244" fmla="*/ 860336 w 1754187"/>
                <a:gd name="connsiteY244" fmla="*/ 218705 h 2278228"/>
                <a:gd name="connsiteX245" fmla="*/ 910610 w 1754187"/>
                <a:gd name="connsiteY245" fmla="*/ 201663 h 2278228"/>
                <a:gd name="connsiteX246" fmla="*/ 946966 w 1754187"/>
                <a:gd name="connsiteY246" fmla="*/ 190586 h 2278228"/>
                <a:gd name="connsiteX247" fmla="*/ 955487 w 1754187"/>
                <a:gd name="connsiteY247" fmla="*/ 187746 h 2278228"/>
                <a:gd name="connsiteX248" fmla="*/ 994683 w 1754187"/>
                <a:gd name="connsiteY248" fmla="*/ 170988 h 2278228"/>
                <a:gd name="connsiteX249" fmla="*/ 1000364 w 1754187"/>
                <a:gd name="connsiteY249" fmla="*/ 170988 h 2278228"/>
                <a:gd name="connsiteX250" fmla="*/ 1059159 w 1754187"/>
                <a:gd name="connsiteY250" fmla="*/ 140028 h 2278228"/>
                <a:gd name="connsiteX251" fmla="*/ 1090118 w 1754187"/>
                <a:gd name="connsiteY251" fmla="*/ 126111 h 2278228"/>
                <a:gd name="connsiteX252" fmla="*/ 1098355 w 1754187"/>
                <a:gd name="connsiteY252" fmla="*/ 123270 h 2278228"/>
                <a:gd name="connsiteX253" fmla="*/ 1120794 w 1754187"/>
                <a:gd name="connsiteY253" fmla="*/ 106512 h 2278228"/>
                <a:gd name="connsiteX254" fmla="*/ 1126475 w 1754187"/>
                <a:gd name="connsiteY254" fmla="*/ 97991 h 2278228"/>
                <a:gd name="connsiteX255" fmla="*/ 1137552 w 1754187"/>
                <a:gd name="connsiteY255" fmla="*/ 78393 h 2278228"/>
                <a:gd name="connsiteX256" fmla="*/ 1146073 w 1754187"/>
                <a:gd name="connsiteY256" fmla="*/ 53114 h 2278228"/>
                <a:gd name="connsiteX257" fmla="*/ 1143233 w 1754187"/>
                <a:gd name="connsiteY257" fmla="*/ 42037 h 2278228"/>
                <a:gd name="connsiteX258" fmla="*/ 1140392 w 1754187"/>
                <a:gd name="connsiteY258" fmla="*/ 28119 h 2278228"/>
                <a:gd name="connsiteX259" fmla="*/ 1151754 w 1754187"/>
                <a:gd name="connsiteY259" fmla="*/ 0 h 2278228"/>
                <a:gd name="connsiteX260" fmla="*/ 1159990 w 1754187"/>
                <a:gd name="connsiteY260" fmla="*/ 2840 h 2278228"/>
                <a:gd name="connsiteX261" fmla="*/ 1196347 w 1754187"/>
                <a:gd name="connsiteY261" fmla="*/ 28119 h 2278228"/>
                <a:gd name="connsiteX262" fmla="*/ 1204868 w 1754187"/>
                <a:gd name="connsiteY262" fmla="*/ 36356 h 2278228"/>
                <a:gd name="connsiteX263" fmla="*/ 1210548 w 1754187"/>
                <a:gd name="connsiteY263" fmla="*/ 42037 h 2278228"/>
                <a:gd name="connsiteX264" fmla="*/ 1252585 w 1754187"/>
                <a:gd name="connsiteY264" fmla="*/ 55954 h 2278228"/>
                <a:gd name="connsiteX265" fmla="*/ 1263663 w 1754187"/>
                <a:gd name="connsiteY265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400486 w 1754187"/>
                <a:gd name="connsiteY115" fmla="*/ 2126838 h 2278228"/>
                <a:gd name="connsiteX116" fmla="*/ 375492 w 1754187"/>
                <a:gd name="connsiteY116" fmla="*/ 2194154 h 2278228"/>
                <a:gd name="connsiteX117" fmla="*/ 364130 w 1754187"/>
                <a:gd name="connsiteY117" fmla="*/ 2210912 h 2278228"/>
                <a:gd name="connsiteX118" fmla="*/ 355893 w 1754187"/>
                <a:gd name="connsiteY118" fmla="*/ 2222274 h 2278228"/>
                <a:gd name="connsiteX119" fmla="*/ 324934 w 1754187"/>
                <a:gd name="connsiteY119" fmla="*/ 2247552 h 2278228"/>
                <a:gd name="connsiteX120" fmla="*/ 294258 w 1754187"/>
                <a:gd name="connsiteY120" fmla="*/ 2278228 h 2278228"/>
                <a:gd name="connsiteX121" fmla="*/ 210184 w 1754187"/>
                <a:gd name="connsiteY121" fmla="*/ 2236191 h 2278228"/>
                <a:gd name="connsiteX122" fmla="*/ 117590 w 1754187"/>
                <a:gd name="connsiteY122" fmla="*/ 2141040 h 2278228"/>
                <a:gd name="connsiteX123" fmla="*/ 117590 w 1754187"/>
                <a:gd name="connsiteY123" fmla="*/ 2096163 h 2278228"/>
                <a:gd name="connsiteX124" fmla="*/ 162467 w 1754187"/>
                <a:gd name="connsiteY124" fmla="*/ 2034528 h 2278228"/>
                <a:gd name="connsiteX125" fmla="*/ 201663 w 1754187"/>
                <a:gd name="connsiteY125" fmla="*/ 1928015 h 2278228"/>
                <a:gd name="connsiteX126" fmla="*/ 232623 w 1754187"/>
                <a:gd name="connsiteY126" fmla="*/ 1759868 h 2278228"/>
                <a:gd name="connsiteX127" fmla="*/ 235179 w 1754187"/>
                <a:gd name="connsiteY127" fmla="*/ 1672954 h 2278228"/>
                <a:gd name="connsiteX128" fmla="*/ 240860 w 1754187"/>
                <a:gd name="connsiteY128" fmla="*/ 1664717 h 2278228"/>
                <a:gd name="connsiteX129" fmla="*/ 235179 w 1754187"/>
                <a:gd name="connsiteY129" fmla="*/ 1479528 h 2278228"/>
                <a:gd name="connsiteX130" fmla="*/ 232623 w 1754187"/>
                <a:gd name="connsiteY130" fmla="*/ 1476687 h 2278228"/>
                <a:gd name="connsiteX131" fmla="*/ 232623 w 1754187"/>
                <a:gd name="connsiteY131" fmla="*/ 1465610 h 2278228"/>
                <a:gd name="connsiteX132" fmla="*/ 229783 w 1754187"/>
                <a:gd name="connsiteY132" fmla="*/ 1457089 h 2278228"/>
                <a:gd name="connsiteX133" fmla="*/ 229783 w 1754187"/>
                <a:gd name="connsiteY133" fmla="*/ 1451692 h 2278228"/>
                <a:gd name="connsiteX134" fmla="*/ 240860 w 1754187"/>
                <a:gd name="connsiteY134" fmla="*/ 1398294 h 2278228"/>
                <a:gd name="connsiteX135" fmla="*/ 243700 w 1754187"/>
                <a:gd name="connsiteY135" fmla="*/ 1395454 h 2278228"/>
                <a:gd name="connsiteX136" fmla="*/ 249381 w 1754187"/>
                <a:gd name="connsiteY136" fmla="*/ 1392897 h 2278228"/>
                <a:gd name="connsiteX137" fmla="*/ 254778 w 1754187"/>
                <a:gd name="connsiteY137" fmla="*/ 1390057 h 2278228"/>
                <a:gd name="connsiteX138" fmla="*/ 263298 w 1754187"/>
                <a:gd name="connsiteY138" fmla="*/ 1387217 h 2278228"/>
                <a:gd name="connsiteX139" fmla="*/ 299655 w 1754187"/>
                <a:gd name="connsiteY139" fmla="*/ 1387217 h 2278228"/>
                <a:gd name="connsiteX140" fmla="*/ 299655 w 1754187"/>
                <a:gd name="connsiteY140" fmla="*/ 1381536 h 2278228"/>
                <a:gd name="connsiteX141" fmla="*/ 305335 w 1754187"/>
                <a:gd name="connsiteY141" fmla="*/ 1375855 h 2278228"/>
                <a:gd name="connsiteX142" fmla="*/ 305335 w 1754187"/>
                <a:gd name="connsiteY142" fmla="*/ 1317061 h 2278228"/>
                <a:gd name="connsiteX143" fmla="*/ 308176 w 1754187"/>
                <a:gd name="connsiteY143" fmla="*/ 1311380 h 2278228"/>
                <a:gd name="connsiteX144" fmla="*/ 313856 w 1754187"/>
                <a:gd name="connsiteY144" fmla="*/ 1303143 h 2278228"/>
                <a:gd name="connsiteX145" fmla="*/ 316413 w 1754187"/>
                <a:gd name="connsiteY145" fmla="*/ 1300303 h 2278228"/>
                <a:gd name="connsiteX146" fmla="*/ 341692 w 1754187"/>
                <a:gd name="connsiteY146" fmla="*/ 1266787 h 2278228"/>
                <a:gd name="connsiteX147" fmla="*/ 372651 w 1754187"/>
                <a:gd name="connsiteY147" fmla="*/ 1238668 h 2278228"/>
                <a:gd name="connsiteX148" fmla="*/ 378332 w 1754187"/>
                <a:gd name="connsiteY148" fmla="*/ 1238668 h 2278228"/>
                <a:gd name="connsiteX149" fmla="*/ 383728 w 1754187"/>
                <a:gd name="connsiteY149" fmla="*/ 1235827 h 2278228"/>
                <a:gd name="connsiteX150" fmla="*/ 389409 w 1754187"/>
                <a:gd name="connsiteY150" fmla="*/ 1235827 h 2278228"/>
                <a:gd name="connsiteX151" fmla="*/ 411848 w 1754187"/>
                <a:gd name="connsiteY151" fmla="*/ 1238668 h 2278228"/>
                <a:gd name="connsiteX152" fmla="*/ 422925 w 1754187"/>
                <a:gd name="connsiteY152" fmla="*/ 1238668 h 2278228"/>
                <a:gd name="connsiteX153" fmla="*/ 445364 w 1754187"/>
                <a:gd name="connsiteY153" fmla="*/ 1224750 h 2278228"/>
                <a:gd name="connsiteX154" fmla="*/ 439967 w 1754187"/>
                <a:gd name="connsiteY154" fmla="*/ 1221910 h 2278228"/>
                <a:gd name="connsiteX155" fmla="*/ 428606 w 1754187"/>
                <a:gd name="connsiteY155" fmla="*/ 1199471 h 2278228"/>
                <a:gd name="connsiteX156" fmla="*/ 425765 w 1754187"/>
                <a:gd name="connsiteY156" fmla="*/ 1193790 h 2278228"/>
                <a:gd name="connsiteX157" fmla="*/ 403327 w 1754187"/>
                <a:gd name="connsiteY157" fmla="*/ 1171352 h 2278228"/>
                <a:gd name="connsiteX158" fmla="*/ 400486 w 1754187"/>
                <a:gd name="connsiteY158" fmla="*/ 1171352 h 2278228"/>
                <a:gd name="connsiteX159" fmla="*/ 395090 w 1754187"/>
                <a:gd name="connsiteY159" fmla="*/ 1168511 h 2278228"/>
                <a:gd name="connsiteX160" fmla="*/ 378332 w 1754187"/>
                <a:gd name="connsiteY160" fmla="*/ 1162831 h 2278228"/>
                <a:gd name="connsiteX161" fmla="*/ 372651 w 1754187"/>
                <a:gd name="connsiteY161" fmla="*/ 1160274 h 2278228"/>
                <a:gd name="connsiteX162" fmla="*/ 353053 w 1754187"/>
                <a:gd name="connsiteY162" fmla="*/ 1126475 h 2278228"/>
                <a:gd name="connsiteX163" fmla="*/ 333455 w 1754187"/>
                <a:gd name="connsiteY163" fmla="*/ 1123634 h 2278228"/>
                <a:gd name="connsiteX164" fmla="*/ 294258 w 1754187"/>
                <a:gd name="connsiteY164" fmla="*/ 1112557 h 2278228"/>
                <a:gd name="connsiteX165" fmla="*/ 299655 w 1754187"/>
                <a:gd name="connsiteY165" fmla="*/ 1095799 h 2278228"/>
                <a:gd name="connsiteX166" fmla="*/ 294258 w 1754187"/>
                <a:gd name="connsiteY166" fmla="*/ 1050922 h 2278228"/>
                <a:gd name="connsiteX167" fmla="*/ 294258 w 1754187"/>
                <a:gd name="connsiteY167" fmla="*/ 1039560 h 2278228"/>
                <a:gd name="connsiteX168" fmla="*/ 302495 w 1754187"/>
                <a:gd name="connsiteY168" fmla="*/ 983606 h 2278228"/>
                <a:gd name="connsiteX169" fmla="*/ 302495 w 1754187"/>
                <a:gd name="connsiteY169" fmla="*/ 964008 h 2278228"/>
                <a:gd name="connsiteX170" fmla="*/ 324934 w 1754187"/>
                <a:gd name="connsiteY170" fmla="*/ 885615 h 2278228"/>
                <a:gd name="connsiteX171" fmla="*/ 333455 w 1754187"/>
                <a:gd name="connsiteY171" fmla="*/ 874253 h 2278228"/>
                <a:gd name="connsiteX172" fmla="*/ 341692 w 1754187"/>
                <a:gd name="connsiteY172" fmla="*/ 863176 h 2278228"/>
                <a:gd name="connsiteX173" fmla="*/ 358449 w 1754187"/>
                <a:gd name="connsiteY173" fmla="*/ 823980 h 2278228"/>
                <a:gd name="connsiteX174" fmla="*/ 361290 w 1754187"/>
                <a:gd name="connsiteY174" fmla="*/ 818299 h 2278228"/>
                <a:gd name="connsiteX175" fmla="*/ 358449 w 1754187"/>
                <a:gd name="connsiteY175" fmla="*/ 806938 h 2278228"/>
                <a:gd name="connsiteX176" fmla="*/ 358449 w 1754187"/>
                <a:gd name="connsiteY176" fmla="*/ 798701 h 2278228"/>
                <a:gd name="connsiteX177" fmla="*/ 308176 w 1754187"/>
                <a:gd name="connsiteY177" fmla="*/ 764901 h 2278228"/>
                <a:gd name="connsiteX178" fmla="*/ 296814 w 1754187"/>
                <a:gd name="connsiteY178" fmla="*/ 764901 h 2278228"/>
                <a:gd name="connsiteX179" fmla="*/ 263298 w 1754187"/>
                <a:gd name="connsiteY179" fmla="*/ 748143 h 2278228"/>
                <a:gd name="connsiteX180" fmla="*/ 254778 w 1754187"/>
                <a:gd name="connsiteY180" fmla="*/ 745302 h 2278228"/>
                <a:gd name="connsiteX181" fmla="*/ 195983 w 1754187"/>
                <a:gd name="connsiteY181" fmla="*/ 750983 h 2278228"/>
                <a:gd name="connsiteX182" fmla="*/ 184905 w 1754187"/>
                <a:gd name="connsiteY182" fmla="*/ 753823 h 2278228"/>
                <a:gd name="connsiteX183" fmla="*/ 137188 w 1754187"/>
                <a:gd name="connsiteY183" fmla="*/ 742746 h 2278228"/>
                <a:gd name="connsiteX184" fmla="*/ 131507 w 1754187"/>
                <a:gd name="connsiteY184" fmla="*/ 734225 h 2278228"/>
                <a:gd name="connsiteX185" fmla="*/ 100832 w 1754187"/>
                <a:gd name="connsiteY185" fmla="*/ 686508 h 2278228"/>
                <a:gd name="connsiteX186" fmla="*/ 86630 w 1754187"/>
                <a:gd name="connsiteY186" fmla="*/ 680827 h 2278228"/>
                <a:gd name="connsiteX187" fmla="*/ 69872 w 1754187"/>
                <a:gd name="connsiteY187" fmla="*/ 675430 h 2278228"/>
                <a:gd name="connsiteX188" fmla="*/ 24995 w 1754187"/>
                <a:gd name="connsiteY188" fmla="*/ 630553 h 2278228"/>
                <a:gd name="connsiteX189" fmla="*/ 24995 w 1754187"/>
                <a:gd name="connsiteY189" fmla="*/ 619192 h 2278228"/>
                <a:gd name="connsiteX190" fmla="*/ 22439 w 1754187"/>
                <a:gd name="connsiteY190" fmla="*/ 610955 h 2278228"/>
                <a:gd name="connsiteX191" fmla="*/ 0 w 1754187"/>
                <a:gd name="connsiteY191" fmla="*/ 532562 h 2278228"/>
                <a:gd name="connsiteX192" fmla="*/ 8237 w 1754187"/>
                <a:gd name="connsiteY192" fmla="*/ 535118 h 2278228"/>
                <a:gd name="connsiteX193" fmla="*/ 16758 w 1754187"/>
                <a:gd name="connsiteY193" fmla="*/ 535118 h 2278228"/>
                <a:gd name="connsiteX194" fmla="*/ 33516 w 1754187"/>
                <a:gd name="connsiteY194" fmla="*/ 537958 h 2278228"/>
                <a:gd name="connsiteX195" fmla="*/ 47433 w 1754187"/>
                <a:gd name="connsiteY195" fmla="*/ 535118 h 2278228"/>
                <a:gd name="connsiteX196" fmla="*/ 58795 w 1754187"/>
                <a:gd name="connsiteY196" fmla="*/ 535118 h 2278228"/>
                <a:gd name="connsiteX197" fmla="*/ 72712 w 1754187"/>
                <a:gd name="connsiteY197" fmla="*/ 532562 h 2278228"/>
                <a:gd name="connsiteX198" fmla="*/ 78393 w 1754187"/>
                <a:gd name="connsiteY198" fmla="*/ 529721 h 2278228"/>
                <a:gd name="connsiteX199" fmla="*/ 86630 w 1754187"/>
                <a:gd name="connsiteY199" fmla="*/ 529721 h 2278228"/>
                <a:gd name="connsiteX200" fmla="*/ 120430 w 1754187"/>
                <a:gd name="connsiteY200" fmla="*/ 526881 h 2278228"/>
                <a:gd name="connsiteX201" fmla="*/ 128667 w 1754187"/>
                <a:gd name="connsiteY201" fmla="*/ 529721 h 2278228"/>
                <a:gd name="connsiteX202" fmla="*/ 134347 w 1754187"/>
                <a:gd name="connsiteY202" fmla="*/ 529721 h 2278228"/>
                <a:gd name="connsiteX203" fmla="*/ 165307 w 1754187"/>
                <a:gd name="connsiteY203" fmla="*/ 549320 h 2278228"/>
                <a:gd name="connsiteX204" fmla="*/ 173544 w 1754187"/>
                <a:gd name="connsiteY204" fmla="*/ 557557 h 2278228"/>
                <a:gd name="connsiteX205" fmla="*/ 179225 w 1754187"/>
                <a:gd name="connsiteY205" fmla="*/ 560397 h 2278228"/>
                <a:gd name="connsiteX206" fmla="*/ 187746 w 1754187"/>
                <a:gd name="connsiteY206" fmla="*/ 566078 h 2278228"/>
                <a:gd name="connsiteX207" fmla="*/ 226942 w 1754187"/>
                <a:gd name="connsiteY207" fmla="*/ 599594 h 2278228"/>
                <a:gd name="connsiteX208" fmla="*/ 232623 w 1754187"/>
                <a:gd name="connsiteY208" fmla="*/ 602434 h 2278228"/>
                <a:gd name="connsiteX209" fmla="*/ 240860 w 1754187"/>
                <a:gd name="connsiteY209" fmla="*/ 605274 h 2278228"/>
                <a:gd name="connsiteX210" fmla="*/ 246541 w 1754187"/>
                <a:gd name="connsiteY210" fmla="*/ 608114 h 2278228"/>
                <a:gd name="connsiteX211" fmla="*/ 257618 w 1754187"/>
                <a:gd name="connsiteY211" fmla="*/ 608114 h 2278228"/>
                <a:gd name="connsiteX212" fmla="*/ 302495 w 1754187"/>
                <a:gd name="connsiteY212" fmla="*/ 591357 h 2278228"/>
                <a:gd name="connsiteX213" fmla="*/ 308176 w 1754187"/>
                <a:gd name="connsiteY213" fmla="*/ 585676 h 2278228"/>
                <a:gd name="connsiteX214" fmla="*/ 311016 w 1754187"/>
                <a:gd name="connsiteY214" fmla="*/ 579995 h 2278228"/>
                <a:gd name="connsiteX215" fmla="*/ 316413 w 1754187"/>
                <a:gd name="connsiteY215" fmla="*/ 574599 h 2278228"/>
                <a:gd name="connsiteX216" fmla="*/ 319253 w 1754187"/>
                <a:gd name="connsiteY216" fmla="*/ 568918 h 2278228"/>
                <a:gd name="connsiteX217" fmla="*/ 366971 w 1754187"/>
                <a:gd name="connsiteY217" fmla="*/ 552160 h 2278228"/>
                <a:gd name="connsiteX218" fmla="*/ 375492 w 1754187"/>
                <a:gd name="connsiteY218" fmla="*/ 552160 h 2278228"/>
                <a:gd name="connsiteX219" fmla="*/ 422925 w 1754187"/>
                <a:gd name="connsiteY219" fmla="*/ 515520 h 2278228"/>
                <a:gd name="connsiteX220" fmla="*/ 431446 w 1754187"/>
                <a:gd name="connsiteY220" fmla="*/ 507283 h 2278228"/>
                <a:gd name="connsiteX221" fmla="*/ 437127 w 1754187"/>
                <a:gd name="connsiteY221" fmla="*/ 498762 h 2278228"/>
                <a:gd name="connsiteX222" fmla="*/ 470643 w 1754187"/>
                <a:gd name="connsiteY222" fmla="*/ 487685 h 2278228"/>
                <a:gd name="connsiteX223" fmla="*/ 482004 w 1754187"/>
                <a:gd name="connsiteY223" fmla="*/ 487685 h 2278228"/>
                <a:gd name="connsiteX224" fmla="*/ 518360 w 1754187"/>
                <a:gd name="connsiteY224" fmla="*/ 498762 h 2278228"/>
                <a:gd name="connsiteX225" fmla="*/ 526597 w 1754187"/>
                <a:gd name="connsiteY225" fmla="*/ 498762 h 2278228"/>
                <a:gd name="connsiteX226" fmla="*/ 554716 w 1754187"/>
                <a:gd name="connsiteY226" fmla="*/ 487685 h 2278228"/>
                <a:gd name="connsiteX227" fmla="*/ 563237 w 1754187"/>
                <a:gd name="connsiteY227" fmla="*/ 479164 h 2278228"/>
                <a:gd name="connsiteX228" fmla="*/ 574315 w 1754187"/>
                <a:gd name="connsiteY228" fmla="*/ 473483 h 2278228"/>
                <a:gd name="connsiteX229" fmla="*/ 579995 w 1754187"/>
                <a:gd name="connsiteY229" fmla="*/ 468086 h 2278228"/>
                <a:gd name="connsiteX230" fmla="*/ 627713 w 1754187"/>
                <a:gd name="connsiteY230" fmla="*/ 459565 h 2278228"/>
                <a:gd name="connsiteX231" fmla="*/ 644471 w 1754187"/>
                <a:gd name="connsiteY231" fmla="*/ 453885 h 2278228"/>
                <a:gd name="connsiteX232" fmla="*/ 658388 w 1754187"/>
                <a:gd name="connsiteY232" fmla="*/ 453885 h 2278228"/>
                <a:gd name="connsiteX233" fmla="*/ 694745 w 1754187"/>
                <a:gd name="connsiteY233" fmla="*/ 417528 h 2278228"/>
                <a:gd name="connsiteX234" fmla="*/ 694745 w 1754187"/>
                <a:gd name="connsiteY234" fmla="*/ 409007 h 2278228"/>
                <a:gd name="connsiteX235" fmla="*/ 697585 w 1754187"/>
                <a:gd name="connsiteY235" fmla="*/ 361574 h 2278228"/>
                <a:gd name="connsiteX236" fmla="*/ 700425 w 1754187"/>
                <a:gd name="connsiteY236" fmla="*/ 353053 h 2278228"/>
                <a:gd name="connsiteX237" fmla="*/ 728545 w 1754187"/>
                <a:gd name="connsiteY237" fmla="*/ 313856 h 2278228"/>
                <a:gd name="connsiteX238" fmla="*/ 770581 w 1754187"/>
                <a:gd name="connsiteY238" fmla="*/ 299939 h 2278228"/>
                <a:gd name="connsiteX239" fmla="*/ 795860 w 1754187"/>
                <a:gd name="connsiteY239" fmla="*/ 283181 h 2278228"/>
                <a:gd name="connsiteX240" fmla="*/ 804097 w 1754187"/>
                <a:gd name="connsiteY240" fmla="*/ 277500 h 2278228"/>
                <a:gd name="connsiteX241" fmla="*/ 812618 w 1754187"/>
                <a:gd name="connsiteY241" fmla="*/ 271820 h 2278228"/>
                <a:gd name="connsiteX242" fmla="*/ 851815 w 1754187"/>
                <a:gd name="connsiteY242" fmla="*/ 229783 h 2278228"/>
                <a:gd name="connsiteX243" fmla="*/ 860336 w 1754187"/>
                <a:gd name="connsiteY243" fmla="*/ 218705 h 2278228"/>
                <a:gd name="connsiteX244" fmla="*/ 910610 w 1754187"/>
                <a:gd name="connsiteY244" fmla="*/ 201663 h 2278228"/>
                <a:gd name="connsiteX245" fmla="*/ 946966 w 1754187"/>
                <a:gd name="connsiteY245" fmla="*/ 190586 h 2278228"/>
                <a:gd name="connsiteX246" fmla="*/ 955487 w 1754187"/>
                <a:gd name="connsiteY246" fmla="*/ 187746 h 2278228"/>
                <a:gd name="connsiteX247" fmla="*/ 994683 w 1754187"/>
                <a:gd name="connsiteY247" fmla="*/ 170988 h 2278228"/>
                <a:gd name="connsiteX248" fmla="*/ 1000364 w 1754187"/>
                <a:gd name="connsiteY248" fmla="*/ 170988 h 2278228"/>
                <a:gd name="connsiteX249" fmla="*/ 1059159 w 1754187"/>
                <a:gd name="connsiteY249" fmla="*/ 140028 h 2278228"/>
                <a:gd name="connsiteX250" fmla="*/ 1090118 w 1754187"/>
                <a:gd name="connsiteY250" fmla="*/ 126111 h 2278228"/>
                <a:gd name="connsiteX251" fmla="*/ 1098355 w 1754187"/>
                <a:gd name="connsiteY251" fmla="*/ 123270 h 2278228"/>
                <a:gd name="connsiteX252" fmla="*/ 1120794 w 1754187"/>
                <a:gd name="connsiteY252" fmla="*/ 106512 h 2278228"/>
                <a:gd name="connsiteX253" fmla="*/ 1126475 w 1754187"/>
                <a:gd name="connsiteY253" fmla="*/ 97991 h 2278228"/>
                <a:gd name="connsiteX254" fmla="*/ 1137552 w 1754187"/>
                <a:gd name="connsiteY254" fmla="*/ 78393 h 2278228"/>
                <a:gd name="connsiteX255" fmla="*/ 1146073 w 1754187"/>
                <a:gd name="connsiteY255" fmla="*/ 53114 h 2278228"/>
                <a:gd name="connsiteX256" fmla="*/ 1143233 w 1754187"/>
                <a:gd name="connsiteY256" fmla="*/ 42037 h 2278228"/>
                <a:gd name="connsiteX257" fmla="*/ 1140392 w 1754187"/>
                <a:gd name="connsiteY257" fmla="*/ 28119 h 2278228"/>
                <a:gd name="connsiteX258" fmla="*/ 1151754 w 1754187"/>
                <a:gd name="connsiteY258" fmla="*/ 0 h 2278228"/>
                <a:gd name="connsiteX259" fmla="*/ 1159990 w 1754187"/>
                <a:gd name="connsiteY259" fmla="*/ 2840 h 2278228"/>
                <a:gd name="connsiteX260" fmla="*/ 1196347 w 1754187"/>
                <a:gd name="connsiteY260" fmla="*/ 28119 h 2278228"/>
                <a:gd name="connsiteX261" fmla="*/ 1204868 w 1754187"/>
                <a:gd name="connsiteY261" fmla="*/ 36356 h 2278228"/>
                <a:gd name="connsiteX262" fmla="*/ 1210548 w 1754187"/>
                <a:gd name="connsiteY262" fmla="*/ 42037 h 2278228"/>
                <a:gd name="connsiteX263" fmla="*/ 1252585 w 1754187"/>
                <a:gd name="connsiteY263" fmla="*/ 55954 h 2278228"/>
                <a:gd name="connsiteX264" fmla="*/ 1263663 w 1754187"/>
                <a:gd name="connsiteY264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644471 w 1754187"/>
                <a:gd name="connsiteY109" fmla="*/ 2062647 h 2278228"/>
                <a:gd name="connsiteX110" fmla="*/ 571474 w 1754187"/>
                <a:gd name="connsiteY110" fmla="*/ 2087642 h 2278228"/>
                <a:gd name="connsiteX111" fmla="*/ 551876 w 1754187"/>
                <a:gd name="connsiteY111" fmla="*/ 2087642 h 2278228"/>
                <a:gd name="connsiteX112" fmla="*/ 521200 w 1754187"/>
                <a:gd name="connsiteY112" fmla="*/ 2073724 h 2278228"/>
                <a:gd name="connsiteX113" fmla="*/ 512679 w 1754187"/>
                <a:gd name="connsiteY113" fmla="*/ 2073724 h 2278228"/>
                <a:gd name="connsiteX114" fmla="*/ 462406 w 1754187"/>
                <a:gd name="connsiteY114" fmla="*/ 2101844 h 2278228"/>
                <a:gd name="connsiteX115" fmla="*/ 375492 w 1754187"/>
                <a:gd name="connsiteY115" fmla="*/ 2194154 h 2278228"/>
                <a:gd name="connsiteX116" fmla="*/ 364130 w 1754187"/>
                <a:gd name="connsiteY116" fmla="*/ 2210912 h 2278228"/>
                <a:gd name="connsiteX117" fmla="*/ 355893 w 1754187"/>
                <a:gd name="connsiteY117" fmla="*/ 2222274 h 2278228"/>
                <a:gd name="connsiteX118" fmla="*/ 324934 w 1754187"/>
                <a:gd name="connsiteY118" fmla="*/ 2247552 h 2278228"/>
                <a:gd name="connsiteX119" fmla="*/ 294258 w 1754187"/>
                <a:gd name="connsiteY119" fmla="*/ 2278228 h 2278228"/>
                <a:gd name="connsiteX120" fmla="*/ 210184 w 1754187"/>
                <a:gd name="connsiteY120" fmla="*/ 2236191 h 2278228"/>
                <a:gd name="connsiteX121" fmla="*/ 117590 w 1754187"/>
                <a:gd name="connsiteY121" fmla="*/ 2141040 h 2278228"/>
                <a:gd name="connsiteX122" fmla="*/ 117590 w 1754187"/>
                <a:gd name="connsiteY122" fmla="*/ 2096163 h 2278228"/>
                <a:gd name="connsiteX123" fmla="*/ 162467 w 1754187"/>
                <a:gd name="connsiteY123" fmla="*/ 2034528 h 2278228"/>
                <a:gd name="connsiteX124" fmla="*/ 201663 w 1754187"/>
                <a:gd name="connsiteY124" fmla="*/ 1928015 h 2278228"/>
                <a:gd name="connsiteX125" fmla="*/ 232623 w 1754187"/>
                <a:gd name="connsiteY125" fmla="*/ 1759868 h 2278228"/>
                <a:gd name="connsiteX126" fmla="*/ 235179 w 1754187"/>
                <a:gd name="connsiteY126" fmla="*/ 1672954 h 2278228"/>
                <a:gd name="connsiteX127" fmla="*/ 240860 w 1754187"/>
                <a:gd name="connsiteY127" fmla="*/ 1664717 h 2278228"/>
                <a:gd name="connsiteX128" fmla="*/ 235179 w 1754187"/>
                <a:gd name="connsiteY128" fmla="*/ 1479528 h 2278228"/>
                <a:gd name="connsiteX129" fmla="*/ 232623 w 1754187"/>
                <a:gd name="connsiteY129" fmla="*/ 1476687 h 2278228"/>
                <a:gd name="connsiteX130" fmla="*/ 232623 w 1754187"/>
                <a:gd name="connsiteY130" fmla="*/ 1465610 h 2278228"/>
                <a:gd name="connsiteX131" fmla="*/ 229783 w 1754187"/>
                <a:gd name="connsiteY131" fmla="*/ 1457089 h 2278228"/>
                <a:gd name="connsiteX132" fmla="*/ 229783 w 1754187"/>
                <a:gd name="connsiteY132" fmla="*/ 1451692 h 2278228"/>
                <a:gd name="connsiteX133" fmla="*/ 240860 w 1754187"/>
                <a:gd name="connsiteY133" fmla="*/ 1398294 h 2278228"/>
                <a:gd name="connsiteX134" fmla="*/ 243700 w 1754187"/>
                <a:gd name="connsiteY134" fmla="*/ 1395454 h 2278228"/>
                <a:gd name="connsiteX135" fmla="*/ 249381 w 1754187"/>
                <a:gd name="connsiteY135" fmla="*/ 1392897 h 2278228"/>
                <a:gd name="connsiteX136" fmla="*/ 254778 w 1754187"/>
                <a:gd name="connsiteY136" fmla="*/ 1390057 h 2278228"/>
                <a:gd name="connsiteX137" fmla="*/ 263298 w 1754187"/>
                <a:gd name="connsiteY137" fmla="*/ 1387217 h 2278228"/>
                <a:gd name="connsiteX138" fmla="*/ 299655 w 1754187"/>
                <a:gd name="connsiteY138" fmla="*/ 1387217 h 2278228"/>
                <a:gd name="connsiteX139" fmla="*/ 299655 w 1754187"/>
                <a:gd name="connsiteY139" fmla="*/ 1381536 h 2278228"/>
                <a:gd name="connsiteX140" fmla="*/ 305335 w 1754187"/>
                <a:gd name="connsiteY140" fmla="*/ 1375855 h 2278228"/>
                <a:gd name="connsiteX141" fmla="*/ 305335 w 1754187"/>
                <a:gd name="connsiteY141" fmla="*/ 1317061 h 2278228"/>
                <a:gd name="connsiteX142" fmla="*/ 308176 w 1754187"/>
                <a:gd name="connsiteY142" fmla="*/ 1311380 h 2278228"/>
                <a:gd name="connsiteX143" fmla="*/ 313856 w 1754187"/>
                <a:gd name="connsiteY143" fmla="*/ 1303143 h 2278228"/>
                <a:gd name="connsiteX144" fmla="*/ 316413 w 1754187"/>
                <a:gd name="connsiteY144" fmla="*/ 1300303 h 2278228"/>
                <a:gd name="connsiteX145" fmla="*/ 341692 w 1754187"/>
                <a:gd name="connsiteY145" fmla="*/ 1266787 h 2278228"/>
                <a:gd name="connsiteX146" fmla="*/ 372651 w 1754187"/>
                <a:gd name="connsiteY146" fmla="*/ 1238668 h 2278228"/>
                <a:gd name="connsiteX147" fmla="*/ 378332 w 1754187"/>
                <a:gd name="connsiteY147" fmla="*/ 1238668 h 2278228"/>
                <a:gd name="connsiteX148" fmla="*/ 383728 w 1754187"/>
                <a:gd name="connsiteY148" fmla="*/ 1235827 h 2278228"/>
                <a:gd name="connsiteX149" fmla="*/ 389409 w 1754187"/>
                <a:gd name="connsiteY149" fmla="*/ 1235827 h 2278228"/>
                <a:gd name="connsiteX150" fmla="*/ 411848 w 1754187"/>
                <a:gd name="connsiteY150" fmla="*/ 1238668 h 2278228"/>
                <a:gd name="connsiteX151" fmla="*/ 422925 w 1754187"/>
                <a:gd name="connsiteY151" fmla="*/ 1238668 h 2278228"/>
                <a:gd name="connsiteX152" fmla="*/ 445364 w 1754187"/>
                <a:gd name="connsiteY152" fmla="*/ 1224750 h 2278228"/>
                <a:gd name="connsiteX153" fmla="*/ 439967 w 1754187"/>
                <a:gd name="connsiteY153" fmla="*/ 1221910 h 2278228"/>
                <a:gd name="connsiteX154" fmla="*/ 428606 w 1754187"/>
                <a:gd name="connsiteY154" fmla="*/ 1199471 h 2278228"/>
                <a:gd name="connsiteX155" fmla="*/ 425765 w 1754187"/>
                <a:gd name="connsiteY155" fmla="*/ 1193790 h 2278228"/>
                <a:gd name="connsiteX156" fmla="*/ 403327 w 1754187"/>
                <a:gd name="connsiteY156" fmla="*/ 1171352 h 2278228"/>
                <a:gd name="connsiteX157" fmla="*/ 400486 w 1754187"/>
                <a:gd name="connsiteY157" fmla="*/ 1171352 h 2278228"/>
                <a:gd name="connsiteX158" fmla="*/ 395090 w 1754187"/>
                <a:gd name="connsiteY158" fmla="*/ 1168511 h 2278228"/>
                <a:gd name="connsiteX159" fmla="*/ 378332 w 1754187"/>
                <a:gd name="connsiteY159" fmla="*/ 1162831 h 2278228"/>
                <a:gd name="connsiteX160" fmla="*/ 372651 w 1754187"/>
                <a:gd name="connsiteY160" fmla="*/ 1160274 h 2278228"/>
                <a:gd name="connsiteX161" fmla="*/ 353053 w 1754187"/>
                <a:gd name="connsiteY161" fmla="*/ 1126475 h 2278228"/>
                <a:gd name="connsiteX162" fmla="*/ 333455 w 1754187"/>
                <a:gd name="connsiteY162" fmla="*/ 1123634 h 2278228"/>
                <a:gd name="connsiteX163" fmla="*/ 294258 w 1754187"/>
                <a:gd name="connsiteY163" fmla="*/ 1112557 h 2278228"/>
                <a:gd name="connsiteX164" fmla="*/ 299655 w 1754187"/>
                <a:gd name="connsiteY164" fmla="*/ 1095799 h 2278228"/>
                <a:gd name="connsiteX165" fmla="*/ 294258 w 1754187"/>
                <a:gd name="connsiteY165" fmla="*/ 1050922 h 2278228"/>
                <a:gd name="connsiteX166" fmla="*/ 294258 w 1754187"/>
                <a:gd name="connsiteY166" fmla="*/ 1039560 h 2278228"/>
                <a:gd name="connsiteX167" fmla="*/ 302495 w 1754187"/>
                <a:gd name="connsiteY167" fmla="*/ 983606 h 2278228"/>
                <a:gd name="connsiteX168" fmla="*/ 302495 w 1754187"/>
                <a:gd name="connsiteY168" fmla="*/ 964008 h 2278228"/>
                <a:gd name="connsiteX169" fmla="*/ 324934 w 1754187"/>
                <a:gd name="connsiteY169" fmla="*/ 885615 h 2278228"/>
                <a:gd name="connsiteX170" fmla="*/ 333455 w 1754187"/>
                <a:gd name="connsiteY170" fmla="*/ 874253 h 2278228"/>
                <a:gd name="connsiteX171" fmla="*/ 341692 w 1754187"/>
                <a:gd name="connsiteY171" fmla="*/ 863176 h 2278228"/>
                <a:gd name="connsiteX172" fmla="*/ 358449 w 1754187"/>
                <a:gd name="connsiteY172" fmla="*/ 823980 h 2278228"/>
                <a:gd name="connsiteX173" fmla="*/ 361290 w 1754187"/>
                <a:gd name="connsiteY173" fmla="*/ 818299 h 2278228"/>
                <a:gd name="connsiteX174" fmla="*/ 358449 w 1754187"/>
                <a:gd name="connsiteY174" fmla="*/ 806938 h 2278228"/>
                <a:gd name="connsiteX175" fmla="*/ 358449 w 1754187"/>
                <a:gd name="connsiteY175" fmla="*/ 798701 h 2278228"/>
                <a:gd name="connsiteX176" fmla="*/ 308176 w 1754187"/>
                <a:gd name="connsiteY176" fmla="*/ 764901 h 2278228"/>
                <a:gd name="connsiteX177" fmla="*/ 296814 w 1754187"/>
                <a:gd name="connsiteY177" fmla="*/ 764901 h 2278228"/>
                <a:gd name="connsiteX178" fmla="*/ 263298 w 1754187"/>
                <a:gd name="connsiteY178" fmla="*/ 748143 h 2278228"/>
                <a:gd name="connsiteX179" fmla="*/ 254778 w 1754187"/>
                <a:gd name="connsiteY179" fmla="*/ 745302 h 2278228"/>
                <a:gd name="connsiteX180" fmla="*/ 195983 w 1754187"/>
                <a:gd name="connsiteY180" fmla="*/ 750983 h 2278228"/>
                <a:gd name="connsiteX181" fmla="*/ 184905 w 1754187"/>
                <a:gd name="connsiteY181" fmla="*/ 753823 h 2278228"/>
                <a:gd name="connsiteX182" fmla="*/ 137188 w 1754187"/>
                <a:gd name="connsiteY182" fmla="*/ 742746 h 2278228"/>
                <a:gd name="connsiteX183" fmla="*/ 131507 w 1754187"/>
                <a:gd name="connsiteY183" fmla="*/ 734225 h 2278228"/>
                <a:gd name="connsiteX184" fmla="*/ 100832 w 1754187"/>
                <a:gd name="connsiteY184" fmla="*/ 686508 h 2278228"/>
                <a:gd name="connsiteX185" fmla="*/ 86630 w 1754187"/>
                <a:gd name="connsiteY185" fmla="*/ 680827 h 2278228"/>
                <a:gd name="connsiteX186" fmla="*/ 69872 w 1754187"/>
                <a:gd name="connsiteY186" fmla="*/ 675430 h 2278228"/>
                <a:gd name="connsiteX187" fmla="*/ 24995 w 1754187"/>
                <a:gd name="connsiteY187" fmla="*/ 630553 h 2278228"/>
                <a:gd name="connsiteX188" fmla="*/ 24995 w 1754187"/>
                <a:gd name="connsiteY188" fmla="*/ 619192 h 2278228"/>
                <a:gd name="connsiteX189" fmla="*/ 22439 w 1754187"/>
                <a:gd name="connsiteY189" fmla="*/ 610955 h 2278228"/>
                <a:gd name="connsiteX190" fmla="*/ 0 w 1754187"/>
                <a:gd name="connsiteY190" fmla="*/ 532562 h 2278228"/>
                <a:gd name="connsiteX191" fmla="*/ 8237 w 1754187"/>
                <a:gd name="connsiteY191" fmla="*/ 535118 h 2278228"/>
                <a:gd name="connsiteX192" fmla="*/ 16758 w 1754187"/>
                <a:gd name="connsiteY192" fmla="*/ 535118 h 2278228"/>
                <a:gd name="connsiteX193" fmla="*/ 33516 w 1754187"/>
                <a:gd name="connsiteY193" fmla="*/ 537958 h 2278228"/>
                <a:gd name="connsiteX194" fmla="*/ 47433 w 1754187"/>
                <a:gd name="connsiteY194" fmla="*/ 535118 h 2278228"/>
                <a:gd name="connsiteX195" fmla="*/ 58795 w 1754187"/>
                <a:gd name="connsiteY195" fmla="*/ 535118 h 2278228"/>
                <a:gd name="connsiteX196" fmla="*/ 72712 w 1754187"/>
                <a:gd name="connsiteY196" fmla="*/ 532562 h 2278228"/>
                <a:gd name="connsiteX197" fmla="*/ 78393 w 1754187"/>
                <a:gd name="connsiteY197" fmla="*/ 529721 h 2278228"/>
                <a:gd name="connsiteX198" fmla="*/ 86630 w 1754187"/>
                <a:gd name="connsiteY198" fmla="*/ 529721 h 2278228"/>
                <a:gd name="connsiteX199" fmla="*/ 120430 w 1754187"/>
                <a:gd name="connsiteY199" fmla="*/ 526881 h 2278228"/>
                <a:gd name="connsiteX200" fmla="*/ 128667 w 1754187"/>
                <a:gd name="connsiteY200" fmla="*/ 529721 h 2278228"/>
                <a:gd name="connsiteX201" fmla="*/ 134347 w 1754187"/>
                <a:gd name="connsiteY201" fmla="*/ 529721 h 2278228"/>
                <a:gd name="connsiteX202" fmla="*/ 165307 w 1754187"/>
                <a:gd name="connsiteY202" fmla="*/ 549320 h 2278228"/>
                <a:gd name="connsiteX203" fmla="*/ 173544 w 1754187"/>
                <a:gd name="connsiteY203" fmla="*/ 557557 h 2278228"/>
                <a:gd name="connsiteX204" fmla="*/ 179225 w 1754187"/>
                <a:gd name="connsiteY204" fmla="*/ 560397 h 2278228"/>
                <a:gd name="connsiteX205" fmla="*/ 187746 w 1754187"/>
                <a:gd name="connsiteY205" fmla="*/ 566078 h 2278228"/>
                <a:gd name="connsiteX206" fmla="*/ 226942 w 1754187"/>
                <a:gd name="connsiteY206" fmla="*/ 599594 h 2278228"/>
                <a:gd name="connsiteX207" fmla="*/ 232623 w 1754187"/>
                <a:gd name="connsiteY207" fmla="*/ 602434 h 2278228"/>
                <a:gd name="connsiteX208" fmla="*/ 240860 w 1754187"/>
                <a:gd name="connsiteY208" fmla="*/ 605274 h 2278228"/>
                <a:gd name="connsiteX209" fmla="*/ 246541 w 1754187"/>
                <a:gd name="connsiteY209" fmla="*/ 608114 h 2278228"/>
                <a:gd name="connsiteX210" fmla="*/ 257618 w 1754187"/>
                <a:gd name="connsiteY210" fmla="*/ 608114 h 2278228"/>
                <a:gd name="connsiteX211" fmla="*/ 302495 w 1754187"/>
                <a:gd name="connsiteY211" fmla="*/ 591357 h 2278228"/>
                <a:gd name="connsiteX212" fmla="*/ 308176 w 1754187"/>
                <a:gd name="connsiteY212" fmla="*/ 585676 h 2278228"/>
                <a:gd name="connsiteX213" fmla="*/ 311016 w 1754187"/>
                <a:gd name="connsiteY213" fmla="*/ 579995 h 2278228"/>
                <a:gd name="connsiteX214" fmla="*/ 316413 w 1754187"/>
                <a:gd name="connsiteY214" fmla="*/ 574599 h 2278228"/>
                <a:gd name="connsiteX215" fmla="*/ 319253 w 1754187"/>
                <a:gd name="connsiteY215" fmla="*/ 568918 h 2278228"/>
                <a:gd name="connsiteX216" fmla="*/ 366971 w 1754187"/>
                <a:gd name="connsiteY216" fmla="*/ 552160 h 2278228"/>
                <a:gd name="connsiteX217" fmla="*/ 375492 w 1754187"/>
                <a:gd name="connsiteY217" fmla="*/ 552160 h 2278228"/>
                <a:gd name="connsiteX218" fmla="*/ 422925 w 1754187"/>
                <a:gd name="connsiteY218" fmla="*/ 515520 h 2278228"/>
                <a:gd name="connsiteX219" fmla="*/ 431446 w 1754187"/>
                <a:gd name="connsiteY219" fmla="*/ 507283 h 2278228"/>
                <a:gd name="connsiteX220" fmla="*/ 437127 w 1754187"/>
                <a:gd name="connsiteY220" fmla="*/ 498762 h 2278228"/>
                <a:gd name="connsiteX221" fmla="*/ 470643 w 1754187"/>
                <a:gd name="connsiteY221" fmla="*/ 487685 h 2278228"/>
                <a:gd name="connsiteX222" fmla="*/ 482004 w 1754187"/>
                <a:gd name="connsiteY222" fmla="*/ 487685 h 2278228"/>
                <a:gd name="connsiteX223" fmla="*/ 518360 w 1754187"/>
                <a:gd name="connsiteY223" fmla="*/ 498762 h 2278228"/>
                <a:gd name="connsiteX224" fmla="*/ 526597 w 1754187"/>
                <a:gd name="connsiteY224" fmla="*/ 498762 h 2278228"/>
                <a:gd name="connsiteX225" fmla="*/ 554716 w 1754187"/>
                <a:gd name="connsiteY225" fmla="*/ 487685 h 2278228"/>
                <a:gd name="connsiteX226" fmla="*/ 563237 w 1754187"/>
                <a:gd name="connsiteY226" fmla="*/ 479164 h 2278228"/>
                <a:gd name="connsiteX227" fmla="*/ 574315 w 1754187"/>
                <a:gd name="connsiteY227" fmla="*/ 473483 h 2278228"/>
                <a:gd name="connsiteX228" fmla="*/ 579995 w 1754187"/>
                <a:gd name="connsiteY228" fmla="*/ 468086 h 2278228"/>
                <a:gd name="connsiteX229" fmla="*/ 627713 w 1754187"/>
                <a:gd name="connsiteY229" fmla="*/ 459565 h 2278228"/>
                <a:gd name="connsiteX230" fmla="*/ 644471 w 1754187"/>
                <a:gd name="connsiteY230" fmla="*/ 453885 h 2278228"/>
                <a:gd name="connsiteX231" fmla="*/ 658388 w 1754187"/>
                <a:gd name="connsiteY231" fmla="*/ 453885 h 2278228"/>
                <a:gd name="connsiteX232" fmla="*/ 694745 w 1754187"/>
                <a:gd name="connsiteY232" fmla="*/ 417528 h 2278228"/>
                <a:gd name="connsiteX233" fmla="*/ 694745 w 1754187"/>
                <a:gd name="connsiteY233" fmla="*/ 409007 h 2278228"/>
                <a:gd name="connsiteX234" fmla="*/ 697585 w 1754187"/>
                <a:gd name="connsiteY234" fmla="*/ 361574 h 2278228"/>
                <a:gd name="connsiteX235" fmla="*/ 700425 w 1754187"/>
                <a:gd name="connsiteY235" fmla="*/ 353053 h 2278228"/>
                <a:gd name="connsiteX236" fmla="*/ 728545 w 1754187"/>
                <a:gd name="connsiteY236" fmla="*/ 313856 h 2278228"/>
                <a:gd name="connsiteX237" fmla="*/ 770581 w 1754187"/>
                <a:gd name="connsiteY237" fmla="*/ 299939 h 2278228"/>
                <a:gd name="connsiteX238" fmla="*/ 795860 w 1754187"/>
                <a:gd name="connsiteY238" fmla="*/ 283181 h 2278228"/>
                <a:gd name="connsiteX239" fmla="*/ 804097 w 1754187"/>
                <a:gd name="connsiteY239" fmla="*/ 277500 h 2278228"/>
                <a:gd name="connsiteX240" fmla="*/ 812618 w 1754187"/>
                <a:gd name="connsiteY240" fmla="*/ 271820 h 2278228"/>
                <a:gd name="connsiteX241" fmla="*/ 851815 w 1754187"/>
                <a:gd name="connsiteY241" fmla="*/ 229783 h 2278228"/>
                <a:gd name="connsiteX242" fmla="*/ 860336 w 1754187"/>
                <a:gd name="connsiteY242" fmla="*/ 218705 h 2278228"/>
                <a:gd name="connsiteX243" fmla="*/ 910610 w 1754187"/>
                <a:gd name="connsiteY243" fmla="*/ 201663 h 2278228"/>
                <a:gd name="connsiteX244" fmla="*/ 946966 w 1754187"/>
                <a:gd name="connsiteY244" fmla="*/ 190586 h 2278228"/>
                <a:gd name="connsiteX245" fmla="*/ 955487 w 1754187"/>
                <a:gd name="connsiteY245" fmla="*/ 187746 h 2278228"/>
                <a:gd name="connsiteX246" fmla="*/ 994683 w 1754187"/>
                <a:gd name="connsiteY246" fmla="*/ 170988 h 2278228"/>
                <a:gd name="connsiteX247" fmla="*/ 1000364 w 1754187"/>
                <a:gd name="connsiteY247" fmla="*/ 170988 h 2278228"/>
                <a:gd name="connsiteX248" fmla="*/ 1059159 w 1754187"/>
                <a:gd name="connsiteY248" fmla="*/ 140028 h 2278228"/>
                <a:gd name="connsiteX249" fmla="*/ 1090118 w 1754187"/>
                <a:gd name="connsiteY249" fmla="*/ 126111 h 2278228"/>
                <a:gd name="connsiteX250" fmla="*/ 1098355 w 1754187"/>
                <a:gd name="connsiteY250" fmla="*/ 123270 h 2278228"/>
                <a:gd name="connsiteX251" fmla="*/ 1120794 w 1754187"/>
                <a:gd name="connsiteY251" fmla="*/ 106512 h 2278228"/>
                <a:gd name="connsiteX252" fmla="*/ 1126475 w 1754187"/>
                <a:gd name="connsiteY252" fmla="*/ 97991 h 2278228"/>
                <a:gd name="connsiteX253" fmla="*/ 1137552 w 1754187"/>
                <a:gd name="connsiteY253" fmla="*/ 78393 h 2278228"/>
                <a:gd name="connsiteX254" fmla="*/ 1146073 w 1754187"/>
                <a:gd name="connsiteY254" fmla="*/ 53114 h 2278228"/>
                <a:gd name="connsiteX255" fmla="*/ 1143233 w 1754187"/>
                <a:gd name="connsiteY255" fmla="*/ 42037 h 2278228"/>
                <a:gd name="connsiteX256" fmla="*/ 1140392 w 1754187"/>
                <a:gd name="connsiteY256" fmla="*/ 28119 h 2278228"/>
                <a:gd name="connsiteX257" fmla="*/ 1151754 w 1754187"/>
                <a:gd name="connsiteY257" fmla="*/ 0 h 2278228"/>
                <a:gd name="connsiteX258" fmla="*/ 1159990 w 1754187"/>
                <a:gd name="connsiteY258" fmla="*/ 2840 h 2278228"/>
                <a:gd name="connsiteX259" fmla="*/ 1196347 w 1754187"/>
                <a:gd name="connsiteY259" fmla="*/ 28119 h 2278228"/>
                <a:gd name="connsiteX260" fmla="*/ 1204868 w 1754187"/>
                <a:gd name="connsiteY260" fmla="*/ 36356 h 2278228"/>
                <a:gd name="connsiteX261" fmla="*/ 1210548 w 1754187"/>
                <a:gd name="connsiteY261" fmla="*/ 42037 h 2278228"/>
                <a:gd name="connsiteX262" fmla="*/ 1252585 w 1754187"/>
                <a:gd name="connsiteY262" fmla="*/ 55954 h 2278228"/>
                <a:gd name="connsiteX263" fmla="*/ 1263663 w 1754187"/>
                <a:gd name="connsiteY263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722864 w 1754187"/>
                <a:gd name="connsiteY108" fmla="*/ 2065203 h 2278228"/>
                <a:gd name="connsiteX109" fmla="*/ 571474 w 1754187"/>
                <a:gd name="connsiteY109" fmla="*/ 2087642 h 2278228"/>
                <a:gd name="connsiteX110" fmla="*/ 551876 w 1754187"/>
                <a:gd name="connsiteY110" fmla="*/ 2087642 h 2278228"/>
                <a:gd name="connsiteX111" fmla="*/ 521200 w 1754187"/>
                <a:gd name="connsiteY111" fmla="*/ 2073724 h 2278228"/>
                <a:gd name="connsiteX112" fmla="*/ 512679 w 1754187"/>
                <a:gd name="connsiteY112" fmla="*/ 2073724 h 2278228"/>
                <a:gd name="connsiteX113" fmla="*/ 462406 w 1754187"/>
                <a:gd name="connsiteY113" fmla="*/ 2101844 h 2278228"/>
                <a:gd name="connsiteX114" fmla="*/ 375492 w 1754187"/>
                <a:gd name="connsiteY114" fmla="*/ 2194154 h 2278228"/>
                <a:gd name="connsiteX115" fmla="*/ 364130 w 1754187"/>
                <a:gd name="connsiteY115" fmla="*/ 2210912 h 2278228"/>
                <a:gd name="connsiteX116" fmla="*/ 355893 w 1754187"/>
                <a:gd name="connsiteY116" fmla="*/ 2222274 h 2278228"/>
                <a:gd name="connsiteX117" fmla="*/ 324934 w 1754187"/>
                <a:gd name="connsiteY117" fmla="*/ 2247552 h 2278228"/>
                <a:gd name="connsiteX118" fmla="*/ 294258 w 1754187"/>
                <a:gd name="connsiteY118" fmla="*/ 2278228 h 2278228"/>
                <a:gd name="connsiteX119" fmla="*/ 210184 w 1754187"/>
                <a:gd name="connsiteY119" fmla="*/ 2236191 h 2278228"/>
                <a:gd name="connsiteX120" fmla="*/ 117590 w 1754187"/>
                <a:gd name="connsiteY120" fmla="*/ 2141040 h 2278228"/>
                <a:gd name="connsiteX121" fmla="*/ 117590 w 1754187"/>
                <a:gd name="connsiteY121" fmla="*/ 2096163 h 2278228"/>
                <a:gd name="connsiteX122" fmla="*/ 162467 w 1754187"/>
                <a:gd name="connsiteY122" fmla="*/ 2034528 h 2278228"/>
                <a:gd name="connsiteX123" fmla="*/ 201663 w 1754187"/>
                <a:gd name="connsiteY123" fmla="*/ 1928015 h 2278228"/>
                <a:gd name="connsiteX124" fmla="*/ 232623 w 1754187"/>
                <a:gd name="connsiteY124" fmla="*/ 1759868 h 2278228"/>
                <a:gd name="connsiteX125" fmla="*/ 235179 w 1754187"/>
                <a:gd name="connsiteY125" fmla="*/ 1672954 h 2278228"/>
                <a:gd name="connsiteX126" fmla="*/ 240860 w 1754187"/>
                <a:gd name="connsiteY126" fmla="*/ 1664717 h 2278228"/>
                <a:gd name="connsiteX127" fmla="*/ 235179 w 1754187"/>
                <a:gd name="connsiteY127" fmla="*/ 1479528 h 2278228"/>
                <a:gd name="connsiteX128" fmla="*/ 232623 w 1754187"/>
                <a:gd name="connsiteY128" fmla="*/ 1476687 h 2278228"/>
                <a:gd name="connsiteX129" fmla="*/ 232623 w 1754187"/>
                <a:gd name="connsiteY129" fmla="*/ 1465610 h 2278228"/>
                <a:gd name="connsiteX130" fmla="*/ 229783 w 1754187"/>
                <a:gd name="connsiteY130" fmla="*/ 1457089 h 2278228"/>
                <a:gd name="connsiteX131" fmla="*/ 229783 w 1754187"/>
                <a:gd name="connsiteY131" fmla="*/ 1451692 h 2278228"/>
                <a:gd name="connsiteX132" fmla="*/ 240860 w 1754187"/>
                <a:gd name="connsiteY132" fmla="*/ 1398294 h 2278228"/>
                <a:gd name="connsiteX133" fmla="*/ 243700 w 1754187"/>
                <a:gd name="connsiteY133" fmla="*/ 1395454 h 2278228"/>
                <a:gd name="connsiteX134" fmla="*/ 249381 w 1754187"/>
                <a:gd name="connsiteY134" fmla="*/ 1392897 h 2278228"/>
                <a:gd name="connsiteX135" fmla="*/ 254778 w 1754187"/>
                <a:gd name="connsiteY135" fmla="*/ 1390057 h 2278228"/>
                <a:gd name="connsiteX136" fmla="*/ 263298 w 1754187"/>
                <a:gd name="connsiteY136" fmla="*/ 1387217 h 2278228"/>
                <a:gd name="connsiteX137" fmla="*/ 299655 w 1754187"/>
                <a:gd name="connsiteY137" fmla="*/ 1387217 h 2278228"/>
                <a:gd name="connsiteX138" fmla="*/ 299655 w 1754187"/>
                <a:gd name="connsiteY138" fmla="*/ 1381536 h 2278228"/>
                <a:gd name="connsiteX139" fmla="*/ 305335 w 1754187"/>
                <a:gd name="connsiteY139" fmla="*/ 1375855 h 2278228"/>
                <a:gd name="connsiteX140" fmla="*/ 305335 w 1754187"/>
                <a:gd name="connsiteY140" fmla="*/ 1317061 h 2278228"/>
                <a:gd name="connsiteX141" fmla="*/ 308176 w 1754187"/>
                <a:gd name="connsiteY141" fmla="*/ 1311380 h 2278228"/>
                <a:gd name="connsiteX142" fmla="*/ 313856 w 1754187"/>
                <a:gd name="connsiteY142" fmla="*/ 1303143 h 2278228"/>
                <a:gd name="connsiteX143" fmla="*/ 316413 w 1754187"/>
                <a:gd name="connsiteY143" fmla="*/ 1300303 h 2278228"/>
                <a:gd name="connsiteX144" fmla="*/ 341692 w 1754187"/>
                <a:gd name="connsiteY144" fmla="*/ 1266787 h 2278228"/>
                <a:gd name="connsiteX145" fmla="*/ 372651 w 1754187"/>
                <a:gd name="connsiteY145" fmla="*/ 1238668 h 2278228"/>
                <a:gd name="connsiteX146" fmla="*/ 378332 w 1754187"/>
                <a:gd name="connsiteY146" fmla="*/ 1238668 h 2278228"/>
                <a:gd name="connsiteX147" fmla="*/ 383728 w 1754187"/>
                <a:gd name="connsiteY147" fmla="*/ 1235827 h 2278228"/>
                <a:gd name="connsiteX148" fmla="*/ 389409 w 1754187"/>
                <a:gd name="connsiteY148" fmla="*/ 1235827 h 2278228"/>
                <a:gd name="connsiteX149" fmla="*/ 411848 w 1754187"/>
                <a:gd name="connsiteY149" fmla="*/ 1238668 h 2278228"/>
                <a:gd name="connsiteX150" fmla="*/ 422925 w 1754187"/>
                <a:gd name="connsiteY150" fmla="*/ 1238668 h 2278228"/>
                <a:gd name="connsiteX151" fmla="*/ 445364 w 1754187"/>
                <a:gd name="connsiteY151" fmla="*/ 1224750 h 2278228"/>
                <a:gd name="connsiteX152" fmla="*/ 439967 w 1754187"/>
                <a:gd name="connsiteY152" fmla="*/ 1221910 h 2278228"/>
                <a:gd name="connsiteX153" fmla="*/ 428606 w 1754187"/>
                <a:gd name="connsiteY153" fmla="*/ 1199471 h 2278228"/>
                <a:gd name="connsiteX154" fmla="*/ 425765 w 1754187"/>
                <a:gd name="connsiteY154" fmla="*/ 1193790 h 2278228"/>
                <a:gd name="connsiteX155" fmla="*/ 403327 w 1754187"/>
                <a:gd name="connsiteY155" fmla="*/ 1171352 h 2278228"/>
                <a:gd name="connsiteX156" fmla="*/ 400486 w 1754187"/>
                <a:gd name="connsiteY156" fmla="*/ 1171352 h 2278228"/>
                <a:gd name="connsiteX157" fmla="*/ 395090 w 1754187"/>
                <a:gd name="connsiteY157" fmla="*/ 1168511 h 2278228"/>
                <a:gd name="connsiteX158" fmla="*/ 378332 w 1754187"/>
                <a:gd name="connsiteY158" fmla="*/ 1162831 h 2278228"/>
                <a:gd name="connsiteX159" fmla="*/ 372651 w 1754187"/>
                <a:gd name="connsiteY159" fmla="*/ 1160274 h 2278228"/>
                <a:gd name="connsiteX160" fmla="*/ 353053 w 1754187"/>
                <a:gd name="connsiteY160" fmla="*/ 1126475 h 2278228"/>
                <a:gd name="connsiteX161" fmla="*/ 333455 w 1754187"/>
                <a:gd name="connsiteY161" fmla="*/ 1123634 h 2278228"/>
                <a:gd name="connsiteX162" fmla="*/ 294258 w 1754187"/>
                <a:gd name="connsiteY162" fmla="*/ 1112557 h 2278228"/>
                <a:gd name="connsiteX163" fmla="*/ 299655 w 1754187"/>
                <a:gd name="connsiteY163" fmla="*/ 1095799 h 2278228"/>
                <a:gd name="connsiteX164" fmla="*/ 294258 w 1754187"/>
                <a:gd name="connsiteY164" fmla="*/ 1050922 h 2278228"/>
                <a:gd name="connsiteX165" fmla="*/ 294258 w 1754187"/>
                <a:gd name="connsiteY165" fmla="*/ 1039560 h 2278228"/>
                <a:gd name="connsiteX166" fmla="*/ 302495 w 1754187"/>
                <a:gd name="connsiteY166" fmla="*/ 983606 h 2278228"/>
                <a:gd name="connsiteX167" fmla="*/ 302495 w 1754187"/>
                <a:gd name="connsiteY167" fmla="*/ 964008 h 2278228"/>
                <a:gd name="connsiteX168" fmla="*/ 324934 w 1754187"/>
                <a:gd name="connsiteY168" fmla="*/ 885615 h 2278228"/>
                <a:gd name="connsiteX169" fmla="*/ 333455 w 1754187"/>
                <a:gd name="connsiteY169" fmla="*/ 874253 h 2278228"/>
                <a:gd name="connsiteX170" fmla="*/ 341692 w 1754187"/>
                <a:gd name="connsiteY170" fmla="*/ 863176 h 2278228"/>
                <a:gd name="connsiteX171" fmla="*/ 358449 w 1754187"/>
                <a:gd name="connsiteY171" fmla="*/ 823980 h 2278228"/>
                <a:gd name="connsiteX172" fmla="*/ 361290 w 1754187"/>
                <a:gd name="connsiteY172" fmla="*/ 818299 h 2278228"/>
                <a:gd name="connsiteX173" fmla="*/ 358449 w 1754187"/>
                <a:gd name="connsiteY173" fmla="*/ 806938 h 2278228"/>
                <a:gd name="connsiteX174" fmla="*/ 358449 w 1754187"/>
                <a:gd name="connsiteY174" fmla="*/ 798701 h 2278228"/>
                <a:gd name="connsiteX175" fmla="*/ 308176 w 1754187"/>
                <a:gd name="connsiteY175" fmla="*/ 764901 h 2278228"/>
                <a:gd name="connsiteX176" fmla="*/ 296814 w 1754187"/>
                <a:gd name="connsiteY176" fmla="*/ 764901 h 2278228"/>
                <a:gd name="connsiteX177" fmla="*/ 263298 w 1754187"/>
                <a:gd name="connsiteY177" fmla="*/ 748143 h 2278228"/>
                <a:gd name="connsiteX178" fmla="*/ 254778 w 1754187"/>
                <a:gd name="connsiteY178" fmla="*/ 745302 h 2278228"/>
                <a:gd name="connsiteX179" fmla="*/ 195983 w 1754187"/>
                <a:gd name="connsiteY179" fmla="*/ 750983 h 2278228"/>
                <a:gd name="connsiteX180" fmla="*/ 184905 w 1754187"/>
                <a:gd name="connsiteY180" fmla="*/ 753823 h 2278228"/>
                <a:gd name="connsiteX181" fmla="*/ 137188 w 1754187"/>
                <a:gd name="connsiteY181" fmla="*/ 742746 h 2278228"/>
                <a:gd name="connsiteX182" fmla="*/ 131507 w 1754187"/>
                <a:gd name="connsiteY182" fmla="*/ 734225 h 2278228"/>
                <a:gd name="connsiteX183" fmla="*/ 100832 w 1754187"/>
                <a:gd name="connsiteY183" fmla="*/ 686508 h 2278228"/>
                <a:gd name="connsiteX184" fmla="*/ 86630 w 1754187"/>
                <a:gd name="connsiteY184" fmla="*/ 680827 h 2278228"/>
                <a:gd name="connsiteX185" fmla="*/ 69872 w 1754187"/>
                <a:gd name="connsiteY185" fmla="*/ 675430 h 2278228"/>
                <a:gd name="connsiteX186" fmla="*/ 24995 w 1754187"/>
                <a:gd name="connsiteY186" fmla="*/ 630553 h 2278228"/>
                <a:gd name="connsiteX187" fmla="*/ 24995 w 1754187"/>
                <a:gd name="connsiteY187" fmla="*/ 619192 h 2278228"/>
                <a:gd name="connsiteX188" fmla="*/ 22439 w 1754187"/>
                <a:gd name="connsiteY188" fmla="*/ 610955 h 2278228"/>
                <a:gd name="connsiteX189" fmla="*/ 0 w 1754187"/>
                <a:gd name="connsiteY189" fmla="*/ 532562 h 2278228"/>
                <a:gd name="connsiteX190" fmla="*/ 8237 w 1754187"/>
                <a:gd name="connsiteY190" fmla="*/ 535118 h 2278228"/>
                <a:gd name="connsiteX191" fmla="*/ 16758 w 1754187"/>
                <a:gd name="connsiteY191" fmla="*/ 535118 h 2278228"/>
                <a:gd name="connsiteX192" fmla="*/ 33516 w 1754187"/>
                <a:gd name="connsiteY192" fmla="*/ 537958 h 2278228"/>
                <a:gd name="connsiteX193" fmla="*/ 47433 w 1754187"/>
                <a:gd name="connsiteY193" fmla="*/ 535118 h 2278228"/>
                <a:gd name="connsiteX194" fmla="*/ 58795 w 1754187"/>
                <a:gd name="connsiteY194" fmla="*/ 535118 h 2278228"/>
                <a:gd name="connsiteX195" fmla="*/ 72712 w 1754187"/>
                <a:gd name="connsiteY195" fmla="*/ 532562 h 2278228"/>
                <a:gd name="connsiteX196" fmla="*/ 78393 w 1754187"/>
                <a:gd name="connsiteY196" fmla="*/ 529721 h 2278228"/>
                <a:gd name="connsiteX197" fmla="*/ 86630 w 1754187"/>
                <a:gd name="connsiteY197" fmla="*/ 529721 h 2278228"/>
                <a:gd name="connsiteX198" fmla="*/ 120430 w 1754187"/>
                <a:gd name="connsiteY198" fmla="*/ 526881 h 2278228"/>
                <a:gd name="connsiteX199" fmla="*/ 128667 w 1754187"/>
                <a:gd name="connsiteY199" fmla="*/ 529721 h 2278228"/>
                <a:gd name="connsiteX200" fmla="*/ 134347 w 1754187"/>
                <a:gd name="connsiteY200" fmla="*/ 529721 h 2278228"/>
                <a:gd name="connsiteX201" fmla="*/ 165307 w 1754187"/>
                <a:gd name="connsiteY201" fmla="*/ 549320 h 2278228"/>
                <a:gd name="connsiteX202" fmla="*/ 173544 w 1754187"/>
                <a:gd name="connsiteY202" fmla="*/ 557557 h 2278228"/>
                <a:gd name="connsiteX203" fmla="*/ 179225 w 1754187"/>
                <a:gd name="connsiteY203" fmla="*/ 560397 h 2278228"/>
                <a:gd name="connsiteX204" fmla="*/ 187746 w 1754187"/>
                <a:gd name="connsiteY204" fmla="*/ 566078 h 2278228"/>
                <a:gd name="connsiteX205" fmla="*/ 226942 w 1754187"/>
                <a:gd name="connsiteY205" fmla="*/ 599594 h 2278228"/>
                <a:gd name="connsiteX206" fmla="*/ 232623 w 1754187"/>
                <a:gd name="connsiteY206" fmla="*/ 602434 h 2278228"/>
                <a:gd name="connsiteX207" fmla="*/ 240860 w 1754187"/>
                <a:gd name="connsiteY207" fmla="*/ 605274 h 2278228"/>
                <a:gd name="connsiteX208" fmla="*/ 246541 w 1754187"/>
                <a:gd name="connsiteY208" fmla="*/ 608114 h 2278228"/>
                <a:gd name="connsiteX209" fmla="*/ 257618 w 1754187"/>
                <a:gd name="connsiteY209" fmla="*/ 608114 h 2278228"/>
                <a:gd name="connsiteX210" fmla="*/ 302495 w 1754187"/>
                <a:gd name="connsiteY210" fmla="*/ 591357 h 2278228"/>
                <a:gd name="connsiteX211" fmla="*/ 308176 w 1754187"/>
                <a:gd name="connsiteY211" fmla="*/ 585676 h 2278228"/>
                <a:gd name="connsiteX212" fmla="*/ 311016 w 1754187"/>
                <a:gd name="connsiteY212" fmla="*/ 579995 h 2278228"/>
                <a:gd name="connsiteX213" fmla="*/ 316413 w 1754187"/>
                <a:gd name="connsiteY213" fmla="*/ 574599 h 2278228"/>
                <a:gd name="connsiteX214" fmla="*/ 319253 w 1754187"/>
                <a:gd name="connsiteY214" fmla="*/ 568918 h 2278228"/>
                <a:gd name="connsiteX215" fmla="*/ 366971 w 1754187"/>
                <a:gd name="connsiteY215" fmla="*/ 552160 h 2278228"/>
                <a:gd name="connsiteX216" fmla="*/ 375492 w 1754187"/>
                <a:gd name="connsiteY216" fmla="*/ 552160 h 2278228"/>
                <a:gd name="connsiteX217" fmla="*/ 422925 w 1754187"/>
                <a:gd name="connsiteY217" fmla="*/ 515520 h 2278228"/>
                <a:gd name="connsiteX218" fmla="*/ 431446 w 1754187"/>
                <a:gd name="connsiteY218" fmla="*/ 507283 h 2278228"/>
                <a:gd name="connsiteX219" fmla="*/ 437127 w 1754187"/>
                <a:gd name="connsiteY219" fmla="*/ 498762 h 2278228"/>
                <a:gd name="connsiteX220" fmla="*/ 470643 w 1754187"/>
                <a:gd name="connsiteY220" fmla="*/ 487685 h 2278228"/>
                <a:gd name="connsiteX221" fmla="*/ 482004 w 1754187"/>
                <a:gd name="connsiteY221" fmla="*/ 487685 h 2278228"/>
                <a:gd name="connsiteX222" fmla="*/ 518360 w 1754187"/>
                <a:gd name="connsiteY222" fmla="*/ 498762 h 2278228"/>
                <a:gd name="connsiteX223" fmla="*/ 526597 w 1754187"/>
                <a:gd name="connsiteY223" fmla="*/ 498762 h 2278228"/>
                <a:gd name="connsiteX224" fmla="*/ 554716 w 1754187"/>
                <a:gd name="connsiteY224" fmla="*/ 487685 h 2278228"/>
                <a:gd name="connsiteX225" fmla="*/ 563237 w 1754187"/>
                <a:gd name="connsiteY225" fmla="*/ 479164 h 2278228"/>
                <a:gd name="connsiteX226" fmla="*/ 574315 w 1754187"/>
                <a:gd name="connsiteY226" fmla="*/ 473483 h 2278228"/>
                <a:gd name="connsiteX227" fmla="*/ 579995 w 1754187"/>
                <a:gd name="connsiteY227" fmla="*/ 468086 h 2278228"/>
                <a:gd name="connsiteX228" fmla="*/ 627713 w 1754187"/>
                <a:gd name="connsiteY228" fmla="*/ 459565 h 2278228"/>
                <a:gd name="connsiteX229" fmla="*/ 644471 w 1754187"/>
                <a:gd name="connsiteY229" fmla="*/ 453885 h 2278228"/>
                <a:gd name="connsiteX230" fmla="*/ 658388 w 1754187"/>
                <a:gd name="connsiteY230" fmla="*/ 453885 h 2278228"/>
                <a:gd name="connsiteX231" fmla="*/ 694745 w 1754187"/>
                <a:gd name="connsiteY231" fmla="*/ 417528 h 2278228"/>
                <a:gd name="connsiteX232" fmla="*/ 694745 w 1754187"/>
                <a:gd name="connsiteY232" fmla="*/ 409007 h 2278228"/>
                <a:gd name="connsiteX233" fmla="*/ 697585 w 1754187"/>
                <a:gd name="connsiteY233" fmla="*/ 361574 h 2278228"/>
                <a:gd name="connsiteX234" fmla="*/ 700425 w 1754187"/>
                <a:gd name="connsiteY234" fmla="*/ 353053 h 2278228"/>
                <a:gd name="connsiteX235" fmla="*/ 728545 w 1754187"/>
                <a:gd name="connsiteY235" fmla="*/ 313856 h 2278228"/>
                <a:gd name="connsiteX236" fmla="*/ 770581 w 1754187"/>
                <a:gd name="connsiteY236" fmla="*/ 299939 h 2278228"/>
                <a:gd name="connsiteX237" fmla="*/ 795860 w 1754187"/>
                <a:gd name="connsiteY237" fmla="*/ 283181 h 2278228"/>
                <a:gd name="connsiteX238" fmla="*/ 804097 w 1754187"/>
                <a:gd name="connsiteY238" fmla="*/ 277500 h 2278228"/>
                <a:gd name="connsiteX239" fmla="*/ 812618 w 1754187"/>
                <a:gd name="connsiteY239" fmla="*/ 271820 h 2278228"/>
                <a:gd name="connsiteX240" fmla="*/ 851815 w 1754187"/>
                <a:gd name="connsiteY240" fmla="*/ 229783 h 2278228"/>
                <a:gd name="connsiteX241" fmla="*/ 860336 w 1754187"/>
                <a:gd name="connsiteY241" fmla="*/ 218705 h 2278228"/>
                <a:gd name="connsiteX242" fmla="*/ 910610 w 1754187"/>
                <a:gd name="connsiteY242" fmla="*/ 201663 h 2278228"/>
                <a:gd name="connsiteX243" fmla="*/ 946966 w 1754187"/>
                <a:gd name="connsiteY243" fmla="*/ 190586 h 2278228"/>
                <a:gd name="connsiteX244" fmla="*/ 955487 w 1754187"/>
                <a:gd name="connsiteY244" fmla="*/ 187746 h 2278228"/>
                <a:gd name="connsiteX245" fmla="*/ 994683 w 1754187"/>
                <a:gd name="connsiteY245" fmla="*/ 170988 h 2278228"/>
                <a:gd name="connsiteX246" fmla="*/ 1000364 w 1754187"/>
                <a:gd name="connsiteY246" fmla="*/ 170988 h 2278228"/>
                <a:gd name="connsiteX247" fmla="*/ 1059159 w 1754187"/>
                <a:gd name="connsiteY247" fmla="*/ 140028 h 2278228"/>
                <a:gd name="connsiteX248" fmla="*/ 1090118 w 1754187"/>
                <a:gd name="connsiteY248" fmla="*/ 126111 h 2278228"/>
                <a:gd name="connsiteX249" fmla="*/ 1098355 w 1754187"/>
                <a:gd name="connsiteY249" fmla="*/ 123270 h 2278228"/>
                <a:gd name="connsiteX250" fmla="*/ 1120794 w 1754187"/>
                <a:gd name="connsiteY250" fmla="*/ 106512 h 2278228"/>
                <a:gd name="connsiteX251" fmla="*/ 1126475 w 1754187"/>
                <a:gd name="connsiteY251" fmla="*/ 97991 h 2278228"/>
                <a:gd name="connsiteX252" fmla="*/ 1137552 w 1754187"/>
                <a:gd name="connsiteY252" fmla="*/ 78393 h 2278228"/>
                <a:gd name="connsiteX253" fmla="*/ 1146073 w 1754187"/>
                <a:gd name="connsiteY253" fmla="*/ 53114 h 2278228"/>
                <a:gd name="connsiteX254" fmla="*/ 1143233 w 1754187"/>
                <a:gd name="connsiteY254" fmla="*/ 42037 h 2278228"/>
                <a:gd name="connsiteX255" fmla="*/ 1140392 w 1754187"/>
                <a:gd name="connsiteY255" fmla="*/ 28119 h 2278228"/>
                <a:gd name="connsiteX256" fmla="*/ 1151754 w 1754187"/>
                <a:gd name="connsiteY256" fmla="*/ 0 h 2278228"/>
                <a:gd name="connsiteX257" fmla="*/ 1159990 w 1754187"/>
                <a:gd name="connsiteY257" fmla="*/ 2840 h 2278228"/>
                <a:gd name="connsiteX258" fmla="*/ 1196347 w 1754187"/>
                <a:gd name="connsiteY258" fmla="*/ 28119 h 2278228"/>
                <a:gd name="connsiteX259" fmla="*/ 1204868 w 1754187"/>
                <a:gd name="connsiteY259" fmla="*/ 36356 h 2278228"/>
                <a:gd name="connsiteX260" fmla="*/ 1210548 w 1754187"/>
                <a:gd name="connsiteY260" fmla="*/ 42037 h 2278228"/>
                <a:gd name="connsiteX261" fmla="*/ 1252585 w 1754187"/>
                <a:gd name="connsiteY261" fmla="*/ 55954 h 2278228"/>
                <a:gd name="connsiteX262" fmla="*/ 1263663 w 1754187"/>
                <a:gd name="connsiteY262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734225 w 1754187"/>
                <a:gd name="connsiteY107" fmla="*/ 2062647 h 2278228"/>
                <a:gd name="connsiteX108" fmla="*/ 571474 w 1754187"/>
                <a:gd name="connsiteY108" fmla="*/ 2087642 h 2278228"/>
                <a:gd name="connsiteX109" fmla="*/ 551876 w 1754187"/>
                <a:gd name="connsiteY109" fmla="*/ 2087642 h 2278228"/>
                <a:gd name="connsiteX110" fmla="*/ 521200 w 1754187"/>
                <a:gd name="connsiteY110" fmla="*/ 2073724 h 2278228"/>
                <a:gd name="connsiteX111" fmla="*/ 512679 w 1754187"/>
                <a:gd name="connsiteY111" fmla="*/ 2073724 h 2278228"/>
                <a:gd name="connsiteX112" fmla="*/ 462406 w 1754187"/>
                <a:gd name="connsiteY112" fmla="*/ 2101844 h 2278228"/>
                <a:gd name="connsiteX113" fmla="*/ 375492 w 1754187"/>
                <a:gd name="connsiteY113" fmla="*/ 2194154 h 2278228"/>
                <a:gd name="connsiteX114" fmla="*/ 364130 w 1754187"/>
                <a:gd name="connsiteY114" fmla="*/ 2210912 h 2278228"/>
                <a:gd name="connsiteX115" fmla="*/ 355893 w 1754187"/>
                <a:gd name="connsiteY115" fmla="*/ 2222274 h 2278228"/>
                <a:gd name="connsiteX116" fmla="*/ 324934 w 1754187"/>
                <a:gd name="connsiteY116" fmla="*/ 2247552 h 2278228"/>
                <a:gd name="connsiteX117" fmla="*/ 294258 w 1754187"/>
                <a:gd name="connsiteY117" fmla="*/ 2278228 h 2278228"/>
                <a:gd name="connsiteX118" fmla="*/ 210184 w 1754187"/>
                <a:gd name="connsiteY118" fmla="*/ 2236191 h 2278228"/>
                <a:gd name="connsiteX119" fmla="*/ 117590 w 1754187"/>
                <a:gd name="connsiteY119" fmla="*/ 2141040 h 2278228"/>
                <a:gd name="connsiteX120" fmla="*/ 117590 w 1754187"/>
                <a:gd name="connsiteY120" fmla="*/ 2096163 h 2278228"/>
                <a:gd name="connsiteX121" fmla="*/ 162467 w 1754187"/>
                <a:gd name="connsiteY121" fmla="*/ 2034528 h 2278228"/>
                <a:gd name="connsiteX122" fmla="*/ 201663 w 1754187"/>
                <a:gd name="connsiteY122" fmla="*/ 1928015 h 2278228"/>
                <a:gd name="connsiteX123" fmla="*/ 232623 w 1754187"/>
                <a:gd name="connsiteY123" fmla="*/ 1759868 h 2278228"/>
                <a:gd name="connsiteX124" fmla="*/ 235179 w 1754187"/>
                <a:gd name="connsiteY124" fmla="*/ 1672954 h 2278228"/>
                <a:gd name="connsiteX125" fmla="*/ 240860 w 1754187"/>
                <a:gd name="connsiteY125" fmla="*/ 1664717 h 2278228"/>
                <a:gd name="connsiteX126" fmla="*/ 235179 w 1754187"/>
                <a:gd name="connsiteY126" fmla="*/ 1479528 h 2278228"/>
                <a:gd name="connsiteX127" fmla="*/ 232623 w 1754187"/>
                <a:gd name="connsiteY127" fmla="*/ 1476687 h 2278228"/>
                <a:gd name="connsiteX128" fmla="*/ 232623 w 1754187"/>
                <a:gd name="connsiteY128" fmla="*/ 1465610 h 2278228"/>
                <a:gd name="connsiteX129" fmla="*/ 229783 w 1754187"/>
                <a:gd name="connsiteY129" fmla="*/ 1457089 h 2278228"/>
                <a:gd name="connsiteX130" fmla="*/ 229783 w 1754187"/>
                <a:gd name="connsiteY130" fmla="*/ 1451692 h 2278228"/>
                <a:gd name="connsiteX131" fmla="*/ 240860 w 1754187"/>
                <a:gd name="connsiteY131" fmla="*/ 1398294 h 2278228"/>
                <a:gd name="connsiteX132" fmla="*/ 243700 w 1754187"/>
                <a:gd name="connsiteY132" fmla="*/ 1395454 h 2278228"/>
                <a:gd name="connsiteX133" fmla="*/ 249381 w 1754187"/>
                <a:gd name="connsiteY133" fmla="*/ 1392897 h 2278228"/>
                <a:gd name="connsiteX134" fmla="*/ 254778 w 1754187"/>
                <a:gd name="connsiteY134" fmla="*/ 1390057 h 2278228"/>
                <a:gd name="connsiteX135" fmla="*/ 263298 w 1754187"/>
                <a:gd name="connsiteY135" fmla="*/ 1387217 h 2278228"/>
                <a:gd name="connsiteX136" fmla="*/ 299655 w 1754187"/>
                <a:gd name="connsiteY136" fmla="*/ 1387217 h 2278228"/>
                <a:gd name="connsiteX137" fmla="*/ 299655 w 1754187"/>
                <a:gd name="connsiteY137" fmla="*/ 1381536 h 2278228"/>
                <a:gd name="connsiteX138" fmla="*/ 305335 w 1754187"/>
                <a:gd name="connsiteY138" fmla="*/ 1375855 h 2278228"/>
                <a:gd name="connsiteX139" fmla="*/ 305335 w 1754187"/>
                <a:gd name="connsiteY139" fmla="*/ 1317061 h 2278228"/>
                <a:gd name="connsiteX140" fmla="*/ 308176 w 1754187"/>
                <a:gd name="connsiteY140" fmla="*/ 1311380 h 2278228"/>
                <a:gd name="connsiteX141" fmla="*/ 313856 w 1754187"/>
                <a:gd name="connsiteY141" fmla="*/ 1303143 h 2278228"/>
                <a:gd name="connsiteX142" fmla="*/ 316413 w 1754187"/>
                <a:gd name="connsiteY142" fmla="*/ 1300303 h 2278228"/>
                <a:gd name="connsiteX143" fmla="*/ 341692 w 1754187"/>
                <a:gd name="connsiteY143" fmla="*/ 1266787 h 2278228"/>
                <a:gd name="connsiteX144" fmla="*/ 372651 w 1754187"/>
                <a:gd name="connsiteY144" fmla="*/ 1238668 h 2278228"/>
                <a:gd name="connsiteX145" fmla="*/ 378332 w 1754187"/>
                <a:gd name="connsiteY145" fmla="*/ 1238668 h 2278228"/>
                <a:gd name="connsiteX146" fmla="*/ 383728 w 1754187"/>
                <a:gd name="connsiteY146" fmla="*/ 1235827 h 2278228"/>
                <a:gd name="connsiteX147" fmla="*/ 389409 w 1754187"/>
                <a:gd name="connsiteY147" fmla="*/ 1235827 h 2278228"/>
                <a:gd name="connsiteX148" fmla="*/ 411848 w 1754187"/>
                <a:gd name="connsiteY148" fmla="*/ 1238668 h 2278228"/>
                <a:gd name="connsiteX149" fmla="*/ 422925 w 1754187"/>
                <a:gd name="connsiteY149" fmla="*/ 1238668 h 2278228"/>
                <a:gd name="connsiteX150" fmla="*/ 445364 w 1754187"/>
                <a:gd name="connsiteY150" fmla="*/ 1224750 h 2278228"/>
                <a:gd name="connsiteX151" fmla="*/ 439967 w 1754187"/>
                <a:gd name="connsiteY151" fmla="*/ 1221910 h 2278228"/>
                <a:gd name="connsiteX152" fmla="*/ 428606 w 1754187"/>
                <a:gd name="connsiteY152" fmla="*/ 1199471 h 2278228"/>
                <a:gd name="connsiteX153" fmla="*/ 425765 w 1754187"/>
                <a:gd name="connsiteY153" fmla="*/ 1193790 h 2278228"/>
                <a:gd name="connsiteX154" fmla="*/ 403327 w 1754187"/>
                <a:gd name="connsiteY154" fmla="*/ 1171352 h 2278228"/>
                <a:gd name="connsiteX155" fmla="*/ 400486 w 1754187"/>
                <a:gd name="connsiteY155" fmla="*/ 1171352 h 2278228"/>
                <a:gd name="connsiteX156" fmla="*/ 395090 w 1754187"/>
                <a:gd name="connsiteY156" fmla="*/ 1168511 h 2278228"/>
                <a:gd name="connsiteX157" fmla="*/ 378332 w 1754187"/>
                <a:gd name="connsiteY157" fmla="*/ 1162831 h 2278228"/>
                <a:gd name="connsiteX158" fmla="*/ 372651 w 1754187"/>
                <a:gd name="connsiteY158" fmla="*/ 1160274 h 2278228"/>
                <a:gd name="connsiteX159" fmla="*/ 353053 w 1754187"/>
                <a:gd name="connsiteY159" fmla="*/ 1126475 h 2278228"/>
                <a:gd name="connsiteX160" fmla="*/ 333455 w 1754187"/>
                <a:gd name="connsiteY160" fmla="*/ 1123634 h 2278228"/>
                <a:gd name="connsiteX161" fmla="*/ 294258 w 1754187"/>
                <a:gd name="connsiteY161" fmla="*/ 1112557 h 2278228"/>
                <a:gd name="connsiteX162" fmla="*/ 299655 w 1754187"/>
                <a:gd name="connsiteY162" fmla="*/ 1095799 h 2278228"/>
                <a:gd name="connsiteX163" fmla="*/ 294258 w 1754187"/>
                <a:gd name="connsiteY163" fmla="*/ 1050922 h 2278228"/>
                <a:gd name="connsiteX164" fmla="*/ 294258 w 1754187"/>
                <a:gd name="connsiteY164" fmla="*/ 1039560 h 2278228"/>
                <a:gd name="connsiteX165" fmla="*/ 302495 w 1754187"/>
                <a:gd name="connsiteY165" fmla="*/ 983606 h 2278228"/>
                <a:gd name="connsiteX166" fmla="*/ 302495 w 1754187"/>
                <a:gd name="connsiteY166" fmla="*/ 964008 h 2278228"/>
                <a:gd name="connsiteX167" fmla="*/ 324934 w 1754187"/>
                <a:gd name="connsiteY167" fmla="*/ 885615 h 2278228"/>
                <a:gd name="connsiteX168" fmla="*/ 333455 w 1754187"/>
                <a:gd name="connsiteY168" fmla="*/ 874253 h 2278228"/>
                <a:gd name="connsiteX169" fmla="*/ 341692 w 1754187"/>
                <a:gd name="connsiteY169" fmla="*/ 863176 h 2278228"/>
                <a:gd name="connsiteX170" fmla="*/ 358449 w 1754187"/>
                <a:gd name="connsiteY170" fmla="*/ 823980 h 2278228"/>
                <a:gd name="connsiteX171" fmla="*/ 361290 w 1754187"/>
                <a:gd name="connsiteY171" fmla="*/ 818299 h 2278228"/>
                <a:gd name="connsiteX172" fmla="*/ 358449 w 1754187"/>
                <a:gd name="connsiteY172" fmla="*/ 806938 h 2278228"/>
                <a:gd name="connsiteX173" fmla="*/ 358449 w 1754187"/>
                <a:gd name="connsiteY173" fmla="*/ 798701 h 2278228"/>
                <a:gd name="connsiteX174" fmla="*/ 308176 w 1754187"/>
                <a:gd name="connsiteY174" fmla="*/ 764901 h 2278228"/>
                <a:gd name="connsiteX175" fmla="*/ 296814 w 1754187"/>
                <a:gd name="connsiteY175" fmla="*/ 764901 h 2278228"/>
                <a:gd name="connsiteX176" fmla="*/ 263298 w 1754187"/>
                <a:gd name="connsiteY176" fmla="*/ 748143 h 2278228"/>
                <a:gd name="connsiteX177" fmla="*/ 254778 w 1754187"/>
                <a:gd name="connsiteY177" fmla="*/ 745302 h 2278228"/>
                <a:gd name="connsiteX178" fmla="*/ 195983 w 1754187"/>
                <a:gd name="connsiteY178" fmla="*/ 750983 h 2278228"/>
                <a:gd name="connsiteX179" fmla="*/ 184905 w 1754187"/>
                <a:gd name="connsiteY179" fmla="*/ 753823 h 2278228"/>
                <a:gd name="connsiteX180" fmla="*/ 137188 w 1754187"/>
                <a:gd name="connsiteY180" fmla="*/ 742746 h 2278228"/>
                <a:gd name="connsiteX181" fmla="*/ 131507 w 1754187"/>
                <a:gd name="connsiteY181" fmla="*/ 734225 h 2278228"/>
                <a:gd name="connsiteX182" fmla="*/ 100832 w 1754187"/>
                <a:gd name="connsiteY182" fmla="*/ 686508 h 2278228"/>
                <a:gd name="connsiteX183" fmla="*/ 86630 w 1754187"/>
                <a:gd name="connsiteY183" fmla="*/ 680827 h 2278228"/>
                <a:gd name="connsiteX184" fmla="*/ 69872 w 1754187"/>
                <a:gd name="connsiteY184" fmla="*/ 675430 h 2278228"/>
                <a:gd name="connsiteX185" fmla="*/ 24995 w 1754187"/>
                <a:gd name="connsiteY185" fmla="*/ 630553 h 2278228"/>
                <a:gd name="connsiteX186" fmla="*/ 24995 w 1754187"/>
                <a:gd name="connsiteY186" fmla="*/ 619192 h 2278228"/>
                <a:gd name="connsiteX187" fmla="*/ 22439 w 1754187"/>
                <a:gd name="connsiteY187" fmla="*/ 610955 h 2278228"/>
                <a:gd name="connsiteX188" fmla="*/ 0 w 1754187"/>
                <a:gd name="connsiteY188" fmla="*/ 532562 h 2278228"/>
                <a:gd name="connsiteX189" fmla="*/ 8237 w 1754187"/>
                <a:gd name="connsiteY189" fmla="*/ 535118 h 2278228"/>
                <a:gd name="connsiteX190" fmla="*/ 16758 w 1754187"/>
                <a:gd name="connsiteY190" fmla="*/ 535118 h 2278228"/>
                <a:gd name="connsiteX191" fmla="*/ 33516 w 1754187"/>
                <a:gd name="connsiteY191" fmla="*/ 537958 h 2278228"/>
                <a:gd name="connsiteX192" fmla="*/ 47433 w 1754187"/>
                <a:gd name="connsiteY192" fmla="*/ 535118 h 2278228"/>
                <a:gd name="connsiteX193" fmla="*/ 58795 w 1754187"/>
                <a:gd name="connsiteY193" fmla="*/ 535118 h 2278228"/>
                <a:gd name="connsiteX194" fmla="*/ 72712 w 1754187"/>
                <a:gd name="connsiteY194" fmla="*/ 532562 h 2278228"/>
                <a:gd name="connsiteX195" fmla="*/ 78393 w 1754187"/>
                <a:gd name="connsiteY195" fmla="*/ 529721 h 2278228"/>
                <a:gd name="connsiteX196" fmla="*/ 86630 w 1754187"/>
                <a:gd name="connsiteY196" fmla="*/ 529721 h 2278228"/>
                <a:gd name="connsiteX197" fmla="*/ 120430 w 1754187"/>
                <a:gd name="connsiteY197" fmla="*/ 526881 h 2278228"/>
                <a:gd name="connsiteX198" fmla="*/ 128667 w 1754187"/>
                <a:gd name="connsiteY198" fmla="*/ 529721 h 2278228"/>
                <a:gd name="connsiteX199" fmla="*/ 134347 w 1754187"/>
                <a:gd name="connsiteY199" fmla="*/ 529721 h 2278228"/>
                <a:gd name="connsiteX200" fmla="*/ 165307 w 1754187"/>
                <a:gd name="connsiteY200" fmla="*/ 549320 h 2278228"/>
                <a:gd name="connsiteX201" fmla="*/ 173544 w 1754187"/>
                <a:gd name="connsiteY201" fmla="*/ 557557 h 2278228"/>
                <a:gd name="connsiteX202" fmla="*/ 179225 w 1754187"/>
                <a:gd name="connsiteY202" fmla="*/ 560397 h 2278228"/>
                <a:gd name="connsiteX203" fmla="*/ 187746 w 1754187"/>
                <a:gd name="connsiteY203" fmla="*/ 566078 h 2278228"/>
                <a:gd name="connsiteX204" fmla="*/ 226942 w 1754187"/>
                <a:gd name="connsiteY204" fmla="*/ 599594 h 2278228"/>
                <a:gd name="connsiteX205" fmla="*/ 232623 w 1754187"/>
                <a:gd name="connsiteY205" fmla="*/ 602434 h 2278228"/>
                <a:gd name="connsiteX206" fmla="*/ 240860 w 1754187"/>
                <a:gd name="connsiteY206" fmla="*/ 605274 h 2278228"/>
                <a:gd name="connsiteX207" fmla="*/ 246541 w 1754187"/>
                <a:gd name="connsiteY207" fmla="*/ 608114 h 2278228"/>
                <a:gd name="connsiteX208" fmla="*/ 257618 w 1754187"/>
                <a:gd name="connsiteY208" fmla="*/ 608114 h 2278228"/>
                <a:gd name="connsiteX209" fmla="*/ 302495 w 1754187"/>
                <a:gd name="connsiteY209" fmla="*/ 591357 h 2278228"/>
                <a:gd name="connsiteX210" fmla="*/ 308176 w 1754187"/>
                <a:gd name="connsiteY210" fmla="*/ 585676 h 2278228"/>
                <a:gd name="connsiteX211" fmla="*/ 311016 w 1754187"/>
                <a:gd name="connsiteY211" fmla="*/ 579995 h 2278228"/>
                <a:gd name="connsiteX212" fmla="*/ 316413 w 1754187"/>
                <a:gd name="connsiteY212" fmla="*/ 574599 h 2278228"/>
                <a:gd name="connsiteX213" fmla="*/ 319253 w 1754187"/>
                <a:gd name="connsiteY213" fmla="*/ 568918 h 2278228"/>
                <a:gd name="connsiteX214" fmla="*/ 366971 w 1754187"/>
                <a:gd name="connsiteY214" fmla="*/ 552160 h 2278228"/>
                <a:gd name="connsiteX215" fmla="*/ 375492 w 1754187"/>
                <a:gd name="connsiteY215" fmla="*/ 552160 h 2278228"/>
                <a:gd name="connsiteX216" fmla="*/ 422925 w 1754187"/>
                <a:gd name="connsiteY216" fmla="*/ 515520 h 2278228"/>
                <a:gd name="connsiteX217" fmla="*/ 431446 w 1754187"/>
                <a:gd name="connsiteY217" fmla="*/ 507283 h 2278228"/>
                <a:gd name="connsiteX218" fmla="*/ 437127 w 1754187"/>
                <a:gd name="connsiteY218" fmla="*/ 498762 h 2278228"/>
                <a:gd name="connsiteX219" fmla="*/ 470643 w 1754187"/>
                <a:gd name="connsiteY219" fmla="*/ 487685 h 2278228"/>
                <a:gd name="connsiteX220" fmla="*/ 482004 w 1754187"/>
                <a:gd name="connsiteY220" fmla="*/ 487685 h 2278228"/>
                <a:gd name="connsiteX221" fmla="*/ 518360 w 1754187"/>
                <a:gd name="connsiteY221" fmla="*/ 498762 h 2278228"/>
                <a:gd name="connsiteX222" fmla="*/ 526597 w 1754187"/>
                <a:gd name="connsiteY222" fmla="*/ 498762 h 2278228"/>
                <a:gd name="connsiteX223" fmla="*/ 554716 w 1754187"/>
                <a:gd name="connsiteY223" fmla="*/ 487685 h 2278228"/>
                <a:gd name="connsiteX224" fmla="*/ 563237 w 1754187"/>
                <a:gd name="connsiteY224" fmla="*/ 479164 h 2278228"/>
                <a:gd name="connsiteX225" fmla="*/ 574315 w 1754187"/>
                <a:gd name="connsiteY225" fmla="*/ 473483 h 2278228"/>
                <a:gd name="connsiteX226" fmla="*/ 579995 w 1754187"/>
                <a:gd name="connsiteY226" fmla="*/ 468086 h 2278228"/>
                <a:gd name="connsiteX227" fmla="*/ 627713 w 1754187"/>
                <a:gd name="connsiteY227" fmla="*/ 459565 h 2278228"/>
                <a:gd name="connsiteX228" fmla="*/ 644471 w 1754187"/>
                <a:gd name="connsiteY228" fmla="*/ 453885 h 2278228"/>
                <a:gd name="connsiteX229" fmla="*/ 658388 w 1754187"/>
                <a:gd name="connsiteY229" fmla="*/ 453885 h 2278228"/>
                <a:gd name="connsiteX230" fmla="*/ 694745 w 1754187"/>
                <a:gd name="connsiteY230" fmla="*/ 417528 h 2278228"/>
                <a:gd name="connsiteX231" fmla="*/ 694745 w 1754187"/>
                <a:gd name="connsiteY231" fmla="*/ 409007 h 2278228"/>
                <a:gd name="connsiteX232" fmla="*/ 697585 w 1754187"/>
                <a:gd name="connsiteY232" fmla="*/ 361574 h 2278228"/>
                <a:gd name="connsiteX233" fmla="*/ 700425 w 1754187"/>
                <a:gd name="connsiteY233" fmla="*/ 353053 h 2278228"/>
                <a:gd name="connsiteX234" fmla="*/ 728545 w 1754187"/>
                <a:gd name="connsiteY234" fmla="*/ 313856 h 2278228"/>
                <a:gd name="connsiteX235" fmla="*/ 770581 w 1754187"/>
                <a:gd name="connsiteY235" fmla="*/ 299939 h 2278228"/>
                <a:gd name="connsiteX236" fmla="*/ 795860 w 1754187"/>
                <a:gd name="connsiteY236" fmla="*/ 283181 h 2278228"/>
                <a:gd name="connsiteX237" fmla="*/ 804097 w 1754187"/>
                <a:gd name="connsiteY237" fmla="*/ 277500 h 2278228"/>
                <a:gd name="connsiteX238" fmla="*/ 812618 w 1754187"/>
                <a:gd name="connsiteY238" fmla="*/ 271820 h 2278228"/>
                <a:gd name="connsiteX239" fmla="*/ 851815 w 1754187"/>
                <a:gd name="connsiteY239" fmla="*/ 229783 h 2278228"/>
                <a:gd name="connsiteX240" fmla="*/ 860336 w 1754187"/>
                <a:gd name="connsiteY240" fmla="*/ 218705 h 2278228"/>
                <a:gd name="connsiteX241" fmla="*/ 910610 w 1754187"/>
                <a:gd name="connsiteY241" fmla="*/ 201663 h 2278228"/>
                <a:gd name="connsiteX242" fmla="*/ 946966 w 1754187"/>
                <a:gd name="connsiteY242" fmla="*/ 190586 h 2278228"/>
                <a:gd name="connsiteX243" fmla="*/ 955487 w 1754187"/>
                <a:gd name="connsiteY243" fmla="*/ 187746 h 2278228"/>
                <a:gd name="connsiteX244" fmla="*/ 994683 w 1754187"/>
                <a:gd name="connsiteY244" fmla="*/ 170988 h 2278228"/>
                <a:gd name="connsiteX245" fmla="*/ 1000364 w 1754187"/>
                <a:gd name="connsiteY245" fmla="*/ 170988 h 2278228"/>
                <a:gd name="connsiteX246" fmla="*/ 1059159 w 1754187"/>
                <a:gd name="connsiteY246" fmla="*/ 140028 h 2278228"/>
                <a:gd name="connsiteX247" fmla="*/ 1090118 w 1754187"/>
                <a:gd name="connsiteY247" fmla="*/ 126111 h 2278228"/>
                <a:gd name="connsiteX248" fmla="*/ 1098355 w 1754187"/>
                <a:gd name="connsiteY248" fmla="*/ 123270 h 2278228"/>
                <a:gd name="connsiteX249" fmla="*/ 1120794 w 1754187"/>
                <a:gd name="connsiteY249" fmla="*/ 106512 h 2278228"/>
                <a:gd name="connsiteX250" fmla="*/ 1126475 w 1754187"/>
                <a:gd name="connsiteY250" fmla="*/ 97991 h 2278228"/>
                <a:gd name="connsiteX251" fmla="*/ 1137552 w 1754187"/>
                <a:gd name="connsiteY251" fmla="*/ 78393 h 2278228"/>
                <a:gd name="connsiteX252" fmla="*/ 1146073 w 1754187"/>
                <a:gd name="connsiteY252" fmla="*/ 53114 h 2278228"/>
                <a:gd name="connsiteX253" fmla="*/ 1143233 w 1754187"/>
                <a:gd name="connsiteY253" fmla="*/ 42037 h 2278228"/>
                <a:gd name="connsiteX254" fmla="*/ 1140392 w 1754187"/>
                <a:gd name="connsiteY254" fmla="*/ 28119 h 2278228"/>
                <a:gd name="connsiteX255" fmla="*/ 1151754 w 1754187"/>
                <a:gd name="connsiteY255" fmla="*/ 0 h 2278228"/>
                <a:gd name="connsiteX256" fmla="*/ 1159990 w 1754187"/>
                <a:gd name="connsiteY256" fmla="*/ 2840 h 2278228"/>
                <a:gd name="connsiteX257" fmla="*/ 1196347 w 1754187"/>
                <a:gd name="connsiteY257" fmla="*/ 28119 h 2278228"/>
                <a:gd name="connsiteX258" fmla="*/ 1204868 w 1754187"/>
                <a:gd name="connsiteY258" fmla="*/ 36356 h 2278228"/>
                <a:gd name="connsiteX259" fmla="*/ 1210548 w 1754187"/>
                <a:gd name="connsiteY259" fmla="*/ 42037 h 2278228"/>
                <a:gd name="connsiteX260" fmla="*/ 1252585 w 1754187"/>
                <a:gd name="connsiteY260" fmla="*/ 55954 h 2278228"/>
                <a:gd name="connsiteX261" fmla="*/ 1263663 w 1754187"/>
                <a:gd name="connsiteY261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742462 w 1754187"/>
                <a:gd name="connsiteY106" fmla="*/ 2059807 h 2278228"/>
                <a:gd name="connsiteX107" fmla="*/ 571474 w 1754187"/>
                <a:gd name="connsiteY107" fmla="*/ 2087642 h 2278228"/>
                <a:gd name="connsiteX108" fmla="*/ 551876 w 1754187"/>
                <a:gd name="connsiteY108" fmla="*/ 2087642 h 2278228"/>
                <a:gd name="connsiteX109" fmla="*/ 521200 w 1754187"/>
                <a:gd name="connsiteY109" fmla="*/ 2073724 h 2278228"/>
                <a:gd name="connsiteX110" fmla="*/ 512679 w 1754187"/>
                <a:gd name="connsiteY110" fmla="*/ 2073724 h 2278228"/>
                <a:gd name="connsiteX111" fmla="*/ 462406 w 1754187"/>
                <a:gd name="connsiteY111" fmla="*/ 2101844 h 2278228"/>
                <a:gd name="connsiteX112" fmla="*/ 375492 w 1754187"/>
                <a:gd name="connsiteY112" fmla="*/ 2194154 h 2278228"/>
                <a:gd name="connsiteX113" fmla="*/ 364130 w 1754187"/>
                <a:gd name="connsiteY113" fmla="*/ 2210912 h 2278228"/>
                <a:gd name="connsiteX114" fmla="*/ 355893 w 1754187"/>
                <a:gd name="connsiteY114" fmla="*/ 2222274 h 2278228"/>
                <a:gd name="connsiteX115" fmla="*/ 324934 w 1754187"/>
                <a:gd name="connsiteY115" fmla="*/ 2247552 h 2278228"/>
                <a:gd name="connsiteX116" fmla="*/ 294258 w 1754187"/>
                <a:gd name="connsiteY116" fmla="*/ 2278228 h 2278228"/>
                <a:gd name="connsiteX117" fmla="*/ 210184 w 1754187"/>
                <a:gd name="connsiteY117" fmla="*/ 2236191 h 2278228"/>
                <a:gd name="connsiteX118" fmla="*/ 117590 w 1754187"/>
                <a:gd name="connsiteY118" fmla="*/ 2141040 h 2278228"/>
                <a:gd name="connsiteX119" fmla="*/ 117590 w 1754187"/>
                <a:gd name="connsiteY119" fmla="*/ 2096163 h 2278228"/>
                <a:gd name="connsiteX120" fmla="*/ 162467 w 1754187"/>
                <a:gd name="connsiteY120" fmla="*/ 2034528 h 2278228"/>
                <a:gd name="connsiteX121" fmla="*/ 201663 w 1754187"/>
                <a:gd name="connsiteY121" fmla="*/ 1928015 h 2278228"/>
                <a:gd name="connsiteX122" fmla="*/ 232623 w 1754187"/>
                <a:gd name="connsiteY122" fmla="*/ 1759868 h 2278228"/>
                <a:gd name="connsiteX123" fmla="*/ 235179 w 1754187"/>
                <a:gd name="connsiteY123" fmla="*/ 1672954 h 2278228"/>
                <a:gd name="connsiteX124" fmla="*/ 240860 w 1754187"/>
                <a:gd name="connsiteY124" fmla="*/ 1664717 h 2278228"/>
                <a:gd name="connsiteX125" fmla="*/ 235179 w 1754187"/>
                <a:gd name="connsiteY125" fmla="*/ 1479528 h 2278228"/>
                <a:gd name="connsiteX126" fmla="*/ 232623 w 1754187"/>
                <a:gd name="connsiteY126" fmla="*/ 1476687 h 2278228"/>
                <a:gd name="connsiteX127" fmla="*/ 232623 w 1754187"/>
                <a:gd name="connsiteY127" fmla="*/ 1465610 h 2278228"/>
                <a:gd name="connsiteX128" fmla="*/ 229783 w 1754187"/>
                <a:gd name="connsiteY128" fmla="*/ 1457089 h 2278228"/>
                <a:gd name="connsiteX129" fmla="*/ 229783 w 1754187"/>
                <a:gd name="connsiteY129" fmla="*/ 1451692 h 2278228"/>
                <a:gd name="connsiteX130" fmla="*/ 240860 w 1754187"/>
                <a:gd name="connsiteY130" fmla="*/ 1398294 h 2278228"/>
                <a:gd name="connsiteX131" fmla="*/ 243700 w 1754187"/>
                <a:gd name="connsiteY131" fmla="*/ 1395454 h 2278228"/>
                <a:gd name="connsiteX132" fmla="*/ 249381 w 1754187"/>
                <a:gd name="connsiteY132" fmla="*/ 1392897 h 2278228"/>
                <a:gd name="connsiteX133" fmla="*/ 254778 w 1754187"/>
                <a:gd name="connsiteY133" fmla="*/ 1390057 h 2278228"/>
                <a:gd name="connsiteX134" fmla="*/ 263298 w 1754187"/>
                <a:gd name="connsiteY134" fmla="*/ 1387217 h 2278228"/>
                <a:gd name="connsiteX135" fmla="*/ 299655 w 1754187"/>
                <a:gd name="connsiteY135" fmla="*/ 1387217 h 2278228"/>
                <a:gd name="connsiteX136" fmla="*/ 299655 w 1754187"/>
                <a:gd name="connsiteY136" fmla="*/ 1381536 h 2278228"/>
                <a:gd name="connsiteX137" fmla="*/ 305335 w 1754187"/>
                <a:gd name="connsiteY137" fmla="*/ 1375855 h 2278228"/>
                <a:gd name="connsiteX138" fmla="*/ 305335 w 1754187"/>
                <a:gd name="connsiteY138" fmla="*/ 1317061 h 2278228"/>
                <a:gd name="connsiteX139" fmla="*/ 308176 w 1754187"/>
                <a:gd name="connsiteY139" fmla="*/ 1311380 h 2278228"/>
                <a:gd name="connsiteX140" fmla="*/ 313856 w 1754187"/>
                <a:gd name="connsiteY140" fmla="*/ 1303143 h 2278228"/>
                <a:gd name="connsiteX141" fmla="*/ 316413 w 1754187"/>
                <a:gd name="connsiteY141" fmla="*/ 1300303 h 2278228"/>
                <a:gd name="connsiteX142" fmla="*/ 341692 w 1754187"/>
                <a:gd name="connsiteY142" fmla="*/ 1266787 h 2278228"/>
                <a:gd name="connsiteX143" fmla="*/ 372651 w 1754187"/>
                <a:gd name="connsiteY143" fmla="*/ 1238668 h 2278228"/>
                <a:gd name="connsiteX144" fmla="*/ 378332 w 1754187"/>
                <a:gd name="connsiteY144" fmla="*/ 1238668 h 2278228"/>
                <a:gd name="connsiteX145" fmla="*/ 383728 w 1754187"/>
                <a:gd name="connsiteY145" fmla="*/ 1235827 h 2278228"/>
                <a:gd name="connsiteX146" fmla="*/ 389409 w 1754187"/>
                <a:gd name="connsiteY146" fmla="*/ 1235827 h 2278228"/>
                <a:gd name="connsiteX147" fmla="*/ 411848 w 1754187"/>
                <a:gd name="connsiteY147" fmla="*/ 1238668 h 2278228"/>
                <a:gd name="connsiteX148" fmla="*/ 422925 w 1754187"/>
                <a:gd name="connsiteY148" fmla="*/ 1238668 h 2278228"/>
                <a:gd name="connsiteX149" fmla="*/ 445364 w 1754187"/>
                <a:gd name="connsiteY149" fmla="*/ 1224750 h 2278228"/>
                <a:gd name="connsiteX150" fmla="*/ 439967 w 1754187"/>
                <a:gd name="connsiteY150" fmla="*/ 1221910 h 2278228"/>
                <a:gd name="connsiteX151" fmla="*/ 428606 w 1754187"/>
                <a:gd name="connsiteY151" fmla="*/ 1199471 h 2278228"/>
                <a:gd name="connsiteX152" fmla="*/ 425765 w 1754187"/>
                <a:gd name="connsiteY152" fmla="*/ 1193790 h 2278228"/>
                <a:gd name="connsiteX153" fmla="*/ 403327 w 1754187"/>
                <a:gd name="connsiteY153" fmla="*/ 1171352 h 2278228"/>
                <a:gd name="connsiteX154" fmla="*/ 400486 w 1754187"/>
                <a:gd name="connsiteY154" fmla="*/ 1171352 h 2278228"/>
                <a:gd name="connsiteX155" fmla="*/ 395090 w 1754187"/>
                <a:gd name="connsiteY155" fmla="*/ 1168511 h 2278228"/>
                <a:gd name="connsiteX156" fmla="*/ 378332 w 1754187"/>
                <a:gd name="connsiteY156" fmla="*/ 1162831 h 2278228"/>
                <a:gd name="connsiteX157" fmla="*/ 372651 w 1754187"/>
                <a:gd name="connsiteY157" fmla="*/ 1160274 h 2278228"/>
                <a:gd name="connsiteX158" fmla="*/ 353053 w 1754187"/>
                <a:gd name="connsiteY158" fmla="*/ 1126475 h 2278228"/>
                <a:gd name="connsiteX159" fmla="*/ 333455 w 1754187"/>
                <a:gd name="connsiteY159" fmla="*/ 1123634 h 2278228"/>
                <a:gd name="connsiteX160" fmla="*/ 294258 w 1754187"/>
                <a:gd name="connsiteY160" fmla="*/ 1112557 h 2278228"/>
                <a:gd name="connsiteX161" fmla="*/ 299655 w 1754187"/>
                <a:gd name="connsiteY161" fmla="*/ 1095799 h 2278228"/>
                <a:gd name="connsiteX162" fmla="*/ 294258 w 1754187"/>
                <a:gd name="connsiteY162" fmla="*/ 1050922 h 2278228"/>
                <a:gd name="connsiteX163" fmla="*/ 294258 w 1754187"/>
                <a:gd name="connsiteY163" fmla="*/ 1039560 h 2278228"/>
                <a:gd name="connsiteX164" fmla="*/ 302495 w 1754187"/>
                <a:gd name="connsiteY164" fmla="*/ 983606 h 2278228"/>
                <a:gd name="connsiteX165" fmla="*/ 302495 w 1754187"/>
                <a:gd name="connsiteY165" fmla="*/ 964008 h 2278228"/>
                <a:gd name="connsiteX166" fmla="*/ 324934 w 1754187"/>
                <a:gd name="connsiteY166" fmla="*/ 885615 h 2278228"/>
                <a:gd name="connsiteX167" fmla="*/ 333455 w 1754187"/>
                <a:gd name="connsiteY167" fmla="*/ 874253 h 2278228"/>
                <a:gd name="connsiteX168" fmla="*/ 341692 w 1754187"/>
                <a:gd name="connsiteY168" fmla="*/ 863176 h 2278228"/>
                <a:gd name="connsiteX169" fmla="*/ 358449 w 1754187"/>
                <a:gd name="connsiteY169" fmla="*/ 823980 h 2278228"/>
                <a:gd name="connsiteX170" fmla="*/ 361290 w 1754187"/>
                <a:gd name="connsiteY170" fmla="*/ 818299 h 2278228"/>
                <a:gd name="connsiteX171" fmla="*/ 358449 w 1754187"/>
                <a:gd name="connsiteY171" fmla="*/ 806938 h 2278228"/>
                <a:gd name="connsiteX172" fmla="*/ 358449 w 1754187"/>
                <a:gd name="connsiteY172" fmla="*/ 798701 h 2278228"/>
                <a:gd name="connsiteX173" fmla="*/ 308176 w 1754187"/>
                <a:gd name="connsiteY173" fmla="*/ 764901 h 2278228"/>
                <a:gd name="connsiteX174" fmla="*/ 296814 w 1754187"/>
                <a:gd name="connsiteY174" fmla="*/ 764901 h 2278228"/>
                <a:gd name="connsiteX175" fmla="*/ 263298 w 1754187"/>
                <a:gd name="connsiteY175" fmla="*/ 748143 h 2278228"/>
                <a:gd name="connsiteX176" fmla="*/ 254778 w 1754187"/>
                <a:gd name="connsiteY176" fmla="*/ 745302 h 2278228"/>
                <a:gd name="connsiteX177" fmla="*/ 195983 w 1754187"/>
                <a:gd name="connsiteY177" fmla="*/ 750983 h 2278228"/>
                <a:gd name="connsiteX178" fmla="*/ 184905 w 1754187"/>
                <a:gd name="connsiteY178" fmla="*/ 753823 h 2278228"/>
                <a:gd name="connsiteX179" fmla="*/ 137188 w 1754187"/>
                <a:gd name="connsiteY179" fmla="*/ 742746 h 2278228"/>
                <a:gd name="connsiteX180" fmla="*/ 131507 w 1754187"/>
                <a:gd name="connsiteY180" fmla="*/ 734225 h 2278228"/>
                <a:gd name="connsiteX181" fmla="*/ 100832 w 1754187"/>
                <a:gd name="connsiteY181" fmla="*/ 686508 h 2278228"/>
                <a:gd name="connsiteX182" fmla="*/ 86630 w 1754187"/>
                <a:gd name="connsiteY182" fmla="*/ 680827 h 2278228"/>
                <a:gd name="connsiteX183" fmla="*/ 69872 w 1754187"/>
                <a:gd name="connsiteY183" fmla="*/ 675430 h 2278228"/>
                <a:gd name="connsiteX184" fmla="*/ 24995 w 1754187"/>
                <a:gd name="connsiteY184" fmla="*/ 630553 h 2278228"/>
                <a:gd name="connsiteX185" fmla="*/ 24995 w 1754187"/>
                <a:gd name="connsiteY185" fmla="*/ 619192 h 2278228"/>
                <a:gd name="connsiteX186" fmla="*/ 22439 w 1754187"/>
                <a:gd name="connsiteY186" fmla="*/ 610955 h 2278228"/>
                <a:gd name="connsiteX187" fmla="*/ 0 w 1754187"/>
                <a:gd name="connsiteY187" fmla="*/ 532562 h 2278228"/>
                <a:gd name="connsiteX188" fmla="*/ 8237 w 1754187"/>
                <a:gd name="connsiteY188" fmla="*/ 535118 h 2278228"/>
                <a:gd name="connsiteX189" fmla="*/ 16758 w 1754187"/>
                <a:gd name="connsiteY189" fmla="*/ 535118 h 2278228"/>
                <a:gd name="connsiteX190" fmla="*/ 33516 w 1754187"/>
                <a:gd name="connsiteY190" fmla="*/ 537958 h 2278228"/>
                <a:gd name="connsiteX191" fmla="*/ 47433 w 1754187"/>
                <a:gd name="connsiteY191" fmla="*/ 535118 h 2278228"/>
                <a:gd name="connsiteX192" fmla="*/ 58795 w 1754187"/>
                <a:gd name="connsiteY192" fmla="*/ 535118 h 2278228"/>
                <a:gd name="connsiteX193" fmla="*/ 72712 w 1754187"/>
                <a:gd name="connsiteY193" fmla="*/ 532562 h 2278228"/>
                <a:gd name="connsiteX194" fmla="*/ 78393 w 1754187"/>
                <a:gd name="connsiteY194" fmla="*/ 529721 h 2278228"/>
                <a:gd name="connsiteX195" fmla="*/ 86630 w 1754187"/>
                <a:gd name="connsiteY195" fmla="*/ 529721 h 2278228"/>
                <a:gd name="connsiteX196" fmla="*/ 120430 w 1754187"/>
                <a:gd name="connsiteY196" fmla="*/ 526881 h 2278228"/>
                <a:gd name="connsiteX197" fmla="*/ 128667 w 1754187"/>
                <a:gd name="connsiteY197" fmla="*/ 529721 h 2278228"/>
                <a:gd name="connsiteX198" fmla="*/ 134347 w 1754187"/>
                <a:gd name="connsiteY198" fmla="*/ 529721 h 2278228"/>
                <a:gd name="connsiteX199" fmla="*/ 165307 w 1754187"/>
                <a:gd name="connsiteY199" fmla="*/ 549320 h 2278228"/>
                <a:gd name="connsiteX200" fmla="*/ 173544 w 1754187"/>
                <a:gd name="connsiteY200" fmla="*/ 557557 h 2278228"/>
                <a:gd name="connsiteX201" fmla="*/ 179225 w 1754187"/>
                <a:gd name="connsiteY201" fmla="*/ 560397 h 2278228"/>
                <a:gd name="connsiteX202" fmla="*/ 187746 w 1754187"/>
                <a:gd name="connsiteY202" fmla="*/ 566078 h 2278228"/>
                <a:gd name="connsiteX203" fmla="*/ 226942 w 1754187"/>
                <a:gd name="connsiteY203" fmla="*/ 599594 h 2278228"/>
                <a:gd name="connsiteX204" fmla="*/ 232623 w 1754187"/>
                <a:gd name="connsiteY204" fmla="*/ 602434 h 2278228"/>
                <a:gd name="connsiteX205" fmla="*/ 240860 w 1754187"/>
                <a:gd name="connsiteY205" fmla="*/ 605274 h 2278228"/>
                <a:gd name="connsiteX206" fmla="*/ 246541 w 1754187"/>
                <a:gd name="connsiteY206" fmla="*/ 608114 h 2278228"/>
                <a:gd name="connsiteX207" fmla="*/ 257618 w 1754187"/>
                <a:gd name="connsiteY207" fmla="*/ 608114 h 2278228"/>
                <a:gd name="connsiteX208" fmla="*/ 302495 w 1754187"/>
                <a:gd name="connsiteY208" fmla="*/ 591357 h 2278228"/>
                <a:gd name="connsiteX209" fmla="*/ 308176 w 1754187"/>
                <a:gd name="connsiteY209" fmla="*/ 585676 h 2278228"/>
                <a:gd name="connsiteX210" fmla="*/ 311016 w 1754187"/>
                <a:gd name="connsiteY210" fmla="*/ 579995 h 2278228"/>
                <a:gd name="connsiteX211" fmla="*/ 316413 w 1754187"/>
                <a:gd name="connsiteY211" fmla="*/ 574599 h 2278228"/>
                <a:gd name="connsiteX212" fmla="*/ 319253 w 1754187"/>
                <a:gd name="connsiteY212" fmla="*/ 568918 h 2278228"/>
                <a:gd name="connsiteX213" fmla="*/ 366971 w 1754187"/>
                <a:gd name="connsiteY213" fmla="*/ 552160 h 2278228"/>
                <a:gd name="connsiteX214" fmla="*/ 375492 w 1754187"/>
                <a:gd name="connsiteY214" fmla="*/ 552160 h 2278228"/>
                <a:gd name="connsiteX215" fmla="*/ 422925 w 1754187"/>
                <a:gd name="connsiteY215" fmla="*/ 515520 h 2278228"/>
                <a:gd name="connsiteX216" fmla="*/ 431446 w 1754187"/>
                <a:gd name="connsiteY216" fmla="*/ 507283 h 2278228"/>
                <a:gd name="connsiteX217" fmla="*/ 437127 w 1754187"/>
                <a:gd name="connsiteY217" fmla="*/ 498762 h 2278228"/>
                <a:gd name="connsiteX218" fmla="*/ 470643 w 1754187"/>
                <a:gd name="connsiteY218" fmla="*/ 487685 h 2278228"/>
                <a:gd name="connsiteX219" fmla="*/ 482004 w 1754187"/>
                <a:gd name="connsiteY219" fmla="*/ 487685 h 2278228"/>
                <a:gd name="connsiteX220" fmla="*/ 518360 w 1754187"/>
                <a:gd name="connsiteY220" fmla="*/ 498762 h 2278228"/>
                <a:gd name="connsiteX221" fmla="*/ 526597 w 1754187"/>
                <a:gd name="connsiteY221" fmla="*/ 498762 h 2278228"/>
                <a:gd name="connsiteX222" fmla="*/ 554716 w 1754187"/>
                <a:gd name="connsiteY222" fmla="*/ 487685 h 2278228"/>
                <a:gd name="connsiteX223" fmla="*/ 563237 w 1754187"/>
                <a:gd name="connsiteY223" fmla="*/ 479164 h 2278228"/>
                <a:gd name="connsiteX224" fmla="*/ 574315 w 1754187"/>
                <a:gd name="connsiteY224" fmla="*/ 473483 h 2278228"/>
                <a:gd name="connsiteX225" fmla="*/ 579995 w 1754187"/>
                <a:gd name="connsiteY225" fmla="*/ 468086 h 2278228"/>
                <a:gd name="connsiteX226" fmla="*/ 627713 w 1754187"/>
                <a:gd name="connsiteY226" fmla="*/ 459565 h 2278228"/>
                <a:gd name="connsiteX227" fmla="*/ 644471 w 1754187"/>
                <a:gd name="connsiteY227" fmla="*/ 453885 h 2278228"/>
                <a:gd name="connsiteX228" fmla="*/ 658388 w 1754187"/>
                <a:gd name="connsiteY228" fmla="*/ 453885 h 2278228"/>
                <a:gd name="connsiteX229" fmla="*/ 694745 w 1754187"/>
                <a:gd name="connsiteY229" fmla="*/ 417528 h 2278228"/>
                <a:gd name="connsiteX230" fmla="*/ 694745 w 1754187"/>
                <a:gd name="connsiteY230" fmla="*/ 409007 h 2278228"/>
                <a:gd name="connsiteX231" fmla="*/ 697585 w 1754187"/>
                <a:gd name="connsiteY231" fmla="*/ 361574 h 2278228"/>
                <a:gd name="connsiteX232" fmla="*/ 700425 w 1754187"/>
                <a:gd name="connsiteY232" fmla="*/ 353053 h 2278228"/>
                <a:gd name="connsiteX233" fmla="*/ 728545 w 1754187"/>
                <a:gd name="connsiteY233" fmla="*/ 313856 h 2278228"/>
                <a:gd name="connsiteX234" fmla="*/ 770581 w 1754187"/>
                <a:gd name="connsiteY234" fmla="*/ 299939 h 2278228"/>
                <a:gd name="connsiteX235" fmla="*/ 795860 w 1754187"/>
                <a:gd name="connsiteY235" fmla="*/ 283181 h 2278228"/>
                <a:gd name="connsiteX236" fmla="*/ 804097 w 1754187"/>
                <a:gd name="connsiteY236" fmla="*/ 277500 h 2278228"/>
                <a:gd name="connsiteX237" fmla="*/ 812618 w 1754187"/>
                <a:gd name="connsiteY237" fmla="*/ 271820 h 2278228"/>
                <a:gd name="connsiteX238" fmla="*/ 851815 w 1754187"/>
                <a:gd name="connsiteY238" fmla="*/ 229783 h 2278228"/>
                <a:gd name="connsiteX239" fmla="*/ 860336 w 1754187"/>
                <a:gd name="connsiteY239" fmla="*/ 218705 h 2278228"/>
                <a:gd name="connsiteX240" fmla="*/ 910610 w 1754187"/>
                <a:gd name="connsiteY240" fmla="*/ 201663 h 2278228"/>
                <a:gd name="connsiteX241" fmla="*/ 946966 w 1754187"/>
                <a:gd name="connsiteY241" fmla="*/ 190586 h 2278228"/>
                <a:gd name="connsiteX242" fmla="*/ 955487 w 1754187"/>
                <a:gd name="connsiteY242" fmla="*/ 187746 h 2278228"/>
                <a:gd name="connsiteX243" fmla="*/ 994683 w 1754187"/>
                <a:gd name="connsiteY243" fmla="*/ 170988 h 2278228"/>
                <a:gd name="connsiteX244" fmla="*/ 1000364 w 1754187"/>
                <a:gd name="connsiteY244" fmla="*/ 170988 h 2278228"/>
                <a:gd name="connsiteX245" fmla="*/ 1059159 w 1754187"/>
                <a:gd name="connsiteY245" fmla="*/ 140028 h 2278228"/>
                <a:gd name="connsiteX246" fmla="*/ 1090118 w 1754187"/>
                <a:gd name="connsiteY246" fmla="*/ 126111 h 2278228"/>
                <a:gd name="connsiteX247" fmla="*/ 1098355 w 1754187"/>
                <a:gd name="connsiteY247" fmla="*/ 123270 h 2278228"/>
                <a:gd name="connsiteX248" fmla="*/ 1120794 w 1754187"/>
                <a:gd name="connsiteY248" fmla="*/ 106512 h 2278228"/>
                <a:gd name="connsiteX249" fmla="*/ 1126475 w 1754187"/>
                <a:gd name="connsiteY249" fmla="*/ 97991 h 2278228"/>
                <a:gd name="connsiteX250" fmla="*/ 1137552 w 1754187"/>
                <a:gd name="connsiteY250" fmla="*/ 78393 h 2278228"/>
                <a:gd name="connsiteX251" fmla="*/ 1146073 w 1754187"/>
                <a:gd name="connsiteY251" fmla="*/ 53114 h 2278228"/>
                <a:gd name="connsiteX252" fmla="*/ 1143233 w 1754187"/>
                <a:gd name="connsiteY252" fmla="*/ 42037 h 2278228"/>
                <a:gd name="connsiteX253" fmla="*/ 1140392 w 1754187"/>
                <a:gd name="connsiteY253" fmla="*/ 28119 h 2278228"/>
                <a:gd name="connsiteX254" fmla="*/ 1151754 w 1754187"/>
                <a:gd name="connsiteY254" fmla="*/ 0 h 2278228"/>
                <a:gd name="connsiteX255" fmla="*/ 1159990 w 1754187"/>
                <a:gd name="connsiteY255" fmla="*/ 2840 h 2278228"/>
                <a:gd name="connsiteX256" fmla="*/ 1196347 w 1754187"/>
                <a:gd name="connsiteY256" fmla="*/ 28119 h 2278228"/>
                <a:gd name="connsiteX257" fmla="*/ 1204868 w 1754187"/>
                <a:gd name="connsiteY257" fmla="*/ 36356 h 2278228"/>
                <a:gd name="connsiteX258" fmla="*/ 1210548 w 1754187"/>
                <a:gd name="connsiteY258" fmla="*/ 42037 h 2278228"/>
                <a:gd name="connsiteX259" fmla="*/ 1252585 w 1754187"/>
                <a:gd name="connsiteY259" fmla="*/ 55954 h 2278228"/>
                <a:gd name="connsiteX260" fmla="*/ 1263663 w 1754187"/>
                <a:gd name="connsiteY260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748143 w 1754187"/>
                <a:gd name="connsiteY105" fmla="*/ 2059807 h 2278228"/>
                <a:gd name="connsiteX106" fmla="*/ 571474 w 1754187"/>
                <a:gd name="connsiteY106" fmla="*/ 2087642 h 2278228"/>
                <a:gd name="connsiteX107" fmla="*/ 551876 w 1754187"/>
                <a:gd name="connsiteY107" fmla="*/ 2087642 h 2278228"/>
                <a:gd name="connsiteX108" fmla="*/ 521200 w 1754187"/>
                <a:gd name="connsiteY108" fmla="*/ 2073724 h 2278228"/>
                <a:gd name="connsiteX109" fmla="*/ 512679 w 1754187"/>
                <a:gd name="connsiteY109" fmla="*/ 2073724 h 2278228"/>
                <a:gd name="connsiteX110" fmla="*/ 462406 w 1754187"/>
                <a:gd name="connsiteY110" fmla="*/ 2101844 h 2278228"/>
                <a:gd name="connsiteX111" fmla="*/ 375492 w 1754187"/>
                <a:gd name="connsiteY111" fmla="*/ 2194154 h 2278228"/>
                <a:gd name="connsiteX112" fmla="*/ 364130 w 1754187"/>
                <a:gd name="connsiteY112" fmla="*/ 2210912 h 2278228"/>
                <a:gd name="connsiteX113" fmla="*/ 355893 w 1754187"/>
                <a:gd name="connsiteY113" fmla="*/ 2222274 h 2278228"/>
                <a:gd name="connsiteX114" fmla="*/ 324934 w 1754187"/>
                <a:gd name="connsiteY114" fmla="*/ 2247552 h 2278228"/>
                <a:gd name="connsiteX115" fmla="*/ 294258 w 1754187"/>
                <a:gd name="connsiteY115" fmla="*/ 2278228 h 2278228"/>
                <a:gd name="connsiteX116" fmla="*/ 210184 w 1754187"/>
                <a:gd name="connsiteY116" fmla="*/ 2236191 h 2278228"/>
                <a:gd name="connsiteX117" fmla="*/ 117590 w 1754187"/>
                <a:gd name="connsiteY117" fmla="*/ 2141040 h 2278228"/>
                <a:gd name="connsiteX118" fmla="*/ 117590 w 1754187"/>
                <a:gd name="connsiteY118" fmla="*/ 2096163 h 2278228"/>
                <a:gd name="connsiteX119" fmla="*/ 162467 w 1754187"/>
                <a:gd name="connsiteY119" fmla="*/ 2034528 h 2278228"/>
                <a:gd name="connsiteX120" fmla="*/ 201663 w 1754187"/>
                <a:gd name="connsiteY120" fmla="*/ 1928015 h 2278228"/>
                <a:gd name="connsiteX121" fmla="*/ 232623 w 1754187"/>
                <a:gd name="connsiteY121" fmla="*/ 1759868 h 2278228"/>
                <a:gd name="connsiteX122" fmla="*/ 235179 w 1754187"/>
                <a:gd name="connsiteY122" fmla="*/ 1672954 h 2278228"/>
                <a:gd name="connsiteX123" fmla="*/ 240860 w 1754187"/>
                <a:gd name="connsiteY123" fmla="*/ 1664717 h 2278228"/>
                <a:gd name="connsiteX124" fmla="*/ 235179 w 1754187"/>
                <a:gd name="connsiteY124" fmla="*/ 1479528 h 2278228"/>
                <a:gd name="connsiteX125" fmla="*/ 232623 w 1754187"/>
                <a:gd name="connsiteY125" fmla="*/ 1476687 h 2278228"/>
                <a:gd name="connsiteX126" fmla="*/ 232623 w 1754187"/>
                <a:gd name="connsiteY126" fmla="*/ 1465610 h 2278228"/>
                <a:gd name="connsiteX127" fmla="*/ 229783 w 1754187"/>
                <a:gd name="connsiteY127" fmla="*/ 1457089 h 2278228"/>
                <a:gd name="connsiteX128" fmla="*/ 229783 w 1754187"/>
                <a:gd name="connsiteY128" fmla="*/ 1451692 h 2278228"/>
                <a:gd name="connsiteX129" fmla="*/ 240860 w 1754187"/>
                <a:gd name="connsiteY129" fmla="*/ 1398294 h 2278228"/>
                <a:gd name="connsiteX130" fmla="*/ 243700 w 1754187"/>
                <a:gd name="connsiteY130" fmla="*/ 1395454 h 2278228"/>
                <a:gd name="connsiteX131" fmla="*/ 249381 w 1754187"/>
                <a:gd name="connsiteY131" fmla="*/ 1392897 h 2278228"/>
                <a:gd name="connsiteX132" fmla="*/ 254778 w 1754187"/>
                <a:gd name="connsiteY132" fmla="*/ 1390057 h 2278228"/>
                <a:gd name="connsiteX133" fmla="*/ 263298 w 1754187"/>
                <a:gd name="connsiteY133" fmla="*/ 1387217 h 2278228"/>
                <a:gd name="connsiteX134" fmla="*/ 299655 w 1754187"/>
                <a:gd name="connsiteY134" fmla="*/ 1387217 h 2278228"/>
                <a:gd name="connsiteX135" fmla="*/ 299655 w 1754187"/>
                <a:gd name="connsiteY135" fmla="*/ 1381536 h 2278228"/>
                <a:gd name="connsiteX136" fmla="*/ 305335 w 1754187"/>
                <a:gd name="connsiteY136" fmla="*/ 1375855 h 2278228"/>
                <a:gd name="connsiteX137" fmla="*/ 305335 w 1754187"/>
                <a:gd name="connsiteY137" fmla="*/ 1317061 h 2278228"/>
                <a:gd name="connsiteX138" fmla="*/ 308176 w 1754187"/>
                <a:gd name="connsiteY138" fmla="*/ 1311380 h 2278228"/>
                <a:gd name="connsiteX139" fmla="*/ 313856 w 1754187"/>
                <a:gd name="connsiteY139" fmla="*/ 1303143 h 2278228"/>
                <a:gd name="connsiteX140" fmla="*/ 316413 w 1754187"/>
                <a:gd name="connsiteY140" fmla="*/ 1300303 h 2278228"/>
                <a:gd name="connsiteX141" fmla="*/ 341692 w 1754187"/>
                <a:gd name="connsiteY141" fmla="*/ 1266787 h 2278228"/>
                <a:gd name="connsiteX142" fmla="*/ 372651 w 1754187"/>
                <a:gd name="connsiteY142" fmla="*/ 1238668 h 2278228"/>
                <a:gd name="connsiteX143" fmla="*/ 378332 w 1754187"/>
                <a:gd name="connsiteY143" fmla="*/ 1238668 h 2278228"/>
                <a:gd name="connsiteX144" fmla="*/ 383728 w 1754187"/>
                <a:gd name="connsiteY144" fmla="*/ 1235827 h 2278228"/>
                <a:gd name="connsiteX145" fmla="*/ 389409 w 1754187"/>
                <a:gd name="connsiteY145" fmla="*/ 1235827 h 2278228"/>
                <a:gd name="connsiteX146" fmla="*/ 411848 w 1754187"/>
                <a:gd name="connsiteY146" fmla="*/ 1238668 h 2278228"/>
                <a:gd name="connsiteX147" fmla="*/ 422925 w 1754187"/>
                <a:gd name="connsiteY147" fmla="*/ 1238668 h 2278228"/>
                <a:gd name="connsiteX148" fmla="*/ 445364 w 1754187"/>
                <a:gd name="connsiteY148" fmla="*/ 1224750 h 2278228"/>
                <a:gd name="connsiteX149" fmla="*/ 439967 w 1754187"/>
                <a:gd name="connsiteY149" fmla="*/ 1221910 h 2278228"/>
                <a:gd name="connsiteX150" fmla="*/ 428606 w 1754187"/>
                <a:gd name="connsiteY150" fmla="*/ 1199471 h 2278228"/>
                <a:gd name="connsiteX151" fmla="*/ 425765 w 1754187"/>
                <a:gd name="connsiteY151" fmla="*/ 1193790 h 2278228"/>
                <a:gd name="connsiteX152" fmla="*/ 403327 w 1754187"/>
                <a:gd name="connsiteY152" fmla="*/ 1171352 h 2278228"/>
                <a:gd name="connsiteX153" fmla="*/ 400486 w 1754187"/>
                <a:gd name="connsiteY153" fmla="*/ 1171352 h 2278228"/>
                <a:gd name="connsiteX154" fmla="*/ 395090 w 1754187"/>
                <a:gd name="connsiteY154" fmla="*/ 1168511 h 2278228"/>
                <a:gd name="connsiteX155" fmla="*/ 378332 w 1754187"/>
                <a:gd name="connsiteY155" fmla="*/ 1162831 h 2278228"/>
                <a:gd name="connsiteX156" fmla="*/ 372651 w 1754187"/>
                <a:gd name="connsiteY156" fmla="*/ 1160274 h 2278228"/>
                <a:gd name="connsiteX157" fmla="*/ 353053 w 1754187"/>
                <a:gd name="connsiteY157" fmla="*/ 1126475 h 2278228"/>
                <a:gd name="connsiteX158" fmla="*/ 333455 w 1754187"/>
                <a:gd name="connsiteY158" fmla="*/ 1123634 h 2278228"/>
                <a:gd name="connsiteX159" fmla="*/ 294258 w 1754187"/>
                <a:gd name="connsiteY159" fmla="*/ 1112557 h 2278228"/>
                <a:gd name="connsiteX160" fmla="*/ 299655 w 1754187"/>
                <a:gd name="connsiteY160" fmla="*/ 1095799 h 2278228"/>
                <a:gd name="connsiteX161" fmla="*/ 294258 w 1754187"/>
                <a:gd name="connsiteY161" fmla="*/ 1050922 h 2278228"/>
                <a:gd name="connsiteX162" fmla="*/ 294258 w 1754187"/>
                <a:gd name="connsiteY162" fmla="*/ 1039560 h 2278228"/>
                <a:gd name="connsiteX163" fmla="*/ 302495 w 1754187"/>
                <a:gd name="connsiteY163" fmla="*/ 983606 h 2278228"/>
                <a:gd name="connsiteX164" fmla="*/ 302495 w 1754187"/>
                <a:gd name="connsiteY164" fmla="*/ 964008 h 2278228"/>
                <a:gd name="connsiteX165" fmla="*/ 324934 w 1754187"/>
                <a:gd name="connsiteY165" fmla="*/ 885615 h 2278228"/>
                <a:gd name="connsiteX166" fmla="*/ 333455 w 1754187"/>
                <a:gd name="connsiteY166" fmla="*/ 874253 h 2278228"/>
                <a:gd name="connsiteX167" fmla="*/ 341692 w 1754187"/>
                <a:gd name="connsiteY167" fmla="*/ 863176 h 2278228"/>
                <a:gd name="connsiteX168" fmla="*/ 358449 w 1754187"/>
                <a:gd name="connsiteY168" fmla="*/ 823980 h 2278228"/>
                <a:gd name="connsiteX169" fmla="*/ 361290 w 1754187"/>
                <a:gd name="connsiteY169" fmla="*/ 818299 h 2278228"/>
                <a:gd name="connsiteX170" fmla="*/ 358449 w 1754187"/>
                <a:gd name="connsiteY170" fmla="*/ 806938 h 2278228"/>
                <a:gd name="connsiteX171" fmla="*/ 358449 w 1754187"/>
                <a:gd name="connsiteY171" fmla="*/ 798701 h 2278228"/>
                <a:gd name="connsiteX172" fmla="*/ 308176 w 1754187"/>
                <a:gd name="connsiteY172" fmla="*/ 764901 h 2278228"/>
                <a:gd name="connsiteX173" fmla="*/ 296814 w 1754187"/>
                <a:gd name="connsiteY173" fmla="*/ 764901 h 2278228"/>
                <a:gd name="connsiteX174" fmla="*/ 263298 w 1754187"/>
                <a:gd name="connsiteY174" fmla="*/ 748143 h 2278228"/>
                <a:gd name="connsiteX175" fmla="*/ 254778 w 1754187"/>
                <a:gd name="connsiteY175" fmla="*/ 745302 h 2278228"/>
                <a:gd name="connsiteX176" fmla="*/ 195983 w 1754187"/>
                <a:gd name="connsiteY176" fmla="*/ 750983 h 2278228"/>
                <a:gd name="connsiteX177" fmla="*/ 184905 w 1754187"/>
                <a:gd name="connsiteY177" fmla="*/ 753823 h 2278228"/>
                <a:gd name="connsiteX178" fmla="*/ 137188 w 1754187"/>
                <a:gd name="connsiteY178" fmla="*/ 742746 h 2278228"/>
                <a:gd name="connsiteX179" fmla="*/ 131507 w 1754187"/>
                <a:gd name="connsiteY179" fmla="*/ 734225 h 2278228"/>
                <a:gd name="connsiteX180" fmla="*/ 100832 w 1754187"/>
                <a:gd name="connsiteY180" fmla="*/ 686508 h 2278228"/>
                <a:gd name="connsiteX181" fmla="*/ 86630 w 1754187"/>
                <a:gd name="connsiteY181" fmla="*/ 680827 h 2278228"/>
                <a:gd name="connsiteX182" fmla="*/ 69872 w 1754187"/>
                <a:gd name="connsiteY182" fmla="*/ 675430 h 2278228"/>
                <a:gd name="connsiteX183" fmla="*/ 24995 w 1754187"/>
                <a:gd name="connsiteY183" fmla="*/ 630553 h 2278228"/>
                <a:gd name="connsiteX184" fmla="*/ 24995 w 1754187"/>
                <a:gd name="connsiteY184" fmla="*/ 619192 h 2278228"/>
                <a:gd name="connsiteX185" fmla="*/ 22439 w 1754187"/>
                <a:gd name="connsiteY185" fmla="*/ 610955 h 2278228"/>
                <a:gd name="connsiteX186" fmla="*/ 0 w 1754187"/>
                <a:gd name="connsiteY186" fmla="*/ 532562 h 2278228"/>
                <a:gd name="connsiteX187" fmla="*/ 8237 w 1754187"/>
                <a:gd name="connsiteY187" fmla="*/ 535118 h 2278228"/>
                <a:gd name="connsiteX188" fmla="*/ 16758 w 1754187"/>
                <a:gd name="connsiteY188" fmla="*/ 535118 h 2278228"/>
                <a:gd name="connsiteX189" fmla="*/ 33516 w 1754187"/>
                <a:gd name="connsiteY189" fmla="*/ 537958 h 2278228"/>
                <a:gd name="connsiteX190" fmla="*/ 47433 w 1754187"/>
                <a:gd name="connsiteY190" fmla="*/ 535118 h 2278228"/>
                <a:gd name="connsiteX191" fmla="*/ 58795 w 1754187"/>
                <a:gd name="connsiteY191" fmla="*/ 535118 h 2278228"/>
                <a:gd name="connsiteX192" fmla="*/ 72712 w 1754187"/>
                <a:gd name="connsiteY192" fmla="*/ 532562 h 2278228"/>
                <a:gd name="connsiteX193" fmla="*/ 78393 w 1754187"/>
                <a:gd name="connsiteY193" fmla="*/ 529721 h 2278228"/>
                <a:gd name="connsiteX194" fmla="*/ 86630 w 1754187"/>
                <a:gd name="connsiteY194" fmla="*/ 529721 h 2278228"/>
                <a:gd name="connsiteX195" fmla="*/ 120430 w 1754187"/>
                <a:gd name="connsiteY195" fmla="*/ 526881 h 2278228"/>
                <a:gd name="connsiteX196" fmla="*/ 128667 w 1754187"/>
                <a:gd name="connsiteY196" fmla="*/ 529721 h 2278228"/>
                <a:gd name="connsiteX197" fmla="*/ 134347 w 1754187"/>
                <a:gd name="connsiteY197" fmla="*/ 529721 h 2278228"/>
                <a:gd name="connsiteX198" fmla="*/ 165307 w 1754187"/>
                <a:gd name="connsiteY198" fmla="*/ 549320 h 2278228"/>
                <a:gd name="connsiteX199" fmla="*/ 173544 w 1754187"/>
                <a:gd name="connsiteY199" fmla="*/ 557557 h 2278228"/>
                <a:gd name="connsiteX200" fmla="*/ 179225 w 1754187"/>
                <a:gd name="connsiteY200" fmla="*/ 560397 h 2278228"/>
                <a:gd name="connsiteX201" fmla="*/ 187746 w 1754187"/>
                <a:gd name="connsiteY201" fmla="*/ 566078 h 2278228"/>
                <a:gd name="connsiteX202" fmla="*/ 226942 w 1754187"/>
                <a:gd name="connsiteY202" fmla="*/ 599594 h 2278228"/>
                <a:gd name="connsiteX203" fmla="*/ 232623 w 1754187"/>
                <a:gd name="connsiteY203" fmla="*/ 602434 h 2278228"/>
                <a:gd name="connsiteX204" fmla="*/ 240860 w 1754187"/>
                <a:gd name="connsiteY204" fmla="*/ 605274 h 2278228"/>
                <a:gd name="connsiteX205" fmla="*/ 246541 w 1754187"/>
                <a:gd name="connsiteY205" fmla="*/ 608114 h 2278228"/>
                <a:gd name="connsiteX206" fmla="*/ 257618 w 1754187"/>
                <a:gd name="connsiteY206" fmla="*/ 608114 h 2278228"/>
                <a:gd name="connsiteX207" fmla="*/ 302495 w 1754187"/>
                <a:gd name="connsiteY207" fmla="*/ 591357 h 2278228"/>
                <a:gd name="connsiteX208" fmla="*/ 308176 w 1754187"/>
                <a:gd name="connsiteY208" fmla="*/ 585676 h 2278228"/>
                <a:gd name="connsiteX209" fmla="*/ 311016 w 1754187"/>
                <a:gd name="connsiteY209" fmla="*/ 579995 h 2278228"/>
                <a:gd name="connsiteX210" fmla="*/ 316413 w 1754187"/>
                <a:gd name="connsiteY210" fmla="*/ 574599 h 2278228"/>
                <a:gd name="connsiteX211" fmla="*/ 319253 w 1754187"/>
                <a:gd name="connsiteY211" fmla="*/ 568918 h 2278228"/>
                <a:gd name="connsiteX212" fmla="*/ 366971 w 1754187"/>
                <a:gd name="connsiteY212" fmla="*/ 552160 h 2278228"/>
                <a:gd name="connsiteX213" fmla="*/ 375492 w 1754187"/>
                <a:gd name="connsiteY213" fmla="*/ 552160 h 2278228"/>
                <a:gd name="connsiteX214" fmla="*/ 422925 w 1754187"/>
                <a:gd name="connsiteY214" fmla="*/ 515520 h 2278228"/>
                <a:gd name="connsiteX215" fmla="*/ 431446 w 1754187"/>
                <a:gd name="connsiteY215" fmla="*/ 507283 h 2278228"/>
                <a:gd name="connsiteX216" fmla="*/ 437127 w 1754187"/>
                <a:gd name="connsiteY216" fmla="*/ 498762 h 2278228"/>
                <a:gd name="connsiteX217" fmla="*/ 470643 w 1754187"/>
                <a:gd name="connsiteY217" fmla="*/ 487685 h 2278228"/>
                <a:gd name="connsiteX218" fmla="*/ 482004 w 1754187"/>
                <a:gd name="connsiteY218" fmla="*/ 487685 h 2278228"/>
                <a:gd name="connsiteX219" fmla="*/ 518360 w 1754187"/>
                <a:gd name="connsiteY219" fmla="*/ 498762 h 2278228"/>
                <a:gd name="connsiteX220" fmla="*/ 526597 w 1754187"/>
                <a:gd name="connsiteY220" fmla="*/ 498762 h 2278228"/>
                <a:gd name="connsiteX221" fmla="*/ 554716 w 1754187"/>
                <a:gd name="connsiteY221" fmla="*/ 487685 h 2278228"/>
                <a:gd name="connsiteX222" fmla="*/ 563237 w 1754187"/>
                <a:gd name="connsiteY222" fmla="*/ 479164 h 2278228"/>
                <a:gd name="connsiteX223" fmla="*/ 574315 w 1754187"/>
                <a:gd name="connsiteY223" fmla="*/ 473483 h 2278228"/>
                <a:gd name="connsiteX224" fmla="*/ 579995 w 1754187"/>
                <a:gd name="connsiteY224" fmla="*/ 468086 h 2278228"/>
                <a:gd name="connsiteX225" fmla="*/ 627713 w 1754187"/>
                <a:gd name="connsiteY225" fmla="*/ 459565 h 2278228"/>
                <a:gd name="connsiteX226" fmla="*/ 644471 w 1754187"/>
                <a:gd name="connsiteY226" fmla="*/ 453885 h 2278228"/>
                <a:gd name="connsiteX227" fmla="*/ 658388 w 1754187"/>
                <a:gd name="connsiteY227" fmla="*/ 453885 h 2278228"/>
                <a:gd name="connsiteX228" fmla="*/ 694745 w 1754187"/>
                <a:gd name="connsiteY228" fmla="*/ 417528 h 2278228"/>
                <a:gd name="connsiteX229" fmla="*/ 694745 w 1754187"/>
                <a:gd name="connsiteY229" fmla="*/ 409007 h 2278228"/>
                <a:gd name="connsiteX230" fmla="*/ 697585 w 1754187"/>
                <a:gd name="connsiteY230" fmla="*/ 361574 h 2278228"/>
                <a:gd name="connsiteX231" fmla="*/ 700425 w 1754187"/>
                <a:gd name="connsiteY231" fmla="*/ 353053 h 2278228"/>
                <a:gd name="connsiteX232" fmla="*/ 728545 w 1754187"/>
                <a:gd name="connsiteY232" fmla="*/ 313856 h 2278228"/>
                <a:gd name="connsiteX233" fmla="*/ 770581 w 1754187"/>
                <a:gd name="connsiteY233" fmla="*/ 299939 h 2278228"/>
                <a:gd name="connsiteX234" fmla="*/ 795860 w 1754187"/>
                <a:gd name="connsiteY234" fmla="*/ 283181 h 2278228"/>
                <a:gd name="connsiteX235" fmla="*/ 804097 w 1754187"/>
                <a:gd name="connsiteY235" fmla="*/ 277500 h 2278228"/>
                <a:gd name="connsiteX236" fmla="*/ 812618 w 1754187"/>
                <a:gd name="connsiteY236" fmla="*/ 271820 h 2278228"/>
                <a:gd name="connsiteX237" fmla="*/ 851815 w 1754187"/>
                <a:gd name="connsiteY237" fmla="*/ 229783 h 2278228"/>
                <a:gd name="connsiteX238" fmla="*/ 860336 w 1754187"/>
                <a:gd name="connsiteY238" fmla="*/ 218705 h 2278228"/>
                <a:gd name="connsiteX239" fmla="*/ 910610 w 1754187"/>
                <a:gd name="connsiteY239" fmla="*/ 201663 h 2278228"/>
                <a:gd name="connsiteX240" fmla="*/ 946966 w 1754187"/>
                <a:gd name="connsiteY240" fmla="*/ 190586 h 2278228"/>
                <a:gd name="connsiteX241" fmla="*/ 955487 w 1754187"/>
                <a:gd name="connsiteY241" fmla="*/ 187746 h 2278228"/>
                <a:gd name="connsiteX242" fmla="*/ 994683 w 1754187"/>
                <a:gd name="connsiteY242" fmla="*/ 170988 h 2278228"/>
                <a:gd name="connsiteX243" fmla="*/ 1000364 w 1754187"/>
                <a:gd name="connsiteY243" fmla="*/ 170988 h 2278228"/>
                <a:gd name="connsiteX244" fmla="*/ 1059159 w 1754187"/>
                <a:gd name="connsiteY244" fmla="*/ 140028 h 2278228"/>
                <a:gd name="connsiteX245" fmla="*/ 1090118 w 1754187"/>
                <a:gd name="connsiteY245" fmla="*/ 126111 h 2278228"/>
                <a:gd name="connsiteX246" fmla="*/ 1098355 w 1754187"/>
                <a:gd name="connsiteY246" fmla="*/ 123270 h 2278228"/>
                <a:gd name="connsiteX247" fmla="*/ 1120794 w 1754187"/>
                <a:gd name="connsiteY247" fmla="*/ 106512 h 2278228"/>
                <a:gd name="connsiteX248" fmla="*/ 1126475 w 1754187"/>
                <a:gd name="connsiteY248" fmla="*/ 97991 h 2278228"/>
                <a:gd name="connsiteX249" fmla="*/ 1137552 w 1754187"/>
                <a:gd name="connsiteY249" fmla="*/ 78393 h 2278228"/>
                <a:gd name="connsiteX250" fmla="*/ 1146073 w 1754187"/>
                <a:gd name="connsiteY250" fmla="*/ 53114 h 2278228"/>
                <a:gd name="connsiteX251" fmla="*/ 1143233 w 1754187"/>
                <a:gd name="connsiteY251" fmla="*/ 42037 h 2278228"/>
                <a:gd name="connsiteX252" fmla="*/ 1140392 w 1754187"/>
                <a:gd name="connsiteY252" fmla="*/ 28119 h 2278228"/>
                <a:gd name="connsiteX253" fmla="*/ 1151754 w 1754187"/>
                <a:gd name="connsiteY253" fmla="*/ 0 h 2278228"/>
                <a:gd name="connsiteX254" fmla="*/ 1159990 w 1754187"/>
                <a:gd name="connsiteY254" fmla="*/ 2840 h 2278228"/>
                <a:gd name="connsiteX255" fmla="*/ 1196347 w 1754187"/>
                <a:gd name="connsiteY255" fmla="*/ 28119 h 2278228"/>
                <a:gd name="connsiteX256" fmla="*/ 1204868 w 1754187"/>
                <a:gd name="connsiteY256" fmla="*/ 36356 h 2278228"/>
                <a:gd name="connsiteX257" fmla="*/ 1210548 w 1754187"/>
                <a:gd name="connsiteY257" fmla="*/ 42037 h 2278228"/>
                <a:gd name="connsiteX258" fmla="*/ 1252585 w 1754187"/>
                <a:gd name="connsiteY258" fmla="*/ 55954 h 2278228"/>
                <a:gd name="connsiteX259" fmla="*/ 1263663 w 1754187"/>
                <a:gd name="connsiteY259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860336 w 1754187"/>
                <a:gd name="connsiteY104" fmla="*/ 2132519 h 2278228"/>
                <a:gd name="connsiteX105" fmla="*/ 571474 w 1754187"/>
                <a:gd name="connsiteY105" fmla="*/ 2087642 h 2278228"/>
                <a:gd name="connsiteX106" fmla="*/ 551876 w 1754187"/>
                <a:gd name="connsiteY106" fmla="*/ 2087642 h 2278228"/>
                <a:gd name="connsiteX107" fmla="*/ 521200 w 1754187"/>
                <a:gd name="connsiteY107" fmla="*/ 2073724 h 2278228"/>
                <a:gd name="connsiteX108" fmla="*/ 512679 w 1754187"/>
                <a:gd name="connsiteY108" fmla="*/ 2073724 h 2278228"/>
                <a:gd name="connsiteX109" fmla="*/ 462406 w 1754187"/>
                <a:gd name="connsiteY109" fmla="*/ 2101844 h 2278228"/>
                <a:gd name="connsiteX110" fmla="*/ 375492 w 1754187"/>
                <a:gd name="connsiteY110" fmla="*/ 2194154 h 2278228"/>
                <a:gd name="connsiteX111" fmla="*/ 364130 w 1754187"/>
                <a:gd name="connsiteY111" fmla="*/ 2210912 h 2278228"/>
                <a:gd name="connsiteX112" fmla="*/ 355893 w 1754187"/>
                <a:gd name="connsiteY112" fmla="*/ 2222274 h 2278228"/>
                <a:gd name="connsiteX113" fmla="*/ 324934 w 1754187"/>
                <a:gd name="connsiteY113" fmla="*/ 2247552 h 2278228"/>
                <a:gd name="connsiteX114" fmla="*/ 294258 w 1754187"/>
                <a:gd name="connsiteY114" fmla="*/ 2278228 h 2278228"/>
                <a:gd name="connsiteX115" fmla="*/ 210184 w 1754187"/>
                <a:gd name="connsiteY115" fmla="*/ 2236191 h 2278228"/>
                <a:gd name="connsiteX116" fmla="*/ 117590 w 1754187"/>
                <a:gd name="connsiteY116" fmla="*/ 2141040 h 2278228"/>
                <a:gd name="connsiteX117" fmla="*/ 117590 w 1754187"/>
                <a:gd name="connsiteY117" fmla="*/ 2096163 h 2278228"/>
                <a:gd name="connsiteX118" fmla="*/ 162467 w 1754187"/>
                <a:gd name="connsiteY118" fmla="*/ 2034528 h 2278228"/>
                <a:gd name="connsiteX119" fmla="*/ 201663 w 1754187"/>
                <a:gd name="connsiteY119" fmla="*/ 1928015 h 2278228"/>
                <a:gd name="connsiteX120" fmla="*/ 232623 w 1754187"/>
                <a:gd name="connsiteY120" fmla="*/ 1759868 h 2278228"/>
                <a:gd name="connsiteX121" fmla="*/ 235179 w 1754187"/>
                <a:gd name="connsiteY121" fmla="*/ 1672954 h 2278228"/>
                <a:gd name="connsiteX122" fmla="*/ 240860 w 1754187"/>
                <a:gd name="connsiteY122" fmla="*/ 1664717 h 2278228"/>
                <a:gd name="connsiteX123" fmla="*/ 235179 w 1754187"/>
                <a:gd name="connsiteY123" fmla="*/ 1479528 h 2278228"/>
                <a:gd name="connsiteX124" fmla="*/ 232623 w 1754187"/>
                <a:gd name="connsiteY124" fmla="*/ 1476687 h 2278228"/>
                <a:gd name="connsiteX125" fmla="*/ 232623 w 1754187"/>
                <a:gd name="connsiteY125" fmla="*/ 1465610 h 2278228"/>
                <a:gd name="connsiteX126" fmla="*/ 229783 w 1754187"/>
                <a:gd name="connsiteY126" fmla="*/ 1457089 h 2278228"/>
                <a:gd name="connsiteX127" fmla="*/ 229783 w 1754187"/>
                <a:gd name="connsiteY127" fmla="*/ 1451692 h 2278228"/>
                <a:gd name="connsiteX128" fmla="*/ 240860 w 1754187"/>
                <a:gd name="connsiteY128" fmla="*/ 1398294 h 2278228"/>
                <a:gd name="connsiteX129" fmla="*/ 243700 w 1754187"/>
                <a:gd name="connsiteY129" fmla="*/ 1395454 h 2278228"/>
                <a:gd name="connsiteX130" fmla="*/ 249381 w 1754187"/>
                <a:gd name="connsiteY130" fmla="*/ 1392897 h 2278228"/>
                <a:gd name="connsiteX131" fmla="*/ 254778 w 1754187"/>
                <a:gd name="connsiteY131" fmla="*/ 1390057 h 2278228"/>
                <a:gd name="connsiteX132" fmla="*/ 263298 w 1754187"/>
                <a:gd name="connsiteY132" fmla="*/ 1387217 h 2278228"/>
                <a:gd name="connsiteX133" fmla="*/ 299655 w 1754187"/>
                <a:gd name="connsiteY133" fmla="*/ 1387217 h 2278228"/>
                <a:gd name="connsiteX134" fmla="*/ 299655 w 1754187"/>
                <a:gd name="connsiteY134" fmla="*/ 1381536 h 2278228"/>
                <a:gd name="connsiteX135" fmla="*/ 305335 w 1754187"/>
                <a:gd name="connsiteY135" fmla="*/ 1375855 h 2278228"/>
                <a:gd name="connsiteX136" fmla="*/ 305335 w 1754187"/>
                <a:gd name="connsiteY136" fmla="*/ 1317061 h 2278228"/>
                <a:gd name="connsiteX137" fmla="*/ 308176 w 1754187"/>
                <a:gd name="connsiteY137" fmla="*/ 1311380 h 2278228"/>
                <a:gd name="connsiteX138" fmla="*/ 313856 w 1754187"/>
                <a:gd name="connsiteY138" fmla="*/ 1303143 h 2278228"/>
                <a:gd name="connsiteX139" fmla="*/ 316413 w 1754187"/>
                <a:gd name="connsiteY139" fmla="*/ 1300303 h 2278228"/>
                <a:gd name="connsiteX140" fmla="*/ 341692 w 1754187"/>
                <a:gd name="connsiteY140" fmla="*/ 1266787 h 2278228"/>
                <a:gd name="connsiteX141" fmla="*/ 372651 w 1754187"/>
                <a:gd name="connsiteY141" fmla="*/ 1238668 h 2278228"/>
                <a:gd name="connsiteX142" fmla="*/ 378332 w 1754187"/>
                <a:gd name="connsiteY142" fmla="*/ 1238668 h 2278228"/>
                <a:gd name="connsiteX143" fmla="*/ 383728 w 1754187"/>
                <a:gd name="connsiteY143" fmla="*/ 1235827 h 2278228"/>
                <a:gd name="connsiteX144" fmla="*/ 389409 w 1754187"/>
                <a:gd name="connsiteY144" fmla="*/ 1235827 h 2278228"/>
                <a:gd name="connsiteX145" fmla="*/ 411848 w 1754187"/>
                <a:gd name="connsiteY145" fmla="*/ 1238668 h 2278228"/>
                <a:gd name="connsiteX146" fmla="*/ 422925 w 1754187"/>
                <a:gd name="connsiteY146" fmla="*/ 1238668 h 2278228"/>
                <a:gd name="connsiteX147" fmla="*/ 445364 w 1754187"/>
                <a:gd name="connsiteY147" fmla="*/ 1224750 h 2278228"/>
                <a:gd name="connsiteX148" fmla="*/ 439967 w 1754187"/>
                <a:gd name="connsiteY148" fmla="*/ 1221910 h 2278228"/>
                <a:gd name="connsiteX149" fmla="*/ 428606 w 1754187"/>
                <a:gd name="connsiteY149" fmla="*/ 1199471 h 2278228"/>
                <a:gd name="connsiteX150" fmla="*/ 425765 w 1754187"/>
                <a:gd name="connsiteY150" fmla="*/ 1193790 h 2278228"/>
                <a:gd name="connsiteX151" fmla="*/ 403327 w 1754187"/>
                <a:gd name="connsiteY151" fmla="*/ 1171352 h 2278228"/>
                <a:gd name="connsiteX152" fmla="*/ 400486 w 1754187"/>
                <a:gd name="connsiteY152" fmla="*/ 1171352 h 2278228"/>
                <a:gd name="connsiteX153" fmla="*/ 395090 w 1754187"/>
                <a:gd name="connsiteY153" fmla="*/ 1168511 h 2278228"/>
                <a:gd name="connsiteX154" fmla="*/ 378332 w 1754187"/>
                <a:gd name="connsiteY154" fmla="*/ 1162831 h 2278228"/>
                <a:gd name="connsiteX155" fmla="*/ 372651 w 1754187"/>
                <a:gd name="connsiteY155" fmla="*/ 1160274 h 2278228"/>
                <a:gd name="connsiteX156" fmla="*/ 353053 w 1754187"/>
                <a:gd name="connsiteY156" fmla="*/ 1126475 h 2278228"/>
                <a:gd name="connsiteX157" fmla="*/ 333455 w 1754187"/>
                <a:gd name="connsiteY157" fmla="*/ 1123634 h 2278228"/>
                <a:gd name="connsiteX158" fmla="*/ 294258 w 1754187"/>
                <a:gd name="connsiteY158" fmla="*/ 1112557 h 2278228"/>
                <a:gd name="connsiteX159" fmla="*/ 299655 w 1754187"/>
                <a:gd name="connsiteY159" fmla="*/ 1095799 h 2278228"/>
                <a:gd name="connsiteX160" fmla="*/ 294258 w 1754187"/>
                <a:gd name="connsiteY160" fmla="*/ 1050922 h 2278228"/>
                <a:gd name="connsiteX161" fmla="*/ 294258 w 1754187"/>
                <a:gd name="connsiteY161" fmla="*/ 1039560 h 2278228"/>
                <a:gd name="connsiteX162" fmla="*/ 302495 w 1754187"/>
                <a:gd name="connsiteY162" fmla="*/ 983606 h 2278228"/>
                <a:gd name="connsiteX163" fmla="*/ 302495 w 1754187"/>
                <a:gd name="connsiteY163" fmla="*/ 964008 h 2278228"/>
                <a:gd name="connsiteX164" fmla="*/ 324934 w 1754187"/>
                <a:gd name="connsiteY164" fmla="*/ 885615 h 2278228"/>
                <a:gd name="connsiteX165" fmla="*/ 333455 w 1754187"/>
                <a:gd name="connsiteY165" fmla="*/ 874253 h 2278228"/>
                <a:gd name="connsiteX166" fmla="*/ 341692 w 1754187"/>
                <a:gd name="connsiteY166" fmla="*/ 863176 h 2278228"/>
                <a:gd name="connsiteX167" fmla="*/ 358449 w 1754187"/>
                <a:gd name="connsiteY167" fmla="*/ 823980 h 2278228"/>
                <a:gd name="connsiteX168" fmla="*/ 361290 w 1754187"/>
                <a:gd name="connsiteY168" fmla="*/ 818299 h 2278228"/>
                <a:gd name="connsiteX169" fmla="*/ 358449 w 1754187"/>
                <a:gd name="connsiteY169" fmla="*/ 806938 h 2278228"/>
                <a:gd name="connsiteX170" fmla="*/ 358449 w 1754187"/>
                <a:gd name="connsiteY170" fmla="*/ 798701 h 2278228"/>
                <a:gd name="connsiteX171" fmla="*/ 308176 w 1754187"/>
                <a:gd name="connsiteY171" fmla="*/ 764901 h 2278228"/>
                <a:gd name="connsiteX172" fmla="*/ 296814 w 1754187"/>
                <a:gd name="connsiteY172" fmla="*/ 764901 h 2278228"/>
                <a:gd name="connsiteX173" fmla="*/ 263298 w 1754187"/>
                <a:gd name="connsiteY173" fmla="*/ 748143 h 2278228"/>
                <a:gd name="connsiteX174" fmla="*/ 254778 w 1754187"/>
                <a:gd name="connsiteY174" fmla="*/ 745302 h 2278228"/>
                <a:gd name="connsiteX175" fmla="*/ 195983 w 1754187"/>
                <a:gd name="connsiteY175" fmla="*/ 750983 h 2278228"/>
                <a:gd name="connsiteX176" fmla="*/ 184905 w 1754187"/>
                <a:gd name="connsiteY176" fmla="*/ 753823 h 2278228"/>
                <a:gd name="connsiteX177" fmla="*/ 137188 w 1754187"/>
                <a:gd name="connsiteY177" fmla="*/ 742746 h 2278228"/>
                <a:gd name="connsiteX178" fmla="*/ 131507 w 1754187"/>
                <a:gd name="connsiteY178" fmla="*/ 734225 h 2278228"/>
                <a:gd name="connsiteX179" fmla="*/ 100832 w 1754187"/>
                <a:gd name="connsiteY179" fmla="*/ 686508 h 2278228"/>
                <a:gd name="connsiteX180" fmla="*/ 86630 w 1754187"/>
                <a:gd name="connsiteY180" fmla="*/ 680827 h 2278228"/>
                <a:gd name="connsiteX181" fmla="*/ 69872 w 1754187"/>
                <a:gd name="connsiteY181" fmla="*/ 675430 h 2278228"/>
                <a:gd name="connsiteX182" fmla="*/ 24995 w 1754187"/>
                <a:gd name="connsiteY182" fmla="*/ 630553 h 2278228"/>
                <a:gd name="connsiteX183" fmla="*/ 24995 w 1754187"/>
                <a:gd name="connsiteY183" fmla="*/ 619192 h 2278228"/>
                <a:gd name="connsiteX184" fmla="*/ 22439 w 1754187"/>
                <a:gd name="connsiteY184" fmla="*/ 610955 h 2278228"/>
                <a:gd name="connsiteX185" fmla="*/ 0 w 1754187"/>
                <a:gd name="connsiteY185" fmla="*/ 532562 h 2278228"/>
                <a:gd name="connsiteX186" fmla="*/ 8237 w 1754187"/>
                <a:gd name="connsiteY186" fmla="*/ 535118 h 2278228"/>
                <a:gd name="connsiteX187" fmla="*/ 16758 w 1754187"/>
                <a:gd name="connsiteY187" fmla="*/ 535118 h 2278228"/>
                <a:gd name="connsiteX188" fmla="*/ 33516 w 1754187"/>
                <a:gd name="connsiteY188" fmla="*/ 537958 h 2278228"/>
                <a:gd name="connsiteX189" fmla="*/ 47433 w 1754187"/>
                <a:gd name="connsiteY189" fmla="*/ 535118 h 2278228"/>
                <a:gd name="connsiteX190" fmla="*/ 58795 w 1754187"/>
                <a:gd name="connsiteY190" fmla="*/ 535118 h 2278228"/>
                <a:gd name="connsiteX191" fmla="*/ 72712 w 1754187"/>
                <a:gd name="connsiteY191" fmla="*/ 532562 h 2278228"/>
                <a:gd name="connsiteX192" fmla="*/ 78393 w 1754187"/>
                <a:gd name="connsiteY192" fmla="*/ 529721 h 2278228"/>
                <a:gd name="connsiteX193" fmla="*/ 86630 w 1754187"/>
                <a:gd name="connsiteY193" fmla="*/ 529721 h 2278228"/>
                <a:gd name="connsiteX194" fmla="*/ 120430 w 1754187"/>
                <a:gd name="connsiteY194" fmla="*/ 526881 h 2278228"/>
                <a:gd name="connsiteX195" fmla="*/ 128667 w 1754187"/>
                <a:gd name="connsiteY195" fmla="*/ 529721 h 2278228"/>
                <a:gd name="connsiteX196" fmla="*/ 134347 w 1754187"/>
                <a:gd name="connsiteY196" fmla="*/ 529721 h 2278228"/>
                <a:gd name="connsiteX197" fmla="*/ 165307 w 1754187"/>
                <a:gd name="connsiteY197" fmla="*/ 549320 h 2278228"/>
                <a:gd name="connsiteX198" fmla="*/ 173544 w 1754187"/>
                <a:gd name="connsiteY198" fmla="*/ 557557 h 2278228"/>
                <a:gd name="connsiteX199" fmla="*/ 179225 w 1754187"/>
                <a:gd name="connsiteY199" fmla="*/ 560397 h 2278228"/>
                <a:gd name="connsiteX200" fmla="*/ 187746 w 1754187"/>
                <a:gd name="connsiteY200" fmla="*/ 566078 h 2278228"/>
                <a:gd name="connsiteX201" fmla="*/ 226942 w 1754187"/>
                <a:gd name="connsiteY201" fmla="*/ 599594 h 2278228"/>
                <a:gd name="connsiteX202" fmla="*/ 232623 w 1754187"/>
                <a:gd name="connsiteY202" fmla="*/ 602434 h 2278228"/>
                <a:gd name="connsiteX203" fmla="*/ 240860 w 1754187"/>
                <a:gd name="connsiteY203" fmla="*/ 605274 h 2278228"/>
                <a:gd name="connsiteX204" fmla="*/ 246541 w 1754187"/>
                <a:gd name="connsiteY204" fmla="*/ 608114 h 2278228"/>
                <a:gd name="connsiteX205" fmla="*/ 257618 w 1754187"/>
                <a:gd name="connsiteY205" fmla="*/ 608114 h 2278228"/>
                <a:gd name="connsiteX206" fmla="*/ 302495 w 1754187"/>
                <a:gd name="connsiteY206" fmla="*/ 591357 h 2278228"/>
                <a:gd name="connsiteX207" fmla="*/ 308176 w 1754187"/>
                <a:gd name="connsiteY207" fmla="*/ 585676 h 2278228"/>
                <a:gd name="connsiteX208" fmla="*/ 311016 w 1754187"/>
                <a:gd name="connsiteY208" fmla="*/ 579995 h 2278228"/>
                <a:gd name="connsiteX209" fmla="*/ 316413 w 1754187"/>
                <a:gd name="connsiteY209" fmla="*/ 574599 h 2278228"/>
                <a:gd name="connsiteX210" fmla="*/ 319253 w 1754187"/>
                <a:gd name="connsiteY210" fmla="*/ 568918 h 2278228"/>
                <a:gd name="connsiteX211" fmla="*/ 366971 w 1754187"/>
                <a:gd name="connsiteY211" fmla="*/ 552160 h 2278228"/>
                <a:gd name="connsiteX212" fmla="*/ 375492 w 1754187"/>
                <a:gd name="connsiteY212" fmla="*/ 552160 h 2278228"/>
                <a:gd name="connsiteX213" fmla="*/ 422925 w 1754187"/>
                <a:gd name="connsiteY213" fmla="*/ 515520 h 2278228"/>
                <a:gd name="connsiteX214" fmla="*/ 431446 w 1754187"/>
                <a:gd name="connsiteY214" fmla="*/ 507283 h 2278228"/>
                <a:gd name="connsiteX215" fmla="*/ 437127 w 1754187"/>
                <a:gd name="connsiteY215" fmla="*/ 498762 h 2278228"/>
                <a:gd name="connsiteX216" fmla="*/ 470643 w 1754187"/>
                <a:gd name="connsiteY216" fmla="*/ 487685 h 2278228"/>
                <a:gd name="connsiteX217" fmla="*/ 482004 w 1754187"/>
                <a:gd name="connsiteY217" fmla="*/ 487685 h 2278228"/>
                <a:gd name="connsiteX218" fmla="*/ 518360 w 1754187"/>
                <a:gd name="connsiteY218" fmla="*/ 498762 h 2278228"/>
                <a:gd name="connsiteX219" fmla="*/ 526597 w 1754187"/>
                <a:gd name="connsiteY219" fmla="*/ 498762 h 2278228"/>
                <a:gd name="connsiteX220" fmla="*/ 554716 w 1754187"/>
                <a:gd name="connsiteY220" fmla="*/ 487685 h 2278228"/>
                <a:gd name="connsiteX221" fmla="*/ 563237 w 1754187"/>
                <a:gd name="connsiteY221" fmla="*/ 479164 h 2278228"/>
                <a:gd name="connsiteX222" fmla="*/ 574315 w 1754187"/>
                <a:gd name="connsiteY222" fmla="*/ 473483 h 2278228"/>
                <a:gd name="connsiteX223" fmla="*/ 579995 w 1754187"/>
                <a:gd name="connsiteY223" fmla="*/ 468086 h 2278228"/>
                <a:gd name="connsiteX224" fmla="*/ 627713 w 1754187"/>
                <a:gd name="connsiteY224" fmla="*/ 459565 h 2278228"/>
                <a:gd name="connsiteX225" fmla="*/ 644471 w 1754187"/>
                <a:gd name="connsiteY225" fmla="*/ 453885 h 2278228"/>
                <a:gd name="connsiteX226" fmla="*/ 658388 w 1754187"/>
                <a:gd name="connsiteY226" fmla="*/ 453885 h 2278228"/>
                <a:gd name="connsiteX227" fmla="*/ 694745 w 1754187"/>
                <a:gd name="connsiteY227" fmla="*/ 417528 h 2278228"/>
                <a:gd name="connsiteX228" fmla="*/ 694745 w 1754187"/>
                <a:gd name="connsiteY228" fmla="*/ 409007 h 2278228"/>
                <a:gd name="connsiteX229" fmla="*/ 697585 w 1754187"/>
                <a:gd name="connsiteY229" fmla="*/ 361574 h 2278228"/>
                <a:gd name="connsiteX230" fmla="*/ 700425 w 1754187"/>
                <a:gd name="connsiteY230" fmla="*/ 353053 h 2278228"/>
                <a:gd name="connsiteX231" fmla="*/ 728545 w 1754187"/>
                <a:gd name="connsiteY231" fmla="*/ 313856 h 2278228"/>
                <a:gd name="connsiteX232" fmla="*/ 770581 w 1754187"/>
                <a:gd name="connsiteY232" fmla="*/ 299939 h 2278228"/>
                <a:gd name="connsiteX233" fmla="*/ 795860 w 1754187"/>
                <a:gd name="connsiteY233" fmla="*/ 283181 h 2278228"/>
                <a:gd name="connsiteX234" fmla="*/ 804097 w 1754187"/>
                <a:gd name="connsiteY234" fmla="*/ 277500 h 2278228"/>
                <a:gd name="connsiteX235" fmla="*/ 812618 w 1754187"/>
                <a:gd name="connsiteY235" fmla="*/ 271820 h 2278228"/>
                <a:gd name="connsiteX236" fmla="*/ 851815 w 1754187"/>
                <a:gd name="connsiteY236" fmla="*/ 229783 h 2278228"/>
                <a:gd name="connsiteX237" fmla="*/ 860336 w 1754187"/>
                <a:gd name="connsiteY237" fmla="*/ 218705 h 2278228"/>
                <a:gd name="connsiteX238" fmla="*/ 910610 w 1754187"/>
                <a:gd name="connsiteY238" fmla="*/ 201663 h 2278228"/>
                <a:gd name="connsiteX239" fmla="*/ 946966 w 1754187"/>
                <a:gd name="connsiteY239" fmla="*/ 190586 h 2278228"/>
                <a:gd name="connsiteX240" fmla="*/ 955487 w 1754187"/>
                <a:gd name="connsiteY240" fmla="*/ 187746 h 2278228"/>
                <a:gd name="connsiteX241" fmla="*/ 994683 w 1754187"/>
                <a:gd name="connsiteY241" fmla="*/ 170988 h 2278228"/>
                <a:gd name="connsiteX242" fmla="*/ 1000364 w 1754187"/>
                <a:gd name="connsiteY242" fmla="*/ 170988 h 2278228"/>
                <a:gd name="connsiteX243" fmla="*/ 1059159 w 1754187"/>
                <a:gd name="connsiteY243" fmla="*/ 140028 h 2278228"/>
                <a:gd name="connsiteX244" fmla="*/ 1090118 w 1754187"/>
                <a:gd name="connsiteY244" fmla="*/ 126111 h 2278228"/>
                <a:gd name="connsiteX245" fmla="*/ 1098355 w 1754187"/>
                <a:gd name="connsiteY245" fmla="*/ 123270 h 2278228"/>
                <a:gd name="connsiteX246" fmla="*/ 1120794 w 1754187"/>
                <a:gd name="connsiteY246" fmla="*/ 106512 h 2278228"/>
                <a:gd name="connsiteX247" fmla="*/ 1126475 w 1754187"/>
                <a:gd name="connsiteY247" fmla="*/ 97991 h 2278228"/>
                <a:gd name="connsiteX248" fmla="*/ 1137552 w 1754187"/>
                <a:gd name="connsiteY248" fmla="*/ 78393 h 2278228"/>
                <a:gd name="connsiteX249" fmla="*/ 1146073 w 1754187"/>
                <a:gd name="connsiteY249" fmla="*/ 53114 h 2278228"/>
                <a:gd name="connsiteX250" fmla="*/ 1143233 w 1754187"/>
                <a:gd name="connsiteY250" fmla="*/ 42037 h 2278228"/>
                <a:gd name="connsiteX251" fmla="*/ 1140392 w 1754187"/>
                <a:gd name="connsiteY251" fmla="*/ 28119 h 2278228"/>
                <a:gd name="connsiteX252" fmla="*/ 1151754 w 1754187"/>
                <a:gd name="connsiteY252" fmla="*/ 0 h 2278228"/>
                <a:gd name="connsiteX253" fmla="*/ 1159990 w 1754187"/>
                <a:gd name="connsiteY253" fmla="*/ 2840 h 2278228"/>
                <a:gd name="connsiteX254" fmla="*/ 1196347 w 1754187"/>
                <a:gd name="connsiteY254" fmla="*/ 28119 h 2278228"/>
                <a:gd name="connsiteX255" fmla="*/ 1204868 w 1754187"/>
                <a:gd name="connsiteY255" fmla="*/ 36356 h 2278228"/>
                <a:gd name="connsiteX256" fmla="*/ 1210548 w 1754187"/>
                <a:gd name="connsiteY256" fmla="*/ 42037 h 2278228"/>
                <a:gd name="connsiteX257" fmla="*/ 1252585 w 1754187"/>
                <a:gd name="connsiteY257" fmla="*/ 55954 h 2278228"/>
                <a:gd name="connsiteX258" fmla="*/ 1263663 w 1754187"/>
                <a:gd name="connsiteY258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871413 w 1754187"/>
                <a:gd name="connsiteY103" fmla="*/ 2132519 h 2278228"/>
                <a:gd name="connsiteX104" fmla="*/ 571474 w 1754187"/>
                <a:gd name="connsiteY104" fmla="*/ 2087642 h 2278228"/>
                <a:gd name="connsiteX105" fmla="*/ 551876 w 1754187"/>
                <a:gd name="connsiteY105" fmla="*/ 2087642 h 2278228"/>
                <a:gd name="connsiteX106" fmla="*/ 521200 w 1754187"/>
                <a:gd name="connsiteY106" fmla="*/ 2073724 h 2278228"/>
                <a:gd name="connsiteX107" fmla="*/ 512679 w 1754187"/>
                <a:gd name="connsiteY107" fmla="*/ 2073724 h 2278228"/>
                <a:gd name="connsiteX108" fmla="*/ 462406 w 1754187"/>
                <a:gd name="connsiteY108" fmla="*/ 2101844 h 2278228"/>
                <a:gd name="connsiteX109" fmla="*/ 375492 w 1754187"/>
                <a:gd name="connsiteY109" fmla="*/ 2194154 h 2278228"/>
                <a:gd name="connsiteX110" fmla="*/ 364130 w 1754187"/>
                <a:gd name="connsiteY110" fmla="*/ 2210912 h 2278228"/>
                <a:gd name="connsiteX111" fmla="*/ 355893 w 1754187"/>
                <a:gd name="connsiteY111" fmla="*/ 2222274 h 2278228"/>
                <a:gd name="connsiteX112" fmla="*/ 324934 w 1754187"/>
                <a:gd name="connsiteY112" fmla="*/ 2247552 h 2278228"/>
                <a:gd name="connsiteX113" fmla="*/ 294258 w 1754187"/>
                <a:gd name="connsiteY113" fmla="*/ 2278228 h 2278228"/>
                <a:gd name="connsiteX114" fmla="*/ 210184 w 1754187"/>
                <a:gd name="connsiteY114" fmla="*/ 2236191 h 2278228"/>
                <a:gd name="connsiteX115" fmla="*/ 117590 w 1754187"/>
                <a:gd name="connsiteY115" fmla="*/ 2141040 h 2278228"/>
                <a:gd name="connsiteX116" fmla="*/ 117590 w 1754187"/>
                <a:gd name="connsiteY116" fmla="*/ 2096163 h 2278228"/>
                <a:gd name="connsiteX117" fmla="*/ 162467 w 1754187"/>
                <a:gd name="connsiteY117" fmla="*/ 2034528 h 2278228"/>
                <a:gd name="connsiteX118" fmla="*/ 201663 w 1754187"/>
                <a:gd name="connsiteY118" fmla="*/ 1928015 h 2278228"/>
                <a:gd name="connsiteX119" fmla="*/ 232623 w 1754187"/>
                <a:gd name="connsiteY119" fmla="*/ 1759868 h 2278228"/>
                <a:gd name="connsiteX120" fmla="*/ 235179 w 1754187"/>
                <a:gd name="connsiteY120" fmla="*/ 1672954 h 2278228"/>
                <a:gd name="connsiteX121" fmla="*/ 240860 w 1754187"/>
                <a:gd name="connsiteY121" fmla="*/ 1664717 h 2278228"/>
                <a:gd name="connsiteX122" fmla="*/ 235179 w 1754187"/>
                <a:gd name="connsiteY122" fmla="*/ 1479528 h 2278228"/>
                <a:gd name="connsiteX123" fmla="*/ 232623 w 1754187"/>
                <a:gd name="connsiteY123" fmla="*/ 1476687 h 2278228"/>
                <a:gd name="connsiteX124" fmla="*/ 232623 w 1754187"/>
                <a:gd name="connsiteY124" fmla="*/ 1465610 h 2278228"/>
                <a:gd name="connsiteX125" fmla="*/ 229783 w 1754187"/>
                <a:gd name="connsiteY125" fmla="*/ 1457089 h 2278228"/>
                <a:gd name="connsiteX126" fmla="*/ 229783 w 1754187"/>
                <a:gd name="connsiteY126" fmla="*/ 1451692 h 2278228"/>
                <a:gd name="connsiteX127" fmla="*/ 240860 w 1754187"/>
                <a:gd name="connsiteY127" fmla="*/ 1398294 h 2278228"/>
                <a:gd name="connsiteX128" fmla="*/ 243700 w 1754187"/>
                <a:gd name="connsiteY128" fmla="*/ 1395454 h 2278228"/>
                <a:gd name="connsiteX129" fmla="*/ 249381 w 1754187"/>
                <a:gd name="connsiteY129" fmla="*/ 1392897 h 2278228"/>
                <a:gd name="connsiteX130" fmla="*/ 254778 w 1754187"/>
                <a:gd name="connsiteY130" fmla="*/ 1390057 h 2278228"/>
                <a:gd name="connsiteX131" fmla="*/ 263298 w 1754187"/>
                <a:gd name="connsiteY131" fmla="*/ 1387217 h 2278228"/>
                <a:gd name="connsiteX132" fmla="*/ 299655 w 1754187"/>
                <a:gd name="connsiteY132" fmla="*/ 1387217 h 2278228"/>
                <a:gd name="connsiteX133" fmla="*/ 299655 w 1754187"/>
                <a:gd name="connsiteY133" fmla="*/ 1381536 h 2278228"/>
                <a:gd name="connsiteX134" fmla="*/ 305335 w 1754187"/>
                <a:gd name="connsiteY134" fmla="*/ 1375855 h 2278228"/>
                <a:gd name="connsiteX135" fmla="*/ 305335 w 1754187"/>
                <a:gd name="connsiteY135" fmla="*/ 1317061 h 2278228"/>
                <a:gd name="connsiteX136" fmla="*/ 308176 w 1754187"/>
                <a:gd name="connsiteY136" fmla="*/ 1311380 h 2278228"/>
                <a:gd name="connsiteX137" fmla="*/ 313856 w 1754187"/>
                <a:gd name="connsiteY137" fmla="*/ 1303143 h 2278228"/>
                <a:gd name="connsiteX138" fmla="*/ 316413 w 1754187"/>
                <a:gd name="connsiteY138" fmla="*/ 1300303 h 2278228"/>
                <a:gd name="connsiteX139" fmla="*/ 341692 w 1754187"/>
                <a:gd name="connsiteY139" fmla="*/ 1266787 h 2278228"/>
                <a:gd name="connsiteX140" fmla="*/ 372651 w 1754187"/>
                <a:gd name="connsiteY140" fmla="*/ 1238668 h 2278228"/>
                <a:gd name="connsiteX141" fmla="*/ 378332 w 1754187"/>
                <a:gd name="connsiteY141" fmla="*/ 1238668 h 2278228"/>
                <a:gd name="connsiteX142" fmla="*/ 383728 w 1754187"/>
                <a:gd name="connsiteY142" fmla="*/ 1235827 h 2278228"/>
                <a:gd name="connsiteX143" fmla="*/ 389409 w 1754187"/>
                <a:gd name="connsiteY143" fmla="*/ 1235827 h 2278228"/>
                <a:gd name="connsiteX144" fmla="*/ 411848 w 1754187"/>
                <a:gd name="connsiteY144" fmla="*/ 1238668 h 2278228"/>
                <a:gd name="connsiteX145" fmla="*/ 422925 w 1754187"/>
                <a:gd name="connsiteY145" fmla="*/ 1238668 h 2278228"/>
                <a:gd name="connsiteX146" fmla="*/ 445364 w 1754187"/>
                <a:gd name="connsiteY146" fmla="*/ 1224750 h 2278228"/>
                <a:gd name="connsiteX147" fmla="*/ 439967 w 1754187"/>
                <a:gd name="connsiteY147" fmla="*/ 1221910 h 2278228"/>
                <a:gd name="connsiteX148" fmla="*/ 428606 w 1754187"/>
                <a:gd name="connsiteY148" fmla="*/ 1199471 h 2278228"/>
                <a:gd name="connsiteX149" fmla="*/ 425765 w 1754187"/>
                <a:gd name="connsiteY149" fmla="*/ 1193790 h 2278228"/>
                <a:gd name="connsiteX150" fmla="*/ 403327 w 1754187"/>
                <a:gd name="connsiteY150" fmla="*/ 1171352 h 2278228"/>
                <a:gd name="connsiteX151" fmla="*/ 400486 w 1754187"/>
                <a:gd name="connsiteY151" fmla="*/ 1171352 h 2278228"/>
                <a:gd name="connsiteX152" fmla="*/ 395090 w 1754187"/>
                <a:gd name="connsiteY152" fmla="*/ 1168511 h 2278228"/>
                <a:gd name="connsiteX153" fmla="*/ 378332 w 1754187"/>
                <a:gd name="connsiteY153" fmla="*/ 1162831 h 2278228"/>
                <a:gd name="connsiteX154" fmla="*/ 372651 w 1754187"/>
                <a:gd name="connsiteY154" fmla="*/ 1160274 h 2278228"/>
                <a:gd name="connsiteX155" fmla="*/ 353053 w 1754187"/>
                <a:gd name="connsiteY155" fmla="*/ 1126475 h 2278228"/>
                <a:gd name="connsiteX156" fmla="*/ 333455 w 1754187"/>
                <a:gd name="connsiteY156" fmla="*/ 1123634 h 2278228"/>
                <a:gd name="connsiteX157" fmla="*/ 294258 w 1754187"/>
                <a:gd name="connsiteY157" fmla="*/ 1112557 h 2278228"/>
                <a:gd name="connsiteX158" fmla="*/ 299655 w 1754187"/>
                <a:gd name="connsiteY158" fmla="*/ 1095799 h 2278228"/>
                <a:gd name="connsiteX159" fmla="*/ 294258 w 1754187"/>
                <a:gd name="connsiteY159" fmla="*/ 1050922 h 2278228"/>
                <a:gd name="connsiteX160" fmla="*/ 294258 w 1754187"/>
                <a:gd name="connsiteY160" fmla="*/ 1039560 h 2278228"/>
                <a:gd name="connsiteX161" fmla="*/ 302495 w 1754187"/>
                <a:gd name="connsiteY161" fmla="*/ 983606 h 2278228"/>
                <a:gd name="connsiteX162" fmla="*/ 302495 w 1754187"/>
                <a:gd name="connsiteY162" fmla="*/ 964008 h 2278228"/>
                <a:gd name="connsiteX163" fmla="*/ 324934 w 1754187"/>
                <a:gd name="connsiteY163" fmla="*/ 885615 h 2278228"/>
                <a:gd name="connsiteX164" fmla="*/ 333455 w 1754187"/>
                <a:gd name="connsiteY164" fmla="*/ 874253 h 2278228"/>
                <a:gd name="connsiteX165" fmla="*/ 341692 w 1754187"/>
                <a:gd name="connsiteY165" fmla="*/ 863176 h 2278228"/>
                <a:gd name="connsiteX166" fmla="*/ 358449 w 1754187"/>
                <a:gd name="connsiteY166" fmla="*/ 823980 h 2278228"/>
                <a:gd name="connsiteX167" fmla="*/ 361290 w 1754187"/>
                <a:gd name="connsiteY167" fmla="*/ 818299 h 2278228"/>
                <a:gd name="connsiteX168" fmla="*/ 358449 w 1754187"/>
                <a:gd name="connsiteY168" fmla="*/ 806938 h 2278228"/>
                <a:gd name="connsiteX169" fmla="*/ 358449 w 1754187"/>
                <a:gd name="connsiteY169" fmla="*/ 798701 h 2278228"/>
                <a:gd name="connsiteX170" fmla="*/ 308176 w 1754187"/>
                <a:gd name="connsiteY170" fmla="*/ 764901 h 2278228"/>
                <a:gd name="connsiteX171" fmla="*/ 296814 w 1754187"/>
                <a:gd name="connsiteY171" fmla="*/ 764901 h 2278228"/>
                <a:gd name="connsiteX172" fmla="*/ 263298 w 1754187"/>
                <a:gd name="connsiteY172" fmla="*/ 748143 h 2278228"/>
                <a:gd name="connsiteX173" fmla="*/ 254778 w 1754187"/>
                <a:gd name="connsiteY173" fmla="*/ 745302 h 2278228"/>
                <a:gd name="connsiteX174" fmla="*/ 195983 w 1754187"/>
                <a:gd name="connsiteY174" fmla="*/ 750983 h 2278228"/>
                <a:gd name="connsiteX175" fmla="*/ 184905 w 1754187"/>
                <a:gd name="connsiteY175" fmla="*/ 753823 h 2278228"/>
                <a:gd name="connsiteX176" fmla="*/ 137188 w 1754187"/>
                <a:gd name="connsiteY176" fmla="*/ 742746 h 2278228"/>
                <a:gd name="connsiteX177" fmla="*/ 131507 w 1754187"/>
                <a:gd name="connsiteY177" fmla="*/ 734225 h 2278228"/>
                <a:gd name="connsiteX178" fmla="*/ 100832 w 1754187"/>
                <a:gd name="connsiteY178" fmla="*/ 686508 h 2278228"/>
                <a:gd name="connsiteX179" fmla="*/ 86630 w 1754187"/>
                <a:gd name="connsiteY179" fmla="*/ 680827 h 2278228"/>
                <a:gd name="connsiteX180" fmla="*/ 69872 w 1754187"/>
                <a:gd name="connsiteY180" fmla="*/ 675430 h 2278228"/>
                <a:gd name="connsiteX181" fmla="*/ 24995 w 1754187"/>
                <a:gd name="connsiteY181" fmla="*/ 630553 h 2278228"/>
                <a:gd name="connsiteX182" fmla="*/ 24995 w 1754187"/>
                <a:gd name="connsiteY182" fmla="*/ 619192 h 2278228"/>
                <a:gd name="connsiteX183" fmla="*/ 22439 w 1754187"/>
                <a:gd name="connsiteY183" fmla="*/ 610955 h 2278228"/>
                <a:gd name="connsiteX184" fmla="*/ 0 w 1754187"/>
                <a:gd name="connsiteY184" fmla="*/ 532562 h 2278228"/>
                <a:gd name="connsiteX185" fmla="*/ 8237 w 1754187"/>
                <a:gd name="connsiteY185" fmla="*/ 535118 h 2278228"/>
                <a:gd name="connsiteX186" fmla="*/ 16758 w 1754187"/>
                <a:gd name="connsiteY186" fmla="*/ 535118 h 2278228"/>
                <a:gd name="connsiteX187" fmla="*/ 33516 w 1754187"/>
                <a:gd name="connsiteY187" fmla="*/ 537958 h 2278228"/>
                <a:gd name="connsiteX188" fmla="*/ 47433 w 1754187"/>
                <a:gd name="connsiteY188" fmla="*/ 535118 h 2278228"/>
                <a:gd name="connsiteX189" fmla="*/ 58795 w 1754187"/>
                <a:gd name="connsiteY189" fmla="*/ 535118 h 2278228"/>
                <a:gd name="connsiteX190" fmla="*/ 72712 w 1754187"/>
                <a:gd name="connsiteY190" fmla="*/ 532562 h 2278228"/>
                <a:gd name="connsiteX191" fmla="*/ 78393 w 1754187"/>
                <a:gd name="connsiteY191" fmla="*/ 529721 h 2278228"/>
                <a:gd name="connsiteX192" fmla="*/ 86630 w 1754187"/>
                <a:gd name="connsiteY192" fmla="*/ 529721 h 2278228"/>
                <a:gd name="connsiteX193" fmla="*/ 120430 w 1754187"/>
                <a:gd name="connsiteY193" fmla="*/ 526881 h 2278228"/>
                <a:gd name="connsiteX194" fmla="*/ 128667 w 1754187"/>
                <a:gd name="connsiteY194" fmla="*/ 529721 h 2278228"/>
                <a:gd name="connsiteX195" fmla="*/ 134347 w 1754187"/>
                <a:gd name="connsiteY195" fmla="*/ 529721 h 2278228"/>
                <a:gd name="connsiteX196" fmla="*/ 165307 w 1754187"/>
                <a:gd name="connsiteY196" fmla="*/ 549320 h 2278228"/>
                <a:gd name="connsiteX197" fmla="*/ 173544 w 1754187"/>
                <a:gd name="connsiteY197" fmla="*/ 557557 h 2278228"/>
                <a:gd name="connsiteX198" fmla="*/ 179225 w 1754187"/>
                <a:gd name="connsiteY198" fmla="*/ 560397 h 2278228"/>
                <a:gd name="connsiteX199" fmla="*/ 187746 w 1754187"/>
                <a:gd name="connsiteY199" fmla="*/ 566078 h 2278228"/>
                <a:gd name="connsiteX200" fmla="*/ 226942 w 1754187"/>
                <a:gd name="connsiteY200" fmla="*/ 599594 h 2278228"/>
                <a:gd name="connsiteX201" fmla="*/ 232623 w 1754187"/>
                <a:gd name="connsiteY201" fmla="*/ 602434 h 2278228"/>
                <a:gd name="connsiteX202" fmla="*/ 240860 w 1754187"/>
                <a:gd name="connsiteY202" fmla="*/ 605274 h 2278228"/>
                <a:gd name="connsiteX203" fmla="*/ 246541 w 1754187"/>
                <a:gd name="connsiteY203" fmla="*/ 608114 h 2278228"/>
                <a:gd name="connsiteX204" fmla="*/ 257618 w 1754187"/>
                <a:gd name="connsiteY204" fmla="*/ 608114 h 2278228"/>
                <a:gd name="connsiteX205" fmla="*/ 302495 w 1754187"/>
                <a:gd name="connsiteY205" fmla="*/ 591357 h 2278228"/>
                <a:gd name="connsiteX206" fmla="*/ 308176 w 1754187"/>
                <a:gd name="connsiteY206" fmla="*/ 585676 h 2278228"/>
                <a:gd name="connsiteX207" fmla="*/ 311016 w 1754187"/>
                <a:gd name="connsiteY207" fmla="*/ 579995 h 2278228"/>
                <a:gd name="connsiteX208" fmla="*/ 316413 w 1754187"/>
                <a:gd name="connsiteY208" fmla="*/ 574599 h 2278228"/>
                <a:gd name="connsiteX209" fmla="*/ 319253 w 1754187"/>
                <a:gd name="connsiteY209" fmla="*/ 568918 h 2278228"/>
                <a:gd name="connsiteX210" fmla="*/ 366971 w 1754187"/>
                <a:gd name="connsiteY210" fmla="*/ 552160 h 2278228"/>
                <a:gd name="connsiteX211" fmla="*/ 375492 w 1754187"/>
                <a:gd name="connsiteY211" fmla="*/ 552160 h 2278228"/>
                <a:gd name="connsiteX212" fmla="*/ 422925 w 1754187"/>
                <a:gd name="connsiteY212" fmla="*/ 515520 h 2278228"/>
                <a:gd name="connsiteX213" fmla="*/ 431446 w 1754187"/>
                <a:gd name="connsiteY213" fmla="*/ 507283 h 2278228"/>
                <a:gd name="connsiteX214" fmla="*/ 437127 w 1754187"/>
                <a:gd name="connsiteY214" fmla="*/ 498762 h 2278228"/>
                <a:gd name="connsiteX215" fmla="*/ 470643 w 1754187"/>
                <a:gd name="connsiteY215" fmla="*/ 487685 h 2278228"/>
                <a:gd name="connsiteX216" fmla="*/ 482004 w 1754187"/>
                <a:gd name="connsiteY216" fmla="*/ 487685 h 2278228"/>
                <a:gd name="connsiteX217" fmla="*/ 518360 w 1754187"/>
                <a:gd name="connsiteY217" fmla="*/ 498762 h 2278228"/>
                <a:gd name="connsiteX218" fmla="*/ 526597 w 1754187"/>
                <a:gd name="connsiteY218" fmla="*/ 498762 h 2278228"/>
                <a:gd name="connsiteX219" fmla="*/ 554716 w 1754187"/>
                <a:gd name="connsiteY219" fmla="*/ 487685 h 2278228"/>
                <a:gd name="connsiteX220" fmla="*/ 563237 w 1754187"/>
                <a:gd name="connsiteY220" fmla="*/ 479164 h 2278228"/>
                <a:gd name="connsiteX221" fmla="*/ 574315 w 1754187"/>
                <a:gd name="connsiteY221" fmla="*/ 473483 h 2278228"/>
                <a:gd name="connsiteX222" fmla="*/ 579995 w 1754187"/>
                <a:gd name="connsiteY222" fmla="*/ 468086 h 2278228"/>
                <a:gd name="connsiteX223" fmla="*/ 627713 w 1754187"/>
                <a:gd name="connsiteY223" fmla="*/ 459565 h 2278228"/>
                <a:gd name="connsiteX224" fmla="*/ 644471 w 1754187"/>
                <a:gd name="connsiteY224" fmla="*/ 453885 h 2278228"/>
                <a:gd name="connsiteX225" fmla="*/ 658388 w 1754187"/>
                <a:gd name="connsiteY225" fmla="*/ 453885 h 2278228"/>
                <a:gd name="connsiteX226" fmla="*/ 694745 w 1754187"/>
                <a:gd name="connsiteY226" fmla="*/ 417528 h 2278228"/>
                <a:gd name="connsiteX227" fmla="*/ 694745 w 1754187"/>
                <a:gd name="connsiteY227" fmla="*/ 409007 h 2278228"/>
                <a:gd name="connsiteX228" fmla="*/ 697585 w 1754187"/>
                <a:gd name="connsiteY228" fmla="*/ 361574 h 2278228"/>
                <a:gd name="connsiteX229" fmla="*/ 700425 w 1754187"/>
                <a:gd name="connsiteY229" fmla="*/ 353053 h 2278228"/>
                <a:gd name="connsiteX230" fmla="*/ 728545 w 1754187"/>
                <a:gd name="connsiteY230" fmla="*/ 313856 h 2278228"/>
                <a:gd name="connsiteX231" fmla="*/ 770581 w 1754187"/>
                <a:gd name="connsiteY231" fmla="*/ 299939 h 2278228"/>
                <a:gd name="connsiteX232" fmla="*/ 795860 w 1754187"/>
                <a:gd name="connsiteY232" fmla="*/ 283181 h 2278228"/>
                <a:gd name="connsiteX233" fmla="*/ 804097 w 1754187"/>
                <a:gd name="connsiteY233" fmla="*/ 277500 h 2278228"/>
                <a:gd name="connsiteX234" fmla="*/ 812618 w 1754187"/>
                <a:gd name="connsiteY234" fmla="*/ 271820 h 2278228"/>
                <a:gd name="connsiteX235" fmla="*/ 851815 w 1754187"/>
                <a:gd name="connsiteY235" fmla="*/ 229783 h 2278228"/>
                <a:gd name="connsiteX236" fmla="*/ 860336 w 1754187"/>
                <a:gd name="connsiteY236" fmla="*/ 218705 h 2278228"/>
                <a:gd name="connsiteX237" fmla="*/ 910610 w 1754187"/>
                <a:gd name="connsiteY237" fmla="*/ 201663 h 2278228"/>
                <a:gd name="connsiteX238" fmla="*/ 946966 w 1754187"/>
                <a:gd name="connsiteY238" fmla="*/ 190586 h 2278228"/>
                <a:gd name="connsiteX239" fmla="*/ 955487 w 1754187"/>
                <a:gd name="connsiteY239" fmla="*/ 187746 h 2278228"/>
                <a:gd name="connsiteX240" fmla="*/ 994683 w 1754187"/>
                <a:gd name="connsiteY240" fmla="*/ 170988 h 2278228"/>
                <a:gd name="connsiteX241" fmla="*/ 1000364 w 1754187"/>
                <a:gd name="connsiteY241" fmla="*/ 170988 h 2278228"/>
                <a:gd name="connsiteX242" fmla="*/ 1059159 w 1754187"/>
                <a:gd name="connsiteY242" fmla="*/ 140028 h 2278228"/>
                <a:gd name="connsiteX243" fmla="*/ 1090118 w 1754187"/>
                <a:gd name="connsiteY243" fmla="*/ 126111 h 2278228"/>
                <a:gd name="connsiteX244" fmla="*/ 1098355 w 1754187"/>
                <a:gd name="connsiteY244" fmla="*/ 123270 h 2278228"/>
                <a:gd name="connsiteX245" fmla="*/ 1120794 w 1754187"/>
                <a:gd name="connsiteY245" fmla="*/ 106512 h 2278228"/>
                <a:gd name="connsiteX246" fmla="*/ 1126475 w 1754187"/>
                <a:gd name="connsiteY246" fmla="*/ 97991 h 2278228"/>
                <a:gd name="connsiteX247" fmla="*/ 1137552 w 1754187"/>
                <a:gd name="connsiteY247" fmla="*/ 78393 h 2278228"/>
                <a:gd name="connsiteX248" fmla="*/ 1146073 w 1754187"/>
                <a:gd name="connsiteY248" fmla="*/ 53114 h 2278228"/>
                <a:gd name="connsiteX249" fmla="*/ 1143233 w 1754187"/>
                <a:gd name="connsiteY249" fmla="*/ 42037 h 2278228"/>
                <a:gd name="connsiteX250" fmla="*/ 1140392 w 1754187"/>
                <a:gd name="connsiteY250" fmla="*/ 28119 h 2278228"/>
                <a:gd name="connsiteX251" fmla="*/ 1151754 w 1754187"/>
                <a:gd name="connsiteY251" fmla="*/ 0 h 2278228"/>
                <a:gd name="connsiteX252" fmla="*/ 1159990 w 1754187"/>
                <a:gd name="connsiteY252" fmla="*/ 2840 h 2278228"/>
                <a:gd name="connsiteX253" fmla="*/ 1196347 w 1754187"/>
                <a:gd name="connsiteY253" fmla="*/ 28119 h 2278228"/>
                <a:gd name="connsiteX254" fmla="*/ 1204868 w 1754187"/>
                <a:gd name="connsiteY254" fmla="*/ 36356 h 2278228"/>
                <a:gd name="connsiteX255" fmla="*/ 1210548 w 1754187"/>
                <a:gd name="connsiteY255" fmla="*/ 42037 h 2278228"/>
                <a:gd name="connsiteX256" fmla="*/ 1252585 w 1754187"/>
                <a:gd name="connsiteY256" fmla="*/ 55954 h 2278228"/>
                <a:gd name="connsiteX257" fmla="*/ 1263663 w 1754187"/>
                <a:gd name="connsiteY257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882490 w 1754187"/>
                <a:gd name="connsiteY102" fmla="*/ 2124282 h 2278228"/>
                <a:gd name="connsiteX103" fmla="*/ 571474 w 1754187"/>
                <a:gd name="connsiteY103" fmla="*/ 2087642 h 2278228"/>
                <a:gd name="connsiteX104" fmla="*/ 551876 w 1754187"/>
                <a:gd name="connsiteY104" fmla="*/ 2087642 h 2278228"/>
                <a:gd name="connsiteX105" fmla="*/ 521200 w 1754187"/>
                <a:gd name="connsiteY105" fmla="*/ 2073724 h 2278228"/>
                <a:gd name="connsiteX106" fmla="*/ 512679 w 1754187"/>
                <a:gd name="connsiteY106" fmla="*/ 2073724 h 2278228"/>
                <a:gd name="connsiteX107" fmla="*/ 462406 w 1754187"/>
                <a:gd name="connsiteY107" fmla="*/ 2101844 h 2278228"/>
                <a:gd name="connsiteX108" fmla="*/ 375492 w 1754187"/>
                <a:gd name="connsiteY108" fmla="*/ 2194154 h 2278228"/>
                <a:gd name="connsiteX109" fmla="*/ 364130 w 1754187"/>
                <a:gd name="connsiteY109" fmla="*/ 2210912 h 2278228"/>
                <a:gd name="connsiteX110" fmla="*/ 355893 w 1754187"/>
                <a:gd name="connsiteY110" fmla="*/ 2222274 h 2278228"/>
                <a:gd name="connsiteX111" fmla="*/ 324934 w 1754187"/>
                <a:gd name="connsiteY111" fmla="*/ 2247552 h 2278228"/>
                <a:gd name="connsiteX112" fmla="*/ 294258 w 1754187"/>
                <a:gd name="connsiteY112" fmla="*/ 2278228 h 2278228"/>
                <a:gd name="connsiteX113" fmla="*/ 210184 w 1754187"/>
                <a:gd name="connsiteY113" fmla="*/ 2236191 h 2278228"/>
                <a:gd name="connsiteX114" fmla="*/ 117590 w 1754187"/>
                <a:gd name="connsiteY114" fmla="*/ 2141040 h 2278228"/>
                <a:gd name="connsiteX115" fmla="*/ 117590 w 1754187"/>
                <a:gd name="connsiteY115" fmla="*/ 2096163 h 2278228"/>
                <a:gd name="connsiteX116" fmla="*/ 162467 w 1754187"/>
                <a:gd name="connsiteY116" fmla="*/ 2034528 h 2278228"/>
                <a:gd name="connsiteX117" fmla="*/ 201663 w 1754187"/>
                <a:gd name="connsiteY117" fmla="*/ 1928015 h 2278228"/>
                <a:gd name="connsiteX118" fmla="*/ 232623 w 1754187"/>
                <a:gd name="connsiteY118" fmla="*/ 1759868 h 2278228"/>
                <a:gd name="connsiteX119" fmla="*/ 235179 w 1754187"/>
                <a:gd name="connsiteY119" fmla="*/ 1672954 h 2278228"/>
                <a:gd name="connsiteX120" fmla="*/ 240860 w 1754187"/>
                <a:gd name="connsiteY120" fmla="*/ 1664717 h 2278228"/>
                <a:gd name="connsiteX121" fmla="*/ 235179 w 1754187"/>
                <a:gd name="connsiteY121" fmla="*/ 1479528 h 2278228"/>
                <a:gd name="connsiteX122" fmla="*/ 232623 w 1754187"/>
                <a:gd name="connsiteY122" fmla="*/ 1476687 h 2278228"/>
                <a:gd name="connsiteX123" fmla="*/ 232623 w 1754187"/>
                <a:gd name="connsiteY123" fmla="*/ 1465610 h 2278228"/>
                <a:gd name="connsiteX124" fmla="*/ 229783 w 1754187"/>
                <a:gd name="connsiteY124" fmla="*/ 1457089 h 2278228"/>
                <a:gd name="connsiteX125" fmla="*/ 229783 w 1754187"/>
                <a:gd name="connsiteY125" fmla="*/ 1451692 h 2278228"/>
                <a:gd name="connsiteX126" fmla="*/ 240860 w 1754187"/>
                <a:gd name="connsiteY126" fmla="*/ 1398294 h 2278228"/>
                <a:gd name="connsiteX127" fmla="*/ 243700 w 1754187"/>
                <a:gd name="connsiteY127" fmla="*/ 1395454 h 2278228"/>
                <a:gd name="connsiteX128" fmla="*/ 249381 w 1754187"/>
                <a:gd name="connsiteY128" fmla="*/ 1392897 h 2278228"/>
                <a:gd name="connsiteX129" fmla="*/ 254778 w 1754187"/>
                <a:gd name="connsiteY129" fmla="*/ 1390057 h 2278228"/>
                <a:gd name="connsiteX130" fmla="*/ 263298 w 1754187"/>
                <a:gd name="connsiteY130" fmla="*/ 1387217 h 2278228"/>
                <a:gd name="connsiteX131" fmla="*/ 299655 w 1754187"/>
                <a:gd name="connsiteY131" fmla="*/ 1387217 h 2278228"/>
                <a:gd name="connsiteX132" fmla="*/ 299655 w 1754187"/>
                <a:gd name="connsiteY132" fmla="*/ 1381536 h 2278228"/>
                <a:gd name="connsiteX133" fmla="*/ 305335 w 1754187"/>
                <a:gd name="connsiteY133" fmla="*/ 1375855 h 2278228"/>
                <a:gd name="connsiteX134" fmla="*/ 305335 w 1754187"/>
                <a:gd name="connsiteY134" fmla="*/ 1317061 h 2278228"/>
                <a:gd name="connsiteX135" fmla="*/ 308176 w 1754187"/>
                <a:gd name="connsiteY135" fmla="*/ 1311380 h 2278228"/>
                <a:gd name="connsiteX136" fmla="*/ 313856 w 1754187"/>
                <a:gd name="connsiteY136" fmla="*/ 1303143 h 2278228"/>
                <a:gd name="connsiteX137" fmla="*/ 316413 w 1754187"/>
                <a:gd name="connsiteY137" fmla="*/ 1300303 h 2278228"/>
                <a:gd name="connsiteX138" fmla="*/ 341692 w 1754187"/>
                <a:gd name="connsiteY138" fmla="*/ 1266787 h 2278228"/>
                <a:gd name="connsiteX139" fmla="*/ 372651 w 1754187"/>
                <a:gd name="connsiteY139" fmla="*/ 1238668 h 2278228"/>
                <a:gd name="connsiteX140" fmla="*/ 378332 w 1754187"/>
                <a:gd name="connsiteY140" fmla="*/ 1238668 h 2278228"/>
                <a:gd name="connsiteX141" fmla="*/ 383728 w 1754187"/>
                <a:gd name="connsiteY141" fmla="*/ 1235827 h 2278228"/>
                <a:gd name="connsiteX142" fmla="*/ 389409 w 1754187"/>
                <a:gd name="connsiteY142" fmla="*/ 1235827 h 2278228"/>
                <a:gd name="connsiteX143" fmla="*/ 411848 w 1754187"/>
                <a:gd name="connsiteY143" fmla="*/ 1238668 h 2278228"/>
                <a:gd name="connsiteX144" fmla="*/ 422925 w 1754187"/>
                <a:gd name="connsiteY144" fmla="*/ 1238668 h 2278228"/>
                <a:gd name="connsiteX145" fmla="*/ 445364 w 1754187"/>
                <a:gd name="connsiteY145" fmla="*/ 1224750 h 2278228"/>
                <a:gd name="connsiteX146" fmla="*/ 439967 w 1754187"/>
                <a:gd name="connsiteY146" fmla="*/ 1221910 h 2278228"/>
                <a:gd name="connsiteX147" fmla="*/ 428606 w 1754187"/>
                <a:gd name="connsiteY147" fmla="*/ 1199471 h 2278228"/>
                <a:gd name="connsiteX148" fmla="*/ 425765 w 1754187"/>
                <a:gd name="connsiteY148" fmla="*/ 1193790 h 2278228"/>
                <a:gd name="connsiteX149" fmla="*/ 403327 w 1754187"/>
                <a:gd name="connsiteY149" fmla="*/ 1171352 h 2278228"/>
                <a:gd name="connsiteX150" fmla="*/ 400486 w 1754187"/>
                <a:gd name="connsiteY150" fmla="*/ 1171352 h 2278228"/>
                <a:gd name="connsiteX151" fmla="*/ 395090 w 1754187"/>
                <a:gd name="connsiteY151" fmla="*/ 1168511 h 2278228"/>
                <a:gd name="connsiteX152" fmla="*/ 378332 w 1754187"/>
                <a:gd name="connsiteY152" fmla="*/ 1162831 h 2278228"/>
                <a:gd name="connsiteX153" fmla="*/ 372651 w 1754187"/>
                <a:gd name="connsiteY153" fmla="*/ 1160274 h 2278228"/>
                <a:gd name="connsiteX154" fmla="*/ 353053 w 1754187"/>
                <a:gd name="connsiteY154" fmla="*/ 1126475 h 2278228"/>
                <a:gd name="connsiteX155" fmla="*/ 333455 w 1754187"/>
                <a:gd name="connsiteY155" fmla="*/ 1123634 h 2278228"/>
                <a:gd name="connsiteX156" fmla="*/ 294258 w 1754187"/>
                <a:gd name="connsiteY156" fmla="*/ 1112557 h 2278228"/>
                <a:gd name="connsiteX157" fmla="*/ 299655 w 1754187"/>
                <a:gd name="connsiteY157" fmla="*/ 1095799 h 2278228"/>
                <a:gd name="connsiteX158" fmla="*/ 294258 w 1754187"/>
                <a:gd name="connsiteY158" fmla="*/ 1050922 h 2278228"/>
                <a:gd name="connsiteX159" fmla="*/ 294258 w 1754187"/>
                <a:gd name="connsiteY159" fmla="*/ 1039560 h 2278228"/>
                <a:gd name="connsiteX160" fmla="*/ 302495 w 1754187"/>
                <a:gd name="connsiteY160" fmla="*/ 983606 h 2278228"/>
                <a:gd name="connsiteX161" fmla="*/ 302495 w 1754187"/>
                <a:gd name="connsiteY161" fmla="*/ 964008 h 2278228"/>
                <a:gd name="connsiteX162" fmla="*/ 324934 w 1754187"/>
                <a:gd name="connsiteY162" fmla="*/ 885615 h 2278228"/>
                <a:gd name="connsiteX163" fmla="*/ 333455 w 1754187"/>
                <a:gd name="connsiteY163" fmla="*/ 874253 h 2278228"/>
                <a:gd name="connsiteX164" fmla="*/ 341692 w 1754187"/>
                <a:gd name="connsiteY164" fmla="*/ 863176 h 2278228"/>
                <a:gd name="connsiteX165" fmla="*/ 358449 w 1754187"/>
                <a:gd name="connsiteY165" fmla="*/ 823980 h 2278228"/>
                <a:gd name="connsiteX166" fmla="*/ 361290 w 1754187"/>
                <a:gd name="connsiteY166" fmla="*/ 818299 h 2278228"/>
                <a:gd name="connsiteX167" fmla="*/ 358449 w 1754187"/>
                <a:gd name="connsiteY167" fmla="*/ 806938 h 2278228"/>
                <a:gd name="connsiteX168" fmla="*/ 358449 w 1754187"/>
                <a:gd name="connsiteY168" fmla="*/ 798701 h 2278228"/>
                <a:gd name="connsiteX169" fmla="*/ 308176 w 1754187"/>
                <a:gd name="connsiteY169" fmla="*/ 764901 h 2278228"/>
                <a:gd name="connsiteX170" fmla="*/ 296814 w 1754187"/>
                <a:gd name="connsiteY170" fmla="*/ 764901 h 2278228"/>
                <a:gd name="connsiteX171" fmla="*/ 263298 w 1754187"/>
                <a:gd name="connsiteY171" fmla="*/ 748143 h 2278228"/>
                <a:gd name="connsiteX172" fmla="*/ 254778 w 1754187"/>
                <a:gd name="connsiteY172" fmla="*/ 745302 h 2278228"/>
                <a:gd name="connsiteX173" fmla="*/ 195983 w 1754187"/>
                <a:gd name="connsiteY173" fmla="*/ 750983 h 2278228"/>
                <a:gd name="connsiteX174" fmla="*/ 184905 w 1754187"/>
                <a:gd name="connsiteY174" fmla="*/ 753823 h 2278228"/>
                <a:gd name="connsiteX175" fmla="*/ 137188 w 1754187"/>
                <a:gd name="connsiteY175" fmla="*/ 742746 h 2278228"/>
                <a:gd name="connsiteX176" fmla="*/ 131507 w 1754187"/>
                <a:gd name="connsiteY176" fmla="*/ 734225 h 2278228"/>
                <a:gd name="connsiteX177" fmla="*/ 100832 w 1754187"/>
                <a:gd name="connsiteY177" fmla="*/ 686508 h 2278228"/>
                <a:gd name="connsiteX178" fmla="*/ 86630 w 1754187"/>
                <a:gd name="connsiteY178" fmla="*/ 680827 h 2278228"/>
                <a:gd name="connsiteX179" fmla="*/ 69872 w 1754187"/>
                <a:gd name="connsiteY179" fmla="*/ 675430 h 2278228"/>
                <a:gd name="connsiteX180" fmla="*/ 24995 w 1754187"/>
                <a:gd name="connsiteY180" fmla="*/ 630553 h 2278228"/>
                <a:gd name="connsiteX181" fmla="*/ 24995 w 1754187"/>
                <a:gd name="connsiteY181" fmla="*/ 619192 h 2278228"/>
                <a:gd name="connsiteX182" fmla="*/ 22439 w 1754187"/>
                <a:gd name="connsiteY182" fmla="*/ 610955 h 2278228"/>
                <a:gd name="connsiteX183" fmla="*/ 0 w 1754187"/>
                <a:gd name="connsiteY183" fmla="*/ 532562 h 2278228"/>
                <a:gd name="connsiteX184" fmla="*/ 8237 w 1754187"/>
                <a:gd name="connsiteY184" fmla="*/ 535118 h 2278228"/>
                <a:gd name="connsiteX185" fmla="*/ 16758 w 1754187"/>
                <a:gd name="connsiteY185" fmla="*/ 535118 h 2278228"/>
                <a:gd name="connsiteX186" fmla="*/ 33516 w 1754187"/>
                <a:gd name="connsiteY186" fmla="*/ 537958 h 2278228"/>
                <a:gd name="connsiteX187" fmla="*/ 47433 w 1754187"/>
                <a:gd name="connsiteY187" fmla="*/ 535118 h 2278228"/>
                <a:gd name="connsiteX188" fmla="*/ 58795 w 1754187"/>
                <a:gd name="connsiteY188" fmla="*/ 535118 h 2278228"/>
                <a:gd name="connsiteX189" fmla="*/ 72712 w 1754187"/>
                <a:gd name="connsiteY189" fmla="*/ 532562 h 2278228"/>
                <a:gd name="connsiteX190" fmla="*/ 78393 w 1754187"/>
                <a:gd name="connsiteY190" fmla="*/ 529721 h 2278228"/>
                <a:gd name="connsiteX191" fmla="*/ 86630 w 1754187"/>
                <a:gd name="connsiteY191" fmla="*/ 529721 h 2278228"/>
                <a:gd name="connsiteX192" fmla="*/ 120430 w 1754187"/>
                <a:gd name="connsiteY192" fmla="*/ 526881 h 2278228"/>
                <a:gd name="connsiteX193" fmla="*/ 128667 w 1754187"/>
                <a:gd name="connsiteY193" fmla="*/ 529721 h 2278228"/>
                <a:gd name="connsiteX194" fmla="*/ 134347 w 1754187"/>
                <a:gd name="connsiteY194" fmla="*/ 529721 h 2278228"/>
                <a:gd name="connsiteX195" fmla="*/ 165307 w 1754187"/>
                <a:gd name="connsiteY195" fmla="*/ 549320 h 2278228"/>
                <a:gd name="connsiteX196" fmla="*/ 173544 w 1754187"/>
                <a:gd name="connsiteY196" fmla="*/ 557557 h 2278228"/>
                <a:gd name="connsiteX197" fmla="*/ 179225 w 1754187"/>
                <a:gd name="connsiteY197" fmla="*/ 560397 h 2278228"/>
                <a:gd name="connsiteX198" fmla="*/ 187746 w 1754187"/>
                <a:gd name="connsiteY198" fmla="*/ 566078 h 2278228"/>
                <a:gd name="connsiteX199" fmla="*/ 226942 w 1754187"/>
                <a:gd name="connsiteY199" fmla="*/ 599594 h 2278228"/>
                <a:gd name="connsiteX200" fmla="*/ 232623 w 1754187"/>
                <a:gd name="connsiteY200" fmla="*/ 602434 h 2278228"/>
                <a:gd name="connsiteX201" fmla="*/ 240860 w 1754187"/>
                <a:gd name="connsiteY201" fmla="*/ 605274 h 2278228"/>
                <a:gd name="connsiteX202" fmla="*/ 246541 w 1754187"/>
                <a:gd name="connsiteY202" fmla="*/ 608114 h 2278228"/>
                <a:gd name="connsiteX203" fmla="*/ 257618 w 1754187"/>
                <a:gd name="connsiteY203" fmla="*/ 608114 h 2278228"/>
                <a:gd name="connsiteX204" fmla="*/ 302495 w 1754187"/>
                <a:gd name="connsiteY204" fmla="*/ 591357 h 2278228"/>
                <a:gd name="connsiteX205" fmla="*/ 308176 w 1754187"/>
                <a:gd name="connsiteY205" fmla="*/ 585676 h 2278228"/>
                <a:gd name="connsiteX206" fmla="*/ 311016 w 1754187"/>
                <a:gd name="connsiteY206" fmla="*/ 579995 h 2278228"/>
                <a:gd name="connsiteX207" fmla="*/ 316413 w 1754187"/>
                <a:gd name="connsiteY207" fmla="*/ 574599 h 2278228"/>
                <a:gd name="connsiteX208" fmla="*/ 319253 w 1754187"/>
                <a:gd name="connsiteY208" fmla="*/ 568918 h 2278228"/>
                <a:gd name="connsiteX209" fmla="*/ 366971 w 1754187"/>
                <a:gd name="connsiteY209" fmla="*/ 552160 h 2278228"/>
                <a:gd name="connsiteX210" fmla="*/ 375492 w 1754187"/>
                <a:gd name="connsiteY210" fmla="*/ 552160 h 2278228"/>
                <a:gd name="connsiteX211" fmla="*/ 422925 w 1754187"/>
                <a:gd name="connsiteY211" fmla="*/ 515520 h 2278228"/>
                <a:gd name="connsiteX212" fmla="*/ 431446 w 1754187"/>
                <a:gd name="connsiteY212" fmla="*/ 507283 h 2278228"/>
                <a:gd name="connsiteX213" fmla="*/ 437127 w 1754187"/>
                <a:gd name="connsiteY213" fmla="*/ 498762 h 2278228"/>
                <a:gd name="connsiteX214" fmla="*/ 470643 w 1754187"/>
                <a:gd name="connsiteY214" fmla="*/ 487685 h 2278228"/>
                <a:gd name="connsiteX215" fmla="*/ 482004 w 1754187"/>
                <a:gd name="connsiteY215" fmla="*/ 487685 h 2278228"/>
                <a:gd name="connsiteX216" fmla="*/ 518360 w 1754187"/>
                <a:gd name="connsiteY216" fmla="*/ 498762 h 2278228"/>
                <a:gd name="connsiteX217" fmla="*/ 526597 w 1754187"/>
                <a:gd name="connsiteY217" fmla="*/ 498762 h 2278228"/>
                <a:gd name="connsiteX218" fmla="*/ 554716 w 1754187"/>
                <a:gd name="connsiteY218" fmla="*/ 487685 h 2278228"/>
                <a:gd name="connsiteX219" fmla="*/ 563237 w 1754187"/>
                <a:gd name="connsiteY219" fmla="*/ 479164 h 2278228"/>
                <a:gd name="connsiteX220" fmla="*/ 574315 w 1754187"/>
                <a:gd name="connsiteY220" fmla="*/ 473483 h 2278228"/>
                <a:gd name="connsiteX221" fmla="*/ 579995 w 1754187"/>
                <a:gd name="connsiteY221" fmla="*/ 468086 h 2278228"/>
                <a:gd name="connsiteX222" fmla="*/ 627713 w 1754187"/>
                <a:gd name="connsiteY222" fmla="*/ 459565 h 2278228"/>
                <a:gd name="connsiteX223" fmla="*/ 644471 w 1754187"/>
                <a:gd name="connsiteY223" fmla="*/ 453885 h 2278228"/>
                <a:gd name="connsiteX224" fmla="*/ 658388 w 1754187"/>
                <a:gd name="connsiteY224" fmla="*/ 453885 h 2278228"/>
                <a:gd name="connsiteX225" fmla="*/ 694745 w 1754187"/>
                <a:gd name="connsiteY225" fmla="*/ 417528 h 2278228"/>
                <a:gd name="connsiteX226" fmla="*/ 694745 w 1754187"/>
                <a:gd name="connsiteY226" fmla="*/ 409007 h 2278228"/>
                <a:gd name="connsiteX227" fmla="*/ 697585 w 1754187"/>
                <a:gd name="connsiteY227" fmla="*/ 361574 h 2278228"/>
                <a:gd name="connsiteX228" fmla="*/ 700425 w 1754187"/>
                <a:gd name="connsiteY228" fmla="*/ 353053 h 2278228"/>
                <a:gd name="connsiteX229" fmla="*/ 728545 w 1754187"/>
                <a:gd name="connsiteY229" fmla="*/ 313856 h 2278228"/>
                <a:gd name="connsiteX230" fmla="*/ 770581 w 1754187"/>
                <a:gd name="connsiteY230" fmla="*/ 299939 h 2278228"/>
                <a:gd name="connsiteX231" fmla="*/ 795860 w 1754187"/>
                <a:gd name="connsiteY231" fmla="*/ 283181 h 2278228"/>
                <a:gd name="connsiteX232" fmla="*/ 804097 w 1754187"/>
                <a:gd name="connsiteY232" fmla="*/ 277500 h 2278228"/>
                <a:gd name="connsiteX233" fmla="*/ 812618 w 1754187"/>
                <a:gd name="connsiteY233" fmla="*/ 271820 h 2278228"/>
                <a:gd name="connsiteX234" fmla="*/ 851815 w 1754187"/>
                <a:gd name="connsiteY234" fmla="*/ 229783 h 2278228"/>
                <a:gd name="connsiteX235" fmla="*/ 860336 w 1754187"/>
                <a:gd name="connsiteY235" fmla="*/ 218705 h 2278228"/>
                <a:gd name="connsiteX236" fmla="*/ 910610 w 1754187"/>
                <a:gd name="connsiteY236" fmla="*/ 201663 h 2278228"/>
                <a:gd name="connsiteX237" fmla="*/ 946966 w 1754187"/>
                <a:gd name="connsiteY237" fmla="*/ 190586 h 2278228"/>
                <a:gd name="connsiteX238" fmla="*/ 955487 w 1754187"/>
                <a:gd name="connsiteY238" fmla="*/ 187746 h 2278228"/>
                <a:gd name="connsiteX239" fmla="*/ 994683 w 1754187"/>
                <a:gd name="connsiteY239" fmla="*/ 170988 h 2278228"/>
                <a:gd name="connsiteX240" fmla="*/ 1000364 w 1754187"/>
                <a:gd name="connsiteY240" fmla="*/ 170988 h 2278228"/>
                <a:gd name="connsiteX241" fmla="*/ 1059159 w 1754187"/>
                <a:gd name="connsiteY241" fmla="*/ 140028 h 2278228"/>
                <a:gd name="connsiteX242" fmla="*/ 1090118 w 1754187"/>
                <a:gd name="connsiteY242" fmla="*/ 126111 h 2278228"/>
                <a:gd name="connsiteX243" fmla="*/ 1098355 w 1754187"/>
                <a:gd name="connsiteY243" fmla="*/ 123270 h 2278228"/>
                <a:gd name="connsiteX244" fmla="*/ 1120794 w 1754187"/>
                <a:gd name="connsiteY244" fmla="*/ 106512 h 2278228"/>
                <a:gd name="connsiteX245" fmla="*/ 1126475 w 1754187"/>
                <a:gd name="connsiteY245" fmla="*/ 97991 h 2278228"/>
                <a:gd name="connsiteX246" fmla="*/ 1137552 w 1754187"/>
                <a:gd name="connsiteY246" fmla="*/ 78393 h 2278228"/>
                <a:gd name="connsiteX247" fmla="*/ 1146073 w 1754187"/>
                <a:gd name="connsiteY247" fmla="*/ 53114 h 2278228"/>
                <a:gd name="connsiteX248" fmla="*/ 1143233 w 1754187"/>
                <a:gd name="connsiteY248" fmla="*/ 42037 h 2278228"/>
                <a:gd name="connsiteX249" fmla="*/ 1140392 w 1754187"/>
                <a:gd name="connsiteY249" fmla="*/ 28119 h 2278228"/>
                <a:gd name="connsiteX250" fmla="*/ 1151754 w 1754187"/>
                <a:gd name="connsiteY250" fmla="*/ 0 h 2278228"/>
                <a:gd name="connsiteX251" fmla="*/ 1159990 w 1754187"/>
                <a:gd name="connsiteY251" fmla="*/ 2840 h 2278228"/>
                <a:gd name="connsiteX252" fmla="*/ 1196347 w 1754187"/>
                <a:gd name="connsiteY252" fmla="*/ 28119 h 2278228"/>
                <a:gd name="connsiteX253" fmla="*/ 1204868 w 1754187"/>
                <a:gd name="connsiteY253" fmla="*/ 36356 h 2278228"/>
                <a:gd name="connsiteX254" fmla="*/ 1210548 w 1754187"/>
                <a:gd name="connsiteY254" fmla="*/ 42037 h 2278228"/>
                <a:gd name="connsiteX255" fmla="*/ 1252585 w 1754187"/>
                <a:gd name="connsiteY255" fmla="*/ 55954 h 2278228"/>
                <a:gd name="connsiteX256" fmla="*/ 1263663 w 1754187"/>
                <a:gd name="connsiteY256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888171 w 1754187"/>
                <a:gd name="connsiteY101" fmla="*/ 2121442 h 2278228"/>
                <a:gd name="connsiteX102" fmla="*/ 571474 w 1754187"/>
                <a:gd name="connsiteY102" fmla="*/ 2087642 h 2278228"/>
                <a:gd name="connsiteX103" fmla="*/ 551876 w 1754187"/>
                <a:gd name="connsiteY103" fmla="*/ 2087642 h 2278228"/>
                <a:gd name="connsiteX104" fmla="*/ 521200 w 1754187"/>
                <a:gd name="connsiteY104" fmla="*/ 2073724 h 2278228"/>
                <a:gd name="connsiteX105" fmla="*/ 512679 w 1754187"/>
                <a:gd name="connsiteY105" fmla="*/ 2073724 h 2278228"/>
                <a:gd name="connsiteX106" fmla="*/ 462406 w 1754187"/>
                <a:gd name="connsiteY106" fmla="*/ 2101844 h 2278228"/>
                <a:gd name="connsiteX107" fmla="*/ 375492 w 1754187"/>
                <a:gd name="connsiteY107" fmla="*/ 2194154 h 2278228"/>
                <a:gd name="connsiteX108" fmla="*/ 364130 w 1754187"/>
                <a:gd name="connsiteY108" fmla="*/ 2210912 h 2278228"/>
                <a:gd name="connsiteX109" fmla="*/ 355893 w 1754187"/>
                <a:gd name="connsiteY109" fmla="*/ 2222274 h 2278228"/>
                <a:gd name="connsiteX110" fmla="*/ 324934 w 1754187"/>
                <a:gd name="connsiteY110" fmla="*/ 2247552 h 2278228"/>
                <a:gd name="connsiteX111" fmla="*/ 294258 w 1754187"/>
                <a:gd name="connsiteY111" fmla="*/ 2278228 h 2278228"/>
                <a:gd name="connsiteX112" fmla="*/ 210184 w 1754187"/>
                <a:gd name="connsiteY112" fmla="*/ 2236191 h 2278228"/>
                <a:gd name="connsiteX113" fmla="*/ 117590 w 1754187"/>
                <a:gd name="connsiteY113" fmla="*/ 2141040 h 2278228"/>
                <a:gd name="connsiteX114" fmla="*/ 117590 w 1754187"/>
                <a:gd name="connsiteY114" fmla="*/ 2096163 h 2278228"/>
                <a:gd name="connsiteX115" fmla="*/ 162467 w 1754187"/>
                <a:gd name="connsiteY115" fmla="*/ 2034528 h 2278228"/>
                <a:gd name="connsiteX116" fmla="*/ 201663 w 1754187"/>
                <a:gd name="connsiteY116" fmla="*/ 1928015 h 2278228"/>
                <a:gd name="connsiteX117" fmla="*/ 232623 w 1754187"/>
                <a:gd name="connsiteY117" fmla="*/ 1759868 h 2278228"/>
                <a:gd name="connsiteX118" fmla="*/ 235179 w 1754187"/>
                <a:gd name="connsiteY118" fmla="*/ 1672954 h 2278228"/>
                <a:gd name="connsiteX119" fmla="*/ 240860 w 1754187"/>
                <a:gd name="connsiteY119" fmla="*/ 1664717 h 2278228"/>
                <a:gd name="connsiteX120" fmla="*/ 235179 w 1754187"/>
                <a:gd name="connsiteY120" fmla="*/ 1479528 h 2278228"/>
                <a:gd name="connsiteX121" fmla="*/ 232623 w 1754187"/>
                <a:gd name="connsiteY121" fmla="*/ 1476687 h 2278228"/>
                <a:gd name="connsiteX122" fmla="*/ 232623 w 1754187"/>
                <a:gd name="connsiteY122" fmla="*/ 1465610 h 2278228"/>
                <a:gd name="connsiteX123" fmla="*/ 229783 w 1754187"/>
                <a:gd name="connsiteY123" fmla="*/ 1457089 h 2278228"/>
                <a:gd name="connsiteX124" fmla="*/ 229783 w 1754187"/>
                <a:gd name="connsiteY124" fmla="*/ 1451692 h 2278228"/>
                <a:gd name="connsiteX125" fmla="*/ 240860 w 1754187"/>
                <a:gd name="connsiteY125" fmla="*/ 1398294 h 2278228"/>
                <a:gd name="connsiteX126" fmla="*/ 243700 w 1754187"/>
                <a:gd name="connsiteY126" fmla="*/ 1395454 h 2278228"/>
                <a:gd name="connsiteX127" fmla="*/ 249381 w 1754187"/>
                <a:gd name="connsiteY127" fmla="*/ 1392897 h 2278228"/>
                <a:gd name="connsiteX128" fmla="*/ 254778 w 1754187"/>
                <a:gd name="connsiteY128" fmla="*/ 1390057 h 2278228"/>
                <a:gd name="connsiteX129" fmla="*/ 263298 w 1754187"/>
                <a:gd name="connsiteY129" fmla="*/ 1387217 h 2278228"/>
                <a:gd name="connsiteX130" fmla="*/ 299655 w 1754187"/>
                <a:gd name="connsiteY130" fmla="*/ 1387217 h 2278228"/>
                <a:gd name="connsiteX131" fmla="*/ 299655 w 1754187"/>
                <a:gd name="connsiteY131" fmla="*/ 1381536 h 2278228"/>
                <a:gd name="connsiteX132" fmla="*/ 305335 w 1754187"/>
                <a:gd name="connsiteY132" fmla="*/ 1375855 h 2278228"/>
                <a:gd name="connsiteX133" fmla="*/ 305335 w 1754187"/>
                <a:gd name="connsiteY133" fmla="*/ 1317061 h 2278228"/>
                <a:gd name="connsiteX134" fmla="*/ 308176 w 1754187"/>
                <a:gd name="connsiteY134" fmla="*/ 1311380 h 2278228"/>
                <a:gd name="connsiteX135" fmla="*/ 313856 w 1754187"/>
                <a:gd name="connsiteY135" fmla="*/ 1303143 h 2278228"/>
                <a:gd name="connsiteX136" fmla="*/ 316413 w 1754187"/>
                <a:gd name="connsiteY136" fmla="*/ 1300303 h 2278228"/>
                <a:gd name="connsiteX137" fmla="*/ 341692 w 1754187"/>
                <a:gd name="connsiteY137" fmla="*/ 1266787 h 2278228"/>
                <a:gd name="connsiteX138" fmla="*/ 372651 w 1754187"/>
                <a:gd name="connsiteY138" fmla="*/ 1238668 h 2278228"/>
                <a:gd name="connsiteX139" fmla="*/ 378332 w 1754187"/>
                <a:gd name="connsiteY139" fmla="*/ 1238668 h 2278228"/>
                <a:gd name="connsiteX140" fmla="*/ 383728 w 1754187"/>
                <a:gd name="connsiteY140" fmla="*/ 1235827 h 2278228"/>
                <a:gd name="connsiteX141" fmla="*/ 389409 w 1754187"/>
                <a:gd name="connsiteY141" fmla="*/ 1235827 h 2278228"/>
                <a:gd name="connsiteX142" fmla="*/ 411848 w 1754187"/>
                <a:gd name="connsiteY142" fmla="*/ 1238668 h 2278228"/>
                <a:gd name="connsiteX143" fmla="*/ 422925 w 1754187"/>
                <a:gd name="connsiteY143" fmla="*/ 1238668 h 2278228"/>
                <a:gd name="connsiteX144" fmla="*/ 445364 w 1754187"/>
                <a:gd name="connsiteY144" fmla="*/ 1224750 h 2278228"/>
                <a:gd name="connsiteX145" fmla="*/ 439967 w 1754187"/>
                <a:gd name="connsiteY145" fmla="*/ 1221910 h 2278228"/>
                <a:gd name="connsiteX146" fmla="*/ 428606 w 1754187"/>
                <a:gd name="connsiteY146" fmla="*/ 1199471 h 2278228"/>
                <a:gd name="connsiteX147" fmla="*/ 425765 w 1754187"/>
                <a:gd name="connsiteY147" fmla="*/ 1193790 h 2278228"/>
                <a:gd name="connsiteX148" fmla="*/ 403327 w 1754187"/>
                <a:gd name="connsiteY148" fmla="*/ 1171352 h 2278228"/>
                <a:gd name="connsiteX149" fmla="*/ 400486 w 1754187"/>
                <a:gd name="connsiteY149" fmla="*/ 1171352 h 2278228"/>
                <a:gd name="connsiteX150" fmla="*/ 395090 w 1754187"/>
                <a:gd name="connsiteY150" fmla="*/ 1168511 h 2278228"/>
                <a:gd name="connsiteX151" fmla="*/ 378332 w 1754187"/>
                <a:gd name="connsiteY151" fmla="*/ 1162831 h 2278228"/>
                <a:gd name="connsiteX152" fmla="*/ 372651 w 1754187"/>
                <a:gd name="connsiteY152" fmla="*/ 1160274 h 2278228"/>
                <a:gd name="connsiteX153" fmla="*/ 353053 w 1754187"/>
                <a:gd name="connsiteY153" fmla="*/ 1126475 h 2278228"/>
                <a:gd name="connsiteX154" fmla="*/ 333455 w 1754187"/>
                <a:gd name="connsiteY154" fmla="*/ 1123634 h 2278228"/>
                <a:gd name="connsiteX155" fmla="*/ 294258 w 1754187"/>
                <a:gd name="connsiteY155" fmla="*/ 1112557 h 2278228"/>
                <a:gd name="connsiteX156" fmla="*/ 299655 w 1754187"/>
                <a:gd name="connsiteY156" fmla="*/ 1095799 h 2278228"/>
                <a:gd name="connsiteX157" fmla="*/ 294258 w 1754187"/>
                <a:gd name="connsiteY157" fmla="*/ 1050922 h 2278228"/>
                <a:gd name="connsiteX158" fmla="*/ 294258 w 1754187"/>
                <a:gd name="connsiteY158" fmla="*/ 1039560 h 2278228"/>
                <a:gd name="connsiteX159" fmla="*/ 302495 w 1754187"/>
                <a:gd name="connsiteY159" fmla="*/ 983606 h 2278228"/>
                <a:gd name="connsiteX160" fmla="*/ 302495 w 1754187"/>
                <a:gd name="connsiteY160" fmla="*/ 964008 h 2278228"/>
                <a:gd name="connsiteX161" fmla="*/ 324934 w 1754187"/>
                <a:gd name="connsiteY161" fmla="*/ 885615 h 2278228"/>
                <a:gd name="connsiteX162" fmla="*/ 333455 w 1754187"/>
                <a:gd name="connsiteY162" fmla="*/ 874253 h 2278228"/>
                <a:gd name="connsiteX163" fmla="*/ 341692 w 1754187"/>
                <a:gd name="connsiteY163" fmla="*/ 863176 h 2278228"/>
                <a:gd name="connsiteX164" fmla="*/ 358449 w 1754187"/>
                <a:gd name="connsiteY164" fmla="*/ 823980 h 2278228"/>
                <a:gd name="connsiteX165" fmla="*/ 361290 w 1754187"/>
                <a:gd name="connsiteY165" fmla="*/ 818299 h 2278228"/>
                <a:gd name="connsiteX166" fmla="*/ 358449 w 1754187"/>
                <a:gd name="connsiteY166" fmla="*/ 806938 h 2278228"/>
                <a:gd name="connsiteX167" fmla="*/ 358449 w 1754187"/>
                <a:gd name="connsiteY167" fmla="*/ 798701 h 2278228"/>
                <a:gd name="connsiteX168" fmla="*/ 308176 w 1754187"/>
                <a:gd name="connsiteY168" fmla="*/ 764901 h 2278228"/>
                <a:gd name="connsiteX169" fmla="*/ 296814 w 1754187"/>
                <a:gd name="connsiteY169" fmla="*/ 764901 h 2278228"/>
                <a:gd name="connsiteX170" fmla="*/ 263298 w 1754187"/>
                <a:gd name="connsiteY170" fmla="*/ 748143 h 2278228"/>
                <a:gd name="connsiteX171" fmla="*/ 254778 w 1754187"/>
                <a:gd name="connsiteY171" fmla="*/ 745302 h 2278228"/>
                <a:gd name="connsiteX172" fmla="*/ 195983 w 1754187"/>
                <a:gd name="connsiteY172" fmla="*/ 750983 h 2278228"/>
                <a:gd name="connsiteX173" fmla="*/ 184905 w 1754187"/>
                <a:gd name="connsiteY173" fmla="*/ 753823 h 2278228"/>
                <a:gd name="connsiteX174" fmla="*/ 137188 w 1754187"/>
                <a:gd name="connsiteY174" fmla="*/ 742746 h 2278228"/>
                <a:gd name="connsiteX175" fmla="*/ 131507 w 1754187"/>
                <a:gd name="connsiteY175" fmla="*/ 734225 h 2278228"/>
                <a:gd name="connsiteX176" fmla="*/ 100832 w 1754187"/>
                <a:gd name="connsiteY176" fmla="*/ 686508 h 2278228"/>
                <a:gd name="connsiteX177" fmla="*/ 86630 w 1754187"/>
                <a:gd name="connsiteY177" fmla="*/ 680827 h 2278228"/>
                <a:gd name="connsiteX178" fmla="*/ 69872 w 1754187"/>
                <a:gd name="connsiteY178" fmla="*/ 675430 h 2278228"/>
                <a:gd name="connsiteX179" fmla="*/ 24995 w 1754187"/>
                <a:gd name="connsiteY179" fmla="*/ 630553 h 2278228"/>
                <a:gd name="connsiteX180" fmla="*/ 24995 w 1754187"/>
                <a:gd name="connsiteY180" fmla="*/ 619192 h 2278228"/>
                <a:gd name="connsiteX181" fmla="*/ 22439 w 1754187"/>
                <a:gd name="connsiteY181" fmla="*/ 610955 h 2278228"/>
                <a:gd name="connsiteX182" fmla="*/ 0 w 1754187"/>
                <a:gd name="connsiteY182" fmla="*/ 532562 h 2278228"/>
                <a:gd name="connsiteX183" fmla="*/ 8237 w 1754187"/>
                <a:gd name="connsiteY183" fmla="*/ 535118 h 2278228"/>
                <a:gd name="connsiteX184" fmla="*/ 16758 w 1754187"/>
                <a:gd name="connsiteY184" fmla="*/ 535118 h 2278228"/>
                <a:gd name="connsiteX185" fmla="*/ 33516 w 1754187"/>
                <a:gd name="connsiteY185" fmla="*/ 537958 h 2278228"/>
                <a:gd name="connsiteX186" fmla="*/ 47433 w 1754187"/>
                <a:gd name="connsiteY186" fmla="*/ 535118 h 2278228"/>
                <a:gd name="connsiteX187" fmla="*/ 58795 w 1754187"/>
                <a:gd name="connsiteY187" fmla="*/ 535118 h 2278228"/>
                <a:gd name="connsiteX188" fmla="*/ 72712 w 1754187"/>
                <a:gd name="connsiteY188" fmla="*/ 532562 h 2278228"/>
                <a:gd name="connsiteX189" fmla="*/ 78393 w 1754187"/>
                <a:gd name="connsiteY189" fmla="*/ 529721 h 2278228"/>
                <a:gd name="connsiteX190" fmla="*/ 86630 w 1754187"/>
                <a:gd name="connsiteY190" fmla="*/ 529721 h 2278228"/>
                <a:gd name="connsiteX191" fmla="*/ 120430 w 1754187"/>
                <a:gd name="connsiteY191" fmla="*/ 526881 h 2278228"/>
                <a:gd name="connsiteX192" fmla="*/ 128667 w 1754187"/>
                <a:gd name="connsiteY192" fmla="*/ 529721 h 2278228"/>
                <a:gd name="connsiteX193" fmla="*/ 134347 w 1754187"/>
                <a:gd name="connsiteY193" fmla="*/ 529721 h 2278228"/>
                <a:gd name="connsiteX194" fmla="*/ 165307 w 1754187"/>
                <a:gd name="connsiteY194" fmla="*/ 549320 h 2278228"/>
                <a:gd name="connsiteX195" fmla="*/ 173544 w 1754187"/>
                <a:gd name="connsiteY195" fmla="*/ 557557 h 2278228"/>
                <a:gd name="connsiteX196" fmla="*/ 179225 w 1754187"/>
                <a:gd name="connsiteY196" fmla="*/ 560397 h 2278228"/>
                <a:gd name="connsiteX197" fmla="*/ 187746 w 1754187"/>
                <a:gd name="connsiteY197" fmla="*/ 566078 h 2278228"/>
                <a:gd name="connsiteX198" fmla="*/ 226942 w 1754187"/>
                <a:gd name="connsiteY198" fmla="*/ 599594 h 2278228"/>
                <a:gd name="connsiteX199" fmla="*/ 232623 w 1754187"/>
                <a:gd name="connsiteY199" fmla="*/ 602434 h 2278228"/>
                <a:gd name="connsiteX200" fmla="*/ 240860 w 1754187"/>
                <a:gd name="connsiteY200" fmla="*/ 605274 h 2278228"/>
                <a:gd name="connsiteX201" fmla="*/ 246541 w 1754187"/>
                <a:gd name="connsiteY201" fmla="*/ 608114 h 2278228"/>
                <a:gd name="connsiteX202" fmla="*/ 257618 w 1754187"/>
                <a:gd name="connsiteY202" fmla="*/ 608114 h 2278228"/>
                <a:gd name="connsiteX203" fmla="*/ 302495 w 1754187"/>
                <a:gd name="connsiteY203" fmla="*/ 591357 h 2278228"/>
                <a:gd name="connsiteX204" fmla="*/ 308176 w 1754187"/>
                <a:gd name="connsiteY204" fmla="*/ 585676 h 2278228"/>
                <a:gd name="connsiteX205" fmla="*/ 311016 w 1754187"/>
                <a:gd name="connsiteY205" fmla="*/ 579995 h 2278228"/>
                <a:gd name="connsiteX206" fmla="*/ 316413 w 1754187"/>
                <a:gd name="connsiteY206" fmla="*/ 574599 h 2278228"/>
                <a:gd name="connsiteX207" fmla="*/ 319253 w 1754187"/>
                <a:gd name="connsiteY207" fmla="*/ 568918 h 2278228"/>
                <a:gd name="connsiteX208" fmla="*/ 366971 w 1754187"/>
                <a:gd name="connsiteY208" fmla="*/ 552160 h 2278228"/>
                <a:gd name="connsiteX209" fmla="*/ 375492 w 1754187"/>
                <a:gd name="connsiteY209" fmla="*/ 552160 h 2278228"/>
                <a:gd name="connsiteX210" fmla="*/ 422925 w 1754187"/>
                <a:gd name="connsiteY210" fmla="*/ 515520 h 2278228"/>
                <a:gd name="connsiteX211" fmla="*/ 431446 w 1754187"/>
                <a:gd name="connsiteY211" fmla="*/ 507283 h 2278228"/>
                <a:gd name="connsiteX212" fmla="*/ 437127 w 1754187"/>
                <a:gd name="connsiteY212" fmla="*/ 498762 h 2278228"/>
                <a:gd name="connsiteX213" fmla="*/ 470643 w 1754187"/>
                <a:gd name="connsiteY213" fmla="*/ 487685 h 2278228"/>
                <a:gd name="connsiteX214" fmla="*/ 482004 w 1754187"/>
                <a:gd name="connsiteY214" fmla="*/ 487685 h 2278228"/>
                <a:gd name="connsiteX215" fmla="*/ 518360 w 1754187"/>
                <a:gd name="connsiteY215" fmla="*/ 498762 h 2278228"/>
                <a:gd name="connsiteX216" fmla="*/ 526597 w 1754187"/>
                <a:gd name="connsiteY216" fmla="*/ 498762 h 2278228"/>
                <a:gd name="connsiteX217" fmla="*/ 554716 w 1754187"/>
                <a:gd name="connsiteY217" fmla="*/ 487685 h 2278228"/>
                <a:gd name="connsiteX218" fmla="*/ 563237 w 1754187"/>
                <a:gd name="connsiteY218" fmla="*/ 479164 h 2278228"/>
                <a:gd name="connsiteX219" fmla="*/ 574315 w 1754187"/>
                <a:gd name="connsiteY219" fmla="*/ 473483 h 2278228"/>
                <a:gd name="connsiteX220" fmla="*/ 579995 w 1754187"/>
                <a:gd name="connsiteY220" fmla="*/ 468086 h 2278228"/>
                <a:gd name="connsiteX221" fmla="*/ 627713 w 1754187"/>
                <a:gd name="connsiteY221" fmla="*/ 459565 h 2278228"/>
                <a:gd name="connsiteX222" fmla="*/ 644471 w 1754187"/>
                <a:gd name="connsiteY222" fmla="*/ 453885 h 2278228"/>
                <a:gd name="connsiteX223" fmla="*/ 658388 w 1754187"/>
                <a:gd name="connsiteY223" fmla="*/ 453885 h 2278228"/>
                <a:gd name="connsiteX224" fmla="*/ 694745 w 1754187"/>
                <a:gd name="connsiteY224" fmla="*/ 417528 h 2278228"/>
                <a:gd name="connsiteX225" fmla="*/ 694745 w 1754187"/>
                <a:gd name="connsiteY225" fmla="*/ 409007 h 2278228"/>
                <a:gd name="connsiteX226" fmla="*/ 697585 w 1754187"/>
                <a:gd name="connsiteY226" fmla="*/ 361574 h 2278228"/>
                <a:gd name="connsiteX227" fmla="*/ 700425 w 1754187"/>
                <a:gd name="connsiteY227" fmla="*/ 353053 h 2278228"/>
                <a:gd name="connsiteX228" fmla="*/ 728545 w 1754187"/>
                <a:gd name="connsiteY228" fmla="*/ 313856 h 2278228"/>
                <a:gd name="connsiteX229" fmla="*/ 770581 w 1754187"/>
                <a:gd name="connsiteY229" fmla="*/ 299939 h 2278228"/>
                <a:gd name="connsiteX230" fmla="*/ 795860 w 1754187"/>
                <a:gd name="connsiteY230" fmla="*/ 283181 h 2278228"/>
                <a:gd name="connsiteX231" fmla="*/ 804097 w 1754187"/>
                <a:gd name="connsiteY231" fmla="*/ 277500 h 2278228"/>
                <a:gd name="connsiteX232" fmla="*/ 812618 w 1754187"/>
                <a:gd name="connsiteY232" fmla="*/ 271820 h 2278228"/>
                <a:gd name="connsiteX233" fmla="*/ 851815 w 1754187"/>
                <a:gd name="connsiteY233" fmla="*/ 229783 h 2278228"/>
                <a:gd name="connsiteX234" fmla="*/ 860336 w 1754187"/>
                <a:gd name="connsiteY234" fmla="*/ 218705 h 2278228"/>
                <a:gd name="connsiteX235" fmla="*/ 910610 w 1754187"/>
                <a:gd name="connsiteY235" fmla="*/ 201663 h 2278228"/>
                <a:gd name="connsiteX236" fmla="*/ 946966 w 1754187"/>
                <a:gd name="connsiteY236" fmla="*/ 190586 h 2278228"/>
                <a:gd name="connsiteX237" fmla="*/ 955487 w 1754187"/>
                <a:gd name="connsiteY237" fmla="*/ 187746 h 2278228"/>
                <a:gd name="connsiteX238" fmla="*/ 994683 w 1754187"/>
                <a:gd name="connsiteY238" fmla="*/ 170988 h 2278228"/>
                <a:gd name="connsiteX239" fmla="*/ 1000364 w 1754187"/>
                <a:gd name="connsiteY239" fmla="*/ 170988 h 2278228"/>
                <a:gd name="connsiteX240" fmla="*/ 1059159 w 1754187"/>
                <a:gd name="connsiteY240" fmla="*/ 140028 h 2278228"/>
                <a:gd name="connsiteX241" fmla="*/ 1090118 w 1754187"/>
                <a:gd name="connsiteY241" fmla="*/ 126111 h 2278228"/>
                <a:gd name="connsiteX242" fmla="*/ 1098355 w 1754187"/>
                <a:gd name="connsiteY242" fmla="*/ 123270 h 2278228"/>
                <a:gd name="connsiteX243" fmla="*/ 1120794 w 1754187"/>
                <a:gd name="connsiteY243" fmla="*/ 106512 h 2278228"/>
                <a:gd name="connsiteX244" fmla="*/ 1126475 w 1754187"/>
                <a:gd name="connsiteY244" fmla="*/ 97991 h 2278228"/>
                <a:gd name="connsiteX245" fmla="*/ 1137552 w 1754187"/>
                <a:gd name="connsiteY245" fmla="*/ 78393 h 2278228"/>
                <a:gd name="connsiteX246" fmla="*/ 1146073 w 1754187"/>
                <a:gd name="connsiteY246" fmla="*/ 53114 h 2278228"/>
                <a:gd name="connsiteX247" fmla="*/ 1143233 w 1754187"/>
                <a:gd name="connsiteY247" fmla="*/ 42037 h 2278228"/>
                <a:gd name="connsiteX248" fmla="*/ 1140392 w 1754187"/>
                <a:gd name="connsiteY248" fmla="*/ 28119 h 2278228"/>
                <a:gd name="connsiteX249" fmla="*/ 1151754 w 1754187"/>
                <a:gd name="connsiteY249" fmla="*/ 0 h 2278228"/>
                <a:gd name="connsiteX250" fmla="*/ 1159990 w 1754187"/>
                <a:gd name="connsiteY250" fmla="*/ 2840 h 2278228"/>
                <a:gd name="connsiteX251" fmla="*/ 1196347 w 1754187"/>
                <a:gd name="connsiteY251" fmla="*/ 28119 h 2278228"/>
                <a:gd name="connsiteX252" fmla="*/ 1204868 w 1754187"/>
                <a:gd name="connsiteY252" fmla="*/ 36356 h 2278228"/>
                <a:gd name="connsiteX253" fmla="*/ 1210548 w 1754187"/>
                <a:gd name="connsiteY253" fmla="*/ 42037 h 2278228"/>
                <a:gd name="connsiteX254" fmla="*/ 1252585 w 1754187"/>
                <a:gd name="connsiteY254" fmla="*/ 55954 h 2278228"/>
                <a:gd name="connsiteX255" fmla="*/ 1263663 w 1754187"/>
                <a:gd name="connsiteY255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896692 w 1754187"/>
                <a:gd name="connsiteY100" fmla="*/ 2101844 h 2278228"/>
                <a:gd name="connsiteX101" fmla="*/ 571474 w 1754187"/>
                <a:gd name="connsiteY101" fmla="*/ 2087642 h 2278228"/>
                <a:gd name="connsiteX102" fmla="*/ 551876 w 1754187"/>
                <a:gd name="connsiteY102" fmla="*/ 2087642 h 2278228"/>
                <a:gd name="connsiteX103" fmla="*/ 521200 w 1754187"/>
                <a:gd name="connsiteY103" fmla="*/ 2073724 h 2278228"/>
                <a:gd name="connsiteX104" fmla="*/ 512679 w 1754187"/>
                <a:gd name="connsiteY104" fmla="*/ 2073724 h 2278228"/>
                <a:gd name="connsiteX105" fmla="*/ 462406 w 1754187"/>
                <a:gd name="connsiteY105" fmla="*/ 2101844 h 2278228"/>
                <a:gd name="connsiteX106" fmla="*/ 375492 w 1754187"/>
                <a:gd name="connsiteY106" fmla="*/ 2194154 h 2278228"/>
                <a:gd name="connsiteX107" fmla="*/ 364130 w 1754187"/>
                <a:gd name="connsiteY107" fmla="*/ 2210912 h 2278228"/>
                <a:gd name="connsiteX108" fmla="*/ 355893 w 1754187"/>
                <a:gd name="connsiteY108" fmla="*/ 2222274 h 2278228"/>
                <a:gd name="connsiteX109" fmla="*/ 324934 w 1754187"/>
                <a:gd name="connsiteY109" fmla="*/ 2247552 h 2278228"/>
                <a:gd name="connsiteX110" fmla="*/ 294258 w 1754187"/>
                <a:gd name="connsiteY110" fmla="*/ 2278228 h 2278228"/>
                <a:gd name="connsiteX111" fmla="*/ 210184 w 1754187"/>
                <a:gd name="connsiteY111" fmla="*/ 2236191 h 2278228"/>
                <a:gd name="connsiteX112" fmla="*/ 117590 w 1754187"/>
                <a:gd name="connsiteY112" fmla="*/ 2141040 h 2278228"/>
                <a:gd name="connsiteX113" fmla="*/ 117590 w 1754187"/>
                <a:gd name="connsiteY113" fmla="*/ 2096163 h 2278228"/>
                <a:gd name="connsiteX114" fmla="*/ 162467 w 1754187"/>
                <a:gd name="connsiteY114" fmla="*/ 2034528 h 2278228"/>
                <a:gd name="connsiteX115" fmla="*/ 201663 w 1754187"/>
                <a:gd name="connsiteY115" fmla="*/ 1928015 h 2278228"/>
                <a:gd name="connsiteX116" fmla="*/ 232623 w 1754187"/>
                <a:gd name="connsiteY116" fmla="*/ 1759868 h 2278228"/>
                <a:gd name="connsiteX117" fmla="*/ 235179 w 1754187"/>
                <a:gd name="connsiteY117" fmla="*/ 1672954 h 2278228"/>
                <a:gd name="connsiteX118" fmla="*/ 240860 w 1754187"/>
                <a:gd name="connsiteY118" fmla="*/ 1664717 h 2278228"/>
                <a:gd name="connsiteX119" fmla="*/ 235179 w 1754187"/>
                <a:gd name="connsiteY119" fmla="*/ 1479528 h 2278228"/>
                <a:gd name="connsiteX120" fmla="*/ 232623 w 1754187"/>
                <a:gd name="connsiteY120" fmla="*/ 1476687 h 2278228"/>
                <a:gd name="connsiteX121" fmla="*/ 232623 w 1754187"/>
                <a:gd name="connsiteY121" fmla="*/ 1465610 h 2278228"/>
                <a:gd name="connsiteX122" fmla="*/ 229783 w 1754187"/>
                <a:gd name="connsiteY122" fmla="*/ 1457089 h 2278228"/>
                <a:gd name="connsiteX123" fmla="*/ 229783 w 1754187"/>
                <a:gd name="connsiteY123" fmla="*/ 1451692 h 2278228"/>
                <a:gd name="connsiteX124" fmla="*/ 240860 w 1754187"/>
                <a:gd name="connsiteY124" fmla="*/ 1398294 h 2278228"/>
                <a:gd name="connsiteX125" fmla="*/ 243700 w 1754187"/>
                <a:gd name="connsiteY125" fmla="*/ 1395454 h 2278228"/>
                <a:gd name="connsiteX126" fmla="*/ 249381 w 1754187"/>
                <a:gd name="connsiteY126" fmla="*/ 1392897 h 2278228"/>
                <a:gd name="connsiteX127" fmla="*/ 254778 w 1754187"/>
                <a:gd name="connsiteY127" fmla="*/ 1390057 h 2278228"/>
                <a:gd name="connsiteX128" fmla="*/ 263298 w 1754187"/>
                <a:gd name="connsiteY128" fmla="*/ 1387217 h 2278228"/>
                <a:gd name="connsiteX129" fmla="*/ 299655 w 1754187"/>
                <a:gd name="connsiteY129" fmla="*/ 1387217 h 2278228"/>
                <a:gd name="connsiteX130" fmla="*/ 299655 w 1754187"/>
                <a:gd name="connsiteY130" fmla="*/ 1381536 h 2278228"/>
                <a:gd name="connsiteX131" fmla="*/ 305335 w 1754187"/>
                <a:gd name="connsiteY131" fmla="*/ 1375855 h 2278228"/>
                <a:gd name="connsiteX132" fmla="*/ 305335 w 1754187"/>
                <a:gd name="connsiteY132" fmla="*/ 1317061 h 2278228"/>
                <a:gd name="connsiteX133" fmla="*/ 308176 w 1754187"/>
                <a:gd name="connsiteY133" fmla="*/ 1311380 h 2278228"/>
                <a:gd name="connsiteX134" fmla="*/ 313856 w 1754187"/>
                <a:gd name="connsiteY134" fmla="*/ 1303143 h 2278228"/>
                <a:gd name="connsiteX135" fmla="*/ 316413 w 1754187"/>
                <a:gd name="connsiteY135" fmla="*/ 1300303 h 2278228"/>
                <a:gd name="connsiteX136" fmla="*/ 341692 w 1754187"/>
                <a:gd name="connsiteY136" fmla="*/ 1266787 h 2278228"/>
                <a:gd name="connsiteX137" fmla="*/ 372651 w 1754187"/>
                <a:gd name="connsiteY137" fmla="*/ 1238668 h 2278228"/>
                <a:gd name="connsiteX138" fmla="*/ 378332 w 1754187"/>
                <a:gd name="connsiteY138" fmla="*/ 1238668 h 2278228"/>
                <a:gd name="connsiteX139" fmla="*/ 383728 w 1754187"/>
                <a:gd name="connsiteY139" fmla="*/ 1235827 h 2278228"/>
                <a:gd name="connsiteX140" fmla="*/ 389409 w 1754187"/>
                <a:gd name="connsiteY140" fmla="*/ 1235827 h 2278228"/>
                <a:gd name="connsiteX141" fmla="*/ 411848 w 1754187"/>
                <a:gd name="connsiteY141" fmla="*/ 1238668 h 2278228"/>
                <a:gd name="connsiteX142" fmla="*/ 422925 w 1754187"/>
                <a:gd name="connsiteY142" fmla="*/ 1238668 h 2278228"/>
                <a:gd name="connsiteX143" fmla="*/ 445364 w 1754187"/>
                <a:gd name="connsiteY143" fmla="*/ 1224750 h 2278228"/>
                <a:gd name="connsiteX144" fmla="*/ 439967 w 1754187"/>
                <a:gd name="connsiteY144" fmla="*/ 1221910 h 2278228"/>
                <a:gd name="connsiteX145" fmla="*/ 428606 w 1754187"/>
                <a:gd name="connsiteY145" fmla="*/ 1199471 h 2278228"/>
                <a:gd name="connsiteX146" fmla="*/ 425765 w 1754187"/>
                <a:gd name="connsiteY146" fmla="*/ 1193790 h 2278228"/>
                <a:gd name="connsiteX147" fmla="*/ 403327 w 1754187"/>
                <a:gd name="connsiteY147" fmla="*/ 1171352 h 2278228"/>
                <a:gd name="connsiteX148" fmla="*/ 400486 w 1754187"/>
                <a:gd name="connsiteY148" fmla="*/ 1171352 h 2278228"/>
                <a:gd name="connsiteX149" fmla="*/ 395090 w 1754187"/>
                <a:gd name="connsiteY149" fmla="*/ 1168511 h 2278228"/>
                <a:gd name="connsiteX150" fmla="*/ 378332 w 1754187"/>
                <a:gd name="connsiteY150" fmla="*/ 1162831 h 2278228"/>
                <a:gd name="connsiteX151" fmla="*/ 372651 w 1754187"/>
                <a:gd name="connsiteY151" fmla="*/ 1160274 h 2278228"/>
                <a:gd name="connsiteX152" fmla="*/ 353053 w 1754187"/>
                <a:gd name="connsiteY152" fmla="*/ 1126475 h 2278228"/>
                <a:gd name="connsiteX153" fmla="*/ 333455 w 1754187"/>
                <a:gd name="connsiteY153" fmla="*/ 1123634 h 2278228"/>
                <a:gd name="connsiteX154" fmla="*/ 294258 w 1754187"/>
                <a:gd name="connsiteY154" fmla="*/ 1112557 h 2278228"/>
                <a:gd name="connsiteX155" fmla="*/ 299655 w 1754187"/>
                <a:gd name="connsiteY155" fmla="*/ 1095799 h 2278228"/>
                <a:gd name="connsiteX156" fmla="*/ 294258 w 1754187"/>
                <a:gd name="connsiteY156" fmla="*/ 1050922 h 2278228"/>
                <a:gd name="connsiteX157" fmla="*/ 294258 w 1754187"/>
                <a:gd name="connsiteY157" fmla="*/ 1039560 h 2278228"/>
                <a:gd name="connsiteX158" fmla="*/ 302495 w 1754187"/>
                <a:gd name="connsiteY158" fmla="*/ 983606 h 2278228"/>
                <a:gd name="connsiteX159" fmla="*/ 302495 w 1754187"/>
                <a:gd name="connsiteY159" fmla="*/ 964008 h 2278228"/>
                <a:gd name="connsiteX160" fmla="*/ 324934 w 1754187"/>
                <a:gd name="connsiteY160" fmla="*/ 885615 h 2278228"/>
                <a:gd name="connsiteX161" fmla="*/ 333455 w 1754187"/>
                <a:gd name="connsiteY161" fmla="*/ 874253 h 2278228"/>
                <a:gd name="connsiteX162" fmla="*/ 341692 w 1754187"/>
                <a:gd name="connsiteY162" fmla="*/ 863176 h 2278228"/>
                <a:gd name="connsiteX163" fmla="*/ 358449 w 1754187"/>
                <a:gd name="connsiteY163" fmla="*/ 823980 h 2278228"/>
                <a:gd name="connsiteX164" fmla="*/ 361290 w 1754187"/>
                <a:gd name="connsiteY164" fmla="*/ 818299 h 2278228"/>
                <a:gd name="connsiteX165" fmla="*/ 358449 w 1754187"/>
                <a:gd name="connsiteY165" fmla="*/ 806938 h 2278228"/>
                <a:gd name="connsiteX166" fmla="*/ 358449 w 1754187"/>
                <a:gd name="connsiteY166" fmla="*/ 798701 h 2278228"/>
                <a:gd name="connsiteX167" fmla="*/ 308176 w 1754187"/>
                <a:gd name="connsiteY167" fmla="*/ 764901 h 2278228"/>
                <a:gd name="connsiteX168" fmla="*/ 296814 w 1754187"/>
                <a:gd name="connsiteY168" fmla="*/ 764901 h 2278228"/>
                <a:gd name="connsiteX169" fmla="*/ 263298 w 1754187"/>
                <a:gd name="connsiteY169" fmla="*/ 748143 h 2278228"/>
                <a:gd name="connsiteX170" fmla="*/ 254778 w 1754187"/>
                <a:gd name="connsiteY170" fmla="*/ 745302 h 2278228"/>
                <a:gd name="connsiteX171" fmla="*/ 195983 w 1754187"/>
                <a:gd name="connsiteY171" fmla="*/ 750983 h 2278228"/>
                <a:gd name="connsiteX172" fmla="*/ 184905 w 1754187"/>
                <a:gd name="connsiteY172" fmla="*/ 753823 h 2278228"/>
                <a:gd name="connsiteX173" fmla="*/ 137188 w 1754187"/>
                <a:gd name="connsiteY173" fmla="*/ 742746 h 2278228"/>
                <a:gd name="connsiteX174" fmla="*/ 131507 w 1754187"/>
                <a:gd name="connsiteY174" fmla="*/ 734225 h 2278228"/>
                <a:gd name="connsiteX175" fmla="*/ 100832 w 1754187"/>
                <a:gd name="connsiteY175" fmla="*/ 686508 h 2278228"/>
                <a:gd name="connsiteX176" fmla="*/ 86630 w 1754187"/>
                <a:gd name="connsiteY176" fmla="*/ 680827 h 2278228"/>
                <a:gd name="connsiteX177" fmla="*/ 69872 w 1754187"/>
                <a:gd name="connsiteY177" fmla="*/ 675430 h 2278228"/>
                <a:gd name="connsiteX178" fmla="*/ 24995 w 1754187"/>
                <a:gd name="connsiteY178" fmla="*/ 630553 h 2278228"/>
                <a:gd name="connsiteX179" fmla="*/ 24995 w 1754187"/>
                <a:gd name="connsiteY179" fmla="*/ 619192 h 2278228"/>
                <a:gd name="connsiteX180" fmla="*/ 22439 w 1754187"/>
                <a:gd name="connsiteY180" fmla="*/ 610955 h 2278228"/>
                <a:gd name="connsiteX181" fmla="*/ 0 w 1754187"/>
                <a:gd name="connsiteY181" fmla="*/ 532562 h 2278228"/>
                <a:gd name="connsiteX182" fmla="*/ 8237 w 1754187"/>
                <a:gd name="connsiteY182" fmla="*/ 535118 h 2278228"/>
                <a:gd name="connsiteX183" fmla="*/ 16758 w 1754187"/>
                <a:gd name="connsiteY183" fmla="*/ 535118 h 2278228"/>
                <a:gd name="connsiteX184" fmla="*/ 33516 w 1754187"/>
                <a:gd name="connsiteY184" fmla="*/ 537958 h 2278228"/>
                <a:gd name="connsiteX185" fmla="*/ 47433 w 1754187"/>
                <a:gd name="connsiteY185" fmla="*/ 535118 h 2278228"/>
                <a:gd name="connsiteX186" fmla="*/ 58795 w 1754187"/>
                <a:gd name="connsiteY186" fmla="*/ 535118 h 2278228"/>
                <a:gd name="connsiteX187" fmla="*/ 72712 w 1754187"/>
                <a:gd name="connsiteY187" fmla="*/ 532562 h 2278228"/>
                <a:gd name="connsiteX188" fmla="*/ 78393 w 1754187"/>
                <a:gd name="connsiteY188" fmla="*/ 529721 h 2278228"/>
                <a:gd name="connsiteX189" fmla="*/ 86630 w 1754187"/>
                <a:gd name="connsiteY189" fmla="*/ 529721 h 2278228"/>
                <a:gd name="connsiteX190" fmla="*/ 120430 w 1754187"/>
                <a:gd name="connsiteY190" fmla="*/ 526881 h 2278228"/>
                <a:gd name="connsiteX191" fmla="*/ 128667 w 1754187"/>
                <a:gd name="connsiteY191" fmla="*/ 529721 h 2278228"/>
                <a:gd name="connsiteX192" fmla="*/ 134347 w 1754187"/>
                <a:gd name="connsiteY192" fmla="*/ 529721 h 2278228"/>
                <a:gd name="connsiteX193" fmla="*/ 165307 w 1754187"/>
                <a:gd name="connsiteY193" fmla="*/ 549320 h 2278228"/>
                <a:gd name="connsiteX194" fmla="*/ 173544 w 1754187"/>
                <a:gd name="connsiteY194" fmla="*/ 557557 h 2278228"/>
                <a:gd name="connsiteX195" fmla="*/ 179225 w 1754187"/>
                <a:gd name="connsiteY195" fmla="*/ 560397 h 2278228"/>
                <a:gd name="connsiteX196" fmla="*/ 187746 w 1754187"/>
                <a:gd name="connsiteY196" fmla="*/ 566078 h 2278228"/>
                <a:gd name="connsiteX197" fmla="*/ 226942 w 1754187"/>
                <a:gd name="connsiteY197" fmla="*/ 599594 h 2278228"/>
                <a:gd name="connsiteX198" fmla="*/ 232623 w 1754187"/>
                <a:gd name="connsiteY198" fmla="*/ 602434 h 2278228"/>
                <a:gd name="connsiteX199" fmla="*/ 240860 w 1754187"/>
                <a:gd name="connsiteY199" fmla="*/ 605274 h 2278228"/>
                <a:gd name="connsiteX200" fmla="*/ 246541 w 1754187"/>
                <a:gd name="connsiteY200" fmla="*/ 608114 h 2278228"/>
                <a:gd name="connsiteX201" fmla="*/ 257618 w 1754187"/>
                <a:gd name="connsiteY201" fmla="*/ 608114 h 2278228"/>
                <a:gd name="connsiteX202" fmla="*/ 302495 w 1754187"/>
                <a:gd name="connsiteY202" fmla="*/ 591357 h 2278228"/>
                <a:gd name="connsiteX203" fmla="*/ 308176 w 1754187"/>
                <a:gd name="connsiteY203" fmla="*/ 585676 h 2278228"/>
                <a:gd name="connsiteX204" fmla="*/ 311016 w 1754187"/>
                <a:gd name="connsiteY204" fmla="*/ 579995 h 2278228"/>
                <a:gd name="connsiteX205" fmla="*/ 316413 w 1754187"/>
                <a:gd name="connsiteY205" fmla="*/ 574599 h 2278228"/>
                <a:gd name="connsiteX206" fmla="*/ 319253 w 1754187"/>
                <a:gd name="connsiteY206" fmla="*/ 568918 h 2278228"/>
                <a:gd name="connsiteX207" fmla="*/ 366971 w 1754187"/>
                <a:gd name="connsiteY207" fmla="*/ 552160 h 2278228"/>
                <a:gd name="connsiteX208" fmla="*/ 375492 w 1754187"/>
                <a:gd name="connsiteY208" fmla="*/ 552160 h 2278228"/>
                <a:gd name="connsiteX209" fmla="*/ 422925 w 1754187"/>
                <a:gd name="connsiteY209" fmla="*/ 515520 h 2278228"/>
                <a:gd name="connsiteX210" fmla="*/ 431446 w 1754187"/>
                <a:gd name="connsiteY210" fmla="*/ 507283 h 2278228"/>
                <a:gd name="connsiteX211" fmla="*/ 437127 w 1754187"/>
                <a:gd name="connsiteY211" fmla="*/ 498762 h 2278228"/>
                <a:gd name="connsiteX212" fmla="*/ 470643 w 1754187"/>
                <a:gd name="connsiteY212" fmla="*/ 487685 h 2278228"/>
                <a:gd name="connsiteX213" fmla="*/ 482004 w 1754187"/>
                <a:gd name="connsiteY213" fmla="*/ 487685 h 2278228"/>
                <a:gd name="connsiteX214" fmla="*/ 518360 w 1754187"/>
                <a:gd name="connsiteY214" fmla="*/ 498762 h 2278228"/>
                <a:gd name="connsiteX215" fmla="*/ 526597 w 1754187"/>
                <a:gd name="connsiteY215" fmla="*/ 498762 h 2278228"/>
                <a:gd name="connsiteX216" fmla="*/ 554716 w 1754187"/>
                <a:gd name="connsiteY216" fmla="*/ 487685 h 2278228"/>
                <a:gd name="connsiteX217" fmla="*/ 563237 w 1754187"/>
                <a:gd name="connsiteY217" fmla="*/ 479164 h 2278228"/>
                <a:gd name="connsiteX218" fmla="*/ 574315 w 1754187"/>
                <a:gd name="connsiteY218" fmla="*/ 473483 h 2278228"/>
                <a:gd name="connsiteX219" fmla="*/ 579995 w 1754187"/>
                <a:gd name="connsiteY219" fmla="*/ 468086 h 2278228"/>
                <a:gd name="connsiteX220" fmla="*/ 627713 w 1754187"/>
                <a:gd name="connsiteY220" fmla="*/ 459565 h 2278228"/>
                <a:gd name="connsiteX221" fmla="*/ 644471 w 1754187"/>
                <a:gd name="connsiteY221" fmla="*/ 453885 h 2278228"/>
                <a:gd name="connsiteX222" fmla="*/ 658388 w 1754187"/>
                <a:gd name="connsiteY222" fmla="*/ 453885 h 2278228"/>
                <a:gd name="connsiteX223" fmla="*/ 694745 w 1754187"/>
                <a:gd name="connsiteY223" fmla="*/ 417528 h 2278228"/>
                <a:gd name="connsiteX224" fmla="*/ 694745 w 1754187"/>
                <a:gd name="connsiteY224" fmla="*/ 409007 h 2278228"/>
                <a:gd name="connsiteX225" fmla="*/ 697585 w 1754187"/>
                <a:gd name="connsiteY225" fmla="*/ 361574 h 2278228"/>
                <a:gd name="connsiteX226" fmla="*/ 700425 w 1754187"/>
                <a:gd name="connsiteY226" fmla="*/ 353053 h 2278228"/>
                <a:gd name="connsiteX227" fmla="*/ 728545 w 1754187"/>
                <a:gd name="connsiteY227" fmla="*/ 313856 h 2278228"/>
                <a:gd name="connsiteX228" fmla="*/ 770581 w 1754187"/>
                <a:gd name="connsiteY228" fmla="*/ 299939 h 2278228"/>
                <a:gd name="connsiteX229" fmla="*/ 795860 w 1754187"/>
                <a:gd name="connsiteY229" fmla="*/ 283181 h 2278228"/>
                <a:gd name="connsiteX230" fmla="*/ 804097 w 1754187"/>
                <a:gd name="connsiteY230" fmla="*/ 277500 h 2278228"/>
                <a:gd name="connsiteX231" fmla="*/ 812618 w 1754187"/>
                <a:gd name="connsiteY231" fmla="*/ 271820 h 2278228"/>
                <a:gd name="connsiteX232" fmla="*/ 851815 w 1754187"/>
                <a:gd name="connsiteY232" fmla="*/ 229783 h 2278228"/>
                <a:gd name="connsiteX233" fmla="*/ 860336 w 1754187"/>
                <a:gd name="connsiteY233" fmla="*/ 218705 h 2278228"/>
                <a:gd name="connsiteX234" fmla="*/ 910610 w 1754187"/>
                <a:gd name="connsiteY234" fmla="*/ 201663 h 2278228"/>
                <a:gd name="connsiteX235" fmla="*/ 946966 w 1754187"/>
                <a:gd name="connsiteY235" fmla="*/ 190586 h 2278228"/>
                <a:gd name="connsiteX236" fmla="*/ 955487 w 1754187"/>
                <a:gd name="connsiteY236" fmla="*/ 187746 h 2278228"/>
                <a:gd name="connsiteX237" fmla="*/ 994683 w 1754187"/>
                <a:gd name="connsiteY237" fmla="*/ 170988 h 2278228"/>
                <a:gd name="connsiteX238" fmla="*/ 1000364 w 1754187"/>
                <a:gd name="connsiteY238" fmla="*/ 170988 h 2278228"/>
                <a:gd name="connsiteX239" fmla="*/ 1059159 w 1754187"/>
                <a:gd name="connsiteY239" fmla="*/ 140028 h 2278228"/>
                <a:gd name="connsiteX240" fmla="*/ 1090118 w 1754187"/>
                <a:gd name="connsiteY240" fmla="*/ 126111 h 2278228"/>
                <a:gd name="connsiteX241" fmla="*/ 1098355 w 1754187"/>
                <a:gd name="connsiteY241" fmla="*/ 123270 h 2278228"/>
                <a:gd name="connsiteX242" fmla="*/ 1120794 w 1754187"/>
                <a:gd name="connsiteY242" fmla="*/ 106512 h 2278228"/>
                <a:gd name="connsiteX243" fmla="*/ 1126475 w 1754187"/>
                <a:gd name="connsiteY243" fmla="*/ 97991 h 2278228"/>
                <a:gd name="connsiteX244" fmla="*/ 1137552 w 1754187"/>
                <a:gd name="connsiteY244" fmla="*/ 78393 h 2278228"/>
                <a:gd name="connsiteX245" fmla="*/ 1146073 w 1754187"/>
                <a:gd name="connsiteY245" fmla="*/ 53114 h 2278228"/>
                <a:gd name="connsiteX246" fmla="*/ 1143233 w 1754187"/>
                <a:gd name="connsiteY246" fmla="*/ 42037 h 2278228"/>
                <a:gd name="connsiteX247" fmla="*/ 1140392 w 1754187"/>
                <a:gd name="connsiteY247" fmla="*/ 28119 h 2278228"/>
                <a:gd name="connsiteX248" fmla="*/ 1151754 w 1754187"/>
                <a:gd name="connsiteY248" fmla="*/ 0 h 2278228"/>
                <a:gd name="connsiteX249" fmla="*/ 1159990 w 1754187"/>
                <a:gd name="connsiteY249" fmla="*/ 2840 h 2278228"/>
                <a:gd name="connsiteX250" fmla="*/ 1196347 w 1754187"/>
                <a:gd name="connsiteY250" fmla="*/ 28119 h 2278228"/>
                <a:gd name="connsiteX251" fmla="*/ 1204868 w 1754187"/>
                <a:gd name="connsiteY251" fmla="*/ 36356 h 2278228"/>
                <a:gd name="connsiteX252" fmla="*/ 1210548 w 1754187"/>
                <a:gd name="connsiteY252" fmla="*/ 42037 h 2278228"/>
                <a:gd name="connsiteX253" fmla="*/ 1252585 w 1754187"/>
                <a:gd name="connsiteY253" fmla="*/ 55954 h 2278228"/>
                <a:gd name="connsiteX254" fmla="*/ 1263663 w 1754187"/>
                <a:gd name="connsiteY254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893852 w 1754187"/>
                <a:gd name="connsiteY99" fmla="*/ 2096163 h 2278228"/>
                <a:gd name="connsiteX100" fmla="*/ 571474 w 1754187"/>
                <a:gd name="connsiteY100" fmla="*/ 2087642 h 2278228"/>
                <a:gd name="connsiteX101" fmla="*/ 551876 w 1754187"/>
                <a:gd name="connsiteY101" fmla="*/ 2087642 h 2278228"/>
                <a:gd name="connsiteX102" fmla="*/ 521200 w 1754187"/>
                <a:gd name="connsiteY102" fmla="*/ 2073724 h 2278228"/>
                <a:gd name="connsiteX103" fmla="*/ 512679 w 1754187"/>
                <a:gd name="connsiteY103" fmla="*/ 2073724 h 2278228"/>
                <a:gd name="connsiteX104" fmla="*/ 462406 w 1754187"/>
                <a:gd name="connsiteY104" fmla="*/ 2101844 h 2278228"/>
                <a:gd name="connsiteX105" fmla="*/ 375492 w 1754187"/>
                <a:gd name="connsiteY105" fmla="*/ 2194154 h 2278228"/>
                <a:gd name="connsiteX106" fmla="*/ 364130 w 1754187"/>
                <a:gd name="connsiteY106" fmla="*/ 2210912 h 2278228"/>
                <a:gd name="connsiteX107" fmla="*/ 355893 w 1754187"/>
                <a:gd name="connsiteY107" fmla="*/ 2222274 h 2278228"/>
                <a:gd name="connsiteX108" fmla="*/ 324934 w 1754187"/>
                <a:gd name="connsiteY108" fmla="*/ 2247552 h 2278228"/>
                <a:gd name="connsiteX109" fmla="*/ 294258 w 1754187"/>
                <a:gd name="connsiteY109" fmla="*/ 2278228 h 2278228"/>
                <a:gd name="connsiteX110" fmla="*/ 210184 w 1754187"/>
                <a:gd name="connsiteY110" fmla="*/ 2236191 h 2278228"/>
                <a:gd name="connsiteX111" fmla="*/ 117590 w 1754187"/>
                <a:gd name="connsiteY111" fmla="*/ 2141040 h 2278228"/>
                <a:gd name="connsiteX112" fmla="*/ 117590 w 1754187"/>
                <a:gd name="connsiteY112" fmla="*/ 2096163 h 2278228"/>
                <a:gd name="connsiteX113" fmla="*/ 162467 w 1754187"/>
                <a:gd name="connsiteY113" fmla="*/ 2034528 h 2278228"/>
                <a:gd name="connsiteX114" fmla="*/ 201663 w 1754187"/>
                <a:gd name="connsiteY114" fmla="*/ 1928015 h 2278228"/>
                <a:gd name="connsiteX115" fmla="*/ 232623 w 1754187"/>
                <a:gd name="connsiteY115" fmla="*/ 1759868 h 2278228"/>
                <a:gd name="connsiteX116" fmla="*/ 235179 w 1754187"/>
                <a:gd name="connsiteY116" fmla="*/ 1672954 h 2278228"/>
                <a:gd name="connsiteX117" fmla="*/ 240860 w 1754187"/>
                <a:gd name="connsiteY117" fmla="*/ 1664717 h 2278228"/>
                <a:gd name="connsiteX118" fmla="*/ 235179 w 1754187"/>
                <a:gd name="connsiteY118" fmla="*/ 1479528 h 2278228"/>
                <a:gd name="connsiteX119" fmla="*/ 232623 w 1754187"/>
                <a:gd name="connsiteY119" fmla="*/ 1476687 h 2278228"/>
                <a:gd name="connsiteX120" fmla="*/ 232623 w 1754187"/>
                <a:gd name="connsiteY120" fmla="*/ 1465610 h 2278228"/>
                <a:gd name="connsiteX121" fmla="*/ 229783 w 1754187"/>
                <a:gd name="connsiteY121" fmla="*/ 1457089 h 2278228"/>
                <a:gd name="connsiteX122" fmla="*/ 229783 w 1754187"/>
                <a:gd name="connsiteY122" fmla="*/ 1451692 h 2278228"/>
                <a:gd name="connsiteX123" fmla="*/ 240860 w 1754187"/>
                <a:gd name="connsiteY123" fmla="*/ 1398294 h 2278228"/>
                <a:gd name="connsiteX124" fmla="*/ 243700 w 1754187"/>
                <a:gd name="connsiteY124" fmla="*/ 1395454 h 2278228"/>
                <a:gd name="connsiteX125" fmla="*/ 249381 w 1754187"/>
                <a:gd name="connsiteY125" fmla="*/ 1392897 h 2278228"/>
                <a:gd name="connsiteX126" fmla="*/ 254778 w 1754187"/>
                <a:gd name="connsiteY126" fmla="*/ 1390057 h 2278228"/>
                <a:gd name="connsiteX127" fmla="*/ 263298 w 1754187"/>
                <a:gd name="connsiteY127" fmla="*/ 1387217 h 2278228"/>
                <a:gd name="connsiteX128" fmla="*/ 299655 w 1754187"/>
                <a:gd name="connsiteY128" fmla="*/ 1387217 h 2278228"/>
                <a:gd name="connsiteX129" fmla="*/ 299655 w 1754187"/>
                <a:gd name="connsiteY129" fmla="*/ 1381536 h 2278228"/>
                <a:gd name="connsiteX130" fmla="*/ 305335 w 1754187"/>
                <a:gd name="connsiteY130" fmla="*/ 1375855 h 2278228"/>
                <a:gd name="connsiteX131" fmla="*/ 305335 w 1754187"/>
                <a:gd name="connsiteY131" fmla="*/ 1317061 h 2278228"/>
                <a:gd name="connsiteX132" fmla="*/ 308176 w 1754187"/>
                <a:gd name="connsiteY132" fmla="*/ 1311380 h 2278228"/>
                <a:gd name="connsiteX133" fmla="*/ 313856 w 1754187"/>
                <a:gd name="connsiteY133" fmla="*/ 1303143 h 2278228"/>
                <a:gd name="connsiteX134" fmla="*/ 316413 w 1754187"/>
                <a:gd name="connsiteY134" fmla="*/ 1300303 h 2278228"/>
                <a:gd name="connsiteX135" fmla="*/ 341692 w 1754187"/>
                <a:gd name="connsiteY135" fmla="*/ 1266787 h 2278228"/>
                <a:gd name="connsiteX136" fmla="*/ 372651 w 1754187"/>
                <a:gd name="connsiteY136" fmla="*/ 1238668 h 2278228"/>
                <a:gd name="connsiteX137" fmla="*/ 378332 w 1754187"/>
                <a:gd name="connsiteY137" fmla="*/ 1238668 h 2278228"/>
                <a:gd name="connsiteX138" fmla="*/ 383728 w 1754187"/>
                <a:gd name="connsiteY138" fmla="*/ 1235827 h 2278228"/>
                <a:gd name="connsiteX139" fmla="*/ 389409 w 1754187"/>
                <a:gd name="connsiteY139" fmla="*/ 1235827 h 2278228"/>
                <a:gd name="connsiteX140" fmla="*/ 411848 w 1754187"/>
                <a:gd name="connsiteY140" fmla="*/ 1238668 h 2278228"/>
                <a:gd name="connsiteX141" fmla="*/ 422925 w 1754187"/>
                <a:gd name="connsiteY141" fmla="*/ 1238668 h 2278228"/>
                <a:gd name="connsiteX142" fmla="*/ 445364 w 1754187"/>
                <a:gd name="connsiteY142" fmla="*/ 1224750 h 2278228"/>
                <a:gd name="connsiteX143" fmla="*/ 439967 w 1754187"/>
                <a:gd name="connsiteY143" fmla="*/ 1221910 h 2278228"/>
                <a:gd name="connsiteX144" fmla="*/ 428606 w 1754187"/>
                <a:gd name="connsiteY144" fmla="*/ 1199471 h 2278228"/>
                <a:gd name="connsiteX145" fmla="*/ 425765 w 1754187"/>
                <a:gd name="connsiteY145" fmla="*/ 1193790 h 2278228"/>
                <a:gd name="connsiteX146" fmla="*/ 403327 w 1754187"/>
                <a:gd name="connsiteY146" fmla="*/ 1171352 h 2278228"/>
                <a:gd name="connsiteX147" fmla="*/ 400486 w 1754187"/>
                <a:gd name="connsiteY147" fmla="*/ 1171352 h 2278228"/>
                <a:gd name="connsiteX148" fmla="*/ 395090 w 1754187"/>
                <a:gd name="connsiteY148" fmla="*/ 1168511 h 2278228"/>
                <a:gd name="connsiteX149" fmla="*/ 378332 w 1754187"/>
                <a:gd name="connsiteY149" fmla="*/ 1162831 h 2278228"/>
                <a:gd name="connsiteX150" fmla="*/ 372651 w 1754187"/>
                <a:gd name="connsiteY150" fmla="*/ 1160274 h 2278228"/>
                <a:gd name="connsiteX151" fmla="*/ 353053 w 1754187"/>
                <a:gd name="connsiteY151" fmla="*/ 1126475 h 2278228"/>
                <a:gd name="connsiteX152" fmla="*/ 333455 w 1754187"/>
                <a:gd name="connsiteY152" fmla="*/ 1123634 h 2278228"/>
                <a:gd name="connsiteX153" fmla="*/ 294258 w 1754187"/>
                <a:gd name="connsiteY153" fmla="*/ 1112557 h 2278228"/>
                <a:gd name="connsiteX154" fmla="*/ 299655 w 1754187"/>
                <a:gd name="connsiteY154" fmla="*/ 1095799 h 2278228"/>
                <a:gd name="connsiteX155" fmla="*/ 294258 w 1754187"/>
                <a:gd name="connsiteY155" fmla="*/ 1050922 h 2278228"/>
                <a:gd name="connsiteX156" fmla="*/ 294258 w 1754187"/>
                <a:gd name="connsiteY156" fmla="*/ 1039560 h 2278228"/>
                <a:gd name="connsiteX157" fmla="*/ 302495 w 1754187"/>
                <a:gd name="connsiteY157" fmla="*/ 983606 h 2278228"/>
                <a:gd name="connsiteX158" fmla="*/ 302495 w 1754187"/>
                <a:gd name="connsiteY158" fmla="*/ 964008 h 2278228"/>
                <a:gd name="connsiteX159" fmla="*/ 324934 w 1754187"/>
                <a:gd name="connsiteY159" fmla="*/ 885615 h 2278228"/>
                <a:gd name="connsiteX160" fmla="*/ 333455 w 1754187"/>
                <a:gd name="connsiteY160" fmla="*/ 874253 h 2278228"/>
                <a:gd name="connsiteX161" fmla="*/ 341692 w 1754187"/>
                <a:gd name="connsiteY161" fmla="*/ 863176 h 2278228"/>
                <a:gd name="connsiteX162" fmla="*/ 358449 w 1754187"/>
                <a:gd name="connsiteY162" fmla="*/ 823980 h 2278228"/>
                <a:gd name="connsiteX163" fmla="*/ 361290 w 1754187"/>
                <a:gd name="connsiteY163" fmla="*/ 818299 h 2278228"/>
                <a:gd name="connsiteX164" fmla="*/ 358449 w 1754187"/>
                <a:gd name="connsiteY164" fmla="*/ 806938 h 2278228"/>
                <a:gd name="connsiteX165" fmla="*/ 358449 w 1754187"/>
                <a:gd name="connsiteY165" fmla="*/ 798701 h 2278228"/>
                <a:gd name="connsiteX166" fmla="*/ 308176 w 1754187"/>
                <a:gd name="connsiteY166" fmla="*/ 764901 h 2278228"/>
                <a:gd name="connsiteX167" fmla="*/ 296814 w 1754187"/>
                <a:gd name="connsiteY167" fmla="*/ 764901 h 2278228"/>
                <a:gd name="connsiteX168" fmla="*/ 263298 w 1754187"/>
                <a:gd name="connsiteY168" fmla="*/ 748143 h 2278228"/>
                <a:gd name="connsiteX169" fmla="*/ 254778 w 1754187"/>
                <a:gd name="connsiteY169" fmla="*/ 745302 h 2278228"/>
                <a:gd name="connsiteX170" fmla="*/ 195983 w 1754187"/>
                <a:gd name="connsiteY170" fmla="*/ 750983 h 2278228"/>
                <a:gd name="connsiteX171" fmla="*/ 184905 w 1754187"/>
                <a:gd name="connsiteY171" fmla="*/ 753823 h 2278228"/>
                <a:gd name="connsiteX172" fmla="*/ 137188 w 1754187"/>
                <a:gd name="connsiteY172" fmla="*/ 742746 h 2278228"/>
                <a:gd name="connsiteX173" fmla="*/ 131507 w 1754187"/>
                <a:gd name="connsiteY173" fmla="*/ 734225 h 2278228"/>
                <a:gd name="connsiteX174" fmla="*/ 100832 w 1754187"/>
                <a:gd name="connsiteY174" fmla="*/ 686508 h 2278228"/>
                <a:gd name="connsiteX175" fmla="*/ 86630 w 1754187"/>
                <a:gd name="connsiteY175" fmla="*/ 680827 h 2278228"/>
                <a:gd name="connsiteX176" fmla="*/ 69872 w 1754187"/>
                <a:gd name="connsiteY176" fmla="*/ 675430 h 2278228"/>
                <a:gd name="connsiteX177" fmla="*/ 24995 w 1754187"/>
                <a:gd name="connsiteY177" fmla="*/ 630553 h 2278228"/>
                <a:gd name="connsiteX178" fmla="*/ 24995 w 1754187"/>
                <a:gd name="connsiteY178" fmla="*/ 619192 h 2278228"/>
                <a:gd name="connsiteX179" fmla="*/ 22439 w 1754187"/>
                <a:gd name="connsiteY179" fmla="*/ 610955 h 2278228"/>
                <a:gd name="connsiteX180" fmla="*/ 0 w 1754187"/>
                <a:gd name="connsiteY180" fmla="*/ 532562 h 2278228"/>
                <a:gd name="connsiteX181" fmla="*/ 8237 w 1754187"/>
                <a:gd name="connsiteY181" fmla="*/ 535118 h 2278228"/>
                <a:gd name="connsiteX182" fmla="*/ 16758 w 1754187"/>
                <a:gd name="connsiteY182" fmla="*/ 535118 h 2278228"/>
                <a:gd name="connsiteX183" fmla="*/ 33516 w 1754187"/>
                <a:gd name="connsiteY183" fmla="*/ 537958 h 2278228"/>
                <a:gd name="connsiteX184" fmla="*/ 47433 w 1754187"/>
                <a:gd name="connsiteY184" fmla="*/ 535118 h 2278228"/>
                <a:gd name="connsiteX185" fmla="*/ 58795 w 1754187"/>
                <a:gd name="connsiteY185" fmla="*/ 535118 h 2278228"/>
                <a:gd name="connsiteX186" fmla="*/ 72712 w 1754187"/>
                <a:gd name="connsiteY186" fmla="*/ 532562 h 2278228"/>
                <a:gd name="connsiteX187" fmla="*/ 78393 w 1754187"/>
                <a:gd name="connsiteY187" fmla="*/ 529721 h 2278228"/>
                <a:gd name="connsiteX188" fmla="*/ 86630 w 1754187"/>
                <a:gd name="connsiteY188" fmla="*/ 529721 h 2278228"/>
                <a:gd name="connsiteX189" fmla="*/ 120430 w 1754187"/>
                <a:gd name="connsiteY189" fmla="*/ 526881 h 2278228"/>
                <a:gd name="connsiteX190" fmla="*/ 128667 w 1754187"/>
                <a:gd name="connsiteY190" fmla="*/ 529721 h 2278228"/>
                <a:gd name="connsiteX191" fmla="*/ 134347 w 1754187"/>
                <a:gd name="connsiteY191" fmla="*/ 529721 h 2278228"/>
                <a:gd name="connsiteX192" fmla="*/ 165307 w 1754187"/>
                <a:gd name="connsiteY192" fmla="*/ 549320 h 2278228"/>
                <a:gd name="connsiteX193" fmla="*/ 173544 w 1754187"/>
                <a:gd name="connsiteY193" fmla="*/ 557557 h 2278228"/>
                <a:gd name="connsiteX194" fmla="*/ 179225 w 1754187"/>
                <a:gd name="connsiteY194" fmla="*/ 560397 h 2278228"/>
                <a:gd name="connsiteX195" fmla="*/ 187746 w 1754187"/>
                <a:gd name="connsiteY195" fmla="*/ 566078 h 2278228"/>
                <a:gd name="connsiteX196" fmla="*/ 226942 w 1754187"/>
                <a:gd name="connsiteY196" fmla="*/ 599594 h 2278228"/>
                <a:gd name="connsiteX197" fmla="*/ 232623 w 1754187"/>
                <a:gd name="connsiteY197" fmla="*/ 602434 h 2278228"/>
                <a:gd name="connsiteX198" fmla="*/ 240860 w 1754187"/>
                <a:gd name="connsiteY198" fmla="*/ 605274 h 2278228"/>
                <a:gd name="connsiteX199" fmla="*/ 246541 w 1754187"/>
                <a:gd name="connsiteY199" fmla="*/ 608114 h 2278228"/>
                <a:gd name="connsiteX200" fmla="*/ 257618 w 1754187"/>
                <a:gd name="connsiteY200" fmla="*/ 608114 h 2278228"/>
                <a:gd name="connsiteX201" fmla="*/ 302495 w 1754187"/>
                <a:gd name="connsiteY201" fmla="*/ 591357 h 2278228"/>
                <a:gd name="connsiteX202" fmla="*/ 308176 w 1754187"/>
                <a:gd name="connsiteY202" fmla="*/ 585676 h 2278228"/>
                <a:gd name="connsiteX203" fmla="*/ 311016 w 1754187"/>
                <a:gd name="connsiteY203" fmla="*/ 579995 h 2278228"/>
                <a:gd name="connsiteX204" fmla="*/ 316413 w 1754187"/>
                <a:gd name="connsiteY204" fmla="*/ 574599 h 2278228"/>
                <a:gd name="connsiteX205" fmla="*/ 319253 w 1754187"/>
                <a:gd name="connsiteY205" fmla="*/ 568918 h 2278228"/>
                <a:gd name="connsiteX206" fmla="*/ 366971 w 1754187"/>
                <a:gd name="connsiteY206" fmla="*/ 552160 h 2278228"/>
                <a:gd name="connsiteX207" fmla="*/ 375492 w 1754187"/>
                <a:gd name="connsiteY207" fmla="*/ 552160 h 2278228"/>
                <a:gd name="connsiteX208" fmla="*/ 422925 w 1754187"/>
                <a:gd name="connsiteY208" fmla="*/ 515520 h 2278228"/>
                <a:gd name="connsiteX209" fmla="*/ 431446 w 1754187"/>
                <a:gd name="connsiteY209" fmla="*/ 507283 h 2278228"/>
                <a:gd name="connsiteX210" fmla="*/ 437127 w 1754187"/>
                <a:gd name="connsiteY210" fmla="*/ 498762 h 2278228"/>
                <a:gd name="connsiteX211" fmla="*/ 470643 w 1754187"/>
                <a:gd name="connsiteY211" fmla="*/ 487685 h 2278228"/>
                <a:gd name="connsiteX212" fmla="*/ 482004 w 1754187"/>
                <a:gd name="connsiteY212" fmla="*/ 487685 h 2278228"/>
                <a:gd name="connsiteX213" fmla="*/ 518360 w 1754187"/>
                <a:gd name="connsiteY213" fmla="*/ 498762 h 2278228"/>
                <a:gd name="connsiteX214" fmla="*/ 526597 w 1754187"/>
                <a:gd name="connsiteY214" fmla="*/ 498762 h 2278228"/>
                <a:gd name="connsiteX215" fmla="*/ 554716 w 1754187"/>
                <a:gd name="connsiteY215" fmla="*/ 487685 h 2278228"/>
                <a:gd name="connsiteX216" fmla="*/ 563237 w 1754187"/>
                <a:gd name="connsiteY216" fmla="*/ 479164 h 2278228"/>
                <a:gd name="connsiteX217" fmla="*/ 574315 w 1754187"/>
                <a:gd name="connsiteY217" fmla="*/ 473483 h 2278228"/>
                <a:gd name="connsiteX218" fmla="*/ 579995 w 1754187"/>
                <a:gd name="connsiteY218" fmla="*/ 468086 h 2278228"/>
                <a:gd name="connsiteX219" fmla="*/ 627713 w 1754187"/>
                <a:gd name="connsiteY219" fmla="*/ 459565 h 2278228"/>
                <a:gd name="connsiteX220" fmla="*/ 644471 w 1754187"/>
                <a:gd name="connsiteY220" fmla="*/ 453885 h 2278228"/>
                <a:gd name="connsiteX221" fmla="*/ 658388 w 1754187"/>
                <a:gd name="connsiteY221" fmla="*/ 453885 h 2278228"/>
                <a:gd name="connsiteX222" fmla="*/ 694745 w 1754187"/>
                <a:gd name="connsiteY222" fmla="*/ 417528 h 2278228"/>
                <a:gd name="connsiteX223" fmla="*/ 694745 w 1754187"/>
                <a:gd name="connsiteY223" fmla="*/ 409007 h 2278228"/>
                <a:gd name="connsiteX224" fmla="*/ 697585 w 1754187"/>
                <a:gd name="connsiteY224" fmla="*/ 361574 h 2278228"/>
                <a:gd name="connsiteX225" fmla="*/ 700425 w 1754187"/>
                <a:gd name="connsiteY225" fmla="*/ 353053 h 2278228"/>
                <a:gd name="connsiteX226" fmla="*/ 728545 w 1754187"/>
                <a:gd name="connsiteY226" fmla="*/ 313856 h 2278228"/>
                <a:gd name="connsiteX227" fmla="*/ 770581 w 1754187"/>
                <a:gd name="connsiteY227" fmla="*/ 299939 h 2278228"/>
                <a:gd name="connsiteX228" fmla="*/ 795860 w 1754187"/>
                <a:gd name="connsiteY228" fmla="*/ 283181 h 2278228"/>
                <a:gd name="connsiteX229" fmla="*/ 804097 w 1754187"/>
                <a:gd name="connsiteY229" fmla="*/ 277500 h 2278228"/>
                <a:gd name="connsiteX230" fmla="*/ 812618 w 1754187"/>
                <a:gd name="connsiteY230" fmla="*/ 271820 h 2278228"/>
                <a:gd name="connsiteX231" fmla="*/ 851815 w 1754187"/>
                <a:gd name="connsiteY231" fmla="*/ 229783 h 2278228"/>
                <a:gd name="connsiteX232" fmla="*/ 860336 w 1754187"/>
                <a:gd name="connsiteY232" fmla="*/ 218705 h 2278228"/>
                <a:gd name="connsiteX233" fmla="*/ 910610 w 1754187"/>
                <a:gd name="connsiteY233" fmla="*/ 201663 h 2278228"/>
                <a:gd name="connsiteX234" fmla="*/ 946966 w 1754187"/>
                <a:gd name="connsiteY234" fmla="*/ 190586 h 2278228"/>
                <a:gd name="connsiteX235" fmla="*/ 955487 w 1754187"/>
                <a:gd name="connsiteY235" fmla="*/ 187746 h 2278228"/>
                <a:gd name="connsiteX236" fmla="*/ 994683 w 1754187"/>
                <a:gd name="connsiteY236" fmla="*/ 170988 h 2278228"/>
                <a:gd name="connsiteX237" fmla="*/ 1000364 w 1754187"/>
                <a:gd name="connsiteY237" fmla="*/ 170988 h 2278228"/>
                <a:gd name="connsiteX238" fmla="*/ 1059159 w 1754187"/>
                <a:gd name="connsiteY238" fmla="*/ 140028 h 2278228"/>
                <a:gd name="connsiteX239" fmla="*/ 1090118 w 1754187"/>
                <a:gd name="connsiteY239" fmla="*/ 126111 h 2278228"/>
                <a:gd name="connsiteX240" fmla="*/ 1098355 w 1754187"/>
                <a:gd name="connsiteY240" fmla="*/ 123270 h 2278228"/>
                <a:gd name="connsiteX241" fmla="*/ 1120794 w 1754187"/>
                <a:gd name="connsiteY241" fmla="*/ 106512 h 2278228"/>
                <a:gd name="connsiteX242" fmla="*/ 1126475 w 1754187"/>
                <a:gd name="connsiteY242" fmla="*/ 97991 h 2278228"/>
                <a:gd name="connsiteX243" fmla="*/ 1137552 w 1754187"/>
                <a:gd name="connsiteY243" fmla="*/ 78393 h 2278228"/>
                <a:gd name="connsiteX244" fmla="*/ 1146073 w 1754187"/>
                <a:gd name="connsiteY244" fmla="*/ 53114 h 2278228"/>
                <a:gd name="connsiteX245" fmla="*/ 1143233 w 1754187"/>
                <a:gd name="connsiteY245" fmla="*/ 42037 h 2278228"/>
                <a:gd name="connsiteX246" fmla="*/ 1140392 w 1754187"/>
                <a:gd name="connsiteY246" fmla="*/ 28119 h 2278228"/>
                <a:gd name="connsiteX247" fmla="*/ 1151754 w 1754187"/>
                <a:gd name="connsiteY247" fmla="*/ 0 h 2278228"/>
                <a:gd name="connsiteX248" fmla="*/ 1159990 w 1754187"/>
                <a:gd name="connsiteY248" fmla="*/ 2840 h 2278228"/>
                <a:gd name="connsiteX249" fmla="*/ 1196347 w 1754187"/>
                <a:gd name="connsiteY249" fmla="*/ 28119 h 2278228"/>
                <a:gd name="connsiteX250" fmla="*/ 1204868 w 1754187"/>
                <a:gd name="connsiteY250" fmla="*/ 36356 h 2278228"/>
                <a:gd name="connsiteX251" fmla="*/ 1210548 w 1754187"/>
                <a:gd name="connsiteY251" fmla="*/ 42037 h 2278228"/>
                <a:gd name="connsiteX252" fmla="*/ 1252585 w 1754187"/>
                <a:gd name="connsiteY252" fmla="*/ 55954 h 2278228"/>
                <a:gd name="connsiteX253" fmla="*/ 1263663 w 1754187"/>
                <a:gd name="connsiteY253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902373 w 1754187"/>
                <a:gd name="connsiteY98" fmla="*/ 2070884 h 2278228"/>
                <a:gd name="connsiteX99" fmla="*/ 571474 w 1754187"/>
                <a:gd name="connsiteY99" fmla="*/ 2087642 h 2278228"/>
                <a:gd name="connsiteX100" fmla="*/ 551876 w 1754187"/>
                <a:gd name="connsiteY100" fmla="*/ 2087642 h 2278228"/>
                <a:gd name="connsiteX101" fmla="*/ 521200 w 1754187"/>
                <a:gd name="connsiteY101" fmla="*/ 2073724 h 2278228"/>
                <a:gd name="connsiteX102" fmla="*/ 512679 w 1754187"/>
                <a:gd name="connsiteY102" fmla="*/ 2073724 h 2278228"/>
                <a:gd name="connsiteX103" fmla="*/ 462406 w 1754187"/>
                <a:gd name="connsiteY103" fmla="*/ 2101844 h 2278228"/>
                <a:gd name="connsiteX104" fmla="*/ 375492 w 1754187"/>
                <a:gd name="connsiteY104" fmla="*/ 2194154 h 2278228"/>
                <a:gd name="connsiteX105" fmla="*/ 364130 w 1754187"/>
                <a:gd name="connsiteY105" fmla="*/ 2210912 h 2278228"/>
                <a:gd name="connsiteX106" fmla="*/ 355893 w 1754187"/>
                <a:gd name="connsiteY106" fmla="*/ 2222274 h 2278228"/>
                <a:gd name="connsiteX107" fmla="*/ 324934 w 1754187"/>
                <a:gd name="connsiteY107" fmla="*/ 2247552 h 2278228"/>
                <a:gd name="connsiteX108" fmla="*/ 294258 w 1754187"/>
                <a:gd name="connsiteY108" fmla="*/ 2278228 h 2278228"/>
                <a:gd name="connsiteX109" fmla="*/ 210184 w 1754187"/>
                <a:gd name="connsiteY109" fmla="*/ 2236191 h 2278228"/>
                <a:gd name="connsiteX110" fmla="*/ 117590 w 1754187"/>
                <a:gd name="connsiteY110" fmla="*/ 2141040 h 2278228"/>
                <a:gd name="connsiteX111" fmla="*/ 117590 w 1754187"/>
                <a:gd name="connsiteY111" fmla="*/ 2096163 h 2278228"/>
                <a:gd name="connsiteX112" fmla="*/ 162467 w 1754187"/>
                <a:gd name="connsiteY112" fmla="*/ 2034528 h 2278228"/>
                <a:gd name="connsiteX113" fmla="*/ 201663 w 1754187"/>
                <a:gd name="connsiteY113" fmla="*/ 1928015 h 2278228"/>
                <a:gd name="connsiteX114" fmla="*/ 232623 w 1754187"/>
                <a:gd name="connsiteY114" fmla="*/ 1759868 h 2278228"/>
                <a:gd name="connsiteX115" fmla="*/ 235179 w 1754187"/>
                <a:gd name="connsiteY115" fmla="*/ 1672954 h 2278228"/>
                <a:gd name="connsiteX116" fmla="*/ 240860 w 1754187"/>
                <a:gd name="connsiteY116" fmla="*/ 1664717 h 2278228"/>
                <a:gd name="connsiteX117" fmla="*/ 235179 w 1754187"/>
                <a:gd name="connsiteY117" fmla="*/ 1479528 h 2278228"/>
                <a:gd name="connsiteX118" fmla="*/ 232623 w 1754187"/>
                <a:gd name="connsiteY118" fmla="*/ 1476687 h 2278228"/>
                <a:gd name="connsiteX119" fmla="*/ 232623 w 1754187"/>
                <a:gd name="connsiteY119" fmla="*/ 1465610 h 2278228"/>
                <a:gd name="connsiteX120" fmla="*/ 229783 w 1754187"/>
                <a:gd name="connsiteY120" fmla="*/ 1457089 h 2278228"/>
                <a:gd name="connsiteX121" fmla="*/ 229783 w 1754187"/>
                <a:gd name="connsiteY121" fmla="*/ 1451692 h 2278228"/>
                <a:gd name="connsiteX122" fmla="*/ 240860 w 1754187"/>
                <a:gd name="connsiteY122" fmla="*/ 1398294 h 2278228"/>
                <a:gd name="connsiteX123" fmla="*/ 243700 w 1754187"/>
                <a:gd name="connsiteY123" fmla="*/ 1395454 h 2278228"/>
                <a:gd name="connsiteX124" fmla="*/ 249381 w 1754187"/>
                <a:gd name="connsiteY124" fmla="*/ 1392897 h 2278228"/>
                <a:gd name="connsiteX125" fmla="*/ 254778 w 1754187"/>
                <a:gd name="connsiteY125" fmla="*/ 1390057 h 2278228"/>
                <a:gd name="connsiteX126" fmla="*/ 263298 w 1754187"/>
                <a:gd name="connsiteY126" fmla="*/ 1387217 h 2278228"/>
                <a:gd name="connsiteX127" fmla="*/ 299655 w 1754187"/>
                <a:gd name="connsiteY127" fmla="*/ 1387217 h 2278228"/>
                <a:gd name="connsiteX128" fmla="*/ 299655 w 1754187"/>
                <a:gd name="connsiteY128" fmla="*/ 1381536 h 2278228"/>
                <a:gd name="connsiteX129" fmla="*/ 305335 w 1754187"/>
                <a:gd name="connsiteY129" fmla="*/ 1375855 h 2278228"/>
                <a:gd name="connsiteX130" fmla="*/ 305335 w 1754187"/>
                <a:gd name="connsiteY130" fmla="*/ 1317061 h 2278228"/>
                <a:gd name="connsiteX131" fmla="*/ 308176 w 1754187"/>
                <a:gd name="connsiteY131" fmla="*/ 1311380 h 2278228"/>
                <a:gd name="connsiteX132" fmla="*/ 313856 w 1754187"/>
                <a:gd name="connsiteY132" fmla="*/ 1303143 h 2278228"/>
                <a:gd name="connsiteX133" fmla="*/ 316413 w 1754187"/>
                <a:gd name="connsiteY133" fmla="*/ 1300303 h 2278228"/>
                <a:gd name="connsiteX134" fmla="*/ 341692 w 1754187"/>
                <a:gd name="connsiteY134" fmla="*/ 1266787 h 2278228"/>
                <a:gd name="connsiteX135" fmla="*/ 372651 w 1754187"/>
                <a:gd name="connsiteY135" fmla="*/ 1238668 h 2278228"/>
                <a:gd name="connsiteX136" fmla="*/ 378332 w 1754187"/>
                <a:gd name="connsiteY136" fmla="*/ 1238668 h 2278228"/>
                <a:gd name="connsiteX137" fmla="*/ 383728 w 1754187"/>
                <a:gd name="connsiteY137" fmla="*/ 1235827 h 2278228"/>
                <a:gd name="connsiteX138" fmla="*/ 389409 w 1754187"/>
                <a:gd name="connsiteY138" fmla="*/ 1235827 h 2278228"/>
                <a:gd name="connsiteX139" fmla="*/ 411848 w 1754187"/>
                <a:gd name="connsiteY139" fmla="*/ 1238668 h 2278228"/>
                <a:gd name="connsiteX140" fmla="*/ 422925 w 1754187"/>
                <a:gd name="connsiteY140" fmla="*/ 1238668 h 2278228"/>
                <a:gd name="connsiteX141" fmla="*/ 445364 w 1754187"/>
                <a:gd name="connsiteY141" fmla="*/ 1224750 h 2278228"/>
                <a:gd name="connsiteX142" fmla="*/ 439967 w 1754187"/>
                <a:gd name="connsiteY142" fmla="*/ 1221910 h 2278228"/>
                <a:gd name="connsiteX143" fmla="*/ 428606 w 1754187"/>
                <a:gd name="connsiteY143" fmla="*/ 1199471 h 2278228"/>
                <a:gd name="connsiteX144" fmla="*/ 425765 w 1754187"/>
                <a:gd name="connsiteY144" fmla="*/ 1193790 h 2278228"/>
                <a:gd name="connsiteX145" fmla="*/ 403327 w 1754187"/>
                <a:gd name="connsiteY145" fmla="*/ 1171352 h 2278228"/>
                <a:gd name="connsiteX146" fmla="*/ 400486 w 1754187"/>
                <a:gd name="connsiteY146" fmla="*/ 1171352 h 2278228"/>
                <a:gd name="connsiteX147" fmla="*/ 395090 w 1754187"/>
                <a:gd name="connsiteY147" fmla="*/ 1168511 h 2278228"/>
                <a:gd name="connsiteX148" fmla="*/ 378332 w 1754187"/>
                <a:gd name="connsiteY148" fmla="*/ 1162831 h 2278228"/>
                <a:gd name="connsiteX149" fmla="*/ 372651 w 1754187"/>
                <a:gd name="connsiteY149" fmla="*/ 1160274 h 2278228"/>
                <a:gd name="connsiteX150" fmla="*/ 353053 w 1754187"/>
                <a:gd name="connsiteY150" fmla="*/ 1126475 h 2278228"/>
                <a:gd name="connsiteX151" fmla="*/ 333455 w 1754187"/>
                <a:gd name="connsiteY151" fmla="*/ 1123634 h 2278228"/>
                <a:gd name="connsiteX152" fmla="*/ 294258 w 1754187"/>
                <a:gd name="connsiteY152" fmla="*/ 1112557 h 2278228"/>
                <a:gd name="connsiteX153" fmla="*/ 299655 w 1754187"/>
                <a:gd name="connsiteY153" fmla="*/ 1095799 h 2278228"/>
                <a:gd name="connsiteX154" fmla="*/ 294258 w 1754187"/>
                <a:gd name="connsiteY154" fmla="*/ 1050922 h 2278228"/>
                <a:gd name="connsiteX155" fmla="*/ 294258 w 1754187"/>
                <a:gd name="connsiteY155" fmla="*/ 1039560 h 2278228"/>
                <a:gd name="connsiteX156" fmla="*/ 302495 w 1754187"/>
                <a:gd name="connsiteY156" fmla="*/ 983606 h 2278228"/>
                <a:gd name="connsiteX157" fmla="*/ 302495 w 1754187"/>
                <a:gd name="connsiteY157" fmla="*/ 964008 h 2278228"/>
                <a:gd name="connsiteX158" fmla="*/ 324934 w 1754187"/>
                <a:gd name="connsiteY158" fmla="*/ 885615 h 2278228"/>
                <a:gd name="connsiteX159" fmla="*/ 333455 w 1754187"/>
                <a:gd name="connsiteY159" fmla="*/ 874253 h 2278228"/>
                <a:gd name="connsiteX160" fmla="*/ 341692 w 1754187"/>
                <a:gd name="connsiteY160" fmla="*/ 863176 h 2278228"/>
                <a:gd name="connsiteX161" fmla="*/ 358449 w 1754187"/>
                <a:gd name="connsiteY161" fmla="*/ 823980 h 2278228"/>
                <a:gd name="connsiteX162" fmla="*/ 361290 w 1754187"/>
                <a:gd name="connsiteY162" fmla="*/ 818299 h 2278228"/>
                <a:gd name="connsiteX163" fmla="*/ 358449 w 1754187"/>
                <a:gd name="connsiteY163" fmla="*/ 806938 h 2278228"/>
                <a:gd name="connsiteX164" fmla="*/ 358449 w 1754187"/>
                <a:gd name="connsiteY164" fmla="*/ 798701 h 2278228"/>
                <a:gd name="connsiteX165" fmla="*/ 308176 w 1754187"/>
                <a:gd name="connsiteY165" fmla="*/ 764901 h 2278228"/>
                <a:gd name="connsiteX166" fmla="*/ 296814 w 1754187"/>
                <a:gd name="connsiteY166" fmla="*/ 764901 h 2278228"/>
                <a:gd name="connsiteX167" fmla="*/ 263298 w 1754187"/>
                <a:gd name="connsiteY167" fmla="*/ 748143 h 2278228"/>
                <a:gd name="connsiteX168" fmla="*/ 254778 w 1754187"/>
                <a:gd name="connsiteY168" fmla="*/ 745302 h 2278228"/>
                <a:gd name="connsiteX169" fmla="*/ 195983 w 1754187"/>
                <a:gd name="connsiteY169" fmla="*/ 750983 h 2278228"/>
                <a:gd name="connsiteX170" fmla="*/ 184905 w 1754187"/>
                <a:gd name="connsiteY170" fmla="*/ 753823 h 2278228"/>
                <a:gd name="connsiteX171" fmla="*/ 137188 w 1754187"/>
                <a:gd name="connsiteY171" fmla="*/ 742746 h 2278228"/>
                <a:gd name="connsiteX172" fmla="*/ 131507 w 1754187"/>
                <a:gd name="connsiteY172" fmla="*/ 734225 h 2278228"/>
                <a:gd name="connsiteX173" fmla="*/ 100832 w 1754187"/>
                <a:gd name="connsiteY173" fmla="*/ 686508 h 2278228"/>
                <a:gd name="connsiteX174" fmla="*/ 86630 w 1754187"/>
                <a:gd name="connsiteY174" fmla="*/ 680827 h 2278228"/>
                <a:gd name="connsiteX175" fmla="*/ 69872 w 1754187"/>
                <a:gd name="connsiteY175" fmla="*/ 675430 h 2278228"/>
                <a:gd name="connsiteX176" fmla="*/ 24995 w 1754187"/>
                <a:gd name="connsiteY176" fmla="*/ 630553 h 2278228"/>
                <a:gd name="connsiteX177" fmla="*/ 24995 w 1754187"/>
                <a:gd name="connsiteY177" fmla="*/ 619192 h 2278228"/>
                <a:gd name="connsiteX178" fmla="*/ 22439 w 1754187"/>
                <a:gd name="connsiteY178" fmla="*/ 610955 h 2278228"/>
                <a:gd name="connsiteX179" fmla="*/ 0 w 1754187"/>
                <a:gd name="connsiteY179" fmla="*/ 532562 h 2278228"/>
                <a:gd name="connsiteX180" fmla="*/ 8237 w 1754187"/>
                <a:gd name="connsiteY180" fmla="*/ 535118 h 2278228"/>
                <a:gd name="connsiteX181" fmla="*/ 16758 w 1754187"/>
                <a:gd name="connsiteY181" fmla="*/ 535118 h 2278228"/>
                <a:gd name="connsiteX182" fmla="*/ 33516 w 1754187"/>
                <a:gd name="connsiteY182" fmla="*/ 537958 h 2278228"/>
                <a:gd name="connsiteX183" fmla="*/ 47433 w 1754187"/>
                <a:gd name="connsiteY183" fmla="*/ 535118 h 2278228"/>
                <a:gd name="connsiteX184" fmla="*/ 58795 w 1754187"/>
                <a:gd name="connsiteY184" fmla="*/ 535118 h 2278228"/>
                <a:gd name="connsiteX185" fmla="*/ 72712 w 1754187"/>
                <a:gd name="connsiteY185" fmla="*/ 532562 h 2278228"/>
                <a:gd name="connsiteX186" fmla="*/ 78393 w 1754187"/>
                <a:gd name="connsiteY186" fmla="*/ 529721 h 2278228"/>
                <a:gd name="connsiteX187" fmla="*/ 86630 w 1754187"/>
                <a:gd name="connsiteY187" fmla="*/ 529721 h 2278228"/>
                <a:gd name="connsiteX188" fmla="*/ 120430 w 1754187"/>
                <a:gd name="connsiteY188" fmla="*/ 526881 h 2278228"/>
                <a:gd name="connsiteX189" fmla="*/ 128667 w 1754187"/>
                <a:gd name="connsiteY189" fmla="*/ 529721 h 2278228"/>
                <a:gd name="connsiteX190" fmla="*/ 134347 w 1754187"/>
                <a:gd name="connsiteY190" fmla="*/ 529721 h 2278228"/>
                <a:gd name="connsiteX191" fmla="*/ 165307 w 1754187"/>
                <a:gd name="connsiteY191" fmla="*/ 549320 h 2278228"/>
                <a:gd name="connsiteX192" fmla="*/ 173544 w 1754187"/>
                <a:gd name="connsiteY192" fmla="*/ 557557 h 2278228"/>
                <a:gd name="connsiteX193" fmla="*/ 179225 w 1754187"/>
                <a:gd name="connsiteY193" fmla="*/ 560397 h 2278228"/>
                <a:gd name="connsiteX194" fmla="*/ 187746 w 1754187"/>
                <a:gd name="connsiteY194" fmla="*/ 566078 h 2278228"/>
                <a:gd name="connsiteX195" fmla="*/ 226942 w 1754187"/>
                <a:gd name="connsiteY195" fmla="*/ 599594 h 2278228"/>
                <a:gd name="connsiteX196" fmla="*/ 232623 w 1754187"/>
                <a:gd name="connsiteY196" fmla="*/ 602434 h 2278228"/>
                <a:gd name="connsiteX197" fmla="*/ 240860 w 1754187"/>
                <a:gd name="connsiteY197" fmla="*/ 605274 h 2278228"/>
                <a:gd name="connsiteX198" fmla="*/ 246541 w 1754187"/>
                <a:gd name="connsiteY198" fmla="*/ 608114 h 2278228"/>
                <a:gd name="connsiteX199" fmla="*/ 257618 w 1754187"/>
                <a:gd name="connsiteY199" fmla="*/ 608114 h 2278228"/>
                <a:gd name="connsiteX200" fmla="*/ 302495 w 1754187"/>
                <a:gd name="connsiteY200" fmla="*/ 591357 h 2278228"/>
                <a:gd name="connsiteX201" fmla="*/ 308176 w 1754187"/>
                <a:gd name="connsiteY201" fmla="*/ 585676 h 2278228"/>
                <a:gd name="connsiteX202" fmla="*/ 311016 w 1754187"/>
                <a:gd name="connsiteY202" fmla="*/ 579995 h 2278228"/>
                <a:gd name="connsiteX203" fmla="*/ 316413 w 1754187"/>
                <a:gd name="connsiteY203" fmla="*/ 574599 h 2278228"/>
                <a:gd name="connsiteX204" fmla="*/ 319253 w 1754187"/>
                <a:gd name="connsiteY204" fmla="*/ 568918 h 2278228"/>
                <a:gd name="connsiteX205" fmla="*/ 366971 w 1754187"/>
                <a:gd name="connsiteY205" fmla="*/ 552160 h 2278228"/>
                <a:gd name="connsiteX206" fmla="*/ 375492 w 1754187"/>
                <a:gd name="connsiteY206" fmla="*/ 552160 h 2278228"/>
                <a:gd name="connsiteX207" fmla="*/ 422925 w 1754187"/>
                <a:gd name="connsiteY207" fmla="*/ 515520 h 2278228"/>
                <a:gd name="connsiteX208" fmla="*/ 431446 w 1754187"/>
                <a:gd name="connsiteY208" fmla="*/ 507283 h 2278228"/>
                <a:gd name="connsiteX209" fmla="*/ 437127 w 1754187"/>
                <a:gd name="connsiteY209" fmla="*/ 498762 h 2278228"/>
                <a:gd name="connsiteX210" fmla="*/ 470643 w 1754187"/>
                <a:gd name="connsiteY210" fmla="*/ 487685 h 2278228"/>
                <a:gd name="connsiteX211" fmla="*/ 482004 w 1754187"/>
                <a:gd name="connsiteY211" fmla="*/ 487685 h 2278228"/>
                <a:gd name="connsiteX212" fmla="*/ 518360 w 1754187"/>
                <a:gd name="connsiteY212" fmla="*/ 498762 h 2278228"/>
                <a:gd name="connsiteX213" fmla="*/ 526597 w 1754187"/>
                <a:gd name="connsiteY213" fmla="*/ 498762 h 2278228"/>
                <a:gd name="connsiteX214" fmla="*/ 554716 w 1754187"/>
                <a:gd name="connsiteY214" fmla="*/ 487685 h 2278228"/>
                <a:gd name="connsiteX215" fmla="*/ 563237 w 1754187"/>
                <a:gd name="connsiteY215" fmla="*/ 479164 h 2278228"/>
                <a:gd name="connsiteX216" fmla="*/ 574315 w 1754187"/>
                <a:gd name="connsiteY216" fmla="*/ 473483 h 2278228"/>
                <a:gd name="connsiteX217" fmla="*/ 579995 w 1754187"/>
                <a:gd name="connsiteY217" fmla="*/ 468086 h 2278228"/>
                <a:gd name="connsiteX218" fmla="*/ 627713 w 1754187"/>
                <a:gd name="connsiteY218" fmla="*/ 459565 h 2278228"/>
                <a:gd name="connsiteX219" fmla="*/ 644471 w 1754187"/>
                <a:gd name="connsiteY219" fmla="*/ 453885 h 2278228"/>
                <a:gd name="connsiteX220" fmla="*/ 658388 w 1754187"/>
                <a:gd name="connsiteY220" fmla="*/ 453885 h 2278228"/>
                <a:gd name="connsiteX221" fmla="*/ 694745 w 1754187"/>
                <a:gd name="connsiteY221" fmla="*/ 417528 h 2278228"/>
                <a:gd name="connsiteX222" fmla="*/ 694745 w 1754187"/>
                <a:gd name="connsiteY222" fmla="*/ 409007 h 2278228"/>
                <a:gd name="connsiteX223" fmla="*/ 697585 w 1754187"/>
                <a:gd name="connsiteY223" fmla="*/ 361574 h 2278228"/>
                <a:gd name="connsiteX224" fmla="*/ 700425 w 1754187"/>
                <a:gd name="connsiteY224" fmla="*/ 353053 h 2278228"/>
                <a:gd name="connsiteX225" fmla="*/ 728545 w 1754187"/>
                <a:gd name="connsiteY225" fmla="*/ 313856 h 2278228"/>
                <a:gd name="connsiteX226" fmla="*/ 770581 w 1754187"/>
                <a:gd name="connsiteY226" fmla="*/ 299939 h 2278228"/>
                <a:gd name="connsiteX227" fmla="*/ 795860 w 1754187"/>
                <a:gd name="connsiteY227" fmla="*/ 283181 h 2278228"/>
                <a:gd name="connsiteX228" fmla="*/ 804097 w 1754187"/>
                <a:gd name="connsiteY228" fmla="*/ 277500 h 2278228"/>
                <a:gd name="connsiteX229" fmla="*/ 812618 w 1754187"/>
                <a:gd name="connsiteY229" fmla="*/ 271820 h 2278228"/>
                <a:gd name="connsiteX230" fmla="*/ 851815 w 1754187"/>
                <a:gd name="connsiteY230" fmla="*/ 229783 h 2278228"/>
                <a:gd name="connsiteX231" fmla="*/ 860336 w 1754187"/>
                <a:gd name="connsiteY231" fmla="*/ 218705 h 2278228"/>
                <a:gd name="connsiteX232" fmla="*/ 910610 w 1754187"/>
                <a:gd name="connsiteY232" fmla="*/ 201663 h 2278228"/>
                <a:gd name="connsiteX233" fmla="*/ 946966 w 1754187"/>
                <a:gd name="connsiteY233" fmla="*/ 190586 h 2278228"/>
                <a:gd name="connsiteX234" fmla="*/ 955487 w 1754187"/>
                <a:gd name="connsiteY234" fmla="*/ 187746 h 2278228"/>
                <a:gd name="connsiteX235" fmla="*/ 994683 w 1754187"/>
                <a:gd name="connsiteY235" fmla="*/ 170988 h 2278228"/>
                <a:gd name="connsiteX236" fmla="*/ 1000364 w 1754187"/>
                <a:gd name="connsiteY236" fmla="*/ 170988 h 2278228"/>
                <a:gd name="connsiteX237" fmla="*/ 1059159 w 1754187"/>
                <a:gd name="connsiteY237" fmla="*/ 140028 h 2278228"/>
                <a:gd name="connsiteX238" fmla="*/ 1090118 w 1754187"/>
                <a:gd name="connsiteY238" fmla="*/ 126111 h 2278228"/>
                <a:gd name="connsiteX239" fmla="*/ 1098355 w 1754187"/>
                <a:gd name="connsiteY239" fmla="*/ 123270 h 2278228"/>
                <a:gd name="connsiteX240" fmla="*/ 1120794 w 1754187"/>
                <a:gd name="connsiteY240" fmla="*/ 106512 h 2278228"/>
                <a:gd name="connsiteX241" fmla="*/ 1126475 w 1754187"/>
                <a:gd name="connsiteY241" fmla="*/ 97991 h 2278228"/>
                <a:gd name="connsiteX242" fmla="*/ 1137552 w 1754187"/>
                <a:gd name="connsiteY242" fmla="*/ 78393 h 2278228"/>
                <a:gd name="connsiteX243" fmla="*/ 1146073 w 1754187"/>
                <a:gd name="connsiteY243" fmla="*/ 53114 h 2278228"/>
                <a:gd name="connsiteX244" fmla="*/ 1143233 w 1754187"/>
                <a:gd name="connsiteY244" fmla="*/ 42037 h 2278228"/>
                <a:gd name="connsiteX245" fmla="*/ 1140392 w 1754187"/>
                <a:gd name="connsiteY245" fmla="*/ 28119 h 2278228"/>
                <a:gd name="connsiteX246" fmla="*/ 1151754 w 1754187"/>
                <a:gd name="connsiteY246" fmla="*/ 0 h 2278228"/>
                <a:gd name="connsiteX247" fmla="*/ 1159990 w 1754187"/>
                <a:gd name="connsiteY247" fmla="*/ 2840 h 2278228"/>
                <a:gd name="connsiteX248" fmla="*/ 1196347 w 1754187"/>
                <a:gd name="connsiteY248" fmla="*/ 28119 h 2278228"/>
                <a:gd name="connsiteX249" fmla="*/ 1204868 w 1754187"/>
                <a:gd name="connsiteY249" fmla="*/ 36356 h 2278228"/>
                <a:gd name="connsiteX250" fmla="*/ 1210548 w 1754187"/>
                <a:gd name="connsiteY250" fmla="*/ 42037 h 2278228"/>
                <a:gd name="connsiteX251" fmla="*/ 1252585 w 1754187"/>
                <a:gd name="connsiteY251" fmla="*/ 55954 h 2278228"/>
                <a:gd name="connsiteX252" fmla="*/ 1263663 w 1754187"/>
                <a:gd name="connsiteY252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44410 w 1754187"/>
                <a:gd name="connsiteY96" fmla="*/ 2096163 h 2278228"/>
                <a:gd name="connsiteX97" fmla="*/ 907769 w 1754187"/>
                <a:gd name="connsiteY97" fmla="*/ 2070884 h 2278228"/>
                <a:gd name="connsiteX98" fmla="*/ 571474 w 1754187"/>
                <a:gd name="connsiteY98" fmla="*/ 2087642 h 2278228"/>
                <a:gd name="connsiteX99" fmla="*/ 551876 w 1754187"/>
                <a:gd name="connsiteY99" fmla="*/ 2087642 h 2278228"/>
                <a:gd name="connsiteX100" fmla="*/ 521200 w 1754187"/>
                <a:gd name="connsiteY100" fmla="*/ 2073724 h 2278228"/>
                <a:gd name="connsiteX101" fmla="*/ 512679 w 1754187"/>
                <a:gd name="connsiteY101" fmla="*/ 2073724 h 2278228"/>
                <a:gd name="connsiteX102" fmla="*/ 462406 w 1754187"/>
                <a:gd name="connsiteY102" fmla="*/ 2101844 h 2278228"/>
                <a:gd name="connsiteX103" fmla="*/ 375492 w 1754187"/>
                <a:gd name="connsiteY103" fmla="*/ 2194154 h 2278228"/>
                <a:gd name="connsiteX104" fmla="*/ 364130 w 1754187"/>
                <a:gd name="connsiteY104" fmla="*/ 2210912 h 2278228"/>
                <a:gd name="connsiteX105" fmla="*/ 355893 w 1754187"/>
                <a:gd name="connsiteY105" fmla="*/ 2222274 h 2278228"/>
                <a:gd name="connsiteX106" fmla="*/ 324934 w 1754187"/>
                <a:gd name="connsiteY106" fmla="*/ 2247552 h 2278228"/>
                <a:gd name="connsiteX107" fmla="*/ 294258 w 1754187"/>
                <a:gd name="connsiteY107" fmla="*/ 2278228 h 2278228"/>
                <a:gd name="connsiteX108" fmla="*/ 210184 w 1754187"/>
                <a:gd name="connsiteY108" fmla="*/ 2236191 h 2278228"/>
                <a:gd name="connsiteX109" fmla="*/ 117590 w 1754187"/>
                <a:gd name="connsiteY109" fmla="*/ 2141040 h 2278228"/>
                <a:gd name="connsiteX110" fmla="*/ 117590 w 1754187"/>
                <a:gd name="connsiteY110" fmla="*/ 2096163 h 2278228"/>
                <a:gd name="connsiteX111" fmla="*/ 162467 w 1754187"/>
                <a:gd name="connsiteY111" fmla="*/ 2034528 h 2278228"/>
                <a:gd name="connsiteX112" fmla="*/ 201663 w 1754187"/>
                <a:gd name="connsiteY112" fmla="*/ 1928015 h 2278228"/>
                <a:gd name="connsiteX113" fmla="*/ 232623 w 1754187"/>
                <a:gd name="connsiteY113" fmla="*/ 1759868 h 2278228"/>
                <a:gd name="connsiteX114" fmla="*/ 235179 w 1754187"/>
                <a:gd name="connsiteY114" fmla="*/ 1672954 h 2278228"/>
                <a:gd name="connsiteX115" fmla="*/ 240860 w 1754187"/>
                <a:gd name="connsiteY115" fmla="*/ 1664717 h 2278228"/>
                <a:gd name="connsiteX116" fmla="*/ 235179 w 1754187"/>
                <a:gd name="connsiteY116" fmla="*/ 1479528 h 2278228"/>
                <a:gd name="connsiteX117" fmla="*/ 232623 w 1754187"/>
                <a:gd name="connsiteY117" fmla="*/ 1476687 h 2278228"/>
                <a:gd name="connsiteX118" fmla="*/ 232623 w 1754187"/>
                <a:gd name="connsiteY118" fmla="*/ 1465610 h 2278228"/>
                <a:gd name="connsiteX119" fmla="*/ 229783 w 1754187"/>
                <a:gd name="connsiteY119" fmla="*/ 1457089 h 2278228"/>
                <a:gd name="connsiteX120" fmla="*/ 229783 w 1754187"/>
                <a:gd name="connsiteY120" fmla="*/ 1451692 h 2278228"/>
                <a:gd name="connsiteX121" fmla="*/ 240860 w 1754187"/>
                <a:gd name="connsiteY121" fmla="*/ 1398294 h 2278228"/>
                <a:gd name="connsiteX122" fmla="*/ 243700 w 1754187"/>
                <a:gd name="connsiteY122" fmla="*/ 1395454 h 2278228"/>
                <a:gd name="connsiteX123" fmla="*/ 249381 w 1754187"/>
                <a:gd name="connsiteY123" fmla="*/ 1392897 h 2278228"/>
                <a:gd name="connsiteX124" fmla="*/ 254778 w 1754187"/>
                <a:gd name="connsiteY124" fmla="*/ 1390057 h 2278228"/>
                <a:gd name="connsiteX125" fmla="*/ 263298 w 1754187"/>
                <a:gd name="connsiteY125" fmla="*/ 1387217 h 2278228"/>
                <a:gd name="connsiteX126" fmla="*/ 299655 w 1754187"/>
                <a:gd name="connsiteY126" fmla="*/ 1387217 h 2278228"/>
                <a:gd name="connsiteX127" fmla="*/ 299655 w 1754187"/>
                <a:gd name="connsiteY127" fmla="*/ 1381536 h 2278228"/>
                <a:gd name="connsiteX128" fmla="*/ 305335 w 1754187"/>
                <a:gd name="connsiteY128" fmla="*/ 1375855 h 2278228"/>
                <a:gd name="connsiteX129" fmla="*/ 305335 w 1754187"/>
                <a:gd name="connsiteY129" fmla="*/ 1317061 h 2278228"/>
                <a:gd name="connsiteX130" fmla="*/ 308176 w 1754187"/>
                <a:gd name="connsiteY130" fmla="*/ 1311380 h 2278228"/>
                <a:gd name="connsiteX131" fmla="*/ 313856 w 1754187"/>
                <a:gd name="connsiteY131" fmla="*/ 1303143 h 2278228"/>
                <a:gd name="connsiteX132" fmla="*/ 316413 w 1754187"/>
                <a:gd name="connsiteY132" fmla="*/ 1300303 h 2278228"/>
                <a:gd name="connsiteX133" fmla="*/ 341692 w 1754187"/>
                <a:gd name="connsiteY133" fmla="*/ 1266787 h 2278228"/>
                <a:gd name="connsiteX134" fmla="*/ 372651 w 1754187"/>
                <a:gd name="connsiteY134" fmla="*/ 1238668 h 2278228"/>
                <a:gd name="connsiteX135" fmla="*/ 378332 w 1754187"/>
                <a:gd name="connsiteY135" fmla="*/ 1238668 h 2278228"/>
                <a:gd name="connsiteX136" fmla="*/ 383728 w 1754187"/>
                <a:gd name="connsiteY136" fmla="*/ 1235827 h 2278228"/>
                <a:gd name="connsiteX137" fmla="*/ 389409 w 1754187"/>
                <a:gd name="connsiteY137" fmla="*/ 1235827 h 2278228"/>
                <a:gd name="connsiteX138" fmla="*/ 411848 w 1754187"/>
                <a:gd name="connsiteY138" fmla="*/ 1238668 h 2278228"/>
                <a:gd name="connsiteX139" fmla="*/ 422925 w 1754187"/>
                <a:gd name="connsiteY139" fmla="*/ 1238668 h 2278228"/>
                <a:gd name="connsiteX140" fmla="*/ 445364 w 1754187"/>
                <a:gd name="connsiteY140" fmla="*/ 1224750 h 2278228"/>
                <a:gd name="connsiteX141" fmla="*/ 439967 w 1754187"/>
                <a:gd name="connsiteY141" fmla="*/ 1221910 h 2278228"/>
                <a:gd name="connsiteX142" fmla="*/ 428606 w 1754187"/>
                <a:gd name="connsiteY142" fmla="*/ 1199471 h 2278228"/>
                <a:gd name="connsiteX143" fmla="*/ 425765 w 1754187"/>
                <a:gd name="connsiteY143" fmla="*/ 1193790 h 2278228"/>
                <a:gd name="connsiteX144" fmla="*/ 403327 w 1754187"/>
                <a:gd name="connsiteY144" fmla="*/ 1171352 h 2278228"/>
                <a:gd name="connsiteX145" fmla="*/ 400486 w 1754187"/>
                <a:gd name="connsiteY145" fmla="*/ 1171352 h 2278228"/>
                <a:gd name="connsiteX146" fmla="*/ 395090 w 1754187"/>
                <a:gd name="connsiteY146" fmla="*/ 1168511 h 2278228"/>
                <a:gd name="connsiteX147" fmla="*/ 378332 w 1754187"/>
                <a:gd name="connsiteY147" fmla="*/ 1162831 h 2278228"/>
                <a:gd name="connsiteX148" fmla="*/ 372651 w 1754187"/>
                <a:gd name="connsiteY148" fmla="*/ 1160274 h 2278228"/>
                <a:gd name="connsiteX149" fmla="*/ 353053 w 1754187"/>
                <a:gd name="connsiteY149" fmla="*/ 1126475 h 2278228"/>
                <a:gd name="connsiteX150" fmla="*/ 333455 w 1754187"/>
                <a:gd name="connsiteY150" fmla="*/ 1123634 h 2278228"/>
                <a:gd name="connsiteX151" fmla="*/ 294258 w 1754187"/>
                <a:gd name="connsiteY151" fmla="*/ 1112557 h 2278228"/>
                <a:gd name="connsiteX152" fmla="*/ 299655 w 1754187"/>
                <a:gd name="connsiteY152" fmla="*/ 1095799 h 2278228"/>
                <a:gd name="connsiteX153" fmla="*/ 294258 w 1754187"/>
                <a:gd name="connsiteY153" fmla="*/ 1050922 h 2278228"/>
                <a:gd name="connsiteX154" fmla="*/ 294258 w 1754187"/>
                <a:gd name="connsiteY154" fmla="*/ 1039560 h 2278228"/>
                <a:gd name="connsiteX155" fmla="*/ 302495 w 1754187"/>
                <a:gd name="connsiteY155" fmla="*/ 983606 h 2278228"/>
                <a:gd name="connsiteX156" fmla="*/ 302495 w 1754187"/>
                <a:gd name="connsiteY156" fmla="*/ 964008 h 2278228"/>
                <a:gd name="connsiteX157" fmla="*/ 324934 w 1754187"/>
                <a:gd name="connsiteY157" fmla="*/ 885615 h 2278228"/>
                <a:gd name="connsiteX158" fmla="*/ 333455 w 1754187"/>
                <a:gd name="connsiteY158" fmla="*/ 874253 h 2278228"/>
                <a:gd name="connsiteX159" fmla="*/ 341692 w 1754187"/>
                <a:gd name="connsiteY159" fmla="*/ 863176 h 2278228"/>
                <a:gd name="connsiteX160" fmla="*/ 358449 w 1754187"/>
                <a:gd name="connsiteY160" fmla="*/ 823980 h 2278228"/>
                <a:gd name="connsiteX161" fmla="*/ 361290 w 1754187"/>
                <a:gd name="connsiteY161" fmla="*/ 818299 h 2278228"/>
                <a:gd name="connsiteX162" fmla="*/ 358449 w 1754187"/>
                <a:gd name="connsiteY162" fmla="*/ 806938 h 2278228"/>
                <a:gd name="connsiteX163" fmla="*/ 358449 w 1754187"/>
                <a:gd name="connsiteY163" fmla="*/ 798701 h 2278228"/>
                <a:gd name="connsiteX164" fmla="*/ 308176 w 1754187"/>
                <a:gd name="connsiteY164" fmla="*/ 764901 h 2278228"/>
                <a:gd name="connsiteX165" fmla="*/ 296814 w 1754187"/>
                <a:gd name="connsiteY165" fmla="*/ 764901 h 2278228"/>
                <a:gd name="connsiteX166" fmla="*/ 263298 w 1754187"/>
                <a:gd name="connsiteY166" fmla="*/ 748143 h 2278228"/>
                <a:gd name="connsiteX167" fmla="*/ 254778 w 1754187"/>
                <a:gd name="connsiteY167" fmla="*/ 745302 h 2278228"/>
                <a:gd name="connsiteX168" fmla="*/ 195983 w 1754187"/>
                <a:gd name="connsiteY168" fmla="*/ 750983 h 2278228"/>
                <a:gd name="connsiteX169" fmla="*/ 184905 w 1754187"/>
                <a:gd name="connsiteY169" fmla="*/ 753823 h 2278228"/>
                <a:gd name="connsiteX170" fmla="*/ 137188 w 1754187"/>
                <a:gd name="connsiteY170" fmla="*/ 742746 h 2278228"/>
                <a:gd name="connsiteX171" fmla="*/ 131507 w 1754187"/>
                <a:gd name="connsiteY171" fmla="*/ 734225 h 2278228"/>
                <a:gd name="connsiteX172" fmla="*/ 100832 w 1754187"/>
                <a:gd name="connsiteY172" fmla="*/ 686508 h 2278228"/>
                <a:gd name="connsiteX173" fmla="*/ 86630 w 1754187"/>
                <a:gd name="connsiteY173" fmla="*/ 680827 h 2278228"/>
                <a:gd name="connsiteX174" fmla="*/ 69872 w 1754187"/>
                <a:gd name="connsiteY174" fmla="*/ 675430 h 2278228"/>
                <a:gd name="connsiteX175" fmla="*/ 24995 w 1754187"/>
                <a:gd name="connsiteY175" fmla="*/ 630553 h 2278228"/>
                <a:gd name="connsiteX176" fmla="*/ 24995 w 1754187"/>
                <a:gd name="connsiteY176" fmla="*/ 619192 h 2278228"/>
                <a:gd name="connsiteX177" fmla="*/ 22439 w 1754187"/>
                <a:gd name="connsiteY177" fmla="*/ 610955 h 2278228"/>
                <a:gd name="connsiteX178" fmla="*/ 0 w 1754187"/>
                <a:gd name="connsiteY178" fmla="*/ 532562 h 2278228"/>
                <a:gd name="connsiteX179" fmla="*/ 8237 w 1754187"/>
                <a:gd name="connsiteY179" fmla="*/ 535118 h 2278228"/>
                <a:gd name="connsiteX180" fmla="*/ 16758 w 1754187"/>
                <a:gd name="connsiteY180" fmla="*/ 535118 h 2278228"/>
                <a:gd name="connsiteX181" fmla="*/ 33516 w 1754187"/>
                <a:gd name="connsiteY181" fmla="*/ 537958 h 2278228"/>
                <a:gd name="connsiteX182" fmla="*/ 47433 w 1754187"/>
                <a:gd name="connsiteY182" fmla="*/ 535118 h 2278228"/>
                <a:gd name="connsiteX183" fmla="*/ 58795 w 1754187"/>
                <a:gd name="connsiteY183" fmla="*/ 535118 h 2278228"/>
                <a:gd name="connsiteX184" fmla="*/ 72712 w 1754187"/>
                <a:gd name="connsiteY184" fmla="*/ 532562 h 2278228"/>
                <a:gd name="connsiteX185" fmla="*/ 78393 w 1754187"/>
                <a:gd name="connsiteY185" fmla="*/ 529721 h 2278228"/>
                <a:gd name="connsiteX186" fmla="*/ 86630 w 1754187"/>
                <a:gd name="connsiteY186" fmla="*/ 529721 h 2278228"/>
                <a:gd name="connsiteX187" fmla="*/ 120430 w 1754187"/>
                <a:gd name="connsiteY187" fmla="*/ 526881 h 2278228"/>
                <a:gd name="connsiteX188" fmla="*/ 128667 w 1754187"/>
                <a:gd name="connsiteY188" fmla="*/ 529721 h 2278228"/>
                <a:gd name="connsiteX189" fmla="*/ 134347 w 1754187"/>
                <a:gd name="connsiteY189" fmla="*/ 529721 h 2278228"/>
                <a:gd name="connsiteX190" fmla="*/ 165307 w 1754187"/>
                <a:gd name="connsiteY190" fmla="*/ 549320 h 2278228"/>
                <a:gd name="connsiteX191" fmla="*/ 173544 w 1754187"/>
                <a:gd name="connsiteY191" fmla="*/ 557557 h 2278228"/>
                <a:gd name="connsiteX192" fmla="*/ 179225 w 1754187"/>
                <a:gd name="connsiteY192" fmla="*/ 560397 h 2278228"/>
                <a:gd name="connsiteX193" fmla="*/ 187746 w 1754187"/>
                <a:gd name="connsiteY193" fmla="*/ 566078 h 2278228"/>
                <a:gd name="connsiteX194" fmla="*/ 226942 w 1754187"/>
                <a:gd name="connsiteY194" fmla="*/ 599594 h 2278228"/>
                <a:gd name="connsiteX195" fmla="*/ 232623 w 1754187"/>
                <a:gd name="connsiteY195" fmla="*/ 602434 h 2278228"/>
                <a:gd name="connsiteX196" fmla="*/ 240860 w 1754187"/>
                <a:gd name="connsiteY196" fmla="*/ 605274 h 2278228"/>
                <a:gd name="connsiteX197" fmla="*/ 246541 w 1754187"/>
                <a:gd name="connsiteY197" fmla="*/ 608114 h 2278228"/>
                <a:gd name="connsiteX198" fmla="*/ 257618 w 1754187"/>
                <a:gd name="connsiteY198" fmla="*/ 608114 h 2278228"/>
                <a:gd name="connsiteX199" fmla="*/ 302495 w 1754187"/>
                <a:gd name="connsiteY199" fmla="*/ 591357 h 2278228"/>
                <a:gd name="connsiteX200" fmla="*/ 308176 w 1754187"/>
                <a:gd name="connsiteY200" fmla="*/ 585676 h 2278228"/>
                <a:gd name="connsiteX201" fmla="*/ 311016 w 1754187"/>
                <a:gd name="connsiteY201" fmla="*/ 579995 h 2278228"/>
                <a:gd name="connsiteX202" fmla="*/ 316413 w 1754187"/>
                <a:gd name="connsiteY202" fmla="*/ 574599 h 2278228"/>
                <a:gd name="connsiteX203" fmla="*/ 319253 w 1754187"/>
                <a:gd name="connsiteY203" fmla="*/ 568918 h 2278228"/>
                <a:gd name="connsiteX204" fmla="*/ 366971 w 1754187"/>
                <a:gd name="connsiteY204" fmla="*/ 552160 h 2278228"/>
                <a:gd name="connsiteX205" fmla="*/ 375492 w 1754187"/>
                <a:gd name="connsiteY205" fmla="*/ 552160 h 2278228"/>
                <a:gd name="connsiteX206" fmla="*/ 422925 w 1754187"/>
                <a:gd name="connsiteY206" fmla="*/ 515520 h 2278228"/>
                <a:gd name="connsiteX207" fmla="*/ 431446 w 1754187"/>
                <a:gd name="connsiteY207" fmla="*/ 507283 h 2278228"/>
                <a:gd name="connsiteX208" fmla="*/ 437127 w 1754187"/>
                <a:gd name="connsiteY208" fmla="*/ 498762 h 2278228"/>
                <a:gd name="connsiteX209" fmla="*/ 470643 w 1754187"/>
                <a:gd name="connsiteY209" fmla="*/ 487685 h 2278228"/>
                <a:gd name="connsiteX210" fmla="*/ 482004 w 1754187"/>
                <a:gd name="connsiteY210" fmla="*/ 487685 h 2278228"/>
                <a:gd name="connsiteX211" fmla="*/ 518360 w 1754187"/>
                <a:gd name="connsiteY211" fmla="*/ 498762 h 2278228"/>
                <a:gd name="connsiteX212" fmla="*/ 526597 w 1754187"/>
                <a:gd name="connsiteY212" fmla="*/ 498762 h 2278228"/>
                <a:gd name="connsiteX213" fmla="*/ 554716 w 1754187"/>
                <a:gd name="connsiteY213" fmla="*/ 487685 h 2278228"/>
                <a:gd name="connsiteX214" fmla="*/ 563237 w 1754187"/>
                <a:gd name="connsiteY214" fmla="*/ 479164 h 2278228"/>
                <a:gd name="connsiteX215" fmla="*/ 574315 w 1754187"/>
                <a:gd name="connsiteY215" fmla="*/ 473483 h 2278228"/>
                <a:gd name="connsiteX216" fmla="*/ 579995 w 1754187"/>
                <a:gd name="connsiteY216" fmla="*/ 468086 h 2278228"/>
                <a:gd name="connsiteX217" fmla="*/ 627713 w 1754187"/>
                <a:gd name="connsiteY217" fmla="*/ 459565 h 2278228"/>
                <a:gd name="connsiteX218" fmla="*/ 644471 w 1754187"/>
                <a:gd name="connsiteY218" fmla="*/ 453885 h 2278228"/>
                <a:gd name="connsiteX219" fmla="*/ 658388 w 1754187"/>
                <a:gd name="connsiteY219" fmla="*/ 453885 h 2278228"/>
                <a:gd name="connsiteX220" fmla="*/ 694745 w 1754187"/>
                <a:gd name="connsiteY220" fmla="*/ 417528 h 2278228"/>
                <a:gd name="connsiteX221" fmla="*/ 694745 w 1754187"/>
                <a:gd name="connsiteY221" fmla="*/ 409007 h 2278228"/>
                <a:gd name="connsiteX222" fmla="*/ 697585 w 1754187"/>
                <a:gd name="connsiteY222" fmla="*/ 361574 h 2278228"/>
                <a:gd name="connsiteX223" fmla="*/ 700425 w 1754187"/>
                <a:gd name="connsiteY223" fmla="*/ 353053 h 2278228"/>
                <a:gd name="connsiteX224" fmla="*/ 728545 w 1754187"/>
                <a:gd name="connsiteY224" fmla="*/ 313856 h 2278228"/>
                <a:gd name="connsiteX225" fmla="*/ 770581 w 1754187"/>
                <a:gd name="connsiteY225" fmla="*/ 299939 h 2278228"/>
                <a:gd name="connsiteX226" fmla="*/ 795860 w 1754187"/>
                <a:gd name="connsiteY226" fmla="*/ 283181 h 2278228"/>
                <a:gd name="connsiteX227" fmla="*/ 804097 w 1754187"/>
                <a:gd name="connsiteY227" fmla="*/ 277500 h 2278228"/>
                <a:gd name="connsiteX228" fmla="*/ 812618 w 1754187"/>
                <a:gd name="connsiteY228" fmla="*/ 271820 h 2278228"/>
                <a:gd name="connsiteX229" fmla="*/ 851815 w 1754187"/>
                <a:gd name="connsiteY229" fmla="*/ 229783 h 2278228"/>
                <a:gd name="connsiteX230" fmla="*/ 860336 w 1754187"/>
                <a:gd name="connsiteY230" fmla="*/ 218705 h 2278228"/>
                <a:gd name="connsiteX231" fmla="*/ 910610 w 1754187"/>
                <a:gd name="connsiteY231" fmla="*/ 201663 h 2278228"/>
                <a:gd name="connsiteX232" fmla="*/ 946966 w 1754187"/>
                <a:gd name="connsiteY232" fmla="*/ 190586 h 2278228"/>
                <a:gd name="connsiteX233" fmla="*/ 955487 w 1754187"/>
                <a:gd name="connsiteY233" fmla="*/ 187746 h 2278228"/>
                <a:gd name="connsiteX234" fmla="*/ 994683 w 1754187"/>
                <a:gd name="connsiteY234" fmla="*/ 170988 h 2278228"/>
                <a:gd name="connsiteX235" fmla="*/ 1000364 w 1754187"/>
                <a:gd name="connsiteY235" fmla="*/ 170988 h 2278228"/>
                <a:gd name="connsiteX236" fmla="*/ 1059159 w 1754187"/>
                <a:gd name="connsiteY236" fmla="*/ 140028 h 2278228"/>
                <a:gd name="connsiteX237" fmla="*/ 1090118 w 1754187"/>
                <a:gd name="connsiteY237" fmla="*/ 126111 h 2278228"/>
                <a:gd name="connsiteX238" fmla="*/ 1098355 w 1754187"/>
                <a:gd name="connsiteY238" fmla="*/ 123270 h 2278228"/>
                <a:gd name="connsiteX239" fmla="*/ 1120794 w 1754187"/>
                <a:gd name="connsiteY239" fmla="*/ 106512 h 2278228"/>
                <a:gd name="connsiteX240" fmla="*/ 1126475 w 1754187"/>
                <a:gd name="connsiteY240" fmla="*/ 97991 h 2278228"/>
                <a:gd name="connsiteX241" fmla="*/ 1137552 w 1754187"/>
                <a:gd name="connsiteY241" fmla="*/ 78393 h 2278228"/>
                <a:gd name="connsiteX242" fmla="*/ 1146073 w 1754187"/>
                <a:gd name="connsiteY242" fmla="*/ 53114 h 2278228"/>
                <a:gd name="connsiteX243" fmla="*/ 1143233 w 1754187"/>
                <a:gd name="connsiteY243" fmla="*/ 42037 h 2278228"/>
                <a:gd name="connsiteX244" fmla="*/ 1140392 w 1754187"/>
                <a:gd name="connsiteY244" fmla="*/ 28119 h 2278228"/>
                <a:gd name="connsiteX245" fmla="*/ 1151754 w 1754187"/>
                <a:gd name="connsiteY245" fmla="*/ 0 h 2278228"/>
                <a:gd name="connsiteX246" fmla="*/ 1159990 w 1754187"/>
                <a:gd name="connsiteY246" fmla="*/ 2840 h 2278228"/>
                <a:gd name="connsiteX247" fmla="*/ 1196347 w 1754187"/>
                <a:gd name="connsiteY247" fmla="*/ 28119 h 2278228"/>
                <a:gd name="connsiteX248" fmla="*/ 1204868 w 1754187"/>
                <a:gd name="connsiteY248" fmla="*/ 36356 h 2278228"/>
                <a:gd name="connsiteX249" fmla="*/ 1210548 w 1754187"/>
                <a:gd name="connsiteY249" fmla="*/ 42037 h 2278228"/>
                <a:gd name="connsiteX250" fmla="*/ 1252585 w 1754187"/>
                <a:gd name="connsiteY250" fmla="*/ 55954 h 2278228"/>
                <a:gd name="connsiteX251" fmla="*/ 1263663 w 1754187"/>
                <a:gd name="connsiteY251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69404 w 1754187"/>
                <a:gd name="connsiteY95" fmla="*/ 2112921 h 2278228"/>
                <a:gd name="connsiteX96" fmla="*/ 907769 w 1754187"/>
                <a:gd name="connsiteY96" fmla="*/ 2070884 h 2278228"/>
                <a:gd name="connsiteX97" fmla="*/ 571474 w 1754187"/>
                <a:gd name="connsiteY97" fmla="*/ 2087642 h 2278228"/>
                <a:gd name="connsiteX98" fmla="*/ 551876 w 1754187"/>
                <a:gd name="connsiteY98" fmla="*/ 2087642 h 2278228"/>
                <a:gd name="connsiteX99" fmla="*/ 521200 w 1754187"/>
                <a:gd name="connsiteY99" fmla="*/ 2073724 h 2278228"/>
                <a:gd name="connsiteX100" fmla="*/ 512679 w 1754187"/>
                <a:gd name="connsiteY100" fmla="*/ 2073724 h 2278228"/>
                <a:gd name="connsiteX101" fmla="*/ 462406 w 1754187"/>
                <a:gd name="connsiteY101" fmla="*/ 2101844 h 2278228"/>
                <a:gd name="connsiteX102" fmla="*/ 375492 w 1754187"/>
                <a:gd name="connsiteY102" fmla="*/ 2194154 h 2278228"/>
                <a:gd name="connsiteX103" fmla="*/ 364130 w 1754187"/>
                <a:gd name="connsiteY103" fmla="*/ 2210912 h 2278228"/>
                <a:gd name="connsiteX104" fmla="*/ 355893 w 1754187"/>
                <a:gd name="connsiteY104" fmla="*/ 2222274 h 2278228"/>
                <a:gd name="connsiteX105" fmla="*/ 324934 w 1754187"/>
                <a:gd name="connsiteY105" fmla="*/ 2247552 h 2278228"/>
                <a:gd name="connsiteX106" fmla="*/ 294258 w 1754187"/>
                <a:gd name="connsiteY106" fmla="*/ 2278228 h 2278228"/>
                <a:gd name="connsiteX107" fmla="*/ 210184 w 1754187"/>
                <a:gd name="connsiteY107" fmla="*/ 2236191 h 2278228"/>
                <a:gd name="connsiteX108" fmla="*/ 117590 w 1754187"/>
                <a:gd name="connsiteY108" fmla="*/ 2141040 h 2278228"/>
                <a:gd name="connsiteX109" fmla="*/ 117590 w 1754187"/>
                <a:gd name="connsiteY109" fmla="*/ 2096163 h 2278228"/>
                <a:gd name="connsiteX110" fmla="*/ 162467 w 1754187"/>
                <a:gd name="connsiteY110" fmla="*/ 2034528 h 2278228"/>
                <a:gd name="connsiteX111" fmla="*/ 201663 w 1754187"/>
                <a:gd name="connsiteY111" fmla="*/ 1928015 h 2278228"/>
                <a:gd name="connsiteX112" fmla="*/ 232623 w 1754187"/>
                <a:gd name="connsiteY112" fmla="*/ 1759868 h 2278228"/>
                <a:gd name="connsiteX113" fmla="*/ 235179 w 1754187"/>
                <a:gd name="connsiteY113" fmla="*/ 1672954 h 2278228"/>
                <a:gd name="connsiteX114" fmla="*/ 240860 w 1754187"/>
                <a:gd name="connsiteY114" fmla="*/ 1664717 h 2278228"/>
                <a:gd name="connsiteX115" fmla="*/ 235179 w 1754187"/>
                <a:gd name="connsiteY115" fmla="*/ 1479528 h 2278228"/>
                <a:gd name="connsiteX116" fmla="*/ 232623 w 1754187"/>
                <a:gd name="connsiteY116" fmla="*/ 1476687 h 2278228"/>
                <a:gd name="connsiteX117" fmla="*/ 232623 w 1754187"/>
                <a:gd name="connsiteY117" fmla="*/ 1465610 h 2278228"/>
                <a:gd name="connsiteX118" fmla="*/ 229783 w 1754187"/>
                <a:gd name="connsiteY118" fmla="*/ 1457089 h 2278228"/>
                <a:gd name="connsiteX119" fmla="*/ 229783 w 1754187"/>
                <a:gd name="connsiteY119" fmla="*/ 1451692 h 2278228"/>
                <a:gd name="connsiteX120" fmla="*/ 240860 w 1754187"/>
                <a:gd name="connsiteY120" fmla="*/ 1398294 h 2278228"/>
                <a:gd name="connsiteX121" fmla="*/ 243700 w 1754187"/>
                <a:gd name="connsiteY121" fmla="*/ 1395454 h 2278228"/>
                <a:gd name="connsiteX122" fmla="*/ 249381 w 1754187"/>
                <a:gd name="connsiteY122" fmla="*/ 1392897 h 2278228"/>
                <a:gd name="connsiteX123" fmla="*/ 254778 w 1754187"/>
                <a:gd name="connsiteY123" fmla="*/ 1390057 h 2278228"/>
                <a:gd name="connsiteX124" fmla="*/ 263298 w 1754187"/>
                <a:gd name="connsiteY124" fmla="*/ 1387217 h 2278228"/>
                <a:gd name="connsiteX125" fmla="*/ 299655 w 1754187"/>
                <a:gd name="connsiteY125" fmla="*/ 1387217 h 2278228"/>
                <a:gd name="connsiteX126" fmla="*/ 299655 w 1754187"/>
                <a:gd name="connsiteY126" fmla="*/ 1381536 h 2278228"/>
                <a:gd name="connsiteX127" fmla="*/ 305335 w 1754187"/>
                <a:gd name="connsiteY127" fmla="*/ 1375855 h 2278228"/>
                <a:gd name="connsiteX128" fmla="*/ 305335 w 1754187"/>
                <a:gd name="connsiteY128" fmla="*/ 1317061 h 2278228"/>
                <a:gd name="connsiteX129" fmla="*/ 308176 w 1754187"/>
                <a:gd name="connsiteY129" fmla="*/ 1311380 h 2278228"/>
                <a:gd name="connsiteX130" fmla="*/ 313856 w 1754187"/>
                <a:gd name="connsiteY130" fmla="*/ 1303143 h 2278228"/>
                <a:gd name="connsiteX131" fmla="*/ 316413 w 1754187"/>
                <a:gd name="connsiteY131" fmla="*/ 1300303 h 2278228"/>
                <a:gd name="connsiteX132" fmla="*/ 341692 w 1754187"/>
                <a:gd name="connsiteY132" fmla="*/ 1266787 h 2278228"/>
                <a:gd name="connsiteX133" fmla="*/ 372651 w 1754187"/>
                <a:gd name="connsiteY133" fmla="*/ 1238668 h 2278228"/>
                <a:gd name="connsiteX134" fmla="*/ 378332 w 1754187"/>
                <a:gd name="connsiteY134" fmla="*/ 1238668 h 2278228"/>
                <a:gd name="connsiteX135" fmla="*/ 383728 w 1754187"/>
                <a:gd name="connsiteY135" fmla="*/ 1235827 h 2278228"/>
                <a:gd name="connsiteX136" fmla="*/ 389409 w 1754187"/>
                <a:gd name="connsiteY136" fmla="*/ 1235827 h 2278228"/>
                <a:gd name="connsiteX137" fmla="*/ 411848 w 1754187"/>
                <a:gd name="connsiteY137" fmla="*/ 1238668 h 2278228"/>
                <a:gd name="connsiteX138" fmla="*/ 422925 w 1754187"/>
                <a:gd name="connsiteY138" fmla="*/ 1238668 h 2278228"/>
                <a:gd name="connsiteX139" fmla="*/ 445364 w 1754187"/>
                <a:gd name="connsiteY139" fmla="*/ 1224750 h 2278228"/>
                <a:gd name="connsiteX140" fmla="*/ 439967 w 1754187"/>
                <a:gd name="connsiteY140" fmla="*/ 1221910 h 2278228"/>
                <a:gd name="connsiteX141" fmla="*/ 428606 w 1754187"/>
                <a:gd name="connsiteY141" fmla="*/ 1199471 h 2278228"/>
                <a:gd name="connsiteX142" fmla="*/ 425765 w 1754187"/>
                <a:gd name="connsiteY142" fmla="*/ 1193790 h 2278228"/>
                <a:gd name="connsiteX143" fmla="*/ 403327 w 1754187"/>
                <a:gd name="connsiteY143" fmla="*/ 1171352 h 2278228"/>
                <a:gd name="connsiteX144" fmla="*/ 400486 w 1754187"/>
                <a:gd name="connsiteY144" fmla="*/ 1171352 h 2278228"/>
                <a:gd name="connsiteX145" fmla="*/ 395090 w 1754187"/>
                <a:gd name="connsiteY145" fmla="*/ 1168511 h 2278228"/>
                <a:gd name="connsiteX146" fmla="*/ 378332 w 1754187"/>
                <a:gd name="connsiteY146" fmla="*/ 1162831 h 2278228"/>
                <a:gd name="connsiteX147" fmla="*/ 372651 w 1754187"/>
                <a:gd name="connsiteY147" fmla="*/ 1160274 h 2278228"/>
                <a:gd name="connsiteX148" fmla="*/ 353053 w 1754187"/>
                <a:gd name="connsiteY148" fmla="*/ 1126475 h 2278228"/>
                <a:gd name="connsiteX149" fmla="*/ 333455 w 1754187"/>
                <a:gd name="connsiteY149" fmla="*/ 1123634 h 2278228"/>
                <a:gd name="connsiteX150" fmla="*/ 294258 w 1754187"/>
                <a:gd name="connsiteY150" fmla="*/ 1112557 h 2278228"/>
                <a:gd name="connsiteX151" fmla="*/ 299655 w 1754187"/>
                <a:gd name="connsiteY151" fmla="*/ 1095799 h 2278228"/>
                <a:gd name="connsiteX152" fmla="*/ 294258 w 1754187"/>
                <a:gd name="connsiteY152" fmla="*/ 1050922 h 2278228"/>
                <a:gd name="connsiteX153" fmla="*/ 294258 w 1754187"/>
                <a:gd name="connsiteY153" fmla="*/ 1039560 h 2278228"/>
                <a:gd name="connsiteX154" fmla="*/ 302495 w 1754187"/>
                <a:gd name="connsiteY154" fmla="*/ 983606 h 2278228"/>
                <a:gd name="connsiteX155" fmla="*/ 302495 w 1754187"/>
                <a:gd name="connsiteY155" fmla="*/ 964008 h 2278228"/>
                <a:gd name="connsiteX156" fmla="*/ 324934 w 1754187"/>
                <a:gd name="connsiteY156" fmla="*/ 885615 h 2278228"/>
                <a:gd name="connsiteX157" fmla="*/ 333455 w 1754187"/>
                <a:gd name="connsiteY157" fmla="*/ 874253 h 2278228"/>
                <a:gd name="connsiteX158" fmla="*/ 341692 w 1754187"/>
                <a:gd name="connsiteY158" fmla="*/ 863176 h 2278228"/>
                <a:gd name="connsiteX159" fmla="*/ 358449 w 1754187"/>
                <a:gd name="connsiteY159" fmla="*/ 823980 h 2278228"/>
                <a:gd name="connsiteX160" fmla="*/ 361290 w 1754187"/>
                <a:gd name="connsiteY160" fmla="*/ 818299 h 2278228"/>
                <a:gd name="connsiteX161" fmla="*/ 358449 w 1754187"/>
                <a:gd name="connsiteY161" fmla="*/ 806938 h 2278228"/>
                <a:gd name="connsiteX162" fmla="*/ 358449 w 1754187"/>
                <a:gd name="connsiteY162" fmla="*/ 798701 h 2278228"/>
                <a:gd name="connsiteX163" fmla="*/ 308176 w 1754187"/>
                <a:gd name="connsiteY163" fmla="*/ 764901 h 2278228"/>
                <a:gd name="connsiteX164" fmla="*/ 296814 w 1754187"/>
                <a:gd name="connsiteY164" fmla="*/ 764901 h 2278228"/>
                <a:gd name="connsiteX165" fmla="*/ 263298 w 1754187"/>
                <a:gd name="connsiteY165" fmla="*/ 748143 h 2278228"/>
                <a:gd name="connsiteX166" fmla="*/ 254778 w 1754187"/>
                <a:gd name="connsiteY166" fmla="*/ 745302 h 2278228"/>
                <a:gd name="connsiteX167" fmla="*/ 195983 w 1754187"/>
                <a:gd name="connsiteY167" fmla="*/ 750983 h 2278228"/>
                <a:gd name="connsiteX168" fmla="*/ 184905 w 1754187"/>
                <a:gd name="connsiteY168" fmla="*/ 753823 h 2278228"/>
                <a:gd name="connsiteX169" fmla="*/ 137188 w 1754187"/>
                <a:gd name="connsiteY169" fmla="*/ 742746 h 2278228"/>
                <a:gd name="connsiteX170" fmla="*/ 131507 w 1754187"/>
                <a:gd name="connsiteY170" fmla="*/ 734225 h 2278228"/>
                <a:gd name="connsiteX171" fmla="*/ 100832 w 1754187"/>
                <a:gd name="connsiteY171" fmla="*/ 686508 h 2278228"/>
                <a:gd name="connsiteX172" fmla="*/ 86630 w 1754187"/>
                <a:gd name="connsiteY172" fmla="*/ 680827 h 2278228"/>
                <a:gd name="connsiteX173" fmla="*/ 69872 w 1754187"/>
                <a:gd name="connsiteY173" fmla="*/ 675430 h 2278228"/>
                <a:gd name="connsiteX174" fmla="*/ 24995 w 1754187"/>
                <a:gd name="connsiteY174" fmla="*/ 630553 h 2278228"/>
                <a:gd name="connsiteX175" fmla="*/ 24995 w 1754187"/>
                <a:gd name="connsiteY175" fmla="*/ 619192 h 2278228"/>
                <a:gd name="connsiteX176" fmla="*/ 22439 w 1754187"/>
                <a:gd name="connsiteY176" fmla="*/ 610955 h 2278228"/>
                <a:gd name="connsiteX177" fmla="*/ 0 w 1754187"/>
                <a:gd name="connsiteY177" fmla="*/ 532562 h 2278228"/>
                <a:gd name="connsiteX178" fmla="*/ 8237 w 1754187"/>
                <a:gd name="connsiteY178" fmla="*/ 535118 h 2278228"/>
                <a:gd name="connsiteX179" fmla="*/ 16758 w 1754187"/>
                <a:gd name="connsiteY179" fmla="*/ 535118 h 2278228"/>
                <a:gd name="connsiteX180" fmla="*/ 33516 w 1754187"/>
                <a:gd name="connsiteY180" fmla="*/ 537958 h 2278228"/>
                <a:gd name="connsiteX181" fmla="*/ 47433 w 1754187"/>
                <a:gd name="connsiteY181" fmla="*/ 535118 h 2278228"/>
                <a:gd name="connsiteX182" fmla="*/ 58795 w 1754187"/>
                <a:gd name="connsiteY182" fmla="*/ 535118 h 2278228"/>
                <a:gd name="connsiteX183" fmla="*/ 72712 w 1754187"/>
                <a:gd name="connsiteY183" fmla="*/ 532562 h 2278228"/>
                <a:gd name="connsiteX184" fmla="*/ 78393 w 1754187"/>
                <a:gd name="connsiteY184" fmla="*/ 529721 h 2278228"/>
                <a:gd name="connsiteX185" fmla="*/ 86630 w 1754187"/>
                <a:gd name="connsiteY185" fmla="*/ 529721 h 2278228"/>
                <a:gd name="connsiteX186" fmla="*/ 120430 w 1754187"/>
                <a:gd name="connsiteY186" fmla="*/ 526881 h 2278228"/>
                <a:gd name="connsiteX187" fmla="*/ 128667 w 1754187"/>
                <a:gd name="connsiteY187" fmla="*/ 529721 h 2278228"/>
                <a:gd name="connsiteX188" fmla="*/ 134347 w 1754187"/>
                <a:gd name="connsiteY188" fmla="*/ 529721 h 2278228"/>
                <a:gd name="connsiteX189" fmla="*/ 165307 w 1754187"/>
                <a:gd name="connsiteY189" fmla="*/ 549320 h 2278228"/>
                <a:gd name="connsiteX190" fmla="*/ 173544 w 1754187"/>
                <a:gd name="connsiteY190" fmla="*/ 557557 h 2278228"/>
                <a:gd name="connsiteX191" fmla="*/ 179225 w 1754187"/>
                <a:gd name="connsiteY191" fmla="*/ 560397 h 2278228"/>
                <a:gd name="connsiteX192" fmla="*/ 187746 w 1754187"/>
                <a:gd name="connsiteY192" fmla="*/ 566078 h 2278228"/>
                <a:gd name="connsiteX193" fmla="*/ 226942 w 1754187"/>
                <a:gd name="connsiteY193" fmla="*/ 599594 h 2278228"/>
                <a:gd name="connsiteX194" fmla="*/ 232623 w 1754187"/>
                <a:gd name="connsiteY194" fmla="*/ 602434 h 2278228"/>
                <a:gd name="connsiteX195" fmla="*/ 240860 w 1754187"/>
                <a:gd name="connsiteY195" fmla="*/ 605274 h 2278228"/>
                <a:gd name="connsiteX196" fmla="*/ 246541 w 1754187"/>
                <a:gd name="connsiteY196" fmla="*/ 608114 h 2278228"/>
                <a:gd name="connsiteX197" fmla="*/ 257618 w 1754187"/>
                <a:gd name="connsiteY197" fmla="*/ 608114 h 2278228"/>
                <a:gd name="connsiteX198" fmla="*/ 302495 w 1754187"/>
                <a:gd name="connsiteY198" fmla="*/ 591357 h 2278228"/>
                <a:gd name="connsiteX199" fmla="*/ 308176 w 1754187"/>
                <a:gd name="connsiteY199" fmla="*/ 585676 h 2278228"/>
                <a:gd name="connsiteX200" fmla="*/ 311016 w 1754187"/>
                <a:gd name="connsiteY200" fmla="*/ 579995 h 2278228"/>
                <a:gd name="connsiteX201" fmla="*/ 316413 w 1754187"/>
                <a:gd name="connsiteY201" fmla="*/ 574599 h 2278228"/>
                <a:gd name="connsiteX202" fmla="*/ 319253 w 1754187"/>
                <a:gd name="connsiteY202" fmla="*/ 568918 h 2278228"/>
                <a:gd name="connsiteX203" fmla="*/ 366971 w 1754187"/>
                <a:gd name="connsiteY203" fmla="*/ 552160 h 2278228"/>
                <a:gd name="connsiteX204" fmla="*/ 375492 w 1754187"/>
                <a:gd name="connsiteY204" fmla="*/ 552160 h 2278228"/>
                <a:gd name="connsiteX205" fmla="*/ 422925 w 1754187"/>
                <a:gd name="connsiteY205" fmla="*/ 515520 h 2278228"/>
                <a:gd name="connsiteX206" fmla="*/ 431446 w 1754187"/>
                <a:gd name="connsiteY206" fmla="*/ 507283 h 2278228"/>
                <a:gd name="connsiteX207" fmla="*/ 437127 w 1754187"/>
                <a:gd name="connsiteY207" fmla="*/ 498762 h 2278228"/>
                <a:gd name="connsiteX208" fmla="*/ 470643 w 1754187"/>
                <a:gd name="connsiteY208" fmla="*/ 487685 h 2278228"/>
                <a:gd name="connsiteX209" fmla="*/ 482004 w 1754187"/>
                <a:gd name="connsiteY209" fmla="*/ 487685 h 2278228"/>
                <a:gd name="connsiteX210" fmla="*/ 518360 w 1754187"/>
                <a:gd name="connsiteY210" fmla="*/ 498762 h 2278228"/>
                <a:gd name="connsiteX211" fmla="*/ 526597 w 1754187"/>
                <a:gd name="connsiteY211" fmla="*/ 498762 h 2278228"/>
                <a:gd name="connsiteX212" fmla="*/ 554716 w 1754187"/>
                <a:gd name="connsiteY212" fmla="*/ 487685 h 2278228"/>
                <a:gd name="connsiteX213" fmla="*/ 563237 w 1754187"/>
                <a:gd name="connsiteY213" fmla="*/ 479164 h 2278228"/>
                <a:gd name="connsiteX214" fmla="*/ 574315 w 1754187"/>
                <a:gd name="connsiteY214" fmla="*/ 473483 h 2278228"/>
                <a:gd name="connsiteX215" fmla="*/ 579995 w 1754187"/>
                <a:gd name="connsiteY215" fmla="*/ 468086 h 2278228"/>
                <a:gd name="connsiteX216" fmla="*/ 627713 w 1754187"/>
                <a:gd name="connsiteY216" fmla="*/ 459565 h 2278228"/>
                <a:gd name="connsiteX217" fmla="*/ 644471 w 1754187"/>
                <a:gd name="connsiteY217" fmla="*/ 453885 h 2278228"/>
                <a:gd name="connsiteX218" fmla="*/ 658388 w 1754187"/>
                <a:gd name="connsiteY218" fmla="*/ 453885 h 2278228"/>
                <a:gd name="connsiteX219" fmla="*/ 694745 w 1754187"/>
                <a:gd name="connsiteY219" fmla="*/ 417528 h 2278228"/>
                <a:gd name="connsiteX220" fmla="*/ 694745 w 1754187"/>
                <a:gd name="connsiteY220" fmla="*/ 409007 h 2278228"/>
                <a:gd name="connsiteX221" fmla="*/ 697585 w 1754187"/>
                <a:gd name="connsiteY221" fmla="*/ 361574 h 2278228"/>
                <a:gd name="connsiteX222" fmla="*/ 700425 w 1754187"/>
                <a:gd name="connsiteY222" fmla="*/ 353053 h 2278228"/>
                <a:gd name="connsiteX223" fmla="*/ 728545 w 1754187"/>
                <a:gd name="connsiteY223" fmla="*/ 313856 h 2278228"/>
                <a:gd name="connsiteX224" fmla="*/ 770581 w 1754187"/>
                <a:gd name="connsiteY224" fmla="*/ 299939 h 2278228"/>
                <a:gd name="connsiteX225" fmla="*/ 795860 w 1754187"/>
                <a:gd name="connsiteY225" fmla="*/ 283181 h 2278228"/>
                <a:gd name="connsiteX226" fmla="*/ 804097 w 1754187"/>
                <a:gd name="connsiteY226" fmla="*/ 277500 h 2278228"/>
                <a:gd name="connsiteX227" fmla="*/ 812618 w 1754187"/>
                <a:gd name="connsiteY227" fmla="*/ 271820 h 2278228"/>
                <a:gd name="connsiteX228" fmla="*/ 851815 w 1754187"/>
                <a:gd name="connsiteY228" fmla="*/ 229783 h 2278228"/>
                <a:gd name="connsiteX229" fmla="*/ 860336 w 1754187"/>
                <a:gd name="connsiteY229" fmla="*/ 218705 h 2278228"/>
                <a:gd name="connsiteX230" fmla="*/ 910610 w 1754187"/>
                <a:gd name="connsiteY230" fmla="*/ 201663 h 2278228"/>
                <a:gd name="connsiteX231" fmla="*/ 946966 w 1754187"/>
                <a:gd name="connsiteY231" fmla="*/ 190586 h 2278228"/>
                <a:gd name="connsiteX232" fmla="*/ 955487 w 1754187"/>
                <a:gd name="connsiteY232" fmla="*/ 187746 h 2278228"/>
                <a:gd name="connsiteX233" fmla="*/ 994683 w 1754187"/>
                <a:gd name="connsiteY233" fmla="*/ 170988 h 2278228"/>
                <a:gd name="connsiteX234" fmla="*/ 1000364 w 1754187"/>
                <a:gd name="connsiteY234" fmla="*/ 170988 h 2278228"/>
                <a:gd name="connsiteX235" fmla="*/ 1059159 w 1754187"/>
                <a:gd name="connsiteY235" fmla="*/ 140028 h 2278228"/>
                <a:gd name="connsiteX236" fmla="*/ 1090118 w 1754187"/>
                <a:gd name="connsiteY236" fmla="*/ 126111 h 2278228"/>
                <a:gd name="connsiteX237" fmla="*/ 1098355 w 1754187"/>
                <a:gd name="connsiteY237" fmla="*/ 123270 h 2278228"/>
                <a:gd name="connsiteX238" fmla="*/ 1120794 w 1754187"/>
                <a:gd name="connsiteY238" fmla="*/ 106512 h 2278228"/>
                <a:gd name="connsiteX239" fmla="*/ 1126475 w 1754187"/>
                <a:gd name="connsiteY239" fmla="*/ 97991 h 2278228"/>
                <a:gd name="connsiteX240" fmla="*/ 1137552 w 1754187"/>
                <a:gd name="connsiteY240" fmla="*/ 78393 h 2278228"/>
                <a:gd name="connsiteX241" fmla="*/ 1146073 w 1754187"/>
                <a:gd name="connsiteY241" fmla="*/ 53114 h 2278228"/>
                <a:gd name="connsiteX242" fmla="*/ 1143233 w 1754187"/>
                <a:gd name="connsiteY242" fmla="*/ 42037 h 2278228"/>
                <a:gd name="connsiteX243" fmla="*/ 1140392 w 1754187"/>
                <a:gd name="connsiteY243" fmla="*/ 28119 h 2278228"/>
                <a:gd name="connsiteX244" fmla="*/ 1151754 w 1754187"/>
                <a:gd name="connsiteY244" fmla="*/ 0 h 2278228"/>
                <a:gd name="connsiteX245" fmla="*/ 1159990 w 1754187"/>
                <a:gd name="connsiteY245" fmla="*/ 2840 h 2278228"/>
                <a:gd name="connsiteX246" fmla="*/ 1196347 w 1754187"/>
                <a:gd name="connsiteY246" fmla="*/ 28119 h 2278228"/>
                <a:gd name="connsiteX247" fmla="*/ 1204868 w 1754187"/>
                <a:gd name="connsiteY247" fmla="*/ 36356 h 2278228"/>
                <a:gd name="connsiteX248" fmla="*/ 1210548 w 1754187"/>
                <a:gd name="connsiteY248" fmla="*/ 42037 h 2278228"/>
                <a:gd name="connsiteX249" fmla="*/ 1252585 w 1754187"/>
                <a:gd name="connsiteY249" fmla="*/ 55954 h 2278228"/>
                <a:gd name="connsiteX250" fmla="*/ 1263663 w 1754187"/>
                <a:gd name="connsiteY250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72245 w 1754187"/>
                <a:gd name="connsiteY94" fmla="*/ 2112921 h 2278228"/>
                <a:gd name="connsiteX95" fmla="*/ 907769 w 1754187"/>
                <a:gd name="connsiteY95" fmla="*/ 2070884 h 2278228"/>
                <a:gd name="connsiteX96" fmla="*/ 571474 w 1754187"/>
                <a:gd name="connsiteY96" fmla="*/ 2087642 h 2278228"/>
                <a:gd name="connsiteX97" fmla="*/ 551876 w 1754187"/>
                <a:gd name="connsiteY97" fmla="*/ 2087642 h 2278228"/>
                <a:gd name="connsiteX98" fmla="*/ 521200 w 1754187"/>
                <a:gd name="connsiteY98" fmla="*/ 2073724 h 2278228"/>
                <a:gd name="connsiteX99" fmla="*/ 512679 w 1754187"/>
                <a:gd name="connsiteY99" fmla="*/ 2073724 h 2278228"/>
                <a:gd name="connsiteX100" fmla="*/ 462406 w 1754187"/>
                <a:gd name="connsiteY100" fmla="*/ 2101844 h 2278228"/>
                <a:gd name="connsiteX101" fmla="*/ 375492 w 1754187"/>
                <a:gd name="connsiteY101" fmla="*/ 2194154 h 2278228"/>
                <a:gd name="connsiteX102" fmla="*/ 364130 w 1754187"/>
                <a:gd name="connsiteY102" fmla="*/ 2210912 h 2278228"/>
                <a:gd name="connsiteX103" fmla="*/ 355893 w 1754187"/>
                <a:gd name="connsiteY103" fmla="*/ 2222274 h 2278228"/>
                <a:gd name="connsiteX104" fmla="*/ 324934 w 1754187"/>
                <a:gd name="connsiteY104" fmla="*/ 2247552 h 2278228"/>
                <a:gd name="connsiteX105" fmla="*/ 294258 w 1754187"/>
                <a:gd name="connsiteY105" fmla="*/ 2278228 h 2278228"/>
                <a:gd name="connsiteX106" fmla="*/ 210184 w 1754187"/>
                <a:gd name="connsiteY106" fmla="*/ 2236191 h 2278228"/>
                <a:gd name="connsiteX107" fmla="*/ 117590 w 1754187"/>
                <a:gd name="connsiteY107" fmla="*/ 2141040 h 2278228"/>
                <a:gd name="connsiteX108" fmla="*/ 117590 w 1754187"/>
                <a:gd name="connsiteY108" fmla="*/ 2096163 h 2278228"/>
                <a:gd name="connsiteX109" fmla="*/ 162467 w 1754187"/>
                <a:gd name="connsiteY109" fmla="*/ 2034528 h 2278228"/>
                <a:gd name="connsiteX110" fmla="*/ 201663 w 1754187"/>
                <a:gd name="connsiteY110" fmla="*/ 1928015 h 2278228"/>
                <a:gd name="connsiteX111" fmla="*/ 232623 w 1754187"/>
                <a:gd name="connsiteY111" fmla="*/ 1759868 h 2278228"/>
                <a:gd name="connsiteX112" fmla="*/ 235179 w 1754187"/>
                <a:gd name="connsiteY112" fmla="*/ 1672954 h 2278228"/>
                <a:gd name="connsiteX113" fmla="*/ 240860 w 1754187"/>
                <a:gd name="connsiteY113" fmla="*/ 1664717 h 2278228"/>
                <a:gd name="connsiteX114" fmla="*/ 235179 w 1754187"/>
                <a:gd name="connsiteY114" fmla="*/ 1479528 h 2278228"/>
                <a:gd name="connsiteX115" fmla="*/ 232623 w 1754187"/>
                <a:gd name="connsiteY115" fmla="*/ 1476687 h 2278228"/>
                <a:gd name="connsiteX116" fmla="*/ 232623 w 1754187"/>
                <a:gd name="connsiteY116" fmla="*/ 1465610 h 2278228"/>
                <a:gd name="connsiteX117" fmla="*/ 229783 w 1754187"/>
                <a:gd name="connsiteY117" fmla="*/ 1457089 h 2278228"/>
                <a:gd name="connsiteX118" fmla="*/ 229783 w 1754187"/>
                <a:gd name="connsiteY118" fmla="*/ 1451692 h 2278228"/>
                <a:gd name="connsiteX119" fmla="*/ 240860 w 1754187"/>
                <a:gd name="connsiteY119" fmla="*/ 1398294 h 2278228"/>
                <a:gd name="connsiteX120" fmla="*/ 243700 w 1754187"/>
                <a:gd name="connsiteY120" fmla="*/ 1395454 h 2278228"/>
                <a:gd name="connsiteX121" fmla="*/ 249381 w 1754187"/>
                <a:gd name="connsiteY121" fmla="*/ 1392897 h 2278228"/>
                <a:gd name="connsiteX122" fmla="*/ 254778 w 1754187"/>
                <a:gd name="connsiteY122" fmla="*/ 1390057 h 2278228"/>
                <a:gd name="connsiteX123" fmla="*/ 263298 w 1754187"/>
                <a:gd name="connsiteY123" fmla="*/ 1387217 h 2278228"/>
                <a:gd name="connsiteX124" fmla="*/ 299655 w 1754187"/>
                <a:gd name="connsiteY124" fmla="*/ 1387217 h 2278228"/>
                <a:gd name="connsiteX125" fmla="*/ 299655 w 1754187"/>
                <a:gd name="connsiteY125" fmla="*/ 1381536 h 2278228"/>
                <a:gd name="connsiteX126" fmla="*/ 305335 w 1754187"/>
                <a:gd name="connsiteY126" fmla="*/ 1375855 h 2278228"/>
                <a:gd name="connsiteX127" fmla="*/ 305335 w 1754187"/>
                <a:gd name="connsiteY127" fmla="*/ 1317061 h 2278228"/>
                <a:gd name="connsiteX128" fmla="*/ 308176 w 1754187"/>
                <a:gd name="connsiteY128" fmla="*/ 1311380 h 2278228"/>
                <a:gd name="connsiteX129" fmla="*/ 313856 w 1754187"/>
                <a:gd name="connsiteY129" fmla="*/ 1303143 h 2278228"/>
                <a:gd name="connsiteX130" fmla="*/ 316413 w 1754187"/>
                <a:gd name="connsiteY130" fmla="*/ 1300303 h 2278228"/>
                <a:gd name="connsiteX131" fmla="*/ 341692 w 1754187"/>
                <a:gd name="connsiteY131" fmla="*/ 1266787 h 2278228"/>
                <a:gd name="connsiteX132" fmla="*/ 372651 w 1754187"/>
                <a:gd name="connsiteY132" fmla="*/ 1238668 h 2278228"/>
                <a:gd name="connsiteX133" fmla="*/ 378332 w 1754187"/>
                <a:gd name="connsiteY133" fmla="*/ 1238668 h 2278228"/>
                <a:gd name="connsiteX134" fmla="*/ 383728 w 1754187"/>
                <a:gd name="connsiteY134" fmla="*/ 1235827 h 2278228"/>
                <a:gd name="connsiteX135" fmla="*/ 389409 w 1754187"/>
                <a:gd name="connsiteY135" fmla="*/ 1235827 h 2278228"/>
                <a:gd name="connsiteX136" fmla="*/ 411848 w 1754187"/>
                <a:gd name="connsiteY136" fmla="*/ 1238668 h 2278228"/>
                <a:gd name="connsiteX137" fmla="*/ 422925 w 1754187"/>
                <a:gd name="connsiteY137" fmla="*/ 1238668 h 2278228"/>
                <a:gd name="connsiteX138" fmla="*/ 445364 w 1754187"/>
                <a:gd name="connsiteY138" fmla="*/ 1224750 h 2278228"/>
                <a:gd name="connsiteX139" fmla="*/ 439967 w 1754187"/>
                <a:gd name="connsiteY139" fmla="*/ 1221910 h 2278228"/>
                <a:gd name="connsiteX140" fmla="*/ 428606 w 1754187"/>
                <a:gd name="connsiteY140" fmla="*/ 1199471 h 2278228"/>
                <a:gd name="connsiteX141" fmla="*/ 425765 w 1754187"/>
                <a:gd name="connsiteY141" fmla="*/ 1193790 h 2278228"/>
                <a:gd name="connsiteX142" fmla="*/ 403327 w 1754187"/>
                <a:gd name="connsiteY142" fmla="*/ 1171352 h 2278228"/>
                <a:gd name="connsiteX143" fmla="*/ 400486 w 1754187"/>
                <a:gd name="connsiteY143" fmla="*/ 1171352 h 2278228"/>
                <a:gd name="connsiteX144" fmla="*/ 395090 w 1754187"/>
                <a:gd name="connsiteY144" fmla="*/ 1168511 h 2278228"/>
                <a:gd name="connsiteX145" fmla="*/ 378332 w 1754187"/>
                <a:gd name="connsiteY145" fmla="*/ 1162831 h 2278228"/>
                <a:gd name="connsiteX146" fmla="*/ 372651 w 1754187"/>
                <a:gd name="connsiteY146" fmla="*/ 1160274 h 2278228"/>
                <a:gd name="connsiteX147" fmla="*/ 353053 w 1754187"/>
                <a:gd name="connsiteY147" fmla="*/ 1126475 h 2278228"/>
                <a:gd name="connsiteX148" fmla="*/ 333455 w 1754187"/>
                <a:gd name="connsiteY148" fmla="*/ 1123634 h 2278228"/>
                <a:gd name="connsiteX149" fmla="*/ 294258 w 1754187"/>
                <a:gd name="connsiteY149" fmla="*/ 1112557 h 2278228"/>
                <a:gd name="connsiteX150" fmla="*/ 299655 w 1754187"/>
                <a:gd name="connsiteY150" fmla="*/ 1095799 h 2278228"/>
                <a:gd name="connsiteX151" fmla="*/ 294258 w 1754187"/>
                <a:gd name="connsiteY151" fmla="*/ 1050922 h 2278228"/>
                <a:gd name="connsiteX152" fmla="*/ 294258 w 1754187"/>
                <a:gd name="connsiteY152" fmla="*/ 1039560 h 2278228"/>
                <a:gd name="connsiteX153" fmla="*/ 302495 w 1754187"/>
                <a:gd name="connsiteY153" fmla="*/ 983606 h 2278228"/>
                <a:gd name="connsiteX154" fmla="*/ 302495 w 1754187"/>
                <a:gd name="connsiteY154" fmla="*/ 964008 h 2278228"/>
                <a:gd name="connsiteX155" fmla="*/ 324934 w 1754187"/>
                <a:gd name="connsiteY155" fmla="*/ 885615 h 2278228"/>
                <a:gd name="connsiteX156" fmla="*/ 333455 w 1754187"/>
                <a:gd name="connsiteY156" fmla="*/ 874253 h 2278228"/>
                <a:gd name="connsiteX157" fmla="*/ 341692 w 1754187"/>
                <a:gd name="connsiteY157" fmla="*/ 863176 h 2278228"/>
                <a:gd name="connsiteX158" fmla="*/ 358449 w 1754187"/>
                <a:gd name="connsiteY158" fmla="*/ 823980 h 2278228"/>
                <a:gd name="connsiteX159" fmla="*/ 361290 w 1754187"/>
                <a:gd name="connsiteY159" fmla="*/ 818299 h 2278228"/>
                <a:gd name="connsiteX160" fmla="*/ 358449 w 1754187"/>
                <a:gd name="connsiteY160" fmla="*/ 806938 h 2278228"/>
                <a:gd name="connsiteX161" fmla="*/ 358449 w 1754187"/>
                <a:gd name="connsiteY161" fmla="*/ 798701 h 2278228"/>
                <a:gd name="connsiteX162" fmla="*/ 308176 w 1754187"/>
                <a:gd name="connsiteY162" fmla="*/ 764901 h 2278228"/>
                <a:gd name="connsiteX163" fmla="*/ 296814 w 1754187"/>
                <a:gd name="connsiteY163" fmla="*/ 764901 h 2278228"/>
                <a:gd name="connsiteX164" fmla="*/ 263298 w 1754187"/>
                <a:gd name="connsiteY164" fmla="*/ 748143 h 2278228"/>
                <a:gd name="connsiteX165" fmla="*/ 254778 w 1754187"/>
                <a:gd name="connsiteY165" fmla="*/ 745302 h 2278228"/>
                <a:gd name="connsiteX166" fmla="*/ 195983 w 1754187"/>
                <a:gd name="connsiteY166" fmla="*/ 750983 h 2278228"/>
                <a:gd name="connsiteX167" fmla="*/ 184905 w 1754187"/>
                <a:gd name="connsiteY167" fmla="*/ 753823 h 2278228"/>
                <a:gd name="connsiteX168" fmla="*/ 137188 w 1754187"/>
                <a:gd name="connsiteY168" fmla="*/ 742746 h 2278228"/>
                <a:gd name="connsiteX169" fmla="*/ 131507 w 1754187"/>
                <a:gd name="connsiteY169" fmla="*/ 734225 h 2278228"/>
                <a:gd name="connsiteX170" fmla="*/ 100832 w 1754187"/>
                <a:gd name="connsiteY170" fmla="*/ 686508 h 2278228"/>
                <a:gd name="connsiteX171" fmla="*/ 86630 w 1754187"/>
                <a:gd name="connsiteY171" fmla="*/ 680827 h 2278228"/>
                <a:gd name="connsiteX172" fmla="*/ 69872 w 1754187"/>
                <a:gd name="connsiteY172" fmla="*/ 675430 h 2278228"/>
                <a:gd name="connsiteX173" fmla="*/ 24995 w 1754187"/>
                <a:gd name="connsiteY173" fmla="*/ 630553 h 2278228"/>
                <a:gd name="connsiteX174" fmla="*/ 24995 w 1754187"/>
                <a:gd name="connsiteY174" fmla="*/ 619192 h 2278228"/>
                <a:gd name="connsiteX175" fmla="*/ 22439 w 1754187"/>
                <a:gd name="connsiteY175" fmla="*/ 610955 h 2278228"/>
                <a:gd name="connsiteX176" fmla="*/ 0 w 1754187"/>
                <a:gd name="connsiteY176" fmla="*/ 532562 h 2278228"/>
                <a:gd name="connsiteX177" fmla="*/ 8237 w 1754187"/>
                <a:gd name="connsiteY177" fmla="*/ 535118 h 2278228"/>
                <a:gd name="connsiteX178" fmla="*/ 16758 w 1754187"/>
                <a:gd name="connsiteY178" fmla="*/ 535118 h 2278228"/>
                <a:gd name="connsiteX179" fmla="*/ 33516 w 1754187"/>
                <a:gd name="connsiteY179" fmla="*/ 537958 h 2278228"/>
                <a:gd name="connsiteX180" fmla="*/ 47433 w 1754187"/>
                <a:gd name="connsiteY180" fmla="*/ 535118 h 2278228"/>
                <a:gd name="connsiteX181" fmla="*/ 58795 w 1754187"/>
                <a:gd name="connsiteY181" fmla="*/ 535118 h 2278228"/>
                <a:gd name="connsiteX182" fmla="*/ 72712 w 1754187"/>
                <a:gd name="connsiteY182" fmla="*/ 532562 h 2278228"/>
                <a:gd name="connsiteX183" fmla="*/ 78393 w 1754187"/>
                <a:gd name="connsiteY183" fmla="*/ 529721 h 2278228"/>
                <a:gd name="connsiteX184" fmla="*/ 86630 w 1754187"/>
                <a:gd name="connsiteY184" fmla="*/ 529721 h 2278228"/>
                <a:gd name="connsiteX185" fmla="*/ 120430 w 1754187"/>
                <a:gd name="connsiteY185" fmla="*/ 526881 h 2278228"/>
                <a:gd name="connsiteX186" fmla="*/ 128667 w 1754187"/>
                <a:gd name="connsiteY186" fmla="*/ 529721 h 2278228"/>
                <a:gd name="connsiteX187" fmla="*/ 134347 w 1754187"/>
                <a:gd name="connsiteY187" fmla="*/ 529721 h 2278228"/>
                <a:gd name="connsiteX188" fmla="*/ 165307 w 1754187"/>
                <a:gd name="connsiteY188" fmla="*/ 549320 h 2278228"/>
                <a:gd name="connsiteX189" fmla="*/ 173544 w 1754187"/>
                <a:gd name="connsiteY189" fmla="*/ 557557 h 2278228"/>
                <a:gd name="connsiteX190" fmla="*/ 179225 w 1754187"/>
                <a:gd name="connsiteY190" fmla="*/ 560397 h 2278228"/>
                <a:gd name="connsiteX191" fmla="*/ 187746 w 1754187"/>
                <a:gd name="connsiteY191" fmla="*/ 566078 h 2278228"/>
                <a:gd name="connsiteX192" fmla="*/ 226942 w 1754187"/>
                <a:gd name="connsiteY192" fmla="*/ 599594 h 2278228"/>
                <a:gd name="connsiteX193" fmla="*/ 232623 w 1754187"/>
                <a:gd name="connsiteY193" fmla="*/ 602434 h 2278228"/>
                <a:gd name="connsiteX194" fmla="*/ 240860 w 1754187"/>
                <a:gd name="connsiteY194" fmla="*/ 605274 h 2278228"/>
                <a:gd name="connsiteX195" fmla="*/ 246541 w 1754187"/>
                <a:gd name="connsiteY195" fmla="*/ 608114 h 2278228"/>
                <a:gd name="connsiteX196" fmla="*/ 257618 w 1754187"/>
                <a:gd name="connsiteY196" fmla="*/ 608114 h 2278228"/>
                <a:gd name="connsiteX197" fmla="*/ 302495 w 1754187"/>
                <a:gd name="connsiteY197" fmla="*/ 591357 h 2278228"/>
                <a:gd name="connsiteX198" fmla="*/ 308176 w 1754187"/>
                <a:gd name="connsiteY198" fmla="*/ 585676 h 2278228"/>
                <a:gd name="connsiteX199" fmla="*/ 311016 w 1754187"/>
                <a:gd name="connsiteY199" fmla="*/ 579995 h 2278228"/>
                <a:gd name="connsiteX200" fmla="*/ 316413 w 1754187"/>
                <a:gd name="connsiteY200" fmla="*/ 574599 h 2278228"/>
                <a:gd name="connsiteX201" fmla="*/ 319253 w 1754187"/>
                <a:gd name="connsiteY201" fmla="*/ 568918 h 2278228"/>
                <a:gd name="connsiteX202" fmla="*/ 366971 w 1754187"/>
                <a:gd name="connsiteY202" fmla="*/ 552160 h 2278228"/>
                <a:gd name="connsiteX203" fmla="*/ 375492 w 1754187"/>
                <a:gd name="connsiteY203" fmla="*/ 552160 h 2278228"/>
                <a:gd name="connsiteX204" fmla="*/ 422925 w 1754187"/>
                <a:gd name="connsiteY204" fmla="*/ 515520 h 2278228"/>
                <a:gd name="connsiteX205" fmla="*/ 431446 w 1754187"/>
                <a:gd name="connsiteY205" fmla="*/ 507283 h 2278228"/>
                <a:gd name="connsiteX206" fmla="*/ 437127 w 1754187"/>
                <a:gd name="connsiteY206" fmla="*/ 498762 h 2278228"/>
                <a:gd name="connsiteX207" fmla="*/ 470643 w 1754187"/>
                <a:gd name="connsiteY207" fmla="*/ 487685 h 2278228"/>
                <a:gd name="connsiteX208" fmla="*/ 482004 w 1754187"/>
                <a:gd name="connsiteY208" fmla="*/ 487685 h 2278228"/>
                <a:gd name="connsiteX209" fmla="*/ 518360 w 1754187"/>
                <a:gd name="connsiteY209" fmla="*/ 498762 h 2278228"/>
                <a:gd name="connsiteX210" fmla="*/ 526597 w 1754187"/>
                <a:gd name="connsiteY210" fmla="*/ 498762 h 2278228"/>
                <a:gd name="connsiteX211" fmla="*/ 554716 w 1754187"/>
                <a:gd name="connsiteY211" fmla="*/ 487685 h 2278228"/>
                <a:gd name="connsiteX212" fmla="*/ 563237 w 1754187"/>
                <a:gd name="connsiteY212" fmla="*/ 479164 h 2278228"/>
                <a:gd name="connsiteX213" fmla="*/ 574315 w 1754187"/>
                <a:gd name="connsiteY213" fmla="*/ 473483 h 2278228"/>
                <a:gd name="connsiteX214" fmla="*/ 579995 w 1754187"/>
                <a:gd name="connsiteY214" fmla="*/ 468086 h 2278228"/>
                <a:gd name="connsiteX215" fmla="*/ 627713 w 1754187"/>
                <a:gd name="connsiteY215" fmla="*/ 459565 h 2278228"/>
                <a:gd name="connsiteX216" fmla="*/ 644471 w 1754187"/>
                <a:gd name="connsiteY216" fmla="*/ 453885 h 2278228"/>
                <a:gd name="connsiteX217" fmla="*/ 658388 w 1754187"/>
                <a:gd name="connsiteY217" fmla="*/ 453885 h 2278228"/>
                <a:gd name="connsiteX218" fmla="*/ 694745 w 1754187"/>
                <a:gd name="connsiteY218" fmla="*/ 417528 h 2278228"/>
                <a:gd name="connsiteX219" fmla="*/ 694745 w 1754187"/>
                <a:gd name="connsiteY219" fmla="*/ 409007 h 2278228"/>
                <a:gd name="connsiteX220" fmla="*/ 697585 w 1754187"/>
                <a:gd name="connsiteY220" fmla="*/ 361574 h 2278228"/>
                <a:gd name="connsiteX221" fmla="*/ 700425 w 1754187"/>
                <a:gd name="connsiteY221" fmla="*/ 353053 h 2278228"/>
                <a:gd name="connsiteX222" fmla="*/ 728545 w 1754187"/>
                <a:gd name="connsiteY222" fmla="*/ 313856 h 2278228"/>
                <a:gd name="connsiteX223" fmla="*/ 770581 w 1754187"/>
                <a:gd name="connsiteY223" fmla="*/ 299939 h 2278228"/>
                <a:gd name="connsiteX224" fmla="*/ 795860 w 1754187"/>
                <a:gd name="connsiteY224" fmla="*/ 283181 h 2278228"/>
                <a:gd name="connsiteX225" fmla="*/ 804097 w 1754187"/>
                <a:gd name="connsiteY225" fmla="*/ 277500 h 2278228"/>
                <a:gd name="connsiteX226" fmla="*/ 812618 w 1754187"/>
                <a:gd name="connsiteY226" fmla="*/ 271820 h 2278228"/>
                <a:gd name="connsiteX227" fmla="*/ 851815 w 1754187"/>
                <a:gd name="connsiteY227" fmla="*/ 229783 h 2278228"/>
                <a:gd name="connsiteX228" fmla="*/ 860336 w 1754187"/>
                <a:gd name="connsiteY228" fmla="*/ 218705 h 2278228"/>
                <a:gd name="connsiteX229" fmla="*/ 910610 w 1754187"/>
                <a:gd name="connsiteY229" fmla="*/ 201663 h 2278228"/>
                <a:gd name="connsiteX230" fmla="*/ 946966 w 1754187"/>
                <a:gd name="connsiteY230" fmla="*/ 190586 h 2278228"/>
                <a:gd name="connsiteX231" fmla="*/ 955487 w 1754187"/>
                <a:gd name="connsiteY231" fmla="*/ 187746 h 2278228"/>
                <a:gd name="connsiteX232" fmla="*/ 994683 w 1754187"/>
                <a:gd name="connsiteY232" fmla="*/ 170988 h 2278228"/>
                <a:gd name="connsiteX233" fmla="*/ 1000364 w 1754187"/>
                <a:gd name="connsiteY233" fmla="*/ 170988 h 2278228"/>
                <a:gd name="connsiteX234" fmla="*/ 1059159 w 1754187"/>
                <a:gd name="connsiteY234" fmla="*/ 140028 h 2278228"/>
                <a:gd name="connsiteX235" fmla="*/ 1090118 w 1754187"/>
                <a:gd name="connsiteY235" fmla="*/ 126111 h 2278228"/>
                <a:gd name="connsiteX236" fmla="*/ 1098355 w 1754187"/>
                <a:gd name="connsiteY236" fmla="*/ 123270 h 2278228"/>
                <a:gd name="connsiteX237" fmla="*/ 1120794 w 1754187"/>
                <a:gd name="connsiteY237" fmla="*/ 106512 h 2278228"/>
                <a:gd name="connsiteX238" fmla="*/ 1126475 w 1754187"/>
                <a:gd name="connsiteY238" fmla="*/ 97991 h 2278228"/>
                <a:gd name="connsiteX239" fmla="*/ 1137552 w 1754187"/>
                <a:gd name="connsiteY239" fmla="*/ 78393 h 2278228"/>
                <a:gd name="connsiteX240" fmla="*/ 1146073 w 1754187"/>
                <a:gd name="connsiteY240" fmla="*/ 53114 h 2278228"/>
                <a:gd name="connsiteX241" fmla="*/ 1143233 w 1754187"/>
                <a:gd name="connsiteY241" fmla="*/ 42037 h 2278228"/>
                <a:gd name="connsiteX242" fmla="*/ 1140392 w 1754187"/>
                <a:gd name="connsiteY242" fmla="*/ 28119 h 2278228"/>
                <a:gd name="connsiteX243" fmla="*/ 1151754 w 1754187"/>
                <a:gd name="connsiteY243" fmla="*/ 0 h 2278228"/>
                <a:gd name="connsiteX244" fmla="*/ 1159990 w 1754187"/>
                <a:gd name="connsiteY244" fmla="*/ 2840 h 2278228"/>
                <a:gd name="connsiteX245" fmla="*/ 1196347 w 1754187"/>
                <a:gd name="connsiteY245" fmla="*/ 28119 h 2278228"/>
                <a:gd name="connsiteX246" fmla="*/ 1204868 w 1754187"/>
                <a:gd name="connsiteY246" fmla="*/ 36356 h 2278228"/>
                <a:gd name="connsiteX247" fmla="*/ 1210548 w 1754187"/>
                <a:gd name="connsiteY247" fmla="*/ 42037 h 2278228"/>
                <a:gd name="connsiteX248" fmla="*/ 1252585 w 1754187"/>
                <a:gd name="connsiteY248" fmla="*/ 55954 h 2278228"/>
                <a:gd name="connsiteX249" fmla="*/ 1263663 w 1754187"/>
                <a:gd name="connsiteY249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77925 w 1754187"/>
                <a:gd name="connsiteY93" fmla="*/ 2110081 h 2278228"/>
                <a:gd name="connsiteX94" fmla="*/ 907769 w 1754187"/>
                <a:gd name="connsiteY94" fmla="*/ 2070884 h 2278228"/>
                <a:gd name="connsiteX95" fmla="*/ 571474 w 1754187"/>
                <a:gd name="connsiteY95" fmla="*/ 2087642 h 2278228"/>
                <a:gd name="connsiteX96" fmla="*/ 551876 w 1754187"/>
                <a:gd name="connsiteY96" fmla="*/ 2087642 h 2278228"/>
                <a:gd name="connsiteX97" fmla="*/ 521200 w 1754187"/>
                <a:gd name="connsiteY97" fmla="*/ 2073724 h 2278228"/>
                <a:gd name="connsiteX98" fmla="*/ 512679 w 1754187"/>
                <a:gd name="connsiteY98" fmla="*/ 2073724 h 2278228"/>
                <a:gd name="connsiteX99" fmla="*/ 462406 w 1754187"/>
                <a:gd name="connsiteY99" fmla="*/ 2101844 h 2278228"/>
                <a:gd name="connsiteX100" fmla="*/ 375492 w 1754187"/>
                <a:gd name="connsiteY100" fmla="*/ 2194154 h 2278228"/>
                <a:gd name="connsiteX101" fmla="*/ 364130 w 1754187"/>
                <a:gd name="connsiteY101" fmla="*/ 2210912 h 2278228"/>
                <a:gd name="connsiteX102" fmla="*/ 355893 w 1754187"/>
                <a:gd name="connsiteY102" fmla="*/ 2222274 h 2278228"/>
                <a:gd name="connsiteX103" fmla="*/ 324934 w 1754187"/>
                <a:gd name="connsiteY103" fmla="*/ 2247552 h 2278228"/>
                <a:gd name="connsiteX104" fmla="*/ 294258 w 1754187"/>
                <a:gd name="connsiteY104" fmla="*/ 2278228 h 2278228"/>
                <a:gd name="connsiteX105" fmla="*/ 210184 w 1754187"/>
                <a:gd name="connsiteY105" fmla="*/ 2236191 h 2278228"/>
                <a:gd name="connsiteX106" fmla="*/ 117590 w 1754187"/>
                <a:gd name="connsiteY106" fmla="*/ 2141040 h 2278228"/>
                <a:gd name="connsiteX107" fmla="*/ 117590 w 1754187"/>
                <a:gd name="connsiteY107" fmla="*/ 2096163 h 2278228"/>
                <a:gd name="connsiteX108" fmla="*/ 162467 w 1754187"/>
                <a:gd name="connsiteY108" fmla="*/ 2034528 h 2278228"/>
                <a:gd name="connsiteX109" fmla="*/ 201663 w 1754187"/>
                <a:gd name="connsiteY109" fmla="*/ 1928015 h 2278228"/>
                <a:gd name="connsiteX110" fmla="*/ 232623 w 1754187"/>
                <a:gd name="connsiteY110" fmla="*/ 1759868 h 2278228"/>
                <a:gd name="connsiteX111" fmla="*/ 235179 w 1754187"/>
                <a:gd name="connsiteY111" fmla="*/ 1672954 h 2278228"/>
                <a:gd name="connsiteX112" fmla="*/ 240860 w 1754187"/>
                <a:gd name="connsiteY112" fmla="*/ 1664717 h 2278228"/>
                <a:gd name="connsiteX113" fmla="*/ 235179 w 1754187"/>
                <a:gd name="connsiteY113" fmla="*/ 1479528 h 2278228"/>
                <a:gd name="connsiteX114" fmla="*/ 232623 w 1754187"/>
                <a:gd name="connsiteY114" fmla="*/ 1476687 h 2278228"/>
                <a:gd name="connsiteX115" fmla="*/ 232623 w 1754187"/>
                <a:gd name="connsiteY115" fmla="*/ 1465610 h 2278228"/>
                <a:gd name="connsiteX116" fmla="*/ 229783 w 1754187"/>
                <a:gd name="connsiteY116" fmla="*/ 1457089 h 2278228"/>
                <a:gd name="connsiteX117" fmla="*/ 229783 w 1754187"/>
                <a:gd name="connsiteY117" fmla="*/ 1451692 h 2278228"/>
                <a:gd name="connsiteX118" fmla="*/ 240860 w 1754187"/>
                <a:gd name="connsiteY118" fmla="*/ 1398294 h 2278228"/>
                <a:gd name="connsiteX119" fmla="*/ 243700 w 1754187"/>
                <a:gd name="connsiteY119" fmla="*/ 1395454 h 2278228"/>
                <a:gd name="connsiteX120" fmla="*/ 249381 w 1754187"/>
                <a:gd name="connsiteY120" fmla="*/ 1392897 h 2278228"/>
                <a:gd name="connsiteX121" fmla="*/ 254778 w 1754187"/>
                <a:gd name="connsiteY121" fmla="*/ 1390057 h 2278228"/>
                <a:gd name="connsiteX122" fmla="*/ 263298 w 1754187"/>
                <a:gd name="connsiteY122" fmla="*/ 1387217 h 2278228"/>
                <a:gd name="connsiteX123" fmla="*/ 299655 w 1754187"/>
                <a:gd name="connsiteY123" fmla="*/ 1387217 h 2278228"/>
                <a:gd name="connsiteX124" fmla="*/ 299655 w 1754187"/>
                <a:gd name="connsiteY124" fmla="*/ 1381536 h 2278228"/>
                <a:gd name="connsiteX125" fmla="*/ 305335 w 1754187"/>
                <a:gd name="connsiteY125" fmla="*/ 1375855 h 2278228"/>
                <a:gd name="connsiteX126" fmla="*/ 305335 w 1754187"/>
                <a:gd name="connsiteY126" fmla="*/ 1317061 h 2278228"/>
                <a:gd name="connsiteX127" fmla="*/ 308176 w 1754187"/>
                <a:gd name="connsiteY127" fmla="*/ 1311380 h 2278228"/>
                <a:gd name="connsiteX128" fmla="*/ 313856 w 1754187"/>
                <a:gd name="connsiteY128" fmla="*/ 1303143 h 2278228"/>
                <a:gd name="connsiteX129" fmla="*/ 316413 w 1754187"/>
                <a:gd name="connsiteY129" fmla="*/ 1300303 h 2278228"/>
                <a:gd name="connsiteX130" fmla="*/ 341692 w 1754187"/>
                <a:gd name="connsiteY130" fmla="*/ 1266787 h 2278228"/>
                <a:gd name="connsiteX131" fmla="*/ 372651 w 1754187"/>
                <a:gd name="connsiteY131" fmla="*/ 1238668 h 2278228"/>
                <a:gd name="connsiteX132" fmla="*/ 378332 w 1754187"/>
                <a:gd name="connsiteY132" fmla="*/ 1238668 h 2278228"/>
                <a:gd name="connsiteX133" fmla="*/ 383728 w 1754187"/>
                <a:gd name="connsiteY133" fmla="*/ 1235827 h 2278228"/>
                <a:gd name="connsiteX134" fmla="*/ 389409 w 1754187"/>
                <a:gd name="connsiteY134" fmla="*/ 1235827 h 2278228"/>
                <a:gd name="connsiteX135" fmla="*/ 411848 w 1754187"/>
                <a:gd name="connsiteY135" fmla="*/ 1238668 h 2278228"/>
                <a:gd name="connsiteX136" fmla="*/ 422925 w 1754187"/>
                <a:gd name="connsiteY136" fmla="*/ 1238668 h 2278228"/>
                <a:gd name="connsiteX137" fmla="*/ 445364 w 1754187"/>
                <a:gd name="connsiteY137" fmla="*/ 1224750 h 2278228"/>
                <a:gd name="connsiteX138" fmla="*/ 439967 w 1754187"/>
                <a:gd name="connsiteY138" fmla="*/ 1221910 h 2278228"/>
                <a:gd name="connsiteX139" fmla="*/ 428606 w 1754187"/>
                <a:gd name="connsiteY139" fmla="*/ 1199471 h 2278228"/>
                <a:gd name="connsiteX140" fmla="*/ 425765 w 1754187"/>
                <a:gd name="connsiteY140" fmla="*/ 1193790 h 2278228"/>
                <a:gd name="connsiteX141" fmla="*/ 403327 w 1754187"/>
                <a:gd name="connsiteY141" fmla="*/ 1171352 h 2278228"/>
                <a:gd name="connsiteX142" fmla="*/ 400486 w 1754187"/>
                <a:gd name="connsiteY142" fmla="*/ 1171352 h 2278228"/>
                <a:gd name="connsiteX143" fmla="*/ 395090 w 1754187"/>
                <a:gd name="connsiteY143" fmla="*/ 1168511 h 2278228"/>
                <a:gd name="connsiteX144" fmla="*/ 378332 w 1754187"/>
                <a:gd name="connsiteY144" fmla="*/ 1162831 h 2278228"/>
                <a:gd name="connsiteX145" fmla="*/ 372651 w 1754187"/>
                <a:gd name="connsiteY145" fmla="*/ 1160274 h 2278228"/>
                <a:gd name="connsiteX146" fmla="*/ 353053 w 1754187"/>
                <a:gd name="connsiteY146" fmla="*/ 1126475 h 2278228"/>
                <a:gd name="connsiteX147" fmla="*/ 333455 w 1754187"/>
                <a:gd name="connsiteY147" fmla="*/ 1123634 h 2278228"/>
                <a:gd name="connsiteX148" fmla="*/ 294258 w 1754187"/>
                <a:gd name="connsiteY148" fmla="*/ 1112557 h 2278228"/>
                <a:gd name="connsiteX149" fmla="*/ 299655 w 1754187"/>
                <a:gd name="connsiteY149" fmla="*/ 1095799 h 2278228"/>
                <a:gd name="connsiteX150" fmla="*/ 294258 w 1754187"/>
                <a:gd name="connsiteY150" fmla="*/ 1050922 h 2278228"/>
                <a:gd name="connsiteX151" fmla="*/ 294258 w 1754187"/>
                <a:gd name="connsiteY151" fmla="*/ 1039560 h 2278228"/>
                <a:gd name="connsiteX152" fmla="*/ 302495 w 1754187"/>
                <a:gd name="connsiteY152" fmla="*/ 983606 h 2278228"/>
                <a:gd name="connsiteX153" fmla="*/ 302495 w 1754187"/>
                <a:gd name="connsiteY153" fmla="*/ 964008 h 2278228"/>
                <a:gd name="connsiteX154" fmla="*/ 324934 w 1754187"/>
                <a:gd name="connsiteY154" fmla="*/ 885615 h 2278228"/>
                <a:gd name="connsiteX155" fmla="*/ 333455 w 1754187"/>
                <a:gd name="connsiteY155" fmla="*/ 874253 h 2278228"/>
                <a:gd name="connsiteX156" fmla="*/ 341692 w 1754187"/>
                <a:gd name="connsiteY156" fmla="*/ 863176 h 2278228"/>
                <a:gd name="connsiteX157" fmla="*/ 358449 w 1754187"/>
                <a:gd name="connsiteY157" fmla="*/ 823980 h 2278228"/>
                <a:gd name="connsiteX158" fmla="*/ 361290 w 1754187"/>
                <a:gd name="connsiteY158" fmla="*/ 818299 h 2278228"/>
                <a:gd name="connsiteX159" fmla="*/ 358449 w 1754187"/>
                <a:gd name="connsiteY159" fmla="*/ 806938 h 2278228"/>
                <a:gd name="connsiteX160" fmla="*/ 358449 w 1754187"/>
                <a:gd name="connsiteY160" fmla="*/ 798701 h 2278228"/>
                <a:gd name="connsiteX161" fmla="*/ 308176 w 1754187"/>
                <a:gd name="connsiteY161" fmla="*/ 764901 h 2278228"/>
                <a:gd name="connsiteX162" fmla="*/ 296814 w 1754187"/>
                <a:gd name="connsiteY162" fmla="*/ 764901 h 2278228"/>
                <a:gd name="connsiteX163" fmla="*/ 263298 w 1754187"/>
                <a:gd name="connsiteY163" fmla="*/ 748143 h 2278228"/>
                <a:gd name="connsiteX164" fmla="*/ 254778 w 1754187"/>
                <a:gd name="connsiteY164" fmla="*/ 745302 h 2278228"/>
                <a:gd name="connsiteX165" fmla="*/ 195983 w 1754187"/>
                <a:gd name="connsiteY165" fmla="*/ 750983 h 2278228"/>
                <a:gd name="connsiteX166" fmla="*/ 184905 w 1754187"/>
                <a:gd name="connsiteY166" fmla="*/ 753823 h 2278228"/>
                <a:gd name="connsiteX167" fmla="*/ 137188 w 1754187"/>
                <a:gd name="connsiteY167" fmla="*/ 742746 h 2278228"/>
                <a:gd name="connsiteX168" fmla="*/ 131507 w 1754187"/>
                <a:gd name="connsiteY168" fmla="*/ 734225 h 2278228"/>
                <a:gd name="connsiteX169" fmla="*/ 100832 w 1754187"/>
                <a:gd name="connsiteY169" fmla="*/ 686508 h 2278228"/>
                <a:gd name="connsiteX170" fmla="*/ 86630 w 1754187"/>
                <a:gd name="connsiteY170" fmla="*/ 680827 h 2278228"/>
                <a:gd name="connsiteX171" fmla="*/ 69872 w 1754187"/>
                <a:gd name="connsiteY171" fmla="*/ 675430 h 2278228"/>
                <a:gd name="connsiteX172" fmla="*/ 24995 w 1754187"/>
                <a:gd name="connsiteY172" fmla="*/ 630553 h 2278228"/>
                <a:gd name="connsiteX173" fmla="*/ 24995 w 1754187"/>
                <a:gd name="connsiteY173" fmla="*/ 619192 h 2278228"/>
                <a:gd name="connsiteX174" fmla="*/ 22439 w 1754187"/>
                <a:gd name="connsiteY174" fmla="*/ 610955 h 2278228"/>
                <a:gd name="connsiteX175" fmla="*/ 0 w 1754187"/>
                <a:gd name="connsiteY175" fmla="*/ 532562 h 2278228"/>
                <a:gd name="connsiteX176" fmla="*/ 8237 w 1754187"/>
                <a:gd name="connsiteY176" fmla="*/ 535118 h 2278228"/>
                <a:gd name="connsiteX177" fmla="*/ 16758 w 1754187"/>
                <a:gd name="connsiteY177" fmla="*/ 535118 h 2278228"/>
                <a:gd name="connsiteX178" fmla="*/ 33516 w 1754187"/>
                <a:gd name="connsiteY178" fmla="*/ 537958 h 2278228"/>
                <a:gd name="connsiteX179" fmla="*/ 47433 w 1754187"/>
                <a:gd name="connsiteY179" fmla="*/ 535118 h 2278228"/>
                <a:gd name="connsiteX180" fmla="*/ 58795 w 1754187"/>
                <a:gd name="connsiteY180" fmla="*/ 535118 h 2278228"/>
                <a:gd name="connsiteX181" fmla="*/ 72712 w 1754187"/>
                <a:gd name="connsiteY181" fmla="*/ 532562 h 2278228"/>
                <a:gd name="connsiteX182" fmla="*/ 78393 w 1754187"/>
                <a:gd name="connsiteY182" fmla="*/ 529721 h 2278228"/>
                <a:gd name="connsiteX183" fmla="*/ 86630 w 1754187"/>
                <a:gd name="connsiteY183" fmla="*/ 529721 h 2278228"/>
                <a:gd name="connsiteX184" fmla="*/ 120430 w 1754187"/>
                <a:gd name="connsiteY184" fmla="*/ 526881 h 2278228"/>
                <a:gd name="connsiteX185" fmla="*/ 128667 w 1754187"/>
                <a:gd name="connsiteY185" fmla="*/ 529721 h 2278228"/>
                <a:gd name="connsiteX186" fmla="*/ 134347 w 1754187"/>
                <a:gd name="connsiteY186" fmla="*/ 529721 h 2278228"/>
                <a:gd name="connsiteX187" fmla="*/ 165307 w 1754187"/>
                <a:gd name="connsiteY187" fmla="*/ 549320 h 2278228"/>
                <a:gd name="connsiteX188" fmla="*/ 173544 w 1754187"/>
                <a:gd name="connsiteY188" fmla="*/ 557557 h 2278228"/>
                <a:gd name="connsiteX189" fmla="*/ 179225 w 1754187"/>
                <a:gd name="connsiteY189" fmla="*/ 560397 h 2278228"/>
                <a:gd name="connsiteX190" fmla="*/ 187746 w 1754187"/>
                <a:gd name="connsiteY190" fmla="*/ 566078 h 2278228"/>
                <a:gd name="connsiteX191" fmla="*/ 226942 w 1754187"/>
                <a:gd name="connsiteY191" fmla="*/ 599594 h 2278228"/>
                <a:gd name="connsiteX192" fmla="*/ 232623 w 1754187"/>
                <a:gd name="connsiteY192" fmla="*/ 602434 h 2278228"/>
                <a:gd name="connsiteX193" fmla="*/ 240860 w 1754187"/>
                <a:gd name="connsiteY193" fmla="*/ 605274 h 2278228"/>
                <a:gd name="connsiteX194" fmla="*/ 246541 w 1754187"/>
                <a:gd name="connsiteY194" fmla="*/ 608114 h 2278228"/>
                <a:gd name="connsiteX195" fmla="*/ 257618 w 1754187"/>
                <a:gd name="connsiteY195" fmla="*/ 608114 h 2278228"/>
                <a:gd name="connsiteX196" fmla="*/ 302495 w 1754187"/>
                <a:gd name="connsiteY196" fmla="*/ 591357 h 2278228"/>
                <a:gd name="connsiteX197" fmla="*/ 308176 w 1754187"/>
                <a:gd name="connsiteY197" fmla="*/ 585676 h 2278228"/>
                <a:gd name="connsiteX198" fmla="*/ 311016 w 1754187"/>
                <a:gd name="connsiteY198" fmla="*/ 579995 h 2278228"/>
                <a:gd name="connsiteX199" fmla="*/ 316413 w 1754187"/>
                <a:gd name="connsiteY199" fmla="*/ 574599 h 2278228"/>
                <a:gd name="connsiteX200" fmla="*/ 319253 w 1754187"/>
                <a:gd name="connsiteY200" fmla="*/ 568918 h 2278228"/>
                <a:gd name="connsiteX201" fmla="*/ 366971 w 1754187"/>
                <a:gd name="connsiteY201" fmla="*/ 552160 h 2278228"/>
                <a:gd name="connsiteX202" fmla="*/ 375492 w 1754187"/>
                <a:gd name="connsiteY202" fmla="*/ 552160 h 2278228"/>
                <a:gd name="connsiteX203" fmla="*/ 422925 w 1754187"/>
                <a:gd name="connsiteY203" fmla="*/ 515520 h 2278228"/>
                <a:gd name="connsiteX204" fmla="*/ 431446 w 1754187"/>
                <a:gd name="connsiteY204" fmla="*/ 507283 h 2278228"/>
                <a:gd name="connsiteX205" fmla="*/ 437127 w 1754187"/>
                <a:gd name="connsiteY205" fmla="*/ 498762 h 2278228"/>
                <a:gd name="connsiteX206" fmla="*/ 470643 w 1754187"/>
                <a:gd name="connsiteY206" fmla="*/ 487685 h 2278228"/>
                <a:gd name="connsiteX207" fmla="*/ 482004 w 1754187"/>
                <a:gd name="connsiteY207" fmla="*/ 487685 h 2278228"/>
                <a:gd name="connsiteX208" fmla="*/ 518360 w 1754187"/>
                <a:gd name="connsiteY208" fmla="*/ 498762 h 2278228"/>
                <a:gd name="connsiteX209" fmla="*/ 526597 w 1754187"/>
                <a:gd name="connsiteY209" fmla="*/ 498762 h 2278228"/>
                <a:gd name="connsiteX210" fmla="*/ 554716 w 1754187"/>
                <a:gd name="connsiteY210" fmla="*/ 487685 h 2278228"/>
                <a:gd name="connsiteX211" fmla="*/ 563237 w 1754187"/>
                <a:gd name="connsiteY211" fmla="*/ 479164 h 2278228"/>
                <a:gd name="connsiteX212" fmla="*/ 574315 w 1754187"/>
                <a:gd name="connsiteY212" fmla="*/ 473483 h 2278228"/>
                <a:gd name="connsiteX213" fmla="*/ 579995 w 1754187"/>
                <a:gd name="connsiteY213" fmla="*/ 468086 h 2278228"/>
                <a:gd name="connsiteX214" fmla="*/ 627713 w 1754187"/>
                <a:gd name="connsiteY214" fmla="*/ 459565 h 2278228"/>
                <a:gd name="connsiteX215" fmla="*/ 644471 w 1754187"/>
                <a:gd name="connsiteY215" fmla="*/ 453885 h 2278228"/>
                <a:gd name="connsiteX216" fmla="*/ 658388 w 1754187"/>
                <a:gd name="connsiteY216" fmla="*/ 453885 h 2278228"/>
                <a:gd name="connsiteX217" fmla="*/ 694745 w 1754187"/>
                <a:gd name="connsiteY217" fmla="*/ 417528 h 2278228"/>
                <a:gd name="connsiteX218" fmla="*/ 694745 w 1754187"/>
                <a:gd name="connsiteY218" fmla="*/ 409007 h 2278228"/>
                <a:gd name="connsiteX219" fmla="*/ 697585 w 1754187"/>
                <a:gd name="connsiteY219" fmla="*/ 361574 h 2278228"/>
                <a:gd name="connsiteX220" fmla="*/ 700425 w 1754187"/>
                <a:gd name="connsiteY220" fmla="*/ 353053 h 2278228"/>
                <a:gd name="connsiteX221" fmla="*/ 728545 w 1754187"/>
                <a:gd name="connsiteY221" fmla="*/ 313856 h 2278228"/>
                <a:gd name="connsiteX222" fmla="*/ 770581 w 1754187"/>
                <a:gd name="connsiteY222" fmla="*/ 299939 h 2278228"/>
                <a:gd name="connsiteX223" fmla="*/ 795860 w 1754187"/>
                <a:gd name="connsiteY223" fmla="*/ 283181 h 2278228"/>
                <a:gd name="connsiteX224" fmla="*/ 804097 w 1754187"/>
                <a:gd name="connsiteY224" fmla="*/ 277500 h 2278228"/>
                <a:gd name="connsiteX225" fmla="*/ 812618 w 1754187"/>
                <a:gd name="connsiteY225" fmla="*/ 271820 h 2278228"/>
                <a:gd name="connsiteX226" fmla="*/ 851815 w 1754187"/>
                <a:gd name="connsiteY226" fmla="*/ 229783 h 2278228"/>
                <a:gd name="connsiteX227" fmla="*/ 860336 w 1754187"/>
                <a:gd name="connsiteY227" fmla="*/ 218705 h 2278228"/>
                <a:gd name="connsiteX228" fmla="*/ 910610 w 1754187"/>
                <a:gd name="connsiteY228" fmla="*/ 201663 h 2278228"/>
                <a:gd name="connsiteX229" fmla="*/ 946966 w 1754187"/>
                <a:gd name="connsiteY229" fmla="*/ 190586 h 2278228"/>
                <a:gd name="connsiteX230" fmla="*/ 955487 w 1754187"/>
                <a:gd name="connsiteY230" fmla="*/ 187746 h 2278228"/>
                <a:gd name="connsiteX231" fmla="*/ 994683 w 1754187"/>
                <a:gd name="connsiteY231" fmla="*/ 170988 h 2278228"/>
                <a:gd name="connsiteX232" fmla="*/ 1000364 w 1754187"/>
                <a:gd name="connsiteY232" fmla="*/ 170988 h 2278228"/>
                <a:gd name="connsiteX233" fmla="*/ 1059159 w 1754187"/>
                <a:gd name="connsiteY233" fmla="*/ 140028 h 2278228"/>
                <a:gd name="connsiteX234" fmla="*/ 1090118 w 1754187"/>
                <a:gd name="connsiteY234" fmla="*/ 126111 h 2278228"/>
                <a:gd name="connsiteX235" fmla="*/ 1098355 w 1754187"/>
                <a:gd name="connsiteY235" fmla="*/ 123270 h 2278228"/>
                <a:gd name="connsiteX236" fmla="*/ 1120794 w 1754187"/>
                <a:gd name="connsiteY236" fmla="*/ 106512 h 2278228"/>
                <a:gd name="connsiteX237" fmla="*/ 1126475 w 1754187"/>
                <a:gd name="connsiteY237" fmla="*/ 97991 h 2278228"/>
                <a:gd name="connsiteX238" fmla="*/ 1137552 w 1754187"/>
                <a:gd name="connsiteY238" fmla="*/ 78393 h 2278228"/>
                <a:gd name="connsiteX239" fmla="*/ 1146073 w 1754187"/>
                <a:gd name="connsiteY239" fmla="*/ 53114 h 2278228"/>
                <a:gd name="connsiteX240" fmla="*/ 1143233 w 1754187"/>
                <a:gd name="connsiteY240" fmla="*/ 42037 h 2278228"/>
                <a:gd name="connsiteX241" fmla="*/ 1140392 w 1754187"/>
                <a:gd name="connsiteY241" fmla="*/ 28119 h 2278228"/>
                <a:gd name="connsiteX242" fmla="*/ 1151754 w 1754187"/>
                <a:gd name="connsiteY242" fmla="*/ 0 h 2278228"/>
                <a:gd name="connsiteX243" fmla="*/ 1159990 w 1754187"/>
                <a:gd name="connsiteY243" fmla="*/ 2840 h 2278228"/>
                <a:gd name="connsiteX244" fmla="*/ 1196347 w 1754187"/>
                <a:gd name="connsiteY244" fmla="*/ 28119 h 2278228"/>
                <a:gd name="connsiteX245" fmla="*/ 1204868 w 1754187"/>
                <a:gd name="connsiteY245" fmla="*/ 36356 h 2278228"/>
                <a:gd name="connsiteX246" fmla="*/ 1210548 w 1754187"/>
                <a:gd name="connsiteY246" fmla="*/ 42037 h 2278228"/>
                <a:gd name="connsiteX247" fmla="*/ 1252585 w 1754187"/>
                <a:gd name="connsiteY247" fmla="*/ 55954 h 2278228"/>
                <a:gd name="connsiteX248" fmla="*/ 1263663 w 1754187"/>
                <a:gd name="connsiteY248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83606 w 1754187"/>
                <a:gd name="connsiteY92" fmla="*/ 2107240 h 2278228"/>
                <a:gd name="connsiteX93" fmla="*/ 907769 w 1754187"/>
                <a:gd name="connsiteY93" fmla="*/ 2070884 h 2278228"/>
                <a:gd name="connsiteX94" fmla="*/ 571474 w 1754187"/>
                <a:gd name="connsiteY94" fmla="*/ 2087642 h 2278228"/>
                <a:gd name="connsiteX95" fmla="*/ 551876 w 1754187"/>
                <a:gd name="connsiteY95" fmla="*/ 2087642 h 2278228"/>
                <a:gd name="connsiteX96" fmla="*/ 521200 w 1754187"/>
                <a:gd name="connsiteY96" fmla="*/ 2073724 h 2278228"/>
                <a:gd name="connsiteX97" fmla="*/ 512679 w 1754187"/>
                <a:gd name="connsiteY97" fmla="*/ 2073724 h 2278228"/>
                <a:gd name="connsiteX98" fmla="*/ 462406 w 1754187"/>
                <a:gd name="connsiteY98" fmla="*/ 2101844 h 2278228"/>
                <a:gd name="connsiteX99" fmla="*/ 375492 w 1754187"/>
                <a:gd name="connsiteY99" fmla="*/ 2194154 h 2278228"/>
                <a:gd name="connsiteX100" fmla="*/ 364130 w 1754187"/>
                <a:gd name="connsiteY100" fmla="*/ 2210912 h 2278228"/>
                <a:gd name="connsiteX101" fmla="*/ 355893 w 1754187"/>
                <a:gd name="connsiteY101" fmla="*/ 2222274 h 2278228"/>
                <a:gd name="connsiteX102" fmla="*/ 324934 w 1754187"/>
                <a:gd name="connsiteY102" fmla="*/ 2247552 h 2278228"/>
                <a:gd name="connsiteX103" fmla="*/ 294258 w 1754187"/>
                <a:gd name="connsiteY103" fmla="*/ 2278228 h 2278228"/>
                <a:gd name="connsiteX104" fmla="*/ 210184 w 1754187"/>
                <a:gd name="connsiteY104" fmla="*/ 2236191 h 2278228"/>
                <a:gd name="connsiteX105" fmla="*/ 117590 w 1754187"/>
                <a:gd name="connsiteY105" fmla="*/ 2141040 h 2278228"/>
                <a:gd name="connsiteX106" fmla="*/ 117590 w 1754187"/>
                <a:gd name="connsiteY106" fmla="*/ 2096163 h 2278228"/>
                <a:gd name="connsiteX107" fmla="*/ 162467 w 1754187"/>
                <a:gd name="connsiteY107" fmla="*/ 2034528 h 2278228"/>
                <a:gd name="connsiteX108" fmla="*/ 201663 w 1754187"/>
                <a:gd name="connsiteY108" fmla="*/ 1928015 h 2278228"/>
                <a:gd name="connsiteX109" fmla="*/ 232623 w 1754187"/>
                <a:gd name="connsiteY109" fmla="*/ 1759868 h 2278228"/>
                <a:gd name="connsiteX110" fmla="*/ 235179 w 1754187"/>
                <a:gd name="connsiteY110" fmla="*/ 1672954 h 2278228"/>
                <a:gd name="connsiteX111" fmla="*/ 240860 w 1754187"/>
                <a:gd name="connsiteY111" fmla="*/ 1664717 h 2278228"/>
                <a:gd name="connsiteX112" fmla="*/ 235179 w 1754187"/>
                <a:gd name="connsiteY112" fmla="*/ 1479528 h 2278228"/>
                <a:gd name="connsiteX113" fmla="*/ 232623 w 1754187"/>
                <a:gd name="connsiteY113" fmla="*/ 1476687 h 2278228"/>
                <a:gd name="connsiteX114" fmla="*/ 232623 w 1754187"/>
                <a:gd name="connsiteY114" fmla="*/ 1465610 h 2278228"/>
                <a:gd name="connsiteX115" fmla="*/ 229783 w 1754187"/>
                <a:gd name="connsiteY115" fmla="*/ 1457089 h 2278228"/>
                <a:gd name="connsiteX116" fmla="*/ 229783 w 1754187"/>
                <a:gd name="connsiteY116" fmla="*/ 1451692 h 2278228"/>
                <a:gd name="connsiteX117" fmla="*/ 240860 w 1754187"/>
                <a:gd name="connsiteY117" fmla="*/ 1398294 h 2278228"/>
                <a:gd name="connsiteX118" fmla="*/ 243700 w 1754187"/>
                <a:gd name="connsiteY118" fmla="*/ 1395454 h 2278228"/>
                <a:gd name="connsiteX119" fmla="*/ 249381 w 1754187"/>
                <a:gd name="connsiteY119" fmla="*/ 1392897 h 2278228"/>
                <a:gd name="connsiteX120" fmla="*/ 254778 w 1754187"/>
                <a:gd name="connsiteY120" fmla="*/ 1390057 h 2278228"/>
                <a:gd name="connsiteX121" fmla="*/ 263298 w 1754187"/>
                <a:gd name="connsiteY121" fmla="*/ 1387217 h 2278228"/>
                <a:gd name="connsiteX122" fmla="*/ 299655 w 1754187"/>
                <a:gd name="connsiteY122" fmla="*/ 1387217 h 2278228"/>
                <a:gd name="connsiteX123" fmla="*/ 299655 w 1754187"/>
                <a:gd name="connsiteY123" fmla="*/ 1381536 h 2278228"/>
                <a:gd name="connsiteX124" fmla="*/ 305335 w 1754187"/>
                <a:gd name="connsiteY124" fmla="*/ 1375855 h 2278228"/>
                <a:gd name="connsiteX125" fmla="*/ 305335 w 1754187"/>
                <a:gd name="connsiteY125" fmla="*/ 1317061 h 2278228"/>
                <a:gd name="connsiteX126" fmla="*/ 308176 w 1754187"/>
                <a:gd name="connsiteY126" fmla="*/ 1311380 h 2278228"/>
                <a:gd name="connsiteX127" fmla="*/ 313856 w 1754187"/>
                <a:gd name="connsiteY127" fmla="*/ 1303143 h 2278228"/>
                <a:gd name="connsiteX128" fmla="*/ 316413 w 1754187"/>
                <a:gd name="connsiteY128" fmla="*/ 1300303 h 2278228"/>
                <a:gd name="connsiteX129" fmla="*/ 341692 w 1754187"/>
                <a:gd name="connsiteY129" fmla="*/ 1266787 h 2278228"/>
                <a:gd name="connsiteX130" fmla="*/ 372651 w 1754187"/>
                <a:gd name="connsiteY130" fmla="*/ 1238668 h 2278228"/>
                <a:gd name="connsiteX131" fmla="*/ 378332 w 1754187"/>
                <a:gd name="connsiteY131" fmla="*/ 1238668 h 2278228"/>
                <a:gd name="connsiteX132" fmla="*/ 383728 w 1754187"/>
                <a:gd name="connsiteY132" fmla="*/ 1235827 h 2278228"/>
                <a:gd name="connsiteX133" fmla="*/ 389409 w 1754187"/>
                <a:gd name="connsiteY133" fmla="*/ 1235827 h 2278228"/>
                <a:gd name="connsiteX134" fmla="*/ 411848 w 1754187"/>
                <a:gd name="connsiteY134" fmla="*/ 1238668 h 2278228"/>
                <a:gd name="connsiteX135" fmla="*/ 422925 w 1754187"/>
                <a:gd name="connsiteY135" fmla="*/ 1238668 h 2278228"/>
                <a:gd name="connsiteX136" fmla="*/ 445364 w 1754187"/>
                <a:gd name="connsiteY136" fmla="*/ 1224750 h 2278228"/>
                <a:gd name="connsiteX137" fmla="*/ 439967 w 1754187"/>
                <a:gd name="connsiteY137" fmla="*/ 1221910 h 2278228"/>
                <a:gd name="connsiteX138" fmla="*/ 428606 w 1754187"/>
                <a:gd name="connsiteY138" fmla="*/ 1199471 h 2278228"/>
                <a:gd name="connsiteX139" fmla="*/ 425765 w 1754187"/>
                <a:gd name="connsiteY139" fmla="*/ 1193790 h 2278228"/>
                <a:gd name="connsiteX140" fmla="*/ 403327 w 1754187"/>
                <a:gd name="connsiteY140" fmla="*/ 1171352 h 2278228"/>
                <a:gd name="connsiteX141" fmla="*/ 400486 w 1754187"/>
                <a:gd name="connsiteY141" fmla="*/ 1171352 h 2278228"/>
                <a:gd name="connsiteX142" fmla="*/ 395090 w 1754187"/>
                <a:gd name="connsiteY142" fmla="*/ 1168511 h 2278228"/>
                <a:gd name="connsiteX143" fmla="*/ 378332 w 1754187"/>
                <a:gd name="connsiteY143" fmla="*/ 1162831 h 2278228"/>
                <a:gd name="connsiteX144" fmla="*/ 372651 w 1754187"/>
                <a:gd name="connsiteY144" fmla="*/ 1160274 h 2278228"/>
                <a:gd name="connsiteX145" fmla="*/ 353053 w 1754187"/>
                <a:gd name="connsiteY145" fmla="*/ 1126475 h 2278228"/>
                <a:gd name="connsiteX146" fmla="*/ 333455 w 1754187"/>
                <a:gd name="connsiteY146" fmla="*/ 1123634 h 2278228"/>
                <a:gd name="connsiteX147" fmla="*/ 294258 w 1754187"/>
                <a:gd name="connsiteY147" fmla="*/ 1112557 h 2278228"/>
                <a:gd name="connsiteX148" fmla="*/ 299655 w 1754187"/>
                <a:gd name="connsiteY148" fmla="*/ 1095799 h 2278228"/>
                <a:gd name="connsiteX149" fmla="*/ 294258 w 1754187"/>
                <a:gd name="connsiteY149" fmla="*/ 1050922 h 2278228"/>
                <a:gd name="connsiteX150" fmla="*/ 294258 w 1754187"/>
                <a:gd name="connsiteY150" fmla="*/ 1039560 h 2278228"/>
                <a:gd name="connsiteX151" fmla="*/ 302495 w 1754187"/>
                <a:gd name="connsiteY151" fmla="*/ 983606 h 2278228"/>
                <a:gd name="connsiteX152" fmla="*/ 302495 w 1754187"/>
                <a:gd name="connsiteY152" fmla="*/ 964008 h 2278228"/>
                <a:gd name="connsiteX153" fmla="*/ 324934 w 1754187"/>
                <a:gd name="connsiteY153" fmla="*/ 885615 h 2278228"/>
                <a:gd name="connsiteX154" fmla="*/ 333455 w 1754187"/>
                <a:gd name="connsiteY154" fmla="*/ 874253 h 2278228"/>
                <a:gd name="connsiteX155" fmla="*/ 341692 w 1754187"/>
                <a:gd name="connsiteY155" fmla="*/ 863176 h 2278228"/>
                <a:gd name="connsiteX156" fmla="*/ 358449 w 1754187"/>
                <a:gd name="connsiteY156" fmla="*/ 823980 h 2278228"/>
                <a:gd name="connsiteX157" fmla="*/ 361290 w 1754187"/>
                <a:gd name="connsiteY157" fmla="*/ 818299 h 2278228"/>
                <a:gd name="connsiteX158" fmla="*/ 358449 w 1754187"/>
                <a:gd name="connsiteY158" fmla="*/ 806938 h 2278228"/>
                <a:gd name="connsiteX159" fmla="*/ 358449 w 1754187"/>
                <a:gd name="connsiteY159" fmla="*/ 798701 h 2278228"/>
                <a:gd name="connsiteX160" fmla="*/ 308176 w 1754187"/>
                <a:gd name="connsiteY160" fmla="*/ 764901 h 2278228"/>
                <a:gd name="connsiteX161" fmla="*/ 296814 w 1754187"/>
                <a:gd name="connsiteY161" fmla="*/ 764901 h 2278228"/>
                <a:gd name="connsiteX162" fmla="*/ 263298 w 1754187"/>
                <a:gd name="connsiteY162" fmla="*/ 748143 h 2278228"/>
                <a:gd name="connsiteX163" fmla="*/ 254778 w 1754187"/>
                <a:gd name="connsiteY163" fmla="*/ 745302 h 2278228"/>
                <a:gd name="connsiteX164" fmla="*/ 195983 w 1754187"/>
                <a:gd name="connsiteY164" fmla="*/ 750983 h 2278228"/>
                <a:gd name="connsiteX165" fmla="*/ 184905 w 1754187"/>
                <a:gd name="connsiteY165" fmla="*/ 753823 h 2278228"/>
                <a:gd name="connsiteX166" fmla="*/ 137188 w 1754187"/>
                <a:gd name="connsiteY166" fmla="*/ 742746 h 2278228"/>
                <a:gd name="connsiteX167" fmla="*/ 131507 w 1754187"/>
                <a:gd name="connsiteY167" fmla="*/ 734225 h 2278228"/>
                <a:gd name="connsiteX168" fmla="*/ 100832 w 1754187"/>
                <a:gd name="connsiteY168" fmla="*/ 686508 h 2278228"/>
                <a:gd name="connsiteX169" fmla="*/ 86630 w 1754187"/>
                <a:gd name="connsiteY169" fmla="*/ 680827 h 2278228"/>
                <a:gd name="connsiteX170" fmla="*/ 69872 w 1754187"/>
                <a:gd name="connsiteY170" fmla="*/ 675430 h 2278228"/>
                <a:gd name="connsiteX171" fmla="*/ 24995 w 1754187"/>
                <a:gd name="connsiteY171" fmla="*/ 630553 h 2278228"/>
                <a:gd name="connsiteX172" fmla="*/ 24995 w 1754187"/>
                <a:gd name="connsiteY172" fmla="*/ 619192 h 2278228"/>
                <a:gd name="connsiteX173" fmla="*/ 22439 w 1754187"/>
                <a:gd name="connsiteY173" fmla="*/ 610955 h 2278228"/>
                <a:gd name="connsiteX174" fmla="*/ 0 w 1754187"/>
                <a:gd name="connsiteY174" fmla="*/ 532562 h 2278228"/>
                <a:gd name="connsiteX175" fmla="*/ 8237 w 1754187"/>
                <a:gd name="connsiteY175" fmla="*/ 535118 h 2278228"/>
                <a:gd name="connsiteX176" fmla="*/ 16758 w 1754187"/>
                <a:gd name="connsiteY176" fmla="*/ 535118 h 2278228"/>
                <a:gd name="connsiteX177" fmla="*/ 33516 w 1754187"/>
                <a:gd name="connsiteY177" fmla="*/ 537958 h 2278228"/>
                <a:gd name="connsiteX178" fmla="*/ 47433 w 1754187"/>
                <a:gd name="connsiteY178" fmla="*/ 535118 h 2278228"/>
                <a:gd name="connsiteX179" fmla="*/ 58795 w 1754187"/>
                <a:gd name="connsiteY179" fmla="*/ 535118 h 2278228"/>
                <a:gd name="connsiteX180" fmla="*/ 72712 w 1754187"/>
                <a:gd name="connsiteY180" fmla="*/ 532562 h 2278228"/>
                <a:gd name="connsiteX181" fmla="*/ 78393 w 1754187"/>
                <a:gd name="connsiteY181" fmla="*/ 529721 h 2278228"/>
                <a:gd name="connsiteX182" fmla="*/ 86630 w 1754187"/>
                <a:gd name="connsiteY182" fmla="*/ 529721 h 2278228"/>
                <a:gd name="connsiteX183" fmla="*/ 120430 w 1754187"/>
                <a:gd name="connsiteY183" fmla="*/ 526881 h 2278228"/>
                <a:gd name="connsiteX184" fmla="*/ 128667 w 1754187"/>
                <a:gd name="connsiteY184" fmla="*/ 529721 h 2278228"/>
                <a:gd name="connsiteX185" fmla="*/ 134347 w 1754187"/>
                <a:gd name="connsiteY185" fmla="*/ 529721 h 2278228"/>
                <a:gd name="connsiteX186" fmla="*/ 165307 w 1754187"/>
                <a:gd name="connsiteY186" fmla="*/ 549320 h 2278228"/>
                <a:gd name="connsiteX187" fmla="*/ 173544 w 1754187"/>
                <a:gd name="connsiteY187" fmla="*/ 557557 h 2278228"/>
                <a:gd name="connsiteX188" fmla="*/ 179225 w 1754187"/>
                <a:gd name="connsiteY188" fmla="*/ 560397 h 2278228"/>
                <a:gd name="connsiteX189" fmla="*/ 187746 w 1754187"/>
                <a:gd name="connsiteY189" fmla="*/ 566078 h 2278228"/>
                <a:gd name="connsiteX190" fmla="*/ 226942 w 1754187"/>
                <a:gd name="connsiteY190" fmla="*/ 599594 h 2278228"/>
                <a:gd name="connsiteX191" fmla="*/ 232623 w 1754187"/>
                <a:gd name="connsiteY191" fmla="*/ 602434 h 2278228"/>
                <a:gd name="connsiteX192" fmla="*/ 240860 w 1754187"/>
                <a:gd name="connsiteY192" fmla="*/ 605274 h 2278228"/>
                <a:gd name="connsiteX193" fmla="*/ 246541 w 1754187"/>
                <a:gd name="connsiteY193" fmla="*/ 608114 h 2278228"/>
                <a:gd name="connsiteX194" fmla="*/ 257618 w 1754187"/>
                <a:gd name="connsiteY194" fmla="*/ 608114 h 2278228"/>
                <a:gd name="connsiteX195" fmla="*/ 302495 w 1754187"/>
                <a:gd name="connsiteY195" fmla="*/ 591357 h 2278228"/>
                <a:gd name="connsiteX196" fmla="*/ 308176 w 1754187"/>
                <a:gd name="connsiteY196" fmla="*/ 585676 h 2278228"/>
                <a:gd name="connsiteX197" fmla="*/ 311016 w 1754187"/>
                <a:gd name="connsiteY197" fmla="*/ 579995 h 2278228"/>
                <a:gd name="connsiteX198" fmla="*/ 316413 w 1754187"/>
                <a:gd name="connsiteY198" fmla="*/ 574599 h 2278228"/>
                <a:gd name="connsiteX199" fmla="*/ 319253 w 1754187"/>
                <a:gd name="connsiteY199" fmla="*/ 568918 h 2278228"/>
                <a:gd name="connsiteX200" fmla="*/ 366971 w 1754187"/>
                <a:gd name="connsiteY200" fmla="*/ 552160 h 2278228"/>
                <a:gd name="connsiteX201" fmla="*/ 375492 w 1754187"/>
                <a:gd name="connsiteY201" fmla="*/ 552160 h 2278228"/>
                <a:gd name="connsiteX202" fmla="*/ 422925 w 1754187"/>
                <a:gd name="connsiteY202" fmla="*/ 515520 h 2278228"/>
                <a:gd name="connsiteX203" fmla="*/ 431446 w 1754187"/>
                <a:gd name="connsiteY203" fmla="*/ 507283 h 2278228"/>
                <a:gd name="connsiteX204" fmla="*/ 437127 w 1754187"/>
                <a:gd name="connsiteY204" fmla="*/ 498762 h 2278228"/>
                <a:gd name="connsiteX205" fmla="*/ 470643 w 1754187"/>
                <a:gd name="connsiteY205" fmla="*/ 487685 h 2278228"/>
                <a:gd name="connsiteX206" fmla="*/ 482004 w 1754187"/>
                <a:gd name="connsiteY206" fmla="*/ 487685 h 2278228"/>
                <a:gd name="connsiteX207" fmla="*/ 518360 w 1754187"/>
                <a:gd name="connsiteY207" fmla="*/ 498762 h 2278228"/>
                <a:gd name="connsiteX208" fmla="*/ 526597 w 1754187"/>
                <a:gd name="connsiteY208" fmla="*/ 498762 h 2278228"/>
                <a:gd name="connsiteX209" fmla="*/ 554716 w 1754187"/>
                <a:gd name="connsiteY209" fmla="*/ 487685 h 2278228"/>
                <a:gd name="connsiteX210" fmla="*/ 563237 w 1754187"/>
                <a:gd name="connsiteY210" fmla="*/ 479164 h 2278228"/>
                <a:gd name="connsiteX211" fmla="*/ 574315 w 1754187"/>
                <a:gd name="connsiteY211" fmla="*/ 473483 h 2278228"/>
                <a:gd name="connsiteX212" fmla="*/ 579995 w 1754187"/>
                <a:gd name="connsiteY212" fmla="*/ 468086 h 2278228"/>
                <a:gd name="connsiteX213" fmla="*/ 627713 w 1754187"/>
                <a:gd name="connsiteY213" fmla="*/ 459565 h 2278228"/>
                <a:gd name="connsiteX214" fmla="*/ 644471 w 1754187"/>
                <a:gd name="connsiteY214" fmla="*/ 453885 h 2278228"/>
                <a:gd name="connsiteX215" fmla="*/ 658388 w 1754187"/>
                <a:gd name="connsiteY215" fmla="*/ 453885 h 2278228"/>
                <a:gd name="connsiteX216" fmla="*/ 694745 w 1754187"/>
                <a:gd name="connsiteY216" fmla="*/ 417528 h 2278228"/>
                <a:gd name="connsiteX217" fmla="*/ 694745 w 1754187"/>
                <a:gd name="connsiteY217" fmla="*/ 409007 h 2278228"/>
                <a:gd name="connsiteX218" fmla="*/ 697585 w 1754187"/>
                <a:gd name="connsiteY218" fmla="*/ 361574 h 2278228"/>
                <a:gd name="connsiteX219" fmla="*/ 700425 w 1754187"/>
                <a:gd name="connsiteY219" fmla="*/ 353053 h 2278228"/>
                <a:gd name="connsiteX220" fmla="*/ 728545 w 1754187"/>
                <a:gd name="connsiteY220" fmla="*/ 313856 h 2278228"/>
                <a:gd name="connsiteX221" fmla="*/ 770581 w 1754187"/>
                <a:gd name="connsiteY221" fmla="*/ 299939 h 2278228"/>
                <a:gd name="connsiteX222" fmla="*/ 795860 w 1754187"/>
                <a:gd name="connsiteY222" fmla="*/ 283181 h 2278228"/>
                <a:gd name="connsiteX223" fmla="*/ 804097 w 1754187"/>
                <a:gd name="connsiteY223" fmla="*/ 277500 h 2278228"/>
                <a:gd name="connsiteX224" fmla="*/ 812618 w 1754187"/>
                <a:gd name="connsiteY224" fmla="*/ 271820 h 2278228"/>
                <a:gd name="connsiteX225" fmla="*/ 851815 w 1754187"/>
                <a:gd name="connsiteY225" fmla="*/ 229783 h 2278228"/>
                <a:gd name="connsiteX226" fmla="*/ 860336 w 1754187"/>
                <a:gd name="connsiteY226" fmla="*/ 218705 h 2278228"/>
                <a:gd name="connsiteX227" fmla="*/ 910610 w 1754187"/>
                <a:gd name="connsiteY227" fmla="*/ 201663 h 2278228"/>
                <a:gd name="connsiteX228" fmla="*/ 946966 w 1754187"/>
                <a:gd name="connsiteY228" fmla="*/ 190586 h 2278228"/>
                <a:gd name="connsiteX229" fmla="*/ 955487 w 1754187"/>
                <a:gd name="connsiteY229" fmla="*/ 187746 h 2278228"/>
                <a:gd name="connsiteX230" fmla="*/ 994683 w 1754187"/>
                <a:gd name="connsiteY230" fmla="*/ 170988 h 2278228"/>
                <a:gd name="connsiteX231" fmla="*/ 1000364 w 1754187"/>
                <a:gd name="connsiteY231" fmla="*/ 170988 h 2278228"/>
                <a:gd name="connsiteX232" fmla="*/ 1059159 w 1754187"/>
                <a:gd name="connsiteY232" fmla="*/ 140028 h 2278228"/>
                <a:gd name="connsiteX233" fmla="*/ 1090118 w 1754187"/>
                <a:gd name="connsiteY233" fmla="*/ 126111 h 2278228"/>
                <a:gd name="connsiteX234" fmla="*/ 1098355 w 1754187"/>
                <a:gd name="connsiteY234" fmla="*/ 123270 h 2278228"/>
                <a:gd name="connsiteX235" fmla="*/ 1120794 w 1754187"/>
                <a:gd name="connsiteY235" fmla="*/ 106512 h 2278228"/>
                <a:gd name="connsiteX236" fmla="*/ 1126475 w 1754187"/>
                <a:gd name="connsiteY236" fmla="*/ 97991 h 2278228"/>
                <a:gd name="connsiteX237" fmla="*/ 1137552 w 1754187"/>
                <a:gd name="connsiteY237" fmla="*/ 78393 h 2278228"/>
                <a:gd name="connsiteX238" fmla="*/ 1146073 w 1754187"/>
                <a:gd name="connsiteY238" fmla="*/ 53114 h 2278228"/>
                <a:gd name="connsiteX239" fmla="*/ 1143233 w 1754187"/>
                <a:gd name="connsiteY239" fmla="*/ 42037 h 2278228"/>
                <a:gd name="connsiteX240" fmla="*/ 1140392 w 1754187"/>
                <a:gd name="connsiteY240" fmla="*/ 28119 h 2278228"/>
                <a:gd name="connsiteX241" fmla="*/ 1151754 w 1754187"/>
                <a:gd name="connsiteY241" fmla="*/ 0 h 2278228"/>
                <a:gd name="connsiteX242" fmla="*/ 1159990 w 1754187"/>
                <a:gd name="connsiteY242" fmla="*/ 2840 h 2278228"/>
                <a:gd name="connsiteX243" fmla="*/ 1196347 w 1754187"/>
                <a:gd name="connsiteY243" fmla="*/ 28119 h 2278228"/>
                <a:gd name="connsiteX244" fmla="*/ 1204868 w 1754187"/>
                <a:gd name="connsiteY244" fmla="*/ 36356 h 2278228"/>
                <a:gd name="connsiteX245" fmla="*/ 1210548 w 1754187"/>
                <a:gd name="connsiteY245" fmla="*/ 42037 h 2278228"/>
                <a:gd name="connsiteX246" fmla="*/ 1252585 w 1754187"/>
                <a:gd name="connsiteY246" fmla="*/ 55954 h 2278228"/>
                <a:gd name="connsiteX247" fmla="*/ 1263663 w 1754187"/>
                <a:gd name="connsiteY247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1048082 w 1754187"/>
                <a:gd name="connsiteY91" fmla="*/ 2124282 h 2278228"/>
                <a:gd name="connsiteX92" fmla="*/ 907769 w 1754187"/>
                <a:gd name="connsiteY92" fmla="*/ 2070884 h 2278228"/>
                <a:gd name="connsiteX93" fmla="*/ 571474 w 1754187"/>
                <a:gd name="connsiteY93" fmla="*/ 2087642 h 2278228"/>
                <a:gd name="connsiteX94" fmla="*/ 551876 w 1754187"/>
                <a:gd name="connsiteY94" fmla="*/ 2087642 h 2278228"/>
                <a:gd name="connsiteX95" fmla="*/ 521200 w 1754187"/>
                <a:gd name="connsiteY95" fmla="*/ 2073724 h 2278228"/>
                <a:gd name="connsiteX96" fmla="*/ 512679 w 1754187"/>
                <a:gd name="connsiteY96" fmla="*/ 2073724 h 2278228"/>
                <a:gd name="connsiteX97" fmla="*/ 462406 w 1754187"/>
                <a:gd name="connsiteY97" fmla="*/ 2101844 h 2278228"/>
                <a:gd name="connsiteX98" fmla="*/ 375492 w 1754187"/>
                <a:gd name="connsiteY98" fmla="*/ 2194154 h 2278228"/>
                <a:gd name="connsiteX99" fmla="*/ 364130 w 1754187"/>
                <a:gd name="connsiteY99" fmla="*/ 2210912 h 2278228"/>
                <a:gd name="connsiteX100" fmla="*/ 355893 w 1754187"/>
                <a:gd name="connsiteY100" fmla="*/ 2222274 h 2278228"/>
                <a:gd name="connsiteX101" fmla="*/ 324934 w 1754187"/>
                <a:gd name="connsiteY101" fmla="*/ 2247552 h 2278228"/>
                <a:gd name="connsiteX102" fmla="*/ 294258 w 1754187"/>
                <a:gd name="connsiteY102" fmla="*/ 2278228 h 2278228"/>
                <a:gd name="connsiteX103" fmla="*/ 210184 w 1754187"/>
                <a:gd name="connsiteY103" fmla="*/ 2236191 h 2278228"/>
                <a:gd name="connsiteX104" fmla="*/ 117590 w 1754187"/>
                <a:gd name="connsiteY104" fmla="*/ 2141040 h 2278228"/>
                <a:gd name="connsiteX105" fmla="*/ 117590 w 1754187"/>
                <a:gd name="connsiteY105" fmla="*/ 2096163 h 2278228"/>
                <a:gd name="connsiteX106" fmla="*/ 162467 w 1754187"/>
                <a:gd name="connsiteY106" fmla="*/ 2034528 h 2278228"/>
                <a:gd name="connsiteX107" fmla="*/ 201663 w 1754187"/>
                <a:gd name="connsiteY107" fmla="*/ 1928015 h 2278228"/>
                <a:gd name="connsiteX108" fmla="*/ 232623 w 1754187"/>
                <a:gd name="connsiteY108" fmla="*/ 1759868 h 2278228"/>
                <a:gd name="connsiteX109" fmla="*/ 235179 w 1754187"/>
                <a:gd name="connsiteY109" fmla="*/ 1672954 h 2278228"/>
                <a:gd name="connsiteX110" fmla="*/ 240860 w 1754187"/>
                <a:gd name="connsiteY110" fmla="*/ 1664717 h 2278228"/>
                <a:gd name="connsiteX111" fmla="*/ 235179 w 1754187"/>
                <a:gd name="connsiteY111" fmla="*/ 1479528 h 2278228"/>
                <a:gd name="connsiteX112" fmla="*/ 232623 w 1754187"/>
                <a:gd name="connsiteY112" fmla="*/ 1476687 h 2278228"/>
                <a:gd name="connsiteX113" fmla="*/ 232623 w 1754187"/>
                <a:gd name="connsiteY113" fmla="*/ 1465610 h 2278228"/>
                <a:gd name="connsiteX114" fmla="*/ 229783 w 1754187"/>
                <a:gd name="connsiteY114" fmla="*/ 1457089 h 2278228"/>
                <a:gd name="connsiteX115" fmla="*/ 229783 w 1754187"/>
                <a:gd name="connsiteY115" fmla="*/ 1451692 h 2278228"/>
                <a:gd name="connsiteX116" fmla="*/ 240860 w 1754187"/>
                <a:gd name="connsiteY116" fmla="*/ 1398294 h 2278228"/>
                <a:gd name="connsiteX117" fmla="*/ 243700 w 1754187"/>
                <a:gd name="connsiteY117" fmla="*/ 1395454 h 2278228"/>
                <a:gd name="connsiteX118" fmla="*/ 249381 w 1754187"/>
                <a:gd name="connsiteY118" fmla="*/ 1392897 h 2278228"/>
                <a:gd name="connsiteX119" fmla="*/ 254778 w 1754187"/>
                <a:gd name="connsiteY119" fmla="*/ 1390057 h 2278228"/>
                <a:gd name="connsiteX120" fmla="*/ 263298 w 1754187"/>
                <a:gd name="connsiteY120" fmla="*/ 1387217 h 2278228"/>
                <a:gd name="connsiteX121" fmla="*/ 299655 w 1754187"/>
                <a:gd name="connsiteY121" fmla="*/ 1387217 h 2278228"/>
                <a:gd name="connsiteX122" fmla="*/ 299655 w 1754187"/>
                <a:gd name="connsiteY122" fmla="*/ 1381536 h 2278228"/>
                <a:gd name="connsiteX123" fmla="*/ 305335 w 1754187"/>
                <a:gd name="connsiteY123" fmla="*/ 1375855 h 2278228"/>
                <a:gd name="connsiteX124" fmla="*/ 305335 w 1754187"/>
                <a:gd name="connsiteY124" fmla="*/ 1317061 h 2278228"/>
                <a:gd name="connsiteX125" fmla="*/ 308176 w 1754187"/>
                <a:gd name="connsiteY125" fmla="*/ 1311380 h 2278228"/>
                <a:gd name="connsiteX126" fmla="*/ 313856 w 1754187"/>
                <a:gd name="connsiteY126" fmla="*/ 1303143 h 2278228"/>
                <a:gd name="connsiteX127" fmla="*/ 316413 w 1754187"/>
                <a:gd name="connsiteY127" fmla="*/ 1300303 h 2278228"/>
                <a:gd name="connsiteX128" fmla="*/ 341692 w 1754187"/>
                <a:gd name="connsiteY128" fmla="*/ 1266787 h 2278228"/>
                <a:gd name="connsiteX129" fmla="*/ 372651 w 1754187"/>
                <a:gd name="connsiteY129" fmla="*/ 1238668 h 2278228"/>
                <a:gd name="connsiteX130" fmla="*/ 378332 w 1754187"/>
                <a:gd name="connsiteY130" fmla="*/ 1238668 h 2278228"/>
                <a:gd name="connsiteX131" fmla="*/ 383728 w 1754187"/>
                <a:gd name="connsiteY131" fmla="*/ 1235827 h 2278228"/>
                <a:gd name="connsiteX132" fmla="*/ 389409 w 1754187"/>
                <a:gd name="connsiteY132" fmla="*/ 1235827 h 2278228"/>
                <a:gd name="connsiteX133" fmla="*/ 411848 w 1754187"/>
                <a:gd name="connsiteY133" fmla="*/ 1238668 h 2278228"/>
                <a:gd name="connsiteX134" fmla="*/ 422925 w 1754187"/>
                <a:gd name="connsiteY134" fmla="*/ 1238668 h 2278228"/>
                <a:gd name="connsiteX135" fmla="*/ 445364 w 1754187"/>
                <a:gd name="connsiteY135" fmla="*/ 1224750 h 2278228"/>
                <a:gd name="connsiteX136" fmla="*/ 439967 w 1754187"/>
                <a:gd name="connsiteY136" fmla="*/ 1221910 h 2278228"/>
                <a:gd name="connsiteX137" fmla="*/ 428606 w 1754187"/>
                <a:gd name="connsiteY137" fmla="*/ 1199471 h 2278228"/>
                <a:gd name="connsiteX138" fmla="*/ 425765 w 1754187"/>
                <a:gd name="connsiteY138" fmla="*/ 1193790 h 2278228"/>
                <a:gd name="connsiteX139" fmla="*/ 403327 w 1754187"/>
                <a:gd name="connsiteY139" fmla="*/ 1171352 h 2278228"/>
                <a:gd name="connsiteX140" fmla="*/ 400486 w 1754187"/>
                <a:gd name="connsiteY140" fmla="*/ 1171352 h 2278228"/>
                <a:gd name="connsiteX141" fmla="*/ 395090 w 1754187"/>
                <a:gd name="connsiteY141" fmla="*/ 1168511 h 2278228"/>
                <a:gd name="connsiteX142" fmla="*/ 378332 w 1754187"/>
                <a:gd name="connsiteY142" fmla="*/ 1162831 h 2278228"/>
                <a:gd name="connsiteX143" fmla="*/ 372651 w 1754187"/>
                <a:gd name="connsiteY143" fmla="*/ 1160274 h 2278228"/>
                <a:gd name="connsiteX144" fmla="*/ 353053 w 1754187"/>
                <a:gd name="connsiteY144" fmla="*/ 1126475 h 2278228"/>
                <a:gd name="connsiteX145" fmla="*/ 333455 w 1754187"/>
                <a:gd name="connsiteY145" fmla="*/ 1123634 h 2278228"/>
                <a:gd name="connsiteX146" fmla="*/ 294258 w 1754187"/>
                <a:gd name="connsiteY146" fmla="*/ 1112557 h 2278228"/>
                <a:gd name="connsiteX147" fmla="*/ 299655 w 1754187"/>
                <a:gd name="connsiteY147" fmla="*/ 1095799 h 2278228"/>
                <a:gd name="connsiteX148" fmla="*/ 294258 w 1754187"/>
                <a:gd name="connsiteY148" fmla="*/ 1050922 h 2278228"/>
                <a:gd name="connsiteX149" fmla="*/ 294258 w 1754187"/>
                <a:gd name="connsiteY149" fmla="*/ 1039560 h 2278228"/>
                <a:gd name="connsiteX150" fmla="*/ 302495 w 1754187"/>
                <a:gd name="connsiteY150" fmla="*/ 983606 h 2278228"/>
                <a:gd name="connsiteX151" fmla="*/ 302495 w 1754187"/>
                <a:gd name="connsiteY151" fmla="*/ 964008 h 2278228"/>
                <a:gd name="connsiteX152" fmla="*/ 324934 w 1754187"/>
                <a:gd name="connsiteY152" fmla="*/ 885615 h 2278228"/>
                <a:gd name="connsiteX153" fmla="*/ 333455 w 1754187"/>
                <a:gd name="connsiteY153" fmla="*/ 874253 h 2278228"/>
                <a:gd name="connsiteX154" fmla="*/ 341692 w 1754187"/>
                <a:gd name="connsiteY154" fmla="*/ 863176 h 2278228"/>
                <a:gd name="connsiteX155" fmla="*/ 358449 w 1754187"/>
                <a:gd name="connsiteY155" fmla="*/ 823980 h 2278228"/>
                <a:gd name="connsiteX156" fmla="*/ 361290 w 1754187"/>
                <a:gd name="connsiteY156" fmla="*/ 818299 h 2278228"/>
                <a:gd name="connsiteX157" fmla="*/ 358449 w 1754187"/>
                <a:gd name="connsiteY157" fmla="*/ 806938 h 2278228"/>
                <a:gd name="connsiteX158" fmla="*/ 358449 w 1754187"/>
                <a:gd name="connsiteY158" fmla="*/ 798701 h 2278228"/>
                <a:gd name="connsiteX159" fmla="*/ 308176 w 1754187"/>
                <a:gd name="connsiteY159" fmla="*/ 764901 h 2278228"/>
                <a:gd name="connsiteX160" fmla="*/ 296814 w 1754187"/>
                <a:gd name="connsiteY160" fmla="*/ 764901 h 2278228"/>
                <a:gd name="connsiteX161" fmla="*/ 263298 w 1754187"/>
                <a:gd name="connsiteY161" fmla="*/ 748143 h 2278228"/>
                <a:gd name="connsiteX162" fmla="*/ 254778 w 1754187"/>
                <a:gd name="connsiteY162" fmla="*/ 745302 h 2278228"/>
                <a:gd name="connsiteX163" fmla="*/ 195983 w 1754187"/>
                <a:gd name="connsiteY163" fmla="*/ 750983 h 2278228"/>
                <a:gd name="connsiteX164" fmla="*/ 184905 w 1754187"/>
                <a:gd name="connsiteY164" fmla="*/ 753823 h 2278228"/>
                <a:gd name="connsiteX165" fmla="*/ 137188 w 1754187"/>
                <a:gd name="connsiteY165" fmla="*/ 742746 h 2278228"/>
                <a:gd name="connsiteX166" fmla="*/ 131507 w 1754187"/>
                <a:gd name="connsiteY166" fmla="*/ 734225 h 2278228"/>
                <a:gd name="connsiteX167" fmla="*/ 100832 w 1754187"/>
                <a:gd name="connsiteY167" fmla="*/ 686508 h 2278228"/>
                <a:gd name="connsiteX168" fmla="*/ 86630 w 1754187"/>
                <a:gd name="connsiteY168" fmla="*/ 680827 h 2278228"/>
                <a:gd name="connsiteX169" fmla="*/ 69872 w 1754187"/>
                <a:gd name="connsiteY169" fmla="*/ 675430 h 2278228"/>
                <a:gd name="connsiteX170" fmla="*/ 24995 w 1754187"/>
                <a:gd name="connsiteY170" fmla="*/ 630553 h 2278228"/>
                <a:gd name="connsiteX171" fmla="*/ 24995 w 1754187"/>
                <a:gd name="connsiteY171" fmla="*/ 619192 h 2278228"/>
                <a:gd name="connsiteX172" fmla="*/ 22439 w 1754187"/>
                <a:gd name="connsiteY172" fmla="*/ 610955 h 2278228"/>
                <a:gd name="connsiteX173" fmla="*/ 0 w 1754187"/>
                <a:gd name="connsiteY173" fmla="*/ 532562 h 2278228"/>
                <a:gd name="connsiteX174" fmla="*/ 8237 w 1754187"/>
                <a:gd name="connsiteY174" fmla="*/ 535118 h 2278228"/>
                <a:gd name="connsiteX175" fmla="*/ 16758 w 1754187"/>
                <a:gd name="connsiteY175" fmla="*/ 535118 h 2278228"/>
                <a:gd name="connsiteX176" fmla="*/ 33516 w 1754187"/>
                <a:gd name="connsiteY176" fmla="*/ 537958 h 2278228"/>
                <a:gd name="connsiteX177" fmla="*/ 47433 w 1754187"/>
                <a:gd name="connsiteY177" fmla="*/ 535118 h 2278228"/>
                <a:gd name="connsiteX178" fmla="*/ 58795 w 1754187"/>
                <a:gd name="connsiteY178" fmla="*/ 535118 h 2278228"/>
                <a:gd name="connsiteX179" fmla="*/ 72712 w 1754187"/>
                <a:gd name="connsiteY179" fmla="*/ 532562 h 2278228"/>
                <a:gd name="connsiteX180" fmla="*/ 78393 w 1754187"/>
                <a:gd name="connsiteY180" fmla="*/ 529721 h 2278228"/>
                <a:gd name="connsiteX181" fmla="*/ 86630 w 1754187"/>
                <a:gd name="connsiteY181" fmla="*/ 529721 h 2278228"/>
                <a:gd name="connsiteX182" fmla="*/ 120430 w 1754187"/>
                <a:gd name="connsiteY182" fmla="*/ 526881 h 2278228"/>
                <a:gd name="connsiteX183" fmla="*/ 128667 w 1754187"/>
                <a:gd name="connsiteY183" fmla="*/ 529721 h 2278228"/>
                <a:gd name="connsiteX184" fmla="*/ 134347 w 1754187"/>
                <a:gd name="connsiteY184" fmla="*/ 529721 h 2278228"/>
                <a:gd name="connsiteX185" fmla="*/ 165307 w 1754187"/>
                <a:gd name="connsiteY185" fmla="*/ 549320 h 2278228"/>
                <a:gd name="connsiteX186" fmla="*/ 173544 w 1754187"/>
                <a:gd name="connsiteY186" fmla="*/ 557557 h 2278228"/>
                <a:gd name="connsiteX187" fmla="*/ 179225 w 1754187"/>
                <a:gd name="connsiteY187" fmla="*/ 560397 h 2278228"/>
                <a:gd name="connsiteX188" fmla="*/ 187746 w 1754187"/>
                <a:gd name="connsiteY188" fmla="*/ 566078 h 2278228"/>
                <a:gd name="connsiteX189" fmla="*/ 226942 w 1754187"/>
                <a:gd name="connsiteY189" fmla="*/ 599594 h 2278228"/>
                <a:gd name="connsiteX190" fmla="*/ 232623 w 1754187"/>
                <a:gd name="connsiteY190" fmla="*/ 602434 h 2278228"/>
                <a:gd name="connsiteX191" fmla="*/ 240860 w 1754187"/>
                <a:gd name="connsiteY191" fmla="*/ 605274 h 2278228"/>
                <a:gd name="connsiteX192" fmla="*/ 246541 w 1754187"/>
                <a:gd name="connsiteY192" fmla="*/ 608114 h 2278228"/>
                <a:gd name="connsiteX193" fmla="*/ 257618 w 1754187"/>
                <a:gd name="connsiteY193" fmla="*/ 608114 h 2278228"/>
                <a:gd name="connsiteX194" fmla="*/ 302495 w 1754187"/>
                <a:gd name="connsiteY194" fmla="*/ 591357 h 2278228"/>
                <a:gd name="connsiteX195" fmla="*/ 308176 w 1754187"/>
                <a:gd name="connsiteY195" fmla="*/ 585676 h 2278228"/>
                <a:gd name="connsiteX196" fmla="*/ 311016 w 1754187"/>
                <a:gd name="connsiteY196" fmla="*/ 579995 h 2278228"/>
                <a:gd name="connsiteX197" fmla="*/ 316413 w 1754187"/>
                <a:gd name="connsiteY197" fmla="*/ 574599 h 2278228"/>
                <a:gd name="connsiteX198" fmla="*/ 319253 w 1754187"/>
                <a:gd name="connsiteY198" fmla="*/ 568918 h 2278228"/>
                <a:gd name="connsiteX199" fmla="*/ 366971 w 1754187"/>
                <a:gd name="connsiteY199" fmla="*/ 552160 h 2278228"/>
                <a:gd name="connsiteX200" fmla="*/ 375492 w 1754187"/>
                <a:gd name="connsiteY200" fmla="*/ 552160 h 2278228"/>
                <a:gd name="connsiteX201" fmla="*/ 422925 w 1754187"/>
                <a:gd name="connsiteY201" fmla="*/ 515520 h 2278228"/>
                <a:gd name="connsiteX202" fmla="*/ 431446 w 1754187"/>
                <a:gd name="connsiteY202" fmla="*/ 507283 h 2278228"/>
                <a:gd name="connsiteX203" fmla="*/ 437127 w 1754187"/>
                <a:gd name="connsiteY203" fmla="*/ 498762 h 2278228"/>
                <a:gd name="connsiteX204" fmla="*/ 470643 w 1754187"/>
                <a:gd name="connsiteY204" fmla="*/ 487685 h 2278228"/>
                <a:gd name="connsiteX205" fmla="*/ 482004 w 1754187"/>
                <a:gd name="connsiteY205" fmla="*/ 487685 h 2278228"/>
                <a:gd name="connsiteX206" fmla="*/ 518360 w 1754187"/>
                <a:gd name="connsiteY206" fmla="*/ 498762 h 2278228"/>
                <a:gd name="connsiteX207" fmla="*/ 526597 w 1754187"/>
                <a:gd name="connsiteY207" fmla="*/ 498762 h 2278228"/>
                <a:gd name="connsiteX208" fmla="*/ 554716 w 1754187"/>
                <a:gd name="connsiteY208" fmla="*/ 487685 h 2278228"/>
                <a:gd name="connsiteX209" fmla="*/ 563237 w 1754187"/>
                <a:gd name="connsiteY209" fmla="*/ 479164 h 2278228"/>
                <a:gd name="connsiteX210" fmla="*/ 574315 w 1754187"/>
                <a:gd name="connsiteY210" fmla="*/ 473483 h 2278228"/>
                <a:gd name="connsiteX211" fmla="*/ 579995 w 1754187"/>
                <a:gd name="connsiteY211" fmla="*/ 468086 h 2278228"/>
                <a:gd name="connsiteX212" fmla="*/ 627713 w 1754187"/>
                <a:gd name="connsiteY212" fmla="*/ 459565 h 2278228"/>
                <a:gd name="connsiteX213" fmla="*/ 644471 w 1754187"/>
                <a:gd name="connsiteY213" fmla="*/ 453885 h 2278228"/>
                <a:gd name="connsiteX214" fmla="*/ 658388 w 1754187"/>
                <a:gd name="connsiteY214" fmla="*/ 453885 h 2278228"/>
                <a:gd name="connsiteX215" fmla="*/ 694745 w 1754187"/>
                <a:gd name="connsiteY215" fmla="*/ 417528 h 2278228"/>
                <a:gd name="connsiteX216" fmla="*/ 694745 w 1754187"/>
                <a:gd name="connsiteY216" fmla="*/ 409007 h 2278228"/>
                <a:gd name="connsiteX217" fmla="*/ 697585 w 1754187"/>
                <a:gd name="connsiteY217" fmla="*/ 361574 h 2278228"/>
                <a:gd name="connsiteX218" fmla="*/ 700425 w 1754187"/>
                <a:gd name="connsiteY218" fmla="*/ 353053 h 2278228"/>
                <a:gd name="connsiteX219" fmla="*/ 728545 w 1754187"/>
                <a:gd name="connsiteY219" fmla="*/ 313856 h 2278228"/>
                <a:gd name="connsiteX220" fmla="*/ 770581 w 1754187"/>
                <a:gd name="connsiteY220" fmla="*/ 299939 h 2278228"/>
                <a:gd name="connsiteX221" fmla="*/ 795860 w 1754187"/>
                <a:gd name="connsiteY221" fmla="*/ 283181 h 2278228"/>
                <a:gd name="connsiteX222" fmla="*/ 804097 w 1754187"/>
                <a:gd name="connsiteY222" fmla="*/ 277500 h 2278228"/>
                <a:gd name="connsiteX223" fmla="*/ 812618 w 1754187"/>
                <a:gd name="connsiteY223" fmla="*/ 271820 h 2278228"/>
                <a:gd name="connsiteX224" fmla="*/ 851815 w 1754187"/>
                <a:gd name="connsiteY224" fmla="*/ 229783 h 2278228"/>
                <a:gd name="connsiteX225" fmla="*/ 860336 w 1754187"/>
                <a:gd name="connsiteY225" fmla="*/ 218705 h 2278228"/>
                <a:gd name="connsiteX226" fmla="*/ 910610 w 1754187"/>
                <a:gd name="connsiteY226" fmla="*/ 201663 h 2278228"/>
                <a:gd name="connsiteX227" fmla="*/ 946966 w 1754187"/>
                <a:gd name="connsiteY227" fmla="*/ 190586 h 2278228"/>
                <a:gd name="connsiteX228" fmla="*/ 955487 w 1754187"/>
                <a:gd name="connsiteY228" fmla="*/ 187746 h 2278228"/>
                <a:gd name="connsiteX229" fmla="*/ 994683 w 1754187"/>
                <a:gd name="connsiteY229" fmla="*/ 170988 h 2278228"/>
                <a:gd name="connsiteX230" fmla="*/ 1000364 w 1754187"/>
                <a:gd name="connsiteY230" fmla="*/ 170988 h 2278228"/>
                <a:gd name="connsiteX231" fmla="*/ 1059159 w 1754187"/>
                <a:gd name="connsiteY231" fmla="*/ 140028 h 2278228"/>
                <a:gd name="connsiteX232" fmla="*/ 1090118 w 1754187"/>
                <a:gd name="connsiteY232" fmla="*/ 126111 h 2278228"/>
                <a:gd name="connsiteX233" fmla="*/ 1098355 w 1754187"/>
                <a:gd name="connsiteY233" fmla="*/ 123270 h 2278228"/>
                <a:gd name="connsiteX234" fmla="*/ 1120794 w 1754187"/>
                <a:gd name="connsiteY234" fmla="*/ 106512 h 2278228"/>
                <a:gd name="connsiteX235" fmla="*/ 1126475 w 1754187"/>
                <a:gd name="connsiteY235" fmla="*/ 97991 h 2278228"/>
                <a:gd name="connsiteX236" fmla="*/ 1137552 w 1754187"/>
                <a:gd name="connsiteY236" fmla="*/ 78393 h 2278228"/>
                <a:gd name="connsiteX237" fmla="*/ 1146073 w 1754187"/>
                <a:gd name="connsiteY237" fmla="*/ 53114 h 2278228"/>
                <a:gd name="connsiteX238" fmla="*/ 1143233 w 1754187"/>
                <a:gd name="connsiteY238" fmla="*/ 42037 h 2278228"/>
                <a:gd name="connsiteX239" fmla="*/ 1140392 w 1754187"/>
                <a:gd name="connsiteY239" fmla="*/ 28119 h 2278228"/>
                <a:gd name="connsiteX240" fmla="*/ 1151754 w 1754187"/>
                <a:gd name="connsiteY240" fmla="*/ 0 h 2278228"/>
                <a:gd name="connsiteX241" fmla="*/ 1159990 w 1754187"/>
                <a:gd name="connsiteY241" fmla="*/ 2840 h 2278228"/>
                <a:gd name="connsiteX242" fmla="*/ 1196347 w 1754187"/>
                <a:gd name="connsiteY242" fmla="*/ 28119 h 2278228"/>
                <a:gd name="connsiteX243" fmla="*/ 1204868 w 1754187"/>
                <a:gd name="connsiteY243" fmla="*/ 36356 h 2278228"/>
                <a:gd name="connsiteX244" fmla="*/ 1210548 w 1754187"/>
                <a:gd name="connsiteY244" fmla="*/ 42037 h 2278228"/>
                <a:gd name="connsiteX245" fmla="*/ 1252585 w 1754187"/>
                <a:gd name="connsiteY245" fmla="*/ 55954 h 2278228"/>
                <a:gd name="connsiteX246" fmla="*/ 1263663 w 1754187"/>
                <a:gd name="connsiteY246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1053478 w 1754187"/>
                <a:gd name="connsiteY90" fmla="*/ 2126838 h 2278228"/>
                <a:gd name="connsiteX91" fmla="*/ 907769 w 1754187"/>
                <a:gd name="connsiteY91" fmla="*/ 2070884 h 2278228"/>
                <a:gd name="connsiteX92" fmla="*/ 571474 w 1754187"/>
                <a:gd name="connsiteY92" fmla="*/ 2087642 h 2278228"/>
                <a:gd name="connsiteX93" fmla="*/ 551876 w 1754187"/>
                <a:gd name="connsiteY93" fmla="*/ 2087642 h 2278228"/>
                <a:gd name="connsiteX94" fmla="*/ 521200 w 1754187"/>
                <a:gd name="connsiteY94" fmla="*/ 2073724 h 2278228"/>
                <a:gd name="connsiteX95" fmla="*/ 512679 w 1754187"/>
                <a:gd name="connsiteY95" fmla="*/ 2073724 h 2278228"/>
                <a:gd name="connsiteX96" fmla="*/ 462406 w 1754187"/>
                <a:gd name="connsiteY96" fmla="*/ 2101844 h 2278228"/>
                <a:gd name="connsiteX97" fmla="*/ 375492 w 1754187"/>
                <a:gd name="connsiteY97" fmla="*/ 2194154 h 2278228"/>
                <a:gd name="connsiteX98" fmla="*/ 364130 w 1754187"/>
                <a:gd name="connsiteY98" fmla="*/ 2210912 h 2278228"/>
                <a:gd name="connsiteX99" fmla="*/ 355893 w 1754187"/>
                <a:gd name="connsiteY99" fmla="*/ 2222274 h 2278228"/>
                <a:gd name="connsiteX100" fmla="*/ 324934 w 1754187"/>
                <a:gd name="connsiteY100" fmla="*/ 2247552 h 2278228"/>
                <a:gd name="connsiteX101" fmla="*/ 294258 w 1754187"/>
                <a:gd name="connsiteY101" fmla="*/ 2278228 h 2278228"/>
                <a:gd name="connsiteX102" fmla="*/ 210184 w 1754187"/>
                <a:gd name="connsiteY102" fmla="*/ 2236191 h 2278228"/>
                <a:gd name="connsiteX103" fmla="*/ 117590 w 1754187"/>
                <a:gd name="connsiteY103" fmla="*/ 2141040 h 2278228"/>
                <a:gd name="connsiteX104" fmla="*/ 117590 w 1754187"/>
                <a:gd name="connsiteY104" fmla="*/ 2096163 h 2278228"/>
                <a:gd name="connsiteX105" fmla="*/ 162467 w 1754187"/>
                <a:gd name="connsiteY105" fmla="*/ 2034528 h 2278228"/>
                <a:gd name="connsiteX106" fmla="*/ 201663 w 1754187"/>
                <a:gd name="connsiteY106" fmla="*/ 1928015 h 2278228"/>
                <a:gd name="connsiteX107" fmla="*/ 232623 w 1754187"/>
                <a:gd name="connsiteY107" fmla="*/ 1759868 h 2278228"/>
                <a:gd name="connsiteX108" fmla="*/ 235179 w 1754187"/>
                <a:gd name="connsiteY108" fmla="*/ 1672954 h 2278228"/>
                <a:gd name="connsiteX109" fmla="*/ 240860 w 1754187"/>
                <a:gd name="connsiteY109" fmla="*/ 1664717 h 2278228"/>
                <a:gd name="connsiteX110" fmla="*/ 235179 w 1754187"/>
                <a:gd name="connsiteY110" fmla="*/ 1479528 h 2278228"/>
                <a:gd name="connsiteX111" fmla="*/ 232623 w 1754187"/>
                <a:gd name="connsiteY111" fmla="*/ 1476687 h 2278228"/>
                <a:gd name="connsiteX112" fmla="*/ 232623 w 1754187"/>
                <a:gd name="connsiteY112" fmla="*/ 1465610 h 2278228"/>
                <a:gd name="connsiteX113" fmla="*/ 229783 w 1754187"/>
                <a:gd name="connsiteY113" fmla="*/ 1457089 h 2278228"/>
                <a:gd name="connsiteX114" fmla="*/ 229783 w 1754187"/>
                <a:gd name="connsiteY114" fmla="*/ 1451692 h 2278228"/>
                <a:gd name="connsiteX115" fmla="*/ 240860 w 1754187"/>
                <a:gd name="connsiteY115" fmla="*/ 1398294 h 2278228"/>
                <a:gd name="connsiteX116" fmla="*/ 243700 w 1754187"/>
                <a:gd name="connsiteY116" fmla="*/ 1395454 h 2278228"/>
                <a:gd name="connsiteX117" fmla="*/ 249381 w 1754187"/>
                <a:gd name="connsiteY117" fmla="*/ 1392897 h 2278228"/>
                <a:gd name="connsiteX118" fmla="*/ 254778 w 1754187"/>
                <a:gd name="connsiteY118" fmla="*/ 1390057 h 2278228"/>
                <a:gd name="connsiteX119" fmla="*/ 263298 w 1754187"/>
                <a:gd name="connsiteY119" fmla="*/ 1387217 h 2278228"/>
                <a:gd name="connsiteX120" fmla="*/ 299655 w 1754187"/>
                <a:gd name="connsiteY120" fmla="*/ 1387217 h 2278228"/>
                <a:gd name="connsiteX121" fmla="*/ 299655 w 1754187"/>
                <a:gd name="connsiteY121" fmla="*/ 1381536 h 2278228"/>
                <a:gd name="connsiteX122" fmla="*/ 305335 w 1754187"/>
                <a:gd name="connsiteY122" fmla="*/ 1375855 h 2278228"/>
                <a:gd name="connsiteX123" fmla="*/ 305335 w 1754187"/>
                <a:gd name="connsiteY123" fmla="*/ 1317061 h 2278228"/>
                <a:gd name="connsiteX124" fmla="*/ 308176 w 1754187"/>
                <a:gd name="connsiteY124" fmla="*/ 1311380 h 2278228"/>
                <a:gd name="connsiteX125" fmla="*/ 313856 w 1754187"/>
                <a:gd name="connsiteY125" fmla="*/ 1303143 h 2278228"/>
                <a:gd name="connsiteX126" fmla="*/ 316413 w 1754187"/>
                <a:gd name="connsiteY126" fmla="*/ 1300303 h 2278228"/>
                <a:gd name="connsiteX127" fmla="*/ 341692 w 1754187"/>
                <a:gd name="connsiteY127" fmla="*/ 1266787 h 2278228"/>
                <a:gd name="connsiteX128" fmla="*/ 372651 w 1754187"/>
                <a:gd name="connsiteY128" fmla="*/ 1238668 h 2278228"/>
                <a:gd name="connsiteX129" fmla="*/ 378332 w 1754187"/>
                <a:gd name="connsiteY129" fmla="*/ 1238668 h 2278228"/>
                <a:gd name="connsiteX130" fmla="*/ 383728 w 1754187"/>
                <a:gd name="connsiteY130" fmla="*/ 1235827 h 2278228"/>
                <a:gd name="connsiteX131" fmla="*/ 389409 w 1754187"/>
                <a:gd name="connsiteY131" fmla="*/ 1235827 h 2278228"/>
                <a:gd name="connsiteX132" fmla="*/ 411848 w 1754187"/>
                <a:gd name="connsiteY132" fmla="*/ 1238668 h 2278228"/>
                <a:gd name="connsiteX133" fmla="*/ 422925 w 1754187"/>
                <a:gd name="connsiteY133" fmla="*/ 1238668 h 2278228"/>
                <a:gd name="connsiteX134" fmla="*/ 445364 w 1754187"/>
                <a:gd name="connsiteY134" fmla="*/ 1224750 h 2278228"/>
                <a:gd name="connsiteX135" fmla="*/ 439967 w 1754187"/>
                <a:gd name="connsiteY135" fmla="*/ 1221910 h 2278228"/>
                <a:gd name="connsiteX136" fmla="*/ 428606 w 1754187"/>
                <a:gd name="connsiteY136" fmla="*/ 1199471 h 2278228"/>
                <a:gd name="connsiteX137" fmla="*/ 425765 w 1754187"/>
                <a:gd name="connsiteY137" fmla="*/ 1193790 h 2278228"/>
                <a:gd name="connsiteX138" fmla="*/ 403327 w 1754187"/>
                <a:gd name="connsiteY138" fmla="*/ 1171352 h 2278228"/>
                <a:gd name="connsiteX139" fmla="*/ 400486 w 1754187"/>
                <a:gd name="connsiteY139" fmla="*/ 1171352 h 2278228"/>
                <a:gd name="connsiteX140" fmla="*/ 395090 w 1754187"/>
                <a:gd name="connsiteY140" fmla="*/ 1168511 h 2278228"/>
                <a:gd name="connsiteX141" fmla="*/ 378332 w 1754187"/>
                <a:gd name="connsiteY141" fmla="*/ 1162831 h 2278228"/>
                <a:gd name="connsiteX142" fmla="*/ 372651 w 1754187"/>
                <a:gd name="connsiteY142" fmla="*/ 1160274 h 2278228"/>
                <a:gd name="connsiteX143" fmla="*/ 353053 w 1754187"/>
                <a:gd name="connsiteY143" fmla="*/ 1126475 h 2278228"/>
                <a:gd name="connsiteX144" fmla="*/ 333455 w 1754187"/>
                <a:gd name="connsiteY144" fmla="*/ 1123634 h 2278228"/>
                <a:gd name="connsiteX145" fmla="*/ 294258 w 1754187"/>
                <a:gd name="connsiteY145" fmla="*/ 1112557 h 2278228"/>
                <a:gd name="connsiteX146" fmla="*/ 299655 w 1754187"/>
                <a:gd name="connsiteY146" fmla="*/ 1095799 h 2278228"/>
                <a:gd name="connsiteX147" fmla="*/ 294258 w 1754187"/>
                <a:gd name="connsiteY147" fmla="*/ 1050922 h 2278228"/>
                <a:gd name="connsiteX148" fmla="*/ 294258 w 1754187"/>
                <a:gd name="connsiteY148" fmla="*/ 1039560 h 2278228"/>
                <a:gd name="connsiteX149" fmla="*/ 302495 w 1754187"/>
                <a:gd name="connsiteY149" fmla="*/ 983606 h 2278228"/>
                <a:gd name="connsiteX150" fmla="*/ 302495 w 1754187"/>
                <a:gd name="connsiteY150" fmla="*/ 964008 h 2278228"/>
                <a:gd name="connsiteX151" fmla="*/ 324934 w 1754187"/>
                <a:gd name="connsiteY151" fmla="*/ 885615 h 2278228"/>
                <a:gd name="connsiteX152" fmla="*/ 333455 w 1754187"/>
                <a:gd name="connsiteY152" fmla="*/ 874253 h 2278228"/>
                <a:gd name="connsiteX153" fmla="*/ 341692 w 1754187"/>
                <a:gd name="connsiteY153" fmla="*/ 863176 h 2278228"/>
                <a:gd name="connsiteX154" fmla="*/ 358449 w 1754187"/>
                <a:gd name="connsiteY154" fmla="*/ 823980 h 2278228"/>
                <a:gd name="connsiteX155" fmla="*/ 361290 w 1754187"/>
                <a:gd name="connsiteY155" fmla="*/ 818299 h 2278228"/>
                <a:gd name="connsiteX156" fmla="*/ 358449 w 1754187"/>
                <a:gd name="connsiteY156" fmla="*/ 806938 h 2278228"/>
                <a:gd name="connsiteX157" fmla="*/ 358449 w 1754187"/>
                <a:gd name="connsiteY157" fmla="*/ 798701 h 2278228"/>
                <a:gd name="connsiteX158" fmla="*/ 308176 w 1754187"/>
                <a:gd name="connsiteY158" fmla="*/ 764901 h 2278228"/>
                <a:gd name="connsiteX159" fmla="*/ 296814 w 1754187"/>
                <a:gd name="connsiteY159" fmla="*/ 764901 h 2278228"/>
                <a:gd name="connsiteX160" fmla="*/ 263298 w 1754187"/>
                <a:gd name="connsiteY160" fmla="*/ 748143 h 2278228"/>
                <a:gd name="connsiteX161" fmla="*/ 254778 w 1754187"/>
                <a:gd name="connsiteY161" fmla="*/ 745302 h 2278228"/>
                <a:gd name="connsiteX162" fmla="*/ 195983 w 1754187"/>
                <a:gd name="connsiteY162" fmla="*/ 750983 h 2278228"/>
                <a:gd name="connsiteX163" fmla="*/ 184905 w 1754187"/>
                <a:gd name="connsiteY163" fmla="*/ 753823 h 2278228"/>
                <a:gd name="connsiteX164" fmla="*/ 137188 w 1754187"/>
                <a:gd name="connsiteY164" fmla="*/ 742746 h 2278228"/>
                <a:gd name="connsiteX165" fmla="*/ 131507 w 1754187"/>
                <a:gd name="connsiteY165" fmla="*/ 734225 h 2278228"/>
                <a:gd name="connsiteX166" fmla="*/ 100832 w 1754187"/>
                <a:gd name="connsiteY166" fmla="*/ 686508 h 2278228"/>
                <a:gd name="connsiteX167" fmla="*/ 86630 w 1754187"/>
                <a:gd name="connsiteY167" fmla="*/ 680827 h 2278228"/>
                <a:gd name="connsiteX168" fmla="*/ 69872 w 1754187"/>
                <a:gd name="connsiteY168" fmla="*/ 675430 h 2278228"/>
                <a:gd name="connsiteX169" fmla="*/ 24995 w 1754187"/>
                <a:gd name="connsiteY169" fmla="*/ 630553 h 2278228"/>
                <a:gd name="connsiteX170" fmla="*/ 24995 w 1754187"/>
                <a:gd name="connsiteY170" fmla="*/ 619192 h 2278228"/>
                <a:gd name="connsiteX171" fmla="*/ 22439 w 1754187"/>
                <a:gd name="connsiteY171" fmla="*/ 610955 h 2278228"/>
                <a:gd name="connsiteX172" fmla="*/ 0 w 1754187"/>
                <a:gd name="connsiteY172" fmla="*/ 532562 h 2278228"/>
                <a:gd name="connsiteX173" fmla="*/ 8237 w 1754187"/>
                <a:gd name="connsiteY173" fmla="*/ 535118 h 2278228"/>
                <a:gd name="connsiteX174" fmla="*/ 16758 w 1754187"/>
                <a:gd name="connsiteY174" fmla="*/ 535118 h 2278228"/>
                <a:gd name="connsiteX175" fmla="*/ 33516 w 1754187"/>
                <a:gd name="connsiteY175" fmla="*/ 537958 h 2278228"/>
                <a:gd name="connsiteX176" fmla="*/ 47433 w 1754187"/>
                <a:gd name="connsiteY176" fmla="*/ 535118 h 2278228"/>
                <a:gd name="connsiteX177" fmla="*/ 58795 w 1754187"/>
                <a:gd name="connsiteY177" fmla="*/ 535118 h 2278228"/>
                <a:gd name="connsiteX178" fmla="*/ 72712 w 1754187"/>
                <a:gd name="connsiteY178" fmla="*/ 532562 h 2278228"/>
                <a:gd name="connsiteX179" fmla="*/ 78393 w 1754187"/>
                <a:gd name="connsiteY179" fmla="*/ 529721 h 2278228"/>
                <a:gd name="connsiteX180" fmla="*/ 86630 w 1754187"/>
                <a:gd name="connsiteY180" fmla="*/ 529721 h 2278228"/>
                <a:gd name="connsiteX181" fmla="*/ 120430 w 1754187"/>
                <a:gd name="connsiteY181" fmla="*/ 526881 h 2278228"/>
                <a:gd name="connsiteX182" fmla="*/ 128667 w 1754187"/>
                <a:gd name="connsiteY182" fmla="*/ 529721 h 2278228"/>
                <a:gd name="connsiteX183" fmla="*/ 134347 w 1754187"/>
                <a:gd name="connsiteY183" fmla="*/ 529721 h 2278228"/>
                <a:gd name="connsiteX184" fmla="*/ 165307 w 1754187"/>
                <a:gd name="connsiteY184" fmla="*/ 549320 h 2278228"/>
                <a:gd name="connsiteX185" fmla="*/ 173544 w 1754187"/>
                <a:gd name="connsiteY185" fmla="*/ 557557 h 2278228"/>
                <a:gd name="connsiteX186" fmla="*/ 179225 w 1754187"/>
                <a:gd name="connsiteY186" fmla="*/ 560397 h 2278228"/>
                <a:gd name="connsiteX187" fmla="*/ 187746 w 1754187"/>
                <a:gd name="connsiteY187" fmla="*/ 566078 h 2278228"/>
                <a:gd name="connsiteX188" fmla="*/ 226942 w 1754187"/>
                <a:gd name="connsiteY188" fmla="*/ 599594 h 2278228"/>
                <a:gd name="connsiteX189" fmla="*/ 232623 w 1754187"/>
                <a:gd name="connsiteY189" fmla="*/ 602434 h 2278228"/>
                <a:gd name="connsiteX190" fmla="*/ 240860 w 1754187"/>
                <a:gd name="connsiteY190" fmla="*/ 605274 h 2278228"/>
                <a:gd name="connsiteX191" fmla="*/ 246541 w 1754187"/>
                <a:gd name="connsiteY191" fmla="*/ 608114 h 2278228"/>
                <a:gd name="connsiteX192" fmla="*/ 257618 w 1754187"/>
                <a:gd name="connsiteY192" fmla="*/ 608114 h 2278228"/>
                <a:gd name="connsiteX193" fmla="*/ 302495 w 1754187"/>
                <a:gd name="connsiteY193" fmla="*/ 591357 h 2278228"/>
                <a:gd name="connsiteX194" fmla="*/ 308176 w 1754187"/>
                <a:gd name="connsiteY194" fmla="*/ 585676 h 2278228"/>
                <a:gd name="connsiteX195" fmla="*/ 311016 w 1754187"/>
                <a:gd name="connsiteY195" fmla="*/ 579995 h 2278228"/>
                <a:gd name="connsiteX196" fmla="*/ 316413 w 1754187"/>
                <a:gd name="connsiteY196" fmla="*/ 574599 h 2278228"/>
                <a:gd name="connsiteX197" fmla="*/ 319253 w 1754187"/>
                <a:gd name="connsiteY197" fmla="*/ 568918 h 2278228"/>
                <a:gd name="connsiteX198" fmla="*/ 366971 w 1754187"/>
                <a:gd name="connsiteY198" fmla="*/ 552160 h 2278228"/>
                <a:gd name="connsiteX199" fmla="*/ 375492 w 1754187"/>
                <a:gd name="connsiteY199" fmla="*/ 552160 h 2278228"/>
                <a:gd name="connsiteX200" fmla="*/ 422925 w 1754187"/>
                <a:gd name="connsiteY200" fmla="*/ 515520 h 2278228"/>
                <a:gd name="connsiteX201" fmla="*/ 431446 w 1754187"/>
                <a:gd name="connsiteY201" fmla="*/ 507283 h 2278228"/>
                <a:gd name="connsiteX202" fmla="*/ 437127 w 1754187"/>
                <a:gd name="connsiteY202" fmla="*/ 498762 h 2278228"/>
                <a:gd name="connsiteX203" fmla="*/ 470643 w 1754187"/>
                <a:gd name="connsiteY203" fmla="*/ 487685 h 2278228"/>
                <a:gd name="connsiteX204" fmla="*/ 482004 w 1754187"/>
                <a:gd name="connsiteY204" fmla="*/ 487685 h 2278228"/>
                <a:gd name="connsiteX205" fmla="*/ 518360 w 1754187"/>
                <a:gd name="connsiteY205" fmla="*/ 498762 h 2278228"/>
                <a:gd name="connsiteX206" fmla="*/ 526597 w 1754187"/>
                <a:gd name="connsiteY206" fmla="*/ 498762 h 2278228"/>
                <a:gd name="connsiteX207" fmla="*/ 554716 w 1754187"/>
                <a:gd name="connsiteY207" fmla="*/ 487685 h 2278228"/>
                <a:gd name="connsiteX208" fmla="*/ 563237 w 1754187"/>
                <a:gd name="connsiteY208" fmla="*/ 479164 h 2278228"/>
                <a:gd name="connsiteX209" fmla="*/ 574315 w 1754187"/>
                <a:gd name="connsiteY209" fmla="*/ 473483 h 2278228"/>
                <a:gd name="connsiteX210" fmla="*/ 579995 w 1754187"/>
                <a:gd name="connsiteY210" fmla="*/ 468086 h 2278228"/>
                <a:gd name="connsiteX211" fmla="*/ 627713 w 1754187"/>
                <a:gd name="connsiteY211" fmla="*/ 459565 h 2278228"/>
                <a:gd name="connsiteX212" fmla="*/ 644471 w 1754187"/>
                <a:gd name="connsiteY212" fmla="*/ 453885 h 2278228"/>
                <a:gd name="connsiteX213" fmla="*/ 658388 w 1754187"/>
                <a:gd name="connsiteY213" fmla="*/ 453885 h 2278228"/>
                <a:gd name="connsiteX214" fmla="*/ 694745 w 1754187"/>
                <a:gd name="connsiteY214" fmla="*/ 417528 h 2278228"/>
                <a:gd name="connsiteX215" fmla="*/ 694745 w 1754187"/>
                <a:gd name="connsiteY215" fmla="*/ 409007 h 2278228"/>
                <a:gd name="connsiteX216" fmla="*/ 697585 w 1754187"/>
                <a:gd name="connsiteY216" fmla="*/ 361574 h 2278228"/>
                <a:gd name="connsiteX217" fmla="*/ 700425 w 1754187"/>
                <a:gd name="connsiteY217" fmla="*/ 353053 h 2278228"/>
                <a:gd name="connsiteX218" fmla="*/ 728545 w 1754187"/>
                <a:gd name="connsiteY218" fmla="*/ 313856 h 2278228"/>
                <a:gd name="connsiteX219" fmla="*/ 770581 w 1754187"/>
                <a:gd name="connsiteY219" fmla="*/ 299939 h 2278228"/>
                <a:gd name="connsiteX220" fmla="*/ 795860 w 1754187"/>
                <a:gd name="connsiteY220" fmla="*/ 283181 h 2278228"/>
                <a:gd name="connsiteX221" fmla="*/ 804097 w 1754187"/>
                <a:gd name="connsiteY221" fmla="*/ 277500 h 2278228"/>
                <a:gd name="connsiteX222" fmla="*/ 812618 w 1754187"/>
                <a:gd name="connsiteY222" fmla="*/ 271820 h 2278228"/>
                <a:gd name="connsiteX223" fmla="*/ 851815 w 1754187"/>
                <a:gd name="connsiteY223" fmla="*/ 229783 h 2278228"/>
                <a:gd name="connsiteX224" fmla="*/ 860336 w 1754187"/>
                <a:gd name="connsiteY224" fmla="*/ 218705 h 2278228"/>
                <a:gd name="connsiteX225" fmla="*/ 910610 w 1754187"/>
                <a:gd name="connsiteY225" fmla="*/ 201663 h 2278228"/>
                <a:gd name="connsiteX226" fmla="*/ 946966 w 1754187"/>
                <a:gd name="connsiteY226" fmla="*/ 190586 h 2278228"/>
                <a:gd name="connsiteX227" fmla="*/ 955487 w 1754187"/>
                <a:gd name="connsiteY227" fmla="*/ 187746 h 2278228"/>
                <a:gd name="connsiteX228" fmla="*/ 994683 w 1754187"/>
                <a:gd name="connsiteY228" fmla="*/ 170988 h 2278228"/>
                <a:gd name="connsiteX229" fmla="*/ 1000364 w 1754187"/>
                <a:gd name="connsiteY229" fmla="*/ 170988 h 2278228"/>
                <a:gd name="connsiteX230" fmla="*/ 1059159 w 1754187"/>
                <a:gd name="connsiteY230" fmla="*/ 140028 h 2278228"/>
                <a:gd name="connsiteX231" fmla="*/ 1090118 w 1754187"/>
                <a:gd name="connsiteY231" fmla="*/ 126111 h 2278228"/>
                <a:gd name="connsiteX232" fmla="*/ 1098355 w 1754187"/>
                <a:gd name="connsiteY232" fmla="*/ 123270 h 2278228"/>
                <a:gd name="connsiteX233" fmla="*/ 1120794 w 1754187"/>
                <a:gd name="connsiteY233" fmla="*/ 106512 h 2278228"/>
                <a:gd name="connsiteX234" fmla="*/ 1126475 w 1754187"/>
                <a:gd name="connsiteY234" fmla="*/ 97991 h 2278228"/>
                <a:gd name="connsiteX235" fmla="*/ 1137552 w 1754187"/>
                <a:gd name="connsiteY235" fmla="*/ 78393 h 2278228"/>
                <a:gd name="connsiteX236" fmla="*/ 1146073 w 1754187"/>
                <a:gd name="connsiteY236" fmla="*/ 53114 h 2278228"/>
                <a:gd name="connsiteX237" fmla="*/ 1143233 w 1754187"/>
                <a:gd name="connsiteY237" fmla="*/ 42037 h 2278228"/>
                <a:gd name="connsiteX238" fmla="*/ 1140392 w 1754187"/>
                <a:gd name="connsiteY238" fmla="*/ 28119 h 2278228"/>
                <a:gd name="connsiteX239" fmla="*/ 1151754 w 1754187"/>
                <a:gd name="connsiteY239" fmla="*/ 0 h 2278228"/>
                <a:gd name="connsiteX240" fmla="*/ 1159990 w 1754187"/>
                <a:gd name="connsiteY240" fmla="*/ 2840 h 2278228"/>
                <a:gd name="connsiteX241" fmla="*/ 1196347 w 1754187"/>
                <a:gd name="connsiteY241" fmla="*/ 28119 h 2278228"/>
                <a:gd name="connsiteX242" fmla="*/ 1204868 w 1754187"/>
                <a:gd name="connsiteY242" fmla="*/ 36356 h 2278228"/>
                <a:gd name="connsiteX243" fmla="*/ 1210548 w 1754187"/>
                <a:gd name="connsiteY243" fmla="*/ 42037 h 2278228"/>
                <a:gd name="connsiteX244" fmla="*/ 1252585 w 1754187"/>
                <a:gd name="connsiteY244" fmla="*/ 55954 h 2278228"/>
                <a:gd name="connsiteX245" fmla="*/ 1263663 w 1754187"/>
                <a:gd name="connsiteY245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9159 w 1754187"/>
                <a:gd name="connsiteY89" fmla="*/ 2126838 h 2278228"/>
                <a:gd name="connsiteX90" fmla="*/ 907769 w 1754187"/>
                <a:gd name="connsiteY90" fmla="*/ 2070884 h 2278228"/>
                <a:gd name="connsiteX91" fmla="*/ 571474 w 1754187"/>
                <a:gd name="connsiteY91" fmla="*/ 2087642 h 2278228"/>
                <a:gd name="connsiteX92" fmla="*/ 551876 w 1754187"/>
                <a:gd name="connsiteY92" fmla="*/ 2087642 h 2278228"/>
                <a:gd name="connsiteX93" fmla="*/ 521200 w 1754187"/>
                <a:gd name="connsiteY93" fmla="*/ 2073724 h 2278228"/>
                <a:gd name="connsiteX94" fmla="*/ 512679 w 1754187"/>
                <a:gd name="connsiteY94" fmla="*/ 2073724 h 2278228"/>
                <a:gd name="connsiteX95" fmla="*/ 462406 w 1754187"/>
                <a:gd name="connsiteY95" fmla="*/ 2101844 h 2278228"/>
                <a:gd name="connsiteX96" fmla="*/ 375492 w 1754187"/>
                <a:gd name="connsiteY96" fmla="*/ 2194154 h 2278228"/>
                <a:gd name="connsiteX97" fmla="*/ 364130 w 1754187"/>
                <a:gd name="connsiteY97" fmla="*/ 2210912 h 2278228"/>
                <a:gd name="connsiteX98" fmla="*/ 355893 w 1754187"/>
                <a:gd name="connsiteY98" fmla="*/ 2222274 h 2278228"/>
                <a:gd name="connsiteX99" fmla="*/ 324934 w 1754187"/>
                <a:gd name="connsiteY99" fmla="*/ 2247552 h 2278228"/>
                <a:gd name="connsiteX100" fmla="*/ 294258 w 1754187"/>
                <a:gd name="connsiteY100" fmla="*/ 2278228 h 2278228"/>
                <a:gd name="connsiteX101" fmla="*/ 210184 w 1754187"/>
                <a:gd name="connsiteY101" fmla="*/ 2236191 h 2278228"/>
                <a:gd name="connsiteX102" fmla="*/ 117590 w 1754187"/>
                <a:gd name="connsiteY102" fmla="*/ 2141040 h 2278228"/>
                <a:gd name="connsiteX103" fmla="*/ 117590 w 1754187"/>
                <a:gd name="connsiteY103" fmla="*/ 2096163 h 2278228"/>
                <a:gd name="connsiteX104" fmla="*/ 162467 w 1754187"/>
                <a:gd name="connsiteY104" fmla="*/ 2034528 h 2278228"/>
                <a:gd name="connsiteX105" fmla="*/ 201663 w 1754187"/>
                <a:gd name="connsiteY105" fmla="*/ 1928015 h 2278228"/>
                <a:gd name="connsiteX106" fmla="*/ 232623 w 1754187"/>
                <a:gd name="connsiteY106" fmla="*/ 1759868 h 2278228"/>
                <a:gd name="connsiteX107" fmla="*/ 235179 w 1754187"/>
                <a:gd name="connsiteY107" fmla="*/ 1672954 h 2278228"/>
                <a:gd name="connsiteX108" fmla="*/ 240860 w 1754187"/>
                <a:gd name="connsiteY108" fmla="*/ 1664717 h 2278228"/>
                <a:gd name="connsiteX109" fmla="*/ 235179 w 1754187"/>
                <a:gd name="connsiteY109" fmla="*/ 1479528 h 2278228"/>
                <a:gd name="connsiteX110" fmla="*/ 232623 w 1754187"/>
                <a:gd name="connsiteY110" fmla="*/ 1476687 h 2278228"/>
                <a:gd name="connsiteX111" fmla="*/ 232623 w 1754187"/>
                <a:gd name="connsiteY111" fmla="*/ 1465610 h 2278228"/>
                <a:gd name="connsiteX112" fmla="*/ 229783 w 1754187"/>
                <a:gd name="connsiteY112" fmla="*/ 1457089 h 2278228"/>
                <a:gd name="connsiteX113" fmla="*/ 229783 w 1754187"/>
                <a:gd name="connsiteY113" fmla="*/ 1451692 h 2278228"/>
                <a:gd name="connsiteX114" fmla="*/ 240860 w 1754187"/>
                <a:gd name="connsiteY114" fmla="*/ 1398294 h 2278228"/>
                <a:gd name="connsiteX115" fmla="*/ 243700 w 1754187"/>
                <a:gd name="connsiteY115" fmla="*/ 1395454 h 2278228"/>
                <a:gd name="connsiteX116" fmla="*/ 249381 w 1754187"/>
                <a:gd name="connsiteY116" fmla="*/ 1392897 h 2278228"/>
                <a:gd name="connsiteX117" fmla="*/ 254778 w 1754187"/>
                <a:gd name="connsiteY117" fmla="*/ 1390057 h 2278228"/>
                <a:gd name="connsiteX118" fmla="*/ 263298 w 1754187"/>
                <a:gd name="connsiteY118" fmla="*/ 1387217 h 2278228"/>
                <a:gd name="connsiteX119" fmla="*/ 299655 w 1754187"/>
                <a:gd name="connsiteY119" fmla="*/ 1387217 h 2278228"/>
                <a:gd name="connsiteX120" fmla="*/ 299655 w 1754187"/>
                <a:gd name="connsiteY120" fmla="*/ 1381536 h 2278228"/>
                <a:gd name="connsiteX121" fmla="*/ 305335 w 1754187"/>
                <a:gd name="connsiteY121" fmla="*/ 1375855 h 2278228"/>
                <a:gd name="connsiteX122" fmla="*/ 305335 w 1754187"/>
                <a:gd name="connsiteY122" fmla="*/ 1317061 h 2278228"/>
                <a:gd name="connsiteX123" fmla="*/ 308176 w 1754187"/>
                <a:gd name="connsiteY123" fmla="*/ 1311380 h 2278228"/>
                <a:gd name="connsiteX124" fmla="*/ 313856 w 1754187"/>
                <a:gd name="connsiteY124" fmla="*/ 1303143 h 2278228"/>
                <a:gd name="connsiteX125" fmla="*/ 316413 w 1754187"/>
                <a:gd name="connsiteY125" fmla="*/ 1300303 h 2278228"/>
                <a:gd name="connsiteX126" fmla="*/ 341692 w 1754187"/>
                <a:gd name="connsiteY126" fmla="*/ 1266787 h 2278228"/>
                <a:gd name="connsiteX127" fmla="*/ 372651 w 1754187"/>
                <a:gd name="connsiteY127" fmla="*/ 1238668 h 2278228"/>
                <a:gd name="connsiteX128" fmla="*/ 378332 w 1754187"/>
                <a:gd name="connsiteY128" fmla="*/ 1238668 h 2278228"/>
                <a:gd name="connsiteX129" fmla="*/ 383728 w 1754187"/>
                <a:gd name="connsiteY129" fmla="*/ 1235827 h 2278228"/>
                <a:gd name="connsiteX130" fmla="*/ 389409 w 1754187"/>
                <a:gd name="connsiteY130" fmla="*/ 1235827 h 2278228"/>
                <a:gd name="connsiteX131" fmla="*/ 411848 w 1754187"/>
                <a:gd name="connsiteY131" fmla="*/ 1238668 h 2278228"/>
                <a:gd name="connsiteX132" fmla="*/ 422925 w 1754187"/>
                <a:gd name="connsiteY132" fmla="*/ 1238668 h 2278228"/>
                <a:gd name="connsiteX133" fmla="*/ 445364 w 1754187"/>
                <a:gd name="connsiteY133" fmla="*/ 1224750 h 2278228"/>
                <a:gd name="connsiteX134" fmla="*/ 439967 w 1754187"/>
                <a:gd name="connsiteY134" fmla="*/ 1221910 h 2278228"/>
                <a:gd name="connsiteX135" fmla="*/ 428606 w 1754187"/>
                <a:gd name="connsiteY135" fmla="*/ 1199471 h 2278228"/>
                <a:gd name="connsiteX136" fmla="*/ 425765 w 1754187"/>
                <a:gd name="connsiteY136" fmla="*/ 1193790 h 2278228"/>
                <a:gd name="connsiteX137" fmla="*/ 403327 w 1754187"/>
                <a:gd name="connsiteY137" fmla="*/ 1171352 h 2278228"/>
                <a:gd name="connsiteX138" fmla="*/ 400486 w 1754187"/>
                <a:gd name="connsiteY138" fmla="*/ 1171352 h 2278228"/>
                <a:gd name="connsiteX139" fmla="*/ 395090 w 1754187"/>
                <a:gd name="connsiteY139" fmla="*/ 1168511 h 2278228"/>
                <a:gd name="connsiteX140" fmla="*/ 378332 w 1754187"/>
                <a:gd name="connsiteY140" fmla="*/ 1162831 h 2278228"/>
                <a:gd name="connsiteX141" fmla="*/ 372651 w 1754187"/>
                <a:gd name="connsiteY141" fmla="*/ 1160274 h 2278228"/>
                <a:gd name="connsiteX142" fmla="*/ 353053 w 1754187"/>
                <a:gd name="connsiteY142" fmla="*/ 1126475 h 2278228"/>
                <a:gd name="connsiteX143" fmla="*/ 333455 w 1754187"/>
                <a:gd name="connsiteY143" fmla="*/ 1123634 h 2278228"/>
                <a:gd name="connsiteX144" fmla="*/ 294258 w 1754187"/>
                <a:gd name="connsiteY144" fmla="*/ 1112557 h 2278228"/>
                <a:gd name="connsiteX145" fmla="*/ 299655 w 1754187"/>
                <a:gd name="connsiteY145" fmla="*/ 1095799 h 2278228"/>
                <a:gd name="connsiteX146" fmla="*/ 294258 w 1754187"/>
                <a:gd name="connsiteY146" fmla="*/ 1050922 h 2278228"/>
                <a:gd name="connsiteX147" fmla="*/ 294258 w 1754187"/>
                <a:gd name="connsiteY147" fmla="*/ 1039560 h 2278228"/>
                <a:gd name="connsiteX148" fmla="*/ 302495 w 1754187"/>
                <a:gd name="connsiteY148" fmla="*/ 983606 h 2278228"/>
                <a:gd name="connsiteX149" fmla="*/ 302495 w 1754187"/>
                <a:gd name="connsiteY149" fmla="*/ 964008 h 2278228"/>
                <a:gd name="connsiteX150" fmla="*/ 324934 w 1754187"/>
                <a:gd name="connsiteY150" fmla="*/ 885615 h 2278228"/>
                <a:gd name="connsiteX151" fmla="*/ 333455 w 1754187"/>
                <a:gd name="connsiteY151" fmla="*/ 874253 h 2278228"/>
                <a:gd name="connsiteX152" fmla="*/ 341692 w 1754187"/>
                <a:gd name="connsiteY152" fmla="*/ 863176 h 2278228"/>
                <a:gd name="connsiteX153" fmla="*/ 358449 w 1754187"/>
                <a:gd name="connsiteY153" fmla="*/ 823980 h 2278228"/>
                <a:gd name="connsiteX154" fmla="*/ 361290 w 1754187"/>
                <a:gd name="connsiteY154" fmla="*/ 818299 h 2278228"/>
                <a:gd name="connsiteX155" fmla="*/ 358449 w 1754187"/>
                <a:gd name="connsiteY155" fmla="*/ 806938 h 2278228"/>
                <a:gd name="connsiteX156" fmla="*/ 358449 w 1754187"/>
                <a:gd name="connsiteY156" fmla="*/ 798701 h 2278228"/>
                <a:gd name="connsiteX157" fmla="*/ 308176 w 1754187"/>
                <a:gd name="connsiteY157" fmla="*/ 764901 h 2278228"/>
                <a:gd name="connsiteX158" fmla="*/ 296814 w 1754187"/>
                <a:gd name="connsiteY158" fmla="*/ 764901 h 2278228"/>
                <a:gd name="connsiteX159" fmla="*/ 263298 w 1754187"/>
                <a:gd name="connsiteY159" fmla="*/ 748143 h 2278228"/>
                <a:gd name="connsiteX160" fmla="*/ 254778 w 1754187"/>
                <a:gd name="connsiteY160" fmla="*/ 745302 h 2278228"/>
                <a:gd name="connsiteX161" fmla="*/ 195983 w 1754187"/>
                <a:gd name="connsiteY161" fmla="*/ 750983 h 2278228"/>
                <a:gd name="connsiteX162" fmla="*/ 184905 w 1754187"/>
                <a:gd name="connsiteY162" fmla="*/ 753823 h 2278228"/>
                <a:gd name="connsiteX163" fmla="*/ 137188 w 1754187"/>
                <a:gd name="connsiteY163" fmla="*/ 742746 h 2278228"/>
                <a:gd name="connsiteX164" fmla="*/ 131507 w 1754187"/>
                <a:gd name="connsiteY164" fmla="*/ 734225 h 2278228"/>
                <a:gd name="connsiteX165" fmla="*/ 100832 w 1754187"/>
                <a:gd name="connsiteY165" fmla="*/ 686508 h 2278228"/>
                <a:gd name="connsiteX166" fmla="*/ 86630 w 1754187"/>
                <a:gd name="connsiteY166" fmla="*/ 680827 h 2278228"/>
                <a:gd name="connsiteX167" fmla="*/ 69872 w 1754187"/>
                <a:gd name="connsiteY167" fmla="*/ 675430 h 2278228"/>
                <a:gd name="connsiteX168" fmla="*/ 24995 w 1754187"/>
                <a:gd name="connsiteY168" fmla="*/ 630553 h 2278228"/>
                <a:gd name="connsiteX169" fmla="*/ 24995 w 1754187"/>
                <a:gd name="connsiteY169" fmla="*/ 619192 h 2278228"/>
                <a:gd name="connsiteX170" fmla="*/ 22439 w 1754187"/>
                <a:gd name="connsiteY170" fmla="*/ 610955 h 2278228"/>
                <a:gd name="connsiteX171" fmla="*/ 0 w 1754187"/>
                <a:gd name="connsiteY171" fmla="*/ 532562 h 2278228"/>
                <a:gd name="connsiteX172" fmla="*/ 8237 w 1754187"/>
                <a:gd name="connsiteY172" fmla="*/ 535118 h 2278228"/>
                <a:gd name="connsiteX173" fmla="*/ 16758 w 1754187"/>
                <a:gd name="connsiteY173" fmla="*/ 535118 h 2278228"/>
                <a:gd name="connsiteX174" fmla="*/ 33516 w 1754187"/>
                <a:gd name="connsiteY174" fmla="*/ 537958 h 2278228"/>
                <a:gd name="connsiteX175" fmla="*/ 47433 w 1754187"/>
                <a:gd name="connsiteY175" fmla="*/ 535118 h 2278228"/>
                <a:gd name="connsiteX176" fmla="*/ 58795 w 1754187"/>
                <a:gd name="connsiteY176" fmla="*/ 535118 h 2278228"/>
                <a:gd name="connsiteX177" fmla="*/ 72712 w 1754187"/>
                <a:gd name="connsiteY177" fmla="*/ 532562 h 2278228"/>
                <a:gd name="connsiteX178" fmla="*/ 78393 w 1754187"/>
                <a:gd name="connsiteY178" fmla="*/ 529721 h 2278228"/>
                <a:gd name="connsiteX179" fmla="*/ 86630 w 1754187"/>
                <a:gd name="connsiteY179" fmla="*/ 529721 h 2278228"/>
                <a:gd name="connsiteX180" fmla="*/ 120430 w 1754187"/>
                <a:gd name="connsiteY180" fmla="*/ 526881 h 2278228"/>
                <a:gd name="connsiteX181" fmla="*/ 128667 w 1754187"/>
                <a:gd name="connsiteY181" fmla="*/ 529721 h 2278228"/>
                <a:gd name="connsiteX182" fmla="*/ 134347 w 1754187"/>
                <a:gd name="connsiteY182" fmla="*/ 529721 h 2278228"/>
                <a:gd name="connsiteX183" fmla="*/ 165307 w 1754187"/>
                <a:gd name="connsiteY183" fmla="*/ 549320 h 2278228"/>
                <a:gd name="connsiteX184" fmla="*/ 173544 w 1754187"/>
                <a:gd name="connsiteY184" fmla="*/ 557557 h 2278228"/>
                <a:gd name="connsiteX185" fmla="*/ 179225 w 1754187"/>
                <a:gd name="connsiteY185" fmla="*/ 560397 h 2278228"/>
                <a:gd name="connsiteX186" fmla="*/ 187746 w 1754187"/>
                <a:gd name="connsiteY186" fmla="*/ 566078 h 2278228"/>
                <a:gd name="connsiteX187" fmla="*/ 226942 w 1754187"/>
                <a:gd name="connsiteY187" fmla="*/ 599594 h 2278228"/>
                <a:gd name="connsiteX188" fmla="*/ 232623 w 1754187"/>
                <a:gd name="connsiteY188" fmla="*/ 602434 h 2278228"/>
                <a:gd name="connsiteX189" fmla="*/ 240860 w 1754187"/>
                <a:gd name="connsiteY189" fmla="*/ 605274 h 2278228"/>
                <a:gd name="connsiteX190" fmla="*/ 246541 w 1754187"/>
                <a:gd name="connsiteY190" fmla="*/ 608114 h 2278228"/>
                <a:gd name="connsiteX191" fmla="*/ 257618 w 1754187"/>
                <a:gd name="connsiteY191" fmla="*/ 608114 h 2278228"/>
                <a:gd name="connsiteX192" fmla="*/ 302495 w 1754187"/>
                <a:gd name="connsiteY192" fmla="*/ 591357 h 2278228"/>
                <a:gd name="connsiteX193" fmla="*/ 308176 w 1754187"/>
                <a:gd name="connsiteY193" fmla="*/ 585676 h 2278228"/>
                <a:gd name="connsiteX194" fmla="*/ 311016 w 1754187"/>
                <a:gd name="connsiteY194" fmla="*/ 579995 h 2278228"/>
                <a:gd name="connsiteX195" fmla="*/ 316413 w 1754187"/>
                <a:gd name="connsiteY195" fmla="*/ 574599 h 2278228"/>
                <a:gd name="connsiteX196" fmla="*/ 319253 w 1754187"/>
                <a:gd name="connsiteY196" fmla="*/ 568918 h 2278228"/>
                <a:gd name="connsiteX197" fmla="*/ 366971 w 1754187"/>
                <a:gd name="connsiteY197" fmla="*/ 552160 h 2278228"/>
                <a:gd name="connsiteX198" fmla="*/ 375492 w 1754187"/>
                <a:gd name="connsiteY198" fmla="*/ 552160 h 2278228"/>
                <a:gd name="connsiteX199" fmla="*/ 422925 w 1754187"/>
                <a:gd name="connsiteY199" fmla="*/ 515520 h 2278228"/>
                <a:gd name="connsiteX200" fmla="*/ 431446 w 1754187"/>
                <a:gd name="connsiteY200" fmla="*/ 507283 h 2278228"/>
                <a:gd name="connsiteX201" fmla="*/ 437127 w 1754187"/>
                <a:gd name="connsiteY201" fmla="*/ 498762 h 2278228"/>
                <a:gd name="connsiteX202" fmla="*/ 470643 w 1754187"/>
                <a:gd name="connsiteY202" fmla="*/ 487685 h 2278228"/>
                <a:gd name="connsiteX203" fmla="*/ 482004 w 1754187"/>
                <a:gd name="connsiteY203" fmla="*/ 487685 h 2278228"/>
                <a:gd name="connsiteX204" fmla="*/ 518360 w 1754187"/>
                <a:gd name="connsiteY204" fmla="*/ 498762 h 2278228"/>
                <a:gd name="connsiteX205" fmla="*/ 526597 w 1754187"/>
                <a:gd name="connsiteY205" fmla="*/ 498762 h 2278228"/>
                <a:gd name="connsiteX206" fmla="*/ 554716 w 1754187"/>
                <a:gd name="connsiteY206" fmla="*/ 487685 h 2278228"/>
                <a:gd name="connsiteX207" fmla="*/ 563237 w 1754187"/>
                <a:gd name="connsiteY207" fmla="*/ 479164 h 2278228"/>
                <a:gd name="connsiteX208" fmla="*/ 574315 w 1754187"/>
                <a:gd name="connsiteY208" fmla="*/ 473483 h 2278228"/>
                <a:gd name="connsiteX209" fmla="*/ 579995 w 1754187"/>
                <a:gd name="connsiteY209" fmla="*/ 468086 h 2278228"/>
                <a:gd name="connsiteX210" fmla="*/ 627713 w 1754187"/>
                <a:gd name="connsiteY210" fmla="*/ 459565 h 2278228"/>
                <a:gd name="connsiteX211" fmla="*/ 644471 w 1754187"/>
                <a:gd name="connsiteY211" fmla="*/ 453885 h 2278228"/>
                <a:gd name="connsiteX212" fmla="*/ 658388 w 1754187"/>
                <a:gd name="connsiteY212" fmla="*/ 453885 h 2278228"/>
                <a:gd name="connsiteX213" fmla="*/ 694745 w 1754187"/>
                <a:gd name="connsiteY213" fmla="*/ 417528 h 2278228"/>
                <a:gd name="connsiteX214" fmla="*/ 694745 w 1754187"/>
                <a:gd name="connsiteY214" fmla="*/ 409007 h 2278228"/>
                <a:gd name="connsiteX215" fmla="*/ 697585 w 1754187"/>
                <a:gd name="connsiteY215" fmla="*/ 361574 h 2278228"/>
                <a:gd name="connsiteX216" fmla="*/ 700425 w 1754187"/>
                <a:gd name="connsiteY216" fmla="*/ 353053 h 2278228"/>
                <a:gd name="connsiteX217" fmla="*/ 728545 w 1754187"/>
                <a:gd name="connsiteY217" fmla="*/ 313856 h 2278228"/>
                <a:gd name="connsiteX218" fmla="*/ 770581 w 1754187"/>
                <a:gd name="connsiteY218" fmla="*/ 299939 h 2278228"/>
                <a:gd name="connsiteX219" fmla="*/ 795860 w 1754187"/>
                <a:gd name="connsiteY219" fmla="*/ 283181 h 2278228"/>
                <a:gd name="connsiteX220" fmla="*/ 804097 w 1754187"/>
                <a:gd name="connsiteY220" fmla="*/ 277500 h 2278228"/>
                <a:gd name="connsiteX221" fmla="*/ 812618 w 1754187"/>
                <a:gd name="connsiteY221" fmla="*/ 271820 h 2278228"/>
                <a:gd name="connsiteX222" fmla="*/ 851815 w 1754187"/>
                <a:gd name="connsiteY222" fmla="*/ 229783 h 2278228"/>
                <a:gd name="connsiteX223" fmla="*/ 860336 w 1754187"/>
                <a:gd name="connsiteY223" fmla="*/ 218705 h 2278228"/>
                <a:gd name="connsiteX224" fmla="*/ 910610 w 1754187"/>
                <a:gd name="connsiteY224" fmla="*/ 201663 h 2278228"/>
                <a:gd name="connsiteX225" fmla="*/ 946966 w 1754187"/>
                <a:gd name="connsiteY225" fmla="*/ 190586 h 2278228"/>
                <a:gd name="connsiteX226" fmla="*/ 955487 w 1754187"/>
                <a:gd name="connsiteY226" fmla="*/ 187746 h 2278228"/>
                <a:gd name="connsiteX227" fmla="*/ 994683 w 1754187"/>
                <a:gd name="connsiteY227" fmla="*/ 170988 h 2278228"/>
                <a:gd name="connsiteX228" fmla="*/ 1000364 w 1754187"/>
                <a:gd name="connsiteY228" fmla="*/ 170988 h 2278228"/>
                <a:gd name="connsiteX229" fmla="*/ 1059159 w 1754187"/>
                <a:gd name="connsiteY229" fmla="*/ 140028 h 2278228"/>
                <a:gd name="connsiteX230" fmla="*/ 1090118 w 1754187"/>
                <a:gd name="connsiteY230" fmla="*/ 126111 h 2278228"/>
                <a:gd name="connsiteX231" fmla="*/ 1098355 w 1754187"/>
                <a:gd name="connsiteY231" fmla="*/ 123270 h 2278228"/>
                <a:gd name="connsiteX232" fmla="*/ 1120794 w 1754187"/>
                <a:gd name="connsiteY232" fmla="*/ 106512 h 2278228"/>
                <a:gd name="connsiteX233" fmla="*/ 1126475 w 1754187"/>
                <a:gd name="connsiteY233" fmla="*/ 97991 h 2278228"/>
                <a:gd name="connsiteX234" fmla="*/ 1137552 w 1754187"/>
                <a:gd name="connsiteY234" fmla="*/ 78393 h 2278228"/>
                <a:gd name="connsiteX235" fmla="*/ 1146073 w 1754187"/>
                <a:gd name="connsiteY235" fmla="*/ 53114 h 2278228"/>
                <a:gd name="connsiteX236" fmla="*/ 1143233 w 1754187"/>
                <a:gd name="connsiteY236" fmla="*/ 42037 h 2278228"/>
                <a:gd name="connsiteX237" fmla="*/ 1140392 w 1754187"/>
                <a:gd name="connsiteY237" fmla="*/ 28119 h 2278228"/>
                <a:gd name="connsiteX238" fmla="*/ 1151754 w 1754187"/>
                <a:gd name="connsiteY238" fmla="*/ 0 h 2278228"/>
                <a:gd name="connsiteX239" fmla="*/ 1159990 w 1754187"/>
                <a:gd name="connsiteY239" fmla="*/ 2840 h 2278228"/>
                <a:gd name="connsiteX240" fmla="*/ 1196347 w 1754187"/>
                <a:gd name="connsiteY240" fmla="*/ 28119 h 2278228"/>
                <a:gd name="connsiteX241" fmla="*/ 1204868 w 1754187"/>
                <a:gd name="connsiteY241" fmla="*/ 36356 h 2278228"/>
                <a:gd name="connsiteX242" fmla="*/ 1210548 w 1754187"/>
                <a:gd name="connsiteY242" fmla="*/ 42037 h 2278228"/>
                <a:gd name="connsiteX243" fmla="*/ 1252585 w 1754187"/>
                <a:gd name="connsiteY243" fmla="*/ 55954 h 2278228"/>
                <a:gd name="connsiteX244" fmla="*/ 1263663 w 1754187"/>
                <a:gd name="connsiteY244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907769 w 1754187"/>
                <a:gd name="connsiteY89" fmla="*/ 2070884 h 2278228"/>
                <a:gd name="connsiteX90" fmla="*/ 571474 w 1754187"/>
                <a:gd name="connsiteY90" fmla="*/ 2087642 h 2278228"/>
                <a:gd name="connsiteX91" fmla="*/ 551876 w 1754187"/>
                <a:gd name="connsiteY91" fmla="*/ 2087642 h 2278228"/>
                <a:gd name="connsiteX92" fmla="*/ 521200 w 1754187"/>
                <a:gd name="connsiteY92" fmla="*/ 2073724 h 2278228"/>
                <a:gd name="connsiteX93" fmla="*/ 512679 w 1754187"/>
                <a:gd name="connsiteY93" fmla="*/ 2073724 h 2278228"/>
                <a:gd name="connsiteX94" fmla="*/ 462406 w 1754187"/>
                <a:gd name="connsiteY94" fmla="*/ 2101844 h 2278228"/>
                <a:gd name="connsiteX95" fmla="*/ 375492 w 1754187"/>
                <a:gd name="connsiteY95" fmla="*/ 2194154 h 2278228"/>
                <a:gd name="connsiteX96" fmla="*/ 364130 w 1754187"/>
                <a:gd name="connsiteY96" fmla="*/ 2210912 h 2278228"/>
                <a:gd name="connsiteX97" fmla="*/ 355893 w 1754187"/>
                <a:gd name="connsiteY97" fmla="*/ 2222274 h 2278228"/>
                <a:gd name="connsiteX98" fmla="*/ 324934 w 1754187"/>
                <a:gd name="connsiteY98" fmla="*/ 2247552 h 2278228"/>
                <a:gd name="connsiteX99" fmla="*/ 294258 w 1754187"/>
                <a:gd name="connsiteY99" fmla="*/ 2278228 h 2278228"/>
                <a:gd name="connsiteX100" fmla="*/ 210184 w 1754187"/>
                <a:gd name="connsiteY100" fmla="*/ 2236191 h 2278228"/>
                <a:gd name="connsiteX101" fmla="*/ 117590 w 1754187"/>
                <a:gd name="connsiteY101" fmla="*/ 2141040 h 2278228"/>
                <a:gd name="connsiteX102" fmla="*/ 117590 w 1754187"/>
                <a:gd name="connsiteY102" fmla="*/ 2096163 h 2278228"/>
                <a:gd name="connsiteX103" fmla="*/ 162467 w 1754187"/>
                <a:gd name="connsiteY103" fmla="*/ 2034528 h 2278228"/>
                <a:gd name="connsiteX104" fmla="*/ 201663 w 1754187"/>
                <a:gd name="connsiteY104" fmla="*/ 1928015 h 2278228"/>
                <a:gd name="connsiteX105" fmla="*/ 232623 w 1754187"/>
                <a:gd name="connsiteY105" fmla="*/ 1759868 h 2278228"/>
                <a:gd name="connsiteX106" fmla="*/ 235179 w 1754187"/>
                <a:gd name="connsiteY106" fmla="*/ 1672954 h 2278228"/>
                <a:gd name="connsiteX107" fmla="*/ 240860 w 1754187"/>
                <a:gd name="connsiteY107" fmla="*/ 1664717 h 2278228"/>
                <a:gd name="connsiteX108" fmla="*/ 235179 w 1754187"/>
                <a:gd name="connsiteY108" fmla="*/ 1479528 h 2278228"/>
                <a:gd name="connsiteX109" fmla="*/ 232623 w 1754187"/>
                <a:gd name="connsiteY109" fmla="*/ 1476687 h 2278228"/>
                <a:gd name="connsiteX110" fmla="*/ 232623 w 1754187"/>
                <a:gd name="connsiteY110" fmla="*/ 1465610 h 2278228"/>
                <a:gd name="connsiteX111" fmla="*/ 229783 w 1754187"/>
                <a:gd name="connsiteY111" fmla="*/ 1457089 h 2278228"/>
                <a:gd name="connsiteX112" fmla="*/ 229783 w 1754187"/>
                <a:gd name="connsiteY112" fmla="*/ 1451692 h 2278228"/>
                <a:gd name="connsiteX113" fmla="*/ 240860 w 1754187"/>
                <a:gd name="connsiteY113" fmla="*/ 1398294 h 2278228"/>
                <a:gd name="connsiteX114" fmla="*/ 243700 w 1754187"/>
                <a:gd name="connsiteY114" fmla="*/ 1395454 h 2278228"/>
                <a:gd name="connsiteX115" fmla="*/ 249381 w 1754187"/>
                <a:gd name="connsiteY115" fmla="*/ 1392897 h 2278228"/>
                <a:gd name="connsiteX116" fmla="*/ 254778 w 1754187"/>
                <a:gd name="connsiteY116" fmla="*/ 1390057 h 2278228"/>
                <a:gd name="connsiteX117" fmla="*/ 263298 w 1754187"/>
                <a:gd name="connsiteY117" fmla="*/ 1387217 h 2278228"/>
                <a:gd name="connsiteX118" fmla="*/ 299655 w 1754187"/>
                <a:gd name="connsiteY118" fmla="*/ 1387217 h 2278228"/>
                <a:gd name="connsiteX119" fmla="*/ 299655 w 1754187"/>
                <a:gd name="connsiteY119" fmla="*/ 1381536 h 2278228"/>
                <a:gd name="connsiteX120" fmla="*/ 305335 w 1754187"/>
                <a:gd name="connsiteY120" fmla="*/ 1375855 h 2278228"/>
                <a:gd name="connsiteX121" fmla="*/ 305335 w 1754187"/>
                <a:gd name="connsiteY121" fmla="*/ 1317061 h 2278228"/>
                <a:gd name="connsiteX122" fmla="*/ 308176 w 1754187"/>
                <a:gd name="connsiteY122" fmla="*/ 1311380 h 2278228"/>
                <a:gd name="connsiteX123" fmla="*/ 313856 w 1754187"/>
                <a:gd name="connsiteY123" fmla="*/ 1303143 h 2278228"/>
                <a:gd name="connsiteX124" fmla="*/ 316413 w 1754187"/>
                <a:gd name="connsiteY124" fmla="*/ 1300303 h 2278228"/>
                <a:gd name="connsiteX125" fmla="*/ 341692 w 1754187"/>
                <a:gd name="connsiteY125" fmla="*/ 1266787 h 2278228"/>
                <a:gd name="connsiteX126" fmla="*/ 372651 w 1754187"/>
                <a:gd name="connsiteY126" fmla="*/ 1238668 h 2278228"/>
                <a:gd name="connsiteX127" fmla="*/ 378332 w 1754187"/>
                <a:gd name="connsiteY127" fmla="*/ 1238668 h 2278228"/>
                <a:gd name="connsiteX128" fmla="*/ 383728 w 1754187"/>
                <a:gd name="connsiteY128" fmla="*/ 1235827 h 2278228"/>
                <a:gd name="connsiteX129" fmla="*/ 389409 w 1754187"/>
                <a:gd name="connsiteY129" fmla="*/ 1235827 h 2278228"/>
                <a:gd name="connsiteX130" fmla="*/ 411848 w 1754187"/>
                <a:gd name="connsiteY130" fmla="*/ 1238668 h 2278228"/>
                <a:gd name="connsiteX131" fmla="*/ 422925 w 1754187"/>
                <a:gd name="connsiteY131" fmla="*/ 1238668 h 2278228"/>
                <a:gd name="connsiteX132" fmla="*/ 445364 w 1754187"/>
                <a:gd name="connsiteY132" fmla="*/ 1224750 h 2278228"/>
                <a:gd name="connsiteX133" fmla="*/ 439967 w 1754187"/>
                <a:gd name="connsiteY133" fmla="*/ 1221910 h 2278228"/>
                <a:gd name="connsiteX134" fmla="*/ 428606 w 1754187"/>
                <a:gd name="connsiteY134" fmla="*/ 1199471 h 2278228"/>
                <a:gd name="connsiteX135" fmla="*/ 425765 w 1754187"/>
                <a:gd name="connsiteY135" fmla="*/ 1193790 h 2278228"/>
                <a:gd name="connsiteX136" fmla="*/ 403327 w 1754187"/>
                <a:gd name="connsiteY136" fmla="*/ 1171352 h 2278228"/>
                <a:gd name="connsiteX137" fmla="*/ 400486 w 1754187"/>
                <a:gd name="connsiteY137" fmla="*/ 1171352 h 2278228"/>
                <a:gd name="connsiteX138" fmla="*/ 395090 w 1754187"/>
                <a:gd name="connsiteY138" fmla="*/ 1168511 h 2278228"/>
                <a:gd name="connsiteX139" fmla="*/ 378332 w 1754187"/>
                <a:gd name="connsiteY139" fmla="*/ 1162831 h 2278228"/>
                <a:gd name="connsiteX140" fmla="*/ 372651 w 1754187"/>
                <a:gd name="connsiteY140" fmla="*/ 1160274 h 2278228"/>
                <a:gd name="connsiteX141" fmla="*/ 353053 w 1754187"/>
                <a:gd name="connsiteY141" fmla="*/ 1126475 h 2278228"/>
                <a:gd name="connsiteX142" fmla="*/ 333455 w 1754187"/>
                <a:gd name="connsiteY142" fmla="*/ 1123634 h 2278228"/>
                <a:gd name="connsiteX143" fmla="*/ 294258 w 1754187"/>
                <a:gd name="connsiteY143" fmla="*/ 1112557 h 2278228"/>
                <a:gd name="connsiteX144" fmla="*/ 299655 w 1754187"/>
                <a:gd name="connsiteY144" fmla="*/ 1095799 h 2278228"/>
                <a:gd name="connsiteX145" fmla="*/ 294258 w 1754187"/>
                <a:gd name="connsiteY145" fmla="*/ 1050922 h 2278228"/>
                <a:gd name="connsiteX146" fmla="*/ 294258 w 1754187"/>
                <a:gd name="connsiteY146" fmla="*/ 1039560 h 2278228"/>
                <a:gd name="connsiteX147" fmla="*/ 302495 w 1754187"/>
                <a:gd name="connsiteY147" fmla="*/ 983606 h 2278228"/>
                <a:gd name="connsiteX148" fmla="*/ 302495 w 1754187"/>
                <a:gd name="connsiteY148" fmla="*/ 964008 h 2278228"/>
                <a:gd name="connsiteX149" fmla="*/ 324934 w 1754187"/>
                <a:gd name="connsiteY149" fmla="*/ 885615 h 2278228"/>
                <a:gd name="connsiteX150" fmla="*/ 333455 w 1754187"/>
                <a:gd name="connsiteY150" fmla="*/ 874253 h 2278228"/>
                <a:gd name="connsiteX151" fmla="*/ 341692 w 1754187"/>
                <a:gd name="connsiteY151" fmla="*/ 863176 h 2278228"/>
                <a:gd name="connsiteX152" fmla="*/ 358449 w 1754187"/>
                <a:gd name="connsiteY152" fmla="*/ 823980 h 2278228"/>
                <a:gd name="connsiteX153" fmla="*/ 361290 w 1754187"/>
                <a:gd name="connsiteY153" fmla="*/ 818299 h 2278228"/>
                <a:gd name="connsiteX154" fmla="*/ 358449 w 1754187"/>
                <a:gd name="connsiteY154" fmla="*/ 806938 h 2278228"/>
                <a:gd name="connsiteX155" fmla="*/ 358449 w 1754187"/>
                <a:gd name="connsiteY155" fmla="*/ 798701 h 2278228"/>
                <a:gd name="connsiteX156" fmla="*/ 308176 w 1754187"/>
                <a:gd name="connsiteY156" fmla="*/ 764901 h 2278228"/>
                <a:gd name="connsiteX157" fmla="*/ 296814 w 1754187"/>
                <a:gd name="connsiteY157" fmla="*/ 764901 h 2278228"/>
                <a:gd name="connsiteX158" fmla="*/ 263298 w 1754187"/>
                <a:gd name="connsiteY158" fmla="*/ 748143 h 2278228"/>
                <a:gd name="connsiteX159" fmla="*/ 254778 w 1754187"/>
                <a:gd name="connsiteY159" fmla="*/ 745302 h 2278228"/>
                <a:gd name="connsiteX160" fmla="*/ 195983 w 1754187"/>
                <a:gd name="connsiteY160" fmla="*/ 750983 h 2278228"/>
                <a:gd name="connsiteX161" fmla="*/ 184905 w 1754187"/>
                <a:gd name="connsiteY161" fmla="*/ 753823 h 2278228"/>
                <a:gd name="connsiteX162" fmla="*/ 137188 w 1754187"/>
                <a:gd name="connsiteY162" fmla="*/ 742746 h 2278228"/>
                <a:gd name="connsiteX163" fmla="*/ 131507 w 1754187"/>
                <a:gd name="connsiteY163" fmla="*/ 734225 h 2278228"/>
                <a:gd name="connsiteX164" fmla="*/ 100832 w 1754187"/>
                <a:gd name="connsiteY164" fmla="*/ 686508 h 2278228"/>
                <a:gd name="connsiteX165" fmla="*/ 86630 w 1754187"/>
                <a:gd name="connsiteY165" fmla="*/ 680827 h 2278228"/>
                <a:gd name="connsiteX166" fmla="*/ 69872 w 1754187"/>
                <a:gd name="connsiteY166" fmla="*/ 675430 h 2278228"/>
                <a:gd name="connsiteX167" fmla="*/ 24995 w 1754187"/>
                <a:gd name="connsiteY167" fmla="*/ 630553 h 2278228"/>
                <a:gd name="connsiteX168" fmla="*/ 24995 w 1754187"/>
                <a:gd name="connsiteY168" fmla="*/ 619192 h 2278228"/>
                <a:gd name="connsiteX169" fmla="*/ 22439 w 1754187"/>
                <a:gd name="connsiteY169" fmla="*/ 610955 h 2278228"/>
                <a:gd name="connsiteX170" fmla="*/ 0 w 1754187"/>
                <a:gd name="connsiteY170" fmla="*/ 532562 h 2278228"/>
                <a:gd name="connsiteX171" fmla="*/ 8237 w 1754187"/>
                <a:gd name="connsiteY171" fmla="*/ 535118 h 2278228"/>
                <a:gd name="connsiteX172" fmla="*/ 16758 w 1754187"/>
                <a:gd name="connsiteY172" fmla="*/ 535118 h 2278228"/>
                <a:gd name="connsiteX173" fmla="*/ 33516 w 1754187"/>
                <a:gd name="connsiteY173" fmla="*/ 537958 h 2278228"/>
                <a:gd name="connsiteX174" fmla="*/ 47433 w 1754187"/>
                <a:gd name="connsiteY174" fmla="*/ 535118 h 2278228"/>
                <a:gd name="connsiteX175" fmla="*/ 58795 w 1754187"/>
                <a:gd name="connsiteY175" fmla="*/ 535118 h 2278228"/>
                <a:gd name="connsiteX176" fmla="*/ 72712 w 1754187"/>
                <a:gd name="connsiteY176" fmla="*/ 532562 h 2278228"/>
                <a:gd name="connsiteX177" fmla="*/ 78393 w 1754187"/>
                <a:gd name="connsiteY177" fmla="*/ 529721 h 2278228"/>
                <a:gd name="connsiteX178" fmla="*/ 86630 w 1754187"/>
                <a:gd name="connsiteY178" fmla="*/ 529721 h 2278228"/>
                <a:gd name="connsiteX179" fmla="*/ 120430 w 1754187"/>
                <a:gd name="connsiteY179" fmla="*/ 526881 h 2278228"/>
                <a:gd name="connsiteX180" fmla="*/ 128667 w 1754187"/>
                <a:gd name="connsiteY180" fmla="*/ 529721 h 2278228"/>
                <a:gd name="connsiteX181" fmla="*/ 134347 w 1754187"/>
                <a:gd name="connsiteY181" fmla="*/ 529721 h 2278228"/>
                <a:gd name="connsiteX182" fmla="*/ 165307 w 1754187"/>
                <a:gd name="connsiteY182" fmla="*/ 549320 h 2278228"/>
                <a:gd name="connsiteX183" fmla="*/ 173544 w 1754187"/>
                <a:gd name="connsiteY183" fmla="*/ 557557 h 2278228"/>
                <a:gd name="connsiteX184" fmla="*/ 179225 w 1754187"/>
                <a:gd name="connsiteY184" fmla="*/ 560397 h 2278228"/>
                <a:gd name="connsiteX185" fmla="*/ 187746 w 1754187"/>
                <a:gd name="connsiteY185" fmla="*/ 566078 h 2278228"/>
                <a:gd name="connsiteX186" fmla="*/ 226942 w 1754187"/>
                <a:gd name="connsiteY186" fmla="*/ 599594 h 2278228"/>
                <a:gd name="connsiteX187" fmla="*/ 232623 w 1754187"/>
                <a:gd name="connsiteY187" fmla="*/ 602434 h 2278228"/>
                <a:gd name="connsiteX188" fmla="*/ 240860 w 1754187"/>
                <a:gd name="connsiteY188" fmla="*/ 605274 h 2278228"/>
                <a:gd name="connsiteX189" fmla="*/ 246541 w 1754187"/>
                <a:gd name="connsiteY189" fmla="*/ 608114 h 2278228"/>
                <a:gd name="connsiteX190" fmla="*/ 257618 w 1754187"/>
                <a:gd name="connsiteY190" fmla="*/ 608114 h 2278228"/>
                <a:gd name="connsiteX191" fmla="*/ 302495 w 1754187"/>
                <a:gd name="connsiteY191" fmla="*/ 591357 h 2278228"/>
                <a:gd name="connsiteX192" fmla="*/ 308176 w 1754187"/>
                <a:gd name="connsiteY192" fmla="*/ 585676 h 2278228"/>
                <a:gd name="connsiteX193" fmla="*/ 311016 w 1754187"/>
                <a:gd name="connsiteY193" fmla="*/ 579995 h 2278228"/>
                <a:gd name="connsiteX194" fmla="*/ 316413 w 1754187"/>
                <a:gd name="connsiteY194" fmla="*/ 574599 h 2278228"/>
                <a:gd name="connsiteX195" fmla="*/ 319253 w 1754187"/>
                <a:gd name="connsiteY195" fmla="*/ 568918 h 2278228"/>
                <a:gd name="connsiteX196" fmla="*/ 366971 w 1754187"/>
                <a:gd name="connsiteY196" fmla="*/ 552160 h 2278228"/>
                <a:gd name="connsiteX197" fmla="*/ 375492 w 1754187"/>
                <a:gd name="connsiteY197" fmla="*/ 552160 h 2278228"/>
                <a:gd name="connsiteX198" fmla="*/ 422925 w 1754187"/>
                <a:gd name="connsiteY198" fmla="*/ 515520 h 2278228"/>
                <a:gd name="connsiteX199" fmla="*/ 431446 w 1754187"/>
                <a:gd name="connsiteY199" fmla="*/ 507283 h 2278228"/>
                <a:gd name="connsiteX200" fmla="*/ 437127 w 1754187"/>
                <a:gd name="connsiteY200" fmla="*/ 498762 h 2278228"/>
                <a:gd name="connsiteX201" fmla="*/ 470643 w 1754187"/>
                <a:gd name="connsiteY201" fmla="*/ 487685 h 2278228"/>
                <a:gd name="connsiteX202" fmla="*/ 482004 w 1754187"/>
                <a:gd name="connsiteY202" fmla="*/ 487685 h 2278228"/>
                <a:gd name="connsiteX203" fmla="*/ 518360 w 1754187"/>
                <a:gd name="connsiteY203" fmla="*/ 498762 h 2278228"/>
                <a:gd name="connsiteX204" fmla="*/ 526597 w 1754187"/>
                <a:gd name="connsiteY204" fmla="*/ 498762 h 2278228"/>
                <a:gd name="connsiteX205" fmla="*/ 554716 w 1754187"/>
                <a:gd name="connsiteY205" fmla="*/ 487685 h 2278228"/>
                <a:gd name="connsiteX206" fmla="*/ 563237 w 1754187"/>
                <a:gd name="connsiteY206" fmla="*/ 479164 h 2278228"/>
                <a:gd name="connsiteX207" fmla="*/ 574315 w 1754187"/>
                <a:gd name="connsiteY207" fmla="*/ 473483 h 2278228"/>
                <a:gd name="connsiteX208" fmla="*/ 579995 w 1754187"/>
                <a:gd name="connsiteY208" fmla="*/ 468086 h 2278228"/>
                <a:gd name="connsiteX209" fmla="*/ 627713 w 1754187"/>
                <a:gd name="connsiteY209" fmla="*/ 459565 h 2278228"/>
                <a:gd name="connsiteX210" fmla="*/ 644471 w 1754187"/>
                <a:gd name="connsiteY210" fmla="*/ 453885 h 2278228"/>
                <a:gd name="connsiteX211" fmla="*/ 658388 w 1754187"/>
                <a:gd name="connsiteY211" fmla="*/ 453885 h 2278228"/>
                <a:gd name="connsiteX212" fmla="*/ 694745 w 1754187"/>
                <a:gd name="connsiteY212" fmla="*/ 417528 h 2278228"/>
                <a:gd name="connsiteX213" fmla="*/ 694745 w 1754187"/>
                <a:gd name="connsiteY213" fmla="*/ 409007 h 2278228"/>
                <a:gd name="connsiteX214" fmla="*/ 697585 w 1754187"/>
                <a:gd name="connsiteY214" fmla="*/ 361574 h 2278228"/>
                <a:gd name="connsiteX215" fmla="*/ 700425 w 1754187"/>
                <a:gd name="connsiteY215" fmla="*/ 353053 h 2278228"/>
                <a:gd name="connsiteX216" fmla="*/ 728545 w 1754187"/>
                <a:gd name="connsiteY216" fmla="*/ 313856 h 2278228"/>
                <a:gd name="connsiteX217" fmla="*/ 770581 w 1754187"/>
                <a:gd name="connsiteY217" fmla="*/ 299939 h 2278228"/>
                <a:gd name="connsiteX218" fmla="*/ 795860 w 1754187"/>
                <a:gd name="connsiteY218" fmla="*/ 283181 h 2278228"/>
                <a:gd name="connsiteX219" fmla="*/ 804097 w 1754187"/>
                <a:gd name="connsiteY219" fmla="*/ 277500 h 2278228"/>
                <a:gd name="connsiteX220" fmla="*/ 812618 w 1754187"/>
                <a:gd name="connsiteY220" fmla="*/ 271820 h 2278228"/>
                <a:gd name="connsiteX221" fmla="*/ 851815 w 1754187"/>
                <a:gd name="connsiteY221" fmla="*/ 229783 h 2278228"/>
                <a:gd name="connsiteX222" fmla="*/ 860336 w 1754187"/>
                <a:gd name="connsiteY222" fmla="*/ 218705 h 2278228"/>
                <a:gd name="connsiteX223" fmla="*/ 910610 w 1754187"/>
                <a:gd name="connsiteY223" fmla="*/ 201663 h 2278228"/>
                <a:gd name="connsiteX224" fmla="*/ 946966 w 1754187"/>
                <a:gd name="connsiteY224" fmla="*/ 190586 h 2278228"/>
                <a:gd name="connsiteX225" fmla="*/ 955487 w 1754187"/>
                <a:gd name="connsiteY225" fmla="*/ 187746 h 2278228"/>
                <a:gd name="connsiteX226" fmla="*/ 994683 w 1754187"/>
                <a:gd name="connsiteY226" fmla="*/ 170988 h 2278228"/>
                <a:gd name="connsiteX227" fmla="*/ 1000364 w 1754187"/>
                <a:gd name="connsiteY227" fmla="*/ 170988 h 2278228"/>
                <a:gd name="connsiteX228" fmla="*/ 1059159 w 1754187"/>
                <a:gd name="connsiteY228" fmla="*/ 140028 h 2278228"/>
                <a:gd name="connsiteX229" fmla="*/ 1090118 w 1754187"/>
                <a:gd name="connsiteY229" fmla="*/ 126111 h 2278228"/>
                <a:gd name="connsiteX230" fmla="*/ 1098355 w 1754187"/>
                <a:gd name="connsiteY230" fmla="*/ 123270 h 2278228"/>
                <a:gd name="connsiteX231" fmla="*/ 1120794 w 1754187"/>
                <a:gd name="connsiteY231" fmla="*/ 106512 h 2278228"/>
                <a:gd name="connsiteX232" fmla="*/ 1126475 w 1754187"/>
                <a:gd name="connsiteY232" fmla="*/ 97991 h 2278228"/>
                <a:gd name="connsiteX233" fmla="*/ 1137552 w 1754187"/>
                <a:gd name="connsiteY233" fmla="*/ 78393 h 2278228"/>
                <a:gd name="connsiteX234" fmla="*/ 1146073 w 1754187"/>
                <a:gd name="connsiteY234" fmla="*/ 53114 h 2278228"/>
                <a:gd name="connsiteX235" fmla="*/ 1143233 w 1754187"/>
                <a:gd name="connsiteY235" fmla="*/ 42037 h 2278228"/>
                <a:gd name="connsiteX236" fmla="*/ 1140392 w 1754187"/>
                <a:gd name="connsiteY236" fmla="*/ 28119 h 2278228"/>
                <a:gd name="connsiteX237" fmla="*/ 1151754 w 1754187"/>
                <a:gd name="connsiteY237" fmla="*/ 0 h 2278228"/>
                <a:gd name="connsiteX238" fmla="*/ 1159990 w 1754187"/>
                <a:gd name="connsiteY238" fmla="*/ 2840 h 2278228"/>
                <a:gd name="connsiteX239" fmla="*/ 1196347 w 1754187"/>
                <a:gd name="connsiteY239" fmla="*/ 28119 h 2278228"/>
                <a:gd name="connsiteX240" fmla="*/ 1204868 w 1754187"/>
                <a:gd name="connsiteY240" fmla="*/ 36356 h 2278228"/>
                <a:gd name="connsiteX241" fmla="*/ 1210548 w 1754187"/>
                <a:gd name="connsiteY241" fmla="*/ 42037 h 2278228"/>
                <a:gd name="connsiteX242" fmla="*/ 1252585 w 1754187"/>
                <a:gd name="connsiteY242" fmla="*/ 55954 h 2278228"/>
                <a:gd name="connsiteX243" fmla="*/ 1263663 w 1754187"/>
                <a:gd name="connsiteY243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123634 w 1754187"/>
                <a:gd name="connsiteY88" fmla="*/ 2166319 h 2278228"/>
                <a:gd name="connsiteX89" fmla="*/ 1053042 w 1754187"/>
                <a:gd name="connsiteY89" fmla="*/ 2131397 h 2278228"/>
                <a:gd name="connsiteX90" fmla="*/ 907769 w 1754187"/>
                <a:gd name="connsiteY90" fmla="*/ 2070884 h 2278228"/>
                <a:gd name="connsiteX91" fmla="*/ 571474 w 1754187"/>
                <a:gd name="connsiteY91" fmla="*/ 2087642 h 2278228"/>
                <a:gd name="connsiteX92" fmla="*/ 551876 w 1754187"/>
                <a:gd name="connsiteY92" fmla="*/ 2087642 h 2278228"/>
                <a:gd name="connsiteX93" fmla="*/ 521200 w 1754187"/>
                <a:gd name="connsiteY93" fmla="*/ 2073724 h 2278228"/>
                <a:gd name="connsiteX94" fmla="*/ 512679 w 1754187"/>
                <a:gd name="connsiteY94" fmla="*/ 2073724 h 2278228"/>
                <a:gd name="connsiteX95" fmla="*/ 462406 w 1754187"/>
                <a:gd name="connsiteY95" fmla="*/ 2101844 h 2278228"/>
                <a:gd name="connsiteX96" fmla="*/ 375492 w 1754187"/>
                <a:gd name="connsiteY96" fmla="*/ 2194154 h 2278228"/>
                <a:gd name="connsiteX97" fmla="*/ 364130 w 1754187"/>
                <a:gd name="connsiteY97" fmla="*/ 2210912 h 2278228"/>
                <a:gd name="connsiteX98" fmla="*/ 355893 w 1754187"/>
                <a:gd name="connsiteY98" fmla="*/ 2222274 h 2278228"/>
                <a:gd name="connsiteX99" fmla="*/ 324934 w 1754187"/>
                <a:gd name="connsiteY99" fmla="*/ 2247552 h 2278228"/>
                <a:gd name="connsiteX100" fmla="*/ 294258 w 1754187"/>
                <a:gd name="connsiteY100" fmla="*/ 2278228 h 2278228"/>
                <a:gd name="connsiteX101" fmla="*/ 210184 w 1754187"/>
                <a:gd name="connsiteY101" fmla="*/ 2236191 h 2278228"/>
                <a:gd name="connsiteX102" fmla="*/ 117590 w 1754187"/>
                <a:gd name="connsiteY102" fmla="*/ 2141040 h 2278228"/>
                <a:gd name="connsiteX103" fmla="*/ 117590 w 1754187"/>
                <a:gd name="connsiteY103" fmla="*/ 2096163 h 2278228"/>
                <a:gd name="connsiteX104" fmla="*/ 162467 w 1754187"/>
                <a:gd name="connsiteY104" fmla="*/ 2034528 h 2278228"/>
                <a:gd name="connsiteX105" fmla="*/ 201663 w 1754187"/>
                <a:gd name="connsiteY105" fmla="*/ 1928015 h 2278228"/>
                <a:gd name="connsiteX106" fmla="*/ 232623 w 1754187"/>
                <a:gd name="connsiteY106" fmla="*/ 1759868 h 2278228"/>
                <a:gd name="connsiteX107" fmla="*/ 235179 w 1754187"/>
                <a:gd name="connsiteY107" fmla="*/ 1672954 h 2278228"/>
                <a:gd name="connsiteX108" fmla="*/ 240860 w 1754187"/>
                <a:gd name="connsiteY108" fmla="*/ 1664717 h 2278228"/>
                <a:gd name="connsiteX109" fmla="*/ 235179 w 1754187"/>
                <a:gd name="connsiteY109" fmla="*/ 1479528 h 2278228"/>
                <a:gd name="connsiteX110" fmla="*/ 232623 w 1754187"/>
                <a:gd name="connsiteY110" fmla="*/ 1476687 h 2278228"/>
                <a:gd name="connsiteX111" fmla="*/ 232623 w 1754187"/>
                <a:gd name="connsiteY111" fmla="*/ 1465610 h 2278228"/>
                <a:gd name="connsiteX112" fmla="*/ 229783 w 1754187"/>
                <a:gd name="connsiteY112" fmla="*/ 1457089 h 2278228"/>
                <a:gd name="connsiteX113" fmla="*/ 229783 w 1754187"/>
                <a:gd name="connsiteY113" fmla="*/ 1451692 h 2278228"/>
                <a:gd name="connsiteX114" fmla="*/ 240860 w 1754187"/>
                <a:gd name="connsiteY114" fmla="*/ 1398294 h 2278228"/>
                <a:gd name="connsiteX115" fmla="*/ 243700 w 1754187"/>
                <a:gd name="connsiteY115" fmla="*/ 1395454 h 2278228"/>
                <a:gd name="connsiteX116" fmla="*/ 249381 w 1754187"/>
                <a:gd name="connsiteY116" fmla="*/ 1392897 h 2278228"/>
                <a:gd name="connsiteX117" fmla="*/ 254778 w 1754187"/>
                <a:gd name="connsiteY117" fmla="*/ 1390057 h 2278228"/>
                <a:gd name="connsiteX118" fmla="*/ 263298 w 1754187"/>
                <a:gd name="connsiteY118" fmla="*/ 1387217 h 2278228"/>
                <a:gd name="connsiteX119" fmla="*/ 299655 w 1754187"/>
                <a:gd name="connsiteY119" fmla="*/ 1387217 h 2278228"/>
                <a:gd name="connsiteX120" fmla="*/ 299655 w 1754187"/>
                <a:gd name="connsiteY120" fmla="*/ 1381536 h 2278228"/>
                <a:gd name="connsiteX121" fmla="*/ 305335 w 1754187"/>
                <a:gd name="connsiteY121" fmla="*/ 1375855 h 2278228"/>
                <a:gd name="connsiteX122" fmla="*/ 305335 w 1754187"/>
                <a:gd name="connsiteY122" fmla="*/ 1317061 h 2278228"/>
                <a:gd name="connsiteX123" fmla="*/ 308176 w 1754187"/>
                <a:gd name="connsiteY123" fmla="*/ 1311380 h 2278228"/>
                <a:gd name="connsiteX124" fmla="*/ 313856 w 1754187"/>
                <a:gd name="connsiteY124" fmla="*/ 1303143 h 2278228"/>
                <a:gd name="connsiteX125" fmla="*/ 316413 w 1754187"/>
                <a:gd name="connsiteY125" fmla="*/ 1300303 h 2278228"/>
                <a:gd name="connsiteX126" fmla="*/ 341692 w 1754187"/>
                <a:gd name="connsiteY126" fmla="*/ 1266787 h 2278228"/>
                <a:gd name="connsiteX127" fmla="*/ 372651 w 1754187"/>
                <a:gd name="connsiteY127" fmla="*/ 1238668 h 2278228"/>
                <a:gd name="connsiteX128" fmla="*/ 378332 w 1754187"/>
                <a:gd name="connsiteY128" fmla="*/ 1238668 h 2278228"/>
                <a:gd name="connsiteX129" fmla="*/ 383728 w 1754187"/>
                <a:gd name="connsiteY129" fmla="*/ 1235827 h 2278228"/>
                <a:gd name="connsiteX130" fmla="*/ 389409 w 1754187"/>
                <a:gd name="connsiteY130" fmla="*/ 1235827 h 2278228"/>
                <a:gd name="connsiteX131" fmla="*/ 411848 w 1754187"/>
                <a:gd name="connsiteY131" fmla="*/ 1238668 h 2278228"/>
                <a:gd name="connsiteX132" fmla="*/ 422925 w 1754187"/>
                <a:gd name="connsiteY132" fmla="*/ 1238668 h 2278228"/>
                <a:gd name="connsiteX133" fmla="*/ 445364 w 1754187"/>
                <a:gd name="connsiteY133" fmla="*/ 1224750 h 2278228"/>
                <a:gd name="connsiteX134" fmla="*/ 439967 w 1754187"/>
                <a:gd name="connsiteY134" fmla="*/ 1221910 h 2278228"/>
                <a:gd name="connsiteX135" fmla="*/ 428606 w 1754187"/>
                <a:gd name="connsiteY135" fmla="*/ 1199471 h 2278228"/>
                <a:gd name="connsiteX136" fmla="*/ 425765 w 1754187"/>
                <a:gd name="connsiteY136" fmla="*/ 1193790 h 2278228"/>
                <a:gd name="connsiteX137" fmla="*/ 403327 w 1754187"/>
                <a:gd name="connsiteY137" fmla="*/ 1171352 h 2278228"/>
                <a:gd name="connsiteX138" fmla="*/ 400486 w 1754187"/>
                <a:gd name="connsiteY138" fmla="*/ 1171352 h 2278228"/>
                <a:gd name="connsiteX139" fmla="*/ 395090 w 1754187"/>
                <a:gd name="connsiteY139" fmla="*/ 1168511 h 2278228"/>
                <a:gd name="connsiteX140" fmla="*/ 378332 w 1754187"/>
                <a:gd name="connsiteY140" fmla="*/ 1162831 h 2278228"/>
                <a:gd name="connsiteX141" fmla="*/ 372651 w 1754187"/>
                <a:gd name="connsiteY141" fmla="*/ 1160274 h 2278228"/>
                <a:gd name="connsiteX142" fmla="*/ 353053 w 1754187"/>
                <a:gd name="connsiteY142" fmla="*/ 1126475 h 2278228"/>
                <a:gd name="connsiteX143" fmla="*/ 333455 w 1754187"/>
                <a:gd name="connsiteY143" fmla="*/ 1123634 h 2278228"/>
                <a:gd name="connsiteX144" fmla="*/ 294258 w 1754187"/>
                <a:gd name="connsiteY144" fmla="*/ 1112557 h 2278228"/>
                <a:gd name="connsiteX145" fmla="*/ 299655 w 1754187"/>
                <a:gd name="connsiteY145" fmla="*/ 1095799 h 2278228"/>
                <a:gd name="connsiteX146" fmla="*/ 294258 w 1754187"/>
                <a:gd name="connsiteY146" fmla="*/ 1050922 h 2278228"/>
                <a:gd name="connsiteX147" fmla="*/ 294258 w 1754187"/>
                <a:gd name="connsiteY147" fmla="*/ 1039560 h 2278228"/>
                <a:gd name="connsiteX148" fmla="*/ 302495 w 1754187"/>
                <a:gd name="connsiteY148" fmla="*/ 983606 h 2278228"/>
                <a:gd name="connsiteX149" fmla="*/ 302495 w 1754187"/>
                <a:gd name="connsiteY149" fmla="*/ 964008 h 2278228"/>
                <a:gd name="connsiteX150" fmla="*/ 324934 w 1754187"/>
                <a:gd name="connsiteY150" fmla="*/ 885615 h 2278228"/>
                <a:gd name="connsiteX151" fmla="*/ 333455 w 1754187"/>
                <a:gd name="connsiteY151" fmla="*/ 874253 h 2278228"/>
                <a:gd name="connsiteX152" fmla="*/ 341692 w 1754187"/>
                <a:gd name="connsiteY152" fmla="*/ 863176 h 2278228"/>
                <a:gd name="connsiteX153" fmla="*/ 358449 w 1754187"/>
                <a:gd name="connsiteY153" fmla="*/ 823980 h 2278228"/>
                <a:gd name="connsiteX154" fmla="*/ 361290 w 1754187"/>
                <a:gd name="connsiteY154" fmla="*/ 818299 h 2278228"/>
                <a:gd name="connsiteX155" fmla="*/ 358449 w 1754187"/>
                <a:gd name="connsiteY155" fmla="*/ 806938 h 2278228"/>
                <a:gd name="connsiteX156" fmla="*/ 358449 w 1754187"/>
                <a:gd name="connsiteY156" fmla="*/ 798701 h 2278228"/>
                <a:gd name="connsiteX157" fmla="*/ 308176 w 1754187"/>
                <a:gd name="connsiteY157" fmla="*/ 764901 h 2278228"/>
                <a:gd name="connsiteX158" fmla="*/ 296814 w 1754187"/>
                <a:gd name="connsiteY158" fmla="*/ 764901 h 2278228"/>
                <a:gd name="connsiteX159" fmla="*/ 263298 w 1754187"/>
                <a:gd name="connsiteY159" fmla="*/ 748143 h 2278228"/>
                <a:gd name="connsiteX160" fmla="*/ 254778 w 1754187"/>
                <a:gd name="connsiteY160" fmla="*/ 745302 h 2278228"/>
                <a:gd name="connsiteX161" fmla="*/ 195983 w 1754187"/>
                <a:gd name="connsiteY161" fmla="*/ 750983 h 2278228"/>
                <a:gd name="connsiteX162" fmla="*/ 184905 w 1754187"/>
                <a:gd name="connsiteY162" fmla="*/ 753823 h 2278228"/>
                <a:gd name="connsiteX163" fmla="*/ 137188 w 1754187"/>
                <a:gd name="connsiteY163" fmla="*/ 742746 h 2278228"/>
                <a:gd name="connsiteX164" fmla="*/ 131507 w 1754187"/>
                <a:gd name="connsiteY164" fmla="*/ 734225 h 2278228"/>
                <a:gd name="connsiteX165" fmla="*/ 100832 w 1754187"/>
                <a:gd name="connsiteY165" fmla="*/ 686508 h 2278228"/>
                <a:gd name="connsiteX166" fmla="*/ 86630 w 1754187"/>
                <a:gd name="connsiteY166" fmla="*/ 680827 h 2278228"/>
                <a:gd name="connsiteX167" fmla="*/ 69872 w 1754187"/>
                <a:gd name="connsiteY167" fmla="*/ 675430 h 2278228"/>
                <a:gd name="connsiteX168" fmla="*/ 24995 w 1754187"/>
                <a:gd name="connsiteY168" fmla="*/ 630553 h 2278228"/>
                <a:gd name="connsiteX169" fmla="*/ 24995 w 1754187"/>
                <a:gd name="connsiteY169" fmla="*/ 619192 h 2278228"/>
                <a:gd name="connsiteX170" fmla="*/ 22439 w 1754187"/>
                <a:gd name="connsiteY170" fmla="*/ 610955 h 2278228"/>
                <a:gd name="connsiteX171" fmla="*/ 0 w 1754187"/>
                <a:gd name="connsiteY171" fmla="*/ 532562 h 2278228"/>
                <a:gd name="connsiteX172" fmla="*/ 8237 w 1754187"/>
                <a:gd name="connsiteY172" fmla="*/ 535118 h 2278228"/>
                <a:gd name="connsiteX173" fmla="*/ 16758 w 1754187"/>
                <a:gd name="connsiteY173" fmla="*/ 535118 h 2278228"/>
                <a:gd name="connsiteX174" fmla="*/ 33516 w 1754187"/>
                <a:gd name="connsiteY174" fmla="*/ 537958 h 2278228"/>
                <a:gd name="connsiteX175" fmla="*/ 47433 w 1754187"/>
                <a:gd name="connsiteY175" fmla="*/ 535118 h 2278228"/>
                <a:gd name="connsiteX176" fmla="*/ 58795 w 1754187"/>
                <a:gd name="connsiteY176" fmla="*/ 535118 h 2278228"/>
                <a:gd name="connsiteX177" fmla="*/ 72712 w 1754187"/>
                <a:gd name="connsiteY177" fmla="*/ 532562 h 2278228"/>
                <a:gd name="connsiteX178" fmla="*/ 78393 w 1754187"/>
                <a:gd name="connsiteY178" fmla="*/ 529721 h 2278228"/>
                <a:gd name="connsiteX179" fmla="*/ 86630 w 1754187"/>
                <a:gd name="connsiteY179" fmla="*/ 529721 h 2278228"/>
                <a:gd name="connsiteX180" fmla="*/ 120430 w 1754187"/>
                <a:gd name="connsiteY180" fmla="*/ 526881 h 2278228"/>
                <a:gd name="connsiteX181" fmla="*/ 128667 w 1754187"/>
                <a:gd name="connsiteY181" fmla="*/ 529721 h 2278228"/>
                <a:gd name="connsiteX182" fmla="*/ 134347 w 1754187"/>
                <a:gd name="connsiteY182" fmla="*/ 529721 h 2278228"/>
                <a:gd name="connsiteX183" fmla="*/ 165307 w 1754187"/>
                <a:gd name="connsiteY183" fmla="*/ 549320 h 2278228"/>
                <a:gd name="connsiteX184" fmla="*/ 173544 w 1754187"/>
                <a:gd name="connsiteY184" fmla="*/ 557557 h 2278228"/>
                <a:gd name="connsiteX185" fmla="*/ 179225 w 1754187"/>
                <a:gd name="connsiteY185" fmla="*/ 560397 h 2278228"/>
                <a:gd name="connsiteX186" fmla="*/ 187746 w 1754187"/>
                <a:gd name="connsiteY186" fmla="*/ 566078 h 2278228"/>
                <a:gd name="connsiteX187" fmla="*/ 226942 w 1754187"/>
                <a:gd name="connsiteY187" fmla="*/ 599594 h 2278228"/>
                <a:gd name="connsiteX188" fmla="*/ 232623 w 1754187"/>
                <a:gd name="connsiteY188" fmla="*/ 602434 h 2278228"/>
                <a:gd name="connsiteX189" fmla="*/ 240860 w 1754187"/>
                <a:gd name="connsiteY189" fmla="*/ 605274 h 2278228"/>
                <a:gd name="connsiteX190" fmla="*/ 246541 w 1754187"/>
                <a:gd name="connsiteY190" fmla="*/ 608114 h 2278228"/>
                <a:gd name="connsiteX191" fmla="*/ 257618 w 1754187"/>
                <a:gd name="connsiteY191" fmla="*/ 608114 h 2278228"/>
                <a:gd name="connsiteX192" fmla="*/ 302495 w 1754187"/>
                <a:gd name="connsiteY192" fmla="*/ 591357 h 2278228"/>
                <a:gd name="connsiteX193" fmla="*/ 308176 w 1754187"/>
                <a:gd name="connsiteY193" fmla="*/ 585676 h 2278228"/>
                <a:gd name="connsiteX194" fmla="*/ 311016 w 1754187"/>
                <a:gd name="connsiteY194" fmla="*/ 579995 h 2278228"/>
                <a:gd name="connsiteX195" fmla="*/ 316413 w 1754187"/>
                <a:gd name="connsiteY195" fmla="*/ 574599 h 2278228"/>
                <a:gd name="connsiteX196" fmla="*/ 319253 w 1754187"/>
                <a:gd name="connsiteY196" fmla="*/ 568918 h 2278228"/>
                <a:gd name="connsiteX197" fmla="*/ 366971 w 1754187"/>
                <a:gd name="connsiteY197" fmla="*/ 552160 h 2278228"/>
                <a:gd name="connsiteX198" fmla="*/ 375492 w 1754187"/>
                <a:gd name="connsiteY198" fmla="*/ 552160 h 2278228"/>
                <a:gd name="connsiteX199" fmla="*/ 422925 w 1754187"/>
                <a:gd name="connsiteY199" fmla="*/ 515520 h 2278228"/>
                <a:gd name="connsiteX200" fmla="*/ 431446 w 1754187"/>
                <a:gd name="connsiteY200" fmla="*/ 507283 h 2278228"/>
                <a:gd name="connsiteX201" fmla="*/ 437127 w 1754187"/>
                <a:gd name="connsiteY201" fmla="*/ 498762 h 2278228"/>
                <a:gd name="connsiteX202" fmla="*/ 470643 w 1754187"/>
                <a:gd name="connsiteY202" fmla="*/ 487685 h 2278228"/>
                <a:gd name="connsiteX203" fmla="*/ 482004 w 1754187"/>
                <a:gd name="connsiteY203" fmla="*/ 487685 h 2278228"/>
                <a:gd name="connsiteX204" fmla="*/ 518360 w 1754187"/>
                <a:gd name="connsiteY204" fmla="*/ 498762 h 2278228"/>
                <a:gd name="connsiteX205" fmla="*/ 526597 w 1754187"/>
                <a:gd name="connsiteY205" fmla="*/ 498762 h 2278228"/>
                <a:gd name="connsiteX206" fmla="*/ 554716 w 1754187"/>
                <a:gd name="connsiteY206" fmla="*/ 487685 h 2278228"/>
                <a:gd name="connsiteX207" fmla="*/ 563237 w 1754187"/>
                <a:gd name="connsiteY207" fmla="*/ 479164 h 2278228"/>
                <a:gd name="connsiteX208" fmla="*/ 574315 w 1754187"/>
                <a:gd name="connsiteY208" fmla="*/ 473483 h 2278228"/>
                <a:gd name="connsiteX209" fmla="*/ 579995 w 1754187"/>
                <a:gd name="connsiteY209" fmla="*/ 468086 h 2278228"/>
                <a:gd name="connsiteX210" fmla="*/ 627713 w 1754187"/>
                <a:gd name="connsiteY210" fmla="*/ 459565 h 2278228"/>
                <a:gd name="connsiteX211" fmla="*/ 644471 w 1754187"/>
                <a:gd name="connsiteY211" fmla="*/ 453885 h 2278228"/>
                <a:gd name="connsiteX212" fmla="*/ 658388 w 1754187"/>
                <a:gd name="connsiteY212" fmla="*/ 453885 h 2278228"/>
                <a:gd name="connsiteX213" fmla="*/ 694745 w 1754187"/>
                <a:gd name="connsiteY213" fmla="*/ 417528 h 2278228"/>
                <a:gd name="connsiteX214" fmla="*/ 694745 w 1754187"/>
                <a:gd name="connsiteY214" fmla="*/ 409007 h 2278228"/>
                <a:gd name="connsiteX215" fmla="*/ 697585 w 1754187"/>
                <a:gd name="connsiteY215" fmla="*/ 361574 h 2278228"/>
                <a:gd name="connsiteX216" fmla="*/ 700425 w 1754187"/>
                <a:gd name="connsiteY216" fmla="*/ 353053 h 2278228"/>
                <a:gd name="connsiteX217" fmla="*/ 728545 w 1754187"/>
                <a:gd name="connsiteY217" fmla="*/ 313856 h 2278228"/>
                <a:gd name="connsiteX218" fmla="*/ 770581 w 1754187"/>
                <a:gd name="connsiteY218" fmla="*/ 299939 h 2278228"/>
                <a:gd name="connsiteX219" fmla="*/ 795860 w 1754187"/>
                <a:gd name="connsiteY219" fmla="*/ 283181 h 2278228"/>
                <a:gd name="connsiteX220" fmla="*/ 804097 w 1754187"/>
                <a:gd name="connsiteY220" fmla="*/ 277500 h 2278228"/>
                <a:gd name="connsiteX221" fmla="*/ 812618 w 1754187"/>
                <a:gd name="connsiteY221" fmla="*/ 271820 h 2278228"/>
                <a:gd name="connsiteX222" fmla="*/ 851815 w 1754187"/>
                <a:gd name="connsiteY222" fmla="*/ 229783 h 2278228"/>
                <a:gd name="connsiteX223" fmla="*/ 860336 w 1754187"/>
                <a:gd name="connsiteY223" fmla="*/ 218705 h 2278228"/>
                <a:gd name="connsiteX224" fmla="*/ 910610 w 1754187"/>
                <a:gd name="connsiteY224" fmla="*/ 201663 h 2278228"/>
                <a:gd name="connsiteX225" fmla="*/ 946966 w 1754187"/>
                <a:gd name="connsiteY225" fmla="*/ 190586 h 2278228"/>
                <a:gd name="connsiteX226" fmla="*/ 955487 w 1754187"/>
                <a:gd name="connsiteY226" fmla="*/ 187746 h 2278228"/>
                <a:gd name="connsiteX227" fmla="*/ 994683 w 1754187"/>
                <a:gd name="connsiteY227" fmla="*/ 170988 h 2278228"/>
                <a:gd name="connsiteX228" fmla="*/ 1000364 w 1754187"/>
                <a:gd name="connsiteY228" fmla="*/ 170988 h 2278228"/>
                <a:gd name="connsiteX229" fmla="*/ 1059159 w 1754187"/>
                <a:gd name="connsiteY229" fmla="*/ 140028 h 2278228"/>
                <a:gd name="connsiteX230" fmla="*/ 1090118 w 1754187"/>
                <a:gd name="connsiteY230" fmla="*/ 126111 h 2278228"/>
                <a:gd name="connsiteX231" fmla="*/ 1098355 w 1754187"/>
                <a:gd name="connsiteY231" fmla="*/ 123270 h 2278228"/>
                <a:gd name="connsiteX232" fmla="*/ 1120794 w 1754187"/>
                <a:gd name="connsiteY232" fmla="*/ 106512 h 2278228"/>
                <a:gd name="connsiteX233" fmla="*/ 1126475 w 1754187"/>
                <a:gd name="connsiteY233" fmla="*/ 97991 h 2278228"/>
                <a:gd name="connsiteX234" fmla="*/ 1137552 w 1754187"/>
                <a:gd name="connsiteY234" fmla="*/ 78393 h 2278228"/>
                <a:gd name="connsiteX235" fmla="*/ 1146073 w 1754187"/>
                <a:gd name="connsiteY235" fmla="*/ 53114 h 2278228"/>
                <a:gd name="connsiteX236" fmla="*/ 1143233 w 1754187"/>
                <a:gd name="connsiteY236" fmla="*/ 42037 h 2278228"/>
                <a:gd name="connsiteX237" fmla="*/ 1140392 w 1754187"/>
                <a:gd name="connsiteY237" fmla="*/ 28119 h 2278228"/>
                <a:gd name="connsiteX238" fmla="*/ 1151754 w 1754187"/>
                <a:gd name="connsiteY238" fmla="*/ 0 h 2278228"/>
                <a:gd name="connsiteX239" fmla="*/ 1159990 w 1754187"/>
                <a:gd name="connsiteY239" fmla="*/ 2840 h 2278228"/>
                <a:gd name="connsiteX240" fmla="*/ 1196347 w 1754187"/>
                <a:gd name="connsiteY240" fmla="*/ 28119 h 2278228"/>
                <a:gd name="connsiteX241" fmla="*/ 1204868 w 1754187"/>
                <a:gd name="connsiteY241" fmla="*/ 36356 h 2278228"/>
                <a:gd name="connsiteX242" fmla="*/ 1210548 w 1754187"/>
                <a:gd name="connsiteY242" fmla="*/ 42037 h 2278228"/>
                <a:gd name="connsiteX243" fmla="*/ 1252585 w 1754187"/>
                <a:gd name="connsiteY243" fmla="*/ 55954 h 2278228"/>
                <a:gd name="connsiteX244" fmla="*/ 1263663 w 1754187"/>
                <a:gd name="connsiteY244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134712 w 1754187"/>
                <a:gd name="connsiteY87" fmla="*/ 2168875 h 2278228"/>
                <a:gd name="connsiteX88" fmla="*/ 1053042 w 1754187"/>
                <a:gd name="connsiteY88" fmla="*/ 2131397 h 2278228"/>
                <a:gd name="connsiteX89" fmla="*/ 907769 w 1754187"/>
                <a:gd name="connsiteY89" fmla="*/ 2070884 h 2278228"/>
                <a:gd name="connsiteX90" fmla="*/ 571474 w 1754187"/>
                <a:gd name="connsiteY90" fmla="*/ 2087642 h 2278228"/>
                <a:gd name="connsiteX91" fmla="*/ 551876 w 1754187"/>
                <a:gd name="connsiteY91" fmla="*/ 2087642 h 2278228"/>
                <a:gd name="connsiteX92" fmla="*/ 521200 w 1754187"/>
                <a:gd name="connsiteY92" fmla="*/ 2073724 h 2278228"/>
                <a:gd name="connsiteX93" fmla="*/ 512679 w 1754187"/>
                <a:gd name="connsiteY93" fmla="*/ 2073724 h 2278228"/>
                <a:gd name="connsiteX94" fmla="*/ 462406 w 1754187"/>
                <a:gd name="connsiteY94" fmla="*/ 2101844 h 2278228"/>
                <a:gd name="connsiteX95" fmla="*/ 375492 w 1754187"/>
                <a:gd name="connsiteY95" fmla="*/ 2194154 h 2278228"/>
                <a:gd name="connsiteX96" fmla="*/ 364130 w 1754187"/>
                <a:gd name="connsiteY96" fmla="*/ 2210912 h 2278228"/>
                <a:gd name="connsiteX97" fmla="*/ 355893 w 1754187"/>
                <a:gd name="connsiteY97" fmla="*/ 2222274 h 2278228"/>
                <a:gd name="connsiteX98" fmla="*/ 324934 w 1754187"/>
                <a:gd name="connsiteY98" fmla="*/ 2247552 h 2278228"/>
                <a:gd name="connsiteX99" fmla="*/ 294258 w 1754187"/>
                <a:gd name="connsiteY99" fmla="*/ 2278228 h 2278228"/>
                <a:gd name="connsiteX100" fmla="*/ 210184 w 1754187"/>
                <a:gd name="connsiteY100" fmla="*/ 2236191 h 2278228"/>
                <a:gd name="connsiteX101" fmla="*/ 117590 w 1754187"/>
                <a:gd name="connsiteY101" fmla="*/ 2141040 h 2278228"/>
                <a:gd name="connsiteX102" fmla="*/ 117590 w 1754187"/>
                <a:gd name="connsiteY102" fmla="*/ 2096163 h 2278228"/>
                <a:gd name="connsiteX103" fmla="*/ 162467 w 1754187"/>
                <a:gd name="connsiteY103" fmla="*/ 2034528 h 2278228"/>
                <a:gd name="connsiteX104" fmla="*/ 201663 w 1754187"/>
                <a:gd name="connsiteY104" fmla="*/ 1928015 h 2278228"/>
                <a:gd name="connsiteX105" fmla="*/ 232623 w 1754187"/>
                <a:gd name="connsiteY105" fmla="*/ 1759868 h 2278228"/>
                <a:gd name="connsiteX106" fmla="*/ 235179 w 1754187"/>
                <a:gd name="connsiteY106" fmla="*/ 1672954 h 2278228"/>
                <a:gd name="connsiteX107" fmla="*/ 240860 w 1754187"/>
                <a:gd name="connsiteY107" fmla="*/ 1664717 h 2278228"/>
                <a:gd name="connsiteX108" fmla="*/ 235179 w 1754187"/>
                <a:gd name="connsiteY108" fmla="*/ 1479528 h 2278228"/>
                <a:gd name="connsiteX109" fmla="*/ 232623 w 1754187"/>
                <a:gd name="connsiteY109" fmla="*/ 1476687 h 2278228"/>
                <a:gd name="connsiteX110" fmla="*/ 232623 w 1754187"/>
                <a:gd name="connsiteY110" fmla="*/ 1465610 h 2278228"/>
                <a:gd name="connsiteX111" fmla="*/ 229783 w 1754187"/>
                <a:gd name="connsiteY111" fmla="*/ 1457089 h 2278228"/>
                <a:gd name="connsiteX112" fmla="*/ 229783 w 1754187"/>
                <a:gd name="connsiteY112" fmla="*/ 1451692 h 2278228"/>
                <a:gd name="connsiteX113" fmla="*/ 240860 w 1754187"/>
                <a:gd name="connsiteY113" fmla="*/ 1398294 h 2278228"/>
                <a:gd name="connsiteX114" fmla="*/ 243700 w 1754187"/>
                <a:gd name="connsiteY114" fmla="*/ 1395454 h 2278228"/>
                <a:gd name="connsiteX115" fmla="*/ 249381 w 1754187"/>
                <a:gd name="connsiteY115" fmla="*/ 1392897 h 2278228"/>
                <a:gd name="connsiteX116" fmla="*/ 254778 w 1754187"/>
                <a:gd name="connsiteY116" fmla="*/ 1390057 h 2278228"/>
                <a:gd name="connsiteX117" fmla="*/ 263298 w 1754187"/>
                <a:gd name="connsiteY117" fmla="*/ 1387217 h 2278228"/>
                <a:gd name="connsiteX118" fmla="*/ 299655 w 1754187"/>
                <a:gd name="connsiteY118" fmla="*/ 1387217 h 2278228"/>
                <a:gd name="connsiteX119" fmla="*/ 299655 w 1754187"/>
                <a:gd name="connsiteY119" fmla="*/ 1381536 h 2278228"/>
                <a:gd name="connsiteX120" fmla="*/ 305335 w 1754187"/>
                <a:gd name="connsiteY120" fmla="*/ 1375855 h 2278228"/>
                <a:gd name="connsiteX121" fmla="*/ 305335 w 1754187"/>
                <a:gd name="connsiteY121" fmla="*/ 1317061 h 2278228"/>
                <a:gd name="connsiteX122" fmla="*/ 308176 w 1754187"/>
                <a:gd name="connsiteY122" fmla="*/ 1311380 h 2278228"/>
                <a:gd name="connsiteX123" fmla="*/ 313856 w 1754187"/>
                <a:gd name="connsiteY123" fmla="*/ 1303143 h 2278228"/>
                <a:gd name="connsiteX124" fmla="*/ 316413 w 1754187"/>
                <a:gd name="connsiteY124" fmla="*/ 1300303 h 2278228"/>
                <a:gd name="connsiteX125" fmla="*/ 341692 w 1754187"/>
                <a:gd name="connsiteY125" fmla="*/ 1266787 h 2278228"/>
                <a:gd name="connsiteX126" fmla="*/ 372651 w 1754187"/>
                <a:gd name="connsiteY126" fmla="*/ 1238668 h 2278228"/>
                <a:gd name="connsiteX127" fmla="*/ 378332 w 1754187"/>
                <a:gd name="connsiteY127" fmla="*/ 1238668 h 2278228"/>
                <a:gd name="connsiteX128" fmla="*/ 383728 w 1754187"/>
                <a:gd name="connsiteY128" fmla="*/ 1235827 h 2278228"/>
                <a:gd name="connsiteX129" fmla="*/ 389409 w 1754187"/>
                <a:gd name="connsiteY129" fmla="*/ 1235827 h 2278228"/>
                <a:gd name="connsiteX130" fmla="*/ 411848 w 1754187"/>
                <a:gd name="connsiteY130" fmla="*/ 1238668 h 2278228"/>
                <a:gd name="connsiteX131" fmla="*/ 422925 w 1754187"/>
                <a:gd name="connsiteY131" fmla="*/ 1238668 h 2278228"/>
                <a:gd name="connsiteX132" fmla="*/ 445364 w 1754187"/>
                <a:gd name="connsiteY132" fmla="*/ 1224750 h 2278228"/>
                <a:gd name="connsiteX133" fmla="*/ 439967 w 1754187"/>
                <a:gd name="connsiteY133" fmla="*/ 1221910 h 2278228"/>
                <a:gd name="connsiteX134" fmla="*/ 428606 w 1754187"/>
                <a:gd name="connsiteY134" fmla="*/ 1199471 h 2278228"/>
                <a:gd name="connsiteX135" fmla="*/ 425765 w 1754187"/>
                <a:gd name="connsiteY135" fmla="*/ 1193790 h 2278228"/>
                <a:gd name="connsiteX136" fmla="*/ 403327 w 1754187"/>
                <a:gd name="connsiteY136" fmla="*/ 1171352 h 2278228"/>
                <a:gd name="connsiteX137" fmla="*/ 400486 w 1754187"/>
                <a:gd name="connsiteY137" fmla="*/ 1171352 h 2278228"/>
                <a:gd name="connsiteX138" fmla="*/ 395090 w 1754187"/>
                <a:gd name="connsiteY138" fmla="*/ 1168511 h 2278228"/>
                <a:gd name="connsiteX139" fmla="*/ 378332 w 1754187"/>
                <a:gd name="connsiteY139" fmla="*/ 1162831 h 2278228"/>
                <a:gd name="connsiteX140" fmla="*/ 372651 w 1754187"/>
                <a:gd name="connsiteY140" fmla="*/ 1160274 h 2278228"/>
                <a:gd name="connsiteX141" fmla="*/ 353053 w 1754187"/>
                <a:gd name="connsiteY141" fmla="*/ 1126475 h 2278228"/>
                <a:gd name="connsiteX142" fmla="*/ 333455 w 1754187"/>
                <a:gd name="connsiteY142" fmla="*/ 1123634 h 2278228"/>
                <a:gd name="connsiteX143" fmla="*/ 294258 w 1754187"/>
                <a:gd name="connsiteY143" fmla="*/ 1112557 h 2278228"/>
                <a:gd name="connsiteX144" fmla="*/ 299655 w 1754187"/>
                <a:gd name="connsiteY144" fmla="*/ 1095799 h 2278228"/>
                <a:gd name="connsiteX145" fmla="*/ 294258 w 1754187"/>
                <a:gd name="connsiteY145" fmla="*/ 1050922 h 2278228"/>
                <a:gd name="connsiteX146" fmla="*/ 294258 w 1754187"/>
                <a:gd name="connsiteY146" fmla="*/ 1039560 h 2278228"/>
                <a:gd name="connsiteX147" fmla="*/ 302495 w 1754187"/>
                <a:gd name="connsiteY147" fmla="*/ 983606 h 2278228"/>
                <a:gd name="connsiteX148" fmla="*/ 302495 w 1754187"/>
                <a:gd name="connsiteY148" fmla="*/ 964008 h 2278228"/>
                <a:gd name="connsiteX149" fmla="*/ 324934 w 1754187"/>
                <a:gd name="connsiteY149" fmla="*/ 885615 h 2278228"/>
                <a:gd name="connsiteX150" fmla="*/ 333455 w 1754187"/>
                <a:gd name="connsiteY150" fmla="*/ 874253 h 2278228"/>
                <a:gd name="connsiteX151" fmla="*/ 341692 w 1754187"/>
                <a:gd name="connsiteY151" fmla="*/ 863176 h 2278228"/>
                <a:gd name="connsiteX152" fmla="*/ 358449 w 1754187"/>
                <a:gd name="connsiteY152" fmla="*/ 823980 h 2278228"/>
                <a:gd name="connsiteX153" fmla="*/ 361290 w 1754187"/>
                <a:gd name="connsiteY153" fmla="*/ 818299 h 2278228"/>
                <a:gd name="connsiteX154" fmla="*/ 358449 w 1754187"/>
                <a:gd name="connsiteY154" fmla="*/ 806938 h 2278228"/>
                <a:gd name="connsiteX155" fmla="*/ 358449 w 1754187"/>
                <a:gd name="connsiteY155" fmla="*/ 798701 h 2278228"/>
                <a:gd name="connsiteX156" fmla="*/ 308176 w 1754187"/>
                <a:gd name="connsiteY156" fmla="*/ 764901 h 2278228"/>
                <a:gd name="connsiteX157" fmla="*/ 296814 w 1754187"/>
                <a:gd name="connsiteY157" fmla="*/ 764901 h 2278228"/>
                <a:gd name="connsiteX158" fmla="*/ 263298 w 1754187"/>
                <a:gd name="connsiteY158" fmla="*/ 748143 h 2278228"/>
                <a:gd name="connsiteX159" fmla="*/ 254778 w 1754187"/>
                <a:gd name="connsiteY159" fmla="*/ 745302 h 2278228"/>
                <a:gd name="connsiteX160" fmla="*/ 195983 w 1754187"/>
                <a:gd name="connsiteY160" fmla="*/ 750983 h 2278228"/>
                <a:gd name="connsiteX161" fmla="*/ 184905 w 1754187"/>
                <a:gd name="connsiteY161" fmla="*/ 753823 h 2278228"/>
                <a:gd name="connsiteX162" fmla="*/ 137188 w 1754187"/>
                <a:gd name="connsiteY162" fmla="*/ 742746 h 2278228"/>
                <a:gd name="connsiteX163" fmla="*/ 131507 w 1754187"/>
                <a:gd name="connsiteY163" fmla="*/ 734225 h 2278228"/>
                <a:gd name="connsiteX164" fmla="*/ 100832 w 1754187"/>
                <a:gd name="connsiteY164" fmla="*/ 686508 h 2278228"/>
                <a:gd name="connsiteX165" fmla="*/ 86630 w 1754187"/>
                <a:gd name="connsiteY165" fmla="*/ 680827 h 2278228"/>
                <a:gd name="connsiteX166" fmla="*/ 69872 w 1754187"/>
                <a:gd name="connsiteY166" fmla="*/ 675430 h 2278228"/>
                <a:gd name="connsiteX167" fmla="*/ 24995 w 1754187"/>
                <a:gd name="connsiteY167" fmla="*/ 630553 h 2278228"/>
                <a:gd name="connsiteX168" fmla="*/ 24995 w 1754187"/>
                <a:gd name="connsiteY168" fmla="*/ 619192 h 2278228"/>
                <a:gd name="connsiteX169" fmla="*/ 22439 w 1754187"/>
                <a:gd name="connsiteY169" fmla="*/ 610955 h 2278228"/>
                <a:gd name="connsiteX170" fmla="*/ 0 w 1754187"/>
                <a:gd name="connsiteY170" fmla="*/ 532562 h 2278228"/>
                <a:gd name="connsiteX171" fmla="*/ 8237 w 1754187"/>
                <a:gd name="connsiteY171" fmla="*/ 535118 h 2278228"/>
                <a:gd name="connsiteX172" fmla="*/ 16758 w 1754187"/>
                <a:gd name="connsiteY172" fmla="*/ 535118 h 2278228"/>
                <a:gd name="connsiteX173" fmla="*/ 33516 w 1754187"/>
                <a:gd name="connsiteY173" fmla="*/ 537958 h 2278228"/>
                <a:gd name="connsiteX174" fmla="*/ 47433 w 1754187"/>
                <a:gd name="connsiteY174" fmla="*/ 535118 h 2278228"/>
                <a:gd name="connsiteX175" fmla="*/ 58795 w 1754187"/>
                <a:gd name="connsiteY175" fmla="*/ 535118 h 2278228"/>
                <a:gd name="connsiteX176" fmla="*/ 72712 w 1754187"/>
                <a:gd name="connsiteY176" fmla="*/ 532562 h 2278228"/>
                <a:gd name="connsiteX177" fmla="*/ 78393 w 1754187"/>
                <a:gd name="connsiteY177" fmla="*/ 529721 h 2278228"/>
                <a:gd name="connsiteX178" fmla="*/ 86630 w 1754187"/>
                <a:gd name="connsiteY178" fmla="*/ 529721 h 2278228"/>
                <a:gd name="connsiteX179" fmla="*/ 120430 w 1754187"/>
                <a:gd name="connsiteY179" fmla="*/ 526881 h 2278228"/>
                <a:gd name="connsiteX180" fmla="*/ 128667 w 1754187"/>
                <a:gd name="connsiteY180" fmla="*/ 529721 h 2278228"/>
                <a:gd name="connsiteX181" fmla="*/ 134347 w 1754187"/>
                <a:gd name="connsiteY181" fmla="*/ 529721 h 2278228"/>
                <a:gd name="connsiteX182" fmla="*/ 165307 w 1754187"/>
                <a:gd name="connsiteY182" fmla="*/ 549320 h 2278228"/>
                <a:gd name="connsiteX183" fmla="*/ 173544 w 1754187"/>
                <a:gd name="connsiteY183" fmla="*/ 557557 h 2278228"/>
                <a:gd name="connsiteX184" fmla="*/ 179225 w 1754187"/>
                <a:gd name="connsiteY184" fmla="*/ 560397 h 2278228"/>
                <a:gd name="connsiteX185" fmla="*/ 187746 w 1754187"/>
                <a:gd name="connsiteY185" fmla="*/ 566078 h 2278228"/>
                <a:gd name="connsiteX186" fmla="*/ 226942 w 1754187"/>
                <a:gd name="connsiteY186" fmla="*/ 599594 h 2278228"/>
                <a:gd name="connsiteX187" fmla="*/ 232623 w 1754187"/>
                <a:gd name="connsiteY187" fmla="*/ 602434 h 2278228"/>
                <a:gd name="connsiteX188" fmla="*/ 240860 w 1754187"/>
                <a:gd name="connsiteY188" fmla="*/ 605274 h 2278228"/>
                <a:gd name="connsiteX189" fmla="*/ 246541 w 1754187"/>
                <a:gd name="connsiteY189" fmla="*/ 608114 h 2278228"/>
                <a:gd name="connsiteX190" fmla="*/ 257618 w 1754187"/>
                <a:gd name="connsiteY190" fmla="*/ 608114 h 2278228"/>
                <a:gd name="connsiteX191" fmla="*/ 302495 w 1754187"/>
                <a:gd name="connsiteY191" fmla="*/ 591357 h 2278228"/>
                <a:gd name="connsiteX192" fmla="*/ 308176 w 1754187"/>
                <a:gd name="connsiteY192" fmla="*/ 585676 h 2278228"/>
                <a:gd name="connsiteX193" fmla="*/ 311016 w 1754187"/>
                <a:gd name="connsiteY193" fmla="*/ 579995 h 2278228"/>
                <a:gd name="connsiteX194" fmla="*/ 316413 w 1754187"/>
                <a:gd name="connsiteY194" fmla="*/ 574599 h 2278228"/>
                <a:gd name="connsiteX195" fmla="*/ 319253 w 1754187"/>
                <a:gd name="connsiteY195" fmla="*/ 568918 h 2278228"/>
                <a:gd name="connsiteX196" fmla="*/ 366971 w 1754187"/>
                <a:gd name="connsiteY196" fmla="*/ 552160 h 2278228"/>
                <a:gd name="connsiteX197" fmla="*/ 375492 w 1754187"/>
                <a:gd name="connsiteY197" fmla="*/ 552160 h 2278228"/>
                <a:gd name="connsiteX198" fmla="*/ 422925 w 1754187"/>
                <a:gd name="connsiteY198" fmla="*/ 515520 h 2278228"/>
                <a:gd name="connsiteX199" fmla="*/ 431446 w 1754187"/>
                <a:gd name="connsiteY199" fmla="*/ 507283 h 2278228"/>
                <a:gd name="connsiteX200" fmla="*/ 437127 w 1754187"/>
                <a:gd name="connsiteY200" fmla="*/ 498762 h 2278228"/>
                <a:gd name="connsiteX201" fmla="*/ 470643 w 1754187"/>
                <a:gd name="connsiteY201" fmla="*/ 487685 h 2278228"/>
                <a:gd name="connsiteX202" fmla="*/ 482004 w 1754187"/>
                <a:gd name="connsiteY202" fmla="*/ 487685 h 2278228"/>
                <a:gd name="connsiteX203" fmla="*/ 518360 w 1754187"/>
                <a:gd name="connsiteY203" fmla="*/ 498762 h 2278228"/>
                <a:gd name="connsiteX204" fmla="*/ 526597 w 1754187"/>
                <a:gd name="connsiteY204" fmla="*/ 498762 h 2278228"/>
                <a:gd name="connsiteX205" fmla="*/ 554716 w 1754187"/>
                <a:gd name="connsiteY205" fmla="*/ 487685 h 2278228"/>
                <a:gd name="connsiteX206" fmla="*/ 563237 w 1754187"/>
                <a:gd name="connsiteY206" fmla="*/ 479164 h 2278228"/>
                <a:gd name="connsiteX207" fmla="*/ 574315 w 1754187"/>
                <a:gd name="connsiteY207" fmla="*/ 473483 h 2278228"/>
                <a:gd name="connsiteX208" fmla="*/ 579995 w 1754187"/>
                <a:gd name="connsiteY208" fmla="*/ 468086 h 2278228"/>
                <a:gd name="connsiteX209" fmla="*/ 627713 w 1754187"/>
                <a:gd name="connsiteY209" fmla="*/ 459565 h 2278228"/>
                <a:gd name="connsiteX210" fmla="*/ 644471 w 1754187"/>
                <a:gd name="connsiteY210" fmla="*/ 453885 h 2278228"/>
                <a:gd name="connsiteX211" fmla="*/ 658388 w 1754187"/>
                <a:gd name="connsiteY211" fmla="*/ 453885 h 2278228"/>
                <a:gd name="connsiteX212" fmla="*/ 694745 w 1754187"/>
                <a:gd name="connsiteY212" fmla="*/ 417528 h 2278228"/>
                <a:gd name="connsiteX213" fmla="*/ 694745 w 1754187"/>
                <a:gd name="connsiteY213" fmla="*/ 409007 h 2278228"/>
                <a:gd name="connsiteX214" fmla="*/ 697585 w 1754187"/>
                <a:gd name="connsiteY214" fmla="*/ 361574 h 2278228"/>
                <a:gd name="connsiteX215" fmla="*/ 700425 w 1754187"/>
                <a:gd name="connsiteY215" fmla="*/ 353053 h 2278228"/>
                <a:gd name="connsiteX216" fmla="*/ 728545 w 1754187"/>
                <a:gd name="connsiteY216" fmla="*/ 313856 h 2278228"/>
                <a:gd name="connsiteX217" fmla="*/ 770581 w 1754187"/>
                <a:gd name="connsiteY217" fmla="*/ 299939 h 2278228"/>
                <a:gd name="connsiteX218" fmla="*/ 795860 w 1754187"/>
                <a:gd name="connsiteY218" fmla="*/ 283181 h 2278228"/>
                <a:gd name="connsiteX219" fmla="*/ 804097 w 1754187"/>
                <a:gd name="connsiteY219" fmla="*/ 277500 h 2278228"/>
                <a:gd name="connsiteX220" fmla="*/ 812618 w 1754187"/>
                <a:gd name="connsiteY220" fmla="*/ 271820 h 2278228"/>
                <a:gd name="connsiteX221" fmla="*/ 851815 w 1754187"/>
                <a:gd name="connsiteY221" fmla="*/ 229783 h 2278228"/>
                <a:gd name="connsiteX222" fmla="*/ 860336 w 1754187"/>
                <a:gd name="connsiteY222" fmla="*/ 218705 h 2278228"/>
                <a:gd name="connsiteX223" fmla="*/ 910610 w 1754187"/>
                <a:gd name="connsiteY223" fmla="*/ 201663 h 2278228"/>
                <a:gd name="connsiteX224" fmla="*/ 946966 w 1754187"/>
                <a:gd name="connsiteY224" fmla="*/ 190586 h 2278228"/>
                <a:gd name="connsiteX225" fmla="*/ 955487 w 1754187"/>
                <a:gd name="connsiteY225" fmla="*/ 187746 h 2278228"/>
                <a:gd name="connsiteX226" fmla="*/ 994683 w 1754187"/>
                <a:gd name="connsiteY226" fmla="*/ 170988 h 2278228"/>
                <a:gd name="connsiteX227" fmla="*/ 1000364 w 1754187"/>
                <a:gd name="connsiteY227" fmla="*/ 170988 h 2278228"/>
                <a:gd name="connsiteX228" fmla="*/ 1059159 w 1754187"/>
                <a:gd name="connsiteY228" fmla="*/ 140028 h 2278228"/>
                <a:gd name="connsiteX229" fmla="*/ 1090118 w 1754187"/>
                <a:gd name="connsiteY229" fmla="*/ 126111 h 2278228"/>
                <a:gd name="connsiteX230" fmla="*/ 1098355 w 1754187"/>
                <a:gd name="connsiteY230" fmla="*/ 123270 h 2278228"/>
                <a:gd name="connsiteX231" fmla="*/ 1120794 w 1754187"/>
                <a:gd name="connsiteY231" fmla="*/ 106512 h 2278228"/>
                <a:gd name="connsiteX232" fmla="*/ 1126475 w 1754187"/>
                <a:gd name="connsiteY232" fmla="*/ 97991 h 2278228"/>
                <a:gd name="connsiteX233" fmla="*/ 1137552 w 1754187"/>
                <a:gd name="connsiteY233" fmla="*/ 78393 h 2278228"/>
                <a:gd name="connsiteX234" fmla="*/ 1146073 w 1754187"/>
                <a:gd name="connsiteY234" fmla="*/ 53114 h 2278228"/>
                <a:gd name="connsiteX235" fmla="*/ 1143233 w 1754187"/>
                <a:gd name="connsiteY235" fmla="*/ 42037 h 2278228"/>
                <a:gd name="connsiteX236" fmla="*/ 1140392 w 1754187"/>
                <a:gd name="connsiteY236" fmla="*/ 28119 h 2278228"/>
                <a:gd name="connsiteX237" fmla="*/ 1151754 w 1754187"/>
                <a:gd name="connsiteY237" fmla="*/ 0 h 2278228"/>
                <a:gd name="connsiteX238" fmla="*/ 1159990 w 1754187"/>
                <a:gd name="connsiteY238" fmla="*/ 2840 h 2278228"/>
                <a:gd name="connsiteX239" fmla="*/ 1196347 w 1754187"/>
                <a:gd name="connsiteY239" fmla="*/ 28119 h 2278228"/>
                <a:gd name="connsiteX240" fmla="*/ 1204868 w 1754187"/>
                <a:gd name="connsiteY240" fmla="*/ 36356 h 2278228"/>
                <a:gd name="connsiteX241" fmla="*/ 1210548 w 1754187"/>
                <a:gd name="connsiteY241" fmla="*/ 42037 h 2278228"/>
                <a:gd name="connsiteX242" fmla="*/ 1252585 w 1754187"/>
                <a:gd name="connsiteY242" fmla="*/ 55954 h 2278228"/>
                <a:gd name="connsiteX243" fmla="*/ 1263663 w 1754187"/>
                <a:gd name="connsiteY243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30147 w 1754187"/>
                <a:gd name="connsiteY84" fmla="*/ 2180237 h 2278228"/>
                <a:gd name="connsiteX85" fmla="*/ 1227306 w 1754187"/>
                <a:gd name="connsiteY85" fmla="*/ 2185917 h 2278228"/>
                <a:gd name="connsiteX86" fmla="*/ 1190950 w 1754187"/>
                <a:gd name="connsiteY86" fmla="*/ 2177397 h 2278228"/>
                <a:gd name="connsiteX87" fmla="*/ 1053042 w 1754187"/>
                <a:gd name="connsiteY87" fmla="*/ 2131397 h 2278228"/>
                <a:gd name="connsiteX88" fmla="*/ 907769 w 1754187"/>
                <a:gd name="connsiteY88" fmla="*/ 2070884 h 2278228"/>
                <a:gd name="connsiteX89" fmla="*/ 571474 w 1754187"/>
                <a:gd name="connsiteY89" fmla="*/ 2087642 h 2278228"/>
                <a:gd name="connsiteX90" fmla="*/ 551876 w 1754187"/>
                <a:gd name="connsiteY90" fmla="*/ 2087642 h 2278228"/>
                <a:gd name="connsiteX91" fmla="*/ 521200 w 1754187"/>
                <a:gd name="connsiteY91" fmla="*/ 2073724 h 2278228"/>
                <a:gd name="connsiteX92" fmla="*/ 512679 w 1754187"/>
                <a:gd name="connsiteY92" fmla="*/ 2073724 h 2278228"/>
                <a:gd name="connsiteX93" fmla="*/ 462406 w 1754187"/>
                <a:gd name="connsiteY93" fmla="*/ 2101844 h 2278228"/>
                <a:gd name="connsiteX94" fmla="*/ 375492 w 1754187"/>
                <a:gd name="connsiteY94" fmla="*/ 2194154 h 2278228"/>
                <a:gd name="connsiteX95" fmla="*/ 364130 w 1754187"/>
                <a:gd name="connsiteY95" fmla="*/ 2210912 h 2278228"/>
                <a:gd name="connsiteX96" fmla="*/ 355893 w 1754187"/>
                <a:gd name="connsiteY96" fmla="*/ 2222274 h 2278228"/>
                <a:gd name="connsiteX97" fmla="*/ 324934 w 1754187"/>
                <a:gd name="connsiteY97" fmla="*/ 2247552 h 2278228"/>
                <a:gd name="connsiteX98" fmla="*/ 294258 w 1754187"/>
                <a:gd name="connsiteY98" fmla="*/ 2278228 h 2278228"/>
                <a:gd name="connsiteX99" fmla="*/ 210184 w 1754187"/>
                <a:gd name="connsiteY99" fmla="*/ 2236191 h 2278228"/>
                <a:gd name="connsiteX100" fmla="*/ 117590 w 1754187"/>
                <a:gd name="connsiteY100" fmla="*/ 2141040 h 2278228"/>
                <a:gd name="connsiteX101" fmla="*/ 117590 w 1754187"/>
                <a:gd name="connsiteY101" fmla="*/ 2096163 h 2278228"/>
                <a:gd name="connsiteX102" fmla="*/ 162467 w 1754187"/>
                <a:gd name="connsiteY102" fmla="*/ 2034528 h 2278228"/>
                <a:gd name="connsiteX103" fmla="*/ 201663 w 1754187"/>
                <a:gd name="connsiteY103" fmla="*/ 1928015 h 2278228"/>
                <a:gd name="connsiteX104" fmla="*/ 232623 w 1754187"/>
                <a:gd name="connsiteY104" fmla="*/ 1759868 h 2278228"/>
                <a:gd name="connsiteX105" fmla="*/ 235179 w 1754187"/>
                <a:gd name="connsiteY105" fmla="*/ 1672954 h 2278228"/>
                <a:gd name="connsiteX106" fmla="*/ 240860 w 1754187"/>
                <a:gd name="connsiteY106" fmla="*/ 1664717 h 2278228"/>
                <a:gd name="connsiteX107" fmla="*/ 235179 w 1754187"/>
                <a:gd name="connsiteY107" fmla="*/ 1479528 h 2278228"/>
                <a:gd name="connsiteX108" fmla="*/ 232623 w 1754187"/>
                <a:gd name="connsiteY108" fmla="*/ 1476687 h 2278228"/>
                <a:gd name="connsiteX109" fmla="*/ 232623 w 1754187"/>
                <a:gd name="connsiteY109" fmla="*/ 1465610 h 2278228"/>
                <a:gd name="connsiteX110" fmla="*/ 229783 w 1754187"/>
                <a:gd name="connsiteY110" fmla="*/ 1457089 h 2278228"/>
                <a:gd name="connsiteX111" fmla="*/ 229783 w 1754187"/>
                <a:gd name="connsiteY111" fmla="*/ 1451692 h 2278228"/>
                <a:gd name="connsiteX112" fmla="*/ 240860 w 1754187"/>
                <a:gd name="connsiteY112" fmla="*/ 1398294 h 2278228"/>
                <a:gd name="connsiteX113" fmla="*/ 243700 w 1754187"/>
                <a:gd name="connsiteY113" fmla="*/ 1395454 h 2278228"/>
                <a:gd name="connsiteX114" fmla="*/ 249381 w 1754187"/>
                <a:gd name="connsiteY114" fmla="*/ 1392897 h 2278228"/>
                <a:gd name="connsiteX115" fmla="*/ 254778 w 1754187"/>
                <a:gd name="connsiteY115" fmla="*/ 1390057 h 2278228"/>
                <a:gd name="connsiteX116" fmla="*/ 263298 w 1754187"/>
                <a:gd name="connsiteY116" fmla="*/ 1387217 h 2278228"/>
                <a:gd name="connsiteX117" fmla="*/ 299655 w 1754187"/>
                <a:gd name="connsiteY117" fmla="*/ 1387217 h 2278228"/>
                <a:gd name="connsiteX118" fmla="*/ 299655 w 1754187"/>
                <a:gd name="connsiteY118" fmla="*/ 1381536 h 2278228"/>
                <a:gd name="connsiteX119" fmla="*/ 305335 w 1754187"/>
                <a:gd name="connsiteY119" fmla="*/ 1375855 h 2278228"/>
                <a:gd name="connsiteX120" fmla="*/ 305335 w 1754187"/>
                <a:gd name="connsiteY120" fmla="*/ 1317061 h 2278228"/>
                <a:gd name="connsiteX121" fmla="*/ 308176 w 1754187"/>
                <a:gd name="connsiteY121" fmla="*/ 1311380 h 2278228"/>
                <a:gd name="connsiteX122" fmla="*/ 313856 w 1754187"/>
                <a:gd name="connsiteY122" fmla="*/ 1303143 h 2278228"/>
                <a:gd name="connsiteX123" fmla="*/ 316413 w 1754187"/>
                <a:gd name="connsiteY123" fmla="*/ 1300303 h 2278228"/>
                <a:gd name="connsiteX124" fmla="*/ 341692 w 1754187"/>
                <a:gd name="connsiteY124" fmla="*/ 1266787 h 2278228"/>
                <a:gd name="connsiteX125" fmla="*/ 372651 w 1754187"/>
                <a:gd name="connsiteY125" fmla="*/ 1238668 h 2278228"/>
                <a:gd name="connsiteX126" fmla="*/ 378332 w 1754187"/>
                <a:gd name="connsiteY126" fmla="*/ 1238668 h 2278228"/>
                <a:gd name="connsiteX127" fmla="*/ 383728 w 1754187"/>
                <a:gd name="connsiteY127" fmla="*/ 1235827 h 2278228"/>
                <a:gd name="connsiteX128" fmla="*/ 389409 w 1754187"/>
                <a:gd name="connsiteY128" fmla="*/ 1235827 h 2278228"/>
                <a:gd name="connsiteX129" fmla="*/ 411848 w 1754187"/>
                <a:gd name="connsiteY129" fmla="*/ 1238668 h 2278228"/>
                <a:gd name="connsiteX130" fmla="*/ 422925 w 1754187"/>
                <a:gd name="connsiteY130" fmla="*/ 1238668 h 2278228"/>
                <a:gd name="connsiteX131" fmla="*/ 445364 w 1754187"/>
                <a:gd name="connsiteY131" fmla="*/ 1224750 h 2278228"/>
                <a:gd name="connsiteX132" fmla="*/ 439967 w 1754187"/>
                <a:gd name="connsiteY132" fmla="*/ 1221910 h 2278228"/>
                <a:gd name="connsiteX133" fmla="*/ 428606 w 1754187"/>
                <a:gd name="connsiteY133" fmla="*/ 1199471 h 2278228"/>
                <a:gd name="connsiteX134" fmla="*/ 425765 w 1754187"/>
                <a:gd name="connsiteY134" fmla="*/ 1193790 h 2278228"/>
                <a:gd name="connsiteX135" fmla="*/ 403327 w 1754187"/>
                <a:gd name="connsiteY135" fmla="*/ 1171352 h 2278228"/>
                <a:gd name="connsiteX136" fmla="*/ 400486 w 1754187"/>
                <a:gd name="connsiteY136" fmla="*/ 1171352 h 2278228"/>
                <a:gd name="connsiteX137" fmla="*/ 395090 w 1754187"/>
                <a:gd name="connsiteY137" fmla="*/ 1168511 h 2278228"/>
                <a:gd name="connsiteX138" fmla="*/ 378332 w 1754187"/>
                <a:gd name="connsiteY138" fmla="*/ 1162831 h 2278228"/>
                <a:gd name="connsiteX139" fmla="*/ 372651 w 1754187"/>
                <a:gd name="connsiteY139" fmla="*/ 1160274 h 2278228"/>
                <a:gd name="connsiteX140" fmla="*/ 353053 w 1754187"/>
                <a:gd name="connsiteY140" fmla="*/ 1126475 h 2278228"/>
                <a:gd name="connsiteX141" fmla="*/ 333455 w 1754187"/>
                <a:gd name="connsiteY141" fmla="*/ 1123634 h 2278228"/>
                <a:gd name="connsiteX142" fmla="*/ 294258 w 1754187"/>
                <a:gd name="connsiteY142" fmla="*/ 1112557 h 2278228"/>
                <a:gd name="connsiteX143" fmla="*/ 299655 w 1754187"/>
                <a:gd name="connsiteY143" fmla="*/ 1095799 h 2278228"/>
                <a:gd name="connsiteX144" fmla="*/ 294258 w 1754187"/>
                <a:gd name="connsiteY144" fmla="*/ 1050922 h 2278228"/>
                <a:gd name="connsiteX145" fmla="*/ 294258 w 1754187"/>
                <a:gd name="connsiteY145" fmla="*/ 1039560 h 2278228"/>
                <a:gd name="connsiteX146" fmla="*/ 302495 w 1754187"/>
                <a:gd name="connsiteY146" fmla="*/ 983606 h 2278228"/>
                <a:gd name="connsiteX147" fmla="*/ 302495 w 1754187"/>
                <a:gd name="connsiteY147" fmla="*/ 964008 h 2278228"/>
                <a:gd name="connsiteX148" fmla="*/ 324934 w 1754187"/>
                <a:gd name="connsiteY148" fmla="*/ 885615 h 2278228"/>
                <a:gd name="connsiteX149" fmla="*/ 333455 w 1754187"/>
                <a:gd name="connsiteY149" fmla="*/ 874253 h 2278228"/>
                <a:gd name="connsiteX150" fmla="*/ 341692 w 1754187"/>
                <a:gd name="connsiteY150" fmla="*/ 863176 h 2278228"/>
                <a:gd name="connsiteX151" fmla="*/ 358449 w 1754187"/>
                <a:gd name="connsiteY151" fmla="*/ 823980 h 2278228"/>
                <a:gd name="connsiteX152" fmla="*/ 361290 w 1754187"/>
                <a:gd name="connsiteY152" fmla="*/ 818299 h 2278228"/>
                <a:gd name="connsiteX153" fmla="*/ 358449 w 1754187"/>
                <a:gd name="connsiteY153" fmla="*/ 806938 h 2278228"/>
                <a:gd name="connsiteX154" fmla="*/ 358449 w 1754187"/>
                <a:gd name="connsiteY154" fmla="*/ 798701 h 2278228"/>
                <a:gd name="connsiteX155" fmla="*/ 308176 w 1754187"/>
                <a:gd name="connsiteY155" fmla="*/ 764901 h 2278228"/>
                <a:gd name="connsiteX156" fmla="*/ 296814 w 1754187"/>
                <a:gd name="connsiteY156" fmla="*/ 764901 h 2278228"/>
                <a:gd name="connsiteX157" fmla="*/ 263298 w 1754187"/>
                <a:gd name="connsiteY157" fmla="*/ 748143 h 2278228"/>
                <a:gd name="connsiteX158" fmla="*/ 254778 w 1754187"/>
                <a:gd name="connsiteY158" fmla="*/ 745302 h 2278228"/>
                <a:gd name="connsiteX159" fmla="*/ 195983 w 1754187"/>
                <a:gd name="connsiteY159" fmla="*/ 750983 h 2278228"/>
                <a:gd name="connsiteX160" fmla="*/ 184905 w 1754187"/>
                <a:gd name="connsiteY160" fmla="*/ 753823 h 2278228"/>
                <a:gd name="connsiteX161" fmla="*/ 137188 w 1754187"/>
                <a:gd name="connsiteY161" fmla="*/ 742746 h 2278228"/>
                <a:gd name="connsiteX162" fmla="*/ 131507 w 1754187"/>
                <a:gd name="connsiteY162" fmla="*/ 734225 h 2278228"/>
                <a:gd name="connsiteX163" fmla="*/ 100832 w 1754187"/>
                <a:gd name="connsiteY163" fmla="*/ 686508 h 2278228"/>
                <a:gd name="connsiteX164" fmla="*/ 86630 w 1754187"/>
                <a:gd name="connsiteY164" fmla="*/ 680827 h 2278228"/>
                <a:gd name="connsiteX165" fmla="*/ 69872 w 1754187"/>
                <a:gd name="connsiteY165" fmla="*/ 675430 h 2278228"/>
                <a:gd name="connsiteX166" fmla="*/ 24995 w 1754187"/>
                <a:gd name="connsiteY166" fmla="*/ 630553 h 2278228"/>
                <a:gd name="connsiteX167" fmla="*/ 24995 w 1754187"/>
                <a:gd name="connsiteY167" fmla="*/ 619192 h 2278228"/>
                <a:gd name="connsiteX168" fmla="*/ 22439 w 1754187"/>
                <a:gd name="connsiteY168" fmla="*/ 610955 h 2278228"/>
                <a:gd name="connsiteX169" fmla="*/ 0 w 1754187"/>
                <a:gd name="connsiteY169" fmla="*/ 532562 h 2278228"/>
                <a:gd name="connsiteX170" fmla="*/ 8237 w 1754187"/>
                <a:gd name="connsiteY170" fmla="*/ 535118 h 2278228"/>
                <a:gd name="connsiteX171" fmla="*/ 16758 w 1754187"/>
                <a:gd name="connsiteY171" fmla="*/ 535118 h 2278228"/>
                <a:gd name="connsiteX172" fmla="*/ 33516 w 1754187"/>
                <a:gd name="connsiteY172" fmla="*/ 537958 h 2278228"/>
                <a:gd name="connsiteX173" fmla="*/ 47433 w 1754187"/>
                <a:gd name="connsiteY173" fmla="*/ 535118 h 2278228"/>
                <a:gd name="connsiteX174" fmla="*/ 58795 w 1754187"/>
                <a:gd name="connsiteY174" fmla="*/ 535118 h 2278228"/>
                <a:gd name="connsiteX175" fmla="*/ 72712 w 1754187"/>
                <a:gd name="connsiteY175" fmla="*/ 532562 h 2278228"/>
                <a:gd name="connsiteX176" fmla="*/ 78393 w 1754187"/>
                <a:gd name="connsiteY176" fmla="*/ 529721 h 2278228"/>
                <a:gd name="connsiteX177" fmla="*/ 86630 w 1754187"/>
                <a:gd name="connsiteY177" fmla="*/ 529721 h 2278228"/>
                <a:gd name="connsiteX178" fmla="*/ 120430 w 1754187"/>
                <a:gd name="connsiteY178" fmla="*/ 526881 h 2278228"/>
                <a:gd name="connsiteX179" fmla="*/ 128667 w 1754187"/>
                <a:gd name="connsiteY179" fmla="*/ 529721 h 2278228"/>
                <a:gd name="connsiteX180" fmla="*/ 134347 w 1754187"/>
                <a:gd name="connsiteY180" fmla="*/ 529721 h 2278228"/>
                <a:gd name="connsiteX181" fmla="*/ 165307 w 1754187"/>
                <a:gd name="connsiteY181" fmla="*/ 549320 h 2278228"/>
                <a:gd name="connsiteX182" fmla="*/ 173544 w 1754187"/>
                <a:gd name="connsiteY182" fmla="*/ 557557 h 2278228"/>
                <a:gd name="connsiteX183" fmla="*/ 179225 w 1754187"/>
                <a:gd name="connsiteY183" fmla="*/ 560397 h 2278228"/>
                <a:gd name="connsiteX184" fmla="*/ 187746 w 1754187"/>
                <a:gd name="connsiteY184" fmla="*/ 566078 h 2278228"/>
                <a:gd name="connsiteX185" fmla="*/ 226942 w 1754187"/>
                <a:gd name="connsiteY185" fmla="*/ 599594 h 2278228"/>
                <a:gd name="connsiteX186" fmla="*/ 232623 w 1754187"/>
                <a:gd name="connsiteY186" fmla="*/ 602434 h 2278228"/>
                <a:gd name="connsiteX187" fmla="*/ 240860 w 1754187"/>
                <a:gd name="connsiteY187" fmla="*/ 605274 h 2278228"/>
                <a:gd name="connsiteX188" fmla="*/ 246541 w 1754187"/>
                <a:gd name="connsiteY188" fmla="*/ 608114 h 2278228"/>
                <a:gd name="connsiteX189" fmla="*/ 257618 w 1754187"/>
                <a:gd name="connsiteY189" fmla="*/ 608114 h 2278228"/>
                <a:gd name="connsiteX190" fmla="*/ 302495 w 1754187"/>
                <a:gd name="connsiteY190" fmla="*/ 591357 h 2278228"/>
                <a:gd name="connsiteX191" fmla="*/ 308176 w 1754187"/>
                <a:gd name="connsiteY191" fmla="*/ 585676 h 2278228"/>
                <a:gd name="connsiteX192" fmla="*/ 311016 w 1754187"/>
                <a:gd name="connsiteY192" fmla="*/ 579995 h 2278228"/>
                <a:gd name="connsiteX193" fmla="*/ 316413 w 1754187"/>
                <a:gd name="connsiteY193" fmla="*/ 574599 h 2278228"/>
                <a:gd name="connsiteX194" fmla="*/ 319253 w 1754187"/>
                <a:gd name="connsiteY194" fmla="*/ 568918 h 2278228"/>
                <a:gd name="connsiteX195" fmla="*/ 366971 w 1754187"/>
                <a:gd name="connsiteY195" fmla="*/ 552160 h 2278228"/>
                <a:gd name="connsiteX196" fmla="*/ 375492 w 1754187"/>
                <a:gd name="connsiteY196" fmla="*/ 552160 h 2278228"/>
                <a:gd name="connsiteX197" fmla="*/ 422925 w 1754187"/>
                <a:gd name="connsiteY197" fmla="*/ 515520 h 2278228"/>
                <a:gd name="connsiteX198" fmla="*/ 431446 w 1754187"/>
                <a:gd name="connsiteY198" fmla="*/ 507283 h 2278228"/>
                <a:gd name="connsiteX199" fmla="*/ 437127 w 1754187"/>
                <a:gd name="connsiteY199" fmla="*/ 498762 h 2278228"/>
                <a:gd name="connsiteX200" fmla="*/ 470643 w 1754187"/>
                <a:gd name="connsiteY200" fmla="*/ 487685 h 2278228"/>
                <a:gd name="connsiteX201" fmla="*/ 482004 w 1754187"/>
                <a:gd name="connsiteY201" fmla="*/ 487685 h 2278228"/>
                <a:gd name="connsiteX202" fmla="*/ 518360 w 1754187"/>
                <a:gd name="connsiteY202" fmla="*/ 498762 h 2278228"/>
                <a:gd name="connsiteX203" fmla="*/ 526597 w 1754187"/>
                <a:gd name="connsiteY203" fmla="*/ 498762 h 2278228"/>
                <a:gd name="connsiteX204" fmla="*/ 554716 w 1754187"/>
                <a:gd name="connsiteY204" fmla="*/ 487685 h 2278228"/>
                <a:gd name="connsiteX205" fmla="*/ 563237 w 1754187"/>
                <a:gd name="connsiteY205" fmla="*/ 479164 h 2278228"/>
                <a:gd name="connsiteX206" fmla="*/ 574315 w 1754187"/>
                <a:gd name="connsiteY206" fmla="*/ 473483 h 2278228"/>
                <a:gd name="connsiteX207" fmla="*/ 579995 w 1754187"/>
                <a:gd name="connsiteY207" fmla="*/ 468086 h 2278228"/>
                <a:gd name="connsiteX208" fmla="*/ 627713 w 1754187"/>
                <a:gd name="connsiteY208" fmla="*/ 459565 h 2278228"/>
                <a:gd name="connsiteX209" fmla="*/ 644471 w 1754187"/>
                <a:gd name="connsiteY209" fmla="*/ 453885 h 2278228"/>
                <a:gd name="connsiteX210" fmla="*/ 658388 w 1754187"/>
                <a:gd name="connsiteY210" fmla="*/ 453885 h 2278228"/>
                <a:gd name="connsiteX211" fmla="*/ 694745 w 1754187"/>
                <a:gd name="connsiteY211" fmla="*/ 417528 h 2278228"/>
                <a:gd name="connsiteX212" fmla="*/ 694745 w 1754187"/>
                <a:gd name="connsiteY212" fmla="*/ 409007 h 2278228"/>
                <a:gd name="connsiteX213" fmla="*/ 697585 w 1754187"/>
                <a:gd name="connsiteY213" fmla="*/ 361574 h 2278228"/>
                <a:gd name="connsiteX214" fmla="*/ 700425 w 1754187"/>
                <a:gd name="connsiteY214" fmla="*/ 353053 h 2278228"/>
                <a:gd name="connsiteX215" fmla="*/ 728545 w 1754187"/>
                <a:gd name="connsiteY215" fmla="*/ 313856 h 2278228"/>
                <a:gd name="connsiteX216" fmla="*/ 770581 w 1754187"/>
                <a:gd name="connsiteY216" fmla="*/ 299939 h 2278228"/>
                <a:gd name="connsiteX217" fmla="*/ 795860 w 1754187"/>
                <a:gd name="connsiteY217" fmla="*/ 283181 h 2278228"/>
                <a:gd name="connsiteX218" fmla="*/ 804097 w 1754187"/>
                <a:gd name="connsiteY218" fmla="*/ 277500 h 2278228"/>
                <a:gd name="connsiteX219" fmla="*/ 812618 w 1754187"/>
                <a:gd name="connsiteY219" fmla="*/ 271820 h 2278228"/>
                <a:gd name="connsiteX220" fmla="*/ 851815 w 1754187"/>
                <a:gd name="connsiteY220" fmla="*/ 229783 h 2278228"/>
                <a:gd name="connsiteX221" fmla="*/ 860336 w 1754187"/>
                <a:gd name="connsiteY221" fmla="*/ 218705 h 2278228"/>
                <a:gd name="connsiteX222" fmla="*/ 910610 w 1754187"/>
                <a:gd name="connsiteY222" fmla="*/ 201663 h 2278228"/>
                <a:gd name="connsiteX223" fmla="*/ 946966 w 1754187"/>
                <a:gd name="connsiteY223" fmla="*/ 190586 h 2278228"/>
                <a:gd name="connsiteX224" fmla="*/ 955487 w 1754187"/>
                <a:gd name="connsiteY224" fmla="*/ 187746 h 2278228"/>
                <a:gd name="connsiteX225" fmla="*/ 994683 w 1754187"/>
                <a:gd name="connsiteY225" fmla="*/ 170988 h 2278228"/>
                <a:gd name="connsiteX226" fmla="*/ 1000364 w 1754187"/>
                <a:gd name="connsiteY226" fmla="*/ 170988 h 2278228"/>
                <a:gd name="connsiteX227" fmla="*/ 1059159 w 1754187"/>
                <a:gd name="connsiteY227" fmla="*/ 140028 h 2278228"/>
                <a:gd name="connsiteX228" fmla="*/ 1090118 w 1754187"/>
                <a:gd name="connsiteY228" fmla="*/ 126111 h 2278228"/>
                <a:gd name="connsiteX229" fmla="*/ 1098355 w 1754187"/>
                <a:gd name="connsiteY229" fmla="*/ 123270 h 2278228"/>
                <a:gd name="connsiteX230" fmla="*/ 1120794 w 1754187"/>
                <a:gd name="connsiteY230" fmla="*/ 106512 h 2278228"/>
                <a:gd name="connsiteX231" fmla="*/ 1126475 w 1754187"/>
                <a:gd name="connsiteY231" fmla="*/ 97991 h 2278228"/>
                <a:gd name="connsiteX232" fmla="*/ 1137552 w 1754187"/>
                <a:gd name="connsiteY232" fmla="*/ 78393 h 2278228"/>
                <a:gd name="connsiteX233" fmla="*/ 1146073 w 1754187"/>
                <a:gd name="connsiteY233" fmla="*/ 53114 h 2278228"/>
                <a:gd name="connsiteX234" fmla="*/ 1143233 w 1754187"/>
                <a:gd name="connsiteY234" fmla="*/ 42037 h 2278228"/>
                <a:gd name="connsiteX235" fmla="*/ 1140392 w 1754187"/>
                <a:gd name="connsiteY235" fmla="*/ 28119 h 2278228"/>
                <a:gd name="connsiteX236" fmla="*/ 1151754 w 1754187"/>
                <a:gd name="connsiteY236" fmla="*/ 0 h 2278228"/>
                <a:gd name="connsiteX237" fmla="*/ 1159990 w 1754187"/>
                <a:gd name="connsiteY237" fmla="*/ 2840 h 2278228"/>
                <a:gd name="connsiteX238" fmla="*/ 1196347 w 1754187"/>
                <a:gd name="connsiteY238" fmla="*/ 28119 h 2278228"/>
                <a:gd name="connsiteX239" fmla="*/ 1204868 w 1754187"/>
                <a:gd name="connsiteY239" fmla="*/ 36356 h 2278228"/>
                <a:gd name="connsiteX240" fmla="*/ 1210548 w 1754187"/>
                <a:gd name="connsiteY240" fmla="*/ 42037 h 2278228"/>
                <a:gd name="connsiteX241" fmla="*/ 1252585 w 1754187"/>
                <a:gd name="connsiteY241" fmla="*/ 55954 h 2278228"/>
                <a:gd name="connsiteX242" fmla="*/ 1263663 w 1754187"/>
                <a:gd name="connsiteY242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227306 w 1754187"/>
                <a:gd name="connsiteY84" fmla="*/ 2185917 h 2278228"/>
                <a:gd name="connsiteX85" fmla="*/ 1190950 w 1754187"/>
                <a:gd name="connsiteY85" fmla="*/ 2177397 h 2278228"/>
                <a:gd name="connsiteX86" fmla="*/ 1053042 w 1754187"/>
                <a:gd name="connsiteY86" fmla="*/ 2131397 h 2278228"/>
                <a:gd name="connsiteX87" fmla="*/ 907769 w 1754187"/>
                <a:gd name="connsiteY87" fmla="*/ 2070884 h 2278228"/>
                <a:gd name="connsiteX88" fmla="*/ 571474 w 1754187"/>
                <a:gd name="connsiteY88" fmla="*/ 2087642 h 2278228"/>
                <a:gd name="connsiteX89" fmla="*/ 551876 w 1754187"/>
                <a:gd name="connsiteY89" fmla="*/ 2087642 h 2278228"/>
                <a:gd name="connsiteX90" fmla="*/ 521200 w 1754187"/>
                <a:gd name="connsiteY90" fmla="*/ 2073724 h 2278228"/>
                <a:gd name="connsiteX91" fmla="*/ 512679 w 1754187"/>
                <a:gd name="connsiteY91" fmla="*/ 2073724 h 2278228"/>
                <a:gd name="connsiteX92" fmla="*/ 462406 w 1754187"/>
                <a:gd name="connsiteY92" fmla="*/ 2101844 h 2278228"/>
                <a:gd name="connsiteX93" fmla="*/ 375492 w 1754187"/>
                <a:gd name="connsiteY93" fmla="*/ 2194154 h 2278228"/>
                <a:gd name="connsiteX94" fmla="*/ 364130 w 1754187"/>
                <a:gd name="connsiteY94" fmla="*/ 2210912 h 2278228"/>
                <a:gd name="connsiteX95" fmla="*/ 355893 w 1754187"/>
                <a:gd name="connsiteY95" fmla="*/ 2222274 h 2278228"/>
                <a:gd name="connsiteX96" fmla="*/ 324934 w 1754187"/>
                <a:gd name="connsiteY96" fmla="*/ 2247552 h 2278228"/>
                <a:gd name="connsiteX97" fmla="*/ 294258 w 1754187"/>
                <a:gd name="connsiteY97" fmla="*/ 2278228 h 2278228"/>
                <a:gd name="connsiteX98" fmla="*/ 210184 w 1754187"/>
                <a:gd name="connsiteY98" fmla="*/ 2236191 h 2278228"/>
                <a:gd name="connsiteX99" fmla="*/ 117590 w 1754187"/>
                <a:gd name="connsiteY99" fmla="*/ 2141040 h 2278228"/>
                <a:gd name="connsiteX100" fmla="*/ 117590 w 1754187"/>
                <a:gd name="connsiteY100" fmla="*/ 2096163 h 2278228"/>
                <a:gd name="connsiteX101" fmla="*/ 162467 w 1754187"/>
                <a:gd name="connsiteY101" fmla="*/ 2034528 h 2278228"/>
                <a:gd name="connsiteX102" fmla="*/ 201663 w 1754187"/>
                <a:gd name="connsiteY102" fmla="*/ 1928015 h 2278228"/>
                <a:gd name="connsiteX103" fmla="*/ 232623 w 1754187"/>
                <a:gd name="connsiteY103" fmla="*/ 1759868 h 2278228"/>
                <a:gd name="connsiteX104" fmla="*/ 235179 w 1754187"/>
                <a:gd name="connsiteY104" fmla="*/ 1672954 h 2278228"/>
                <a:gd name="connsiteX105" fmla="*/ 240860 w 1754187"/>
                <a:gd name="connsiteY105" fmla="*/ 1664717 h 2278228"/>
                <a:gd name="connsiteX106" fmla="*/ 235179 w 1754187"/>
                <a:gd name="connsiteY106" fmla="*/ 1479528 h 2278228"/>
                <a:gd name="connsiteX107" fmla="*/ 232623 w 1754187"/>
                <a:gd name="connsiteY107" fmla="*/ 1476687 h 2278228"/>
                <a:gd name="connsiteX108" fmla="*/ 232623 w 1754187"/>
                <a:gd name="connsiteY108" fmla="*/ 1465610 h 2278228"/>
                <a:gd name="connsiteX109" fmla="*/ 229783 w 1754187"/>
                <a:gd name="connsiteY109" fmla="*/ 1457089 h 2278228"/>
                <a:gd name="connsiteX110" fmla="*/ 229783 w 1754187"/>
                <a:gd name="connsiteY110" fmla="*/ 1451692 h 2278228"/>
                <a:gd name="connsiteX111" fmla="*/ 240860 w 1754187"/>
                <a:gd name="connsiteY111" fmla="*/ 1398294 h 2278228"/>
                <a:gd name="connsiteX112" fmla="*/ 243700 w 1754187"/>
                <a:gd name="connsiteY112" fmla="*/ 1395454 h 2278228"/>
                <a:gd name="connsiteX113" fmla="*/ 249381 w 1754187"/>
                <a:gd name="connsiteY113" fmla="*/ 1392897 h 2278228"/>
                <a:gd name="connsiteX114" fmla="*/ 254778 w 1754187"/>
                <a:gd name="connsiteY114" fmla="*/ 1390057 h 2278228"/>
                <a:gd name="connsiteX115" fmla="*/ 263298 w 1754187"/>
                <a:gd name="connsiteY115" fmla="*/ 1387217 h 2278228"/>
                <a:gd name="connsiteX116" fmla="*/ 299655 w 1754187"/>
                <a:gd name="connsiteY116" fmla="*/ 1387217 h 2278228"/>
                <a:gd name="connsiteX117" fmla="*/ 299655 w 1754187"/>
                <a:gd name="connsiteY117" fmla="*/ 1381536 h 2278228"/>
                <a:gd name="connsiteX118" fmla="*/ 305335 w 1754187"/>
                <a:gd name="connsiteY118" fmla="*/ 1375855 h 2278228"/>
                <a:gd name="connsiteX119" fmla="*/ 305335 w 1754187"/>
                <a:gd name="connsiteY119" fmla="*/ 1317061 h 2278228"/>
                <a:gd name="connsiteX120" fmla="*/ 308176 w 1754187"/>
                <a:gd name="connsiteY120" fmla="*/ 1311380 h 2278228"/>
                <a:gd name="connsiteX121" fmla="*/ 313856 w 1754187"/>
                <a:gd name="connsiteY121" fmla="*/ 1303143 h 2278228"/>
                <a:gd name="connsiteX122" fmla="*/ 316413 w 1754187"/>
                <a:gd name="connsiteY122" fmla="*/ 1300303 h 2278228"/>
                <a:gd name="connsiteX123" fmla="*/ 341692 w 1754187"/>
                <a:gd name="connsiteY123" fmla="*/ 1266787 h 2278228"/>
                <a:gd name="connsiteX124" fmla="*/ 372651 w 1754187"/>
                <a:gd name="connsiteY124" fmla="*/ 1238668 h 2278228"/>
                <a:gd name="connsiteX125" fmla="*/ 378332 w 1754187"/>
                <a:gd name="connsiteY125" fmla="*/ 1238668 h 2278228"/>
                <a:gd name="connsiteX126" fmla="*/ 383728 w 1754187"/>
                <a:gd name="connsiteY126" fmla="*/ 1235827 h 2278228"/>
                <a:gd name="connsiteX127" fmla="*/ 389409 w 1754187"/>
                <a:gd name="connsiteY127" fmla="*/ 1235827 h 2278228"/>
                <a:gd name="connsiteX128" fmla="*/ 411848 w 1754187"/>
                <a:gd name="connsiteY128" fmla="*/ 1238668 h 2278228"/>
                <a:gd name="connsiteX129" fmla="*/ 422925 w 1754187"/>
                <a:gd name="connsiteY129" fmla="*/ 1238668 h 2278228"/>
                <a:gd name="connsiteX130" fmla="*/ 445364 w 1754187"/>
                <a:gd name="connsiteY130" fmla="*/ 1224750 h 2278228"/>
                <a:gd name="connsiteX131" fmla="*/ 439967 w 1754187"/>
                <a:gd name="connsiteY131" fmla="*/ 1221910 h 2278228"/>
                <a:gd name="connsiteX132" fmla="*/ 428606 w 1754187"/>
                <a:gd name="connsiteY132" fmla="*/ 1199471 h 2278228"/>
                <a:gd name="connsiteX133" fmla="*/ 425765 w 1754187"/>
                <a:gd name="connsiteY133" fmla="*/ 1193790 h 2278228"/>
                <a:gd name="connsiteX134" fmla="*/ 403327 w 1754187"/>
                <a:gd name="connsiteY134" fmla="*/ 1171352 h 2278228"/>
                <a:gd name="connsiteX135" fmla="*/ 400486 w 1754187"/>
                <a:gd name="connsiteY135" fmla="*/ 1171352 h 2278228"/>
                <a:gd name="connsiteX136" fmla="*/ 395090 w 1754187"/>
                <a:gd name="connsiteY136" fmla="*/ 1168511 h 2278228"/>
                <a:gd name="connsiteX137" fmla="*/ 378332 w 1754187"/>
                <a:gd name="connsiteY137" fmla="*/ 1162831 h 2278228"/>
                <a:gd name="connsiteX138" fmla="*/ 372651 w 1754187"/>
                <a:gd name="connsiteY138" fmla="*/ 1160274 h 2278228"/>
                <a:gd name="connsiteX139" fmla="*/ 353053 w 1754187"/>
                <a:gd name="connsiteY139" fmla="*/ 1126475 h 2278228"/>
                <a:gd name="connsiteX140" fmla="*/ 333455 w 1754187"/>
                <a:gd name="connsiteY140" fmla="*/ 1123634 h 2278228"/>
                <a:gd name="connsiteX141" fmla="*/ 294258 w 1754187"/>
                <a:gd name="connsiteY141" fmla="*/ 1112557 h 2278228"/>
                <a:gd name="connsiteX142" fmla="*/ 299655 w 1754187"/>
                <a:gd name="connsiteY142" fmla="*/ 1095799 h 2278228"/>
                <a:gd name="connsiteX143" fmla="*/ 294258 w 1754187"/>
                <a:gd name="connsiteY143" fmla="*/ 1050922 h 2278228"/>
                <a:gd name="connsiteX144" fmla="*/ 294258 w 1754187"/>
                <a:gd name="connsiteY144" fmla="*/ 1039560 h 2278228"/>
                <a:gd name="connsiteX145" fmla="*/ 302495 w 1754187"/>
                <a:gd name="connsiteY145" fmla="*/ 983606 h 2278228"/>
                <a:gd name="connsiteX146" fmla="*/ 302495 w 1754187"/>
                <a:gd name="connsiteY146" fmla="*/ 964008 h 2278228"/>
                <a:gd name="connsiteX147" fmla="*/ 324934 w 1754187"/>
                <a:gd name="connsiteY147" fmla="*/ 885615 h 2278228"/>
                <a:gd name="connsiteX148" fmla="*/ 333455 w 1754187"/>
                <a:gd name="connsiteY148" fmla="*/ 874253 h 2278228"/>
                <a:gd name="connsiteX149" fmla="*/ 341692 w 1754187"/>
                <a:gd name="connsiteY149" fmla="*/ 863176 h 2278228"/>
                <a:gd name="connsiteX150" fmla="*/ 358449 w 1754187"/>
                <a:gd name="connsiteY150" fmla="*/ 823980 h 2278228"/>
                <a:gd name="connsiteX151" fmla="*/ 361290 w 1754187"/>
                <a:gd name="connsiteY151" fmla="*/ 818299 h 2278228"/>
                <a:gd name="connsiteX152" fmla="*/ 358449 w 1754187"/>
                <a:gd name="connsiteY152" fmla="*/ 806938 h 2278228"/>
                <a:gd name="connsiteX153" fmla="*/ 358449 w 1754187"/>
                <a:gd name="connsiteY153" fmla="*/ 798701 h 2278228"/>
                <a:gd name="connsiteX154" fmla="*/ 308176 w 1754187"/>
                <a:gd name="connsiteY154" fmla="*/ 764901 h 2278228"/>
                <a:gd name="connsiteX155" fmla="*/ 296814 w 1754187"/>
                <a:gd name="connsiteY155" fmla="*/ 764901 h 2278228"/>
                <a:gd name="connsiteX156" fmla="*/ 263298 w 1754187"/>
                <a:gd name="connsiteY156" fmla="*/ 748143 h 2278228"/>
                <a:gd name="connsiteX157" fmla="*/ 254778 w 1754187"/>
                <a:gd name="connsiteY157" fmla="*/ 745302 h 2278228"/>
                <a:gd name="connsiteX158" fmla="*/ 195983 w 1754187"/>
                <a:gd name="connsiteY158" fmla="*/ 750983 h 2278228"/>
                <a:gd name="connsiteX159" fmla="*/ 184905 w 1754187"/>
                <a:gd name="connsiteY159" fmla="*/ 753823 h 2278228"/>
                <a:gd name="connsiteX160" fmla="*/ 137188 w 1754187"/>
                <a:gd name="connsiteY160" fmla="*/ 742746 h 2278228"/>
                <a:gd name="connsiteX161" fmla="*/ 131507 w 1754187"/>
                <a:gd name="connsiteY161" fmla="*/ 734225 h 2278228"/>
                <a:gd name="connsiteX162" fmla="*/ 100832 w 1754187"/>
                <a:gd name="connsiteY162" fmla="*/ 686508 h 2278228"/>
                <a:gd name="connsiteX163" fmla="*/ 86630 w 1754187"/>
                <a:gd name="connsiteY163" fmla="*/ 680827 h 2278228"/>
                <a:gd name="connsiteX164" fmla="*/ 69872 w 1754187"/>
                <a:gd name="connsiteY164" fmla="*/ 675430 h 2278228"/>
                <a:gd name="connsiteX165" fmla="*/ 24995 w 1754187"/>
                <a:gd name="connsiteY165" fmla="*/ 630553 h 2278228"/>
                <a:gd name="connsiteX166" fmla="*/ 24995 w 1754187"/>
                <a:gd name="connsiteY166" fmla="*/ 619192 h 2278228"/>
                <a:gd name="connsiteX167" fmla="*/ 22439 w 1754187"/>
                <a:gd name="connsiteY167" fmla="*/ 610955 h 2278228"/>
                <a:gd name="connsiteX168" fmla="*/ 0 w 1754187"/>
                <a:gd name="connsiteY168" fmla="*/ 532562 h 2278228"/>
                <a:gd name="connsiteX169" fmla="*/ 8237 w 1754187"/>
                <a:gd name="connsiteY169" fmla="*/ 535118 h 2278228"/>
                <a:gd name="connsiteX170" fmla="*/ 16758 w 1754187"/>
                <a:gd name="connsiteY170" fmla="*/ 535118 h 2278228"/>
                <a:gd name="connsiteX171" fmla="*/ 33516 w 1754187"/>
                <a:gd name="connsiteY171" fmla="*/ 537958 h 2278228"/>
                <a:gd name="connsiteX172" fmla="*/ 47433 w 1754187"/>
                <a:gd name="connsiteY172" fmla="*/ 535118 h 2278228"/>
                <a:gd name="connsiteX173" fmla="*/ 58795 w 1754187"/>
                <a:gd name="connsiteY173" fmla="*/ 535118 h 2278228"/>
                <a:gd name="connsiteX174" fmla="*/ 72712 w 1754187"/>
                <a:gd name="connsiteY174" fmla="*/ 532562 h 2278228"/>
                <a:gd name="connsiteX175" fmla="*/ 78393 w 1754187"/>
                <a:gd name="connsiteY175" fmla="*/ 529721 h 2278228"/>
                <a:gd name="connsiteX176" fmla="*/ 86630 w 1754187"/>
                <a:gd name="connsiteY176" fmla="*/ 529721 h 2278228"/>
                <a:gd name="connsiteX177" fmla="*/ 120430 w 1754187"/>
                <a:gd name="connsiteY177" fmla="*/ 526881 h 2278228"/>
                <a:gd name="connsiteX178" fmla="*/ 128667 w 1754187"/>
                <a:gd name="connsiteY178" fmla="*/ 529721 h 2278228"/>
                <a:gd name="connsiteX179" fmla="*/ 134347 w 1754187"/>
                <a:gd name="connsiteY179" fmla="*/ 529721 h 2278228"/>
                <a:gd name="connsiteX180" fmla="*/ 165307 w 1754187"/>
                <a:gd name="connsiteY180" fmla="*/ 549320 h 2278228"/>
                <a:gd name="connsiteX181" fmla="*/ 173544 w 1754187"/>
                <a:gd name="connsiteY181" fmla="*/ 557557 h 2278228"/>
                <a:gd name="connsiteX182" fmla="*/ 179225 w 1754187"/>
                <a:gd name="connsiteY182" fmla="*/ 560397 h 2278228"/>
                <a:gd name="connsiteX183" fmla="*/ 187746 w 1754187"/>
                <a:gd name="connsiteY183" fmla="*/ 566078 h 2278228"/>
                <a:gd name="connsiteX184" fmla="*/ 226942 w 1754187"/>
                <a:gd name="connsiteY184" fmla="*/ 599594 h 2278228"/>
                <a:gd name="connsiteX185" fmla="*/ 232623 w 1754187"/>
                <a:gd name="connsiteY185" fmla="*/ 602434 h 2278228"/>
                <a:gd name="connsiteX186" fmla="*/ 240860 w 1754187"/>
                <a:gd name="connsiteY186" fmla="*/ 605274 h 2278228"/>
                <a:gd name="connsiteX187" fmla="*/ 246541 w 1754187"/>
                <a:gd name="connsiteY187" fmla="*/ 608114 h 2278228"/>
                <a:gd name="connsiteX188" fmla="*/ 257618 w 1754187"/>
                <a:gd name="connsiteY188" fmla="*/ 608114 h 2278228"/>
                <a:gd name="connsiteX189" fmla="*/ 302495 w 1754187"/>
                <a:gd name="connsiteY189" fmla="*/ 591357 h 2278228"/>
                <a:gd name="connsiteX190" fmla="*/ 308176 w 1754187"/>
                <a:gd name="connsiteY190" fmla="*/ 585676 h 2278228"/>
                <a:gd name="connsiteX191" fmla="*/ 311016 w 1754187"/>
                <a:gd name="connsiteY191" fmla="*/ 579995 h 2278228"/>
                <a:gd name="connsiteX192" fmla="*/ 316413 w 1754187"/>
                <a:gd name="connsiteY192" fmla="*/ 574599 h 2278228"/>
                <a:gd name="connsiteX193" fmla="*/ 319253 w 1754187"/>
                <a:gd name="connsiteY193" fmla="*/ 568918 h 2278228"/>
                <a:gd name="connsiteX194" fmla="*/ 366971 w 1754187"/>
                <a:gd name="connsiteY194" fmla="*/ 552160 h 2278228"/>
                <a:gd name="connsiteX195" fmla="*/ 375492 w 1754187"/>
                <a:gd name="connsiteY195" fmla="*/ 552160 h 2278228"/>
                <a:gd name="connsiteX196" fmla="*/ 422925 w 1754187"/>
                <a:gd name="connsiteY196" fmla="*/ 515520 h 2278228"/>
                <a:gd name="connsiteX197" fmla="*/ 431446 w 1754187"/>
                <a:gd name="connsiteY197" fmla="*/ 507283 h 2278228"/>
                <a:gd name="connsiteX198" fmla="*/ 437127 w 1754187"/>
                <a:gd name="connsiteY198" fmla="*/ 498762 h 2278228"/>
                <a:gd name="connsiteX199" fmla="*/ 470643 w 1754187"/>
                <a:gd name="connsiteY199" fmla="*/ 487685 h 2278228"/>
                <a:gd name="connsiteX200" fmla="*/ 482004 w 1754187"/>
                <a:gd name="connsiteY200" fmla="*/ 487685 h 2278228"/>
                <a:gd name="connsiteX201" fmla="*/ 518360 w 1754187"/>
                <a:gd name="connsiteY201" fmla="*/ 498762 h 2278228"/>
                <a:gd name="connsiteX202" fmla="*/ 526597 w 1754187"/>
                <a:gd name="connsiteY202" fmla="*/ 498762 h 2278228"/>
                <a:gd name="connsiteX203" fmla="*/ 554716 w 1754187"/>
                <a:gd name="connsiteY203" fmla="*/ 487685 h 2278228"/>
                <a:gd name="connsiteX204" fmla="*/ 563237 w 1754187"/>
                <a:gd name="connsiteY204" fmla="*/ 479164 h 2278228"/>
                <a:gd name="connsiteX205" fmla="*/ 574315 w 1754187"/>
                <a:gd name="connsiteY205" fmla="*/ 473483 h 2278228"/>
                <a:gd name="connsiteX206" fmla="*/ 579995 w 1754187"/>
                <a:gd name="connsiteY206" fmla="*/ 468086 h 2278228"/>
                <a:gd name="connsiteX207" fmla="*/ 627713 w 1754187"/>
                <a:gd name="connsiteY207" fmla="*/ 459565 h 2278228"/>
                <a:gd name="connsiteX208" fmla="*/ 644471 w 1754187"/>
                <a:gd name="connsiteY208" fmla="*/ 453885 h 2278228"/>
                <a:gd name="connsiteX209" fmla="*/ 658388 w 1754187"/>
                <a:gd name="connsiteY209" fmla="*/ 453885 h 2278228"/>
                <a:gd name="connsiteX210" fmla="*/ 694745 w 1754187"/>
                <a:gd name="connsiteY210" fmla="*/ 417528 h 2278228"/>
                <a:gd name="connsiteX211" fmla="*/ 694745 w 1754187"/>
                <a:gd name="connsiteY211" fmla="*/ 409007 h 2278228"/>
                <a:gd name="connsiteX212" fmla="*/ 697585 w 1754187"/>
                <a:gd name="connsiteY212" fmla="*/ 361574 h 2278228"/>
                <a:gd name="connsiteX213" fmla="*/ 700425 w 1754187"/>
                <a:gd name="connsiteY213" fmla="*/ 353053 h 2278228"/>
                <a:gd name="connsiteX214" fmla="*/ 728545 w 1754187"/>
                <a:gd name="connsiteY214" fmla="*/ 313856 h 2278228"/>
                <a:gd name="connsiteX215" fmla="*/ 770581 w 1754187"/>
                <a:gd name="connsiteY215" fmla="*/ 299939 h 2278228"/>
                <a:gd name="connsiteX216" fmla="*/ 795860 w 1754187"/>
                <a:gd name="connsiteY216" fmla="*/ 283181 h 2278228"/>
                <a:gd name="connsiteX217" fmla="*/ 804097 w 1754187"/>
                <a:gd name="connsiteY217" fmla="*/ 277500 h 2278228"/>
                <a:gd name="connsiteX218" fmla="*/ 812618 w 1754187"/>
                <a:gd name="connsiteY218" fmla="*/ 271820 h 2278228"/>
                <a:gd name="connsiteX219" fmla="*/ 851815 w 1754187"/>
                <a:gd name="connsiteY219" fmla="*/ 229783 h 2278228"/>
                <a:gd name="connsiteX220" fmla="*/ 860336 w 1754187"/>
                <a:gd name="connsiteY220" fmla="*/ 218705 h 2278228"/>
                <a:gd name="connsiteX221" fmla="*/ 910610 w 1754187"/>
                <a:gd name="connsiteY221" fmla="*/ 201663 h 2278228"/>
                <a:gd name="connsiteX222" fmla="*/ 946966 w 1754187"/>
                <a:gd name="connsiteY222" fmla="*/ 190586 h 2278228"/>
                <a:gd name="connsiteX223" fmla="*/ 955487 w 1754187"/>
                <a:gd name="connsiteY223" fmla="*/ 187746 h 2278228"/>
                <a:gd name="connsiteX224" fmla="*/ 994683 w 1754187"/>
                <a:gd name="connsiteY224" fmla="*/ 170988 h 2278228"/>
                <a:gd name="connsiteX225" fmla="*/ 1000364 w 1754187"/>
                <a:gd name="connsiteY225" fmla="*/ 170988 h 2278228"/>
                <a:gd name="connsiteX226" fmla="*/ 1059159 w 1754187"/>
                <a:gd name="connsiteY226" fmla="*/ 140028 h 2278228"/>
                <a:gd name="connsiteX227" fmla="*/ 1090118 w 1754187"/>
                <a:gd name="connsiteY227" fmla="*/ 126111 h 2278228"/>
                <a:gd name="connsiteX228" fmla="*/ 1098355 w 1754187"/>
                <a:gd name="connsiteY228" fmla="*/ 123270 h 2278228"/>
                <a:gd name="connsiteX229" fmla="*/ 1120794 w 1754187"/>
                <a:gd name="connsiteY229" fmla="*/ 106512 h 2278228"/>
                <a:gd name="connsiteX230" fmla="*/ 1126475 w 1754187"/>
                <a:gd name="connsiteY230" fmla="*/ 97991 h 2278228"/>
                <a:gd name="connsiteX231" fmla="*/ 1137552 w 1754187"/>
                <a:gd name="connsiteY231" fmla="*/ 78393 h 2278228"/>
                <a:gd name="connsiteX232" fmla="*/ 1146073 w 1754187"/>
                <a:gd name="connsiteY232" fmla="*/ 53114 h 2278228"/>
                <a:gd name="connsiteX233" fmla="*/ 1143233 w 1754187"/>
                <a:gd name="connsiteY233" fmla="*/ 42037 h 2278228"/>
                <a:gd name="connsiteX234" fmla="*/ 1140392 w 1754187"/>
                <a:gd name="connsiteY234" fmla="*/ 28119 h 2278228"/>
                <a:gd name="connsiteX235" fmla="*/ 1151754 w 1754187"/>
                <a:gd name="connsiteY235" fmla="*/ 0 h 2278228"/>
                <a:gd name="connsiteX236" fmla="*/ 1159990 w 1754187"/>
                <a:gd name="connsiteY236" fmla="*/ 2840 h 2278228"/>
                <a:gd name="connsiteX237" fmla="*/ 1196347 w 1754187"/>
                <a:gd name="connsiteY237" fmla="*/ 28119 h 2278228"/>
                <a:gd name="connsiteX238" fmla="*/ 1204868 w 1754187"/>
                <a:gd name="connsiteY238" fmla="*/ 36356 h 2278228"/>
                <a:gd name="connsiteX239" fmla="*/ 1210548 w 1754187"/>
                <a:gd name="connsiteY239" fmla="*/ 42037 h 2278228"/>
                <a:gd name="connsiteX240" fmla="*/ 1252585 w 1754187"/>
                <a:gd name="connsiteY240" fmla="*/ 55954 h 2278228"/>
                <a:gd name="connsiteX241" fmla="*/ 1263663 w 1754187"/>
                <a:gd name="connsiteY241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235827 w 1754187"/>
                <a:gd name="connsiteY83" fmla="*/ 2163479 h 2278228"/>
                <a:gd name="connsiteX84" fmla="*/ 1190950 w 1754187"/>
                <a:gd name="connsiteY84" fmla="*/ 2177397 h 2278228"/>
                <a:gd name="connsiteX85" fmla="*/ 1053042 w 1754187"/>
                <a:gd name="connsiteY85" fmla="*/ 2131397 h 2278228"/>
                <a:gd name="connsiteX86" fmla="*/ 907769 w 1754187"/>
                <a:gd name="connsiteY86" fmla="*/ 2070884 h 2278228"/>
                <a:gd name="connsiteX87" fmla="*/ 571474 w 1754187"/>
                <a:gd name="connsiteY87" fmla="*/ 2087642 h 2278228"/>
                <a:gd name="connsiteX88" fmla="*/ 551876 w 1754187"/>
                <a:gd name="connsiteY88" fmla="*/ 2087642 h 2278228"/>
                <a:gd name="connsiteX89" fmla="*/ 521200 w 1754187"/>
                <a:gd name="connsiteY89" fmla="*/ 2073724 h 2278228"/>
                <a:gd name="connsiteX90" fmla="*/ 512679 w 1754187"/>
                <a:gd name="connsiteY90" fmla="*/ 2073724 h 2278228"/>
                <a:gd name="connsiteX91" fmla="*/ 462406 w 1754187"/>
                <a:gd name="connsiteY91" fmla="*/ 2101844 h 2278228"/>
                <a:gd name="connsiteX92" fmla="*/ 375492 w 1754187"/>
                <a:gd name="connsiteY92" fmla="*/ 2194154 h 2278228"/>
                <a:gd name="connsiteX93" fmla="*/ 364130 w 1754187"/>
                <a:gd name="connsiteY93" fmla="*/ 2210912 h 2278228"/>
                <a:gd name="connsiteX94" fmla="*/ 355893 w 1754187"/>
                <a:gd name="connsiteY94" fmla="*/ 2222274 h 2278228"/>
                <a:gd name="connsiteX95" fmla="*/ 324934 w 1754187"/>
                <a:gd name="connsiteY95" fmla="*/ 2247552 h 2278228"/>
                <a:gd name="connsiteX96" fmla="*/ 294258 w 1754187"/>
                <a:gd name="connsiteY96" fmla="*/ 2278228 h 2278228"/>
                <a:gd name="connsiteX97" fmla="*/ 210184 w 1754187"/>
                <a:gd name="connsiteY97" fmla="*/ 2236191 h 2278228"/>
                <a:gd name="connsiteX98" fmla="*/ 117590 w 1754187"/>
                <a:gd name="connsiteY98" fmla="*/ 2141040 h 2278228"/>
                <a:gd name="connsiteX99" fmla="*/ 117590 w 1754187"/>
                <a:gd name="connsiteY99" fmla="*/ 2096163 h 2278228"/>
                <a:gd name="connsiteX100" fmla="*/ 162467 w 1754187"/>
                <a:gd name="connsiteY100" fmla="*/ 2034528 h 2278228"/>
                <a:gd name="connsiteX101" fmla="*/ 201663 w 1754187"/>
                <a:gd name="connsiteY101" fmla="*/ 1928015 h 2278228"/>
                <a:gd name="connsiteX102" fmla="*/ 232623 w 1754187"/>
                <a:gd name="connsiteY102" fmla="*/ 1759868 h 2278228"/>
                <a:gd name="connsiteX103" fmla="*/ 235179 w 1754187"/>
                <a:gd name="connsiteY103" fmla="*/ 1672954 h 2278228"/>
                <a:gd name="connsiteX104" fmla="*/ 240860 w 1754187"/>
                <a:gd name="connsiteY104" fmla="*/ 1664717 h 2278228"/>
                <a:gd name="connsiteX105" fmla="*/ 235179 w 1754187"/>
                <a:gd name="connsiteY105" fmla="*/ 1479528 h 2278228"/>
                <a:gd name="connsiteX106" fmla="*/ 232623 w 1754187"/>
                <a:gd name="connsiteY106" fmla="*/ 1476687 h 2278228"/>
                <a:gd name="connsiteX107" fmla="*/ 232623 w 1754187"/>
                <a:gd name="connsiteY107" fmla="*/ 1465610 h 2278228"/>
                <a:gd name="connsiteX108" fmla="*/ 229783 w 1754187"/>
                <a:gd name="connsiteY108" fmla="*/ 1457089 h 2278228"/>
                <a:gd name="connsiteX109" fmla="*/ 229783 w 1754187"/>
                <a:gd name="connsiteY109" fmla="*/ 1451692 h 2278228"/>
                <a:gd name="connsiteX110" fmla="*/ 240860 w 1754187"/>
                <a:gd name="connsiteY110" fmla="*/ 1398294 h 2278228"/>
                <a:gd name="connsiteX111" fmla="*/ 243700 w 1754187"/>
                <a:gd name="connsiteY111" fmla="*/ 1395454 h 2278228"/>
                <a:gd name="connsiteX112" fmla="*/ 249381 w 1754187"/>
                <a:gd name="connsiteY112" fmla="*/ 1392897 h 2278228"/>
                <a:gd name="connsiteX113" fmla="*/ 254778 w 1754187"/>
                <a:gd name="connsiteY113" fmla="*/ 1390057 h 2278228"/>
                <a:gd name="connsiteX114" fmla="*/ 263298 w 1754187"/>
                <a:gd name="connsiteY114" fmla="*/ 1387217 h 2278228"/>
                <a:gd name="connsiteX115" fmla="*/ 299655 w 1754187"/>
                <a:gd name="connsiteY115" fmla="*/ 1387217 h 2278228"/>
                <a:gd name="connsiteX116" fmla="*/ 299655 w 1754187"/>
                <a:gd name="connsiteY116" fmla="*/ 1381536 h 2278228"/>
                <a:gd name="connsiteX117" fmla="*/ 305335 w 1754187"/>
                <a:gd name="connsiteY117" fmla="*/ 1375855 h 2278228"/>
                <a:gd name="connsiteX118" fmla="*/ 305335 w 1754187"/>
                <a:gd name="connsiteY118" fmla="*/ 1317061 h 2278228"/>
                <a:gd name="connsiteX119" fmla="*/ 308176 w 1754187"/>
                <a:gd name="connsiteY119" fmla="*/ 1311380 h 2278228"/>
                <a:gd name="connsiteX120" fmla="*/ 313856 w 1754187"/>
                <a:gd name="connsiteY120" fmla="*/ 1303143 h 2278228"/>
                <a:gd name="connsiteX121" fmla="*/ 316413 w 1754187"/>
                <a:gd name="connsiteY121" fmla="*/ 1300303 h 2278228"/>
                <a:gd name="connsiteX122" fmla="*/ 341692 w 1754187"/>
                <a:gd name="connsiteY122" fmla="*/ 1266787 h 2278228"/>
                <a:gd name="connsiteX123" fmla="*/ 372651 w 1754187"/>
                <a:gd name="connsiteY123" fmla="*/ 1238668 h 2278228"/>
                <a:gd name="connsiteX124" fmla="*/ 378332 w 1754187"/>
                <a:gd name="connsiteY124" fmla="*/ 1238668 h 2278228"/>
                <a:gd name="connsiteX125" fmla="*/ 383728 w 1754187"/>
                <a:gd name="connsiteY125" fmla="*/ 1235827 h 2278228"/>
                <a:gd name="connsiteX126" fmla="*/ 389409 w 1754187"/>
                <a:gd name="connsiteY126" fmla="*/ 1235827 h 2278228"/>
                <a:gd name="connsiteX127" fmla="*/ 411848 w 1754187"/>
                <a:gd name="connsiteY127" fmla="*/ 1238668 h 2278228"/>
                <a:gd name="connsiteX128" fmla="*/ 422925 w 1754187"/>
                <a:gd name="connsiteY128" fmla="*/ 1238668 h 2278228"/>
                <a:gd name="connsiteX129" fmla="*/ 445364 w 1754187"/>
                <a:gd name="connsiteY129" fmla="*/ 1224750 h 2278228"/>
                <a:gd name="connsiteX130" fmla="*/ 439967 w 1754187"/>
                <a:gd name="connsiteY130" fmla="*/ 1221910 h 2278228"/>
                <a:gd name="connsiteX131" fmla="*/ 428606 w 1754187"/>
                <a:gd name="connsiteY131" fmla="*/ 1199471 h 2278228"/>
                <a:gd name="connsiteX132" fmla="*/ 425765 w 1754187"/>
                <a:gd name="connsiteY132" fmla="*/ 1193790 h 2278228"/>
                <a:gd name="connsiteX133" fmla="*/ 403327 w 1754187"/>
                <a:gd name="connsiteY133" fmla="*/ 1171352 h 2278228"/>
                <a:gd name="connsiteX134" fmla="*/ 400486 w 1754187"/>
                <a:gd name="connsiteY134" fmla="*/ 1171352 h 2278228"/>
                <a:gd name="connsiteX135" fmla="*/ 395090 w 1754187"/>
                <a:gd name="connsiteY135" fmla="*/ 1168511 h 2278228"/>
                <a:gd name="connsiteX136" fmla="*/ 378332 w 1754187"/>
                <a:gd name="connsiteY136" fmla="*/ 1162831 h 2278228"/>
                <a:gd name="connsiteX137" fmla="*/ 372651 w 1754187"/>
                <a:gd name="connsiteY137" fmla="*/ 1160274 h 2278228"/>
                <a:gd name="connsiteX138" fmla="*/ 353053 w 1754187"/>
                <a:gd name="connsiteY138" fmla="*/ 1126475 h 2278228"/>
                <a:gd name="connsiteX139" fmla="*/ 333455 w 1754187"/>
                <a:gd name="connsiteY139" fmla="*/ 1123634 h 2278228"/>
                <a:gd name="connsiteX140" fmla="*/ 294258 w 1754187"/>
                <a:gd name="connsiteY140" fmla="*/ 1112557 h 2278228"/>
                <a:gd name="connsiteX141" fmla="*/ 299655 w 1754187"/>
                <a:gd name="connsiteY141" fmla="*/ 1095799 h 2278228"/>
                <a:gd name="connsiteX142" fmla="*/ 294258 w 1754187"/>
                <a:gd name="connsiteY142" fmla="*/ 1050922 h 2278228"/>
                <a:gd name="connsiteX143" fmla="*/ 294258 w 1754187"/>
                <a:gd name="connsiteY143" fmla="*/ 1039560 h 2278228"/>
                <a:gd name="connsiteX144" fmla="*/ 302495 w 1754187"/>
                <a:gd name="connsiteY144" fmla="*/ 983606 h 2278228"/>
                <a:gd name="connsiteX145" fmla="*/ 302495 w 1754187"/>
                <a:gd name="connsiteY145" fmla="*/ 964008 h 2278228"/>
                <a:gd name="connsiteX146" fmla="*/ 324934 w 1754187"/>
                <a:gd name="connsiteY146" fmla="*/ 885615 h 2278228"/>
                <a:gd name="connsiteX147" fmla="*/ 333455 w 1754187"/>
                <a:gd name="connsiteY147" fmla="*/ 874253 h 2278228"/>
                <a:gd name="connsiteX148" fmla="*/ 341692 w 1754187"/>
                <a:gd name="connsiteY148" fmla="*/ 863176 h 2278228"/>
                <a:gd name="connsiteX149" fmla="*/ 358449 w 1754187"/>
                <a:gd name="connsiteY149" fmla="*/ 823980 h 2278228"/>
                <a:gd name="connsiteX150" fmla="*/ 361290 w 1754187"/>
                <a:gd name="connsiteY150" fmla="*/ 818299 h 2278228"/>
                <a:gd name="connsiteX151" fmla="*/ 358449 w 1754187"/>
                <a:gd name="connsiteY151" fmla="*/ 806938 h 2278228"/>
                <a:gd name="connsiteX152" fmla="*/ 358449 w 1754187"/>
                <a:gd name="connsiteY152" fmla="*/ 798701 h 2278228"/>
                <a:gd name="connsiteX153" fmla="*/ 308176 w 1754187"/>
                <a:gd name="connsiteY153" fmla="*/ 764901 h 2278228"/>
                <a:gd name="connsiteX154" fmla="*/ 296814 w 1754187"/>
                <a:gd name="connsiteY154" fmla="*/ 764901 h 2278228"/>
                <a:gd name="connsiteX155" fmla="*/ 263298 w 1754187"/>
                <a:gd name="connsiteY155" fmla="*/ 748143 h 2278228"/>
                <a:gd name="connsiteX156" fmla="*/ 254778 w 1754187"/>
                <a:gd name="connsiteY156" fmla="*/ 745302 h 2278228"/>
                <a:gd name="connsiteX157" fmla="*/ 195983 w 1754187"/>
                <a:gd name="connsiteY157" fmla="*/ 750983 h 2278228"/>
                <a:gd name="connsiteX158" fmla="*/ 184905 w 1754187"/>
                <a:gd name="connsiteY158" fmla="*/ 753823 h 2278228"/>
                <a:gd name="connsiteX159" fmla="*/ 137188 w 1754187"/>
                <a:gd name="connsiteY159" fmla="*/ 742746 h 2278228"/>
                <a:gd name="connsiteX160" fmla="*/ 131507 w 1754187"/>
                <a:gd name="connsiteY160" fmla="*/ 734225 h 2278228"/>
                <a:gd name="connsiteX161" fmla="*/ 100832 w 1754187"/>
                <a:gd name="connsiteY161" fmla="*/ 686508 h 2278228"/>
                <a:gd name="connsiteX162" fmla="*/ 86630 w 1754187"/>
                <a:gd name="connsiteY162" fmla="*/ 680827 h 2278228"/>
                <a:gd name="connsiteX163" fmla="*/ 69872 w 1754187"/>
                <a:gd name="connsiteY163" fmla="*/ 675430 h 2278228"/>
                <a:gd name="connsiteX164" fmla="*/ 24995 w 1754187"/>
                <a:gd name="connsiteY164" fmla="*/ 630553 h 2278228"/>
                <a:gd name="connsiteX165" fmla="*/ 24995 w 1754187"/>
                <a:gd name="connsiteY165" fmla="*/ 619192 h 2278228"/>
                <a:gd name="connsiteX166" fmla="*/ 22439 w 1754187"/>
                <a:gd name="connsiteY166" fmla="*/ 610955 h 2278228"/>
                <a:gd name="connsiteX167" fmla="*/ 0 w 1754187"/>
                <a:gd name="connsiteY167" fmla="*/ 532562 h 2278228"/>
                <a:gd name="connsiteX168" fmla="*/ 8237 w 1754187"/>
                <a:gd name="connsiteY168" fmla="*/ 535118 h 2278228"/>
                <a:gd name="connsiteX169" fmla="*/ 16758 w 1754187"/>
                <a:gd name="connsiteY169" fmla="*/ 535118 h 2278228"/>
                <a:gd name="connsiteX170" fmla="*/ 33516 w 1754187"/>
                <a:gd name="connsiteY170" fmla="*/ 537958 h 2278228"/>
                <a:gd name="connsiteX171" fmla="*/ 47433 w 1754187"/>
                <a:gd name="connsiteY171" fmla="*/ 535118 h 2278228"/>
                <a:gd name="connsiteX172" fmla="*/ 58795 w 1754187"/>
                <a:gd name="connsiteY172" fmla="*/ 535118 h 2278228"/>
                <a:gd name="connsiteX173" fmla="*/ 72712 w 1754187"/>
                <a:gd name="connsiteY173" fmla="*/ 532562 h 2278228"/>
                <a:gd name="connsiteX174" fmla="*/ 78393 w 1754187"/>
                <a:gd name="connsiteY174" fmla="*/ 529721 h 2278228"/>
                <a:gd name="connsiteX175" fmla="*/ 86630 w 1754187"/>
                <a:gd name="connsiteY175" fmla="*/ 529721 h 2278228"/>
                <a:gd name="connsiteX176" fmla="*/ 120430 w 1754187"/>
                <a:gd name="connsiteY176" fmla="*/ 526881 h 2278228"/>
                <a:gd name="connsiteX177" fmla="*/ 128667 w 1754187"/>
                <a:gd name="connsiteY177" fmla="*/ 529721 h 2278228"/>
                <a:gd name="connsiteX178" fmla="*/ 134347 w 1754187"/>
                <a:gd name="connsiteY178" fmla="*/ 529721 h 2278228"/>
                <a:gd name="connsiteX179" fmla="*/ 165307 w 1754187"/>
                <a:gd name="connsiteY179" fmla="*/ 549320 h 2278228"/>
                <a:gd name="connsiteX180" fmla="*/ 173544 w 1754187"/>
                <a:gd name="connsiteY180" fmla="*/ 557557 h 2278228"/>
                <a:gd name="connsiteX181" fmla="*/ 179225 w 1754187"/>
                <a:gd name="connsiteY181" fmla="*/ 560397 h 2278228"/>
                <a:gd name="connsiteX182" fmla="*/ 187746 w 1754187"/>
                <a:gd name="connsiteY182" fmla="*/ 566078 h 2278228"/>
                <a:gd name="connsiteX183" fmla="*/ 226942 w 1754187"/>
                <a:gd name="connsiteY183" fmla="*/ 599594 h 2278228"/>
                <a:gd name="connsiteX184" fmla="*/ 232623 w 1754187"/>
                <a:gd name="connsiteY184" fmla="*/ 602434 h 2278228"/>
                <a:gd name="connsiteX185" fmla="*/ 240860 w 1754187"/>
                <a:gd name="connsiteY185" fmla="*/ 605274 h 2278228"/>
                <a:gd name="connsiteX186" fmla="*/ 246541 w 1754187"/>
                <a:gd name="connsiteY186" fmla="*/ 608114 h 2278228"/>
                <a:gd name="connsiteX187" fmla="*/ 257618 w 1754187"/>
                <a:gd name="connsiteY187" fmla="*/ 608114 h 2278228"/>
                <a:gd name="connsiteX188" fmla="*/ 302495 w 1754187"/>
                <a:gd name="connsiteY188" fmla="*/ 591357 h 2278228"/>
                <a:gd name="connsiteX189" fmla="*/ 308176 w 1754187"/>
                <a:gd name="connsiteY189" fmla="*/ 585676 h 2278228"/>
                <a:gd name="connsiteX190" fmla="*/ 311016 w 1754187"/>
                <a:gd name="connsiteY190" fmla="*/ 579995 h 2278228"/>
                <a:gd name="connsiteX191" fmla="*/ 316413 w 1754187"/>
                <a:gd name="connsiteY191" fmla="*/ 574599 h 2278228"/>
                <a:gd name="connsiteX192" fmla="*/ 319253 w 1754187"/>
                <a:gd name="connsiteY192" fmla="*/ 568918 h 2278228"/>
                <a:gd name="connsiteX193" fmla="*/ 366971 w 1754187"/>
                <a:gd name="connsiteY193" fmla="*/ 552160 h 2278228"/>
                <a:gd name="connsiteX194" fmla="*/ 375492 w 1754187"/>
                <a:gd name="connsiteY194" fmla="*/ 552160 h 2278228"/>
                <a:gd name="connsiteX195" fmla="*/ 422925 w 1754187"/>
                <a:gd name="connsiteY195" fmla="*/ 515520 h 2278228"/>
                <a:gd name="connsiteX196" fmla="*/ 431446 w 1754187"/>
                <a:gd name="connsiteY196" fmla="*/ 507283 h 2278228"/>
                <a:gd name="connsiteX197" fmla="*/ 437127 w 1754187"/>
                <a:gd name="connsiteY197" fmla="*/ 498762 h 2278228"/>
                <a:gd name="connsiteX198" fmla="*/ 470643 w 1754187"/>
                <a:gd name="connsiteY198" fmla="*/ 487685 h 2278228"/>
                <a:gd name="connsiteX199" fmla="*/ 482004 w 1754187"/>
                <a:gd name="connsiteY199" fmla="*/ 487685 h 2278228"/>
                <a:gd name="connsiteX200" fmla="*/ 518360 w 1754187"/>
                <a:gd name="connsiteY200" fmla="*/ 498762 h 2278228"/>
                <a:gd name="connsiteX201" fmla="*/ 526597 w 1754187"/>
                <a:gd name="connsiteY201" fmla="*/ 498762 h 2278228"/>
                <a:gd name="connsiteX202" fmla="*/ 554716 w 1754187"/>
                <a:gd name="connsiteY202" fmla="*/ 487685 h 2278228"/>
                <a:gd name="connsiteX203" fmla="*/ 563237 w 1754187"/>
                <a:gd name="connsiteY203" fmla="*/ 479164 h 2278228"/>
                <a:gd name="connsiteX204" fmla="*/ 574315 w 1754187"/>
                <a:gd name="connsiteY204" fmla="*/ 473483 h 2278228"/>
                <a:gd name="connsiteX205" fmla="*/ 579995 w 1754187"/>
                <a:gd name="connsiteY205" fmla="*/ 468086 h 2278228"/>
                <a:gd name="connsiteX206" fmla="*/ 627713 w 1754187"/>
                <a:gd name="connsiteY206" fmla="*/ 459565 h 2278228"/>
                <a:gd name="connsiteX207" fmla="*/ 644471 w 1754187"/>
                <a:gd name="connsiteY207" fmla="*/ 453885 h 2278228"/>
                <a:gd name="connsiteX208" fmla="*/ 658388 w 1754187"/>
                <a:gd name="connsiteY208" fmla="*/ 453885 h 2278228"/>
                <a:gd name="connsiteX209" fmla="*/ 694745 w 1754187"/>
                <a:gd name="connsiteY209" fmla="*/ 417528 h 2278228"/>
                <a:gd name="connsiteX210" fmla="*/ 694745 w 1754187"/>
                <a:gd name="connsiteY210" fmla="*/ 409007 h 2278228"/>
                <a:gd name="connsiteX211" fmla="*/ 697585 w 1754187"/>
                <a:gd name="connsiteY211" fmla="*/ 361574 h 2278228"/>
                <a:gd name="connsiteX212" fmla="*/ 700425 w 1754187"/>
                <a:gd name="connsiteY212" fmla="*/ 353053 h 2278228"/>
                <a:gd name="connsiteX213" fmla="*/ 728545 w 1754187"/>
                <a:gd name="connsiteY213" fmla="*/ 313856 h 2278228"/>
                <a:gd name="connsiteX214" fmla="*/ 770581 w 1754187"/>
                <a:gd name="connsiteY214" fmla="*/ 299939 h 2278228"/>
                <a:gd name="connsiteX215" fmla="*/ 795860 w 1754187"/>
                <a:gd name="connsiteY215" fmla="*/ 283181 h 2278228"/>
                <a:gd name="connsiteX216" fmla="*/ 804097 w 1754187"/>
                <a:gd name="connsiteY216" fmla="*/ 277500 h 2278228"/>
                <a:gd name="connsiteX217" fmla="*/ 812618 w 1754187"/>
                <a:gd name="connsiteY217" fmla="*/ 271820 h 2278228"/>
                <a:gd name="connsiteX218" fmla="*/ 851815 w 1754187"/>
                <a:gd name="connsiteY218" fmla="*/ 229783 h 2278228"/>
                <a:gd name="connsiteX219" fmla="*/ 860336 w 1754187"/>
                <a:gd name="connsiteY219" fmla="*/ 218705 h 2278228"/>
                <a:gd name="connsiteX220" fmla="*/ 910610 w 1754187"/>
                <a:gd name="connsiteY220" fmla="*/ 201663 h 2278228"/>
                <a:gd name="connsiteX221" fmla="*/ 946966 w 1754187"/>
                <a:gd name="connsiteY221" fmla="*/ 190586 h 2278228"/>
                <a:gd name="connsiteX222" fmla="*/ 955487 w 1754187"/>
                <a:gd name="connsiteY222" fmla="*/ 187746 h 2278228"/>
                <a:gd name="connsiteX223" fmla="*/ 994683 w 1754187"/>
                <a:gd name="connsiteY223" fmla="*/ 170988 h 2278228"/>
                <a:gd name="connsiteX224" fmla="*/ 1000364 w 1754187"/>
                <a:gd name="connsiteY224" fmla="*/ 170988 h 2278228"/>
                <a:gd name="connsiteX225" fmla="*/ 1059159 w 1754187"/>
                <a:gd name="connsiteY225" fmla="*/ 140028 h 2278228"/>
                <a:gd name="connsiteX226" fmla="*/ 1090118 w 1754187"/>
                <a:gd name="connsiteY226" fmla="*/ 126111 h 2278228"/>
                <a:gd name="connsiteX227" fmla="*/ 1098355 w 1754187"/>
                <a:gd name="connsiteY227" fmla="*/ 123270 h 2278228"/>
                <a:gd name="connsiteX228" fmla="*/ 1120794 w 1754187"/>
                <a:gd name="connsiteY228" fmla="*/ 106512 h 2278228"/>
                <a:gd name="connsiteX229" fmla="*/ 1126475 w 1754187"/>
                <a:gd name="connsiteY229" fmla="*/ 97991 h 2278228"/>
                <a:gd name="connsiteX230" fmla="*/ 1137552 w 1754187"/>
                <a:gd name="connsiteY230" fmla="*/ 78393 h 2278228"/>
                <a:gd name="connsiteX231" fmla="*/ 1146073 w 1754187"/>
                <a:gd name="connsiteY231" fmla="*/ 53114 h 2278228"/>
                <a:gd name="connsiteX232" fmla="*/ 1143233 w 1754187"/>
                <a:gd name="connsiteY232" fmla="*/ 42037 h 2278228"/>
                <a:gd name="connsiteX233" fmla="*/ 1140392 w 1754187"/>
                <a:gd name="connsiteY233" fmla="*/ 28119 h 2278228"/>
                <a:gd name="connsiteX234" fmla="*/ 1151754 w 1754187"/>
                <a:gd name="connsiteY234" fmla="*/ 0 h 2278228"/>
                <a:gd name="connsiteX235" fmla="*/ 1159990 w 1754187"/>
                <a:gd name="connsiteY235" fmla="*/ 2840 h 2278228"/>
                <a:gd name="connsiteX236" fmla="*/ 1196347 w 1754187"/>
                <a:gd name="connsiteY236" fmla="*/ 28119 h 2278228"/>
                <a:gd name="connsiteX237" fmla="*/ 1204868 w 1754187"/>
                <a:gd name="connsiteY237" fmla="*/ 36356 h 2278228"/>
                <a:gd name="connsiteX238" fmla="*/ 1210548 w 1754187"/>
                <a:gd name="connsiteY238" fmla="*/ 42037 h 2278228"/>
                <a:gd name="connsiteX239" fmla="*/ 1252585 w 1754187"/>
                <a:gd name="connsiteY239" fmla="*/ 55954 h 2278228"/>
                <a:gd name="connsiteX240" fmla="*/ 1263663 w 1754187"/>
                <a:gd name="connsiteY240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244064 w 1754187"/>
                <a:gd name="connsiteY82" fmla="*/ 2132519 h 2278228"/>
                <a:gd name="connsiteX83" fmla="*/ 1190950 w 1754187"/>
                <a:gd name="connsiteY83" fmla="*/ 2177397 h 2278228"/>
                <a:gd name="connsiteX84" fmla="*/ 1053042 w 1754187"/>
                <a:gd name="connsiteY84" fmla="*/ 2131397 h 2278228"/>
                <a:gd name="connsiteX85" fmla="*/ 907769 w 1754187"/>
                <a:gd name="connsiteY85" fmla="*/ 2070884 h 2278228"/>
                <a:gd name="connsiteX86" fmla="*/ 571474 w 1754187"/>
                <a:gd name="connsiteY86" fmla="*/ 2087642 h 2278228"/>
                <a:gd name="connsiteX87" fmla="*/ 551876 w 1754187"/>
                <a:gd name="connsiteY87" fmla="*/ 2087642 h 2278228"/>
                <a:gd name="connsiteX88" fmla="*/ 521200 w 1754187"/>
                <a:gd name="connsiteY88" fmla="*/ 2073724 h 2278228"/>
                <a:gd name="connsiteX89" fmla="*/ 512679 w 1754187"/>
                <a:gd name="connsiteY89" fmla="*/ 2073724 h 2278228"/>
                <a:gd name="connsiteX90" fmla="*/ 462406 w 1754187"/>
                <a:gd name="connsiteY90" fmla="*/ 2101844 h 2278228"/>
                <a:gd name="connsiteX91" fmla="*/ 375492 w 1754187"/>
                <a:gd name="connsiteY91" fmla="*/ 2194154 h 2278228"/>
                <a:gd name="connsiteX92" fmla="*/ 364130 w 1754187"/>
                <a:gd name="connsiteY92" fmla="*/ 2210912 h 2278228"/>
                <a:gd name="connsiteX93" fmla="*/ 355893 w 1754187"/>
                <a:gd name="connsiteY93" fmla="*/ 2222274 h 2278228"/>
                <a:gd name="connsiteX94" fmla="*/ 324934 w 1754187"/>
                <a:gd name="connsiteY94" fmla="*/ 2247552 h 2278228"/>
                <a:gd name="connsiteX95" fmla="*/ 294258 w 1754187"/>
                <a:gd name="connsiteY95" fmla="*/ 2278228 h 2278228"/>
                <a:gd name="connsiteX96" fmla="*/ 210184 w 1754187"/>
                <a:gd name="connsiteY96" fmla="*/ 2236191 h 2278228"/>
                <a:gd name="connsiteX97" fmla="*/ 117590 w 1754187"/>
                <a:gd name="connsiteY97" fmla="*/ 2141040 h 2278228"/>
                <a:gd name="connsiteX98" fmla="*/ 117590 w 1754187"/>
                <a:gd name="connsiteY98" fmla="*/ 2096163 h 2278228"/>
                <a:gd name="connsiteX99" fmla="*/ 162467 w 1754187"/>
                <a:gd name="connsiteY99" fmla="*/ 2034528 h 2278228"/>
                <a:gd name="connsiteX100" fmla="*/ 201663 w 1754187"/>
                <a:gd name="connsiteY100" fmla="*/ 1928015 h 2278228"/>
                <a:gd name="connsiteX101" fmla="*/ 232623 w 1754187"/>
                <a:gd name="connsiteY101" fmla="*/ 1759868 h 2278228"/>
                <a:gd name="connsiteX102" fmla="*/ 235179 w 1754187"/>
                <a:gd name="connsiteY102" fmla="*/ 1672954 h 2278228"/>
                <a:gd name="connsiteX103" fmla="*/ 240860 w 1754187"/>
                <a:gd name="connsiteY103" fmla="*/ 1664717 h 2278228"/>
                <a:gd name="connsiteX104" fmla="*/ 235179 w 1754187"/>
                <a:gd name="connsiteY104" fmla="*/ 1479528 h 2278228"/>
                <a:gd name="connsiteX105" fmla="*/ 232623 w 1754187"/>
                <a:gd name="connsiteY105" fmla="*/ 1476687 h 2278228"/>
                <a:gd name="connsiteX106" fmla="*/ 232623 w 1754187"/>
                <a:gd name="connsiteY106" fmla="*/ 1465610 h 2278228"/>
                <a:gd name="connsiteX107" fmla="*/ 229783 w 1754187"/>
                <a:gd name="connsiteY107" fmla="*/ 1457089 h 2278228"/>
                <a:gd name="connsiteX108" fmla="*/ 229783 w 1754187"/>
                <a:gd name="connsiteY108" fmla="*/ 1451692 h 2278228"/>
                <a:gd name="connsiteX109" fmla="*/ 240860 w 1754187"/>
                <a:gd name="connsiteY109" fmla="*/ 1398294 h 2278228"/>
                <a:gd name="connsiteX110" fmla="*/ 243700 w 1754187"/>
                <a:gd name="connsiteY110" fmla="*/ 1395454 h 2278228"/>
                <a:gd name="connsiteX111" fmla="*/ 249381 w 1754187"/>
                <a:gd name="connsiteY111" fmla="*/ 1392897 h 2278228"/>
                <a:gd name="connsiteX112" fmla="*/ 254778 w 1754187"/>
                <a:gd name="connsiteY112" fmla="*/ 1390057 h 2278228"/>
                <a:gd name="connsiteX113" fmla="*/ 263298 w 1754187"/>
                <a:gd name="connsiteY113" fmla="*/ 1387217 h 2278228"/>
                <a:gd name="connsiteX114" fmla="*/ 299655 w 1754187"/>
                <a:gd name="connsiteY114" fmla="*/ 1387217 h 2278228"/>
                <a:gd name="connsiteX115" fmla="*/ 299655 w 1754187"/>
                <a:gd name="connsiteY115" fmla="*/ 1381536 h 2278228"/>
                <a:gd name="connsiteX116" fmla="*/ 305335 w 1754187"/>
                <a:gd name="connsiteY116" fmla="*/ 1375855 h 2278228"/>
                <a:gd name="connsiteX117" fmla="*/ 305335 w 1754187"/>
                <a:gd name="connsiteY117" fmla="*/ 1317061 h 2278228"/>
                <a:gd name="connsiteX118" fmla="*/ 308176 w 1754187"/>
                <a:gd name="connsiteY118" fmla="*/ 1311380 h 2278228"/>
                <a:gd name="connsiteX119" fmla="*/ 313856 w 1754187"/>
                <a:gd name="connsiteY119" fmla="*/ 1303143 h 2278228"/>
                <a:gd name="connsiteX120" fmla="*/ 316413 w 1754187"/>
                <a:gd name="connsiteY120" fmla="*/ 1300303 h 2278228"/>
                <a:gd name="connsiteX121" fmla="*/ 341692 w 1754187"/>
                <a:gd name="connsiteY121" fmla="*/ 1266787 h 2278228"/>
                <a:gd name="connsiteX122" fmla="*/ 372651 w 1754187"/>
                <a:gd name="connsiteY122" fmla="*/ 1238668 h 2278228"/>
                <a:gd name="connsiteX123" fmla="*/ 378332 w 1754187"/>
                <a:gd name="connsiteY123" fmla="*/ 1238668 h 2278228"/>
                <a:gd name="connsiteX124" fmla="*/ 383728 w 1754187"/>
                <a:gd name="connsiteY124" fmla="*/ 1235827 h 2278228"/>
                <a:gd name="connsiteX125" fmla="*/ 389409 w 1754187"/>
                <a:gd name="connsiteY125" fmla="*/ 1235827 h 2278228"/>
                <a:gd name="connsiteX126" fmla="*/ 411848 w 1754187"/>
                <a:gd name="connsiteY126" fmla="*/ 1238668 h 2278228"/>
                <a:gd name="connsiteX127" fmla="*/ 422925 w 1754187"/>
                <a:gd name="connsiteY127" fmla="*/ 1238668 h 2278228"/>
                <a:gd name="connsiteX128" fmla="*/ 445364 w 1754187"/>
                <a:gd name="connsiteY128" fmla="*/ 1224750 h 2278228"/>
                <a:gd name="connsiteX129" fmla="*/ 439967 w 1754187"/>
                <a:gd name="connsiteY129" fmla="*/ 1221910 h 2278228"/>
                <a:gd name="connsiteX130" fmla="*/ 428606 w 1754187"/>
                <a:gd name="connsiteY130" fmla="*/ 1199471 h 2278228"/>
                <a:gd name="connsiteX131" fmla="*/ 425765 w 1754187"/>
                <a:gd name="connsiteY131" fmla="*/ 1193790 h 2278228"/>
                <a:gd name="connsiteX132" fmla="*/ 403327 w 1754187"/>
                <a:gd name="connsiteY132" fmla="*/ 1171352 h 2278228"/>
                <a:gd name="connsiteX133" fmla="*/ 400486 w 1754187"/>
                <a:gd name="connsiteY133" fmla="*/ 1171352 h 2278228"/>
                <a:gd name="connsiteX134" fmla="*/ 395090 w 1754187"/>
                <a:gd name="connsiteY134" fmla="*/ 1168511 h 2278228"/>
                <a:gd name="connsiteX135" fmla="*/ 378332 w 1754187"/>
                <a:gd name="connsiteY135" fmla="*/ 1162831 h 2278228"/>
                <a:gd name="connsiteX136" fmla="*/ 372651 w 1754187"/>
                <a:gd name="connsiteY136" fmla="*/ 1160274 h 2278228"/>
                <a:gd name="connsiteX137" fmla="*/ 353053 w 1754187"/>
                <a:gd name="connsiteY137" fmla="*/ 1126475 h 2278228"/>
                <a:gd name="connsiteX138" fmla="*/ 333455 w 1754187"/>
                <a:gd name="connsiteY138" fmla="*/ 1123634 h 2278228"/>
                <a:gd name="connsiteX139" fmla="*/ 294258 w 1754187"/>
                <a:gd name="connsiteY139" fmla="*/ 1112557 h 2278228"/>
                <a:gd name="connsiteX140" fmla="*/ 299655 w 1754187"/>
                <a:gd name="connsiteY140" fmla="*/ 1095799 h 2278228"/>
                <a:gd name="connsiteX141" fmla="*/ 294258 w 1754187"/>
                <a:gd name="connsiteY141" fmla="*/ 1050922 h 2278228"/>
                <a:gd name="connsiteX142" fmla="*/ 294258 w 1754187"/>
                <a:gd name="connsiteY142" fmla="*/ 1039560 h 2278228"/>
                <a:gd name="connsiteX143" fmla="*/ 302495 w 1754187"/>
                <a:gd name="connsiteY143" fmla="*/ 983606 h 2278228"/>
                <a:gd name="connsiteX144" fmla="*/ 302495 w 1754187"/>
                <a:gd name="connsiteY144" fmla="*/ 964008 h 2278228"/>
                <a:gd name="connsiteX145" fmla="*/ 324934 w 1754187"/>
                <a:gd name="connsiteY145" fmla="*/ 885615 h 2278228"/>
                <a:gd name="connsiteX146" fmla="*/ 333455 w 1754187"/>
                <a:gd name="connsiteY146" fmla="*/ 874253 h 2278228"/>
                <a:gd name="connsiteX147" fmla="*/ 341692 w 1754187"/>
                <a:gd name="connsiteY147" fmla="*/ 863176 h 2278228"/>
                <a:gd name="connsiteX148" fmla="*/ 358449 w 1754187"/>
                <a:gd name="connsiteY148" fmla="*/ 823980 h 2278228"/>
                <a:gd name="connsiteX149" fmla="*/ 361290 w 1754187"/>
                <a:gd name="connsiteY149" fmla="*/ 818299 h 2278228"/>
                <a:gd name="connsiteX150" fmla="*/ 358449 w 1754187"/>
                <a:gd name="connsiteY150" fmla="*/ 806938 h 2278228"/>
                <a:gd name="connsiteX151" fmla="*/ 358449 w 1754187"/>
                <a:gd name="connsiteY151" fmla="*/ 798701 h 2278228"/>
                <a:gd name="connsiteX152" fmla="*/ 308176 w 1754187"/>
                <a:gd name="connsiteY152" fmla="*/ 764901 h 2278228"/>
                <a:gd name="connsiteX153" fmla="*/ 296814 w 1754187"/>
                <a:gd name="connsiteY153" fmla="*/ 764901 h 2278228"/>
                <a:gd name="connsiteX154" fmla="*/ 263298 w 1754187"/>
                <a:gd name="connsiteY154" fmla="*/ 748143 h 2278228"/>
                <a:gd name="connsiteX155" fmla="*/ 254778 w 1754187"/>
                <a:gd name="connsiteY155" fmla="*/ 745302 h 2278228"/>
                <a:gd name="connsiteX156" fmla="*/ 195983 w 1754187"/>
                <a:gd name="connsiteY156" fmla="*/ 750983 h 2278228"/>
                <a:gd name="connsiteX157" fmla="*/ 184905 w 1754187"/>
                <a:gd name="connsiteY157" fmla="*/ 753823 h 2278228"/>
                <a:gd name="connsiteX158" fmla="*/ 137188 w 1754187"/>
                <a:gd name="connsiteY158" fmla="*/ 742746 h 2278228"/>
                <a:gd name="connsiteX159" fmla="*/ 131507 w 1754187"/>
                <a:gd name="connsiteY159" fmla="*/ 734225 h 2278228"/>
                <a:gd name="connsiteX160" fmla="*/ 100832 w 1754187"/>
                <a:gd name="connsiteY160" fmla="*/ 686508 h 2278228"/>
                <a:gd name="connsiteX161" fmla="*/ 86630 w 1754187"/>
                <a:gd name="connsiteY161" fmla="*/ 680827 h 2278228"/>
                <a:gd name="connsiteX162" fmla="*/ 69872 w 1754187"/>
                <a:gd name="connsiteY162" fmla="*/ 675430 h 2278228"/>
                <a:gd name="connsiteX163" fmla="*/ 24995 w 1754187"/>
                <a:gd name="connsiteY163" fmla="*/ 630553 h 2278228"/>
                <a:gd name="connsiteX164" fmla="*/ 24995 w 1754187"/>
                <a:gd name="connsiteY164" fmla="*/ 619192 h 2278228"/>
                <a:gd name="connsiteX165" fmla="*/ 22439 w 1754187"/>
                <a:gd name="connsiteY165" fmla="*/ 610955 h 2278228"/>
                <a:gd name="connsiteX166" fmla="*/ 0 w 1754187"/>
                <a:gd name="connsiteY166" fmla="*/ 532562 h 2278228"/>
                <a:gd name="connsiteX167" fmla="*/ 8237 w 1754187"/>
                <a:gd name="connsiteY167" fmla="*/ 535118 h 2278228"/>
                <a:gd name="connsiteX168" fmla="*/ 16758 w 1754187"/>
                <a:gd name="connsiteY168" fmla="*/ 535118 h 2278228"/>
                <a:gd name="connsiteX169" fmla="*/ 33516 w 1754187"/>
                <a:gd name="connsiteY169" fmla="*/ 537958 h 2278228"/>
                <a:gd name="connsiteX170" fmla="*/ 47433 w 1754187"/>
                <a:gd name="connsiteY170" fmla="*/ 535118 h 2278228"/>
                <a:gd name="connsiteX171" fmla="*/ 58795 w 1754187"/>
                <a:gd name="connsiteY171" fmla="*/ 535118 h 2278228"/>
                <a:gd name="connsiteX172" fmla="*/ 72712 w 1754187"/>
                <a:gd name="connsiteY172" fmla="*/ 532562 h 2278228"/>
                <a:gd name="connsiteX173" fmla="*/ 78393 w 1754187"/>
                <a:gd name="connsiteY173" fmla="*/ 529721 h 2278228"/>
                <a:gd name="connsiteX174" fmla="*/ 86630 w 1754187"/>
                <a:gd name="connsiteY174" fmla="*/ 529721 h 2278228"/>
                <a:gd name="connsiteX175" fmla="*/ 120430 w 1754187"/>
                <a:gd name="connsiteY175" fmla="*/ 526881 h 2278228"/>
                <a:gd name="connsiteX176" fmla="*/ 128667 w 1754187"/>
                <a:gd name="connsiteY176" fmla="*/ 529721 h 2278228"/>
                <a:gd name="connsiteX177" fmla="*/ 134347 w 1754187"/>
                <a:gd name="connsiteY177" fmla="*/ 529721 h 2278228"/>
                <a:gd name="connsiteX178" fmla="*/ 165307 w 1754187"/>
                <a:gd name="connsiteY178" fmla="*/ 549320 h 2278228"/>
                <a:gd name="connsiteX179" fmla="*/ 173544 w 1754187"/>
                <a:gd name="connsiteY179" fmla="*/ 557557 h 2278228"/>
                <a:gd name="connsiteX180" fmla="*/ 179225 w 1754187"/>
                <a:gd name="connsiteY180" fmla="*/ 560397 h 2278228"/>
                <a:gd name="connsiteX181" fmla="*/ 187746 w 1754187"/>
                <a:gd name="connsiteY181" fmla="*/ 566078 h 2278228"/>
                <a:gd name="connsiteX182" fmla="*/ 226942 w 1754187"/>
                <a:gd name="connsiteY182" fmla="*/ 599594 h 2278228"/>
                <a:gd name="connsiteX183" fmla="*/ 232623 w 1754187"/>
                <a:gd name="connsiteY183" fmla="*/ 602434 h 2278228"/>
                <a:gd name="connsiteX184" fmla="*/ 240860 w 1754187"/>
                <a:gd name="connsiteY184" fmla="*/ 605274 h 2278228"/>
                <a:gd name="connsiteX185" fmla="*/ 246541 w 1754187"/>
                <a:gd name="connsiteY185" fmla="*/ 608114 h 2278228"/>
                <a:gd name="connsiteX186" fmla="*/ 257618 w 1754187"/>
                <a:gd name="connsiteY186" fmla="*/ 608114 h 2278228"/>
                <a:gd name="connsiteX187" fmla="*/ 302495 w 1754187"/>
                <a:gd name="connsiteY187" fmla="*/ 591357 h 2278228"/>
                <a:gd name="connsiteX188" fmla="*/ 308176 w 1754187"/>
                <a:gd name="connsiteY188" fmla="*/ 585676 h 2278228"/>
                <a:gd name="connsiteX189" fmla="*/ 311016 w 1754187"/>
                <a:gd name="connsiteY189" fmla="*/ 579995 h 2278228"/>
                <a:gd name="connsiteX190" fmla="*/ 316413 w 1754187"/>
                <a:gd name="connsiteY190" fmla="*/ 574599 h 2278228"/>
                <a:gd name="connsiteX191" fmla="*/ 319253 w 1754187"/>
                <a:gd name="connsiteY191" fmla="*/ 568918 h 2278228"/>
                <a:gd name="connsiteX192" fmla="*/ 366971 w 1754187"/>
                <a:gd name="connsiteY192" fmla="*/ 552160 h 2278228"/>
                <a:gd name="connsiteX193" fmla="*/ 375492 w 1754187"/>
                <a:gd name="connsiteY193" fmla="*/ 552160 h 2278228"/>
                <a:gd name="connsiteX194" fmla="*/ 422925 w 1754187"/>
                <a:gd name="connsiteY194" fmla="*/ 515520 h 2278228"/>
                <a:gd name="connsiteX195" fmla="*/ 431446 w 1754187"/>
                <a:gd name="connsiteY195" fmla="*/ 507283 h 2278228"/>
                <a:gd name="connsiteX196" fmla="*/ 437127 w 1754187"/>
                <a:gd name="connsiteY196" fmla="*/ 498762 h 2278228"/>
                <a:gd name="connsiteX197" fmla="*/ 470643 w 1754187"/>
                <a:gd name="connsiteY197" fmla="*/ 487685 h 2278228"/>
                <a:gd name="connsiteX198" fmla="*/ 482004 w 1754187"/>
                <a:gd name="connsiteY198" fmla="*/ 487685 h 2278228"/>
                <a:gd name="connsiteX199" fmla="*/ 518360 w 1754187"/>
                <a:gd name="connsiteY199" fmla="*/ 498762 h 2278228"/>
                <a:gd name="connsiteX200" fmla="*/ 526597 w 1754187"/>
                <a:gd name="connsiteY200" fmla="*/ 498762 h 2278228"/>
                <a:gd name="connsiteX201" fmla="*/ 554716 w 1754187"/>
                <a:gd name="connsiteY201" fmla="*/ 487685 h 2278228"/>
                <a:gd name="connsiteX202" fmla="*/ 563237 w 1754187"/>
                <a:gd name="connsiteY202" fmla="*/ 479164 h 2278228"/>
                <a:gd name="connsiteX203" fmla="*/ 574315 w 1754187"/>
                <a:gd name="connsiteY203" fmla="*/ 473483 h 2278228"/>
                <a:gd name="connsiteX204" fmla="*/ 579995 w 1754187"/>
                <a:gd name="connsiteY204" fmla="*/ 468086 h 2278228"/>
                <a:gd name="connsiteX205" fmla="*/ 627713 w 1754187"/>
                <a:gd name="connsiteY205" fmla="*/ 459565 h 2278228"/>
                <a:gd name="connsiteX206" fmla="*/ 644471 w 1754187"/>
                <a:gd name="connsiteY206" fmla="*/ 453885 h 2278228"/>
                <a:gd name="connsiteX207" fmla="*/ 658388 w 1754187"/>
                <a:gd name="connsiteY207" fmla="*/ 453885 h 2278228"/>
                <a:gd name="connsiteX208" fmla="*/ 694745 w 1754187"/>
                <a:gd name="connsiteY208" fmla="*/ 417528 h 2278228"/>
                <a:gd name="connsiteX209" fmla="*/ 694745 w 1754187"/>
                <a:gd name="connsiteY209" fmla="*/ 409007 h 2278228"/>
                <a:gd name="connsiteX210" fmla="*/ 697585 w 1754187"/>
                <a:gd name="connsiteY210" fmla="*/ 361574 h 2278228"/>
                <a:gd name="connsiteX211" fmla="*/ 700425 w 1754187"/>
                <a:gd name="connsiteY211" fmla="*/ 353053 h 2278228"/>
                <a:gd name="connsiteX212" fmla="*/ 728545 w 1754187"/>
                <a:gd name="connsiteY212" fmla="*/ 313856 h 2278228"/>
                <a:gd name="connsiteX213" fmla="*/ 770581 w 1754187"/>
                <a:gd name="connsiteY213" fmla="*/ 299939 h 2278228"/>
                <a:gd name="connsiteX214" fmla="*/ 795860 w 1754187"/>
                <a:gd name="connsiteY214" fmla="*/ 283181 h 2278228"/>
                <a:gd name="connsiteX215" fmla="*/ 804097 w 1754187"/>
                <a:gd name="connsiteY215" fmla="*/ 277500 h 2278228"/>
                <a:gd name="connsiteX216" fmla="*/ 812618 w 1754187"/>
                <a:gd name="connsiteY216" fmla="*/ 271820 h 2278228"/>
                <a:gd name="connsiteX217" fmla="*/ 851815 w 1754187"/>
                <a:gd name="connsiteY217" fmla="*/ 229783 h 2278228"/>
                <a:gd name="connsiteX218" fmla="*/ 860336 w 1754187"/>
                <a:gd name="connsiteY218" fmla="*/ 218705 h 2278228"/>
                <a:gd name="connsiteX219" fmla="*/ 910610 w 1754187"/>
                <a:gd name="connsiteY219" fmla="*/ 201663 h 2278228"/>
                <a:gd name="connsiteX220" fmla="*/ 946966 w 1754187"/>
                <a:gd name="connsiteY220" fmla="*/ 190586 h 2278228"/>
                <a:gd name="connsiteX221" fmla="*/ 955487 w 1754187"/>
                <a:gd name="connsiteY221" fmla="*/ 187746 h 2278228"/>
                <a:gd name="connsiteX222" fmla="*/ 994683 w 1754187"/>
                <a:gd name="connsiteY222" fmla="*/ 170988 h 2278228"/>
                <a:gd name="connsiteX223" fmla="*/ 1000364 w 1754187"/>
                <a:gd name="connsiteY223" fmla="*/ 170988 h 2278228"/>
                <a:gd name="connsiteX224" fmla="*/ 1059159 w 1754187"/>
                <a:gd name="connsiteY224" fmla="*/ 140028 h 2278228"/>
                <a:gd name="connsiteX225" fmla="*/ 1090118 w 1754187"/>
                <a:gd name="connsiteY225" fmla="*/ 126111 h 2278228"/>
                <a:gd name="connsiteX226" fmla="*/ 1098355 w 1754187"/>
                <a:gd name="connsiteY226" fmla="*/ 123270 h 2278228"/>
                <a:gd name="connsiteX227" fmla="*/ 1120794 w 1754187"/>
                <a:gd name="connsiteY227" fmla="*/ 106512 h 2278228"/>
                <a:gd name="connsiteX228" fmla="*/ 1126475 w 1754187"/>
                <a:gd name="connsiteY228" fmla="*/ 97991 h 2278228"/>
                <a:gd name="connsiteX229" fmla="*/ 1137552 w 1754187"/>
                <a:gd name="connsiteY229" fmla="*/ 78393 h 2278228"/>
                <a:gd name="connsiteX230" fmla="*/ 1146073 w 1754187"/>
                <a:gd name="connsiteY230" fmla="*/ 53114 h 2278228"/>
                <a:gd name="connsiteX231" fmla="*/ 1143233 w 1754187"/>
                <a:gd name="connsiteY231" fmla="*/ 42037 h 2278228"/>
                <a:gd name="connsiteX232" fmla="*/ 1140392 w 1754187"/>
                <a:gd name="connsiteY232" fmla="*/ 28119 h 2278228"/>
                <a:gd name="connsiteX233" fmla="*/ 1151754 w 1754187"/>
                <a:gd name="connsiteY233" fmla="*/ 0 h 2278228"/>
                <a:gd name="connsiteX234" fmla="*/ 1159990 w 1754187"/>
                <a:gd name="connsiteY234" fmla="*/ 2840 h 2278228"/>
                <a:gd name="connsiteX235" fmla="*/ 1196347 w 1754187"/>
                <a:gd name="connsiteY235" fmla="*/ 28119 h 2278228"/>
                <a:gd name="connsiteX236" fmla="*/ 1204868 w 1754187"/>
                <a:gd name="connsiteY236" fmla="*/ 36356 h 2278228"/>
                <a:gd name="connsiteX237" fmla="*/ 1210548 w 1754187"/>
                <a:gd name="connsiteY237" fmla="*/ 42037 h 2278228"/>
                <a:gd name="connsiteX238" fmla="*/ 1252585 w 1754187"/>
                <a:gd name="connsiteY238" fmla="*/ 55954 h 2278228"/>
                <a:gd name="connsiteX239" fmla="*/ 1263663 w 1754187"/>
                <a:gd name="connsiteY239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258266 w 1754187"/>
                <a:gd name="connsiteY81" fmla="*/ 2090482 h 2278228"/>
                <a:gd name="connsiteX82" fmla="*/ 1190950 w 1754187"/>
                <a:gd name="connsiteY82" fmla="*/ 2177397 h 2278228"/>
                <a:gd name="connsiteX83" fmla="*/ 1053042 w 1754187"/>
                <a:gd name="connsiteY83" fmla="*/ 2131397 h 2278228"/>
                <a:gd name="connsiteX84" fmla="*/ 907769 w 1754187"/>
                <a:gd name="connsiteY84" fmla="*/ 2070884 h 2278228"/>
                <a:gd name="connsiteX85" fmla="*/ 571474 w 1754187"/>
                <a:gd name="connsiteY85" fmla="*/ 2087642 h 2278228"/>
                <a:gd name="connsiteX86" fmla="*/ 551876 w 1754187"/>
                <a:gd name="connsiteY86" fmla="*/ 2087642 h 2278228"/>
                <a:gd name="connsiteX87" fmla="*/ 521200 w 1754187"/>
                <a:gd name="connsiteY87" fmla="*/ 2073724 h 2278228"/>
                <a:gd name="connsiteX88" fmla="*/ 512679 w 1754187"/>
                <a:gd name="connsiteY88" fmla="*/ 2073724 h 2278228"/>
                <a:gd name="connsiteX89" fmla="*/ 462406 w 1754187"/>
                <a:gd name="connsiteY89" fmla="*/ 2101844 h 2278228"/>
                <a:gd name="connsiteX90" fmla="*/ 375492 w 1754187"/>
                <a:gd name="connsiteY90" fmla="*/ 2194154 h 2278228"/>
                <a:gd name="connsiteX91" fmla="*/ 364130 w 1754187"/>
                <a:gd name="connsiteY91" fmla="*/ 2210912 h 2278228"/>
                <a:gd name="connsiteX92" fmla="*/ 355893 w 1754187"/>
                <a:gd name="connsiteY92" fmla="*/ 2222274 h 2278228"/>
                <a:gd name="connsiteX93" fmla="*/ 324934 w 1754187"/>
                <a:gd name="connsiteY93" fmla="*/ 2247552 h 2278228"/>
                <a:gd name="connsiteX94" fmla="*/ 294258 w 1754187"/>
                <a:gd name="connsiteY94" fmla="*/ 2278228 h 2278228"/>
                <a:gd name="connsiteX95" fmla="*/ 210184 w 1754187"/>
                <a:gd name="connsiteY95" fmla="*/ 2236191 h 2278228"/>
                <a:gd name="connsiteX96" fmla="*/ 117590 w 1754187"/>
                <a:gd name="connsiteY96" fmla="*/ 2141040 h 2278228"/>
                <a:gd name="connsiteX97" fmla="*/ 117590 w 1754187"/>
                <a:gd name="connsiteY97" fmla="*/ 2096163 h 2278228"/>
                <a:gd name="connsiteX98" fmla="*/ 162467 w 1754187"/>
                <a:gd name="connsiteY98" fmla="*/ 2034528 h 2278228"/>
                <a:gd name="connsiteX99" fmla="*/ 201663 w 1754187"/>
                <a:gd name="connsiteY99" fmla="*/ 1928015 h 2278228"/>
                <a:gd name="connsiteX100" fmla="*/ 232623 w 1754187"/>
                <a:gd name="connsiteY100" fmla="*/ 1759868 h 2278228"/>
                <a:gd name="connsiteX101" fmla="*/ 235179 w 1754187"/>
                <a:gd name="connsiteY101" fmla="*/ 1672954 h 2278228"/>
                <a:gd name="connsiteX102" fmla="*/ 240860 w 1754187"/>
                <a:gd name="connsiteY102" fmla="*/ 1664717 h 2278228"/>
                <a:gd name="connsiteX103" fmla="*/ 235179 w 1754187"/>
                <a:gd name="connsiteY103" fmla="*/ 1479528 h 2278228"/>
                <a:gd name="connsiteX104" fmla="*/ 232623 w 1754187"/>
                <a:gd name="connsiteY104" fmla="*/ 1476687 h 2278228"/>
                <a:gd name="connsiteX105" fmla="*/ 232623 w 1754187"/>
                <a:gd name="connsiteY105" fmla="*/ 1465610 h 2278228"/>
                <a:gd name="connsiteX106" fmla="*/ 229783 w 1754187"/>
                <a:gd name="connsiteY106" fmla="*/ 1457089 h 2278228"/>
                <a:gd name="connsiteX107" fmla="*/ 229783 w 1754187"/>
                <a:gd name="connsiteY107" fmla="*/ 1451692 h 2278228"/>
                <a:gd name="connsiteX108" fmla="*/ 240860 w 1754187"/>
                <a:gd name="connsiteY108" fmla="*/ 1398294 h 2278228"/>
                <a:gd name="connsiteX109" fmla="*/ 243700 w 1754187"/>
                <a:gd name="connsiteY109" fmla="*/ 1395454 h 2278228"/>
                <a:gd name="connsiteX110" fmla="*/ 249381 w 1754187"/>
                <a:gd name="connsiteY110" fmla="*/ 1392897 h 2278228"/>
                <a:gd name="connsiteX111" fmla="*/ 254778 w 1754187"/>
                <a:gd name="connsiteY111" fmla="*/ 1390057 h 2278228"/>
                <a:gd name="connsiteX112" fmla="*/ 263298 w 1754187"/>
                <a:gd name="connsiteY112" fmla="*/ 1387217 h 2278228"/>
                <a:gd name="connsiteX113" fmla="*/ 299655 w 1754187"/>
                <a:gd name="connsiteY113" fmla="*/ 1387217 h 2278228"/>
                <a:gd name="connsiteX114" fmla="*/ 299655 w 1754187"/>
                <a:gd name="connsiteY114" fmla="*/ 1381536 h 2278228"/>
                <a:gd name="connsiteX115" fmla="*/ 305335 w 1754187"/>
                <a:gd name="connsiteY115" fmla="*/ 1375855 h 2278228"/>
                <a:gd name="connsiteX116" fmla="*/ 305335 w 1754187"/>
                <a:gd name="connsiteY116" fmla="*/ 1317061 h 2278228"/>
                <a:gd name="connsiteX117" fmla="*/ 308176 w 1754187"/>
                <a:gd name="connsiteY117" fmla="*/ 1311380 h 2278228"/>
                <a:gd name="connsiteX118" fmla="*/ 313856 w 1754187"/>
                <a:gd name="connsiteY118" fmla="*/ 1303143 h 2278228"/>
                <a:gd name="connsiteX119" fmla="*/ 316413 w 1754187"/>
                <a:gd name="connsiteY119" fmla="*/ 1300303 h 2278228"/>
                <a:gd name="connsiteX120" fmla="*/ 341692 w 1754187"/>
                <a:gd name="connsiteY120" fmla="*/ 1266787 h 2278228"/>
                <a:gd name="connsiteX121" fmla="*/ 372651 w 1754187"/>
                <a:gd name="connsiteY121" fmla="*/ 1238668 h 2278228"/>
                <a:gd name="connsiteX122" fmla="*/ 378332 w 1754187"/>
                <a:gd name="connsiteY122" fmla="*/ 1238668 h 2278228"/>
                <a:gd name="connsiteX123" fmla="*/ 383728 w 1754187"/>
                <a:gd name="connsiteY123" fmla="*/ 1235827 h 2278228"/>
                <a:gd name="connsiteX124" fmla="*/ 389409 w 1754187"/>
                <a:gd name="connsiteY124" fmla="*/ 1235827 h 2278228"/>
                <a:gd name="connsiteX125" fmla="*/ 411848 w 1754187"/>
                <a:gd name="connsiteY125" fmla="*/ 1238668 h 2278228"/>
                <a:gd name="connsiteX126" fmla="*/ 422925 w 1754187"/>
                <a:gd name="connsiteY126" fmla="*/ 1238668 h 2278228"/>
                <a:gd name="connsiteX127" fmla="*/ 445364 w 1754187"/>
                <a:gd name="connsiteY127" fmla="*/ 1224750 h 2278228"/>
                <a:gd name="connsiteX128" fmla="*/ 439967 w 1754187"/>
                <a:gd name="connsiteY128" fmla="*/ 1221910 h 2278228"/>
                <a:gd name="connsiteX129" fmla="*/ 428606 w 1754187"/>
                <a:gd name="connsiteY129" fmla="*/ 1199471 h 2278228"/>
                <a:gd name="connsiteX130" fmla="*/ 425765 w 1754187"/>
                <a:gd name="connsiteY130" fmla="*/ 1193790 h 2278228"/>
                <a:gd name="connsiteX131" fmla="*/ 403327 w 1754187"/>
                <a:gd name="connsiteY131" fmla="*/ 1171352 h 2278228"/>
                <a:gd name="connsiteX132" fmla="*/ 400486 w 1754187"/>
                <a:gd name="connsiteY132" fmla="*/ 1171352 h 2278228"/>
                <a:gd name="connsiteX133" fmla="*/ 395090 w 1754187"/>
                <a:gd name="connsiteY133" fmla="*/ 1168511 h 2278228"/>
                <a:gd name="connsiteX134" fmla="*/ 378332 w 1754187"/>
                <a:gd name="connsiteY134" fmla="*/ 1162831 h 2278228"/>
                <a:gd name="connsiteX135" fmla="*/ 372651 w 1754187"/>
                <a:gd name="connsiteY135" fmla="*/ 1160274 h 2278228"/>
                <a:gd name="connsiteX136" fmla="*/ 353053 w 1754187"/>
                <a:gd name="connsiteY136" fmla="*/ 1126475 h 2278228"/>
                <a:gd name="connsiteX137" fmla="*/ 333455 w 1754187"/>
                <a:gd name="connsiteY137" fmla="*/ 1123634 h 2278228"/>
                <a:gd name="connsiteX138" fmla="*/ 294258 w 1754187"/>
                <a:gd name="connsiteY138" fmla="*/ 1112557 h 2278228"/>
                <a:gd name="connsiteX139" fmla="*/ 299655 w 1754187"/>
                <a:gd name="connsiteY139" fmla="*/ 1095799 h 2278228"/>
                <a:gd name="connsiteX140" fmla="*/ 294258 w 1754187"/>
                <a:gd name="connsiteY140" fmla="*/ 1050922 h 2278228"/>
                <a:gd name="connsiteX141" fmla="*/ 294258 w 1754187"/>
                <a:gd name="connsiteY141" fmla="*/ 1039560 h 2278228"/>
                <a:gd name="connsiteX142" fmla="*/ 302495 w 1754187"/>
                <a:gd name="connsiteY142" fmla="*/ 983606 h 2278228"/>
                <a:gd name="connsiteX143" fmla="*/ 302495 w 1754187"/>
                <a:gd name="connsiteY143" fmla="*/ 964008 h 2278228"/>
                <a:gd name="connsiteX144" fmla="*/ 324934 w 1754187"/>
                <a:gd name="connsiteY144" fmla="*/ 885615 h 2278228"/>
                <a:gd name="connsiteX145" fmla="*/ 333455 w 1754187"/>
                <a:gd name="connsiteY145" fmla="*/ 874253 h 2278228"/>
                <a:gd name="connsiteX146" fmla="*/ 341692 w 1754187"/>
                <a:gd name="connsiteY146" fmla="*/ 863176 h 2278228"/>
                <a:gd name="connsiteX147" fmla="*/ 358449 w 1754187"/>
                <a:gd name="connsiteY147" fmla="*/ 823980 h 2278228"/>
                <a:gd name="connsiteX148" fmla="*/ 361290 w 1754187"/>
                <a:gd name="connsiteY148" fmla="*/ 818299 h 2278228"/>
                <a:gd name="connsiteX149" fmla="*/ 358449 w 1754187"/>
                <a:gd name="connsiteY149" fmla="*/ 806938 h 2278228"/>
                <a:gd name="connsiteX150" fmla="*/ 358449 w 1754187"/>
                <a:gd name="connsiteY150" fmla="*/ 798701 h 2278228"/>
                <a:gd name="connsiteX151" fmla="*/ 308176 w 1754187"/>
                <a:gd name="connsiteY151" fmla="*/ 764901 h 2278228"/>
                <a:gd name="connsiteX152" fmla="*/ 296814 w 1754187"/>
                <a:gd name="connsiteY152" fmla="*/ 764901 h 2278228"/>
                <a:gd name="connsiteX153" fmla="*/ 263298 w 1754187"/>
                <a:gd name="connsiteY153" fmla="*/ 748143 h 2278228"/>
                <a:gd name="connsiteX154" fmla="*/ 254778 w 1754187"/>
                <a:gd name="connsiteY154" fmla="*/ 745302 h 2278228"/>
                <a:gd name="connsiteX155" fmla="*/ 195983 w 1754187"/>
                <a:gd name="connsiteY155" fmla="*/ 750983 h 2278228"/>
                <a:gd name="connsiteX156" fmla="*/ 184905 w 1754187"/>
                <a:gd name="connsiteY156" fmla="*/ 753823 h 2278228"/>
                <a:gd name="connsiteX157" fmla="*/ 137188 w 1754187"/>
                <a:gd name="connsiteY157" fmla="*/ 742746 h 2278228"/>
                <a:gd name="connsiteX158" fmla="*/ 131507 w 1754187"/>
                <a:gd name="connsiteY158" fmla="*/ 734225 h 2278228"/>
                <a:gd name="connsiteX159" fmla="*/ 100832 w 1754187"/>
                <a:gd name="connsiteY159" fmla="*/ 686508 h 2278228"/>
                <a:gd name="connsiteX160" fmla="*/ 86630 w 1754187"/>
                <a:gd name="connsiteY160" fmla="*/ 680827 h 2278228"/>
                <a:gd name="connsiteX161" fmla="*/ 69872 w 1754187"/>
                <a:gd name="connsiteY161" fmla="*/ 675430 h 2278228"/>
                <a:gd name="connsiteX162" fmla="*/ 24995 w 1754187"/>
                <a:gd name="connsiteY162" fmla="*/ 630553 h 2278228"/>
                <a:gd name="connsiteX163" fmla="*/ 24995 w 1754187"/>
                <a:gd name="connsiteY163" fmla="*/ 619192 h 2278228"/>
                <a:gd name="connsiteX164" fmla="*/ 22439 w 1754187"/>
                <a:gd name="connsiteY164" fmla="*/ 610955 h 2278228"/>
                <a:gd name="connsiteX165" fmla="*/ 0 w 1754187"/>
                <a:gd name="connsiteY165" fmla="*/ 532562 h 2278228"/>
                <a:gd name="connsiteX166" fmla="*/ 8237 w 1754187"/>
                <a:gd name="connsiteY166" fmla="*/ 535118 h 2278228"/>
                <a:gd name="connsiteX167" fmla="*/ 16758 w 1754187"/>
                <a:gd name="connsiteY167" fmla="*/ 535118 h 2278228"/>
                <a:gd name="connsiteX168" fmla="*/ 33516 w 1754187"/>
                <a:gd name="connsiteY168" fmla="*/ 537958 h 2278228"/>
                <a:gd name="connsiteX169" fmla="*/ 47433 w 1754187"/>
                <a:gd name="connsiteY169" fmla="*/ 535118 h 2278228"/>
                <a:gd name="connsiteX170" fmla="*/ 58795 w 1754187"/>
                <a:gd name="connsiteY170" fmla="*/ 535118 h 2278228"/>
                <a:gd name="connsiteX171" fmla="*/ 72712 w 1754187"/>
                <a:gd name="connsiteY171" fmla="*/ 532562 h 2278228"/>
                <a:gd name="connsiteX172" fmla="*/ 78393 w 1754187"/>
                <a:gd name="connsiteY172" fmla="*/ 529721 h 2278228"/>
                <a:gd name="connsiteX173" fmla="*/ 86630 w 1754187"/>
                <a:gd name="connsiteY173" fmla="*/ 529721 h 2278228"/>
                <a:gd name="connsiteX174" fmla="*/ 120430 w 1754187"/>
                <a:gd name="connsiteY174" fmla="*/ 526881 h 2278228"/>
                <a:gd name="connsiteX175" fmla="*/ 128667 w 1754187"/>
                <a:gd name="connsiteY175" fmla="*/ 529721 h 2278228"/>
                <a:gd name="connsiteX176" fmla="*/ 134347 w 1754187"/>
                <a:gd name="connsiteY176" fmla="*/ 529721 h 2278228"/>
                <a:gd name="connsiteX177" fmla="*/ 165307 w 1754187"/>
                <a:gd name="connsiteY177" fmla="*/ 549320 h 2278228"/>
                <a:gd name="connsiteX178" fmla="*/ 173544 w 1754187"/>
                <a:gd name="connsiteY178" fmla="*/ 557557 h 2278228"/>
                <a:gd name="connsiteX179" fmla="*/ 179225 w 1754187"/>
                <a:gd name="connsiteY179" fmla="*/ 560397 h 2278228"/>
                <a:gd name="connsiteX180" fmla="*/ 187746 w 1754187"/>
                <a:gd name="connsiteY180" fmla="*/ 566078 h 2278228"/>
                <a:gd name="connsiteX181" fmla="*/ 226942 w 1754187"/>
                <a:gd name="connsiteY181" fmla="*/ 599594 h 2278228"/>
                <a:gd name="connsiteX182" fmla="*/ 232623 w 1754187"/>
                <a:gd name="connsiteY182" fmla="*/ 602434 h 2278228"/>
                <a:gd name="connsiteX183" fmla="*/ 240860 w 1754187"/>
                <a:gd name="connsiteY183" fmla="*/ 605274 h 2278228"/>
                <a:gd name="connsiteX184" fmla="*/ 246541 w 1754187"/>
                <a:gd name="connsiteY184" fmla="*/ 608114 h 2278228"/>
                <a:gd name="connsiteX185" fmla="*/ 257618 w 1754187"/>
                <a:gd name="connsiteY185" fmla="*/ 608114 h 2278228"/>
                <a:gd name="connsiteX186" fmla="*/ 302495 w 1754187"/>
                <a:gd name="connsiteY186" fmla="*/ 591357 h 2278228"/>
                <a:gd name="connsiteX187" fmla="*/ 308176 w 1754187"/>
                <a:gd name="connsiteY187" fmla="*/ 585676 h 2278228"/>
                <a:gd name="connsiteX188" fmla="*/ 311016 w 1754187"/>
                <a:gd name="connsiteY188" fmla="*/ 579995 h 2278228"/>
                <a:gd name="connsiteX189" fmla="*/ 316413 w 1754187"/>
                <a:gd name="connsiteY189" fmla="*/ 574599 h 2278228"/>
                <a:gd name="connsiteX190" fmla="*/ 319253 w 1754187"/>
                <a:gd name="connsiteY190" fmla="*/ 568918 h 2278228"/>
                <a:gd name="connsiteX191" fmla="*/ 366971 w 1754187"/>
                <a:gd name="connsiteY191" fmla="*/ 552160 h 2278228"/>
                <a:gd name="connsiteX192" fmla="*/ 375492 w 1754187"/>
                <a:gd name="connsiteY192" fmla="*/ 552160 h 2278228"/>
                <a:gd name="connsiteX193" fmla="*/ 422925 w 1754187"/>
                <a:gd name="connsiteY193" fmla="*/ 515520 h 2278228"/>
                <a:gd name="connsiteX194" fmla="*/ 431446 w 1754187"/>
                <a:gd name="connsiteY194" fmla="*/ 507283 h 2278228"/>
                <a:gd name="connsiteX195" fmla="*/ 437127 w 1754187"/>
                <a:gd name="connsiteY195" fmla="*/ 498762 h 2278228"/>
                <a:gd name="connsiteX196" fmla="*/ 470643 w 1754187"/>
                <a:gd name="connsiteY196" fmla="*/ 487685 h 2278228"/>
                <a:gd name="connsiteX197" fmla="*/ 482004 w 1754187"/>
                <a:gd name="connsiteY197" fmla="*/ 487685 h 2278228"/>
                <a:gd name="connsiteX198" fmla="*/ 518360 w 1754187"/>
                <a:gd name="connsiteY198" fmla="*/ 498762 h 2278228"/>
                <a:gd name="connsiteX199" fmla="*/ 526597 w 1754187"/>
                <a:gd name="connsiteY199" fmla="*/ 498762 h 2278228"/>
                <a:gd name="connsiteX200" fmla="*/ 554716 w 1754187"/>
                <a:gd name="connsiteY200" fmla="*/ 487685 h 2278228"/>
                <a:gd name="connsiteX201" fmla="*/ 563237 w 1754187"/>
                <a:gd name="connsiteY201" fmla="*/ 479164 h 2278228"/>
                <a:gd name="connsiteX202" fmla="*/ 574315 w 1754187"/>
                <a:gd name="connsiteY202" fmla="*/ 473483 h 2278228"/>
                <a:gd name="connsiteX203" fmla="*/ 579995 w 1754187"/>
                <a:gd name="connsiteY203" fmla="*/ 468086 h 2278228"/>
                <a:gd name="connsiteX204" fmla="*/ 627713 w 1754187"/>
                <a:gd name="connsiteY204" fmla="*/ 459565 h 2278228"/>
                <a:gd name="connsiteX205" fmla="*/ 644471 w 1754187"/>
                <a:gd name="connsiteY205" fmla="*/ 453885 h 2278228"/>
                <a:gd name="connsiteX206" fmla="*/ 658388 w 1754187"/>
                <a:gd name="connsiteY206" fmla="*/ 453885 h 2278228"/>
                <a:gd name="connsiteX207" fmla="*/ 694745 w 1754187"/>
                <a:gd name="connsiteY207" fmla="*/ 417528 h 2278228"/>
                <a:gd name="connsiteX208" fmla="*/ 694745 w 1754187"/>
                <a:gd name="connsiteY208" fmla="*/ 409007 h 2278228"/>
                <a:gd name="connsiteX209" fmla="*/ 697585 w 1754187"/>
                <a:gd name="connsiteY209" fmla="*/ 361574 h 2278228"/>
                <a:gd name="connsiteX210" fmla="*/ 700425 w 1754187"/>
                <a:gd name="connsiteY210" fmla="*/ 353053 h 2278228"/>
                <a:gd name="connsiteX211" fmla="*/ 728545 w 1754187"/>
                <a:gd name="connsiteY211" fmla="*/ 313856 h 2278228"/>
                <a:gd name="connsiteX212" fmla="*/ 770581 w 1754187"/>
                <a:gd name="connsiteY212" fmla="*/ 299939 h 2278228"/>
                <a:gd name="connsiteX213" fmla="*/ 795860 w 1754187"/>
                <a:gd name="connsiteY213" fmla="*/ 283181 h 2278228"/>
                <a:gd name="connsiteX214" fmla="*/ 804097 w 1754187"/>
                <a:gd name="connsiteY214" fmla="*/ 277500 h 2278228"/>
                <a:gd name="connsiteX215" fmla="*/ 812618 w 1754187"/>
                <a:gd name="connsiteY215" fmla="*/ 271820 h 2278228"/>
                <a:gd name="connsiteX216" fmla="*/ 851815 w 1754187"/>
                <a:gd name="connsiteY216" fmla="*/ 229783 h 2278228"/>
                <a:gd name="connsiteX217" fmla="*/ 860336 w 1754187"/>
                <a:gd name="connsiteY217" fmla="*/ 218705 h 2278228"/>
                <a:gd name="connsiteX218" fmla="*/ 910610 w 1754187"/>
                <a:gd name="connsiteY218" fmla="*/ 201663 h 2278228"/>
                <a:gd name="connsiteX219" fmla="*/ 946966 w 1754187"/>
                <a:gd name="connsiteY219" fmla="*/ 190586 h 2278228"/>
                <a:gd name="connsiteX220" fmla="*/ 955487 w 1754187"/>
                <a:gd name="connsiteY220" fmla="*/ 187746 h 2278228"/>
                <a:gd name="connsiteX221" fmla="*/ 994683 w 1754187"/>
                <a:gd name="connsiteY221" fmla="*/ 170988 h 2278228"/>
                <a:gd name="connsiteX222" fmla="*/ 1000364 w 1754187"/>
                <a:gd name="connsiteY222" fmla="*/ 170988 h 2278228"/>
                <a:gd name="connsiteX223" fmla="*/ 1059159 w 1754187"/>
                <a:gd name="connsiteY223" fmla="*/ 140028 h 2278228"/>
                <a:gd name="connsiteX224" fmla="*/ 1090118 w 1754187"/>
                <a:gd name="connsiteY224" fmla="*/ 126111 h 2278228"/>
                <a:gd name="connsiteX225" fmla="*/ 1098355 w 1754187"/>
                <a:gd name="connsiteY225" fmla="*/ 123270 h 2278228"/>
                <a:gd name="connsiteX226" fmla="*/ 1120794 w 1754187"/>
                <a:gd name="connsiteY226" fmla="*/ 106512 h 2278228"/>
                <a:gd name="connsiteX227" fmla="*/ 1126475 w 1754187"/>
                <a:gd name="connsiteY227" fmla="*/ 97991 h 2278228"/>
                <a:gd name="connsiteX228" fmla="*/ 1137552 w 1754187"/>
                <a:gd name="connsiteY228" fmla="*/ 78393 h 2278228"/>
                <a:gd name="connsiteX229" fmla="*/ 1146073 w 1754187"/>
                <a:gd name="connsiteY229" fmla="*/ 53114 h 2278228"/>
                <a:gd name="connsiteX230" fmla="*/ 1143233 w 1754187"/>
                <a:gd name="connsiteY230" fmla="*/ 42037 h 2278228"/>
                <a:gd name="connsiteX231" fmla="*/ 1140392 w 1754187"/>
                <a:gd name="connsiteY231" fmla="*/ 28119 h 2278228"/>
                <a:gd name="connsiteX232" fmla="*/ 1151754 w 1754187"/>
                <a:gd name="connsiteY232" fmla="*/ 0 h 2278228"/>
                <a:gd name="connsiteX233" fmla="*/ 1159990 w 1754187"/>
                <a:gd name="connsiteY233" fmla="*/ 2840 h 2278228"/>
                <a:gd name="connsiteX234" fmla="*/ 1196347 w 1754187"/>
                <a:gd name="connsiteY234" fmla="*/ 28119 h 2278228"/>
                <a:gd name="connsiteX235" fmla="*/ 1204868 w 1754187"/>
                <a:gd name="connsiteY235" fmla="*/ 36356 h 2278228"/>
                <a:gd name="connsiteX236" fmla="*/ 1210548 w 1754187"/>
                <a:gd name="connsiteY236" fmla="*/ 42037 h 2278228"/>
                <a:gd name="connsiteX237" fmla="*/ 1252585 w 1754187"/>
                <a:gd name="connsiteY237" fmla="*/ 55954 h 2278228"/>
                <a:gd name="connsiteX238" fmla="*/ 1263663 w 1754187"/>
                <a:gd name="connsiteY238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94622 w 1754187"/>
                <a:gd name="connsiteY79" fmla="*/ 2056966 h 2278228"/>
                <a:gd name="connsiteX80" fmla="*/ 1260822 w 1754187"/>
                <a:gd name="connsiteY80" fmla="*/ 2087642 h 2278228"/>
                <a:gd name="connsiteX81" fmla="*/ 1190950 w 1754187"/>
                <a:gd name="connsiteY81" fmla="*/ 2177397 h 2278228"/>
                <a:gd name="connsiteX82" fmla="*/ 1053042 w 1754187"/>
                <a:gd name="connsiteY82" fmla="*/ 2131397 h 2278228"/>
                <a:gd name="connsiteX83" fmla="*/ 907769 w 1754187"/>
                <a:gd name="connsiteY83" fmla="*/ 2070884 h 2278228"/>
                <a:gd name="connsiteX84" fmla="*/ 571474 w 1754187"/>
                <a:gd name="connsiteY84" fmla="*/ 2087642 h 2278228"/>
                <a:gd name="connsiteX85" fmla="*/ 551876 w 1754187"/>
                <a:gd name="connsiteY85" fmla="*/ 2087642 h 2278228"/>
                <a:gd name="connsiteX86" fmla="*/ 521200 w 1754187"/>
                <a:gd name="connsiteY86" fmla="*/ 2073724 h 2278228"/>
                <a:gd name="connsiteX87" fmla="*/ 512679 w 1754187"/>
                <a:gd name="connsiteY87" fmla="*/ 2073724 h 2278228"/>
                <a:gd name="connsiteX88" fmla="*/ 462406 w 1754187"/>
                <a:gd name="connsiteY88" fmla="*/ 2101844 h 2278228"/>
                <a:gd name="connsiteX89" fmla="*/ 375492 w 1754187"/>
                <a:gd name="connsiteY89" fmla="*/ 2194154 h 2278228"/>
                <a:gd name="connsiteX90" fmla="*/ 364130 w 1754187"/>
                <a:gd name="connsiteY90" fmla="*/ 2210912 h 2278228"/>
                <a:gd name="connsiteX91" fmla="*/ 355893 w 1754187"/>
                <a:gd name="connsiteY91" fmla="*/ 2222274 h 2278228"/>
                <a:gd name="connsiteX92" fmla="*/ 324934 w 1754187"/>
                <a:gd name="connsiteY92" fmla="*/ 2247552 h 2278228"/>
                <a:gd name="connsiteX93" fmla="*/ 294258 w 1754187"/>
                <a:gd name="connsiteY93" fmla="*/ 2278228 h 2278228"/>
                <a:gd name="connsiteX94" fmla="*/ 210184 w 1754187"/>
                <a:gd name="connsiteY94" fmla="*/ 2236191 h 2278228"/>
                <a:gd name="connsiteX95" fmla="*/ 117590 w 1754187"/>
                <a:gd name="connsiteY95" fmla="*/ 2141040 h 2278228"/>
                <a:gd name="connsiteX96" fmla="*/ 117590 w 1754187"/>
                <a:gd name="connsiteY96" fmla="*/ 2096163 h 2278228"/>
                <a:gd name="connsiteX97" fmla="*/ 162467 w 1754187"/>
                <a:gd name="connsiteY97" fmla="*/ 2034528 h 2278228"/>
                <a:gd name="connsiteX98" fmla="*/ 201663 w 1754187"/>
                <a:gd name="connsiteY98" fmla="*/ 1928015 h 2278228"/>
                <a:gd name="connsiteX99" fmla="*/ 232623 w 1754187"/>
                <a:gd name="connsiteY99" fmla="*/ 1759868 h 2278228"/>
                <a:gd name="connsiteX100" fmla="*/ 235179 w 1754187"/>
                <a:gd name="connsiteY100" fmla="*/ 1672954 h 2278228"/>
                <a:gd name="connsiteX101" fmla="*/ 240860 w 1754187"/>
                <a:gd name="connsiteY101" fmla="*/ 1664717 h 2278228"/>
                <a:gd name="connsiteX102" fmla="*/ 235179 w 1754187"/>
                <a:gd name="connsiteY102" fmla="*/ 1479528 h 2278228"/>
                <a:gd name="connsiteX103" fmla="*/ 232623 w 1754187"/>
                <a:gd name="connsiteY103" fmla="*/ 1476687 h 2278228"/>
                <a:gd name="connsiteX104" fmla="*/ 232623 w 1754187"/>
                <a:gd name="connsiteY104" fmla="*/ 1465610 h 2278228"/>
                <a:gd name="connsiteX105" fmla="*/ 229783 w 1754187"/>
                <a:gd name="connsiteY105" fmla="*/ 1457089 h 2278228"/>
                <a:gd name="connsiteX106" fmla="*/ 229783 w 1754187"/>
                <a:gd name="connsiteY106" fmla="*/ 1451692 h 2278228"/>
                <a:gd name="connsiteX107" fmla="*/ 240860 w 1754187"/>
                <a:gd name="connsiteY107" fmla="*/ 1398294 h 2278228"/>
                <a:gd name="connsiteX108" fmla="*/ 243700 w 1754187"/>
                <a:gd name="connsiteY108" fmla="*/ 1395454 h 2278228"/>
                <a:gd name="connsiteX109" fmla="*/ 249381 w 1754187"/>
                <a:gd name="connsiteY109" fmla="*/ 1392897 h 2278228"/>
                <a:gd name="connsiteX110" fmla="*/ 254778 w 1754187"/>
                <a:gd name="connsiteY110" fmla="*/ 1390057 h 2278228"/>
                <a:gd name="connsiteX111" fmla="*/ 263298 w 1754187"/>
                <a:gd name="connsiteY111" fmla="*/ 1387217 h 2278228"/>
                <a:gd name="connsiteX112" fmla="*/ 299655 w 1754187"/>
                <a:gd name="connsiteY112" fmla="*/ 1387217 h 2278228"/>
                <a:gd name="connsiteX113" fmla="*/ 299655 w 1754187"/>
                <a:gd name="connsiteY113" fmla="*/ 1381536 h 2278228"/>
                <a:gd name="connsiteX114" fmla="*/ 305335 w 1754187"/>
                <a:gd name="connsiteY114" fmla="*/ 1375855 h 2278228"/>
                <a:gd name="connsiteX115" fmla="*/ 305335 w 1754187"/>
                <a:gd name="connsiteY115" fmla="*/ 1317061 h 2278228"/>
                <a:gd name="connsiteX116" fmla="*/ 308176 w 1754187"/>
                <a:gd name="connsiteY116" fmla="*/ 1311380 h 2278228"/>
                <a:gd name="connsiteX117" fmla="*/ 313856 w 1754187"/>
                <a:gd name="connsiteY117" fmla="*/ 1303143 h 2278228"/>
                <a:gd name="connsiteX118" fmla="*/ 316413 w 1754187"/>
                <a:gd name="connsiteY118" fmla="*/ 1300303 h 2278228"/>
                <a:gd name="connsiteX119" fmla="*/ 341692 w 1754187"/>
                <a:gd name="connsiteY119" fmla="*/ 1266787 h 2278228"/>
                <a:gd name="connsiteX120" fmla="*/ 372651 w 1754187"/>
                <a:gd name="connsiteY120" fmla="*/ 1238668 h 2278228"/>
                <a:gd name="connsiteX121" fmla="*/ 378332 w 1754187"/>
                <a:gd name="connsiteY121" fmla="*/ 1238668 h 2278228"/>
                <a:gd name="connsiteX122" fmla="*/ 383728 w 1754187"/>
                <a:gd name="connsiteY122" fmla="*/ 1235827 h 2278228"/>
                <a:gd name="connsiteX123" fmla="*/ 389409 w 1754187"/>
                <a:gd name="connsiteY123" fmla="*/ 1235827 h 2278228"/>
                <a:gd name="connsiteX124" fmla="*/ 411848 w 1754187"/>
                <a:gd name="connsiteY124" fmla="*/ 1238668 h 2278228"/>
                <a:gd name="connsiteX125" fmla="*/ 422925 w 1754187"/>
                <a:gd name="connsiteY125" fmla="*/ 1238668 h 2278228"/>
                <a:gd name="connsiteX126" fmla="*/ 445364 w 1754187"/>
                <a:gd name="connsiteY126" fmla="*/ 1224750 h 2278228"/>
                <a:gd name="connsiteX127" fmla="*/ 439967 w 1754187"/>
                <a:gd name="connsiteY127" fmla="*/ 1221910 h 2278228"/>
                <a:gd name="connsiteX128" fmla="*/ 428606 w 1754187"/>
                <a:gd name="connsiteY128" fmla="*/ 1199471 h 2278228"/>
                <a:gd name="connsiteX129" fmla="*/ 425765 w 1754187"/>
                <a:gd name="connsiteY129" fmla="*/ 1193790 h 2278228"/>
                <a:gd name="connsiteX130" fmla="*/ 403327 w 1754187"/>
                <a:gd name="connsiteY130" fmla="*/ 1171352 h 2278228"/>
                <a:gd name="connsiteX131" fmla="*/ 400486 w 1754187"/>
                <a:gd name="connsiteY131" fmla="*/ 1171352 h 2278228"/>
                <a:gd name="connsiteX132" fmla="*/ 395090 w 1754187"/>
                <a:gd name="connsiteY132" fmla="*/ 1168511 h 2278228"/>
                <a:gd name="connsiteX133" fmla="*/ 378332 w 1754187"/>
                <a:gd name="connsiteY133" fmla="*/ 1162831 h 2278228"/>
                <a:gd name="connsiteX134" fmla="*/ 372651 w 1754187"/>
                <a:gd name="connsiteY134" fmla="*/ 1160274 h 2278228"/>
                <a:gd name="connsiteX135" fmla="*/ 353053 w 1754187"/>
                <a:gd name="connsiteY135" fmla="*/ 1126475 h 2278228"/>
                <a:gd name="connsiteX136" fmla="*/ 333455 w 1754187"/>
                <a:gd name="connsiteY136" fmla="*/ 1123634 h 2278228"/>
                <a:gd name="connsiteX137" fmla="*/ 294258 w 1754187"/>
                <a:gd name="connsiteY137" fmla="*/ 1112557 h 2278228"/>
                <a:gd name="connsiteX138" fmla="*/ 299655 w 1754187"/>
                <a:gd name="connsiteY138" fmla="*/ 1095799 h 2278228"/>
                <a:gd name="connsiteX139" fmla="*/ 294258 w 1754187"/>
                <a:gd name="connsiteY139" fmla="*/ 1050922 h 2278228"/>
                <a:gd name="connsiteX140" fmla="*/ 294258 w 1754187"/>
                <a:gd name="connsiteY140" fmla="*/ 1039560 h 2278228"/>
                <a:gd name="connsiteX141" fmla="*/ 302495 w 1754187"/>
                <a:gd name="connsiteY141" fmla="*/ 983606 h 2278228"/>
                <a:gd name="connsiteX142" fmla="*/ 302495 w 1754187"/>
                <a:gd name="connsiteY142" fmla="*/ 964008 h 2278228"/>
                <a:gd name="connsiteX143" fmla="*/ 324934 w 1754187"/>
                <a:gd name="connsiteY143" fmla="*/ 885615 h 2278228"/>
                <a:gd name="connsiteX144" fmla="*/ 333455 w 1754187"/>
                <a:gd name="connsiteY144" fmla="*/ 874253 h 2278228"/>
                <a:gd name="connsiteX145" fmla="*/ 341692 w 1754187"/>
                <a:gd name="connsiteY145" fmla="*/ 863176 h 2278228"/>
                <a:gd name="connsiteX146" fmla="*/ 358449 w 1754187"/>
                <a:gd name="connsiteY146" fmla="*/ 823980 h 2278228"/>
                <a:gd name="connsiteX147" fmla="*/ 361290 w 1754187"/>
                <a:gd name="connsiteY147" fmla="*/ 818299 h 2278228"/>
                <a:gd name="connsiteX148" fmla="*/ 358449 w 1754187"/>
                <a:gd name="connsiteY148" fmla="*/ 806938 h 2278228"/>
                <a:gd name="connsiteX149" fmla="*/ 358449 w 1754187"/>
                <a:gd name="connsiteY149" fmla="*/ 798701 h 2278228"/>
                <a:gd name="connsiteX150" fmla="*/ 308176 w 1754187"/>
                <a:gd name="connsiteY150" fmla="*/ 764901 h 2278228"/>
                <a:gd name="connsiteX151" fmla="*/ 296814 w 1754187"/>
                <a:gd name="connsiteY151" fmla="*/ 764901 h 2278228"/>
                <a:gd name="connsiteX152" fmla="*/ 263298 w 1754187"/>
                <a:gd name="connsiteY152" fmla="*/ 748143 h 2278228"/>
                <a:gd name="connsiteX153" fmla="*/ 254778 w 1754187"/>
                <a:gd name="connsiteY153" fmla="*/ 745302 h 2278228"/>
                <a:gd name="connsiteX154" fmla="*/ 195983 w 1754187"/>
                <a:gd name="connsiteY154" fmla="*/ 750983 h 2278228"/>
                <a:gd name="connsiteX155" fmla="*/ 184905 w 1754187"/>
                <a:gd name="connsiteY155" fmla="*/ 753823 h 2278228"/>
                <a:gd name="connsiteX156" fmla="*/ 137188 w 1754187"/>
                <a:gd name="connsiteY156" fmla="*/ 742746 h 2278228"/>
                <a:gd name="connsiteX157" fmla="*/ 131507 w 1754187"/>
                <a:gd name="connsiteY157" fmla="*/ 734225 h 2278228"/>
                <a:gd name="connsiteX158" fmla="*/ 100832 w 1754187"/>
                <a:gd name="connsiteY158" fmla="*/ 686508 h 2278228"/>
                <a:gd name="connsiteX159" fmla="*/ 86630 w 1754187"/>
                <a:gd name="connsiteY159" fmla="*/ 680827 h 2278228"/>
                <a:gd name="connsiteX160" fmla="*/ 69872 w 1754187"/>
                <a:gd name="connsiteY160" fmla="*/ 675430 h 2278228"/>
                <a:gd name="connsiteX161" fmla="*/ 24995 w 1754187"/>
                <a:gd name="connsiteY161" fmla="*/ 630553 h 2278228"/>
                <a:gd name="connsiteX162" fmla="*/ 24995 w 1754187"/>
                <a:gd name="connsiteY162" fmla="*/ 619192 h 2278228"/>
                <a:gd name="connsiteX163" fmla="*/ 22439 w 1754187"/>
                <a:gd name="connsiteY163" fmla="*/ 610955 h 2278228"/>
                <a:gd name="connsiteX164" fmla="*/ 0 w 1754187"/>
                <a:gd name="connsiteY164" fmla="*/ 532562 h 2278228"/>
                <a:gd name="connsiteX165" fmla="*/ 8237 w 1754187"/>
                <a:gd name="connsiteY165" fmla="*/ 535118 h 2278228"/>
                <a:gd name="connsiteX166" fmla="*/ 16758 w 1754187"/>
                <a:gd name="connsiteY166" fmla="*/ 535118 h 2278228"/>
                <a:gd name="connsiteX167" fmla="*/ 33516 w 1754187"/>
                <a:gd name="connsiteY167" fmla="*/ 537958 h 2278228"/>
                <a:gd name="connsiteX168" fmla="*/ 47433 w 1754187"/>
                <a:gd name="connsiteY168" fmla="*/ 535118 h 2278228"/>
                <a:gd name="connsiteX169" fmla="*/ 58795 w 1754187"/>
                <a:gd name="connsiteY169" fmla="*/ 535118 h 2278228"/>
                <a:gd name="connsiteX170" fmla="*/ 72712 w 1754187"/>
                <a:gd name="connsiteY170" fmla="*/ 532562 h 2278228"/>
                <a:gd name="connsiteX171" fmla="*/ 78393 w 1754187"/>
                <a:gd name="connsiteY171" fmla="*/ 529721 h 2278228"/>
                <a:gd name="connsiteX172" fmla="*/ 86630 w 1754187"/>
                <a:gd name="connsiteY172" fmla="*/ 529721 h 2278228"/>
                <a:gd name="connsiteX173" fmla="*/ 120430 w 1754187"/>
                <a:gd name="connsiteY173" fmla="*/ 526881 h 2278228"/>
                <a:gd name="connsiteX174" fmla="*/ 128667 w 1754187"/>
                <a:gd name="connsiteY174" fmla="*/ 529721 h 2278228"/>
                <a:gd name="connsiteX175" fmla="*/ 134347 w 1754187"/>
                <a:gd name="connsiteY175" fmla="*/ 529721 h 2278228"/>
                <a:gd name="connsiteX176" fmla="*/ 165307 w 1754187"/>
                <a:gd name="connsiteY176" fmla="*/ 549320 h 2278228"/>
                <a:gd name="connsiteX177" fmla="*/ 173544 w 1754187"/>
                <a:gd name="connsiteY177" fmla="*/ 557557 h 2278228"/>
                <a:gd name="connsiteX178" fmla="*/ 179225 w 1754187"/>
                <a:gd name="connsiteY178" fmla="*/ 560397 h 2278228"/>
                <a:gd name="connsiteX179" fmla="*/ 187746 w 1754187"/>
                <a:gd name="connsiteY179" fmla="*/ 566078 h 2278228"/>
                <a:gd name="connsiteX180" fmla="*/ 226942 w 1754187"/>
                <a:gd name="connsiteY180" fmla="*/ 599594 h 2278228"/>
                <a:gd name="connsiteX181" fmla="*/ 232623 w 1754187"/>
                <a:gd name="connsiteY181" fmla="*/ 602434 h 2278228"/>
                <a:gd name="connsiteX182" fmla="*/ 240860 w 1754187"/>
                <a:gd name="connsiteY182" fmla="*/ 605274 h 2278228"/>
                <a:gd name="connsiteX183" fmla="*/ 246541 w 1754187"/>
                <a:gd name="connsiteY183" fmla="*/ 608114 h 2278228"/>
                <a:gd name="connsiteX184" fmla="*/ 257618 w 1754187"/>
                <a:gd name="connsiteY184" fmla="*/ 608114 h 2278228"/>
                <a:gd name="connsiteX185" fmla="*/ 302495 w 1754187"/>
                <a:gd name="connsiteY185" fmla="*/ 591357 h 2278228"/>
                <a:gd name="connsiteX186" fmla="*/ 308176 w 1754187"/>
                <a:gd name="connsiteY186" fmla="*/ 585676 h 2278228"/>
                <a:gd name="connsiteX187" fmla="*/ 311016 w 1754187"/>
                <a:gd name="connsiteY187" fmla="*/ 579995 h 2278228"/>
                <a:gd name="connsiteX188" fmla="*/ 316413 w 1754187"/>
                <a:gd name="connsiteY188" fmla="*/ 574599 h 2278228"/>
                <a:gd name="connsiteX189" fmla="*/ 319253 w 1754187"/>
                <a:gd name="connsiteY189" fmla="*/ 568918 h 2278228"/>
                <a:gd name="connsiteX190" fmla="*/ 366971 w 1754187"/>
                <a:gd name="connsiteY190" fmla="*/ 552160 h 2278228"/>
                <a:gd name="connsiteX191" fmla="*/ 375492 w 1754187"/>
                <a:gd name="connsiteY191" fmla="*/ 552160 h 2278228"/>
                <a:gd name="connsiteX192" fmla="*/ 422925 w 1754187"/>
                <a:gd name="connsiteY192" fmla="*/ 515520 h 2278228"/>
                <a:gd name="connsiteX193" fmla="*/ 431446 w 1754187"/>
                <a:gd name="connsiteY193" fmla="*/ 507283 h 2278228"/>
                <a:gd name="connsiteX194" fmla="*/ 437127 w 1754187"/>
                <a:gd name="connsiteY194" fmla="*/ 498762 h 2278228"/>
                <a:gd name="connsiteX195" fmla="*/ 470643 w 1754187"/>
                <a:gd name="connsiteY195" fmla="*/ 487685 h 2278228"/>
                <a:gd name="connsiteX196" fmla="*/ 482004 w 1754187"/>
                <a:gd name="connsiteY196" fmla="*/ 487685 h 2278228"/>
                <a:gd name="connsiteX197" fmla="*/ 518360 w 1754187"/>
                <a:gd name="connsiteY197" fmla="*/ 498762 h 2278228"/>
                <a:gd name="connsiteX198" fmla="*/ 526597 w 1754187"/>
                <a:gd name="connsiteY198" fmla="*/ 498762 h 2278228"/>
                <a:gd name="connsiteX199" fmla="*/ 554716 w 1754187"/>
                <a:gd name="connsiteY199" fmla="*/ 487685 h 2278228"/>
                <a:gd name="connsiteX200" fmla="*/ 563237 w 1754187"/>
                <a:gd name="connsiteY200" fmla="*/ 479164 h 2278228"/>
                <a:gd name="connsiteX201" fmla="*/ 574315 w 1754187"/>
                <a:gd name="connsiteY201" fmla="*/ 473483 h 2278228"/>
                <a:gd name="connsiteX202" fmla="*/ 579995 w 1754187"/>
                <a:gd name="connsiteY202" fmla="*/ 468086 h 2278228"/>
                <a:gd name="connsiteX203" fmla="*/ 627713 w 1754187"/>
                <a:gd name="connsiteY203" fmla="*/ 459565 h 2278228"/>
                <a:gd name="connsiteX204" fmla="*/ 644471 w 1754187"/>
                <a:gd name="connsiteY204" fmla="*/ 453885 h 2278228"/>
                <a:gd name="connsiteX205" fmla="*/ 658388 w 1754187"/>
                <a:gd name="connsiteY205" fmla="*/ 453885 h 2278228"/>
                <a:gd name="connsiteX206" fmla="*/ 694745 w 1754187"/>
                <a:gd name="connsiteY206" fmla="*/ 417528 h 2278228"/>
                <a:gd name="connsiteX207" fmla="*/ 694745 w 1754187"/>
                <a:gd name="connsiteY207" fmla="*/ 409007 h 2278228"/>
                <a:gd name="connsiteX208" fmla="*/ 697585 w 1754187"/>
                <a:gd name="connsiteY208" fmla="*/ 361574 h 2278228"/>
                <a:gd name="connsiteX209" fmla="*/ 700425 w 1754187"/>
                <a:gd name="connsiteY209" fmla="*/ 353053 h 2278228"/>
                <a:gd name="connsiteX210" fmla="*/ 728545 w 1754187"/>
                <a:gd name="connsiteY210" fmla="*/ 313856 h 2278228"/>
                <a:gd name="connsiteX211" fmla="*/ 770581 w 1754187"/>
                <a:gd name="connsiteY211" fmla="*/ 299939 h 2278228"/>
                <a:gd name="connsiteX212" fmla="*/ 795860 w 1754187"/>
                <a:gd name="connsiteY212" fmla="*/ 283181 h 2278228"/>
                <a:gd name="connsiteX213" fmla="*/ 804097 w 1754187"/>
                <a:gd name="connsiteY213" fmla="*/ 277500 h 2278228"/>
                <a:gd name="connsiteX214" fmla="*/ 812618 w 1754187"/>
                <a:gd name="connsiteY214" fmla="*/ 271820 h 2278228"/>
                <a:gd name="connsiteX215" fmla="*/ 851815 w 1754187"/>
                <a:gd name="connsiteY215" fmla="*/ 229783 h 2278228"/>
                <a:gd name="connsiteX216" fmla="*/ 860336 w 1754187"/>
                <a:gd name="connsiteY216" fmla="*/ 218705 h 2278228"/>
                <a:gd name="connsiteX217" fmla="*/ 910610 w 1754187"/>
                <a:gd name="connsiteY217" fmla="*/ 201663 h 2278228"/>
                <a:gd name="connsiteX218" fmla="*/ 946966 w 1754187"/>
                <a:gd name="connsiteY218" fmla="*/ 190586 h 2278228"/>
                <a:gd name="connsiteX219" fmla="*/ 955487 w 1754187"/>
                <a:gd name="connsiteY219" fmla="*/ 187746 h 2278228"/>
                <a:gd name="connsiteX220" fmla="*/ 994683 w 1754187"/>
                <a:gd name="connsiteY220" fmla="*/ 170988 h 2278228"/>
                <a:gd name="connsiteX221" fmla="*/ 1000364 w 1754187"/>
                <a:gd name="connsiteY221" fmla="*/ 170988 h 2278228"/>
                <a:gd name="connsiteX222" fmla="*/ 1059159 w 1754187"/>
                <a:gd name="connsiteY222" fmla="*/ 140028 h 2278228"/>
                <a:gd name="connsiteX223" fmla="*/ 1090118 w 1754187"/>
                <a:gd name="connsiteY223" fmla="*/ 126111 h 2278228"/>
                <a:gd name="connsiteX224" fmla="*/ 1098355 w 1754187"/>
                <a:gd name="connsiteY224" fmla="*/ 123270 h 2278228"/>
                <a:gd name="connsiteX225" fmla="*/ 1120794 w 1754187"/>
                <a:gd name="connsiteY225" fmla="*/ 106512 h 2278228"/>
                <a:gd name="connsiteX226" fmla="*/ 1126475 w 1754187"/>
                <a:gd name="connsiteY226" fmla="*/ 97991 h 2278228"/>
                <a:gd name="connsiteX227" fmla="*/ 1137552 w 1754187"/>
                <a:gd name="connsiteY227" fmla="*/ 78393 h 2278228"/>
                <a:gd name="connsiteX228" fmla="*/ 1146073 w 1754187"/>
                <a:gd name="connsiteY228" fmla="*/ 53114 h 2278228"/>
                <a:gd name="connsiteX229" fmla="*/ 1143233 w 1754187"/>
                <a:gd name="connsiteY229" fmla="*/ 42037 h 2278228"/>
                <a:gd name="connsiteX230" fmla="*/ 1140392 w 1754187"/>
                <a:gd name="connsiteY230" fmla="*/ 28119 h 2278228"/>
                <a:gd name="connsiteX231" fmla="*/ 1151754 w 1754187"/>
                <a:gd name="connsiteY231" fmla="*/ 0 h 2278228"/>
                <a:gd name="connsiteX232" fmla="*/ 1159990 w 1754187"/>
                <a:gd name="connsiteY232" fmla="*/ 2840 h 2278228"/>
                <a:gd name="connsiteX233" fmla="*/ 1196347 w 1754187"/>
                <a:gd name="connsiteY233" fmla="*/ 28119 h 2278228"/>
                <a:gd name="connsiteX234" fmla="*/ 1204868 w 1754187"/>
                <a:gd name="connsiteY234" fmla="*/ 36356 h 2278228"/>
                <a:gd name="connsiteX235" fmla="*/ 1210548 w 1754187"/>
                <a:gd name="connsiteY235" fmla="*/ 42037 h 2278228"/>
                <a:gd name="connsiteX236" fmla="*/ 1252585 w 1754187"/>
                <a:gd name="connsiteY236" fmla="*/ 55954 h 2278228"/>
                <a:gd name="connsiteX237" fmla="*/ 1263663 w 1754187"/>
                <a:gd name="connsiteY237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353417 w 1754187"/>
                <a:gd name="connsiteY77" fmla="*/ 2031687 h 2278228"/>
                <a:gd name="connsiteX78" fmla="*/ 1297463 w 1754187"/>
                <a:gd name="connsiteY78" fmla="*/ 2054126 h 2278228"/>
                <a:gd name="connsiteX79" fmla="*/ 1260822 w 1754187"/>
                <a:gd name="connsiteY79" fmla="*/ 2087642 h 2278228"/>
                <a:gd name="connsiteX80" fmla="*/ 1190950 w 1754187"/>
                <a:gd name="connsiteY80" fmla="*/ 2177397 h 2278228"/>
                <a:gd name="connsiteX81" fmla="*/ 1053042 w 1754187"/>
                <a:gd name="connsiteY81" fmla="*/ 2131397 h 2278228"/>
                <a:gd name="connsiteX82" fmla="*/ 907769 w 1754187"/>
                <a:gd name="connsiteY82" fmla="*/ 2070884 h 2278228"/>
                <a:gd name="connsiteX83" fmla="*/ 571474 w 1754187"/>
                <a:gd name="connsiteY83" fmla="*/ 2087642 h 2278228"/>
                <a:gd name="connsiteX84" fmla="*/ 551876 w 1754187"/>
                <a:gd name="connsiteY84" fmla="*/ 2087642 h 2278228"/>
                <a:gd name="connsiteX85" fmla="*/ 521200 w 1754187"/>
                <a:gd name="connsiteY85" fmla="*/ 2073724 h 2278228"/>
                <a:gd name="connsiteX86" fmla="*/ 512679 w 1754187"/>
                <a:gd name="connsiteY86" fmla="*/ 2073724 h 2278228"/>
                <a:gd name="connsiteX87" fmla="*/ 462406 w 1754187"/>
                <a:gd name="connsiteY87" fmla="*/ 2101844 h 2278228"/>
                <a:gd name="connsiteX88" fmla="*/ 375492 w 1754187"/>
                <a:gd name="connsiteY88" fmla="*/ 2194154 h 2278228"/>
                <a:gd name="connsiteX89" fmla="*/ 364130 w 1754187"/>
                <a:gd name="connsiteY89" fmla="*/ 2210912 h 2278228"/>
                <a:gd name="connsiteX90" fmla="*/ 355893 w 1754187"/>
                <a:gd name="connsiteY90" fmla="*/ 2222274 h 2278228"/>
                <a:gd name="connsiteX91" fmla="*/ 324934 w 1754187"/>
                <a:gd name="connsiteY91" fmla="*/ 2247552 h 2278228"/>
                <a:gd name="connsiteX92" fmla="*/ 294258 w 1754187"/>
                <a:gd name="connsiteY92" fmla="*/ 2278228 h 2278228"/>
                <a:gd name="connsiteX93" fmla="*/ 210184 w 1754187"/>
                <a:gd name="connsiteY93" fmla="*/ 2236191 h 2278228"/>
                <a:gd name="connsiteX94" fmla="*/ 117590 w 1754187"/>
                <a:gd name="connsiteY94" fmla="*/ 2141040 h 2278228"/>
                <a:gd name="connsiteX95" fmla="*/ 117590 w 1754187"/>
                <a:gd name="connsiteY95" fmla="*/ 2096163 h 2278228"/>
                <a:gd name="connsiteX96" fmla="*/ 162467 w 1754187"/>
                <a:gd name="connsiteY96" fmla="*/ 2034528 h 2278228"/>
                <a:gd name="connsiteX97" fmla="*/ 201663 w 1754187"/>
                <a:gd name="connsiteY97" fmla="*/ 1928015 h 2278228"/>
                <a:gd name="connsiteX98" fmla="*/ 232623 w 1754187"/>
                <a:gd name="connsiteY98" fmla="*/ 1759868 h 2278228"/>
                <a:gd name="connsiteX99" fmla="*/ 235179 w 1754187"/>
                <a:gd name="connsiteY99" fmla="*/ 1672954 h 2278228"/>
                <a:gd name="connsiteX100" fmla="*/ 240860 w 1754187"/>
                <a:gd name="connsiteY100" fmla="*/ 1664717 h 2278228"/>
                <a:gd name="connsiteX101" fmla="*/ 235179 w 1754187"/>
                <a:gd name="connsiteY101" fmla="*/ 1479528 h 2278228"/>
                <a:gd name="connsiteX102" fmla="*/ 232623 w 1754187"/>
                <a:gd name="connsiteY102" fmla="*/ 1476687 h 2278228"/>
                <a:gd name="connsiteX103" fmla="*/ 232623 w 1754187"/>
                <a:gd name="connsiteY103" fmla="*/ 1465610 h 2278228"/>
                <a:gd name="connsiteX104" fmla="*/ 229783 w 1754187"/>
                <a:gd name="connsiteY104" fmla="*/ 1457089 h 2278228"/>
                <a:gd name="connsiteX105" fmla="*/ 229783 w 1754187"/>
                <a:gd name="connsiteY105" fmla="*/ 1451692 h 2278228"/>
                <a:gd name="connsiteX106" fmla="*/ 240860 w 1754187"/>
                <a:gd name="connsiteY106" fmla="*/ 1398294 h 2278228"/>
                <a:gd name="connsiteX107" fmla="*/ 243700 w 1754187"/>
                <a:gd name="connsiteY107" fmla="*/ 1395454 h 2278228"/>
                <a:gd name="connsiteX108" fmla="*/ 249381 w 1754187"/>
                <a:gd name="connsiteY108" fmla="*/ 1392897 h 2278228"/>
                <a:gd name="connsiteX109" fmla="*/ 254778 w 1754187"/>
                <a:gd name="connsiteY109" fmla="*/ 1390057 h 2278228"/>
                <a:gd name="connsiteX110" fmla="*/ 263298 w 1754187"/>
                <a:gd name="connsiteY110" fmla="*/ 1387217 h 2278228"/>
                <a:gd name="connsiteX111" fmla="*/ 299655 w 1754187"/>
                <a:gd name="connsiteY111" fmla="*/ 1387217 h 2278228"/>
                <a:gd name="connsiteX112" fmla="*/ 299655 w 1754187"/>
                <a:gd name="connsiteY112" fmla="*/ 1381536 h 2278228"/>
                <a:gd name="connsiteX113" fmla="*/ 305335 w 1754187"/>
                <a:gd name="connsiteY113" fmla="*/ 1375855 h 2278228"/>
                <a:gd name="connsiteX114" fmla="*/ 305335 w 1754187"/>
                <a:gd name="connsiteY114" fmla="*/ 1317061 h 2278228"/>
                <a:gd name="connsiteX115" fmla="*/ 308176 w 1754187"/>
                <a:gd name="connsiteY115" fmla="*/ 1311380 h 2278228"/>
                <a:gd name="connsiteX116" fmla="*/ 313856 w 1754187"/>
                <a:gd name="connsiteY116" fmla="*/ 1303143 h 2278228"/>
                <a:gd name="connsiteX117" fmla="*/ 316413 w 1754187"/>
                <a:gd name="connsiteY117" fmla="*/ 1300303 h 2278228"/>
                <a:gd name="connsiteX118" fmla="*/ 341692 w 1754187"/>
                <a:gd name="connsiteY118" fmla="*/ 1266787 h 2278228"/>
                <a:gd name="connsiteX119" fmla="*/ 372651 w 1754187"/>
                <a:gd name="connsiteY119" fmla="*/ 1238668 h 2278228"/>
                <a:gd name="connsiteX120" fmla="*/ 378332 w 1754187"/>
                <a:gd name="connsiteY120" fmla="*/ 1238668 h 2278228"/>
                <a:gd name="connsiteX121" fmla="*/ 383728 w 1754187"/>
                <a:gd name="connsiteY121" fmla="*/ 1235827 h 2278228"/>
                <a:gd name="connsiteX122" fmla="*/ 389409 w 1754187"/>
                <a:gd name="connsiteY122" fmla="*/ 1235827 h 2278228"/>
                <a:gd name="connsiteX123" fmla="*/ 411848 w 1754187"/>
                <a:gd name="connsiteY123" fmla="*/ 1238668 h 2278228"/>
                <a:gd name="connsiteX124" fmla="*/ 422925 w 1754187"/>
                <a:gd name="connsiteY124" fmla="*/ 1238668 h 2278228"/>
                <a:gd name="connsiteX125" fmla="*/ 445364 w 1754187"/>
                <a:gd name="connsiteY125" fmla="*/ 1224750 h 2278228"/>
                <a:gd name="connsiteX126" fmla="*/ 439967 w 1754187"/>
                <a:gd name="connsiteY126" fmla="*/ 1221910 h 2278228"/>
                <a:gd name="connsiteX127" fmla="*/ 428606 w 1754187"/>
                <a:gd name="connsiteY127" fmla="*/ 1199471 h 2278228"/>
                <a:gd name="connsiteX128" fmla="*/ 425765 w 1754187"/>
                <a:gd name="connsiteY128" fmla="*/ 1193790 h 2278228"/>
                <a:gd name="connsiteX129" fmla="*/ 403327 w 1754187"/>
                <a:gd name="connsiteY129" fmla="*/ 1171352 h 2278228"/>
                <a:gd name="connsiteX130" fmla="*/ 400486 w 1754187"/>
                <a:gd name="connsiteY130" fmla="*/ 1171352 h 2278228"/>
                <a:gd name="connsiteX131" fmla="*/ 395090 w 1754187"/>
                <a:gd name="connsiteY131" fmla="*/ 1168511 h 2278228"/>
                <a:gd name="connsiteX132" fmla="*/ 378332 w 1754187"/>
                <a:gd name="connsiteY132" fmla="*/ 1162831 h 2278228"/>
                <a:gd name="connsiteX133" fmla="*/ 372651 w 1754187"/>
                <a:gd name="connsiteY133" fmla="*/ 1160274 h 2278228"/>
                <a:gd name="connsiteX134" fmla="*/ 353053 w 1754187"/>
                <a:gd name="connsiteY134" fmla="*/ 1126475 h 2278228"/>
                <a:gd name="connsiteX135" fmla="*/ 333455 w 1754187"/>
                <a:gd name="connsiteY135" fmla="*/ 1123634 h 2278228"/>
                <a:gd name="connsiteX136" fmla="*/ 294258 w 1754187"/>
                <a:gd name="connsiteY136" fmla="*/ 1112557 h 2278228"/>
                <a:gd name="connsiteX137" fmla="*/ 299655 w 1754187"/>
                <a:gd name="connsiteY137" fmla="*/ 1095799 h 2278228"/>
                <a:gd name="connsiteX138" fmla="*/ 294258 w 1754187"/>
                <a:gd name="connsiteY138" fmla="*/ 1050922 h 2278228"/>
                <a:gd name="connsiteX139" fmla="*/ 294258 w 1754187"/>
                <a:gd name="connsiteY139" fmla="*/ 1039560 h 2278228"/>
                <a:gd name="connsiteX140" fmla="*/ 302495 w 1754187"/>
                <a:gd name="connsiteY140" fmla="*/ 983606 h 2278228"/>
                <a:gd name="connsiteX141" fmla="*/ 302495 w 1754187"/>
                <a:gd name="connsiteY141" fmla="*/ 964008 h 2278228"/>
                <a:gd name="connsiteX142" fmla="*/ 324934 w 1754187"/>
                <a:gd name="connsiteY142" fmla="*/ 885615 h 2278228"/>
                <a:gd name="connsiteX143" fmla="*/ 333455 w 1754187"/>
                <a:gd name="connsiteY143" fmla="*/ 874253 h 2278228"/>
                <a:gd name="connsiteX144" fmla="*/ 341692 w 1754187"/>
                <a:gd name="connsiteY144" fmla="*/ 863176 h 2278228"/>
                <a:gd name="connsiteX145" fmla="*/ 358449 w 1754187"/>
                <a:gd name="connsiteY145" fmla="*/ 823980 h 2278228"/>
                <a:gd name="connsiteX146" fmla="*/ 361290 w 1754187"/>
                <a:gd name="connsiteY146" fmla="*/ 818299 h 2278228"/>
                <a:gd name="connsiteX147" fmla="*/ 358449 w 1754187"/>
                <a:gd name="connsiteY147" fmla="*/ 806938 h 2278228"/>
                <a:gd name="connsiteX148" fmla="*/ 358449 w 1754187"/>
                <a:gd name="connsiteY148" fmla="*/ 798701 h 2278228"/>
                <a:gd name="connsiteX149" fmla="*/ 308176 w 1754187"/>
                <a:gd name="connsiteY149" fmla="*/ 764901 h 2278228"/>
                <a:gd name="connsiteX150" fmla="*/ 296814 w 1754187"/>
                <a:gd name="connsiteY150" fmla="*/ 764901 h 2278228"/>
                <a:gd name="connsiteX151" fmla="*/ 263298 w 1754187"/>
                <a:gd name="connsiteY151" fmla="*/ 748143 h 2278228"/>
                <a:gd name="connsiteX152" fmla="*/ 254778 w 1754187"/>
                <a:gd name="connsiteY152" fmla="*/ 745302 h 2278228"/>
                <a:gd name="connsiteX153" fmla="*/ 195983 w 1754187"/>
                <a:gd name="connsiteY153" fmla="*/ 750983 h 2278228"/>
                <a:gd name="connsiteX154" fmla="*/ 184905 w 1754187"/>
                <a:gd name="connsiteY154" fmla="*/ 753823 h 2278228"/>
                <a:gd name="connsiteX155" fmla="*/ 137188 w 1754187"/>
                <a:gd name="connsiteY155" fmla="*/ 742746 h 2278228"/>
                <a:gd name="connsiteX156" fmla="*/ 131507 w 1754187"/>
                <a:gd name="connsiteY156" fmla="*/ 734225 h 2278228"/>
                <a:gd name="connsiteX157" fmla="*/ 100832 w 1754187"/>
                <a:gd name="connsiteY157" fmla="*/ 686508 h 2278228"/>
                <a:gd name="connsiteX158" fmla="*/ 86630 w 1754187"/>
                <a:gd name="connsiteY158" fmla="*/ 680827 h 2278228"/>
                <a:gd name="connsiteX159" fmla="*/ 69872 w 1754187"/>
                <a:gd name="connsiteY159" fmla="*/ 675430 h 2278228"/>
                <a:gd name="connsiteX160" fmla="*/ 24995 w 1754187"/>
                <a:gd name="connsiteY160" fmla="*/ 630553 h 2278228"/>
                <a:gd name="connsiteX161" fmla="*/ 24995 w 1754187"/>
                <a:gd name="connsiteY161" fmla="*/ 619192 h 2278228"/>
                <a:gd name="connsiteX162" fmla="*/ 22439 w 1754187"/>
                <a:gd name="connsiteY162" fmla="*/ 610955 h 2278228"/>
                <a:gd name="connsiteX163" fmla="*/ 0 w 1754187"/>
                <a:gd name="connsiteY163" fmla="*/ 532562 h 2278228"/>
                <a:gd name="connsiteX164" fmla="*/ 8237 w 1754187"/>
                <a:gd name="connsiteY164" fmla="*/ 535118 h 2278228"/>
                <a:gd name="connsiteX165" fmla="*/ 16758 w 1754187"/>
                <a:gd name="connsiteY165" fmla="*/ 535118 h 2278228"/>
                <a:gd name="connsiteX166" fmla="*/ 33516 w 1754187"/>
                <a:gd name="connsiteY166" fmla="*/ 537958 h 2278228"/>
                <a:gd name="connsiteX167" fmla="*/ 47433 w 1754187"/>
                <a:gd name="connsiteY167" fmla="*/ 535118 h 2278228"/>
                <a:gd name="connsiteX168" fmla="*/ 58795 w 1754187"/>
                <a:gd name="connsiteY168" fmla="*/ 535118 h 2278228"/>
                <a:gd name="connsiteX169" fmla="*/ 72712 w 1754187"/>
                <a:gd name="connsiteY169" fmla="*/ 532562 h 2278228"/>
                <a:gd name="connsiteX170" fmla="*/ 78393 w 1754187"/>
                <a:gd name="connsiteY170" fmla="*/ 529721 h 2278228"/>
                <a:gd name="connsiteX171" fmla="*/ 86630 w 1754187"/>
                <a:gd name="connsiteY171" fmla="*/ 529721 h 2278228"/>
                <a:gd name="connsiteX172" fmla="*/ 120430 w 1754187"/>
                <a:gd name="connsiteY172" fmla="*/ 526881 h 2278228"/>
                <a:gd name="connsiteX173" fmla="*/ 128667 w 1754187"/>
                <a:gd name="connsiteY173" fmla="*/ 529721 h 2278228"/>
                <a:gd name="connsiteX174" fmla="*/ 134347 w 1754187"/>
                <a:gd name="connsiteY174" fmla="*/ 529721 h 2278228"/>
                <a:gd name="connsiteX175" fmla="*/ 165307 w 1754187"/>
                <a:gd name="connsiteY175" fmla="*/ 549320 h 2278228"/>
                <a:gd name="connsiteX176" fmla="*/ 173544 w 1754187"/>
                <a:gd name="connsiteY176" fmla="*/ 557557 h 2278228"/>
                <a:gd name="connsiteX177" fmla="*/ 179225 w 1754187"/>
                <a:gd name="connsiteY177" fmla="*/ 560397 h 2278228"/>
                <a:gd name="connsiteX178" fmla="*/ 187746 w 1754187"/>
                <a:gd name="connsiteY178" fmla="*/ 566078 h 2278228"/>
                <a:gd name="connsiteX179" fmla="*/ 226942 w 1754187"/>
                <a:gd name="connsiteY179" fmla="*/ 599594 h 2278228"/>
                <a:gd name="connsiteX180" fmla="*/ 232623 w 1754187"/>
                <a:gd name="connsiteY180" fmla="*/ 602434 h 2278228"/>
                <a:gd name="connsiteX181" fmla="*/ 240860 w 1754187"/>
                <a:gd name="connsiteY181" fmla="*/ 605274 h 2278228"/>
                <a:gd name="connsiteX182" fmla="*/ 246541 w 1754187"/>
                <a:gd name="connsiteY182" fmla="*/ 608114 h 2278228"/>
                <a:gd name="connsiteX183" fmla="*/ 257618 w 1754187"/>
                <a:gd name="connsiteY183" fmla="*/ 608114 h 2278228"/>
                <a:gd name="connsiteX184" fmla="*/ 302495 w 1754187"/>
                <a:gd name="connsiteY184" fmla="*/ 591357 h 2278228"/>
                <a:gd name="connsiteX185" fmla="*/ 308176 w 1754187"/>
                <a:gd name="connsiteY185" fmla="*/ 585676 h 2278228"/>
                <a:gd name="connsiteX186" fmla="*/ 311016 w 1754187"/>
                <a:gd name="connsiteY186" fmla="*/ 579995 h 2278228"/>
                <a:gd name="connsiteX187" fmla="*/ 316413 w 1754187"/>
                <a:gd name="connsiteY187" fmla="*/ 574599 h 2278228"/>
                <a:gd name="connsiteX188" fmla="*/ 319253 w 1754187"/>
                <a:gd name="connsiteY188" fmla="*/ 568918 h 2278228"/>
                <a:gd name="connsiteX189" fmla="*/ 366971 w 1754187"/>
                <a:gd name="connsiteY189" fmla="*/ 552160 h 2278228"/>
                <a:gd name="connsiteX190" fmla="*/ 375492 w 1754187"/>
                <a:gd name="connsiteY190" fmla="*/ 552160 h 2278228"/>
                <a:gd name="connsiteX191" fmla="*/ 422925 w 1754187"/>
                <a:gd name="connsiteY191" fmla="*/ 515520 h 2278228"/>
                <a:gd name="connsiteX192" fmla="*/ 431446 w 1754187"/>
                <a:gd name="connsiteY192" fmla="*/ 507283 h 2278228"/>
                <a:gd name="connsiteX193" fmla="*/ 437127 w 1754187"/>
                <a:gd name="connsiteY193" fmla="*/ 498762 h 2278228"/>
                <a:gd name="connsiteX194" fmla="*/ 470643 w 1754187"/>
                <a:gd name="connsiteY194" fmla="*/ 487685 h 2278228"/>
                <a:gd name="connsiteX195" fmla="*/ 482004 w 1754187"/>
                <a:gd name="connsiteY195" fmla="*/ 487685 h 2278228"/>
                <a:gd name="connsiteX196" fmla="*/ 518360 w 1754187"/>
                <a:gd name="connsiteY196" fmla="*/ 498762 h 2278228"/>
                <a:gd name="connsiteX197" fmla="*/ 526597 w 1754187"/>
                <a:gd name="connsiteY197" fmla="*/ 498762 h 2278228"/>
                <a:gd name="connsiteX198" fmla="*/ 554716 w 1754187"/>
                <a:gd name="connsiteY198" fmla="*/ 487685 h 2278228"/>
                <a:gd name="connsiteX199" fmla="*/ 563237 w 1754187"/>
                <a:gd name="connsiteY199" fmla="*/ 479164 h 2278228"/>
                <a:gd name="connsiteX200" fmla="*/ 574315 w 1754187"/>
                <a:gd name="connsiteY200" fmla="*/ 473483 h 2278228"/>
                <a:gd name="connsiteX201" fmla="*/ 579995 w 1754187"/>
                <a:gd name="connsiteY201" fmla="*/ 468086 h 2278228"/>
                <a:gd name="connsiteX202" fmla="*/ 627713 w 1754187"/>
                <a:gd name="connsiteY202" fmla="*/ 459565 h 2278228"/>
                <a:gd name="connsiteX203" fmla="*/ 644471 w 1754187"/>
                <a:gd name="connsiteY203" fmla="*/ 453885 h 2278228"/>
                <a:gd name="connsiteX204" fmla="*/ 658388 w 1754187"/>
                <a:gd name="connsiteY204" fmla="*/ 453885 h 2278228"/>
                <a:gd name="connsiteX205" fmla="*/ 694745 w 1754187"/>
                <a:gd name="connsiteY205" fmla="*/ 417528 h 2278228"/>
                <a:gd name="connsiteX206" fmla="*/ 694745 w 1754187"/>
                <a:gd name="connsiteY206" fmla="*/ 409007 h 2278228"/>
                <a:gd name="connsiteX207" fmla="*/ 697585 w 1754187"/>
                <a:gd name="connsiteY207" fmla="*/ 361574 h 2278228"/>
                <a:gd name="connsiteX208" fmla="*/ 700425 w 1754187"/>
                <a:gd name="connsiteY208" fmla="*/ 353053 h 2278228"/>
                <a:gd name="connsiteX209" fmla="*/ 728545 w 1754187"/>
                <a:gd name="connsiteY209" fmla="*/ 313856 h 2278228"/>
                <a:gd name="connsiteX210" fmla="*/ 770581 w 1754187"/>
                <a:gd name="connsiteY210" fmla="*/ 299939 h 2278228"/>
                <a:gd name="connsiteX211" fmla="*/ 795860 w 1754187"/>
                <a:gd name="connsiteY211" fmla="*/ 283181 h 2278228"/>
                <a:gd name="connsiteX212" fmla="*/ 804097 w 1754187"/>
                <a:gd name="connsiteY212" fmla="*/ 277500 h 2278228"/>
                <a:gd name="connsiteX213" fmla="*/ 812618 w 1754187"/>
                <a:gd name="connsiteY213" fmla="*/ 271820 h 2278228"/>
                <a:gd name="connsiteX214" fmla="*/ 851815 w 1754187"/>
                <a:gd name="connsiteY214" fmla="*/ 229783 h 2278228"/>
                <a:gd name="connsiteX215" fmla="*/ 860336 w 1754187"/>
                <a:gd name="connsiteY215" fmla="*/ 218705 h 2278228"/>
                <a:gd name="connsiteX216" fmla="*/ 910610 w 1754187"/>
                <a:gd name="connsiteY216" fmla="*/ 201663 h 2278228"/>
                <a:gd name="connsiteX217" fmla="*/ 946966 w 1754187"/>
                <a:gd name="connsiteY217" fmla="*/ 190586 h 2278228"/>
                <a:gd name="connsiteX218" fmla="*/ 955487 w 1754187"/>
                <a:gd name="connsiteY218" fmla="*/ 187746 h 2278228"/>
                <a:gd name="connsiteX219" fmla="*/ 994683 w 1754187"/>
                <a:gd name="connsiteY219" fmla="*/ 170988 h 2278228"/>
                <a:gd name="connsiteX220" fmla="*/ 1000364 w 1754187"/>
                <a:gd name="connsiteY220" fmla="*/ 170988 h 2278228"/>
                <a:gd name="connsiteX221" fmla="*/ 1059159 w 1754187"/>
                <a:gd name="connsiteY221" fmla="*/ 140028 h 2278228"/>
                <a:gd name="connsiteX222" fmla="*/ 1090118 w 1754187"/>
                <a:gd name="connsiteY222" fmla="*/ 126111 h 2278228"/>
                <a:gd name="connsiteX223" fmla="*/ 1098355 w 1754187"/>
                <a:gd name="connsiteY223" fmla="*/ 123270 h 2278228"/>
                <a:gd name="connsiteX224" fmla="*/ 1120794 w 1754187"/>
                <a:gd name="connsiteY224" fmla="*/ 106512 h 2278228"/>
                <a:gd name="connsiteX225" fmla="*/ 1126475 w 1754187"/>
                <a:gd name="connsiteY225" fmla="*/ 97991 h 2278228"/>
                <a:gd name="connsiteX226" fmla="*/ 1137552 w 1754187"/>
                <a:gd name="connsiteY226" fmla="*/ 78393 h 2278228"/>
                <a:gd name="connsiteX227" fmla="*/ 1146073 w 1754187"/>
                <a:gd name="connsiteY227" fmla="*/ 53114 h 2278228"/>
                <a:gd name="connsiteX228" fmla="*/ 1143233 w 1754187"/>
                <a:gd name="connsiteY228" fmla="*/ 42037 h 2278228"/>
                <a:gd name="connsiteX229" fmla="*/ 1140392 w 1754187"/>
                <a:gd name="connsiteY229" fmla="*/ 28119 h 2278228"/>
                <a:gd name="connsiteX230" fmla="*/ 1151754 w 1754187"/>
                <a:gd name="connsiteY230" fmla="*/ 0 h 2278228"/>
                <a:gd name="connsiteX231" fmla="*/ 1159990 w 1754187"/>
                <a:gd name="connsiteY231" fmla="*/ 2840 h 2278228"/>
                <a:gd name="connsiteX232" fmla="*/ 1196347 w 1754187"/>
                <a:gd name="connsiteY232" fmla="*/ 28119 h 2278228"/>
                <a:gd name="connsiteX233" fmla="*/ 1204868 w 1754187"/>
                <a:gd name="connsiteY233" fmla="*/ 36356 h 2278228"/>
                <a:gd name="connsiteX234" fmla="*/ 1210548 w 1754187"/>
                <a:gd name="connsiteY234" fmla="*/ 42037 h 2278228"/>
                <a:gd name="connsiteX235" fmla="*/ 1252585 w 1754187"/>
                <a:gd name="connsiteY235" fmla="*/ 55954 h 2278228"/>
                <a:gd name="connsiteX236" fmla="*/ 1263663 w 1754187"/>
                <a:gd name="connsiteY236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356257 w 1754187"/>
                <a:gd name="connsiteY76" fmla="*/ 2028847 h 2278228"/>
                <a:gd name="connsiteX77" fmla="*/ 1297463 w 1754187"/>
                <a:gd name="connsiteY77" fmla="*/ 2054126 h 2278228"/>
                <a:gd name="connsiteX78" fmla="*/ 1260822 w 1754187"/>
                <a:gd name="connsiteY78" fmla="*/ 2087642 h 2278228"/>
                <a:gd name="connsiteX79" fmla="*/ 1190950 w 1754187"/>
                <a:gd name="connsiteY79" fmla="*/ 2177397 h 2278228"/>
                <a:gd name="connsiteX80" fmla="*/ 1053042 w 1754187"/>
                <a:gd name="connsiteY80" fmla="*/ 2131397 h 2278228"/>
                <a:gd name="connsiteX81" fmla="*/ 907769 w 1754187"/>
                <a:gd name="connsiteY81" fmla="*/ 2070884 h 2278228"/>
                <a:gd name="connsiteX82" fmla="*/ 571474 w 1754187"/>
                <a:gd name="connsiteY82" fmla="*/ 2087642 h 2278228"/>
                <a:gd name="connsiteX83" fmla="*/ 551876 w 1754187"/>
                <a:gd name="connsiteY83" fmla="*/ 2087642 h 2278228"/>
                <a:gd name="connsiteX84" fmla="*/ 521200 w 1754187"/>
                <a:gd name="connsiteY84" fmla="*/ 2073724 h 2278228"/>
                <a:gd name="connsiteX85" fmla="*/ 512679 w 1754187"/>
                <a:gd name="connsiteY85" fmla="*/ 2073724 h 2278228"/>
                <a:gd name="connsiteX86" fmla="*/ 462406 w 1754187"/>
                <a:gd name="connsiteY86" fmla="*/ 2101844 h 2278228"/>
                <a:gd name="connsiteX87" fmla="*/ 375492 w 1754187"/>
                <a:gd name="connsiteY87" fmla="*/ 2194154 h 2278228"/>
                <a:gd name="connsiteX88" fmla="*/ 364130 w 1754187"/>
                <a:gd name="connsiteY88" fmla="*/ 2210912 h 2278228"/>
                <a:gd name="connsiteX89" fmla="*/ 355893 w 1754187"/>
                <a:gd name="connsiteY89" fmla="*/ 2222274 h 2278228"/>
                <a:gd name="connsiteX90" fmla="*/ 324934 w 1754187"/>
                <a:gd name="connsiteY90" fmla="*/ 2247552 h 2278228"/>
                <a:gd name="connsiteX91" fmla="*/ 294258 w 1754187"/>
                <a:gd name="connsiteY91" fmla="*/ 2278228 h 2278228"/>
                <a:gd name="connsiteX92" fmla="*/ 210184 w 1754187"/>
                <a:gd name="connsiteY92" fmla="*/ 2236191 h 2278228"/>
                <a:gd name="connsiteX93" fmla="*/ 117590 w 1754187"/>
                <a:gd name="connsiteY93" fmla="*/ 2141040 h 2278228"/>
                <a:gd name="connsiteX94" fmla="*/ 117590 w 1754187"/>
                <a:gd name="connsiteY94" fmla="*/ 2096163 h 2278228"/>
                <a:gd name="connsiteX95" fmla="*/ 162467 w 1754187"/>
                <a:gd name="connsiteY95" fmla="*/ 2034528 h 2278228"/>
                <a:gd name="connsiteX96" fmla="*/ 201663 w 1754187"/>
                <a:gd name="connsiteY96" fmla="*/ 1928015 h 2278228"/>
                <a:gd name="connsiteX97" fmla="*/ 232623 w 1754187"/>
                <a:gd name="connsiteY97" fmla="*/ 1759868 h 2278228"/>
                <a:gd name="connsiteX98" fmla="*/ 235179 w 1754187"/>
                <a:gd name="connsiteY98" fmla="*/ 1672954 h 2278228"/>
                <a:gd name="connsiteX99" fmla="*/ 240860 w 1754187"/>
                <a:gd name="connsiteY99" fmla="*/ 1664717 h 2278228"/>
                <a:gd name="connsiteX100" fmla="*/ 235179 w 1754187"/>
                <a:gd name="connsiteY100" fmla="*/ 1479528 h 2278228"/>
                <a:gd name="connsiteX101" fmla="*/ 232623 w 1754187"/>
                <a:gd name="connsiteY101" fmla="*/ 1476687 h 2278228"/>
                <a:gd name="connsiteX102" fmla="*/ 232623 w 1754187"/>
                <a:gd name="connsiteY102" fmla="*/ 1465610 h 2278228"/>
                <a:gd name="connsiteX103" fmla="*/ 229783 w 1754187"/>
                <a:gd name="connsiteY103" fmla="*/ 1457089 h 2278228"/>
                <a:gd name="connsiteX104" fmla="*/ 229783 w 1754187"/>
                <a:gd name="connsiteY104" fmla="*/ 1451692 h 2278228"/>
                <a:gd name="connsiteX105" fmla="*/ 240860 w 1754187"/>
                <a:gd name="connsiteY105" fmla="*/ 1398294 h 2278228"/>
                <a:gd name="connsiteX106" fmla="*/ 243700 w 1754187"/>
                <a:gd name="connsiteY106" fmla="*/ 1395454 h 2278228"/>
                <a:gd name="connsiteX107" fmla="*/ 249381 w 1754187"/>
                <a:gd name="connsiteY107" fmla="*/ 1392897 h 2278228"/>
                <a:gd name="connsiteX108" fmla="*/ 254778 w 1754187"/>
                <a:gd name="connsiteY108" fmla="*/ 1390057 h 2278228"/>
                <a:gd name="connsiteX109" fmla="*/ 263298 w 1754187"/>
                <a:gd name="connsiteY109" fmla="*/ 1387217 h 2278228"/>
                <a:gd name="connsiteX110" fmla="*/ 299655 w 1754187"/>
                <a:gd name="connsiteY110" fmla="*/ 1387217 h 2278228"/>
                <a:gd name="connsiteX111" fmla="*/ 299655 w 1754187"/>
                <a:gd name="connsiteY111" fmla="*/ 1381536 h 2278228"/>
                <a:gd name="connsiteX112" fmla="*/ 305335 w 1754187"/>
                <a:gd name="connsiteY112" fmla="*/ 1375855 h 2278228"/>
                <a:gd name="connsiteX113" fmla="*/ 305335 w 1754187"/>
                <a:gd name="connsiteY113" fmla="*/ 1317061 h 2278228"/>
                <a:gd name="connsiteX114" fmla="*/ 308176 w 1754187"/>
                <a:gd name="connsiteY114" fmla="*/ 1311380 h 2278228"/>
                <a:gd name="connsiteX115" fmla="*/ 313856 w 1754187"/>
                <a:gd name="connsiteY115" fmla="*/ 1303143 h 2278228"/>
                <a:gd name="connsiteX116" fmla="*/ 316413 w 1754187"/>
                <a:gd name="connsiteY116" fmla="*/ 1300303 h 2278228"/>
                <a:gd name="connsiteX117" fmla="*/ 341692 w 1754187"/>
                <a:gd name="connsiteY117" fmla="*/ 1266787 h 2278228"/>
                <a:gd name="connsiteX118" fmla="*/ 372651 w 1754187"/>
                <a:gd name="connsiteY118" fmla="*/ 1238668 h 2278228"/>
                <a:gd name="connsiteX119" fmla="*/ 378332 w 1754187"/>
                <a:gd name="connsiteY119" fmla="*/ 1238668 h 2278228"/>
                <a:gd name="connsiteX120" fmla="*/ 383728 w 1754187"/>
                <a:gd name="connsiteY120" fmla="*/ 1235827 h 2278228"/>
                <a:gd name="connsiteX121" fmla="*/ 389409 w 1754187"/>
                <a:gd name="connsiteY121" fmla="*/ 1235827 h 2278228"/>
                <a:gd name="connsiteX122" fmla="*/ 411848 w 1754187"/>
                <a:gd name="connsiteY122" fmla="*/ 1238668 h 2278228"/>
                <a:gd name="connsiteX123" fmla="*/ 422925 w 1754187"/>
                <a:gd name="connsiteY123" fmla="*/ 1238668 h 2278228"/>
                <a:gd name="connsiteX124" fmla="*/ 445364 w 1754187"/>
                <a:gd name="connsiteY124" fmla="*/ 1224750 h 2278228"/>
                <a:gd name="connsiteX125" fmla="*/ 439967 w 1754187"/>
                <a:gd name="connsiteY125" fmla="*/ 1221910 h 2278228"/>
                <a:gd name="connsiteX126" fmla="*/ 428606 w 1754187"/>
                <a:gd name="connsiteY126" fmla="*/ 1199471 h 2278228"/>
                <a:gd name="connsiteX127" fmla="*/ 425765 w 1754187"/>
                <a:gd name="connsiteY127" fmla="*/ 1193790 h 2278228"/>
                <a:gd name="connsiteX128" fmla="*/ 403327 w 1754187"/>
                <a:gd name="connsiteY128" fmla="*/ 1171352 h 2278228"/>
                <a:gd name="connsiteX129" fmla="*/ 400486 w 1754187"/>
                <a:gd name="connsiteY129" fmla="*/ 1171352 h 2278228"/>
                <a:gd name="connsiteX130" fmla="*/ 395090 w 1754187"/>
                <a:gd name="connsiteY130" fmla="*/ 1168511 h 2278228"/>
                <a:gd name="connsiteX131" fmla="*/ 378332 w 1754187"/>
                <a:gd name="connsiteY131" fmla="*/ 1162831 h 2278228"/>
                <a:gd name="connsiteX132" fmla="*/ 372651 w 1754187"/>
                <a:gd name="connsiteY132" fmla="*/ 1160274 h 2278228"/>
                <a:gd name="connsiteX133" fmla="*/ 353053 w 1754187"/>
                <a:gd name="connsiteY133" fmla="*/ 1126475 h 2278228"/>
                <a:gd name="connsiteX134" fmla="*/ 333455 w 1754187"/>
                <a:gd name="connsiteY134" fmla="*/ 1123634 h 2278228"/>
                <a:gd name="connsiteX135" fmla="*/ 294258 w 1754187"/>
                <a:gd name="connsiteY135" fmla="*/ 1112557 h 2278228"/>
                <a:gd name="connsiteX136" fmla="*/ 299655 w 1754187"/>
                <a:gd name="connsiteY136" fmla="*/ 1095799 h 2278228"/>
                <a:gd name="connsiteX137" fmla="*/ 294258 w 1754187"/>
                <a:gd name="connsiteY137" fmla="*/ 1050922 h 2278228"/>
                <a:gd name="connsiteX138" fmla="*/ 294258 w 1754187"/>
                <a:gd name="connsiteY138" fmla="*/ 1039560 h 2278228"/>
                <a:gd name="connsiteX139" fmla="*/ 302495 w 1754187"/>
                <a:gd name="connsiteY139" fmla="*/ 983606 h 2278228"/>
                <a:gd name="connsiteX140" fmla="*/ 302495 w 1754187"/>
                <a:gd name="connsiteY140" fmla="*/ 964008 h 2278228"/>
                <a:gd name="connsiteX141" fmla="*/ 324934 w 1754187"/>
                <a:gd name="connsiteY141" fmla="*/ 885615 h 2278228"/>
                <a:gd name="connsiteX142" fmla="*/ 333455 w 1754187"/>
                <a:gd name="connsiteY142" fmla="*/ 874253 h 2278228"/>
                <a:gd name="connsiteX143" fmla="*/ 341692 w 1754187"/>
                <a:gd name="connsiteY143" fmla="*/ 863176 h 2278228"/>
                <a:gd name="connsiteX144" fmla="*/ 358449 w 1754187"/>
                <a:gd name="connsiteY144" fmla="*/ 823980 h 2278228"/>
                <a:gd name="connsiteX145" fmla="*/ 361290 w 1754187"/>
                <a:gd name="connsiteY145" fmla="*/ 818299 h 2278228"/>
                <a:gd name="connsiteX146" fmla="*/ 358449 w 1754187"/>
                <a:gd name="connsiteY146" fmla="*/ 806938 h 2278228"/>
                <a:gd name="connsiteX147" fmla="*/ 358449 w 1754187"/>
                <a:gd name="connsiteY147" fmla="*/ 798701 h 2278228"/>
                <a:gd name="connsiteX148" fmla="*/ 308176 w 1754187"/>
                <a:gd name="connsiteY148" fmla="*/ 764901 h 2278228"/>
                <a:gd name="connsiteX149" fmla="*/ 296814 w 1754187"/>
                <a:gd name="connsiteY149" fmla="*/ 764901 h 2278228"/>
                <a:gd name="connsiteX150" fmla="*/ 263298 w 1754187"/>
                <a:gd name="connsiteY150" fmla="*/ 748143 h 2278228"/>
                <a:gd name="connsiteX151" fmla="*/ 254778 w 1754187"/>
                <a:gd name="connsiteY151" fmla="*/ 745302 h 2278228"/>
                <a:gd name="connsiteX152" fmla="*/ 195983 w 1754187"/>
                <a:gd name="connsiteY152" fmla="*/ 750983 h 2278228"/>
                <a:gd name="connsiteX153" fmla="*/ 184905 w 1754187"/>
                <a:gd name="connsiteY153" fmla="*/ 753823 h 2278228"/>
                <a:gd name="connsiteX154" fmla="*/ 137188 w 1754187"/>
                <a:gd name="connsiteY154" fmla="*/ 742746 h 2278228"/>
                <a:gd name="connsiteX155" fmla="*/ 131507 w 1754187"/>
                <a:gd name="connsiteY155" fmla="*/ 734225 h 2278228"/>
                <a:gd name="connsiteX156" fmla="*/ 100832 w 1754187"/>
                <a:gd name="connsiteY156" fmla="*/ 686508 h 2278228"/>
                <a:gd name="connsiteX157" fmla="*/ 86630 w 1754187"/>
                <a:gd name="connsiteY157" fmla="*/ 680827 h 2278228"/>
                <a:gd name="connsiteX158" fmla="*/ 69872 w 1754187"/>
                <a:gd name="connsiteY158" fmla="*/ 675430 h 2278228"/>
                <a:gd name="connsiteX159" fmla="*/ 24995 w 1754187"/>
                <a:gd name="connsiteY159" fmla="*/ 630553 h 2278228"/>
                <a:gd name="connsiteX160" fmla="*/ 24995 w 1754187"/>
                <a:gd name="connsiteY160" fmla="*/ 619192 h 2278228"/>
                <a:gd name="connsiteX161" fmla="*/ 22439 w 1754187"/>
                <a:gd name="connsiteY161" fmla="*/ 610955 h 2278228"/>
                <a:gd name="connsiteX162" fmla="*/ 0 w 1754187"/>
                <a:gd name="connsiteY162" fmla="*/ 532562 h 2278228"/>
                <a:gd name="connsiteX163" fmla="*/ 8237 w 1754187"/>
                <a:gd name="connsiteY163" fmla="*/ 535118 h 2278228"/>
                <a:gd name="connsiteX164" fmla="*/ 16758 w 1754187"/>
                <a:gd name="connsiteY164" fmla="*/ 535118 h 2278228"/>
                <a:gd name="connsiteX165" fmla="*/ 33516 w 1754187"/>
                <a:gd name="connsiteY165" fmla="*/ 537958 h 2278228"/>
                <a:gd name="connsiteX166" fmla="*/ 47433 w 1754187"/>
                <a:gd name="connsiteY166" fmla="*/ 535118 h 2278228"/>
                <a:gd name="connsiteX167" fmla="*/ 58795 w 1754187"/>
                <a:gd name="connsiteY167" fmla="*/ 535118 h 2278228"/>
                <a:gd name="connsiteX168" fmla="*/ 72712 w 1754187"/>
                <a:gd name="connsiteY168" fmla="*/ 532562 h 2278228"/>
                <a:gd name="connsiteX169" fmla="*/ 78393 w 1754187"/>
                <a:gd name="connsiteY169" fmla="*/ 529721 h 2278228"/>
                <a:gd name="connsiteX170" fmla="*/ 86630 w 1754187"/>
                <a:gd name="connsiteY170" fmla="*/ 529721 h 2278228"/>
                <a:gd name="connsiteX171" fmla="*/ 120430 w 1754187"/>
                <a:gd name="connsiteY171" fmla="*/ 526881 h 2278228"/>
                <a:gd name="connsiteX172" fmla="*/ 128667 w 1754187"/>
                <a:gd name="connsiteY172" fmla="*/ 529721 h 2278228"/>
                <a:gd name="connsiteX173" fmla="*/ 134347 w 1754187"/>
                <a:gd name="connsiteY173" fmla="*/ 529721 h 2278228"/>
                <a:gd name="connsiteX174" fmla="*/ 165307 w 1754187"/>
                <a:gd name="connsiteY174" fmla="*/ 549320 h 2278228"/>
                <a:gd name="connsiteX175" fmla="*/ 173544 w 1754187"/>
                <a:gd name="connsiteY175" fmla="*/ 557557 h 2278228"/>
                <a:gd name="connsiteX176" fmla="*/ 179225 w 1754187"/>
                <a:gd name="connsiteY176" fmla="*/ 560397 h 2278228"/>
                <a:gd name="connsiteX177" fmla="*/ 187746 w 1754187"/>
                <a:gd name="connsiteY177" fmla="*/ 566078 h 2278228"/>
                <a:gd name="connsiteX178" fmla="*/ 226942 w 1754187"/>
                <a:gd name="connsiteY178" fmla="*/ 599594 h 2278228"/>
                <a:gd name="connsiteX179" fmla="*/ 232623 w 1754187"/>
                <a:gd name="connsiteY179" fmla="*/ 602434 h 2278228"/>
                <a:gd name="connsiteX180" fmla="*/ 240860 w 1754187"/>
                <a:gd name="connsiteY180" fmla="*/ 605274 h 2278228"/>
                <a:gd name="connsiteX181" fmla="*/ 246541 w 1754187"/>
                <a:gd name="connsiteY181" fmla="*/ 608114 h 2278228"/>
                <a:gd name="connsiteX182" fmla="*/ 257618 w 1754187"/>
                <a:gd name="connsiteY182" fmla="*/ 608114 h 2278228"/>
                <a:gd name="connsiteX183" fmla="*/ 302495 w 1754187"/>
                <a:gd name="connsiteY183" fmla="*/ 591357 h 2278228"/>
                <a:gd name="connsiteX184" fmla="*/ 308176 w 1754187"/>
                <a:gd name="connsiteY184" fmla="*/ 585676 h 2278228"/>
                <a:gd name="connsiteX185" fmla="*/ 311016 w 1754187"/>
                <a:gd name="connsiteY185" fmla="*/ 579995 h 2278228"/>
                <a:gd name="connsiteX186" fmla="*/ 316413 w 1754187"/>
                <a:gd name="connsiteY186" fmla="*/ 574599 h 2278228"/>
                <a:gd name="connsiteX187" fmla="*/ 319253 w 1754187"/>
                <a:gd name="connsiteY187" fmla="*/ 568918 h 2278228"/>
                <a:gd name="connsiteX188" fmla="*/ 366971 w 1754187"/>
                <a:gd name="connsiteY188" fmla="*/ 552160 h 2278228"/>
                <a:gd name="connsiteX189" fmla="*/ 375492 w 1754187"/>
                <a:gd name="connsiteY189" fmla="*/ 552160 h 2278228"/>
                <a:gd name="connsiteX190" fmla="*/ 422925 w 1754187"/>
                <a:gd name="connsiteY190" fmla="*/ 515520 h 2278228"/>
                <a:gd name="connsiteX191" fmla="*/ 431446 w 1754187"/>
                <a:gd name="connsiteY191" fmla="*/ 507283 h 2278228"/>
                <a:gd name="connsiteX192" fmla="*/ 437127 w 1754187"/>
                <a:gd name="connsiteY192" fmla="*/ 498762 h 2278228"/>
                <a:gd name="connsiteX193" fmla="*/ 470643 w 1754187"/>
                <a:gd name="connsiteY193" fmla="*/ 487685 h 2278228"/>
                <a:gd name="connsiteX194" fmla="*/ 482004 w 1754187"/>
                <a:gd name="connsiteY194" fmla="*/ 487685 h 2278228"/>
                <a:gd name="connsiteX195" fmla="*/ 518360 w 1754187"/>
                <a:gd name="connsiteY195" fmla="*/ 498762 h 2278228"/>
                <a:gd name="connsiteX196" fmla="*/ 526597 w 1754187"/>
                <a:gd name="connsiteY196" fmla="*/ 498762 h 2278228"/>
                <a:gd name="connsiteX197" fmla="*/ 554716 w 1754187"/>
                <a:gd name="connsiteY197" fmla="*/ 487685 h 2278228"/>
                <a:gd name="connsiteX198" fmla="*/ 563237 w 1754187"/>
                <a:gd name="connsiteY198" fmla="*/ 479164 h 2278228"/>
                <a:gd name="connsiteX199" fmla="*/ 574315 w 1754187"/>
                <a:gd name="connsiteY199" fmla="*/ 473483 h 2278228"/>
                <a:gd name="connsiteX200" fmla="*/ 579995 w 1754187"/>
                <a:gd name="connsiteY200" fmla="*/ 468086 h 2278228"/>
                <a:gd name="connsiteX201" fmla="*/ 627713 w 1754187"/>
                <a:gd name="connsiteY201" fmla="*/ 459565 h 2278228"/>
                <a:gd name="connsiteX202" fmla="*/ 644471 w 1754187"/>
                <a:gd name="connsiteY202" fmla="*/ 453885 h 2278228"/>
                <a:gd name="connsiteX203" fmla="*/ 658388 w 1754187"/>
                <a:gd name="connsiteY203" fmla="*/ 453885 h 2278228"/>
                <a:gd name="connsiteX204" fmla="*/ 694745 w 1754187"/>
                <a:gd name="connsiteY204" fmla="*/ 417528 h 2278228"/>
                <a:gd name="connsiteX205" fmla="*/ 694745 w 1754187"/>
                <a:gd name="connsiteY205" fmla="*/ 409007 h 2278228"/>
                <a:gd name="connsiteX206" fmla="*/ 697585 w 1754187"/>
                <a:gd name="connsiteY206" fmla="*/ 361574 h 2278228"/>
                <a:gd name="connsiteX207" fmla="*/ 700425 w 1754187"/>
                <a:gd name="connsiteY207" fmla="*/ 353053 h 2278228"/>
                <a:gd name="connsiteX208" fmla="*/ 728545 w 1754187"/>
                <a:gd name="connsiteY208" fmla="*/ 313856 h 2278228"/>
                <a:gd name="connsiteX209" fmla="*/ 770581 w 1754187"/>
                <a:gd name="connsiteY209" fmla="*/ 299939 h 2278228"/>
                <a:gd name="connsiteX210" fmla="*/ 795860 w 1754187"/>
                <a:gd name="connsiteY210" fmla="*/ 283181 h 2278228"/>
                <a:gd name="connsiteX211" fmla="*/ 804097 w 1754187"/>
                <a:gd name="connsiteY211" fmla="*/ 277500 h 2278228"/>
                <a:gd name="connsiteX212" fmla="*/ 812618 w 1754187"/>
                <a:gd name="connsiteY212" fmla="*/ 271820 h 2278228"/>
                <a:gd name="connsiteX213" fmla="*/ 851815 w 1754187"/>
                <a:gd name="connsiteY213" fmla="*/ 229783 h 2278228"/>
                <a:gd name="connsiteX214" fmla="*/ 860336 w 1754187"/>
                <a:gd name="connsiteY214" fmla="*/ 218705 h 2278228"/>
                <a:gd name="connsiteX215" fmla="*/ 910610 w 1754187"/>
                <a:gd name="connsiteY215" fmla="*/ 201663 h 2278228"/>
                <a:gd name="connsiteX216" fmla="*/ 946966 w 1754187"/>
                <a:gd name="connsiteY216" fmla="*/ 190586 h 2278228"/>
                <a:gd name="connsiteX217" fmla="*/ 955487 w 1754187"/>
                <a:gd name="connsiteY217" fmla="*/ 187746 h 2278228"/>
                <a:gd name="connsiteX218" fmla="*/ 994683 w 1754187"/>
                <a:gd name="connsiteY218" fmla="*/ 170988 h 2278228"/>
                <a:gd name="connsiteX219" fmla="*/ 1000364 w 1754187"/>
                <a:gd name="connsiteY219" fmla="*/ 170988 h 2278228"/>
                <a:gd name="connsiteX220" fmla="*/ 1059159 w 1754187"/>
                <a:gd name="connsiteY220" fmla="*/ 140028 h 2278228"/>
                <a:gd name="connsiteX221" fmla="*/ 1090118 w 1754187"/>
                <a:gd name="connsiteY221" fmla="*/ 126111 h 2278228"/>
                <a:gd name="connsiteX222" fmla="*/ 1098355 w 1754187"/>
                <a:gd name="connsiteY222" fmla="*/ 123270 h 2278228"/>
                <a:gd name="connsiteX223" fmla="*/ 1120794 w 1754187"/>
                <a:gd name="connsiteY223" fmla="*/ 106512 h 2278228"/>
                <a:gd name="connsiteX224" fmla="*/ 1126475 w 1754187"/>
                <a:gd name="connsiteY224" fmla="*/ 97991 h 2278228"/>
                <a:gd name="connsiteX225" fmla="*/ 1137552 w 1754187"/>
                <a:gd name="connsiteY225" fmla="*/ 78393 h 2278228"/>
                <a:gd name="connsiteX226" fmla="*/ 1146073 w 1754187"/>
                <a:gd name="connsiteY226" fmla="*/ 53114 h 2278228"/>
                <a:gd name="connsiteX227" fmla="*/ 1143233 w 1754187"/>
                <a:gd name="connsiteY227" fmla="*/ 42037 h 2278228"/>
                <a:gd name="connsiteX228" fmla="*/ 1140392 w 1754187"/>
                <a:gd name="connsiteY228" fmla="*/ 28119 h 2278228"/>
                <a:gd name="connsiteX229" fmla="*/ 1151754 w 1754187"/>
                <a:gd name="connsiteY229" fmla="*/ 0 h 2278228"/>
                <a:gd name="connsiteX230" fmla="*/ 1159990 w 1754187"/>
                <a:gd name="connsiteY230" fmla="*/ 2840 h 2278228"/>
                <a:gd name="connsiteX231" fmla="*/ 1196347 w 1754187"/>
                <a:gd name="connsiteY231" fmla="*/ 28119 h 2278228"/>
                <a:gd name="connsiteX232" fmla="*/ 1204868 w 1754187"/>
                <a:gd name="connsiteY232" fmla="*/ 36356 h 2278228"/>
                <a:gd name="connsiteX233" fmla="*/ 1210548 w 1754187"/>
                <a:gd name="connsiteY233" fmla="*/ 42037 h 2278228"/>
                <a:gd name="connsiteX234" fmla="*/ 1252585 w 1754187"/>
                <a:gd name="connsiteY234" fmla="*/ 55954 h 2278228"/>
                <a:gd name="connsiteX235" fmla="*/ 1263663 w 1754187"/>
                <a:gd name="connsiteY235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364494 w 1754187"/>
                <a:gd name="connsiteY75" fmla="*/ 2023167 h 2278228"/>
                <a:gd name="connsiteX76" fmla="*/ 1297463 w 1754187"/>
                <a:gd name="connsiteY76" fmla="*/ 2054126 h 2278228"/>
                <a:gd name="connsiteX77" fmla="*/ 1260822 w 1754187"/>
                <a:gd name="connsiteY77" fmla="*/ 2087642 h 2278228"/>
                <a:gd name="connsiteX78" fmla="*/ 1190950 w 1754187"/>
                <a:gd name="connsiteY78" fmla="*/ 2177397 h 2278228"/>
                <a:gd name="connsiteX79" fmla="*/ 1053042 w 1754187"/>
                <a:gd name="connsiteY79" fmla="*/ 2131397 h 2278228"/>
                <a:gd name="connsiteX80" fmla="*/ 907769 w 1754187"/>
                <a:gd name="connsiteY80" fmla="*/ 2070884 h 2278228"/>
                <a:gd name="connsiteX81" fmla="*/ 571474 w 1754187"/>
                <a:gd name="connsiteY81" fmla="*/ 2087642 h 2278228"/>
                <a:gd name="connsiteX82" fmla="*/ 551876 w 1754187"/>
                <a:gd name="connsiteY82" fmla="*/ 2087642 h 2278228"/>
                <a:gd name="connsiteX83" fmla="*/ 521200 w 1754187"/>
                <a:gd name="connsiteY83" fmla="*/ 2073724 h 2278228"/>
                <a:gd name="connsiteX84" fmla="*/ 512679 w 1754187"/>
                <a:gd name="connsiteY84" fmla="*/ 2073724 h 2278228"/>
                <a:gd name="connsiteX85" fmla="*/ 462406 w 1754187"/>
                <a:gd name="connsiteY85" fmla="*/ 2101844 h 2278228"/>
                <a:gd name="connsiteX86" fmla="*/ 375492 w 1754187"/>
                <a:gd name="connsiteY86" fmla="*/ 2194154 h 2278228"/>
                <a:gd name="connsiteX87" fmla="*/ 364130 w 1754187"/>
                <a:gd name="connsiteY87" fmla="*/ 2210912 h 2278228"/>
                <a:gd name="connsiteX88" fmla="*/ 355893 w 1754187"/>
                <a:gd name="connsiteY88" fmla="*/ 2222274 h 2278228"/>
                <a:gd name="connsiteX89" fmla="*/ 324934 w 1754187"/>
                <a:gd name="connsiteY89" fmla="*/ 2247552 h 2278228"/>
                <a:gd name="connsiteX90" fmla="*/ 294258 w 1754187"/>
                <a:gd name="connsiteY90" fmla="*/ 2278228 h 2278228"/>
                <a:gd name="connsiteX91" fmla="*/ 210184 w 1754187"/>
                <a:gd name="connsiteY91" fmla="*/ 2236191 h 2278228"/>
                <a:gd name="connsiteX92" fmla="*/ 117590 w 1754187"/>
                <a:gd name="connsiteY92" fmla="*/ 2141040 h 2278228"/>
                <a:gd name="connsiteX93" fmla="*/ 117590 w 1754187"/>
                <a:gd name="connsiteY93" fmla="*/ 2096163 h 2278228"/>
                <a:gd name="connsiteX94" fmla="*/ 162467 w 1754187"/>
                <a:gd name="connsiteY94" fmla="*/ 2034528 h 2278228"/>
                <a:gd name="connsiteX95" fmla="*/ 201663 w 1754187"/>
                <a:gd name="connsiteY95" fmla="*/ 1928015 h 2278228"/>
                <a:gd name="connsiteX96" fmla="*/ 232623 w 1754187"/>
                <a:gd name="connsiteY96" fmla="*/ 1759868 h 2278228"/>
                <a:gd name="connsiteX97" fmla="*/ 235179 w 1754187"/>
                <a:gd name="connsiteY97" fmla="*/ 1672954 h 2278228"/>
                <a:gd name="connsiteX98" fmla="*/ 240860 w 1754187"/>
                <a:gd name="connsiteY98" fmla="*/ 1664717 h 2278228"/>
                <a:gd name="connsiteX99" fmla="*/ 235179 w 1754187"/>
                <a:gd name="connsiteY99" fmla="*/ 1479528 h 2278228"/>
                <a:gd name="connsiteX100" fmla="*/ 232623 w 1754187"/>
                <a:gd name="connsiteY100" fmla="*/ 1476687 h 2278228"/>
                <a:gd name="connsiteX101" fmla="*/ 232623 w 1754187"/>
                <a:gd name="connsiteY101" fmla="*/ 1465610 h 2278228"/>
                <a:gd name="connsiteX102" fmla="*/ 229783 w 1754187"/>
                <a:gd name="connsiteY102" fmla="*/ 1457089 h 2278228"/>
                <a:gd name="connsiteX103" fmla="*/ 229783 w 1754187"/>
                <a:gd name="connsiteY103" fmla="*/ 1451692 h 2278228"/>
                <a:gd name="connsiteX104" fmla="*/ 240860 w 1754187"/>
                <a:gd name="connsiteY104" fmla="*/ 1398294 h 2278228"/>
                <a:gd name="connsiteX105" fmla="*/ 243700 w 1754187"/>
                <a:gd name="connsiteY105" fmla="*/ 1395454 h 2278228"/>
                <a:gd name="connsiteX106" fmla="*/ 249381 w 1754187"/>
                <a:gd name="connsiteY106" fmla="*/ 1392897 h 2278228"/>
                <a:gd name="connsiteX107" fmla="*/ 254778 w 1754187"/>
                <a:gd name="connsiteY107" fmla="*/ 1390057 h 2278228"/>
                <a:gd name="connsiteX108" fmla="*/ 263298 w 1754187"/>
                <a:gd name="connsiteY108" fmla="*/ 1387217 h 2278228"/>
                <a:gd name="connsiteX109" fmla="*/ 299655 w 1754187"/>
                <a:gd name="connsiteY109" fmla="*/ 1387217 h 2278228"/>
                <a:gd name="connsiteX110" fmla="*/ 299655 w 1754187"/>
                <a:gd name="connsiteY110" fmla="*/ 1381536 h 2278228"/>
                <a:gd name="connsiteX111" fmla="*/ 305335 w 1754187"/>
                <a:gd name="connsiteY111" fmla="*/ 1375855 h 2278228"/>
                <a:gd name="connsiteX112" fmla="*/ 305335 w 1754187"/>
                <a:gd name="connsiteY112" fmla="*/ 1317061 h 2278228"/>
                <a:gd name="connsiteX113" fmla="*/ 308176 w 1754187"/>
                <a:gd name="connsiteY113" fmla="*/ 1311380 h 2278228"/>
                <a:gd name="connsiteX114" fmla="*/ 313856 w 1754187"/>
                <a:gd name="connsiteY114" fmla="*/ 1303143 h 2278228"/>
                <a:gd name="connsiteX115" fmla="*/ 316413 w 1754187"/>
                <a:gd name="connsiteY115" fmla="*/ 1300303 h 2278228"/>
                <a:gd name="connsiteX116" fmla="*/ 341692 w 1754187"/>
                <a:gd name="connsiteY116" fmla="*/ 1266787 h 2278228"/>
                <a:gd name="connsiteX117" fmla="*/ 372651 w 1754187"/>
                <a:gd name="connsiteY117" fmla="*/ 1238668 h 2278228"/>
                <a:gd name="connsiteX118" fmla="*/ 378332 w 1754187"/>
                <a:gd name="connsiteY118" fmla="*/ 1238668 h 2278228"/>
                <a:gd name="connsiteX119" fmla="*/ 383728 w 1754187"/>
                <a:gd name="connsiteY119" fmla="*/ 1235827 h 2278228"/>
                <a:gd name="connsiteX120" fmla="*/ 389409 w 1754187"/>
                <a:gd name="connsiteY120" fmla="*/ 1235827 h 2278228"/>
                <a:gd name="connsiteX121" fmla="*/ 411848 w 1754187"/>
                <a:gd name="connsiteY121" fmla="*/ 1238668 h 2278228"/>
                <a:gd name="connsiteX122" fmla="*/ 422925 w 1754187"/>
                <a:gd name="connsiteY122" fmla="*/ 1238668 h 2278228"/>
                <a:gd name="connsiteX123" fmla="*/ 445364 w 1754187"/>
                <a:gd name="connsiteY123" fmla="*/ 1224750 h 2278228"/>
                <a:gd name="connsiteX124" fmla="*/ 439967 w 1754187"/>
                <a:gd name="connsiteY124" fmla="*/ 1221910 h 2278228"/>
                <a:gd name="connsiteX125" fmla="*/ 428606 w 1754187"/>
                <a:gd name="connsiteY125" fmla="*/ 1199471 h 2278228"/>
                <a:gd name="connsiteX126" fmla="*/ 425765 w 1754187"/>
                <a:gd name="connsiteY126" fmla="*/ 1193790 h 2278228"/>
                <a:gd name="connsiteX127" fmla="*/ 403327 w 1754187"/>
                <a:gd name="connsiteY127" fmla="*/ 1171352 h 2278228"/>
                <a:gd name="connsiteX128" fmla="*/ 400486 w 1754187"/>
                <a:gd name="connsiteY128" fmla="*/ 1171352 h 2278228"/>
                <a:gd name="connsiteX129" fmla="*/ 395090 w 1754187"/>
                <a:gd name="connsiteY129" fmla="*/ 1168511 h 2278228"/>
                <a:gd name="connsiteX130" fmla="*/ 378332 w 1754187"/>
                <a:gd name="connsiteY130" fmla="*/ 1162831 h 2278228"/>
                <a:gd name="connsiteX131" fmla="*/ 372651 w 1754187"/>
                <a:gd name="connsiteY131" fmla="*/ 1160274 h 2278228"/>
                <a:gd name="connsiteX132" fmla="*/ 353053 w 1754187"/>
                <a:gd name="connsiteY132" fmla="*/ 1126475 h 2278228"/>
                <a:gd name="connsiteX133" fmla="*/ 333455 w 1754187"/>
                <a:gd name="connsiteY133" fmla="*/ 1123634 h 2278228"/>
                <a:gd name="connsiteX134" fmla="*/ 294258 w 1754187"/>
                <a:gd name="connsiteY134" fmla="*/ 1112557 h 2278228"/>
                <a:gd name="connsiteX135" fmla="*/ 299655 w 1754187"/>
                <a:gd name="connsiteY135" fmla="*/ 1095799 h 2278228"/>
                <a:gd name="connsiteX136" fmla="*/ 294258 w 1754187"/>
                <a:gd name="connsiteY136" fmla="*/ 1050922 h 2278228"/>
                <a:gd name="connsiteX137" fmla="*/ 294258 w 1754187"/>
                <a:gd name="connsiteY137" fmla="*/ 1039560 h 2278228"/>
                <a:gd name="connsiteX138" fmla="*/ 302495 w 1754187"/>
                <a:gd name="connsiteY138" fmla="*/ 983606 h 2278228"/>
                <a:gd name="connsiteX139" fmla="*/ 302495 w 1754187"/>
                <a:gd name="connsiteY139" fmla="*/ 964008 h 2278228"/>
                <a:gd name="connsiteX140" fmla="*/ 324934 w 1754187"/>
                <a:gd name="connsiteY140" fmla="*/ 885615 h 2278228"/>
                <a:gd name="connsiteX141" fmla="*/ 333455 w 1754187"/>
                <a:gd name="connsiteY141" fmla="*/ 874253 h 2278228"/>
                <a:gd name="connsiteX142" fmla="*/ 341692 w 1754187"/>
                <a:gd name="connsiteY142" fmla="*/ 863176 h 2278228"/>
                <a:gd name="connsiteX143" fmla="*/ 358449 w 1754187"/>
                <a:gd name="connsiteY143" fmla="*/ 823980 h 2278228"/>
                <a:gd name="connsiteX144" fmla="*/ 361290 w 1754187"/>
                <a:gd name="connsiteY144" fmla="*/ 818299 h 2278228"/>
                <a:gd name="connsiteX145" fmla="*/ 358449 w 1754187"/>
                <a:gd name="connsiteY145" fmla="*/ 806938 h 2278228"/>
                <a:gd name="connsiteX146" fmla="*/ 358449 w 1754187"/>
                <a:gd name="connsiteY146" fmla="*/ 798701 h 2278228"/>
                <a:gd name="connsiteX147" fmla="*/ 308176 w 1754187"/>
                <a:gd name="connsiteY147" fmla="*/ 764901 h 2278228"/>
                <a:gd name="connsiteX148" fmla="*/ 296814 w 1754187"/>
                <a:gd name="connsiteY148" fmla="*/ 764901 h 2278228"/>
                <a:gd name="connsiteX149" fmla="*/ 263298 w 1754187"/>
                <a:gd name="connsiteY149" fmla="*/ 748143 h 2278228"/>
                <a:gd name="connsiteX150" fmla="*/ 254778 w 1754187"/>
                <a:gd name="connsiteY150" fmla="*/ 745302 h 2278228"/>
                <a:gd name="connsiteX151" fmla="*/ 195983 w 1754187"/>
                <a:gd name="connsiteY151" fmla="*/ 750983 h 2278228"/>
                <a:gd name="connsiteX152" fmla="*/ 184905 w 1754187"/>
                <a:gd name="connsiteY152" fmla="*/ 753823 h 2278228"/>
                <a:gd name="connsiteX153" fmla="*/ 137188 w 1754187"/>
                <a:gd name="connsiteY153" fmla="*/ 742746 h 2278228"/>
                <a:gd name="connsiteX154" fmla="*/ 131507 w 1754187"/>
                <a:gd name="connsiteY154" fmla="*/ 734225 h 2278228"/>
                <a:gd name="connsiteX155" fmla="*/ 100832 w 1754187"/>
                <a:gd name="connsiteY155" fmla="*/ 686508 h 2278228"/>
                <a:gd name="connsiteX156" fmla="*/ 86630 w 1754187"/>
                <a:gd name="connsiteY156" fmla="*/ 680827 h 2278228"/>
                <a:gd name="connsiteX157" fmla="*/ 69872 w 1754187"/>
                <a:gd name="connsiteY157" fmla="*/ 675430 h 2278228"/>
                <a:gd name="connsiteX158" fmla="*/ 24995 w 1754187"/>
                <a:gd name="connsiteY158" fmla="*/ 630553 h 2278228"/>
                <a:gd name="connsiteX159" fmla="*/ 24995 w 1754187"/>
                <a:gd name="connsiteY159" fmla="*/ 619192 h 2278228"/>
                <a:gd name="connsiteX160" fmla="*/ 22439 w 1754187"/>
                <a:gd name="connsiteY160" fmla="*/ 610955 h 2278228"/>
                <a:gd name="connsiteX161" fmla="*/ 0 w 1754187"/>
                <a:gd name="connsiteY161" fmla="*/ 532562 h 2278228"/>
                <a:gd name="connsiteX162" fmla="*/ 8237 w 1754187"/>
                <a:gd name="connsiteY162" fmla="*/ 535118 h 2278228"/>
                <a:gd name="connsiteX163" fmla="*/ 16758 w 1754187"/>
                <a:gd name="connsiteY163" fmla="*/ 535118 h 2278228"/>
                <a:gd name="connsiteX164" fmla="*/ 33516 w 1754187"/>
                <a:gd name="connsiteY164" fmla="*/ 537958 h 2278228"/>
                <a:gd name="connsiteX165" fmla="*/ 47433 w 1754187"/>
                <a:gd name="connsiteY165" fmla="*/ 535118 h 2278228"/>
                <a:gd name="connsiteX166" fmla="*/ 58795 w 1754187"/>
                <a:gd name="connsiteY166" fmla="*/ 535118 h 2278228"/>
                <a:gd name="connsiteX167" fmla="*/ 72712 w 1754187"/>
                <a:gd name="connsiteY167" fmla="*/ 532562 h 2278228"/>
                <a:gd name="connsiteX168" fmla="*/ 78393 w 1754187"/>
                <a:gd name="connsiteY168" fmla="*/ 529721 h 2278228"/>
                <a:gd name="connsiteX169" fmla="*/ 86630 w 1754187"/>
                <a:gd name="connsiteY169" fmla="*/ 529721 h 2278228"/>
                <a:gd name="connsiteX170" fmla="*/ 120430 w 1754187"/>
                <a:gd name="connsiteY170" fmla="*/ 526881 h 2278228"/>
                <a:gd name="connsiteX171" fmla="*/ 128667 w 1754187"/>
                <a:gd name="connsiteY171" fmla="*/ 529721 h 2278228"/>
                <a:gd name="connsiteX172" fmla="*/ 134347 w 1754187"/>
                <a:gd name="connsiteY172" fmla="*/ 529721 h 2278228"/>
                <a:gd name="connsiteX173" fmla="*/ 165307 w 1754187"/>
                <a:gd name="connsiteY173" fmla="*/ 549320 h 2278228"/>
                <a:gd name="connsiteX174" fmla="*/ 173544 w 1754187"/>
                <a:gd name="connsiteY174" fmla="*/ 557557 h 2278228"/>
                <a:gd name="connsiteX175" fmla="*/ 179225 w 1754187"/>
                <a:gd name="connsiteY175" fmla="*/ 560397 h 2278228"/>
                <a:gd name="connsiteX176" fmla="*/ 187746 w 1754187"/>
                <a:gd name="connsiteY176" fmla="*/ 566078 h 2278228"/>
                <a:gd name="connsiteX177" fmla="*/ 226942 w 1754187"/>
                <a:gd name="connsiteY177" fmla="*/ 599594 h 2278228"/>
                <a:gd name="connsiteX178" fmla="*/ 232623 w 1754187"/>
                <a:gd name="connsiteY178" fmla="*/ 602434 h 2278228"/>
                <a:gd name="connsiteX179" fmla="*/ 240860 w 1754187"/>
                <a:gd name="connsiteY179" fmla="*/ 605274 h 2278228"/>
                <a:gd name="connsiteX180" fmla="*/ 246541 w 1754187"/>
                <a:gd name="connsiteY180" fmla="*/ 608114 h 2278228"/>
                <a:gd name="connsiteX181" fmla="*/ 257618 w 1754187"/>
                <a:gd name="connsiteY181" fmla="*/ 608114 h 2278228"/>
                <a:gd name="connsiteX182" fmla="*/ 302495 w 1754187"/>
                <a:gd name="connsiteY182" fmla="*/ 591357 h 2278228"/>
                <a:gd name="connsiteX183" fmla="*/ 308176 w 1754187"/>
                <a:gd name="connsiteY183" fmla="*/ 585676 h 2278228"/>
                <a:gd name="connsiteX184" fmla="*/ 311016 w 1754187"/>
                <a:gd name="connsiteY184" fmla="*/ 579995 h 2278228"/>
                <a:gd name="connsiteX185" fmla="*/ 316413 w 1754187"/>
                <a:gd name="connsiteY185" fmla="*/ 574599 h 2278228"/>
                <a:gd name="connsiteX186" fmla="*/ 319253 w 1754187"/>
                <a:gd name="connsiteY186" fmla="*/ 568918 h 2278228"/>
                <a:gd name="connsiteX187" fmla="*/ 366971 w 1754187"/>
                <a:gd name="connsiteY187" fmla="*/ 552160 h 2278228"/>
                <a:gd name="connsiteX188" fmla="*/ 375492 w 1754187"/>
                <a:gd name="connsiteY188" fmla="*/ 552160 h 2278228"/>
                <a:gd name="connsiteX189" fmla="*/ 422925 w 1754187"/>
                <a:gd name="connsiteY189" fmla="*/ 515520 h 2278228"/>
                <a:gd name="connsiteX190" fmla="*/ 431446 w 1754187"/>
                <a:gd name="connsiteY190" fmla="*/ 507283 h 2278228"/>
                <a:gd name="connsiteX191" fmla="*/ 437127 w 1754187"/>
                <a:gd name="connsiteY191" fmla="*/ 498762 h 2278228"/>
                <a:gd name="connsiteX192" fmla="*/ 470643 w 1754187"/>
                <a:gd name="connsiteY192" fmla="*/ 487685 h 2278228"/>
                <a:gd name="connsiteX193" fmla="*/ 482004 w 1754187"/>
                <a:gd name="connsiteY193" fmla="*/ 487685 h 2278228"/>
                <a:gd name="connsiteX194" fmla="*/ 518360 w 1754187"/>
                <a:gd name="connsiteY194" fmla="*/ 498762 h 2278228"/>
                <a:gd name="connsiteX195" fmla="*/ 526597 w 1754187"/>
                <a:gd name="connsiteY195" fmla="*/ 498762 h 2278228"/>
                <a:gd name="connsiteX196" fmla="*/ 554716 w 1754187"/>
                <a:gd name="connsiteY196" fmla="*/ 487685 h 2278228"/>
                <a:gd name="connsiteX197" fmla="*/ 563237 w 1754187"/>
                <a:gd name="connsiteY197" fmla="*/ 479164 h 2278228"/>
                <a:gd name="connsiteX198" fmla="*/ 574315 w 1754187"/>
                <a:gd name="connsiteY198" fmla="*/ 473483 h 2278228"/>
                <a:gd name="connsiteX199" fmla="*/ 579995 w 1754187"/>
                <a:gd name="connsiteY199" fmla="*/ 468086 h 2278228"/>
                <a:gd name="connsiteX200" fmla="*/ 627713 w 1754187"/>
                <a:gd name="connsiteY200" fmla="*/ 459565 h 2278228"/>
                <a:gd name="connsiteX201" fmla="*/ 644471 w 1754187"/>
                <a:gd name="connsiteY201" fmla="*/ 453885 h 2278228"/>
                <a:gd name="connsiteX202" fmla="*/ 658388 w 1754187"/>
                <a:gd name="connsiteY202" fmla="*/ 453885 h 2278228"/>
                <a:gd name="connsiteX203" fmla="*/ 694745 w 1754187"/>
                <a:gd name="connsiteY203" fmla="*/ 417528 h 2278228"/>
                <a:gd name="connsiteX204" fmla="*/ 694745 w 1754187"/>
                <a:gd name="connsiteY204" fmla="*/ 409007 h 2278228"/>
                <a:gd name="connsiteX205" fmla="*/ 697585 w 1754187"/>
                <a:gd name="connsiteY205" fmla="*/ 361574 h 2278228"/>
                <a:gd name="connsiteX206" fmla="*/ 700425 w 1754187"/>
                <a:gd name="connsiteY206" fmla="*/ 353053 h 2278228"/>
                <a:gd name="connsiteX207" fmla="*/ 728545 w 1754187"/>
                <a:gd name="connsiteY207" fmla="*/ 313856 h 2278228"/>
                <a:gd name="connsiteX208" fmla="*/ 770581 w 1754187"/>
                <a:gd name="connsiteY208" fmla="*/ 299939 h 2278228"/>
                <a:gd name="connsiteX209" fmla="*/ 795860 w 1754187"/>
                <a:gd name="connsiteY209" fmla="*/ 283181 h 2278228"/>
                <a:gd name="connsiteX210" fmla="*/ 804097 w 1754187"/>
                <a:gd name="connsiteY210" fmla="*/ 277500 h 2278228"/>
                <a:gd name="connsiteX211" fmla="*/ 812618 w 1754187"/>
                <a:gd name="connsiteY211" fmla="*/ 271820 h 2278228"/>
                <a:gd name="connsiteX212" fmla="*/ 851815 w 1754187"/>
                <a:gd name="connsiteY212" fmla="*/ 229783 h 2278228"/>
                <a:gd name="connsiteX213" fmla="*/ 860336 w 1754187"/>
                <a:gd name="connsiteY213" fmla="*/ 218705 h 2278228"/>
                <a:gd name="connsiteX214" fmla="*/ 910610 w 1754187"/>
                <a:gd name="connsiteY214" fmla="*/ 201663 h 2278228"/>
                <a:gd name="connsiteX215" fmla="*/ 946966 w 1754187"/>
                <a:gd name="connsiteY215" fmla="*/ 190586 h 2278228"/>
                <a:gd name="connsiteX216" fmla="*/ 955487 w 1754187"/>
                <a:gd name="connsiteY216" fmla="*/ 187746 h 2278228"/>
                <a:gd name="connsiteX217" fmla="*/ 994683 w 1754187"/>
                <a:gd name="connsiteY217" fmla="*/ 170988 h 2278228"/>
                <a:gd name="connsiteX218" fmla="*/ 1000364 w 1754187"/>
                <a:gd name="connsiteY218" fmla="*/ 170988 h 2278228"/>
                <a:gd name="connsiteX219" fmla="*/ 1059159 w 1754187"/>
                <a:gd name="connsiteY219" fmla="*/ 140028 h 2278228"/>
                <a:gd name="connsiteX220" fmla="*/ 1090118 w 1754187"/>
                <a:gd name="connsiteY220" fmla="*/ 126111 h 2278228"/>
                <a:gd name="connsiteX221" fmla="*/ 1098355 w 1754187"/>
                <a:gd name="connsiteY221" fmla="*/ 123270 h 2278228"/>
                <a:gd name="connsiteX222" fmla="*/ 1120794 w 1754187"/>
                <a:gd name="connsiteY222" fmla="*/ 106512 h 2278228"/>
                <a:gd name="connsiteX223" fmla="*/ 1126475 w 1754187"/>
                <a:gd name="connsiteY223" fmla="*/ 97991 h 2278228"/>
                <a:gd name="connsiteX224" fmla="*/ 1137552 w 1754187"/>
                <a:gd name="connsiteY224" fmla="*/ 78393 h 2278228"/>
                <a:gd name="connsiteX225" fmla="*/ 1146073 w 1754187"/>
                <a:gd name="connsiteY225" fmla="*/ 53114 h 2278228"/>
                <a:gd name="connsiteX226" fmla="*/ 1143233 w 1754187"/>
                <a:gd name="connsiteY226" fmla="*/ 42037 h 2278228"/>
                <a:gd name="connsiteX227" fmla="*/ 1140392 w 1754187"/>
                <a:gd name="connsiteY227" fmla="*/ 28119 h 2278228"/>
                <a:gd name="connsiteX228" fmla="*/ 1151754 w 1754187"/>
                <a:gd name="connsiteY228" fmla="*/ 0 h 2278228"/>
                <a:gd name="connsiteX229" fmla="*/ 1159990 w 1754187"/>
                <a:gd name="connsiteY229" fmla="*/ 2840 h 2278228"/>
                <a:gd name="connsiteX230" fmla="*/ 1196347 w 1754187"/>
                <a:gd name="connsiteY230" fmla="*/ 28119 h 2278228"/>
                <a:gd name="connsiteX231" fmla="*/ 1204868 w 1754187"/>
                <a:gd name="connsiteY231" fmla="*/ 36356 h 2278228"/>
                <a:gd name="connsiteX232" fmla="*/ 1210548 w 1754187"/>
                <a:gd name="connsiteY232" fmla="*/ 42037 h 2278228"/>
                <a:gd name="connsiteX233" fmla="*/ 1252585 w 1754187"/>
                <a:gd name="connsiteY233" fmla="*/ 55954 h 2278228"/>
                <a:gd name="connsiteX234" fmla="*/ 1263663 w 1754187"/>
                <a:gd name="connsiteY234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406531 w 1754187"/>
                <a:gd name="connsiteY74" fmla="*/ 2000728 h 2278228"/>
                <a:gd name="connsiteX75" fmla="*/ 1297463 w 1754187"/>
                <a:gd name="connsiteY75" fmla="*/ 2054126 h 2278228"/>
                <a:gd name="connsiteX76" fmla="*/ 1260822 w 1754187"/>
                <a:gd name="connsiteY76" fmla="*/ 2087642 h 2278228"/>
                <a:gd name="connsiteX77" fmla="*/ 1190950 w 1754187"/>
                <a:gd name="connsiteY77" fmla="*/ 2177397 h 2278228"/>
                <a:gd name="connsiteX78" fmla="*/ 1053042 w 1754187"/>
                <a:gd name="connsiteY78" fmla="*/ 2131397 h 2278228"/>
                <a:gd name="connsiteX79" fmla="*/ 907769 w 1754187"/>
                <a:gd name="connsiteY79" fmla="*/ 2070884 h 2278228"/>
                <a:gd name="connsiteX80" fmla="*/ 571474 w 1754187"/>
                <a:gd name="connsiteY80" fmla="*/ 2087642 h 2278228"/>
                <a:gd name="connsiteX81" fmla="*/ 551876 w 1754187"/>
                <a:gd name="connsiteY81" fmla="*/ 2087642 h 2278228"/>
                <a:gd name="connsiteX82" fmla="*/ 521200 w 1754187"/>
                <a:gd name="connsiteY82" fmla="*/ 2073724 h 2278228"/>
                <a:gd name="connsiteX83" fmla="*/ 512679 w 1754187"/>
                <a:gd name="connsiteY83" fmla="*/ 2073724 h 2278228"/>
                <a:gd name="connsiteX84" fmla="*/ 462406 w 1754187"/>
                <a:gd name="connsiteY84" fmla="*/ 2101844 h 2278228"/>
                <a:gd name="connsiteX85" fmla="*/ 375492 w 1754187"/>
                <a:gd name="connsiteY85" fmla="*/ 2194154 h 2278228"/>
                <a:gd name="connsiteX86" fmla="*/ 364130 w 1754187"/>
                <a:gd name="connsiteY86" fmla="*/ 2210912 h 2278228"/>
                <a:gd name="connsiteX87" fmla="*/ 355893 w 1754187"/>
                <a:gd name="connsiteY87" fmla="*/ 2222274 h 2278228"/>
                <a:gd name="connsiteX88" fmla="*/ 324934 w 1754187"/>
                <a:gd name="connsiteY88" fmla="*/ 2247552 h 2278228"/>
                <a:gd name="connsiteX89" fmla="*/ 294258 w 1754187"/>
                <a:gd name="connsiteY89" fmla="*/ 2278228 h 2278228"/>
                <a:gd name="connsiteX90" fmla="*/ 210184 w 1754187"/>
                <a:gd name="connsiteY90" fmla="*/ 2236191 h 2278228"/>
                <a:gd name="connsiteX91" fmla="*/ 117590 w 1754187"/>
                <a:gd name="connsiteY91" fmla="*/ 2141040 h 2278228"/>
                <a:gd name="connsiteX92" fmla="*/ 117590 w 1754187"/>
                <a:gd name="connsiteY92" fmla="*/ 2096163 h 2278228"/>
                <a:gd name="connsiteX93" fmla="*/ 162467 w 1754187"/>
                <a:gd name="connsiteY93" fmla="*/ 2034528 h 2278228"/>
                <a:gd name="connsiteX94" fmla="*/ 201663 w 1754187"/>
                <a:gd name="connsiteY94" fmla="*/ 1928015 h 2278228"/>
                <a:gd name="connsiteX95" fmla="*/ 232623 w 1754187"/>
                <a:gd name="connsiteY95" fmla="*/ 1759868 h 2278228"/>
                <a:gd name="connsiteX96" fmla="*/ 235179 w 1754187"/>
                <a:gd name="connsiteY96" fmla="*/ 1672954 h 2278228"/>
                <a:gd name="connsiteX97" fmla="*/ 240860 w 1754187"/>
                <a:gd name="connsiteY97" fmla="*/ 1664717 h 2278228"/>
                <a:gd name="connsiteX98" fmla="*/ 235179 w 1754187"/>
                <a:gd name="connsiteY98" fmla="*/ 1479528 h 2278228"/>
                <a:gd name="connsiteX99" fmla="*/ 232623 w 1754187"/>
                <a:gd name="connsiteY99" fmla="*/ 1476687 h 2278228"/>
                <a:gd name="connsiteX100" fmla="*/ 232623 w 1754187"/>
                <a:gd name="connsiteY100" fmla="*/ 1465610 h 2278228"/>
                <a:gd name="connsiteX101" fmla="*/ 229783 w 1754187"/>
                <a:gd name="connsiteY101" fmla="*/ 1457089 h 2278228"/>
                <a:gd name="connsiteX102" fmla="*/ 229783 w 1754187"/>
                <a:gd name="connsiteY102" fmla="*/ 1451692 h 2278228"/>
                <a:gd name="connsiteX103" fmla="*/ 240860 w 1754187"/>
                <a:gd name="connsiteY103" fmla="*/ 1398294 h 2278228"/>
                <a:gd name="connsiteX104" fmla="*/ 243700 w 1754187"/>
                <a:gd name="connsiteY104" fmla="*/ 1395454 h 2278228"/>
                <a:gd name="connsiteX105" fmla="*/ 249381 w 1754187"/>
                <a:gd name="connsiteY105" fmla="*/ 1392897 h 2278228"/>
                <a:gd name="connsiteX106" fmla="*/ 254778 w 1754187"/>
                <a:gd name="connsiteY106" fmla="*/ 1390057 h 2278228"/>
                <a:gd name="connsiteX107" fmla="*/ 263298 w 1754187"/>
                <a:gd name="connsiteY107" fmla="*/ 1387217 h 2278228"/>
                <a:gd name="connsiteX108" fmla="*/ 299655 w 1754187"/>
                <a:gd name="connsiteY108" fmla="*/ 1387217 h 2278228"/>
                <a:gd name="connsiteX109" fmla="*/ 299655 w 1754187"/>
                <a:gd name="connsiteY109" fmla="*/ 1381536 h 2278228"/>
                <a:gd name="connsiteX110" fmla="*/ 305335 w 1754187"/>
                <a:gd name="connsiteY110" fmla="*/ 1375855 h 2278228"/>
                <a:gd name="connsiteX111" fmla="*/ 305335 w 1754187"/>
                <a:gd name="connsiteY111" fmla="*/ 1317061 h 2278228"/>
                <a:gd name="connsiteX112" fmla="*/ 308176 w 1754187"/>
                <a:gd name="connsiteY112" fmla="*/ 1311380 h 2278228"/>
                <a:gd name="connsiteX113" fmla="*/ 313856 w 1754187"/>
                <a:gd name="connsiteY113" fmla="*/ 1303143 h 2278228"/>
                <a:gd name="connsiteX114" fmla="*/ 316413 w 1754187"/>
                <a:gd name="connsiteY114" fmla="*/ 1300303 h 2278228"/>
                <a:gd name="connsiteX115" fmla="*/ 341692 w 1754187"/>
                <a:gd name="connsiteY115" fmla="*/ 1266787 h 2278228"/>
                <a:gd name="connsiteX116" fmla="*/ 372651 w 1754187"/>
                <a:gd name="connsiteY116" fmla="*/ 1238668 h 2278228"/>
                <a:gd name="connsiteX117" fmla="*/ 378332 w 1754187"/>
                <a:gd name="connsiteY117" fmla="*/ 1238668 h 2278228"/>
                <a:gd name="connsiteX118" fmla="*/ 383728 w 1754187"/>
                <a:gd name="connsiteY118" fmla="*/ 1235827 h 2278228"/>
                <a:gd name="connsiteX119" fmla="*/ 389409 w 1754187"/>
                <a:gd name="connsiteY119" fmla="*/ 1235827 h 2278228"/>
                <a:gd name="connsiteX120" fmla="*/ 411848 w 1754187"/>
                <a:gd name="connsiteY120" fmla="*/ 1238668 h 2278228"/>
                <a:gd name="connsiteX121" fmla="*/ 422925 w 1754187"/>
                <a:gd name="connsiteY121" fmla="*/ 1238668 h 2278228"/>
                <a:gd name="connsiteX122" fmla="*/ 445364 w 1754187"/>
                <a:gd name="connsiteY122" fmla="*/ 1224750 h 2278228"/>
                <a:gd name="connsiteX123" fmla="*/ 439967 w 1754187"/>
                <a:gd name="connsiteY123" fmla="*/ 1221910 h 2278228"/>
                <a:gd name="connsiteX124" fmla="*/ 428606 w 1754187"/>
                <a:gd name="connsiteY124" fmla="*/ 1199471 h 2278228"/>
                <a:gd name="connsiteX125" fmla="*/ 425765 w 1754187"/>
                <a:gd name="connsiteY125" fmla="*/ 1193790 h 2278228"/>
                <a:gd name="connsiteX126" fmla="*/ 403327 w 1754187"/>
                <a:gd name="connsiteY126" fmla="*/ 1171352 h 2278228"/>
                <a:gd name="connsiteX127" fmla="*/ 400486 w 1754187"/>
                <a:gd name="connsiteY127" fmla="*/ 1171352 h 2278228"/>
                <a:gd name="connsiteX128" fmla="*/ 395090 w 1754187"/>
                <a:gd name="connsiteY128" fmla="*/ 1168511 h 2278228"/>
                <a:gd name="connsiteX129" fmla="*/ 378332 w 1754187"/>
                <a:gd name="connsiteY129" fmla="*/ 1162831 h 2278228"/>
                <a:gd name="connsiteX130" fmla="*/ 372651 w 1754187"/>
                <a:gd name="connsiteY130" fmla="*/ 1160274 h 2278228"/>
                <a:gd name="connsiteX131" fmla="*/ 353053 w 1754187"/>
                <a:gd name="connsiteY131" fmla="*/ 1126475 h 2278228"/>
                <a:gd name="connsiteX132" fmla="*/ 333455 w 1754187"/>
                <a:gd name="connsiteY132" fmla="*/ 1123634 h 2278228"/>
                <a:gd name="connsiteX133" fmla="*/ 294258 w 1754187"/>
                <a:gd name="connsiteY133" fmla="*/ 1112557 h 2278228"/>
                <a:gd name="connsiteX134" fmla="*/ 299655 w 1754187"/>
                <a:gd name="connsiteY134" fmla="*/ 1095799 h 2278228"/>
                <a:gd name="connsiteX135" fmla="*/ 294258 w 1754187"/>
                <a:gd name="connsiteY135" fmla="*/ 1050922 h 2278228"/>
                <a:gd name="connsiteX136" fmla="*/ 294258 w 1754187"/>
                <a:gd name="connsiteY136" fmla="*/ 1039560 h 2278228"/>
                <a:gd name="connsiteX137" fmla="*/ 302495 w 1754187"/>
                <a:gd name="connsiteY137" fmla="*/ 983606 h 2278228"/>
                <a:gd name="connsiteX138" fmla="*/ 302495 w 1754187"/>
                <a:gd name="connsiteY138" fmla="*/ 964008 h 2278228"/>
                <a:gd name="connsiteX139" fmla="*/ 324934 w 1754187"/>
                <a:gd name="connsiteY139" fmla="*/ 885615 h 2278228"/>
                <a:gd name="connsiteX140" fmla="*/ 333455 w 1754187"/>
                <a:gd name="connsiteY140" fmla="*/ 874253 h 2278228"/>
                <a:gd name="connsiteX141" fmla="*/ 341692 w 1754187"/>
                <a:gd name="connsiteY141" fmla="*/ 863176 h 2278228"/>
                <a:gd name="connsiteX142" fmla="*/ 358449 w 1754187"/>
                <a:gd name="connsiteY142" fmla="*/ 823980 h 2278228"/>
                <a:gd name="connsiteX143" fmla="*/ 361290 w 1754187"/>
                <a:gd name="connsiteY143" fmla="*/ 818299 h 2278228"/>
                <a:gd name="connsiteX144" fmla="*/ 358449 w 1754187"/>
                <a:gd name="connsiteY144" fmla="*/ 806938 h 2278228"/>
                <a:gd name="connsiteX145" fmla="*/ 358449 w 1754187"/>
                <a:gd name="connsiteY145" fmla="*/ 798701 h 2278228"/>
                <a:gd name="connsiteX146" fmla="*/ 308176 w 1754187"/>
                <a:gd name="connsiteY146" fmla="*/ 764901 h 2278228"/>
                <a:gd name="connsiteX147" fmla="*/ 296814 w 1754187"/>
                <a:gd name="connsiteY147" fmla="*/ 764901 h 2278228"/>
                <a:gd name="connsiteX148" fmla="*/ 263298 w 1754187"/>
                <a:gd name="connsiteY148" fmla="*/ 748143 h 2278228"/>
                <a:gd name="connsiteX149" fmla="*/ 254778 w 1754187"/>
                <a:gd name="connsiteY149" fmla="*/ 745302 h 2278228"/>
                <a:gd name="connsiteX150" fmla="*/ 195983 w 1754187"/>
                <a:gd name="connsiteY150" fmla="*/ 750983 h 2278228"/>
                <a:gd name="connsiteX151" fmla="*/ 184905 w 1754187"/>
                <a:gd name="connsiteY151" fmla="*/ 753823 h 2278228"/>
                <a:gd name="connsiteX152" fmla="*/ 137188 w 1754187"/>
                <a:gd name="connsiteY152" fmla="*/ 742746 h 2278228"/>
                <a:gd name="connsiteX153" fmla="*/ 131507 w 1754187"/>
                <a:gd name="connsiteY153" fmla="*/ 734225 h 2278228"/>
                <a:gd name="connsiteX154" fmla="*/ 100832 w 1754187"/>
                <a:gd name="connsiteY154" fmla="*/ 686508 h 2278228"/>
                <a:gd name="connsiteX155" fmla="*/ 86630 w 1754187"/>
                <a:gd name="connsiteY155" fmla="*/ 680827 h 2278228"/>
                <a:gd name="connsiteX156" fmla="*/ 69872 w 1754187"/>
                <a:gd name="connsiteY156" fmla="*/ 675430 h 2278228"/>
                <a:gd name="connsiteX157" fmla="*/ 24995 w 1754187"/>
                <a:gd name="connsiteY157" fmla="*/ 630553 h 2278228"/>
                <a:gd name="connsiteX158" fmla="*/ 24995 w 1754187"/>
                <a:gd name="connsiteY158" fmla="*/ 619192 h 2278228"/>
                <a:gd name="connsiteX159" fmla="*/ 22439 w 1754187"/>
                <a:gd name="connsiteY159" fmla="*/ 610955 h 2278228"/>
                <a:gd name="connsiteX160" fmla="*/ 0 w 1754187"/>
                <a:gd name="connsiteY160" fmla="*/ 532562 h 2278228"/>
                <a:gd name="connsiteX161" fmla="*/ 8237 w 1754187"/>
                <a:gd name="connsiteY161" fmla="*/ 535118 h 2278228"/>
                <a:gd name="connsiteX162" fmla="*/ 16758 w 1754187"/>
                <a:gd name="connsiteY162" fmla="*/ 535118 h 2278228"/>
                <a:gd name="connsiteX163" fmla="*/ 33516 w 1754187"/>
                <a:gd name="connsiteY163" fmla="*/ 537958 h 2278228"/>
                <a:gd name="connsiteX164" fmla="*/ 47433 w 1754187"/>
                <a:gd name="connsiteY164" fmla="*/ 535118 h 2278228"/>
                <a:gd name="connsiteX165" fmla="*/ 58795 w 1754187"/>
                <a:gd name="connsiteY165" fmla="*/ 535118 h 2278228"/>
                <a:gd name="connsiteX166" fmla="*/ 72712 w 1754187"/>
                <a:gd name="connsiteY166" fmla="*/ 532562 h 2278228"/>
                <a:gd name="connsiteX167" fmla="*/ 78393 w 1754187"/>
                <a:gd name="connsiteY167" fmla="*/ 529721 h 2278228"/>
                <a:gd name="connsiteX168" fmla="*/ 86630 w 1754187"/>
                <a:gd name="connsiteY168" fmla="*/ 529721 h 2278228"/>
                <a:gd name="connsiteX169" fmla="*/ 120430 w 1754187"/>
                <a:gd name="connsiteY169" fmla="*/ 526881 h 2278228"/>
                <a:gd name="connsiteX170" fmla="*/ 128667 w 1754187"/>
                <a:gd name="connsiteY170" fmla="*/ 529721 h 2278228"/>
                <a:gd name="connsiteX171" fmla="*/ 134347 w 1754187"/>
                <a:gd name="connsiteY171" fmla="*/ 529721 h 2278228"/>
                <a:gd name="connsiteX172" fmla="*/ 165307 w 1754187"/>
                <a:gd name="connsiteY172" fmla="*/ 549320 h 2278228"/>
                <a:gd name="connsiteX173" fmla="*/ 173544 w 1754187"/>
                <a:gd name="connsiteY173" fmla="*/ 557557 h 2278228"/>
                <a:gd name="connsiteX174" fmla="*/ 179225 w 1754187"/>
                <a:gd name="connsiteY174" fmla="*/ 560397 h 2278228"/>
                <a:gd name="connsiteX175" fmla="*/ 187746 w 1754187"/>
                <a:gd name="connsiteY175" fmla="*/ 566078 h 2278228"/>
                <a:gd name="connsiteX176" fmla="*/ 226942 w 1754187"/>
                <a:gd name="connsiteY176" fmla="*/ 599594 h 2278228"/>
                <a:gd name="connsiteX177" fmla="*/ 232623 w 1754187"/>
                <a:gd name="connsiteY177" fmla="*/ 602434 h 2278228"/>
                <a:gd name="connsiteX178" fmla="*/ 240860 w 1754187"/>
                <a:gd name="connsiteY178" fmla="*/ 605274 h 2278228"/>
                <a:gd name="connsiteX179" fmla="*/ 246541 w 1754187"/>
                <a:gd name="connsiteY179" fmla="*/ 608114 h 2278228"/>
                <a:gd name="connsiteX180" fmla="*/ 257618 w 1754187"/>
                <a:gd name="connsiteY180" fmla="*/ 608114 h 2278228"/>
                <a:gd name="connsiteX181" fmla="*/ 302495 w 1754187"/>
                <a:gd name="connsiteY181" fmla="*/ 591357 h 2278228"/>
                <a:gd name="connsiteX182" fmla="*/ 308176 w 1754187"/>
                <a:gd name="connsiteY182" fmla="*/ 585676 h 2278228"/>
                <a:gd name="connsiteX183" fmla="*/ 311016 w 1754187"/>
                <a:gd name="connsiteY183" fmla="*/ 579995 h 2278228"/>
                <a:gd name="connsiteX184" fmla="*/ 316413 w 1754187"/>
                <a:gd name="connsiteY184" fmla="*/ 574599 h 2278228"/>
                <a:gd name="connsiteX185" fmla="*/ 319253 w 1754187"/>
                <a:gd name="connsiteY185" fmla="*/ 568918 h 2278228"/>
                <a:gd name="connsiteX186" fmla="*/ 366971 w 1754187"/>
                <a:gd name="connsiteY186" fmla="*/ 552160 h 2278228"/>
                <a:gd name="connsiteX187" fmla="*/ 375492 w 1754187"/>
                <a:gd name="connsiteY187" fmla="*/ 552160 h 2278228"/>
                <a:gd name="connsiteX188" fmla="*/ 422925 w 1754187"/>
                <a:gd name="connsiteY188" fmla="*/ 515520 h 2278228"/>
                <a:gd name="connsiteX189" fmla="*/ 431446 w 1754187"/>
                <a:gd name="connsiteY189" fmla="*/ 507283 h 2278228"/>
                <a:gd name="connsiteX190" fmla="*/ 437127 w 1754187"/>
                <a:gd name="connsiteY190" fmla="*/ 498762 h 2278228"/>
                <a:gd name="connsiteX191" fmla="*/ 470643 w 1754187"/>
                <a:gd name="connsiteY191" fmla="*/ 487685 h 2278228"/>
                <a:gd name="connsiteX192" fmla="*/ 482004 w 1754187"/>
                <a:gd name="connsiteY192" fmla="*/ 487685 h 2278228"/>
                <a:gd name="connsiteX193" fmla="*/ 518360 w 1754187"/>
                <a:gd name="connsiteY193" fmla="*/ 498762 h 2278228"/>
                <a:gd name="connsiteX194" fmla="*/ 526597 w 1754187"/>
                <a:gd name="connsiteY194" fmla="*/ 498762 h 2278228"/>
                <a:gd name="connsiteX195" fmla="*/ 554716 w 1754187"/>
                <a:gd name="connsiteY195" fmla="*/ 487685 h 2278228"/>
                <a:gd name="connsiteX196" fmla="*/ 563237 w 1754187"/>
                <a:gd name="connsiteY196" fmla="*/ 479164 h 2278228"/>
                <a:gd name="connsiteX197" fmla="*/ 574315 w 1754187"/>
                <a:gd name="connsiteY197" fmla="*/ 473483 h 2278228"/>
                <a:gd name="connsiteX198" fmla="*/ 579995 w 1754187"/>
                <a:gd name="connsiteY198" fmla="*/ 468086 h 2278228"/>
                <a:gd name="connsiteX199" fmla="*/ 627713 w 1754187"/>
                <a:gd name="connsiteY199" fmla="*/ 459565 h 2278228"/>
                <a:gd name="connsiteX200" fmla="*/ 644471 w 1754187"/>
                <a:gd name="connsiteY200" fmla="*/ 453885 h 2278228"/>
                <a:gd name="connsiteX201" fmla="*/ 658388 w 1754187"/>
                <a:gd name="connsiteY201" fmla="*/ 453885 h 2278228"/>
                <a:gd name="connsiteX202" fmla="*/ 694745 w 1754187"/>
                <a:gd name="connsiteY202" fmla="*/ 417528 h 2278228"/>
                <a:gd name="connsiteX203" fmla="*/ 694745 w 1754187"/>
                <a:gd name="connsiteY203" fmla="*/ 409007 h 2278228"/>
                <a:gd name="connsiteX204" fmla="*/ 697585 w 1754187"/>
                <a:gd name="connsiteY204" fmla="*/ 361574 h 2278228"/>
                <a:gd name="connsiteX205" fmla="*/ 700425 w 1754187"/>
                <a:gd name="connsiteY205" fmla="*/ 353053 h 2278228"/>
                <a:gd name="connsiteX206" fmla="*/ 728545 w 1754187"/>
                <a:gd name="connsiteY206" fmla="*/ 313856 h 2278228"/>
                <a:gd name="connsiteX207" fmla="*/ 770581 w 1754187"/>
                <a:gd name="connsiteY207" fmla="*/ 299939 h 2278228"/>
                <a:gd name="connsiteX208" fmla="*/ 795860 w 1754187"/>
                <a:gd name="connsiteY208" fmla="*/ 283181 h 2278228"/>
                <a:gd name="connsiteX209" fmla="*/ 804097 w 1754187"/>
                <a:gd name="connsiteY209" fmla="*/ 277500 h 2278228"/>
                <a:gd name="connsiteX210" fmla="*/ 812618 w 1754187"/>
                <a:gd name="connsiteY210" fmla="*/ 271820 h 2278228"/>
                <a:gd name="connsiteX211" fmla="*/ 851815 w 1754187"/>
                <a:gd name="connsiteY211" fmla="*/ 229783 h 2278228"/>
                <a:gd name="connsiteX212" fmla="*/ 860336 w 1754187"/>
                <a:gd name="connsiteY212" fmla="*/ 218705 h 2278228"/>
                <a:gd name="connsiteX213" fmla="*/ 910610 w 1754187"/>
                <a:gd name="connsiteY213" fmla="*/ 201663 h 2278228"/>
                <a:gd name="connsiteX214" fmla="*/ 946966 w 1754187"/>
                <a:gd name="connsiteY214" fmla="*/ 190586 h 2278228"/>
                <a:gd name="connsiteX215" fmla="*/ 955487 w 1754187"/>
                <a:gd name="connsiteY215" fmla="*/ 187746 h 2278228"/>
                <a:gd name="connsiteX216" fmla="*/ 994683 w 1754187"/>
                <a:gd name="connsiteY216" fmla="*/ 170988 h 2278228"/>
                <a:gd name="connsiteX217" fmla="*/ 1000364 w 1754187"/>
                <a:gd name="connsiteY217" fmla="*/ 170988 h 2278228"/>
                <a:gd name="connsiteX218" fmla="*/ 1059159 w 1754187"/>
                <a:gd name="connsiteY218" fmla="*/ 140028 h 2278228"/>
                <a:gd name="connsiteX219" fmla="*/ 1090118 w 1754187"/>
                <a:gd name="connsiteY219" fmla="*/ 126111 h 2278228"/>
                <a:gd name="connsiteX220" fmla="*/ 1098355 w 1754187"/>
                <a:gd name="connsiteY220" fmla="*/ 123270 h 2278228"/>
                <a:gd name="connsiteX221" fmla="*/ 1120794 w 1754187"/>
                <a:gd name="connsiteY221" fmla="*/ 106512 h 2278228"/>
                <a:gd name="connsiteX222" fmla="*/ 1126475 w 1754187"/>
                <a:gd name="connsiteY222" fmla="*/ 97991 h 2278228"/>
                <a:gd name="connsiteX223" fmla="*/ 1137552 w 1754187"/>
                <a:gd name="connsiteY223" fmla="*/ 78393 h 2278228"/>
                <a:gd name="connsiteX224" fmla="*/ 1146073 w 1754187"/>
                <a:gd name="connsiteY224" fmla="*/ 53114 h 2278228"/>
                <a:gd name="connsiteX225" fmla="*/ 1143233 w 1754187"/>
                <a:gd name="connsiteY225" fmla="*/ 42037 h 2278228"/>
                <a:gd name="connsiteX226" fmla="*/ 1140392 w 1754187"/>
                <a:gd name="connsiteY226" fmla="*/ 28119 h 2278228"/>
                <a:gd name="connsiteX227" fmla="*/ 1151754 w 1754187"/>
                <a:gd name="connsiteY227" fmla="*/ 0 h 2278228"/>
                <a:gd name="connsiteX228" fmla="*/ 1159990 w 1754187"/>
                <a:gd name="connsiteY228" fmla="*/ 2840 h 2278228"/>
                <a:gd name="connsiteX229" fmla="*/ 1196347 w 1754187"/>
                <a:gd name="connsiteY229" fmla="*/ 28119 h 2278228"/>
                <a:gd name="connsiteX230" fmla="*/ 1204868 w 1754187"/>
                <a:gd name="connsiteY230" fmla="*/ 36356 h 2278228"/>
                <a:gd name="connsiteX231" fmla="*/ 1210548 w 1754187"/>
                <a:gd name="connsiteY231" fmla="*/ 42037 h 2278228"/>
                <a:gd name="connsiteX232" fmla="*/ 1252585 w 1754187"/>
                <a:gd name="connsiteY232" fmla="*/ 55954 h 2278228"/>
                <a:gd name="connsiteX233" fmla="*/ 1263663 w 1754187"/>
                <a:gd name="connsiteY233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417892 w 1754187"/>
                <a:gd name="connsiteY73" fmla="*/ 1992491 h 2278228"/>
                <a:gd name="connsiteX74" fmla="*/ 1297463 w 1754187"/>
                <a:gd name="connsiteY74" fmla="*/ 2054126 h 2278228"/>
                <a:gd name="connsiteX75" fmla="*/ 1260822 w 1754187"/>
                <a:gd name="connsiteY75" fmla="*/ 2087642 h 2278228"/>
                <a:gd name="connsiteX76" fmla="*/ 1190950 w 1754187"/>
                <a:gd name="connsiteY76" fmla="*/ 2177397 h 2278228"/>
                <a:gd name="connsiteX77" fmla="*/ 1053042 w 1754187"/>
                <a:gd name="connsiteY77" fmla="*/ 2131397 h 2278228"/>
                <a:gd name="connsiteX78" fmla="*/ 907769 w 1754187"/>
                <a:gd name="connsiteY78" fmla="*/ 2070884 h 2278228"/>
                <a:gd name="connsiteX79" fmla="*/ 571474 w 1754187"/>
                <a:gd name="connsiteY79" fmla="*/ 2087642 h 2278228"/>
                <a:gd name="connsiteX80" fmla="*/ 551876 w 1754187"/>
                <a:gd name="connsiteY80" fmla="*/ 2087642 h 2278228"/>
                <a:gd name="connsiteX81" fmla="*/ 521200 w 1754187"/>
                <a:gd name="connsiteY81" fmla="*/ 2073724 h 2278228"/>
                <a:gd name="connsiteX82" fmla="*/ 512679 w 1754187"/>
                <a:gd name="connsiteY82" fmla="*/ 2073724 h 2278228"/>
                <a:gd name="connsiteX83" fmla="*/ 462406 w 1754187"/>
                <a:gd name="connsiteY83" fmla="*/ 2101844 h 2278228"/>
                <a:gd name="connsiteX84" fmla="*/ 375492 w 1754187"/>
                <a:gd name="connsiteY84" fmla="*/ 2194154 h 2278228"/>
                <a:gd name="connsiteX85" fmla="*/ 364130 w 1754187"/>
                <a:gd name="connsiteY85" fmla="*/ 2210912 h 2278228"/>
                <a:gd name="connsiteX86" fmla="*/ 355893 w 1754187"/>
                <a:gd name="connsiteY86" fmla="*/ 2222274 h 2278228"/>
                <a:gd name="connsiteX87" fmla="*/ 324934 w 1754187"/>
                <a:gd name="connsiteY87" fmla="*/ 2247552 h 2278228"/>
                <a:gd name="connsiteX88" fmla="*/ 294258 w 1754187"/>
                <a:gd name="connsiteY88" fmla="*/ 2278228 h 2278228"/>
                <a:gd name="connsiteX89" fmla="*/ 210184 w 1754187"/>
                <a:gd name="connsiteY89" fmla="*/ 2236191 h 2278228"/>
                <a:gd name="connsiteX90" fmla="*/ 117590 w 1754187"/>
                <a:gd name="connsiteY90" fmla="*/ 2141040 h 2278228"/>
                <a:gd name="connsiteX91" fmla="*/ 117590 w 1754187"/>
                <a:gd name="connsiteY91" fmla="*/ 2096163 h 2278228"/>
                <a:gd name="connsiteX92" fmla="*/ 162467 w 1754187"/>
                <a:gd name="connsiteY92" fmla="*/ 2034528 h 2278228"/>
                <a:gd name="connsiteX93" fmla="*/ 201663 w 1754187"/>
                <a:gd name="connsiteY93" fmla="*/ 1928015 h 2278228"/>
                <a:gd name="connsiteX94" fmla="*/ 232623 w 1754187"/>
                <a:gd name="connsiteY94" fmla="*/ 1759868 h 2278228"/>
                <a:gd name="connsiteX95" fmla="*/ 235179 w 1754187"/>
                <a:gd name="connsiteY95" fmla="*/ 1672954 h 2278228"/>
                <a:gd name="connsiteX96" fmla="*/ 240860 w 1754187"/>
                <a:gd name="connsiteY96" fmla="*/ 1664717 h 2278228"/>
                <a:gd name="connsiteX97" fmla="*/ 235179 w 1754187"/>
                <a:gd name="connsiteY97" fmla="*/ 1479528 h 2278228"/>
                <a:gd name="connsiteX98" fmla="*/ 232623 w 1754187"/>
                <a:gd name="connsiteY98" fmla="*/ 1476687 h 2278228"/>
                <a:gd name="connsiteX99" fmla="*/ 232623 w 1754187"/>
                <a:gd name="connsiteY99" fmla="*/ 1465610 h 2278228"/>
                <a:gd name="connsiteX100" fmla="*/ 229783 w 1754187"/>
                <a:gd name="connsiteY100" fmla="*/ 1457089 h 2278228"/>
                <a:gd name="connsiteX101" fmla="*/ 229783 w 1754187"/>
                <a:gd name="connsiteY101" fmla="*/ 1451692 h 2278228"/>
                <a:gd name="connsiteX102" fmla="*/ 240860 w 1754187"/>
                <a:gd name="connsiteY102" fmla="*/ 1398294 h 2278228"/>
                <a:gd name="connsiteX103" fmla="*/ 243700 w 1754187"/>
                <a:gd name="connsiteY103" fmla="*/ 1395454 h 2278228"/>
                <a:gd name="connsiteX104" fmla="*/ 249381 w 1754187"/>
                <a:gd name="connsiteY104" fmla="*/ 1392897 h 2278228"/>
                <a:gd name="connsiteX105" fmla="*/ 254778 w 1754187"/>
                <a:gd name="connsiteY105" fmla="*/ 1390057 h 2278228"/>
                <a:gd name="connsiteX106" fmla="*/ 263298 w 1754187"/>
                <a:gd name="connsiteY106" fmla="*/ 1387217 h 2278228"/>
                <a:gd name="connsiteX107" fmla="*/ 299655 w 1754187"/>
                <a:gd name="connsiteY107" fmla="*/ 1387217 h 2278228"/>
                <a:gd name="connsiteX108" fmla="*/ 299655 w 1754187"/>
                <a:gd name="connsiteY108" fmla="*/ 1381536 h 2278228"/>
                <a:gd name="connsiteX109" fmla="*/ 305335 w 1754187"/>
                <a:gd name="connsiteY109" fmla="*/ 1375855 h 2278228"/>
                <a:gd name="connsiteX110" fmla="*/ 305335 w 1754187"/>
                <a:gd name="connsiteY110" fmla="*/ 1317061 h 2278228"/>
                <a:gd name="connsiteX111" fmla="*/ 308176 w 1754187"/>
                <a:gd name="connsiteY111" fmla="*/ 1311380 h 2278228"/>
                <a:gd name="connsiteX112" fmla="*/ 313856 w 1754187"/>
                <a:gd name="connsiteY112" fmla="*/ 1303143 h 2278228"/>
                <a:gd name="connsiteX113" fmla="*/ 316413 w 1754187"/>
                <a:gd name="connsiteY113" fmla="*/ 1300303 h 2278228"/>
                <a:gd name="connsiteX114" fmla="*/ 341692 w 1754187"/>
                <a:gd name="connsiteY114" fmla="*/ 1266787 h 2278228"/>
                <a:gd name="connsiteX115" fmla="*/ 372651 w 1754187"/>
                <a:gd name="connsiteY115" fmla="*/ 1238668 h 2278228"/>
                <a:gd name="connsiteX116" fmla="*/ 378332 w 1754187"/>
                <a:gd name="connsiteY116" fmla="*/ 1238668 h 2278228"/>
                <a:gd name="connsiteX117" fmla="*/ 383728 w 1754187"/>
                <a:gd name="connsiteY117" fmla="*/ 1235827 h 2278228"/>
                <a:gd name="connsiteX118" fmla="*/ 389409 w 1754187"/>
                <a:gd name="connsiteY118" fmla="*/ 1235827 h 2278228"/>
                <a:gd name="connsiteX119" fmla="*/ 411848 w 1754187"/>
                <a:gd name="connsiteY119" fmla="*/ 1238668 h 2278228"/>
                <a:gd name="connsiteX120" fmla="*/ 422925 w 1754187"/>
                <a:gd name="connsiteY120" fmla="*/ 1238668 h 2278228"/>
                <a:gd name="connsiteX121" fmla="*/ 445364 w 1754187"/>
                <a:gd name="connsiteY121" fmla="*/ 1224750 h 2278228"/>
                <a:gd name="connsiteX122" fmla="*/ 439967 w 1754187"/>
                <a:gd name="connsiteY122" fmla="*/ 1221910 h 2278228"/>
                <a:gd name="connsiteX123" fmla="*/ 428606 w 1754187"/>
                <a:gd name="connsiteY123" fmla="*/ 1199471 h 2278228"/>
                <a:gd name="connsiteX124" fmla="*/ 425765 w 1754187"/>
                <a:gd name="connsiteY124" fmla="*/ 1193790 h 2278228"/>
                <a:gd name="connsiteX125" fmla="*/ 403327 w 1754187"/>
                <a:gd name="connsiteY125" fmla="*/ 1171352 h 2278228"/>
                <a:gd name="connsiteX126" fmla="*/ 400486 w 1754187"/>
                <a:gd name="connsiteY126" fmla="*/ 1171352 h 2278228"/>
                <a:gd name="connsiteX127" fmla="*/ 395090 w 1754187"/>
                <a:gd name="connsiteY127" fmla="*/ 1168511 h 2278228"/>
                <a:gd name="connsiteX128" fmla="*/ 378332 w 1754187"/>
                <a:gd name="connsiteY128" fmla="*/ 1162831 h 2278228"/>
                <a:gd name="connsiteX129" fmla="*/ 372651 w 1754187"/>
                <a:gd name="connsiteY129" fmla="*/ 1160274 h 2278228"/>
                <a:gd name="connsiteX130" fmla="*/ 353053 w 1754187"/>
                <a:gd name="connsiteY130" fmla="*/ 1126475 h 2278228"/>
                <a:gd name="connsiteX131" fmla="*/ 333455 w 1754187"/>
                <a:gd name="connsiteY131" fmla="*/ 1123634 h 2278228"/>
                <a:gd name="connsiteX132" fmla="*/ 294258 w 1754187"/>
                <a:gd name="connsiteY132" fmla="*/ 1112557 h 2278228"/>
                <a:gd name="connsiteX133" fmla="*/ 299655 w 1754187"/>
                <a:gd name="connsiteY133" fmla="*/ 1095799 h 2278228"/>
                <a:gd name="connsiteX134" fmla="*/ 294258 w 1754187"/>
                <a:gd name="connsiteY134" fmla="*/ 1050922 h 2278228"/>
                <a:gd name="connsiteX135" fmla="*/ 294258 w 1754187"/>
                <a:gd name="connsiteY135" fmla="*/ 1039560 h 2278228"/>
                <a:gd name="connsiteX136" fmla="*/ 302495 w 1754187"/>
                <a:gd name="connsiteY136" fmla="*/ 983606 h 2278228"/>
                <a:gd name="connsiteX137" fmla="*/ 302495 w 1754187"/>
                <a:gd name="connsiteY137" fmla="*/ 964008 h 2278228"/>
                <a:gd name="connsiteX138" fmla="*/ 324934 w 1754187"/>
                <a:gd name="connsiteY138" fmla="*/ 885615 h 2278228"/>
                <a:gd name="connsiteX139" fmla="*/ 333455 w 1754187"/>
                <a:gd name="connsiteY139" fmla="*/ 874253 h 2278228"/>
                <a:gd name="connsiteX140" fmla="*/ 341692 w 1754187"/>
                <a:gd name="connsiteY140" fmla="*/ 863176 h 2278228"/>
                <a:gd name="connsiteX141" fmla="*/ 358449 w 1754187"/>
                <a:gd name="connsiteY141" fmla="*/ 823980 h 2278228"/>
                <a:gd name="connsiteX142" fmla="*/ 361290 w 1754187"/>
                <a:gd name="connsiteY142" fmla="*/ 818299 h 2278228"/>
                <a:gd name="connsiteX143" fmla="*/ 358449 w 1754187"/>
                <a:gd name="connsiteY143" fmla="*/ 806938 h 2278228"/>
                <a:gd name="connsiteX144" fmla="*/ 358449 w 1754187"/>
                <a:gd name="connsiteY144" fmla="*/ 798701 h 2278228"/>
                <a:gd name="connsiteX145" fmla="*/ 308176 w 1754187"/>
                <a:gd name="connsiteY145" fmla="*/ 764901 h 2278228"/>
                <a:gd name="connsiteX146" fmla="*/ 296814 w 1754187"/>
                <a:gd name="connsiteY146" fmla="*/ 764901 h 2278228"/>
                <a:gd name="connsiteX147" fmla="*/ 263298 w 1754187"/>
                <a:gd name="connsiteY147" fmla="*/ 748143 h 2278228"/>
                <a:gd name="connsiteX148" fmla="*/ 254778 w 1754187"/>
                <a:gd name="connsiteY148" fmla="*/ 745302 h 2278228"/>
                <a:gd name="connsiteX149" fmla="*/ 195983 w 1754187"/>
                <a:gd name="connsiteY149" fmla="*/ 750983 h 2278228"/>
                <a:gd name="connsiteX150" fmla="*/ 184905 w 1754187"/>
                <a:gd name="connsiteY150" fmla="*/ 753823 h 2278228"/>
                <a:gd name="connsiteX151" fmla="*/ 137188 w 1754187"/>
                <a:gd name="connsiteY151" fmla="*/ 742746 h 2278228"/>
                <a:gd name="connsiteX152" fmla="*/ 131507 w 1754187"/>
                <a:gd name="connsiteY152" fmla="*/ 734225 h 2278228"/>
                <a:gd name="connsiteX153" fmla="*/ 100832 w 1754187"/>
                <a:gd name="connsiteY153" fmla="*/ 686508 h 2278228"/>
                <a:gd name="connsiteX154" fmla="*/ 86630 w 1754187"/>
                <a:gd name="connsiteY154" fmla="*/ 680827 h 2278228"/>
                <a:gd name="connsiteX155" fmla="*/ 69872 w 1754187"/>
                <a:gd name="connsiteY155" fmla="*/ 675430 h 2278228"/>
                <a:gd name="connsiteX156" fmla="*/ 24995 w 1754187"/>
                <a:gd name="connsiteY156" fmla="*/ 630553 h 2278228"/>
                <a:gd name="connsiteX157" fmla="*/ 24995 w 1754187"/>
                <a:gd name="connsiteY157" fmla="*/ 619192 h 2278228"/>
                <a:gd name="connsiteX158" fmla="*/ 22439 w 1754187"/>
                <a:gd name="connsiteY158" fmla="*/ 610955 h 2278228"/>
                <a:gd name="connsiteX159" fmla="*/ 0 w 1754187"/>
                <a:gd name="connsiteY159" fmla="*/ 532562 h 2278228"/>
                <a:gd name="connsiteX160" fmla="*/ 8237 w 1754187"/>
                <a:gd name="connsiteY160" fmla="*/ 535118 h 2278228"/>
                <a:gd name="connsiteX161" fmla="*/ 16758 w 1754187"/>
                <a:gd name="connsiteY161" fmla="*/ 535118 h 2278228"/>
                <a:gd name="connsiteX162" fmla="*/ 33516 w 1754187"/>
                <a:gd name="connsiteY162" fmla="*/ 537958 h 2278228"/>
                <a:gd name="connsiteX163" fmla="*/ 47433 w 1754187"/>
                <a:gd name="connsiteY163" fmla="*/ 535118 h 2278228"/>
                <a:gd name="connsiteX164" fmla="*/ 58795 w 1754187"/>
                <a:gd name="connsiteY164" fmla="*/ 535118 h 2278228"/>
                <a:gd name="connsiteX165" fmla="*/ 72712 w 1754187"/>
                <a:gd name="connsiteY165" fmla="*/ 532562 h 2278228"/>
                <a:gd name="connsiteX166" fmla="*/ 78393 w 1754187"/>
                <a:gd name="connsiteY166" fmla="*/ 529721 h 2278228"/>
                <a:gd name="connsiteX167" fmla="*/ 86630 w 1754187"/>
                <a:gd name="connsiteY167" fmla="*/ 529721 h 2278228"/>
                <a:gd name="connsiteX168" fmla="*/ 120430 w 1754187"/>
                <a:gd name="connsiteY168" fmla="*/ 526881 h 2278228"/>
                <a:gd name="connsiteX169" fmla="*/ 128667 w 1754187"/>
                <a:gd name="connsiteY169" fmla="*/ 529721 h 2278228"/>
                <a:gd name="connsiteX170" fmla="*/ 134347 w 1754187"/>
                <a:gd name="connsiteY170" fmla="*/ 529721 h 2278228"/>
                <a:gd name="connsiteX171" fmla="*/ 165307 w 1754187"/>
                <a:gd name="connsiteY171" fmla="*/ 549320 h 2278228"/>
                <a:gd name="connsiteX172" fmla="*/ 173544 w 1754187"/>
                <a:gd name="connsiteY172" fmla="*/ 557557 h 2278228"/>
                <a:gd name="connsiteX173" fmla="*/ 179225 w 1754187"/>
                <a:gd name="connsiteY173" fmla="*/ 560397 h 2278228"/>
                <a:gd name="connsiteX174" fmla="*/ 187746 w 1754187"/>
                <a:gd name="connsiteY174" fmla="*/ 566078 h 2278228"/>
                <a:gd name="connsiteX175" fmla="*/ 226942 w 1754187"/>
                <a:gd name="connsiteY175" fmla="*/ 599594 h 2278228"/>
                <a:gd name="connsiteX176" fmla="*/ 232623 w 1754187"/>
                <a:gd name="connsiteY176" fmla="*/ 602434 h 2278228"/>
                <a:gd name="connsiteX177" fmla="*/ 240860 w 1754187"/>
                <a:gd name="connsiteY177" fmla="*/ 605274 h 2278228"/>
                <a:gd name="connsiteX178" fmla="*/ 246541 w 1754187"/>
                <a:gd name="connsiteY178" fmla="*/ 608114 h 2278228"/>
                <a:gd name="connsiteX179" fmla="*/ 257618 w 1754187"/>
                <a:gd name="connsiteY179" fmla="*/ 608114 h 2278228"/>
                <a:gd name="connsiteX180" fmla="*/ 302495 w 1754187"/>
                <a:gd name="connsiteY180" fmla="*/ 591357 h 2278228"/>
                <a:gd name="connsiteX181" fmla="*/ 308176 w 1754187"/>
                <a:gd name="connsiteY181" fmla="*/ 585676 h 2278228"/>
                <a:gd name="connsiteX182" fmla="*/ 311016 w 1754187"/>
                <a:gd name="connsiteY182" fmla="*/ 579995 h 2278228"/>
                <a:gd name="connsiteX183" fmla="*/ 316413 w 1754187"/>
                <a:gd name="connsiteY183" fmla="*/ 574599 h 2278228"/>
                <a:gd name="connsiteX184" fmla="*/ 319253 w 1754187"/>
                <a:gd name="connsiteY184" fmla="*/ 568918 h 2278228"/>
                <a:gd name="connsiteX185" fmla="*/ 366971 w 1754187"/>
                <a:gd name="connsiteY185" fmla="*/ 552160 h 2278228"/>
                <a:gd name="connsiteX186" fmla="*/ 375492 w 1754187"/>
                <a:gd name="connsiteY186" fmla="*/ 552160 h 2278228"/>
                <a:gd name="connsiteX187" fmla="*/ 422925 w 1754187"/>
                <a:gd name="connsiteY187" fmla="*/ 515520 h 2278228"/>
                <a:gd name="connsiteX188" fmla="*/ 431446 w 1754187"/>
                <a:gd name="connsiteY188" fmla="*/ 507283 h 2278228"/>
                <a:gd name="connsiteX189" fmla="*/ 437127 w 1754187"/>
                <a:gd name="connsiteY189" fmla="*/ 498762 h 2278228"/>
                <a:gd name="connsiteX190" fmla="*/ 470643 w 1754187"/>
                <a:gd name="connsiteY190" fmla="*/ 487685 h 2278228"/>
                <a:gd name="connsiteX191" fmla="*/ 482004 w 1754187"/>
                <a:gd name="connsiteY191" fmla="*/ 487685 h 2278228"/>
                <a:gd name="connsiteX192" fmla="*/ 518360 w 1754187"/>
                <a:gd name="connsiteY192" fmla="*/ 498762 h 2278228"/>
                <a:gd name="connsiteX193" fmla="*/ 526597 w 1754187"/>
                <a:gd name="connsiteY193" fmla="*/ 498762 h 2278228"/>
                <a:gd name="connsiteX194" fmla="*/ 554716 w 1754187"/>
                <a:gd name="connsiteY194" fmla="*/ 487685 h 2278228"/>
                <a:gd name="connsiteX195" fmla="*/ 563237 w 1754187"/>
                <a:gd name="connsiteY195" fmla="*/ 479164 h 2278228"/>
                <a:gd name="connsiteX196" fmla="*/ 574315 w 1754187"/>
                <a:gd name="connsiteY196" fmla="*/ 473483 h 2278228"/>
                <a:gd name="connsiteX197" fmla="*/ 579995 w 1754187"/>
                <a:gd name="connsiteY197" fmla="*/ 468086 h 2278228"/>
                <a:gd name="connsiteX198" fmla="*/ 627713 w 1754187"/>
                <a:gd name="connsiteY198" fmla="*/ 459565 h 2278228"/>
                <a:gd name="connsiteX199" fmla="*/ 644471 w 1754187"/>
                <a:gd name="connsiteY199" fmla="*/ 453885 h 2278228"/>
                <a:gd name="connsiteX200" fmla="*/ 658388 w 1754187"/>
                <a:gd name="connsiteY200" fmla="*/ 453885 h 2278228"/>
                <a:gd name="connsiteX201" fmla="*/ 694745 w 1754187"/>
                <a:gd name="connsiteY201" fmla="*/ 417528 h 2278228"/>
                <a:gd name="connsiteX202" fmla="*/ 694745 w 1754187"/>
                <a:gd name="connsiteY202" fmla="*/ 409007 h 2278228"/>
                <a:gd name="connsiteX203" fmla="*/ 697585 w 1754187"/>
                <a:gd name="connsiteY203" fmla="*/ 361574 h 2278228"/>
                <a:gd name="connsiteX204" fmla="*/ 700425 w 1754187"/>
                <a:gd name="connsiteY204" fmla="*/ 353053 h 2278228"/>
                <a:gd name="connsiteX205" fmla="*/ 728545 w 1754187"/>
                <a:gd name="connsiteY205" fmla="*/ 313856 h 2278228"/>
                <a:gd name="connsiteX206" fmla="*/ 770581 w 1754187"/>
                <a:gd name="connsiteY206" fmla="*/ 299939 h 2278228"/>
                <a:gd name="connsiteX207" fmla="*/ 795860 w 1754187"/>
                <a:gd name="connsiteY207" fmla="*/ 283181 h 2278228"/>
                <a:gd name="connsiteX208" fmla="*/ 804097 w 1754187"/>
                <a:gd name="connsiteY208" fmla="*/ 277500 h 2278228"/>
                <a:gd name="connsiteX209" fmla="*/ 812618 w 1754187"/>
                <a:gd name="connsiteY209" fmla="*/ 271820 h 2278228"/>
                <a:gd name="connsiteX210" fmla="*/ 851815 w 1754187"/>
                <a:gd name="connsiteY210" fmla="*/ 229783 h 2278228"/>
                <a:gd name="connsiteX211" fmla="*/ 860336 w 1754187"/>
                <a:gd name="connsiteY211" fmla="*/ 218705 h 2278228"/>
                <a:gd name="connsiteX212" fmla="*/ 910610 w 1754187"/>
                <a:gd name="connsiteY212" fmla="*/ 201663 h 2278228"/>
                <a:gd name="connsiteX213" fmla="*/ 946966 w 1754187"/>
                <a:gd name="connsiteY213" fmla="*/ 190586 h 2278228"/>
                <a:gd name="connsiteX214" fmla="*/ 955487 w 1754187"/>
                <a:gd name="connsiteY214" fmla="*/ 187746 h 2278228"/>
                <a:gd name="connsiteX215" fmla="*/ 994683 w 1754187"/>
                <a:gd name="connsiteY215" fmla="*/ 170988 h 2278228"/>
                <a:gd name="connsiteX216" fmla="*/ 1000364 w 1754187"/>
                <a:gd name="connsiteY216" fmla="*/ 170988 h 2278228"/>
                <a:gd name="connsiteX217" fmla="*/ 1059159 w 1754187"/>
                <a:gd name="connsiteY217" fmla="*/ 140028 h 2278228"/>
                <a:gd name="connsiteX218" fmla="*/ 1090118 w 1754187"/>
                <a:gd name="connsiteY218" fmla="*/ 126111 h 2278228"/>
                <a:gd name="connsiteX219" fmla="*/ 1098355 w 1754187"/>
                <a:gd name="connsiteY219" fmla="*/ 123270 h 2278228"/>
                <a:gd name="connsiteX220" fmla="*/ 1120794 w 1754187"/>
                <a:gd name="connsiteY220" fmla="*/ 106512 h 2278228"/>
                <a:gd name="connsiteX221" fmla="*/ 1126475 w 1754187"/>
                <a:gd name="connsiteY221" fmla="*/ 97991 h 2278228"/>
                <a:gd name="connsiteX222" fmla="*/ 1137552 w 1754187"/>
                <a:gd name="connsiteY222" fmla="*/ 78393 h 2278228"/>
                <a:gd name="connsiteX223" fmla="*/ 1146073 w 1754187"/>
                <a:gd name="connsiteY223" fmla="*/ 53114 h 2278228"/>
                <a:gd name="connsiteX224" fmla="*/ 1143233 w 1754187"/>
                <a:gd name="connsiteY224" fmla="*/ 42037 h 2278228"/>
                <a:gd name="connsiteX225" fmla="*/ 1140392 w 1754187"/>
                <a:gd name="connsiteY225" fmla="*/ 28119 h 2278228"/>
                <a:gd name="connsiteX226" fmla="*/ 1151754 w 1754187"/>
                <a:gd name="connsiteY226" fmla="*/ 0 h 2278228"/>
                <a:gd name="connsiteX227" fmla="*/ 1159990 w 1754187"/>
                <a:gd name="connsiteY227" fmla="*/ 2840 h 2278228"/>
                <a:gd name="connsiteX228" fmla="*/ 1196347 w 1754187"/>
                <a:gd name="connsiteY228" fmla="*/ 28119 h 2278228"/>
                <a:gd name="connsiteX229" fmla="*/ 1204868 w 1754187"/>
                <a:gd name="connsiteY229" fmla="*/ 36356 h 2278228"/>
                <a:gd name="connsiteX230" fmla="*/ 1210548 w 1754187"/>
                <a:gd name="connsiteY230" fmla="*/ 42037 h 2278228"/>
                <a:gd name="connsiteX231" fmla="*/ 1252585 w 1754187"/>
                <a:gd name="connsiteY231" fmla="*/ 55954 h 2278228"/>
                <a:gd name="connsiteX232" fmla="*/ 1263663 w 1754187"/>
                <a:gd name="connsiteY232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426414 w 1754187"/>
                <a:gd name="connsiteY72" fmla="*/ 1981130 h 2278228"/>
                <a:gd name="connsiteX73" fmla="*/ 1297463 w 1754187"/>
                <a:gd name="connsiteY73" fmla="*/ 2054126 h 2278228"/>
                <a:gd name="connsiteX74" fmla="*/ 1260822 w 1754187"/>
                <a:gd name="connsiteY74" fmla="*/ 2087642 h 2278228"/>
                <a:gd name="connsiteX75" fmla="*/ 1190950 w 1754187"/>
                <a:gd name="connsiteY75" fmla="*/ 2177397 h 2278228"/>
                <a:gd name="connsiteX76" fmla="*/ 1053042 w 1754187"/>
                <a:gd name="connsiteY76" fmla="*/ 2131397 h 2278228"/>
                <a:gd name="connsiteX77" fmla="*/ 907769 w 1754187"/>
                <a:gd name="connsiteY77" fmla="*/ 2070884 h 2278228"/>
                <a:gd name="connsiteX78" fmla="*/ 571474 w 1754187"/>
                <a:gd name="connsiteY78" fmla="*/ 2087642 h 2278228"/>
                <a:gd name="connsiteX79" fmla="*/ 551876 w 1754187"/>
                <a:gd name="connsiteY79" fmla="*/ 2087642 h 2278228"/>
                <a:gd name="connsiteX80" fmla="*/ 521200 w 1754187"/>
                <a:gd name="connsiteY80" fmla="*/ 2073724 h 2278228"/>
                <a:gd name="connsiteX81" fmla="*/ 512679 w 1754187"/>
                <a:gd name="connsiteY81" fmla="*/ 2073724 h 2278228"/>
                <a:gd name="connsiteX82" fmla="*/ 462406 w 1754187"/>
                <a:gd name="connsiteY82" fmla="*/ 2101844 h 2278228"/>
                <a:gd name="connsiteX83" fmla="*/ 375492 w 1754187"/>
                <a:gd name="connsiteY83" fmla="*/ 2194154 h 2278228"/>
                <a:gd name="connsiteX84" fmla="*/ 364130 w 1754187"/>
                <a:gd name="connsiteY84" fmla="*/ 2210912 h 2278228"/>
                <a:gd name="connsiteX85" fmla="*/ 355893 w 1754187"/>
                <a:gd name="connsiteY85" fmla="*/ 2222274 h 2278228"/>
                <a:gd name="connsiteX86" fmla="*/ 324934 w 1754187"/>
                <a:gd name="connsiteY86" fmla="*/ 2247552 h 2278228"/>
                <a:gd name="connsiteX87" fmla="*/ 294258 w 1754187"/>
                <a:gd name="connsiteY87" fmla="*/ 2278228 h 2278228"/>
                <a:gd name="connsiteX88" fmla="*/ 210184 w 1754187"/>
                <a:gd name="connsiteY88" fmla="*/ 2236191 h 2278228"/>
                <a:gd name="connsiteX89" fmla="*/ 117590 w 1754187"/>
                <a:gd name="connsiteY89" fmla="*/ 2141040 h 2278228"/>
                <a:gd name="connsiteX90" fmla="*/ 117590 w 1754187"/>
                <a:gd name="connsiteY90" fmla="*/ 2096163 h 2278228"/>
                <a:gd name="connsiteX91" fmla="*/ 162467 w 1754187"/>
                <a:gd name="connsiteY91" fmla="*/ 2034528 h 2278228"/>
                <a:gd name="connsiteX92" fmla="*/ 201663 w 1754187"/>
                <a:gd name="connsiteY92" fmla="*/ 1928015 h 2278228"/>
                <a:gd name="connsiteX93" fmla="*/ 232623 w 1754187"/>
                <a:gd name="connsiteY93" fmla="*/ 1759868 h 2278228"/>
                <a:gd name="connsiteX94" fmla="*/ 235179 w 1754187"/>
                <a:gd name="connsiteY94" fmla="*/ 1672954 h 2278228"/>
                <a:gd name="connsiteX95" fmla="*/ 240860 w 1754187"/>
                <a:gd name="connsiteY95" fmla="*/ 1664717 h 2278228"/>
                <a:gd name="connsiteX96" fmla="*/ 235179 w 1754187"/>
                <a:gd name="connsiteY96" fmla="*/ 1479528 h 2278228"/>
                <a:gd name="connsiteX97" fmla="*/ 232623 w 1754187"/>
                <a:gd name="connsiteY97" fmla="*/ 1476687 h 2278228"/>
                <a:gd name="connsiteX98" fmla="*/ 232623 w 1754187"/>
                <a:gd name="connsiteY98" fmla="*/ 1465610 h 2278228"/>
                <a:gd name="connsiteX99" fmla="*/ 229783 w 1754187"/>
                <a:gd name="connsiteY99" fmla="*/ 1457089 h 2278228"/>
                <a:gd name="connsiteX100" fmla="*/ 229783 w 1754187"/>
                <a:gd name="connsiteY100" fmla="*/ 1451692 h 2278228"/>
                <a:gd name="connsiteX101" fmla="*/ 240860 w 1754187"/>
                <a:gd name="connsiteY101" fmla="*/ 1398294 h 2278228"/>
                <a:gd name="connsiteX102" fmla="*/ 243700 w 1754187"/>
                <a:gd name="connsiteY102" fmla="*/ 1395454 h 2278228"/>
                <a:gd name="connsiteX103" fmla="*/ 249381 w 1754187"/>
                <a:gd name="connsiteY103" fmla="*/ 1392897 h 2278228"/>
                <a:gd name="connsiteX104" fmla="*/ 254778 w 1754187"/>
                <a:gd name="connsiteY104" fmla="*/ 1390057 h 2278228"/>
                <a:gd name="connsiteX105" fmla="*/ 263298 w 1754187"/>
                <a:gd name="connsiteY105" fmla="*/ 1387217 h 2278228"/>
                <a:gd name="connsiteX106" fmla="*/ 299655 w 1754187"/>
                <a:gd name="connsiteY106" fmla="*/ 1387217 h 2278228"/>
                <a:gd name="connsiteX107" fmla="*/ 299655 w 1754187"/>
                <a:gd name="connsiteY107" fmla="*/ 1381536 h 2278228"/>
                <a:gd name="connsiteX108" fmla="*/ 305335 w 1754187"/>
                <a:gd name="connsiteY108" fmla="*/ 1375855 h 2278228"/>
                <a:gd name="connsiteX109" fmla="*/ 305335 w 1754187"/>
                <a:gd name="connsiteY109" fmla="*/ 1317061 h 2278228"/>
                <a:gd name="connsiteX110" fmla="*/ 308176 w 1754187"/>
                <a:gd name="connsiteY110" fmla="*/ 1311380 h 2278228"/>
                <a:gd name="connsiteX111" fmla="*/ 313856 w 1754187"/>
                <a:gd name="connsiteY111" fmla="*/ 1303143 h 2278228"/>
                <a:gd name="connsiteX112" fmla="*/ 316413 w 1754187"/>
                <a:gd name="connsiteY112" fmla="*/ 1300303 h 2278228"/>
                <a:gd name="connsiteX113" fmla="*/ 341692 w 1754187"/>
                <a:gd name="connsiteY113" fmla="*/ 1266787 h 2278228"/>
                <a:gd name="connsiteX114" fmla="*/ 372651 w 1754187"/>
                <a:gd name="connsiteY114" fmla="*/ 1238668 h 2278228"/>
                <a:gd name="connsiteX115" fmla="*/ 378332 w 1754187"/>
                <a:gd name="connsiteY115" fmla="*/ 1238668 h 2278228"/>
                <a:gd name="connsiteX116" fmla="*/ 383728 w 1754187"/>
                <a:gd name="connsiteY116" fmla="*/ 1235827 h 2278228"/>
                <a:gd name="connsiteX117" fmla="*/ 389409 w 1754187"/>
                <a:gd name="connsiteY117" fmla="*/ 1235827 h 2278228"/>
                <a:gd name="connsiteX118" fmla="*/ 411848 w 1754187"/>
                <a:gd name="connsiteY118" fmla="*/ 1238668 h 2278228"/>
                <a:gd name="connsiteX119" fmla="*/ 422925 w 1754187"/>
                <a:gd name="connsiteY119" fmla="*/ 1238668 h 2278228"/>
                <a:gd name="connsiteX120" fmla="*/ 445364 w 1754187"/>
                <a:gd name="connsiteY120" fmla="*/ 1224750 h 2278228"/>
                <a:gd name="connsiteX121" fmla="*/ 439967 w 1754187"/>
                <a:gd name="connsiteY121" fmla="*/ 1221910 h 2278228"/>
                <a:gd name="connsiteX122" fmla="*/ 428606 w 1754187"/>
                <a:gd name="connsiteY122" fmla="*/ 1199471 h 2278228"/>
                <a:gd name="connsiteX123" fmla="*/ 425765 w 1754187"/>
                <a:gd name="connsiteY123" fmla="*/ 1193790 h 2278228"/>
                <a:gd name="connsiteX124" fmla="*/ 403327 w 1754187"/>
                <a:gd name="connsiteY124" fmla="*/ 1171352 h 2278228"/>
                <a:gd name="connsiteX125" fmla="*/ 400486 w 1754187"/>
                <a:gd name="connsiteY125" fmla="*/ 1171352 h 2278228"/>
                <a:gd name="connsiteX126" fmla="*/ 395090 w 1754187"/>
                <a:gd name="connsiteY126" fmla="*/ 1168511 h 2278228"/>
                <a:gd name="connsiteX127" fmla="*/ 378332 w 1754187"/>
                <a:gd name="connsiteY127" fmla="*/ 1162831 h 2278228"/>
                <a:gd name="connsiteX128" fmla="*/ 372651 w 1754187"/>
                <a:gd name="connsiteY128" fmla="*/ 1160274 h 2278228"/>
                <a:gd name="connsiteX129" fmla="*/ 353053 w 1754187"/>
                <a:gd name="connsiteY129" fmla="*/ 1126475 h 2278228"/>
                <a:gd name="connsiteX130" fmla="*/ 333455 w 1754187"/>
                <a:gd name="connsiteY130" fmla="*/ 1123634 h 2278228"/>
                <a:gd name="connsiteX131" fmla="*/ 294258 w 1754187"/>
                <a:gd name="connsiteY131" fmla="*/ 1112557 h 2278228"/>
                <a:gd name="connsiteX132" fmla="*/ 299655 w 1754187"/>
                <a:gd name="connsiteY132" fmla="*/ 1095799 h 2278228"/>
                <a:gd name="connsiteX133" fmla="*/ 294258 w 1754187"/>
                <a:gd name="connsiteY133" fmla="*/ 1050922 h 2278228"/>
                <a:gd name="connsiteX134" fmla="*/ 294258 w 1754187"/>
                <a:gd name="connsiteY134" fmla="*/ 1039560 h 2278228"/>
                <a:gd name="connsiteX135" fmla="*/ 302495 w 1754187"/>
                <a:gd name="connsiteY135" fmla="*/ 983606 h 2278228"/>
                <a:gd name="connsiteX136" fmla="*/ 302495 w 1754187"/>
                <a:gd name="connsiteY136" fmla="*/ 964008 h 2278228"/>
                <a:gd name="connsiteX137" fmla="*/ 324934 w 1754187"/>
                <a:gd name="connsiteY137" fmla="*/ 885615 h 2278228"/>
                <a:gd name="connsiteX138" fmla="*/ 333455 w 1754187"/>
                <a:gd name="connsiteY138" fmla="*/ 874253 h 2278228"/>
                <a:gd name="connsiteX139" fmla="*/ 341692 w 1754187"/>
                <a:gd name="connsiteY139" fmla="*/ 863176 h 2278228"/>
                <a:gd name="connsiteX140" fmla="*/ 358449 w 1754187"/>
                <a:gd name="connsiteY140" fmla="*/ 823980 h 2278228"/>
                <a:gd name="connsiteX141" fmla="*/ 361290 w 1754187"/>
                <a:gd name="connsiteY141" fmla="*/ 818299 h 2278228"/>
                <a:gd name="connsiteX142" fmla="*/ 358449 w 1754187"/>
                <a:gd name="connsiteY142" fmla="*/ 806938 h 2278228"/>
                <a:gd name="connsiteX143" fmla="*/ 358449 w 1754187"/>
                <a:gd name="connsiteY143" fmla="*/ 798701 h 2278228"/>
                <a:gd name="connsiteX144" fmla="*/ 308176 w 1754187"/>
                <a:gd name="connsiteY144" fmla="*/ 764901 h 2278228"/>
                <a:gd name="connsiteX145" fmla="*/ 296814 w 1754187"/>
                <a:gd name="connsiteY145" fmla="*/ 764901 h 2278228"/>
                <a:gd name="connsiteX146" fmla="*/ 263298 w 1754187"/>
                <a:gd name="connsiteY146" fmla="*/ 748143 h 2278228"/>
                <a:gd name="connsiteX147" fmla="*/ 254778 w 1754187"/>
                <a:gd name="connsiteY147" fmla="*/ 745302 h 2278228"/>
                <a:gd name="connsiteX148" fmla="*/ 195983 w 1754187"/>
                <a:gd name="connsiteY148" fmla="*/ 750983 h 2278228"/>
                <a:gd name="connsiteX149" fmla="*/ 184905 w 1754187"/>
                <a:gd name="connsiteY149" fmla="*/ 753823 h 2278228"/>
                <a:gd name="connsiteX150" fmla="*/ 137188 w 1754187"/>
                <a:gd name="connsiteY150" fmla="*/ 742746 h 2278228"/>
                <a:gd name="connsiteX151" fmla="*/ 131507 w 1754187"/>
                <a:gd name="connsiteY151" fmla="*/ 734225 h 2278228"/>
                <a:gd name="connsiteX152" fmla="*/ 100832 w 1754187"/>
                <a:gd name="connsiteY152" fmla="*/ 686508 h 2278228"/>
                <a:gd name="connsiteX153" fmla="*/ 86630 w 1754187"/>
                <a:gd name="connsiteY153" fmla="*/ 680827 h 2278228"/>
                <a:gd name="connsiteX154" fmla="*/ 69872 w 1754187"/>
                <a:gd name="connsiteY154" fmla="*/ 675430 h 2278228"/>
                <a:gd name="connsiteX155" fmla="*/ 24995 w 1754187"/>
                <a:gd name="connsiteY155" fmla="*/ 630553 h 2278228"/>
                <a:gd name="connsiteX156" fmla="*/ 24995 w 1754187"/>
                <a:gd name="connsiteY156" fmla="*/ 619192 h 2278228"/>
                <a:gd name="connsiteX157" fmla="*/ 22439 w 1754187"/>
                <a:gd name="connsiteY157" fmla="*/ 610955 h 2278228"/>
                <a:gd name="connsiteX158" fmla="*/ 0 w 1754187"/>
                <a:gd name="connsiteY158" fmla="*/ 532562 h 2278228"/>
                <a:gd name="connsiteX159" fmla="*/ 8237 w 1754187"/>
                <a:gd name="connsiteY159" fmla="*/ 535118 h 2278228"/>
                <a:gd name="connsiteX160" fmla="*/ 16758 w 1754187"/>
                <a:gd name="connsiteY160" fmla="*/ 535118 h 2278228"/>
                <a:gd name="connsiteX161" fmla="*/ 33516 w 1754187"/>
                <a:gd name="connsiteY161" fmla="*/ 537958 h 2278228"/>
                <a:gd name="connsiteX162" fmla="*/ 47433 w 1754187"/>
                <a:gd name="connsiteY162" fmla="*/ 535118 h 2278228"/>
                <a:gd name="connsiteX163" fmla="*/ 58795 w 1754187"/>
                <a:gd name="connsiteY163" fmla="*/ 535118 h 2278228"/>
                <a:gd name="connsiteX164" fmla="*/ 72712 w 1754187"/>
                <a:gd name="connsiteY164" fmla="*/ 532562 h 2278228"/>
                <a:gd name="connsiteX165" fmla="*/ 78393 w 1754187"/>
                <a:gd name="connsiteY165" fmla="*/ 529721 h 2278228"/>
                <a:gd name="connsiteX166" fmla="*/ 86630 w 1754187"/>
                <a:gd name="connsiteY166" fmla="*/ 529721 h 2278228"/>
                <a:gd name="connsiteX167" fmla="*/ 120430 w 1754187"/>
                <a:gd name="connsiteY167" fmla="*/ 526881 h 2278228"/>
                <a:gd name="connsiteX168" fmla="*/ 128667 w 1754187"/>
                <a:gd name="connsiteY168" fmla="*/ 529721 h 2278228"/>
                <a:gd name="connsiteX169" fmla="*/ 134347 w 1754187"/>
                <a:gd name="connsiteY169" fmla="*/ 529721 h 2278228"/>
                <a:gd name="connsiteX170" fmla="*/ 165307 w 1754187"/>
                <a:gd name="connsiteY170" fmla="*/ 549320 h 2278228"/>
                <a:gd name="connsiteX171" fmla="*/ 173544 w 1754187"/>
                <a:gd name="connsiteY171" fmla="*/ 557557 h 2278228"/>
                <a:gd name="connsiteX172" fmla="*/ 179225 w 1754187"/>
                <a:gd name="connsiteY172" fmla="*/ 560397 h 2278228"/>
                <a:gd name="connsiteX173" fmla="*/ 187746 w 1754187"/>
                <a:gd name="connsiteY173" fmla="*/ 566078 h 2278228"/>
                <a:gd name="connsiteX174" fmla="*/ 226942 w 1754187"/>
                <a:gd name="connsiteY174" fmla="*/ 599594 h 2278228"/>
                <a:gd name="connsiteX175" fmla="*/ 232623 w 1754187"/>
                <a:gd name="connsiteY175" fmla="*/ 602434 h 2278228"/>
                <a:gd name="connsiteX176" fmla="*/ 240860 w 1754187"/>
                <a:gd name="connsiteY176" fmla="*/ 605274 h 2278228"/>
                <a:gd name="connsiteX177" fmla="*/ 246541 w 1754187"/>
                <a:gd name="connsiteY177" fmla="*/ 608114 h 2278228"/>
                <a:gd name="connsiteX178" fmla="*/ 257618 w 1754187"/>
                <a:gd name="connsiteY178" fmla="*/ 608114 h 2278228"/>
                <a:gd name="connsiteX179" fmla="*/ 302495 w 1754187"/>
                <a:gd name="connsiteY179" fmla="*/ 591357 h 2278228"/>
                <a:gd name="connsiteX180" fmla="*/ 308176 w 1754187"/>
                <a:gd name="connsiteY180" fmla="*/ 585676 h 2278228"/>
                <a:gd name="connsiteX181" fmla="*/ 311016 w 1754187"/>
                <a:gd name="connsiteY181" fmla="*/ 579995 h 2278228"/>
                <a:gd name="connsiteX182" fmla="*/ 316413 w 1754187"/>
                <a:gd name="connsiteY182" fmla="*/ 574599 h 2278228"/>
                <a:gd name="connsiteX183" fmla="*/ 319253 w 1754187"/>
                <a:gd name="connsiteY183" fmla="*/ 568918 h 2278228"/>
                <a:gd name="connsiteX184" fmla="*/ 366971 w 1754187"/>
                <a:gd name="connsiteY184" fmla="*/ 552160 h 2278228"/>
                <a:gd name="connsiteX185" fmla="*/ 375492 w 1754187"/>
                <a:gd name="connsiteY185" fmla="*/ 552160 h 2278228"/>
                <a:gd name="connsiteX186" fmla="*/ 422925 w 1754187"/>
                <a:gd name="connsiteY186" fmla="*/ 515520 h 2278228"/>
                <a:gd name="connsiteX187" fmla="*/ 431446 w 1754187"/>
                <a:gd name="connsiteY187" fmla="*/ 507283 h 2278228"/>
                <a:gd name="connsiteX188" fmla="*/ 437127 w 1754187"/>
                <a:gd name="connsiteY188" fmla="*/ 498762 h 2278228"/>
                <a:gd name="connsiteX189" fmla="*/ 470643 w 1754187"/>
                <a:gd name="connsiteY189" fmla="*/ 487685 h 2278228"/>
                <a:gd name="connsiteX190" fmla="*/ 482004 w 1754187"/>
                <a:gd name="connsiteY190" fmla="*/ 487685 h 2278228"/>
                <a:gd name="connsiteX191" fmla="*/ 518360 w 1754187"/>
                <a:gd name="connsiteY191" fmla="*/ 498762 h 2278228"/>
                <a:gd name="connsiteX192" fmla="*/ 526597 w 1754187"/>
                <a:gd name="connsiteY192" fmla="*/ 498762 h 2278228"/>
                <a:gd name="connsiteX193" fmla="*/ 554716 w 1754187"/>
                <a:gd name="connsiteY193" fmla="*/ 487685 h 2278228"/>
                <a:gd name="connsiteX194" fmla="*/ 563237 w 1754187"/>
                <a:gd name="connsiteY194" fmla="*/ 479164 h 2278228"/>
                <a:gd name="connsiteX195" fmla="*/ 574315 w 1754187"/>
                <a:gd name="connsiteY195" fmla="*/ 473483 h 2278228"/>
                <a:gd name="connsiteX196" fmla="*/ 579995 w 1754187"/>
                <a:gd name="connsiteY196" fmla="*/ 468086 h 2278228"/>
                <a:gd name="connsiteX197" fmla="*/ 627713 w 1754187"/>
                <a:gd name="connsiteY197" fmla="*/ 459565 h 2278228"/>
                <a:gd name="connsiteX198" fmla="*/ 644471 w 1754187"/>
                <a:gd name="connsiteY198" fmla="*/ 453885 h 2278228"/>
                <a:gd name="connsiteX199" fmla="*/ 658388 w 1754187"/>
                <a:gd name="connsiteY199" fmla="*/ 453885 h 2278228"/>
                <a:gd name="connsiteX200" fmla="*/ 694745 w 1754187"/>
                <a:gd name="connsiteY200" fmla="*/ 417528 h 2278228"/>
                <a:gd name="connsiteX201" fmla="*/ 694745 w 1754187"/>
                <a:gd name="connsiteY201" fmla="*/ 409007 h 2278228"/>
                <a:gd name="connsiteX202" fmla="*/ 697585 w 1754187"/>
                <a:gd name="connsiteY202" fmla="*/ 361574 h 2278228"/>
                <a:gd name="connsiteX203" fmla="*/ 700425 w 1754187"/>
                <a:gd name="connsiteY203" fmla="*/ 353053 h 2278228"/>
                <a:gd name="connsiteX204" fmla="*/ 728545 w 1754187"/>
                <a:gd name="connsiteY204" fmla="*/ 313856 h 2278228"/>
                <a:gd name="connsiteX205" fmla="*/ 770581 w 1754187"/>
                <a:gd name="connsiteY205" fmla="*/ 299939 h 2278228"/>
                <a:gd name="connsiteX206" fmla="*/ 795860 w 1754187"/>
                <a:gd name="connsiteY206" fmla="*/ 283181 h 2278228"/>
                <a:gd name="connsiteX207" fmla="*/ 804097 w 1754187"/>
                <a:gd name="connsiteY207" fmla="*/ 277500 h 2278228"/>
                <a:gd name="connsiteX208" fmla="*/ 812618 w 1754187"/>
                <a:gd name="connsiteY208" fmla="*/ 271820 h 2278228"/>
                <a:gd name="connsiteX209" fmla="*/ 851815 w 1754187"/>
                <a:gd name="connsiteY209" fmla="*/ 229783 h 2278228"/>
                <a:gd name="connsiteX210" fmla="*/ 860336 w 1754187"/>
                <a:gd name="connsiteY210" fmla="*/ 218705 h 2278228"/>
                <a:gd name="connsiteX211" fmla="*/ 910610 w 1754187"/>
                <a:gd name="connsiteY211" fmla="*/ 201663 h 2278228"/>
                <a:gd name="connsiteX212" fmla="*/ 946966 w 1754187"/>
                <a:gd name="connsiteY212" fmla="*/ 190586 h 2278228"/>
                <a:gd name="connsiteX213" fmla="*/ 955487 w 1754187"/>
                <a:gd name="connsiteY213" fmla="*/ 187746 h 2278228"/>
                <a:gd name="connsiteX214" fmla="*/ 994683 w 1754187"/>
                <a:gd name="connsiteY214" fmla="*/ 170988 h 2278228"/>
                <a:gd name="connsiteX215" fmla="*/ 1000364 w 1754187"/>
                <a:gd name="connsiteY215" fmla="*/ 170988 h 2278228"/>
                <a:gd name="connsiteX216" fmla="*/ 1059159 w 1754187"/>
                <a:gd name="connsiteY216" fmla="*/ 140028 h 2278228"/>
                <a:gd name="connsiteX217" fmla="*/ 1090118 w 1754187"/>
                <a:gd name="connsiteY217" fmla="*/ 126111 h 2278228"/>
                <a:gd name="connsiteX218" fmla="*/ 1098355 w 1754187"/>
                <a:gd name="connsiteY218" fmla="*/ 123270 h 2278228"/>
                <a:gd name="connsiteX219" fmla="*/ 1120794 w 1754187"/>
                <a:gd name="connsiteY219" fmla="*/ 106512 h 2278228"/>
                <a:gd name="connsiteX220" fmla="*/ 1126475 w 1754187"/>
                <a:gd name="connsiteY220" fmla="*/ 97991 h 2278228"/>
                <a:gd name="connsiteX221" fmla="*/ 1137552 w 1754187"/>
                <a:gd name="connsiteY221" fmla="*/ 78393 h 2278228"/>
                <a:gd name="connsiteX222" fmla="*/ 1146073 w 1754187"/>
                <a:gd name="connsiteY222" fmla="*/ 53114 h 2278228"/>
                <a:gd name="connsiteX223" fmla="*/ 1143233 w 1754187"/>
                <a:gd name="connsiteY223" fmla="*/ 42037 h 2278228"/>
                <a:gd name="connsiteX224" fmla="*/ 1140392 w 1754187"/>
                <a:gd name="connsiteY224" fmla="*/ 28119 h 2278228"/>
                <a:gd name="connsiteX225" fmla="*/ 1151754 w 1754187"/>
                <a:gd name="connsiteY225" fmla="*/ 0 h 2278228"/>
                <a:gd name="connsiteX226" fmla="*/ 1159990 w 1754187"/>
                <a:gd name="connsiteY226" fmla="*/ 2840 h 2278228"/>
                <a:gd name="connsiteX227" fmla="*/ 1196347 w 1754187"/>
                <a:gd name="connsiteY227" fmla="*/ 28119 h 2278228"/>
                <a:gd name="connsiteX228" fmla="*/ 1204868 w 1754187"/>
                <a:gd name="connsiteY228" fmla="*/ 36356 h 2278228"/>
                <a:gd name="connsiteX229" fmla="*/ 1210548 w 1754187"/>
                <a:gd name="connsiteY229" fmla="*/ 42037 h 2278228"/>
                <a:gd name="connsiteX230" fmla="*/ 1252585 w 1754187"/>
                <a:gd name="connsiteY230" fmla="*/ 55954 h 2278228"/>
                <a:gd name="connsiteX231" fmla="*/ 1263663 w 1754187"/>
                <a:gd name="connsiteY231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431810 w 1754187"/>
                <a:gd name="connsiteY71" fmla="*/ 1970052 h 2278228"/>
                <a:gd name="connsiteX72" fmla="*/ 1297463 w 1754187"/>
                <a:gd name="connsiteY72" fmla="*/ 2054126 h 2278228"/>
                <a:gd name="connsiteX73" fmla="*/ 1260822 w 1754187"/>
                <a:gd name="connsiteY73" fmla="*/ 2087642 h 2278228"/>
                <a:gd name="connsiteX74" fmla="*/ 1190950 w 1754187"/>
                <a:gd name="connsiteY74" fmla="*/ 2177397 h 2278228"/>
                <a:gd name="connsiteX75" fmla="*/ 1053042 w 1754187"/>
                <a:gd name="connsiteY75" fmla="*/ 2131397 h 2278228"/>
                <a:gd name="connsiteX76" fmla="*/ 907769 w 1754187"/>
                <a:gd name="connsiteY76" fmla="*/ 2070884 h 2278228"/>
                <a:gd name="connsiteX77" fmla="*/ 571474 w 1754187"/>
                <a:gd name="connsiteY77" fmla="*/ 2087642 h 2278228"/>
                <a:gd name="connsiteX78" fmla="*/ 551876 w 1754187"/>
                <a:gd name="connsiteY78" fmla="*/ 2087642 h 2278228"/>
                <a:gd name="connsiteX79" fmla="*/ 521200 w 1754187"/>
                <a:gd name="connsiteY79" fmla="*/ 2073724 h 2278228"/>
                <a:gd name="connsiteX80" fmla="*/ 512679 w 1754187"/>
                <a:gd name="connsiteY80" fmla="*/ 2073724 h 2278228"/>
                <a:gd name="connsiteX81" fmla="*/ 462406 w 1754187"/>
                <a:gd name="connsiteY81" fmla="*/ 2101844 h 2278228"/>
                <a:gd name="connsiteX82" fmla="*/ 375492 w 1754187"/>
                <a:gd name="connsiteY82" fmla="*/ 2194154 h 2278228"/>
                <a:gd name="connsiteX83" fmla="*/ 364130 w 1754187"/>
                <a:gd name="connsiteY83" fmla="*/ 2210912 h 2278228"/>
                <a:gd name="connsiteX84" fmla="*/ 355893 w 1754187"/>
                <a:gd name="connsiteY84" fmla="*/ 2222274 h 2278228"/>
                <a:gd name="connsiteX85" fmla="*/ 324934 w 1754187"/>
                <a:gd name="connsiteY85" fmla="*/ 2247552 h 2278228"/>
                <a:gd name="connsiteX86" fmla="*/ 294258 w 1754187"/>
                <a:gd name="connsiteY86" fmla="*/ 2278228 h 2278228"/>
                <a:gd name="connsiteX87" fmla="*/ 210184 w 1754187"/>
                <a:gd name="connsiteY87" fmla="*/ 2236191 h 2278228"/>
                <a:gd name="connsiteX88" fmla="*/ 117590 w 1754187"/>
                <a:gd name="connsiteY88" fmla="*/ 2141040 h 2278228"/>
                <a:gd name="connsiteX89" fmla="*/ 117590 w 1754187"/>
                <a:gd name="connsiteY89" fmla="*/ 2096163 h 2278228"/>
                <a:gd name="connsiteX90" fmla="*/ 162467 w 1754187"/>
                <a:gd name="connsiteY90" fmla="*/ 2034528 h 2278228"/>
                <a:gd name="connsiteX91" fmla="*/ 201663 w 1754187"/>
                <a:gd name="connsiteY91" fmla="*/ 1928015 h 2278228"/>
                <a:gd name="connsiteX92" fmla="*/ 232623 w 1754187"/>
                <a:gd name="connsiteY92" fmla="*/ 1759868 h 2278228"/>
                <a:gd name="connsiteX93" fmla="*/ 235179 w 1754187"/>
                <a:gd name="connsiteY93" fmla="*/ 1672954 h 2278228"/>
                <a:gd name="connsiteX94" fmla="*/ 240860 w 1754187"/>
                <a:gd name="connsiteY94" fmla="*/ 1664717 h 2278228"/>
                <a:gd name="connsiteX95" fmla="*/ 235179 w 1754187"/>
                <a:gd name="connsiteY95" fmla="*/ 1479528 h 2278228"/>
                <a:gd name="connsiteX96" fmla="*/ 232623 w 1754187"/>
                <a:gd name="connsiteY96" fmla="*/ 1476687 h 2278228"/>
                <a:gd name="connsiteX97" fmla="*/ 232623 w 1754187"/>
                <a:gd name="connsiteY97" fmla="*/ 1465610 h 2278228"/>
                <a:gd name="connsiteX98" fmla="*/ 229783 w 1754187"/>
                <a:gd name="connsiteY98" fmla="*/ 1457089 h 2278228"/>
                <a:gd name="connsiteX99" fmla="*/ 229783 w 1754187"/>
                <a:gd name="connsiteY99" fmla="*/ 1451692 h 2278228"/>
                <a:gd name="connsiteX100" fmla="*/ 240860 w 1754187"/>
                <a:gd name="connsiteY100" fmla="*/ 1398294 h 2278228"/>
                <a:gd name="connsiteX101" fmla="*/ 243700 w 1754187"/>
                <a:gd name="connsiteY101" fmla="*/ 1395454 h 2278228"/>
                <a:gd name="connsiteX102" fmla="*/ 249381 w 1754187"/>
                <a:gd name="connsiteY102" fmla="*/ 1392897 h 2278228"/>
                <a:gd name="connsiteX103" fmla="*/ 254778 w 1754187"/>
                <a:gd name="connsiteY103" fmla="*/ 1390057 h 2278228"/>
                <a:gd name="connsiteX104" fmla="*/ 263298 w 1754187"/>
                <a:gd name="connsiteY104" fmla="*/ 1387217 h 2278228"/>
                <a:gd name="connsiteX105" fmla="*/ 299655 w 1754187"/>
                <a:gd name="connsiteY105" fmla="*/ 1387217 h 2278228"/>
                <a:gd name="connsiteX106" fmla="*/ 299655 w 1754187"/>
                <a:gd name="connsiteY106" fmla="*/ 1381536 h 2278228"/>
                <a:gd name="connsiteX107" fmla="*/ 305335 w 1754187"/>
                <a:gd name="connsiteY107" fmla="*/ 1375855 h 2278228"/>
                <a:gd name="connsiteX108" fmla="*/ 305335 w 1754187"/>
                <a:gd name="connsiteY108" fmla="*/ 1317061 h 2278228"/>
                <a:gd name="connsiteX109" fmla="*/ 308176 w 1754187"/>
                <a:gd name="connsiteY109" fmla="*/ 1311380 h 2278228"/>
                <a:gd name="connsiteX110" fmla="*/ 313856 w 1754187"/>
                <a:gd name="connsiteY110" fmla="*/ 1303143 h 2278228"/>
                <a:gd name="connsiteX111" fmla="*/ 316413 w 1754187"/>
                <a:gd name="connsiteY111" fmla="*/ 1300303 h 2278228"/>
                <a:gd name="connsiteX112" fmla="*/ 341692 w 1754187"/>
                <a:gd name="connsiteY112" fmla="*/ 1266787 h 2278228"/>
                <a:gd name="connsiteX113" fmla="*/ 372651 w 1754187"/>
                <a:gd name="connsiteY113" fmla="*/ 1238668 h 2278228"/>
                <a:gd name="connsiteX114" fmla="*/ 378332 w 1754187"/>
                <a:gd name="connsiteY114" fmla="*/ 1238668 h 2278228"/>
                <a:gd name="connsiteX115" fmla="*/ 383728 w 1754187"/>
                <a:gd name="connsiteY115" fmla="*/ 1235827 h 2278228"/>
                <a:gd name="connsiteX116" fmla="*/ 389409 w 1754187"/>
                <a:gd name="connsiteY116" fmla="*/ 1235827 h 2278228"/>
                <a:gd name="connsiteX117" fmla="*/ 411848 w 1754187"/>
                <a:gd name="connsiteY117" fmla="*/ 1238668 h 2278228"/>
                <a:gd name="connsiteX118" fmla="*/ 422925 w 1754187"/>
                <a:gd name="connsiteY118" fmla="*/ 1238668 h 2278228"/>
                <a:gd name="connsiteX119" fmla="*/ 445364 w 1754187"/>
                <a:gd name="connsiteY119" fmla="*/ 1224750 h 2278228"/>
                <a:gd name="connsiteX120" fmla="*/ 439967 w 1754187"/>
                <a:gd name="connsiteY120" fmla="*/ 1221910 h 2278228"/>
                <a:gd name="connsiteX121" fmla="*/ 428606 w 1754187"/>
                <a:gd name="connsiteY121" fmla="*/ 1199471 h 2278228"/>
                <a:gd name="connsiteX122" fmla="*/ 425765 w 1754187"/>
                <a:gd name="connsiteY122" fmla="*/ 1193790 h 2278228"/>
                <a:gd name="connsiteX123" fmla="*/ 403327 w 1754187"/>
                <a:gd name="connsiteY123" fmla="*/ 1171352 h 2278228"/>
                <a:gd name="connsiteX124" fmla="*/ 400486 w 1754187"/>
                <a:gd name="connsiteY124" fmla="*/ 1171352 h 2278228"/>
                <a:gd name="connsiteX125" fmla="*/ 395090 w 1754187"/>
                <a:gd name="connsiteY125" fmla="*/ 1168511 h 2278228"/>
                <a:gd name="connsiteX126" fmla="*/ 378332 w 1754187"/>
                <a:gd name="connsiteY126" fmla="*/ 1162831 h 2278228"/>
                <a:gd name="connsiteX127" fmla="*/ 372651 w 1754187"/>
                <a:gd name="connsiteY127" fmla="*/ 1160274 h 2278228"/>
                <a:gd name="connsiteX128" fmla="*/ 353053 w 1754187"/>
                <a:gd name="connsiteY128" fmla="*/ 1126475 h 2278228"/>
                <a:gd name="connsiteX129" fmla="*/ 333455 w 1754187"/>
                <a:gd name="connsiteY129" fmla="*/ 1123634 h 2278228"/>
                <a:gd name="connsiteX130" fmla="*/ 294258 w 1754187"/>
                <a:gd name="connsiteY130" fmla="*/ 1112557 h 2278228"/>
                <a:gd name="connsiteX131" fmla="*/ 299655 w 1754187"/>
                <a:gd name="connsiteY131" fmla="*/ 1095799 h 2278228"/>
                <a:gd name="connsiteX132" fmla="*/ 294258 w 1754187"/>
                <a:gd name="connsiteY132" fmla="*/ 1050922 h 2278228"/>
                <a:gd name="connsiteX133" fmla="*/ 294258 w 1754187"/>
                <a:gd name="connsiteY133" fmla="*/ 1039560 h 2278228"/>
                <a:gd name="connsiteX134" fmla="*/ 302495 w 1754187"/>
                <a:gd name="connsiteY134" fmla="*/ 983606 h 2278228"/>
                <a:gd name="connsiteX135" fmla="*/ 302495 w 1754187"/>
                <a:gd name="connsiteY135" fmla="*/ 964008 h 2278228"/>
                <a:gd name="connsiteX136" fmla="*/ 324934 w 1754187"/>
                <a:gd name="connsiteY136" fmla="*/ 885615 h 2278228"/>
                <a:gd name="connsiteX137" fmla="*/ 333455 w 1754187"/>
                <a:gd name="connsiteY137" fmla="*/ 874253 h 2278228"/>
                <a:gd name="connsiteX138" fmla="*/ 341692 w 1754187"/>
                <a:gd name="connsiteY138" fmla="*/ 863176 h 2278228"/>
                <a:gd name="connsiteX139" fmla="*/ 358449 w 1754187"/>
                <a:gd name="connsiteY139" fmla="*/ 823980 h 2278228"/>
                <a:gd name="connsiteX140" fmla="*/ 361290 w 1754187"/>
                <a:gd name="connsiteY140" fmla="*/ 818299 h 2278228"/>
                <a:gd name="connsiteX141" fmla="*/ 358449 w 1754187"/>
                <a:gd name="connsiteY141" fmla="*/ 806938 h 2278228"/>
                <a:gd name="connsiteX142" fmla="*/ 358449 w 1754187"/>
                <a:gd name="connsiteY142" fmla="*/ 798701 h 2278228"/>
                <a:gd name="connsiteX143" fmla="*/ 308176 w 1754187"/>
                <a:gd name="connsiteY143" fmla="*/ 764901 h 2278228"/>
                <a:gd name="connsiteX144" fmla="*/ 296814 w 1754187"/>
                <a:gd name="connsiteY144" fmla="*/ 764901 h 2278228"/>
                <a:gd name="connsiteX145" fmla="*/ 263298 w 1754187"/>
                <a:gd name="connsiteY145" fmla="*/ 748143 h 2278228"/>
                <a:gd name="connsiteX146" fmla="*/ 254778 w 1754187"/>
                <a:gd name="connsiteY146" fmla="*/ 745302 h 2278228"/>
                <a:gd name="connsiteX147" fmla="*/ 195983 w 1754187"/>
                <a:gd name="connsiteY147" fmla="*/ 750983 h 2278228"/>
                <a:gd name="connsiteX148" fmla="*/ 184905 w 1754187"/>
                <a:gd name="connsiteY148" fmla="*/ 753823 h 2278228"/>
                <a:gd name="connsiteX149" fmla="*/ 137188 w 1754187"/>
                <a:gd name="connsiteY149" fmla="*/ 742746 h 2278228"/>
                <a:gd name="connsiteX150" fmla="*/ 131507 w 1754187"/>
                <a:gd name="connsiteY150" fmla="*/ 734225 h 2278228"/>
                <a:gd name="connsiteX151" fmla="*/ 100832 w 1754187"/>
                <a:gd name="connsiteY151" fmla="*/ 686508 h 2278228"/>
                <a:gd name="connsiteX152" fmla="*/ 86630 w 1754187"/>
                <a:gd name="connsiteY152" fmla="*/ 680827 h 2278228"/>
                <a:gd name="connsiteX153" fmla="*/ 69872 w 1754187"/>
                <a:gd name="connsiteY153" fmla="*/ 675430 h 2278228"/>
                <a:gd name="connsiteX154" fmla="*/ 24995 w 1754187"/>
                <a:gd name="connsiteY154" fmla="*/ 630553 h 2278228"/>
                <a:gd name="connsiteX155" fmla="*/ 24995 w 1754187"/>
                <a:gd name="connsiteY155" fmla="*/ 619192 h 2278228"/>
                <a:gd name="connsiteX156" fmla="*/ 22439 w 1754187"/>
                <a:gd name="connsiteY156" fmla="*/ 610955 h 2278228"/>
                <a:gd name="connsiteX157" fmla="*/ 0 w 1754187"/>
                <a:gd name="connsiteY157" fmla="*/ 532562 h 2278228"/>
                <a:gd name="connsiteX158" fmla="*/ 8237 w 1754187"/>
                <a:gd name="connsiteY158" fmla="*/ 535118 h 2278228"/>
                <a:gd name="connsiteX159" fmla="*/ 16758 w 1754187"/>
                <a:gd name="connsiteY159" fmla="*/ 535118 h 2278228"/>
                <a:gd name="connsiteX160" fmla="*/ 33516 w 1754187"/>
                <a:gd name="connsiteY160" fmla="*/ 537958 h 2278228"/>
                <a:gd name="connsiteX161" fmla="*/ 47433 w 1754187"/>
                <a:gd name="connsiteY161" fmla="*/ 535118 h 2278228"/>
                <a:gd name="connsiteX162" fmla="*/ 58795 w 1754187"/>
                <a:gd name="connsiteY162" fmla="*/ 535118 h 2278228"/>
                <a:gd name="connsiteX163" fmla="*/ 72712 w 1754187"/>
                <a:gd name="connsiteY163" fmla="*/ 532562 h 2278228"/>
                <a:gd name="connsiteX164" fmla="*/ 78393 w 1754187"/>
                <a:gd name="connsiteY164" fmla="*/ 529721 h 2278228"/>
                <a:gd name="connsiteX165" fmla="*/ 86630 w 1754187"/>
                <a:gd name="connsiteY165" fmla="*/ 529721 h 2278228"/>
                <a:gd name="connsiteX166" fmla="*/ 120430 w 1754187"/>
                <a:gd name="connsiteY166" fmla="*/ 526881 h 2278228"/>
                <a:gd name="connsiteX167" fmla="*/ 128667 w 1754187"/>
                <a:gd name="connsiteY167" fmla="*/ 529721 h 2278228"/>
                <a:gd name="connsiteX168" fmla="*/ 134347 w 1754187"/>
                <a:gd name="connsiteY168" fmla="*/ 529721 h 2278228"/>
                <a:gd name="connsiteX169" fmla="*/ 165307 w 1754187"/>
                <a:gd name="connsiteY169" fmla="*/ 549320 h 2278228"/>
                <a:gd name="connsiteX170" fmla="*/ 173544 w 1754187"/>
                <a:gd name="connsiteY170" fmla="*/ 557557 h 2278228"/>
                <a:gd name="connsiteX171" fmla="*/ 179225 w 1754187"/>
                <a:gd name="connsiteY171" fmla="*/ 560397 h 2278228"/>
                <a:gd name="connsiteX172" fmla="*/ 187746 w 1754187"/>
                <a:gd name="connsiteY172" fmla="*/ 566078 h 2278228"/>
                <a:gd name="connsiteX173" fmla="*/ 226942 w 1754187"/>
                <a:gd name="connsiteY173" fmla="*/ 599594 h 2278228"/>
                <a:gd name="connsiteX174" fmla="*/ 232623 w 1754187"/>
                <a:gd name="connsiteY174" fmla="*/ 602434 h 2278228"/>
                <a:gd name="connsiteX175" fmla="*/ 240860 w 1754187"/>
                <a:gd name="connsiteY175" fmla="*/ 605274 h 2278228"/>
                <a:gd name="connsiteX176" fmla="*/ 246541 w 1754187"/>
                <a:gd name="connsiteY176" fmla="*/ 608114 h 2278228"/>
                <a:gd name="connsiteX177" fmla="*/ 257618 w 1754187"/>
                <a:gd name="connsiteY177" fmla="*/ 608114 h 2278228"/>
                <a:gd name="connsiteX178" fmla="*/ 302495 w 1754187"/>
                <a:gd name="connsiteY178" fmla="*/ 591357 h 2278228"/>
                <a:gd name="connsiteX179" fmla="*/ 308176 w 1754187"/>
                <a:gd name="connsiteY179" fmla="*/ 585676 h 2278228"/>
                <a:gd name="connsiteX180" fmla="*/ 311016 w 1754187"/>
                <a:gd name="connsiteY180" fmla="*/ 579995 h 2278228"/>
                <a:gd name="connsiteX181" fmla="*/ 316413 w 1754187"/>
                <a:gd name="connsiteY181" fmla="*/ 574599 h 2278228"/>
                <a:gd name="connsiteX182" fmla="*/ 319253 w 1754187"/>
                <a:gd name="connsiteY182" fmla="*/ 568918 h 2278228"/>
                <a:gd name="connsiteX183" fmla="*/ 366971 w 1754187"/>
                <a:gd name="connsiteY183" fmla="*/ 552160 h 2278228"/>
                <a:gd name="connsiteX184" fmla="*/ 375492 w 1754187"/>
                <a:gd name="connsiteY184" fmla="*/ 552160 h 2278228"/>
                <a:gd name="connsiteX185" fmla="*/ 422925 w 1754187"/>
                <a:gd name="connsiteY185" fmla="*/ 515520 h 2278228"/>
                <a:gd name="connsiteX186" fmla="*/ 431446 w 1754187"/>
                <a:gd name="connsiteY186" fmla="*/ 507283 h 2278228"/>
                <a:gd name="connsiteX187" fmla="*/ 437127 w 1754187"/>
                <a:gd name="connsiteY187" fmla="*/ 498762 h 2278228"/>
                <a:gd name="connsiteX188" fmla="*/ 470643 w 1754187"/>
                <a:gd name="connsiteY188" fmla="*/ 487685 h 2278228"/>
                <a:gd name="connsiteX189" fmla="*/ 482004 w 1754187"/>
                <a:gd name="connsiteY189" fmla="*/ 487685 h 2278228"/>
                <a:gd name="connsiteX190" fmla="*/ 518360 w 1754187"/>
                <a:gd name="connsiteY190" fmla="*/ 498762 h 2278228"/>
                <a:gd name="connsiteX191" fmla="*/ 526597 w 1754187"/>
                <a:gd name="connsiteY191" fmla="*/ 498762 h 2278228"/>
                <a:gd name="connsiteX192" fmla="*/ 554716 w 1754187"/>
                <a:gd name="connsiteY192" fmla="*/ 487685 h 2278228"/>
                <a:gd name="connsiteX193" fmla="*/ 563237 w 1754187"/>
                <a:gd name="connsiteY193" fmla="*/ 479164 h 2278228"/>
                <a:gd name="connsiteX194" fmla="*/ 574315 w 1754187"/>
                <a:gd name="connsiteY194" fmla="*/ 473483 h 2278228"/>
                <a:gd name="connsiteX195" fmla="*/ 579995 w 1754187"/>
                <a:gd name="connsiteY195" fmla="*/ 468086 h 2278228"/>
                <a:gd name="connsiteX196" fmla="*/ 627713 w 1754187"/>
                <a:gd name="connsiteY196" fmla="*/ 459565 h 2278228"/>
                <a:gd name="connsiteX197" fmla="*/ 644471 w 1754187"/>
                <a:gd name="connsiteY197" fmla="*/ 453885 h 2278228"/>
                <a:gd name="connsiteX198" fmla="*/ 658388 w 1754187"/>
                <a:gd name="connsiteY198" fmla="*/ 453885 h 2278228"/>
                <a:gd name="connsiteX199" fmla="*/ 694745 w 1754187"/>
                <a:gd name="connsiteY199" fmla="*/ 417528 h 2278228"/>
                <a:gd name="connsiteX200" fmla="*/ 694745 w 1754187"/>
                <a:gd name="connsiteY200" fmla="*/ 409007 h 2278228"/>
                <a:gd name="connsiteX201" fmla="*/ 697585 w 1754187"/>
                <a:gd name="connsiteY201" fmla="*/ 361574 h 2278228"/>
                <a:gd name="connsiteX202" fmla="*/ 700425 w 1754187"/>
                <a:gd name="connsiteY202" fmla="*/ 353053 h 2278228"/>
                <a:gd name="connsiteX203" fmla="*/ 728545 w 1754187"/>
                <a:gd name="connsiteY203" fmla="*/ 313856 h 2278228"/>
                <a:gd name="connsiteX204" fmla="*/ 770581 w 1754187"/>
                <a:gd name="connsiteY204" fmla="*/ 299939 h 2278228"/>
                <a:gd name="connsiteX205" fmla="*/ 795860 w 1754187"/>
                <a:gd name="connsiteY205" fmla="*/ 283181 h 2278228"/>
                <a:gd name="connsiteX206" fmla="*/ 804097 w 1754187"/>
                <a:gd name="connsiteY206" fmla="*/ 277500 h 2278228"/>
                <a:gd name="connsiteX207" fmla="*/ 812618 w 1754187"/>
                <a:gd name="connsiteY207" fmla="*/ 271820 h 2278228"/>
                <a:gd name="connsiteX208" fmla="*/ 851815 w 1754187"/>
                <a:gd name="connsiteY208" fmla="*/ 229783 h 2278228"/>
                <a:gd name="connsiteX209" fmla="*/ 860336 w 1754187"/>
                <a:gd name="connsiteY209" fmla="*/ 218705 h 2278228"/>
                <a:gd name="connsiteX210" fmla="*/ 910610 w 1754187"/>
                <a:gd name="connsiteY210" fmla="*/ 201663 h 2278228"/>
                <a:gd name="connsiteX211" fmla="*/ 946966 w 1754187"/>
                <a:gd name="connsiteY211" fmla="*/ 190586 h 2278228"/>
                <a:gd name="connsiteX212" fmla="*/ 955487 w 1754187"/>
                <a:gd name="connsiteY212" fmla="*/ 187746 h 2278228"/>
                <a:gd name="connsiteX213" fmla="*/ 994683 w 1754187"/>
                <a:gd name="connsiteY213" fmla="*/ 170988 h 2278228"/>
                <a:gd name="connsiteX214" fmla="*/ 1000364 w 1754187"/>
                <a:gd name="connsiteY214" fmla="*/ 170988 h 2278228"/>
                <a:gd name="connsiteX215" fmla="*/ 1059159 w 1754187"/>
                <a:gd name="connsiteY215" fmla="*/ 140028 h 2278228"/>
                <a:gd name="connsiteX216" fmla="*/ 1090118 w 1754187"/>
                <a:gd name="connsiteY216" fmla="*/ 126111 h 2278228"/>
                <a:gd name="connsiteX217" fmla="*/ 1098355 w 1754187"/>
                <a:gd name="connsiteY217" fmla="*/ 123270 h 2278228"/>
                <a:gd name="connsiteX218" fmla="*/ 1120794 w 1754187"/>
                <a:gd name="connsiteY218" fmla="*/ 106512 h 2278228"/>
                <a:gd name="connsiteX219" fmla="*/ 1126475 w 1754187"/>
                <a:gd name="connsiteY219" fmla="*/ 97991 h 2278228"/>
                <a:gd name="connsiteX220" fmla="*/ 1137552 w 1754187"/>
                <a:gd name="connsiteY220" fmla="*/ 78393 h 2278228"/>
                <a:gd name="connsiteX221" fmla="*/ 1146073 w 1754187"/>
                <a:gd name="connsiteY221" fmla="*/ 53114 h 2278228"/>
                <a:gd name="connsiteX222" fmla="*/ 1143233 w 1754187"/>
                <a:gd name="connsiteY222" fmla="*/ 42037 h 2278228"/>
                <a:gd name="connsiteX223" fmla="*/ 1140392 w 1754187"/>
                <a:gd name="connsiteY223" fmla="*/ 28119 h 2278228"/>
                <a:gd name="connsiteX224" fmla="*/ 1151754 w 1754187"/>
                <a:gd name="connsiteY224" fmla="*/ 0 h 2278228"/>
                <a:gd name="connsiteX225" fmla="*/ 1159990 w 1754187"/>
                <a:gd name="connsiteY225" fmla="*/ 2840 h 2278228"/>
                <a:gd name="connsiteX226" fmla="*/ 1196347 w 1754187"/>
                <a:gd name="connsiteY226" fmla="*/ 28119 h 2278228"/>
                <a:gd name="connsiteX227" fmla="*/ 1204868 w 1754187"/>
                <a:gd name="connsiteY227" fmla="*/ 36356 h 2278228"/>
                <a:gd name="connsiteX228" fmla="*/ 1210548 w 1754187"/>
                <a:gd name="connsiteY228" fmla="*/ 42037 h 2278228"/>
                <a:gd name="connsiteX229" fmla="*/ 1252585 w 1754187"/>
                <a:gd name="connsiteY229" fmla="*/ 55954 h 2278228"/>
                <a:gd name="connsiteX230" fmla="*/ 1263663 w 1754187"/>
                <a:gd name="connsiteY230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440331 w 1754187"/>
                <a:gd name="connsiteY70" fmla="*/ 1956135 h 2278228"/>
                <a:gd name="connsiteX71" fmla="*/ 1297463 w 1754187"/>
                <a:gd name="connsiteY71" fmla="*/ 2054126 h 2278228"/>
                <a:gd name="connsiteX72" fmla="*/ 1260822 w 1754187"/>
                <a:gd name="connsiteY72" fmla="*/ 2087642 h 2278228"/>
                <a:gd name="connsiteX73" fmla="*/ 1190950 w 1754187"/>
                <a:gd name="connsiteY73" fmla="*/ 2177397 h 2278228"/>
                <a:gd name="connsiteX74" fmla="*/ 1053042 w 1754187"/>
                <a:gd name="connsiteY74" fmla="*/ 2131397 h 2278228"/>
                <a:gd name="connsiteX75" fmla="*/ 907769 w 1754187"/>
                <a:gd name="connsiteY75" fmla="*/ 2070884 h 2278228"/>
                <a:gd name="connsiteX76" fmla="*/ 571474 w 1754187"/>
                <a:gd name="connsiteY76" fmla="*/ 2087642 h 2278228"/>
                <a:gd name="connsiteX77" fmla="*/ 551876 w 1754187"/>
                <a:gd name="connsiteY77" fmla="*/ 2087642 h 2278228"/>
                <a:gd name="connsiteX78" fmla="*/ 521200 w 1754187"/>
                <a:gd name="connsiteY78" fmla="*/ 2073724 h 2278228"/>
                <a:gd name="connsiteX79" fmla="*/ 512679 w 1754187"/>
                <a:gd name="connsiteY79" fmla="*/ 2073724 h 2278228"/>
                <a:gd name="connsiteX80" fmla="*/ 462406 w 1754187"/>
                <a:gd name="connsiteY80" fmla="*/ 2101844 h 2278228"/>
                <a:gd name="connsiteX81" fmla="*/ 375492 w 1754187"/>
                <a:gd name="connsiteY81" fmla="*/ 2194154 h 2278228"/>
                <a:gd name="connsiteX82" fmla="*/ 364130 w 1754187"/>
                <a:gd name="connsiteY82" fmla="*/ 2210912 h 2278228"/>
                <a:gd name="connsiteX83" fmla="*/ 355893 w 1754187"/>
                <a:gd name="connsiteY83" fmla="*/ 2222274 h 2278228"/>
                <a:gd name="connsiteX84" fmla="*/ 324934 w 1754187"/>
                <a:gd name="connsiteY84" fmla="*/ 2247552 h 2278228"/>
                <a:gd name="connsiteX85" fmla="*/ 294258 w 1754187"/>
                <a:gd name="connsiteY85" fmla="*/ 2278228 h 2278228"/>
                <a:gd name="connsiteX86" fmla="*/ 210184 w 1754187"/>
                <a:gd name="connsiteY86" fmla="*/ 2236191 h 2278228"/>
                <a:gd name="connsiteX87" fmla="*/ 117590 w 1754187"/>
                <a:gd name="connsiteY87" fmla="*/ 2141040 h 2278228"/>
                <a:gd name="connsiteX88" fmla="*/ 117590 w 1754187"/>
                <a:gd name="connsiteY88" fmla="*/ 2096163 h 2278228"/>
                <a:gd name="connsiteX89" fmla="*/ 162467 w 1754187"/>
                <a:gd name="connsiteY89" fmla="*/ 2034528 h 2278228"/>
                <a:gd name="connsiteX90" fmla="*/ 201663 w 1754187"/>
                <a:gd name="connsiteY90" fmla="*/ 1928015 h 2278228"/>
                <a:gd name="connsiteX91" fmla="*/ 232623 w 1754187"/>
                <a:gd name="connsiteY91" fmla="*/ 1759868 h 2278228"/>
                <a:gd name="connsiteX92" fmla="*/ 235179 w 1754187"/>
                <a:gd name="connsiteY92" fmla="*/ 1672954 h 2278228"/>
                <a:gd name="connsiteX93" fmla="*/ 240860 w 1754187"/>
                <a:gd name="connsiteY93" fmla="*/ 1664717 h 2278228"/>
                <a:gd name="connsiteX94" fmla="*/ 235179 w 1754187"/>
                <a:gd name="connsiteY94" fmla="*/ 1479528 h 2278228"/>
                <a:gd name="connsiteX95" fmla="*/ 232623 w 1754187"/>
                <a:gd name="connsiteY95" fmla="*/ 1476687 h 2278228"/>
                <a:gd name="connsiteX96" fmla="*/ 232623 w 1754187"/>
                <a:gd name="connsiteY96" fmla="*/ 1465610 h 2278228"/>
                <a:gd name="connsiteX97" fmla="*/ 229783 w 1754187"/>
                <a:gd name="connsiteY97" fmla="*/ 1457089 h 2278228"/>
                <a:gd name="connsiteX98" fmla="*/ 229783 w 1754187"/>
                <a:gd name="connsiteY98" fmla="*/ 1451692 h 2278228"/>
                <a:gd name="connsiteX99" fmla="*/ 240860 w 1754187"/>
                <a:gd name="connsiteY99" fmla="*/ 1398294 h 2278228"/>
                <a:gd name="connsiteX100" fmla="*/ 243700 w 1754187"/>
                <a:gd name="connsiteY100" fmla="*/ 1395454 h 2278228"/>
                <a:gd name="connsiteX101" fmla="*/ 249381 w 1754187"/>
                <a:gd name="connsiteY101" fmla="*/ 1392897 h 2278228"/>
                <a:gd name="connsiteX102" fmla="*/ 254778 w 1754187"/>
                <a:gd name="connsiteY102" fmla="*/ 1390057 h 2278228"/>
                <a:gd name="connsiteX103" fmla="*/ 263298 w 1754187"/>
                <a:gd name="connsiteY103" fmla="*/ 1387217 h 2278228"/>
                <a:gd name="connsiteX104" fmla="*/ 299655 w 1754187"/>
                <a:gd name="connsiteY104" fmla="*/ 1387217 h 2278228"/>
                <a:gd name="connsiteX105" fmla="*/ 299655 w 1754187"/>
                <a:gd name="connsiteY105" fmla="*/ 1381536 h 2278228"/>
                <a:gd name="connsiteX106" fmla="*/ 305335 w 1754187"/>
                <a:gd name="connsiteY106" fmla="*/ 1375855 h 2278228"/>
                <a:gd name="connsiteX107" fmla="*/ 305335 w 1754187"/>
                <a:gd name="connsiteY107" fmla="*/ 1317061 h 2278228"/>
                <a:gd name="connsiteX108" fmla="*/ 308176 w 1754187"/>
                <a:gd name="connsiteY108" fmla="*/ 1311380 h 2278228"/>
                <a:gd name="connsiteX109" fmla="*/ 313856 w 1754187"/>
                <a:gd name="connsiteY109" fmla="*/ 1303143 h 2278228"/>
                <a:gd name="connsiteX110" fmla="*/ 316413 w 1754187"/>
                <a:gd name="connsiteY110" fmla="*/ 1300303 h 2278228"/>
                <a:gd name="connsiteX111" fmla="*/ 341692 w 1754187"/>
                <a:gd name="connsiteY111" fmla="*/ 1266787 h 2278228"/>
                <a:gd name="connsiteX112" fmla="*/ 372651 w 1754187"/>
                <a:gd name="connsiteY112" fmla="*/ 1238668 h 2278228"/>
                <a:gd name="connsiteX113" fmla="*/ 378332 w 1754187"/>
                <a:gd name="connsiteY113" fmla="*/ 1238668 h 2278228"/>
                <a:gd name="connsiteX114" fmla="*/ 383728 w 1754187"/>
                <a:gd name="connsiteY114" fmla="*/ 1235827 h 2278228"/>
                <a:gd name="connsiteX115" fmla="*/ 389409 w 1754187"/>
                <a:gd name="connsiteY115" fmla="*/ 1235827 h 2278228"/>
                <a:gd name="connsiteX116" fmla="*/ 411848 w 1754187"/>
                <a:gd name="connsiteY116" fmla="*/ 1238668 h 2278228"/>
                <a:gd name="connsiteX117" fmla="*/ 422925 w 1754187"/>
                <a:gd name="connsiteY117" fmla="*/ 1238668 h 2278228"/>
                <a:gd name="connsiteX118" fmla="*/ 445364 w 1754187"/>
                <a:gd name="connsiteY118" fmla="*/ 1224750 h 2278228"/>
                <a:gd name="connsiteX119" fmla="*/ 439967 w 1754187"/>
                <a:gd name="connsiteY119" fmla="*/ 1221910 h 2278228"/>
                <a:gd name="connsiteX120" fmla="*/ 428606 w 1754187"/>
                <a:gd name="connsiteY120" fmla="*/ 1199471 h 2278228"/>
                <a:gd name="connsiteX121" fmla="*/ 425765 w 1754187"/>
                <a:gd name="connsiteY121" fmla="*/ 1193790 h 2278228"/>
                <a:gd name="connsiteX122" fmla="*/ 403327 w 1754187"/>
                <a:gd name="connsiteY122" fmla="*/ 1171352 h 2278228"/>
                <a:gd name="connsiteX123" fmla="*/ 400486 w 1754187"/>
                <a:gd name="connsiteY123" fmla="*/ 1171352 h 2278228"/>
                <a:gd name="connsiteX124" fmla="*/ 395090 w 1754187"/>
                <a:gd name="connsiteY124" fmla="*/ 1168511 h 2278228"/>
                <a:gd name="connsiteX125" fmla="*/ 378332 w 1754187"/>
                <a:gd name="connsiteY125" fmla="*/ 1162831 h 2278228"/>
                <a:gd name="connsiteX126" fmla="*/ 372651 w 1754187"/>
                <a:gd name="connsiteY126" fmla="*/ 1160274 h 2278228"/>
                <a:gd name="connsiteX127" fmla="*/ 353053 w 1754187"/>
                <a:gd name="connsiteY127" fmla="*/ 1126475 h 2278228"/>
                <a:gd name="connsiteX128" fmla="*/ 333455 w 1754187"/>
                <a:gd name="connsiteY128" fmla="*/ 1123634 h 2278228"/>
                <a:gd name="connsiteX129" fmla="*/ 294258 w 1754187"/>
                <a:gd name="connsiteY129" fmla="*/ 1112557 h 2278228"/>
                <a:gd name="connsiteX130" fmla="*/ 299655 w 1754187"/>
                <a:gd name="connsiteY130" fmla="*/ 1095799 h 2278228"/>
                <a:gd name="connsiteX131" fmla="*/ 294258 w 1754187"/>
                <a:gd name="connsiteY131" fmla="*/ 1050922 h 2278228"/>
                <a:gd name="connsiteX132" fmla="*/ 294258 w 1754187"/>
                <a:gd name="connsiteY132" fmla="*/ 1039560 h 2278228"/>
                <a:gd name="connsiteX133" fmla="*/ 302495 w 1754187"/>
                <a:gd name="connsiteY133" fmla="*/ 983606 h 2278228"/>
                <a:gd name="connsiteX134" fmla="*/ 302495 w 1754187"/>
                <a:gd name="connsiteY134" fmla="*/ 964008 h 2278228"/>
                <a:gd name="connsiteX135" fmla="*/ 324934 w 1754187"/>
                <a:gd name="connsiteY135" fmla="*/ 885615 h 2278228"/>
                <a:gd name="connsiteX136" fmla="*/ 333455 w 1754187"/>
                <a:gd name="connsiteY136" fmla="*/ 874253 h 2278228"/>
                <a:gd name="connsiteX137" fmla="*/ 341692 w 1754187"/>
                <a:gd name="connsiteY137" fmla="*/ 863176 h 2278228"/>
                <a:gd name="connsiteX138" fmla="*/ 358449 w 1754187"/>
                <a:gd name="connsiteY138" fmla="*/ 823980 h 2278228"/>
                <a:gd name="connsiteX139" fmla="*/ 361290 w 1754187"/>
                <a:gd name="connsiteY139" fmla="*/ 818299 h 2278228"/>
                <a:gd name="connsiteX140" fmla="*/ 358449 w 1754187"/>
                <a:gd name="connsiteY140" fmla="*/ 806938 h 2278228"/>
                <a:gd name="connsiteX141" fmla="*/ 358449 w 1754187"/>
                <a:gd name="connsiteY141" fmla="*/ 798701 h 2278228"/>
                <a:gd name="connsiteX142" fmla="*/ 308176 w 1754187"/>
                <a:gd name="connsiteY142" fmla="*/ 764901 h 2278228"/>
                <a:gd name="connsiteX143" fmla="*/ 296814 w 1754187"/>
                <a:gd name="connsiteY143" fmla="*/ 764901 h 2278228"/>
                <a:gd name="connsiteX144" fmla="*/ 263298 w 1754187"/>
                <a:gd name="connsiteY144" fmla="*/ 748143 h 2278228"/>
                <a:gd name="connsiteX145" fmla="*/ 254778 w 1754187"/>
                <a:gd name="connsiteY145" fmla="*/ 745302 h 2278228"/>
                <a:gd name="connsiteX146" fmla="*/ 195983 w 1754187"/>
                <a:gd name="connsiteY146" fmla="*/ 750983 h 2278228"/>
                <a:gd name="connsiteX147" fmla="*/ 184905 w 1754187"/>
                <a:gd name="connsiteY147" fmla="*/ 753823 h 2278228"/>
                <a:gd name="connsiteX148" fmla="*/ 137188 w 1754187"/>
                <a:gd name="connsiteY148" fmla="*/ 742746 h 2278228"/>
                <a:gd name="connsiteX149" fmla="*/ 131507 w 1754187"/>
                <a:gd name="connsiteY149" fmla="*/ 734225 h 2278228"/>
                <a:gd name="connsiteX150" fmla="*/ 100832 w 1754187"/>
                <a:gd name="connsiteY150" fmla="*/ 686508 h 2278228"/>
                <a:gd name="connsiteX151" fmla="*/ 86630 w 1754187"/>
                <a:gd name="connsiteY151" fmla="*/ 680827 h 2278228"/>
                <a:gd name="connsiteX152" fmla="*/ 69872 w 1754187"/>
                <a:gd name="connsiteY152" fmla="*/ 675430 h 2278228"/>
                <a:gd name="connsiteX153" fmla="*/ 24995 w 1754187"/>
                <a:gd name="connsiteY153" fmla="*/ 630553 h 2278228"/>
                <a:gd name="connsiteX154" fmla="*/ 24995 w 1754187"/>
                <a:gd name="connsiteY154" fmla="*/ 619192 h 2278228"/>
                <a:gd name="connsiteX155" fmla="*/ 22439 w 1754187"/>
                <a:gd name="connsiteY155" fmla="*/ 610955 h 2278228"/>
                <a:gd name="connsiteX156" fmla="*/ 0 w 1754187"/>
                <a:gd name="connsiteY156" fmla="*/ 532562 h 2278228"/>
                <a:gd name="connsiteX157" fmla="*/ 8237 w 1754187"/>
                <a:gd name="connsiteY157" fmla="*/ 535118 h 2278228"/>
                <a:gd name="connsiteX158" fmla="*/ 16758 w 1754187"/>
                <a:gd name="connsiteY158" fmla="*/ 535118 h 2278228"/>
                <a:gd name="connsiteX159" fmla="*/ 33516 w 1754187"/>
                <a:gd name="connsiteY159" fmla="*/ 537958 h 2278228"/>
                <a:gd name="connsiteX160" fmla="*/ 47433 w 1754187"/>
                <a:gd name="connsiteY160" fmla="*/ 535118 h 2278228"/>
                <a:gd name="connsiteX161" fmla="*/ 58795 w 1754187"/>
                <a:gd name="connsiteY161" fmla="*/ 535118 h 2278228"/>
                <a:gd name="connsiteX162" fmla="*/ 72712 w 1754187"/>
                <a:gd name="connsiteY162" fmla="*/ 532562 h 2278228"/>
                <a:gd name="connsiteX163" fmla="*/ 78393 w 1754187"/>
                <a:gd name="connsiteY163" fmla="*/ 529721 h 2278228"/>
                <a:gd name="connsiteX164" fmla="*/ 86630 w 1754187"/>
                <a:gd name="connsiteY164" fmla="*/ 529721 h 2278228"/>
                <a:gd name="connsiteX165" fmla="*/ 120430 w 1754187"/>
                <a:gd name="connsiteY165" fmla="*/ 526881 h 2278228"/>
                <a:gd name="connsiteX166" fmla="*/ 128667 w 1754187"/>
                <a:gd name="connsiteY166" fmla="*/ 529721 h 2278228"/>
                <a:gd name="connsiteX167" fmla="*/ 134347 w 1754187"/>
                <a:gd name="connsiteY167" fmla="*/ 529721 h 2278228"/>
                <a:gd name="connsiteX168" fmla="*/ 165307 w 1754187"/>
                <a:gd name="connsiteY168" fmla="*/ 549320 h 2278228"/>
                <a:gd name="connsiteX169" fmla="*/ 173544 w 1754187"/>
                <a:gd name="connsiteY169" fmla="*/ 557557 h 2278228"/>
                <a:gd name="connsiteX170" fmla="*/ 179225 w 1754187"/>
                <a:gd name="connsiteY170" fmla="*/ 560397 h 2278228"/>
                <a:gd name="connsiteX171" fmla="*/ 187746 w 1754187"/>
                <a:gd name="connsiteY171" fmla="*/ 566078 h 2278228"/>
                <a:gd name="connsiteX172" fmla="*/ 226942 w 1754187"/>
                <a:gd name="connsiteY172" fmla="*/ 599594 h 2278228"/>
                <a:gd name="connsiteX173" fmla="*/ 232623 w 1754187"/>
                <a:gd name="connsiteY173" fmla="*/ 602434 h 2278228"/>
                <a:gd name="connsiteX174" fmla="*/ 240860 w 1754187"/>
                <a:gd name="connsiteY174" fmla="*/ 605274 h 2278228"/>
                <a:gd name="connsiteX175" fmla="*/ 246541 w 1754187"/>
                <a:gd name="connsiteY175" fmla="*/ 608114 h 2278228"/>
                <a:gd name="connsiteX176" fmla="*/ 257618 w 1754187"/>
                <a:gd name="connsiteY176" fmla="*/ 608114 h 2278228"/>
                <a:gd name="connsiteX177" fmla="*/ 302495 w 1754187"/>
                <a:gd name="connsiteY177" fmla="*/ 591357 h 2278228"/>
                <a:gd name="connsiteX178" fmla="*/ 308176 w 1754187"/>
                <a:gd name="connsiteY178" fmla="*/ 585676 h 2278228"/>
                <a:gd name="connsiteX179" fmla="*/ 311016 w 1754187"/>
                <a:gd name="connsiteY179" fmla="*/ 579995 h 2278228"/>
                <a:gd name="connsiteX180" fmla="*/ 316413 w 1754187"/>
                <a:gd name="connsiteY180" fmla="*/ 574599 h 2278228"/>
                <a:gd name="connsiteX181" fmla="*/ 319253 w 1754187"/>
                <a:gd name="connsiteY181" fmla="*/ 568918 h 2278228"/>
                <a:gd name="connsiteX182" fmla="*/ 366971 w 1754187"/>
                <a:gd name="connsiteY182" fmla="*/ 552160 h 2278228"/>
                <a:gd name="connsiteX183" fmla="*/ 375492 w 1754187"/>
                <a:gd name="connsiteY183" fmla="*/ 552160 h 2278228"/>
                <a:gd name="connsiteX184" fmla="*/ 422925 w 1754187"/>
                <a:gd name="connsiteY184" fmla="*/ 515520 h 2278228"/>
                <a:gd name="connsiteX185" fmla="*/ 431446 w 1754187"/>
                <a:gd name="connsiteY185" fmla="*/ 507283 h 2278228"/>
                <a:gd name="connsiteX186" fmla="*/ 437127 w 1754187"/>
                <a:gd name="connsiteY186" fmla="*/ 498762 h 2278228"/>
                <a:gd name="connsiteX187" fmla="*/ 470643 w 1754187"/>
                <a:gd name="connsiteY187" fmla="*/ 487685 h 2278228"/>
                <a:gd name="connsiteX188" fmla="*/ 482004 w 1754187"/>
                <a:gd name="connsiteY188" fmla="*/ 487685 h 2278228"/>
                <a:gd name="connsiteX189" fmla="*/ 518360 w 1754187"/>
                <a:gd name="connsiteY189" fmla="*/ 498762 h 2278228"/>
                <a:gd name="connsiteX190" fmla="*/ 526597 w 1754187"/>
                <a:gd name="connsiteY190" fmla="*/ 498762 h 2278228"/>
                <a:gd name="connsiteX191" fmla="*/ 554716 w 1754187"/>
                <a:gd name="connsiteY191" fmla="*/ 487685 h 2278228"/>
                <a:gd name="connsiteX192" fmla="*/ 563237 w 1754187"/>
                <a:gd name="connsiteY192" fmla="*/ 479164 h 2278228"/>
                <a:gd name="connsiteX193" fmla="*/ 574315 w 1754187"/>
                <a:gd name="connsiteY193" fmla="*/ 473483 h 2278228"/>
                <a:gd name="connsiteX194" fmla="*/ 579995 w 1754187"/>
                <a:gd name="connsiteY194" fmla="*/ 468086 h 2278228"/>
                <a:gd name="connsiteX195" fmla="*/ 627713 w 1754187"/>
                <a:gd name="connsiteY195" fmla="*/ 459565 h 2278228"/>
                <a:gd name="connsiteX196" fmla="*/ 644471 w 1754187"/>
                <a:gd name="connsiteY196" fmla="*/ 453885 h 2278228"/>
                <a:gd name="connsiteX197" fmla="*/ 658388 w 1754187"/>
                <a:gd name="connsiteY197" fmla="*/ 453885 h 2278228"/>
                <a:gd name="connsiteX198" fmla="*/ 694745 w 1754187"/>
                <a:gd name="connsiteY198" fmla="*/ 417528 h 2278228"/>
                <a:gd name="connsiteX199" fmla="*/ 694745 w 1754187"/>
                <a:gd name="connsiteY199" fmla="*/ 409007 h 2278228"/>
                <a:gd name="connsiteX200" fmla="*/ 697585 w 1754187"/>
                <a:gd name="connsiteY200" fmla="*/ 361574 h 2278228"/>
                <a:gd name="connsiteX201" fmla="*/ 700425 w 1754187"/>
                <a:gd name="connsiteY201" fmla="*/ 353053 h 2278228"/>
                <a:gd name="connsiteX202" fmla="*/ 728545 w 1754187"/>
                <a:gd name="connsiteY202" fmla="*/ 313856 h 2278228"/>
                <a:gd name="connsiteX203" fmla="*/ 770581 w 1754187"/>
                <a:gd name="connsiteY203" fmla="*/ 299939 h 2278228"/>
                <a:gd name="connsiteX204" fmla="*/ 795860 w 1754187"/>
                <a:gd name="connsiteY204" fmla="*/ 283181 h 2278228"/>
                <a:gd name="connsiteX205" fmla="*/ 804097 w 1754187"/>
                <a:gd name="connsiteY205" fmla="*/ 277500 h 2278228"/>
                <a:gd name="connsiteX206" fmla="*/ 812618 w 1754187"/>
                <a:gd name="connsiteY206" fmla="*/ 271820 h 2278228"/>
                <a:gd name="connsiteX207" fmla="*/ 851815 w 1754187"/>
                <a:gd name="connsiteY207" fmla="*/ 229783 h 2278228"/>
                <a:gd name="connsiteX208" fmla="*/ 860336 w 1754187"/>
                <a:gd name="connsiteY208" fmla="*/ 218705 h 2278228"/>
                <a:gd name="connsiteX209" fmla="*/ 910610 w 1754187"/>
                <a:gd name="connsiteY209" fmla="*/ 201663 h 2278228"/>
                <a:gd name="connsiteX210" fmla="*/ 946966 w 1754187"/>
                <a:gd name="connsiteY210" fmla="*/ 190586 h 2278228"/>
                <a:gd name="connsiteX211" fmla="*/ 955487 w 1754187"/>
                <a:gd name="connsiteY211" fmla="*/ 187746 h 2278228"/>
                <a:gd name="connsiteX212" fmla="*/ 994683 w 1754187"/>
                <a:gd name="connsiteY212" fmla="*/ 170988 h 2278228"/>
                <a:gd name="connsiteX213" fmla="*/ 1000364 w 1754187"/>
                <a:gd name="connsiteY213" fmla="*/ 170988 h 2278228"/>
                <a:gd name="connsiteX214" fmla="*/ 1059159 w 1754187"/>
                <a:gd name="connsiteY214" fmla="*/ 140028 h 2278228"/>
                <a:gd name="connsiteX215" fmla="*/ 1090118 w 1754187"/>
                <a:gd name="connsiteY215" fmla="*/ 126111 h 2278228"/>
                <a:gd name="connsiteX216" fmla="*/ 1098355 w 1754187"/>
                <a:gd name="connsiteY216" fmla="*/ 123270 h 2278228"/>
                <a:gd name="connsiteX217" fmla="*/ 1120794 w 1754187"/>
                <a:gd name="connsiteY217" fmla="*/ 106512 h 2278228"/>
                <a:gd name="connsiteX218" fmla="*/ 1126475 w 1754187"/>
                <a:gd name="connsiteY218" fmla="*/ 97991 h 2278228"/>
                <a:gd name="connsiteX219" fmla="*/ 1137552 w 1754187"/>
                <a:gd name="connsiteY219" fmla="*/ 78393 h 2278228"/>
                <a:gd name="connsiteX220" fmla="*/ 1146073 w 1754187"/>
                <a:gd name="connsiteY220" fmla="*/ 53114 h 2278228"/>
                <a:gd name="connsiteX221" fmla="*/ 1143233 w 1754187"/>
                <a:gd name="connsiteY221" fmla="*/ 42037 h 2278228"/>
                <a:gd name="connsiteX222" fmla="*/ 1140392 w 1754187"/>
                <a:gd name="connsiteY222" fmla="*/ 28119 h 2278228"/>
                <a:gd name="connsiteX223" fmla="*/ 1151754 w 1754187"/>
                <a:gd name="connsiteY223" fmla="*/ 0 h 2278228"/>
                <a:gd name="connsiteX224" fmla="*/ 1159990 w 1754187"/>
                <a:gd name="connsiteY224" fmla="*/ 2840 h 2278228"/>
                <a:gd name="connsiteX225" fmla="*/ 1196347 w 1754187"/>
                <a:gd name="connsiteY225" fmla="*/ 28119 h 2278228"/>
                <a:gd name="connsiteX226" fmla="*/ 1204868 w 1754187"/>
                <a:gd name="connsiteY226" fmla="*/ 36356 h 2278228"/>
                <a:gd name="connsiteX227" fmla="*/ 1210548 w 1754187"/>
                <a:gd name="connsiteY227" fmla="*/ 42037 h 2278228"/>
                <a:gd name="connsiteX228" fmla="*/ 1252585 w 1754187"/>
                <a:gd name="connsiteY228" fmla="*/ 55954 h 2278228"/>
                <a:gd name="connsiteX229" fmla="*/ 1263663 w 1754187"/>
                <a:gd name="connsiteY229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479528 w 1754187"/>
                <a:gd name="connsiteY69" fmla="*/ 1919495 h 2278228"/>
                <a:gd name="connsiteX70" fmla="*/ 1297463 w 1754187"/>
                <a:gd name="connsiteY70" fmla="*/ 2054126 h 2278228"/>
                <a:gd name="connsiteX71" fmla="*/ 1260822 w 1754187"/>
                <a:gd name="connsiteY71" fmla="*/ 2087642 h 2278228"/>
                <a:gd name="connsiteX72" fmla="*/ 1190950 w 1754187"/>
                <a:gd name="connsiteY72" fmla="*/ 2177397 h 2278228"/>
                <a:gd name="connsiteX73" fmla="*/ 1053042 w 1754187"/>
                <a:gd name="connsiteY73" fmla="*/ 2131397 h 2278228"/>
                <a:gd name="connsiteX74" fmla="*/ 907769 w 1754187"/>
                <a:gd name="connsiteY74" fmla="*/ 2070884 h 2278228"/>
                <a:gd name="connsiteX75" fmla="*/ 571474 w 1754187"/>
                <a:gd name="connsiteY75" fmla="*/ 2087642 h 2278228"/>
                <a:gd name="connsiteX76" fmla="*/ 551876 w 1754187"/>
                <a:gd name="connsiteY76" fmla="*/ 2087642 h 2278228"/>
                <a:gd name="connsiteX77" fmla="*/ 521200 w 1754187"/>
                <a:gd name="connsiteY77" fmla="*/ 2073724 h 2278228"/>
                <a:gd name="connsiteX78" fmla="*/ 512679 w 1754187"/>
                <a:gd name="connsiteY78" fmla="*/ 2073724 h 2278228"/>
                <a:gd name="connsiteX79" fmla="*/ 462406 w 1754187"/>
                <a:gd name="connsiteY79" fmla="*/ 2101844 h 2278228"/>
                <a:gd name="connsiteX80" fmla="*/ 375492 w 1754187"/>
                <a:gd name="connsiteY80" fmla="*/ 2194154 h 2278228"/>
                <a:gd name="connsiteX81" fmla="*/ 364130 w 1754187"/>
                <a:gd name="connsiteY81" fmla="*/ 2210912 h 2278228"/>
                <a:gd name="connsiteX82" fmla="*/ 355893 w 1754187"/>
                <a:gd name="connsiteY82" fmla="*/ 2222274 h 2278228"/>
                <a:gd name="connsiteX83" fmla="*/ 324934 w 1754187"/>
                <a:gd name="connsiteY83" fmla="*/ 2247552 h 2278228"/>
                <a:gd name="connsiteX84" fmla="*/ 294258 w 1754187"/>
                <a:gd name="connsiteY84" fmla="*/ 2278228 h 2278228"/>
                <a:gd name="connsiteX85" fmla="*/ 210184 w 1754187"/>
                <a:gd name="connsiteY85" fmla="*/ 2236191 h 2278228"/>
                <a:gd name="connsiteX86" fmla="*/ 117590 w 1754187"/>
                <a:gd name="connsiteY86" fmla="*/ 2141040 h 2278228"/>
                <a:gd name="connsiteX87" fmla="*/ 117590 w 1754187"/>
                <a:gd name="connsiteY87" fmla="*/ 2096163 h 2278228"/>
                <a:gd name="connsiteX88" fmla="*/ 162467 w 1754187"/>
                <a:gd name="connsiteY88" fmla="*/ 2034528 h 2278228"/>
                <a:gd name="connsiteX89" fmla="*/ 201663 w 1754187"/>
                <a:gd name="connsiteY89" fmla="*/ 1928015 h 2278228"/>
                <a:gd name="connsiteX90" fmla="*/ 232623 w 1754187"/>
                <a:gd name="connsiteY90" fmla="*/ 1759868 h 2278228"/>
                <a:gd name="connsiteX91" fmla="*/ 235179 w 1754187"/>
                <a:gd name="connsiteY91" fmla="*/ 1672954 h 2278228"/>
                <a:gd name="connsiteX92" fmla="*/ 240860 w 1754187"/>
                <a:gd name="connsiteY92" fmla="*/ 1664717 h 2278228"/>
                <a:gd name="connsiteX93" fmla="*/ 235179 w 1754187"/>
                <a:gd name="connsiteY93" fmla="*/ 1479528 h 2278228"/>
                <a:gd name="connsiteX94" fmla="*/ 232623 w 1754187"/>
                <a:gd name="connsiteY94" fmla="*/ 1476687 h 2278228"/>
                <a:gd name="connsiteX95" fmla="*/ 232623 w 1754187"/>
                <a:gd name="connsiteY95" fmla="*/ 1465610 h 2278228"/>
                <a:gd name="connsiteX96" fmla="*/ 229783 w 1754187"/>
                <a:gd name="connsiteY96" fmla="*/ 1457089 h 2278228"/>
                <a:gd name="connsiteX97" fmla="*/ 229783 w 1754187"/>
                <a:gd name="connsiteY97" fmla="*/ 1451692 h 2278228"/>
                <a:gd name="connsiteX98" fmla="*/ 240860 w 1754187"/>
                <a:gd name="connsiteY98" fmla="*/ 1398294 h 2278228"/>
                <a:gd name="connsiteX99" fmla="*/ 243700 w 1754187"/>
                <a:gd name="connsiteY99" fmla="*/ 1395454 h 2278228"/>
                <a:gd name="connsiteX100" fmla="*/ 249381 w 1754187"/>
                <a:gd name="connsiteY100" fmla="*/ 1392897 h 2278228"/>
                <a:gd name="connsiteX101" fmla="*/ 254778 w 1754187"/>
                <a:gd name="connsiteY101" fmla="*/ 1390057 h 2278228"/>
                <a:gd name="connsiteX102" fmla="*/ 263298 w 1754187"/>
                <a:gd name="connsiteY102" fmla="*/ 1387217 h 2278228"/>
                <a:gd name="connsiteX103" fmla="*/ 299655 w 1754187"/>
                <a:gd name="connsiteY103" fmla="*/ 1387217 h 2278228"/>
                <a:gd name="connsiteX104" fmla="*/ 299655 w 1754187"/>
                <a:gd name="connsiteY104" fmla="*/ 1381536 h 2278228"/>
                <a:gd name="connsiteX105" fmla="*/ 305335 w 1754187"/>
                <a:gd name="connsiteY105" fmla="*/ 1375855 h 2278228"/>
                <a:gd name="connsiteX106" fmla="*/ 305335 w 1754187"/>
                <a:gd name="connsiteY106" fmla="*/ 1317061 h 2278228"/>
                <a:gd name="connsiteX107" fmla="*/ 308176 w 1754187"/>
                <a:gd name="connsiteY107" fmla="*/ 1311380 h 2278228"/>
                <a:gd name="connsiteX108" fmla="*/ 313856 w 1754187"/>
                <a:gd name="connsiteY108" fmla="*/ 1303143 h 2278228"/>
                <a:gd name="connsiteX109" fmla="*/ 316413 w 1754187"/>
                <a:gd name="connsiteY109" fmla="*/ 1300303 h 2278228"/>
                <a:gd name="connsiteX110" fmla="*/ 341692 w 1754187"/>
                <a:gd name="connsiteY110" fmla="*/ 1266787 h 2278228"/>
                <a:gd name="connsiteX111" fmla="*/ 372651 w 1754187"/>
                <a:gd name="connsiteY111" fmla="*/ 1238668 h 2278228"/>
                <a:gd name="connsiteX112" fmla="*/ 378332 w 1754187"/>
                <a:gd name="connsiteY112" fmla="*/ 1238668 h 2278228"/>
                <a:gd name="connsiteX113" fmla="*/ 383728 w 1754187"/>
                <a:gd name="connsiteY113" fmla="*/ 1235827 h 2278228"/>
                <a:gd name="connsiteX114" fmla="*/ 389409 w 1754187"/>
                <a:gd name="connsiteY114" fmla="*/ 1235827 h 2278228"/>
                <a:gd name="connsiteX115" fmla="*/ 411848 w 1754187"/>
                <a:gd name="connsiteY115" fmla="*/ 1238668 h 2278228"/>
                <a:gd name="connsiteX116" fmla="*/ 422925 w 1754187"/>
                <a:gd name="connsiteY116" fmla="*/ 1238668 h 2278228"/>
                <a:gd name="connsiteX117" fmla="*/ 445364 w 1754187"/>
                <a:gd name="connsiteY117" fmla="*/ 1224750 h 2278228"/>
                <a:gd name="connsiteX118" fmla="*/ 439967 w 1754187"/>
                <a:gd name="connsiteY118" fmla="*/ 1221910 h 2278228"/>
                <a:gd name="connsiteX119" fmla="*/ 428606 w 1754187"/>
                <a:gd name="connsiteY119" fmla="*/ 1199471 h 2278228"/>
                <a:gd name="connsiteX120" fmla="*/ 425765 w 1754187"/>
                <a:gd name="connsiteY120" fmla="*/ 1193790 h 2278228"/>
                <a:gd name="connsiteX121" fmla="*/ 403327 w 1754187"/>
                <a:gd name="connsiteY121" fmla="*/ 1171352 h 2278228"/>
                <a:gd name="connsiteX122" fmla="*/ 400486 w 1754187"/>
                <a:gd name="connsiteY122" fmla="*/ 1171352 h 2278228"/>
                <a:gd name="connsiteX123" fmla="*/ 395090 w 1754187"/>
                <a:gd name="connsiteY123" fmla="*/ 1168511 h 2278228"/>
                <a:gd name="connsiteX124" fmla="*/ 378332 w 1754187"/>
                <a:gd name="connsiteY124" fmla="*/ 1162831 h 2278228"/>
                <a:gd name="connsiteX125" fmla="*/ 372651 w 1754187"/>
                <a:gd name="connsiteY125" fmla="*/ 1160274 h 2278228"/>
                <a:gd name="connsiteX126" fmla="*/ 353053 w 1754187"/>
                <a:gd name="connsiteY126" fmla="*/ 1126475 h 2278228"/>
                <a:gd name="connsiteX127" fmla="*/ 333455 w 1754187"/>
                <a:gd name="connsiteY127" fmla="*/ 1123634 h 2278228"/>
                <a:gd name="connsiteX128" fmla="*/ 294258 w 1754187"/>
                <a:gd name="connsiteY128" fmla="*/ 1112557 h 2278228"/>
                <a:gd name="connsiteX129" fmla="*/ 299655 w 1754187"/>
                <a:gd name="connsiteY129" fmla="*/ 1095799 h 2278228"/>
                <a:gd name="connsiteX130" fmla="*/ 294258 w 1754187"/>
                <a:gd name="connsiteY130" fmla="*/ 1050922 h 2278228"/>
                <a:gd name="connsiteX131" fmla="*/ 294258 w 1754187"/>
                <a:gd name="connsiteY131" fmla="*/ 1039560 h 2278228"/>
                <a:gd name="connsiteX132" fmla="*/ 302495 w 1754187"/>
                <a:gd name="connsiteY132" fmla="*/ 983606 h 2278228"/>
                <a:gd name="connsiteX133" fmla="*/ 302495 w 1754187"/>
                <a:gd name="connsiteY133" fmla="*/ 964008 h 2278228"/>
                <a:gd name="connsiteX134" fmla="*/ 324934 w 1754187"/>
                <a:gd name="connsiteY134" fmla="*/ 885615 h 2278228"/>
                <a:gd name="connsiteX135" fmla="*/ 333455 w 1754187"/>
                <a:gd name="connsiteY135" fmla="*/ 874253 h 2278228"/>
                <a:gd name="connsiteX136" fmla="*/ 341692 w 1754187"/>
                <a:gd name="connsiteY136" fmla="*/ 863176 h 2278228"/>
                <a:gd name="connsiteX137" fmla="*/ 358449 w 1754187"/>
                <a:gd name="connsiteY137" fmla="*/ 823980 h 2278228"/>
                <a:gd name="connsiteX138" fmla="*/ 361290 w 1754187"/>
                <a:gd name="connsiteY138" fmla="*/ 818299 h 2278228"/>
                <a:gd name="connsiteX139" fmla="*/ 358449 w 1754187"/>
                <a:gd name="connsiteY139" fmla="*/ 806938 h 2278228"/>
                <a:gd name="connsiteX140" fmla="*/ 358449 w 1754187"/>
                <a:gd name="connsiteY140" fmla="*/ 798701 h 2278228"/>
                <a:gd name="connsiteX141" fmla="*/ 308176 w 1754187"/>
                <a:gd name="connsiteY141" fmla="*/ 764901 h 2278228"/>
                <a:gd name="connsiteX142" fmla="*/ 296814 w 1754187"/>
                <a:gd name="connsiteY142" fmla="*/ 764901 h 2278228"/>
                <a:gd name="connsiteX143" fmla="*/ 263298 w 1754187"/>
                <a:gd name="connsiteY143" fmla="*/ 748143 h 2278228"/>
                <a:gd name="connsiteX144" fmla="*/ 254778 w 1754187"/>
                <a:gd name="connsiteY144" fmla="*/ 745302 h 2278228"/>
                <a:gd name="connsiteX145" fmla="*/ 195983 w 1754187"/>
                <a:gd name="connsiteY145" fmla="*/ 750983 h 2278228"/>
                <a:gd name="connsiteX146" fmla="*/ 184905 w 1754187"/>
                <a:gd name="connsiteY146" fmla="*/ 753823 h 2278228"/>
                <a:gd name="connsiteX147" fmla="*/ 137188 w 1754187"/>
                <a:gd name="connsiteY147" fmla="*/ 742746 h 2278228"/>
                <a:gd name="connsiteX148" fmla="*/ 131507 w 1754187"/>
                <a:gd name="connsiteY148" fmla="*/ 734225 h 2278228"/>
                <a:gd name="connsiteX149" fmla="*/ 100832 w 1754187"/>
                <a:gd name="connsiteY149" fmla="*/ 686508 h 2278228"/>
                <a:gd name="connsiteX150" fmla="*/ 86630 w 1754187"/>
                <a:gd name="connsiteY150" fmla="*/ 680827 h 2278228"/>
                <a:gd name="connsiteX151" fmla="*/ 69872 w 1754187"/>
                <a:gd name="connsiteY151" fmla="*/ 675430 h 2278228"/>
                <a:gd name="connsiteX152" fmla="*/ 24995 w 1754187"/>
                <a:gd name="connsiteY152" fmla="*/ 630553 h 2278228"/>
                <a:gd name="connsiteX153" fmla="*/ 24995 w 1754187"/>
                <a:gd name="connsiteY153" fmla="*/ 619192 h 2278228"/>
                <a:gd name="connsiteX154" fmla="*/ 22439 w 1754187"/>
                <a:gd name="connsiteY154" fmla="*/ 610955 h 2278228"/>
                <a:gd name="connsiteX155" fmla="*/ 0 w 1754187"/>
                <a:gd name="connsiteY155" fmla="*/ 532562 h 2278228"/>
                <a:gd name="connsiteX156" fmla="*/ 8237 w 1754187"/>
                <a:gd name="connsiteY156" fmla="*/ 535118 h 2278228"/>
                <a:gd name="connsiteX157" fmla="*/ 16758 w 1754187"/>
                <a:gd name="connsiteY157" fmla="*/ 535118 h 2278228"/>
                <a:gd name="connsiteX158" fmla="*/ 33516 w 1754187"/>
                <a:gd name="connsiteY158" fmla="*/ 537958 h 2278228"/>
                <a:gd name="connsiteX159" fmla="*/ 47433 w 1754187"/>
                <a:gd name="connsiteY159" fmla="*/ 535118 h 2278228"/>
                <a:gd name="connsiteX160" fmla="*/ 58795 w 1754187"/>
                <a:gd name="connsiteY160" fmla="*/ 535118 h 2278228"/>
                <a:gd name="connsiteX161" fmla="*/ 72712 w 1754187"/>
                <a:gd name="connsiteY161" fmla="*/ 532562 h 2278228"/>
                <a:gd name="connsiteX162" fmla="*/ 78393 w 1754187"/>
                <a:gd name="connsiteY162" fmla="*/ 529721 h 2278228"/>
                <a:gd name="connsiteX163" fmla="*/ 86630 w 1754187"/>
                <a:gd name="connsiteY163" fmla="*/ 529721 h 2278228"/>
                <a:gd name="connsiteX164" fmla="*/ 120430 w 1754187"/>
                <a:gd name="connsiteY164" fmla="*/ 526881 h 2278228"/>
                <a:gd name="connsiteX165" fmla="*/ 128667 w 1754187"/>
                <a:gd name="connsiteY165" fmla="*/ 529721 h 2278228"/>
                <a:gd name="connsiteX166" fmla="*/ 134347 w 1754187"/>
                <a:gd name="connsiteY166" fmla="*/ 529721 h 2278228"/>
                <a:gd name="connsiteX167" fmla="*/ 165307 w 1754187"/>
                <a:gd name="connsiteY167" fmla="*/ 549320 h 2278228"/>
                <a:gd name="connsiteX168" fmla="*/ 173544 w 1754187"/>
                <a:gd name="connsiteY168" fmla="*/ 557557 h 2278228"/>
                <a:gd name="connsiteX169" fmla="*/ 179225 w 1754187"/>
                <a:gd name="connsiteY169" fmla="*/ 560397 h 2278228"/>
                <a:gd name="connsiteX170" fmla="*/ 187746 w 1754187"/>
                <a:gd name="connsiteY170" fmla="*/ 566078 h 2278228"/>
                <a:gd name="connsiteX171" fmla="*/ 226942 w 1754187"/>
                <a:gd name="connsiteY171" fmla="*/ 599594 h 2278228"/>
                <a:gd name="connsiteX172" fmla="*/ 232623 w 1754187"/>
                <a:gd name="connsiteY172" fmla="*/ 602434 h 2278228"/>
                <a:gd name="connsiteX173" fmla="*/ 240860 w 1754187"/>
                <a:gd name="connsiteY173" fmla="*/ 605274 h 2278228"/>
                <a:gd name="connsiteX174" fmla="*/ 246541 w 1754187"/>
                <a:gd name="connsiteY174" fmla="*/ 608114 h 2278228"/>
                <a:gd name="connsiteX175" fmla="*/ 257618 w 1754187"/>
                <a:gd name="connsiteY175" fmla="*/ 608114 h 2278228"/>
                <a:gd name="connsiteX176" fmla="*/ 302495 w 1754187"/>
                <a:gd name="connsiteY176" fmla="*/ 591357 h 2278228"/>
                <a:gd name="connsiteX177" fmla="*/ 308176 w 1754187"/>
                <a:gd name="connsiteY177" fmla="*/ 585676 h 2278228"/>
                <a:gd name="connsiteX178" fmla="*/ 311016 w 1754187"/>
                <a:gd name="connsiteY178" fmla="*/ 579995 h 2278228"/>
                <a:gd name="connsiteX179" fmla="*/ 316413 w 1754187"/>
                <a:gd name="connsiteY179" fmla="*/ 574599 h 2278228"/>
                <a:gd name="connsiteX180" fmla="*/ 319253 w 1754187"/>
                <a:gd name="connsiteY180" fmla="*/ 568918 h 2278228"/>
                <a:gd name="connsiteX181" fmla="*/ 366971 w 1754187"/>
                <a:gd name="connsiteY181" fmla="*/ 552160 h 2278228"/>
                <a:gd name="connsiteX182" fmla="*/ 375492 w 1754187"/>
                <a:gd name="connsiteY182" fmla="*/ 552160 h 2278228"/>
                <a:gd name="connsiteX183" fmla="*/ 422925 w 1754187"/>
                <a:gd name="connsiteY183" fmla="*/ 515520 h 2278228"/>
                <a:gd name="connsiteX184" fmla="*/ 431446 w 1754187"/>
                <a:gd name="connsiteY184" fmla="*/ 507283 h 2278228"/>
                <a:gd name="connsiteX185" fmla="*/ 437127 w 1754187"/>
                <a:gd name="connsiteY185" fmla="*/ 498762 h 2278228"/>
                <a:gd name="connsiteX186" fmla="*/ 470643 w 1754187"/>
                <a:gd name="connsiteY186" fmla="*/ 487685 h 2278228"/>
                <a:gd name="connsiteX187" fmla="*/ 482004 w 1754187"/>
                <a:gd name="connsiteY187" fmla="*/ 487685 h 2278228"/>
                <a:gd name="connsiteX188" fmla="*/ 518360 w 1754187"/>
                <a:gd name="connsiteY188" fmla="*/ 498762 h 2278228"/>
                <a:gd name="connsiteX189" fmla="*/ 526597 w 1754187"/>
                <a:gd name="connsiteY189" fmla="*/ 498762 h 2278228"/>
                <a:gd name="connsiteX190" fmla="*/ 554716 w 1754187"/>
                <a:gd name="connsiteY190" fmla="*/ 487685 h 2278228"/>
                <a:gd name="connsiteX191" fmla="*/ 563237 w 1754187"/>
                <a:gd name="connsiteY191" fmla="*/ 479164 h 2278228"/>
                <a:gd name="connsiteX192" fmla="*/ 574315 w 1754187"/>
                <a:gd name="connsiteY192" fmla="*/ 473483 h 2278228"/>
                <a:gd name="connsiteX193" fmla="*/ 579995 w 1754187"/>
                <a:gd name="connsiteY193" fmla="*/ 468086 h 2278228"/>
                <a:gd name="connsiteX194" fmla="*/ 627713 w 1754187"/>
                <a:gd name="connsiteY194" fmla="*/ 459565 h 2278228"/>
                <a:gd name="connsiteX195" fmla="*/ 644471 w 1754187"/>
                <a:gd name="connsiteY195" fmla="*/ 453885 h 2278228"/>
                <a:gd name="connsiteX196" fmla="*/ 658388 w 1754187"/>
                <a:gd name="connsiteY196" fmla="*/ 453885 h 2278228"/>
                <a:gd name="connsiteX197" fmla="*/ 694745 w 1754187"/>
                <a:gd name="connsiteY197" fmla="*/ 417528 h 2278228"/>
                <a:gd name="connsiteX198" fmla="*/ 694745 w 1754187"/>
                <a:gd name="connsiteY198" fmla="*/ 409007 h 2278228"/>
                <a:gd name="connsiteX199" fmla="*/ 697585 w 1754187"/>
                <a:gd name="connsiteY199" fmla="*/ 361574 h 2278228"/>
                <a:gd name="connsiteX200" fmla="*/ 700425 w 1754187"/>
                <a:gd name="connsiteY200" fmla="*/ 353053 h 2278228"/>
                <a:gd name="connsiteX201" fmla="*/ 728545 w 1754187"/>
                <a:gd name="connsiteY201" fmla="*/ 313856 h 2278228"/>
                <a:gd name="connsiteX202" fmla="*/ 770581 w 1754187"/>
                <a:gd name="connsiteY202" fmla="*/ 299939 h 2278228"/>
                <a:gd name="connsiteX203" fmla="*/ 795860 w 1754187"/>
                <a:gd name="connsiteY203" fmla="*/ 283181 h 2278228"/>
                <a:gd name="connsiteX204" fmla="*/ 804097 w 1754187"/>
                <a:gd name="connsiteY204" fmla="*/ 277500 h 2278228"/>
                <a:gd name="connsiteX205" fmla="*/ 812618 w 1754187"/>
                <a:gd name="connsiteY205" fmla="*/ 271820 h 2278228"/>
                <a:gd name="connsiteX206" fmla="*/ 851815 w 1754187"/>
                <a:gd name="connsiteY206" fmla="*/ 229783 h 2278228"/>
                <a:gd name="connsiteX207" fmla="*/ 860336 w 1754187"/>
                <a:gd name="connsiteY207" fmla="*/ 218705 h 2278228"/>
                <a:gd name="connsiteX208" fmla="*/ 910610 w 1754187"/>
                <a:gd name="connsiteY208" fmla="*/ 201663 h 2278228"/>
                <a:gd name="connsiteX209" fmla="*/ 946966 w 1754187"/>
                <a:gd name="connsiteY209" fmla="*/ 190586 h 2278228"/>
                <a:gd name="connsiteX210" fmla="*/ 955487 w 1754187"/>
                <a:gd name="connsiteY210" fmla="*/ 187746 h 2278228"/>
                <a:gd name="connsiteX211" fmla="*/ 994683 w 1754187"/>
                <a:gd name="connsiteY211" fmla="*/ 170988 h 2278228"/>
                <a:gd name="connsiteX212" fmla="*/ 1000364 w 1754187"/>
                <a:gd name="connsiteY212" fmla="*/ 170988 h 2278228"/>
                <a:gd name="connsiteX213" fmla="*/ 1059159 w 1754187"/>
                <a:gd name="connsiteY213" fmla="*/ 140028 h 2278228"/>
                <a:gd name="connsiteX214" fmla="*/ 1090118 w 1754187"/>
                <a:gd name="connsiteY214" fmla="*/ 126111 h 2278228"/>
                <a:gd name="connsiteX215" fmla="*/ 1098355 w 1754187"/>
                <a:gd name="connsiteY215" fmla="*/ 123270 h 2278228"/>
                <a:gd name="connsiteX216" fmla="*/ 1120794 w 1754187"/>
                <a:gd name="connsiteY216" fmla="*/ 106512 h 2278228"/>
                <a:gd name="connsiteX217" fmla="*/ 1126475 w 1754187"/>
                <a:gd name="connsiteY217" fmla="*/ 97991 h 2278228"/>
                <a:gd name="connsiteX218" fmla="*/ 1137552 w 1754187"/>
                <a:gd name="connsiteY218" fmla="*/ 78393 h 2278228"/>
                <a:gd name="connsiteX219" fmla="*/ 1146073 w 1754187"/>
                <a:gd name="connsiteY219" fmla="*/ 53114 h 2278228"/>
                <a:gd name="connsiteX220" fmla="*/ 1143233 w 1754187"/>
                <a:gd name="connsiteY220" fmla="*/ 42037 h 2278228"/>
                <a:gd name="connsiteX221" fmla="*/ 1140392 w 1754187"/>
                <a:gd name="connsiteY221" fmla="*/ 28119 h 2278228"/>
                <a:gd name="connsiteX222" fmla="*/ 1151754 w 1754187"/>
                <a:gd name="connsiteY222" fmla="*/ 0 h 2278228"/>
                <a:gd name="connsiteX223" fmla="*/ 1159990 w 1754187"/>
                <a:gd name="connsiteY223" fmla="*/ 2840 h 2278228"/>
                <a:gd name="connsiteX224" fmla="*/ 1196347 w 1754187"/>
                <a:gd name="connsiteY224" fmla="*/ 28119 h 2278228"/>
                <a:gd name="connsiteX225" fmla="*/ 1204868 w 1754187"/>
                <a:gd name="connsiteY225" fmla="*/ 36356 h 2278228"/>
                <a:gd name="connsiteX226" fmla="*/ 1210548 w 1754187"/>
                <a:gd name="connsiteY226" fmla="*/ 42037 h 2278228"/>
                <a:gd name="connsiteX227" fmla="*/ 1252585 w 1754187"/>
                <a:gd name="connsiteY227" fmla="*/ 55954 h 2278228"/>
                <a:gd name="connsiteX228" fmla="*/ 1263663 w 1754187"/>
                <a:gd name="connsiteY228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473847 w 1754187"/>
                <a:gd name="connsiteY68" fmla="*/ 1880298 h 2278228"/>
                <a:gd name="connsiteX69" fmla="*/ 1297463 w 1754187"/>
                <a:gd name="connsiteY69" fmla="*/ 2054126 h 2278228"/>
                <a:gd name="connsiteX70" fmla="*/ 1260822 w 1754187"/>
                <a:gd name="connsiteY70" fmla="*/ 2087642 h 2278228"/>
                <a:gd name="connsiteX71" fmla="*/ 1190950 w 1754187"/>
                <a:gd name="connsiteY71" fmla="*/ 2177397 h 2278228"/>
                <a:gd name="connsiteX72" fmla="*/ 1053042 w 1754187"/>
                <a:gd name="connsiteY72" fmla="*/ 2131397 h 2278228"/>
                <a:gd name="connsiteX73" fmla="*/ 907769 w 1754187"/>
                <a:gd name="connsiteY73" fmla="*/ 2070884 h 2278228"/>
                <a:gd name="connsiteX74" fmla="*/ 571474 w 1754187"/>
                <a:gd name="connsiteY74" fmla="*/ 2087642 h 2278228"/>
                <a:gd name="connsiteX75" fmla="*/ 551876 w 1754187"/>
                <a:gd name="connsiteY75" fmla="*/ 2087642 h 2278228"/>
                <a:gd name="connsiteX76" fmla="*/ 521200 w 1754187"/>
                <a:gd name="connsiteY76" fmla="*/ 2073724 h 2278228"/>
                <a:gd name="connsiteX77" fmla="*/ 512679 w 1754187"/>
                <a:gd name="connsiteY77" fmla="*/ 2073724 h 2278228"/>
                <a:gd name="connsiteX78" fmla="*/ 462406 w 1754187"/>
                <a:gd name="connsiteY78" fmla="*/ 2101844 h 2278228"/>
                <a:gd name="connsiteX79" fmla="*/ 375492 w 1754187"/>
                <a:gd name="connsiteY79" fmla="*/ 2194154 h 2278228"/>
                <a:gd name="connsiteX80" fmla="*/ 364130 w 1754187"/>
                <a:gd name="connsiteY80" fmla="*/ 2210912 h 2278228"/>
                <a:gd name="connsiteX81" fmla="*/ 355893 w 1754187"/>
                <a:gd name="connsiteY81" fmla="*/ 2222274 h 2278228"/>
                <a:gd name="connsiteX82" fmla="*/ 324934 w 1754187"/>
                <a:gd name="connsiteY82" fmla="*/ 2247552 h 2278228"/>
                <a:gd name="connsiteX83" fmla="*/ 294258 w 1754187"/>
                <a:gd name="connsiteY83" fmla="*/ 2278228 h 2278228"/>
                <a:gd name="connsiteX84" fmla="*/ 210184 w 1754187"/>
                <a:gd name="connsiteY84" fmla="*/ 2236191 h 2278228"/>
                <a:gd name="connsiteX85" fmla="*/ 117590 w 1754187"/>
                <a:gd name="connsiteY85" fmla="*/ 2141040 h 2278228"/>
                <a:gd name="connsiteX86" fmla="*/ 117590 w 1754187"/>
                <a:gd name="connsiteY86" fmla="*/ 2096163 h 2278228"/>
                <a:gd name="connsiteX87" fmla="*/ 162467 w 1754187"/>
                <a:gd name="connsiteY87" fmla="*/ 2034528 h 2278228"/>
                <a:gd name="connsiteX88" fmla="*/ 201663 w 1754187"/>
                <a:gd name="connsiteY88" fmla="*/ 1928015 h 2278228"/>
                <a:gd name="connsiteX89" fmla="*/ 232623 w 1754187"/>
                <a:gd name="connsiteY89" fmla="*/ 1759868 h 2278228"/>
                <a:gd name="connsiteX90" fmla="*/ 235179 w 1754187"/>
                <a:gd name="connsiteY90" fmla="*/ 1672954 h 2278228"/>
                <a:gd name="connsiteX91" fmla="*/ 240860 w 1754187"/>
                <a:gd name="connsiteY91" fmla="*/ 1664717 h 2278228"/>
                <a:gd name="connsiteX92" fmla="*/ 235179 w 1754187"/>
                <a:gd name="connsiteY92" fmla="*/ 1479528 h 2278228"/>
                <a:gd name="connsiteX93" fmla="*/ 232623 w 1754187"/>
                <a:gd name="connsiteY93" fmla="*/ 1476687 h 2278228"/>
                <a:gd name="connsiteX94" fmla="*/ 232623 w 1754187"/>
                <a:gd name="connsiteY94" fmla="*/ 1465610 h 2278228"/>
                <a:gd name="connsiteX95" fmla="*/ 229783 w 1754187"/>
                <a:gd name="connsiteY95" fmla="*/ 1457089 h 2278228"/>
                <a:gd name="connsiteX96" fmla="*/ 229783 w 1754187"/>
                <a:gd name="connsiteY96" fmla="*/ 1451692 h 2278228"/>
                <a:gd name="connsiteX97" fmla="*/ 240860 w 1754187"/>
                <a:gd name="connsiteY97" fmla="*/ 1398294 h 2278228"/>
                <a:gd name="connsiteX98" fmla="*/ 243700 w 1754187"/>
                <a:gd name="connsiteY98" fmla="*/ 1395454 h 2278228"/>
                <a:gd name="connsiteX99" fmla="*/ 249381 w 1754187"/>
                <a:gd name="connsiteY99" fmla="*/ 1392897 h 2278228"/>
                <a:gd name="connsiteX100" fmla="*/ 254778 w 1754187"/>
                <a:gd name="connsiteY100" fmla="*/ 1390057 h 2278228"/>
                <a:gd name="connsiteX101" fmla="*/ 263298 w 1754187"/>
                <a:gd name="connsiteY101" fmla="*/ 1387217 h 2278228"/>
                <a:gd name="connsiteX102" fmla="*/ 299655 w 1754187"/>
                <a:gd name="connsiteY102" fmla="*/ 1387217 h 2278228"/>
                <a:gd name="connsiteX103" fmla="*/ 299655 w 1754187"/>
                <a:gd name="connsiteY103" fmla="*/ 1381536 h 2278228"/>
                <a:gd name="connsiteX104" fmla="*/ 305335 w 1754187"/>
                <a:gd name="connsiteY104" fmla="*/ 1375855 h 2278228"/>
                <a:gd name="connsiteX105" fmla="*/ 305335 w 1754187"/>
                <a:gd name="connsiteY105" fmla="*/ 1317061 h 2278228"/>
                <a:gd name="connsiteX106" fmla="*/ 308176 w 1754187"/>
                <a:gd name="connsiteY106" fmla="*/ 1311380 h 2278228"/>
                <a:gd name="connsiteX107" fmla="*/ 313856 w 1754187"/>
                <a:gd name="connsiteY107" fmla="*/ 1303143 h 2278228"/>
                <a:gd name="connsiteX108" fmla="*/ 316413 w 1754187"/>
                <a:gd name="connsiteY108" fmla="*/ 1300303 h 2278228"/>
                <a:gd name="connsiteX109" fmla="*/ 341692 w 1754187"/>
                <a:gd name="connsiteY109" fmla="*/ 1266787 h 2278228"/>
                <a:gd name="connsiteX110" fmla="*/ 372651 w 1754187"/>
                <a:gd name="connsiteY110" fmla="*/ 1238668 h 2278228"/>
                <a:gd name="connsiteX111" fmla="*/ 378332 w 1754187"/>
                <a:gd name="connsiteY111" fmla="*/ 1238668 h 2278228"/>
                <a:gd name="connsiteX112" fmla="*/ 383728 w 1754187"/>
                <a:gd name="connsiteY112" fmla="*/ 1235827 h 2278228"/>
                <a:gd name="connsiteX113" fmla="*/ 389409 w 1754187"/>
                <a:gd name="connsiteY113" fmla="*/ 1235827 h 2278228"/>
                <a:gd name="connsiteX114" fmla="*/ 411848 w 1754187"/>
                <a:gd name="connsiteY114" fmla="*/ 1238668 h 2278228"/>
                <a:gd name="connsiteX115" fmla="*/ 422925 w 1754187"/>
                <a:gd name="connsiteY115" fmla="*/ 1238668 h 2278228"/>
                <a:gd name="connsiteX116" fmla="*/ 445364 w 1754187"/>
                <a:gd name="connsiteY116" fmla="*/ 1224750 h 2278228"/>
                <a:gd name="connsiteX117" fmla="*/ 439967 w 1754187"/>
                <a:gd name="connsiteY117" fmla="*/ 1221910 h 2278228"/>
                <a:gd name="connsiteX118" fmla="*/ 428606 w 1754187"/>
                <a:gd name="connsiteY118" fmla="*/ 1199471 h 2278228"/>
                <a:gd name="connsiteX119" fmla="*/ 425765 w 1754187"/>
                <a:gd name="connsiteY119" fmla="*/ 1193790 h 2278228"/>
                <a:gd name="connsiteX120" fmla="*/ 403327 w 1754187"/>
                <a:gd name="connsiteY120" fmla="*/ 1171352 h 2278228"/>
                <a:gd name="connsiteX121" fmla="*/ 400486 w 1754187"/>
                <a:gd name="connsiteY121" fmla="*/ 1171352 h 2278228"/>
                <a:gd name="connsiteX122" fmla="*/ 395090 w 1754187"/>
                <a:gd name="connsiteY122" fmla="*/ 1168511 h 2278228"/>
                <a:gd name="connsiteX123" fmla="*/ 378332 w 1754187"/>
                <a:gd name="connsiteY123" fmla="*/ 1162831 h 2278228"/>
                <a:gd name="connsiteX124" fmla="*/ 372651 w 1754187"/>
                <a:gd name="connsiteY124" fmla="*/ 1160274 h 2278228"/>
                <a:gd name="connsiteX125" fmla="*/ 353053 w 1754187"/>
                <a:gd name="connsiteY125" fmla="*/ 1126475 h 2278228"/>
                <a:gd name="connsiteX126" fmla="*/ 333455 w 1754187"/>
                <a:gd name="connsiteY126" fmla="*/ 1123634 h 2278228"/>
                <a:gd name="connsiteX127" fmla="*/ 294258 w 1754187"/>
                <a:gd name="connsiteY127" fmla="*/ 1112557 h 2278228"/>
                <a:gd name="connsiteX128" fmla="*/ 299655 w 1754187"/>
                <a:gd name="connsiteY128" fmla="*/ 1095799 h 2278228"/>
                <a:gd name="connsiteX129" fmla="*/ 294258 w 1754187"/>
                <a:gd name="connsiteY129" fmla="*/ 1050922 h 2278228"/>
                <a:gd name="connsiteX130" fmla="*/ 294258 w 1754187"/>
                <a:gd name="connsiteY130" fmla="*/ 1039560 h 2278228"/>
                <a:gd name="connsiteX131" fmla="*/ 302495 w 1754187"/>
                <a:gd name="connsiteY131" fmla="*/ 983606 h 2278228"/>
                <a:gd name="connsiteX132" fmla="*/ 302495 w 1754187"/>
                <a:gd name="connsiteY132" fmla="*/ 964008 h 2278228"/>
                <a:gd name="connsiteX133" fmla="*/ 324934 w 1754187"/>
                <a:gd name="connsiteY133" fmla="*/ 885615 h 2278228"/>
                <a:gd name="connsiteX134" fmla="*/ 333455 w 1754187"/>
                <a:gd name="connsiteY134" fmla="*/ 874253 h 2278228"/>
                <a:gd name="connsiteX135" fmla="*/ 341692 w 1754187"/>
                <a:gd name="connsiteY135" fmla="*/ 863176 h 2278228"/>
                <a:gd name="connsiteX136" fmla="*/ 358449 w 1754187"/>
                <a:gd name="connsiteY136" fmla="*/ 823980 h 2278228"/>
                <a:gd name="connsiteX137" fmla="*/ 361290 w 1754187"/>
                <a:gd name="connsiteY137" fmla="*/ 818299 h 2278228"/>
                <a:gd name="connsiteX138" fmla="*/ 358449 w 1754187"/>
                <a:gd name="connsiteY138" fmla="*/ 806938 h 2278228"/>
                <a:gd name="connsiteX139" fmla="*/ 358449 w 1754187"/>
                <a:gd name="connsiteY139" fmla="*/ 798701 h 2278228"/>
                <a:gd name="connsiteX140" fmla="*/ 308176 w 1754187"/>
                <a:gd name="connsiteY140" fmla="*/ 764901 h 2278228"/>
                <a:gd name="connsiteX141" fmla="*/ 296814 w 1754187"/>
                <a:gd name="connsiteY141" fmla="*/ 764901 h 2278228"/>
                <a:gd name="connsiteX142" fmla="*/ 263298 w 1754187"/>
                <a:gd name="connsiteY142" fmla="*/ 748143 h 2278228"/>
                <a:gd name="connsiteX143" fmla="*/ 254778 w 1754187"/>
                <a:gd name="connsiteY143" fmla="*/ 745302 h 2278228"/>
                <a:gd name="connsiteX144" fmla="*/ 195983 w 1754187"/>
                <a:gd name="connsiteY144" fmla="*/ 750983 h 2278228"/>
                <a:gd name="connsiteX145" fmla="*/ 184905 w 1754187"/>
                <a:gd name="connsiteY145" fmla="*/ 753823 h 2278228"/>
                <a:gd name="connsiteX146" fmla="*/ 137188 w 1754187"/>
                <a:gd name="connsiteY146" fmla="*/ 742746 h 2278228"/>
                <a:gd name="connsiteX147" fmla="*/ 131507 w 1754187"/>
                <a:gd name="connsiteY147" fmla="*/ 734225 h 2278228"/>
                <a:gd name="connsiteX148" fmla="*/ 100832 w 1754187"/>
                <a:gd name="connsiteY148" fmla="*/ 686508 h 2278228"/>
                <a:gd name="connsiteX149" fmla="*/ 86630 w 1754187"/>
                <a:gd name="connsiteY149" fmla="*/ 680827 h 2278228"/>
                <a:gd name="connsiteX150" fmla="*/ 69872 w 1754187"/>
                <a:gd name="connsiteY150" fmla="*/ 675430 h 2278228"/>
                <a:gd name="connsiteX151" fmla="*/ 24995 w 1754187"/>
                <a:gd name="connsiteY151" fmla="*/ 630553 h 2278228"/>
                <a:gd name="connsiteX152" fmla="*/ 24995 w 1754187"/>
                <a:gd name="connsiteY152" fmla="*/ 619192 h 2278228"/>
                <a:gd name="connsiteX153" fmla="*/ 22439 w 1754187"/>
                <a:gd name="connsiteY153" fmla="*/ 610955 h 2278228"/>
                <a:gd name="connsiteX154" fmla="*/ 0 w 1754187"/>
                <a:gd name="connsiteY154" fmla="*/ 532562 h 2278228"/>
                <a:gd name="connsiteX155" fmla="*/ 8237 w 1754187"/>
                <a:gd name="connsiteY155" fmla="*/ 535118 h 2278228"/>
                <a:gd name="connsiteX156" fmla="*/ 16758 w 1754187"/>
                <a:gd name="connsiteY156" fmla="*/ 535118 h 2278228"/>
                <a:gd name="connsiteX157" fmla="*/ 33516 w 1754187"/>
                <a:gd name="connsiteY157" fmla="*/ 537958 h 2278228"/>
                <a:gd name="connsiteX158" fmla="*/ 47433 w 1754187"/>
                <a:gd name="connsiteY158" fmla="*/ 535118 h 2278228"/>
                <a:gd name="connsiteX159" fmla="*/ 58795 w 1754187"/>
                <a:gd name="connsiteY159" fmla="*/ 535118 h 2278228"/>
                <a:gd name="connsiteX160" fmla="*/ 72712 w 1754187"/>
                <a:gd name="connsiteY160" fmla="*/ 532562 h 2278228"/>
                <a:gd name="connsiteX161" fmla="*/ 78393 w 1754187"/>
                <a:gd name="connsiteY161" fmla="*/ 529721 h 2278228"/>
                <a:gd name="connsiteX162" fmla="*/ 86630 w 1754187"/>
                <a:gd name="connsiteY162" fmla="*/ 529721 h 2278228"/>
                <a:gd name="connsiteX163" fmla="*/ 120430 w 1754187"/>
                <a:gd name="connsiteY163" fmla="*/ 526881 h 2278228"/>
                <a:gd name="connsiteX164" fmla="*/ 128667 w 1754187"/>
                <a:gd name="connsiteY164" fmla="*/ 529721 h 2278228"/>
                <a:gd name="connsiteX165" fmla="*/ 134347 w 1754187"/>
                <a:gd name="connsiteY165" fmla="*/ 529721 h 2278228"/>
                <a:gd name="connsiteX166" fmla="*/ 165307 w 1754187"/>
                <a:gd name="connsiteY166" fmla="*/ 549320 h 2278228"/>
                <a:gd name="connsiteX167" fmla="*/ 173544 w 1754187"/>
                <a:gd name="connsiteY167" fmla="*/ 557557 h 2278228"/>
                <a:gd name="connsiteX168" fmla="*/ 179225 w 1754187"/>
                <a:gd name="connsiteY168" fmla="*/ 560397 h 2278228"/>
                <a:gd name="connsiteX169" fmla="*/ 187746 w 1754187"/>
                <a:gd name="connsiteY169" fmla="*/ 566078 h 2278228"/>
                <a:gd name="connsiteX170" fmla="*/ 226942 w 1754187"/>
                <a:gd name="connsiteY170" fmla="*/ 599594 h 2278228"/>
                <a:gd name="connsiteX171" fmla="*/ 232623 w 1754187"/>
                <a:gd name="connsiteY171" fmla="*/ 602434 h 2278228"/>
                <a:gd name="connsiteX172" fmla="*/ 240860 w 1754187"/>
                <a:gd name="connsiteY172" fmla="*/ 605274 h 2278228"/>
                <a:gd name="connsiteX173" fmla="*/ 246541 w 1754187"/>
                <a:gd name="connsiteY173" fmla="*/ 608114 h 2278228"/>
                <a:gd name="connsiteX174" fmla="*/ 257618 w 1754187"/>
                <a:gd name="connsiteY174" fmla="*/ 608114 h 2278228"/>
                <a:gd name="connsiteX175" fmla="*/ 302495 w 1754187"/>
                <a:gd name="connsiteY175" fmla="*/ 591357 h 2278228"/>
                <a:gd name="connsiteX176" fmla="*/ 308176 w 1754187"/>
                <a:gd name="connsiteY176" fmla="*/ 585676 h 2278228"/>
                <a:gd name="connsiteX177" fmla="*/ 311016 w 1754187"/>
                <a:gd name="connsiteY177" fmla="*/ 579995 h 2278228"/>
                <a:gd name="connsiteX178" fmla="*/ 316413 w 1754187"/>
                <a:gd name="connsiteY178" fmla="*/ 574599 h 2278228"/>
                <a:gd name="connsiteX179" fmla="*/ 319253 w 1754187"/>
                <a:gd name="connsiteY179" fmla="*/ 568918 h 2278228"/>
                <a:gd name="connsiteX180" fmla="*/ 366971 w 1754187"/>
                <a:gd name="connsiteY180" fmla="*/ 552160 h 2278228"/>
                <a:gd name="connsiteX181" fmla="*/ 375492 w 1754187"/>
                <a:gd name="connsiteY181" fmla="*/ 552160 h 2278228"/>
                <a:gd name="connsiteX182" fmla="*/ 422925 w 1754187"/>
                <a:gd name="connsiteY182" fmla="*/ 515520 h 2278228"/>
                <a:gd name="connsiteX183" fmla="*/ 431446 w 1754187"/>
                <a:gd name="connsiteY183" fmla="*/ 507283 h 2278228"/>
                <a:gd name="connsiteX184" fmla="*/ 437127 w 1754187"/>
                <a:gd name="connsiteY184" fmla="*/ 498762 h 2278228"/>
                <a:gd name="connsiteX185" fmla="*/ 470643 w 1754187"/>
                <a:gd name="connsiteY185" fmla="*/ 487685 h 2278228"/>
                <a:gd name="connsiteX186" fmla="*/ 482004 w 1754187"/>
                <a:gd name="connsiteY186" fmla="*/ 487685 h 2278228"/>
                <a:gd name="connsiteX187" fmla="*/ 518360 w 1754187"/>
                <a:gd name="connsiteY187" fmla="*/ 498762 h 2278228"/>
                <a:gd name="connsiteX188" fmla="*/ 526597 w 1754187"/>
                <a:gd name="connsiteY188" fmla="*/ 498762 h 2278228"/>
                <a:gd name="connsiteX189" fmla="*/ 554716 w 1754187"/>
                <a:gd name="connsiteY189" fmla="*/ 487685 h 2278228"/>
                <a:gd name="connsiteX190" fmla="*/ 563237 w 1754187"/>
                <a:gd name="connsiteY190" fmla="*/ 479164 h 2278228"/>
                <a:gd name="connsiteX191" fmla="*/ 574315 w 1754187"/>
                <a:gd name="connsiteY191" fmla="*/ 473483 h 2278228"/>
                <a:gd name="connsiteX192" fmla="*/ 579995 w 1754187"/>
                <a:gd name="connsiteY192" fmla="*/ 468086 h 2278228"/>
                <a:gd name="connsiteX193" fmla="*/ 627713 w 1754187"/>
                <a:gd name="connsiteY193" fmla="*/ 459565 h 2278228"/>
                <a:gd name="connsiteX194" fmla="*/ 644471 w 1754187"/>
                <a:gd name="connsiteY194" fmla="*/ 453885 h 2278228"/>
                <a:gd name="connsiteX195" fmla="*/ 658388 w 1754187"/>
                <a:gd name="connsiteY195" fmla="*/ 453885 h 2278228"/>
                <a:gd name="connsiteX196" fmla="*/ 694745 w 1754187"/>
                <a:gd name="connsiteY196" fmla="*/ 417528 h 2278228"/>
                <a:gd name="connsiteX197" fmla="*/ 694745 w 1754187"/>
                <a:gd name="connsiteY197" fmla="*/ 409007 h 2278228"/>
                <a:gd name="connsiteX198" fmla="*/ 697585 w 1754187"/>
                <a:gd name="connsiteY198" fmla="*/ 361574 h 2278228"/>
                <a:gd name="connsiteX199" fmla="*/ 700425 w 1754187"/>
                <a:gd name="connsiteY199" fmla="*/ 353053 h 2278228"/>
                <a:gd name="connsiteX200" fmla="*/ 728545 w 1754187"/>
                <a:gd name="connsiteY200" fmla="*/ 313856 h 2278228"/>
                <a:gd name="connsiteX201" fmla="*/ 770581 w 1754187"/>
                <a:gd name="connsiteY201" fmla="*/ 299939 h 2278228"/>
                <a:gd name="connsiteX202" fmla="*/ 795860 w 1754187"/>
                <a:gd name="connsiteY202" fmla="*/ 283181 h 2278228"/>
                <a:gd name="connsiteX203" fmla="*/ 804097 w 1754187"/>
                <a:gd name="connsiteY203" fmla="*/ 277500 h 2278228"/>
                <a:gd name="connsiteX204" fmla="*/ 812618 w 1754187"/>
                <a:gd name="connsiteY204" fmla="*/ 271820 h 2278228"/>
                <a:gd name="connsiteX205" fmla="*/ 851815 w 1754187"/>
                <a:gd name="connsiteY205" fmla="*/ 229783 h 2278228"/>
                <a:gd name="connsiteX206" fmla="*/ 860336 w 1754187"/>
                <a:gd name="connsiteY206" fmla="*/ 218705 h 2278228"/>
                <a:gd name="connsiteX207" fmla="*/ 910610 w 1754187"/>
                <a:gd name="connsiteY207" fmla="*/ 201663 h 2278228"/>
                <a:gd name="connsiteX208" fmla="*/ 946966 w 1754187"/>
                <a:gd name="connsiteY208" fmla="*/ 190586 h 2278228"/>
                <a:gd name="connsiteX209" fmla="*/ 955487 w 1754187"/>
                <a:gd name="connsiteY209" fmla="*/ 187746 h 2278228"/>
                <a:gd name="connsiteX210" fmla="*/ 994683 w 1754187"/>
                <a:gd name="connsiteY210" fmla="*/ 170988 h 2278228"/>
                <a:gd name="connsiteX211" fmla="*/ 1000364 w 1754187"/>
                <a:gd name="connsiteY211" fmla="*/ 170988 h 2278228"/>
                <a:gd name="connsiteX212" fmla="*/ 1059159 w 1754187"/>
                <a:gd name="connsiteY212" fmla="*/ 140028 h 2278228"/>
                <a:gd name="connsiteX213" fmla="*/ 1090118 w 1754187"/>
                <a:gd name="connsiteY213" fmla="*/ 126111 h 2278228"/>
                <a:gd name="connsiteX214" fmla="*/ 1098355 w 1754187"/>
                <a:gd name="connsiteY214" fmla="*/ 123270 h 2278228"/>
                <a:gd name="connsiteX215" fmla="*/ 1120794 w 1754187"/>
                <a:gd name="connsiteY215" fmla="*/ 106512 h 2278228"/>
                <a:gd name="connsiteX216" fmla="*/ 1126475 w 1754187"/>
                <a:gd name="connsiteY216" fmla="*/ 97991 h 2278228"/>
                <a:gd name="connsiteX217" fmla="*/ 1137552 w 1754187"/>
                <a:gd name="connsiteY217" fmla="*/ 78393 h 2278228"/>
                <a:gd name="connsiteX218" fmla="*/ 1146073 w 1754187"/>
                <a:gd name="connsiteY218" fmla="*/ 53114 h 2278228"/>
                <a:gd name="connsiteX219" fmla="*/ 1143233 w 1754187"/>
                <a:gd name="connsiteY219" fmla="*/ 42037 h 2278228"/>
                <a:gd name="connsiteX220" fmla="*/ 1140392 w 1754187"/>
                <a:gd name="connsiteY220" fmla="*/ 28119 h 2278228"/>
                <a:gd name="connsiteX221" fmla="*/ 1151754 w 1754187"/>
                <a:gd name="connsiteY221" fmla="*/ 0 h 2278228"/>
                <a:gd name="connsiteX222" fmla="*/ 1159990 w 1754187"/>
                <a:gd name="connsiteY222" fmla="*/ 2840 h 2278228"/>
                <a:gd name="connsiteX223" fmla="*/ 1196347 w 1754187"/>
                <a:gd name="connsiteY223" fmla="*/ 28119 h 2278228"/>
                <a:gd name="connsiteX224" fmla="*/ 1204868 w 1754187"/>
                <a:gd name="connsiteY224" fmla="*/ 36356 h 2278228"/>
                <a:gd name="connsiteX225" fmla="*/ 1210548 w 1754187"/>
                <a:gd name="connsiteY225" fmla="*/ 42037 h 2278228"/>
                <a:gd name="connsiteX226" fmla="*/ 1252585 w 1754187"/>
                <a:gd name="connsiteY226" fmla="*/ 55954 h 2278228"/>
                <a:gd name="connsiteX227" fmla="*/ 1263663 w 1754187"/>
                <a:gd name="connsiteY227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6687 w 1754187"/>
                <a:gd name="connsiteY66" fmla="*/ 1846782 h 2278228"/>
                <a:gd name="connsiteX67" fmla="*/ 1471007 w 1754187"/>
                <a:gd name="connsiteY67" fmla="*/ 1874617 h 2278228"/>
                <a:gd name="connsiteX68" fmla="*/ 1297463 w 1754187"/>
                <a:gd name="connsiteY68" fmla="*/ 2054126 h 2278228"/>
                <a:gd name="connsiteX69" fmla="*/ 1260822 w 1754187"/>
                <a:gd name="connsiteY69" fmla="*/ 2087642 h 2278228"/>
                <a:gd name="connsiteX70" fmla="*/ 1190950 w 1754187"/>
                <a:gd name="connsiteY70" fmla="*/ 2177397 h 2278228"/>
                <a:gd name="connsiteX71" fmla="*/ 1053042 w 1754187"/>
                <a:gd name="connsiteY71" fmla="*/ 2131397 h 2278228"/>
                <a:gd name="connsiteX72" fmla="*/ 907769 w 1754187"/>
                <a:gd name="connsiteY72" fmla="*/ 2070884 h 2278228"/>
                <a:gd name="connsiteX73" fmla="*/ 571474 w 1754187"/>
                <a:gd name="connsiteY73" fmla="*/ 2087642 h 2278228"/>
                <a:gd name="connsiteX74" fmla="*/ 551876 w 1754187"/>
                <a:gd name="connsiteY74" fmla="*/ 2087642 h 2278228"/>
                <a:gd name="connsiteX75" fmla="*/ 521200 w 1754187"/>
                <a:gd name="connsiteY75" fmla="*/ 2073724 h 2278228"/>
                <a:gd name="connsiteX76" fmla="*/ 512679 w 1754187"/>
                <a:gd name="connsiteY76" fmla="*/ 2073724 h 2278228"/>
                <a:gd name="connsiteX77" fmla="*/ 462406 w 1754187"/>
                <a:gd name="connsiteY77" fmla="*/ 2101844 h 2278228"/>
                <a:gd name="connsiteX78" fmla="*/ 375492 w 1754187"/>
                <a:gd name="connsiteY78" fmla="*/ 2194154 h 2278228"/>
                <a:gd name="connsiteX79" fmla="*/ 364130 w 1754187"/>
                <a:gd name="connsiteY79" fmla="*/ 2210912 h 2278228"/>
                <a:gd name="connsiteX80" fmla="*/ 355893 w 1754187"/>
                <a:gd name="connsiteY80" fmla="*/ 2222274 h 2278228"/>
                <a:gd name="connsiteX81" fmla="*/ 324934 w 1754187"/>
                <a:gd name="connsiteY81" fmla="*/ 2247552 h 2278228"/>
                <a:gd name="connsiteX82" fmla="*/ 294258 w 1754187"/>
                <a:gd name="connsiteY82" fmla="*/ 2278228 h 2278228"/>
                <a:gd name="connsiteX83" fmla="*/ 210184 w 1754187"/>
                <a:gd name="connsiteY83" fmla="*/ 2236191 h 2278228"/>
                <a:gd name="connsiteX84" fmla="*/ 117590 w 1754187"/>
                <a:gd name="connsiteY84" fmla="*/ 2141040 h 2278228"/>
                <a:gd name="connsiteX85" fmla="*/ 117590 w 1754187"/>
                <a:gd name="connsiteY85" fmla="*/ 2096163 h 2278228"/>
                <a:gd name="connsiteX86" fmla="*/ 162467 w 1754187"/>
                <a:gd name="connsiteY86" fmla="*/ 2034528 h 2278228"/>
                <a:gd name="connsiteX87" fmla="*/ 201663 w 1754187"/>
                <a:gd name="connsiteY87" fmla="*/ 1928015 h 2278228"/>
                <a:gd name="connsiteX88" fmla="*/ 232623 w 1754187"/>
                <a:gd name="connsiteY88" fmla="*/ 1759868 h 2278228"/>
                <a:gd name="connsiteX89" fmla="*/ 235179 w 1754187"/>
                <a:gd name="connsiteY89" fmla="*/ 1672954 h 2278228"/>
                <a:gd name="connsiteX90" fmla="*/ 240860 w 1754187"/>
                <a:gd name="connsiteY90" fmla="*/ 1664717 h 2278228"/>
                <a:gd name="connsiteX91" fmla="*/ 235179 w 1754187"/>
                <a:gd name="connsiteY91" fmla="*/ 1479528 h 2278228"/>
                <a:gd name="connsiteX92" fmla="*/ 232623 w 1754187"/>
                <a:gd name="connsiteY92" fmla="*/ 1476687 h 2278228"/>
                <a:gd name="connsiteX93" fmla="*/ 232623 w 1754187"/>
                <a:gd name="connsiteY93" fmla="*/ 1465610 h 2278228"/>
                <a:gd name="connsiteX94" fmla="*/ 229783 w 1754187"/>
                <a:gd name="connsiteY94" fmla="*/ 1457089 h 2278228"/>
                <a:gd name="connsiteX95" fmla="*/ 229783 w 1754187"/>
                <a:gd name="connsiteY95" fmla="*/ 1451692 h 2278228"/>
                <a:gd name="connsiteX96" fmla="*/ 240860 w 1754187"/>
                <a:gd name="connsiteY96" fmla="*/ 1398294 h 2278228"/>
                <a:gd name="connsiteX97" fmla="*/ 243700 w 1754187"/>
                <a:gd name="connsiteY97" fmla="*/ 1395454 h 2278228"/>
                <a:gd name="connsiteX98" fmla="*/ 249381 w 1754187"/>
                <a:gd name="connsiteY98" fmla="*/ 1392897 h 2278228"/>
                <a:gd name="connsiteX99" fmla="*/ 254778 w 1754187"/>
                <a:gd name="connsiteY99" fmla="*/ 1390057 h 2278228"/>
                <a:gd name="connsiteX100" fmla="*/ 263298 w 1754187"/>
                <a:gd name="connsiteY100" fmla="*/ 1387217 h 2278228"/>
                <a:gd name="connsiteX101" fmla="*/ 299655 w 1754187"/>
                <a:gd name="connsiteY101" fmla="*/ 1387217 h 2278228"/>
                <a:gd name="connsiteX102" fmla="*/ 299655 w 1754187"/>
                <a:gd name="connsiteY102" fmla="*/ 1381536 h 2278228"/>
                <a:gd name="connsiteX103" fmla="*/ 305335 w 1754187"/>
                <a:gd name="connsiteY103" fmla="*/ 1375855 h 2278228"/>
                <a:gd name="connsiteX104" fmla="*/ 305335 w 1754187"/>
                <a:gd name="connsiteY104" fmla="*/ 1317061 h 2278228"/>
                <a:gd name="connsiteX105" fmla="*/ 308176 w 1754187"/>
                <a:gd name="connsiteY105" fmla="*/ 1311380 h 2278228"/>
                <a:gd name="connsiteX106" fmla="*/ 313856 w 1754187"/>
                <a:gd name="connsiteY106" fmla="*/ 1303143 h 2278228"/>
                <a:gd name="connsiteX107" fmla="*/ 316413 w 1754187"/>
                <a:gd name="connsiteY107" fmla="*/ 1300303 h 2278228"/>
                <a:gd name="connsiteX108" fmla="*/ 341692 w 1754187"/>
                <a:gd name="connsiteY108" fmla="*/ 1266787 h 2278228"/>
                <a:gd name="connsiteX109" fmla="*/ 372651 w 1754187"/>
                <a:gd name="connsiteY109" fmla="*/ 1238668 h 2278228"/>
                <a:gd name="connsiteX110" fmla="*/ 378332 w 1754187"/>
                <a:gd name="connsiteY110" fmla="*/ 1238668 h 2278228"/>
                <a:gd name="connsiteX111" fmla="*/ 383728 w 1754187"/>
                <a:gd name="connsiteY111" fmla="*/ 1235827 h 2278228"/>
                <a:gd name="connsiteX112" fmla="*/ 389409 w 1754187"/>
                <a:gd name="connsiteY112" fmla="*/ 1235827 h 2278228"/>
                <a:gd name="connsiteX113" fmla="*/ 411848 w 1754187"/>
                <a:gd name="connsiteY113" fmla="*/ 1238668 h 2278228"/>
                <a:gd name="connsiteX114" fmla="*/ 422925 w 1754187"/>
                <a:gd name="connsiteY114" fmla="*/ 1238668 h 2278228"/>
                <a:gd name="connsiteX115" fmla="*/ 445364 w 1754187"/>
                <a:gd name="connsiteY115" fmla="*/ 1224750 h 2278228"/>
                <a:gd name="connsiteX116" fmla="*/ 439967 w 1754187"/>
                <a:gd name="connsiteY116" fmla="*/ 1221910 h 2278228"/>
                <a:gd name="connsiteX117" fmla="*/ 428606 w 1754187"/>
                <a:gd name="connsiteY117" fmla="*/ 1199471 h 2278228"/>
                <a:gd name="connsiteX118" fmla="*/ 425765 w 1754187"/>
                <a:gd name="connsiteY118" fmla="*/ 1193790 h 2278228"/>
                <a:gd name="connsiteX119" fmla="*/ 403327 w 1754187"/>
                <a:gd name="connsiteY119" fmla="*/ 1171352 h 2278228"/>
                <a:gd name="connsiteX120" fmla="*/ 400486 w 1754187"/>
                <a:gd name="connsiteY120" fmla="*/ 1171352 h 2278228"/>
                <a:gd name="connsiteX121" fmla="*/ 395090 w 1754187"/>
                <a:gd name="connsiteY121" fmla="*/ 1168511 h 2278228"/>
                <a:gd name="connsiteX122" fmla="*/ 378332 w 1754187"/>
                <a:gd name="connsiteY122" fmla="*/ 1162831 h 2278228"/>
                <a:gd name="connsiteX123" fmla="*/ 372651 w 1754187"/>
                <a:gd name="connsiteY123" fmla="*/ 1160274 h 2278228"/>
                <a:gd name="connsiteX124" fmla="*/ 353053 w 1754187"/>
                <a:gd name="connsiteY124" fmla="*/ 1126475 h 2278228"/>
                <a:gd name="connsiteX125" fmla="*/ 333455 w 1754187"/>
                <a:gd name="connsiteY125" fmla="*/ 1123634 h 2278228"/>
                <a:gd name="connsiteX126" fmla="*/ 294258 w 1754187"/>
                <a:gd name="connsiteY126" fmla="*/ 1112557 h 2278228"/>
                <a:gd name="connsiteX127" fmla="*/ 299655 w 1754187"/>
                <a:gd name="connsiteY127" fmla="*/ 1095799 h 2278228"/>
                <a:gd name="connsiteX128" fmla="*/ 294258 w 1754187"/>
                <a:gd name="connsiteY128" fmla="*/ 1050922 h 2278228"/>
                <a:gd name="connsiteX129" fmla="*/ 294258 w 1754187"/>
                <a:gd name="connsiteY129" fmla="*/ 1039560 h 2278228"/>
                <a:gd name="connsiteX130" fmla="*/ 302495 w 1754187"/>
                <a:gd name="connsiteY130" fmla="*/ 983606 h 2278228"/>
                <a:gd name="connsiteX131" fmla="*/ 302495 w 1754187"/>
                <a:gd name="connsiteY131" fmla="*/ 964008 h 2278228"/>
                <a:gd name="connsiteX132" fmla="*/ 324934 w 1754187"/>
                <a:gd name="connsiteY132" fmla="*/ 885615 h 2278228"/>
                <a:gd name="connsiteX133" fmla="*/ 333455 w 1754187"/>
                <a:gd name="connsiteY133" fmla="*/ 874253 h 2278228"/>
                <a:gd name="connsiteX134" fmla="*/ 341692 w 1754187"/>
                <a:gd name="connsiteY134" fmla="*/ 863176 h 2278228"/>
                <a:gd name="connsiteX135" fmla="*/ 358449 w 1754187"/>
                <a:gd name="connsiteY135" fmla="*/ 823980 h 2278228"/>
                <a:gd name="connsiteX136" fmla="*/ 361290 w 1754187"/>
                <a:gd name="connsiteY136" fmla="*/ 818299 h 2278228"/>
                <a:gd name="connsiteX137" fmla="*/ 358449 w 1754187"/>
                <a:gd name="connsiteY137" fmla="*/ 806938 h 2278228"/>
                <a:gd name="connsiteX138" fmla="*/ 358449 w 1754187"/>
                <a:gd name="connsiteY138" fmla="*/ 798701 h 2278228"/>
                <a:gd name="connsiteX139" fmla="*/ 308176 w 1754187"/>
                <a:gd name="connsiteY139" fmla="*/ 764901 h 2278228"/>
                <a:gd name="connsiteX140" fmla="*/ 296814 w 1754187"/>
                <a:gd name="connsiteY140" fmla="*/ 764901 h 2278228"/>
                <a:gd name="connsiteX141" fmla="*/ 263298 w 1754187"/>
                <a:gd name="connsiteY141" fmla="*/ 748143 h 2278228"/>
                <a:gd name="connsiteX142" fmla="*/ 254778 w 1754187"/>
                <a:gd name="connsiteY142" fmla="*/ 745302 h 2278228"/>
                <a:gd name="connsiteX143" fmla="*/ 195983 w 1754187"/>
                <a:gd name="connsiteY143" fmla="*/ 750983 h 2278228"/>
                <a:gd name="connsiteX144" fmla="*/ 184905 w 1754187"/>
                <a:gd name="connsiteY144" fmla="*/ 753823 h 2278228"/>
                <a:gd name="connsiteX145" fmla="*/ 137188 w 1754187"/>
                <a:gd name="connsiteY145" fmla="*/ 742746 h 2278228"/>
                <a:gd name="connsiteX146" fmla="*/ 131507 w 1754187"/>
                <a:gd name="connsiteY146" fmla="*/ 734225 h 2278228"/>
                <a:gd name="connsiteX147" fmla="*/ 100832 w 1754187"/>
                <a:gd name="connsiteY147" fmla="*/ 686508 h 2278228"/>
                <a:gd name="connsiteX148" fmla="*/ 86630 w 1754187"/>
                <a:gd name="connsiteY148" fmla="*/ 680827 h 2278228"/>
                <a:gd name="connsiteX149" fmla="*/ 69872 w 1754187"/>
                <a:gd name="connsiteY149" fmla="*/ 675430 h 2278228"/>
                <a:gd name="connsiteX150" fmla="*/ 24995 w 1754187"/>
                <a:gd name="connsiteY150" fmla="*/ 630553 h 2278228"/>
                <a:gd name="connsiteX151" fmla="*/ 24995 w 1754187"/>
                <a:gd name="connsiteY151" fmla="*/ 619192 h 2278228"/>
                <a:gd name="connsiteX152" fmla="*/ 22439 w 1754187"/>
                <a:gd name="connsiteY152" fmla="*/ 610955 h 2278228"/>
                <a:gd name="connsiteX153" fmla="*/ 0 w 1754187"/>
                <a:gd name="connsiteY153" fmla="*/ 532562 h 2278228"/>
                <a:gd name="connsiteX154" fmla="*/ 8237 w 1754187"/>
                <a:gd name="connsiteY154" fmla="*/ 535118 h 2278228"/>
                <a:gd name="connsiteX155" fmla="*/ 16758 w 1754187"/>
                <a:gd name="connsiteY155" fmla="*/ 535118 h 2278228"/>
                <a:gd name="connsiteX156" fmla="*/ 33516 w 1754187"/>
                <a:gd name="connsiteY156" fmla="*/ 537958 h 2278228"/>
                <a:gd name="connsiteX157" fmla="*/ 47433 w 1754187"/>
                <a:gd name="connsiteY157" fmla="*/ 535118 h 2278228"/>
                <a:gd name="connsiteX158" fmla="*/ 58795 w 1754187"/>
                <a:gd name="connsiteY158" fmla="*/ 535118 h 2278228"/>
                <a:gd name="connsiteX159" fmla="*/ 72712 w 1754187"/>
                <a:gd name="connsiteY159" fmla="*/ 532562 h 2278228"/>
                <a:gd name="connsiteX160" fmla="*/ 78393 w 1754187"/>
                <a:gd name="connsiteY160" fmla="*/ 529721 h 2278228"/>
                <a:gd name="connsiteX161" fmla="*/ 86630 w 1754187"/>
                <a:gd name="connsiteY161" fmla="*/ 529721 h 2278228"/>
                <a:gd name="connsiteX162" fmla="*/ 120430 w 1754187"/>
                <a:gd name="connsiteY162" fmla="*/ 526881 h 2278228"/>
                <a:gd name="connsiteX163" fmla="*/ 128667 w 1754187"/>
                <a:gd name="connsiteY163" fmla="*/ 529721 h 2278228"/>
                <a:gd name="connsiteX164" fmla="*/ 134347 w 1754187"/>
                <a:gd name="connsiteY164" fmla="*/ 529721 h 2278228"/>
                <a:gd name="connsiteX165" fmla="*/ 165307 w 1754187"/>
                <a:gd name="connsiteY165" fmla="*/ 549320 h 2278228"/>
                <a:gd name="connsiteX166" fmla="*/ 173544 w 1754187"/>
                <a:gd name="connsiteY166" fmla="*/ 557557 h 2278228"/>
                <a:gd name="connsiteX167" fmla="*/ 179225 w 1754187"/>
                <a:gd name="connsiteY167" fmla="*/ 560397 h 2278228"/>
                <a:gd name="connsiteX168" fmla="*/ 187746 w 1754187"/>
                <a:gd name="connsiteY168" fmla="*/ 566078 h 2278228"/>
                <a:gd name="connsiteX169" fmla="*/ 226942 w 1754187"/>
                <a:gd name="connsiteY169" fmla="*/ 599594 h 2278228"/>
                <a:gd name="connsiteX170" fmla="*/ 232623 w 1754187"/>
                <a:gd name="connsiteY170" fmla="*/ 602434 h 2278228"/>
                <a:gd name="connsiteX171" fmla="*/ 240860 w 1754187"/>
                <a:gd name="connsiteY171" fmla="*/ 605274 h 2278228"/>
                <a:gd name="connsiteX172" fmla="*/ 246541 w 1754187"/>
                <a:gd name="connsiteY172" fmla="*/ 608114 h 2278228"/>
                <a:gd name="connsiteX173" fmla="*/ 257618 w 1754187"/>
                <a:gd name="connsiteY173" fmla="*/ 608114 h 2278228"/>
                <a:gd name="connsiteX174" fmla="*/ 302495 w 1754187"/>
                <a:gd name="connsiteY174" fmla="*/ 591357 h 2278228"/>
                <a:gd name="connsiteX175" fmla="*/ 308176 w 1754187"/>
                <a:gd name="connsiteY175" fmla="*/ 585676 h 2278228"/>
                <a:gd name="connsiteX176" fmla="*/ 311016 w 1754187"/>
                <a:gd name="connsiteY176" fmla="*/ 579995 h 2278228"/>
                <a:gd name="connsiteX177" fmla="*/ 316413 w 1754187"/>
                <a:gd name="connsiteY177" fmla="*/ 574599 h 2278228"/>
                <a:gd name="connsiteX178" fmla="*/ 319253 w 1754187"/>
                <a:gd name="connsiteY178" fmla="*/ 568918 h 2278228"/>
                <a:gd name="connsiteX179" fmla="*/ 366971 w 1754187"/>
                <a:gd name="connsiteY179" fmla="*/ 552160 h 2278228"/>
                <a:gd name="connsiteX180" fmla="*/ 375492 w 1754187"/>
                <a:gd name="connsiteY180" fmla="*/ 552160 h 2278228"/>
                <a:gd name="connsiteX181" fmla="*/ 422925 w 1754187"/>
                <a:gd name="connsiteY181" fmla="*/ 515520 h 2278228"/>
                <a:gd name="connsiteX182" fmla="*/ 431446 w 1754187"/>
                <a:gd name="connsiteY182" fmla="*/ 507283 h 2278228"/>
                <a:gd name="connsiteX183" fmla="*/ 437127 w 1754187"/>
                <a:gd name="connsiteY183" fmla="*/ 498762 h 2278228"/>
                <a:gd name="connsiteX184" fmla="*/ 470643 w 1754187"/>
                <a:gd name="connsiteY184" fmla="*/ 487685 h 2278228"/>
                <a:gd name="connsiteX185" fmla="*/ 482004 w 1754187"/>
                <a:gd name="connsiteY185" fmla="*/ 487685 h 2278228"/>
                <a:gd name="connsiteX186" fmla="*/ 518360 w 1754187"/>
                <a:gd name="connsiteY186" fmla="*/ 498762 h 2278228"/>
                <a:gd name="connsiteX187" fmla="*/ 526597 w 1754187"/>
                <a:gd name="connsiteY187" fmla="*/ 498762 h 2278228"/>
                <a:gd name="connsiteX188" fmla="*/ 554716 w 1754187"/>
                <a:gd name="connsiteY188" fmla="*/ 487685 h 2278228"/>
                <a:gd name="connsiteX189" fmla="*/ 563237 w 1754187"/>
                <a:gd name="connsiteY189" fmla="*/ 479164 h 2278228"/>
                <a:gd name="connsiteX190" fmla="*/ 574315 w 1754187"/>
                <a:gd name="connsiteY190" fmla="*/ 473483 h 2278228"/>
                <a:gd name="connsiteX191" fmla="*/ 579995 w 1754187"/>
                <a:gd name="connsiteY191" fmla="*/ 468086 h 2278228"/>
                <a:gd name="connsiteX192" fmla="*/ 627713 w 1754187"/>
                <a:gd name="connsiteY192" fmla="*/ 459565 h 2278228"/>
                <a:gd name="connsiteX193" fmla="*/ 644471 w 1754187"/>
                <a:gd name="connsiteY193" fmla="*/ 453885 h 2278228"/>
                <a:gd name="connsiteX194" fmla="*/ 658388 w 1754187"/>
                <a:gd name="connsiteY194" fmla="*/ 453885 h 2278228"/>
                <a:gd name="connsiteX195" fmla="*/ 694745 w 1754187"/>
                <a:gd name="connsiteY195" fmla="*/ 417528 h 2278228"/>
                <a:gd name="connsiteX196" fmla="*/ 694745 w 1754187"/>
                <a:gd name="connsiteY196" fmla="*/ 409007 h 2278228"/>
                <a:gd name="connsiteX197" fmla="*/ 697585 w 1754187"/>
                <a:gd name="connsiteY197" fmla="*/ 361574 h 2278228"/>
                <a:gd name="connsiteX198" fmla="*/ 700425 w 1754187"/>
                <a:gd name="connsiteY198" fmla="*/ 353053 h 2278228"/>
                <a:gd name="connsiteX199" fmla="*/ 728545 w 1754187"/>
                <a:gd name="connsiteY199" fmla="*/ 313856 h 2278228"/>
                <a:gd name="connsiteX200" fmla="*/ 770581 w 1754187"/>
                <a:gd name="connsiteY200" fmla="*/ 299939 h 2278228"/>
                <a:gd name="connsiteX201" fmla="*/ 795860 w 1754187"/>
                <a:gd name="connsiteY201" fmla="*/ 283181 h 2278228"/>
                <a:gd name="connsiteX202" fmla="*/ 804097 w 1754187"/>
                <a:gd name="connsiteY202" fmla="*/ 277500 h 2278228"/>
                <a:gd name="connsiteX203" fmla="*/ 812618 w 1754187"/>
                <a:gd name="connsiteY203" fmla="*/ 271820 h 2278228"/>
                <a:gd name="connsiteX204" fmla="*/ 851815 w 1754187"/>
                <a:gd name="connsiteY204" fmla="*/ 229783 h 2278228"/>
                <a:gd name="connsiteX205" fmla="*/ 860336 w 1754187"/>
                <a:gd name="connsiteY205" fmla="*/ 218705 h 2278228"/>
                <a:gd name="connsiteX206" fmla="*/ 910610 w 1754187"/>
                <a:gd name="connsiteY206" fmla="*/ 201663 h 2278228"/>
                <a:gd name="connsiteX207" fmla="*/ 946966 w 1754187"/>
                <a:gd name="connsiteY207" fmla="*/ 190586 h 2278228"/>
                <a:gd name="connsiteX208" fmla="*/ 955487 w 1754187"/>
                <a:gd name="connsiteY208" fmla="*/ 187746 h 2278228"/>
                <a:gd name="connsiteX209" fmla="*/ 994683 w 1754187"/>
                <a:gd name="connsiteY209" fmla="*/ 170988 h 2278228"/>
                <a:gd name="connsiteX210" fmla="*/ 1000364 w 1754187"/>
                <a:gd name="connsiteY210" fmla="*/ 170988 h 2278228"/>
                <a:gd name="connsiteX211" fmla="*/ 1059159 w 1754187"/>
                <a:gd name="connsiteY211" fmla="*/ 140028 h 2278228"/>
                <a:gd name="connsiteX212" fmla="*/ 1090118 w 1754187"/>
                <a:gd name="connsiteY212" fmla="*/ 126111 h 2278228"/>
                <a:gd name="connsiteX213" fmla="*/ 1098355 w 1754187"/>
                <a:gd name="connsiteY213" fmla="*/ 123270 h 2278228"/>
                <a:gd name="connsiteX214" fmla="*/ 1120794 w 1754187"/>
                <a:gd name="connsiteY214" fmla="*/ 106512 h 2278228"/>
                <a:gd name="connsiteX215" fmla="*/ 1126475 w 1754187"/>
                <a:gd name="connsiteY215" fmla="*/ 97991 h 2278228"/>
                <a:gd name="connsiteX216" fmla="*/ 1137552 w 1754187"/>
                <a:gd name="connsiteY216" fmla="*/ 78393 h 2278228"/>
                <a:gd name="connsiteX217" fmla="*/ 1146073 w 1754187"/>
                <a:gd name="connsiteY217" fmla="*/ 53114 h 2278228"/>
                <a:gd name="connsiteX218" fmla="*/ 1143233 w 1754187"/>
                <a:gd name="connsiteY218" fmla="*/ 42037 h 2278228"/>
                <a:gd name="connsiteX219" fmla="*/ 1140392 w 1754187"/>
                <a:gd name="connsiteY219" fmla="*/ 28119 h 2278228"/>
                <a:gd name="connsiteX220" fmla="*/ 1151754 w 1754187"/>
                <a:gd name="connsiteY220" fmla="*/ 0 h 2278228"/>
                <a:gd name="connsiteX221" fmla="*/ 1159990 w 1754187"/>
                <a:gd name="connsiteY221" fmla="*/ 2840 h 2278228"/>
                <a:gd name="connsiteX222" fmla="*/ 1196347 w 1754187"/>
                <a:gd name="connsiteY222" fmla="*/ 28119 h 2278228"/>
                <a:gd name="connsiteX223" fmla="*/ 1204868 w 1754187"/>
                <a:gd name="connsiteY223" fmla="*/ 36356 h 2278228"/>
                <a:gd name="connsiteX224" fmla="*/ 1210548 w 1754187"/>
                <a:gd name="connsiteY224" fmla="*/ 42037 h 2278228"/>
                <a:gd name="connsiteX225" fmla="*/ 1252585 w 1754187"/>
                <a:gd name="connsiteY225" fmla="*/ 55954 h 2278228"/>
                <a:gd name="connsiteX226" fmla="*/ 1263663 w 1754187"/>
                <a:gd name="connsiteY226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3847 w 1754187"/>
                <a:gd name="connsiteY63" fmla="*/ 1801905 h 2278228"/>
                <a:gd name="connsiteX64" fmla="*/ 1476687 w 1754187"/>
                <a:gd name="connsiteY64" fmla="*/ 1835421 h 2278228"/>
                <a:gd name="connsiteX65" fmla="*/ 1479528 w 1754187"/>
                <a:gd name="connsiteY65" fmla="*/ 1838261 h 2278228"/>
                <a:gd name="connsiteX66" fmla="*/ 1471007 w 1754187"/>
                <a:gd name="connsiteY66" fmla="*/ 1874617 h 2278228"/>
                <a:gd name="connsiteX67" fmla="*/ 1297463 w 1754187"/>
                <a:gd name="connsiteY67" fmla="*/ 2054126 h 2278228"/>
                <a:gd name="connsiteX68" fmla="*/ 1260822 w 1754187"/>
                <a:gd name="connsiteY68" fmla="*/ 2087642 h 2278228"/>
                <a:gd name="connsiteX69" fmla="*/ 1190950 w 1754187"/>
                <a:gd name="connsiteY69" fmla="*/ 2177397 h 2278228"/>
                <a:gd name="connsiteX70" fmla="*/ 1053042 w 1754187"/>
                <a:gd name="connsiteY70" fmla="*/ 2131397 h 2278228"/>
                <a:gd name="connsiteX71" fmla="*/ 907769 w 1754187"/>
                <a:gd name="connsiteY71" fmla="*/ 2070884 h 2278228"/>
                <a:gd name="connsiteX72" fmla="*/ 571474 w 1754187"/>
                <a:gd name="connsiteY72" fmla="*/ 2087642 h 2278228"/>
                <a:gd name="connsiteX73" fmla="*/ 551876 w 1754187"/>
                <a:gd name="connsiteY73" fmla="*/ 2087642 h 2278228"/>
                <a:gd name="connsiteX74" fmla="*/ 521200 w 1754187"/>
                <a:gd name="connsiteY74" fmla="*/ 2073724 h 2278228"/>
                <a:gd name="connsiteX75" fmla="*/ 512679 w 1754187"/>
                <a:gd name="connsiteY75" fmla="*/ 2073724 h 2278228"/>
                <a:gd name="connsiteX76" fmla="*/ 462406 w 1754187"/>
                <a:gd name="connsiteY76" fmla="*/ 2101844 h 2278228"/>
                <a:gd name="connsiteX77" fmla="*/ 375492 w 1754187"/>
                <a:gd name="connsiteY77" fmla="*/ 2194154 h 2278228"/>
                <a:gd name="connsiteX78" fmla="*/ 364130 w 1754187"/>
                <a:gd name="connsiteY78" fmla="*/ 2210912 h 2278228"/>
                <a:gd name="connsiteX79" fmla="*/ 355893 w 1754187"/>
                <a:gd name="connsiteY79" fmla="*/ 2222274 h 2278228"/>
                <a:gd name="connsiteX80" fmla="*/ 324934 w 1754187"/>
                <a:gd name="connsiteY80" fmla="*/ 2247552 h 2278228"/>
                <a:gd name="connsiteX81" fmla="*/ 294258 w 1754187"/>
                <a:gd name="connsiteY81" fmla="*/ 2278228 h 2278228"/>
                <a:gd name="connsiteX82" fmla="*/ 210184 w 1754187"/>
                <a:gd name="connsiteY82" fmla="*/ 2236191 h 2278228"/>
                <a:gd name="connsiteX83" fmla="*/ 117590 w 1754187"/>
                <a:gd name="connsiteY83" fmla="*/ 2141040 h 2278228"/>
                <a:gd name="connsiteX84" fmla="*/ 117590 w 1754187"/>
                <a:gd name="connsiteY84" fmla="*/ 2096163 h 2278228"/>
                <a:gd name="connsiteX85" fmla="*/ 162467 w 1754187"/>
                <a:gd name="connsiteY85" fmla="*/ 2034528 h 2278228"/>
                <a:gd name="connsiteX86" fmla="*/ 201663 w 1754187"/>
                <a:gd name="connsiteY86" fmla="*/ 1928015 h 2278228"/>
                <a:gd name="connsiteX87" fmla="*/ 232623 w 1754187"/>
                <a:gd name="connsiteY87" fmla="*/ 1759868 h 2278228"/>
                <a:gd name="connsiteX88" fmla="*/ 235179 w 1754187"/>
                <a:gd name="connsiteY88" fmla="*/ 1672954 h 2278228"/>
                <a:gd name="connsiteX89" fmla="*/ 240860 w 1754187"/>
                <a:gd name="connsiteY89" fmla="*/ 1664717 h 2278228"/>
                <a:gd name="connsiteX90" fmla="*/ 235179 w 1754187"/>
                <a:gd name="connsiteY90" fmla="*/ 1479528 h 2278228"/>
                <a:gd name="connsiteX91" fmla="*/ 232623 w 1754187"/>
                <a:gd name="connsiteY91" fmla="*/ 1476687 h 2278228"/>
                <a:gd name="connsiteX92" fmla="*/ 232623 w 1754187"/>
                <a:gd name="connsiteY92" fmla="*/ 1465610 h 2278228"/>
                <a:gd name="connsiteX93" fmla="*/ 229783 w 1754187"/>
                <a:gd name="connsiteY93" fmla="*/ 1457089 h 2278228"/>
                <a:gd name="connsiteX94" fmla="*/ 229783 w 1754187"/>
                <a:gd name="connsiteY94" fmla="*/ 1451692 h 2278228"/>
                <a:gd name="connsiteX95" fmla="*/ 240860 w 1754187"/>
                <a:gd name="connsiteY95" fmla="*/ 1398294 h 2278228"/>
                <a:gd name="connsiteX96" fmla="*/ 243700 w 1754187"/>
                <a:gd name="connsiteY96" fmla="*/ 1395454 h 2278228"/>
                <a:gd name="connsiteX97" fmla="*/ 249381 w 1754187"/>
                <a:gd name="connsiteY97" fmla="*/ 1392897 h 2278228"/>
                <a:gd name="connsiteX98" fmla="*/ 254778 w 1754187"/>
                <a:gd name="connsiteY98" fmla="*/ 1390057 h 2278228"/>
                <a:gd name="connsiteX99" fmla="*/ 263298 w 1754187"/>
                <a:gd name="connsiteY99" fmla="*/ 1387217 h 2278228"/>
                <a:gd name="connsiteX100" fmla="*/ 299655 w 1754187"/>
                <a:gd name="connsiteY100" fmla="*/ 1387217 h 2278228"/>
                <a:gd name="connsiteX101" fmla="*/ 299655 w 1754187"/>
                <a:gd name="connsiteY101" fmla="*/ 1381536 h 2278228"/>
                <a:gd name="connsiteX102" fmla="*/ 305335 w 1754187"/>
                <a:gd name="connsiteY102" fmla="*/ 1375855 h 2278228"/>
                <a:gd name="connsiteX103" fmla="*/ 305335 w 1754187"/>
                <a:gd name="connsiteY103" fmla="*/ 1317061 h 2278228"/>
                <a:gd name="connsiteX104" fmla="*/ 308176 w 1754187"/>
                <a:gd name="connsiteY104" fmla="*/ 1311380 h 2278228"/>
                <a:gd name="connsiteX105" fmla="*/ 313856 w 1754187"/>
                <a:gd name="connsiteY105" fmla="*/ 1303143 h 2278228"/>
                <a:gd name="connsiteX106" fmla="*/ 316413 w 1754187"/>
                <a:gd name="connsiteY106" fmla="*/ 1300303 h 2278228"/>
                <a:gd name="connsiteX107" fmla="*/ 341692 w 1754187"/>
                <a:gd name="connsiteY107" fmla="*/ 1266787 h 2278228"/>
                <a:gd name="connsiteX108" fmla="*/ 372651 w 1754187"/>
                <a:gd name="connsiteY108" fmla="*/ 1238668 h 2278228"/>
                <a:gd name="connsiteX109" fmla="*/ 378332 w 1754187"/>
                <a:gd name="connsiteY109" fmla="*/ 1238668 h 2278228"/>
                <a:gd name="connsiteX110" fmla="*/ 383728 w 1754187"/>
                <a:gd name="connsiteY110" fmla="*/ 1235827 h 2278228"/>
                <a:gd name="connsiteX111" fmla="*/ 389409 w 1754187"/>
                <a:gd name="connsiteY111" fmla="*/ 1235827 h 2278228"/>
                <a:gd name="connsiteX112" fmla="*/ 411848 w 1754187"/>
                <a:gd name="connsiteY112" fmla="*/ 1238668 h 2278228"/>
                <a:gd name="connsiteX113" fmla="*/ 422925 w 1754187"/>
                <a:gd name="connsiteY113" fmla="*/ 1238668 h 2278228"/>
                <a:gd name="connsiteX114" fmla="*/ 445364 w 1754187"/>
                <a:gd name="connsiteY114" fmla="*/ 1224750 h 2278228"/>
                <a:gd name="connsiteX115" fmla="*/ 439967 w 1754187"/>
                <a:gd name="connsiteY115" fmla="*/ 1221910 h 2278228"/>
                <a:gd name="connsiteX116" fmla="*/ 428606 w 1754187"/>
                <a:gd name="connsiteY116" fmla="*/ 1199471 h 2278228"/>
                <a:gd name="connsiteX117" fmla="*/ 425765 w 1754187"/>
                <a:gd name="connsiteY117" fmla="*/ 1193790 h 2278228"/>
                <a:gd name="connsiteX118" fmla="*/ 403327 w 1754187"/>
                <a:gd name="connsiteY118" fmla="*/ 1171352 h 2278228"/>
                <a:gd name="connsiteX119" fmla="*/ 400486 w 1754187"/>
                <a:gd name="connsiteY119" fmla="*/ 1171352 h 2278228"/>
                <a:gd name="connsiteX120" fmla="*/ 395090 w 1754187"/>
                <a:gd name="connsiteY120" fmla="*/ 1168511 h 2278228"/>
                <a:gd name="connsiteX121" fmla="*/ 378332 w 1754187"/>
                <a:gd name="connsiteY121" fmla="*/ 1162831 h 2278228"/>
                <a:gd name="connsiteX122" fmla="*/ 372651 w 1754187"/>
                <a:gd name="connsiteY122" fmla="*/ 1160274 h 2278228"/>
                <a:gd name="connsiteX123" fmla="*/ 353053 w 1754187"/>
                <a:gd name="connsiteY123" fmla="*/ 1126475 h 2278228"/>
                <a:gd name="connsiteX124" fmla="*/ 333455 w 1754187"/>
                <a:gd name="connsiteY124" fmla="*/ 1123634 h 2278228"/>
                <a:gd name="connsiteX125" fmla="*/ 294258 w 1754187"/>
                <a:gd name="connsiteY125" fmla="*/ 1112557 h 2278228"/>
                <a:gd name="connsiteX126" fmla="*/ 299655 w 1754187"/>
                <a:gd name="connsiteY126" fmla="*/ 1095799 h 2278228"/>
                <a:gd name="connsiteX127" fmla="*/ 294258 w 1754187"/>
                <a:gd name="connsiteY127" fmla="*/ 1050922 h 2278228"/>
                <a:gd name="connsiteX128" fmla="*/ 294258 w 1754187"/>
                <a:gd name="connsiteY128" fmla="*/ 1039560 h 2278228"/>
                <a:gd name="connsiteX129" fmla="*/ 302495 w 1754187"/>
                <a:gd name="connsiteY129" fmla="*/ 983606 h 2278228"/>
                <a:gd name="connsiteX130" fmla="*/ 302495 w 1754187"/>
                <a:gd name="connsiteY130" fmla="*/ 964008 h 2278228"/>
                <a:gd name="connsiteX131" fmla="*/ 324934 w 1754187"/>
                <a:gd name="connsiteY131" fmla="*/ 885615 h 2278228"/>
                <a:gd name="connsiteX132" fmla="*/ 333455 w 1754187"/>
                <a:gd name="connsiteY132" fmla="*/ 874253 h 2278228"/>
                <a:gd name="connsiteX133" fmla="*/ 341692 w 1754187"/>
                <a:gd name="connsiteY133" fmla="*/ 863176 h 2278228"/>
                <a:gd name="connsiteX134" fmla="*/ 358449 w 1754187"/>
                <a:gd name="connsiteY134" fmla="*/ 823980 h 2278228"/>
                <a:gd name="connsiteX135" fmla="*/ 361290 w 1754187"/>
                <a:gd name="connsiteY135" fmla="*/ 818299 h 2278228"/>
                <a:gd name="connsiteX136" fmla="*/ 358449 w 1754187"/>
                <a:gd name="connsiteY136" fmla="*/ 806938 h 2278228"/>
                <a:gd name="connsiteX137" fmla="*/ 358449 w 1754187"/>
                <a:gd name="connsiteY137" fmla="*/ 798701 h 2278228"/>
                <a:gd name="connsiteX138" fmla="*/ 308176 w 1754187"/>
                <a:gd name="connsiteY138" fmla="*/ 764901 h 2278228"/>
                <a:gd name="connsiteX139" fmla="*/ 296814 w 1754187"/>
                <a:gd name="connsiteY139" fmla="*/ 764901 h 2278228"/>
                <a:gd name="connsiteX140" fmla="*/ 263298 w 1754187"/>
                <a:gd name="connsiteY140" fmla="*/ 748143 h 2278228"/>
                <a:gd name="connsiteX141" fmla="*/ 254778 w 1754187"/>
                <a:gd name="connsiteY141" fmla="*/ 745302 h 2278228"/>
                <a:gd name="connsiteX142" fmla="*/ 195983 w 1754187"/>
                <a:gd name="connsiteY142" fmla="*/ 750983 h 2278228"/>
                <a:gd name="connsiteX143" fmla="*/ 184905 w 1754187"/>
                <a:gd name="connsiteY143" fmla="*/ 753823 h 2278228"/>
                <a:gd name="connsiteX144" fmla="*/ 137188 w 1754187"/>
                <a:gd name="connsiteY144" fmla="*/ 742746 h 2278228"/>
                <a:gd name="connsiteX145" fmla="*/ 131507 w 1754187"/>
                <a:gd name="connsiteY145" fmla="*/ 734225 h 2278228"/>
                <a:gd name="connsiteX146" fmla="*/ 100832 w 1754187"/>
                <a:gd name="connsiteY146" fmla="*/ 686508 h 2278228"/>
                <a:gd name="connsiteX147" fmla="*/ 86630 w 1754187"/>
                <a:gd name="connsiteY147" fmla="*/ 680827 h 2278228"/>
                <a:gd name="connsiteX148" fmla="*/ 69872 w 1754187"/>
                <a:gd name="connsiteY148" fmla="*/ 675430 h 2278228"/>
                <a:gd name="connsiteX149" fmla="*/ 24995 w 1754187"/>
                <a:gd name="connsiteY149" fmla="*/ 630553 h 2278228"/>
                <a:gd name="connsiteX150" fmla="*/ 24995 w 1754187"/>
                <a:gd name="connsiteY150" fmla="*/ 619192 h 2278228"/>
                <a:gd name="connsiteX151" fmla="*/ 22439 w 1754187"/>
                <a:gd name="connsiteY151" fmla="*/ 610955 h 2278228"/>
                <a:gd name="connsiteX152" fmla="*/ 0 w 1754187"/>
                <a:gd name="connsiteY152" fmla="*/ 532562 h 2278228"/>
                <a:gd name="connsiteX153" fmla="*/ 8237 w 1754187"/>
                <a:gd name="connsiteY153" fmla="*/ 535118 h 2278228"/>
                <a:gd name="connsiteX154" fmla="*/ 16758 w 1754187"/>
                <a:gd name="connsiteY154" fmla="*/ 535118 h 2278228"/>
                <a:gd name="connsiteX155" fmla="*/ 33516 w 1754187"/>
                <a:gd name="connsiteY155" fmla="*/ 537958 h 2278228"/>
                <a:gd name="connsiteX156" fmla="*/ 47433 w 1754187"/>
                <a:gd name="connsiteY156" fmla="*/ 535118 h 2278228"/>
                <a:gd name="connsiteX157" fmla="*/ 58795 w 1754187"/>
                <a:gd name="connsiteY157" fmla="*/ 535118 h 2278228"/>
                <a:gd name="connsiteX158" fmla="*/ 72712 w 1754187"/>
                <a:gd name="connsiteY158" fmla="*/ 532562 h 2278228"/>
                <a:gd name="connsiteX159" fmla="*/ 78393 w 1754187"/>
                <a:gd name="connsiteY159" fmla="*/ 529721 h 2278228"/>
                <a:gd name="connsiteX160" fmla="*/ 86630 w 1754187"/>
                <a:gd name="connsiteY160" fmla="*/ 529721 h 2278228"/>
                <a:gd name="connsiteX161" fmla="*/ 120430 w 1754187"/>
                <a:gd name="connsiteY161" fmla="*/ 526881 h 2278228"/>
                <a:gd name="connsiteX162" fmla="*/ 128667 w 1754187"/>
                <a:gd name="connsiteY162" fmla="*/ 529721 h 2278228"/>
                <a:gd name="connsiteX163" fmla="*/ 134347 w 1754187"/>
                <a:gd name="connsiteY163" fmla="*/ 529721 h 2278228"/>
                <a:gd name="connsiteX164" fmla="*/ 165307 w 1754187"/>
                <a:gd name="connsiteY164" fmla="*/ 549320 h 2278228"/>
                <a:gd name="connsiteX165" fmla="*/ 173544 w 1754187"/>
                <a:gd name="connsiteY165" fmla="*/ 557557 h 2278228"/>
                <a:gd name="connsiteX166" fmla="*/ 179225 w 1754187"/>
                <a:gd name="connsiteY166" fmla="*/ 560397 h 2278228"/>
                <a:gd name="connsiteX167" fmla="*/ 187746 w 1754187"/>
                <a:gd name="connsiteY167" fmla="*/ 566078 h 2278228"/>
                <a:gd name="connsiteX168" fmla="*/ 226942 w 1754187"/>
                <a:gd name="connsiteY168" fmla="*/ 599594 h 2278228"/>
                <a:gd name="connsiteX169" fmla="*/ 232623 w 1754187"/>
                <a:gd name="connsiteY169" fmla="*/ 602434 h 2278228"/>
                <a:gd name="connsiteX170" fmla="*/ 240860 w 1754187"/>
                <a:gd name="connsiteY170" fmla="*/ 605274 h 2278228"/>
                <a:gd name="connsiteX171" fmla="*/ 246541 w 1754187"/>
                <a:gd name="connsiteY171" fmla="*/ 608114 h 2278228"/>
                <a:gd name="connsiteX172" fmla="*/ 257618 w 1754187"/>
                <a:gd name="connsiteY172" fmla="*/ 608114 h 2278228"/>
                <a:gd name="connsiteX173" fmla="*/ 302495 w 1754187"/>
                <a:gd name="connsiteY173" fmla="*/ 591357 h 2278228"/>
                <a:gd name="connsiteX174" fmla="*/ 308176 w 1754187"/>
                <a:gd name="connsiteY174" fmla="*/ 585676 h 2278228"/>
                <a:gd name="connsiteX175" fmla="*/ 311016 w 1754187"/>
                <a:gd name="connsiteY175" fmla="*/ 579995 h 2278228"/>
                <a:gd name="connsiteX176" fmla="*/ 316413 w 1754187"/>
                <a:gd name="connsiteY176" fmla="*/ 574599 h 2278228"/>
                <a:gd name="connsiteX177" fmla="*/ 319253 w 1754187"/>
                <a:gd name="connsiteY177" fmla="*/ 568918 h 2278228"/>
                <a:gd name="connsiteX178" fmla="*/ 366971 w 1754187"/>
                <a:gd name="connsiteY178" fmla="*/ 552160 h 2278228"/>
                <a:gd name="connsiteX179" fmla="*/ 375492 w 1754187"/>
                <a:gd name="connsiteY179" fmla="*/ 552160 h 2278228"/>
                <a:gd name="connsiteX180" fmla="*/ 422925 w 1754187"/>
                <a:gd name="connsiteY180" fmla="*/ 515520 h 2278228"/>
                <a:gd name="connsiteX181" fmla="*/ 431446 w 1754187"/>
                <a:gd name="connsiteY181" fmla="*/ 507283 h 2278228"/>
                <a:gd name="connsiteX182" fmla="*/ 437127 w 1754187"/>
                <a:gd name="connsiteY182" fmla="*/ 498762 h 2278228"/>
                <a:gd name="connsiteX183" fmla="*/ 470643 w 1754187"/>
                <a:gd name="connsiteY183" fmla="*/ 487685 h 2278228"/>
                <a:gd name="connsiteX184" fmla="*/ 482004 w 1754187"/>
                <a:gd name="connsiteY184" fmla="*/ 487685 h 2278228"/>
                <a:gd name="connsiteX185" fmla="*/ 518360 w 1754187"/>
                <a:gd name="connsiteY185" fmla="*/ 498762 h 2278228"/>
                <a:gd name="connsiteX186" fmla="*/ 526597 w 1754187"/>
                <a:gd name="connsiteY186" fmla="*/ 498762 h 2278228"/>
                <a:gd name="connsiteX187" fmla="*/ 554716 w 1754187"/>
                <a:gd name="connsiteY187" fmla="*/ 487685 h 2278228"/>
                <a:gd name="connsiteX188" fmla="*/ 563237 w 1754187"/>
                <a:gd name="connsiteY188" fmla="*/ 479164 h 2278228"/>
                <a:gd name="connsiteX189" fmla="*/ 574315 w 1754187"/>
                <a:gd name="connsiteY189" fmla="*/ 473483 h 2278228"/>
                <a:gd name="connsiteX190" fmla="*/ 579995 w 1754187"/>
                <a:gd name="connsiteY190" fmla="*/ 468086 h 2278228"/>
                <a:gd name="connsiteX191" fmla="*/ 627713 w 1754187"/>
                <a:gd name="connsiteY191" fmla="*/ 459565 h 2278228"/>
                <a:gd name="connsiteX192" fmla="*/ 644471 w 1754187"/>
                <a:gd name="connsiteY192" fmla="*/ 453885 h 2278228"/>
                <a:gd name="connsiteX193" fmla="*/ 658388 w 1754187"/>
                <a:gd name="connsiteY193" fmla="*/ 453885 h 2278228"/>
                <a:gd name="connsiteX194" fmla="*/ 694745 w 1754187"/>
                <a:gd name="connsiteY194" fmla="*/ 417528 h 2278228"/>
                <a:gd name="connsiteX195" fmla="*/ 694745 w 1754187"/>
                <a:gd name="connsiteY195" fmla="*/ 409007 h 2278228"/>
                <a:gd name="connsiteX196" fmla="*/ 697585 w 1754187"/>
                <a:gd name="connsiteY196" fmla="*/ 361574 h 2278228"/>
                <a:gd name="connsiteX197" fmla="*/ 700425 w 1754187"/>
                <a:gd name="connsiteY197" fmla="*/ 353053 h 2278228"/>
                <a:gd name="connsiteX198" fmla="*/ 728545 w 1754187"/>
                <a:gd name="connsiteY198" fmla="*/ 313856 h 2278228"/>
                <a:gd name="connsiteX199" fmla="*/ 770581 w 1754187"/>
                <a:gd name="connsiteY199" fmla="*/ 299939 h 2278228"/>
                <a:gd name="connsiteX200" fmla="*/ 795860 w 1754187"/>
                <a:gd name="connsiteY200" fmla="*/ 283181 h 2278228"/>
                <a:gd name="connsiteX201" fmla="*/ 804097 w 1754187"/>
                <a:gd name="connsiteY201" fmla="*/ 277500 h 2278228"/>
                <a:gd name="connsiteX202" fmla="*/ 812618 w 1754187"/>
                <a:gd name="connsiteY202" fmla="*/ 271820 h 2278228"/>
                <a:gd name="connsiteX203" fmla="*/ 851815 w 1754187"/>
                <a:gd name="connsiteY203" fmla="*/ 229783 h 2278228"/>
                <a:gd name="connsiteX204" fmla="*/ 860336 w 1754187"/>
                <a:gd name="connsiteY204" fmla="*/ 218705 h 2278228"/>
                <a:gd name="connsiteX205" fmla="*/ 910610 w 1754187"/>
                <a:gd name="connsiteY205" fmla="*/ 201663 h 2278228"/>
                <a:gd name="connsiteX206" fmla="*/ 946966 w 1754187"/>
                <a:gd name="connsiteY206" fmla="*/ 190586 h 2278228"/>
                <a:gd name="connsiteX207" fmla="*/ 955487 w 1754187"/>
                <a:gd name="connsiteY207" fmla="*/ 187746 h 2278228"/>
                <a:gd name="connsiteX208" fmla="*/ 994683 w 1754187"/>
                <a:gd name="connsiteY208" fmla="*/ 170988 h 2278228"/>
                <a:gd name="connsiteX209" fmla="*/ 1000364 w 1754187"/>
                <a:gd name="connsiteY209" fmla="*/ 170988 h 2278228"/>
                <a:gd name="connsiteX210" fmla="*/ 1059159 w 1754187"/>
                <a:gd name="connsiteY210" fmla="*/ 140028 h 2278228"/>
                <a:gd name="connsiteX211" fmla="*/ 1090118 w 1754187"/>
                <a:gd name="connsiteY211" fmla="*/ 126111 h 2278228"/>
                <a:gd name="connsiteX212" fmla="*/ 1098355 w 1754187"/>
                <a:gd name="connsiteY212" fmla="*/ 123270 h 2278228"/>
                <a:gd name="connsiteX213" fmla="*/ 1120794 w 1754187"/>
                <a:gd name="connsiteY213" fmla="*/ 106512 h 2278228"/>
                <a:gd name="connsiteX214" fmla="*/ 1126475 w 1754187"/>
                <a:gd name="connsiteY214" fmla="*/ 97991 h 2278228"/>
                <a:gd name="connsiteX215" fmla="*/ 1137552 w 1754187"/>
                <a:gd name="connsiteY215" fmla="*/ 78393 h 2278228"/>
                <a:gd name="connsiteX216" fmla="*/ 1146073 w 1754187"/>
                <a:gd name="connsiteY216" fmla="*/ 53114 h 2278228"/>
                <a:gd name="connsiteX217" fmla="*/ 1143233 w 1754187"/>
                <a:gd name="connsiteY217" fmla="*/ 42037 h 2278228"/>
                <a:gd name="connsiteX218" fmla="*/ 1140392 w 1754187"/>
                <a:gd name="connsiteY218" fmla="*/ 28119 h 2278228"/>
                <a:gd name="connsiteX219" fmla="*/ 1151754 w 1754187"/>
                <a:gd name="connsiteY219" fmla="*/ 0 h 2278228"/>
                <a:gd name="connsiteX220" fmla="*/ 1159990 w 1754187"/>
                <a:gd name="connsiteY220" fmla="*/ 2840 h 2278228"/>
                <a:gd name="connsiteX221" fmla="*/ 1196347 w 1754187"/>
                <a:gd name="connsiteY221" fmla="*/ 28119 h 2278228"/>
                <a:gd name="connsiteX222" fmla="*/ 1204868 w 1754187"/>
                <a:gd name="connsiteY222" fmla="*/ 36356 h 2278228"/>
                <a:gd name="connsiteX223" fmla="*/ 1210548 w 1754187"/>
                <a:gd name="connsiteY223" fmla="*/ 42037 h 2278228"/>
                <a:gd name="connsiteX224" fmla="*/ 1252585 w 1754187"/>
                <a:gd name="connsiteY224" fmla="*/ 55954 h 2278228"/>
                <a:gd name="connsiteX225" fmla="*/ 1263663 w 1754187"/>
                <a:gd name="connsiteY225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3847 w 1754187"/>
                <a:gd name="connsiteY62" fmla="*/ 1793384 h 2278228"/>
                <a:gd name="connsiteX63" fmla="*/ 1476687 w 1754187"/>
                <a:gd name="connsiteY63" fmla="*/ 1835421 h 2278228"/>
                <a:gd name="connsiteX64" fmla="*/ 1479528 w 1754187"/>
                <a:gd name="connsiteY64" fmla="*/ 1838261 h 2278228"/>
                <a:gd name="connsiteX65" fmla="*/ 1471007 w 1754187"/>
                <a:gd name="connsiteY65" fmla="*/ 1874617 h 2278228"/>
                <a:gd name="connsiteX66" fmla="*/ 1297463 w 1754187"/>
                <a:gd name="connsiteY66" fmla="*/ 2054126 h 2278228"/>
                <a:gd name="connsiteX67" fmla="*/ 1260822 w 1754187"/>
                <a:gd name="connsiteY67" fmla="*/ 2087642 h 2278228"/>
                <a:gd name="connsiteX68" fmla="*/ 1190950 w 1754187"/>
                <a:gd name="connsiteY68" fmla="*/ 2177397 h 2278228"/>
                <a:gd name="connsiteX69" fmla="*/ 1053042 w 1754187"/>
                <a:gd name="connsiteY69" fmla="*/ 2131397 h 2278228"/>
                <a:gd name="connsiteX70" fmla="*/ 907769 w 1754187"/>
                <a:gd name="connsiteY70" fmla="*/ 2070884 h 2278228"/>
                <a:gd name="connsiteX71" fmla="*/ 571474 w 1754187"/>
                <a:gd name="connsiteY71" fmla="*/ 2087642 h 2278228"/>
                <a:gd name="connsiteX72" fmla="*/ 551876 w 1754187"/>
                <a:gd name="connsiteY72" fmla="*/ 2087642 h 2278228"/>
                <a:gd name="connsiteX73" fmla="*/ 521200 w 1754187"/>
                <a:gd name="connsiteY73" fmla="*/ 2073724 h 2278228"/>
                <a:gd name="connsiteX74" fmla="*/ 512679 w 1754187"/>
                <a:gd name="connsiteY74" fmla="*/ 2073724 h 2278228"/>
                <a:gd name="connsiteX75" fmla="*/ 462406 w 1754187"/>
                <a:gd name="connsiteY75" fmla="*/ 2101844 h 2278228"/>
                <a:gd name="connsiteX76" fmla="*/ 375492 w 1754187"/>
                <a:gd name="connsiteY76" fmla="*/ 2194154 h 2278228"/>
                <a:gd name="connsiteX77" fmla="*/ 364130 w 1754187"/>
                <a:gd name="connsiteY77" fmla="*/ 2210912 h 2278228"/>
                <a:gd name="connsiteX78" fmla="*/ 355893 w 1754187"/>
                <a:gd name="connsiteY78" fmla="*/ 2222274 h 2278228"/>
                <a:gd name="connsiteX79" fmla="*/ 324934 w 1754187"/>
                <a:gd name="connsiteY79" fmla="*/ 2247552 h 2278228"/>
                <a:gd name="connsiteX80" fmla="*/ 294258 w 1754187"/>
                <a:gd name="connsiteY80" fmla="*/ 2278228 h 2278228"/>
                <a:gd name="connsiteX81" fmla="*/ 210184 w 1754187"/>
                <a:gd name="connsiteY81" fmla="*/ 2236191 h 2278228"/>
                <a:gd name="connsiteX82" fmla="*/ 117590 w 1754187"/>
                <a:gd name="connsiteY82" fmla="*/ 2141040 h 2278228"/>
                <a:gd name="connsiteX83" fmla="*/ 117590 w 1754187"/>
                <a:gd name="connsiteY83" fmla="*/ 2096163 h 2278228"/>
                <a:gd name="connsiteX84" fmla="*/ 162467 w 1754187"/>
                <a:gd name="connsiteY84" fmla="*/ 2034528 h 2278228"/>
                <a:gd name="connsiteX85" fmla="*/ 201663 w 1754187"/>
                <a:gd name="connsiteY85" fmla="*/ 1928015 h 2278228"/>
                <a:gd name="connsiteX86" fmla="*/ 232623 w 1754187"/>
                <a:gd name="connsiteY86" fmla="*/ 1759868 h 2278228"/>
                <a:gd name="connsiteX87" fmla="*/ 235179 w 1754187"/>
                <a:gd name="connsiteY87" fmla="*/ 1672954 h 2278228"/>
                <a:gd name="connsiteX88" fmla="*/ 240860 w 1754187"/>
                <a:gd name="connsiteY88" fmla="*/ 1664717 h 2278228"/>
                <a:gd name="connsiteX89" fmla="*/ 235179 w 1754187"/>
                <a:gd name="connsiteY89" fmla="*/ 1479528 h 2278228"/>
                <a:gd name="connsiteX90" fmla="*/ 232623 w 1754187"/>
                <a:gd name="connsiteY90" fmla="*/ 1476687 h 2278228"/>
                <a:gd name="connsiteX91" fmla="*/ 232623 w 1754187"/>
                <a:gd name="connsiteY91" fmla="*/ 1465610 h 2278228"/>
                <a:gd name="connsiteX92" fmla="*/ 229783 w 1754187"/>
                <a:gd name="connsiteY92" fmla="*/ 1457089 h 2278228"/>
                <a:gd name="connsiteX93" fmla="*/ 229783 w 1754187"/>
                <a:gd name="connsiteY93" fmla="*/ 1451692 h 2278228"/>
                <a:gd name="connsiteX94" fmla="*/ 240860 w 1754187"/>
                <a:gd name="connsiteY94" fmla="*/ 1398294 h 2278228"/>
                <a:gd name="connsiteX95" fmla="*/ 243700 w 1754187"/>
                <a:gd name="connsiteY95" fmla="*/ 1395454 h 2278228"/>
                <a:gd name="connsiteX96" fmla="*/ 249381 w 1754187"/>
                <a:gd name="connsiteY96" fmla="*/ 1392897 h 2278228"/>
                <a:gd name="connsiteX97" fmla="*/ 254778 w 1754187"/>
                <a:gd name="connsiteY97" fmla="*/ 1390057 h 2278228"/>
                <a:gd name="connsiteX98" fmla="*/ 263298 w 1754187"/>
                <a:gd name="connsiteY98" fmla="*/ 1387217 h 2278228"/>
                <a:gd name="connsiteX99" fmla="*/ 299655 w 1754187"/>
                <a:gd name="connsiteY99" fmla="*/ 1387217 h 2278228"/>
                <a:gd name="connsiteX100" fmla="*/ 299655 w 1754187"/>
                <a:gd name="connsiteY100" fmla="*/ 1381536 h 2278228"/>
                <a:gd name="connsiteX101" fmla="*/ 305335 w 1754187"/>
                <a:gd name="connsiteY101" fmla="*/ 1375855 h 2278228"/>
                <a:gd name="connsiteX102" fmla="*/ 305335 w 1754187"/>
                <a:gd name="connsiteY102" fmla="*/ 1317061 h 2278228"/>
                <a:gd name="connsiteX103" fmla="*/ 308176 w 1754187"/>
                <a:gd name="connsiteY103" fmla="*/ 1311380 h 2278228"/>
                <a:gd name="connsiteX104" fmla="*/ 313856 w 1754187"/>
                <a:gd name="connsiteY104" fmla="*/ 1303143 h 2278228"/>
                <a:gd name="connsiteX105" fmla="*/ 316413 w 1754187"/>
                <a:gd name="connsiteY105" fmla="*/ 1300303 h 2278228"/>
                <a:gd name="connsiteX106" fmla="*/ 341692 w 1754187"/>
                <a:gd name="connsiteY106" fmla="*/ 1266787 h 2278228"/>
                <a:gd name="connsiteX107" fmla="*/ 372651 w 1754187"/>
                <a:gd name="connsiteY107" fmla="*/ 1238668 h 2278228"/>
                <a:gd name="connsiteX108" fmla="*/ 378332 w 1754187"/>
                <a:gd name="connsiteY108" fmla="*/ 1238668 h 2278228"/>
                <a:gd name="connsiteX109" fmla="*/ 383728 w 1754187"/>
                <a:gd name="connsiteY109" fmla="*/ 1235827 h 2278228"/>
                <a:gd name="connsiteX110" fmla="*/ 389409 w 1754187"/>
                <a:gd name="connsiteY110" fmla="*/ 1235827 h 2278228"/>
                <a:gd name="connsiteX111" fmla="*/ 411848 w 1754187"/>
                <a:gd name="connsiteY111" fmla="*/ 1238668 h 2278228"/>
                <a:gd name="connsiteX112" fmla="*/ 422925 w 1754187"/>
                <a:gd name="connsiteY112" fmla="*/ 1238668 h 2278228"/>
                <a:gd name="connsiteX113" fmla="*/ 445364 w 1754187"/>
                <a:gd name="connsiteY113" fmla="*/ 1224750 h 2278228"/>
                <a:gd name="connsiteX114" fmla="*/ 439967 w 1754187"/>
                <a:gd name="connsiteY114" fmla="*/ 1221910 h 2278228"/>
                <a:gd name="connsiteX115" fmla="*/ 428606 w 1754187"/>
                <a:gd name="connsiteY115" fmla="*/ 1199471 h 2278228"/>
                <a:gd name="connsiteX116" fmla="*/ 425765 w 1754187"/>
                <a:gd name="connsiteY116" fmla="*/ 1193790 h 2278228"/>
                <a:gd name="connsiteX117" fmla="*/ 403327 w 1754187"/>
                <a:gd name="connsiteY117" fmla="*/ 1171352 h 2278228"/>
                <a:gd name="connsiteX118" fmla="*/ 400486 w 1754187"/>
                <a:gd name="connsiteY118" fmla="*/ 1171352 h 2278228"/>
                <a:gd name="connsiteX119" fmla="*/ 395090 w 1754187"/>
                <a:gd name="connsiteY119" fmla="*/ 1168511 h 2278228"/>
                <a:gd name="connsiteX120" fmla="*/ 378332 w 1754187"/>
                <a:gd name="connsiteY120" fmla="*/ 1162831 h 2278228"/>
                <a:gd name="connsiteX121" fmla="*/ 372651 w 1754187"/>
                <a:gd name="connsiteY121" fmla="*/ 1160274 h 2278228"/>
                <a:gd name="connsiteX122" fmla="*/ 353053 w 1754187"/>
                <a:gd name="connsiteY122" fmla="*/ 1126475 h 2278228"/>
                <a:gd name="connsiteX123" fmla="*/ 333455 w 1754187"/>
                <a:gd name="connsiteY123" fmla="*/ 1123634 h 2278228"/>
                <a:gd name="connsiteX124" fmla="*/ 294258 w 1754187"/>
                <a:gd name="connsiteY124" fmla="*/ 1112557 h 2278228"/>
                <a:gd name="connsiteX125" fmla="*/ 299655 w 1754187"/>
                <a:gd name="connsiteY125" fmla="*/ 1095799 h 2278228"/>
                <a:gd name="connsiteX126" fmla="*/ 294258 w 1754187"/>
                <a:gd name="connsiteY126" fmla="*/ 1050922 h 2278228"/>
                <a:gd name="connsiteX127" fmla="*/ 294258 w 1754187"/>
                <a:gd name="connsiteY127" fmla="*/ 1039560 h 2278228"/>
                <a:gd name="connsiteX128" fmla="*/ 302495 w 1754187"/>
                <a:gd name="connsiteY128" fmla="*/ 983606 h 2278228"/>
                <a:gd name="connsiteX129" fmla="*/ 302495 w 1754187"/>
                <a:gd name="connsiteY129" fmla="*/ 964008 h 2278228"/>
                <a:gd name="connsiteX130" fmla="*/ 324934 w 1754187"/>
                <a:gd name="connsiteY130" fmla="*/ 885615 h 2278228"/>
                <a:gd name="connsiteX131" fmla="*/ 333455 w 1754187"/>
                <a:gd name="connsiteY131" fmla="*/ 874253 h 2278228"/>
                <a:gd name="connsiteX132" fmla="*/ 341692 w 1754187"/>
                <a:gd name="connsiteY132" fmla="*/ 863176 h 2278228"/>
                <a:gd name="connsiteX133" fmla="*/ 358449 w 1754187"/>
                <a:gd name="connsiteY133" fmla="*/ 823980 h 2278228"/>
                <a:gd name="connsiteX134" fmla="*/ 361290 w 1754187"/>
                <a:gd name="connsiteY134" fmla="*/ 818299 h 2278228"/>
                <a:gd name="connsiteX135" fmla="*/ 358449 w 1754187"/>
                <a:gd name="connsiteY135" fmla="*/ 806938 h 2278228"/>
                <a:gd name="connsiteX136" fmla="*/ 358449 w 1754187"/>
                <a:gd name="connsiteY136" fmla="*/ 798701 h 2278228"/>
                <a:gd name="connsiteX137" fmla="*/ 308176 w 1754187"/>
                <a:gd name="connsiteY137" fmla="*/ 764901 h 2278228"/>
                <a:gd name="connsiteX138" fmla="*/ 296814 w 1754187"/>
                <a:gd name="connsiteY138" fmla="*/ 764901 h 2278228"/>
                <a:gd name="connsiteX139" fmla="*/ 263298 w 1754187"/>
                <a:gd name="connsiteY139" fmla="*/ 748143 h 2278228"/>
                <a:gd name="connsiteX140" fmla="*/ 254778 w 1754187"/>
                <a:gd name="connsiteY140" fmla="*/ 745302 h 2278228"/>
                <a:gd name="connsiteX141" fmla="*/ 195983 w 1754187"/>
                <a:gd name="connsiteY141" fmla="*/ 750983 h 2278228"/>
                <a:gd name="connsiteX142" fmla="*/ 184905 w 1754187"/>
                <a:gd name="connsiteY142" fmla="*/ 753823 h 2278228"/>
                <a:gd name="connsiteX143" fmla="*/ 137188 w 1754187"/>
                <a:gd name="connsiteY143" fmla="*/ 742746 h 2278228"/>
                <a:gd name="connsiteX144" fmla="*/ 131507 w 1754187"/>
                <a:gd name="connsiteY144" fmla="*/ 734225 h 2278228"/>
                <a:gd name="connsiteX145" fmla="*/ 100832 w 1754187"/>
                <a:gd name="connsiteY145" fmla="*/ 686508 h 2278228"/>
                <a:gd name="connsiteX146" fmla="*/ 86630 w 1754187"/>
                <a:gd name="connsiteY146" fmla="*/ 680827 h 2278228"/>
                <a:gd name="connsiteX147" fmla="*/ 69872 w 1754187"/>
                <a:gd name="connsiteY147" fmla="*/ 675430 h 2278228"/>
                <a:gd name="connsiteX148" fmla="*/ 24995 w 1754187"/>
                <a:gd name="connsiteY148" fmla="*/ 630553 h 2278228"/>
                <a:gd name="connsiteX149" fmla="*/ 24995 w 1754187"/>
                <a:gd name="connsiteY149" fmla="*/ 619192 h 2278228"/>
                <a:gd name="connsiteX150" fmla="*/ 22439 w 1754187"/>
                <a:gd name="connsiteY150" fmla="*/ 610955 h 2278228"/>
                <a:gd name="connsiteX151" fmla="*/ 0 w 1754187"/>
                <a:gd name="connsiteY151" fmla="*/ 532562 h 2278228"/>
                <a:gd name="connsiteX152" fmla="*/ 8237 w 1754187"/>
                <a:gd name="connsiteY152" fmla="*/ 535118 h 2278228"/>
                <a:gd name="connsiteX153" fmla="*/ 16758 w 1754187"/>
                <a:gd name="connsiteY153" fmla="*/ 535118 h 2278228"/>
                <a:gd name="connsiteX154" fmla="*/ 33516 w 1754187"/>
                <a:gd name="connsiteY154" fmla="*/ 537958 h 2278228"/>
                <a:gd name="connsiteX155" fmla="*/ 47433 w 1754187"/>
                <a:gd name="connsiteY155" fmla="*/ 535118 h 2278228"/>
                <a:gd name="connsiteX156" fmla="*/ 58795 w 1754187"/>
                <a:gd name="connsiteY156" fmla="*/ 535118 h 2278228"/>
                <a:gd name="connsiteX157" fmla="*/ 72712 w 1754187"/>
                <a:gd name="connsiteY157" fmla="*/ 532562 h 2278228"/>
                <a:gd name="connsiteX158" fmla="*/ 78393 w 1754187"/>
                <a:gd name="connsiteY158" fmla="*/ 529721 h 2278228"/>
                <a:gd name="connsiteX159" fmla="*/ 86630 w 1754187"/>
                <a:gd name="connsiteY159" fmla="*/ 529721 h 2278228"/>
                <a:gd name="connsiteX160" fmla="*/ 120430 w 1754187"/>
                <a:gd name="connsiteY160" fmla="*/ 526881 h 2278228"/>
                <a:gd name="connsiteX161" fmla="*/ 128667 w 1754187"/>
                <a:gd name="connsiteY161" fmla="*/ 529721 h 2278228"/>
                <a:gd name="connsiteX162" fmla="*/ 134347 w 1754187"/>
                <a:gd name="connsiteY162" fmla="*/ 529721 h 2278228"/>
                <a:gd name="connsiteX163" fmla="*/ 165307 w 1754187"/>
                <a:gd name="connsiteY163" fmla="*/ 549320 h 2278228"/>
                <a:gd name="connsiteX164" fmla="*/ 173544 w 1754187"/>
                <a:gd name="connsiteY164" fmla="*/ 557557 h 2278228"/>
                <a:gd name="connsiteX165" fmla="*/ 179225 w 1754187"/>
                <a:gd name="connsiteY165" fmla="*/ 560397 h 2278228"/>
                <a:gd name="connsiteX166" fmla="*/ 187746 w 1754187"/>
                <a:gd name="connsiteY166" fmla="*/ 566078 h 2278228"/>
                <a:gd name="connsiteX167" fmla="*/ 226942 w 1754187"/>
                <a:gd name="connsiteY167" fmla="*/ 599594 h 2278228"/>
                <a:gd name="connsiteX168" fmla="*/ 232623 w 1754187"/>
                <a:gd name="connsiteY168" fmla="*/ 602434 h 2278228"/>
                <a:gd name="connsiteX169" fmla="*/ 240860 w 1754187"/>
                <a:gd name="connsiteY169" fmla="*/ 605274 h 2278228"/>
                <a:gd name="connsiteX170" fmla="*/ 246541 w 1754187"/>
                <a:gd name="connsiteY170" fmla="*/ 608114 h 2278228"/>
                <a:gd name="connsiteX171" fmla="*/ 257618 w 1754187"/>
                <a:gd name="connsiteY171" fmla="*/ 608114 h 2278228"/>
                <a:gd name="connsiteX172" fmla="*/ 302495 w 1754187"/>
                <a:gd name="connsiteY172" fmla="*/ 591357 h 2278228"/>
                <a:gd name="connsiteX173" fmla="*/ 308176 w 1754187"/>
                <a:gd name="connsiteY173" fmla="*/ 585676 h 2278228"/>
                <a:gd name="connsiteX174" fmla="*/ 311016 w 1754187"/>
                <a:gd name="connsiteY174" fmla="*/ 579995 h 2278228"/>
                <a:gd name="connsiteX175" fmla="*/ 316413 w 1754187"/>
                <a:gd name="connsiteY175" fmla="*/ 574599 h 2278228"/>
                <a:gd name="connsiteX176" fmla="*/ 319253 w 1754187"/>
                <a:gd name="connsiteY176" fmla="*/ 568918 h 2278228"/>
                <a:gd name="connsiteX177" fmla="*/ 366971 w 1754187"/>
                <a:gd name="connsiteY177" fmla="*/ 552160 h 2278228"/>
                <a:gd name="connsiteX178" fmla="*/ 375492 w 1754187"/>
                <a:gd name="connsiteY178" fmla="*/ 552160 h 2278228"/>
                <a:gd name="connsiteX179" fmla="*/ 422925 w 1754187"/>
                <a:gd name="connsiteY179" fmla="*/ 515520 h 2278228"/>
                <a:gd name="connsiteX180" fmla="*/ 431446 w 1754187"/>
                <a:gd name="connsiteY180" fmla="*/ 507283 h 2278228"/>
                <a:gd name="connsiteX181" fmla="*/ 437127 w 1754187"/>
                <a:gd name="connsiteY181" fmla="*/ 498762 h 2278228"/>
                <a:gd name="connsiteX182" fmla="*/ 470643 w 1754187"/>
                <a:gd name="connsiteY182" fmla="*/ 487685 h 2278228"/>
                <a:gd name="connsiteX183" fmla="*/ 482004 w 1754187"/>
                <a:gd name="connsiteY183" fmla="*/ 487685 h 2278228"/>
                <a:gd name="connsiteX184" fmla="*/ 518360 w 1754187"/>
                <a:gd name="connsiteY184" fmla="*/ 498762 h 2278228"/>
                <a:gd name="connsiteX185" fmla="*/ 526597 w 1754187"/>
                <a:gd name="connsiteY185" fmla="*/ 498762 h 2278228"/>
                <a:gd name="connsiteX186" fmla="*/ 554716 w 1754187"/>
                <a:gd name="connsiteY186" fmla="*/ 487685 h 2278228"/>
                <a:gd name="connsiteX187" fmla="*/ 563237 w 1754187"/>
                <a:gd name="connsiteY187" fmla="*/ 479164 h 2278228"/>
                <a:gd name="connsiteX188" fmla="*/ 574315 w 1754187"/>
                <a:gd name="connsiteY188" fmla="*/ 473483 h 2278228"/>
                <a:gd name="connsiteX189" fmla="*/ 579995 w 1754187"/>
                <a:gd name="connsiteY189" fmla="*/ 468086 h 2278228"/>
                <a:gd name="connsiteX190" fmla="*/ 627713 w 1754187"/>
                <a:gd name="connsiteY190" fmla="*/ 459565 h 2278228"/>
                <a:gd name="connsiteX191" fmla="*/ 644471 w 1754187"/>
                <a:gd name="connsiteY191" fmla="*/ 453885 h 2278228"/>
                <a:gd name="connsiteX192" fmla="*/ 658388 w 1754187"/>
                <a:gd name="connsiteY192" fmla="*/ 453885 h 2278228"/>
                <a:gd name="connsiteX193" fmla="*/ 694745 w 1754187"/>
                <a:gd name="connsiteY193" fmla="*/ 417528 h 2278228"/>
                <a:gd name="connsiteX194" fmla="*/ 694745 w 1754187"/>
                <a:gd name="connsiteY194" fmla="*/ 409007 h 2278228"/>
                <a:gd name="connsiteX195" fmla="*/ 697585 w 1754187"/>
                <a:gd name="connsiteY195" fmla="*/ 361574 h 2278228"/>
                <a:gd name="connsiteX196" fmla="*/ 700425 w 1754187"/>
                <a:gd name="connsiteY196" fmla="*/ 353053 h 2278228"/>
                <a:gd name="connsiteX197" fmla="*/ 728545 w 1754187"/>
                <a:gd name="connsiteY197" fmla="*/ 313856 h 2278228"/>
                <a:gd name="connsiteX198" fmla="*/ 770581 w 1754187"/>
                <a:gd name="connsiteY198" fmla="*/ 299939 h 2278228"/>
                <a:gd name="connsiteX199" fmla="*/ 795860 w 1754187"/>
                <a:gd name="connsiteY199" fmla="*/ 283181 h 2278228"/>
                <a:gd name="connsiteX200" fmla="*/ 804097 w 1754187"/>
                <a:gd name="connsiteY200" fmla="*/ 277500 h 2278228"/>
                <a:gd name="connsiteX201" fmla="*/ 812618 w 1754187"/>
                <a:gd name="connsiteY201" fmla="*/ 271820 h 2278228"/>
                <a:gd name="connsiteX202" fmla="*/ 851815 w 1754187"/>
                <a:gd name="connsiteY202" fmla="*/ 229783 h 2278228"/>
                <a:gd name="connsiteX203" fmla="*/ 860336 w 1754187"/>
                <a:gd name="connsiteY203" fmla="*/ 218705 h 2278228"/>
                <a:gd name="connsiteX204" fmla="*/ 910610 w 1754187"/>
                <a:gd name="connsiteY204" fmla="*/ 201663 h 2278228"/>
                <a:gd name="connsiteX205" fmla="*/ 946966 w 1754187"/>
                <a:gd name="connsiteY205" fmla="*/ 190586 h 2278228"/>
                <a:gd name="connsiteX206" fmla="*/ 955487 w 1754187"/>
                <a:gd name="connsiteY206" fmla="*/ 187746 h 2278228"/>
                <a:gd name="connsiteX207" fmla="*/ 994683 w 1754187"/>
                <a:gd name="connsiteY207" fmla="*/ 170988 h 2278228"/>
                <a:gd name="connsiteX208" fmla="*/ 1000364 w 1754187"/>
                <a:gd name="connsiteY208" fmla="*/ 170988 h 2278228"/>
                <a:gd name="connsiteX209" fmla="*/ 1059159 w 1754187"/>
                <a:gd name="connsiteY209" fmla="*/ 140028 h 2278228"/>
                <a:gd name="connsiteX210" fmla="*/ 1090118 w 1754187"/>
                <a:gd name="connsiteY210" fmla="*/ 126111 h 2278228"/>
                <a:gd name="connsiteX211" fmla="*/ 1098355 w 1754187"/>
                <a:gd name="connsiteY211" fmla="*/ 123270 h 2278228"/>
                <a:gd name="connsiteX212" fmla="*/ 1120794 w 1754187"/>
                <a:gd name="connsiteY212" fmla="*/ 106512 h 2278228"/>
                <a:gd name="connsiteX213" fmla="*/ 1126475 w 1754187"/>
                <a:gd name="connsiteY213" fmla="*/ 97991 h 2278228"/>
                <a:gd name="connsiteX214" fmla="*/ 1137552 w 1754187"/>
                <a:gd name="connsiteY214" fmla="*/ 78393 h 2278228"/>
                <a:gd name="connsiteX215" fmla="*/ 1146073 w 1754187"/>
                <a:gd name="connsiteY215" fmla="*/ 53114 h 2278228"/>
                <a:gd name="connsiteX216" fmla="*/ 1143233 w 1754187"/>
                <a:gd name="connsiteY216" fmla="*/ 42037 h 2278228"/>
                <a:gd name="connsiteX217" fmla="*/ 1140392 w 1754187"/>
                <a:gd name="connsiteY217" fmla="*/ 28119 h 2278228"/>
                <a:gd name="connsiteX218" fmla="*/ 1151754 w 1754187"/>
                <a:gd name="connsiteY218" fmla="*/ 0 h 2278228"/>
                <a:gd name="connsiteX219" fmla="*/ 1159990 w 1754187"/>
                <a:gd name="connsiteY219" fmla="*/ 2840 h 2278228"/>
                <a:gd name="connsiteX220" fmla="*/ 1196347 w 1754187"/>
                <a:gd name="connsiteY220" fmla="*/ 28119 h 2278228"/>
                <a:gd name="connsiteX221" fmla="*/ 1204868 w 1754187"/>
                <a:gd name="connsiteY221" fmla="*/ 36356 h 2278228"/>
                <a:gd name="connsiteX222" fmla="*/ 1210548 w 1754187"/>
                <a:gd name="connsiteY222" fmla="*/ 42037 h 2278228"/>
                <a:gd name="connsiteX223" fmla="*/ 1252585 w 1754187"/>
                <a:gd name="connsiteY223" fmla="*/ 55954 h 2278228"/>
                <a:gd name="connsiteX224" fmla="*/ 1263663 w 1754187"/>
                <a:gd name="connsiteY224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6687 w 1754187"/>
                <a:gd name="connsiteY62" fmla="*/ 1835421 h 2278228"/>
                <a:gd name="connsiteX63" fmla="*/ 1479528 w 1754187"/>
                <a:gd name="connsiteY63" fmla="*/ 1838261 h 2278228"/>
                <a:gd name="connsiteX64" fmla="*/ 1471007 w 1754187"/>
                <a:gd name="connsiteY64" fmla="*/ 1874617 h 2278228"/>
                <a:gd name="connsiteX65" fmla="*/ 1297463 w 1754187"/>
                <a:gd name="connsiteY65" fmla="*/ 2054126 h 2278228"/>
                <a:gd name="connsiteX66" fmla="*/ 1260822 w 1754187"/>
                <a:gd name="connsiteY66" fmla="*/ 2087642 h 2278228"/>
                <a:gd name="connsiteX67" fmla="*/ 1190950 w 1754187"/>
                <a:gd name="connsiteY67" fmla="*/ 2177397 h 2278228"/>
                <a:gd name="connsiteX68" fmla="*/ 1053042 w 1754187"/>
                <a:gd name="connsiteY68" fmla="*/ 2131397 h 2278228"/>
                <a:gd name="connsiteX69" fmla="*/ 907769 w 1754187"/>
                <a:gd name="connsiteY69" fmla="*/ 2070884 h 2278228"/>
                <a:gd name="connsiteX70" fmla="*/ 571474 w 1754187"/>
                <a:gd name="connsiteY70" fmla="*/ 2087642 h 2278228"/>
                <a:gd name="connsiteX71" fmla="*/ 551876 w 1754187"/>
                <a:gd name="connsiteY71" fmla="*/ 2087642 h 2278228"/>
                <a:gd name="connsiteX72" fmla="*/ 521200 w 1754187"/>
                <a:gd name="connsiteY72" fmla="*/ 2073724 h 2278228"/>
                <a:gd name="connsiteX73" fmla="*/ 512679 w 1754187"/>
                <a:gd name="connsiteY73" fmla="*/ 2073724 h 2278228"/>
                <a:gd name="connsiteX74" fmla="*/ 462406 w 1754187"/>
                <a:gd name="connsiteY74" fmla="*/ 2101844 h 2278228"/>
                <a:gd name="connsiteX75" fmla="*/ 375492 w 1754187"/>
                <a:gd name="connsiteY75" fmla="*/ 2194154 h 2278228"/>
                <a:gd name="connsiteX76" fmla="*/ 364130 w 1754187"/>
                <a:gd name="connsiteY76" fmla="*/ 2210912 h 2278228"/>
                <a:gd name="connsiteX77" fmla="*/ 355893 w 1754187"/>
                <a:gd name="connsiteY77" fmla="*/ 2222274 h 2278228"/>
                <a:gd name="connsiteX78" fmla="*/ 324934 w 1754187"/>
                <a:gd name="connsiteY78" fmla="*/ 2247552 h 2278228"/>
                <a:gd name="connsiteX79" fmla="*/ 294258 w 1754187"/>
                <a:gd name="connsiteY79" fmla="*/ 2278228 h 2278228"/>
                <a:gd name="connsiteX80" fmla="*/ 210184 w 1754187"/>
                <a:gd name="connsiteY80" fmla="*/ 2236191 h 2278228"/>
                <a:gd name="connsiteX81" fmla="*/ 117590 w 1754187"/>
                <a:gd name="connsiteY81" fmla="*/ 2141040 h 2278228"/>
                <a:gd name="connsiteX82" fmla="*/ 117590 w 1754187"/>
                <a:gd name="connsiteY82" fmla="*/ 2096163 h 2278228"/>
                <a:gd name="connsiteX83" fmla="*/ 162467 w 1754187"/>
                <a:gd name="connsiteY83" fmla="*/ 2034528 h 2278228"/>
                <a:gd name="connsiteX84" fmla="*/ 201663 w 1754187"/>
                <a:gd name="connsiteY84" fmla="*/ 1928015 h 2278228"/>
                <a:gd name="connsiteX85" fmla="*/ 232623 w 1754187"/>
                <a:gd name="connsiteY85" fmla="*/ 1759868 h 2278228"/>
                <a:gd name="connsiteX86" fmla="*/ 235179 w 1754187"/>
                <a:gd name="connsiteY86" fmla="*/ 1672954 h 2278228"/>
                <a:gd name="connsiteX87" fmla="*/ 240860 w 1754187"/>
                <a:gd name="connsiteY87" fmla="*/ 1664717 h 2278228"/>
                <a:gd name="connsiteX88" fmla="*/ 235179 w 1754187"/>
                <a:gd name="connsiteY88" fmla="*/ 1479528 h 2278228"/>
                <a:gd name="connsiteX89" fmla="*/ 232623 w 1754187"/>
                <a:gd name="connsiteY89" fmla="*/ 1476687 h 2278228"/>
                <a:gd name="connsiteX90" fmla="*/ 232623 w 1754187"/>
                <a:gd name="connsiteY90" fmla="*/ 1465610 h 2278228"/>
                <a:gd name="connsiteX91" fmla="*/ 229783 w 1754187"/>
                <a:gd name="connsiteY91" fmla="*/ 1457089 h 2278228"/>
                <a:gd name="connsiteX92" fmla="*/ 229783 w 1754187"/>
                <a:gd name="connsiteY92" fmla="*/ 1451692 h 2278228"/>
                <a:gd name="connsiteX93" fmla="*/ 240860 w 1754187"/>
                <a:gd name="connsiteY93" fmla="*/ 1398294 h 2278228"/>
                <a:gd name="connsiteX94" fmla="*/ 243700 w 1754187"/>
                <a:gd name="connsiteY94" fmla="*/ 1395454 h 2278228"/>
                <a:gd name="connsiteX95" fmla="*/ 249381 w 1754187"/>
                <a:gd name="connsiteY95" fmla="*/ 1392897 h 2278228"/>
                <a:gd name="connsiteX96" fmla="*/ 254778 w 1754187"/>
                <a:gd name="connsiteY96" fmla="*/ 1390057 h 2278228"/>
                <a:gd name="connsiteX97" fmla="*/ 263298 w 1754187"/>
                <a:gd name="connsiteY97" fmla="*/ 1387217 h 2278228"/>
                <a:gd name="connsiteX98" fmla="*/ 299655 w 1754187"/>
                <a:gd name="connsiteY98" fmla="*/ 1387217 h 2278228"/>
                <a:gd name="connsiteX99" fmla="*/ 299655 w 1754187"/>
                <a:gd name="connsiteY99" fmla="*/ 1381536 h 2278228"/>
                <a:gd name="connsiteX100" fmla="*/ 305335 w 1754187"/>
                <a:gd name="connsiteY100" fmla="*/ 1375855 h 2278228"/>
                <a:gd name="connsiteX101" fmla="*/ 305335 w 1754187"/>
                <a:gd name="connsiteY101" fmla="*/ 1317061 h 2278228"/>
                <a:gd name="connsiteX102" fmla="*/ 308176 w 1754187"/>
                <a:gd name="connsiteY102" fmla="*/ 1311380 h 2278228"/>
                <a:gd name="connsiteX103" fmla="*/ 313856 w 1754187"/>
                <a:gd name="connsiteY103" fmla="*/ 1303143 h 2278228"/>
                <a:gd name="connsiteX104" fmla="*/ 316413 w 1754187"/>
                <a:gd name="connsiteY104" fmla="*/ 1300303 h 2278228"/>
                <a:gd name="connsiteX105" fmla="*/ 341692 w 1754187"/>
                <a:gd name="connsiteY105" fmla="*/ 1266787 h 2278228"/>
                <a:gd name="connsiteX106" fmla="*/ 372651 w 1754187"/>
                <a:gd name="connsiteY106" fmla="*/ 1238668 h 2278228"/>
                <a:gd name="connsiteX107" fmla="*/ 378332 w 1754187"/>
                <a:gd name="connsiteY107" fmla="*/ 1238668 h 2278228"/>
                <a:gd name="connsiteX108" fmla="*/ 383728 w 1754187"/>
                <a:gd name="connsiteY108" fmla="*/ 1235827 h 2278228"/>
                <a:gd name="connsiteX109" fmla="*/ 389409 w 1754187"/>
                <a:gd name="connsiteY109" fmla="*/ 1235827 h 2278228"/>
                <a:gd name="connsiteX110" fmla="*/ 411848 w 1754187"/>
                <a:gd name="connsiteY110" fmla="*/ 1238668 h 2278228"/>
                <a:gd name="connsiteX111" fmla="*/ 422925 w 1754187"/>
                <a:gd name="connsiteY111" fmla="*/ 1238668 h 2278228"/>
                <a:gd name="connsiteX112" fmla="*/ 445364 w 1754187"/>
                <a:gd name="connsiteY112" fmla="*/ 1224750 h 2278228"/>
                <a:gd name="connsiteX113" fmla="*/ 439967 w 1754187"/>
                <a:gd name="connsiteY113" fmla="*/ 1221910 h 2278228"/>
                <a:gd name="connsiteX114" fmla="*/ 428606 w 1754187"/>
                <a:gd name="connsiteY114" fmla="*/ 1199471 h 2278228"/>
                <a:gd name="connsiteX115" fmla="*/ 425765 w 1754187"/>
                <a:gd name="connsiteY115" fmla="*/ 1193790 h 2278228"/>
                <a:gd name="connsiteX116" fmla="*/ 403327 w 1754187"/>
                <a:gd name="connsiteY116" fmla="*/ 1171352 h 2278228"/>
                <a:gd name="connsiteX117" fmla="*/ 400486 w 1754187"/>
                <a:gd name="connsiteY117" fmla="*/ 1171352 h 2278228"/>
                <a:gd name="connsiteX118" fmla="*/ 395090 w 1754187"/>
                <a:gd name="connsiteY118" fmla="*/ 1168511 h 2278228"/>
                <a:gd name="connsiteX119" fmla="*/ 378332 w 1754187"/>
                <a:gd name="connsiteY119" fmla="*/ 1162831 h 2278228"/>
                <a:gd name="connsiteX120" fmla="*/ 372651 w 1754187"/>
                <a:gd name="connsiteY120" fmla="*/ 1160274 h 2278228"/>
                <a:gd name="connsiteX121" fmla="*/ 353053 w 1754187"/>
                <a:gd name="connsiteY121" fmla="*/ 1126475 h 2278228"/>
                <a:gd name="connsiteX122" fmla="*/ 333455 w 1754187"/>
                <a:gd name="connsiteY122" fmla="*/ 1123634 h 2278228"/>
                <a:gd name="connsiteX123" fmla="*/ 294258 w 1754187"/>
                <a:gd name="connsiteY123" fmla="*/ 1112557 h 2278228"/>
                <a:gd name="connsiteX124" fmla="*/ 299655 w 1754187"/>
                <a:gd name="connsiteY124" fmla="*/ 1095799 h 2278228"/>
                <a:gd name="connsiteX125" fmla="*/ 294258 w 1754187"/>
                <a:gd name="connsiteY125" fmla="*/ 1050922 h 2278228"/>
                <a:gd name="connsiteX126" fmla="*/ 294258 w 1754187"/>
                <a:gd name="connsiteY126" fmla="*/ 1039560 h 2278228"/>
                <a:gd name="connsiteX127" fmla="*/ 302495 w 1754187"/>
                <a:gd name="connsiteY127" fmla="*/ 983606 h 2278228"/>
                <a:gd name="connsiteX128" fmla="*/ 302495 w 1754187"/>
                <a:gd name="connsiteY128" fmla="*/ 964008 h 2278228"/>
                <a:gd name="connsiteX129" fmla="*/ 324934 w 1754187"/>
                <a:gd name="connsiteY129" fmla="*/ 885615 h 2278228"/>
                <a:gd name="connsiteX130" fmla="*/ 333455 w 1754187"/>
                <a:gd name="connsiteY130" fmla="*/ 874253 h 2278228"/>
                <a:gd name="connsiteX131" fmla="*/ 341692 w 1754187"/>
                <a:gd name="connsiteY131" fmla="*/ 863176 h 2278228"/>
                <a:gd name="connsiteX132" fmla="*/ 358449 w 1754187"/>
                <a:gd name="connsiteY132" fmla="*/ 823980 h 2278228"/>
                <a:gd name="connsiteX133" fmla="*/ 361290 w 1754187"/>
                <a:gd name="connsiteY133" fmla="*/ 818299 h 2278228"/>
                <a:gd name="connsiteX134" fmla="*/ 358449 w 1754187"/>
                <a:gd name="connsiteY134" fmla="*/ 806938 h 2278228"/>
                <a:gd name="connsiteX135" fmla="*/ 358449 w 1754187"/>
                <a:gd name="connsiteY135" fmla="*/ 798701 h 2278228"/>
                <a:gd name="connsiteX136" fmla="*/ 308176 w 1754187"/>
                <a:gd name="connsiteY136" fmla="*/ 764901 h 2278228"/>
                <a:gd name="connsiteX137" fmla="*/ 296814 w 1754187"/>
                <a:gd name="connsiteY137" fmla="*/ 764901 h 2278228"/>
                <a:gd name="connsiteX138" fmla="*/ 263298 w 1754187"/>
                <a:gd name="connsiteY138" fmla="*/ 748143 h 2278228"/>
                <a:gd name="connsiteX139" fmla="*/ 254778 w 1754187"/>
                <a:gd name="connsiteY139" fmla="*/ 745302 h 2278228"/>
                <a:gd name="connsiteX140" fmla="*/ 195983 w 1754187"/>
                <a:gd name="connsiteY140" fmla="*/ 750983 h 2278228"/>
                <a:gd name="connsiteX141" fmla="*/ 184905 w 1754187"/>
                <a:gd name="connsiteY141" fmla="*/ 753823 h 2278228"/>
                <a:gd name="connsiteX142" fmla="*/ 137188 w 1754187"/>
                <a:gd name="connsiteY142" fmla="*/ 742746 h 2278228"/>
                <a:gd name="connsiteX143" fmla="*/ 131507 w 1754187"/>
                <a:gd name="connsiteY143" fmla="*/ 734225 h 2278228"/>
                <a:gd name="connsiteX144" fmla="*/ 100832 w 1754187"/>
                <a:gd name="connsiteY144" fmla="*/ 686508 h 2278228"/>
                <a:gd name="connsiteX145" fmla="*/ 86630 w 1754187"/>
                <a:gd name="connsiteY145" fmla="*/ 680827 h 2278228"/>
                <a:gd name="connsiteX146" fmla="*/ 69872 w 1754187"/>
                <a:gd name="connsiteY146" fmla="*/ 675430 h 2278228"/>
                <a:gd name="connsiteX147" fmla="*/ 24995 w 1754187"/>
                <a:gd name="connsiteY147" fmla="*/ 630553 h 2278228"/>
                <a:gd name="connsiteX148" fmla="*/ 24995 w 1754187"/>
                <a:gd name="connsiteY148" fmla="*/ 619192 h 2278228"/>
                <a:gd name="connsiteX149" fmla="*/ 22439 w 1754187"/>
                <a:gd name="connsiteY149" fmla="*/ 610955 h 2278228"/>
                <a:gd name="connsiteX150" fmla="*/ 0 w 1754187"/>
                <a:gd name="connsiteY150" fmla="*/ 532562 h 2278228"/>
                <a:gd name="connsiteX151" fmla="*/ 8237 w 1754187"/>
                <a:gd name="connsiteY151" fmla="*/ 535118 h 2278228"/>
                <a:gd name="connsiteX152" fmla="*/ 16758 w 1754187"/>
                <a:gd name="connsiteY152" fmla="*/ 535118 h 2278228"/>
                <a:gd name="connsiteX153" fmla="*/ 33516 w 1754187"/>
                <a:gd name="connsiteY153" fmla="*/ 537958 h 2278228"/>
                <a:gd name="connsiteX154" fmla="*/ 47433 w 1754187"/>
                <a:gd name="connsiteY154" fmla="*/ 535118 h 2278228"/>
                <a:gd name="connsiteX155" fmla="*/ 58795 w 1754187"/>
                <a:gd name="connsiteY155" fmla="*/ 535118 h 2278228"/>
                <a:gd name="connsiteX156" fmla="*/ 72712 w 1754187"/>
                <a:gd name="connsiteY156" fmla="*/ 532562 h 2278228"/>
                <a:gd name="connsiteX157" fmla="*/ 78393 w 1754187"/>
                <a:gd name="connsiteY157" fmla="*/ 529721 h 2278228"/>
                <a:gd name="connsiteX158" fmla="*/ 86630 w 1754187"/>
                <a:gd name="connsiteY158" fmla="*/ 529721 h 2278228"/>
                <a:gd name="connsiteX159" fmla="*/ 120430 w 1754187"/>
                <a:gd name="connsiteY159" fmla="*/ 526881 h 2278228"/>
                <a:gd name="connsiteX160" fmla="*/ 128667 w 1754187"/>
                <a:gd name="connsiteY160" fmla="*/ 529721 h 2278228"/>
                <a:gd name="connsiteX161" fmla="*/ 134347 w 1754187"/>
                <a:gd name="connsiteY161" fmla="*/ 529721 h 2278228"/>
                <a:gd name="connsiteX162" fmla="*/ 165307 w 1754187"/>
                <a:gd name="connsiteY162" fmla="*/ 549320 h 2278228"/>
                <a:gd name="connsiteX163" fmla="*/ 173544 w 1754187"/>
                <a:gd name="connsiteY163" fmla="*/ 557557 h 2278228"/>
                <a:gd name="connsiteX164" fmla="*/ 179225 w 1754187"/>
                <a:gd name="connsiteY164" fmla="*/ 560397 h 2278228"/>
                <a:gd name="connsiteX165" fmla="*/ 187746 w 1754187"/>
                <a:gd name="connsiteY165" fmla="*/ 566078 h 2278228"/>
                <a:gd name="connsiteX166" fmla="*/ 226942 w 1754187"/>
                <a:gd name="connsiteY166" fmla="*/ 599594 h 2278228"/>
                <a:gd name="connsiteX167" fmla="*/ 232623 w 1754187"/>
                <a:gd name="connsiteY167" fmla="*/ 602434 h 2278228"/>
                <a:gd name="connsiteX168" fmla="*/ 240860 w 1754187"/>
                <a:gd name="connsiteY168" fmla="*/ 605274 h 2278228"/>
                <a:gd name="connsiteX169" fmla="*/ 246541 w 1754187"/>
                <a:gd name="connsiteY169" fmla="*/ 608114 h 2278228"/>
                <a:gd name="connsiteX170" fmla="*/ 257618 w 1754187"/>
                <a:gd name="connsiteY170" fmla="*/ 608114 h 2278228"/>
                <a:gd name="connsiteX171" fmla="*/ 302495 w 1754187"/>
                <a:gd name="connsiteY171" fmla="*/ 591357 h 2278228"/>
                <a:gd name="connsiteX172" fmla="*/ 308176 w 1754187"/>
                <a:gd name="connsiteY172" fmla="*/ 585676 h 2278228"/>
                <a:gd name="connsiteX173" fmla="*/ 311016 w 1754187"/>
                <a:gd name="connsiteY173" fmla="*/ 579995 h 2278228"/>
                <a:gd name="connsiteX174" fmla="*/ 316413 w 1754187"/>
                <a:gd name="connsiteY174" fmla="*/ 574599 h 2278228"/>
                <a:gd name="connsiteX175" fmla="*/ 319253 w 1754187"/>
                <a:gd name="connsiteY175" fmla="*/ 568918 h 2278228"/>
                <a:gd name="connsiteX176" fmla="*/ 366971 w 1754187"/>
                <a:gd name="connsiteY176" fmla="*/ 552160 h 2278228"/>
                <a:gd name="connsiteX177" fmla="*/ 375492 w 1754187"/>
                <a:gd name="connsiteY177" fmla="*/ 552160 h 2278228"/>
                <a:gd name="connsiteX178" fmla="*/ 422925 w 1754187"/>
                <a:gd name="connsiteY178" fmla="*/ 515520 h 2278228"/>
                <a:gd name="connsiteX179" fmla="*/ 431446 w 1754187"/>
                <a:gd name="connsiteY179" fmla="*/ 507283 h 2278228"/>
                <a:gd name="connsiteX180" fmla="*/ 437127 w 1754187"/>
                <a:gd name="connsiteY180" fmla="*/ 498762 h 2278228"/>
                <a:gd name="connsiteX181" fmla="*/ 470643 w 1754187"/>
                <a:gd name="connsiteY181" fmla="*/ 487685 h 2278228"/>
                <a:gd name="connsiteX182" fmla="*/ 482004 w 1754187"/>
                <a:gd name="connsiteY182" fmla="*/ 487685 h 2278228"/>
                <a:gd name="connsiteX183" fmla="*/ 518360 w 1754187"/>
                <a:gd name="connsiteY183" fmla="*/ 498762 h 2278228"/>
                <a:gd name="connsiteX184" fmla="*/ 526597 w 1754187"/>
                <a:gd name="connsiteY184" fmla="*/ 498762 h 2278228"/>
                <a:gd name="connsiteX185" fmla="*/ 554716 w 1754187"/>
                <a:gd name="connsiteY185" fmla="*/ 487685 h 2278228"/>
                <a:gd name="connsiteX186" fmla="*/ 563237 w 1754187"/>
                <a:gd name="connsiteY186" fmla="*/ 479164 h 2278228"/>
                <a:gd name="connsiteX187" fmla="*/ 574315 w 1754187"/>
                <a:gd name="connsiteY187" fmla="*/ 473483 h 2278228"/>
                <a:gd name="connsiteX188" fmla="*/ 579995 w 1754187"/>
                <a:gd name="connsiteY188" fmla="*/ 468086 h 2278228"/>
                <a:gd name="connsiteX189" fmla="*/ 627713 w 1754187"/>
                <a:gd name="connsiteY189" fmla="*/ 459565 h 2278228"/>
                <a:gd name="connsiteX190" fmla="*/ 644471 w 1754187"/>
                <a:gd name="connsiteY190" fmla="*/ 453885 h 2278228"/>
                <a:gd name="connsiteX191" fmla="*/ 658388 w 1754187"/>
                <a:gd name="connsiteY191" fmla="*/ 453885 h 2278228"/>
                <a:gd name="connsiteX192" fmla="*/ 694745 w 1754187"/>
                <a:gd name="connsiteY192" fmla="*/ 417528 h 2278228"/>
                <a:gd name="connsiteX193" fmla="*/ 694745 w 1754187"/>
                <a:gd name="connsiteY193" fmla="*/ 409007 h 2278228"/>
                <a:gd name="connsiteX194" fmla="*/ 697585 w 1754187"/>
                <a:gd name="connsiteY194" fmla="*/ 361574 h 2278228"/>
                <a:gd name="connsiteX195" fmla="*/ 700425 w 1754187"/>
                <a:gd name="connsiteY195" fmla="*/ 353053 h 2278228"/>
                <a:gd name="connsiteX196" fmla="*/ 728545 w 1754187"/>
                <a:gd name="connsiteY196" fmla="*/ 313856 h 2278228"/>
                <a:gd name="connsiteX197" fmla="*/ 770581 w 1754187"/>
                <a:gd name="connsiteY197" fmla="*/ 299939 h 2278228"/>
                <a:gd name="connsiteX198" fmla="*/ 795860 w 1754187"/>
                <a:gd name="connsiteY198" fmla="*/ 283181 h 2278228"/>
                <a:gd name="connsiteX199" fmla="*/ 804097 w 1754187"/>
                <a:gd name="connsiteY199" fmla="*/ 277500 h 2278228"/>
                <a:gd name="connsiteX200" fmla="*/ 812618 w 1754187"/>
                <a:gd name="connsiteY200" fmla="*/ 271820 h 2278228"/>
                <a:gd name="connsiteX201" fmla="*/ 851815 w 1754187"/>
                <a:gd name="connsiteY201" fmla="*/ 229783 h 2278228"/>
                <a:gd name="connsiteX202" fmla="*/ 860336 w 1754187"/>
                <a:gd name="connsiteY202" fmla="*/ 218705 h 2278228"/>
                <a:gd name="connsiteX203" fmla="*/ 910610 w 1754187"/>
                <a:gd name="connsiteY203" fmla="*/ 201663 h 2278228"/>
                <a:gd name="connsiteX204" fmla="*/ 946966 w 1754187"/>
                <a:gd name="connsiteY204" fmla="*/ 190586 h 2278228"/>
                <a:gd name="connsiteX205" fmla="*/ 955487 w 1754187"/>
                <a:gd name="connsiteY205" fmla="*/ 187746 h 2278228"/>
                <a:gd name="connsiteX206" fmla="*/ 994683 w 1754187"/>
                <a:gd name="connsiteY206" fmla="*/ 170988 h 2278228"/>
                <a:gd name="connsiteX207" fmla="*/ 1000364 w 1754187"/>
                <a:gd name="connsiteY207" fmla="*/ 170988 h 2278228"/>
                <a:gd name="connsiteX208" fmla="*/ 1059159 w 1754187"/>
                <a:gd name="connsiteY208" fmla="*/ 140028 h 2278228"/>
                <a:gd name="connsiteX209" fmla="*/ 1090118 w 1754187"/>
                <a:gd name="connsiteY209" fmla="*/ 126111 h 2278228"/>
                <a:gd name="connsiteX210" fmla="*/ 1098355 w 1754187"/>
                <a:gd name="connsiteY210" fmla="*/ 123270 h 2278228"/>
                <a:gd name="connsiteX211" fmla="*/ 1120794 w 1754187"/>
                <a:gd name="connsiteY211" fmla="*/ 106512 h 2278228"/>
                <a:gd name="connsiteX212" fmla="*/ 1126475 w 1754187"/>
                <a:gd name="connsiteY212" fmla="*/ 97991 h 2278228"/>
                <a:gd name="connsiteX213" fmla="*/ 1137552 w 1754187"/>
                <a:gd name="connsiteY213" fmla="*/ 78393 h 2278228"/>
                <a:gd name="connsiteX214" fmla="*/ 1146073 w 1754187"/>
                <a:gd name="connsiteY214" fmla="*/ 53114 h 2278228"/>
                <a:gd name="connsiteX215" fmla="*/ 1143233 w 1754187"/>
                <a:gd name="connsiteY215" fmla="*/ 42037 h 2278228"/>
                <a:gd name="connsiteX216" fmla="*/ 1140392 w 1754187"/>
                <a:gd name="connsiteY216" fmla="*/ 28119 h 2278228"/>
                <a:gd name="connsiteX217" fmla="*/ 1151754 w 1754187"/>
                <a:gd name="connsiteY217" fmla="*/ 0 h 2278228"/>
                <a:gd name="connsiteX218" fmla="*/ 1159990 w 1754187"/>
                <a:gd name="connsiteY218" fmla="*/ 2840 h 2278228"/>
                <a:gd name="connsiteX219" fmla="*/ 1196347 w 1754187"/>
                <a:gd name="connsiteY219" fmla="*/ 28119 h 2278228"/>
                <a:gd name="connsiteX220" fmla="*/ 1204868 w 1754187"/>
                <a:gd name="connsiteY220" fmla="*/ 36356 h 2278228"/>
                <a:gd name="connsiteX221" fmla="*/ 1210548 w 1754187"/>
                <a:gd name="connsiteY221" fmla="*/ 42037 h 2278228"/>
                <a:gd name="connsiteX222" fmla="*/ 1252585 w 1754187"/>
                <a:gd name="connsiteY222" fmla="*/ 55954 h 2278228"/>
                <a:gd name="connsiteX223" fmla="*/ 1263663 w 1754187"/>
                <a:gd name="connsiteY223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6687 w 1754187"/>
                <a:gd name="connsiteY62" fmla="*/ 1835421 h 2278228"/>
                <a:gd name="connsiteX63" fmla="*/ 1471007 w 1754187"/>
                <a:gd name="connsiteY63" fmla="*/ 1874617 h 2278228"/>
                <a:gd name="connsiteX64" fmla="*/ 1297463 w 1754187"/>
                <a:gd name="connsiteY64" fmla="*/ 2054126 h 2278228"/>
                <a:gd name="connsiteX65" fmla="*/ 1260822 w 1754187"/>
                <a:gd name="connsiteY65" fmla="*/ 2087642 h 2278228"/>
                <a:gd name="connsiteX66" fmla="*/ 1190950 w 1754187"/>
                <a:gd name="connsiteY66" fmla="*/ 2177397 h 2278228"/>
                <a:gd name="connsiteX67" fmla="*/ 1053042 w 1754187"/>
                <a:gd name="connsiteY67" fmla="*/ 2131397 h 2278228"/>
                <a:gd name="connsiteX68" fmla="*/ 907769 w 1754187"/>
                <a:gd name="connsiteY68" fmla="*/ 2070884 h 2278228"/>
                <a:gd name="connsiteX69" fmla="*/ 571474 w 1754187"/>
                <a:gd name="connsiteY69" fmla="*/ 2087642 h 2278228"/>
                <a:gd name="connsiteX70" fmla="*/ 551876 w 1754187"/>
                <a:gd name="connsiteY70" fmla="*/ 2087642 h 2278228"/>
                <a:gd name="connsiteX71" fmla="*/ 521200 w 1754187"/>
                <a:gd name="connsiteY71" fmla="*/ 2073724 h 2278228"/>
                <a:gd name="connsiteX72" fmla="*/ 512679 w 1754187"/>
                <a:gd name="connsiteY72" fmla="*/ 2073724 h 2278228"/>
                <a:gd name="connsiteX73" fmla="*/ 462406 w 1754187"/>
                <a:gd name="connsiteY73" fmla="*/ 2101844 h 2278228"/>
                <a:gd name="connsiteX74" fmla="*/ 375492 w 1754187"/>
                <a:gd name="connsiteY74" fmla="*/ 2194154 h 2278228"/>
                <a:gd name="connsiteX75" fmla="*/ 364130 w 1754187"/>
                <a:gd name="connsiteY75" fmla="*/ 2210912 h 2278228"/>
                <a:gd name="connsiteX76" fmla="*/ 355893 w 1754187"/>
                <a:gd name="connsiteY76" fmla="*/ 2222274 h 2278228"/>
                <a:gd name="connsiteX77" fmla="*/ 324934 w 1754187"/>
                <a:gd name="connsiteY77" fmla="*/ 2247552 h 2278228"/>
                <a:gd name="connsiteX78" fmla="*/ 294258 w 1754187"/>
                <a:gd name="connsiteY78" fmla="*/ 2278228 h 2278228"/>
                <a:gd name="connsiteX79" fmla="*/ 210184 w 1754187"/>
                <a:gd name="connsiteY79" fmla="*/ 2236191 h 2278228"/>
                <a:gd name="connsiteX80" fmla="*/ 117590 w 1754187"/>
                <a:gd name="connsiteY80" fmla="*/ 2141040 h 2278228"/>
                <a:gd name="connsiteX81" fmla="*/ 117590 w 1754187"/>
                <a:gd name="connsiteY81" fmla="*/ 2096163 h 2278228"/>
                <a:gd name="connsiteX82" fmla="*/ 162467 w 1754187"/>
                <a:gd name="connsiteY82" fmla="*/ 2034528 h 2278228"/>
                <a:gd name="connsiteX83" fmla="*/ 201663 w 1754187"/>
                <a:gd name="connsiteY83" fmla="*/ 1928015 h 2278228"/>
                <a:gd name="connsiteX84" fmla="*/ 232623 w 1754187"/>
                <a:gd name="connsiteY84" fmla="*/ 1759868 h 2278228"/>
                <a:gd name="connsiteX85" fmla="*/ 235179 w 1754187"/>
                <a:gd name="connsiteY85" fmla="*/ 1672954 h 2278228"/>
                <a:gd name="connsiteX86" fmla="*/ 240860 w 1754187"/>
                <a:gd name="connsiteY86" fmla="*/ 1664717 h 2278228"/>
                <a:gd name="connsiteX87" fmla="*/ 235179 w 1754187"/>
                <a:gd name="connsiteY87" fmla="*/ 1479528 h 2278228"/>
                <a:gd name="connsiteX88" fmla="*/ 232623 w 1754187"/>
                <a:gd name="connsiteY88" fmla="*/ 1476687 h 2278228"/>
                <a:gd name="connsiteX89" fmla="*/ 232623 w 1754187"/>
                <a:gd name="connsiteY89" fmla="*/ 1465610 h 2278228"/>
                <a:gd name="connsiteX90" fmla="*/ 229783 w 1754187"/>
                <a:gd name="connsiteY90" fmla="*/ 1457089 h 2278228"/>
                <a:gd name="connsiteX91" fmla="*/ 229783 w 1754187"/>
                <a:gd name="connsiteY91" fmla="*/ 1451692 h 2278228"/>
                <a:gd name="connsiteX92" fmla="*/ 240860 w 1754187"/>
                <a:gd name="connsiteY92" fmla="*/ 1398294 h 2278228"/>
                <a:gd name="connsiteX93" fmla="*/ 243700 w 1754187"/>
                <a:gd name="connsiteY93" fmla="*/ 1395454 h 2278228"/>
                <a:gd name="connsiteX94" fmla="*/ 249381 w 1754187"/>
                <a:gd name="connsiteY94" fmla="*/ 1392897 h 2278228"/>
                <a:gd name="connsiteX95" fmla="*/ 254778 w 1754187"/>
                <a:gd name="connsiteY95" fmla="*/ 1390057 h 2278228"/>
                <a:gd name="connsiteX96" fmla="*/ 263298 w 1754187"/>
                <a:gd name="connsiteY96" fmla="*/ 1387217 h 2278228"/>
                <a:gd name="connsiteX97" fmla="*/ 299655 w 1754187"/>
                <a:gd name="connsiteY97" fmla="*/ 1387217 h 2278228"/>
                <a:gd name="connsiteX98" fmla="*/ 299655 w 1754187"/>
                <a:gd name="connsiteY98" fmla="*/ 1381536 h 2278228"/>
                <a:gd name="connsiteX99" fmla="*/ 305335 w 1754187"/>
                <a:gd name="connsiteY99" fmla="*/ 1375855 h 2278228"/>
                <a:gd name="connsiteX100" fmla="*/ 305335 w 1754187"/>
                <a:gd name="connsiteY100" fmla="*/ 1317061 h 2278228"/>
                <a:gd name="connsiteX101" fmla="*/ 308176 w 1754187"/>
                <a:gd name="connsiteY101" fmla="*/ 1311380 h 2278228"/>
                <a:gd name="connsiteX102" fmla="*/ 313856 w 1754187"/>
                <a:gd name="connsiteY102" fmla="*/ 1303143 h 2278228"/>
                <a:gd name="connsiteX103" fmla="*/ 316413 w 1754187"/>
                <a:gd name="connsiteY103" fmla="*/ 1300303 h 2278228"/>
                <a:gd name="connsiteX104" fmla="*/ 341692 w 1754187"/>
                <a:gd name="connsiteY104" fmla="*/ 1266787 h 2278228"/>
                <a:gd name="connsiteX105" fmla="*/ 372651 w 1754187"/>
                <a:gd name="connsiteY105" fmla="*/ 1238668 h 2278228"/>
                <a:gd name="connsiteX106" fmla="*/ 378332 w 1754187"/>
                <a:gd name="connsiteY106" fmla="*/ 1238668 h 2278228"/>
                <a:gd name="connsiteX107" fmla="*/ 383728 w 1754187"/>
                <a:gd name="connsiteY107" fmla="*/ 1235827 h 2278228"/>
                <a:gd name="connsiteX108" fmla="*/ 389409 w 1754187"/>
                <a:gd name="connsiteY108" fmla="*/ 1235827 h 2278228"/>
                <a:gd name="connsiteX109" fmla="*/ 411848 w 1754187"/>
                <a:gd name="connsiteY109" fmla="*/ 1238668 h 2278228"/>
                <a:gd name="connsiteX110" fmla="*/ 422925 w 1754187"/>
                <a:gd name="connsiteY110" fmla="*/ 1238668 h 2278228"/>
                <a:gd name="connsiteX111" fmla="*/ 445364 w 1754187"/>
                <a:gd name="connsiteY111" fmla="*/ 1224750 h 2278228"/>
                <a:gd name="connsiteX112" fmla="*/ 439967 w 1754187"/>
                <a:gd name="connsiteY112" fmla="*/ 1221910 h 2278228"/>
                <a:gd name="connsiteX113" fmla="*/ 428606 w 1754187"/>
                <a:gd name="connsiteY113" fmla="*/ 1199471 h 2278228"/>
                <a:gd name="connsiteX114" fmla="*/ 425765 w 1754187"/>
                <a:gd name="connsiteY114" fmla="*/ 1193790 h 2278228"/>
                <a:gd name="connsiteX115" fmla="*/ 403327 w 1754187"/>
                <a:gd name="connsiteY115" fmla="*/ 1171352 h 2278228"/>
                <a:gd name="connsiteX116" fmla="*/ 400486 w 1754187"/>
                <a:gd name="connsiteY116" fmla="*/ 1171352 h 2278228"/>
                <a:gd name="connsiteX117" fmla="*/ 395090 w 1754187"/>
                <a:gd name="connsiteY117" fmla="*/ 1168511 h 2278228"/>
                <a:gd name="connsiteX118" fmla="*/ 378332 w 1754187"/>
                <a:gd name="connsiteY118" fmla="*/ 1162831 h 2278228"/>
                <a:gd name="connsiteX119" fmla="*/ 372651 w 1754187"/>
                <a:gd name="connsiteY119" fmla="*/ 1160274 h 2278228"/>
                <a:gd name="connsiteX120" fmla="*/ 353053 w 1754187"/>
                <a:gd name="connsiteY120" fmla="*/ 1126475 h 2278228"/>
                <a:gd name="connsiteX121" fmla="*/ 333455 w 1754187"/>
                <a:gd name="connsiteY121" fmla="*/ 1123634 h 2278228"/>
                <a:gd name="connsiteX122" fmla="*/ 294258 w 1754187"/>
                <a:gd name="connsiteY122" fmla="*/ 1112557 h 2278228"/>
                <a:gd name="connsiteX123" fmla="*/ 299655 w 1754187"/>
                <a:gd name="connsiteY123" fmla="*/ 1095799 h 2278228"/>
                <a:gd name="connsiteX124" fmla="*/ 294258 w 1754187"/>
                <a:gd name="connsiteY124" fmla="*/ 1050922 h 2278228"/>
                <a:gd name="connsiteX125" fmla="*/ 294258 w 1754187"/>
                <a:gd name="connsiteY125" fmla="*/ 1039560 h 2278228"/>
                <a:gd name="connsiteX126" fmla="*/ 302495 w 1754187"/>
                <a:gd name="connsiteY126" fmla="*/ 983606 h 2278228"/>
                <a:gd name="connsiteX127" fmla="*/ 302495 w 1754187"/>
                <a:gd name="connsiteY127" fmla="*/ 964008 h 2278228"/>
                <a:gd name="connsiteX128" fmla="*/ 324934 w 1754187"/>
                <a:gd name="connsiteY128" fmla="*/ 885615 h 2278228"/>
                <a:gd name="connsiteX129" fmla="*/ 333455 w 1754187"/>
                <a:gd name="connsiteY129" fmla="*/ 874253 h 2278228"/>
                <a:gd name="connsiteX130" fmla="*/ 341692 w 1754187"/>
                <a:gd name="connsiteY130" fmla="*/ 863176 h 2278228"/>
                <a:gd name="connsiteX131" fmla="*/ 358449 w 1754187"/>
                <a:gd name="connsiteY131" fmla="*/ 823980 h 2278228"/>
                <a:gd name="connsiteX132" fmla="*/ 361290 w 1754187"/>
                <a:gd name="connsiteY132" fmla="*/ 818299 h 2278228"/>
                <a:gd name="connsiteX133" fmla="*/ 358449 w 1754187"/>
                <a:gd name="connsiteY133" fmla="*/ 806938 h 2278228"/>
                <a:gd name="connsiteX134" fmla="*/ 358449 w 1754187"/>
                <a:gd name="connsiteY134" fmla="*/ 798701 h 2278228"/>
                <a:gd name="connsiteX135" fmla="*/ 308176 w 1754187"/>
                <a:gd name="connsiteY135" fmla="*/ 764901 h 2278228"/>
                <a:gd name="connsiteX136" fmla="*/ 296814 w 1754187"/>
                <a:gd name="connsiteY136" fmla="*/ 764901 h 2278228"/>
                <a:gd name="connsiteX137" fmla="*/ 263298 w 1754187"/>
                <a:gd name="connsiteY137" fmla="*/ 748143 h 2278228"/>
                <a:gd name="connsiteX138" fmla="*/ 254778 w 1754187"/>
                <a:gd name="connsiteY138" fmla="*/ 745302 h 2278228"/>
                <a:gd name="connsiteX139" fmla="*/ 195983 w 1754187"/>
                <a:gd name="connsiteY139" fmla="*/ 750983 h 2278228"/>
                <a:gd name="connsiteX140" fmla="*/ 184905 w 1754187"/>
                <a:gd name="connsiteY140" fmla="*/ 753823 h 2278228"/>
                <a:gd name="connsiteX141" fmla="*/ 137188 w 1754187"/>
                <a:gd name="connsiteY141" fmla="*/ 742746 h 2278228"/>
                <a:gd name="connsiteX142" fmla="*/ 131507 w 1754187"/>
                <a:gd name="connsiteY142" fmla="*/ 734225 h 2278228"/>
                <a:gd name="connsiteX143" fmla="*/ 100832 w 1754187"/>
                <a:gd name="connsiteY143" fmla="*/ 686508 h 2278228"/>
                <a:gd name="connsiteX144" fmla="*/ 86630 w 1754187"/>
                <a:gd name="connsiteY144" fmla="*/ 680827 h 2278228"/>
                <a:gd name="connsiteX145" fmla="*/ 69872 w 1754187"/>
                <a:gd name="connsiteY145" fmla="*/ 675430 h 2278228"/>
                <a:gd name="connsiteX146" fmla="*/ 24995 w 1754187"/>
                <a:gd name="connsiteY146" fmla="*/ 630553 h 2278228"/>
                <a:gd name="connsiteX147" fmla="*/ 24995 w 1754187"/>
                <a:gd name="connsiteY147" fmla="*/ 619192 h 2278228"/>
                <a:gd name="connsiteX148" fmla="*/ 22439 w 1754187"/>
                <a:gd name="connsiteY148" fmla="*/ 610955 h 2278228"/>
                <a:gd name="connsiteX149" fmla="*/ 0 w 1754187"/>
                <a:gd name="connsiteY149" fmla="*/ 532562 h 2278228"/>
                <a:gd name="connsiteX150" fmla="*/ 8237 w 1754187"/>
                <a:gd name="connsiteY150" fmla="*/ 535118 h 2278228"/>
                <a:gd name="connsiteX151" fmla="*/ 16758 w 1754187"/>
                <a:gd name="connsiteY151" fmla="*/ 535118 h 2278228"/>
                <a:gd name="connsiteX152" fmla="*/ 33516 w 1754187"/>
                <a:gd name="connsiteY152" fmla="*/ 537958 h 2278228"/>
                <a:gd name="connsiteX153" fmla="*/ 47433 w 1754187"/>
                <a:gd name="connsiteY153" fmla="*/ 535118 h 2278228"/>
                <a:gd name="connsiteX154" fmla="*/ 58795 w 1754187"/>
                <a:gd name="connsiteY154" fmla="*/ 535118 h 2278228"/>
                <a:gd name="connsiteX155" fmla="*/ 72712 w 1754187"/>
                <a:gd name="connsiteY155" fmla="*/ 532562 h 2278228"/>
                <a:gd name="connsiteX156" fmla="*/ 78393 w 1754187"/>
                <a:gd name="connsiteY156" fmla="*/ 529721 h 2278228"/>
                <a:gd name="connsiteX157" fmla="*/ 86630 w 1754187"/>
                <a:gd name="connsiteY157" fmla="*/ 529721 h 2278228"/>
                <a:gd name="connsiteX158" fmla="*/ 120430 w 1754187"/>
                <a:gd name="connsiteY158" fmla="*/ 526881 h 2278228"/>
                <a:gd name="connsiteX159" fmla="*/ 128667 w 1754187"/>
                <a:gd name="connsiteY159" fmla="*/ 529721 h 2278228"/>
                <a:gd name="connsiteX160" fmla="*/ 134347 w 1754187"/>
                <a:gd name="connsiteY160" fmla="*/ 529721 h 2278228"/>
                <a:gd name="connsiteX161" fmla="*/ 165307 w 1754187"/>
                <a:gd name="connsiteY161" fmla="*/ 549320 h 2278228"/>
                <a:gd name="connsiteX162" fmla="*/ 173544 w 1754187"/>
                <a:gd name="connsiteY162" fmla="*/ 557557 h 2278228"/>
                <a:gd name="connsiteX163" fmla="*/ 179225 w 1754187"/>
                <a:gd name="connsiteY163" fmla="*/ 560397 h 2278228"/>
                <a:gd name="connsiteX164" fmla="*/ 187746 w 1754187"/>
                <a:gd name="connsiteY164" fmla="*/ 566078 h 2278228"/>
                <a:gd name="connsiteX165" fmla="*/ 226942 w 1754187"/>
                <a:gd name="connsiteY165" fmla="*/ 599594 h 2278228"/>
                <a:gd name="connsiteX166" fmla="*/ 232623 w 1754187"/>
                <a:gd name="connsiteY166" fmla="*/ 602434 h 2278228"/>
                <a:gd name="connsiteX167" fmla="*/ 240860 w 1754187"/>
                <a:gd name="connsiteY167" fmla="*/ 605274 h 2278228"/>
                <a:gd name="connsiteX168" fmla="*/ 246541 w 1754187"/>
                <a:gd name="connsiteY168" fmla="*/ 608114 h 2278228"/>
                <a:gd name="connsiteX169" fmla="*/ 257618 w 1754187"/>
                <a:gd name="connsiteY169" fmla="*/ 608114 h 2278228"/>
                <a:gd name="connsiteX170" fmla="*/ 302495 w 1754187"/>
                <a:gd name="connsiteY170" fmla="*/ 591357 h 2278228"/>
                <a:gd name="connsiteX171" fmla="*/ 308176 w 1754187"/>
                <a:gd name="connsiteY171" fmla="*/ 585676 h 2278228"/>
                <a:gd name="connsiteX172" fmla="*/ 311016 w 1754187"/>
                <a:gd name="connsiteY172" fmla="*/ 579995 h 2278228"/>
                <a:gd name="connsiteX173" fmla="*/ 316413 w 1754187"/>
                <a:gd name="connsiteY173" fmla="*/ 574599 h 2278228"/>
                <a:gd name="connsiteX174" fmla="*/ 319253 w 1754187"/>
                <a:gd name="connsiteY174" fmla="*/ 568918 h 2278228"/>
                <a:gd name="connsiteX175" fmla="*/ 366971 w 1754187"/>
                <a:gd name="connsiteY175" fmla="*/ 552160 h 2278228"/>
                <a:gd name="connsiteX176" fmla="*/ 375492 w 1754187"/>
                <a:gd name="connsiteY176" fmla="*/ 552160 h 2278228"/>
                <a:gd name="connsiteX177" fmla="*/ 422925 w 1754187"/>
                <a:gd name="connsiteY177" fmla="*/ 515520 h 2278228"/>
                <a:gd name="connsiteX178" fmla="*/ 431446 w 1754187"/>
                <a:gd name="connsiteY178" fmla="*/ 507283 h 2278228"/>
                <a:gd name="connsiteX179" fmla="*/ 437127 w 1754187"/>
                <a:gd name="connsiteY179" fmla="*/ 498762 h 2278228"/>
                <a:gd name="connsiteX180" fmla="*/ 470643 w 1754187"/>
                <a:gd name="connsiteY180" fmla="*/ 487685 h 2278228"/>
                <a:gd name="connsiteX181" fmla="*/ 482004 w 1754187"/>
                <a:gd name="connsiteY181" fmla="*/ 487685 h 2278228"/>
                <a:gd name="connsiteX182" fmla="*/ 518360 w 1754187"/>
                <a:gd name="connsiteY182" fmla="*/ 498762 h 2278228"/>
                <a:gd name="connsiteX183" fmla="*/ 526597 w 1754187"/>
                <a:gd name="connsiteY183" fmla="*/ 498762 h 2278228"/>
                <a:gd name="connsiteX184" fmla="*/ 554716 w 1754187"/>
                <a:gd name="connsiteY184" fmla="*/ 487685 h 2278228"/>
                <a:gd name="connsiteX185" fmla="*/ 563237 w 1754187"/>
                <a:gd name="connsiteY185" fmla="*/ 479164 h 2278228"/>
                <a:gd name="connsiteX186" fmla="*/ 574315 w 1754187"/>
                <a:gd name="connsiteY186" fmla="*/ 473483 h 2278228"/>
                <a:gd name="connsiteX187" fmla="*/ 579995 w 1754187"/>
                <a:gd name="connsiteY187" fmla="*/ 468086 h 2278228"/>
                <a:gd name="connsiteX188" fmla="*/ 627713 w 1754187"/>
                <a:gd name="connsiteY188" fmla="*/ 459565 h 2278228"/>
                <a:gd name="connsiteX189" fmla="*/ 644471 w 1754187"/>
                <a:gd name="connsiteY189" fmla="*/ 453885 h 2278228"/>
                <a:gd name="connsiteX190" fmla="*/ 658388 w 1754187"/>
                <a:gd name="connsiteY190" fmla="*/ 453885 h 2278228"/>
                <a:gd name="connsiteX191" fmla="*/ 694745 w 1754187"/>
                <a:gd name="connsiteY191" fmla="*/ 417528 h 2278228"/>
                <a:gd name="connsiteX192" fmla="*/ 694745 w 1754187"/>
                <a:gd name="connsiteY192" fmla="*/ 409007 h 2278228"/>
                <a:gd name="connsiteX193" fmla="*/ 697585 w 1754187"/>
                <a:gd name="connsiteY193" fmla="*/ 361574 h 2278228"/>
                <a:gd name="connsiteX194" fmla="*/ 700425 w 1754187"/>
                <a:gd name="connsiteY194" fmla="*/ 353053 h 2278228"/>
                <a:gd name="connsiteX195" fmla="*/ 728545 w 1754187"/>
                <a:gd name="connsiteY195" fmla="*/ 313856 h 2278228"/>
                <a:gd name="connsiteX196" fmla="*/ 770581 w 1754187"/>
                <a:gd name="connsiteY196" fmla="*/ 299939 h 2278228"/>
                <a:gd name="connsiteX197" fmla="*/ 795860 w 1754187"/>
                <a:gd name="connsiteY197" fmla="*/ 283181 h 2278228"/>
                <a:gd name="connsiteX198" fmla="*/ 804097 w 1754187"/>
                <a:gd name="connsiteY198" fmla="*/ 277500 h 2278228"/>
                <a:gd name="connsiteX199" fmla="*/ 812618 w 1754187"/>
                <a:gd name="connsiteY199" fmla="*/ 271820 h 2278228"/>
                <a:gd name="connsiteX200" fmla="*/ 851815 w 1754187"/>
                <a:gd name="connsiteY200" fmla="*/ 229783 h 2278228"/>
                <a:gd name="connsiteX201" fmla="*/ 860336 w 1754187"/>
                <a:gd name="connsiteY201" fmla="*/ 218705 h 2278228"/>
                <a:gd name="connsiteX202" fmla="*/ 910610 w 1754187"/>
                <a:gd name="connsiteY202" fmla="*/ 201663 h 2278228"/>
                <a:gd name="connsiteX203" fmla="*/ 946966 w 1754187"/>
                <a:gd name="connsiteY203" fmla="*/ 190586 h 2278228"/>
                <a:gd name="connsiteX204" fmla="*/ 955487 w 1754187"/>
                <a:gd name="connsiteY204" fmla="*/ 187746 h 2278228"/>
                <a:gd name="connsiteX205" fmla="*/ 994683 w 1754187"/>
                <a:gd name="connsiteY205" fmla="*/ 170988 h 2278228"/>
                <a:gd name="connsiteX206" fmla="*/ 1000364 w 1754187"/>
                <a:gd name="connsiteY206" fmla="*/ 170988 h 2278228"/>
                <a:gd name="connsiteX207" fmla="*/ 1059159 w 1754187"/>
                <a:gd name="connsiteY207" fmla="*/ 140028 h 2278228"/>
                <a:gd name="connsiteX208" fmla="*/ 1090118 w 1754187"/>
                <a:gd name="connsiteY208" fmla="*/ 126111 h 2278228"/>
                <a:gd name="connsiteX209" fmla="*/ 1098355 w 1754187"/>
                <a:gd name="connsiteY209" fmla="*/ 123270 h 2278228"/>
                <a:gd name="connsiteX210" fmla="*/ 1120794 w 1754187"/>
                <a:gd name="connsiteY210" fmla="*/ 106512 h 2278228"/>
                <a:gd name="connsiteX211" fmla="*/ 1126475 w 1754187"/>
                <a:gd name="connsiteY211" fmla="*/ 97991 h 2278228"/>
                <a:gd name="connsiteX212" fmla="*/ 1137552 w 1754187"/>
                <a:gd name="connsiteY212" fmla="*/ 78393 h 2278228"/>
                <a:gd name="connsiteX213" fmla="*/ 1146073 w 1754187"/>
                <a:gd name="connsiteY213" fmla="*/ 53114 h 2278228"/>
                <a:gd name="connsiteX214" fmla="*/ 1143233 w 1754187"/>
                <a:gd name="connsiteY214" fmla="*/ 42037 h 2278228"/>
                <a:gd name="connsiteX215" fmla="*/ 1140392 w 1754187"/>
                <a:gd name="connsiteY215" fmla="*/ 28119 h 2278228"/>
                <a:gd name="connsiteX216" fmla="*/ 1151754 w 1754187"/>
                <a:gd name="connsiteY216" fmla="*/ 0 h 2278228"/>
                <a:gd name="connsiteX217" fmla="*/ 1159990 w 1754187"/>
                <a:gd name="connsiteY217" fmla="*/ 2840 h 2278228"/>
                <a:gd name="connsiteX218" fmla="*/ 1196347 w 1754187"/>
                <a:gd name="connsiteY218" fmla="*/ 28119 h 2278228"/>
                <a:gd name="connsiteX219" fmla="*/ 1204868 w 1754187"/>
                <a:gd name="connsiteY219" fmla="*/ 36356 h 2278228"/>
                <a:gd name="connsiteX220" fmla="*/ 1210548 w 1754187"/>
                <a:gd name="connsiteY220" fmla="*/ 42037 h 2278228"/>
                <a:gd name="connsiteX221" fmla="*/ 1252585 w 1754187"/>
                <a:gd name="connsiteY221" fmla="*/ 55954 h 2278228"/>
                <a:gd name="connsiteX222" fmla="*/ 1263663 w 1754187"/>
                <a:gd name="connsiteY222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65610 w 1754187"/>
                <a:gd name="connsiteY61" fmla="*/ 1757028 h 2278228"/>
                <a:gd name="connsiteX62" fmla="*/ 1476687 w 1754187"/>
                <a:gd name="connsiteY62" fmla="*/ 1835421 h 2278228"/>
                <a:gd name="connsiteX63" fmla="*/ 1297463 w 1754187"/>
                <a:gd name="connsiteY63" fmla="*/ 2054126 h 2278228"/>
                <a:gd name="connsiteX64" fmla="*/ 1260822 w 1754187"/>
                <a:gd name="connsiteY64" fmla="*/ 2087642 h 2278228"/>
                <a:gd name="connsiteX65" fmla="*/ 1190950 w 1754187"/>
                <a:gd name="connsiteY65" fmla="*/ 2177397 h 2278228"/>
                <a:gd name="connsiteX66" fmla="*/ 1053042 w 1754187"/>
                <a:gd name="connsiteY66" fmla="*/ 2131397 h 2278228"/>
                <a:gd name="connsiteX67" fmla="*/ 907769 w 1754187"/>
                <a:gd name="connsiteY67" fmla="*/ 2070884 h 2278228"/>
                <a:gd name="connsiteX68" fmla="*/ 571474 w 1754187"/>
                <a:gd name="connsiteY68" fmla="*/ 2087642 h 2278228"/>
                <a:gd name="connsiteX69" fmla="*/ 551876 w 1754187"/>
                <a:gd name="connsiteY69" fmla="*/ 2087642 h 2278228"/>
                <a:gd name="connsiteX70" fmla="*/ 521200 w 1754187"/>
                <a:gd name="connsiteY70" fmla="*/ 2073724 h 2278228"/>
                <a:gd name="connsiteX71" fmla="*/ 512679 w 1754187"/>
                <a:gd name="connsiteY71" fmla="*/ 2073724 h 2278228"/>
                <a:gd name="connsiteX72" fmla="*/ 462406 w 1754187"/>
                <a:gd name="connsiteY72" fmla="*/ 2101844 h 2278228"/>
                <a:gd name="connsiteX73" fmla="*/ 375492 w 1754187"/>
                <a:gd name="connsiteY73" fmla="*/ 2194154 h 2278228"/>
                <a:gd name="connsiteX74" fmla="*/ 364130 w 1754187"/>
                <a:gd name="connsiteY74" fmla="*/ 2210912 h 2278228"/>
                <a:gd name="connsiteX75" fmla="*/ 355893 w 1754187"/>
                <a:gd name="connsiteY75" fmla="*/ 2222274 h 2278228"/>
                <a:gd name="connsiteX76" fmla="*/ 324934 w 1754187"/>
                <a:gd name="connsiteY76" fmla="*/ 2247552 h 2278228"/>
                <a:gd name="connsiteX77" fmla="*/ 294258 w 1754187"/>
                <a:gd name="connsiteY77" fmla="*/ 2278228 h 2278228"/>
                <a:gd name="connsiteX78" fmla="*/ 210184 w 1754187"/>
                <a:gd name="connsiteY78" fmla="*/ 2236191 h 2278228"/>
                <a:gd name="connsiteX79" fmla="*/ 117590 w 1754187"/>
                <a:gd name="connsiteY79" fmla="*/ 2141040 h 2278228"/>
                <a:gd name="connsiteX80" fmla="*/ 117590 w 1754187"/>
                <a:gd name="connsiteY80" fmla="*/ 2096163 h 2278228"/>
                <a:gd name="connsiteX81" fmla="*/ 162467 w 1754187"/>
                <a:gd name="connsiteY81" fmla="*/ 2034528 h 2278228"/>
                <a:gd name="connsiteX82" fmla="*/ 201663 w 1754187"/>
                <a:gd name="connsiteY82" fmla="*/ 1928015 h 2278228"/>
                <a:gd name="connsiteX83" fmla="*/ 232623 w 1754187"/>
                <a:gd name="connsiteY83" fmla="*/ 1759868 h 2278228"/>
                <a:gd name="connsiteX84" fmla="*/ 235179 w 1754187"/>
                <a:gd name="connsiteY84" fmla="*/ 1672954 h 2278228"/>
                <a:gd name="connsiteX85" fmla="*/ 240860 w 1754187"/>
                <a:gd name="connsiteY85" fmla="*/ 1664717 h 2278228"/>
                <a:gd name="connsiteX86" fmla="*/ 235179 w 1754187"/>
                <a:gd name="connsiteY86" fmla="*/ 1479528 h 2278228"/>
                <a:gd name="connsiteX87" fmla="*/ 232623 w 1754187"/>
                <a:gd name="connsiteY87" fmla="*/ 1476687 h 2278228"/>
                <a:gd name="connsiteX88" fmla="*/ 232623 w 1754187"/>
                <a:gd name="connsiteY88" fmla="*/ 1465610 h 2278228"/>
                <a:gd name="connsiteX89" fmla="*/ 229783 w 1754187"/>
                <a:gd name="connsiteY89" fmla="*/ 1457089 h 2278228"/>
                <a:gd name="connsiteX90" fmla="*/ 229783 w 1754187"/>
                <a:gd name="connsiteY90" fmla="*/ 1451692 h 2278228"/>
                <a:gd name="connsiteX91" fmla="*/ 240860 w 1754187"/>
                <a:gd name="connsiteY91" fmla="*/ 1398294 h 2278228"/>
                <a:gd name="connsiteX92" fmla="*/ 243700 w 1754187"/>
                <a:gd name="connsiteY92" fmla="*/ 1395454 h 2278228"/>
                <a:gd name="connsiteX93" fmla="*/ 249381 w 1754187"/>
                <a:gd name="connsiteY93" fmla="*/ 1392897 h 2278228"/>
                <a:gd name="connsiteX94" fmla="*/ 254778 w 1754187"/>
                <a:gd name="connsiteY94" fmla="*/ 1390057 h 2278228"/>
                <a:gd name="connsiteX95" fmla="*/ 263298 w 1754187"/>
                <a:gd name="connsiteY95" fmla="*/ 1387217 h 2278228"/>
                <a:gd name="connsiteX96" fmla="*/ 299655 w 1754187"/>
                <a:gd name="connsiteY96" fmla="*/ 1387217 h 2278228"/>
                <a:gd name="connsiteX97" fmla="*/ 299655 w 1754187"/>
                <a:gd name="connsiteY97" fmla="*/ 1381536 h 2278228"/>
                <a:gd name="connsiteX98" fmla="*/ 305335 w 1754187"/>
                <a:gd name="connsiteY98" fmla="*/ 1375855 h 2278228"/>
                <a:gd name="connsiteX99" fmla="*/ 305335 w 1754187"/>
                <a:gd name="connsiteY99" fmla="*/ 1317061 h 2278228"/>
                <a:gd name="connsiteX100" fmla="*/ 308176 w 1754187"/>
                <a:gd name="connsiteY100" fmla="*/ 1311380 h 2278228"/>
                <a:gd name="connsiteX101" fmla="*/ 313856 w 1754187"/>
                <a:gd name="connsiteY101" fmla="*/ 1303143 h 2278228"/>
                <a:gd name="connsiteX102" fmla="*/ 316413 w 1754187"/>
                <a:gd name="connsiteY102" fmla="*/ 1300303 h 2278228"/>
                <a:gd name="connsiteX103" fmla="*/ 341692 w 1754187"/>
                <a:gd name="connsiteY103" fmla="*/ 1266787 h 2278228"/>
                <a:gd name="connsiteX104" fmla="*/ 372651 w 1754187"/>
                <a:gd name="connsiteY104" fmla="*/ 1238668 h 2278228"/>
                <a:gd name="connsiteX105" fmla="*/ 378332 w 1754187"/>
                <a:gd name="connsiteY105" fmla="*/ 1238668 h 2278228"/>
                <a:gd name="connsiteX106" fmla="*/ 383728 w 1754187"/>
                <a:gd name="connsiteY106" fmla="*/ 1235827 h 2278228"/>
                <a:gd name="connsiteX107" fmla="*/ 389409 w 1754187"/>
                <a:gd name="connsiteY107" fmla="*/ 1235827 h 2278228"/>
                <a:gd name="connsiteX108" fmla="*/ 411848 w 1754187"/>
                <a:gd name="connsiteY108" fmla="*/ 1238668 h 2278228"/>
                <a:gd name="connsiteX109" fmla="*/ 422925 w 1754187"/>
                <a:gd name="connsiteY109" fmla="*/ 1238668 h 2278228"/>
                <a:gd name="connsiteX110" fmla="*/ 445364 w 1754187"/>
                <a:gd name="connsiteY110" fmla="*/ 1224750 h 2278228"/>
                <a:gd name="connsiteX111" fmla="*/ 439967 w 1754187"/>
                <a:gd name="connsiteY111" fmla="*/ 1221910 h 2278228"/>
                <a:gd name="connsiteX112" fmla="*/ 428606 w 1754187"/>
                <a:gd name="connsiteY112" fmla="*/ 1199471 h 2278228"/>
                <a:gd name="connsiteX113" fmla="*/ 425765 w 1754187"/>
                <a:gd name="connsiteY113" fmla="*/ 1193790 h 2278228"/>
                <a:gd name="connsiteX114" fmla="*/ 403327 w 1754187"/>
                <a:gd name="connsiteY114" fmla="*/ 1171352 h 2278228"/>
                <a:gd name="connsiteX115" fmla="*/ 400486 w 1754187"/>
                <a:gd name="connsiteY115" fmla="*/ 1171352 h 2278228"/>
                <a:gd name="connsiteX116" fmla="*/ 395090 w 1754187"/>
                <a:gd name="connsiteY116" fmla="*/ 1168511 h 2278228"/>
                <a:gd name="connsiteX117" fmla="*/ 378332 w 1754187"/>
                <a:gd name="connsiteY117" fmla="*/ 1162831 h 2278228"/>
                <a:gd name="connsiteX118" fmla="*/ 372651 w 1754187"/>
                <a:gd name="connsiteY118" fmla="*/ 1160274 h 2278228"/>
                <a:gd name="connsiteX119" fmla="*/ 353053 w 1754187"/>
                <a:gd name="connsiteY119" fmla="*/ 1126475 h 2278228"/>
                <a:gd name="connsiteX120" fmla="*/ 333455 w 1754187"/>
                <a:gd name="connsiteY120" fmla="*/ 1123634 h 2278228"/>
                <a:gd name="connsiteX121" fmla="*/ 294258 w 1754187"/>
                <a:gd name="connsiteY121" fmla="*/ 1112557 h 2278228"/>
                <a:gd name="connsiteX122" fmla="*/ 299655 w 1754187"/>
                <a:gd name="connsiteY122" fmla="*/ 1095799 h 2278228"/>
                <a:gd name="connsiteX123" fmla="*/ 294258 w 1754187"/>
                <a:gd name="connsiteY123" fmla="*/ 1050922 h 2278228"/>
                <a:gd name="connsiteX124" fmla="*/ 294258 w 1754187"/>
                <a:gd name="connsiteY124" fmla="*/ 1039560 h 2278228"/>
                <a:gd name="connsiteX125" fmla="*/ 302495 w 1754187"/>
                <a:gd name="connsiteY125" fmla="*/ 983606 h 2278228"/>
                <a:gd name="connsiteX126" fmla="*/ 302495 w 1754187"/>
                <a:gd name="connsiteY126" fmla="*/ 964008 h 2278228"/>
                <a:gd name="connsiteX127" fmla="*/ 324934 w 1754187"/>
                <a:gd name="connsiteY127" fmla="*/ 885615 h 2278228"/>
                <a:gd name="connsiteX128" fmla="*/ 333455 w 1754187"/>
                <a:gd name="connsiteY128" fmla="*/ 874253 h 2278228"/>
                <a:gd name="connsiteX129" fmla="*/ 341692 w 1754187"/>
                <a:gd name="connsiteY129" fmla="*/ 863176 h 2278228"/>
                <a:gd name="connsiteX130" fmla="*/ 358449 w 1754187"/>
                <a:gd name="connsiteY130" fmla="*/ 823980 h 2278228"/>
                <a:gd name="connsiteX131" fmla="*/ 361290 w 1754187"/>
                <a:gd name="connsiteY131" fmla="*/ 818299 h 2278228"/>
                <a:gd name="connsiteX132" fmla="*/ 358449 w 1754187"/>
                <a:gd name="connsiteY132" fmla="*/ 806938 h 2278228"/>
                <a:gd name="connsiteX133" fmla="*/ 358449 w 1754187"/>
                <a:gd name="connsiteY133" fmla="*/ 798701 h 2278228"/>
                <a:gd name="connsiteX134" fmla="*/ 308176 w 1754187"/>
                <a:gd name="connsiteY134" fmla="*/ 764901 h 2278228"/>
                <a:gd name="connsiteX135" fmla="*/ 296814 w 1754187"/>
                <a:gd name="connsiteY135" fmla="*/ 764901 h 2278228"/>
                <a:gd name="connsiteX136" fmla="*/ 263298 w 1754187"/>
                <a:gd name="connsiteY136" fmla="*/ 748143 h 2278228"/>
                <a:gd name="connsiteX137" fmla="*/ 254778 w 1754187"/>
                <a:gd name="connsiteY137" fmla="*/ 745302 h 2278228"/>
                <a:gd name="connsiteX138" fmla="*/ 195983 w 1754187"/>
                <a:gd name="connsiteY138" fmla="*/ 750983 h 2278228"/>
                <a:gd name="connsiteX139" fmla="*/ 184905 w 1754187"/>
                <a:gd name="connsiteY139" fmla="*/ 753823 h 2278228"/>
                <a:gd name="connsiteX140" fmla="*/ 137188 w 1754187"/>
                <a:gd name="connsiteY140" fmla="*/ 742746 h 2278228"/>
                <a:gd name="connsiteX141" fmla="*/ 131507 w 1754187"/>
                <a:gd name="connsiteY141" fmla="*/ 734225 h 2278228"/>
                <a:gd name="connsiteX142" fmla="*/ 100832 w 1754187"/>
                <a:gd name="connsiteY142" fmla="*/ 686508 h 2278228"/>
                <a:gd name="connsiteX143" fmla="*/ 86630 w 1754187"/>
                <a:gd name="connsiteY143" fmla="*/ 680827 h 2278228"/>
                <a:gd name="connsiteX144" fmla="*/ 69872 w 1754187"/>
                <a:gd name="connsiteY144" fmla="*/ 675430 h 2278228"/>
                <a:gd name="connsiteX145" fmla="*/ 24995 w 1754187"/>
                <a:gd name="connsiteY145" fmla="*/ 630553 h 2278228"/>
                <a:gd name="connsiteX146" fmla="*/ 24995 w 1754187"/>
                <a:gd name="connsiteY146" fmla="*/ 619192 h 2278228"/>
                <a:gd name="connsiteX147" fmla="*/ 22439 w 1754187"/>
                <a:gd name="connsiteY147" fmla="*/ 610955 h 2278228"/>
                <a:gd name="connsiteX148" fmla="*/ 0 w 1754187"/>
                <a:gd name="connsiteY148" fmla="*/ 532562 h 2278228"/>
                <a:gd name="connsiteX149" fmla="*/ 8237 w 1754187"/>
                <a:gd name="connsiteY149" fmla="*/ 535118 h 2278228"/>
                <a:gd name="connsiteX150" fmla="*/ 16758 w 1754187"/>
                <a:gd name="connsiteY150" fmla="*/ 535118 h 2278228"/>
                <a:gd name="connsiteX151" fmla="*/ 33516 w 1754187"/>
                <a:gd name="connsiteY151" fmla="*/ 537958 h 2278228"/>
                <a:gd name="connsiteX152" fmla="*/ 47433 w 1754187"/>
                <a:gd name="connsiteY152" fmla="*/ 535118 h 2278228"/>
                <a:gd name="connsiteX153" fmla="*/ 58795 w 1754187"/>
                <a:gd name="connsiteY153" fmla="*/ 535118 h 2278228"/>
                <a:gd name="connsiteX154" fmla="*/ 72712 w 1754187"/>
                <a:gd name="connsiteY154" fmla="*/ 532562 h 2278228"/>
                <a:gd name="connsiteX155" fmla="*/ 78393 w 1754187"/>
                <a:gd name="connsiteY155" fmla="*/ 529721 h 2278228"/>
                <a:gd name="connsiteX156" fmla="*/ 86630 w 1754187"/>
                <a:gd name="connsiteY156" fmla="*/ 529721 h 2278228"/>
                <a:gd name="connsiteX157" fmla="*/ 120430 w 1754187"/>
                <a:gd name="connsiteY157" fmla="*/ 526881 h 2278228"/>
                <a:gd name="connsiteX158" fmla="*/ 128667 w 1754187"/>
                <a:gd name="connsiteY158" fmla="*/ 529721 h 2278228"/>
                <a:gd name="connsiteX159" fmla="*/ 134347 w 1754187"/>
                <a:gd name="connsiteY159" fmla="*/ 529721 h 2278228"/>
                <a:gd name="connsiteX160" fmla="*/ 165307 w 1754187"/>
                <a:gd name="connsiteY160" fmla="*/ 549320 h 2278228"/>
                <a:gd name="connsiteX161" fmla="*/ 173544 w 1754187"/>
                <a:gd name="connsiteY161" fmla="*/ 557557 h 2278228"/>
                <a:gd name="connsiteX162" fmla="*/ 179225 w 1754187"/>
                <a:gd name="connsiteY162" fmla="*/ 560397 h 2278228"/>
                <a:gd name="connsiteX163" fmla="*/ 187746 w 1754187"/>
                <a:gd name="connsiteY163" fmla="*/ 566078 h 2278228"/>
                <a:gd name="connsiteX164" fmla="*/ 226942 w 1754187"/>
                <a:gd name="connsiteY164" fmla="*/ 599594 h 2278228"/>
                <a:gd name="connsiteX165" fmla="*/ 232623 w 1754187"/>
                <a:gd name="connsiteY165" fmla="*/ 602434 h 2278228"/>
                <a:gd name="connsiteX166" fmla="*/ 240860 w 1754187"/>
                <a:gd name="connsiteY166" fmla="*/ 605274 h 2278228"/>
                <a:gd name="connsiteX167" fmla="*/ 246541 w 1754187"/>
                <a:gd name="connsiteY167" fmla="*/ 608114 h 2278228"/>
                <a:gd name="connsiteX168" fmla="*/ 257618 w 1754187"/>
                <a:gd name="connsiteY168" fmla="*/ 608114 h 2278228"/>
                <a:gd name="connsiteX169" fmla="*/ 302495 w 1754187"/>
                <a:gd name="connsiteY169" fmla="*/ 591357 h 2278228"/>
                <a:gd name="connsiteX170" fmla="*/ 308176 w 1754187"/>
                <a:gd name="connsiteY170" fmla="*/ 585676 h 2278228"/>
                <a:gd name="connsiteX171" fmla="*/ 311016 w 1754187"/>
                <a:gd name="connsiteY171" fmla="*/ 579995 h 2278228"/>
                <a:gd name="connsiteX172" fmla="*/ 316413 w 1754187"/>
                <a:gd name="connsiteY172" fmla="*/ 574599 h 2278228"/>
                <a:gd name="connsiteX173" fmla="*/ 319253 w 1754187"/>
                <a:gd name="connsiteY173" fmla="*/ 568918 h 2278228"/>
                <a:gd name="connsiteX174" fmla="*/ 366971 w 1754187"/>
                <a:gd name="connsiteY174" fmla="*/ 552160 h 2278228"/>
                <a:gd name="connsiteX175" fmla="*/ 375492 w 1754187"/>
                <a:gd name="connsiteY175" fmla="*/ 552160 h 2278228"/>
                <a:gd name="connsiteX176" fmla="*/ 422925 w 1754187"/>
                <a:gd name="connsiteY176" fmla="*/ 515520 h 2278228"/>
                <a:gd name="connsiteX177" fmla="*/ 431446 w 1754187"/>
                <a:gd name="connsiteY177" fmla="*/ 507283 h 2278228"/>
                <a:gd name="connsiteX178" fmla="*/ 437127 w 1754187"/>
                <a:gd name="connsiteY178" fmla="*/ 498762 h 2278228"/>
                <a:gd name="connsiteX179" fmla="*/ 470643 w 1754187"/>
                <a:gd name="connsiteY179" fmla="*/ 487685 h 2278228"/>
                <a:gd name="connsiteX180" fmla="*/ 482004 w 1754187"/>
                <a:gd name="connsiteY180" fmla="*/ 487685 h 2278228"/>
                <a:gd name="connsiteX181" fmla="*/ 518360 w 1754187"/>
                <a:gd name="connsiteY181" fmla="*/ 498762 h 2278228"/>
                <a:gd name="connsiteX182" fmla="*/ 526597 w 1754187"/>
                <a:gd name="connsiteY182" fmla="*/ 498762 h 2278228"/>
                <a:gd name="connsiteX183" fmla="*/ 554716 w 1754187"/>
                <a:gd name="connsiteY183" fmla="*/ 487685 h 2278228"/>
                <a:gd name="connsiteX184" fmla="*/ 563237 w 1754187"/>
                <a:gd name="connsiteY184" fmla="*/ 479164 h 2278228"/>
                <a:gd name="connsiteX185" fmla="*/ 574315 w 1754187"/>
                <a:gd name="connsiteY185" fmla="*/ 473483 h 2278228"/>
                <a:gd name="connsiteX186" fmla="*/ 579995 w 1754187"/>
                <a:gd name="connsiteY186" fmla="*/ 468086 h 2278228"/>
                <a:gd name="connsiteX187" fmla="*/ 627713 w 1754187"/>
                <a:gd name="connsiteY187" fmla="*/ 459565 h 2278228"/>
                <a:gd name="connsiteX188" fmla="*/ 644471 w 1754187"/>
                <a:gd name="connsiteY188" fmla="*/ 453885 h 2278228"/>
                <a:gd name="connsiteX189" fmla="*/ 658388 w 1754187"/>
                <a:gd name="connsiteY189" fmla="*/ 453885 h 2278228"/>
                <a:gd name="connsiteX190" fmla="*/ 694745 w 1754187"/>
                <a:gd name="connsiteY190" fmla="*/ 417528 h 2278228"/>
                <a:gd name="connsiteX191" fmla="*/ 694745 w 1754187"/>
                <a:gd name="connsiteY191" fmla="*/ 409007 h 2278228"/>
                <a:gd name="connsiteX192" fmla="*/ 697585 w 1754187"/>
                <a:gd name="connsiteY192" fmla="*/ 361574 h 2278228"/>
                <a:gd name="connsiteX193" fmla="*/ 700425 w 1754187"/>
                <a:gd name="connsiteY193" fmla="*/ 353053 h 2278228"/>
                <a:gd name="connsiteX194" fmla="*/ 728545 w 1754187"/>
                <a:gd name="connsiteY194" fmla="*/ 313856 h 2278228"/>
                <a:gd name="connsiteX195" fmla="*/ 770581 w 1754187"/>
                <a:gd name="connsiteY195" fmla="*/ 299939 h 2278228"/>
                <a:gd name="connsiteX196" fmla="*/ 795860 w 1754187"/>
                <a:gd name="connsiteY196" fmla="*/ 283181 h 2278228"/>
                <a:gd name="connsiteX197" fmla="*/ 804097 w 1754187"/>
                <a:gd name="connsiteY197" fmla="*/ 277500 h 2278228"/>
                <a:gd name="connsiteX198" fmla="*/ 812618 w 1754187"/>
                <a:gd name="connsiteY198" fmla="*/ 271820 h 2278228"/>
                <a:gd name="connsiteX199" fmla="*/ 851815 w 1754187"/>
                <a:gd name="connsiteY199" fmla="*/ 229783 h 2278228"/>
                <a:gd name="connsiteX200" fmla="*/ 860336 w 1754187"/>
                <a:gd name="connsiteY200" fmla="*/ 218705 h 2278228"/>
                <a:gd name="connsiteX201" fmla="*/ 910610 w 1754187"/>
                <a:gd name="connsiteY201" fmla="*/ 201663 h 2278228"/>
                <a:gd name="connsiteX202" fmla="*/ 946966 w 1754187"/>
                <a:gd name="connsiteY202" fmla="*/ 190586 h 2278228"/>
                <a:gd name="connsiteX203" fmla="*/ 955487 w 1754187"/>
                <a:gd name="connsiteY203" fmla="*/ 187746 h 2278228"/>
                <a:gd name="connsiteX204" fmla="*/ 994683 w 1754187"/>
                <a:gd name="connsiteY204" fmla="*/ 170988 h 2278228"/>
                <a:gd name="connsiteX205" fmla="*/ 1000364 w 1754187"/>
                <a:gd name="connsiteY205" fmla="*/ 170988 h 2278228"/>
                <a:gd name="connsiteX206" fmla="*/ 1059159 w 1754187"/>
                <a:gd name="connsiteY206" fmla="*/ 140028 h 2278228"/>
                <a:gd name="connsiteX207" fmla="*/ 1090118 w 1754187"/>
                <a:gd name="connsiteY207" fmla="*/ 126111 h 2278228"/>
                <a:gd name="connsiteX208" fmla="*/ 1098355 w 1754187"/>
                <a:gd name="connsiteY208" fmla="*/ 123270 h 2278228"/>
                <a:gd name="connsiteX209" fmla="*/ 1120794 w 1754187"/>
                <a:gd name="connsiteY209" fmla="*/ 106512 h 2278228"/>
                <a:gd name="connsiteX210" fmla="*/ 1126475 w 1754187"/>
                <a:gd name="connsiteY210" fmla="*/ 97991 h 2278228"/>
                <a:gd name="connsiteX211" fmla="*/ 1137552 w 1754187"/>
                <a:gd name="connsiteY211" fmla="*/ 78393 h 2278228"/>
                <a:gd name="connsiteX212" fmla="*/ 1146073 w 1754187"/>
                <a:gd name="connsiteY212" fmla="*/ 53114 h 2278228"/>
                <a:gd name="connsiteX213" fmla="*/ 1143233 w 1754187"/>
                <a:gd name="connsiteY213" fmla="*/ 42037 h 2278228"/>
                <a:gd name="connsiteX214" fmla="*/ 1140392 w 1754187"/>
                <a:gd name="connsiteY214" fmla="*/ 28119 h 2278228"/>
                <a:gd name="connsiteX215" fmla="*/ 1151754 w 1754187"/>
                <a:gd name="connsiteY215" fmla="*/ 0 h 2278228"/>
                <a:gd name="connsiteX216" fmla="*/ 1159990 w 1754187"/>
                <a:gd name="connsiteY216" fmla="*/ 2840 h 2278228"/>
                <a:gd name="connsiteX217" fmla="*/ 1196347 w 1754187"/>
                <a:gd name="connsiteY217" fmla="*/ 28119 h 2278228"/>
                <a:gd name="connsiteX218" fmla="*/ 1204868 w 1754187"/>
                <a:gd name="connsiteY218" fmla="*/ 36356 h 2278228"/>
                <a:gd name="connsiteX219" fmla="*/ 1210548 w 1754187"/>
                <a:gd name="connsiteY219" fmla="*/ 42037 h 2278228"/>
                <a:gd name="connsiteX220" fmla="*/ 1252585 w 1754187"/>
                <a:gd name="connsiteY220" fmla="*/ 55954 h 2278228"/>
                <a:gd name="connsiteX221" fmla="*/ 1263663 w 1754187"/>
                <a:gd name="connsiteY221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57089 w 1754187"/>
                <a:gd name="connsiteY58" fmla="*/ 1692552 h 2278228"/>
                <a:gd name="connsiteX59" fmla="*/ 1468166 w 1754187"/>
                <a:gd name="connsiteY59" fmla="*/ 1745950 h 2278228"/>
                <a:gd name="connsiteX60" fmla="*/ 1468166 w 1754187"/>
                <a:gd name="connsiteY60" fmla="*/ 1748791 h 2278228"/>
                <a:gd name="connsiteX61" fmla="*/ 1476687 w 1754187"/>
                <a:gd name="connsiteY61" fmla="*/ 1835421 h 2278228"/>
                <a:gd name="connsiteX62" fmla="*/ 1297463 w 1754187"/>
                <a:gd name="connsiteY62" fmla="*/ 2054126 h 2278228"/>
                <a:gd name="connsiteX63" fmla="*/ 1260822 w 1754187"/>
                <a:gd name="connsiteY63" fmla="*/ 2087642 h 2278228"/>
                <a:gd name="connsiteX64" fmla="*/ 1190950 w 1754187"/>
                <a:gd name="connsiteY64" fmla="*/ 2177397 h 2278228"/>
                <a:gd name="connsiteX65" fmla="*/ 1053042 w 1754187"/>
                <a:gd name="connsiteY65" fmla="*/ 2131397 h 2278228"/>
                <a:gd name="connsiteX66" fmla="*/ 907769 w 1754187"/>
                <a:gd name="connsiteY66" fmla="*/ 2070884 h 2278228"/>
                <a:gd name="connsiteX67" fmla="*/ 571474 w 1754187"/>
                <a:gd name="connsiteY67" fmla="*/ 2087642 h 2278228"/>
                <a:gd name="connsiteX68" fmla="*/ 551876 w 1754187"/>
                <a:gd name="connsiteY68" fmla="*/ 2087642 h 2278228"/>
                <a:gd name="connsiteX69" fmla="*/ 521200 w 1754187"/>
                <a:gd name="connsiteY69" fmla="*/ 2073724 h 2278228"/>
                <a:gd name="connsiteX70" fmla="*/ 512679 w 1754187"/>
                <a:gd name="connsiteY70" fmla="*/ 2073724 h 2278228"/>
                <a:gd name="connsiteX71" fmla="*/ 462406 w 1754187"/>
                <a:gd name="connsiteY71" fmla="*/ 2101844 h 2278228"/>
                <a:gd name="connsiteX72" fmla="*/ 375492 w 1754187"/>
                <a:gd name="connsiteY72" fmla="*/ 2194154 h 2278228"/>
                <a:gd name="connsiteX73" fmla="*/ 364130 w 1754187"/>
                <a:gd name="connsiteY73" fmla="*/ 2210912 h 2278228"/>
                <a:gd name="connsiteX74" fmla="*/ 355893 w 1754187"/>
                <a:gd name="connsiteY74" fmla="*/ 2222274 h 2278228"/>
                <a:gd name="connsiteX75" fmla="*/ 324934 w 1754187"/>
                <a:gd name="connsiteY75" fmla="*/ 2247552 h 2278228"/>
                <a:gd name="connsiteX76" fmla="*/ 294258 w 1754187"/>
                <a:gd name="connsiteY76" fmla="*/ 2278228 h 2278228"/>
                <a:gd name="connsiteX77" fmla="*/ 210184 w 1754187"/>
                <a:gd name="connsiteY77" fmla="*/ 2236191 h 2278228"/>
                <a:gd name="connsiteX78" fmla="*/ 117590 w 1754187"/>
                <a:gd name="connsiteY78" fmla="*/ 2141040 h 2278228"/>
                <a:gd name="connsiteX79" fmla="*/ 117590 w 1754187"/>
                <a:gd name="connsiteY79" fmla="*/ 2096163 h 2278228"/>
                <a:gd name="connsiteX80" fmla="*/ 162467 w 1754187"/>
                <a:gd name="connsiteY80" fmla="*/ 2034528 h 2278228"/>
                <a:gd name="connsiteX81" fmla="*/ 201663 w 1754187"/>
                <a:gd name="connsiteY81" fmla="*/ 1928015 h 2278228"/>
                <a:gd name="connsiteX82" fmla="*/ 232623 w 1754187"/>
                <a:gd name="connsiteY82" fmla="*/ 1759868 h 2278228"/>
                <a:gd name="connsiteX83" fmla="*/ 235179 w 1754187"/>
                <a:gd name="connsiteY83" fmla="*/ 1672954 h 2278228"/>
                <a:gd name="connsiteX84" fmla="*/ 240860 w 1754187"/>
                <a:gd name="connsiteY84" fmla="*/ 1664717 h 2278228"/>
                <a:gd name="connsiteX85" fmla="*/ 235179 w 1754187"/>
                <a:gd name="connsiteY85" fmla="*/ 1479528 h 2278228"/>
                <a:gd name="connsiteX86" fmla="*/ 232623 w 1754187"/>
                <a:gd name="connsiteY86" fmla="*/ 1476687 h 2278228"/>
                <a:gd name="connsiteX87" fmla="*/ 232623 w 1754187"/>
                <a:gd name="connsiteY87" fmla="*/ 1465610 h 2278228"/>
                <a:gd name="connsiteX88" fmla="*/ 229783 w 1754187"/>
                <a:gd name="connsiteY88" fmla="*/ 1457089 h 2278228"/>
                <a:gd name="connsiteX89" fmla="*/ 229783 w 1754187"/>
                <a:gd name="connsiteY89" fmla="*/ 1451692 h 2278228"/>
                <a:gd name="connsiteX90" fmla="*/ 240860 w 1754187"/>
                <a:gd name="connsiteY90" fmla="*/ 1398294 h 2278228"/>
                <a:gd name="connsiteX91" fmla="*/ 243700 w 1754187"/>
                <a:gd name="connsiteY91" fmla="*/ 1395454 h 2278228"/>
                <a:gd name="connsiteX92" fmla="*/ 249381 w 1754187"/>
                <a:gd name="connsiteY92" fmla="*/ 1392897 h 2278228"/>
                <a:gd name="connsiteX93" fmla="*/ 254778 w 1754187"/>
                <a:gd name="connsiteY93" fmla="*/ 1390057 h 2278228"/>
                <a:gd name="connsiteX94" fmla="*/ 263298 w 1754187"/>
                <a:gd name="connsiteY94" fmla="*/ 1387217 h 2278228"/>
                <a:gd name="connsiteX95" fmla="*/ 299655 w 1754187"/>
                <a:gd name="connsiteY95" fmla="*/ 1387217 h 2278228"/>
                <a:gd name="connsiteX96" fmla="*/ 299655 w 1754187"/>
                <a:gd name="connsiteY96" fmla="*/ 1381536 h 2278228"/>
                <a:gd name="connsiteX97" fmla="*/ 305335 w 1754187"/>
                <a:gd name="connsiteY97" fmla="*/ 1375855 h 2278228"/>
                <a:gd name="connsiteX98" fmla="*/ 305335 w 1754187"/>
                <a:gd name="connsiteY98" fmla="*/ 1317061 h 2278228"/>
                <a:gd name="connsiteX99" fmla="*/ 308176 w 1754187"/>
                <a:gd name="connsiteY99" fmla="*/ 1311380 h 2278228"/>
                <a:gd name="connsiteX100" fmla="*/ 313856 w 1754187"/>
                <a:gd name="connsiteY100" fmla="*/ 1303143 h 2278228"/>
                <a:gd name="connsiteX101" fmla="*/ 316413 w 1754187"/>
                <a:gd name="connsiteY101" fmla="*/ 1300303 h 2278228"/>
                <a:gd name="connsiteX102" fmla="*/ 341692 w 1754187"/>
                <a:gd name="connsiteY102" fmla="*/ 1266787 h 2278228"/>
                <a:gd name="connsiteX103" fmla="*/ 372651 w 1754187"/>
                <a:gd name="connsiteY103" fmla="*/ 1238668 h 2278228"/>
                <a:gd name="connsiteX104" fmla="*/ 378332 w 1754187"/>
                <a:gd name="connsiteY104" fmla="*/ 1238668 h 2278228"/>
                <a:gd name="connsiteX105" fmla="*/ 383728 w 1754187"/>
                <a:gd name="connsiteY105" fmla="*/ 1235827 h 2278228"/>
                <a:gd name="connsiteX106" fmla="*/ 389409 w 1754187"/>
                <a:gd name="connsiteY106" fmla="*/ 1235827 h 2278228"/>
                <a:gd name="connsiteX107" fmla="*/ 411848 w 1754187"/>
                <a:gd name="connsiteY107" fmla="*/ 1238668 h 2278228"/>
                <a:gd name="connsiteX108" fmla="*/ 422925 w 1754187"/>
                <a:gd name="connsiteY108" fmla="*/ 1238668 h 2278228"/>
                <a:gd name="connsiteX109" fmla="*/ 445364 w 1754187"/>
                <a:gd name="connsiteY109" fmla="*/ 1224750 h 2278228"/>
                <a:gd name="connsiteX110" fmla="*/ 439967 w 1754187"/>
                <a:gd name="connsiteY110" fmla="*/ 1221910 h 2278228"/>
                <a:gd name="connsiteX111" fmla="*/ 428606 w 1754187"/>
                <a:gd name="connsiteY111" fmla="*/ 1199471 h 2278228"/>
                <a:gd name="connsiteX112" fmla="*/ 425765 w 1754187"/>
                <a:gd name="connsiteY112" fmla="*/ 1193790 h 2278228"/>
                <a:gd name="connsiteX113" fmla="*/ 403327 w 1754187"/>
                <a:gd name="connsiteY113" fmla="*/ 1171352 h 2278228"/>
                <a:gd name="connsiteX114" fmla="*/ 400486 w 1754187"/>
                <a:gd name="connsiteY114" fmla="*/ 1171352 h 2278228"/>
                <a:gd name="connsiteX115" fmla="*/ 395090 w 1754187"/>
                <a:gd name="connsiteY115" fmla="*/ 1168511 h 2278228"/>
                <a:gd name="connsiteX116" fmla="*/ 378332 w 1754187"/>
                <a:gd name="connsiteY116" fmla="*/ 1162831 h 2278228"/>
                <a:gd name="connsiteX117" fmla="*/ 372651 w 1754187"/>
                <a:gd name="connsiteY117" fmla="*/ 1160274 h 2278228"/>
                <a:gd name="connsiteX118" fmla="*/ 353053 w 1754187"/>
                <a:gd name="connsiteY118" fmla="*/ 1126475 h 2278228"/>
                <a:gd name="connsiteX119" fmla="*/ 333455 w 1754187"/>
                <a:gd name="connsiteY119" fmla="*/ 1123634 h 2278228"/>
                <a:gd name="connsiteX120" fmla="*/ 294258 w 1754187"/>
                <a:gd name="connsiteY120" fmla="*/ 1112557 h 2278228"/>
                <a:gd name="connsiteX121" fmla="*/ 299655 w 1754187"/>
                <a:gd name="connsiteY121" fmla="*/ 1095799 h 2278228"/>
                <a:gd name="connsiteX122" fmla="*/ 294258 w 1754187"/>
                <a:gd name="connsiteY122" fmla="*/ 1050922 h 2278228"/>
                <a:gd name="connsiteX123" fmla="*/ 294258 w 1754187"/>
                <a:gd name="connsiteY123" fmla="*/ 1039560 h 2278228"/>
                <a:gd name="connsiteX124" fmla="*/ 302495 w 1754187"/>
                <a:gd name="connsiteY124" fmla="*/ 983606 h 2278228"/>
                <a:gd name="connsiteX125" fmla="*/ 302495 w 1754187"/>
                <a:gd name="connsiteY125" fmla="*/ 964008 h 2278228"/>
                <a:gd name="connsiteX126" fmla="*/ 324934 w 1754187"/>
                <a:gd name="connsiteY126" fmla="*/ 885615 h 2278228"/>
                <a:gd name="connsiteX127" fmla="*/ 333455 w 1754187"/>
                <a:gd name="connsiteY127" fmla="*/ 874253 h 2278228"/>
                <a:gd name="connsiteX128" fmla="*/ 341692 w 1754187"/>
                <a:gd name="connsiteY128" fmla="*/ 863176 h 2278228"/>
                <a:gd name="connsiteX129" fmla="*/ 358449 w 1754187"/>
                <a:gd name="connsiteY129" fmla="*/ 823980 h 2278228"/>
                <a:gd name="connsiteX130" fmla="*/ 361290 w 1754187"/>
                <a:gd name="connsiteY130" fmla="*/ 818299 h 2278228"/>
                <a:gd name="connsiteX131" fmla="*/ 358449 w 1754187"/>
                <a:gd name="connsiteY131" fmla="*/ 806938 h 2278228"/>
                <a:gd name="connsiteX132" fmla="*/ 358449 w 1754187"/>
                <a:gd name="connsiteY132" fmla="*/ 798701 h 2278228"/>
                <a:gd name="connsiteX133" fmla="*/ 308176 w 1754187"/>
                <a:gd name="connsiteY133" fmla="*/ 764901 h 2278228"/>
                <a:gd name="connsiteX134" fmla="*/ 296814 w 1754187"/>
                <a:gd name="connsiteY134" fmla="*/ 764901 h 2278228"/>
                <a:gd name="connsiteX135" fmla="*/ 263298 w 1754187"/>
                <a:gd name="connsiteY135" fmla="*/ 748143 h 2278228"/>
                <a:gd name="connsiteX136" fmla="*/ 254778 w 1754187"/>
                <a:gd name="connsiteY136" fmla="*/ 745302 h 2278228"/>
                <a:gd name="connsiteX137" fmla="*/ 195983 w 1754187"/>
                <a:gd name="connsiteY137" fmla="*/ 750983 h 2278228"/>
                <a:gd name="connsiteX138" fmla="*/ 184905 w 1754187"/>
                <a:gd name="connsiteY138" fmla="*/ 753823 h 2278228"/>
                <a:gd name="connsiteX139" fmla="*/ 137188 w 1754187"/>
                <a:gd name="connsiteY139" fmla="*/ 742746 h 2278228"/>
                <a:gd name="connsiteX140" fmla="*/ 131507 w 1754187"/>
                <a:gd name="connsiteY140" fmla="*/ 734225 h 2278228"/>
                <a:gd name="connsiteX141" fmla="*/ 100832 w 1754187"/>
                <a:gd name="connsiteY141" fmla="*/ 686508 h 2278228"/>
                <a:gd name="connsiteX142" fmla="*/ 86630 w 1754187"/>
                <a:gd name="connsiteY142" fmla="*/ 680827 h 2278228"/>
                <a:gd name="connsiteX143" fmla="*/ 69872 w 1754187"/>
                <a:gd name="connsiteY143" fmla="*/ 675430 h 2278228"/>
                <a:gd name="connsiteX144" fmla="*/ 24995 w 1754187"/>
                <a:gd name="connsiteY144" fmla="*/ 630553 h 2278228"/>
                <a:gd name="connsiteX145" fmla="*/ 24995 w 1754187"/>
                <a:gd name="connsiteY145" fmla="*/ 619192 h 2278228"/>
                <a:gd name="connsiteX146" fmla="*/ 22439 w 1754187"/>
                <a:gd name="connsiteY146" fmla="*/ 610955 h 2278228"/>
                <a:gd name="connsiteX147" fmla="*/ 0 w 1754187"/>
                <a:gd name="connsiteY147" fmla="*/ 532562 h 2278228"/>
                <a:gd name="connsiteX148" fmla="*/ 8237 w 1754187"/>
                <a:gd name="connsiteY148" fmla="*/ 535118 h 2278228"/>
                <a:gd name="connsiteX149" fmla="*/ 16758 w 1754187"/>
                <a:gd name="connsiteY149" fmla="*/ 535118 h 2278228"/>
                <a:gd name="connsiteX150" fmla="*/ 33516 w 1754187"/>
                <a:gd name="connsiteY150" fmla="*/ 537958 h 2278228"/>
                <a:gd name="connsiteX151" fmla="*/ 47433 w 1754187"/>
                <a:gd name="connsiteY151" fmla="*/ 535118 h 2278228"/>
                <a:gd name="connsiteX152" fmla="*/ 58795 w 1754187"/>
                <a:gd name="connsiteY152" fmla="*/ 535118 h 2278228"/>
                <a:gd name="connsiteX153" fmla="*/ 72712 w 1754187"/>
                <a:gd name="connsiteY153" fmla="*/ 532562 h 2278228"/>
                <a:gd name="connsiteX154" fmla="*/ 78393 w 1754187"/>
                <a:gd name="connsiteY154" fmla="*/ 529721 h 2278228"/>
                <a:gd name="connsiteX155" fmla="*/ 86630 w 1754187"/>
                <a:gd name="connsiteY155" fmla="*/ 529721 h 2278228"/>
                <a:gd name="connsiteX156" fmla="*/ 120430 w 1754187"/>
                <a:gd name="connsiteY156" fmla="*/ 526881 h 2278228"/>
                <a:gd name="connsiteX157" fmla="*/ 128667 w 1754187"/>
                <a:gd name="connsiteY157" fmla="*/ 529721 h 2278228"/>
                <a:gd name="connsiteX158" fmla="*/ 134347 w 1754187"/>
                <a:gd name="connsiteY158" fmla="*/ 529721 h 2278228"/>
                <a:gd name="connsiteX159" fmla="*/ 165307 w 1754187"/>
                <a:gd name="connsiteY159" fmla="*/ 549320 h 2278228"/>
                <a:gd name="connsiteX160" fmla="*/ 173544 w 1754187"/>
                <a:gd name="connsiteY160" fmla="*/ 557557 h 2278228"/>
                <a:gd name="connsiteX161" fmla="*/ 179225 w 1754187"/>
                <a:gd name="connsiteY161" fmla="*/ 560397 h 2278228"/>
                <a:gd name="connsiteX162" fmla="*/ 187746 w 1754187"/>
                <a:gd name="connsiteY162" fmla="*/ 566078 h 2278228"/>
                <a:gd name="connsiteX163" fmla="*/ 226942 w 1754187"/>
                <a:gd name="connsiteY163" fmla="*/ 599594 h 2278228"/>
                <a:gd name="connsiteX164" fmla="*/ 232623 w 1754187"/>
                <a:gd name="connsiteY164" fmla="*/ 602434 h 2278228"/>
                <a:gd name="connsiteX165" fmla="*/ 240860 w 1754187"/>
                <a:gd name="connsiteY165" fmla="*/ 605274 h 2278228"/>
                <a:gd name="connsiteX166" fmla="*/ 246541 w 1754187"/>
                <a:gd name="connsiteY166" fmla="*/ 608114 h 2278228"/>
                <a:gd name="connsiteX167" fmla="*/ 257618 w 1754187"/>
                <a:gd name="connsiteY167" fmla="*/ 608114 h 2278228"/>
                <a:gd name="connsiteX168" fmla="*/ 302495 w 1754187"/>
                <a:gd name="connsiteY168" fmla="*/ 591357 h 2278228"/>
                <a:gd name="connsiteX169" fmla="*/ 308176 w 1754187"/>
                <a:gd name="connsiteY169" fmla="*/ 585676 h 2278228"/>
                <a:gd name="connsiteX170" fmla="*/ 311016 w 1754187"/>
                <a:gd name="connsiteY170" fmla="*/ 579995 h 2278228"/>
                <a:gd name="connsiteX171" fmla="*/ 316413 w 1754187"/>
                <a:gd name="connsiteY171" fmla="*/ 574599 h 2278228"/>
                <a:gd name="connsiteX172" fmla="*/ 319253 w 1754187"/>
                <a:gd name="connsiteY172" fmla="*/ 568918 h 2278228"/>
                <a:gd name="connsiteX173" fmla="*/ 366971 w 1754187"/>
                <a:gd name="connsiteY173" fmla="*/ 552160 h 2278228"/>
                <a:gd name="connsiteX174" fmla="*/ 375492 w 1754187"/>
                <a:gd name="connsiteY174" fmla="*/ 552160 h 2278228"/>
                <a:gd name="connsiteX175" fmla="*/ 422925 w 1754187"/>
                <a:gd name="connsiteY175" fmla="*/ 515520 h 2278228"/>
                <a:gd name="connsiteX176" fmla="*/ 431446 w 1754187"/>
                <a:gd name="connsiteY176" fmla="*/ 507283 h 2278228"/>
                <a:gd name="connsiteX177" fmla="*/ 437127 w 1754187"/>
                <a:gd name="connsiteY177" fmla="*/ 498762 h 2278228"/>
                <a:gd name="connsiteX178" fmla="*/ 470643 w 1754187"/>
                <a:gd name="connsiteY178" fmla="*/ 487685 h 2278228"/>
                <a:gd name="connsiteX179" fmla="*/ 482004 w 1754187"/>
                <a:gd name="connsiteY179" fmla="*/ 487685 h 2278228"/>
                <a:gd name="connsiteX180" fmla="*/ 518360 w 1754187"/>
                <a:gd name="connsiteY180" fmla="*/ 498762 h 2278228"/>
                <a:gd name="connsiteX181" fmla="*/ 526597 w 1754187"/>
                <a:gd name="connsiteY181" fmla="*/ 498762 h 2278228"/>
                <a:gd name="connsiteX182" fmla="*/ 554716 w 1754187"/>
                <a:gd name="connsiteY182" fmla="*/ 487685 h 2278228"/>
                <a:gd name="connsiteX183" fmla="*/ 563237 w 1754187"/>
                <a:gd name="connsiteY183" fmla="*/ 479164 h 2278228"/>
                <a:gd name="connsiteX184" fmla="*/ 574315 w 1754187"/>
                <a:gd name="connsiteY184" fmla="*/ 473483 h 2278228"/>
                <a:gd name="connsiteX185" fmla="*/ 579995 w 1754187"/>
                <a:gd name="connsiteY185" fmla="*/ 468086 h 2278228"/>
                <a:gd name="connsiteX186" fmla="*/ 627713 w 1754187"/>
                <a:gd name="connsiteY186" fmla="*/ 459565 h 2278228"/>
                <a:gd name="connsiteX187" fmla="*/ 644471 w 1754187"/>
                <a:gd name="connsiteY187" fmla="*/ 453885 h 2278228"/>
                <a:gd name="connsiteX188" fmla="*/ 658388 w 1754187"/>
                <a:gd name="connsiteY188" fmla="*/ 453885 h 2278228"/>
                <a:gd name="connsiteX189" fmla="*/ 694745 w 1754187"/>
                <a:gd name="connsiteY189" fmla="*/ 417528 h 2278228"/>
                <a:gd name="connsiteX190" fmla="*/ 694745 w 1754187"/>
                <a:gd name="connsiteY190" fmla="*/ 409007 h 2278228"/>
                <a:gd name="connsiteX191" fmla="*/ 697585 w 1754187"/>
                <a:gd name="connsiteY191" fmla="*/ 361574 h 2278228"/>
                <a:gd name="connsiteX192" fmla="*/ 700425 w 1754187"/>
                <a:gd name="connsiteY192" fmla="*/ 353053 h 2278228"/>
                <a:gd name="connsiteX193" fmla="*/ 728545 w 1754187"/>
                <a:gd name="connsiteY193" fmla="*/ 313856 h 2278228"/>
                <a:gd name="connsiteX194" fmla="*/ 770581 w 1754187"/>
                <a:gd name="connsiteY194" fmla="*/ 299939 h 2278228"/>
                <a:gd name="connsiteX195" fmla="*/ 795860 w 1754187"/>
                <a:gd name="connsiteY195" fmla="*/ 283181 h 2278228"/>
                <a:gd name="connsiteX196" fmla="*/ 804097 w 1754187"/>
                <a:gd name="connsiteY196" fmla="*/ 277500 h 2278228"/>
                <a:gd name="connsiteX197" fmla="*/ 812618 w 1754187"/>
                <a:gd name="connsiteY197" fmla="*/ 271820 h 2278228"/>
                <a:gd name="connsiteX198" fmla="*/ 851815 w 1754187"/>
                <a:gd name="connsiteY198" fmla="*/ 229783 h 2278228"/>
                <a:gd name="connsiteX199" fmla="*/ 860336 w 1754187"/>
                <a:gd name="connsiteY199" fmla="*/ 218705 h 2278228"/>
                <a:gd name="connsiteX200" fmla="*/ 910610 w 1754187"/>
                <a:gd name="connsiteY200" fmla="*/ 201663 h 2278228"/>
                <a:gd name="connsiteX201" fmla="*/ 946966 w 1754187"/>
                <a:gd name="connsiteY201" fmla="*/ 190586 h 2278228"/>
                <a:gd name="connsiteX202" fmla="*/ 955487 w 1754187"/>
                <a:gd name="connsiteY202" fmla="*/ 187746 h 2278228"/>
                <a:gd name="connsiteX203" fmla="*/ 994683 w 1754187"/>
                <a:gd name="connsiteY203" fmla="*/ 170988 h 2278228"/>
                <a:gd name="connsiteX204" fmla="*/ 1000364 w 1754187"/>
                <a:gd name="connsiteY204" fmla="*/ 170988 h 2278228"/>
                <a:gd name="connsiteX205" fmla="*/ 1059159 w 1754187"/>
                <a:gd name="connsiteY205" fmla="*/ 140028 h 2278228"/>
                <a:gd name="connsiteX206" fmla="*/ 1090118 w 1754187"/>
                <a:gd name="connsiteY206" fmla="*/ 126111 h 2278228"/>
                <a:gd name="connsiteX207" fmla="*/ 1098355 w 1754187"/>
                <a:gd name="connsiteY207" fmla="*/ 123270 h 2278228"/>
                <a:gd name="connsiteX208" fmla="*/ 1120794 w 1754187"/>
                <a:gd name="connsiteY208" fmla="*/ 106512 h 2278228"/>
                <a:gd name="connsiteX209" fmla="*/ 1126475 w 1754187"/>
                <a:gd name="connsiteY209" fmla="*/ 97991 h 2278228"/>
                <a:gd name="connsiteX210" fmla="*/ 1137552 w 1754187"/>
                <a:gd name="connsiteY210" fmla="*/ 78393 h 2278228"/>
                <a:gd name="connsiteX211" fmla="*/ 1146073 w 1754187"/>
                <a:gd name="connsiteY211" fmla="*/ 53114 h 2278228"/>
                <a:gd name="connsiteX212" fmla="*/ 1143233 w 1754187"/>
                <a:gd name="connsiteY212" fmla="*/ 42037 h 2278228"/>
                <a:gd name="connsiteX213" fmla="*/ 1140392 w 1754187"/>
                <a:gd name="connsiteY213" fmla="*/ 28119 h 2278228"/>
                <a:gd name="connsiteX214" fmla="*/ 1151754 w 1754187"/>
                <a:gd name="connsiteY214" fmla="*/ 0 h 2278228"/>
                <a:gd name="connsiteX215" fmla="*/ 1159990 w 1754187"/>
                <a:gd name="connsiteY215" fmla="*/ 2840 h 2278228"/>
                <a:gd name="connsiteX216" fmla="*/ 1196347 w 1754187"/>
                <a:gd name="connsiteY216" fmla="*/ 28119 h 2278228"/>
                <a:gd name="connsiteX217" fmla="*/ 1204868 w 1754187"/>
                <a:gd name="connsiteY217" fmla="*/ 36356 h 2278228"/>
                <a:gd name="connsiteX218" fmla="*/ 1210548 w 1754187"/>
                <a:gd name="connsiteY218" fmla="*/ 42037 h 2278228"/>
                <a:gd name="connsiteX219" fmla="*/ 1252585 w 1754187"/>
                <a:gd name="connsiteY219" fmla="*/ 55954 h 2278228"/>
                <a:gd name="connsiteX220" fmla="*/ 1263663 w 1754187"/>
                <a:gd name="connsiteY220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57089 w 1754187"/>
                <a:gd name="connsiteY57" fmla="*/ 1689712 h 2278228"/>
                <a:gd name="connsiteX58" fmla="*/ 1468166 w 1754187"/>
                <a:gd name="connsiteY58" fmla="*/ 1745950 h 2278228"/>
                <a:gd name="connsiteX59" fmla="*/ 1468166 w 1754187"/>
                <a:gd name="connsiteY59" fmla="*/ 1748791 h 2278228"/>
                <a:gd name="connsiteX60" fmla="*/ 1476687 w 1754187"/>
                <a:gd name="connsiteY60" fmla="*/ 1835421 h 2278228"/>
                <a:gd name="connsiteX61" fmla="*/ 1297463 w 1754187"/>
                <a:gd name="connsiteY61" fmla="*/ 2054126 h 2278228"/>
                <a:gd name="connsiteX62" fmla="*/ 1260822 w 1754187"/>
                <a:gd name="connsiteY62" fmla="*/ 2087642 h 2278228"/>
                <a:gd name="connsiteX63" fmla="*/ 1190950 w 1754187"/>
                <a:gd name="connsiteY63" fmla="*/ 2177397 h 2278228"/>
                <a:gd name="connsiteX64" fmla="*/ 1053042 w 1754187"/>
                <a:gd name="connsiteY64" fmla="*/ 2131397 h 2278228"/>
                <a:gd name="connsiteX65" fmla="*/ 907769 w 1754187"/>
                <a:gd name="connsiteY65" fmla="*/ 2070884 h 2278228"/>
                <a:gd name="connsiteX66" fmla="*/ 571474 w 1754187"/>
                <a:gd name="connsiteY66" fmla="*/ 2087642 h 2278228"/>
                <a:gd name="connsiteX67" fmla="*/ 551876 w 1754187"/>
                <a:gd name="connsiteY67" fmla="*/ 2087642 h 2278228"/>
                <a:gd name="connsiteX68" fmla="*/ 521200 w 1754187"/>
                <a:gd name="connsiteY68" fmla="*/ 2073724 h 2278228"/>
                <a:gd name="connsiteX69" fmla="*/ 512679 w 1754187"/>
                <a:gd name="connsiteY69" fmla="*/ 2073724 h 2278228"/>
                <a:gd name="connsiteX70" fmla="*/ 462406 w 1754187"/>
                <a:gd name="connsiteY70" fmla="*/ 2101844 h 2278228"/>
                <a:gd name="connsiteX71" fmla="*/ 375492 w 1754187"/>
                <a:gd name="connsiteY71" fmla="*/ 2194154 h 2278228"/>
                <a:gd name="connsiteX72" fmla="*/ 364130 w 1754187"/>
                <a:gd name="connsiteY72" fmla="*/ 2210912 h 2278228"/>
                <a:gd name="connsiteX73" fmla="*/ 355893 w 1754187"/>
                <a:gd name="connsiteY73" fmla="*/ 2222274 h 2278228"/>
                <a:gd name="connsiteX74" fmla="*/ 324934 w 1754187"/>
                <a:gd name="connsiteY74" fmla="*/ 2247552 h 2278228"/>
                <a:gd name="connsiteX75" fmla="*/ 294258 w 1754187"/>
                <a:gd name="connsiteY75" fmla="*/ 2278228 h 2278228"/>
                <a:gd name="connsiteX76" fmla="*/ 210184 w 1754187"/>
                <a:gd name="connsiteY76" fmla="*/ 2236191 h 2278228"/>
                <a:gd name="connsiteX77" fmla="*/ 117590 w 1754187"/>
                <a:gd name="connsiteY77" fmla="*/ 2141040 h 2278228"/>
                <a:gd name="connsiteX78" fmla="*/ 117590 w 1754187"/>
                <a:gd name="connsiteY78" fmla="*/ 2096163 h 2278228"/>
                <a:gd name="connsiteX79" fmla="*/ 162467 w 1754187"/>
                <a:gd name="connsiteY79" fmla="*/ 2034528 h 2278228"/>
                <a:gd name="connsiteX80" fmla="*/ 201663 w 1754187"/>
                <a:gd name="connsiteY80" fmla="*/ 1928015 h 2278228"/>
                <a:gd name="connsiteX81" fmla="*/ 232623 w 1754187"/>
                <a:gd name="connsiteY81" fmla="*/ 1759868 h 2278228"/>
                <a:gd name="connsiteX82" fmla="*/ 235179 w 1754187"/>
                <a:gd name="connsiteY82" fmla="*/ 1672954 h 2278228"/>
                <a:gd name="connsiteX83" fmla="*/ 240860 w 1754187"/>
                <a:gd name="connsiteY83" fmla="*/ 1664717 h 2278228"/>
                <a:gd name="connsiteX84" fmla="*/ 235179 w 1754187"/>
                <a:gd name="connsiteY84" fmla="*/ 1479528 h 2278228"/>
                <a:gd name="connsiteX85" fmla="*/ 232623 w 1754187"/>
                <a:gd name="connsiteY85" fmla="*/ 1476687 h 2278228"/>
                <a:gd name="connsiteX86" fmla="*/ 232623 w 1754187"/>
                <a:gd name="connsiteY86" fmla="*/ 1465610 h 2278228"/>
                <a:gd name="connsiteX87" fmla="*/ 229783 w 1754187"/>
                <a:gd name="connsiteY87" fmla="*/ 1457089 h 2278228"/>
                <a:gd name="connsiteX88" fmla="*/ 229783 w 1754187"/>
                <a:gd name="connsiteY88" fmla="*/ 1451692 h 2278228"/>
                <a:gd name="connsiteX89" fmla="*/ 240860 w 1754187"/>
                <a:gd name="connsiteY89" fmla="*/ 1398294 h 2278228"/>
                <a:gd name="connsiteX90" fmla="*/ 243700 w 1754187"/>
                <a:gd name="connsiteY90" fmla="*/ 1395454 h 2278228"/>
                <a:gd name="connsiteX91" fmla="*/ 249381 w 1754187"/>
                <a:gd name="connsiteY91" fmla="*/ 1392897 h 2278228"/>
                <a:gd name="connsiteX92" fmla="*/ 254778 w 1754187"/>
                <a:gd name="connsiteY92" fmla="*/ 1390057 h 2278228"/>
                <a:gd name="connsiteX93" fmla="*/ 263298 w 1754187"/>
                <a:gd name="connsiteY93" fmla="*/ 1387217 h 2278228"/>
                <a:gd name="connsiteX94" fmla="*/ 299655 w 1754187"/>
                <a:gd name="connsiteY94" fmla="*/ 1387217 h 2278228"/>
                <a:gd name="connsiteX95" fmla="*/ 299655 w 1754187"/>
                <a:gd name="connsiteY95" fmla="*/ 1381536 h 2278228"/>
                <a:gd name="connsiteX96" fmla="*/ 305335 w 1754187"/>
                <a:gd name="connsiteY96" fmla="*/ 1375855 h 2278228"/>
                <a:gd name="connsiteX97" fmla="*/ 305335 w 1754187"/>
                <a:gd name="connsiteY97" fmla="*/ 1317061 h 2278228"/>
                <a:gd name="connsiteX98" fmla="*/ 308176 w 1754187"/>
                <a:gd name="connsiteY98" fmla="*/ 1311380 h 2278228"/>
                <a:gd name="connsiteX99" fmla="*/ 313856 w 1754187"/>
                <a:gd name="connsiteY99" fmla="*/ 1303143 h 2278228"/>
                <a:gd name="connsiteX100" fmla="*/ 316413 w 1754187"/>
                <a:gd name="connsiteY100" fmla="*/ 1300303 h 2278228"/>
                <a:gd name="connsiteX101" fmla="*/ 341692 w 1754187"/>
                <a:gd name="connsiteY101" fmla="*/ 1266787 h 2278228"/>
                <a:gd name="connsiteX102" fmla="*/ 372651 w 1754187"/>
                <a:gd name="connsiteY102" fmla="*/ 1238668 h 2278228"/>
                <a:gd name="connsiteX103" fmla="*/ 378332 w 1754187"/>
                <a:gd name="connsiteY103" fmla="*/ 1238668 h 2278228"/>
                <a:gd name="connsiteX104" fmla="*/ 383728 w 1754187"/>
                <a:gd name="connsiteY104" fmla="*/ 1235827 h 2278228"/>
                <a:gd name="connsiteX105" fmla="*/ 389409 w 1754187"/>
                <a:gd name="connsiteY105" fmla="*/ 1235827 h 2278228"/>
                <a:gd name="connsiteX106" fmla="*/ 411848 w 1754187"/>
                <a:gd name="connsiteY106" fmla="*/ 1238668 h 2278228"/>
                <a:gd name="connsiteX107" fmla="*/ 422925 w 1754187"/>
                <a:gd name="connsiteY107" fmla="*/ 1238668 h 2278228"/>
                <a:gd name="connsiteX108" fmla="*/ 445364 w 1754187"/>
                <a:gd name="connsiteY108" fmla="*/ 1224750 h 2278228"/>
                <a:gd name="connsiteX109" fmla="*/ 439967 w 1754187"/>
                <a:gd name="connsiteY109" fmla="*/ 1221910 h 2278228"/>
                <a:gd name="connsiteX110" fmla="*/ 428606 w 1754187"/>
                <a:gd name="connsiteY110" fmla="*/ 1199471 h 2278228"/>
                <a:gd name="connsiteX111" fmla="*/ 425765 w 1754187"/>
                <a:gd name="connsiteY111" fmla="*/ 1193790 h 2278228"/>
                <a:gd name="connsiteX112" fmla="*/ 403327 w 1754187"/>
                <a:gd name="connsiteY112" fmla="*/ 1171352 h 2278228"/>
                <a:gd name="connsiteX113" fmla="*/ 400486 w 1754187"/>
                <a:gd name="connsiteY113" fmla="*/ 1171352 h 2278228"/>
                <a:gd name="connsiteX114" fmla="*/ 395090 w 1754187"/>
                <a:gd name="connsiteY114" fmla="*/ 1168511 h 2278228"/>
                <a:gd name="connsiteX115" fmla="*/ 378332 w 1754187"/>
                <a:gd name="connsiteY115" fmla="*/ 1162831 h 2278228"/>
                <a:gd name="connsiteX116" fmla="*/ 372651 w 1754187"/>
                <a:gd name="connsiteY116" fmla="*/ 1160274 h 2278228"/>
                <a:gd name="connsiteX117" fmla="*/ 353053 w 1754187"/>
                <a:gd name="connsiteY117" fmla="*/ 1126475 h 2278228"/>
                <a:gd name="connsiteX118" fmla="*/ 333455 w 1754187"/>
                <a:gd name="connsiteY118" fmla="*/ 1123634 h 2278228"/>
                <a:gd name="connsiteX119" fmla="*/ 294258 w 1754187"/>
                <a:gd name="connsiteY119" fmla="*/ 1112557 h 2278228"/>
                <a:gd name="connsiteX120" fmla="*/ 299655 w 1754187"/>
                <a:gd name="connsiteY120" fmla="*/ 1095799 h 2278228"/>
                <a:gd name="connsiteX121" fmla="*/ 294258 w 1754187"/>
                <a:gd name="connsiteY121" fmla="*/ 1050922 h 2278228"/>
                <a:gd name="connsiteX122" fmla="*/ 294258 w 1754187"/>
                <a:gd name="connsiteY122" fmla="*/ 1039560 h 2278228"/>
                <a:gd name="connsiteX123" fmla="*/ 302495 w 1754187"/>
                <a:gd name="connsiteY123" fmla="*/ 983606 h 2278228"/>
                <a:gd name="connsiteX124" fmla="*/ 302495 w 1754187"/>
                <a:gd name="connsiteY124" fmla="*/ 964008 h 2278228"/>
                <a:gd name="connsiteX125" fmla="*/ 324934 w 1754187"/>
                <a:gd name="connsiteY125" fmla="*/ 885615 h 2278228"/>
                <a:gd name="connsiteX126" fmla="*/ 333455 w 1754187"/>
                <a:gd name="connsiteY126" fmla="*/ 874253 h 2278228"/>
                <a:gd name="connsiteX127" fmla="*/ 341692 w 1754187"/>
                <a:gd name="connsiteY127" fmla="*/ 863176 h 2278228"/>
                <a:gd name="connsiteX128" fmla="*/ 358449 w 1754187"/>
                <a:gd name="connsiteY128" fmla="*/ 823980 h 2278228"/>
                <a:gd name="connsiteX129" fmla="*/ 361290 w 1754187"/>
                <a:gd name="connsiteY129" fmla="*/ 818299 h 2278228"/>
                <a:gd name="connsiteX130" fmla="*/ 358449 w 1754187"/>
                <a:gd name="connsiteY130" fmla="*/ 806938 h 2278228"/>
                <a:gd name="connsiteX131" fmla="*/ 358449 w 1754187"/>
                <a:gd name="connsiteY131" fmla="*/ 798701 h 2278228"/>
                <a:gd name="connsiteX132" fmla="*/ 308176 w 1754187"/>
                <a:gd name="connsiteY132" fmla="*/ 764901 h 2278228"/>
                <a:gd name="connsiteX133" fmla="*/ 296814 w 1754187"/>
                <a:gd name="connsiteY133" fmla="*/ 764901 h 2278228"/>
                <a:gd name="connsiteX134" fmla="*/ 263298 w 1754187"/>
                <a:gd name="connsiteY134" fmla="*/ 748143 h 2278228"/>
                <a:gd name="connsiteX135" fmla="*/ 254778 w 1754187"/>
                <a:gd name="connsiteY135" fmla="*/ 745302 h 2278228"/>
                <a:gd name="connsiteX136" fmla="*/ 195983 w 1754187"/>
                <a:gd name="connsiteY136" fmla="*/ 750983 h 2278228"/>
                <a:gd name="connsiteX137" fmla="*/ 184905 w 1754187"/>
                <a:gd name="connsiteY137" fmla="*/ 753823 h 2278228"/>
                <a:gd name="connsiteX138" fmla="*/ 137188 w 1754187"/>
                <a:gd name="connsiteY138" fmla="*/ 742746 h 2278228"/>
                <a:gd name="connsiteX139" fmla="*/ 131507 w 1754187"/>
                <a:gd name="connsiteY139" fmla="*/ 734225 h 2278228"/>
                <a:gd name="connsiteX140" fmla="*/ 100832 w 1754187"/>
                <a:gd name="connsiteY140" fmla="*/ 686508 h 2278228"/>
                <a:gd name="connsiteX141" fmla="*/ 86630 w 1754187"/>
                <a:gd name="connsiteY141" fmla="*/ 680827 h 2278228"/>
                <a:gd name="connsiteX142" fmla="*/ 69872 w 1754187"/>
                <a:gd name="connsiteY142" fmla="*/ 675430 h 2278228"/>
                <a:gd name="connsiteX143" fmla="*/ 24995 w 1754187"/>
                <a:gd name="connsiteY143" fmla="*/ 630553 h 2278228"/>
                <a:gd name="connsiteX144" fmla="*/ 24995 w 1754187"/>
                <a:gd name="connsiteY144" fmla="*/ 619192 h 2278228"/>
                <a:gd name="connsiteX145" fmla="*/ 22439 w 1754187"/>
                <a:gd name="connsiteY145" fmla="*/ 610955 h 2278228"/>
                <a:gd name="connsiteX146" fmla="*/ 0 w 1754187"/>
                <a:gd name="connsiteY146" fmla="*/ 532562 h 2278228"/>
                <a:gd name="connsiteX147" fmla="*/ 8237 w 1754187"/>
                <a:gd name="connsiteY147" fmla="*/ 535118 h 2278228"/>
                <a:gd name="connsiteX148" fmla="*/ 16758 w 1754187"/>
                <a:gd name="connsiteY148" fmla="*/ 535118 h 2278228"/>
                <a:gd name="connsiteX149" fmla="*/ 33516 w 1754187"/>
                <a:gd name="connsiteY149" fmla="*/ 537958 h 2278228"/>
                <a:gd name="connsiteX150" fmla="*/ 47433 w 1754187"/>
                <a:gd name="connsiteY150" fmla="*/ 535118 h 2278228"/>
                <a:gd name="connsiteX151" fmla="*/ 58795 w 1754187"/>
                <a:gd name="connsiteY151" fmla="*/ 535118 h 2278228"/>
                <a:gd name="connsiteX152" fmla="*/ 72712 w 1754187"/>
                <a:gd name="connsiteY152" fmla="*/ 532562 h 2278228"/>
                <a:gd name="connsiteX153" fmla="*/ 78393 w 1754187"/>
                <a:gd name="connsiteY153" fmla="*/ 529721 h 2278228"/>
                <a:gd name="connsiteX154" fmla="*/ 86630 w 1754187"/>
                <a:gd name="connsiteY154" fmla="*/ 529721 h 2278228"/>
                <a:gd name="connsiteX155" fmla="*/ 120430 w 1754187"/>
                <a:gd name="connsiteY155" fmla="*/ 526881 h 2278228"/>
                <a:gd name="connsiteX156" fmla="*/ 128667 w 1754187"/>
                <a:gd name="connsiteY156" fmla="*/ 529721 h 2278228"/>
                <a:gd name="connsiteX157" fmla="*/ 134347 w 1754187"/>
                <a:gd name="connsiteY157" fmla="*/ 529721 h 2278228"/>
                <a:gd name="connsiteX158" fmla="*/ 165307 w 1754187"/>
                <a:gd name="connsiteY158" fmla="*/ 549320 h 2278228"/>
                <a:gd name="connsiteX159" fmla="*/ 173544 w 1754187"/>
                <a:gd name="connsiteY159" fmla="*/ 557557 h 2278228"/>
                <a:gd name="connsiteX160" fmla="*/ 179225 w 1754187"/>
                <a:gd name="connsiteY160" fmla="*/ 560397 h 2278228"/>
                <a:gd name="connsiteX161" fmla="*/ 187746 w 1754187"/>
                <a:gd name="connsiteY161" fmla="*/ 566078 h 2278228"/>
                <a:gd name="connsiteX162" fmla="*/ 226942 w 1754187"/>
                <a:gd name="connsiteY162" fmla="*/ 599594 h 2278228"/>
                <a:gd name="connsiteX163" fmla="*/ 232623 w 1754187"/>
                <a:gd name="connsiteY163" fmla="*/ 602434 h 2278228"/>
                <a:gd name="connsiteX164" fmla="*/ 240860 w 1754187"/>
                <a:gd name="connsiteY164" fmla="*/ 605274 h 2278228"/>
                <a:gd name="connsiteX165" fmla="*/ 246541 w 1754187"/>
                <a:gd name="connsiteY165" fmla="*/ 608114 h 2278228"/>
                <a:gd name="connsiteX166" fmla="*/ 257618 w 1754187"/>
                <a:gd name="connsiteY166" fmla="*/ 608114 h 2278228"/>
                <a:gd name="connsiteX167" fmla="*/ 302495 w 1754187"/>
                <a:gd name="connsiteY167" fmla="*/ 591357 h 2278228"/>
                <a:gd name="connsiteX168" fmla="*/ 308176 w 1754187"/>
                <a:gd name="connsiteY168" fmla="*/ 585676 h 2278228"/>
                <a:gd name="connsiteX169" fmla="*/ 311016 w 1754187"/>
                <a:gd name="connsiteY169" fmla="*/ 579995 h 2278228"/>
                <a:gd name="connsiteX170" fmla="*/ 316413 w 1754187"/>
                <a:gd name="connsiteY170" fmla="*/ 574599 h 2278228"/>
                <a:gd name="connsiteX171" fmla="*/ 319253 w 1754187"/>
                <a:gd name="connsiteY171" fmla="*/ 568918 h 2278228"/>
                <a:gd name="connsiteX172" fmla="*/ 366971 w 1754187"/>
                <a:gd name="connsiteY172" fmla="*/ 552160 h 2278228"/>
                <a:gd name="connsiteX173" fmla="*/ 375492 w 1754187"/>
                <a:gd name="connsiteY173" fmla="*/ 552160 h 2278228"/>
                <a:gd name="connsiteX174" fmla="*/ 422925 w 1754187"/>
                <a:gd name="connsiteY174" fmla="*/ 515520 h 2278228"/>
                <a:gd name="connsiteX175" fmla="*/ 431446 w 1754187"/>
                <a:gd name="connsiteY175" fmla="*/ 507283 h 2278228"/>
                <a:gd name="connsiteX176" fmla="*/ 437127 w 1754187"/>
                <a:gd name="connsiteY176" fmla="*/ 498762 h 2278228"/>
                <a:gd name="connsiteX177" fmla="*/ 470643 w 1754187"/>
                <a:gd name="connsiteY177" fmla="*/ 487685 h 2278228"/>
                <a:gd name="connsiteX178" fmla="*/ 482004 w 1754187"/>
                <a:gd name="connsiteY178" fmla="*/ 487685 h 2278228"/>
                <a:gd name="connsiteX179" fmla="*/ 518360 w 1754187"/>
                <a:gd name="connsiteY179" fmla="*/ 498762 h 2278228"/>
                <a:gd name="connsiteX180" fmla="*/ 526597 w 1754187"/>
                <a:gd name="connsiteY180" fmla="*/ 498762 h 2278228"/>
                <a:gd name="connsiteX181" fmla="*/ 554716 w 1754187"/>
                <a:gd name="connsiteY181" fmla="*/ 487685 h 2278228"/>
                <a:gd name="connsiteX182" fmla="*/ 563237 w 1754187"/>
                <a:gd name="connsiteY182" fmla="*/ 479164 h 2278228"/>
                <a:gd name="connsiteX183" fmla="*/ 574315 w 1754187"/>
                <a:gd name="connsiteY183" fmla="*/ 473483 h 2278228"/>
                <a:gd name="connsiteX184" fmla="*/ 579995 w 1754187"/>
                <a:gd name="connsiteY184" fmla="*/ 468086 h 2278228"/>
                <a:gd name="connsiteX185" fmla="*/ 627713 w 1754187"/>
                <a:gd name="connsiteY185" fmla="*/ 459565 h 2278228"/>
                <a:gd name="connsiteX186" fmla="*/ 644471 w 1754187"/>
                <a:gd name="connsiteY186" fmla="*/ 453885 h 2278228"/>
                <a:gd name="connsiteX187" fmla="*/ 658388 w 1754187"/>
                <a:gd name="connsiteY187" fmla="*/ 453885 h 2278228"/>
                <a:gd name="connsiteX188" fmla="*/ 694745 w 1754187"/>
                <a:gd name="connsiteY188" fmla="*/ 417528 h 2278228"/>
                <a:gd name="connsiteX189" fmla="*/ 694745 w 1754187"/>
                <a:gd name="connsiteY189" fmla="*/ 409007 h 2278228"/>
                <a:gd name="connsiteX190" fmla="*/ 697585 w 1754187"/>
                <a:gd name="connsiteY190" fmla="*/ 361574 h 2278228"/>
                <a:gd name="connsiteX191" fmla="*/ 700425 w 1754187"/>
                <a:gd name="connsiteY191" fmla="*/ 353053 h 2278228"/>
                <a:gd name="connsiteX192" fmla="*/ 728545 w 1754187"/>
                <a:gd name="connsiteY192" fmla="*/ 313856 h 2278228"/>
                <a:gd name="connsiteX193" fmla="*/ 770581 w 1754187"/>
                <a:gd name="connsiteY193" fmla="*/ 299939 h 2278228"/>
                <a:gd name="connsiteX194" fmla="*/ 795860 w 1754187"/>
                <a:gd name="connsiteY194" fmla="*/ 283181 h 2278228"/>
                <a:gd name="connsiteX195" fmla="*/ 804097 w 1754187"/>
                <a:gd name="connsiteY195" fmla="*/ 277500 h 2278228"/>
                <a:gd name="connsiteX196" fmla="*/ 812618 w 1754187"/>
                <a:gd name="connsiteY196" fmla="*/ 271820 h 2278228"/>
                <a:gd name="connsiteX197" fmla="*/ 851815 w 1754187"/>
                <a:gd name="connsiteY197" fmla="*/ 229783 h 2278228"/>
                <a:gd name="connsiteX198" fmla="*/ 860336 w 1754187"/>
                <a:gd name="connsiteY198" fmla="*/ 218705 h 2278228"/>
                <a:gd name="connsiteX199" fmla="*/ 910610 w 1754187"/>
                <a:gd name="connsiteY199" fmla="*/ 201663 h 2278228"/>
                <a:gd name="connsiteX200" fmla="*/ 946966 w 1754187"/>
                <a:gd name="connsiteY200" fmla="*/ 190586 h 2278228"/>
                <a:gd name="connsiteX201" fmla="*/ 955487 w 1754187"/>
                <a:gd name="connsiteY201" fmla="*/ 187746 h 2278228"/>
                <a:gd name="connsiteX202" fmla="*/ 994683 w 1754187"/>
                <a:gd name="connsiteY202" fmla="*/ 170988 h 2278228"/>
                <a:gd name="connsiteX203" fmla="*/ 1000364 w 1754187"/>
                <a:gd name="connsiteY203" fmla="*/ 170988 h 2278228"/>
                <a:gd name="connsiteX204" fmla="*/ 1059159 w 1754187"/>
                <a:gd name="connsiteY204" fmla="*/ 140028 h 2278228"/>
                <a:gd name="connsiteX205" fmla="*/ 1090118 w 1754187"/>
                <a:gd name="connsiteY205" fmla="*/ 126111 h 2278228"/>
                <a:gd name="connsiteX206" fmla="*/ 1098355 w 1754187"/>
                <a:gd name="connsiteY206" fmla="*/ 123270 h 2278228"/>
                <a:gd name="connsiteX207" fmla="*/ 1120794 w 1754187"/>
                <a:gd name="connsiteY207" fmla="*/ 106512 h 2278228"/>
                <a:gd name="connsiteX208" fmla="*/ 1126475 w 1754187"/>
                <a:gd name="connsiteY208" fmla="*/ 97991 h 2278228"/>
                <a:gd name="connsiteX209" fmla="*/ 1137552 w 1754187"/>
                <a:gd name="connsiteY209" fmla="*/ 78393 h 2278228"/>
                <a:gd name="connsiteX210" fmla="*/ 1146073 w 1754187"/>
                <a:gd name="connsiteY210" fmla="*/ 53114 h 2278228"/>
                <a:gd name="connsiteX211" fmla="*/ 1143233 w 1754187"/>
                <a:gd name="connsiteY211" fmla="*/ 42037 h 2278228"/>
                <a:gd name="connsiteX212" fmla="*/ 1140392 w 1754187"/>
                <a:gd name="connsiteY212" fmla="*/ 28119 h 2278228"/>
                <a:gd name="connsiteX213" fmla="*/ 1151754 w 1754187"/>
                <a:gd name="connsiteY213" fmla="*/ 0 h 2278228"/>
                <a:gd name="connsiteX214" fmla="*/ 1159990 w 1754187"/>
                <a:gd name="connsiteY214" fmla="*/ 2840 h 2278228"/>
                <a:gd name="connsiteX215" fmla="*/ 1196347 w 1754187"/>
                <a:gd name="connsiteY215" fmla="*/ 28119 h 2278228"/>
                <a:gd name="connsiteX216" fmla="*/ 1204868 w 1754187"/>
                <a:gd name="connsiteY216" fmla="*/ 36356 h 2278228"/>
                <a:gd name="connsiteX217" fmla="*/ 1210548 w 1754187"/>
                <a:gd name="connsiteY217" fmla="*/ 42037 h 2278228"/>
                <a:gd name="connsiteX218" fmla="*/ 1252585 w 1754187"/>
                <a:gd name="connsiteY218" fmla="*/ 55954 h 2278228"/>
                <a:gd name="connsiteX219" fmla="*/ 1263663 w 1754187"/>
                <a:gd name="connsiteY219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40331 w 1754187"/>
                <a:gd name="connsiteY55" fmla="*/ 1616999 h 2278228"/>
                <a:gd name="connsiteX56" fmla="*/ 1454249 w 1754187"/>
                <a:gd name="connsiteY56" fmla="*/ 1678635 h 2278228"/>
                <a:gd name="connsiteX57" fmla="*/ 1468166 w 1754187"/>
                <a:gd name="connsiteY57" fmla="*/ 1745950 h 2278228"/>
                <a:gd name="connsiteX58" fmla="*/ 1468166 w 1754187"/>
                <a:gd name="connsiteY58" fmla="*/ 1748791 h 2278228"/>
                <a:gd name="connsiteX59" fmla="*/ 1476687 w 1754187"/>
                <a:gd name="connsiteY59" fmla="*/ 1835421 h 2278228"/>
                <a:gd name="connsiteX60" fmla="*/ 1297463 w 1754187"/>
                <a:gd name="connsiteY60" fmla="*/ 2054126 h 2278228"/>
                <a:gd name="connsiteX61" fmla="*/ 1260822 w 1754187"/>
                <a:gd name="connsiteY61" fmla="*/ 2087642 h 2278228"/>
                <a:gd name="connsiteX62" fmla="*/ 1190950 w 1754187"/>
                <a:gd name="connsiteY62" fmla="*/ 2177397 h 2278228"/>
                <a:gd name="connsiteX63" fmla="*/ 1053042 w 1754187"/>
                <a:gd name="connsiteY63" fmla="*/ 2131397 h 2278228"/>
                <a:gd name="connsiteX64" fmla="*/ 907769 w 1754187"/>
                <a:gd name="connsiteY64" fmla="*/ 2070884 h 2278228"/>
                <a:gd name="connsiteX65" fmla="*/ 571474 w 1754187"/>
                <a:gd name="connsiteY65" fmla="*/ 2087642 h 2278228"/>
                <a:gd name="connsiteX66" fmla="*/ 551876 w 1754187"/>
                <a:gd name="connsiteY66" fmla="*/ 2087642 h 2278228"/>
                <a:gd name="connsiteX67" fmla="*/ 521200 w 1754187"/>
                <a:gd name="connsiteY67" fmla="*/ 2073724 h 2278228"/>
                <a:gd name="connsiteX68" fmla="*/ 512679 w 1754187"/>
                <a:gd name="connsiteY68" fmla="*/ 2073724 h 2278228"/>
                <a:gd name="connsiteX69" fmla="*/ 462406 w 1754187"/>
                <a:gd name="connsiteY69" fmla="*/ 2101844 h 2278228"/>
                <a:gd name="connsiteX70" fmla="*/ 375492 w 1754187"/>
                <a:gd name="connsiteY70" fmla="*/ 2194154 h 2278228"/>
                <a:gd name="connsiteX71" fmla="*/ 364130 w 1754187"/>
                <a:gd name="connsiteY71" fmla="*/ 2210912 h 2278228"/>
                <a:gd name="connsiteX72" fmla="*/ 355893 w 1754187"/>
                <a:gd name="connsiteY72" fmla="*/ 2222274 h 2278228"/>
                <a:gd name="connsiteX73" fmla="*/ 324934 w 1754187"/>
                <a:gd name="connsiteY73" fmla="*/ 2247552 h 2278228"/>
                <a:gd name="connsiteX74" fmla="*/ 294258 w 1754187"/>
                <a:gd name="connsiteY74" fmla="*/ 2278228 h 2278228"/>
                <a:gd name="connsiteX75" fmla="*/ 210184 w 1754187"/>
                <a:gd name="connsiteY75" fmla="*/ 2236191 h 2278228"/>
                <a:gd name="connsiteX76" fmla="*/ 117590 w 1754187"/>
                <a:gd name="connsiteY76" fmla="*/ 2141040 h 2278228"/>
                <a:gd name="connsiteX77" fmla="*/ 117590 w 1754187"/>
                <a:gd name="connsiteY77" fmla="*/ 2096163 h 2278228"/>
                <a:gd name="connsiteX78" fmla="*/ 162467 w 1754187"/>
                <a:gd name="connsiteY78" fmla="*/ 2034528 h 2278228"/>
                <a:gd name="connsiteX79" fmla="*/ 201663 w 1754187"/>
                <a:gd name="connsiteY79" fmla="*/ 1928015 h 2278228"/>
                <a:gd name="connsiteX80" fmla="*/ 232623 w 1754187"/>
                <a:gd name="connsiteY80" fmla="*/ 1759868 h 2278228"/>
                <a:gd name="connsiteX81" fmla="*/ 235179 w 1754187"/>
                <a:gd name="connsiteY81" fmla="*/ 1672954 h 2278228"/>
                <a:gd name="connsiteX82" fmla="*/ 240860 w 1754187"/>
                <a:gd name="connsiteY82" fmla="*/ 1664717 h 2278228"/>
                <a:gd name="connsiteX83" fmla="*/ 235179 w 1754187"/>
                <a:gd name="connsiteY83" fmla="*/ 1479528 h 2278228"/>
                <a:gd name="connsiteX84" fmla="*/ 232623 w 1754187"/>
                <a:gd name="connsiteY84" fmla="*/ 1476687 h 2278228"/>
                <a:gd name="connsiteX85" fmla="*/ 232623 w 1754187"/>
                <a:gd name="connsiteY85" fmla="*/ 1465610 h 2278228"/>
                <a:gd name="connsiteX86" fmla="*/ 229783 w 1754187"/>
                <a:gd name="connsiteY86" fmla="*/ 1457089 h 2278228"/>
                <a:gd name="connsiteX87" fmla="*/ 229783 w 1754187"/>
                <a:gd name="connsiteY87" fmla="*/ 1451692 h 2278228"/>
                <a:gd name="connsiteX88" fmla="*/ 240860 w 1754187"/>
                <a:gd name="connsiteY88" fmla="*/ 1398294 h 2278228"/>
                <a:gd name="connsiteX89" fmla="*/ 243700 w 1754187"/>
                <a:gd name="connsiteY89" fmla="*/ 1395454 h 2278228"/>
                <a:gd name="connsiteX90" fmla="*/ 249381 w 1754187"/>
                <a:gd name="connsiteY90" fmla="*/ 1392897 h 2278228"/>
                <a:gd name="connsiteX91" fmla="*/ 254778 w 1754187"/>
                <a:gd name="connsiteY91" fmla="*/ 1390057 h 2278228"/>
                <a:gd name="connsiteX92" fmla="*/ 263298 w 1754187"/>
                <a:gd name="connsiteY92" fmla="*/ 1387217 h 2278228"/>
                <a:gd name="connsiteX93" fmla="*/ 299655 w 1754187"/>
                <a:gd name="connsiteY93" fmla="*/ 1387217 h 2278228"/>
                <a:gd name="connsiteX94" fmla="*/ 299655 w 1754187"/>
                <a:gd name="connsiteY94" fmla="*/ 1381536 h 2278228"/>
                <a:gd name="connsiteX95" fmla="*/ 305335 w 1754187"/>
                <a:gd name="connsiteY95" fmla="*/ 1375855 h 2278228"/>
                <a:gd name="connsiteX96" fmla="*/ 305335 w 1754187"/>
                <a:gd name="connsiteY96" fmla="*/ 1317061 h 2278228"/>
                <a:gd name="connsiteX97" fmla="*/ 308176 w 1754187"/>
                <a:gd name="connsiteY97" fmla="*/ 1311380 h 2278228"/>
                <a:gd name="connsiteX98" fmla="*/ 313856 w 1754187"/>
                <a:gd name="connsiteY98" fmla="*/ 1303143 h 2278228"/>
                <a:gd name="connsiteX99" fmla="*/ 316413 w 1754187"/>
                <a:gd name="connsiteY99" fmla="*/ 1300303 h 2278228"/>
                <a:gd name="connsiteX100" fmla="*/ 341692 w 1754187"/>
                <a:gd name="connsiteY100" fmla="*/ 1266787 h 2278228"/>
                <a:gd name="connsiteX101" fmla="*/ 372651 w 1754187"/>
                <a:gd name="connsiteY101" fmla="*/ 1238668 h 2278228"/>
                <a:gd name="connsiteX102" fmla="*/ 378332 w 1754187"/>
                <a:gd name="connsiteY102" fmla="*/ 1238668 h 2278228"/>
                <a:gd name="connsiteX103" fmla="*/ 383728 w 1754187"/>
                <a:gd name="connsiteY103" fmla="*/ 1235827 h 2278228"/>
                <a:gd name="connsiteX104" fmla="*/ 389409 w 1754187"/>
                <a:gd name="connsiteY104" fmla="*/ 1235827 h 2278228"/>
                <a:gd name="connsiteX105" fmla="*/ 411848 w 1754187"/>
                <a:gd name="connsiteY105" fmla="*/ 1238668 h 2278228"/>
                <a:gd name="connsiteX106" fmla="*/ 422925 w 1754187"/>
                <a:gd name="connsiteY106" fmla="*/ 1238668 h 2278228"/>
                <a:gd name="connsiteX107" fmla="*/ 445364 w 1754187"/>
                <a:gd name="connsiteY107" fmla="*/ 1224750 h 2278228"/>
                <a:gd name="connsiteX108" fmla="*/ 439967 w 1754187"/>
                <a:gd name="connsiteY108" fmla="*/ 1221910 h 2278228"/>
                <a:gd name="connsiteX109" fmla="*/ 428606 w 1754187"/>
                <a:gd name="connsiteY109" fmla="*/ 1199471 h 2278228"/>
                <a:gd name="connsiteX110" fmla="*/ 425765 w 1754187"/>
                <a:gd name="connsiteY110" fmla="*/ 1193790 h 2278228"/>
                <a:gd name="connsiteX111" fmla="*/ 403327 w 1754187"/>
                <a:gd name="connsiteY111" fmla="*/ 1171352 h 2278228"/>
                <a:gd name="connsiteX112" fmla="*/ 400486 w 1754187"/>
                <a:gd name="connsiteY112" fmla="*/ 1171352 h 2278228"/>
                <a:gd name="connsiteX113" fmla="*/ 395090 w 1754187"/>
                <a:gd name="connsiteY113" fmla="*/ 1168511 h 2278228"/>
                <a:gd name="connsiteX114" fmla="*/ 378332 w 1754187"/>
                <a:gd name="connsiteY114" fmla="*/ 1162831 h 2278228"/>
                <a:gd name="connsiteX115" fmla="*/ 372651 w 1754187"/>
                <a:gd name="connsiteY115" fmla="*/ 1160274 h 2278228"/>
                <a:gd name="connsiteX116" fmla="*/ 353053 w 1754187"/>
                <a:gd name="connsiteY116" fmla="*/ 1126475 h 2278228"/>
                <a:gd name="connsiteX117" fmla="*/ 333455 w 1754187"/>
                <a:gd name="connsiteY117" fmla="*/ 1123634 h 2278228"/>
                <a:gd name="connsiteX118" fmla="*/ 294258 w 1754187"/>
                <a:gd name="connsiteY118" fmla="*/ 1112557 h 2278228"/>
                <a:gd name="connsiteX119" fmla="*/ 299655 w 1754187"/>
                <a:gd name="connsiteY119" fmla="*/ 1095799 h 2278228"/>
                <a:gd name="connsiteX120" fmla="*/ 294258 w 1754187"/>
                <a:gd name="connsiteY120" fmla="*/ 1050922 h 2278228"/>
                <a:gd name="connsiteX121" fmla="*/ 294258 w 1754187"/>
                <a:gd name="connsiteY121" fmla="*/ 1039560 h 2278228"/>
                <a:gd name="connsiteX122" fmla="*/ 302495 w 1754187"/>
                <a:gd name="connsiteY122" fmla="*/ 983606 h 2278228"/>
                <a:gd name="connsiteX123" fmla="*/ 302495 w 1754187"/>
                <a:gd name="connsiteY123" fmla="*/ 964008 h 2278228"/>
                <a:gd name="connsiteX124" fmla="*/ 324934 w 1754187"/>
                <a:gd name="connsiteY124" fmla="*/ 885615 h 2278228"/>
                <a:gd name="connsiteX125" fmla="*/ 333455 w 1754187"/>
                <a:gd name="connsiteY125" fmla="*/ 874253 h 2278228"/>
                <a:gd name="connsiteX126" fmla="*/ 341692 w 1754187"/>
                <a:gd name="connsiteY126" fmla="*/ 863176 h 2278228"/>
                <a:gd name="connsiteX127" fmla="*/ 358449 w 1754187"/>
                <a:gd name="connsiteY127" fmla="*/ 823980 h 2278228"/>
                <a:gd name="connsiteX128" fmla="*/ 361290 w 1754187"/>
                <a:gd name="connsiteY128" fmla="*/ 818299 h 2278228"/>
                <a:gd name="connsiteX129" fmla="*/ 358449 w 1754187"/>
                <a:gd name="connsiteY129" fmla="*/ 806938 h 2278228"/>
                <a:gd name="connsiteX130" fmla="*/ 358449 w 1754187"/>
                <a:gd name="connsiteY130" fmla="*/ 798701 h 2278228"/>
                <a:gd name="connsiteX131" fmla="*/ 308176 w 1754187"/>
                <a:gd name="connsiteY131" fmla="*/ 764901 h 2278228"/>
                <a:gd name="connsiteX132" fmla="*/ 296814 w 1754187"/>
                <a:gd name="connsiteY132" fmla="*/ 764901 h 2278228"/>
                <a:gd name="connsiteX133" fmla="*/ 263298 w 1754187"/>
                <a:gd name="connsiteY133" fmla="*/ 748143 h 2278228"/>
                <a:gd name="connsiteX134" fmla="*/ 254778 w 1754187"/>
                <a:gd name="connsiteY134" fmla="*/ 745302 h 2278228"/>
                <a:gd name="connsiteX135" fmla="*/ 195983 w 1754187"/>
                <a:gd name="connsiteY135" fmla="*/ 750983 h 2278228"/>
                <a:gd name="connsiteX136" fmla="*/ 184905 w 1754187"/>
                <a:gd name="connsiteY136" fmla="*/ 753823 h 2278228"/>
                <a:gd name="connsiteX137" fmla="*/ 137188 w 1754187"/>
                <a:gd name="connsiteY137" fmla="*/ 742746 h 2278228"/>
                <a:gd name="connsiteX138" fmla="*/ 131507 w 1754187"/>
                <a:gd name="connsiteY138" fmla="*/ 734225 h 2278228"/>
                <a:gd name="connsiteX139" fmla="*/ 100832 w 1754187"/>
                <a:gd name="connsiteY139" fmla="*/ 686508 h 2278228"/>
                <a:gd name="connsiteX140" fmla="*/ 86630 w 1754187"/>
                <a:gd name="connsiteY140" fmla="*/ 680827 h 2278228"/>
                <a:gd name="connsiteX141" fmla="*/ 69872 w 1754187"/>
                <a:gd name="connsiteY141" fmla="*/ 675430 h 2278228"/>
                <a:gd name="connsiteX142" fmla="*/ 24995 w 1754187"/>
                <a:gd name="connsiteY142" fmla="*/ 630553 h 2278228"/>
                <a:gd name="connsiteX143" fmla="*/ 24995 w 1754187"/>
                <a:gd name="connsiteY143" fmla="*/ 619192 h 2278228"/>
                <a:gd name="connsiteX144" fmla="*/ 22439 w 1754187"/>
                <a:gd name="connsiteY144" fmla="*/ 610955 h 2278228"/>
                <a:gd name="connsiteX145" fmla="*/ 0 w 1754187"/>
                <a:gd name="connsiteY145" fmla="*/ 532562 h 2278228"/>
                <a:gd name="connsiteX146" fmla="*/ 8237 w 1754187"/>
                <a:gd name="connsiteY146" fmla="*/ 535118 h 2278228"/>
                <a:gd name="connsiteX147" fmla="*/ 16758 w 1754187"/>
                <a:gd name="connsiteY147" fmla="*/ 535118 h 2278228"/>
                <a:gd name="connsiteX148" fmla="*/ 33516 w 1754187"/>
                <a:gd name="connsiteY148" fmla="*/ 537958 h 2278228"/>
                <a:gd name="connsiteX149" fmla="*/ 47433 w 1754187"/>
                <a:gd name="connsiteY149" fmla="*/ 535118 h 2278228"/>
                <a:gd name="connsiteX150" fmla="*/ 58795 w 1754187"/>
                <a:gd name="connsiteY150" fmla="*/ 535118 h 2278228"/>
                <a:gd name="connsiteX151" fmla="*/ 72712 w 1754187"/>
                <a:gd name="connsiteY151" fmla="*/ 532562 h 2278228"/>
                <a:gd name="connsiteX152" fmla="*/ 78393 w 1754187"/>
                <a:gd name="connsiteY152" fmla="*/ 529721 h 2278228"/>
                <a:gd name="connsiteX153" fmla="*/ 86630 w 1754187"/>
                <a:gd name="connsiteY153" fmla="*/ 529721 h 2278228"/>
                <a:gd name="connsiteX154" fmla="*/ 120430 w 1754187"/>
                <a:gd name="connsiteY154" fmla="*/ 526881 h 2278228"/>
                <a:gd name="connsiteX155" fmla="*/ 128667 w 1754187"/>
                <a:gd name="connsiteY155" fmla="*/ 529721 h 2278228"/>
                <a:gd name="connsiteX156" fmla="*/ 134347 w 1754187"/>
                <a:gd name="connsiteY156" fmla="*/ 529721 h 2278228"/>
                <a:gd name="connsiteX157" fmla="*/ 165307 w 1754187"/>
                <a:gd name="connsiteY157" fmla="*/ 549320 h 2278228"/>
                <a:gd name="connsiteX158" fmla="*/ 173544 w 1754187"/>
                <a:gd name="connsiteY158" fmla="*/ 557557 h 2278228"/>
                <a:gd name="connsiteX159" fmla="*/ 179225 w 1754187"/>
                <a:gd name="connsiteY159" fmla="*/ 560397 h 2278228"/>
                <a:gd name="connsiteX160" fmla="*/ 187746 w 1754187"/>
                <a:gd name="connsiteY160" fmla="*/ 566078 h 2278228"/>
                <a:gd name="connsiteX161" fmla="*/ 226942 w 1754187"/>
                <a:gd name="connsiteY161" fmla="*/ 599594 h 2278228"/>
                <a:gd name="connsiteX162" fmla="*/ 232623 w 1754187"/>
                <a:gd name="connsiteY162" fmla="*/ 602434 h 2278228"/>
                <a:gd name="connsiteX163" fmla="*/ 240860 w 1754187"/>
                <a:gd name="connsiteY163" fmla="*/ 605274 h 2278228"/>
                <a:gd name="connsiteX164" fmla="*/ 246541 w 1754187"/>
                <a:gd name="connsiteY164" fmla="*/ 608114 h 2278228"/>
                <a:gd name="connsiteX165" fmla="*/ 257618 w 1754187"/>
                <a:gd name="connsiteY165" fmla="*/ 608114 h 2278228"/>
                <a:gd name="connsiteX166" fmla="*/ 302495 w 1754187"/>
                <a:gd name="connsiteY166" fmla="*/ 591357 h 2278228"/>
                <a:gd name="connsiteX167" fmla="*/ 308176 w 1754187"/>
                <a:gd name="connsiteY167" fmla="*/ 585676 h 2278228"/>
                <a:gd name="connsiteX168" fmla="*/ 311016 w 1754187"/>
                <a:gd name="connsiteY168" fmla="*/ 579995 h 2278228"/>
                <a:gd name="connsiteX169" fmla="*/ 316413 w 1754187"/>
                <a:gd name="connsiteY169" fmla="*/ 574599 h 2278228"/>
                <a:gd name="connsiteX170" fmla="*/ 319253 w 1754187"/>
                <a:gd name="connsiteY170" fmla="*/ 568918 h 2278228"/>
                <a:gd name="connsiteX171" fmla="*/ 366971 w 1754187"/>
                <a:gd name="connsiteY171" fmla="*/ 552160 h 2278228"/>
                <a:gd name="connsiteX172" fmla="*/ 375492 w 1754187"/>
                <a:gd name="connsiteY172" fmla="*/ 552160 h 2278228"/>
                <a:gd name="connsiteX173" fmla="*/ 422925 w 1754187"/>
                <a:gd name="connsiteY173" fmla="*/ 515520 h 2278228"/>
                <a:gd name="connsiteX174" fmla="*/ 431446 w 1754187"/>
                <a:gd name="connsiteY174" fmla="*/ 507283 h 2278228"/>
                <a:gd name="connsiteX175" fmla="*/ 437127 w 1754187"/>
                <a:gd name="connsiteY175" fmla="*/ 498762 h 2278228"/>
                <a:gd name="connsiteX176" fmla="*/ 470643 w 1754187"/>
                <a:gd name="connsiteY176" fmla="*/ 487685 h 2278228"/>
                <a:gd name="connsiteX177" fmla="*/ 482004 w 1754187"/>
                <a:gd name="connsiteY177" fmla="*/ 487685 h 2278228"/>
                <a:gd name="connsiteX178" fmla="*/ 518360 w 1754187"/>
                <a:gd name="connsiteY178" fmla="*/ 498762 h 2278228"/>
                <a:gd name="connsiteX179" fmla="*/ 526597 w 1754187"/>
                <a:gd name="connsiteY179" fmla="*/ 498762 h 2278228"/>
                <a:gd name="connsiteX180" fmla="*/ 554716 w 1754187"/>
                <a:gd name="connsiteY180" fmla="*/ 487685 h 2278228"/>
                <a:gd name="connsiteX181" fmla="*/ 563237 w 1754187"/>
                <a:gd name="connsiteY181" fmla="*/ 479164 h 2278228"/>
                <a:gd name="connsiteX182" fmla="*/ 574315 w 1754187"/>
                <a:gd name="connsiteY182" fmla="*/ 473483 h 2278228"/>
                <a:gd name="connsiteX183" fmla="*/ 579995 w 1754187"/>
                <a:gd name="connsiteY183" fmla="*/ 468086 h 2278228"/>
                <a:gd name="connsiteX184" fmla="*/ 627713 w 1754187"/>
                <a:gd name="connsiteY184" fmla="*/ 459565 h 2278228"/>
                <a:gd name="connsiteX185" fmla="*/ 644471 w 1754187"/>
                <a:gd name="connsiteY185" fmla="*/ 453885 h 2278228"/>
                <a:gd name="connsiteX186" fmla="*/ 658388 w 1754187"/>
                <a:gd name="connsiteY186" fmla="*/ 453885 h 2278228"/>
                <a:gd name="connsiteX187" fmla="*/ 694745 w 1754187"/>
                <a:gd name="connsiteY187" fmla="*/ 417528 h 2278228"/>
                <a:gd name="connsiteX188" fmla="*/ 694745 w 1754187"/>
                <a:gd name="connsiteY188" fmla="*/ 409007 h 2278228"/>
                <a:gd name="connsiteX189" fmla="*/ 697585 w 1754187"/>
                <a:gd name="connsiteY189" fmla="*/ 361574 h 2278228"/>
                <a:gd name="connsiteX190" fmla="*/ 700425 w 1754187"/>
                <a:gd name="connsiteY190" fmla="*/ 353053 h 2278228"/>
                <a:gd name="connsiteX191" fmla="*/ 728545 w 1754187"/>
                <a:gd name="connsiteY191" fmla="*/ 313856 h 2278228"/>
                <a:gd name="connsiteX192" fmla="*/ 770581 w 1754187"/>
                <a:gd name="connsiteY192" fmla="*/ 299939 h 2278228"/>
                <a:gd name="connsiteX193" fmla="*/ 795860 w 1754187"/>
                <a:gd name="connsiteY193" fmla="*/ 283181 h 2278228"/>
                <a:gd name="connsiteX194" fmla="*/ 804097 w 1754187"/>
                <a:gd name="connsiteY194" fmla="*/ 277500 h 2278228"/>
                <a:gd name="connsiteX195" fmla="*/ 812618 w 1754187"/>
                <a:gd name="connsiteY195" fmla="*/ 271820 h 2278228"/>
                <a:gd name="connsiteX196" fmla="*/ 851815 w 1754187"/>
                <a:gd name="connsiteY196" fmla="*/ 229783 h 2278228"/>
                <a:gd name="connsiteX197" fmla="*/ 860336 w 1754187"/>
                <a:gd name="connsiteY197" fmla="*/ 218705 h 2278228"/>
                <a:gd name="connsiteX198" fmla="*/ 910610 w 1754187"/>
                <a:gd name="connsiteY198" fmla="*/ 201663 h 2278228"/>
                <a:gd name="connsiteX199" fmla="*/ 946966 w 1754187"/>
                <a:gd name="connsiteY199" fmla="*/ 190586 h 2278228"/>
                <a:gd name="connsiteX200" fmla="*/ 955487 w 1754187"/>
                <a:gd name="connsiteY200" fmla="*/ 187746 h 2278228"/>
                <a:gd name="connsiteX201" fmla="*/ 994683 w 1754187"/>
                <a:gd name="connsiteY201" fmla="*/ 170988 h 2278228"/>
                <a:gd name="connsiteX202" fmla="*/ 1000364 w 1754187"/>
                <a:gd name="connsiteY202" fmla="*/ 170988 h 2278228"/>
                <a:gd name="connsiteX203" fmla="*/ 1059159 w 1754187"/>
                <a:gd name="connsiteY203" fmla="*/ 140028 h 2278228"/>
                <a:gd name="connsiteX204" fmla="*/ 1090118 w 1754187"/>
                <a:gd name="connsiteY204" fmla="*/ 126111 h 2278228"/>
                <a:gd name="connsiteX205" fmla="*/ 1098355 w 1754187"/>
                <a:gd name="connsiteY205" fmla="*/ 123270 h 2278228"/>
                <a:gd name="connsiteX206" fmla="*/ 1120794 w 1754187"/>
                <a:gd name="connsiteY206" fmla="*/ 106512 h 2278228"/>
                <a:gd name="connsiteX207" fmla="*/ 1126475 w 1754187"/>
                <a:gd name="connsiteY207" fmla="*/ 97991 h 2278228"/>
                <a:gd name="connsiteX208" fmla="*/ 1137552 w 1754187"/>
                <a:gd name="connsiteY208" fmla="*/ 78393 h 2278228"/>
                <a:gd name="connsiteX209" fmla="*/ 1146073 w 1754187"/>
                <a:gd name="connsiteY209" fmla="*/ 53114 h 2278228"/>
                <a:gd name="connsiteX210" fmla="*/ 1143233 w 1754187"/>
                <a:gd name="connsiteY210" fmla="*/ 42037 h 2278228"/>
                <a:gd name="connsiteX211" fmla="*/ 1140392 w 1754187"/>
                <a:gd name="connsiteY211" fmla="*/ 28119 h 2278228"/>
                <a:gd name="connsiteX212" fmla="*/ 1151754 w 1754187"/>
                <a:gd name="connsiteY212" fmla="*/ 0 h 2278228"/>
                <a:gd name="connsiteX213" fmla="*/ 1159990 w 1754187"/>
                <a:gd name="connsiteY213" fmla="*/ 2840 h 2278228"/>
                <a:gd name="connsiteX214" fmla="*/ 1196347 w 1754187"/>
                <a:gd name="connsiteY214" fmla="*/ 28119 h 2278228"/>
                <a:gd name="connsiteX215" fmla="*/ 1204868 w 1754187"/>
                <a:gd name="connsiteY215" fmla="*/ 36356 h 2278228"/>
                <a:gd name="connsiteX216" fmla="*/ 1210548 w 1754187"/>
                <a:gd name="connsiteY216" fmla="*/ 42037 h 2278228"/>
                <a:gd name="connsiteX217" fmla="*/ 1252585 w 1754187"/>
                <a:gd name="connsiteY217" fmla="*/ 55954 h 2278228"/>
                <a:gd name="connsiteX218" fmla="*/ 1263663 w 1754187"/>
                <a:gd name="connsiteY218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40331 w 1754187"/>
                <a:gd name="connsiteY54" fmla="*/ 1611319 h 2278228"/>
                <a:gd name="connsiteX55" fmla="*/ 1454249 w 1754187"/>
                <a:gd name="connsiteY55" fmla="*/ 1678635 h 2278228"/>
                <a:gd name="connsiteX56" fmla="*/ 1468166 w 1754187"/>
                <a:gd name="connsiteY56" fmla="*/ 1745950 h 2278228"/>
                <a:gd name="connsiteX57" fmla="*/ 1468166 w 1754187"/>
                <a:gd name="connsiteY57" fmla="*/ 1748791 h 2278228"/>
                <a:gd name="connsiteX58" fmla="*/ 1476687 w 1754187"/>
                <a:gd name="connsiteY58" fmla="*/ 1835421 h 2278228"/>
                <a:gd name="connsiteX59" fmla="*/ 1297463 w 1754187"/>
                <a:gd name="connsiteY59" fmla="*/ 2054126 h 2278228"/>
                <a:gd name="connsiteX60" fmla="*/ 1260822 w 1754187"/>
                <a:gd name="connsiteY60" fmla="*/ 2087642 h 2278228"/>
                <a:gd name="connsiteX61" fmla="*/ 1190950 w 1754187"/>
                <a:gd name="connsiteY61" fmla="*/ 2177397 h 2278228"/>
                <a:gd name="connsiteX62" fmla="*/ 1053042 w 1754187"/>
                <a:gd name="connsiteY62" fmla="*/ 2131397 h 2278228"/>
                <a:gd name="connsiteX63" fmla="*/ 907769 w 1754187"/>
                <a:gd name="connsiteY63" fmla="*/ 2070884 h 2278228"/>
                <a:gd name="connsiteX64" fmla="*/ 571474 w 1754187"/>
                <a:gd name="connsiteY64" fmla="*/ 2087642 h 2278228"/>
                <a:gd name="connsiteX65" fmla="*/ 551876 w 1754187"/>
                <a:gd name="connsiteY65" fmla="*/ 2087642 h 2278228"/>
                <a:gd name="connsiteX66" fmla="*/ 521200 w 1754187"/>
                <a:gd name="connsiteY66" fmla="*/ 2073724 h 2278228"/>
                <a:gd name="connsiteX67" fmla="*/ 512679 w 1754187"/>
                <a:gd name="connsiteY67" fmla="*/ 2073724 h 2278228"/>
                <a:gd name="connsiteX68" fmla="*/ 462406 w 1754187"/>
                <a:gd name="connsiteY68" fmla="*/ 2101844 h 2278228"/>
                <a:gd name="connsiteX69" fmla="*/ 375492 w 1754187"/>
                <a:gd name="connsiteY69" fmla="*/ 2194154 h 2278228"/>
                <a:gd name="connsiteX70" fmla="*/ 364130 w 1754187"/>
                <a:gd name="connsiteY70" fmla="*/ 2210912 h 2278228"/>
                <a:gd name="connsiteX71" fmla="*/ 355893 w 1754187"/>
                <a:gd name="connsiteY71" fmla="*/ 2222274 h 2278228"/>
                <a:gd name="connsiteX72" fmla="*/ 324934 w 1754187"/>
                <a:gd name="connsiteY72" fmla="*/ 2247552 h 2278228"/>
                <a:gd name="connsiteX73" fmla="*/ 294258 w 1754187"/>
                <a:gd name="connsiteY73" fmla="*/ 2278228 h 2278228"/>
                <a:gd name="connsiteX74" fmla="*/ 210184 w 1754187"/>
                <a:gd name="connsiteY74" fmla="*/ 2236191 h 2278228"/>
                <a:gd name="connsiteX75" fmla="*/ 117590 w 1754187"/>
                <a:gd name="connsiteY75" fmla="*/ 2141040 h 2278228"/>
                <a:gd name="connsiteX76" fmla="*/ 117590 w 1754187"/>
                <a:gd name="connsiteY76" fmla="*/ 2096163 h 2278228"/>
                <a:gd name="connsiteX77" fmla="*/ 162467 w 1754187"/>
                <a:gd name="connsiteY77" fmla="*/ 2034528 h 2278228"/>
                <a:gd name="connsiteX78" fmla="*/ 201663 w 1754187"/>
                <a:gd name="connsiteY78" fmla="*/ 1928015 h 2278228"/>
                <a:gd name="connsiteX79" fmla="*/ 232623 w 1754187"/>
                <a:gd name="connsiteY79" fmla="*/ 1759868 h 2278228"/>
                <a:gd name="connsiteX80" fmla="*/ 235179 w 1754187"/>
                <a:gd name="connsiteY80" fmla="*/ 1672954 h 2278228"/>
                <a:gd name="connsiteX81" fmla="*/ 240860 w 1754187"/>
                <a:gd name="connsiteY81" fmla="*/ 1664717 h 2278228"/>
                <a:gd name="connsiteX82" fmla="*/ 235179 w 1754187"/>
                <a:gd name="connsiteY82" fmla="*/ 1479528 h 2278228"/>
                <a:gd name="connsiteX83" fmla="*/ 232623 w 1754187"/>
                <a:gd name="connsiteY83" fmla="*/ 1476687 h 2278228"/>
                <a:gd name="connsiteX84" fmla="*/ 232623 w 1754187"/>
                <a:gd name="connsiteY84" fmla="*/ 1465610 h 2278228"/>
                <a:gd name="connsiteX85" fmla="*/ 229783 w 1754187"/>
                <a:gd name="connsiteY85" fmla="*/ 1457089 h 2278228"/>
                <a:gd name="connsiteX86" fmla="*/ 229783 w 1754187"/>
                <a:gd name="connsiteY86" fmla="*/ 1451692 h 2278228"/>
                <a:gd name="connsiteX87" fmla="*/ 240860 w 1754187"/>
                <a:gd name="connsiteY87" fmla="*/ 1398294 h 2278228"/>
                <a:gd name="connsiteX88" fmla="*/ 243700 w 1754187"/>
                <a:gd name="connsiteY88" fmla="*/ 1395454 h 2278228"/>
                <a:gd name="connsiteX89" fmla="*/ 249381 w 1754187"/>
                <a:gd name="connsiteY89" fmla="*/ 1392897 h 2278228"/>
                <a:gd name="connsiteX90" fmla="*/ 254778 w 1754187"/>
                <a:gd name="connsiteY90" fmla="*/ 1390057 h 2278228"/>
                <a:gd name="connsiteX91" fmla="*/ 263298 w 1754187"/>
                <a:gd name="connsiteY91" fmla="*/ 1387217 h 2278228"/>
                <a:gd name="connsiteX92" fmla="*/ 299655 w 1754187"/>
                <a:gd name="connsiteY92" fmla="*/ 1387217 h 2278228"/>
                <a:gd name="connsiteX93" fmla="*/ 299655 w 1754187"/>
                <a:gd name="connsiteY93" fmla="*/ 1381536 h 2278228"/>
                <a:gd name="connsiteX94" fmla="*/ 305335 w 1754187"/>
                <a:gd name="connsiteY94" fmla="*/ 1375855 h 2278228"/>
                <a:gd name="connsiteX95" fmla="*/ 305335 w 1754187"/>
                <a:gd name="connsiteY95" fmla="*/ 1317061 h 2278228"/>
                <a:gd name="connsiteX96" fmla="*/ 308176 w 1754187"/>
                <a:gd name="connsiteY96" fmla="*/ 1311380 h 2278228"/>
                <a:gd name="connsiteX97" fmla="*/ 313856 w 1754187"/>
                <a:gd name="connsiteY97" fmla="*/ 1303143 h 2278228"/>
                <a:gd name="connsiteX98" fmla="*/ 316413 w 1754187"/>
                <a:gd name="connsiteY98" fmla="*/ 1300303 h 2278228"/>
                <a:gd name="connsiteX99" fmla="*/ 341692 w 1754187"/>
                <a:gd name="connsiteY99" fmla="*/ 1266787 h 2278228"/>
                <a:gd name="connsiteX100" fmla="*/ 372651 w 1754187"/>
                <a:gd name="connsiteY100" fmla="*/ 1238668 h 2278228"/>
                <a:gd name="connsiteX101" fmla="*/ 378332 w 1754187"/>
                <a:gd name="connsiteY101" fmla="*/ 1238668 h 2278228"/>
                <a:gd name="connsiteX102" fmla="*/ 383728 w 1754187"/>
                <a:gd name="connsiteY102" fmla="*/ 1235827 h 2278228"/>
                <a:gd name="connsiteX103" fmla="*/ 389409 w 1754187"/>
                <a:gd name="connsiteY103" fmla="*/ 1235827 h 2278228"/>
                <a:gd name="connsiteX104" fmla="*/ 411848 w 1754187"/>
                <a:gd name="connsiteY104" fmla="*/ 1238668 h 2278228"/>
                <a:gd name="connsiteX105" fmla="*/ 422925 w 1754187"/>
                <a:gd name="connsiteY105" fmla="*/ 1238668 h 2278228"/>
                <a:gd name="connsiteX106" fmla="*/ 445364 w 1754187"/>
                <a:gd name="connsiteY106" fmla="*/ 1224750 h 2278228"/>
                <a:gd name="connsiteX107" fmla="*/ 439967 w 1754187"/>
                <a:gd name="connsiteY107" fmla="*/ 1221910 h 2278228"/>
                <a:gd name="connsiteX108" fmla="*/ 428606 w 1754187"/>
                <a:gd name="connsiteY108" fmla="*/ 1199471 h 2278228"/>
                <a:gd name="connsiteX109" fmla="*/ 425765 w 1754187"/>
                <a:gd name="connsiteY109" fmla="*/ 1193790 h 2278228"/>
                <a:gd name="connsiteX110" fmla="*/ 403327 w 1754187"/>
                <a:gd name="connsiteY110" fmla="*/ 1171352 h 2278228"/>
                <a:gd name="connsiteX111" fmla="*/ 400486 w 1754187"/>
                <a:gd name="connsiteY111" fmla="*/ 1171352 h 2278228"/>
                <a:gd name="connsiteX112" fmla="*/ 395090 w 1754187"/>
                <a:gd name="connsiteY112" fmla="*/ 1168511 h 2278228"/>
                <a:gd name="connsiteX113" fmla="*/ 378332 w 1754187"/>
                <a:gd name="connsiteY113" fmla="*/ 1162831 h 2278228"/>
                <a:gd name="connsiteX114" fmla="*/ 372651 w 1754187"/>
                <a:gd name="connsiteY114" fmla="*/ 1160274 h 2278228"/>
                <a:gd name="connsiteX115" fmla="*/ 353053 w 1754187"/>
                <a:gd name="connsiteY115" fmla="*/ 1126475 h 2278228"/>
                <a:gd name="connsiteX116" fmla="*/ 333455 w 1754187"/>
                <a:gd name="connsiteY116" fmla="*/ 1123634 h 2278228"/>
                <a:gd name="connsiteX117" fmla="*/ 294258 w 1754187"/>
                <a:gd name="connsiteY117" fmla="*/ 1112557 h 2278228"/>
                <a:gd name="connsiteX118" fmla="*/ 299655 w 1754187"/>
                <a:gd name="connsiteY118" fmla="*/ 1095799 h 2278228"/>
                <a:gd name="connsiteX119" fmla="*/ 294258 w 1754187"/>
                <a:gd name="connsiteY119" fmla="*/ 1050922 h 2278228"/>
                <a:gd name="connsiteX120" fmla="*/ 294258 w 1754187"/>
                <a:gd name="connsiteY120" fmla="*/ 1039560 h 2278228"/>
                <a:gd name="connsiteX121" fmla="*/ 302495 w 1754187"/>
                <a:gd name="connsiteY121" fmla="*/ 983606 h 2278228"/>
                <a:gd name="connsiteX122" fmla="*/ 302495 w 1754187"/>
                <a:gd name="connsiteY122" fmla="*/ 964008 h 2278228"/>
                <a:gd name="connsiteX123" fmla="*/ 324934 w 1754187"/>
                <a:gd name="connsiteY123" fmla="*/ 885615 h 2278228"/>
                <a:gd name="connsiteX124" fmla="*/ 333455 w 1754187"/>
                <a:gd name="connsiteY124" fmla="*/ 874253 h 2278228"/>
                <a:gd name="connsiteX125" fmla="*/ 341692 w 1754187"/>
                <a:gd name="connsiteY125" fmla="*/ 863176 h 2278228"/>
                <a:gd name="connsiteX126" fmla="*/ 358449 w 1754187"/>
                <a:gd name="connsiteY126" fmla="*/ 823980 h 2278228"/>
                <a:gd name="connsiteX127" fmla="*/ 361290 w 1754187"/>
                <a:gd name="connsiteY127" fmla="*/ 818299 h 2278228"/>
                <a:gd name="connsiteX128" fmla="*/ 358449 w 1754187"/>
                <a:gd name="connsiteY128" fmla="*/ 806938 h 2278228"/>
                <a:gd name="connsiteX129" fmla="*/ 358449 w 1754187"/>
                <a:gd name="connsiteY129" fmla="*/ 798701 h 2278228"/>
                <a:gd name="connsiteX130" fmla="*/ 308176 w 1754187"/>
                <a:gd name="connsiteY130" fmla="*/ 764901 h 2278228"/>
                <a:gd name="connsiteX131" fmla="*/ 296814 w 1754187"/>
                <a:gd name="connsiteY131" fmla="*/ 764901 h 2278228"/>
                <a:gd name="connsiteX132" fmla="*/ 263298 w 1754187"/>
                <a:gd name="connsiteY132" fmla="*/ 748143 h 2278228"/>
                <a:gd name="connsiteX133" fmla="*/ 254778 w 1754187"/>
                <a:gd name="connsiteY133" fmla="*/ 745302 h 2278228"/>
                <a:gd name="connsiteX134" fmla="*/ 195983 w 1754187"/>
                <a:gd name="connsiteY134" fmla="*/ 750983 h 2278228"/>
                <a:gd name="connsiteX135" fmla="*/ 184905 w 1754187"/>
                <a:gd name="connsiteY135" fmla="*/ 753823 h 2278228"/>
                <a:gd name="connsiteX136" fmla="*/ 137188 w 1754187"/>
                <a:gd name="connsiteY136" fmla="*/ 742746 h 2278228"/>
                <a:gd name="connsiteX137" fmla="*/ 131507 w 1754187"/>
                <a:gd name="connsiteY137" fmla="*/ 734225 h 2278228"/>
                <a:gd name="connsiteX138" fmla="*/ 100832 w 1754187"/>
                <a:gd name="connsiteY138" fmla="*/ 686508 h 2278228"/>
                <a:gd name="connsiteX139" fmla="*/ 86630 w 1754187"/>
                <a:gd name="connsiteY139" fmla="*/ 680827 h 2278228"/>
                <a:gd name="connsiteX140" fmla="*/ 69872 w 1754187"/>
                <a:gd name="connsiteY140" fmla="*/ 675430 h 2278228"/>
                <a:gd name="connsiteX141" fmla="*/ 24995 w 1754187"/>
                <a:gd name="connsiteY141" fmla="*/ 630553 h 2278228"/>
                <a:gd name="connsiteX142" fmla="*/ 24995 w 1754187"/>
                <a:gd name="connsiteY142" fmla="*/ 619192 h 2278228"/>
                <a:gd name="connsiteX143" fmla="*/ 22439 w 1754187"/>
                <a:gd name="connsiteY143" fmla="*/ 610955 h 2278228"/>
                <a:gd name="connsiteX144" fmla="*/ 0 w 1754187"/>
                <a:gd name="connsiteY144" fmla="*/ 532562 h 2278228"/>
                <a:gd name="connsiteX145" fmla="*/ 8237 w 1754187"/>
                <a:gd name="connsiteY145" fmla="*/ 535118 h 2278228"/>
                <a:gd name="connsiteX146" fmla="*/ 16758 w 1754187"/>
                <a:gd name="connsiteY146" fmla="*/ 535118 h 2278228"/>
                <a:gd name="connsiteX147" fmla="*/ 33516 w 1754187"/>
                <a:gd name="connsiteY147" fmla="*/ 537958 h 2278228"/>
                <a:gd name="connsiteX148" fmla="*/ 47433 w 1754187"/>
                <a:gd name="connsiteY148" fmla="*/ 535118 h 2278228"/>
                <a:gd name="connsiteX149" fmla="*/ 58795 w 1754187"/>
                <a:gd name="connsiteY149" fmla="*/ 535118 h 2278228"/>
                <a:gd name="connsiteX150" fmla="*/ 72712 w 1754187"/>
                <a:gd name="connsiteY150" fmla="*/ 532562 h 2278228"/>
                <a:gd name="connsiteX151" fmla="*/ 78393 w 1754187"/>
                <a:gd name="connsiteY151" fmla="*/ 529721 h 2278228"/>
                <a:gd name="connsiteX152" fmla="*/ 86630 w 1754187"/>
                <a:gd name="connsiteY152" fmla="*/ 529721 h 2278228"/>
                <a:gd name="connsiteX153" fmla="*/ 120430 w 1754187"/>
                <a:gd name="connsiteY153" fmla="*/ 526881 h 2278228"/>
                <a:gd name="connsiteX154" fmla="*/ 128667 w 1754187"/>
                <a:gd name="connsiteY154" fmla="*/ 529721 h 2278228"/>
                <a:gd name="connsiteX155" fmla="*/ 134347 w 1754187"/>
                <a:gd name="connsiteY155" fmla="*/ 529721 h 2278228"/>
                <a:gd name="connsiteX156" fmla="*/ 165307 w 1754187"/>
                <a:gd name="connsiteY156" fmla="*/ 549320 h 2278228"/>
                <a:gd name="connsiteX157" fmla="*/ 173544 w 1754187"/>
                <a:gd name="connsiteY157" fmla="*/ 557557 h 2278228"/>
                <a:gd name="connsiteX158" fmla="*/ 179225 w 1754187"/>
                <a:gd name="connsiteY158" fmla="*/ 560397 h 2278228"/>
                <a:gd name="connsiteX159" fmla="*/ 187746 w 1754187"/>
                <a:gd name="connsiteY159" fmla="*/ 566078 h 2278228"/>
                <a:gd name="connsiteX160" fmla="*/ 226942 w 1754187"/>
                <a:gd name="connsiteY160" fmla="*/ 599594 h 2278228"/>
                <a:gd name="connsiteX161" fmla="*/ 232623 w 1754187"/>
                <a:gd name="connsiteY161" fmla="*/ 602434 h 2278228"/>
                <a:gd name="connsiteX162" fmla="*/ 240860 w 1754187"/>
                <a:gd name="connsiteY162" fmla="*/ 605274 h 2278228"/>
                <a:gd name="connsiteX163" fmla="*/ 246541 w 1754187"/>
                <a:gd name="connsiteY163" fmla="*/ 608114 h 2278228"/>
                <a:gd name="connsiteX164" fmla="*/ 257618 w 1754187"/>
                <a:gd name="connsiteY164" fmla="*/ 608114 h 2278228"/>
                <a:gd name="connsiteX165" fmla="*/ 302495 w 1754187"/>
                <a:gd name="connsiteY165" fmla="*/ 591357 h 2278228"/>
                <a:gd name="connsiteX166" fmla="*/ 308176 w 1754187"/>
                <a:gd name="connsiteY166" fmla="*/ 585676 h 2278228"/>
                <a:gd name="connsiteX167" fmla="*/ 311016 w 1754187"/>
                <a:gd name="connsiteY167" fmla="*/ 579995 h 2278228"/>
                <a:gd name="connsiteX168" fmla="*/ 316413 w 1754187"/>
                <a:gd name="connsiteY168" fmla="*/ 574599 h 2278228"/>
                <a:gd name="connsiteX169" fmla="*/ 319253 w 1754187"/>
                <a:gd name="connsiteY169" fmla="*/ 568918 h 2278228"/>
                <a:gd name="connsiteX170" fmla="*/ 366971 w 1754187"/>
                <a:gd name="connsiteY170" fmla="*/ 552160 h 2278228"/>
                <a:gd name="connsiteX171" fmla="*/ 375492 w 1754187"/>
                <a:gd name="connsiteY171" fmla="*/ 552160 h 2278228"/>
                <a:gd name="connsiteX172" fmla="*/ 422925 w 1754187"/>
                <a:gd name="connsiteY172" fmla="*/ 515520 h 2278228"/>
                <a:gd name="connsiteX173" fmla="*/ 431446 w 1754187"/>
                <a:gd name="connsiteY173" fmla="*/ 507283 h 2278228"/>
                <a:gd name="connsiteX174" fmla="*/ 437127 w 1754187"/>
                <a:gd name="connsiteY174" fmla="*/ 498762 h 2278228"/>
                <a:gd name="connsiteX175" fmla="*/ 470643 w 1754187"/>
                <a:gd name="connsiteY175" fmla="*/ 487685 h 2278228"/>
                <a:gd name="connsiteX176" fmla="*/ 482004 w 1754187"/>
                <a:gd name="connsiteY176" fmla="*/ 487685 h 2278228"/>
                <a:gd name="connsiteX177" fmla="*/ 518360 w 1754187"/>
                <a:gd name="connsiteY177" fmla="*/ 498762 h 2278228"/>
                <a:gd name="connsiteX178" fmla="*/ 526597 w 1754187"/>
                <a:gd name="connsiteY178" fmla="*/ 498762 h 2278228"/>
                <a:gd name="connsiteX179" fmla="*/ 554716 w 1754187"/>
                <a:gd name="connsiteY179" fmla="*/ 487685 h 2278228"/>
                <a:gd name="connsiteX180" fmla="*/ 563237 w 1754187"/>
                <a:gd name="connsiteY180" fmla="*/ 479164 h 2278228"/>
                <a:gd name="connsiteX181" fmla="*/ 574315 w 1754187"/>
                <a:gd name="connsiteY181" fmla="*/ 473483 h 2278228"/>
                <a:gd name="connsiteX182" fmla="*/ 579995 w 1754187"/>
                <a:gd name="connsiteY182" fmla="*/ 468086 h 2278228"/>
                <a:gd name="connsiteX183" fmla="*/ 627713 w 1754187"/>
                <a:gd name="connsiteY183" fmla="*/ 459565 h 2278228"/>
                <a:gd name="connsiteX184" fmla="*/ 644471 w 1754187"/>
                <a:gd name="connsiteY184" fmla="*/ 453885 h 2278228"/>
                <a:gd name="connsiteX185" fmla="*/ 658388 w 1754187"/>
                <a:gd name="connsiteY185" fmla="*/ 453885 h 2278228"/>
                <a:gd name="connsiteX186" fmla="*/ 694745 w 1754187"/>
                <a:gd name="connsiteY186" fmla="*/ 417528 h 2278228"/>
                <a:gd name="connsiteX187" fmla="*/ 694745 w 1754187"/>
                <a:gd name="connsiteY187" fmla="*/ 409007 h 2278228"/>
                <a:gd name="connsiteX188" fmla="*/ 697585 w 1754187"/>
                <a:gd name="connsiteY188" fmla="*/ 361574 h 2278228"/>
                <a:gd name="connsiteX189" fmla="*/ 700425 w 1754187"/>
                <a:gd name="connsiteY189" fmla="*/ 353053 h 2278228"/>
                <a:gd name="connsiteX190" fmla="*/ 728545 w 1754187"/>
                <a:gd name="connsiteY190" fmla="*/ 313856 h 2278228"/>
                <a:gd name="connsiteX191" fmla="*/ 770581 w 1754187"/>
                <a:gd name="connsiteY191" fmla="*/ 299939 h 2278228"/>
                <a:gd name="connsiteX192" fmla="*/ 795860 w 1754187"/>
                <a:gd name="connsiteY192" fmla="*/ 283181 h 2278228"/>
                <a:gd name="connsiteX193" fmla="*/ 804097 w 1754187"/>
                <a:gd name="connsiteY193" fmla="*/ 277500 h 2278228"/>
                <a:gd name="connsiteX194" fmla="*/ 812618 w 1754187"/>
                <a:gd name="connsiteY194" fmla="*/ 271820 h 2278228"/>
                <a:gd name="connsiteX195" fmla="*/ 851815 w 1754187"/>
                <a:gd name="connsiteY195" fmla="*/ 229783 h 2278228"/>
                <a:gd name="connsiteX196" fmla="*/ 860336 w 1754187"/>
                <a:gd name="connsiteY196" fmla="*/ 218705 h 2278228"/>
                <a:gd name="connsiteX197" fmla="*/ 910610 w 1754187"/>
                <a:gd name="connsiteY197" fmla="*/ 201663 h 2278228"/>
                <a:gd name="connsiteX198" fmla="*/ 946966 w 1754187"/>
                <a:gd name="connsiteY198" fmla="*/ 190586 h 2278228"/>
                <a:gd name="connsiteX199" fmla="*/ 955487 w 1754187"/>
                <a:gd name="connsiteY199" fmla="*/ 187746 h 2278228"/>
                <a:gd name="connsiteX200" fmla="*/ 994683 w 1754187"/>
                <a:gd name="connsiteY200" fmla="*/ 170988 h 2278228"/>
                <a:gd name="connsiteX201" fmla="*/ 1000364 w 1754187"/>
                <a:gd name="connsiteY201" fmla="*/ 170988 h 2278228"/>
                <a:gd name="connsiteX202" fmla="*/ 1059159 w 1754187"/>
                <a:gd name="connsiteY202" fmla="*/ 140028 h 2278228"/>
                <a:gd name="connsiteX203" fmla="*/ 1090118 w 1754187"/>
                <a:gd name="connsiteY203" fmla="*/ 126111 h 2278228"/>
                <a:gd name="connsiteX204" fmla="*/ 1098355 w 1754187"/>
                <a:gd name="connsiteY204" fmla="*/ 123270 h 2278228"/>
                <a:gd name="connsiteX205" fmla="*/ 1120794 w 1754187"/>
                <a:gd name="connsiteY205" fmla="*/ 106512 h 2278228"/>
                <a:gd name="connsiteX206" fmla="*/ 1126475 w 1754187"/>
                <a:gd name="connsiteY206" fmla="*/ 97991 h 2278228"/>
                <a:gd name="connsiteX207" fmla="*/ 1137552 w 1754187"/>
                <a:gd name="connsiteY207" fmla="*/ 78393 h 2278228"/>
                <a:gd name="connsiteX208" fmla="*/ 1146073 w 1754187"/>
                <a:gd name="connsiteY208" fmla="*/ 53114 h 2278228"/>
                <a:gd name="connsiteX209" fmla="*/ 1143233 w 1754187"/>
                <a:gd name="connsiteY209" fmla="*/ 42037 h 2278228"/>
                <a:gd name="connsiteX210" fmla="*/ 1140392 w 1754187"/>
                <a:gd name="connsiteY210" fmla="*/ 28119 h 2278228"/>
                <a:gd name="connsiteX211" fmla="*/ 1151754 w 1754187"/>
                <a:gd name="connsiteY211" fmla="*/ 0 h 2278228"/>
                <a:gd name="connsiteX212" fmla="*/ 1159990 w 1754187"/>
                <a:gd name="connsiteY212" fmla="*/ 2840 h 2278228"/>
                <a:gd name="connsiteX213" fmla="*/ 1196347 w 1754187"/>
                <a:gd name="connsiteY213" fmla="*/ 28119 h 2278228"/>
                <a:gd name="connsiteX214" fmla="*/ 1204868 w 1754187"/>
                <a:gd name="connsiteY214" fmla="*/ 36356 h 2278228"/>
                <a:gd name="connsiteX215" fmla="*/ 1210548 w 1754187"/>
                <a:gd name="connsiteY215" fmla="*/ 42037 h 2278228"/>
                <a:gd name="connsiteX216" fmla="*/ 1252585 w 1754187"/>
                <a:gd name="connsiteY216" fmla="*/ 55954 h 2278228"/>
                <a:gd name="connsiteX217" fmla="*/ 1263663 w 1754187"/>
                <a:gd name="connsiteY217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37491 w 1754187"/>
                <a:gd name="connsiteY53" fmla="*/ 1605638 h 2278228"/>
                <a:gd name="connsiteX54" fmla="*/ 1454249 w 1754187"/>
                <a:gd name="connsiteY54" fmla="*/ 1678635 h 2278228"/>
                <a:gd name="connsiteX55" fmla="*/ 1468166 w 1754187"/>
                <a:gd name="connsiteY55" fmla="*/ 1745950 h 2278228"/>
                <a:gd name="connsiteX56" fmla="*/ 1468166 w 1754187"/>
                <a:gd name="connsiteY56" fmla="*/ 1748791 h 2278228"/>
                <a:gd name="connsiteX57" fmla="*/ 1476687 w 1754187"/>
                <a:gd name="connsiteY57" fmla="*/ 1835421 h 2278228"/>
                <a:gd name="connsiteX58" fmla="*/ 1297463 w 1754187"/>
                <a:gd name="connsiteY58" fmla="*/ 2054126 h 2278228"/>
                <a:gd name="connsiteX59" fmla="*/ 1260822 w 1754187"/>
                <a:gd name="connsiteY59" fmla="*/ 2087642 h 2278228"/>
                <a:gd name="connsiteX60" fmla="*/ 1190950 w 1754187"/>
                <a:gd name="connsiteY60" fmla="*/ 2177397 h 2278228"/>
                <a:gd name="connsiteX61" fmla="*/ 1053042 w 1754187"/>
                <a:gd name="connsiteY61" fmla="*/ 2131397 h 2278228"/>
                <a:gd name="connsiteX62" fmla="*/ 907769 w 1754187"/>
                <a:gd name="connsiteY62" fmla="*/ 2070884 h 2278228"/>
                <a:gd name="connsiteX63" fmla="*/ 571474 w 1754187"/>
                <a:gd name="connsiteY63" fmla="*/ 2087642 h 2278228"/>
                <a:gd name="connsiteX64" fmla="*/ 551876 w 1754187"/>
                <a:gd name="connsiteY64" fmla="*/ 2087642 h 2278228"/>
                <a:gd name="connsiteX65" fmla="*/ 521200 w 1754187"/>
                <a:gd name="connsiteY65" fmla="*/ 2073724 h 2278228"/>
                <a:gd name="connsiteX66" fmla="*/ 512679 w 1754187"/>
                <a:gd name="connsiteY66" fmla="*/ 2073724 h 2278228"/>
                <a:gd name="connsiteX67" fmla="*/ 462406 w 1754187"/>
                <a:gd name="connsiteY67" fmla="*/ 2101844 h 2278228"/>
                <a:gd name="connsiteX68" fmla="*/ 375492 w 1754187"/>
                <a:gd name="connsiteY68" fmla="*/ 2194154 h 2278228"/>
                <a:gd name="connsiteX69" fmla="*/ 364130 w 1754187"/>
                <a:gd name="connsiteY69" fmla="*/ 2210912 h 2278228"/>
                <a:gd name="connsiteX70" fmla="*/ 355893 w 1754187"/>
                <a:gd name="connsiteY70" fmla="*/ 2222274 h 2278228"/>
                <a:gd name="connsiteX71" fmla="*/ 324934 w 1754187"/>
                <a:gd name="connsiteY71" fmla="*/ 2247552 h 2278228"/>
                <a:gd name="connsiteX72" fmla="*/ 294258 w 1754187"/>
                <a:gd name="connsiteY72" fmla="*/ 2278228 h 2278228"/>
                <a:gd name="connsiteX73" fmla="*/ 210184 w 1754187"/>
                <a:gd name="connsiteY73" fmla="*/ 2236191 h 2278228"/>
                <a:gd name="connsiteX74" fmla="*/ 117590 w 1754187"/>
                <a:gd name="connsiteY74" fmla="*/ 2141040 h 2278228"/>
                <a:gd name="connsiteX75" fmla="*/ 117590 w 1754187"/>
                <a:gd name="connsiteY75" fmla="*/ 2096163 h 2278228"/>
                <a:gd name="connsiteX76" fmla="*/ 162467 w 1754187"/>
                <a:gd name="connsiteY76" fmla="*/ 2034528 h 2278228"/>
                <a:gd name="connsiteX77" fmla="*/ 201663 w 1754187"/>
                <a:gd name="connsiteY77" fmla="*/ 1928015 h 2278228"/>
                <a:gd name="connsiteX78" fmla="*/ 232623 w 1754187"/>
                <a:gd name="connsiteY78" fmla="*/ 1759868 h 2278228"/>
                <a:gd name="connsiteX79" fmla="*/ 235179 w 1754187"/>
                <a:gd name="connsiteY79" fmla="*/ 1672954 h 2278228"/>
                <a:gd name="connsiteX80" fmla="*/ 240860 w 1754187"/>
                <a:gd name="connsiteY80" fmla="*/ 1664717 h 2278228"/>
                <a:gd name="connsiteX81" fmla="*/ 235179 w 1754187"/>
                <a:gd name="connsiteY81" fmla="*/ 1479528 h 2278228"/>
                <a:gd name="connsiteX82" fmla="*/ 232623 w 1754187"/>
                <a:gd name="connsiteY82" fmla="*/ 1476687 h 2278228"/>
                <a:gd name="connsiteX83" fmla="*/ 232623 w 1754187"/>
                <a:gd name="connsiteY83" fmla="*/ 1465610 h 2278228"/>
                <a:gd name="connsiteX84" fmla="*/ 229783 w 1754187"/>
                <a:gd name="connsiteY84" fmla="*/ 1457089 h 2278228"/>
                <a:gd name="connsiteX85" fmla="*/ 229783 w 1754187"/>
                <a:gd name="connsiteY85" fmla="*/ 1451692 h 2278228"/>
                <a:gd name="connsiteX86" fmla="*/ 240860 w 1754187"/>
                <a:gd name="connsiteY86" fmla="*/ 1398294 h 2278228"/>
                <a:gd name="connsiteX87" fmla="*/ 243700 w 1754187"/>
                <a:gd name="connsiteY87" fmla="*/ 1395454 h 2278228"/>
                <a:gd name="connsiteX88" fmla="*/ 249381 w 1754187"/>
                <a:gd name="connsiteY88" fmla="*/ 1392897 h 2278228"/>
                <a:gd name="connsiteX89" fmla="*/ 254778 w 1754187"/>
                <a:gd name="connsiteY89" fmla="*/ 1390057 h 2278228"/>
                <a:gd name="connsiteX90" fmla="*/ 263298 w 1754187"/>
                <a:gd name="connsiteY90" fmla="*/ 1387217 h 2278228"/>
                <a:gd name="connsiteX91" fmla="*/ 299655 w 1754187"/>
                <a:gd name="connsiteY91" fmla="*/ 1387217 h 2278228"/>
                <a:gd name="connsiteX92" fmla="*/ 299655 w 1754187"/>
                <a:gd name="connsiteY92" fmla="*/ 1381536 h 2278228"/>
                <a:gd name="connsiteX93" fmla="*/ 305335 w 1754187"/>
                <a:gd name="connsiteY93" fmla="*/ 1375855 h 2278228"/>
                <a:gd name="connsiteX94" fmla="*/ 305335 w 1754187"/>
                <a:gd name="connsiteY94" fmla="*/ 1317061 h 2278228"/>
                <a:gd name="connsiteX95" fmla="*/ 308176 w 1754187"/>
                <a:gd name="connsiteY95" fmla="*/ 1311380 h 2278228"/>
                <a:gd name="connsiteX96" fmla="*/ 313856 w 1754187"/>
                <a:gd name="connsiteY96" fmla="*/ 1303143 h 2278228"/>
                <a:gd name="connsiteX97" fmla="*/ 316413 w 1754187"/>
                <a:gd name="connsiteY97" fmla="*/ 1300303 h 2278228"/>
                <a:gd name="connsiteX98" fmla="*/ 341692 w 1754187"/>
                <a:gd name="connsiteY98" fmla="*/ 1266787 h 2278228"/>
                <a:gd name="connsiteX99" fmla="*/ 372651 w 1754187"/>
                <a:gd name="connsiteY99" fmla="*/ 1238668 h 2278228"/>
                <a:gd name="connsiteX100" fmla="*/ 378332 w 1754187"/>
                <a:gd name="connsiteY100" fmla="*/ 1238668 h 2278228"/>
                <a:gd name="connsiteX101" fmla="*/ 383728 w 1754187"/>
                <a:gd name="connsiteY101" fmla="*/ 1235827 h 2278228"/>
                <a:gd name="connsiteX102" fmla="*/ 389409 w 1754187"/>
                <a:gd name="connsiteY102" fmla="*/ 1235827 h 2278228"/>
                <a:gd name="connsiteX103" fmla="*/ 411848 w 1754187"/>
                <a:gd name="connsiteY103" fmla="*/ 1238668 h 2278228"/>
                <a:gd name="connsiteX104" fmla="*/ 422925 w 1754187"/>
                <a:gd name="connsiteY104" fmla="*/ 1238668 h 2278228"/>
                <a:gd name="connsiteX105" fmla="*/ 445364 w 1754187"/>
                <a:gd name="connsiteY105" fmla="*/ 1224750 h 2278228"/>
                <a:gd name="connsiteX106" fmla="*/ 439967 w 1754187"/>
                <a:gd name="connsiteY106" fmla="*/ 1221910 h 2278228"/>
                <a:gd name="connsiteX107" fmla="*/ 428606 w 1754187"/>
                <a:gd name="connsiteY107" fmla="*/ 1199471 h 2278228"/>
                <a:gd name="connsiteX108" fmla="*/ 425765 w 1754187"/>
                <a:gd name="connsiteY108" fmla="*/ 1193790 h 2278228"/>
                <a:gd name="connsiteX109" fmla="*/ 403327 w 1754187"/>
                <a:gd name="connsiteY109" fmla="*/ 1171352 h 2278228"/>
                <a:gd name="connsiteX110" fmla="*/ 400486 w 1754187"/>
                <a:gd name="connsiteY110" fmla="*/ 1171352 h 2278228"/>
                <a:gd name="connsiteX111" fmla="*/ 395090 w 1754187"/>
                <a:gd name="connsiteY111" fmla="*/ 1168511 h 2278228"/>
                <a:gd name="connsiteX112" fmla="*/ 378332 w 1754187"/>
                <a:gd name="connsiteY112" fmla="*/ 1162831 h 2278228"/>
                <a:gd name="connsiteX113" fmla="*/ 372651 w 1754187"/>
                <a:gd name="connsiteY113" fmla="*/ 1160274 h 2278228"/>
                <a:gd name="connsiteX114" fmla="*/ 353053 w 1754187"/>
                <a:gd name="connsiteY114" fmla="*/ 1126475 h 2278228"/>
                <a:gd name="connsiteX115" fmla="*/ 333455 w 1754187"/>
                <a:gd name="connsiteY115" fmla="*/ 1123634 h 2278228"/>
                <a:gd name="connsiteX116" fmla="*/ 294258 w 1754187"/>
                <a:gd name="connsiteY116" fmla="*/ 1112557 h 2278228"/>
                <a:gd name="connsiteX117" fmla="*/ 299655 w 1754187"/>
                <a:gd name="connsiteY117" fmla="*/ 1095799 h 2278228"/>
                <a:gd name="connsiteX118" fmla="*/ 294258 w 1754187"/>
                <a:gd name="connsiteY118" fmla="*/ 1050922 h 2278228"/>
                <a:gd name="connsiteX119" fmla="*/ 294258 w 1754187"/>
                <a:gd name="connsiteY119" fmla="*/ 1039560 h 2278228"/>
                <a:gd name="connsiteX120" fmla="*/ 302495 w 1754187"/>
                <a:gd name="connsiteY120" fmla="*/ 983606 h 2278228"/>
                <a:gd name="connsiteX121" fmla="*/ 302495 w 1754187"/>
                <a:gd name="connsiteY121" fmla="*/ 964008 h 2278228"/>
                <a:gd name="connsiteX122" fmla="*/ 324934 w 1754187"/>
                <a:gd name="connsiteY122" fmla="*/ 885615 h 2278228"/>
                <a:gd name="connsiteX123" fmla="*/ 333455 w 1754187"/>
                <a:gd name="connsiteY123" fmla="*/ 874253 h 2278228"/>
                <a:gd name="connsiteX124" fmla="*/ 341692 w 1754187"/>
                <a:gd name="connsiteY124" fmla="*/ 863176 h 2278228"/>
                <a:gd name="connsiteX125" fmla="*/ 358449 w 1754187"/>
                <a:gd name="connsiteY125" fmla="*/ 823980 h 2278228"/>
                <a:gd name="connsiteX126" fmla="*/ 361290 w 1754187"/>
                <a:gd name="connsiteY126" fmla="*/ 818299 h 2278228"/>
                <a:gd name="connsiteX127" fmla="*/ 358449 w 1754187"/>
                <a:gd name="connsiteY127" fmla="*/ 806938 h 2278228"/>
                <a:gd name="connsiteX128" fmla="*/ 358449 w 1754187"/>
                <a:gd name="connsiteY128" fmla="*/ 798701 h 2278228"/>
                <a:gd name="connsiteX129" fmla="*/ 308176 w 1754187"/>
                <a:gd name="connsiteY129" fmla="*/ 764901 h 2278228"/>
                <a:gd name="connsiteX130" fmla="*/ 296814 w 1754187"/>
                <a:gd name="connsiteY130" fmla="*/ 764901 h 2278228"/>
                <a:gd name="connsiteX131" fmla="*/ 263298 w 1754187"/>
                <a:gd name="connsiteY131" fmla="*/ 748143 h 2278228"/>
                <a:gd name="connsiteX132" fmla="*/ 254778 w 1754187"/>
                <a:gd name="connsiteY132" fmla="*/ 745302 h 2278228"/>
                <a:gd name="connsiteX133" fmla="*/ 195983 w 1754187"/>
                <a:gd name="connsiteY133" fmla="*/ 750983 h 2278228"/>
                <a:gd name="connsiteX134" fmla="*/ 184905 w 1754187"/>
                <a:gd name="connsiteY134" fmla="*/ 753823 h 2278228"/>
                <a:gd name="connsiteX135" fmla="*/ 137188 w 1754187"/>
                <a:gd name="connsiteY135" fmla="*/ 742746 h 2278228"/>
                <a:gd name="connsiteX136" fmla="*/ 131507 w 1754187"/>
                <a:gd name="connsiteY136" fmla="*/ 734225 h 2278228"/>
                <a:gd name="connsiteX137" fmla="*/ 100832 w 1754187"/>
                <a:gd name="connsiteY137" fmla="*/ 686508 h 2278228"/>
                <a:gd name="connsiteX138" fmla="*/ 86630 w 1754187"/>
                <a:gd name="connsiteY138" fmla="*/ 680827 h 2278228"/>
                <a:gd name="connsiteX139" fmla="*/ 69872 w 1754187"/>
                <a:gd name="connsiteY139" fmla="*/ 675430 h 2278228"/>
                <a:gd name="connsiteX140" fmla="*/ 24995 w 1754187"/>
                <a:gd name="connsiteY140" fmla="*/ 630553 h 2278228"/>
                <a:gd name="connsiteX141" fmla="*/ 24995 w 1754187"/>
                <a:gd name="connsiteY141" fmla="*/ 619192 h 2278228"/>
                <a:gd name="connsiteX142" fmla="*/ 22439 w 1754187"/>
                <a:gd name="connsiteY142" fmla="*/ 610955 h 2278228"/>
                <a:gd name="connsiteX143" fmla="*/ 0 w 1754187"/>
                <a:gd name="connsiteY143" fmla="*/ 532562 h 2278228"/>
                <a:gd name="connsiteX144" fmla="*/ 8237 w 1754187"/>
                <a:gd name="connsiteY144" fmla="*/ 535118 h 2278228"/>
                <a:gd name="connsiteX145" fmla="*/ 16758 w 1754187"/>
                <a:gd name="connsiteY145" fmla="*/ 535118 h 2278228"/>
                <a:gd name="connsiteX146" fmla="*/ 33516 w 1754187"/>
                <a:gd name="connsiteY146" fmla="*/ 537958 h 2278228"/>
                <a:gd name="connsiteX147" fmla="*/ 47433 w 1754187"/>
                <a:gd name="connsiteY147" fmla="*/ 535118 h 2278228"/>
                <a:gd name="connsiteX148" fmla="*/ 58795 w 1754187"/>
                <a:gd name="connsiteY148" fmla="*/ 535118 h 2278228"/>
                <a:gd name="connsiteX149" fmla="*/ 72712 w 1754187"/>
                <a:gd name="connsiteY149" fmla="*/ 532562 h 2278228"/>
                <a:gd name="connsiteX150" fmla="*/ 78393 w 1754187"/>
                <a:gd name="connsiteY150" fmla="*/ 529721 h 2278228"/>
                <a:gd name="connsiteX151" fmla="*/ 86630 w 1754187"/>
                <a:gd name="connsiteY151" fmla="*/ 529721 h 2278228"/>
                <a:gd name="connsiteX152" fmla="*/ 120430 w 1754187"/>
                <a:gd name="connsiteY152" fmla="*/ 526881 h 2278228"/>
                <a:gd name="connsiteX153" fmla="*/ 128667 w 1754187"/>
                <a:gd name="connsiteY153" fmla="*/ 529721 h 2278228"/>
                <a:gd name="connsiteX154" fmla="*/ 134347 w 1754187"/>
                <a:gd name="connsiteY154" fmla="*/ 529721 h 2278228"/>
                <a:gd name="connsiteX155" fmla="*/ 165307 w 1754187"/>
                <a:gd name="connsiteY155" fmla="*/ 549320 h 2278228"/>
                <a:gd name="connsiteX156" fmla="*/ 173544 w 1754187"/>
                <a:gd name="connsiteY156" fmla="*/ 557557 h 2278228"/>
                <a:gd name="connsiteX157" fmla="*/ 179225 w 1754187"/>
                <a:gd name="connsiteY157" fmla="*/ 560397 h 2278228"/>
                <a:gd name="connsiteX158" fmla="*/ 187746 w 1754187"/>
                <a:gd name="connsiteY158" fmla="*/ 566078 h 2278228"/>
                <a:gd name="connsiteX159" fmla="*/ 226942 w 1754187"/>
                <a:gd name="connsiteY159" fmla="*/ 599594 h 2278228"/>
                <a:gd name="connsiteX160" fmla="*/ 232623 w 1754187"/>
                <a:gd name="connsiteY160" fmla="*/ 602434 h 2278228"/>
                <a:gd name="connsiteX161" fmla="*/ 240860 w 1754187"/>
                <a:gd name="connsiteY161" fmla="*/ 605274 h 2278228"/>
                <a:gd name="connsiteX162" fmla="*/ 246541 w 1754187"/>
                <a:gd name="connsiteY162" fmla="*/ 608114 h 2278228"/>
                <a:gd name="connsiteX163" fmla="*/ 257618 w 1754187"/>
                <a:gd name="connsiteY163" fmla="*/ 608114 h 2278228"/>
                <a:gd name="connsiteX164" fmla="*/ 302495 w 1754187"/>
                <a:gd name="connsiteY164" fmla="*/ 591357 h 2278228"/>
                <a:gd name="connsiteX165" fmla="*/ 308176 w 1754187"/>
                <a:gd name="connsiteY165" fmla="*/ 585676 h 2278228"/>
                <a:gd name="connsiteX166" fmla="*/ 311016 w 1754187"/>
                <a:gd name="connsiteY166" fmla="*/ 579995 h 2278228"/>
                <a:gd name="connsiteX167" fmla="*/ 316413 w 1754187"/>
                <a:gd name="connsiteY167" fmla="*/ 574599 h 2278228"/>
                <a:gd name="connsiteX168" fmla="*/ 319253 w 1754187"/>
                <a:gd name="connsiteY168" fmla="*/ 568918 h 2278228"/>
                <a:gd name="connsiteX169" fmla="*/ 366971 w 1754187"/>
                <a:gd name="connsiteY169" fmla="*/ 552160 h 2278228"/>
                <a:gd name="connsiteX170" fmla="*/ 375492 w 1754187"/>
                <a:gd name="connsiteY170" fmla="*/ 552160 h 2278228"/>
                <a:gd name="connsiteX171" fmla="*/ 422925 w 1754187"/>
                <a:gd name="connsiteY171" fmla="*/ 515520 h 2278228"/>
                <a:gd name="connsiteX172" fmla="*/ 431446 w 1754187"/>
                <a:gd name="connsiteY172" fmla="*/ 507283 h 2278228"/>
                <a:gd name="connsiteX173" fmla="*/ 437127 w 1754187"/>
                <a:gd name="connsiteY173" fmla="*/ 498762 h 2278228"/>
                <a:gd name="connsiteX174" fmla="*/ 470643 w 1754187"/>
                <a:gd name="connsiteY174" fmla="*/ 487685 h 2278228"/>
                <a:gd name="connsiteX175" fmla="*/ 482004 w 1754187"/>
                <a:gd name="connsiteY175" fmla="*/ 487685 h 2278228"/>
                <a:gd name="connsiteX176" fmla="*/ 518360 w 1754187"/>
                <a:gd name="connsiteY176" fmla="*/ 498762 h 2278228"/>
                <a:gd name="connsiteX177" fmla="*/ 526597 w 1754187"/>
                <a:gd name="connsiteY177" fmla="*/ 498762 h 2278228"/>
                <a:gd name="connsiteX178" fmla="*/ 554716 w 1754187"/>
                <a:gd name="connsiteY178" fmla="*/ 487685 h 2278228"/>
                <a:gd name="connsiteX179" fmla="*/ 563237 w 1754187"/>
                <a:gd name="connsiteY179" fmla="*/ 479164 h 2278228"/>
                <a:gd name="connsiteX180" fmla="*/ 574315 w 1754187"/>
                <a:gd name="connsiteY180" fmla="*/ 473483 h 2278228"/>
                <a:gd name="connsiteX181" fmla="*/ 579995 w 1754187"/>
                <a:gd name="connsiteY181" fmla="*/ 468086 h 2278228"/>
                <a:gd name="connsiteX182" fmla="*/ 627713 w 1754187"/>
                <a:gd name="connsiteY182" fmla="*/ 459565 h 2278228"/>
                <a:gd name="connsiteX183" fmla="*/ 644471 w 1754187"/>
                <a:gd name="connsiteY183" fmla="*/ 453885 h 2278228"/>
                <a:gd name="connsiteX184" fmla="*/ 658388 w 1754187"/>
                <a:gd name="connsiteY184" fmla="*/ 453885 h 2278228"/>
                <a:gd name="connsiteX185" fmla="*/ 694745 w 1754187"/>
                <a:gd name="connsiteY185" fmla="*/ 417528 h 2278228"/>
                <a:gd name="connsiteX186" fmla="*/ 694745 w 1754187"/>
                <a:gd name="connsiteY186" fmla="*/ 409007 h 2278228"/>
                <a:gd name="connsiteX187" fmla="*/ 697585 w 1754187"/>
                <a:gd name="connsiteY187" fmla="*/ 361574 h 2278228"/>
                <a:gd name="connsiteX188" fmla="*/ 700425 w 1754187"/>
                <a:gd name="connsiteY188" fmla="*/ 353053 h 2278228"/>
                <a:gd name="connsiteX189" fmla="*/ 728545 w 1754187"/>
                <a:gd name="connsiteY189" fmla="*/ 313856 h 2278228"/>
                <a:gd name="connsiteX190" fmla="*/ 770581 w 1754187"/>
                <a:gd name="connsiteY190" fmla="*/ 299939 h 2278228"/>
                <a:gd name="connsiteX191" fmla="*/ 795860 w 1754187"/>
                <a:gd name="connsiteY191" fmla="*/ 283181 h 2278228"/>
                <a:gd name="connsiteX192" fmla="*/ 804097 w 1754187"/>
                <a:gd name="connsiteY192" fmla="*/ 277500 h 2278228"/>
                <a:gd name="connsiteX193" fmla="*/ 812618 w 1754187"/>
                <a:gd name="connsiteY193" fmla="*/ 271820 h 2278228"/>
                <a:gd name="connsiteX194" fmla="*/ 851815 w 1754187"/>
                <a:gd name="connsiteY194" fmla="*/ 229783 h 2278228"/>
                <a:gd name="connsiteX195" fmla="*/ 860336 w 1754187"/>
                <a:gd name="connsiteY195" fmla="*/ 218705 h 2278228"/>
                <a:gd name="connsiteX196" fmla="*/ 910610 w 1754187"/>
                <a:gd name="connsiteY196" fmla="*/ 201663 h 2278228"/>
                <a:gd name="connsiteX197" fmla="*/ 946966 w 1754187"/>
                <a:gd name="connsiteY197" fmla="*/ 190586 h 2278228"/>
                <a:gd name="connsiteX198" fmla="*/ 955487 w 1754187"/>
                <a:gd name="connsiteY198" fmla="*/ 187746 h 2278228"/>
                <a:gd name="connsiteX199" fmla="*/ 994683 w 1754187"/>
                <a:gd name="connsiteY199" fmla="*/ 170988 h 2278228"/>
                <a:gd name="connsiteX200" fmla="*/ 1000364 w 1754187"/>
                <a:gd name="connsiteY200" fmla="*/ 170988 h 2278228"/>
                <a:gd name="connsiteX201" fmla="*/ 1059159 w 1754187"/>
                <a:gd name="connsiteY201" fmla="*/ 140028 h 2278228"/>
                <a:gd name="connsiteX202" fmla="*/ 1090118 w 1754187"/>
                <a:gd name="connsiteY202" fmla="*/ 126111 h 2278228"/>
                <a:gd name="connsiteX203" fmla="*/ 1098355 w 1754187"/>
                <a:gd name="connsiteY203" fmla="*/ 123270 h 2278228"/>
                <a:gd name="connsiteX204" fmla="*/ 1120794 w 1754187"/>
                <a:gd name="connsiteY204" fmla="*/ 106512 h 2278228"/>
                <a:gd name="connsiteX205" fmla="*/ 1126475 w 1754187"/>
                <a:gd name="connsiteY205" fmla="*/ 97991 h 2278228"/>
                <a:gd name="connsiteX206" fmla="*/ 1137552 w 1754187"/>
                <a:gd name="connsiteY206" fmla="*/ 78393 h 2278228"/>
                <a:gd name="connsiteX207" fmla="*/ 1146073 w 1754187"/>
                <a:gd name="connsiteY207" fmla="*/ 53114 h 2278228"/>
                <a:gd name="connsiteX208" fmla="*/ 1143233 w 1754187"/>
                <a:gd name="connsiteY208" fmla="*/ 42037 h 2278228"/>
                <a:gd name="connsiteX209" fmla="*/ 1140392 w 1754187"/>
                <a:gd name="connsiteY209" fmla="*/ 28119 h 2278228"/>
                <a:gd name="connsiteX210" fmla="*/ 1151754 w 1754187"/>
                <a:gd name="connsiteY210" fmla="*/ 0 h 2278228"/>
                <a:gd name="connsiteX211" fmla="*/ 1159990 w 1754187"/>
                <a:gd name="connsiteY211" fmla="*/ 2840 h 2278228"/>
                <a:gd name="connsiteX212" fmla="*/ 1196347 w 1754187"/>
                <a:gd name="connsiteY212" fmla="*/ 28119 h 2278228"/>
                <a:gd name="connsiteX213" fmla="*/ 1204868 w 1754187"/>
                <a:gd name="connsiteY213" fmla="*/ 36356 h 2278228"/>
                <a:gd name="connsiteX214" fmla="*/ 1210548 w 1754187"/>
                <a:gd name="connsiteY214" fmla="*/ 42037 h 2278228"/>
                <a:gd name="connsiteX215" fmla="*/ 1252585 w 1754187"/>
                <a:gd name="connsiteY215" fmla="*/ 55954 h 2278228"/>
                <a:gd name="connsiteX216" fmla="*/ 1263663 w 1754187"/>
                <a:gd name="connsiteY216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34650 w 1754187"/>
                <a:gd name="connsiteY52" fmla="*/ 1602798 h 2278228"/>
                <a:gd name="connsiteX53" fmla="*/ 1454249 w 1754187"/>
                <a:gd name="connsiteY53" fmla="*/ 1678635 h 2278228"/>
                <a:gd name="connsiteX54" fmla="*/ 1468166 w 1754187"/>
                <a:gd name="connsiteY54" fmla="*/ 1745950 h 2278228"/>
                <a:gd name="connsiteX55" fmla="*/ 1468166 w 1754187"/>
                <a:gd name="connsiteY55" fmla="*/ 1748791 h 2278228"/>
                <a:gd name="connsiteX56" fmla="*/ 1476687 w 1754187"/>
                <a:gd name="connsiteY56" fmla="*/ 1835421 h 2278228"/>
                <a:gd name="connsiteX57" fmla="*/ 1297463 w 1754187"/>
                <a:gd name="connsiteY57" fmla="*/ 2054126 h 2278228"/>
                <a:gd name="connsiteX58" fmla="*/ 1260822 w 1754187"/>
                <a:gd name="connsiteY58" fmla="*/ 2087642 h 2278228"/>
                <a:gd name="connsiteX59" fmla="*/ 1190950 w 1754187"/>
                <a:gd name="connsiteY59" fmla="*/ 2177397 h 2278228"/>
                <a:gd name="connsiteX60" fmla="*/ 1053042 w 1754187"/>
                <a:gd name="connsiteY60" fmla="*/ 2131397 h 2278228"/>
                <a:gd name="connsiteX61" fmla="*/ 907769 w 1754187"/>
                <a:gd name="connsiteY61" fmla="*/ 2070884 h 2278228"/>
                <a:gd name="connsiteX62" fmla="*/ 571474 w 1754187"/>
                <a:gd name="connsiteY62" fmla="*/ 2087642 h 2278228"/>
                <a:gd name="connsiteX63" fmla="*/ 551876 w 1754187"/>
                <a:gd name="connsiteY63" fmla="*/ 2087642 h 2278228"/>
                <a:gd name="connsiteX64" fmla="*/ 521200 w 1754187"/>
                <a:gd name="connsiteY64" fmla="*/ 2073724 h 2278228"/>
                <a:gd name="connsiteX65" fmla="*/ 512679 w 1754187"/>
                <a:gd name="connsiteY65" fmla="*/ 2073724 h 2278228"/>
                <a:gd name="connsiteX66" fmla="*/ 462406 w 1754187"/>
                <a:gd name="connsiteY66" fmla="*/ 2101844 h 2278228"/>
                <a:gd name="connsiteX67" fmla="*/ 375492 w 1754187"/>
                <a:gd name="connsiteY67" fmla="*/ 2194154 h 2278228"/>
                <a:gd name="connsiteX68" fmla="*/ 364130 w 1754187"/>
                <a:gd name="connsiteY68" fmla="*/ 2210912 h 2278228"/>
                <a:gd name="connsiteX69" fmla="*/ 355893 w 1754187"/>
                <a:gd name="connsiteY69" fmla="*/ 2222274 h 2278228"/>
                <a:gd name="connsiteX70" fmla="*/ 324934 w 1754187"/>
                <a:gd name="connsiteY70" fmla="*/ 2247552 h 2278228"/>
                <a:gd name="connsiteX71" fmla="*/ 294258 w 1754187"/>
                <a:gd name="connsiteY71" fmla="*/ 2278228 h 2278228"/>
                <a:gd name="connsiteX72" fmla="*/ 210184 w 1754187"/>
                <a:gd name="connsiteY72" fmla="*/ 2236191 h 2278228"/>
                <a:gd name="connsiteX73" fmla="*/ 117590 w 1754187"/>
                <a:gd name="connsiteY73" fmla="*/ 2141040 h 2278228"/>
                <a:gd name="connsiteX74" fmla="*/ 117590 w 1754187"/>
                <a:gd name="connsiteY74" fmla="*/ 2096163 h 2278228"/>
                <a:gd name="connsiteX75" fmla="*/ 162467 w 1754187"/>
                <a:gd name="connsiteY75" fmla="*/ 2034528 h 2278228"/>
                <a:gd name="connsiteX76" fmla="*/ 201663 w 1754187"/>
                <a:gd name="connsiteY76" fmla="*/ 1928015 h 2278228"/>
                <a:gd name="connsiteX77" fmla="*/ 232623 w 1754187"/>
                <a:gd name="connsiteY77" fmla="*/ 1759868 h 2278228"/>
                <a:gd name="connsiteX78" fmla="*/ 235179 w 1754187"/>
                <a:gd name="connsiteY78" fmla="*/ 1672954 h 2278228"/>
                <a:gd name="connsiteX79" fmla="*/ 240860 w 1754187"/>
                <a:gd name="connsiteY79" fmla="*/ 1664717 h 2278228"/>
                <a:gd name="connsiteX80" fmla="*/ 235179 w 1754187"/>
                <a:gd name="connsiteY80" fmla="*/ 1479528 h 2278228"/>
                <a:gd name="connsiteX81" fmla="*/ 232623 w 1754187"/>
                <a:gd name="connsiteY81" fmla="*/ 1476687 h 2278228"/>
                <a:gd name="connsiteX82" fmla="*/ 232623 w 1754187"/>
                <a:gd name="connsiteY82" fmla="*/ 1465610 h 2278228"/>
                <a:gd name="connsiteX83" fmla="*/ 229783 w 1754187"/>
                <a:gd name="connsiteY83" fmla="*/ 1457089 h 2278228"/>
                <a:gd name="connsiteX84" fmla="*/ 229783 w 1754187"/>
                <a:gd name="connsiteY84" fmla="*/ 1451692 h 2278228"/>
                <a:gd name="connsiteX85" fmla="*/ 240860 w 1754187"/>
                <a:gd name="connsiteY85" fmla="*/ 1398294 h 2278228"/>
                <a:gd name="connsiteX86" fmla="*/ 243700 w 1754187"/>
                <a:gd name="connsiteY86" fmla="*/ 1395454 h 2278228"/>
                <a:gd name="connsiteX87" fmla="*/ 249381 w 1754187"/>
                <a:gd name="connsiteY87" fmla="*/ 1392897 h 2278228"/>
                <a:gd name="connsiteX88" fmla="*/ 254778 w 1754187"/>
                <a:gd name="connsiteY88" fmla="*/ 1390057 h 2278228"/>
                <a:gd name="connsiteX89" fmla="*/ 263298 w 1754187"/>
                <a:gd name="connsiteY89" fmla="*/ 1387217 h 2278228"/>
                <a:gd name="connsiteX90" fmla="*/ 299655 w 1754187"/>
                <a:gd name="connsiteY90" fmla="*/ 1387217 h 2278228"/>
                <a:gd name="connsiteX91" fmla="*/ 299655 w 1754187"/>
                <a:gd name="connsiteY91" fmla="*/ 1381536 h 2278228"/>
                <a:gd name="connsiteX92" fmla="*/ 305335 w 1754187"/>
                <a:gd name="connsiteY92" fmla="*/ 1375855 h 2278228"/>
                <a:gd name="connsiteX93" fmla="*/ 305335 w 1754187"/>
                <a:gd name="connsiteY93" fmla="*/ 1317061 h 2278228"/>
                <a:gd name="connsiteX94" fmla="*/ 308176 w 1754187"/>
                <a:gd name="connsiteY94" fmla="*/ 1311380 h 2278228"/>
                <a:gd name="connsiteX95" fmla="*/ 313856 w 1754187"/>
                <a:gd name="connsiteY95" fmla="*/ 1303143 h 2278228"/>
                <a:gd name="connsiteX96" fmla="*/ 316413 w 1754187"/>
                <a:gd name="connsiteY96" fmla="*/ 1300303 h 2278228"/>
                <a:gd name="connsiteX97" fmla="*/ 341692 w 1754187"/>
                <a:gd name="connsiteY97" fmla="*/ 1266787 h 2278228"/>
                <a:gd name="connsiteX98" fmla="*/ 372651 w 1754187"/>
                <a:gd name="connsiteY98" fmla="*/ 1238668 h 2278228"/>
                <a:gd name="connsiteX99" fmla="*/ 378332 w 1754187"/>
                <a:gd name="connsiteY99" fmla="*/ 1238668 h 2278228"/>
                <a:gd name="connsiteX100" fmla="*/ 383728 w 1754187"/>
                <a:gd name="connsiteY100" fmla="*/ 1235827 h 2278228"/>
                <a:gd name="connsiteX101" fmla="*/ 389409 w 1754187"/>
                <a:gd name="connsiteY101" fmla="*/ 1235827 h 2278228"/>
                <a:gd name="connsiteX102" fmla="*/ 411848 w 1754187"/>
                <a:gd name="connsiteY102" fmla="*/ 1238668 h 2278228"/>
                <a:gd name="connsiteX103" fmla="*/ 422925 w 1754187"/>
                <a:gd name="connsiteY103" fmla="*/ 1238668 h 2278228"/>
                <a:gd name="connsiteX104" fmla="*/ 445364 w 1754187"/>
                <a:gd name="connsiteY104" fmla="*/ 1224750 h 2278228"/>
                <a:gd name="connsiteX105" fmla="*/ 439967 w 1754187"/>
                <a:gd name="connsiteY105" fmla="*/ 1221910 h 2278228"/>
                <a:gd name="connsiteX106" fmla="*/ 428606 w 1754187"/>
                <a:gd name="connsiteY106" fmla="*/ 1199471 h 2278228"/>
                <a:gd name="connsiteX107" fmla="*/ 425765 w 1754187"/>
                <a:gd name="connsiteY107" fmla="*/ 1193790 h 2278228"/>
                <a:gd name="connsiteX108" fmla="*/ 403327 w 1754187"/>
                <a:gd name="connsiteY108" fmla="*/ 1171352 h 2278228"/>
                <a:gd name="connsiteX109" fmla="*/ 400486 w 1754187"/>
                <a:gd name="connsiteY109" fmla="*/ 1171352 h 2278228"/>
                <a:gd name="connsiteX110" fmla="*/ 395090 w 1754187"/>
                <a:gd name="connsiteY110" fmla="*/ 1168511 h 2278228"/>
                <a:gd name="connsiteX111" fmla="*/ 378332 w 1754187"/>
                <a:gd name="connsiteY111" fmla="*/ 1162831 h 2278228"/>
                <a:gd name="connsiteX112" fmla="*/ 372651 w 1754187"/>
                <a:gd name="connsiteY112" fmla="*/ 1160274 h 2278228"/>
                <a:gd name="connsiteX113" fmla="*/ 353053 w 1754187"/>
                <a:gd name="connsiteY113" fmla="*/ 1126475 h 2278228"/>
                <a:gd name="connsiteX114" fmla="*/ 333455 w 1754187"/>
                <a:gd name="connsiteY114" fmla="*/ 1123634 h 2278228"/>
                <a:gd name="connsiteX115" fmla="*/ 294258 w 1754187"/>
                <a:gd name="connsiteY115" fmla="*/ 1112557 h 2278228"/>
                <a:gd name="connsiteX116" fmla="*/ 299655 w 1754187"/>
                <a:gd name="connsiteY116" fmla="*/ 1095799 h 2278228"/>
                <a:gd name="connsiteX117" fmla="*/ 294258 w 1754187"/>
                <a:gd name="connsiteY117" fmla="*/ 1050922 h 2278228"/>
                <a:gd name="connsiteX118" fmla="*/ 294258 w 1754187"/>
                <a:gd name="connsiteY118" fmla="*/ 1039560 h 2278228"/>
                <a:gd name="connsiteX119" fmla="*/ 302495 w 1754187"/>
                <a:gd name="connsiteY119" fmla="*/ 983606 h 2278228"/>
                <a:gd name="connsiteX120" fmla="*/ 302495 w 1754187"/>
                <a:gd name="connsiteY120" fmla="*/ 964008 h 2278228"/>
                <a:gd name="connsiteX121" fmla="*/ 324934 w 1754187"/>
                <a:gd name="connsiteY121" fmla="*/ 885615 h 2278228"/>
                <a:gd name="connsiteX122" fmla="*/ 333455 w 1754187"/>
                <a:gd name="connsiteY122" fmla="*/ 874253 h 2278228"/>
                <a:gd name="connsiteX123" fmla="*/ 341692 w 1754187"/>
                <a:gd name="connsiteY123" fmla="*/ 863176 h 2278228"/>
                <a:gd name="connsiteX124" fmla="*/ 358449 w 1754187"/>
                <a:gd name="connsiteY124" fmla="*/ 823980 h 2278228"/>
                <a:gd name="connsiteX125" fmla="*/ 361290 w 1754187"/>
                <a:gd name="connsiteY125" fmla="*/ 818299 h 2278228"/>
                <a:gd name="connsiteX126" fmla="*/ 358449 w 1754187"/>
                <a:gd name="connsiteY126" fmla="*/ 806938 h 2278228"/>
                <a:gd name="connsiteX127" fmla="*/ 358449 w 1754187"/>
                <a:gd name="connsiteY127" fmla="*/ 798701 h 2278228"/>
                <a:gd name="connsiteX128" fmla="*/ 308176 w 1754187"/>
                <a:gd name="connsiteY128" fmla="*/ 764901 h 2278228"/>
                <a:gd name="connsiteX129" fmla="*/ 296814 w 1754187"/>
                <a:gd name="connsiteY129" fmla="*/ 764901 h 2278228"/>
                <a:gd name="connsiteX130" fmla="*/ 263298 w 1754187"/>
                <a:gd name="connsiteY130" fmla="*/ 748143 h 2278228"/>
                <a:gd name="connsiteX131" fmla="*/ 254778 w 1754187"/>
                <a:gd name="connsiteY131" fmla="*/ 745302 h 2278228"/>
                <a:gd name="connsiteX132" fmla="*/ 195983 w 1754187"/>
                <a:gd name="connsiteY132" fmla="*/ 750983 h 2278228"/>
                <a:gd name="connsiteX133" fmla="*/ 184905 w 1754187"/>
                <a:gd name="connsiteY133" fmla="*/ 753823 h 2278228"/>
                <a:gd name="connsiteX134" fmla="*/ 137188 w 1754187"/>
                <a:gd name="connsiteY134" fmla="*/ 742746 h 2278228"/>
                <a:gd name="connsiteX135" fmla="*/ 131507 w 1754187"/>
                <a:gd name="connsiteY135" fmla="*/ 734225 h 2278228"/>
                <a:gd name="connsiteX136" fmla="*/ 100832 w 1754187"/>
                <a:gd name="connsiteY136" fmla="*/ 686508 h 2278228"/>
                <a:gd name="connsiteX137" fmla="*/ 86630 w 1754187"/>
                <a:gd name="connsiteY137" fmla="*/ 680827 h 2278228"/>
                <a:gd name="connsiteX138" fmla="*/ 69872 w 1754187"/>
                <a:gd name="connsiteY138" fmla="*/ 675430 h 2278228"/>
                <a:gd name="connsiteX139" fmla="*/ 24995 w 1754187"/>
                <a:gd name="connsiteY139" fmla="*/ 630553 h 2278228"/>
                <a:gd name="connsiteX140" fmla="*/ 24995 w 1754187"/>
                <a:gd name="connsiteY140" fmla="*/ 619192 h 2278228"/>
                <a:gd name="connsiteX141" fmla="*/ 22439 w 1754187"/>
                <a:gd name="connsiteY141" fmla="*/ 610955 h 2278228"/>
                <a:gd name="connsiteX142" fmla="*/ 0 w 1754187"/>
                <a:gd name="connsiteY142" fmla="*/ 532562 h 2278228"/>
                <a:gd name="connsiteX143" fmla="*/ 8237 w 1754187"/>
                <a:gd name="connsiteY143" fmla="*/ 535118 h 2278228"/>
                <a:gd name="connsiteX144" fmla="*/ 16758 w 1754187"/>
                <a:gd name="connsiteY144" fmla="*/ 535118 h 2278228"/>
                <a:gd name="connsiteX145" fmla="*/ 33516 w 1754187"/>
                <a:gd name="connsiteY145" fmla="*/ 537958 h 2278228"/>
                <a:gd name="connsiteX146" fmla="*/ 47433 w 1754187"/>
                <a:gd name="connsiteY146" fmla="*/ 535118 h 2278228"/>
                <a:gd name="connsiteX147" fmla="*/ 58795 w 1754187"/>
                <a:gd name="connsiteY147" fmla="*/ 535118 h 2278228"/>
                <a:gd name="connsiteX148" fmla="*/ 72712 w 1754187"/>
                <a:gd name="connsiteY148" fmla="*/ 532562 h 2278228"/>
                <a:gd name="connsiteX149" fmla="*/ 78393 w 1754187"/>
                <a:gd name="connsiteY149" fmla="*/ 529721 h 2278228"/>
                <a:gd name="connsiteX150" fmla="*/ 86630 w 1754187"/>
                <a:gd name="connsiteY150" fmla="*/ 529721 h 2278228"/>
                <a:gd name="connsiteX151" fmla="*/ 120430 w 1754187"/>
                <a:gd name="connsiteY151" fmla="*/ 526881 h 2278228"/>
                <a:gd name="connsiteX152" fmla="*/ 128667 w 1754187"/>
                <a:gd name="connsiteY152" fmla="*/ 529721 h 2278228"/>
                <a:gd name="connsiteX153" fmla="*/ 134347 w 1754187"/>
                <a:gd name="connsiteY153" fmla="*/ 529721 h 2278228"/>
                <a:gd name="connsiteX154" fmla="*/ 165307 w 1754187"/>
                <a:gd name="connsiteY154" fmla="*/ 549320 h 2278228"/>
                <a:gd name="connsiteX155" fmla="*/ 173544 w 1754187"/>
                <a:gd name="connsiteY155" fmla="*/ 557557 h 2278228"/>
                <a:gd name="connsiteX156" fmla="*/ 179225 w 1754187"/>
                <a:gd name="connsiteY156" fmla="*/ 560397 h 2278228"/>
                <a:gd name="connsiteX157" fmla="*/ 187746 w 1754187"/>
                <a:gd name="connsiteY157" fmla="*/ 566078 h 2278228"/>
                <a:gd name="connsiteX158" fmla="*/ 226942 w 1754187"/>
                <a:gd name="connsiteY158" fmla="*/ 599594 h 2278228"/>
                <a:gd name="connsiteX159" fmla="*/ 232623 w 1754187"/>
                <a:gd name="connsiteY159" fmla="*/ 602434 h 2278228"/>
                <a:gd name="connsiteX160" fmla="*/ 240860 w 1754187"/>
                <a:gd name="connsiteY160" fmla="*/ 605274 h 2278228"/>
                <a:gd name="connsiteX161" fmla="*/ 246541 w 1754187"/>
                <a:gd name="connsiteY161" fmla="*/ 608114 h 2278228"/>
                <a:gd name="connsiteX162" fmla="*/ 257618 w 1754187"/>
                <a:gd name="connsiteY162" fmla="*/ 608114 h 2278228"/>
                <a:gd name="connsiteX163" fmla="*/ 302495 w 1754187"/>
                <a:gd name="connsiteY163" fmla="*/ 591357 h 2278228"/>
                <a:gd name="connsiteX164" fmla="*/ 308176 w 1754187"/>
                <a:gd name="connsiteY164" fmla="*/ 585676 h 2278228"/>
                <a:gd name="connsiteX165" fmla="*/ 311016 w 1754187"/>
                <a:gd name="connsiteY165" fmla="*/ 579995 h 2278228"/>
                <a:gd name="connsiteX166" fmla="*/ 316413 w 1754187"/>
                <a:gd name="connsiteY166" fmla="*/ 574599 h 2278228"/>
                <a:gd name="connsiteX167" fmla="*/ 319253 w 1754187"/>
                <a:gd name="connsiteY167" fmla="*/ 568918 h 2278228"/>
                <a:gd name="connsiteX168" fmla="*/ 366971 w 1754187"/>
                <a:gd name="connsiteY168" fmla="*/ 552160 h 2278228"/>
                <a:gd name="connsiteX169" fmla="*/ 375492 w 1754187"/>
                <a:gd name="connsiteY169" fmla="*/ 552160 h 2278228"/>
                <a:gd name="connsiteX170" fmla="*/ 422925 w 1754187"/>
                <a:gd name="connsiteY170" fmla="*/ 515520 h 2278228"/>
                <a:gd name="connsiteX171" fmla="*/ 431446 w 1754187"/>
                <a:gd name="connsiteY171" fmla="*/ 507283 h 2278228"/>
                <a:gd name="connsiteX172" fmla="*/ 437127 w 1754187"/>
                <a:gd name="connsiteY172" fmla="*/ 498762 h 2278228"/>
                <a:gd name="connsiteX173" fmla="*/ 470643 w 1754187"/>
                <a:gd name="connsiteY173" fmla="*/ 487685 h 2278228"/>
                <a:gd name="connsiteX174" fmla="*/ 482004 w 1754187"/>
                <a:gd name="connsiteY174" fmla="*/ 487685 h 2278228"/>
                <a:gd name="connsiteX175" fmla="*/ 518360 w 1754187"/>
                <a:gd name="connsiteY175" fmla="*/ 498762 h 2278228"/>
                <a:gd name="connsiteX176" fmla="*/ 526597 w 1754187"/>
                <a:gd name="connsiteY176" fmla="*/ 498762 h 2278228"/>
                <a:gd name="connsiteX177" fmla="*/ 554716 w 1754187"/>
                <a:gd name="connsiteY177" fmla="*/ 487685 h 2278228"/>
                <a:gd name="connsiteX178" fmla="*/ 563237 w 1754187"/>
                <a:gd name="connsiteY178" fmla="*/ 479164 h 2278228"/>
                <a:gd name="connsiteX179" fmla="*/ 574315 w 1754187"/>
                <a:gd name="connsiteY179" fmla="*/ 473483 h 2278228"/>
                <a:gd name="connsiteX180" fmla="*/ 579995 w 1754187"/>
                <a:gd name="connsiteY180" fmla="*/ 468086 h 2278228"/>
                <a:gd name="connsiteX181" fmla="*/ 627713 w 1754187"/>
                <a:gd name="connsiteY181" fmla="*/ 459565 h 2278228"/>
                <a:gd name="connsiteX182" fmla="*/ 644471 w 1754187"/>
                <a:gd name="connsiteY182" fmla="*/ 453885 h 2278228"/>
                <a:gd name="connsiteX183" fmla="*/ 658388 w 1754187"/>
                <a:gd name="connsiteY183" fmla="*/ 453885 h 2278228"/>
                <a:gd name="connsiteX184" fmla="*/ 694745 w 1754187"/>
                <a:gd name="connsiteY184" fmla="*/ 417528 h 2278228"/>
                <a:gd name="connsiteX185" fmla="*/ 694745 w 1754187"/>
                <a:gd name="connsiteY185" fmla="*/ 409007 h 2278228"/>
                <a:gd name="connsiteX186" fmla="*/ 697585 w 1754187"/>
                <a:gd name="connsiteY186" fmla="*/ 361574 h 2278228"/>
                <a:gd name="connsiteX187" fmla="*/ 700425 w 1754187"/>
                <a:gd name="connsiteY187" fmla="*/ 353053 h 2278228"/>
                <a:gd name="connsiteX188" fmla="*/ 728545 w 1754187"/>
                <a:gd name="connsiteY188" fmla="*/ 313856 h 2278228"/>
                <a:gd name="connsiteX189" fmla="*/ 770581 w 1754187"/>
                <a:gd name="connsiteY189" fmla="*/ 299939 h 2278228"/>
                <a:gd name="connsiteX190" fmla="*/ 795860 w 1754187"/>
                <a:gd name="connsiteY190" fmla="*/ 283181 h 2278228"/>
                <a:gd name="connsiteX191" fmla="*/ 804097 w 1754187"/>
                <a:gd name="connsiteY191" fmla="*/ 277500 h 2278228"/>
                <a:gd name="connsiteX192" fmla="*/ 812618 w 1754187"/>
                <a:gd name="connsiteY192" fmla="*/ 271820 h 2278228"/>
                <a:gd name="connsiteX193" fmla="*/ 851815 w 1754187"/>
                <a:gd name="connsiteY193" fmla="*/ 229783 h 2278228"/>
                <a:gd name="connsiteX194" fmla="*/ 860336 w 1754187"/>
                <a:gd name="connsiteY194" fmla="*/ 218705 h 2278228"/>
                <a:gd name="connsiteX195" fmla="*/ 910610 w 1754187"/>
                <a:gd name="connsiteY195" fmla="*/ 201663 h 2278228"/>
                <a:gd name="connsiteX196" fmla="*/ 946966 w 1754187"/>
                <a:gd name="connsiteY196" fmla="*/ 190586 h 2278228"/>
                <a:gd name="connsiteX197" fmla="*/ 955487 w 1754187"/>
                <a:gd name="connsiteY197" fmla="*/ 187746 h 2278228"/>
                <a:gd name="connsiteX198" fmla="*/ 994683 w 1754187"/>
                <a:gd name="connsiteY198" fmla="*/ 170988 h 2278228"/>
                <a:gd name="connsiteX199" fmla="*/ 1000364 w 1754187"/>
                <a:gd name="connsiteY199" fmla="*/ 170988 h 2278228"/>
                <a:gd name="connsiteX200" fmla="*/ 1059159 w 1754187"/>
                <a:gd name="connsiteY200" fmla="*/ 140028 h 2278228"/>
                <a:gd name="connsiteX201" fmla="*/ 1090118 w 1754187"/>
                <a:gd name="connsiteY201" fmla="*/ 126111 h 2278228"/>
                <a:gd name="connsiteX202" fmla="*/ 1098355 w 1754187"/>
                <a:gd name="connsiteY202" fmla="*/ 123270 h 2278228"/>
                <a:gd name="connsiteX203" fmla="*/ 1120794 w 1754187"/>
                <a:gd name="connsiteY203" fmla="*/ 106512 h 2278228"/>
                <a:gd name="connsiteX204" fmla="*/ 1126475 w 1754187"/>
                <a:gd name="connsiteY204" fmla="*/ 97991 h 2278228"/>
                <a:gd name="connsiteX205" fmla="*/ 1137552 w 1754187"/>
                <a:gd name="connsiteY205" fmla="*/ 78393 h 2278228"/>
                <a:gd name="connsiteX206" fmla="*/ 1146073 w 1754187"/>
                <a:gd name="connsiteY206" fmla="*/ 53114 h 2278228"/>
                <a:gd name="connsiteX207" fmla="*/ 1143233 w 1754187"/>
                <a:gd name="connsiteY207" fmla="*/ 42037 h 2278228"/>
                <a:gd name="connsiteX208" fmla="*/ 1140392 w 1754187"/>
                <a:gd name="connsiteY208" fmla="*/ 28119 h 2278228"/>
                <a:gd name="connsiteX209" fmla="*/ 1151754 w 1754187"/>
                <a:gd name="connsiteY209" fmla="*/ 0 h 2278228"/>
                <a:gd name="connsiteX210" fmla="*/ 1159990 w 1754187"/>
                <a:gd name="connsiteY210" fmla="*/ 2840 h 2278228"/>
                <a:gd name="connsiteX211" fmla="*/ 1196347 w 1754187"/>
                <a:gd name="connsiteY211" fmla="*/ 28119 h 2278228"/>
                <a:gd name="connsiteX212" fmla="*/ 1204868 w 1754187"/>
                <a:gd name="connsiteY212" fmla="*/ 36356 h 2278228"/>
                <a:gd name="connsiteX213" fmla="*/ 1210548 w 1754187"/>
                <a:gd name="connsiteY213" fmla="*/ 42037 h 2278228"/>
                <a:gd name="connsiteX214" fmla="*/ 1252585 w 1754187"/>
                <a:gd name="connsiteY214" fmla="*/ 55954 h 2278228"/>
                <a:gd name="connsiteX215" fmla="*/ 1263663 w 1754187"/>
                <a:gd name="connsiteY215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20733 w 1754187"/>
                <a:gd name="connsiteY51" fmla="*/ 1566442 h 2278228"/>
                <a:gd name="connsiteX52" fmla="*/ 1454249 w 1754187"/>
                <a:gd name="connsiteY52" fmla="*/ 1678635 h 2278228"/>
                <a:gd name="connsiteX53" fmla="*/ 1468166 w 1754187"/>
                <a:gd name="connsiteY53" fmla="*/ 1745950 h 2278228"/>
                <a:gd name="connsiteX54" fmla="*/ 1468166 w 1754187"/>
                <a:gd name="connsiteY54" fmla="*/ 1748791 h 2278228"/>
                <a:gd name="connsiteX55" fmla="*/ 1476687 w 1754187"/>
                <a:gd name="connsiteY55" fmla="*/ 1835421 h 2278228"/>
                <a:gd name="connsiteX56" fmla="*/ 1297463 w 1754187"/>
                <a:gd name="connsiteY56" fmla="*/ 2054126 h 2278228"/>
                <a:gd name="connsiteX57" fmla="*/ 1260822 w 1754187"/>
                <a:gd name="connsiteY57" fmla="*/ 2087642 h 2278228"/>
                <a:gd name="connsiteX58" fmla="*/ 1190950 w 1754187"/>
                <a:gd name="connsiteY58" fmla="*/ 2177397 h 2278228"/>
                <a:gd name="connsiteX59" fmla="*/ 1053042 w 1754187"/>
                <a:gd name="connsiteY59" fmla="*/ 2131397 h 2278228"/>
                <a:gd name="connsiteX60" fmla="*/ 907769 w 1754187"/>
                <a:gd name="connsiteY60" fmla="*/ 2070884 h 2278228"/>
                <a:gd name="connsiteX61" fmla="*/ 571474 w 1754187"/>
                <a:gd name="connsiteY61" fmla="*/ 2087642 h 2278228"/>
                <a:gd name="connsiteX62" fmla="*/ 551876 w 1754187"/>
                <a:gd name="connsiteY62" fmla="*/ 2087642 h 2278228"/>
                <a:gd name="connsiteX63" fmla="*/ 521200 w 1754187"/>
                <a:gd name="connsiteY63" fmla="*/ 2073724 h 2278228"/>
                <a:gd name="connsiteX64" fmla="*/ 512679 w 1754187"/>
                <a:gd name="connsiteY64" fmla="*/ 2073724 h 2278228"/>
                <a:gd name="connsiteX65" fmla="*/ 462406 w 1754187"/>
                <a:gd name="connsiteY65" fmla="*/ 2101844 h 2278228"/>
                <a:gd name="connsiteX66" fmla="*/ 375492 w 1754187"/>
                <a:gd name="connsiteY66" fmla="*/ 2194154 h 2278228"/>
                <a:gd name="connsiteX67" fmla="*/ 364130 w 1754187"/>
                <a:gd name="connsiteY67" fmla="*/ 2210912 h 2278228"/>
                <a:gd name="connsiteX68" fmla="*/ 355893 w 1754187"/>
                <a:gd name="connsiteY68" fmla="*/ 2222274 h 2278228"/>
                <a:gd name="connsiteX69" fmla="*/ 324934 w 1754187"/>
                <a:gd name="connsiteY69" fmla="*/ 2247552 h 2278228"/>
                <a:gd name="connsiteX70" fmla="*/ 294258 w 1754187"/>
                <a:gd name="connsiteY70" fmla="*/ 2278228 h 2278228"/>
                <a:gd name="connsiteX71" fmla="*/ 210184 w 1754187"/>
                <a:gd name="connsiteY71" fmla="*/ 2236191 h 2278228"/>
                <a:gd name="connsiteX72" fmla="*/ 117590 w 1754187"/>
                <a:gd name="connsiteY72" fmla="*/ 2141040 h 2278228"/>
                <a:gd name="connsiteX73" fmla="*/ 117590 w 1754187"/>
                <a:gd name="connsiteY73" fmla="*/ 2096163 h 2278228"/>
                <a:gd name="connsiteX74" fmla="*/ 162467 w 1754187"/>
                <a:gd name="connsiteY74" fmla="*/ 2034528 h 2278228"/>
                <a:gd name="connsiteX75" fmla="*/ 201663 w 1754187"/>
                <a:gd name="connsiteY75" fmla="*/ 1928015 h 2278228"/>
                <a:gd name="connsiteX76" fmla="*/ 232623 w 1754187"/>
                <a:gd name="connsiteY76" fmla="*/ 1759868 h 2278228"/>
                <a:gd name="connsiteX77" fmla="*/ 235179 w 1754187"/>
                <a:gd name="connsiteY77" fmla="*/ 1672954 h 2278228"/>
                <a:gd name="connsiteX78" fmla="*/ 240860 w 1754187"/>
                <a:gd name="connsiteY78" fmla="*/ 1664717 h 2278228"/>
                <a:gd name="connsiteX79" fmla="*/ 235179 w 1754187"/>
                <a:gd name="connsiteY79" fmla="*/ 1479528 h 2278228"/>
                <a:gd name="connsiteX80" fmla="*/ 232623 w 1754187"/>
                <a:gd name="connsiteY80" fmla="*/ 1476687 h 2278228"/>
                <a:gd name="connsiteX81" fmla="*/ 232623 w 1754187"/>
                <a:gd name="connsiteY81" fmla="*/ 1465610 h 2278228"/>
                <a:gd name="connsiteX82" fmla="*/ 229783 w 1754187"/>
                <a:gd name="connsiteY82" fmla="*/ 1457089 h 2278228"/>
                <a:gd name="connsiteX83" fmla="*/ 229783 w 1754187"/>
                <a:gd name="connsiteY83" fmla="*/ 1451692 h 2278228"/>
                <a:gd name="connsiteX84" fmla="*/ 240860 w 1754187"/>
                <a:gd name="connsiteY84" fmla="*/ 1398294 h 2278228"/>
                <a:gd name="connsiteX85" fmla="*/ 243700 w 1754187"/>
                <a:gd name="connsiteY85" fmla="*/ 1395454 h 2278228"/>
                <a:gd name="connsiteX86" fmla="*/ 249381 w 1754187"/>
                <a:gd name="connsiteY86" fmla="*/ 1392897 h 2278228"/>
                <a:gd name="connsiteX87" fmla="*/ 254778 w 1754187"/>
                <a:gd name="connsiteY87" fmla="*/ 1390057 h 2278228"/>
                <a:gd name="connsiteX88" fmla="*/ 263298 w 1754187"/>
                <a:gd name="connsiteY88" fmla="*/ 1387217 h 2278228"/>
                <a:gd name="connsiteX89" fmla="*/ 299655 w 1754187"/>
                <a:gd name="connsiteY89" fmla="*/ 1387217 h 2278228"/>
                <a:gd name="connsiteX90" fmla="*/ 299655 w 1754187"/>
                <a:gd name="connsiteY90" fmla="*/ 1381536 h 2278228"/>
                <a:gd name="connsiteX91" fmla="*/ 305335 w 1754187"/>
                <a:gd name="connsiteY91" fmla="*/ 1375855 h 2278228"/>
                <a:gd name="connsiteX92" fmla="*/ 305335 w 1754187"/>
                <a:gd name="connsiteY92" fmla="*/ 1317061 h 2278228"/>
                <a:gd name="connsiteX93" fmla="*/ 308176 w 1754187"/>
                <a:gd name="connsiteY93" fmla="*/ 1311380 h 2278228"/>
                <a:gd name="connsiteX94" fmla="*/ 313856 w 1754187"/>
                <a:gd name="connsiteY94" fmla="*/ 1303143 h 2278228"/>
                <a:gd name="connsiteX95" fmla="*/ 316413 w 1754187"/>
                <a:gd name="connsiteY95" fmla="*/ 1300303 h 2278228"/>
                <a:gd name="connsiteX96" fmla="*/ 341692 w 1754187"/>
                <a:gd name="connsiteY96" fmla="*/ 1266787 h 2278228"/>
                <a:gd name="connsiteX97" fmla="*/ 372651 w 1754187"/>
                <a:gd name="connsiteY97" fmla="*/ 1238668 h 2278228"/>
                <a:gd name="connsiteX98" fmla="*/ 378332 w 1754187"/>
                <a:gd name="connsiteY98" fmla="*/ 1238668 h 2278228"/>
                <a:gd name="connsiteX99" fmla="*/ 383728 w 1754187"/>
                <a:gd name="connsiteY99" fmla="*/ 1235827 h 2278228"/>
                <a:gd name="connsiteX100" fmla="*/ 389409 w 1754187"/>
                <a:gd name="connsiteY100" fmla="*/ 1235827 h 2278228"/>
                <a:gd name="connsiteX101" fmla="*/ 411848 w 1754187"/>
                <a:gd name="connsiteY101" fmla="*/ 1238668 h 2278228"/>
                <a:gd name="connsiteX102" fmla="*/ 422925 w 1754187"/>
                <a:gd name="connsiteY102" fmla="*/ 1238668 h 2278228"/>
                <a:gd name="connsiteX103" fmla="*/ 445364 w 1754187"/>
                <a:gd name="connsiteY103" fmla="*/ 1224750 h 2278228"/>
                <a:gd name="connsiteX104" fmla="*/ 439967 w 1754187"/>
                <a:gd name="connsiteY104" fmla="*/ 1221910 h 2278228"/>
                <a:gd name="connsiteX105" fmla="*/ 428606 w 1754187"/>
                <a:gd name="connsiteY105" fmla="*/ 1199471 h 2278228"/>
                <a:gd name="connsiteX106" fmla="*/ 425765 w 1754187"/>
                <a:gd name="connsiteY106" fmla="*/ 1193790 h 2278228"/>
                <a:gd name="connsiteX107" fmla="*/ 403327 w 1754187"/>
                <a:gd name="connsiteY107" fmla="*/ 1171352 h 2278228"/>
                <a:gd name="connsiteX108" fmla="*/ 400486 w 1754187"/>
                <a:gd name="connsiteY108" fmla="*/ 1171352 h 2278228"/>
                <a:gd name="connsiteX109" fmla="*/ 395090 w 1754187"/>
                <a:gd name="connsiteY109" fmla="*/ 1168511 h 2278228"/>
                <a:gd name="connsiteX110" fmla="*/ 378332 w 1754187"/>
                <a:gd name="connsiteY110" fmla="*/ 1162831 h 2278228"/>
                <a:gd name="connsiteX111" fmla="*/ 372651 w 1754187"/>
                <a:gd name="connsiteY111" fmla="*/ 1160274 h 2278228"/>
                <a:gd name="connsiteX112" fmla="*/ 353053 w 1754187"/>
                <a:gd name="connsiteY112" fmla="*/ 1126475 h 2278228"/>
                <a:gd name="connsiteX113" fmla="*/ 333455 w 1754187"/>
                <a:gd name="connsiteY113" fmla="*/ 1123634 h 2278228"/>
                <a:gd name="connsiteX114" fmla="*/ 294258 w 1754187"/>
                <a:gd name="connsiteY114" fmla="*/ 1112557 h 2278228"/>
                <a:gd name="connsiteX115" fmla="*/ 299655 w 1754187"/>
                <a:gd name="connsiteY115" fmla="*/ 1095799 h 2278228"/>
                <a:gd name="connsiteX116" fmla="*/ 294258 w 1754187"/>
                <a:gd name="connsiteY116" fmla="*/ 1050922 h 2278228"/>
                <a:gd name="connsiteX117" fmla="*/ 294258 w 1754187"/>
                <a:gd name="connsiteY117" fmla="*/ 1039560 h 2278228"/>
                <a:gd name="connsiteX118" fmla="*/ 302495 w 1754187"/>
                <a:gd name="connsiteY118" fmla="*/ 983606 h 2278228"/>
                <a:gd name="connsiteX119" fmla="*/ 302495 w 1754187"/>
                <a:gd name="connsiteY119" fmla="*/ 964008 h 2278228"/>
                <a:gd name="connsiteX120" fmla="*/ 324934 w 1754187"/>
                <a:gd name="connsiteY120" fmla="*/ 885615 h 2278228"/>
                <a:gd name="connsiteX121" fmla="*/ 333455 w 1754187"/>
                <a:gd name="connsiteY121" fmla="*/ 874253 h 2278228"/>
                <a:gd name="connsiteX122" fmla="*/ 341692 w 1754187"/>
                <a:gd name="connsiteY122" fmla="*/ 863176 h 2278228"/>
                <a:gd name="connsiteX123" fmla="*/ 358449 w 1754187"/>
                <a:gd name="connsiteY123" fmla="*/ 823980 h 2278228"/>
                <a:gd name="connsiteX124" fmla="*/ 361290 w 1754187"/>
                <a:gd name="connsiteY124" fmla="*/ 818299 h 2278228"/>
                <a:gd name="connsiteX125" fmla="*/ 358449 w 1754187"/>
                <a:gd name="connsiteY125" fmla="*/ 806938 h 2278228"/>
                <a:gd name="connsiteX126" fmla="*/ 358449 w 1754187"/>
                <a:gd name="connsiteY126" fmla="*/ 798701 h 2278228"/>
                <a:gd name="connsiteX127" fmla="*/ 308176 w 1754187"/>
                <a:gd name="connsiteY127" fmla="*/ 764901 h 2278228"/>
                <a:gd name="connsiteX128" fmla="*/ 296814 w 1754187"/>
                <a:gd name="connsiteY128" fmla="*/ 764901 h 2278228"/>
                <a:gd name="connsiteX129" fmla="*/ 263298 w 1754187"/>
                <a:gd name="connsiteY129" fmla="*/ 748143 h 2278228"/>
                <a:gd name="connsiteX130" fmla="*/ 254778 w 1754187"/>
                <a:gd name="connsiteY130" fmla="*/ 745302 h 2278228"/>
                <a:gd name="connsiteX131" fmla="*/ 195983 w 1754187"/>
                <a:gd name="connsiteY131" fmla="*/ 750983 h 2278228"/>
                <a:gd name="connsiteX132" fmla="*/ 184905 w 1754187"/>
                <a:gd name="connsiteY132" fmla="*/ 753823 h 2278228"/>
                <a:gd name="connsiteX133" fmla="*/ 137188 w 1754187"/>
                <a:gd name="connsiteY133" fmla="*/ 742746 h 2278228"/>
                <a:gd name="connsiteX134" fmla="*/ 131507 w 1754187"/>
                <a:gd name="connsiteY134" fmla="*/ 734225 h 2278228"/>
                <a:gd name="connsiteX135" fmla="*/ 100832 w 1754187"/>
                <a:gd name="connsiteY135" fmla="*/ 686508 h 2278228"/>
                <a:gd name="connsiteX136" fmla="*/ 86630 w 1754187"/>
                <a:gd name="connsiteY136" fmla="*/ 680827 h 2278228"/>
                <a:gd name="connsiteX137" fmla="*/ 69872 w 1754187"/>
                <a:gd name="connsiteY137" fmla="*/ 675430 h 2278228"/>
                <a:gd name="connsiteX138" fmla="*/ 24995 w 1754187"/>
                <a:gd name="connsiteY138" fmla="*/ 630553 h 2278228"/>
                <a:gd name="connsiteX139" fmla="*/ 24995 w 1754187"/>
                <a:gd name="connsiteY139" fmla="*/ 619192 h 2278228"/>
                <a:gd name="connsiteX140" fmla="*/ 22439 w 1754187"/>
                <a:gd name="connsiteY140" fmla="*/ 610955 h 2278228"/>
                <a:gd name="connsiteX141" fmla="*/ 0 w 1754187"/>
                <a:gd name="connsiteY141" fmla="*/ 532562 h 2278228"/>
                <a:gd name="connsiteX142" fmla="*/ 8237 w 1754187"/>
                <a:gd name="connsiteY142" fmla="*/ 535118 h 2278228"/>
                <a:gd name="connsiteX143" fmla="*/ 16758 w 1754187"/>
                <a:gd name="connsiteY143" fmla="*/ 535118 h 2278228"/>
                <a:gd name="connsiteX144" fmla="*/ 33516 w 1754187"/>
                <a:gd name="connsiteY144" fmla="*/ 537958 h 2278228"/>
                <a:gd name="connsiteX145" fmla="*/ 47433 w 1754187"/>
                <a:gd name="connsiteY145" fmla="*/ 535118 h 2278228"/>
                <a:gd name="connsiteX146" fmla="*/ 58795 w 1754187"/>
                <a:gd name="connsiteY146" fmla="*/ 535118 h 2278228"/>
                <a:gd name="connsiteX147" fmla="*/ 72712 w 1754187"/>
                <a:gd name="connsiteY147" fmla="*/ 532562 h 2278228"/>
                <a:gd name="connsiteX148" fmla="*/ 78393 w 1754187"/>
                <a:gd name="connsiteY148" fmla="*/ 529721 h 2278228"/>
                <a:gd name="connsiteX149" fmla="*/ 86630 w 1754187"/>
                <a:gd name="connsiteY149" fmla="*/ 529721 h 2278228"/>
                <a:gd name="connsiteX150" fmla="*/ 120430 w 1754187"/>
                <a:gd name="connsiteY150" fmla="*/ 526881 h 2278228"/>
                <a:gd name="connsiteX151" fmla="*/ 128667 w 1754187"/>
                <a:gd name="connsiteY151" fmla="*/ 529721 h 2278228"/>
                <a:gd name="connsiteX152" fmla="*/ 134347 w 1754187"/>
                <a:gd name="connsiteY152" fmla="*/ 529721 h 2278228"/>
                <a:gd name="connsiteX153" fmla="*/ 165307 w 1754187"/>
                <a:gd name="connsiteY153" fmla="*/ 549320 h 2278228"/>
                <a:gd name="connsiteX154" fmla="*/ 173544 w 1754187"/>
                <a:gd name="connsiteY154" fmla="*/ 557557 h 2278228"/>
                <a:gd name="connsiteX155" fmla="*/ 179225 w 1754187"/>
                <a:gd name="connsiteY155" fmla="*/ 560397 h 2278228"/>
                <a:gd name="connsiteX156" fmla="*/ 187746 w 1754187"/>
                <a:gd name="connsiteY156" fmla="*/ 566078 h 2278228"/>
                <a:gd name="connsiteX157" fmla="*/ 226942 w 1754187"/>
                <a:gd name="connsiteY157" fmla="*/ 599594 h 2278228"/>
                <a:gd name="connsiteX158" fmla="*/ 232623 w 1754187"/>
                <a:gd name="connsiteY158" fmla="*/ 602434 h 2278228"/>
                <a:gd name="connsiteX159" fmla="*/ 240860 w 1754187"/>
                <a:gd name="connsiteY159" fmla="*/ 605274 h 2278228"/>
                <a:gd name="connsiteX160" fmla="*/ 246541 w 1754187"/>
                <a:gd name="connsiteY160" fmla="*/ 608114 h 2278228"/>
                <a:gd name="connsiteX161" fmla="*/ 257618 w 1754187"/>
                <a:gd name="connsiteY161" fmla="*/ 608114 h 2278228"/>
                <a:gd name="connsiteX162" fmla="*/ 302495 w 1754187"/>
                <a:gd name="connsiteY162" fmla="*/ 591357 h 2278228"/>
                <a:gd name="connsiteX163" fmla="*/ 308176 w 1754187"/>
                <a:gd name="connsiteY163" fmla="*/ 585676 h 2278228"/>
                <a:gd name="connsiteX164" fmla="*/ 311016 w 1754187"/>
                <a:gd name="connsiteY164" fmla="*/ 579995 h 2278228"/>
                <a:gd name="connsiteX165" fmla="*/ 316413 w 1754187"/>
                <a:gd name="connsiteY165" fmla="*/ 574599 h 2278228"/>
                <a:gd name="connsiteX166" fmla="*/ 319253 w 1754187"/>
                <a:gd name="connsiteY166" fmla="*/ 568918 h 2278228"/>
                <a:gd name="connsiteX167" fmla="*/ 366971 w 1754187"/>
                <a:gd name="connsiteY167" fmla="*/ 552160 h 2278228"/>
                <a:gd name="connsiteX168" fmla="*/ 375492 w 1754187"/>
                <a:gd name="connsiteY168" fmla="*/ 552160 h 2278228"/>
                <a:gd name="connsiteX169" fmla="*/ 422925 w 1754187"/>
                <a:gd name="connsiteY169" fmla="*/ 515520 h 2278228"/>
                <a:gd name="connsiteX170" fmla="*/ 431446 w 1754187"/>
                <a:gd name="connsiteY170" fmla="*/ 507283 h 2278228"/>
                <a:gd name="connsiteX171" fmla="*/ 437127 w 1754187"/>
                <a:gd name="connsiteY171" fmla="*/ 498762 h 2278228"/>
                <a:gd name="connsiteX172" fmla="*/ 470643 w 1754187"/>
                <a:gd name="connsiteY172" fmla="*/ 487685 h 2278228"/>
                <a:gd name="connsiteX173" fmla="*/ 482004 w 1754187"/>
                <a:gd name="connsiteY173" fmla="*/ 487685 h 2278228"/>
                <a:gd name="connsiteX174" fmla="*/ 518360 w 1754187"/>
                <a:gd name="connsiteY174" fmla="*/ 498762 h 2278228"/>
                <a:gd name="connsiteX175" fmla="*/ 526597 w 1754187"/>
                <a:gd name="connsiteY175" fmla="*/ 498762 h 2278228"/>
                <a:gd name="connsiteX176" fmla="*/ 554716 w 1754187"/>
                <a:gd name="connsiteY176" fmla="*/ 487685 h 2278228"/>
                <a:gd name="connsiteX177" fmla="*/ 563237 w 1754187"/>
                <a:gd name="connsiteY177" fmla="*/ 479164 h 2278228"/>
                <a:gd name="connsiteX178" fmla="*/ 574315 w 1754187"/>
                <a:gd name="connsiteY178" fmla="*/ 473483 h 2278228"/>
                <a:gd name="connsiteX179" fmla="*/ 579995 w 1754187"/>
                <a:gd name="connsiteY179" fmla="*/ 468086 h 2278228"/>
                <a:gd name="connsiteX180" fmla="*/ 627713 w 1754187"/>
                <a:gd name="connsiteY180" fmla="*/ 459565 h 2278228"/>
                <a:gd name="connsiteX181" fmla="*/ 644471 w 1754187"/>
                <a:gd name="connsiteY181" fmla="*/ 453885 h 2278228"/>
                <a:gd name="connsiteX182" fmla="*/ 658388 w 1754187"/>
                <a:gd name="connsiteY182" fmla="*/ 453885 h 2278228"/>
                <a:gd name="connsiteX183" fmla="*/ 694745 w 1754187"/>
                <a:gd name="connsiteY183" fmla="*/ 417528 h 2278228"/>
                <a:gd name="connsiteX184" fmla="*/ 694745 w 1754187"/>
                <a:gd name="connsiteY184" fmla="*/ 409007 h 2278228"/>
                <a:gd name="connsiteX185" fmla="*/ 697585 w 1754187"/>
                <a:gd name="connsiteY185" fmla="*/ 361574 h 2278228"/>
                <a:gd name="connsiteX186" fmla="*/ 700425 w 1754187"/>
                <a:gd name="connsiteY186" fmla="*/ 353053 h 2278228"/>
                <a:gd name="connsiteX187" fmla="*/ 728545 w 1754187"/>
                <a:gd name="connsiteY187" fmla="*/ 313856 h 2278228"/>
                <a:gd name="connsiteX188" fmla="*/ 770581 w 1754187"/>
                <a:gd name="connsiteY188" fmla="*/ 299939 h 2278228"/>
                <a:gd name="connsiteX189" fmla="*/ 795860 w 1754187"/>
                <a:gd name="connsiteY189" fmla="*/ 283181 h 2278228"/>
                <a:gd name="connsiteX190" fmla="*/ 804097 w 1754187"/>
                <a:gd name="connsiteY190" fmla="*/ 277500 h 2278228"/>
                <a:gd name="connsiteX191" fmla="*/ 812618 w 1754187"/>
                <a:gd name="connsiteY191" fmla="*/ 271820 h 2278228"/>
                <a:gd name="connsiteX192" fmla="*/ 851815 w 1754187"/>
                <a:gd name="connsiteY192" fmla="*/ 229783 h 2278228"/>
                <a:gd name="connsiteX193" fmla="*/ 860336 w 1754187"/>
                <a:gd name="connsiteY193" fmla="*/ 218705 h 2278228"/>
                <a:gd name="connsiteX194" fmla="*/ 910610 w 1754187"/>
                <a:gd name="connsiteY194" fmla="*/ 201663 h 2278228"/>
                <a:gd name="connsiteX195" fmla="*/ 946966 w 1754187"/>
                <a:gd name="connsiteY195" fmla="*/ 190586 h 2278228"/>
                <a:gd name="connsiteX196" fmla="*/ 955487 w 1754187"/>
                <a:gd name="connsiteY196" fmla="*/ 187746 h 2278228"/>
                <a:gd name="connsiteX197" fmla="*/ 994683 w 1754187"/>
                <a:gd name="connsiteY197" fmla="*/ 170988 h 2278228"/>
                <a:gd name="connsiteX198" fmla="*/ 1000364 w 1754187"/>
                <a:gd name="connsiteY198" fmla="*/ 170988 h 2278228"/>
                <a:gd name="connsiteX199" fmla="*/ 1059159 w 1754187"/>
                <a:gd name="connsiteY199" fmla="*/ 140028 h 2278228"/>
                <a:gd name="connsiteX200" fmla="*/ 1090118 w 1754187"/>
                <a:gd name="connsiteY200" fmla="*/ 126111 h 2278228"/>
                <a:gd name="connsiteX201" fmla="*/ 1098355 w 1754187"/>
                <a:gd name="connsiteY201" fmla="*/ 123270 h 2278228"/>
                <a:gd name="connsiteX202" fmla="*/ 1120794 w 1754187"/>
                <a:gd name="connsiteY202" fmla="*/ 106512 h 2278228"/>
                <a:gd name="connsiteX203" fmla="*/ 1126475 w 1754187"/>
                <a:gd name="connsiteY203" fmla="*/ 97991 h 2278228"/>
                <a:gd name="connsiteX204" fmla="*/ 1137552 w 1754187"/>
                <a:gd name="connsiteY204" fmla="*/ 78393 h 2278228"/>
                <a:gd name="connsiteX205" fmla="*/ 1146073 w 1754187"/>
                <a:gd name="connsiteY205" fmla="*/ 53114 h 2278228"/>
                <a:gd name="connsiteX206" fmla="*/ 1143233 w 1754187"/>
                <a:gd name="connsiteY206" fmla="*/ 42037 h 2278228"/>
                <a:gd name="connsiteX207" fmla="*/ 1140392 w 1754187"/>
                <a:gd name="connsiteY207" fmla="*/ 28119 h 2278228"/>
                <a:gd name="connsiteX208" fmla="*/ 1151754 w 1754187"/>
                <a:gd name="connsiteY208" fmla="*/ 0 h 2278228"/>
                <a:gd name="connsiteX209" fmla="*/ 1159990 w 1754187"/>
                <a:gd name="connsiteY209" fmla="*/ 2840 h 2278228"/>
                <a:gd name="connsiteX210" fmla="*/ 1196347 w 1754187"/>
                <a:gd name="connsiteY210" fmla="*/ 28119 h 2278228"/>
                <a:gd name="connsiteX211" fmla="*/ 1204868 w 1754187"/>
                <a:gd name="connsiteY211" fmla="*/ 36356 h 2278228"/>
                <a:gd name="connsiteX212" fmla="*/ 1210548 w 1754187"/>
                <a:gd name="connsiteY212" fmla="*/ 42037 h 2278228"/>
                <a:gd name="connsiteX213" fmla="*/ 1252585 w 1754187"/>
                <a:gd name="connsiteY213" fmla="*/ 55954 h 2278228"/>
                <a:gd name="connsiteX214" fmla="*/ 1263663 w 1754187"/>
                <a:gd name="connsiteY214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23573 w 1754187"/>
                <a:gd name="connsiteY50" fmla="*/ 1558205 h 2278228"/>
                <a:gd name="connsiteX51" fmla="*/ 1454249 w 1754187"/>
                <a:gd name="connsiteY51" fmla="*/ 1678635 h 2278228"/>
                <a:gd name="connsiteX52" fmla="*/ 1468166 w 1754187"/>
                <a:gd name="connsiteY52" fmla="*/ 1745950 h 2278228"/>
                <a:gd name="connsiteX53" fmla="*/ 1468166 w 1754187"/>
                <a:gd name="connsiteY53" fmla="*/ 1748791 h 2278228"/>
                <a:gd name="connsiteX54" fmla="*/ 1476687 w 1754187"/>
                <a:gd name="connsiteY54" fmla="*/ 1835421 h 2278228"/>
                <a:gd name="connsiteX55" fmla="*/ 1297463 w 1754187"/>
                <a:gd name="connsiteY55" fmla="*/ 2054126 h 2278228"/>
                <a:gd name="connsiteX56" fmla="*/ 1260822 w 1754187"/>
                <a:gd name="connsiteY56" fmla="*/ 2087642 h 2278228"/>
                <a:gd name="connsiteX57" fmla="*/ 1190950 w 1754187"/>
                <a:gd name="connsiteY57" fmla="*/ 2177397 h 2278228"/>
                <a:gd name="connsiteX58" fmla="*/ 1053042 w 1754187"/>
                <a:gd name="connsiteY58" fmla="*/ 2131397 h 2278228"/>
                <a:gd name="connsiteX59" fmla="*/ 907769 w 1754187"/>
                <a:gd name="connsiteY59" fmla="*/ 2070884 h 2278228"/>
                <a:gd name="connsiteX60" fmla="*/ 571474 w 1754187"/>
                <a:gd name="connsiteY60" fmla="*/ 2087642 h 2278228"/>
                <a:gd name="connsiteX61" fmla="*/ 551876 w 1754187"/>
                <a:gd name="connsiteY61" fmla="*/ 2087642 h 2278228"/>
                <a:gd name="connsiteX62" fmla="*/ 521200 w 1754187"/>
                <a:gd name="connsiteY62" fmla="*/ 2073724 h 2278228"/>
                <a:gd name="connsiteX63" fmla="*/ 512679 w 1754187"/>
                <a:gd name="connsiteY63" fmla="*/ 2073724 h 2278228"/>
                <a:gd name="connsiteX64" fmla="*/ 462406 w 1754187"/>
                <a:gd name="connsiteY64" fmla="*/ 2101844 h 2278228"/>
                <a:gd name="connsiteX65" fmla="*/ 375492 w 1754187"/>
                <a:gd name="connsiteY65" fmla="*/ 2194154 h 2278228"/>
                <a:gd name="connsiteX66" fmla="*/ 364130 w 1754187"/>
                <a:gd name="connsiteY66" fmla="*/ 2210912 h 2278228"/>
                <a:gd name="connsiteX67" fmla="*/ 355893 w 1754187"/>
                <a:gd name="connsiteY67" fmla="*/ 2222274 h 2278228"/>
                <a:gd name="connsiteX68" fmla="*/ 324934 w 1754187"/>
                <a:gd name="connsiteY68" fmla="*/ 2247552 h 2278228"/>
                <a:gd name="connsiteX69" fmla="*/ 294258 w 1754187"/>
                <a:gd name="connsiteY69" fmla="*/ 2278228 h 2278228"/>
                <a:gd name="connsiteX70" fmla="*/ 210184 w 1754187"/>
                <a:gd name="connsiteY70" fmla="*/ 2236191 h 2278228"/>
                <a:gd name="connsiteX71" fmla="*/ 117590 w 1754187"/>
                <a:gd name="connsiteY71" fmla="*/ 2141040 h 2278228"/>
                <a:gd name="connsiteX72" fmla="*/ 117590 w 1754187"/>
                <a:gd name="connsiteY72" fmla="*/ 2096163 h 2278228"/>
                <a:gd name="connsiteX73" fmla="*/ 162467 w 1754187"/>
                <a:gd name="connsiteY73" fmla="*/ 2034528 h 2278228"/>
                <a:gd name="connsiteX74" fmla="*/ 201663 w 1754187"/>
                <a:gd name="connsiteY74" fmla="*/ 1928015 h 2278228"/>
                <a:gd name="connsiteX75" fmla="*/ 232623 w 1754187"/>
                <a:gd name="connsiteY75" fmla="*/ 1759868 h 2278228"/>
                <a:gd name="connsiteX76" fmla="*/ 235179 w 1754187"/>
                <a:gd name="connsiteY76" fmla="*/ 1672954 h 2278228"/>
                <a:gd name="connsiteX77" fmla="*/ 240860 w 1754187"/>
                <a:gd name="connsiteY77" fmla="*/ 1664717 h 2278228"/>
                <a:gd name="connsiteX78" fmla="*/ 235179 w 1754187"/>
                <a:gd name="connsiteY78" fmla="*/ 1479528 h 2278228"/>
                <a:gd name="connsiteX79" fmla="*/ 232623 w 1754187"/>
                <a:gd name="connsiteY79" fmla="*/ 1476687 h 2278228"/>
                <a:gd name="connsiteX80" fmla="*/ 232623 w 1754187"/>
                <a:gd name="connsiteY80" fmla="*/ 1465610 h 2278228"/>
                <a:gd name="connsiteX81" fmla="*/ 229783 w 1754187"/>
                <a:gd name="connsiteY81" fmla="*/ 1457089 h 2278228"/>
                <a:gd name="connsiteX82" fmla="*/ 229783 w 1754187"/>
                <a:gd name="connsiteY82" fmla="*/ 1451692 h 2278228"/>
                <a:gd name="connsiteX83" fmla="*/ 240860 w 1754187"/>
                <a:gd name="connsiteY83" fmla="*/ 1398294 h 2278228"/>
                <a:gd name="connsiteX84" fmla="*/ 243700 w 1754187"/>
                <a:gd name="connsiteY84" fmla="*/ 1395454 h 2278228"/>
                <a:gd name="connsiteX85" fmla="*/ 249381 w 1754187"/>
                <a:gd name="connsiteY85" fmla="*/ 1392897 h 2278228"/>
                <a:gd name="connsiteX86" fmla="*/ 254778 w 1754187"/>
                <a:gd name="connsiteY86" fmla="*/ 1390057 h 2278228"/>
                <a:gd name="connsiteX87" fmla="*/ 263298 w 1754187"/>
                <a:gd name="connsiteY87" fmla="*/ 1387217 h 2278228"/>
                <a:gd name="connsiteX88" fmla="*/ 299655 w 1754187"/>
                <a:gd name="connsiteY88" fmla="*/ 1387217 h 2278228"/>
                <a:gd name="connsiteX89" fmla="*/ 299655 w 1754187"/>
                <a:gd name="connsiteY89" fmla="*/ 1381536 h 2278228"/>
                <a:gd name="connsiteX90" fmla="*/ 305335 w 1754187"/>
                <a:gd name="connsiteY90" fmla="*/ 1375855 h 2278228"/>
                <a:gd name="connsiteX91" fmla="*/ 305335 w 1754187"/>
                <a:gd name="connsiteY91" fmla="*/ 1317061 h 2278228"/>
                <a:gd name="connsiteX92" fmla="*/ 308176 w 1754187"/>
                <a:gd name="connsiteY92" fmla="*/ 1311380 h 2278228"/>
                <a:gd name="connsiteX93" fmla="*/ 313856 w 1754187"/>
                <a:gd name="connsiteY93" fmla="*/ 1303143 h 2278228"/>
                <a:gd name="connsiteX94" fmla="*/ 316413 w 1754187"/>
                <a:gd name="connsiteY94" fmla="*/ 1300303 h 2278228"/>
                <a:gd name="connsiteX95" fmla="*/ 341692 w 1754187"/>
                <a:gd name="connsiteY95" fmla="*/ 1266787 h 2278228"/>
                <a:gd name="connsiteX96" fmla="*/ 372651 w 1754187"/>
                <a:gd name="connsiteY96" fmla="*/ 1238668 h 2278228"/>
                <a:gd name="connsiteX97" fmla="*/ 378332 w 1754187"/>
                <a:gd name="connsiteY97" fmla="*/ 1238668 h 2278228"/>
                <a:gd name="connsiteX98" fmla="*/ 383728 w 1754187"/>
                <a:gd name="connsiteY98" fmla="*/ 1235827 h 2278228"/>
                <a:gd name="connsiteX99" fmla="*/ 389409 w 1754187"/>
                <a:gd name="connsiteY99" fmla="*/ 1235827 h 2278228"/>
                <a:gd name="connsiteX100" fmla="*/ 411848 w 1754187"/>
                <a:gd name="connsiteY100" fmla="*/ 1238668 h 2278228"/>
                <a:gd name="connsiteX101" fmla="*/ 422925 w 1754187"/>
                <a:gd name="connsiteY101" fmla="*/ 1238668 h 2278228"/>
                <a:gd name="connsiteX102" fmla="*/ 445364 w 1754187"/>
                <a:gd name="connsiteY102" fmla="*/ 1224750 h 2278228"/>
                <a:gd name="connsiteX103" fmla="*/ 439967 w 1754187"/>
                <a:gd name="connsiteY103" fmla="*/ 1221910 h 2278228"/>
                <a:gd name="connsiteX104" fmla="*/ 428606 w 1754187"/>
                <a:gd name="connsiteY104" fmla="*/ 1199471 h 2278228"/>
                <a:gd name="connsiteX105" fmla="*/ 425765 w 1754187"/>
                <a:gd name="connsiteY105" fmla="*/ 1193790 h 2278228"/>
                <a:gd name="connsiteX106" fmla="*/ 403327 w 1754187"/>
                <a:gd name="connsiteY106" fmla="*/ 1171352 h 2278228"/>
                <a:gd name="connsiteX107" fmla="*/ 400486 w 1754187"/>
                <a:gd name="connsiteY107" fmla="*/ 1171352 h 2278228"/>
                <a:gd name="connsiteX108" fmla="*/ 395090 w 1754187"/>
                <a:gd name="connsiteY108" fmla="*/ 1168511 h 2278228"/>
                <a:gd name="connsiteX109" fmla="*/ 378332 w 1754187"/>
                <a:gd name="connsiteY109" fmla="*/ 1162831 h 2278228"/>
                <a:gd name="connsiteX110" fmla="*/ 372651 w 1754187"/>
                <a:gd name="connsiteY110" fmla="*/ 1160274 h 2278228"/>
                <a:gd name="connsiteX111" fmla="*/ 353053 w 1754187"/>
                <a:gd name="connsiteY111" fmla="*/ 1126475 h 2278228"/>
                <a:gd name="connsiteX112" fmla="*/ 333455 w 1754187"/>
                <a:gd name="connsiteY112" fmla="*/ 1123634 h 2278228"/>
                <a:gd name="connsiteX113" fmla="*/ 294258 w 1754187"/>
                <a:gd name="connsiteY113" fmla="*/ 1112557 h 2278228"/>
                <a:gd name="connsiteX114" fmla="*/ 299655 w 1754187"/>
                <a:gd name="connsiteY114" fmla="*/ 1095799 h 2278228"/>
                <a:gd name="connsiteX115" fmla="*/ 294258 w 1754187"/>
                <a:gd name="connsiteY115" fmla="*/ 1050922 h 2278228"/>
                <a:gd name="connsiteX116" fmla="*/ 294258 w 1754187"/>
                <a:gd name="connsiteY116" fmla="*/ 1039560 h 2278228"/>
                <a:gd name="connsiteX117" fmla="*/ 302495 w 1754187"/>
                <a:gd name="connsiteY117" fmla="*/ 983606 h 2278228"/>
                <a:gd name="connsiteX118" fmla="*/ 302495 w 1754187"/>
                <a:gd name="connsiteY118" fmla="*/ 964008 h 2278228"/>
                <a:gd name="connsiteX119" fmla="*/ 324934 w 1754187"/>
                <a:gd name="connsiteY119" fmla="*/ 885615 h 2278228"/>
                <a:gd name="connsiteX120" fmla="*/ 333455 w 1754187"/>
                <a:gd name="connsiteY120" fmla="*/ 874253 h 2278228"/>
                <a:gd name="connsiteX121" fmla="*/ 341692 w 1754187"/>
                <a:gd name="connsiteY121" fmla="*/ 863176 h 2278228"/>
                <a:gd name="connsiteX122" fmla="*/ 358449 w 1754187"/>
                <a:gd name="connsiteY122" fmla="*/ 823980 h 2278228"/>
                <a:gd name="connsiteX123" fmla="*/ 361290 w 1754187"/>
                <a:gd name="connsiteY123" fmla="*/ 818299 h 2278228"/>
                <a:gd name="connsiteX124" fmla="*/ 358449 w 1754187"/>
                <a:gd name="connsiteY124" fmla="*/ 806938 h 2278228"/>
                <a:gd name="connsiteX125" fmla="*/ 358449 w 1754187"/>
                <a:gd name="connsiteY125" fmla="*/ 798701 h 2278228"/>
                <a:gd name="connsiteX126" fmla="*/ 308176 w 1754187"/>
                <a:gd name="connsiteY126" fmla="*/ 764901 h 2278228"/>
                <a:gd name="connsiteX127" fmla="*/ 296814 w 1754187"/>
                <a:gd name="connsiteY127" fmla="*/ 764901 h 2278228"/>
                <a:gd name="connsiteX128" fmla="*/ 263298 w 1754187"/>
                <a:gd name="connsiteY128" fmla="*/ 748143 h 2278228"/>
                <a:gd name="connsiteX129" fmla="*/ 254778 w 1754187"/>
                <a:gd name="connsiteY129" fmla="*/ 745302 h 2278228"/>
                <a:gd name="connsiteX130" fmla="*/ 195983 w 1754187"/>
                <a:gd name="connsiteY130" fmla="*/ 750983 h 2278228"/>
                <a:gd name="connsiteX131" fmla="*/ 184905 w 1754187"/>
                <a:gd name="connsiteY131" fmla="*/ 753823 h 2278228"/>
                <a:gd name="connsiteX132" fmla="*/ 137188 w 1754187"/>
                <a:gd name="connsiteY132" fmla="*/ 742746 h 2278228"/>
                <a:gd name="connsiteX133" fmla="*/ 131507 w 1754187"/>
                <a:gd name="connsiteY133" fmla="*/ 734225 h 2278228"/>
                <a:gd name="connsiteX134" fmla="*/ 100832 w 1754187"/>
                <a:gd name="connsiteY134" fmla="*/ 686508 h 2278228"/>
                <a:gd name="connsiteX135" fmla="*/ 86630 w 1754187"/>
                <a:gd name="connsiteY135" fmla="*/ 680827 h 2278228"/>
                <a:gd name="connsiteX136" fmla="*/ 69872 w 1754187"/>
                <a:gd name="connsiteY136" fmla="*/ 675430 h 2278228"/>
                <a:gd name="connsiteX137" fmla="*/ 24995 w 1754187"/>
                <a:gd name="connsiteY137" fmla="*/ 630553 h 2278228"/>
                <a:gd name="connsiteX138" fmla="*/ 24995 w 1754187"/>
                <a:gd name="connsiteY138" fmla="*/ 619192 h 2278228"/>
                <a:gd name="connsiteX139" fmla="*/ 22439 w 1754187"/>
                <a:gd name="connsiteY139" fmla="*/ 610955 h 2278228"/>
                <a:gd name="connsiteX140" fmla="*/ 0 w 1754187"/>
                <a:gd name="connsiteY140" fmla="*/ 532562 h 2278228"/>
                <a:gd name="connsiteX141" fmla="*/ 8237 w 1754187"/>
                <a:gd name="connsiteY141" fmla="*/ 535118 h 2278228"/>
                <a:gd name="connsiteX142" fmla="*/ 16758 w 1754187"/>
                <a:gd name="connsiteY142" fmla="*/ 535118 h 2278228"/>
                <a:gd name="connsiteX143" fmla="*/ 33516 w 1754187"/>
                <a:gd name="connsiteY143" fmla="*/ 537958 h 2278228"/>
                <a:gd name="connsiteX144" fmla="*/ 47433 w 1754187"/>
                <a:gd name="connsiteY144" fmla="*/ 535118 h 2278228"/>
                <a:gd name="connsiteX145" fmla="*/ 58795 w 1754187"/>
                <a:gd name="connsiteY145" fmla="*/ 535118 h 2278228"/>
                <a:gd name="connsiteX146" fmla="*/ 72712 w 1754187"/>
                <a:gd name="connsiteY146" fmla="*/ 532562 h 2278228"/>
                <a:gd name="connsiteX147" fmla="*/ 78393 w 1754187"/>
                <a:gd name="connsiteY147" fmla="*/ 529721 h 2278228"/>
                <a:gd name="connsiteX148" fmla="*/ 86630 w 1754187"/>
                <a:gd name="connsiteY148" fmla="*/ 529721 h 2278228"/>
                <a:gd name="connsiteX149" fmla="*/ 120430 w 1754187"/>
                <a:gd name="connsiteY149" fmla="*/ 526881 h 2278228"/>
                <a:gd name="connsiteX150" fmla="*/ 128667 w 1754187"/>
                <a:gd name="connsiteY150" fmla="*/ 529721 h 2278228"/>
                <a:gd name="connsiteX151" fmla="*/ 134347 w 1754187"/>
                <a:gd name="connsiteY151" fmla="*/ 529721 h 2278228"/>
                <a:gd name="connsiteX152" fmla="*/ 165307 w 1754187"/>
                <a:gd name="connsiteY152" fmla="*/ 549320 h 2278228"/>
                <a:gd name="connsiteX153" fmla="*/ 173544 w 1754187"/>
                <a:gd name="connsiteY153" fmla="*/ 557557 h 2278228"/>
                <a:gd name="connsiteX154" fmla="*/ 179225 w 1754187"/>
                <a:gd name="connsiteY154" fmla="*/ 560397 h 2278228"/>
                <a:gd name="connsiteX155" fmla="*/ 187746 w 1754187"/>
                <a:gd name="connsiteY155" fmla="*/ 566078 h 2278228"/>
                <a:gd name="connsiteX156" fmla="*/ 226942 w 1754187"/>
                <a:gd name="connsiteY156" fmla="*/ 599594 h 2278228"/>
                <a:gd name="connsiteX157" fmla="*/ 232623 w 1754187"/>
                <a:gd name="connsiteY157" fmla="*/ 602434 h 2278228"/>
                <a:gd name="connsiteX158" fmla="*/ 240860 w 1754187"/>
                <a:gd name="connsiteY158" fmla="*/ 605274 h 2278228"/>
                <a:gd name="connsiteX159" fmla="*/ 246541 w 1754187"/>
                <a:gd name="connsiteY159" fmla="*/ 608114 h 2278228"/>
                <a:gd name="connsiteX160" fmla="*/ 257618 w 1754187"/>
                <a:gd name="connsiteY160" fmla="*/ 608114 h 2278228"/>
                <a:gd name="connsiteX161" fmla="*/ 302495 w 1754187"/>
                <a:gd name="connsiteY161" fmla="*/ 591357 h 2278228"/>
                <a:gd name="connsiteX162" fmla="*/ 308176 w 1754187"/>
                <a:gd name="connsiteY162" fmla="*/ 585676 h 2278228"/>
                <a:gd name="connsiteX163" fmla="*/ 311016 w 1754187"/>
                <a:gd name="connsiteY163" fmla="*/ 579995 h 2278228"/>
                <a:gd name="connsiteX164" fmla="*/ 316413 w 1754187"/>
                <a:gd name="connsiteY164" fmla="*/ 574599 h 2278228"/>
                <a:gd name="connsiteX165" fmla="*/ 319253 w 1754187"/>
                <a:gd name="connsiteY165" fmla="*/ 568918 h 2278228"/>
                <a:gd name="connsiteX166" fmla="*/ 366971 w 1754187"/>
                <a:gd name="connsiteY166" fmla="*/ 552160 h 2278228"/>
                <a:gd name="connsiteX167" fmla="*/ 375492 w 1754187"/>
                <a:gd name="connsiteY167" fmla="*/ 552160 h 2278228"/>
                <a:gd name="connsiteX168" fmla="*/ 422925 w 1754187"/>
                <a:gd name="connsiteY168" fmla="*/ 515520 h 2278228"/>
                <a:gd name="connsiteX169" fmla="*/ 431446 w 1754187"/>
                <a:gd name="connsiteY169" fmla="*/ 507283 h 2278228"/>
                <a:gd name="connsiteX170" fmla="*/ 437127 w 1754187"/>
                <a:gd name="connsiteY170" fmla="*/ 498762 h 2278228"/>
                <a:gd name="connsiteX171" fmla="*/ 470643 w 1754187"/>
                <a:gd name="connsiteY171" fmla="*/ 487685 h 2278228"/>
                <a:gd name="connsiteX172" fmla="*/ 482004 w 1754187"/>
                <a:gd name="connsiteY172" fmla="*/ 487685 h 2278228"/>
                <a:gd name="connsiteX173" fmla="*/ 518360 w 1754187"/>
                <a:gd name="connsiteY173" fmla="*/ 498762 h 2278228"/>
                <a:gd name="connsiteX174" fmla="*/ 526597 w 1754187"/>
                <a:gd name="connsiteY174" fmla="*/ 498762 h 2278228"/>
                <a:gd name="connsiteX175" fmla="*/ 554716 w 1754187"/>
                <a:gd name="connsiteY175" fmla="*/ 487685 h 2278228"/>
                <a:gd name="connsiteX176" fmla="*/ 563237 w 1754187"/>
                <a:gd name="connsiteY176" fmla="*/ 479164 h 2278228"/>
                <a:gd name="connsiteX177" fmla="*/ 574315 w 1754187"/>
                <a:gd name="connsiteY177" fmla="*/ 473483 h 2278228"/>
                <a:gd name="connsiteX178" fmla="*/ 579995 w 1754187"/>
                <a:gd name="connsiteY178" fmla="*/ 468086 h 2278228"/>
                <a:gd name="connsiteX179" fmla="*/ 627713 w 1754187"/>
                <a:gd name="connsiteY179" fmla="*/ 459565 h 2278228"/>
                <a:gd name="connsiteX180" fmla="*/ 644471 w 1754187"/>
                <a:gd name="connsiteY180" fmla="*/ 453885 h 2278228"/>
                <a:gd name="connsiteX181" fmla="*/ 658388 w 1754187"/>
                <a:gd name="connsiteY181" fmla="*/ 453885 h 2278228"/>
                <a:gd name="connsiteX182" fmla="*/ 694745 w 1754187"/>
                <a:gd name="connsiteY182" fmla="*/ 417528 h 2278228"/>
                <a:gd name="connsiteX183" fmla="*/ 694745 w 1754187"/>
                <a:gd name="connsiteY183" fmla="*/ 409007 h 2278228"/>
                <a:gd name="connsiteX184" fmla="*/ 697585 w 1754187"/>
                <a:gd name="connsiteY184" fmla="*/ 361574 h 2278228"/>
                <a:gd name="connsiteX185" fmla="*/ 700425 w 1754187"/>
                <a:gd name="connsiteY185" fmla="*/ 353053 h 2278228"/>
                <a:gd name="connsiteX186" fmla="*/ 728545 w 1754187"/>
                <a:gd name="connsiteY186" fmla="*/ 313856 h 2278228"/>
                <a:gd name="connsiteX187" fmla="*/ 770581 w 1754187"/>
                <a:gd name="connsiteY187" fmla="*/ 299939 h 2278228"/>
                <a:gd name="connsiteX188" fmla="*/ 795860 w 1754187"/>
                <a:gd name="connsiteY188" fmla="*/ 283181 h 2278228"/>
                <a:gd name="connsiteX189" fmla="*/ 804097 w 1754187"/>
                <a:gd name="connsiteY189" fmla="*/ 277500 h 2278228"/>
                <a:gd name="connsiteX190" fmla="*/ 812618 w 1754187"/>
                <a:gd name="connsiteY190" fmla="*/ 271820 h 2278228"/>
                <a:gd name="connsiteX191" fmla="*/ 851815 w 1754187"/>
                <a:gd name="connsiteY191" fmla="*/ 229783 h 2278228"/>
                <a:gd name="connsiteX192" fmla="*/ 860336 w 1754187"/>
                <a:gd name="connsiteY192" fmla="*/ 218705 h 2278228"/>
                <a:gd name="connsiteX193" fmla="*/ 910610 w 1754187"/>
                <a:gd name="connsiteY193" fmla="*/ 201663 h 2278228"/>
                <a:gd name="connsiteX194" fmla="*/ 946966 w 1754187"/>
                <a:gd name="connsiteY194" fmla="*/ 190586 h 2278228"/>
                <a:gd name="connsiteX195" fmla="*/ 955487 w 1754187"/>
                <a:gd name="connsiteY195" fmla="*/ 187746 h 2278228"/>
                <a:gd name="connsiteX196" fmla="*/ 994683 w 1754187"/>
                <a:gd name="connsiteY196" fmla="*/ 170988 h 2278228"/>
                <a:gd name="connsiteX197" fmla="*/ 1000364 w 1754187"/>
                <a:gd name="connsiteY197" fmla="*/ 170988 h 2278228"/>
                <a:gd name="connsiteX198" fmla="*/ 1059159 w 1754187"/>
                <a:gd name="connsiteY198" fmla="*/ 140028 h 2278228"/>
                <a:gd name="connsiteX199" fmla="*/ 1090118 w 1754187"/>
                <a:gd name="connsiteY199" fmla="*/ 126111 h 2278228"/>
                <a:gd name="connsiteX200" fmla="*/ 1098355 w 1754187"/>
                <a:gd name="connsiteY200" fmla="*/ 123270 h 2278228"/>
                <a:gd name="connsiteX201" fmla="*/ 1120794 w 1754187"/>
                <a:gd name="connsiteY201" fmla="*/ 106512 h 2278228"/>
                <a:gd name="connsiteX202" fmla="*/ 1126475 w 1754187"/>
                <a:gd name="connsiteY202" fmla="*/ 97991 h 2278228"/>
                <a:gd name="connsiteX203" fmla="*/ 1137552 w 1754187"/>
                <a:gd name="connsiteY203" fmla="*/ 78393 h 2278228"/>
                <a:gd name="connsiteX204" fmla="*/ 1146073 w 1754187"/>
                <a:gd name="connsiteY204" fmla="*/ 53114 h 2278228"/>
                <a:gd name="connsiteX205" fmla="*/ 1143233 w 1754187"/>
                <a:gd name="connsiteY205" fmla="*/ 42037 h 2278228"/>
                <a:gd name="connsiteX206" fmla="*/ 1140392 w 1754187"/>
                <a:gd name="connsiteY206" fmla="*/ 28119 h 2278228"/>
                <a:gd name="connsiteX207" fmla="*/ 1151754 w 1754187"/>
                <a:gd name="connsiteY207" fmla="*/ 0 h 2278228"/>
                <a:gd name="connsiteX208" fmla="*/ 1159990 w 1754187"/>
                <a:gd name="connsiteY208" fmla="*/ 2840 h 2278228"/>
                <a:gd name="connsiteX209" fmla="*/ 1196347 w 1754187"/>
                <a:gd name="connsiteY209" fmla="*/ 28119 h 2278228"/>
                <a:gd name="connsiteX210" fmla="*/ 1204868 w 1754187"/>
                <a:gd name="connsiteY210" fmla="*/ 36356 h 2278228"/>
                <a:gd name="connsiteX211" fmla="*/ 1210548 w 1754187"/>
                <a:gd name="connsiteY211" fmla="*/ 42037 h 2278228"/>
                <a:gd name="connsiteX212" fmla="*/ 1252585 w 1754187"/>
                <a:gd name="connsiteY212" fmla="*/ 55954 h 2278228"/>
                <a:gd name="connsiteX213" fmla="*/ 1263663 w 1754187"/>
                <a:gd name="connsiteY213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26414 w 1754187"/>
                <a:gd name="connsiteY49" fmla="*/ 1555364 h 2278228"/>
                <a:gd name="connsiteX50" fmla="*/ 1454249 w 1754187"/>
                <a:gd name="connsiteY50" fmla="*/ 1678635 h 2278228"/>
                <a:gd name="connsiteX51" fmla="*/ 1468166 w 1754187"/>
                <a:gd name="connsiteY51" fmla="*/ 1745950 h 2278228"/>
                <a:gd name="connsiteX52" fmla="*/ 1468166 w 1754187"/>
                <a:gd name="connsiteY52" fmla="*/ 1748791 h 2278228"/>
                <a:gd name="connsiteX53" fmla="*/ 1476687 w 1754187"/>
                <a:gd name="connsiteY53" fmla="*/ 1835421 h 2278228"/>
                <a:gd name="connsiteX54" fmla="*/ 1297463 w 1754187"/>
                <a:gd name="connsiteY54" fmla="*/ 2054126 h 2278228"/>
                <a:gd name="connsiteX55" fmla="*/ 1260822 w 1754187"/>
                <a:gd name="connsiteY55" fmla="*/ 2087642 h 2278228"/>
                <a:gd name="connsiteX56" fmla="*/ 1190950 w 1754187"/>
                <a:gd name="connsiteY56" fmla="*/ 2177397 h 2278228"/>
                <a:gd name="connsiteX57" fmla="*/ 1053042 w 1754187"/>
                <a:gd name="connsiteY57" fmla="*/ 2131397 h 2278228"/>
                <a:gd name="connsiteX58" fmla="*/ 907769 w 1754187"/>
                <a:gd name="connsiteY58" fmla="*/ 2070884 h 2278228"/>
                <a:gd name="connsiteX59" fmla="*/ 571474 w 1754187"/>
                <a:gd name="connsiteY59" fmla="*/ 2087642 h 2278228"/>
                <a:gd name="connsiteX60" fmla="*/ 551876 w 1754187"/>
                <a:gd name="connsiteY60" fmla="*/ 2087642 h 2278228"/>
                <a:gd name="connsiteX61" fmla="*/ 521200 w 1754187"/>
                <a:gd name="connsiteY61" fmla="*/ 2073724 h 2278228"/>
                <a:gd name="connsiteX62" fmla="*/ 512679 w 1754187"/>
                <a:gd name="connsiteY62" fmla="*/ 2073724 h 2278228"/>
                <a:gd name="connsiteX63" fmla="*/ 462406 w 1754187"/>
                <a:gd name="connsiteY63" fmla="*/ 2101844 h 2278228"/>
                <a:gd name="connsiteX64" fmla="*/ 375492 w 1754187"/>
                <a:gd name="connsiteY64" fmla="*/ 2194154 h 2278228"/>
                <a:gd name="connsiteX65" fmla="*/ 364130 w 1754187"/>
                <a:gd name="connsiteY65" fmla="*/ 2210912 h 2278228"/>
                <a:gd name="connsiteX66" fmla="*/ 355893 w 1754187"/>
                <a:gd name="connsiteY66" fmla="*/ 2222274 h 2278228"/>
                <a:gd name="connsiteX67" fmla="*/ 324934 w 1754187"/>
                <a:gd name="connsiteY67" fmla="*/ 2247552 h 2278228"/>
                <a:gd name="connsiteX68" fmla="*/ 294258 w 1754187"/>
                <a:gd name="connsiteY68" fmla="*/ 2278228 h 2278228"/>
                <a:gd name="connsiteX69" fmla="*/ 210184 w 1754187"/>
                <a:gd name="connsiteY69" fmla="*/ 2236191 h 2278228"/>
                <a:gd name="connsiteX70" fmla="*/ 117590 w 1754187"/>
                <a:gd name="connsiteY70" fmla="*/ 2141040 h 2278228"/>
                <a:gd name="connsiteX71" fmla="*/ 117590 w 1754187"/>
                <a:gd name="connsiteY71" fmla="*/ 2096163 h 2278228"/>
                <a:gd name="connsiteX72" fmla="*/ 162467 w 1754187"/>
                <a:gd name="connsiteY72" fmla="*/ 2034528 h 2278228"/>
                <a:gd name="connsiteX73" fmla="*/ 201663 w 1754187"/>
                <a:gd name="connsiteY73" fmla="*/ 1928015 h 2278228"/>
                <a:gd name="connsiteX74" fmla="*/ 232623 w 1754187"/>
                <a:gd name="connsiteY74" fmla="*/ 1759868 h 2278228"/>
                <a:gd name="connsiteX75" fmla="*/ 235179 w 1754187"/>
                <a:gd name="connsiteY75" fmla="*/ 1672954 h 2278228"/>
                <a:gd name="connsiteX76" fmla="*/ 240860 w 1754187"/>
                <a:gd name="connsiteY76" fmla="*/ 1664717 h 2278228"/>
                <a:gd name="connsiteX77" fmla="*/ 235179 w 1754187"/>
                <a:gd name="connsiteY77" fmla="*/ 1479528 h 2278228"/>
                <a:gd name="connsiteX78" fmla="*/ 232623 w 1754187"/>
                <a:gd name="connsiteY78" fmla="*/ 1476687 h 2278228"/>
                <a:gd name="connsiteX79" fmla="*/ 232623 w 1754187"/>
                <a:gd name="connsiteY79" fmla="*/ 1465610 h 2278228"/>
                <a:gd name="connsiteX80" fmla="*/ 229783 w 1754187"/>
                <a:gd name="connsiteY80" fmla="*/ 1457089 h 2278228"/>
                <a:gd name="connsiteX81" fmla="*/ 229783 w 1754187"/>
                <a:gd name="connsiteY81" fmla="*/ 1451692 h 2278228"/>
                <a:gd name="connsiteX82" fmla="*/ 240860 w 1754187"/>
                <a:gd name="connsiteY82" fmla="*/ 1398294 h 2278228"/>
                <a:gd name="connsiteX83" fmla="*/ 243700 w 1754187"/>
                <a:gd name="connsiteY83" fmla="*/ 1395454 h 2278228"/>
                <a:gd name="connsiteX84" fmla="*/ 249381 w 1754187"/>
                <a:gd name="connsiteY84" fmla="*/ 1392897 h 2278228"/>
                <a:gd name="connsiteX85" fmla="*/ 254778 w 1754187"/>
                <a:gd name="connsiteY85" fmla="*/ 1390057 h 2278228"/>
                <a:gd name="connsiteX86" fmla="*/ 263298 w 1754187"/>
                <a:gd name="connsiteY86" fmla="*/ 1387217 h 2278228"/>
                <a:gd name="connsiteX87" fmla="*/ 299655 w 1754187"/>
                <a:gd name="connsiteY87" fmla="*/ 1387217 h 2278228"/>
                <a:gd name="connsiteX88" fmla="*/ 299655 w 1754187"/>
                <a:gd name="connsiteY88" fmla="*/ 1381536 h 2278228"/>
                <a:gd name="connsiteX89" fmla="*/ 305335 w 1754187"/>
                <a:gd name="connsiteY89" fmla="*/ 1375855 h 2278228"/>
                <a:gd name="connsiteX90" fmla="*/ 305335 w 1754187"/>
                <a:gd name="connsiteY90" fmla="*/ 1317061 h 2278228"/>
                <a:gd name="connsiteX91" fmla="*/ 308176 w 1754187"/>
                <a:gd name="connsiteY91" fmla="*/ 1311380 h 2278228"/>
                <a:gd name="connsiteX92" fmla="*/ 313856 w 1754187"/>
                <a:gd name="connsiteY92" fmla="*/ 1303143 h 2278228"/>
                <a:gd name="connsiteX93" fmla="*/ 316413 w 1754187"/>
                <a:gd name="connsiteY93" fmla="*/ 1300303 h 2278228"/>
                <a:gd name="connsiteX94" fmla="*/ 341692 w 1754187"/>
                <a:gd name="connsiteY94" fmla="*/ 1266787 h 2278228"/>
                <a:gd name="connsiteX95" fmla="*/ 372651 w 1754187"/>
                <a:gd name="connsiteY95" fmla="*/ 1238668 h 2278228"/>
                <a:gd name="connsiteX96" fmla="*/ 378332 w 1754187"/>
                <a:gd name="connsiteY96" fmla="*/ 1238668 h 2278228"/>
                <a:gd name="connsiteX97" fmla="*/ 383728 w 1754187"/>
                <a:gd name="connsiteY97" fmla="*/ 1235827 h 2278228"/>
                <a:gd name="connsiteX98" fmla="*/ 389409 w 1754187"/>
                <a:gd name="connsiteY98" fmla="*/ 1235827 h 2278228"/>
                <a:gd name="connsiteX99" fmla="*/ 411848 w 1754187"/>
                <a:gd name="connsiteY99" fmla="*/ 1238668 h 2278228"/>
                <a:gd name="connsiteX100" fmla="*/ 422925 w 1754187"/>
                <a:gd name="connsiteY100" fmla="*/ 1238668 h 2278228"/>
                <a:gd name="connsiteX101" fmla="*/ 445364 w 1754187"/>
                <a:gd name="connsiteY101" fmla="*/ 1224750 h 2278228"/>
                <a:gd name="connsiteX102" fmla="*/ 439967 w 1754187"/>
                <a:gd name="connsiteY102" fmla="*/ 1221910 h 2278228"/>
                <a:gd name="connsiteX103" fmla="*/ 428606 w 1754187"/>
                <a:gd name="connsiteY103" fmla="*/ 1199471 h 2278228"/>
                <a:gd name="connsiteX104" fmla="*/ 425765 w 1754187"/>
                <a:gd name="connsiteY104" fmla="*/ 1193790 h 2278228"/>
                <a:gd name="connsiteX105" fmla="*/ 403327 w 1754187"/>
                <a:gd name="connsiteY105" fmla="*/ 1171352 h 2278228"/>
                <a:gd name="connsiteX106" fmla="*/ 400486 w 1754187"/>
                <a:gd name="connsiteY106" fmla="*/ 1171352 h 2278228"/>
                <a:gd name="connsiteX107" fmla="*/ 395090 w 1754187"/>
                <a:gd name="connsiteY107" fmla="*/ 1168511 h 2278228"/>
                <a:gd name="connsiteX108" fmla="*/ 378332 w 1754187"/>
                <a:gd name="connsiteY108" fmla="*/ 1162831 h 2278228"/>
                <a:gd name="connsiteX109" fmla="*/ 372651 w 1754187"/>
                <a:gd name="connsiteY109" fmla="*/ 1160274 h 2278228"/>
                <a:gd name="connsiteX110" fmla="*/ 353053 w 1754187"/>
                <a:gd name="connsiteY110" fmla="*/ 1126475 h 2278228"/>
                <a:gd name="connsiteX111" fmla="*/ 333455 w 1754187"/>
                <a:gd name="connsiteY111" fmla="*/ 1123634 h 2278228"/>
                <a:gd name="connsiteX112" fmla="*/ 294258 w 1754187"/>
                <a:gd name="connsiteY112" fmla="*/ 1112557 h 2278228"/>
                <a:gd name="connsiteX113" fmla="*/ 299655 w 1754187"/>
                <a:gd name="connsiteY113" fmla="*/ 1095799 h 2278228"/>
                <a:gd name="connsiteX114" fmla="*/ 294258 w 1754187"/>
                <a:gd name="connsiteY114" fmla="*/ 1050922 h 2278228"/>
                <a:gd name="connsiteX115" fmla="*/ 294258 w 1754187"/>
                <a:gd name="connsiteY115" fmla="*/ 1039560 h 2278228"/>
                <a:gd name="connsiteX116" fmla="*/ 302495 w 1754187"/>
                <a:gd name="connsiteY116" fmla="*/ 983606 h 2278228"/>
                <a:gd name="connsiteX117" fmla="*/ 302495 w 1754187"/>
                <a:gd name="connsiteY117" fmla="*/ 964008 h 2278228"/>
                <a:gd name="connsiteX118" fmla="*/ 324934 w 1754187"/>
                <a:gd name="connsiteY118" fmla="*/ 885615 h 2278228"/>
                <a:gd name="connsiteX119" fmla="*/ 333455 w 1754187"/>
                <a:gd name="connsiteY119" fmla="*/ 874253 h 2278228"/>
                <a:gd name="connsiteX120" fmla="*/ 341692 w 1754187"/>
                <a:gd name="connsiteY120" fmla="*/ 863176 h 2278228"/>
                <a:gd name="connsiteX121" fmla="*/ 358449 w 1754187"/>
                <a:gd name="connsiteY121" fmla="*/ 823980 h 2278228"/>
                <a:gd name="connsiteX122" fmla="*/ 361290 w 1754187"/>
                <a:gd name="connsiteY122" fmla="*/ 818299 h 2278228"/>
                <a:gd name="connsiteX123" fmla="*/ 358449 w 1754187"/>
                <a:gd name="connsiteY123" fmla="*/ 806938 h 2278228"/>
                <a:gd name="connsiteX124" fmla="*/ 358449 w 1754187"/>
                <a:gd name="connsiteY124" fmla="*/ 798701 h 2278228"/>
                <a:gd name="connsiteX125" fmla="*/ 308176 w 1754187"/>
                <a:gd name="connsiteY125" fmla="*/ 764901 h 2278228"/>
                <a:gd name="connsiteX126" fmla="*/ 296814 w 1754187"/>
                <a:gd name="connsiteY126" fmla="*/ 764901 h 2278228"/>
                <a:gd name="connsiteX127" fmla="*/ 263298 w 1754187"/>
                <a:gd name="connsiteY127" fmla="*/ 748143 h 2278228"/>
                <a:gd name="connsiteX128" fmla="*/ 254778 w 1754187"/>
                <a:gd name="connsiteY128" fmla="*/ 745302 h 2278228"/>
                <a:gd name="connsiteX129" fmla="*/ 195983 w 1754187"/>
                <a:gd name="connsiteY129" fmla="*/ 750983 h 2278228"/>
                <a:gd name="connsiteX130" fmla="*/ 184905 w 1754187"/>
                <a:gd name="connsiteY130" fmla="*/ 753823 h 2278228"/>
                <a:gd name="connsiteX131" fmla="*/ 137188 w 1754187"/>
                <a:gd name="connsiteY131" fmla="*/ 742746 h 2278228"/>
                <a:gd name="connsiteX132" fmla="*/ 131507 w 1754187"/>
                <a:gd name="connsiteY132" fmla="*/ 734225 h 2278228"/>
                <a:gd name="connsiteX133" fmla="*/ 100832 w 1754187"/>
                <a:gd name="connsiteY133" fmla="*/ 686508 h 2278228"/>
                <a:gd name="connsiteX134" fmla="*/ 86630 w 1754187"/>
                <a:gd name="connsiteY134" fmla="*/ 680827 h 2278228"/>
                <a:gd name="connsiteX135" fmla="*/ 69872 w 1754187"/>
                <a:gd name="connsiteY135" fmla="*/ 675430 h 2278228"/>
                <a:gd name="connsiteX136" fmla="*/ 24995 w 1754187"/>
                <a:gd name="connsiteY136" fmla="*/ 630553 h 2278228"/>
                <a:gd name="connsiteX137" fmla="*/ 24995 w 1754187"/>
                <a:gd name="connsiteY137" fmla="*/ 619192 h 2278228"/>
                <a:gd name="connsiteX138" fmla="*/ 22439 w 1754187"/>
                <a:gd name="connsiteY138" fmla="*/ 610955 h 2278228"/>
                <a:gd name="connsiteX139" fmla="*/ 0 w 1754187"/>
                <a:gd name="connsiteY139" fmla="*/ 532562 h 2278228"/>
                <a:gd name="connsiteX140" fmla="*/ 8237 w 1754187"/>
                <a:gd name="connsiteY140" fmla="*/ 535118 h 2278228"/>
                <a:gd name="connsiteX141" fmla="*/ 16758 w 1754187"/>
                <a:gd name="connsiteY141" fmla="*/ 535118 h 2278228"/>
                <a:gd name="connsiteX142" fmla="*/ 33516 w 1754187"/>
                <a:gd name="connsiteY142" fmla="*/ 537958 h 2278228"/>
                <a:gd name="connsiteX143" fmla="*/ 47433 w 1754187"/>
                <a:gd name="connsiteY143" fmla="*/ 535118 h 2278228"/>
                <a:gd name="connsiteX144" fmla="*/ 58795 w 1754187"/>
                <a:gd name="connsiteY144" fmla="*/ 535118 h 2278228"/>
                <a:gd name="connsiteX145" fmla="*/ 72712 w 1754187"/>
                <a:gd name="connsiteY145" fmla="*/ 532562 h 2278228"/>
                <a:gd name="connsiteX146" fmla="*/ 78393 w 1754187"/>
                <a:gd name="connsiteY146" fmla="*/ 529721 h 2278228"/>
                <a:gd name="connsiteX147" fmla="*/ 86630 w 1754187"/>
                <a:gd name="connsiteY147" fmla="*/ 529721 h 2278228"/>
                <a:gd name="connsiteX148" fmla="*/ 120430 w 1754187"/>
                <a:gd name="connsiteY148" fmla="*/ 526881 h 2278228"/>
                <a:gd name="connsiteX149" fmla="*/ 128667 w 1754187"/>
                <a:gd name="connsiteY149" fmla="*/ 529721 h 2278228"/>
                <a:gd name="connsiteX150" fmla="*/ 134347 w 1754187"/>
                <a:gd name="connsiteY150" fmla="*/ 529721 h 2278228"/>
                <a:gd name="connsiteX151" fmla="*/ 165307 w 1754187"/>
                <a:gd name="connsiteY151" fmla="*/ 549320 h 2278228"/>
                <a:gd name="connsiteX152" fmla="*/ 173544 w 1754187"/>
                <a:gd name="connsiteY152" fmla="*/ 557557 h 2278228"/>
                <a:gd name="connsiteX153" fmla="*/ 179225 w 1754187"/>
                <a:gd name="connsiteY153" fmla="*/ 560397 h 2278228"/>
                <a:gd name="connsiteX154" fmla="*/ 187746 w 1754187"/>
                <a:gd name="connsiteY154" fmla="*/ 566078 h 2278228"/>
                <a:gd name="connsiteX155" fmla="*/ 226942 w 1754187"/>
                <a:gd name="connsiteY155" fmla="*/ 599594 h 2278228"/>
                <a:gd name="connsiteX156" fmla="*/ 232623 w 1754187"/>
                <a:gd name="connsiteY156" fmla="*/ 602434 h 2278228"/>
                <a:gd name="connsiteX157" fmla="*/ 240860 w 1754187"/>
                <a:gd name="connsiteY157" fmla="*/ 605274 h 2278228"/>
                <a:gd name="connsiteX158" fmla="*/ 246541 w 1754187"/>
                <a:gd name="connsiteY158" fmla="*/ 608114 h 2278228"/>
                <a:gd name="connsiteX159" fmla="*/ 257618 w 1754187"/>
                <a:gd name="connsiteY159" fmla="*/ 608114 h 2278228"/>
                <a:gd name="connsiteX160" fmla="*/ 302495 w 1754187"/>
                <a:gd name="connsiteY160" fmla="*/ 591357 h 2278228"/>
                <a:gd name="connsiteX161" fmla="*/ 308176 w 1754187"/>
                <a:gd name="connsiteY161" fmla="*/ 585676 h 2278228"/>
                <a:gd name="connsiteX162" fmla="*/ 311016 w 1754187"/>
                <a:gd name="connsiteY162" fmla="*/ 579995 h 2278228"/>
                <a:gd name="connsiteX163" fmla="*/ 316413 w 1754187"/>
                <a:gd name="connsiteY163" fmla="*/ 574599 h 2278228"/>
                <a:gd name="connsiteX164" fmla="*/ 319253 w 1754187"/>
                <a:gd name="connsiteY164" fmla="*/ 568918 h 2278228"/>
                <a:gd name="connsiteX165" fmla="*/ 366971 w 1754187"/>
                <a:gd name="connsiteY165" fmla="*/ 552160 h 2278228"/>
                <a:gd name="connsiteX166" fmla="*/ 375492 w 1754187"/>
                <a:gd name="connsiteY166" fmla="*/ 552160 h 2278228"/>
                <a:gd name="connsiteX167" fmla="*/ 422925 w 1754187"/>
                <a:gd name="connsiteY167" fmla="*/ 515520 h 2278228"/>
                <a:gd name="connsiteX168" fmla="*/ 431446 w 1754187"/>
                <a:gd name="connsiteY168" fmla="*/ 507283 h 2278228"/>
                <a:gd name="connsiteX169" fmla="*/ 437127 w 1754187"/>
                <a:gd name="connsiteY169" fmla="*/ 498762 h 2278228"/>
                <a:gd name="connsiteX170" fmla="*/ 470643 w 1754187"/>
                <a:gd name="connsiteY170" fmla="*/ 487685 h 2278228"/>
                <a:gd name="connsiteX171" fmla="*/ 482004 w 1754187"/>
                <a:gd name="connsiteY171" fmla="*/ 487685 h 2278228"/>
                <a:gd name="connsiteX172" fmla="*/ 518360 w 1754187"/>
                <a:gd name="connsiteY172" fmla="*/ 498762 h 2278228"/>
                <a:gd name="connsiteX173" fmla="*/ 526597 w 1754187"/>
                <a:gd name="connsiteY173" fmla="*/ 498762 h 2278228"/>
                <a:gd name="connsiteX174" fmla="*/ 554716 w 1754187"/>
                <a:gd name="connsiteY174" fmla="*/ 487685 h 2278228"/>
                <a:gd name="connsiteX175" fmla="*/ 563237 w 1754187"/>
                <a:gd name="connsiteY175" fmla="*/ 479164 h 2278228"/>
                <a:gd name="connsiteX176" fmla="*/ 574315 w 1754187"/>
                <a:gd name="connsiteY176" fmla="*/ 473483 h 2278228"/>
                <a:gd name="connsiteX177" fmla="*/ 579995 w 1754187"/>
                <a:gd name="connsiteY177" fmla="*/ 468086 h 2278228"/>
                <a:gd name="connsiteX178" fmla="*/ 627713 w 1754187"/>
                <a:gd name="connsiteY178" fmla="*/ 459565 h 2278228"/>
                <a:gd name="connsiteX179" fmla="*/ 644471 w 1754187"/>
                <a:gd name="connsiteY179" fmla="*/ 453885 h 2278228"/>
                <a:gd name="connsiteX180" fmla="*/ 658388 w 1754187"/>
                <a:gd name="connsiteY180" fmla="*/ 453885 h 2278228"/>
                <a:gd name="connsiteX181" fmla="*/ 694745 w 1754187"/>
                <a:gd name="connsiteY181" fmla="*/ 417528 h 2278228"/>
                <a:gd name="connsiteX182" fmla="*/ 694745 w 1754187"/>
                <a:gd name="connsiteY182" fmla="*/ 409007 h 2278228"/>
                <a:gd name="connsiteX183" fmla="*/ 697585 w 1754187"/>
                <a:gd name="connsiteY183" fmla="*/ 361574 h 2278228"/>
                <a:gd name="connsiteX184" fmla="*/ 700425 w 1754187"/>
                <a:gd name="connsiteY184" fmla="*/ 353053 h 2278228"/>
                <a:gd name="connsiteX185" fmla="*/ 728545 w 1754187"/>
                <a:gd name="connsiteY185" fmla="*/ 313856 h 2278228"/>
                <a:gd name="connsiteX186" fmla="*/ 770581 w 1754187"/>
                <a:gd name="connsiteY186" fmla="*/ 299939 h 2278228"/>
                <a:gd name="connsiteX187" fmla="*/ 795860 w 1754187"/>
                <a:gd name="connsiteY187" fmla="*/ 283181 h 2278228"/>
                <a:gd name="connsiteX188" fmla="*/ 804097 w 1754187"/>
                <a:gd name="connsiteY188" fmla="*/ 277500 h 2278228"/>
                <a:gd name="connsiteX189" fmla="*/ 812618 w 1754187"/>
                <a:gd name="connsiteY189" fmla="*/ 271820 h 2278228"/>
                <a:gd name="connsiteX190" fmla="*/ 851815 w 1754187"/>
                <a:gd name="connsiteY190" fmla="*/ 229783 h 2278228"/>
                <a:gd name="connsiteX191" fmla="*/ 860336 w 1754187"/>
                <a:gd name="connsiteY191" fmla="*/ 218705 h 2278228"/>
                <a:gd name="connsiteX192" fmla="*/ 910610 w 1754187"/>
                <a:gd name="connsiteY192" fmla="*/ 201663 h 2278228"/>
                <a:gd name="connsiteX193" fmla="*/ 946966 w 1754187"/>
                <a:gd name="connsiteY193" fmla="*/ 190586 h 2278228"/>
                <a:gd name="connsiteX194" fmla="*/ 955487 w 1754187"/>
                <a:gd name="connsiteY194" fmla="*/ 187746 h 2278228"/>
                <a:gd name="connsiteX195" fmla="*/ 994683 w 1754187"/>
                <a:gd name="connsiteY195" fmla="*/ 170988 h 2278228"/>
                <a:gd name="connsiteX196" fmla="*/ 1000364 w 1754187"/>
                <a:gd name="connsiteY196" fmla="*/ 170988 h 2278228"/>
                <a:gd name="connsiteX197" fmla="*/ 1059159 w 1754187"/>
                <a:gd name="connsiteY197" fmla="*/ 140028 h 2278228"/>
                <a:gd name="connsiteX198" fmla="*/ 1090118 w 1754187"/>
                <a:gd name="connsiteY198" fmla="*/ 126111 h 2278228"/>
                <a:gd name="connsiteX199" fmla="*/ 1098355 w 1754187"/>
                <a:gd name="connsiteY199" fmla="*/ 123270 h 2278228"/>
                <a:gd name="connsiteX200" fmla="*/ 1120794 w 1754187"/>
                <a:gd name="connsiteY200" fmla="*/ 106512 h 2278228"/>
                <a:gd name="connsiteX201" fmla="*/ 1126475 w 1754187"/>
                <a:gd name="connsiteY201" fmla="*/ 97991 h 2278228"/>
                <a:gd name="connsiteX202" fmla="*/ 1137552 w 1754187"/>
                <a:gd name="connsiteY202" fmla="*/ 78393 h 2278228"/>
                <a:gd name="connsiteX203" fmla="*/ 1146073 w 1754187"/>
                <a:gd name="connsiteY203" fmla="*/ 53114 h 2278228"/>
                <a:gd name="connsiteX204" fmla="*/ 1143233 w 1754187"/>
                <a:gd name="connsiteY204" fmla="*/ 42037 h 2278228"/>
                <a:gd name="connsiteX205" fmla="*/ 1140392 w 1754187"/>
                <a:gd name="connsiteY205" fmla="*/ 28119 h 2278228"/>
                <a:gd name="connsiteX206" fmla="*/ 1151754 w 1754187"/>
                <a:gd name="connsiteY206" fmla="*/ 0 h 2278228"/>
                <a:gd name="connsiteX207" fmla="*/ 1159990 w 1754187"/>
                <a:gd name="connsiteY207" fmla="*/ 2840 h 2278228"/>
                <a:gd name="connsiteX208" fmla="*/ 1196347 w 1754187"/>
                <a:gd name="connsiteY208" fmla="*/ 28119 h 2278228"/>
                <a:gd name="connsiteX209" fmla="*/ 1204868 w 1754187"/>
                <a:gd name="connsiteY209" fmla="*/ 36356 h 2278228"/>
                <a:gd name="connsiteX210" fmla="*/ 1210548 w 1754187"/>
                <a:gd name="connsiteY210" fmla="*/ 42037 h 2278228"/>
                <a:gd name="connsiteX211" fmla="*/ 1252585 w 1754187"/>
                <a:gd name="connsiteY211" fmla="*/ 55954 h 2278228"/>
                <a:gd name="connsiteX212" fmla="*/ 1263663 w 1754187"/>
                <a:gd name="connsiteY212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26414 w 1754187"/>
                <a:gd name="connsiteY48" fmla="*/ 1535766 h 2278228"/>
                <a:gd name="connsiteX49" fmla="*/ 1454249 w 1754187"/>
                <a:gd name="connsiteY49" fmla="*/ 1678635 h 2278228"/>
                <a:gd name="connsiteX50" fmla="*/ 1468166 w 1754187"/>
                <a:gd name="connsiteY50" fmla="*/ 1745950 h 2278228"/>
                <a:gd name="connsiteX51" fmla="*/ 1468166 w 1754187"/>
                <a:gd name="connsiteY51" fmla="*/ 1748791 h 2278228"/>
                <a:gd name="connsiteX52" fmla="*/ 1476687 w 1754187"/>
                <a:gd name="connsiteY52" fmla="*/ 1835421 h 2278228"/>
                <a:gd name="connsiteX53" fmla="*/ 1297463 w 1754187"/>
                <a:gd name="connsiteY53" fmla="*/ 2054126 h 2278228"/>
                <a:gd name="connsiteX54" fmla="*/ 1260822 w 1754187"/>
                <a:gd name="connsiteY54" fmla="*/ 2087642 h 2278228"/>
                <a:gd name="connsiteX55" fmla="*/ 1190950 w 1754187"/>
                <a:gd name="connsiteY55" fmla="*/ 2177397 h 2278228"/>
                <a:gd name="connsiteX56" fmla="*/ 1053042 w 1754187"/>
                <a:gd name="connsiteY56" fmla="*/ 2131397 h 2278228"/>
                <a:gd name="connsiteX57" fmla="*/ 907769 w 1754187"/>
                <a:gd name="connsiteY57" fmla="*/ 2070884 h 2278228"/>
                <a:gd name="connsiteX58" fmla="*/ 571474 w 1754187"/>
                <a:gd name="connsiteY58" fmla="*/ 2087642 h 2278228"/>
                <a:gd name="connsiteX59" fmla="*/ 551876 w 1754187"/>
                <a:gd name="connsiteY59" fmla="*/ 2087642 h 2278228"/>
                <a:gd name="connsiteX60" fmla="*/ 521200 w 1754187"/>
                <a:gd name="connsiteY60" fmla="*/ 2073724 h 2278228"/>
                <a:gd name="connsiteX61" fmla="*/ 512679 w 1754187"/>
                <a:gd name="connsiteY61" fmla="*/ 2073724 h 2278228"/>
                <a:gd name="connsiteX62" fmla="*/ 462406 w 1754187"/>
                <a:gd name="connsiteY62" fmla="*/ 2101844 h 2278228"/>
                <a:gd name="connsiteX63" fmla="*/ 375492 w 1754187"/>
                <a:gd name="connsiteY63" fmla="*/ 2194154 h 2278228"/>
                <a:gd name="connsiteX64" fmla="*/ 364130 w 1754187"/>
                <a:gd name="connsiteY64" fmla="*/ 2210912 h 2278228"/>
                <a:gd name="connsiteX65" fmla="*/ 355893 w 1754187"/>
                <a:gd name="connsiteY65" fmla="*/ 2222274 h 2278228"/>
                <a:gd name="connsiteX66" fmla="*/ 324934 w 1754187"/>
                <a:gd name="connsiteY66" fmla="*/ 2247552 h 2278228"/>
                <a:gd name="connsiteX67" fmla="*/ 294258 w 1754187"/>
                <a:gd name="connsiteY67" fmla="*/ 2278228 h 2278228"/>
                <a:gd name="connsiteX68" fmla="*/ 210184 w 1754187"/>
                <a:gd name="connsiteY68" fmla="*/ 2236191 h 2278228"/>
                <a:gd name="connsiteX69" fmla="*/ 117590 w 1754187"/>
                <a:gd name="connsiteY69" fmla="*/ 2141040 h 2278228"/>
                <a:gd name="connsiteX70" fmla="*/ 117590 w 1754187"/>
                <a:gd name="connsiteY70" fmla="*/ 2096163 h 2278228"/>
                <a:gd name="connsiteX71" fmla="*/ 162467 w 1754187"/>
                <a:gd name="connsiteY71" fmla="*/ 2034528 h 2278228"/>
                <a:gd name="connsiteX72" fmla="*/ 201663 w 1754187"/>
                <a:gd name="connsiteY72" fmla="*/ 1928015 h 2278228"/>
                <a:gd name="connsiteX73" fmla="*/ 232623 w 1754187"/>
                <a:gd name="connsiteY73" fmla="*/ 1759868 h 2278228"/>
                <a:gd name="connsiteX74" fmla="*/ 235179 w 1754187"/>
                <a:gd name="connsiteY74" fmla="*/ 1672954 h 2278228"/>
                <a:gd name="connsiteX75" fmla="*/ 240860 w 1754187"/>
                <a:gd name="connsiteY75" fmla="*/ 1664717 h 2278228"/>
                <a:gd name="connsiteX76" fmla="*/ 235179 w 1754187"/>
                <a:gd name="connsiteY76" fmla="*/ 1479528 h 2278228"/>
                <a:gd name="connsiteX77" fmla="*/ 232623 w 1754187"/>
                <a:gd name="connsiteY77" fmla="*/ 1476687 h 2278228"/>
                <a:gd name="connsiteX78" fmla="*/ 232623 w 1754187"/>
                <a:gd name="connsiteY78" fmla="*/ 1465610 h 2278228"/>
                <a:gd name="connsiteX79" fmla="*/ 229783 w 1754187"/>
                <a:gd name="connsiteY79" fmla="*/ 1457089 h 2278228"/>
                <a:gd name="connsiteX80" fmla="*/ 229783 w 1754187"/>
                <a:gd name="connsiteY80" fmla="*/ 1451692 h 2278228"/>
                <a:gd name="connsiteX81" fmla="*/ 240860 w 1754187"/>
                <a:gd name="connsiteY81" fmla="*/ 1398294 h 2278228"/>
                <a:gd name="connsiteX82" fmla="*/ 243700 w 1754187"/>
                <a:gd name="connsiteY82" fmla="*/ 1395454 h 2278228"/>
                <a:gd name="connsiteX83" fmla="*/ 249381 w 1754187"/>
                <a:gd name="connsiteY83" fmla="*/ 1392897 h 2278228"/>
                <a:gd name="connsiteX84" fmla="*/ 254778 w 1754187"/>
                <a:gd name="connsiteY84" fmla="*/ 1390057 h 2278228"/>
                <a:gd name="connsiteX85" fmla="*/ 263298 w 1754187"/>
                <a:gd name="connsiteY85" fmla="*/ 1387217 h 2278228"/>
                <a:gd name="connsiteX86" fmla="*/ 299655 w 1754187"/>
                <a:gd name="connsiteY86" fmla="*/ 1387217 h 2278228"/>
                <a:gd name="connsiteX87" fmla="*/ 299655 w 1754187"/>
                <a:gd name="connsiteY87" fmla="*/ 1381536 h 2278228"/>
                <a:gd name="connsiteX88" fmla="*/ 305335 w 1754187"/>
                <a:gd name="connsiteY88" fmla="*/ 1375855 h 2278228"/>
                <a:gd name="connsiteX89" fmla="*/ 305335 w 1754187"/>
                <a:gd name="connsiteY89" fmla="*/ 1317061 h 2278228"/>
                <a:gd name="connsiteX90" fmla="*/ 308176 w 1754187"/>
                <a:gd name="connsiteY90" fmla="*/ 1311380 h 2278228"/>
                <a:gd name="connsiteX91" fmla="*/ 313856 w 1754187"/>
                <a:gd name="connsiteY91" fmla="*/ 1303143 h 2278228"/>
                <a:gd name="connsiteX92" fmla="*/ 316413 w 1754187"/>
                <a:gd name="connsiteY92" fmla="*/ 1300303 h 2278228"/>
                <a:gd name="connsiteX93" fmla="*/ 341692 w 1754187"/>
                <a:gd name="connsiteY93" fmla="*/ 1266787 h 2278228"/>
                <a:gd name="connsiteX94" fmla="*/ 372651 w 1754187"/>
                <a:gd name="connsiteY94" fmla="*/ 1238668 h 2278228"/>
                <a:gd name="connsiteX95" fmla="*/ 378332 w 1754187"/>
                <a:gd name="connsiteY95" fmla="*/ 1238668 h 2278228"/>
                <a:gd name="connsiteX96" fmla="*/ 383728 w 1754187"/>
                <a:gd name="connsiteY96" fmla="*/ 1235827 h 2278228"/>
                <a:gd name="connsiteX97" fmla="*/ 389409 w 1754187"/>
                <a:gd name="connsiteY97" fmla="*/ 1235827 h 2278228"/>
                <a:gd name="connsiteX98" fmla="*/ 411848 w 1754187"/>
                <a:gd name="connsiteY98" fmla="*/ 1238668 h 2278228"/>
                <a:gd name="connsiteX99" fmla="*/ 422925 w 1754187"/>
                <a:gd name="connsiteY99" fmla="*/ 1238668 h 2278228"/>
                <a:gd name="connsiteX100" fmla="*/ 445364 w 1754187"/>
                <a:gd name="connsiteY100" fmla="*/ 1224750 h 2278228"/>
                <a:gd name="connsiteX101" fmla="*/ 439967 w 1754187"/>
                <a:gd name="connsiteY101" fmla="*/ 1221910 h 2278228"/>
                <a:gd name="connsiteX102" fmla="*/ 428606 w 1754187"/>
                <a:gd name="connsiteY102" fmla="*/ 1199471 h 2278228"/>
                <a:gd name="connsiteX103" fmla="*/ 425765 w 1754187"/>
                <a:gd name="connsiteY103" fmla="*/ 1193790 h 2278228"/>
                <a:gd name="connsiteX104" fmla="*/ 403327 w 1754187"/>
                <a:gd name="connsiteY104" fmla="*/ 1171352 h 2278228"/>
                <a:gd name="connsiteX105" fmla="*/ 400486 w 1754187"/>
                <a:gd name="connsiteY105" fmla="*/ 1171352 h 2278228"/>
                <a:gd name="connsiteX106" fmla="*/ 395090 w 1754187"/>
                <a:gd name="connsiteY106" fmla="*/ 1168511 h 2278228"/>
                <a:gd name="connsiteX107" fmla="*/ 378332 w 1754187"/>
                <a:gd name="connsiteY107" fmla="*/ 1162831 h 2278228"/>
                <a:gd name="connsiteX108" fmla="*/ 372651 w 1754187"/>
                <a:gd name="connsiteY108" fmla="*/ 1160274 h 2278228"/>
                <a:gd name="connsiteX109" fmla="*/ 353053 w 1754187"/>
                <a:gd name="connsiteY109" fmla="*/ 1126475 h 2278228"/>
                <a:gd name="connsiteX110" fmla="*/ 333455 w 1754187"/>
                <a:gd name="connsiteY110" fmla="*/ 1123634 h 2278228"/>
                <a:gd name="connsiteX111" fmla="*/ 294258 w 1754187"/>
                <a:gd name="connsiteY111" fmla="*/ 1112557 h 2278228"/>
                <a:gd name="connsiteX112" fmla="*/ 299655 w 1754187"/>
                <a:gd name="connsiteY112" fmla="*/ 1095799 h 2278228"/>
                <a:gd name="connsiteX113" fmla="*/ 294258 w 1754187"/>
                <a:gd name="connsiteY113" fmla="*/ 1050922 h 2278228"/>
                <a:gd name="connsiteX114" fmla="*/ 294258 w 1754187"/>
                <a:gd name="connsiteY114" fmla="*/ 1039560 h 2278228"/>
                <a:gd name="connsiteX115" fmla="*/ 302495 w 1754187"/>
                <a:gd name="connsiteY115" fmla="*/ 983606 h 2278228"/>
                <a:gd name="connsiteX116" fmla="*/ 302495 w 1754187"/>
                <a:gd name="connsiteY116" fmla="*/ 964008 h 2278228"/>
                <a:gd name="connsiteX117" fmla="*/ 324934 w 1754187"/>
                <a:gd name="connsiteY117" fmla="*/ 885615 h 2278228"/>
                <a:gd name="connsiteX118" fmla="*/ 333455 w 1754187"/>
                <a:gd name="connsiteY118" fmla="*/ 874253 h 2278228"/>
                <a:gd name="connsiteX119" fmla="*/ 341692 w 1754187"/>
                <a:gd name="connsiteY119" fmla="*/ 863176 h 2278228"/>
                <a:gd name="connsiteX120" fmla="*/ 358449 w 1754187"/>
                <a:gd name="connsiteY120" fmla="*/ 823980 h 2278228"/>
                <a:gd name="connsiteX121" fmla="*/ 361290 w 1754187"/>
                <a:gd name="connsiteY121" fmla="*/ 818299 h 2278228"/>
                <a:gd name="connsiteX122" fmla="*/ 358449 w 1754187"/>
                <a:gd name="connsiteY122" fmla="*/ 806938 h 2278228"/>
                <a:gd name="connsiteX123" fmla="*/ 358449 w 1754187"/>
                <a:gd name="connsiteY123" fmla="*/ 798701 h 2278228"/>
                <a:gd name="connsiteX124" fmla="*/ 308176 w 1754187"/>
                <a:gd name="connsiteY124" fmla="*/ 764901 h 2278228"/>
                <a:gd name="connsiteX125" fmla="*/ 296814 w 1754187"/>
                <a:gd name="connsiteY125" fmla="*/ 764901 h 2278228"/>
                <a:gd name="connsiteX126" fmla="*/ 263298 w 1754187"/>
                <a:gd name="connsiteY126" fmla="*/ 748143 h 2278228"/>
                <a:gd name="connsiteX127" fmla="*/ 254778 w 1754187"/>
                <a:gd name="connsiteY127" fmla="*/ 745302 h 2278228"/>
                <a:gd name="connsiteX128" fmla="*/ 195983 w 1754187"/>
                <a:gd name="connsiteY128" fmla="*/ 750983 h 2278228"/>
                <a:gd name="connsiteX129" fmla="*/ 184905 w 1754187"/>
                <a:gd name="connsiteY129" fmla="*/ 753823 h 2278228"/>
                <a:gd name="connsiteX130" fmla="*/ 137188 w 1754187"/>
                <a:gd name="connsiteY130" fmla="*/ 742746 h 2278228"/>
                <a:gd name="connsiteX131" fmla="*/ 131507 w 1754187"/>
                <a:gd name="connsiteY131" fmla="*/ 734225 h 2278228"/>
                <a:gd name="connsiteX132" fmla="*/ 100832 w 1754187"/>
                <a:gd name="connsiteY132" fmla="*/ 686508 h 2278228"/>
                <a:gd name="connsiteX133" fmla="*/ 86630 w 1754187"/>
                <a:gd name="connsiteY133" fmla="*/ 680827 h 2278228"/>
                <a:gd name="connsiteX134" fmla="*/ 69872 w 1754187"/>
                <a:gd name="connsiteY134" fmla="*/ 675430 h 2278228"/>
                <a:gd name="connsiteX135" fmla="*/ 24995 w 1754187"/>
                <a:gd name="connsiteY135" fmla="*/ 630553 h 2278228"/>
                <a:gd name="connsiteX136" fmla="*/ 24995 w 1754187"/>
                <a:gd name="connsiteY136" fmla="*/ 619192 h 2278228"/>
                <a:gd name="connsiteX137" fmla="*/ 22439 w 1754187"/>
                <a:gd name="connsiteY137" fmla="*/ 610955 h 2278228"/>
                <a:gd name="connsiteX138" fmla="*/ 0 w 1754187"/>
                <a:gd name="connsiteY138" fmla="*/ 532562 h 2278228"/>
                <a:gd name="connsiteX139" fmla="*/ 8237 w 1754187"/>
                <a:gd name="connsiteY139" fmla="*/ 535118 h 2278228"/>
                <a:gd name="connsiteX140" fmla="*/ 16758 w 1754187"/>
                <a:gd name="connsiteY140" fmla="*/ 535118 h 2278228"/>
                <a:gd name="connsiteX141" fmla="*/ 33516 w 1754187"/>
                <a:gd name="connsiteY141" fmla="*/ 537958 h 2278228"/>
                <a:gd name="connsiteX142" fmla="*/ 47433 w 1754187"/>
                <a:gd name="connsiteY142" fmla="*/ 535118 h 2278228"/>
                <a:gd name="connsiteX143" fmla="*/ 58795 w 1754187"/>
                <a:gd name="connsiteY143" fmla="*/ 535118 h 2278228"/>
                <a:gd name="connsiteX144" fmla="*/ 72712 w 1754187"/>
                <a:gd name="connsiteY144" fmla="*/ 532562 h 2278228"/>
                <a:gd name="connsiteX145" fmla="*/ 78393 w 1754187"/>
                <a:gd name="connsiteY145" fmla="*/ 529721 h 2278228"/>
                <a:gd name="connsiteX146" fmla="*/ 86630 w 1754187"/>
                <a:gd name="connsiteY146" fmla="*/ 529721 h 2278228"/>
                <a:gd name="connsiteX147" fmla="*/ 120430 w 1754187"/>
                <a:gd name="connsiteY147" fmla="*/ 526881 h 2278228"/>
                <a:gd name="connsiteX148" fmla="*/ 128667 w 1754187"/>
                <a:gd name="connsiteY148" fmla="*/ 529721 h 2278228"/>
                <a:gd name="connsiteX149" fmla="*/ 134347 w 1754187"/>
                <a:gd name="connsiteY149" fmla="*/ 529721 h 2278228"/>
                <a:gd name="connsiteX150" fmla="*/ 165307 w 1754187"/>
                <a:gd name="connsiteY150" fmla="*/ 549320 h 2278228"/>
                <a:gd name="connsiteX151" fmla="*/ 173544 w 1754187"/>
                <a:gd name="connsiteY151" fmla="*/ 557557 h 2278228"/>
                <a:gd name="connsiteX152" fmla="*/ 179225 w 1754187"/>
                <a:gd name="connsiteY152" fmla="*/ 560397 h 2278228"/>
                <a:gd name="connsiteX153" fmla="*/ 187746 w 1754187"/>
                <a:gd name="connsiteY153" fmla="*/ 566078 h 2278228"/>
                <a:gd name="connsiteX154" fmla="*/ 226942 w 1754187"/>
                <a:gd name="connsiteY154" fmla="*/ 599594 h 2278228"/>
                <a:gd name="connsiteX155" fmla="*/ 232623 w 1754187"/>
                <a:gd name="connsiteY155" fmla="*/ 602434 h 2278228"/>
                <a:gd name="connsiteX156" fmla="*/ 240860 w 1754187"/>
                <a:gd name="connsiteY156" fmla="*/ 605274 h 2278228"/>
                <a:gd name="connsiteX157" fmla="*/ 246541 w 1754187"/>
                <a:gd name="connsiteY157" fmla="*/ 608114 h 2278228"/>
                <a:gd name="connsiteX158" fmla="*/ 257618 w 1754187"/>
                <a:gd name="connsiteY158" fmla="*/ 608114 h 2278228"/>
                <a:gd name="connsiteX159" fmla="*/ 302495 w 1754187"/>
                <a:gd name="connsiteY159" fmla="*/ 591357 h 2278228"/>
                <a:gd name="connsiteX160" fmla="*/ 308176 w 1754187"/>
                <a:gd name="connsiteY160" fmla="*/ 585676 h 2278228"/>
                <a:gd name="connsiteX161" fmla="*/ 311016 w 1754187"/>
                <a:gd name="connsiteY161" fmla="*/ 579995 h 2278228"/>
                <a:gd name="connsiteX162" fmla="*/ 316413 w 1754187"/>
                <a:gd name="connsiteY162" fmla="*/ 574599 h 2278228"/>
                <a:gd name="connsiteX163" fmla="*/ 319253 w 1754187"/>
                <a:gd name="connsiteY163" fmla="*/ 568918 h 2278228"/>
                <a:gd name="connsiteX164" fmla="*/ 366971 w 1754187"/>
                <a:gd name="connsiteY164" fmla="*/ 552160 h 2278228"/>
                <a:gd name="connsiteX165" fmla="*/ 375492 w 1754187"/>
                <a:gd name="connsiteY165" fmla="*/ 552160 h 2278228"/>
                <a:gd name="connsiteX166" fmla="*/ 422925 w 1754187"/>
                <a:gd name="connsiteY166" fmla="*/ 515520 h 2278228"/>
                <a:gd name="connsiteX167" fmla="*/ 431446 w 1754187"/>
                <a:gd name="connsiteY167" fmla="*/ 507283 h 2278228"/>
                <a:gd name="connsiteX168" fmla="*/ 437127 w 1754187"/>
                <a:gd name="connsiteY168" fmla="*/ 498762 h 2278228"/>
                <a:gd name="connsiteX169" fmla="*/ 470643 w 1754187"/>
                <a:gd name="connsiteY169" fmla="*/ 487685 h 2278228"/>
                <a:gd name="connsiteX170" fmla="*/ 482004 w 1754187"/>
                <a:gd name="connsiteY170" fmla="*/ 487685 h 2278228"/>
                <a:gd name="connsiteX171" fmla="*/ 518360 w 1754187"/>
                <a:gd name="connsiteY171" fmla="*/ 498762 h 2278228"/>
                <a:gd name="connsiteX172" fmla="*/ 526597 w 1754187"/>
                <a:gd name="connsiteY172" fmla="*/ 498762 h 2278228"/>
                <a:gd name="connsiteX173" fmla="*/ 554716 w 1754187"/>
                <a:gd name="connsiteY173" fmla="*/ 487685 h 2278228"/>
                <a:gd name="connsiteX174" fmla="*/ 563237 w 1754187"/>
                <a:gd name="connsiteY174" fmla="*/ 479164 h 2278228"/>
                <a:gd name="connsiteX175" fmla="*/ 574315 w 1754187"/>
                <a:gd name="connsiteY175" fmla="*/ 473483 h 2278228"/>
                <a:gd name="connsiteX176" fmla="*/ 579995 w 1754187"/>
                <a:gd name="connsiteY176" fmla="*/ 468086 h 2278228"/>
                <a:gd name="connsiteX177" fmla="*/ 627713 w 1754187"/>
                <a:gd name="connsiteY177" fmla="*/ 459565 h 2278228"/>
                <a:gd name="connsiteX178" fmla="*/ 644471 w 1754187"/>
                <a:gd name="connsiteY178" fmla="*/ 453885 h 2278228"/>
                <a:gd name="connsiteX179" fmla="*/ 658388 w 1754187"/>
                <a:gd name="connsiteY179" fmla="*/ 453885 h 2278228"/>
                <a:gd name="connsiteX180" fmla="*/ 694745 w 1754187"/>
                <a:gd name="connsiteY180" fmla="*/ 417528 h 2278228"/>
                <a:gd name="connsiteX181" fmla="*/ 694745 w 1754187"/>
                <a:gd name="connsiteY181" fmla="*/ 409007 h 2278228"/>
                <a:gd name="connsiteX182" fmla="*/ 697585 w 1754187"/>
                <a:gd name="connsiteY182" fmla="*/ 361574 h 2278228"/>
                <a:gd name="connsiteX183" fmla="*/ 700425 w 1754187"/>
                <a:gd name="connsiteY183" fmla="*/ 353053 h 2278228"/>
                <a:gd name="connsiteX184" fmla="*/ 728545 w 1754187"/>
                <a:gd name="connsiteY184" fmla="*/ 313856 h 2278228"/>
                <a:gd name="connsiteX185" fmla="*/ 770581 w 1754187"/>
                <a:gd name="connsiteY185" fmla="*/ 299939 h 2278228"/>
                <a:gd name="connsiteX186" fmla="*/ 795860 w 1754187"/>
                <a:gd name="connsiteY186" fmla="*/ 283181 h 2278228"/>
                <a:gd name="connsiteX187" fmla="*/ 804097 w 1754187"/>
                <a:gd name="connsiteY187" fmla="*/ 277500 h 2278228"/>
                <a:gd name="connsiteX188" fmla="*/ 812618 w 1754187"/>
                <a:gd name="connsiteY188" fmla="*/ 271820 h 2278228"/>
                <a:gd name="connsiteX189" fmla="*/ 851815 w 1754187"/>
                <a:gd name="connsiteY189" fmla="*/ 229783 h 2278228"/>
                <a:gd name="connsiteX190" fmla="*/ 860336 w 1754187"/>
                <a:gd name="connsiteY190" fmla="*/ 218705 h 2278228"/>
                <a:gd name="connsiteX191" fmla="*/ 910610 w 1754187"/>
                <a:gd name="connsiteY191" fmla="*/ 201663 h 2278228"/>
                <a:gd name="connsiteX192" fmla="*/ 946966 w 1754187"/>
                <a:gd name="connsiteY192" fmla="*/ 190586 h 2278228"/>
                <a:gd name="connsiteX193" fmla="*/ 955487 w 1754187"/>
                <a:gd name="connsiteY193" fmla="*/ 187746 h 2278228"/>
                <a:gd name="connsiteX194" fmla="*/ 994683 w 1754187"/>
                <a:gd name="connsiteY194" fmla="*/ 170988 h 2278228"/>
                <a:gd name="connsiteX195" fmla="*/ 1000364 w 1754187"/>
                <a:gd name="connsiteY195" fmla="*/ 170988 h 2278228"/>
                <a:gd name="connsiteX196" fmla="*/ 1059159 w 1754187"/>
                <a:gd name="connsiteY196" fmla="*/ 140028 h 2278228"/>
                <a:gd name="connsiteX197" fmla="*/ 1090118 w 1754187"/>
                <a:gd name="connsiteY197" fmla="*/ 126111 h 2278228"/>
                <a:gd name="connsiteX198" fmla="*/ 1098355 w 1754187"/>
                <a:gd name="connsiteY198" fmla="*/ 123270 h 2278228"/>
                <a:gd name="connsiteX199" fmla="*/ 1120794 w 1754187"/>
                <a:gd name="connsiteY199" fmla="*/ 106512 h 2278228"/>
                <a:gd name="connsiteX200" fmla="*/ 1126475 w 1754187"/>
                <a:gd name="connsiteY200" fmla="*/ 97991 h 2278228"/>
                <a:gd name="connsiteX201" fmla="*/ 1137552 w 1754187"/>
                <a:gd name="connsiteY201" fmla="*/ 78393 h 2278228"/>
                <a:gd name="connsiteX202" fmla="*/ 1146073 w 1754187"/>
                <a:gd name="connsiteY202" fmla="*/ 53114 h 2278228"/>
                <a:gd name="connsiteX203" fmla="*/ 1143233 w 1754187"/>
                <a:gd name="connsiteY203" fmla="*/ 42037 h 2278228"/>
                <a:gd name="connsiteX204" fmla="*/ 1140392 w 1754187"/>
                <a:gd name="connsiteY204" fmla="*/ 28119 h 2278228"/>
                <a:gd name="connsiteX205" fmla="*/ 1151754 w 1754187"/>
                <a:gd name="connsiteY205" fmla="*/ 0 h 2278228"/>
                <a:gd name="connsiteX206" fmla="*/ 1159990 w 1754187"/>
                <a:gd name="connsiteY206" fmla="*/ 2840 h 2278228"/>
                <a:gd name="connsiteX207" fmla="*/ 1196347 w 1754187"/>
                <a:gd name="connsiteY207" fmla="*/ 28119 h 2278228"/>
                <a:gd name="connsiteX208" fmla="*/ 1204868 w 1754187"/>
                <a:gd name="connsiteY208" fmla="*/ 36356 h 2278228"/>
                <a:gd name="connsiteX209" fmla="*/ 1210548 w 1754187"/>
                <a:gd name="connsiteY209" fmla="*/ 42037 h 2278228"/>
                <a:gd name="connsiteX210" fmla="*/ 1252585 w 1754187"/>
                <a:gd name="connsiteY210" fmla="*/ 55954 h 2278228"/>
                <a:gd name="connsiteX211" fmla="*/ 1263663 w 1754187"/>
                <a:gd name="connsiteY211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40331 w 1754187"/>
                <a:gd name="connsiteY47" fmla="*/ 1507647 h 2278228"/>
                <a:gd name="connsiteX48" fmla="*/ 1454249 w 1754187"/>
                <a:gd name="connsiteY48" fmla="*/ 1678635 h 2278228"/>
                <a:gd name="connsiteX49" fmla="*/ 1468166 w 1754187"/>
                <a:gd name="connsiteY49" fmla="*/ 1745950 h 2278228"/>
                <a:gd name="connsiteX50" fmla="*/ 1468166 w 1754187"/>
                <a:gd name="connsiteY50" fmla="*/ 1748791 h 2278228"/>
                <a:gd name="connsiteX51" fmla="*/ 1476687 w 1754187"/>
                <a:gd name="connsiteY51" fmla="*/ 1835421 h 2278228"/>
                <a:gd name="connsiteX52" fmla="*/ 1297463 w 1754187"/>
                <a:gd name="connsiteY52" fmla="*/ 2054126 h 2278228"/>
                <a:gd name="connsiteX53" fmla="*/ 1260822 w 1754187"/>
                <a:gd name="connsiteY53" fmla="*/ 2087642 h 2278228"/>
                <a:gd name="connsiteX54" fmla="*/ 1190950 w 1754187"/>
                <a:gd name="connsiteY54" fmla="*/ 2177397 h 2278228"/>
                <a:gd name="connsiteX55" fmla="*/ 1053042 w 1754187"/>
                <a:gd name="connsiteY55" fmla="*/ 2131397 h 2278228"/>
                <a:gd name="connsiteX56" fmla="*/ 907769 w 1754187"/>
                <a:gd name="connsiteY56" fmla="*/ 2070884 h 2278228"/>
                <a:gd name="connsiteX57" fmla="*/ 571474 w 1754187"/>
                <a:gd name="connsiteY57" fmla="*/ 2087642 h 2278228"/>
                <a:gd name="connsiteX58" fmla="*/ 551876 w 1754187"/>
                <a:gd name="connsiteY58" fmla="*/ 2087642 h 2278228"/>
                <a:gd name="connsiteX59" fmla="*/ 521200 w 1754187"/>
                <a:gd name="connsiteY59" fmla="*/ 2073724 h 2278228"/>
                <a:gd name="connsiteX60" fmla="*/ 512679 w 1754187"/>
                <a:gd name="connsiteY60" fmla="*/ 2073724 h 2278228"/>
                <a:gd name="connsiteX61" fmla="*/ 462406 w 1754187"/>
                <a:gd name="connsiteY61" fmla="*/ 2101844 h 2278228"/>
                <a:gd name="connsiteX62" fmla="*/ 375492 w 1754187"/>
                <a:gd name="connsiteY62" fmla="*/ 2194154 h 2278228"/>
                <a:gd name="connsiteX63" fmla="*/ 364130 w 1754187"/>
                <a:gd name="connsiteY63" fmla="*/ 2210912 h 2278228"/>
                <a:gd name="connsiteX64" fmla="*/ 355893 w 1754187"/>
                <a:gd name="connsiteY64" fmla="*/ 2222274 h 2278228"/>
                <a:gd name="connsiteX65" fmla="*/ 324934 w 1754187"/>
                <a:gd name="connsiteY65" fmla="*/ 2247552 h 2278228"/>
                <a:gd name="connsiteX66" fmla="*/ 294258 w 1754187"/>
                <a:gd name="connsiteY66" fmla="*/ 2278228 h 2278228"/>
                <a:gd name="connsiteX67" fmla="*/ 210184 w 1754187"/>
                <a:gd name="connsiteY67" fmla="*/ 2236191 h 2278228"/>
                <a:gd name="connsiteX68" fmla="*/ 117590 w 1754187"/>
                <a:gd name="connsiteY68" fmla="*/ 2141040 h 2278228"/>
                <a:gd name="connsiteX69" fmla="*/ 117590 w 1754187"/>
                <a:gd name="connsiteY69" fmla="*/ 2096163 h 2278228"/>
                <a:gd name="connsiteX70" fmla="*/ 162467 w 1754187"/>
                <a:gd name="connsiteY70" fmla="*/ 2034528 h 2278228"/>
                <a:gd name="connsiteX71" fmla="*/ 201663 w 1754187"/>
                <a:gd name="connsiteY71" fmla="*/ 1928015 h 2278228"/>
                <a:gd name="connsiteX72" fmla="*/ 232623 w 1754187"/>
                <a:gd name="connsiteY72" fmla="*/ 1759868 h 2278228"/>
                <a:gd name="connsiteX73" fmla="*/ 235179 w 1754187"/>
                <a:gd name="connsiteY73" fmla="*/ 1672954 h 2278228"/>
                <a:gd name="connsiteX74" fmla="*/ 240860 w 1754187"/>
                <a:gd name="connsiteY74" fmla="*/ 1664717 h 2278228"/>
                <a:gd name="connsiteX75" fmla="*/ 235179 w 1754187"/>
                <a:gd name="connsiteY75" fmla="*/ 1479528 h 2278228"/>
                <a:gd name="connsiteX76" fmla="*/ 232623 w 1754187"/>
                <a:gd name="connsiteY76" fmla="*/ 1476687 h 2278228"/>
                <a:gd name="connsiteX77" fmla="*/ 232623 w 1754187"/>
                <a:gd name="connsiteY77" fmla="*/ 1465610 h 2278228"/>
                <a:gd name="connsiteX78" fmla="*/ 229783 w 1754187"/>
                <a:gd name="connsiteY78" fmla="*/ 1457089 h 2278228"/>
                <a:gd name="connsiteX79" fmla="*/ 229783 w 1754187"/>
                <a:gd name="connsiteY79" fmla="*/ 1451692 h 2278228"/>
                <a:gd name="connsiteX80" fmla="*/ 240860 w 1754187"/>
                <a:gd name="connsiteY80" fmla="*/ 1398294 h 2278228"/>
                <a:gd name="connsiteX81" fmla="*/ 243700 w 1754187"/>
                <a:gd name="connsiteY81" fmla="*/ 1395454 h 2278228"/>
                <a:gd name="connsiteX82" fmla="*/ 249381 w 1754187"/>
                <a:gd name="connsiteY82" fmla="*/ 1392897 h 2278228"/>
                <a:gd name="connsiteX83" fmla="*/ 254778 w 1754187"/>
                <a:gd name="connsiteY83" fmla="*/ 1390057 h 2278228"/>
                <a:gd name="connsiteX84" fmla="*/ 263298 w 1754187"/>
                <a:gd name="connsiteY84" fmla="*/ 1387217 h 2278228"/>
                <a:gd name="connsiteX85" fmla="*/ 299655 w 1754187"/>
                <a:gd name="connsiteY85" fmla="*/ 1387217 h 2278228"/>
                <a:gd name="connsiteX86" fmla="*/ 299655 w 1754187"/>
                <a:gd name="connsiteY86" fmla="*/ 1381536 h 2278228"/>
                <a:gd name="connsiteX87" fmla="*/ 305335 w 1754187"/>
                <a:gd name="connsiteY87" fmla="*/ 1375855 h 2278228"/>
                <a:gd name="connsiteX88" fmla="*/ 305335 w 1754187"/>
                <a:gd name="connsiteY88" fmla="*/ 1317061 h 2278228"/>
                <a:gd name="connsiteX89" fmla="*/ 308176 w 1754187"/>
                <a:gd name="connsiteY89" fmla="*/ 1311380 h 2278228"/>
                <a:gd name="connsiteX90" fmla="*/ 313856 w 1754187"/>
                <a:gd name="connsiteY90" fmla="*/ 1303143 h 2278228"/>
                <a:gd name="connsiteX91" fmla="*/ 316413 w 1754187"/>
                <a:gd name="connsiteY91" fmla="*/ 1300303 h 2278228"/>
                <a:gd name="connsiteX92" fmla="*/ 341692 w 1754187"/>
                <a:gd name="connsiteY92" fmla="*/ 1266787 h 2278228"/>
                <a:gd name="connsiteX93" fmla="*/ 372651 w 1754187"/>
                <a:gd name="connsiteY93" fmla="*/ 1238668 h 2278228"/>
                <a:gd name="connsiteX94" fmla="*/ 378332 w 1754187"/>
                <a:gd name="connsiteY94" fmla="*/ 1238668 h 2278228"/>
                <a:gd name="connsiteX95" fmla="*/ 383728 w 1754187"/>
                <a:gd name="connsiteY95" fmla="*/ 1235827 h 2278228"/>
                <a:gd name="connsiteX96" fmla="*/ 389409 w 1754187"/>
                <a:gd name="connsiteY96" fmla="*/ 1235827 h 2278228"/>
                <a:gd name="connsiteX97" fmla="*/ 411848 w 1754187"/>
                <a:gd name="connsiteY97" fmla="*/ 1238668 h 2278228"/>
                <a:gd name="connsiteX98" fmla="*/ 422925 w 1754187"/>
                <a:gd name="connsiteY98" fmla="*/ 1238668 h 2278228"/>
                <a:gd name="connsiteX99" fmla="*/ 445364 w 1754187"/>
                <a:gd name="connsiteY99" fmla="*/ 1224750 h 2278228"/>
                <a:gd name="connsiteX100" fmla="*/ 439967 w 1754187"/>
                <a:gd name="connsiteY100" fmla="*/ 1221910 h 2278228"/>
                <a:gd name="connsiteX101" fmla="*/ 428606 w 1754187"/>
                <a:gd name="connsiteY101" fmla="*/ 1199471 h 2278228"/>
                <a:gd name="connsiteX102" fmla="*/ 425765 w 1754187"/>
                <a:gd name="connsiteY102" fmla="*/ 1193790 h 2278228"/>
                <a:gd name="connsiteX103" fmla="*/ 403327 w 1754187"/>
                <a:gd name="connsiteY103" fmla="*/ 1171352 h 2278228"/>
                <a:gd name="connsiteX104" fmla="*/ 400486 w 1754187"/>
                <a:gd name="connsiteY104" fmla="*/ 1171352 h 2278228"/>
                <a:gd name="connsiteX105" fmla="*/ 395090 w 1754187"/>
                <a:gd name="connsiteY105" fmla="*/ 1168511 h 2278228"/>
                <a:gd name="connsiteX106" fmla="*/ 378332 w 1754187"/>
                <a:gd name="connsiteY106" fmla="*/ 1162831 h 2278228"/>
                <a:gd name="connsiteX107" fmla="*/ 372651 w 1754187"/>
                <a:gd name="connsiteY107" fmla="*/ 1160274 h 2278228"/>
                <a:gd name="connsiteX108" fmla="*/ 353053 w 1754187"/>
                <a:gd name="connsiteY108" fmla="*/ 1126475 h 2278228"/>
                <a:gd name="connsiteX109" fmla="*/ 333455 w 1754187"/>
                <a:gd name="connsiteY109" fmla="*/ 1123634 h 2278228"/>
                <a:gd name="connsiteX110" fmla="*/ 294258 w 1754187"/>
                <a:gd name="connsiteY110" fmla="*/ 1112557 h 2278228"/>
                <a:gd name="connsiteX111" fmla="*/ 299655 w 1754187"/>
                <a:gd name="connsiteY111" fmla="*/ 1095799 h 2278228"/>
                <a:gd name="connsiteX112" fmla="*/ 294258 w 1754187"/>
                <a:gd name="connsiteY112" fmla="*/ 1050922 h 2278228"/>
                <a:gd name="connsiteX113" fmla="*/ 294258 w 1754187"/>
                <a:gd name="connsiteY113" fmla="*/ 1039560 h 2278228"/>
                <a:gd name="connsiteX114" fmla="*/ 302495 w 1754187"/>
                <a:gd name="connsiteY114" fmla="*/ 983606 h 2278228"/>
                <a:gd name="connsiteX115" fmla="*/ 302495 w 1754187"/>
                <a:gd name="connsiteY115" fmla="*/ 964008 h 2278228"/>
                <a:gd name="connsiteX116" fmla="*/ 324934 w 1754187"/>
                <a:gd name="connsiteY116" fmla="*/ 885615 h 2278228"/>
                <a:gd name="connsiteX117" fmla="*/ 333455 w 1754187"/>
                <a:gd name="connsiteY117" fmla="*/ 874253 h 2278228"/>
                <a:gd name="connsiteX118" fmla="*/ 341692 w 1754187"/>
                <a:gd name="connsiteY118" fmla="*/ 863176 h 2278228"/>
                <a:gd name="connsiteX119" fmla="*/ 358449 w 1754187"/>
                <a:gd name="connsiteY119" fmla="*/ 823980 h 2278228"/>
                <a:gd name="connsiteX120" fmla="*/ 361290 w 1754187"/>
                <a:gd name="connsiteY120" fmla="*/ 818299 h 2278228"/>
                <a:gd name="connsiteX121" fmla="*/ 358449 w 1754187"/>
                <a:gd name="connsiteY121" fmla="*/ 806938 h 2278228"/>
                <a:gd name="connsiteX122" fmla="*/ 358449 w 1754187"/>
                <a:gd name="connsiteY122" fmla="*/ 798701 h 2278228"/>
                <a:gd name="connsiteX123" fmla="*/ 308176 w 1754187"/>
                <a:gd name="connsiteY123" fmla="*/ 764901 h 2278228"/>
                <a:gd name="connsiteX124" fmla="*/ 296814 w 1754187"/>
                <a:gd name="connsiteY124" fmla="*/ 764901 h 2278228"/>
                <a:gd name="connsiteX125" fmla="*/ 263298 w 1754187"/>
                <a:gd name="connsiteY125" fmla="*/ 748143 h 2278228"/>
                <a:gd name="connsiteX126" fmla="*/ 254778 w 1754187"/>
                <a:gd name="connsiteY126" fmla="*/ 745302 h 2278228"/>
                <a:gd name="connsiteX127" fmla="*/ 195983 w 1754187"/>
                <a:gd name="connsiteY127" fmla="*/ 750983 h 2278228"/>
                <a:gd name="connsiteX128" fmla="*/ 184905 w 1754187"/>
                <a:gd name="connsiteY128" fmla="*/ 753823 h 2278228"/>
                <a:gd name="connsiteX129" fmla="*/ 137188 w 1754187"/>
                <a:gd name="connsiteY129" fmla="*/ 742746 h 2278228"/>
                <a:gd name="connsiteX130" fmla="*/ 131507 w 1754187"/>
                <a:gd name="connsiteY130" fmla="*/ 734225 h 2278228"/>
                <a:gd name="connsiteX131" fmla="*/ 100832 w 1754187"/>
                <a:gd name="connsiteY131" fmla="*/ 686508 h 2278228"/>
                <a:gd name="connsiteX132" fmla="*/ 86630 w 1754187"/>
                <a:gd name="connsiteY132" fmla="*/ 680827 h 2278228"/>
                <a:gd name="connsiteX133" fmla="*/ 69872 w 1754187"/>
                <a:gd name="connsiteY133" fmla="*/ 675430 h 2278228"/>
                <a:gd name="connsiteX134" fmla="*/ 24995 w 1754187"/>
                <a:gd name="connsiteY134" fmla="*/ 630553 h 2278228"/>
                <a:gd name="connsiteX135" fmla="*/ 24995 w 1754187"/>
                <a:gd name="connsiteY135" fmla="*/ 619192 h 2278228"/>
                <a:gd name="connsiteX136" fmla="*/ 22439 w 1754187"/>
                <a:gd name="connsiteY136" fmla="*/ 610955 h 2278228"/>
                <a:gd name="connsiteX137" fmla="*/ 0 w 1754187"/>
                <a:gd name="connsiteY137" fmla="*/ 532562 h 2278228"/>
                <a:gd name="connsiteX138" fmla="*/ 8237 w 1754187"/>
                <a:gd name="connsiteY138" fmla="*/ 535118 h 2278228"/>
                <a:gd name="connsiteX139" fmla="*/ 16758 w 1754187"/>
                <a:gd name="connsiteY139" fmla="*/ 535118 h 2278228"/>
                <a:gd name="connsiteX140" fmla="*/ 33516 w 1754187"/>
                <a:gd name="connsiteY140" fmla="*/ 537958 h 2278228"/>
                <a:gd name="connsiteX141" fmla="*/ 47433 w 1754187"/>
                <a:gd name="connsiteY141" fmla="*/ 535118 h 2278228"/>
                <a:gd name="connsiteX142" fmla="*/ 58795 w 1754187"/>
                <a:gd name="connsiteY142" fmla="*/ 535118 h 2278228"/>
                <a:gd name="connsiteX143" fmla="*/ 72712 w 1754187"/>
                <a:gd name="connsiteY143" fmla="*/ 532562 h 2278228"/>
                <a:gd name="connsiteX144" fmla="*/ 78393 w 1754187"/>
                <a:gd name="connsiteY144" fmla="*/ 529721 h 2278228"/>
                <a:gd name="connsiteX145" fmla="*/ 86630 w 1754187"/>
                <a:gd name="connsiteY145" fmla="*/ 529721 h 2278228"/>
                <a:gd name="connsiteX146" fmla="*/ 120430 w 1754187"/>
                <a:gd name="connsiteY146" fmla="*/ 526881 h 2278228"/>
                <a:gd name="connsiteX147" fmla="*/ 128667 w 1754187"/>
                <a:gd name="connsiteY147" fmla="*/ 529721 h 2278228"/>
                <a:gd name="connsiteX148" fmla="*/ 134347 w 1754187"/>
                <a:gd name="connsiteY148" fmla="*/ 529721 h 2278228"/>
                <a:gd name="connsiteX149" fmla="*/ 165307 w 1754187"/>
                <a:gd name="connsiteY149" fmla="*/ 549320 h 2278228"/>
                <a:gd name="connsiteX150" fmla="*/ 173544 w 1754187"/>
                <a:gd name="connsiteY150" fmla="*/ 557557 h 2278228"/>
                <a:gd name="connsiteX151" fmla="*/ 179225 w 1754187"/>
                <a:gd name="connsiteY151" fmla="*/ 560397 h 2278228"/>
                <a:gd name="connsiteX152" fmla="*/ 187746 w 1754187"/>
                <a:gd name="connsiteY152" fmla="*/ 566078 h 2278228"/>
                <a:gd name="connsiteX153" fmla="*/ 226942 w 1754187"/>
                <a:gd name="connsiteY153" fmla="*/ 599594 h 2278228"/>
                <a:gd name="connsiteX154" fmla="*/ 232623 w 1754187"/>
                <a:gd name="connsiteY154" fmla="*/ 602434 h 2278228"/>
                <a:gd name="connsiteX155" fmla="*/ 240860 w 1754187"/>
                <a:gd name="connsiteY155" fmla="*/ 605274 h 2278228"/>
                <a:gd name="connsiteX156" fmla="*/ 246541 w 1754187"/>
                <a:gd name="connsiteY156" fmla="*/ 608114 h 2278228"/>
                <a:gd name="connsiteX157" fmla="*/ 257618 w 1754187"/>
                <a:gd name="connsiteY157" fmla="*/ 608114 h 2278228"/>
                <a:gd name="connsiteX158" fmla="*/ 302495 w 1754187"/>
                <a:gd name="connsiteY158" fmla="*/ 591357 h 2278228"/>
                <a:gd name="connsiteX159" fmla="*/ 308176 w 1754187"/>
                <a:gd name="connsiteY159" fmla="*/ 585676 h 2278228"/>
                <a:gd name="connsiteX160" fmla="*/ 311016 w 1754187"/>
                <a:gd name="connsiteY160" fmla="*/ 579995 h 2278228"/>
                <a:gd name="connsiteX161" fmla="*/ 316413 w 1754187"/>
                <a:gd name="connsiteY161" fmla="*/ 574599 h 2278228"/>
                <a:gd name="connsiteX162" fmla="*/ 319253 w 1754187"/>
                <a:gd name="connsiteY162" fmla="*/ 568918 h 2278228"/>
                <a:gd name="connsiteX163" fmla="*/ 366971 w 1754187"/>
                <a:gd name="connsiteY163" fmla="*/ 552160 h 2278228"/>
                <a:gd name="connsiteX164" fmla="*/ 375492 w 1754187"/>
                <a:gd name="connsiteY164" fmla="*/ 552160 h 2278228"/>
                <a:gd name="connsiteX165" fmla="*/ 422925 w 1754187"/>
                <a:gd name="connsiteY165" fmla="*/ 515520 h 2278228"/>
                <a:gd name="connsiteX166" fmla="*/ 431446 w 1754187"/>
                <a:gd name="connsiteY166" fmla="*/ 507283 h 2278228"/>
                <a:gd name="connsiteX167" fmla="*/ 437127 w 1754187"/>
                <a:gd name="connsiteY167" fmla="*/ 498762 h 2278228"/>
                <a:gd name="connsiteX168" fmla="*/ 470643 w 1754187"/>
                <a:gd name="connsiteY168" fmla="*/ 487685 h 2278228"/>
                <a:gd name="connsiteX169" fmla="*/ 482004 w 1754187"/>
                <a:gd name="connsiteY169" fmla="*/ 487685 h 2278228"/>
                <a:gd name="connsiteX170" fmla="*/ 518360 w 1754187"/>
                <a:gd name="connsiteY170" fmla="*/ 498762 h 2278228"/>
                <a:gd name="connsiteX171" fmla="*/ 526597 w 1754187"/>
                <a:gd name="connsiteY171" fmla="*/ 498762 h 2278228"/>
                <a:gd name="connsiteX172" fmla="*/ 554716 w 1754187"/>
                <a:gd name="connsiteY172" fmla="*/ 487685 h 2278228"/>
                <a:gd name="connsiteX173" fmla="*/ 563237 w 1754187"/>
                <a:gd name="connsiteY173" fmla="*/ 479164 h 2278228"/>
                <a:gd name="connsiteX174" fmla="*/ 574315 w 1754187"/>
                <a:gd name="connsiteY174" fmla="*/ 473483 h 2278228"/>
                <a:gd name="connsiteX175" fmla="*/ 579995 w 1754187"/>
                <a:gd name="connsiteY175" fmla="*/ 468086 h 2278228"/>
                <a:gd name="connsiteX176" fmla="*/ 627713 w 1754187"/>
                <a:gd name="connsiteY176" fmla="*/ 459565 h 2278228"/>
                <a:gd name="connsiteX177" fmla="*/ 644471 w 1754187"/>
                <a:gd name="connsiteY177" fmla="*/ 453885 h 2278228"/>
                <a:gd name="connsiteX178" fmla="*/ 658388 w 1754187"/>
                <a:gd name="connsiteY178" fmla="*/ 453885 h 2278228"/>
                <a:gd name="connsiteX179" fmla="*/ 694745 w 1754187"/>
                <a:gd name="connsiteY179" fmla="*/ 417528 h 2278228"/>
                <a:gd name="connsiteX180" fmla="*/ 694745 w 1754187"/>
                <a:gd name="connsiteY180" fmla="*/ 409007 h 2278228"/>
                <a:gd name="connsiteX181" fmla="*/ 697585 w 1754187"/>
                <a:gd name="connsiteY181" fmla="*/ 361574 h 2278228"/>
                <a:gd name="connsiteX182" fmla="*/ 700425 w 1754187"/>
                <a:gd name="connsiteY182" fmla="*/ 353053 h 2278228"/>
                <a:gd name="connsiteX183" fmla="*/ 728545 w 1754187"/>
                <a:gd name="connsiteY183" fmla="*/ 313856 h 2278228"/>
                <a:gd name="connsiteX184" fmla="*/ 770581 w 1754187"/>
                <a:gd name="connsiteY184" fmla="*/ 299939 h 2278228"/>
                <a:gd name="connsiteX185" fmla="*/ 795860 w 1754187"/>
                <a:gd name="connsiteY185" fmla="*/ 283181 h 2278228"/>
                <a:gd name="connsiteX186" fmla="*/ 804097 w 1754187"/>
                <a:gd name="connsiteY186" fmla="*/ 277500 h 2278228"/>
                <a:gd name="connsiteX187" fmla="*/ 812618 w 1754187"/>
                <a:gd name="connsiteY187" fmla="*/ 271820 h 2278228"/>
                <a:gd name="connsiteX188" fmla="*/ 851815 w 1754187"/>
                <a:gd name="connsiteY188" fmla="*/ 229783 h 2278228"/>
                <a:gd name="connsiteX189" fmla="*/ 860336 w 1754187"/>
                <a:gd name="connsiteY189" fmla="*/ 218705 h 2278228"/>
                <a:gd name="connsiteX190" fmla="*/ 910610 w 1754187"/>
                <a:gd name="connsiteY190" fmla="*/ 201663 h 2278228"/>
                <a:gd name="connsiteX191" fmla="*/ 946966 w 1754187"/>
                <a:gd name="connsiteY191" fmla="*/ 190586 h 2278228"/>
                <a:gd name="connsiteX192" fmla="*/ 955487 w 1754187"/>
                <a:gd name="connsiteY192" fmla="*/ 187746 h 2278228"/>
                <a:gd name="connsiteX193" fmla="*/ 994683 w 1754187"/>
                <a:gd name="connsiteY193" fmla="*/ 170988 h 2278228"/>
                <a:gd name="connsiteX194" fmla="*/ 1000364 w 1754187"/>
                <a:gd name="connsiteY194" fmla="*/ 170988 h 2278228"/>
                <a:gd name="connsiteX195" fmla="*/ 1059159 w 1754187"/>
                <a:gd name="connsiteY195" fmla="*/ 140028 h 2278228"/>
                <a:gd name="connsiteX196" fmla="*/ 1090118 w 1754187"/>
                <a:gd name="connsiteY196" fmla="*/ 126111 h 2278228"/>
                <a:gd name="connsiteX197" fmla="*/ 1098355 w 1754187"/>
                <a:gd name="connsiteY197" fmla="*/ 123270 h 2278228"/>
                <a:gd name="connsiteX198" fmla="*/ 1120794 w 1754187"/>
                <a:gd name="connsiteY198" fmla="*/ 106512 h 2278228"/>
                <a:gd name="connsiteX199" fmla="*/ 1126475 w 1754187"/>
                <a:gd name="connsiteY199" fmla="*/ 97991 h 2278228"/>
                <a:gd name="connsiteX200" fmla="*/ 1137552 w 1754187"/>
                <a:gd name="connsiteY200" fmla="*/ 78393 h 2278228"/>
                <a:gd name="connsiteX201" fmla="*/ 1146073 w 1754187"/>
                <a:gd name="connsiteY201" fmla="*/ 53114 h 2278228"/>
                <a:gd name="connsiteX202" fmla="*/ 1143233 w 1754187"/>
                <a:gd name="connsiteY202" fmla="*/ 42037 h 2278228"/>
                <a:gd name="connsiteX203" fmla="*/ 1140392 w 1754187"/>
                <a:gd name="connsiteY203" fmla="*/ 28119 h 2278228"/>
                <a:gd name="connsiteX204" fmla="*/ 1151754 w 1754187"/>
                <a:gd name="connsiteY204" fmla="*/ 0 h 2278228"/>
                <a:gd name="connsiteX205" fmla="*/ 1159990 w 1754187"/>
                <a:gd name="connsiteY205" fmla="*/ 2840 h 2278228"/>
                <a:gd name="connsiteX206" fmla="*/ 1196347 w 1754187"/>
                <a:gd name="connsiteY206" fmla="*/ 28119 h 2278228"/>
                <a:gd name="connsiteX207" fmla="*/ 1204868 w 1754187"/>
                <a:gd name="connsiteY207" fmla="*/ 36356 h 2278228"/>
                <a:gd name="connsiteX208" fmla="*/ 1210548 w 1754187"/>
                <a:gd name="connsiteY208" fmla="*/ 42037 h 2278228"/>
                <a:gd name="connsiteX209" fmla="*/ 1252585 w 1754187"/>
                <a:gd name="connsiteY209" fmla="*/ 55954 h 2278228"/>
                <a:gd name="connsiteX210" fmla="*/ 1263663 w 1754187"/>
                <a:gd name="connsiteY210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54249 w 1754187"/>
                <a:gd name="connsiteY47" fmla="*/ 1678635 h 2278228"/>
                <a:gd name="connsiteX48" fmla="*/ 1468166 w 1754187"/>
                <a:gd name="connsiteY48" fmla="*/ 1745950 h 2278228"/>
                <a:gd name="connsiteX49" fmla="*/ 1468166 w 1754187"/>
                <a:gd name="connsiteY49" fmla="*/ 1748791 h 2278228"/>
                <a:gd name="connsiteX50" fmla="*/ 1476687 w 1754187"/>
                <a:gd name="connsiteY50" fmla="*/ 1835421 h 2278228"/>
                <a:gd name="connsiteX51" fmla="*/ 1297463 w 1754187"/>
                <a:gd name="connsiteY51" fmla="*/ 2054126 h 2278228"/>
                <a:gd name="connsiteX52" fmla="*/ 1260822 w 1754187"/>
                <a:gd name="connsiteY52" fmla="*/ 2087642 h 2278228"/>
                <a:gd name="connsiteX53" fmla="*/ 1190950 w 1754187"/>
                <a:gd name="connsiteY53" fmla="*/ 2177397 h 2278228"/>
                <a:gd name="connsiteX54" fmla="*/ 1053042 w 1754187"/>
                <a:gd name="connsiteY54" fmla="*/ 2131397 h 2278228"/>
                <a:gd name="connsiteX55" fmla="*/ 907769 w 1754187"/>
                <a:gd name="connsiteY55" fmla="*/ 2070884 h 2278228"/>
                <a:gd name="connsiteX56" fmla="*/ 571474 w 1754187"/>
                <a:gd name="connsiteY56" fmla="*/ 2087642 h 2278228"/>
                <a:gd name="connsiteX57" fmla="*/ 551876 w 1754187"/>
                <a:gd name="connsiteY57" fmla="*/ 2087642 h 2278228"/>
                <a:gd name="connsiteX58" fmla="*/ 521200 w 1754187"/>
                <a:gd name="connsiteY58" fmla="*/ 2073724 h 2278228"/>
                <a:gd name="connsiteX59" fmla="*/ 512679 w 1754187"/>
                <a:gd name="connsiteY59" fmla="*/ 2073724 h 2278228"/>
                <a:gd name="connsiteX60" fmla="*/ 462406 w 1754187"/>
                <a:gd name="connsiteY60" fmla="*/ 2101844 h 2278228"/>
                <a:gd name="connsiteX61" fmla="*/ 375492 w 1754187"/>
                <a:gd name="connsiteY61" fmla="*/ 2194154 h 2278228"/>
                <a:gd name="connsiteX62" fmla="*/ 364130 w 1754187"/>
                <a:gd name="connsiteY62" fmla="*/ 2210912 h 2278228"/>
                <a:gd name="connsiteX63" fmla="*/ 355893 w 1754187"/>
                <a:gd name="connsiteY63" fmla="*/ 2222274 h 2278228"/>
                <a:gd name="connsiteX64" fmla="*/ 324934 w 1754187"/>
                <a:gd name="connsiteY64" fmla="*/ 2247552 h 2278228"/>
                <a:gd name="connsiteX65" fmla="*/ 294258 w 1754187"/>
                <a:gd name="connsiteY65" fmla="*/ 2278228 h 2278228"/>
                <a:gd name="connsiteX66" fmla="*/ 210184 w 1754187"/>
                <a:gd name="connsiteY66" fmla="*/ 2236191 h 2278228"/>
                <a:gd name="connsiteX67" fmla="*/ 117590 w 1754187"/>
                <a:gd name="connsiteY67" fmla="*/ 2141040 h 2278228"/>
                <a:gd name="connsiteX68" fmla="*/ 117590 w 1754187"/>
                <a:gd name="connsiteY68" fmla="*/ 2096163 h 2278228"/>
                <a:gd name="connsiteX69" fmla="*/ 162467 w 1754187"/>
                <a:gd name="connsiteY69" fmla="*/ 2034528 h 2278228"/>
                <a:gd name="connsiteX70" fmla="*/ 201663 w 1754187"/>
                <a:gd name="connsiteY70" fmla="*/ 1928015 h 2278228"/>
                <a:gd name="connsiteX71" fmla="*/ 232623 w 1754187"/>
                <a:gd name="connsiteY71" fmla="*/ 1759868 h 2278228"/>
                <a:gd name="connsiteX72" fmla="*/ 235179 w 1754187"/>
                <a:gd name="connsiteY72" fmla="*/ 1672954 h 2278228"/>
                <a:gd name="connsiteX73" fmla="*/ 240860 w 1754187"/>
                <a:gd name="connsiteY73" fmla="*/ 1664717 h 2278228"/>
                <a:gd name="connsiteX74" fmla="*/ 235179 w 1754187"/>
                <a:gd name="connsiteY74" fmla="*/ 1479528 h 2278228"/>
                <a:gd name="connsiteX75" fmla="*/ 232623 w 1754187"/>
                <a:gd name="connsiteY75" fmla="*/ 1476687 h 2278228"/>
                <a:gd name="connsiteX76" fmla="*/ 232623 w 1754187"/>
                <a:gd name="connsiteY76" fmla="*/ 1465610 h 2278228"/>
                <a:gd name="connsiteX77" fmla="*/ 229783 w 1754187"/>
                <a:gd name="connsiteY77" fmla="*/ 1457089 h 2278228"/>
                <a:gd name="connsiteX78" fmla="*/ 229783 w 1754187"/>
                <a:gd name="connsiteY78" fmla="*/ 1451692 h 2278228"/>
                <a:gd name="connsiteX79" fmla="*/ 240860 w 1754187"/>
                <a:gd name="connsiteY79" fmla="*/ 1398294 h 2278228"/>
                <a:gd name="connsiteX80" fmla="*/ 243700 w 1754187"/>
                <a:gd name="connsiteY80" fmla="*/ 1395454 h 2278228"/>
                <a:gd name="connsiteX81" fmla="*/ 249381 w 1754187"/>
                <a:gd name="connsiteY81" fmla="*/ 1392897 h 2278228"/>
                <a:gd name="connsiteX82" fmla="*/ 254778 w 1754187"/>
                <a:gd name="connsiteY82" fmla="*/ 1390057 h 2278228"/>
                <a:gd name="connsiteX83" fmla="*/ 263298 w 1754187"/>
                <a:gd name="connsiteY83" fmla="*/ 1387217 h 2278228"/>
                <a:gd name="connsiteX84" fmla="*/ 299655 w 1754187"/>
                <a:gd name="connsiteY84" fmla="*/ 1387217 h 2278228"/>
                <a:gd name="connsiteX85" fmla="*/ 299655 w 1754187"/>
                <a:gd name="connsiteY85" fmla="*/ 1381536 h 2278228"/>
                <a:gd name="connsiteX86" fmla="*/ 305335 w 1754187"/>
                <a:gd name="connsiteY86" fmla="*/ 1375855 h 2278228"/>
                <a:gd name="connsiteX87" fmla="*/ 305335 w 1754187"/>
                <a:gd name="connsiteY87" fmla="*/ 1317061 h 2278228"/>
                <a:gd name="connsiteX88" fmla="*/ 308176 w 1754187"/>
                <a:gd name="connsiteY88" fmla="*/ 1311380 h 2278228"/>
                <a:gd name="connsiteX89" fmla="*/ 313856 w 1754187"/>
                <a:gd name="connsiteY89" fmla="*/ 1303143 h 2278228"/>
                <a:gd name="connsiteX90" fmla="*/ 316413 w 1754187"/>
                <a:gd name="connsiteY90" fmla="*/ 1300303 h 2278228"/>
                <a:gd name="connsiteX91" fmla="*/ 341692 w 1754187"/>
                <a:gd name="connsiteY91" fmla="*/ 1266787 h 2278228"/>
                <a:gd name="connsiteX92" fmla="*/ 372651 w 1754187"/>
                <a:gd name="connsiteY92" fmla="*/ 1238668 h 2278228"/>
                <a:gd name="connsiteX93" fmla="*/ 378332 w 1754187"/>
                <a:gd name="connsiteY93" fmla="*/ 1238668 h 2278228"/>
                <a:gd name="connsiteX94" fmla="*/ 383728 w 1754187"/>
                <a:gd name="connsiteY94" fmla="*/ 1235827 h 2278228"/>
                <a:gd name="connsiteX95" fmla="*/ 389409 w 1754187"/>
                <a:gd name="connsiteY95" fmla="*/ 1235827 h 2278228"/>
                <a:gd name="connsiteX96" fmla="*/ 411848 w 1754187"/>
                <a:gd name="connsiteY96" fmla="*/ 1238668 h 2278228"/>
                <a:gd name="connsiteX97" fmla="*/ 422925 w 1754187"/>
                <a:gd name="connsiteY97" fmla="*/ 1238668 h 2278228"/>
                <a:gd name="connsiteX98" fmla="*/ 445364 w 1754187"/>
                <a:gd name="connsiteY98" fmla="*/ 1224750 h 2278228"/>
                <a:gd name="connsiteX99" fmla="*/ 439967 w 1754187"/>
                <a:gd name="connsiteY99" fmla="*/ 1221910 h 2278228"/>
                <a:gd name="connsiteX100" fmla="*/ 428606 w 1754187"/>
                <a:gd name="connsiteY100" fmla="*/ 1199471 h 2278228"/>
                <a:gd name="connsiteX101" fmla="*/ 425765 w 1754187"/>
                <a:gd name="connsiteY101" fmla="*/ 1193790 h 2278228"/>
                <a:gd name="connsiteX102" fmla="*/ 403327 w 1754187"/>
                <a:gd name="connsiteY102" fmla="*/ 1171352 h 2278228"/>
                <a:gd name="connsiteX103" fmla="*/ 400486 w 1754187"/>
                <a:gd name="connsiteY103" fmla="*/ 1171352 h 2278228"/>
                <a:gd name="connsiteX104" fmla="*/ 395090 w 1754187"/>
                <a:gd name="connsiteY104" fmla="*/ 1168511 h 2278228"/>
                <a:gd name="connsiteX105" fmla="*/ 378332 w 1754187"/>
                <a:gd name="connsiteY105" fmla="*/ 1162831 h 2278228"/>
                <a:gd name="connsiteX106" fmla="*/ 372651 w 1754187"/>
                <a:gd name="connsiteY106" fmla="*/ 1160274 h 2278228"/>
                <a:gd name="connsiteX107" fmla="*/ 353053 w 1754187"/>
                <a:gd name="connsiteY107" fmla="*/ 1126475 h 2278228"/>
                <a:gd name="connsiteX108" fmla="*/ 333455 w 1754187"/>
                <a:gd name="connsiteY108" fmla="*/ 1123634 h 2278228"/>
                <a:gd name="connsiteX109" fmla="*/ 294258 w 1754187"/>
                <a:gd name="connsiteY109" fmla="*/ 1112557 h 2278228"/>
                <a:gd name="connsiteX110" fmla="*/ 299655 w 1754187"/>
                <a:gd name="connsiteY110" fmla="*/ 1095799 h 2278228"/>
                <a:gd name="connsiteX111" fmla="*/ 294258 w 1754187"/>
                <a:gd name="connsiteY111" fmla="*/ 1050922 h 2278228"/>
                <a:gd name="connsiteX112" fmla="*/ 294258 w 1754187"/>
                <a:gd name="connsiteY112" fmla="*/ 1039560 h 2278228"/>
                <a:gd name="connsiteX113" fmla="*/ 302495 w 1754187"/>
                <a:gd name="connsiteY113" fmla="*/ 983606 h 2278228"/>
                <a:gd name="connsiteX114" fmla="*/ 302495 w 1754187"/>
                <a:gd name="connsiteY114" fmla="*/ 964008 h 2278228"/>
                <a:gd name="connsiteX115" fmla="*/ 324934 w 1754187"/>
                <a:gd name="connsiteY115" fmla="*/ 885615 h 2278228"/>
                <a:gd name="connsiteX116" fmla="*/ 333455 w 1754187"/>
                <a:gd name="connsiteY116" fmla="*/ 874253 h 2278228"/>
                <a:gd name="connsiteX117" fmla="*/ 341692 w 1754187"/>
                <a:gd name="connsiteY117" fmla="*/ 863176 h 2278228"/>
                <a:gd name="connsiteX118" fmla="*/ 358449 w 1754187"/>
                <a:gd name="connsiteY118" fmla="*/ 823980 h 2278228"/>
                <a:gd name="connsiteX119" fmla="*/ 361290 w 1754187"/>
                <a:gd name="connsiteY119" fmla="*/ 818299 h 2278228"/>
                <a:gd name="connsiteX120" fmla="*/ 358449 w 1754187"/>
                <a:gd name="connsiteY120" fmla="*/ 806938 h 2278228"/>
                <a:gd name="connsiteX121" fmla="*/ 358449 w 1754187"/>
                <a:gd name="connsiteY121" fmla="*/ 798701 h 2278228"/>
                <a:gd name="connsiteX122" fmla="*/ 308176 w 1754187"/>
                <a:gd name="connsiteY122" fmla="*/ 764901 h 2278228"/>
                <a:gd name="connsiteX123" fmla="*/ 296814 w 1754187"/>
                <a:gd name="connsiteY123" fmla="*/ 764901 h 2278228"/>
                <a:gd name="connsiteX124" fmla="*/ 263298 w 1754187"/>
                <a:gd name="connsiteY124" fmla="*/ 748143 h 2278228"/>
                <a:gd name="connsiteX125" fmla="*/ 254778 w 1754187"/>
                <a:gd name="connsiteY125" fmla="*/ 745302 h 2278228"/>
                <a:gd name="connsiteX126" fmla="*/ 195983 w 1754187"/>
                <a:gd name="connsiteY126" fmla="*/ 750983 h 2278228"/>
                <a:gd name="connsiteX127" fmla="*/ 184905 w 1754187"/>
                <a:gd name="connsiteY127" fmla="*/ 753823 h 2278228"/>
                <a:gd name="connsiteX128" fmla="*/ 137188 w 1754187"/>
                <a:gd name="connsiteY128" fmla="*/ 742746 h 2278228"/>
                <a:gd name="connsiteX129" fmla="*/ 131507 w 1754187"/>
                <a:gd name="connsiteY129" fmla="*/ 734225 h 2278228"/>
                <a:gd name="connsiteX130" fmla="*/ 100832 w 1754187"/>
                <a:gd name="connsiteY130" fmla="*/ 686508 h 2278228"/>
                <a:gd name="connsiteX131" fmla="*/ 86630 w 1754187"/>
                <a:gd name="connsiteY131" fmla="*/ 680827 h 2278228"/>
                <a:gd name="connsiteX132" fmla="*/ 69872 w 1754187"/>
                <a:gd name="connsiteY132" fmla="*/ 675430 h 2278228"/>
                <a:gd name="connsiteX133" fmla="*/ 24995 w 1754187"/>
                <a:gd name="connsiteY133" fmla="*/ 630553 h 2278228"/>
                <a:gd name="connsiteX134" fmla="*/ 24995 w 1754187"/>
                <a:gd name="connsiteY134" fmla="*/ 619192 h 2278228"/>
                <a:gd name="connsiteX135" fmla="*/ 22439 w 1754187"/>
                <a:gd name="connsiteY135" fmla="*/ 610955 h 2278228"/>
                <a:gd name="connsiteX136" fmla="*/ 0 w 1754187"/>
                <a:gd name="connsiteY136" fmla="*/ 532562 h 2278228"/>
                <a:gd name="connsiteX137" fmla="*/ 8237 w 1754187"/>
                <a:gd name="connsiteY137" fmla="*/ 535118 h 2278228"/>
                <a:gd name="connsiteX138" fmla="*/ 16758 w 1754187"/>
                <a:gd name="connsiteY138" fmla="*/ 535118 h 2278228"/>
                <a:gd name="connsiteX139" fmla="*/ 33516 w 1754187"/>
                <a:gd name="connsiteY139" fmla="*/ 537958 h 2278228"/>
                <a:gd name="connsiteX140" fmla="*/ 47433 w 1754187"/>
                <a:gd name="connsiteY140" fmla="*/ 535118 h 2278228"/>
                <a:gd name="connsiteX141" fmla="*/ 58795 w 1754187"/>
                <a:gd name="connsiteY141" fmla="*/ 535118 h 2278228"/>
                <a:gd name="connsiteX142" fmla="*/ 72712 w 1754187"/>
                <a:gd name="connsiteY142" fmla="*/ 532562 h 2278228"/>
                <a:gd name="connsiteX143" fmla="*/ 78393 w 1754187"/>
                <a:gd name="connsiteY143" fmla="*/ 529721 h 2278228"/>
                <a:gd name="connsiteX144" fmla="*/ 86630 w 1754187"/>
                <a:gd name="connsiteY144" fmla="*/ 529721 h 2278228"/>
                <a:gd name="connsiteX145" fmla="*/ 120430 w 1754187"/>
                <a:gd name="connsiteY145" fmla="*/ 526881 h 2278228"/>
                <a:gd name="connsiteX146" fmla="*/ 128667 w 1754187"/>
                <a:gd name="connsiteY146" fmla="*/ 529721 h 2278228"/>
                <a:gd name="connsiteX147" fmla="*/ 134347 w 1754187"/>
                <a:gd name="connsiteY147" fmla="*/ 529721 h 2278228"/>
                <a:gd name="connsiteX148" fmla="*/ 165307 w 1754187"/>
                <a:gd name="connsiteY148" fmla="*/ 549320 h 2278228"/>
                <a:gd name="connsiteX149" fmla="*/ 173544 w 1754187"/>
                <a:gd name="connsiteY149" fmla="*/ 557557 h 2278228"/>
                <a:gd name="connsiteX150" fmla="*/ 179225 w 1754187"/>
                <a:gd name="connsiteY150" fmla="*/ 560397 h 2278228"/>
                <a:gd name="connsiteX151" fmla="*/ 187746 w 1754187"/>
                <a:gd name="connsiteY151" fmla="*/ 566078 h 2278228"/>
                <a:gd name="connsiteX152" fmla="*/ 226942 w 1754187"/>
                <a:gd name="connsiteY152" fmla="*/ 599594 h 2278228"/>
                <a:gd name="connsiteX153" fmla="*/ 232623 w 1754187"/>
                <a:gd name="connsiteY153" fmla="*/ 602434 h 2278228"/>
                <a:gd name="connsiteX154" fmla="*/ 240860 w 1754187"/>
                <a:gd name="connsiteY154" fmla="*/ 605274 h 2278228"/>
                <a:gd name="connsiteX155" fmla="*/ 246541 w 1754187"/>
                <a:gd name="connsiteY155" fmla="*/ 608114 h 2278228"/>
                <a:gd name="connsiteX156" fmla="*/ 257618 w 1754187"/>
                <a:gd name="connsiteY156" fmla="*/ 608114 h 2278228"/>
                <a:gd name="connsiteX157" fmla="*/ 302495 w 1754187"/>
                <a:gd name="connsiteY157" fmla="*/ 591357 h 2278228"/>
                <a:gd name="connsiteX158" fmla="*/ 308176 w 1754187"/>
                <a:gd name="connsiteY158" fmla="*/ 585676 h 2278228"/>
                <a:gd name="connsiteX159" fmla="*/ 311016 w 1754187"/>
                <a:gd name="connsiteY159" fmla="*/ 579995 h 2278228"/>
                <a:gd name="connsiteX160" fmla="*/ 316413 w 1754187"/>
                <a:gd name="connsiteY160" fmla="*/ 574599 h 2278228"/>
                <a:gd name="connsiteX161" fmla="*/ 319253 w 1754187"/>
                <a:gd name="connsiteY161" fmla="*/ 568918 h 2278228"/>
                <a:gd name="connsiteX162" fmla="*/ 366971 w 1754187"/>
                <a:gd name="connsiteY162" fmla="*/ 552160 h 2278228"/>
                <a:gd name="connsiteX163" fmla="*/ 375492 w 1754187"/>
                <a:gd name="connsiteY163" fmla="*/ 552160 h 2278228"/>
                <a:gd name="connsiteX164" fmla="*/ 422925 w 1754187"/>
                <a:gd name="connsiteY164" fmla="*/ 515520 h 2278228"/>
                <a:gd name="connsiteX165" fmla="*/ 431446 w 1754187"/>
                <a:gd name="connsiteY165" fmla="*/ 507283 h 2278228"/>
                <a:gd name="connsiteX166" fmla="*/ 437127 w 1754187"/>
                <a:gd name="connsiteY166" fmla="*/ 498762 h 2278228"/>
                <a:gd name="connsiteX167" fmla="*/ 470643 w 1754187"/>
                <a:gd name="connsiteY167" fmla="*/ 487685 h 2278228"/>
                <a:gd name="connsiteX168" fmla="*/ 482004 w 1754187"/>
                <a:gd name="connsiteY168" fmla="*/ 487685 h 2278228"/>
                <a:gd name="connsiteX169" fmla="*/ 518360 w 1754187"/>
                <a:gd name="connsiteY169" fmla="*/ 498762 h 2278228"/>
                <a:gd name="connsiteX170" fmla="*/ 526597 w 1754187"/>
                <a:gd name="connsiteY170" fmla="*/ 498762 h 2278228"/>
                <a:gd name="connsiteX171" fmla="*/ 554716 w 1754187"/>
                <a:gd name="connsiteY171" fmla="*/ 487685 h 2278228"/>
                <a:gd name="connsiteX172" fmla="*/ 563237 w 1754187"/>
                <a:gd name="connsiteY172" fmla="*/ 479164 h 2278228"/>
                <a:gd name="connsiteX173" fmla="*/ 574315 w 1754187"/>
                <a:gd name="connsiteY173" fmla="*/ 473483 h 2278228"/>
                <a:gd name="connsiteX174" fmla="*/ 579995 w 1754187"/>
                <a:gd name="connsiteY174" fmla="*/ 468086 h 2278228"/>
                <a:gd name="connsiteX175" fmla="*/ 627713 w 1754187"/>
                <a:gd name="connsiteY175" fmla="*/ 459565 h 2278228"/>
                <a:gd name="connsiteX176" fmla="*/ 644471 w 1754187"/>
                <a:gd name="connsiteY176" fmla="*/ 453885 h 2278228"/>
                <a:gd name="connsiteX177" fmla="*/ 658388 w 1754187"/>
                <a:gd name="connsiteY177" fmla="*/ 453885 h 2278228"/>
                <a:gd name="connsiteX178" fmla="*/ 694745 w 1754187"/>
                <a:gd name="connsiteY178" fmla="*/ 417528 h 2278228"/>
                <a:gd name="connsiteX179" fmla="*/ 694745 w 1754187"/>
                <a:gd name="connsiteY179" fmla="*/ 409007 h 2278228"/>
                <a:gd name="connsiteX180" fmla="*/ 697585 w 1754187"/>
                <a:gd name="connsiteY180" fmla="*/ 361574 h 2278228"/>
                <a:gd name="connsiteX181" fmla="*/ 700425 w 1754187"/>
                <a:gd name="connsiteY181" fmla="*/ 353053 h 2278228"/>
                <a:gd name="connsiteX182" fmla="*/ 728545 w 1754187"/>
                <a:gd name="connsiteY182" fmla="*/ 313856 h 2278228"/>
                <a:gd name="connsiteX183" fmla="*/ 770581 w 1754187"/>
                <a:gd name="connsiteY183" fmla="*/ 299939 h 2278228"/>
                <a:gd name="connsiteX184" fmla="*/ 795860 w 1754187"/>
                <a:gd name="connsiteY184" fmla="*/ 283181 h 2278228"/>
                <a:gd name="connsiteX185" fmla="*/ 804097 w 1754187"/>
                <a:gd name="connsiteY185" fmla="*/ 277500 h 2278228"/>
                <a:gd name="connsiteX186" fmla="*/ 812618 w 1754187"/>
                <a:gd name="connsiteY186" fmla="*/ 271820 h 2278228"/>
                <a:gd name="connsiteX187" fmla="*/ 851815 w 1754187"/>
                <a:gd name="connsiteY187" fmla="*/ 229783 h 2278228"/>
                <a:gd name="connsiteX188" fmla="*/ 860336 w 1754187"/>
                <a:gd name="connsiteY188" fmla="*/ 218705 h 2278228"/>
                <a:gd name="connsiteX189" fmla="*/ 910610 w 1754187"/>
                <a:gd name="connsiteY189" fmla="*/ 201663 h 2278228"/>
                <a:gd name="connsiteX190" fmla="*/ 946966 w 1754187"/>
                <a:gd name="connsiteY190" fmla="*/ 190586 h 2278228"/>
                <a:gd name="connsiteX191" fmla="*/ 955487 w 1754187"/>
                <a:gd name="connsiteY191" fmla="*/ 187746 h 2278228"/>
                <a:gd name="connsiteX192" fmla="*/ 994683 w 1754187"/>
                <a:gd name="connsiteY192" fmla="*/ 170988 h 2278228"/>
                <a:gd name="connsiteX193" fmla="*/ 1000364 w 1754187"/>
                <a:gd name="connsiteY193" fmla="*/ 170988 h 2278228"/>
                <a:gd name="connsiteX194" fmla="*/ 1059159 w 1754187"/>
                <a:gd name="connsiteY194" fmla="*/ 140028 h 2278228"/>
                <a:gd name="connsiteX195" fmla="*/ 1090118 w 1754187"/>
                <a:gd name="connsiteY195" fmla="*/ 126111 h 2278228"/>
                <a:gd name="connsiteX196" fmla="*/ 1098355 w 1754187"/>
                <a:gd name="connsiteY196" fmla="*/ 123270 h 2278228"/>
                <a:gd name="connsiteX197" fmla="*/ 1120794 w 1754187"/>
                <a:gd name="connsiteY197" fmla="*/ 106512 h 2278228"/>
                <a:gd name="connsiteX198" fmla="*/ 1126475 w 1754187"/>
                <a:gd name="connsiteY198" fmla="*/ 97991 h 2278228"/>
                <a:gd name="connsiteX199" fmla="*/ 1137552 w 1754187"/>
                <a:gd name="connsiteY199" fmla="*/ 78393 h 2278228"/>
                <a:gd name="connsiteX200" fmla="*/ 1146073 w 1754187"/>
                <a:gd name="connsiteY200" fmla="*/ 53114 h 2278228"/>
                <a:gd name="connsiteX201" fmla="*/ 1143233 w 1754187"/>
                <a:gd name="connsiteY201" fmla="*/ 42037 h 2278228"/>
                <a:gd name="connsiteX202" fmla="*/ 1140392 w 1754187"/>
                <a:gd name="connsiteY202" fmla="*/ 28119 h 2278228"/>
                <a:gd name="connsiteX203" fmla="*/ 1151754 w 1754187"/>
                <a:gd name="connsiteY203" fmla="*/ 0 h 2278228"/>
                <a:gd name="connsiteX204" fmla="*/ 1159990 w 1754187"/>
                <a:gd name="connsiteY204" fmla="*/ 2840 h 2278228"/>
                <a:gd name="connsiteX205" fmla="*/ 1196347 w 1754187"/>
                <a:gd name="connsiteY205" fmla="*/ 28119 h 2278228"/>
                <a:gd name="connsiteX206" fmla="*/ 1204868 w 1754187"/>
                <a:gd name="connsiteY206" fmla="*/ 36356 h 2278228"/>
                <a:gd name="connsiteX207" fmla="*/ 1210548 w 1754187"/>
                <a:gd name="connsiteY207" fmla="*/ 42037 h 2278228"/>
                <a:gd name="connsiteX208" fmla="*/ 1252585 w 1754187"/>
                <a:gd name="connsiteY208" fmla="*/ 55954 h 2278228"/>
                <a:gd name="connsiteX209" fmla="*/ 1263663 w 1754187"/>
                <a:gd name="connsiteY209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54249 w 1754187"/>
                <a:gd name="connsiteY47" fmla="*/ 1678635 h 2278228"/>
                <a:gd name="connsiteX48" fmla="*/ 1468166 w 1754187"/>
                <a:gd name="connsiteY48" fmla="*/ 1745950 h 2278228"/>
                <a:gd name="connsiteX49" fmla="*/ 1468166 w 1754187"/>
                <a:gd name="connsiteY49" fmla="*/ 1748791 h 2278228"/>
                <a:gd name="connsiteX50" fmla="*/ 1476687 w 1754187"/>
                <a:gd name="connsiteY50" fmla="*/ 1835421 h 2278228"/>
                <a:gd name="connsiteX51" fmla="*/ 1297463 w 1754187"/>
                <a:gd name="connsiteY51" fmla="*/ 2054126 h 2278228"/>
                <a:gd name="connsiteX52" fmla="*/ 1260822 w 1754187"/>
                <a:gd name="connsiteY52" fmla="*/ 2087642 h 2278228"/>
                <a:gd name="connsiteX53" fmla="*/ 1190950 w 1754187"/>
                <a:gd name="connsiteY53" fmla="*/ 2177397 h 2278228"/>
                <a:gd name="connsiteX54" fmla="*/ 1053042 w 1754187"/>
                <a:gd name="connsiteY54" fmla="*/ 2131397 h 2278228"/>
                <a:gd name="connsiteX55" fmla="*/ 907769 w 1754187"/>
                <a:gd name="connsiteY55" fmla="*/ 2070884 h 2278228"/>
                <a:gd name="connsiteX56" fmla="*/ 571474 w 1754187"/>
                <a:gd name="connsiteY56" fmla="*/ 2087642 h 2278228"/>
                <a:gd name="connsiteX57" fmla="*/ 551876 w 1754187"/>
                <a:gd name="connsiteY57" fmla="*/ 2087642 h 2278228"/>
                <a:gd name="connsiteX58" fmla="*/ 521200 w 1754187"/>
                <a:gd name="connsiteY58" fmla="*/ 2073724 h 2278228"/>
                <a:gd name="connsiteX59" fmla="*/ 512679 w 1754187"/>
                <a:gd name="connsiteY59" fmla="*/ 2073724 h 2278228"/>
                <a:gd name="connsiteX60" fmla="*/ 462406 w 1754187"/>
                <a:gd name="connsiteY60" fmla="*/ 2101844 h 2278228"/>
                <a:gd name="connsiteX61" fmla="*/ 375492 w 1754187"/>
                <a:gd name="connsiteY61" fmla="*/ 2194154 h 2278228"/>
                <a:gd name="connsiteX62" fmla="*/ 364130 w 1754187"/>
                <a:gd name="connsiteY62" fmla="*/ 2210912 h 2278228"/>
                <a:gd name="connsiteX63" fmla="*/ 324934 w 1754187"/>
                <a:gd name="connsiteY63" fmla="*/ 2247552 h 2278228"/>
                <a:gd name="connsiteX64" fmla="*/ 294258 w 1754187"/>
                <a:gd name="connsiteY64" fmla="*/ 2278228 h 2278228"/>
                <a:gd name="connsiteX65" fmla="*/ 210184 w 1754187"/>
                <a:gd name="connsiteY65" fmla="*/ 2236191 h 2278228"/>
                <a:gd name="connsiteX66" fmla="*/ 117590 w 1754187"/>
                <a:gd name="connsiteY66" fmla="*/ 2141040 h 2278228"/>
                <a:gd name="connsiteX67" fmla="*/ 117590 w 1754187"/>
                <a:gd name="connsiteY67" fmla="*/ 2096163 h 2278228"/>
                <a:gd name="connsiteX68" fmla="*/ 162467 w 1754187"/>
                <a:gd name="connsiteY68" fmla="*/ 2034528 h 2278228"/>
                <a:gd name="connsiteX69" fmla="*/ 201663 w 1754187"/>
                <a:gd name="connsiteY69" fmla="*/ 1928015 h 2278228"/>
                <a:gd name="connsiteX70" fmla="*/ 232623 w 1754187"/>
                <a:gd name="connsiteY70" fmla="*/ 1759868 h 2278228"/>
                <a:gd name="connsiteX71" fmla="*/ 235179 w 1754187"/>
                <a:gd name="connsiteY71" fmla="*/ 1672954 h 2278228"/>
                <a:gd name="connsiteX72" fmla="*/ 240860 w 1754187"/>
                <a:gd name="connsiteY72" fmla="*/ 1664717 h 2278228"/>
                <a:gd name="connsiteX73" fmla="*/ 235179 w 1754187"/>
                <a:gd name="connsiteY73" fmla="*/ 1479528 h 2278228"/>
                <a:gd name="connsiteX74" fmla="*/ 232623 w 1754187"/>
                <a:gd name="connsiteY74" fmla="*/ 1476687 h 2278228"/>
                <a:gd name="connsiteX75" fmla="*/ 232623 w 1754187"/>
                <a:gd name="connsiteY75" fmla="*/ 1465610 h 2278228"/>
                <a:gd name="connsiteX76" fmla="*/ 229783 w 1754187"/>
                <a:gd name="connsiteY76" fmla="*/ 1457089 h 2278228"/>
                <a:gd name="connsiteX77" fmla="*/ 229783 w 1754187"/>
                <a:gd name="connsiteY77" fmla="*/ 1451692 h 2278228"/>
                <a:gd name="connsiteX78" fmla="*/ 240860 w 1754187"/>
                <a:gd name="connsiteY78" fmla="*/ 1398294 h 2278228"/>
                <a:gd name="connsiteX79" fmla="*/ 243700 w 1754187"/>
                <a:gd name="connsiteY79" fmla="*/ 1395454 h 2278228"/>
                <a:gd name="connsiteX80" fmla="*/ 249381 w 1754187"/>
                <a:gd name="connsiteY80" fmla="*/ 1392897 h 2278228"/>
                <a:gd name="connsiteX81" fmla="*/ 254778 w 1754187"/>
                <a:gd name="connsiteY81" fmla="*/ 1390057 h 2278228"/>
                <a:gd name="connsiteX82" fmla="*/ 263298 w 1754187"/>
                <a:gd name="connsiteY82" fmla="*/ 1387217 h 2278228"/>
                <a:gd name="connsiteX83" fmla="*/ 299655 w 1754187"/>
                <a:gd name="connsiteY83" fmla="*/ 1387217 h 2278228"/>
                <a:gd name="connsiteX84" fmla="*/ 299655 w 1754187"/>
                <a:gd name="connsiteY84" fmla="*/ 1381536 h 2278228"/>
                <a:gd name="connsiteX85" fmla="*/ 305335 w 1754187"/>
                <a:gd name="connsiteY85" fmla="*/ 1375855 h 2278228"/>
                <a:gd name="connsiteX86" fmla="*/ 305335 w 1754187"/>
                <a:gd name="connsiteY86" fmla="*/ 1317061 h 2278228"/>
                <a:gd name="connsiteX87" fmla="*/ 308176 w 1754187"/>
                <a:gd name="connsiteY87" fmla="*/ 1311380 h 2278228"/>
                <a:gd name="connsiteX88" fmla="*/ 313856 w 1754187"/>
                <a:gd name="connsiteY88" fmla="*/ 1303143 h 2278228"/>
                <a:gd name="connsiteX89" fmla="*/ 316413 w 1754187"/>
                <a:gd name="connsiteY89" fmla="*/ 1300303 h 2278228"/>
                <a:gd name="connsiteX90" fmla="*/ 341692 w 1754187"/>
                <a:gd name="connsiteY90" fmla="*/ 1266787 h 2278228"/>
                <a:gd name="connsiteX91" fmla="*/ 372651 w 1754187"/>
                <a:gd name="connsiteY91" fmla="*/ 1238668 h 2278228"/>
                <a:gd name="connsiteX92" fmla="*/ 378332 w 1754187"/>
                <a:gd name="connsiteY92" fmla="*/ 1238668 h 2278228"/>
                <a:gd name="connsiteX93" fmla="*/ 383728 w 1754187"/>
                <a:gd name="connsiteY93" fmla="*/ 1235827 h 2278228"/>
                <a:gd name="connsiteX94" fmla="*/ 389409 w 1754187"/>
                <a:gd name="connsiteY94" fmla="*/ 1235827 h 2278228"/>
                <a:gd name="connsiteX95" fmla="*/ 411848 w 1754187"/>
                <a:gd name="connsiteY95" fmla="*/ 1238668 h 2278228"/>
                <a:gd name="connsiteX96" fmla="*/ 422925 w 1754187"/>
                <a:gd name="connsiteY96" fmla="*/ 1238668 h 2278228"/>
                <a:gd name="connsiteX97" fmla="*/ 445364 w 1754187"/>
                <a:gd name="connsiteY97" fmla="*/ 1224750 h 2278228"/>
                <a:gd name="connsiteX98" fmla="*/ 439967 w 1754187"/>
                <a:gd name="connsiteY98" fmla="*/ 1221910 h 2278228"/>
                <a:gd name="connsiteX99" fmla="*/ 428606 w 1754187"/>
                <a:gd name="connsiteY99" fmla="*/ 1199471 h 2278228"/>
                <a:gd name="connsiteX100" fmla="*/ 425765 w 1754187"/>
                <a:gd name="connsiteY100" fmla="*/ 1193790 h 2278228"/>
                <a:gd name="connsiteX101" fmla="*/ 403327 w 1754187"/>
                <a:gd name="connsiteY101" fmla="*/ 1171352 h 2278228"/>
                <a:gd name="connsiteX102" fmla="*/ 400486 w 1754187"/>
                <a:gd name="connsiteY102" fmla="*/ 1171352 h 2278228"/>
                <a:gd name="connsiteX103" fmla="*/ 395090 w 1754187"/>
                <a:gd name="connsiteY103" fmla="*/ 1168511 h 2278228"/>
                <a:gd name="connsiteX104" fmla="*/ 378332 w 1754187"/>
                <a:gd name="connsiteY104" fmla="*/ 1162831 h 2278228"/>
                <a:gd name="connsiteX105" fmla="*/ 372651 w 1754187"/>
                <a:gd name="connsiteY105" fmla="*/ 1160274 h 2278228"/>
                <a:gd name="connsiteX106" fmla="*/ 353053 w 1754187"/>
                <a:gd name="connsiteY106" fmla="*/ 1126475 h 2278228"/>
                <a:gd name="connsiteX107" fmla="*/ 333455 w 1754187"/>
                <a:gd name="connsiteY107" fmla="*/ 1123634 h 2278228"/>
                <a:gd name="connsiteX108" fmla="*/ 294258 w 1754187"/>
                <a:gd name="connsiteY108" fmla="*/ 1112557 h 2278228"/>
                <a:gd name="connsiteX109" fmla="*/ 299655 w 1754187"/>
                <a:gd name="connsiteY109" fmla="*/ 1095799 h 2278228"/>
                <a:gd name="connsiteX110" fmla="*/ 294258 w 1754187"/>
                <a:gd name="connsiteY110" fmla="*/ 1050922 h 2278228"/>
                <a:gd name="connsiteX111" fmla="*/ 294258 w 1754187"/>
                <a:gd name="connsiteY111" fmla="*/ 1039560 h 2278228"/>
                <a:gd name="connsiteX112" fmla="*/ 302495 w 1754187"/>
                <a:gd name="connsiteY112" fmla="*/ 983606 h 2278228"/>
                <a:gd name="connsiteX113" fmla="*/ 302495 w 1754187"/>
                <a:gd name="connsiteY113" fmla="*/ 964008 h 2278228"/>
                <a:gd name="connsiteX114" fmla="*/ 324934 w 1754187"/>
                <a:gd name="connsiteY114" fmla="*/ 885615 h 2278228"/>
                <a:gd name="connsiteX115" fmla="*/ 333455 w 1754187"/>
                <a:gd name="connsiteY115" fmla="*/ 874253 h 2278228"/>
                <a:gd name="connsiteX116" fmla="*/ 341692 w 1754187"/>
                <a:gd name="connsiteY116" fmla="*/ 863176 h 2278228"/>
                <a:gd name="connsiteX117" fmla="*/ 358449 w 1754187"/>
                <a:gd name="connsiteY117" fmla="*/ 823980 h 2278228"/>
                <a:gd name="connsiteX118" fmla="*/ 361290 w 1754187"/>
                <a:gd name="connsiteY118" fmla="*/ 818299 h 2278228"/>
                <a:gd name="connsiteX119" fmla="*/ 358449 w 1754187"/>
                <a:gd name="connsiteY119" fmla="*/ 806938 h 2278228"/>
                <a:gd name="connsiteX120" fmla="*/ 358449 w 1754187"/>
                <a:gd name="connsiteY120" fmla="*/ 798701 h 2278228"/>
                <a:gd name="connsiteX121" fmla="*/ 308176 w 1754187"/>
                <a:gd name="connsiteY121" fmla="*/ 764901 h 2278228"/>
                <a:gd name="connsiteX122" fmla="*/ 296814 w 1754187"/>
                <a:gd name="connsiteY122" fmla="*/ 764901 h 2278228"/>
                <a:gd name="connsiteX123" fmla="*/ 263298 w 1754187"/>
                <a:gd name="connsiteY123" fmla="*/ 748143 h 2278228"/>
                <a:gd name="connsiteX124" fmla="*/ 254778 w 1754187"/>
                <a:gd name="connsiteY124" fmla="*/ 745302 h 2278228"/>
                <a:gd name="connsiteX125" fmla="*/ 195983 w 1754187"/>
                <a:gd name="connsiteY125" fmla="*/ 750983 h 2278228"/>
                <a:gd name="connsiteX126" fmla="*/ 184905 w 1754187"/>
                <a:gd name="connsiteY126" fmla="*/ 753823 h 2278228"/>
                <a:gd name="connsiteX127" fmla="*/ 137188 w 1754187"/>
                <a:gd name="connsiteY127" fmla="*/ 742746 h 2278228"/>
                <a:gd name="connsiteX128" fmla="*/ 131507 w 1754187"/>
                <a:gd name="connsiteY128" fmla="*/ 734225 h 2278228"/>
                <a:gd name="connsiteX129" fmla="*/ 100832 w 1754187"/>
                <a:gd name="connsiteY129" fmla="*/ 686508 h 2278228"/>
                <a:gd name="connsiteX130" fmla="*/ 86630 w 1754187"/>
                <a:gd name="connsiteY130" fmla="*/ 680827 h 2278228"/>
                <a:gd name="connsiteX131" fmla="*/ 69872 w 1754187"/>
                <a:gd name="connsiteY131" fmla="*/ 675430 h 2278228"/>
                <a:gd name="connsiteX132" fmla="*/ 24995 w 1754187"/>
                <a:gd name="connsiteY132" fmla="*/ 630553 h 2278228"/>
                <a:gd name="connsiteX133" fmla="*/ 24995 w 1754187"/>
                <a:gd name="connsiteY133" fmla="*/ 619192 h 2278228"/>
                <a:gd name="connsiteX134" fmla="*/ 22439 w 1754187"/>
                <a:gd name="connsiteY134" fmla="*/ 610955 h 2278228"/>
                <a:gd name="connsiteX135" fmla="*/ 0 w 1754187"/>
                <a:gd name="connsiteY135" fmla="*/ 532562 h 2278228"/>
                <a:gd name="connsiteX136" fmla="*/ 8237 w 1754187"/>
                <a:gd name="connsiteY136" fmla="*/ 535118 h 2278228"/>
                <a:gd name="connsiteX137" fmla="*/ 16758 w 1754187"/>
                <a:gd name="connsiteY137" fmla="*/ 535118 h 2278228"/>
                <a:gd name="connsiteX138" fmla="*/ 33516 w 1754187"/>
                <a:gd name="connsiteY138" fmla="*/ 537958 h 2278228"/>
                <a:gd name="connsiteX139" fmla="*/ 47433 w 1754187"/>
                <a:gd name="connsiteY139" fmla="*/ 535118 h 2278228"/>
                <a:gd name="connsiteX140" fmla="*/ 58795 w 1754187"/>
                <a:gd name="connsiteY140" fmla="*/ 535118 h 2278228"/>
                <a:gd name="connsiteX141" fmla="*/ 72712 w 1754187"/>
                <a:gd name="connsiteY141" fmla="*/ 532562 h 2278228"/>
                <a:gd name="connsiteX142" fmla="*/ 78393 w 1754187"/>
                <a:gd name="connsiteY142" fmla="*/ 529721 h 2278228"/>
                <a:gd name="connsiteX143" fmla="*/ 86630 w 1754187"/>
                <a:gd name="connsiteY143" fmla="*/ 529721 h 2278228"/>
                <a:gd name="connsiteX144" fmla="*/ 120430 w 1754187"/>
                <a:gd name="connsiteY144" fmla="*/ 526881 h 2278228"/>
                <a:gd name="connsiteX145" fmla="*/ 128667 w 1754187"/>
                <a:gd name="connsiteY145" fmla="*/ 529721 h 2278228"/>
                <a:gd name="connsiteX146" fmla="*/ 134347 w 1754187"/>
                <a:gd name="connsiteY146" fmla="*/ 529721 h 2278228"/>
                <a:gd name="connsiteX147" fmla="*/ 165307 w 1754187"/>
                <a:gd name="connsiteY147" fmla="*/ 549320 h 2278228"/>
                <a:gd name="connsiteX148" fmla="*/ 173544 w 1754187"/>
                <a:gd name="connsiteY148" fmla="*/ 557557 h 2278228"/>
                <a:gd name="connsiteX149" fmla="*/ 179225 w 1754187"/>
                <a:gd name="connsiteY149" fmla="*/ 560397 h 2278228"/>
                <a:gd name="connsiteX150" fmla="*/ 187746 w 1754187"/>
                <a:gd name="connsiteY150" fmla="*/ 566078 h 2278228"/>
                <a:gd name="connsiteX151" fmla="*/ 226942 w 1754187"/>
                <a:gd name="connsiteY151" fmla="*/ 599594 h 2278228"/>
                <a:gd name="connsiteX152" fmla="*/ 232623 w 1754187"/>
                <a:gd name="connsiteY152" fmla="*/ 602434 h 2278228"/>
                <a:gd name="connsiteX153" fmla="*/ 240860 w 1754187"/>
                <a:gd name="connsiteY153" fmla="*/ 605274 h 2278228"/>
                <a:gd name="connsiteX154" fmla="*/ 246541 w 1754187"/>
                <a:gd name="connsiteY154" fmla="*/ 608114 h 2278228"/>
                <a:gd name="connsiteX155" fmla="*/ 257618 w 1754187"/>
                <a:gd name="connsiteY155" fmla="*/ 608114 h 2278228"/>
                <a:gd name="connsiteX156" fmla="*/ 302495 w 1754187"/>
                <a:gd name="connsiteY156" fmla="*/ 591357 h 2278228"/>
                <a:gd name="connsiteX157" fmla="*/ 308176 w 1754187"/>
                <a:gd name="connsiteY157" fmla="*/ 585676 h 2278228"/>
                <a:gd name="connsiteX158" fmla="*/ 311016 w 1754187"/>
                <a:gd name="connsiteY158" fmla="*/ 579995 h 2278228"/>
                <a:gd name="connsiteX159" fmla="*/ 316413 w 1754187"/>
                <a:gd name="connsiteY159" fmla="*/ 574599 h 2278228"/>
                <a:gd name="connsiteX160" fmla="*/ 319253 w 1754187"/>
                <a:gd name="connsiteY160" fmla="*/ 568918 h 2278228"/>
                <a:gd name="connsiteX161" fmla="*/ 366971 w 1754187"/>
                <a:gd name="connsiteY161" fmla="*/ 552160 h 2278228"/>
                <a:gd name="connsiteX162" fmla="*/ 375492 w 1754187"/>
                <a:gd name="connsiteY162" fmla="*/ 552160 h 2278228"/>
                <a:gd name="connsiteX163" fmla="*/ 422925 w 1754187"/>
                <a:gd name="connsiteY163" fmla="*/ 515520 h 2278228"/>
                <a:gd name="connsiteX164" fmla="*/ 431446 w 1754187"/>
                <a:gd name="connsiteY164" fmla="*/ 507283 h 2278228"/>
                <a:gd name="connsiteX165" fmla="*/ 437127 w 1754187"/>
                <a:gd name="connsiteY165" fmla="*/ 498762 h 2278228"/>
                <a:gd name="connsiteX166" fmla="*/ 470643 w 1754187"/>
                <a:gd name="connsiteY166" fmla="*/ 487685 h 2278228"/>
                <a:gd name="connsiteX167" fmla="*/ 482004 w 1754187"/>
                <a:gd name="connsiteY167" fmla="*/ 487685 h 2278228"/>
                <a:gd name="connsiteX168" fmla="*/ 518360 w 1754187"/>
                <a:gd name="connsiteY168" fmla="*/ 498762 h 2278228"/>
                <a:gd name="connsiteX169" fmla="*/ 526597 w 1754187"/>
                <a:gd name="connsiteY169" fmla="*/ 498762 h 2278228"/>
                <a:gd name="connsiteX170" fmla="*/ 554716 w 1754187"/>
                <a:gd name="connsiteY170" fmla="*/ 487685 h 2278228"/>
                <a:gd name="connsiteX171" fmla="*/ 563237 w 1754187"/>
                <a:gd name="connsiteY171" fmla="*/ 479164 h 2278228"/>
                <a:gd name="connsiteX172" fmla="*/ 574315 w 1754187"/>
                <a:gd name="connsiteY172" fmla="*/ 473483 h 2278228"/>
                <a:gd name="connsiteX173" fmla="*/ 579995 w 1754187"/>
                <a:gd name="connsiteY173" fmla="*/ 468086 h 2278228"/>
                <a:gd name="connsiteX174" fmla="*/ 627713 w 1754187"/>
                <a:gd name="connsiteY174" fmla="*/ 459565 h 2278228"/>
                <a:gd name="connsiteX175" fmla="*/ 644471 w 1754187"/>
                <a:gd name="connsiteY175" fmla="*/ 453885 h 2278228"/>
                <a:gd name="connsiteX176" fmla="*/ 658388 w 1754187"/>
                <a:gd name="connsiteY176" fmla="*/ 453885 h 2278228"/>
                <a:gd name="connsiteX177" fmla="*/ 694745 w 1754187"/>
                <a:gd name="connsiteY177" fmla="*/ 417528 h 2278228"/>
                <a:gd name="connsiteX178" fmla="*/ 694745 w 1754187"/>
                <a:gd name="connsiteY178" fmla="*/ 409007 h 2278228"/>
                <a:gd name="connsiteX179" fmla="*/ 697585 w 1754187"/>
                <a:gd name="connsiteY179" fmla="*/ 361574 h 2278228"/>
                <a:gd name="connsiteX180" fmla="*/ 700425 w 1754187"/>
                <a:gd name="connsiteY180" fmla="*/ 353053 h 2278228"/>
                <a:gd name="connsiteX181" fmla="*/ 728545 w 1754187"/>
                <a:gd name="connsiteY181" fmla="*/ 313856 h 2278228"/>
                <a:gd name="connsiteX182" fmla="*/ 770581 w 1754187"/>
                <a:gd name="connsiteY182" fmla="*/ 299939 h 2278228"/>
                <a:gd name="connsiteX183" fmla="*/ 795860 w 1754187"/>
                <a:gd name="connsiteY183" fmla="*/ 283181 h 2278228"/>
                <a:gd name="connsiteX184" fmla="*/ 804097 w 1754187"/>
                <a:gd name="connsiteY184" fmla="*/ 277500 h 2278228"/>
                <a:gd name="connsiteX185" fmla="*/ 812618 w 1754187"/>
                <a:gd name="connsiteY185" fmla="*/ 271820 h 2278228"/>
                <a:gd name="connsiteX186" fmla="*/ 851815 w 1754187"/>
                <a:gd name="connsiteY186" fmla="*/ 229783 h 2278228"/>
                <a:gd name="connsiteX187" fmla="*/ 860336 w 1754187"/>
                <a:gd name="connsiteY187" fmla="*/ 218705 h 2278228"/>
                <a:gd name="connsiteX188" fmla="*/ 910610 w 1754187"/>
                <a:gd name="connsiteY188" fmla="*/ 201663 h 2278228"/>
                <a:gd name="connsiteX189" fmla="*/ 946966 w 1754187"/>
                <a:gd name="connsiteY189" fmla="*/ 190586 h 2278228"/>
                <a:gd name="connsiteX190" fmla="*/ 955487 w 1754187"/>
                <a:gd name="connsiteY190" fmla="*/ 187746 h 2278228"/>
                <a:gd name="connsiteX191" fmla="*/ 994683 w 1754187"/>
                <a:gd name="connsiteY191" fmla="*/ 170988 h 2278228"/>
                <a:gd name="connsiteX192" fmla="*/ 1000364 w 1754187"/>
                <a:gd name="connsiteY192" fmla="*/ 170988 h 2278228"/>
                <a:gd name="connsiteX193" fmla="*/ 1059159 w 1754187"/>
                <a:gd name="connsiteY193" fmla="*/ 140028 h 2278228"/>
                <a:gd name="connsiteX194" fmla="*/ 1090118 w 1754187"/>
                <a:gd name="connsiteY194" fmla="*/ 126111 h 2278228"/>
                <a:gd name="connsiteX195" fmla="*/ 1098355 w 1754187"/>
                <a:gd name="connsiteY195" fmla="*/ 123270 h 2278228"/>
                <a:gd name="connsiteX196" fmla="*/ 1120794 w 1754187"/>
                <a:gd name="connsiteY196" fmla="*/ 106512 h 2278228"/>
                <a:gd name="connsiteX197" fmla="*/ 1126475 w 1754187"/>
                <a:gd name="connsiteY197" fmla="*/ 97991 h 2278228"/>
                <a:gd name="connsiteX198" fmla="*/ 1137552 w 1754187"/>
                <a:gd name="connsiteY198" fmla="*/ 78393 h 2278228"/>
                <a:gd name="connsiteX199" fmla="*/ 1146073 w 1754187"/>
                <a:gd name="connsiteY199" fmla="*/ 53114 h 2278228"/>
                <a:gd name="connsiteX200" fmla="*/ 1143233 w 1754187"/>
                <a:gd name="connsiteY200" fmla="*/ 42037 h 2278228"/>
                <a:gd name="connsiteX201" fmla="*/ 1140392 w 1754187"/>
                <a:gd name="connsiteY201" fmla="*/ 28119 h 2278228"/>
                <a:gd name="connsiteX202" fmla="*/ 1151754 w 1754187"/>
                <a:gd name="connsiteY202" fmla="*/ 0 h 2278228"/>
                <a:gd name="connsiteX203" fmla="*/ 1159990 w 1754187"/>
                <a:gd name="connsiteY203" fmla="*/ 2840 h 2278228"/>
                <a:gd name="connsiteX204" fmla="*/ 1196347 w 1754187"/>
                <a:gd name="connsiteY204" fmla="*/ 28119 h 2278228"/>
                <a:gd name="connsiteX205" fmla="*/ 1204868 w 1754187"/>
                <a:gd name="connsiteY205" fmla="*/ 36356 h 2278228"/>
                <a:gd name="connsiteX206" fmla="*/ 1210548 w 1754187"/>
                <a:gd name="connsiteY206" fmla="*/ 42037 h 2278228"/>
                <a:gd name="connsiteX207" fmla="*/ 1252585 w 1754187"/>
                <a:gd name="connsiteY207" fmla="*/ 55954 h 2278228"/>
                <a:gd name="connsiteX208" fmla="*/ 1263663 w 1754187"/>
                <a:gd name="connsiteY208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54249 w 1754187"/>
                <a:gd name="connsiteY47" fmla="*/ 1678635 h 2278228"/>
                <a:gd name="connsiteX48" fmla="*/ 1468166 w 1754187"/>
                <a:gd name="connsiteY48" fmla="*/ 1745950 h 2278228"/>
                <a:gd name="connsiteX49" fmla="*/ 1468166 w 1754187"/>
                <a:gd name="connsiteY49" fmla="*/ 1748791 h 2278228"/>
                <a:gd name="connsiteX50" fmla="*/ 1476687 w 1754187"/>
                <a:gd name="connsiteY50" fmla="*/ 1835421 h 2278228"/>
                <a:gd name="connsiteX51" fmla="*/ 1297463 w 1754187"/>
                <a:gd name="connsiteY51" fmla="*/ 2054126 h 2278228"/>
                <a:gd name="connsiteX52" fmla="*/ 1260822 w 1754187"/>
                <a:gd name="connsiteY52" fmla="*/ 2087642 h 2278228"/>
                <a:gd name="connsiteX53" fmla="*/ 1190950 w 1754187"/>
                <a:gd name="connsiteY53" fmla="*/ 2177397 h 2278228"/>
                <a:gd name="connsiteX54" fmla="*/ 1053042 w 1754187"/>
                <a:gd name="connsiteY54" fmla="*/ 2131397 h 2278228"/>
                <a:gd name="connsiteX55" fmla="*/ 907769 w 1754187"/>
                <a:gd name="connsiteY55" fmla="*/ 2070884 h 2278228"/>
                <a:gd name="connsiteX56" fmla="*/ 571474 w 1754187"/>
                <a:gd name="connsiteY56" fmla="*/ 2087642 h 2278228"/>
                <a:gd name="connsiteX57" fmla="*/ 551876 w 1754187"/>
                <a:gd name="connsiteY57" fmla="*/ 2087642 h 2278228"/>
                <a:gd name="connsiteX58" fmla="*/ 521200 w 1754187"/>
                <a:gd name="connsiteY58" fmla="*/ 2073724 h 2278228"/>
                <a:gd name="connsiteX59" fmla="*/ 512679 w 1754187"/>
                <a:gd name="connsiteY59" fmla="*/ 2073724 h 2278228"/>
                <a:gd name="connsiteX60" fmla="*/ 462406 w 1754187"/>
                <a:gd name="connsiteY60" fmla="*/ 2101844 h 2278228"/>
                <a:gd name="connsiteX61" fmla="*/ 375492 w 1754187"/>
                <a:gd name="connsiteY61" fmla="*/ 2194154 h 2278228"/>
                <a:gd name="connsiteX62" fmla="*/ 364130 w 1754187"/>
                <a:gd name="connsiteY62" fmla="*/ 2210912 h 2278228"/>
                <a:gd name="connsiteX63" fmla="*/ 294258 w 1754187"/>
                <a:gd name="connsiteY63" fmla="*/ 2278228 h 2278228"/>
                <a:gd name="connsiteX64" fmla="*/ 210184 w 1754187"/>
                <a:gd name="connsiteY64" fmla="*/ 2236191 h 2278228"/>
                <a:gd name="connsiteX65" fmla="*/ 117590 w 1754187"/>
                <a:gd name="connsiteY65" fmla="*/ 2141040 h 2278228"/>
                <a:gd name="connsiteX66" fmla="*/ 117590 w 1754187"/>
                <a:gd name="connsiteY66" fmla="*/ 2096163 h 2278228"/>
                <a:gd name="connsiteX67" fmla="*/ 162467 w 1754187"/>
                <a:gd name="connsiteY67" fmla="*/ 2034528 h 2278228"/>
                <a:gd name="connsiteX68" fmla="*/ 201663 w 1754187"/>
                <a:gd name="connsiteY68" fmla="*/ 1928015 h 2278228"/>
                <a:gd name="connsiteX69" fmla="*/ 232623 w 1754187"/>
                <a:gd name="connsiteY69" fmla="*/ 1759868 h 2278228"/>
                <a:gd name="connsiteX70" fmla="*/ 235179 w 1754187"/>
                <a:gd name="connsiteY70" fmla="*/ 1672954 h 2278228"/>
                <a:gd name="connsiteX71" fmla="*/ 240860 w 1754187"/>
                <a:gd name="connsiteY71" fmla="*/ 1664717 h 2278228"/>
                <a:gd name="connsiteX72" fmla="*/ 235179 w 1754187"/>
                <a:gd name="connsiteY72" fmla="*/ 1479528 h 2278228"/>
                <a:gd name="connsiteX73" fmla="*/ 232623 w 1754187"/>
                <a:gd name="connsiteY73" fmla="*/ 1476687 h 2278228"/>
                <a:gd name="connsiteX74" fmla="*/ 232623 w 1754187"/>
                <a:gd name="connsiteY74" fmla="*/ 1465610 h 2278228"/>
                <a:gd name="connsiteX75" fmla="*/ 229783 w 1754187"/>
                <a:gd name="connsiteY75" fmla="*/ 1457089 h 2278228"/>
                <a:gd name="connsiteX76" fmla="*/ 229783 w 1754187"/>
                <a:gd name="connsiteY76" fmla="*/ 1451692 h 2278228"/>
                <a:gd name="connsiteX77" fmla="*/ 240860 w 1754187"/>
                <a:gd name="connsiteY77" fmla="*/ 1398294 h 2278228"/>
                <a:gd name="connsiteX78" fmla="*/ 243700 w 1754187"/>
                <a:gd name="connsiteY78" fmla="*/ 1395454 h 2278228"/>
                <a:gd name="connsiteX79" fmla="*/ 249381 w 1754187"/>
                <a:gd name="connsiteY79" fmla="*/ 1392897 h 2278228"/>
                <a:gd name="connsiteX80" fmla="*/ 254778 w 1754187"/>
                <a:gd name="connsiteY80" fmla="*/ 1390057 h 2278228"/>
                <a:gd name="connsiteX81" fmla="*/ 263298 w 1754187"/>
                <a:gd name="connsiteY81" fmla="*/ 1387217 h 2278228"/>
                <a:gd name="connsiteX82" fmla="*/ 299655 w 1754187"/>
                <a:gd name="connsiteY82" fmla="*/ 1387217 h 2278228"/>
                <a:gd name="connsiteX83" fmla="*/ 299655 w 1754187"/>
                <a:gd name="connsiteY83" fmla="*/ 1381536 h 2278228"/>
                <a:gd name="connsiteX84" fmla="*/ 305335 w 1754187"/>
                <a:gd name="connsiteY84" fmla="*/ 1375855 h 2278228"/>
                <a:gd name="connsiteX85" fmla="*/ 305335 w 1754187"/>
                <a:gd name="connsiteY85" fmla="*/ 1317061 h 2278228"/>
                <a:gd name="connsiteX86" fmla="*/ 308176 w 1754187"/>
                <a:gd name="connsiteY86" fmla="*/ 1311380 h 2278228"/>
                <a:gd name="connsiteX87" fmla="*/ 313856 w 1754187"/>
                <a:gd name="connsiteY87" fmla="*/ 1303143 h 2278228"/>
                <a:gd name="connsiteX88" fmla="*/ 316413 w 1754187"/>
                <a:gd name="connsiteY88" fmla="*/ 1300303 h 2278228"/>
                <a:gd name="connsiteX89" fmla="*/ 341692 w 1754187"/>
                <a:gd name="connsiteY89" fmla="*/ 1266787 h 2278228"/>
                <a:gd name="connsiteX90" fmla="*/ 372651 w 1754187"/>
                <a:gd name="connsiteY90" fmla="*/ 1238668 h 2278228"/>
                <a:gd name="connsiteX91" fmla="*/ 378332 w 1754187"/>
                <a:gd name="connsiteY91" fmla="*/ 1238668 h 2278228"/>
                <a:gd name="connsiteX92" fmla="*/ 383728 w 1754187"/>
                <a:gd name="connsiteY92" fmla="*/ 1235827 h 2278228"/>
                <a:gd name="connsiteX93" fmla="*/ 389409 w 1754187"/>
                <a:gd name="connsiteY93" fmla="*/ 1235827 h 2278228"/>
                <a:gd name="connsiteX94" fmla="*/ 411848 w 1754187"/>
                <a:gd name="connsiteY94" fmla="*/ 1238668 h 2278228"/>
                <a:gd name="connsiteX95" fmla="*/ 422925 w 1754187"/>
                <a:gd name="connsiteY95" fmla="*/ 1238668 h 2278228"/>
                <a:gd name="connsiteX96" fmla="*/ 445364 w 1754187"/>
                <a:gd name="connsiteY96" fmla="*/ 1224750 h 2278228"/>
                <a:gd name="connsiteX97" fmla="*/ 439967 w 1754187"/>
                <a:gd name="connsiteY97" fmla="*/ 1221910 h 2278228"/>
                <a:gd name="connsiteX98" fmla="*/ 428606 w 1754187"/>
                <a:gd name="connsiteY98" fmla="*/ 1199471 h 2278228"/>
                <a:gd name="connsiteX99" fmla="*/ 425765 w 1754187"/>
                <a:gd name="connsiteY99" fmla="*/ 1193790 h 2278228"/>
                <a:gd name="connsiteX100" fmla="*/ 403327 w 1754187"/>
                <a:gd name="connsiteY100" fmla="*/ 1171352 h 2278228"/>
                <a:gd name="connsiteX101" fmla="*/ 400486 w 1754187"/>
                <a:gd name="connsiteY101" fmla="*/ 1171352 h 2278228"/>
                <a:gd name="connsiteX102" fmla="*/ 395090 w 1754187"/>
                <a:gd name="connsiteY102" fmla="*/ 1168511 h 2278228"/>
                <a:gd name="connsiteX103" fmla="*/ 378332 w 1754187"/>
                <a:gd name="connsiteY103" fmla="*/ 1162831 h 2278228"/>
                <a:gd name="connsiteX104" fmla="*/ 372651 w 1754187"/>
                <a:gd name="connsiteY104" fmla="*/ 1160274 h 2278228"/>
                <a:gd name="connsiteX105" fmla="*/ 353053 w 1754187"/>
                <a:gd name="connsiteY105" fmla="*/ 1126475 h 2278228"/>
                <a:gd name="connsiteX106" fmla="*/ 333455 w 1754187"/>
                <a:gd name="connsiteY106" fmla="*/ 1123634 h 2278228"/>
                <a:gd name="connsiteX107" fmla="*/ 294258 w 1754187"/>
                <a:gd name="connsiteY107" fmla="*/ 1112557 h 2278228"/>
                <a:gd name="connsiteX108" fmla="*/ 299655 w 1754187"/>
                <a:gd name="connsiteY108" fmla="*/ 1095799 h 2278228"/>
                <a:gd name="connsiteX109" fmla="*/ 294258 w 1754187"/>
                <a:gd name="connsiteY109" fmla="*/ 1050922 h 2278228"/>
                <a:gd name="connsiteX110" fmla="*/ 294258 w 1754187"/>
                <a:gd name="connsiteY110" fmla="*/ 1039560 h 2278228"/>
                <a:gd name="connsiteX111" fmla="*/ 302495 w 1754187"/>
                <a:gd name="connsiteY111" fmla="*/ 983606 h 2278228"/>
                <a:gd name="connsiteX112" fmla="*/ 302495 w 1754187"/>
                <a:gd name="connsiteY112" fmla="*/ 964008 h 2278228"/>
                <a:gd name="connsiteX113" fmla="*/ 324934 w 1754187"/>
                <a:gd name="connsiteY113" fmla="*/ 885615 h 2278228"/>
                <a:gd name="connsiteX114" fmla="*/ 333455 w 1754187"/>
                <a:gd name="connsiteY114" fmla="*/ 874253 h 2278228"/>
                <a:gd name="connsiteX115" fmla="*/ 341692 w 1754187"/>
                <a:gd name="connsiteY115" fmla="*/ 863176 h 2278228"/>
                <a:gd name="connsiteX116" fmla="*/ 358449 w 1754187"/>
                <a:gd name="connsiteY116" fmla="*/ 823980 h 2278228"/>
                <a:gd name="connsiteX117" fmla="*/ 361290 w 1754187"/>
                <a:gd name="connsiteY117" fmla="*/ 818299 h 2278228"/>
                <a:gd name="connsiteX118" fmla="*/ 358449 w 1754187"/>
                <a:gd name="connsiteY118" fmla="*/ 806938 h 2278228"/>
                <a:gd name="connsiteX119" fmla="*/ 358449 w 1754187"/>
                <a:gd name="connsiteY119" fmla="*/ 798701 h 2278228"/>
                <a:gd name="connsiteX120" fmla="*/ 308176 w 1754187"/>
                <a:gd name="connsiteY120" fmla="*/ 764901 h 2278228"/>
                <a:gd name="connsiteX121" fmla="*/ 296814 w 1754187"/>
                <a:gd name="connsiteY121" fmla="*/ 764901 h 2278228"/>
                <a:gd name="connsiteX122" fmla="*/ 263298 w 1754187"/>
                <a:gd name="connsiteY122" fmla="*/ 748143 h 2278228"/>
                <a:gd name="connsiteX123" fmla="*/ 254778 w 1754187"/>
                <a:gd name="connsiteY123" fmla="*/ 745302 h 2278228"/>
                <a:gd name="connsiteX124" fmla="*/ 195983 w 1754187"/>
                <a:gd name="connsiteY124" fmla="*/ 750983 h 2278228"/>
                <a:gd name="connsiteX125" fmla="*/ 184905 w 1754187"/>
                <a:gd name="connsiteY125" fmla="*/ 753823 h 2278228"/>
                <a:gd name="connsiteX126" fmla="*/ 137188 w 1754187"/>
                <a:gd name="connsiteY126" fmla="*/ 742746 h 2278228"/>
                <a:gd name="connsiteX127" fmla="*/ 131507 w 1754187"/>
                <a:gd name="connsiteY127" fmla="*/ 734225 h 2278228"/>
                <a:gd name="connsiteX128" fmla="*/ 100832 w 1754187"/>
                <a:gd name="connsiteY128" fmla="*/ 686508 h 2278228"/>
                <a:gd name="connsiteX129" fmla="*/ 86630 w 1754187"/>
                <a:gd name="connsiteY129" fmla="*/ 680827 h 2278228"/>
                <a:gd name="connsiteX130" fmla="*/ 69872 w 1754187"/>
                <a:gd name="connsiteY130" fmla="*/ 675430 h 2278228"/>
                <a:gd name="connsiteX131" fmla="*/ 24995 w 1754187"/>
                <a:gd name="connsiteY131" fmla="*/ 630553 h 2278228"/>
                <a:gd name="connsiteX132" fmla="*/ 24995 w 1754187"/>
                <a:gd name="connsiteY132" fmla="*/ 619192 h 2278228"/>
                <a:gd name="connsiteX133" fmla="*/ 22439 w 1754187"/>
                <a:gd name="connsiteY133" fmla="*/ 610955 h 2278228"/>
                <a:gd name="connsiteX134" fmla="*/ 0 w 1754187"/>
                <a:gd name="connsiteY134" fmla="*/ 532562 h 2278228"/>
                <a:gd name="connsiteX135" fmla="*/ 8237 w 1754187"/>
                <a:gd name="connsiteY135" fmla="*/ 535118 h 2278228"/>
                <a:gd name="connsiteX136" fmla="*/ 16758 w 1754187"/>
                <a:gd name="connsiteY136" fmla="*/ 535118 h 2278228"/>
                <a:gd name="connsiteX137" fmla="*/ 33516 w 1754187"/>
                <a:gd name="connsiteY137" fmla="*/ 537958 h 2278228"/>
                <a:gd name="connsiteX138" fmla="*/ 47433 w 1754187"/>
                <a:gd name="connsiteY138" fmla="*/ 535118 h 2278228"/>
                <a:gd name="connsiteX139" fmla="*/ 58795 w 1754187"/>
                <a:gd name="connsiteY139" fmla="*/ 535118 h 2278228"/>
                <a:gd name="connsiteX140" fmla="*/ 72712 w 1754187"/>
                <a:gd name="connsiteY140" fmla="*/ 532562 h 2278228"/>
                <a:gd name="connsiteX141" fmla="*/ 78393 w 1754187"/>
                <a:gd name="connsiteY141" fmla="*/ 529721 h 2278228"/>
                <a:gd name="connsiteX142" fmla="*/ 86630 w 1754187"/>
                <a:gd name="connsiteY142" fmla="*/ 529721 h 2278228"/>
                <a:gd name="connsiteX143" fmla="*/ 120430 w 1754187"/>
                <a:gd name="connsiteY143" fmla="*/ 526881 h 2278228"/>
                <a:gd name="connsiteX144" fmla="*/ 128667 w 1754187"/>
                <a:gd name="connsiteY144" fmla="*/ 529721 h 2278228"/>
                <a:gd name="connsiteX145" fmla="*/ 134347 w 1754187"/>
                <a:gd name="connsiteY145" fmla="*/ 529721 h 2278228"/>
                <a:gd name="connsiteX146" fmla="*/ 165307 w 1754187"/>
                <a:gd name="connsiteY146" fmla="*/ 549320 h 2278228"/>
                <a:gd name="connsiteX147" fmla="*/ 173544 w 1754187"/>
                <a:gd name="connsiteY147" fmla="*/ 557557 h 2278228"/>
                <a:gd name="connsiteX148" fmla="*/ 179225 w 1754187"/>
                <a:gd name="connsiteY148" fmla="*/ 560397 h 2278228"/>
                <a:gd name="connsiteX149" fmla="*/ 187746 w 1754187"/>
                <a:gd name="connsiteY149" fmla="*/ 566078 h 2278228"/>
                <a:gd name="connsiteX150" fmla="*/ 226942 w 1754187"/>
                <a:gd name="connsiteY150" fmla="*/ 599594 h 2278228"/>
                <a:gd name="connsiteX151" fmla="*/ 232623 w 1754187"/>
                <a:gd name="connsiteY151" fmla="*/ 602434 h 2278228"/>
                <a:gd name="connsiteX152" fmla="*/ 240860 w 1754187"/>
                <a:gd name="connsiteY152" fmla="*/ 605274 h 2278228"/>
                <a:gd name="connsiteX153" fmla="*/ 246541 w 1754187"/>
                <a:gd name="connsiteY153" fmla="*/ 608114 h 2278228"/>
                <a:gd name="connsiteX154" fmla="*/ 257618 w 1754187"/>
                <a:gd name="connsiteY154" fmla="*/ 608114 h 2278228"/>
                <a:gd name="connsiteX155" fmla="*/ 302495 w 1754187"/>
                <a:gd name="connsiteY155" fmla="*/ 591357 h 2278228"/>
                <a:gd name="connsiteX156" fmla="*/ 308176 w 1754187"/>
                <a:gd name="connsiteY156" fmla="*/ 585676 h 2278228"/>
                <a:gd name="connsiteX157" fmla="*/ 311016 w 1754187"/>
                <a:gd name="connsiteY157" fmla="*/ 579995 h 2278228"/>
                <a:gd name="connsiteX158" fmla="*/ 316413 w 1754187"/>
                <a:gd name="connsiteY158" fmla="*/ 574599 h 2278228"/>
                <a:gd name="connsiteX159" fmla="*/ 319253 w 1754187"/>
                <a:gd name="connsiteY159" fmla="*/ 568918 h 2278228"/>
                <a:gd name="connsiteX160" fmla="*/ 366971 w 1754187"/>
                <a:gd name="connsiteY160" fmla="*/ 552160 h 2278228"/>
                <a:gd name="connsiteX161" fmla="*/ 375492 w 1754187"/>
                <a:gd name="connsiteY161" fmla="*/ 552160 h 2278228"/>
                <a:gd name="connsiteX162" fmla="*/ 422925 w 1754187"/>
                <a:gd name="connsiteY162" fmla="*/ 515520 h 2278228"/>
                <a:gd name="connsiteX163" fmla="*/ 431446 w 1754187"/>
                <a:gd name="connsiteY163" fmla="*/ 507283 h 2278228"/>
                <a:gd name="connsiteX164" fmla="*/ 437127 w 1754187"/>
                <a:gd name="connsiteY164" fmla="*/ 498762 h 2278228"/>
                <a:gd name="connsiteX165" fmla="*/ 470643 w 1754187"/>
                <a:gd name="connsiteY165" fmla="*/ 487685 h 2278228"/>
                <a:gd name="connsiteX166" fmla="*/ 482004 w 1754187"/>
                <a:gd name="connsiteY166" fmla="*/ 487685 h 2278228"/>
                <a:gd name="connsiteX167" fmla="*/ 518360 w 1754187"/>
                <a:gd name="connsiteY167" fmla="*/ 498762 h 2278228"/>
                <a:gd name="connsiteX168" fmla="*/ 526597 w 1754187"/>
                <a:gd name="connsiteY168" fmla="*/ 498762 h 2278228"/>
                <a:gd name="connsiteX169" fmla="*/ 554716 w 1754187"/>
                <a:gd name="connsiteY169" fmla="*/ 487685 h 2278228"/>
                <a:gd name="connsiteX170" fmla="*/ 563237 w 1754187"/>
                <a:gd name="connsiteY170" fmla="*/ 479164 h 2278228"/>
                <a:gd name="connsiteX171" fmla="*/ 574315 w 1754187"/>
                <a:gd name="connsiteY171" fmla="*/ 473483 h 2278228"/>
                <a:gd name="connsiteX172" fmla="*/ 579995 w 1754187"/>
                <a:gd name="connsiteY172" fmla="*/ 468086 h 2278228"/>
                <a:gd name="connsiteX173" fmla="*/ 627713 w 1754187"/>
                <a:gd name="connsiteY173" fmla="*/ 459565 h 2278228"/>
                <a:gd name="connsiteX174" fmla="*/ 644471 w 1754187"/>
                <a:gd name="connsiteY174" fmla="*/ 453885 h 2278228"/>
                <a:gd name="connsiteX175" fmla="*/ 658388 w 1754187"/>
                <a:gd name="connsiteY175" fmla="*/ 453885 h 2278228"/>
                <a:gd name="connsiteX176" fmla="*/ 694745 w 1754187"/>
                <a:gd name="connsiteY176" fmla="*/ 417528 h 2278228"/>
                <a:gd name="connsiteX177" fmla="*/ 694745 w 1754187"/>
                <a:gd name="connsiteY177" fmla="*/ 409007 h 2278228"/>
                <a:gd name="connsiteX178" fmla="*/ 697585 w 1754187"/>
                <a:gd name="connsiteY178" fmla="*/ 361574 h 2278228"/>
                <a:gd name="connsiteX179" fmla="*/ 700425 w 1754187"/>
                <a:gd name="connsiteY179" fmla="*/ 353053 h 2278228"/>
                <a:gd name="connsiteX180" fmla="*/ 728545 w 1754187"/>
                <a:gd name="connsiteY180" fmla="*/ 313856 h 2278228"/>
                <a:gd name="connsiteX181" fmla="*/ 770581 w 1754187"/>
                <a:gd name="connsiteY181" fmla="*/ 299939 h 2278228"/>
                <a:gd name="connsiteX182" fmla="*/ 795860 w 1754187"/>
                <a:gd name="connsiteY182" fmla="*/ 283181 h 2278228"/>
                <a:gd name="connsiteX183" fmla="*/ 804097 w 1754187"/>
                <a:gd name="connsiteY183" fmla="*/ 277500 h 2278228"/>
                <a:gd name="connsiteX184" fmla="*/ 812618 w 1754187"/>
                <a:gd name="connsiteY184" fmla="*/ 271820 h 2278228"/>
                <a:gd name="connsiteX185" fmla="*/ 851815 w 1754187"/>
                <a:gd name="connsiteY185" fmla="*/ 229783 h 2278228"/>
                <a:gd name="connsiteX186" fmla="*/ 860336 w 1754187"/>
                <a:gd name="connsiteY186" fmla="*/ 218705 h 2278228"/>
                <a:gd name="connsiteX187" fmla="*/ 910610 w 1754187"/>
                <a:gd name="connsiteY187" fmla="*/ 201663 h 2278228"/>
                <a:gd name="connsiteX188" fmla="*/ 946966 w 1754187"/>
                <a:gd name="connsiteY188" fmla="*/ 190586 h 2278228"/>
                <a:gd name="connsiteX189" fmla="*/ 955487 w 1754187"/>
                <a:gd name="connsiteY189" fmla="*/ 187746 h 2278228"/>
                <a:gd name="connsiteX190" fmla="*/ 994683 w 1754187"/>
                <a:gd name="connsiteY190" fmla="*/ 170988 h 2278228"/>
                <a:gd name="connsiteX191" fmla="*/ 1000364 w 1754187"/>
                <a:gd name="connsiteY191" fmla="*/ 170988 h 2278228"/>
                <a:gd name="connsiteX192" fmla="*/ 1059159 w 1754187"/>
                <a:gd name="connsiteY192" fmla="*/ 140028 h 2278228"/>
                <a:gd name="connsiteX193" fmla="*/ 1090118 w 1754187"/>
                <a:gd name="connsiteY193" fmla="*/ 126111 h 2278228"/>
                <a:gd name="connsiteX194" fmla="*/ 1098355 w 1754187"/>
                <a:gd name="connsiteY194" fmla="*/ 123270 h 2278228"/>
                <a:gd name="connsiteX195" fmla="*/ 1120794 w 1754187"/>
                <a:gd name="connsiteY195" fmla="*/ 106512 h 2278228"/>
                <a:gd name="connsiteX196" fmla="*/ 1126475 w 1754187"/>
                <a:gd name="connsiteY196" fmla="*/ 97991 h 2278228"/>
                <a:gd name="connsiteX197" fmla="*/ 1137552 w 1754187"/>
                <a:gd name="connsiteY197" fmla="*/ 78393 h 2278228"/>
                <a:gd name="connsiteX198" fmla="*/ 1146073 w 1754187"/>
                <a:gd name="connsiteY198" fmla="*/ 53114 h 2278228"/>
                <a:gd name="connsiteX199" fmla="*/ 1143233 w 1754187"/>
                <a:gd name="connsiteY199" fmla="*/ 42037 h 2278228"/>
                <a:gd name="connsiteX200" fmla="*/ 1140392 w 1754187"/>
                <a:gd name="connsiteY200" fmla="*/ 28119 h 2278228"/>
                <a:gd name="connsiteX201" fmla="*/ 1151754 w 1754187"/>
                <a:gd name="connsiteY201" fmla="*/ 0 h 2278228"/>
                <a:gd name="connsiteX202" fmla="*/ 1159990 w 1754187"/>
                <a:gd name="connsiteY202" fmla="*/ 2840 h 2278228"/>
                <a:gd name="connsiteX203" fmla="*/ 1196347 w 1754187"/>
                <a:gd name="connsiteY203" fmla="*/ 28119 h 2278228"/>
                <a:gd name="connsiteX204" fmla="*/ 1204868 w 1754187"/>
                <a:gd name="connsiteY204" fmla="*/ 36356 h 2278228"/>
                <a:gd name="connsiteX205" fmla="*/ 1210548 w 1754187"/>
                <a:gd name="connsiteY205" fmla="*/ 42037 h 2278228"/>
                <a:gd name="connsiteX206" fmla="*/ 1252585 w 1754187"/>
                <a:gd name="connsiteY206" fmla="*/ 55954 h 2278228"/>
                <a:gd name="connsiteX207" fmla="*/ 1263663 w 1754187"/>
                <a:gd name="connsiteY207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54249 w 1754187"/>
                <a:gd name="connsiteY47" fmla="*/ 1678635 h 2278228"/>
                <a:gd name="connsiteX48" fmla="*/ 1468166 w 1754187"/>
                <a:gd name="connsiteY48" fmla="*/ 1745950 h 2278228"/>
                <a:gd name="connsiteX49" fmla="*/ 1468166 w 1754187"/>
                <a:gd name="connsiteY49" fmla="*/ 1748791 h 2278228"/>
                <a:gd name="connsiteX50" fmla="*/ 1476687 w 1754187"/>
                <a:gd name="connsiteY50" fmla="*/ 1835421 h 2278228"/>
                <a:gd name="connsiteX51" fmla="*/ 1297463 w 1754187"/>
                <a:gd name="connsiteY51" fmla="*/ 2054126 h 2278228"/>
                <a:gd name="connsiteX52" fmla="*/ 1260822 w 1754187"/>
                <a:gd name="connsiteY52" fmla="*/ 2087642 h 2278228"/>
                <a:gd name="connsiteX53" fmla="*/ 1190950 w 1754187"/>
                <a:gd name="connsiteY53" fmla="*/ 2177397 h 2278228"/>
                <a:gd name="connsiteX54" fmla="*/ 1053042 w 1754187"/>
                <a:gd name="connsiteY54" fmla="*/ 2131397 h 2278228"/>
                <a:gd name="connsiteX55" fmla="*/ 907769 w 1754187"/>
                <a:gd name="connsiteY55" fmla="*/ 2070884 h 2278228"/>
                <a:gd name="connsiteX56" fmla="*/ 571474 w 1754187"/>
                <a:gd name="connsiteY56" fmla="*/ 2087642 h 2278228"/>
                <a:gd name="connsiteX57" fmla="*/ 551876 w 1754187"/>
                <a:gd name="connsiteY57" fmla="*/ 2087642 h 2278228"/>
                <a:gd name="connsiteX58" fmla="*/ 521200 w 1754187"/>
                <a:gd name="connsiteY58" fmla="*/ 2073724 h 2278228"/>
                <a:gd name="connsiteX59" fmla="*/ 512679 w 1754187"/>
                <a:gd name="connsiteY59" fmla="*/ 2073724 h 2278228"/>
                <a:gd name="connsiteX60" fmla="*/ 462406 w 1754187"/>
                <a:gd name="connsiteY60" fmla="*/ 2101844 h 2278228"/>
                <a:gd name="connsiteX61" fmla="*/ 375492 w 1754187"/>
                <a:gd name="connsiteY61" fmla="*/ 2194154 h 2278228"/>
                <a:gd name="connsiteX62" fmla="*/ 364130 w 1754187"/>
                <a:gd name="connsiteY62" fmla="*/ 2210912 h 2278228"/>
                <a:gd name="connsiteX63" fmla="*/ 294258 w 1754187"/>
                <a:gd name="connsiteY63" fmla="*/ 2278228 h 2278228"/>
                <a:gd name="connsiteX64" fmla="*/ 210184 w 1754187"/>
                <a:gd name="connsiteY64" fmla="*/ 2236191 h 2278228"/>
                <a:gd name="connsiteX65" fmla="*/ 117590 w 1754187"/>
                <a:gd name="connsiteY65" fmla="*/ 2096163 h 2278228"/>
                <a:gd name="connsiteX66" fmla="*/ 162467 w 1754187"/>
                <a:gd name="connsiteY66" fmla="*/ 2034528 h 2278228"/>
                <a:gd name="connsiteX67" fmla="*/ 201663 w 1754187"/>
                <a:gd name="connsiteY67" fmla="*/ 1928015 h 2278228"/>
                <a:gd name="connsiteX68" fmla="*/ 232623 w 1754187"/>
                <a:gd name="connsiteY68" fmla="*/ 1759868 h 2278228"/>
                <a:gd name="connsiteX69" fmla="*/ 235179 w 1754187"/>
                <a:gd name="connsiteY69" fmla="*/ 1672954 h 2278228"/>
                <a:gd name="connsiteX70" fmla="*/ 240860 w 1754187"/>
                <a:gd name="connsiteY70" fmla="*/ 1664717 h 2278228"/>
                <a:gd name="connsiteX71" fmla="*/ 235179 w 1754187"/>
                <a:gd name="connsiteY71" fmla="*/ 1479528 h 2278228"/>
                <a:gd name="connsiteX72" fmla="*/ 232623 w 1754187"/>
                <a:gd name="connsiteY72" fmla="*/ 1476687 h 2278228"/>
                <a:gd name="connsiteX73" fmla="*/ 232623 w 1754187"/>
                <a:gd name="connsiteY73" fmla="*/ 1465610 h 2278228"/>
                <a:gd name="connsiteX74" fmla="*/ 229783 w 1754187"/>
                <a:gd name="connsiteY74" fmla="*/ 1457089 h 2278228"/>
                <a:gd name="connsiteX75" fmla="*/ 229783 w 1754187"/>
                <a:gd name="connsiteY75" fmla="*/ 1451692 h 2278228"/>
                <a:gd name="connsiteX76" fmla="*/ 240860 w 1754187"/>
                <a:gd name="connsiteY76" fmla="*/ 1398294 h 2278228"/>
                <a:gd name="connsiteX77" fmla="*/ 243700 w 1754187"/>
                <a:gd name="connsiteY77" fmla="*/ 1395454 h 2278228"/>
                <a:gd name="connsiteX78" fmla="*/ 249381 w 1754187"/>
                <a:gd name="connsiteY78" fmla="*/ 1392897 h 2278228"/>
                <a:gd name="connsiteX79" fmla="*/ 254778 w 1754187"/>
                <a:gd name="connsiteY79" fmla="*/ 1390057 h 2278228"/>
                <a:gd name="connsiteX80" fmla="*/ 263298 w 1754187"/>
                <a:gd name="connsiteY80" fmla="*/ 1387217 h 2278228"/>
                <a:gd name="connsiteX81" fmla="*/ 299655 w 1754187"/>
                <a:gd name="connsiteY81" fmla="*/ 1387217 h 2278228"/>
                <a:gd name="connsiteX82" fmla="*/ 299655 w 1754187"/>
                <a:gd name="connsiteY82" fmla="*/ 1381536 h 2278228"/>
                <a:gd name="connsiteX83" fmla="*/ 305335 w 1754187"/>
                <a:gd name="connsiteY83" fmla="*/ 1375855 h 2278228"/>
                <a:gd name="connsiteX84" fmla="*/ 305335 w 1754187"/>
                <a:gd name="connsiteY84" fmla="*/ 1317061 h 2278228"/>
                <a:gd name="connsiteX85" fmla="*/ 308176 w 1754187"/>
                <a:gd name="connsiteY85" fmla="*/ 1311380 h 2278228"/>
                <a:gd name="connsiteX86" fmla="*/ 313856 w 1754187"/>
                <a:gd name="connsiteY86" fmla="*/ 1303143 h 2278228"/>
                <a:gd name="connsiteX87" fmla="*/ 316413 w 1754187"/>
                <a:gd name="connsiteY87" fmla="*/ 1300303 h 2278228"/>
                <a:gd name="connsiteX88" fmla="*/ 341692 w 1754187"/>
                <a:gd name="connsiteY88" fmla="*/ 1266787 h 2278228"/>
                <a:gd name="connsiteX89" fmla="*/ 372651 w 1754187"/>
                <a:gd name="connsiteY89" fmla="*/ 1238668 h 2278228"/>
                <a:gd name="connsiteX90" fmla="*/ 378332 w 1754187"/>
                <a:gd name="connsiteY90" fmla="*/ 1238668 h 2278228"/>
                <a:gd name="connsiteX91" fmla="*/ 383728 w 1754187"/>
                <a:gd name="connsiteY91" fmla="*/ 1235827 h 2278228"/>
                <a:gd name="connsiteX92" fmla="*/ 389409 w 1754187"/>
                <a:gd name="connsiteY92" fmla="*/ 1235827 h 2278228"/>
                <a:gd name="connsiteX93" fmla="*/ 411848 w 1754187"/>
                <a:gd name="connsiteY93" fmla="*/ 1238668 h 2278228"/>
                <a:gd name="connsiteX94" fmla="*/ 422925 w 1754187"/>
                <a:gd name="connsiteY94" fmla="*/ 1238668 h 2278228"/>
                <a:gd name="connsiteX95" fmla="*/ 445364 w 1754187"/>
                <a:gd name="connsiteY95" fmla="*/ 1224750 h 2278228"/>
                <a:gd name="connsiteX96" fmla="*/ 439967 w 1754187"/>
                <a:gd name="connsiteY96" fmla="*/ 1221910 h 2278228"/>
                <a:gd name="connsiteX97" fmla="*/ 428606 w 1754187"/>
                <a:gd name="connsiteY97" fmla="*/ 1199471 h 2278228"/>
                <a:gd name="connsiteX98" fmla="*/ 425765 w 1754187"/>
                <a:gd name="connsiteY98" fmla="*/ 1193790 h 2278228"/>
                <a:gd name="connsiteX99" fmla="*/ 403327 w 1754187"/>
                <a:gd name="connsiteY99" fmla="*/ 1171352 h 2278228"/>
                <a:gd name="connsiteX100" fmla="*/ 400486 w 1754187"/>
                <a:gd name="connsiteY100" fmla="*/ 1171352 h 2278228"/>
                <a:gd name="connsiteX101" fmla="*/ 395090 w 1754187"/>
                <a:gd name="connsiteY101" fmla="*/ 1168511 h 2278228"/>
                <a:gd name="connsiteX102" fmla="*/ 378332 w 1754187"/>
                <a:gd name="connsiteY102" fmla="*/ 1162831 h 2278228"/>
                <a:gd name="connsiteX103" fmla="*/ 372651 w 1754187"/>
                <a:gd name="connsiteY103" fmla="*/ 1160274 h 2278228"/>
                <a:gd name="connsiteX104" fmla="*/ 353053 w 1754187"/>
                <a:gd name="connsiteY104" fmla="*/ 1126475 h 2278228"/>
                <a:gd name="connsiteX105" fmla="*/ 333455 w 1754187"/>
                <a:gd name="connsiteY105" fmla="*/ 1123634 h 2278228"/>
                <a:gd name="connsiteX106" fmla="*/ 294258 w 1754187"/>
                <a:gd name="connsiteY106" fmla="*/ 1112557 h 2278228"/>
                <a:gd name="connsiteX107" fmla="*/ 299655 w 1754187"/>
                <a:gd name="connsiteY107" fmla="*/ 1095799 h 2278228"/>
                <a:gd name="connsiteX108" fmla="*/ 294258 w 1754187"/>
                <a:gd name="connsiteY108" fmla="*/ 1050922 h 2278228"/>
                <a:gd name="connsiteX109" fmla="*/ 294258 w 1754187"/>
                <a:gd name="connsiteY109" fmla="*/ 1039560 h 2278228"/>
                <a:gd name="connsiteX110" fmla="*/ 302495 w 1754187"/>
                <a:gd name="connsiteY110" fmla="*/ 983606 h 2278228"/>
                <a:gd name="connsiteX111" fmla="*/ 302495 w 1754187"/>
                <a:gd name="connsiteY111" fmla="*/ 964008 h 2278228"/>
                <a:gd name="connsiteX112" fmla="*/ 324934 w 1754187"/>
                <a:gd name="connsiteY112" fmla="*/ 885615 h 2278228"/>
                <a:gd name="connsiteX113" fmla="*/ 333455 w 1754187"/>
                <a:gd name="connsiteY113" fmla="*/ 874253 h 2278228"/>
                <a:gd name="connsiteX114" fmla="*/ 341692 w 1754187"/>
                <a:gd name="connsiteY114" fmla="*/ 863176 h 2278228"/>
                <a:gd name="connsiteX115" fmla="*/ 358449 w 1754187"/>
                <a:gd name="connsiteY115" fmla="*/ 823980 h 2278228"/>
                <a:gd name="connsiteX116" fmla="*/ 361290 w 1754187"/>
                <a:gd name="connsiteY116" fmla="*/ 818299 h 2278228"/>
                <a:gd name="connsiteX117" fmla="*/ 358449 w 1754187"/>
                <a:gd name="connsiteY117" fmla="*/ 806938 h 2278228"/>
                <a:gd name="connsiteX118" fmla="*/ 358449 w 1754187"/>
                <a:gd name="connsiteY118" fmla="*/ 798701 h 2278228"/>
                <a:gd name="connsiteX119" fmla="*/ 308176 w 1754187"/>
                <a:gd name="connsiteY119" fmla="*/ 764901 h 2278228"/>
                <a:gd name="connsiteX120" fmla="*/ 296814 w 1754187"/>
                <a:gd name="connsiteY120" fmla="*/ 764901 h 2278228"/>
                <a:gd name="connsiteX121" fmla="*/ 263298 w 1754187"/>
                <a:gd name="connsiteY121" fmla="*/ 748143 h 2278228"/>
                <a:gd name="connsiteX122" fmla="*/ 254778 w 1754187"/>
                <a:gd name="connsiteY122" fmla="*/ 745302 h 2278228"/>
                <a:gd name="connsiteX123" fmla="*/ 195983 w 1754187"/>
                <a:gd name="connsiteY123" fmla="*/ 750983 h 2278228"/>
                <a:gd name="connsiteX124" fmla="*/ 184905 w 1754187"/>
                <a:gd name="connsiteY124" fmla="*/ 753823 h 2278228"/>
                <a:gd name="connsiteX125" fmla="*/ 137188 w 1754187"/>
                <a:gd name="connsiteY125" fmla="*/ 742746 h 2278228"/>
                <a:gd name="connsiteX126" fmla="*/ 131507 w 1754187"/>
                <a:gd name="connsiteY126" fmla="*/ 734225 h 2278228"/>
                <a:gd name="connsiteX127" fmla="*/ 100832 w 1754187"/>
                <a:gd name="connsiteY127" fmla="*/ 686508 h 2278228"/>
                <a:gd name="connsiteX128" fmla="*/ 86630 w 1754187"/>
                <a:gd name="connsiteY128" fmla="*/ 680827 h 2278228"/>
                <a:gd name="connsiteX129" fmla="*/ 69872 w 1754187"/>
                <a:gd name="connsiteY129" fmla="*/ 675430 h 2278228"/>
                <a:gd name="connsiteX130" fmla="*/ 24995 w 1754187"/>
                <a:gd name="connsiteY130" fmla="*/ 630553 h 2278228"/>
                <a:gd name="connsiteX131" fmla="*/ 24995 w 1754187"/>
                <a:gd name="connsiteY131" fmla="*/ 619192 h 2278228"/>
                <a:gd name="connsiteX132" fmla="*/ 22439 w 1754187"/>
                <a:gd name="connsiteY132" fmla="*/ 610955 h 2278228"/>
                <a:gd name="connsiteX133" fmla="*/ 0 w 1754187"/>
                <a:gd name="connsiteY133" fmla="*/ 532562 h 2278228"/>
                <a:gd name="connsiteX134" fmla="*/ 8237 w 1754187"/>
                <a:gd name="connsiteY134" fmla="*/ 535118 h 2278228"/>
                <a:gd name="connsiteX135" fmla="*/ 16758 w 1754187"/>
                <a:gd name="connsiteY135" fmla="*/ 535118 h 2278228"/>
                <a:gd name="connsiteX136" fmla="*/ 33516 w 1754187"/>
                <a:gd name="connsiteY136" fmla="*/ 537958 h 2278228"/>
                <a:gd name="connsiteX137" fmla="*/ 47433 w 1754187"/>
                <a:gd name="connsiteY137" fmla="*/ 535118 h 2278228"/>
                <a:gd name="connsiteX138" fmla="*/ 58795 w 1754187"/>
                <a:gd name="connsiteY138" fmla="*/ 535118 h 2278228"/>
                <a:gd name="connsiteX139" fmla="*/ 72712 w 1754187"/>
                <a:gd name="connsiteY139" fmla="*/ 532562 h 2278228"/>
                <a:gd name="connsiteX140" fmla="*/ 78393 w 1754187"/>
                <a:gd name="connsiteY140" fmla="*/ 529721 h 2278228"/>
                <a:gd name="connsiteX141" fmla="*/ 86630 w 1754187"/>
                <a:gd name="connsiteY141" fmla="*/ 529721 h 2278228"/>
                <a:gd name="connsiteX142" fmla="*/ 120430 w 1754187"/>
                <a:gd name="connsiteY142" fmla="*/ 526881 h 2278228"/>
                <a:gd name="connsiteX143" fmla="*/ 128667 w 1754187"/>
                <a:gd name="connsiteY143" fmla="*/ 529721 h 2278228"/>
                <a:gd name="connsiteX144" fmla="*/ 134347 w 1754187"/>
                <a:gd name="connsiteY144" fmla="*/ 529721 h 2278228"/>
                <a:gd name="connsiteX145" fmla="*/ 165307 w 1754187"/>
                <a:gd name="connsiteY145" fmla="*/ 549320 h 2278228"/>
                <a:gd name="connsiteX146" fmla="*/ 173544 w 1754187"/>
                <a:gd name="connsiteY146" fmla="*/ 557557 h 2278228"/>
                <a:gd name="connsiteX147" fmla="*/ 179225 w 1754187"/>
                <a:gd name="connsiteY147" fmla="*/ 560397 h 2278228"/>
                <a:gd name="connsiteX148" fmla="*/ 187746 w 1754187"/>
                <a:gd name="connsiteY148" fmla="*/ 566078 h 2278228"/>
                <a:gd name="connsiteX149" fmla="*/ 226942 w 1754187"/>
                <a:gd name="connsiteY149" fmla="*/ 599594 h 2278228"/>
                <a:gd name="connsiteX150" fmla="*/ 232623 w 1754187"/>
                <a:gd name="connsiteY150" fmla="*/ 602434 h 2278228"/>
                <a:gd name="connsiteX151" fmla="*/ 240860 w 1754187"/>
                <a:gd name="connsiteY151" fmla="*/ 605274 h 2278228"/>
                <a:gd name="connsiteX152" fmla="*/ 246541 w 1754187"/>
                <a:gd name="connsiteY152" fmla="*/ 608114 h 2278228"/>
                <a:gd name="connsiteX153" fmla="*/ 257618 w 1754187"/>
                <a:gd name="connsiteY153" fmla="*/ 608114 h 2278228"/>
                <a:gd name="connsiteX154" fmla="*/ 302495 w 1754187"/>
                <a:gd name="connsiteY154" fmla="*/ 591357 h 2278228"/>
                <a:gd name="connsiteX155" fmla="*/ 308176 w 1754187"/>
                <a:gd name="connsiteY155" fmla="*/ 585676 h 2278228"/>
                <a:gd name="connsiteX156" fmla="*/ 311016 w 1754187"/>
                <a:gd name="connsiteY156" fmla="*/ 579995 h 2278228"/>
                <a:gd name="connsiteX157" fmla="*/ 316413 w 1754187"/>
                <a:gd name="connsiteY157" fmla="*/ 574599 h 2278228"/>
                <a:gd name="connsiteX158" fmla="*/ 319253 w 1754187"/>
                <a:gd name="connsiteY158" fmla="*/ 568918 h 2278228"/>
                <a:gd name="connsiteX159" fmla="*/ 366971 w 1754187"/>
                <a:gd name="connsiteY159" fmla="*/ 552160 h 2278228"/>
                <a:gd name="connsiteX160" fmla="*/ 375492 w 1754187"/>
                <a:gd name="connsiteY160" fmla="*/ 552160 h 2278228"/>
                <a:gd name="connsiteX161" fmla="*/ 422925 w 1754187"/>
                <a:gd name="connsiteY161" fmla="*/ 515520 h 2278228"/>
                <a:gd name="connsiteX162" fmla="*/ 431446 w 1754187"/>
                <a:gd name="connsiteY162" fmla="*/ 507283 h 2278228"/>
                <a:gd name="connsiteX163" fmla="*/ 437127 w 1754187"/>
                <a:gd name="connsiteY163" fmla="*/ 498762 h 2278228"/>
                <a:gd name="connsiteX164" fmla="*/ 470643 w 1754187"/>
                <a:gd name="connsiteY164" fmla="*/ 487685 h 2278228"/>
                <a:gd name="connsiteX165" fmla="*/ 482004 w 1754187"/>
                <a:gd name="connsiteY165" fmla="*/ 487685 h 2278228"/>
                <a:gd name="connsiteX166" fmla="*/ 518360 w 1754187"/>
                <a:gd name="connsiteY166" fmla="*/ 498762 h 2278228"/>
                <a:gd name="connsiteX167" fmla="*/ 526597 w 1754187"/>
                <a:gd name="connsiteY167" fmla="*/ 498762 h 2278228"/>
                <a:gd name="connsiteX168" fmla="*/ 554716 w 1754187"/>
                <a:gd name="connsiteY168" fmla="*/ 487685 h 2278228"/>
                <a:gd name="connsiteX169" fmla="*/ 563237 w 1754187"/>
                <a:gd name="connsiteY169" fmla="*/ 479164 h 2278228"/>
                <a:gd name="connsiteX170" fmla="*/ 574315 w 1754187"/>
                <a:gd name="connsiteY170" fmla="*/ 473483 h 2278228"/>
                <a:gd name="connsiteX171" fmla="*/ 579995 w 1754187"/>
                <a:gd name="connsiteY171" fmla="*/ 468086 h 2278228"/>
                <a:gd name="connsiteX172" fmla="*/ 627713 w 1754187"/>
                <a:gd name="connsiteY172" fmla="*/ 459565 h 2278228"/>
                <a:gd name="connsiteX173" fmla="*/ 644471 w 1754187"/>
                <a:gd name="connsiteY173" fmla="*/ 453885 h 2278228"/>
                <a:gd name="connsiteX174" fmla="*/ 658388 w 1754187"/>
                <a:gd name="connsiteY174" fmla="*/ 453885 h 2278228"/>
                <a:gd name="connsiteX175" fmla="*/ 694745 w 1754187"/>
                <a:gd name="connsiteY175" fmla="*/ 417528 h 2278228"/>
                <a:gd name="connsiteX176" fmla="*/ 694745 w 1754187"/>
                <a:gd name="connsiteY176" fmla="*/ 409007 h 2278228"/>
                <a:gd name="connsiteX177" fmla="*/ 697585 w 1754187"/>
                <a:gd name="connsiteY177" fmla="*/ 361574 h 2278228"/>
                <a:gd name="connsiteX178" fmla="*/ 700425 w 1754187"/>
                <a:gd name="connsiteY178" fmla="*/ 353053 h 2278228"/>
                <a:gd name="connsiteX179" fmla="*/ 728545 w 1754187"/>
                <a:gd name="connsiteY179" fmla="*/ 313856 h 2278228"/>
                <a:gd name="connsiteX180" fmla="*/ 770581 w 1754187"/>
                <a:gd name="connsiteY180" fmla="*/ 299939 h 2278228"/>
                <a:gd name="connsiteX181" fmla="*/ 795860 w 1754187"/>
                <a:gd name="connsiteY181" fmla="*/ 283181 h 2278228"/>
                <a:gd name="connsiteX182" fmla="*/ 804097 w 1754187"/>
                <a:gd name="connsiteY182" fmla="*/ 277500 h 2278228"/>
                <a:gd name="connsiteX183" fmla="*/ 812618 w 1754187"/>
                <a:gd name="connsiteY183" fmla="*/ 271820 h 2278228"/>
                <a:gd name="connsiteX184" fmla="*/ 851815 w 1754187"/>
                <a:gd name="connsiteY184" fmla="*/ 229783 h 2278228"/>
                <a:gd name="connsiteX185" fmla="*/ 860336 w 1754187"/>
                <a:gd name="connsiteY185" fmla="*/ 218705 h 2278228"/>
                <a:gd name="connsiteX186" fmla="*/ 910610 w 1754187"/>
                <a:gd name="connsiteY186" fmla="*/ 201663 h 2278228"/>
                <a:gd name="connsiteX187" fmla="*/ 946966 w 1754187"/>
                <a:gd name="connsiteY187" fmla="*/ 190586 h 2278228"/>
                <a:gd name="connsiteX188" fmla="*/ 955487 w 1754187"/>
                <a:gd name="connsiteY188" fmla="*/ 187746 h 2278228"/>
                <a:gd name="connsiteX189" fmla="*/ 994683 w 1754187"/>
                <a:gd name="connsiteY189" fmla="*/ 170988 h 2278228"/>
                <a:gd name="connsiteX190" fmla="*/ 1000364 w 1754187"/>
                <a:gd name="connsiteY190" fmla="*/ 170988 h 2278228"/>
                <a:gd name="connsiteX191" fmla="*/ 1059159 w 1754187"/>
                <a:gd name="connsiteY191" fmla="*/ 140028 h 2278228"/>
                <a:gd name="connsiteX192" fmla="*/ 1090118 w 1754187"/>
                <a:gd name="connsiteY192" fmla="*/ 126111 h 2278228"/>
                <a:gd name="connsiteX193" fmla="*/ 1098355 w 1754187"/>
                <a:gd name="connsiteY193" fmla="*/ 123270 h 2278228"/>
                <a:gd name="connsiteX194" fmla="*/ 1120794 w 1754187"/>
                <a:gd name="connsiteY194" fmla="*/ 106512 h 2278228"/>
                <a:gd name="connsiteX195" fmla="*/ 1126475 w 1754187"/>
                <a:gd name="connsiteY195" fmla="*/ 97991 h 2278228"/>
                <a:gd name="connsiteX196" fmla="*/ 1137552 w 1754187"/>
                <a:gd name="connsiteY196" fmla="*/ 78393 h 2278228"/>
                <a:gd name="connsiteX197" fmla="*/ 1146073 w 1754187"/>
                <a:gd name="connsiteY197" fmla="*/ 53114 h 2278228"/>
                <a:gd name="connsiteX198" fmla="*/ 1143233 w 1754187"/>
                <a:gd name="connsiteY198" fmla="*/ 42037 h 2278228"/>
                <a:gd name="connsiteX199" fmla="*/ 1140392 w 1754187"/>
                <a:gd name="connsiteY199" fmla="*/ 28119 h 2278228"/>
                <a:gd name="connsiteX200" fmla="*/ 1151754 w 1754187"/>
                <a:gd name="connsiteY200" fmla="*/ 0 h 2278228"/>
                <a:gd name="connsiteX201" fmla="*/ 1159990 w 1754187"/>
                <a:gd name="connsiteY201" fmla="*/ 2840 h 2278228"/>
                <a:gd name="connsiteX202" fmla="*/ 1196347 w 1754187"/>
                <a:gd name="connsiteY202" fmla="*/ 28119 h 2278228"/>
                <a:gd name="connsiteX203" fmla="*/ 1204868 w 1754187"/>
                <a:gd name="connsiteY203" fmla="*/ 36356 h 2278228"/>
                <a:gd name="connsiteX204" fmla="*/ 1210548 w 1754187"/>
                <a:gd name="connsiteY204" fmla="*/ 42037 h 2278228"/>
                <a:gd name="connsiteX205" fmla="*/ 1252585 w 1754187"/>
                <a:gd name="connsiteY205" fmla="*/ 55954 h 2278228"/>
                <a:gd name="connsiteX206" fmla="*/ 1263663 w 1754187"/>
                <a:gd name="connsiteY206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54249 w 1754187"/>
                <a:gd name="connsiteY47" fmla="*/ 1678635 h 2278228"/>
                <a:gd name="connsiteX48" fmla="*/ 1468166 w 1754187"/>
                <a:gd name="connsiteY48" fmla="*/ 1745950 h 2278228"/>
                <a:gd name="connsiteX49" fmla="*/ 1468166 w 1754187"/>
                <a:gd name="connsiteY49" fmla="*/ 1748791 h 2278228"/>
                <a:gd name="connsiteX50" fmla="*/ 1476687 w 1754187"/>
                <a:gd name="connsiteY50" fmla="*/ 1835421 h 2278228"/>
                <a:gd name="connsiteX51" fmla="*/ 1297463 w 1754187"/>
                <a:gd name="connsiteY51" fmla="*/ 2054126 h 2278228"/>
                <a:gd name="connsiteX52" fmla="*/ 1260822 w 1754187"/>
                <a:gd name="connsiteY52" fmla="*/ 2087642 h 2278228"/>
                <a:gd name="connsiteX53" fmla="*/ 1190950 w 1754187"/>
                <a:gd name="connsiteY53" fmla="*/ 2177397 h 2278228"/>
                <a:gd name="connsiteX54" fmla="*/ 1053042 w 1754187"/>
                <a:gd name="connsiteY54" fmla="*/ 2131397 h 2278228"/>
                <a:gd name="connsiteX55" fmla="*/ 907769 w 1754187"/>
                <a:gd name="connsiteY55" fmla="*/ 2070884 h 2278228"/>
                <a:gd name="connsiteX56" fmla="*/ 571474 w 1754187"/>
                <a:gd name="connsiteY56" fmla="*/ 2087642 h 2278228"/>
                <a:gd name="connsiteX57" fmla="*/ 551876 w 1754187"/>
                <a:gd name="connsiteY57" fmla="*/ 2087642 h 2278228"/>
                <a:gd name="connsiteX58" fmla="*/ 521200 w 1754187"/>
                <a:gd name="connsiteY58" fmla="*/ 2073724 h 2278228"/>
                <a:gd name="connsiteX59" fmla="*/ 512679 w 1754187"/>
                <a:gd name="connsiteY59" fmla="*/ 2073724 h 2278228"/>
                <a:gd name="connsiteX60" fmla="*/ 462406 w 1754187"/>
                <a:gd name="connsiteY60" fmla="*/ 2101844 h 2278228"/>
                <a:gd name="connsiteX61" fmla="*/ 375492 w 1754187"/>
                <a:gd name="connsiteY61" fmla="*/ 2194154 h 2278228"/>
                <a:gd name="connsiteX62" fmla="*/ 364130 w 1754187"/>
                <a:gd name="connsiteY62" fmla="*/ 2210912 h 2278228"/>
                <a:gd name="connsiteX63" fmla="*/ 294258 w 1754187"/>
                <a:gd name="connsiteY63" fmla="*/ 2278228 h 2278228"/>
                <a:gd name="connsiteX64" fmla="*/ 210184 w 1754187"/>
                <a:gd name="connsiteY64" fmla="*/ 2236191 h 2278228"/>
                <a:gd name="connsiteX65" fmla="*/ 162467 w 1754187"/>
                <a:gd name="connsiteY65" fmla="*/ 2034528 h 2278228"/>
                <a:gd name="connsiteX66" fmla="*/ 201663 w 1754187"/>
                <a:gd name="connsiteY66" fmla="*/ 1928015 h 2278228"/>
                <a:gd name="connsiteX67" fmla="*/ 232623 w 1754187"/>
                <a:gd name="connsiteY67" fmla="*/ 1759868 h 2278228"/>
                <a:gd name="connsiteX68" fmla="*/ 235179 w 1754187"/>
                <a:gd name="connsiteY68" fmla="*/ 1672954 h 2278228"/>
                <a:gd name="connsiteX69" fmla="*/ 240860 w 1754187"/>
                <a:gd name="connsiteY69" fmla="*/ 1664717 h 2278228"/>
                <a:gd name="connsiteX70" fmla="*/ 235179 w 1754187"/>
                <a:gd name="connsiteY70" fmla="*/ 1479528 h 2278228"/>
                <a:gd name="connsiteX71" fmla="*/ 232623 w 1754187"/>
                <a:gd name="connsiteY71" fmla="*/ 1476687 h 2278228"/>
                <a:gd name="connsiteX72" fmla="*/ 232623 w 1754187"/>
                <a:gd name="connsiteY72" fmla="*/ 1465610 h 2278228"/>
                <a:gd name="connsiteX73" fmla="*/ 229783 w 1754187"/>
                <a:gd name="connsiteY73" fmla="*/ 1457089 h 2278228"/>
                <a:gd name="connsiteX74" fmla="*/ 229783 w 1754187"/>
                <a:gd name="connsiteY74" fmla="*/ 1451692 h 2278228"/>
                <a:gd name="connsiteX75" fmla="*/ 240860 w 1754187"/>
                <a:gd name="connsiteY75" fmla="*/ 1398294 h 2278228"/>
                <a:gd name="connsiteX76" fmla="*/ 243700 w 1754187"/>
                <a:gd name="connsiteY76" fmla="*/ 1395454 h 2278228"/>
                <a:gd name="connsiteX77" fmla="*/ 249381 w 1754187"/>
                <a:gd name="connsiteY77" fmla="*/ 1392897 h 2278228"/>
                <a:gd name="connsiteX78" fmla="*/ 254778 w 1754187"/>
                <a:gd name="connsiteY78" fmla="*/ 1390057 h 2278228"/>
                <a:gd name="connsiteX79" fmla="*/ 263298 w 1754187"/>
                <a:gd name="connsiteY79" fmla="*/ 1387217 h 2278228"/>
                <a:gd name="connsiteX80" fmla="*/ 299655 w 1754187"/>
                <a:gd name="connsiteY80" fmla="*/ 1387217 h 2278228"/>
                <a:gd name="connsiteX81" fmla="*/ 299655 w 1754187"/>
                <a:gd name="connsiteY81" fmla="*/ 1381536 h 2278228"/>
                <a:gd name="connsiteX82" fmla="*/ 305335 w 1754187"/>
                <a:gd name="connsiteY82" fmla="*/ 1375855 h 2278228"/>
                <a:gd name="connsiteX83" fmla="*/ 305335 w 1754187"/>
                <a:gd name="connsiteY83" fmla="*/ 1317061 h 2278228"/>
                <a:gd name="connsiteX84" fmla="*/ 308176 w 1754187"/>
                <a:gd name="connsiteY84" fmla="*/ 1311380 h 2278228"/>
                <a:gd name="connsiteX85" fmla="*/ 313856 w 1754187"/>
                <a:gd name="connsiteY85" fmla="*/ 1303143 h 2278228"/>
                <a:gd name="connsiteX86" fmla="*/ 316413 w 1754187"/>
                <a:gd name="connsiteY86" fmla="*/ 1300303 h 2278228"/>
                <a:gd name="connsiteX87" fmla="*/ 341692 w 1754187"/>
                <a:gd name="connsiteY87" fmla="*/ 1266787 h 2278228"/>
                <a:gd name="connsiteX88" fmla="*/ 372651 w 1754187"/>
                <a:gd name="connsiteY88" fmla="*/ 1238668 h 2278228"/>
                <a:gd name="connsiteX89" fmla="*/ 378332 w 1754187"/>
                <a:gd name="connsiteY89" fmla="*/ 1238668 h 2278228"/>
                <a:gd name="connsiteX90" fmla="*/ 383728 w 1754187"/>
                <a:gd name="connsiteY90" fmla="*/ 1235827 h 2278228"/>
                <a:gd name="connsiteX91" fmla="*/ 389409 w 1754187"/>
                <a:gd name="connsiteY91" fmla="*/ 1235827 h 2278228"/>
                <a:gd name="connsiteX92" fmla="*/ 411848 w 1754187"/>
                <a:gd name="connsiteY92" fmla="*/ 1238668 h 2278228"/>
                <a:gd name="connsiteX93" fmla="*/ 422925 w 1754187"/>
                <a:gd name="connsiteY93" fmla="*/ 1238668 h 2278228"/>
                <a:gd name="connsiteX94" fmla="*/ 445364 w 1754187"/>
                <a:gd name="connsiteY94" fmla="*/ 1224750 h 2278228"/>
                <a:gd name="connsiteX95" fmla="*/ 439967 w 1754187"/>
                <a:gd name="connsiteY95" fmla="*/ 1221910 h 2278228"/>
                <a:gd name="connsiteX96" fmla="*/ 428606 w 1754187"/>
                <a:gd name="connsiteY96" fmla="*/ 1199471 h 2278228"/>
                <a:gd name="connsiteX97" fmla="*/ 425765 w 1754187"/>
                <a:gd name="connsiteY97" fmla="*/ 1193790 h 2278228"/>
                <a:gd name="connsiteX98" fmla="*/ 403327 w 1754187"/>
                <a:gd name="connsiteY98" fmla="*/ 1171352 h 2278228"/>
                <a:gd name="connsiteX99" fmla="*/ 400486 w 1754187"/>
                <a:gd name="connsiteY99" fmla="*/ 1171352 h 2278228"/>
                <a:gd name="connsiteX100" fmla="*/ 395090 w 1754187"/>
                <a:gd name="connsiteY100" fmla="*/ 1168511 h 2278228"/>
                <a:gd name="connsiteX101" fmla="*/ 378332 w 1754187"/>
                <a:gd name="connsiteY101" fmla="*/ 1162831 h 2278228"/>
                <a:gd name="connsiteX102" fmla="*/ 372651 w 1754187"/>
                <a:gd name="connsiteY102" fmla="*/ 1160274 h 2278228"/>
                <a:gd name="connsiteX103" fmla="*/ 353053 w 1754187"/>
                <a:gd name="connsiteY103" fmla="*/ 1126475 h 2278228"/>
                <a:gd name="connsiteX104" fmla="*/ 333455 w 1754187"/>
                <a:gd name="connsiteY104" fmla="*/ 1123634 h 2278228"/>
                <a:gd name="connsiteX105" fmla="*/ 294258 w 1754187"/>
                <a:gd name="connsiteY105" fmla="*/ 1112557 h 2278228"/>
                <a:gd name="connsiteX106" fmla="*/ 299655 w 1754187"/>
                <a:gd name="connsiteY106" fmla="*/ 1095799 h 2278228"/>
                <a:gd name="connsiteX107" fmla="*/ 294258 w 1754187"/>
                <a:gd name="connsiteY107" fmla="*/ 1050922 h 2278228"/>
                <a:gd name="connsiteX108" fmla="*/ 294258 w 1754187"/>
                <a:gd name="connsiteY108" fmla="*/ 1039560 h 2278228"/>
                <a:gd name="connsiteX109" fmla="*/ 302495 w 1754187"/>
                <a:gd name="connsiteY109" fmla="*/ 983606 h 2278228"/>
                <a:gd name="connsiteX110" fmla="*/ 302495 w 1754187"/>
                <a:gd name="connsiteY110" fmla="*/ 964008 h 2278228"/>
                <a:gd name="connsiteX111" fmla="*/ 324934 w 1754187"/>
                <a:gd name="connsiteY111" fmla="*/ 885615 h 2278228"/>
                <a:gd name="connsiteX112" fmla="*/ 333455 w 1754187"/>
                <a:gd name="connsiteY112" fmla="*/ 874253 h 2278228"/>
                <a:gd name="connsiteX113" fmla="*/ 341692 w 1754187"/>
                <a:gd name="connsiteY113" fmla="*/ 863176 h 2278228"/>
                <a:gd name="connsiteX114" fmla="*/ 358449 w 1754187"/>
                <a:gd name="connsiteY114" fmla="*/ 823980 h 2278228"/>
                <a:gd name="connsiteX115" fmla="*/ 361290 w 1754187"/>
                <a:gd name="connsiteY115" fmla="*/ 818299 h 2278228"/>
                <a:gd name="connsiteX116" fmla="*/ 358449 w 1754187"/>
                <a:gd name="connsiteY116" fmla="*/ 806938 h 2278228"/>
                <a:gd name="connsiteX117" fmla="*/ 358449 w 1754187"/>
                <a:gd name="connsiteY117" fmla="*/ 798701 h 2278228"/>
                <a:gd name="connsiteX118" fmla="*/ 308176 w 1754187"/>
                <a:gd name="connsiteY118" fmla="*/ 764901 h 2278228"/>
                <a:gd name="connsiteX119" fmla="*/ 296814 w 1754187"/>
                <a:gd name="connsiteY119" fmla="*/ 764901 h 2278228"/>
                <a:gd name="connsiteX120" fmla="*/ 263298 w 1754187"/>
                <a:gd name="connsiteY120" fmla="*/ 748143 h 2278228"/>
                <a:gd name="connsiteX121" fmla="*/ 254778 w 1754187"/>
                <a:gd name="connsiteY121" fmla="*/ 745302 h 2278228"/>
                <a:gd name="connsiteX122" fmla="*/ 195983 w 1754187"/>
                <a:gd name="connsiteY122" fmla="*/ 750983 h 2278228"/>
                <a:gd name="connsiteX123" fmla="*/ 184905 w 1754187"/>
                <a:gd name="connsiteY123" fmla="*/ 753823 h 2278228"/>
                <a:gd name="connsiteX124" fmla="*/ 137188 w 1754187"/>
                <a:gd name="connsiteY124" fmla="*/ 742746 h 2278228"/>
                <a:gd name="connsiteX125" fmla="*/ 131507 w 1754187"/>
                <a:gd name="connsiteY125" fmla="*/ 734225 h 2278228"/>
                <a:gd name="connsiteX126" fmla="*/ 100832 w 1754187"/>
                <a:gd name="connsiteY126" fmla="*/ 686508 h 2278228"/>
                <a:gd name="connsiteX127" fmla="*/ 86630 w 1754187"/>
                <a:gd name="connsiteY127" fmla="*/ 680827 h 2278228"/>
                <a:gd name="connsiteX128" fmla="*/ 69872 w 1754187"/>
                <a:gd name="connsiteY128" fmla="*/ 675430 h 2278228"/>
                <a:gd name="connsiteX129" fmla="*/ 24995 w 1754187"/>
                <a:gd name="connsiteY129" fmla="*/ 630553 h 2278228"/>
                <a:gd name="connsiteX130" fmla="*/ 24995 w 1754187"/>
                <a:gd name="connsiteY130" fmla="*/ 619192 h 2278228"/>
                <a:gd name="connsiteX131" fmla="*/ 22439 w 1754187"/>
                <a:gd name="connsiteY131" fmla="*/ 610955 h 2278228"/>
                <a:gd name="connsiteX132" fmla="*/ 0 w 1754187"/>
                <a:gd name="connsiteY132" fmla="*/ 532562 h 2278228"/>
                <a:gd name="connsiteX133" fmla="*/ 8237 w 1754187"/>
                <a:gd name="connsiteY133" fmla="*/ 535118 h 2278228"/>
                <a:gd name="connsiteX134" fmla="*/ 16758 w 1754187"/>
                <a:gd name="connsiteY134" fmla="*/ 535118 h 2278228"/>
                <a:gd name="connsiteX135" fmla="*/ 33516 w 1754187"/>
                <a:gd name="connsiteY135" fmla="*/ 537958 h 2278228"/>
                <a:gd name="connsiteX136" fmla="*/ 47433 w 1754187"/>
                <a:gd name="connsiteY136" fmla="*/ 535118 h 2278228"/>
                <a:gd name="connsiteX137" fmla="*/ 58795 w 1754187"/>
                <a:gd name="connsiteY137" fmla="*/ 535118 h 2278228"/>
                <a:gd name="connsiteX138" fmla="*/ 72712 w 1754187"/>
                <a:gd name="connsiteY138" fmla="*/ 532562 h 2278228"/>
                <a:gd name="connsiteX139" fmla="*/ 78393 w 1754187"/>
                <a:gd name="connsiteY139" fmla="*/ 529721 h 2278228"/>
                <a:gd name="connsiteX140" fmla="*/ 86630 w 1754187"/>
                <a:gd name="connsiteY140" fmla="*/ 529721 h 2278228"/>
                <a:gd name="connsiteX141" fmla="*/ 120430 w 1754187"/>
                <a:gd name="connsiteY141" fmla="*/ 526881 h 2278228"/>
                <a:gd name="connsiteX142" fmla="*/ 128667 w 1754187"/>
                <a:gd name="connsiteY142" fmla="*/ 529721 h 2278228"/>
                <a:gd name="connsiteX143" fmla="*/ 134347 w 1754187"/>
                <a:gd name="connsiteY143" fmla="*/ 529721 h 2278228"/>
                <a:gd name="connsiteX144" fmla="*/ 165307 w 1754187"/>
                <a:gd name="connsiteY144" fmla="*/ 549320 h 2278228"/>
                <a:gd name="connsiteX145" fmla="*/ 173544 w 1754187"/>
                <a:gd name="connsiteY145" fmla="*/ 557557 h 2278228"/>
                <a:gd name="connsiteX146" fmla="*/ 179225 w 1754187"/>
                <a:gd name="connsiteY146" fmla="*/ 560397 h 2278228"/>
                <a:gd name="connsiteX147" fmla="*/ 187746 w 1754187"/>
                <a:gd name="connsiteY147" fmla="*/ 566078 h 2278228"/>
                <a:gd name="connsiteX148" fmla="*/ 226942 w 1754187"/>
                <a:gd name="connsiteY148" fmla="*/ 599594 h 2278228"/>
                <a:gd name="connsiteX149" fmla="*/ 232623 w 1754187"/>
                <a:gd name="connsiteY149" fmla="*/ 602434 h 2278228"/>
                <a:gd name="connsiteX150" fmla="*/ 240860 w 1754187"/>
                <a:gd name="connsiteY150" fmla="*/ 605274 h 2278228"/>
                <a:gd name="connsiteX151" fmla="*/ 246541 w 1754187"/>
                <a:gd name="connsiteY151" fmla="*/ 608114 h 2278228"/>
                <a:gd name="connsiteX152" fmla="*/ 257618 w 1754187"/>
                <a:gd name="connsiteY152" fmla="*/ 608114 h 2278228"/>
                <a:gd name="connsiteX153" fmla="*/ 302495 w 1754187"/>
                <a:gd name="connsiteY153" fmla="*/ 591357 h 2278228"/>
                <a:gd name="connsiteX154" fmla="*/ 308176 w 1754187"/>
                <a:gd name="connsiteY154" fmla="*/ 585676 h 2278228"/>
                <a:gd name="connsiteX155" fmla="*/ 311016 w 1754187"/>
                <a:gd name="connsiteY155" fmla="*/ 579995 h 2278228"/>
                <a:gd name="connsiteX156" fmla="*/ 316413 w 1754187"/>
                <a:gd name="connsiteY156" fmla="*/ 574599 h 2278228"/>
                <a:gd name="connsiteX157" fmla="*/ 319253 w 1754187"/>
                <a:gd name="connsiteY157" fmla="*/ 568918 h 2278228"/>
                <a:gd name="connsiteX158" fmla="*/ 366971 w 1754187"/>
                <a:gd name="connsiteY158" fmla="*/ 552160 h 2278228"/>
                <a:gd name="connsiteX159" fmla="*/ 375492 w 1754187"/>
                <a:gd name="connsiteY159" fmla="*/ 552160 h 2278228"/>
                <a:gd name="connsiteX160" fmla="*/ 422925 w 1754187"/>
                <a:gd name="connsiteY160" fmla="*/ 515520 h 2278228"/>
                <a:gd name="connsiteX161" fmla="*/ 431446 w 1754187"/>
                <a:gd name="connsiteY161" fmla="*/ 507283 h 2278228"/>
                <a:gd name="connsiteX162" fmla="*/ 437127 w 1754187"/>
                <a:gd name="connsiteY162" fmla="*/ 498762 h 2278228"/>
                <a:gd name="connsiteX163" fmla="*/ 470643 w 1754187"/>
                <a:gd name="connsiteY163" fmla="*/ 487685 h 2278228"/>
                <a:gd name="connsiteX164" fmla="*/ 482004 w 1754187"/>
                <a:gd name="connsiteY164" fmla="*/ 487685 h 2278228"/>
                <a:gd name="connsiteX165" fmla="*/ 518360 w 1754187"/>
                <a:gd name="connsiteY165" fmla="*/ 498762 h 2278228"/>
                <a:gd name="connsiteX166" fmla="*/ 526597 w 1754187"/>
                <a:gd name="connsiteY166" fmla="*/ 498762 h 2278228"/>
                <a:gd name="connsiteX167" fmla="*/ 554716 w 1754187"/>
                <a:gd name="connsiteY167" fmla="*/ 487685 h 2278228"/>
                <a:gd name="connsiteX168" fmla="*/ 563237 w 1754187"/>
                <a:gd name="connsiteY168" fmla="*/ 479164 h 2278228"/>
                <a:gd name="connsiteX169" fmla="*/ 574315 w 1754187"/>
                <a:gd name="connsiteY169" fmla="*/ 473483 h 2278228"/>
                <a:gd name="connsiteX170" fmla="*/ 579995 w 1754187"/>
                <a:gd name="connsiteY170" fmla="*/ 468086 h 2278228"/>
                <a:gd name="connsiteX171" fmla="*/ 627713 w 1754187"/>
                <a:gd name="connsiteY171" fmla="*/ 459565 h 2278228"/>
                <a:gd name="connsiteX172" fmla="*/ 644471 w 1754187"/>
                <a:gd name="connsiteY172" fmla="*/ 453885 h 2278228"/>
                <a:gd name="connsiteX173" fmla="*/ 658388 w 1754187"/>
                <a:gd name="connsiteY173" fmla="*/ 453885 h 2278228"/>
                <a:gd name="connsiteX174" fmla="*/ 694745 w 1754187"/>
                <a:gd name="connsiteY174" fmla="*/ 417528 h 2278228"/>
                <a:gd name="connsiteX175" fmla="*/ 694745 w 1754187"/>
                <a:gd name="connsiteY175" fmla="*/ 409007 h 2278228"/>
                <a:gd name="connsiteX176" fmla="*/ 697585 w 1754187"/>
                <a:gd name="connsiteY176" fmla="*/ 361574 h 2278228"/>
                <a:gd name="connsiteX177" fmla="*/ 700425 w 1754187"/>
                <a:gd name="connsiteY177" fmla="*/ 353053 h 2278228"/>
                <a:gd name="connsiteX178" fmla="*/ 728545 w 1754187"/>
                <a:gd name="connsiteY178" fmla="*/ 313856 h 2278228"/>
                <a:gd name="connsiteX179" fmla="*/ 770581 w 1754187"/>
                <a:gd name="connsiteY179" fmla="*/ 299939 h 2278228"/>
                <a:gd name="connsiteX180" fmla="*/ 795860 w 1754187"/>
                <a:gd name="connsiteY180" fmla="*/ 283181 h 2278228"/>
                <a:gd name="connsiteX181" fmla="*/ 804097 w 1754187"/>
                <a:gd name="connsiteY181" fmla="*/ 277500 h 2278228"/>
                <a:gd name="connsiteX182" fmla="*/ 812618 w 1754187"/>
                <a:gd name="connsiteY182" fmla="*/ 271820 h 2278228"/>
                <a:gd name="connsiteX183" fmla="*/ 851815 w 1754187"/>
                <a:gd name="connsiteY183" fmla="*/ 229783 h 2278228"/>
                <a:gd name="connsiteX184" fmla="*/ 860336 w 1754187"/>
                <a:gd name="connsiteY184" fmla="*/ 218705 h 2278228"/>
                <a:gd name="connsiteX185" fmla="*/ 910610 w 1754187"/>
                <a:gd name="connsiteY185" fmla="*/ 201663 h 2278228"/>
                <a:gd name="connsiteX186" fmla="*/ 946966 w 1754187"/>
                <a:gd name="connsiteY186" fmla="*/ 190586 h 2278228"/>
                <a:gd name="connsiteX187" fmla="*/ 955487 w 1754187"/>
                <a:gd name="connsiteY187" fmla="*/ 187746 h 2278228"/>
                <a:gd name="connsiteX188" fmla="*/ 994683 w 1754187"/>
                <a:gd name="connsiteY188" fmla="*/ 170988 h 2278228"/>
                <a:gd name="connsiteX189" fmla="*/ 1000364 w 1754187"/>
                <a:gd name="connsiteY189" fmla="*/ 170988 h 2278228"/>
                <a:gd name="connsiteX190" fmla="*/ 1059159 w 1754187"/>
                <a:gd name="connsiteY190" fmla="*/ 140028 h 2278228"/>
                <a:gd name="connsiteX191" fmla="*/ 1090118 w 1754187"/>
                <a:gd name="connsiteY191" fmla="*/ 126111 h 2278228"/>
                <a:gd name="connsiteX192" fmla="*/ 1098355 w 1754187"/>
                <a:gd name="connsiteY192" fmla="*/ 123270 h 2278228"/>
                <a:gd name="connsiteX193" fmla="*/ 1120794 w 1754187"/>
                <a:gd name="connsiteY193" fmla="*/ 106512 h 2278228"/>
                <a:gd name="connsiteX194" fmla="*/ 1126475 w 1754187"/>
                <a:gd name="connsiteY194" fmla="*/ 97991 h 2278228"/>
                <a:gd name="connsiteX195" fmla="*/ 1137552 w 1754187"/>
                <a:gd name="connsiteY195" fmla="*/ 78393 h 2278228"/>
                <a:gd name="connsiteX196" fmla="*/ 1146073 w 1754187"/>
                <a:gd name="connsiteY196" fmla="*/ 53114 h 2278228"/>
                <a:gd name="connsiteX197" fmla="*/ 1143233 w 1754187"/>
                <a:gd name="connsiteY197" fmla="*/ 42037 h 2278228"/>
                <a:gd name="connsiteX198" fmla="*/ 1140392 w 1754187"/>
                <a:gd name="connsiteY198" fmla="*/ 28119 h 2278228"/>
                <a:gd name="connsiteX199" fmla="*/ 1151754 w 1754187"/>
                <a:gd name="connsiteY199" fmla="*/ 0 h 2278228"/>
                <a:gd name="connsiteX200" fmla="*/ 1159990 w 1754187"/>
                <a:gd name="connsiteY200" fmla="*/ 2840 h 2278228"/>
                <a:gd name="connsiteX201" fmla="*/ 1196347 w 1754187"/>
                <a:gd name="connsiteY201" fmla="*/ 28119 h 2278228"/>
                <a:gd name="connsiteX202" fmla="*/ 1204868 w 1754187"/>
                <a:gd name="connsiteY202" fmla="*/ 36356 h 2278228"/>
                <a:gd name="connsiteX203" fmla="*/ 1210548 w 1754187"/>
                <a:gd name="connsiteY203" fmla="*/ 42037 h 2278228"/>
                <a:gd name="connsiteX204" fmla="*/ 1252585 w 1754187"/>
                <a:gd name="connsiteY204" fmla="*/ 55954 h 2278228"/>
                <a:gd name="connsiteX205" fmla="*/ 1263663 w 1754187"/>
                <a:gd name="connsiteY205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54249 w 1754187"/>
                <a:gd name="connsiteY47" fmla="*/ 1678635 h 2278228"/>
                <a:gd name="connsiteX48" fmla="*/ 1468166 w 1754187"/>
                <a:gd name="connsiteY48" fmla="*/ 1745950 h 2278228"/>
                <a:gd name="connsiteX49" fmla="*/ 1468166 w 1754187"/>
                <a:gd name="connsiteY49" fmla="*/ 1748791 h 2278228"/>
                <a:gd name="connsiteX50" fmla="*/ 1476687 w 1754187"/>
                <a:gd name="connsiteY50" fmla="*/ 1835421 h 2278228"/>
                <a:gd name="connsiteX51" fmla="*/ 1297463 w 1754187"/>
                <a:gd name="connsiteY51" fmla="*/ 2054126 h 2278228"/>
                <a:gd name="connsiteX52" fmla="*/ 1260822 w 1754187"/>
                <a:gd name="connsiteY52" fmla="*/ 2087642 h 2278228"/>
                <a:gd name="connsiteX53" fmla="*/ 1190950 w 1754187"/>
                <a:gd name="connsiteY53" fmla="*/ 2177397 h 2278228"/>
                <a:gd name="connsiteX54" fmla="*/ 1053042 w 1754187"/>
                <a:gd name="connsiteY54" fmla="*/ 2131397 h 2278228"/>
                <a:gd name="connsiteX55" fmla="*/ 907769 w 1754187"/>
                <a:gd name="connsiteY55" fmla="*/ 2070884 h 2278228"/>
                <a:gd name="connsiteX56" fmla="*/ 571474 w 1754187"/>
                <a:gd name="connsiteY56" fmla="*/ 2087642 h 2278228"/>
                <a:gd name="connsiteX57" fmla="*/ 551876 w 1754187"/>
                <a:gd name="connsiteY57" fmla="*/ 2087642 h 2278228"/>
                <a:gd name="connsiteX58" fmla="*/ 521200 w 1754187"/>
                <a:gd name="connsiteY58" fmla="*/ 2073724 h 2278228"/>
                <a:gd name="connsiteX59" fmla="*/ 512679 w 1754187"/>
                <a:gd name="connsiteY59" fmla="*/ 2073724 h 2278228"/>
                <a:gd name="connsiteX60" fmla="*/ 462406 w 1754187"/>
                <a:gd name="connsiteY60" fmla="*/ 2101844 h 2278228"/>
                <a:gd name="connsiteX61" fmla="*/ 375492 w 1754187"/>
                <a:gd name="connsiteY61" fmla="*/ 2194154 h 2278228"/>
                <a:gd name="connsiteX62" fmla="*/ 364130 w 1754187"/>
                <a:gd name="connsiteY62" fmla="*/ 2210912 h 2278228"/>
                <a:gd name="connsiteX63" fmla="*/ 294258 w 1754187"/>
                <a:gd name="connsiteY63" fmla="*/ 2278228 h 2278228"/>
                <a:gd name="connsiteX64" fmla="*/ 210184 w 1754187"/>
                <a:gd name="connsiteY64" fmla="*/ 2236191 h 2278228"/>
                <a:gd name="connsiteX65" fmla="*/ 201663 w 1754187"/>
                <a:gd name="connsiteY65" fmla="*/ 1928015 h 2278228"/>
                <a:gd name="connsiteX66" fmla="*/ 232623 w 1754187"/>
                <a:gd name="connsiteY66" fmla="*/ 1759868 h 2278228"/>
                <a:gd name="connsiteX67" fmla="*/ 235179 w 1754187"/>
                <a:gd name="connsiteY67" fmla="*/ 1672954 h 2278228"/>
                <a:gd name="connsiteX68" fmla="*/ 240860 w 1754187"/>
                <a:gd name="connsiteY68" fmla="*/ 1664717 h 2278228"/>
                <a:gd name="connsiteX69" fmla="*/ 235179 w 1754187"/>
                <a:gd name="connsiteY69" fmla="*/ 1479528 h 2278228"/>
                <a:gd name="connsiteX70" fmla="*/ 232623 w 1754187"/>
                <a:gd name="connsiteY70" fmla="*/ 1476687 h 2278228"/>
                <a:gd name="connsiteX71" fmla="*/ 232623 w 1754187"/>
                <a:gd name="connsiteY71" fmla="*/ 1465610 h 2278228"/>
                <a:gd name="connsiteX72" fmla="*/ 229783 w 1754187"/>
                <a:gd name="connsiteY72" fmla="*/ 1457089 h 2278228"/>
                <a:gd name="connsiteX73" fmla="*/ 229783 w 1754187"/>
                <a:gd name="connsiteY73" fmla="*/ 1451692 h 2278228"/>
                <a:gd name="connsiteX74" fmla="*/ 240860 w 1754187"/>
                <a:gd name="connsiteY74" fmla="*/ 1398294 h 2278228"/>
                <a:gd name="connsiteX75" fmla="*/ 243700 w 1754187"/>
                <a:gd name="connsiteY75" fmla="*/ 1395454 h 2278228"/>
                <a:gd name="connsiteX76" fmla="*/ 249381 w 1754187"/>
                <a:gd name="connsiteY76" fmla="*/ 1392897 h 2278228"/>
                <a:gd name="connsiteX77" fmla="*/ 254778 w 1754187"/>
                <a:gd name="connsiteY77" fmla="*/ 1390057 h 2278228"/>
                <a:gd name="connsiteX78" fmla="*/ 263298 w 1754187"/>
                <a:gd name="connsiteY78" fmla="*/ 1387217 h 2278228"/>
                <a:gd name="connsiteX79" fmla="*/ 299655 w 1754187"/>
                <a:gd name="connsiteY79" fmla="*/ 1387217 h 2278228"/>
                <a:gd name="connsiteX80" fmla="*/ 299655 w 1754187"/>
                <a:gd name="connsiteY80" fmla="*/ 1381536 h 2278228"/>
                <a:gd name="connsiteX81" fmla="*/ 305335 w 1754187"/>
                <a:gd name="connsiteY81" fmla="*/ 1375855 h 2278228"/>
                <a:gd name="connsiteX82" fmla="*/ 305335 w 1754187"/>
                <a:gd name="connsiteY82" fmla="*/ 1317061 h 2278228"/>
                <a:gd name="connsiteX83" fmla="*/ 308176 w 1754187"/>
                <a:gd name="connsiteY83" fmla="*/ 1311380 h 2278228"/>
                <a:gd name="connsiteX84" fmla="*/ 313856 w 1754187"/>
                <a:gd name="connsiteY84" fmla="*/ 1303143 h 2278228"/>
                <a:gd name="connsiteX85" fmla="*/ 316413 w 1754187"/>
                <a:gd name="connsiteY85" fmla="*/ 1300303 h 2278228"/>
                <a:gd name="connsiteX86" fmla="*/ 341692 w 1754187"/>
                <a:gd name="connsiteY86" fmla="*/ 1266787 h 2278228"/>
                <a:gd name="connsiteX87" fmla="*/ 372651 w 1754187"/>
                <a:gd name="connsiteY87" fmla="*/ 1238668 h 2278228"/>
                <a:gd name="connsiteX88" fmla="*/ 378332 w 1754187"/>
                <a:gd name="connsiteY88" fmla="*/ 1238668 h 2278228"/>
                <a:gd name="connsiteX89" fmla="*/ 383728 w 1754187"/>
                <a:gd name="connsiteY89" fmla="*/ 1235827 h 2278228"/>
                <a:gd name="connsiteX90" fmla="*/ 389409 w 1754187"/>
                <a:gd name="connsiteY90" fmla="*/ 1235827 h 2278228"/>
                <a:gd name="connsiteX91" fmla="*/ 411848 w 1754187"/>
                <a:gd name="connsiteY91" fmla="*/ 1238668 h 2278228"/>
                <a:gd name="connsiteX92" fmla="*/ 422925 w 1754187"/>
                <a:gd name="connsiteY92" fmla="*/ 1238668 h 2278228"/>
                <a:gd name="connsiteX93" fmla="*/ 445364 w 1754187"/>
                <a:gd name="connsiteY93" fmla="*/ 1224750 h 2278228"/>
                <a:gd name="connsiteX94" fmla="*/ 439967 w 1754187"/>
                <a:gd name="connsiteY94" fmla="*/ 1221910 h 2278228"/>
                <a:gd name="connsiteX95" fmla="*/ 428606 w 1754187"/>
                <a:gd name="connsiteY95" fmla="*/ 1199471 h 2278228"/>
                <a:gd name="connsiteX96" fmla="*/ 425765 w 1754187"/>
                <a:gd name="connsiteY96" fmla="*/ 1193790 h 2278228"/>
                <a:gd name="connsiteX97" fmla="*/ 403327 w 1754187"/>
                <a:gd name="connsiteY97" fmla="*/ 1171352 h 2278228"/>
                <a:gd name="connsiteX98" fmla="*/ 400486 w 1754187"/>
                <a:gd name="connsiteY98" fmla="*/ 1171352 h 2278228"/>
                <a:gd name="connsiteX99" fmla="*/ 395090 w 1754187"/>
                <a:gd name="connsiteY99" fmla="*/ 1168511 h 2278228"/>
                <a:gd name="connsiteX100" fmla="*/ 378332 w 1754187"/>
                <a:gd name="connsiteY100" fmla="*/ 1162831 h 2278228"/>
                <a:gd name="connsiteX101" fmla="*/ 372651 w 1754187"/>
                <a:gd name="connsiteY101" fmla="*/ 1160274 h 2278228"/>
                <a:gd name="connsiteX102" fmla="*/ 353053 w 1754187"/>
                <a:gd name="connsiteY102" fmla="*/ 1126475 h 2278228"/>
                <a:gd name="connsiteX103" fmla="*/ 333455 w 1754187"/>
                <a:gd name="connsiteY103" fmla="*/ 1123634 h 2278228"/>
                <a:gd name="connsiteX104" fmla="*/ 294258 w 1754187"/>
                <a:gd name="connsiteY104" fmla="*/ 1112557 h 2278228"/>
                <a:gd name="connsiteX105" fmla="*/ 299655 w 1754187"/>
                <a:gd name="connsiteY105" fmla="*/ 1095799 h 2278228"/>
                <a:gd name="connsiteX106" fmla="*/ 294258 w 1754187"/>
                <a:gd name="connsiteY106" fmla="*/ 1050922 h 2278228"/>
                <a:gd name="connsiteX107" fmla="*/ 294258 w 1754187"/>
                <a:gd name="connsiteY107" fmla="*/ 1039560 h 2278228"/>
                <a:gd name="connsiteX108" fmla="*/ 302495 w 1754187"/>
                <a:gd name="connsiteY108" fmla="*/ 983606 h 2278228"/>
                <a:gd name="connsiteX109" fmla="*/ 302495 w 1754187"/>
                <a:gd name="connsiteY109" fmla="*/ 964008 h 2278228"/>
                <a:gd name="connsiteX110" fmla="*/ 324934 w 1754187"/>
                <a:gd name="connsiteY110" fmla="*/ 885615 h 2278228"/>
                <a:gd name="connsiteX111" fmla="*/ 333455 w 1754187"/>
                <a:gd name="connsiteY111" fmla="*/ 874253 h 2278228"/>
                <a:gd name="connsiteX112" fmla="*/ 341692 w 1754187"/>
                <a:gd name="connsiteY112" fmla="*/ 863176 h 2278228"/>
                <a:gd name="connsiteX113" fmla="*/ 358449 w 1754187"/>
                <a:gd name="connsiteY113" fmla="*/ 823980 h 2278228"/>
                <a:gd name="connsiteX114" fmla="*/ 361290 w 1754187"/>
                <a:gd name="connsiteY114" fmla="*/ 818299 h 2278228"/>
                <a:gd name="connsiteX115" fmla="*/ 358449 w 1754187"/>
                <a:gd name="connsiteY115" fmla="*/ 806938 h 2278228"/>
                <a:gd name="connsiteX116" fmla="*/ 358449 w 1754187"/>
                <a:gd name="connsiteY116" fmla="*/ 798701 h 2278228"/>
                <a:gd name="connsiteX117" fmla="*/ 308176 w 1754187"/>
                <a:gd name="connsiteY117" fmla="*/ 764901 h 2278228"/>
                <a:gd name="connsiteX118" fmla="*/ 296814 w 1754187"/>
                <a:gd name="connsiteY118" fmla="*/ 764901 h 2278228"/>
                <a:gd name="connsiteX119" fmla="*/ 263298 w 1754187"/>
                <a:gd name="connsiteY119" fmla="*/ 748143 h 2278228"/>
                <a:gd name="connsiteX120" fmla="*/ 254778 w 1754187"/>
                <a:gd name="connsiteY120" fmla="*/ 745302 h 2278228"/>
                <a:gd name="connsiteX121" fmla="*/ 195983 w 1754187"/>
                <a:gd name="connsiteY121" fmla="*/ 750983 h 2278228"/>
                <a:gd name="connsiteX122" fmla="*/ 184905 w 1754187"/>
                <a:gd name="connsiteY122" fmla="*/ 753823 h 2278228"/>
                <a:gd name="connsiteX123" fmla="*/ 137188 w 1754187"/>
                <a:gd name="connsiteY123" fmla="*/ 742746 h 2278228"/>
                <a:gd name="connsiteX124" fmla="*/ 131507 w 1754187"/>
                <a:gd name="connsiteY124" fmla="*/ 734225 h 2278228"/>
                <a:gd name="connsiteX125" fmla="*/ 100832 w 1754187"/>
                <a:gd name="connsiteY125" fmla="*/ 686508 h 2278228"/>
                <a:gd name="connsiteX126" fmla="*/ 86630 w 1754187"/>
                <a:gd name="connsiteY126" fmla="*/ 680827 h 2278228"/>
                <a:gd name="connsiteX127" fmla="*/ 69872 w 1754187"/>
                <a:gd name="connsiteY127" fmla="*/ 675430 h 2278228"/>
                <a:gd name="connsiteX128" fmla="*/ 24995 w 1754187"/>
                <a:gd name="connsiteY128" fmla="*/ 630553 h 2278228"/>
                <a:gd name="connsiteX129" fmla="*/ 24995 w 1754187"/>
                <a:gd name="connsiteY129" fmla="*/ 619192 h 2278228"/>
                <a:gd name="connsiteX130" fmla="*/ 22439 w 1754187"/>
                <a:gd name="connsiteY130" fmla="*/ 610955 h 2278228"/>
                <a:gd name="connsiteX131" fmla="*/ 0 w 1754187"/>
                <a:gd name="connsiteY131" fmla="*/ 532562 h 2278228"/>
                <a:gd name="connsiteX132" fmla="*/ 8237 w 1754187"/>
                <a:gd name="connsiteY132" fmla="*/ 535118 h 2278228"/>
                <a:gd name="connsiteX133" fmla="*/ 16758 w 1754187"/>
                <a:gd name="connsiteY133" fmla="*/ 535118 h 2278228"/>
                <a:gd name="connsiteX134" fmla="*/ 33516 w 1754187"/>
                <a:gd name="connsiteY134" fmla="*/ 537958 h 2278228"/>
                <a:gd name="connsiteX135" fmla="*/ 47433 w 1754187"/>
                <a:gd name="connsiteY135" fmla="*/ 535118 h 2278228"/>
                <a:gd name="connsiteX136" fmla="*/ 58795 w 1754187"/>
                <a:gd name="connsiteY136" fmla="*/ 535118 h 2278228"/>
                <a:gd name="connsiteX137" fmla="*/ 72712 w 1754187"/>
                <a:gd name="connsiteY137" fmla="*/ 532562 h 2278228"/>
                <a:gd name="connsiteX138" fmla="*/ 78393 w 1754187"/>
                <a:gd name="connsiteY138" fmla="*/ 529721 h 2278228"/>
                <a:gd name="connsiteX139" fmla="*/ 86630 w 1754187"/>
                <a:gd name="connsiteY139" fmla="*/ 529721 h 2278228"/>
                <a:gd name="connsiteX140" fmla="*/ 120430 w 1754187"/>
                <a:gd name="connsiteY140" fmla="*/ 526881 h 2278228"/>
                <a:gd name="connsiteX141" fmla="*/ 128667 w 1754187"/>
                <a:gd name="connsiteY141" fmla="*/ 529721 h 2278228"/>
                <a:gd name="connsiteX142" fmla="*/ 134347 w 1754187"/>
                <a:gd name="connsiteY142" fmla="*/ 529721 h 2278228"/>
                <a:gd name="connsiteX143" fmla="*/ 165307 w 1754187"/>
                <a:gd name="connsiteY143" fmla="*/ 549320 h 2278228"/>
                <a:gd name="connsiteX144" fmla="*/ 173544 w 1754187"/>
                <a:gd name="connsiteY144" fmla="*/ 557557 h 2278228"/>
                <a:gd name="connsiteX145" fmla="*/ 179225 w 1754187"/>
                <a:gd name="connsiteY145" fmla="*/ 560397 h 2278228"/>
                <a:gd name="connsiteX146" fmla="*/ 187746 w 1754187"/>
                <a:gd name="connsiteY146" fmla="*/ 566078 h 2278228"/>
                <a:gd name="connsiteX147" fmla="*/ 226942 w 1754187"/>
                <a:gd name="connsiteY147" fmla="*/ 599594 h 2278228"/>
                <a:gd name="connsiteX148" fmla="*/ 232623 w 1754187"/>
                <a:gd name="connsiteY148" fmla="*/ 602434 h 2278228"/>
                <a:gd name="connsiteX149" fmla="*/ 240860 w 1754187"/>
                <a:gd name="connsiteY149" fmla="*/ 605274 h 2278228"/>
                <a:gd name="connsiteX150" fmla="*/ 246541 w 1754187"/>
                <a:gd name="connsiteY150" fmla="*/ 608114 h 2278228"/>
                <a:gd name="connsiteX151" fmla="*/ 257618 w 1754187"/>
                <a:gd name="connsiteY151" fmla="*/ 608114 h 2278228"/>
                <a:gd name="connsiteX152" fmla="*/ 302495 w 1754187"/>
                <a:gd name="connsiteY152" fmla="*/ 591357 h 2278228"/>
                <a:gd name="connsiteX153" fmla="*/ 308176 w 1754187"/>
                <a:gd name="connsiteY153" fmla="*/ 585676 h 2278228"/>
                <a:gd name="connsiteX154" fmla="*/ 311016 w 1754187"/>
                <a:gd name="connsiteY154" fmla="*/ 579995 h 2278228"/>
                <a:gd name="connsiteX155" fmla="*/ 316413 w 1754187"/>
                <a:gd name="connsiteY155" fmla="*/ 574599 h 2278228"/>
                <a:gd name="connsiteX156" fmla="*/ 319253 w 1754187"/>
                <a:gd name="connsiteY156" fmla="*/ 568918 h 2278228"/>
                <a:gd name="connsiteX157" fmla="*/ 366971 w 1754187"/>
                <a:gd name="connsiteY157" fmla="*/ 552160 h 2278228"/>
                <a:gd name="connsiteX158" fmla="*/ 375492 w 1754187"/>
                <a:gd name="connsiteY158" fmla="*/ 552160 h 2278228"/>
                <a:gd name="connsiteX159" fmla="*/ 422925 w 1754187"/>
                <a:gd name="connsiteY159" fmla="*/ 515520 h 2278228"/>
                <a:gd name="connsiteX160" fmla="*/ 431446 w 1754187"/>
                <a:gd name="connsiteY160" fmla="*/ 507283 h 2278228"/>
                <a:gd name="connsiteX161" fmla="*/ 437127 w 1754187"/>
                <a:gd name="connsiteY161" fmla="*/ 498762 h 2278228"/>
                <a:gd name="connsiteX162" fmla="*/ 470643 w 1754187"/>
                <a:gd name="connsiteY162" fmla="*/ 487685 h 2278228"/>
                <a:gd name="connsiteX163" fmla="*/ 482004 w 1754187"/>
                <a:gd name="connsiteY163" fmla="*/ 487685 h 2278228"/>
                <a:gd name="connsiteX164" fmla="*/ 518360 w 1754187"/>
                <a:gd name="connsiteY164" fmla="*/ 498762 h 2278228"/>
                <a:gd name="connsiteX165" fmla="*/ 526597 w 1754187"/>
                <a:gd name="connsiteY165" fmla="*/ 498762 h 2278228"/>
                <a:gd name="connsiteX166" fmla="*/ 554716 w 1754187"/>
                <a:gd name="connsiteY166" fmla="*/ 487685 h 2278228"/>
                <a:gd name="connsiteX167" fmla="*/ 563237 w 1754187"/>
                <a:gd name="connsiteY167" fmla="*/ 479164 h 2278228"/>
                <a:gd name="connsiteX168" fmla="*/ 574315 w 1754187"/>
                <a:gd name="connsiteY168" fmla="*/ 473483 h 2278228"/>
                <a:gd name="connsiteX169" fmla="*/ 579995 w 1754187"/>
                <a:gd name="connsiteY169" fmla="*/ 468086 h 2278228"/>
                <a:gd name="connsiteX170" fmla="*/ 627713 w 1754187"/>
                <a:gd name="connsiteY170" fmla="*/ 459565 h 2278228"/>
                <a:gd name="connsiteX171" fmla="*/ 644471 w 1754187"/>
                <a:gd name="connsiteY171" fmla="*/ 453885 h 2278228"/>
                <a:gd name="connsiteX172" fmla="*/ 658388 w 1754187"/>
                <a:gd name="connsiteY172" fmla="*/ 453885 h 2278228"/>
                <a:gd name="connsiteX173" fmla="*/ 694745 w 1754187"/>
                <a:gd name="connsiteY173" fmla="*/ 417528 h 2278228"/>
                <a:gd name="connsiteX174" fmla="*/ 694745 w 1754187"/>
                <a:gd name="connsiteY174" fmla="*/ 409007 h 2278228"/>
                <a:gd name="connsiteX175" fmla="*/ 697585 w 1754187"/>
                <a:gd name="connsiteY175" fmla="*/ 361574 h 2278228"/>
                <a:gd name="connsiteX176" fmla="*/ 700425 w 1754187"/>
                <a:gd name="connsiteY176" fmla="*/ 353053 h 2278228"/>
                <a:gd name="connsiteX177" fmla="*/ 728545 w 1754187"/>
                <a:gd name="connsiteY177" fmla="*/ 313856 h 2278228"/>
                <a:gd name="connsiteX178" fmla="*/ 770581 w 1754187"/>
                <a:gd name="connsiteY178" fmla="*/ 299939 h 2278228"/>
                <a:gd name="connsiteX179" fmla="*/ 795860 w 1754187"/>
                <a:gd name="connsiteY179" fmla="*/ 283181 h 2278228"/>
                <a:gd name="connsiteX180" fmla="*/ 804097 w 1754187"/>
                <a:gd name="connsiteY180" fmla="*/ 277500 h 2278228"/>
                <a:gd name="connsiteX181" fmla="*/ 812618 w 1754187"/>
                <a:gd name="connsiteY181" fmla="*/ 271820 h 2278228"/>
                <a:gd name="connsiteX182" fmla="*/ 851815 w 1754187"/>
                <a:gd name="connsiteY182" fmla="*/ 229783 h 2278228"/>
                <a:gd name="connsiteX183" fmla="*/ 860336 w 1754187"/>
                <a:gd name="connsiteY183" fmla="*/ 218705 h 2278228"/>
                <a:gd name="connsiteX184" fmla="*/ 910610 w 1754187"/>
                <a:gd name="connsiteY184" fmla="*/ 201663 h 2278228"/>
                <a:gd name="connsiteX185" fmla="*/ 946966 w 1754187"/>
                <a:gd name="connsiteY185" fmla="*/ 190586 h 2278228"/>
                <a:gd name="connsiteX186" fmla="*/ 955487 w 1754187"/>
                <a:gd name="connsiteY186" fmla="*/ 187746 h 2278228"/>
                <a:gd name="connsiteX187" fmla="*/ 994683 w 1754187"/>
                <a:gd name="connsiteY187" fmla="*/ 170988 h 2278228"/>
                <a:gd name="connsiteX188" fmla="*/ 1000364 w 1754187"/>
                <a:gd name="connsiteY188" fmla="*/ 170988 h 2278228"/>
                <a:gd name="connsiteX189" fmla="*/ 1059159 w 1754187"/>
                <a:gd name="connsiteY189" fmla="*/ 140028 h 2278228"/>
                <a:gd name="connsiteX190" fmla="*/ 1090118 w 1754187"/>
                <a:gd name="connsiteY190" fmla="*/ 126111 h 2278228"/>
                <a:gd name="connsiteX191" fmla="*/ 1098355 w 1754187"/>
                <a:gd name="connsiteY191" fmla="*/ 123270 h 2278228"/>
                <a:gd name="connsiteX192" fmla="*/ 1120794 w 1754187"/>
                <a:gd name="connsiteY192" fmla="*/ 106512 h 2278228"/>
                <a:gd name="connsiteX193" fmla="*/ 1126475 w 1754187"/>
                <a:gd name="connsiteY193" fmla="*/ 97991 h 2278228"/>
                <a:gd name="connsiteX194" fmla="*/ 1137552 w 1754187"/>
                <a:gd name="connsiteY194" fmla="*/ 78393 h 2278228"/>
                <a:gd name="connsiteX195" fmla="*/ 1146073 w 1754187"/>
                <a:gd name="connsiteY195" fmla="*/ 53114 h 2278228"/>
                <a:gd name="connsiteX196" fmla="*/ 1143233 w 1754187"/>
                <a:gd name="connsiteY196" fmla="*/ 42037 h 2278228"/>
                <a:gd name="connsiteX197" fmla="*/ 1140392 w 1754187"/>
                <a:gd name="connsiteY197" fmla="*/ 28119 h 2278228"/>
                <a:gd name="connsiteX198" fmla="*/ 1151754 w 1754187"/>
                <a:gd name="connsiteY198" fmla="*/ 0 h 2278228"/>
                <a:gd name="connsiteX199" fmla="*/ 1159990 w 1754187"/>
                <a:gd name="connsiteY199" fmla="*/ 2840 h 2278228"/>
                <a:gd name="connsiteX200" fmla="*/ 1196347 w 1754187"/>
                <a:gd name="connsiteY200" fmla="*/ 28119 h 2278228"/>
                <a:gd name="connsiteX201" fmla="*/ 1204868 w 1754187"/>
                <a:gd name="connsiteY201" fmla="*/ 36356 h 2278228"/>
                <a:gd name="connsiteX202" fmla="*/ 1210548 w 1754187"/>
                <a:gd name="connsiteY202" fmla="*/ 42037 h 2278228"/>
                <a:gd name="connsiteX203" fmla="*/ 1252585 w 1754187"/>
                <a:gd name="connsiteY203" fmla="*/ 55954 h 2278228"/>
                <a:gd name="connsiteX204" fmla="*/ 1263663 w 1754187"/>
                <a:gd name="connsiteY204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54249 w 1754187"/>
                <a:gd name="connsiteY47" fmla="*/ 1678635 h 2278228"/>
                <a:gd name="connsiteX48" fmla="*/ 1468166 w 1754187"/>
                <a:gd name="connsiteY48" fmla="*/ 1745950 h 2278228"/>
                <a:gd name="connsiteX49" fmla="*/ 1468166 w 1754187"/>
                <a:gd name="connsiteY49" fmla="*/ 1748791 h 2278228"/>
                <a:gd name="connsiteX50" fmla="*/ 1476687 w 1754187"/>
                <a:gd name="connsiteY50" fmla="*/ 1835421 h 2278228"/>
                <a:gd name="connsiteX51" fmla="*/ 1297463 w 1754187"/>
                <a:gd name="connsiteY51" fmla="*/ 2054126 h 2278228"/>
                <a:gd name="connsiteX52" fmla="*/ 1260822 w 1754187"/>
                <a:gd name="connsiteY52" fmla="*/ 2087642 h 2278228"/>
                <a:gd name="connsiteX53" fmla="*/ 1190950 w 1754187"/>
                <a:gd name="connsiteY53" fmla="*/ 2177397 h 2278228"/>
                <a:gd name="connsiteX54" fmla="*/ 1053042 w 1754187"/>
                <a:gd name="connsiteY54" fmla="*/ 2131397 h 2278228"/>
                <a:gd name="connsiteX55" fmla="*/ 907769 w 1754187"/>
                <a:gd name="connsiteY55" fmla="*/ 2070884 h 2278228"/>
                <a:gd name="connsiteX56" fmla="*/ 571474 w 1754187"/>
                <a:gd name="connsiteY56" fmla="*/ 2087642 h 2278228"/>
                <a:gd name="connsiteX57" fmla="*/ 551876 w 1754187"/>
                <a:gd name="connsiteY57" fmla="*/ 2087642 h 2278228"/>
                <a:gd name="connsiteX58" fmla="*/ 521200 w 1754187"/>
                <a:gd name="connsiteY58" fmla="*/ 2073724 h 2278228"/>
                <a:gd name="connsiteX59" fmla="*/ 512679 w 1754187"/>
                <a:gd name="connsiteY59" fmla="*/ 2073724 h 2278228"/>
                <a:gd name="connsiteX60" fmla="*/ 462406 w 1754187"/>
                <a:gd name="connsiteY60" fmla="*/ 2101844 h 2278228"/>
                <a:gd name="connsiteX61" fmla="*/ 375492 w 1754187"/>
                <a:gd name="connsiteY61" fmla="*/ 2194154 h 2278228"/>
                <a:gd name="connsiteX62" fmla="*/ 364130 w 1754187"/>
                <a:gd name="connsiteY62" fmla="*/ 2210912 h 2278228"/>
                <a:gd name="connsiteX63" fmla="*/ 294258 w 1754187"/>
                <a:gd name="connsiteY63" fmla="*/ 2278228 h 2278228"/>
                <a:gd name="connsiteX64" fmla="*/ 210184 w 1754187"/>
                <a:gd name="connsiteY64" fmla="*/ 2236191 h 2278228"/>
                <a:gd name="connsiteX65" fmla="*/ 232623 w 1754187"/>
                <a:gd name="connsiteY65" fmla="*/ 1759868 h 2278228"/>
                <a:gd name="connsiteX66" fmla="*/ 235179 w 1754187"/>
                <a:gd name="connsiteY66" fmla="*/ 1672954 h 2278228"/>
                <a:gd name="connsiteX67" fmla="*/ 240860 w 1754187"/>
                <a:gd name="connsiteY67" fmla="*/ 1664717 h 2278228"/>
                <a:gd name="connsiteX68" fmla="*/ 235179 w 1754187"/>
                <a:gd name="connsiteY68" fmla="*/ 1479528 h 2278228"/>
                <a:gd name="connsiteX69" fmla="*/ 232623 w 1754187"/>
                <a:gd name="connsiteY69" fmla="*/ 1476687 h 2278228"/>
                <a:gd name="connsiteX70" fmla="*/ 232623 w 1754187"/>
                <a:gd name="connsiteY70" fmla="*/ 1465610 h 2278228"/>
                <a:gd name="connsiteX71" fmla="*/ 229783 w 1754187"/>
                <a:gd name="connsiteY71" fmla="*/ 1457089 h 2278228"/>
                <a:gd name="connsiteX72" fmla="*/ 229783 w 1754187"/>
                <a:gd name="connsiteY72" fmla="*/ 1451692 h 2278228"/>
                <a:gd name="connsiteX73" fmla="*/ 240860 w 1754187"/>
                <a:gd name="connsiteY73" fmla="*/ 1398294 h 2278228"/>
                <a:gd name="connsiteX74" fmla="*/ 243700 w 1754187"/>
                <a:gd name="connsiteY74" fmla="*/ 1395454 h 2278228"/>
                <a:gd name="connsiteX75" fmla="*/ 249381 w 1754187"/>
                <a:gd name="connsiteY75" fmla="*/ 1392897 h 2278228"/>
                <a:gd name="connsiteX76" fmla="*/ 254778 w 1754187"/>
                <a:gd name="connsiteY76" fmla="*/ 1390057 h 2278228"/>
                <a:gd name="connsiteX77" fmla="*/ 263298 w 1754187"/>
                <a:gd name="connsiteY77" fmla="*/ 1387217 h 2278228"/>
                <a:gd name="connsiteX78" fmla="*/ 299655 w 1754187"/>
                <a:gd name="connsiteY78" fmla="*/ 1387217 h 2278228"/>
                <a:gd name="connsiteX79" fmla="*/ 299655 w 1754187"/>
                <a:gd name="connsiteY79" fmla="*/ 1381536 h 2278228"/>
                <a:gd name="connsiteX80" fmla="*/ 305335 w 1754187"/>
                <a:gd name="connsiteY80" fmla="*/ 1375855 h 2278228"/>
                <a:gd name="connsiteX81" fmla="*/ 305335 w 1754187"/>
                <a:gd name="connsiteY81" fmla="*/ 1317061 h 2278228"/>
                <a:gd name="connsiteX82" fmla="*/ 308176 w 1754187"/>
                <a:gd name="connsiteY82" fmla="*/ 1311380 h 2278228"/>
                <a:gd name="connsiteX83" fmla="*/ 313856 w 1754187"/>
                <a:gd name="connsiteY83" fmla="*/ 1303143 h 2278228"/>
                <a:gd name="connsiteX84" fmla="*/ 316413 w 1754187"/>
                <a:gd name="connsiteY84" fmla="*/ 1300303 h 2278228"/>
                <a:gd name="connsiteX85" fmla="*/ 341692 w 1754187"/>
                <a:gd name="connsiteY85" fmla="*/ 1266787 h 2278228"/>
                <a:gd name="connsiteX86" fmla="*/ 372651 w 1754187"/>
                <a:gd name="connsiteY86" fmla="*/ 1238668 h 2278228"/>
                <a:gd name="connsiteX87" fmla="*/ 378332 w 1754187"/>
                <a:gd name="connsiteY87" fmla="*/ 1238668 h 2278228"/>
                <a:gd name="connsiteX88" fmla="*/ 383728 w 1754187"/>
                <a:gd name="connsiteY88" fmla="*/ 1235827 h 2278228"/>
                <a:gd name="connsiteX89" fmla="*/ 389409 w 1754187"/>
                <a:gd name="connsiteY89" fmla="*/ 1235827 h 2278228"/>
                <a:gd name="connsiteX90" fmla="*/ 411848 w 1754187"/>
                <a:gd name="connsiteY90" fmla="*/ 1238668 h 2278228"/>
                <a:gd name="connsiteX91" fmla="*/ 422925 w 1754187"/>
                <a:gd name="connsiteY91" fmla="*/ 1238668 h 2278228"/>
                <a:gd name="connsiteX92" fmla="*/ 445364 w 1754187"/>
                <a:gd name="connsiteY92" fmla="*/ 1224750 h 2278228"/>
                <a:gd name="connsiteX93" fmla="*/ 439967 w 1754187"/>
                <a:gd name="connsiteY93" fmla="*/ 1221910 h 2278228"/>
                <a:gd name="connsiteX94" fmla="*/ 428606 w 1754187"/>
                <a:gd name="connsiteY94" fmla="*/ 1199471 h 2278228"/>
                <a:gd name="connsiteX95" fmla="*/ 425765 w 1754187"/>
                <a:gd name="connsiteY95" fmla="*/ 1193790 h 2278228"/>
                <a:gd name="connsiteX96" fmla="*/ 403327 w 1754187"/>
                <a:gd name="connsiteY96" fmla="*/ 1171352 h 2278228"/>
                <a:gd name="connsiteX97" fmla="*/ 400486 w 1754187"/>
                <a:gd name="connsiteY97" fmla="*/ 1171352 h 2278228"/>
                <a:gd name="connsiteX98" fmla="*/ 395090 w 1754187"/>
                <a:gd name="connsiteY98" fmla="*/ 1168511 h 2278228"/>
                <a:gd name="connsiteX99" fmla="*/ 378332 w 1754187"/>
                <a:gd name="connsiteY99" fmla="*/ 1162831 h 2278228"/>
                <a:gd name="connsiteX100" fmla="*/ 372651 w 1754187"/>
                <a:gd name="connsiteY100" fmla="*/ 1160274 h 2278228"/>
                <a:gd name="connsiteX101" fmla="*/ 353053 w 1754187"/>
                <a:gd name="connsiteY101" fmla="*/ 1126475 h 2278228"/>
                <a:gd name="connsiteX102" fmla="*/ 333455 w 1754187"/>
                <a:gd name="connsiteY102" fmla="*/ 1123634 h 2278228"/>
                <a:gd name="connsiteX103" fmla="*/ 294258 w 1754187"/>
                <a:gd name="connsiteY103" fmla="*/ 1112557 h 2278228"/>
                <a:gd name="connsiteX104" fmla="*/ 299655 w 1754187"/>
                <a:gd name="connsiteY104" fmla="*/ 1095799 h 2278228"/>
                <a:gd name="connsiteX105" fmla="*/ 294258 w 1754187"/>
                <a:gd name="connsiteY105" fmla="*/ 1050922 h 2278228"/>
                <a:gd name="connsiteX106" fmla="*/ 294258 w 1754187"/>
                <a:gd name="connsiteY106" fmla="*/ 1039560 h 2278228"/>
                <a:gd name="connsiteX107" fmla="*/ 302495 w 1754187"/>
                <a:gd name="connsiteY107" fmla="*/ 983606 h 2278228"/>
                <a:gd name="connsiteX108" fmla="*/ 302495 w 1754187"/>
                <a:gd name="connsiteY108" fmla="*/ 964008 h 2278228"/>
                <a:gd name="connsiteX109" fmla="*/ 324934 w 1754187"/>
                <a:gd name="connsiteY109" fmla="*/ 885615 h 2278228"/>
                <a:gd name="connsiteX110" fmla="*/ 333455 w 1754187"/>
                <a:gd name="connsiteY110" fmla="*/ 874253 h 2278228"/>
                <a:gd name="connsiteX111" fmla="*/ 341692 w 1754187"/>
                <a:gd name="connsiteY111" fmla="*/ 863176 h 2278228"/>
                <a:gd name="connsiteX112" fmla="*/ 358449 w 1754187"/>
                <a:gd name="connsiteY112" fmla="*/ 823980 h 2278228"/>
                <a:gd name="connsiteX113" fmla="*/ 361290 w 1754187"/>
                <a:gd name="connsiteY113" fmla="*/ 818299 h 2278228"/>
                <a:gd name="connsiteX114" fmla="*/ 358449 w 1754187"/>
                <a:gd name="connsiteY114" fmla="*/ 806938 h 2278228"/>
                <a:gd name="connsiteX115" fmla="*/ 358449 w 1754187"/>
                <a:gd name="connsiteY115" fmla="*/ 798701 h 2278228"/>
                <a:gd name="connsiteX116" fmla="*/ 308176 w 1754187"/>
                <a:gd name="connsiteY116" fmla="*/ 764901 h 2278228"/>
                <a:gd name="connsiteX117" fmla="*/ 296814 w 1754187"/>
                <a:gd name="connsiteY117" fmla="*/ 764901 h 2278228"/>
                <a:gd name="connsiteX118" fmla="*/ 263298 w 1754187"/>
                <a:gd name="connsiteY118" fmla="*/ 748143 h 2278228"/>
                <a:gd name="connsiteX119" fmla="*/ 254778 w 1754187"/>
                <a:gd name="connsiteY119" fmla="*/ 745302 h 2278228"/>
                <a:gd name="connsiteX120" fmla="*/ 195983 w 1754187"/>
                <a:gd name="connsiteY120" fmla="*/ 750983 h 2278228"/>
                <a:gd name="connsiteX121" fmla="*/ 184905 w 1754187"/>
                <a:gd name="connsiteY121" fmla="*/ 753823 h 2278228"/>
                <a:gd name="connsiteX122" fmla="*/ 137188 w 1754187"/>
                <a:gd name="connsiteY122" fmla="*/ 742746 h 2278228"/>
                <a:gd name="connsiteX123" fmla="*/ 131507 w 1754187"/>
                <a:gd name="connsiteY123" fmla="*/ 734225 h 2278228"/>
                <a:gd name="connsiteX124" fmla="*/ 100832 w 1754187"/>
                <a:gd name="connsiteY124" fmla="*/ 686508 h 2278228"/>
                <a:gd name="connsiteX125" fmla="*/ 86630 w 1754187"/>
                <a:gd name="connsiteY125" fmla="*/ 680827 h 2278228"/>
                <a:gd name="connsiteX126" fmla="*/ 69872 w 1754187"/>
                <a:gd name="connsiteY126" fmla="*/ 675430 h 2278228"/>
                <a:gd name="connsiteX127" fmla="*/ 24995 w 1754187"/>
                <a:gd name="connsiteY127" fmla="*/ 630553 h 2278228"/>
                <a:gd name="connsiteX128" fmla="*/ 24995 w 1754187"/>
                <a:gd name="connsiteY128" fmla="*/ 619192 h 2278228"/>
                <a:gd name="connsiteX129" fmla="*/ 22439 w 1754187"/>
                <a:gd name="connsiteY129" fmla="*/ 610955 h 2278228"/>
                <a:gd name="connsiteX130" fmla="*/ 0 w 1754187"/>
                <a:gd name="connsiteY130" fmla="*/ 532562 h 2278228"/>
                <a:gd name="connsiteX131" fmla="*/ 8237 w 1754187"/>
                <a:gd name="connsiteY131" fmla="*/ 535118 h 2278228"/>
                <a:gd name="connsiteX132" fmla="*/ 16758 w 1754187"/>
                <a:gd name="connsiteY132" fmla="*/ 535118 h 2278228"/>
                <a:gd name="connsiteX133" fmla="*/ 33516 w 1754187"/>
                <a:gd name="connsiteY133" fmla="*/ 537958 h 2278228"/>
                <a:gd name="connsiteX134" fmla="*/ 47433 w 1754187"/>
                <a:gd name="connsiteY134" fmla="*/ 535118 h 2278228"/>
                <a:gd name="connsiteX135" fmla="*/ 58795 w 1754187"/>
                <a:gd name="connsiteY135" fmla="*/ 535118 h 2278228"/>
                <a:gd name="connsiteX136" fmla="*/ 72712 w 1754187"/>
                <a:gd name="connsiteY136" fmla="*/ 532562 h 2278228"/>
                <a:gd name="connsiteX137" fmla="*/ 78393 w 1754187"/>
                <a:gd name="connsiteY137" fmla="*/ 529721 h 2278228"/>
                <a:gd name="connsiteX138" fmla="*/ 86630 w 1754187"/>
                <a:gd name="connsiteY138" fmla="*/ 529721 h 2278228"/>
                <a:gd name="connsiteX139" fmla="*/ 120430 w 1754187"/>
                <a:gd name="connsiteY139" fmla="*/ 526881 h 2278228"/>
                <a:gd name="connsiteX140" fmla="*/ 128667 w 1754187"/>
                <a:gd name="connsiteY140" fmla="*/ 529721 h 2278228"/>
                <a:gd name="connsiteX141" fmla="*/ 134347 w 1754187"/>
                <a:gd name="connsiteY141" fmla="*/ 529721 h 2278228"/>
                <a:gd name="connsiteX142" fmla="*/ 165307 w 1754187"/>
                <a:gd name="connsiteY142" fmla="*/ 549320 h 2278228"/>
                <a:gd name="connsiteX143" fmla="*/ 173544 w 1754187"/>
                <a:gd name="connsiteY143" fmla="*/ 557557 h 2278228"/>
                <a:gd name="connsiteX144" fmla="*/ 179225 w 1754187"/>
                <a:gd name="connsiteY144" fmla="*/ 560397 h 2278228"/>
                <a:gd name="connsiteX145" fmla="*/ 187746 w 1754187"/>
                <a:gd name="connsiteY145" fmla="*/ 566078 h 2278228"/>
                <a:gd name="connsiteX146" fmla="*/ 226942 w 1754187"/>
                <a:gd name="connsiteY146" fmla="*/ 599594 h 2278228"/>
                <a:gd name="connsiteX147" fmla="*/ 232623 w 1754187"/>
                <a:gd name="connsiteY147" fmla="*/ 602434 h 2278228"/>
                <a:gd name="connsiteX148" fmla="*/ 240860 w 1754187"/>
                <a:gd name="connsiteY148" fmla="*/ 605274 h 2278228"/>
                <a:gd name="connsiteX149" fmla="*/ 246541 w 1754187"/>
                <a:gd name="connsiteY149" fmla="*/ 608114 h 2278228"/>
                <a:gd name="connsiteX150" fmla="*/ 257618 w 1754187"/>
                <a:gd name="connsiteY150" fmla="*/ 608114 h 2278228"/>
                <a:gd name="connsiteX151" fmla="*/ 302495 w 1754187"/>
                <a:gd name="connsiteY151" fmla="*/ 591357 h 2278228"/>
                <a:gd name="connsiteX152" fmla="*/ 308176 w 1754187"/>
                <a:gd name="connsiteY152" fmla="*/ 585676 h 2278228"/>
                <a:gd name="connsiteX153" fmla="*/ 311016 w 1754187"/>
                <a:gd name="connsiteY153" fmla="*/ 579995 h 2278228"/>
                <a:gd name="connsiteX154" fmla="*/ 316413 w 1754187"/>
                <a:gd name="connsiteY154" fmla="*/ 574599 h 2278228"/>
                <a:gd name="connsiteX155" fmla="*/ 319253 w 1754187"/>
                <a:gd name="connsiteY155" fmla="*/ 568918 h 2278228"/>
                <a:gd name="connsiteX156" fmla="*/ 366971 w 1754187"/>
                <a:gd name="connsiteY156" fmla="*/ 552160 h 2278228"/>
                <a:gd name="connsiteX157" fmla="*/ 375492 w 1754187"/>
                <a:gd name="connsiteY157" fmla="*/ 552160 h 2278228"/>
                <a:gd name="connsiteX158" fmla="*/ 422925 w 1754187"/>
                <a:gd name="connsiteY158" fmla="*/ 515520 h 2278228"/>
                <a:gd name="connsiteX159" fmla="*/ 431446 w 1754187"/>
                <a:gd name="connsiteY159" fmla="*/ 507283 h 2278228"/>
                <a:gd name="connsiteX160" fmla="*/ 437127 w 1754187"/>
                <a:gd name="connsiteY160" fmla="*/ 498762 h 2278228"/>
                <a:gd name="connsiteX161" fmla="*/ 470643 w 1754187"/>
                <a:gd name="connsiteY161" fmla="*/ 487685 h 2278228"/>
                <a:gd name="connsiteX162" fmla="*/ 482004 w 1754187"/>
                <a:gd name="connsiteY162" fmla="*/ 487685 h 2278228"/>
                <a:gd name="connsiteX163" fmla="*/ 518360 w 1754187"/>
                <a:gd name="connsiteY163" fmla="*/ 498762 h 2278228"/>
                <a:gd name="connsiteX164" fmla="*/ 526597 w 1754187"/>
                <a:gd name="connsiteY164" fmla="*/ 498762 h 2278228"/>
                <a:gd name="connsiteX165" fmla="*/ 554716 w 1754187"/>
                <a:gd name="connsiteY165" fmla="*/ 487685 h 2278228"/>
                <a:gd name="connsiteX166" fmla="*/ 563237 w 1754187"/>
                <a:gd name="connsiteY166" fmla="*/ 479164 h 2278228"/>
                <a:gd name="connsiteX167" fmla="*/ 574315 w 1754187"/>
                <a:gd name="connsiteY167" fmla="*/ 473483 h 2278228"/>
                <a:gd name="connsiteX168" fmla="*/ 579995 w 1754187"/>
                <a:gd name="connsiteY168" fmla="*/ 468086 h 2278228"/>
                <a:gd name="connsiteX169" fmla="*/ 627713 w 1754187"/>
                <a:gd name="connsiteY169" fmla="*/ 459565 h 2278228"/>
                <a:gd name="connsiteX170" fmla="*/ 644471 w 1754187"/>
                <a:gd name="connsiteY170" fmla="*/ 453885 h 2278228"/>
                <a:gd name="connsiteX171" fmla="*/ 658388 w 1754187"/>
                <a:gd name="connsiteY171" fmla="*/ 453885 h 2278228"/>
                <a:gd name="connsiteX172" fmla="*/ 694745 w 1754187"/>
                <a:gd name="connsiteY172" fmla="*/ 417528 h 2278228"/>
                <a:gd name="connsiteX173" fmla="*/ 694745 w 1754187"/>
                <a:gd name="connsiteY173" fmla="*/ 409007 h 2278228"/>
                <a:gd name="connsiteX174" fmla="*/ 697585 w 1754187"/>
                <a:gd name="connsiteY174" fmla="*/ 361574 h 2278228"/>
                <a:gd name="connsiteX175" fmla="*/ 700425 w 1754187"/>
                <a:gd name="connsiteY175" fmla="*/ 353053 h 2278228"/>
                <a:gd name="connsiteX176" fmla="*/ 728545 w 1754187"/>
                <a:gd name="connsiteY176" fmla="*/ 313856 h 2278228"/>
                <a:gd name="connsiteX177" fmla="*/ 770581 w 1754187"/>
                <a:gd name="connsiteY177" fmla="*/ 299939 h 2278228"/>
                <a:gd name="connsiteX178" fmla="*/ 795860 w 1754187"/>
                <a:gd name="connsiteY178" fmla="*/ 283181 h 2278228"/>
                <a:gd name="connsiteX179" fmla="*/ 804097 w 1754187"/>
                <a:gd name="connsiteY179" fmla="*/ 277500 h 2278228"/>
                <a:gd name="connsiteX180" fmla="*/ 812618 w 1754187"/>
                <a:gd name="connsiteY180" fmla="*/ 271820 h 2278228"/>
                <a:gd name="connsiteX181" fmla="*/ 851815 w 1754187"/>
                <a:gd name="connsiteY181" fmla="*/ 229783 h 2278228"/>
                <a:gd name="connsiteX182" fmla="*/ 860336 w 1754187"/>
                <a:gd name="connsiteY182" fmla="*/ 218705 h 2278228"/>
                <a:gd name="connsiteX183" fmla="*/ 910610 w 1754187"/>
                <a:gd name="connsiteY183" fmla="*/ 201663 h 2278228"/>
                <a:gd name="connsiteX184" fmla="*/ 946966 w 1754187"/>
                <a:gd name="connsiteY184" fmla="*/ 190586 h 2278228"/>
                <a:gd name="connsiteX185" fmla="*/ 955487 w 1754187"/>
                <a:gd name="connsiteY185" fmla="*/ 187746 h 2278228"/>
                <a:gd name="connsiteX186" fmla="*/ 994683 w 1754187"/>
                <a:gd name="connsiteY186" fmla="*/ 170988 h 2278228"/>
                <a:gd name="connsiteX187" fmla="*/ 1000364 w 1754187"/>
                <a:gd name="connsiteY187" fmla="*/ 170988 h 2278228"/>
                <a:gd name="connsiteX188" fmla="*/ 1059159 w 1754187"/>
                <a:gd name="connsiteY188" fmla="*/ 140028 h 2278228"/>
                <a:gd name="connsiteX189" fmla="*/ 1090118 w 1754187"/>
                <a:gd name="connsiteY189" fmla="*/ 126111 h 2278228"/>
                <a:gd name="connsiteX190" fmla="*/ 1098355 w 1754187"/>
                <a:gd name="connsiteY190" fmla="*/ 123270 h 2278228"/>
                <a:gd name="connsiteX191" fmla="*/ 1120794 w 1754187"/>
                <a:gd name="connsiteY191" fmla="*/ 106512 h 2278228"/>
                <a:gd name="connsiteX192" fmla="*/ 1126475 w 1754187"/>
                <a:gd name="connsiteY192" fmla="*/ 97991 h 2278228"/>
                <a:gd name="connsiteX193" fmla="*/ 1137552 w 1754187"/>
                <a:gd name="connsiteY193" fmla="*/ 78393 h 2278228"/>
                <a:gd name="connsiteX194" fmla="*/ 1146073 w 1754187"/>
                <a:gd name="connsiteY194" fmla="*/ 53114 h 2278228"/>
                <a:gd name="connsiteX195" fmla="*/ 1143233 w 1754187"/>
                <a:gd name="connsiteY195" fmla="*/ 42037 h 2278228"/>
                <a:gd name="connsiteX196" fmla="*/ 1140392 w 1754187"/>
                <a:gd name="connsiteY196" fmla="*/ 28119 h 2278228"/>
                <a:gd name="connsiteX197" fmla="*/ 1151754 w 1754187"/>
                <a:gd name="connsiteY197" fmla="*/ 0 h 2278228"/>
                <a:gd name="connsiteX198" fmla="*/ 1159990 w 1754187"/>
                <a:gd name="connsiteY198" fmla="*/ 2840 h 2278228"/>
                <a:gd name="connsiteX199" fmla="*/ 1196347 w 1754187"/>
                <a:gd name="connsiteY199" fmla="*/ 28119 h 2278228"/>
                <a:gd name="connsiteX200" fmla="*/ 1204868 w 1754187"/>
                <a:gd name="connsiteY200" fmla="*/ 36356 h 2278228"/>
                <a:gd name="connsiteX201" fmla="*/ 1210548 w 1754187"/>
                <a:gd name="connsiteY201" fmla="*/ 42037 h 2278228"/>
                <a:gd name="connsiteX202" fmla="*/ 1252585 w 1754187"/>
                <a:gd name="connsiteY202" fmla="*/ 55954 h 2278228"/>
                <a:gd name="connsiteX203" fmla="*/ 1263663 w 1754187"/>
                <a:gd name="connsiteY203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54249 w 1754187"/>
                <a:gd name="connsiteY47" fmla="*/ 1678635 h 2278228"/>
                <a:gd name="connsiteX48" fmla="*/ 1468166 w 1754187"/>
                <a:gd name="connsiteY48" fmla="*/ 1745950 h 2278228"/>
                <a:gd name="connsiteX49" fmla="*/ 1468166 w 1754187"/>
                <a:gd name="connsiteY49" fmla="*/ 1748791 h 2278228"/>
                <a:gd name="connsiteX50" fmla="*/ 1476687 w 1754187"/>
                <a:gd name="connsiteY50" fmla="*/ 1835421 h 2278228"/>
                <a:gd name="connsiteX51" fmla="*/ 1297463 w 1754187"/>
                <a:gd name="connsiteY51" fmla="*/ 2054126 h 2278228"/>
                <a:gd name="connsiteX52" fmla="*/ 1260822 w 1754187"/>
                <a:gd name="connsiteY52" fmla="*/ 2087642 h 2278228"/>
                <a:gd name="connsiteX53" fmla="*/ 1190950 w 1754187"/>
                <a:gd name="connsiteY53" fmla="*/ 2177397 h 2278228"/>
                <a:gd name="connsiteX54" fmla="*/ 1053042 w 1754187"/>
                <a:gd name="connsiteY54" fmla="*/ 2131397 h 2278228"/>
                <a:gd name="connsiteX55" fmla="*/ 907769 w 1754187"/>
                <a:gd name="connsiteY55" fmla="*/ 2070884 h 2278228"/>
                <a:gd name="connsiteX56" fmla="*/ 571474 w 1754187"/>
                <a:gd name="connsiteY56" fmla="*/ 2087642 h 2278228"/>
                <a:gd name="connsiteX57" fmla="*/ 551876 w 1754187"/>
                <a:gd name="connsiteY57" fmla="*/ 2087642 h 2278228"/>
                <a:gd name="connsiteX58" fmla="*/ 521200 w 1754187"/>
                <a:gd name="connsiteY58" fmla="*/ 2073724 h 2278228"/>
                <a:gd name="connsiteX59" fmla="*/ 512679 w 1754187"/>
                <a:gd name="connsiteY59" fmla="*/ 2073724 h 2278228"/>
                <a:gd name="connsiteX60" fmla="*/ 462406 w 1754187"/>
                <a:gd name="connsiteY60" fmla="*/ 2101844 h 2278228"/>
                <a:gd name="connsiteX61" fmla="*/ 375492 w 1754187"/>
                <a:gd name="connsiteY61" fmla="*/ 2194154 h 2278228"/>
                <a:gd name="connsiteX62" fmla="*/ 364130 w 1754187"/>
                <a:gd name="connsiteY62" fmla="*/ 2210912 h 2278228"/>
                <a:gd name="connsiteX63" fmla="*/ 294258 w 1754187"/>
                <a:gd name="connsiteY63" fmla="*/ 2278228 h 2278228"/>
                <a:gd name="connsiteX64" fmla="*/ 210184 w 1754187"/>
                <a:gd name="connsiteY64" fmla="*/ 2236191 h 2278228"/>
                <a:gd name="connsiteX65" fmla="*/ 235179 w 1754187"/>
                <a:gd name="connsiteY65" fmla="*/ 1672954 h 2278228"/>
                <a:gd name="connsiteX66" fmla="*/ 240860 w 1754187"/>
                <a:gd name="connsiteY66" fmla="*/ 1664717 h 2278228"/>
                <a:gd name="connsiteX67" fmla="*/ 235179 w 1754187"/>
                <a:gd name="connsiteY67" fmla="*/ 1479528 h 2278228"/>
                <a:gd name="connsiteX68" fmla="*/ 232623 w 1754187"/>
                <a:gd name="connsiteY68" fmla="*/ 1476687 h 2278228"/>
                <a:gd name="connsiteX69" fmla="*/ 232623 w 1754187"/>
                <a:gd name="connsiteY69" fmla="*/ 1465610 h 2278228"/>
                <a:gd name="connsiteX70" fmla="*/ 229783 w 1754187"/>
                <a:gd name="connsiteY70" fmla="*/ 1457089 h 2278228"/>
                <a:gd name="connsiteX71" fmla="*/ 229783 w 1754187"/>
                <a:gd name="connsiteY71" fmla="*/ 1451692 h 2278228"/>
                <a:gd name="connsiteX72" fmla="*/ 240860 w 1754187"/>
                <a:gd name="connsiteY72" fmla="*/ 1398294 h 2278228"/>
                <a:gd name="connsiteX73" fmla="*/ 243700 w 1754187"/>
                <a:gd name="connsiteY73" fmla="*/ 1395454 h 2278228"/>
                <a:gd name="connsiteX74" fmla="*/ 249381 w 1754187"/>
                <a:gd name="connsiteY74" fmla="*/ 1392897 h 2278228"/>
                <a:gd name="connsiteX75" fmla="*/ 254778 w 1754187"/>
                <a:gd name="connsiteY75" fmla="*/ 1390057 h 2278228"/>
                <a:gd name="connsiteX76" fmla="*/ 263298 w 1754187"/>
                <a:gd name="connsiteY76" fmla="*/ 1387217 h 2278228"/>
                <a:gd name="connsiteX77" fmla="*/ 299655 w 1754187"/>
                <a:gd name="connsiteY77" fmla="*/ 1387217 h 2278228"/>
                <a:gd name="connsiteX78" fmla="*/ 299655 w 1754187"/>
                <a:gd name="connsiteY78" fmla="*/ 1381536 h 2278228"/>
                <a:gd name="connsiteX79" fmla="*/ 305335 w 1754187"/>
                <a:gd name="connsiteY79" fmla="*/ 1375855 h 2278228"/>
                <a:gd name="connsiteX80" fmla="*/ 305335 w 1754187"/>
                <a:gd name="connsiteY80" fmla="*/ 1317061 h 2278228"/>
                <a:gd name="connsiteX81" fmla="*/ 308176 w 1754187"/>
                <a:gd name="connsiteY81" fmla="*/ 1311380 h 2278228"/>
                <a:gd name="connsiteX82" fmla="*/ 313856 w 1754187"/>
                <a:gd name="connsiteY82" fmla="*/ 1303143 h 2278228"/>
                <a:gd name="connsiteX83" fmla="*/ 316413 w 1754187"/>
                <a:gd name="connsiteY83" fmla="*/ 1300303 h 2278228"/>
                <a:gd name="connsiteX84" fmla="*/ 341692 w 1754187"/>
                <a:gd name="connsiteY84" fmla="*/ 1266787 h 2278228"/>
                <a:gd name="connsiteX85" fmla="*/ 372651 w 1754187"/>
                <a:gd name="connsiteY85" fmla="*/ 1238668 h 2278228"/>
                <a:gd name="connsiteX86" fmla="*/ 378332 w 1754187"/>
                <a:gd name="connsiteY86" fmla="*/ 1238668 h 2278228"/>
                <a:gd name="connsiteX87" fmla="*/ 383728 w 1754187"/>
                <a:gd name="connsiteY87" fmla="*/ 1235827 h 2278228"/>
                <a:gd name="connsiteX88" fmla="*/ 389409 w 1754187"/>
                <a:gd name="connsiteY88" fmla="*/ 1235827 h 2278228"/>
                <a:gd name="connsiteX89" fmla="*/ 411848 w 1754187"/>
                <a:gd name="connsiteY89" fmla="*/ 1238668 h 2278228"/>
                <a:gd name="connsiteX90" fmla="*/ 422925 w 1754187"/>
                <a:gd name="connsiteY90" fmla="*/ 1238668 h 2278228"/>
                <a:gd name="connsiteX91" fmla="*/ 445364 w 1754187"/>
                <a:gd name="connsiteY91" fmla="*/ 1224750 h 2278228"/>
                <a:gd name="connsiteX92" fmla="*/ 439967 w 1754187"/>
                <a:gd name="connsiteY92" fmla="*/ 1221910 h 2278228"/>
                <a:gd name="connsiteX93" fmla="*/ 428606 w 1754187"/>
                <a:gd name="connsiteY93" fmla="*/ 1199471 h 2278228"/>
                <a:gd name="connsiteX94" fmla="*/ 425765 w 1754187"/>
                <a:gd name="connsiteY94" fmla="*/ 1193790 h 2278228"/>
                <a:gd name="connsiteX95" fmla="*/ 403327 w 1754187"/>
                <a:gd name="connsiteY95" fmla="*/ 1171352 h 2278228"/>
                <a:gd name="connsiteX96" fmla="*/ 400486 w 1754187"/>
                <a:gd name="connsiteY96" fmla="*/ 1171352 h 2278228"/>
                <a:gd name="connsiteX97" fmla="*/ 395090 w 1754187"/>
                <a:gd name="connsiteY97" fmla="*/ 1168511 h 2278228"/>
                <a:gd name="connsiteX98" fmla="*/ 378332 w 1754187"/>
                <a:gd name="connsiteY98" fmla="*/ 1162831 h 2278228"/>
                <a:gd name="connsiteX99" fmla="*/ 372651 w 1754187"/>
                <a:gd name="connsiteY99" fmla="*/ 1160274 h 2278228"/>
                <a:gd name="connsiteX100" fmla="*/ 353053 w 1754187"/>
                <a:gd name="connsiteY100" fmla="*/ 1126475 h 2278228"/>
                <a:gd name="connsiteX101" fmla="*/ 333455 w 1754187"/>
                <a:gd name="connsiteY101" fmla="*/ 1123634 h 2278228"/>
                <a:gd name="connsiteX102" fmla="*/ 294258 w 1754187"/>
                <a:gd name="connsiteY102" fmla="*/ 1112557 h 2278228"/>
                <a:gd name="connsiteX103" fmla="*/ 299655 w 1754187"/>
                <a:gd name="connsiteY103" fmla="*/ 1095799 h 2278228"/>
                <a:gd name="connsiteX104" fmla="*/ 294258 w 1754187"/>
                <a:gd name="connsiteY104" fmla="*/ 1050922 h 2278228"/>
                <a:gd name="connsiteX105" fmla="*/ 294258 w 1754187"/>
                <a:gd name="connsiteY105" fmla="*/ 1039560 h 2278228"/>
                <a:gd name="connsiteX106" fmla="*/ 302495 w 1754187"/>
                <a:gd name="connsiteY106" fmla="*/ 983606 h 2278228"/>
                <a:gd name="connsiteX107" fmla="*/ 302495 w 1754187"/>
                <a:gd name="connsiteY107" fmla="*/ 964008 h 2278228"/>
                <a:gd name="connsiteX108" fmla="*/ 324934 w 1754187"/>
                <a:gd name="connsiteY108" fmla="*/ 885615 h 2278228"/>
                <a:gd name="connsiteX109" fmla="*/ 333455 w 1754187"/>
                <a:gd name="connsiteY109" fmla="*/ 874253 h 2278228"/>
                <a:gd name="connsiteX110" fmla="*/ 341692 w 1754187"/>
                <a:gd name="connsiteY110" fmla="*/ 863176 h 2278228"/>
                <a:gd name="connsiteX111" fmla="*/ 358449 w 1754187"/>
                <a:gd name="connsiteY111" fmla="*/ 823980 h 2278228"/>
                <a:gd name="connsiteX112" fmla="*/ 361290 w 1754187"/>
                <a:gd name="connsiteY112" fmla="*/ 818299 h 2278228"/>
                <a:gd name="connsiteX113" fmla="*/ 358449 w 1754187"/>
                <a:gd name="connsiteY113" fmla="*/ 806938 h 2278228"/>
                <a:gd name="connsiteX114" fmla="*/ 358449 w 1754187"/>
                <a:gd name="connsiteY114" fmla="*/ 798701 h 2278228"/>
                <a:gd name="connsiteX115" fmla="*/ 308176 w 1754187"/>
                <a:gd name="connsiteY115" fmla="*/ 764901 h 2278228"/>
                <a:gd name="connsiteX116" fmla="*/ 296814 w 1754187"/>
                <a:gd name="connsiteY116" fmla="*/ 764901 h 2278228"/>
                <a:gd name="connsiteX117" fmla="*/ 263298 w 1754187"/>
                <a:gd name="connsiteY117" fmla="*/ 748143 h 2278228"/>
                <a:gd name="connsiteX118" fmla="*/ 254778 w 1754187"/>
                <a:gd name="connsiteY118" fmla="*/ 745302 h 2278228"/>
                <a:gd name="connsiteX119" fmla="*/ 195983 w 1754187"/>
                <a:gd name="connsiteY119" fmla="*/ 750983 h 2278228"/>
                <a:gd name="connsiteX120" fmla="*/ 184905 w 1754187"/>
                <a:gd name="connsiteY120" fmla="*/ 753823 h 2278228"/>
                <a:gd name="connsiteX121" fmla="*/ 137188 w 1754187"/>
                <a:gd name="connsiteY121" fmla="*/ 742746 h 2278228"/>
                <a:gd name="connsiteX122" fmla="*/ 131507 w 1754187"/>
                <a:gd name="connsiteY122" fmla="*/ 734225 h 2278228"/>
                <a:gd name="connsiteX123" fmla="*/ 100832 w 1754187"/>
                <a:gd name="connsiteY123" fmla="*/ 686508 h 2278228"/>
                <a:gd name="connsiteX124" fmla="*/ 86630 w 1754187"/>
                <a:gd name="connsiteY124" fmla="*/ 680827 h 2278228"/>
                <a:gd name="connsiteX125" fmla="*/ 69872 w 1754187"/>
                <a:gd name="connsiteY125" fmla="*/ 675430 h 2278228"/>
                <a:gd name="connsiteX126" fmla="*/ 24995 w 1754187"/>
                <a:gd name="connsiteY126" fmla="*/ 630553 h 2278228"/>
                <a:gd name="connsiteX127" fmla="*/ 24995 w 1754187"/>
                <a:gd name="connsiteY127" fmla="*/ 619192 h 2278228"/>
                <a:gd name="connsiteX128" fmla="*/ 22439 w 1754187"/>
                <a:gd name="connsiteY128" fmla="*/ 610955 h 2278228"/>
                <a:gd name="connsiteX129" fmla="*/ 0 w 1754187"/>
                <a:gd name="connsiteY129" fmla="*/ 532562 h 2278228"/>
                <a:gd name="connsiteX130" fmla="*/ 8237 w 1754187"/>
                <a:gd name="connsiteY130" fmla="*/ 535118 h 2278228"/>
                <a:gd name="connsiteX131" fmla="*/ 16758 w 1754187"/>
                <a:gd name="connsiteY131" fmla="*/ 535118 h 2278228"/>
                <a:gd name="connsiteX132" fmla="*/ 33516 w 1754187"/>
                <a:gd name="connsiteY132" fmla="*/ 537958 h 2278228"/>
                <a:gd name="connsiteX133" fmla="*/ 47433 w 1754187"/>
                <a:gd name="connsiteY133" fmla="*/ 535118 h 2278228"/>
                <a:gd name="connsiteX134" fmla="*/ 58795 w 1754187"/>
                <a:gd name="connsiteY134" fmla="*/ 535118 h 2278228"/>
                <a:gd name="connsiteX135" fmla="*/ 72712 w 1754187"/>
                <a:gd name="connsiteY135" fmla="*/ 532562 h 2278228"/>
                <a:gd name="connsiteX136" fmla="*/ 78393 w 1754187"/>
                <a:gd name="connsiteY136" fmla="*/ 529721 h 2278228"/>
                <a:gd name="connsiteX137" fmla="*/ 86630 w 1754187"/>
                <a:gd name="connsiteY137" fmla="*/ 529721 h 2278228"/>
                <a:gd name="connsiteX138" fmla="*/ 120430 w 1754187"/>
                <a:gd name="connsiteY138" fmla="*/ 526881 h 2278228"/>
                <a:gd name="connsiteX139" fmla="*/ 128667 w 1754187"/>
                <a:gd name="connsiteY139" fmla="*/ 529721 h 2278228"/>
                <a:gd name="connsiteX140" fmla="*/ 134347 w 1754187"/>
                <a:gd name="connsiteY140" fmla="*/ 529721 h 2278228"/>
                <a:gd name="connsiteX141" fmla="*/ 165307 w 1754187"/>
                <a:gd name="connsiteY141" fmla="*/ 549320 h 2278228"/>
                <a:gd name="connsiteX142" fmla="*/ 173544 w 1754187"/>
                <a:gd name="connsiteY142" fmla="*/ 557557 h 2278228"/>
                <a:gd name="connsiteX143" fmla="*/ 179225 w 1754187"/>
                <a:gd name="connsiteY143" fmla="*/ 560397 h 2278228"/>
                <a:gd name="connsiteX144" fmla="*/ 187746 w 1754187"/>
                <a:gd name="connsiteY144" fmla="*/ 566078 h 2278228"/>
                <a:gd name="connsiteX145" fmla="*/ 226942 w 1754187"/>
                <a:gd name="connsiteY145" fmla="*/ 599594 h 2278228"/>
                <a:gd name="connsiteX146" fmla="*/ 232623 w 1754187"/>
                <a:gd name="connsiteY146" fmla="*/ 602434 h 2278228"/>
                <a:gd name="connsiteX147" fmla="*/ 240860 w 1754187"/>
                <a:gd name="connsiteY147" fmla="*/ 605274 h 2278228"/>
                <a:gd name="connsiteX148" fmla="*/ 246541 w 1754187"/>
                <a:gd name="connsiteY148" fmla="*/ 608114 h 2278228"/>
                <a:gd name="connsiteX149" fmla="*/ 257618 w 1754187"/>
                <a:gd name="connsiteY149" fmla="*/ 608114 h 2278228"/>
                <a:gd name="connsiteX150" fmla="*/ 302495 w 1754187"/>
                <a:gd name="connsiteY150" fmla="*/ 591357 h 2278228"/>
                <a:gd name="connsiteX151" fmla="*/ 308176 w 1754187"/>
                <a:gd name="connsiteY151" fmla="*/ 585676 h 2278228"/>
                <a:gd name="connsiteX152" fmla="*/ 311016 w 1754187"/>
                <a:gd name="connsiteY152" fmla="*/ 579995 h 2278228"/>
                <a:gd name="connsiteX153" fmla="*/ 316413 w 1754187"/>
                <a:gd name="connsiteY153" fmla="*/ 574599 h 2278228"/>
                <a:gd name="connsiteX154" fmla="*/ 319253 w 1754187"/>
                <a:gd name="connsiteY154" fmla="*/ 568918 h 2278228"/>
                <a:gd name="connsiteX155" fmla="*/ 366971 w 1754187"/>
                <a:gd name="connsiteY155" fmla="*/ 552160 h 2278228"/>
                <a:gd name="connsiteX156" fmla="*/ 375492 w 1754187"/>
                <a:gd name="connsiteY156" fmla="*/ 552160 h 2278228"/>
                <a:gd name="connsiteX157" fmla="*/ 422925 w 1754187"/>
                <a:gd name="connsiteY157" fmla="*/ 515520 h 2278228"/>
                <a:gd name="connsiteX158" fmla="*/ 431446 w 1754187"/>
                <a:gd name="connsiteY158" fmla="*/ 507283 h 2278228"/>
                <a:gd name="connsiteX159" fmla="*/ 437127 w 1754187"/>
                <a:gd name="connsiteY159" fmla="*/ 498762 h 2278228"/>
                <a:gd name="connsiteX160" fmla="*/ 470643 w 1754187"/>
                <a:gd name="connsiteY160" fmla="*/ 487685 h 2278228"/>
                <a:gd name="connsiteX161" fmla="*/ 482004 w 1754187"/>
                <a:gd name="connsiteY161" fmla="*/ 487685 h 2278228"/>
                <a:gd name="connsiteX162" fmla="*/ 518360 w 1754187"/>
                <a:gd name="connsiteY162" fmla="*/ 498762 h 2278228"/>
                <a:gd name="connsiteX163" fmla="*/ 526597 w 1754187"/>
                <a:gd name="connsiteY163" fmla="*/ 498762 h 2278228"/>
                <a:gd name="connsiteX164" fmla="*/ 554716 w 1754187"/>
                <a:gd name="connsiteY164" fmla="*/ 487685 h 2278228"/>
                <a:gd name="connsiteX165" fmla="*/ 563237 w 1754187"/>
                <a:gd name="connsiteY165" fmla="*/ 479164 h 2278228"/>
                <a:gd name="connsiteX166" fmla="*/ 574315 w 1754187"/>
                <a:gd name="connsiteY166" fmla="*/ 473483 h 2278228"/>
                <a:gd name="connsiteX167" fmla="*/ 579995 w 1754187"/>
                <a:gd name="connsiteY167" fmla="*/ 468086 h 2278228"/>
                <a:gd name="connsiteX168" fmla="*/ 627713 w 1754187"/>
                <a:gd name="connsiteY168" fmla="*/ 459565 h 2278228"/>
                <a:gd name="connsiteX169" fmla="*/ 644471 w 1754187"/>
                <a:gd name="connsiteY169" fmla="*/ 453885 h 2278228"/>
                <a:gd name="connsiteX170" fmla="*/ 658388 w 1754187"/>
                <a:gd name="connsiteY170" fmla="*/ 453885 h 2278228"/>
                <a:gd name="connsiteX171" fmla="*/ 694745 w 1754187"/>
                <a:gd name="connsiteY171" fmla="*/ 417528 h 2278228"/>
                <a:gd name="connsiteX172" fmla="*/ 694745 w 1754187"/>
                <a:gd name="connsiteY172" fmla="*/ 409007 h 2278228"/>
                <a:gd name="connsiteX173" fmla="*/ 697585 w 1754187"/>
                <a:gd name="connsiteY173" fmla="*/ 361574 h 2278228"/>
                <a:gd name="connsiteX174" fmla="*/ 700425 w 1754187"/>
                <a:gd name="connsiteY174" fmla="*/ 353053 h 2278228"/>
                <a:gd name="connsiteX175" fmla="*/ 728545 w 1754187"/>
                <a:gd name="connsiteY175" fmla="*/ 313856 h 2278228"/>
                <a:gd name="connsiteX176" fmla="*/ 770581 w 1754187"/>
                <a:gd name="connsiteY176" fmla="*/ 299939 h 2278228"/>
                <a:gd name="connsiteX177" fmla="*/ 795860 w 1754187"/>
                <a:gd name="connsiteY177" fmla="*/ 283181 h 2278228"/>
                <a:gd name="connsiteX178" fmla="*/ 804097 w 1754187"/>
                <a:gd name="connsiteY178" fmla="*/ 277500 h 2278228"/>
                <a:gd name="connsiteX179" fmla="*/ 812618 w 1754187"/>
                <a:gd name="connsiteY179" fmla="*/ 271820 h 2278228"/>
                <a:gd name="connsiteX180" fmla="*/ 851815 w 1754187"/>
                <a:gd name="connsiteY180" fmla="*/ 229783 h 2278228"/>
                <a:gd name="connsiteX181" fmla="*/ 860336 w 1754187"/>
                <a:gd name="connsiteY181" fmla="*/ 218705 h 2278228"/>
                <a:gd name="connsiteX182" fmla="*/ 910610 w 1754187"/>
                <a:gd name="connsiteY182" fmla="*/ 201663 h 2278228"/>
                <a:gd name="connsiteX183" fmla="*/ 946966 w 1754187"/>
                <a:gd name="connsiteY183" fmla="*/ 190586 h 2278228"/>
                <a:gd name="connsiteX184" fmla="*/ 955487 w 1754187"/>
                <a:gd name="connsiteY184" fmla="*/ 187746 h 2278228"/>
                <a:gd name="connsiteX185" fmla="*/ 994683 w 1754187"/>
                <a:gd name="connsiteY185" fmla="*/ 170988 h 2278228"/>
                <a:gd name="connsiteX186" fmla="*/ 1000364 w 1754187"/>
                <a:gd name="connsiteY186" fmla="*/ 170988 h 2278228"/>
                <a:gd name="connsiteX187" fmla="*/ 1059159 w 1754187"/>
                <a:gd name="connsiteY187" fmla="*/ 140028 h 2278228"/>
                <a:gd name="connsiteX188" fmla="*/ 1090118 w 1754187"/>
                <a:gd name="connsiteY188" fmla="*/ 126111 h 2278228"/>
                <a:gd name="connsiteX189" fmla="*/ 1098355 w 1754187"/>
                <a:gd name="connsiteY189" fmla="*/ 123270 h 2278228"/>
                <a:gd name="connsiteX190" fmla="*/ 1120794 w 1754187"/>
                <a:gd name="connsiteY190" fmla="*/ 106512 h 2278228"/>
                <a:gd name="connsiteX191" fmla="*/ 1126475 w 1754187"/>
                <a:gd name="connsiteY191" fmla="*/ 97991 h 2278228"/>
                <a:gd name="connsiteX192" fmla="*/ 1137552 w 1754187"/>
                <a:gd name="connsiteY192" fmla="*/ 78393 h 2278228"/>
                <a:gd name="connsiteX193" fmla="*/ 1146073 w 1754187"/>
                <a:gd name="connsiteY193" fmla="*/ 53114 h 2278228"/>
                <a:gd name="connsiteX194" fmla="*/ 1143233 w 1754187"/>
                <a:gd name="connsiteY194" fmla="*/ 42037 h 2278228"/>
                <a:gd name="connsiteX195" fmla="*/ 1140392 w 1754187"/>
                <a:gd name="connsiteY195" fmla="*/ 28119 h 2278228"/>
                <a:gd name="connsiteX196" fmla="*/ 1151754 w 1754187"/>
                <a:gd name="connsiteY196" fmla="*/ 0 h 2278228"/>
                <a:gd name="connsiteX197" fmla="*/ 1159990 w 1754187"/>
                <a:gd name="connsiteY197" fmla="*/ 2840 h 2278228"/>
                <a:gd name="connsiteX198" fmla="*/ 1196347 w 1754187"/>
                <a:gd name="connsiteY198" fmla="*/ 28119 h 2278228"/>
                <a:gd name="connsiteX199" fmla="*/ 1204868 w 1754187"/>
                <a:gd name="connsiteY199" fmla="*/ 36356 h 2278228"/>
                <a:gd name="connsiteX200" fmla="*/ 1210548 w 1754187"/>
                <a:gd name="connsiteY200" fmla="*/ 42037 h 2278228"/>
                <a:gd name="connsiteX201" fmla="*/ 1252585 w 1754187"/>
                <a:gd name="connsiteY201" fmla="*/ 55954 h 2278228"/>
                <a:gd name="connsiteX202" fmla="*/ 1263663 w 1754187"/>
                <a:gd name="connsiteY202" fmla="*/ 50558 h 2278228"/>
                <a:gd name="connsiteX0" fmla="*/ 1263663 w 1754187"/>
                <a:gd name="connsiteY0" fmla="*/ 50558 h 2278228"/>
                <a:gd name="connsiteX1" fmla="*/ 1300303 w 1754187"/>
                <a:gd name="connsiteY1" fmla="*/ 72996 h 2278228"/>
                <a:gd name="connsiteX2" fmla="*/ 1302859 w 1754187"/>
                <a:gd name="connsiteY2" fmla="*/ 84074 h 2278228"/>
                <a:gd name="connsiteX3" fmla="*/ 1336659 w 1754187"/>
                <a:gd name="connsiteY3" fmla="*/ 112193 h 2278228"/>
                <a:gd name="connsiteX4" fmla="*/ 1344896 w 1754187"/>
                <a:gd name="connsiteY4" fmla="*/ 115033 h 2278228"/>
                <a:gd name="connsiteX5" fmla="*/ 1389773 w 1754187"/>
                <a:gd name="connsiteY5" fmla="*/ 170988 h 2278228"/>
                <a:gd name="connsiteX6" fmla="*/ 1389773 w 1754187"/>
                <a:gd name="connsiteY6" fmla="*/ 179225 h 2278228"/>
                <a:gd name="connsiteX7" fmla="*/ 1398294 w 1754187"/>
                <a:gd name="connsiteY7" fmla="*/ 196267 h 2278228"/>
                <a:gd name="connsiteX8" fmla="*/ 1443171 w 1754187"/>
                <a:gd name="connsiteY8" fmla="*/ 252221 h 2278228"/>
                <a:gd name="connsiteX9" fmla="*/ 1446012 w 1754187"/>
                <a:gd name="connsiteY9" fmla="*/ 260742 h 2278228"/>
                <a:gd name="connsiteX10" fmla="*/ 1465610 w 1754187"/>
                <a:gd name="connsiteY10" fmla="*/ 294258 h 2278228"/>
                <a:gd name="connsiteX11" fmla="*/ 1476687 w 1754187"/>
                <a:gd name="connsiteY11" fmla="*/ 319537 h 2278228"/>
                <a:gd name="connsiteX12" fmla="*/ 1476687 w 1754187"/>
                <a:gd name="connsiteY12" fmla="*/ 386853 h 2278228"/>
                <a:gd name="connsiteX13" fmla="*/ 1479528 w 1754187"/>
                <a:gd name="connsiteY13" fmla="*/ 395090 h 2278228"/>
                <a:gd name="connsiteX14" fmla="*/ 1465610 w 1754187"/>
                <a:gd name="connsiteY14" fmla="*/ 459565 h 2278228"/>
                <a:gd name="connsiteX15" fmla="*/ 1468166 w 1754187"/>
                <a:gd name="connsiteY15" fmla="*/ 552160 h 2278228"/>
                <a:gd name="connsiteX16" fmla="*/ 1471007 w 1754187"/>
                <a:gd name="connsiteY16" fmla="*/ 566078 h 2278228"/>
                <a:gd name="connsiteX17" fmla="*/ 1479528 w 1754187"/>
                <a:gd name="connsiteY17" fmla="*/ 588516 h 2278228"/>
                <a:gd name="connsiteX18" fmla="*/ 1479528 w 1754187"/>
                <a:gd name="connsiteY18" fmla="*/ 594197 h 2278228"/>
                <a:gd name="connsiteX19" fmla="*/ 1488049 w 1754187"/>
                <a:gd name="connsiteY19" fmla="*/ 610955 h 2278228"/>
                <a:gd name="connsiteX20" fmla="*/ 1510203 w 1754187"/>
                <a:gd name="connsiteY20" fmla="*/ 686508 h 2278228"/>
                <a:gd name="connsiteX21" fmla="*/ 1510203 w 1754187"/>
                <a:gd name="connsiteY21" fmla="*/ 700709 h 2278228"/>
                <a:gd name="connsiteX22" fmla="*/ 1544003 w 1754187"/>
                <a:gd name="connsiteY22" fmla="*/ 784783 h 2278228"/>
                <a:gd name="connsiteX23" fmla="*/ 1549684 w 1754187"/>
                <a:gd name="connsiteY23" fmla="*/ 795860 h 2278228"/>
                <a:gd name="connsiteX24" fmla="*/ 1552240 w 1754187"/>
                <a:gd name="connsiteY24" fmla="*/ 804381 h 2278228"/>
                <a:gd name="connsiteX25" fmla="*/ 1594277 w 1754187"/>
                <a:gd name="connsiteY25" fmla="*/ 905213 h 2278228"/>
                <a:gd name="connsiteX26" fmla="*/ 1599958 w 1754187"/>
                <a:gd name="connsiteY26" fmla="*/ 916290 h 2278228"/>
                <a:gd name="connsiteX27" fmla="*/ 1605638 w 1754187"/>
                <a:gd name="connsiteY27" fmla="*/ 924811 h 2278228"/>
                <a:gd name="connsiteX28" fmla="*/ 1633758 w 1754187"/>
                <a:gd name="connsiteY28" fmla="*/ 994967 h 2278228"/>
                <a:gd name="connsiteX29" fmla="*/ 1636314 w 1754187"/>
                <a:gd name="connsiteY29" fmla="*/ 1003204 h 2278228"/>
                <a:gd name="connsiteX30" fmla="*/ 1644835 w 1754187"/>
                <a:gd name="connsiteY30" fmla="*/ 1014566 h 2278228"/>
                <a:gd name="connsiteX31" fmla="*/ 1684031 w 1754187"/>
                <a:gd name="connsiteY31" fmla="*/ 1084438 h 2278228"/>
                <a:gd name="connsiteX32" fmla="*/ 1695393 w 1754187"/>
                <a:gd name="connsiteY32" fmla="*/ 1092959 h 2278228"/>
                <a:gd name="connsiteX33" fmla="*/ 1754187 w 1754187"/>
                <a:gd name="connsiteY33" fmla="*/ 1112557 h 2278228"/>
                <a:gd name="connsiteX34" fmla="*/ 1633758 w 1754187"/>
                <a:gd name="connsiteY34" fmla="*/ 1188110 h 2278228"/>
                <a:gd name="connsiteX35" fmla="*/ 1628077 w 1754187"/>
                <a:gd name="connsiteY35" fmla="*/ 1190950 h 2278228"/>
                <a:gd name="connsiteX36" fmla="*/ 1619556 w 1754187"/>
                <a:gd name="connsiteY36" fmla="*/ 1199471 h 2278228"/>
                <a:gd name="connsiteX37" fmla="*/ 1572122 w 1754187"/>
                <a:gd name="connsiteY37" fmla="*/ 1263947 h 2278228"/>
                <a:gd name="connsiteX38" fmla="*/ 1555080 w 1754187"/>
                <a:gd name="connsiteY38" fmla="*/ 1328422 h 2278228"/>
                <a:gd name="connsiteX39" fmla="*/ 1555080 w 1754187"/>
                <a:gd name="connsiteY39" fmla="*/ 1336659 h 2278228"/>
                <a:gd name="connsiteX40" fmla="*/ 1552240 w 1754187"/>
                <a:gd name="connsiteY40" fmla="*/ 1342340 h 2278228"/>
                <a:gd name="connsiteX41" fmla="*/ 1549684 w 1754187"/>
                <a:gd name="connsiteY41" fmla="*/ 1350861 h 2278228"/>
                <a:gd name="connsiteX42" fmla="*/ 1544003 w 1754187"/>
                <a:gd name="connsiteY42" fmla="*/ 1384377 h 2278228"/>
                <a:gd name="connsiteX43" fmla="*/ 1538322 w 1754187"/>
                <a:gd name="connsiteY43" fmla="*/ 1392897 h 2278228"/>
                <a:gd name="connsiteX44" fmla="*/ 1535482 w 1754187"/>
                <a:gd name="connsiteY44" fmla="*/ 1398294 h 2278228"/>
                <a:gd name="connsiteX45" fmla="*/ 1530085 w 1754187"/>
                <a:gd name="connsiteY45" fmla="*/ 1406815 h 2278228"/>
                <a:gd name="connsiteX46" fmla="*/ 1490605 w 1754187"/>
                <a:gd name="connsiteY46" fmla="*/ 1457089 h 2278228"/>
                <a:gd name="connsiteX47" fmla="*/ 1454249 w 1754187"/>
                <a:gd name="connsiteY47" fmla="*/ 1678635 h 2278228"/>
                <a:gd name="connsiteX48" fmla="*/ 1468166 w 1754187"/>
                <a:gd name="connsiteY48" fmla="*/ 1745950 h 2278228"/>
                <a:gd name="connsiteX49" fmla="*/ 1468166 w 1754187"/>
                <a:gd name="connsiteY49" fmla="*/ 1748791 h 2278228"/>
                <a:gd name="connsiteX50" fmla="*/ 1476687 w 1754187"/>
                <a:gd name="connsiteY50" fmla="*/ 1835421 h 2278228"/>
                <a:gd name="connsiteX51" fmla="*/ 1297463 w 1754187"/>
                <a:gd name="connsiteY51" fmla="*/ 2054126 h 2278228"/>
                <a:gd name="connsiteX52" fmla="*/ 1260822 w 1754187"/>
                <a:gd name="connsiteY52" fmla="*/ 2087642 h 2278228"/>
                <a:gd name="connsiteX53" fmla="*/ 1190950 w 1754187"/>
                <a:gd name="connsiteY53" fmla="*/ 2177397 h 2278228"/>
                <a:gd name="connsiteX54" fmla="*/ 1053042 w 1754187"/>
                <a:gd name="connsiteY54" fmla="*/ 2131397 h 2278228"/>
                <a:gd name="connsiteX55" fmla="*/ 907769 w 1754187"/>
                <a:gd name="connsiteY55" fmla="*/ 2070884 h 2278228"/>
                <a:gd name="connsiteX56" fmla="*/ 571474 w 1754187"/>
                <a:gd name="connsiteY56" fmla="*/ 2087642 h 2278228"/>
                <a:gd name="connsiteX57" fmla="*/ 551876 w 1754187"/>
                <a:gd name="connsiteY57" fmla="*/ 2087642 h 2278228"/>
                <a:gd name="connsiteX58" fmla="*/ 521200 w 1754187"/>
                <a:gd name="connsiteY58" fmla="*/ 2073724 h 2278228"/>
                <a:gd name="connsiteX59" fmla="*/ 512679 w 1754187"/>
                <a:gd name="connsiteY59" fmla="*/ 2073724 h 2278228"/>
                <a:gd name="connsiteX60" fmla="*/ 462406 w 1754187"/>
                <a:gd name="connsiteY60" fmla="*/ 2101844 h 2278228"/>
                <a:gd name="connsiteX61" fmla="*/ 375492 w 1754187"/>
                <a:gd name="connsiteY61" fmla="*/ 2194154 h 2278228"/>
                <a:gd name="connsiteX62" fmla="*/ 364130 w 1754187"/>
                <a:gd name="connsiteY62" fmla="*/ 2210912 h 2278228"/>
                <a:gd name="connsiteX63" fmla="*/ 294258 w 1754187"/>
                <a:gd name="connsiteY63" fmla="*/ 2278228 h 2278228"/>
                <a:gd name="connsiteX64" fmla="*/ 235179 w 1754187"/>
                <a:gd name="connsiteY64" fmla="*/ 1672954 h 2278228"/>
                <a:gd name="connsiteX65" fmla="*/ 240860 w 1754187"/>
                <a:gd name="connsiteY65" fmla="*/ 1664717 h 2278228"/>
                <a:gd name="connsiteX66" fmla="*/ 235179 w 1754187"/>
                <a:gd name="connsiteY66" fmla="*/ 1479528 h 2278228"/>
                <a:gd name="connsiteX67" fmla="*/ 232623 w 1754187"/>
                <a:gd name="connsiteY67" fmla="*/ 1476687 h 2278228"/>
                <a:gd name="connsiteX68" fmla="*/ 232623 w 1754187"/>
                <a:gd name="connsiteY68" fmla="*/ 1465610 h 2278228"/>
                <a:gd name="connsiteX69" fmla="*/ 229783 w 1754187"/>
                <a:gd name="connsiteY69" fmla="*/ 1457089 h 2278228"/>
                <a:gd name="connsiteX70" fmla="*/ 229783 w 1754187"/>
                <a:gd name="connsiteY70" fmla="*/ 1451692 h 2278228"/>
                <a:gd name="connsiteX71" fmla="*/ 240860 w 1754187"/>
                <a:gd name="connsiteY71" fmla="*/ 1398294 h 2278228"/>
                <a:gd name="connsiteX72" fmla="*/ 243700 w 1754187"/>
                <a:gd name="connsiteY72" fmla="*/ 1395454 h 2278228"/>
                <a:gd name="connsiteX73" fmla="*/ 249381 w 1754187"/>
                <a:gd name="connsiteY73" fmla="*/ 1392897 h 2278228"/>
                <a:gd name="connsiteX74" fmla="*/ 254778 w 1754187"/>
                <a:gd name="connsiteY74" fmla="*/ 1390057 h 2278228"/>
                <a:gd name="connsiteX75" fmla="*/ 263298 w 1754187"/>
                <a:gd name="connsiteY75" fmla="*/ 1387217 h 2278228"/>
                <a:gd name="connsiteX76" fmla="*/ 299655 w 1754187"/>
                <a:gd name="connsiteY76" fmla="*/ 1387217 h 2278228"/>
                <a:gd name="connsiteX77" fmla="*/ 299655 w 1754187"/>
                <a:gd name="connsiteY77" fmla="*/ 1381536 h 2278228"/>
                <a:gd name="connsiteX78" fmla="*/ 305335 w 1754187"/>
                <a:gd name="connsiteY78" fmla="*/ 1375855 h 2278228"/>
                <a:gd name="connsiteX79" fmla="*/ 305335 w 1754187"/>
                <a:gd name="connsiteY79" fmla="*/ 1317061 h 2278228"/>
                <a:gd name="connsiteX80" fmla="*/ 308176 w 1754187"/>
                <a:gd name="connsiteY80" fmla="*/ 1311380 h 2278228"/>
                <a:gd name="connsiteX81" fmla="*/ 313856 w 1754187"/>
                <a:gd name="connsiteY81" fmla="*/ 1303143 h 2278228"/>
                <a:gd name="connsiteX82" fmla="*/ 316413 w 1754187"/>
                <a:gd name="connsiteY82" fmla="*/ 1300303 h 2278228"/>
                <a:gd name="connsiteX83" fmla="*/ 341692 w 1754187"/>
                <a:gd name="connsiteY83" fmla="*/ 1266787 h 2278228"/>
                <a:gd name="connsiteX84" fmla="*/ 372651 w 1754187"/>
                <a:gd name="connsiteY84" fmla="*/ 1238668 h 2278228"/>
                <a:gd name="connsiteX85" fmla="*/ 378332 w 1754187"/>
                <a:gd name="connsiteY85" fmla="*/ 1238668 h 2278228"/>
                <a:gd name="connsiteX86" fmla="*/ 383728 w 1754187"/>
                <a:gd name="connsiteY86" fmla="*/ 1235827 h 2278228"/>
                <a:gd name="connsiteX87" fmla="*/ 389409 w 1754187"/>
                <a:gd name="connsiteY87" fmla="*/ 1235827 h 2278228"/>
                <a:gd name="connsiteX88" fmla="*/ 411848 w 1754187"/>
                <a:gd name="connsiteY88" fmla="*/ 1238668 h 2278228"/>
                <a:gd name="connsiteX89" fmla="*/ 422925 w 1754187"/>
                <a:gd name="connsiteY89" fmla="*/ 1238668 h 2278228"/>
                <a:gd name="connsiteX90" fmla="*/ 445364 w 1754187"/>
                <a:gd name="connsiteY90" fmla="*/ 1224750 h 2278228"/>
                <a:gd name="connsiteX91" fmla="*/ 439967 w 1754187"/>
                <a:gd name="connsiteY91" fmla="*/ 1221910 h 2278228"/>
                <a:gd name="connsiteX92" fmla="*/ 428606 w 1754187"/>
                <a:gd name="connsiteY92" fmla="*/ 1199471 h 2278228"/>
                <a:gd name="connsiteX93" fmla="*/ 425765 w 1754187"/>
                <a:gd name="connsiteY93" fmla="*/ 1193790 h 2278228"/>
                <a:gd name="connsiteX94" fmla="*/ 403327 w 1754187"/>
                <a:gd name="connsiteY94" fmla="*/ 1171352 h 2278228"/>
                <a:gd name="connsiteX95" fmla="*/ 400486 w 1754187"/>
                <a:gd name="connsiteY95" fmla="*/ 1171352 h 2278228"/>
                <a:gd name="connsiteX96" fmla="*/ 395090 w 1754187"/>
                <a:gd name="connsiteY96" fmla="*/ 1168511 h 2278228"/>
                <a:gd name="connsiteX97" fmla="*/ 378332 w 1754187"/>
                <a:gd name="connsiteY97" fmla="*/ 1162831 h 2278228"/>
                <a:gd name="connsiteX98" fmla="*/ 372651 w 1754187"/>
                <a:gd name="connsiteY98" fmla="*/ 1160274 h 2278228"/>
                <a:gd name="connsiteX99" fmla="*/ 353053 w 1754187"/>
                <a:gd name="connsiteY99" fmla="*/ 1126475 h 2278228"/>
                <a:gd name="connsiteX100" fmla="*/ 333455 w 1754187"/>
                <a:gd name="connsiteY100" fmla="*/ 1123634 h 2278228"/>
                <a:gd name="connsiteX101" fmla="*/ 294258 w 1754187"/>
                <a:gd name="connsiteY101" fmla="*/ 1112557 h 2278228"/>
                <a:gd name="connsiteX102" fmla="*/ 299655 w 1754187"/>
                <a:gd name="connsiteY102" fmla="*/ 1095799 h 2278228"/>
                <a:gd name="connsiteX103" fmla="*/ 294258 w 1754187"/>
                <a:gd name="connsiteY103" fmla="*/ 1050922 h 2278228"/>
                <a:gd name="connsiteX104" fmla="*/ 294258 w 1754187"/>
                <a:gd name="connsiteY104" fmla="*/ 1039560 h 2278228"/>
                <a:gd name="connsiteX105" fmla="*/ 302495 w 1754187"/>
                <a:gd name="connsiteY105" fmla="*/ 983606 h 2278228"/>
                <a:gd name="connsiteX106" fmla="*/ 302495 w 1754187"/>
                <a:gd name="connsiteY106" fmla="*/ 964008 h 2278228"/>
                <a:gd name="connsiteX107" fmla="*/ 324934 w 1754187"/>
                <a:gd name="connsiteY107" fmla="*/ 885615 h 2278228"/>
                <a:gd name="connsiteX108" fmla="*/ 333455 w 1754187"/>
                <a:gd name="connsiteY108" fmla="*/ 874253 h 2278228"/>
                <a:gd name="connsiteX109" fmla="*/ 341692 w 1754187"/>
                <a:gd name="connsiteY109" fmla="*/ 863176 h 2278228"/>
                <a:gd name="connsiteX110" fmla="*/ 358449 w 1754187"/>
                <a:gd name="connsiteY110" fmla="*/ 823980 h 2278228"/>
                <a:gd name="connsiteX111" fmla="*/ 361290 w 1754187"/>
                <a:gd name="connsiteY111" fmla="*/ 818299 h 2278228"/>
                <a:gd name="connsiteX112" fmla="*/ 358449 w 1754187"/>
                <a:gd name="connsiteY112" fmla="*/ 806938 h 2278228"/>
                <a:gd name="connsiteX113" fmla="*/ 358449 w 1754187"/>
                <a:gd name="connsiteY113" fmla="*/ 798701 h 2278228"/>
                <a:gd name="connsiteX114" fmla="*/ 308176 w 1754187"/>
                <a:gd name="connsiteY114" fmla="*/ 764901 h 2278228"/>
                <a:gd name="connsiteX115" fmla="*/ 296814 w 1754187"/>
                <a:gd name="connsiteY115" fmla="*/ 764901 h 2278228"/>
                <a:gd name="connsiteX116" fmla="*/ 263298 w 1754187"/>
                <a:gd name="connsiteY116" fmla="*/ 748143 h 2278228"/>
                <a:gd name="connsiteX117" fmla="*/ 254778 w 1754187"/>
                <a:gd name="connsiteY117" fmla="*/ 745302 h 2278228"/>
                <a:gd name="connsiteX118" fmla="*/ 195983 w 1754187"/>
                <a:gd name="connsiteY118" fmla="*/ 750983 h 2278228"/>
                <a:gd name="connsiteX119" fmla="*/ 184905 w 1754187"/>
                <a:gd name="connsiteY119" fmla="*/ 753823 h 2278228"/>
                <a:gd name="connsiteX120" fmla="*/ 137188 w 1754187"/>
                <a:gd name="connsiteY120" fmla="*/ 742746 h 2278228"/>
                <a:gd name="connsiteX121" fmla="*/ 131507 w 1754187"/>
                <a:gd name="connsiteY121" fmla="*/ 734225 h 2278228"/>
                <a:gd name="connsiteX122" fmla="*/ 100832 w 1754187"/>
                <a:gd name="connsiteY122" fmla="*/ 686508 h 2278228"/>
                <a:gd name="connsiteX123" fmla="*/ 86630 w 1754187"/>
                <a:gd name="connsiteY123" fmla="*/ 680827 h 2278228"/>
                <a:gd name="connsiteX124" fmla="*/ 69872 w 1754187"/>
                <a:gd name="connsiteY124" fmla="*/ 675430 h 2278228"/>
                <a:gd name="connsiteX125" fmla="*/ 24995 w 1754187"/>
                <a:gd name="connsiteY125" fmla="*/ 630553 h 2278228"/>
                <a:gd name="connsiteX126" fmla="*/ 24995 w 1754187"/>
                <a:gd name="connsiteY126" fmla="*/ 619192 h 2278228"/>
                <a:gd name="connsiteX127" fmla="*/ 22439 w 1754187"/>
                <a:gd name="connsiteY127" fmla="*/ 610955 h 2278228"/>
                <a:gd name="connsiteX128" fmla="*/ 0 w 1754187"/>
                <a:gd name="connsiteY128" fmla="*/ 532562 h 2278228"/>
                <a:gd name="connsiteX129" fmla="*/ 8237 w 1754187"/>
                <a:gd name="connsiteY129" fmla="*/ 535118 h 2278228"/>
                <a:gd name="connsiteX130" fmla="*/ 16758 w 1754187"/>
                <a:gd name="connsiteY130" fmla="*/ 535118 h 2278228"/>
                <a:gd name="connsiteX131" fmla="*/ 33516 w 1754187"/>
                <a:gd name="connsiteY131" fmla="*/ 537958 h 2278228"/>
                <a:gd name="connsiteX132" fmla="*/ 47433 w 1754187"/>
                <a:gd name="connsiteY132" fmla="*/ 535118 h 2278228"/>
                <a:gd name="connsiteX133" fmla="*/ 58795 w 1754187"/>
                <a:gd name="connsiteY133" fmla="*/ 535118 h 2278228"/>
                <a:gd name="connsiteX134" fmla="*/ 72712 w 1754187"/>
                <a:gd name="connsiteY134" fmla="*/ 532562 h 2278228"/>
                <a:gd name="connsiteX135" fmla="*/ 78393 w 1754187"/>
                <a:gd name="connsiteY135" fmla="*/ 529721 h 2278228"/>
                <a:gd name="connsiteX136" fmla="*/ 86630 w 1754187"/>
                <a:gd name="connsiteY136" fmla="*/ 529721 h 2278228"/>
                <a:gd name="connsiteX137" fmla="*/ 120430 w 1754187"/>
                <a:gd name="connsiteY137" fmla="*/ 526881 h 2278228"/>
                <a:gd name="connsiteX138" fmla="*/ 128667 w 1754187"/>
                <a:gd name="connsiteY138" fmla="*/ 529721 h 2278228"/>
                <a:gd name="connsiteX139" fmla="*/ 134347 w 1754187"/>
                <a:gd name="connsiteY139" fmla="*/ 529721 h 2278228"/>
                <a:gd name="connsiteX140" fmla="*/ 165307 w 1754187"/>
                <a:gd name="connsiteY140" fmla="*/ 549320 h 2278228"/>
                <a:gd name="connsiteX141" fmla="*/ 173544 w 1754187"/>
                <a:gd name="connsiteY141" fmla="*/ 557557 h 2278228"/>
                <a:gd name="connsiteX142" fmla="*/ 179225 w 1754187"/>
                <a:gd name="connsiteY142" fmla="*/ 560397 h 2278228"/>
                <a:gd name="connsiteX143" fmla="*/ 187746 w 1754187"/>
                <a:gd name="connsiteY143" fmla="*/ 566078 h 2278228"/>
                <a:gd name="connsiteX144" fmla="*/ 226942 w 1754187"/>
                <a:gd name="connsiteY144" fmla="*/ 599594 h 2278228"/>
                <a:gd name="connsiteX145" fmla="*/ 232623 w 1754187"/>
                <a:gd name="connsiteY145" fmla="*/ 602434 h 2278228"/>
                <a:gd name="connsiteX146" fmla="*/ 240860 w 1754187"/>
                <a:gd name="connsiteY146" fmla="*/ 605274 h 2278228"/>
                <a:gd name="connsiteX147" fmla="*/ 246541 w 1754187"/>
                <a:gd name="connsiteY147" fmla="*/ 608114 h 2278228"/>
                <a:gd name="connsiteX148" fmla="*/ 257618 w 1754187"/>
                <a:gd name="connsiteY148" fmla="*/ 608114 h 2278228"/>
                <a:gd name="connsiteX149" fmla="*/ 302495 w 1754187"/>
                <a:gd name="connsiteY149" fmla="*/ 591357 h 2278228"/>
                <a:gd name="connsiteX150" fmla="*/ 308176 w 1754187"/>
                <a:gd name="connsiteY150" fmla="*/ 585676 h 2278228"/>
                <a:gd name="connsiteX151" fmla="*/ 311016 w 1754187"/>
                <a:gd name="connsiteY151" fmla="*/ 579995 h 2278228"/>
                <a:gd name="connsiteX152" fmla="*/ 316413 w 1754187"/>
                <a:gd name="connsiteY152" fmla="*/ 574599 h 2278228"/>
                <a:gd name="connsiteX153" fmla="*/ 319253 w 1754187"/>
                <a:gd name="connsiteY153" fmla="*/ 568918 h 2278228"/>
                <a:gd name="connsiteX154" fmla="*/ 366971 w 1754187"/>
                <a:gd name="connsiteY154" fmla="*/ 552160 h 2278228"/>
                <a:gd name="connsiteX155" fmla="*/ 375492 w 1754187"/>
                <a:gd name="connsiteY155" fmla="*/ 552160 h 2278228"/>
                <a:gd name="connsiteX156" fmla="*/ 422925 w 1754187"/>
                <a:gd name="connsiteY156" fmla="*/ 515520 h 2278228"/>
                <a:gd name="connsiteX157" fmla="*/ 431446 w 1754187"/>
                <a:gd name="connsiteY157" fmla="*/ 507283 h 2278228"/>
                <a:gd name="connsiteX158" fmla="*/ 437127 w 1754187"/>
                <a:gd name="connsiteY158" fmla="*/ 498762 h 2278228"/>
                <a:gd name="connsiteX159" fmla="*/ 470643 w 1754187"/>
                <a:gd name="connsiteY159" fmla="*/ 487685 h 2278228"/>
                <a:gd name="connsiteX160" fmla="*/ 482004 w 1754187"/>
                <a:gd name="connsiteY160" fmla="*/ 487685 h 2278228"/>
                <a:gd name="connsiteX161" fmla="*/ 518360 w 1754187"/>
                <a:gd name="connsiteY161" fmla="*/ 498762 h 2278228"/>
                <a:gd name="connsiteX162" fmla="*/ 526597 w 1754187"/>
                <a:gd name="connsiteY162" fmla="*/ 498762 h 2278228"/>
                <a:gd name="connsiteX163" fmla="*/ 554716 w 1754187"/>
                <a:gd name="connsiteY163" fmla="*/ 487685 h 2278228"/>
                <a:gd name="connsiteX164" fmla="*/ 563237 w 1754187"/>
                <a:gd name="connsiteY164" fmla="*/ 479164 h 2278228"/>
                <a:gd name="connsiteX165" fmla="*/ 574315 w 1754187"/>
                <a:gd name="connsiteY165" fmla="*/ 473483 h 2278228"/>
                <a:gd name="connsiteX166" fmla="*/ 579995 w 1754187"/>
                <a:gd name="connsiteY166" fmla="*/ 468086 h 2278228"/>
                <a:gd name="connsiteX167" fmla="*/ 627713 w 1754187"/>
                <a:gd name="connsiteY167" fmla="*/ 459565 h 2278228"/>
                <a:gd name="connsiteX168" fmla="*/ 644471 w 1754187"/>
                <a:gd name="connsiteY168" fmla="*/ 453885 h 2278228"/>
                <a:gd name="connsiteX169" fmla="*/ 658388 w 1754187"/>
                <a:gd name="connsiteY169" fmla="*/ 453885 h 2278228"/>
                <a:gd name="connsiteX170" fmla="*/ 694745 w 1754187"/>
                <a:gd name="connsiteY170" fmla="*/ 417528 h 2278228"/>
                <a:gd name="connsiteX171" fmla="*/ 694745 w 1754187"/>
                <a:gd name="connsiteY171" fmla="*/ 409007 h 2278228"/>
                <a:gd name="connsiteX172" fmla="*/ 697585 w 1754187"/>
                <a:gd name="connsiteY172" fmla="*/ 361574 h 2278228"/>
                <a:gd name="connsiteX173" fmla="*/ 700425 w 1754187"/>
                <a:gd name="connsiteY173" fmla="*/ 353053 h 2278228"/>
                <a:gd name="connsiteX174" fmla="*/ 728545 w 1754187"/>
                <a:gd name="connsiteY174" fmla="*/ 313856 h 2278228"/>
                <a:gd name="connsiteX175" fmla="*/ 770581 w 1754187"/>
                <a:gd name="connsiteY175" fmla="*/ 299939 h 2278228"/>
                <a:gd name="connsiteX176" fmla="*/ 795860 w 1754187"/>
                <a:gd name="connsiteY176" fmla="*/ 283181 h 2278228"/>
                <a:gd name="connsiteX177" fmla="*/ 804097 w 1754187"/>
                <a:gd name="connsiteY177" fmla="*/ 277500 h 2278228"/>
                <a:gd name="connsiteX178" fmla="*/ 812618 w 1754187"/>
                <a:gd name="connsiteY178" fmla="*/ 271820 h 2278228"/>
                <a:gd name="connsiteX179" fmla="*/ 851815 w 1754187"/>
                <a:gd name="connsiteY179" fmla="*/ 229783 h 2278228"/>
                <a:gd name="connsiteX180" fmla="*/ 860336 w 1754187"/>
                <a:gd name="connsiteY180" fmla="*/ 218705 h 2278228"/>
                <a:gd name="connsiteX181" fmla="*/ 910610 w 1754187"/>
                <a:gd name="connsiteY181" fmla="*/ 201663 h 2278228"/>
                <a:gd name="connsiteX182" fmla="*/ 946966 w 1754187"/>
                <a:gd name="connsiteY182" fmla="*/ 190586 h 2278228"/>
                <a:gd name="connsiteX183" fmla="*/ 955487 w 1754187"/>
                <a:gd name="connsiteY183" fmla="*/ 187746 h 2278228"/>
                <a:gd name="connsiteX184" fmla="*/ 994683 w 1754187"/>
                <a:gd name="connsiteY184" fmla="*/ 170988 h 2278228"/>
                <a:gd name="connsiteX185" fmla="*/ 1000364 w 1754187"/>
                <a:gd name="connsiteY185" fmla="*/ 170988 h 2278228"/>
                <a:gd name="connsiteX186" fmla="*/ 1059159 w 1754187"/>
                <a:gd name="connsiteY186" fmla="*/ 140028 h 2278228"/>
                <a:gd name="connsiteX187" fmla="*/ 1090118 w 1754187"/>
                <a:gd name="connsiteY187" fmla="*/ 126111 h 2278228"/>
                <a:gd name="connsiteX188" fmla="*/ 1098355 w 1754187"/>
                <a:gd name="connsiteY188" fmla="*/ 123270 h 2278228"/>
                <a:gd name="connsiteX189" fmla="*/ 1120794 w 1754187"/>
                <a:gd name="connsiteY189" fmla="*/ 106512 h 2278228"/>
                <a:gd name="connsiteX190" fmla="*/ 1126475 w 1754187"/>
                <a:gd name="connsiteY190" fmla="*/ 97991 h 2278228"/>
                <a:gd name="connsiteX191" fmla="*/ 1137552 w 1754187"/>
                <a:gd name="connsiteY191" fmla="*/ 78393 h 2278228"/>
                <a:gd name="connsiteX192" fmla="*/ 1146073 w 1754187"/>
                <a:gd name="connsiteY192" fmla="*/ 53114 h 2278228"/>
                <a:gd name="connsiteX193" fmla="*/ 1143233 w 1754187"/>
                <a:gd name="connsiteY193" fmla="*/ 42037 h 2278228"/>
                <a:gd name="connsiteX194" fmla="*/ 1140392 w 1754187"/>
                <a:gd name="connsiteY194" fmla="*/ 28119 h 2278228"/>
                <a:gd name="connsiteX195" fmla="*/ 1151754 w 1754187"/>
                <a:gd name="connsiteY195" fmla="*/ 0 h 2278228"/>
                <a:gd name="connsiteX196" fmla="*/ 1159990 w 1754187"/>
                <a:gd name="connsiteY196" fmla="*/ 2840 h 2278228"/>
                <a:gd name="connsiteX197" fmla="*/ 1196347 w 1754187"/>
                <a:gd name="connsiteY197" fmla="*/ 28119 h 2278228"/>
                <a:gd name="connsiteX198" fmla="*/ 1204868 w 1754187"/>
                <a:gd name="connsiteY198" fmla="*/ 36356 h 2278228"/>
                <a:gd name="connsiteX199" fmla="*/ 1210548 w 1754187"/>
                <a:gd name="connsiteY199" fmla="*/ 42037 h 2278228"/>
                <a:gd name="connsiteX200" fmla="*/ 1252585 w 1754187"/>
                <a:gd name="connsiteY200" fmla="*/ 55954 h 2278228"/>
                <a:gd name="connsiteX201" fmla="*/ 1263663 w 1754187"/>
                <a:gd name="connsiteY201" fmla="*/ 50558 h 2278228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54249 w 1754187"/>
                <a:gd name="connsiteY47" fmla="*/ 1678635 h 2210912"/>
                <a:gd name="connsiteX48" fmla="*/ 1468166 w 1754187"/>
                <a:gd name="connsiteY48" fmla="*/ 1745950 h 2210912"/>
                <a:gd name="connsiteX49" fmla="*/ 1468166 w 1754187"/>
                <a:gd name="connsiteY49" fmla="*/ 1748791 h 2210912"/>
                <a:gd name="connsiteX50" fmla="*/ 1476687 w 1754187"/>
                <a:gd name="connsiteY50" fmla="*/ 1835421 h 2210912"/>
                <a:gd name="connsiteX51" fmla="*/ 1297463 w 1754187"/>
                <a:gd name="connsiteY51" fmla="*/ 2054126 h 2210912"/>
                <a:gd name="connsiteX52" fmla="*/ 1260822 w 1754187"/>
                <a:gd name="connsiteY52" fmla="*/ 2087642 h 2210912"/>
                <a:gd name="connsiteX53" fmla="*/ 1190950 w 1754187"/>
                <a:gd name="connsiteY53" fmla="*/ 2177397 h 2210912"/>
                <a:gd name="connsiteX54" fmla="*/ 1053042 w 1754187"/>
                <a:gd name="connsiteY54" fmla="*/ 2131397 h 2210912"/>
                <a:gd name="connsiteX55" fmla="*/ 907769 w 1754187"/>
                <a:gd name="connsiteY55" fmla="*/ 2070884 h 2210912"/>
                <a:gd name="connsiteX56" fmla="*/ 571474 w 1754187"/>
                <a:gd name="connsiteY56" fmla="*/ 2087642 h 2210912"/>
                <a:gd name="connsiteX57" fmla="*/ 551876 w 1754187"/>
                <a:gd name="connsiteY57" fmla="*/ 2087642 h 2210912"/>
                <a:gd name="connsiteX58" fmla="*/ 521200 w 1754187"/>
                <a:gd name="connsiteY58" fmla="*/ 2073724 h 2210912"/>
                <a:gd name="connsiteX59" fmla="*/ 512679 w 1754187"/>
                <a:gd name="connsiteY59" fmla="*/ 2073724 h 2210912"/>
                <a:gd name="connsiteX60" fmla="*/ 462406 w 1754187"/>
                <a:gd name="connsiteY60" fmla="*/ 2101844 h 2210912"/>
                <a:gd name="connsiteX61" fmla="*/ 375492 w 1754187"/>
                <a:gd name="connsiteY61" fmla="*/ 2194154 h 2210912"/>
                <a:gd name="connsiteX62" fmla="*/ 364130 w 1754187"/>
                <a:gd name="connsiteY62" fmla="*/ 2210912 h 2210912"/>
                <a:gd name="connsiteX63" fmla="*/ 235179 w 1754187"/>
                <a:gd name="connsiteY63" fmla="*/ 1672954 h 2210912"/>
                <a:gd name="connsiteX64" fmla="*/ 240860 w 1754187"/>
                <a:gd name="connsiteY64" fmla="*/ 1664717 h 2210912"/>
                <a:gd name="connsiteX65" fmla="*/ 235179 w 1754187"/>
                <a:gd name="connsiteY65" fmla="*/ 1479528 h 2210912"/>
                <a:gd name="connsiteX66" fmla="*/ 232623 w 1754187"/>
                <a:gd name="connsiteY66" fmla="*/ 1476687 h 2210912"/>
                <a:gd name="connsiteX67" fmla="*/ 232623 w 1754187"/>
                <a:gd name="connsiteY67" fmla="*/ 1465610 h 2210912"/>
                <a:gd name="connsiteX68" fmla="*/ 229783 w 1754187"/>
                <a:gd name="connsiteY68" fmla="*/ 1457089 h 2210912"/>
                <a:gd name="connsiteX69" fmla="*/ 229783 w 1754187"/>
                <a:gd name="connsiteY69" fmla="*/ 1451692 h 2210912"/>
                <a:gd name="connsiteX70" fmla="*/ 240860 w 1754187"/>
                <a:gd name="connsiteY70" fmla="*/ 1398294 h 2210912"/>
                <a:gd name="connsiteX71" fmla="*/ 243700 w 1754187"/>
                <a:gd name="connsiteY71" fmla="*/ 1395454 h 2210912"/>
                <a:gd name="connsiteX72" fmla="*/ 249381 w 1754187"/>
                <a:gd name="connsiteY72" fmla="*/ 1392897 h 2210912"/>
                <a:gd name="connsiteX73" fmla="*/ 254778 w 1754187"/>
                <a:gd name="connsiteY73" fmla="*/ 1390057 h 2210912"/>
                <a:gd name="connsiteX74" fmla="*/ 263298 w 1754187"/>
                <a:gd name="connsiteY74" fmla="*/ 1387217 h 2210912"/>
                <a:gd name="connsiteX75" fmla="*/ 299655 w 1754187"/>
                <a:gd name="connsiteY75" fmla="*/ 1387217 h 2210912"/>
                <a:gd name="connsiteX76" fmla="*/ 299655 w 1754187"/>
                <a:gd name="connsiteY76" fmla="*/ 1381536 h 2210912"/>
                <a:gd name="connsiteX77" fmla="*/ 305335 w 1754187"/>
                <a:gd name="connsiteY77" fmla="*/ 1375855 h 2210912"/>
                <a:gd name="connsiteX78" fmla="*/ 305335 w 1754187"/>
                <a:gd name="connsiteY78" fmla="*/ 1317061 h 2210912"/>
                <a:gd name="connsiteX79" fmla="*/ 308176 w 1754187"/>
                <a:gd name="connsiteY79" fmla="*/ 1311380 h 2210912"/>
                <a:gd name="connsiteX80" fmla="*/ 313856 w 1754187"/>
                <a:gd name="connsiteY80" fmla="*/ 1303143 h 2210912"/>
                <a:gd name="connsiteX81" fmla="*/ 316413 w 1754187"/>
                <a:gd name="connsiteY81" fmla="*/ 1300303 h 2210912"/>
                <a:gd name="connsiteX82" fmla="*/ 341692 w 1754187"/>
                <a:gd name="connsiteY82" fmla="*/ 1266787 h 2210912"/>
                <a:gd name="connsiteX83" fmla="*/ 372651 w 1754187"/>
                <a:gd name="connsiteY83" fmla="*/ 1238668 h 2210912"/>
                <a:gd name="connsiteX84" fmla="*/ 378332 w 1754187"/>
                <a:gd name="connsiteY84" fmla="*/ 1238668 h 2210912"/>
                <a:gd name="connsiteX85" fmla="*/ 383728 w 1754187"/>
                <a:gd name="connsiteY85" fmla="*/ 1235827 h 2210912"/>
                <a:gd name="connsiteX86" fmla="*/ 389409 w 1754187"/>
                <a:gd name="connsiteY86" fmla="*/ 1235827 h 2210912"/>
                <a:gd name="connsiteX87" fmla="*/ 411848 w 1754187"/>
                <a:gd name="connsiteY87" fmla="*/ 1238668 h 2210912"/>
                <a:gd name="connsiteX88" fmla="*/ 422925 w 1754187"/>
                <a:gd name="connsiteY88" fmla="*/ 1238668 h 2210912"/>
                <a:gd name="connsiteX89" fmla="*/ 445364 w 1754187"/>
                <a:gd name="connsiteY89" fmla="*/ 1224750 h 2210912"/>
                <a:gd name="connsiteX90" fmla="*/ 439967 w 1754187"/>
                <a:gd name="connsiteY90" fmla="*/ 1221910 h 2210912"/>
                <a:gd name="connsiteX91" fmla="*/ 428606 w 1754187"/>
                <a:gd name="connsiteY91" fmla="*/ 1199471 h 2210912"/>
                <a:gd name="connsiteX92" fmla="*/ 425765 w 1754187"/>
                <a:gd name="connsiteY92" fmla="*/ 1193790 h 2210912"/>
                <a:gd name="connsiteX93" fmla="*/ 403327 w 1754187"/>
                <a:gd name="connsiteY93" fmla="*/ 1171352 h 2210912"/>
                <a:gd name="connsiteX94" fmla="*/ 400486 w 1754187"/>
                <a:gd name="connsiteY94" fmla="*/ 1171352 h 2210912"/>
                <a:gd name="connsiteX95" fmla="*/ 395090 w 1754187"/>
                <a:gd name="connsiteY95" fmla="*/ 1168511 h 2210912"/>
                <a:gd name="connsiteX96" fmla="*/ 378332 w 1754187"/>
                <a:gd name="connsiteY96" fmla="*/ 1162831 h 2210912"/>
                <a:gd name="connsiteX97" fmla="*/ 372651 w 1754187"/>
                <a:gd name="connsiteY97" fmla="*/ 1160274 h 2210912"/>
                <a:gd name="connsiteX98" fmla="*/ 353053 w 1754187"/>
                <a:gd name="connsiteY98" fmla="*/ 1126475 h 2210912"/>
                <a:gd name="connsiteX99" fmla="*/ 333455 w 1754187"/>
                <a:gd name="connsiteY99" fmla="*/ 1123634 h 2210912"/>
                <a:gd name="connsiteX100" fmla="*/ 294258 w 1754187"/>
                <a:gd name="connsiteY100" fmla="*/ 1112557 h 2210912"/>
                <a:gd name="connsiteX101" fmla="*/ 299655 w 1754187"/>
                <a:gd name="connsiteY101" fmla="*/ 1095799 h 2210912"/>
                <a:gd name="connsiteX102" fmla="*/ 294258 w 1754187"/>
                <a:gd name="connsiteY102" fmla="*/ 1050922 h 2210912"/>
                <a:gd name="connsiteX103" fmla="*/ 294258 w 1754187"/>
                <a:gd name="connsiteY103" fmla="*/ 1039560 h 2210912"/>
                <a:gd name="connsiteX104" fmla="*/ 302495 w 1754187"/>
                <a:gd name="connsiteY104" fmla="*/ 983606 h 2210912"/>
                <a:gd name="connsiteX105" fmla="*/ 302495 w 1754187"/>
                <a:gd name="connsiteY105" fmla="*/ 964008 h 2210912"/>
                <a:gd name="connsiteX106" fmla="*/ 324934 w 1754187"/>
                <a:gd name="connsiteY106" fmla="*/ 885615 h 2210912"/>
                <a:gd name="connsiteX107" fmla="*/ 333455 w 1754187"/>
                <a:gd name="connsiteY107" fmla="*/ 874253 h 2210912"/>
                <a:gd name="connsiteX108" fmla="*/ 341692 w 1754187"/>
                <a:gd name="connsiteY108" fmla="*/ 863176 h 2210912"/>
                <a:gd name="connsiteX109" fmla="*/ 358449 w 1754187"/>
                <a:gd name="connsiteY109" fmla="*/ 823980 h 2210912"/>
                <a:gd name="connsiteX110" fmla="*/ 361290 w 1754187"/>
                <a:gd name="connsiteY110" fmla="*/ 818299 h 2210912"/>
                <a:gd name="connsiteX111" fmla="*/ 358449 w 1754187"/>
                <a:gd name="connsiteY111" fmla="*/ 806938 h 2210912"/>
                <a:gd name="connsiteX112" fmla="*/ 358449 w 1754187"/>
                <a:gd name="connsiteY112" fmla="*/ 798701 h 2210912"/>
                <a:gd name="connsiteX113" fmla="*/ 308176 w 1754187"/>
                <a:gd name="connsiteY113" fmla="*/ 764901 h 2210912"/>
                <a:gd name="connsiteX114" fmla="*/ 296814 w 1754187"/>
                <a:gd name="connsiteY114" fmla="*/ 764901 h 2210912"/>
                <a:gd name="connsiteX115" fmla="*/ 263298 w 1754187"/>
                <a:gd name="connsiteY115" fmla="*/ 748143 h 2210912"/>
                <a:gd name="connsiteX116" fmla="*/ 254778 w 1754187"/>
                <a:gd name="connsiteY116" fmla="*/ 745302 h 2210912"/>
                <a:gd name="connsiteX117" fmla="*/ 195983 w 1754187"/>
                <a:gd name="connsiteY117" fmla="*/ 750983 h 2210912"/>
                <a:gd name="connsiteX118" fmla="*/ 184905 w 1754187"/>
                <a:gd name="connsiteY118" fmla="*/ 753823 h 2210912"/>
                <a:gd name="connsiteX119" fmla="*/ 137188 w 1754187"/>
                <a:gd name="connsiteY119" fmla="*/ 742746 h 2210912"/>
                <a:gd name="connsiteX120" fmla="*/ 131507 w 1754187"/>
                <a:gd name="connsiteY120" fmla="*/ 734225 h 2210912"/>
                <a:gd name="connsiteX121" fmla="*/ 100832 w 1754187"/>
                <a:gd name="connsiteY121" fmla="*/ 686508 h 2210912"/>
                <a:gd name="connsiteX122" fmla="*/ 86630 w 1754187"/>
                <a:gd name="connsiteY122" fmla="*/ 680827 h 2210912"/>
                <a:gd name="connsiteX123" fmla="*/ 69872 w 1754187"/>
                <a:gd name="connsiteY123" fmla="*/ 675430 h 2210912"/>
                <a:gd name="connsiteX124" fmla="*/ 24995 w 1754187"/>
                <a:gd name="connsiteY124" fmla="*/ 630553 h 2210912"/>
                <a:gd name="connsiteX125" fmla="*/ 24995 w 1754187"/>
                <a:gd name="connsiteY125" fmla="*/ 619192 h 2210912"/>
                <a:gd name="connsiteX126" fmla="*/ 22439 w 1754187"/>
                <a:gd name="connsiteY126" fmla="*/ 610955 h 2210912"/>
                <a:gd name="connsiteX127" fmla="*/ 0 w 1754187"/>
                <a:gd name="connsiteY127" fmla="*/ 532562 h 2210912"/>
                <a:gd name="connsiteX128" fmla="*/ 8237 w 1754187"/>
                <a:gd name="connsiteY128" fmla="*/ 535118 h 2210912"/>
                <a:gd name="connsiteX129" fmla="*/ 16758 w 1754187"/>
                <a:gd name="connsiteY129" fmla="*/ 535118 h 2210912"/>
                <a:gd name="connsiteX130" fmla="*/ 33516 w 1754187"/>
                <a:gd name="connsiteY130" fmla="*/ 537958 h 2210912"/>
                <a:gd name="connsiteX131" fmla="*/ 47433 w 1754187"/>
                <a:gd name="connsiteY131" fmla="*/ 535118 h 2210912"/>
                <a:gd name="connsiteX132" fmla="*/ 58795 w 1754187"/>
                <a:gd name="connsiteY132" fmla="*/ 535118 h 2210912"/>
                <a:gd name="connsiteX133" fmla="*/ 72712 w 1754187"/>
                <a:gd name="connsiteY133" fmla="*/ 532562 h 2210912"/>
                <a:gd name="connsiteX134" fmla="*/ 78393 w 1754187"/>
                <a:gd name="connsiteY134" fmla="*/ 529721 h 2210912"/>
                <a:gd name="connsiteX135" fmla="*/ 86630 w 1754187"/>
                <a:gd name="connsiteY135" fmla="*/ 529721 h 2210912"/>
                <a:gd name="connsiteX136" fmla="*/ 120430 w 1754187"/>
                <a:gd name="connsiteY136" fmla="*/ 526881 h 2210912"/>
                <a:gd name="connsiteX137" fmla="*/ 128667 w 1754187"/>
                <a:gd name="connsiteY137" fmla="*/ 529721 h 2210912"/>
                <a:gd name="connsiteX138" fmla="*/ 134347 w 1754187"/>
                <a:gd name="connsiteY138" fmla="*/ 529721 h 2210912"/>
                <a:gd name="connsiteX139" fmla="*/ 165307 w 1754187"/>
                <a:gd name="connsiteY139" fmla="*/ 549320 h 2210912"/>
                <a:gd name="connsiteX140" fmla="*/ 173544 w 1754187"/>
                <a:gd name="connsiteY140" fmla="*/ 557557 h 2210912"/>
                <a:gd name="connsiteX141" fmla="*/ 179225 w 1754187"/>
                <a:gd name="connsiteY141" fmla="*/ 560397 h 2210912"/>
                <a:gd name="connsiteX142" fmla="*/ 187746 w 1754187"/>
                <a:gd name="connsiteY142" fmla="*/ 566078 h 2210912"/>
                <a:gd name="connsiteX143" fmla="*/ 226942 w 1754187"/>
                <a:gd name="connsiteY143" fmla="*/ 599594 h 2210912"/>
                <a:gd name="connsiteX144" fmla="*/ 232623 w 1754187"/>
                <a:gd name="connsiteY144" fmla="*/ 602434 h 2210912"/>
                <a:gd name="connsiteX145" fmla="*/ 240860 w 1754187"/>
                <a:gd name="connsiteY145" fmla="*/ 605274 h 2210912"/>
                <a:gd name="connsiteX146" fmla="*/ 246541 w 1754187"/>
                <a:gd name="connsiteY146" fmla="*/ 608114 h 2210912"/>
                <a:gd name="connsiteX147" fmla="*/ 257618 w 1754187"/>
                <a:gd name="connsiteY147" fmla="*/ 608114 h 2210912"/>
                <a:gd name="connsiteX148" fmla="*/ 302495 w 1754187"/>
                <a:gd name="connsiteY148" fmla="*/ 591357 h 2210912"/>
                <a:gd name="connsiteX149" fmla="*/ 308176 w 1754187"/>
                <a:gd name="connsiteY149" fmla="*/ 585676 h 2210912"/>
                <a:gd name="connsiteX150" fmla="*/ 311016 w 1754187"/>
                <a:gd name="connsiteY150" fmla="*/ 579995 h 2210912"/>
                <a:gd name="connsiteX151" fmla="*/ 316413 w 1754187"/>
                <a:gd name="connsiteY151" fmla="*/ 574599 h 2210912"/>
                <a:gd name="connsiteX152" fmla="*/ 319253 w 1754187"/>
                <a:gd name="connsiteY152" fmla="*/ 568918 h 2210912"/>
                <a:gd name="connsiteX153" fmla="*/ 366971 w 1754187"/>
                <a:gd name="connsiteY153" fmla="*/ 552160 h 2210912"/>
                <a:gd name="connsiteX154" fmla="*/ 375492 w 1754187"/>
                <a:gd name="connsiteY154" fmla="*/ 552160 h 2210912"/>
                <a:gd name="connsiteX155" fmla="*/ 422925 w 1754187"/>
                <a:gd name="connsiteY155" fmla="*/ 515520 h 2210912"/>
                <a:gd name="connsiteX156" fmla="*/ 431446 w 1754187"/>
                <a:gd name="connsiteY156" fmla="*/ 507283 h 2210912"/>
                <a:gd name="connsiteX157" fmla="*/ 437127 w 1754187"/>
                <a:gd name="connsiteY157" fmla="*/ 498762 h 2210912"/>
                <a:gd name="connsiteX158" fmla="*/ 470643 w 1754187"/>
                <a:gd name="connsiteY158" fmla="*/ 487685 h 2210912"/>
                <a:gd name="connsiteX159" fmla="*/ 482004 w 1754187"/>
                <a:gd name="connsiteY159" fmla="*/ 487685 h 2210912"/>
                <a:gd name="connsiteX160" fmla="*/ 518360 w 1754187"/>
                <a:gd name="connsiteY160" fmla="*/ 498762 h 2210912"/>
                <a:gd name="connsiteX161" fmla="*/ 526597 w 1754187"/>
                <a:gd name="connsiteY161" fmla="*/ 498762 h 2210912"/>
                <a:gd name="connsiteX162" fmla="*/ 554716 w 1754187"/>
                <a:gd name="connsiteY162" fmla="*/ 487685 h 2210912"/>
                <a:gd name="connsiteX163" fmla="*/ 563237 w 1754187"/>
                <a:gd name="connsiteY163" fmla="*/ 479164 h 2210912"/>
                <a:gd name="connsiteX164" fmla="*/ 574315 w 1754187"/>
                <a:gd name="connsiteY164" fmla="*/ 473483 h 2210912"/>
                <a:gd name="connsiteX165" fmla="*/ 579995 w 1754187"/>
                <a:gd name="connsiteY165" fmla="*/ 468086 h 2210912"/>
                <a:gd name="connsiteX166" fmla="*/ 627713 w 1754187"/>
                <a:gd name="connsiteY166" fmla="*/ 459565 h 2210912"/>
                <a:gd name="connsiteX167" fmla="*/ 644471 w 1754187"/>
                <a:gd name="connsiteY167" fmla="*/ 453885 h 2210912"/>
                <a:gd name="connsiteX168" fmla="*/ 658388 w 1754187"/>
                <a:gd name="connsiteY168" fmla="*/ 453885 h 2210912"/>
                <a:gd name="connsiteX169" fmla="*/ 694745 w 1754187"/>
                <a:gd name="connsiteY169" fmla="*/ 417528 h 2210912"/>
                <a:gd name="connsiteX170" fmla="*/ 694745 w 1754187"/>
                <a:gd name="connsiteY170" fmla="*/ 409007 h 2210912"/>
                <a:gd name="connsiteX171" fmla="*/ 697585 w 1754187"/>
                <a:gd name="connsiteY171" fmla="*/ 361574 h 2210912"/>
                <a:gd name="connsiteX172" fmla="*/ 700425 w 1754187"/>
                <a:gd name="connsiteY172" fmla="*/ 353053 h 2210912"/>
                <a:gd name="connsiteX173" fmla="*/ 728545 w 1754187"/>
                <a:gd name="connsiteY173" fmla="*/ 313856 h 2210912"/>
                <a:gd name="connsiteX174" fmla="*/ 770581 w 1754187"/>
                <a:gd name="connsiteY174" fmla="*/ 299939 h 2210912"/>
                <a:gd name="connsiteX175" fmla="*/ 795860 w 1754187"/>
                <a:gd name="connsiteY175" fmla="*/ 283181 h 2210912"/>
                <a:gd name="connsiteX176" fmla="*/ 804097 w 1754187"/>
                <a:gd name="connsiteY176" fmla="*/ 277500 h 2210912"/>
                <a:gd name="connsiteX177" fmla="*/ 812618 w 1754187"/>
                <a:gd name="connsiteY177" fmla="*/ 271820 h 2210912"/>
                <a:gd name="connsiteX178" fmla="*/ 851815 w 1754187"/>
                <a:gd name="connsiteY178" fmla="*/ 229783 h 2210912"/>
                <a:gd name="connsiteX179" fmla="*/ 860336 w 1754187"/>
                <a:gd name="connsiteY179" fmla="*/ 218705 h 2210912"/>
                <a:gd name="connsiteX180" fmla="*/ 910610 w 1754187"/>
                <a:gd name="connsiteY180" fmla="*/ 201663 h 2210912"/>
                <a:gd name="connsiteX181" fmla="*/ 946966 w 1754187"/>
                <a:gd name="connsiteY181" fmla="*/ 190586 h 2210912"/>
                <a:gd name="connsiteX182" fmla="*/ 955487 w 1754187"/>
                <a:gd name="connsiteY182" fmla="*/ 187746 h 2210912"/>
                <a:gd name="connsiteX183" fmla="*/ 994683 w 1754187"/>
                <a:gd name="connsiteY183" fmla="*/ 170988 h 2210912"/>
                <a:gd name="connsiteX184" fmla="*/ 1000364 w 1754187"/>
                <a:gd name="connsiteY184" fmla="*/ 170988 h 2210912"/>
                <a:gd name="connsiteX185" fmla="*/ 1059159 w 1754187"/>
                <a:gd name="connsiteY185" fmla="*/ 140028 h 2210912"/>
                <a:gd name="connsiteX186" fmla="*/ 1090118 w 1754187"/>
                <a:gd name="connsiteY186" fmla="*/ 126111 h 2210912"/>
                <a:gd name="connsiteX187" fmla="*/ 1098355 w 1754187"/>
                <a:gd name="connsiteY187" fmla="*/ 123270 h 2210912"/>
                <a:gd name="connsiteX188" fmla="*/ 1120794 w 1754187"/>
                <a:gd name="connsiteY188" fmla="*/ 106512 h 2210912"/>
                <a:gd name="connsiteX189" fmla="*/ 1126475 w 1754187"/>
                <a:gd name="connsiteY189" fmla="*/ 97991 h 2210912"/>
                <a:gd name="connsiteX190" fmla="*/ 1137552 w 1754187"/>
                <a:gd name="connsiteY190" fmla="*/ 78393 h 2210912"/>
                <a:gd name="connsiteX191" fmla="*/ 1146073 w 1754187"/>
                <a:gd name="connsiteY191" fmla="*/ 53114 h 2210912"/>
                <a:gd name="connsiteX192" fmla="*/ 1143233 w 1754187"/>
                <a:gd name="connsiteY192" fmla="*/ 42037 h 2210912"/>
                <a:gd name="connsiteX193" fmla="*/ 1140392 w 1754187"/>
                <a:gd name="connsiteY193" fmla="*/ 28119 h 2210912"/>
                <a:gd name="connsiteX194" fmla="*/ 1151754 w 1754187"/>
                <a:gd name="connsiteY194" fmla="*/ 0 h 2210912"/>
                <a:gd name="connsiteX195" fmla="*/ 1159990 w 1754187"/>
                <a:gd name="connsiteY195" fmla="*/ 2840 h 2210912"/>
                <a:gd name="connsiteX196" fmla="*/ 1196347 w 1754187"/>
                <a:gd name="connsiteY196" fmla="*/ 28119 h 2210912"/>
                <a:gd name="connsiteX197" fmla="*/ 1204868 w 1754187"/>
                <a:gd name="connsiteY197" fmla="*/ 36356 h 2210912"/>
                <a:gd name="connsiteX198" fmla="*/ 1210548 w 1754187"/>
                <a:gd name="connsiteY198" fmla="*/ 42037 h 2210912"/>
                <a:gd name="connsiteX199" fmla="*/ 1252585 w 1754187"/>
                <a:gd name="connsiteY199" fmla="*/ 55954 h 2210912"/>
                <a:gd name="connsiteX200" fmla="*/ 1263663 w 1754187"/>
                <a:gd name="connsiteY200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68166 w 1754187"/>
                <a:gd name="connsiteY48" fmla="*/ 1745950 h 2210912"/>
                <a:gd name="connsiteX49" fmla="*/ 1468166 w 1754187"/>
                <a:gd name="connsiteY49" fmla="*/ 1748791 h 2210912"/>
                <a:gd name="connsiteX50" fmla="*/ 1476687 w 1754187"/>
                <a:gd name="connsiteY50" fmla="*/ 1835421 h 2210912"/>
                <a:gd name="connsiteX51" fmla="*/ 1297463 w 1754187"/>
                <a:gd name="connsiteY51" fmla="*/ 2054126 h 2210912"/>
                <a:gd name="connsiteX52" fmla="*/ 1260822 w 1754187"/>
                <a:gd name="connsiteY52" fmla="*/ 2087642 h 2210912"/>
                <a:gd name="connsiteX53" fmla="*/ 1190950 w 1754187"/>
                <a:gd name="connsiteY53" fmla="*/ 2177397 h 2210912"/>
                <a:gd name="connsiteX54" fmla="*/ 1053042 w 1754187"/>
                <a:gd name="connsiteY54" fmla="*/ 2131397 h 2210912"/>
                <a:gd name="connsiteX55" fmla="*/ 907769 w 1754187"/>
                <a:gd name="connsiteY55" fmla="*/ 2070884 h 2210912"/>
                <a:gd name="connsiteX56" fmla="*/ 571474 w 1754187"/>
                <a:gd name="connsiteY56" fmla="*/ 2087642 h 2210912"/>
                <a:gd name="connsiteX57" fmla="*/ 551876 w 1754187"/>
                <a:gd name="connsiteY57" fmla="*/ 2087642 h 2210912"/>
                <a:gd name="connsiteX58" fmla="*/ 521200 w 1754187"/>
                <a:gd name="connsiteY58" fmla="*/ 2073724 h 2210912"/>
                <a:gd name="connsiteX59" fmla="*/ 512679 w 1754187"/>
                <a:gd name="connsiteY59" fmla="*/ 2073724 h 2210912"/>
                <a:gd name="connsiteX60" fmla="*/ 462406 w 1754187"/>
                <a:gd name="connsiteY60" fmla="*/ 2101844 h 2210912"/>
                <a:gd name="connsiteX61" fmla="*/ 375492 w 1754187"/>
                <a:gd name="connsiteY61" fmla="*/ 2194154 h 2210912"/>
                <a:gd name="connsiteX62" fmla="*/ 364130 w 1754187"/>
                <a:gd name="connsiteY62" fmla="*/ 2210912 h 2210912"/>
                <a:gd name="connsiteX63" fmla="*/ 235179 w 1754187"/>
                <a:gd name="connsiteY63" fmla="*/ 1672954 h 2210912"/>
                <a:gd name="connsiteX64" fmla="*/ 240860 w 1754187"/>
                <a:gd name="connsiteY64" fmla="*/ 1664717 h 2210912"/>
                <a:gd name="connsiteX65" fmla="*/ 235179 w 1754187"/>
                <a:gd name="connsiteY65" fmla="*/ 1479528 h 2210912"/>
                <a:gd name="connsiteX66" fmla="*/ 232623 w 1754187"/>
                <a:gd name="connsiteY66" fmla="*/ 1476687 h 2210912"/>
                <a:gd name="connsiteX67" fmla="*/ 232623 w 1754187"/>
                <a:gd name="connsiteY67" fmla="*/ 1465610 h 2210912"/>
                <a:gd name="connsiteX68" fmla="*/ 229783 w 1754187"/>
                <a:gd name="connsiteY68" fmla="*/ 1457089 h 2210912"/>
                <a:gd name="connsiteX69" fmla="*/ 229783 w 1754187"/>
                <a:gd name="connsiteY69" fmla="*/ 1451692 h 2210912"/>
                <a:gd name="connsiteX70" fmla="*/ 240860 w 1754187"/>
                <a:gd name="connsiteY70" fmla="*/ 1398294 h 2210912"/>
                <a:gd name="connsiteX71" fmla="*/ 243700 w 1754187"/>
                <a:gd name="connsiteY71" fmla="*/ 1395454 h 2210912"/>
                <a:gd name="connsiteX72" fmla="*/ 249381 w 1754187"/>
                <a:gd name="connsiteY72" fmla="*/ 1392897 h 2210912"/>
                <a:gd name="connsiteX73" fmla="*/ 254778 w 1754187"/>
                <a:gd name="connsiteY73" fmla="*/ 1390057 h 2210912"/>
                <a:gd name="connsiteX74" fmla="*/ 263298 w 1754187"/>
                <a:gd name="connsiteY74" fmla="*/ 1387217 h 2210912"/>
                <a:gd name="connsiteX75" fmla="*/ 299655 w 1754187"/>
                <a:gd name="connsiteY75" fmla="*/ 1387217 h 2210912"/>
                <a:gd name="connsiteX76" fmla="*/ 299655 w 1754187"/>
                <a:gd name="connsiteY76" fmla="*/ 1381536 h 2210912"/>
                <a:gd name="connsiteX77" fmla="*/ 305335 w 1754187"/>
                <a:gd name="connsiteY77" fmla="*/ 1375855 h 2210912"/>
                <a:gd name="connsiteX78" fmla="*/ 305335 w 1754187"/>
                <a:gd name="connsiteY78" fmla="*/ 1317061 h 2210912"/>
                <a:gd name="connsiteX79" fmla="*/ 308176 w 1754187"/>
                <a:gd name="connsiteY79" fmla="*/ 1311380 h 2210912"/>
                <a:gd name="connsiteX80" fmla="*/ 313856 w 1754187"/>
                <a:gd name="connsiteY80" fmla="*/ 1303143 h 2210912"/>
                <a:gd name="connsiteX81" fmla="*/ 316413 w 1754187"/>
                <a:gd name="connsiteY81" fmla="*/ 1300303 h 2210912"/>
                <a:gd name="connsiteX82" fmla="*/ 341692 w 1754187"/>
                <a:gd name="connsiteY82" fmla="*/ 1266787 h 2210912"/>
                <a:gd name="connsiteX83" fmla="*/ 372651 w 1754187"/>
                <a:gd name="connsiteY83" fmla="*/ 1238668 h 2210912"/>
                <a:gd name="connsiteX84" fmla="*/ 378332 w 1754187"/>
                <a:gd name="connsiteY84" fmla="*/ 1238668 h 2210912"/>
                <a:gd name="connsiteX85" fmla="*/ 383728 w 1754187"/>
                <a:gd name="connsiteY85" fmla="*/ 1235827 h 2210912"/>
                <a:gd name="connsiteX86" fmla="*/ 389409 w 1754187"/>
                <a:gd name="connsiteY86" fmla="*/ 1235827 h 2210912"/>
                <a:gd name="connsiteX87" fmla="*/ 411848 w 1754187"/>
                <a:gd name="connsiteY87" fmla="*/ 1238668 h 2210912"/>
                <a:gd name="connsiteX88" fmla="*/ 422925 w 1754187"/>
                <a:gd name="connsiteY88" fmla="*/ 1238668 h 2210912"/>
                <a:gd name="connsiteX89" fmla="*/ 445364 w 1754187"/>
                <a:gd name="connsiteY89" fmla="*/ 1224750 h 2210912"/>
                <a:gd name="connsiteX90" fmla="*/ 439967 w 1754187"/>
                <a:gd name="connsiteY90" fmla="*/ 1221910 h 2210912"/>
                <a:gd name="connsiteX91" fmla="*/ 428606 w 1754187"/>
                <a:gd name="connsiteY91" fmla="*/ 1199471 h 2210912"/>
                <a:gd name="connsiteX92" fmla="*/ 425765 w 1754187"/>
                <a:gd name="connsiteY92" fmla="*/ 1193790 h 2210912"/>
                <a:gd name="connsiteX93" fmla="*/ 403327 w 1754187"/>
                <a:gd name="connsiteY93" fmla="*/ 1171352 h 2210912"/>
                <a:gd name="connsiteX94" fmla="*/ 400486 w 1754187"/>
                <a:gd name="connsiteY94" fmla="*/ 1171352 h 2210912"/>
                <a:gd name="connsiteX95" fmla="*/ 395090 w 1754187"/>
                <a:gd name="connsiteY95" fmla="*/ 1168511 h 2210912"/>
                <a:gd name="connsiteX96" fmla="*/ 378332 w 1754187"/>
                <a:gd name="connsiteY96" fmla="*/ 1162831 h 2210912"/>
                <a:gd name="connsiteX97" fmla="*/ 372651 w 1754187"/>
                <a:gd name="connsiteY97" fmla="*/ 1160274 h 2210912"/>
                <a:gd name="connsiteX98" fmla="*/ 353053 w 1754187"/>
                <a:gd name="connsiteY98" fmla="*/ 1126475 h 2210912"/>
                <a:gd name="connsiteX99" fmla="*/ 333455 w 1754187"/>
                <a:gd name="connsiteY99" fmla="*/ 1123634 h 2210912"/>
                <a:gd name="connsiteX100" fmla="*/ 294258 w 1754187"/>
                <a:gd name="connsiteY100" fmla="*/ 1112557 h 2210912"/>
                <a:gd name="connsiteX101" fmla="*/ 299655 w 1754187"/>
                <a:gd name="connsiteY101" fmla="*/ 1095799 h 2210912"/>
                <a:gd name="connsiteX102" fmla="*/ 294258 w 1754187"/>
                <a:gd name="connsiteY102" fmla="*/ 1050922 h 2210912"/>
                <a:gd name="connsiteX103" fmla="*/ 294258 w 1754187"/>
                <a:gd name="connsiteY103" fmla="*/ 1039560 h 2210912"/>
                <a:gd name="connsiteX104" fmla="*/ 302495 w 1754187"/>
                <a:gd name="connsiteY104" fmla="*/ 983606 h 2210912"/>
                <a:gd name="connsiteX105" fmla="*/ 302495 w 1754187"/>
                <a:gd name="connsiteY105" fmla="*/ 964008 h 2210912"/>
                <a:gd name="connsiteX106" fmla="*/ 324934 w 1754187"/>
                <a:gd name="connsiteY106" fmla="*/ 885615 h 2210912"/>
                <a:gd name="connsiteX107" fmla="*/ 333455 w 1754187"/>
                <a:gd name="connsiteY107" fmla="*/ 874253 h 2210912"/>
                <a:gd name="connsiteX108" fmla="*/ 341692 w 1754187"/>
                <a:gd name="connsiteY108" fmla="*/ 863176 h 2210912"/>
                <a:gd name="connsiteX109" fmla="*/ 358449 w 1754187"/>
                <a:gd name="connsiteY109" fmla="*/ 823980 h 2210912"/>
                <a:gd name="connsiteX110" fmla="*/ 361290 w 1754187"/>
                <a:gd name="connsiteY110" fmla="*/ 818299 h 2210912"/>
                <a:gd name="connsiteX111" fmla="*/ 358449 w 1754187"/>
                <a:gd name="connsiteY111" fmla="*/ 806938 h 2210912"/>
                <a:gd name="connsiteX112" fmla="*/ 358449 w 1754187"/>
                <a:gd name="connsiteY112" fmla="*/ 798701 h 2210912"/>
                <a:gd name="connsiteX113" fmla="*/ 308176 w 1754187"/>
                <a:gd name="connsiteY113" fmla="*/ 764901 h 2210912"/>
                <a:gd name="connsiteX114" fmla="*/ 296814 w 1754187"/>
                <a:gd name="connsiteY114" fmla="*/ 764901 h 2210912"/>
                <a:gd name="connsiteX115" fmla="*/ 263298 w 1754187"/>
                <a:gd name="connsiteY115" fmla="*/ 748143 h 2210912"/>
                <a:gd name="connsiteX116" fmla="*/ 254778 w 1754187"/>
                <a:gd name="connsiteY116" fmla="*/ 745302 h 2210912"/>
                <a:gd name="connsiteX117" fmla="*/ 195983 w 1754187"/>
                <a:gd name="connsiteY117" fmla="*/ 750983 h 2210912"/>
                <a:gd name="connsiteX118" fmla="*/ 184905 w 1754187"/>
                <a:gd name="connsiteY118" fmla="*/ 753823 h 2210912"/>
                <a:gd name="connsiteX119" fmla="*/ 137188 w 1754187"/>
                <a:gd name="connsiteY119" fmla="*/ 742746 h 2210912"/>
                <a:gd name="connsiteX120" fmla="*/ 131507 w 1754187"/>
                <a:gd name="connsiteY120" fmla="*/ 734225 h 2210912"/>
                <a:gd name="connsiteX121" fmla="*/ 100832 w 1754187"/>
                <a:gd name="connsiteY121" fmla="*/ 686508 h 2210912"/>
                <a:gd name="connsiteX122" fmla="*/ 86630 w 1754187"/>
                <a:gd name="connsiteY122" fmla="*/ 680827 h 2210912"/>
                <a:gd name="connsiteX123" fmla="*/ 69872 w 1754187"/>
                <a:gd name="connsiteY123" fmla="*/ 675430 h 2210912"/>
                <a:gd name="connsiteX124" fmla="*/ 24995 w 1754187"/>
                <a:gd name="connsiteY124" fmla="*/ 630553 h 2210912"/>
                <a:gd name="connsiteX125" fmla="*/ 24995 w 1754187"/>
                <a:gd name="connsiteY125" fmla="*/ 619192 h 2210912"/>
                <a:gd name="connsiteX126" fmla="*/ 22439 w 1754187"/>
                <a:gd name="connsiteY126" fmla="*/ 610955 h 2210912"/>
                <a:gd name="connsiteX127" fmla="*/ 0 w 1754187"/>
                <a:gd name="connsiteY127" fmla="*/ 532562 h 2210912"/>
                <a:gd name="connsiteX128" fmla="*/ 8237 w 1754187"/>
                <a:gd name="connsiteY128" fmla="*/ 535118 h 2210912"/>
                <a:gd name="connsiteX129" fmla="*/ 16758 w 1754187"/>
                <a:gd name="connsiteY129" fmla="*/ 535118 h 2210912"/>
                <a:gd name="connsiteX130" fmla="*/ 33516 w 1754187"/>
                <a:gd name="connsiteY130" fmla="*/ 537958 h 2210912"/>
                <a:gd name="connsiteX131" fmla="*/ 47433 w 1754187"/>
                <a:gd name="connsiteY131" fmla="*/ 535118 h 2210912"/>
                <a:gd name="connsiteX132" fmla="*/ 58795 w 1754187"/>
                <a:gd name="connsiteY132" fmla="*/ 535118 h 2210912"/>
                <a:gd name="connsiteX133" fmla="*/ 72712 w 1754187"/>
                <a:gd name="connsiteY133" fmla="*/ 532562 h 2210912"/>
                <a:gd name="connsiteX134" fmla="*/ 78393 w 1754187"/>
                <a:gd name="connsiteY134" fmla="*/ 529721 h 2210912"/>
                <a:gd name="connsiteX135" fmla="*/ 86630 w 1754187"/>
                <a:gd name="connsiteY135" fmla="*/ 529721 h 2210912"/>
                <a:gd name="connsiteX136" fmla="*/ 120430 w 1754187"/>
                <a:gd name="connsiteY136" fmla="*/ 526881 h 2210912"/>
                <a:gd name="connsiteX137" fmla="*/ 128667 w 1754187"/>
                <a:gd name="connsiteY137" fmla="*/ 529721 h 2210912"/>
                <a:gd name="connsiteX138" fmla="*/ 134347 w 1754187"/>
                <a:gd name="connsiteY138" fmla="*/ 529721 h 2210912"/>
                <a:gd name="connsiteX139" fmla="*/ 165307 w 1754187"/>
                <a:gd name="connsiteY139" fmla="*/ 549320 h 2210912"/>
                <a:gd name="connsiteX140" fmla="*/ 173544 w 1754187"/>
                <a:gd name="connsiteY140" fmla="*/ 557557 h 2210912"/>
                <a:gd name="connsiteX141" fmla="*/ 179225 w 1754187"/>
                <a:gd name="connsiteY141" fmla="*/ 560397 h 2210912"/>
                <a:gd name="connsiteX142" fmla="*/ 187746 w 1754187"/>
                <a:gd name="connsiteY142" fmla="*/ 566078 h 2210912"/>
                <a:gd name="connsiteX143" fmla="*/ 226942 w 1754187"/>
                <a:gd name="connsiteY143" fmla="*/ 599594 h 2210912"/>
                <a:gd name="connsiteX144" fmla="*/ 232623 w 1754187"/>
                <a:gd name="connsiteY144" fmla="*/ 602434 h 2210912"/>
                <a:gd name="connsiteX145" fmla="*/ 240860 w 1754187"/>
                <a:gd name="connsiteY145" fmla="*/ 605274 h 2210912"/>
                <a:gd name="connsiteX146" fmla="*/ 246541 w 1754187"/>
                <a:gd name="connsiteY146" fmla="*/ 608114 h 2210912"/>
                <a:gd name="connsiteX147" fmla="*/ 257618 w 1754187"/>
                <a:gd name="connsiteY147" fmla="*/ 608114 h 2210912"/>
                <a:gd name="connsiteX148" fmla="*/ 302495 w 1754187"/>
                <a:gd name="connsiteY148" fmla="*/ 591357 h 2210912"/>
                <a:gd name="connsiteX149" fmla="*/ 308176 w 1754187"/>
                <a:gd name="connsiteY149" fmla="*/ 585676 h 2210912"/>
                <a:gd name="connsiteX150" fmla="*/ 311016 w 1754187"/>
                <a:gd name="connsiteY150" fmla="*/ 579995 h 2210912"/>
                <a:gd name="connsiteX151" fmla="*/ 316413 w 1754187"/>
                <a:gd name="connsiteY151" fmla="*/ 574599 h 2210912"/>
                <a:gd name="connsiteX152" fmla="*/ 319253 w 1754187"/>
                <a:gd name="connsiteY152" fmla="*/ 568918 h 2210912"/>
                <a:gd name="connsiteX153" fmla="*/ 366971 w 1754187"/>
                <a:gd name="connsiteY153" fmla="*/ 552160 h 2210912"/>
                <a:gd name="connsiteX154" fmla="*/ 375492 w 1754187"/>
                <a:gd name="connsiteY154" fmla="*/ 552160 h 2210912"/>
                <a:gd name="connsiteX155" fmla="*/ 422925 w 1754187"/>
                <a:gd name="connsiteY155" fmla="*/ 515520 h 2210912"/>
                <a:gd name="connsiteX156" fmla="*/ 431446 w 1754187"/>
                <a:gd name="connsiteY156" fmla="*/ 507283 h 2210912"/>
                <a:gd name="connsiteX157" fmla="*/ 437127 w 1754187"/>
                <a:gd name="connsiteY157" fmla="*/ 498762 h 2210912"/>
                <a:gd name="connsiteX158" fmla="*/ 470643 w 1754187"/>
                <a:gd name="connsiteY158" fmla="*/ 487685 h 2210912"/>
                <a:gd name="connsiteX159" fmla="*/ 482004 w 1754187"/>
                <a:gd name="connsiteY159" fmla="*/ 487685 h 2210912"/>
                <a:gd name="connsiteX160" fmla="*/ 518360 w 1754187"/>
                <a:gd name="connsiteY160" fmla="*/ 498762 h 2210912"/>
                <a:gd name="connsiteX161" fmla="*/ 526597 w 1754187"/>
                <a:gd name="connsiteY161" fmla="*/ 498762 h 2210912"/>
                <a:gd name="connsiteX162" fmla="*/ 554716 w 1754187"/>
                <a:gd name="connsiteY162" fmla="*/ 487685 h 2210912"/>
                <a:gd name="connsiteX163" fmla="*/ 563237 w 1754187"/>
                <a:gd name="connsiteY163" fmla="*/ 479164 h 2210912"/>
                <a:gd name="connsiteX164" fmla="*/ 574315 w 1754187"/>
                <a:gd name="connsiteY164" fmla="*/ 473483 h 2210912"/>
                <a:gd name="connsiteX165" fmla="*/ 579995 w 1754187"/>
                <a:gd name="connsiteY165" fmla="*/ 468086 h 2210912"/>
                <a:gd name="connsiteX166" fmla="*/ 627713 w 1754187"/>
                <a:gd name="connsiteY166" fmla="*/ 459565 h 2210912"/>
                <a:gd name="connsiteX167" fmla="*/ 644471 w 1754187"/>
                <a:gd name="connsiteY167" fmla="*/ 453885 h 2210912"/>
                <a:gd name="connsiteX168" fmla="*/ 658388 w 1754187"/>
                <a:gd name="connsiteY168" fmla="*/ 453885 h 2210912"/>
                <a:gd name="connsiteX169" fmla="*/ 694745 w 1754187"/>
                <a:gd name="connsiteY169" fmla="*/ 417528 h 2210912"/>
                <a:gd name="connsiteX170" fmla="*/ 694745 w 1754187"/>
                <a:gd name="connsiteY170" fmla="*/ 409007 h 2210912"/>
                <a:gd name="connsiteX171" fmla="*/ 697585 w 1754187"/>
                <a:gd name="connsiteY171" fmla="*/ 361574 h 2210912"/>
                <a:gd name="connsiteX172" fmla="*/ 700425 w 1754187"/>
                <a:gd name="connsiteY172" fmla="*/ 353053 h 2210912"/>
                <a:gd name="connsiteX173" fmla="*/ 728545 w 1754187"/>
                <a:gd name="connsiteY173" fmla="*/ 313856 h 2210912"/>
                <a:gd name="connsiteX174" fmla="*/ 770581 w 1754187"/>
                <a:gd name="connsiteY174" fmla="*/ 299939 h 2210912"/>
                <a:gd name="connsiteX175" fmla="*/ 795860 w 1754187"/>
                <a:gd name="connsiteY175" fmla="*/ 283181 h 2210912"/>
                <a:gd name="connsiteX176" fmla="*/ 804097 w 1754187"/>
                <a:gd name="connsiteY176" fmla="*/ 277500 h 2210912"/>
                <a:gd name="connsiteX177" fmla="*/ 812618 w 1754187"/>
                <a:gd name="connsiteY177" fmla="*/ 271820 h 2210912"/>
                <a:gd name="connsiteX178" fmla="*/ 851815 w 1754187"/>
                <a:gd name="connsiteY178" fmla="*/ 229783 h 2210912"/>
                <a:gd name="connsiteX179" fmla="*/ 860336 w 1754187"/>
                <a:gd name="connsiteY179" fmla="*/ 218705 h 2210912"/>
                <a:gd name="connsiteX180" fmla="*/ 910610 w 1754187"/>
                <a:gd name="connsiteY180" fmla="*/ 201663 h 2210912"/>
                <a:gd name="connsiteX181" fmla="*/ 946966 w 1754187"/>
                <a:gd name="connsiteY181" fmla="*/ 190586 h 2210912"/>
                <a:gd name="connsiteX182" fmla="*/ 955487 w 1754187"/>
                <a:gd name="connsiteY182" fmla="*/ 187746 h 2210912"/>
                <a:gd name="connsiteX183" fmla="*/ 994683 w 1754187"/>
                <a:gd name="connsiteY183" fmla="*/ 170988 h 2210912"/>
                <a:gd name="connsiteX184" fmla="*/ 1000364 w 1754187"/>
                <a:gd name="connsiteY184" fmla="*/ 170988 h 2210912"/>
                <a:gd name="connsiteX185" fmla="*/ 1059159 w 1754187"/>
                <a:gd name="connsiteY185" fmla="*/ 140028 h 2210912"/>
                <a:gd name="connsiteX186" fmla="*/ 1090118 w 1754187"/>
                <a:gd name="connsiteY186" fmla="*/ 126111 h 2210912"/>
                <a:gd name="connsiteX187" fmla="*/ 1098355 w 1754187"/>
                <a:gd name="connsiteY187" fmla="*/ 123270 h 2210912"/>
                <a:gd name="connsiteX188" fmla="*/ 1120794 w 1754187"/>
                <a:gd name="connsiteY188" fmla="*/ 106512 h 2210912"/>
                <a:gd name="connsiteX189" fmla="*/ 1126475 w 1754187"/>
                <a:gd name="connsiteY189" fmla="*/ 97991 h 2210912"/>
                <a:gd name="connsiteX190" fmla="*/ 1137552 w 1754187"/>
                <a:gd name="connsiteY190" fmla="*/ 78393 h 2210912"/>
                <a:gd name="connsiteX191" fmla="*/ 1146073 w 1754187"/>
                <a:gd name="connsiteY191" fmla="*/ 53114 h 2210912"/>
                <a:gd name="connsiteX192" fmla="*/ 1143233 w 1754187"/>
                <a:gd name="connsiteY192" fmla="*/ 42037 h 2210912"/>
                <a:gd name="connsiteX193" fmla="*/ 1140392 w 1754187"/>
                <a:gd name="connsiteY193" fmla="*/ 28119 h 2210912"/>
                <a:gd name="connsiteX194" fmla="*/ 1151754 w 1754187"/>
                <a:gd name="connsiteY194" fmla="*/ 0 h 2210912"/>
                <a:gd name="connsiteX195" fmla="*/ 1159990 w 1754187"/>
                <a:gd name="connsiteY195" fmla="*/ 2840 h 2210912"/>
                <a:gd name="connsiteX196" fmla="*/ 1196347 w 1754187"/>
                <a:gd name="connsiteY196" fmla="*/ 28119 h 2210912"/>
                <a:gd name="connsiteX197" fmla="*/ 1204868 w 1754187"/>
                <a:gd name="connsiteY197" fmla="*/ 36356 h 2210912"/>
                <a:gd name="connsiteX198" fmla="*/ 1210548 w 1754187"/>
                <a:gd name="connsiteY198" fmla="*/ 42037 h 2210912"/>
                <a:gd name="connsiteX199" fmla="*/ 1252585 w 1754187"/>
                <a:gd name="connsiteY199" fmla="*/ 55954 h 2210912"/>
                <a:gd name="connsiteX200" fmla="*/ 1263663 w 1754187"/>
                <a:gd name="connsiteY200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68166 w 1754187"/>
                <a:gd name="connsiteY48" fmla="*/ 1745950 h 2210912"/>
                <a:gd name="connsiteX49" fmla="*/ 1476687 w 1754187"/>
                <a:gd name="connsiteY49" fmla="*/ 1835421 h 2210912"/>
                <a:gd name="connsiteX50" fmla="*/ 1297463 w 1754187"/>
                <a:gd name="connsiteY50" fmla="*/ 2054126 h 2210912"/>
                <a:gd name="connsiteX51" fmla="*/ 1260822 w 1754187"/>
                <a:gd name="connsiteY51" fmla="*/ 2087642 h 2210912"/>
                <a:gd name="connsiteX52" fmla="*/ 1190950 w 1754187"/>
                <a:gd name="connsiteY52" fmla="*/ 2177397 h 2210912"/>
                <a:gd name="connsiteX53" fmla="*/ 1053042 w 1754187"/>
                <a:gd name="connsiteY53" fmla="*/ 2131397 h 2210912"/>
                <a:gd name="connsiteX54" fmla="*/ 907769 w 1754187"/>
                <a:gd name="connsiteY54" fmla="*/ 2070884 h 2210912"/>
                <a:gd name="connsiteX55" fmla="*/ 571474 w 1754187"/>
                <a:gd name="connsiteY55" fmla="*/ 2087642 h 2210912"/>
                <a:gd name="connsiteX56" fmla="*/ 551876 w 1754187"/>
                <a:gd name="connsiteY56" fmla="*/ 2087642 h 2210912"/>
                <a:gd name="connsiteX57" fmla="*/ 521200 w 1754187"/>
                <a:gd name="connsiteY57" fmla="*/ 2073724 h 2210912"/>
                <a:gd name="connsiteX58" fmla="*/ 512679 w 1754187"/>
                <a:gd name="connsiteY58" fmla="*/ 2073724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476687 w 1754187"/>
                <a:gd name="connsiteY49" fmla="*/ 1835421 h 2210912"/>
                <a:gd name="connsiteX50" fmla="*/ 1297463 w 1754187"/>
                <a:gd name="connsiteY50" fmla="*/ 2054126 h 2210912"/>
                <a:gd name="connsiteX51" fmla="*/ 1260822 w 1754187"/>
                <a:gd name="connsiteY51" fmla="*/ 2087642 h 2210912"/>
                <a:gd name="connsiteX52" fmla="*/ 1190950 w 1754187"/>
                <a:gd name="connsiteY52" fmla="*/ 2177397 h 2210912"/>
                <a:gd name="connsiteX53" fmla="*/ 1053042 w 1754187"/>
                <a:gd name="connsiteY53" fmla="*/ 2131397 h 2210912"/>
                <a:gd name="connsiteX54" fmla="*/ 907769 w 1754187"/>
                <a:gd name="connsiteY54" fmla="*/ 2070884 h 2210912"/>
                <a:gd name="connsiteX55" fmla="*/ 571474 w 1754187"/>
                <a:gd name="connsiteY55" fmla="*/ 2087642 h 2210912"/>
                <a:gd name="connsiteX56" fmla="*/ 551876 w 1754187"/>
                <a:gd name="connsiteY56" fmla="*/ 2087642 h 2210912"/>
                <a:gd name="connsiteX57" fmla="*/ 521200 w 1754187"/>
                <a:gd name="connsiteY57" fmla="*/ 2073724 h 2210912"/>
                <a:gd name="connsiteX58" fmla="*/ 512679 w 1754187"/>
                <a:gd name="connsiteY58" fmla="*/ 2073724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297463 w 1754187"/>
                <a:gd name="connsiteY50" fmla="*/ 2054126 h 2210912"/>
                <a:gd name="connsiteX51" fmla="*/ 1260822 w 1754187"/>
                <a:gd name="connsiteY51" fmla="*/ 2087642 h 2210912"/>
                <a:gd name="connsiteX52" fmla="*/ 1190950 w 1754187"/>
                <a:gd name="connsiteY52" fmla="*/ 2177397 h 2210912"/>
                <a:gd name="connsiteX53" fmla="*/ 1053042 w 1754187"/>
                <a:gd name="connsiteY53" fmla="*/ 2131397 h 2210912"/>
                <a:gd name="connsiteX54" fmla="*/ 907769 w 1754187"/>
                <a:gd name="connsiteY54" fmla="*/ 2070884 h 2210912"/>
                <a:gd name="connsiteX55" fmla="*/ 571474 w 1754187"/>
                <a:gd name="connsiteY55" fmla="*/ 2087642 h 2210912"/>
                <a:gd name="connsiteX56" fmla="*/ 551876 w 1754187"/>
                <a:gd name="connsiteY56" fmla="*/ 2087642 h 2210912"/>
                <a:gd name="connsiteX57" fmla="*/ 521200 w 1754187"/>
                <a:gd name="connsiteY57" fmla="*/ 2073724 h 2210912"/>
                <a:gd name="connsiteX58" fmla="*/ 512679 w 1754187"/>
                <a:gd name="connsiteY58" fmla="*/ 2073724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321527 w 1754187"/>
                <a:gd name="connsiteY50" fmla="*/ 1428484 h 2210912"/>
                <a:gd name="connsiteX51" fmla="*/ 1260822 w 1754187"/>
                <a:gd name="connsiteY51" fmla="*/ 2087642 h 2210912"/>
                <a:gd name="connsiteX52" fmla="*/ 1190950 w 1754187"/>
                <a:gd name="connsiteY52" fmla="*/ 2177397 h 2210912"/>
                <a:gd name="connsiteX53" fmla="*/ 1053042 w 1754187"/>
                <a:gd name="connsiteY53" fmla="*/ 2131397 h 2210912"/>
                <a:gd name="connsiteX54" fmla="*/ 907769 w 1754187"/>
                <a:gd name="connsiteY54" fmla="*/ 2070884 h 2210912"/>
                <a:gd name="connsiteX55" fmla="*/ 571474 w 1754187"/>
                <a:gd name="connsiteY55" fmla="*/ 2087642 h 2210912"/>
                <a:gd name="connsiteX56" fmla="*/ 551876 w 1754187"/>
                <a:gd name="connsiteY56" fmla="*/ 2087642 h 2210912"/>
                <a:gd name="connsiteX57" fmla="*/ 521200 w 1754187"/>
                <a:gd name="connsiteY57" fmla="*/ 2073724 h 2210912"/>
                <a:gd name="connsiteX58" fmla="*/ 512679 w 1754187"/>
                <a:gd name="connsiteY58" fmla="*/ 2073724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321527 w 1754187"/>
                <a:gd name="connsiteY50" fmla="*/ 1428484 h 2210912"/>
                <a:gd name="connsiteX51" fmla="*/ 1236759 w 1754187"/>
                <a:gd name="connsiteY51" fmla="*/ 1437937 h 2210912"/>
                <a:gd name="connsiteX52" fmla="*/ 1190950 w 1754187"/>
                <a:gd name="connsiteY52" fmla="*/ 2177397 h 2210912"/>
                <a:gd name="connsiteX53" fmla="*/ 1053042 w 1754187"/>
                <a:gd name="connsiteY53" fmla="*/ 2131397 h 2210912"/>
                <a:gd name="connsiteX54" fmla="*/ 907769 w 1754187"/>
                <a:gd name="connsiteY54" fmla="*/ 2070884 h 2210912"/>
                <a:gd name="connsiteX55" fmla="*/ 571474 w 1754187"/>
                <a:gd name="connsiteY55" fmla="*/ 2087642 h 2210912"/>
                <a:gd name="connsiteX56" fmla="*/ 551876 w 1754187"/>
                <a:gd name="connsiteY56" fmla="*/ 2087642 h 2210912"/>
                <a:gd name="connsiteX57" fmla="*/ 521200 w 1754187"/>
                <a:gd name="connsiteY57" fmla="*/ 2073724 h 2210912"/>
                <a:gd name="connsiteX58" fmla="*/ 512679 w 1754187"/>
                <a:gd name="connsiteY58" fmla="*/ 2073724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321527 w 1754187"/>
                <a:gd name="connsiteY50" fmla="*/ 1428484 h 2210912"/>
                <a:gd name="connsiteX51" fmla="*/ 1236759 w 1754187"/>
                <a:gd name="connsiteY51" fmla="*/ 1437937 h 2210912"/>
                <a:gd name="connsiteX52" fmla="*/ 1178918 w 1754187"/>
                <a:gd name="connsiteY52" fmla="*/ 1457909 h 2210912"/>
                <a:gd name="connsiteX53" fmla="*/ 1053042 w 1754187"/>
                <a:gd name="connsiteY53" fmla="*/ 2131397 h 2210912"/>
                <a:gd name="connsiteX54" fmla="*/ 907769 w 1754187"/>
                <a:gd name="connsiteY54" fmla="*/ 2070884 h 2210912"/>
                <a:gd name="connsiteX55" fmla="*/ 571474 w 1754187"/>
                <a:gd name="connsiteY55" fmla="*/ 2087642 h 2210912"/>
                <a:gd name="connsiteX56" fmla="*/ 551876 w 1754187"/>
                <a:gd name="connsiteY56" fmla="*/ 2087642 h 2210912"/>
                <a:gd name="connsiteX57" fmla="*/ 521200 w 1754187"/>
                <a:gd name="connsiteY57" fmla="*/ 2073724 h 2210912"/>
                <a:gd name="connsiteX58" fmla="*/ 512679 w 1754187"/>
                <a:gd name="connsiteY58" fmla="*/ 2073724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321527 w 1754187"/>
                <a:gd name="connsiteY50" fmla="*/ 1428484 h 2210912"/>
                <a:gd name="connsiteX51" fmla="*/ 1236759 w 1754187"/>
                <a:gd name="connsiteY51" fmla="*/ 1437937 h 2210912"/>
                <a:gd name="connsiteX52" fmla="*/ 1178918 w 1754187"/>
                <a:gd name="connsiteY52" fmla="*/ 1457909 h 2210912"/>
                <a:gd name="connsiteX53" fmla="*/ 1074699 w 1754187"/>
                <a:gd name="connsiteY53" fmla="*/ 1484098 h 2210912"/>
                <a:gd name="connsiteX54" fmla="*/ 907769 w 1754187"/>
                <a:gd name="connsiteY54" fmla="*/ 2070884 h 2210912"/>
                <a:gd name="connsiteX55" fmla="*/ 571474 w 1754187"/>
                <a:gd name="connsiteY55" fmla="*/ 2087642 h 2210912"/>
                <a:gd name="connsiteX56" fmla="*/ 551876 w 1754187"/>
                <a:gd name="connsiteY56" fmla="*/ 2087642 h 2210912"/>
                <a:gd name="connsiteX57" fmla="*/ 521200 w 1754187"/>
                <a:gd name="connsiteY57" fmla="*/ 2073724 h 2210912"/>
                <a:gd name="connsiteX58" fmla="*/ 512679 w 1754187"/>
                <a:gd name="connsiteY58" fmla="*/ 2073724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321527 w 1754187"/>
                <a:gd name="connsiteY50" fmla="*/ 1428484 h 2210912"/>
                <a:gd name="connsiteX51" fmla="*/ 1236759 w 1754187"/>
                <a:gd name="connsiteY51" fmla="*/ 1437937 h 2210912"/>
                <a:gd name="connsiteX52" fmla="*/ 1178918 w 1754187"/>
                <a:gd name="connsiteY52" fmla="*/ 1457909 h 2210912"/>
                <a:gd name="connsiteX53" fmla="*/ 1074699 w 1754187"/>
                <a:gd name="connsiteY53" fmla="*/ 1484098 h 2210912"/>
                <a:gd name="connsiteX54" fmla="*/ 975146 w 1754187"/>
                <a:gd name="connsiteY54" fmla="*/ 1510213 h 2210912"/>
                <a:gd name="connsiteX55" fmla="*/ 571474 w 1754187"/>
                <a:gd name="connsiteY55" fmla="*/ 2087642 h 2210912"/>
                <a:gd name="connsiteX56" fmla="*/ 551876 w 1754187"/>
                <a:gd name="connsiteY56" fmla="*/ 2087642 h 2210912"/>
                <a:gd name="connsiteX57" fmla="*/ 521200 w 1754187"/>
                <a:gd name="connsiteY57" fmla="*/ 2073724 h 2210912"/>
                <a:gd name="connsiteX58" fmla="*/ 512679 w 1754187"/>
                <a:gd name="connsiteY58" fmla="*/ 2073724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321527 w 1754187"/>
                <a:gd name="connsiteY50" fmla="*/ 1428484 h 2210912"/>
                <a:gd name="connsiteX51" fmla="*/ 1236759 w 1754187"/>
                <a:gd name="connsiteY51" fmla="*/ 1437937 h 2210912"/>
                <a:gd name="connsiteX52" fmla="*/ 1178918 w 1754187"/>
                <a:gd name="connsiteY52" fmla="*/ 1457909 h 2210912"/>
                <a:gd name="connsiteX53" fmla="*/ 1074699 w 1754187"/>
                <a:gd name="connsiteY53" fmla="*/ 1484098 h 2210912"/>
                <a:gd name="connsiteX54" fmla="*/ 975146 w 1754187"/>
                <a:gd name="connsiteY54" fmla="*/ 1510213 h 2210912"/>
                <a:gd name="connsiteX55" fmla="*/ 925202 w 1754187"/>
                <a:gd name="connsiteY55" fmla="*/ 1505314 h 2210912"/>
                <a:gd name="connsiteX56" fmla="*/ 551876 w 1754187"/>
                <a:gd name="connsiteY56" fmla="*/ 2087642 h 2210912"/>
                <a:gd name="connsiteX57" fmla="*/ 521200 w 1754187"/>
                <a:gd name="connsiteY57" fmla="*/ 2073724 h 2210912"/>
                <a:gd name="connsiteX58" fmla="*/ 512679 w 1754187"/>
                <a:gd name="connsiteY58" fmla="*/ 2073724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321527 w 1754187"/>
                <a:gd name="connsiteY50" fmla="*/ 1428484 h 2210912"/>
                <a:gd name="connsiteX51" fmla="*/ 1236759 w 1754187"/>
                <a:gd name="connsiteY51" fmla="*/ 1437937 h 2210912"/>
                <a:gd name="connsiteX52" fmla="*/ 1178918 w 1754187"/>
                <a:gd name="connsiteY52" fmla="*/ 1457909 h 2210912"/>
                <a:gd name="connsiteX53" fmla="*/ 1074699 w 1754187"/>
                <a:gd name="connsiteY53" fmla="*/ 1484098 h 2210912"/>
                <a:gd name="connsiteX54" fmla="*/ 975146 w 1754187"/>
                <a:gd name="connsiteY54" fmla="*/ 1510213 h 2210912"/>
                <a:gd name="connsiteX55" fmla="*/ 925202 w 1754187"/>
                <a:gd name="connsiteY55" fmla="*/ 1505314 h 2210912"/>
                <a:gd name="connsiteX56" fmla="*/ 876729 w 1754187"/>
                <a:gd name="connsiteY56" fmla="*/ 1510126 h 2210912"/>
                <a:gd name="connsiteX57" fmla="*/ 521200 w 1754187"/>
                <a:gd name="connsiteY57" fmla="*/ 2073724 h 2210912"/>
                <a:gd name="connsiteX58" fmla="*/ 512679 w 1754187"/>
                <a:gd name="connsiteY58" fmla="*/ 2073724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321527 w 1754187"/>
                <a:gd name="connsiteY50" fmla="*/ 1428484 h 2210912"/>
                <a:gd name="connsiteX51" fmla="*/ 1236759 w 1754187"/>
                <a:gd name="connsiteY51" fmla="*/ 1437937 h 2210912"/>
                <a:gd name="connsiteX52" fmla="*/ 1178918 w 1754187"/>
                <a:gd name="connsiteY52" fmla="*/ 1457909 h 2210912"/>
                <a:gd name="connsiteX53" fmla="*/ 1074699 w 1754187"/>
                <a:gd name="connsiteY53" fmla="*/ 1484098 h 2210912"/>
                <a:gd name="connsiteX54" fmla="*/ 975146 w 1754187"/>
                <a:gd name="connsiteY54" fmla="*/ 1510213 h 2210912"/>
                <a:gd name="connsiteX55" fmla="*/ 925202 w 1754187"/>
                <a:gd name="connsiteY55" fmla="*/ 1505314 h 2210912"/>
                <a:gd name="connsiteX56" fmla="*/ 876729 w 1754187"/>
                <a:gd name="connsiteY56" fmla="*/ 1510126 h 2210912"/>
                <a:gd name="connsiteX57" fmla="*/ 521200 w 1754187"/>
                <a:gd name="connsiteY57" fmla="*/ 2073724 h 2210912"/>
                <a:gd name="connsiteX58" fmla="*/ 450114 w 1754187"/>
                <a:gd name="connsiteY58" fmla="*/ 2006347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321527 w 1754187"/>
                <a:gd name="connsiteY50" fmla="*/ 1428484 h 2210912"/>
                <a:gd name="connsiteX51" fmla="*/ 1236759 w 1754187"/>
                <a:gd name="connsiteY51" fmla="*/ 1437937 h 2210912"/>
                <a:gd name="connsiteX52" fmla="*/ 1178918 w 1754187"/>
                <a:gd name="connsiteY52" fmla="*/ 1457909 h 2210912"/>
                <a:gd name="connsiteX53" fmla="*/ 1074699 w 1754187"/>
                <a:gd name="connsiteY53" fmla="*/ 1484098 h 2210912"/>
                <a:gd name="connsiteX54" fmla="*/ 975146 w 1754187"/>
                <a:gd name="connsiteY54" fmla="*/ 1510213 h 2210912"/>
                <a:gd name="connsiteX55" fmla="*/ 925202 w 1754187"/>
                <a:gd name="connsiteY55" fmla="*/ 1505314 h 2210912"/>
                <a:gd name="connsiteX56" fmla="*/ 876729 w 1754187"/>
                <a:gd name="connsiteY56" fmla="*/ 1510126 h 2210912"/>
                <a:gd name="connsiteX57" fmla="*/ 817177 w 1754187"/>
                <a:gd name="connsiteY57" fmla="*/ 1491396 h 2210912"/>
                <a:gd name="connsiteX58" fmla="*/ 450114 w 1754187"/>
                <a:gd name="connsiteY58" fmla="*/ 2006347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321527 w 1754187"/>
                <a:gd name="connsiteY50" fmla="*/ 1428484 h 2210912"/>
                <a:gd name="connsiteX51" fmla="*/ 1236759 w 1754187"/>
                <a:gd name="connsiteY51" fmla="*/ 1437937 h 2210912"/>
                <a:gd name="connsiteX52" fmla="*/ 1178918 w 1754187"/>
                <a:gd name="connsiteY52" fmla="*/ 1457909 h 2210912"/>
                <a:gd name="connsiteX53" fmla="*/ 1074699 w 1754187"/>
                <a:gd name="connsiteY53" fmla="*/ 1484098 h 2210912"/>
                <a:gd name="connsiteX54" fmla="*/ 975146 w 1754187"/>
                <a:gd name="connsiteY54" fmla="*/ 1510213 h 2210912"/>
                <a:gd name="connsiteX55" fmla="*/ 925202 w 1754187"/>
                <a:gd name="connsiteY55" fmla="*/ 1505314 h 2210912"/>
                <a:gd name="connsiteX56" fmla="*/ 876729 w 1754187"/>
                <a:gd name="connsiteY56" fmla="*/ 1510126 h 2210912"/>
                <a:gd name="connsiteX57" fmla="*/ 817177 w 1754187"/>
                <a:gd name="connsiteY57" fmla="*/ 1491396 h 2210912"/>
                <a:gd name="connsiteX58" fmla="*/ 748498 w 1754187"/>
                <a:gd name="connsiteY58" fmla="*/ 1467332 h 2210912"/>
                <a:gd name="connsiteX59" fmla="*/ 462406 w 1754187"/>
                <a:gd name="connsiteY59" fmla="*/ 2101844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210912"/>
                <a:gd name="connsiteX1" fmla="*/ 1300303 w 1754187"/>
                <a:gd name="connsiteY1" fmla="*/ 72996 h 2210912"/>
                <a:gd name="connsiteX2" fmla="*/ 1302859 w 1754187"/>
                <a:gd name="connsiteY2" fmla="*/ 84074 h 2210912"/>
                <a:gd name="connsiteX3" fmla="*/ 1336659 w 1754187"/>
                <a:gd name="connsiteY3" fmla="*/ 112193 h 2210912"/>
                <a:gd name="connsiteX4" fmla="*/ 1344896 w 1754187"/>
                <a:gd name="connsiteY4" fmla="*/ 115033 h 2210912"/>
                <a:gd name="connsiteX5" fmla="*/ 1389773 w 1754187"/>
                <a:gd name="connsiteY5" fmla="*/ 170988 h 2210912"/>
                <a:gd name="connsiteX6" fmla="*/ 1389773 w 1754187"/>
                <a:gd name="connsiteY6" fmla="*/ 179225 h 2210912"/>
                <a:gd name="connsiteX7" fmla="*/ 1398294 w 1754187"/>
                <a:gd name="connsiteY7" fmla="*/ 196267 h 2210912"/>
                <a:gd name="connsiteX8" fmla="*/ 1443171 w 1754187"/>
                <a:gd name="connsiteY8" fmla="*/ 252221 h 2210912"/>
                <a:gd name="connsiteX9" fmla="*/ 1446012 w 1754187"/>
                <a:gd name="connsiteY9" fmla="*/ 260742 h 2210912"/>
                <a:gd name="connsiteX10" fmla="*/ 1465610 w 1754187"/>
                <a:gd name="connsiteY10" fmla="*/ 294258 h 2210912"/>
                <a:gd name="connsiteX11" fmla="*/ 1476687 w 1754187"/>
                <a:gd name="connsiteY11" fmla="*/ 319537 h 2210912"/>
                <a:gd name="connsiteX12" fmla="*/ 1476687 w 1754187"/>
                <a:gd name="connsiteY12" fmla="*/ 386853 h 2210912"/>
                <a:gd name="connsiteX13" fmla="*/ 1479528 w 1754187"/>
                <a:gd name="connsiteY13" fmla="*/ 395090 h 2210912"/>
                <a:gd name="connsiteX14" fmla="*/ 1465610 w 1754187"/>
                <a:gd name="connsiteY14" fmla="*/ 459565 h 2210912"/>
                <a:gd name="connsiteX15" fmla="*/ 1468166 w 1754187"/>
                <a:gd name="connsiteY15" fmla="*/ 552160 h 2210912"/>
                <a:gd name="connsiteX16" fmla="*/ 1471007 w 1754187"/>
                <a:gd name="connsiteY16" fmla="*/ 566078 h 2210912"/>
                <a:gd name="connsiteX17" fmla="*/ 1479528 w 1754187"/>
                <a:gd name="connsiteY17" fmla="*/ 588516 h 2210912"/>
                <a:gd name="connsiteX18" fmla="*/ 1479528 w 1754187"/>
                <a:gd name="connsiteY18" fmla="*/ 594197 h 2210912"/>
                <a:gd name="connsiteX19" fmla="*/ 1488049 w 1754187"/>
                <a:gd name="connsiteY19" fmla="*/ 610955 h 2210912"/>
                <a:gd name="connsiteX20" fmla="*/ 1510203 w 1754187"/>
                <a:gd name="connsiteY20" fmla="*/ 686508 h 2210912"/>
                <a:gd name="connsiteX21" fmla="*/ 1510203 w 1754187"/>
                <a:gd name="connsiteY21" fmla="*/ 700709 h 2210912"/>
                <a:gd name="connsiteX22" fmla="*/ 1544003 w 1754187"/>
                <a:gd name="connsiteY22" fmla="*/ 784783 h 2210912"/>
                <a:gd name="connsiteX23" fmla="*/ 1549684 w 1754187"/>
                <a:gd name="connsiteY23" fmla="*/ 795860 h 2210912"/>
                <a:gd name="connsiteX24" fmla="*/ 1552240 w 1754187"/>
                <a:gd name="connsiteY24" fmla="*/ 804381 h 2210912"/>
                <a:gd name="connsiteX25" fmla="*/ 1594277 w 1754187"/>
                <a:gd name="connsiteY25" fmla="*/ 905213 h 2210912"/>
                <a:gd name="connsiteX26" fmla="*/ 1599958 w 1754187"/>
                <a:gd name="connsiteY26" fmla="*/ 916290 h 2210912"/>
                <a:gd name="connsiteX27" fmla="*/ 1605638 w 1754187"/>
                <a:gd name="connsiteY27" fmla="*/ 924811 h 2210912"/>
                <a:gd name="connsiteX28" fmla="*/ 1633758 w 1754187"/>
                <a:gd name="connsiteY28" fmla="*/ 994967 h 2210912"/>
                <a:gd name="connsiteX29" fmla="*/ 1636314 w 1754187"/>
                <a:gd name="connsiteY29" fmla="*/ 1003204 h 2210912"/>
                <a:gd name="connsiteX30" fmla="*/ 1644835 w 1754187"/>
                <a:gd name="connsiteY30" fmla="*/ 1014566 h 2210912"/>
                <a:gd name="connsiteX31" fmla="*/ 1684031 w 1754187"/>
                <a:gd name="connsiteY31" fmla="*/ 1084438 h 2210912"/>
                <a:gd name="connsiteX32" fmla="*/ 1695393 w 1754187"/>
                <a:gd name="connsiteY32" fmla="*/ 1092959 h 2210912"/>
                <a:gd name="connsiteX33" fmla="*/ 1754187 w 1754187"/>
                <a:gd name="connsiteY33" fmla="*/ 1112557 h 2210912"/>
                <a:gd name="connsiteX34" fmla="*/ 1633758 w 1754187"/>
                <a:gd name="connsiteY34" fmla="*/ 1188110 h 2210912"/>
                <a:gd name="connsiteX35" fmla="*/ 1628077 w 1754187"/>
                <a:gd name="connsiteY35" fmla="*/ 1190950 h 2210912"/>
                <a:gd name="connsiteX36" fmla="*/ 1619556 w 1754187"/>
                <a:gd name="connsiteY36" fmla="*/ 1199471 h 2210912"/>
                <a:gd name="connsiteX37" fmla="*/ 1572122 w 1754187"/>
                <a:gd name="connsiteY37" fmla="*/ 1263947 h 2210912"/>
                <a:gd name="connsiteX38" fmla="*/ 1555080 w 1754187"/>
                <a:gd name="connsiteY38" fmla="*/ 1328422 h 2210912"/>
                <a:gd name="connsiteX39" fmla="*/ 1555080 w 1754187"/>
                <a:gd name="connsiteY39" fmla="*/ 1336659 h 2210912"/>
                <a:gd name="connsiteX40" fmla="*/ 1552240 w 1754187"/>
                <a:gd name="connsiteY40" fmla="*/ 1342340 h 2210912"/>
                <a:gd name="connsiteX41" fmla="*/ 1549684 w 1754187"/>
                <a:gd name="connsiteY41" fmla="*/ 1350861 h 2210912"/>
                <a:gd name="connsiteX42" fmla="*/ 1544003 w 1754187"/>
                <a:gd name="connsiteY42" fmla="*/ 1384377 h 2210912"/>
                <a:gd name="connsiteX43" fmla="*/ 1538322 w 1754187"/>
                <a:gd name="connsiteY43" fmla="*/ 1392897 h 2210912"/>
                <a:gd name="connsiteX44" fmla="*/ 1535482 w 1754187"/>
                <a:gd name="connsiteY44" fmla="*/ 1398294 h 2210912"/>
                <a:gd name="connsiteX45" fmla="*/ 1530085 w 1754187"/>
                <a:gd name="connsiteY45" fmla="*/ 1406815 h 2210912"/>
                <a:gd name="connsiteX46" fmla="*/ 1490605 w 1754187"/>
                <a:gd name="connsiteY46" fmla="*/ 1457089 h 2210912"/>
                <a:gd name="connsiteX47" fmla="*/ 1439109 w 1754187"/>
                <a:gd name="connsiteY47" fmla="*/ 1454577 h 2210912"/>
                <a:gd name="connsiteX48" fmla="*/ 1407609 w 1754187"/>
                <a:gd name="connsiteY48" fmla="*/ 1467392 h 2210912"/>
                <a:gd name="connsiteX49" fmla="*/ 1361630 w 1754187"/>
                <a:gd name="connsiteY49" fmla="*/ 1438777 h 2210912"/>
                <a:gd name="connsiteX50" fmla="*/ 1321527 w 1754187"/>
                <a:gd name="connsiteY50" fmla="*/ 1428484 h 2210912"/>
                <a:gd name="connsiteX51" fmla="*/ 1236759 w 1754187"/>
                <a:gd name="connsiteY51" fmla="*/ 1437937 h 2210912"/>
                <a:gd name="connsiteX52" fmla="*/ 1178918 w 1754187"/>
                <a:gd name="connsiteY52" fmla="*/ 1457909 h 2210912"/>
                <a:gd name="connsiteX53" fmla="*/ 1074699 w 1754187"/>
                <a:gd name="connsiteY53" fmla="*/ 1484098 h 2210912"/>
                <a:gd name="connsiteX54" fmla="*/ 975146 w 1754187"/>
                <a:gd name="connsiteY54" fmla="*/ 1510213 h 2210912"/>
                <a:gd name="connsiteX55" fmla="*/ 925202 w 1754187"/>
                <a:gd name="connsiteY55" fmla="*/ 1505314 h 2210912"/>
                <a:gd name="connsiteX56" fmla="*/ 876729 w 1754187"/>
                <a:gd name="connsiteY56" fmla="*/ 1510126 h 2210912"/>
                <a:gd name="connsiteX57" fmla="*/ 817177 w 1754187"/>
                <a:gd name="connsiteY57" fmla="*/ 1491396 h 2210912"/>
                <a:gd name="connsiteX58" fmla="*/ 748498 w 1754187"/>
                <a:gd name="connsiteY58" fmla="*/ 1467332 h 2210912"/>
                <a:gd name="connsiteX59" fmla="*/ 703037 w 1754187"/>
                <a:gd name="connsiteY59" fmla="*/ 1471389 h 2210912"/>
                <a:gd name="connsiteX60" fmla="*/ 375492 w 1754187"/>
                <a:gd name="connsiteY60" fmla="*/ 2194154 h 2210912"/>
                <a:gd name="connsiteX61" fmla="*/ 364130 w 1754187"/>
                <a:gd name="connsiteY61" fmla="*/ 2210912 h 2210912"/>
                <a:gd name="connsiteX62" fmla="*/ 235179 w 1754187"/>
                <a:gd name="connsiteY62" fmla="*/ 1672954 h 2210912"/>
                <a:gd name="connsiteX63" fmla="*/ 240860 w 1754187"/>
                <a:gd name="connsiteY63" fmla="*/ 1664717 h 2210912"/>
                <a:gd name="connsiteX64" fmla="*/ 235179 w 1754187"/>
                <a:gd name="connsiteY64" fmla="*/ 1479528 h 2210912"/>
                <a:gd name="connsiteX65" fmla="*/ 232623 w 1754187"/>
                <a:gd name="connsiteY65" fmla="*/ 1476687 h 2210912"/>
                <a:gd name="connsiteX66" fmla="*/ 232623 w 1754187"/>
                <a:gd name="connsiteY66" fmla="*/ 1465610 h 2210912"/>
                <a:gd name="connsiteX67" fmla="*/ 229783 w 1754187"/>
                <a:gd name="connsiteY67" fmla="*/ 1457089 h 2210912"/>
                <a:gd name="connsiteX68" fmla="*/ 229783 w 1754187"/>
                <a:gd name="connsiteY68" fmla="*/ 1451692 h 2210912"/>
                <a:gd name="connsiteX69" fmla="*/ 240860 w 1754187"/>
                <a:gd name="connsiteY69" fmla="*/ 1398294 h 2210912"/>
                <a:gd name="connsiteX70" fmla="*/ 243700 w 1754187"/>
                <a:gd name="connsiteY70" fmla="*/ 1395454 h 2210912"/>
                <a:gd name="connsiteX71" fmla="*/ 249381 w 1754187"/>
                <a:gd name="connsiteY71" fmla="*/ 1392897 h 2210912"/>
                <a:gd name="connsiteX72" fmla="*/ 254778 w 1754187"/>
                <a:gd name="connsiteY72" fmla="*/ 1390057 h 2210912"/>
                <a:gd name="connsiteX73" fmla="*/ 263298 w 1754187"/>
                <a:gd name="connsiteY73" fmla="*/ 1387217 h 2210912"/>
                <a:gd name="connsiteX74" fmla="*/ 299655 w 1754187"/>
                <a:gd name="connsiteY74" fmla="*/ 1387217 h 2210912"/>
                <a:gd name="connsiteX75" fmla="*/ 299655 w 1754187"/>
                <a:gd name="connsiteY75" fmla="*/ 1381536 h 2210912"/>
                <a:gd name="connsiteX76" fmla="*/ 305335 w 1754187"/>
                <a:gd name="connsiteY76" fmla="*/ 1375855 h 2210912"/>
                <a:gd name="connsiteX77" fmla="*/ 305335 w 1754187"/>
                <a:gd name="connsiteY77" fmla="*/ 1317061 h 2210912"/>
                <a:gd name="connsiteX78" fmla="*/ 308176 w 1754187"/>
                <a:gd name="connsiteY78" fmla="*/ 1311380 h 2210912"/>
                <a:gd name="connsiteX79" fmla="*/ 313856 w 1754187"/>
                <a:gd name="connsiteY79" fmla="*/ 1303143 h 2210912"/>
                <a:gd name="connsiteX80" fmla="*/ 316413 w 1754187"/>
                <a:gd name="connsiteY80" fmla="*/ 1300303 h 2210912"/>
                <a:gd name="connsiteX81" fmla="*/ 341692 w 1754187"/>
                <a:gd name="connsiteY81" fmla="*/ 1266787 h 2210912"/>
                <a:gd name="connsiteX82" fmla="*/ 372651 w 1754187"/>
                <a:gd name="connsiteY82" fmla="*/ 1238668 h 2210912"/>
                <a:gd name="connsiteX83" fmla="*/ 378332 w 1754187"/>
                <a:gd name="connsiteY83" fmla="*/ 1238668 h 2210912"/>
                <a:gd name="connsiteX84" fmla="*/ 383728 w 1754187"/>
                <a:gd name="connsiteY84" fmla="*/ 1235827 h 2210912"/>
                <a:gd name="connsiteX85" fmla="*/ 389409 w 1754187"/>
                <a:gd name="connsiteY85" fmla="*/ 1235827 h 2210912"/>
                <a:gd name="connsiteX86" fmla="*/ 411848 w 1754187"/>
                <a:gd name="connsiteY86" fmla="*/ 1238668 h 2210912"/>
                <a:gd name="connsiteX87" fmla="*/ 422925 w 1754187"/>
                <a:gd name="connsiteY87" fmla="*/ 1238668 h 2210912"/>
                <a:gd name="connsiteX88" fmla="*/ 445364 w 1754187"/>
                <a:gd name="connsiteY88" fmla="*/ 1224750 h 2210912"/>
                <a:gd name="connsiteX89" fmla="*/ 439967 w 1754187"/>
                <a:gd name="connsiteY89" fmla="*/ 1221910 h 2210912"/>
                <a:gd name="connsiteX90" fmla="*/ 428606 w 1754187"/>
                <a:gd name="connsiteY90" fmla="*/ 1199471 h 2210912"/>
                <a:gd name="connsiteX91" fmla="*/ 425765 w 1754187"/>
                <a:gd name="connsiteY91" fmla="*/ 1193790 h 2210912"/>
                <a:gd name="connsiteX92" fmla="*/ 403327 w 1754187"/>
                <a:gd name="connsiteY92" fmla="*/ 1171352 h 2210912"/>
                <a:gd name="connsiteX93" fmla="*/ 400486 w 1754187"/>
                <a:gd name="connsiteY93" fmla="*/ 1171352 h 2210912"/>
                <a:gd name="connsiteX94" fmla="*/ 395090 w 1754187"/>
                <a:gd name="connsiteY94" fmla="*/ 1168511 h 2210912"/>
                <a:gd name="connsiteX95" fmla="*/ 378332 w 1754187"/>
                <a:gd name="connsiteY95" fmla="*/ 1162831 h 2210912"/>
                <a:gd name="connsiteX96" fmla="*/ 372651 w 1754187"/>
                <a:gd name="connsiteY96" fmla="*/ 1160274 h 2210912"/>
                <a:gd name="connsiteX97" fmla="*/ 353053 w 1754187"/>
                <a:gd name="connsiteY97" fmla="*/ 1126475 h 2210912"/>
                <a:gd name="connsiteX98" fmla="*/ 333455 w 1754187"/>
                <a:gd name="connsiteY98" fmla="*/ 1123634 h 2210912"/>
                <a:gd name="connsiteX99" fmla="*/ 294258 w 1754187"/>
                <a:gd name="connsiteY99" fmla="*/ 1112557 h 2210912"/>
                <a:gd name="connsiteX100" fmla="*/ 299655 w 1754187"/>
                <a:gd name="connsiteY100" fmla="*/ 1095799 h 2210912"/>
                <a:gd name="connsiteX101" fmla="*/ 294258 w 1754187"/>
                <a:gd name="connsiteY101" fmla="*/ 1050922 h 2210912"/>
                <a:gd name="connsiteX102" fmla="*/ 294258 w 1754187"/>
                <a:gd name="connsiteY102" fmla="*/ 1039560 h 2210912"/>
                <a:gd name="connsiteX103" fmla="*/ 302495 w 1754187"/>
                <a:gd name="connsiteY103" fmla="*/ 983606 h 2210912"/>
                <a:gd name="connsiteX104" fmla="*/ 302495 w 1754187"/>
                <a:gd name="connsiteY104" fmla="*/ 964008 h 2210912"/>
                <a:gd name="connsiteX105" fmla="*/ 324934 w 1754187"/>
                <a:gd name="connsiteY105" fmla="*/ 885615 h 2210912"/>
                <a:gd name="connsiteX106" fmla="*/ 333455 w 1754187"/>
                <a:gd name="connsiteY106" fmla="*/ 874253 h 2210912"/>
                <a:gd name="connsiteX107" fmla="*/ 341692 w 1754187"/>
                <a:gd name="connsiteY107" fmla="*/ 863176 h 2210912"/>
                <a:gd name="connsiteX108" fmla="*/ 358449 w 1754187"/>
                <a:gd name="connsiteY108" fmla="*/ 823980 h 2210912"/>
                <a:gd name="connsiteX109" fmla="*/ 361290 w 1754187"/>
                <a:gd name="connsiteY109" fmla="*/ 818299 h 2210912"/>
                <a:gd name="connsiteX110" fmla="*/ 358449 w 1754187"/>
                <a:gd name="connsiteY110" fmla="*/ 806938 h 2210912"/>
                <a:gd name="connsiteX111" fmla="*/ 358449 w 1754187"/>
                <a:gd name="connsiteY111" fmla="*/ 798701 h 2210912"/>
                <a:gd name="connsiteX112" fmla="*/ 308176 w 1754187"/>
                <a:gd name="connsiteY112" fmla="*/ 764901 h 2210912"/>
                <a:gd name="connsiteX113" fmla="*/ 296814 w 1754187"/>
                <a:gd name="connsiteY113" fmla="*/ 764901 h 2210912"/>
                <a:gd name="connsiteX114" fmla="*/ 263298 w 1754187"/>
                <a:gd name="connsiteY114" fmla="*/ 748143 h 2210912"/>
                <a:gd name="connsiteX115" fmla="*/ 254778 w 1754187"/>
                <a:gd name="connsiteY115" fmla="*/ 745302 h 2210912"/>
                <a:gd name="connsiteX116" fmla="*/ 195983 w 1754187"/>
                <a:gd name="connsiteY116" fmla="*/ 750983 h 2210912"/>
                <a:gd name="connsiteX117" fmla="*/ 184905 w 1754187"/>
                <a:gd name="connsiteY117" fmla="*/ 753823 h 2210912"/>
                <a:gd name="connsiteX118" fmla="*/ 137188 w 1754187"/>
                <a:gd name="connsiteY118" fmla="*/ 742746 h 2210912"/>
                <a:gd name="connsiteX119" fmla="*/ 131507 w 1754187"/>
                <a:gd name="connsiteY119" fmla="*/ 734225 h 2210912"/>
                <a:gd name="connsiteX120" fmla="*/ 100832 w 1754187"/>
                <a:gd name="connsiteY120" fmla="*/ 686508 h 2210912"/>
                <a:gd name="connsiteX121" fmla="*/ 86630 w 1754187"/>
                <a:gd name="connsiteY121" fmla="*/ 680827 h 2210912"/>
                <a:gd name="connsiteX122" fmla="*/ 69872 w 1754187"/>
                <a:gd name="connsiteY122" fmla="*/ 675430 h 2210912"/>
                <a:gd name="connsiteX123" fmla="*/ 24995 w 1754187"/>
                <a:gd name="connsiteY123" fmla="*/ 630553 h 2210912"/>
                <a:gd name="connsiteX124" fmla="*/ 24995 w 1754187"/>
                <a:gd name="connsiteY124" fmla="*/ 619192 h 2210912"/>
                <a:gd name="connsiteX125" fmla="*/ 22439 w 1754187"/>
                <a:gd name="connsiteY125" fmla="*/ 610955 h 2210912"/>
                <a:gd name="connsiteX126" fmla="*/ 0 w 1754187"/>
                <a:gd name="connsiteY126" fmla="*/ 532562 h 2210912"/>
                <a:gd name="connsiteX127" fmla="*/ 8237 w 1754187"/>
                <a:gd name="connsiteY127" fmla="*/ 535118 h 2210912"/>
                <a:gd name="connsiteX128" fmla="*/ 16758 w 1754187"/>
                <a:gd name="connsiteY128" fmla="*/ 535118 h 2210912"/>
                <a:gd name="connsiteX129" fmla="*/ 33516 w 1754187"/>
                <a:gd name="connsiteY129" fmla="*/ 537958 h 2210912"/>
                <a:gd name="connsiteX130" fmla="*/ 47433 w 1754187"/>
                <a:gd name="connsiteY130" fmla="*/ 535118 h 2210912"/>
                <a:gd name="connsiteX131" fmla="*/ 58795 w 1754187"/>
                <a:gd name="connsiteY131" fmla="*/ 535118 h 2210912"/>
                <a:gd name="connsiteX132" fmla="*/ 72712 w 1754187"/>
                <a:gd name="connsiteY132" fmla="*/ 532562 h 2210912"/>
                <a:gd name="connsiteX133" fmla="*/ 78393 w 1754187"/>
                <a:gd name="connsiteY133" fmla="*/ 529721 h 2210912"/>
                <a:gd name="connsiteX134" fmla="*/ 86630 w 1754187"/>
                <a:gd name="connsiteY134" fmla="*/ 529721 h 2210912"/>
                <a:gd name="connsiteX135" fmla="*/ 120430 w 1754187"/>
                <a:gd name="connsiteY135" fmla="*/ 526881 h 2210912"/>
                <a:gd name="connsiteX136" fmla="*/ 128667 w 1754187"/>
                <a:gd name="connsiteY136" fmla="*/ 529721 h 2210912"/>
                <a:gd name="connsiteX137" fmla="*/ 134347 w 1754187"/>
                <a:gd name="connsiteY137" fmla="*/ 529721 h 2210912"/>
                <a:gd name="connsiteX138" fmla="*/ 165307 w 1754187"/>
                <a:gd name="connsiteY138" fmla="*/ 549320 h 2210912"/>
                <a:gd name="connsiteX139" fmla="*/ 173544 w 1754187"/>
                <a:gd name="connsiteY139" fmla="*/ 557557 h 2210912"/>
                <a:gd name="connsiteX140" fmla="*/ 179225 w 1754187"/>
                <a:gd name="connsiteY140" fmla="*/ 560397 h 2210912"/>
                <a:gd name="connsiteX141" fmla="*/ 187746 w 1754187"/>
                <a:gd name="connsiteY141" fmla="*/ 566078 h 2210912"/>
                <a:gd name="connsiteX142" fmla="*/ 226942 w 1754187"/>
                <a:gd name="connsiteY142" fmla="*/ 599594 h 2210912"/>
                <a:gd name="connsiteX143" fmla="*/ 232623 w 1754187"/>
                <a:gd name="connsiteY143" fmla="*/ 602434 h 2210912"/>
                <a:gd name="connsiteX144" fmla="*/ 240860 w 1754187"/>
                <a:gd name="connsiteY144" fmla="*/ 605274 h 2210912"/>
                <a:gd name="connsiteX145" fmla="*/ 246541 w 1754187"/>
                <a:gd name="connsiteY145" fmla="*/ 608114 h 2210912"/>
                <a:gd name="connsiteX146" fmla="*/ 257618 w 1754187"/>
                <a:gd name="connsiteY146" fmla="*/ 608114 h 2210912"/>
                <a:gd name="connsiteX147" fmla="*/ 302495 w 1754187"/>
                <a:gd name="connsiteY147" fmla="*/ 591357 h 2210912"/>
                <a:gd name="connsiteX148" fmla="*/ 308176 w 1754187"/>
                <a:gd name="connsiteY148" fmla="*/ 585676 h 2210912"/>
                <a:gd name="connsiteX149" fmla="*/ 311016 w 1754187"/>
                <a:gd name="connsiteY149" fmla="*/ 579995 h 2210912"/>
                <a:gd name="connsiteX150" fmla="*/ 316413 w 1754187"/>
                <a:gd name="connsiteY150" fmla="*/ 574599 h 2210912"/>
                <a:gd name="connsiteX151" fmla="*/ 319253 w 1754187"/>
                <a:gd name="connsiteY151" fmla="*/ 568918 h 2210912"/>
                <a:gd name="connsiteX152" fmla="*/ 366971 w 1754187"/>
                <a:gd name="connsiteY152" fmla="*/ 552160 h 2210912"/>
                <a:gd name="connsiteX153" fmla="*/ 375492 w 1754187"/>
                <a:gd name="connsiteY153" fmla="*/ 552160 h 2210912"/>
                <a:gd name="connsiteX154" fmla="*/ 422925 w 1754187"/>
                <a:gd name="connsiteY154" fmla="*/ 515520 h 2210912"/>
                <a:gd name="connsiteX155" fmla="*/ 431446 w 1754187"/>
                <a:gd name="connsiteY155" fmla="*/ 507283 h 2210912"/>
                <a:gd name="connsiteX156" fmla="*/ 437127 w 1754187"/>
                <a:gd name="connsiteY156" fmla="*/ 498762 h 2210912"/>
                <a:gd name="connsiteX157" fmla="*/ 470643 w 1754187"/>
                <a:gd name="connsiteY157" fmla="*/ 487685 h 2210912"/>
                <a:gd name="connsiteX158" fmla="*/ 482004 w 1754187"/>
                <a:gd name="connsiteY158" fmla="*/ 487685 h 2210912"/>
                <a:gd name="connsiteX159" fmla="*/ 518360 w 1754187"/>
                <a:gd name="connsiteY159" fmla="*/ 498762 h 2210912"/>
                <a:gd name="connsiteX160" fmla="*/ 526597 w 1754187"/>
                <a:gd name="connsiteY160" fmla="*/ 498762 h 2210912"/>
                <a:gd name="connsiteX161" fmla="*/ 554716 w 1754187"/>
                <a:gd name="connsiteY161" fmla="*/ 487685 h 2210912"/>
                <a:gd name="connsiteX162" fmla="*/ 563237 w 1754187"/>
                <a:gd name="connsiteY162" fmla="*/ 479164 h 2210912"/>
                <a:gd name="connsiteX163" fmla="*/ 574315 w 1754187"/>
                <a:gd name="connsiteY163" fmla="*/ 473483 h 2210912"/>
                <a:gd name="connsiteX164" fmla="*/ 579995 w 1754187"/>
                <a:gd name="connsiteY164" fmla="*/ 468086 h 2210912"/>
                <a:gd name="connsiteX165" fmla="*/ 627713 w 1754187"/>
                <a:gd name="connsiteY165" fmla="*/ 459565 h 2210912"/>
                <a:gd name="connsiteX166" fmla="*/ 644471 w 1754187"/>
                <a:gd name="connsiteY166" fmla="*/ 453885 h 2210912"/>
                <a:gd name="connsiteX167" fmla="*/ 658388 w 1754187"/>
                <a:gd name="connsiteY167" fmla="*/ 453885 h 2210912"/>
                <a:gd name="connsiteX168" fmla="*/ 694745 w 1754187"/>
                <a:gd name="connsiteY168" fmla="*/ 417528 h 2210912"/>
                <a:gd name="connsiteX169" fmla="*/ 694745 w 1754187"/>
                <a:gd name="connsiteY169" fmla="*/ 409007 h 2210912"/>
                <a:gd name="connsiteX170" fmla="*/ 697585 w 1754187"/>
                <a:gd name="connsiteY170" fmla="*/ 361574 h 2210912"/>
                <a:gd name="connsiteX171" fmla="*/ 700425 w 1754187"/>
                <a:gd name="connsiteY171" fmla="*/ 353053 h 2210912"/>
                <a:gd name="connsiteX172" fmla="*/ 728545 w 1754187"/>
                <a:gd name="connsiteY172" fmla="*/ 313856 h 2210912"/>
                <a:gd name="connsiteX173" fmla="*/ 770581 w 1754187"/>
                <a:gd name="connsiteY173" fmla="*/ 299939 h 2210912"/>
                <a:gd name="connsiteX174" fmla="*/ 795860 w 1754187"/>
                <a:gd name="connsiteY174" fmla="*/ 283181 h 2210912"/>
                <a:gd name="connsiteX175" fmla="*/ 804097 w 1754187"/>
                <a:gd name="connsiteY175" fmla="*/ 277500 h 2210912"/>
                <a:gd name="connsiteX176" fmla="*/ 812618 w 1754187"/>
                <a:gd name="connsiteY176" fmla="*/ 271820 h 2210912"/>
                <a:gd name="connsiteX177" fmla="*/ 851815 w 1754187"/>
                <a:gd name="connsiteY177" fmla="*/ 229783 h 2210912"/>
                <a:gd name="connsiteX178" fmla="*/ 860336 w 1754187"/>
                <a:gd name="connsiteY178" fmla="*/ 218705 h 2210912"/>
                <a:gd name="connsiteX179" fmla="*/ 910610 w 1754187"/>
                <a:gd name="connsiteY179" fmla="*/ 201663 h 2210912"/>
                <a:gd name="connsiteX180" fmla="*/ 946966 w 1754187"/>
                <a:gd name="connsiteY180" fmla="*/ 190586 h 2210912"/>
                <a:gd name="connsiteX181" fmla="*/ 955487 w 1754187"/>
                <a:gd name="connsiteY181" fmla="*/ 187746 h 2210912"/>
                <a:gd name="connsiteX182" fmla="*/ 994683 w 1754187"/>
                <a:gd name="connsiteY182" fmla="*/ 170988 h 2210912"/>
                <a:gd name="connsiteX183" fmla="*/ 1000364 w 1754187"/>
                <a:gd name="connsiteY183" fmla="*/ 170988 h 2210912"/>
                <a:gd name="connsiteX184" fmla="*/ 1059159 w 1754187"/>
                <a:gd name="connsiteY184" fmla="*/ 140028 h 2210912"/>
                <a:gd name="connsiteX185" fmla="*/ 1090118 w 1754187"/>
                <a:gd name="connsiteY185" fmla="*/ 126111 h 2210912"/>
                <a:gd name="connsiteX186" fmla="*/ 1098355 w 1754187"/>
                <a:gd name="connsiteY186" fmla="*/ 123270 h 2210912"/>
                <a:gd name="connsiteX187" fmla="*/ 1120794 w 1754187"/>
                <a:gd name="connsiteY187" fmla="*/ 106512 h 2210912"/>
                <a:gd name="connsiteX188" fmla="*/ 1126475 w 1754187"/>
                <a:gd name="connsiteY188" fmla="*/ 97991 h 2210912"/>
                <a:gd name="connsiteX189" fmla="*/ 1137552 w 1754187"/>
                <a:gd name="connsiteY189" fmla="*/ 78393 h 2210912"/>
                <a:gd name="connsiteX190" fmla="*/ 1146073 w 1754187"/>
                <a:gd name="connsiteY190" fmla="*/ 53114 h 2210912"/>
                <a:gd name="connsiteX191" fmla="*/ 1143233 w 1754187"/>
                <a:gd name="connsiteY191" fmla="*/ 42037 h 2210912"/>
                <a:gd name="connsiteX192" fmla="*/ 1140392 w 1754187"/>
                <a:gd name="connsiteY192" fmla="*/ 28119 h 2210912"/>
                <a:gd name="connsiteX193" fmla="*/ 1151754 w 1754187"/>
                <a:gd name="connsiteY193" fmla="*/ 0 h 2210912"/>
                <a:gd name="connsiteX194" fmla="*/ 1159990 w 1754187"/>
                <a:gd name="connsiteY194" fmla="*/ 2840 h 2210912"/>
                <a:gd name="connsiteX195" fmla="*/ 1196347 w 1754187"/>
                <a:gd name="connsiteY195" fmla="*/ 28119 h 2210912"/>
                <a:gd name="connsiteX196" fmla="*/ 1204868 w 1754187"/>
                <a:gd name="connsiteY196" fmla="*/ 36356 h 2210912"/>
                <a:gd name="connsiteX197" fmla="*/ 1210548 w 1754187"/>
                <a:gd name="connsiteY197" fmla="*/ 42037 h 2210912"/>
                <a:gd name="connsiteX198" fmla="*/ 1252585 w 1754187"/>
                <a:gd name="connsiteY198" fmla="*/ 55954 h 2210912"/>
                <a:gd name="connsiteX199" fmla="*/ 1263663 w 1754187"/>
                <a:gd name="connsiteY199" fmla="*/ 50558 h 2210912"/>
                <a:gd name="connsiteX0" fmla="*/ 1263663 w 1754187"/>
                <a:gd name="connsiteY0" fmla="*/ 50558 h 2194154"/>
                <a:gd name="connsiteX1" fmla="*/ 1300303 w 1754187"/>
                <a:gd name="connsiteY1" fmla="*/ 72996 h 2194154"/>
                <a:gd name="connsiteX2" fmla="*/ 1302859 w 1754187"/>
                <a:gd name="connsiteY2" fmla="*/ 84074 h 2194154"/>
                <a:gd name="connsiteX3" fmla="*/ 1336659 w 1754187"/>
                <a:gd name="connsiteY3" fmla="*/ 112193 h 2194154"/>
                <a:gd name="connsiteX4" fmla="*/ 1344896 w 1754187"/>
                <a:gd name="connsiteY4" fmla="*/ 115033 h 2194154"/>
                <a:gd name="connsiteX5" fmla="*/ 1389773 w 1754187"/>
                <a:gd name="connsiteY5" fmla="*/ 170988 h 2194154"/>
                <a:gd name="connsiteX6" fmla="*/ 1389773 w 1754187"/>
                <a:gd name="connsiteY6" fmla="*/ 179225 h 2194154"/>
                <a:gd name="connsiteX7" fmla="*/ 1398294 w 1754187"/>
                <a:gd name="connsiteY7" fmla="*/ 196267 h 2194154"/>
                <a:gd name="connsiteX8" fmla="*/ 1443171 w 1754187"/>
                <a:gd name="connsiteY8" fmla="*/ 252221 h 2194154"/>
                <a:gd name="connsiteX9" fmla="*/ 1446012 w 1754187"/>
                <a:gd name="connsiteY9" fmla="*/ 260742 h 2194154"/>
                <a:gd name="connsiteX10" fmla="*/ 1465610 w 1754187"/>
                <a:gd name="connsiteY10" fmla="*/ 294258 h 2194154"/>
                <a:gd name="connsiteX11" fmla="*/ 1476687 w 1754187"/>
                <a:gd name="connsiteY11" fmla="*/ 319537 h 2194154"/>
                <a:gd name="connsiteX12" fmla="*/ 1476687 w 1754187"/>
                <a:gd name="connsiteY12" fmla="*/ 386853 h 2194154"/>
                <a:gd name="connsiteX13" fmla="*/ 1479528 w 1754187"/>
                <a:gd name="connsiteY13" fmla="*/ 395090 h 2194154"/>
                <a:gd name="connsiteX14" fmla="*/ 1465610 w 1754187"/>
                <a:gd name="connsiteY14" fmla="*/ 459565 h 2194154"/>
                <a:gd name="connsiteX15" fmla="*/ 1468166 w 1754187"/>
                <a:gd name="connsiteY15" fmla="*/ 552160 h 2194154"/>
                <a:gd name="connsiteX16" fmla="*/ 1471007 w 1754187"/>
                <a:gd name="connsiteY16" fmla="*/ 566078 h 2194154"/>
                <a:gd name="connsiteX17" fmla="*/ 1479528 w 1754187"/>
                <a:gd name="connsiteY17" fmla="*/ 588516 h 2194154"/>
                <a:gd name="connsiteX18" fmla="*/ 1479528 w 1754187"/>
                <a:gd name="connsiteY18" fmla="*/ 594197 h 2194154"/>
                <a:gd name="connsiteX19" fmla="*/ 1488049 w 1754187"/>
                <a:gd name="connsiteY19" fmla="*/ 610955 h 2194154"/>
                <a:gd name="connsiteX20" fmla="*/ 1510203 w 1754187"/>
                <a:gd name="connsiteY20" fmla="*/ 686508 h 2194154"/>
                <a:gd name="connsiteX21" fmla="*/ 1510203 w 1754187"/>
                <a:gd name="connsiteY21" fmla="*/ 700709 h 2194154"/>
                <a:gd name="connsiteX22" fmla="*/ 1544003 w 1754187"/>
                <a:gd name="connsiteY22" fmla="*/ 784783 h 2194154"/>
                <a:gd name="connsiteX23" fmla="*/ 1549684 w 1754187"/>
                <a:gd name="connsiteY23" fmla="*/ 795860 h 2194154"/>
                <a:gd name="connsiteX24" fmla="*/ 1552240 w 1754187"/>
                <a:gd name="connsiteY24" fmla="*/ 804381 h 2194154"/>
                <a:gd name="connsiteX25" fmla="*/ 1594277 w 1754187"/>
                <a:gd name="connsiteY25" fmla="*/ 905213 h 2194154"/>
                <a:gd name="connsiteX26" fmla="*/ 1599958 w 1754187"/>
                <a:gd name="connsiteY26" fmla="*/ 916290 h 2194154"/>
                <a:gd name="connsiteX27" fmla="*/ 1605638 w 1754187"/>
                <a:gd name="connsiteY27" fmla="*/ 924811 h 2194154"/>
                <a:gd name="connsiteX28" fmla="*/ 1633758 w 1754187"/>
                <a:gd name="connsiteY28" fmla="*/ 994967 h 2194154"/>
                <a:gd name="connsiteX29" fmla="*/ 1636314 w 1754187"/>
                <a:gd name="connsiteY29" fmla="*/ 1003204 h 2194154"/>
                <a:gd name="connsiteX30" fmla="*/ 1644835 w 1754187"/>
                <a:gd name="connsiteY30" fmla="*/ 1014566 h 2194154"/>
                <a:gd name="connsiteX31" fmla="*/ 1684031 w 1754187"/>
                <a:gd name="connsiteY31" fmla="*/ 1084438 h 2194154"/>
                <a:gd name="connsiteX32" fmla="*/ 1695393 w 1754187"/>
                <a:gd name="connsiteY32" fmla="*/ 1092959 h 2194154"/>
                <a:gd name="connsiteX33" fmla="*/ 1754187 w 1754187"/>
                <a:gd name="connsiteY33" fmla="*/ 1112557 h 2194154"/>
                <a:gd name="connsiteX34" fmla="*/ 1633758 w 1754187"/>
                <a:gd name="connsiteY34" fmla="*/ 1188110 h 2194154"/>
                <a:gd name="connsiteX35" fmla="*/ 1628077 w 1754187"/>
                <a:gd name="connsiteY35" fmla="*/ 1190950 h 2194154"/>
                <a:gd name="connsiteX36" fmla="*/ 1619556 w 1754187"/>
                <a:gd name="connsiteY36" fmla="*/ 1199471 h 2194154"/>
                <a:gd name="connsiteX37" fmla="*/ 1572122 w 1754187"/>
                <a:gd name="connsiteY37" fmla="*/ 1263947 h 2194154"/>
                <a:gd name="connsiteX38" fmla="*/ 1555080 w 1754187"/>
                <a:gd name="connsiteY38" fmla="*/ 1328422 h 2194154"/>
                <a:gd name="connsiteX39" fmla="*/ 1555080 w 1754187"/>
                <a:gd name="connsiteY39" fmla="*/ 1336659 h 2194154"/>
                <a:gd name="connsiteX40" fmla="*/ 1552240 w 1754187"/>
                <a:gd name="connsiteY40" fmla="*/ 1342340 h 2194154"/>
                <a:gd name="connsiteX41" fmla="*/ 1549684 w 1754187"/>
                <a:gd name="connsiteY41" fmla="*/ 1350861 h 2194154"/>
                <a:gd name="connsiteX42" fmla="*/ 1544003 w 1754187"/>
                <a:gd name="connsiteY42" fmla="*/ 1384377 h 2194154"/>
                <a:gd name="connsiteX43" fmla="*/ 1538322 w 1754187"/>
                <a:gd name="connsiteY43" fmla="*/ 1392897 h 2194154"/>
                <a:gd name="connsiteX44" fmla="*/ 1535482 w 1754187"/>
                <a:gd name="connsiteY44" fmla="*/ 1398294 h 2194154"/>
                <a:gd name="connsiteX45" fmla="*/ 1530085 w 1754187"/>
                <a:gd name="connsiteY45" fmla="*/ 1406815 h 2194154"/>
                <a:gd name="connsiteX46" fmla="*/ 1490605 w 1754187"/>
                <a:gd name="connsiteY46" fmla="*/ 1457089 h 2194154"/>
                <a:gd name="connsiteX47" fmla="*/ 1439109 w 1754187"/>
                <a:gd name="connsiteY47" fmla="*/ 1454577 h 2194154"/>
                <a:gd name="connsiteX48" fmla="*/ 1407609 w 1754187"/>
                <a:gd name="connsiteY48" fmla="*/ 1467392 h 2194154"/>
                <a:gd name="connsiteX49" fmla="*/ 1361630 w 1754187"/>
                <a:gd name="connsiteY49" fmla="*/ 1438777 h 2194154"/>
                <a:gd name="connsiteX50" fmla="*/ 1321527 w 1754187"/>
                <a:gd name="connsiteY50" fmla="*/ 1428484 h 2194154"/>
                <a:gd name="connsiteX51" fmla="*/ 1236759 w 1754187"/>
                <a:gd name="connsiteY51" fmla="*/ 1437937 h 2194154"/>
                <a:gd name="connsiteX52" fmla="*/ 1178918 w 1754187"/>
                <a:gd name="connsiteY52" fmla="*/ 1457909 h 2194154"/>
                <a:gd name="connsiteX53" fmla="*/ 1074699 w 1754187"/>
                <a:gd name="connsiteY53" fmla="*/ 1484098 h 2194154"/>
                <a:gd name="connsiteX54" fmla="*/ 975146 w 1754187"/>
                <a:gd name="connsiteY54" fmla="*/ 1510213 h 2194154"/>
                <a:gd name="connsiteX55" fmla="*/ 925202 w 1754187"/>
                <a:gd name="connsiteY55" fmla="*/ 1505314 h 2194154"/>
                <a:gd name="connsiteX56" fmla="*/ 876729 w 1754187"/>
                <a:gd name="connsiteY56" fmla="*/ 1510126 h 2194154"/>
                <a:gd name="connsiteX57" fmla="*/ 817177 w 1754187"/>
                <a:gd name="connsiteY57" fmla="*/ 1491396 h 2194154"/>
                <a:gd name="connsiteX58" fmla="*/ 748498 w 1754187"/>
                <a:gd name="connsiteY58" fmla="*/ 1467332 h 2194154"/>
                <a:gd name="connsiteX59" fmla="*/ 703037 w 1754187"/>
                <a:gd name="connsiteY59" fmla="*/ 1471389 h 2194154"/>
                <a:gd name="connsiteX60" fmla="*/ 375492 w 1754187"/>
                <a:gd name="connsiteY60" fmla="*/ 2194154 h 2194154"/>
                <a:gd name="connsiteX61" fmla="*/ 602355 w 1754187"/>
                <a:gd name="connsiteY61" fmla="*/ 1462547 h 2194154"/>
                <a:gd name="connsiteX62" fmla="*/ 235179 w 1754187"/>
                <a:gd name="connsiteY62" fmla="*/ 1672954 h 2194154"/>
                <a:gd name="connsiteX63" fmla="*/ 240860 w 1754187"/>
                <a:gd name="connsiteY63" fmla="*/ 1664717 h 2194154"/>
                <a:gd name="connsiteX64" fmla="*/ 235179 w 1754187"/>
                <a:gd name="connsiteY64" fmla="*/ 1479528 h 2194154"/>
                <a:gd name="connsiteX65" fmla="*/ 232623 w 1754187"/>
                <a:gd name="connsiteY65" fmla="*/ 1476687 h 2194154"/>
                <a:gd name="connsiteX66" fmla="*/ 232623 w 1754187"/>
                <a:gd name="connsiteY66" fmla="*/ 1465610 h 2194154"/>
                <a:gd name="connsiteX67" fmla="*/ 229783 w 1754187"/>
                <a:gd name="connsiteY67" fmla="*/ 1457089 h 2194154"/>
                <a:gd name="connsiteX68" fmla="*/ 229783 w 1754187"/>
                <a:gd name="connsiteY68" fmla="*/ 1451692 h 2194154"/>
                <a:gd name="connsiteX69" fmla="*/ 240860 w 1754187"/>
                <a:gd name="connsiteY69" fmla="*/ 1398294 h 2194154"/>
                <a:gd name="connsiteX70" fmla="*/ 243700 w 1754187"/>
                <a:gd name="connsiteY70" fmla="*/ 1395454 h 2194154"/>
                <a:gd name="connsiteX71" fmla="*/ 249381 w 1754187"/>
                <a:gd name="connsiteY71" fmla="*/ 1392897 h 2194154"/>
                <a:gd name="connsiteX72" fmla="*/ 254778 w 1754187"/>
                <a:gd name="connsiteY72" fmla="*/ 1390057 h 2194154"/>
                <a:gd name="connsiteX73" fmla="*/ 263298 w 1754187"/>
                <a:gd name="connsiteY73" fmla="*/ 1387217 h 2194154"/>
                <a:gd name="connsiteX74" fmla="*/ 299655 w 1754187"/>
                <a:gd name="connsiteY74" fmla="*/ 1387217 h 2194154"/>
                <a:gd name="connsiteX75" fmla="*/ 299655 w 1754187"/>
                <a:gd name="connsiteY75" fmla="*/ 1381536 h 2194154"/>
                <a:gd name="connsiteX76" fmla="*/ 305335 w 1754187"/>
                <a:gd name="connsiteY76" fmla="*/ 1375855 h 2194154"/>
                <a:gd name="connsiteX77" fmla="*/ 305335 w 1754187"/>
                <a:gd name="connsiteY77" fmla="*/ 1317061 h 2194154"/>
                <a:gd name="connsiteX78" fmla="*/ 308176 w 1754187"/>
                <a:gd name="connsiteY78" fmla="*/ 1311380 h 2194154"/>
                <a:gd name="connsiteX79" fmla="*/ 313856 w 1754187"/>
                <a:gd name="connsiteY79" fmla="*/ 1303143 h 2194154"/>
                <a:gd name="connsiteX80" fmla="*/ 316413 w 1754187"/>
                <a:gd name="connsiteY80" fmla="*/ 1300303 h 2194154"/>
                <a:gd name="connsiteX81" fmla="*/ 341692 w 1754187"/>
                <a:gd name="connsiteY81" fmla="*/ 1266787 h 2194154"/>
                <a:gd name="connsiteX82" fmla="*/ 372651 w 1754187"/>
                <a:gd name="connsiteY82" fmla="*/ 1238668 h 2194154"/>
                <a:gd name="connsiteX83" fmla="*/ 378332 w 1754187"/>
                <a:gd name="connsiteY83" fmla="*/ 1238668 h 2194154"/>
                <a:gd name="connsiteX84" fmla="*/ 383728 w 1754187"/>
                <a:gd name="connsiteY84" fmla="*/ 1235827 h 2194154"/>
                <a:gd name="connsiteX85" fmla="*/ 389409 w 1754187"/>
                <a:gd name="connsiteY85" fmla="*/ 1235827 h 2194154"/>
                <a:gd name="connsiteX86" fmla="*/ 411848 w 1754187"/>
                <a:gd name="connsiteY86" fmla="*/ 1238668 h 2194154"/>
                <a:gd name="connsiteX87" fmla="*/ 422925 w 1754187"/>
                <a:gd name="connsiteY87" fmla="*/ 1238668 h 2194154"/>
                <a:gd name="connsiteX88" fmla="*/ 445364 w 1754187"/>
                <a:gd name="connsiteY88" fmla="*/ 1224750 h 2194154"/>
                <a:gd name="connsiteX89" fmla="*/ 439967 w 1754187"/>
                <a:gd name="connsiteY89" fmla="*/ 1221910 h 2194154"/>
                <a:gd name="connsiteX90" fmla="*/ 428606 w 1754187"/>
                <a:gd name="connsiteY90" fmla="*/ 1199471 h 2194154"/>
                <a:gd name="connsiteX91" fmla="*/ 425765 w 1754187"/>
                <a:gd name="connsiteY91" fmla="*/ 1193790 h 2194154"/>
                <a:gd name="connsiteX92" fmla="*/ 403327 w 1754187"/>
                <a:gd name="connsiteY92" fmla="*/ 1171352 h 2194154"/>
                <a:gd name="connsiteX93" fmla="*/ 400486 w 1754187"/>
                <a:gd name="connsiteY93" fmla="*/ 1171352 h 2194154"/>
                <a:gd name="connsiteX94" fmla="*/ 395090 w 1754187"/>
                <a:gd name="connsiteY94" fmla="*/ 1168511 h 2194154"/>
                <a:gd name="connsiteX95" fmla="*/ 378332 w 1754187"/>
                <a:gd name="connsiteY95" fmla="*/ 1162831 h 2194154"/>
                <a:gd name="connsiteX96" fmla="*/ 372651 w 1754187"/>
                <a:gd name="connsiteY96" fmla="*/ 1160274 h 2194154"/>
                <a:gd name="connsiteX97" fmla="*/ 353053 w 1754187"/>
                <a:gd name="connsiteY97" fmla="*/ 1126475 h 2194154"/>
                <a:gd name="connsiteX98" fmla="*/ 333455 w 1754187"/>
                <a:gd name="connsiteY98" fmla="*/ 1123634 h 2194154"/>
                <a:gd name="connsiteX99" fmla="*/ 294258 w 1754187"/>
                <a:gd name="connsiteY99" fmla="*/ 1112557 h 2194154"/>
                <a:gd name="connsiteX100" fmla="*/ 299655 w 1754187"/>
                <a:gd name="connsiteY100" fmla="*/ 1095799 h 2194154"/>
                <a:gd name="connsiteX101" fmla="*/ 294258 w 1754187"/>
                <a:gd name="connsiteY101" fmla="*/ 1050922 h 2194154"/>
                <a:gd name="connsiteX102" fmla="*/ 294258 w 1754187"/>
                <a:gd name="connsiteY102" fmla="*/ 1039560 h 2194154"/>
                <a:gd name="connsiteX103" fmla="*/ 302495 w 1754187"/>
                <a:gd name="connsiteY103" fmla="*/ 983606 h 2194154"/>
                <a:gd name="connsiteX104" fmla="*/ 302495 w 1754187"/>
                <a:gd name="connsiteY104" fmla="*/ 964008 h 2194154"/>
                <a:gd name="connsiteX105" fmla="*/ 324934 w 1754187"/>
                <a:gd name="connsiteY105" fmla="*/ 885615 h 2194154"/>
                <a:gd name="connsiteX106" fmla="*/ 333455 w 1754187"/>
                <a:gd name="connsiteY106" fmla="*/ 874253 h 2194154"/>
                <a:gd name="connsiteX107" fmla="*/ 341692 w 1754187"/>
                <a:gd name="connsiteY107" fmla="*/ 863176 h 2194154"/>
                <a:gd name="connsiteX108" fmla="*/ 358449 w 1754187"/>
                <a:gd name="connsiteY108" fmla="*/ 823980 h 2194154"/>
                <a:gd name="connsiteX109" fmla="*/ 361290 w 1754187"/>
                <a:gd name="connsiteY109" fmla="*/ 818299 h 2194154"/>
                <a:gd name="connsiteX110" fmla="*/ 358449 w 1754187"/>
                <a:gd name="connsiteY110" fmla="*/ 806938 h 2194154"/>
                <a:gd name="connsiteX111" fmla="*/ 358449 w 1754187"/>
                <a:gd name="connsiteY111" fmla="*/ 798701 h 2194154"/>
                <a:gd name="connsiteX112" fmla="*/ 308176 w 1754187"/>
                <a:gd name="connsiteY112" fmla="*/ 764901 h 2194154"/>
                <a:gd name="connsiteX113" fmla="*/ 296814 w 1754187"/>
                <a:gd name="connsiteY113" fmla="*/ 764901 h 2194154"/>
                <a:gd name="connsiteX114" fmla="*/ 263298 w 1754187"/>
                <a:gd name="connsiteY114" fmla="*/ 748143 h 2194154"/>
                <a:gd name="connsiteX115" fmla="*/ 254778 w 1754187"/>
                <a:gd name="connsiteY115" fmla="*/ 745302 h 2194154"/>
                <a:gd name="connsiteX116" fmla="*/ 195983 w 1754187"/>
                <a:gd name="connsiteY116" fmla="*/ 750983 h 2194154"/>
                <a:gd name="connsiteX117" fmla="*/ 184905 w 1754187"/>
                <a:gd name="connsiteY117" fmla="*/ 753823 h 2194154"/>
                <a:gd name="connsiteX118" fmla="*/ 137188 w 1754187"/>
                <a:gd name="connsiteY118" fmla="*/ 742746 h 2194154"/>
                <a:gd name="connsiteX119" fmla="*/ 131507 w 1754187"/>
                <a:gd name="connsiteY119" fmla="*/ 734225 h 2194154"/>
                <a:gd name="connsiteX120" fmla="*/ 100832 w 1754187"/>
                <a:gd name="connsiteY120" fmla="*/ 686508 h 2194154"/>
                <a:gd name="connsiteX121" fmla="*/ 86630 w 1754187"/>
                <a:gd name="connsiteY121" fmla="*/ 680827 h 2194154"/>
                <a:gd name="connsiteX122" fmla="*/ 69872 w 1754187"/>
                <a:gd name="connsiteY122" fmla="*/ 675430 h 2194154"/>
                <a:gd name="connsiteX123" fmla="*/ 24995 w 1754187"/>
                <a:gd name="connsiteY123" fmla="*/ 630553 h 2194154"/>
                <a:gd name="connsiteX124" fmla="*/ 24995 w 1754187"/>
                <a:gd name="connsiteY124" fmla="*/ 619192 h 2194154"/>
                <a:gd name="connsiteX125" fmla="*/ 22439 w 1754187"/>
                <a:gd name="connsiteY125" fmla="*/ 610955 h 2194154"/>
                <a:gd name="connsiteX126" fmla="*/ 0 w 1754187"/>
                <a:gd name="connsiteY126" fmla="*/ 532562 h 2194154"/>
                <a:gd name="connsiteX127" fmla="*/ 8237 w 1754187"/>
                <a:gd name="connsiteY127" fmla="*/ 535118 h 2194154"/>
                <a:gd name="connsiteX128" fmla="*/ 16758 w 1754187"/>
                <a:gd name="connsiteY128" fmla="*/ 535118 h 2194154"/>
                <a:gd name="connsiteX129" fmla="*/ 33516 w 1754187"/>
                <a:gd name="connsiteY129" fmla="*/ 537958 h 2194154"/>
                <a:gd name="connsiteX130" fmla="*/ 47433 w 1754187"/>
                <a:gd name="connsiteY130" fmla="*/ 535118 h 2194154"/>
                <a:gd name="connsiteX131" fmla="*/ 58795 w 1754187"/>
                <a:gd name="connsiteY131" fmla="*/ 535118 h 2194154"/>
                <a:gd name="connsiteX132" fmla="*/ 72712 w 1754187"/>
                <a:gd name="connsiteY132" fmla="*/ 532562 h 2194154"/>
                <a:gd name="connsiteX133" fmla="*/ 78393 w 1754187"/>
                <a:gd name="connsiteY133" fmla="*/ 529721 h 2194154"/>
                <a:gd name="connsiteX134" fmla="*/ 86630 w 1754187"/>
                <a:gd name="connsiteY134" fmla="*/ 529721 h 2194154"/>
                <a:gd name="connsiteX135" fmla="*/ 120430 w 1754187"/>
                <a:gd name="connsiteY135" fmla="*/ 526881 h 2194154"/>
                <a:gd name="connsiteX136" fmla="*/ 128667 w 1754187"/>
                <a:gd name="connsiteY136" fmla="*/ 529721 h 2194154"/>
                <a:gd name="connsiteX137" fmla="*/ 134347 w 1754187"/>
                <a:gd name="connsiteY137" fmla="*/ 529721 h 2194154"/>
                <a:gd name="connsiteX138" fmla="*/ 165307 w 1754187"/>
                <a:gd name="connsiteY138" fmla="*/ 549320 h 2194154"/>
                <a:gd name="connsiteX139" fmla="*/ 173544 w 1754187"/>
                <a:gd name="connsiteY139" fmla="*/ 557557 h 2194154"/>
                <a:gd name="connsiteX140" fmla="*/ 179225 w 1754187"/>
                <a:gd name="connsiteY140" fmla="*/ 560397 h 2194154"/>
                <a:gd name="connsiteX141" fmla="*/ 187746 w 1754187"/>
                <a:gd name="connsiteY141" fmla="*/ 566078 h 2194154"/>
                <a:gd name="connsiteX142" fmla="*/ 226942 w 1754187"/>
                <a:gd name="connsiteY142" fmla="*/ 599594 h 2194154"/>
                <a:gd name="connsiteX143" fmla="*/ 232623 w 1754187"/>
                <a:gd name="connsiteY143" fmla="*/ 602434 h 2194154"/>
                <a:gd name="connsiteX144" fmla="*/ 240860 w 1754187"/>
                <a:gd name="connsiteY144" fmla="*/ 605274 h 2194154"/>
                <a:gd name="connsiteX145" fmla="*/ 246541 w 1754187"/>
                <a:gd name="connsiteY145" fmla="*/ 608114 h 2194154"/>
                <a:gd name="connsiteX146" fmla="*/ 257618 w 1754187"/>
                <a:gd name="connsiteY146" fmla="*/ 608114 h 2194154"/>
                <a:gd name="connsiteX147" fmla="*/ 302495 w 1754187"/>
                <a:gd name="connsiteY147" fmla="*/ 591357 h 2194154"/>
                <a:gd name="connsiteX148" fmla="*/ 308176 w 1754187"/>
                <a:gd name="connsiteY148" fmla="*/ 585676 h 2194154"/>
                <a:gd name="connsiteX149" fmla="*/ 311016 w 1754187"/>
                <a:gd name="connsiteY149" fmla="*/ 579995 h 2194154"/>
                <a:gd name="connsiteX150" fmla="*/ 316413 w 1754187"/>
                <a:gd name="connsiteY150" fmla="*/ 574599 h 2194154"/>
                <a:gd name="connsiteX151" fmla="*/ 319253 w 1754187"/>
                <a:gd name="connsiteY151" fmla="*/ 568918 h 2194154"/>
                <a:gd name="connsiteX152" fmla="*/ 366971 w 1754187"/>
                <a:gd name="connsiteY152" fmla="*/ 552160 h 2194154"/>
                <a:gd name="connsiteX153" fmla="*/ 375492 w 1754187"/>
                <a:gd name="connsiteY153" fmla="*/ 552160 h 2194154"/>
                <a:gd name="connsiteX154" fmla="*/ 422925 w 1754187"/>
                <a:gd name="connsiteY154" fmla="*/ 515520 h 2194154"/>
                <a:gd name="connsiteX155" fmla="*/ 431446 w 1754187"/>
                <a:gd name="connsiteY155" fmla="*/ 507283 h 2194154"/>
                <a:gd name="connsiteX156" fmla="*/ 437127 w 1754187"/>
                <a:gd name="connsiteY156" fmla="*/ 498762 h 2194154"/>
                <a:gd name="connsiteX157" fmla="*/ 470643 w 1754187"/>
                <a:gd name="connsiteY157" fmla="*/ 487685 h 2194154"/>
                <a:gd name="connsiteX158" fmla="*/ 482004 w 1754187"/>
                <a:gd name="connsiteY158" fmla="*/ 487685 h 2194154"/>
                <a:gd name="connsiteX159" fmla="*/ 518360 w 1754187"/>
                <a:gd name="connsiteY159" fmla="*/ 498762 h 2194154"/>
                <a:gd name="connsiteX160" fmla="*/ 526597 w 1754187"/>
                <a:gd name="connsiteY160" fmla="*/ 498762 h 2194154"/>
                <a:gd name="connsiteX161" fmla="*/ 554716 w 1754187"/>
                <a:gd name="connsiteY161" fmla="*/ 487685 h 2194154"/>
                <a:gd name="connsiteX162" fmla="*/ 563237 w 1754187"/>
                <a:gd name="connsiteY162" fmla="*/ 479164 h 2194154"/>
                <a:gd name="connsiteX163" fmla="*/ 574315 w 1754187"/>
                <a:gd name="connsiteY163" fmla="*/ 473483 h 2194154"/>
                <a:gd name="connsiteX164" fmla="*/ 579995 w 1754187"/>
                <a:gd name="connsiteY164" fmla="*/ 468086 h 2194154"/>
                <a:gd name="connsiteX165" fmla="*/ 627713 w 1754187"/>
                <a:gd name="connsiteY165" fmla="*/ 459565 h 2194154"/>
                <a:gd name="connsiteX166" fmla="*/ 644471 w 1754187"/>
                <a:gd name="connsiteY166" fmla="*/ 453885 h 2194154"/>
                <a:gd name="connsiteX167" fmla="*/ 658388 w 1754187"/>
                <a:gd name="connsiteY167" fmla="*/ 453885 h 2194154"/>
                <a:gd name="connsiteX168" fmla="*/ 694745 w 1754187"/>
                <a:gd name="connsiteY168" fmla="*/ 417528 h 2194154"/>
                <a:gd name="connsiteX169" fmla="*/ 694745 w 1754187"/>
                <a:gd name="connsiteY169" fmla="*/ 409007 h 2194154"/>
                <a:gd name="connsiteX170" fmla="*/ 697585 w 1754187"/>
                <a:gd name="connsiteY170" fmla="*/ 361574 h 2194154"/>
                <a:gd name="connsiteX171" fmla="*/ 700425 w 1754187"/>
                <a:gd name="connsiteY171" fmla="*/ 353053 h 2194154"/>
                <a:gd name="connsiteX172" fmla="*/ 728545 w 1754187"/>
                <a:gd name="connsiteY172" fmla="*/ 313856 h 2194154"/>
                <a:gd name="connsiteX173" fmla="*/ 770581 w 1754187"/>
                <a:gd name="connsiteY173" fmla="*/ 299939 h 2194154"/>
                <a:gd name="connsiteX174" fmla="*/ 795860 w 1754187"/>
                <a:gd name="connsiteY174" fmla="*/ 283181 h 2194154"/>
                <a:gd name="connsiteX175" fmla="*/ 804097 w 1754187"/>
                <a:gd name="connsiteY175" fmla="*/ 277500 h 2194154"/>
                <a:gd name="connsiteX176" fmla="*/ 812618 w 1754187"/>
                <a:gd name="connsiteY176" fmla="*/ 271820 h 2194154"/>
                <a:gd name="connsiteX177" fmla="*/ 851815 w 1754187"/>
                <a:gd name="connsiteY177" fmla="*/ 229783 h 2194154"/>
                <a:gd name="connsiteX178" fmla="*/ 860336 w 1754187"/>
                <a:gd name="connsiteY178" fmla="*/ 218705 h 2194154"/>
                <a:gd name="connsiteX179" fmla="*/ 910610 w 1754187"/>
                <a:gd name="connsiteY179" fmla="*/ 201663 h 2194154"/>
                <a:gd name="connsiteX180" fmla="*/ 946966 w 1754187"/>
                <a:gd name="connsiteY180" fmla="*/ 190586 h 2194154"/>
                <a:gd name="connsiteX181" fmla="*/ 955487 w 1754187"/>
                <a:gd name="connsiteY181" fmla="*/ 187746 h 2194154"/>
                <a:gd name="connsiteX182" fmla="*/ 994683 w 1754187"/>
                <a:gd name="connsiteY182" fmla="*/ 170988 h 2194154"/>
                <a:gd name="connsiteX183" fmla="*/ 1000364 w 1754187"/>
                <a:gd name="connsiteY183" fmla="*/ 170988 h 2194154"/>
                <a:gd name="connsiteX184" fmla="*/ 1059159 w 1754187"/>
                <a:gd name="connsiteY184" fmla="*/ 140028 h 2194154"/>
                <a:gd name="connsiteX185" fmla="*/ 1090118 w 1754187"/>
                <a:gd name="connsiteY185" fmla="*/ 126111 h 2194154"/>
                <a:gd name="connsiteX186" fmla="*/ 1098355 w 1754187"/>
                <a:gd name="connsiteY186" fmla="*/ 123270 h 2194154"/>
                <a:gd name="connsiteX187" fmla="*/ 1120794 w 1754187"/>
                <a:gd name="connsiteY187" fmla="*/ 106512 h 2194154"/>
                <a:gd name="connsiteX188" fmla="*/ 1126475 w 1754187"/>
                <a:gd name="connsiteY188" fmla="*/ 97991 h 2194154"/>
                <a:gd name="connsiteX189" fmla="*/ 1137552 w 1754187"/>
                <a:gd name="connsiteY189" fmla="*/ 78393 h 2194154"/>
                <a:gd name="connsiteX190" fmla="*/ 1146073 w 1754187"/>
                <a:gd name="connsiteY190" fmla="*/ 53114 h 2194154"/>
                <a:gd name="connsiteX191" fmla="*/ 1143233 w 1754187"/>
                <a:gd name="connsiteY191" fmla="*/ 42037 h 2194154"/>
                <a:gd name="connsiteX192" fmla="*/ 1140392 w 1754187"/>
                <a:gd name="connsiteY192" fmla="*/ 28119 h 2194154"/>
                <a:gd name="connsiteX193" fmla="*/ 1151754 w 1754187"/>
                <a:gd name="connsiteY193" fmla="*/ 0 h 2194154"/>
                <a:gd name="connsiteX194" fmla="*/ 1159990 w 1754187"/>
                <a:gd name="connsiteY194" fmla="*/ 2840 h 2194154"/>
                <a:gd name="connsiteX195" fmla="*/ 1196347 w 1754187"/>
                <a:gd name="connsiteY195" fmla="*/ 28119 h 2194154"/>
                <a:gd name="connsiteX196" fmla="*/ 1204868 w 1754187"/>
                <a:gd name="connsiteY196" fmla="*/ 36356 h 2194154"/>
                <a:gd name="connsiteX197" fmla="*/ 1210548 w 1754187"/>
                <a:gd name="connsiteY197" fmla="*/ 42037 h 2194154"/>
                <a:gd name="connsiteX198" fmla="*/ 1252585 w 1754187"/>
                <a:gd name="connsiteY198" fmla="*/ 55954 h 2194154"/>
                <a:gd name="connsiteX199" fmla="*/ 1263663 w 1754187"/>
                <a:gd name="connsiteY199" fmla="*/ 50558 h 2194154"/>
                <a:gd name="connsiteX0" fmla="*/ 1263663 w 1754187"/>
                <a:gd name="connsiteY0" fmla="*/ 50558 h 2194154"/>
                <a:gd name="connsiteX1" fmla="*/ 1300303 w 1754187"/>
                <a:gd name="connsiteY1" fmla="*/ 72996 h 2194154"/>
                <a:gd name="connsiteX2" fmla="*/ 1302859 w 1754187"/>
                <a:gd name="connsiteY2" fmla="*/ 84074 h 2194154"/>
                <a:gd name="connsiteX3" fmla="*/ 1336659 w 1754187"/>
                <a:gd name="connsiteY3" fmla="*/ 112193 h 2194154"/>
                <a:gd name="connsiteX4" fmla="*/ 1344896 w 1754187"/>
                <a:gd name="connsiteY4" fmla="*/ 115033 h 2194154"/>
                <a:gd name="connsiteX5" fmla="*/ 1389773 w 1754187"/>
                <a:gd name="connsiteY5" fmla="*/ 170988 h 2194154"/>
                <a:gd name="connsiteX6" fmla="*/ 1389773 w 1754187"/>
                <a:gd name="connsiteY6" fmla="*/ 179225 h 2194154"/>
                <a:gd name="connsiteX7" fmla="*/ 1398294 w 1754187"/>
                <a:gd name="connsiteY7" fmla="*/ 196267 h 2194154"/>
                <a:gd name="connsiteX8" fmla="*/ 1443171 w 1754187"/>
                <a:gd name="connsiteY8" fmla="*/ 252221 h 2194154"/>
                <a:gd name="connsiteX9" fmla="*/ 1446012 w 1754187"/>
                <a:gd name="connsiteY9" fmla="*/ 260742 h 2194154"/>
                <a:gd name="connsiteX10" fmla="*/ 1465610 w 1754187"/>
                <a:gd name="connsiteY10" fmla="*/ 294258 h 2194154"/>
                <a:gd name="connsiteX11" fmla="*/ 1476687 w 1754187"/>
                <a:gd name="connsiteY11" fmla="*/ 319537 h 2194154"/>
                <a:gd name="connsiteX12" fmla="*/ 1476687 w 1754187"/>
                <a:gd name="connsiteY12" fmla="*/ 386853 h 2194154"/>
                <a:gd name="connsiteX13" fmla="*/ 1479528 w 1754187"/>
                <a:gd name="connsiteY13" fmla="*/ 395090 h 2194154"/>
                <a:gd name="connsiteX14" fmla="*/ 1465610 w 1754187"/>
                <a:gd name="connsiteY14" fmla="*/ 459565 h 2194154"/>
                <a:gd name="connsiteX15" fmla="*/ 1468166 w 1754187"/>
                <a:gd name="connsiteY15" fmla="*/ 552160 h 2194154"/>
                <a:gd name="connsiteX16" fmla="*/ 1471007 w 1754187"/>
                <a:gd name="connsiteY16" fmla="*/ 566078 h 2194154"/>
                <a:gd name="connsiteX17" fmla="*/ 1479528 w 1754187"/>
                <a:gd name="connsiteY17" fmla="*/ 588516 h 2194154"/>
                <a:gd name="connsiteX18" fmla="*/ 1479528 w 1754187"/>
                <a:gd name="connsiteY18" fmla="*/ 594197 h 2194154"/>
                <a:gd name="connsiteX19" fmla="*/ 1488049 w 1754187"/>
                <a:gd name="connsiteY19" fmla="*/ 610955 h 2194154"/>
                <a:gd name="connsiteX20" fmla="*/ 1510203 w 1754187"/>
                <a:gd name="connsiteY20" fmla="*/ 686508 h 2194154"/>
                <a:gd name="connsiteX21" fmla="*/ 1510203 w 1754187"/>
                <a:gd name="connsiteY21" fmla="*/ 700709 h 2194154"/>
                <a:gd name="connsiteX22" fmla="*/ 1544003 w 1754187"/>
                <a:gd name="connsiteY22" fmla="*/ 784783 h 2194154"/>
                <a:gd name="connsiteX23" fmla="*/ 1549684 w 1754187"/>
                <a:gd name="connsiteY23" fmla="*/ 795860 h 2194154"/>
                <a:gd name="connsiteX24" fmla="*/ 1552240 w 1754187"/>
                <a:gd name="connsiteY24" fmla="*/ 804381 h 2194154"/>
                <a:gd name="connsiteX25" fmla="*/ 1594277 w 1754187"/>
                <a:gd name="connsiteY25" fmla="*/ 905213 h 2194154"/>
                <a:gd name="connsiteX26" fmla="*/ 1599958 w 1754187"/>
                <a:gd name="connsiteY26" fmla="*/ 916290 h 2194154"/>
                <a:gd name="connsiteX27" fmla="*/ 1605638 w 1754187"/>
                <a:gd name="connsiteY27" fmla="*/ 924811 h 2194154"/>
                <a:gd name="connsiteX28" fmla="*/ 1633758 w 1754187"/>
                <a:gd name="connsiteY28" fmla="*/ 994967 h 2194154"/>
                <a:gd name="connsiteX29" fmla="*/ 1636314 w 1754187"/>
                <a:gd name="connsiteY29" fmla="*/ 1003204 h 2194154"/>
                <a:gd name="connsiteX30" fmla="*/ 1644835 w 1754187"/>
                <a:gd name="connsiteY30" fmla="*/ 1014566 h 2194154"/>
                <a:gd name="connsiteX31" fmla="*/ 1684031 w 1754187"/>
                <a:gd name="connsiteY31" fmla="*/ 1084438 h 2194154"/>
                <a:gd name="connsiteX32" fmla="*/ 1695393 w 1754187"/>
                <a:gd name="connsiteY32" fmla="*/ 1092959 h 2194154"/>
                <a:gd name="connsiteX33" fmla="*/ 1754187 w 1754187"/>
                <a:gd name="connsiteY33" fmla="*/ 1112557 h 2194154"/>
                <a:gd name="connsiteX34" fmla="*/ 1633758 w 1754187"/>
                <a:gd name="connsiteY34" fmla="*/ 1188110 h 2194154"/>
                <a:gd name="connsiteX35" fmla="*/ 1628077 w 1754187"/>
                <a:gd name="connsiteY35" fmla="*/ 1190950 h 2194154"/>
                <a:gd name="connsiteX36" fmla="*/ 1619556 w 1754187"/>
                <a:gd name="connsiteY36" fmla="*/ 1199471 h 2194154"/>
                <a:gd name="connsiteX37" fmla="*/ 1572122 w 1754187"/>
                <a:gd name="connsiteY37" fmla="*/ 1263947 h 2194154"/>
                <a:gd name="connsiteX38" fmla="*/ 1555080 w 1754187"/>
                <a:gd name="connsiteY38" fmla="*/ 1328422 h 2194154"/>
                <a:gd name="connsiteX39" fmla="*/ 1555080 w 1754187"/>
                <a:gd name="connsiteY39" fmla="*/ 1336659 h 2194154"/>
                <a:gd name="connsiteX40" fmla="*/ 1552240 w 1754187"/>
                <a:gd name="connsiteY40" fmla="*/ 1342340 h 2194154"/>
                <a:gd name="connsiteX41" fmla="*/ 1549684 w 1754187"/>
                <a:gd name="connsiteY41" fmla="*/ 1350861 h 2194154"/>
                <a:gd name="connsiteX42" fmla="*/ 1544003 w 1754187"/>
                <a:gd name="connsiteY42" fmla="*/ 1384377 h 2194154"/>
                <a:gd name="connsiteX43" fmla="*/ 1538322 w 1754187"/>
                <a:gd name="connsiteY43" fmla="*/ 1392897 h 2194154"/>
                <a:gd name="connsiteX44" fmla="*/ 1535482 w 1754187"/>
                <a:gd name="connsiteY44" fmla="*/ 1398294 h 2194154"/>
                <a:gd name="connsiteX45" fmla="*/ 1530085 w 1754187"/>
                <a:gd name="connsiteY45" fmla="*/ 1406815 h 2194154"/>
                <a:gd name="connsiteX46" fmla="*/ 1490605 w 1754187"/>
                <a:gd name="connsiteY46" fmla="*/ 1457089 h 2194154"/>
                <a:gd name="connsiteX47" fmla="*/ 1439109 w 1754187"/>
                <a:gd name="connsiteY47" fmla="*/ 1454577 h 2194154"/>
                <a:gd name="connsiteX48" fmla="*/ 1407609 w 1754187"/>
                <a:gd name="connsiteY48" fmla="*/ 1467392 h 2194154"/>
                <a:gd name="connsiteX49" fmla="*/ 1361630 w 1754187"/>
                <a:gd name="connsiteY49" fmla="*/ 1438777 h 2194154"/>
                <a:gd name="connsiteX50" fmla="*/ 1321527 w 1754187"/>
                <a:gd name="connsiteY50" fmla="*/ 1428484 h 2194154"/>
                <a:gd name="connsiteX51" fmla="*/ 1236759 w 1754187"/>
                <a:gd name="connsiteY51" fmla="*/ 1437937 h 2194154"/>
                <a:gd name="connsiteX52" fmla="*/ 1178918 w 1754187"/>
                <a:gd name="connsiteY52" fmla="*/ 1457909 h 2194154"/>
                <a:gd name="connsiteX53" fmla="*/ 1074699 w 1754187"/>
                <a:gd name="connsiteY53" fmla="*/ 1484098 h 2194154"/>
                <a:gd name="connsiteX54" fmla="*/ 975146 w 1754187"/>
                <a:gd name="connsiteY54" fmla="*/ 1510213 h 2194154"/>
                <a:gd name="connsiteX55" fmla="*/ 925202 w 1754187"/>
                <a:gd name="connsiteY55" fmla="*/ 1505314 h 2194154"/>
                <a:gd name="connsiteX56" fmla="*/ 876729 w 1754187"/>
                <a:gd name="connsiteY56" fmla="*/ 1510126 h 2194154"/>
                <a:gd name="connsiteX57" fmla="*/ 817177 w 1754187"/>
                <a:gd name="connsiteY57" fmla="*/ 1491396 h 2194154"/>
                <a:gd name="connsiteX58" fmla="*/ 748498 w 1754187"/>
                <a:gd name="connsiteY58" fmla="*/ 1467332 h 2194154"/>
                <a:gd name="connsiteX59" fmla="*/ 703037 w 1754187"/>
                <a:gd name="connsiteY59" fmla="*/ 1471389 h 2194154"/>
                <a:gd name="connsiteX60" fmla="*/ 375492 w 1754187"/>
                <a:gd name="connsiteY60" fmla="*/ 2194154 h 2194154"/>
                <a:gd name="connsiteX61" fmla="*/ 506102 w 1754187"/>
                <a:gd name="connsiteY61" fmla="*/ 1443296 h 2194154"/>
                <a:gd name="connsiteX62" fmla="*/ 235179 w 1754187"/>
                <a:gd name="connsiteY62" fmla="*/ 1672954 h 2194154"/>
                <a:gd name="connsiteX63" fmla="*/ 240860 w 1754187"/>
                <a:gd name="connsiteY63" fmla="*/ 1664717 h 2194154"/>
                <a:gd name="connsiteX64" fmla="*/ 235179 w 1754187"/>
                <a:gd name="connsiteY64" fmla="*/ 1479528 h 2194154"/>
                <a:gd name="connsiteX65" fmla="*/ 232623 w 1754187"/>
                <a:gd name="connsiteY65" fmla="*/ 1476687 h 2194154"/>
                <a:gd name="connsiteX66" fmla="*/ 232623 w 1754187"/>
                <a:gd name="connsiteY66" fmla="*/ 1465610 h 2194154"/>
                <a:gd name="connsiteX67" fmla="*/ 229783 w 1754187"/>
                <a:gd name="connsiteY67" fmla="*/ 1457089 h 2194154"/>
                <a:gd name="connsiteX68" fmla="*/ 229783 w 1754187"/>
                <a:gd name="connsiteY68" fmla="*/ 1451692 h 2194154"/>
                <a:gd name="connsiteX69" fmla="*/ 240860 w 1754187"/>
                <a:gd name="connsiteY69" fmla="*/ 1398294 h 2194154"/>
                <a:gd name="connsiteX70" fmla="*/ 243700 w 1754187"/>
                <a:gd name="connsiteY70" fmla="*/ 1395454 h 2194154"/>
                <a:gd name="connsiteX71" fmla="*/ 249381 w 1754187"/>
                <a:gd name="connsiteY71" fmla="*/ 1392897 h 2194154"/>
                <a:gd name="connsiteX72" fmla="*/ 254778 w 1754187"/>
                <a:gd name="connsiteY72" fmla="*/ 1390057 h 2194154"/>
                <a:gd name="connsiteX73" fmla="*/ 263298 w 1754187"/>
                <a:gd name="connsiteY73" fmla="*/ 1387217 h 2194154"/>
                <a:gd name="connsiteX74" fmla="*/ 299655 w 1754187"/>
                <a:gd name="connsiteY74" fmla="*/ 1387217 h 2194154"/>
                <a:gd name="connsiteX75" fmla="*/ 299655 w 1754187"/>
                <a:gd name="connsiteY75" fmla="*/ 1381536 h 2194154"/>
                <a:gd name="connsiteX76" fmla="*/ 305335 w 1754187"/>
                <a:gd name="connsiteY76" fmla="*/ 1375855 h 2194154"/>
                <a:gd name="connsiteX77" fmla="*/ 305335 w 1754187"/>
                <a:gd name="connsiteY77" fmla="*/ 1317061 h 2194154"/>
                <a:gd name="connsiteX78" fmla="*/ 308176 w 1754187"/>
                <a:gd name="connsiteY78" fmla="*/ 1311380 h 2194154"/>
                <a:gd name="connsiteX79" fmla="*/ 313856 w 1754187"/>
                <a:gd name="connsiteY79" fmla="*/ 1303143 h 2194154"/>
                <a:gd name="connsiteX80" fmla="*/ 316413 w 1754187"/>
                <a:gd name="connsiteY80" fmla="*/ 1300303 h 2194154"/>
                <a:gd name="connsiteX81" fmla="*/ 341692 w 1754187"/>
                <a:gd name="connsiteY81" fmla="*/ 1266787 h 2194154"/>
                <a:gd name="connsiteX82" fmla="*/ 372651 w 1754187"/>
                <a:gd name="connsiteY82" fmla="*/ 1238668 h 2194154"/>
                <a:gd name="connsiteX83" fmla="*/ 378332 w 1754187"/>
                <a:gd name="connsiteY83" fmla="*/ 1238668 h 2194154"/>
                <a:gd name="connsiteX84" fmla="*/ 383728 w 1754187"/>
                <a:gd name="connsiteY84" fmla="*/ 1235827 h 2194154"/>
                <a:gd name="connsiteX85" fmla="*/ 389409 w 1754187"/>
                <a:gd name="connsiteY85" fmla="*/ 1235827 h 2194154"/>
                <a:gd name="connsiteX86" fmla="*/ 411848 w 1754187"/>
                <a:gd name="connsiteY86" fmla="*/ 1238668 h 2194154"/>
                <a:gd name="connsiteX87" fmla="*/ 422925 w 1754187"/>
                <a:gd name="connsiteY87" fmla="*/ 1238668 h 2194154"/>
                <a:gd name="connsiteX88" fmla="*/ 445364 w 1754187"/>
                <a:gd name="connsiteY88" fmla="*/ 1224750 h 2194154"/>
                <a:gd name="connsiteX89" fmla="*/ 439967 w 1754187"/>
                <a:gd name="connsiteY89" fmla="*/ 1221910 h 2194154"/>
                <a:gd name="connsiteX90" fmla="*/ 428606 w 1754187"/>
                <a:gd name="connsiteY90" fmla="*/ 1199471 h 2194154"/>
                <a:gd name="connsiteX91" fmla="*/ 425765 w 1754187"/>
                <a:gd name="connsiteY91" fmla="*/ 1193790 h 2194154"/>
                <a:gd name="connsiteX92" fmla="*/ 403327 w 1754187"/>
                <a:gd name="connsiteY92" fmla="*/ 1171352 h 2194154"/>
                <a:gd name="connsiteX93" fmla="*/ 400486 w 1754187"/>
                <a:gd name="connsiteY93" fmla="*/ 1171352 h 2194154"/>
                <a:gd name="connsiteX94" fmla="*/ 395090 w 1754187"/>
                <a:gd name="connsiteY94" fmla="*/ 1168511 h 2194154"/>
                <a:gd name="connsiteX95" fmla="*/ 378332 w 1754187"/>
                <a:gd name="connsiteY95" fmla="*/ 1162831 h 2194154"/>
                <a:gd name="connsiteX96" fmla="*/ 372651 w 1754187"/>
                <a:gd name="connsiteY96" fmla="*/ 1160274 h 2194154"/>
                <a:gd name="connsiteX97" fmla="*/ 353053 w 1754187"/>
                <a:gd name="connsiteY97" fmla="*/ 1126475 h 2194154"/>
                <a:gd name="connsiteX98" fmla="*/ 333455 w 1754187"/>
                <a:gd name="connsiteY98" fmla="*/ 1123634 h 2194154"/>
                <a:gd name="connsiteX99" fmla="*/ 294258 w 1754187"/>
                <a:gd name="connsiteY99" fmla="*/ 1112557 h 2194154"/>
                <a:gd name="connsiteX100" fmla="*/ 299655 w 1754187"/>
                <a:gd name="connsiteY100" fmla="*/ 1095799 h 2194154"/>
                <a:gd name="connsiteX101" fmla="*/ 294258 w 1754187"/>
                <a:gd name="connsiteY101" fmla="*/ 1050922 h 2194154"/>
                <a:gd name="connsiteX102" fmla="*/ 294258 w 1754187"/>
                <a:gd name="connsiteY102" fmla="*/ 1039560 h 2194154"/>
                <a:gd name="connsiteX103" fmla="*/ 302495 w 1754187"/>
                <a:gd name="connsiteY103" fmla="*/ 983606 h 2194154"/>
                <a:gd name="connsiteX104" fmla="*/ 302495 w 1754187"/>
                <a:gd name="connsiteY104" fmla="*/ 964008 h 2194154"/>
                <a:gd name="connsiteX105" fmla="*/ 324934 w 1754187"/>
                <a:gd name="connsiteY105" fmla="*/ 885615 h 2194154"/>
                <a:gd name="connsiteX106" fmla="*/ 333455 w 1754187"/>
                <a:gd name="connsiteY106" fmla="*/ 874253 h 2194154"/>
                <a:gd name="connsiteX107" fmla="*/ 341692 w 1754187"/>
                <a:gd name="connsiteY107" fmla="*/ 863176 h 2194154"/>
                <a:gd name="connsiteX108" fmla="*/ 358449 w 1754187"/>
                <a:gd name="connsiteY108" fmla="*/ 823980 h 2194154"/>
                <a:gd name="connsiteX109" fmla="*/ 361290 w 1754187"/>
                <a:gd name="connsiteY109" fmla="*/ 818299 h 2194154"/>
                <a:gd name="connsiteX110" fmla="*/ 358449 w 1754187"/>
                <a:gd name="connsiteY110" fmla="*/ 806938 h 2194154"/>
                <a:gd name="connsiteX111" fmla="*/ 358449 w 1754187"/>
                <a:gd name="connsiteY111" fmla="*/ 798701 h 2194154"/>
                <a:gd name="connsiteX112" fmla="*/ 308176 w 1754187"/>
                <a:gd name="connsiteY112" fmla="*/ 764901 h 2194154"/>
                <a:gd name="connsiteX113" fmla="*/ 296814 w 1754187"/>
                <a:gd name="connsiteY113" fmla="*/ 764901 h 2194154"/>
                <a:gd name="connsiteX114" fmla="*/ 263298 w 1754187"/>
                <a:gd name="connsiteY114" fmla="*/ 748143 h 2194154"/>
                <a:gd name="connsiteX115" fmla="*/ 254778 w 1754187"/>
                <a:gd name="connsiteY115" fmla="*/ 745302 h 2194154"/>
                <a:gd name="connsiteX116" fmla="*/ 195983 w 1754187"/>
                <a:gd name="connsiteY116" fmla="*/ 750983 h 2194154"/>
                <a:gd name="connsiteX117" fmla="*/ 184905 w 1754187"/>
                <a:gd name="connsiteY117" fmla="*/ 753823 h 2194154"/>
                <a:gd name="connsiteX118" fmla="*/ 137188 w 1754187"/>
                <a:gd name="connsiteY118" fmla="*/ 742746 h 2194154"/>
                <a:gd name="connsiteX119" fmla="*/ 131507 w 1754187"/>
                <a:gd name="connsiteY119" fmla="*/ 734225 h 2194154"/>
                <a:gd name="connsiteX120" fmla="*/ 100832 w 1754187"/>
                <a:gd name="connsiteY120" fmla="*/ 686508 h 2194154"/>
                <a:gd name="connsiteX121" fmla="*/ 86630 w 1754187"/>
                <a:gd name="connsiteY121" fmla="*/ 680827 h 2194154"/>
                <a:gd name="connsiteX122" fmla="*/ 69872 w 1754187"/>
                <a:gd name="connsiteY122" fmla="*/ 675430 h 2194154"/>
                <a:gd name="connsiteX123" fmla="*/ 24995 w 1754187"/>
                <a:gd name="connsiteY123" fmla="*/ 630553 h 2194154"/>
                <a:gd name="connsiteX124" fmla="*/ 24995 w 1754187"/>
                <a:gd name="connsiteY124" fmla="*/ 619192 h 2194154"/>
                <a:gd name="connsiteX125" fmla="*/ 22439 w 1754187"/>
                <a:gd name="connsiteY125" fmla="*/ 610955 h 2194154"/>
                <a:gd name="connsiteX126" fmla="*/ 0 w 1754187"/>
                <a:gd name="connsiteY126" fmla="*/ 532562 h 2194154"/>
                <a:gd name="connsiteX127" fmla="*/ 8237 w 1754187"/>
                <a:gd name="connsiteY127" fmla="*/ 535118 h 2194154"/>
                <a:gd name="connsiteX128" fmla="*/ 16758 w 1754187"/>
                <a:gd name="connsiteY128" fmla="*/ 535118 h 2194154"/>
                <a:gd name="connsiteX129" fmla="*/ 33516 w 1754187"/>
                <a:gd name="connsiteY129" fmla="*/ 537958 h 2194154"/>
                <a:gd name="connsiteX130" fmla="*/ 47433 w 1754187"/>
                <a:gd name="connsiteY130" fmla="*/ 535118 h 2194154"/>
                <a:gd name="connsiteX131" fmla="*/ 58795 w 1754187"/>
                <a:gd name="connsiteY131" fmla="*/ 535118 h 2194154"/>
                <a:gd name="connsiteX132" fmla="*/ 72712 w 1754187"/>
                <a:gd name="connsiteY132" fmla="*/ 532562 h 2194154"/>
                <a:gd name="connsiteX133" fmla="*/ 78393 w 1754187"/>
                <a:gd name="connsiteY133" fmla="*/ 529721 h 2194154"/>
                <a:gd name="connsiteX134" fmla="*/ 86630 w 1754187"/>
                <a:gd name="connsiteY134" fmla="*/ 529721 h 2194154"/>
                <a:gd name="connsiteX135" fmla="*/ 120430 w 1754187"/>
                <a:gd name="connsiteY135" fmla="*/ 526881 h 2194154"/>
                <a:gd name="connsiteX136" fmla="*/ 128667 w 1754187"/>
                <a:gd name="connsiteY136" fmla="*/ 529721 h 2194154"/>
                <a:gd name="connsiteX137" fmla="*/ 134347 w 1754187"/>
                <a:gd name="connsiteY137" fmla="*/ 529721 h 2194154"/>
                <a:gd name="connsiteX138" fmla="*/ 165307 w 1754187"/>
                <a:gd name="connsiteY138" fmla="*/ 549320 h 2194154"/>
                <a:gd name="connsiteX139" fmla="*/ 173544 w 1754187"/>
                <a:gd name="connsiteY139" fmla="*/ 557557 h 2194154"/>
                <a:gd name="connsiteX140" fmla="*/ 179225 w 1754187"/>
                <a:gd name="connsiteY140" fmla="*/ 560397 h 2194154"/>
                <a:gd name="connsiteX141" fmla="*/ 187746 w 1754187"/>
                <a:gd name="connsiteY141" fmla="*/ 566078 h 2194154"/>
                <a:gd name="connsiteX142" fmla="*/ 226942 w 1754187"/>
                <a:gd name="connsiteY142" fmla="*/ 599594 h 2194154"/>
                <a:gd name="connsiteX143" fmla="*/ 232623 w 1754187"/>
                <a:gd name="connsiteY143" fmla="*/ 602434 h 2194154"/>
                <a:gd name="connsiteX144" fmla="*/ 240860 w 1754187"/>
                <a:gd name="connsiteY144" fmla="*/ 605274 h 2194154"/>
                <a:gd name="connsiteX145" fmla="*/ 246541 w 1754187"/>
                <a:gd name="connsiteY145" fmla="*/ 608114 h 2194154"/>
                <a:gd name="connsiteX146" fmla="*/ 257618 w 1754187"/>
                <a:gd name="connsiteY146" fmla="*/ 608114 h 2194154"/>
                <a:gd name="connsiteX147" fmla="*/ 302495 w 1754187"/>
                <a:gd name="connsiteY147" fmla="*/ 591357 h 2194154"/>
                <a:gd name="connsiteX148" fmla="*/ 308176 w 1754187"/>
                <a:gd name="connsiteY148" fmla="*/ 585676 h 2194154"/>
                <a:gd name="connsiteX149" fmla="*/ 311016 w 1754187"/>
                <a:gd name="connsiteY149" fmla="*/ 579995 h 2194154"/>
                <a:gd name="connsiteX150" fmla="*/ 316413 w 1754187"/>
                <a:gd name="connsiteY150" fmla="*/ 574599 h 2194154"/>
                <a:gd name="connsiteX151" fmla="*/ 319253 w 1754187"/>
                <a:gd name="connsiteY151" fmla="*/ 568918 h 2194154"/>
                <a:gd name="connsiteX152" fmla="*/ 366971 w 1754187"/>
                <a:gd name="connsiteY152" fmla="*/ 552160 h 2194154"/>
                <a:gd name="connsiteX153" fmla="*/ 375492 w 1754187"/>
                <a:gd name="connsiteY153" fmla="*/ 552160 h 2194154"/>
                <a:gd name="connsiteX154" fmla="*/ 422925 w 1754187"/>
                <a:gd name="connsiteY154" fmla="*/ 515520 h 2194154"/>
                <a:gd name="connsiteX155" fmla="*/ 431446 w 1754187"/>
                <a:gd name="connsiteY155" fmla="*/ 507283 h 2194154"/>
                <a:gd name="connsiteX156" fmla="*/ 437127 w 1754187"/>
                <a:gd name="connsiteY156" fmla="*/ 498762 h 2194154"/>
                <a:gd name="connsiteX157" fmla="*/ 470643 w 1754187"/>
                <a:gd name="connsiteY157" fmla="*/ 487685 h 2194154"/>
                <a:gd name="connsiteX158" fmla="*/ 482004 w 1754187"/>
                <a:gd name="connsiteY158" fmla="*/ 487685 h 2194154"/>
                <a:gd name="connsiteX159" fmla="*/ 518360 w 1754187"/>
                <a:gd name="connsiteY159" fmla="*/ 498762 h 2194154"/>
                <a:gd name="connsiteX160" fmla="*/ 526597 w 1754187"/>
                <a:gd name="connsiteY160" fmla="*/ 498762 h 2194154"/>
                <a:gd name="connsiteX161" fmla="*/ 554716 w 1754187"/>
                <a:gd name="connsiteY161" fmla="*/ 487685 h 2194154"/>
                <a:gd name="connsiteX162" fmla="*/ 563237 w 1754187"/>
                <a:gd name="connsiteY162" fmla="*/ 479164 h 2194154"/>
                <a:gd name="connsiteX163" fmla="*/ 574315 w 1754187"/>
                <a:gd name="connsiteY163" fmla="*/ 473483 h 2194154"/>
                <a:gd name="connsiteX164" fmla="*/ 579995 w 1754187"/>
                <a:gd name="connsiteY164" fmla="*/ 468086 h 2194154"/>
                <a:gd name="connsiteX165" fmla="*/ 627713 w 1754187"/>
                <a:gd name="connsiteY165" fmla="*/ 459565 h 2194154"/>
                <a:gd name="connsiteX166" fmla="*/ 644471 w 1754187"/>
                <a:gd name="connsiteY166" fmla="*/ 453885 h 2194154"/>
                <a:gd name="connsiteX167" fmla="*/ 658388 w 1754187"/>
                <a:gd name="connsiteY167" fmla="*/ 453885 h 2194154"/>
                <a:gd name="connsiteX168" fmla="*/ 694745 w 1754187"/>
                <a:gd name="connsiteY168" fmla="*/ 417528 h 2194154"/>
                <a:gd name="connsiteX169" fmla="*/ 694745 w 1754187"/>
                <a:gd name="connsiteY169" fmla="*/ 409007 h 2194154"/>
                <a:gd name="connsiteX170" fmla="*/ 697585 w 1754187"/>
                <a:gd name="connsiteY170" fmla="*/ 361574 h 2194154"/>
                <a:gd name="connsiteX171" fmla="*/ 700425 w 1754187"/>
                <a:gd name="connsiteY171" fmla="*/ 353053 h 2194154"/>
                <a:gd name="connsiteX172" fmla="*/ 728545 w 1754187"/>
                <a:gd name="connsiteY172" fmla="*/ 313856 h 2194154"/>
                <a:gd name="connsiteX173" fmla="*/ 770581 w 1754187"/>
                <a:gd name="connsiteY173" fmla="*/ 299939 h 2194154"/>
                <a:gd name="connsiteX174" fmla="*/ 795860 w 1754187"/>
                <a:gd name="connsiteY174" fmla="*/ 283181 h 2194154"/>
                <a:gd name="connsiteX175" fmla="*/ 804097 w 1754187"/>
                <a:gd name="connsiteY175" fmla="*/ 277500 h 2194154"/>
                <a:gd name="connsiteX176" fmla="*/ 812618 w 1754187"/>
                <a:gd name="connsiteY176" fmla="*/ 271820 h 2194154"/>
                <a:gd name="connsiteX177" fmla="*/ 851815 w 1754187"/>
                <a:gd name="connsiteY177" fmla="*/ 229783 h 2194154"/>
                <a:gd name="connsiteX178" fmla="*/ 860336 w 1754187"/>
                <a:gd name="connsiteY178" fmla="*/ 218705 h 2194154"/>
                <a:gd name="connsiteX179" fmla="*/ 910610 w 1754187"/>
                <a:gd name="connsiteY179" fmla="*/ 201663 h 2194154"/>
                <a:gd name="connsiteX180" fmla="*/ 946966 w 1754187"/>
                <a:gd name="connsiteY180" fmla="*/ 190586 h 2194154"/>
                <a:gd name="connsiteX181" fmla="*/ 955487 w 1754187"/>
                <a:gd name="connsiteY181" fmla="*/ 187746 h 2194154"/>
                <a:gd name="connsiteX182" fmla="*/ 994683 w 1754187"/>
                <a:gd name="connsiteY182" fmla="*/ 170988 h 2194154"/>
                <a:gd name="connsiteX183" fmla="*/ 1000364 w 1754187"/>
                <a:gd name="connsiteY183" fmla="*/ 170988 h 2194154"/>
                <a:gd name="connsiteX184" fmla="*/ 1059159 w 1754187"/>
                <a:gd name="connsiteY184" fmla="*/ 140028 h 2194154"/>
                <a:gd name="connsiteX185" fmla="*/ 1090118 w 1754187"/>
                <a:gd name="connsiteY185" fmla="*/ 126111 h 2194154"/>
                <a:gd name="connsiteX186" fmla="*/ 1098355 w 1754187"/>
                <a:gd name="connsiteY186" fmla="*/ 123270 h 2194154"/>
                <a:gd name="connsiteX187" fmla="*/ 1120794 w 1754187"/>
                <a:gd name="connsiteY187" fmla="*/ 106512 h 2194154"/>
                <a:gd name="connsiteX188" fmla="*/ 1126475 w 1754187"/>
                <a:gd name="connsiteY188" fmla="*/ 97991 h 2194154"/>
                <a:gd name="connsiteX189" fmla="*/ 1137552 w 1754187"/>
                <a:gd name="connsiteY189" fmla="*/ 78393 h 2194154"/>
                <a:gd name="connsiteX190" fmla="*/ 1146073 w 1754187"/>
                <a:gd name="connsiteY190" fmla="*/ 53114 h 2194154"/>
                <a:gd name="connsiteX191" fmla="*/ 1143233 w 1754187"/>
                <a:gd name="connsiteY191" fmla="*/ 42037 h 2194154"/>
                <a:gd name="connsiteX192" fmla="*/ 1140392 w 1754187"/>
                <a:gd name="connsiteY192" fmla="*/ 28119 h 2194154"/>
                <a:gd name="connsiteX193" fmla="*/ 1151754 w 1754187"/>
                <a:gd name="connsiteY193" fmla="*/ 0 h 2194154"/>
                <a:gd name="connsiteX194" fmla="*/ 1159990 w 1754187"/>
                <a:gd name="connsiteY194" fmla="*/ 2840 h 2194154"/>
                <a:gd name="connsiteX195" fmla="*/ 1196347 w 1754187"/>
                <a:gd name="connsiteY195" fmla="*/ 28119 h 2194154"/>
                <a:gd name="connsiteX196" fmla="*/ 1204868 w 1754187"/>
                <a:gd name="connsiteY196" fmla="*/ 36356 h 2194154"/>
                <a:gd name="connsiteX197" fmla="*/ 1210548 w 1754187"/>
                <a:gd name="connsiteY197" fmla="*/ 42037 h 2194154"/>
                <a:gd name="connsiteX198" fmla="*/ 1252585 w 1754187"/>
                <a:gd name="connsiteY198" fmla="*/ 55954 h 2194154"/>
                <a:gd name="connsiteX199" fmla="*/ 1263663 w 1754187"/>
                <a:gd name="connsiteY199" fmla="*/ 50558 h 2194154"/>
                <a:gd name="connsiteX0" fmla="*/ 1263663 w 1754187"/>
                <a:gd name="connsiteY0" fmla="*/ 50558 h 1672954"/>
                <a:gd name="connsiteX1" fmla="*/ 1300303 w 1754187"/>
                <a:gd name="connsiteY1" fmla="*/ 72996 h 1672954"/>
                <a:gd name="connsiteX2" fmla="*/ 1302859 w 1754187"/>
                <a:gd name="connsiteY2" fmla="*/ 84074 h 1672954"/>
                <a:gd name="connsiteX3" fmla="*/ 1336659 w 1754187"/>
                <a:gd name="connsiteY3" fmla="*/ 112193 h 1672954"/>
                <a:gd name="connsiteX4" fmla="*/ 1344896 w 1754187"/>
                <a:gd name="connsiteY4" fmla="*/ 115033 h 1672954"/>
                <a:gd name="connsiteX5" fmla="*/ 1389773 w 1754187"/>
                <a:gd name="connsiteY5" fmla="*/ 170988 h 1672954"/>
                <a:gd name="connsiteX6" fmla="*/ 1389773 w 1754187"/>
                <a:gd name="connsiteY6" fmla="*/ 179225 h 1672954"/>
                <a:gd name="connsiteX7" fmla="*/ 1398294 w 1754187"/>
                <a:gd name="connsiteY7" fmla="*/ 196267 h 1672954"/>
                <a:gd name="connsiteX8" fmla="*/ 1443171 w 1754187"/>
                <a:gd name="connsiteY8" fmla="*/ 252221 h 1672954"/>
                <a:gd name="connsiteX9" fmla="*/ 1446012 w 1754187"/>
                <a:gd name="connsiteY9" fmla="*/ 260742 h 1672954"/>
                <a:gd name="connsiteX10" fmla="*/ 1465610 w 1754187"/>
                <a:gd name="connsiteY10" fmla="*/ 294258 h 1672954"/>
                <a:gd name="connsiteX11" fmla="*/ 1476687 w 1754187"/>
                <a:gd name="connsiteY11" fmla="*/ 319537 h 1672954"/>
                <a:gd name="connsiteX12" fmla="*/ 1476687 w 1754187"/>
                <a:gd name="connsiteY12" fmla="*/ 386853 h 1672954"/>
                <a:gd name="connsiteX13" fmla="*/ 1479528 w 1754187"/>
                <a:gd name="connsiteY13" fmla="*/ 395090 h 1672954"/>
                <a:gd name="connsiteX14" fmla="*/ 1465610 w 1754187"/>
                <a:gd name="connsiteY14" fmla="*/ 459565 h 1672954"/>
                <a:gd name="connsiteX15" fmla="*/ 1468166 w 1754187"/>
                <a:gd name="connsiteY15" fmla="*/ 552160 h 1672954"/>
                <a:gd name="connsiteX16" fmla="*/ 1471007 w 1754187"/>
                <a:gd name="connsiteY16" fmla="*/ 566078 h 1672954"/>
                <a:gd name="connsiteX17" fmla="*/ 1479528 w 1754187"/>
                <a:gd name="connsiteY17" fmla="*/ 588516 h 1672954"/>
                <a:gd name="connsiteX18" fmla="*/ 1479528 w 1754187"/>
                <a:gd name="connsiteY18" fmla="*/ 594197 h 1672954"/>
                <a:gd name="connsiteX19" fmla="*/ 1488049 w 1754187"/>
                <a:gd name="connsiteY19" fmla="*/ 610955 h 1672954"/>
                <a:gd name="connsiteX20" fmla="*/ 1510203 w 1754187"/>
                <a:gd name="connsiteY20" fmla="*/ 686508 h 1672954"/>
                <a:gd name="connsiteX21" fmla="*/ 1510203 w 1754187"/>
                <a:gd name="connsiteY21" fmla="*/ 700709 h 1672954"/>
                <a:gd name="connsiteX22" fmla="*/ 1544003 w 1754187"/>
                <a:gd name="connsiteY22" fmla="*/ 784783 h 1672954"/>
                <a:gd name="connsiteX23" fmla="*/ 1549684 w 1754187"/>
                <a:gd name="connsiteY23" fmla="*/ 795860 h 1672954"/>
                <a:gd name="connsiteX24" fmla="*/ 1552240 w 1754187"/>
                <a:gd name="connsiteY24" fmla="*/ 804381 h 1672954"/>
                <a:gd name="connsiteX25" fmla="*/ 1594277 w 1754187"/>
                <a:gd name="connsiteY25" fmla="*/ 905213 h 1672954"/>
                <a:gd name="connsiteX26" fmla="*/ 1599958 w 1754187"/>
                <a:gd name="connsiteY26" fmla="*/ 916290 h 1672954"/>
                <a:gd name="connsiteX27" fmla="*/ 1605638 w 1754187"/>
                <a:gd name="connsiteY27" fmla="*/ 924811 h 1672954"/>
                <a:gd name="connsiteX28" fmla="*/ 1633758 w 1754187"/>
                <a:gd name="connsiteY28" fmla="*/ 994967 h 1672954"/>
                <a:gd name="connsiteX29" fmla="*/ 1636314 w 1754187"/>
                <a:gd name="connsiteY29" fmla="*/ 1003204 h 1672954"/>
                <a:gd name="connsiteX30" fmla="*/ 1644835 w 1754187"/>
                <a:gd name="connsiteY30" fmla="*/ 1014566 h 1672954"/>
                <a:gd name="connsiteX31" fmla="*/ 1684031 w 1754187"/>
                <a:gd name="connsiteY31" fmla="*/ 1084438 h 1672954"/>
                <a:gd name="connsiteX32" fmla="*/ 1695393 w 1754187"/>
                <a:gd name="connsiteY32" fmla="*/ 1092959 h 1672954"/>
                <a:gd name="connsiteX33" fmla="*/ 1754187 w 1754187"/>
                <a:gd name="connsiteY33" fmla="*/ 1112557 h 1672954"/>
                <a:gd name="connsiteX34" fmla="*/ 1633758 w 1754187"/>
                <a:gd name="connsiteY34" fmla="*/ 1188110 h 1672954"/>
                <a:gd name="connsiteX35" fmla="*/ 1628077 w 1754187"/>
                <a:gd name="connsiteY35" fmla="*/ 1190950 h 1672954"/>
                <a:gd name="connsiteX36" fmla="*/ 1619556 w 1754187"/>
                <a:gd name="connsiteY36" fmla="*/ 1199471 h 1672954"/>
                <a:gd name="connsiteX37" fmla="*/ 1572122 w 1754187"/>
                <a:gd name="connsiteY37" fmla="*/ 1263947 h 1672954"/>
                <a:gd name="connsiteX38" fmla="*/ 1555080 w 1754187"/>
                <a:gd name="connsiteY38" fmla="*/ 1328422 h 1672954"/>
                <a:gd name="connsiteX39" fmla="*/ 1555080 w 1754187"/>
                <a:gd name="connsiteY39" fmla="*/ 1336659 h 1672954"/>
                <a:gd name="connsiteX40" fmla="*/ 1552240 w 1754187"/>
                <a:gd name="connsiteY40" fmla="*/ 1342340 h 1672954"/>
                <a:gd name="connsiteX41" fmla="*/ 1549684 w 1754187"/>
                <a:gd name="connsiteY41" fmla="*/ 1350861 h 1672954"/>
                <a:gd name="connsiteX42" fmla="*/ 1544003 w 1754187"/>
                <a:gd name="connsiteY42" fmla="*/ 1384377 h 1672954"/>
                <a:gd name="connsiteX43" fmla="*/ 1538322 w 1754187"/>
                <a:gd name="connsiteY43" fmla="*/ 1392897 h 1672954"/>
                <a:gd name="connsiteX44" fmla="*/ 1535482 w 1754187"/>
                <a:gd name="connsiteY44" fmla="*/ 1398294 h 1672954"/>
                <a:gd name="connsiteX45" fmla="*/ 1530085 w 1754187"/>
                <a:gd name="connsiteY45" fmla="*/ 1406815 h 1672954"/>
                <a:gd name="connsiteX46" fmla="*/ 1490605 w 1754187"/>
                <a:gd name="connsiteY46" fmla="*/ 1457089 h 1672954"/>
                <a:gd name="connsiteX47" fmla="*/ 1439109 w 1754187"/>
                <a:gd name="connsiteY47" fmla="*/ 1454577 h 1672954"/>
                <a:gd name="connsiteX48" fmla="*/ 1407609 w 1754187"/>
                <a:gd name="connsiteY48" fmla="*/ 1467392 h 1672954"/>
                <a:gd name="connsiteX49" fmla="*/ 1361630 w 1754187"/>
                <a:gd name="connsiteY49" fmla="*/ 1438777 h 1672954"/>
                <a:gd name="connsiteX50" fmla="*/ 1321527 w 1754187"/>
                <a:gd name="connsiteY50" fmla="*/ 1428484 h 1672954"/>
                <a:gd name="connsiteX51" fmla="*/ 1236759 w 1754187"/>
                <a:gd name="connsiteY51" fmla="*/ 1437937 h 1672954"/>
                <a:gd name="connsiteX52" fmla="*/ 1178918 w 1754187"/>
                <a:gd name="connsiteY52" fmla="*/ 1457909 h 1672954"/>
                <a:gd name="connsiteX53" fmla="*/ 1074699 w 1754187"/>
                <a:gd name="connsiteY53" fmla="*/ 1484098 h 1672954"/>
                <a:gd name="connsiteX54" fmla="*/ 975146 w 1754187"/>
                <a:gd name="connsiteY54" fmla="*/ 1510213 h 1672954"/>
                <a:gd name="connsiteX55" fmla="*/ 925202 w 1754187"/>
                <a:gd name="connsiteY55" fmla="*/ 1505314 h 1672954"/>
                <a:gd name="connsiteX56" fmla="*/ 876729 w 1754187"/>
                <a:gd name="connsiteY56" fmla="*/ 1510126 h 1672954"/>
                <a:gd name="connsiteX57" fmla="*/ 817177 w 1754187"/>
                <a:gd name="connsiteY57" fmla="*/ 1491396 h 1672954"/>
                <a:gd name="connsiteX58" fmla="*/ 748498 w 1754187"/>
                <a:gd name="connsiteY58" fmla="*/ 1467332 h 1672954"/>
                <a:gd name="connsiteX59" fmla="*/ 703037 w 1754187"/>
                <a:gd name="connsiteY59" fmla="*/ 1471389 h 1672954"/>
                <a:gd name="connsiteX60" fmla="*/ 625749 w 1754187"/>
                <a:gd name="connsiteY60" fmla="*/ 1453008 h 1672954"/>
                <a:gd name="connsiteX61" fmla="*/ 506102 w 1754187"/>
                <a:gd name="connsiteY61" fmla="*/ 1443296 h 1672954"/>
                <a:gd name="connsiteX62" fmla="*/ 235179 w 1754187"/>
                <a:gd name="connsiteY62" fmla="*/ 1672954 h 1672954"/>
                <a:gd name="connsiteX63" fmla="*/ 240860 w 1754187"/>
                <a:gd name="connsiteY63" fmla="*/ 1664717 h 1672954"/>
                <a:gd name="connsiteX64" fmla="*/ 235179 w 1754187"/>
                <a:gd name="connsiteY64" fmla="*/ 1479528 h 1672954"/>
                <a:gd name="connsiteX65" fmla="*/ 232623 w 1754187"/>
                <a:gd name="connsiteY65" fmla="*/ 1476687 h 1672954"/>
                <a:gd name="connsiteX66" fmla="*/ 232623 w 1754187"/>
                <a:gd name="connsiteY66" fmla="*/ 1465610 h 1672954"/>
                <a:gd name="connsiteX67" fmla="*/ 229783 w 1754187"/>
                <a:gd name="connsiteY67" fmla="*/ 1457089 h 1672954"/>
                <a:gd name="connsiteX68" fmla="*/ 229783 w 1754187"/>
                <a:gd name="connsiteY68" fmla="*/ 1451692 h 1672954"/>
                <a:gd name="connsiteX69" fmla="*/ 240860 w 1754187"/>
                <a:gd name="connsiteY69" fmla="*/ 1398294 h 1672954"/>
                <a:gd name="connsiteX70" fmla="*/ 243700 w 1754187"/>
                <a:gd name="connsiteY70" fmla="*/ 1395454 h 1672954"/>
                <a:gd name="connsiteX71" fmla="*/ 249381 w 1754187"/>
                <a:gd name="connsiteY71" fmla="*/ 1392897 h 1672954"/>
                <a:gd name="connsiteX72" fmla="*/ 254778 w 1754187"/>
                <a:gd name="connsiteY72" fmla="*/ 1390057 h 1672954"/>
                <a:gd name="connsiteX73" fmla="*/ 263298 w 1754187"/>
                <a:gd name="connsiteY73" fmla="*/ 1387217 h 1672954"/>
                <a:gd name="connsiteX74" fmla="*/ 299655 w 1754187"/>
                <a:gd name="connsiteY74" fmla="*/ 1387217 h 1672954"/>
                <a:gd name="connsiteX75" fmla="*/ 299655 w 1754187"/>
                <a:gd name="connsiteY75" fmla="*/ 1381536 h 1672954"/>
                <a:gd name="connsiteX76" fmla="*/ 305335 w 1754187"/>
                <a:gd name="connsiteY76" fmla="*/ 1375855 h 1672954"/>
                <a:gd name="connsiteX77" fmla="*/ 305335 w 1754187"/>
                <a:gd name="connsiteY77" fmla="*/ 1317061 h 1672954"/>
                <a:gd name="connsiteX78" fmla="*/ 308176 w 1754187"/>
                <a:gd name="connsiteY78" fmla="*/ 1311380 h 1672954"/>
                <a:gd name="connsiteX79" fmla="*/ 313856 w 1754187"/>
                <a:gd name="connsiteY79" fmla="*/ 1303143 h 1672954"/>
                <a:gd name="connsiteX80" fmla="*/ 316413 w 1754187"/>
                <a:gd name="connsiteY80" fmla="*/ 1300303 h 1672954"/>
                <a:gd name="connsiteX81" fmla="*/ 341692 w 1754187"/>
                <a:gd name="connsiteY81" fmla="*/ 1266787 h 1672954"/>
                <a:gd name="connsiteX82" fmla="*/ 372651 w 1754187"/>
                <a:gd name="connsiteY82" fmla="*/ 1238668 h 1672954"/>
                <a:gd name="connsiteX83" fmla="*/ 378332 w 1754187"/>
                <a:gd name="connsiteY83" fmla="*/ 1238668 h 1672954"/>
                <a:gd name="connsiteX84" fmla="*/ 383728 w 1754187"/>
                <a:gd name="connsiteY84" fmla="*/ 1235827 h 1672954"/>
                <a:gd name="connsiteX85" fmla="*/ 389409 w 1754187"/>
                <a:gd name="connsiteY85" fmla="*/ 1235827 h 1672954"/>
                <a:gd name="connsiteX86" fmla="*/ 411848 w 1754187"/>
                <a:gd name="connsiteY86" fmla="*/ 1238668 h 1672954"/>
                <a:gd name="connsiteX87" fmla="*/ 422925 w 1754187"/>
                <a:gd name="connsiteY87" fmla="*/ 1238668 h 1672954"/>
                <a:gd name="connsiteX88" fmla="*/ 445364 w 1754187"/>
                <a:gd name="connsiteY88" fmla="*/ 1224750 h 1672954"/>
                <a:gd name="connsiteX89" fmla="*/ 439967 w 1754187"/>
                <a:gd name="connsiteY89" fmla="*/ 1221910 h 1672954"/>
                <a:gd name="connsiteX90" fmla="*/ 428606 w 1754187"/>
                <a:gd name="connsiteY90" fmla="*/ 1199471 h 1672954"/>
                <a:gd name="connsiteX91" fmla="*/ 425765 w 1754187"/>
                <a:gd name="connsiteY91" fmla="*/ 1193790 h 1672954"/>
                <a:gd name="connsiteX92" fmla="*/ 403327 w 1754187"/>
                <a:gd name="connsiteY92" fmla="*/ 1171352 h 1672954"/>
                <a:gd name="connsiteX93" fmla="*/ 400486 w 1754187"/>
                <a:gd name="connsiteY93" fmla="*/ 1171352 h 1672954"/>
                <a:gd name="connsiteX94" fmla="*/ 395090 w 1754187"/>
                <a:gd name="connsiteY94" fmla="*/ 1168511 h 1672954"/>
                <a:gd name="connsiteX95" fmla="*/ 378332 w 1754187"/>
                <a:gd name="connsiteY95" fmla="*/ 1162831 h 1672954"/>
                <a:gd name="connsiteX96" fmla="*/ 372651 w 1754187"/>
                <a:gd name="connsiteY96" fmla="*/ 1160274 h 1672954"/>
                <a:gd name="connsiteX97" fmla="*/ 353053 w 1754187"/>
                <a:gd name="connsiteY97" fmla="*/ 1126475 h 1672954"/>
                <a:gd name="connsiteX98" fmla="*/ 333455 w 1754187"/>
                <a:gd name="connsiteY98" fmla="*/ 1123634 h 1672954"/>
                <a:gd name="connsiteX99" fmla="*/ 294258 w 1754187"/>
                <a:gd name="connsiteY99" fmla="*/ 1112557 h 1672954"/>
                <a:gd name="connsiteX100" fmla="*/ 299655 w 1754187"/>
                <a:gd name="connsiteY100" fmla="*/ 1095799 h 1672954"/>
                <a:gd name="connsiteX101" fmla="*/ 294258 w 1754187"/>
                <a:gd name="connsiteY101" fmla="*/ 1050922 h 1672954"/>
                <a:gd name="connsiteX102" fmla="*/ 294258 w 1754187"/>
                <a:gd name="connsiteY102" fmla="*/ 1039560 h 1672954"/>
                <a:gd name="connsiteX103" fmla="*/ 302495 w 1754187"/>
                <a:gd name="connsiteY103" fmla="*/ 983606 h 1672954"/>
                <a:gd name="connsiteX104" fmla="*/ 302495 w 1754187"/>
                <a:gd name="connsiteY104" fmla="*/ 964008 h 1672954"/>
                <a:gd name="connsiteX105" fmla="*/ 324934 w 1754187"/>
                <a:gd name="connsiteY105" fmla="*/ 885615 h 1672954"/>
                <a:gd name="connsiteX106" fmla="*/ 333455 w 1754187"/>
                <a:gd name="connsiteY106" fmla="*/ 874253 h 1672954"/>
                <a:gd name="connsiteX107" fmla="*/ 341692 w 1754187"/>
                <a:gd name="connsiteY107" fmla="*/ 863176 h 1672954"/>
                <a:gd name="connsiteX108" fmla="*/ 358449 w 1754187"/>
                <a:gd name="connsiteY108" fmla="*/ 823980 h 1672954"/>
                <a:gd name="connsiteX109" fmla="*/ 361290 w 1754187"/>
                <a:gd name="connsiteY109" fmla="*/ 818299 h 1672954"/>
                <a:gd name="connsiteX110" fmla="*/ 358449 w 1754187"/>
                <a:gd name="connsiteY110" fmla="*/ 806938 h 1672954"/>
                <a:gd name="connsiteX111" fmla="*/ 358449 w 1754187"/>
                <a:gd name="connsiteY111" fmla="*/ 798701 h 1672954"/>
                <a:gd name="connsiteX112" fmla="*/ 308176 w 1754187"/>
                <a:gd name="connsiteY112" fmla="*/ 764901 h 1672954"/>
                <a:gd name="connsiteX113" fmla="*/ 296814 w 1754187"/>
                <a:gd name="connsiteY113" fmla="*/ 764901 h 1672954"/>
                <a:gd name="connsiteX114" fmla="*/ 263298 w 1754187"/>
                <a:gd name="connsiteY114" fmla="*/ 748143 h 1672954"/>
                <a:gd name="connsiteX115" fmla="*/ 254778 w 1754187"/>
                <a:gd name="connsiteY115" fmla="*/ 745302 h 1672954"/>
                <a:gd name="connsiteX116" fmla="*/ 195983 w 1754187"/>
                <a:gd name="connsiteY116" fmla="*/ 750983 h 1672954"/>
                <a:gd name="connsiteX117" fmla="*/ 184905 w 1754187"/>
                <a:gd name="connsiteY117" fmla="*/ 753823 h 1672954"/>
                <a:gd name="connsiteX118" fmla="*/ 137188 w 1754187"/>
                <a:gd name="connsiteY118" fmla="*/ 742746 h 1672954"/>
                <a:gd name="connsiteX119" fmla="*/ 131507 w 1754187"/>
                <a:gd name="connsiteY119" fmla="*/ 734225 h 1672954"/>
                <a:gd name="connsiteX120" fmla="*/ 100832 w 1754187"/>
                <a:gd name="connsiteY120" fmla="*/ 686508 h 1672954"/>
                <a:gd name="connsiteX121" fmla="*/ 86630 w 1754187"/>
                <a:gd name="connsiteY121" fmla="*/ 680827 h 1672954"/>
                <a:gd name="connsiteX122" fmla="*/ 69872 w 1754187"/>
                <a:gd name="connsiteY122" fmla="*/ 675430 h 1672954"/>
                <a:gd name="connsiteX123" fmla="*/ 24995 w 1754187"/>
                <a:gd name="connsiteY123" fmla="*/ 630553 h 1672954"/>
                <a:gd name="connsiteX124" fmla="*/ 24995 w 1754187"/>
                <a:gd name="connsiteY124" fmla="*/ 619192 h 1672954"/>
                <a:gd name="connsiteX125" fmla="*/ 22439 w 1754187"/>
                <a:gd name="connsiteY125" fmla="*/ 610955 h 1672954"/>
                <a:gd name="connsiteX126" fmla="*/ 0 w 1754187"/>
                <a:gd name="connsiteY126" fmla="*/ 532562 h 1672954"/>
                <a:gd name="connsiteX127" fmla="*/ 8237 w 1754187"/>
                <a:gd name="connsiteY127" fmla="*/ 535118 h 1672954"/>
                <a:gd name="connsiteX128" fmla="*/ 16758 w 1754187"/>
                <a:gd name="connsiteY128" fmla="*/ 535118 h 1672954"/>
                <a:gd name="connsiteX129" fmla="*/ 33516 w 1754187"/>
                <a:gd name="connsiteY129" fmla="*/ 537958 h 1672954"/>
                <a:gd name="connsiteX130" fmla="*/ 47433 w 1754187"/>
                <a:gd name="connsiteY130" fmla="*/ 535118 h 1672954"/>
                <a:gd name="connsiteX131" fmla="*/ 58795 w 1754187"/>
                <a:gd name="connsiteY131" fmla="*/ 535118 h 1672954"/>
                <a:gd name="connsiteX132" fmla="*/ 72712 w 1754187"/>
                <a:gd name="connsiteY132" fmla="*/ 532562 h 1672954"/>
                <a:gd name="connsiteX133" fmla="*/ 78393 w 1754187"/>
                <a:gd name="connsiteY133" fmla="*/ 529721 h 1672954"/>
                <a:gd name="connsiteX134" fmla="*/ 86630 w 1754187"/>
                <a:gd name="connsiteY134" fmla="*/ 529721 h 1672954"/>
                <a:gd name="connsiteX135" fmla="*/ 120430 w 1754187"/>
                <a:gd name="connsiteY135" fmla="*/ 526881 h 1672954"/>
                <a:gd name="connsiteX136" fmla="*/ 128667 w 1754187"/>
                <a:gd name="connsiteY136" fmla="*/ 529721 h 1672954"/>
                <a:gd name="connsiteX137" fmla="*/ 134347 w 1754187"/>
                <a:gd name="connsiteY137" fmla="*/ 529721 h 1672954"/>
                <a:gd name="connsiteX138" fmla="*/ 165307 w 1754187"/>
                <a:gd name="connsiteY138" fmla="*/ 549320 h 1672954"/>
                <a:gd name="connsiteX139" fmla="*/ 173544 w 1754187"/>
                <a:gd name="connsiteY139" fmla="*/ 557557 h 1672954"/>
                <a:gd name="connsiteX140" fmla="*/ 179225 w 1754187"/>
                <a:gd name="connsiteY140" fmla="*/ 560397 h 1672954"/>
                <a:gd name="connsiteX141" fmla="*/ 187746 w 1754187"/>
                <a:gd name="connsiteY141" fmla="*/ 566078 h 1672954"/>
                <a:gd name="connsiteX142" fmla="*/ 226942 w 1754187"/>
                <a:gd name="connsiteY142" fmla="*/ 599594 h 1672954"/>
                <a:gd name="connsiteX143" fmla="*/ 232623 w 1754187"/>
                <a:gd name="connsiteY143" fmla="*/ 602434 h 1672954"/>
                <a:gd name="connsiteX144" fmla="*/ 240860 w 1754187"/>
                <a:gd name="connsiteY144" fmla="*/ 605274 h 1672954"/>
                <a:gd name="connsiteX145" fmla="*/ 246541 w 1754187"/>
                <a:gd name="connsiteY145" fmla="*/ 608114 h 1672954"/>
                <a:gd name="connsiteX146" fmla="*/ 257618 w 1754187"/>
                <a:gd name="connsiteY146" fmla="*/ 608114 h 1672954"/>
                <a:gd name="connsiteX147" fmla="*/ 302495 w 1754187"/>
                <a:gd name="connsiteY147" fmla="*/ 591357 h 1672954"/>
                <a:gd name="connsiteX148" fmla="*/ 308176 w 1754187"/>
                <a:gd name="connsiteY148" fmla="*/ 585676 h 1672954"/>
                <a:gd name="connsiteX149" fmla="*/ 311016 w 1754187"/>
                <a:gd name="connsiteY149" fmla="*/ 579995 h 1672954"/>
                <a:gd name="connsiteX150" fmla="*/ 316413 w 1754187"/>
                <a:gd name="connsiteY150" fmla="*/ 574599 h 1672954"/>
                <a:gd name="connsiteX151" fmla="*/ 319253 w 1754187"/>
                <a:gd name="connsiteY151" fmla="*/ 568918 h 1672954"/>
                <a:gd name="connsiteX152" fmla="*/ 366971 w 1754187"/>
                <a:gd name="connsiteY152" fmla="*/ 552160 h 1672954"/>
                <a:gd name="connsiteX153" fmla="*/ 375492 w 1754187"/>
                <a:gd name="connsiteY153" fmla="*/ 552160 h 1672954"/>
                <a:gd name="connsiteX154" fmla="*/ 422925 w 1754187"/>
                <a:gd name="connsiteY154" fmla="*/ 515520 h 1672954"/>
                <a:gd name="connsiteX155" fmla="*/ 431446 w 1754187"/>
                <a:gd name="connsiteY155" fmla="*/ 507283 h 1672954"/>
                <a:gd name="connsiteX156" fmla="*/ 437127 w 1754187"/>
                <a:gd name="connsiteY156" fmla="*/ 498762 h 1672954"/>
                <a:gd name="connsiteX157" fmla="*/ 470643 w 1754187"/>
                <a:gd name="connsiteY157" fmla="*/ 487685 h 1672954"/>
                <a:gd name="connsiteX158" fmla="*/ 482004 w 1754187"/>
                <a:gd name="connsiteY158" fmla="*/ 487685 h 1672954"/>
                <a:gd name="connsiteX159" fmla="*/ 518360 w 1754187"/>
                <a:gd name="connsiteY159" fmla="*/ 498762 h 1672954"/>
                <a:gd name="connsiteX160" fmla="*/ 526597 w 1754187"/>
                <a:gd name="connsiteY160" fmla="*/ 498762 h 1672954"/>
                <a:gd name="connsiteX161" fmla="*/ 554716 w 1754187"/>
                <a:gd name="connsiteY161" fmla="*/ 487685 h 1672954"/>
                <a:gd name="connsiteX162" fmla="*/ 563237 w 1754187"/>
                <a:gd name="connsiteY162" fmla="*/ 479164 h 1672954"/>
                <a:gd name="connsiteX163" fmla="*/ 574315 w 1754187"/>
                <a:gd name="connsiteY163" fmla="*/ 473483 h 1672954"/>
                <a:gd name="connsiteX164" fmla="*/ 579995 w 1754187"/>
                <a:gd name="connsiteY164" fmla="*/ 468086 h 1672954"/>
                <a:gd name="connsiteX165" fmla="*/ 627713 w 1754187"/>
                <a:gd name="connsiteY165" fmla="*/ 459565 h 1672954"/>
                <a:gd name="connsiteX166" fmla="*/ 644471 w 1754187"/>
                <a:gd name="connsiteY166" fmla="*/ 453885 h 1672954"/>
                <a:gd name="connsiteX167" fmla="*/ 658388 w 1754187"/>
                <a:gd name="connsiteY167" fmla="*/ 453885 h 1672954"/>
                <a:gd name="connsiteX168" fmla="*/ 694745 w 1754187"/>
                <a:gd name="connsiteY168" fmla="*/ 417528 h 1672954"/>
                <a:gd name="connsiteX169" fmla="*/ 694745 w 1754187"/>
                <a:gd name="connsiteY169" fmla="*/ 409007 h 1672954"/>
                <a:gd name="connsiteX170" fmla="*/ 697585 w 1754187"/>
                <a:gd name="connsiteY170" fmla="*/ 361574 h 1672954"/>
                <a:gd name="connsiteX171" fmla="*/ 700425 w 1754187"/>
                <a:gd name="connsiteY171" fmla="*/ 353053 h 1672954"/>
                <a:gd name="connsiteX172" fmla="*/ 728545 w 1754187"/>
                <a:gd name="connsiteY172" fmla="*/ 313856 h 1672954"/>
                <a:gd name="connsiteX173" fmla="*/ 770581 w 1754187"/>
                <a:gd name="connsiteY173" fmla="*/ 299939 h 1672954"/>
                <a:gd name="connsiteX174" fmla="*/ 795860 w 1754187"/>
                <a:gd name="connsiteY174" fmla="*/ 283181 h 1672954"/>
                <a:gd name="connsiteX175" fmla="*/ 804097 w 1754187"/>
                <a:gd name="connsiteY175" fmla="*/ 277500 h 1672954"/>
                <a:gd name="connsiteX176" fmla="*/ 812618 w 1754187"/>
                <a:gd name="connsiteY176" fmla="*/ 271820 h 1672954"/>
                <a:gd name="connsiteX177" fmla="*/ 851815 w 1754187"/>
                <a:gd name="connsiteY177" fmla="*/ 229783 h 1672954"/>
                <a:gd name="connsiteX178" fmla="*/ 860336 w 1754187"/>
                <a:gd name="connsiteY178" fmla="*/ 218705 h 1672954"/>
                <a:gd name="connsiteX179" fmla="*/ 910610 w 1754187"/>
                <a:gd name="connsiteY179" fmla="*/ 201663 h 1672954"/>
                <a:gd name="connsiteX180" fmla="*/ 946966 w 1754187"/>
                <a:gd name="connsiteY180" fmla="*/ 190586 h 1672954"/>
                <a:gd name="connsiteX181" fmla="*/ 955487 w 1754187"/>
                <a:gd name="connsiteY181" fmla="*/ 187746 h 1672954"/>
                <a:gd name="connsiteX182" fmla="*/ 994683 w 1754187"/>
                <a:gd name="connsiteY182" fmla="*/ 170988 h 1672954"/>
                <a:gd name="connsiteX183" fmla="*/ 1000364 w 1754187"/>
                <a:gd name="connsiteY183" fmla="*/ 170988 h 1672954"/>
                <a:gd name="connsiteX184" fmla="*/ 1059159 w 1754187"/>
                <a:gd name="connsiteY184" fmla="*/ 140028 h 1672954"/>
                <a:gd name="connsiteX185" fmla="*/ 1090118 w 1754187"/>
                <a:gd name="connsiteY185" fmla="*/ 126111 h 1672954"/>
                <a:gd name="connsiteX186" fmla="*/ 1098355 w 1754187"/>
                <a:gd name="connsiteY186" fmla="*/ 123270 h 1672954"/>
                <a:gd name="connsiteX187" fmla="*/ 1120794 w 1754187"/>
                <a:gd name="connsiteY187" fmla="*/ 106512 h 1672954"/>
                <a:gd name="connsiteX188" fmla="*/ 1126475 w 1754187"/>
                <a:gd name="connsiteY188" fmla="*/ 97991 h 1672954"/>
                <a:gd name="connsiteX189" fmla="*/ 1137552 w 1754187"/>
                <a:gd name="connsiteY189" fmla="*/ 78393 h 1672954"/>
                <a:gd name="connsiteX190" fmla="*/ 1146073 w 1754187"/>
                <a:gd name="connsiteY190" fmla="*/ 53114 h 1672954"/>
                <a:gd name="connsiteX191" fmla="*/ 1143233 w 1754187"/>
                <a:gd name="connsiteY191" fmla="*/ 42037 h 1672954"/>
                <a:gd name="connsiteX192" fmla="*/ 1140392 w 1754187"/>
                <a:gd name="connsiteY192" fmla="*/ 28119 h 1672954"/>
                <a:gd name="connsiteX193" fmla="*/ 1151754 w 1754187"/>
                <a:gd name="connsiteY193" fmla="*/ 0 h 1672954"/>
                <a:gd name="connsiteX194" fmla="*/ 1159990 w 1754187"/>
                <a:gd name="connsiteY194" fmla="*/ 2840 h 1672954"/>
                <a:gd name="connsiteX195" fmla="*/ 1196347 w 1754187"/>
                <a:gd name="connsiteY195" fmla="*/ 28119 h 1672954"/>
                <a:gd name="connsiteX196" fmla="*/ 1204868 w 1754187"/>
                <a:gd name="connsiteY196" fmla="*/ 36356 h 1672954"/>
                <a:gd name="connsiteX197" fmla="*/ 1210548 w 1754187"/>
                <a:gd name="connsiteY197" fmla="*/ 42037 h 1672954"/>
                <a:gd name="connsiteX198" fmla="*/ 1252585 w 1754187"/>
                <a:gd name="connsiteY198" fmla="*/ 55954 h 1672954"/>
                <a:gd name="connsiteX199" fmla="*/ 1263663 w 1754187"/>
                <a:gd name="connsiteY199" fmla="*/ 50558 h 1672954"/>
                <a:gd name="connsiteX0" fmla="*/ 1263663 w 1754187"/>
                <a:gd name="connsiteY0" fmla="*/ 50558 h 1672954"/>
                <a:gd name="connsiteX1" fmla="*/ 1300303 w 1754187"/>
                <a:gd name="connsiteY1" fmla="*/ 72996 h 1672954"/>
                <a:gd name="connsiteX2" fmla="*/ 1302859 w 1754187"/>
                <a:gd name="connsiteY2" fmla="*/ 84074 h 1672954"/>
                <a:gd name="connsiteX3" fmla="*/ 1336659 w 1754187"/>
                <a:gd name="connsiteY3" fmla="*/ 112193 h 1672954"/>
                <a:gd name="connsiteX4" fmla="*/ 1344896 w 1754187"/>
                <a:gd name="connsiteY4" fmla="*/ 115033 h 1672954"/>
                <a:gd name="connsiteX5" fmla="*/ 1389773 w 1754187"/>
                <a:gd name="connsiteY5" fmla="*/ 170988 h 1672954"/>
                <a:gd name="connsiteX6" fmla="*/ 1389773 w 1754187"/>
                <a:gd name="connsiteY6" fmla="*/ 179225 h 1672954"/>
                <a:gd name="connsiteX7" fmla="*/ 1398294 w 1754187"/>
                <a:gd name="connsiteY7" fmla="*/ 196267 h 1672954"/>
                <a:gd name="connsiteX8" fmla="*/ 1443171 w 1754187"/>
                <a:gd name="connsiteY8" fmla="*/ 252221 h 1672954"/>
                <a:gd name="connsiteX9" fmla="*/ 1446012 w 1754187"/>
                <a:gd name="connsiteY9" fmla="*/ 260742 h 1672954"/>
                <a:gd name="connsiteX10" fmla="*/ 1465610 w 1754187"/>
                <a:gd name="connsiteY10" fmla="*/ 294258 h 1672954"/>
                <a:gd name="connsiteX11" fmla="*/ 1476687 w 1754187"/>
                <a:gd name="connsiteY11" fmla="*/ 319537 h 1672954"/>
                <a:gd name="connsiteX12" fmla="*/ 1476687 w 1754187"/>
                <a:gd name="connsiteY12" fmla="*/ 386853 h 1672954"/>
                <a:gd name="connsiteX13" fmla="*/ 1479528 w 1754187"/>
                <a:gd name="connsiteY13" fmla="*/ 395090 h 1672954"/>
                <a:gd name="connsiteX14" fmla="*/ 1465610 w 1754187"/>
                <a:gd name="connsiteY14" fmla="*/ 459565 h 1672954"/>
                <a:gd name="connsiteX15" fmla="*/ 1468166 w 1754187"/>
                <a:gd name="connsiteY15" fmla="*/ 552160 h 1672954"/>
                <a:gd name="connsiteX16" fmla="*/ 1471007 w 1754187"/>
                <a:gd name="connsiteY16" fmla="*/ 566078 h 1672954"/>
                <a:gd name="connsiteX17" fmla="*/ 1479528 w 1754187"/>
                <a:gd name="connsiteY17" fmla="*/ 588516 h 1672954"/>
                <a:gd name="connsiteX18" fmla="*/ 1479528 w 1754187"/>
                <a:gd name="connsiteY18" fmla="*/ 594197 h 1672954"/>
                <a:gd name="connsiteX19" fmla="*/ 1488049 w 1754187"/>
                <a:gd name="connsiteY19" fmla="*/ 610955 h 1672954"/>
                <a:gd name="connsiteX20" fmla="*/ 1510203 w 1754187"/>
                <a:gd name="connsiteY20" fmla="*/ 686508 h 1672954"/>
                <a:gd name="connsiteX21" fmla="*/ 1510203 w 1754187"/>
                <a:gd name="connsiteY21" fmla="*/ 700709 h 1672954"/>
                <a:gd name="connsiteX22" fmla="*/ 1544003 w 1754187"/>
                <a:gd name="connsiteY22" fmla="*/ 784783 h 1672954"/>
                <a:gd name="connsiteX23" fmla="*/ 1549684 w 1754187"/>
                <a:gd name="connsiteY23" fmla="*/ 795860 h 1672954"/>
                <a:gd name="connsiteX24" fmla="*/ 1552240 w 1754187"/>
                <a:gd name="connsiteY24" fmla="*/ 804381 h 1672954"/>
                <a:gd name="connsiteX25" fmla="*/ 1594277 w 1754187"/>
                <a:gd name="connsiteY25" fmla="*/ 905213 h 1672954"/>
                <a:gd name="connsiteX26" fmla="*/ 1599958 w 1754187"/>
                <a:gd name="connsiteY26" fmla="*/ 916290 h 1672954"/>
                <a:gd name="connsiteX27" fmla="*/ 1605638 w 1754187"/>
                <a:gd name="connsiteY27" fmla="*/ 924811 h 1672954"/>
                <a:gd name="connsiteX28" fmla="*/ 1633758 w 1754187"/>
                <a:gd name="connsiteY28" fmla="*/ 994967 h 1672954"/>
                <a:gd name="connsiteX29" fmla="*/ 1636314 w 1754187"/>
                <a:gd name="connsiteY29" fmla="*/ 1003204 h 1672954"/>
                <a:gd name="connsiteX30" fmla="*/ 1644835 w 1754187"/>
                <a:gd name="connsiteY30" fmla="*/ 1014566 h 1672954"/>
                <a:gd name="connsiteX31" fmla="*/ 1684031 w 1754187"/>
                <a:gd name="connsiteY31" fmla="*/ 1084438 h 1672954"/>
                <a:gd name="connsiteX32" fmla="*/ 1695393 w 1754187"/>
                <a:gd name="connsiteY32" fmla="*/ 1092959 h 1672954"/>
                <a:gd name="connsiteX33" fmla="*/ 1754187 w 1754187"/>
                <a:gd name="connsiteY33" fmla="*/ 1112557 h 1672954"/>
                <a:gd name="connsiteX34" fmla="*/ 1633758 w 1754187"/>
                <a:gd name="connsiteY34" fmla="*/ 1188110 h 1672954"/>
                <a:gd name="connsiteX35" fmla="*/ 1628077 w 1754187"/>
                <a:gd name="connsiteY35" fmla="*/ 1190950 h 1672954"/>
                <a:gd name="connsiteX36" fmla="*/ 1619556 w 1754187"/>
                <a:gd name="connsiteY36" fmla="*/ 1199471 h 1672954"/>
                <a:gd name="connsiteX37" fmla="*/ 1572122 w 1754187"/>
                <a:gd name="connsiteY37" fmla="*/ 1263947 h 1672954"/>
                <a:gd name="connsiteX38" fmla="*/ 1555080 w 1754187"/>
                <a:gd name="connsiteY38" fmla="*/ 1328422 h 1672954"/>
                <a:gd name="connsiteX39" fmla="*/ 1555080 w 1754187"/>
                <a:gd name="connsiteY39" fmla="*/ 1336659 h 1672954"/>
                <a:gd name="connsiteX40" fmla="*/ 1552240 w 1754187"/>
                <a:gd name="connsiteY40" fmla="*/ 1342340 h 1672954"/>
                <a:gd name="connsiteX41" fmla="*/ 1549684 w 1754187"/>
                <a:gd name="connsiteY41" fmla="*/ 1350861 h 1672954"/>
                <a:gd name="connsiteX42" fmla="*/ 1544003 w 1754187"/>
                <a:gd name="connsiteY42" fmla="*/ 1384377 h 1672954"/>
                <a:gd name="connsiteX43" fmla="*/ 1538322 w 1754187"/>
                <a:gd name="connsiteY43" fmla="*/ 1392897 h 1672954"/>
                <a:gd name="connsiteX44" fmla="*/ 1535482 w 1754187"/>
                <a:gd name="connsiteY44" fmla="*/ 1398294 h 1672954"/>
                <a:gd name="connsiteX45" fmla="*/ 1530085 w 1754187"/>
                <a:gd name="connsiteY45" fmla="*/ 1406815 h 1672954"/>
                <a:gd name="connsiteX46" fmla="*/ 1490605 w 1754187"/>
                <a:gd name="connsiteY46" fmla="*/ 1457089 h 1672954"/>
                <a:gd name="connsiteX47" fmla="*/ 1439109 w 1754187"/>
                <a:gd name="connsiteY47" fmla="*/ 1454577 h 1672954"/>
                <a:gd name="connsiteX48" fmla="*/ 1407609 w 1754187"/>
                <a:gd name="connsiteY48" fmla="*/ 1467392 h 1672954"/>
                <a:gd name="connsiteX49" fmla="*/ 1361630 w 1754187"/>
                <a:gd name="connsiteY49" fmla="*/ 1438777 h 1672954"/>
                <a:gd name="connsiteX50" fmla="*/ 1321527 w 1754187"/>
                <a:gd name="connsiteY50" fmla="*/ 1428484 h 1672954"/>
                <a:gd name="connsiteX51" fmla="*/ 1236759 w 1754187"/>
                <a:gd name="connsiteY51" fmla="*/ 1437937 h 1672954"/>
                <a:gd name="connsiteX52" fmla="*/ 1178918 w 1754187"/>
                <a:gd name="connsiteY52" fmla="*/ 1457909 h 1672954"/>
                <a:gd name="connsiteX53" fmla="*/ 1074699 w 1754187"/>
                <a:gd name="connsiteY53" fmla="*/ 1484098 h 1672954"/>
                <a:gd name="connsiteX54" fmla="*/ 975146 w 1754187"/>
                <a:gd name="connsiteY54" fmla="*/ 1510213 h 1672954"/>
                <a:gd name="connsiteX55" fmla="*/ 925202 w 1754187"/>
                <a:gd name="connsiteY55" fmla="*/ 1505314 h 1672954"/>
                <a:gd name="connsiteX56" fmla="*/ 876729 w 1754187"/>
                <a:gd name="connsiteY56" fmla="*/ 1510126 h 1672954"/>
                <a:gd name="connsiteX57" fmla="*/ 817177 w 1754187"/>
                <a:gd name="connsiteY57" fmla="*/ 1491396 h 1672954"/>
                <a:gd name="connsiteX58" fmla="*/ 748498 w 1754187"/>
                <a:gd name="connsiteY58" fmla="*/ 1467332 h 1672954"/>
                <a:gd name="connsiteX59" fmla="*/ 703037 w 1754187"/>
                <a:gd name="connsiteY59" fmla="*/ 1471389 h 1672954"/>
                <a:gd name="connsiteX60" fmla="*/ 625749 w 1754187"/>
                <a:gd name="connsiteY60" fmla="*/ 1453008 h 1672954"/>
                <a:gd name="connsiteX61" fmla="*/ 506102 w 1754187"/>
                <a:gd name="connsiteY61" fmla="*/ 1443296 h 1672954"/>
                <a:gd name="connsiteX62" fmla="*/ 401488 w 1754187"/>
                <a:gd name="connsiteY62" fmla="*/ 1454123 h 1672954"/>
                <a:gd name="connsiteX63" fmla="*/ 235179 w 1754187"/>
                <a:gd name="connsiteY63" fmla="*/ 1672954 h 1672954"/>
                <a:gd name="connsiteX64" fmla="*/ 240860 w 1754187"/>
                <a:gd name="connsiteY64" fmla="*/ 1664717 h 1672954"/>
                <a:gd name="connsiteX65" fmla="*/ 235179 w 1754187"/>
                <a:gd name="connsiteY65" fmla="*/ 1479528 h 1672954"/>
                <a:gd name="connsiteX66" fmla="*/ 232623 w 1754187"/>
                <a:gd name="connsiteY66" fmla="*/ 1476687 h 1672954"/>
                <a:gd name="connsiteX67" fmla="*/ 232623 w 1754187"/>
                <a:gd name="connsiteY67" fmla="*/ 1465610 h 1672954"/>
                <a:gd name="connsiteX68" fmla="*/ 229783 w 1754187"/>
                <a:gd name="connsiteY68" fmla="*/ 1457089 h 1672954"/>
                <a:gd name="connsiteX69" fmla="*/ 229783 w 1754187"/>
                <a:gd name="connsiteY69" fmla="*/ 1451692 h 1672954"/>
                <a:gd name="connsiteX70" fmla="*/ 240860 w 1754187"/>
                <a:gd name="connsiteY70" fmla="*/ 1398294 h 1672954"/>
                <a:gd name="connsiteX71" fmla="*/ 243700 w 1754187"/>
                <a:gd name="connsiteY71" fmla="*/ 1395454 h 1672954"/>
                <a:gd name="connsiteX72" fmla="*/ 249381 w 1754187"/>
                <a:gd name="connsiteY72" fmla="*/ 1392897 h 1672954"/>
                <a:gd name="connsiteX73" fmla="*/ 254778 w 1754187"/>
                <a:gd name="connsiteY73" fmla="*/ 1390057 h 1672954"/>
                <a:gd name="connsiteX74" fmla="*/ 263298 w 1754187"/>
                <a:gd name="connsiteY74" fmla="*/ 1387217 h 1672954"/>
                <a:gd name="connsiteX75" fmla="*/ 299655 w 1754187"/>
                <a:gd name="connsiteY75" fmla="*/ 1387217 h 1672954"/>
                <a:gd name="connsiteX76" fmla="*/ 299655 w 1754187"/>
                <a:gd name="connsiteY76" fmla="*/ 1381536 h 1672954"/>
                <a:gd name="connsiteX77" fmla="*/ 305335 w 1754187"/>
                <a:gd name="connsiteY77" fmla="*/ 1375855 h 1672954"/>
                <a:gd name="connsiteX78" fmla="*/ 305335 w 1754187"/>
                <a:gd name="connsiteY78" fmla="*/ 1317061 h 1672954"/>
                <a:gd name="connsiteX79" fmla="*/ 308176 w 1754187"/>
                <a:gd name="connsiteY79" fmla="*/ 1311380 h 1672954"/>
                <a:gd name="connsiteX80" fmla="*/ 313856 w 1754187"/>
                <a:gd name="connsiteY80" fmla="*/ 1303143 h 1672954"/>
                <a:gd name="connsiteX81" fmla="*/ 316413 w 1754187"/>
                <a:gd name="connsiteY81" fmla="*/ 1300303 h 1672954"/>
                <a:gd name="connsiteX82" fmla="*/ 341692 w 1754187"/>
                <a:gd name="connsiteY82" fmla="*/ 1266787 h 1672954"/>
                <a:gd name="connsiteX83" fmla="*/ 372651 w 1754187"/>
                <a:gd name="connsiteY83" fmla="*/ 1238668 h 1672954"/>
                <a:gd name="connsiteX84" fmla="*/ 378332 w 1754187"/>
                <a:gd name="connsiteY84" fmla="*/ 1238668 h 1672954"/>
                <a:gd name="connsiteX85" fmla="*/ 383728 w 1754187"/>
                <a:gd name="connsiteY85" fmla="*/ 1235827 h 1672954"/>
                <a:gd name="connsiteX86" fmla="*/ 389409 w 1754187"/>
                <a:gd name="connsiteY86" fmla="*/ 1235827 h 1672954"/>
                <a:gd name="connsiteX87" fmla="*/ 411848 w 1754187"/>
                <a:gd name="connsiteY87" fmla="*/ 1238668 h 1672954"/>
                <a:gd name="connsiteX88" fmla="*/ 422925 w 1754187"/>
                <a:gd name="connsiteY88" fmla="*/ 1238668 h 1672954"/>
                <a:gd name="connsiteX89" fmla="*/ 445364 w 1754187"/>
                <a:gd name="connsiteY89" fmla="*/ 1224750 h 1672954"/>
                <a:gd name="connsiteX90" fmla="*/ 439967 w 1754187"/>
                <a:gd name="connsiteY90" fmla="*/ 1221910 h 1672954"/>
                <a:gd name="connsiteX91" fmla="*/ 428606 w 1754187"/>
                <a:gd name="connsiteY91" fmla="*/ 1199471 h 1672954"/>
                <a:gd name="connsiteX92" fmla="*/ 425765 w 1754187"/>
                <a:gd name="connsiteY92" fmla="*/ 1193790 h 1672954"/>
                <a:gd name="connsiteX93" fmla="*/ 403327 w 1754187"/>
                <a:gd name="connsiteY93" fmla="*/ 1171352 h 1672954"/>
                <a:gd name="connsiteX94" fmla="*/ 400486 w 1754187"/>
                <a:gd name="connsiteY94" fmla="*/ 1171352 h 1672954"/>
                <a:gd name="connsiteX95" fmla="*/ 395090 w 1754187"/>
                <a:gd name="connsiteY95" fmla="*/ 1168511 h 1672954"/>
                <a:gd name="connsiteX96" fmla="*/ 378332 w 1754187"/>
                <a:gd name="connsiteY96" fmla="*/ 1162831 h 1672954"/>
                <a:gd name="connsiteX97" fmla="*/ 372651 w 1754187"/>
                <a:gd name="connsiteY97" fmla="*/ 1160274 h 1672954"/>
                <a:gd name="connsiteX98" fmla="*/ 353053 w 1754187"/>
                <a:gd name="connsiteY98" fmla="*/ 1126475 h 1672954"/>
                <a:gd name="connsiteX99" fmla="*/ 333455 w 1754187"/>
                <a:gd name="connsiteY99" fmla="*/ 1123634 h 1672954"/>
                <a:gd name="connsiteX100" fmla="*/ 294258 w 1754187"/>
                <a:gd name="connsiteY100" fmla="*/ 1112557 h 1672954"/>
                <a:gd name="connsiteX101" fmla="*/ 299655 w 1754187"/>
                <a:gd name="connsiteY101" fmla="*/ 1095799 h 1672954"/>
                <a:gd name="connsiteX102" fmla="*/ 294258 w 1754187"/>
                <a:gd name="connsiteY102" fmla="*/ 1050922 h 1672954"/>
                <a:gd name="connsiteX103" fmla="*/ 294258 w 1754187"/>
                <a:gd name="connsiteY103" fmla="*/ 1039560 h 1672954"/>
                <a:gd name="connsiteX104" fmla="*/ 302495 w 1754187"/>
                <a:gd name="connsiteY104" fmla="*/ 983606 h 1672954"/>
                <a:gd name="connsiteX105" fmla="*/ 302495 w 1754187"/>
                <a:gd name="connsiteY105" fmla="*/ 964008 h 1672954"/>
                <a:gd name="connsiteX106" fmla="*/ 324934 w 1754187"/>
                <a:gd name="connsiteY106" fmla="*/ 885615 h 1672954"/>
                <a:gd name="connsiteX107" fmla="*/ 333455 w 1754187"/>
                <a:gd name="connsiteY107" fmla="*/ 874253 h 1672954"/>
                <a:gd name="connsiteX108" fmla="*/ 341692 w 1754187"/>
                <a:gd name="connsiteY108" fmla="*/ 863176 h 1672954"/>
                <a:gd name="connsiteX109" fmla="*/ 358449 w 1754187"/>
                <a:gd name="connsiteY109" fmla="*/ 823980 h 1672954"/>
                <a:gd name="connsiteX110" fmla="*/ 361290 w 1754187"/>
                <a:gd name="connsiteY110" fmla="*/ 818299 h 1672954"/>
                <a:gd name="connsiteX111" fmla="*/ 358449 w 1754187"/>
                <a:gd name="connsiteY111" fmla="*/ 806938 h 1672954"/>
                <a:gd name="connsiteX112" fmla="*/ 358449 w 1754187"/>
                <a:gd name="connsiteY112" fmla="*/ 798701 h 1672954"/>
                <a:gd name="connsiteX113" fmla="*/ 308176 w 1754187"/>
                <a:gd name="connsiteY113" fmla="*/ 764901 h 1672954"/>
                <a:gd name="connsiteX114" fmla="*/ 296814 w 1754187"/>
                <a:gd name="connsiteY114" fmla="*/ 764901 h 1672954"/>
                <a:gd name="connsiteX115" fmla="*/ 263298 w 1754187"/>
                <a:gd name="connsiteY115" fmla="*/ 748143 h 1672954"/>
                <a:gd name="connsiteX116" fmla="*/ 254778 w 1754187"/>
                <a:gd name="connsiteY116" fmla="*/ 745302 h 1672954"/>
                <a:gd name="connsiteX117" fmla="*/ 195983 w 1754187"/>
                <a:gd name="connsiteY117" fmla="*/ 750983 h 1672954"/>
                <a:gd name="connsiteX118" fmla="*/ 184905 w 1754187"/>
                <a:gd name="connsiteY118" fmla="*/ 753823 h 1672954"/>
                <a:gd name="connsiteX119" fmla="*/ 137188 w 1754187"/>
                <a:gd name="connsiteY119" fmla="*/ 742746 h 1672954"/>
                <a:gd name="connsiteX120" fmla="*/ 131507 w 1754187"/>
                <a:gd name="connsiteY120" fmla="*/ 734225 h 1672954"/>
                <a:gd name="connsiteX121" fmla="*/ 100832 w 1754187"/>
                <a:gd name="connsiteY121" fmla="*/ 686508 h 1672954"/>
                <a:gd name="connsiteX122" fmla="*/ 86630 w 1754187"/>
                <a:gd name="connsiteY122" fmla="*/ 680827 h 1672954"/>
                <a:gd name="connsiteX123" fmla="*/ 69872 w 1754187"/>
                <a:gd name="connsiteY123" fmla="*/ 675430 h 1672954"/>
                <a:gd name="connsiteX124" fmla="*/ 24995 w 1754187"/>
                <a:gd name="connsiteY124" fmla="*/ 630553 h 1672954"/>
                <a:gd name="connsiteX125" fmla="*/ 24995 w 1754187"/>
                <a:gd name="connsiteY125" fmla="*/ 619192 h 1672954"/>
                <a:gd name="connsiteX126" fmla="*/ 22439 w 1754187"/>
                <a:gd name="connsiteY126" fmla="*/ 610955 h 1672954"/>
                <a:gd name="connsiteX127" fmla="*/ 0 w 1754187"/>
                <a:gd name="connsiteY127" fmla="*/ 532562 h 1672954"/>
                <a:gd name="connsiteX128" fmla="*/ 8237 w 1754187"/>
                <a:gd name="connsiteY128" fmla="*/ 535118 h 1672954"/>
                <a:gd name="connsiteX129" fmla="*/ 16758 w 1754187"/>
                <a:gd name="connsiteY129" fmla="*/ 535118 h 1672954"/>
                <a:gd name="connsiteX130" fmla="*/ 33516 w 1754187"/>
                <a:gd name="connsiteY130" fmla="*/ 537958 h 1672954"/>
                <a:gd name="connsiteX131" fmla="*/ 47433 w 1754187"/>
                <a:gd name="connsiteY131" fmla="*/ 535118 h 1672954"/>
                <a:gd name="connsiteX132" fmla="*/ 58795 w 1754187"/>
                <a:gd name="connsiteY132" fmla="*/ 535118 h 1672954"/>
                <a:gd name="connsiteX133" fmla="*/ 72712 w 1754187"/>
                <a:gd name="connsiteY133" fmla="*/ 532562 h 1672954"/>
                <a:gd name="connsiteX134" fmla="*/ 78393 w 1754187"/>
                <a:gd name="connsiteY134" fmla="*/ 529721 h 1672954"/>
                <a:gd name="connsiteX135" fmla="*/ 86630 w 1754187"/>
                <a:gd name="connsiteY135" fmla="*/ 529721 h 1672954"/>
                <a:gd name="connsiteX136" fmla="*/ 120430 w 1754187"/>
                <a:gd name="connsiteY136" fmla="*/ 526881 h 1672954"/>
                <a:gd name="connsiteX137" fmla="*/ 128667 w 1754187"/>
                <a:gd name="connsiteY137" fmla="*/ 529721 h 1672954"/>
                <a:gd name="connsiteX138" fmla="*/ 134347 w 1754187"/>
                <a:gd name="connsiteY138" fmla="*/ 529721 h 1672954"/>
                <a:gd name="connsiteX139" fmla="*/ 165307 w 1754187"/>
                <a:gd name="connsiteY139" fmla="*/ 549320 h 1672954"/>
                <a:gd name="connsiteX140" fmla="*/ 173544 w 1754187"/>
                <a:gd name="connsiteY140" fmla="*/ 557557 h 1672954"/>
                <a:gd name="connsiteX141" fmla="*/ 179225 w 1754187"/>
                <a:gd name="connsiteY141" fmla="*/ 560397 h 1672954"/>
                <a:gd name="connsiteX142" fmla="*/ 187746 w 1754187"/>
                <a:gd name="connsiteY142" fmla="*/ 566078 h 1672954"/>
                <a:gd name="connsiteX143" fmla="*/ 226942 w 1754187"/>
                <a:gd name="connsiteY143" fmla="*/ 599594 h 1672954"/>
                <a:gd name="connsiteX144" fmla="*/ 232623 w 1754187"/>
                <a:gd name="connsiteY144" fmla="*/ 602434 h 1672954"/>
                <a:gd name="connsiteX145" fmla="*/ 240860 w 1754187"/>
                <a:gd name="connsiteY145" fmla="*/ 605274 h 1672954"/>
                <a:gd name="connsiteX146" fmla="*/ 246541 w 1754187"/>
                <a:gd name="connsiteY146" fmla="*/ 608114 h 1672954"/>
                <a:gd name="connsiteX147" fmla="*/ 257618 w 1754187"/>
                <a:gd name="connsiteY147" fmla="*/ 608114 h 1672954"/>
                <a:gd name="connsiteX148" fmla="*/ 302495 w 1754187"/>
                <a:gd name="connsiteY148" fmla="*/ 591357 h 1672954"/>
                <a:gd name="connsiteX149" fmla="*/ 308176 w 1754187"/>
                <a:gd name="connsiteY149" fmla="*/ 585676 h 1672954"/>
                <a:gd name="connsiteX150" fmla="*/ 311016 w 1754187"/>
                <a:gd name="connsiteY150" fmla="*/ 579995 h 1672954"/>
                <a:gd name="connsiteX151" fmla="*/ 316413 w 1754187"/>
                <a:gd name="connsiteY151" fmla="*/ 574599 h 1672954"/>
                <a:gd name="connsiteX152" fmla="*/ 319253 w 1754187"/>
                <a:gd name="connsiteY152" fmla="*/ 568918 h 1672954"/>
                <a:gd name="connsiteX153" fmla="*/ 366971 w 1754187"/>
                <a:gd name="connsiteY153" fmla="*/ 552160 h 1672954"/>
                <a:gd name="connsiteX154" fmla="*/ 375492 w 1754187"/>
                <a:gd name="connsiteY154" fmla="*/ 552160 h 1672954"/>
                <a:gd name="connsiteX155" fmla="*/ 422925 w 1754187"/>
                <a:gd name="connsiteY155" fmla="*/ 515520 h 1672954"/>
                <a:gd name="connsiteX156" fmla="*/ 431446 w 1754187"/>
                <a:gd name="connsiteY156" fmla="*/ 507283 h 1672954"/>
                <a:gd name="connsiteX157" fmla="*/ 437127 w 1754187"/>
                <a:gd name="connsiteY157" fmla="*/ 498762 h 1672954"/>
                <a:gd name="connsiteX158" fmla="*/ 470643 w 1754187"/>
                <a:gd name="connsiteY158" fmla="*/ 487685 h 1672954"/>
                <a:gd name="connsiteX159" fmla="*/ 482004 w 1754187"/>
                <a:gd name="connsiteY159" fmla="*/ 487685 h 1672954"/>
                <a:gd name="connsiteX160" fmla="*/ 518360 w 1754187"/>
                <a:gd name="connsiteY160" fmla="*/ 498762 h 1672954"/>
                <a:gd name="connsiteX161" fmla="*/ 526597 w 1754187"/>
                <a:gd name="connsiteY161" fmla="*/ 498762 h 1672954"/>
                <a:gd name="connsiteX162" fmla="*/ 554716 w 1754187"/>
                <a:gd name="connsiteY162" fmla="*/ 487685 h 1672954"/>
                <a:gd name="connsiteX163" fmla="*/ 563237 w 1754187"/>
                <a:gd name="connsiteY163" fmla="*/ 479164 h 1672954"/>
                <a:gd name="connsiteX164" fmla="*/ 574315 w 1754187"/>
                <a:gd name="connsiteY164" fmla="*/ 473483 h 1672954"/>
                <a:gd name="connsiteX165" fmla="*/ 579995 w 1754187"/>
                <a:gd name="connsiteY165" fmla="*/ 468086 h 1672954"/>
                <a:gd name="connsiteX166" fmla="*/ 627713 w 1754187"/>
                <a:gd name="connsiteY166" fmla="*/ 459565 h 1672954"/>
                <a:gd name="connsiteX167" fmla="*/ 644471 w 1754187"/>
                <a:gd name="connsiteY167" fmla="*/ 453885 h 1672954"/>
                <a:gd name="connsiteX168" fmla="*/ 658388 w 1754187"/>
                <a:gd name="connsiteY168" fmla="*/ 453885 h 1672954"/>
                <a:gd name="connsiteX169" fmla="*/ 694745 w 1754187"/>
                <a:gd name="connsiteY169" fmla="*/ 417528 h 1672954"/>
                <a:gd name="connsiteX170" fmla="*/ 694745 w 1754187"/>
                <a:gd name="connsiteY170" fmla="*/ 409007 h 1672954"/>
                <a:gd name="connsiteX171" fmla="*/ 697585 w 1754187"/>
                <a:gd name="connsiteY171" fmla="*/ 361574 h 1672954"/>
                <a:gd name="connsiteX172" fmla="*/ 700425 w 1754187"/>
                <a:gd name="connsiteY172" fmla="*/ 353053 h 1672954"/>
                <a:gd name="connsiteX173" fmla="*/ 728545 w 1754187"/>
                <a:gd name="connsiteY173" fmla="*/ 313856 h 1672954"/>
                <a:gd name="connsiteX174" fmla="*/ 770581 w 1754187"/>
                <a:gd name="connsiteY174" fmla="*/ 299939 h 1672954"/>
                <a:gd name="connsiteX175" fmla="*/ 795860 w 1754187"/>
                <a:gd name="connsiteY175" fmla="*/ 283181 h 1672954"/>
                <a:gd name="connsiteX176" fmla="*/ 804097 w 1754187"/>
                <a:gd name="connsiteY176" fmla="*/ 277500 h 1672954"/>
                <a:gd name="connsiteX177" fmla="*/ 812618 w 1754187"/>
                <a:gd name="connsiteY177" fmla="*/ 271820 h 1672954"/>
                <a:gd name="connsiteX178" fmla="*/ 851815 w 1754187"/>
                <a:gd name="connsiteY178" fmla="*/ 229783 h 1672954"/>
                <a:gd name="connsiteX179" fmla="*/ 860336 w 1754187"/>
                <a:gd name="connsiteY179" fmla="*/ 218705 h 1672954"/>
                <a:gd name="connsiteX180" fmla="*/ 910610 w 1754187"/>
                <a:gd name="connsiteY180" fmla="*/ 201663 h 1672954"/>
                <a:gd name="connsiteX181" fmla="*/ 946966 w 1754187"/>
                <a:gd name="connsiteY181" fmla="*/ 190586 h 1672954"/>
                <a:gd name="connsiteX182" fmla="*/ 955487 w 1754187"/>
                <a:gd name="connsiteY182" fmla="*/ 187746 h 1672954"/>
                <a:gd name="connsiteX183" fmla="*/ 994683 w 1754187"/>
                <a:gd name="connsiteY183" fmla="*/ 170988 h 1672954"/>
                <a:gd name="connsiteX184" fmla="*/ 1000364 w 1754187"/>
                <a:gd name="connsiteY184" fmla="*/ 170988 h 1672954"/>
                <a:gd name="connsiteX185" fmla="*/ 1059159 w 1754187"/>
                <a:gd name="connsiteY185" fmla="*/ 140028 h 1672954"/>
                <a:gd name="connsiteX186" fmla="*/ 1090118 w 1754187"/>
                <a:gd name="connsiteY186" fmla="*/ 126111 h 1672954"/>
                <a:gd name="connsiteX187" fmla="*/ 1098355 w 1754187"/>
                <a:gd name="connsiteY187" fmla="*/ 123270 h 1672954"/>
                <a:gd name="connsiteX188" fmla="*/ 1120794 w 1754187"/>
                <a:gd name="connsiteY188" fmla="*/ 106512 h 1672954"/>
                <a:gd name="connsiteX189" fmla="*/ 1126475 w 1754187"/>
                <a:gd name="connsiteY189" fmla="*/ 97991 h 1672954"/>
                <a:gd name="connsiteX190" fmla="*/ 1137552 w 1754187"/>
                <a:gd name="connsiteY190" fmla="*/ 78393 h 1672954"/>
                <a:gd name="connsiteX191" fmla="*/ 1146073 w 1754187"/>
                <a:gd name="connsiteY191" fmla="*/ 53114 h 1672954"/>
                <a:gd name="connsiteX192" fmla="*/ 1143233 w 1754187"/>
                <a:gd name="connsiteY192" fmla="*/ 42037 h 1672954"/>
                <a:gd name="connsiteX193" fmla="*/ 1140392 w 1754187"/>
                <a:gd name="connsiteY193" fmla="*/ 28119 h 1672954"/>
                <a:gd name="connsiteX194" fmla="*/ 1151754 w 1754187"/>
                <a:gd name="connsiteY194" fmla="*/ 0 h 1672954"/>
                <a:gd name="connsiteX195" fmla="*/ 1159990 w 1754187"/>
                <a:gd name="connsiteY195" fmla="*/ 2840 h 1672954"/>
                <a:gd name="connsiteX196" fmla="*/ 1196347 w 1754187"/>
                <a:gd name="connsiteY196" fmla="*/ 28119 h 1672954"/>
                <a:gd name="connsiteX197" fmla="*/ 1204868 w 1754187"/>
                <a:gd name="connsiteY197" fmla="*/ 36356 h 1672954"/>
                <a:gd name="connsiteX198" fmla="*/ 1210548 w 1754187"/>
                <a:gd name="connsiteY198" fmla="*/ 42037 h 1672954"/>
                <a:gd name="connsiteX199" fmla="*/ 1252585 w 1754187"/>
                <a:gd name="connsiteY199" fmla="*/ 55954 h 1672954"/>
                <a:gd name="connsiteX200" fmla="*/ 1263663 w 1754187"/>
                <a:gd name="connsiteY200" fmla="*/ 50558 h 1672954"/>
                <a:gd name="connsiteX0" fmla="*/ 1263663 w 1754187"/>
                <a:gd name="connsiteY0" fmla="*/ 50558 h 1672954"/>
                <a:gd name="connsiteX1" fmla="*/ 1300303 w 1754187"/>
                <a:gd name="connsiteY1" fmla="*/ 72996 h 1672954"/>
                <a:gd name="connsiteX2" fmla="*/ 1302859 w 1754187"/>
                <a:gd name="connsiteY2" fmla="*/ 84074 h 1672954"/>
                <a:gd name="connsiteX3" fmla="*/ 1336659 w 1754187"/>
                <a:gd name="connsiteY3" fmla="*/ 112193 h 1672954"/>
                <a:gd name="connsiteX4" fmla="*/ 1344896 w 1754187"/>
                <a:gd name="connsiteY4" fmla="*/ 115033 h 1672954"/>
                <a:gd name="connsiteX5" fmla="*/ 1389773 w 1754187"/>
                <a:gd name="connsiteY5" fmla="*/ 170988 h 1672954"/>
                <a:gd name="connsiteX6" fmla="*/ 1389773 w 1754187"/>
                <a:gd name="connsiteY6" fmla="*/ 179225 h 1672954"/>
                <a:gd name="connsiteX7" fmla="*/ 1398294 w 1754187"/>
                <a:gd name="connsiteY7" fmla="*/ 196267 h 1672954"/>
                <a:gd name="connsiteX8" fmla="*/ 1443171 w 1754187"/>
                <a:gd name="connsiteY8" fmla="*/ 252221 h 1672954"/>
                <a:gd name="connsiteX9" fmla="*/ 1446012 w 1754187"/>
                <a:gd name="connsiteY9" fmla="*/ 260742 h 1672954"/>
                <a:gd name="connsiteX10" fmla="*/ 1465610 w 1754187"/>
                <a:gd name="connsiteY10" fmla="*/ 294258 h 1672954"/>
                <a:gd name="connsiteX11" fmla="*/ 1476687 w 1754187"/>
                <a:gd name="connsiteY11" fmla="*/ 319537 h 1672954"/>
                <a:gd name="connsiteX12" fmla="*/ 1476687 w 1754187"/>
                <a:gd name="connsiteY12" fmla="*/ 386853 h 1672954"/>
                <a:gd name="connsiteX13" fmla="*/ 1479528 w 1754187"/>
                <a:gd name="connsiteY13" fmla="*/ 395090 h 1672954"/>
                <a:gd name="connsiteX14" fmla="*/ 1465610 w 1754187"/>
                <a:gd name="connsiteY14" fmla="*/ 459565 h 1672954"/>
                <a:gd name="connsiteX15" fmla="*/ 1468166 w 1754187"/>
                <a:gd name="connsiteY15" fmla="*/ 552160 h 1672954"/>
                <a:gd name="connsiteX16" fmla="*/ 1471007 w 1754187"/>
                <a:gd name="connsiteY16" fmla="*/ 566078 h 1672954"/>
                <a:gd name="connsiteX17" fmla="*/ 1479528 w 1754187"/>
                <a:gd name="connsiteY17" fmla="*/ 588516 h 1672954"/>
                <a:gd name="connsiteX18" fmla="*/ 1479528 w 1754187"/>
                <a:gd name="connsiteY18" fmla="*/ 594197 h 1672954"/>
                <a:gd name="connsiteX19" fmla="*/ 1488049 w 1754187"/>
                <a:gd name="connsiteY19" fmla="*/ 610955 h 1672954"/>
                <a:gd name="connsiteX20" fmla="*/ 1510203 w 1754187"/>
                <a:gd name="connsiteY20" fmla="*/ 686508 h 1672954"/>
                <a:gd name="connsiteX21" fmla="*/ 1510203 w 1754187"/>
                <a:gd name="connsiteY21" fmla="*/ 700709 h 1672954"/>
                <a:gd name="connsiteX22" fmla="*/ 1544003 w 1754187"/>
                <a:gd name="connsiteY22" fmla="*/ 784783 h 1672954"/>
                <a:gd name="connsiteX23" fmla="*/ 1549684 w 1754187"/>
                <a:gd name="connsiteY23" fmla="*/ 795860 h 1672954"/>
                <a:gd name="connsiteX24" fmla="*/ 1552240 w 1754187"/>
                <a:gd name="connsiteY24" fmla="*/ 804381 h 1672954"/>
                <a:gd name="connsiteX25" fmla="*/ 1594277 w 1754187"/>
                <a:gd name="connsiteY25" fmla="*/ 905213 h 1672954"/>
                <a:gd name="connsiteX26" fmla="*/ 1599958 w 1754187"/>
                <a:gd name="connsiteY26" fmla="*/ 916290 h 1672954"/>
                <a:gd name="connsiteX27" fmla="*/ 1605638 w 1754187"/>
                <a:gd name="connsiteY27" fmla="*/ 924811 h 1672954"/>
                <a:gd name="connsiteX28" fmla="*/ 1633758 w 1754187"/>
                <a:gd name="connsiteY28" fmla="*/ 994967 h 1672954"/>
                <a:gd name="connsiteX29" fmla="*/ 1636314 w 1754187"/>
                <a:gd name="connsiteY29" fmla="*/ 1003204 h 1672954"/>
                <a:gd name="connsiteX30" fmla="*/ 1644835 w 1754187"/>
                <a:gd name="connsiteY30" fmla="*/ 1014566 h 1672954"/>
                <a:gd name="connsiteX31" fmla="*/ 1684031 w 1754187"/>
                <a:gd name="connsiteY31" fmla="*/ 1084438 h 1672954"/>
                <a:gd name="connsiteX32" fmla="*/ 1695393 w 1754187"/>
                <a:gd name="connsiteY32" fmla="*/ 1092959 h 1672954"/>
                <a:gd name="connsiteX33" fmla="*/ 1754187 w 1754187"/>
                <a:gd name="connsiteY33" fmla="*/ 1112557 h 1672954"/>
                <a:gd name="connsiteX34" fmla="*/ 1633758 w 1754187"/>
                <a:gd name="connsiteY34" fmla="*/ 1188110 h 1672954"/>
                <a:gd name="connsiteX35" fmla="*/ 1628077 w 1754187"/>
                <a:gd name="connsiteY35" fmla="*/ 1190950 h 1672954"/>
                <a:gd name="connsiteX36" fmla="*/ 1619556 w 1754187"/>
                <a:gd name="connsiteY36" fmla="*/ 1199471 h 1672954"/>
                <a:gd name="connsiteX37" fmla="*/ 1572122 w 1754187"/>
                <a:gd name="connsiteY37" fmla="*/ 1263947 h 1672954"/>
                <a:gd name="connsiteX38" fmla="*/ 1555080 w 1754187"/>
                <a:gd name="connsiteY38" fmla="*/ 1328422 h 1672954"/>
                <a:gd name="connsiteX39" fmla="*/ 1555080 w 1754187"/>
                <a:gd name="connsiteY39" fmla="*/ 1336659 h 1672954"/>
                <a:gd name="connsiteX40" fmla="*/ 1552240 w 1754187"/>
                <a:gd name="connsiteY40" fmla="*/ 1342340 h 1672954"/>
                <a:gd name="connsiteX41" fmla="*/ 1549684 w 1754187"/>
                <a:gd name="connsiteY41" fmla="*/ 1350861 h 1672954"/>
                <a:gd name="connsiteX42" fmla="*/ 1544003 w 1754187"/>
                <a:gd name="connsiteY42" fmla="*/ 1384377 h 1672954"/>
                <a:gd name="connsiteX43" fmla="*/ 1538322 w 1754187"/>
                <a:gd name="connsiteY43" fmla="*/ 1392897 h 1672954"/>
                <a:gd name="connsiteX44" fmla="*/ 1535482 w 1754187"/>
                <a:gd name="connsiteY44" fmla="*/ 1398294 h 1672954"/>
                <a:gd name="connsiteX45" fmla="*/ 1530085 w 1754187"/>
                <a:gd name="connsiteY45" fmla="*/ 1406815 h 1672954"/>
                <a:gd name="connsiteX46" fmla="*/ 1490605 w 1754187"/>
                <a:gd name="connsiteY46" fmla="*/ 1457089 h 1672954"/>
                <a:gd name="connsiteX47" fmla="*/ 1439109 w 1754187"/>
                <a:gd name="connsiteY47" fmla="*/ 1454577 h 1672954"/>
                <a:gd name="connsiteX48" fmla="*/ 1407609 w 1754187"/>
                <a:gd name="connsiteY48" fmla="*/ 1467392 h 1672954"/>
                <a:gd name="connsiteX49" fmla="*/ 1361630 w 1754187"/>
                <a:gd name="connsiteY49" fmla="*/ 1438777 h 1672954"/>
                <a:gd name="connsiteX50" fmla="*/ 1321527 w 1754187"/>
                <a:gd name="connsiteY50" fmla="*/ 1428484 h 1672954"/>
                <a:gd name="connsiteX51" fmla="*/ 1236759 w 1754187"/>
                <a:gd name="connsiteY51" fmla="*/ 1437937 h 1672954"/>
                <a:gd name="connsiteX52" fmla="*/ 1178918 w 1754187"/>
                <a:gd name="connsiteY52" fmla="*/ 1457909 h 1672954"/>
                <a:gd name="connsiteX53" fmla="*/ 1074699 w 1754187"/>
                <a:gd name="connsiteY53" fmla="*/ 1484098 h 1672954"/>
                <a:gd name="connsiteX54" fmla="*/ 975146 w 1754187"/>
                <a:gd name="connsiteY54" fmla="*/ 1510213 h 1672954"/>
                <a:gd name="connsiteX55" fmla="*/ 925202 w 1754187"/>
                <a:gd name="connsiteY55" fmla="*/ 1505314 h 1672954"/>
                <a:gd name="connsiteX56" fmla="*/ 876729 w 1754187"/>
                <a:gd name="connsiteY56" fmla="*/ 1510126 h 1672954"/>
                <a:gd name="connsiteX57" fmla="*/ 817177 w 1754187"/>
                <a:gd name="connsiteY57" fmla="*/ 1491396 h 1672954"/>
                <a:gd name="connsiteX58" fmla="*/ 748498 w 1754187"/>
                <a:gd name="connsiteY58" fmla="*/ 1467332 h 1672954"/>
                <a:gd name="connsiteX59" fmla="*/ 703037 w 1754187"/>
                <a:gd name="connsiteY59" fmla="*/ 1471389 h 1672954"/>
                <a:gd name="connsiteX60" fmla="*/ 625749 w 1754187"/>
                <a:gd name="connsiteY60" fmla="*/ 1453008 h 1672954"/>
                <a:gd name="connsiteX61" fmla="*/ 506102 w 1754187"/>
                <a:gd name="connsiteY61" fmla="*/ 1443296 h 1672954"/>
                <a:gd name="connsiteX62" fmla="*/ 401488 w 1754187"/>
                <a:gd name="connsiteY62" fmla="*/ 1454123 h 1672954"/>
                <a:gd name="connsiteX63" fmla="*/ 235179 w 1754187"/>
                <a:gd name="connsiteY63" fmla="*/ 1672954 h 1672954"/>
                <a:gd name="connsiteX64" fmla="*/ 240860 w 1754187"/>
                <a:gd name="connsiteY64" fmla="*/ 1664717 h 1672954"/>
                <a:gd name="connsiteX65" fmla="*/ 235179 w 1754187"/>
                <a:gd name="connsiteY65" fmla="*/ 1479528 h 1672954"/>
                <a:gd name="connsiteX66" fmla="*/ 232623 w 1754187"/>
                <a:gd name="connsiteY66" fmla="*/ 1476687 h 1672954"/>
                <a:gd name="connsiteX67" fmla="*/ 232623 w 1754187"/>
                <a:gd name="connsiteY67" fmla="*/ 1465610 h 1672954"/>
                <a:gd name="connsiteX68" fmla="*/ 229783 w 1754187"/>
                <a:gd name="connsiteY68" fmla="*/ 1457089 h 1672954"/>
                <a:gd name="connsiteX69" fmla="*/ 229783 w 1754187"/>
                <a:gd name="connsiteY69" fmla="*/ 1451692 h 1672954"/>
                <a:gd name="connsiteX70" fmla="*/ 240860 w 1754187"/>
                <a:gd name="connsiteY70" fmla="*/ 1398294 h 1672954"/>
                <a:gd name="connsiteX71" fmla="*/ 243700 w 1754187"/>
                <a:gd name="connsiteY71" fmla="*/ 1395454 h 1672954"/>
                <a:gd name="connsiteX72" fmla="*/ 249381 w 1754187"/>
                <a:gd name="connsiteY72" fmla="*/ 1392897 h 1672954"/>
                <a:gd name="connsiteX73" fmla="*/ 254778 w 1754187"/>
                <a:gd name="connsiteY73" fmla="*/ 1390057 h 1672954"/>
                <a:gd name="connsiteX74" fmla="*/ 263298 w 1754187"/>
                <a:gd name="connsiteY74" fmla="*/ 1387217 h 1672954"/>
                <a:gd name="connsiteX75" fmla="*/ 299655 w 1754187"/>
                <a:gd name="connsiteY75" fmla="*/ 1387217 h 1672954"/>
                <a:gd name="connsiteX76" fmla="*/ 299655 w 1754187"/>
                <a:gd name="connsiteY76" fmla="*/ 1381536 h 1672954"/>
                <a:gd name="connsiteX77" fmla="*/ 305335 w 1754187"/>
                <a:gd name="connsiteY77" fmla="*/ 1375855 h 1672954"/>
                <a:gd name="connsiteX78" fmla="*/ 305335 w 1754187"/>
                <a:gd name="connsiteY78" fmla="*/ 1317061 h 1672954"/>
                <a:gd name="connsiteX79" fmla="*/ 308176 w 1754187"/>
                <a:gd name="connsiteY79" fmla="*/ 1311380 h 1672954"/>
                <a:gd name="connsiteX80" fmla="*/ 313856 w 1754187"/>
                <a:gd name="connsiteY80" fmla="*/ 1303143 h 1672954"/>
                <a:gd name="connsiteX81" fmla="*/ 316413 w 1754187"/>
                <a:gd name="connsiteY81" fmla="*/ 1300303 h 1672954"/>
                <a:gd name="connsiteX82" fmla="*/ 341692 w 1754187"/>
                <a:gd name="connsiteY82" fmla="*/ 1266787 h 1672954"/>
                <a:gd name="connsiteX83" fmla="*/ 372651 w 1754187"/>
                <a:gd name="connsiteY83" fmla="*/ 1238668 h 1672954"/>
                <a:gd name="connsiteX84" fmla="*/ 378332 w 1754187"/>
                <a:gd name="connsiteY84" fmla="*/ 1238668 h 1672954"/>
                <a:gd name="connsiteX85" fmla="*/ 383728 w 1754187"/>
                <a:gd name="connsiteY85" fmla="*/ 1235827 h 1672954"/>
                <a:gd name="connsiteX86" fmla="*/ 389409 w 1754187"/>
                <a:gd name="connsiteY86" fmla="*/ 1235827 h 1672954"/>
                <a:gd name="connsiteX87" fmla="*/ 411848 w 1754187"/>
                <a:gd name="connsiteY87" fmla="*/ 1238668 h 1672954"/>
                <a:gd name="connsiteX88" fmla="*/ 422925 w 1754187"/>
                <a:gd name="connsiteY88" fmla="*/ 1238668 h 1672954"/>
                <a:gd name="connsiteX89" fmla="*/ 445364 w 1754187"/>
                <a:gd name="connsiteY89" fmla="*/ 1224750 h 1672954"/>
                <a:gd name="connsiteX90" fmla="*/ 439967 w 1754187"/>
                <a:gd name="connsiteY90" fmla="*/ 1221910 h 1672954"/>
                <a:gd name="connsiteX91" fmla="*/ 428606 w 1754187"/>
                <a:gd name="connsiteY91" fmla="*/ 1199471 h 1672954"/>
                <a:gd name="connsiteX92" fmla="*/ 425765 w 1754187"/>
                <a:gd name="connsiteY92" fmla="*/ 1193790 h 1672954"/>
                <a:gd name="connsiteX93" fmla="*/ 403327 w 1754187"/>
                <a:gd name="connsiteY93" fmla="*/ 1171352 h 1672954"/>
                <a:gd name="connsiteX94" fmla="*/ 400486 w 1754187"/>
                <a:gd name="connsiteY94" fmla="*/ 1171352 h 1672954"/>
                <a:gd name="connsiteX95" fmla="*/ 395090 w 1754187"/>
                <a:gd name="connsiteY95" fmla="*/ 1168511 h 1672954"/>
                <a:gd name="connsiteX96" fmla="*/ 378332 w 1754187"/>
                <a:gd name="connsiteY96" fmla="*/ 1162831 h 1672954"/>
                <a:gd name="connsiteX97" fmla="*/ 372651 w 1754187"/>
                <a:gd name="connsiteY97" fmla="*/ 1160274 h 1672954"/>
                <a:gd name="connsiteX98" fmla="*/ 353053 w 1754187"/>
                <a:gd name="connsiteY98" fmla="*/ 1126475 h 1672954"/>
                <a:gd name="connsiteX99" fmla="*/ 333455 w 1754187"/>
                <a:gd name="connsiteY99" fmla="*/ 1123634 h 1672954"/>
                <a:gd name="connsiteX100" fmla="*/ 294258 w 1754187"/>
                <a:gd name="connsiteY100" fmla="*/ 1112557 h 1672954"/>
                <a:gd name="connsiteX101" fmla="*/ 299655 w 1754187"/>
                <a:gd name="connsiteY101" fmla="*/ 1095799 h 1672954"/>
                <a:gd name="connsiteX102" fmla="*/ 294258 w 1754187"/>
                <a:gd name="connsiteY102" fmla="*/ 1050922 h 1672954"/>
                <a:gd name="connsiteX103" fmla="*/ 294258 w 1754187"/>
                <a:gd name="connsiteY103" fmla="*/ 1039560 h 1672954"/>
                <a:gd name="connsiteX104" fmla="*/ 302495 w 1754187"/>
                <a:gd name="connsiteY104" fmla="*/ 983606 h 1672954"/>
                <a:gd name="connsiteX105" fmla="*/ 302495 w 1754187"/>
                <a:gd name="connsiteY105" fmla="*/ 964008 h 1672954"/>
                <a:gd name="connsiteX106" fmla="*/ 324934 w 1754187"/>
                <a:gd name="connsiteY106" fmla="*/ 885615 h 1672954"/>
                <a:gd name="connsiteX107" fmla="*/ 333455 w 1754187"/>
                <a:gd name="connsiteY107" fmla="*/ 874253 h 1672954"/>
                <a:gd name="connsiteX108" fmla="*/ 341692 w 1754187"/>
                <a:gd name="connsiteY108" fmla="*/ 863176 h 1672954"/>
                <a:gd name="connsiteX109" fmla="*/ 358449 w 1754187"/>
                <a:gd name="connsiteY109" fmla="*/ 823980 h 1672954"/>
                <a:gd name="connsiteX110" fmla="*/ 361290 w 1754187"/>
                <a:gd name="connsiteY110" fmla="*/ 818299 h 1672954"/>
                <a:gd name="connsiteX111" fmla="*/ 358449 w 1754187"/>
                <a:gd name="connsiteY111" fmla="*/ 806938 h 1672954"/>
                <a:gd name="connsiteX112" fmla="*/ 358449 w 1754187"/>
                <a:gd name="connsiteY112" fmla="*/ 798701 h 1672954"/>
                <a:gd name="connsiteX113" fmla="*/ 308176 w 1754187"/>
                <a:gd name="connsiteY113" fmla="*/ 764901 h 1672954"/>
                <a:gd name="connsiteX114" fmla="*/ 296814 w 1754187"/>
                <a:gd name="connsiteY114" fmla="*/ 764901 h 1672954"/>
                <a:gd name="connsiteX115" fmla="*/ 263298 w 1754187"/>
                <a:gd name="connsiteY115" fmla="*/ 748143 h 1672954"/>
                <a:gd name="connsiteX116" fmla="*/ 254778 w 1754187"/>
                <a:gd name="connsiteY116" fmla="*/ 745302 h 1672954"/>
                <a:gd name="connsiteX117" fmla="*/ 195983 w 1754187"/>
                <a:gd name="connsiteY117" fmla="*/ 750983 h 1672954"/>
                <a:gd name="connsiteX118" fmla="*/ 184905 w 1754187"/>
                <a:gd name="connsiteY118" fmla="*/ 753823 h 1672954"/>
                <a:gd name="connsiteX119" fmla="*/ 137188 w 1754187"/>
                <a:gd name="connsiteY119" fmla="*/ 742746 h 1672954"/>
                <a:gd name="connsiteX120" fmla="*/ 131507 w 1754187"/>
                <a:gd name="connsiteY120" fmla="*/ 734225 h 1672954"/>
                <a:gd name="connsiteX121" fmla="*/ 100832 w 1754187"/>
                <a:gd name="connsiteY121" fmla="*/ 686508 h 1672954"/>
                <a:gd name="connsiteX122" fmla="*/ 86630 w 1754187"/>
                <a:gd name="connsiteY122" fmla="*/ 680827 h 1672954"/>
                <a:gd name="connsiteX123" fmla="*/ 69872 w 1754187"/>
                <a:gd name="connsiteY123" fmla="*/ 675430 h 1672954"/>
                <a:gd name="connsiteX124" fmla="*/ 24995 w 1754187"/>
                <a:gd name="connsiteY124" fmla="*/ 630553 h 1672954"/>
                <a:gd name="connsiteX125" fmla="*/ 24995 w 1754187"/>
                <a:gd name="connsiteY125" fmla="*/ 619192 h 1672954"/>
                <a:gd name="connsiteX126" fmla="*/ 22439 w 1754187"/>
                <a:gd name="connsiteY126" fmla="*/ 610955 h 1672954"/>
                <a:gd name="connsiteX127" fmla="*/ 0 w 1754187"/>
                <a:gd name="connsiteY127" fmla="*/ 532562 h 1672954"/>
                <a:gd name="connsiteX128" fmla="*/ 8237 w 1754187"/>
                <a:gd name="connsiteY128" fmla="*/ 535118 h 1672954"/>
                <a:gd name="connsiteX129" fmla="*/ 16758 w 1754187"/>
                <a:gd name="connsiteY129" fmla="*/ 535118 h 1672954"/>
                <a:gd name="connsiteX130" fmla="*/ 33516 w 1754187"/>
                <a:gd name="connsiteY130" fmla="*/ 537958 h 1672954"/>
                <a:gd name="connsiteX131" fmla="*/ 47433 w 1754187"/>
                <a:gd name="connsiteY131" fmla="*/ 535118 h 1672954"/>
                <a:gd name="connsiteX132" fmla="*/ 58795 w 1754187"/>
                <a:gd name="connsiteY132" fmla="*/ 535118 h 1672954"/>
                <a:gd name="connsiteX133" fmla="*/ 72712 w 1754187"/>
                <a:gd name="connsiteY133" fmla="*/ 532562 h 1672954"/>
                <a:gd name="connsiteX134" fmla="*/ 78393 w 1754187"/>
                <a:gd name="connsiteY134" fmla="*/ 529721 h 1672954"/>
                <a:gd name="connsiteX135" fmla="*/ 86630 w 1754187"/>
                <a:gd name="connsiteY135" fmla="*/ 529721 h 1672954"/>
                <a:gd name="connsiteX136" fmla="*/ 120430 w 1754187"/>
                <a:gd name="connsiteY136" fmla="*/ 526881 h 1672954"/>
                <a:gd name="connsiteX137" fmla="*/ 128667 w 1754187"/>
                <a:gd name="connsiteY137" fmla="*/ 529721 h 1672954"/>
                <a:gd name="connsiteX138" fmla="*/ 134347 w 1754187"/>
                <a:gd name="connsiteY138" fmla="*/ 529721 h 1672954"/>
                <a:gd name="connsiteX139" fmla="*/ 165307 w 1754187"/>
                <a:gd name="connsiteY139" fmla="*/ 549320 h 1672954"/>
                <a:gd name="connsiteX140" fmla="*/ 173544 w 1754187"/>
                <a:gd name="connsiteY140" fmla="*/ 557557 h 1672954"/>
                <a:gd name="connsiteX141" fmla="*/ 179225 w 1754187"/>
                <a:gd name="connsiteY141" fmla="*/ 560397 h 1672954"/>
                <a:gd name="connsiteX142" fmla="*/ 187746 w 1754187"/>
                <a:gd name="connsiteY142" fmla="*/ 566078 h 1672954"/>
                <a:gd name="connsiteX143" fmla="*/ 226942 w 1754187"/>
                <a:gd name="connsiteY143" fmla="*/ 599594 h 1672954"/>
                <a:gd name="connsiteX144" fmla="*/ 232623 w 1754187"/>
                <a:gd name="connsiteY144" fmla="*/ 602434 h 1672954"/>
                <a:gd name="connsiteX145" fmla="*/ 240860 w 1754187"/>
                <a:gd name="connsiteY145" fmla="*/ 605274 h 1672954"/>
                <a:gd name="connsiteX146" fmla="*/ 246541 w 1754187"/>
                <a:gd name="connsiteY146" fmla="*/ 608114 h 1672954"/>
                <a:gd name="connsiteX147" fmla="*/ 257618 w 1754187"/>
                <a:gd name="connsiteY147" fmla="*/ 608114 h 1672954"/>
                <a:gd name="connsiteX148" fmla="*/ 302495 w 1754187"/>
                <a:gd name="connsiteY148" fmla="*/ 591357 h 1672954"/>
                <a:gd name="connsiteX149" fmla="*/ 308176 w 1754187"/>
                <a:gd name="connsiteY149" fmla="*/ 585676 h 1672954"/>
                <a:gd name="connsiteX150" fmla="*/ 311016 w 1754187"/>
                <a:gd name="connsiteY150" fmla="*/ 579995 h 1672954"/>
                <a:gd name="connsiteX151" fmla="*/ 316413 w 1754187"/>
                <a:gd name="connsiteY151" fmla="*/ 574599 h 1672954"/>
                <a:gd name="connsiteX152" fmla="*/ 319253 w 1754187"/>
                <a:gd name="connsiteY152" fmla="*/ 568918 h 1672954"/>
                <a:gd name="connsiteX153" fmla="*/ 366971 w 1754187"/>
                <a:gd name="connsiteY153" fmla="*/ 552160 h 1672954"/>
                <a:gd name="connsiteX154" fmla="*/ 375492 w 1754187"/>
                <a:gd name="connsiteY154" fmla="*/ 552160 h 1672954"/>
                <a:gd name="connsiteX155" fmla="*/ 422925 w 1754187"/>
                <a:gd name="connsiteY155" fmla="*/ 515520 h 1672954"/>
                <a:gd name="connsiteX156" fmla="*/ 431446 w 1754187"/>
                <a:gd name="connsiteY156" fmla="*/ 507283 h 1672954"/>
                <a:gd name="connsiteX157" fmla="*/ 437127 w 1754187"/>
                <a:gd name="connsiteY157" fmla="*/ 498762 h 1672954"/>
                <a:gd name="connsiteX158" fmla="*/ 470643 w 1754187"/>
                <a:gd name="connsiteY158" fmla="*/ 487685 h 1672954"/>
                <a:gd name="connsiteX159" fmla="*/ 482004 w 1754187"/>
                <a:gd name="connsiteY159" fmla="*/ 487685 h 1672954"/>
                <a:gd name="connsiteX160" fmla="*/ 518360 w 1754187"/>
                <a:gd name="connsiteY160" fmla="*/ 498762 h 1672954"/>
                <a:gd name="connsiteX161" fmla="*/ 526597 w 1754187"/>
                <a:gd name="connsiteY161" fmla="*/ 498762 h 1672954"/>
                <a:gd name="connsiteX162" fmla="*/ 554716 w 1754187"/>
                <a:gd name="connsiteY162" fmla="*/ 487685 h 1672954"/>
                <a:gd name="connsiteX163" fmla="*/ 563237 w 1754187"/>
                <a:gd name="connsiteY163" fmla="*/ 479164 h 1672954"/>
                <a:gd name="connsiteX164" fmla="*/ 574315 w 1754187"/>
                <a:gd name="connsiteY164" fmla="*/ 473483 h 1672954"/>
                <a:gd name="connsiteX165" fmla="*/ 579995 w 1754187"/>
                <a:gd name="connsiteY165" fmla="*/ 468086 h 1672954"/>
                <a:gd name="connsiteX166" fmla="*/ 627713 w 1754187"/>
                <a:gd name="connsiteY166" fmla="*/ 459565 h 1672954"/>
                <a:gd name="connsiteX167" fmla="*/ 644471 w 1754187"/>
                <a:gd name="connsiteY167" fmla="*/ 453885 h 1672954"/>
                <a:gd name="connsiteX168" fmla="*/ 658388 w 1754187"/>
                <a:gd name="connsiteY168" fmla="*/ 453885 h 1672954"/>
                <a:gd name="connsiteX169" fmla="*/ 694745 w 1754187"/>
                <a:gd name="connsiteY169" fmla="*/ 417528 h 1672954"/>
                <a:gd name="connsiteX170" fmla="*/ 694745 w 1754187"/>
                <a:gd name="connsiteY170" fmla="*/ 409007 h 1672954"/>
                <a:gd name="connsiteX171" fmla="*/ 697585 w 1754187"/>
                <a:gd name="connsiteY171" fmla="*/ 361574 h 1672954"/>
                <a:gd name="connsiteX172" fmla="*/ 700425 w 1754187"/>
                <a:gd name="connsiteY172" fmla="*/ 353053 h 1672954"/>
                <a:gd name="connsiteX173" fmla="*/ 728545 w 1754187"/>
                <a:gd name="connsiteY173" fmla="*/ 313856 h 1672954"/>
                <a:gd name="connsiteX174" fmla="*/ 770581 w 1754187"/>
                <a:gd name="connsiteY174" fmla="*/ 299939 h 1672954"/>
                <a:gd name="connsiteX175" fmla="*/ 795860 w 1754187"/>
                <a:gd name="connsiteY175" fmla="*/ 283181 h 1672954"/>
                <a:gd name="connsiteX176" fmla="*/ 804097 w 1754187"/>
                <a:gd name="connsiteY176" fmla="*/ 277500 h 1672954"/>
                <a:gd name="connsiteX177" fmla="*/ 812618 w 1754187"/>
                <a:gd name="connsiteY177" fmla="*/ 271820 h 1672954"/>
                <a:gd name="connsiteX178" fmla="*/ 851815 w 1754187"/>
                <a:gd name="connsiteY178" fmla="*/ 229783 h 1672954"/>
                <a:gd name="connsiteX179" fmla="*/ 860336 w 1754187"/>
                <a:gd name="connsiteY179" fmla="*/ 218705 h 1672954"/>
                <a:gd name="connsiteX180" fmla="*/ 910610 w 1754187"/>
                <a:gd name="connsiteY180" fmla="*/ 201663 h 1672954"/>
                <a:gd name="connsiteX181" fmla="*/ 946966 w 1754187"/>
                <a:gd name="connsiteY181" fmla="*/ 190586 h 1672954"/>
                <a:gd name="connsiteX182" fmla="*/ 955487 w 1754187"/>
                <a:gd name="connsiteY182" fmla="*/ 187746 h 1672954"/>
                <a:gd name="connsiteX183" fmla="*/ 994683 w 1754187"/>
                <a:gd name="connsiteY183" fmla="*/ 170988 h 1672954"/>
                <a:gd name="connsiteX184" fmla="*/ 1000364 w 1754187"/>
                <a:gd name="connsiteY184" fmla="*/ 170988 h 1672954"/>
                <a:gd name="connsiteX185" fmla="*/ 1059159 w 1754187"/>
                <a:gd name="connsiteY185" fmla="*/ 140028 h 1672954"/>
                <a:gd name="connsiteX186" fmla="*/ 1090118 w 1754187"/>
                <a:gd name="connsiteY186" fmla="*/ 126111 h 1672954"/>
                <a:gd name="connsiteX187" fmla="*/ 1098355 w 1754187"/>
                <a:gd name="connsiteY187" fmla="*/ 123270 h 1672954"/>
                <a:gd name="connsiteX188" fmla="*/ 1120794 w 1754187"/>
                <a:gd name="connsiteY188" fmla="*/ 106512 h 1672954"/>
                <a:gd name="connsiteX189" fmla="*/ 1126475 w 1754187"/>
                <a:gd name="connsiteY189" fmla="*/ 97991 h 1672954"/>
                <a:gd name="connsiteX190" fmla="*/ 1137552 w 1754187"/>
                <a:gd name="connsiteY190" fmla="*/ 78393 h 1672954"/>
                <a:gd name="connsiteX191" fmla="*/ 1146073 w 1754187"/>
                <a:gd name="connsiteY191" fmla="*/ 53114 h 1672954"/>
                <a:gd name="connsiteX192" fmla="*/ 1143233 w 1754187"/>
                <a:gd name="connsiteY192" fmla="*/ 42037 h 1672954"/>
                <a:gd name="connsiteX193" fmla="*/ 1140392 w 1754187"/>
                <a:gd name="connsiteY193" fmla="*/ 28119 h 1672954"/>
                <a:gd name="connsiteX194" fmla="*/ 1151754 w 1754187"/>
                <a:gd name="connsiteY194" fmla="*/ 0 h 1672954"/>
                <a:gd name="connsiteX195" fmla="*/ 1159990 w 1754187"/>
                <a:gd name="connsiteY195" fmla="*/ 2840 h 1672954"/>
                <a:gd name="connsiteX196" fmla="*/ 1196347 w 1754187"/>
                <a:gd name="connsiteY196" fmla="*/ 28119 h 1672954"/>
                <a:gd name="connsiteX197" fmla="*/ 1204868 w 1754187"/>
                <a:gd name="connsiteY197" fmla="*/ 36356 h 1672954"/>
                <a:gd name="connsiteX198" fmla="*/ 1210548 w 1754187"/>
                <a:gd name="connsiteY198" fmla="*/ 42037 h 1672954"/>
                <a:gd name="connsiteX199" fmla="*/ 1252585 w 1754187"/>
                <a:gd name="connsiteY199" fmla="*/ 55954 h 1672954"/>
                <a:gd name="connsiteX200" fmla="*/ 1263663 w 1754187"/>
                <a:gd name="connsiteY200" fmla="*/ 50558 h 1672954"/>
                <a:gd name="connsiteX0" fmla="*/ 1263663 w 1754187"/>
                <a:gd name="connsiteY0" fmla="*/ 50558 h 1672954"/>
                <a:gd name="connsiteX1" fmla="*/ 1300303 w 1754187"/>
                <a:gd name="connsiteY1" fmla="*/ 72996 h 1672954"/>
                <a:gd name="connsiteX2" fmla="*/ 1302859 w 1754187"/>
                <a:gd name="connsiteY2" fmla="*/ 84074 h 1672954"/>
                <a:gd name="connsiteX3" fmla="*/ 1336659 w 1754187"/>
                <a:gd name="connsiteY3" fmla="*/ 112193 h 1672954"/>
                <a:gd name="connsiteX4" fmla="*/ 1344896 w 1754187"/>
                <a:gd name="connsiteY4" fmla="*/ 115033 h 1672954"/>
                <a:gd name="connsiteX5" fmla="*/ 1389773 w 1754187"/>
                <a:gd name="connsiteY5" fmla="*/ 170988 h 1672954"/>
                <a:gd name="connsiteX6" fmla="*/ 1389773 w 1754187"/>
                <a:gd name="connsiteY6" fmla="*/ 179225 h 1672954"/>
                <a:gd name="connsiteX7" fmla="*/ 1398294 w 1754187"/>
                <a:gd name="connsiteY7" fmla="*/ 196267 h 1672954"/>
                <a:gd name="connsiteX8" fmla="*/ 1443171 w 1754187"/>
                <a:gd name="connsiteY8" fmla="*/ 252221 h 1672954"/>
                <a:gd name="connsiteX9" fmla="*/ 1446012 w 1754187"/>
                <a:gd name="connsiteY9" fmla="*/ 260742 h 1672954"/>
                <a:gd name="connsiteX10" fmla="*/ 1465610 w 1754187"/>
                <a:gd name="connsiteY10" fmla="*/ 294258 h 1672954"/>
                <a:gd name="connsiteX11" fmla="*/ 1476687 w 1754187"/>
                <a:gd name="connsiteY11" fmla="*/ 319537 h 1672954"/>
                <a:gd name="connsiteX12" fmla="*/ 1476687 w 1754187"/>
                <a:gd name="connsiteY12" fmla="*/ 386853 h 1672954"/>
                <a:gd name="connsiteX13" fmla="*/ 1479528 w 1754187"/>
                <a:gd name="connsiteY13" fmla="*/ 395090 h 1672954"/>
                <a:gd name="connsiteX14" fmla="*/ 1465610 w 1754187"/>
                <a:gd name="connsiteY14" fmla="*/ 459565 h 1672954"/>
                <a:gd name="connsiteX15" fmla="*/ 1468166 w 1754187"/>
                <a:gd name="connsiteY15" fmla="*/ 552160 h 1672954"/>
                <a:gd name="connsiteX16" fmla="*/ 1471007 w 1754187"/>
                <a:gd name="connsiteY16" fmla="*/ 566078 h 1672954"/>
                <a:gd name="connsiteX17" fmla="*/ 1479528 w 1754187"/>
                <a:gd name="connsiteY17" fmla="*/ 588516 h 1672954"/>
                <a:gd name="connsiteX18" fmla="*/ 1479528 w 1754187"/>
                <a:gd name="connsiteY18" fmla="*/ 594197 h 1672954"/>
                <a:gd name="connsiteX19" fmla="*/ 1488049 w 1754187"/>
                <a:gd name="connsiteY19" fmla="*/ 610955 h 1672954"/>
                <a:gd name="connsiteX20" fmla="*/ 1510203 w 1754187"/>
                <a:gd name="connsiteY20" fmla="*/ 686508 h 1672954"/>
                <a:gd name="connsiteX21" fmla="*/ 1510203 w 1754187"/>
                <a:gd name="connsiteY21" fmla="*/ 700709 h 1672954"/>
                <a:gd name="connsiteX22" fmla="*/ 1544003 w 1754187"/>
                <a:gd name="connsiteY22" fmla="*/ 784783 h 1672954"/>
                <a:gd name="connsiteX23" fmla="*/ 1549684 w 1754187"/>
                <a:gd name="connsiteY23" fmla="*/ 795860 h 1672954"/>
                <a:gd name="connsiteX24" fmla="*/ 1552240 w 1754187"/>
                <a:gd name="connsiteY24" fmla="*/ 804381 h 1672954"/>
                <a:gd name="connsiteX25" fmla="*/ 1594277 w 1754187"/>
                <a:gd name="connsiteY25" fmla="*/ 905213 h 1672954"/>
                <a:gd name="connsiteX26" fmla="*/ 1599958 w 1754187"/>
                <a:gd name="connsiteY26" fmla="*/ 916290 h 1672954"/>
                <a:gd name="connsiteX27" fmla="*/ 1605638 w 1754187"/>
                <a:gd name="connsiteY27" fmla="*/ 924811 h 1672954"/>
                <a:gd name="connsiteX28" fmla="*/ 1633758 w 1754187"/>
                <a:gd name="connsiteY28" fmla="*/ 994967 h 1672954"/>
                <a:gd name="connsiteX29" fmla="*/ 1636314 w 1754187"/>
                <a:gd name="connsiteY29" fmla="*/ 1003204 h 1672954"/>
                <a:gd name="connsiteX30" fmla="*/ 1644835 w 1754187"/>
                <a:gd name="connsiteY30" fmla="*/ 1014566 h 1672954"/>
                <a:gd name="connsiteX31" fmla="*/ 1684031 w 1754187"/>
                <a:gd name="connsiteY31" fmla="*/ 1084438 h 1672954"/>
                <a:gd name="connsiteX32" fmla="*/ 1695393 w 1754187"/>
                <a:gd name="connsiteY32" fmla="*/ 1092959 h 1672954"/>
                <a:gd name="connsiteX33" fmla="*/ 1754187 w 1754187"/>
                <a:gd name="connsiteY33" fmla="*/ 1112557 h 1672954"/>
                <a:gd name="connsiteX34" fmla="*/ 1633758 w 1754187"/>
                <a:gd name="connsiteY34" fmla="*/ 1188110 h 1672954"/>
                <a:gd name="connsiteX35" fmla="*/ 1628077 w 1754187"/>
                <a:gd name="connsiteY35" fmla="*/ 1190950 h 1672954"/>
                <a:gd name="connsiteX36" fmla="*/ 1619556 w 1754187"/>
                <a:gd name="connsiteY36" fmla="*/ 1199471 h 1672954"/>
                <a:gd name="connsiteX37" fmla="*/ 1572122 w 1754187"/>
                <a:gd name="connsiteY37" fmla="*/ 1263947 h 1672954"/>
                <a:gd name="connsiteX38" fmla="*/ 1555080 w 1754187"/>
                <a:gd name="connsiteY38" fmla="*/ 1328422 h 1672954"/>
                <a:gd name="connsiteX39" fmla="*/ 1555080 w 1754187"/>
                <a:gd name="connsiteY39" fmla="*/ 1336659 h 1672954"/>
                <a:gd name="connsiteX40" fmla="*/ 1552240 w 1754187"/>
                <a:gd name="connsiteY40" fmla="*/ 1342340 h 1672954"/>
                <a:gd name="connsiteX41" fmla="*/ 1549684 w 1754187"/>
                <a:gd name="connsiteY41" fmla="*/ 1350861 h 1672954"/>
                <a:gd name="connsiteX42" fmla="*/ 1544003 w 1754187"/>
                <a:gd name="connsiteY42" fmla="*/ 1384377 h 1672954"/>
                <a:gd name="connsiteX43" fmla="*/ 1538322 w 1754187"/>
                <a:gd name="connsiteY43" fmla="*/ 1392897 h 1672954"/>
                <a:gd name="connsiteX44" fmla="*/ 1535482 w 1754187"/>
                <a:gd name="connsiteY44" fmla="*/ 1398294 h 1672954"/>
                <a:gd name="connsiteX45" fmla="*/ 1530085 w 1754187"/>
                <a:gd name="connsiteY45" fmla="*/ 1406815 h 1672954"/>
                <a:gd name="connsiteX46" fmla="*/ 1490605 w 1754187"/>
                <a:gd name="connsiteY46" fmla="*/ 1457089 h 1672954"/>
                <a:gd name="connsiteX47" fmla="*/ 1439109 w 1754187"/>
                <a:gd name="connsiteY47" fmla="*/ 1454577 h 1672954"/>
                <a:gd name="connsiteX48" fmla="*/ 1407609 w 1754187"/>
                <a:gd name="connsiteY48" fmla="*/ 1467392 h 1672954"/>
                <a:gd name="connsiteX49" fmla="*/ 1361630 w 1754187"/>
                <a:gd name="connsiteY49" fmla="*/ 1438777 h 1672954"/>
                <a:gd name="connsiteX50" fmla="*/ 1321527 w 1754187"/>
                <a:gd name="connsiteY50" fmla="*/ 1428484 h 1672954"/>
                <a:gd name="connsiteX51" fmla="*/ 1236759 w 1754187"/>
                <a:gd name="connsiteY51" fmla="*/ 1437937 h 1672954"/>
                <a:gd name="connsiteX52" fmla="*/ 1178918 w 1754187"/>
                <a:gd name="connsiteY52" fmla="*/ 1457909 h 1672954"/>
                <a:gd name="connsiteX53" fmla="*/ 1074699 w 1754187"/>
                <a:gd name="connsiteY53" fmla="*/ 1484098 h 1672954"/>
                <a:gd name="connsiteX54" fmla="*/ 975146 w 1754187"/>
                <a:gd name="connsiteY54" fmla="*/ 1510213 h 1672954"/>
                <a:gd name="connsiteX55" fmla="*/ 925202 w 1754187"/>
                <a:gd name="connsiteY55" fmla="*/ 1505314 h 1672954"/>
                <a:gd name="connsiteX56" fmla="*/ 876729 w 1754187"/>
                <a:gd name="connsiteY56" fmla="*/ 1510126 h 1672954"/>
                <a:gd name="connsiteX57" fmla="*/ 817177 w 1754187"/>
                <a:gd name="connsiteY57" fmla="*/ 1491396 h 1672954"/>
                <a:gd name="connsiteX58" fmla="*/ 748498 w 1754187"/>
                <a:gd name="connsiteY58" fmla="*/ 1467332 h 1672954"/>
                <a:gd name="connsiteX59" fmla="*/ 703037 w 1754187"/>
                <a:gd name="connsiteY59" fmla="*/ 1471389 h 1672954"/>
                <a:gd name="connsiteX60" fmla="*/ 625749 w 1754187"/>
                <a:gd name="connsiteY60" fmla="*/ 1453008 h 1672954"/>
                <a:gd name="connsiteX61" fmla="*/ 506102 w 1754187"/>
                <a:gd name="connsiteY61" fmla="*/ 1443296 h 1672954"/>
                <a:gd name="connsiteX62" fmla="*/ 401488 w 1754187"/>
                <a:gd name="connsiteY62" fmla="*/ 1454123 h 1672954"/>
                <a:gd name="connsiteX63" fmla="*/ 235179 w 1754187"/>
                <a:gd name="connsiteY63" fmla="*/ 1672954 h 1672954"/>
                <a:gd name="connsiteX64" fmla="*/ 240860 w 1754187"/>
                <a:gd name="connsiteY64" fmla="*/ 1664717 h 1672954"/>
                <a:gd name="connsiteX65" fmla="*/ 235179 w 1754187"/>
                <a:gd name="connsiteY65" fmla="*/ 1479528 h 1672954"/>
                <a:gd name="connsiteX66" fmla="*/ 232623 w 1754187"/>
                <a:gd name="connsiteY66" fmla="*/ 1476687 h 1672954"/>
                <a:gd name="connsiteX67" fmla="*/ 232623 w 1754187"/>
                <a:gd name="connsiteY67" fmla="*/ 1465610 h 1672954"/>
                <a:gd name="connsiteX68" fmla="*/ 229783 w 1754187"/>
                <a:gd name="connsiteY68" fmla="*/ 1457089 h 1672954"/>
                <a:gd name="connsiteX69" fmla="*/ 229783 w 1754187"/>
                <a:gd name="connsiteY69" fmla="*/ 1451692 h 1672954"/>
                <a:gd name="connsiteX70" fmla="*/ 240860 w 1754187"/>
                <a:gd name="connsiteY70" fmla="*/ 1398294 h 1672954"/>
                <a:gd name="connsiteX71" fmla="*/ 243700 w 1754187"/>
                <a:gd name="connsiteY71" fmla="*/ 1395454 h 1672954"/>
                <a:gd name="connsiteX72" fmla="*/ 249381 w 1754187"/>
                <a:gd name="connsiteY72" fmla="*/ 1392897 h 1672954"/>
                <a:gd name="connsiteX73" fmla="*/ 254778 w 1754187"/>
                <a:gd name="connsiteY73" fmla="*/ 1390057 h 1672954"/>
                <a:gd name="connsiteX74" fmla="*/ 263298 w 1754187"/>
                <a:gd name="connsiteY74" fmla="*/ 1387217 h 1672954"/>
                <a:gd name="connsiteX75" fmla="*/ 299655 w 1754187"/>
                <a:gd name="connsiteY75" fmla="*/ 1387217 h 1672954"/>
                <a:gd name="connsiteX76" fmla="*/ 299655 w 1754187"/>
                <a:gd name="connsiteY76" fmla="*/ 1381536 h 1672954"/>
                <a:gd name="connsiteX77" fmla="*/ 305335 w 1754187"/>
                <a:gd name="connsiteY77" fmla="*/ 1375855 h 1672954"/>
                <a:gd name="connsiteX78" fmla="*/ 305335 w 1754187"/>
                <a:gd name="connsiteY78" fmla="*/ 1317061 h 1672954"/>
                <a:gd name="connsiteX79" fmla="*/ 308176 w 1754187"/>
                <a:gd name="connsiteY79" fmla="*/ 1311380 h 1672954"/>
                <a:gd name="connsiteX80" fmla="*/ 313856 w 1754187"/>
                <a:gd name="connsiteY80" fmla="*/ 1303143 h 1672954"/>
                <a:gd name="connsiteX81" fmla="*/ 316413 w 1754187"/>
                <a:gd name="connsiteY81" fmla="*/ 1300303 h 1672954"/>
                <a:gd name="connsiteX82" fmla="*/ 341692 w 1754187"/>
                <a:gd name="connsiteY82" fmla="*/ 1266787 h 1672954"/>
                <a:gd name="connsiteX83" fmla="*/ 372651 w 1754187"/>
                <a:gd name="connsiteY83" fmla="*/ 1238668 h 1672954"/>
                <a:gd name="connsiteX84" fmla="*/ 378332 w 1754187"/>
                <a:gd name="connsiteY84" fmla="*/ 1238668 h 1672954"/>
                <a:gd name="connsiteX85" fmla="*/ 383728 w 1754187"/>
                <a:gd name="connsiteY85" fmla="*/ 1235827 h 1672954"/>
                <a:gd name="connsiteX86" fmla="*/ 389409 w 1754187"/>
                <a:gd name="connsiteY86" fmla="*/ 1235827 h 1672954"/>
                <a:gd name="connsiteX87" fmla="*/ 411848 w 1754187"/>
                <a:gd name="connsiteY87" fmla="*/ 1238668 h 1672954"/>
                <a:gd name="connsiteX88" fmla="*/ 422925 w 1754187"/>
                <a:gd name="connsiteY88" fmla="*/ 1238668 h 1672954"/>
                <a:gd name="connsiteX89" fmla="*/ 445364 w 1754187"/>
                <a:gd name="connsiteY89" fmla="*/ 1224750 h 1672954"/>
                <a:gd name="connsiteX90" fmla="*/ 439967 w 1754187"/>
                <a:gd name="connsiteY90" fmla="*/ 1221910 h 1672954"/>
                <a:gd name="connsiteX91" fmla="*/ 428606 w 1754187"/>
                <a:gd name="connsiteY91" fmla="*/ 1199471 h 1672954"/>
                <a:gd name="connsiteX92" fmla="*/ 425765 w 1754187"/>
                <a:gd name="connsiteY92" fmla="*/ 1193790 h 1672954"/>
                <a:gd name="connsiteX93" fmla="*/ 403327 w 1754187"/>
                <a:gd name="connsiteY93" fmla="*/ 1171352 h 1672954"/>
                <a:gd name="connsiteX94" fmla="*/ 400486 w 1754187"/>
                <a:gd name="connsiteY94" fmla="*/ 1171352 h 1672954"/>
                <a:gd name="connsiteX95" fmla="*/ 395090 w 1754187"/>
                <a:gd name="connsiteY95" fmla="*/ 1168511 h 1672954"/>
                <a:gd name="connsiteX96" fmla="*/ 378332 w 1754187"/>
                <a:gd name="connsiteY96" fmla="*/ 1162831 h 1672954"/>
                <a:gd name="connsiteX97" fmla="*/ 372651 w 1754187"/>
                <a:gd name="connsiteY97" fmla="*/ 1160274 h 1672954"/>
                <a:gd name="connsiteX98" fmla="*/ 353053 w 1754187"/>
                <a:gd name="connsiteY98" fmla="*/ 1126475 h 1672954"/>
                <a:gd name="connsiteX99" fmla="*/ 333455 w 1754187"/>
                <a:gd name="connsiteY99" fmla="*/ 1123634 h 1672954"/>
                <a:gd name="connsiteX100" fmla="*/ 294258 w 1754187"/>
                <a:gd name="connsiteY100" fmla="*/ 1112557 h 1672954"/>
                <a:gd name="connsiteX101" fmla="*/ 299655 w 1754187"/>
                <a:gd name="connsiteY101" fmla="*/ 1095799 h 1672954"/>
                <a:gd name="connsiteX102" fmla="*/ 294258 w 1754187"/>
                <a:gd name="connsiteY102" fmla="*/ 1050922 h 1672954"/>
                <a:gd name="connsiteX103" fmla="*/ 294258 w 1754187"/>
                <a:gd name="connsiteY103" fmla="*/ 1039560 h 1672954"/>
                <a:gd name="connsiteX104" fmla="*/ 302495 w 1754187"/>
                <a:gd name="connsiteY104" fmla="*/ 983606 h 1672954"/>
                <a:gd name="connsiteX105" fmla="*/ 302495 w 1754187"/>
                <a:gd name="connsiteY105" fmla="*/ 964008 h 1672954"/>
                <a:gd name="connsiteX106" fmla="*/ 324934 w 1754187"/>
                <a:gd name="connsiteY106" fmla="*/ 885615 h 1672954"/>
                <a:gd name="connsiteX107" fmla="*/ 333455 w 1754187"/>
                <a:gd name="connsiteY107" fmla="*/ 874253 h 1672954"/>
                <a:gd name="connsiteX108" fmla="*/ 341692 w 1754187"/>
                <a:gd name="connsiteY108" fmla="*/ 863176 h 1672954"/>
                <a:gd name="connsiteX109" fmla="*/ 358449 w 1754187"/>
                <a:gd name="connsiteY109" fmla="*/ 823980 h 1672954"/>
                <a:gd name="connsiteX110" fmla="*/ 361290 w 1754187"/>
                <a:gd name="connsiteY110" fmla="*/ 818299 h 1672954"/>
                <a:gd name="connsiteX111" fmla="*/ 358449 w 1754187"/>
                <a:gd name="connsiteY111" fmla="*/ 806938 h 1672954"/>
                <a:gd name="connsiteX112" fmla="*/ 358449 w 1754187"/>
                <a:gd name="connsiteY112" fmla="*/ 798701 h 1672954"/>
                <a:gd name="connsiteX113" fmla="*/ 308176 w 1754187"/>
                <a:gd name="connsiteY113" fmla="*/ 764901 h 1672954"/>
                <a:gd name="connsiteX114" fmla="*/ 296814 w 1754187"/>
                <a:gd name="connsiteY114" fmla="*/ 764901 h 1672954"/>
                <a:gd name="connsiteX115" fmla="*/ 263298 w 1754187"/>
                <a:gd name="connsiteY115" fmla="*/ 748143 h 1672954"/>
                <a:gd name="connsiteX116" fmla="*/ 254778 w 1754187"/>
                <a:gd name="connsiteY116" fmla="*/ 745302 h 1672954"/>
                <a:gd name="connsiteX117" fmla="*/ 195983 w 1754187"/>
                <a:gd name="connsiteY117" fmla="*/ 750983 h 1672954"/>
                <a:gd name="connsiteX118" fmla="*/ 184905 w 1754187"/>
                <a:gd name="connsiteY118" fmla="*/ 753823 h 1672954"/>
                <a:gd name="connsiteX119" fmla="*/ 137188 w 1754187"/>
                <a:gd name="connsiteY119" fmla="*/ 742746 h 1672954"/>
                <a:gd name="connsiteX120" fmla="*/ 131507 w 1754187"/>
                <a:gd name="connsiteY120" fmla="*/ 734225 h 1672954"/>
                <a:gd name="connsiteX121" fmla="*/ 100832 w 1754187"/>
                <a:gd name="connsiteY121" fmla="*/ 686508 h 1672954"/>
                <a:gd name="connsiteX122" fmla="*/ 86630 w 1754187"/>
                <a:gd name="connsiteY122" fmla="*/ 680827 h 1672954"/>
                <a:gd name="connsiteX123" fmla="*/ 69872 w 1754187"/>
                <a:gd name="connsiteY123" fmla="*/ 675430 h 1672954"/>
                <a:gd name="connsiteX124" fmla="*/ 24995 w 1754187"/>
                <a:gd name="connsiteY124" fmla="*/ 630553 h 1672954"/>
                <a:gd name="connsiteX125" fmla="*/ 24995 w 1754187"/>
                <a:gd name="connsiteY125" fmla="*/ 619192 h 1672954"/>
                <a:gd name="connsiteX126" fmla="*/ 22439 w 1754187"/>
                <a:gd name="connsiteY126" fmla="*/ 610955 h 1672954"/>
                <a:gd name="connsiteX127" fmla="*/ 0 w 1754187"/>
                <a:gd name="connsiteY127" fmla="*/ 532562 h 1672954"/>
                <a:gd name="connsiteX128" fmla="*/ 8237 w 1754187"/>
                <a:gd name="connsiteY128" fmla="*/ 535118 h 1672954"/>
                <a:gd name="connsiteX129" fmla="*/ 16758 w 1754187"/>
                <a:gd name="connsiteY129" fmla="*/ 535118 h 1672954"/>
                <a:gd name="connsiteX130" fmla="*/ 33516 w 1754187"/>
                <a:gd name="connsiteY130" fmla="*/ 537958 h 1672954"/>
                <a:gd name="connsiteX131" fmla="*/ 47433 w 1754187"/>
                <a:gd name="connsiteY131" fmla="*/ 535118 h 1672954"/>
                <a:gd name="connsiteX132" fmla="*/ 58795 w 1754187"/>
                <a:gd name="connsiteY132" fmla="*/ 535118 h 1672954"/>
                <a:gd name="connsiteX133" fmla="*/ 72712 w 1754187"/>
                <a:gd name="connsiteY133" fmla="*/ 532562 h 1672954"/>
                <a:gd name="connsiteX134" fmla="*/ 78393 w 1754187"/>
                <a:gd name="connsiteY134" fmla="*/ 529721 h 1672954"/>
                <a:gd name="connsiteX135" fmla="*/ 86630 w 1754187"/>
                <a:gd name="connsiteY135" fmla="*/ 529721 h 1672954"/>
                <a:gd name="connsiteX136" fmla="*/ 120430 w 1754187"/>
                <a:gd name="connsiteY136" fmla="*/ 526881 h 1672954"/>
                <a:gd name="connsiteX137" fmla="*/ 128667 w 1754187"/>
                <a:gd name="connsiteY137" fmla="*/ 529721 h 1672954"/>
                <a:gd name="connsiteX138" fmla="*/ 134347 w 1754187"/>
                <a:gd name="connsiteY138" fmla="*/ 529721 h 1672954"/>
                <a:gd name="connsiteX139" fmla="*/ 165307 w 1754187"/>
                <a:gd name="connsiteY139" fmla="*/ 549320 h 1672954"/>
                <a:gd name="connsiteX140" fmla="*/ 173544 w 1754187"/>
                <a:gd name="connsiteY140" fmla="*/ 557557 h 1672954"/>
                <a:gd name="connsiteX141" fmla="*/ 179225 w 1754187"/>
                <a:gd name="connsiteY141" fmla="*/ 560397 h 1672954"/>
                <a:gd name="connsiteX142" fmla="*/ 187746 w 1754187"/>
                <a:gd name="connsiteY142" fmla="*/ 566078 h 1672954"/>
                <a:gd name="connsiteX143" fmla="*/ 226942 w 1754187"/>
                <a:gd name="connsiteY143" fmla="*/ 599594 h 1672954"/>
                <a:gd name="connsiteX144" fmla="*/ 232623 w 1754187"/>
                <a:gd name="connsiteY144" fmla="*/ 602434 h 1672954"/>
                <a:gd name="connsiteX145" fmla="*/ 240860 w 1754187"/>
                <a:gd name="connsiteY145" fmla="*/ 605274 h 1672954"/>
                <a:gd name="connsiteX146" fmla="*/ 246541 w 1754187"/>
                <a:gd name="connsiteY146" fmla="*/ 608114 h 1672954"/>
                <a:gd name="connsiteX147" fmla="*/ 257618 w 1754187"/>
                <a:gd name="connsiteY147" fmla="*/ 608114 h 1672954"/>
                <a:gd name="connsiteX148" fmla="*/ 302495 w 1754187"/>
                <a:gd name="connsiteY148" fmla="*/ 591357 h 1672954"/>
                <a:gd name="connsiteX149" fmla="*/ 308176 w 1754187"/>
                <a:gd name="connsiteY149" fmla="*/ 585676 h 1672954"/>
                <a:gd name="connsiteX150" fmla="*/ 311016 w 1754187"/>
                <a:gd name="connsiteY150" fmla="*/ 579995 h 1672954"/>
                <a:gd name="connsiteX151" fmla="*/ 316413 w 1754187"/>
                <a:gd name="connsiteY151" fmla="*/ 574599 h 1672954"/>
                <a:gd name="connsiteX152" fmla="*/ 319253 w 1754187"/>
                <a:gd name="connsiteY152" fmla="*/ 568918 h 1672954"/>
                <a:gd name="connsiteX153" fmla="*/ 366971 w 1754187"/>
                <a:gd name="connsiteY153" fmla="*/ 552160 h 1672954"/>
                <a:gd name="connsiteX154" fmla="*/ 375492 w 1754187"/>
                <a:gd name="connsiteY154" fmla="*/ 552160 h 1672954"/>
                <a:gd name="connsiteX155" fmla="*/ 422925 w 1754187"/>
                <a:gd name="connsiteY155" fmla="*/ 515520 h 1672954"/>
                <a:gd name="connsiteX156" fmla="*/ 431446 w 1754187"/>
                <a:gd name="connsiteY156" fmla="*/ 507283 h 1672954"/>
                <a:gd name="connsiteX157" fmla="*/ 437127 w 1754187"/>
                <a:gd name="connsiteY157" fmla="*/ 498762 h 1672954"/>
                <a:gd name="connsiteX158" fmla="*/ 470643 w 1754187"/>
                <a:gd name="connsiteY158" fmla="*/ 487685 h 1672954"/>
                <a:gd name="connsiteX159" fmla="*/ 482004 w 1754187"/>
                <a:gd name="connsiteY159" fmla="*/ 487685 h 1672954"/>
                <a:gd name="connsiteX160" fmla="*/ 518360 w 1754187"/>
                <a:gd name="connsiteY160" fmla="*/ 498762 h 1672954"/>
                <a:gd name="connsiteX161" fmla="*/ 526597 w 1754187"/>
                <a:gd name="connsiteY161" fmla="*/ 498762 h 1672954"/>
                <a:gd name="connsiteX162" fmla="*/ 554716 w 1754187"/>
                <a:gd name="connsiteY162" fmla="*/ 487685 h 1672954"/>
                <a:gd name="connsiteX163" fmla="*/ 563237 w 1754187"/>
                <a:gd name="connsiteY163" fmla="*/ 479164 h 1672954"/>
                <a:gd name="connsiteX164" fmla="*/ 574315 w 1754187"/>
                <a:gd name="connsiteY164" fmla="*/ 473483 h 1672954"/>
                <a:gd name="connsiteX165" fmla="*/ 579995 w 1754187"/>
                <a:gd name="connsiteY165" fmla="*/ 468086 h 1672954"/>
                <a:gd name="connsiteX166" fmla="*/ 627713 w 1754187"/>
                <a:gd name="connsiteY166" fmla="*/ 459565 h 1672954"/>
                <a:gd name="connsiteX167" fmla="*/ 644471 w 1754187"/>
                <a:gd name="connsiteY167" fmla="*/ 453885 h 1672954"/>
                <a:gd name="connsiteX168" fmla="*/ 658388 w 1754187"/>
                <a:gd name="connsiteY168" fmla="*/ 453885 h 1672954"/>
                <a:gd name="connsiteX169" fmla="*/ 694745 w 1754187"/>
                <a:gd name="connsiteY169" fmla="*/ 417528 h 1672954"/>
                <a:gd name="connsiteX170" fmla="*/ 694745 w 1754187"/>
                <a:gd name="connsiteY170" fmla="*/ 409007 h 1672954"/>
                <a:gd name="connsiteX171" fmla="*/ 697585 w 1754187"/>
                <a:gd name="connsiteY171" fmla="*/ 361574 h 1672954"/>
                <a:gd name="connsiteX172" fmla="*/ 700425 w 1754187"/>
                <a:gd name="connsiteY172" fmla="*/ 353053 h 1672954"/>
                <a:gd name="connsiteX173" fmla="*/ 728545 w 1754187"/>
                <a:gd name="connsiteY173" fmla="*/ 313856 h 1672954"/>
                <a:gd name="connsiteX174" fmla="*/ 770581 w 1754187"/>
                <a:gd name="connsiteY174" fmla="*/ 299939 h 1672954"/>
                <a:gd name="connsiteX175" fmla="*/ 795860 w 1754187"/>
                <a:gd name="connsiteY175" fmla="*/ 283181 h 1672954"/>
                <a:gd name="connsiteX176" fmla="*/ 804097 w 1754187"/>
                <a:gd name="connsiteY176" fmla="*/ 277500 h 1672954"/>
                <a:gd name="connsiteX177" fmla="*/ 812618 w 1754187"/>
                <a:gd name="connsiteY177" fmla="*/ 271820 h 1672954"/>
                <a:gd name="connsiteX178" fmla="*/ 851815 w 1754187"/>
                <a:gd name="connsiteY178" fmla="*/ 229783 h 1672954"/>
                <a:gd name="connsiteX179" fmla="*/ 860336 w 1754187"/>
                <a:gd name="connsiteY179" fmla="*/ 218705 h 1672954"/>
                <a:gd name="connsiteX180" fmla="*/ 910610 w 1754187"/>
                <a:gd name="connsiteY180" fmla="*/ 201663 h 1672954"/>
                <a:gd name="connsiteX181" fmla="*/ 946966 w 1754187"/>
                <a:gd name="connsiteY181" fmla="*/ 190586 h 1672954"/>
                <a:gd name="connsiteX182" fmla="*/ 955487 w 1754187"/>
                <a:gd name="connsiteY182" fmla="*/ 187746 h 1672954"/>
                <a:gd name="connsiteX183" fmla="*/ 994683 w 1754187"/>
                <a:gd name="connsiteY183" fmla="*/ 170988 h 1672954"/>
                <a:gd name="connsiteX184" fmla="*/ 1000364 w 1754187"/>
                <a:gd name="connsiteY184" fmla="*/ 170988 h 1672954"/>
                <a:gd name="connsiteX185" fmla="*/ 1059159 w 1754187"/>
                <a:gd name="connsiteY185" fmla="*/ 140028 h 1672954"/>
                <a:gd name="connsiteX186" fmla="*/ 1090118 w 1754187"/>
                <a:gd name="connsiteY186" fmla="*/ 126111 h 1672954"/>
                <a:gd name="connsiteX187" fmla="*/ 1098355 w 1754187"/>
                <a:gd name="connsiteY187" fmla="*/ 123270 h 1672954"/>
                <a:gd name="connsiteX188" fmla="*/ 1120794 w 1754187"/>
                <a:gd name="connsiteY188" fmla="*/ 106512 h 1672954"/>
                <a:gd name="connsiteX189" fmla="*/ 1126475 w 1754187"/>
                <a:gd name="connsiteY189" fmla="*/ 97991 h 1672954"/>
                <a:gd name="connsiteX190" fmla="*/ 1137552 w 1754187"/>
                <a:gd name="connsiteY190" fmla="*/ 78393 h 1672954"/>
                <a:gd name="connsiteX191" fmla="*/ 1146073 w 1754187"/>
                <a:gd name="connsiteY191" fmla="*/ 53114 h 1672954"/>
                <a:gd name="connsiteX192" fmla="*/ 1143233 w 1754187"/>
                <a:gd name="connsiteY192" fmla="*/ 42037 h 1672954"/>
                <a:gd name="connsiteX193" fmla="*/ 1140392 w 1754187"/>
                <a:gd name="connsiteY193" fmla="*/ 28119 h 1672954"/>
                <a:gd name="connsiteX194" fmla="*/ 1151754 w 1754187"/>
                <a:gd name="connsiteY194" fmla="*/ 0 h 1672954"/>
                <a:gd name="connsiteX195" fmla="*/ 1159990 w 1754187"/>
                <a:gd name="connsiteY195" fmla="*/ 2840 h 1672954"/>
                <a:gd name="connsiteX196" fmla="*/ 1196347 w 1754187"/>
                <a:gd name="connsiteY196" fmla="*/ 28119 h 1672954"/>
                <a:gd name="connsiteX197" fmla="*/ 1204868 w 1754187"/>
                <a:gd name="connsiteY197" fmla="*/ 36356 h 1672954"/>
                <a:gd name="connsiteX198" fmla="*/ 1210548 w 1754187"/>
                <a:gd name="connsiteY198" fmla="*/ 42037 h 1672954"/>
                <a:gd name="connsiteX199" fmla="*/ 1252585 w 1754187"/>
                <a:gd name="connsiteY199" fmla="*/ 55954 h 1672954"/>
                <a:gd name="connsiteX200" fmla="*/ 1263663 w 1754187"/>
                <a:gd name="connsiteY200" fmla="*/ 50558 h 1672954"/>
                <a:gd name="connsiteX0" fmla="*/ 1263663 w 1754187"/>
                <a:gd name="connsiteY0" fmla="*/ 50558 h 1672954"/>
                <a:gd name="connsiteX1" fmla="*/ 1300303 w 1754187"/>
                <a:gd name="connsiteY1" fmla="*/ 72996 h 1672954"/>
                <a:gd name="connsiteX2" fmla="*/ 1302859 w 1754187"/>
                <a:gd name="connsiteY2" fmla="*/ 84074 h 1672954"/>
                <a:gd name="connsiteX3" fmla="*/ 1336659 w 1754187"/>
                <a:gd name="connsiteY3" fmla="*/ 112193 h 1672954"/>
                <a:gd name="connsiteX4" fmla="*/ 1344896 w 1754187"/>
                <a:gd name="connsiteY4" fmla="*/ 115033 h 1672954"/>
                <a:gd name="connsiteX5" fmla="*/ 1389773 w 1754187"/>
                <a:gd name="connsiteY5" fmla="*/ 170988 h 1672954"/>
                <a:gd name="connsiteX6" fmla="*/ 1389773 w 1754187"/>
                <a:gd name="connsiteY6" fmla="*/ 179225 h 1672954"/>
                <a:gd name="connsiteX7" fmla="*/ 1398294 w 1754187"/>
                <a:gd name="connsiteY7" fmla="*/ 196267 h 1672954"/>
                <a:gd name="connsiteX8" fmla="*/ 1443171 w 1754187"/>
                <a:gd name="connsiteY8" fmla="*/ 252221 h 1672954"/>
                <a:gd name="connsiteX9" fmla="*/ 1446012 w 1754187"/>
                <a:gd name="connsiteY9" fmla="*/ 260742 h 1672954"/>
                <a:gd name="connsiteX10" fmla="*/ 1465610 w 1754187"/>
                <a:gd name="connsiteY10" fmla="*/ 294258 h 1672954"/>
                <a:gd name="connsiteX11" fmla="*/ 1476687 w 1754187"/>
                <a:gd name="connsiteY11" fmla="*/ 319537 h 1672954"/>
                <a:gd name="connsiteX12" fmla="*/ 1476687 w 1754187"/>
                <a:gd name="connsiteY12" fmla="*/ 386853 h 1672954"/>
                <a:gd name="connsiteX13" fmla="*/ 1479528 w 1754187"/>
                <a:gd name="connsiteY13" fmla="*/ 395090 h 1672954"/>
                <a:gd name="connsiteX14" fmla="*/ 1465610 w 1754187"/>
                <a:gd name="connsiteY14" fmla="*/ 459565 h 1672954"/>
                <a:gd name="connsiteX15" fmla="*/ 1468166 w 1754187"/>
                <a:gd name="connsiteY15" fmla="*/ 552160 h 1672954"/>
                <a:gd name="connsiteX16" fmla="*/ 1471007 w 1754187"/>
                <a:gd name="connsiteY16" fmla="*/ 566078 h 1672954"/>
                <a:gd name="connsiteX17" fmla="*/ 1479528 w 1754187"/>
                <a:gd name="connsiteY17" fmla="*/ 588516 h 1672954"/>
                <a:gd name="connsiteX18" fmla="*/ 1479528 w 1754187"/>
                <a:gd name="connsiteY18" fmla="*/ 594197 h 1672954"/>
                <a:gd name="connsiteX19" fmla="*/ 1488049 w 1754187"/>
                <a:gd name="connsiteY19" fmla="*/ 610955 h 1672954"/>
                <a:gd name="connsiteX20" fmla="*/ 1510203 w 1754187"/>
                <a:gd name="connsiteY20" fmla="*/ 686508 h 1672954"/>
                <a:gd name="connsiteX21" fmla="*/ 1510203 w 1754187"/>
                <a:gd name="connsiteY21" fmla="*/ 700709 h 1672954"/>
                <a:gd name="connsiteX22" fmla="*/ 1544003 w 1754187"/>
                <a:gd name="connsiteY22" fmla="*/ 784783 h 1672954"/>
                <a:gd name="connsiteX23" fmla="*/ 1549684 w 1754187"/>
                <a:gd name="connsiteY23" fmla="*/ 795860 h 1672954"/>
                <a:gd name="connsiteX24" fmla="*/ 1552240 w 1754187"/>
                <a:gd name="connsiteY24" fmla="*/ 804381 h 1672954"/>
                <a:gd name="connsiteX25" fmla="*/ 1594277 w 1754187"/>
                <a:gd name="connsiteY25" fmla="*/ 905213 h 1672954"/>
                <a:gd name="connsiteX26" fmla="*/ 1599958 w 1754187"/>
                <a:gd name="connsiteY26" fmla="*/ 916290 h 1672954"/>
                <a:gd name="connsiteX27" fmla="*/ 1605638 w 1754187"/>
                <a:gd name="connsiteY27" fmla="*/ 924811 h 1672954"/>
                <a:gd name="connsiteX28" fmla="*/ 1633758 w 1754187"/>
                <a:gd name="connsiteY28" fmla="*/ 994967 h 1672954"/>
                <a:gd name="connsiteX29" fmla="*/ 1636314 w 1754187"/>
                <a:gd name="connsiteY29" fmla="*/ 1003204 h 1672954"/>
                <a:gd name="connsiteX30" fmla="*/ 1644835 w 1754187"/>
                <a:gd name="connsiteY30" fmla="*/ 1014566 h 1672954"/>
                <a:gd name="connsiteX31" fmla="*/ 1684031 w 1754187"/>
                <a:gd name="connsiteY31" fmla="*/ 1084438 h 1672954"/>
                <a:gd name="connsiteX32" fmla="*/ 1695393 w 1754187"/>
                <a:gd name="connsiteY32" fmla="*/ 1092959 h 1672954"/>
                <a:gd name="connsiteX33" fmla="*/ 1754187 w 1754187"/>
                <a:gd name="connsiteY33" fmla="*/ 1112557 h 1672954"/>
                <a:gd name="connsiteX34" fmla="*/ 1633758 w 1754187"/>
                <a:gd name="connsiteY34" fmla="*/ 1188110 h 1672954"/>
                <a:gd name="connsiteX35" fmla="*/ 1628077 w 1754187"/>
                <a:gd name="connsiteY35" fmla="*/ 1190950 h 1672954"/>
                <a:gd name="connsiteX36" fmla="*/ 1619556 w 1754187"/>
                <a:gd name="connsiteY36" fmla="*/ 1199471 h 1672954"/>
                <a:gd name="connsiteX37" fmla="*/ 1572122 w 1754187"/>
                <a:gd name="connsiteY37" fmla="*/ 1263947 h 1672954"/>
                <a:gd name="connsiteX38" fmla="*/ 1555080 w 1754187"/>
                <a:gd name="connsiteY38" fmla="*/ 1328422 h 1672954"/>
                <a:gd name="connsiteX39" fmla="*/ 1555080 w 1754187"/>
                <a:gd name="connsiteY39" fmla="*/ 1336659 h 1672954"/>
                <a:gd name="connsiteX40" fmla="*/ 1552240 w 1754187"/>
                <a:gd name="connsiteY40" fmla="*/ 1342340 h 1672954"/>
                <a:gd name="connsiteX41" fmla="*/ 1549684 w 1754187"/>
                <a:gd name="connsiteY41" fmla="*/ 1350861 h 1672954"/>
                <a:gd name="connsiteX42" fmla="*/ 1544003 w 1754187"/>
                <a:gd name="connsiteY42" fmla="*/ 1384377 h 1672954"/>
                <a:gd name="connsiteX43" fmla="*/ 1538322 w 1754187"/>
                <a:gd name="connsiteY43" fmla="*/ 1392897 h 1672954"/>
                <a:gd name="connsiteX44" fmla="*/ 1535482 w 1754187"/>
                <a:gd name="connsiteY44" fmla="*/ 1398294 h 1672954"/>
                <a:gd name="connsiteX45" fmla="*/ 1530085 w 1754187"/>
                <a:gd name="connsiteY45" fmla="*/ 1406815 h 1672954"/>
                <a:gd name="connsiteX46" fmla="*/ 1490605 w 1754187"/>
                <a:gd name="connsiteY46" fmla="*/ 1457089 h 1672954"/>
                <a:gd name="connsiteX47" fmla="*/ 1439109 w 1754187"/>
                <a:gd name="connsiteY47" fmla="*/ 1454577 h 1672954"/>
                <a:gd name="connsiteX48" fmla="*/ 1407609 w 1754187"/>
                <a:gd name="connsiteY48" fmla="*/ 1467392 h 1672954"/>
                <a:gd name="connsiteX49" fmla="*/ 1361630 w 1754187"/>
                <a:gd name="connsiteY49" fmla="*/ 1438777 h 1672954"/>
                <a:gd name="connsiteX50" fmla="*/ 1321527 w 1754187"/>
                <a:gd name="connsiteY50" fmla="*/ 1428484 h 1672954"/>
                <a:gd name="connsiteX51" fmla="*/ 1236759 w 1754187"/>
                <a:gd name="connsiteY51" fmla="*/ 1437937 h 1672954"/>
                <a:gd name="connsiteX52" fmla="*/ 1178918 w 1754187"/>
                <a:gd name="connsiteY52" fmla="*/ 1457909 h 1672954"/>
                <a:gd name="connsiteX53" fmla="*/ 1074699 w 1754187"/>
                <a:gd name="connsiteY53" fmla="*/ 1484098 h 1672954"/>
                <a:gd name="connsiteX54" fmla="*/ 975146 w 1754187"/>
                <a:gd name="connsiteY54" fmla="*/ 1510213 h 1672954"/>
                <a:gd name="connsiteX55" fmla="*/ 925202 w 1754187"/>
                <a:gd name="connsiteY55" fmla="*/ 1505314 h 1672954"/>
                <a:gd name="connsiteX56" fmla="*/ 876729 w 1754187"/>
                <a:gd name="connsiteY56" fmla="*/ 1510126 h 1672954"/>
                <a:gd name="connsiteX57" fmla="*/ 817177 w 1754187"/>
                <a:gd name="connsiteY57" fmla="*/ 1491396 h 1672954"/>
                <a:gd name="connsiteX58" fmla="*/ 748498 w 1754187"/>
                <a:gd name="connsiteY58" fmla="*/ 1467332 h 1672954"/>
                <a:gd name="connsiteX59" fmla="*/ 703037 w 1754187"/>
                <a:gd name="connsiteY59" fmla="*/ 1471389 h 1672954"/>
                <a:gd name="connsiteX60" fmla="*/ 625749 w 1754187"/>
                <a:gd name="connsiteY60" fmla="*/ 1453008 h 1672954"/>
                <a:gd name="connsiteX61" fmla="*/ 506102 w 1754187"/>
                <a:gd name="connsiteY61" fmla="*/ 1443296 h 1672954"/>
                <a:gd name="connsiteX62" fmla="*/ 401488 w 1754187"/>
                <a:gd name="connsiteY62" fmla="*/ 1454123 h 1672954"/>
                <a:gd name="connsiteX63" fmla="*/ 235179 w 1754187"/>
                <a:gd name="connsiteY63" fmla="*/ 1672954 h 1672954"/>
                <a:gd name="connsiteX64" fmla="*/ 373207 w 1754187"/>
                <a:gd name="connsiteY64" fmla="*/ 1467399 h 1672954"/>
                <a:gd name="connsiteX65" fmla="*/ 235179 w 1754187"/>
                <a:gd name="connsiteY65" fmla="*/ 1479528 h 1672954"/>
                <a:gd name="connsiteX66" fmla="*/ 232623 w 1754187"/>
                <a:gd name="connsiteY66" fmla="*/ 1476687 h 1672954"/>
                <a:gd name="connsiteX67" fmla="*/ 232623 w 1754187"/>
                <a:gd name="connsiteY67" fmla="*/ 1465610 h 1672954"/>
                <a:gd name="connsiteX68" fmla="*/ 229783 w 1754187"/>
                <a:gd name="connsiteY68" fmla="*/ 1457089 h 1672954"/>
                <a:gd name="connsiteX69" fmla="*/ 229783 w 1754187"/>
                <a:gd name="connsiteY69" fmla="*/ 1451692 h 1672954"/>
                <a:gd name="connsiteX70" fmla="*/ 240860 w 1754187"/>
                <a:gd name="connsiteY70" fmla="*/ 1398294 h 1672954"/>
                <a:gd name="connsiteX71" fmla="*/ 243700 w 1754187"/>
                <a:gd name="connsiteY71" fmla="*/ 1395454 h 1672954"/>
                <a:gd name="connsiteX72" fmla="*/ 249381 w 1754187"/>
                <a:gd name="connsiteY72" fmla="*/ 1392897 h 1672954"/>
                <a:gd name="connsiteX73" fmla="*/ 254778 w 1754187"/>
                <a:gd name="connsiteY73" fmla="*/ 1390057 h 1672954"/>
                <a:gd name="connsiteX74" fmla="*/ 263298 w 1754187"/>
                <a:gd name="connsiteY74" fmla="*/ 1387217 h 1672954"/>
                <a:gd name="connsiteX75" fmla="*/ 299655 w 1754187"/>
                <a:gd name="connsiteY75" fmla="*/ 1387217 h 1672954"/>
                <a:gd name="connsiteX76" fmla="*/ 299655 w 1754187"/>
                <a:gd name="connsiteY76" fmla="*/ 1381536 h 1672954"/>
                <a:gd name="connsiteX77" fmla="*/ 305335 w 1754187"/>
                <a:gd name="connsiteY77" fmla="*/ 1375855 h 1672954"/>
                <a:gd name="connsiteX78" fmla="*/ 305335 w 1754187"/>
                <a:gd name="connsiteY78" fmla="*/ 1317061 h 1672954"/>
                <a:gd name="connsiteX79" fmla="*/ 308176 w 1754187"/>
                <a:gd name="connsiteY79" fmla="*/ 1311380 h 1672954"/>
                <a:gd name="connsiteX80" fmla="*/ 313856 w 1754187"/>
                <a:gd name="connsiteY80" fmla="*/ 1303143 h 1672954"/>
                <a:gd name="connsiteX81" fmla="*/ 316413 w 1754187"/>
                <a:gd name="connsiteY81" fmla="*/ 1300303 h 1672954"/>
                <a:gd name="connsiteX82" fmla="*/ 341692 w 1754187"/>
                <a:gd name="connsiteY82" fmla="*/ 1266787 h 1672954"/>
                <a:gd name="connsiteX83" fmla="*/ 372651 w 1754187"/>
                <a:gd name="connsiteY83" fmla="*/ 1238668 h 1672954"/>
                <a:gd name="connsiteX84" fmla="*/ 378332 w 1754187"/>
                <a:gd name="connsiteY84" fmla="*/ 1238668 h 1672954"/>
                <a:gd name="connsiteX85" fmla="*/ 383728 w 1754187"/>
                <a:gd name="connsiteY85" fmla="*/ 1235827 h 1672954"/>
                <a:gd name="connsiteX86" fmla="*/ 389409 w 1754187"/>
                <a:gd name="connsiteY86" fmla="*/ 1235827 h 1672954"/>
                <a:gd name="connsiteX87" fmla="*/ 411848 w 1754187"/>
                <a:gd name="connsiteY87" fmla="*/ 1238668 h 1672954"/>
                <a:gd name="connsiteX88" fmla="*/ 422925 w 1754187"/>
                <a:gd name="connsiteY88" fmla="*/ 1238668 h 1672954"/>
                <a:gd name="connsiteX89" fmla="*/ 445364 w 1754187"/>
                <a:gd name="connsiteY89" fmla="*/ 1224750 h 1672954"/>
                <a:gd name="connsiteX90" fmla="*/ 439967 w 1754187"/>
                <a:gd name="connsiteY90" fmla="*/ 1221910 h 1672954"/>
                <a:gd name="connsiteX91" fmla="*/ 428606 w 1754187"/>
                <a:gd name="connsiteY91" fmla="*/ 1199471 h 1672954"/>
                <a:gd name="connsiteX92" fmla="*/ 425765 w 1754187"/>
                <a:gd name="connsiteY92" fmla="*/ 1193790 h 1672954"/>
                <a:gd name="connsiteX93" fmla="*/ 403327 w 1754187"/>
                <a:gd name="connsiteY93" fmla="*/ 1171352 h 1672954"/>
                <a:gd name="connsiteX94" fmla="*/ 400486 w 1754187"/>
                <a:gd name="connsiteY94" fmla="*/ 1171352 h 1672954"/>
                <a:gd name="connsiteX95" fmla="*/ 395090 w 1754187"/>
                <a:gd name="connsiteY95" fmla="*/ 1168511 h 1672954"/>
                <a:gd name="connsiteX96" fmla="*/ 378332 w 1754187"/>
                <a:gd name="connsiteY96" fmla="*/ 1162831 h 1672954"/>
                <a:gd name="connsiteX97" fmla="*/ 372651 w 1754187"/>
                <a:gd name="connsiteY97" fmla="*/ 1160274 h 1672954"/>
                <a:gd name="connsiteX98" fmla="*/ 353053 w 1754187"/>
                <a:gd name="connsiteY98" fmla="*/ 1126475 h 1672954"/>
                <a:gd name="connsiteX99" fmla="*/ 333455 w 1754187"/>
                <a:gd name="connsiteY99" fmla="*/ 1123634 h 1672954"/>
                <a:gd name="connsiteX100" fmla="*/ 294258 w 1754187"/>
                <a:gd name="connsiteY100" fmla="*/ 1112557 h 1672954"/>
                <a:gd name="connsiteX101" fmla="*/ 299655 w 1754187"/>
                <a:gd name="connsiteY101" fmla="*/ 1095799 h 1672954"/>
                <a:gd name="connsiteX102" fmla="*/ 294258 w 1754187"/>
                <a:gd name="connsiteY102" fmla="*/ 1050922 h 1672954"/>
                <a:gd name="connsiteX103" fmla="*/ 294258 w 1754187"/>
                <a:gd name="connsiteY103" fmla="*/ 1039560 h 1672954"/>
                <a:gd name="connsiteX104" fmla="*/ 302495 w 1754187"/>
                <a:gd name="connsiteY104" fmla="*/ 983606 h 1672954"/>
                <a:gd name="connsiteX105" fmla="*/ 302495 w 1754187"/>
                <a:gd name="connsiteY105" fmla="*/ 964008 h 1672954"/>
                <a:gd name="connsiteX106" fmla="*/ 324934 w 1754187"/>
                <a:gd name="connsiteY106" fmla="*/ 885615 h 1672954"/>
                <a:gd name="connsiteX107" fmla="*/ 333455 w 1754187"/>
                <a:gd name="connsiteY107" fmla="*/ 874253 h 1672954"/>
                <a:gd name="connsiteX108" fmla="*/ 341692 w 1754187"/>
                <a:gd name="connsiteY108" fmla="*/ 863176 h 1672954"/>
                <a:gd name="connsiteX109" fmla="*/ 358449 w 1754187"/>
                <a:gd name="connsiteY109" fmla="*/ 823980 h 1672954"/>
                <a:gd name="connsiteX110" fmla="*/ 361290 w 1754187"/>
                <a:gd name="connsiteY110" fmla="*/ 818299 h 1672954"/>
                <a:gd name="connsiteX111" fmla="*/ 358449 w 1754187"/>
                <a:gd name="connsiteY111" fmla="*/ 806938 h 1672954"/>
                <a:gd name="connsiteX112" fmla="*/ 358449 w 1754187"/>
                <a:gd name="connsiteY112" fmla="*/ 798701 h 1672954"/>
                <a:gd name="connsiteX113" fmla="*/ 308176 w 1754187"/>
                <a:gd name="connsiteY113" fmla="*/ 764901 h 1672954"/>
                <a:gd name="connsiteX114" fmla="*/ 296814 w 1754187"/>
                <a:gd name="connsiteY114" fmla="*/ 764901 h 1672954"/>
                <a:gd name="connsiteX115" fmla="*/ 263298 w 1754187"/>
                <a:gd name="connsiteY115" fmla="*/ 748143 h 1672954"/>
                <a:gd name="connsiteX116" fmla="*/ 254778 w 1754187"/>
                <a:gd name="connsiteY116" fmla="*/ 745302 h 1672954"/>
                <a:gd name="connsiteX117" fmla="*/ 195983 w 1754187"/>
                <a:gd name="connsiteY117" fmla="*/ 750983 h 1672954"/>
                <a:gd name="connsiteX118" fmla="*/ 184905 w 1754187"/>
                <a:gd name="connsiteY118" fmla="*/ 753823 h 1672954"/>
                <a:gd name="connsiteX119" fmla="*/ 137188 w 1754187"/>
                <a:gd name="connsiteY119" fmla="*/ 742746 h 1672954"/>
                <a:gd name="connsiteX120" fmla="*/ 131507 w 1754187"/>
                <a:gd name="connsiteY120" fmla="*/ 734225 h 1672954"/>
                <a:gd name="connsiteX121" fmla="*/ 100832 w 1754187"/>
                <a:gd name="connsiteY121" fmla="*/ 686508 h 1672954"/>
                <a:gd name="connsiteX122" fmla="*/ 86630 w 1754187"/>
                <a:gd name="connsiteY122" fmla="*/ 680827 h 1672954"/>
                <a:gd name="connsiteX123" fmla="*/ 69872 w 1754187"/>
                <a:gd name="connsiteY123" fmla="*/ 675430 h 1672954"/>
                <a:gd name="connsiteX124" fmla="*/ 24995 w 1754187"/>
                <a:gd name="connsiteY124" fmla="*/ 630553 h 1672954"/>
                <a:gd name="connsiteX125" fmla="*/ 24995 w 1754187"/>
                <a:gd name="connsiteY125" fmla="*/ 619192 h 1672954"/>
                <a:gd name="connsiteX126" fmla="*/ 22439 w 1754187"/>
                <a:gd name="connsiteY126" fmla="*/ 610955 h 1672954"/>
                <a:gd name="connsiteX127" fmla="*/ 0 w 1754187"/>
                <a:gd name="connsiteY127" fmla="*/ 532562 h 1672954"/>
                <a:gd name="connsiteX128" fmla="*/ 8237 w 1754187"/>
                <a:gd name="connsiteY128" fmla="*/ 535118 h 1672954"/>
                <a:gd name="connsiteX129" fmla="*/ 16758 w 1754187"/>
                <a:gd name="connsiteY129" fmla="*/ 535118 h 1672954"/>
                <a:gd name="connsiteX130" fmla="*/ 33516 w 1754187"/>
                <a:gd name="connsiteY130" fmla="*/ 537958 h 1672954"/>
                <a:gd name="connsiteX131" fmla="*/ 47433 w 1754187"/>
                <a:gd name="connsiteY131" fmla="*/ 535118 h 1672954"/>
                <a:gd name="connsiteX132" fmla="*/ 58795 w 1754187"/>
                <a:gd name="connsiteY132" fmla="*/ 535118 h 1672954"/>
                <a:gd name="connsiteX133" fmla="*/ 72712 w 1754187"/>
                <a:gd name="connsiteY133" fmla="*/ 532562 h 1672954"/>
                <a:gd name="connsiteX134" fmla="*/ 78393 w 1754187"/>
                <a:gd name="connsiteY134" fmla="*/ 529721 h 1672954"/>
                <a:gd name="connsiteX135" fmla="*/ 86630 w 1754187"/>
                <a:gd name="connsiteY135" fmla="*/ 529721 h 1672954"/>
                <a:gd name="connsiteX136" fmla="*/ 120430 w 1754187"/>
                <a:gd name="connsiteY136" fmla="*/ 526881 h 1672954"/>
                <a:gd name="connsiteX137" fmla="*/ 128667 w 1754187"/>
                <a:gd name="connsiteY137" fmla="*/ 529721 h 1672954"/>
                <a:gd name="connsiteX138" fmla="*/ 134347 w 1754187"/>
                <a:gd name="connsiteY138" fmla="*/ 529721 h 1672954"/>
                <a:gd name="connsiteX139" fmla="*/ 165307 w 1754187"/>
                <a:gd name="connsiteY139" fmla="*/ 549320 h 1672954"/>
                <a:gd name="connsiteX140" fmla="*/ 173544 w 1754187"/>
                <a:gd name="connsiteY140" fmla="*/ 557557 h 1672954"/>
                <a:gd name="connsiteX141" fmla="*/ 179225 w 1754187"/>
                <a:gd name="connsiteY141" fmla="*/ 560397 h 1672954"/>
                <a:gd name="connsiteX142" fmla="*/ 187746 w 1754187"/>
                <a:gd name="connsiteY142" fmla="*/ 566078 h 1672954"/>
                <a:gd name="connsiteX143" fmla="*/ 226942 w 1754187"/>
                <a:gd name="connsiteY143" fmla="*/ 599594 h 1672954"/>
                <a:gd name="connsiteX144" fmla="*/ 232623 w 1754187"/>
                <a:gd name="connsiteY144" fmla="*/ 602434 h 1672954"/>
                <a:gd name="connsiteX145" fmla="*/ 240860 w 1754187"/>
                <a:gd name="connsiteY145" fmla="*/ 605274 h 1672954"/>
                <a:gd name="connsiteX146" fmla="*/ 246541 w 1754187"/>
                <a:gd name="connsiteY146" fmla="*/ 608114 h 1672954"/>
                <a:gd name="connsiteX147" fmla="*/ 257618 w 1754187"/>
                <a:gd name="connsiteY147" fmla="*/ 608114 h 1672954"/>
                <a:gd name="connsiteX148" fmla="*/ 302495 w 1754187"/>
                <a:gd name="connsiteY148" fmla="*/ 591357 h 1672954"/>
                <a:gd name="connsiteX149" fmla="*/ 308176 w 1754187"/>
                <a:gd name="connsiteY149" fmla="*/ 585676 h 1672954"/>
                <a:gd name="connsiteX150" fmla="*/ 311016 w 1754187"/>
                <a:gd name="connsiteY150" fmla="*/ 579995 h 1672954"/>
                <a:gd name="connsiteX151" fmla="*/ 316413 w 1754187"/>
                <a:gd name="connsiteY151" fmla="*/ 574599 h 1672954"/>
                <a:gd name="connsiteX152" fmla="*/ 319253 w 1754187"/>
                <a:gd name="connsiteY152" fmla="*/ 568918 h 1672954"/>
                <a:gd name="connsiteX153" fmla="*/ 366971 w 1754187"/>
                <a:gd name="connsiteY153" fmla="*/ 552160 h 1672954"/>
                <a:gd name="connsiteX154" fmla="*/ 375492 w 1754187"/>
                <a:gd name="connsiteY154" fmla="*/ 552160 h 1672954"/>
                <a:gd name="connsiteX155" fmla="*/ 422925 w 1754187"/>
                <a:gd name="connsiteY155" fmla="*/ 515520 h 1672954"/>
                <a:gd name="connsiteX156" fmla="*/ 431446 w 1754187"/>
                <a:gd name="connsiteY156" fmla="*/ 507283 h 1672954"/>
                <a:gd name="connsiteX157" fmla="*/ 437127 w 1754187"/>
                <a:gd name="connsiteY157" fmla="*/ 498762 h 1672954"/>
                <a:gd name="connsiteX158" fmla="*/ 470643 w 1754187"/>
                <a:gd name="connsiteY158" fmla="*/ 487685 h 1672954"/>
                <a:gd name="connsiteX159" fmla="*/ 482004 w 1754187"/>
                <a:gd name="connsiteY159" fmla="*/ 487685 h 1672954"/>
                <a:gd name="connsiteX160" fmla="*/ 518360 w 1754187"/>
                <a:gd name="connsiteY160" fmla="*/ 498762 h 1672954"/>
                <a:gd name="connsiteX161" fmla="*/ 526597 w 1754187"/>
                <a:gd name="connsiteY161" fmla="*/ 498762 h 1672954"/>
                <a:gd name="connsiteX162" fmla="*/ 554716 w 1754187"/>
                <a:gd name="connsiteY162" fmla="*/ 487685 h 1672954"/>
                <a:gd name="connsiteX163" fmla="*/ 563237 w 1754187"/>
                <a:gd name="connsiteY163" fmla="*/ 479164 h 1672954"/>
                <a:gd name="connsiteX164" fmla="*/ 574315 w 1754187"/>
                <a:gd name="connsiteY164" fmla="*/ 473483 h 1672954"/>
                <a:gd name="connsiteX165" fmla="*/ 579995 w 1754187"/>
                <a:gd name="connsiteY165" fmla="*/ 468086 h 1672954"/>
                <a:gd name="connsiteX166" fmla="*/ 627713 w 1754187"/>
                <a:gd name="connsiteY166" fmla="*/ 459565 h 1672954"/>
                <a:gd name="connsiteX167" fmla="*/ 644471 w 1754187"/>
                <a:gd name="connsiteY167" fmla="*/ 453885 h 1672954"/>
                <a:gd name="connsiteX168" fmla="*/ 658388 w 1754187"/>
                <a:gd name="connsiteY168" fmla="*/ 453885 h 1672954"/>
                <a:gd name="connsiteX169" fmla="*/ 694745 w 1754187"/>
                <a:gd name="connsiteY169" fmla="*/ 417528 h 1672954"/>
                <a:gd name="connsiteX170" fmla="*/ 694745 w 1754187"/>
                <a:gd name="connsiteY170" fmla="*/ 409007 h 1672954"/>
                <a:gd name="connsiteX171" fmla="*/ 697585 w 1754187"/>
                <a:gd name="connsiteY171" fmla="*/ 361574 h 1672954"/>
                <a:gd name="connsiteX172" fmla="*/ 700425 w 1754187"/>
                <a:gd name="connsiteY172" fmla="*/ 353053 h 1672954"/>
                <a:gd name="connsiteX173" fmla="*/ 728545 w 1754187"/>
                <a:gd name="connsiteY173" fmla="*/ 313856 h 1672954"/>
                <a:gd name="connsiteX174" fmla="*/ 770581 w 1754187"/>
                <a:gd name="connsiteY174" fmla="*/ 299939 h 1672954"/>
                <a:gd name="connsiteX175" fmla="*/ 795860 w 1754187"/>
                <a:gd name="connsiteY175" fmla="*/ 283181 h 1672954"/>
                <a:gd name="connsiteX176" fmla="*/ 804097 w 1754187"/>
                <a:gd name="connsiteY176" fmla="*/ 277500 h 1672954"/>
                <a:gd name="connsiteX177" fmla="*/ 812618 w 1754187"/>
                <a:gd name="connsiteY177" fmla="*/ 271820 h 1672954"/>
                <a:gd name="connsiteX178" fmla="*/ 851815 w 1754187"/>
                <a:gd name="connsiteY178" fmla="*/ 229783 h 1672954"/>
                <a:gd name="connsiteX179" fmla="*/ 860336 w 1754187"/>
                <a:gd name="connsiteY179" fmla="*/ 218705 h 1672954"/>
                <a:gd name="connsiteX180" fmla="*/ 910610 w 1754187"/>
                <a:gd name="connsiteY180" fmla="*/ 201663 h 1672954"/>
                <a:gd name="connsiteX181" fmla="*/ 946966 w 1754187"/>
                <a:gd name="connsiteY181" fmla="*/ 190586 h 1672954"/>
                <a:gd name="connsiteX182" fmla="*/ 955487 w 1754187"/>
                <a:gd name="connsiteY182" fmla="*/ 187746 h 1672954"/>
                <a:gd name="connsiteX183" fmla="*/ 994683 w 1754187"/>
                <a:gd name="connsiteY183" fmla="*/ 170988 h 1672954"/>
                <a:gd name="connsiteX184" fmla="*/ 1000364 w 1754187"/>
                <a:gd name="connsiteY184" fmla="*/ 170988 h 1672954"/>
                <a:gd name="connsiteX185" fmla="*/ 1059159 w 1754187"/>
                <a:gd name="connsiteY185" fmla="*/ 140028 h 1672954"/>
                <a:gd name="connsiteX186" fmla="*/ 1090118 w 1754187"/>
                <a:gd name="connsiteY186" fmla="*/ 126111 h 1672954"/>
                <a:gd name="connsiteX187" fmla="*/ 1098355 w 1754187"/>
                <a:gd name="connsiteY187" fmla="*/ 123270 h 1672954"/>
                <a:gd name="connsiteX188" fmla="*/ 1120794 w 1754187"/>
                <a:gd name="connsiteY188" fmla="*/ 106512 h 1672954"/>
                <a:gd name="connsiteX189" fmla="*/ 1126475 w 1754187"/>
                <a:gd name="connsiteY189" fmla="*/ 97991 h 1672954"/>
                <a:gd name="connsiteX190" fmla="*/ 1137552 w 1754187"/>
                <a:gd name="connsiteY190" fmla="*/ 78393 h 1672954"/>
                <a:gd name="connsiteX191" fmla="*/ 1146073 w 1754187"/>
                <a:gd name="connsiteY191" fmla="*/ 53114 h 1672954"/>
                <a:gd name="connsiteX192" fmla="*/ 1143233 w 1754187"/>
                <a:gd name="connsiteY192" fmla="*/ 42037 h 1672954"/>
                <a:gd name="connsiteX193" fmla="*/ 1140392 w 1754187"/>
                <a:gd name="connsiteY193" fmla="*/ 28119 h 1672954"/>
                <a:gd name="connsiteX194" fmla="*/ 1151754 w 1754187"/>
                <a:gd name="connsiteY194" fmla="*/ 0 h 1672954"/>
                <a:gd name="connsiteX195" fmla="*/ 1159990 w 1754187"/>
                <a:gd name="connsiteY195" fmla="*/ 2840 h 1672954"/>
                <a:gd name="connsiteX196" fmla="*/ 1196347 w 1754187"/>
                <a:gd name="connsiteY196" fmla="*/ 28119 h 1672954"/>
                <a:gd name="connsiteX197" fmla="*/ 1204868 w 1754187"/>
                <a:gd name="connsiteY197" fmla="*/ 36356 h 1672954"/>
                <a:gd name="connsiteX198" fmla="*/ 1210548 w 1754187"/>
                <a:gd name="connsiteY198" fmla="*/ 42037 h 1672954"/>
                <a:gd name="connsiteX199" fmla="*/ 1252585 w 1754187"/>
                <a:gd name="connsiteY199" fmla="*/ 55954 h 1672954"/>
                <a:gd name="connsiteX200" fmla="*/ 1263663 w 1754187"/>
                <a:gd name="connsiteY200" fmla="*/ 50558 h 1672954"/>
                <a:gd name="connsiteX0" fmla="*/ 1263663 w 1754187"/>
                <a:gd name="connsiteY0" fmla="*/ 50558 h 1672954"/>
                <a:gd name="connsiteX1" fmla="*/ 1300303 w 1754187"/>
                <a:gd name="connsiteY1" fmla="*/ 72996 h 1672954"/>
                <a:gd name="connsiteX2" fmla="*/ 1302859 w 1754187"/>
                <a:gd name="connsiteY2" fmla="*/ 84074 h 1672954"/>
                <a:gd name="connsiteX3" fmla="*/ 1336659 w 1754187"/>
                <a:gd name="connsiteY3" fmla="*/ 112193 h 1672954"/>
                <a:gd name="connsiteX4" fmla="*/ 1344896 w 1754187"/>
                <a:gd name="connsiteY4" fmla="*/ 115033 h 1672954"/>
                <a:gd name="connsiteX5" fmla="*/ 1389773 w 1754187"/>
                <a:gd name="connsiteY5" fmla="*/ 170988 h 1672954"/>
                <a:gd name="connsiteX6" fmla="*/ 1389773 w 1754187"/>
                <a:gd name="connsiteY6" fmla="*/ 179225 h 1672954"/>
                <a:gd name="connsiteX7" fmla="*/ 1398294 w 1754187"/>
                <a:gd name="connsiteY7" fmla="*/ 196267 h 1672954"/>
                <a:gd name="connsiteX8" fmla="*/ 1443171 w 1754187"/>
                <a:gd name="connsiteY8" fmla="*/ 252221 h 1672954"/>
                <a:gd name="connsiteX9" fmla="*/ 1446012 w 1754187"/>
                <a:gd name="connsiteY9" fmla="*/ 260742 h 1672954"/>
                <a:gd name="connsiteX10" fmla="*/ 1465610 w 1754187"/>
                <a:gd name="connsiteY10" fmla="*/ 294258 h 1672954"/>
                <a:gd name="connsiteX11" fmla="*/ 1476687 w 1754187"/>
                <a:gd name="connsiteY11" fmla="*/ 319537 h 1672954"/>
                <a:gd name="connsiteX12" fmla="*/ 1476687 w 1754187"/>
                <a:gd name="connsiteY12" fmla="*/ 386853 h 1672954"/>
                <a:gd name="connsiteX13" fmla="*/ 1479528 w 1754187"/>
                <a:gd name="connsiteY13" fmla="*/ 395090 h 1672954"/>
                <a:gd name="connsiteX14" fmla="*/ 1465610 w 1754187"/>
                <a:gd name="connsiteY14" fmla="*/ 459565 h 1672954"/>
                <a:gd name="connsiteX15" fmla="*/ 1468166 w 1754187"/>
                <a:gd name="connsiteY15" fmla="*/ 552160 h 1672954"/>
                <a:gd name="connsiteX16" fmla="*/ 1471007 w 1754187"/>
                <a:gd name="connsiteY16" fmla="*/ 566078 h 1672954"/>
                <a:gd name="connsiteX17" fmla="*/ 1479528 w 1754187"/>
                <a:gd name="connsiteY17" fmla="*/ 588516 h 1672954"/>
                <a:gd name="connsiteX18" fmla="*/ 1479528 w 1754187"/>
                <a:gd name="connsiteY18" fmla="*/ 594197 h 1672954"/>
                <a:gd name="connsiteX19" fmla="*/ 1488049 w 1754187"/>
                <a:gd name="connsiteY19" fmla="*/ 610955 h 1672954"/>
                <a:gd name="connsiteX20" fmla="*/ 1510203 w 1754187"/>
                <a:gd name="connsiteY20" fmla="*/ 686508 h 1672954"/>
                <a:gd name="connsiteX21" fmla="*/ 1510203 w 1754187"/>
                <a:gd name="connsiteY21" fmla="*/ 700709 h 1672954"/>
                <a:gd name="connsiteX22" fmla="*/ 1544003 w 1754187"/>
                <a:gd name="connsiteY22" fmla="*/ 784783 h 1672954"/>
                <a:gd name="connsiteX23" fmla="*/ 1549684 w 1754187"/>
                <a:gd name="connsiteY23" fmla="*/ 795860 h 1672954"/>
                <a:gd name="connsiteX24" fmla="*/ 1552240 w 1754187"/>
                <a:gd name="connsiteY24" fmla="*/ 804381 h 1672954"/>
                <a:gd name="connsiteX25" fmla="*/ 1594277 w 1754187"/>
                <a:gd name="connsiteY25" fmla="*/ 905213 h 1672954"/>
                <a:gd name="connsiteX26" fmla="*/ 1599958 w 1754187"/>
                <a:gd name="connsiteY26" fmla="*/ 916290 h 1672954"/>
                <a:gd name="connsiteX27" fmla="*/ 1605638 w 1754187"/>
                <a:gd name="connsiteY27" fmla="*/ 924811 h 1672954"/>
                <a:gd name="connsiteX28" fmla="*/ 1633758 w 1754187"/>
                <a:gd name="connsiteY28" fmla="*/ 994967 h 1672954"/>
                <a:gd name="connsiteX29" fmla="*/ 1636314 w 1754187"/>
                <a:gd name="connsiteY29" fmla="*/ 1003204 h 1672954"/>
                <a:gd name="connsiteX30" fmla="*/ 1644835 w 1754187"/>
                <a:gd name="connsiteY30" fmla="*/ 1014566 h 1672954"/>
                <a:gd name="connsiteX31" fmla="*/ 1684031 w 1754187"/>
                <a:gd name="connsiteY31" fmla="*/ 1084438 h 1672954"/>
                <a:gd name="connsiteX32" fmla="*/ 1695393 w 1754187"/>
                <a:gd name="connsiteY32" fmla="*/ 1092959 h 1672954"/>
                <a:gd name="connsiteX33" fmla="*/ 1754187 w 1754187"/>
                <a:gd name="connsiteY33" fmla="*/ 1112557 h 1672954"/>
                <a:gd name="connsiteX34" fmla="*/ 1633758 w 1754187"/>
                <a:gd name="connsiteY34" fmla="*/ 1188110 h 1672954"/>
                <a:gd name="connsiteX35" fmla="*/ 1628077 w 1754187"/>
                <a:gd name="connsiteY35" fmla="*/ 1190950 h 1672954"/>
                <a:gd name="connsiteX36" fmla="*/ 1619556 w 1754187"/>
                <a:gd name="connsiteY36" fmla="*/ 1199471 h 1672954"/>
                <a:gd name="connsiteX37" fmla="*/ 1572122 w 1754187"/>
                <a:gd name="connsiteY37" fmla="*/ 1263947 h 1672954"/>
                <a:gd name="connsiteX38" fmla="*/ 1555080 w 1754187"/>
                <a:gd name="connsiteY38" fmla="*/ 1328422 h 1672954"/>
                <a:gd name="connsiteX39" fmla="*/ 1555080 w 1754187"/>
                <a:gd name="connsiteY39" fmla="*/ 1336659 h 1672954"/>
                <a:gd name="connsiteX40" fmla="*/ 1552240 w 1754187"/>
                <a:gd name="connsiteY40" fmla="*/ 1342340 h 1672954"/>
                <a:gd name="connsiteX41" fmla="*/ 1549684 w 1754187"/>
                <a:gd name="connsiteY41" fmla="*/ 1350861 h 1672954"/>
                <a:gd name="connsiteX42" fmla="*/ 1544003 w 1754187"/>
                <a:gd name="connsiteY42" fmla="*/ 1384377 h 1672954"/>
                <a:gd name="connsiteX43" fmla="*/ 1538322 w 1754187"/>
                <a:gd name="connsiteY43" fmla="*/ 1392897 h 1672954"/>
                <a:gd name="connsiteX44" fmla="*/ 1535482 w 1754187"/>
                <a:gd name="connsiteY44" fmla="*/ 1398294 h 1672954"/>
                <a:gd name="connsiteX45" fmla="*/ 1530085 w 1754187"/>
                <a:gd name="connsiteY45" fmla="*/ 1406815 h 1672954"/>
                <a:gd name="connsiteX46" fmla="*/ 1490605 w 1754187"/>
                <a:gd name="connsiteY46" fmla="*/ 1457089 h 1672954"/>
                <a:gd name="connsiteX47" fmla="*/ 1439109 w 1754187"/>
                <a:gd name="connsiteY47" fmla="*/ 1454577 h 1672954"/>
                <a:gd name="connsiteX48" fmla="*/ 1407609 w 1754187"/>
                <a:gd name="connsiteY48" fmla="*/ 1467392 h 1672954"/>
                <a:gd name="connsiteX49" fmla="*/ 1361630 w 1754187"/>
                <a:gd name="connsiteY49" fmla="*/ 1438777 h 1672954"/>
                <a:gd name="connsiteX50" fmla="*/ 1321527 w 1754187"/>
                <a:gd name="connsiteY50" fmla="*/ 1428484 h 1672954"/>
                <a:gd name="connsiteX51" fmla="*/ 1236759 w 1754187"/>
                <a:gd name="connsiteY51" fmla="*/ 1437937 h 1672954"/>
                <a:gd name="connsiteX52" fmla="*/ 1178918 w 1754187"/>
                <a:gd name="connsiteY52" fmla="*/ 1457909 h 1672954"/>
                <a:gd name="connsiteX53" fmla="*/ 1074699 w 1754187"/>
                <a:gd name="connsiteY53" fmla="*/ 1484098 h 1672954"/>
                <a:gd name="connsiteX54" fmla="*/ 975146 w 1754187"/>
                <a:gd name="connsiteY54" fmla="*/ 1510213 h 1672954"/>
                <a:gd name="connsiteX55" fmla="*/ 925202 w 1754187"/>
                <a:gd name="connsiteY55" fmla="*/ 1505314 h 1672954"/>
                <a:gd name="connsiteX56" fmla="*/ 876729 w 1754187"/>
                <a:gd name="connsiteY56" fmla="*/ 1510126 h 1672954"/>
                <a:gd name="connsiteX57" fmla="*/ 817177 w 1754187"/>
                <a:gd name="connsiteY57" fmla="*/ 1491396 h 1672954"/>
                <a:gd name="connsiteX58" fmla="*/ 748498 w 1754187"/>
                <a:gd name="connsiteY58" fmla="*/ 1467332 h 1672954"/>
                <a:gd name="connsiteX59" fmla="*/ 703037 w 1754187"/>
                <a:gd name="connsiteY59" fmla="*/ 1471389 h 1672954"/>
                <a:gd name="connsiteX60" fmla="*/ 625749 w 1754187"/>
                <a:gd name="connsiteY60" fmla="*/ 1453008 h 1672954"/>
                <a:gd name="connsiteX61" fmla="*/ 506102 w 1754187"/>
                <a:gd name="connsiteY61" fmla="*/ 1443296 h 1672954"/>
                <a:gd name="connsiteX62" fmla="*/ 401488 w 1754187"/>
                <a:gd name="connsiteY62" fmla="*/ 1454123 h 1672954"/>
                <a:gd name="connsiteX63" fmla="*/ 235179 w 1754187"/>
                <a:gd name="connsiteY63" fmla="*/ 1672954 h 1672954"/>
                <a:gd name="connsiteX64" fmla="*/ 288986 w 1754187"/>
                <a:gd name="connsiteY64" fmla="*/ 1467399 h 1672954"/>
                <a:gd name="connsiteX65" fmla="*/ 235179 w 1754187"/>
                <a:gd name="connsiteY65" fmla="*/ 1479528 h 1672954"/>
                <a:gd name="connsiteX66" fmla="*/ 232623 w 1754187"/>
                <a:gd name="connsiteY66" fmla="*/ 1476687 h 1672954"/>
                <a:gd name="connsiteX67" fmla="*/ 232623 w 1754187"/>
                <a:gd name="connsiteY67" fmla="*/ 1465610 h 1672954"/>
                <a:gd name="connsiteX68" fmla="*/ 229783 w 1754187"/>
                <a:gd name="connsiteY68" fmla="*/ 1457089 h 1672954"/>
                <a:gd name="connsiteX69" fmla="*/ 229783 w 1754187"/>
                <a:gd name="connsiteY69" fmla="*/ 1451692 h 1672954"/>
                <a:gd name="connsiteX70" fmla="*/ 240860 w 1754187"/>
                <a:gd name="connsiteY70" fmla="*/ 1398294 h 1672954"/>
                <a:gd name="connsiteX71" fmla="*/ 243700 w 1754187"/>
                <a:gd name="connsiteY71" fmla="*/ 1395454 h 1672954"/>
                <a:gd name="connsiteX72" fmla="*/ 249381 w 1754187"/>
                <a:gd name="connsiteY72" fmla="*/ 1392897 h 1672954"/>
                <a:gd name="connsiteX73" fmla="*/ 254778 w 1754187"/>
                <a:gd name="connsiteY73" fmla="*/ 1390057 h 1672954"/>
                <a:gd name="connsiteX74" fmla="*/ 263298 w 1754187"/>
                <a:gd name="connsiteY74" fmla="*/ 1387217 h 1672954"/>
                <a:gd name="connsiteX75" fmla="*/ 299655 w 1754187"/>
                <a:gd name="connsiteY75" fmla="*/ 1387217 h 1672954"/>
                <a:gd name="connsiteX76" fmla="*/ 299655 w 1754187"/>
                <a:gd name="connsiteY76" fmla="*/ 1381536 h 1672954"/>
                <a:gd name="connsiteX77" fmla="*/ 305335 w 1754187"/>
                <a:gd name="connsiteY77" fmla="*/ 1375855 h 1672954"/>
                <a:gd name="connsiteX78" fmla="*/ 305335 w 1754187"/>
                <a:gd name="connsiteY78" fmla="*/ 1317061 h 1672954"/>
                <a:gd name="connsiteX79" fmla="*/ 308176 w 1754187"/>
                <a:gd name="connsiteY79" fmla="*/ 1311380 h 1672954"/>
                <a:gd name="connsiteX80" fmla="*/ 313856 w 1754187"/>
                <a:gd name="connsiteY80" fmla="*/ 1303143 h 1672954"/>
                <a:gd name="connsiteX81" fmla="*/ 316413 w 1754187"/>
                <a:gd name="connsiteY81" fmla="*/ 1300303 h 1672954"/>
                <a:gd name="connsiteX82" fmla="*/ 341692 w 1754187"/>
                <a:gd name="connsiteY82" fmla="*/ 1266787 h 1672954"/>
                <a:gd name="connsiteX83" fmla="*/ 372651 w 1754187"/>
                <a:gd name="connsiteY83" fmla="*/ 1238668 h 1672954"/>
                <a:gd name="connsiteX84" fmla="*/ 378332 w 1754187"/>
                <a:gd name="connsiteY84" fmla="*/ 1238668 h 1672954"/>
                <a:gd name="connsiteX85" fmla="*/ 383728 w 1754187"/>
                <a:gd name="connsiteY85" fmla="*/ 1235827 h 1672954"/>
                <a:gd name="connsiteX86" fmla="*/ 389409 w 1754187"/>
                <a:gd name="connsiteY86" fmla="*/ 1235827 h 1672954"/>
                <a:gd name="connsiteX87" fmla="*/ 411848 w 1754187"/>
                <a:gd name="connsiteY87" fmla="*/ 1238668 h 1672954"/>
                <a:gd name="connsiteX88" fmla="*/ 422925 w 1754187"/>
                <a:gd name="connsiteY88" fmla="*/ 1238668 h 1672954"/>
                <a:gd name="connsiteX89" fmla="*/ 445364 w 1754187"/>
                <a:gd name="connsiteY89" fmla="*/ 1224750 h 1672954"/>
                <a:gd name="connsiteX90" fmla="*/ 439967 w 1754187"/>
                <a:gd name="connsiteY90" fmla="*/ 1221910 h 1672954"/>
                <a:gd name="connsiteX91" fmla="*/ 428606 w 1754187"/>
                <a:gd name="connsiteY91" fmla="*/ 1199471 h 1672954"/>
                <a:gd name="connsiteX92" fmla="*/ 425765 w 1754187"/>
                <a:gd name="connsiteY92" fmla="*/ 1193790 h 1672954"/>
                <a:gd name="connsiteX93" fmla="*/ 403327 w 1754187"/>
                <a:gd name="connsiteY93" fmla="*/ 1171352 h 1672954"/>
                <a:gd name="connsiteX94" fmla="*/ 400486 w 1754187"/>
                <a:gd name="connsiteY94" fmla="*/ 1171352 h 1672954"/>
                <a:gd name="connsiteX95" fmla="*/ 395090 w 1754187"/>
                <a:gd name="connsiteY95" fmla="*/ 1168511 h 1672954"/>
                <a:gd name="connsiteX96" fmla="*/ 378332 w 1754187"/>
                <a:gd name="connsiteY96" fmla="*/ 1162831 h 1672954"/>
                <a:gd name="connsiteX97" fmla="*/ 372651 w 1754187"/>
                <a:gd name="connsiteY97" fmla="*/ 1160274 h 1672954"/>
                <a:gd name="connsiteX98" fmla="*/ 353053 w 1754187"/>
                <a:gd name="connsiteY98" fmla="*/ 1126475 h 1672954"/>
                <a:gd name="connsiteX99" fmla="*/ 333455 w 1754187"/>
                <a:gd name="connsiteY99" fmla="*/ 1123634 h 1672954"/>
                <a:gd name="connsiteX100" fmla="*/ 294258 w 1754187"/>
                <a:gd name="connsiteY100" fmla="*/ 1112557 h 1672954"/>
                <a:gd name="connsiteX101" fmla="*/ 299655 w 1754187"/>
                <a:gd name="connsiteY101" fmla="*/ 1095799 h 1672954"/>
                <a:gd name="connsiteX102" fmla="*/ 294258 w 1754187"/>
                <a:gd name="connsiteY102" fmla="*/ 1050922 h 1672954"/>
                <a:gd name="connsiteX103" fmla="*/ 294258 w 1754187"/>
                <a:gd name="connsiteY103" fmla="*/ 1039560 h 1672954"/>
                <a:gd name="connsiteX104" fmla="*/ 302495 w 1754187"/>
                <a:gd name="connsiteY104" fmla="*/ 983606 h 1672954"/>
                <a:gd name="connsiteX105" fmla="*/ 302495 w 1754187"/>
                <a:gd name="connsiteY105" fmla="*/ 964008 h 1672954"/>
                <a:gd name="connsiteX106" fmla="*/ 324934 w 1754187"/>
                <a:gd name="connsiteY106" fmla="*/ 885615 h 1672954"/>
                <a:gd name="connsiteX107" fmla="*/ 333455 w 1754187"/>
                <a:gd name="connsiteY107" fmla="*/ 874253 h 1672954"/>
                <a:gd name="connsiteX108" fmla="*/ 341692 w 1754187"/>
                <a:gd name="connsiteY108" fmla="*/ 863176 h 1672954"/>
                <a:gd name="connsiteX109" fmla="*/ 358449 w 1754187"/>
                <a:gd name="connsiteY109" fmla="*/ 823980 h 1672954"/>
                <a:gd name="connsiteX110" fmla="*/ 361290 w 1754187"/>
                <a:gd name="connsiteY110" fmla="*/ 818299 h 1672954"/>
                <a:gd name="connsiteX111" fmla="*/ 358449 w 1754187"/>
                <a:gd name="connsiteY111" fmla="*/ 806938 h 1672954"/>
                <a:gd name="connsiteX112" fmla="*/ 358449 w 1754187"/>
                <a:gd name="connsiteY112" fmla="*/ 798701 h 1672954"/>
                <a:gd name="connsiteX113" fmla="*/ 308176 w 1754187"/>
                <a:gd name="connsiteY113" fmla="*/ 764901 h 1672954"/>
                <a:gd name="connsiteX114" fmla="*/ 296814 w 1754187"/>
                <a:gd name="connsiteY114" fmla="*/ 764901 h 1672954"/>
                <a:gd name="connsiteX115" fmla="*/ 263298 w 1754187"/>
                <a:gd name="connsiteY115" fmla="*/ 748143 h 1672954"/>
                <a:gd name="connsiteX116" fmla="*/ 254778 w 1754187"/>
                <a:gd name="connsiteY116" fmla="*/ 745302 h 1672954"/>
                <a:gd name="connsiteX117" fmla="*/ 195983 w 1754187"/>
                <a:gd name="connsiteY117" fmla="*/ 750983 h 1672954"/>
                <a:gd name="connsiteX118" fmla="*/ 184905 w 1754187"/>
                <a:gd name="connsiteY118" fmla="*/ 753823 h 1672954"/>
                <a:gd name="connsiteX119" fmla="*/ 137188 w 1754187"/>
                <a:gd name="connsiteY119" fmla="*/ 742746 h 1672954"/>
                <a:gd name="connsiteX120" fmla="*/ 131507 w 1754187"/>
                <a:gd name="connsiteY120" fmla="*/ 734225 h 1672954"/>
                <a:gd name="connsiteX121" fmla="*/ 100832 w 1754187"/>
                <a:gd name="connsiteY121" fmla="*/ 686508 h 1672954"/>
                <a:gd name="connsiteX122" fmla="*/ 86630 w 1754187"/>
                <a:gd name="connsiteY122" fmla="*/ 680827 h 1672954"/>
                <a:gd name="connsiteX123" fmla="*/ 69872 w 1754187"/>
                <a:gd name="connsiteY123" fmla="*/ 675430 h 1672954"/>
                <a:gd name="connsiteX124" fmla="*/ 24995 w 1754187"/>
                <a:gd name="connsiteY124" fmla="*/ 630553 h 1672954"/>
                <a:gd name="connsiteX125" fmla="*/ 24995 w 1754187"/>
                <a:gd name="connsiteY125" fmla="*/ 619192 h 1672954"/>
                <a:gd name="connsiteX126" fmla="*/ 22439 w 1754187"/>
                <a:gd name="connsiteY126" fmla="*/ 610955 h 1672954"/>
                <a:gd name="connsiteX127" fmla="*/ 0 w 1754187"/>
                <a:gd name="connsiteY127" fmla="*/ 532562 h 1672954"/>
                <a:gd name="connsiteX128" fmla="*/ 8237 w 1754187"/>
                <a:gd name="connsiteY128" fmla="*/ 535118 h 1672954"/>
                <a:gd name="connsiteX129" fmla="*/ 16758 w 1754187"/>
                <a:gd name="connsiteY129" fmla="*/ 535118 h 1672954"/>
                <a:gd name="connsiteX130" fmla="*/ 33516 w 1754187"/>
                <a:gd name="connsiteY130" fmla="*/ 537958 h 1672954"/>
                <a:gd name="connsiteX131" fmla="*/ 47433 w 1754187"/>
                <a:gd name="connsiteY131" fmla="*/ 535118 h 1672954"/>
                <a:gd name="connsiteX132" fmla="*/ 58795 w 1754187"/>
                <a:gd name="connsiteY132" fmla="*/ 535118 h 1672954"/>
                <a:gd name="connsiteX133" fmla="*/ 72712 w 1754187"/>
                <a:gd name="connsiteY133" fmla="*/ 532562 h 1672954"/>
                <a:gd name="connsiteX134" fmla="*/ 78393 w 1754187"/>
                <a:gd name="connsiteY134" fmla="*/ 529721 h 1672954"/>
                <a:gd name="connsiteX135" fmla="*/ 86630 w 1754187"/>
                <a:gd name="connsiteY135" fmla="*/ 529721 h 1672954"/>
                <a:gd name="connsiteX136" fmla="*/ 120430 w 1754187"/>
                <a:gd name="connsiteY136" fmla="*/ 526881 h 1672954"/>
                <a:gd name="connsiteX137" fmla="*/ 128667 w 1754187"/>
                <a:gd name="connsiteY137" fmla="*/ 529721 h 1672954"/>
                <a:gd name="connsiteX138" fmla="*/ 134347 w 1754187"/>
                <a:gd name="connsiteY138" fmla="*/ 529721 h 1672954"/>
                <a:gd name="connsiteX139" fmla="*/ 165307 w 1754187"/>
                <a:gd name="connsiteY139" fmla="*/ 549320 h 1672954"/>
                <a:gd name="connsiteX140" fmla="*/ 173544 w 1754187"/>
                <a:gd name="connsiteY140" fmla="*/ 557557 h 1672954"/>
                <a:gd name="connsiteX141" fmla="*/ 179225 w 1754187"/>
                <a:gd name="connsiteY141" fmla="*/ 560397 h 1672954"/>
                <a:gd name="connsiteX142" fmla="*/ 187746 w 1754187"/>
                <a:gd name="connsiteY142" fmla="*/ 566078 h 1672954"/>
                <a:gd name="connsiteX143" fmla="*/ 226942 w 1754187"/>
                <a:gd name="connsiteY143" fmla="*/ 599594 h 1672954"/>
                <a:gd name="connsiteX144" fmla="*/ 232623 w 1754187"/>
                <a:gd name="connsiteY144" fmla="*/ 602434 h 1672954"/>
                <a:gd name="connsiteX145" fmla="*/ 240860 w 1754187"/>
                <a:gd name="connsiteY145" fmla="*/ 605274 h 1672954"/>
                <a:gd name="connsiteX146" fmla="*/ 246541 w 1754187"/>
                <a:gd name="connsiteY146" fmla="*/ 608114 h 1672954"/>
                <a:gd name="connsiteX147" fmla="*/ 257618 w 1754187"/>
                <a:gd name="connsiteY147" fmla="*/ 608114 h 1672954"/>
                <a:gd name="connsiteX148" fmla="*/ 302495 w 1754187"/>
                <a:gd name="connsiteY148" fmla="*/ 591357 h 1672954"/>
                <a:gd name="connsiteX149" fmla="*/ 308176 w 1754187"/>
                <a:gd name="connsiteY149" fmla="*/ 585676 h 1672954"/>
                <a:gd name="connsiteX150" fmla="*/ 311016 w 1754187"/>
                <a:gd name="connsiteY150" fmla="*/ 579995 h 1672954"/>
                <a:gd name="connsiteX151" fmla="*/ 316413 w 1754187"/>
                <a:gd name="connsiteY151" fmla="*/ 574599 h 1672954"/>
                <a:gd name="connsiteX152" fmla="*/ 319253 w 1754187"/>
                <a:gd name="connsiteY152" fmla="*/ 568918 h 1672954"/>
                <a:gd name="connsiteX153" fmla="*/ 366971 w 1754187"/>
                <a:gd name="connsiteY153" fmla="*/ 552160 h 1672954"/>
                <a:gd name="connsiteX154" fmla="*/ 375492 w 1754187"/>
                <a:gd name="connsiteY154" fmla="*/ 552160 h 1672954"/>
                <a:gd name="connsiteX155" fmla="*/ 422925 w 1754187"/>
                <a:gd name="connsiteY155" fmla="*/ 515520 h 1672954"/>
                <a:gd name="connsiteX156" fmla="*/ 431446 w 1754187"/>
                <a:gd name="connsiteY156" fmla="*/ 507283 h 1672954"/>
                <a:gd name="connsiteX157" fmla="*/ 437127 w 1754187"/>
                <a:gd name="connsiteY157" fmla="*/ 498762 h 1672954"/>
                <a:gd name="connsiteX158" fmla="*/ 470643 w 1754187"/>
                <a:gd name="connsiteY158" fmla="*/ 487685 h 1672954"/>
                <a:gd name="connsiteX159" fmla="*/ 482004 w 1754187"/>
                <a:gd name="connsiteY159" fmla="*/ 487685 h 1672954"/>
                <a:gd name="connsiteX160" fmla="*/ 518360 w 1754187"/>
                <a:gd name="connsiteY160" fmla="*/ 498762 h 1672954"/>
                <a:gd name="connsiteX161" fmla="*/ 526597 w 1754187"/>
                <a:gd name="connsiteY161" fmla="*/ 498762 h 1672954"/>
                <a:gd name="connsiteX162" fmla="*/ 554716 w 1754187"/>
                <a:gd name="connsiteY162" fmla="*/ 487685 h 1672954"/>
                <a:gd name="connsiteX163" fmla="*/ 563237 w 1754187"/>
                <a:gd name="connsiteY163" fmla="*/ 479164 h 1672954"/>
                <a:gd name="connsiteX164" fmla="*/ 574315 w 1754187"/>
                <a:gd name="connsiteY164" fmla="*/ 473483 h 1672954"/>
                <a:gd name="connsiteX165" fmla="*/ 579995 w 1754187"/>
                <a:gd name="connsiteY165" fmla="*/ 468086 h 1672954"/>
                <a:gd name="connsiteX166" fmla="*/ 627713 w 1754187"/>
                <a:gd name="connsiteY166" fmla="*/ 459565 h 1672954"/>
                <a:gd name="connsiteX167" fmla="*/ 644471 w 1754187"/>
                <a:gd name="connsiteY167" fmla="*/ 453885 h 1672954"/>
                <a:gd name="connsiteX168" fmla="*/ 658388 w 1754187"/>
                <a:gd name="connsiteY168" fmla="*/ 453885 h 1672954"/>
                <a:gd name="connsiteX169" fmla="*/ 694745 w 1754187"/>
                <a:gd name="connsiteY169" fmla="*/ 417528 h 1672954"/>
                <a:gd name="connsiteX170" fmla="*/ 694745 w 1754187"/>
                <a:gd name="connsiteY170" fmla="*/ 409007 h 1672954"/>
                <a:gd name="connsiteX171" fmla="*/ 697585 w 1754187"/>
                <a:gd name="connsiteY171" fmla="*/ 361574 h 1672954"/>
                <a:gd name="connsiteX172" fmla="*/ 700425 w 1754187"/>
                <a:gd name="connsiteY172" fmla="*/ 353053 h 1672954"/>
                <a:gd name="connsiteX173" fmla="*/ 728545 w 1754187"/>
                <a:gd name="connsiteY173" fmla="*/ 313856 h 1672954"/>
                <a:gd name="connsiteX174" fmla="*/ 770581 w 1754187"/>
                <a:gd name="connsiteY174" fmla="*/ 299939 h 1672954"/>
                <a:gd name="connsiteX175" fmla="*/ 795860 w 1754187"/>
                <a:gd name="connsiteY175" fmla="*/ 283181 h 1672954"/>
                <a:gd name="connsiteX176" fmla="*/ 804097 w 1754187"/>
                <a:gd name="connsiteY176" fmla="*/ 277500 h 1672954"/>
                <a:gd name="connsiteX177" fmla="*/ 812618 w 1754187"/>
                <a:gd name="connsiteY177" fmla="*/ 271820 h 1672954"/>
                <a:gd name="connsiteX178" fmla="*/ 851815 w 1754187"/>
                <a:gd name="connsiteY178" fmla="*/ 229783 h 1672954"/>
                <a:gd name="connsiteX179" fmla="*/ 860336 w 1754187"/>
                <a:gd name="connsiteY179" fmla="*/ 218705 h 1672954"/>
                <a:gd name="connsiteX180" fmla="*/ 910610 w 1754187"/>
                <a:gd name="connsiteY180" fmla="*/ 201663 h 1672954"/>
                <a:gd name="connsiteX181" fmla="*/ 946966 w 1754187"/>
                <a:gd name="connsiteY181" fmla="*/ 190586 h 1672954"/>
                <a:gd name="connsiteX182" fmla="*/ 955487 w 1754187"/>
                <a:gd name="connsiteY182" fmla="*/ 187746 h 1672954"/>
                <a:gd name="connsiteX183" fmla="*/ 994683 w 1754187"/>
                <a:gd name="connsiteY183" fmla="*/ 170988 h 1672954"/>
                <a:gd name="connsiteX184" fmla="*/ 1000364 w 1754187"/>
                <a:gd name="connsiteY184" fmla="*/ 170988 h 1672954"/>
                <a:gd name="connsiteX185" fmla="*/ 1059159 w 1754187"/>
                <a:gd name="connsiteY185" fmla="*/ 140028 h 1672954"/>
                <a:gd name="connsiteX186" fmla="*/ 1090118 w 1754187"/>
                <a:gd name="connsiteY186" fmla="*/ 126111 h 1672954"/>
                <a:gd name="connsiteX187" fmla="*/ 1098355 w 1754187"/>
                <a:gd name="connsiteY187" fmla="*/ 123270 h 1672954"/>
                <a:gd name="connsiteX188" fmla="*/ 1120794 w 1754187"/>
                <a:gd name="connsiteY188" fmla="*/ 106512 h 1672954"/>
                <a:gd name="connsiteX189" fmla="*/ 1126475 w 1754187"/>
                <a:gd name="connsiteY189" fmla="*/ 97991 h 1672954"/>
                <a:gd name="connsiteX190" fmla="*/ 1137552 w 1754187"/>
                <a:gd name="connsiteY190" fmla="*/ 78393 h 1672954"/>
                <a:gd name="connsiteX191" fmla="*/ 1146073 w 1754187"/>
                <a:gd name="connsiteY191" fmla="*/ 53114 h 1672954"/>
                <a:gd name="connsiteX192" fmla="*/ 1143233 w 1754187"/>
                <a:gd name="connsiteY192" fmla="*/ 42037 h 1672954"/>
                <a:gd name="connsiteX193" fmla="*/ 1140392 w 1754187"/>
                <a:gd name="connsiteY193" fmla="*/ 28119 h 1672954"/>
                <a:gd name="connsiteX194" fmla="*/ 1151754 w 1754187"/>
                <a:gd name="connsiteY194" fmla="*/ 0 h 1672954"/>
                <a:gd name="connsiteX195" fmla="*/ 1159990 w 1754187"/>
                <a:gd name="connsiteY195" fmla="*/ 2840 h 1672954"/>
                <a:gd name="connsiteX196" fmla="*/ 1196347 w 1754187"/>
                <a:gd name="connsiteY196" fmla="*/ 28119 h 1672954"/>
                <a:gd name="connsiteX197" fmla="*/ 1204868 w 1754187"/>
                <a:gd name="connsiteY197" fmla="*/ 36356 h 1672954"/>
                <a:gd name="connsiteX198" fmla="*/ 1210548 w 1754187"/>
                <a:gd name="connsiteY198" fmla="*/ 42037 h 1672954"/>
                <a:gd name="connsiteX199" fmla="*/ 1252585 w 1754187"/>
                <a:gd name="connsiteY199" fmla="*/ 55954 h 1672954"/>
                <a:gd name="connsiteX200" fmla="*/ 1263663 w 1754187"/>
                <a:gd name="connsiteY200" fmla="*/ 50558 h 1672954"/>
                <a:gd name="connsiteX0" fmla="*/ 1263663 w 1754187"/>
                <a:gd name="connsiteY0" fmla="*/ 50558 h 1510213"/>
                <a:gd name="connsiteX1" fmla="*/ 1300303 w 1754187"/>
                <a:gd name="connsiteY1" fmla="*/ 72996 h 1510213"/>
                <a:gd name="connsiteX2" fmla="*/ 1302859 w 1754187"/>
                <a:gd name="connsiteY2" fmla="*/ 84074 h 1510213"/>
                <a:gd name="connsiteX3" fmla="*/ 1336659 w 1754187"/>
                <a:gd name="connsiteY3" fmla="*/ 112193 h 1510213"/>
                <a:gd name="connsiteX4" fmla="*/ 1344896 w 1754187"/>
                <a:gd name="connsiteY4" fmla="*/ 115033 h 1510213"/>
                <a:gd name="connsiteX5" fmla="*/ 1389773 w 1754187"/>
                <a:gd name="connsiteY5" fmla="*/ 170988 h 1510213"/>
                <a:gd name="connsiteX6" fmla="*/ 1389773 w 1754187"/>
                <a:gd name="connsiteY6" fmla="*/ 179225 h 1510213"/>
                <a:gd name="connsiteX7" fmla="*/ 1398294 w 1754187"/>
                <a:gd name="connsiteY7" fmla="*/ 196267 h 1510213"/>
                <a:gd name="connsiteX8" fmla="*/ 1443171 w 1754187"/>
                <a:gd name="connsiteY8" fmla="*/ 252221 h 1510213"/>
                <a:gd name="connsiteX9" fmla="*/ 1446012 w 1754187"/>
                <a:gd name="connsiteY9" fmla="*/ 260742 h 1510213"/>
                <a:gd name="connsiteX10" fmla="*/ 1465610 w 1754187"/>
                <a:gd name="connsiteY10" fmla="*/ 294258 h 1510213"/>
                <a:gd name="connsiteX11" fmla="*/ 1476687 w 1754187"/>
                <a:gd name="connsiteY11" fmla="*/ 319537 h 1510213"/>
                <a:gd name="connsiteX12" fmla="*/ 1476687 w 1754187"/>
                <a:gd name="connsiteY12" fmla="*/ 386853 h 1510213"/>
                <a:gd name="connsiteX13" fmla="*/ 1479528 w 1754187"/>
                <a:gd name="connsiteY13" fmla="*/ 395090 h 1510213"/>
                <a:gd name="connsiteX14" fmla="*/ 1465610 w 1754187"/>
                <a:gd name="connsiteY14" fmla="*/ 459565 h 1510213"/>
                <a:gd name="connsiteX15" fmla="*/ 1468166 w 1754187"/>
                <a:gd name="connsiteY15" fmla="*/ 552160 h 1510213"/>
                <a:gd name="connsiteX16" fmla="*/ 1471007 w 1754187"/>
                <a:gd name="connsiteY16" fmla="*/ 566078 h 1510213"/>
                <a:gd name="connsiteX17" fmla="*/ 1479528 w 1754187"/>
                <a:gd name="connsiteY17" fmla="*/ 588516 h 1510213"/>
                <a:gd name="connsiteX18" fmla="*/ 1479528 w 1754187"/>
                <a:gd name="connsiteY18" fmla="*/ 594197 h 1510213"/>
                <a:gd name="connsiteX19" fmla="*/ 1488049 w 1754187"/>
                <a:gd name="connsiteY19" fmla="*/ 610955 h 1510213"/>
                <a:gd name="connsiteX20" fmla="*/ 1510203 w 1754187"/>
                <a:gd name="connsiteY20" fmla="*/ 686508 h 1510213"/>
                <a:gd name="connsiteX21" fmla="*/ 1510203 w 1754187"/>
                <a:gd name="connsiteY21" fmla="*/ 700709 h 1510213"/>
                <a:gd name="connsiteX22" fmla="*/ 1544003 w 1754187"/>
                <a:gd name="connsiteY22" fmla="*/ 784783 h 1510213"/>
                <a:gd name="connsiteX23" fmla="*/ 1549684 w 1754187"/>
                <a:gd name="connsiteY23" fmla="*/ 795860 h 1510213"/>
                <a:gd name="connsiteX24" fmla="*/ 1552240 w 1754187"/>
                <a:gd name="connsiteY24" fmla="*/ 804381 h 1510213"/>
                <a:gd name="connsiteX25" fmla="*/ 1594277 w 1754187"/>
                <a:gd name="connsiteY25" fmla="*/ 905213 h 1510213"/>
                <a:gd name="connsiteX26" fmla="*/ 1599958 w 1754187"/>
                <a:gd name="connsiteY26" fmla="*/ 916290 h 1510213"/>
                <a:gd name="connsiteX27" fmla="*/ 1605638 w 1754187"/>
                <a:gd name="connsiteY27" fmla="*/ 924811 h 1510213"/>
                <a:gd name="connsiteX28" fmla="*/ 1633758 w 1754187"/>
                <a:gd name="connsiteY28" fmla="*/ 994967 h 1510213"/>
                <a:gd name="connsiteX29" fmla="*/ 1636314 w 1754187"/>
                <a:gd name="connsiteY29" fmla="*/ 1003204 h 1510213"/>
                <a:gd name="connsiteX30" fmla="*/ 1644835 w 1754187"/>
                <a:gd name="connsiteY30" fmla="*/ 1014566 h 1510213"/>
                <a:gd name="connsiteX31" fmla="*/ 1684031 w 1754187"/>
                <a:gd name="connsiteY31" fmla="*/ 1084438 h 1510213"/>
                <a:gd name="connsiteX32" fmla="*/ 1695393 w 1754187"/>
                <a:gd name="connsiteY32" fmla="*/ 1092959 h 1510213"/>
                <a:gd name="connsiteX33" fmla="*/ 1754187 w 1754187"/>
                <a:gd name="connsiteY33" fmla="*/ 1112557 h 1510213"/>
                <a:gd name="connsiteX34" fmla="*/ 1633758 w 1754187"/>
                <a:gd name="connsiteY34" fmla="*/ 1188110 h 1510213"/>
                <a:gd name="connsiteX35" fmla="*/ 1628077 w 1754187"/>
                <a:gd name="connsiteY35" fmla="*/ 1190950 h 1510213"/>
                <a:gd name="connsiteX36" fmla="*/ 1619556 w 1754187"/>
                <a:gd name="connsiteY36" fmla="*/ 1199471 h 1510213"/>
                <a:gd name="connsiteX37" fmla="*/ 1572122 w 1754187"/>
                <a:gd name="connsiteY37" fmla="*/ 1263947 h 1510213"/>
                <a:gd name="connsiteX38" fmla="*/ 1555080 w 1754187"/>
                <a:gd name="connsiteY38" fmla="*/ 1328422 h 1510213"/>
                <a:gd name="connsiteX39" fmla="*/ 1555080 w 1754187"/>
                <a:gd name="connsiteY39" fmla="*/ 1336659 h 1510213"/>
                <a:gd name="connsiteX40" fmla="*/ 1552240 w 1754187"/>
                <a:gd name="connsiteY40" fmla="*/ 1342340 h 1510213"/>
                <a:gd name="connsiteX41" fmla="*/ 1549684 w 1754187"/>
                <a:gd name="connsiteY41" fmla="*/ 1350861 h 1510213"/>
                <a:gd name="connsiteX42" fmla="*/ 1544003 w 1754187"/>
                <a:gd name="connsiteY42" fmla="*/ 1384377 h 1510213"/>
                <a:gd name="connsiteX43" fmla="*/ 1538322 w 1754187"/>
                <a:gd name="connsiteY43" fmla="*/ 1392897 h 1510213"/>
                <a:gd name="connsiteX44" fmla="*/ 1535482 w 1754187"/>
                <a:gd name="connsiteY44" fmla="*/ 1398294 h 1510213"/>
                <a:gd name="connsiteX45" fmla="*/ 1530085 w 1754187"/>
                <a:gd name="connsiteY45" fmla="*/ 1406815 h 1510213"/>
                <a:gd name="connsiteX46" fmla="*/ 1490605 w 1754187"/>
                <a:gd name="connsiteY46" fmla="*/ 1457089 h 1510213"/>
                <a:gd name="connsiteX47" fmla="*/ 1439109 w 1754187"/>
                <a:gd name="connsiteY47" fmla="*/ 1454577 h 1510213"/>
                <a:gd name="connsiteX48" fmla="*/ 1407609 w 1754187"/>
                <a:gd name="connsiteY48" fmla="*/ 1467392 h 1510213"/>
                <a:gd name="connsiteX49" fmla="*/ 1361630 w 1754187"/>
                <a:gd name="connsiteY49" fmla="*/ 1438777 h 1510213"/>
                <a:gd name="connsiteX50" fmla="*/ 1321527 w 1754187"/>
                <a:gd name="connsiteY50" fmla="*/ 1428484 h 1510213"/>
                <a:gd name="connsiteX51" fmla="*/ 1236759 w 1754187"/>
                <a:gd name="connsiteY51" fmla="*/ 1437937 h 1510213"/>
                <a:gd name="connsiteX52" fmla="*/ 1178918 w 1754187"/>
                <a:gd name="connsiteY52" fmla="*/ 1457909 h 1510213"/>
                <a:gd name="connsiteX53" fmla="*/ 1074699 w 1754187"/>
                <a:gd name="connsiteY53" fmla="*/ 1484098 h 1510213"/>
                <a:gd name="connsiteX54" fmla="*/ 975146 w 1754187"/>
                <a:gd name="connsiteY54" fmla="*/ 1510213 h 1510213"/>
                <a:gd name="connsiteX55" fmla="*/ 925202 w 1754187"/>
                <a:gd name="connsiteY55" fmla="*/ 1505314 h 1510213"/>
                <a:gd name="connsiteX56" fmla="*/ 876729 w 1754187"/>
                <a:gd name="connsiteY56" fmla="*/ 1510126 h 1510213"/>
                <a:gd name="connsiteX57" fmla="*/ 817177 w 1754187"/>
                <a:gd name="connsiteY57" fmla="*/ 1491396 h 1510213"/>
                <a:gd name="connsiteX58" fmla="*/ 748498 w 1754187"/>
                <a:gd name="connsiteY58" fmla="*/ 1467332 h 1510213"/>
                <a:gd name="connsiteX59" fmla="*/ 703037 w 1754187"/>
                <a:gd name="connsiteY59" fmla="*/ 1471389 h 1510213"/>
                <a:gd name="connsiteX60" fmla="*/ 625749 w 1754187"/>
                <a:gd name="connsiteY60" fmla="*/ 1453008 h 1510213"/>
                <a:gd name="connsiteX61" fmla="*/ 506102 w 1754187"/>
                <a:gd name="connsiteY61" fmla="*/ 1443296 h 1510213"/>
                <a:gd name="connsiteX62" fmla="*/ 401488 w 1754187"/>
                <a:gd name="connsiteY62" fmla="*/ 1454123 h 1510213"/>
                <a:gd name="connsiteX63" fmla="*/ 341057 w 1754187"/>
                <a:gd name="connsiteY63" fmla="*/ 1478042 h 1510213"/>
                <a:gd name="connsiteX64" fmla="*/ 288986 w 1754187"/>
                <a:gd name="connsiteY64" fmla="*/ 1467399 h 1510213"/>
                <a:gd name="connsiteX65" fmla="*/ 235179 w 1754187"/>
                <a:gd name="connsiteY65" fmla="*/ 1479528 h 1510213"/>
                <a:gd name="connsiteX66" fmla="*/ 232623 w 1754187"/>
                <a:gd name="connsiteY66" fmla="*/ 1476687 h 1510213"/>
                <a:gd name="connsiteX67" fmla="*/ 232623 w 1754187"/>
                <a:gd name="connsiteY67" fmla="*/ 1465610 h 1510213"/>
                <a:gd name="connsiteX68" fmla="*/ 229783 w 1754187"/>
                <a:gd name="connsiteY68" fmla="*/ 1457089 h 1510213"/>
                <a:gd name="connsiteX69" fmla="*/ 229783 w 1754187"/>
                <a:gd name="connsiteY69" fmla="*/ 1451692 h 1510213"/>
                <a:gd name="connsiteX70" fmla="*/ 240860 w 1754187"/>
                <a:gd name="connsiteY70" fmla="*/ 1398294 h 1510213"/>
                <a:gd name="connsiteX71" fmla="*/ 243700 w 1754187"/>
                <a:gd name="connsiteY71" fmla="*/ 1395454 h 1510213"/>
                <a:gd name="connsiteX72" fmla="*/ 249381 w 1754187"/>
                <a:gd name="connsiteY72" fmla="*/ 1392897 h 1510213"/>
                <a:gd name="connsiteX73" fmla="*/ 254778 w 1754187"/>
                <a:gd name="connsiteY73" fmla="*/ 1390057 h 1510213"/>
                <a:gd name="connsiteX74" fmla="*/ 263298 w 1754187"/>
                <a:gd name="connsiteY74" fmla="*/ 1387217 h 1510213"/>
                <a:gd name="connsiteX75" fmla="*/ 299655 w 1754187"/>
                <a:gd name="connsiteY75" fmla="*/ 1387217 h 1510213"/>
                <a:gd name="connsiteX76" fmla="*/ 299655 w 1754187"/>
                <a:gd name="connsiteY76" fmla="*/ 1381536 h 1510213"/>
                <a:gd name="connsiteX77" fmla="*/ 305335 w 1754187"/>
                <a:gd name="connsiteY77" fmla="*/ 1375855 h 1510213"/>
                <a:gd name="connsiteX78" fmla="*/ 305335 w 1754187"/>
                <a:gd name="connsiteY78" fmla="*/ 1317061 h 1510213"/>
                <a:gd name="connsiteX79" fmla="*/ 308176 w 1754187"/>
                <a:gd name="connsiteY79" fmla="*/ 1311380 h 1510213"/>
                <a:gd name="connsiteX80" fmla="*/ 313856 w 1754187"/>
                <a:gd name="connsiteY80" fmla="*/ 1303143 h 1510213"/>
                <a:gd name="connsiteX81" fmla="*/ 316413 w 1754187"/>
                <a:gd name="connsiteY81" fmla="*/ 1300303 h 1510213"/>
                <a:gd name="connsiteX82" fmla="*/ 341692 w 1754187"/>
                <a:gd name="connsiteY82" fmla="*/ 1266787 h 1510213"/>
                <a:gd name="connsiteX83" fmla="*/ 372651 w 1754187"/>
                <a:gd name="connsiteY83" fmla="*/ 1238668 h 1510213"/>
                <a:gd name="connsiteX84" fmla="*/ 378332 w 1754187"/>
                <a:gd name="connsiteY84" fmla="*/ 1238668 h 1510213"/>
                <a:gd name="connsiteX85" fmla="*/ 383728 w 1754187"/>
                <a:gd name="connsiteY85" fmla="*/ 1235827 h 1510213"/>
                <a:gd name="connsiteX86" fmla="*/ 389409 w 1754187"/>
                <a:gd name="connsiteY86" fmla="*/ 1235827 h 1510213"/>
                <a:gd name="connsiteX87" fmla="*/ 411848 w 1754187"/>
                <a:gd name="connsiteY87" fmla="*/ 1238668 h 1510213"/>
                <a:gd name="connsiteX88" fmla="*/ 422925 w 1754187"/>
                <a:gd name="connsiteY88" fmla="*/ 1238668 h 1510213"/>
                <a:gd name="connsiteX89" fmla="*/ 445364 w 1754187"/>
                <a:gd name="connsiteY89" fmla="*/ 1224750 h 1510213"/>
                <a:gd name="connsiteX90" fmla="*/ 439967 w 1754187"/>
                <a:gd name="connsiteY90" fmla="*/ 1221910 h 1510213"/>
                <a:gd name="connsiteX91" fmla="*/ 428606 w 1754187"/>
                <a:gd name="connsiteY91" fmla="*/ 1199471 h 1510213"/>
                <a:gd name="connsiteX92" fmla="*/ 425765 w 1754187"/>
                <a:gd name="connsiteY92" fmla="*/ 1193790 h 1510213"/>
                <a:gd name="connsiteX93" fmla="*/ 403327 w 1754187"/>
                <a:gd name="connsiteY93" fmla="*/ 1171352 h 1510213"/>
                <a:gd name="connsiteX94" fmla="*/ 400486 w 1754187"/>
                <a:gd name="connsiteY94" fmla="*/ 1171352 h 1510213"/>
                <a:gd name="connsiteX95" fmla="*/ 395090 w 1754187"/>
                <a:gd name="connsiteY95" fmla="*/ 1168511 h 1510213"/>
                <a:gd name="connsiteX96" fmla="*/ 378332 w 1754187"/>
                <a:gd name="connsiteY96" fmla="*/ 1162831 h 1510213"/>
                <a:gd name="connsiteX97" fmla="*/ 372651 w 1754187"/>
                <a:gd name="connsiteY97" fmla="*/ 1160274 h 1510213"/>
                <a:gd name="connsiteX98" fmla="*/ 353053 w 1754187"/>
                <a:gd name="connsiteY98" fmla="*/ 1126475 h 1510213"/>
                <a:gd name="connsiteX99" fmla="*/ 333455 w 1754187"/>
                <a:gd name="connsiteY99" fmla="*/ 1123634 h 1510213"/>
                <a:gd name="connsiteX100" fmla="*/ 294258 w 1754187"/>
                <a:gd name="connsiteY100" fmla="*/ 1112557 h 1510213"/>
                <a:gd name="connsiteX101" fmla="*/ 299655 w 1754187"/>
                <a:gd name="connsiteY101" fmla="*/ 1095799 h 1510213"/>
                <a:gd name="connsiteX102" fmla="*/ 294258 w 1754187"/>
                <a:gd name="connsiteY102" fmla="*/ 1050922 h 1510213"/>
                <a:gd name="connsiteX103" fmla="*/ 294258 w 1754187"/>
                <a:gd name="connsiteY103" fmla="*/ 1039560 h 1510213"/>
                <a:gd name="connsiteX104" fmla="*/ 302495 w 1754187"/>
                <a:gd name="connsiteY104" fmla="*/ 983606 h 1510213"/>
                <a:gd name="connsiteX105" fmla="*/ 302495 w 1754187"/>
                <a:gd name="connsiteY105" fmla="*/ 964008 h 1510213"/>
                <a:gd name="connsiteX106" fmla="*/ 324934 w 1754187"/>
                <a:gd name="connsiteY106" fmla="*/ 885615 h 1510213"/>
                <a:gd name="connsiteX107" fmla="*/ 333455 w 1754187"/>
                <a:gd name="connsiteY107" fmla="*/ 874253 h 1510213"/>
                <a:gd name="connsiteX108" fmla="*/ 341692 w 1754187"/>
                <a:gd name="connsiteY108" fmla="*/ 863176 h 1510213"/>
                <a:gd name="connsiteX109" fmla="*/ 358449 w 1754187"/>
                <a:gd name="connsiteY109" fmla="*/ 823980 h 1510213"/>
                <a:gd name="connsiteX110" fmla="*/ 361290 w 1754187"/>
                <a:gd name="connsiteY110" fmla="*/ 818299 h 1510213"/>
                <a:gd name="connsiteX111" fmla="*/ 358449 w 1754187"/>
                <a:gd name="connsiteY111" fmla="*/ 806938 h 1510213"/>
                <a:gd name="connsiteX112" fmla="*/ 358449 w 1754187"/>
                <a:gd name="connsiteY112" fmla="*/ 798701 h 1510213"/>
                <a:gd name="connsiteX113" fmla="*/ 308176 w 1754187"/>
                <a:gd name="connsiteY113" fmla="*/ 764901 h 1510213"/>
                <a:gd name="connsiteX114" fmla="*/ 296814 w 1754187"/>
                <a:gd name="connsiteY114" fmla="*/ 764901 h 1510213"/>
                <a:gd name="connsiteX115" fmla="*/ 263298 w 1754187"/>
                <a:gd name="connsiteY115" fmla="*/ 748143 h 1510213"/>
                <a:gd name="connsiteX116" fmla="*/ 254778 w 1754187"/>
                <a:gd name="connsiteY116" fmla="*/ 745302 h 1510213"/>
                <a:gd name="connsiteX117" fmla="*/ 195983 w 1754187"/>
                <a:gd name="connsiteY117" fmla="*/ 750983 h 1510213"/>
                <a:gd name="connsiteX118" fmla="*/ 184905 w 1754187"/>
                <a:gd name="connsiteY118" fmla="*/ 753823 h 1510213"/>
                <a:gd name="connsiteX119" fmla="*/ 137188 w 1754187"/>
                <a:gd name="connsiteY119" fmla="*/ 742746 h 1510213"/>
                <a:gd name="connsiteX120" fmla="*/ 131507 w 1754187"/>
                <a:gd name="connsiteY120" fmla="*/ 734225 h 1510213"/>
                <a:gd name="connsiteX121" fmla="*/ 100832 w 1754187"/>
                <a:gd name="connsiteY121" fmla="*/ 686508 h 1510213"/>
                <a:gd name="connsiteX122" fmla="*/ 86630 w 1754187"/>
                <a:gd name="connsiteY122" fmla="*/ 680827 h 1510213"/>
                <a:gd name="connsiteX123" fmla="*/ 69872 w 1754187"/>
                <a:gd name="connsiteY123" fmla="*/ 675430 h 1510213"/>
                <a:gd name="connsiteX124" fmla="*/ 24995 w 1754187"/>
                <a:gd name="connsiteY124" fmla="*/ 630553 h 1510213"/>
                <a:gd name="connsiteX125" fmla="*/ 24995 w 1754187"/>
                <a:gd name="connsiteY125" fmla="*/ 619192 h 1510213"/>
                <a:gd name="connsiteX126" fmla="*/ 22439 w 1754187"/>
                <a:gd name="connsiteY126" fmla="*/ 610955 h 1510213"/>
                <a:gd name="connsiteX127" fmla="*/ 0 w 1754187"/>
                <a:gd name="connsiteY127" fmla="*/ 532562 h 1510213"/>
                <a:gd name="connsiteX128" fmla="*/ 8237 w 1754187"/>
                <a:gd name="connsiteY128" fmla="*/ 535118 h 1510213"/>
                <a:gd name="connsiteX129" fmla="*/ 16758 w 1754187"/>
                <a:gd name="connsiteY129" fmla="*/ 535118 h 1510213"/>
                <a:gd name="connsiteX130" fmla="*/ 33516 w 1754187"/>
                <a:gd name="connsiteY130" fmla="*/ 537958 h 1510213"/>
                <a:gd name="connsiteX131" fmla="*/ 47433 w 1754187"/>
                <a:gd name="connsiteY131" fmla="*/ 535118 h 1510213"/>
                <a:gd name="connsiteX132" fmla="*/ 58795 w 1754187"/>
                <a:gd name="connsiteY132" fmla="*/ 535118 h 1510213"/>
                <a:gd name="connsiteX133" fmla="*/ 72712 w 1754187"/>
                <a:gd name="connsiteY133" fmla="*/ 532562 h 1510213"/>
                <a:gd name="connsiteX134" fmla="*/ 78393 w 1754187"/>
                <a:gd name="connsiteY134" fmla="*/ 529721 h 1510213"/>
                <a:gd name="connsiteX135" fmla="*/ 86630 w 1754187"/>
                <a:gd name="connsiteY135" fmla="*/ 529721 h 1510213"/>
                <a:gd name="connsiteX136" fmla="*/ 120430 w 1754187"/>
                <a:gd name="connsiteY136" fmla="*/ 526881 h 1510213"/>
                <a:gd name="connsiteX137" fmla="*/ 128667 w 1754187"/>
                <a:gd name="connsiteY137" fmla="*/ 529721 h 1510213"/>
                <a:gd name="connsiteX138" fmla="*/ 134347 w 1754187"/>
                <a:gd name="connsiteY138" fmla="*/ 529721 h 1510213"/>
                <a:gd name="connsiteX139" fmla="*/ 165307 w 1754187"/>
                <a:gd name="connsiteY139" fmla="*/ 549320 h 1510213"/>
                <a:gd name="connsiteX140" fmla="*/ 173544 w 1754187"/>
                <a:gd name="connsiteY140" fmla="*/ 557557 h 1510213"/>
                <a:gd name="connsiteX141" fmla="*/ 179225 w 1754187"/>
                <a:gd name="connsiteY141" fmla="*/ 560397 h 1510213"/>
                <a:gd name="connsiteX142" fmla="*/ 187746 w 1754187"/>
                <a:gd name="connsiteY142" fmla="*/ 566078 h 1510213"/>
                <a:gd name="connsiteX143" fmla="*/ 226942 w 1754187"/>
                <a:gd name="connsiteY143" fmla="*/ 599594 h 1510213"/>
                <a:gd name="connsiteX144" fmla="*/ 232623 w 1754187"/>
                <a:gd name="connsiteY144" fmla="*/ 602434 h 1510213"/>
                <a:gd name="connsiteX145" fmla="*/ 240860 w 1754187"/>
                <a:gd name="connsiteY145" fmla="*/ 605274 h 1510213"/>
                <a:gd name="connsiteX146" fmla="*/ 246541 w 1754187"/>
                <a:gd name="connsiteY146" fmla="*/ 608114 h 1510213"/>
                <a:gd name="connsiteX147" fmla="*/ 257618 w 1754187"/>
                <a:gd name="connsiteY147" fmla="*/ 608114 h 1510213"/>
                <a:gd name="connsiteX148" fmla="*/ 302495 w 1754187"/>
                <a:gd name="connsiteY148" fmla="*/ 591357 h 1510213"/>
                <a:gd name="connsiteX149" fmla="*/ 308176 w 1754187"/>
                <a:gd name="connsiteY149" fmla="*/ 585676 h 1510213"/>
                <a:gd name="connsiteX150" fmla="*/ 311016 w 1754187"/>
                <a:gd name="connsiteY150" fmla="*/ 579995 h 1510213"/>
                <a:gd name="connsiteX151" fmla="*/ 316413 w 1754187"/>
                <a:gd name="connsiteY151" fmla="*/ 574599 h 1510213"/>
                <a:gd name="connsiteX152" fmla="*/ 319253 w 1754187"/>
                <a:gd name="connsiteY152" fmla="*/ 568918 h 1510213"/>
                <a:gd name="connsiteX153" fmla="*/ 366971 w 1754187"/>
                <a:gd name="connsiteY153" fmla="*/ 552160 h 1510213"/>
                <a:gd name="connsiteX154" fmla="*/ 375492 w 1754187"/>
                <a:gd name="connsiteY154" fmla="*/ 552160 h 1510213"/>
                <a:gd name="connsiteX155" fmla="*/ 422925 w 1754187"/>
                <a:gd name="connsiteY155" fmla="*/ 515520 h 1510213"/>
                <a:gd name="connsiteX156" fmla="*/ 431446 w 1754187"/>
                <a:gd name="connsiteY156" fmla="*/ 507283 h 1510213"/>
                <a:gd name="connsiteX157" fmla="*/ 437127 w 1754187"/>
                <a:gd name="connsiteY157" fmla="*/ 498762 h 1510213"/>
                <a:gd name="connsiteX158" fmla="*/ 470643 w 1754187"/>
                <a:gd name="connsiteY158" fmla="*/ 487685 h 1510213"/>
                <a:gd name="connsiteX159" fmla="*/ 482004 w 1754187"/>
                <a:gd name="connsiteY159" fmla="*/ 487685 h 1510213"/>
                <a:gd name="connsiteX160" fmla="*/ 518360 w 1754187"/>
                <a:gd name="connsiteY160" fmla="*/ 498762 h 1510213"/>
                <a:gd name="connsiteX161" fmla="*/ 526597 w 1754187"/>
                <a:gd name="connsiteY161" fmla="*/ 498762 h 1510213"/>
                <a:gd name="connsiteX162" fmla="*/ 554716 w 1754187"/>
                <a:gd name="connsiteY162" fmla="*/ 487685 h 1510213"/>
                <a:gd name="connsiteX163" fmla="*/ 563237 w 1754187"/>
                <a:gd name="connsiteY163" fmla="*/ 479164 h 1510213"/>
                <a:gd name="connsiteX164" fmla="*/ 574315 w 1754187"/>
                <a:gd name="connsiteY164" fmla="*/ 473483 h 1510213"/>
                <a:gd name="connsiteX165" fmla="*/ 579995 w 1754187"/>
                <a:gd name="connsiteY165" fmla="*/ 468086 h 1510213"/>
                <a:gd name="connsiteX166" fmla="*/ 627713 w 1754187"/>
                <a:gd name="connsiteY166" fmla="*/ 459565 h 1510213"/>
                <a:gd name="connsiteX167" fmla="*/ 644471 w 1754187"/>
                <a:gd name="connsiteY167" fmla="*/ 453885 h 1510213"/>
                <a:gd name="connsiteX168" fmla="*/ 658388 w 1754187"/>
                <a:gd name="connsiteY168" fmla="*/ 453885 h 1510213"/>
                <a:gd name="connsiteX169" fmla="*/ 694745 w 1754187"/>
                <a:gd name="connsiteY169" fmla="*/ 417528 h 1510213"/>
                <a:gd name="connsiteX170" fmla="*/ 694745 w 1754187"/>
                <a:gd name="connsiteY170" fmla="*/ 409007 h 1510213"/>
                <a:gd name="connsiteX171" fmla="*/ 697585 w 1754187"/>
                <a:gd name="connsiteY171" fmla="*/ 361574 h 1510213"/>
                <a:gd name="connsiteX172" fmla="*/ 700425 w 1754187"/>
                <a:gd name="connsiteY172" fmla="*/ 353053 h 1510213"/>
                <a:gd name="connsiteX173" fmla="*/ 728545 w 1754187"/>
                <a:gd name="connsiteY173" fmla="*/ 313856 h 1510213"/>
                <a:gd name="connsiteX174" fmla="*/ 770581 w 1754187"/>
                <a:gd name="connsiteY174" fmla="*/ 299939 h 1510213"/>
                <a:gd name="connsiteX175" fmla="*/ 795860 w 1754187"/>
                <a:gd name="connsiteY175" fmla="*/ 283181 h 1510213"/>
                <a:gd name="connsiteX176" fmla="*/ 804097 w 1754187"/>
                <a:gd name="connsiteY176" fmla="*/ 277500 h 1510213"/>
                <a:gd name="connsiteX177" fmla="*/ 812618 w 1754187"/>
                <a:gd name="connsiteY177" fmla="*/ 271820 h 1510213"/>
                <a:gd name="connsiteX178" fmla="*/ 851815 w 1754187"/>
                <a:gd name="connsiteY178" fmla="*/ 229783 h 1510213"/>
                <a:gd name="connsiteX179" fmla="*/ 860336 w 1754187"/>
                <a:gd name="connsiteY179" fmla="*/ 218705 h 1510213"/>
                <a:gd name="connsiteX180" fmla="*/ 910610 w 1754187"/>
                <a:gd name="connsiteY180" fmla="*/ 201663 h 1510213"/>
                <a:gd name="connsiteX181" fmla="*/ 946966 w 1754187"/>
                <a:gd name="connsiteY181" fmla="*/ 190586 h 1510213"/>
                <a:gd name="connsiteX182" fmla="*/ 955487 w 1754187"/>
                <a:gd name="connsiteY182" fmla="*/ 187746 h 1510213"/>
                <a:gd name="connsiteX183" fmla="*/ 994683 w 1754187"/>
                <a:gd name="connsiteY183" fmla="*/ 170988 h 1510213"/>
                <a:gd name="connsiteX184" fmla="*/ 1000364 w 1754187"/>
                <a:gd name="connsiteY184" fmla="*/ 170988 h 1510213"/>
                <a:gd name="connsiteX185" fmla="*/ 1059159 w 1754187"/>
                <a:gd name="connsiteY185" fmla="*/ 140028 h 1510213"/>
                <a:gd name="connsiteX186" fmla="*/ 1090118 w 1754187"/>
                <a:gd name="connsiteY186" fmla="*/ 126111 h 1510213"/>
                <a:gd name="connsiteX187" fmla="*/ 1098355 w 1754187"/>
                <a:gd name="connsiteY187" fmla="*/ 123270 h 1510213"/>
                <a:gd name="connsiteX188" fmla="*/ 1120794 w 1754187"/>
                <a:gd name="connsiteY188" fmla="*/ 106512 h 1510213"/>
                <a:gd name="connsiteX189" fmla="*/ 1126475 w 1754187"/>
                <a:gd name="connsiteY189" fmla="*/ 97991 h 1510213"/>
                <a:gd name="connsiteX190" fmla="*/ 1137552 w 1754187"/>
                <a:gd name="connsiteY190" fmla="*/ 78393 h 1510213"/>
                <a:gd name="connsiteX191" fmla="*/ 1146073 w 1754187"/>
                <a:gd name="connsiteY191" fmla="*/ 53114 h 1510213"/>
                <a:gd name="connsiteX192" fmla="*/ 1143233 w 1754187"/>
                <a:gd name="connsiteY192" fmla="*/ 42037 h 1510213"/>
                <a:gd name="connsiteX193" fmla="*/ 1140392 w 1754187"/>
                <a:gd name="connsiteY193" fmla="*/ 28119 h 1510213"/>
                <a:gd name="connsiteX194" fmla="*/ 1151754 w 1754187"/>
                <a:gd name="connsiteY194" fmla="*/ 0 h 1510213"/>
                <a:gd name="connsiteX195" fmla="*/ 1159990 w 1754187"/>
                <a:gd name="connsiteY195" fmla="*/ 2840 h 1510213"/>
                <a:gd name="connsiteX196" fmla="*/ 1196347 w 1754187"/>
                <a:gd name="connsiteY196" fmla="*/ 28119 h 1510213"/>
                <a:gd name="connsiteX197" fmla="*/ 1204868 w 1754187"/>
                <a:gd name="connsiteY197" fmla="*/ 36356 h 1510213"/>
                <a:gd name="connsiteX198" fmla="*/ 1210548 w 1754187"/>
                <a:gd name="connsiteY198" fmla="*/ 42037 h 1510213"/>
                <a:gd name="connsiteX199" fmla="*/ 1252585 w 1754187"/>
                <a:gd name="connsiteY199" fmla="*/ 55954 h 1510213"/>
                <a:gd name="connsiteX200" fmla="*/ 1263663 w 1754187"/>
                <a:gd name="connsiteY200" fmla="*/ 50558 h 151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1754187" h="1510213">
                  <a:moveTo>
                    <a:pt x="1263663" y="50558"/>
                  </a:moveTo>
                  <a:lnTo>
                    <a:pt x="1300303" y="72996"/>
                  </a:lnTo>
                  <a:lnTo>
                    <a:pt x="1302859" y="84074"/>
                  </a:lnTo>
                  <a:lnTo>
                    <a:pt x="1336659" y="112193"/>
                  </a:lnTo>
                  <a:lnTo>
                    <a:pt x="1344896" y="115033"/>
                  </a:lnTo>
                  <a:lnTo>
                    <a:pt x="1389773" y="170988"/>
                  </a:lnTo>
                  <a:lnTo>
                    <a:pt x="1389773" y="179225"/>
                  </a:lnTo>
                  <a:lnTo>
                    <a:pt x="1398294" y="196267"/>
                  </a:lnTo>
                  <a:lnTo>
                    <a:pt x="1443171" y="252221"/>
                  </a:lnTo>
                  <a:lnTo>
                    <a:pt x="1446012" y="260742"/>
                  </a:lnTo>
                  <a:lnTo>
                    <a:pt x="1465610" y="294258"/>
                  </a:lnTo>
                  <a:lnTo>
                    <a:pt x="1476687" y="319537"/>
                  </a:lnTo>
                  <a:lnTo>
                    <a:pt x="1476687" y="386853"/>
                  </a:lnTo>
                  <a:lnTo>
                    <a:pt x="1479528" y="395090"/>
                  </a:lnTo>
                  <a:lnTo>
                    <a:pt x="1465610" y="459565"/>
                  </a:lnTo>
                  <a:lnTo>
                    <a:pt x="1468166" y="552160"/>
                  </a:lnTo>
                  <a:lnTo>
                    <a:pt x="1471007" y="566078"/>
                  </a:lnTo>
                  <a:lnTo>
                    <a:pt x="1479528" y="588516"/>
                  </a:lnTo>
                  <a:lnTo>
                    <a:pt x="1479528" y="594197"/>
                  </a:lnTo>
                  <a:lnTo>
                    <a:pt x="1488049" y="610955"/>
                  </a:lnTo>
                  <a:lnTo>
                    <a:pt x="1510203" y="686508"/>
                  </a:lnTo>
                  <a:lnTo>
                    <a:pt x="1510203" y="700709"/>
                  </a:lnTo>
                  <a:lnTo>
                    <a:pt x="1544003" y="784783"/>
                  </a:lnTo>
                  <a:lnTo>
                    <a:pt x="1549684" y="795860"/>
                  </a:lnTo>
                  <a:lnTo>
                    <a:pt x="1552240" y="804381"/>
                  </a:lnTo>
                  <a:lnTo>
                    <a:pt x="1594277" y="905213"/>
                  </a:lnTo>
                  <a:lnTo>
                    <a:pt x="1599958" y="916290"/>
                  </a:lnTo>
                  <a:lnTo>
                    <a:pt x="1605638" y="924811"/>
                  </a:lnTo>
                  <a:lnTo>
                    <a:pt x="1633758" y="994967"/>
                  </a:lnTo>
                  <a:lnTo>
                    <a:pt x="1636314" y="1003204"/>
                  </a:lnTo>
                  <a:lnTo>
                    <a:pt x="1644835" y="1014566"/>
                  </a:lnTo>
                  <a:lnTo>
                    <a:pt x="1684031" y="1084438"/>
                  </a:lnTo>
                  <a:lnTo>
                    <a:pt x="1695393" y="1092959"/>
                  </a:lnTo>
                  <a:lnTo>
                    <a:pt x="1754187" y="1112557"/>
                  </a:lnTo>
                  <a:lnTo>
                    <a:pt x="1633758" y="1188110"/>
                  </a:lnTo>
                  <a:lnTo>
                    <a:pt x="1628077" y="1190950"/>
                  </a:lnTo>
                  <a:lnTo>
                    <a:pt x="1619556" y="1199471"/>
                  </a:lnTo>
                  <a:lnTo>
                    <a:pt x="1572122" y="1263947"/>
                  </a:lnTo>
                  <a:lnTo>
                    <a:pt x="1555080" y="1328422"/>
                  </a:lnTo>
                  <a:lnTo>
                    <a:pt x="1555080" y="1336659"/>
                  </a:lnTo>
                  <a:lnTo>
                    <a:pt x="1552240" y="1342340"/>
                  </a:lnTo>
                  <a:lnTo>
                    <a:pt x="1549684" y="1350861"/>
                  </a:lnTo>
                  <a:lnTo>
                    <a:pt x="1544003" y="1384377"/>
                  </a:lnTo>
                  <a:lnTo>
                    <a:pt x="1538322" y="1392897"/>
                  </a:lnTo>
                  <a:lnTo>
                    <a:pt x="1535482" y="1398294"/>
                  </a:lnTo>
                  <a:lnTo>
                    <a:pt x="1530085" y="1406815"/>
                  </a:lnTo>
                  <a:lnTo>
                    <a:pt x="1490605" y="1457089"/>
                  </a:lnTo>
                  <a:lnTo>
                    <a:pt x="1439109" y="1454577"/>
                  </a:lnTo>
                  <a:lnTo>
                    <a:pt x="1407609" y="1467392"/>
                  </a:lnTo>
                  <a:lnTo>
                    <a:pt x="1361630" y="1438777"/>
                  </a:lnTo>
                  <a:lnTo>
                    <a:pt x="1321527" y="1428484"/>
                  </a:lnTo>
                  <a:lnTo>
                    <a:pt x="1236759" y="1437937"/>
                  </a:lnTo>
                  <a:lnTo>
                    <a:pt x="1178918" y="1457909"/>
                  </a:lnTo>
                  <a:lnTo>
                    <a:pt x="1074699" y="1484098"/>
                  </a:lnTo>
                  <a:lnTo>
                    <a:pt x="975146" y="1510213"/>
                  </a:lnTo>
                  <a:lnTo>
                    <a:pt x="925202" y="1505314"/>
                  </a:lnTo>
                  <a:lnTo>
                    <a:pt x="876729" y="1510126"/>
                  </a:lnTo>
                  <a:lnTo>
                    <a:pt x="817177" y="1491396"/>
                  </a:lnTo>
                  <a:lnTo>
                    <a:pt x="748498" y="1467332"/>
                  </a:lnTo>
                  <a:lnTo>
                    <a:pt x="703037" y="1471389"/>
                  </a:lnTo>
                  <a:lnTo>
                    <a:pt x="625749" y="1453008"/>
                  </a:lnTo>
                  <a:lnTo>
                    <a:pt x="506102" y="1443296"/>
                  </a:lnTo>
                  <a:cubicBezTo>
                    <a:pt x="478450" y="1467760"/>
                    <a:pt x="395452" y="1441690"/>
                    <a:pt x="401488" y="1454123"/>
                  </a:cubicBezTo>
                  <a:lnTo>
                    <a:pt x="341057" y="1478042"/>
                  </a:lnTo>
                  <a:lnTo>
                    <a:pt x="288986" y="1467399"/>
                  </a:lnTo>
                  <a:lnTo>
                    <a:pt x="235179" y="1479528"/>
                  </a:lnTo>
                  <a:lnTo>
                    <a:pt x="232623" y="1476687"/>
                  </a:lnTo>
                  <a:lnTo>
                    <a:pt x="232623" y="1465610"/>
                  </a:lnTo>
                  <a:lnTo>
                    <a:pt x="229783" y="1457089"/>
                  </a:lnTo>
                  <a:lnTo>
                    <a:pt x="229783" y="1451692"/>
                  </a:lnTo>
                  <a:lnTo>
                    <a:pt x="240860" y="1398294"/>
                  </a:lnTo>
                  <a:lnTo>
                    <a:pt x="243700" y="1395454"/>
                  </a:lnTo>
                  <a:lnTo>
                    <a:pt x="249381" y="1392897"/>
                  </a:lnTo>
                  <a:lnTo>
                    <a:pt x="254778" y="1390057"/>
                  </a:lnTo>
                  <a:lnTo>
                    <a:pt x="263298" y="1387217"/>
                  </a:lnTo>
                  <a:lnTo>
                    <a:pt x="299655" y="1387217"/>
                  </a:lnTo>
                  <a:lnTo>
                    <a:pt x="299655" y="1381536"/>
                  </a:lnTo>
                  <a:lnTo>
                    <a:pt x="305335" y="1375855"/>
                  </a:lnTo>
                  <a:lnTo>
                    <a:pt x="305335" y="1317061"/>
                  </a:lnTo>
                  <a:lnTo>
                    <a:pt x="308176" y="1311380"/>
                  </a:lnTo>
                  <a:lnTo>
                    <a:pt x="313856" y="1303143"/>
                  </a:lnTo>
                  <a:lnTo>
                    <a:pt x="316413" y="1300303"/>
                  </a:lnTo>
                  <a:lnTo>
                    <a:pt x="341692" y="1266787"/>
                  </a:lnTo>
                  <a:lnTo>
                    <a:pt x="372651" y="1238668"/>
                  </a:lnTo>
                  <a:lnTo>
                    <a:pt x="378332" y="1238668"/>
                  </a:lnTo>
                  <a:lnTo>
                    <a:pt x="383728" y="1235827"/>
                  </a:lnTo>
                  <a:lnTo>
                    <a:pt x="389409" y="1235827"/>
                  </a:lnTo>
                  <a:lnTo>
                    <a:pt x="411848" y="1238668"/>
                  </a:lnTo>
                  <a:lnTo>
                    <a:pt x="422925" y="1238668"/>
                  </a:lnTo>
                  <a:lnTo>
                    <a:pt x="445364" y="1224750"/>
                  </a:lnTo>
                  <a:lnTo>
                    <a:pt x="439967" y="1221910"/>
                  </a:lnTo>
                  <a:lnTo>
                    <a:pt x="428606" y="1199471"/>
                  </a:lnTo>
                  <a:lnTo>
                    <a:pt x="425765" y="1193790"/>
                  </a:lnTo>
                  <a:lnTo>
                    <a:pt x="403327" y="1171352"/>
                  </a:lnTo>
                  <a:lnTo>
                    <a:pt x="400486" y="1171352"/>
                  </a:lnTo>
                  <a:lnTo>
                    <a:pt x="395090" y="1168511"/>
                  </a:lnTo>
                  <a:lnTo>
                    <a:pt x="378332" y="1162831"/>
                  </a:lnTo>
                  <a:lnTo>
                    <a:pt x="372651" y="1160274"/>
                  </a:lnTo>
                  <a:lnTo>
                    <a:pt x="353053" y="1126475"/>
                  </a:lnTo>
                  <a:lnTo>
                    <a:pt x="333455" y="1123634"/>
                  </a:lnTo>
                  <a:lnTo>
                    <a:pt x="294258" y="1112557"/>
                  </a:lnTo>
                  <a:lnTo>
                    <a:pt x="299655" y="1095799"/>
                  </a:lnTo>
                  <a:lnTo>
                    <a:pt x="294258" y="1050922"/>
                  </a:lnTo>
                  <a:lnTo>
                    <a:pt x="294258" y="1039560"/>
                  </a:lnTo>
                  <a:lnTo>
                    <a:pt x="302495" y="983606"/>
                  </a:lnTo>
                  <a:lnTo>
                    <a:pt x="302495" y="964008"/>
                  </a:lnTo>
                  <a:lnTo>
                    <a:pt x="324934" y="885615"/>
                  </a:lnTo>
                  <a:lnTo>
                    <a:pt x="333455" y="874253"/>
                  </a:lnTo>
                  <a:lnTo>
                    <a:pt x="341692" y="863176"/>
                  </a:lnTo>
                  <a:lnTo>
                    <a:pt x="358449" y="823980"/>
                  </a:lnTo>
                  <a:lnTo>
                    <a:pt x="361290" y="818299"/>
                  </a:lnTo>
                  <a:lnTo>
                    <a:pt x="358449" y="806938"/>
                  </a:lnTo>
                  <a:lnTo>
                    <a:pt x="358449" y="798701"/>
                  </a:lnTo>
                  <a:lnTo>
                    <a:pt x="308176" y="764901"/>
                  </a:lnTo>
                  <a:lnTo>
                    <a:pt x="296814" y="764901"/>
                  </a:lnTo>
                  <a:lnTo>
                    <a:pt x="263298" y="748143"/>
                  </a:lnTo>
                  <a:lnTo>
                    <a:pt x="254778" y="745302"/>
                  </a:lnTo>
                  <a:lnTo>
                    <a:pt x="195983" y="750983"/>
                  </a:lnTo>
                  <a:lnTo>
                    <a:pt x="184905" y="753823"/>
                  </a:lnTo>
                  <a:lnTo>
                    <a:pt x="137188" y="742746"/>
                  </a:lnTo>
                  <a:lnTo>
                    <a:pt x="131507" y="734225"/>
                  </a:lnTo>
                  <a:lnTo>
                    <a:pt x="100832" y="686508"/>
                  </a:lnTo>
                  <a:lnTo>
                    <a:pt x="86630" y="680827"/>
                  </a:lnTo>
                  <a:lnTo>
                    <a:pt x="69872" y="675430"/>
                  </a:lnTo>
                  <a:lnTo>
                    <a:pt x="24995" y="630553"/>
                  </a:lnTo>
                  <a:lnTo>
                    <a:pt x="24995" y="619192"/>
                  </a:lnTo>
                  <a:lnTo>
                    <a:pt x="22439" y="610955"/>
                  </a:lnTo>
                  <a:lnTo>
                    <a:pt x="0" y="532562"/>
                  </a:lnTo>
                  <a:lnTo>
                    <a:pt x="8237" y="535118"/>
                  </a:lnTo>
                  <a:lnTo>
                    <a:pt x="16758" y="535118"/>
                  </a:lnTo>
                  <a:lnTo>
                    <a:pt x="33516" y="537958"/>
                  </a:lnTo>
                  <a:lnTo>
                    <a:pt x="47433" y="535118"/>
                  </a:lnTo>
                  <a:lnTo>
                    <a:pt x="58795" y="535118"/>
                  </a:lnTo>
                  <a:lnTo>
                    <a:pt x="72712" y="532562"/>
                  </a:lnTo>
                  <a:lnTo>
                    <a:pt x="78393" y="529721"/>
                  </a:lnTo>
                  <a:lnTo>
                    <a:pt x="86630" y="529721"/>
                  </a:lnTo>
                  <a:lnTo>
                    <a:pt x="120430" y="526881"/>
                  </a:lnTo>
                  <a:lnTo>
                    <a:pt x="128667" y="529721"/>
                  </a:lnTo>
                  <a:lnTo>
                    <a:pt x="134347" y="529721"/>
                  </a:lnTo>
                  <a:lnTo>
                    <a:pt x="165307" y="549320"/>
                  </a:lnTo>
                  <a:lnTo>
                    <a:pt x="173544" y="557557"/>
                  </a:lnTo>
                  <a:lnTo>
                    <a:pt x="179225" y="560397"/>
                  </a:lnTo>
                  <a:lnTo>
                    <a:pt x="187746" y="566078"/>
                  </a:lnTo>
                  <a:lnTo>
                    <a:pt x="226942" y="599594"/>
                  </a:lnTo>
                  <a:lnTo>
                    <a:pt x="232623" y="602434"/>
                  </a:lnTo>
                  <a:lnTo>
                    <a:pt x="240860" y="605274"/>
                  </a:lnTo>
                  <a:lnTo>
                    <a:pt x="246541" y="608114"/>
                  </a:lnTo>
                  <a:lnTo>
                    <a:pt x="257618" y="608114"/>
                  </a:lnTo>
                  <a:lnTo>
                    <a:pt x="302495" y="591357"/>
                  </a:lnTo>
                  <a:lnTo>
                    <a:pt x="308176" y="585676"/>
                  </a:lnTo>
                  <a:lnTo>
                    <a:pt x="311016" y="579995"/>
                  </a:lnTo>
                  <a:lnTo>
                    <a:pt x="316413" y="574599"/>
                  </a:lnTo>
                  <a:lnTo>
                    <a:pt x="319253" y="568918"/>
                  </a:lnTo>
                  <a:lnTo>
                    <a:pt x="366971" y="552160"/>
                  </a:lnTo>
                  <a:lnTo>
                    <a:pt x="375492" y="552160"/>
                  </a:lnTo>
                  <a:lnTo>
                    <a:pt x="422925" y="515520"/>
                  </a:lnTo>
                  <a:lnTo>
                    <a:pt x="431446" y="507283"/>
                  </a:lnTo>
                  <a:lnTo>
                    <a:pt x="437127" y="498762"/>
                  </a:lnTo>
                  <a:lnTo>
                    <a:pt x="470643" y="487685"/>
                  </a:lnTo>
                  <a:lnTo>
                    <a:pt x="482004" y="487685"/>
                  </a:lnTo>
                  <a:lnTo>
                    <a:pt x="518360" y="498762"/>
                  </a:lnTo>
                  <a:lnTo>
                    <a:pt x="526597" y="498762"/>
                  </a:lnTo>
                  <a:lnTo>
                    <a:pt x="554716" y="487685"/>
                  </a:lnTo>
                  <a:lnTo>
                    <a:pt x="563237" y="479164"/>
                  </a:lnTo>
                  <a:lnTo>
                    <a:pt x="574315" y="473483"/>
                  </a:lnTo>
                  <a:lnTo>
                    <a:pt x="579995" y="468086"/>
                  </a:lnTo>
                  <a:lnTo>
                    <a:pt x="627713" y="459565"/>
                  </a:lnTo>
                  <a:lnTo>
                    <a:pt x="644471" y="453885"/>
                  </a:lnTo>
                  <a:lnTo>
                    <a:pt x="658388" y="453885"/>
                  </a:lnTo>
                  <a:lnTo>
                    <a:pt x="694745" y="417528"/>
                  </a:lnTo>
                  <a:lnTo>
                    <a:pt x="694745" y="409007"/>
                  </a:lnTo>
                  <a:lnTo>
                    <a:pt x="697585" y="361574"/>
                  </a:lnTo>
                  <a:lnTo>
                    <a:pt x="700425" y="353053"/>
                  </a:lnTo>
                  <a:lnTo>
                    <a:pt x="728545" y="313856"/>
                  </a:lnTo>
                  <a:lnTo>
                    <a:pt x="770581" y="299939"/>
                  </a:lnTo>
                  <a:lnTo>
                    <a:pt x="795860" y="283181"/>
                  </a:lnTo>
                  <a:lnTo>
                    <a:pt x="804097" y="277500"/>
                  </a:lnTo>
                  <a:lnTo>
                    <a:pt x="812618" y="271820"/>
                  </a:lnTo>
                  <a:lnTo>
                    <a:pt x="851815" y="229783"/>
                  </a:lnTo>
                  <a:lnTo>
                    <a:pt x="860336" y="218705"/>
                  </a:lnTo>
                  <a:lnTo>
                    <a:pt x="910610" y="201663"/>
                  </a:lnTo>
                  <a:lnTo>
                    <a:pt x="946966" y="190586"/>
                  </a:lnTo>
                  <a:lnTo>
                    <a:pt x="955487" y="187746"/>
                  </a:lnTo>
                  <a:lnTo>
                    <a:pt x="994683" y="170988"/>
                  </a:lnTo>
                  <a:lnTo>
                    <a:pt x="1000364" y="170988"/>
                  </a:lnTo>
                  <a:lnTo>
                    <a:pt x="1059159" y="140028"/>
                  </a:lnTo>
                  <a:lnTo>
                    <a:pt x="1090118" y="126111"/>
                  </a:lnTo>
                  <a:lnTo>
                    <a:pt x="1098355" y="123270"/>
                  </a:lnTo>
                  <a:lnTo>
                    <a:pt x="1120794" y="106512"/>
                  </a:lnTo>
                  <a:lnTo>
                    <a:pt x="1126475" y="97991"/>
                  </a:lnTo>
                  <a:lnTo>
                    <a:pt x="1137552" y="78393"/>
                  </a:lnTo>
                  <a:lnTo>
                    <a:pt x="1146073" y="53114"/>
                  </a:lnTo>
                  <a:lnTo>
                    <a:pt x="1143233" y="42037"/>
                  </a:lnTo>
                  <a:lnTo>
                    <a:pt x="1140392" y="28119"/>
                  </a:lnTo>
                  <a:lnTo>
                    <a:pt x="1151754" y="0"/>
                  </a:lnTo>
                  <a:lnTo>
                    <a:pt x="1159990" y="2840"/>
                  </a:lnTo>
                  <a:lnTo>
                    <a:pt x="1196347" y="28119"/>
                  </a:lnTo>
                  <a:lnTo>
                    <a:pt x="1204868" y="36356"/>
                  </a:lnTo>
                  <a:lnTo>
                    <a:pt x="1210548" y="42037"/>
                  </a:lnTo>
                  <a:lnTo>
                    <a:pt x="1252585" y="55954"/>
                  </a:lnTo>
                  <a:lnTo>
                    <a:pt x="1263663" y="50558"/>
                  </a:lnTo>
                </a:path>
              </a:pathLst>
            </a:custGeom>
            <a:grpFill/>
            <a:ln w="14182" cap="rnd">
              <a:solidFill>
                <a:schemeClr val="bg1">
                  <a:lumMod val="50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0561C30-59AF-4991-A82F-3E69D44997A8}"/>
                </a:ext>
              </a:extLst>
            </p:cNvPr>
            <p:cNvSpPr/>
            <p:nvPr/>
          </p:nvSpPr>
          <p:spPr>
            <a:xfrm>
              <a:off x="8097736" y="4022210"/>
              <a:ext cx="1384377" cy="1174192"/>
            </a:xfrm>
            <a:custGeom>
              <a:avLst/>
              <a:gdLst>
                <a:gd name="connsiteX0" fmla="*/ 98275 w 1384377"/>
                <a:gd name="connsiteY0" fmla="*/ 16758 h 1174192"/>
                <a:gd name="connsiteX1" fmla="*/ 102102 w 1384377"/>
                <a:gd name="connsiteY1" fmla="*/ 16758 h 1174192"/>
                <a:gd name="connsiteX2" fmla="*/ 113180 w 1384377"/>
                <a:gd name="connsiteY2" fmla="*/ 22439 h 1174192"/>
                <a:gd name="connsiteX3" fmla="*/ 144296 w 1384377"/>
                <a:gd name="connsiteY3" fmla="*/ 35931 h 1174192"/>
                <a:gd name="connsiteX4" fmla="*/ 304869 w 1384377"/>
                <a:gd name="connsiteY4" fmla="*/ 23130 h 1174192"/>
                <a:gd name="connsiteX5" fmla="*/ 442981 w 1384377"/>
                <a:gd name="connsiteY5" fmla="*/ 58054 h 1174192"/>
                <a:gd name="connsiteX6" fmla="*/ 638243 w 1384377"/>
                <a:gd name="connsiteY6" fmla="*/ 89804 h 1174192"/>
                <a:gd name="connsiteX7" fmla="*/ 830331 w 1384377"/>
                <a:gd name="connsiteY7" fmla="*/ 78692 h 1174192"/>
                <a:gd name="connsiteX8" fmla="*/ 995431 w 1384377"/>
                <a:gd name="connsiteY8" fmla="*/ 124729 h 1174192"/>
                <a:gd name="connsiteX9" fmla="*/ 1097030 w 1384377"/>
                <a:gd name="connsiteY9" fmla="*/ 126317 h 1174192"/>
                <a:gd name="connsiteX10" fmla="*/ 1209743 w 1384377"/>
                <a:gd name="connsiteY10" fmla="*/ 107267 h 1174192"/>
                <a:gd name="connsiteX11" fmla="*/ 1268771 w 1384377"/>
                <a:gd name="connsiteY11" fmla="*/ 139036 h 1174192"/>
                <a:gd name="connsiteX12" fmla="*/ 1266787 w 1384377"/>
                <a:gd name="connsiteY12" fmla="*/ 140028 h 1174192"/>
                <a:gd name="connsiteX13" fmla="*/ 1261106 w 1384377"/>
                <a:gd name="connsiteY13" fmla="*/ 145709 h 1174192"/>
                <a:gd name="connsiteX14" fmla="*/ 1255710 w 1384377"/>
                <a:gd name="connsiteY14" fmla="*/ 154230 h 1174192"/>
                <a:gd name="connsiteX15" fmla="*/ 1250029 w 1384377"/>
                <a:gd name="connsiteY15" fmla="*/ 182065 h 1174192"/>
                <a:gd name="connsiteX16" fmla="*/ 1250029 w 1384377"/>
                <a:gd name="connsiteY16" fmla="*/ 187746 h 1174192"/>
                <a:gd name="connsiteX17" fmla="*/ 1252869 w 1384377"/>
                <a:gd name="connsiteY17" fmla="*/ 193427 h 1174192"/>
                <a:gd name="connsiteX18" fmla="*/ 1255710 w 1384377"/>
                <a:gd name="connsiteY18" fmla="*/ 241144 h 1174192"/>
                <a:gd name="connsiteX19" fmla="*/ 1255710 w 1384377"/>
                <a:gd name="connsiteY19" fmla="*/ 257902 h 1174192"/>
                <a:gd name="connsiteX20" fmla="*/ 1252869 w 1384377"/>
                <a:gd name="connsiteY20" fmla="*/ 297099 h 1174192"/>
                <a:gd name="connsiteX21" fmla="*/ 1252869 w 1384377"/>
                <a:gd name="connsiteY21" fmla="*/ 299939 h 1174192"/>
                <a:gd name="connsiteX22" fmla="*/ 1250029 w 1384377"/>
                <a:gd name="connsiteY22" fmla="*/ 308176 h 1174192"/>
                <a:gd name="connsiteX23" fmla="*/ 1250029 w 1384377"/>
                <a:gd name="connsiteY23" fmla="*/ 313857 h 1174192"/>
                <a:gd name="connsiteX24" fmla="*/ 1241508 w 1384377"/>
                <a:gd name="connsiteY24" fmla="*/ 347657 h 1174192"/>
                <a:gd name="connsiteX25" fmla="*/ 1238668 w 1384377"/>
                <a:gd name="connsiteY25" fmla="*/ 353053 h 1174192"/>
                <a:gd name="connsiteX26" fmla="*/ 1230431 w 1384377"/>
                <a:gd name="connsiteY26" fmla="*/ 386853 h 1174192"/>
                <a:gd name="connsiteX27" fmla="*/ 1230431 w 1384377"/>
                <a:gd name="connsiteY27" fmla="*/ 389693 h 1174192"/>
                <a:gd name="connsiteX28" fmla="*/ 1221910 w 1384377"/>
                <a:gd name="connsiteY28" fmla="*/ 409292 h 1174192"/>
                <a:gd name="connsiteX29" fmla="*/ 1219069 w 1384377"/>
                <a:gd name="connsiteY29" fmla="*/ 426050 h 1174192"/>
                <a:gd name="connsiteX30" fmla="*/ 1238668 w 1384377"/>
                <a:gd name="connsiteY30" fmla="*/ 504443 h 1174192"/>
                <a:gd name="connsiteX31" fmla="*/ 1244348 w 1384377"/>
                <a:gd name="connsiteY31" fmla="*/ 521201 h 1174192"/>
                <a:gd name="connsiteX32" fmla="*/ 1247189 w 1384377"/>
                <a:gd name="connsiteY32" fmla="*/ 524041 h 1174192"/>
                <a:gd name="connsiteX33" fmla="*/ 1250029 w 1384377"/>
                <a:gd name="connsiteY33" fmla="*/ 529722 h 1174192"/>
                <a:gd name="connsiteX34" fmla="*/ 1255710 w 1384377"/>
                <a:gd name="connsiteY34" fmla="*/ 535402 h 1174192"/>
                <a:gd name="connsiteX35" fmla="*/ 1275308 w 1384377"/>
                <a:gd name="connsiteY35" fmla="*/ 566078 h 1174192"/>
                <a:gd name="connsiteX36" fmla="*/ 1277864 w 1384377"/>
                <a:gd name="connsiteY36" fmla="*/ 571759 h 1174192"/>
                <a:gd name="connsiteX37" fmla="*/ 1305984 w 1384377"/>
                <a:gd name="connsiteY37" fmla="*/ 605274 h 1174192"/>
                <a:gd name="connsiteX38" fmla="*/ 1322741 w 1384377"/>
                <a:gd name="connsiteY38" fmla="*/ 627713 h 1174192"/>
                <a:gd name="connsiteX39" fmla="*/ 1325582 w 1384377"/>
                <a:gd name="connsiteY39" fmla="*/ 630553 h 1174192"/>
                <a:gd name="connsiteX40" fmla="*/ 1336943 w 1384377"/>
                <a:gd name="connsiteY40" fmla="*/ 650151 h 1174192"/>
                <a:gd name="connsiteX41" fmla="*/ 1364778 w 1384377"/>
                <a:gd name="connsiteY41" fmla="*/ 683667 h 1174192"/>
                <a:gd name="connsiteX42" fmla="*/ 1373299 w 1384377"/>
                <a:gd name="connsiteY42" fmla="*/ 700710 h 1174192"/>
                <a:gd name="connsiteX43" fmla="*/ 1381820 w 1384377"/>
                <a:gd name="connsiteY43" fmla="*/ 720308 h 1174192"/>
                <a:gd name="connsiteX44" fmla="*/ 1381820 w 1384377"/>
                <a:gd name="connsiteY44" fmla="*/ 723148 h 1174192"/>
                <a:gd name="connsiteX45" fmla="*/ 1378980 w 1384377"/>
                <a:gd name="connsiteY45" fmla="*/ 728545 h 1174192"/>
                <a:gd name="connsiteX46" fmla="*/ 1361938 w 1384377"/>
                <a:gd name="connsiteY46" fmla="*/ 762345 h 1174192"/>
                <a:gd name="connsiteX47" fmla="*/ 1361938 w 1384377"/>
                <a:gd name="connsiteY47" fmla="*/ 767741 h 1174192"/>
                <a:gd name="connsiteX48" fmla="*/ 1359382 w 1384377"/>
                <a:gd name="connsiteY48" fmla="*/ 773422 h 1174192"/>
                <a:gd name="connsiteX49" fmla="*/ 1370459 w 1384377"/>
                <a:gd name="connsiteY49" fmla="*/ 807222 h 1174192"/>
                <a:gd name="connsiteX50" fmla="*/ 1381820 w 1384377"/>
                <a:gd name="connsiteY50" fmla="*/ 835057 h 1174192"/>
                <a:gd name="connsiteX51" fmla="*/ 1381820 w 1384377"/>
                <a:gd name="connsiteY51" fmla="*/ 840738 h 1174192"/>
                <a:gd name="connsiteX52" fmla="*/ 1384377 w 1384377"/>
                <a:gd name="connsiteY52" fmla="*/ 846418 h 1174192"/>
                <a:gd name="connsiteX53" fmla="*/ 1381820 w 1384377"/>
                <a:gd name="connsiteY53" fmla="*/ 851815 h 1174192"/>
                <a:gd name="connsiteX54" fmla="*/ 1361938 w 1384377"/>
                <a:gd name="connsiteY54" fmla="*/ 908054 h 1174192"/>
                <a:gd name="connsiteX55" fmla="*/ 1361938 w 1384377"/>
                <a:gd name="connsiteY55" fmla="*/ 913734 h 1174192"/>
                <a:gd name="connsiteX56" fmla="*/ 1359382 w 1384377"/>
                <a:gd name="connsiteY56" fmla="*/ 919131 h 1174192"/>
                <a:gd name="connsiteX57" fmla="*/ 1356541 w 1384377"/>
                <a:gd name="connsiteY57" fmla="*/ 947250 h 1174192"/>
                <a:gd name="connsiteX58" fmla="*/ 1356541 w 1384377"/>
                <a:gd name="connsiteY58" fmla="*/ 952931 h 1174192"/>
                <a:gd name="connsiteX59" fmla="*/ 1364778 w 1384377"/>
                <a:gd name="connsiteY59" fmla="*/ 980766 h 1174192"/>
                <a:gd name="connsiteX60" fmla="*/ 1367619 w 1384377"/>
                <a:gd name="connsiteY60" fmla="*/ 989287 h 1174192"/>
                <a:gd name="connsiteX61" fmla="*/ 1370459 w 1384377"/>
                <a:gd name="connsiteY61" fmla="*/ 992127 h 1174192"/>
                <a:gd name="connsiteX62" fmla="*/ 1376140 w 1384377"/>
                <a:gd name="connsiteY62" fmla="*/ 1000364 h 1174192"/>
                <a:gd name="connsiteX63" fmla="*/ 1364778 w 1384377"/>
                <a:gd name="connsiteY63" fmla="*/ 1031324 h 1174192"/>
                <a:gd name="connsiteX64" fmla="*/ 1361938 w 1384377"/>
                <a:gd name="connsiteY64" fmla="*/ 1037004 h 1174192"/>
                <a:gd name="connsiteX65" fmla="*/ 1345180 w 1384377"/>
                <a:gd name="connsiteY65" fmla="*/ 1064840 h 1174192"/>
                <a:gd name="connsiteX66" fmla="*/ 1342340 w 1384377"/>
                <a:gd name="connsiteY66" fmla="*/ 1070520 h 1174192"/>
                <a:gd name="connsiteX67" fmla="*/ 1339783 w 1384377"/>
                <a:gd name="connsiteY67" fmla="*/ 1098640 h 1174192"/>
                <a:gd name="connsiteX68" fmla="*/ 1345180 w 1384377"/>
                <a:gd name="connsiteY68" fmla="*/ 1118238 h 1174192"/>
                <a:gd name="connsiteX69" fmla="*/ 1345180 w 1384377"/>
                <a:gd name="connsiteY69" fmla="*/ 1123635 h 1174192"/>
                <a:gd name="connsiteX70" fmla="*/ 1325582 w 1384377"/>
                <a:gd name="connsiteY70" fmla="*/ 1148913 h 1174192"/>
                <a:gd name="connsiteX71" fmla="*/ 1322741 w 1384377"/>
                <a:gd name="connsiteY71" fmla="*/ 1157435 h 1174192"/>
                <a:gd name="connsiteX72" fmla="*/ 1311664 w 1384377"/>
                <a:gd name="connsiteY72" fmla="*/ 1174192 h 1174192"/>
                <a:gd name="connsiteX73" fmla="*/ 1303143 w 1384377"/>
                <a:gd name="connsiteY73" fmla="*/ 1174192 h 1174192"/>
                <a:gd name="connsiteX74" fmla="*/ 1277864 w 1384377"/>
                <a:gd name="connsiteY74" fmla="*/ 1165671 h 1174192"/>
                <a:gd name="connsiteX75" fmla="*/ 1272468 w 1384377"/>
                <a:gd name="connsiteY75" fmla="*/ 1160275 h 1174192"/>
                <a:gd name="connsiteX76" fmla="*/ 1261106 w 1384377"/>
                <a:gd name="connsiteY76" fmla="*/ 1137836 h 1174192"/>
                <a:gd name="connsiteX77" fmla="*/ 1241508 w 1384377"/>
                <a:gd name="connsiteY77" fmla="*/ 1115397 h 1174192"/>
                <a:gd name="connsiteX78" fmla="*/ 1241508 w 1384377"/>
                <a:gd name="connsiteY78" fmla="*/ 1106877 h 1174192"/>
                <a:gd name="connsiteX79" fmla="*/ 1238668 w 1384377"/>
                <a:gd name="connsiteY79" fmla="*/ 1087278 h 1174192"/>
                <a:gd name="connsiteX80" fmla="*/ 1230431 w 1384377"/>
                <a:gd name="connsiteY80" fmla="*/ 1053762 h 1174192"/>
                <a:gd name="connsiteX81" fmla="*/ 1230431 w 1384377"/>
                <a:gd name="connsiteY81" fmla="*/ 1050922 h 1174192"/>
                <a:gd name="connsiteX82" fmla="*/ 1224750 w 1384377"/>
                <a:gd name="connsiteY82" fmla="*/ 1031324 h 1174192"/>
                <a:gd name="connsiteX83" fmla="*/ 1221910 w 1384377"/>
                <a:gd name="connsiteY83" fmla="*/ 1028483 h 1174192"/>
                <a:gd name="connsiteX84" fmla="*/ 1216229 w 1384377"/>
                <a:gd name="connsiteY84" fmla="*/ 1025643 h 1174192"/>
                <a:gd name="connsiteX85" fmla="*/ 1185553 w 1384377"/>
                <a:gd name="connsiteY85" fmla="*/ 1022803 h 1174192"/>
                <a:gd name="connsiteX86" fmla="*/ 1174192 w 1384377"/>
                <a:gd name="connsiteY86" fmla="*/ 1019962 h 1174192"/>
                <a:gd name="connsiteX87" fmla="*/ 1157434 w 1384377"/>
                <a:gd name="connsiteY87" fmla="*/ 1011726 h 1174192"/>
                <a:gd name="connsiteX88" fmla="*/ 1154594 w 1384377"/>
                <a:gd name="connsiteY88" fmla="*/ 1006045 h 1174192"/>
                <a:gd name="connsiteX89" fmla="*/ 1137836 w 1384377"/>
                <a:gd name="connsiteY89" fmla="*/ 989287 h 1174192"/>
                <a:gd name="connsiteX90" fmla="*/ 1134996 w 1384377"/>
                <a:gd name="connsiteY90" fmla="*/ 983606 h 1174192"/>
                <a:gd name="connsiteX91" fmla="*/ 1129599 w 1384377"/>
                <a:gd name="connsiteY91" fmla="*/ 961168 h 1174192"/>
                <a:gd name="connsiteX92" fmla="*/ 1101480 w 1384377"/>
                <a:gd name="connsiteY92" fmla="*/ 935889 h 1174192"/>
                <a:gd name="connsiteX93" fmla="*/ 1073360 w 1384377"/>
                <a:gd name="connsiteY93" fmla="*/ 935889 h 1174192"/>
                <a:gd name="connsiteX94" fmla="*/ 1042685 w 1384377"/>
                <a:gd name="connsiteY94" fmla="*/ 938729 h 1174192"/>
                <a:gd name="connsiteX95" fmla="*/ 1037004 w 1384377"/>
                <a:gd name="connsiteY95" fmla="*/ 935889 h 1174192"/>
                <a:gd name="connsiteX96" fmla="*/ 1014566 w 1384377"/>
                <a:gd name="connsiteY96" fmla="*/ 913734 h 1174192"/>
                <a:gd name="connsiteX97" fmla="*/ 1011725 w 1384377"/>
                <a:gd name="connsiteY97" fmla="*/ 908054 h 1174192"/>
                <a:gd name="connsiteX98" fmla="*/ 972529 w 1384377"/>
                <a:gd name="connsiteY98" fmla="*/ 896692 h 1174192"/>
                <a:gd name="connsiteX99" fmla="*/ 958611 w 1384377"/>
                <a:gd name="connsiteY99" fmla="*/ 857495 h 1174192"/>
                <a:gd name="connsiteX100" fmla="*/ 955771 w 1384377"/>
                <a:gd name="connsiteY100" fmla="*/ 829660 h 1174192"/>
                <a:gd name="connsiteX101" fmla="*/ 955771 w 1384377"/>
                <a:gd name="connsiteY101" fmla="*/ 821139 h 1174192"/>
                <a:gd name="connsiteX102" fmla="*/ 950090 w 1384377"/>
                <a:gd name="connsiteY102" fmla="*/ 798701 h 1174192"/>
                <a:gd name="connsiteX103" fmla="*/ 947250 w 1384377"/>
                <a:gd name="connsiteY103" fmla="*/ 790180 h 1174192"/>
                <a:gd name="connsiteX104" fmla="*/ 941853 w 1384377"/>
                <a:gd name="connsiteY104" fmla="*/ 787624 h 1174192"/>
                <a:gd name="connsiteX105" fmla="*/ 899816 w 1384377"/>
                <a:gd name="connsiteY105" fmla="*/ 801541 h 1174192"/>
                <a:gd name="connsiteX106" fmla="*/ 896976 w 1384377"/>
                <a:gd name="connsiteY106" fmla="*/ 812619 h 1174192"/>
                <a:gd name="connsiteX107" fmla="*/ 905213 w 1384377"/>
                <a:gd name="connsiteY107" fmla="*/ 829660 h 1174192"/>
                <a:gd name="connsiteX108" fmla="*/ 905213 w 1384377"/>
                <a:gd name="connsiteY108" fmla="*/ 846418 h 1174192"/>
                <a:gd name="connsiteX109" fmla="*/ 899816 w 1384377"/>
                <a:gd name="connsiteY109" fmla="*/ 849259 h 1174192"/>
                <a:gd name="connsiteX110" fmla="*/ 863176 w 1384377"/>
                <a:gd name="connsiteY110" fmla="*/ 843578 h 1174192"/>
                <a:gd name="connsiteX111" fmla="*/ 857780 w 1384377"/>
                <a:gd name="connsiteY111" fmla="*/ 840738 h 1174192"/>
                <a:gd name="connsiteX112" fmla="*/ 849258 w 1384377"/>
                <a:gd name="connsiteY112" fmla="*/ 837898 h 1174192"/>
                <a:gd name="connsiteX113" fmla="*/ 835341 w 1384377"/>
                <a:gd name="connsiteY113" fmla="*/ 837898 h 1174192"/>
                <a:gd name="connsiteX114" fmla="*/ 826820 w 1384377"/>
                <a:gd name="connsiteY114" fmla="*/ 829660 h 1174192"/>
                <a:gd name="connsiteX115" fmla="*/ 818299 w 1384377"/>
                <a:gd name="connsiteY115" fmla="*/ 823980 h 1174192"/>
                <a:gd name="connsiteX116" fmla="*/ 810062 w 1384377"/>
                <a:gd name="connsiteY116" fmla="*/ 809778 h 1174192"/>
                <a:gd name="connsiteX117" fmla="*/ 790464 w 1384377"/>
                <a:gd name="connsiteY117" fmla="*/ 804381 h 1174192"/>
                <a:gd name="connsiteX118" fmla="*/ 784783 w 1384377"/>
                <a:gd name="connsiteY118" fmla="*/ 801541 h 1174192"/>
                <a:gd name="connsiteX119" fmla="*/ 779102 w 1384377"/>
                <a:gd name="connsiteY119" fmla="*/ 798701 h 1174192"/>
                <a:gd name="connsiteX120" fmla="*/ 742746 w 1384377"/>
                <a:gd name="connsiteY120" fmla="*/ 795860 h 1174192"/>
                <a:gd name="connsiteX121" fmla="*/ 734225 w 1384377"/>
                <a:gd name="connsiteY121" fmla="*/ 798701 h 1174192"/>
                <a:gd name="connsiteX122" fmla="*/ 692188 w 1384377"/>
                <a:gd name="connsiteY122" fmla="*/ 804381 h 1174192"/>
                <a:gd name="connsiteX123" fmla="*/ 686792 w 1384377"/>
                <a:gd name="connsiteY123" fmla="*/ 804381 h 1174192"/>
                <a:gd name="connsiteX124" fmla="*/ 652992 w 1384377"/>
                <a:gd name="connsiteY124" fmla="*/ 781943 h 1174192"/>
                <a:gd name="connsiteX125" fmla="*/ 650151 w 1384377"/>
                <a:gd name="connsiteY125" fmla="*/ 779103 h 1174192"/>
                <a:gd name="connsiteX126" fmla="*/ 647595 w 1384377"/>
                <a:gd name="connsiteY126" fmla="*/ 776262 h 1174192"/>
                <a:gd name="connsiteX127" fmla="*/ 627997 w 1384377"/>
                <a:gd name="connsiteY127" fmla="*/ 748143 h 1174192"/>
                <a:gd name="connsiteX128" fmla="*/ 622316 w 1384377"/>
                <a:gd name="connsiteY128" fmla="*/ 742746 h 1174192"/>
                <a:gd name="connsiteX129" fmla="*/ 588516 w 1384377"/>
                <a:gd name="connsiteY129" fmla="*/ 725704 h 1174192"/>
                <a:gd name="connsiteX130" fmla="*/ 583120 w 1384377"/>
                <a:gd name="connsiteY130" fmla="*/ 723148 h 1174192"/>
                <a:gd name="connsiteX131" fmla="*/ 580279 w 1384377"/>
                <a:gd name="connsiteY131" fmla="*/ 720308 h 1174192"/>
                <a:gd name="connsiteX132" fmla="*/ 574599 w 1384377"/>
                <a:gd name="connsiteY132" fmla="*/ 717467 h 1174192"/>
                <a:gd name="connsiteX133" fmla="*/ 512963 w 1384377"/>
                <a:gd name="connsiteY133" fmla="*/ 695029 h 1174192"/>
                <a:gd name="connsiteX134" fmla="*/ 451328 w 1384377"/>
                <a:gd name="connsiteY134" fmla="*/ 692188 h 1174192"/>
                <a:gd name="connsiteX135" fmla="*/ 423209 w 1384377"/>
                <a:gd name="connsiteY135" fmla="*/ 683667 h 1174192"/>
                <a:gd name="connsiteX136" fmla="*/ 397930 w 1384377"/>
                <a:gd name="connsiteY136" fmla="*/ 669750 h 1174192"/>
                <a:gd name="connsiteX137" fmla="*/ 392533 w 1384377"/>
                <a:gd name="connsiteY137" fmla="*/ 666910 h 1174192"/>
                <a:gd name="connsiteX138" fmla="*/ 389693 w 1384377"/>
                <a:gd name="connsiteY138" fmla="*/ 661513 h 1174192"/>
                <a:gd name="connsiteX139" fmla="*/ 386853 w 1384377"/>
                <a:gd name="connsiteY139" fmla="*/ 658673 h 1174192"/>
                <a:gd name="connsiteX140" fmla="*/ 353337 w 1384377"/>
                <a:gd name="connsiteY140" fmla="*/ 641631 h 1174192"/>
                <a:gd name="connsiteX141" fmla="*/ 341976 w 1384377"/>
                <a:gd name="connsiteY141" fmla="*/ 641631 h 1174192"/>
                <a:gd name="connsiteX142" fmla="*/ 325218 w 1384377"/>
                <a:gd name="connsiteY142" fmla="*/ 636234 h 1174192"/>
                <a:gd name="connsiteX143" fmla="*/ 319537 w 1384377"/>
                <a:gd name="connsiteY143" fmla="*/ 636234 h 1174192"/>
                <a:gd name="connsiteX144" fmla="*/ 302779 w 1384377"/>
                <a:gd name="connsiteY144" fmla="*/ 630553 h 1174192"/>
                <a:gd name="connsiteX145" fmla="*/ 299939 w 1384377"/>
                <a:gd name="connsiteY145" fmla="*/ 627713 h 1174192"/>
                <a:gd name="connsiteX146" fmla="*/ 272104 w 1384377"/>
                <a:gd name="connsiteY146" fmla="*/ 619476 h 1174192"/>
                <a:gd name="connsiteX147" fmla="*/ 266423 w 1384377"/>
                <a:gd name="connsiteY147" fmla="*/ 619476 h 1174192"/>
                <a:gd name="connsiteX148" fmla="*/ 243984 w 1384377"/>
                <a:gd name="connsiteY148" fmla="*/ 616636 h 1174192"/>
                <a:gd name="connsiteX149" fmla="*/ 196267 w 1384377"/>
                <a:gd name="connsiteY149" fmla="*/ 582836 h 1174192"/>
                <a:gd name="connsiteX150" fmla="*/ 185189 w 1384377"/>
                <a:gd name="connsiteY150" fmla="*/ 579996 h 1174192"/>
                <a:gd name="connsiteX151" fmla="*/ 154230 w 1384377"/>
                <a:gd name="connsiteY151" fmla="*/ 555001 h 1174192"/>
                <a:gd name="connsiteX152" fmla="*/ 143153 w 1384377"/>
                <a:gd name="connsiteY152" fmla="*/ 524041 h 1174192"/>
                <a:gd name="connsiteX153" fmla="*/ 140312 w 1384377"/>
                <a:gd name="connsiteY153" fmla="*/ 515520 h 1174192"/>
                <a:gd name="connsiteX154" fmla="*/ 109353 w 1384377"/>
                <a:gd name="connsiteY154" fmla="*/ 495922 h 1174192"/>
                <a:gd name="connsiteX155" fmla="*/ 106512 w 1384377"/>
                <a:gd name="connsiteY155" fmla="*/ 493365 h 1174192"/>
                <a:gd name="connsiteX156" fmla="*/ 92595 w 1384377"/>
                <a:gd name="connsiteY156" fmla="*/ 459565 h 1174192"/>
                <a:gd name="connsiteX157" fmla="*/ 92595 w 1384377"/>
                <a:gd name="connsiteY157" fmla="*/ 448488 h 1174192"/>
                <a:gd name="connsiteX158" fmla="*/ 98275 w 1384377"/>
                <a:gd name="connsiteY158" fmla="*/ 428890 h 1174192"/>
                <a:gd name="connsiteX159" fmla="*/ 106512 w 1384377"/>
                <a:gd name="connsiteY159" fmla="*/ 403611 h 1174192"/>
                <a:gd name="connsiteX160" fmla="*/ 112193 w 1384377"/>
                <a:gd name="connsiteY160" fmla="*/ 372651 h 1174192"/>
                <a:gd name="connsiteX161" fmla="*/ 112193 w 1384377"/>
                <a:gd name="connsiteY161" fmla="*/ 358734 h 1174192"/>
                <a:gd name="connsiteX162" fmla="*/ 106512 w 1384377"/>
                <a:gd name="connsiteY162" fmla="*/ 355893 h 1174192"/>
                <a:gd name="connsiteX163" fmla="*/ 101116 w 1384377"/>
                <a:gd name="connsiteY163" fmla="*/ 347657 h 1174192"/>
                <a:gd name="connsiteX164" fmla="*/ 98275 w 1384377"/>
                <a:gd name="connsiteY164" fmla="*/ 344816 h 1174192"/>
                <a:gd name="connsiteX165" fmla="*/ 70156 w 1384377"/>
                <a:gd name="connsiteY165" fmla="*/ 327774 h 1174192"/>
                <a:gd name="connsiteX166" fmla="*/ 64475 w 1384377"/>
                <a:gd name="connsiteY166" fmla="*/ 327774 h 1174192"/>
                <a:gd name="connsiteX167" fmla="*/ 36640 w 1384377"/>
                <a:gd name="connsiteY167" fmla="*/ 288578 h 1174192"/>
                <a:gd name="connsiteX168" fmla="*/ 36640 w 1384377"/>
                <a:gd name="connsiteY168" fmla="*/ 274660 h 1174192"/>
                <a:gd name="connsiteX169" fmla="*/ 39481 w 1384377"/>
                <a:gd name="connsiteY169" fmla="*/ 271820 h 1174192"/>
                <a:gd name="connsiteX170" fmla="*/ 61919 w 1384377"/>
                <a:gd name="connsiteY170" fmla="*/ 232623 h 1174192"/>
                <a:gd name="connsiteX171" fmla="*/ 67316 w 1384377"/>
                <a:gd name="connsiteY171" fmla="*/ 226943 h 1174192"/>
                <a:gd name="connsiteX172" fmla="*/ 103956 w 1384377"/>
                <a:gd name="connsiteY172" fmla="*/ 196267 h 1174192"/>
                <a:gd name="connsiteX173" fmla="*/ 109353 w 1384377"/>
                <a:gd name="connsiteY173" fmla="*/ 193427 h 1174192"/>
                <a:gd name="connsiteX174" fmla="*/ 112193 w 1384377"/>
                <a:gd name="connsiteY174" fmla="*/ 190586 h 1174192"/>
                <a:gd name="connsiteX175" fmla="*/ 117874 w 1384377"/>
                <a:gd name="connsiteY175" fmla="*/ 184906 h 1174192"/>
                <a:gd name="connsiteX176" fmla="*/ 123554 w 1384377"/>
                <a:gd name="connsiteY176" fmla="*/ 176669 h 1174192"/>
                <a:gd name="connsiteX177" fmla="*/ 148549 w 1384377"/>
                <a:gd name="connsiteY177" fmla="*/ 100832 h 1174192"/>
                <a:gd name="connsiteX178" fmla="*/ 148549 w 1384377"/>
                <a:gd name="connsiteY178" fmla="*/ 64476 h 1174192"/>
                <a:gd name="connsiteX179" fmla="*/ 134632 w 1384377"/>
                <a:gd name="connsiteY179" fmla="*/ 39197 h 1174192"/>
                <a:gd name="connsiteX180" fmla="*/ 109353 w 1384377"/>
                <a:gd name="connsiteY180" fmla="*/ 22439 h 1174192"/>
                <a:gd name="connsiteX181" fmla="*/ 11361 w 1384377"/>
                <a:gd name="connsiteY181" fmla="*/ 2840 h 1174192"/>
                <a:gd name="connsiteX182" fmla="*/ 15188 w 1384377"/>
                <a:gd name="connsiteY182" fmla="*/ 2840 h 1174192"/>
                <a:gd name="connsiteX183" fmla="*/ 51544 w 1384377"/>
                <a:gd name="connsiteY183" fmla="*/ 11362 h 1174192"/>
                <a:gd name="connsiteX184" fmla="*/ 90741 w 1384377"/>
                <a:gd name="connsiteY184" fmla="*/ 16758 h 1174192"/>
                <a:gd name="connsiteX185" fmla="*/ 86914 w 1384377"/>
                <a:gd name="connsiteY185" fmla="*/ 16758 h 1174192"/>
                <a:gd name="connsiteX186" fmla="*/ 47717 w 1384377"/>
                <a:gd name="connsiteY186" fmla="*/ 11362 h 1174192"/>
                <a:gd name="connsiteX187" fmla="*/ 0 w 1384377"/>
                <a:gd name="connsiteY187" fmla="*/ 0 h 1174192"/>
                <a:gd name="connsiteX188" fmla="*/ 3827 w 1384377"/>
                <a:gd name="connsiteY188" fmla="*/ 0 h 1174192"/>
                <a:gd name="connsiteX189" fmla="*/ 9508 w 1384377"/>
                <a:gd name="connsiteY189" fmla="*/ 2840 h 1174192"/>
                <a:gd name="connsiteX190" fmla="*/ 5681 w 1384377"/>
                <a:gd name="connsiteY190" fmla="*/ 2840 h 117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384377" h="1174192">
                  <a:moveTo>
                    <a:pt x="98275" y="16758"/>
                  </a:moveTo>
                  <a:lnTo>
                    <a:pt x="102102" y="16758"/>
                  </a:lnTo>
                  <a:lnTo>
                    <a:pt x="113180" y="22439"/>
                  </a:lnTo>
                  <a:lnTo>
                    <a:pt x="144296" y="35931"/>
                  </a:lnTo>
                  <a:cubicBezTo>
                    <a:pt x="157988" y="38427"/>
                    <a:pt x="259586" y="21295"/>
                    <a:pt x="304869" y="23130"/>
                  </a:cubicBezTo>
                  <a:cubicBezTo>
                    <a:pt x="421590" y="40841"/>
                    <a:pt x="280054" y="32623"/>
                    <a:pt x="442981" y="58054"/>
                  </a:cubicBezTo>
                  <a:cubicBezTo>
                    <a:pt x="496691" y="69431"/>
                    <a:pt x="569187" y="78692"/>
                    <a:pt x="638243" y="89804"/>
                  </a:cubicBezTo>
                  <a:cubicBezTo>
                    <a:pt x="707299" y="100917"/>
                    <a:pt x="773181" y="74723"/>
                    <a:pt x="830331" y="78692"/>
                  </a:cubicBezTo>
                  <a:cubicBezTo>
                    <a:pt x="887481" y="82661"/>
                    <a:pt x="948600" y="112558"/>
                    <a:pt x="995431" y="124729"/>
                  </a:cubicBezTo>
                  <a:cubicBezTo>
                    <a:pt x="1042262" y="136900"/>
                    <a:pt x="1062370" y="119702"/>
                    <a:pt x="1097030" y="126317"/>
                  </a:cubicBezTo>
                  <a:cubicBezTo>
                    <a:pt x="1149152" y="129757"/>
                    <a:pt x="1188103" y="97976"/>
                    <a:pt x="1209743" y="107267"/>
                  </a:cubicBezTo>
                  <a:lnTo>
                    <a:pt x="1268771" y="139036"/>
                  </a:lnTo>
                  <a:lnTo>
                    <a:pt x="1266787" y="140028"/>
                  </a:lnTo>
                  <a:lnTo>
                    <a:pt x="1261106" y="145709"/>
                  </a:lnTo>
                  <a:lnTo>
                    <a:pt x="1255710" y="154230"/>
                  </a:lnTo>
                  <a:lnTo>
                    <a:pt x="1250029" y="182065"/>
                  </a:lnTo>
                  <a:lnTo>
                    <a:pt x="1250029" y="187746"/>
                  </a:lnTo>
                  <a:lnTo>
                    <a:pt x="1252869" y="193427"/>
                  </a:lnTo>
                  <a:lnTo>
                    <a:pt x="1255710" y="241144"/>
                  </a:lnTo>
                  <a:lnTo>
                    <a:pt x="1255710" y="257902"/>
                  </a:lnTo>
                  <a:lnTo>
                    <a:pt x="1252869" y="297099"/>
                  </a:lnTo>
                  <a:lnTo>
                    <a:pt x="1252869" y="299939"/>
                  </a:lnTo>
                  <a:lnTo>
                    <a:pt x="1250029" y="308176"/>
                  </a:lnTo>
                  <a:lnTo>
                    <a:pt x="1250029" y="313857"/>
                  </a:lnTo>
                  <a:lnTo>
                    <a:pt x="1241508" y="347657"/>
                  </a:lnTo>
                  <a:lnTo>
                    <a:pt x="1238668" y="353053"/>
                  </a:lnTo>
                  <a:lnTo>
                    <a:pt x="1230431" y="386853"/>
                  </a:lnTo>
                  <a:lnTo>
                    <a:pt x="1230431" y="389693"/>
                  </a:lnTo>
                  <a:lnTo>
                    <a:pt x="1221910" y="409292"/>
                  </a:lnTo>
                  <a:lnTo>
                    <a:pt x="1219069" y="426050"/>
                  </a:lnTo>
                  <a:lnTo>
                    <a:pt x="1238668" y="504443"/>
                  </a:lnTo>
                  <a:lnTo>
                    <a:pt x="1244348" y="521201"/>
                  </a:lnTo>
                  <a:lnTo>
                    <a:pt x="1247189" y="524041"/>
                  </a:lnTo>
                  <a:lnTo>
                    <a:pt x="1250029" y="529722"/>
                  </a:lnTo>
                  <a:lnTo>
                    <a:pt x="1255710" y="535402"/>
                  </a:lnTo>
                  <a:lnTo>
                    <a:pt x="1275308" y="566078"/>
                  </a:lnTo>
                  <a:lnTo>
                    <a:pt x="1277864" y="571759"/>
                  </a:lnTo>
                  <a:lnTo>
                    <a:pt x="1305984" y="605274"/>
                  </a:lnTo>
                  <a:lnTo>
                    <a:pt x="1322741" y="627713"/>
                  </a:lnTo>
                  <a:lnTo>
                    <a:pt x="1325582" y="630553"/>
                  </a:lnTo>
                  <a:lnTo>
                    <a:pt x="1336943" y="650151"/>
                  </a:lnTo>
                  <a:lnTo>
                    <a:pt x="1364778" y="683667"/>
                  </a:lnTo>
                  <a:lnTo>
                    <a:pt x="1373299" y="700710"/>
                  </a:lnTo>
                  <a:lnTo>
                    <a:pt x="1381820" y="720308"/>
                  </a:lnTo>
                  <a:lnTo>
                    <a:pt x="1381820" y="723148"/>
                  </a:lnTo>
                  <a:lnTo>
                    <a:pt x="1378980" y="728545"/>
                  </a:lnTo>
                  <a:lnTo>
                    <a:pt x="1361938" y="762345"/>
                  </a:lnTo>
                  <a:lnTo>
                    <a:pt x="1361938" y="767741"/>
                  </a:lnTo>
                  <a:lnTo>
                    <a:pt x="1359382" y="773422"/>
                  </a:lnTo>
                  <a:lnTo>
                    <a:pt x="1370459" y="807222"/>
                  </a:lnTo>
                  <a:lnTo>
                    <a:pt x="1381820" y="835057"/>
                  </a:lnTo>
                  <a:lnTo>
                    <a:pt x="1381820" y="840738"/>
                  </a:lnTo>
                  <a:lnTo>
                    <a:pt x="1384377" y="846418"/>
                  </a:lnTo>
                  <a:lnTo>
                    <a:pt x="1381820" y="851815"/>
                  </a:lnTo>
                  <a:lnTo>
                    <a:pt x="1361938" y="908054"/>
                  </a:lnTo>
                  <a:lnTo>
                    <a:pt x="1361938" y="913734"/>
                  </a:lnTo>
                  <a:lnTo>
                    <a:pt x="1359382" y="919131"/>
                  </a:lnTo>
                  <a:lnTo>
                    <a:pt x="1356541" y="947250"/>
                  </a:lnTo>
                  <a:lnTo>
                    <a:pt x="1356541" y="952931"/>
                  </a:lnTo>
                  <a:lnTo>
                    <a:pt x="1364778" y="980766"/>
                  </a:lnTo>
                  <a:lnTo>
                    <a:pt x="1367619" y="989287"/>
                  </a:lnTo>
                  <a:lnTo>
                    <a:pt x="1370459" y="992127"/>
                  </a:lnTo>
                  <a:lnTo>
                    <a:pt x="1376140" y="1000364"/>
                  </a:lnTo>
                  <a:lnTo>
                    <a:pt x="1364778" y="1031324"/>
                  </a:lnTo>
                  <a:lnTo>
                    <a:pt x="1361938" y="1037004"/>
                  </a:lnTo>
                  <a:lnTo>
                    <a:pt x="1345180" y="1064840"/>
                  </a:lnTo>
                  <a:lnTo>
                    <a:pt x="1342340" y="1070520"/>
                  </a:lnTo>
                  <a:lnTo>
                    <a:pt x="1339783" y="1098640"/>
                  </a:lnTo>
                  <a:lnTo>
                    <a:pt x="1345180" y="1118238"/>
                  </a:lnTo>
                  <a:lnTo>
                    <a:pt x="1345180" y="1123635"/>
                  </a:lnTo>
                  <a:lnTo>
                    <a:pt x="1325582" y="1148913"/>
                  </a:lnTo>
                  <a:lnTo>
                    <a:pt x="1322741" y="1157435"/>
                  </a:lnTo>
                  <a:lnTo>
                    <a:pt x="1311664" y="1174192"/>
                  </a:lnTo>
                  <a:lnTo>
                    <a:pt x="1303143" y="1174192"/>
                  </a:lnTo>
                  <a:lnTo>
                    <a:pt x="1277864" y="1165671"/>
                  </a:lnTo>
                  <a:lnTo>
                    <a:pt x="1272468" y="1160275"/>
                  </a:lnTo>
                  <a:lnTo>
                    <a:pt x="1261106" y="1137836"/>
                  </a:lnTo>
                  <a:lnTo>
                    <a:pt x="1241508" y="1115397"/>
                  </a:lnTo>
                  <a:lnTo>
                    <a:pt x="1241508" y="1106877"/>
                  </a:lnTo>
                  <a:lnTo>
                    <a:pt x="1238668" y="1087278"/>
                  </a:lnTo>
                  <a:lnTo>
                    <a:pt x="1230431" y="1053762"/>
                  </a:lnTo>
                  <a:lnTo>
                    <a:pt x="1230431" y="1050922"/>
                  </a:lnTo>
                  <a:lnTo>
                    <a:pt x="1224750" y="1031324"/>
                  </a:lnTo>
                  <a:lnTo>
                    <a:pt x="1221910" y="1028483"/>
                  </a:lnTo>
                  <a:lnTo>
                    <a:pt x="1216229" y="1025643"/>
                  </a:lnTo>
                  <a:lnTo>
                    <a:pt x="1185553" y="1022803"/>
                  </a:lnTo>
                  <a:lnTo>
                    <a:pt x="1174192" y="1019962"/>
                  </a:lnTo>
                  <a:lnTo>
                    <a:pt x="1157434" y="1011726"/>
                  </a:lnTo>
                  <a:lnTo>
                    <a:pt x="1154594" y="1006045"/>
                  </a:lnTo>
                  <a:lnTo>
                    <a:pt x="1137836" y="989287"/>
                  </a:lnTo>
                  <a:lnTo>
                    <a:pt x="1134996" y="983606"/>
                  </a:lnTo>
                  <a:lnTo>
                    <a:pt x="1129599" y="961168"/>
                  </a:lnTo>
                  <a:lnTo>
                    <a:pt x="1101480" y="935889"/>
                  </a:lnTo>
                  <a:lnTo>
                    <a:pt x="1073360" y="935889"/>
                  </a:lnTo>
                  <a:lnTo>
                    <a:pt x="1042685" y="938729"/>
                  </a:lnTo>
                  <a:lnTo>
                    <a:pt x="1037004" y="935889"/>
                  </a:lnTo>
                  <a:lnTo>
                    <a:pt x="1014566" y="913734"/>
                  </a:lnTo>
                  <a:lnTo>
                    <a:pt x="1011725" y="908054"/>
                  </a:lnTo>
                  <a:lnTo>
                    <a:pt x="972529" y="896692"/>
                  </a:lnTo>
                  <a:lnTo>
                    <a:pt x="958611" y="857495"/>
                  </a:lnTo>
                  <a:lnTo>
                    <a:pt x="955771" y="829660"/>
                  </a:lnTo>
                  <a:lnTo>
                    <a:pt x="955771" y="821139"/>
                  </a:lnTo>
                  <a:lnTo>
                    <a:pt x="950090" y="798701"/>
                  </a:lnTo>
                  <a:lnTo>
                    <a:pt x="947250" y="790180"/>
                  </a:lnTo>
                  <a:lnTo>
                    <a:pt x="941853" y="787624"/>
                  </a:lnTo>
                  <a:lnTo>
                    <a:pt x="899816" y="801541"/>
                  </a:lnTo>
                  <a:lnTo>
                    <a:pt x="896976" y="812619"/>
                  </a:lnTo>
                  <a:lnTo>
                    <a:pt x="905213" y="829660"/>
                  </a:lnTo>
                  <a:lnTo>
                    <a:pt x="905213" y="846418"/>
                  </a:lnTo>
                  <a:lnTo>
                    <a:pt x="899816" y="849259"/>
                  </a:lnTo>
                  <a:lnTo>
                    <a:pt x="863176" y="843578"/>
                  </a:lnTo>
                  <a:lnTo>
                    <a:pt x="857780" y="840738"/>
                  </a:lnTo>
                  <a:lnTo>
                    <a:pt x="849258" y="837898"/>
                  </a:lnTo>
                  <a:lnTo>
                    <a:pt x="835341" y="837898"/>
                  </a:lnTo>
                  <a:lnTo>
                    <a:pt x="826820" y="829660"/>
                  </a:lnTo>
                  <a:lnTo>
                    <a:pt x="818299" y="823980"/>
                  </a:lnTo>
                  <a:lnTo>
                    <a:pt x="810062" y="809778"/>
                  </a:lnTo>
                  <a:lnTo>
                    <a:pt x="790464" y="804381"/>
                  </a:lnTo>
                  <a:lnTo>
                    <a:pt x="784783" y="801541"/>
                  </a:lnTo>
                  <a:lnTo>
                    <a:pt x="779102" y="798701"/>
                  </a:lnTo>
                  <a:lnTo>
                    <a:pt x="742746" y="795860"/>
                  </a:lnTo>
                  <a:lnTo>
                    <a:pt x="734225" y="798701"/>
                  </a:lnTo>
                  <a:lnTo>
                    <a:pt x="692188" y="804381"/>
                  </a:lnTo>
                  <a:lnTo>
                    <a:pt x="686792" y="804381"/>
                  </a:lnTo>
                  <a:lnTo>
                    <a:pt x="652992" y="781943"/>
                  </a:lnTo>
                  <a:lnTo>
                    <a:pt x="650151" y="779103"/>
                  </a:lnTo>
                  <a:lnTo>
                    <a:pt x="647595" y="776262"/>
                  </a:lnTo>
                  <a:lnTo>
                    <a:pt x="627997" y="748143"/>
                  </a:lnTo>
                  <a:lnTo>
                    <a:pt x="622316" y="742746"/>
                  </a:lnTo>
                  <a:lnTo>
                    <a:pt x="588516" y="725704"/>
                  </a:lnTo>
                  <a:lnTo>
                    <a:pt x="583120" y="723148"/>
                  </a:lnTo>
                  <a:lnTo>
                    <a:pt x="580279" y="720308"/>
                  </a:lnTo>
                  <a:lnTo>
                    <a:pt x="574599" y="717467"/>
                  </a:lnTo>
                  <a:lnTo>
                    <a:pt x="512963" y="695029"/>
                  </a:lnTo>
                  <a:lnTo>
                    <a:pt x="451328" y="692188"/>
                  </a:lnTo>
                  <a:lnTo>
                    <a:pt x="423209" y="683667"/>
                  </a:lnTo>
                  <a:lnTo>
                    <a:pt x="397930" y="669750"/>
                  </a:lnTo>
                  <a:lnTo>
                    <a:pt x="392533" y="666910"/>
                  </a:lnTo>
                  <a:lnTo>
                    <a:pt x="389693" y="661513"/>
                  </a:lnTo>
                  <a:lnTo>
                    <a:pt x="386853" y="658673"/>
                  </a:lnTo>
                  <a:lnTo>
                    <a:pt x="353337" y="641631"/>
                  </a:lnTo>
                  <a:lnTo>
                    <a:pt x="341976" y="641631"/>
                  </a:lnTo>
                  <a:lnTo>
                    <a:pt x="325218" y="636234"/>
                  </a:lnTo>
                  <a:lnTo>
                    <a:pt x="319537" y="636234"/>
                  </a:lnTo>
                  <a:lnTo>
                    <a:pt x="302779" y="630553"/>
                  </a:lnTo>
                  <a:lnTo>
                    <a:pt x="299939" y="627713"/>
                  </a:lnTo>
                  <a:lnTo>
                    <a:pt x="272104" y="619476"/>
                  </a:lnTo>
                  <a:lnTo>
                    <a:pt x="266423" y="619476"/>
                  </a:lnTo>
                  <a:lnTo>
                    <a:pt x="243984" y="616636"/>
                  </a:lnTo>
                  <a:lnTo>
                    <a:pt x="196267" y="582836"/>
                  </a:lnTo>
                  <a:lnTo>
                    <a:pt x="185189" y="579996"/>
                  </a:lnTo>
                  <a:lnTo>
                    <a:pt x="154230" y="555001"/>
                  </a:lnTo>
                  <a:lnTo>
                    <a:pt x="143153" y="524041"/>
                  </a:lnTo>
                  <a:lnTo>
                    <a:pt x="140312" y="515520"/>
                  </a:lnTo>
                  <a:lnTo>
                    <a:pt x="109353" y="495922"/>
                  </a:lnTo>
                  <a:lnTo>
                    <a:pt x="106512" y="493365"/>
                  </a:lnTo>
                  <a:lnTo>
                    <a:pt x="92595" y="459565"/>
                  </a:lnTo>
                  <a:lnTo>
                    <a:pt x="92595" y="448488"/>
                  </a:lnTo>
                  <a:lnTo>
                    <a:pt x="98275" y="428890"/>
                  </a:lnTo>
                  <a:lnTo>
                    <a:pt x="106512" y="403611"/>
                  </a:lnTo>
                  <a:lnTo>
                    <a:pt x="112193" y="372651"/>
                  </a:lnTo>
                  <a:lnTo>
                    <a:pt x="112193" y="358734"/>
                  </a:lnTo>
                  <a:lnTo>
                    <a:pt x="106512" y="355893"/>
                  </a:lnTo>
                  <a:lnTo>
                    <a:pt x="101116" y="347657"/>
                  </a:lnTo>
                  <a:lnTo>
                    <a:pt x="98275" y="344816"/>
                  </a:lnTo>
                  <a:lnTo>
                    <a:pt x="70156" y="327774"/>
                  </a:lnTo>
                  <a:lnTo>
                    <a:pt x="64475" y="327774"/>
                  </a:lnTo>
                  <a:lnTo>
                    <a:pt x="36640" y="288578"/>
                  </a:lnTo>
                  <a:lnTo>
                    <a:pt x="36640" y="274660"/>
                  </a:lnTo>
                  <a:lnTo>
                    <a:pt x="39481" y="271820"/>
                  </a:lnTo>
                  <a:lnTo>
                    <a:pt x="61919" y="232623"/>
                  </a:lnTo>
                  <a:lnTo>
                    <a:pt x="67316" y="226943"/>
                  </a:lnTo>
                  <a:lnTo>
                    <a:pt x="103956" y="196267"/>
                  </a:lnTo>
                  <a:lnTo>
                    <a:pt x="109353" y="193427"/>
                  </a:lnTo>
                  <a:lnTo>
                    <a:pt x="112193" y="190586"/>
                  </a:lnTo>
                  <a:lnTo>
                    <a:pt x="117874" y="184906"/>
                  </a:lnTo>
                  <a:lnTo>
                    <a:pt x="123554" y="176669"/>
                  </a:lnTo>
                  <a:lnTo>
                    <a:pt x="148549" y="100832"/>
                  </a:lnTo>
                  <a:lnTo>
                    <a:pt x="148549" y="64476"/>
                  </a:lnTo>
                  <a:lnTo>
                    <a:pt x="134632" y="39197"/>
                  </a:lnTo>
                  <a:lnTo>
                    <a:pt x="109353" y="22439"/>
                  </a:lnTo>
                  <a:close/>
                  <a:moveTo>
                    <a:pt x="11361" y="2840"/>
                  </a:moveTo>
                  <a:lnTo>
                    <a:pt x="15188" y="2840"/>
                  </a:lnTo>
                  <a:lnTo>
                    <a:pt x="51544" y="11362"/>
                  </a:lnTo>
                  <a:lnTo>
                    <a:pt x="90741" y="16758"/>
                  </a:lnTo>
                  <a:lnTo>
                    <a:pt x="86914" y="16758"/>
                  </a:lnTo>
                  <a:lnTo>
                    <a:pt x="47717" y="11362"/>
                  </a:lnTo>
                  <a:close/>
                  <a:moveTo>
                    <a:pt x="0" y="0"/>
                  </a:moveTo>
                  <a:lnTo>
                    <a:pt x="3827" y="0"/>
                  </a:lnTo>
                  <a:lnTo>
                    <a:pt x="9508" y="2840"/>
                  </a:lnTo>
                  <a:lnTo>
                    <a:pt x="5681" y="2840"/>
                  </a:lnTo>
                  <a:close/>
                </a:path>
              </a:pathLst>
            </a:custGeom>
            <a:grpFill/>
            <a:ln w="14182" cap="rnd">
              <a:solidFill>
                <a:schemeClr val="bg1">
                  <a:lumMod val="50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Graphic 2">
              <a:extLst>
                <a:ext uri="{FF2B5EF4-FFF2-40B4-BE49-F238E27FC236}">
                  <a16:creationId xmlns:a16="http://schemas.microsoft.com/office/drawing/2014/main" id="{D590F260-11F3-49A9-A8FE-8CC644470631}"/>
                </a:ext>
              </a:extLst>
            </p:cNvPr>
            <p:cNvSpPr/>
            <p:nvPr/>
          </p:nvSpPr>
          <p:spPr>
            <a:xfrm>
              <a:off x="7709829" y="2036770"/>
              <a:ext cx="1936536" cy="854939"/>
            </a:xfrm>
            <a:custGeom>
              <a:avLst/>
              <a:gdLst>
                <a:gd name="connsiteX0" fmla="*/ 1785147 w 1936536"/>
                <a:gd name="connsiteY0" fmla="*/ 134632 h 854939"/>
                <a:gd name="connsiteX1" fmla="*/ 1824344 w 1936536"/>
                <a:gd name="connsiteY1" fmla="*/ 145709 h 854939"/>
                <a:gd name="connsiteX2" fmla="*/ 1843942 w 1936536"/>
                <a:gd name="connsiteY2" fmla="*/ 148549 h 854939"/>
                <a:gd name="connsiteX3" fmla="*/ 1863824 w 1936536"/>
                <a:gd name="connsiteY3" fmla="*/ 182349 h 854939"/>
                <a:gd name="connsiteX4" fmla="*/ 1869221 w 1936536"/>
                <a:gd name="connsiteY4" fmla="*/ 185189 h 854939"/>
                <a:gd name="connsiteX5" fmla="*/ 1885979 w 1936536"/>
                <a:gd name="connsiteY5" fmla="*/ 190586 h 854939"/>
                <a:gd name="connsiteX6" fmla="*/ 1891659 w 1936536"/>
                <a:gd name="connsiteY6" fmla="*/ 193426 h 854939"/>
                <a:gd name="connsiteX7" fmla="*/ 1894500 w 1936536"/>
                <a:gd name="connsiteY7" fmla="*/ 193426 h 854939"/>
                <a:gd name="connsiteX8" fmla="*/ 1916938 w 1936536"/>
                <a:gd name="connsiteY8" fmla="*/ 215865 h 854939"/>
                <a:gd name="connsiteX9" fmla="*/ 1919779 w 1936536"/>
                <a:gd name="connsiteY9" fmla="*/ 221546 h 854939"/>
                <a:gd name="connsiteX10" fmla="*/ 1930856 w 1936536"/>
                <a:gd name="connsiteY10" fmla="*/ 243984 h 854939"/>
                <a:gd name="connsiteX11" fmla="*/ 1936537 w 1936536"/>
                <a:gd name="connsiteY11" fmla="*/ 246825 h 854939"/>
                <a:gd name="connsiteX12" fmla="*/ 1914098 w 1936536"/>
                <a:gd name="connsiteY12" fmla="*/ 260742 h 854939"/>
                <a:gd name="connsiteX13" fmla="*/ 1903021 w 1936536"/>
                <a:gd name="connsiteY13" fmla="*/ 260742 h 854939"/>
                <a:gd name="connsiteX14" fmla="*/ 1880582 w 1936536"/>
                <a:gd name="connsiteY14" fmla="*/ 257902 h 854939"/>
                <a:gd name="connsiteX15" fmla="*/ 1874901 w 1936536"/>
                <a:gd name="connsiteY15" fmla="*/ 257902 h 854939"/>
                <a:gd name="connsiteX16" fmla="*/ 1869221 w 1936536"/>
                <a:gd name="connsiteY16" fmla="*/ 260742 h 854939"/>
                <a:gd name="connsiteX17" fmla="*/ 1863824 w 1936536"/>
                <a:gd name="connsiteY17" fmla="*/ 260742 h 854939"/>
                <a:gd name="connsiteX18" fmla="*/ 1832865 w 1936536"/>
                <a:gd name="connsiteY18" fmla="*/ 288861 h 854939"/>
                <a:gd name="connsiteX19" fmla="*/ 1807586 w 1936536"/>
                <a:gd name="connsiteY19" fmla="*/ 322377 h 854939"/>
                <a:gd name="connsiteX20" fmla="*/ 1804745 w 1936536"/>
                <a:gd name="connsiteY20" fmla="*/ 325218 h 854939"/>
                <a:gd name="connsiteX21" fmla="*/ 1799349 w 1936536"/>
                <a:gd name="connsiteY21" fmla="*/ 333455 h 854939"/>
                <a:gd name="connsiteX22" fmla="*/ 1796508 w 1936536"/>
                <a:gd name="connsiteY22" fmla="*/ 339135 h 854939"/>
                <a:gd name="connsiteX23" fmla="*/ 1796508 w 1936536"/>
                <a:gd name="connsiteY23" fmla="*/ 397930 h 854939"/>
                <a:gd name="connsiteX24" fmla="*/ 1790828 w 1936536"/>
                <a:gd name="connsiteY24" fmla="*/ 403611 h 854939"/>
                <a:gd name="connsiteX25" fmla="*/ 1790828 w 1936536"/>
                <a:gd name="connsiteY25" fmla="*/ 409291 h 854939"/>
                <a:gd name="connsiteX26" fmla="*/ 1754471 w 1936536"/>
                <a:gd name="connsiteY26" fmla="*/ 409291 h 854939"/>
                <a:gd name="connsiteX27" fmla="*/ 1745950 w 1936536"/>
                <a:gd name="connsiteY27" fmla="*/ 412132 h 854939"/>
                <a:gd name="connsiteX28" fmla="*/ 1740270 w 1936536"/>
                <a:gd name="connsiteY28" fmla="*/ 414972 h 854939"/>
                <a:gd name="connsiteX29" fmla="*/ 1734873 w 1936536"/>
                <a:gd name="connsiteY29" fmla="*/ 417528 h 854939"/>
                <a:gd name="connsiteX30" fmla="*/ 1732033 w 1936536"/>
                <a:gd name="connsiteY30" fmla="*/ 420369 h 854939"/>
                <a:gd name="connsiteX31" fmla="*/ 1720672 w 1936536"/>
                <a:gd name="connsiteY31" fmla="*/ 473767 h 854939"/>
                <a:gd name="connsiteX32" fmla="*/ 1720672 w 1936536"/>
                <a:gd name="connsiteY32" fmla="*/ 479164 h 854939"/>
                <a:gd name="connsiteX33" fmla="*/ 1723512 w 1936536"/>
                <a:gd name="connsiteY33" fmla="*/ 487684 h 854939"/>
                <a:gd name="connsiteX34" fmla="*/ 1723512 w 1936536"/>
                <a:gd name="connsiteY34" fmla="*/ 499046 h 854939"/>
                <a:gd name="connsiteX35" fmla="*/ 1726352 w 1936536"/>
                <a:gd name="connsiteY35" fmla="*/ 501602 h 854939"/>
                <a:gd name="connsiteX36" fmla="*/ 1743110 w 1936536"/>
                <a:gd name="connsiteY36" fmla="*/ 580279 h 854939"/>
                <a:gd name="connsiteX37" fmla="*/ 1743110 w 1936536"/>
                <a:gd name="connsiteY37" fmla="*/ 591357 h 854939"/>
                <a:gd name="connsiteX38" fmla="*/ 1732033 w 1936536"/>
                <a:gd name="connsiteY38" fmla="*/ 675430 h 854939"/>
                <a:gd name="connsiteX39" fmla="*/ 1732033 w 1936536"/>
                <a:gd name="connsiteY39" fmla="*/ 686792 h 854939"/>
                <a:gd name="connsiteX40" fmla="*/ 1726352 w 1936536"/>
                <a:gd name="connsiteY40" fmla="*/ 695028 h 854939"/>
                <a:gd name="connsiteX41" fmla="*/ 1726352 w 1936536"/>
                <a:gd name="connsiteY41" fmla="*/ 768025 h 854939"/>
                <a:gd name="connsiteX42" fmla="*/ 1723512 w 1936536"/>
                <a:gd name="connsiteY42" fmla="*/ 781943 h 854939"/>
                <a:gd name="connsiteX43" fmla="*/ 1717831 w 1936536"/>
                <a:gd name="connsiteY43" fmla="*/ 846418 h 854939"/>
                <a:gd name="connsiteX44" fmla="*/ 1695677 w 1936536"/>
                <a:gd name="connsiteY44" fmla="*/ 846418 h 854939"/>
                <a:gd name="connsiteX45" fmla="*/ 1689996 w 1936536"/>
                <a:gd name="connsiteY45" fmla="*/ 849258 h 854939"/>
                <a:gd name="connsiteX46" fmla="*/ 1661877 w 1936536"/>
                <a:gd name="connsiteY46" fmla="*/ 854939 h 854939"/>
                <a:gd name="connsiteX47" fmla="*/ 1653640 w 1936536"/>
                <a:gd name="connsiteY47" fmla="*/ 852099 h 854939"/>
                <a:gd name="connsiteX48" fmla="*/ 1600242 w 1936536"/>
                <a:gd name="connsiteY48" fmla="*/ 852099 h 854939"/>
                <a:gd name="connsiteX49" fmla="*/ 1589164 w 1936536"/>
                <a:gd name="connsiteY49" fmla="*/ 846418 h 854939"/>
                <a:gd name="connsiteX50" fmla="*/ 1580643 w 1936536"/>
                <a:gd name="connsiteY50" fmla="*/ 846418 h 854939"/>
                <a:gd name="connsiteX51" fmla="*/ 1574963 w 1936536"/>
                <a:gd name="connsiteY51" fmla="*/ 843578 h 854939"/>
                <a:gd name="connsiteX52" fmla="*/ 1513328 w 1936536"/>
                <a:gd name="connsiteY52" fmla="*/ 837897 h 854939"/>
                <a:gd name="connsiteX53" fmla="*/ 1502250 w 1936536"/>
                <a:gd name="connsiteY53" fmla="*/ 835057 h 854939"/>
                <a:gd name="connsiteX54" fmla="*/ 1493729 w 1936536"/>
                <a:gd name="connsiteY54" fmla="*/ 832500 h 854939"/>
                <a:gd name="connsiteX55" fmla="*/ 1485492 w 1936536"/>
                <a:gd name="connsiteY55" fmla="*/ 832500 h 854939"/>
                <a:gd name="connsiteX56" fmla="*/ 1479812 w 1936536"/>
                <a:gd name="connsiteY56" fmla="*/ 829660 h 854939"/>
                <a:gd name="connsiteX57" fmla="*/ 1474131 w 1936536"/>
                <a:gd name="connsiteY57" fmla="*/ 826820 h 854939"/>
                <a:gd name="connsiteX58" fmla="*/ 1437775 w 1936536"/>
                <a:gd name="connsiteY58" fmla="*/ 776262 h 854939"/>
                <a:gd name="connsiteX59" fmla="*/ 1434934 w 1936536"/>
                <a:gd name="connsiteY59" fmla="*/ 768025 h 854939"/>
                <a:gd name="connsiteX60" fmla="*/ 1432094 w 1936536"/>
                <a:gd name="connsiteY60" fmla="*/ 762344 h 854939"/>
                <a:gd name="connsiteX61" fmla="*/ 1426413 w 1936536"/>
                <a:gd name="connsiteY61" fmla="*/ 753823 h 854939"/>
                <a:gd name="connsiteX62" fmla="*/ 1423857 w 1936536"/>
                <a:gd name="connsiteY62" fmla="*/ 750983 h 854939"/>
                <a:gd name="connsiteX63" fmla="*/ 1421017 w 1936536"/>
                <a:gd name="connsiteY63" fmla="*/ 745586 h 854939"/>
                <a:gd name="connsiteX64" fmla="*/ 1376140 w 1936536"/>
                <a:gd name="connsiteY64" fmla="*/ 689348 h 854939"/>
                <a:gd name="connsiteX65" fmla="*/ 1373299 w 1936536"/>
                <a:gd name="connsiteY65" fmla="*/ 686792 h 854939"/>
                <a:gd name="connsiteX66" fmla="*/ 1367619 w 1936536"/>
                <a:gd name="connsiteY66" fmla="*/ 683951 h 854939"/>
                <a:gd name="connsiteX67" fmla="*/ 1311664 w 1936536"/>
                <a:gd name="connsiteY67" fmla="*/ 664353 h 854939"/>
                <a:gd name="connsiteX68" fmla="*/ 1277864 w 1936536"/>
                <a:gd name="connsiteY68" fmla="*/ 658672 h 854939"/>
                <a:gd name="connsiteX69" fmla="*/ 1269627 w 1936536"/>
                <a:gd name="connsiteY69" fmla="*/ 655832 h 854939"/>
                <a:gd name="connsiteX70" fmla="*/ 1263947 w 1936536"/>
                <a:gd name="connsiteY70" fmla="*/ 655832 h 854939"/>
                <a:gd name="connsiteX71" fmla="*/ 1244348 w 1936536"/>
                <a:gd name="connsiteY71" fmla="*/ 647311 h 854939"/>
                <a:gd name="connsiteX72" fmla="*/ 1238668 w 1936536"/>
                <a:gd name="connsiteY72" fmla="*/ 647311 h 854939"/>
                <a:gd name="connsiteX73" fmla="*/ 1233271 w 1936536"/>
                <a:gd name="connsiteY73" fmla="*/ 644755 h 854939"/>
                <a:gd name="connsiteX74" fmla="*/ 1194075 w 1936536"/>
                <a:gd name="connsiteY74" fmla="*/ 639074 h 854939"/>
                <a:gd name="connsiteX75" fmla="*/ 1185554 w 1936536"/>
                <a:gd name="connsiteY75" fmla="*/ 639074 h 854939"/>
                <a:gd name="connsiteX76" fmla="*/ 1179873 w 1936536"/>
                <a:gd name="connsiteY76" fmla="*/ 636234 h 854939"/>
                <a:gd name="connsiteX77" fmla="*/ 1174192 w 1936536"/>
                <a:gd name="connsiteY77" fmla="*/ 633393 h 854939"/>
                <a:gd name="connsiteX78" fmla="*/ 1165955 w 1936536"/>
                <a:gd name="connsiteY78" fmla="*/ 622316 h 854939"/>
                <a:gd name="connsiteX79" fmla="*/ 1129599 w 1936536"/>
                <a:gd name="connsiteY79" fmla="*/ 627713 h 854939"/>
                <a:gd name="connsiteX80" fmla="*/ 1121078 w 1936536"/>
                <a:gd name="connsiteY80" fmla="*/ 630553 h 854939"/>
                <a:gd name="connsiteX81" fmla="*/ 1107160 w 1936536"/>
                <a:gd name="connsiteY81" fmla="*/ 639074 h 854939"/>
                <a:gd name="connsiteX82" fmla="*/ 1095799 w 1936536"/>
                <a:gd name="connsiteY82" fmla="*/ 641914 h 854939"/>
                <a:gd name="connsiteX83" fmla="*/ 1090118 w 1936536"/>
                <a:gd name="connsiteY83" fmla="*/ 644755 h 854939"/>
                <a:gd name="connsiteX84" fmla="*/ 1039845 w 1936536"/>
                <a:gd name="connsiteY84" fmla="*/ 633393 h 854939"/>
                <a:gd name="connsiteX85" fmla="*/ 1031324 w 1936536"/>
                <a:gd name="connsiteY85" fmla="*/ 636234 h 854939"/>
                <a:gd name="connsiteX86" fmla="*/ 1025927 w 1936536"/>
                <a:gd name="connsiteY86" fmla="*/ 636234 h 854939"/>
                <a:gd name="connsiteX87" fmla="*/ 1020246 w 1936536"/>
                <a:gd name="connsiteY87" fmla="*/ 639074 h 854939"/>
                <a:gd name="connsiteX88" fmla="*/ 961452 w 1936536"/>
                <a:gd name="connsiteY88" fmla="*/ 652992 h 854939"/>
                <a:gd name="connsiteX89" fmla="*/ 955771 w 1936536"/>
                <a:gd name="connsiteY89" fmla="*/ 652992 h 854939"/>
                <a:gd name="connsiteX90" fmla="*/ 950090 w 1936536"/>
                <a:gd name="connsiteY90" fmla="*/ 655832 h 854939"/>
                <a:gd name="connsiteX91" fmla="*/ 944410 w 1936536"/>
                <a:gd name="connsiteY91" fmla="*/ 658672 h 854939"/>
                <a:gd name="connsiteX92" fmla="*/ 936173 w 1936536"/>
                <a:gd name="connsiteY92" fmla="*/ 658672 h 854939"/>
                <a:gd name="connsiteX93" fmla="*/ 882774 w 1936536"/>
                <a:gd name="connsiteY93" fmla="*/ 661513 h 854939"/>
                <a:gd name="connsiteX94" fmla="*/ 868857 w 1936536"/>
                <a:gd name="connsiteY94" fmla="*/ 661513 h 854939"/>
                <a:gd name="connsiteX95" fmla="*/ 826820 w 1936536"/>
                <a:gd name="connsiteY95" fmla="*/ 672590 h 854939"/>
                <a:gd name="connsiteX96" fmla="*/ 823980 w 1936536"/>
                <a:gd name="connsiteY96" fmla="*/ 672590 h 854939"/>
                <a:gd name="connsiteX97" fmla="*/ 762344 w 1936536"/>
                <a:gd name="connsiteY97" fmla="*/ 695028 h 854939"/>
                <a:gd name="connsiteX98" fmla="*/ 756664 w 1936536"/>
                <a:gd name="connsiteY98" fmla="*/ 695028 h 854939"/>
                <a:gd name="connsiteX99" fmla="*/ 748427 w 1936536"/>
                <a:gd name="connsiteY99" fmla="*/ 697869 h 854939"/>
                <a:gd name="connsiteX100" fmla="*/ 720308 w 1936536"/>
                <a:gd name="connsiteY100" fmla="*/ 700709 h 854939"/>
                <a:gd name="connsiteX101" fmla="*/ 714627 w 1936536"/>
                <a:gd name="connsiteY101" fmla="*/ 697869 h 854939"/>
                <a:gd name="connsiteX102" fmla="*/ 670034 w 1936536"/>
                <a:gd name="connsiteY102" fmla="*/ 706390 h 854939"/>
                <a:gd name="connsiteX103" fmla="*/ 664353 w 1936536"/>
                <a:gd name="connsiteY103" fmla="*/ 711786 h 854939"/>
                <a:gd name="connsiteX104" fmla="*/ 650151 w 1936536"/>
                <a:gd name="connsiteY104" fmla="*/ 720308 h 854939"/>
                <a:gd name="connsiteX105" fmla="*/ 647595 w 1936536"/>
                <a:gd name="connsiteY105" fmla="*/ 723148 h 854939"/>
                <a:gd name="connsiteX106" fmla="*/ 627997 w 1936536"/>
                <a:gd name="connsiteY106" fmla="*/ 723148 h 854939"/>
                <a:gd name="connsiteX107" fmla="*/ 619476 w 1936536"/>
                <a:gd name="connsiteY107" fmla="*/ 717467 h 854939"/>
                <a:gd name="connsiteX108" fmla="*/ 597037 w 1936536"/>
                <a:gd name="connsiteY108" fmla="*/ 706390 h 854939"/>
                <a:gd name="connsiteX109" fmla="*/ 594197 w 1936536"/>
                <a:gd name="connsiteY109" fmla="*/ 703550 h 854939"/>
                <a:gd name="connsiteX110" fmla="*/ 585960 w 1936536"/>
                <a:gd name="connsiteY110" fmla="*/ 697869 h 854939"/>
                <a:gd name="connsiteX111" fmla="*/ 580279 w 1936536"/>
                <a:gd name="connsiteY111" fmla="*/ 692188 h 854939"/>
                <a:gd name="connsiteX112" fmla="*/ 518644 w 1936536"/>
                <a:gd name="connsiteY112" fmla="*/ 686792 h 854939"/>
                <a:gd name="connsiteX113" fmla="*/ 507283 w 1936536"/>
                <a:gd name="connsiteY113" fmla="*/ 686792 h 854939"/>
                <a:gd name="connsiteX114" fmla="*/ 487685 w 1936536"/>
                <a:gd name="connsiteY114" fmla="*/ 689348 h 854939"/>
                <a:gd name="connsiteX115" fmla="*/ 454169 w 1936536"/>
                <a:gd name="connsiteY115" fmla="*/ 689348 h 854939"/>
                <a:gd name="connsiteX116" fmla="*/ 448488 w 1936536"/>
                <a:gd name="connsiteY116" fmla="*/ 686792 h 854939"/>
                <a:gd name="connsiteX117" fmla="*/ 445648 w 1936536"/>
                <a:gd name="connsiteY117" fmla="*/ 683951 h 854939"/>
                <a:gd name="connsiteX118" fmla="*/ 414972 w 1936536"/>
                <a:gd name="connsiteY118" fmla="*/ 664353 h 854939"/>
                <a:gd name="connsiteX119" fmla="*/ 409291 w 1936536"/>
                <a:gd name="connsiteY119" fmla="*/ 658672 h 854939"/>
                <a:gd name="connsiteX120" fmla="*/ 370095 w 1936536"/>
                <a:gd name="connsiteY120" fmla="*/ 633393 h 854939"/>
                <a:gd name="connsiteX121" fmla="*/ 364414 w 1936536"/>
                <a:gd name="connsiteY121" fmla="*/ 630553 h 854939"/>
                <a:gd name="connsiteX122" fmla="*/ 330898 w 1936536"/>
                <a:gd name="connsiteY122" fmla="*/ 636234 h 854939"/>
                <a:gd name="connsiteX123" fmla="*/ 328058 w 1936536"/>
                <a:gd name="connsiteY123" fmla="*/ 641914 h 854939"/>
                <a:gd name="connsiteX124" fmla="*/ 299939 w 1936536"/>
                <a:gd name="connsiteY124" fmla="*/ 655832 h 854939"/>
                <a:gd name="connsiteX125" fmla="*/ 294258 w 1936536"/>
                <a:gd name="connsiteY125" fmla="*/ 661513 h 854939"/>
                <a:gd name="connsiteX126" fmla="*/ 255062 w 1936536"/>
                <a:gd name="connsiteY126" fmla="*/ 697869 h 854939"/>
                <a:gd name="connsiteX127" fmla="*/ 218705 w 1936536"/>
                <a:gd name="connsiteY127" fmla="*/ 717467 h 854939"/>
                <a:gd name="connsiteX128" fmla="*/ 213025 w 1936536"/>
                <a:gd name="connsiteY128" fmla="*/ 717467 h 854939"/>
                <a:gd name="connsiteX129" fmla="*/ 207628 w 1936536"/>
                <a:gd name="connsiteY129" fmla="*/ 714627 h 854939"/>
                <a:gd name="connsiteX130" fmla="*/ 201947 w 1936536"/>
                <a:gd name="connsiteY130" fmla="*/ 714627 h 854939"/>
                <a:gd name="connsiteX131" fmla="*/ 199107 w 1936536"/>
                <a:gd name="connsiteY131" fmla="*/ 711786 h 854939"/>
                <a:gd name="connsiteX132" fmla="*/ 165591 w 1936536"/>
                <a:gd name="connsiteY132" fmla="*/ 720308 h 854939"/>
                <a:gd name="connsiteX133" fmla="*/ 140312 w 1936536"/>
                <a:gd name="connsiteY133" fmla="*/ 714627 h 854939"/>
                <a:gd name="connsiteX134" fmla="*/ 126111 w 1936536"/>
                <a:gd name="connsiteY134" fmla="*/ 714627 h 854939"/>
                <a:gd name="connsiteX135" fmla="*/ 70156 w 1936536"/>
                <a:gd name="connsiteY135" fmla="*/ 692188 h 854939"/>
                <a:gd name="connsiteX136" fmla="*/ 39481 w 1936536"/>
                <a:gd name="connsiteY136" fmla="*/ 669750 h 854939"/>
                <a:gd name="connsiteX137" fmla="*/ 36640 w 1936536"/>
                <a:gd name="connsiteY137" fmla="*/ 658672 h 854939"/>
                <a:gd name="connsiteX138" fmla="*/ 25279 w 1936536"/>
                <a:gd name="connsiteY138" fmla="*/ 625156 h 854939"/>
                <a:gd name="connsiteX139" fmla="*/ 19882 w 1936536"/>
                <a:gd name="connsiteY139" fmla="*/ 613795 h 854939"/>
                <a:gd name="connsiteX140" fmla="*/ 0 w 1936536"/>
                <a:gd name="connsiteY140" fmla="*/ 571758 h 854939"/>
                <a:gd name="connsiteX141" fmla="*/ 19882 w 1936536"/>
                <a:gd name="connsiteY141" fmla="*/ 543639 h 854939"/>
                <a:gd name="connsiteX142" fmla="*/ 36640 w 1936536"/>
                <a:gd name="connsiteY142" fmla="*/ 512963 h 854939"/>
                <a:gd name="connsiteX143" fmla="*/ 47717 w 1936536"/>
                <a:gd name="connsiteY143" fmla="*/ 515804 h 854939"/>
                <a:gd name="connsiteX144" fmla="*/ 56239 w 1936536"/>
                <a:gd name="connsiteY144" fmla="*/ 515804 h 854939"/>
                <a:gd name="connsiteX145" fmla="*/ 64475 w 1936536"/>
                <a:gd name="connsiteY145" fmla="*/ 518644 h 854939"/>
                <a:gd name="connsiteX146" fmla="*/ 84074 w 1936536"/>
                <a:gd name="connsiteY146" fmla="*/ 507283 h 854939"/>
                <a:gd name="connsiteX147" fmla="*/ 86914 w 1936536"/>
                <a:gd name="connsiteY147" fmla="*/ 499046 h 854939"/>
                <a:gd name="connsiteX148" fmla="*/ 86914 w 1936536"/>
                <a:gd name="connsiteY148" fmla="*/ 459565 h 854939"/>
                <a:gd name="connsiteX149" fmla="*/ 109353 w 1936536"/>
                <a:gd name="connsiteY149" fmla="*/ 431730 h 854939"/>
                <a:gd name="connsiteX150" fmla="*/ 115033 w 1936536"/>
                <a:gd name="connsiteY150" fmla="*/ 426049 h 854939"/>
                <a:gd name="connsiteX151" fmla="*/ 117874 w 1936536"/>
                <a:gd name="connsiteY151" fmla="*/ 420369 h 854939"/>
                <a:gd name="connsiteX152" fmla="*/ 126111 w 1936536"/>
                <a:gd name="connsiteY152" fmla="*/ 395090 h 854939"/>
                <a:gd name="connsiteX153" fmla="*/ 128951 w 1936536"/>
                <a:gd name="connsiteY153" fmla="*/ 370095 h 854939"/>
                <a:gd name="connsiteX154" fmla="*/ 131791 w 1936536"/>
                <a:gd name="connsiteY154" fmla="*/ 361574 h 854939"/>
                <a:gd name="connsiteX155" fmla="*/ 151390 w 1936536"/>
                <a:gd name="connsiteY155" fmla="*/ 330898 h 854939"/>
                <a:gd name="connsiteX156" fmla="*/ 179509 w 1936536"/>
                <a:gd name="connsiteY156" fmla="*/ 294258 h 854939"/>
                <a:gd name="connsiteX157" fmla="*/ 185189 w 1936536"/>
                <a:gd name="connsiteY157" fmla="*/ 286021 h 854939"/>
                <a:gd name="connsiteX158" fmla="*/ 207628 w 1936536"/>
                <a:gd name="connsiteY158" fmla="*/ 246825 h 854939"/>
                <a:gd name="connsiteX159" fmla="*/ 213025 w 1936536"/>
                <a:gd name="connsiteY159" fmla="*/ 241144 h 854939"/>
                <a:gd name="connsiteX160" fmla="*/ 249665 w 1936536"/>
                <a:gd name="connsiteY160" fmla="*/ 207344 h 854939"/>
                <a:gd name="connsiteX161" fmla="*/ 246825 w 1936536"/>
                <a:gd name="connsiteY161" fmla="*/ 204788 h 854939"/>
                <a:gd name="connsiteX162" fmla="*/ 252221 w 1936536"/>
                <a:gd name="connsiteY162" fmla="*/ 187746 h 854939"/>
                <a:gd name="connsiteX163" fmla="*/ 255062 w 1936536"/>
                <a:gd name="connsiteY163" fmla="*/ 179509 h 854939"/>
                <a:gd name="connsiteX164" fmla="*/ 277500 w 1936536"/>
                <a:gd name="connsiteY164" fmla="*/ 170988 h 854939"/>
                <a:gd name="connsiteX165" fmla="*/ 288862 w 1936536"/>
                <a:gd name="connsiteY165" fmla="*/ 168147 h 854939"/>
                <a:gd name="connsiteX166" fmla="*/ 367255 w 1936536"/>
                <a:gd name="connsiteY166" fmla="*/ 140312 h 854939"/>
                <a:gd name="connsiteX167" fmla="*/ 372935 w 1936536"/>
                <a:gd name="connsiteY167" fmla="*/ 134632 h 854939"/>
                <a:gd name="connsiteX168" fmla="*/ 381172 w 1936536"/>
                <a:gd name="connsiteY168" fmla="*/ 131791 h 854939"/>
                <a:gd name="connsiteX169" fmla="*/ 386853 w 1936536"/>
                <a:gd name="connsiteY169" fmla="*/ 126111 h 854939"/>
                <a:gd name="connsiteX170" fmla="*/ 457009 w 1936536"/>
                <a:gd name="connsiteY170" fmla="*/ 92595 h 854939"/>
                <a:gd name="connsiteX171" fmla="*/ 465246 w 1936536"/>
                <a:gd name="connsiteY171" fmla="*/ 89754 h 854939"/>
                <a:gd name="connsiteX172" fmla="*/ 512963 w 1936536"/>
                <a:gd name="connsiteY172" fmla="*/ 72996 h 854939"/>
                <a:gd name="connsiteX173" fmla="*/ 538242 w 1936536"/>
                <a:gd name="connsiteY173" fmla="*/ 64475 h 854939"/>
                <a:gd name="connsiteX174" fmla="*/ 563521 w 1936536"/>
                <a:gd name="connsiteY174" fmla="*/ 50558 h 854939"/>
                <a:gd name="connsiteX175" fmla="*/ 571758 w 1936536"/>
                <a:gd name="connsiteY175" fmla="*/ 44877 h 854939"/>
                <a:gd name="connsiteX176" fmla="*/ 613795 w 1936536"/>
                <a:gd name="connsiteY176" fmla="*/ 17042 h 854939"/>
                <a:gd name="connsiteX177" fmla="*/ 622316 w 1936536"/>
                <a:gd name="connsiteY177" fmla="*/ 14202 h 854939"/>
                <a:gd name="connsiteX178" fmla="*/ 658672 w 1936536"/>
                <a:gd name="connsiteY178" fmla="*/ 8521 h 854939"/>
                <a:gd name="connsiteX179" fmla="*/ 675430 w 1936536"/>
                <a:gd name="connsiteY179" fmla="*/ 8521 h 854939"/>
                <a:gd name="connsiteX180" fmla="*/ 689632 w 1936536"/>
                <a:gd name="connsiteY180" fmla="*/ 5681 h 854939"/>
                <a:gd name="connsiteX181" fmla="*/ 714627 w 1936536"/>
                <a:gd name="connsiteY181" fmla="*/ 0 h 854939"/>
                <a:gd name="connsiteX182" fmla="*/ 723148 w 1936536"/>
                <a:gd name="connsiteY182" fmla="*/ 0 h 854939"/>
                <a:gd name="connsiteX183" fmla="*/ 796144 w 1936536"/>
                <a:gd name="connsiteY183" fmla="*/ 5681 h 854939"/>
                <a:gd name="connsiteX184" fmla="*/ 804381 w 1936536"/>
                <a:gd name="connsiteY184" fmla="*/ 8521 h 854939"/>
                <a:gd name="connsiteX185" fmla="*/ 818299 w 1936536"/>
                <a:gd name="connsiteY185" fmla="*/ 11361 h 854939"/>
                <a:gd name="connsiteX186" fmla="*/ 885615 w 1936536"/>
                <a:gd name="connsiteY186" fmla="*/ 25279 h 854939"/>
                <a:gd name="connsiteX187" fmla="*/ 955771 w 1936536"/>
                <a:gd name="connsiteY187" fmla="*/ 33800 h 854939"/>
                <a:gd name="connsiteX188" fmla="*/ 966848 w 1936536"/>
                <a:gd name="connsiteY188" fmla="*/ 33800 h 854939"/>
                <a:gd name="connsiteX189" fmla="*/ 1011725 w 1936536"/>
                <a:gd name="connsiteY189" fmla="*/ 39196 h 854939"/>
                <a:gd name="connsiteX190" fmla="*/ 1023087 w 1936536"/>
                <a:gd name="connsiteY190" fmla="*/ 42037 h 854939"/>
                <a:gd name="connsiteX191" fmla="*/ 1065124 w 1936536"/>
                <a:gd name="connsiteY191" fmla="*/ 64475 h 854939"/>
                <a:gd name="connsiteX192" fmla="*/ 1073361 w 1936536"/>
                <a:gd name="connsiteY192" fmla="*/ 67316 h 854939"/>
                <a:gd name="connsiteX193" fmla="*/ 1084722 w 1936536"/>
                <a:gd name="connsiteY193" fmla="*/ 70156 h 854939"/>
                <a:gd name="connsiteX194" fmla="*/ 1092959 w 1936536"/>
                <a:gd name="connsiteY194" fmla="*/ 72996 h 854939"/>
                <a:gd name="connsiteX195" fmla="*/ 1134996 w 1936536"/>
                <a:gd name="connsiteY195" fmla="*/ 86914 h 854939"/>
                <a:gd name="connsiteX196" fmla="*/ 1143517 w 1936536"/>
                <a:gd name="connsiteY196" fmla="*/ 92595 h 854939"/>
                <a:gd name="connsiteX197" fmla="*/ 1152038 w 1936536"/>
                <a:gd name="connsiteY197" fmla="*/ 101116 h 854939"/>
                <a:gd name="connsiteX198" fmla="*/ 1188394 w 1936536"/>
                <a:gd name="connsiteY198" fmla="*/ 126111 h 854939"/>
                <a:gd name="connsiteX199" fmla="*/ 1199471 w 1936536"/>
                <a:gd name="connsiteY199" fmla="*/ 131791 h 854939"/>
                <a:gd name="connsiteX200" fmla="*/ 1207992 w 1936536"/>
                <a:gd name="connsiteY200" fmla="*/ 134632 h 854939"/>
                <a:gd name="connsiteX201" fmla="*/ 1252869 w 1936536"/>
                <a:gd name="connsiteY201" fmla="*/ 148549 h 854939"/>
                <a:gd name="connsiteX202" fmla="*/ 1336943 w 1936536"/>
                <a:gd name="connsiteY202" fmla="*/ 148549 h 854939"/>
                <a:gd name="connsiteX203" fmla="*/ 1403975 w 1936536"/>
                <a:gd name="connsiteY203" fmla="*/ 151389 h 854939"/>
                <a:gd name="connsiteX204" fmla="*/ 1463054 w 1936536"/>
                <a:gd name="connsiteY204" fmla="*/ 137472 h 854939"/>
                <a:gd name="connsiteX205" fmla="*/ 1474131 w 1936536"/>
                <a:gd name="connsiteY205" fmla="*/ 131791 h 854939"/>
                <a:gd name="connsiteX206" fmla="*/ 1507931 w 1936536"/>
                <a:gd name="connsiteY206" fmla="*/ 98275 h 854939"/>
                <a:gd name="connsiteX207" fmla="*/ 1519008 w 1936536"/>
                <a:gd name="connsiteY207" fmla="*/ 95435 h 854939"/>
                <a:gd name="connsiteX208" fmla="*/ 1594561 w 1936536"/>
                <a:gd name="connsiteY208" fmla="*/ 86914 h 854939"/>
                <a:gd name="connsiteX209" fmla="*/ 1608763 w 1936536"/>
                <a:gd name="connsiteY209" fmla="*/ 86914 h 854939"/>
                <a:gd name="connsiteX210" fmla="*/ 1642279 w 1936536"/>
                <a:gd name="connsiteY210" fmla="*/ 117874 h 854939"/>
                <a:gd name="connsiteX211" fmla="*/ 1650799 w 1936536"/>
                <a:gd name="connsiteY211" fmla="*/ 120714 h 854939"/>
                <a:gd name="connsiteX212" fmla="*/ 1664717 w 1936536"/>
                <a:gd name="connsiteY212" fmla="*/ 126111 h 854939"/>
                <a:gd name="connsiteX213" fmla="*/ 1692836 w 1936536"/>
                <a:gd name="connsiteY213" fmla="*/ 143153 h 854939"/>
                <a:gd name="connsiteX214" fmla="*/ 1701073 w 1936536"/>
                <a:gd name="connsiteY214" fmla="*/ 151389 h 854939"/>
                <a:gd name="connsiteX215" fmla="*/ 1709594 w 1936536"/>
                <a:gd name="connsiteY215" fmla="*/ 157070 h 854939"/>
                <a:gd name="connsiteX216" fmla="*/ 1762708 w 1936536"/>
                <a:gd name="connsiteY216" fmla="*/ 176668 h 854939"/>
                <a:gd name="connsiteX217" fmla="*/ 1771230 w 1936536"/>
                <a:gd name="connsiteY217" fmla="*/ 170988 h 854939"/>
                <a:gd name="connsiteX218" fmla="*/ 1785147 w 1936536"/>
                <a:gd name="connsiteY218" fmla="*/ 134632 h 85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936536" h="854939">
                  <a:moveTo>
                    <a:pt x="1785147" y="134632"/>
                  </a:moveTo>
                  <a:lnTo>
                    <a:pt x="1824344" y="145709"/>
                  </a:lnTo>
                  <a:lnTo>
                    <a:pt x="1843942" y="148549"/>
                  </a:lnTo>
                  <a:lnTo>
                    <a:pt x="1863824" y="182349"/>
                  </a:lnTo>
                  <a:lnTo>
                    <a:pt x="1869221" y="185189"/>
                  </a:lnTo>
                  <a:lnTo>
                    <a:pt x="1885979" y="190586"/>
                  </a:lnTo>
                  <a:lnTo>
                    <a:pt x="1891659" y="193426"/>
                  </a:lnTo>
                  <a:lnTo>
                    <a:pt x="1894500" y="193426"/>
                  </a:lnTo>
                  <a:lnTo>
                    <a:pt x="1916938" y="215865"/>
                  </a:lnTo>
                  <a:lnTo>
                    <a:pt x="1919779" y="221546"/>
                  </a:lnTo>
                  <a:lnTo>
                    <a:pt x="1930856" y="243984"/>
                  </a:lnTo>
                  <a:lnTo>
                    <a:pt x="1936537" y="246825"/>
                  </a:lnTo>
                  <a:lnTo>
                    <a:pt x="1914098" y="260742"/>
                  </a:lnTo>
                  <a:lnTo>
                    <a:pt x="1903021" y="260742"/>
                  </a:lnTo>
                  <a:lnTo>
                    <a:pt x="1880582" y="257902"/>
                  </a:lnTo>
                  <a:lnTo>
                    <a:pt x="1874901" y="257902"/>
                  </a:lnTo>
                  <a:lnTo>
                    <a:pt x="1869221" y="260742"/>
                  </a:lnTo>
                  <a:lnTo>
                    <a:pt x="1863824" y="260742"/>
                  </a:lnTo>
                  <a:lnTo>
                    <a:pt x="1832865" y="288861"/>
                  </a:lnTo>
                  <a:lnTo>
                    <a:pt x="1807586" y="322377"/>
                  </a:lnTo>
                  <a:lnTo>
                    <a:pt x="1804745" y="325218"/>
                  </a:lnTo>
                  <a:lnTo>
                    <a:pt x="1799349" y="333455"/>
                  </a:lnTo>
                  <a:lnTo>
                    <a:pt x="1796508" y="339135"/>
                  </a:lnTo>
                  <a:lnTo>
                    <a:pt x="1796508" y="397930"/>
                  </a:lnTo>
                  <a:lnTo>
                    <a:pt x="1790828" y="403611"/>
                  </a:lnTo>
                  <a:lnTo>
                    <a:pt x="1790828" y="409291"/>
                  </a:lnTo>
                  <a:lnTo>
                    <a:pt x="1754471" y="409291"/>
                  </a:lnTo>
                  <a:lnTo>
                    <a:pt x="1745950" y="412132"/>
                  </a:lnTo>
                  <a:lnTo>
                    <a:pt x="1740270" y="414972"/>
                  </a:lnTo>
                  <a:lnTo>
                    <a:pt x="1734873" y="417528"/>
                  </a:lnTo>
                  <a:lnTo>
                    <a:pt x="1732033" y="420369"/>
                  </a:lnTo>
                  <a:lnTo>
                    <a:pt x="1720672" y="473767"/>
                  </a:lnTo>
                  <a:lnTo>
                    <a:pt x="1720672" y="479164"/>
                  </a:lnTo>
                  <a:lnTo>
                    <a:pt x="1723512" y="487684"/>
                  </a:lnTo>
                  <a:lnTo>
                    <a:pt x="1723512" y="499046"/>
                  </a:lnTo>
                  <a:lnTo>
                    <a:pt x="1726352" y="501602"/>
                  </a:lnTo>
                  <a:lnTo>
                    <a:pt x="1743110" y="580279"/>
                  </a:lnTo>
                  <a:lnTo>
                    <a:pt x="1743110" y="591357"/>
                  </a:lnTo>
                  <a:lnTo>
                    <a:pt x="1732033" y="675430"/>
                  </a:lnTo>
                  <a:lnTo>
                    <a:pt x="1732033" y="686792"/>
                  </a:lnTo>
                  <a:lnTo>
                    <a:pt x="1726352" y="695028"/>
                  </a:lnTo>
                  <a:lnTo>
                    <a:pt x="1726352" y="768025"/>
                  </a:lnTo>
                  <a:lnTo>
                    <a:pt x="1723512" y="781943"/>
                  </a:lnTo>
                  <a:lnTo>
                    <a:pt x="1717831" y="846418"/>
                  </a:lnTo>
                  <a:lnTo>
                    <a:pt x="1695677" y="846418"/>
                  </a:lnTo>
                  <a:lnTo>
                    <a:pt x="1689996" y="849258"/>
                  </a:lnTo>
                  <a:lnTo>
                    <a:pt x="1661877" y="854939"/>
                  </a:lnTo>
                  <a:lnTo>
                    <a:pt x="1653640" y="852099"/>
                  </a:lnTo>
                  <a:lnTo>
                    <a:pt x="1600242" y="852099"/>
                  </a:lnTo>
                  <a:lnTo>
                    <a:pt x="1589164" y="846418"/>
                  </a:lnTo>
                  <a:lnTo>
                    <a:pt x="1580643" y="846418"/>
                  </a:lnTo>
                  <a:lnTo>
                    <a:pt x="1574963" y="843578"/>
                  </a:lnTo>
                  <a:lnTo>
                    <a:pt x="1513328" y="837897"/>
                  </a:lnTo>
                  <a:lnTo>
                    <a:pt x="1502250" y="835057"/>
                  </a:lnTo>
                  <a:lnTo>
                    <a:pt x="1493729" y="832500"/>
                  </a:lnTo>
                  <a:lnTo>
                    <a:pt x="1485492" y="832500"/>
                  </a:lnTo>
                  <a:lnTo>
                    <a:pt x="1479812" y="829660"/>
                  </a:lnTo>
                  <a:lnTo>
                    <a:pt x="1474131" y="826820"/>
                  </a:lnTo>
                  <a:lnTo>
                    <a:pt x="1437775" y="776262"/>
                  </a:lnTo>
                  <a:lnTo>
                    <a:pt x="1434934" y="768025"/>
                  </a:lnTo>
                  <a:lnTo>
                    <a:pt x="1432094" y="762344"/>
                  </a:lnTo>
                  <a:lnTo>
                    <a:pt x="1426413" y="753823"/>
                  </a:lnTo>
                  <a:lnTo>
                    <a:pt x="1423857" y="750983"/>
                  </a:lnTo>
                  <a:lnTo>
                    <a:pt x="1421017" y="745586"/>
                  </a:lnTo>
                  <a:lnTo>
                    <a:pt x="1376140" y="689348"/>
                  </a:lnTo>
                  <a:lnTo>
                    <a:pt x="1373299" y="686792"/>
                  </a:lnTo>
                  <a:lnTo>
                    <a:pt x="1367619" y="683951"/>
                  </a:lnTo>
                  <a:lnTo>
                    <a:pt x="1311664" y="664353"/>
                  </a:lnTo>
                  <a:lnTo>
                    <a:pt x="1277864" y="658672"/>
                  </a:lnTo>
                  <a:lnTo>
                    <a:pt x="1269627" y="655832"/>
                  </a:lnTo>
                  <a:lnTo>
                    <a:pt x="1263947" y="655832"/>
                  </a:lnTo>
                  <a:lnTo>
                    <a:pt x="1244348" y="647311"/>
                  </a:lnTo>
                  <a:lnTo>
                    <a:pt x="1238668" y="647311"/>
                  </a:lnTo>
                  <a:lnTo>
                    <a:pt x="1233271" y="644755"/>
                  </a:lnTo>
                  <a:lnTo>
                    <a:pt x="1194075" y="639074"/>
                  </a:lnTo>
                  <a:lnTo>
                    <a:pt x="1185554" y="639074"/>
                  </a:lnTo>
                  <a:lnTo>
                    <a:pt x="1179873" y="636234"/>
                  </a:lnTo>
                  <a:lnTo>
                    <a:pt x="1174192" y="633393"/>
                  </a:lnTo>
                  <a:lnTo>
                    <a:pt x="1165955" y="622316"/>
                  </a:lnTo>
                  <a:lnTo>
                    <a:pt x="1129599" y="627713"/>
                  </a:lnTo>
                  <a:lnTo>
                    <a:pt x="1121078" y="630553"/>
                  </a:lnTo>
                  <a:lnTo>
                    <a:pt x="1107160" y="639074"/>
                  </a:lnTo>
                  <a:lnTo>
                    <a:pt x="1095799" y="641914"/>
                  </a:lnTo>
                  <a:lnTo>
                    <a:pt x="1090118" y="644755"/>
                  </a:lnTo>
                  <a:lnTo>
                    <a:pt x="1039845" y="633393"/>
                  </a:lnTo>
                  <a:lnTo>
                    <a:pt x="1031324" y="636234"/>
                  </a:lnTo>
                  <a:lnTo>
                    <a:pt x="1025927" y="636234"/>
                  </a:lnTo>
                  <a:lnTo>
                    <a:pt x="1020246" y="639074"/>
                  </a:lnTo>
                  <a:lnTo>
                    <a:pt x="961452" y="652992"/>
                  </a:lnTo>
                  <a:lnTo>
                    <a:pt x="955771" y="652992"/>
                  </a:lnTo>
                  <a:lnTo>
                    <a:pt x="950090" y="655832"/>
                  </a:lnTo>
                  <a:lnTo>
                    <a:pt x="944410" y="658672"/>
                  </a:lnTo>
                  <a:lnTo>
                    <a:pt x="936173" y="658672"/>
                  </a:lnTo>
                  <a:lnTo>
                    <a:pt x="882774" y="661513"/>
                  </a:lnTo>
                  <a:lnTo>
                    <a:pt x="868857" y="661513"/>
                  </a:lnTo>
                  <a:lnTo>
                    <a:pt x="826820" y="672590"/>
                  </a:lnTo>
                  <a:lnTo>
                    <a:pt x="823980" y="672590"/>
                  </a:lnTo>
                  <a:lnTo>
                    <a:pt x="762344" y="695028"/>
                  </a:lnTo>
                  <a:lnTo>
                    <a:pt x="756664" y="695028"/>
                  </a:lnTo>
                  <a:lnTo>
                    <a:pt x="748427" y="697869"/>
                  </a:lnTo>
                  <a:lnTo>
                    <a:pt x="720308" y="700709"/>
                  </a:lnTo>
                  <a:lnTo>
                    <a:pt x="714627" y="697869"/>
                  </a:lnTo>
                  <a:lnTo>
                    <a:pt x="670034" y="706390"/>
                  </a:lnTo>
                  <a:lnTo>
                    <a:pt x="664353" y="711786"/>
                  </a:lnTo>
                  <a:lnTo>
                    <a:pt x="650151" y="720308"/>
                  </a:lnTo>
                  <a:lnTo>
                    <a:pt x="647595" y="723148"/>
                  </a:lnTo>
                  <a:lnTo>
                    <a:pt x="627997" y="723148"/>
                  </a:lnTo>
                  <a:lnTo>
                    <a:pt x="619476" y="717467"/>
                  </a:lnTo>
                  <a:lnTo>
                    <a:pt x="597037" y="706390"/>
                  </a:lnTo>
                  <a:lnTo>
                    <a:pt x="594197" y="703550"/>
                  </a:lnTo>
                  <a:lnTo>
                    <a:pt x="585960" y="697869"/>
                  </a:lnTo>
                  <a:lnTo>
                    <a:pt x="580279" y="692188"/>
                  </a:lnTo>
                  <a:lnTo>
                    <a:pt x="518644" y="686792"/>
                  </a:lnTo>
                  <a:lnTo>
                    <a:pt x="507283" y="686792"/>
                  </a:lnTo>
                  <a:lnTo>
                    <a:pt x="487685" y="689348"/>
                  </a:lnTo>
                  <a:lnTo>
                    <a:pt x="454169" y="689348"/>
                  </a:lnTo>
                  <a:lnTo>
                    <a:pt x="448488" y="686792"/>
                  </a:lnTo>
                  <a:lnTo>
                    <a:pt x="445648" y="683951"/>
                  </a:lnTo>
                  <a:lnTo>
                    <a:pt x="414972" y="664353"/>
                  </a:lnTo>
                  <a:lnTo>
                    <a:pt x="409291" y="658672"/>
                  </a:lnTo>
                  <a:lnTo>
                    <a:pt x="370095" y="633393"/>
                  </a:lnTo>
                  <a:lnTo>
                    <a:pt x="364414" y="630553"/>
                  </a:lnTo>
                  <a:lnTo>
                    <a:pt x="330898" y="636234"/>
                  </a:lnTo>
                  <a:lnTo>
                    <a:pt x="328058" y="641914"/>
                  </a:lnTo>
                  <a:lnTo>
                    <a:pt x="299939" y="655832"/>
                  </a:lnTo>
                  <a:lnTo>
                    <a:pt x="294258" y="661513"/>
                  </a:lnTo>
                  <a:lnTo>
                    <a:pt x="255062" y="697869"/>
                  </a:lnTo>
                  <a:lnTo>
                    <a:pt x="218705" y="717467"/>
                  </a:lnTo>
                  <a:lnTo>
                    <a:pt x="213025" y="717467"/>
                  </a:lnTo>
                  <a:lnTo>
                    <a:pt x="207628" y="714627"/>
                  </a:lnTo>
                  <a:lnTo>
                    <a:pt x="201947" y="714627"/>
                  </a:lnTo>
                  <a:lnTo>
                    <a:pt x="199107" y="711786"/>
                  </a:lnTo>
                  <a:lnTo>
                    <a:pt x="165591" y="720308"/>
                  </a:lnTo>
                  <a:lnTo>
                    <a:pt x="140312" y="714627"/>
                  </a:lnTo>
                  <a:lnTo>
                    <a:pt x="126111" y="714627"/>
                  </a:lnTo>
                  <a:lnTo>
                    <a:pt x="70156" y="692188"/>
                  </a:lnTo>
                  <a:lnTo>
                    <a:pt x="39481" y="669750"/>
                  </a:lnTo>
                  <a:lnTo>
                    <a:pt x="36640" y="658672"/>
                  </a:lnTo>
                  <a:lnTo>
                    <a:pt x="25279" y="625156"/>
                  </a:lnTo>
                  <a:lnTo>
                    <a:pt x="19882" y="613795"/>
                  </a:lnTo>
                  <a:lnTo>
                    <a:pt x="0" y="571758"/>
                  </a:lnTo>
                  <a:lnTo>
                    <a:pt x="19882" y="543639"/>
                  </a:lnTo>
                  <a:lnTo>
                    <a:pt x="36640" y="512963"/>
                  </a:lnTo>
                  <a:lnTo>
                    <a:pt x="47717" y="515804"/>
                  </a:lnTo>
                  <a:lnTo>
                    <a:pt x="56239" y="515804"/>
                  </a:lnTo>
                  <a:lnTo>
                    <a:pt x="64475" y="518644"/>
                  </a:lnTo>
                  <a:lnTo>
                    <a:pt x="84074" y="507283"/>
                  </a:lnTo>
                  <a:lnTo>
                    <a:pt x="86914" y="499046"/>
                  </a:lnTo>
                  <a:lnTo>
                    <a:pt x="86914" y="459565"/>
                  </a:lnTo>
                  <a:lnTo>
                    <a:pt x="109353" y="431730"/>
                  </a:lnTo>
                  <a:lnTo>
                    <a:pt x="115033" y="426049"/>
                  </a:lnTo>
                  <a:lnTo>
                    <a:pt x="117874" y="420369"/>
                  </a:lnTo>
                  <a:lnTo>
                    <a:pt x="126111" y="395090"/>
                  </a:lnTo>
                  <a:lnTo>
                    <a:pt x="128951" y="370095"/>
                  </a:lnTo>
                  <a:lnTo>
                    <a:pt x="131791" y="361574"/>
                  </a:lnTo>
                  <a:lnTo>
                    <a:pt x="151390" y="330898"/>
                  </a:lnTo>
                  <a:lnTo>
                    <a:pt x="179509" y="294258"/>
                  </a:lnTo>
                  <a:lnTo>
                    <a:pt x="185189" y="286021"/>
                  </a:lnTo>
                  <a:lnTo>
                    <a:pt x="207628" y="246825"/>
                  </a:lnTo>
                  <a:lnTo>
                    <a:pt x="213025" y="241144"/>
                  </a:lnTo>
                  <a:lnTo>
                    <a:pt x="249665" y="207344"/>
                  </a:lnTo>
                  <a:lnTo>
                    <a:pt x="246825" y="204788"/>
                  </a:lnTo>
                  <a:lnTo>
                    <a:pt x="252221" y="187746"/>
                  </a:lnTo>
                  <a:lnTo>
                    <a:pt x="255062" y="179509"/>
                  </a:lnTo>
                  <a:lnTo>
                    <a:pt x="277500" y="170988"/>
                  </a:lnTo>
                  <a:lnTo>
                    <a:pt x="288862" y="168147"/>
                  </a:lnTo>
                  <a:lnTo>
                    <a:pt x="367255" y="140312"/>
                  </a:lnTo>
                  <a:lnTo>
                    <a:pt x="372935" y="134632"/>
                  </a:lnTo>
                  <a:lnTo>
                    <a:pt x="381172" y="131791"/>
                  </a:lnTo>
                  <a:lnTo>
                    <a:pt x="386853" y="126111"/>
                  </a:lnTo>
                  <a:lnTo>
                    <a:pt x="457009" y="92595"/>
                  </a:lnTo>
                  <a:lnTo>
                    <a:pt x="465246" y="89754"/>
                  </a:lnTo>
                  <a:lnTo>
                    <a:pt x="512963" y="72996"/>
                  </a:lnTo>
                  <a:lnTo>
                    <a:pt x="538242" y="64475"/>
                  </a:lnTo>
                  <a:lnTo>
                    <a:pt x="563521" y="50558"/>
                  </a:lnTo>
                  <a:lnTo>
                    <a:pt x="571758" y="44877"/>
                  </a:lnTo>
                  <a:lnTo>
                    <a:pt x="613795" y="17042"/>
                  </a:lnTo>
                  <a:lnTo>
                    <a:pt x="622316" y="14202"/>
                  </a:lnTo>
                  <a:lnTo>
                    <a:pt x="658672" y="8521"/>
                  </a:lnTo>
                  <a:lnTo>
                    <a:pt x="675430" y="8521"/>
                  </a:lnTo>
                  <a:lnTo>
                    <a:pt x="689632" y="5681"/>
                  </a:lnTo>
                  <a:lnTo>
                    <a:pt x="714627" y="0"/>
                  </a:lnTo>
                  <a:lnTo>
                    <a:pt x="723148" y="0"/>
                  </a:lnTo>
                  <a:lnTo>
                    <a:pt x="796144" y="5681"/>
                  </a:lnTo>
                  <a:lnTo>
                    <a:pt x="804381" y="8521"/>
                  </a:lnTo>
                  <a:lnTo>
                    <a:pt x="818299" y="11361"/>
                  </a:lnTo>
                  <a:lnTo>
                    <a:pt x="885615" y="25279"/>
                  </a:lnTo>
                  <a:lnTo>
                    <a:pt x="955771" y="33800"/>
                  </a:lnTo>
                  <a:lnTo>
                    <a:pt x="966848" y="33800"/>
                  </a:lnTo>
                  <a:lnTo>
                    <a:pt x="1011725" y="39196"/>
                  </a:lnTo>
                  <a:lnTo>
                    <a:pt x="1023087" y="42037"/>
                  </a:lnTo>
                  <a:lnTo>
                    <a:pt x="1065124" y="64475"/>
                  </a:lnTo>
                  <a:lnTo>
                    <a:pt x="1073361" y="67316"/>
                  </a:lnTo>
                  <a:lnTo>
                    <a:pt x="1084722" y="70156"/>
                  </a:lnTo>
                  <a:lnTo>
                    <a:pt x="1092959" y="72996"/>
                  </a:lnTo>
                  <a:lnTo>
                    <a:pt x="1134996" y="86914"/>
                  </a:lnTo>
                  <a:lnTo>
                    <a:pt x="1143517" y="92595"/>
                  </a:lnTo>
                  <a:lnTo>
                    <a:pt x="1152038" y="101116"/>
                  </a:lnTo>
                  <a:lnTo>
                    <a:pt x="1188394" y="126111"/>
                  </a:lnTo>
                  <a:lnTo>
                    <a:pt x="1199471" y="131791"/>
                  </a:lnTo>
                  <a:lnTo>
                    <a:pt x="1207992" y="134632"/>
                  </a:lnTo>
                  <a:lnTo>
                    <a:pt x="1252869" y="148549"/>
                  </a:lnTo>
                  <a:lnTo>
                    <a:pt x="1336943" y="148549"/>
                  </a:lnTo>
                  <a:lnTo>
                    <a:pt x="1403975" y="151389"/>
                  </a:lnTo>
                  <a:lnTo>
                    <a:pt x="1463054" y="137472"/>
                  </a:lnTo>
                  <a:lnTo>
                    <a:pt x="1474131" y="131791"/>
                  </a:lnTo>
                  <a:lnTo>
                    <a:pt x="1507931" y="98275"/>
                  </a:lnTo>
                  <a:lnTo>
                    <a:pt x="1519008" y="95435"/>
                  </a:lnTo>
                  <a:lnTo>
                    <a:pt x="1594561" y="86914"/>
                  </a:lnTo>
                  <a:lnTo>
                    <a:pt x="1608763" y="86914"/>
                  </a:lnTo>
                  <a:lnTo>
                    <a:pt x="1642279" y="117874"/>
                  </a:lnTo>
                  <a:lnTo>
                    <a:pt x="1650799" y="120714"/>
                  </a:lnTo>
                  <a:lnTo>
                    <a:pt x="1664717" y="126111"/>
                  </a:lnTo>
                  <a:lnTo>
                    <a:pt x="1692836" y="143153"/>
                  </a:lnTo>
                  <a:lnTo>
                    <a:pt x="1701073" y="151389"/>
                  </a:lnTo>
                  <a:lnTo>
                    <a:pt x="1709594" y="157070"/>
                  </a:lnTo>
                  <a:lnTo>
                    <a:pt x="1762708" y="176668"/>
                  </a:lnTo>
                  <a:lnTo>
                    <a:pt x="1771230" y="170988"/>
                  </a:lnTo>
                  <a:lnTo>
                    <a:pt x="1785147" y="134632"/>
                  </a:lnTo>
                </a:path>
              </a:pathLst>
            </a:custGeom>
            <a:grpFill/>
            <a:ln w="14182" cap="rnd">
              <a:solidFill>
                <a:schemeClr val="bg1">
                  <a:lumMod val="50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Graphic 2">
              <a:extLst>
                <a:ext uri="{FF2B5EF4-FFF2-40B4-BE49-F238E27FC236}">
                  <a16:creationId xmlns:a16="http://schemas.microsoft.com/office/drawing/2014/main" id="{D20737C8-96CC-4F2E-8441-EC3210EF4091}"/>
                </a:ext>
              </a:extLst>
            </p:cNvPr>
            <p:cNvSpPr/>
            <p:nvPr/>
          </p:nvSpPr>
          <p:spPr>
            <a:xfrm>
              <a:off x="9317740" y="3117231"/>
              <a:ext cx="1202027" cy="2423936"/>
            </a:xfrm>
            <a:custGeom>
              <a:avLst/>
              <a:gdLst>
                <a:gd name="connsiteX0" fmla="*/ 1109717 w 1202027"/>
                <a:gd name="connsiteY0" fmla="*/ 126110 h 2423936"/>
                <a:gd name="connsiteX1" fmla="*/ 1143233 w 1202027"/>
                <a:gd name="connsiteY1" fmla="*/ 142869 h 2423936"/>
                <a:gd name="connsiteX2" fmla="*/ 1146073 w 1202027"/>
                <a:gd name="connsiteY2" fmla="*/ 162467 h 2423936"/>
                <a:gd name="connsiteX3" fmla="*/ 1168512 w 1202027"/>
                <a:gd name="connsiteY3" fmla="*/ 168147 h 2423936"/>
                <a:gd name="connsiteX4" fmla="*/ 1171352 w 1202027"/>
                <a:gd name="connsiteY4" fmla="*/ 165307 h 2423936"/>
                <a:gd name="connsiteX5" fmla="*/ 1199187 w 1202027"/>
                <a:gd name="connsiteY5" fmla="*/ 162467 h 2423936"/>
                <a:gd name="connsiteX6" fmla="*/ 1202027 w 1202027"/>
                <a:gd name="connsiteY6" fmla="*/ 170988 h 2423936"/>
                <a:gd name="connsiteX7" fmla="*/ 1196631 w 1202027"/>
                <a:gd name="connsiteY7" fmla="*/ 204504 h 2423936"/>
                <a:gd name="connsiteX8" fmla="*/ 1196631 w 1202027"/>
                <a:gd name="connsiteY8" fmla="*/ 210184 h 2423936"/>
                <a:gd name="connsiteX9" fmla="*/ 1193790 w 1202027"/>
                <a:gd name="connsiteY9" fmla="*/ 215865 h 2423936"/>
                <a:gd name="connsiteX10" fmla="*/ 1174192 w 1202027"/>
                <a:gd name="connsiteY10" fmla="*/ 268979 h 2423936"/>
                <a:gd name="connsiteX11" fmla="*/ 1168512 w 1202027"/>
                <a:gd name="connsiteY11" fmla="*/ 277500 h 2423936"/>
                <a:gd name="connsiteX12" fmla="*/ 1098355 w 1202027"/>
                <a:gd name="connsiteY12" fmla="*/ 465246 h 2423936"/>
                <a:gd name="connsiteX13" fmla="*/ 1092959 w 1202027"/>
                <a:gd name="connsiteY13" fmla="*/ 473483 h 2423936"/>
                <a:gd name="connsiteX14" fmla="*/ 1087278 w 1202027"/>
                <a:gd name="connsiteY14" fmla="*/ 487684 h 2423936"/>
                <a:gd name="connsiteX15" fmla="*/ 1078757 w 1202027"/>
                <a:gd name="connsiteY15" fmla="*/ 507283 h 2423936"/>
                <a:gd name="connsiteX16" fmla="*/ 1073076 w 1202027"/>
                <a:gd name="connsiteY16" fmla="*/ 518360 h 2423936"/>
                <a:gd name="connsiteX17" fmla="*/ 1073076 w 1202027"/>
                <a:gd name="connsiteY17" fmla="*/ 526881 h 2423936"/>
                <a:gd name="connsiteX18" fmla="*/ 1078757 w 1202027"/>
                <a:gd name="connsiteY18" fmla="*/ 591357 h 2423936"/>
                <a:gd name="connsiteX19" fmla="*/ 1081597 w 1202027"/>
                <a:gd name="connsiteY19" fmla="*/ 599594 h 2423936"/>
                <a:gd name="connsiteX20" fmla="*/ 1081597 w 1202027"/>
                <a:gd name="connsiteY20" fmla="*/ 689348 h 2423936"/>
                <a:gd name="connsiteX21" fmla="*/ 1084438 w 1202027"/>
                <a:gd name="connsiteY21" fmla="*/ 700709 h 2423936"/>
                <a:gd name="connsiteX22" fmla="*/ 1084438 w 1202027"/>
                <a:gd name="connsiteY22" fmla="*/ 706106 h 2423936"/>
                <a:gd name="connsiteX23" fmla="*/ 1087278 w 1202027"/>
                <a:gd name="connsiteY23" fmla="*/ 711786 h 2423936"/>
                <a:gd name="connsiteX24" fmla="*/ 1048081 w 1202027"/>
                <a:gd name="connsiteY24" fmla="*/ 908053 h 2423936"/>
                <a:gd name="connsiteX25" fmla="*/ 1039561 w 1202027"/>
                <a:gd name="connsiteY25" fmla="*/ 916290 h 2423936"/>
                <a:gd name="connsiteX26" fmla="*/ 1036720 w 1202027"/>
                <a:gd name="connsiteY26" fmla="*/ 921971 h 2423936"/>
                <a:gd name="connsiteX27" fmla="*/ 1019962 w 1202027"/>
                <a:gd name="connsiteY27" fmla="*/ 947250 h 2423936"/>
                <a:gd name="connsiteX28" fmla="*/ 1019962 w 1202027"/>
                <a:gd name="connsiteY28" fmla="*/ 952646 h 2423936"/>
                <a:gd name="connsiteX29" fmla="*/ 944410 w 1202027"/>
                <a:gd name="connsiteY29" fmla="*/ 1000364 h 2423936"/>
                <a:gd name="connsiteX30" fmla="*/ 829376 w 1202027"/>
                <a:gd name="connsiteY30" fmla="*/ 1034164 h 2423936"/>
                <a:gd name="connsiteX31" fmla="*/ 809778 w 1202027"/>
                <a:gd name="connsiteY31" fmla="*/ 1042401 h 2423936"/>
                <a:gd name="connsiteX32" fmla="*/ 806938 w 1202027"/>
                <a:gd name="connsiteY32" fmla="*/ 1045241 h 2423936"/>
                <a:gd name="connsiteX33" fmla="*/ 787339 w 1202027"/>
                <a:gd name="connsiteY33" fmla="*/ 1053762 h 2423936"/>
                <a:gd name="connsiteX34" fmla="*/ 779102 w 1202027"/>
                <a:gd name="connsiteY34" fmla="*/ 1056602 h 2423936"/>
                <a:gd name="connsiteX35" fmla="*/ 762060 w 1202027"/>
                <a:gd name="connsiteY35" fmla="*/ 1070520 h 2423936"/>
                <a:gd name="connsiteX36" fmla="*/ 756664 w 1202027"/>
                <a:gd name="connsiteY36" fmla="*/ 1076201 h 2423936"/>
                <a:gd name="connsiteX37" fmla="*/ 745302 w 1202027"/>
                <a:gd name="connsiteY37" fmla="*/ 1092959 h 2423936"/>
                <a:gd name="connsiteX38" fmla="*/ 717183 w 1202027"/>
                <a:gd name="connsiteY38" fmla="*/ 1140676 h 2423936"/>
                <a:gd name="connsiteX39" fmla="*/ 714627 w 1202027"/>
                <a:gd name="connsiteY39" fmla="*/ 1148913 h 2423936"/>
                <a:gd name="connsiteX40" fmla="*/ 711787 w 1202027"/>
                <a:gd name="connsiteY40" fmla="*/ 1219069 h 2423936"/>
                <a:gd name="connsiteX41" fmla="*/ 714627 w 1202027"/>
                <a:gd name="connsiteY41" fmla="*/ 1224750 h 2423936"/>
                <a:gd name="connsiteX42" fmla="*/ 717183 w 1202027"/>
                <a:gd name="connsiteY42" fmla="*/ 1230147 h 2423936"/>
                <a:gd name="connsiteX43" fmla="*/ 725704 w 1202027"/>
                <a:gd name="connsiteY43" fmla="*/ 1300303 h 2423936"/>
                <a:gd name="connsiteX44" fmla="*/ 706106 w 1202027"/>
                <a:gd name="connsiteY44" fmla="*/ 1359098 h 2423936"/>
                <a:gd name="connsiteX45" fmla="*/ 706106 w 1202027"/>
                <a:gd name="connsiteY45" fmla="*/ 1361938 h 2423936"/>
                <a:gd name="connsiteX46" fmla="*/ 692188 w 1202027"/>
                <a:gd name="connsiteY46" fmla="*/ 1384376 h 2423936"/>
                <a:gd name="connsiteX47" fmla="*/ 689348 w 1202027"/>
                <a:gd name="connsiteY47" fmla="*/ 1392613 h 2423936"/>
                <a:gd name="connsiteX48" fmla="*/ 695028 w 1202027"/>
                <a:gd name="connsiteY48" fmla="*/ 1432094 h 2423936"/>
                <a:gd name="connsiteX49" fmla="*/ 692188 w 1202027"/>
                <a:gd name="connsiteY49" fmla="*/ 1440331 h 2423936"/>
                <a:gd name="connsiteX50" fmla="*/ 686508 w 1202027"/>
                <a:gd name="connsiteY50" fmla="*/ 1451692 h 2423936"/>
                <a:gd name="connsiteX51" fmla="*/ 655548 w 1202027"/>
                <a:gd name="connsiteY51" fmla="*/ 1516168 h 2423936"/>
                <a:gd name="connsiteX52" fmla="*/ 655548 w 1202027"/>
                <a:gd name="connsiteY52" fmla="*/ 1524405 h 2423936"/>
                <a:gd name="connsiteX53" fmla="*/ 647311 w 1202027"/>
                <a:gd name="connsiteY53" fmla="*/ 1605638 h 2423936"/>
                <a:gd name="connsiteX54" fmla="*/ 650151 w 1202027"/>
                <a:gd name="connsiteY54" fmla="*/ 1614159 h 2423936"/>
                <a:gd name="connsiteX55" fmla="*/ 661229 w 1202027"/>
                <a:gd name="connsiteY55" fmla="*/ 1712150 h 2423936"/>
                <a:gd name="connsiteX56" fmla="*/ 666909 w 1202027"/>
                <a:gd name="connsiteY56" fmla="*/ 1726352 h 2423936"/>
                <a:gd name="connsiteX57" fmla="*/ 703265 w 1202027"/>
                <a:gd name="connsiteY57" fmla="*/ 1757027 h 2423936"/>
                <a:gd name="connsiteX58" fmla="*/ 708946 w 1202027"/>
                <a:gd name="connsiteY58" fmla="*/ 1757027 h 2423936"/>
                <a:gd name="connsiteX59" fmla="*/ 767741 w 1202027"/>
                <a:gd name="connsiteY59" fmla="*/ 1785147 h 2423936"/>
                <a:gd name="connsiteX60" fmla="*/ 773422 w 1202027"/>
                <a:gd name="connsiteY60" fmla="*/ 1787987 h 2423936"/>
                <a:gd name="connsiteX61" fmla="*/ 784499 w 1202027"/>
                <a:gd name="connsiteY61" fmla="*/ 1787987 h 2423936"/>
                <a:gd name="connsiteX62" fmla="*/ 835057 w 1202027"/>
                <a:gd name="connsiteY62" fmla="*/ 1790544 h 2423936"/>
                <a:gd name="connsiteX63" fmla="*/ 843294 w 1202027"/>
                <a:gd name="connsiteY63" fmla="*/ 1790544 h 2423936"/>
                <a:gd name="connsiteX64" fmla="*/ 851815 w 1202027"/>
                <a:gd name="connsiteY64" fmla="*/ 1787987 h 2423936"/>
                <a:gd name="connsiteX65" fmla="*/ 888171 w 1202027"/>
                <a:gd name="connsiteY65" fmla="*/ 1796224 h 2423936"/>
                <a:gd name="connsiteX66" fmla="*/ 877094 w 1202027"/>
                <a:gd name="connsiteY66" fmla="*/ 1818663 h 2423936"/>
                <a:gd name="connsiteX67" fmla="*/ 877094 w 1202027"/>
                <a:gd name="connsiteY67" fmla="*/ 1852463 h 2423936"/>
                <a:gd name="connsiteX68" fmla="*/ 868573 w 1202027"/>
                <a:gd name="connsiteY68" fmla="*/ 1857859 h 2423936"/>
                <a:gd name="connsiteX69" fmla="*/ 860336 w 1202027"/>
                <a:gd name="connsiteY69" fmla="*/ 1891659 h 2423936"/>
                <a:gd name="connsiteX70" fmla="*/ 860336 w 1202027"/>
                <a:gd name="connsiteY70" fmla="*/ 1897056 h 2423936"/>
                <a:gd name="connsiteX71" fmla="*/ 862892 w 1202027"/>
                <a:gd name="connsiteY71" fmla="*/ 1902736 h 2423936"/>
                <a:gd name="connsiteX72" fmla="*/ 868573 w 1202027"/>
                <a:gd name="connsiteY72" fmla="*/ 1905577 h 2423936"/>
                <a:gd name="connsiteX73" fmla="*/ 851815 w 1202027"/>
                <a:gd name="connsiteY73" fmla="*/ 1950454 h 2423936"/>
                <a:gd name="connsiteX74" fmla="*/ 846134 w 1202027"/>
                <a:gd name="connsiteY74" fmla="*/ 1950454 h 2423936"/>
                <a:gd name="connsiteX75" fmla="*/ 818299 w 1202027"/>
                <a:gd name="connsiteY75" fmla="*/ 1986810 h 2423936"/>
                <a:gd name="connsiteX76" fmla="*/ 821139 w 1202027"/>
                <a:gd name="connsiteY76" fmla="*/ 1992491 h 2423936"/>
                <a:gd name="connsiteX77" fmla="*/ 823696 w 1202027"/>
                <a:gd name="connsiteY77" fmla="*/ 2000728 h 2423936"/>
                <a:gd name="connsiteX78" fmla="*/ 826536 w 1202027"/>
                <a:gd name="connsiteY78" fmla="*/ 2006408 h 2423936"/>
                <a:gd name="connsiteX79" fmla="*/ 832216 w 1202027"/>
                <a:gd name="connsiteY79" fmla="*/ 2009249 h 2423936"/>
                <a:gd name="connsiteX80" fmla="*/ 835057 w 1202027"/>
                <a:gd name="connsiteY80" fmla="*/ 2012089 h 2423936"/>
                <a:gd name="connsiteX81" fmla="*/ 821139 w 1202027"/>
                <a:gd name="connsiteY81" fmla="*/ 2051286 h 2423936"/>
                <a:gd name="connsiteX82" fmla="*/ 815459 w 1202027"/>
                <a:gd name="connsiteY82" fmla="*/ 2059807 h 2423936"/>
                <a:gd name="connsiteX83" fmla="*/ 804097 w 1202027"/>
                <a:gd name="connsiteY83" fmla="*/ 2062363 h 2423936"/>
                <a:gd name="connsiteX84" fmla="*/ 767741 w 1202027"/>
                <a:gd name="connsiteY84" fmla="*/ 2084802 h 2423936"/>
                <a:gd name="connsiteX85" fmla="*/ 759220 w 1202027"/>
                <a:gd name="connsiteY85" fmla="*/ 2087642 h 2423936"/>
                <a:gd name="connsiteX86" fmla="*/ 739622 w 1202027"/>
                <a:gd name="connsiteY86" fmla="*/ 2087642 h 2423936"/>
                <a:gd name="connsiteX87" fmla="*/ 737065 w 1202027"/>
                <a:gd name="connsiteY87" fmla="*/ 2084802 h 2423936"/>
                <a:gd name="connsiteX88" fmla="*/ 734225 w 1202027"/>
                <a:gd name="connsiteY88" fmla="*/ 2079405 h 2423936"/>
                <a:gd name="connsiteX89" fmla="*/ 695028 w 1202027"/>
                <a:gd name="connsiteY89" fmla="*/ 2112921 h 2423936"/>
                <a:gd name="connsiteX90" fmla="*/ 683667 w 1202027"/>
                <a:gd name="connsiteY90" fmla="*/ 2118602 h 2423936"/>
                <a:gd name="connsiteX91" fmla="*/ 661229 w 1202027"/>
                <a:gd name="connsiteY91" fmla="*/ 2154958 h 2423936"/>
                <a:gd name="connsiteX92" fmla="*/ 658388 w 1202027"/>
                <a:gd name="connsiteY92" fmla="*/ 2163479 h 2423936"/>
                <a:gd name="connsiteX93" fmla="*/ 655548 w 1202027"/>
                <a:gd name="connsiteY93" fmla="*/ 2168875 h 2423936"/>
                <a:gd name="connsiteX94" fmla="*/ 619192 w 1202027"/>
                <a:gd name="connsiteY94" fmla="*/ 2205516 h 2423936"/>
                <a:gd name="connsiteX95" fmla="*/ 616351 w 1202027"/>
                <a:gd name="connsiteY95" fmla="*/ 2210912 h 2423936"/>
                <a:gd name="connsiteX96" fmla="*/ 616351 w 1202027"/>
                <a:gd name="connsiteY96" fmla="*/ 2216593 h 2423936"/>
                <a:gd name="connsiteX97" fmla="*/ 650151 w 1202027"/>
                <a:gd name="connsiteY97" fmla="*/ 2275388 h 2423936"/>
                <a:gd name="connsiteX98" fmla="*/ 650151 w 1202027"/>
                <a:gd name="connsiteY98" fmla="*/ 2281069 h 2423936"/>
                <a:gd name="connsiteX99" fmla="*/ 647311 w 1202027"/>
                <a:gd name="connsiteY99" fmla="*/ 2283909 h 2423936"/>
                <a:gd name="connsiteX100" fmla="*/ 638790 w 1202027"/>
                <a:gd name="connsiteY100" fmla="*/ 2309188 h 2423936"/>
                <a:gd name="connsiteX101" fmla="*/ 638790 w 1202027"/>
                <a:gd name="connsiteY101" fmla="*/ 2320265 h 2423936"/>
                <a:gd name="connsiteX102" fmla="*/ 630553 w 1202027"/>
                <a:gd name="connsiteY102" fmla="*/ 2337023 h 2423936"/>
                <a:gd name="connsiteX103" fmla="*/ 627713 w 1202027"/>
                <a:gd name="connsiteY103" fmla="*/ 2348384 h 2423936"/>
                <a:gd name="connsiteX104" fmla="*/ 619192 w 1202027"/>
                <a:gd name="connsiteY104" fmla="*/ 2376503 h 2423936"/>
                <a:gd name="connsiteX105" fmla="*/ 613511 w 1202027"/>
                <a:gd name="connsiteY105" fmla="*/ 2379060 h 2423936"/>
                <a:gd name="connsiteX106" fmla="*/ 608114 w 1202027"/>
                <a:gd name="connsiteY106" fmla="*/ 2379060 h 2423936"/>
                <a:gd name="connsiteX107" fmla="*/ 593913 w 1202027"/>
                <a:gd name="connsiteY107" fmla="*/ 2376503 h 2423936"/>
                <a:gd name="connsiteX108" fmla="*/ 588516 w 1202027"/>
                <a:gd name="connsiteY108" fmla="*/ 2376503 h 2423936"/>
                <a:gd name="connsiteX109" fmla="*/ 566078 w 1202027"/>
                <a:gd name="connsiteY109" fmla="*/ 2410019 h 2423936"/>
                <a:gd name="connsiteX110" fmla="*/ 543639 w 1202027"/>
                <a:gd name="connsiteY110" fmla="*/ 2423937 h 2423936"/>
                <a:gd name="connsiteX111" fmla="*/ 537958 w 1202027"/>
                <a:gd name="connsiteY111" fmla="*/ 2421097 h 2423936"/>
                <a:gd name="connsiteX112" fmla="*/ 535118 w 1202027"/>
                <a:gd name="connsiteY112" fmla="*/ 2418540 h 2423936"/>
                <a:gd name="connsiteX113" fmla="*/ 498762 w 1202027"/>
                <a:gd name="connsiteY113" fmla="*/ 2421097 h 2423936"/>
                <a:gd name="connsiteX114" fmla="*/ 487400 w 1202027"/>
                <a:gd name="connsiteY114" fmla="*/ 2390421 h 2423936"/>
                <a:gd name="connsiteX115" fmla="*/ 504442 w 1202027"/>
                <a:gd name="connsiteY115" fmla="*/ 2362302 h 2423936"/>
                <a:gd name="connsiteX116" fmla="*/ 490241 w 1202027"/>
                <a:gd name="connsiteY116" fmla="*/ 2342704 h 2423936"/>
                <a:gd name="connsiteX117" fmla="*/ 484844 w 1202027"/>
                <a:gd name="connsiteY117" fmla="*/ 2342704 h 2423936"/>
                <a:gd name="connsiteX118" fmla="*/ 479163 w 1202027"/>
                <a:gd name="connsiteY118" fmla="*/ 2314584 h 2423936"/>
                <a:gd name="connsiteX119" fmla="*/ 482004 w 1202027"/>
                <a:gd name="connsiteY119" fmla="*/ 2312028 h 2423936"/>
                <a:gd name="connsiteX120" fmla="*/ 515520 w 1202027"/>
                <a:gd name="connsiteY120" fmla="*/ 2292430 h 2423936"/>
                <a:gd name="connsiteX121" fmla="*/ 521200 w 1202027"/>
                <a:gd name="connsiteY121" fmla="*/ 2292430 h 2423936"/>
                <a:gd name="connsiteX122" fmla="*/ 526881 w 1202027"/>
                <a:gd name="connsiteY122" fmla="*/ 2289589 h 2423936"/>
                <a:gd name="connsiteX123" fmla="*/ 515520 w 1202027"/>
                <a:gd name="connsiteY123" fmla="*/ 2267151 h 2423936"/>
                <a:gd name="connsiteX124" fmla="*/ 490241 w 1202027"/>
                <a:gd name="connsiteY124" fmla="*/ 2236191 h 2423936"/>
                <a:gd name="connsiteX125" fmla="*/ 487400 w 1202027"/>
                <a:gd name="connsiteY125" fmla="*/ 2230510 h 2423936"/>
                <a:gd name="connsiteX126" fmla="*/ 482004 w 1202027"/>
                <a:gd name="connsiteY126" fmla="*/ 2213752 h 2423936"/>
                <a:gd name="connsiteX127" fmla="*/ 482004 w 1202027"/>
                <a:gd name="connsiteY127" fmla="*/ 2208356 h 2423936"/>
                <a:gd name="connsiteX128" fmla="*/ 479163 w 1202027"/>
                <a:gd name="connsiteY128" fmla="*/ 2205516 h 2423936"/>
                <a:gd name="connsiteX129" fmla="*/ 459565 w 1202027"/>
                <a:gd name="connsiteY129" fmla="*/ 2180237 h 2423936"/>
                <a:gd name="connsiteX130" fmla="*/ 456725 w 1202027"/>
                <a:gd name="connsiteY130" fmla="*/ 2177396 h 2423936"/>
                <a:gd name="connsiteX131" fmla="*/ 442807 w 1202027"/>
                <a:gd name="connsiteY131" fmla="*/ 2166319 h 2423936"/>
                <a:gd name="connsiteX132" fmla="*/ 434286 w 1202027"/>
                <a:gd name="connsiteY132" fmla="*/ 2166319 h 2423936"/>
                <a:gd name="connsiteX133" fmla="*/ 403327 w 1202027"/>
                <a:gd name="connsiteY133" fmla="*/ 2183077 h 2423936"/>
                <a:gd name="connsiteX134" fmla="*/ 397930 w 1202027"/>
                <a:gd name="connsiteY134" fmla="*/ 2183077 h 2423936"/>
                <a:gd name="connsiteX135" fmla="*/ 392249 w 1202027"/>
                <a:gd name="connsiteY135" fmla="*/ 2180237 h 2423936"/>
                <a:gd name="connsiteX136" fmla="*/ 378332 w 1202027"/>
                <a:gd name="connsiteY136" fmla="*/ 2196995 h 2423936"/>
                <a:gd name="connsiteX137" fmla="*/ 372651 w 1202027"/>
                <a:gd name="connsiteY137" fmla="*/ 2196995 h 2423936"/>
                <a:gd name="connsiteX138" fmla="*/ 366971 w 1202027"/>
                <a:gd name="connsiteY138" fmla="*/ 2199835 h 2423936"/>
                <a:gd name="connsiteX139" fmla="*/ 364130 w 1202027"/>
                <a:gd name="connsiteY139" fmla="*/ 2174556 h 2423936"/>
                <a:gd name="connsiteX140" fmla="*/ 364130 w 1202027"/>
                <a:gd name="connsiteY140" fmla="*/ 2166319 h 2423936"/>
                <a:gd name="connsiteX141" fmla="*/ 358734 w 1202027"/>
                <a:gd name="connsiteY141" fmla="*/ 2160638 h 2423936"/>
                <a:gd name="connsiteX142" fmla="*/ 350212 w 1202027"/>
                <a:gd name="connsiteY142" fmla="*/ 2163479 h 2423936"/>
                <a:gd name="connsiteX143" fmla="*/ 344532 w 1202027"/>
                <a:gd name="connsiteY143" fmla="*/ 2166319 h 2423936"/>
                <a:gd name="connsiteX144" fmla="*/ 313856 w 1202027"/>
                <a:gd name="connsiteY144" fmla="*/ 2171716 h 2423936"/>
                <a:gd name="connsiteX145" fmla="*/ 308176 w 1202027"/>
                <a:gd name="connsiteY145" fmla="*/ 2171716 h 2423936"/>
                <a:gd name="connsiteX146" fmla="*/ 305335 w 1202027"/>
                <a:gd name="connsiteY146" fmla="*/ 2168875 h 2423936"/>
                <a:gd name="connsiteX147" fmla="*/ 302495 w 1202027"/>
                <a:gd name="connsiteY147" fmla="*/ 2154958 h 2423936"/>
                <a:gd name="connsiteX148" fmla="*/ 305335 w 1202027"/>
                <a:gd name="connsiteY148" fmla="*/ 2132519 h 2423936"/>
                <a:gd name="connsiteX149" fmla="*/ 311016 w 1202027"/>
                <a:gd name="connsiteY149" fmla="*/ 2104400 h 2423936"/>
                <a:gd name="connsiteX150" fmla="*/ 305335 w 1202027"/>
                <a:gd name="connsiteY150" fmla="*/ 2087642 h 2423936"/>
                <a:gd name="connsiteX151" fmla="*/ 299655 w 1202027"/>
                <a:gd name="connsiteY151" fmla="*/ 2084802 h 2423936"/>
                <a:gd name="connsiteX152" fmla="*/ 280056 w 1202027"/>
                <a:gd name="connsiteY152" fmla="*/ 2090482 h 2423936"/>
                <a:gd name="connsiteX153" fmla="*/ 274660 w 1202027"/>
                <a:gd name="connsiteY153" fmla="*/ 2093323 h 2423936"/>
                <a:gd name="connsiteX154" fmla="*/ 263298 w 1202027"/>
                <a:gd name="connsiteY154" fmla="*/ 2110081 h 2423936"/>
                <a:gd name="connsiteX155" fmla="*/ 260458 w 1202027"/>
                <a:gd name="connsiteY155" fmla="*/ 2112921 h 2423936"/>
                <a:gd name="connsiteX156" fmla="*/ 238020 w 1202027"/>
                <a:gd name="connsiteY156" fmla="*/ 2135360 h 2423936"/>
                <a:gd name="connsiteX157" fmla="*/ 210184 w 1202027"/>
                <a:gd name="connsiteY157" fmla="*/ 2129679 h 2423936"/>
                <a:gd name="connsiteX158" fmla="*/ 207344 w 1202027"/>
                <a:gd name="connsiteY158" fmla="*/ 2129679 h 2423936"/>
                <a:gd name="connsiteX159" fmla="*/ 184905 w 1202027"/>
                <a:gd name="connsiteY159" fmla="*/ 2110081 h 2423936"/>
                <a:gd name="connsiteX160" fmla="*/ 182065 w 1202027"/>
                <a:gd name="connsiteY160" fmla="*/ 2107240 h 2423936"/>
                <a:gd name="connsiteX161" fmla="*/ 165307 w 1202027"/>
                <a:gd name="connsiteY161" fmla="*/ 2070884 h 2423936"/>
                <a:gd name="connsiteX162" fmla="*/ 165307 w 1202027"/>
                <a:gd name="connsiteY162" fmla="*/ 2065203 h 2423936"/>
                <a:gd name="connsiteX163" fmla="*/ 126110 w 1202027"/>
                <a:gd name="connsiteY163" fmla="*/ 2028847 h 2423936"/>
                <a:gd name="connsiteX164" fmla="*/ 126110 w 1202027"/>
                <a:gd name="connsiteY164" fmla="*/ 2023167 h 2423936"/>
                <a:gd name="connsiteX165" fmla="*/ 120430 w 1202027"/>
                <a:gd name="connsiteY165" fmla="*/ 2003568 h 2423936"/>
                <a:gd name="connsiteX166" fmla="*/ 123270 w 1202027"/>
                <a:gd name="connsiteY166" fmla="*/ 1975733 h 2423936"/>
                <a:gd name="connsiteX167" fmla="*/ 126110 w 1202027"/>
                <a:gd name="connsiteY167" fmla="*/ 1970052 h 2423936"/>
                <a:gd name="connsiteX168" fmla="*/ 142869 w 1202027"/>
                <a:gd name="connsiteY168" fmla="*/ 1941933 h 2423936"/>
                <a:gd name="connsiteX169" fmla="*/ 145709 w 1202027"/>
                <a:gd name="connsiteY169" fmla="*/ 1936536 h 2423936"/>
                <a:gd name="connsiteX170" fmla="*/ 156786 w 1202027"/>
                <a:gd name="connsiteY170" fmla="*/ 1905577 h 2423936"/>
                <a:gd name="connsiteX171" fmla="*/ 151106 w 1202027"/>
                <a:gd name="connsiteY171" fmla="*/ 1897056 h 2423936"/>
                <a:gd name="connsiteX172" fmla="*/ 148549 w 1202027"/>
                <a:gd name="connsiteY172" fmla="*/ 1894500 h 2423936"/>
                <a:gd name="connsiteX173" fmla="*/ 145709 w 1202027"/>
                <a:gd name="connsiteY173" fmla="*/ 1885979 h 2423936"/>
                <a:gd name="connsiteX174" fmla="*/ 137188 w 1202027"/>
                <a:gd name="connsiteY174" fmla="*/ 1857859 h 2423936"/>
                <a:gd name="connsiteX175" fmla="*/ 137188 w 1202027"/>
                <a:gd name="connsiteY175" fmla="*/ 1852463 h 2423936"/>
                <a:gd name="connsiteX176" fmla="*/ 140028 w 1202027"/>
                <a:gd name="connsiteY176" fmla="*/ 1824344 h 2423936"/>
                <a:gd name="connsiteX177" fmla="*/ 142869 w 1202027"/>
                <a:gd name="connsiteY177" fmla="*/ 1818663 h 2423936"/>
                <a:gd name="connsiteX178" fmla="*/ 142869 w 1202027"/>
                <a:gd name="connsiteY178" fmla="*/ 1812982 h 2423936"/>
                <a:gd name="connsiteX179" fmla="*/ 162467 w 1202027"/>
                <a:gd name="connsiteY179" fmla="*/ 1757027 h 2423936"/>
                <a:gd name="connsiteX180" fmla="*/ 165307 w 1202027"/>
                <a:gd name="connsiteY180" fmla="*/ 1751347 h 2423936"/>
                <a:gd name="connsiteX181" fmla="*/ 162467 w 1202027"/>
                <a:gd name="connsiteY181" fmla="*/ 1745950 h 2423936"/>
                <a:gd name="connsiteX182" fmla="*/ 162467 w 1202027"/>
                <a:gd name="connsiteY182" fmla="*/ 1740270 h 2423936"/>
                <a:gd name="connsiteX183" fmla="*/ 151106 w 1202027"/>
                <a:gd name="connsiteY183" fmla="*/ 1712150 h 2423936"/>
                <a:gd name="connsiteX184" fmla="*/ 140028 w 1202027"/>
                <a:gd name="connsiteY184" fmla="*/ 1678635 h 2423936"/>
                <a:gd name="connsiteX185" fmla="*/ 142869 w 1202027"/>
                <a:gd name="connsiteY185" fmla="*/ 1672954 h 2423936"/>
                <a:gd name="connsiteX186" fmla="*/ 142869 w 1202027"/>
                <a:gd name="connsiteY186" fmla="*/ 1667273 h 2423936"/>
                <a:gd name="connsiteX187" fmla="*/ 159626 w 1202027"/>
                <a:gd name="connsiteY187" fmla="*/ 1633757 h 2423936"/>
                <a:gd name="connsiteX188" fmla="*/ 162467 w 1202027"/>
                <a:gd name="connsiteY188" fmla="*/ 1628077 h 2423936"/>
                <a:gd name="connsiteX189" fmla="*/ 162467 w 1202027"/>
                <a:gd name="connsiteY189" fmla="*/ 1625236 h 2423936"/>
                <a:gd name="connsiteX190" fmla="*/ 153946 w 1202027"/>
                <a:gd name="connsiteY190" fmla="*/ 1605638 h 2423936"/>
                <a:gd name="connsiteX191" fmla="*/ 145709 w 1202027"/>
                <a:gd name="connsiteY191" fmla="*/ 1588880 h 2423936"/>
                <a:gd name="connsiteX192" fmla="*/ 117590 w 1202027"/>
                <a:gd name="connsiteY192" fmla="*/ 1555364 h 2423936"/>
                <a:gd name="connsiteX193" fmla="*/ 106512 w 1202027"/>
                <a:gd name="connsiteY193" fmla="*/ 1535766 h 2423936"/>
                <a:gd name="connsiteX194" fmla="*/ 103672 w 1202027"/>
                <a:gd name="connsiteY194" fmla="*/ 1532926 h 2423936"/>
                <a:gd name="connsiteX195" fmla="*/ 86914 w 1202027"/>
                <a:gd name="connsiteY195" fmla="*/ 1510487 h 2423936"/>
                <a:gd name="connsiteX196" fmla="*/ 58795 w 1202027"/>
                <a:gd name="connsiteY196" fmla="*/ 1476687 h 2423936"/>
                <a:gd name="connsiteX197" fmla="*/ 55954 w 1202027"/>
                <a:gd name="connsiteY197" fmla="*/ 1471290 h 2423936"/>
                <a:gd name="connsiteX198" fmla="*/ 36356 w 1202027"/>
                <a:gd name="connsiteY198" fmla="*/ 1440331 h 2423936"/>
                <a:gd name="connsiteX199" fmla="*/ 30675 w 1202027"/>
                <a:gd name="connsiteY199" fmla="*/ 1434650 h 2423936"/>
                <a:gd name="connsiteX200" fmla="*/ 27835 w 1202027"/>
                <a:gd name="connsiteY200" fmla="*/ 1429254 h 2423936"/>
                <a:gd name="connsiteX201" fmla="*/ 24995 w 1202027"/>
                <a:gd name="connsiteY201" fmla="*/ 1426413 h 2423936"/>
                <a:gd name="connsiteX202" fmla="*/ 19598 w 1202027"/>
                <a:gd name="connsiteY202" fmla="*/ 1409655 h 2423936"/>
                <a:gd name="connsiteX203" fmla="*/ 0 w 1202027"/>
                <a:gd name="connsiteY203" fmla="*/ 1330978 h 2423936"/>
                <a:gd name="connsiteX204" fmla="*/ 2840 w 1202027"/>
                <a:gd name="connsiteY204" fmla="*/ 1314220 h 2423936"/>
                <a:gd name="connsiteX205" fmla="*/ 11077 w 1202027"/>
                <a:gd name="connsiteY205" fmla="*/ 1294622 h 2423936"/>
                <a:gd name="connsiteX206" fmla="*/ 11077 w 1202027"/>
                <a:gd name="connsiteY206" fmla="*/ 1291782 h 2423936"/>
                <a:gd name="connsiteX207" fmla="*/ 19598 w 1202027"/>
                <a:gd name="connsiteY207" fmla="*/ 1258266 h 2423936"/>
                <a:gd name="connsiteX208" fmla="*/ 22438 w 1202027"/>
                <a:gd name="connsiteY208" fmla="*/ 1252585 h 2423936"/>
                <a:gd name="connsiteX209" fmla="*/ 30675 w 1202027"/>
                <a:gd name="connsiteY209" fmla="*/ 1219069 h 2423936"/>
                <a:gd name="connsiteX210" fmla="*/ 30675 w 1202027"/>
                <a:gd name="connsiteY210" fmla="*/ 1213389 h 2423936"/>
                <a:gd name="connsiteX211" fmla="*/ 33516 w 1202027"/>
                <a:gd name="connsiteY211" fmla="*/ 1204868 h 2423936"/>
                <a:gd name="connsiteX212" fmla="*/ 33516 w 1202027"/>
                <a:gd name="connsiteY212" fmla="*/ 1202311 h 2423936"/>
                <a:gd name="connsiteX213" fmla="*/ 36356 w 1202027"/>
                <a:gd name="connsiteY213" fmla="*/ 1162831 h 2423936"/>
                <a:gd name="connsiteX214" fmla="*/ 36356 w 1202027"/>
                <a:gd name="connsiteY214" fmla="*/ 1146073 h 2423936"/>
                <a:gd name="connsiteX215" fmla="*/ 33516 w 1202027"/>
                <a:gd name="connsiteY215" fmla="*/ 1098639 h 2423936"/>
                <a:gd name="connsiteX216" fmla="*/ 30675 w 1202027"/>
                <a:gd name="connsiteY216" fmla="*/ 1092959 h 2423936"/>
                <a:gd name="connsiteX217" fmla="*/ 30675 w 1202027"/>
                <a:gd name="connsiteY217" fmla="*/ 1087278 h 2423936"/>
                <a:gd name="connsiteX218" fmla="*/ 36356 w 1202027"/>
                <a:gd name="connsiteY218" fmla="*/ 1059159 h 2423936"/>
                <a:gd name="connsiteX219" fmla="*/ 42037 w 1202027"/>
                <a:gd name="connsiteY219" fmla="*/ 1050922 h 2423936"/>
                <a:gd name="connsiteX220" fmla="*/ 47433 w 1202027"/>
                <a:gd name="connsiteY220" fmla="*/ 1045241 h 2423936"/>
                <a:gd name="connsiteX221" fmla="*/ 86914 w 1202027"/>
                <a:gd name="connsiteY221" fmla="*/ 1025643 h 2423936"/>
                <a:gd name="connsiteX222" fmla="*/ 95151 w 1202027"/>
                <a:gd name="connsiteY222" fmla="*/ 1022802 h 2423936"/>
                <a:gd name="connsiteX223" fmla="*/ 97991 w 1202027"/>
                <a:gd name="connsiteY223" fmla="*/ 1017122 h 2423936"/>
                <a:gd name="connsiteX224" fmla="*/ 148549 w 1202027"/>
                <a:gd name="connsiteY224" fmla="*/ 997523 h 2423936"/>
                <a:gd name="connsiteX225" fmla="*/ 156786 w 1202027"/>
                <a:gd name="connsiteY225" fmla="*/ 992127 h 2423936"/>
                <a:gd name="connsiteX226" fmla="*/ 165307 w 1202027"/>
                <a:gd name="connsiteY226" fmla="*/ 986446 h 2423936"/>
                <a:gd name="connsiteX227" fmla="*/ 168147 w 1202027"/>
                <a:gd name="connsiteY227" fmla="*/ 980766 h 2423936"/>
                <a:gd name="connsiteX228" fmla="*/ 173544 w 1202027"/>
                <a:gd name="connsiteY228" fmla="*/ 975085 h 2423936"/>
                <a:gd name="connsiteX229" fmla="*/ 176384 w 1202027"/>
                <a:gd name="connsiteY229" fmla="*/ 972529 h 2423936"/>
                <a:gd name="connsiteX230" fmla="*/ 207344 w 1202027"/>
                <a:gd name="connsiteY230" fmla="*/ 927651 h 2423936"/>
                <a:gd name="connsiteX231" fmla="*/ 218421 w 1202027"/>
                <a:gd name="connsiteY231" fmla="*/ 910609 h 2423936"/>
                <a:gd name="connsiteX232" fmla="*/ 221261 w 1202027"/>
                <a:gd name="connsiteY232" fmla="*/ 905213 h 2423936"/>
                <a:gd name="connsiteX233" fmla="*/ 224102 w 1202027"/>
                <a:gd name="connsiteY233" fmla="*/ 899532 h 2423936"/>
                <a:gd name="connsiteX234" fmla="*/ 229783 w 1202027"/>
                <a:gd name="connsiteY234" fmla="*/ 877094 h 2423936"/>
                <a:gd name="connsiteX235" fmla="*/ 232623 w 1202027"/>
                <a:gd name="connsiteY235" fmla="*/ 874253 h 2423936"/>
                <a:gd name="connsiteX236" fmla="*/ 240860 w 1202027"/>
                <a:gd name="connsiteY236" fmla="*/ 857495 h 2423936"/>
                <a:gd name="connsiteX237" fmla="*/ 274660 w 1202027"/>
                <a:gd name="connsiteY237" fmla="*/ 815458 h 2423936"/>
                <a:gd name="connsiteX238" fmla="*/ 277216 w 1202027"/>
                <a:gd name="connsiteY238" fmla="*/ 806937 h 2423936"/>
                <a:gd name="connsiteX239" fmla="*/ 282897 w 1202027"/>
                <a:gd name="connsiteY239" fmla="*/ 801541 h 2423936"/>
                <a:gd name="connsiteX240" fmla="*/ 285737 w 1202027"/>
                <a:gd name="connsiteY240" fmla="*/ 798700 h 2423936"/>
                <a:gd name="connsiteX241" fmla="*/ 291418 w 1202027"/>
                <a:gd name="connsiteY241" fmla="*/ 793020 h 2423936"/>
                <a:gd name="connsiteX242" fmla="*/ 308176 w 1202027"/>
                <a:gd name="connsiteY242" fmla="*/ 725704 h 2423936"/>
                <a:gd name="connsiteX243" fmla="*/ 311016 w 1202027"/>
                <a:gd name="connsiteY243" fmla="*/ 717467 h 2423936"/>
                <a:gd name="connsiteX244" fmla="*/ 311016 w 1202027"/>
                <a:gd name="connsiteY244" fmla="*/ 672590 h 2423936"/>
                <a:gd name="connsiteX245" fmla="*/ 305335 w 1202027"/>
                <a:gd name="connsiteY245" fmla="*/ 624872 h 2423936"/>
                <a:gd name="connsiteX246" fmla="*/ 305335 w 1202027"/>
                <a:gd name="connsiteY246" fmla="*/ 605274 h 2423936"/>
                <a:gd name="connsiteX247" fmla="*/ 322093 w 1202027"/>
                <a:gd name="connsiteY247" fmla="*/ 549320 h 2423936"/>
                <a:gd name="connsiteX248" fmla="*/ 322093 w 1202027"/>
                <a:gd name="connsiteY248" fmla="*/ 537958 h 2423936"/>
                <a:gd name="connsiteX249" fmla="*/ 324934 w 1202027"/>
                <a:gd name="connsiteY249" fmla="*/ 532562 h 2423936"/>
                <a:gd name="connsiteX250" fmla="*/ 353053 w 1202027"/>
                <a:gd name="connsiteY250" fmla="*/ 437127 h 2423936"/>
                <a:gd name="connsiteX251" fmla="*/ 353053 w 1202027"/>
                <a:gd name="connsiteY251" fmla="*/ 428606 h 2423936"/>
                <a:gd name="connsiteX252" fmla="*/ 350212 w 1202027"/>
                <a:gd name="connsiteY252" fmla="*/ 423209 h 2423936"/>
                <a:gd name="connsiteX253" fmla="*/ 344532 w 1202027"/>
                <a:gd name="connsiteY253" fmla="*/ 406451 h 2423936"/>
                <a:gd name="connsiteX254" fmla="*/ 339135 w 1202027"/>
                <a:gd name="connsiteY254" fmla="*/ 381172 h 2423936"/>
                <a:gd name="connsiteX255" fmla="*/ 336295 w 1202027"/>
                <a:gd name="connsiteY255" fmla="*/ 375492 h 2423936"/>
                <a:gd name="connsiteX256" fmla="*/ 336295 w 1202027"/>
                <a:gd name="connsiteY256" fmla="*/ 372651 h 2423936"/>
                <a:gd name="connsiteX257" fmla="*/ 302495 w 1202027"/>
                <a:gd name="connsiteY257" fmla="*/ 341976 h 2423936"/>
                <a:gd name="connsiteX258" fmla="*/ 297098 w 1202027"/>
                <a:gd name="connsiteY258" fmla="*/ 336295 h 2423936"/>
                <a:gd name="connsiteX259" fmla="*/ 291418 w 1202027"/>
                <a:gd name="connsiteY259" fmla="*/ 333455 h 2423936"/>
                <a:gd name="connsiteX260" fmla="*/ 282897 w 1202027"/>
                <a:gd name="connsiteY260" fmla="*/ 333455 h 2423936"/>
                <a:gd name="connsiteX261" fmla="*/ 249381 w 1202027"/>
                <a:gd name="connsiteY261" fmla="*/ 305335 h 2423936"/>
                <a:gd name="connsiteX262" fmla="*/ 246541 w 1202027"/>
                <a:gd name="connsiteY262" fmla="*/ 297098 h 2423936"/>
                <a:gd name="connsiteX263" fmla="*/ 243700 w 1202027"/>
                <a:gd name="connsiteY263" fmla="*/ 291418 h 2423936"/>
                <a:gd name="connsiteX264" fmla="*/ 238020 w 1202027"/>
                <a:gd name="connsiteY264" fmla="*/ 280340 h 2423936"/>
                <a:gd name="connsiteX265" fmla="*/ 176384 w 1202027"/>
                <a:gd name="connsiteY265" fmla="*/ 218705 h 2423936"/>
                <a:gd name="connsiteX266" fmla="*/ 207344 w 1202027"/>
                <a:gd name="connsiteY266" fmla="*/ 187746 h 2423936"/>
                <a:gd name="connsiteX267" fmla="*/ 238020 w 1202027"/>
                <a:gd name="connsiteY267" fmla="*/ 162467 h 2423936"/>
                <a:gd name="connsiteX268" fmla="*/ 246541 w 1202027"/>
                <a:gd name="connsiteY268" fmla="*/ 151389 h 2423936"/>
                <a:gd name="connsiteX269" fmla="*/ 257618 w 1202027"/>
                <a:gd name="connsiteY269" fmla="*/ 134632 h 2423936"/>
                <a:gd name="connsiteX270" fmla="*/ 274660 w 1202027"/>
                <a:gd name="connsiteY270" fmla="*/ 86914 h 2423936"/>
                <a:gd name="connsiteX271" fmla="*/ 277216 w 1202027"/>
                <a:gd name="connsiteY271" fmla="*/ 78393 h 2423936"/>
                <a:gd name="connsiteX272" fmla="*/ 280056 w 1202027"/>
                <a:gd name="connsiteY272" fmla="*/ 72712 h 2423936"/>
                <a:gd name="connsiteX273" fmla="*/ 282897 w 1202027"/>
                <a:gd name="connsiteY273" fmla="*/ 67316 h 2423936"/>
                <a:gd name="connsiteX274" fmla="*/ 336295 w 1202027"/>
                <a:gd name="connsiteY274" fmla="*/ 44877 h 2423936"/>
                <a:gd name="connsiteX275" fmla="*/ 344532 w 1202027"/>
                <a:gd name="connsiteY275" fmla="*/ 42037 h 2423936"/>
                <a:gd name="connsiteX276" fmla="*/ 395090 w 1202027"/>
                <a:gd name="connsiteY276" fmla="*/ 13918 h 2423936"/>
                <a:gd name="connsiteX277" fmla="*/ 403327 w 1202027"/>
                <a:gd name="connsiteY277" fmla="*/ 13918 h 2423936"/>
                <a:gd name="connsiteX278" fmla="*/ 434286 w 1202027"/>
                <a:gd name="connsiteY278" fmla="*/ 28119 h 2423936"/>
                <a:gd name="connsiteX279" fmla="*/ 453885 w 1202027"/>
                <a:gd name="connsiteY279" fmla="*/ 28119 h 2423936"/>
                <a:gd name="connsiteX280" fmla="*/ 526881 w 1202027"/>
                <a:gd name="connsiteY280" fmla="*/ 2840 h 2423936"/>
                <a:gd name="connsiteX281" fmla="*/ 605274 w 1202027"/>
                <a:gd name="connsiteY281" fmla="*/ 5681 h 2423936"/>
                <a:gd name="connsiteX282" fmla="*/ 616351 w 1202027"/>
                <a:gd name="connsiteY282" fmla="*/ 2840 h 2423936"/>
                <a:gd name="connsiteX283" fmla="*/ 624873 w 1202027"/>
                <a:gd name="connsiteY283" fmla="*/ 0 h 2423936"/>
                <a:gd name="connsiteX284" fmla="*/ 630553 w 1202027"/>
                <a:gd name="connsiteY284" fmla="*/ 0 h 2423936"/>
                <a:gd name="connsiteX285" fmla="*/ 742462 w 1202027"/>
                <a:gd name="connsiteY285" fmla="*/ 72712 h 2423936"/>
                <a:gd name="connsiteX286" fmla="*/ 753823 w 1202027"/>
                <a:gd name="connsiteY286" fmla="*/ 72712 h 2423936"/>
                <a:gd name="connsiteX287" fmla="*/ 764901 w 1202027"/>
                <a:gd name="connsiteY287" fmla="*/ 64475 h 2423936"/>
                <a:gd name="connsiteX288" fmla="*/ 770581 w 1202027"/>
                <a:gd name="connsiteY288" fmla="*/ 61635 h 2423936"/>
                <a:gd name="connsiteX289" fmla="*/ 779102 w 1202027"/>
                <a:gd name="connsiteY289" fmla="*/ 42037 h 2423936"/>
                <a:gd name="connsiteX290" fmla="*/ 776262 w 1202027"/>
                <a:gd name="connsiteY290" fmla="*/ 36356 h 2423936"/>
                <a:gd name="connsiteX291" fmla="*/ 784499 w 1202027"/>
                <a:gd name="connsiteY291" fmla="*/ 11077 h 2423936"/>
                <a:gd name="connsiteX292" fmla="*/ 790180 w 1202027"/>
                <a:gd name="connsiteY292" fmla="*/ 11077 h 2423936"/>
                <a:gd name="connsiteX293" fmla="*/ 826536 w 1202027"/>
                <a:gd name="connsiteY293" fmla="*/ 36356 h 2423936"/>
                <a:gd name="connsiteX294" fmla="*/ 851815 w 1202027"/>
                <a:gd name="connsiteY294" fmla="*/ 53114 h 2423936"/>
                <a:gd name="connsiteX295" fmla="*/ 854655 w 1202027"/>
                <a:gd name="connsiteY295" fmla="*/ 53114 h 2423936"/>
                <a:gd name="connsiteX296" fmla="*/ 860336 w 1202027"/>
                <a:gd name="connsiteY296" fmla="*/ 50558 h 2423936"/>
                <a:gd name="connsiteX297" fmla="*/ 865732 w 1202027"/>
                <a:gd name="connsiteY297" fmla="*/ 47718 h 2423936"/>
                <a:gd name="connsiteX298" fmla="*/ 930208 w 1202027"/>
                <a:gd name="connsiteY298" fmla="*/ 64475 h 2423936"/>
                <a:gd name="connsiteX299" fmla="*/ 935888 w 1202027"/>
                <a:gd name="connsiteY299" fmla="*/ 67316 h 2423936"/>
                <a:gd name="connsiteX300" fmla="*/ 941569 w 1202027"/>
                <a:gd name="connsiteY300" fmla="*/ 67316 h 2423936"/>
                <a:gd name="connsiteX301" fmla="*/ 1006045 w 1202027"/>
                <a:gd name="connsiteY301" fmla="*/ 106512 h 2423936"/>
                <a:gd name="connsiteX302" fmla="*/ 1017122 w 1202027"/>
                <a:gd name="connsiteY302" fmla="*/ 109353 h 2423936"/>
                <a:gd name="connsiteX303" fmla="*/ 1073076 w 1202027"/>
                <a:gd name="connsiteY303" fmla="*/ 117590 h 2423936"/>
                <a:gd name="connsiteX304" fmla="*/ 1109717 w 1202027"/>
                <a:gd name="connsiteY304" fmla="*/ 126110 h 242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</a:cxnLst>
              <a:rect l="l" t="t" r="r" b="b"/>
              <a:pathLst>
                <a:path w="1202027" h="2423936">
                  <a:moveTo>
                    <a:pt x="1109717" y="126110"/>
                  </a:moveTo>
                  <a:lnTo>
                    <a:pt x="1143233" y="142869"/>
                  </a:lnTo>
                  <a:lnTo>
                    <a:pt x="1146073" y="162467"/>
                  </a:lnTo>
                  <a:lnTo>
                    <a:pt x="1168512" y="168147"/>
                  </a:lnTo>
                  <a:lnTo>
                    <a:pt x="1171352" y="165307"/>
                  </a:lnTo>
                  <a:lnTo>
                    <a:pt x="1199187" y="162467"/>
                  </a:lnTo>
                  <a:lnTo>
                    <a:pt x="1202027" y="170988"/>
                  </a:lnTo>
                  <a:lnTo>
                    <a:pt x="1196631" y="204504"/>
                  </a:lnTo>
                  <a:lnTo>
                    <a:pt x="1196631" y="210184"/>
                  </a:lnTo>
                  <a:lnTo>
                    <a:pt x="1193790" y="215865"/>
                  </a:lnTo>
                  <a:lnTo>
                    <a:pt x="1174192" y="268979"/>
                  </a:lnTo>
                  <a:lnTo>
                    <a:pt x="1168512" y="277500"/>
                  </a:lnTo>
                  <a:lnTo>
                    <a:pt x="1098355" y="465246"/>
                  </a:lnTo>
                  <a:lnTo>
                    <a:pt x="1092959" y="473483"/>
                  </a:lnTo>
                  <a:lnTo>
                    <a:pt x="1087278" y="487684"/>
                  </a:lnTo>
                  <a:lnTo>
                    <a:pt x="1078757" y="507283"/>
                  </a:lnTo>
                  <a:lnTo>
                    <a:pt x="1073076" y="518360"/>
                  </a:lnTo>
                  <a:lnTo>
                    <a:pt x="1073076" y="526881"/>
                  </a:lnTo>
                  <a:lnTo>
                    <a:pt x="1078757" y="591357"/>
                  </a:lnTo>
                  <a:lnTo>
                    <a:pt x="1081597" y="599594"/>
                  </a:lnTo>
                  <a:lnTo>
                    <a:pt x="1081597" y="689348"/>
                  </a:lnTo>
                  <a:lnTo>
                    <a:pt x="1084438" y="700709"/>
                  </a:lnTo>
                  <a:lnTo>
                    <a:pt x="1084438" y="706106"/>
                  </a:lnTo>
                  <a:lnTo>
                    <a:pt x="1087278" y="711786"/>
                  </a:lnTo>
                  <a:lnTo>
                    <a:pt x="1048081" y="908053"/>
                  </a:lnTo>
                  <a:lnTo>
                    <a:pt x="1039561" y="916290"/>
                  </a:lnTo>
                  <a:lnTo>
                    <a:pt x="1036720" y="921971"/>
                  </a:lnTo>
                  <a:lnTo>
                    <a:pt x="1019962" y="947250"/>
                  </a:lnTo>
                  <a:lnTo>
                    <a:pt x="1019962" y="952646"/>
                  </a:lnTo>
                  <a:lnTo>
                    <a:pt x="944410" y="1000364"/>
                  </a:lnTo>
                  <a:lnTo>
                    <a:pt x="829376" y="1034164"/>
                  </a:lnTo>
                  <a:lnTo>
                    <a:pt x="809778" y="1042401"/>
                  </a:lnTo>
                  <a:lnTo>
                    <a:pt x="806938" y="1045241"/>
                  </a:lnTo>
                  <a:lnTo>
                    <a:pt x="787339" y="1053762"/>
                  </a:lnTo>
                  <a:lnTo>
                    <a:pt x="779102" y="1056602"/>
                  </a:lnTo>
                  <a:lnTo>
                    <a:pt x="762060" y="1070520"/>
                  </a:lnTo>
                  <a:lnTo>
                    <a:pt x="756664" y="1076201"/>
                  </a:lnTo>
                  <a:lnTo>
                    <a:pt x="745302" y="1092959"/>
                  </a:lnTo>
                  <a:lnTo>
                    <a:pt x="717183" y="1140676"/>
                  </a:lnTo>
                  <a:lnTo>
                    <a:pt x="714627" y="1148913"/>
                  </a:lnTo>
                  <a:lnTo>
                    <a:pt x="711787" y="1219069"/>
                  </a:lnTo>
                  <a:lnTo>
                    <a:pt x="714627" y="1224750"/>
                  </a:lnTo>
                  <a:lnTo>
                    <a:pt x="717183" y="1230147"/>
                  </a:lnTo>
                  <a:lnTo>
                    <a:pt x="725704" y="1300303"/>
                  </a:lnTo>
                  <a:lnTo>
                    <a:pt x="706106" y="1359098"/>
                  </a:lnTo>
                  <a:lnTo>
                    <a:pt x="706106" y="1361938"/>
                  </a:lnTo>
                  <a:lnTo>
                    <a:pt x="692188" y="1384376"/>
                  </a:lnTo>
                  <a:lnTo>
                    <a:pt x="689348" y="1392613"/>
                  </a:lnTo>
                  <a:lnTo>
                    <a:pt x="695028" y="1432094"/>
                  </a:lnTo>
                  <a:lnTo>
                    <a:pt x="692188" y="1440331"/>
                  </a:lnTo>
                  <a:lnTo>
                    <a:pt x="686508" y="1451692"/>
                  </a:lnTo>
                  <a:lnTo>
                    <a:pt x="655548" y="1516168"/>
                  </a:lnTo>
                  <a:lnTo>
                    <a:pt x="655548" y="1524405"/>
                  </a:lnTo>
                  <a:lnTo>
                    <a:pt x="647311" y="1605638"/>
                  </a:lnTo>
                  <a:lnTo>
                    <a:pt x="650151" y="1614159"/>
                  </a:lnTo>
                  <a:lnTo>
                    <a:pt x="661229" y="1712150"/>
                  </a:lnTo>
                  <a:lnTo>
                    <a:pt x="666909" y="1726352"/>
                  </a:lnTo>
                  <a:lnTo>
                    <a:pt x="703265" y="1757027"/>
                  </a:lnTo>
                  <a:lnTo>
                    <a:pt x="708946" y="1757027"/>
                  </a:lnTo>
                  <a:lnTo>
                    <a:pt x="767741" y="1785147"/>
                  </a:lnTo>
                  <a:lnTo>
                    <a:pt x="773422" y="1787987"/>
                  </a:lnTo>
                  <a:lnTo>
                    <a:pt x="784499" y="1787987"/>
                  </a:lnTo>
                  <a:lnTo>
                    <a:pt x="835057" y="1790544"/>
                  </a:lnTo>
                  <a:lnTo>
                    <a:pt x="843294" y="1790544"/>
                  </a:lnTo>
                  <a:lnTo>
                    <a:pt x="851815" y="1787987"/>
                  </a:lnTo>
                  <a:lnTo>
                    <a:pt x="888171" y="1796224"/>
                  </a:lnTo>
                  <a:lnTo>
                    <a:pt x="877094" y="1818663"/>
                  </a:lnTo>
                  <a:lnTo>
                    <a:pt x="877094" y="1852463"/>
                  </a:lnTo>
                  <a:lnTo>
                    <a:pt x="868573" y="1857859"/>
                  </a:lnTo>
                  <a:lnTo>
                    <a:pt x="860336" y="1891659"/>
                  </a:lnTo>
                  <a:lnTo>
                    <a:pt x="860336" y="1897056"/>
                  </a:lnTo>
                  <a:lnTo>
                    <a:pt x="862892" y="1902736"/>
                  </a:lnTo>
                  <a:lnTo>
                    <a:pt x="868573" y="1905577"/>
                  </a:lnTo>
                  <a:lnTo>
                    <a:pt x="851815" y="1950454"/>
                  </a:lnTo>
                  <a:lnTo>
                    <a:pt x="846134" y="1950454"/>
                  </a:lnTo>
                  <a:lnTo>
                    <a:pt x="818299" y="1986810"/>
                  </a:lnTo>
                  <a:lnTo>
                    <a:pt x="821139" y="1992491"/>
                  </a:lnTo>
                  <a:lnTo>
                    <a:pt x="823696" y="2000728"/>
                  </a:lnTo>
                  <a:lnTo>
                    <a:pt x="826536" y="2006408"/>
                  </a:lnTo>
                  <a:lnTo>
                    <a:pt x="832216" y="2009249"/>
                  </a:lnTo>
                  <a:lnTo>
                    <a:pt x="835057" y="2012089"/>
                  </a:lnTo>
                  <a:lnTo>
                    <a:pt x="821139" y="2051286"/>
                  </a:lnTo>
                  <a:lnTo>
                    <a:pt x="815459" y="2059807"/>
                  </a:lnTo>
                  <a:lnTo>
                    <a:pt x="804097" y="2062363"/>
                  </a:lnTo>
                  <a:lnTo>
                    <a:pt x="767741" y="2084802"/>
                  </a:lnTo>
                  <a:lnTo>
                    <a:pt x="759220" y="2087642"/>
                  </a:lnTo>
                  <a:lnTo>
                    <a:pt x="739622" y="2087642"/>
                  </a:lnTo>
                  <a:lnTo>
                    <a:pt x="737065" y="2084802"/>
                  </a:lnTo>
                  <a:lnTo>
                    <a:pt x="734225" y="2079405"/>
                  </a:lnTo>
                  <a:lnTo>
                    <a:pt x="695028" y="2112921"/>
                  </a:lnTo>
                  <a:lnTo>
                    <a:pt x="683667" y="2118602"/>
                  </a:lnTo>
                  <a:lnTo>
                    <a:pt x="661229" y="2154958"/>
                  </a:lnTo>
                  <a:lnTo>
                    <a:pt x="658388" y="2163479"/>
                  </a:lnTo>
                  <a:lnTo>
                    <a:pt x="655548" y="2168875"/>
                  </a:lnTo>
                  <a:lnTo>
                    <a:pt x="619192" y="2205516"/>
                  </a:lnTo>
                  <a:lnTo>
                    <a:pt x="616351" y="2210912"/>
                  </a:lnTo>
                  <a:lnTo>
                    <a:pt x="616351" y="2216593"/>
                  </a:lnTo>
                  <a:lnTo>
                    <a:pt x="650151" y="2275388"/>
                  </a:lnTo>
                  <a:lnTo>
                    <a:pt x="650151" y="2281069"/>
                  </a:lnTo>
                  <a:lnTo>
                    <a:pt x="647311" y="2283909"/>
                  </a:lnTo>
                  <a:lnTo>
                    <a:pt x="638790" y="2309188"/>
                  </a:lnTo>
                  <a:lnTo>
                    <a:pt x="638790" y="2320265"/>
                  </a:lnTo>
                  <a:lnTo>
                    <a:pt x="630553" y="2337023"/>
                  </a:lnTo>
                  <a:lnTo>
                    <a:pt x="627713" y="2348384"/>
                  </a:lnTo>
                  <a:lnTo>
                    <a:pt x="619192" y="2376503"/>
                  </a:lnTo>
                  <a:lnTo>
                    <a:pt x="613511" y="2379060"/>
                  </a:lnTo>
                  <a:lnTo>
                    <a:pt x="608114" y="2379060"/>
                  </a:lnTo>
                  <a:lnTo>
                    <a:pt x="593913" y="2376503"/>
                  </a:lnTo>
                  <a:lnTo>
                    <a:pt x="588516" y="2376503"/>
                  </a:lnTo>
                  <a:lnTo>
                    <a:pt x="566078" y="2410019"/>
                  </a:lnTo>
                  <a:lnTo>
                    <a:pt x="543639" y="2423937"/>
                  </a:lnTo>
                  <a:lnTo>
                    <a:pt x="537958" y="2421097"/>
                  </a:lnTo>
                  <a:lnTo>
                    <a:pt x="535118" y="2418540"/>
                  </a:lnTo>
                  <a:lnTo>
                    <a:pt x="498762" y="2421097"/>
                  </a:lnTo>
                  <a:lnTo>
                    <a:pt x="487400" y="2390421"/>
                  </a:lnTo>
                  <a:lnTo>
                    <a:pt x="504442" y="2362302"/>
                  </a:lnTo>
                  <a:lnTo>
                    <a:pt x="490241" y="2342704"/>
                  </a:lnTo>
                  <a:lnTo>
                    <a:pt x="484844" y="2342704"/>
                  </a:lnTo>
                  <a:lnTo>
                    <a:pt x="479163" y="2314584"/>
                  </a:lnTo>
                  <a:lnTo>
                    <a:pt x="482004" y="2312028"/>
                  </a:lnTo>
                  <a:lnTo>
                    <a:pt x="515520" y="2292430"/>
                  </a:lnTo>
                  <a:lnTo>
                    <a:pt x="521200" y="2292430"/>
                  </a:lnTo>
                  <a:lnTo>
                    <a:pt x="526881" y="2289589"/>
                  </a:lnTo>
                  <a:lnTo>
                    <a:pt x="515520" y="2267151"/>
                  </a:lnTo>
                  <a:lnTo>
                    <a:pt x="490241" y="2236191"/>
                  </a:lnTo>
                  <a:lnTo>
                    <a:pt x="487400" y="2230510"/>
                  </a:lnTo>
                  <a:lnTo>
                    <a:pt x="482004" y="2213752"/>
                  </a:lnTo>
                  <a:lnTo>
                    <a:pt x="482004" y="2208356"/>
                  </a:lnTo>
                  <a:lnTo>
                    <a:pt x="479163" y="2205516"/>
                  </a:lnTo>
                  <a:lnTo>
                    <a:pt x="459565" y="2180237"/>
                  </a:lnTo>
                  <a:lnTo>
                    <a:pt x="456725" y="2177396"/>
                  </a:lnTo>
                  <a:lnTo>
                    <a:pt x="442807" y="2166319"/>
                  </a:lnTo>
                  <a:lnTo>
                    <a:pt x="434286" y="2166319"/>
                  </a:lnTo>
                  <a:lnTo>
                    <a:pt x="403327" y="2183077"/>
                  </a:lnTo>
                  <a:lnTo>
                    <a:pt x="397930" y="2183077"/>
                  </a:lnTo>
                  <a:lnTo>
                    <a:pt x="392249" y="2180237"/>
                  </a:lnTo>
                  <a:lnTo>
                    <a:pt x="378332" y="2196995"/>
                  </a:lnTo>
                  <a:lnTo>
                    <a:pt x="372651" y="2196995"/>
                  </a:lnTo>
                  <a:lnTo>
                    <a:pt x="366971" y="2199835"/>
                  </a:lnTo>
                  <a:lnTo>
                    <a:pt x="364130" y="2174556"/>
                  </a:lnTo>
                  <a:lnTo>
                    <a:pt x="364130" y="2166319"/>
                  </a:lnTo>
                  <a:lnTo>
                    <a:pt x="358734" y="2160638"/>
                  </a:lnTo>
                  <a:lnTo>
                    <a:pt x="350212" y="2163479"/>
                  </a:lnTo>
                  <a:lnTo>
                    <a:pt x="344532" y="2166319"/>
                  </a:lnTo>
                  <a:lnTo>
                    <a:pt x="313856" y="2171716"/>
                  </a:lnTo>
                  <a:lnTo>
                    <a:pt x="308176" y="2171716"/>
                  </a:lnTo>
                  <a:lnTo>
                    <a:pt x="305335" y="2168875"/>
                  </a:lnTo>
                  <a:lnTo>
                    <a:pt x="302495" y="2154958"/>
                  </a:lnTo>
                  <a:lnTo>
                    <a:pt x="305335" y="2132519"/>
                  </a:lnTo>
                  <a:lnTo>
                    <a:pt x="311016" y="2104400"/>
                  </a:lnTo>
                  <a:lnTo>
                    <a:pt x="305335" y="2087642"/>
                  </a:lnTo>
                  <a:lnTo>
                    <a:pt x="299655" y="2084802"/>
                  </a:lnTo>
                  <a:lnTo>
                    <a:pt x="280056" y="2090482"/>
                  </a:lnTo>
                  <a:lnTo>
                    <a:pt x="274660" y="2093323"/>
                  </a:lnTo>
                  <a:lnTo>
                    <a:pt x="263298" y="2110081"/>
                  </a:lnTo>
                  <a:lnTo>
                    <a:pt x="260458" y="2112921"/>
                  </a:lnTo>
                  <a:lnTo>
                    <a:pt x="238020" y="2135360"/>
                  </a:lnTo>
                  <a:lnTo>
                    <a:pt x="210184" y="2129679"/>
                  </a:lnTo>
                  <a:lnTo>
                    <a:pt x="207344" y="2129679"/>
                  </a:lnTo>
                  <a:lnTo>
                    <a:pt x="184905" y="2110081"/>
                  </a:lnTo>
                  <a:lnTo>
                    <a:pt x="182065" y="2107240"/>
                  </a:lnTo>
                  <a:lnTo>
                    <a:pt x="165307" y="2070884"/>
                  </a:lnTo>
                  <a:lnTo>
                    <a:pt x="165307" y="2065203"/>
                  </a:lnTo>
                  <a:lnTo>
                    <a:pt x="126110" y="2028847"/>
                  </a:lnTo>
                  <a:lnTo>
                    <a:pt x="126110" y="2023167"/>
                  </a:lnTo>
                  <a:lnTo>
                    <a:pt x="120430" y="2003568"/>
                  </a:lnTo>
                  <a:lnTo>
                    <a:pt x="123270" y="1975733"/>
                  </a:lnTo>
                  <a:lnTo>
                    <a:pt x="126110" y="1970052"/>
                  </a:lnTo>
                  <a:lnTo>
                    <a:pt x="142869" y="1941933"/>
                  </a:lnTo>
                  <a:lnTo>
                    <a:pt x="145709" y="1936536"/>
                  </a:lnTo>
                  <a:lnTo>
                    <a:pt x="156786" y="1905577"/>
                  </a:lnTo>
                  <a:lnTo>
                    <a:pt x="151106" y="1897056"/>
                  </a:lnTo>
                  <a:lnTo>
                    <a:pt x="148549" y="1894500"/>
                  </a:lnTo>
                  <a:lnTo>
                    <a:pt x="145709" y="1885979"/>
                  </a:lnTo>
                  <a:lnTo>
                    <a:pt x="137188" y="1857859"/>
                  </a:lnTo>
                  <a:lnTo>
                    <a:pt x="137188" y="1852463"/>
                  </a:lnTo>
                  <a:lnTo>
                    <a:pt x="140028" y="1824344"/>
                  </a:lnTo>
                  <a:lnTo>
                    <a:pt x="142869" y="1818663"/>
                  </a:lnTo>
                  <a:lnTo>
                    <a:pt x="142869" y="1812982"/>
                  </a:lnTo>
                  <a:lnTo>
                    <a:pt x="162467" y="1757027"/>
                  </a:lnTo>
                  <a:lnTo>
                    <a:pt x="165307" y="1751347"/>
                  </a:lnTo>
                  <a:lnTo>
                    <a:pt x="162467" y="1745950"/>
                  </a:lnTo>
                  <a:lnTo>
                    <a:pt x="162467" y="1740270"/>
                  </a:lnTo>
                  <a:lnTo>
                    <a:pt x="151106" y="1712150"/>
                  </a:lnTo>
                  <a:lnTo>
                    <a:pt x="140028" y="1678635"/>
                  </a:lnTo>
                  <a:lnTo>
                    <a:pt x="142869" y="1672954"/>
                  </a:lnTo>
                  <a:lnTo>
                    <a:pt x="142869" y="1667273"/>
                  </a:lnTo>
                  <a:lnTo>
                    <a:pt x="159626" y="1633757"/>
                  </a:lnTo>
                  <a:lnTo>
                    <a:pt x="162467" y="1628077"/>
                  </a:lnTo>
                  <a:lnTo>
                    <a:pt x="162467" y="1625236"/>
                  </a:lnTo>
                  <a:lnTo>
                    <a:pt x="153946" y="1605638"/>
                  </a:lnTo>
                  <a:lnTo>
                    <a:pt x="145709" y="1588880"/>
                  </a:lnTo>
                  <a:lnTo>
                    <a:pt x="117590" y="1555364"/>
                  </a:lnTo>
                  <a:lnTo>
                    <a:pt x="106512" y="1535766"/>
                  </a:lnTo>
                  <a:lnTo>
                    <a:pt x="103672" y="1532926"/>
                  </a:lnTo>
                  <a:lnTo>
                    <a:pt x="86914" y="1510487"/>
                  </a:lnTo>
                  <a:lnTo>
                    <a:pt x="58795" y="1476687"/>
                  </a:lnTo>
                  <a:lnTo>
                    <a:pt x="55954" y="1471290"/>
                  </a:lnTo>
                  <a:lnTo>
                    <a:pt x="36356" y="1440331"/>
                  </a:lnTo>
                  <a:lnTo>
                    <a:pt x="30675" y="1434650"/>
                  </a:lnTo>
                  <a:lnTo>
                    <a:pt x="27835" y="1429254"/>
                  </a:lnTo>
                  <a:lnTo>
                    <a:pt x="24995" y="1426413"/>
                  </a:lnTo>
                  <a:lnTo>
                    <a:pt x="19598" y="1409655"/>
                  </a:lnTo>
                  <a:lnTo>
                    <a:pt x="0" y="1330978"/>
                  </a:lnTo>
                  <a:lnTo>
                    <a:pt x="2840" y="1314220"/>
                  </a:lnTo>
                  <a:lnTo>
                    <a:pt x="11077" y="1294622"/>
                  </a:lnTo>
                  <a:lnTo>
                    <a:pt x="11077" y="1291782"/>
                  </a:lnTo>
                  <a:lnTo>
                    <a:pt x="19598" y="1258266"/>
                  </a:lnTo>
                  <a:lnTo>
                    <a:pt x="22438" y="1252585"/>
                  </a:lnTo>
                  <a:lnTo>
                    <a:pt x="30675" y="1219069"/>
                  </a:lnTo>
                  <a:lnTo>
                    <a:pt x="30675" y="1213389"/>
                  </a:lnTo>
                  <a:lnTo>
                    <a:pt x="33516" y="1204868"/>
                  </a:lnTo>
                  <a:lnTo>
                    <a:pt x="33516" y="1202311"/>
                  </a:lnTo>
                  <a:lnTo>
                    <a:pt x="36356" y="1162831"/>
                  </a:lnTo>
                  <a:lnTo>
                    <a:pt x="36356" y="1146073"/>
                  </a:lnTo>
                  <a:lnTo>
                    <a:pt x="33516" y="1098639"/>
                  </a:lnTo>
                  <a:lnTo>
                    <a:pt x="30675" y="1092959"/>
                  </a:lnTo>
                  <a:lnTo>
                    <a:pt x="30675" y="1087278"/>
                  </a:lnTo>
                  <a:lnTo>
                    <a:pt x="36356" y="1059159"/>
                  </a:lnTo>
                  <a:lnTo>
                    <a:pt x="42037" y="1050922"/>
                  </a:lnTo>
                  <a:lnTo>
                    <a:pt x="47433" y="1045241"/>
                  </a:lnTo>
                  <a:lnTo>
                    <a:pt x="86914" y="1025643"/>
                  </a:lnTo>
                  <a:lnTo>
                    <a:pt x="95151" y="1022802"/>
                  </a:lnTo>
                  <a:lnTo>
                    <a:pt x="97991" y="1017122"/>
                  </a:lnTo>
                  <a:lnTo>
                    <a:pt x="148549" y="997523"/>
                  </a:lnTo>
                  <a:lnTo>
                    <a:pt x="156786" y="992127"/>
                  </a:lnTo>
                  <a:lnTo>
                    <a:pt x="165307" y="986446"/>
                  </a:lnTo>
                  <a:lnTo>
                    <a:pt x="168147" y="980766"/>
                  </a:lnTo>
                  <a:lnTo>
                    <a:pt x="173544" y="975085"/>
                  </a:lnTo>
                  <a:lnTo>
                    <a:pt x="176384" y="972529"/>
                  </a:lnTo>
                  <a:lnTo>
                    <a:pt x="207344" y="927651"/>
                  </a:lnTo>
                  <a:lnTo>
                    <a:pt x="218421" y="910609"/>
                  </a:lnTo>
                  <a:lnTo>
                    <a:pt x="221261" y="905213"/>
                  </a:lnTo>
                  <a:lnTo>
                    <a:pt x="224102" y="899532"/>
                  </a:lnTo>
                  <a:lnTo>
                    <a:pt x="229783" y="877094"/>
                  </a:lnTo>
                  <a:lnTo>
                    <a:pt x="232623" y="874253"/>
                  </a:lnTo>
                  <a:lnTo>
                    <a:pt x="240860" y="857495"/>
                  </a:lnTo>
                  <a:lnTo>
                    <a:pt x="274660" y="815458"/>
                  </a:lnTo>
                  <a:lnTo>
                    <a:pt x="277216" y="806937"/>
                  </a:lnTo>
                  <a:lnTo>
                    <a:pt x="282897" y="801541"/>
                  </a:lnTo>
                  <a:lnTo>
                    <a:pt x="285737" y="798700"/>
                  </a:lnTo>
                  <a:lnTo>
                    <a:pt x="291418" y="793020"/>
                  </a:lnTo>
                  <a:lnTo>
                    <a:pt x="308176" y="725704"/>
                  </a:lnTo>
                  <a:lnTo>
                    <a:pt x="311016" y="717467"/>
                  </a:lnTo>
                  <a:lnTo>
                    <a:pt x="311016" y="672590"/>
                  </a:lnTo>
                  <a:lnTo>
                    <a:pt x="305335" y="624872"/>
                  </a:lnTo>
                  <a:lnTo>
                    <a:pt x="305335" y="605274"/>
                  </a:lnTo>
                  <a:lnTo>
                    <a:pt x="322093" y="549320"/>
                  </a:lnTo>
                  <a:lnTo>
                    <a:pt x="322093" y="537958"/>
                  </a:lnTo>
                  <a:lnTo>
                    <a:pt x="324934" y="532562"/>
                  </a:lnTo>
                  <a:lnTo>
                    <a:pt x="353053" y="437127"/>
                  </a:lnTo>
                  <a:lnTo>
                    <a:pt x="353053" y="428606"/>
                  </a:lnTo>
                  <a:lnTo>
                    <a:pt x="350212" y="423209"/>
                  </a:lnTo>
                  <a:lnTo>
                    <a:pt x="344532" y="406451"/>
                  </a:lnTo>
                  <a:lnTo>
                    <a:pt x="339135" y="381172"/>
                  </a:lnTo>
                  <a:lnTo>
                    <a:pt x="336295" y="375492"/>
                  </a:lnTo>
                  <a:lnTo>
                    <a:pt x="336295" y="372651"/>
                  </a:lnTo>
                  <a:lnTo>
                    <a:pt x="302495" y="341976"/>
                  </a:lnTo>
                  <a:lnTo>
                    <a:pt x="297098" y="336295"/>
                  </a:lnTo>
                  <a:lnTo>
                    <a:pt x="291418" y="333455"/>
                  </a:lnTo>
                  <a:lnTo>
                    <a:pt x="282897" y="333455"/>
                  </a:lnTo>
                  <a:lnTo>
                    <a:pt x="249381" y="305335"/>
                  </a:lnTo>
                  <a:lnTo>
                    <a:pt x="246541" y="297098"/>
                  </a:lnTo>
                  <a:lnTo>
                    <a:pt x="243700" y="291418"/>
                  </a:lnTo>
                  <a:lnTo>
                    <a:pt x="238020" y="280340"/>
                  </a:lnTo>
                  <a:lnTo>
                    <a:pt x="176384" y="218705"/>
                  </a:lnTo>
                  <a:lnTo>
                    <a:pt x="207344" y="187746"/>
                  </a:lnTo>
                  <a:lnTo>
                    <a:pt x="238020" y="162467"/>
                  </a:lnTo>
                  <a:lnTo>
                    <a:pt x="246541" y="151389"/>
                  </a:lnTo>
                  <a:lnTo>
                    <a:pt x="257618" y="134632"/>
                  </a:lnTo>
                  <a:lnTo>
                    <a:pt x="274660" y="86914"/>
                  </a:lnTo>
                  <a:lnTo>
                    <a:pt x="277216" y="78393"/>
                  </a:lnTo>
                  <a:lnTo>
                    <a:pt x="280056" y="72712"/>
                  </a:lnTo>
                  <a:lnTo>
                    <a:pt x="282897" y="67316"/>
                  </a:lnTo>
                  <a:lnTo>
                    <a:pt x="336295" y="44877"/>
                  </a:lnTo>
                  <a:lnTo>
                    <a:pt x="344532" y="42037"/>
                  </a:lnTo>
                  <a:lnTo>
                    <a:pt x="395090" y="13918"/>
                  </a:lnTo>
                  <a:lnTo>
                    <a:pt x="403327" y="13918"/>
                  </a:lnTo>
                  <a:lnTo>
                    <a:pt x="434286" y="28119"/>
                  </a:lnTo>
                  <a:lnTo>
                    <a:pt x="453885" y="28119"/>
                  </a:lnTo>
                  <a:lnTo>
                    <a:pt x="526881" y="2840"/>
                  </a:lnTo>
                  <a:lnTo>
                    <a:pt x="605274" y="5681"/>
                  </a:lnTo>
                  <a:lnTo>
                    <a:pt x="616351" y="2840"/>
                  </a:lnTo>
                  <a:lnTo>
                    <a:pt x="624873" y="0"/>
                  </a:lnTo>
                  <a:lnTo>
                    <a:pt x="630553" y="0"/>
                  </a:lnTo>
                  <a:lnTo>
                    <a:pt x="742462" y="72712"/>
                  </a:lnTo>
                  <a:lnTo>
                    <a:pt x="753823" y="72712"/>
                  </a:lnTo>
                  <a:lnTo>
                    <a:pt x="764901" y="64475"/>
                  </a:lnTo>
                  <a:lnTo>
                    <a:pt x="770581" y="61635"/>
                  </a:lnTo>
                  <a:lnTo>
                    <a:pt x="779102" y="42037"/>
                  </a:lnTo>
                  <a:lnTo>
                    <a:pt x="776262" y="36356"/>
                  </a:lnTo>
                  <a:lnTo>
                    <a:pt x="784499" y="11077"/>
                  </a:lnTo>
                  <a:lnTo>
                    <a:pt x="790180" y="11077"/>
                  </a:lnTo>
                  <a:lnTo>
                    <a:pt x="826536" y="36356"/>
                  </a:lnTo>
                  <a:lnTo>
                    <a:pt x="851815" y="53114"/>
                  </a:lnTo>
                  <a:lnTo>
                    <a:pt x="854655" y="53114"/>
                  </a:lnTo>
                  <a:lnTo>
                    <a:pt x="860336" y="50558"/>
                  </a:lnTo>
                  <a:lnTo>
                    <a:pt x="865732" y="47718"/>
                  </a:lnTo>
                  <a:lnTo>
                    <a:pt x="930208" y="64475"/>
                  </a:lnTo>
                  <a:lnTo>
                    <a:pt x="935888" y="67316"/>
                  </a:lnTo>
                  <a:lnTo>
                    <a:pt x="941569" y="67316"/>
                  </a:lnTo>
                  <a:lnTo>
                    <a:pt x="1006045" y="106512"/>
                  </a:lnTo>
                  <a:lnTo>
                    <a:pt x="1017122" y="109353"/>
                  </a:lnTo>
                  <a:lnTo>
                    <a:pt x="1073076" y="117590"/>
                  </a:lnTo>
                  <a:lnTo>
                    <a:pt x="1109717" y="126110"/>
                  </a:lnTo>
                </a:path>
              </a:pathLst>
            </a:custGeom>
            <a:grpFill/>
            <a:ln w="14182" cap="rnd">
              <a:solidFill>
                <a:schemeClr val="bg1">
                  <a:lumMod val="50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Graphic 2">
              <a:extLst>
                <a:ext uri="{FF2B5EF4-FFF2-40B4-BE49-F238E27FC236}">
                  <a16:creationId xmlns:a16="http://schemas.microsoft.com/office/drawing/2014/main" id="{73A2BA78-E103-4B1A-99BB-AF5EE0D27AD9}"/>
                </a:ext>
              </a:extLst>
            </p:cNvPr>
            <p:cNvSpPr/>
            <p:nvPr/>
          </p:nvSpPr>
          <p:spPr>
            <a:xfrm>
              <a:off x="7117052" y="4027840"/>
              <a:ext cx="1308823" cy="1485208"/>
            </a:xfrm>
            <a:custGeom>
              <a:avLst/>
              <a:gdLst>
                <a:gd name="connsiteX0" fmla="*/ 75553 w 1308823"/>
                <a:gd name="connsiteY0" fmla="*/ 67032 h 1485208"/>
                <a:gd name="connsiteX1" fmla="*/ 112193 w 1308823"/>
                <a:gd name="connsiteY1" fmla="*/ 58795 h 1485208"/>
                <a:gd name="connsiteX2" fmla="*/ 120430 w 1308823"/>
                <a:gd name="connsiteY2" fmla="*/ 58795 h 1485208"/>
                <a:gd name="connsiteX3" fmla="*/ 128951 w 1308823"/>
                <a:gd name="connsiteY3" fmla="*/ 55955 h 1485208"/>
                <a:gd name="connsiteX4" fmla="*/ 137188 w 1308823"/>
                <a:gd name="connsiteY4" fmla="*/ 53114 h 1485208"/>
                <a:gd name="connsiteX5" fmla="*/ 201663 w 1308823"/>
                <a:gd name="connsiteY5" fmla="*/ 33516 h 1485208"/>
                <a:gd name="connsiteX6" fmla="*/ 207344 w 1308823"/>
                <a:gd name="connsiteY6" fmla="*/ 33516 h 1485208"/>
                <a:gd name="connsiteX7" fmla="*/ 218705 w 1308823"/>
                <a:gd name="connsiteY7" fmla="*/ 39196 h 1485208"/>
                <a:gd name="connsiteX8" fmla="*/ 224102 w 1308823"/>
                <a:gd name="connsiteY8" fmla="*/ 42037 h 1485208"/>
                <a:gd name="connsiteX9" fmla="*/ 274660 w 1308823"/>
                <a:gd name="connsiteY9" fmla="*/ 30676 h 1485208"/>
                <a:gd name="connsiteX10" fmla="*/ 282897 w 1308823"/>
                <a:gd name="connsiteY10" fmla="*/ 27835 h 1485208"/>
                <a:gd name="connsiteX11" fmla="*/ 291418 w 1308823"/>
                <a:gd name="connsiteY11" fmla="*/ 27835 h 1485208"/>
                <a:gd name="connsiteX12" fmla="*/ 366971 w 1308823"/>
                <a:gd name="connsiteY12" fmla="*/ 36356 h 1485208"/>
                <a:gd name="connsiteX13" fmla="*/ 378332 w 1308823"/>
                <a:gd name="connsiteY13" fmla="*/ 42037 h 1485208"/>
                <a:gd name="connsiteX14" fmla="*/ 384013 w 1308823"/>
                <a:gd name="connsiteY14" fmla="*/ 42037 h 1485208"/>
                <a:gd name="connsiteX15" fmla="*/ 389409 w 1308823"/>
                <a:gd name="connsiteY15" fmla="*/ 44593 h 1485208"/>
                <a:gd name="connsiteX16" fmla="*/ 445648 w 1308823"/>
                <a:gd name="connsiteY16" fmla="*/ 55955 h 1485208"/>
                <a:gd name="connsiteX17" fmla="*/ 453885 w 1308823"/>
                <a:gd name="connsiteY17" fmla="*/ 55955 h 1485208"/>
                <a:gd name="connsiteX18" fmla="*/ 462406 w 1308823"/>
                <a:gd name="connsiteY18" fmla="*/ 58795 h 1485208"/>
                <a:gd name="connsiteX19" fmla="*/ 470927 w 1308823"/>
                <a:gd name="connsiteY19" fmla="*/ 61635 h 1485208"/>
                <a:gd name="connsiteX20" fmla="*/ 532562 w 1308823"/>
                <a:gd name="connsiteY20" fmla="*/ 61635 h 1485208"/>
                <a:gd name="connsiteX21" fmla="*/ 557557 w 1308823"/>
                <a:gd name="connsiteY21" fmla="*/ 64475 h 1485208"/>
                <a:gd name="connsiteX22" fmla="*/ 560397 w 1308823"/>
                <a:gd name="connsiteY22" fmla="*/ 64475 h 1485208"/>
                <a:gd name="connsiteX23" fmla="*/ 568918 w 1308823"/>
                <a:gd name="connsiteY23" fmla="*/ 67032 h 1485208"/>
                <a:gd name="connsiteX24" fmla="*/ 624873 w 1308823"/>
                <a:gd name="connsiteY24" fmla="*/ 100832 h 1485208"/>
                <a:gd name="connsiteX25" fmla="*/ 630553 w 1308823"/>
                <a:gd name="connsiteY25" fmla="*/ 106228 h 1485208"/>
                <a:gd name="connsiteX26" fmla="*/ 636234 w 1308823"/>
                <a:gd name="connsiteY26" fmla="*/ 117590 h 1485208"/>
                <a:gd name="connsiteX27" fmla="*/ 661229 w 1308823"/>
                <a:gd name="connsiteY27" fmla="*/ 153946 h 1485208"/>
                <a:gd name="connsiteX28" fmla="*/ 664069 w 1308823"/>
                <a:gd name="connsiteY28" fmla="*/ 156786 h 1485208"/>
                <a:gd name="connsiteX29" fmla="*/ 666909 w 1308823"/>
                <a:gd name="connsiteY29" fmla="*/ 168147 h 1485208"/>
                <a:gd name="connsiteX30" fmla="*/ 686508 w 1308823"/>
                <a:gd name="connsiteY30" fmla="*/ 190302 h 1485208"/>
                <a:gd name="connsiteX31" fmla="*/ 689348 w 1308823"/>
                <a:gd name="connsiteY31" fmla="*/ 193142 h 1485208"/>
                <a:gd name="connsiteX32" fmla="*/ 695029 w 1308823"/>
                <a:gd name="connsiteY32" fmla="*/ 195983 h 1485208"/>
                <a:gd name="connsiteX33" fmla="*/ 722864 w 1308823"/>
                <a:gd name="connsiteY33" fmla="*/ 190302 h 1485208"/>
                <a:gd name="connsiteX34" fmla="*/ 728545 w 1308823"/>
                <a:gd name="connsiteY34" fmla="*/ 187746 h 1485208"/>
                <a:gd name="connsiteX35" fmla="*/ 731385 w 1308823"/>
                <a:gd name="connsiteY35" fmla="*/ 184905 h 1485208"/>
                <a:gd name="connsiteX36" fmla="*/ 756664 w 1308823"/>
                <a:gd name="connsiteY36" fmla="*/ 176384 h 1485208"/>
                <a:gd name="connsiteX37" fmla="*/ 781943 w 1308823"/>
                <a:gd name="connsiteY37" fmla="*/ 170704 h 1485208"/>
                <a:gd name="connsiteX38" fmla="*/ 837897 w 1308823"/>
                <a:gd name="connsiteY38" fmla="*/ 148265 h 1485208"/>
                <a:gd name="connsiteX39" fmla="*/ 902373 w 1308823"/>
                <a:gd name="connsiteY39" fmla="*/ 81233 h 1485208"/>
                <a:gd name="connsiteX40" fmla="*/ 902373 w 1308823"/>
                <a:gd name="connsiteY40" fmla="*/ 75553 h 1485208"/>
                <a:gd name="connsiteX41" fmla="*/ 905213 w 1308823"/>
                <a:gd name="connsiteY41" fmla="*/ 69872 h 1485208"/>
                <a:gd name="connsiteX42" fmla="*/ 938729 w 1308823"/>
                <a:gd name="connsiteY42" fmla="*/ 24995 h 1485208"/>
                <a:gd name="connsiteX43" fmla="*/ 947250 w 1308823"/>
                <a:gd name="connsiteY43" fmla="*/ 16758 h 1485208"/>
                <a:gd name="connsiteX44" fmla="*/ 977925 w 1308823"/>
                <a:gd name="connsiteY44" fmla="*/ 0 h 1485208"/>
                <a:gd name="connsiteX45" fmla="*/ 983606 w 1308823"/>
                <a:gd name="connsiteY45" fmla="*/ 0 h 1485208"/>
                <a:gd name="connsiteX46" fmla="*/ 989287 w 1308823"/>
                <a:gd name="connsiteY46" fmla="*/ 2556 h 1485208"/>
                <a:gd name="connsiteX47" fmla="*/ 994967 w 1308823"/>
                <a:gd name="connsiteY47" fmla="*/ 2556 h 1485208"/>
                <a:gd name="connsiteX48" fmla="*/ 1031324 w 1308823"/>
                <a:gd name="connsiteY48" fmla="*/ 11077 h 1485208"/>
                <a:gd name="connsiteX49" fmla="*/ 1070520 w 1308823"/>
                <a:gd name="connsiteY49" fmla="*/ 16758 h 1485208"/>
                <a:gd name="connsiteX50" fmla="*/ 1081598 w 1308823"/>
                <a:gd name="connsiteY50" fmla="*/ 16758 h 1485208"/>
                <a:gd name="connsiteX51" fmla="*/ 1092959 w 1308823"/>
                <a:gd name="connsiteY51" fmla="*/ 22439 h 1485208"/>
                <a:gd name="connsiteX52" fmla="*/ 1118238 w 1308823"/>
                <a:gd name="connsiteY52" fmla="*/ 39196 h 1485208"/>
                <a:gd name="connsiteX53" fmla="*/ 1132155 w 1308823"/>
                <a:gd name="connsiteY53" fmla="*/ 64475 h 1485208"/>
                <a:gd name="connsiteX54" fmla="*/ 1132155 w 1308823"/>
                <a:gd name="connsiteY54" fmla="*/ 100832 h 1485208"/>
                <a:gd name="connsiteX55" fmla="*/ 1106876 w 1308823"/>
                <a:gd name="connsiteY55" fmla="*/ 176384 h 1485208"/>
                <a:gd name="connsiteX56" fmla="*/ 1101196 w 1308823"/>
                <a:gd name="connsiteY56" fmla="*/ 184905 h 1485208"/>
                <a:gd name="connsiteX57" fmla="*/ 1095799 w 1308823"/>
                <a:gd name="connsiteY57" fmla="*/ 190302 h 1485208"/>
                <a:gd name="connsiteX58" fmla="*/ 1092959 w 1308823"/>
                <a:gd name="connsiteY58" fmla="*/ 193142 h 1485208"/>
                <a:gd name="connsiteX59" fmla="*/ 1087278 w 1308823"/>
                <a:gd name="connsiteY59" fmla="*/ 195983 h 1485208"/>
                <a:gd name="connsiteX60" fmla="*/ 1050922 w 1308823"/>
                <a:gd name="connsiteY60" fmla="*/ 226942 h 1485208"/>
                <a:gd name="connsiteX61" fmla="*/ 1045241 w 1308823"/>
                <a:gd name="connsiteY61" fmla="*/ 232339 h 1485208"/>
                <a:gd name="connsiteX62" fmla="*/ 1022803 w 1308823"/>
                <a:gd name="connsiteY62" fmla="*/ 271820 h 1485208"/>
                <a:gd name="connsiteX63" fmla="*/ 1019962 w 1308823"/>
                <a:gd name="connsiteY63" fmla="*/ 274376 h 1485208"/>
                <a:gd name="connsiteX64" fmla="*/ 1019962 w 1308823"/>
                <a:gd name="connsiteY64" fmla="*/ 288578 h 1485208"/>
                <a:gd name="connsiteX65" fmla="*/ 1048082 w 1308823"/>
                <a:gd name="connsiteY65" fmla="*/ 327774 h 1485208"/>
                <a:gd name="connsiteX66" fmla="*/ 1053762 w 1308823"/>
                <a:gd name="connsiteY66" fmla="*/ 327774 h 1485208"/>
                <a:gd name="connsiteX67" fmla="*/ 1081598 w 1308823"/>
                <a:gd name="connsiteY67" fmla="*/ 344532 h 1485208"/>
                <a:gd name="connsiteX68" fmla="*/ 1084438 w 1308823"/>
                <a:gd name="connsiteY68" fmla="*/ 347372 h 1485208"/>
                <a:gd name="connsiteX69" fmla="*/ 1090119 w 1308823"/>
                <a:gd name="connsiteY69" fmla="*/ 355893 h 1485208"/>
                <a:gd name="connsiteX70" fmla="*/ 1095799 w 1308823"/>
                <a:gd name="connsiteY70" fmla="*/ 358450 h 1485208"/>
                <a:gd name="connsiteX71" fmla="*/ 1095799 w 1308823"/>
                <a:gd name="connsiteY71" fmla="*/ 372651 h 1485208"/>
                <a:gd name="connsiteX72" fmla="*/ 1090119 w 1308823"/>
                <a:gd name="connsiteY72" fmla="*/ 403327 h 1485208"/>
                <a:gd name="connsiteX73" fmla="*/ 1081598 w 1308823"/>
                <a:gd name="connsiteY73" fmla="*/ 428606 h 1485208"/>
                <a:gd name="connsiteX74" fmla="*/ 1076201 w 1308823"/>
                <a:gd name="connsiteY74" fmla="*/ 448204 h 1485208"/>
                <a:gd name="connsiteX75" fmla="*/ 1076201 w 1308823"/>
                <a:gd name="connsiteY75" fmla="*/ 459565 h 1485208"/>
                <a:gd name="connsiteX76" fmla="*/ 1090119 w 1308823"/>
                <a:gd name="connsiteY76" fmla="*/ 493081 h 1485208"/>
                <a:gd name="connsiteX77" fmla="*/ 1092959 w 1308823"/>
                <a:gd name="connsiteY77" fmla="*/ 495921 h 1485208"/>
                <a:gd name="connsiteX78" fmla="*/ 1123634 w 1308823"/>
                <a:gd name="connsiteY78" fmla="*/ 515520 h 1485208"/>
                <a:gd name="connsiteX79" fmla="*/ 1126475 w 1308823"/>
                <a:gd name="connsiteY79" fmla="*/ 524041 h 1485208"/>
                <a:gd name="connsiteX80" fmla="*/ 1137836 w 1308823"/>
                <a:gd name="connsiteY80" fmla="*/ 554716 h 1485208"/>
                <a:gd name="connsiteX81" fmla="*/ 1168512 w 1308823"/>
                <a:gd name="connsiteY81" fmla="*/ 579995 h 1485208"/>
                <a:gd name="connsiteX82" fmla="*/ 1179873 w 1308823"/>
                <a:gd name="connsiteY82" fmla="*/ 582835 h 1485208"/>
                <a:gd name="connsiteX83" fmla="*/ 1227306 w 1308823"/>
                <a:gd name="connsiteY83" fmla="*/ 616351 h 1485208"/>
                <a:gd name="connsiteX84" fmla="*/ 1213389 w 1308823"/>
                <a:gd name="connsiteY84" fmla="*/ 627713 h 1485208"/>
                <a:gd name="connsiteX85" fmla="*/ 1199471 w 1308823"/>
                <a:gd name="connsiteY85" fmla="*/ 635950 h 1485208"/>
                <a:gd name="connsiteX86" fmla="*/ 1196631 w 1308823"/>
                <a:gd name="connsiteY86" fmla="*/ 638790 h 1485208"/>
                <a:gd name="connsiteX87" fmla="*/ 1168512 w 1308823"/>
                <a:gd name="connsiteY87" fmla="*/ 652708 h 1485208"/>
                <a:gd name="connsiteX88" fmla="*/ 1162831 w 1308823"/>
                <a:gd name="connsiteY88" fmla="*/ 655548 h 1485208"/>
                <a:gd name="connsiteX89" fmla="*/ 1160275 w 1308823"/>
                <a:gd name="connsiteY89" fmla="*/ 655548 h 1485208"/>
                <a:gd name="connsiteX90" fmla="*/ 1112557 w 1308823"/>
                <a:gd name="connsiteY90" fmla="*/ 677987 h 1485208"/>
                <a:gd name="connsiteX91" fmla="*/ 1104036 w 1308823"/>
                <a:gd name="connsiteY91" fmla="*/ 683667 h 1485208"/>
                <a:gd name="connsiteX92" fmla="*/ 1098639 w 1308823"/>
                <a:gd name="connsiteY92" fmla="*/ 694745 h 1485208"/>
                <a:gd name="connsiteX93" fmla="*/ 1095799 w 1308823"/>
                <a:gd name="connsiteY93" fmla="*/ 717183 h 1485208"/>
                <a:gd name="connsiteX94" fmla="*/ 1098639 w 1308823"/>
                <a:gd name="connsiteY94" fmla="*/ 722864 h 1485208"/>
                <a:gd name="connsiteX95" fmla="*/ 1112557 w 1308823"/>
                <a:gd name="connsiteY95" fmla="*/ 753823 h 1485208"/>
                <a:gd name="connsiteX96" fmla="*/ 1118238 w 1308823"/>
                <a:gd name="connsiteY96" fmla="*/ 756380 h 1485208"/>
                <a:gd name="connsiteX97" fmla="*/ 1160275 w 1308823"/>
                <a:gd name="connsiteY97" fmla="*/ 776262 h 1485208"/>
                <a:gd name="connsiteX98" fmla="*/ 1221910 w 1308823"/>
                <a:gd name="connsiteY98" fmla="*/ 776262 h 1485208"/>
                <a:gd name="connsiteX99" fmla="*/ 1227306 w 1308823"/>
                <a:gd name="connsiteY99" fmla="*/ 773422 h 1485208"/>
                <a:gd name="connsiteX100" fmla="*/ 1275024 w 1308823"/>
                <a:gd name="connsiteY100" fmla="*/ 801257 h 1485208"/>
                <a:gd name="connsiteX101" fmla="*/ 1277864 w 1308823"/>
                <a:gd name="connsiteY101" fmla="*/ 806937 h 1485208"/>
                <a:gd name="connsiteX102" fmla="*/ 1280705 w 1308823"/>
                <a:gd name="connsiteY102" fmla="*/ 809778 h 1485208"/>
                <a:gd name="connsiteX103" fmla="*/ 1283545 w 1308823"/>
                <a:gd name="connsiteY103" fmla="*/ 812618 h 1485208"/>
                <a:gd name="connsiteX104" fmla="*/ 1308824 w 1308823"/>
                <a:gd name="connsiteY104" fmla="*/ 854655 h 1485208"/>
                <a:gd name="connsiteX105" fmla="*/ 1280705 w 1308823"/>
                <a:gd name="connsiteY105" fmla="*/ 879934 h 1485208"/>
                <a:gd name="connsiteX106" fmla="*/ 1275024 w 1308823"/>
                <a:gd name="connsiteY106" fmla="*/ 882490 h 1485208"/>
                <a:gd name="connsiteX107" fmla="*/ 1263947 w 1308823"/>
                <a:gd name="connsiteY107" fmla="*/ 888171 h 1485208"/>
                <a:gd name="connsiteX108" fmla="*/ 1246905 w 1308823"/>
                <a:gd name="connsiteY108" fmla="*/ 896692 h 1485208"/>
                <a:gd name="connsiteX109" fmla="*/ 1241508 w 1308823"/>
                <a:gd name="connsiteY109" fmla="*/ 899532 h 1485208"/>
                <a:gd name="connsiteX110" fmla="*/ 1213389 w 1308823"/>
                <a:gd name="connsiteY110" fmla="*/ 907769 h 1485208"/>
                <a:gd name="connsiteX111" fmla="*/ 1207708 w 1308823"/>
                <a:gd name="connsiteY111" fmla="*/ 907769 h 1485208"/>
                <a:gd name="connsiteX112" fmla="*/ 1168512 w 1308823"/>
                <a:gd name="connsiteY112" fmla="*/ 910610 h 1485208"/>
                <a:gd name="connsiteX113" fmla="*/ 1165671 w 1308823"/>
                <a:gd name="connsiteY113" fmla="*/ 913450 h 1485208"/>
                <a:gd name="connsiteX114" fmla="*/ 1148913 w 1308823"/>
                <a:gd name="connsiteY114" fmla="*/ 944125 h 1485208"/>
                <a:gd name="connsiteX115" fmla="*/ 1148913 w 1308823"/>
                <a:gd name="connsiteY115" fmla="*/ 955487 h 1485208"/>
                <a:gd name="connsiteX116" fmla="*/ 1154594 w 1308823"/>
                <a:gd name="connsiteY116" fmla="*/ 997524 h 1485208"/>
                <a:gd name="connsiteX117" fmla="*/ 1154594 w 1308823"/>
                <a:gd name="connsiteY117" fmla="*/ 1008601 h 1485208"/>
                <a:gd name="connsiteX118" fmla="*/ 1132155 w 1308823"/>
                <a:gd name="connsiteY118" fmla="*/ 1050638 h 1485208"/>
                <a:gd name="connsiteX119" fmla="*/ 1129315 w 1308823"/>
                <a:gd name="connsiteY119" fmla="*/ 1056318 h 1485208"/>
                <a:gd name="connsiteX120" fmla="*/ 1126475 w 1308823"/>
                <a:gd name="connsiteY120" fmla="*/ 1061999 h 1485208"/>
                <a:gd name="connsiteX121" fmla="*/ 1090119 w 1308823"/>
                <a:gd name="connsiteY121" fmla="*/ 1084438 h 1485208"/>
                <a:gd name="connsiteX122" fmla="*/ 1081598 w 1308823"/>
                <a:gd name="connsiteY122" fmla="*/ 1084438 h 1485208"/>
                <a:gd name="connsiteX123" fmla="*/ 989287 w 1308823"/>
                <a:gd name="connsiteY123" fmla="*/ 1104036 h 1485208"/>
                <a:gd name="connsiteX124" fmla="*/ 980766 w 1308823"/>
                <a:gd name="connsiteY124" fmla="*/ 1109717 h 1485208"/>
                <a:gd name="connsiteX125" fmla="*/ 964008 w 1308823"/>
                <a:gd name="connsiteY125" fmla="*/ 1117953 h 1485208"/>
                <a:gd name="connsiteX126" fmla="*/ 961168 w 1308823"/>
                <a:gd name="connsiteY126" fmla="*/ 1123634 h 1485208"/>
                <a:gd name="connsiteX127" fmla="*/ 950090 w 1308823"/>
                <a:gd name="connsiteY127" fmla="*/ 1165671 h 1485208"/>
                <a:gd name="connsiteX128" fmla="*/ 950090 w 1308823"/>
                <a:gd name="connsiteY128" fmla="*/ 1171352 h 1485208"/>
                <a:gd name="connsiteX129" fmla="*/ 977925 w 1308823"/>
                <a:gd name="connsiteY129" fmla="*/ 1213388 h 1485208"/>
                <a:gd name="connsiteX130" fmla="*/ 980766 w 1308823"/>
                <a:gd name="connsiteY130" fmla="*/ 1216229 h 1485208"/>
                <a:gd name="connsiteX131" fmla="*/ 1008885 w 1308823"/>
                <a:gd name="connsiteY131" fmla="*/ 1252585 h 1485208"/>
                <a:gd name="connsiteX132" fmla="*/ 1006045 w 1308823"/>
                <a:gd name="connsiteY132" fmla="*/ 1272183 h 1485208"/>
                <a:gd name="connsiteX133" fmla="*/ 1006045 w 1308823"/>
                <a:gd name="connsiteY133" fmla="*/ 1297462 h 1485208"/>
                <a:gd name="connsiteX134" fmla="*/ 1014566 w 1308823"/>
                <a:gd name="connsiteY134" fmla="*/ 1314220 h 1485208"/>
                <a:gd name="connsiteX135" fmla="*/ 1014566 w 1308823"/>
                <a:gd name="connsiteY135" fmla="*/ 1319901 h 1485208"/>
                <a:gd name="connsiteX136" fmla="*/ 1017122 w 1308823"/>
                <a:gd name="connsiteY136" fmla="*/ 1328138 h 1485208"/>
                <a:gd name="connsiteX137" fmla="*/ 1014566 w 1308823"/>
                <a:gd name="connsiteY137" fmla="*/ 1350576 h 1485208"/>
                <a:gd name="connsiteX138" fmla="*/ 1011725 w 1308823"/>
                <a:gd name="connsiteY138" fmla="*/ 1356257 h 1485208"/>
                <a:gd name="connsiteX139" fmla="*/ 1006045 w 1308823"/>
                <a:gd name="connsiteY139" fmla="*/ 1359098 h 1485208"/>
                <a:gd name="connsiteX140" fmla="*/ 980766 w 1308823"/>
                <a:gd name="connsiteY140" fmla="*/ 1364494 h 1485208"/>
                <a:gd name="connsiteX141" fmla="*/ 969688 w 1308823"/>
                <a:gd name="connsiteY141" fmla="*/ 1364494 h 1485208"/>
                <a:gd name="connsiteX142" fmla="*/ 924811 w 1308823"/>
                <a:gd name="connsiteY142" fmla="*/ 1375855 h 1485208"/>
                <a:gd name="connsiteX143" fmla="*/ 919131 w 1308823"/>
                <a:gd name="connsiteY143" fmla="*/ 1378696 h 1485208"/>
                <a:gd name="connsiteX144" fmla="*/ 913450 w 1308823"/>
                <a:gd name="connsiteY144" fmla="*/ 1378696 h 1485208"/>
                <a:gd name="connsiteX145" fmla="*/ 877094 w 1308823"/>
                <a:gd name="connsiteY145" fmla="*/ 1398294 h 1485208"/>
                <a:gd name="connsiteX146" fmla="*/ 866016 w 1308823"/>
                <a:gd name="connsiteY146" fmla="*/ 1395454 h 1485208"/>
                <a:gd name="connsiteX147" fmla="*/ 840738 w 1308823"/>
                <a:gd name="connsiteY147" fmla="*/ 1406531 h 1485208"/>
                <a:gd name="connsiteX148" fmla="*/ 832217 w 1308823"/>
                <a:gd name="connsiteY148" fmla="*/ 1403975 h 1485208"/>
                <a:gd name="connsiteX149" fmla="*/ 809778 w 1308823"/>
                <a:gd name="connsiteY149" fmla="*/ 1417893 h 1485208"/>
                <a:gd name="connsiteX150" fmla="*/ 804381 w 1308823"/>
                <a:gd name="connsiteY150" fmla="*/ 1423573 h 1485208"/>
                <a:gd name="connsiteX151" fmla="*/ 790180 w 1308823"/>
                <a:gd name="connsiteY151" fmla="*/ 1459929 h 1485208"/>
                <a:gd name="connsiteX152" fmla="*/ 787339 w 1308823"/>
                <a:gd name="connsiteY152" fmla="*/ 1462770 h 1485208"/>
                <a:gd name="connsiteX153" fmla="*/ 750983 w 1308823"/>
                <a:gd name="connsiteY153" fmla="*/ 1485208 h 1485208"/>
                <a:gd name="connsiteX154" fmla="*/ 737066 w 1308823"/>
                <a:gd name="connsiteY154" fmla="*/ 1473847 h 1485208"/>
                <a:gd name="connsiteX155" fmla="*/ 720308 w 1308823"/>
                <a:gd name="connsiteY155" fmla="*/ 1462770 h 1485208"/>
                <a:gd name="connsiteX156" fmla="*/ 714627 w 1308823"/>
                <a:gd name="connsiteY156" fmla="*/ 1462770 h 1485208"/>
                <a:gd name="connsiteX157" fmla="*/ 692188 w 1308823"/>
                <a:gd name="connsiteY157" fmla="*/ 1443171 h 1485208"/>
                <a:gd name="connsiteX158" fmla="*/ 686508 w 1308823"/>
                <a:gd name="connsiteY158" fmla="*/ 1440331 h 1485208"/>
                <a:gd name="connsiteX159" fmla="*/ 675430 w 1308823"/>
                <a:gd name="connsiteY159" fmla="*/ 1434650 h 1485208"/>
                <a:gd name="connsiteX160" fmla="*/ 630553 w 1308823"/>
                <a:gd name="connsiteY160" fmla="*/ 1428970 h 1485208"/>
                <a:gd name="connsiteX161" fmla="*/ 624873 w 1308823"/>
                <a:gd name="connsiteY161" fmla="*/ 1423573 h 1485208"/>
                <a:gd name="connsiteX162" fmla="*/ 619192 w 1308823"/>
                <a:gd name="connsiteY162" fmla="*/ 1420733 h 1485208"/>
                <a:gd name="connsiteX163" fmla="*/ 599594 w 1308823"/>
                <a:gd name="connsiteY163" fmla="*/ 1401134 h 1485208"/>
                <a:gd name="connsiteX164" fmla="*/ 594197 w 1308823"/>
                <a:gd name="connsiteY164" fmla="*/ 1401134 h 1485208"/>
                <a:gd name="connsiteX165" fmla="*/ 585676 w 1308823"/>
                <a:gd name="connsiteY165" fmla="*/ 1398294 h 1485208"/>
                <a:gd name="connsiteX166" fmla="*/ 501602 w 1308823"/>
                <a:gd name="connsiteY166" fmla="*/ 1381536 h 1485208"/>
                <a:gd name="connsiteX167" fmla="*/ 535118 w 1308823"/>
                <a:gd name="connsiteY167" fmla="*/ 1302859 h 1485208"/>
                <a:gd name="connsiteX168" fmla="*/ 512963 w 1308823"/>
                <a:gd name="connsiteY168" fmla="*/ 1280420 h 1485208"/>
                <a:gd name="connsiteX169" fmla="*/ 456725 w 1308823"/>
                <a:gd name="connsiteY169" fmla="*/ 1221626 h 1485208"/>
                <a:gd name="connsiteX170" fmla="*/ 428890 w 1308823"/>
                <a:gd name="connsiteY170" fmla="*/ 1241224 h 1485208"/>
                <a:gd name="connsiteX171" fmla="*/ 417528 w 1308823"/>
                <a:gd name="connsiteY171" fmla="*/ 1193791 h 1485208"/>
                <a:gd name="connsiteX172" fmla="*/ 389409 w 1308823"/>
                <a:gd name="connsiteY172" fmla="*/ 1196347 h 1485208"/>
                <a:gd name="connsiteX173" fmla="*/ 384013 w 1308823"/>
                <a:gd name="connsiteY173" fmla="*/ 1202027 h 1485208"/>
                <a:gd name="connsiteX174" fmla="*/ 381172 w 1308823"/>
                <a:gd name="connsiteY174" fmla="*/ 1213388 h 1485208"/>
                <a:gd name="connsiteX175" fmla="*/ 375492 w 1308823"/>
                <a:gd name="connsiteY175" fmla="*/ 1238384 h 1485208"/>
                <a:gd name="connsiteX176" fmla="*/ 353053 w 1308823"/>
                <a:gd name="connsiteY176" fmla="*/ 1232987 h 1485208"/>
                <a:gd name="connsiteX177" fmla="*/ 333455 w 1308823"/>
                <a:gd name="connsiteY177" fmla="*/ 1213388 h 1485208"/>
                <a:gd name="connsiteX178" fmla="*/ 305335 w 1308823"/>
                <a:gd name="connsiteY178" fmla="*/ 1216229 h 1485208"/>
                <a:gd name="connsiteX179" fmla="*/ 297098 w 1308823"/>
                <a:gd name="connsiteY179" fmla="*/ 1213388 h 1485208"/>
                <a:gd name="connsiteX180" fmla="*/ 263299 w 1308823"/>
                <a:gd name="connsiteY180" fmla="*/ 1218785 h 1485208"/>
                <a:gd name="connsiteX181" fmla="*/ 257902 w 1308823"/>
                <a:gd name="connsiteY181" fmla="*/ 1221626 h 1485208"/>
                <a:gd name="connsiteX182" fmla="*/ 243700 w 1308823"/>
                <a:gd name="connsiteY182" fmla="*/ 1207708 h 1485208"/>
                <a:gd name="connsiteX183" fmla="*/ 229783 w 1308823"/>
                <a:gd name="connsiteY183" fmla="*/ 1176748 h 1485208"/>
                <a:gd name="connsiteX184" fmla="*/ 263299 w 1308823"/>
                <a:gd name="connsiteY184" fmla="*/ 1157150 h 1485208"/>
                <a:gd name="connsiteX185" fmla="*/ 282897 w 1308823"/>
                <a:gd name="connsiteY185" fmla="*/ 1132155 h 1485208"/>
                <a:gd name="connsiteX186" fmla="*/ 282897 w 1308823"/>
                <a:gd name="connsiteY186" fmla="*/ 1123634 h 1485208"/>
                <a:gd name="connsiteX187" fmla="*/ 280341 w 1308823"/>
                <a:gd name="connsiteY187" fmla="*/ 1115113 h 1485208"/>
                <a:gd name="connsiteX188" fmla="*/ 246541 w 1308823"/>
                <a:gd name="connsiteY188" fmla="*/ 1109717 h 1485208"/>
                <a:gd name="connsiteX189" fmla="*/ 243700 w 1308823"/>
                <a:gd name="connsiteY189" fmla="*/ 1078757 h 1485208"/>
                <a:gd name="connsiteX190" fmla="*/ 274660 w 1308823"/>
                <a:gd name="connsiteY190" fmla="*/ 1042401 h 1485208"/>
                <a:gd name="connsiteX191" fmla="*/ 274660 w 1308823"/>
                <a:gd name="connsiteY191" fmla="*/ 983606 h 1485208"/>
                <a:gd name="connsiteX192" fmla="*/ 226942 w 1308823"/>
                <a:gd name="connsiteY192" fmla="*/ 994683 h 1485208"/>
                <a:gd name="connsiteX193" fmla="*/ 207344 w 1308823"/>
                <a:gd name="connsiteY193" fmla="*/ 1019962 h 1485208"/>
                <a:gd name="connsiteX194" fmla="*/ 179225 w 1308823"/>
                <a:gd name="connsiteY194" fmla="*/ 1039560 h 1485208"/>
                <a:gd name="connsiteX195" fmla="*/ 168148 w 1308823"/>
                <a:gd name="connsiteY195" fmla="*/ 1036720 h 1485208"/>
                <a:gd name="connsiteX196" fmla="*/ 157070 w 1308823"/>
                <a:gd name="connsiteY196" fmla="*/ 1031039 h 1485208"/>
                <a:gd name="connsiteX197" fmla="*/ 145709 w 1308823"/>
                <a:gd name="connsiteY197" fmla="*/ 1031039 h 1485208"/>
                <a:gd name="connsiteX198" fmla="*/ 120430 w 1308823"/>
                <a:gd name="connsiteY198" fmla="*/ 1036720 h 1485208"/>
                <a:gd name="connsiteX199" fmla="*/ 117590 w 1308823"/>
                <a:gd name="connsiteY199" fmla="*/ 1025643 h 1485208"/>
                <a:gd name="connsiteX200" fmla="*/ 115033 w 1308823"/>
                <a:gd name="connsiteY200" fmla="*/ 1017122 h 1485208"/>
                <a:gd name="connsiteX201" fmla="*/ 123270 w 1308823"/>
                <a:gd name="connsiteY201" fmla="*/ 997524 h 1485208"/>
                <a:gd name="connsiteX202" fmla="*/ 123270 w 1308823"/>
                <a:gd name="connsiteY202" fmla="*/ 991843 h 1485208"/>
                <a:gd name="connsiteX203" fmla="*/ 126111 w 1308823"/>
                <a:gd name="connsiteY203" fmla="*/ 972245 h 1485208"/>
                <a:gd name="connsiteX204" fmla="*/ 142869 w 1308823"/>
                <a:gd name="connsiteY204" fmla="*/ 958327 h 1485208"/>
                <a:gd name="connsiteX205" fmla="*/ 148549 w 1308823"/>
                <a:gd name="connsiteY205" fmla="*/ 949806 h 1485208"/>
                <a:gd name="connsiteX206" fmla="*/ 148549 w 1308823"/>
                <a:gd name="connsiteY206" fmla="*/ 919130 h 1485208"/>
                <a:gd name="connsiteX207" fmla="*/ 109353 w 1308823"/>
                <a:gd name="connsiteY207" fmla="*/ 896692 h 1485208"/>
                <a:gd name="connsiteX208" fmla="*/ 100832 w 1308823"/>
                <a:gd name="connsiteY208" fmla="*/ 896692 h 1485208"/>
                <a:gd name="connsiteX209" fmla="*/ 106512 w 1308823"/>
                <a:gd name="connsiteY209" fmla="*/ 860336 h 1485208"/>
                <a:gd name="connsiteX210" fmla="*/ 140028 w 1308823"/>
                <a:gd name="connsiteY210" fmla="*/ 854655 h 1485208"/>
                <a:gd name="connsiteX211" fmla="*/ 154230 w 1308823"/>
                <a:gd name="connsiteY211" fmla="*/ 812618 h 1485208"/>
                <a:gd name="connsiteX212" fmla="*/ 151390 w 1308823"/>
                <a:gd name="connsiteY212" fmla="*/ 804097 h 1485208"/>
                <a:gd name="connsiteX213" fmla="*/ 112193 w 1308823"/>
                <a:gd name="connsiteY213" fmla="*/ 770581 h 1485208"/>
                <a:gd name="connsiteX214" fmla="*/ 106512 w 1308823"/>
                <a:gd name="connsiteY214" fmla="*/ 767741 h 1485208"/>
                <a:gd name="connsiteX215" fmla="*/ 97991 w 1308823"/>
                <a:gd name="connsiteY215" fmla="*/ 759220 h 1485208"/>
                <a:gd name="connsiteX216" fmla="*/ 106512 w 1308823"/>
                <a:gd name="connsiteY216" fmla="*/ 731385 h 1485208"/>
                <a:gd name="connsiteX217" fmla="*/ 137188 w 1308823"/>
                <a:gd name="connsiteY217" fmla="*/ 728544 h 1485208"/>
                <a:gd name="connsiteX218" fmla="*/ 142869 w 1308823"/>
                <a:gd name="connsiteY218" fmla="*/ 722864 h 1485208"/>
                <a:gd name="connsiteX219" fmla="*/ 137188 w 1308823"/>
                <a:gd name="connsiteY219" fmla="*/ 706106 h 1485208"/>
                <a:gd name="connsiteX220" fmla="*/ 134632 w 1308823"/>
                <a:gd name="connsiteY220" fmla="*/ 697585 h 1485208"/>
                <a:gd name="connsiteX221" fmla="*/ 134632 w 1308823"/>
                <a:gd name="connsiteY221" fmla="*/ 677987 h 1485208"/>
                <a:gd name="connsiteX222" fmla="*/ 137188 w 1308823"/>
                <a:gd name="connsiteY222" fmla="*/ 672306 h 1485208"/>
                <a:gd name="connsiteX223" fmla="*/ 140028 w 1308823"/>
                <a:gd name="connsiteY223" fmla="*/ 661229 h 1485208"/>
                <a:gd name="connsiteX224" fmla="*/ 140028 w 1308823"/>
                <a:gd name="connsiteY224" fmla="*/ 652708 h 1485208"/>
                <a:gd name="connsiteX225" fmla="*/ 123270 w 1308823"/>
                <a:gd name="connsiteY225" fmla="*/ 635950 h 1485208"/>
                <a:gd name="connsiteX226" fmla="*/ 106512 w 1308823"/>
                <a:gd name="connsiteY226" fmla="*/ 619192 h 1485208"/>
                <a:gd name="connsiteX227" fmla="*/ 100832 w 1308823"/>
                <a:gd name="connsiteY227" fmla="*/ 599594 h 1485208"/>
                <a:gd name="connsiteX228" fmla="*/ 109353 w 1308823"/>
                <a:gd name="connsiteY228" fmla="*/ 568634 h 1485208"/>
                <a:gd name="connsiteX229" fmla="*/ 103672 w 1308823"/>
                <a:gd name="connsiteY229" fmla="*/ 563237 h 1485208"/>
                <a:gd name="connsiteX230" fmla="*/ 64475 w 1308823"/>
                <a:gd name="connsiteY230" fmla="*/ 566078 h 1485208"/>
                <a:gd name="connsiteX231" fmla="*/ 53114 w 1308823"/>
                <a:gd name="connsiteY231" fmla="*/ 568634 h 1485208"/>
                <a:gd name="connsiteX232" fmla="*/ 16758 w 1308823"/>
                <a:gd name="connsiteY232" fmla="*/ 566078 h 1485208"/>
                <a:gd name="connsiteX233" fmla="*/ 11077 w 1308823"/>
                <a:gd name="connsiteY233" fmla="*/ 535118 h 1485208"/>
                <a:gd name="connsiteX234" fmla="*/ 16758 w 1308823"/>
                <a:gd name="connsiteY234" fmla="*/ 495921 h 1485208"/>
                <a:gd name="connsiteX235" fmla="*/ 25279 w 1308823"/>
                <a:gd name="connsiteY235" fmla="*/ 476323 h 1485208"/>
                <a:gd name="connsiteX236" fmla="*/ 39197 w 1308823"/>
                <a:gd name="connsiteY236" fmla="*/ 417528 h 1485208"/>
                <a:gd name="connsiteX237" fmla="*/ 47718 w 1308823"/>
                <a:gd name="connsiteY237" fmla="*/ 375492 h 1485208"/>
                <a:gd name="connsiteX238" fmla="*/ 50558 w 1308823"/>
                <a:gd name="connsiteY238" fmla="*/ 366970 h 1485208"/>
                <a:gd name="connsiteX239" fmla="*/ 75553 w 1308823"/>
                <a:gd name="connsiteY239" fmla="*/ 330614 h 1485208"/>
                <a:gd name="connsiteX240" fmla="*/ 75553 w 1308823"/>
                <a:gd name="connsiteY240" fmla="*/ 316413 h 1485208"/>
                <a:gd name="connsiteX241" fmla="*/ 64475 w 1308823"/>
                <a:gd name="connsiteY241" fmla="*/ 308176 h 1485208"/>
                <a:gd name="connsiteX242" fmla="*/ 55954 w 1308823"/>
                <a:gd name="connsiteY242" fmla="*/ 313856 h 1485208"/>
                <a:gd name="connsiteX243" fmla="*/ 39197 w 1308823"/>
                <a:gd name="connsiteY243" fmla="*/ 308176 h 1485208"/>
                <a:gd name="connsiteX244" fmla="*/ 30960 w 1308823"/>
                <a:gd name="connsiteY244" fmla="*/ 305335 h 1485208"/>
                <a:gd name="connsiteX245" fmla="*/ 22439 w 1308823"/>
                <a:gd name="connsiteY245" fmla="*/ 299655 h 1485208"/>
                <a:gd name="connsiteX246" fmla="*/ 13918 w 1308823"/>
                <a:gd name="connsiteY246" fmla="*/ 296814 h 1485208"/>
                <a:gd name="connsiteX247" fmla="*/ 0 w 1308823"/>
                <a:gd name="connsiteY247" fmla="*/ 280056 h 1485208"/>
                <a:gd name="connsiteX248" fmla="*/ 0 w 1308823"/>
                <a:gd name="connsiteY248" fmla="*/ 268979 h 1485208"/>
                <a:gd name="connsiteX249" fmla="*/ 42037 w 1308823"/>
                <a:gd name="connsiteY249" fmla="*/ 249381 h 1485208"/>
                <a:gd name="connsiteX250" fmla="*/ 78393 w 1308823"/>
                <a:gd name="connsiteY250" fmla="*/ 238020 h 1485208"/>
                <a:gd name="connsiteX251" fmla="*/ 75553 w 1308823"/>
                <a:gd name="connsiteY251" fmla="*/ 229783 h 1485208"/>
                <a:gd name="connsiteX252" fmla="*/ 67316 w 1308823"/>
                <a:gd name="connsiteY252" fmla="*/ 210184 h 1485208"/>
                <a:gd name="connsiteX253" fmla="*/ 70156 w 1308823"/>
                <a:gd name="connsiteY253" fmla="*/ 182065 h 1485208"/>
                <a:gd name="connsiteX254" fmla="*/ 67316 w 1308823"/>
                <a:gd name="connsiteY254" fmla="*/ 170704 h 1485208"/>
                <a:gd name="connsiteX255" fmla="*/ 64475 w 1308823"/>
                <a:gd name="connsiteY255" fmla="*/ 162467 h 1485208"/>
                <a:gd name="connsiteX256" fmla="*/ 64475 w 1308823"/>
                <a:gd name="connsiteY256" fmla="*/ 148265 h 1485208"/>
                <a:gd name="connsiteX257" fmla="*/ 58795 w 1308823"/>
                <a:gd name="connsiteY257" fmla="*/ 140028 h 1485208"/>
                <a:gd name="connsiteX258" fmla="*/ 42037 w 1308823"/>
                <a:gd name="connsiteY258" fmla="*/ 126111 h 1485208"/>
                <a:gd name="connsiteX259" fmla="*/ 42037 w 1308823"/>
                <a:gd name="connsiteY259" fmla="*/ 114749 h 1485208"/>
                <a:gd name="connsiteX260" fmla="*/ 55954 w 1308823"/>
                <a:gd name="connsiteY260" fmla="*/ 103672 h 1485208"/>
                <a:gd name="connsiteX261" fmla="*/ 58795 w 1308823"/>
                <a:gd name="connsiteY261" fmla="*/ 95151 h 1485208"/>
                <a:gd name="connsiteX262" fmla="*/ 75553 w 1308823"/>
                <a:gd name="connsiteY262" fmla="*/ 75553 h 1485208"/>
                <a:gd name="connsiteX263" fmla="*/ 75553 w 1308823"/>
                <a:gd name="connsiteY263" fmla="*/ 67032 h 1485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1308823" h="1485208">
                  <a:moveTo>
                    <a:pt x="75553" y="67032"/>
                  </a:moveTo>
                  <a:lnTo>
                    <a:pt x="112193" y="58795"/>
                  </a:lnTo>
                  <a:lnTo>
                    <a:pt x="120430" y="58795"/>
                  </a:lnTo>
                  <a:lnTo>
                    <a:pt x="128951" y="55955"/>
                  </a:lnTo>
                  <a:lnTo>
                    <a:pt x="137188" y="53114"/>
                  </a:lnTo>
                  <a:lnTo>
                    <a:pt x="201663" y="33516"/>
                  </a:lnTo>
                  <a:lnTo>
                    <a:pt x="207344" y="33516"/>
                  </a:lnTo>
                  <a:lnTo>
                    <a:pt x="218705" y="39196"/>
                  </a:lnTo>
                  <a:lnTo>
                    <a:pt x="224102" y="42037"/>
                  </a:lnTo>
                  <a:lnTo>
                    <a:pt x="274660" y="30676"/>
                  </a:lnTo>
                  <a:lnTo>
                    <a:pt x="282897" y="27835"/>
                  </a:lnTo>
                  <a:lnTo>
                    <a:pt x="291418" y="27835"/>
                  </a:lnTo>
                  <a:lnTo>
                    <a:pt x="366971" y="36356"/>
                  </a:lnTo>
                  <a:lnTo>
                    <a:pt x="378332" y="42037"/>
                  </a:lnTo>
                  <a:lnTo>
                    <a:pt x="384013" y="42037"/>
                  </a:lnTo>
                  <a:lnTo>
                    <a:pt x="389409" y="44593"/>
                  </a:lnTo>
                  <a:lnTo>
                    <a:pt x="445648" y="55955"/>
                  </a:lnTo>
                  <a:lnTo>
                    <a:pt x="453885" y="55955"/>
                  </a:lnTo>
                  <a:lnTo>
                    <a:pt x="462406" y="58795"/>
                  </a:lnTo>
                  <a:lnTo>
                    <a:pt x="470927" y="61635"/>
                  </a:lnTo>
                  <a:lnTo>
                    <a:pt x="532562" y="61635"/>
                  </a:lnTo>
                  <a:lnTo>
                    <a:pt x="557557" y="64475"/>
                  </a:lnTo>
                  <a:lnTo>
                    <a:pt x="560397" y="64475"/>
                  </a:lnTo>
                  <a:lnTo>
                    <a:pt x="568918" y="67032"/>
                  </a:lnTo>
                  <a:lnTo>
                    <a:pt x="624873" y="100832"/>
                  </a:lnTo>
                  <a:lnTo>
                    <a:pt x="630553" y="106228"/>
                  </a:lnTo>
                  <a:lnTo>
                    <a:pt x="636234" y="117590"/>
                  </a:lnTo>
                  <a:lnTo>
                    <a:pt x="661229" y="153946"/>
                  </a:lnTo>
                  <a:lnTo>
                    <a:pt x="664069" y="156786"/>
                  </a:lnTo>
                  <a:lnTo>
                    <a:pt x="666909" y="168147"/>
                  </a:lnTo>
                  <a:lnTo>
                    <a:pt x="686508" y="190302"/>
                  </a:lnTo>
                  <a:lnTo>
                    <a:pt x="689348" y="193142"/>
                  </a:lnTo>
                  <a:lnTo>
                    <a:pt x="695029" y="195983"/>
                  </a:lnTo>
                  <a:lnTo>
                    <a:pt x="722864" y="190302"/>
                  </a:lnTo>
                  <a:lnTo>
                    <a:pt x="728545" y="187746"/>
                  </a:lnTo>
                  <a:lnTo>
                    <a:pt x="731385" y="184905"/>
                  </a:lnTo>
                  <a:lnTo>
                    <a:pt x="756664" y="176384"/>
                  </a:lnTo>
                  <a:lnTo>
                    <a:pt x="781943" y="170704"/>
                  </a:lnTo>
                  <a:lnTo>
                    <a:pt x="837897" y="148265"/>
                  </a:lnTo>
                  <a:lnTo>
                    <a:pt x="902373" y="81233"/>
                  </a:lnTo>
                  <a:lnTo>
                    <a:pt x="902373" y="75553"/>
                  </a:lnTo>
                  <a:lnTo>
                    <a:pt x="905213" y="69872"/>
                  </a:lnTo>
                  <a:lnTo>
                    <a:pt x="938729" y="24995"/>
                  </a:lnTo>
                  <a:lnTo>
                    <a:pt x="947250" y="16758"/>
                  </a:lnTo>
                  <a:lnTo>
                    <a:pt x="977925" y="0"/>
                  </a:lnTo>
                  <a:lnTo>
                    <a:pt x="983606" y="0"/>
                  </a:lnTo>
                  <a:lnTo>
                    <a:pt x="989287" y="2556"/>
                  </a:lnTo>
                  <a:lnTo>
                    <a:pt x="994967" y="2556"/>
                  </a:lnTo>
                  <a:lnTo>
                    <a:pt x="1031324" y="11077"/>
                  </a:lnTo>
                  <a:lnTo>
                    <a:pt x="1070520" y="16758"/>
                  </a:lnTo>
                  <a:lnTo>
                    <a:pt x="1081598" y="16758"/>
                  </a:lnTo>
                  <a:lnTo>
                    <a:pt x="1092959" y="22439"/>
                  </a:lnTo>
                  <a:lnTo>
                    <a:pt x="1118238" y="39196"/>
                  </a:lnTo>
                  <a:lnTo>
                    <a:pt x="1132155" y="64475"/>
                  </a:lnTo>
                  <a:lnTo>
                    <a:pt x="1132155" y="100832"/>
                  </a:lnTo>
                  <a:lnTo>
                    <a:pt x="1106876" y="176384"/>
                  </a:lnTo>
                  <a:lnTo>
                    <a:pt x="1101196" y="184905"/>
                  </a:lnTo>
                  <a:lnTo>
                    <a:pt x="1095799" y="190302"/>
                  </a:lnTo>
                  <a:lnTo>
                    <a:pt x="1092959" y="193142"/>
                  </a:lnTo>
                  <a:lnTo>
                    <a:pt x="1087278" y="195983"/>
                  </a:lnTo>
                  <a:lnTo>
                    <a:pt x="1050922" y="226942"/>
                  </a:lnTo>
                  <a:lnTo>
                    <a:pt x="1045241" y="232339"/>
                  </a:lnTo>
                  <a:lnTo>
                    <a:pt x="1022803" y="271820"/>
                  </a:lnTo>
                  <a:lnTo>
                    <a:pt x="1019962" y="274376"/>
                  </a:lnTo>
                  <a:lnTo>
                    <a:pt x="1019962" y="288578"/>
                  </a:lnTo>
                  <a:lnTo>
                    <a:pt x="1048082" y="327774"/>
                  </a:lnTo>
                  <a:lnTo>
                    <a:pt x="1053762" y="327774"/>
                  </a:lnTo>
                  <a:lnTo>
                    <a:pt x="1081598" y="344532"/>
                  </a:lnTo>
                  <a:lnTo>
                    <a:pt x="1084438" y="347372"/>
                  </a:lnTo>
                  <a:lnTo>
                    <a:pt x="1090119" y="355893"/>
                  </a:lnTo>
                  <a:lnTo>
                    <a:pt x="1095799" y="358450"/>
                  </a:lnTo>
                  <a:lnTo>
                    <a:pt x="1095799" y="372651"/>
                  </a:lnTo>
                  <a:lnTo>
                    <a:pt x="1090119" y="403327"/>
                  </a:lnTo>
                  <a:lnTo>
                    <a:pt x="1081598" y="428606"/>
                  </a:lnTo>
                  <a:lnTo>
                    <a:pt x="1076201" y="448204"/>
                  </a:lnTo>
                  <a:lnTo>
                    <a:pt x="1076201" y="459565"/>
                  </a:lnTo>
                  <a:lnTo>
                    <a:pt x="1090119" y="493081"/>
                  </a:lnTo>
                  <a:lnTo>
                    <a:pt x="1092959" y="495921"/>
                  </a:lnTo>
                  <a:lnTo>
                    <a:pt x="1123634" y="515520"/>
                  </a:lnTo>
                  <a:lnTo>
                    <a:pt x="1126475" y="524041"/>
                  </a:lnTo>
                  <a:lnTo>
                    <a:pt x="1137836" y="554716"/>
                  </a:lnTo>
                  <a:lnTo>
                    <a:pt x="1168512" y="579995"/>
                  </a:lnTo>
                  <a:lnTo>
                    <a:pt x="1179873" y="582835"/>
                  </a:lnTo>
                  <a:lnTo>
                    <a:pt x="1227306" y="616351"/>
                  </a:lnTo>
                  <a:lnTo>
                    <a:pt x="1213389" y="627713"/>
                  </a:lnTo>
                  <a:lnTo>
                    <a:pt x="1199471" y="635950"/>
                  </a:lnTo>
                  <a:lnTo>
                    <a:pt x="1196631" y="638790"/>
                  </a:lnTo>
                  <a:lnTo>
                    <a:pt x="1168512" y="652708"/>
                  </a:lnTo>
                  <a:lnTo>
                    <a:pt x="1162831" y="655548"/>
                  </a:lnTo>
                  <a:lnTo>
                    <a:pt x="1160275" y="655548"/>
                  </a:lnTo>
                  <a:lnTo>
                    <a:pt x="1112557" y="677987"/>
                  </a:lnTo>
                  <a:lnTo>
                    <a:pt x="1104036" y="683667"/>
                  </a:lnTo>
                  <a:lnTo>
                    <a:pt x="1098639" y="694745"/>
                  </a:lnTo>
                  <a:lnTo>
                    <a:pt x="1095799" y="717183"/>
                  </a:lnTo>
                  <a:lnTo>
                    <a:pt x="1098639" y="722864"/>
                  </a:lnTo>
                  <a:lnTo>
                    <a:pt x="1112557" y="753823"/>
                  </a:lnTo>
                  <a:lnTo>
                    <a:pt x="1118238" y="756380"/>
                  </a:lnTo>
                  <a:lnTo>
                    <a:pt x="1160275" y="776262"/>
                  </a:lnTo>
                  <a:lnTo>
                    <a:pt x="1221910" y="776262"/>
                  </a:lnTo>
                  <a:lnTo>
                    <a:pt x="1227306" y="773422"/>
                  </a:lnTo>
                  <a:lnTo>
                    <a:pt x="1275024" y="801257"/>
                  </a:lnTo>
                  <a:lnTo>
                    <a:pt x="1277864" y="806937"/>
                  </a:lnTo>
                  <a:lnTo>
                    <a:pt x="1280705" y="809778"/>
                  </a:lnTo>
                  <a:lnTo>
                    <a:pt x="1283545" y="812618"/>
                  </a:lnTo>
                  <a:lnTo>
                    <a:pt x="1308824" y="854655"/>
                  </a:lnTo>
                  <a:lnTo>
                    <a:pt x="1280705" y="879934"/>
                  </a:lnTo>
                  <a:lnTo>
                    <a:pt x="1275024" y="882490"/>
                  </a:lnTo>
                  <a:lnTo>
                    <a:pt x="1263947" y="888171"/>
                  </a:lnTo>
                  <a:lnTo>
                    <a:pt x="1246905" y="896692"/>
                  </a:lnTo>
                  <a:lnTo>
                    <a:pt x="1241508" y="899532"/>
                  </a:lnTo>
                  <a:lnTo>
                    <a:pt x="1213389" y="907769"/>
                  </a:lnTo>
                  <a:lnTo>
                    <a:pt x="1207708" y="907769"/>
                  </a:lnTo>
                  <a:lnTo>
                    <a:pt x="1168512" y="910610"/>
                  </a:lnTo>
                  <a:lnTo>
                    <a:pt x="1165671" y="913450"/>
                  </a:lnTo>
                  <a:lnTo>
                    <a:pt x="1148913" y="944125"/>
                  </a:lnTo>
                  <a:lnTo>
                    <a:pt x="1148913" y="955487"/>
                  </a:lnTo>
                  <a:lnTo>
                    <a:pt x="1154594" y="997524"/>
                  </a:lnTo>
                  <a:lnTo>
                    <a:pt x="1154594" y="1008601"/>
                  </a:lnTo>
                  <a:lnTo>
                    <a:pt x="1132155" y="1050638"/>
                  </a:lnTo>
                  <a:lnTo>
                    <a:pt x="1129315" y="1056318"/>
                  </a:lnTo>
                  <a:lnTo>
                    <a:pt x="1126475" y="1061999"/>
                  </a:lnTo>
                  <a:lnTo>
                    <a:pt x="1090119" y="1084438"/>
                  </a:lnTo>
                  <a:lnTo>
                    <a:pt x="1081598" y="1084438"/>
                  </a:lnTo>
                  <a:lnTo>
                    <a:pt x="989287" y="1104036"/>
                  </a:lnTo>
                  <a:lnTo>
                    <a:pt x="980766" y="1109717"/>
                  </a:lnTo>
                  <a:lnTo>
                    <a:pt x="964008" y="1117953"/>
                  </a:lnTo>
                  <a:lnTo>
                    <a:pt x="961168" y="1123634"/>
                  </a:lnTo>
                  <a:lnTo>
                    <a:pt x="950090" y="1165671"/>
                  </a:lnTo>
                  <a:lnTo>
                    <a:pt x="950090" y="1171352"/>
                  </a:lnTo>
                  <a:lnTo>
                    <a:pt x="977925" y="1213388"/>
                  </a:lnTo>
                  <a:lnTo>
                    <a:pt x="980766" y="1216229"/>
                  </a:lnTo>
                  <a:lnTo>
                    <a:pt x="1008885" y="1252585"/>
                  </a:lnTo>
                  <a:lnTo>
                    <a:pt x="1006045" y="1272183"/>
                  </a:lnTo>
                  <a:lnTo>
                    <a:pt x="1006045" y="1297462"/>
                  </a:lnTo>
                  <a:lnTo>
                    <a:pt x="1014566" y="1314220"/>
                  </a:lnTo>
                  <a:lnTo>
                    <a:pt x="1014566" y="1319901"/>
                  </a:lnTo>
                  <a:lnTo>
                    <a:pt x="1017122" y="1328138"/>
                  </a:lnTo>
                  <a:lnTo>
                    <a:pt x="1014566" y="1350576"/>
                  </a:lnTo>
                  <a:lnTo>
                    <a:pt x="1011725" y="1356257"/>
                  </a:lnTo>
                  <a:lnTo>
                    <a:pt x="1006045" y="1359098"/>
                  </a:lnTo>
                  <a:lnTo>
                    <a:pt x="980766" y="1364494"/>
                  </a:lnTo>
                  <a:lnTo>
                    <a:pt x="969688" y="1364494"/>
                  </a:lnTo>
                  <a:lnTo>
                    <a:pt x="924811" y="1375855"/>
                  </a:lnTo>
                  <a:lnTo>
                    <a:pt x="919131" y="1378696"/>
                  </a:lnTo>
                  <a:lnTo>
                    <a:pt x="913450" y="1378696"/>
                  </a:lnTo>
                  <a:lnTo>
                    <a:pt x="877094" y="1398294"/>
                  </a:lnTo>
                  <a:lnTo>
                    <a:pt x="866016" y="1395454"/>
                  </a:lnTo>
                  <a:lnTo>
                    <a:pt x="840738" y="1406531"/>
                  </a:lnTo>
                  <a:lnTo>
                    <a:pt x="832217" y="1403975"/>
                  </a:lnTo>
                  <a:lnTo>
                    <a:pt x="809778" y="1417893"/>
                  </a:lnTo>
                  <a:lnTo>
                    <a:pt x="804381" y="1423573"/>
                  </a:lnTo>
                  <a:lnTo>
                    <a:pt x="790180" y="1459929"/>
                  </a:lnTo>
                  <a:lnTo>
                    <a:pt x="787339" y="1462770"/>
                  </a:lnTo>
                  <a:lnTo>
                    <a:pt x="750983" y="1485208"/>
                  </a:lnTo>
                  <a:lnTo>
                    <a:pt x="737066" y="1473847"/>
                  </a:lnTo>
                  <a:lnTo>
                    <a:pt x="720308" y="1462770"/>
                  </a:lnTo>
                  <a:lnTo>
                    <a:pt x="714627" y="1462770"/>
                  </a:lnTo>
                  <a:lnTo>
                    <a:pt x="692188" y="1443171"/>
                  </a:lnTo>
                  <a:lnTo>
                    <a:pt x="686508" y="1440331"/>
                  </a:lnTo>
                  <a:lnTo>
                    <a:pt x="675430" y="1434650"/>
                  </a:lnTo>
                  <a:lnTo>
                    <a:pt x="630553" y="1428970"/>
                  </a:lnTo>
                  <a:lnTo>
                    <a:pt x="624873" y="1423573"/>
                  </a:lnTo>
                  <a:lnTo>
                    <a:pt x="619192" y="1420733"/>
                  </a:lnTo>
                  <a:lnTo>
                    <a:pt x="599594" y="1401134"/>
                  </a:lnTo>
                  <a:lnTo>
                    <a:pt x="594197" y="1401134"/>
                  </a:lnTo>
                  <a:lnTo>
                    <a:pt x="585676" y="1398294"/>
                  </a:lnTo>
                  <a:lnTo>
                    <a:pt x="501602" y="1381536"/>
                  </a:lnTo>
                  <a:lnTo>
                    <a:pt x="535118" y="1302859"/>
                  </a:lnTo>
                  <a:lnTo>
                    <a:pt x="512963" y="1280420"/>
                  </a:lnTo>
                  <a:lnTo>
                    <a:pt x="456725" y="1221626"/>
                  </a:lnTo>
                  <a:lnTo>
                    <a:pt x="428890" y="1241224"/>
                  </a:lnTo>
                  <a:lnTo>
                    <a:pt x="417528" y="1193791"/>
                  </a:lnTo>
                  <a:lnTo>
                    <a:pt x="389409" y="1196347"/>
                  </a:lnTo>
                  <a:lnTo>
                    <a:pt x="384013" y="1202027"/>
                  </a:lnTo>
                  <a:lnTo>
                    <a:pt x="381172" y="1213388"/>
                  </a:lnTo>
                  <a:lnTo>
                    <a:pt x="375492" y="1238384"/>
                  </a:lnTo>
                  <a:lnTo>
                    <a:pt x="353053" y="1232987"/>
                  </a:lnTo>
                  <a:lnTo>
                    <a:pt x="333455" y="1213388"/>
                  </a:lnTo>
                  <a:lnTo>
                    <a:pt x="305335" y="1216229"/>
                  </a:lnTo>
                  <a:lnTo>
                    <a:pt x="297098" y="1213388"/>
                  </a:lnTo>
                  <a:lnTo>
                    <a:pt x="263299" y="1218785"/>
                  </a:lnTo>
                  <a:lnTo>
                    <a:pt x="257902" y="1221626"/>
                  </a:lnTo>
                  <a:lnTo>
                    <a:pt x="243700" y="1207708"/>
                  </a:lnTo>
                  <a:lnTo>
                    <a:pt x="229783" y="1176748"/>
                  </a:lnTo>
                  <a:lnTo>
                    <a:pt x="263299" y="1157150"/>
                  </a:lnTo>
                  <a:lnTo>
                    <a:pt x="282897" y="1132155"/>
                  </a:lnTo>
                  <a:lnTo>
                    <a:pt x="282897" y="1123634"/>
                  </a:lnTo>
                  <a:lnTo>
                    <a:pt x="280341" y="1115113"/>
                  </a:lnTo>
                  <a:lnTo>
                    <a:pt x="246541" y="1109717"/>
                  </a:lnTo>
                  <a:lnTo>
                    <a:pt x="243700" y="1078757"/>
                  </a:lnTo>
                  <a:lnTo>
                    <a:pt x="274660" y="1042401"/>
                  </a:lnTo>
                  <a:lnTo>
                    <a:pt x="274660" y="983606"/>
                  </a:lnTo>
                  <a:lnTo>
                    <a:pt x="226942" y="994683"/>
                  </a:lnTo>
                  <a:lnTo>
                    <a:pt x="207344" y="1019962"/>
                  </a:lnTo>
                  <a:lnTo>
                    <a:pt x="179225" y="1039560"/>
                  </a:lnTo>
                  <a:lnTo>
                    <a:pt x="168148" y="1036720"/>
                  </a:lnTo>
                  <a:lnTo>
                    <a:pt x="157070" y="1031039"/>
                  </a:lnTo>
                  <a:lnTo>
                    <a:pt x="145709" y="1031039"/>
                  </a:lnTo>
                  <a:lnTo>
                    <a:pt x="120430" y="1036720"/>
                  </a:lnTo>
                  <a:lnTo>
                    <a:pt x="117590" y="1025643"/>
                  </a:lnTo>
                  <a:lnTo>
                    <a:pt x="115033" y="1017122"/>
                  </a:lnTo>
                  <a:lnTo>
                    <a:pt x="123270" y="997524"/>
                  </a:lnTo>
                  <a:lnTo>
                    <a:pt x="123270" y="991843"/>
                  </a:lnTo>
                  <a:lnTo>
                    <a:pt x="126111" y="972245"/>
                  </a:lnTo>
                  <a:lnTo>
                    <a:pt x="142869" y="958327"/>
                  </a:lnTo>
                  <a:lnTo>
                    <a:pt x="148549" y="949806"/>
                  </a:lnTo>
                  <a:lnTo>
                    <a:pt x="148549" y="919130"/>
                  </a:lnTo>
                  <a:lnTo>
                    <a:pt x="109353" y="896692"/>
                  </a:lnTo>
                  <a:lnTo>
                    <a:pt x="100832" y="896692"/>
                  </a:lnTo>
                  <a:lnTo>
                    <a:pt x="106512" y="860336"/>
                  </a:lnTo>
                  <a:lnTo>
                    <a:pt x="140028" y="854655"/>
                  </a:lnTo>
                  <a:lnTo>
                    <a:pt x="154230" y="812618"/>
                  </a:lnTo>
                  <a:lnTo>
                    <a:pt x="151390" y="804097"/>
                  </a:lnTo>
                  <a:lnTo>
                    <a:pt x="112193" y="770581"/>
                  </a:lnTo>
                  <a:lnTo>
                    <a:pt x="106512" y="767741"/>
                  </a:lnTo>
                  <a:lnTo>
                    <a:pt x="97991" y="759220"/>
                  </a:lnTo>
                  <a:lnTo>
                    <a:pt x="106512" y="731385"/>
                  </a:lnTo>
                  <a:lnTo>
                    <a:pt x="137188" y="728544"/>
                  </a:lnTo>
                  <a:lnTo>
                    <a:pt x="142869" y="722864"/>
                  </a:lnTo>
                  <a:lnTo>
                    <a:pt x="137188" y="706106"/>
                  </a:lnTo>
                  <a:lnTo>
                    <a:pt x="134632" y="697585"/>
                  </a:lnTo>
                  <a:lnTo>
                    <a:pt x="134632" y="677987"/>
                  </a:lnTo>
                  <a:lnTo>
                    <a:pt x="137188" y="672306"/>
                  </a:lnTo>
                  <a:lnTo>
                    <a:pt x="140028" y="661229"/>
                  </a:lnTo>
                  <a:lnTo>
                    <a:pt x="140028" y="652708"/>
                  </a:lnTo>
                  <a:lnTo>
                    <a:pt x="123270" y="635950"/>
                  </a:lnTo>
                  <a:lnTo>
                    <a:pt x="106512" y="619192"/>
                  </a:lnTo>
                  <a:lnTo>
                    <a:pt x="100832" y="599594"/>
                  </a:lnTo>
                  <a:lnTo>
                    <a:pt x="109353" y="568634"/>
                  </a:lnTo>
                  <a:lnTo>
                    <a:pt x="103672" y="563237"/>
                  </a:lnTo>
                  <a:lnTo>
                    <a:pt x="64475" y="566078"/>
                  </a:lnTo>
                  <a:lnTo>
                    <a:pt x="53114" y="568634"/>
                  </a:lnTo>
                  <a:lnTo>
                    <a:pt x="16758" y="566078"/>
                  </a:lnTo>
                  <a:lnTo>
                    <a:pt x="11077" y="535118"/>
                  </a:lnTo>
                  <a:lnTo>
                    <a:pt x="16758" y="495921"/>
                  </a:lnTo>
                  <a:lnTo>
                    <a:pt x="25279" y="476323"/>
                  </a:lnTo>
                  <a:lnTo>
                    <a:pt x="39197" y="417528"/>
                  </a:lnTo>
                  <a:lnTo>
                    <a:pt x="47718" y="375492"/>
                  </a:lnTo>
                  <a:lnTo>
                    <a:pt x="50558" y="366970"/>
                  </a:lnTo>
                  <a:lnTo>
                    <a:pt x="75553" y="330614"/>
                  </a:lnTo>
                  <a:lnTo>
                    <a:pt x="75553" y="316413"/>
                  </a:lnTo>
                  <a:lnTo>
                    <a:pt x="64475" y="308176"/>
                  </a:lnTo>
                  <a:lnTo>
                    <a:pt x="55954" y="313856"/>
                  </a:lnTo>
                  <a:lnTo>
                    <a:pt x="39197" y="308176"/>
                  </a:lnTo>
                  <a:lnTo>
                    <a:pt x="30960" y="305335"/>
                  </a:lnTo>
                  <a:lnTo>
                    <a:pt x="22439" y="299655"/>
                  </a:lnTo>
                  <a:lnTo>
                    <a:pt x="13918" y="296814"/>
                  </a:lnTo>
                  <a:lnTo>
                    <a:pt x="0" y="280056"/>
                  </a:lnTo>
                  <a:lnTo>
                    <a:pt x="0" y="268979"/>
                  </a:lnTo>
                  <a:lnTo>
                    <a:pt x="42037" y="249381"/>
                  </a:lnTo>
                  <a:lnTo>
                    <a:pt x="78393" y="238020"/>
                  </a:lnTo>
                  <a:lnTo>
                    <a:pt x="75553" y="229783"/>
                  </a:lnTo>
                  <a:lnTo>
                    <a:pt x="67316" y="210184"/>
                  </a:lnTo>
                  <a:lnTo>
                    <a:pt x="70156" y="182065"/>
                  </a:lnTo>
                  <a:lnTo>
                    <a:pt x="67316" y="170704"/>
                  </a:lnTo>
                  <a:lnTo>
                    <a:pt x="64475" y="162467"/>
                  </a:lnTo>
                  <a:lnTo>
                    <a:pt x="64475" y="148265"/>
                  </a:lnTo>
                  <a:lnTo>
                    <a:pt x="58795" y="140028"/>
                  </a:lnTo>
                  <a:lnTo>
                    <a:pt x="42037" y="126111"/>
                  </a:lnTo>
                  <a:lnTo>
                    <a:pt x="42037" y="114749"/>
                  </a:lnTo>
                  <a:lnTo>
                    <a:pt x="55954" y="103672"/>
                  </a:lnTo>
                  <a:lnTo>
                    <a:pt x="58795" y="95151"/>
                  </a:lnTo>
                  <a:lnTo>
                    <a:pt x="75553" y="75553"/>
                  </a:lnTo>
                  <a:lnTo>
                    <a:pt x="75553" y="67032"/>
                  </a:lnTo>
                </a:path>
              </a:pathLst>
            </a:custGeom>
            <a:solidFill>
              <a:schemeClr val="accent2"/>
            </a:solidFill>
            <a:ln w="14182" cap="rnd">
              <a:solidFill>
                <a:schemeClr val="bg1">
                  <a:lumMod val="50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BA5E9A6D-C3CA-44B7-B642-3DB10E330ADC}"/>
                </a:ext>
              </a:extLst>
            </p:cNvPr>
            <p:cNvGrpSpPr/>
            <p:nvPr/>
          </p:nvGrpSpPr>
          <p:grpSpPr>
            <a:xfrm>
              <a:off x="7422380" y="1772142"/>
              <a:ext cx="3289115" cy="3127585"/>
              <a:chOff x="1202178" y="1705792"/>
              <a:chExt cx="3289115" cy="3127585"/>
            </a:xfrm>
            <a:grpFill/>
          </p:grpSpPr>
          <p:sp>
            <p:nvSpPr>
              <p:cNvPr id="78" name="Graphic 2">
                <a:extLst>
                  <a:ext uri="{FF2B5EF4-FFF2-40B4-BE49-F238E27FC236}">
                    <a16:creationId xmlns:a16="http://schemas.microsoft.com/office/drawing/2014/main" id="{9F9E1D15-D34F-4003-98A9-C3FC432FACDE}"/>
                  </a:ext>
                </a:extLst>
              </p:cNvPr>
              <p:cNvSpPr txBox="1"/>
              <p:nvPr/>
            </p:nvSpPr>
            <p:spPr>
              <a:xfrm>
                <a:off x="3405964" y="3813774"/>
                <a:ext cx="603050" cy="276999"/>
              </a:xfrm>
              <a:prstGeom prst="rect">
                <a:avLst/>
              </a:prstGeom>
              <a:grp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200" spc="0" baseline="0">
                    <a:solidFill>
                      <a:srgbClr val="000000"/>
                    </a:solidFill>
                    <a:latin typeface="Anakotmai Light" panose="00000400000000000000" pitchFamily="2" charset="-34"/>
                    <a:cs typeface="Anakotmai Light" panose="00000400000000000000" pitchFamily="2" charset="-34"/>
                    <a:sym typeface="Arial"/>
                    <a:rtl val="0"/>
                  </a:rPr>
                  <a:t>อ.พนา</a:t>
                </a:r>
              </a:p>
            </p:txBody>
          </p:sp>
          <p:sp>
            <p:nvSpPr>
              <p:cNvPr id="79" name="Graphic 2">
                <a:extLst>
                  <a:ext uri="{FF2B5EF4-FFF2-40B4-BE49-F238E27FC236}">
                    <a16:creationId xmlns:a16="http://schemas.microsoft.com/office/drawing/2014/main" id="{0A82D00F-F4B2-4295-A9B1-16EF0BC01AE1}"/>
                  </a:ext>
                </a:extLst>
              </p:cNvPr>
              <p:cNvSpPr txBox="1"/>
              <p:nvPr/>
            </p:nvSpPr>
            <p:spPr>
              <a:xfrm>
                <a:off x="1202178" y="4556378"/>
                <a:ext cx="933269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200" spc="0" baseline="0" dirty="0" err="1">
                    <a:solidFill>
                      <a:srgbClr val="000000"/>
                    </a:solidFill>
                    <a:latin typeface="Anakotmai Light" panose="00000400000000000000" pitchFamily="2" charset="-34"/>
                    <a:cs typeface="Anakotmai Light" panose="00000400000000000000" pitchFamily="2" charset="-34"/>
                    <a:sym typeface="Arial"/>
                    <a:rtl val="0"/>
                  </a:rPr>
                  <a:t>อ.หัวตะพาน</a:t>
                </a:r>
                <a:endParaRPr lang="en-US" sz="1200" spc="0" baseline="0" dirty="0">
                  <a:solidFill>
                    <a:srgbClr val="000000"/>
                  </a:solidFill>
                  <a:latin typeface="Anakotmai Light" panose="00000400000000000000" pitchFamily="2" charset="-34"/>
                  <a:cs typeface="Anakotmai Light" panose="00000400000000000000" pitchFamily="2" charset="-34"/>
                  <a:sym typeface="Arial"/>
                  <a:rtl val="0"/>
                </a:endParaRPr>
              </a:p>
            </p:txBody>
          </p:sp>
          <p:sp>
            <p:nvSpPr>
              <p:cNvPr id="80" name="Graphic 2">
                <a:extLst>
                  <a:ext uri="{FF2B5EF4-FFF2-40B4-BE49-F238E27FC236}">
                    <a16:creationId xmlns:a16="http://schemas.microsoft.com/office/drawing/2014/main" id="{EAD75F1B-6D2A-44A7-889D-421E1406016E}"/>
                  </a:ext>
                </a:extLst>
              </p:cNvPr>
              <p:cNvSpPr txBox="1"/>
              <p:nvPr/>
            </p:nvSpPr>
            <p:spPr>
              <a:xfrm>
                <a:off x="2159656" y="4302623"/>
                <a:ext cx="917239" cy="276999"/>
              </a:xfrm>
              <a:prstGeom prst="rect">
                <a:avLst/>
              </a:prstGeom>
              <a:grp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200" spc="0" baseline="0" dirty="0" err="1">
                    <a:solidFill>
                      <a:srgbClr val="000000"/>
                    </a:solidFill>
                    <a:latin typeface="Anakotmai Light" panose="00000400000000000000" pitchFamily="2" charset="-34"/>
                    <a:cs typeface="Anakotmai Light" panose="00000400000000000000" pitchFamily="2" charset="-34"/>
                    <a:sym typeface="Arial"/>
                    <a:rtl val="0"/>
                  </a:rPr>
                  <a:t>อ.ลืออำนาจ</a:t>
                </a:r>
                <a:endParaRPr lang="en-US" sz="1200" spc="0" baseline="0" dirty="0">
                  <a:solidFill>
                    <a:srgbClr val="000000"/>
                  </a:solidFill>
                  <a:latin typeface="Anakotmai Light" panose="00000400000000000000" pitchFamily="2" charset="-34"/>
                  <a:cs typeface="Anakotmai Light" panose="00000400000000000000" pitchFamily="2" charset="-34"/>
                  <a:sym typeface="Arial"/>
                  <a:rtl val="0"/>
                </a:endParaRPr>
              </a:p>
            </p:txBody>
          </p:sp>
          <p:sp>
            <p:nvSpPr>
              <p:cNvPr id="81" name="Graphic 2">
                <a:extLst>
                  <a:ext uri="{FF2B5EF4-FFF2-40B4-BE49-F238E27FC236}">
                    <a16:creationId xmlns:a16="http://schemas.microsoft.com/office/drawing/2014/main" id="{60A3FE92-FA5E-4CF7-A7B8-34BB3E38193B}"/>
                  </a:ext>
                </a:extLst>
              </p:cNvPr>
              <p:cNvSpPr txBox="1"/>
              <p:nvPr/>
            </p:nvSpPr>
            <p:spPr>
              <a:xfrm>
                <a:off x="1387038" y="3426103"/>
                <a:ext cx="1418978" cy="276999"/>
              </a:xfrm>
              <a:prstGeom prst="rect">
                <a:avLst/>
              </a:prstGeom>
              <a:grp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200" spc="0" baseline="0">
                    <a:solidFill>
                      <a:srgbClr val="000000"/>
                    </a:solidFill>
                    <a:latin typeface="Anakotmai Light" panose="00000400000000000000" pitchFamily="2" charset="-34"/>
                    <a:cs typeface="Anakotmai Light" panose="00000400000000000000" pitchFamily="2" charset="-34"/>
                    <a:sym typeface="Arial"/>
                    <a:rtl val="0"/>
                  </a:rPr>
                  <a:t>อ.เมืองอำนาจเจริญ</a:t>
                </a:r>
              </a:p>
            </p:txBody>
          </p:sp>
          <p:sp>
            <p:nvSpPr>
              <p:cNvPr id="82" name="Graphic 2">
                <a:extLst>
                  <a:ext uri="{FF2B5EF4-FFF2-40B4-BE49-F238E27FC236}">
                    <a16:creationId xmlns:a16="http://schemas.microsoft.com/office/drawing/2014/main" id="{F9E629EA-557D-432B-B0FD-D8B2E93206BB}"/>
                  </a:ext>
                </a:extLst>
              </p:cNvPr>
              <p:cNvSpPr txBox="1"/>
              <p:nvPr/>
            </p:nvSpPr>
            <p:spPr>
              <a:xfrm>
                <a:off x="1758942" y="2276533"/>
                <a:ext cx="1116011" cy="276999"/>
              </a:xfrm>
              <a:prstGeom prst="rect">
                <a:avLst/>
              </a:prstGeom>
              <a:grp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200" spc="0" baseline="0">
                    <a:solidFill>
                      <a:srgbClr val="000000"/>
                    </a:solidFill>
                    <a:latin typeface="Anakotmai Light" panose="00000400000000000000" pitchFamily="2" charset="-34"/>
                    <a:cs typeface="Anakotmai Light" panose="00000400000000000000" pitchFamily="2" charset="-34"/>
                    <a:sym typeface="Arial"/>
                    <a:rtl val="0"/>
                  </a:rPr>
                  <a:t>อ.เสนางคนิคม</a:t>
                </a:r>
              </a:p>
            </p:txBody>
          </p:sp>
          <p:sp>
            <p:nvSpPr>
              <p:cNvPr id="83" name="Graphic 2">
                <a:extLst>
                  <a:ext uri="{FF2B5EF4-FFF2-40B4-BE49-F238E27FC236}">
                    <a16:creationId xmlns:a16="http://schemas.microsoft.com/office/drawing/2014/main" id="{FE892AC9-E3B5-46F6-A6CC-AF2131DDA5C2}"/>
                  </a:ext>
                </a:extLst>
              </p:cNvPr>
              <p:cNvSpPr txBox="1"/>
              <p:nvPr/>
            </p:nvSpPr>
            <p:spPr>
              <a:xfrm>
                <a:off x="3295132" y="2739004"/>
                <a:ext cx="119616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200" spc="0" baseline="0" dirty="0" err="1">
                    <a:solidFill>
                      <a:srgbClr val="000000"/>
                    </a:solidFill>
                    <a:latin typeface="Anakotmai Light" panose="00000400000000000000" pitchFamily="2" charset="-34"/>
                    <a:cs typeface="Anakotmai Light" panose="00000400000000000000" pitchFamily="2" charset="-34"/>
                    <a:sym typeface="Arial"/>
                    <a:rtl val="0"/>
                  </a:rPr>
                  <a:t>อ.ปทุมราชวงศา</a:t>
                </a:r>
                <a:endParaRPr lang="en-US" sz="1200" spc="0" baseline="0" dirty="0">
                  <a:solidFill>
                    <a:srgbClr val="000000"/>
                  </a:solidFill>
                  <a:latin typeface="Anakotmai Light" panose="00000400000000000000" pitchFamily="2" charset="-34"/>
                  <a:cs typeface="Anakotmai Light" panose="00000400000000000000" pitchFamily="2" charset="-34"/>
                  <a:sym typeface="Arial"/>
                  <a:rtl val="0"/>
                </a:endParaRPr>
              </a:p>
            </p:txBody>
          </p:sp>
          <p:sp>
            <p:nvSpPr>
              <p:cNvPr id="84" name="Graphic 2">
                <a:extLst>
                  <a:ext uri="{FF2B5EF4-FFF2-40B4-BE49-F238E27FC236}">
                    <a16:creationId xmlns:a16="http://schemas.microsoft.com/office/drawing/2014/main" id="{E0AAC8E5-F3D8-451E-9286-29B048D25C7C}"/>
                  </a:ext>
                </a:extLst>
              </p:cNvPr>
              <p:cNvSpPr txBox="1"/>
              <p:nvPr/>
            </p:nvSpPr>
            <p:spPr>
              <a:xfrm>
                <a:off x="3466398" y="1705792"/>
                <a:ext cx="845103" cy="276999"/>
              </a:xfrm>
              <a:prstGeom prst="rect">
                <a:avLst/>
              </a:prstGeom>
              <a:grp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200" spc="0" baseline="0" dirty="0" err="1">
                    <a:solidFill>
                      <a:srgbClr val="000000"/>
                    </a:solidFill>
                    <a:latin typeface="Anakotmai Light" panose="00000400000000000000" pitchFamily="2" charset="-34"/>
                    <a:cs typeface="Anakotmai Light" panose="00000400000000000000" pitchFamily="2" charset="-34"/>
                    <a:sym typeface="Arial"/>
                    <a:rtl val="0"/>
                  </a:rPr>
                  <a:t>อ.ชานุมาน</a:t>
                </a:r>
                <a:endParaRPr lang="en-US" sz="1200" spc="0" baseline="0" dirty="0">
                  <a:solidFill>
                    <a:srgbClr val="000000"/>
                  </a:solidFill>
                  <a:latin typeface="Anakotmai Light" panose="00000400000000000000" pitchFamily="2" charset="-34"/>
                  <a:cs typeface="Anakotmai Light" panose="00000400000000000000" pitchFamily="2" charset="-34"/>
                  <a:sym typeface="Arial"/>
                  <a:rtl val="0"/>
                </a:endParaRPr>
              </a:p>
            </p:txBody>
          </p:sp>
        </p:grpSp>
        <p:sp>
          <p:nvSpPr>
            <p:cNvPr id="76" name="Graphic 2">
              <a:extLst>
                <a:ext uri="{FF2B5EF4-FFF2-40B4-BE49-F238E27FC236}">
                  <a16:creationId xmlns:a16="http://schemas.microsoft.com/office/drawing/2014/main" id="{43FB9558-C8EB-4946-9B55-79F312EB4893}"/>
                </a:ext>
              </a:extLst>
            </p:cNvPr>
            <p:cNvSpPr/>
            <p:nvPr/>
          </p:nvSpPr>
          <p:spPr>
            <a:xfrm>
              <a:off x="7188329" y="2662759"/>
              <a:ext cx="2485572" cy="1561045"/>
            </a:xfrm>
            <a:custGeom>
              <a:avLst/>
              <a:gdLst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2166319 w 2485572"/>
                <a:gd name="connsiteY71" fmla="*/ 1558205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037004 w 2485572"/>
                <a:gd name="connsiteY230" fmla="*/ 1541447 h 2538970"/>
                <a:gd name="connsiteX231" fmla="*/ 1061999 w 2485572"/>
                <a:gd name="connsiteY231" fmla="*/ 1465610 h 2538970"/>
                <a:gd name="connsiteX232" fmla="*/ 1061999 w 2485572"/>
                <a:gd name="connsiteY232" fmla="*/ 1429254 h 2538970"/>
                <a:gd name="connsiteX233" fmla="*/ 1048082 w 2485572"/>
                <a:gd name="connsiteY233" fmla="*/ 1403975 h 2538970"/>
                <a:gd name="connsiteX234" fmla="*/ 1022803 w 2485572"/>
                <a:gd name="connsiteY234" fmla="*/ 1387217 h 2538970"/>
                <a:gd name="connsiteX235" fmla="*/ 1011725 w 2485572"/>
                <a:gd name="connsiteY235" fmla="*/ 1381536 h 2538970"/>
                <a:gd name="connsiteX236" fmla="*/ 1000364 w 2485572"/>
                <a:gd name="connsiteY236" fmla="*/ 1381536 h 2538970"/>
                <a:gd name="connsiteX237" fmla="*/ 961167 w 2485572"/>
                <a:gd name="connsiteY237" fmla="*/ 1376140 h 2538970"/>
                <a:gd name="connsiteX238" fmla="*/ 924811 w 2485572"/>
                <a:gd name="connsiteY238" fmla="*/ 1367618 h 2538970"/>
                <a:gd name="connsiteX239" fmla="*/ 919131 w 2485572"/>
                <a:gd name="connsiteY239" fmla="*/ 1367618 h 2538970"/>
                <a:gd name="connsiteX240" fmla="*/ 913450 w 2485572"/>
                <a:gd name="connsiteY240" fmla="*/ 1364778 h 2538970"/>
                <a:gd name="connsiteX241" fmla="*/ 908053 w 2485572"/>
                <a:gd name="connsiteY241" fmla="*/ 1364778 h 2538970"/>
                <a:gd name="connsiteX242" fmla="*/ 877094 w 2485572"/>
                <a:gd name="connsiteY242" fmla="*/ 1381536 h 2538970"/>
                <a:gd name="connsiteX243" fmla="*/ 868857 w 2485572"/>
                <a:gd name="connsiteY243" fmla="*/ 1390057 h 2538970"/>
                <a:gd name="connsiteX244" fmla="*/ 835057 w 2485572"/>
                <a:gd name="connsiteY244" fmla="*/ 1434934 h 2538970"/>
                <a:gd name="connsiteX245" fmla="*/ 832217 w 2485572"/>
                <a:gd name="connsiteY245" fmla="*/ 1440331 h 2538970"/>
                <a:gd name="connsiteX246" fmla="*/ 832217 w 2485572"/>
                <a:gd name="connsiteY246" fmla="*/ 1446012 h 2538970"/>
                <a:gd name="connsiteX247" fmla="*/ 767741 w 2485572"/>
                <a:gd name="connsiteY247" fmla="*/ 1513327 h 2538970"/>
                <a:gd name="connsiteX248" fmla="*/ 711787 w 2485572"/>
                <a:gd name="connsiteY248" fmla="*/ 1535766 h 2538970"/>
                <a:gd name="connsiteX249" fmla="*/ 686508 w 2485572"/>
                <a:gd name="connsiteY249" fmla="*/ 1541447 h 2538970"/>
                <a:gd name="connsiteX250" fmla="*/ 661513 w 2485572"/>
                <a:gd name="connsiteY250" fmla="*/ 1549684 h 2538970"/>
                <a:gd name="connsiteX251" fmla="*/ 658672 w 2485572"/>
                <a:gd name="connsiteY251" fmla="*/ 1552524 h 2538970"/>
                <a:gd name="connsiteX252" fmla="*/ 652992 w 2485572"/>
                <a:gd name="connsiteY252" fmla="*/ 1555364 h 2538970"/>
                <a:gd name="connsiteX253" fmla="*/ 624873 w 2485572"/>
                <a:gd name="connsiteY253" fmla="*/ 1561045 h 2538970"/>
                <a:gd name="connsiteX254" fmla="*/ 619476 w 2485572"/>
                <a:gd name="connsiteY254" fmla="*/ 1558205 h 2538970"/>
                <a:gd name="connsiteX255" fmla="*/ 616636 w 2485572"/>
                <a:gd name="connsiteY255" fmla="*/ 1555364 h 2538970"/>
                <a:gd name="connsiteX256" fmla="*/ 597037 w 2485572"/>
                <a:gd name="connsiteY256" fmla="*/ 1532926 h 2538970"/>
                <a:gd name="connsiteX257" fmla="*/ 594197 w 2485572"/>
                <a:gd name="connsiteY257" fmla="*/ 1521848 h 2538970"/>
                <a:gd name="connsiteX258" fmla="*/ 591357 w 2485572"/>
                <a:gd name="connsiteY258" fmla="*/ 1519008 h 2538970"/>
                <a:gd name="connsiteX259" fmla="*/ 566078 w 2485572"/>
                <a:gd name="connsiteY259" fmla="*/ 1482368 h 2538970"/>
                <a:gd name="connsiteX260" fmla="*/ 560397 w 2485572"/>
                <a:gd name="connsiteY260" fmla="*/ 1471291 h 2538970"/>
                <a:gd name="connsiteX261" fmla="*/ 555000 w 2485572"/>
                <a:gd name="connsiteY261" fmla="*/ 1465610 h 2538970"/>
                <a:gd name="connsiteX262" fmla="*/ 498762 w 2485572"/>
                <a:gd name="connsiteY262" fmla="*/ 1432094 h 2538970"/>
                <a:gd name="connsiteX263" fmla="*/ 490525 w 2485572"/>
                <a:gd name="connsiteY263" fmla="*/ 1429254 h 2538970"/>
                <a:gd name="connsiteX264" fmla="*/ 487685 w 2485572"/>
                <a:gd name="connsiteY264" fmla="*/ 1429254 h 2538970"/>
                <a:gd name="connsiteX265" fmla="*/ 462406 w 2485572"/>
                <a:gd name="connsiteY265" fmla="*/ 1426413 h 2538970"/>
                <a:gd name="connsiteX266" fmla="*/ 400770 w 2485572"/>
                <a:gd name="connsiteY266" fmla="*/ 1426413 h 2538970"/>
                <a:gd name="connsiteX267" fmla="*/ 392250 w 2485572"/>
                <a:gd name="connsiteY267" fmla="*/ 1423573 h 2538970"/>
                <a:gd name="connsiteX268" fmla="*/ 384013 w 2485572"/>
                <a:gd name="connsiteY268" fmla="*/ 1420733 h 2538970"/>
                <a:gd name="connsiteX269" fmla="*/ 375492 w 2485572"/>
                <a:gd name="connsiteY269" fmla="*/ 1420733 h 2538970"/>
                <a:gd name="connsiteX270" fmla="*/ 319537 w 2485572"/>
                <a:gd name="connsiteY270" fmla="*/ 1409655 h 2538970"/>
                <a:gd name="connsiteX271" fmla="*/ 313856 w 2485572"/>
                <a:gd name="connsiteY271" fmla="*/ 1406815 h 2538970"/>
                <a:gd name="connsiteX272" fmla="*/ 308176 w 2485572"/>
                <a:gd name="connsiteY272" fmla="*/ 1406815 h 2538970"/>
                <a:gd name="connsiteX273" fmla="*/ 297098 w 2485572"/>
                <a:gd name="connsiteY273" fmla="*/ 1401134 h 2538970"/>
                <a:gd name="connsiteX274" fmla="*/ 221546 w 2485572"/>
                <a:gd name="connsiteY274" fmla="*/ 1392898 h 2538970"/>
                <a:gd name="connsiteX275" fmla="*/ 213025 w 2485572"/>
                <a:gd name="connsiteY275" fmla="*/ 1392898 h 2538970"/>
                <a:gd name="connsiteX276" fmla="*/ 204504 w 2485572"/>
                <a:gd name="connsiteY276" fmla="*/ 1395738 h 2538970"/>
                <a:gd name="connsiteX277" fmla="*/ 154230 w 2485572"/>
                <a:gd name="connsiteY277" fmla="*/ 1406815 h 2538970"/>
                <a:gd name="connsiteX278" fmla="*/ 148549 w 2485572"/>
                <a:gd name="connsiteY278" fmla="*/ 1403975 h 2538970"/>
                <a:gd name="connsiteX279" fmla="*/ 137472 w 2485572"/>
                <a:gd name="connsiteY279" fmla="*/ 1398294 h 2538970"/>
                <a:gd name="connsiteX280" fmla="*/ 131791 w 2485572"/>
                <a:gd name="connsiteY280" fmla="*/ 1398294 h 2538970"/>
                <a:gd name="connsiteX281" fmla="*/ 67316 w 2485572"/>
                <a:gd name="connsiteY281" fmla="*/ 1418177 h 2538970"/>
                <a:gd name="connsiteX282" fmla="*/ 58795 w 2485572"/>
                <a:gd name="connsiteY282" fmla="*/ 1420733 h 2538970"/>
                <a:gd name="connsiteX283" fmla="*/ 50558 w 2485572"/>
                <a:gd name="connsiteY283" fmla="*/ 1423573 h 2538970"/>
                <a:gd name="connsiteX284" fmla="*/ 42037 w 2485572"/>
                <a:gd name="connsiteY284" fmla="*/ 1423573 h 2538970"/>
                <a:gd name="connsiteX285" fmla="*/ 5681 w 2485572"/>
                <a:gd name="connsiteY285" fmla="*/ 1432094 h 2538970"/>
                <a:gd name="connsiteX286" fmla="*/ 2840 w 2485572"/>
                <a:gd name="connsiteY286" fmla="*/ 1403975 h 2538970"/>
                <a:gd name="connsiteX287" fmla="*/ 0 w 2485572"/>
                <a:gd name="connsiteY287" fmla="*/ 1395738 h 2538970"/>
                <a:gd name="connsiteX288" fmla="*/ 5681 w 2485572"/>
                <a:gd name="connsiteY288" fmla="*/ 1373299 h 2538970"/>
                <a:gd name="connsiteX289" fmla="*/ 5681 w 2485572"/>
                <a:gd name="connsiteY289" fmla="*/ 1361938 h 2538970"/>
                <a:gd name="connsiteX290" fmla="*/ 11361 w 2485572"/>
                <a:gd name="connsiteY290" fmla="*/ 1345180 h 2538970"/>
                <a:gd name="connsiteX291" fmla="*/ 42037 w 2485572"/>
                <a:gd name="connsiteY291" fmla="*/ 1305983 h 2538970"/>
                <a:gd name="connsiteX292" fmla="*/ 47718 w 2485572"/>
                <a:gd name="connsiteY292" fmla="*/ 1294622 h 2538970"/>
                <a:gd name="connsiteX293" fmla="*/ 39197 w 2485572"/>
                <a:gd name="connsiteY293" fmla="*/ 1275024 h 2538970"/>
                <a:gd name="connsiteX294" fmla="*/ 33516 w 2485572"/>
                <a:gd name="connsiteY294" fmla="*/ 1269627 h 2538970"/>
                <a:gd name="connsiteX295" fmla="*/ 33516 w 2485572"/>
                <a:gd name="connsiteY295" fmla="*/ 1244348 h 2538970"/>
                <a:gd name="connsiteX296" fmla="*/ 64475 w 2485572"/>
                <a:gd name="connsiteY296" fmla="*/ 1213389 h 2538970"/>
                <a:gd name="connsiteX297" fmla="*/ 81233 w 2485572"/>
                <a:gd name="connsiteY297" fmla="*/ 1199471 h 2538970"/>
                <a:gd name="connsiteX298" fmla="*/ 86914 w 2485572"/>
                <a:gd name="connsiteY298" fmla="*/ 1190950 h 2538970"/>
                <a:gd name="connsiteX299" fmla="*/ 97991 w 2485572"/>
                <a:gd name="connsiteY299" fmla="*/ 1160275 h 2538970"/>
                <a:gd name="connsiteX300" fmla="*/ 95435 w 2485572"/>
                <a:gd name="connsiteY300" fmla="*/ 1151753 h 2538970"/>
                <a:gd name="connsiteX301" fmla="*/ 95435 w 2485572"/>
                <a:gd name="connsiteY301" fmla="*/ 1121078 h 2538970"/>
                <a:gd name="connsiteX302" fmla="*/ 100832 w 2485572"/>
                <a:gd name="connsiteY302" fmla="*/ 1112557 h 2538970"/>
                <a:gd name="connsiteX303" fmla="*/ 103672 w 2485572"/>
                <a:gd name="connsiteY303" fmla="*/ 1106876 h 2538970"/>
                <a:gd name="connsiteX304" fmla="*/ 154230 w 2485572"/>
                <a:gd name="connsiteY304" fmla="*/ 1070520 h 2538970"/>
                <a:gd name="connsiteX305" fmla="*/ 176668 w 2485572"/>
                <a:gd name="connsiteY305" fmla="*/ 1045241 h 2538970"/>
                <a:gd name="connsiteX306" fmla="*/ 176668 w 2485572"/>
                <a:gd name="connsiteY306" fmla="*/ 1037004 h 2538970"/>
                <a:gd name="connsiteX307" fmla="*/ 173828 w 2485572"/>
                <a:gd name="connsiteY307" fmla="*/ 1028483 h 2538970"/>
                <a:gd name="connsiteX308" fmla="*/ 157070 w 2485572"/>
                <a:gd name="connsiteY308" fmla="*/ 1008885 h 2538970"/>
                <a:gd name="connsiteX309" fmla="*/ 154230 w 2485572"/>
                <a:gd name="connsiteY309" fmla="*/ 1000648 h 2538970"/>
                <a:gd name="connsiteX310" fmla="*/ 157070 w 2485572"/>
                <a:gd name="connsiteY310" fmla="*/ 964008 h 2538970"/>
                <a:gd name="connsiteX311" fmla="*/ 154230 w 2485572"/>
                <a:gd name="connsiteY311" fmla="*/ 955771 h 2538970"/>
                <a:gd name="connsiteX312" fmla="*/ 126111 w 2485572"/>
                <a:gd name="connsiteY312" fmla="*/ 930492 h 2538970"/>
                <a:gd name="connsiteX313" fmla="*/ 112193 w 2485572"/>
                <a:gd name="connsiteY313" fmla="*/ 927652 h 2538970"/>
                <a:gd name="connsiteX314" fmla="*/ 109353 w 2485572"/>
                <a:gd name="connsiteY314" fmla="*/ 921971 h 2538970"/>
                <a:gd name="connsiteX315" fmla="*/ 109353 w 2485572"/>
                <a:gd name="connsiteY315" fmla="*/ 908053 h 2538970"/>
                <a:gd name="connsiteX316" fmla="*/ 117590 w 2485572"/>
                <a:gd name="connsiteY316" fmla="*/ 891295 h 2538970"/>
                <a:gd name="connsiteX317" fmla="*/ 123270 w 2485572"/>
                <a:gd name="connsiteY317" fmla="*/ 885615 h 2538970"/>
                <a:gd name="connsiteX318" fmla="*/ 148549 w 2485572"/>
                <a:gd name="connsiteY318" fmla="*/ 866016 h 2538970"/>
                <a:gd name="connsiteX319" fmla="*/ 128951 w 2485572"/>
                <a:gd name="connsiteY319" fmla="*/ 840738 h 2538970"/>
                <a:gd name="connsiteX320" fmla="*/ 126111 w 2485572"/>
                <a:gd name="connsiteY320" fmla="*/ 821139 h 2538970"/>
                <a:gd name="connsiteX321" fmla="*/ 140028 w 2485572"/>
                <a:gd name="connsiteY321" fmla="*/ 812618 h 2538970"/>
                <a:gd name="connsiteX322" fmla="*/ 142869 w 2485572"/>
                <a:gd name="connsiteY322" fmla="*/ 790464 h 2538970"/>
                <a:gd name="connsiteX323" fmla="*/ 154230 w 2485572"/>
                <a:gd name="connsiteY323" fmla="*/ 773422 h 2538970"/>
                <a:gd name="connsiteX324" fmla="*/ 157070 w 2485572"/>
                <a:gd name="connsiteY324" fmla="*/ 762344 h 2538970"/>
                <a:gd name="connsiteX325" fmla="*/ 157070 w 2485572"/>
                <a:gd name="connsiteY325" fmla="*/ 753824 h 2538970"/>
                <a:gd name="connsiteX326" fmla="*/ 145709 w 2485572"/>
                <a:gd name="connsiteY326" fmla="*/ 731385 h 2538970"/>
                <a:gd name="connsiteX327" fmla="*/ 145709 w 2485572"/>
                <a:gd name="connsiteY327" fmla="*/ 723148 h 2538970"/>
                <a:gd name="connsiteX328" fmla="*/ 159627 w 2485572"/>
                <a:gd name="connsiteY328" fmla="*/ 714627 h 2538970"/>
                <a:gd name="connsiteX329" fmla="*/ 204504 w 2485572"/>
                <a:gd name="connsiteY329" fmla="*/ 708946 h 2538970"/>
                <a:gd name="connsiteX330" fmla="*/ 232623 w 2485572"/>
                <a:gd name="connsiteY330" fmla="*/ 678271 h 2538970"/>
                <a:gd name="connsiteX331" fmla="*/ 232623 w 2485572"/>
                <a:gd name="connsiteY331" fmla="*/ 666909 h 2538970"/>
                <a:gd name="connsiteX332" fmla="*/ 215865 w 2485572"/>
                <a:gd name="connsiteY332" fmla="*/ 644755 h 2538970"/>
                <a:gd name="connsiteX333" fmla="*/ 218705 w 2485572"/>
                <a:gd name="connsiteY333" fmla="*/ 613795 h 2538970"/>
                <a:gd name="connsiteX334" fmla="*/ 241144 w 2485572"/>
                <a:gd name="connsiteY334" fmla="*/ 582836 h 2538970"/>
                <a:gd name="connsiteX335" fmla="*/ 252221 w 2485572"/>
                <a:gd name="connsiteY335" fmla="*/ 571758 h 2538970"/>
                <a:gd name="connsiteX336" fmla="*/ 285737 w 2485572"/>
                <a:gd name="connsiteY336" fmla="*/ 524041 h 2538970"/>
                <a:gd name="connsiteX337" fmla="*/ 291418 w 2485572"/>
                <a:gd name="connsiteY337" fmla="*/ 518644 h 2538970"/>
                <a:gd name="connsiteX338" fmla="*/ 322377 w 2485572"/>
                <a:gd name="connsiteY338" fmla="*/ 518644 h 2538970"/>
                <a:gd name="connsiteX339" fmla="*/ 333455 w 2485572"/>
                <a:gd name="connsiteY339" fmla="*/ 510123 h 2538970"/>
                <a:gd name="connsiteX340" fmla="*/ 341976 w 2485572"/>
                <a:gd name="connsiteY340" fmla="*/ 482004 h 2538970"/>
                <a:gd name="connsiteX341" fmla="*/ 347372 w 2485572"/>
                <a:gd name="connsiteY341" fmla="*/ 476607 h 2538970"/>
                <a:gd name="connsiteX342" fmla="*/ 386853 w 2485572"/>
                <a:gd name="connsiteY342" fmla="*/ 459565 h 2538970"/>
                <a:gd name="connsiteX343" fmla="*/ 389409 w 2485572"/>
                <a:gd name="connsiteY343" fmla="*/ 454169 h 2538970"/>
                <a:gd name="connsiteX344" fmla="*/ 400770 w 2485572"/>
                <a:gd name="connsiteY344" fmla="*/ 434570 h 2538970"/>
                <a:gd name="connsiteX345" fmla="*/ 414688 w 2485572"/>
                <a:gd name="connsiteY345" fmla="*/ 392534 h 2538970"/>
                <a:gd name="connsiteX346" fmla="*/ 428890 w 2485572"/>
                <a:gd name="connsiteY346" fmla="*/ 341976 h 2538970"/>
                <a:gd name="connsiteX347" fmla="*/ 434286 w 2485572"/>
                <a:gd name="connsiteY347" fmla="*/ 255062 h 2538970"/>
                <a:gd name="connsiteX348" fmla="*/ 437127 w 2485572"/>
                <a:gd name="connsiteY348" fmla="*/ 252221 h 2538970"/>
                <a:gd name="connsiteX349" fmla="*/ 448488 w 2485572"/>
                <a:gd name="connsiteY349" fmla="*/ 235463 h 2538970"/>
                <a:gd name="connsiteX350" fmla="*/ 468086 w 2485572"/>
                <a:gd name="connsiteY350" fmla="*/ 221546 h 2538970"/>
                <a:gd name="connsiteX351" fmla="*/ 501602 w 2485572"/>
                <a:gd name="connsiteY351" fmla="*/ 215865 h 2538970"/>
                <a:gd name="connsiteX352" fmla="*/ 512964 w 2485572"/>
                <a:gd name="connsiteY352" fmla="*/ 213025 h 2538970"/>
                <a:gd name="connsiteX353" fmla="*/ 555000 w 2485572"/>
                <a:gd name="connsiteY353" fmla="*/ 187746 h 2538970"/>
                <a:gd name="connsiteX354" fmla="*/ 557557 w 2485572"/>
                <a:gd name="connsiteY354" fmla="*/ 182349 h 2538970"/>
                <a:gd name="connsiteX355" fmla="*/ 602434 w 2485572"/>
                <a:gd name="connsiteY355" fmla="*/ 131791 h 2538970"/>
                <a:gd name="connsiteX356" fmla="*/ 605274 w 2485572"/>
                <a:gd name="connsiteY356" fmla="*/ 123270 h 2538970"/>
                <a:gd name="connsiteX357" fmla="*/ 594197 w 2485572"/>
                <a:gd name="connsiteY357" fmla="*/ 70156 h 2538970"/>
                <a:gd name="connsiteX358" fmla="*/ 650151 w 2485572"/>
                <a:gd name="connsiteY358" fmla="*/ 92595 h 2538970"/>
                <a:gd name="connsiteX359" fmla="*/ 664069 w 2485572"/>
                <a:gd name="connsiteY359" fmla="*/ 92595 h 2538970"/>
                <a:gd name="connsiteX360" fmla="*/ 689348 w 2485572"/>
                <a:gd name="connsiteY360" fmla="*/ 98275 h 2538970"/>
                <a:gd name="connsiteX361" fmla="*/ 723148 w 2485572"/>
                <a:gd name="connsiteY361" fmla="*/ 89754 h 2538970"/>
                <a:gd name="connsiteX362" fmla="*/ 725704 w 2485572"/>
                <a:gd name="connsiteY362" fmla="*/ 92595 h 2538970"/>
                <a:gd name="connsiteX363" fmla="*/ 731385 w 2485572"/>
                <a:gd name="connsiteY363" fmla="*/ 92595 h 2538970"/>
                <a:gd name="connsiteX364" fmla="*/ 737065 w 2485572"/>
                <a:gd name="connsiteY364" fmla="*/ 95435 h 2538970"/>
                <a:gd name="connsiteX365" fmla="*/ 742746 w 2485572"/>
                <a:gd name="connsiteY365" fmla="*/ 95435 h 2538970"/>
                <a:gd name="connsiteX366" fmla="*/ 779102 w 2485572"/>
                <a:gd name="connsiteY366" fmla="*/ 75837 h 2538970"/>
                <a:gd name="connsiteX367" fmla="*/ 818299 w 2485572"/>
                <a:gd name="connsiteY367" fmla="*/ 39197 h 2538970"/>
                <a:gd name="connsiteX368" fmla="*/ 823980 w 2485572"/>
                <a:gd name="connsiteY368" fmla="*/ 33800 h 2538970"/>
                <a:gd name="connsiteX369" fmla="*/ 851815 w 2485572"/>
                <a:gd name="connsiteY369" fmla="*/ 19598 h 2538970"/>
                <a:gd name="connsiteX370" fmla="*/ 854655 w 2485572"/>
                <a:gd name="connsiteY370" fmla="*/ 14202 h 2538970"/>
                <a:gd name="connsiteX371" fmla="*/ 888455 w 2485572"/>
                <a:gd name="connsiteY371" fmla="*/ 8521 h 2538970"/>
                <a:gd name="connsiteX372" fmla="*/ 893852 w 2485572"/>
                <a:gd name="connsiteY372" fmla="*/ 11361 h 2538970"/>
                <a:gd name="connsiteX373" fmla="*/ 933332 w 2485572"/>
                <a:gd name="connsiteY373" fmla="*/ 36640 h 2538970"/>
                <a:gd name="connsiteX374" fmla="*/ 938729 w 2485572"/>
                <a:gd name="connsiteY374" fmla="*/ 42037 h 2538970"/>
                <a:gd name="connsiteX375" fmla="*/ 969689 w 2485572"/>
                <a:gd name="connsiteY375" fmla="*/ 61635 h 2538970"/>
                <a:gd name="connsiteX376" fmla="*/ 972529 w 2485572"/>
                <a:gd name="connsiteY376" fmla="*/ 64475 h 2538970"/>
                <a:gd name="connsiteX377" fmla="*/ 977925 w 2485572"/>
                <a:gd name="connsiteY377" fmla="*/ 67316 h 2538970"/>
                <a:gd name="connsiteX378" fmla="*/ 1011725 w 2485572"/>
                <a:gd name="connsiteY378" fmla="*/ 67316 h 2538970"/>
                <a:gd name="connsiteX379" fmla="*/ 1031324 w 2485572"/>
                <a:gd name="connsiteY379" fmla="*/ 64475 h 2538970"/>
                <a:gd name="connsiteX380" fmla="*/ 1042401 w 2485572"/>
                <a:gd name="connsiteY380" fmla="*/ 64475 h 2538970"/>
                <a:gd name="connsiteX381" fmla="*/ 1104036 w 2485572"/>
                <a:gd name="connsiteY381" fmla="*/ 70156 h 2538970"/>
                <a:gd name="connsiteX382" fmla="*/ 1109717 w 2485572"/>
                <a:gd name="connsiteY382" fmla="*/ 75837 h 2538970"/>
                <a:gd name="connsiteX383" fmla="*/ 1118238 w 2485572"/>
                <a:gd name="connsiteY383" fmla="*/ 81233 h 2538970"/>
                <a:gd name="connsiteX384" fmla="*/ 1121078 w 2485572"/>
                <a:gd name="connsiteY384" fmla="*/ 84074 h 2538970"/>
                <a:gd name="connsiteX385" fmla="*/ 1143517 w 2485572"/>
                <a:gd name="connsiteY385" fmla="*/ 95435 h 2538970"/>
                <a:gd name="connsiteX386" fmla="*/ 1151754 w 2485572"/>
                <a:gd name="connsiteY386" fmla="*/ 100832 h 2538970"/>
                <a:gd name="connsiteX387" fmla="*/ 1171352 w 2485572"/>
                <a:gd name="connsiteY387" fmla="*/ 100832 h 2538970"/>
                <a:gd name="connsiteX388" fmla="*/ 1174192 w 2485572"/>
                <a:gd name="connsiteY388" fmla="*/ 98275 h 2538970"/>
                <a:gd name="connsiteX389" fmla="*/ 1188110 w 2485572"/>
                <a:gd name="connsiteY389" fmla="*/ 89754 h 2538970"/>
                <a:gd name="connsiteX390" fmla="*/ 1193791 w 2485572"/>
                <a:gd name="connsiteY390" fmla="*/ 84074 h 2538970"/>
                <a:gd name="connsiteX391" fmla="*/ 1238668 w 2485572"/>
                <a:gd name="connsiteY391" fmla="*/ 75837 h 2538970"/>
                <a:gd name="connsiteX392" fmla="*/ 1244348 w 2485572"/>
                <a:gd name="connsiteY392" fmla="*/ 78677 h 2538970"/>
                <a:gd name="connsiteX393" fmla="*/ 1272184 w 2485572"/>
                <a:gd name="connsiteY393" fmla="*/ 75837 h 2538970"/>
                <a:gd name="connsiteX394" fmla="*/ 1280705 w 2485572"/>
                <a:gd name="connsiteY394" fmla="*/ 72996 h 2538970"/>
                <a:gd name="connsiteX395" fmla="*/ 1286385 w 2485572"/>
                <a:gd name="connsiteY395" fmla="*/ 72996 h 2538970"/>
                <a:gd name="connsiteX396" fmla="*/ 1348020 w 2485572"/>
                <a:gd name="connsiteY396" fmla="*/ 50558 h 2538970"/>
                <a:gd name="connsiteX397" fmla="*/ 1350861 w 2485572"/>
                <a:gd name="connsiteY397" fmla="*/ 50558 h 2538970"/>
                <a:gd name="connsiteX398" fmla="*/ 1392898 w 2485572"/>
                <a:gd name="connsiteY398" fmla="*/ 39197 h 2538970"/>
                <a:gd name="connsiteX399" fmla="*/ 1406815 w 2485572"/>
                <a:gd name="connsiteY399" fmla="*/ 39197 h 2538970"/>
                <a:gd name="connsiteX400" fmla="*/ 1459929 w 2485572"/>
                <a:gd name="connsiteY400" fmla="*/ 36640 h 2538970"/>
                <a:gd name="connsiteX401" fmla="*/ 1468450 w 2485572"/>
                <a:gd name="connsiteY401" fmla="*/ 36640 h 2538970"/>
                <a:gd name="connsiteX402" fmla="*/ 1474131 w 2485572"/>
                <a:gd name="connsiteY402" fmla="*/ 33800 h 2538970"/>
                <a:gd name="connsiteX403" fmla="*/ 1479528 w 2485572"/>
                <a:gd name="connsiteY403" fmla="*/ 30960 h 2538970"/>
                <a:gd name="connsiteX404" fmla="*/ 1485208 w 2485572"/>
                <a:gd name="connsiteY404" fmla="*/ 30960 h 2538970"/>
                <a:gd name="connsiteX405" fmla="*/ 1544003 w 2485572"/>
                <a:gd name="connsiteY405" fmla="*/ 16758 h 2538970"/>
                <a:gd name="connsiteX406" fmla="*/ 1549684 w 2485572"/>
                <a:gd name="connsiteY406" fmla="*/ 14202 h 2538970"/>
                <a:gd name="connsiteX407" fmla="*/ 1555364 w 2485572"/>
                <a:gd name="connsiteY407" fmla="*/ 14202 h 2538970"/>
                <a:gd name="connsiteX408" fmla="*/ 1563601 w 2485572"/>
                <a:gd name="connsiteY408" fmla="*/ 11361 h 2538970"/>
                <a:gd name="connsiteX409" fmla="*/ 1614159 w 2485572"/>
                <a:gd name="connsiteY409" fmla="*/ 22439 h 2538970"/>
                <a:gd name="connsiteX410" fmla="*/ 1619840 w 2485572"/>
                <a:gd name="connsiteY410" fmla="*/ 19598 h 2538970"/>
                <a:gd name="connsiteX411" fmla="*/ 1630917 w 2485572"/>
                <a:gd name="connsiteY411" fmla="*/ 16758 h 2538970"/>
                <a:gd name="connsiteX412" fmla="*/ 1645119 w 2485572"/>
                <a:gd name="connsiteY412" fmla="*/ 8521 h 2538970"/>
                <a:gd name="connsiteX413" fmla="*/ 1653356 w 2485572"/>
                <a:gd name="connsiteY413" fmla="*/ 5681 h 2538970"/>
                <a:gd name="connsiteX414" fmla="*/ 1689712 w 2485572"/>
                <a:gd name="connsiteY414" fmla="*/ 0 h 2538970"/>
                <a:gd name="connsiteX415" fmla="*/ 1698233 w 2485572"/>
                <a:gd name="connsiteY415" fmla="*/ 11361 h 2538970"/>
                <a:gd name="connsiteX416" fmla="*/ 1703914 w 2485572"/>
                <a:gd name="connsiteY416" fmla="*/ 14202 h 2538970"/>
                <a:gd name="connsiteX417" fmla="*/ 1709310 w 2485572"/>
                <a:gd name="connsiteY417" fmla="*/ 16758 h 2538970"/>
                <a:gd name="connsiteX418" fmla="*/ 1717831 w 2485572"/>
                <a:gd name="connsiteY418" fmla="*/ 16758 h 2538970"/>
                <a:gd name="connsiteX419" fmla="*/ 1757028 w 2485572"/>
                <a:gd name="connsiteY419" fmla="*/ 22439 h 2538970"/>
                <a:gd name="connsiteX420" fmla="*/ 1762708 w 2485572"/>
                <a:gd name="connsiteY420" fmla="*/ 25279 h 2538970"/>
                <a:gd name="connsiteX421" fmla="*/ 1768389 w 2485572"/>
                <a:gd name="connsiteY421" fmla="*/ 25279 h 2538970"/>
                <a:gd name="connsiteX422" fmla="*/ 1787987 w 2485572"/>
                <a:gd name="connsiteY422" fmla="*/ 33800 h 2538970"/>
                <a:gd name="connsiteX423" fmla="*/ 1793384 w 2485572"/>
                <a:gd name="connsiteY423" fmla="*/ 33800 h 2538970"/>
                <a:gd name="connsiteX424" fmla="*/ 1801905 w 2485572"/>
                <a:gd name="connsiteY424" fmla="*/ 36640 h 2538970"/>
                <a:gd name="connsiteX425" fmla="*/ 1835421 w 2485572"/>
                <a:gd name="connsiteY425" fmla="*/ 42037 h 2538970"/>
                <a:gd name="connsiteX426" fmla="*/ 1891659 w 2485572"/>
                <a:gd name="connsiteY426" fmla="*/ 61635 h 2538970"/>
                <a:gd name="connsiteX427" fmla="*/ 1897340 w 2485572"/>
                <a:gd name="connsiteY427" fmla="*/ 64475 h 2538970"/>
                <a:gd name="connsiteX428" fmla="*/ 1899896 w 2485572"/>
                <a:gd name="connsiteY428" fmla="*/ 67316 h 2538970"/>
                <a:gd name="connsiteX429" fmla="*/ 1944774 w 2485572"/>
                <a:gd name="connsiteY429" fmla="*/ 123270 h 2538970"/>
                <a:gd name="connsiteX430" fmla="*/ 1947614 w 2485572"/>
                <a:gd name="connsiteY430" fmla="*/ 128951 h 2538970"/>
                <a:gd name="connsiteX431" fmla="*/ 1950454 w 2485572"/>
                <a:gd name="connsiteY431" fmla="*/ 131791 h 2538970"/>
                <a:gd name="connsiteX432" fmla="*/ 1956135 w 2485572"/>
                <a:gd name="connsiteY432" fmla="*/ 140312 h 2538970"/>
                <a:gd name="connsiteX433" fmla="*/ 1958975 w 2485572"/>
                <a:gd name="connsiteY433" fmla="*/ 145709 h 2538970"/>
                <a:gd name="connsiteX434" fmla="*/ 1961532 w 2485572"/>
                <a:gd name="connsiteY434" fmla="*/ 154230 h 2538970"/>
                <a:gd name="connsiteX435" fmla="*/ 1998172 w 2485572"/>
                <a:gd name="connsiteY435" fmla="*/ 204788 h 2538970"/>
                <a:gd name="connsiteX436" fmla="*/ 2003569 w 2485572"/>
                <a:gd name="connsiteY436" fmla="*/ 207344 h 2538970"/>
                <a:gd name="connsiteX437" fmla="*/ 2009249 w 2485572"/>
                <a:gd name="connsiteY437" fmla="*/ 210184 h 2538970"/>
                <a:gd name="connsiteX438" fmla="*/ 2017770 w 2485572"/>
                <a:gd name="connsiteY438" fmla="*/ 210184 h 2538970"/>
                <a:gd name="connsiteX439" fmla="*/ 2026007 w 2485572"/>
                <a:gd name="connsiteY439" fmla="*/ 213025 h 2538970"/>
                <a:gd name="connsiteX440" fmla="*/ 2037368 w 2485572"/>
                <a:gd name="connsiteY440" fmla="*/ 215865 h 2538970"/>
                <a:gd name="connsiteX441" fmla="*/ 2099003 w 2485572"/>
                <a:gd name="connsiteY441" fmla="*/ 221546 h 2538970"/>
                <a:gd name="connsiteX442" fmla="*/ 2104684 w 2485572"/>
                <a:gd name="connsiteY442" fmla="*/ 224386 h 2538970"/>
                <a:gd name="connsiteX443" fmla="*/ 2112921 w 2485572"/>
                <a:gd name="connsiteY443" fmla="*/ 224386 h 2538970"/>
                <a:gd name="connsiteX444" fmla="*/ 2124283 w 2485572"/>
                <a:gd name="connsiteY444" fmla="*/ 229783 h 2538970"/>
                <a:gd name="connsiteX445" fmla="*/ 2177397 w 2485572"/>
                <a:gd name="connsiteY445" fmla="*/ 229783 h 2538970"/>
                <a:gd name="connsiteX446" fmla="*/ 2185918 w 2485572"/>
                <a:gd name="connsiteY446" fmla="*/ 232623 h 2538970"/>
                <a:gd name="connsiteX447" fmla="*/ 2213753 w 2485572"/>
                <a:gd name="connsiteY447" fmla="*/ 226942 h 2538970"/>
                <a:gd name="connsiteX448" fmla="*/ 2219434 w 2485572"/>
                <a:gd name="connsiteY448" fmla="*/ 224386 h 2538970"/>
                <a:gd name="connsiteX449" fmla="*/ 2241872 w 2485572"/>
                <a:gd name="connsiteY44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2166319 w 2485572"/>
                <a:gd name="connsiteY71" fmla="*/ 1558205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481504 w 2485572"/>
                <a:gd name="connsiteY230" fmla="*/ 1627172 h 2538970"/>
                <a:gd name="connsiteX231" fmla="*/ 1061999 w 2485572"/>
                <a:gd name="connsiteY231" fmla="*/ 1465610 h 2538970"/>
                <a:gd name="connsiteX232" fmla="*/ 1061999 w 2485572"/>
                <a:gd name="connsiteY232" fmla="*/ 1429254 h 2538970"/>
                <a:gd name="connsiteX233" fmla="*/ 1048082 w 2485572"/>
                <a:gd name="connsiteY233" fmla="*/ 1403975 h 2538970"/>
                <a:gd name="connsiteX234" fmla="*/ 1022803 w 2485572"/>
                <a:gd name="connsiteY234" fmla="*/ 1387217 h 2538970"/>
                <a:gd name="connsiteX235" fmla="*/ 1011725 w 2485572"/>
                <a:gd name="connsiteY235" fmla="*/ 1381536 h 2538970"/>
                <a:gd name="connsiteX236" fmla="*/ 1000364 w 2485572"/>
                <a:gd name="connsiteY236" fmla="*/ 1381536 h 2538970"/>
                <a:gd name="connsiteX237" fmla="*/ 961167 w 2485572"/>
                <a:gd name="connsiteY237" fmla="*/ 1376140 h 2538970"/>
                <a:gd name="connsiteX238" fmla="*/ 924811 w 2485572"/>
                <a:gd name="connsiteY238" fmla="*/ 1367618 h 2538970"/>
                <a:gd name="connsiteX239" fmla="*/ 919131 w 2485572"/>
                <a:gd name="connsiteY239" fmla="*/ 1367618 h 2538970"/>
                <a:gd name="connsiteX240" fmla="*/ 913450 w 2485572"/>
                <a:gd name="connsiteY240" fmla="*/ 1364778 h 2538970"/>
                <a:gd name="connsiteX241" fmla="*/ 908053 w 2485572"/>
                <a:gd name="connsiteY241" fmla="*/ 1364778 h 2538970"/>
                <a:gd name="connsiteX242" fmla="*/ 877094 w 2485572"/>
                <a:gd name="connsiteY242" fmla="*/ 1381536 h 2538970"/>
                <a:gd name="connsiteX243" fmla="*/ 868857 w 2485572"/>
                <a:gd name="connsiteY243" fmla="*/ 1390057 h 2538970"/>
                <a:gd name="connsiteX244" fmla="*/ 835057 w 2485572"/>
                <a:gd name="connsiteY244" fmla="*/ 1434934 h 2538970"/>
                <a:gd name="connsiteX245" fmla="*/ 832217 w 2485572"/>
                <a:gd name="connsiteY245" fmla="*/ 1440331 h 2538970"/>
                <a:gd name="connsiteX246" fmla="*/ 832217 w 2485572"/>
                <a:gd name="connsiteY246" fmla="*/ 1446012 h 2538970"/>
                <a:gd name="connsiteX247" fmla="*/ 767741 w 2485572"/>
                <a:gd name="connsiteY247" fmla="*/ 1513327 h 2538970"/>
                <a:gd name="connsiteX248" fmla="*/ 711787 w 2485572"/>
                <a:gd name="connsiteY248" fmla="*/ 1535766 h 2538970"/>
                <a:gd name="connsiteX249" fmla="*/ 686508 w 2485572"/>
                <a:gd name="connsiteY249" fmla="*/ 1541447 h 2538970"/>
                <a:gd name="connsiteX250" fmla="*/ 661513 w 2485572"/>
                <a:gd name="connsiteY250" fmla="*/ 1549684 h 2538970"/>
                <a:gd name="connsiteX251" fmla="*/ 658672 w 2485572"/>
                <a:gd name="connsiteY251" fmla="*/ 1552524 h 2538970"/>
                <a:gd name="connsiteX252" fmla="*/ 652992 w 2485572"/>
                <a:gd name="connsiteY252" fmla="*/ 1555364 h 2538970"/>
                <a:gd name="connsiteX253" fmla="*/ 624873 w 2485572"/>
                <a:gd name="connsiteY253" fmla="*/ 1561045 h 2538970"/>
                <a:gd name="connsiteX254" fmla="*/ 619476 w 2485572"/>
                <a:gd name="connsiteY254" fmla="*/ 1558205 h 2538970"/>
                <a:gd name="connsiteX255" fmla="*/ 616636 w 2485572"/>
                <a:gd name="connsiteY255" fmla="*/ 1555364 h 2538970"/>
                <a:gd name="connsiteX256" fmla="*/ 597037 w 2485572"/>
                <a:gd name="connsiteY256" fmla="*/ 1532926 h 2538970"/>
                <a:gd name="connsiteX257" fmla="*/ 594197 w 2485572"/>
                <a:gd name="connsiteY257" fmla="*/ 1521848 h 2538970"/>
                <a:gd name="connsiteX258" fmla="*/ 591357 w 2485572"/>
                <a:gd name="connsiteY258" fmla="*/ 1519008 h 2538970"/>
                <a:gd name="connsiteX259" fmla="*/ 566078 w 2485572"/>
                <a:gd name="connsiteY259" fmla="*/ 1482368 h 2538970"/>
                <a:gd name="connsiteX260" fmla="*/ 560397 w 2485572"/>
                <a:gd name="connsiteY260" fmla="*/ 1471291 h 2538970"/>
                <a:gd name="connsiteX261" fmla="*/ 555000 w 2485572"/>
                <a:gd name="connsiteY261" fmla="*/ 1465610 h 2538970"/>
                <a:gd name="connsiteX262" fmla="*/ 498762 w 2485572"/>
                <a:gd name="connsiteY262" fmla="*/ 1432094 h 2538970"/>
                <a:gd name="connsiteX263" fmla="*/ 490525 w 2485572"/>
                <a:gd name="connsiteY263" fmla="*/ 1429254 h 2538970"/>
                <a:gd name="connsiteX264" fmla="*/ 487685 w 2485572"/>
                <a:gd name="connsiteY264" fmla="*/ 1429254 h 2538970"/>
                <a:gd name="connsiteX265" fmla="*/ 462406 w 2485572"/>
                <a:gd name="connsiteY265" fmla="*/ 1426413 h 2538970"/>
                <a:gd name="connsiteX266" fmla="*/ 400770 w 2485572"/>
                <a:gd name="connsiteY266" fmla="*/ 1426413 h 2538970"/>
                <a:gd name="connsiteX267" fmla="*/ 392250 w 2485572"/>
                <a:gd name="connsiteY267" fmla="*/ 1423573 h 2538970"/>
                <a:gd name="connsiteX268" fmla="*/ 384013 w 2485572"/>
                <a:gd name="connsiteY268" fmla="*/ 1420733 h 2538970"/>
                <a:gd name="connsiteX269" fmla="*/ 375492 w 2485572"/>
                <a:gd name="connsiteY269" fmla="*/ 1420733 h 2538970"/>
                <a:gd name="connsiteX270" fmla="*/ 319537 w 2485572"/>
                <a:gd name="connsiteY270" fmla="*/ 1409655 h 2538970"/>
                <a:gd name="connsiteX271" fmla="*/ 313856 w 2485572"/>
                <a:gd name="connsiteY271" fmla="*/ 1406815 h 2538970"/>
                <a:gd name="connsiteX272" fmla="*/ 308176 w 2485572"/>
                <a:gd name="connsiteY272" fmla="*/ 1406815 h 2538970"/>
                <a:gd name="connsiteX273" fmla="*/ 297098 w 2485572"/>
                <a:gd name="connsiteY273" fmla="*/ 1401134 h 2538970"/>
                <a:gd name="connsiteX274" fmla="*/ 221546 w 2485572"/>
                <a:gd name="connsiteY274" fmla="*/ 1392898 h 2538970"/>
                <a:gd name="connsiteX275" fmla="*/ 213025 w 2485572"/>
                <a:gd name="connsiteY275" fmla="*/ 1392898 h 2538970"/>
                <a:gd name="connsiteX276" fmla="*/ 204504 w 2485572"/>
                <a:gd name="connsiteY276" fmla="*/ 1395738 h 2538970"/>
                <a:gd name="connsiteX277" fmla="*/ 154230 w 2485572"/>
                <a:gd name="connsiteY277" fmla="*/ 1406815 h 2538970"/>
                <a:gd name="connsiteX278" fmla="*/ 148549 w 2485572"/>
                <a:gd name="connsiteY278" fmla="*/ 1403975 h 2538970"/>
                <a:gd name="connsiteX279" fmla="*/ 137472 w 2485572"/>
                <a:gd name="connsiteY279" fmla="*/ 1398294 h 2538970"/>
                <a:gd name="connsiteX280" fmla="*/ 131791 w 2485572"/>
                <a:gd name="connsiteY280" fmla="*/ 1398294 h 2538970"/>
                <a:gd name="connsiteX281" fmla="*/ 67316 w 2485572"/>
                <a:gd name="connsiteY281" fmla="*/ 1418177 h 2538970"/>
                <a:gd name="connsiteX282" fmla="*/ 58795 w 2485572"/>
                <a:gd name="connsiteY282" fmla="*/ 1420733 h 2538970"/>
                <a:gd name="connsiteX283" fmla="*/ 50558 w 2485572"/>
                <a:gd name="connsiteY283" fmla="*/ 1423573 h 2538970"/>
                <a:gd name="connsiteX284" fmla="*/ 42037 w 2485572"/>
                <a:gd name="connsiteY284" fmla="*/ 1423573 h 2538970"/>
                <a:gd name="connsiteX285" fmla="*/ 5681 w 2485572"/>
                <a:gd name="connsiteY285" fmla="*/ 1432094 h 2538970"/>
                <a:gd name="connsiteX286" fmla="*/ 2840 w 2485572"/>
                <a:gd name="connsiteY286" fmla="*/ 1403975 h 2538970"/>
                <a:gd name="connsiteX287" fmla="*/ 0 w 2485572"/>
                <a:gd name="connsiteY287" fmla="*/ 1395738 h 2538970"/>
                <a:gd name="connsiteX288" fmla="*/ 5681 w 2485572"/>
                <a:gd name="connsiteY288" fmla="*/ 1373299 h 2538970"/>
                <a:gd name="connsiteX289" fmla="*/ 5681 w 2485572"/>
                <a:gd name="connsiteY289" fmla="*/ 1361938 h 2538970"/>
                <a:gd name="connsiteX290" fmla="*/ 11361 w 2485572"/>
                <a:gd name="connsiteY290" fmla="*/ 1345180 h 2538970"/>
                <a:gd name="connsiteX291" fmla="*/ 42037 w 2485572"/>
                <a:gd name="connsiteY291" fmla="*/ 1305983 h 2538970"/>
                <a:gd name="connsiteX292" fmla="*/ 47718 w 2485572"/>
                <a:gd name="connsiteY292" fmla="*/ 1294622 h 2538970"/>
                <a:gd name="connsiteX293" fmla="*/ 39197 w 2485572"/>
                <a:gd name="connsiteY293" fmla="*/ 1275024 h 2538970"/>
                <a:gd name="connsiteX294" fmla="*/ 33516 w 2485572"/>
                <a:gd name="connsiteY294" fmla="*/ 1269627 h 2538970"/>
                <a:gd name="connsiteX295" fmla="*/ 33516 w 2485572"/>
                <a:gd name="connsiteY295" fmla="*/ 1244348 h 2538970"/>
                <a:gd name="connsiteX296" fmla="*/ 64475 w 2485572"/>
                <a:gd name="connsiteY296" fmla="*/ 1213389 h 2538970"/>
                <a:gd name="connsiteX297" fmla="*/ 81233 w 2485572"/>
                <a:gd name="connsiteY297" fmla="*/ 1199471 h 2538970"/>
                <a:gd name="connsiteX298" fmla="*/ 86914 w 2485572"/>
                <a:gd name="connsiteY298" fmla="*/ 1190950 h 2538970"/>
                <a:gd name="connsiteX299" fmla="*/ 97991 w 2485572"/>
                <a:gd name="connsiteY299" fmla="*/ 1160275 h 2538970"/>
                <a:gd name="connsiteX300" fmla="*/ 95435 w 2485572"/>
                <a:gd name="connsiteY300" fmla="*/ 1151753 h 2538970"/>
                <a:gd name="connsiteX301" fmla="*/ 95435 w 2485572"/>
                <a:gd name="connsiteY301" fmla="*/ 1121078 h 2538970"/>
                <a:gd name="connsiteX302" fmla="*/ 100832 w 2485572"/>
                <a:gd name="connsiteY302" fmla="*/ 1112557 h 2538970"/>
                <a:gd name="connsiteX303" fmla="*/ 103672 w 2485572"/>
                <a:gd name="connsiteY303" fmla="*/ 1106876 h 2538970"/>
                <a:gd name="connsiteX304" fmla="*/ 154230 w 2485572"/>
                <a:gd name="connsiteY304" fmla="*/ 1070520 h 2538970"/>
                <a:gd name="connsiteX305" fmla="*/ 176668 w 2485572"/>
                <a:gd name="connsiteY305" fmla="*/ 1045241 h 2538970"/>
                <a:gd name="connsiteX306" fmla="*/ 176668 w 2485572"/>
                <a:gd name="connsiteY306" fmla="*/ 1037004 h 2538970"/>
                <a:gd name="connsiteX307" fmla="*/ 173828 w 2485572"/>
                <a:gd name="connsiteY307" fmla="*/ 1028483 h 2538970"/>
                <a:gd name="connsiteX308" fmla="*/ 157070 w 2485572"/>
                <a:gd name="connsiteY308" fmla="*/ 1008885 h 2538970"/>
                <a:gd name="connsiteX309" fmla="*/ 154230 w 2485572"/>
                <a:gd name="connsiteY309" fmla="*/ 1000648 h 2538970"/>
                <a:gd name="connsiteX310" fmla="*/ 157070 w 2485572"/>
                <a:gd name="connsiteY310" fmla="*/ 964008 h 2538970"/>
                <a:gd name="connsiteX311" fmla="*/ 154230 w 2485572"/>
                <a:gd name="connsiteY311" fmla="*/ 955771 h 2538970"/>
                <a:gd name="connsiteX312" fmla="*/ 126111 w 2485572"/>
                <a:gd name="connsiteY312" fmla="*/ 930492 h 2538970"/>
                <a:gd name="connsiteX313" fmla="*/ 112193 w 2485572"/>
                <a:gd name="connsiteY313" fmla="*/ 927652 h 2538970"/>
                <a:gd name="connsiteX314" fmla="*/ 109353 w 2485572"/>
                <a:gd name="connsiteY314" fmla="*/ 921971 h 2538970"/>
                <a:gd name="connsiteX315" fmla="*/ 109353 w 2485572"/>
                <a:gd name="connsiteY315" fmla="*/ 908053 h 2538970"/>
                <a:gd name="connsiteX316" fmla="*/ 117590 w 2485572"/>
                <a:gd name="connsiteY316" fmla="*/ 891295 h 2538970"/>
                <a:gd name="connsiteX317" fmla="*/ 123270 w 2485572"/>
                <a:gd name="connsiteY317" fmla="*/ 885615 h 2538970"/>
                <a:gd name="connsiteX318" fmla="*/ 148549 w 2485572"/>
                <a:gd name="connsiteY318" fmla="*/ 866016 h 2538970"/>
                <a:gd name="connsiteX319" fmla="*/ 128951 w 2485572"/>
                <a:gd name="connsiteY319" fmla="*/ 840738 h 2538970"/>
                <a:gd name="connsiteX320" fmla="*/ 126111 w 2485572"/>
                <a:gd name="connsiteY320" fmla="*/ 821139 h 2538970"/>
                <a:gd name="connsiteX321" fmla="*/ 140028 w 2485572"/>
                <a:gd name="connsiteY321" fmla="*/ 812618 h 2538970"/>
                <a:gd name="connsiteX322" fmla="*/ 142869 w 2485572"/>
                <a:gd name="connsiteY322" fmla="*/ 790464 h 2538970"/>
                <a:gd name="connsiteX323" fmla="*/ 154230 w 2485572"/>
                <a:gd name="connsiteY323" fmla="*/ 773422 h 2538970"/>
                <a:gd name="connsiteX324" fmla="*/ 157070 w 2485572"/>
                <a:gd name="connsiteY324" fmla="*/ 762344 h 2538970"/>
                <a:gd name="connsiteX325" fmla="*/ 157070 w 2485572"/>
                <a:gd name="connsiteY325" fmla="*/ 753824 h 2538970"/>
                <a:gd name="connsiteX326" fmla="*/ 145709 w 2485572"/>
                <a:gd name="connsiteY326" fmla="*/ 731385 h 2538970"/>
                <a:gd name="connsiteX327" fmla="*/ 145709 w 2485572"/>
                <a:gd name="connsiteY327" fmla="*/ 723148 h 2538970"/>
                <a:gd name="connsiteX328" fmla="*/ 159627 w 2485572"/>
                <a:gd name="connsiteY328" fmla="*/ 714627 h 2538970"/>
                <a:gd name="connsiteX329" fmla="*/ 204504 w 2485572"/>
                <a:gd name="connsiteY329" fmla="*/ 708946 h 2538970"/>
                <a:gd name="connsiteX330" fmla="*/ 232623 w 2485572"/>
                <a:gd name="connsiteY330" fmla="*/ 678271 h 2538970"/>
                <a:gd name="connsiteX331" fmla="*/ 232623 w 2485572"/>
                <a:gd name="connsiteY331" fmla="*/ 666909 h 2538970"/>
                <a:gd name="connsiteX332" fmla="*/ 215865 w 2485572"/>
                <a:gd name="connsiteY332" fmla="*/ 644755 h 2538970"/>
                <a:gd name="connsiteX333" fmla="*/ 218705 w 2485572"/>
                <a:gd name="connsiteY333" fmla="*/ 613795 h 2538970"/>
                <a:gd name="connsiteX334" fmla="*/ 241144 w 2485572"/>
                <a:gd name="connsiteY334" fmla="*/ 582836 h 2538970"/>
                <a:gd name="connsiteX335" fmla="*/ 252221 w 2485572"/>
                <a:gd name="connsiteY335" fmla="*/ 571758 h 2538970"/>
                <a:gd name="connsiteX336" fmla="*/ 285737 w 2485572"/>
                <a:gd name="connsiteY336" fmla="*/ 524041 h 2538970"/>
                <a:gd name="connsiteX337" fmla="*/ 291418 w 2485572"/>
                <a:gd name="connsiteY337" fmla="*/ 518644 h 2538970"/>
                <a:gd name="connsiteX338" fmla="*/ 322377 w 2485572"/>
                <a:gd name="connsiteY338" fmla="*/ 518644 h 2538970"/>
                <a:gd name="connsiteX339" fmla="*/ 333455 w 2485572"/>
                <a:gd name="connsiteY339" fmla="*/ 510123 h 2538970"/>
                <a:gd name="connsiteX340" fmla="*/ 341976 w 2485572"/>
                <a:gd name="connsiteY340" fmla="*/ 482004 h 2538970"/>
                <a:gd name="connsiteX341" fmla="*/ 347372 w 2485572"/>
                <a:gd name="connsiteY341" fmla="*/ 476607 h 2538970"/>
                <a:gd name="connsiteX342" fmla="*/ 386853 w 2485572"/>
                <a:gd name="connsiteY342" fmla="*/ 459565 h 2538970"/>
                <a:gd name="connsiteX343" fmla="*/ 389409 w 2485572"/>
                <a:gd name="connsiteY343" fmla="*/ 454169 h 2538970"/>
                <a:gd name="connsiteX344" fmla="*/ 400770 w 2485572"/>
                <a:gd name="connsiteY344" fmla="*/ 434570 h 2538970"/>
                <a:gd name="connsiteX345" fmla="*/ 414688 w 2485572"/>
                <a:gd name="connsiteY345" fmla="*/ 392534 h 2538970"/>
                <a:gd name="connsiteX346" fmla="*/ 428890 w 2485572"/>
                <a:gd name="connsiteY346" fmla="*/ 341976 h 2538970"/>
                <a:gd name="connsiteX347" fmla="*/ 434286 w 2485572"/>
                <a:gd name="connsiteY347" fmla="*/ 255062 h 2538970"/>
                <a:gd name="connsiteX348" fmla="*/ 437127 w 2485572"/>
                <a:gd name="connsiteY348" fmla="*/ 252221 h 2538970"/>
                <a:gd name="connsiteX349" fmla="*/ 448488 w 2485572"/>
                <a:gd name="connsiteY349" fmla="*/ 235463 h 2538970"/>
                <a:gd name="connsiteX350" fmla="*/ 468086 w 2485572"/>
                <a:gd name="connsiteY350" fmla="*/ 221546 h 2538970"/>
                <a:gd name="connsiteX351" fmla="*/ 501602 w 2485572"/>
                <a:gd name="connsiteY351" fmla="*/ 215865 h 2538970"/>
                <a:gd name="connsiteX352" fmla="*/ 512964 w 2485572"/>
                <a:gd name="connsiteY352" fmla="*/ 213025 h 2538970"/>
                <a:gd name="connsiteX353" fmla="*/ 555000 w 2485572"/>
                <a:gd name="connsiteY353" fmla="*/ 187746 h 2538970"/>
                <a:gd name="connsiteX354" fmla="*/ 557557 w 2485572"/>
                <a:gd name="connsiteY354" fmla="*/ 182349 h 2538970"/>
                <a:gd name="connsiteX355" fmla="*/ 602434 w 2485572"/>
                <a:gd name="connsiteY355" fmla="*/ 131791 h 2538970"/>
                <a:gd name="connsiteX356" fmla="*/ 605274 w 2485572"/>
                <a:gd name="connsiteY356" fmla="*/ 123270 h 2538970"/>
                <a:gd name="connsiteX357" fmla="*/ 594197 w 2485572"/>
                <a:gd name="connsiteY357" fmla="*/ 70156 h 2538970"/>
                <a:gd name="connsiteX358" fmla="*/ 650151 w 2485572"/>
                <a:gd name="connsiteY358" fmla="*/ 92595 h 2538970"/>
                <a:gd name="connsiteX359" fmla="*/ 664069 w 2485572"/>
                <a:gd name="connsiteY359" fmla="*/ 92595 h 2538970"/>
                <a:gd name="connsiteX360" fmla="*/ 689348 w 2485572"/>
                <a:gd name="connsiteY360" fmla="*/ 98275 h 2538970"/>
                <a:gd name="connsiteX361" fmla="*/ 723148 w 2485572"/>
                <a:gd name="connsiteY361" fmla="*/ 89754 h 2538970"/>
                <a:gd name="connsiteX362" fmla="*/ 725704 w 2485572"/>
                <a:gd name="connsiteY362" fmla="*/ 92595 h 2538970"/>
                <a:gd name="connsiteX363" fmla="*/ 731385 w 2485572"/>
                <a:gd name="connsiteY363" fmla="*/ 92595 h 2538970"/>
                <a:gd name="connsiteX364" fmla="*/ 737065 w 2485572"/>
                <a:gd name="connsiteY364" fmla="*/ 95435 h 2538970"/>
                <a:gd name="connsiteX365" fmla="*/ 742746 w 2485572"/>
                <a:gd name="connsiteY365" fmla="*/ 95435 h 2538970"/>
                <a:gd name="connsiteX366" fmla="*/ 779102 w 2485572"/>
                <a:gd name="connsiteY366" fmla="*/ 75837 h 2538970"/>
                <a:gd name="connsiteX367" fmla="*/ 818299 w 2485572"/>
                <a:gd name="connsiteY367" fmla="*/ 39197 h 2538970"/>
                <a:gd name="connsiteX368" fmla="*/ 823980 w 2485572"/>
                <a:gd name="connsiteY368" fmla="*/ 33800 h 2538970"/>
                <a:gd name="connsiteX369" fmla="*/ 851815 w 2485572"/>
                <a:gd name="connsiteY369" fmla="*/ 19598 h 2538970"/>
                <a:gd name="connsiteX370" fmla="*/ 854655 w 2485572"/>
                <a:gd name="connsiteY370" fmla="*/ 14202 h 2538970"/>
                <a:gd name="connsiteX371" fmla="*/ 888455 w 2485572"/>
                <a:gd name="connsiteY371" fmla="*/ 8521 h 2538970"/>
                <a:gd name="connsiteX372" fmla="*/ 893852 w 2485572"/>
                <a:gd name="connsiteY372" fmla="*/ 11361 h 2538970"/>
                <a:gd name="connsiteX373" fmla="*/ 933332 w 2485572"/>
                <a:gd name="connsiteY373" fmla="*/ 36640 h 2538970"/>
                <a:gd name="connsiteX374" fmla="*/ 938729 w 2485572"/>
                <a:gd name="connsiteY374" fmla="*/ 42037 h 2538970"/>
                <a:gd name="connsiteX375" fmla="*/ 969689 w 2485572"/>
                <a:gd name="connsiteY375" fmla="*/ 61635 h 2538970"/>
                <a:gd name="connsiteX376" fmla="*/ 972529 w 2485572"/>
                <a:gd name="connsiteY376" fmla="*/ 64475 h 2538970"/>
                <a:gd name="connsiteX377" fmla="*/ 977925 w 2485572"/>
                <a:gd name="connsiteY377" fmla="*/ 67316 h 2538970"/>
                <a:gd name="connsiteX378" fmla="*/ 1011725 w 2485572"/>
                <a:gd name="connsiteY378" fmla="*/ 67316 h 2538970"/>
                <a:gd name="connsiteX379" fmla="*/ 1031324 w 2485572"/>
                <a:gd name="connsiteY379" fmla="*/ 64475 h 2538970"/>
                <a:gd name="connsiteX380" fmla="*/ 1042401 w 2485572"/>
                <a:gd name="connsiteY380" fmla="*/ 64475 h 2538970"/>
                <a:gd name="connsiteX381" fmla="*/ 1104036 w 2485572"/>
                <a:gd name="connsiteY381" fmla="*/ 70156 h 2538970"/>
                <a:gd name="connsiteX382" fmla="*/ 1109717 w 2485572"/>
                <a:gd name="connsiteY382" fmla="*/ 75837 h 2538970"/>
                <a:gd name="connsiteX383" fmla="*/ 1118238 w 2485572"/>
                <a:gd name="connsiteY383" fmla="*/ 81233 h 2538970"/>
                <a:gd name="connsiteX384" fmla="*/ 1121078 w 2485572"/>
                <a:gd name="connsiteY384" fmla="*/ 84074 h 2538970"/>
                <a:gd name="connsiteX385" fmla="*/ 1143517 w 2485572"/>
                <a:gd name="connsiteY385" fmla="*/ 95435 h 2538970"/>
                <a:gd name="connsiteX386" fmla="*/ 1151754 w 2485572"/>
                <a:gd name="connsiteY386" fmla="*/ 100832 h 2538970"/>
                <a:gd name="connsiteX387" fmla="*/ 1171352 w 2485572"/>
                <a:gd name="connsiteY387" fmla="*/ 100832 h 2538970"/>
                <a:gd name="connsiteX388" fmla="*/ 1174192 w 2485572"/>
                <a:gd name="connsiteY388" fmla="*/ 98275 h 2538970"/>
                <a:gd name="connsiteX389" fmla="*/ 1188110 w 2485572"/>
                <a:gd name="connsiteY389" fmla="*/ 89754 h 2538970"/>
                <a:gd name="connsiteX390" fmla="*/ 1193791 w 2485572"/>
                <a:gd name="connsiteY390" fmla="*/ 84074 h 2538970"/>
                <a:gd name="connsiteX391" fmla="*/ 1238668 w 2485572"/>
                <a:gd name="connsiteY391" fmla="*/ 75837 h 2538970"/>
                <a:gd name="connsiteX392" fmla="*/ 1244348 w 2485572"/>
                <a:gd name="connsiteY392" fmla="*/ 78677 h 2538970"/>
                <a:gd name="connsiteX393" fmla="*/ 1272184 w 2485572"/>
                <a:gd name="connsiteY393" fmla="*/ 75837 h 2538970"/>
                <a:gd name="connsiteX394" fmla="*/ 1280705 w 2485572"/>
                <a:gd name="connsiteY394" fmla="*/ 72996 h 2538970"/>
                <a:gd name="connsiteX395" fmla="*/ 1286385 w 2485572"/>
                <a:gd name="connsiteY395" fmla="*/ 72996 h 2538970"/>
                <a:gd name="connsiteX396" fmla="*/ 1348020 w 2485572"/>
                <a:gd name="connsiteY396" fmla="*/ 50558 h 2538970"/>
                <a:gd name="connsiteX397" fmla="*/ 1350861 w 2485572"/>
                <a:gd name="connsiteY397" fmla="*/ 50558 h 2538970"/>
                <a:gd name="connsiteX398" fmla="*/ 1392898 w 2485572"/>
                <a:gd name="connsiteY398" fmla="*/ 39197 h 2538970"/>
                <a:gd name="connsiteX399" fmla="*/ 1406815 w 2485572"/>
                <a:gd name="connsiteY399" fmla="*/ 39197 h 2538970"/>
                <a:gd name="connsiteX400" fmla="*/ 1459929 w 2485572"/>
                <a:gd name="connsiteY400" fmla="*/ 36640 h 2538970"/>
                <a:gd name="connsiteX401" fmla="*/ 1468450 w 2485572"/>
                <a:gd name="connsiteY401" fmla="*/ 36640 h 2538970"/>
                <a:gd name="connsiteX402" fmla="*/ 1474131 w 2485572"/>
                <a:gd name="connsiteY402" fmla="*/ 33800 h 2538970"/>
                <a:gd name="connsiteX403" fmla="*/ 1479528 w 2485572"/>
                <a:gd name="connsiteY403" fmla="*/ 30960 h 2538970"/>
                <a:gd name="connsiteX404" fmla="*/ 1485208 w 2485572"/>
                <a:gd name="connsiteY404" fmla="*/ 30960 h 2538970"/>
                <a:gd name="connsiteX405" fmla="*/ 1544003 w 2485572"/>
                <a:gd name="connsiteY405" fmla="*/ 16758 h 2538970"/>
                <a:gd name="connsiteX406" fmla="*/ 1549684 w 2485572"/>
                <a:gd name="connsiteY406" fmla="*/ 14202 h 2538970"/>
                <a:gd name="connsiteX407" fmla="*/ 1555364 w 2485572"/>
                <a:gd name="connsiteY407" fmla="*/ 14202 h 2538970"/>
                <a:gd name="connsiteX408" fmla="*/ 1563601 w 2485572"/>
                <a:gd name="connsiteY408" fmla="*/ 11361 h 2538970"/>
                <a:gd name="connsiteX409" fmla="*/ 1614159 w 2485572"/>
                <a:gd name="connsiteY409" fmla="*/ 22439 h 2538970"/>
                <a:gd name="connsiteX410" fmla="*/ 1619840 w 2485572"/>
                <a:gd name="connsiteY410" fmla="*/ 19598 h 2538970"/>
                <a:gd name="connsiteX411" fmla="*/ 1630917 w 2485572"/>
                <a:gd name="connsiteY411" fmla="*/ 16758 h 2538970"/>
                <a:gd name="connsiteX412" fmla="*/ 1645119 w 2485572"/>
                <a:gd name="connsiteY412" fmla="*/ 8521 h 2538970"/>
                <a:gd name="connsiteX413" fmla="*/ 1653356 w 2485572"/>
                <a:gd name="connsiteY413" fmla="*/ 5681 h 2538970"/>
                <a:gd name="connsiteX414" fmla="*/ 1689712 w 2485572"/>
                <a:gd name="connsiteY414" fmla="*/ 0 h 2538970"/>
                <a:gd name="connsiteX415" fmla="*/ 1698233 w 2485572"/>
                <a:gd name="connsiteY415" fmla="*/ 11361 h 2538970"/>
                <a:gd name="connsiteX416" fmla="*/ 1703914 w 2485572"/>
                <a:gd name="connsiteY416" fmla="*/ 14202 h 2538970"/>
                <a:gd name="connsiteX417" fmla="*/ 1709310 w 2485572"/>
                <a:gd name="connsiteY417" fmla="*/ 16758 h 2538970"/>
                <a:gd name="connsiteX418" fmla="*/ 1717831 w 2485572"/>
                <a:gd name="connsiteY418" fmla="*/ 16758 h 2538970"/>
                <a:gd name="connsiteX419" fmla="*/ 1757028 w 2485572"/>
                <a:gd name="connsiteY419" fmla="*/ 22439 h 2538970"/>
                <a:gd name="connsiteX420" fmla="*/ 1762708 w 2485572"/>
                <a:gd name="connsiteY420" fmla="*/ 25279 h 2538970"/>
                <a:gd name="connsiteX421" fmla="*/ 1768389 w 2485572"/>
                <a:gd name="connsiteY421" fmla="*/ 25279 h 2538970"/>
                <a:gd name="connsiteX422" fmla="*/ 1787987 w 2485572"/>
                <a:gd name="connsiteY422" fmla="*/ 33800 h 2538970"/>
                <a:gd name="connsiteX423" fmla="*/ 1793384 w 2485572"/>
                <a:gd name="connsiteY423" fmla="*/ 33800 h 2538970"/>
                <a:gd name="connsiteX424" fmla="*/ 1801905 w 2485572"/>
                <a:gd name="connsiteY424" fmla="*/ 36640 h 2538970"/>
                <a:gd name="connsiteX425" fmla="*/ 1835421 w 2485572"/>
                <a:gd name="connsiteY425" fmla="*/ 42037 h 2538970"/>
                <a:gd name="connsiteX426" fmla="*/ 1891659 w 2485572"/>
                <a:gd name="connsiteY426" fmla="*/ 61635 h 2538970"/>
                <a:gd name="connsiteX427" fmla="*/ 1897340 w 2485572"/>
                <a:gd name="connsiteY427" fmla="*/ 64475 h 2538970"/>
                <a:gd name="connsiteX428" fmla="*/ 1899896 w 2485572"/>
                <a:gd name="connsiteY428" fmla="*/ 67316 h 2538970"/>
                <a:gd name="connsiteX429" fmla="*/ 1944774 w 2485572"/>
                <a:gd name="connsiteY429" fmla="*/ 123270 h 2538970"/>
                <a:gd name="connsiteX430" fmla="*/ 1947614 w 2485572"/>
                <a:gd name="connsiteY430" fmla="*/ 128951 h 2538970"/>
                <a:gd name="connsiteX431" fmla="*/ 1950454 w 2485572"/>
                <a:gd name="connsiteY431" fmla="*/ 131791 h 2538970"/>
                <a:gd name="connsiteX432" fmla="*/ 1956135 w 2485572"/>
                <a:gd name="connsiteY432" fmla="*/ 140312 h 2538970"/>
                <a:gd name="connsiteX433" fmla="*/ 1958975 w 2485572"/>
                <a:gd name="connsiteY433" fmla="*/ 145709 h 2538970"/>
                <a:gd name="connsiteX434" fmla="*/ 1961532 w 2485572"/>
                <a:gd name="connsiteY434" fmla="*/ 154230 h 2538970"/>
                <a:gd name="connsiteX435" fmla="*/ 1998172 w 2485572"/>
                <a:gd name="connsiteY435" fmla="*/ 204788 h 2538970"/>
                <a:gd name="connsiteX436" fmla="*/ 2003569 w 2485572"/>
                <a:gd name="connsiteY436" fmla="*/ 207344 h 2538970"/>
                <a:gd name="connsiteX437" fmla="*/ 2009249 w 2485572"/>
                <a:gd name="connsiteY437" fmla="*/ 210184 h 2538970"/>
                <a:gd name="connsiteX438" fmla="*/ 2017770 w 2485572"/>
                <a:gd name="connsiteY438" fmla="*/ 210184 h 2538970"/>
                <a:gd name="connsiteX439" fmla="*/ 2026007 w 2485572"/>
                <a:gd name="connsiteY439" fmla="*/ 213025 h 2538970"/>
                <a:gd name="connsiteX440" fmla="*/ 2037368 w 2485572"/>
                <a:gd name="connsiteY440" fmla="*/ 215865 h 2538970"/>
                <a:gd name="connsiteX441" fmla="*/ 2099003 w 2485572"/>
                <a:gd name="connsiteY441" fmla="*/ 221546 h 2538970"/>
                <a:gd name="connsiteX442" fmla="*/ 2104684 w 2485572"/>
                <a:gd name="connsiteY442" fmla="*/ 224386 h 2538970"/>
                <a:gd name="connsiteX443" fmla="*/ 2112921 w 2485572"/>
                <a:gd name="connsiteY443" fmla="*/ 224386 h 2538970"/>
                <a:gd name="connsiteX444" fmla="*/ 2124283 w 2485572"/>
                <a:gd name="connsiteY444" fmla="*/ 229783 h 2538970"/>
                <a:gd name="connsiteX445" fmla="*/ 2177397 w 2485572"/>
                <a:gd name="connsiteY445" fmla="*/ 229783 h 2538970"/>
                <a:gd name="connsiteX446" fmla="*/ 2185918 w 2485572"/>
                <a:gd name="connsiteY446" fmla="*/ 232623 h 2538970"/>
                <a:gd name="connsiteX447" fmla="*/ 2213753 w 2485572"/>
                <a:gd name="connsiteY447" fmla="*/ 226942 h 2538970"/>
                <a:gd name="connsiteX448" fmla="*/ 2219434 w 2485572"/>
                <a:gd name="connsiteY448" fmla="*/ 224386 h 2538970"/>
                <a:gd name="connsiteX449" fmla="*/ 2241872 w 2485572"/>
                <a:gd name="connsiteY44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2166319 w 2485572"/>
                <a:gd name="connsiteY71" fmla="*/ 1558205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524366 w 2485572"/>
                <a:gd name="connsiteY230" fmla="*/ 1612884 h 2538970"/>
                <a:gd name="connsiteX231" fmla="*/ 1061999 w 2485572"/>
                <a:gd name="connsiteY231" fmla="*/ 1465610 h 2538970"/>
                <a:gd name="connsiteX232" fmla="*/ 1061999 w 2485572"/>
                <a:gd name="connsiteY232" fmla="*/ 1429254 h 2538970"/>
                <a:gd name="connsiteX233" fmla="*/ 1048082 w 2485572"/>
                <a:gd name="connsiteY233" fmla="*/ 1403975 h 2538970"/>
                <a:gd name="connsiteX234" fmla="*/ 1022803 w 2485572"/>
                <a:gd name="connsiteY234" fmla="*/ 1387217 h 2538970"/>
                <a:gd name="connsiteX235" fmla="*/ 1011725 w 2485572"/>
                <a:gd name="connsiteY235" fmla="*/ 1381536 h 2538970"/>
                <a:gd name="connsiteX236" fmla="*/ 1000364 w 2485572"/>
                <a:gd name="connsiteY236" fmla="*/ 1381536 h 2538970"/>
                <a:gd name="connsiteX237" fmla="*/ 961167 w 2485572"/>
                <a:gd name="connsiteY237" fmla="*/ 1376140 h 2538970"/>
                <a:gd name="connsiteX238" fmla="*/ 924811 w 2485572"/>
                <a:gd name="connsiteY238" fmla="*/ 1367618 h 2538970"/>
                <a:gd name="connsiteX239" fmla="*/ 919131 w 2485572"/>
                <a:gd name="connsiteY239" fmla="*/ 1367618 h 2538970"/>
                <a:gd name="connsiteX240" fmla="*/ 913450 w 2485572"/>
                <a:gd name="connsiteY240" fmla="*/ 1364778 h 2538970"/>
                <a:gd name="connsiteX241" fmla="*/ 908053 w 2485572"/>
                <a:gd name="connsiteY241" fmla="*/ 1364778 h 2538970"/>
                <a:gd name="connsiteX242" fmla="*/ 877094 w 2485572"/>
                <a:gd name="connsiteY242" fmla="*/ 1381536 h 2538970"/>
                <a:gd name="connsiteX243" fmla="*/ 868857 w 2485572"/>
                <a:gd name="connsiteY243" fmla="*/ 1390057 h 2538970"/>
                <a:gd name="connsiteX244" fmla="*/ 835057 w 2485572"/>
                <a:gd name="connsiteY244" fmla="*/ 1434934 h 2538970"/>
                <a:gd name="connsiteX245" fmla="*/ 832217 w 2485572"/>
                <a:gd name="connsiteY245" fmla="*/ 1440331 h 2538970"/>
                <a:gd name="connsiteX246" fmla="*/ 832217 w 2485572"/>
                <a:gd name="connsiteY246" fmla="*/ 1446012 h 2538970"/>
                <a:gd name="connsiteX247" fmla="*/ 767741 w 2485572"/>
                <a:gd name="connsiteY247" fmla="*/ 1513327 h 2538970"/>
                <a:gd name="connsiteX248" fmla="*/ 711787 w 2485572"/>
                <a:gd name="connsiteY248" fmla="*/ 1535766 h 2538970"/>
                <a:gd name="connsiteX249" fmla="*/ 686508 w 2485572"/>
                <a:gd name="connsiteY249" fmla="*/ 1541447 h 2538970"/>
                <a:gd name="connsiteX250" fmla="*/ 661513 w 2485572"/>
                <a:gd name="connsiteY250" fmla="*/ 1549684 h 2538970"/>
                <a:gd name="connsiteX251" fmla="*/ 658672 w 2485572"/>
                <a:gd name="connsiteY251" fmla="*/ 1552524 h 2538970"/>
                <a:gd name="connsiteX252" fmla="*/ 652992 w 2485572"/>
                <a:gd name="connsiteY252" fmla="*/ 1555364 h 2538970"/>
                <a:gd name="connsiteX253" fmla="*/ 624873 w 2485572"/>
                <a:gd name="connsiteY253" fmla="*/ 1561045 h 2538970"/>
                <a:gd name="connsiteX254" fmla="*/ 619476 w 2485572"/>
                <a:gd name="connsiteY254" fmla="*/ 1558205 h 2538970"/>
                <a:gd name="connsiteX255" fmla="*/ 616636 w 2485572"/>
                <a:gd name="connsiteY255" fmla="*/ 1555364 h 2538970"/>
                <a:gd name="connsiteX256" fmla="*/ 597037 w 2485572"/>
                <a:gd name="connsiteY256" fmla="*/ 1532926 h 2538970"/>
                <a:gd name="connsiteX257" fmla="*/ 594197 w 2485572"/>
                <a:gd name="connsiteY257" fmla="*/ 1521848 h 2538970"/>
                <a:gd name="connsiteX258" fmla="*/ 591357 w 2485572"/>
                <a:gd name="connsiteY258" fmla="*/ 1519008 h 2538970"/>
                <a:gd name="connsiteX259" fmla="*/ 566078 w 2485572"/>
                <a:gd name="connsiteY259" fmla="*/ 1482368 h 2538970"/>
                <a:gd name="connsiteX260" fmla="*/ 560397 w 2485572"/>
                <a:gd name="connsiteY260" fmla="*/ 1471291 h 2538970"/>
                <a:gd name="connsiteX261" fmla="*/ 555000 w 2485572"/>
                <a:gd name="connsiteY261" fmla="*/ 1465610 h 2538970"/>
                <a:gd name="connsiteX262" fmla="*/ 498762 w 2485572"/>
                <a:gd name="connsiteY262" fmla="*/ 1432094 h 2538970"/>
                <a:gd name="connsiteX263" fmla="*/ 490525 w 2485572"/>
                <a:gd name="connsiteY263" fmla="*/ 1429254 h 2538970"/>
                <a:gd name="connsiteX264" fmla="*/ 487685 w 2485572"/>
                <a:gd name="connsiteY264" fmla="*/ 1429254 h 2538970"/>
                <a:gd name="connsiteX265" fmla="*/ 462406 w 2485572"/>
                <a:gd name="connsiteY265" fmla="*/ 1426413 h 2538970"/>
                <a:gd name="connsiteX266" fmla="*/ 400770 w 2485572"/>
                <a:gd name="connsiteY266" fmla="*/ 1426413 h 2538970"/>
                <a:gd name="connsiteX267" fmla="*/ 392250 w 2485572"/>
                <a:gd name="connsiteY267" fmla="*/ 1423573 h 2538970"/>
                <a:gd name="connsiteX268" fmla="*/ 384013 w 2485572"/>
                <a:gd name="connsiteY268" fmla="*/ 1420733 h 2538970"/>
                <a:gd name="connsiteX269" fmla="*/ 375492 w 2485572"/>
                <a:gd name="connsiteY269" fmla="*/ 1420733 h 2538970"/>
                <a:gd name="connsiteX270" fmla="*/ 319537 w 2485572"/>
                <a:gd name="connsiteY270" fmla="*/ 1409655 h 2538970"/>
                <a:gd name="connsiteX271" fmla="*/ 313856 w 2485572"/>
                <a:gd name="connsiteY271" fmla="*/ 1406815 h 2538970"/>
                <a:gd name="connsiteX272" fmla="*/ 308176 w 2485572"/>
                <a:gd name="connsiteY272" fmla="*/ 1406815 h 2538970"/>
                <a:gd name="connsiteX273" fmla="*/ 297098 w 2485572"/>
                <a:gd name="connsiteY273" fmla="*/ 1401134 h 2538970"/>
                <a:gd name="connsiteX274" fmla="*/ 221546 w 2485572"/>
                <a:gd name="connsiteY274" fmla="*/ 1392898 h 2538970"/>
                <a:gd name="connsiteX275" fmla="*/ 213025 w 2485572"/>
                <a:gd name="connsiteY275" fmla="*/ 1392898 h 2538970"/>
                <a:gd name="connsiteX276" fmla="*/ 204504 w 2485572"/>
                <a:gd name="connsiteY276" fmla="*/ 1395738 h 2538970"/>
                <a:gd name="connsiteX277" fmla="*/ 154230 w 2485572"/>
                <a:gd name="connsiteY277" fmla="*/ 1406815 h 2538970"/>
                <a:gd name="connsiteX278" fmla="*/ 148549 w 2485572"/>
                <a:gd name="connsiteY278" fmla="*/ 1403975 h 2538970"/>
                <a:gd name="connsiteX279" fmla="*/ 137472 w 2485572"/>
                <a:gd name="connsiteY279" fmla="*/ 1398294 h 2538970"/>
                <a:gd name="connsiteX280" fmla="*/ 131791 w 2485572"/>
                <a:gd name="connsiteY280" fmla="*/ 1398294 h 2538970"/>
                <a:gd name="connsiteX281" fmla="*/ 67316 w 2485572"/>
                <a:gd name="connsiteY281" fmla="*/ 1418177 h 2538970"/>
                <a:gd name="connsiteX282" fmla="*/ 58795 w 2485572"/>
                <a:gd name="connsiteY282" fmla="*/ 1420733 h 2538970"/>
                <a:gd name="connsiteX283" fmla="*/ 50558 w 2485572"/>
                <a:gd name="connsiteY283" fmla="*/ 1423573 h 2538970"/>
                <a:gd name="connsiteX284" fmla="*/ 42037 w 2485572"/>
                <a:gd name="connsiteY284" fmla="*/ 1423573 h 2538970"/>
                <a:gd name="connsiteX285" fmla="*/ 5681 w 2485572"/>
                <a:gd name="connsiteY285" fmla="*/ 1432094 h 2538970"/>
                <a:gd name="connsiteX286" fmla="*/ 2840 w 2485572"/>
                <a:gd name="connsiteY286" fmla="*/ 1403975 h 2538970"/>
                <a:gd name="connsiteX287" fmla="*/ 0 w 2485572"/>
                <a:gd name="connsiteY287" fmla="*/ 1395738 h 2538970"/>
                <a:gd name="connsiteX288" fmla="*/ 5681 w 2485572"/>
                <a:gd name="connsiteY288" fmla="*/ 1373299 h 2538970"/>
                <a:gd name="connsiteX289" fmla="*/ 5681 w 2485572"/>
                <a:gd name="connsiteY289" fmla="*/ 1361938 h 2538970"/>
                <a:gd name="connsiteX290" fmla="*/ 11361 w 2485572"/>
                <a:gd name="connsiteY290" fmla="*/ 1345180 h 2538970"/>
                <a:gd name="connsiteX291" fmla="*/ 42037 w 2485572"/>
                <a:gd name="connsiteY291" fmla="*/ 1305983 h 2538970"/>
                <a:gd name="connsiteX292" fmla="*/ 47718 w 2485572"/>
                <a:gd name="connsiteY292" fmla="*/ 1294622 h 2538970"/>
                <a:gd name="connsiteX293" fmla="*/ 39197 w 2485572"/>
                <a:gd name="connsiteY293" fmla="*/ 1275024 h 2538970"/>
                <a:gd name="connsiteX294" fmla="*/ 33516 w 2485572"/>
                <a:gd name="connsiteY294" fmla="*/ 1269627 h 2538970"/>
                <a:gd name="connsiteX295" fmla="*/ 33516 w 2485572"/>
                <a:gd name="connsiteY295" fmla="*/ 1244348 h 2538970"/>
                <a:gd name="connsiteX296" fmla="*/ 64475 w 2485572"/>
                <a:gd name="connsiteY296" fmla="*/ 1213389 h 2538970"/>
                <a:gd name="connsiteX297" fmla="*/ 81233 w 2485572"/>
                <a:gd name="connsiteY297" fmla="*/ 1199471 h 2538970"/>
                <a:gd name="connsiteX298" fmla="*/ 86914 w 2485572"/>
                <a:gd name="connsiteY298" fmla="*/ 1190950 h 2538970"/>
                <a:gd name="connsiteX299" fmla="*/ 97991 w 2485572"/>
                <a:gd name="connsiteY299" fmla="*/ 1160275 h 2538970"/>
                <a:gd name="connsiteX300" fmla="*/ 95435 w 2485572"/>
                <a:gd name="connsiteY300" fmla="*/ 1151753 h 2538970"/>
                <a:gd name="connsiteX301" fmla="*/ 95435 w 2485572"/>
                <a:gd name="connsiteY301" fmla="*/ 1121078 h 2538970"/>
                <a:gd name="connsiteX302" fmla="*/ 100832 w 2485572"/>
                <a:gd name="connsiteY302" fmla="*/ 1112557 h 2538970"/>
                <a:gd name="connsiteX303" fmla="*/ 103672 w 2485572"/>
                <a:gd name="connsiteY303" fmla="*/ 1106876 h 2538970"/>
                <a:gd name="connsiteX304" fmla="*/ 154230 w 2485572"/>
                <a:gd name="connsiteY304" fmla="*/ 1070520 h 2538970"/>
                <a:gd name="connsiteX305" fmla="*/ 176668 w 2485572"/>
                <a:gd name="connsiteY305" fmla="*/ 1045241 h 2538970"/>
                <a:gd name="connsiteX306" fmla="*/ 176668 w 2485572"/>
                <a:gd name="connsiteY306" fmla="*/ 1037004 h 2538970"/>
                <a:gd name="connsiteX307" fmla="*/ 173828 w 2485572"/>
                <a:gd name="connsiteY307" fmla="*/ 1028483 h 2538970"/>
                <a:gd name="connsiteX308" fmla="*/ 157070 w 2485572"/>
                <a:gd name="connsiteY308" fmla="*/ 1008885 h 2538970"/>
                <a:gd name="connsiteX309" fmla="*/ 154230 w 2485572"/>
                <a:gd name="connsiteY309" fmla="*/ 1000648 h 2538970"/>
                <a:gd name="connsiteX310" fmla="*/ 157070 w 2485572"/>
                <a:gd name="connsiteY310" fmla="*/ 964008 h 2538970"/>
                <a:gd name="connsiteX311" fmla="*/ 154230 w 2485572"/>
                <a:gd name="connsiteY311" fmla="*/ 955771 h 2538970"/>
                <a:gd name="connsiteX312" fmla="*/ 126111 w 2485572"/>
                <a:gd name="connsiteY312" fmla="*/ 930492 h 2538970"/>
                <a:gd name="connsiteX313" fmla="*/ 112193 w 2485572"/>
                <a:gd name="connsiteY313" fmla="*/ 927652 h 2538970"/>
                <a:gd name="connsiteX314" fmla="*/ 109353 w 2485572"/>
                <a:gd name="connsiteY314" fmla="*/ 921971 h 2538970"/>
                <a:gd name="connsiteX315" fmla="*/ 109353 w 2485572"/>
                <a:gd name="connsiteY315" fmla="*/ 908053 h 2538970"/>
                <a:gd name="connsiteX316" fmla="*/ 117590 w 2485572"/>
                <a:gd name="connsiteY316" fmla="*/ 891295 h 2538970"/>
                <a:gd name="connsiteX317" fmla="*/ 123270 w 2485572"/>
                <a:gd name="connsiteY317" fmla="*/ 885615 h 2538970"/>
                <a:gd name="connsiteX318" fmla="*/ 148549 w 2485572"/>
                <a:gd name="connsiteY318" fmla="*/ 866016 h 2538970"/>
                <a:gd name="connsiteX319" fmla="*/ 128951 w 2485572"/>
                <a:gd name="connsiteY319" fmla="*/ 840738 h 2538970"/>
                <a:gd name="connsiteX320" fmla="*/ 126111 w 2485572"/>
                <a:gd name="connsiteY320" fmla="*/ 821139 h 2538970"/>
                <a:gd name="connsiteX321" fmla="*/ 140028 w 2485572"/>
                <a:gd name="connsiteY321" fmla="*/ 812618 h 2538970"/>
                <a:gd name="connsiteX322" fmla="*/ 142869 w 2485572"/>
                <a:gd name="connsiteY322" fmla="*/ 790464 h 2538970"/>
                <a:gd name="connsiteX323" fmla="*/ 154230 w 2485572"/>
                <a:gd name="connsiteY323" fmla="*/ 773422 h 2538970"/>
                <a:gd name="connsiteX324" fmla="*/ 157070 w 2485572"/>
                <a:gd name="connsiteY324" fmla="*/ 762344 h 2538970"/>
                <a:gd name="connsiteX325" fmla="*/ 157070 w 2485572"/>
                <a:gd name="connsiteY325" fmla="*/ 753824 h 2538970"/>
                <a:gd name="connsiteX326" fmla="*/ 145709 w 2485572"/>
                <a:gd name="connsiteY326" fmla="*/ 731385 h 2538970"/>
                <a:gd name="connsiteX327" fmla="*/ 145709 w 2485572"/>
                <a:gd name="connsiteY327" fmla="*/ 723148 h 2538970"/>
                <a:gd name="connsiteX328" fmla="*/ 159627 w 2485572"/>
                <a:gd name="connsiteY328" fmla="*/ 714627 h 2538970"/>
                <a:gd name="connsiteX329" fmla="*/ 204504 w 2485572"/>
                <a:gd name="connsiteY329" fmla="*/ 708946 h 2538970"/>
                <a:gd name="connsiteX330" fmla="*/ 232623 w 2485572"/>
                <a:gd name="connsiteY330" fmla="*/ 678271 h 2538970"/>
                <a:gd name="connsiteX331" fmla="*/ 232623 w 2485572"/>
                <a:gd name="connsiteY331" fmla="*/ 666909 h 2538970"/>
                <a:gd name="connsiteX332" fmla="*/ 215865 w 2485572"/>
                <a:gd name="connsiteY332" fmla="*/ 644755 h 2538970"/>
                <a:gd name="connsiteX333" fmla="*/ 218705 w 2485572"/>
                <a:gd name="connsiteY333" fmla="*/ 613795 h 2538970"/>
                <a:gd name="connsiteX334" fmla="*/ 241144 w 2485572"/>
                <a:gd name="connsiteY334" fmla="*/ 582836 h 2538970"/>
                <a:gd name="connsiteX335" fmla="*/ 252221 w 2485572"/>
                <a:gd name="connsiteY335" fmla="*/ 571758 h 2538970"/>
                <a:gd name="connsiteX336" fmla="*/ 285737 w 2485572"/>
                <a:gd name="connsiteY336" fmla="*/ 524041 h 2538970"/>
                <a:gd name="connsiteX337" fmla="*/ 291418 w 2485572"/>
                <a:gd name="connsiteY337" fmla="*/ 518644 h 2538970"/>
                <a:gd name="connsiteX338" fmla="*/ 322377 w 2485572"/>
                <a:gd name="connsiteY338" fmla="*/ 518644 h 2538970"/>
                <a:gd name="connsiteX339" fmla="*/ 333455 w 2485572"/>
                <a:gd name="connsiteY339" fmla="*/ 510123 h 2538970"/>
                <a:gd name="connsiteX340" fmla="*/ 341976 w 2485572"/>
                <a:gd name="connsiteY340" fmla="*/ 482004 h 2538970"/>
                <a:gd name="connsiteX341" fmla="*/ 347372 w 2485572"/>
                <a:gd name="connsiteY341" fmla="*/ 476607 h 2538970"/>
                <a:gd name="connsiteX342" fmla="*/ 386853 w 2485572"/>
                <a:gd name="connsiteY342" fmla="*/ 459565 h 2538970"/>
                <a:gd name="connsiteX343" fmla="*/ 389409 w 2485572"/>
                <a:gd name="connsiteY343" fmla="*/ 454169 h 2538970"/>
                <a:gd name="connsiteX344" fmla="*/ 400770 w 2485572"/>
                <a:gd name="connsiteY344" fmla="*/ 434570 h 2538970"/>
                <a:gd name="connsiteX345" fmla="*/ 414688 w 2485572"/>
                <a:gd name="connsiteY345" fmla="*/ 392534 h 2538970"/>
                <a:gd name="connsiteX346" fmla="*/ 428890 w 2485572"/>
                <a:gd name="connsiteY346" fmla="*/ 341976 h 2538970"/>
                <a:gd name="connsiteX347" fmla="*/ 434286 w 2485572"/>
                <a:gd name="connsiteY347" fmla="*/ 255062 h 2538970"/>
                <a:gd name="connsiteX348" fmla="*/ 437127 w 2485572"/>
                <a:gd name="connsiteY348" fmla="*/ 252221 h 2538970"/>
                <a:gd name="connsiteX349" fmla="*/ 448488 w 2485572"/>
                <a:gd name="connsiteY349" fmla="*/ 235463 h 2538970"/>
                <a:gd name="connsiteX350" fmla="*/ 468086 w 2485572"/>
                <a:gd name="connsiteY350" fmla="*/ 221546 h 2538970"/>
                <a:gd name="connsiteX351" fmla="*/ 501602 w 2485572"/>
                <a:gd name="connsiteY351" fmla="*/ 215865 h 2538970"/>
                <a:gd name="connsiteX352" fmla="*/ 512964 w 2485572"/>
                <a:gd name="connsiteY352" fmla="*/ 213025 h 2538970"/>
                <a:gd name="connsiteX353" fmla="*/ 555000 w 2485572"/>
                <a:gd name="connsiteY353" fmla="*/ 187746 h 2538970"/>
                <a:gd name="connsiteX354" fmla="*/ 557557 w 2485572"/>
                <a:gd name="connsiteY354" fmla="*/ 182349 h 2538970"/>
                <a:gd name="connsiteX355" fmla="*/ 602434 w 2485572"/>
                <a:gd name="connsiteY355" fmla="*/ 131791 h 2538970"/>
                <a:gd name="connsiteX356" fmla="*/ 605274 w 2485572"/>
                <a:gd name="connsiteY356" fmla="*/ 123270 h 2538970"/>
                <a:gd name="connsiteX357" fmla="*/ 594197 w 2485572"/>
                <a:gd name="connsiteY357" fmla="*/ 70156 h 2538970"/>
                <a:gd name="connsiteX358" fmla="*/ 650151 w 2485572"/>
                <a:gd name="connsiteY358" fmla="*/ 92595 h 2538970"/>
                <a:gd name="connsiteX359" fmla="*/ 664069 w 2485572"/>
                <a:gd name="connsiteY359" fmla="*/ 92595 h 2538970"/>
                <a:gd name="connsiteX360" fmla="*/ 689348 w 2485572"/>
                <a:gd name="connsiteY360" fmla="*/ 98275 h 2538970"/>
                <a:gd name="connsiteX361" fmla="*/ 723148 w 2485572"/>
                <a:gd name="connsiteY361" fmla="*/ 89754 h 2538970"/>
                <a:gd name="connsiteX362" fmla="*/ 725704 w 2485572"/>
                <a:gd name="connsiteY362" fmla="*/ 92595 h 2538970"/>
                <a:gd name="connsiteX363" fmla="*/ 731385 w 2485572"/>
                <a:gd name="connsiteY363" fmla="*/ 92595 h 2538970"/>
                <a:gd name="connsiteX364" fmla="*/ 737065 w 2485572"/>
                <a:gd name="connsiteY364" fmla="*/ 95435 h 2538970"/>
                <a:gd name="connsiteX365" fmla="*/ 742746 w 2485572"/>
                <a:gd name="connsiteY365" fmla="*/ 95435 h 2538970"/>
                <a:gd name="connsiteX366" fmla="*/ 779102 w 2485572"/>
                <a:gd name="connsiteY366" fmla="*/ 75837 h 2538970"/>
                <a:gd name="connsiteX367" fmla="*/ 818299 w 2485572"/>
                <a:gd name="connsiteY367" fmla="*/ 39197 h 2538970"/>
                <a:gd name="connsiteX368" fmla="*/ 823980 w 2485572"/>
                <a:gd name="connsiteY368" fmla="*/ 33800 h 2538970"/>
                <a:gd name="connsiteX369" fmla="*/ 851815 w 2485572"/>
                <a:gd name="connsiteY369" fmla="*/ 19598 h 2538970"/>
                <a:gd name="connsiteX370" fmla="*/ 854655 w 2485572"/>
                <a:gd name="connsiteY370" fmla="*/ 14202 h 2538970"/>
                <a:gd name="connsiteX371" fmla="*/ 888455 w 2485572"/>
                <a:gd name="connsiteY371" fmla="*/ 8521 h 2538970"/>
                <a:gd name="connsiteX372" fmla="*/ 893852 w 2485572"/>
                <a:gd name="connsiteY372" fmla="*/ 11361 h 2538970"/>
                <a:gd name="connsiteX373" fmla="*/ 933332 w 2485572"/>
                <a:gd name="connsiteY373" fmla="*/ 36640 h 2538970"/>
                <a:gd name="connsiteX374" fmla="*/ 938729 w 2485572"/>
                <a:gd name="connsiteY374" fmla="*/ 42037 h 2538970"/>
                <a:gd name="connsiteX375" fmla="*/ 969689 w 2485572"/>
                <a:gd name="connsiteY375" fmla="*/ 61635 h 2538970"/>
                <a:gd name="connsiteX376" fmla="*/ 972529 w 2485572"/>
                <a:gd name="connsiteY376" fmla="*/ 64475 h 2538970"/>
                <a:gd name="connsiteX377" fmla="*/ 977925 w 2485572"/>
                <a:gd name="connsiteY377" fmla="*/ 67316 h 2538970"/>
                <a:gd name="connsiteX378" fmla="*/ 1011725 w 2485572"/>
                <a:gd name="connsiteY378" fmla="*/ 67316 h 2538970"/>
                <a:gd name="connsiteX379" fmla="*/ 1031324 w 2485572"/>
                <a:gd name="connsiteY379" fmla="*/ 64475 h 2538970"/>
                <a:gd name="connsiteX380" fmla="*/ 1042401 w 2485572"/>
                <a:gd name="connsiteY380" fmla="*/ 64475 h 2538970"/>
                <a:gd name="connsiteX381" fmla="*/ 1104036 w 2485572"/>
                <a:gd name="connsiteY381" fmla="*/ 70156 h 2538970"/>
                <a:gd name="connsiteX382" fmla="*/ 1109717 w 2485572"/>
                <a:gd name="connsiteY382" fmla="*/ 75837 h 2538970"/>
                <a:gd name="connsiteX383" fmla="*/ 1118238 w 2485572"/>
                <a:gd name="connsiteY383" fmla="*/ 81233 h 2538970"/>
                <a:gd name="connsiteX384" fmla="*/ 1121078 w 2485572"/>
                <a:gd name="connsiteY384" fmla="*/ 84074 h 2538970"/>
                <a:gd name="connsiteX385" fmla="*/ 1143517 w 2485572"/>
                <a:gd name="connsiteY385" fmla="*/ 95435 h 2538970"/>
                <a:gd name="connsiteX386" fmla="*/ 1151754 w 2485572"/>
                <a:gd name="connsiteY386" fmla="*/ 100832 h 2538970"/>
                <a:gd name="connsiteX387" fmla="*/ 1171352 w 2485572"/>
                <a:gd name="connsiteY387" fmla="*/ 100832 h 2538970"/>
                <a:gd name="connsiteX388" fmla="*/ 1174192 w 2485572"/>
                <a:gd name="connsiteY388" fmla="*/ 98275 h 2538970"/>
                <a:gd name="connsiteX389" fmla="*/ 1188110 w 2485572"/>
                <a:gd name="connsiteY389" fmla="*/ 89754 h 2538970"/>
                <a:gd name="connsiteX390" fmla="*/ 1193791 w 2485572"/>
                <a:gd name="connsiteY390" fmla="*/ 84074 h 2538970"/>
                <a:gd name="connsiteX391" fmla="*/ 1238668 w 2485572"/>
                <a:gd name="connsiteY391" fmla="*/ 75837 h 2538970"/>
                <a:gd name="connsiteX392" fmla="*/ 1244348 w 2485572"/>
                <a:gd name="connsiteY392" fmla="*/ 78677 h 2538970"/>
                <a:gd name="connsiteX393" fmla="*/ 1272184 w 2485572"/>
                <a:gd name="connsiteY393" fmla="*/ 75837 h 2538970"/>
                <a:gd name="connsiteX394" fmla="*/ 1280705 w 2485572"/>
                <a:gd name="connsiteY394" fmla="*/ 72996 h 2538970"/>
                <a:gd name="connsiteX395" fmla="*/ 1286385 w 2485572"/>
                <a:gd name="connsiteY395" fmla="*/ 72996 h 2538970"/>
                <a:gd name="connsiteX396" fmla="*/ 1348020 w 2485572"/>
                <a:gd name="connsiteY396" fmla="*/ 50558 h 2538970"/>
                <a:gd name="connsiteX397" fmla="*/ 1350861 w 2485572"/>
                <a:gd name="connsiteY397" fmla="*/ 50558 h 2538970"/>
                <a:gd name="connsiteX398" fmla="*/ 1392898 w 2485572"/>
                <a:gd name="connsiteY398" fmla="*/ 39197 h 2538970"/>
                <a:gd name="connsiteX399" fmla="*/ 1406815 w 2485572"/>
                <a:gd name="connsiteY399" fmla="*/ 39197 h 2538970"/>
                <a:gd name="connsiteX400" fmla="*/ 1459929 w 2485572"/>
                <a:gd name="connsiteY400" fmla="*/ 36640 h 2538970"/>
                <a:gd name="connsiteX401" fmla="*/ 1468450 w 2485572"/>
                <a:gd name="connsiteY401" fmla="*/ 36640 h 2538970"/>
                <a:gd name="connsiteX402" fmla="*/ 1474131 w 2485572"/>
                <a:gd name="connsiteY402" fmla="*/ 33800 h 2538970"/>
                <a:gd name="connsiteX403" fmla="*/ 1479528 w 2485572"/>
                <a:gd name="connsiteY403" fmla="*/ 30960 h 2538970"/>
                <a:gd name="connsiteX404" fmla="*/ 1485208 w 2485572"/>
                <a:gd name="connsiteY404" fmla="*/ 30960 h 2538970"/>
                <a:gd name="connsiteX405" fmla="*/ 1544003 w 2485572"/>
                <a:gd name="connsiteY405" fmla="*/ 16758 h 2538970"/>
                <a:gd name="connsiteX406" fmla="*/ 1549684 w 2485572"/>
                <a:gd name="connsiteY406" fmla="*/ 14202 h 2538970"/>
                <a:gd name="connsiteX407" fmla="*/ 1555364 w 2485572"/>
                <a:gd name="connsiteY407" fmla="*/ 14202 h 2538970"/>
                <a:gd name="connsiteX408" fmla="*/ 1563601 w 2485572"/>
                <a:gd name="connsiteY408" fmla="*/ 11361 h 2538970"/>
                <a:gd name="connsiteX409" fmla="*/ 1614159 w 2485572"/>
                <a:gd name="connsiteY409" fmla="*/ 22439 h 2538970"/>
                <a:gd name="connsiteX410" fmla="*/ 1619840 w 2485572"/>
                <a:gd name="connsiteY410" fmla="*/ 19598 h 2538970"/>
                <a:gd name="connsiteX411" fmla="*/ 1630917 w 2485572"/>
                <a:gd name="connsiteY411" fmla="*/ 16758 h 2538970"/>
                <a:gd name="connsiteX412" fmla="*/ 1645119 w 2485572"/>
                <a:gd name="connsiteY412" fmla="*/ 8521 h 2538970"/>
                <a:gd name="connsiteX413" fmla="*/ 1653356 w 2485572"/>
                <a:gd name="connsiteY413" fmla="*/ 5681 h 2538970"/>
                <a:gd name="connsiteX414" fmla="*/ 1689712 w 2485572"/>
                <a:gd name="connsiteY414" fmla="*/ 0 h 2538970"/>
                <a:gd name="connsiteX415" fmla="*/ 1698233 w 2485572"/>
                <a:gd name="connsiteY415" fmla="*/ 11361 h 2538970"/>
                <a:gd name="connsiteX416" fmla="*/ 1703914 w 2485572"/>
                <a:gd name="connsiteY416" fmla="*/ 14202 h 2538970"/>
                <a:gd name="connsiteX417" fmla="*/ 1709310 w 2485572"/>
                <a:gd name="connsiteY417" fmla="*/ 16758 h 2538970"/>
                <a:gd name="connsiteX418" fmla="*/ 1717831 w 2485572"/>
                <a:gd name="connsiteY418" fmla="*/ 16758 h 2538970"/>
                <a:gd name="connsiteX419" fmla="*/ 1757028 w 2485572"/>
                <a:gd name="connsiteY419" fmla="*/ 22439 h 2538970"/>
                <a:gd name="connsiteX420" fmla="*/ 1762708 w 2485572"/>
                <a:gd name="connsiteY420" fmla="*/ 25279 h 2538970"/>
                <a:gd name="connsiteX421" fmla="*/ 1768389 w 2485572"/>
                <a:gd name="connsiteY421" fmla="*/ 25279 h 2538970"/>
                <a:gd name="connsiteX422" fmla="*/ 1787987 w 2485572"/>
                <a:gd name="connsiteY422" fmla="*/ 33800 h 2538970"/>
                <a:gd name="connsiteX423" fmla="*/ 1793384 w 2485572"/>
                <a:gd name="connsiteY423" fmla="*/ 33800 h 2538970"/>
                <a:gd name="connsiteX424" fmla="*/ 1801905 w 2485572"/>
                <a:gd name="connsiteY424" fmla="*/ 36640 h 2538970"/>
                <a:gd name="connsiteX425" fmla="*/ 1835421 w 2485572"/>
                <a:gd name="connsiteY425" fmla="*/ 42037 h 2538970"/>
                <a:gd name="connsiteX426" fmla="*/ 1891659 w 2485572"/>
                <a:gd name="connsiteY426" fmla="*/ 61635 h 2538970"/>
                <a:gd name="connsiteX427" fmla="*/ 1897340 w 2485572"/>
                <a:gd name="connsiteY427" fmla="*/ 64475 h 2538970"/>
                <a:gd name="connsiteX428" fmla="*/ 1899896 w 2485572"/>
                <a:gd name="connsiteY428" fmla="*/ 67316 h 2538970"/>
                <a:gd name="connsiteX429" fmla="*/ 1944774 w 2485572"/>
                <a:gd name="connsiteY429" fmla="*/ 123270 h 2538970"/>
                <a:gd name="connsiteX430" fmla="*/ 1947614 w 2485572"/>
                <a:gd name="connsiteY430" fmla="*/ 128951 h 2538970"/>
                <a:gd name="connsiteX431" fmla="*/ 1950454 w 2485572"/>
                <a:gd name="connsiteY431" fmla="*/ 131791 h 2538970"/>
                <a:gd name="connsiteX432" fmla="*/ 1956135 w 2485572"/>
                <a:gd name="connsiteY432" fmla="*/ 140312 h 2538970"/>
                <a:gd name="connsiteX433" fmla="*/ 1958975 w 2485572"/>
                <a:gd name="connsiteY433" fmla="*/ 145709 h 2538970"/>
                <a:gd name="connsiteX434" fmla="*/ 1961532 w 2485572"/>
                <a:gd name="connsiteY434" fmla="*/ 154230 h 2538970"/>
                <a:gd name="connsiteX435" fmla="*/ 1998172 w 2485572"/>
                <a:gd name="connsiteY435" fmla="*/ 204788 h 2538970"/>
                <a:gd name="connsiteX436" fmla="*/ 2003569 w 2485572"/>
                <a:gd name="connsiteY436" fmla="*/ 207344 h 2538970"/>
                <a:gd name="connsiteX437" fmla="*/ 2009249 w 2485572"/>
                <a:gd name="connsiteY437" fmla="*/ 210184 h 2538970"/>
                <a:gd name="connsiteX438" fmla="*/ 2017770 w 2485572"/>
                <a:gd name="connsiteY438" fmla="*/ 210184 h 2538970"/>
                <a:gd name="connsiteX439" fmla="*/ 2026007 w 2485572"/>
                <a:gd name="connsiteY439" fmla="*/ 213025 h 2538970"/>
                <a:gd name="connsiteX440" fmla="*/ 2037368 w 2485572"/>
                <a:gd name="connsiteY440" fmla="*/ 215865 h 2538970"/>
                <a:gd name="connsiteX441" fmla="*/ 2099003 w 2485572"/>
                <a:gd name="connsiteY441" fmla="*/ 221546 h 2538970"/>
                <a:gd name="connsiteX442" fmla="*/ 2104684 w 2485572"/>
                <a:gd name="connsiteY442" fmla="*/ 224386 h 2538970"/>
                <a:gd name="connsiteX443" fmla="*/ 2112921 w 2485572"/>
                <a:gd name="connsiteY443" fmla="*/ 224386 h 2538970"/>
                <a:gd name="connsiteX444" fmla="*/ 2124283 w 2485572"/>
                <a:gd name="connsiteY444" fmla="*/ 229783 h 2538970"/>
                <a:gd name="connsiteX445" fmla="*/ 2177397 w 2485572"/>
                <a:gd name="connsiteY445" fmla="*/ 229783 h 2538970"/>
                <a:gd name="connsiteX446" fmla="*/ 2185918 w 2485572"/>
                <a:gd name="connsiteY446" fmla="*/ 232623 h 2538970"/>
                <a:gd name="connsiteX447" fmla="*/ 2213753 w 2485572"/>
                <a:gd name="connsiteY447" fmla="*/ 226942 h 2538970"/>
                <a:gd name="connsiteX448" fmla="*/ 2219434 w 2485572"/>
                <a:gd name="connsiteY448" fmla="*/ 224386 h 2538970"/>
                <a:gd name="connsiteX449" fmla="*/ 2241872 w 2485572"/>
                <a:gd name="connsiteY44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2166319 w 2485572"/>
                <a:gd name="connsiteY71" fmla="*/ 1558205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293866 w 2485572"/>
                <a:gd name="connsiteY230" fmla="*/ 1680648 h 2538970"/>
                <a:gd name="connsiteX231" fmla="*/ 1524366 w 2485572"/>
                <a:gd name="connsiteY231" fmla="*/ 1612884 h 2538970"/>
                <a:gd name="connsiteX232" fmla="*/ 1061999 w 2485572"/>
                <a:gd name="connsiteY232" fmla="*/ 1465610 h 2538970"/>
                <a:gd name="connsiteX233" fmla="*/ 1061999 w 2485572"/>
                <a:gd name="connsiteY233" fmla="*/ 1429254 h 2538970"/>
                <a:gd name="connsiteX234" fmla="*/ 1048082 w 2485572"/>
                <a:gd name="connsiteY234" fmla="*/ 1403975 h 2538970"/>
                <a:gd name="connsiteX235" fmla="*/ 1022803 w 2485572"/>
                <a:gd name="connsiteY235" fmla="*/ 1387217 h 2538970"/>
                <a:gd name="connsiteX236" fmla="*/ 1011725 w 2485572"/>
                <a:gd name="connsiteY236" fmla="*/ 1381536 h 2538970"/>
                <a:gd name="connsiteX237" fmla="*/ 1000364 w 2485572"/>
                <a:gd name="connsiteY237" fmla="*/ 1381536 h 2538970"/>
                <a:gd name="connsiteX238" fmla="*/ 961167 w 2485572"/>
                <a:gd name="connsiteY238" fmla="*/ 1376140 h 2538970"/>
                <a:gd name="connsiteX239" fmla="*/ 924811 w 2485572"/>
                <a:gd name="connsiteY239" fmla="*/ 1367618 h 2538970"/>
                <a:gd name="connsiteX240" fmla="*/ 919131 w 2485572"/>
                <a:gd name="connsiteY240" fmla="*/ 1367618 h 2538970"/>
                <a:gd name="connsiteX241" fmla="*/ 913450 w 2485572"/>
                <a:gd name="connsiteY241" fmla="*/ 1364778 h 2538970"/>
                <a:gd name="connsiteX242" fmla="*/ 908053 w 2485572"/>
                <a:gd name="connsiteY242" fmla="*/ 1364778 h 2538970"/>
                <a:gd name="connsiteX243" fmla="*/ 877094 w 2485572"/>
                <a:gd name="connsiteY243" fmla="*/ 1381536 h 2538970"/>
                <a:gd name="connsiteX244" fmla="*/ 868857 w 2485572"/>
                <a:gd name="connsiteY244" fmla="*/ 1390057 h 2538970"/>
                <a:gd name="connsiteX245" fmla="*/ 835057 w 2485572"/>
                <a:gd name="connsiteY245" fmla="*/ 1434934 h 2538970"/>
                <a:gd name="connsiteX246" fmla="*/ 832217 w 2485572"/>
                <a:gd name="connsiteY246" fmla="*/ 1440331 h 2538970"/>
                <a:gd name="connsiteX247" fmla="*/ 832217 w 2485572"/>
                <a:gd name="connsiteY247" fmla="*/ 1446012 h 2538970"/>
                <a:gd name="connsiteX248" fmla="*/ 767741 w 2485572"/>
                <a:gd name="connsiteY248" fmla="*/ 1513327 h 2538970"/>
                <a:gd name="connsiteX249" fmla="*/ 711787 w 2485572"/>
                <a:gd name="connsiteY249" fmla="*/ 1535766 h 2538970"/>
                <a:gd name="connsiteX250" fmla="*/ 686508 w 2485572"/>
                <a:gd name="connsiteY250" fmla="*/ 1541447 h 2538970"/>
                <a:gd name="connsiteX251" fmla="*/ 661513 w 2485572"/>
                <a:gd name="connsiteY251" fmla="*/ 1549684 h 2538970"/>
                <a:gd name="connsiteX252" fmla="*/ 658672 w 2485572"/>
                <a:gd name="connsiteY252" fmla="*/ 1552524 h 2538970"/>
                <a:gd name="connsiteX253" fmla="*/ 652992 w 2485572"/>
                <a:gd name="connsiteY253" fmla="*/ 1555364 h 2538970"/>
                <a:gd name="connsiteX254" fmla="*/ 624873 w 2485572"/>
                <a:gd name="connsiteY254" fmla="*/ 1561045 h 2538970"/>
                <a:gd name="connsiteX255" fmla="*/ 619476 w 2485572"/>
                <a:gd name="connsiteY255" fmla="*/ 1558205 h 2538970"/>
                <a:gd name="connsiteX256" fmla="*/ 616636 w 2485572"/>
                <a:gd name="connsiteY256" fmla="*/ 1555364 h 2538970"/>
                <a:gd name="connsiteX257" fmla="*/ 597037 w 2485572"/>
                <a:gd name="connsiteY257" fmla="*/ 1532926 h 2538970"/>
                <a:gd name="connsiteX258" fmla="*/ 594197 w 2485572"/>
                <a:gd name="connsiteY258" fmla="*/ 1521848 h 2538970"/>
                <a:gd name="connsiteX259" fmla="*/ 591357 w 2485572"/>
                <a:gd name="connsiteY259" fmla="*/ 1519008 h 2538970"/>
                <a:gd name="connsiteX260" fmla="*/ 566078 w 2485572"/>
                <a:gd name="connsiteY260" fmla="*/ 1482368 h 2538970"/>
                <a:gd name="connsiteX261" fmla="*/ 560397 w 2485572"/>
                <a:gd name="connsiteY261" fmla="*/ 1471291 h 2538970"/>
                <a:gd name="connsiteX262" fmla="*/ 555000 w 2485572"/>
                <a:gd name="connsiteY262" fmla="*/ 1465610 h 2538970"/>
                <a:gd name="connsiteX263" fmla="*/ 498762 w 2485572"/>
                <a:gd name="connsiteY263" fmla="*/ 1432094 h 2538970"/>
                <a:gd name="connsiteX264" fmla="*/ 490525 w 2485572"/>
                <a:gd name="connsiteY264" fmla="*/ 1429254 h 2538970"/>
                <a:gd name="connsiteX265" fmla="*/ 487685 w 2485572"/>
                <a:gd name="connsiteY265" fmla="*/ 1429254 h 2538970"/>
                <a:gd name="connsiteX266" fmla="*/ 462406 w 2485572"/>
                <a:gd name="connsiteY266" fmla="*/ 1426413 h 2538970"/>
                <a:gd name="connsiteX267" fmla="*/ 400770 w 2485572"/>
                <a:gd name="connsiteY267" fmla="*/ 1426413 h 2538970"/>
                <a:gd name="connsiteX268" fmla="*/ 392250 w 2485572"/>
                <a:gd name="connsiteY268" fmla="*/ 1423573 h 2538970"/>
                <a:gd name="connsiteX269" fmla="*/ 384013 w 2485572"/>
                <a:gd name="connsiteY269" fmla="*/ 1420733 h 2538970"/>
                <a:gd name="connsiteX270" fmla="*/ 375492 w 2485572"/>
                <a:gd name="connsiteY270" fmla="*/ 1420733 h 2538970"/>
                <a:gd name="connsiteX271" fmla="*/ 319537 w 2485572"/>
                <a:gd name="connsiteY271" fmla="*/ 1409655 h 2538970"/>
                <a:gd name="connsiteX272" fmla="*/ 313856 w 2485572"/>
                <a:gd name="connsiteY272" fmla="*/ 1406815 h 2538970"/>
                <a:gd name="connsiteX273" fmla="*/ 308176 w 2485572"/>
                <a:gd name="connsiteY273" fmla="*/ 1406815 h 2538970"/>
                <a:gd name="connsiteX274" fmla="*/ 297098 w 2485572"/>
                <a:gd name="connsiteY274" fmla="*/ 1401134 h 2538970"/>
                <a:gd name="connsiteX275" fmla="*/ 221546 w 2485572"/>
                <a:gd name="connsiteY275" fmla="*/ 1392898 h 2538970"/>
                <a:gd name="connsiteX276" fmla="*/ 213025 w 2485572"/>
                <a:gd name="connsiteY276" fmla="*/ 1392898 h 2538970"/>
                <a:gd name="connsiteX277" fmla="*/ 204504 w 2485572"/>
                <a:gd name="connsiteY277" fmla="*/ 1395738 h 2538970"/>
                <a:gd name="connsiteX278" fmla="*/ 154230 w 2485572"/>
                <a:gd name="connsiteY278" fmla="*/ 1406815 h 2538970"/>
                <a:gd name="connsiteX279" fmla="*/ 148549 w 2485572"/>
                <a:gd name="connsiteY279" fmla="*/ 1403975 h 2538970"/>
                <a:gd name="connsiteX280" fmla="*/ 137472 w 2485572"/>
                <a:gd name="connsiteY280" fmla="*/ 1398294 h 2538970"/>
                <a:gd name="connsiteX281" fmla="*/ 131791 w 2485572"/>
                <a:gd name="connsiteY281" fmla="*/ 1398294 h 2538970"/>
                <a:gd name="connsiteX282" fmla="*/ 67316 w 2485572"/>
                <a:gd name="connsiteY282" fmla="*/ 1418177 h 2538970"/>
                <a:gd name="connsiteX283" fmla="*/ 58795 w 2485572"/>
                <a:gd name="connsiteY283" fmla="*/ 1420733 h 2538970"/>
                <a:gd name="connsiteX284" fmla="*/ 50558 w 2485572"/>
                <a:gd name="connsiteY284" fmla="*/ 1423573 h 2538970"/>
                <a:gd name="connsiteX285" fmla="*/ 42037 w 2485572"/>
                <a:gd name="connsiteY285" fmla="*/ 1423573 h 2538970"/>
                <a:gd name="connsiteX286" fmla="*/ 5681 w 2485572"/>
                <a:gd name="connsiteY286" fmla="*/ 1432094 h 2538970"/>
                <a:gd name="connsiteX287" fmla="*/ 2840 w 2485572"/>
                <a:gd name="connsiteY287" fmla="*/ 1403975 h 2538970"/>
                <a:gd name="connsiteX288" fmla="*/ 0 w 2485572"/>
                <a:gd name="connsiteY288" fmla="*/ 1395738 h 2538970"/>
                <a:gd name="connsiteX289" fmla="*/ 5681 w 2485572"/>
                <a:gd name="connsiteY289" fmla="*/ 1373299 h 2538970"/>
                <a:gd name="connsiteX290" fmla="*/ 5681 w 2485572"/>
                <a:gd name="connsiteY290" fmla="*/ 1361938 h 2538970"/>
                <a:gd name="connsiteX291" fmla="*/ 11361 w 2485572"/>
                <a:gd name="connsiteY291" fmla="*/ 1345180 h 2538970"/>
                <a:gd name="connsiteX292" fmla="*/ 42037 w 2485572"/>
                <a:gd name="connsiteY292" fmla="*/ 1305983 h 2538970"/>
                <a:gd name="connsiteX293" fmla="*/ 47718 w 2485572"/>
                <a:gd name="connsiteY293" fmla="*/ 1294622 h 2538970"/>
                <a:gd name="connsiteX294" fmla="*/ 39197 w 2485572"/>
                <a:gd name="connsiteY294" fmla="*/ 1275024 h 2538970"/>
                <a:gd name="connsiteX295" fmla="*/ 33516 w 2485572"/>
                <a:gd name="connsiteY295" fmla="*/ 1269627 h 2538970"/>
                <a:gd name="connsiteX296" fmla="*/ 33516 w 2485572"/>
                <a:gd name="connsiteY296" fmla="*/ 1244348 h 2538970"/>
                <a:gd name="connsiteX297" fmla="*/ 64475 w 2485572"/>
                <a:gd name="connsiteY297" fmla="*/ 1213389 h 2538970"/>
                <a:gd name="connsiteX298" fmla="*/ 81233 w 2485572"/>
                <a:gd name="connsiteY298" fmla="*/ 1199471 h 2538970"/>
                <a:gd name="connsiteX299" fmla="*/ 86914 w 2485572"/>
                <a:gd name="connsiteY299" fmla="*/ 1190950 h 2538970"/>
                <a:gd name="connsiteX300" fmla="*/ 97991 w 2485572"/>
                <a:gd name="connsiteY300" fmla="*/ 1160275 h 2538970"/>
                <a:gd name="connsiteX301" fmla="*/ 95435 w 2485572"/>
                <a:gd name="connsiteY301" fmla="*/ 1151753 h 2538970"/>
                <a:gd name="connsiteX302" fmla="*/ 95435 w 2485572"/>
                <a:gd name="connsiteY302" fmla="*/ 1121078 h 2538970"/>
                <a:gd name="connsiteX303" fmla="*/ 100832 w 2485572"/>
                <a:gd name="connsiteY303" fmla="*/ 1112557 h 2538970"/>
                <a:gd name="connsiteX304" fmla="*/ 103672 w 2485572"/>
                <a:gd name="connsiteY304" fmla="*/ 1106876 h 2538970"/>
                <a:gd name="connsiteX305" fmla="*/ 154230 w 2485572"/>
                <a:gd name="connsiteY305" fmla="*/ 1070520 h 2538970"/>
                <a:gd name="connsiteX306" fmla="*/ 176668 w 2485572"/>
                <a:gd name="connsiteY306" fmla="*/ 1045241 h 2538970"/>
                <a:gd name="connsiteX307" fmla="*/ 176668 w 2485572"/>
                <a:gd name="connsiteY307" fmla="*/ 1037004 h 2538970"/>
                <a:gd name="connsiteX308" fmla="*/ 173828 w 2485572"/>
                <a:gd name="connsiteY308" fmla="*/ 1028483 h 2538970"/>
                <a:gd name="connsiteX309" fmla="*/ 157070 w 2485572"/>
                <a:gd name="connsiteY309" fmla="*/ 1008885 h 2538970"/>
                <a:gd name="connsiteX310" fmla="*/ 154230 w 2485572"/>
                <a:gd name="connsiteY310" fmla="*/ 1000648 h 2538970"/>
                <a:gd name="connsiteX311" fmla="*/ 157070 w 2485572"/>
                <a:gd name="connsiteY311" fmla="*/ 964008 h 2538970"/>
                <a:gd name="connsiteX312" fmla="*/ 154230 w 2485572"/>
                <a:gd name="connsiteY312" fmla="*/ 955771 h 2538970"/>
                <a:gd name="connsiteX313" fmla="*/ 126111 w 2485572"/>
                <a:gd name="connsiteY313" fmla="*/ 930492 h 2538970"/>
                <a:gd name="connsiteX314" fmla="*/ 112193 w 2485572"/>
                <a:gd name="connsiteY314" fmla="*/ 927652 h 2538970"/>
                <a:gd name="connsiteX315" fmla="*/ 109353 w 2485572"/>
                <a:gd name="connsiteY315" fmla="*/ 921971 h 2538970"/>
                <a:gd name="connsiteX316" fmla="*/ 109353 w 2485572"/>
                <a:gd name="connsiteY316" fmla="*/ 908053 h 2538970"/>
                <a:gd name="connsiteX317" fmla="*/ 117590 w 2485572"/>
                <a:gd name="connsiteY317" fmla="*/ 891295 h 2538970"/>
                <a:gd name="connsiteX318" fmla="*/ 123270 w 2485572"/>
                <a:gd name="connsiteY318" fmla="*/ 885615 h 2538970"/>
                <a:gd name="connsiteX319" fmla="*/ 148549 w 2485572"/>
                <a:gd name="connsiteY319" fmla="*/ 866016 h 2538970"/>
                <a:gd name="connsiteX320" fmla="*/ 128951 w 2485572"/>
                <a:gd name="connsiteY320" fmla="*/ 840738 h 2538970"/>
                <a:gd name="connsiteX321" fmla="*/ 126111 w 2485572"/>
                <a:gd name="connsiteY321" fmla="*/ 821139 h 2538970"/>
                <a:gd name="connsiteX322" fmla="*/ 140028 w 2485572"/>
                <a:gd name="connsiteY322" fmla="*/ 812618 h 2538970"/>
                <a:gd name="connsiteX323" fmla="*/ 142869 w 2485572"/>
                <a:gd name="connsiteY323" fmla="*/ 790464 h 2538970"/>
                <a:gd name="connsiteX324" fmla="*/ 154230 w 2485572"/>
                <a:gd name="connsiteY324" fmla="*/ 773422 h 2538970"/>
                <a:gd name="connsiteX325" fmla="*/ 157070 w 2485572"/>
                <a:gd name="connsiteY325" fmla="*/ 762344 h 2538970"/>
                <a:gd name="connsiteX326" fmla="*/ 157070 w 2485572"/>
                <a:gd name="connsiteY326" fmla="*/ 753824 h 2538970"/>
                <a:gd name="connsiteX327" fmla="*/ 145709 w 2485572"/>
                <a:gd name="connsiteY327" fmla="*/ 731385 h 2538970"/>
                <a:gd name="connsiteX328" fmla="*/ 145709 w 2485572"/>
                <a:gd name="connsiteY328" fmla="*/ 723148 h 2538970"/>
                <a:gd name="connsiteX329" fmla="*/ 159627 w 2485572"/>
                <a:gd name="connsiteY329" fmla="*/ 714627 h 2538970"/>
                <a:gd name="connsiteX330" fmla="*/ 204504 w 2485572"/>
                <a:gd name="connsiteY330" fmla="*/ 708946 h 2538970"/>
                <a:gd name="connsiteX331" fmla="*/ 232623 w 2485572"/>
                <a:gd name="connsiteY331" fmla="*/ 678271 h 2538970"/>
                <a:gd name="connsiteX332" fmla="*/ 232623 w 2485572"/>
                <a:gd name="connsiteY332" fmla="*/ 666909 h 2538970"/>
                <a:gd name="connsiteX333" fmla="*/ 215865 w 2485572"/>
                <a:gd name="connsiteY333" fmla="*/ 644755 h 2538970"/>
                <a:gd name="connsiteX334" fmla="*/ 218705 w 2485572"/>
                <a:gd name="connsiteY334" fmla="*/ 613795 h 2538970"/>
                <a:gd name="connsiteX335" fmla="*/ 241144 w 2485572"/>
                <a:gd name="connsiteY335" fmla="*/ 582836 h 2538970"/>
                <a:gd name="connsiteX336" fmla="*/ 252221 w 2485572"/>
                <a:gd name="connsiteY336" fmla="*/ 571758 h 2538970"/>
                <a:gd name="connsiteX337" fmla="*/ 285737 w 2485572"/>
                <a:gd name="connsiteY337" fmla="*/ 524041 h 2538970"/>
                <a:gd name="connsiteX338" fmla="*/ 291418 w 2485572"/>
                <a:gd name="connsiteY338" fmla="*/ 518644 h 2538970"/>
                <a:gd name="connsiteX339" fmla="*/ 322377 w 2485572"/>
                <a:gd name="connsiteY339" fmla="*/ 518644 h 2538970"/>
                <a:gd name="connsiteX340" fmla="*/ 333455 w 2485572"/>
                <a:gd name="connsiteY340" fmla="*/ 510123 h 2538970"/>
                <a:gd name="connsiteX341" fmla="*/ 341976 w 2485572"/>
                <a:gd name="connsiteY341" fmla="*/ 482004 h 2538970"/>
                <a:gd name="connsiteX342" fmla="*/ 347372 w 2485572"/>
                <a:gd name="connsiteY342" fmla="*/ 476607 h 2538970"/>
                <a:gd name="connsiteX343" fmla="*/ 386853 w 2485572"/>
                <a:gd name="connsiteY343" fmla="*/ 459565 h 2538970"/>
                <a:gd name="connsiteX344" fmla="*/ 389409 w 2485572"/>
                <a:gd name="connsiteY344" fmla="*/ 454169 h 2538970"/>
                <a:gd name="connsiteX345" fmla="*/ 400770 w 2485572"/>
                <a:gd name="connsiteY345" fmla="*/ 434570 h 2538970"/>
                <a:gd name="connsiteX346" fmla="*/ 414688 w 2485572"/>
                <a:gd name="connsiteY346" fmla="*/ 392534 h 2538970"/>
                <a:gd name="connsiteX347" fmla="*/ 428890 w 2485572"/>
                <a:gd name="connsiteY347" fmla="*/ 341976 h 2538970"/>
                <a:gd name="connsiteX348" fmla="*/ 434286 w 2485572"/>
                <a:gd name="connsiteY348" fmla="*/ 255062 h 2538970"/>
                <a:gd name="connsiteX349" fmla="*/ 437127 w 2485572"/>
                <a:gd name="connsiteY349" fmla="*/ 252221 h 2538970"/>
                <a:gd name="connsiteX350" fmla="*/ 448488 w 2485572"/>
                <a:gd name="connsiteY350" fmla="*/ 235463 h 2538970"/>
                <a:gd name="connsiteX351" fmla="*/ 468086 w 2485572"/>
                <a:gd name="connsiteY351" fmla="*/ 221546 h 2538970"/>
                <a:gd name="connsiteX352" fmla="*/ 501602 w 2485572"/>
                <a:gd name="connsiteY352" fmla="*/ 215865 h 2538970"/>
                <a:gd name="connsiteX353" fmla="*/ 512964 w 2485572"/>
                <a:gd name="connsiteY353" fmla="*/ 213025 h 2538970"/>
                <a:gd name="connsiteX354" fmla="*/ 555000 w 2485572"/>
                <a:gd name="connsiteY354" fmla="*/ 187746 h 2538970"/>
                <a:gd name="connsiteX355" fmla="*/ 557557 w 2485572"/>
                <a:gd name="connsiteY355" fmla="*/ 182349 h 2538970"/>
                <a:gd name="connsiteX356" fmla="*/ 602434 w 2485572"/>
                <a:gd name="connsiteY356" fmla="*/ 131791 h 2538970"/>
                <a:gd name="connsiteX357" fmla="*/ 605274 w 2485572"/>
                <a:gd name="connsiteY357" fmla="*/ 123270 h 2538970"/>
                <a:gd name="connsiteX358" fmla="*/ 594197 w 2485572"/>
                <a:gd name="connsiteY358" fmla="*/ 70156 h 2538970"/>
                <a:gd name="connsiteX359" fmla="*/ 650151 w 2485572"/>
                <a:gd name="connsiteY359" fmla="*/ 92595 h 2538970"/>
                <a:gd name="connsiteX360" fmla="*/ 664069 w 2485572"/>
                <a:gd name="connsiteY360" fmla="*/ 92595 h 2538970"/>
                <a:gd name="connsiteX361" fmla="*/ 689348 w 2485572"/>
                <a:gd name="connsiteY361" fmla="*/ 98275 h 2538970"/>
                <a:gd name="connsiteX362" fmla="*/ 723148 w 2485572"/>
                <a:gd name="connsiteY362" fmla="*/ 89754 h 2538970"/>
                <a:gd name="connsiteX363" fmla="*/ 725704 w 2485572"/>
                <a:gd name="connsiteY363" fmla="*/ 92595 h 2538970"/>
                <a:gd name="connsiteX364" fmla="*/ 731385 w 2485572"/>
                <a:gd name="connsiteY364" fmla="*/ 92595 h 2538970"/>
                <a:gd name="connsiteX365" fmla="*/ 737065 w 2485572"/>
                <a:gd name="connsiteY365" fmla="*/ 95435 h 2538970"/>
                <a:gd name="connsiteX366" fmla="*/ 742746 w 2485572"/>
                <a:gd name="connsiteY366" fmla="*/ 95435 h 2538970"/>
                <a:gd name="connsiteX367" fmla="*/ 779102 w 2485572"/>
                <a:gd name="connsiteY367" fmla="*/ 75837 h 2538970"/>
                <a:gd name="connsiteX368" fmla="*/ 818299 w 2485572"/>
                <a:gd name="connsiteY368" fmla="*/ 39197 h 2538970"/>
                <a:gd name="connsiteX369" fmla="*/ 823980 w 2485572"/>
                <a:gd name="connsiteY369" fmla="*/ 33800 h 2538970"/>
                <a:gd name="connsiteX370" fmla="*/ 851815 w 2485572"/>
                <a:gd name="connsiteY370" fmla="*/ 19598 h 2538970"/>
                <a:gd name="connsiteX371" fmla="*/ 854655 w 2485572"/>
                <a:gd name="connsiteY371" fmla="*/ 14202 h 2538970"/>
                <a:gd name="connsiteX372" fmla="*/ 888455 w 2485572"/>
                <a:gd name="connsiteY372" fmla="*/ 8521 h 2538970"/>
                <a:gd name="connsiteX373" fmla="*/ 893852 w 2485572"/>
                <a:gd name="connsiteY373" fmla="*/ 11361 h 2538970"/>
                <a:gd name="connsiteX374" fmla="*/ 933332 w 2485572"/>
                <a:gd name="connsiteY374" fmla="*/ 36640 h 2538970"/>
                <a:gd name="connsiteX375" fmla="*/ 938729 w 2485572"/>
                <a:gd name="connsiteY375" fmla="*/ 42037 h 2538970"/>
                <a:gd name="connsiteX376" fmla="*/ 969689 w 2485572"/>
                <a:gd name="connsiteY376" fmla="*/ 61635 h 2538970"/>
                <a:gd name="connsiteX377" fmla="*/ 972529 w 2485572"/>
                <a:gd name="connsiteY377" fmla="*/ 64475 h 2538970"/>
                <a:gd name="connsiteX378" fmla="*/ 977925 w 2485572"/>
                <a:gd name="connsiteY378" fmla="*/ 67316 h 2538970"/>
                <a:gd name="connsiteX379" fmla="*/ 1011725 w 2485572"/>
                <a:gd name="connsiteY379" fmla="*/ 67316 h 2538970"/>
                <a:gd name="connsiteX380" fmla="*/ 1031324 w 2485572"/>
                <a:gd name="connsiteY380" fmla="*/ 64475 h 2538970"/>
                <a:gd name="connsiteX381" fmla="*/ 1042401 w 2485572"/>
                <a:gd name="connsiteY381" fmla="*/ 64475 h 2538970"/>
                <a:gd name="connsiteX382" fmla="*/ 1104036 w 2485572"/>
                <a:gd name="connsiteY382" fmla="*/ 70156 h 2538970"/>
                <a:gd name="connsiteX383" fmla="*/ 1109717 w 2485572"/>
                <a:gd name="connsiteY383" fmla="*/ 75837 h 2538970"/>
                <a:gd name="connsiteX384" fmla="*/ 1118238 w 2485572"/>
                <a:gd name="connsiteY384" fmla="*/ 81233 h 2538970"/>
                <a:gd name="connsiteX385" fmla="*/ 1121078 w 2485572"/>
                <a:gd name="connsiteY385" fmla="*/ 84074 h 2538970"/>
                <a:gd name="connsiteX386" fmla="*/ 1143517 w 2485572"/>
                <a:gd name="connsiteY386" fmla="*/ 95435 h 2538970"/>
                <a:gd name="connsiteX387" fmla="*/ 1151754 w 2485572"/>
                <a:gd name="connsiteY387" fmla="*/ 100832 h 2538970"/>
                <a:gd name="connsiteX388" fmla="*/ 1171352 w 2485572"/>
                <a:gd name="connsiteY388" fmla="*/ 100832 h 2538970"/>
                <a:gd name="connsiteX389" fmla="*/ 1174192 w 2485572"/>
                <a:gd name="connsiteY389" fmla="*/ 98275 h 2538970"/>
                <a:gd name="connsiteX390" fmla="*/ 1188110 w 2485572"/>
                <a:gd name="connsiteY390" fmla="*/ 89754 h 2538970"/>
                <a:gd name="connsiteX391" fmla="*/ 1193791 w 2485572"/>
                <a:gd name="connsiteY391" fmla="*/ 84074 h 2538970"/>
                <a:gd name="connsiteX392" fmla="*/ 1238668 w 2485572"/>
                <a:gd name="connsiteY392" fmla="*/ 75837 h 2538970"/>
                <a:gd name="connsiteX393" fmla="*/ 1244348 w 2485572"/>
                <a:gd name="connsiteY393" fmla="*/ 78677 h 2538970"/>
                <a:gd name="connsiteX394" fmla="*/ 1272184 w 2485572"/>
                <a:gd name="connsiteY394" fmla="*/ 75837 h 2538970"/>
                <a:gd name="connsiteX395" fmla="*/ 1280705 w 2485572"/>
                <a:gd name="connsiteY395" fmla="*/ 72996 h 2538970"/>
                <a:gd name="connsiteX396" fmla="*/ 1286385 w 2485572"/>
                <a:gd name="connsiteY396" fmla="*/ 72996 h 2538970"/>
                <a:gd name="connsiteX397" fmla="*/ 1348020 w 2485572"/>
                <a:gd name="connsiteY397" fmla="*/ 50558 h 2538970"/>
                <a:gd name="connsiteX398" fmla="*/ 1350861 w 2485572"/>
                <a:gd name="connsiteY398" fmla="*/ 50558 h 2538970"/>
                <a:gd name="connsiteX399" fmla="*/ 1392898 w 2485572"/>
                <a:gd name="connsiteY399" fmla="*/ 39197 h 2538970"/>
                <a:gd name="connsiteX400" fmla="*/ 1406815 w 2485572"/>
                <a:gd name="connsiteY400" fmla="*/ 39197 h 2538970"/>
                <a:gd name="connsiteX401" fmla="*/ 1459929 w 2485572"/>
                <a:gd name="connsiteY401" fmla="*/ 36640 h 2538970"/>
                <a:gd name="connsiteX402" fmla="*/ 1468450 w 2485572"/>
                <a:gd name="connsiteY402" fmla="*/ 36640 h 2538970"/>
                <a:gd name="connsiteX403" fmla="*/ 1474131 w 2485572"/>
                <a:gd name="connsiteY403" fmla="*/ 33800 h 2538970"/>
                <a:gd name="connsiteX404" fmla="*/ 1479528 w 2485572"/>
                <a:gd name="connsiteY404" fmla="*/ 30960 h 2538970"/>
                <a:gd name="connsiteX405" fmla="*/ 1485208 w 2485572"/>
                <a:gd name="connsiteY405" fmla="*/ 30960 h 2538970"/>
                <a:gd name="connsiteX406" fmla="*/ 1544003 w 2485572"/>
                <a:gd name="connsiteY406" fmla="*/ 16758 h 2538970"/>
                <a:gd name="connsiteX407" fmla="*/ 1549684 w 2485572"/>
                <a:gd name="connsiteY407" fmla="*/ 14202 h 2538970"/>
                <a:gd name="connsiteX408" fmla="*/ 1555364 w 2485572"/>
                <a:gd name="connsiteY408" fmla="*/ 14202 h 2538970"/>
                <a:gd name="connsiteX409" fmla="*/ 1563601 w 2485572"/>
                <a:gd name="connsiteY409" fmla="*/ 11361 h 2538970"/>
                <a:gd name="connsiteX410" fmla="*/ 1614159 w 2485572"/>
                <a:gd name="connsiteY410" fmla="*/ 22439 h 2538970"/>
                <a:gd name="connsiteX411" fmla="*/ 1619840 w 2485572"/>
                <a:gd name="connsiteY411" fmla="*/ 19598 h 2538970"/>
                <a:gd name="connsiteX412" fmla="*/ 1630917 w 2485572"/>
                <a:gd name="connsiteY412" fmla="*/ 16758 h 2538970"/>
                <a:gd name="connsiteX413" fmla="*/ 1645119 w 2485572"/>
                <a:gd name="connsiteY413" fmla="*/ 8521 h 2538970"/>
                <a:gd name="connsiteX414" fmla="*/ 1653356 w 2485572"/>
                <a:gd name="connsiteY414" fmla="*/ 5681 h 2538970"/>
                <a:gd name="connsiteX415" fmla="*/ 1689712 w 2485572"/>
                <a:gd name="connsiteY415" fmla="*/ 0 h 2538970"/>
                <a:gd name="connsiteX416" fmla="*/ 1698233 w 2485572"/>
                <a:gd name="connsiteY416" fmla="*/ 11361 h 2538970"/>
                <a:gd name="connsiteX417" fmla="*/ 1703914 w 2485572"/>
                <a:gd name="connsiteY417" fmla="*/ 14202 h 2538970"/>
                <a:gd name="connsiteX418" fmla="*/ 1709310 w 2485572"/>
                <a:gd name="connsiteY418" fmla="*/ 16758 h 2538970"/>
                <a:gd name="connsiteX419" fmla="*/ 1717831 w 2485572"/>
                <a:gd name="connsiteY419" fmla="*/ 16758 h 2538970"/>
                <a:gd name="connsiteX420" fmla="*/ 1757028 w 2485572"/>
                <a:gd name="connsiteY420" fmla="*/ 22439 h 2538970"/>
                <a:gd name="connsiteX421" fmla="*/ 1762708 w 2485572"/>
                <a:gd name="connsiteY421" fmla="*/ 25279 h 2538970"/>
                <a:gd name="connsiteX422" fmla="*/ 1768389 w 2485572"/>
                <a:gd name="connsiteY422" fmla="*/ 25279 h 2538970"/>
                <a:gd name="connsiteX423" fmla="*/ 1787987 w 2485572"/>
                <a:gd name="connsiteY423" fmla="*/ 33800 h 2538970"/>
                <a:gd name="connsiteX424" fmla="*/ 1793384 w 2485572"/>
                <a:gd name="connsiteY424" fmla="*/ 33800 h 2538970"/>
                <a:gd name="connsiteX425" fmla="*/ 1801905 w 2485572"/>
                <a:gd name="connsiteY425" fmla="*/ 36640 h 2538970"/>
                <a:gd name="connsiteX426" fmla="*/ 1835421 w 2485572"/>
                <a:gd name="connsiteY426" fmla="*/ 42037 h 2538970"/>
                <a:gd name="connsiteX427" fmla="*/ 1891659 w 2485572"/>
                <a:gd name="connsiteY427" fmla="*/ 61635 h 2538970"/>
                <a:gd name="connsiteX428" fmla="*/ 1897340 w 2485572"/>
                <a:gd name="connsiteY428" fmla="*/ 64475 h 2538970"/>
                <a:gd name="connsiteX429" fmla="*/ 1899896 w 2485572"/>
                <a:gd name="connsiteY429" fmla="*/ 67316 h 2538970"/>
                <a:gd name="connsiteX430" fmla="*/ 1944774 w 2485572"/>
                <a:gd name="connsiteY430" fmla="*/ 123270 h 2538970"/>
                <a:gd name="connsiteX431" fmla="*/ 1947614 w 2485572"/>
                <a:gd name="connsiteY431" fmla="*/ 128951 h 2538970"/>
                <a:gd name="connsiteX432" fmla="*/ 1950454 w 2485572"/>
                <a:gd name="connsiteY432" fmla="*/ 131791 h 2538970"/>
                <a:gd name="connsiteX433" fmla="*/ 1956135 w 2485572"/>
                <a:gd name="connsiteY433" fmla="*/ 140312 h 2538970"/>
                <a:gd name="connsiteX434" fmla="*/ 1958975 w 2485572"/>
                <a:gd name="connsiteY434" fmla="*/ 145709 h 2538970"/>
                <a:gd name="connsiteX435" fmla="*/ 1961532 w 2485572"/>
                <a:gd name="connsiteY435" fmla="*/ 154230 h 2538970"/>
                <a:gd name="connsiteX436" fmla="*/ 1998172 w 2485572"/>
                <a:gd name="connsiteY436" fmla="*/ 204788 h 2538970"/>
                <a:gd name="connsiteX437" fmla="*/ 2003569 w 2485572"/>
                <a:gd name="connsiteY437" fmla="*/ 207344 h 2538970"/>
                <a:gd name="connsiteX438" fmla="*/ 2009249 w 2485572"/>
                <a:gd name="connsiteY438" fmla="*/ 210184 h 2538970"/>
                <a:gd name="connsiteX439" fmla="*/ 2017770 w 2485572"/>
                <a:gd name="connsiteY439" fmla="*/ 210184 h 2538970"/>
                <a:gd name="connsiteX440" fmla="*/ 2026007 w 2485572"/>
                <a:gd name="connsiteY440" fmla="*/ 213025 h 2538970"/>
                <a:gd name="connsiteX441" fmla="*/ 2037368 w 2485572"/>
                <a:gd name="connsiteY441" fmla="*/ 215865 h 2538970"/>
                <a:gd name="connsiteX442" fmla="*/ 2099003 w 2485572"/>
                <a:gd name="connsiteY442" fmla="*/ 221546 h 2538970"/>
                <a:gd name="connsiteX443" fmla="*/ 2104684 w 2485572"/>
                <a:gd name="connsiteY443" fmla="*/ 224386 h 2538970"/>
                <a:gd name="connsiteX444" fmla="*/ 2112921 w 2485572"/>
                <a:gd name="connsiteY444" fmla="*/ 224386 h 2538970"/>
                <a:gd name="connsiteX445" fmla="*/ 2124283 w 2485572"/>
                <a:gd name="connsiteY445" fmla="*/ 229783 h 2538970"/>
                <a:gd name="connsiteX446" fmla="*/ 2177397 w 2485572"/>
                <a:gd name="connsiteY446" fmla="*/ 229783 h 2538970"/>
                <a:gd name="connsiteX447" fmla="*/ 2185918 w 2485572"/>
                <a:gd name="connsiteY447" fmla="*/ 232623 h 2538970"/>
                <a:gd name="connsiteX448" fmla="*/ 2213753 w 2485572"/>
                <a:gd name="connsiteY448" fmla="*/ 226942 h 2538970"/>
                <a:gd name="connsiteX449" fmla="*/ 2219434 w 2485572"/>
                <a:gd name="connsiteY449" fmla="*/ 224386 h 2538970"/>
                <a:gd name="connsiteX450" fmla="*/ 2241872 w 2485572"/>
                <a:gd name="connsiteY450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2166319 w 2485572"/>
                <a:gd name="connsiteY71" fmla="*/ 1558205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293866 w 2485572"/>
                <a:gd name="connsiteY230" fmla="*/ 1680648 h 2538970"/>
                <a:gd name="connsiteX231" fmla="*/ 1455791 w 2485572"/>
                <a:gd name="connsiteY231" fmla="*/ 1685410 h 2538970"/>
                <a:gd name="connsiteX232" fmla="*/ 1524366 w 2485572"/>
                <a:gd name="connsiteY232" fmla="*/ 1612884 h 2538970"/>
                <a:gd name="connsiteX233" fmla="*/ 1061999 w 2485572"/>
                <a:gd name="connsiteY233" fmla="*/ 1465610 h 2538970"/>
                <a:gd name="connsiteX234" fmla="*/ 1061999 w 2485572"/>
                <a:gd name="connsiteY234" fmla="*/ 1429254 h 2538970"/>
                <a:gd name="connsiteX235" fmla="*/ 1048082 w 2485572"/>
                <a:gd name="connsiteY235" fmla="*/ 1403975 h 2538970"/>
                <a:gd name="connsiteX236" fmla="*/ 1022803 w 2485572"/>
                <a:gd name="connsiteY236" fmla="*/ 1387217 h 2538970"/>
                <a:gd name="connsiteX237" fmla="*/ 1011725 w 2485572"/>
                <a:gd name="connsiteY237" fmla="*/ 1381536 h 2538970"/>
                <a:gd name="connsiteX238" fmla="*/ 1000364 w 2485572"/>
                <a:gd name="connsiteY238" fmla="*/ 1381536 h 2538970"/>
                <a:gd name="connsiteX239" fmla="*/ 961167 w 2485572"/>
                <a:gd name="connsiteY239" fmla="*/ 1376140 h 2538970"/>
                <a:gd name="connsiteX240" fmla="*/ 924811 w 2485572"/>
                <a:gd name="connsiteY240" fmla="*/ 1367618 h 2538970"/>
                <a:gd name="connsiteX241" fmla="*/ 919131 w 2485572"/>
                <a:gd name="connsiteY241" fmla="*/ 1367618 h 2538970"/>
                <a:gd name="connsiteX242" fmla="*/ 913450 w 2485572"/>
                <a:gd name="connsiteY242" fmla="*/ 1364778 h 2538970"/>
                <a:gd name="connsiteX243" fmla="*/ 908053 w 2485572"/>
                <a:gd name="connsiteY243" fmla="*/ 1364778 h 2538970"/>
                <a:gd name="connsiteX244" fmla="*/ 877094 w 2485572"/>
                <a:gd name="connsiteY244" fmla="*/ 1381536 h 2538970"/>
                <a:gd name="connsiteX245" fmla="*/ 868857 w 2485572"/>
                <a:gd name="connsiteY245" fmla="*/ 1390057 h 2538970"/>
                <a:gd name="connsiteX246" fmla="*/ 835057 w 2485572"/>
                <a:gd name="connsiteY246" fmla="*/ 1434934 h 2538970"/>
                <a:gd name="connsiteX247" fmla="*/ 832217 w 2485572"/>
                <a:gd name="connsiteY247" fmla="*/ 1440331 h 2538970"/>
                <a:gd name="connsiteX248" fmla="*/ 832217 w 2485572"/>
                <a:gd name="connsiteY248" fmla="*/ 1446012 h 2538970"/>
                <a:gd name="connsiteX249" fmla="*/ 767741 w 2485572"/>
                <a:gd name="connsiteY249" fmla="*/ 1513327 h 2538970"/>
                <a:gd name="connsiteX250" fmla="*/ 711787 w 2485572"/>
                <a:gd name="connsiteY250" fmla="*/ 1535766 h 2538970"/>
                <a:gd name="connsiteX251" fmla="*/ 686508 w 2485572"/>
                <a:gd name="connsiteY251" fmla="*/ 1541447 h 2538970"/>
                <a:gd name="connsiteX252" fmla="*/ 661513 w 2485572"/>
                <a:gd name="connsiteY252" fmla="*/ 1549684 h 2538970"/>
                <a:gd name="connsiteX253" fmla="*/ 658672 w 2485572"/>
                <a:gd name="connsiteY253" fmla="*/ 1552524 h 2538970"/>
                <a:gd name="connsiteX254" fmla="*/ 652992 w 2485572"/>
                <a:gd name="connsiteY254" fmla="*/ 1555364 h 2538970"/>
                <a:gd name="connsiteX255" fmla="*/ 624873 w 2485572"/>
                <a:gd name="connsiteY255" fmla="*/ 1561045 h 2538970"/>
                <a:gd name="connsiteX256" fmla="*/ 619476 w 2485572"/>
                <a:gd name="connsiteY256" fmla="*/ 1558205 h 2538970"/>
                <a:gd name="connsiteX257" fmla="*/ 616636 w 2485572"/>
                <a:gd name="connsiteY257" fmla="*/ 1555364 h 2538970"/>
                <a:gd name="connsiteX258" fmla="*/ 597037 w 2485572"/>
                <a:gd name="connsiteY258" fmla="*/ 1532926 h 2538970"/>
                <a:gd name="connsiteX259" fmla="*/ 594197 w 2485572"/>
                <a:gd name="connsiteY259" fmla="*/ 1521848 h 2538970"/>
                <a:gd name="connsiteX260" fmla="*/ 591357 w 2485572"/>
                <a:gd name="connsiteY260" fmla="*/ 1519008 h 2538970"/>
                <a:gd name="connsiteX261" fmla="*/ 566078 w 2485572"/>
                <a:gd name="connsiteY261" fmla="*/ 1482368 h 2538970"/>
                <a:gd name="connsiteX262" fmla="*/ 560397 w 2485572"/>
                <a:gd name="connsiteY262" fmla="*/ 1471291 h 2538970"/>
                <a:gd name="connsiteX263" fmla="*/ 555000 w 2485572"/>
                <a:gd name="connsiteY263" fmla="*/ 1465610 h 2538970"/>
                <a:gd name="connsiteX264" fmla="*/ 498762 w 2485572"/>
                <a:gd name="connsiteY264" fmla="*/ 1432094 h 2538970"/>
                <a:gd name="connsiteX265" fmla="*/ 490525 w 2485572"/>
                <a:gd name="connsiteY265" fmla="*/ 1429254 h 2538970"/>
                <a:gd name="connsiteX266" fmla="*/ 487685 w 2485572"/>
                <a:gd name="connsiteY266" fmla="*/ 1429254 h 2538970"/>
                <a:gd name="connsiteX267" fmla="*/ 462406 w 2485572"/>
                <a:gd name="connsiteY267" fmla="*/ 1426413 h 2538970"/>
                <a:gd name="connsiteX268" fmla="*/ 400770 w 2485572"/>
                <a:gd name="connsiteY268" fmla="*/ 1426413 h 2538970"/>
                <a:gd name="connsiteX269" fmla="*/ 392250 w 2485572"/>
                <a:gd name="connsiteY269" fmla="*/ 1423573 h 2538970"/>
                <a:gd name="connsiteX270" fmla="*/ 384013 w 2485572"/>
                <a:gd name="connsiteY270" fmla="*/ 1420733 h 2538970"/>
                <a:gd name="connsiteX271" fmla="*/ 375492 w 2485572"/>
                <a:gd name="connsiteY271" fmla="*/ 1420733 h 2538970"/>
                <a:gd name="connsiteX272" fmla="*/ 319537 w 2485572"/>
                <a:gd name="connsiteY272" fmla="*/ 1409655 h 2538970"/>
                <a:gd name="connsiteX273" fmla="*/ 313856 w 2485572"/>
                <a:gd name="connsiteY273" fmla="*/ 1406815 h 2538970"/>
                <a:gd name="connsiteX274" fmla="*/ 308176 w 2485572"/>
                <a:gd name="connsiteY274" fmla="*/ 1406815 h 2538970"/>
                <a:gd name="connsiteX275" fmla="*/ 297098 w 2485572"/>
                <a:gd name="connsiteY275" fmla="*/ 1401134 h 2538970"/>
                <a:gd name="connsiteX276" fmla="*/ 221546 w 2485572"/>
                <a:gd name="connsiteY276" fmla="*/ 1392898 h 2538970"/>
                <a:gd name="connsiteX277" fmla="*/ 213025 w 2485572"/>
                <a:gd name="connsiteY277" fmla="*/ 1392898 h 2538970"/>
                <a:gd name="connsiteX278" fmla="*/ 204504 w 2485572"/>
                <a:gd name="connsiteY278" fmla="*/ 1395738 h 2538970"/>
                <a:gd name="connsiteX279" fmla="*/ 154230 w 2485572"/>
                <a:gd name="connsiteY279" fmla="*/ 1406815 h 2538970"/>
                <a:gd name="connsiteX280" fmla="*/ 148549 w 2485572"/>
                <a:gd name="connsiteY280" fmla="*/ 1403975 h 2538970"/>
                <a:gd name="connsiteX281" fmla="*/ 137472 w 2485572"/>
                <a:gd name="connsiteY281" fmla="*/ 1398294 h 2538970"/>
                <a:gd name="connsiteX282" fmla="*/ 131791 w 2485572"/>
                <a:gd name="connsiteY282" fmla="*/ 1398294 h 2538970"/>
                <a:gd name="connsiteX283" fmla="*/ 67316 w 2485572"/>
                <a:gd name="connsiteY283" fmla="*/ 1418177 h 2538970"/>
                <a:gd name="connsiteX284" fmla="*/ 58795 w 2485572"/>
                <a:gd name="connsiteY284" fmla="*/ 1420733 h 2538970"/>
                <a:gd name="connsiteX285" fmla="*/ 50558 w 2485572"/>
                <a:gd name="connsiteY285" fmla="*/ 1423573 h 2538970"/>
                <a:gd name="connsiteX286" fmla="*/ 42037 w 2485572"/>
                <a:gd name="connsiteY286" fmla="*/ 1423573 h 2538970"/>
                <a:gd name="connsiteX287" fmla="*/ 5681 w 2485572"/>
                <a:gd name="connsiteY287" fmla="*/ 1432094 h 2538970"/>
                <a:gd name="connsiteX288" fmla="*/ 2840 w 2485572"/>
                <a:gd name="connsiteY288" fmla="*/ 1403975 h 2538970"/>
                <a:gd name="connsiteX289" fmla="*/ 0 w 2485572"/>
                <a:gd name="connsiteY289" fmla="*/ 1395738 h 2538970"/>
                <a:gd name="connsiteX290" fmla="*/ 5681 w 2485572"/>
                <a:gd name="connsiteY290" fmla="*/ 1373299 h 2538970"/>
                <a:gd name="connsiteX291" fmla="*/ 5681 w 2485572"/>
                <a:gd name="connsiteY291" fmla="*/ 1361938 h 2538970"/>
                <a:gd name="connsiteX292" fmla="*/ 11361 w 2485572"/>
                <a:gd name="connsiteY292" fmla="*/ 1345180 h 2538970"/>
                <a:gd name="connsiteX293" fmla="*/ 42037 w 2485572"/>
                <a:gd name="connsiteY293" fmla="*/ 1305983 h 2538970"/>
                <a:gd name="connsiteX294" fmla="*/ 47718 w 2485572"/>
                <a:gd name="connsiteY294" fmla="*/ 1294622 h 2538970"/>
                <a:gd name="connsiteX295" fmla="*/ 39197 w 2485572"/>
                <a:gd name="connsiteY295" fmla="*/ 1275024 h 2538970"/>
                <a:gd name="connsiteX296" fmla="*/ 33516 w 2485572"/>
                <a:gd name="connsiteY296" fmla="*/ 1269627 h 2538970"/>
                <a:gd name="connsiteX297" fmla="*/ 33516 w 2485572"/>
                <a:gd name="connsiteY297" fmla="*/ 1244348 h 2538970"/>
                <a:gd name="connsiteX298" fmla="*/ 64475 w 2485572"/>
                <a:gd name="connsiteY298" fmla="*/ 1213389 h 2538970"/>
                <a:gd name="connsiteX299" fmla="*/ 81233 w 2485572"/>
                <a:gd name="connsiteY299" fmla="*/ 1199471 h 2538970"/>
                <a:gd name="connsiteX300" fmla="*/ 86914 w 2485572"/>
                <a:gd name="connsiteY300" fmla="*/ 1190950 h 2538970"/>
                <a:gd name="connsiteX301" fmla="*/ 97991 w 2485572"/>
                <a:gd name="connsiteY301" fmla="*/ 1160275 h 2538970"/>
                <a:gd name="connsiteX302" fmla="*/ 95435 w 2485572"/>
                <a:gd name="connsiteY302" fmla="*/ 1151753 h 2538970"/>
                <a:gd name="connsiteX303" fmla="*/ 95435 w 2485572"/>
                <a:gd name="connsiteY303" fmla="*/ 1121078 h 2538970"/>
                <a:gd name="connsiteX304" fmla="*/ 100832 w 2485572"/>
                <a:gd name="connsiteY304" fmla="*/ 1112557 h 2538970"/>
                <a:gd name="connsiteX305" fmla="*/ 103672 w 2485572"/>
                <a:gd name="connsiteY305" fmla="*/ 1106876 h 2538970"/>
                <a:gd name="connsiteX306" fmla="*/ 154230 w 2485572"/>
                <a:gd name="connsiteY306" fmla="*/ 1070520 h 2538970"/>
                <a:gd name="connsiteX307" fmla="*/ 176668 w 2485572"/>
                <a:gd name="connsiteY307" fmla="*/ 1045241 h 2538970"/>
                <a:gd name="connsiteX308" fmla="*/ 176668 w 2485572"/>
                <a:gd name="connsiteY308" fmla="*/ 1037004 h 2538970"/>
                <a:gd name="connsiteX309" fmla="*/ 173828 w 2485572"/>
                <a:gd name="connsiteY309" fmla="*/ 1028483 h 2538970"/>
                <a:gd name="connsiteX310" fmla="*/ 157070 w 2485572"/>
                <a:gd name="connsiteY310" fmla="*/ 1008885 h 2538970"/>
                <a:gd name="connsiteX311" fmla="*/ 154230 w 2485572"/>
                <a:gd name="connsiteY311" fmla="*/ 1000648 h 2538970"/>
                <a:gd name="connsiteX312" fmla="*/ 157070 w 2485572"/>
                <a:gd name="connsiteY312" fmla="*/ 964008 h 2538970"/>
                <a:gd name="connsiteX313" fmla="*/ 154230 w 2485572"/>
                <a:gd name="connsiteY313" fmla="*/ 955771 h 2538970"/>
                <a:gd name="connsiteX314" fmla="*/ 126111 w 2485572"/>
                <a:gd name="connsiteY314" fmla="*/ 930492 h 2538970"/>
                <a:gd name="connsiteX315" fmla="*/ 112193 w 2485572"/>
                <a:gd name="connsiteY315" fmla="*/ 927652 h 2538970"/>
                <a:gd name="connsiteX316" fmla="*/ 109353 w 2485572"/>
                <a:gd name="connsiteY316" fmla="*/ 921971 h 2538970"/>
                <a:gd name="connsiteX317" fmla="*/ 109353 w 2485572"/>
                <a:gd name="connsiteY317" fmla="*/ 908053 h 2538970"/>
                <a:gd name="connsiteX318" fmla="*/ 117590 w 2485572"/>
                <a:gd name="connsiteY318" fmla="*/ 891295 h 2538970"/>
                <a:gd name="connsiteX319" fmla="*/ 123270 w 2485572"/>
                <a:gd name="connsiteY319" fmla="*/ 885615 h 2538970"/>
                <a:gd name="connsiteX320" fmla="*/ 148549 w 2485572"/>
                <a:gd name="connsiteY320" fmla="*/ 866016 h 2538970"/>
                <a:gd name="connsiteX321" fmla="*/ 128951 w 2485572"/>
                <a:gd name="connsiteY321" fmla="*/ 840738 h 2538970"/>
                <a:gd name="connsiteX322" fmla="*/ 126111 w 2485572"/>
                <a:gd name="connsiteY322" fmla="*/ 821139 h 2538970"/>
                <a:gd name="connsiteX323" fmla="*/ 140028 w 2485572"/>
                <a:gd name="connsiteY323" fmla="*/ 812618 h 2538970"/>
                <a:gd name="connsiteX324" fmla="*/ 142869 w 2485572"/>
                <a:gd name="connsiteY324" fmla="*/ 790464 h 2538970"/>
                <a:gd name="connsiteX325" fmla="*/ 154230 w 2485572"/>
                <a:gd name="connsiteY325" fmla="*/ 773422 h 2538970"/>
                <a:gd name="connsiteX326" fmla="*/ 157070 w 2485572"/>
                <a:gd name="connsiteY326" fmla="*/ 762344 h 2538970"/>
                <a:gd name="connsiteX327" fmla="*/ 157070 w 2485572"/>
                <a:gd name="connsiteY327" fmla="*/ 753824 h 2538970"/>
                <a:gd name="connsiteX328" fmla="*/ 145709 w 2485572"/>
                <a:gd name="connsiteY328" fmla="*/ 731385 h 2538970"/>
                <a:gd name="connsiteX329" fmla="*/ 145709 w 2485572"/>
                <a:gd name="connsiteY329" fmla="*/ 723148 h 2538970"/>
                <a:gd name="connsiteX330" fmla="*/ 159627 w 2485572"/>
                <a:gd name="connsiteY330" fmla="*/ 714627 h 2538970"/>
                <a:gd name="connsiteX331" fmla="*/ 204504 w 2485572"/>
                <a:gd name="connsiteY331" fmla="*/ 708946 h 2538970"/>
                <a:gd name="connsiteX332" fmla="*/ 232623 w 2485572"/>
                <a:gd name="connsiteY332" fmla="*/ 678271 h 2538970"/>
                <a:gd name="connsiteX333" fmla="*/ 232623 w 2485572"/>
                <a:gd name="connsiteY333" fmla="*/ 666909 h 2538970"/>
                <a:gd name="connsiteX334" fmla="*/ 215865 w 2485572"/>
                <a:gd name="connsiteY334" fmla="*/ 644755 h 2538970"/>
                <a:gd name="connsiteX335" fmla="*/ 218705 w 2485572"/>
                <a:gd name="connsiteY335" fmla="*/ 613795 h 2538970"/>
                <a:gd name="connsiteX336" fmla="*/ 241144 w 2485572"/>
                <a:gd name="connsiteY336" fmla="*/ 582836 h 2538970"/>
                <a:gd name="connsiteX337" fmla="*/ 252221 w 2485572"/>
                <a:gd name="connsiteY337" fmla="*/ 571758 h 2538970"/>
                <a:gd name="connsiteX338" fmla="*/ 285737 w 2485572"/>
                <a:gd name="connsiteY338" fmla="*/ 524041 h 2538970"/>
                <a:gd name="connsiteX339" fmla="*/ 291418 w 2485572"/>
                <a:gd name="connsiteY339" fmla="*/ 518644 h 2538970"/>
                <a:gd name="connsiteX340" fmla="*/ 322377 w 2485572"/>
                <a:gd name="connsiteY340" fmla="*/ 518644 h 2538970"/>
                <a:gd name="connsiteX341" fmla="*/ 333455 w 2485572"/>
                <a:gd name="connsiteY341" fmla="*/ 510123 h 2538970"/>
                <a:gd name="connsiteX342" fmla="*/ 341976 w 2485572"/>
                <a:gd name="connsiteY342" fmla="*/ 482004 h 2538970"/>
                <a:gd name="connsiteX343" fmla="*/ 347372 w 2485572"/>
                <a:gd name="connsiteY343" fmla="*/ 476607 h 2538970"/>
                <a:gd name="connsiteX344" fmla="*/ 386853 w 2485572"/>
                <a:gd name="connsiteY344" fmla="*/ 459565 h 2538970"/>
                <a:gd name="connsiteX345" fmla="*/ 389409 w 2485572"/>
                <a:gd name="connsiteY345" fmla="*/ 454169 h 2538970"/>
                <a:gd name="connsiteX346" fmla="*/ 400770 w 2485572"/>
                <a:gd name="connsiteY346" fmla="*/ 434570 h 2538970"/>
                <a:gd name="connsiteX347" fmla="*/ 414688 w 2485572"/>
                <a:gd name="connsiteY347" fmla="*/ 392534 h 2538970"/>
                <a:gd name="connsiteX348" fmla="*/ 428890 w 2485572"/>
                <a:gd name="connsiteY348" fmla="*/ 341976 h 2538970"/>
                <a:gd name="connsiteX349" fmla="*/ 434286 w 2485572"/>
                <a:gd name="connsiteY349" fmla="*/ 255062 h 2538970"/>
                <a:gd name="connsiteX350" fmla="*/ 437127 w 2485572"/>
                <a:gd name="connsiteY350" fmla="*/ 252221 h 2538970"/>
                <a:gd name="connsiteX351" fmla="*/ 448488 w 2485572"/>
                <a:gd name="connsiteY351" fmla="*/ 235463 h 2538970"/>
                <a:gd name="connsiteX352" fmla="*/ 468086 w 2485572"/>
                <a:gd name="connsiteY352" fmla="*/ 221546 h 2538970"/>
                <a:gd name="connsiteX353" fmla="*/ 501602 w 2485572"/>
                <a:gd name="connsiteY353" fmla="*/ 215865 h 2538970"/>
                <a:gd name="connsiteX354" fmla="*/ 512964 w 2485572"/>
                <a:gd name="connsiteY354" fmla="*/ 213025 h 2538970"/>
                <a:gd name="connsiteX355" fmla="*/ 555000 w 2485572"/>
                <a:gd name="connsiteY355" fmla="*/ 187746 h 2538970"/>
                <a:gd name="connsiteX356" fmla="*/ 557557 w 2485572"/>
                <a:gd name="connsiteY356" fmla="*/ 182349 h 2538970"/>
                <a:gd name="connsiteX357" fmla="*/ 602434 w 2485572"/>
                <a:gd name="connsiteY357" fmla="*/ 131791 h 2538970"/>
                <a:gd name="connsiteX358" fmla="*/ 605274 w 2485572"/>
                <a:gd name="connsiteY358" fmla="*/ 123270 h 2538970"/>
                <a:gd name="connsiteX359" fmla="*/ 594197 w 2485572"/>
                <a:gd name="connsiteY359" fmla="*/ 70156 h 2538970"/>
                <a:gd name="connsiteX360" fmla="*/ 650151 w 2485572"/>
                <a:gd name="connsiteY360" fmla="*/ 92595 h 2538970"/>
                <a:gd name="connsiteX361" fmla="*/ 664069 w 2485572"/>
                <a:gd name="connsiteY361" fmla="*/ 92595 h 2538970"/>
                <a:gd name="connsiteX362" fmla="*/ 689348 w 2485572"/>
                <a:gd name="connsiteY362" fmla="*/ 98275 h 2538970"/>
                <a:gd name="connsiteX363" fmla="*/ 723148 w 2485572"/>
                <a:gd name="connsiteY363" fmla="*/ 89754 h 2538970"/>
                <a:gd name="connsiteX364" fmla="*/ 725704 w 2485572"/>
                <a:gd name="connsiteY364" fmla="*/ 92595 h 2538970"/>
                <a:gd name="connsiteX365" fmla="*/ 731385 w 2485572"/>
                <a:gd name="connsiteY365" fmla="*/ 92595 h 2538970"/>
                <a:gd name="connsiteX366" fmla="*/ 737065 w 2485572"/>
                <a:gd name="connsiteY366" fmla="*/ 95435 h 2538970"/>
                <a:gd name="connsiteX367" fmla="*/ 742746 w 2485572"/>
                <a:gd name="connsiteY367" fmla="*/ 95435 h 2538970"/>
                <a:gd name="connsiteX368" fmla="*/ 779102 w 2485572"/>
                <a:gd name="connsiteY368" fmla="*/ 75837 h 2538970"/>
                <a:gd name="connsiteX369" fmla="*/ 818299 w 2485572"/>
                <a:gd name="connsiteY369" fmla="*/ 39197 h 2538970"/>
                <a:gd name="connsiteX370" fmla="*/ 823980 w 2485572"/>
                <a:gd name="connsiteY370" fmla="*/ 33800 h 2538970"/>
                <a:gd name="connsiteX371" fmla="*/ 851815 w 2485572"/>
                <a:gd name="connsiteY371" fmla="*/ 19598 h 2538970"/>
                <a:gd name="connsiteX372" fmla="*/ 854655 w 2485572"/>
                <a:gd name="connsiteY372" fmla="*/ 14202 h 2538970"/>
                <a:gd name="connsiteX373" fmla="*/ 888455 w 2485572"/>
                <a:gd name="connsiteY373" fmla="*/ 8521 h 2538970"/>
                <a:gd name="connsiteX374" fmla="*/ 893852 w 2485572"/>
                <a:gd name="connsiteY374" fmla="*/ 11361 h 2538970"/>
                <a:gd name="connsiteX375" fmla="*/ 933332 w 2485572"/>
                <a:gd name="connsiteY375" fmla="*/ 36640 h 2538970"/>
                <a:gd name="connsiteX376" fmla="*/ 938729 w 2485572"/>
                <a:gd name="connsiteY376" fmla="*/ 42037 h 2538970"/>
                <a:gd name="connsiteX377" fmla="*/ 969689 w 2485572"/>
                <a:gd name="connsiteY377" fmla="*/ 61635 h 2538970"/>
                <a:gd name="connsiteX378" fmla="*/ 972529 w 2485572"/>
                <a:gd name="connsiteY378" fmla="*/ 64475 h 2538970"/>
                <a:gd name="connsiteX379" fmla="*/ 977925 w 2485572"/>
                <a:gd name="connsiteY379" fmla="*/ 67316 h 2538970"/>
                <a:gd name="connsiteX380" fmla="*/ 1011725 w 2485572"/>
                <a:gd name="connsiteY380" fmla="*/ 67316 h 2538970"/>
                <a:gd name="connsiteX381" fmla="*/ 1031324 w 2485572"/>
                <a:gd name="connsiteY381" fmla="*/ 64475 h 2538970"/>
                <a:gd name="connsiteX382" fmla="*/ 1042401 w 2485572"/>
                <a:gd name="connsiteY382" fmla="*/ 64475 h 2538970"/>
                <a:gd name="connsiteX383" fmla="*/ 1104036 w 2485572"/>
                <a:gd name="connsiteY383" fmla="*/ 70156 h 2538970"/>
                <a:gd name="connsiteX384" fmla="*/ 1109717 w 2485572"/>
                <a:gd name="connsiteY384" fmla="*/ 75837 h 2538970"/>
                <a:gd name="connsiteX385" fmla="*/ 1118238 w 2485572"/>
                <a:gd name="connsiteY385" fmla="*/ 81233 h 2538970"/>
                <a:gd name="connsiteX386" fmla="*/ 1121078 w 2485572"/>
                <a:gd name="connsiteY386" fmla="*/ 84074 h 2538970"/>
                <a:gd name="connsiteX387" fmla="*/ 1143517 w 2485572"/>
                <a:gd name="connsiteY387" fmla="*/ 95435 h 2538970"/>
                <a:gd name="connsiteX388" fmla="*/ 1151754 w 2485572"/>
                <a:gd name="connsiteY388" fmla="*/ 100832 h 2538970"/>
                <a:gd name="connsiteX389" fmla="*/ 1171352 w 2485572"/>
                <a:gd name="connsiteY389" fmla="*/ 100832 h 2538970"/>
                <a:gd name="connsiteX390" fmla="*/ 1174192 w 2485572"/>
                <a:gd name="connsiteY390" fmla="*/ 98275 h 2538970"/>
                <a:gd name="connsiteX391" fmla="*/ 1188110 w 2485572"/>
                <a:gd name="connsiteY391" fmla="*/ 89754 h 2538970"/>
                <a:gd name="connsiteX392" fmla="*/ 1193791 w 2485572"/>
                <a:gd name="connsiteY392" fmla="*/ 84074 h 2538970"/>
                <a:gd name="connsiteX393" fmla="*/ 1238668 w 2485572"/>
                <a:gd name="connsiteY393" fmla="*/ 75837 h 2538970"/>
                <a:gd name="connsiteX394" fmla="*/ 1244348 w 2485572"/>
                <a:gd name="connsiteY394" fmla="*/ 78677 h 2538970"/>
                <a:gd name="connsiteX395" fmla="*/ 1272184 w 2485572"/>
                <a:gd name="connsiteY395" fmla="*/ 75837 h 2538970"/>
                <a:gd name="connsiteX396" fmla="*/ 1280705 w 2485572"/>
                <a:gd name="connsiteY396" fmla="*/ 72996 h 2538970"/>
                <a:gd name="connsiteX397" fmla="*/ 1286385 w 2485572"/>
                <a:gd name="connsiteY397" fmla="*/ 72996 h 2538970"/>
                <a:gd name="connsiteX398" fmla="*/ 1348020 w 2485572"/>
                <a:gd name="connsiteY398" fmla="*/ 50558 h 2538970"/>
                <a:gd name="connsiteX399" fmla="*/ 1350861 w 2485572"/>
                <a:gd name="connsiteY399" fmla="*/ 50558 h 2538970"/>
                <a:gd name="connsiteX400" fmla="*/ 1392898 w 2485572"/>
                <a:gd name="connsiteY400" fmla="*/ 39197 h 2538970"/>
                <a:gd name="connsiteX401" fmla="*/ 1406815 w 2485572"/>
                <a:gd name="connsiteY401" fmla="*/ 39197 h 2538970"/>
                <a:gd name="connsiteX402" fmla="*/ 1459929 w 2485572"/>
                <a:gd name="connsiteY402" fmla="*/ 36640 h 2538970"/>
                <a:gd name="connsiteX403" fmla="*/ 1468450 w 2485572"/>
                <a:gd name="connsiteY403" fmla="*/ 36640 h 2538970"/>
                <a:gd name="connsiteX404" fmla="*/ 1474131 w 2485572"/>
                <a:gd name="connsiteY404" fmla="*/ 33800 h 2538970"/>
                <a:gd name="connsiteX405" fmla="*/ 1479528 w 2485572"/>
                <a:gd name="connsiteY405" fmla="*/ 30960 h 2538970"/>
                <a:gd name="connsiteX406" fmla="*/ 1485208 w 2485572"/>
                <a:gd name="connsiteY406" fmla="*/ 30960 h 2538970"/>
                <a:gd name="connsiteX407" fmla="*/ 1544003 w 2485572"/>
                <a:gd name="connsiteY407" fmla="*/ 16758 h 2538970"/>
                <a:gd name="connsiteX408" fmla="*/ 1549684 w 2485572"/>
                <a:gd name="connsiteY408" fmla="*/ 14202 h 2538970"/>
                <a:gd name="connsiteX409" fmla="*/ 1555364 w 2485572"/>
                <a:gd name="connsiteY409" fmla="*/ 14202 h 2538970"/>
                <a:gd name="connsiteX410" fmla="*/ 1563601 w 2485572"/>
                <a:gd name="connsiteY410" fmla="*/ 11361 h 2538970"/>
                <a:gd name="connsiteX411" fmla="*/ 1614159 w 2485572"/>
                <a:gd name="connsiteY411" fmla="*/ 22439 h 2538970"/>
                <a:gd name="connsiteX412" fmla="*/ 1619840 w 2485572"/>
                <a:gd name="connsiteY412" fmla="*/ 19598 h 2538970"/>
                <a:gd name="connsiteX413" fmla="*/ 1630917 w 2485572"/>
                <a:gd name="connsiteY413" fmla="*/ 16758 h 2538970"/>
                <a:gd name="connsiteX414" fmla="*/ 1645119 w 2485572"/>
                <a:gd name="connsiteY414" fmla="*/ 8521 h 2538970"/>
                <a:gd name="connsiteX415" fmla="*/ 1653356 w 2485572"/>
                <a:gd name="connsiteY415" fmla="*/ 5681 h 2538970"/>
                <a:gd name="connsiteX416" fmla="*/ 1689712 w 2485572"/>
                <a:gd name="connsiteY416" fmla="*/ 0 h 2538970"/>
                <a:gd name="connsiteX417" fmla="*/ 1698233 w 2485572"/>
                <a:gd name="connsiteY417" fmla="*/ 11361 h 2538970"/>
                <a:gd name="connsiteX418" fmla="*/ 1703914 w 2485572"/>
                <a:gd name="connsiteY418" fmla="*/ 14202 h 2538970"/>
                <a:gd name="connsiteX419" fmla="*/ 1709310 w 2485572"/>
                <a:gd name="connsiteY419" fmla="*/ 16758 h 2538970"/>
                <a:gd name="connsiteX420" fmla="*/ 1717831 w 2485572"/>
                <a:gd name="connsiteY420" fmla="*/ 16758 h 2538970"/>
                <a:gd name="connsiteX421" fmla="*/ 1757028 w 2485572"/>
                <a:gd name="connsiteY421" fmla="*/ 22439 h 2538970"/>
                <a:gd name="connsiteX422" fmla="*/ 1762708 w 2485572"/>
                <a:gd name="connsiteY422" fmla="*/ 25279 h 2538970"/>
                <a:gd name="connsiteX423" fmla="*/ 1768389 w 2485572"/>
                <a:gd name="connsiteY423" fmla="*/ 25279 h 2538970"/>
                <a:gd name="connsiteX424" fmla="*/ 1787987 w 2485572"/>
                <a:gd name="connsiteY424" fmla="*/ 33800 h 2538970"/>
                <a:gd name="connsiteX425" fmla="*/ 1793384 w 2485572"/>
                <a:gd name="connsiteY425" fmla="*/ 33800 h 2538970"/>
                <a:gd name="connsiteX426" fmla="*/ 1801905 w 2485572"/>
                <a:gd name="connsiteY426" fmla="*/ 36640 h 2538970"/>
                <a:gd name="connsiteX427" fmla="*/ 1835421 w 2485572"/>
                <a:gd name="connsiteY427" fmla="*/ 42037 h 2538970"/>
                <a:gd name="connsiteX428" fmla="*/ 1891659 w 2485572"/>
                <a:gd name="connsiteY428" fmla="*/ 61635 h 2538970"/>
                <a:gd name="connsiteX429" fmla="*/ 1897340 w 2485572"/>
                <a:gd name="connsiteY429" fmla="*/ 64475 h 2538970"/>
                <a:gd name="connsiteX430" fmla="*/ 1899896 w 2485572"/>
                <a:gd name="connsiteY430" fmla="*/ 67316 h 2538970"/>
                <a:gd name="connsiteX431" fmla="*/ 1944774 w 2485572"/>
                <a:gd name="connsiteY431" fmla="*/ 123270 h 2538970"/>
                <a:gd name="connsiteX432" fmla="*/ 1947614 w 2485572"/>
                <a:gd name="connsiteY432" fmla="*/ 128951 h 2538970"/>
                <a:gd name="connsiteX433" fmla="*/ 1950454 w 2485572"/>
                <a:gd name="connsiteY433" fmla="*/ 131791 h 2538970"/>
                <a:gd name="connsiteX434" fmla="*/ 1956135 w 2485572"/>
                <a:gd name="connsiteY434" fmla="*/ 140312 h 2538970"/>
                <a:gd name="connsiteX435" fmla="*/ 1958975 w 2485572"/>
                <a:gd name="connsiteY435" fmla="*/ 145709 h 2538970"/>
                <a:gd name="connsiteX436" fmla="*/ 1961532 w 2485572"/>
                <a:gd name="connsiteY436" fmla="*/ 154230 h 2538970"/>
                <a:gd name="connsiteX437" fmla="*/ 1998172 w 2485572"/>
                <a:gd name="connsiteY437" fmla="*/ 204788 h 2538970"/>
                <a:gd name="connsiteX438" fmla="*/ 2003569 w 2485572"/>
                <a:gd name="connsiteY438" fmla="*/ 207344 h 2538970"/>
                <a:gd name="connsiteX439" fmla="*/ 2009249 w 2485572"/>
                <a:gd name="connsiteY439" fmla="*/ 210184 h 2538970"/>
                <a:gd name="connsiteX440" fmla="*/ 2017770 w 2485572"/>
                <a:gd name="connsiteY440" fmla="*/ 210184 h 2538970"/>
                <a:gd name="connsiteX441" fmla="*/ 2026007 w 2485572"/>
                <a:gd name="connsiteY441" fmla="*/ 213025 h 2538970"/>
                <a:gd name="connsiteX442" fmla="*/ 2037368 w 2485572"/>
                <a:gd name="connsiteY442" fmla="*/ 215865 h 2538970"/>
                <a:gd name="connsiteX443" fmla="*/ 2099003 w 2485572"/>
                <a:gd name="connsiteY443" fmla="*/ 221546 h 2538970"/>
                <a:gd name="connsiteX444" fmla="*/ 2104684 w 2485572"/>
                <a:gd name="connsiteY444" fmla="*/ 224386 h 2538970"/>
                <a:gd name="connsiteX445" fmla="*/ 2112921 w 2485572"/>
                <a:gd name="connsiteY445" fmla="*/ 224386 h 2538970"/>
                <a:gd name="connsiteX446" fmla="*/ 2124283 w 2485572"/>
                <a:gd name="connsiteY446" fmla="*/ 229783 h 2538970"/>
                <a:gd name="connsiteX447" fmla="*/ 2177397 w 2485572"/>
                <a:gd name="connsiteY447" fmla="*/ 229783 h 2538970"/>
                <a:gd name="connsiteX448" fmla="*/ 2185918 w 2485572"/>
                <a:gd name="connsiteY448" fmla="*/ 232623 h 2538970"/>
                <a:gd name="connsiteX449" fmla="*/ 2213753 w 2485572"/>
                <a:gd name="connsiteY449" fmla="*/ 226942 h 2538970"/>
                <a:gd name="connsiteX450" fmla="*/ 2219434 w 2485572"/>
                <a:gd name="connsiteY450" fmla="*/ 224386 h 2538970"/>
                <a:gd name="connsiteX451" fmla="*/ 2241872 w 2485572"/>
                <a:gd name="connsiteY45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2166319 w 2485572"/>
                <a:gd name="connsiteY71" fmla="*/ 1558205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293866 w 2485572"/>
                <a:gd name="connsiteY230" fmla="*/ 1680648 h 2538970"/>
                <a:gd name="connsiteX231" fmla="*/ 1455791 w 2485572"/>
                <a:gd name="connsiteY231" fmla="*/ 1685410 h 2538970"/>
                <a:gd name="connsiteX232" fmla="*/ 1240204 w 2485572"/>
                <a:gd name="connsiteY232" fmla="*/ 1535097 h 2538970"/>
                <a:gd name="connsiteX233" fmla="*/ 1061999 w 2485572"/>
                <a:gd name="connsiteY233" fmla="*/ 1465610 h 2538970"/>
                <a:gd name="connsiteX234" fmla="*/ 1061999 w 2485572"/>
                <a:gd name="connsiteY234" fmla="*/ 1429254 h 2538970"/>
                <a:gd name="connsiteX235" fmla="*/ 1048082 w 2485572"/>
                <a:gd name="connsiteY235" fmla="*/ 1403975 h 2538970"/>
                <a:gd name="connsiteX236" fmla="*/ 1022803 w 2485572"/>
                <a:gd name="connsiteY236" fmla="*/ 1387217 h 2538970"/>
                <a:gd name="connsiteX237" fmla="*/ 1011725 w 2485572"/>
                <a:gd name="connsiteY237" fmla="*/ 1381536 h 2538970"/>
                <a:gd name="connsiteX238" fmla="*/ 1000364 w 2485572"/>
                <a:gd name="connsiteY238" fmla="*/ 1381536 h 2538970"/>
                <a:gd name="connsiteX239" fmla="*/ 961167 w 2485572"/>
                <a:gd name="connsiteY239" fmla="*/ 1376140 h 2538970"/>
                <a:gd name="connsiteX240" fmla="*/ 924811 w 2485572"/>
                <a:gd name="connsiteY240" fmla="*/ 1367618 h 2538970"/>
                <a:gd name="connsiteX241" fmla="*/ 919131 w 2485572"/>
                <a:gd name="connsiteY241" fmla="*/ 1367618 h 2538970"/>
                <a:gd name="connsiteX242" fmla="*/ 913450 w 2485572"/>
                <a:gd name="connsiteY242" fmla="*/ 1364778 h 2538970"/>
                <a:gd name="connsiteX243" fmla="*/ 908053 w 2485572"/>
                <a:gd name="connsiteY243" fmla="*/ 1364778 h 2538970"/>
                <a:gd name="connsiteX244" fmla="*/ 877094 w 2485572"/>
                <a:gd name="connsiteY244" fmla="*/ 1381536 h 2538970"/>
                <a:gd name="connsiteX245" fmla="*/ 868857 w 2485572"/>
                <a:gd name="connsiteY245" fmla="*/ 1390057 h 2538970"/>
                <a:gd name="connsiteX246" fmla="*/ 835057 w 2485572"/>
                <a:gd name="connsiteY246" fmla="*/ 1434934 h 2538970"/>
                <a:gd name="connsiteX247" fmla="*/ 832217 w 2485572"/>
                <a:gd name="connsiteY247" fmla="*/ 1440331 h 2538970"/>
                <a:gd name="connsiteX248" fmla="*/ 832217 w 2485572"/>
                <a:gd name="connsiteY248" fmla="*/ 1446012 h 2538970"/>
                <a:gd name="connsiteX249" fmla="*/ 767741 w 2485572"/>
                <a:gd name="connsiteY249" fmla="*/ 1513327 h 2538970"/>
                <a:gd name="connsiteX250" fmla="*/ 711787 w 2485572"/>
                <a:gd name="connsiteY250" fmla="*/ 1535766 h 2538970"/>
                <a:gd name="connsiteX251" fmla="*/ 686508 w 2485572"/>
                <a:gd name="connsiteY251" fmla="*/ 1541447 h 2538970"/>
                <a:gd name="connsiteX252" fmla="*/ 661513 w 2485572"/>
                <a:gd name="connsiteY252" fmla="*/ 1549684 h 2538970"/>
                <a:gd name="connsiteX253" fmla="*/ 658672 w 2485572"/>
                <a:gd name="connsiteY253" fmla="*/ 1552524 h 2538970"/>
                <a:gd name="connsiteX254" fmla="*/ 652992 w 2485572"/>
                <a:gd name="connsiteY254" fmla="*/ 1555364 h 2538970"/>
                <a:gd name="connsiteX255" fmla="*/ 624873 w 2485572"/>
                <a:gd name="connsiteY255" fmla="*/ 1561045 h 2538970"/>
                <a:gd name="connsiteX256" fmla="*/ 619476 w 2485572"/>
                <a:gd name="connsiteY256" fmla="*/ 1558205 h 2538970"/>
                <a:gd name="connsiteX257" fmla="*/ 616636 w 2485572"/>
                <a:gd name="connsiteY257" fmla="*/ 1555364 h 2538970"/>
                <a:gd name="connsiteX258" fmla="*/ 597037 w 2485572"/>
                <a:gd name="connsiteY258" fmla="*/ 1532926 h 2538970"/>
                <a:gd name="connsiteX259" fmla="*/ 594197 w 2485572"/>
                <a:gd name="connsiteY259" fmla="*/ 1521848 h 2538970"/>
                <a:gd name="connsiteX260" fmla="*/ 591357 w 2485572"/>
                <a:gd name="connsiteY260" fmla="*/ 1519008 h 2538970"/>
                <a:gd name="connsiteX261" fmla="*/ 566078 w 2485572"/>
                <a:gd name="connsiteY261" fmla="*/ 1482368 h 2538970"/>
                <a:gd name="connsiteX262" fmla="*/ 560397 w 2485572"/>
                <a:gd name="connsiteY262" fmla="*/ 1471291 h 2538970"/>
                <a:gd name="connsiteX263" fmla="*/ 555000 w 2485572"/>
                <a:gd name="connsiteY263" fmla="*/ 1465610 h 2538970"/>
                <a:gd name="connsiteX264" fmla="*/ 498762 w 2485572"/>
                <a:gd name="connsiteY264" fmla="*/ 1432094 h 2538970"/>
                <a:gd name="connsiteX265" fmla="*/ 490525 w 2485572"/>
                <a:gd name="connsiteY265" fmla="*/ 1429254 h 2538970"/>
                <a:gd name="connsiteX266" fmla="*/ 487685 w 2485572"/>
                <a:gd name="connsiteY266" fmla="*/ 1429254 h 2538970"/>
                <a:gd name="connsiteX267" fmla="*/ 462406 w 2485572"/>
                <a:gd name="connsiteY267" fmla="*/ 1426413 h 2538970"/>
                <a:gd name="connsiteX268" fmla="*/ 400770 w 2485572"/>
                <a:gd name="connsiteY268" fmla="*/ 1426413 h 2538970"/>
                <a:gd name="connsiteX269" fmla="*/ 392250 w 2485572"/>
                <a:gd name="connsiteY269" fmla="*/ 1423573 h 2538970"/>
                <a:gd name="connsiteX270" fmla="*/ 384013 w 2485572"/>
                <a:gd name="connsiteY270" fmla="*/ 1420733 h 2538970"/>
                <a:gd name="connsiteX271" fmla="*/ 375492 w 2485572"/>
                <a:gd name="connsiteY271" fmla="*/ 1420733 h 2538970"/>
                <a:gd name="connsiteX272" fmla="*/ 319537 w 2485572"/>
                <a:gd name="connsiteY272" fmla="*/ 1409655 h 2538970"/>
                <a:gd name="connsiteX273" fmla="*/ 313856 w 2485572"/>
                <a:gd name="connsiteY273" fmla="*/ 1406815 h 2538970"/>
                <a:gd name="connsiteX274" fmla="*/ 308176 w 2485572"/>
                <a:gd name="connsiteY274" fmla="*/ 1406815 h 2538970"/>
                <a:gd name="connsiteX275" fmla="*/ 297098 w 2485572"/>
                <a:gd name="connsiteY275" fmla="*/ 1401134 h 2538970"/>
                <a:gd name="connsiteX276" fmla="*/ 221546 w 2485572"/>
                <a:gd name="connsiteY276" fmla="*/ 1392898 h 2538970"/>
                <a:gd name="connsiteX277" fmla="*/ 213025 w 2485572"/>
                <a:gd name="connsiteY277" fmla="*/ 1392898 h 2538970"/>
                <a:gd name="connsiteX278" fmla="*/ 204504 w 2485572"/>
                <a:gd name="connsiteY278" fmla="*/ 1395738 h 2538970"/>
                <a:gd name="connsiteX279" fmla="*/ 154230 w 2485572"/>
                <a:gd name="connsiteY279" fmla="*/ 1406815 h 2538970"/>
                <a:gd name="connsiteX280" fmla="*/ 148549 w 2485572"/>
                <a:gd name="connsiteY280" fmla="*/ 1403975 h 2538970"/>
                <a:gd name="connsiteX281" fmla="*/ 137472 w 2485572"/>
                <a:gd name="connsiteY281" fmla="*/ 1398294 h 2538970"/>
                <a:gd name="connsiteX282" fmla="*/ 131791 w 2485572"/>
                <a:gd name="connsiteY282" fmla="*/ 1398294 h 2538970"/>
                <a:gd name="connsiteX283" fmla="*/ 67316 w 2485572"/>
                <a:gd name="connsiteY283" fmla="*/ 1418177 h 2538970"/>
                <a:gd name="connsiteX284" fmla="*/ 58795 w 2485572"/>
                <a:gd name="connsiteY284" fmla="*/ 1420733 h 2538970"/>
                <a:gd name="connsiteX285" fmla="*/ 50558 w 2485572"/>
                <a:gd name="connsiteY285" fmla="*/ 1423573 h 2538970"/>
                <a:gd name="connsiteX286" fmla="*/ 42037 w 2485572"/>
                <a:gd name="connsiteY286" fmla="*/ 1423573 h 2538970"/>
                <a:gd name="connsiteX287" fmla="*/ 5681 w 2485572"/>
                <a:gd name="connsiteY287" fmla="*/ 1432094 h 2538970"/>
                <a:gd name="connsiteX288" fmla="*/ 2840 w 2485572"/>
                <a:gd name="connsiteY288" fmla="*/ 1403975 h 2538970"/>
                <a:gd name="connsiteX289" fmla="*/ 0 w 2485572"/>
                <a:gd name="connsiteY289" fmla="*/ 1395738 h 2538970"/>
                <a:gd name="connsiteX290" fmla="*/ 5681 w 2485572"/>
                <a:gd name="connsiteY290" fmla="*/ 1373299 h 2538970"/>
                <a:gd name="connsiteX291" fmla="*/ 5681 w 2485572"/>
                <a:gd name="connsiteY291" fmla="*/ 1361938 h 2538970"/>
                <a:gd name="connsiteX292" fmla="*/ 11361 w 2485572"/>
                <a:gd name="connsiteY292" fmla="*/ 1345180 h 2538970"/>
                <a:gd name="connsiteX293" fmla="*/ 42037 w 2485572"/>
                <a:gd name="connsiteY293" fmla="*/ 1305983 h 2538970"/>
                <a:gd name="connsiteX294" fmla="*/ 47718 w 2485572"/>
                <a:gd name="connsiteY294" fmla="*/ 1294622 h 2538970"/>
                <a:gd name="connsiteX295" fmla="*/ 39197 w 2485572"/>
                <a:gd name="connsiteY295" fmla="*/ 1275024 h 2538970"/>
                <a:gd name="connsiteX296" fmla="*/ 33516 w 2485572"/>
                <a:gd name="connsiteY296" fmla="*/ 1269627 h 2538970"/>
                <a:gd name="connsiteX297" fmla="*/ 33516 w 2485572"/>
                <a:gd name="connsiteY297" fmla="*/ 1244348 h 2538970"/>
                <a:gd name="connsiteX298" fmla="*/ 64475 w 2485572"/>
                <a:gd name="connsiteY298" fmla="*/ 1213389 h 2538970"/>
                <a:gd name="connsiteX299" fmla="*/ 81233 w 2485572"/>
                <a:gd name="connsiteY299" fmla="*/ 1199471 h 2538970"/>
                <a:gd name="connsiteX300" fmla="*/ 86914 w 2485572"/>
                <a:gd name="connsiteY300" fmla="*/ 1190950 h 2538970"/>
                <a:gd name="connsiteX301" fmla="*/ 97991 w 2485572"/>
                <a:gd name="connsiteY301" fmla="*/ 1160275 h 2538970"/>
                <a:gd name="connsiteX302" fmla="*/ 95435 w 2485572"/>
                <a:gd name="connsiteY302" fmla="*/ 1151753 h 2538970"/>
                <a:gd name="connsiteX303" fmla="*/ 95435 w 2485572"/>
                <a:gd name="connsiteY303" fmla="*/ 1121078 h 2538970"/>
                <a:gd name="connsiteX304" fmla="*/ 100832 w 2485572"/>
                <a:gd name="connsiteY304" fmla="*/ 1112557 h 2538970"/>
                <a:gd name="connsiteX305" fmla="*/ 103672 w 2485572"/>
                <a:gd name="connsiteY305" fmla="*/ 1106876 h 2538970"/>
                <a:gd name="connsiteX306" fmla="*/ 154230 w 2485572"/>
                <a:gd name="connsiteY306" fmla="*/ 1070520 h 2538970"/>
                <a:gd name="connsiteX307" fmla="*/ 176668 w 2485572"/>
                <a:gd name="connsiteY307" fmla="*/ 1045241 h 2538970"/>
                <a:gd name="connsiteX308" fmla="*/ 176668 w 2485572"/>
                <a:gd name="connsiteY308" fmla="*/ 1037004 h 2538970"/>
                <a:gd name="connsiteX309" fmla="*/ 173828 w 2485572"/>
                <a:gd name="connsiteY309" fmla="*/ 1028483 h 2538970"/>
                <a:gd name="connsiteX310" fmla="*/ 157070 w 2485572"/>
                <a:gd name="connsiteY310" fmla="*/ 1008885 h 2538970"/>
                <a:gd name="connsiteX311" fmla="*/ 154230 w 2485572"/>
                <a:gd name="connsiteY311" fmla="*/ 1000648 h 2538970"/>
                <a:gd name="connsiteX312" fmla="*/ 157070 w 2485572"/>
                <a:gd name="connsiteY312" fmla="*/ 964008 h 2538970"/>
                <a:gd name="connsiteX313" fmla="*/ 154230 w 2485572"/>
                <a:gd name="connsiteY313" fmla="*/ 955771 h 2538970"/>
                <a:gd name="connsiteX314" fmla="*/ 126111 w 2485572"/>
                <a:gd name="connsiteY314" fmla="*/ 930492 h 2538970"/>
                <a:gd name="connsiteX315" fmla="*/ 112193 w 2485572"/>
                <a:gd name="connsiteY315" fmla="*/ 927652 h 2538970"/>
                <a:gd name="connsiteX316" fmla="*/ 109353 w 2485572"/>
                <a:gd name="connsiteY316" fmla="*/ 921971 h 2538970"/>
                <a:gd name="connsiteX317" fmla="*/ 109353 w 2485572"/>
                <a:gd name="connsiteY317" fmla="*/ 908053 h 2538970"/>
                <a:gd name="connsiteX318" fmla="*/ 117590 w 2485572"/>
                <a:gd name="connsiteY318" fmla="*/ 891295 h 2538970"/>
                <a:gd name="connsiteX319" fmla="*/ 123270 w 2485572"/>
                <a:gd name="connsiteY319" fmla="*/ 885615 h 2538970"/>
                <a:gd name="connsiteX320" fmla="*/ 148549 w 2485572"/>
                <a:gd name="connsiteY320" fmla="*/ 866016 h 2538970"/>
                <a:gd name="connsiteX321" fmla="*/ 128951 w 2485572"/>
                <a:gd name="connsiteY321" fmla="*/ 840738 h 2538970"/>
                <a:gd name="connsiteX322" fmla="*/ 126111 w 2485572"/>
                <a:gd name="connsiteY322" fmla="*/ 821139 h 2538970"/>
                <a:gd name="connsiteX323" fmla="*/ 140028 w 2485572"/>
                <a:gd name="connsiteY323" fmla="*/ 812618 h 2538970"/>
                <a:gd name="connsiteX324" fmla="*/ 142869 w 2485572"/>
                <a:gd name="connsiteY324" fmla="*/ 790464 h 2538970"/>
                <a:gd name="connsiteX325" fmla="*/ 154230 w 2485572"/>
                <a:gd name="connsiteY325" fmla="*/ 773422 h 2538970"/>
                <a:gd name="connsiteX326" fmla="*/ 157070 w 2485572"/>
                <a:gd name="connsiteY326" fmla="*/ 762344 h 2538970"/>
                <a:gd name="connsiteX327" fmla="*/ 157070 w 2485572"/>
                <a:gd name="connsiteY327" fmla="*/ 753824 h 2538970"/>
                <a:gd name="connsiteX328" fmla="*/ 145709 w 2485572"/>
                <a:gd name="connsiteY328" fmla="*/ 731385 h 2538970"/>
                <a:gd name="connsiteX329" fmla="*/ 145709 w 2485572"/>
                <a:gd name="connsiteY329" fmla="*/ 723148 h 2538970"/>
                <a:gd name="connsiteX330" fmla="*/ 159627 w 2485572"/>
                <a:gd name="connsiteY330" fmla="*/ 714627 h 2538970"/>
                <a:gd name="connsiteX331" fmla="*/ 204504 w 2485572"/>
                <a:gd name="connsiteY331" fmla="*/ 708946 h 2538970"/>
                <a:gd name="connsiteX332" fmla="*/ 232623 w 2485572"/>
                <a:gd name="connsiteY332" fmla="*/ 678271 h 2538970"/>
                <a:gd name="connsiteX333" fmla="*/ 232623 w 2485572"/>
                <a:gd name="connsiteY333" fmla="*/ 666909 h 2538970"/>
                <a:gd name="connsiteX334" fmla="*/ 215865 w 2485572"/>
                <a:gd name="connsiteY334" fmla="*/ 644755 h 2538970"/>
                <a:gd name="connsiteX335" fmla="*/ 218705 w 2485572"/>
                <a:gd name="connsiteY335" fmla="*/ 613795 h 2538970"/>
                <a:gd name="connsiteX336" fmla="*/ 241144 w 2485572"/>
                <a:gd name="connsiteY336" fmla="*/ 582836 h 2538970"/>
                <a:gd name="connsiteX337" fmla="*/ 252221 w 2485572"/>
                <a:gd name="connsiteY337" fmla="*/ 571758 h 2538970"/>
                <a:gd name="connsiteX338" fmla="*/ 285737 w 2485572"/>
                <a:gd name="connsiteY338" fmla="*/ 524041 h 2538970"/>
                <a:gd name="connsiteX339" fmla="*/ 291418 w 2485572"/>
                <a:gd name="connsiteY339" fmla="*/ 518644 h 2538970"/>
                <a:gd name="connsiteX340" fmla="*/ 322377 w 2485572"/>
                <a:gd name="connsiteY340" fmla="*/ 518644 h 2538970"/>
                <a:gd name="connsiteX341" fmla="*/ 333455 w 2485572"/>
                <a:gd name="connsiteY341" fmla="*/ 510123 h 2538970"/>
                <a:gd name="connsiteX342" fmla="*/ 341976 w 2485572"/>
                <a:gd name="connsiteY342" fmla="*/ 482004 h 2538970"/>
                <a:gd name="connsiteX343" fmla="*/ 347372 w 2485572"/>
                <a:gd name="connsiteY343" fmla="*/ 476607 h 2538970"/>
                <a:gd name="connsiteX344" fmla="*/ 386853 w 2485572"/>
                <a:gd name="connsiteY344" fmla="*/ 459565 h 2538970"/>
                <a:gd name="connsiteX345" fmla="*/ 389409 w 2485572"/>
                <a:gd name="connsiteY345" fmla="*/ 454169 h 2538970"/>
                <a:gd name="connsiteX346" fmla="*/ 400770 w 2485572"/>
                <a:gd name="connsiteY346" fmla="*/ 434570 h 2538970"/>
                <a:gd name="connsiteX347" fmla="*/ 414688 w 2485572"/>
                <a:gd name="connsiteY347" fmla="*/ 392534 h 2538970"/>
                <a:gd name="connsiteX348" fmla="*/ 428890 w 2485572"/>
                <a:gd name="connsiteY348" fmla="*/ 341976 h 2538970"/>
                <a:gd name="connsiteX349" fmla="*/ 434286 w 2485572"/>
                <a:gd name="connsiteY349" fmla="*/ 255062 h 2538970"/>
                <a:gd name="connsiteX350" fmla="*/ 437127 w 2485572"/>
                <a:gd name="connsiteY350" fmla="*/ 252221 h 2538970"/>
                <a:gd name="connsiteX351" fmla="*/ 448488 w 2485572"/>
                <a:gd name="connsiteY351" fmla="*/ 235463 h 2538970"/>
                <a:gd name="connsiteX352" fmla="*/ 468086 w 2485572"/>
                <a:gd name="connsiteY352" fmla="*/ 221546 h 2538970"/>
                <a:gd name="connsiteX353" fmla="*/ 501602 w 2485572"/>
                <a:gd name="connsiteY353" fmla="*/ 215865 h 2538970"/>
                <a:gd name="connsiteX354" fmla="*/ 512964 w 2485572"/>
                <a:gd name="connsiteY354" fmla="*/ 213025 h 2538970"/>
                <a:gd name="connsiteX355" fmla="*/ 555000 w 2485572"/>
                <a:gd name="connsiteY355" fmla="*/ 187746 h 2538970"/>
                <a:gd name="connsiteX356" fmla="*/ 557557 w 2485572"/>
                <a:gd name="connsiteY356" fmla="*/ 182349 h 2538970"/>
                <a:gd name="connsiteX357" fmla="*/ 602434 w 2485572"/>
                <a:gd name="connsiteY357" fmla="*/ 131791 h 2538970"/>
                <a:gd name="connsiteX358" fmla="*/ 605274 w 2485572"/>
                <a:gd name="connsiteY358" fmla="*/ 123270 h 2538970"/>
                <a:gd name="connsiteX359" fmla="*/ 594197 w 2485572"/>
                <a:gd name="connsiteY359" fmla="*/ 70156 h 2538970"/>
                <a:gd name="connsiteX360" fmla="*/ 650151 w 2485572"/>
                <a:gd name="connsiteY360" fmla="*/ 92595 h 2538970"/>
                <a:gd name="connsiteX361" fmla="*/ 664069 w 2485572"/>
                <a:gd name="connsiteY361" fmla="*/ 92595 h 2538970"/>
                <a:gd name="connsiteX362" fmla="*/ 689348 w 2485572"/>
                <a:gd name="connsiteY362" fmla="*/ 98275 h 2538970"/>
                <a:gd name="connsiteX363" fmla="*/ 723148 w 2485572"/>
                <a:gd name="connsiteY363" fmla="*/ 89754 h 2538970"/>
                <a:gd name="connsiteX364" fmla="*/ 725704 w 2485572"/>
                <a:gd name="connsiteY364" fmla="*/ 92595 h 2538970"/>
                <a:gd name="connsiteX365" fmla="*/ 731385 w 2485572"/>
                <a:gd name="connsiteY365" fmla="*/ 92595 h 2538970"/>
                <a:gd name="connsiteX366" fmla="*/ 737065 w 2485572"/>
                <a:gd name="connsiteY366" fmla="*/ 95435 h 2538970"/>
                <a:gd name="connsiteX367" fmla="*/ 742746 w 2485572"/>
                <a:gd name="connsiteY367" fmla="*/ 95435 h 2538970"/>
                <a:gd name="connsiteX368" fmla="*/ 779102 w 2485572"/>
                <a:gd name="connsiteY368" fmla="*/ 75837 h 2538970"/>
                <a:gd name="connsiteX369" fmla="*/ 818299 w 2485572"/>
                <a:gd name="connsiteY369" fmla="*/ 39197 h 2538970"/>
                <a:gd name="connsiteX370" fmla="*/ 823980 w 2485572"/>
                <a:gd name="connsiteY370" fmla="*/ 33800 h 2538970"/>
                <a:gd name="connsiteX371" fmla="*/ 851815 w 2485572"/>
                <a:gd name="connsiteY371" fmla="*/ 19598 h 2538970"/>
                <a:gd name="connsiteX372" fmla="*/ 854655 w 2485572"/>
                <a:gd name="connsiteY372" fmla="*/ 14202 h 2538970"/>
                <a:gd name="connsiteX373" fmla="*/ 888455 w 2485572"/>
                <a:gd name="connsiteY373" fmla="*/ 8521 h 2538970"/>
                <a:gd name="connsiteX374" fmla="*/ 893852 w 2485572"/>
                <a:gd name="connsiteY374" fmla="*/ 11361 h 2538970"/>
                <a:gd name="connsiteX375" fmla="*/ 933332 w 2485572"/>
                <a:gd name="connsiteY375" fmla="*/ 36640 h 2538970"/>
                <a:gd name="connsiteX376" fmla="*/ 938729 w 2485572"/>
                <a:gd name="connsiteY376" fmla="*/ 42037 h 2538970"/>
                <a:gd name="connsiteX377" fmla="*/ 969689 w 2485572"/>
                <a:gd name="connsiteY377" fmla="*/ 61635 h 2538970"/>
                <a:gd name="connsiteX378" fmla="*/ 972529 w 2485572"/>
                <a:gd name="connsiteY378" fmla="*/ 64475 h 2538970"/>
                <a:gd name="connsiteX379" fmla="*/ 977925 w 2485572"/>
                <a:gd name="connsiteY379" fmla="*/ 67316 h 2538970"/>
                <a:gd name="connsiteX380" fmla="*/ 1011725 w 2485572"/>
                <a:gd name="connsiteY380" fmla="*/ 67316 h 2538970"/>
                <a:gd name="connsiteX381" fmla="*/ 1031324 w 2485572"/>
                <a:gd name="connsiteY381" fmla="*/ 64475 h 2538970"/>
                <a:gd name="connsiteX382" fmla="*/ 1042401 w 2485572"/>
                <a:gd name="connsiteY382" fmla="*/ 64475 h 2538970"/>
                <a:gd name="connsiteX383" fmla="*/ 1104036 w 2485572"/>
                <a:gd name="connsiteY383" fmla="*/ 70156 h 2538970"/>
                <a:gd name="connsiteX384" fmla="*/ 1109717 w 2485572"/>
                <a:gd name="connsiteY384" fmla="*/ 75837 h 2538970"/>
                <a:gd name="connsiteX385" fmla="*/ 1118238 w 2485572"/>
                <a:gd name="connsiteY385" fmla="*/ 81233 h 2538970"/>
                <a:gd name="connsiteX386" fmla="*/ 1121078 w 2485572"/>
                <a:gd name="connsiteY386" fmla="*/ 84074 h 2538970"/>
                <a:gd name="connsiteX387" fmla="*/ 1143517 w 2485572"/>
                <a:gd name="connsiteY387" fmla="*/ 95435 h 2538970"/>
                <a:gd name="connsiteX388" fmla="*/ 1151754 w 2485572"/>
                <a:gd name="connsiteY388" fmla="*/ 100832 h 2538970"/>
                <a:gd name="connsiteX389" fmla="*/ 1171352 w 2485572"/>
                <a:gd name="connsiteY389" fmla="*/ 100832 h 2538970"/>
                <a:gd name="connsiteX390" fmla="*/ 1174192 w 2485572"/>
                <a:gd name="connsiteY390" fmla="*/ 98275 h 2538970"/>
                <a:gd name="connsiteX391" fmla="*/ 1188110 w 2485572"/>
                <a:gd name="connsiteY391" fmla="*/ 89754 h 2538970"/>
                <a:gd name="connsiteX392" fmla="*/ 1193791 w 2485572"/>
                <a:gd name="connsiteY392" fmla="*/ 84074 h 2538970"/>
                <a:gd name="connsiteX393" fmla="*/ 1238668 w 2485572"/>
                <a:gd name="connsiteY393" fmla="*/ 75837 h 2538970"/>
                <a:gd name="connsiteX394" fmla="*/ 1244348 w 2485572"/>
                <a:gd name="connsiteY394" fmla="*/ 78677 h 2538970"/>
                <a:gd name="connsiteX395" fmla="*/ 1272184 w 2485572"/>
                <a:gd name="connsiteY395" fmla="*/ 75837 h 2538970"/>
                <a:gd name="connsiteX396" fmla="*/ 1280705 w 2485572"/>
                <a:gd name="connsiteY396" fmla="*/ 72996 h 2538970"/>
                <a:gd name="connsiteX397" fmla="*/ 1286385 w 2485572"/>
                <a:gd name="connsiteY397" fmla="*/ 72996 h 2538970"/>
                <a:gd name="connsiteX398" fmla="*/ 1348020 w 2485572"/>
                <a:gd name="connsiteY398" fmla="*/ 50558 h 2538970"/>
                <a:gd name="connsiteX399" fmla="*/ 1350861 w 2485572"/>
                <a:gd name="connsiteY399" fmla="*/ 50558 h 2538970"/>
                <a:gd name="connsiteX400" fmla="*/ 1392898 w 2485572"/>
                <a:gd name="connsiteY400" fmla="*/ 39197 h 2538970"/>
                <a:gd name="connsiteX401" fmla="*/ 1406815 w 2485572"/>
                <a:gd name="connsiteY401" fmla="*/ 39197 h 2538970"/>
                <a:gd name="connsiteX402" fmla="*/ 1459929 w 2485572"/>
                <a:gd name="connsiteY402" fmla="*/ 36640 h 2538970"/>
                <a:gd name="connsiteX403" fmla="*/ 1468450 w 2485572"/>
                <a:gd name="connsiteY403" fmla="*/ 36640 h 2538970"/>
                <a:gd name="connsiteX404" fmla="*/ 1474131 w 2485572"/>
                <a:gd name="connsiteY404" fmla="*/ 33800 h 2538970"/>
                <a:gd name="connsiteX405" fmla="*/ 1479528 w 2485572"/>
                <a:gd name="connsiteY405" fmla="*/ 30960 h 2538970"/>
                <a:gd name="connsiteX406" fmla="*/ 1485208 w 2485572"/>
                <a:gd name="connsiteY406" fmla="*/ 30960 h 2538970"/>
                <a:gd name="connsiteX407" fmla="*/ 1544003 w 2485572"/>
                <a:gd name="connsiteY407" fmla="*/ 16758 h 2538970"/>
                <a:gd name="connsiteX408" fmla="*/ 1549684 w 2485572"/>
                <a:gd name="connsiteY408" fmla="*/ 14202 h 2538970"/>
                <a:gd name="connsiteX409" fmla="*/ 1555364 w 2485572"/>
                <a:gd name="connsiteY409" fmla="*/ 14202 h 2538970"/>
                <a:gd name="connsiteX410" fmla="*/ 1563601 w 2485572"/>
                <a:gd name="connsiteY410" fmla="*/ 11361 h 2538970"/>
                <a:gd name="connsiteX411" fmla="*/ 1614159 w 2485572"/>
                <a:gd name="connsiteY411" fmla="*/ 22439 h 2538970"/>
                <a:gd name="connsiteX412" fmla="*/ 1619840 w 2485572"/>
                <a:gd name="connsiteY412" fmla="*/ 19598 h 2538970"/>
                <a:gd name="connsiteX413" fmla="*/ 1630917 w 2485572"/>
                <a:gd name="connsiteY413" fmla="*/ 16758 h 2538970"/>
                <a:gd name="connsiteX414" fmla="*/ 1645119 w 2485572"/>
                <a:gd name="connsiteY414" fmla="*/ 8521 h 2538970"/>
                <a:gd name="connsiteX415" fmla="*/ 1653356 w 2485572"/>
                <a:gd name="connsiteY415" fmla="*/ 5681 h 2538970"/>
                <a:gd name="connsiteX416" fmla="*/ 1689712 w 2485572"/>
                <a:gd name="connsiteY416" fmla="*/ 0 h 2538970"/>
                <a:gd name="connsiteX417" fmla="*/ 1698233 w 2485572"/>
                <a:gd name="connsiteY417" fmla="*/ 11361 h 2538970"/>
                <a:gd name="connsiteX418" fmla="*/ 1703914 w 2485572"/>
                <a:gd name="connsiteY418" fmla="*/ 14202 h 2538970"/>
                <a:gd name="connsiteX419" fmla="*/ 1709310 w 2485572"/>
                <a:gd name="connsiteY419" fmla="*/ 16758 h 2538970"/>
                <a:gd name="connsiteX420" fmla="*/ 1717831 w 2485572"/>
                <a:gd name="connsiteY420" fmla="*/ 16758 h 2538970"/>
                <a:gd name="connsiteX421" fmla="*/ 1757028 w 2485572"/>
                <a:gd name="connsiteY421" fmla="*/ 22439 h 2538970"/>
                <a:gd name="connsiteX422" fmla="*/ 1762708 w 2485572"/>
                <a:gd name="connsiteY422" fmla="*/ 25279 h 2538970"/>
                <a:gd name="connsiteX423" fmla="*/ 1768389 w 2485572"/>
                <a:gd name="connsiteY423" fmla="*/ 25279 h 2538970"/>
                <a:gd name="connsiteX424" fmla="*/ 1787987 w 2485572"/>
                <a:gd name="connsiteY424" fmla="*/ 33800 h 2538970"/>
                <a:gd name="connsiteX425" fmla="*/ 1793384 w 2485572"/>
                <a:gd name="connsiteY425" fmla="*/ 33800 h 2538970"/>
                <a:gd name="connsiteX426" fmla="*/ 1801905 w 2485572"/>
                <a:gd name="connsiteY426" fmla="*/ 36640 h 2538970"/>
                <a:gd name="connsiteX427" fmla="*/ 1835421 w 2485572"/>
                <a:gd name="connsiteY427" fmla="*/ 42037 h 2538970"/>
                <a:gd name="connsiteX428" fmla="*/ 1891659 w 2485572"/>
                <a:gd name="connsiteY428" fmla="*/ 61635 h 2538970"/>
                <a:gd name="connsiteX429" fmla="*/ 1897340 w 2485572"/>
                <a:gd name="connsiteY429" fmla="*/ 64475 h 2538970"/>
                <a:gd name="connsiteX430" fmla="*/ 1899896 w 2485572"/>
                <a:gd name="connsiteY430" fmla="*/ 67316 h 2538970"/>
                <a:gd name="connsiteX431" fmla="*/ 1944774 w 2485572"/>
                <a:gd name="connsiteY431" fmla="*/ 123270 h 2538970"/>
                <a:gd name="connsiteX432" fmla="*/ 1947614 w 2485572"/>
                <a:gd name="connsiteY432" fmla="*/ 128951 h 2538970"/>
                <a:gd name="connsiteX433" fmla="*/ 1950454 w 2485572"/>
                <a:gd name="connsiteY433" fmla="*/ 131791 h 2538970"/>
                <a:gd name="connsiteX434" fmla="*/ 1956135 w 2485572"/>
                <a:gd name="connsiteY434" fmla="*/ 140312 h 2538970"/>
                <a:gd name="connsiteX435" fmla="*/ 1958975 w 2485572"/>
                <a:gd name="connsiteY435" fmla="*/ 145709 h 2538970"/>
                <a:gd name="connsiteX436" fmla="*/ 1961532 w 2485572"/>
                <a:gd name="connsiteY436" fmla="*/ 154230 h 2538970"/>
                <a:gd name="connsiteX437" fmla="*/ 1998172 w 2485572"/>
                <a:gd name="connsiteY437" fmla="*/ 204788 h 2538970"/>
                <a:gd name="connsiteX438" fmla="*/ 2003569 w 2485572"/>
                <a:gd name="connsiteY438" fmla="*/ 207344 h 2538970"/>
                <a:gd name="connsiteX439" fmla="*/ 2009249 w 2485572"/>
                <a:gd name="connsiteY439" fmla="*/ 210184 h 2538970"/>
                <a:gd name="connsiteX440" fmla="*/ 2017770 w 2485572"/>
                <a:gd name="connsiteY440" fmla="*/ 210184 h 2538970"/>
                <a:gd name="connsiteX441" fmla="*/ 2026007 w 2485572"/>
                <a:gd name="connsiteY441" fmla="*/ 213025 h 2538970"/>
                <a:gd name="connsiteX442" fmla="*/ 2037368 w 2485572"/>
                <a:gd name="connsiteY442" fmla="*/ 215865 h 2538970"/>
                <a:gd name="connsiteX443" fmla="*/ 2099003 w 2485572"/>
                <a:gd name="connsiteY443" fmla="*/ 221546 h 2538970"/>
                <a:gd name="connsiteX444" fmla="*/ 2104684 w 2485572"/>
                <a:gd name="connsiteY444" fmla="*/ 224386 h 2538970"/>
                <a:gd name="connsiteX445" fmla="*/ 2112921 w 2485572"/>
                <a:gd name="connsiteY445" fmla="*/ 224386 h 2538970"/>
                <a:gd name="connsiteX446" fmla="*/ 2124283 w 2485572"/>
                <a:gd name="connsiteY446" fmla="*/ 229783 h 2538970"/>
                <a:gd name="connsiteX447" fmla="*/ 2177397 w 2485572"/>
                <a:gd name="connsiteY447" fmla="*/ 229783 h 2538970"/>
                <a:gd name="connsiteX448" fmla="*/ 2185918 w 2485572"/>
                <a:gd name="connsiteY448" fmla="*/ 232623 h 2538970"/>
                <a:gd name="connsiteX449" fmla="*/ 2213753 w 2485572"/>
                <a:gd name="connsiteY449" fmla="*/ 226942 h 2538970"/>
                <a:gd name="connsiteX450" fmla="*/ 2219434 w 2485572"/>
                <a:gd name="connsiteY450" fmla="*/ 224386 h 2538970"/>
                <a:gd name="connsiteX451" fmla="*/ 2241872 w 2485572"/>
                <a:gd name="connsiteY45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2166319 w 2485572"/>
                <a:gd name="connsiteY71" fmla="*/ 1558205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293866 w 2485572"/>
                <a:gd name="connsiteY230" fmla="*/ 1680648 h 2538970"/>
                <a:gd name="connsiteX231" fmla="*/ 1455791 w 2485572"/>
                <a:gd name="connsiteY231" fmla="*/ 1685410 h 2538970"/>
                <a:gd name="connsiteX232" fmla="*/ 1289417 w 2485572"/>
                <a:gd name="connsiteY232" fmla="*/ 1536685 h 2538970"/>
                <a:gd name="connsiteX233" fmla="*/ 1061999 w 2485572"/>
                <a:gd name="connsiteY233" fmla="*/ 1465610 h 2538970"/>
                <a:gd name="connsiteX234" fmla="*/ 1061999 w 2485572"/>
                <a:gd name="connsiteY234" fmla="*/ 1429254 h 2538970"/>
                <a:gd name="connsiteX235" fmla="*/ 1048082 w 2485572"/>
                <a:gd name="connsiteY235" fmla="*/ 1403975 h 2538970"/>
                <a:gd name="connsiteX236" fmla="*/ 1022803 w 2485572"/>
                <a:gd name="connsiteY236" fmla="*/ 1387217 h 2538970"/>
                <a:gd name="connsiteX237" fmla="*/ 1011725 w 2485572"/>
                <a:gd name="connsiteY237" fmla="*/ 1381536 h 2538970"/>
                <a:gd name="connsiteX238" fmla="*/ 1000364 w 2485572"/>
                <a:gd name="connsiteY238" fmla="*/ 1381536 h 2538970"/>
                <a:gd name="connsiteX239" fmla="*/ 961167 w 2485572"/>
                <a:gd name="connsiteY239" fmla="*/ 1376140 h 2538970"/>
                <a:gd name="connsiteX240" fmla="*/ 924811 w 2485572"/>
                <a:gd name="connsiteY240" fmla="*/ 1367618 h 2538970"/>
                <a:gd name="connsiteX241" fmla="*/ 919131 w 2485572"/>
                <a:gd name="connsiteY241" fmla="*/ 1367618 h 2538970"/>
                <a:gd name="connsiteX242" fmla="*/ 913450 w 2485572"/>
                <a:gd name="connsiteY242" fmla="*/ 1364778 h 2538970"/>
                <a:gd name="connsiteX243" fmla="*/ 908053 w 2485572"/>
                <a:gd name="connsiteY243" fmla="*/ 1364778 h 2538970"/>
                <a:gd name="connsiteX244" fmla="*/ 877094 w 2485572"/>
                <a:gd name="connsiteY244" fmla="*/ 1381536 h 2538970"/>
                <a:gd name="connsiteX245" fmla="*/ 868857 w 2485572"/>
                <a:gd name="connsiteY245" fmla="*/ 1390057 h 2538970"/>
                <a:gd name="connsiteX246" fmla="*/ 835057 w 2485572"/>
                <a:gd name="connsiteY246" fmla="*/ 1434934 h 2538970"/>
                <a:gd name="connsiteX247" fmla="*/ 832217 w 2485572"/>
                <a:gd name="connsiteY247" fmla="*/ 1440331 h 2538970"/>
                <a:gd name="connsiteX248" fmla="*/ 832217 w 2485572"/>
                <a:gd name="connsiteY248" fmla="*/ 1446012 h 2538970"/>
                <a:gd name="connsiteX249" fmla="*/ 767741 w 2485572"/>
                <a:gd name="connsiteY249" fmla="*/ 1513327 h 2538970"/>
                <a:gd name="connsiteX250" fmla="*/ 711787 w 2485572"/>
                <a:gd name="connsiteY250" fmla="*/ 1535766 h 2538970"/>
                <a:gd name="connsiteX251" fmla="*/ 686508 w 2485572"/>
                <a:gd name="connsiteY251" fmla="*/ 1541447 h 2538970"/>
                <a:gd name="connsiteX252" fmla="*/ 661513 w 2485572"/>
                <a:gd name="connsiteY252" fmla="*/ 1549684 h 2538970"/>
                <a:gd name="connsiteX253" fmla="*/ 658672 w 2485572"/>
                <a:gd name="connsiteY253" fmla="*/ 1552524 h 2538970"/>
                <a:gd name="connsiteX254" fmla="*/ 652992 w 2485572"/>
                <a:gd name="connsiteY254" fmla="*/ 1555364 h 2538970"/>
                <a:gd name="connsiteX255" fmla="*/ 624873 w 2485572"/>
                <a:gd name="connsiteY255" fmla="*/ 1561045 h 2538970"/>
                <a:gd name="connsiteX256" fmla="*/ 619476 w 2485572"/>
                <a:gd name="connsiteY256" fmla="*/ 1558205 h 2538970"/>
                <a:gd name="connsiteX257" fmla="*/ 616636 w 2485572"/>
                <a:gd name="connsiteY257" fmla="*/ 1555364 h 2538970"/>
                <a:gd name="connsiteX258" fmla="*/ 597037 w 2485572"/>
                <a:gd name="connsiteY258" fmla="*/ 1532926 h 2538970"/>
                <a:gd name="connsiteX259" fmla="*/ 594197 w 2485572"/>
                <a:gd name="connsiteY259" fmla="*/ 1521848 h 2538970"/>
                <a:gd name="connsiteX260" fmla="*/ 591357 w 2485572"/>
                <a:gd name="connsiteY260" fmla="*/ 1519008 h 2538970"/>
                <a:gd name="connsiteX261" fmla="*/ 566078 w 2485572"/>
                <a:gd name="connsiteY261" fmla="*/ 1482368 h 2538970"/>
                <a:gd name="connsiteX262" fmla="*/ 560397 w 2485572"/>
                <a:gd name="connsiteY262" fmla="*/ 1471291 h 2538970"/>
                <a:gd name="connsiteX263" fmla="*/ 555000 w 2485572"/>
                <a:gd name="connsiteY263" fmla="*/ 1465610 h 2538970"/>
                <a:gd name="connsiteX264" fmla="*/ 498762 w 2485572"/>
                <a:gd name="connsiteY264" fmla="*/ 1432094 h 2538970"/>
                <a:gd name="connsiteX265" fmla="*/ 490525 w 2485572"/>
                <a:gd name="connsiteY265" fmla="*/ 1429254 h 2538970"/>
                <a:gd name="connsiteX266" fmla="*/ 487685 w 2485572"/>
                <a:gd name="connsiteY266" fmla="*/ 1429254 h 2538970"/>
                <a:gd name="connsiteX267" fmla="*/ 462406 w 2485572"/>
                <a:gd name="connsiteY267" fmla="*/ 1426413 h 2538970"/>
                <a:gd name="connsiteX268" fmla="*/ 400770 w 2485572"/>
                <a:gd name="connsiteY268" fmla="*/ 1426413 h 2538970"/>
                <a:gd name="connsiteX269" fmla="*/ 392250 w 2485572"/>
                <a:gd name="connsiteY269" fmla="*/ 1423573 h 2538970"/>
                <a:gd name="connsiteX270" fmla="*/ 384013 w 2485572"/>
                <a:gd name="connsiteY270" fmla="*/ 1420733 h 2538970"/>
                <a:gd name="connsiteX271" fmla="*/ 375492 w 2485572"/>
                <a:gd name="connsiteY271" fmla="*/ 1420733 h 2538970"/>
                <a:gd name="connsiteX272" fmla="*/ 319537 w 2485572"/>
                <a:gd name="connsiteY272" fmla="*/ 1409655 h 2538970"/>
                <a:gd name="connsiteX273" fmla="*/ 313856 w 2485572"/>
                <a:gd name="connsiteY273" fmla="*/ 1406815 h 2538970"/>
                <a:gd name="connsiteX274" fmla="*/ 308176 w 2485572"/>
                <a:gd name="connsiteY274" fmla="*/ 1406815 h 2538970"/>
                <a:gd name="connsiteX275" fmla="*/ 297098 w 2485572"/>
                <a:gd name="connsiteY275" fmla="*/ 1401134 h 2538970"/>
                <a:gd name="connsiteX276" fmla="*/ 221546 w 2485572"/>
                <a:gd name="connsiteY276" fmla="*/ 1392898 h 2538970"/>
                <a:gd name="connsiteX277" fmla="*/ 213025 w 2485572"/>
                <a:gd name="connsiteY277" fmla="*/ 1392898 h 2538970"/>
                <a:gd name="connsiteX278" fmla="*/ 204504 w 2485572"/>
                <a:gd name="connsiteY278" fmla="*/ 1395738 h 2538970"/>
                <a:gd name="connsiteX279" fmla="*/ 154230 w 2485572"/>
                <a:gd name="connsiteY279" fmla="*/ 1406815 h 2538970"/>
                <a:gd name="connsiteX280" fmla="*/ 148549 w 2485572"/>
                <a:gd name="connsiteY280" fmla="*/ 1403975 h 2538970"/>
                <a:gd name="connsiteX281" fmla="*/ 137472 w 2485572"/>
                <a:gd name="connsiteY281" fmla="*/ 1398294 h 2538970"/>
                <a:gd name="connsiteX282" fmla="*/ 131791 w 2485572"/>
                <a:gd name="connsiteY282" fmla="*/ 1398294 h 2538970"/>
                <a:gd name="connsiteX283" fmla="*/ 67316 w 2485572"/>
                <a:gd name="connsiteY283" fmla="*/ 1418177 h 2538970"/>
                <a:gd name="connsiteX284" fmla="*/ 58795 w 2485572"/>
                <a:gd name="connsiteY284" fmla="*/ 1420733 h 2538970"/>
                <a:gd name="connsiteX285" fmla="*/ 50558 w 2485572"/>
                <a:gd name="connsiteY285" fmla="*/ 1423573 h 2538970"/>
                <a:gd name="connsiteX286" fmla="*/ 42037 w 2485572"/>
                <a:gd name="connsiteY286" fmla="*/ 1423573 h 2538970"/>
                <a:gd name="connsiteX287" fmla="*/ 5681 w 2485572"/>
                <a:gd name="connsiteY287" fmla="*/ 1432094 h 2538970"/>
                <a:gd name="connsiteX288" fmla="*/ 2840 w 2485572"/>
                <a:gd name="connsiteY288" fmla="*/ 1403975 h 2538970"/>
                <a:gd name="connsiteX289" fmla="*/ 0 w 2485572"/>
                <a:gd name="connsiteY289" fmla="*/ 1395738 h 2538970"/>
                <a:gd name="connsiteX290" fmla="*/ 5681 w 2485572"/>
                <a:gd name="connsiteY290" fmla="*/ 1373299 h 2538970"/>
                <a:gd name="connsiteX291" fmla="*/ 5681 w 2485572"/>
                <a:gd name="connsiteY291" fmla="*/ 1361938 h 2538970"/>
                <a:gd name="connsiteX292" fmla="*/ 11361 w 2485572"/>
                <a:gd name="connsiteY292" fmla="*/ 1345180 h 2538970"/>
                <a:gd name="connsiteX293" fmla="*/ 42037 w 2485572"/>
                <a:gd name="connsiteY293" fmla="*/ 1305983 h 2538970"/>
                <a:gd name="connsiteX294" fmla="*/ 47718 w 2485572"/>
                <a:gd name="connsiteY294" fmla="*/ 1294622 h 2538970"/>
                <a:gd name="connsiteX295" fmla="*/ 39197 w 2485572"/>
                <a:gd name="connsiteY295" fmla="*/ 1275024 h 2538970"/>
                <a:gd name="connsiteX296" fmla="*/ 33516 w 2485572"/>
                <a:gd name="connsiteY296" fmla="*/ 1269627 h 2538970"/>
                <a:gd name="connsiteX297" fmla="*/ 33516 w 2485572"/>
                <a:gd name="connsiteY297" fmla="*/ 1244348 h 2538970"/>
                <a:gd name="connsiteX298" fmla="*/ 64475 w 2485572"/>
                <a:gd name="connsiteY298" fmla="*/ 1213389 h 2538970"/>
                <a:gd name="connsiteX299" fmla="*/ 81233 w 2485572"/>
                <a:gd name="connsiteY299" fmla="*/ 1199471 h 2538970"/>
                <a:gd name="connsiteX300" fmla="*/ 86914 w 2485572"/>
                <a:gd name="connsiteY300" fmla="*/ 1190950 h 2538970"/>
                <a:gd name="connsiteX301" fmla="*/ 97991 w 2485572"/>
                <a:gd name="connsiteY301" fmla="*/ 1160275 h 2538970"/>
                <a:gd name="connsiteX302" fmla="*/ 95435 w 2485572"/>
                <a:gd name="connsiteY302" fmla="*/ 1151753 h 2538970"/>
                <a:gd name="connsiteX303" fmla="*/ 95435 w 2485572"/>
                <a:gd name="connsiteY303" fmla="*/ 1121078 h 2538970"/>
                <a:gd name="connsiteX304" fmla="*/ 100832 w 2485572"/>
                <a:gd name="connsiteY304" fmla="*/ 1112557 h 2538970"/>
                <a:gd name="connsiteX305" fmla="*/ 103672 w 2485572"/>
                <a:gd name="connsiteY305" fmla="*/ 1106876 h 2538970"/>
                <a:gd name="connsiteX306" fmla="*/ 154230 w 2485572"/>
                <a:gd name="connsiteY306" fmla="*/ 1070520 h 2538970"/>
                <a:gd name="connsiteX307" fmla="*/ 176668 w 2485572"/>
                <a:gd name="connsiteY307" fmla="*/ 1045241 h 2538970"/>
                <a:gd name="connsiteX308" fmla="*/ 176668 w 2485572"/>
                <a:gd name="connsiteY308" fmla="*/ 1037004 h 2538970"/>
                <a:gd name="connsiteX309" fmla="*/ 173828 w 2485572"/>
                <a:gd name="connsiteY309" fmla="*/ 1028483 h 2538970"/>
                <a:gd name="connsiteX310" fmla="*/ 157070 w 2485572"/>
                <a:gd name="connsiteY310" fmla="*/ 1008885 h 2538970"/>
                <a:gd name="connsiteX311" fmla="*/ 154230 w 2485572"/>
                <a:gd name="connsiteY311" fmla="*/ 1000648 h 2538970"/>
                <a:gd name="connsiteX312" fmla="*/ 157070 w 2485572"/>
                <a:gd name="connsiteY312" fmla="*/ 964008 h 2538970"/>
                <a:gd name="connsiteX313" fmla="*/ 154230 w 2485572"/>
                <a:gd name="connsiteY313" fmla="*/ 955771 h 2538970"/>
                <a:gd name="connsiteX314" fmla="*/ 126111 w 2485572"/>
                <a:gd name="connsiteY314" fmla="*/ 930492 h 2538970"/>
                <a:gd name="connsiteX315" fmla="*/ 112193 w 2485572"/>
                <a:gd name="connsiteY315" fmla="*/ 927652 h 2538970"/>
                <a:gd name="connsiteX316" fmla="*/ 109353 w 2485572"/>
                <a:gd name="connsiteY316" fmla="*/ 921971 h 2538970"/>
                <a:gd name="connsiteX317" fmla="*/ 109353 w 2485572"/>
                <a:gd name="connsiteY317" fmla="*/ 908053 h 2538970"/>
                <a:gd name="connsiteX318" fmla="*/ 117590 w 2485572"/>
                <a:gd name="connsiteY318" fmla="*/ 891295 h 2538970"/>
                <a:gd name="connsiteX319" fmla="*/ 123270 w 2485572"/>
                <a:gd name="connsiteY319" fmla="*/ 885615 h 2538970"/>
                <a:gd name="connsiteX320" fmla="*/ 148549 w 2485572"/>
                <a:gd name="connsiteY320" fmla="*/ 866016 h 2538970"/>
                <a:gd name="connsiteX321" fmla="*/ 128951 w 2485572"/>
                <a:gd name="connsiteY321" fmla="*/ 840738 h 2538970"/>
                <a:gd name="connsiteX322" fmla="*/ 126111 w 2485572"/>
                <a:gd name="connsiteY322" fmla="*/ 821139 h 2538970"/>
                <a:gd name="connsiteX323" fmla="*/ 140028 w 2485572"/>
                <a:gd name="connsiteY323" fmla="*/ 812618 h 2538970"/>
                <a:gd name="connsiteX324" fmla="*/ 142869 w 2485572"/>
                <a:gd name="connsiteY324" fmla="*/ 790464 h 2538970"/>
                <a:gd name="connsiteX325" fmla="*/ 154230 w 2485572"/>
                <a:gd name="connsiteY325" fmla="*/ 773422 h 2538970"/>
                <a:gd name="connsiteX326" fmla="*/ 157070 w 2485572"/>
                <a:gd name="connsiteY326" fmla="*/ 762344 h 2538970"/>
                <a:gd name="connsiteX327" fmla="*/ 157070 w 2485572"/>
                <a:gd name="connsiteY327" fmla="*/ 753824 h 2538970"/>
                <a:gd name="connsiteX328" fmla="*/ 145709 w 2485572"/>
                <a:gd name="connsiteY328" fmla="*/ 731385 h 2538970"/>
                <a:gd name="connsiteX329" fmla="*/ 145709 w 2485572"/>
                <a:gd name="connsiteY329" fmla="*/ 723148 h 2538970"/>
                <a:gd name="connsiteX330" fmla="*/ 159627 w 2485572"/>
                <a:gd name="connsiteY330" fmla="*/ 714627 h 2538970"/>
                <a:gd name="connsiteX331" fmla="*/ 204504 w 2485572"/>
                <a:gd name="connsiteY331" fmla="*/ 708946 h 2538970"/>
                <a:gd name="connsiteX332" fmla="*/ 232623 w 2485572"/>
                <a:gd name="connsiteY332" fmla="*/ 678271 h 2538970"/>
                <a:gd name="connsiteX333" fmla="*/ 232623 w 2485572"/>
                <a:gd name="connsiteY333" fmla="*/ 666909 h 2538970"/>
                <a:gd name="connsiteX334" fmla="*/ 215865 w 2485572"/>
                <a:gd name="connsiteY334" fmla="*/ 644755 h 2538970"/>
                <a:gd name="connsiteX335" fmla="*/ 218705 w 2485572"/>
                <a:gd name="connsiteY335" fmla="*/ 613795 h 2538970"/>
                <a:gd name="connsiteX336" fmla="*/ 241144 w 2485572"/>
                <a:gd name="connsiteY336" fmla="*/ 582836 h 2538970"/>
                <a:gd name="connsiteX337" fmla="*/ 252221 w 2485572"/>
                <a:gd name="connsiteY337" fmla="*/ 571758 h 2538970"/>
                <a:gd name="connsiteX338" fmla="*/ 285737 w 2485572"/>
                <a:gd name="connsiteY338" fmla="*/ 524041 h 2538970"/>
                <a:gd name="connsiteX339" fmla="*/ 291418 w 2485572"/>
                <a:gd name="connsiteY339" fmla="*/ 518644 h 2538970"/>
                <a:gd name="connsiteX340" fmla="*/ 322377 w 2485572"/>
                <a:gd name="connsiteY340" fmla="*/ 518644 h 2538970"/>
                <a:gd name="connsiteX341" fmla="*/ 333455 w 2485572"/>
                <a:gd name="connsiteY341" fmla="*/ 510123 h 2538970"/>
                <a:gd name="connsiteX342" fmla="*/ 341976 w 2485572"/>
                <a:gd name="connsiteY342" fmla="*/ 482004 h 2538970"/>
                <a:gd name="connsiteX343" fmla="*/ 347372 w 2485572"/>
                <a:gd name="connsiteY343" fmla="*/ 476607 h 2538970"/>
                <a:gd name="connsiteX344" fmla="*/ 386853 w 2485572"/>
                <a:gd name="connsiteY344" fmla="*/ 459565 h 2538970"/>
                <a:gd name="connsiteX345" fmla="*/ 389409 w 2485572"/>
                <a:gd name="connsiteY345" fmla="*/ 454169 h 2538970"/>
                <a:gd name="connsiteX346" fmla="*/ 400770 w 2485572"/>
                <a:gd name="connsiteY346" fmla="*/ 434570 h 2538970"/>
                <a:gd name="connsiteX347" fmla="*/ 414688 w 2485572"/>
                <a:gd name="connsiteY347" fmla="*/ 392534 h 2538970"/>
                <a:gd name="connsiteX348" fmla="*/ 428890 w 2485572"/>
                <a:gd name="connsiteY348" fmla="*/ 341976 h 2538970"/>
                <a:gd name="connsiteX349" fmla="*/ 434286 w 2485572"/>
                <a:gd name="connsiteY349" fmla="*/ 255062 h 2538970"/>
                <a:gd name="connsiteX350" fmla="*/ 437127 w 2485572"/>
                <a:gd name="connsiteY350" fmla="*/ 252221 h 2538970"/>
                <a:gd name="connsiteX351" fmla="*/ 448488 w 2485572"/>
                <a:gd name="connsiteY351" fmla="*/ 235463 h 2538970"/>
                <a:gd name="connsiteX352" fmla="*/ 468086 w 2485572"/>
                <a:gd name="connsiteY352" fmla="*/ 221546 h 2538970"/>
                <a:gd name="connsiteX353" fmla="*/ 501602 w 2485572"/>
                <a:gd name="connsiteY353" fmla="*/ 215865 h 2538970"/>
                <a:gd name="connsiteX354" fmla="*/ 512964 w 2485572"/>
                <a:gd name="connsiteY354" fmla="*/ 213025 h 2538970"/>
                <a:gd name="connsiteX355" fmla="*/ 555000 w 2485572"/>
                <a:gd name="connsiteY355" fmla="*/ 187746 h 2538970"/>
                <a:gd name="connsiteX356" fmla="*/ 557557 w 2485572"/>
                <a:gd name="connsiteY356" fmla="*/ 182349 h 2538970"/>
                <a:gd name="connsiteX357" fmla="*/ 602434 w 2485572"/>
                <a:gd name="connsiteY357" fmla="*/ 131791 h 2538970"/>
                <a:gd name="connsiteX358" fmla="*/ 605274 w 2485572"/>
                <a:gd name="connsiteY358" fmla="*/ 123270 h 2538970"/>
                <a:gd name="connsiteX359" fmla="*/ 594197 w 2485572"/>
                <a:gd name="connsiteY359" fmla="*/ 70156 h 2538970"/>
                <a:gd name="connsiteX360" fmla="*/ 650151 w 2485572"/>
                <a:gd name="connsiteY360" fmla="*/ 92595 h 2538970"/>
                <a:gd name="connsiteX361" fmla="*/ 664069 w 2485572"/>
                <a:gd name="connsiteY361" fmla="*/ 92595 h 2538970"/>
                <a:gd name="connsiteX362" fmla="*/ 689348 w 2485572"/>
                <a:gd name="connsiteY362" fmla="*/ 98275 h 2538970"/>
                <a:gd name="connsiteX363" fmla="*/ 723148 w 2485572"/>
                <a:gd name="connsiteY363" fmla="*/ 89754 h 2538970"/>
                <a:gd name="connsiteX364" fmla="*/ 725704 w 2485572"/>
                <a:gd name="connsiteY364" fmla="*/ 92595 h 2538970"/>
                <a:gd name="connsiteX365" fmla="*/ 731385 w 2485572"/>
                <a:gd name="connsiteY365" fmla="*/ 92595 h 2538970"/>
                <a:gd name="connsiteX366" fmla="*/ 737065 w 2485572"/>
                <a:gd name="connsiteY366" fmla="*/ 95435 h 2538970"/>
                <a:gd name="connsiteX367" fmla="*/ 742746 w 2485572"/>
                <a:gd name="connsiteY367" fmla="*/ 95435 h 2538970"/>
                <a:gd name="connsiteX368" fmla="*/ 779102 w 2485572"/>
                <a:gd name="connsiteY368" fmla="*/ 75837 h 2538970"/>
                <a:gd name="connsiteX369" fmla="*/ 818299 w 2485572"/>
                <a:gd name="connsiteY369" fmla="*/ 39197 h 2538970"/>
                <a:gd name="connsiteX370" fmla="*/ 823980 w 2485572"/>
                <a:gd name="connsiteY370" fmla="*/ 33800 h 2538970"/>
                <a:gd name="connsiteX371" fmla="*/ 851815 w 2485572"/>
                <a:gd name="connsiteY371" fmla="*/ 19598 h 2538970"/>
                <a:gd name="connsiteX372" fmla="*/ 854655 w 2485572"/>
                <a:gd name="connsiteY372" fmla="*/ 14202 h 2538970"/>
                <a:gd name="connsiteX373" fmla="*/ 888455 w 2485572"/>
                <a:gd name="connsiteY373" fmla="*/ 8521 h 2538970"/>
                <a:gd name="connsiteX374" fmla="*/ 893852 w 2485572"/>
                <a:gd name="connsiteY374" fmla="*/ 11361 h 2538970"/>
                <a:gd name="connsiteX375" fmla="*/ 933332 w 2485572"/>
                <a:gd name="connsiteY375" fmla="*/ 36640 h 2538970"/>
                <a:gd name="connsiteX376" fmla="*/ 938729 w 2485572"/>
                <a:gd name="connsiteY376" fmla="*/ 42037 h 2538970"/>
                <a:gd name="connsiteX377" fmla="*/ 969689 w 2485572"/>
                <a:gd name="connsiteY377" fmla="*/ 61635 h 2538970"/>
                <a:gd name="connsiteX378" fmla="*/ 972529 w 2485572"/>
                <a:gd name="connsiteY378" fmla="*/ 64475 h 2538970"/>
                <a:gd name="connsiteX379" fmla="*/ 977925 w 2485572"/>
                <a:gd name="connsiteY379" fmla="*/ 67316 h 2538970"/>
                <a:gd name="connsiteX380" fmla="*/ 1011725 w 2485572"/>
                <a:gd name="connsiteY380" fmla="*/ 67316 h 2538970"/>
                <a:gd name="connsiteX381" fmla="*/ 1031324 w 2485572"/>
                <a:gd name="connsiteY381" fmla="*/ 64475 h 2538970"/>
                <a:gd name="connsiteX382" fmla="*/ 1042401 w 2485572"/>
                <a:gd name="connsiteY382" fmla="*/ 64475 h 2538970"/>
                <a:gd name="connsiteX383" fmla="*/ 1104036 w 2485572"/>
                <a:gd name="connsiteY383" fmla="*/ 70156 h 2538970"/>
                <a:gd name="connsiteX384" fmla="*/ 1109717 w 2485572"/>
                <a:gd name="connsiteY384" fmla="*/ 75837 h 2538970"/>
                <a:gd name="connsiteX385" fmla="*/ 1118238 w 2485572"/>
                <a:gd name="connsiteY385" fmla="*/ 81233 h 2538970"/>
                <a:gd name="connsiteX386" fmla="*/ 1121078 w 2485572"/>
                <a:gd name="connsiteY386" fmla="*/ 84074 h 2538970"/>
                <a:gd name="connsiteX387" fmla="*/ 1143517 w 2485572"/>
                <a:gd name="connsiteY387" fmla="*/ 95435 h 2538970"/>
                <a:gd name="connsiteX388" fmla="*/ 1151754 w 2485572"/>
                <a:gd name="connsiteY388" fmla="*/ 100832 h 2538970"/>
                <a:gd name="connsiteX389" fmla="*/ 1171352 w 2485572"/>
                <a:gd name="connsiteY389" fmla="*/ 100832 h 2538970"/>
                <a:gd name="connsiteX390" fmla="*/ 1174192 w 2485572"/>
                <a:gd name="connsiteY390" fmla="*/ 98275 h 2538970"/>
                <a:gd name="connsiteX391" fmla="*/ 1188110 w 2485572"/>
                <a:gd name="connsiteY391" fmla="*/ 89754 h 2538970"/>
                <a:gd name="connsiteX392" fmla="*/ 1193791 w 2485572"/>
                <a:gd name="connsiteY392" fmla="*/ 84074 h 2538970"/>
                <a:gd name="connsiteX393" fmla="*/ 1238668 w 2485572"/>
                <a:gd name="connsiteY393" fmla="*/ 75837 h 2538970"/>
                <a:gd name="connsiteX394" fmla="*/ 1244348 w 2485572"/>
                <a:gd name="connsiteY394" fmla="*/ 78677 h 2538970"/>
                <a:gd name="connsiteX395" fmla="*/ 1272184 w 2485572"/>
                <a:gd name="connsiteY395" fmla="*/ 75837 h 2538970"/>
                <a:gd name="connsiteX396" fmla="*/ 1280705 w 2485572"/>
                <a:gd name="connsiteY396" fmla="*/ 72996 h 2538970"/>
                <a:gd name="connsiteX397" fmla="*/ 1286385 w 2485572"/>
                <a:gd name="connsiteY397" fmla="*/ 72996 h 2538970"/>
                <a:gd name="connsiteX398" fmla="*/ 1348020 w 2485572"/>
                <a:gd name="connsiteY398" fmla="*/ 50558 h 2538970"/>
                <a:gd name="connsiteX399" fmla="*/ 1350861 w 2485572"/>
                <a:gd name="connsiteY399" fmla="*/ 50558 h 2538970"/>
                <a:gd name="connsiteX400" fmla="*/ 1392898 w 2485572"/>
                <a:gd name="connsiteY400" fmla="*/ 39197 h 2538970"/>
                <a:gd name="connsiteX401" fmla="*/ 1406815 w 2485572"/>
                <a:gd name="connsiteY401" fmla="*/ 39197 h 2538970"/>
                <a:gd name="connsiteX402" fmla="*/ 1459929 w 2485572"/>
                <a:gd name="connsiteY402" fmla="*/ 36640 h 2538970"/>
                <a:gd name="connsiteX403" fmla="*/ 1468450 w 2485572"/>
                <a:gd name="connsiteY403" fmla="*/ 36640 h 2538970"/>
                <a:gd name="connsiteX404" fmla="*/ 1474131 w 2485572"/>
                <a:gd name="connsiteY404" fmla="*/ 33800 h 2538970"/>
                <a:gd name="connsiteX405" fmla="*/ 1479528 w 2485572"/>
                <a:gd name="connsiteY405" fmla="*/ 30960 h 2538970"/>
                <a:gd name="connsiteX406" fmla="*/ 1485208 w 2485572"/>
                <a:gd name="connsiteY406" fmla="*/ 30960 h 2538970"/>
                <a:gd name="connsiteX407" fmla="*/ 1544003 w 2485572"/>
                <a:gd name="connsiteY407" fmla="*/ 16758 h 2538970"/>
                <a:gd name="connsiteX408" fmla="*/ 1549684 w 2485572"/>
                <a:gd name="connsiteY408" fmla="*/ 14202 h 2538970"/>
                <a:gd name="connsiteX409" fmla="*/ 1555364 w 2485572"/>
                <a:gd name="connsiteY409" fmla="*/ 14202 h 2538970"/>
                <a:gd name="connsiteX410" fmla="*/ 1563601 w 2485572"/>
                <a:gd name="connsiteY410" fmla="*/ 11361 h 2538970"/>
                <a:gd name="connsiteX411" fmla="*/ 1614159 w 2485572"/>
                <a:gd name="connsiteY411" fmla="*/ 22439 h 2538970"/>
                <a:gd name="connsiteX412" fmla="*/ 1619840 w 2485572"/>
                <a:gd name="connsiteY412" fmla="*/ 19598 h 2538970"/>
                <a:gd name="connsiteX413" fmla="*/ 1630917 w 2485572"/>
                <a:gd name="connsiteY413" fmla="*/ 16758 h 2538970"/>
                <a:gd name="connsiteX414" fmla="*/ 1645119 w 2485572"/>
                <a:gd name="connsiteY414" fmla="*/ 8521 h 2538970"/>
                <a:gd name="connsiteX415" fmla="*/ 1653356 w 2485572"/>
                <a:gd name="connsiteY415" fmla="*/ 5681 h 2538970"/>
                <a:gd name="connsiteX416" fmla="*/ 1689712 w 2485572"/>
                <a:gd name="connsiteY416" fmla="*/ 0 h 2538970"/>
                <a:gd name="connsiteX417" fmla="*/ 1698233 w 2485572"/>
                <a:gd name="connsiteY417" fmla="*/ 11361 h 2538970"/>
                <a:gd name="connsiteX418" fmla="*/ 1703914 w 2485572"/>
                <a:gd name="connsiteY418" fmla="*/ 14202 h 2538970"/>
                <a:gd name="connsiteX419" fmla="*/ 1709310 w 2485572"/>
                <a:gd name="connsiteY419" fmla="*/ 16758 h 2538970"/>
                <a:gd name="connsiteX420" fmla="*/ 1717831 w 2485572"/>
                <a:gd name="connsiteY420" fmla="*/ 16758 h 2538970"/>
                <a:gd name="connsiteX421" fmla="*/ 1757028 w 2485572"/>
                <a:gd name="connsiteY421" fmla="*/ 22439 h 2538970"/>
                <a:gd name="connsiteX422" fmla="*/ 1762708 w 2485572"/>
                <a:gd name="connsiteY422" fmla="*/ 25279 h 2538970"/>
                <a:gd name="connsiteX423" fmla="*/ 1768389 w 2485572"/>
                <a:gd name="connsiteY423" fmla="*/ 25279 h 2538970"/>
                <a:gd name="connsiteX424" fmla="*/ 1787987 w 2485572"/>
                <a:gd name="connsiteY424" fmla="*/ 33800 h 2538970"/>
                <a:gd name="connsiteX425" fmla="*/ 1793384 w 2485572"/>
                <a:gd name="connsiteY425" fmla="*/ 33800 h 2538970"/>
                <a:gd name="connsiteX426" fmla="*/ 1801905 w 2485572"/>
                <a:gd name="connsiteY426" fmla="*/ 36640 h 2538970"/>
                <a:gd name="connsiteX427" fmla="*/ 1835421 w 2485572"/>
                <a:gd name="connsiteY427" fmla="*/ 42037 h 2538970"/>
                <a:gd name="connsiteX428" fmla="*/ 1891659 w 2485572"/>
                <a:gd name="connsiteY428" fmla="*/ 61635 h 2538970"/>
                <a:gd name="connsiteX429" fmla="*/ 1897340 w 2485572"/>
                <a:gd name="connsiteY429" fmla="*/ 64475 h 2538970"/>
                <a:gd name="connsiteX430" fmla="*/ 1899896 w 2485572"/>
                <a:gd name="connsiteY430" fmla="*/ 67316 h 2538970"/>
                <a:gd name="connsiteX431" fmla="*/ 1944774 w 2485572"/>
                <a:gd name="connsiteY431" fmla="*/ 123270 h 2538970"/>
                <a:gd name="connsiteX432" fmla="*/ 1947614 w 2485572"/>
                <a:gd name="connsiteY432" fmla="*/ 128951 h 2538970"/>
                <a:gd name="connsiteX433" fmla="*/ 1950454 w 2485572"/>
                <a:gd name="connsiteY433" fmla="*/ 131791 h 2538970"/>
                <a:gd name="connsiteX434" fmla="*/ 1956135 w 2485572"/>
                <a:gd name="connsiteY434" fmla="*/ 140312 h 2538970"/>
                <a:gd name="connsiteX435" fmla="*/ 1958975 w 2485572"/>
                <a:gd name="connsiteY435" fmla="*/ 145709 h 2538970"/>
                <a:gd name="connsiteX436" fmla="*/ 1961532 w 2485572"/>
                <a:gd name="connsiteY436" fmla="*/ 154230 h 2538970"/>
                <a:gd name="connsiteX437" fmla="*/ 1998172 w 2485572"/>
                <a:gd name="connsiteY437" fmla="*/ 204788 h 2538970"/>
                <a:gd name="connsiteX438" fmla="*/ 2003569 w 2485572"/>
                <a:gd name="connsiteY438" fmla="*/ 207344 h 2538970"/>
                <a:gd name="connsiteX439" fmla="*/ 2009249 w 2485572"/>
                <a:gd name="connsiteY439" fmla="*/ 210184 h 2538970"/>
                <a:gd name="connsiteX440" fmla="*/ 2017770 w 2485572"/>
                <a:gd name="connsiteY440" fmla="*/ 210184 h 2538970"/>
                <a:gd name="connsiteX441" fmla="*/ 2026007 w 2485572"/>
                <a:gd name="connsiteY441" fmla="*/ 213025 h 2538970"/>
                <a:gd name="connsiteX442" fmla="*/ 2037368 w 2485572"/>
                <a:gd name="connsiteY442" fmla="*/ 215865 h 2538970"/>
                <a:gd name="connsiteX443" fmla="*/ 2099003 w 2485572"/>
                <a:gd name="connsiteY443" fmla="*/ 221546 h 2538970"/>
                <a:gd name="connsiteX444" fmla="*/ 2104684 w 2485572"/>
                <a:gd name="connsiteY444" fmla="*/ 224386 h 2538970"/>
                <a:gd name="connsiteX445" fmla="*/ 2112921 w 2485572"/>
                <a:gd name="connsiteY445" fmla="*/ 224386 h 2538970"/>
                <a:gd name="connsiteX446" fmla="*/ 2124283 w 2485572"/>
                <a:gd name="connsiteY446" fmla="*/ 229783 h 2538970"/>
                <a:gd name="connsiteX447" fmla="*/ 2177397 w 2485572"/>
                <a:gd name="connsiteY447" fmla="*/ 229783 h 2538970"/>
                <a:gd name="connsiteX448" fmla="*/ 2185918 w 2485572"/>
                <a:gd name="connsiteY448" fmla="*/ 232623 h 2538970"/>
                <a:gd name="connsiteX449" fmla="*/ 2213753 w 2485572"/>
                <a:gd name="connsiteY449" fmla="*/ 226942 h 2538970"/>
                <a:gd name="connsiteX450" fmla="*/ 2219434 w 2485572"/>
                <a:gd name="connsiteY450" fmla="*/ 224386 h 2538970"/>
                <a:gd name="connsiteX451" fmla="*/ 2241872 w 2485572"/>
                <a:gd name="connsiteY45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1844057 w 2485572"/>
                <a:gd name="connsiteY71" fmla="*/ 1616943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293866 w 2485572"/>
                <a:gd name="connsiteY230" fmla="*/ 1680648 h 2538970"/>
                <a:gd name="connsiteX231" fmla="*/ 1455791 w 2485572"/>
                <a:gd name="connsiteY231" fmla="*/ 1685410 h 2538970"/>
                <a:gd name="connsiteX232" fmla="*/ 1289417 w 2485572"/>
                <a:gd name="connsiteY232" fmla="*/ 1536685 h 2538970"/>
                <a:gd name="connsiteX233" fmla="*/ 1061999 w 2485572"/>
                <a:gd name="connsiteY233" fmla="*/ 1465610 h 2538970"/>
                <a:gd name="connsiteX234" fmla="*/ 1061999 w 2485572"/>
                <a:gd name="connsiteY234" fmla="*/ 1429254 h 2538970"/>
                <a:gd name="connsiteX235" fmla="*/ 1048082 w 2485572"/>
                <a:gd name="connsiteY235" fmla="*/ 1403975 h 2538970"/>
                <a:gd name="connsiteX236" fmla="*/ 1022803 w 2485572"/>
                <a:gd name="connsiteY236" fmla="*/ 1387217 h 2538970"/>
                <a:gd name="connsiteX237" fmla="*/ 1011725 w 2485572"/>
                <a:gd name="connsiteY237" fmla="*/ 1381536 h 2538970"/>
                <a:gd name="connsiteX238" fmla="*/ 1000364 w 2485572"/>
                <a:gd name="connsiteY238" fmla="*/ 1381536 h 2538970"/>
                <a:gd name="connsiteX239" fmla="*/ 961167 w 2485572"/>
                <a:gd name="connsiteY239" fmla="*/ 1376140 h 2538970"/>
                <a:gd name="connsiteX240" fmla="*/ 924811 w 2485572"/>
                <a:gd name="connsiteY240" fmla="*/ 1367618 h 2538970"/>
                <a:gd name="connsiteX241" fmla="*/ 919131 w 2485572"/>
                <a:gd name="connsiteY241" fmla="*/ 1367618 h 2538970"/>
                <a:gd name="connsiteX242" fmla="*/ 913450 w 2485572"/>
                <a:gd name="connsiteY242" fmla="*/ 1364778 h 2538970"/>
                <a:gd name="connsiteX243" fmla="*/ 908053 w 2485572"/>
                <a:gd name="connsiteY243" fmla="*/ 1364778 h 2538970"/>
                <a:gd name="connsiteX244" fmla="*/ 877094 w 2485572"/>
                <a:gd name="connsiteY244" fmla="*/ 1381536 h 2538970"/>
                <a:gd name="connsiteX245" fmla="*/ 868857 w 2485572"/>
                <a:gd name="connsiteY245" fmla="*/ 1390057 h 2538970"/>
                <a:gd name="connsiteX246" fmla="*/ 835057 w 2485572"/>
                <a:gd name="connsiteY246" fmla="*/ 1434934 h 2538970"/>
                <a:gd name="connsiteX247" fmla="*/ 832217 w 2485572"/>
                <a:gd name="connsiteY247" fmla="*/ 1440331 h 2538970"/>
                <a:gd name="connsiteX248" fmla="*/ 832217 w 2485572"/>
                <a:gd name="connsiteY248" fmla="*/ 1446012 h 2538970"/>
                <a:gd name="connsiteX249" fmla="*/ 767741 w 2485572"/>
                <a:gd name="connsiteY249" fmla="*/ 1513327 h 2538970"/>
                <a:gd name="connsiteX250" fmla="*/ 711787 w 2485572"/>
                <a:gd name="connsiteY250" fmla="*/ 1535766 h 2538970"/>
                <a:gd name="connsiteX251" fmla="*/ 686508 w 2485572"/>
                <a:gd name="connsiteY251" fmla="*/ 1541447 h 2538970"/>
                <a:gd name="connsiteX252" fmla="*/ 661513 w 2485572"/>
                <a:gd name="connsiteY252" fmla="*/ 1549684 h 2538970"/>
                <a:gd name="connsiteX253" fmla="*/ 658672 w 2485572"/>
                <a:gd name="connsiteY253" fmla="*/ 1552524 h 2538970"/>
                <a:gd name="connsiteX254" fmla="*/ 652992 w 2485572"/>
                <a:gd name="connsiteY254" fmla="*/ 1555364 h 2538970"/>
                <a:gd name="connsiteX255" fmla="*/ 624873 w 2485572"/>
                <a:gd name="connsiteY255" fmla="*/ 1561045 h 2538970"/>
                <a:gd name="connsiteX256" fmla="*/ 619476 w 2485572"/>
                <a:gd name="connsiteY256" fmla="*/ 1558205 h 2538970"/>
                <a:gd name="connsiteX257" fmla="*/ 616636 w 2485572"/>
                <a:gd name="connsiteY257" fmla="*/ 1555364 h 2538970"/>
                <a:gd name="connsiteX258" fmla="*/ 597037 w 2485572"/>
                <a:gd name="connsiteY258" fmla="*/ 1532926 h 2538970"/>
                <a:gd name="connsiteX259" fmla="*/ 594197 w 2485572"/>
                <a:gd name="connsiteY259" fmla="*/ 1521848 h 2538970"/>
                <a:gd name="connsiteX260" fmla="*/ 591357 w 2485572"/>
                <a:gd name="connsiteY260" fmla="*/ 1519008 h 2538970"/>
                <a:gd name="connsiteX261" fmla="*/ 566078 w 2485572"/>
                <a:gd name="connsiteY261" fmla="*/ 1482368 h 2538970"/>
                <a:gd name="connsiteX262" fmla="*/ 560397 w 2485572"/>
                <a:gd name="connsiteY262" fmla="*/ 1471291 h 2538970"/>
                <a:gd name="connsiteX263" fmla="*/ 555000 w 2485572"/>
                <a:gd name="connsiteY263" fmla="*/ 1465610 h 2538970"/>
                <a:gd name="connsiteX264" fmla="*/ 498762 w 2485572"/>
                <a:gd name="connsiteY264" fmla="*/ 1432094 h 2538970"/>
                <a:gd name="connsiteX265" fmla="*/ 490525 w 2485572"/>
                <a:gd name="connsiteY265" fmla="*/ 1429254 h 2538970"/>
                <a:gd name="connsiteX266" fmla="*/ 487685 w 2485572"/>
                <a:gd name="connsiteY266" fmla="*/ 1429254 h 2538970"/>
                <a:gd name="connsiteX267" fmla="*/ 462406 w 2485572"/>
                <a:gd name="connsiteY267" fmla="*/ 1426413 h 2538970"/>
                <a:gd name="connsiteX268" fmla="*/ 400770 w 2485572"/>
                <a:gd name="connsiteY268" fmla="*/ 1426413 h 2538970"/>
                <a:gd name="connsiteX269" fmla="*/ 392250 w 2485572"/>
                <a:gd name="connsiteY269" fmla="*/ 1423573 h 2538970"/>
                <a:gd name="connsiteX270" fmla="*/ 384013 w 2485572"/>
                <a:gd name="connsiteY270" fmla="*/ 1420733 h 2538970"/>
                <a:gd name="connsiteX271" fmla="*/ 375492 w 2485572"/>
                <a:gd name="connsiteY271" fmla="*/ 1420733 h 2538970"/>
                <a:gd name="connsiteX272" fmla="*/ 319537 w 2485572"/>
                <a:gd name="connsiteY272" fmla="*/ 1409655 h 2538970"/>
                <a:gd name="connsiteX273" fmla="*/ 313856 w 2485572"/>
                <a:gd name="connsiteY273" fmla="*/ 1406815 h 2538970"/>
                <a:gd name="connsiteX274" fmla="*/ 308176 w 2485572"/>
                <a:gd name="connsiteY274" fmla="*/ 1406815 h 2538970"/>
                <a:gd name="connsiteX275" fmla="*/ 297098 w 2485572"/>
                <a:gd name="connsiteY275" fmla="*/ 1401134 h 2538970"/>
                <a:gd name="connsiteX276" fmla="*/ 221546 w 2485572"/>
                <a:gd name="connsiteY276" fmla="*/ 1392898 h 2538970"/>
                <a:gd name="connsiteX277" fmla="*/ 213025 w 2485572"/>
                <a:gd name="connsiteY277" fmla="*/ 1392898 h 2538970"/>
                <a:gd name="connsiteX278" fmla="*/ 204504 w 2485572"/>
                <a:gd name="connsiteY278" fmla="*/ 1395738 h 2538970"/>
                <a:gd name="connsiteX279" fmla="*/ 154230 w 2485572"/>
                <a:gd name="connsiteY279" fmla="*/ 1406815 h 2538970"/>
                <a:gd name="connsiteX280" fmla="*/ 148549 w 2485572"/>
                <a:gd name="connsiteY280" fmla="*/ 1403975 h 2538970"/>
                <a:gd name="connsiteX281" fmla="*/ 137472 w 2485572"/>
                <a:gd name="connsiteY281" fmla="*/ 1398294 h 2538970"/>
                <a:gd name="connsiteX282" fmla="*/ 131791 w 2485572"/>
                <a:gd name="connsiteY282" fmla="*/ 1398294 h 2538970"/>
                <a:gd name="connsiteX283" fmla="*/ 67316 w 2485572"/>
                <a:gd name="connsiteY283" fmla="*/ 1418177 h 2538970"/>
                <a:gd name="connsiteX284" fmla="*/ 58795 w 2485572"/>
                <a:gd name="connsiteY284" fmla="*/ 1420733 h 2538970"/>
                <a:gd name="connsiteX285" fmla="*/ 50558 w 2485572"/>
                <a:gd name="connsiteY285" fmla="*/ 1423573 h 2538970"/>
                <a:gd name="connsiteX286" fmla="*/ 42037 w 2485572"/>
                <a:gd name="connsiteY286" fmla="*/ 1423573 h 2538970"/>
                <a:gd name="connsiteX287" fmla="*/ 5681 w 2485572"/>
                <a:gd name="connsiteY287" fmla="*/ 1432094 h 2538970"/>
                <a:gd name="connsiteX288" fmla="*/ 2840 w 2485572"/>
                <a:gd name="connsiteY288" fmla="*/ 1403975 h 2538970"/>
                <a:gd name="connsiteX289" fmla="*/ 0 w 2485572"/>
                <a:gd name="connsiteY289" fmla="*/ 1395738 h 2538970"/>
                <a:gd name="connsiteX290" fmla="*/ 5681 w 2485572"/>
                <a:gd name="connsiteY290" fmla="*/ 1373299 h 2538970"/>
                <a:gd name="connsiteX291" fmla="*/ 5681 w 2485572"/>
                <a:gd name="connsiteY291" fmla="*/ 1361938 h 2538970"/>
                <a:gd name="connsiteX292" fmla="*/ 11361 w 2485572"/>
                <a:gd name="connsiteY292" fmla="*/ 1345180 h 2538970"/>
                <a:gd name="connsiteX293" fmla="*/ 42037 w 2485572"/>
                <a:gd name="connsiteY293" fmla="*/ 1305983 h 2538970"/>
                <a:gd name="connsiteX294" fmla="*/ 47718 w 2485572"/>
                <a:gd name="connsiteY294" fmla="*/ 1294622 h 2538970"/>
                <a:gd name="connsiteX295" fmla="*/ 39197 w 2485572"/>
                <a:gd name="connsiteY295" fmla="*/ 1275024 h 2538970"/>
                <a:gd name="connsiteX296" fmla="*/ 33516 w 2485572"/>
                <a:gd name="connsiteY296" fmla="*/ 1269627 h 2538970"/>
                <a:gd name="connsiteX297" fmla="*/ 33516 w 2485572"/>
                <a:gd name="connsiteY297" fmla="*/ 1244348 h 2538970"/>
                <a:gd name="connsiteX298" fmla="*/ 64475 w 2485572"/>
                <a:gd name="connsiteY298" fmla="*/ 1213389 h 2538970"/>
                <a:gd name="connsiteX299" fmla="*/ 81233 w 2485572"/>
                <a:gd name="connsiteY299" fmla="*/ 1199471 h 2538970"/>
                <a:gd name="connsiteX300" fmla="*/ 86914 w 2485572"/>
                <a:gd name="connsiteY300" fmla="*/ 1190950 h 2538970"/>
                <a:gd name="connsiteX301" fmla="*/ 97991 w 2485572"/>
                <a:gd name="connsiteY301" fmla="*/ 1160275 h 2538970"/>
                <a:gd name="connsiteX302" fmla="*/ 95435 w 2485572"/>
                <a:gd name="connsiteY302" fmla="*/ 1151753 h 2538970"/>
                <a:gd name="connsiteX303" fmla="*/ 95435 w 2485572"/>
                <a:gd name="connsiteY303" fmla="*/ 1121078 h 2538970"/>
                <a:gd name="connsiteX304" fmla="*/ 100832 w 2485572"/>
                <a:gd name="connsiteY304" fmla="*/ 1112557 h 2538970"/>
                <a:gd name="connsiteX305" fmla="*/ 103672 w 2485572"/>
                <a:gd name="connsiteY305" fmla="*/ 1106876 h 2538970"/>
                <a:gd name="connsiteX306" fmla="*/ 154230 w 2485572"/>
                <a:gd name="connsiteY306" fmla="*/ 1070520 h 2538970"/>
                <a:gd name="connsiteX307" fmla="*/ 176668 w 2485572"/>
                <a:gd name="connsiteY307" fmla="*/ 1045241 h 2538970"/>
                <a:gd name="connsiteX308" fmla="*/ 176668 w 2485572"/>
                <a:gd name="connsiteY308" fmla="*/ 1037004 h 2538970"/>
                <a:gd name="connsiteX309" fmla="*/ 173828 w 2485572"/>
                <a:gd name="connsiteY309" fmla="*/ 1028483 h 2538970"/>
                <a:gd name="connsiteX310" fmla="*/ 157070 w 2485572"/>
                <a:gd name="connsiteY310" fmla="*/ 1008885 h 2538970"/>
                <a:gd name="connsiteX311" fmla="*/ 154230 w 2485572"/>
                <a:gd name="connsiteY311" fmla="*/ 1000648 h 2538970"/>
                <a:gd name="connsiteX312" fmla="*/ 157070 w 2485572"/>
                <a:gd name="connsiteY312" fmla="*/ 964008 h 2538970"/>
                <a:gd name="connsiteX313" fmla="*/ 154230 w 2485572"/>
                <a:gd name="connsiteY313" fmla="*/ 955771 h 2538970"/>
                <a:gd name="connsiteX314" fmla="*/ 126111 w 2485572"/>
                <a:gd name="connsiteY314" fmla="*/ 930492 h 2538970"/>
                <a:gd name="connsiteX315" fmla="*/ 112193 w 2485572"/>
                <a:gd name="connsiteY315" fmla="*/ 927652 h 2538970"/>
                <a:gd name="connsiteX316" fmla="*/ 109353 w 2485572"/>
                <a:gd name="connsiteY316" fmla="*/ 921971 h 2538970"/>
                <a:gd name="connsiteX317" fmla="*/ 109353 w 2485572"/>
                <a:gd name="connsiteY317" fmla="*/ 908053 h 2538970"/>
                <a:gd name="connsiteX318" fmla="*/ 117590 w 2485572"/>
                <a:gd name="connsiteY318" fmla="*/ 891295 h 2538970"/>
                <a:gd name="connsiteX319" fmla="*/ 123270 w 2485572"/>
                <a:gd name="connsiteY319" fmla="*/ 885615 h 2538970"/>
                <a:gd name="connsiteX320" fmla="*/ 148549 w 2485572"/>
                <a:gd name="connsiteY320" fmla="*/ 866016 h 2538970"/>
                <a:gd name="connsiteX321" fmla="*/ 128951 w 2485572"/>
                <a:gd name="connsiteY321" fmla="*/ 840738 h 2538970"/>
                <a:gd name="connsiteX322" fmla="*/ 126111 w 2485572"/>
                <a:gd name="connsiteY322" fmla="*/ 821139 h 2538970"/>
                <a:gd name="connsiteX323" fmla="*/ 140028 w 2485572"/>
                <a:gd name="connsiteY323" fmla="*/ 812618 h 2538970"/>
                <a:gd name="connsiteX324" fmla="*/ 142869 w 2485572"/>
                <a:gd name="connsiteY324" fmla="*/ 790464 h 2538970"/>
                <a:gd name="connsiteX325" fmla="*/ 154230 w 2485572"/>
                <a:gd name="connsiteY325" fmla="*/ 773422 h 2538970"/>
                <a:gd name="connsiteX326" fmla="*/ 157070 w 2485572"/>
                <a:gd name="connsiteY326" fmla="*/ 762344 h 2538970"/>
                <a:gd name="connsiteX327" fmla="*/ 157070 w 2485572"/>
                <a:gd name="connsiteY327" fmla="*/ 753824 h 2538970"/>
                <a:gd name="connsiteX328" fmla="*/ 145709 w 2485572"/>
                <a:gd name="connsiteY328" fmla="*/ 731385 h 2538970"/>
                <a:gd name="connsiteX329" fmla="*/ 145709 w 2485572"/>
                <a:gd name="connsiteY329" fmla="*/ 723148 h 2538970"/>
                <a:gd name="connsiteX330" fmla="*/ 159627 w 2485572"/>
                <a:gd name="connsiteY330" fmla="*/ 714627 h 2538970"/>
                <a:gd name="connsiteX331" fmla="*/ 204504 w 2485572"/>
                <a:gd name="connsiteY331" fmla="*/ 708946 h 2538970"/>
                <a:gd name="connsiteX332" fmla="*/ 232623 w 2485572"/>
                <a:gd name="connsiteY332" fmla="*/ 678271 h 2538970"/>
                <a:gd name="connsiteX333" fmla="*/ 232623 w 2485572"/>
                <a:gd name="connsiteY333" fmla="*/ 666909 h 2538970"/>
                <a:gd name="connsiteX334" fmla="*/ 215865 w 2485572"/>
                <a:gd name="connsiteY334" fmla="*/ 644755 h 2538970"/>
                <a:gd name="connsiteX335" fmla="*/ 218705 w 2485572"/>
                <a:gd name="connsiteY335" fmla="*/ 613795 h 2538970"/>
                <a:gd name="connsiteX336" fmla="*/ 241144 w 2485572"/>
                <a:gd name="connsiteY336" fmla="*/ 582836 h 2538970"/>
                <a:gd name="connsiteX337" fmla="*/ 252221 w 2485572"/>
                <a:gd name="connsiteY337" fmla="*/ 571758 h 2538970"/>
                <a:gd name="connsiteX338" fmla="*/ 285737 w 2485572"/>
                <a:gd name="connsiteY338" fmla="*/ 524041 h 2538970"/>
                <a:gd name="connsiteX339" fmla="*/ 291418 w 2485572"/>
                <a:gd name="connsiteY339" fmla="*/ 518644 h 2538970"/>
                <a:gd name="connsiteX340" fmla="*/ 322377 w 2485572"/>
                <a:gd name="connsiteY340" fmla="*/ 518644 h 2538970"/>
                <a:gd name="connsiteX341" fmla="*/ 333455 w 2485572"/>
                <a:gd name="connsiteY341" fmla="*/ 510123 h 2538970"/>
                <a:gd name="connsiteX342" fmla="*/ 341976 w 2485572"/>
                <a:gd name="connsiteY342" fmla="*/ 482004 h 2538970"/>
                <a:gd name="connsiteX343" fmla="*/ 347372 w 2485572"/>
                <a:gd name="connsiteY343" fmla="*/ 476607 h 2538970"/>
                <a:gd name="connsiteX344" fmla="*/ 386853 w 2485572"/>
                <a:gd name="connsiteY344" fmla="*/ 459565 h 2538970"/>
                <a:gd name="connsiteX345" fmla="*/ 389409 w 2485572"/>
                <a:gd name="connsiteY345" fmla="*/ 454169 h 2538970"/>
                <a:gd name="connsiteX346" fmla="*/ 400770 w 2485572"/>
                <a:gd name="connsiteY346" fmla="*/ 434570 h 2538970"/>
                <a:gd name="connsiteX347" fmla="*/ 414688 w 2485572"/>
                <a:gd name="connsiteY347" fmla="*/ 392534 h 2538970"/>
                <a:gd name="connsiteX348" fmla="*/ 428890 w 2485572"/>
                <a:gd name="connsiteY348" fmla="*/ 341976 h 2538970"/>
                <a:gd name="connsiteX349" fmla="*/ 434286 w 2485572"/>
                <a:gd name="connsiteY349" fmla="*/ 255062 h 2538970"/>
                <a:gd name="connsiteX350" fmla="*/ 437127 w 2485572"/>
                <a:gd name="connsiteY350" fmla="*/ 252221 h 2538970"/>
                <a:gd name="connsiteX351" fmla="*/ 448488 w 2485572"/>
                <a:gd name="connsiteY351" fmla="*/ 235463 h 2538970"/>
                <a:gd name="connsiteX352" fmla="*/ 468086 w 2485572"/>
                <a:gd name="connsiteY352" fmla="*/ 221546 h 2538970"/>
                <a:gd name="connsiteX353" fmla="*/ 501602 w 2485572"/>
                <a:gd name="connsiteY353" fmla="*/ 215865 h 2538970"/>
                <a:gd name="connsiteX354" fmla="*/ 512964 w 2485572"/>
                <a:gd name="connsiteY354" fmla="*/ 213025 h 2538970"/>
                <a:gd name="connsiteX355" fmla="*/ 555000 w 2485572"/>
                <a:gd name="connsiteY355" fmla="*/ 187746 h 2538970"/>
                <a:gd name="connsiteX356" fmla="*/ 557557 w 2485572"/>
                <a:gd name="connsiteY356" fmla="*/ 182349 h 2538970"/>
                <a:gd name="connsiteX357" fmla="*/ 602434 w 2485572"/>
                <a:gd name="connsiteY357" fmla="*/ 131791 h 2538970"/>
                <a:gd name="connsiteX358" fmla="*/ 605274 w 2485572"/>
                <a:gd name="connsiteY358" fmla="*/ 123270 h 2538970"/>
                <a:gd name="connsiteX359" fmla="*/ 594197 w 2485572"/>
                <a:gd name="connsiteY359" fmla="*/ 70156 h 2538970"/>
                <a:gd name="connsiteX360" fmla="*/ 650151 w 2485572"/>
                <a:gd name="connsiteY360" fmla="*/ 92595 h 2538970"/>
                <a:gd name="connsiteX361" fmla="*/ 664069 w 2485572"/>
                <a:gd name="connsiteY361" fmla="*/ 92595 h 2538970"/>
                <a:gd name="connsiteX362" fmla="*/ 689348 w 2485572"/>
                <a:gd name="connsiteY362" fmla="*/ 98275 h 2538970"/>
                <a:gd name="connsiteX363" fmla="*/ 723148 w 2485572"/>
                <a:gd name="connsiteY363" fmla="*/ 89754 h 2538970"/>
                <a:gd name="connsiteX364" fmla="*/ 725704 w 2485572"/>
                <a:gd name="connsiteY364" fmla="*/ 92595 h 2538970"/>
                <a:gd name="connsiteX365" fmla="*/ 731385 w 2485572"/>
                <a:gd name="connsiteY365" fmla="*/ 92595 h 2538970"/>
                <a:gd name="connsiteX366" fmla="*/ 737065 w 2485572"/>
                <a:gd name="connsiteY366" fmla="*/ 95435 h 2538970"/>
                <a:gd name="connsiteX367" fmla="*/ 742746 w 2485572"/>
                <a:gd name="connsiteY367" fmla="*/ 95435 h 2538970"/>
                <a:gd name="connsiteX368" fmla="*/ 779102 w 2485572"/>
                <a:gd name="connsiteY368" fmla="*/ 75837 h 2538970"/>
                <a:gd name="connsiteX369" fmla="*/ 818299 w 2485572"/>
                <a:gd name="connsiteY369" fmla="*/ 39197 h 2538970"/>
                <a:gd name="connsiteX370" fmla="*/ 823980 w 2485572"/>
                <a:gd name="connsiteY370" fmla="*/ 33800 h 2538970"/>
                <a:gd name="connsiteX371" fmla="*/ 851815 w 2485572"/>
                <a:gd name="connsiteY371" fmla="*/ 19598 h 2538970"/>
                <a:gd name="connsiteX372" fmla="*/ 854655 w 2485572"/>
                <a:gd name="connsiteY372" fmla="*/ 14202 h 2538970"/>
                <a:gd name="connsiteX373" fmla="*/ 888455 w 2485572"/>
                <a:gd name="connsiteY373" fmla="*/ 8521 h 2538970"/>
                <a:gd name="connsiteX374" fmla="*/ 893852 w 2485572"/>
                <a:gd name="connsiteY374" fmla="*/ 11361 h 2538970"/>
                <a:gd name="connsiteX375" fmla="*/ 933332 w 2485572"/>
                <a:gd name="connsiteY375" fmla="*/ 36640 h 2538970"/>
                <a:gd name="connsiteX376" fmla="*/ 938729 w 2485572"/>
                <a:gd name="connsiteY376" fmla="*/ 42037 h 2538970"/>
                <a:gd name="connsiteX377" fmla="*/ 969689 w 2485572"/>
                <a:gd name="connsiteY377" fmla="*/ 61635 h 2538970"/>
                <a:gd name="connsiteX378" fmla="*/ 972529 w 2485572"/>
                <a:gd name="connsiteY378" fmla="*/ 64475 h 2538970"/>
                <a:gd name="connsiteX379" fmla="*/ 977925 w 2485572"/>
                <a:gd name="connsiteY379" fmla="*/ 67316 h 2538970"/>
                <a:gd name="connsiteX380" fmla="*/ 1011725 w 2485572"/>
                <a:gd name="connsiteY380" fmla="*/ 67316 h 2538970"/>
                <a:gd name="connsiteX381" fmla="*/ 1031324 w 2485572"/>
                <a:gd name="connsiteY381" fmla="*/ 64475 h 2538970"/>
                <a:gd name="connsiteX382" fmla="*/ 1042401 w 2485572"/>
                <a:gd name="connsiteY382" fmla="*/ 64475 h 2538970"/>
                <a:gd name="connsiteX383" fmla="*/ 1104036 w 2485572"/>
                <a:gd name="connsiteY383" fmla="*/ 70156 h 2538970"/>
                <a:gd name="connsiteX384" fmla="*/ 1109717 w 2485572"/>
                <a:gd name="connsiteY384" fmla="*/ 75837 h 2538970"/>
                <a:gd name="connsiteX385" fmla="*/ 1118238 w 2485572"/>
                <a:gd name="connsiteY385" fmla="*/ 81233 h 2538970"/>
                <a:gd name="connsiteX386" fmla="*/ 1121078 w 2485572"/>
                <a:gd name="connsiteY386" fmla="*/ 84074 h 2538970"/>
                <a:gd name="connsiteX387" fmla="*/ 1143517 w 2485572"/>
                <a:gd name="connsiteY387" fmla="*/ 95435 h 2538970"/>
                <a:gd name="connsiteX388" fmla="*/ 1151754 w 2485572"/>
                <a:gd name="connsiteY388" fmla="*/ 100832 h 2538970"/>
                <a:gd name="connsiteX389" fmla="*/ 1171352 w 2485572"/>
                <a:gd name="connsiteY389" fmla="*/ 100832 h 2538970"/>
                <a:gd name="connsiteX390" fmla="*/ 1174192 w 2485572"/>
                <a:gd name="connsiteY390" fmla="*/ 98275 h 2538970"/>
                <a:gd name="connsiteX391" fmla="*/ 1188110 w 2485572"/>
                <a:gd name="connsiteY391" fmla="*/ 89754 h 2538970"/>
                <a:gd name="connsiteX392" fmla="*/ 1193791 w 2485572"/>
                <a:gd name="connsiteY392" fmla="*/ 84074 h 2538970"/>
                <a:gd name="connsiteX393" fmla="*/ 1238668 w 2485572"/>
                <a:gd name="connsiteY393" fmla="*/ 75837 h 2538970"/>
                <a:gd name="connsiteX394" fmla="*/ 1244348 w 2485572"/>
                <a:gd name="connsiteY394" fmla="*/ 78677 h 2538970"/>
                <a:gd name="connsiteX395" fmla="*/ 1272184 w 2485572"/>
                <a:gd name="connsiteY395" fmla="*/ 75837 h 2538970"/>
                <a:gd name="connsiteX396" fmla="*/ 1280705 w 2485572"/>
                <a:gd name="connsiteY396" fmla="*/ 72996 h 2538970"/>
                <a:gd name="connsiteX397" fmla="*/ 1286385 w 2485572"/>
                <a:gd name="connsiteY397" fmla="*/ 72996 h 2538970"/>
                <a:gd name="connsiteX398" fmla="*/ 1348020 w 2485572"/>
                <a:gd name="connsiteY398" fmla="*/ 50558 h 2538970"/>
                <a:gd name="connsiteX399" fmla="*/ 1350861 w 2485572"/>
                <a:gd name="connsiteY399" fmla="*/ 50558 h 2538970"/>
                <a:gd name="connsiteX400" fmla="*/ 1392898 w 2485572"/>
                <a:gd name="connsiteY400" fmla="*/ 39197 h 2538970"/>
                <a:gd name="connsiteX401" fmla="*/ 1406815 w 2485572"/>
                <a:gd name="connsiteY401" fmla="*/ 39197 h 2538970"/>
                <a:gd name="connsiteX402" fmla="*/ 1459929 w 2485572"/>
                <a:gd name="connsiteY402" fmla="*/ 36640 h 2538970"/>
                <a:gd name="connsiteX403" fmla="*/ 1468450 w 2485572"/>
                <a:gd name="connsiteY403" fmla="*/ 36640 h 2538970"/>
                <a:gd name="connsiteX404" fmla="*/ 1474131 w 2485572"/>
                <a:gd name="connsiteY404" fmla="*/ 33800 h 2538970"/>
                <a:gd name="connsiteX405" fmla="*/ 1479528 w 2485572"/>
                <a:gd name="connsiteY405" fmla="*/ 30960 h 2538970"/>
                <a:gd name="connsiteX406" fmla="*/ 1485208 w 2485572"/>
                <a:gd name="connsiteY406" fmla="*/ 30960 h 2538970"/>
                <a:gd name="connsiteX407" fmla="*/ 1544003 w 2485572"/>
                <a:gd name="connsiteY407" fmla="*/ 16758 h 2538970"/>
                <a:gd name="connsiteX408" fmla="*/ 1549684 w 2485572"/>
                <a:gd name="connsiteY408" fmla="*/ 14202 h 2538970"/>
                <a:gd name="connsiteX409" fmla="*/ 1555364 w 2485572"/>
                <a:gd name="connsiteY409" fmla="*/ 14202 h 2538970"/>
                <a:gd name="connsiteX410" fmla="*/ 1563601 w 2485572"/>
                <a:gd name="connsiteY410" fmla="*/ 11361 h 2538970"/>
                <a:gd name="connsiteX411" fmla="*/ 1614159 w 2485572"/>
                <a:gd name="connsiteY411" fmla="*/ 22439 h 2538970"/>
                <a:gd name="connsiteX412" fmla="*/ 1619840 w 2485572"/>
                <a:gd name="connsiteY412" fmla="*/ 19598 h 2538970"/>
                <a:gd name="connsiteX413" fmla="*/ 1630917 w 2485572"/>
                <a:gd name="connsiteY413" fmla="*/ 16758 h 2538970"/>
                <a:gd name="connsiteX414" fmla="*/ 1645119 w 2485572"/>
                <a:gd name="connsiteY414" fmla="*/ 8521 h 2538970"/>
                <a:gd name="connsiteX415" fmla="*/ 1653356 w 2485572"/>
                <a:gd name="connsiteY415" fmla="*/ 5681 h 2538970"/>
                <a:gd name="connsiteX416" fmla="*/ 1689712 w 2485572"/>
                <a:gd name="connsiteY416" fmla="*/ 0 h 2538970"/>
                <a:gd name="connsiteX417" fmla="*/ 1698233 w 2485572"/>
                <a:gd name="connsiteY417" fmla="*/ 11361 h 2538970"/>
                <a:gd name="connsiteX418" fmla="*/ 1703914 w 2485572"/>
                <a:gd name="connsiteY418" fmla="*/ 14202 h 2538970"/>
                <a:gd name="connsiteX419" fmla="*/ 1709310 w 2485572"/>
                <a:gd name="connsiteY419" fmla="*/ 16758 h 2538970"/>
                <a:gd name="connsiteX420" fmla="*/ 1717831 w 2485572"/>
                <a:gd name="connsiteY420" fmla="*/ 16758 h 2538970"/>
                <a:gd name="connsiteX421" fmla="*/ 1757028 w 2485572"/>
                <a:gd name="connsiteY421" fmla="*/ 22439 h 2538970"/>
                <a:gd name="connsiteX422" fmla="*/ 1762708 w 2485572"/>
                <a:gd name="connsiteY422" fmla="*/ 25279 h 2538970"/>
                <a:gd name="connsiteX423" fmla="*/ 1768389 w 2485572"/>
                <a:gd name="connsiteY423" fmla="*/ 25279 h 2538970"/>
                <a:gd name="connsiteX424" fmla="*/ 1787987 w 2485572"/>
                <a:gd name="connsiteY424" fmla="*/ 33800 h 2538970"/>
                <a:gd name="connsiteX425" fmla="*/ 1793384 w 2485572"/>
                <a:gd name="connsiteY425" fmla="*/ 33800 h 2538970"/>
                <a:gd name="connsiteX426" fmla="*/ 1801905 w 2485572"/>
                <a:gd name="connsiteY426" fmla="*/ 36640 h 2538970"/>
                <a:gd name="connsiteX427" fmla="*/ 1835421 w 2485572"/>
                <a:gd name="connsiteY427" fmla="*/ 42037 h 2538970"/>
                <a:gd name="connsiteX428" fmla="*/ 1891659 w 2485572"/>
                <a:gd name="connsiteY428" fmla="*/ 61635 h 2538970"/>
                <a:gd name="connsiteX429" fmla="*/ 1897340 w 2485572"/>
                <a:gd name="connsiteY429" fmla="*/ 64475 h 2538970"/>
                <a:gd name="connsiteX430" fmla="*/ 1899896 w 2485572"/>
                <a:gd name="connsiteY430" fmla="*/ 67316 h 2538970"/>
                <a:gd name="connsiteX431" fmla="*/ 1944774 w 2485572"/>
                <a:gd name="connsiteY431" fmla="*/ 123270 h 2538970"/>
                <a:gd name="connsiteX432" fmla="*/ 1947614 w 2485572"/>
                <a:gd name="connsiteY432" fmla="*/ 128951 h 2538970"/>
                <a:gd name="connsiteX433" fmla="*/ 1950454 w 2485572"/>
                <a:gd name="connsiteY433" fmla="*/ 131791 h 2538970"/>
                <a:gd name="connsiteX434" fmla="*/ 1956135 w 2485572"/>
                <a:gd name="connsiteY434" fmla="*/ 140312 h 2538970"/>
                <a:gd name="connsiteX435" fmla="*/ 1958975 w 2485572"/>
                <a:gd name="connsiteY435" fmla="*/ 145709 h 2538970"/>
                <a:gd name="connsiteX436" fmla="*/ 1961532 w 2485572"/>
                <a:gd name="connsiteY436" fmla="*/ 154230 h 2538970"/>
                <a:gd name="connsiteX437" fmla="*/ 1998172 w 2485572"/>
                <a:gd name="connsiteY437" fmla="*/ 204788 h 2538970"/>
                <a:gd name="connsiteX438" fmla="*/ 2003569 w 2485572"/>
                <a:gd name="connsiteY438" fmla="*/ 207344 h 2538970"/>
                <a:gd name="connsiteX439" fmla="*/ 2009249 w 2485572"/>
                <a:gd name="connsiteY439" fmla="*/ 210184 h 2538970"/>
                <a:gd name="connsiteX440" fmla="*/ 2017770 w 2485572"/>
                <a:gd name="connsiteY440" fmla="*/ 210184 h 2538970"/>
                <a:gd name="connsiteX441" fmla="*/ 2026007 w 2485572"/>
                <a:gd name="connsiteY441" fmla="*/ 213025 h 2538970"/>
                <a:gd name="connsiteX442" fmla="*/ 2037368 w 2485572"/>
                <a:gd name="connsiteY442" fmla="*/ 215865 h 2538970"/>
                <a:gd name="connsiteX443" fmla="*/ 2099003 w 2485572"/>
                <a:gd name="connsiteY443" fmla="*/ 221546 h 2538970"/>
                <a:gd name="connsiteX444" fmla="*/ 2104684 w 2485572"/>
                <a:gd name="connsiteY444" fmla="*/ 224386 h 2538970"/>
                <a:gd name="connsiteX445" fmla="*/ 2112921 w 2485572"/>
                <a:gd name="connsiteY445" fmla="*/ 224386 h 2538970"/>
                <a:gd name="connsiteX446" fmla="*/ 2124283 w 2485572"/>
                <a:gd name="connsiteY446" fmla="*/ 229783 h 2538970"/>
                <a:gd name="connsiteX447" fmla="*/ 2177397 w 2485572"/>
                <a:gd name="connsiteY447" fmla="*/ 229783 h 2538970"/>
                <a:gd name="connsiteX448" fmla="*/ 2185918 w 2485572"/>
                <a:gd name="connsiteY448" fmla="*/ 232623 h 2538970"/>
                <a:gd name="connsiteX449" fmla="*/ 2213753 w 2485572"/>
                <a:gd name="connsiteY449" fmla="*/ 226942 h 2538970"/>
                <a:gd name="connsiteX450" fmla="*/ 2219434 w 2485572"/>
                <a:gd name="connsiteY450" fmla="*/ 224386 h 2538970"/>
                <a:gd name="connsiteX451" fmla="*/ 2241872 w 2485572"/>
                <a:gd name="connsiteY45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1713882 w 2485572"/>
                <a:gd name="connsiteY71" fmla="*/ 1616943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293866 w 2485572"/>
                <a:gd name="connsiteY230" fmla="*/ 1680648 h 2538970"/>
                <a:gd name="connsiteX231" fmla="*/ 1455791 w 2485572"/>
                <a:gd name="connsiteY231" fmla="*/ 1685410 h 2538970"/>
                <a:gd name="connsiteX232" fmla="*/ 1289417 w 2485572"/>
                <a:gd name="connsiteY232" fmla="*/ 1536685 h 2538970"/>
                <a:gd name="connsiteX233" fmla="*/ 1061999 w 2485572"/>
                <a:gd name="connsiteY233" fmla="*/ 1465610 h 2538970"/>
                <a:gd name="connsiteX234" fmla="*/ 1061999 w 2485572"/>
                <a:gd name="connsiteY234" fmla="*/ 1429254 h 2538970"/>
                <a:gd name="connsiteX235" fmla="*/ 1048082 w 2485572"/>
                <a:gd name="connsiteY235" fmla="*/ 1403975 h 2538970"/>
                <a:gd name="connsiteX236" fmla="*/ 1022803 w 2485572"/>
                <a:gd name="connsiteY236" fmla="*/ 1387217 h 2538970"/>
                <a:gd name="connsiteX237" fmla="*/ 1011725 w 2485572"/>
                <a:gd name="connsiteY237" fmla="*/ 1381536 h 2538970"/>
                <a:gd name="connsiteX238" fmla="*/ 1000364 w 2485572"/>
                <a:gd name="connsiteY238" fmla="*/ 1381536 h 2538970"/>
                <a:gd name="connsiteX239" fmla="*/ 961167 w 2485572"/>
                <a:gd name="connsiteY239" fmla="*/ 1376140 h 2538970"/>
                <a:gd name="connsiteX240" fmla="*/ 924811 w 2485572"/>
                <a:gd name="connsiteY240" fmla="*/ 1367618 h 2538970"/>
                <a:gd name="connsiteX241" fmla="*/ 919131 w 2485572"/>
                <a:gd name="connsiteY241" fmla="*/ 1367618 h 2538970"/>
                <a:gd name="connsiteX242" fmla="*/ 913450 w 2485572"/>
                <a:gd name="connsiteY242" fmla="*/ 1364778 h 2538970"/>
                <a:gd name="connsiteX243" fmla="*/ 908053 w 2485572"/>
                <a:gd name="connsiteY243" fmla="*/ 1364778 h 2538970"/>
                <a:gd name="connsiteX244" fmla="*/ 877094 w 2485572"/>
                <a:gd name="connsiteY244" fmla="*/ 1381536 h 2538970"/>
                <a:gd name="connsiteX245" fmla="*/ 868857 w 2485572"/>
                <a:gd name="connsiteY245" fmla="*/ 1390057 h 2538970"/>
                <a:gd name="connsiteX246" fmla="*/ 835057 w 2485572"/>
                <a:gd name="connsiteY246" fmla="*/ 1434934 h 2538970"/>
                <a:gd name="connsiteX247" fmla="*/ 832217 w 2485572"/>
                <a:gd name="connsiteY247" fmla="*/ 1440331 h 2538970"/>
                <a:gd name="connsiteX248" fmla="*/ 832217 w 2485572"/>
                <a:gd name="connsiteY248" fmla="*/ 1446012 h 2538970"/>
                <a:gd name="connsiteX249" fmla="*/ 767741 w 2485572"/>
                <a:gd name="connsiteY249" fmla="*/ 1513327 h 2538970"/>
                <a:gd name="connsiteX250" fmla="*/ 711787 w 2485572"/>
                <a:gd name="connsiteY250" fmla="*/ 1535766 h 2538970"/>
                <a:gd name="connsiteX251" fmla="*/ 686508 w 2485572"/>
                <a:gd name="connsiteY251" fmla="*/ 1541447 h 2538970"/>
                <a:gd name="connsiteX252" fmla="*/ 661513 w 2485572"/>
                <a:gd name="connsiteY252" fmla="*/ 1549684 h 2538970"/>
                <a:gd name="connsiteX253" fmla="*/ 658672 w 2485572"/>
                <a:gd name="connsiteY253" fmla="*/ 1552524 h 2538970"/>
                <a:gd name="connsiteX254" fmla="*/ 652992 w 2485572"/>
                <a:gd name="connsiteY254" fmla="*/ 1555364 h 2538970"/>
                <a:gd name="connsiteX255" fmla="*/ 624873 w 2485572"/>
                <a:gd name="connsiteY255" fmla="*/ 1561045 h 2538970"/>
                <a:gd name="connsiteX256" fmla="*/ 619476 w 2485572"/>
                <a:gd name="connsiteY256" fmla="*/ 1558205 h 2538970"/>
                <a:gd name="connsiteX257" fmla="*/ 616636 w 2485572"/>
                <a:gd name="connsiteY257" fmla="*/ 1555364 h 2538970"/>
                <a:gd name="connsiteX258" fmla="*/ 597037 w 2485572"/>
                <a:gd name="connsiteY258" fmla="*/ 1532926 h 2538970"/>
                <a:gd name="connsiteX259" fmla="*/ 594197 w 2485572"/>
                <a:gd name="connsiteY259" fmla="*/ 1521848 h 2538970"/>
                <a:gd name="connsiteX260" fmla="*/ 591357 w 2485572"/>
                <a:gd name="connsiteY260" fmla="*/ 1519008 h 2538970"/>
                <a:gd name="connsiteX261" fmla="*/ 566078 w 2485572"/>
                <a:gd name="connsiteY261" fmla="*/ 1482368 h 2538970"/>
                <a:gd name="connsiteX262" fmla="*/ 560397 w 2485572"/>
                <a:gd name="connsiteY262" fmla="*/ 1471291 h 2538970"/>
                <a:gd name="connsiteX263" fmla="*/ 555000 w 2485572"/>
                <a:gd name="connsiteY263" fmla="*/ 1465610 h 2538970"/>
                <a:gd name="connsiteX264" fmla="*/ 498762 w 2485572"/>
                <a:gd name="connsiteY264" fmla="*/ 1432094 h 2538970"/>
                <a:gd name="connsiteX265" fmla="*/ 490525 w 2485572"/>
                <a:gd name="connsiteY265" fmla="*/ 1429254 h 2538970"/>
                <a:gd name="connsiteX266" fmla="*/ 487685 w 2485572"/>
                <a:gd name="connsiteY266" fmla="*/ 1429254 h 2538970"/>
                <a:gd name="connsiteX267" fmla="*/ 462406 w 2485572"/>
                <a:gd name="connsiteY267" fmla="*/ 1426413 h 2538970"/>
                <a:gd name="connsiteX268" fmla="*/ 400770 w 2485572"/>
                <a:gd name="connsiteY268" fmla="*/ 1426413 h 2538970"/>
                <a:gd name="connsiteX269" fmla="*/ 392250 w 2485572"/>
                <a:gd name="connsiteY269" fmla="*/ 1423573 h 2538970"/>
                <a:gd name="connsiteX270" fmla="*/ 384013 w 2485572"/>
                <a:gd name="connsiteY270" fmla="*/ 1420733 h 2538970"/>
                <a:gd name="connsiteX271" fmla="*/ 375492 w 2485572"/>
                <a:gd name="connsiteY271" fmla="*/ 1420733 h 2538970"/>
                <a:gd name="connsiteX272" fmla="*/ 319537 w 2485572"/>
                <a:gd name="connsiteY272" fmla="*/ 1409655 h 2538970"/>
                <a:gd name="connsiteX273" fmla="*/ 313856 w 2485572"/>
                <a:gd name="connsiteY273" fmla="*/ 1406815 h 2538970"/>
                <a:gd name="connsiteX274" fmla="*/ 308176 w 2485572"/>
                <a:gd name="connsiteY274" fmla="*/ 1406815 h 2538970"/>
                <a:gd name="connsiteX275" fmla="*/ 297098 w 2485572"/>
                <a:gd name="connsiteY275" fmla="*/ 1401134 h 2538970"/>
                <a:gd name="connsiteX276" fmla="*/ 221546 w 2485572"/>
                <a:gd name="connsiteY276" fmla="*/ 1392898 h 2538970"/>
                <a:gd name="connsiteX277" fmla="*/ 213025 w 2485572"/>
                <a:gd name="connsiteY277" fmla="*/ 1392898 h 2538970"/>
                <a:gd name="connsiteX278" fmla="*/ 204504 w 2485572"/>
                <a:gd name="connsiteY278" fmla="*/ 1395738 h 2538970"/>
                <a:gd name="connsiteX279" fmla="*/ 154230 w 2485572"/>
                <a:gd name="connsiteY279" fmla="*/ 1406815 h 2538970"/>
                <a:gd name="connsiteX280" fmla="*/ 148549 w 2485572"/>
                <a:gd name="connsiteY280" fmla="*/ 1403975 h 2538970"/>
                <a:gd name="connsiteX281" fmla="*/ 137472 w 2485572"/>
                <a:gd name="connsiteY281" fmla="*/ 1398294 h 2538970"/>
                <a:gd name="connsiteX282" fmla="*/ 131791 w 2485572"/>
                <a:gd name="connsiteY282" fmla="*/ 1398294 h 2538970"/>
                <a:gd name="connsiteX283" fmla="*/ 67316 w 2485572"/>
                <a:gd name="connsiteY283" fmla="*/ 1418177 h 2538970"/>
                <a:gd name="connsiteX284" fmla="*/ 58795 w 2485572"/>
                <a:gd name="connsiteY284" fmla="*/ 1420733 h 2538970"/>
                <a:gd name="connsiteX285" fmla="*/ 50558 w 2485572"/>
                <a:gd name="connsiteY285" fmla="*/ 1423573 h 2538970"/>
                <a:gd name="connsiteX286" fmla="*/ 42037 w 2485572"/>
                <a:gd name="connsiteY286" fmla="*/ 1423573 h 2538970"/>
                <a:gd name="connsiteX287" fmla="*/ 5681 w 2485572"/>
                <a:gd name="connsiteY287" fmla="*/ 1432094 h 2538970"/>
                <a:gd name="connsiteX288" fmla="*/ 2840 w 2485572"/>
                <a:gd name="connsiteY288" fmla="*/ 1403975 h 2538970"/>
                <a:gd name="connsiteX289" fmla="*/ 0 w 2485572"/>
                <a:gd name="connsiteY289" fmla="*/ 1395738 h 2538970"/>
                <a:gd name="connsiteX290" fmla="*/ 5681 w 2485572"/>
                <a:gd name="connsiteY290" fmla="*/ 1373299 h 2538970"/>
                <a:gd name="connsiteX291" fmla="*/ 5681 w 2485572"/>
                <a:gd name="connsiteY291" fmla="*/ 1361938 h 2538970"/>
                <a:gd name="connsiteX292" fmla="*/ 11361 w 2485572"/>
                <a:gd name="connsiteY292" fmla="*/ 1345180 h 2538970"/>
                <a:gd name="connsiteX293" fmla="*/ 42037 w 2485572"/>
                <a:gd name="connsiteY293" fmla="*/ 1305983 h 2538970"/>
                <a:gd name="connsiteX294" fmla="*/ 47718 w 2485572"/>
                <a:gd name="connsiteY294" fmla="*/ 1294622 h 2538970"/>
                <a:gd name="connsiteX295" fmla="*/ 39197 w 2485572"/>
                <a:gd name="connsiteY295" fmla="*/ 1275024 h 2538970"/>
                <a:gd name="connsiteX296" fmla="*/ 33516 w 2485572"/>
                <a:gd name="connsiteY296" fmla="*/ 1269627 h 2538970"/>
                <a:gd name="connsiteX297" fmla="*/ 33516 w 2485572"/>
                <a:gd name="connsiteY297" fmla="*/ 1244348 h 2538970"/>
                <a:gd name="connsiteX298" fmla="*/ 64475 w 2485572"/>
                <a:gd name="connsiteY298" fmla="*/ 1213389 h 2538970"/>
                <a:gd name="connsiteX299" fmla="*/ 81233 w 2485572"/>
                <a:gd name="connsiteY299" fmla="*/ 1199471 h 2538970"/>
                <a:gd name="connsiteX300" fmla="*/ 86914 w 2485572"/>
                <a:gd name="connsiteY300" fmla="*/ 1190950 h 2538970"/>
                <a:gd name="connsiteX301" fmla="*/ 97991 w 2485572"/>
                <a:gd name="connsiteY301" fmla="*/ 1160275 h 2538970"/>
                <a:gd name="connsiteX302" fmla="*/ 95435 w 2485572"/>
                <a:gd name="connsiteY302" fmla="*/ 1151753 h 2538970"/>
                <a:gd name="connsiteX303" fmla="*/ 95435 w 2485572"/>
                <a:gd name="connsiteY303" fmla="*/ 1121078 h 2538970"/>
                <a:gd name="connsiteX304" fmla="*/ 100832 w 2485572"/>
                <a:gd name="connsiteY304" fmla="*/ 1112557 h 2538970"/>
                <a:gd name="connsiteX305" fmla="*/ 103672 w 2485572"/>
                <a:gd name="connsiteY305" fmla="*/ 1106876 h 2538970"/>
                <a:gd name="connsiteX306" fmla="*/ 154230 w 2485572"/>
                <a:gd name="connsiteY306" fmla="*/ 1070520 h 2538970"/>
                <a:gd name="connsiteX307" fmla="*/ 176668 w 2485572"/>
                <a:gd name="connsiteY307" fmla="*/ 1045241 h 2538970"/>
                <a:gd name="connsiteX308" fmla="*/ 176668 w 2485572"/>
                <a:gd name="connsiteY308" fmla="*/ 1037004 h 2538970"/>
                <a:gd name="connsiteX309" fmla="*/ 173828 w 2485572"/>
                <a:gd name="connsiteY309" fmla="*/ 1028483 h 2538970"/>
                <a:gd name="connsiteX310" fmla="*/ 157070 w 2485572"/>
                <a:gd name="connsiteY310" fmla="*/ 1008885 h 2538970"/>
                <a:gd name="connsiteX311" fmla="*/ 154230 w 2485572"/>
                <a:gd name="connsiteY311" fmla="*/ 1000648 h 2538970"/>
                <a:gd name="connsiteX312" fmla="*/ 157070 w 2485572"/>
                <a:gd name="connsiteY312" fmla="*/ 964008 h 2538970"/>
                <a:gd name="connsiteX313" fmla="*/ 154230 w 2485572"/>
                <a:gd name="connsiteY313" fmla="*/ 955771 h 2538970"/>
                <a:gd name="connsiteX314" fmla="*/ 126111 w 2485572"/>
                <a:gd name="connsiteY314" fmla="*/ 930492 h 2538970"/>
                <a:gd name="connsiteX315" fmla="*/ 112193 w 2485572"/>
                <a:gd name="connsiteY315" fmla="*/ 927652 h 2538970"/>
                <a:gd name="connsiteX316" fmla="*/ 109353 w 2485572"/>
                <a:gd name="connsiteY316" fmla="*/ 921971 h 2538970"/>
                <a:gd name="connsiteX317" fmla="*/ 109353 w 2485572"/>
                <a:gd name="connsiteY317" fmla="*/ 908053 h 2538970"/>
                <a:gd name="connsiteX318" fmla="*/ 117590 w 2485572"/>
                <a:gd name="connsiteY318" fmla="*/ 891295 h 2538970"/>
                <a:gd name="connsiteX319" fmla="*/ 123270 w 2485572"/>
                <a:gd name="connsiteY319" fmla="*/ 885615 h 2538970"/>
                <a:gd name="connsiteX320" fmla="*/ 148549 w 2485572"/>
                <a:gd name="connsiteY320" fmla="*/ 866016 h 2538970"/>
                <a:gd name="connsiteX321" fmla="*/ 128951 w 2485572"/>
                <a:gd name="connsiteY321" fmla="*/ 840738 h 2538970"/>
                <a:gd name="connsiteX322" fmla="*/ 126111 w 2485572"/>
                <a:gd name="connsiteY322" fmla="*/ 821139 h 2538970"/>
                <a:gd name="connsiteX323" fmla="*/ 140028 w 2485572"/>
                <a:gd name="connsiteY323" fmla="*/ 812618 h 2538970"/>
                <a:gd name="connsiteX324" fmla="*/ 142869 w 2485572"/>
                <a:gd name="connsiteY324" fmla="*/ 790464 h 2538970"/>
                <a:gd name="connsiteX325" fmla="*/ 154230 w 2485572"/>
                <a:gd name="connsiteY325" fmla="*/ 773422 h 2538970"/>
                <a:gd name="connsiteX326" fmla="*/ 157070 w 2485572"/>
                <a:gd name="connsiteY326" fmla="*/ 762344 h 2538970"/>
                <a:gd name="connsiteX327" fmla="*/ 157070 w 2485572"/>
                <a:gd name="connsiteY327" fmla="*/ 753824 h 2538970"/>
                <a:gd name="connsiteX328" fmla="*/ 145709 w 2485572"/>
                <a:gd name="connsiteY328" fmla="*/ 731385 h 2538970"/>
                <a:gd name="connsiteX329" fmla="*/ 145709 w 2485572"/>
                <a:gd name="connsiteY329" fmla="*/ 723148 h 2538970"/>
                <a:gd name="connsiteX330" fmla="*/ 159627 w 2485572"/>
                <a:gd name="connsiteY330" fmla="*/ 714627 h 2538970"/>
                <a:gd name="connsiteX331" fmla="*/ 204504 w 2485572"/>
                <a:gd name="connsiteY331" fmla="*/ 708946 h 2538970"/>
                <a:gd name="connsiteX332" fmla="*/ 232623 w 2485572"/>
                <a:gd name="connsiteY332" fmla="*/ 678271 h 2538970"/>
                <a:gd name="connsiteX333" fmla="*/ 232623 w 2485572"/>
                <a:gd name="connsiteY333" fmla="*/ 666909 h 2538970"/>
                <a:gd name="connsiteX334" fmla="*/ 215865 w 2485572"/>
                <a:gd name="connsiteY334" fmla="*/ 644755 h 2538970"/>
                <a:gd name="connsiteX335" fmla="*/ 218705 w 2485572"/>
                <a:gd name="connsiteY335" fmla="*/ 613795 h 2538970"/>
                <a:gd name="connsiteX336" fmla="*/ 241144 w 2485572"/>
                <a:gd name="connsiteY336" fmla="*/ 582836 h 2538970"/>
                <a:gd name="connsiteX337" fmla="*/ 252221 w 2485572"/>
                <a:gd name="connsiteY337" fmla="*/ 571758 h 2538970"/>
                <a:gd name="connsiteX338" fmla="*/ 285737 w 2485572"/>
                <a:gd name="connsiteY338" fmla="*/ 524041 h 2538970"/>
                <a:gd name="connsiteX339" fmla="*/ 291418 w 2485572"/>
                <a:gd name="connsiteY339" fmla="*/ 518644 h 2538970"/>
                <a:gd name="connsiteX340" fmla="*/ 322377 w 2485572"/>
                <a:gd name="connsiteY340" fmla="*/ 518644 h 2538970"/>
                <a:gd name="connsiteX341" fmla="*/ 333455 w 2485572"/>
                <a:gd name="connsiteY341" fmla="*/ 510123 h 2538970"/>
                <a:gd name="connsiteX342" fmla="*/ 341976 w 2485572"/>
                <a:gd name="connsiteY342" fmla="*/ 482004 h 2538970"/>
                <a:gd name="connsiteX343" fmla="*/ 347372 w 2485572"/>
                <a:gd name="connsiteY343" fmla="*/ 476607 h 2538970"/>
                <a:gd name="connsiteX344" fmla="*/ 386853 w 2485572"/>
                <a:gd name="connsiteY344" fmla="*/ 459565 h 2538970"/>
                <a:gd name="connsiteX345" fmla="*/ 389409 w 2485572"/>
                <a:gd name="connsiteY345" fmla="*/ 454169 h 2538970"/>
                <a:gd name="connsiteX346" fmla="*/ 400770 w 2485572"/>
                <a:gd name="connsiteY346" fmla="*/ 434570 h 2538970"/>
                <a:gd name="connsiteX347" fmla="*/ 414688 w 2485572"/>
                <a:gd name="connsiteY347" fmla="*/ 392534 h 2538970"/>
                <a:gd name="connsiteX348" fmla="*/ 428890 w 2485572"/>
                <a:gd name="connsiteY348" fmla="*/ 341976 h 2538970"/>
                <a:gd name="connsiteX349" fmla="*/ 434286 w 2485572"/>
                <a:gd name="connsiteY349" fmla="*/ 255062 h 2538970"/>
                <a:gd name="connsiteX350" fmla="*/ 437127 w 2485572"/>
                <a:gd name="connsiteY350" fmla="*/ 252221 h 2538970"/>
                <a:gd name="connsiteX351" fmla="*/ 448488 w 2485572"/>
                <a:gd name="connsiteY351" fmla="*/ 235463 h 2538970"/>
                <a:gd name="connsiteX352" fmla="*/ 468086 w 2485572"/>
                <a:gd name="connsiteY352" fmla="*/ 221546 h 2538970"/>
                <a:gd name="connsiteX353" fmla="*/ 501602 w 2485572"/>
                <a:gd name="connsiteY353" fmla="*/ 215865 h 2538970"/>
                <a:gd name="connsiteX354" fmla="*/ 512964 w 2485572"/>
                <a:gd name="connsiteY354" fmla="*/ 213025 h 2538970"/>
                <a:gd name="connsiteX355" fmla="*/ 555000 w 2485572"/>
                <a:gd name="connsiteY355" fmla="*/ 187746 h 2538970"/>
                <a:gd name="connsiteX356" fmla="*/ 557557 w 2485572"/>
                <a:gd name="connsiteY356" fmla="*/ 182349 h 2538970"/>
                <a:gd name="connsiteX357" fmla="*/ 602434 w 2485572"/>
                <a:gd name="connsiteY357" fmla="*/ 131791 h 2538970"/>
                <a:gd name="connsiteX358" fmla="*/ 605274 w 2485572"/>
                <a:gd name="connsiteY358" fmla="*/ 123270 h 2538970"/>
                <a:gd name="connsiteX359" fmla="*/ 594197 w 2485572"/>
                <a:gd name="connsiteY359" fmla="*/ 70156 h 2538970"/>
                <a:gd name="connsiteX360" fmla="*/ 650151 w 2485572"/>
                <a:gd name="connsiteY360" fmla="*/ 92595 h 2538970"/>
                <a:gd name="connsiteX361" fmla="*/ 664069 w 2485572"/>
                <a:gd name="connsiteY361" fmla="*/ 92595 h 2538970"/>
                <a:gd name="connsiteX362" fmla="*/ 689348 w 2485572"/>
                <a:gd name="connsiteY362" fmla="*/ 98275 h 2538970"/>
                <a:gd name="connsiteX363" fmla="*/ 723148 w 2485572"/>
                <a:gd name="connsiteY363" fmla="*/ 89754 h 2538970"/>
                <a:gd name="connsiteX364" fmla="*/ 725704 w 2485572"/>
                <a:gd name="connsiteY364" fmla="*/ 92595 h 2538970"/>
                <a:gd name="connsiteX365" fmla="*/ 731385 w 2485572"/>
                <a:gd name="connsiteY365" fmla="*/ 92595 h 2538970"/>
                <a:gd name="connsiteX366" fmla="*/ 737065 w 2485572"/>
                <a:gd name="connsiteY366" fmla="*/ 95435 h 2538970"/>
                <a:gd name="connsiteX367" fmla="*/ 742746 w 2485572"/>
                <a:gd name="connsiteY367" fmla="*/ 95435 h 2538970"/>
                <a:gd name="connsiteX368" fmla="*/ 779102 w 2485572"/>
                <a:gd name="connsiteY368" fmla="*/ 75837 h 2538970"/>
                <a:gd name="connsiteX369" fmla="*/ 818299 w 2485572"/>
                <a:gd name="connsiteY369" fmla="*/ 39197 h 2538970"/>
                <a:gd name="connsiteX370" fmla="*/ 823980 w 2485572"/>
                <a:gd name="connsiteY370" fmla="*/ 33800 h 2538970"/>
                <a:gd name="connsiteX371" fmla="*/ 851815 w 2485572"/>
                <a:gd name="connsiteY371" fmla="*/ 19598 h 2538970"/>
                <a:gd name="connsiteX372" fmla="*/ 854655 w 2485572"/>
                <a:gd name="connsiteY372" fmla="*/ 14202 h 2538970"/>
                <a:gd name="connsiteX373" fmla="*/ 888455 w 2485572"/>
                <a:gd name="connsiteY373" fmla="*/ 8521 h 2538970"/>
                <a:gd name="connsiteX374" fmla="*/ 893852 w 2485572"/>
                <a:gd name="connsiteY374" fmla="*/ 11361 h 2538970"/>
                <a:gd name="connsiteX375" fmla="*/ 933332 w 2485572"/>
                <a:gd name="connsiteY375" fmla="*/ 36640 h 2538970"/>
                <a:gd name="connsiteX376" fmla="*/ 938729 w 2485572"/>
                <a:gd name="connsiteY376" fmla="*/ 42037 h 2538970"/>
                <a:gd name="connsiteX377" fmla="*/ 969689 w 2485572"/>
                <a:gd name="connsiteY377" fmla="*/ 61635 h 2538970"/>
                <a:gd name="connsiteX378" fmla="*/ 972529 w 2485572"/>
                <a:gd name="connsiteY378" fmla="*/ 64475 h 2538970"/>
                <a:gd name="connsiteX379" fmla="*/ 977925 w 2485572"/>
                <a:gd name="connsiteY379" fmla="*/ 67316 h 2538970"/>
                <a:gd name="connsiteX380" fmla="*/ 1011725 w 2485572"/>
                <a:gd name="connsiteY380" fmla="*/ 67316 h 2538970"/>
                <a:gd name="connsiteX381" fmla="*/ 1031324 w 2485572"/>
                <a:gd name="connsiteY381" fmla="*/ 64475 h 2538970"/>
                <a:gd name="connsiteX382" fmla="*/ 1042401 w 2485572"/>
                <a:gd name="connsiteY382" fmla="*/ 64475 h 2538970"/>
                <a:gd name="connsiteX383" fmla="*/ 1104036 w 2485572"/>
                <a:gd name="connsiteY383" fmla="*/ 70156 h 2538970"/>
                <a:gd name="connsiteX384" fmla="*/ 1109717 w 2485572"/>
                <a:gd name="connsiteY384" fmla="*/ 75837 h 2538970"/>
                <a:gd name="connsiteX385" fmla="*/ 1118238 w 2485572"/>
                <a:gd name="connsiteY385" fmla="*/ 81233 h 2538970"/>
                <a:gd name="connsiteX386" fmla="*/ 1121078 w 2485572"/>
                <a:gd name="connsiteY386" fmla="*/ 84074 h 2538970"/>
                <a:gd name="connsiteX387" fmla="*/ 1143517 w 2485572"/>
                <a:gd name="connsiteY387" fmla="*/ 95435 h 2538970"/>
                <a:gd name="connsiteX388" fmla="*/ 1151754 w 2485572"/>
                <a:gd name="connsiteY388" fmla="*/ 100832 h 2538970"/>
                <a:gd name="connsiteX389" fmla="*/ 1171352 w 2485572"/>
                <a:gd name="connsiteY389" fmla="*/ 100832 h 2538970"/>
                <a:gd name="connsiteX390" fmla="*/ 1174192 w 2485572"/>
                <a:gd name="connsiteY390" fmla="*/ 98275 h 2538970"/>
                <a:gd name="connsiteX391" fmla="*/ 1188110 w 2485572"/>
                <a:gd name="connsiteY391" fmla="*/ 89754 h 2538970"/>
                <a:gd name="connsiteX392" fmla="*/ 1193791 w 2485572"/>
                <a:gd name="connsiteY392" fmla="*/ 84074 h 2538970"/>
                <a:gd name="connsiteX393" fmla="*/ 1238668 w 2485572"/>
                <a:gd name="connsiteY393" fmla="*/ 75837 h 2538970"/>
                <a:gd name="connsiteX394" fmla="*/ 1244348 w 2485572"/>
                <a:gd name="connsiteY394" fmla="*/ 78677 h 2538970"/>
                <a:gd name="connsiteX395" fmla="*/ 1272184 w 2485572"/>
                <a:gd name="connsiteY395" fmla="*/ 75837 h 2538970"/>
                <a:gd name="connsiteX396" fmla="*/ 1280705 w 2485572"/>
                <a:gd name="connsiteY396" fmla="*/ 72996 h 2538970"/>
                <a:gd name="connsiteX397" fmla="*/ 1286385 w 2485572"/>
                <a:gd name="connsiteY397" fmla="*/ 72996 h 2538970"/>
                <a:gd name="connsiteX398" fmla="*/ 1348020 w 2485572"/>
                <a:gd name="connsiteY398" fmla="*/ 50558 h 2538970"/>
                <a:gd name="connsiteX399" fmla="*/ 1350861 w 2485572"/>
                <a:gd name="connsiteY399" fmla="*/ 50558 h 2538970"/>
                <a:gd name="connsiteX400" fmla="*/ 1392898 w 2485572"/>
                <a:gd name="connsiteY400" fmla="*/ 39197 h 2538970"/>
                <a:gd name="connsiteX401" fmla="*/ 1406815 w 2485572"/>
                <a:gd name="connsiteY401" fmla="*/ 39197 h 2538970"/>
                <a:gd name="connsiteX402" fmla="*/ 1459929 w 2485572"/>
                <a:gd name="connsiteY402" fmla="*/ 36640 h 2538970"/>
                <a:gd name="connsiteX403" fmla="*/ 1468450 w 2485572"/>
                <a:gd name="connsiteY403" fmla="*/ 36640 h 2538970"/>
                <a:gd name="connsiteX404" fmla="*/ 1474131 w 2485572"/>
                <a:gd name="connsiteY404" fmla="*/ 33800 h 2538970"/>
                <a:gd name="connsiteX405" fmla="*/ 1479528 w 2485572"/>
                <a:gd name="connsiteY405" fmla="*/ 30960 h 2538970"/>
                <a:gd name="connsiteX406" fmla="*/ 1485208 w 2485572"/>
                <a:gd name="connsiteY406" fmla="*/ 30960 h 2538970"/>
                <a:gd name="connsiteX407" fmla="*/ 1544003 w 2485572"/>
                <a:gd name="connsiteY407" fmla="*/ 16758 h 2538970"/>
                <a:gd name="connsiteX408" fmla="*/ 1549684 w 2485572"/>
                <a:gd name="connsiteY408" fmla="*/ 14202 h 2538970"/>
                <a:gd name="connsiteX409" fmla="*/ 1555364 w 2485572"/>
                <a:gd name="connsiteY409" fmla="*/ 14202 h 2538970"/>
                <a:gd name="connsiteX410" fmla="*/ 1563601 w 2485572"/>
                <a:gd name="connsiteY410" fmla="*/ 11361 h 2538970"/>
                <a:gd name="connsiteX411" fmla="*/ 1614159 w 2485572"/>
                <a:gd name="connsiteY411" fmla="*/ 22439 h 2538970"/>
                <a:gd name="connsiteX412" fmla="*/ 1619840 w 2485572"/>
                <a:gd name="connsiteY412" fmla="*/ 19598 h 2538970"/>
                <a:gd name="connsiteX413" fmla="*/ 1630917 w 2485572"/>
                <a:gd name="connsiteY413" fmla="*/ 16758 h 2538970"/>
                <a:gd name="connsiteX414" fmla="*/ 1645119 w 2485572"/>
                <a:gd name="connsiteY414" fmla="*/ 8521 h 2538970"/>
                <a:gd name="connsiteX415" fmla="*/ 1653356 w 2485572"/>
                <a:gd name="connsiteY415" fmla="*/ 5681 h 2538970"/>
                <a:gd name="connsiteX416" fmla="*/ 1689712 w 2485572"/>
                <a:gd name="connsiteY416" fmla="*/ 0 h 2538970"/>
                <a:gd name="connsiteX417" fmla="*/ 1698233 w 2485572"/>
                <a:gd name="connsiteY417" fmla="*/ 11361 h 2538970"/>
                <a:gd name="connsiteX418" fmla="*/ 1703914 w 2485572"/>
                <a:gd name="connsiteY418" fmla="*/ 14202 h 2538970"/>
                <a:gd name="connsiteX419" fmla="*/ 1709310 w 2485572"/>
                <a:gd name="connsiteY419" fmla="*/ 16758 h 2538970"/>
                <a:gd name="connsiteX420" fmla="*/ 1717831 w 2485572"/>
                <a:gd name="connsiteY420" fmla="*/ 16758 h 2538970"/>
                <a:gd name="connsiteX421" fmla="*/ 1757028 w 2485572"/>
                <a:gd name="connsiteY421" fmla="*/ 22439 h 2538970"/>
                <a:gd name="connsiteX422" fmla="*/ 1762708 w 2485572"/>
                <a:gd name="connsiteY422" fmla="*/ 25279 h 2538970"/>
                <a:gd name="connsiteX423" fmla="*/ 1768389 w 2485572"/>
                <a:gd name="connsiteY423" fmla="*/ 25279 h 2538970"/>
                <a:gd name="connsiteX424" fmla="*/ 1787987 w 2485572"/>
                <a:gd name="connsiteY424" fmla="*/ 33800 h 2538970"/>
                <a:gd name="connsiteX425" fmla="*/ 1793384 w 2485572"/>
                <a:gd name="connsiteY425" fmla="*/ 33800 h 2538970"/>
                <a:gd name="connsiteX426" fmla="*/ 1801905 w 2485572"/>
                <a:gd name="connsiteY426" fmla="*/ 36640 h 2538970"/>
                <a:gd name="connsiteX427" fmla="*/ 1835421 w 2485572"/>
                <a:gd name="connsiteY427" fmla="*/ 42037 h 2538970"/>
                <a:gd name="connsiteX428" fmla="*/ 1891659 w 2485572"/>
                <a:gd name="connsiteY428" fmla="*/ 61635 h 2538970"/>
                <a:gd name="connsiteX429" fmla="*/ 1897340 w 2485572"/>
                <a:gd name="connsiteY429" fmla="*/ 64475 h 2538970"/>
                <a:gd name="connsiteX430" fmla="*/ 1899896 w 2485572"/>
                <a:gd name="connsiteY430" fmla="*/ 67316 h 2538970"/>
                <a:gd name="connsiteX431" fmla="*/ 1944774 w 2485572"/>
                <a:gd name="connsiteY431" fmla="*/ 123270 h 2538970"/>
                <a:gd name="connsiteX432" fmla="*/ 1947614 w 2485572"/>
                <a:gd name="connsiteY432" fmla="*/ 128951 h 2538970"/>
                <a:gd name="connsiteX433" fmla="*/ 1950454 w 2485572"/>
                <a:gd name="connsiteY433" fmla="*/ 131791 h 2538970"/>
                <a:gd name="connsiteX434" fmla="*/ 1956135 w 2485572"/>
                <a:gd name="connsiteY434" fmla="*/ 140312 h 2538970"/>
                <a:gd name="connsiteX435" fmla="*/ 1958975 w 2485572"/>
                <a:gd name="connsiteY435" fmla="*/ 145709 h 2538970"/>
                <a:gd name="connsiteX436" fmla="*/ 1961532 w 2485572"/>
                <a:gd name="connsiteY436" fmla="*/ 154230 h 2538970"/>
                <a:gd name="connsiteX437" fmla="*/ 1998172 w 2485572"/>
                <a:gd name="connsiteY437" fmla="*/ 204788 h 2538970"/>
                <a:gd name="connsiteX438" fmla="*/ 2003569 w 2485572"/>
                <a:gd name="connsiteY438" fmla="*/ 207344 h 2538970"/>
                <a:gd name="connsiteX439" fmla="*/ 2009249 w 2485572"/>
                <a:gd name="connsiteY439" fmla="*/ 210184 h 2538970"/>
                <a:gd name="connsiteX440" fmla="*/ 2017770 w 2485572"/>
                <a:gd name="connsiteY440" fmla="*/ 210184 h 2538970"/>
                <a:gd name="connsiteX441" fmla="*/ 2026007 w 2485572"/>
                <a:gd name="connsiteY441" fmla="*/ 213025 h 2538970"/>
                <a:gd name="connsiteX442" fmla="*/ 2037368 w 2485572"/>
                <a:gd name="connsiteY442" fmla="*/ 215865 h 2538970"/>
                <a:gd name="connsiteX443" fmla="*/ 2099003 w 2485572"/>
                <a:gd name="connsiteY443" fmla="*/ 221546 h 2538970"/>
                <a:gd name="connsiteX444" fmla="*/ 2104684 w 2485572"/>
                <a:gd name="connsiteY444" fmla="*/ 224386 h 2538970"/>
                <a:gd name="connsiteX445" fmla="*/ 2112921 w 2485572"/>
                <a:gd name="connsiteY445" fmla="*/ 224386 h 2538970"/>
                <a:gd name="connsiteX446" fmla="*/ 2124283 w 2485572"/>
                <a:gd name="connsiteY446" fmla="*/ 229783 h 2538970"/>
                <a:gd name="connsiteX447" fmla="*/ 2177397 w 2485572"/>
                <a:gd name="connsiteY447" fmla="*/ 229783 h 2538970"/>
                <a:gd name="connsiteX448" fmla="*/ 2185918 w 2485572"/>
                <a:gd name="connsiteY448" fmla="*/ 232623 h 2538970"/>
                <a:gd name="connsiteX449" fmla="*/ 2213753 w 2485572"/>
                <a:gd name="connsiteY449" fmla="*/ 226942 h 2538970"/>
                <a:gd name="connsiteX450" fmla="*/ 2219434 w 2485572"/>
                <a:gd name="connsiteY450" fmla="*/ 224386 h 2538970"/>
                <a:gd name="connsiteX451" fmla="*/ 2241872 w 2485572"/>
                <a:gd name="connsiteY45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1817070 w 2485572"/>
                <a:gd name="connsiteY71" fmla="*/ 1696318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293866 w 2485572"/>
                <a:gd name="connsiteY230" fmla="*/ 1680648 h 2538970"/>
                <a:gd name="connsiteX231" fmla="*/ 1455791 w 2485572"/>
                <a:gd name="connsiteY231" fmla="*/ 1685410 h 2538970"/>
                <a:gd name="connsiteX232" fmla="*/ 1289417 w 2485572"/>
                <a:gd name="connsiteY232" fmla="*/ 1536685 h 2538970"/>
                <a:gd name="connsiteX233" fmla="*/ 1061999 w 2485572"/>
                <a:gd name="connsiteY233" fmla="*/ 1465610 h 2538970"/>
                <a:gd name="connsiteX234" fmla="*/ 1061999 w 2485572"/>
                <a:gd name="connsiteY234" fmla="*/ 1429254 h 2538970"/>
                <a:gd name="connsiteX235" fmla="*/ 1048082 w 2485572"/>
                <a:gd name="connsiteY235" fmla="*/ 1403975 h 2538970"/>
                <a:gd name="connsiteX236" fmla="*/ 1022803 w 2485572"/>
                <a:gd name="connsiteY236" fmla="*/ 1387217 h 2538970"/>
                <a:gd name="connsiteX237" fmla="*/ 1011725 w 2485572"/>
                <a:gd name="connsiteY237" fmla="*/ 1381536 h 2538970"/>
                <a:gd name="connsiteX238" fmla="*/ 1000364 w 2485572"/>
                <a:gd name="connsiteY238" fmla="*/ 1381536 h 2538970"/>
                <a:gd name="connsiteX239" fmla="*/ 961167 w 2485572"/>
                <a:gd name="connsiteY239" fmla="*/ 1376140 h 2538970"/>
                <a:gd name="connsiteX240" fmla="*/ 924811 w 2485572"/>
                <a:gd name="connsiteY240" fmla="*/ 1367618 h 2538970"/>
                <a:gd name="connsiteX241" fmla="*/ 919131 w 2485572"/>
                <a:gd name="connsiteY241" fmla="*/ 1367618 h 2538970"/>
                <a:gd name="connsiteX242" fmla="*/ 913450 w 2485572"/>
                <a:gd name="connsiteY242" fmla="*/ 1364778 h 2538970"/>
                <a:gd name="connsiteX243" fmla="*/ 908053 w 2485572"/>
                <a:gd name="connsiteY243" fmla="*/ 1364778 h 2538970"/>
                <a:gd name="connsiteX244" fmla="*/ 877094 w 2485572"/>
                <a:gd name="connsiteY244" fmla="*/ 1381536 h 2538970"/>
                <a:gd name="connsiteX245" fmla="*/ 868857 w 2485572"/>
                <a:gd name="connsiteY245" fmla="*/ 1390057 h 2538970"/>
                <a:gd name="connsiteX246" fmla="*/ 835057 w 2485572"/>
                <a:gd name="connsiteY246" fmla="*/ 1434934 h 2538970"/>
                <a:gd name="connsiteX247" fmla="*/ 832217 w 2485572"/>
                <a:gd name="connsiteY247" fmla="*/ 1440331 h 2538970"/>
                <a:gd name="connsiteX248" fmla="*/ 832217 w 2485572"/>
                <a:gd name="connsiteY248" fmla="*/ 1446012 h 2538970"/>
                <a:gd name="connsiteX249" fmla="*/ 767741 w 2485572"/>
                <a:gd name="connsiteY249" fmla="*/ 1513327 h 2538970"/>
                <a:gd name="connsiteX250" fmla="*/ 711787 w 2485572"/>
                <a:gd name="connsiteY250" fmla="*/ 1535766 h 2538970"/>
                <a:gd name="connsiteX251" fmla="*/ 686508 w 2485572"/>
                <a:gd name="connsiteY251" fmla="*/ 1541447 h 2538970"/>
                <a:gd name="connsiteX252" fmla="*/ 661513 w 2485572"/>
                <a:gd name="connsiteY252" fmla="*/ 1549684 h 2538970"/>
                <a:gd name="connsiteX253" fmla="*/ 658672 w 2485572"/>
                <a:gd name="connsiteY253" fmla="*/ 1552524 h 2538970"/>
                <a:gd name="connsiteX254" fmla="*/ 652992 w 2485572"/>
                <a:gd name="connsiteY254" fmla="*/ 1555364 h 2538970"/>
                <a:gd name="connsiteX255" fmla="*/ 624873 w 2485572"/>
                <a:gd name="connsiteY255" fmla="*/ 1561045 h 2538970"/>
                <a:gd name="connsiteX256" fmla="*/ 619476 w 2485572"/>
                <a:gd name="connsiteY256" fmla="*/ 1558205 h 2538970"/>
                <a:gd name="connsiteX257" fmla="*/ 616636 w 2485572"/>
                <a:gd name="connsiteY257" fmla="*/ 1555364 h 2538970"/>
                <a:gd name="connsiteX258" fmla="*/ 597037 w 2485572"/>
                <a:gd name="connsiteY258" fmla="*/ 1532926 h 2538970"/>
                <a:gd name="connsiteX259" fmla="*/ 594197 w 2485572"/>
                <a:gd name="connsiteY259" fmla="*/ 1521848 h 2538970"/>
                <a:gd name="connsiteX260" fmla="*/ 591357 w 2485572"/>
                <a:gd name="connsiteY260" fmla="*/ 1519008 h 2538970"/>
                <a:gd name="connsiteX261" fmla="*/ 566078 w 2485572"/>
                <a:gd name="connsiteY261" fmla="*/ 1482368 h 2538970"/>
                <a:gd name="connsiteX262" fmla="*/ 560397 w 2485572"/>
                <a:gd name="connsiteY262" fmla="*/ 1471291 h 2538970"/>
                <a:gd name="connsiteX263" fmla="*/ 555000 w 2485572"/>
                <a:gd name="connsiteY263" fmla="*/ 1465610 h 2538970"/>
                <a:gd name="connsiteX264" fmla="*/ 498762 w 2485572"/>
                <a:gd name="connsiteY264" fmla="*/ 1432094 h 2538970"/>
                <a:gd name="connsiteX265" fmla="*/ 490525 w 2485572"/>
                <a:gd name="connsiteY265" fmla="*/ 1429254 h 2538970"/>
                <a:gd name="connsiteX266" fmla="*/ 487685 w 2485572"/>
                <a:gd name="connsiteY266" fmla="*/ 1429254 h 2538970"/>
                <a:gd name="connsiteX267" fmla="*/ 462406 w 2485572"/>
                <a:gd name="connsiteY267" fmla="*/ 1426413 h 2538970"/>
                <a:gd name="connsiteX268" fmla="*/ 400770 w 2485572"/>
                <a:gd name="connsiteY268" fmla="*/ 1426413 h 2538970"/>
                <a:gd name="connsiteX269" fmla="*/ 392250 w 2485572"/>
                <a:gd name="connsiteY269" fmla="*/ 1423573 h 2538970"/>
                <a:gd name="connsiteX270" fmla="*/ 384013 w 2485572"/>
                <a:gd name="connsiteY270" fmla="*/ 1420733 h 2538970"/>
                <a:gd name="connsiteX271" fmla="*/ 375492 w 2485572"/>
                <a:gd name="connsiteY271" fmla="*/ 1420733 h 2538970"/>
                <a:gd name="connsiteX272" fmla="*/ 319537 w 2485572"/>
                <a:gd name="connsiteY272" fmla="*/ 1409655 h 2538970"/>
                <a:gd name="connsiteX273" fmla="*/ 313856 w 2485572"/>
                <a:gd name="connsiteY273" fmla="*/ 1406815 h 2538970"/>
                <a:gd name="connsiteX274" fmla="*/ 308176 w 2485572"/>
                <a:gd name="connsiteY274" fmla="*/ 1406815 h 2538970"/>
                <a:gd name="connsiteX275" fmla="*/ 297098 w 2485572"/>
                <a:gd name="connsiteY275" fmla="*/ 1401134 h 2538970"/>
                <a:gd name="connsiteX276" fmla="*/ 221546 w 2485572"/>
                <a:gd name="connsiteY276" fmla="*/ 1392898 h 2538970"/>
                <a:gd name="connsiteX277" fmla="*/ 213025 w 2485572"/>
                <a:gd name="connsiteY277" fmla="*/ 1392898 h 2538970"/>
                <a:gd name="connsiteX278" fmla="*/ 204504 w 2485572"/>
                <a:gd name="connsiteY278" fmla="*/ 1395738 h 2538970"/>
                <a:gd name="connsiteX279" fmla="*/ 154230 w 2485572"/>
                <a:gd name="connsiteY279" fmla="*/ 1406815 h 2538970"/>
                <a:gd name="connsiteX280" fmla="*/ 148549 w 2485572"/>
                <a:gd name="connsiteY280" fmla="*/ 1403975 h 2538970"/>
                <a:gd name="connsiteX281" fmla="*/ 137472 w 2485572"/>
                <a:gd name="connsiteY281" fmla="*/ 1398294 h 2538970"/>
                <a:gd name="connsiteX282" fmla="*/ 131791 w 2485572"/>
                <a:gd name="connsiteY282" fmla="*/ 1398294 h 2538970"/>
                <a:gd name="connsiteX283" fmla="*/ 67316 w 2485572"/>
                <a:gd name="connsiteY283" fmla="*/ 1418177 h 2538970"/>
                <a:gd name="connsiteX284" fmla="*/ 58795 w 2485572"/>
                <a:gd name="connsiteY284" fmla="*/ 1420733 h 2538970"/>
                <a:gd name="connsiteX285" fmla="*/ 50558 w 2485572"/>
                <a:gd name="connsiteY285" fmla="*/ 1423573 h 2538970"/>
                <a:gd name="connsiteX286" fmla="*/ 42037 w 2485572"/>
                <a:gd name="connsiteY286" fmla="*/ 1423573 h 2538970"/>
                <a:gd name="connsiteX287" fmla="*/ 5681 w 2485572"/>
                <a:gd name="connsiteY287" fmla="*/ 1432094 h 2538970"/>
                <a:gd name="connsiteX288" fmla="*/ 2840 w 2485572"/>
                <a:gd name="connsiteY288" fmla="*/ 1403975 h 2538970"/>
                <a:gd name="connsiteX289" fmla="*/ 0 w 2485572"/>
                <a:gd name="connsiteY289" fmla="*/ 1395738 h 2538970"/>
                <a:gd name="connsiteX290" fmla="*/ 5681 w 2485572"/>
                <a:gd name="connsiteY290" fmla="*/ 1373299 h 2538970"/>
                <a:gd name="connsiteX291" fmla="*/ 5681 w 2485572"/>
                <a:gd name="connsiteY291" fmla="*/ 1361938 h 2538970"/>
                <a:gd name="connsiteX292" fmla="*/ 11361 w 2485572"/>
                <a:gd name="connsiteY292" fmla="*/ 1345180 h 2538970"/>
                <a:gd name="connsiteX293" fmla="*/ 42037 w 2485572"/>
                <a:gd name="connsiteY293" fmla="*/ 1305983 h 2538970"/>
                <a:gd name="connsiteX294" fmla="*/ 47718 w 2485572"/>
                <a:gd name="connsiteY294" fmla="*/ 1294622 h 2538970"/>
                <a:gd name="connsiteX295" fmla="*/ 39197 w 2485572"/>
                <a:gd name="connsiteY295" fmla="*/ 1275024 h 2538970"/>
                <a:gd name="connsiteX296" fmla="*/ 33516 w 2485572"/>
                <a:gd name="connsiteY296" fmla="*/ 1269627 h 2538970"/>
                <a:gd name="connsiteX297" fmla="*/ 33516 w 2485572"/>
                <a:gd name="connsiteY297" fmla="*/ 1244348 h 2538970"/>
                <a:gd name="connsiteX298" fmla="*/ 64475 w 2485572"/>
                <a:gd name="connsiteY298" fmla="*/ 1213389 h 2538970"/>
                <a:gd name="connsiteX299" fmla="*/ 81233 w 2485572"/>
                <a:gd name="connsiteY299" fmla="*/ 1199471 h 2538970"/>
                <a:gd name="connsiteX300" fmla="*/ 86914 w 2485572"/>
                <a:gd name="connsiteY300" fmla="*/ 1190950 h 2538970"/>
                <a:gd name="connsiteX301" fmla="*/ 97991 w 2485572"/>
                <a:gd name="connsiteY301" fmla="*/ 1160275 h 2538970"/>
                <a:gd name="connsiteX302" fmla="*/ 95435 w 2485572"/>
                <a:gd name="connsiteY302" fmla="*/ 1151753 h 2538970"/>
                <a:gd name="connsiteX303" fmla="*/ 95435 w 2485572"/>
                <a:gd name="connsiteY303" fmla="*/ 1121078 h 2538970"/>
                <a:gd name="connsiteX304" fmla="*/ 100832 w 2485572"/>
                <a:gd name="connsiteY304" fmla="*/ 1112557 h 2538970"/>
                <a:gd name="connsiteX305" fmla="*/ 103672 w 2485572"/>
                <a:gd name="connsiteY305" fmla="*/ 1106876 h 2538970"/>
                <a:gd name="connsiteX306" fmla="*/ 154230 w 2485572"/>
                <a:gd name="connsiteY306" fmla="*/ 1070520 h 2538970"/>
                <a:gd name="connsiteX307" fmla="*/ 176668 w 2485572"/>
                <a:gd name="connsiteY307" fmla="*/ 1045241 h 2538970"/>
                <a:gd name="connsiteX308" fmla="*/ 176668 w 2485572"/>
                <a:gd name="connsiteY308" fmla="*/ 1037004 h 2538970"/>
                <a:gd name="connsiteX309" fmla="*/ 173828 w 2485572"/>
                <a:gd name="connsiteY309" fmla="*/ 1028483 h 2538970"/>
                <a:gd name="connsiteX310" fmla="*/ 157070 w 2485572"/>
                <a:gd name="connsiteY310" fmla="*/ 1008885 h 2538970"/>
                <a:gd name="connsiteX311" fmla="*/ 154230 w 2485572"/>
                <a:gd name="connsiteY311" fmla="*/ 1000648 h 2538970"/>
                <a:gd name="connsiteX312" fmla="*/ 157070 w 2485572"/>
                <a:gd name="connsiteY312" fmla="*/ 964008 h 2538970"/>
                <a:gd name="connsiteX313" fmla="*/ 154230 w 2485572"/>
                <a:gd name="connsiteY313" fmla="*/ 955771 h 2538970"/>
                <a:gd name="connsiteX314" fmla="*/ 126111 w 2485572"/>
                <a:gd name="connsiteY314" fmla="*/ 930492 h 2538970"/>
                <a:gd name="connsiteX315" fmla="*/ 112193 w 2485572"/>
                <a:gd name="connsiteY315" fmla="*/ 927652 h 2538970"/>
                <a:gd name="connsiteX316" fmla="*/ 109353 w 2485572"/>
                <a:gd name="connsiteY316" fmla="*/ 921971 h 2538970"/>
                <a:gd name="connsiteX317" fmla="*/ 109353 w 2485572"/>
                <a:gd name="connsiteY317" fmla="*/ 908053 h 2538970"/>
                <a:gd name="connsiteX318" fmla="*/ 117590 w 2485572"/>
                <a:gd name="connsiteY318" fmla="*/ 891295 h 2538970"/>
                <a:gd name="connsiteX319" fmla="*/ 123270 w 2485572"/>
                <a:gd name="connsiteY319" fmla="*/ 885615 h 2538970"/>
                <a:gd name="connsiteX320" fmla="*/ 148549 w 2485572"/>
                <a:gd name="connsiteY320" fmla="*/ 866016 h 2538970"/>
                <a:gd name="connsiteX321" fmla="*/ 128951 w 2485572"/>
                <a:gd name="connsiteY321" fmla="*/ 840738 h 2538970"/>
                <a:gd name="connsiteX322" fmla="*/ 126111 w 2485572"/>
                <a:gd name="connsiteY322" fmla="*/ 821139 h 2538970"/>
                <a:gd name="connsiteX323" fmla="*/ 140028 w 2485572"/>
                <a:gd name="connsiteY323" fmla="*/ 812618 h 2538970"/>
                <a:gd name="connsiteX324" fmla="*/ 142869 w 2485572"/>
                <a:gd name="connsiteY324" fmla="*/ 790464 h 2538970"/>
                <a:gd name="connsiteX325" fmla="*/ 154230 w 2485572"/>
                <a:gd name="connsiteY325" fmla="*/ 773422 h 2538970"/>
                <a:gd name="connsiteX326" fmla="*/ 157070 w 2485572"/>
                <a:gd name="connsiteY326" fmla="*/ 762344 h 2538970"/>
                <a:gd name="connsiteX327" fmla="*/ 157070 w 2485572"/>
                <a:gd name="connsiteY327" fmla="*/ 753824 h 2538970"/>
                <a:gd name="connsiteX328" fmla="*/ 145709 w 2485572"/>
                <a:gd name="connsiteY328" fmla="*/ 731385 h 2538970"/>
                <a:gd name="connsiteX329" fmla="*/ 145709 w 2485572"/>
                <a:gd name="connsiteY329" fmla="*/ 723148 h 2538970"/>
                <a:gd name="connsiteX330" fmla="*/ 159627 w 2485572"/>
                <a:gd name="connsiteY330" fmla="*/ 714627 h 2538970"/>
                <a:gd name="connsiteX331" fmla="*/ 204504 w 2485572"/>
                <a:gd name="connsiteY331" fmla="*/ 708946 h 2538970"/>
                <a:gd name="connsiteX332" fmla="*/ 232623 w 2485572"/>
                <a:gd name="connsiteY332" fmla="*/ 678271 h 2538970"/>
                <a:gd name="connsiteX333" fmla="*/ 232623 w 2485572"/>
                <a:gd name="connsiteY333" fmla="*/ 666909 h 2538970"/>
                <a:gd name="connsiteX334" fmla="*/ 215865 w 2485572"/>
                <a:gd name="connsiteY334" fmla="*/ 644755 h 2538970"/>
                <a:gd name="connsiteX335" fmla="*/ 218705 w 2485572"/>
                <a:gd name="connsiteY335" fmla="*/ 613795 h 2538970"/>
                <a:gd name="connsiteX336" fmla="*/ 241144 w 2485572"/>
                <a:gd name="connsiteY336" fmla="*/ 582836 h 2538970"/>
                <a:gd name="connsiteX337" fmla="*/ 252221 w 2485572"/>
                <a:gd name="connsiteY337" fmla="*/ 571758 h 2538970"/>
                <a:gd name="connsiteX338" fmla="*/ 285737 w 2485572"/>
                <a:gd name="connsiteY338" fmla="*/ 524041 h 2538970"/>
                <a:gd name="connsiteX339" fmla="*/ 291418 w 2485572"/>
                <a:gd name="connsiteY339" fmla="*/ 518644 h 2538970"/>
                <a:gd name="connsiteX340" fmla="*/ 322377 w 2485572"/>
                <a:gd name="connsiteY340" fmla="*/ 518644 h 2538970"/>
                <a:gd name="connsiteX341" fmla="*/ 333455 w 2485572"/>
                <a:gd name="connsiteY341" fmla="*/ 510123 h 2538970"/>
                <a:gd name="connsiteX342" fmla="*/ 341976 w 2485572"/>
                <a:gd name="connsiteY342" fmla="*/ 482004 h 2538970"/>
                <a:gd name="connsiteX343" fmla="*/ 347372 w 2485572"/>
                <a:gd name="connsiteY343" fmla="*/ 476607 h 2538970"/>
                <a:gd name="connsiteX344" fmla="*/ 386853 w 2485572"/>
                <a:gd name="connsiteY344" fmla="*/ 459565 h 2538970"/>
                <a:gd name="connsiteX345" fmla="*/ 389409 w 2485572"/>
                <a:gd name="connsiteY345" fmla="*/ 454169 h 2538970"/>
                <a:gd name="connsiteX346" fmla="*/ 400770 w 2485572"/>
                <a:gd name="connsiteY346" fmla="*/ 434570 h 2538970"/>
                <a:gd name="connsiteX347" fmla="*/ 414688 w 2485572"/>
                <a:gd name="connsiteY347" fmla="*/ 392534 h 2538970"/>
                <a:gd name="connsiteX348" fmla="*/ 428890 w 2485572"/>
                <a:gd name="connsiteY348" fmla="*/ 341976 h 2538970"/>
                <a:gd name="connsiteX349" fmla="*/ 434286 w 2485572"/>
                <a:gd name="connsiteY349" fmla="*/ 255062 h 2538970"/>
                <a:gd name="connsiteX350" fmla="*/ 437127 w 2485572"/>
                <a:gd name="connsiteY350" fmla="*/ 252221 h 2538970"/>
                <a:gd name="connsiteX351" fmla="*/ 448488 w 2485572"/>
                <a:gd name="connsiteY351" fmla="*/ 235463 h 2538970"/>
                <a:gd name="connsiteX352" fmla="*/ 468086 w 2485572"/>
                <a:gd name="connsiteY352" fmla="*/ 221546 h 2538970"/>
                <a:gd name="connsiteX353" fmla="*/ 501602 w 2485572"/>
                <a:gd name="connsiteY353" fmla="*/ 215865 h 2538970"/>
                <a:gd name="connsiteX354" fmla="*/ 512964 w 2485572"/>
                <a:gd name="connsiteY354" fmla="*/ 213025 h 2538970"/>
                <a:gd name="connsiteX355" fmla="*/ 555000 w 2485572"/>
                <a:gd name="connsiteY355" fmla="*/ 187746 h 2538970"/>
                <a:gd name="connsiteX356" fmla="*/ 557557 w 2485572"/>
                <a:gd name="connsiteY356" fmla="*/ 182349 h 2538970"/>
                <a:gd name="connsiteX357" fmla="*/ 602434 w 2485572"/>
                <a:gd name="connsiteY357" fmla="*/ 131791 h 2538970"/>
                <a:gd name="connsiteX358" fmla="*/ 605274 w 2485572"/>
                <a:gd name="connsiteY358" fmla="*/ 123270 h 2538970"/>
                <a:gd name="connsiteX359" fmla="*/ 594197 w 2485572"/>
                <a:gd name="connsiteY359" fmla="*/ 70156 h 2538970"/>
                <a:gd name="connsiteX360" fmla="*/ 650151 w 2485572"/>
                <a:gd name="connsiteY360" fmla="*/ 92595 h 2538970"/>
                <a:gd name="connsiteX361" fmla="*/ 664069 w 2485572"/>
                <a:gd name="connsiteY361" fmla="*/ 92595 h 2538970"/>
                <a:gd name="connsiteX362" fmla="*/ 689348 w 2485572"/>
                <a:gd name="connsiteY362" fmla="*/ 98275 h 2538970"/>
                <a:gd name="connsiteX363" fmla="*/ 723148 w 2485572"/>
                <a:gd name="connsiteY363" fmla="*/ 89754 h 2538970"/>
                <a:gd name="connsiteX364" fmla="*/ 725704 w 2485572"/>
                <a:gd name="connsiteY364" fmla="*/ 92595 h 2538970"/>
                <a:gd name="connsiteX365" fmla="*/ 731385 w 2485572"/>
                <a:gd name="connsiteY365" fmla="*/ 92595 h 2538970"/>
                <a:gd name="connsiteX366" fmla="*/ 737065 w 2485572"/>
                <a:gd name="connsiteY366" fmla="*/ 95435 h 2538970"/>
                <a:gd name="connsiteX367" fmla="*/ 742746 w 2485572"/>
                <a:gd name="connsiteY367" fmla="*/ 95435 h 2538970"/>
                <a:gd name="connsiteX368" fmla="*/ 779102 w 2485572"/>
                <a:gd name="connsiteY368" fmla="*/ 75837 h 2538970"/>
                <a:gd name="connsiteX369" fmla="*/ 818299 w 2485572"/>
                <a:gd name="connsiteY369" fmla="*/ 39197 h 2538970"/>
                <a:gd name="connsiteX370" fmla="*/ 823980 w 2485572"/>
                <a:gd name="connsiteY370" fmla="*/ 33800 h 2538970"/>
                <a:gd name="connsiteX371" fmla="*/ 851815 w 2485572"/>
                <a:gd name="connsiteY371" fmla="*/ 19598 h 2538970"/>
                <a:gd name="connsiteX372" fmla="*/ 854655 w 2485572"/>
                <a:gd name="connsiteY372" fmla="*/ 14202 h 2538970"/>
                <a:gd name="connsiteX373" fmla="*/ 888455 w 2485572"/>
                <a:gd name="connsiteY373" fmla="*/ 8521 h 2538970"/>
                <a:gd name="connsiteX374" fmla="*/ 893852 w 2485572"/>
                <a:gd name="connsiteY374" fmla="*/ 11361 h 2538970"/>
                <a:gd name="connsiteX375" fmla="*/ 933332 w 2485572"/>
                <a:gd name="connsiteY375" fmla="*/ 36640 h 2538970"/>
                <a:gd name="connsiteX376" fmla="*/ 938729 w 2485572"/>
                <a:gd name="connsiteY376" fmla="*/ 42037 h 2538970"/>
                <a:gd name="connsiteX377" fmla="*/ 969689 w 2485572"/>
                <a:gd name="connsiteY377" fmla="*/ 61635 h 2538970"/>
                <a:gd name="connsiteX378" fmla="*/ 972529 w 2485572"/>
                <a:gd name="connsiteY378" fmla="*/ 64475 h 2538970"/>
                <a:gd name="connsiteX379" fmla="*/ 977925 w 2485572"/>
                <a:gd name="connsiteY379" fmla="*/ 67316 h 2538970"/>
                <a:gd name="connsiteX380" fmla="*/ 1011725 w 2485572"/>
                <a:gd name="connsiteY380" fmla="*/ 67316 h 2538970"/>
                <a:gd name="connsiteX381" fmla="*/ 1031324 w 2485572"/>
                <a:gd name="connsiteY381" fmla="*/ 64475 h 2538970"/>
                <a:gd name="connsiteX382" fmla="*/ 1042401 w 2485572"/>
                <a:gd name="connsiteY382" fmla="*/ 64475 h 2538970"/>
                <a:gd name="connsiteX383" fmla="*/ 1104036 w 2485572"/>
                <a:gd name="connsiteY383" fmla="*/ 70156 h 2538970"/>
                <a:gd name="connsiteX384" fmla="*/ 1109717 w 2485572"/>
                <a:gd name="connsiteY384" fmla="*/ 75837 h 2538970"/>
                <a:gd name="connsiteX385" fmla="*/ 1118238 w 2485572"/>
                <a:gd name="connsiteY385" fmla="*/ 81233 h 2538970"/>
                <a:gd name="connsiteX386" fmla="*/ 1121078 w 2485572"/>
                <a:gd name="connsiteY386" fmla="*/ 84074 h 2538970"/>
                <a:gd name="connsiteX387" fmla="*/ 1143517 w 2485572"/>
                <a:gd name="connsiteY387" fmla="*/ 95435 h 2538970"/>
                <a:gd name="connsiteX388" fmla="*/ 1151754 w 2485572"/>
                <a:gd name="connsiteY388" fmla="*/ 100832 h 2538970"/>
                <a:gd name="connsiteX389" fmla="*/ 1171352 w 2485572"/>
                <a:gd name="connsiteY389" fmla="*/ 100832 h 2538970"/>
                <a:gd name="connsiteX390" fmla="*/ 1174192 w 2485572"/>
                <a:gd name="connsiteY390" fmla="*/ 98275 h 2538970"/>
                <a:gd name="connsiteX391" fmla="*/ 1188110 w 2485572"/>
                <a:gd name="connsiteY391" fmla="*/ 89754 h 2538970"/>
                <a:gd name="connsiteX392" fmla="*/ 1193791 w 2485572"/>
                <a:gd name="connsiteY392" fmla="*/ 84074 h 2538970"/>
                <a:gd name="connsiteX393" fmla="*/ 1238668 w 2485572"/>
                <a:gd name="connsiteY393" fmla="*/ 75837 h 2538970"/>
                <a:gd name="connsiteX394" fmla="*/ 1244348 w 2485572"/>
                <a:gd name="connsiteY394" fmla="*/ 78677 h 2538970"/>
                <a:gd name="connsiteX395" fmla="*/ 1272184 w 2485572"/>
                <a:gd name="connsiteY395" fmla="*/ 75837 h 2538970"/>
                <a:gd name="connsiteX396" fmla="*/ 1280705 w 2485572"/>
                <a:gd name="connsiteY396" fmla="*/ 72996 h 2538970"/>
                <a:gd name="connsiteX397" fmla="*/ 1286385 w 2485572"/>
                <a:gd name="connsiteY397" fmla="*/ 72996 h 2538970"/>
                <a:gd name="connsiteX398" fmla="*/ 1348020 w 2485572"/>
                <a:gd name="connsiteY398" fmla="*/ 50558 h 2538970"/>
                <a:gd name="connsiteX399" fmla="*/ 1350861 w 2485572"/>
                <a:gd name="connsiteY399" fmla="*/ 50558 h 2538970"/>
                <a:gd name="connsiteX400" fmla="*/ 1392898 w 2485572"/>
                <a:gd name="connsiteY400" fmla="*/ 39197 h 2538970"/>
                <a:gd name="connsiteX401" fmla="*/ 1406815 w 2485572"/>
                <a:gd name="connsiteY401" fmla="*/ 39197 h 2538970"/>
                <a:gd name="connsiteX402" fmla="*/ 1459929 w 2485572"/>
                <a:gd name="connsiteY402" fmla="*/ 36640 h 2538970"/>
                <a:gd name="connsiteX403" fmla="*/ 1468450 w 2485572"/>
                <a:gd name="connsiteY403" fmla="*/ 36640 h 2538970"/>
                <a:gd name="connsiteX404" fmla="*/ 1474131 w 2485572"/>
                <a:gd name="connsiteY404" fmla="*/ 33800 h 2538970"/>
                <a:gd name="connsiteX405" fmla="*/ 1479528 w 2485572"/>
                <a:gd name="connsiteY405" fmla="*/ 30960 h 2538970"/>
                <a:gd name="connsiteX406" fmla="*/ 1485208 w 2485572"/>
                <a:gd name="connsiteY406" fmla="*/ 30960 h 2538970"/>
                <a:gd name="connsiteX407" fmla="*/ 1544003 w 2485572"/>
                <a:gd name="connsiteY407" fmla="*/ 16758 h 2538970"/>
                <a:gd name="connsiteX408" fmla="*/ 1549684 w 2485572"/>
                <a:gd name="connsiteY408" fmla="*/ 14202 h 2538970"/>
                <a:gd name="connsiteX409" fmla="*/ 1555364 w 2485572"/>
                <a:gd name="connsiteY409" fmla="*/ 14202 h 2538970"/>
                <a:gd name="connsiteX410" fmla="*/ 1563601 w 2485572"/>
                <a:gd name="connsiteY410" fmla="*/ 11361 h 2538970"/>
                <a:gd name="connsiteX411" fmla="*/ 1614159 w 2485572"/>
                <a:gd name="connsiteY411" fmla="*/ 22439 h 2538970"/>
                <a:gd name="connsiteX412" fmla="*/ 1619840 w 2485572"/>
                <a:gd name="connsiteY412" fmla="*/ 19598 h 2538970"/>
                <a:gd name="connsiteX413" fmla="*/ 1630917 w 2485572"/>
                <a:gd name="connsiteY413" fmla="*/ 16758 h 2538970"/>
                <a:gd name="connsiteX414" fmla="*/ 1645119 w 2485572"/>
                <a:gd name="connsiteY414" fmla="*/ 8521 h 2538970"/>
                <a:gd name="connsiteX415" fmla="*/ 1653356 w 2485572"/>
                <a:gd name="connsiteY415" fmla="*/ 5681 h 2538970"/>
                <a:gd name="connsiteX416" fmla="*/ 1689712 w 2485572"/>
                <a:gd name="connsiteY416" fmla="*/ 0 h 2538970"/>
                <a:gd name="connsiteX417" fmla="*/ 1698233 w 2485572"/>
                <a:gd name="connsiteY417" fmla="*/ 11361 h 2538970"/>
                <a:gd name="connsiteX418" fmla="*/ 1703914 w 2485572"/>
                <a:gd name="connsiteY418" fmla="*/ 14202 h 2538970"/>
                <a:gd name="connsiteX419" fmla="*/ 1709310 w 2485572"/>
                <a:gd name="connsiteY419" fmla="*/ 16758 h 2538970"/>
                <a:gd name="connsiteX420" fmla="*/ 1717831 w 2485572"/>
                <a:gd name="connsiteY420" fmla="*/ 16758 h 2538970"/>
                <a:gd name="connsiteX421" fmla="*/ 1757028 w 2485572"/>
                <a:gd name="connsiteY421" fmla="*/ 22439 h 2538970"/>
                <a:gd name="connsiteX422" fmla="*/ 1762708 w 2485572"/>
                <a:gd name="connsiteY422" fmla="*/ 25279 h 2538970"/>
                <a:gd name="connsiteX423" fmla="*/ 1768389 w 2485572"/>
                <a:gd name="connsiteY423" fmla="*/ 25279 h 2538970"/>
                <a:gd name="connsiteX424" fmla="*/ 1787987 w 2485572"/>
                <a:gd name="connsiteY424" fmla="*/ 33800 h 2538970"/>
                <a:gd name="connsiteX425" fmla="*/ 1793384 w 2485572"/>
                <a:gd name="connsiteY425" fmla="*/ 33800 h 2538970"/>
                <a:gd name="connsiteX426" fmla="*/ 1801905 w 2485572"/>
                <a:gd name="connsiteY426" fmla="*/ 36640 h 2538970"/>
                <a:gd name="connsiteX427" fmla="*/ 1835421 w 2485572"/>
                <a:gd name="connsiteY427" fmla="*/ 42037 h 2538970"/>
                <a:gd name="connsiteX428" fmla="*/ 1891659 w 2485572"/>
                <a:gd name="connsiteY428" fmla="*/ 61635 h 2538970"/>
                <a:gd name="connsiteX429" fmla="*/ 1897340 w 2485572"/>
                <a:gd name="connsiteY429" fmla="*/ 64475 h 2538970"/>
                <a:gd name="connsiteX430" fmla="*/ 1899896 w 2485572"/>
                <a:gd name="connsiteY430" fmla="*/ 67316 h 2538970"/>
                <a:gd name="connsiteX431" fmla="*/ 1944774 w 2485572"/>
                <a:gd name="connsiteY431" fmla="*/ 123270 h 2538970"/>
                <a:gd name="connsiteX432" fmla="*/ 1947614 w 2485572"/>
                <a:gd name="connsiteY432" fmla="*/ 128951 h 2538970"/>
                <a:gd name="connsiteX433" fmla="*/ 1950454 w 2485572"/>
                <a:gd name="connsiteY433" fmla="*/ 131791 h 2538970"/>
                <a:gd name="connsiteX434" fmla="*/ 1956135 w 2485572"/>
                <a:gd name="connsiteY434" fmla="*/ 140312 h 2538970"/>
                <a:gd name="connsiteX435" fmla="*/ 1958975 w 2485572"/>
                <a:gd name="connsiteY435" fmla="*/ 145709 h 2538970"/>
                <a:gd name="connsiteX436" fmla="*/ 1961532 w 2485572"/>
                <a:gd name="connsiteY436" fmla="*/ 154230 h 2538970"/>
                <a:gd name="connsiteX437" fmla="*/ 1998172 w 2485572"/>
                <a:gd name="connsiteY437" fmla="*/ 204788 h 2538970"/>
                <a:gd name="connsiteX438" fmla="*/ 2003569 w 2485572"/>
                <a:gd name="connsiteY438" fmla="*/ 207344 h 2538970"/>
                <a:gd name="connsiteX439" fmla="*/ 2009249 w 2485572"/>
                <a:gd name="connsiteY439" fmla="*/ 210184 h 2538970"/>
                <a:gd name="connsiteX440" fmla="*/ 2017770 w 2485572"/>
                <a:gd name="connsiteY440" fmla="*/ 210184 h 2538970"/>
                <a:gd name="connsiteX441" fmla="*/ 2026007 w 2485572"/>
                <a:gd name="connsiteY441" fmla="*/ 213025 h 2538970"/>
                <a:gd name="connsiteX442" fmla="*/ 2037368 w 2485572"/>
                <a:gd name="connsiteY442" fmla="*/ 215865 h 2538970"/>
                <a:gd name="connsiteX443" fmla="*/ 2099003 w 2485572"/>
                <a:gd name="connsiteY443" fmla="*/ 221546 h 2538970"/>
                <a:gd name="connsiteX444" fmla="*/ 2104684 w 2485572"/>
                <a:gd name="connsiteY444" fmla="*/ 224386 h 2538970"/>
                <a:gd name="connsiteX445" fmla="*/ 2112921 w 2485572"/>
                <a:gd name="connsiteY445" fmla="*/ 224386 h 2538970"/>
                <a:gd name="connsiteX446" fmla="*/ 2124283 w 2485572"/>
                <a:gd name="connsiteY446" fmla="*/ 229783 h 2538970"/>
                <a:gd name="connsiteX447" fmla="*/ 2177397 w 2485572"/>
                <a:gd name="connsiteY447" fmla="*/ 229783 h 2538970"/>
                <a:gd name="connsiteX448" fmla="*/ 2185918 w 2485572"/>
                <a:gd name="connsiteY448" fmla="*/ 232623 h 2538970"/>
                <a:gd name="connsiteX449" fmla="*/ 2213753 w 2485572"/>
                <a:gd name="connsiteY449" fmla="*/ 226942 h 2538970"/>
                <a:gd name="connsiteX450" fmla="*/ 2219434 w 2485572"/>
                <a:gd name="connsiteY450" fmla="*/ 224386 h 2538970"/>
                <a:gd name="connsiteX451" fmla="*/ 2241872 w 2485572"/>
                <a:gd name="connsiteY45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1780557 w 2485572"/>
                <a:gd name="connsiteY71" fmla="*/ 1693143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293866 w 2485572"/>
                <a:gd name="connsiteY230" fmla="*/ 1680648 h 2538970"/>
                <a:gd name="connsiteX231" fmla="*/ 1455791 w 2485572"/>
                <a:gd name="connsiteY231" fmla="*/ 1685410 h 2538970"/>
                <a:gd name="connsiteX232" fmla="*/ 1289417 w 2485572"/>
                <a:gd name="connsiteY232" fmla="*/ 1536685 h 2538970"/>
                <a:gd name="connsiteX233" fmla="*/ 1061999 w 2485572"/>
                <a:gd name="connsiteY233" fmla="*/ 1465610 h 2538970"/>
                <a:gd name="connsiteX234" fmla="*/ 1061999 w 2485572"/>
                <a:gd name="connsiteY234" fmla="*/ 1429254 h 2538970"/>
                <a:gd name="connsiteX235" fmla="*/ 1048082 w 2485572"/>
                <a:gd name="connsiteY235" fmla="*/ 1403975 h 2538970"/>
                <a:gd name="connsiteX236" fmla="*/ 1022803 w 2485572"/>
                <a:gd name="connsiteY236" fmla="*/ 1387217 h 2538970"/>
                <a:gd name="connsiteX237" fmla="*/ 1011725 w 2485572"/>
                <a:gd name="connsiteY237" fmla="*/ 1381536 h 2538970"/>
                <a:gd name="connsiteX238" fmla="*/ 1000364 w 2485572"/>
                <a:gd name="connsiteY238" fmla="*/ 1381536 h 2538970"/>
                <a:gd name="connsiteX239" fmla="*/ 961167 w 2485572"/>
                <a:gd name="connsiteY239" fmla="*/ 1376140 h 2538970"/>
                <a:gd name="connsiteX240" fmla="*/ 924811 w 2485572"/>
                <a:gd name="connsiteY240" fmla="*/ 1367618 h 2538970"/>
                <a:gd name="connsiteX241" fmla="*/ 919131 w 2485572"/>
                <a:gd name="connsiteY241" fmla="*/ 1367618 h 2538970"/>
                <a:gd name="connsiteX242" fmla="*/ 913450 w 2485572"/>
                <a:gd name="connsiteY242" fmla="*/ 1364778 h 2538970"/>
                <a:gd name="connsiteX243" fmla="*/ 908053 w 2485572"/>
                <a:gd name="connsiteY243" fmla="*/ 1364778 h 2538970"/>
                <a:gd name="connsiteX244" fmla="*/ 877094 w 2485572"/>
                <a:gd name="connsiteY244" fmla="*/ 1381536 h 2538970"/>
                <a:gd name="connsiteX245" fmla="*/ 868857 w 2485572"/>
                <a:gd name="connsiteY245" fmla="*/ 1390057 h 2538970"/>
                <a:gd name="connsiteX246" fmla="*/ 835057 w 2485572"/>
                <a:gd name="connsiteY246" fmla="*/ 1434934 h 2538970"/>
                <a:gd name="connsiteX247" fmla="*/ 832217 w 2485572"/>
                <a:gd name="connsiteY247" fmla="*/ 1440331 h 2538970"/>
                <a:gd name="connsiteX248" fmla="*/ 832217 w 2485572"/>
                <a:gd name="connsiteY248" fmla="*/ 1446012 h 2538970"/>
                <a:gd name="connsiteX249" fmla="*/ 767741 w 2485572"/>
                <a:gd name="connsiteY249" fmla="*/ 1513327 h 2538970"/>
                <a:gd name="connsiteX250" fmla="*/ 711787 w 2485572"/>
                <a:gd name="connsiteY250" fmla="*/ 1535766 h 2538970"/>
                <a:gd name="connsiteX251" fmla="*/ 686508 w 2485572"/>
                <a:gd name="connsiteY251" fmla="*/ 1541447 h 2538970"/>
                <a:gd name="connsiteX252" fmla="*/ 661513 w 2485572"/>
                <a:gd name="connsiteY252" fmla="*/ 1549684 h 2538970"/>
                <a:gd name="connsiteX253" fmla="*/ 658672 w 2485572"/>
                <a:gd name="connsiteY253" fmla="*/ 1552524 h 2538970"/>
                <a:gd name="connsiteX254" fmla="*/ 652992 w 2485572"/>
                <a:gd name="connsiteY254" fmla="*/ 1555364 h 2538970"/>
                <a:gd name="connsiteX255" fmla="*/ 624873 w 2485572"/>
                <a:gd name="connsiteY255" fmla="*/ 1561045 h 2538970"/>
                <a:gd name="connsiteX256" fmla="*/ 619476 w 2485572"/>
                <a:gd name="connsiteY256" fmla="*/ 1558205 h 2538970"/>
                <a:gd name="connsiteX257" fmla="*/ 616636 w 2485572"/>
                <a:gd name="connsiteY257" fmla="*/ 1555364 h 2538970"/>
                <a:gd name="connsiteX258" fmla="*/ 597037 w 2485572"/>
                <a:gd name="connsiteY258" fmla="*/ 1532926 h 2538970"/>
                <a:gd name="connsiteX259" fmla="*/ 594197 w 2485572"/>
                <a:gd name="connsiteY259" fmla="*/ 1521848 h 2538970"/>
                <a:gd name="connsiteX260" fmla="*/ 591357 w 2485572"/>
                <a:gd name="connsiteY260" fmla="*/ 1519008 h 2538970"/>
                <a:gd name="connsiteX261" fmla="*/ 566078 w 2485572"/>
                <a:gd name="connsiteY261" fmla="*/ 1482368 h 2538970"/>
                <a:gd name="connsiteX262" fmla="*/ 560397 w 2485572"/>
                <a:gd name="connsiteY262" fmla="*/ 1471291 h 2538970"/>
                <a:gd name="connsiteX263" fmla="*/ 555000 w 2485572"/>
                <a:gd name="connsiteY263" fmla="*/ 1465610 h 2538970"/>
                <a:gd name="connsiteX264" fmla="*/ 498762 w 2485572"/>
                <a:gd name="connsiteY264" fmla="*/ 1432094 h 2538970"/>
                <a:gd name="connsiteX265" fmla="*/ 490525 w 2485572"/>
                <a:gd name="connsiteY265" fmla="*/ 1429254 h 2538970"/>
                <a:gd name="connsiteX266" fmla="*/ 487685 w 2485572"/>
                <a:gd name="connsiteY266" fmla="*/ 1429254 h 2538970"/>
                <a:gd name="connsiteX267" fmla="*/ 462406 w 2485572"/>
                <a:gd name="connsiteY267" fmla="*/ 1426413 h 2538970"/>
                <a:gd name="connsiteX268" fmla="*/ 400770 w 2485572"/>
                <a:gd name="connsiteY268" fmla="*/ 1426413 h 2538970"/>
                <a:gd name="connsiteX269" fmla="*/ 392250 w 2485572"/>
                <a:gd name="connsiteY269" fmla="*/ 1423573 h 2538970"/>
                <a:gd name="connsiteX270" fmla="*/ 384013 w 2485572"/>
                <a:gd name="connsiteY270" fmla="*/ 1420733 h 2538970"/>
                <a:gd name="connsiteX271" fmla="*/ 375492 w 2485572"/>
                <a:gd name="connsiteY271" fmla="*/ 1420733 h 2538970"/>
                <a:gd name="connsiteX272" fmla="*/ 319537 w 2485572"/>
                <a:gd name="connsiteY272" fmla="*/ 1409655 h 2538970"/>
                <a:gd name="connsiteX273" fmla="*/ 313856 w 2485572"/>
                <a:gd name="connsiteY273" fmla="*/ 1406815 h 2538970"/>
                <a:gd name="connsiteX274" fmla="*/ 308176 w 2485572"/>
                <a:gd name="connsiteY274" fmla="*/ 1406815 h 2538970"/>
                <a:gd name="connsiteX275" fmla="*/ 297098 w 2485572"/>
                <a:gd name="connsiteY275" fmla="*/ 1401134 h 2538970"/>
                <a:gd name="connsiteX276" fmla="*/ 221546 w 2485572"/>
                <a:gd name="connsiteY276" fmla="*/ 1392898 h 2538970"/>
                <a:gd name="connsiteX277" fmla="*/ 213025 w 2485572"/>
                <a:gd name="connsiteY277" fmla="*/ 1392898 h 2538970"/>
                <a:gd name="connsiteX278" fmla="*/ 204504 w 2485572"/>
                <a:gd name="connsiteY278" fmla="*/ 1395738 h 2538970"/>
                <a:gd name="connsiteX279" fmla="*/ 154230 w 2485572"/>
                <a:gd name="connsiteY279" fmla="*/ 1406815 h 2538970"/>
                <a:gd name="connsiteX280" fmla="*/ 148549 w 2485572"/>
                <a:gd name="connsiteY280" fmla="*/ 1403975 h 2538970"/>
                <a:gd name="connsiteX281" fmla="*/ 137472 w 2485572"/>
                <a:gd name="connsiteY281" fmla="*/ 1398294 h 2538970"/>
                <a:gd name="connsiteX282" fmla="*/ 131791 w 2485572"/>
                <a:gd name="connsiteY282" fmla="*/ 1398294 h 2538970"/>
                <a:gd name="connsiteX283" fmla="*/ 67316 w 2485572"/>
                <a:gd name="connsiteY283" fmla="*/ 1418177 h 2538970"/>
                <a:gd name="connsiteX284" fmla="*/ 58795 w 2485572"/>
                <a:gd name="connsiteY284" fmla="*/ 1420733 h 2538970"/>
                <a:gd name="connsiteX285" fmla="*/ 50558 w 2485572"/>
                <a:gd name="connsiteY285" fmla="*/ 1423573 h 2538970"/>
                <a:gd name="connsiteX286" fmla="*/ 42037 w 2485572"/>
                <a:gd name="connsiteY286" fmla="*/ 1423573 h 2538970"/>
                <a:gd name="connsiteX287" fmla="*/ 5681 w 2485572"/>
                <a:gd name="connsiteY287" fmla="*/ 1432094 h 2538970"/>
                <a:gd name="connsiteX288" fmla="*/ 2840 w 2485572"/>
                <a:gd name="connsiteY288" fmla="*/ 1403975 h 2538970"/>
                <a:gd name="connsiteX289" fmla="*/ 0 w 2485572"/>
                <a:gd name="connsiteY289" fmla="*/ 1395738 h 2538970"/>
                <a:gd name="connsiteX290" fmla="*/ 5681 w 2485572"/>
                <a:gd name="connsiteY290" fmla="*/ 1373299 h 2538970"/>
                <a:gd name="connsiteX291" fmla="*/ 5681 w 2485572"/>
                <a:gd name="connsiteY291" fmla="*/ 1361938 h 2538970"/>
                <a:gd name="connsiteX292" fmla="*/ 11361 w 2485572"/>
                <a:gd name="connsiteY292" fmla="*/ 1345180 h 2538970"/>
                <a:gd name="connsiteX293" fmla="*/ 42037 w 2485572"/>
                <a:gd name="connsiteY293" fmla="*/ 1305983 h 2538970"/>
                <a:gd name="connsiteX294" fmla="*/ 47718 w 2485572"/>
                <a:gd name="connsiteY294" fmla="*/ 1294622 h 2538970"/>
                <a:gd name="connsiteX295" fmla="*/ 39197 w 2485572"/>
                <a:gd name="connsiteY295" fmla="*/ 1275024 h 2538970"/>
                <a:gd name="connsiteX296" fmla="*/ 33516 w 2485572"/>
                <a:gd name="connsiteY296" fmla="*/ 1269627 h 2538970"/>
                <a:gd name="connsiteX297" fmla="*/ 33516 w 2485572"/>
                <a:gd name="connsiteY297" fmla="*/ 1244348 h 2538970"/>
                <a:gd name="connsiteX298" fmla="*/ 64475 w 2485572"/>
                <a:gd name="connsiteY298" fmla="*/ 1213389 h 2538970"/>
                <a:gd name="connsiteX299" fmla="*/ 81233 w 2485572"/>
                <a:gd name="connsiteY299" fmla="*/ 1199471 h 2538970"/>
                <a:gd name="connsiteX300" fmla="*/ 86914 w 2485572"/>
                <a:gd name="connsiteY300" fmla="*/ 1190950 h 2538970"/>
                <a:gd name="connsiteX301" fmla="*/ 97991 w 2485572"/>
                <a:gd name="connsiteY301" fmla="*/ 1160275 h 2538970"/>
                <a:gd name="connsiteX302" fmla="*/ 95435 w 2485572"/>
                <a:gd name="connsiteY302" fmla="*/ 1151753 h 2538970"/>
                <a:gd name="connsiteX303" fmla="*/ 95435 w 2485572"/>
                <a:gd name="connsiteY303" fmla="*/ 1121078 h 2538970"/>
                <a:gd name="connsiteX304" fmla="*/ 100832 w 2485572"/>
                <a:gd name="connsiteY304" fmla="*/ 1112557 h 2538970"/>
                <a:gd name="connsiteX305" fmla="*/ 103672 w 2485572"/>
                <a:gd name="connsiteY305" fmla="*/ 1106876 h 2538970"/>
                <a:gd name="connsiteX306" fmla="*/ 154230 w 2485572"/>
                <a:gd name="connsiteY306" fmla="*/ 1070520 h 2538970"/>
                <a:gd name="connsiteX307" fmla="*/ 176668 w 2485572"/>
                <a:gd name="connsiteY307" fmla="*/ 1045241 h 2538970"/>
                <a:gd name="connsiteX308" fmla="*/ 176668 w 2485572"/>
                <a:gd name="connsiteY308" fmla="*/ 1037004 h 2538970"/>
                <a:gd name="connsiteX309" fmla="*/ 173828 w 2485572"/>
                <a:gd name="connsiteY309" fmla="*/ 1028483 h 2538970"/>
                <a:gd name="connsiteX310" fmla="*/ 157070 w 2485572"/>
                <a:gd name="connsiteY310" fmla="*/ 1008885 h 2538970"/>
                <a:gd name="connsiteX311" fmla="*/ 154230 w 2485572"/>
                <a:gd name="connsiteY311" fmla="*/ 1000648 h 2538970"/>
                <a:gd name="connsiteX312" fmla="*/ 157070 w 2485572"/>
                <a:gd name="connsiteY312" fmla="*/ 964008 h 2538970"/>
                <a:gd name="connsiteX313" fmla="*/ 154230 w 2485572"/>
                <a:gd name="connsiteY313" fmla="*/ 955771 h 2538970"/>
                <a:gd name="connsiteX314" fmla="*/ 126111 w 2485572"/>
                <a:gd name="connsiteY314" fmla="*/ 930492 h 2538970"/>
                <a:gd name="connsiteX315" fmla="*/ 112193 w 2485572"/>
                <a:gd name="connsiteY315" fmla="*/ 927652 h 2538970"/>
                <a:gd name="connsiteX316" fmla="*/ 109353 w 2485572"/>
                <a:gd name="connsiteY316" fmla="*/ 921971 h 2538970"/>
                <a:gd name="connsiteX317" fmla="*/ 109353 w 2485572"/>
                <a:gd name="connsiteY317" fmla="*/ 908053 h 2538970"/>
                <a:gd name="connsiteX318" fmla="*/ 117590 w 2485572"/>
                <a:gd name="connsiteY318" fmla="*/ 891295 h 2538970"/>
                <a:gd name="connsiteX319" fmla="*/ 123270 w 2485572"/>
                <a:gd name="connsiteY319" fmla="*/ 885615 h 2538970"/>
                <a:gd name="connsiteX320" fmla="*/ 148549 w 2485572"/>
                <a:gd name="connsiteY320" fmla="*/ 866016 h 2538970"/>
                <a:gd name="connsiteX321" fmla="*/ 128951 w 2485572"/>
                <a:gd name="connsiteY321" fmla="*/ 840738 h 2538970"/>
                <a:gd name="connsiteX322" fmla="*/ 126111 w 2485572"/>
                <a:gd name="connsiteY322" fmla="*/ 821139 h 2538970"/>
                <a:gd name="connsiteX323" fmla="*/ 140028 w 2485572"/>
                <a:gd name="connsiteY323" fmla="*/ 812618 h 2538970"/>
                <a:gd name="connsiteX324" fmla="*/ 142869 w 2485572"/>
                <a:gd name="connsiteY324" fmla="*/ 790464 h 2538970"/>
                <a:gd name="connsiteX325" fmla="*/ 154230 w 2485572"/>
                <a:gd name="connsiteY325" fmla="*/ 773422 h 2538970"/>
                <a:gd name="connsiteX326" fmla="*/ 157070 w 2485572"/>
                <a:gd name="connsiteY326" fmla="*/ 762344 h 2538970"/>
                <a:gd name="connsiteX327" fmla="*/ 157070 w 2485572"/>
                <a:gd name="connsiteY327" fmla="*/ 753824 h 2538970"/>
                <a:gd name="connsiteX328" fmla="*/ 145709 w 2485572"/>
                <a:gd name="connsiteY328" fmla="*/ 731385 h 2538970"/>
                <a:gd name="connsiteX329" fmla="*/ 145709 w 2485572"/>
                <a:gd name="connsiteY329" fmla="*/ 723148 h 2538970"/>
                <a:gd name="connsiteX330" fmla="*/ 159627 w 2485572"/>
                <a:gd name="connsiteY330" fmla="*/ 714627 h 2538970"/>
                <a:gd name="connsiteX331" fmla="*/ 204504 w 2485572"/>
                <a:gd name="connsiteY331" fmla="*/ 708946 h 2538970"/>
                <a:gd name="connsiteX332" fmla="*/ 232623 w 2485572"/>
                <a:gd name="connsiteY332" fmla="*/ 678271 h 2538970"/>
                <a:gd name="connsiteX333" fmla="*/ 232623 w 2485572"/>
                <a:gd name="connsiteY333" fmla="*/ 666909 h 2538970"/>
                <a:gd name="connsiteX334" fmla="*/ 215865 w 2485572"/>
                <a:gd name="connsiteY334" fmla="*/ 644755 h 2538970"/>
                <a:gd name="connsiteX335" fmla="*/ 218705 w 2485572"/>
                <a:gd name="connsiteY335" fmla="*/ 613795 h 2538970"/>
                <a:gd name="connsiteX336" fmla="*/ 241144 w 2485572"/>
                <a:gd name="connsiteY336" fmla="*/ 582836 h 2538970"/>
                <a:gd name="connsiteX337" fmla="*/ 252221 w 2485572"/>
                <a:gd name="connsiteY337" fmla="*/ 571758 h 2538970"/>
                <a:gd name="connsiteX338" fmla="*/ 285737 w 2485572"/>
                <a:gd name="connsiteY338" fmla="*/ 524041 h 2538970"/>
                <a:gd name="connsiteX339" fmla="*/ 291418 w 2485572"/>
                <a:gd name="connsiteY339" fmla="*/ 518644 h 2538970"/>
                <a:gd name="connsiteX340" fmla="*/ 322377 w 2485572"/>
                <a:gd name="connsiteY340" fmla="*/ 518644 h 2538970"/>
                <a:gd name="connsiteX341" fmla="*/ 333455 w 2485572"/>
                <a:gd name="connsiteY341" fmla="*/ 510123 h 2538970"/>
                <a:gd name="connsiteX342" fmla="*/ 341976 w 2485572"/>
                <a:gd name="connsiteY342" fmla="*/ 482004 h 2538970"/>
                <a:gd name="connsiteX343" fmla="*/ 347372 w 2485572"/>
                <a:gd name="connsiteY343" fmla="*/ 476607 h 2538970"/>
                <a:gd name="connsiteX344" fmla="*/ 386853 w 2485572"/>
                <a:gd name="connsiteY344" fmla="*/ 459565 h 2538970"/>
                <a:gd name="connsiteX345" fmla="*/ 389409 w 2485572"/>
                <a:gd name="connsiteY345" fmla="*/ 454169 h 2538970"/>
                <a:gd name="connsiteX346" fmla="*/ 400770 w 2485572"/>
                <a:gd name="connsiteY346" fmla="*/ 434570 h 2538970"/>
                <a:gd name="connsiteX347" fmla="*/ 414688 w 2485572"/>
                <a:gd name="connsiteY347" fmla="*/ 392534 h 2538970"/>
                <a:gd name="connsiteX348" fmla="*/ 428890 w 2485572"/>
                <a:gd name="connsiteY348" fmla="*/ 341976 h 2538970"/>
                <a:gd name="connsiteX349" fmla="*/ 434286 w 2485572"/>
                <a:gd name="connsiteY349" fmla="*/ 255062 h 2538970"/>
                <a:gd name="connsiteX350" fmla="*/ 437127 w 2485572"/>
                <a:gd name="connsiteY350" fmla="*/ 252221 h 2538970"/>
                <a:gd name="connsiteX351" fmla="*/ 448488 w 2485572"/>
                <a:gd name="connsiteY351" fmla="*/ 235463 h 2538970"/>
                <a:gd name="connsiteX352" fmla="*/ 468086 w 2485572"/>
                <a:gd name="connsiteY352" fmla="*/ 221546 h 2538970"/>
                <a:gd name="connsiteX353" fmla="*/ 501602 w 2485572"/>
                <a:gd name="connsiteY353" fmla="*/ 215865 h 2538970"/>
                <a:gd name="connsiteX354" fmla="*/ 512964 w 2485572"/>
                <a:gd name="connsiteY354" fmla="*/ 213025 h 2538970"/>
                <a:gd name="connsiteX355" fmla="*/ 555000 w 2485572"/>
                <a:gd name="connsiteY355" fmla="*/ 187746 h 2538970"/>
                <a:gd name="connsiteX356" fmla="*/ 557557 w 2485572"/>
                <a:gd name="connsiteY356" fmla="*/ 182349 h 2538970"/>
                <a:gd name="connsiteX357" fmla="*/ 602434 w 2485572"/>
                <a:gd name="connsiteY357" fmla="*/ 131791 h 2538970"/>
                <a:gd name="connsiteX358" fmla="*/ 605274 w 2485572"/>
                <a:gd name="connsiteY358" fmla="*/ 123270 h 2538970"/>
                <a:gd name="connsiteX359" fmla="*/ 594197 w 2485572"/>
                <a:gd name="connsiteY359" fmla="*/ 70156 h 2538970"/>
                <a:gd name="connsiteX360" fmla="*/ 650151 w 2485572"/>
                <a:gd name="connsiteY360" fmla="*/ 92595 h 2538970"/>
                <a:gd name="connsiteX361" fmla="*/ 664069 w 2485572"/>
                <a:gd name="connsiteY361" fmla="*/ 92595 h 2538970"/>
                <a:gd name="connsiteX362" fmla="*/ 689348 w 2485572"/>
                <a:gd name="connsiteY362" fmla="*/ 98275 h 2538970"/>
                <a:gd name="connsiteX363" fmla="*/ 723148 w 2485572"/>
                <a:gd name="connsiteY363" fmla="*/ 89754 h 2538970"/>
                <a:gd name="connsiteX364" fmla="*/ 725704 w 2485572"/>
                <a:gd name="connsiteY364" fmla="*/ 92595 h 2538970"/>
                <a:gd name="connsiteX365" fmla="*/ 731385 w 2485572"/>
                <a:gd name="connsiteY365" fmla="*/ 92595 h 2538970"/>
                <a:gd name="connsiteX366" fmla="*/ 737065 w 2485572"/>
                <a:gd name="connsiteY366" fmla="*/ 95435 h 2538970"/>
                <a:gd name="connsiteX367" fmla="*/ 742746 w 2485572"/>
                <a:gd name="connsiteY367" fmla="*/ 95435 h 2538970"/>
                <a:gd name="connsiteX368" fmla="*/ 779102 w 2485572"/>
                <a:gd name="connsiteY368" fmla="*/ 75837 h 2538970"/>
                <a:gd name="connsiteX369" fmla="*/ 818299 w 2485572"/>
                <a:gd name="connsiteY369" fmla="*/ 39197 h 2538970"/>
                <a:gd name="connsiteX370" fmla="*/ 823980 w 2485572"/>
                <a:gd name="connsiteY370" fmla="*/ 33800 h 2538970"/>
                <a:gd name="connsiteX371" fmla="*/ 851815 w 2485572"/>
                <a:gd name="connsiteY371" fmla="*/ 19598 h 2538970"/>
                <a:gd name="connsiteX372" fmla="*/ 854655 w 2485572"/>
                <a:gd name="connsiteY372" fmla="*/ 14202 h 2538970"/>
                <a:gd name="connsiteX373" fmla="*/ 888455 w 2485572"/>
                <a:gd name="connsiteY373" fmla="*/ 8521 h 2538970"/>
                <a:gd name="connsiteX374" fmla="*/ 893852 w 2485572"/>
                <a:gd name="connsiteY374" fmla="*/ 11361 h 2538970"/>
                <a:gd name="connsiteX375" fmla="*/ 933332 w 2485572"/>
                <a:gd name="connsiteY375" fmla="*/ 36640 h 2538970"/>
                <a:gd name="connsiteX376" fmla="*/ 938729 w 2485572"/>
                <a:gd name="connsiteY376" fmla="*/ 42037 h 2538970"/>
                <a:gd name="connsiteX377" fmla="*/ 969689 w 2485572"/>
                <a:gd name="connsiteY377" fmla="*/ 61635 h 2538970"/>
                <a:gd name="connsiteX378" fmla="*/ 972529 w 2485572"/>
                <a:gd name="connsiteY378" fmla="*/ 64475 h 2538970"/>
                <a:gd name="connsiteX379" fmla="*/ 977925 w 2485572"/>
                <a:gd name="connsiteY379" fmla="*/ 67316 h 2538970"/>
                <a:gd name="connsiteX380" fmla="*/ 1011725 w 2485572"/>
                <a:gd name="connsiteY380" fmla="*/ 67316 h 2538970"/>
                <a:gd name="connsiteX381" fmla="*/ 1031324 w 2485572"/>
                <a:gd name="connsiteY381" fmla="*/ 64475 h 2538970"/>
                <a:gd name="connsiteX382" fmla="*/ 1042401 w 2485572"/>
                <a:gd name="connsiteY382" fmla="*/ 64475 h 2538970"/>
                <a:gd name="connsiteX383" fmla="*/ 1104036 w 2485572"/>
                <a:gd name="connsiteY383" fmla="*/ 70156 h 2538970"/>
                <a:gd name="connsiteX384" fmla="*/ 1109717 w 2485572"/>
                <a:gd name="connsiteY384" fmla="*/ 75837 h 2538970"/>
                <a:gd name="connsiteX385" fmla="*/ 1118238 w 2485572"/>
                <a:gd name="connsiteY385" fmla="*/ 81233 h 2538970"/>
                <a:gd name="connsiteX386" fmla="*/ 1121078 w 2485572"/>
                <a:gd name="connsiteY386" fmla="*/ 84074 h 2538970"/>
                <a:gd name="connsiteX387" fmla="*/ 1143517 w 2485572"/>
                <a:gd name="connsiteY387" fmla="*/ 95435 h 2538970"/>
                <a:gd name="connsiteX388" fmla="*/ 1151754 w 2485572"/>
                <a:gd name="connsiteY388" fmla="*/ 100832 h 2538970"/>
                <a:gd name="connsiteX389" fmla="*/ 1171352 w 2485572"/>
                <a:gd name="connsiteY389" fmla="*/ 100832 h 2538970"/>
                <a:gd name="connsiteX390" fmla="*/ 1174192 w 2485572"/>
                <a:gd name="connsiteY390" fmla="*/ 98275 h 2538970"/>
                <a:gd name="connsiteX391" fmla="*/ 1188110 w 2485572"/>
                <a:gd name="connsiteY391" fmla="*/ 89754 h 2538970"/>
                <a:gd name="connsiteX392" fmla="*/ 1193791 w 2485572"/>
                <a:gd name="connsiteY392" fmla="*/ 84074 h 2538970"/>
                <a:gd name="connsiteX393" fmla="*/ 1238668 w 2485572"/>
                <a:gd name="connsiteY393" fmla="*/ 75837 h 2538970"/>
                <a:gd name="connsiteX394" fmla="*/ 1244348 w 2485572"/>
                <a:gd name="connsiteY394" fmla="*/ 78677 h 2538970"/>
                <a:gd name="connsiteX395" fmla="*/ 1272184 w 2485572"/>
                <a:gd name="connsiteY395" fmla="*/ 75837 h 2538970"/>
                <a:gd name="connsiteX396" fmla="*/ 1280705 w 2485572"/>
                <a:gd name="connsiteY396" fmla="*/ 72996 h 2538970"/>
                <a:gd name="connsiteX397" fmla="*/ 1286385 w 2485572"/>
                <a:gd name="connsiteY397" fmla="*/ 72996 h 2538970"/>
                <a:gd name="connsiteX398" fmla="*/ 1348020 w 2485572"/>
                <a:gd name="connsiteY398" fmla="*/ 50558 h 2538970"/>
                <a:gd name="connsiteX399" fmla="*/ 1350861 w 2485572"/>
                <a:gd name="connsiteY399" fmla="*/ 50558 h 2538970"/>
                <a:gd name="connsiteX400" fmla="*/ 1392898 w 2485572"/>
                <a:gd name="connsiteY400" fmla="*/ 39197 h 2538970"/>
                <a:gd name="connsiteX401" fmla="*/ 1406815 w 2485572"/>
                <a:gd name="connsiteY401" fmla="*/ 39197 h 2538970"/>
                <a:gd name="connsiteX402" fmla="*/ 1459929 w 2485572"/>
                <a:gd name="connsiteY402" fmla="*/ 36640 h 2538970"/>
                <a:gd name="connsiteX403" fmla="*/ 1468450 w 2485572"/>
                <a:gd name="connsiteY403" fmla="*/ 36640 h 2538970"/>
                <a:gd name="connsiteX404" fmla="*/ 1474131 w 2485572"/>
                <a:gd name="connsiteY404" fmla="*/ 33800 h 2538970"/>
                <a:gd name="connsiteX405" fmla="*/ 1479528 w 2485572"/>
                <a:gd name="connsiteY405" fmla="*/ 30960 h 2538970"/>
                <a:gd name="connsiteX406" fmla="*/ 1485208 w 2485572"/>
                <a:gd name="connsiteY406" fmla="*/ 30960 h 2538970"/>
                <a:gd name="connsiteX407" fmla="*/ 1544003 w 2485572"/>
                <a:gd name="connsiteY407" fmla="*/ 16758 h 2538970"/>
                <a:gd name="connsiteX408" fmla="*/ 1549684 w 2485572"/>
                <a:gd name="connsiteY408" fmla="*/ 14202 h 2538970"/>
                <a:gd name="connsiteX409" fmla="*/ 1555364 w 2485572"/>
                <a:gd name="connsiteY409" fmla="*/ 14202 h 2538970"/>
                <a:gd name="connsiteX410" fmla="*/ 1563601 w 2485572"/>
                <a:gd name="connsiteY410" fmla="*/ 11361 h 2538970"/>
                <a:gd name="connsiteX411" fmla="*/ 1614159 w 2485572"/>
                <a:gd name="connsiteY411" fmla="*/ 22439 h 2538970"/>
                <a:gd name="connsiteX412" fmla="*/ 1619840 w 2485572"/>
                <a:gd name="connsiteY412" fmla="*/ 19598 h 2538970"/>
                <a:gd name="connsiteX413" fmla="*/ 1630917 w 2485572"/>
                <a:gd name="connsiteY413" fmla="*/ 16758 h 2538970"/>
                <a:gd name="connsiteX414" fmla="*/ 1645119 w 2485572"/>
                <a:gd name="connsiteY414" fmla="*/ 8521 h 2538970"/>
                <a:gd name="connsiteX415" fmla="*/ 1653356 w 2485572"/>
                <a:gd name="connsiteY415" fmla="*/ 5681 h 2538970"/>
                <a:gd name="connsiteX416" fmla="*/ 1689712 w 2485572"/>
                <a:gd name="connsiteY416" fmla="*/ 0 h 2538970"/>
                <a:gd name="connsiteX417" fmla="*/ 1698233 w 2485572"/>
                <a:gd name="connsiteY417" fmla="*/ 11361 h 2538970"/>
                <a:gd name="connsiteX418" fmla="*/ 1703914 w 2485572"/>
                <a:gd name="connsiteY418" fmla="*/ 14202 h 2538970"/>
                <a:gd name="connsiteX419" fmla="*/ 1709310 w 2485572"/>
                <a:gd name="connsiteY419" fmla="*/ 16758 h 2538970"/>
                <a:gd name="connsiteX420" fmla="*/ 1717831 w 2485572"/>
                <a:gd name="connsiteY420" fmla="*/ 16758 h 2538970"/>
                <a:gd name="connsiteX421" fmla="*/ 1757028 w 2485572"/>
                <a:gd name="connsiteY421" fmla="*/ 22439 h 2538970"/>
                <a:gd name="connsiteX422" fmla="*/ 1762708 w 2485572"/>
                <a:gd name="connsiteY422" fmla="*/ 25279 h 2538970"/>
                <a:gd name="connsiteX423" fmla="*/ 1768389 w 2485572"/>
                <a:gd name="connsiteY423" fmla="*/ 25279 h 2538970"/>
                <a:gd name="connsiteX424" fmla="*/ 1787987 w 2485572"/>
                <a:gd name="connsiteY424" fmla="*/ 33800 h 2538970"/>
                <a:gd name="connsiteX425" fmla="*/ 1793384 w 2485572"/>
                <a:gd name="connsiteY425" fmla="*/ 33800 h 2538970"/>
                <a:gd name="connsiteX426" fmla="*/ 1801905 w 2485572"/>
                <a:gd name="connsiteY426" fmla="*/ 36640 h 2538970"/>
                <a:gd name="connsiteX427" fmla="*/ 1835421 w 2485572"/>
                <a:gd name="connsiteY427" fmla="*/ 42037 h 2538970"/>
                <a:gd name="connsiteX428" fmla="*/ 1891659 w 2485572"/>
                <a:gd name="connsiteY428" fmla="*/ 61635 h 2538970"/>
                <a:gd name="connsiteX429" fmla="*/ 1897340 w 2485572"/>
                <a:gd name="connsiteY429" fmla="*/ 64475 h 2538970"/>
                <a:gd name="connsiteX430" fmla="*/ 1899896 w 2485572"/>
                <a:gd name="connsiteY430" fmla="*/ 67316 h 2538970"/>
                <a:gd name="connsiteX431" fmla="*/ 1944774 w 2485572"/>
                <a:gd name="connsiteY431" fmla="*/ 123270 h 2538970"/>
                <a:gd name="connsiteX432" fmla="*/ 1947614 w 2485572"/>
                <a:gd name="connsiteY432" fmla="*/ 128951 h 2538970"/>
                <a:gd name="connsiteX433" fmla="*/ 1950454 w 2485572"/>
                <a:gd name="connsiteY433" fmla="*/ 131791 h 2538970"/>
                <a:gd name="connsiteX434" fmla="*/ 1956135 w 2485572"/>
                <a:gd name="connsiteY434" fmla="*/ 140312 h 2538970"/>
                <a:gd name="connsiteX435" fmla="*/ 1958975 w 2485572"/>
                <a:gd name="connsiteY435" fmla="*/ 145709 h 2538970"/>
                <a:gd name="connsiteX436" fmla="*/ 1961532 w 2485572"/>
                <a:gd name="connsiteY436" fmla="*/ 154230 h 2538970"/>
                <a:gd name="connsiteX437" fmla="*/ 1998172 w 2485572"/>
                <a:gd name="connsiteY437" fmla="*/ 204788 h 2538970"/>
                <a:gd name="connsiteX438" fmla="*/ 2003569 w 2485572"/>
                <a:gd name="connsiteY438" fmla="*/ 207344 h 2538970"/>
                <a:gd name="connsiteX439" fmla="*/ 2009249 w 2485572"/>
                <a:gd name="connsiteY439" fmla="*/ 210184 h 2538970"/>
                <a:gd name="connsiteX440" fmla="*/ 2017770 w 2485572"/>
                <a:gd name="connsiteY440" fmla="*/ 210184 h 2538970"/>
                <a:gd name="connsiteX441" fmla="*/ 2026007 w 2485572"/>
                <a:gd name="connsiteY441" fmla="*/ 213025 h 2538970"/>
                <a:gd name="connsiteX442" fmla="*/ 2037368 w 2485572"/>
                <a:gd name="connsiteY442" fmla="*/ 215865 h 2538970"/>
                <a:gd name="connsiteX443" fmla="*/ 2099003 w 2485572"/>
                <a:gd name="connsiteY443" fmla="*/ 221546 h 2538970"/>
                <a:gd name="connsiteX444" fmla="*/ 2104684 w 2485572"/>
                <a:gd name="connsiteY444" fmla="*/ 224386 h 2538970"/>
                <a:gd name="connsiteX445" fmla="*/ 2112921 w 2485572"/>
                <a:gd name="connsiteY445" fmla="*/ 224386 h 2538970"/>
                <a:gd name="connsiteX446" fmla="*/ 2124283 w 2485572"/>
                <a:gd name="connsiteY446" fmla="*/ 229783 h 2538970"/>
                <a:gd name="connsiteX447" fmla="*/ 2177397 w 2485572"/>
                <a:gd name="connsiteY447" fmla="*/ 229783 h 2538970"/>
                <a:gd name="connsiteX448" fmla="*/ 2185918 w 2485572"/>
                <a:gd name="connsiteY448" fmla="*/ 232623 h 2538970"/>
                <a:gd name="connsiteX449" fmla="*/ 2213753 w 2485572"/>
                <a:gd name="connsiteY449" fmla="*/ 226942 h 2538970"/>
                <a:gd name="connsiteX450" fmla="*/ 2219434 w 2485572"/>
                <a:gd name="connsiteY450" fmla="*/ 224386 h 2538970"/>
                <a:gd name="connsiteX451" fmla="*/ 2241872 w 2485572"/>
                <a:gd name="connsiteY45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1780557 w 2485572"/>
                <a:gd name="connsiteY71" fmla="*/ 1693143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293866 w 2485572"/>
                <a:gd name="connsiteY230" fmla="*/ 1680648 h 2538970"/>
                <a:gd name="connsiteX231" fmla="*/ 1455791 w 2485572"/>
                <a:gd name="connsiteY231" fmla="*/ 1685410 h 2538970"/>
                <a:gd name="connsiteX232" fmla="*/ 1289417 w 2485572"/>
                <a:gd name="connsiteY232" fmla="*/ 1536685 h 2538970"/>
                <a:gd name="connsiteX233" fmla="*/ 1061999 w 2485572"/>
                <a:gd name="connsiteY233" fmla="*/ 1465610 h 2538970"/>
                <a:gd name="connsiteX234" fmla="*/ 1061999 w 2485572"/>
                <a:gd name="connsiteY234" fmla="*/ 1429254 h 2538970"/>
                <a:gd name="connsiteX235" fmla="*/ 1048082 w 2485572"/>
                <a:gd name="connsiteY235" fmla="*/ 1403975 h 2538970"/>
                <a:gd name="connsiteX236" fmla="*/ 1022803 w 2485572"/>
                <a:gd name="connsiteY236" fmla="*/ 1387217 h 2538970"/>
                <a:gd name="connsiteX237" fmla="*/ 1011725 w 2485572"/>
                <a:gd name="connsiteY237" fmla="*/ 1381536 h 2538970"/>
                <a:gd name="connsiteX238" fmla="*/ 1000364 w 2485572"/>
                <a:gd name="connsiteY238" fmla="*/ 1381536 h 2538970"/>
                <a:gd name="connsiteX239" fmla="*/ 961167 w 2485572"/>
                <a:gd name="connsiteY239" fmla="*/ 1376140 h 2538970"/>
                <a:gd name="connsiteX240" fmla="*/ 924811 w 2485572"/>
                <a:gd name="connsiteY240" fmla="*/ 1367618 h 2538970"/>
                <a:gd name="connsiteX241" fmla="*/ 919131 w 2485572"/>
                <a:gd name="connsiteY241" fmla="*/ 1367618 h 2538970"/>
                <a:gd name="connsiteX242" fmla="*/ 913450 w 2485572"/>
                <a:gd name="connsiteY242" fmla="*/ 1364778 h 2538970"/>
                <a:gd name="connsiteX243" fmla="*/ 908053 w 2485572"/>
                <a:gd name="connsiteY243" fmla="*/ 1364778 h 2538970"/>
                <a:gd name="connsiteX244" fmla="*/ 877094 w 2485572"/>
                <a:gd name="connsiteY244" fmla="*/ 1381536 h 2538970"/>
                <a:gd name="connsiteX245" fmla="*/ 868857 w 2485572"/>
                <a:gd name="connsiteY245" fmla="*/ 1390057 h 2538970"/>
                <a:gd name="connsiteX246" fmla="*/ 835057 w 2485572"/>
                <a:gd name="connsiteY246" fmla="*/ 1434934 h 2538970"/>
                <a:gd name="connsiteX247" fmla="*/ 832217 w 2485572"/>
                <a:gd name="connsiteY247" fmla="*/ 1440331 h 2538970"/>
                <a:gd name="connsiteX248" fmla="*/ 832217 w 2485572"/>
                <a:gd name="connsiteY248" fmla="*/ 1446012 h 2538970"/>
                <a:gd name="connsiteX249" fmla="*/ 767741 w 2485572"/>
                <a:gd name="connsiteY249" fmla="*/ 1513327 h 2538970"/>
                <a:gd name="connsiteX250" fmla="*/ 711787 w 2485572"/>
                <a:gd name="connsiteY250" fmla="*/ 1535766 h 2538970"/>
                <a:gd name="connsiteX251" fmla="*/ 686508 w 2485572"/>
                <a:gd name="connsiteY251" fmla="*/ 1541447 h 2538970"/>
                <a:gd name="connsiteX252" fmla="*/ 661513 w 2485572"/>
                <a:gd name="connsiteY252" fmla="*/ 1549684 h 2538970"/>
                <a:gd name="connsiteX253" fmla="*/ 658672 w 2485572"/>
                <a:gd name="connsiteY253" fmla="*/ 1552524 h 2538970"/>
                <a:gd name="connsiteX254" fmla="*/ 652992 w 2485572"/>
                <a:gd name="connsiteY254" fmla="*/ 1555364 h 2538970"/>
                <a:gd name="connsiteX255" fmla="*/ 624873 w 2485572"/>
                <a:gd name="connsiteY255" fmla="*/ 1561045 h 2538970"/>
                <a:gd name="connsiteX256" fmla="*/ 619476 w 2485572"/>
                <a:gd name="connsiteY256" fmla="*/ 1558205 h 2538970"/>
                <a:gd name="connsiteX257" fmla="*/ 616636 w 2485572"/>
                <a:gd name="connsiteY257" fmla="*/ 1555364 h 2538970"/>
                <a:gd name="connsiteX258" fmla="*/ 597037 w 2485572"/>
                <a:gd name="connsiteY258" fmla="*/ 1532926 h 2538970"/>
                <a:gd name="connsiteX259" fmla="*/ 594197 w 2485572"/>
                <a:gd name="connsiteY259" fmla="*/ 1521848 h 2538970"/>
                <a:gd name="connsiteX260" fmla="*/ 591357 w 2485572"/>
                <a:gd name="connsiteY260" fmla="*/ 1519008 h 2538970"/>
                <a:gd name="connsiteX261" fmla="*/ 566078 w 2485572"/>
                <a:gd name="connsiteY261" fmla="*/ 1482368 h 2538970"/>
                <a:gd name="connsiteX262" fmla="*/ 560397 w 2485572"/>
                <a:gd name="connsiteY262" fmla="*/ 1471291 h 2538970"/>
                <a:gd name="connsiteX263" fmla="*/ 555000 w 2485572"/>
                <a:gd name="connsiteY263" fmla="*/ 1465610 h 2538970"/>
                <a:gd name="connsiteX264" fmla="*/ 498762 w 2485572"/>
                <a:gd name="connsiteY264" fmla="*/ 1432094 h 2538970"/>
                <a:gd name="connsiteX265" fmla="*/ 490525 w 2485572"/>
                <a:gd name="connsiteY265" fmla="*/ 1429254 h 2538970"/>
                <a:gd name="connsiteX266" fmla="*/ 487685 w 2485572"/>
                <a:gd name="connsiteY266" fmla="*/ 1429254 h 2538970"/>
                <a:gd name="connsiteX267" fmla="*/ 462406 w 2485572"/>
                <a:gd name="connsiteY267" fmla="*/ 1426413 h 2538970"/>
                <a:gd name="connsiteX268" fmla="*/ 400770 w 2485572"/>
                <a:gd name="connsiteY268" fmla="*/ 1426413 h 2538970"/>
                <a:gd name="connsiteX269" fmla="*/ 392250 w 2485572"/>
                <a:gd name="connsiteY269" fmla="*/ 1423573 h 2538970"/>
                <a:gd name="connsiteX270" fmla="*/ 384013 w 2485572"/>
                <a:gd name="connsiteY270" fmla="*/ 1420733 h 2538970"/>
                <a:gd name="connsiteX271" fmla="*/ 375492 w 2485572"/>
                <a:gd name="connsiteY271" fmla="*/ 1420733 h 2538970"/>
                <a:gd name="connsiteX272" fmla="*/ 319537 w 2485572"/>
                <a:gd name="connsiteY272" fmla="*/ 1409655 h 2538970"/>
                <a:gd name="connsiteX273" fmla="*/ 313856 w 2485572"/>
                <a:gd name="connsiteY273" fmla="*/ 1406815 h 2538970"/>
                <a:gd name="connsiteX274" fmla="*/ 308176 w 2485572"/>
                <a:gd name="connsiteY274" fmla="*/ 1406815 h 2538970"/>
                <a:gd name="connsiteX275" fmla="*/ 297098 w 2485572"/>
                <a:gd name="connsiteY275" fmla="*/ 1401134 h 2538970"/>
                <a:gd name="connsiteX276" fmla="*/ 221546 w 2485572"/>
                <a:gd name="connsiteY276" fmla="*/ 1392898 h 2538970"/>
                <a:gd name="connsiteX277" fmla="*/ 213025 w 2485572"/>
                <a:gd name="connsiteY277" fmla="*/ 1392898 h 2538970"/>
                <a:gd name="connsiteX278" fmla="*/ 204504 w 2485572"/>
                <a:gd name="connsiteY278" fmla="*/ 1395738 h 2538970"/>
                <a:gd name="connsiteX279" fmla="*/ 154230 w 2485572"/>
                <a:gd name="connsiteY279" fmla="*/ 1406815 h 2538970"/>
                <a:gd name="connsiteX280" fmla="*/ 148549 w 2485572"/>
                <a:gd name="connsiteY280" fmla="*/ 1403975 h 2538970"/>
                <a:gd name="connsiteX281" fmla="*/ 137472 w 2485572"/>
                <a:gd name="connsiteY281" fmla="*/ 1398294 h 2538970"/>
                <a:gd name="connsiteX282" fmla="*/ 131791 w 2485572"/>
                <a:gd name="connsiteY282" fmla="*/ 1398294 h 2538970"/>
                <a:gd name="connsiteX283" fmla="*/ 67316 w 2485572"/>
                <a:gd name="connsiteY283" fmla="*/ 1418177 h 2538970"/>
                <a:gd name="connsiteX284" fmla="*/ 58795 w 2485572"/>
                <a:gd name="connsiteY284" fmla="*/ 1420733 h 2538970"/>
                <a:gd name="connsiteX285" fmla="*/ 50558 w 2485572"/>
                <a:gd name="connsiteY285" fmla="*/ 1423573 h 2538970"/>
                <a:gd name="connsiteX286" fmla="*/ 42037 w 2485572"/>
                <a:gd name="connsiteY286" fmla="*/ 1423573 h 2538970"/>
                <a:gd name="connsiteX287" fmla="*/ 5681 w 2485572"/>
                <a:gd name="connsiteY287" fmla="*/ 1432094 h 2538970"/>
                <a:gd name="connsiteX288" fmla="*/ 2840 w 2485572"/>
                <a:gd name="connsiteY288" fmla="*/ 1403975 h 2538970"/>
                <a:gd name="connsiteX289" fmla="*/ 0 w 2485572"/>
                <a:gd name="connsiteY289" fmla="*/ 1395738 h 2538970"/>
                <a:gd name="connsiteX290" fmla="*/ 5681 w 2485572"/>
                <a:gd name="connsiteY290" fmla="*/ 1373299 h 2538970"/>
                <a:gd name="connsiteX291" fmla="*/ 5681 w 2485572"/>
                <a:gd name="connsiteY291" fmla="*/ 1361938 h 2538970"/>
                <a:gd name="connsiteX292" fmla="*/ 11361 w 2485572"/>
                <a:gd name="connsiteY292" fmla="*/ 1345180 h 2538970"/>
                <a:gd name="connsiteX293" fmla="*/ 42037 w 2485572"/>
                <a:gd name="connsiteY293" fmla="*/ 1305983 h 2538970"/>
                <a:gd name="connsiteX294" fmla="*/ 47718 w 2485572"/>
                <a:gd name="connsiteY294" fmla="*/ 1294622 h 2538970"/>
                <a:gd name="connsiteX295" fmla="*/ 39197 w 2485572"/>
                <a:gd name="connsiteY295" fmla="*/ 1275024 h 2538970"/>
                <a:gd name="connsiteX296" fmla="*/ 33516 w 2485572"/>
                <a:gd name="connsiteY296" fmla="*/ 1269627 h 2538970"/>
                <a:gd name="connsiteX297" fmla="*/ 33516 w 2485572"/>
                <a:gd name="connsiteY297" fmla="*/ 1244348 h 2538970"/>
                <a:gd name="connsiteX298" fmla="*/ 64475 w 2485572"/>
                <a:gd name="connsiteY298" fmla="*/ 1213389 h 2538970"/>
                <a:gd name="connsiteX299" fmla="*/ 81233 w 2485572"/>
                <a:gd name="connsiteY299" fmla="*/ 1199471 h 2538970"/>
                <a:gd name="connsiteX300" fmla="*/ 86914 w 2485572"/>
                <a:gd name="connsiteY300" fmla="*/ 1190950 h 2538970"/>
                <a:gd name="connsiteX301" fmla="*/ 97991 w 2485572"/>
                <a:gd name="connsiteY301" fmla="*/ 1160275 h 2538970"/>
                <a:gd name="connsiteX302" fmla="*/ 95435 w 2485572"/>
                <a:gd name="connsiteY302" fmla="*/ 1151753 h 2538970"/>
                <a:gd name="connsiteX303" fmla="*/ 95435 w 2485572"/>
                <a:gd name="connsiteY303" fmla="*/ 1121078 h 2538970"/>
                <a:gd name="connsiteX304" fmla="*/ 100832 w 2485572"/>
                <a:gd name="connsiteY304" fmla="*/ 1112557 h 2538970"/>
                <a:gd name="connsiteX305" fmla="*/ 103672 w 2485572"/>
                <a:gd name="connsiteY305" fmla="*/ 1106876 h 2538970"/>
                <a:gd name="connsiteX306" fmla="*/ 154230 w 2485572"/>
                <a:gd name="connsiteY306" fmla="*/ 1070520 h 2538970"/>
                <a:gd name="connsiteX307" fmla="*/ 176668 w 2485572"/>
                <a:gd name="connsiteY307" fmla="*/ 1045241 h 2538970"/>
                <a:gd name="connsiteX308" fmla="*/ 176668 w 2485572"/>
                <a:gd name="connsiteY308" fmla="*/ 1037004 h 2538970"/>
                <a:gd name="connsiteX309" fmla="*/ 173828 w 2485572"/>
                <a:gd name="connsiteY309" fmla="*/ 1028483 h 2538970"/>
                <a:gd name="connsiteX310" fmla="*/ 157070 w 2485572"/>
                <a:gd name="connsiteY310" fmla="*/ 1008885 h 2538970"/>
                <a:gd name="connsiteX311" fmla="*/ 154230 w 2485572"/>
                <a:gd name="connsiteY311" fmla="*/ 1000648 h 2538970"/>
                <a:gd name="connsiteX312" fmla="*/ 157070 w 2485572"/>
                <a:gd name="connsiteY312" fmla="*/ 964008 h 2538970"/>
                <a:gd name="connsiteX313" fmla="*/ 154230 w 2485572"/>
                <a:gd name="connsiteY313" fmla="*/ 955771 h 2538970"/>
                <a:gd name="connsiteX314" fmla="*/ 126111 w 2485572"/>
                <a:gd name="connsiteY314" fmla="*/ 930492 h 2538970"/>
                <a:gd name="connsiteX315" fmla="*/ 112193 w 2485572"/>
                <a:gd name="connsiteY315" fmla="*/ 927652 h 2538970"/>
                <a:gd name="connsiteX316" fmla="*/ 109353 w 2485572"/>
                <a:gd name="connsiteY316" fmla="*/ 921971 h 2538970"/>
                <a:gd name="connsiteX317" fmla="*/ 109353 w 2485572"/>
                <a:gd name="connsiteY317" fmla="*/ 908053 h 2538970"/>
                <a:gd name="connsiteX318" fmla="*/ 117590 w 2485572"/>
                <a:gd name="connsiteY318" fmla="*/ 891295 h 2538970"/>
                <a:gd name="connsiteX319" fmla="*/ 123270 w 2485572"/>
                <a:gd name="connsiteY319" fmla="*/ 885615 h 2538970"/>
                <a:gd name="connsiteX320" fmla="*/ 148549 w 2485572"/>
                <a:gd name="connsiteY320" fmla="*/ 866016 h 2538970"/>
                <a:gd name="connsiteX321" fmla="*/ 128951 w 2485572"/>
                <a:gd name="connsiteY321" fmla="*/ 840738 h 2538970"/>
                <a:gd name="connsiteX322" fmla="*/ 126111 w 2485572"/>
                <a:gd name="connsiteY322" fmla="*/ 821139 h 2538970"/>
                <a:gd name="connsiteX323" fmla="*/ 140028 w 2485572"/>
                <a:gd name="connsiteY323" fmla="*/ 812618 h 2538970"/>
                <a:gd name="connsiteX324" fmla="*/ 142869 w 2485572"/>
                <a:gd name="connsiteY324" fmla="*/ 790464 h 2538970"/>
                <a:gd name="connsiteX325" fmla="*/ 154230 w 2485572"/>
                <a:gd name="connsiteY325" fmla="*/ 773422 h 2538970"/>
                <a:gd name="connsiteX326" fmla="*/ 157070 w 2485572"/>
                <a:gd name="connsiteY326" fmla="*/ 762344 h 2538970"/>
                <a:gd name="connsiteX327" fmla="*/ 157070 w 2485572"/>
                <a:gd name="connsiteY327" fmla="*/ 753824 h 2538970"/>
                <a:gd name="connsiteX328" fmla="*/ 145709 w 2485572"/>
                <a:gd name="connsiteY328" fmla="*/ 731385 h 2538970"/>
                <a:gd name="connsiteX329" fmla="*/ 145709 w 2485572"/>
                <a:gd name="connsiteY329" fmla="*/ 723148 h 2538970"/>
                <a:gd name="connsiteX330" fmla="*/ 159627 w 2485572"/>
                <a:gd name="connsiteY330" fmla="*/ 714627 h 2538970"/>
                <a:gd name="connsiteX331" fmla="*/ 204504 w 2485572"/>
                <a:gd name="connsiteY331" fmla="*/ 708946 h 2538970"/>
                <a:gd name="connsiteX332" fmla="*/ 232623 w 2485572"/>
                <a:gd name="connsiteY332" fmla="*/ 678271 h 2538970"/>
                <a:gd name="connsiteX333" fmla="*/ 232623 w 2485572"/>
                <a:gd name="connsiteY333" fmla="*/ 666909 h 2538970"/>
                <a:gd name="connsiteX334" fmla="*/ 215865 w 2485572"/>
                <a:gd name="connsiteY334" fmla="*/ 644755 h 2538970"/>
                <a:gd name="connsiteX335" fmla="*/ 218705 w 2485572"/>
                <a:gd name="connsiteY335" fmla="*/ 613795 h 2538970"/>
                <a:gd name="connsiteX336" fmla="*/ 241144 w 2485572"/>
                <a:gd name="connsiteY336" fmla="*/ 582836 h 2538970"/>
                <a:gd name="connsiteX337" fmla="*/ 252221 w 2485572"/>
                <a:gd name="connsiteY337" fmla="*/ 571758 h 2538970"/>
                <a:gd name="connsiteX338" fmla="*/ 285737 w 2485572"/>
                <a:gd name="connsiteY338" fmla="*/ 524041 h 2538970"/>
                <a:gd name="connsiteX339" fmla="*/ 291418 w 2485572"/>
                <a:gd name="connsiteY339" fmla="*/ 518644 h 2538970"/>
                <a:gd name="connsiteX340" fmla="*/ 322377 w 2485572"/>
                <a:gd name="connsiteY340" fmla="*/ 518644 h 2538970"/>
                <a:gd name="connsiteX341" fmla="*/ 333455 w 2485572"/>
                <a:gd name="connsiteY341" fmla="*/ 510123 h 2538970"/>
                <a:gd name="connsiteX342" fmla="*/ 341976 w 2485572"/>
                <a:gd name="connsiteY342" fmla="*/ 482004 h 2538970"/>
                <a:gd name="connsiteX343" fmla="*/ 347372 w 2485572"/>
                <a:gd name="connsiteY343" fmla="*/ 476607 h 2538970"/>
                <a:gd name="connsiteX344" fmla="*/ 386853 w 2485572"/>
                <a:gd name="connsiteY344" fmla="*/ 459565 h 2538970"/>
                <a:gd name="connsiteX345" fmla="*/ 389409 w 2485572"/>
                <a:gd name="connsiteY345" fmla="*/ 454169 h 2538970"/>
                <a:gd name="connsiteX346" fmla="*/ 400770 w 2485572"/>
                <a:gd name="connsiteY346" fmla="*/ 434570 h 2538970"/>
                <a:gd name="connsiteX347" fmla="*/ 414688 w 2485572"/>
                <a:gd name="connsiteY347" fmla="*/ 392534 h 2538970"/>
                <a:gd name="connsiteX348" fmla="*/ 428890 w 2485572"/>
                <a:gd name="connsiteY348" fmla="*/ 341976 h 2538970"/>
                <a:gd name="connsiteX349" fmla="*/ 434286 w 2485572"/>
                <a:gd name="connsiteY349" fmla="*/ 255062 h 2538970"/>
                <a:gd name="connsiteX350" fmla="*/ 437127 w 2485572"/>
                <a:gd name="connsiteY350" fmla="*/ 252221 h 2538970"/>
                <a:gd name="connsiteX351" fmla="*/ 448488 w 2485572"/>
                <a:gd name="connsiteY351" fmla="*/ 235463 h 2538970"/>
                <a:gd name="connsiteX352" fmla="*/ 468086 w 2485572"/>
                <a:gd name="connsiteY352" fmla="*/ 221546 h 2538970"/>
                <a:gd name="connsiteX353" fmla="*/ 501602 w 2485572"/>
                <a:gd name="connsiteY353" fmla="*/ 215865 h 2538970"/>
                <a:gd name="connsiteX354" fmla="*/ 512964 w 2485572"/>
                <a:gd name="connsiteY354" fmla="*/ 213025 h 2538970"/>
                <a:gd name="connsiteX355" fmla="*/ 555000 w 2485572"/>
                <a:gd name="connsiteY355" fmla="*/ 187746 h 2538970"/>
                <a:gd name="connsiteX356" fmla="*/ 557557 w 2485572"/>
                <a:gd name="connsiteY356" fmla="*/ 182349 h 2538970"/>
                <a:gd name="connsiteX357" fmla="*/ 602434 w 2485572"/>
                <a:gd name="connsiteY357" fmla="*/ 131791 h 2538970"/>
                <a:gd name="connsiteX358" fmla="*/ 605274 w 2485572"/>
                <a:gd name="connsiteY358" fmla="*/ 123270 h 2538970"/>
                <a:gd name="connsiteX359" fmla="*/ 594197 w 2485572"/>
                <a:gd name="connsiteY359" fmla="*/ 70156 h 2538970"/>
                <a:gd name="connsiteX360" fmla="*/ 650151 w 2485572"/>
                <a:gd name="connsiteY360" fmla="*/ 92595 h 2538970"/>
                <a:gd name="connsiteX361" fmla="*/ 664069 w 2485572"/>
                <a:gd name="connsiteY361" fmla="*/ 92595 h 2538970"/>
                <a:gd name="connsiteX362" fmla="*/ 689348 w 2485572"/>
                <a:gd name="connsiteY362" fmla="*/ 98275 h 2538970"/>
                <a:gd name="connsiteX363" fmla="*/ 723148 w 2485572"/>
                <a:gd name="connsiteY363" fmla="*/ 89754 h 2538970"/>
                <a:gd name="connsiteX364" fmla="*/ 725704 w 2485572"/>
                <a:gd name="connsiteY364" fmla="*/ 92595 h 2538970"/>
                <a:gd name="connsiteX365" fmla="*/ 731385 w 2485572"/>
                <a:gd name="connsiteY365" fmla="*/ 92595 h 2538970"/>
                <a:gd name="connsiteX366" fmla="*/ 737065 w 2485572"/>
                <a:gd name="connsiteY366" fmla="*/ 95435 h 2538970"/>
                <a:gd name="connsiteX367" fmla="*/ 742746 w 2485572"/>
                <a:gd name="connsiteY367" fmla="*/ 95435 h 2538970"/>
                <a:gd name="connsiteX368" fmla="*/ 779102 w 2485572"/>
                <a:gd name="connsiteY368" fmla="*/ 75837 h 2538970"/>
                <a:gd name="connsiteX369" fmla="*/ 818299 w 2485572"/>
                <a:gd name="connsiteY369" fmla="*/ 39197 h 2538970"/>
                <a:gd name="connsiteX370" fmla="*/ 823980 w 2485572"/>
                <a:gd name="connsiteY370" fmla="*/ 33800 h 2538970"/>
                <a:gd name="connsiteX371" fmla="*/ 851815 w 2485572"/>
                <a:gd name="connsiteY371" fmla="*/ 19598 h 2538970"/>
                <a:gd name="connsiteX372" fmla="*/ 854655 w 2485572"/>
                <a:gd name="connsiteY372" fmla="*/ 14202 h 2538970"/>
                <a:gd name="connsiteX373" fmla="*/ 888455 w 2485572"/>
                <a:gd name="connsiteY373" fmla="*/ 8521 h 2538970"/>
                <a:gd name="connsiteX374" fmla="*/ 893852 w 2485572"/>
                <a:gd name="connsiteY374" fmla="*/ 11361 h 2538970"/>
                <a:gd name="connsiteX375" fmla="*/ 933332 w 2485572"/>
                <a:gd name="connsiteY375" fmla="*/ 36640 h 2538970"/>
                <a:gd name="connsiteX376" fmla="*/ 938729 w 2485572"/>
                <a:gd name="connsiteY376" fmla="*/ 42037 h 2538970"/>
                <a:gd name="connsiteX377" fmla="*/ 969689 w 2485572"/>
                <a:gd name="connsiteY377" fmla="*/ 61635 h 2538970"/>
                <a:gd name="connsiteX378" fmla="*/ 972529 w 2485572"/>
                <a:gd name="connsiteY378" fmla="*/ 64475 h 2538970"/>
                <a:gd name="connsiteX379" fmla="*/ 977925 w 2485572"/>
                <a:gd name="connsiteY379" fmla="*/ 67316 h 2538970"/>
                <a:gd name="connsiteX380" fmla="*/ 1011725 w 2485572"/>
                <a:gd name="connsiteY380" fmla="*/ 67316 h 2538970"/>
                <a:gd name="connsiteX381" fmla="*/ 1031324 w 2485572"/>
                <a:gd name="connsiteY381" fmla="*/ 64475 h 2538970"/>
                <a:gd name="connsiteX382" fmla="*/ 1042401 w 2485572"/>
                <a:gd name="connsiteY382" fmla="*/ 64475 h 2538970"/>
                <a:gd name="connsiteX383" fmla="*/ 1104036 w 2485572"/>
                <a:gd name="connsiteY383" fmla="*/ 70156 h 2538970"/>
                <a:gd name="connsiteX384" fmla="*/ 1109717 w 2485572"/>
                <a:gd name="connsiteY384" fmla="*/ 75837 h 2538970"/>
                <a:gd name="connsiteX385" fmla="*/ 1118238 w 2485572"/>
                <a:gd name="connsiteY385" fmla="*/ 81233 h 2538970"/>
                <a:gd name="connsiteX386" fmla="*/ 1121078 w 2485572"/>
                <a:gd name="connsiteY386" fmla="*/ 84074 h 2538970"/>
                <a:gd name="connsiteX387" fmla="*/ 1143517 w 2485572"/>
                <a:gd name="connsiteY387" fmla="*/ 95435 h 2538970"/>
                <a:gd name="connsiteX388" fmla="*/ 1151754 w 2485572"/>
                <a:gd name="connsiteY388" fmla="*/ 100832 h 2538970"/>
                <a:gd name="connsiteX389" fmla="*/ 1171352 w 2485572"/>
                <a:gd name="connsiteY389" fmla="*/ 100832 h 2538970"/>
                <a:gd name="connsiteX390" fmla="*/ 1174192 w 2485572"/>
                <a:gd name="connsiteY390" fmla="*/ 98275 h 2538970"/>
                <a:gd name="connsiteX391" fmla="*/ 1188110 w 2485572"/>
                <a:gd name="connsiteY391" fmla="*/ 89754 h 2538970"/>
                <a:gd name="connsiteX392" fmla="*/ 1193791 w 2485572"/>
                <a:gd name="connsiteY392" fmla="*/ 84074 h 2538970"/>
                <a:gd name="connsiteX393" fmla="*/ 1238668 w 2485572"/>
                <a:gd name="connsiteY393" fmla="*/ 75837 h 2538970"/>
                <a:gd name="connsiteX394" fmla="*/ 1244348 w 2485572"/>
                <a:gd name="connsiteY394" fmla="*/ 78677 h 2538970"/>
                <a:gd name="connsiteX395" fmla="*/ 1272184 w 2485572"/>
                <a:gd name="connsiteY395" fmla="*/ 75837 h 2538970"/>
                <a:gd name="connsiteX396" fmla="*/ 1280705 w 2485572"/>
                <a:gd name="connsiteY396" fmla="*/ 72996 h 2538970"/>
                <a:gd name="connsiteX397" fmla="*/ 1286385 w 2485572"/>
                <a:gd name="connsiteY397" fmla="*/ 72996 h 2538970"/>
                <a:gd name="connsiteX398" fmla="*/ 1348020 w 2485572"/>
                <a:gd name="connsiteY398" fmla="*/ 50558 h 2538970"/>
                <a:gd name="connsiteX399" fmla="*/ 1350861 w 2485572"/>
                <a:gd name="connsiteY399" fmla="*/ 50558 h 2538970"/>
                <a:gd name="connsiteX400" fmla="*/ 1392898 w 2485572"/>
                <a:gd name="connsiteY400" fmla="*/ 39197 h 2538970"/>
                <a:gd name="connsiteX401" fmla="*/ 1406815 w 2485572"/>
                <a:gd name="connsiteY401" fmla="*/ 39197 h 2538970"/>
                <a:gd name="connsiteX402" fmla="*/ 1459929 w 2485572"/>
                <a:gd name="connsiteY402" fmla="*/ 36640 h 2538970"/>
                <a:gd name="connsiteX403" fmla="*/ 1468450 w 2485572"/>
                <a:gd name="connsiteY403" fmla="*/ 36640 h 2538970"/>
                <a:gd name="connsiteX404" fmla="*/ 1474131 w 2485572"/>
                <a:gd name="connsiteY404" fmla="*/ 33800 h 2538970"/>
                <a:gd name="connsiteX405" fmla="*/ 1479528 w 2485572"/>
                <a:gd name="connsiteY405" fmla="*/ 30960 h 2538970"/>
                <a:gd name="connsiteX406" fmla="*/ 1485208 w 2485572"/>
                <a:gd name="connsiteY406" fmla="*/ 30960 h 2538970"/>
                <a:gd name="connsiteX407" fmla="*/ 1544003 w 2485572"/>
                <a:gd name="connsiteY407" fmla="*/ 16758 h 2538970"/>
                <a:gd name="connsiteX408" fmla="*/ 1549684 w 2485572"/>
                <a:gd name="connsiteY408" fmla="*/ 14202 h 2538970"/>
                <a:gd name="connsiteX409" fmla="*/ 1555364 w 2485572"/>
                <a:gd name="connsiteY409" fmla="*/ 14202 h 2538970"/>
                <a:gd name="connsiteX410" fmla="*/ 1563601 w 2485572"/>
                <a:gd name="connsiteY410" fmla="*/ 11361 h 2538970"/>
                <a:gd name="connsiteX411" fmla="*/ 1614159 w 2485572"/>
                <a:gd name="connsiteY411" fmla="*/ 22439 h 2538970"/>
                <a:gd name="connsiteX412" fmla="*/ 1619840 w 2485572"/>
                <a:gd name="connsiteY412" fmla="*/ 19598 h 2538970"/>
                <a:gd name="connsiteX413" fmla="*/ 1630917 w 2485572"/>
                <a:gd name="connsiteY413" fmla="*/ 16758 h 2538970"/>
                <a:gd name="connsiteX414" fmla="*/ 1645119 w 2485572"/>
                <a:gd name="connsiteY414" fmla="*/ 8521 h 2538970"/>
                <a:gd name="connsiteX415" fmla="*/ 1653356 w 2485572"/>
                <a:gd name="connsiteY415" fmla="*/ 5681 h 2538970"/>
                <a:gd name="connsiteX416" fmla="*/ 1689712 w 2485572"/>
                <a:gd name="connsiteY416" fmla="*/ 0 h 2538970"/>
                <a:gd name="connsiteX417" fmla="*/ 1698233 w 2485572"/>
                <a:gd name="connsiteY417" fmla="*/ 11361 h 2538970"/>
                <a:gd name="connsiteX418" fmla="*/ 1703914 w 2485572"/>
                <a:gd name="connsiteY418" fmla="*/ 14202 h 2538970"/>
                <a:gd name="connsiteX419" fmla="*/ 1709310 w 2485572"/>
                <a:gd name="connsiteY419" fmla="*/ 16758 h 2538970"/>
                <a:gd name="connsiteX420" fmla="*/ 1717831 w 2485572"/>
                <a:gd name="connsiteY420" fmla="*/ 16758 h 2538970"/>
                <a:gd name="connsiteX421" fmla="*/ 1757028 w 2485572"/>
                <a:gd name="connsiteY421" fmla="*/ 22439 h 2538970"/>
                <a:gd name="connsiteX422" fmla="*/ 1762708 w 2485572"/>
                <a:gd name="connsiteY422" fmla="*/ 25279 h 2538970"/>
                <a:gd name="connsiteX423" fmla="*/ 1768389 w 2485572"/>
                <a:gd name="connsiteY423" fmla="*/ 25279 h 2538970"/>
                <a:gd name="connsiteX424" fmla="*/ 1787987 w 2485572"/>
                <a:gd name="connsiteY424" fmla="*/ 33800 h 2538970"/>
                <a:gd name="connsiteX425" fmla="*/ 1793384 w 2485572"/>
                <a:gd name="connsiteY425" fmla="*/ 33800 h 2538970"/>
                <a:gd name="connsiteX426" fmla="*/ 1801905 w 2485572"/>
                <a:gd name="connsiteY426" fmla="*/ 36640 h 2538970"/>
                <a:gd name="connsiteX427" fmla="*/ 1835421 w 2485572"/>
                <a:gd name="connsiteY427" fmla="*/ 42037 h 2538970"/>
                <a:gd name="connsiteX428" fmla="*/ 1891659 w 2485572"/>
                <a:gd name="connsiteY428" fmla="*/ 61635 h 2538970"/>
                <a:gd name="connsiteX429" fmla="*/ 1897340 w 2485572"/>
                <a:gd name="connsiteY429" fmla="*/ 64475 h 2538970"/>
                <a:gd name="connsiteX430" fmla="*/ 1899896 w 2485572"/>
                <a:gd name="connsiteY430" fmla="*/ 67316 h 2538970"/>
                <a:gd name="connsiteX431" fmla="*/ 1944774 w 2485572"/>
                <a:gd name="connsiteY431" fmla="*/ 123270 h 2538970"/>
                <a:gd name="connsiteX432" fmla="*/ 1947614 w 2485572"/>
                <a:gd name="connsiteY432" fmla="*/ 128951 h 2538970"/>
                <a:gd name="connsiteX433" fmla="*/ 1950454 w 2485572"/>
                <a:gd name="connsiteY433" fmla="*/ 131791 h 2538970"/>
                <a:gd name="connsiteX434" fmla="*/ 1956135 w 2485572"/>
                <a:gd name="connsiteY434" fmla="*/ 140312 h 2538970"/>
                <a:gd name="connsiteX435" fmla="*/ 1958975 w 2485572"/>
                <a:gd name="connsiteY435" fmla="*/ 145709 h 2538970"/>
                <a:gd name="connsiteX436" fmla="*/ 1961532 w 2485572"/>
                <a:gd name="connsiteY436" fmla="*/ 154230 h 2538970"/>
                <a:gd name="connsiteX437" fmla="*/ 1998172 w 2485572"/>
                <a:gd name="connsiteY437" fmla="*/ 204788 h 2538970"/>
                <a:gd name="connsiteX438" fmla="*/ 2003569 w 2485572"/>
                <a:gd name="connsiteY438" fmla="*/ 207344 h 2538970"/>
                <a:gd name="connsiteX439" fmla="*/ 2009249 w 2485572"/>
                <a:gd name="connsiteY439" fmla="*/ 210184 h 2538970"/>
                <a:gd name="connsiteX440" fmla="*/ 2017770 w 2485572"/>
                <a:gd name="connsiteY440" fmla="*/ 210184 h 2538970"/>
                <a:gd name="connsiteX441" fmla="*/ 2026007 w 2485572"/>
                <a:gd name="connsiteY441" fmla="*/ 213025 h 2538970"/>
                <a:gd name="connsiteX442" fmla="*/ 2037368 w 2485572"/>
                <a:gd name="connsiteY442" fmla="*/ 215865 h 2538970"/>
                <a:gd name="connsiteX443" fmla="*/ 2099003 w 2485572"/>
                <a:gd name="connsiteY443" fmla="*/ 221546 h 2538970"/>
                <a:gd name="connsiteX444" fmla="*/ 2104684 w 2485572"/>
                <a:gd name="connsiteY444" fmla="*/ 224386 h 2538970"/>
                <a:gd name="connsiteX445" fmla="*/ 2112921 w 2485572"/>
                <a:gd name="connsiteY445" fmla="*/ 224386 h 2538970"/>
                <a:gd name="connsiteX446" fmla="*/ 2124283 w 2485572"/>
                <a:gd name="connsiteY446" fmla="*/ 229783 h 2538970"/>
                <a:gd name="connsiteX447" fmla="*/ 2177397 w 2485572"/>
                <a:gd name="connsiteY447" fmla="*/ 229783 h 2538970"/>
                <a:gd name="connsiteX448" fmla="*/ 2185918 w 2485572"/>
                <a:gd name="connsiteY448" fmla="*/ 232623 h 2538970"/>
                <a:gd name="connsiteX449" fmla="*/ 2213753 w 2485572"/>
                <a:gd name="connsiteY449" fmla="*/ 226942 h 2538970"/>
                <a:gd name="connsiteX450" fmla="*/ 2219434 w 2485572"/>
                <a:gd name="connsiteY450" fmla="*/ 224386 h 2538970"/>
                <a:gd name="connsiteX451" fmla="*/ 2241872 w 2485572"/>
                <a:gd name="connsiteY45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1780557 w 2485572"/>
                <a:gd name="connsiteY71" fmla="*/ 1693143 h 2538970"/>
                <a:gd name="connsiteX72" fmla="*/ 2169160 w 2485572"/>
                <a:gd name="connsiteY72" fmla="*/ 1605922 h 2538970"/>
                <a:gd name="connsiteX73" fmla="*/ 2169160 w 2485572"/>
                <a:gd name="connsiteY73" fmla="*/ 1622680 h 2538970"/>
                <a:gd name="connsiteX74" fmla="*/ 2166319 w 2485572"/>
                <a:gd name="connsiteY74" fmla="*/ 1661877 h 2538970"/>
                <a:gd name="connsiteX75" fmla="*/ 2166319 w 2485572"/>
                <a:gd name="connsiteY75" fmla="*/ 1664717 h 2538970"/>
                <a:gd name="connsiteX76" fmla="*/ 2163479 w 2485572"/>
                <a:gd name="connsiteY76" fmla="*/ 1672954 h 2538970"/>
                <a:gd name="connsiteX77" fmla="*/ 2163479 w 2485572"/>
                <a:gd name="connsiteY77" fmla="*/ 1678635 h 2538970"/>
                <a:gd name="connsiteX78" fmla="*/ 2154958 w 2485572"/>
                <a:gd name="connsiteY78" fmla="*/ 1712435 h 2538970"/>
                <a:gd name="connsiteX79" fmla="*/ 2152118 w 2485572"/>
                <a:gd name="connsiteY79" fmla="*/ 1717831 h 2538970"/>
                <a:gd name="connsiteX80" fmla="*/ 2143881 w 2485572"/>
                <a:gd name="connsiteY80" fmla="*/ 1751631 h 2538970"/>
                <a:gd name="connsiteX81" fmla="*/ 2143881 w 2485572"/>
                <a:gd name="connsiteY81" fmla="*/ 1754471 h 2538970"/>
                <a:gd name="connsiteX82" fmla="*/ 2135360 w 2485572"/>
                <a:gd name="connsiteY82" fmla="*/ 1774070 h 2538970"/>
                <a:gd name="connsiteX83" fmla="*/ 2132519 w 2485572"/>
                <a:gd name="connsiteY83" fmla="*/ 1790828 h 2538970"/>
                <a:gd name="connsiteX84" fmla="*/ 2152118 w 2485572"/>
                <a:gd name="connsiteY84" fmla="*/ 1869221 h 2538970"/>
                <a:gd name="connsiteX85" fmla="*/ 2157798 w 2485572"/>
                <a:gd name="connsiteY85" fmla="*/ 1885979 h 2538970"/>
                <a:gd name="connsiteX86" fmla="*/ 2160639 w 2485572"/>
                <a:gd name="connsiteY86" fmla="*/ 1888819 h 2538970"/>
                <a:gd name="connsiteX87" fmla="*/ 2163479 w 2485572"/>
                <a:gd name="connsiteY87" fmla="*/ 1894500 h 2538970"/>
                <a:gd name="connsiteX88" fmla="*/ 2169160 w 2485572"/>
                <a:gd name="connsiteY88" fmla="*/ 1900180 h 2538970"/>
                <a:gd name="connsiteX89" fmla="*/ 2188758 w 2485572"/>
                <a:gd name="connsiteY89" fmla="*/ 1930856 h 2538970"/>
                <a:gd name="connsiteX90" fmla="*/ 2191314 w 2485572"/>
                <a:gd name="connsiteY90" fmla="*/ 1936537 h 2538970"/>
                <a:gd name="connsiteX91" fmla="*/ 2219434 w 2485572"/>
                <a:gd name="connsiteY91" fmla="*/ 1970052 h 2538970"/>
                <a:gd name="connsiteX92" fmla="*/ 2236191 w 2485572"/>
                <a:gd name="connsiteY92" fmla="*/ 1992491 h 2538970"/>
                <a:gd name="connsiteX93" fmla="*/ 2239032 w 2485572"/>
                <a:gd name="connsiteY93" fmla="*/ 1995331 h 2538970"/>
                <a:gd name="connsiteX94" fmla="*/ 2250393 w 2485572"/>
                <a:gd name="connsiteY94" fmla="*/ 2014929 h 2538970"/>
                <a:gd name="connsiteX95" fmla="*/ 2278228 w 2485572"/>
                <a:gd name="connsiteY95" fmla="*/ 2048445 h 2538970"/>
                <a:gd name="connsiteX96" fmla="*/ 2286749 w 2485572"/>
                <a:gd name="connsiteY96" fmla="*/ 2065488 h 2538970"/>
                <a:gd name="connsiteX97" fmla="*/ 2295270 w 2485572"/>
                <a:gd name="connsiteY97" fmla="*/ 2085086 h 2538970"/>
                <a:gd name="connsiteX98" fmla="*/ 2295270 w 2485572"/>
                <a:gd name="connsiteY98" fmla="*/ 2087926 h 2538970"/>
                <a:gd name="connsiteX99" fmla="*/ 2292430 w 2485572"/>
                <a:gd name="connsiteY99" fmla="*/ 2093323 h 2538970"/>
                <a:gd name="connsiteX100" fmla="*/ 2275388 w 2485572"/>
                <a:gd name="connsiteY100" fmla="*/ 2127123 h 2538970"/>
                <a:gd name="connsiteX101" fmla="*/ 2275388 w 2485572"/>
                <a:gd name="connsiteY101" fmla="*/ 2132519 h 2538970"/>
                <a:gd name="connsiteX102" fmla="*/ 2272832 w 2485572"/>
                <a:gd name="connsiteY102" fmla="*/ 2138200 h 2538970"/>
                <a:gd name="connsiteX103" fmla="*/ 2283909 w 2485572"/>
                <a:gd name="connsiteY103" fmla="*/ 2172000 h 2538970"/>
                <a:gd name="connsiteX104" fmla="*/ 2295270 w 2485572"/>
                <a:gd name="connsiteY104" fmla="*/ 2199835 h 2538970"/>
                <a:gd name="connsiteX105" fmla="*/ 2295270 w 2485572"/>
                <a:gd name="connsiteY105" fmla="*/ 2205516 h 2538970"/>
                <a:gd name="connsiteX106" fmla="*/ 2297827 w 2485572"/>
                <a:gd name="connsiteY106" fmla="*/ 2211196 h 2538970"/>
                <a:gd name="connsiteX107" fmla="*/ 2295270 w 2485572"/>
                <a:gd name="connsiteY107" fmla="*/ 2216593 h 2538970"/>
                <a:gd name="connsiteX108" fmla="*/ 2275388 w 2485572"/>
                <a:gd name="connsiteY108" fmla="*/ 2272832 h 2538970"/>
                <a:gd name="connsiteX109" fmla="*/ 2275388 w 2485572"/>
                <a:gd name="connsiteY109" fmla="*/ 2278512 h 2538970"/>
                <a:gd name="connsiteX110" fmla="*/ 2272832 w 2485572"/>
                <a:gd name="connsiteY110" fmla="*/ 2283909 h 2538970"/>
                <a:gd name="connsiteX111" fmla="*/ 2269991 w 2485572"/>
                <a:gd name="connsiteY111" fmla="*/ 2312028 h 2538970"/>
                <a:gd name="connsiteX112" fmla="*/ 2269991 w 2485572"/>
                <a:gd name="connsiteY112" fmla="*/ 2317709 h 2538970"/>
                <a:gd name="connsiteX113" fmla="*/ 2278228 w 2485572"/>
                <a:gd name="connsiteY113" fmla="*/ 2345544 h 2538970"/>
                <a:gd name="connsiteX114" fmla="*/ 2281069 w 2485572"/>
                <a:gd name="connsiteY114" fmla="*/ 2354065 h 2538970"/>
                <a:gd name="connsiteX115" fmla="*/ 2283909 w 2485572"/>
                <a:gd name="connsiteY115" fmla="*/ 2356905 h 2538970"/>
                <a:gd name="connsiteX116" fmla="*/ 2289590 w 2485572"/>
                <a:gd name="connsiteY116" fmla="*/ 2365142 h 2538970"/>
                <a:gd name="connsiteX117" fmla="*/ 2278228 w 2485572"/>
                <a:gd name="connsiteY117" fmla="*/ 2396102 h 2538970"/>
                <a:gd name="connsiteX118" fmla="*/ 2275388 w 2485572"/>
                <a:gd name="connsiteY118" fmla="*/ 2401782 h 2538970"/>
                <a:gd name="connsiteX119" fmla="*/ 2258630 w 2485572"/>
                <a:gd name="connsiteY119" fmla="*/ 2429618 h 2538970"/>
                <a:gd name="connsiteX120" fmla="*/ 2255790 w 2485572"/>
                <a:gd name="connsiteY120" fmla="*/ 2435298 h 2538970"/>
                <a:gd name="connsiteX121" fmla="*/ 2253233 w 2485572"/>
                <a:gd name="connsiteY121" fmla="*/ 2463418 h 2538970"/>
                <a:gd name="connsiteX122" fmla="*/ 2258630 w 2485572"/>
                <a:gd name="connsiteY122" fmla="*/ 2483016 h 2538970"/>
                <a:gd name="connsiteX123" fmla="*/ 2258630 w 2485572"/>
                <a:gd name="connsiteY123" fmla="*/ 2488413 h 2538970"/>
                <a:gd name="connsiteX124" fmla="*/ 2239032 w 2485572"/>
                <a:gd name="connsiteY124" fmla="*/ 2513691 h 2538970"/>
                <a:gd name="connsiteX125" fmla="*/ 2236191 w 2485572"/>
                <a:gd name="connsiteY125" fmla="*/ 2522213 h 2538970"/>
                <a:gd name="connsiteX126" fmla="*/ 2225114 w 2485572"/>
                <a:gd name="connsiteY126" fmla="*/ 2538970 h 2538970"/>
                <a:gd name="connsiteX127" fmla="*/ 2216593 w 2485572"/>
                <a:gd name="connsiteY127" fmla="*/ 2538970 h 2538970"/>
                <a:gd name="connsiteX128" fmla="*/ 2191314 w 2485572"/>
                <a:gd name="connsiteY128" fmla="*/ 2530449 h 2538970"/>
                <a:gd name="connsiteX129" fmla="*/ 2185918 w 2485572"/>
                <a:gd name="connsiteY129" fmla="*/ 2525053 h 2538970"/>
                <a:gd name="connsiteX130" fmla="*/ 2174556 w 2485572"/>
                <a:gd name="connsiteY130" fmla="*/ 2502614 h 2538970"/>
                <a:gd name="connsiteX131" fmla="*/ 2154958 w 2485572"/>
                <a:gd name="connsiteY131" fmla="*/ 2480175 h 2538970"/>
                <a:gd name="connsiteX132" fmla="*/ 2154958 w 2485572"/>
                <a:gd name="connsiteY132" fmla="*/ 2471655 h 2538970"/>
                <a:gd name="connsiteX133" fmla="*/ 2152118 w 2485572"/>
                <a:gd name="connsiteY133" fmla="*/ 2452056 h 2538970"/>
                <a:gd name="connsiteX134" fmla="*/ 2143881 w 2485572"/>
                <a:gd name="connsiteY134" fmla="*/ 2418540 h 2538970"/>
                <a:gd name="connsiteX135" fmla="*/ 2143881 w 2485572"/>
                <a:gd name="connsiteY135" fmla="*/ 2415700 h 2538970"/>
                <a:gd name="connsiteX136" fmla="*/ 2138200 w 2485572"/>
                <a:gd name="connsiteY136" fmla="*/ 2396102 h 2538970"/>
                <a:gd name="connsiteX137" fmla="*/ 2135360 w 2485572"/>
                <a:gd name="connsiteY137" fmla="*/ 2393261 h 2538970"/>
                <a:gd name="connsiteX138" fmla="*/ 2129679 w 2485572"/>
                <a:gd name="connsiteY138" fmla="*/ 2390421 h 2538970"/>
                <a:gd name="connsiteX139" fmla="*/ 2099003 w 2485572"/>
                <a:gd name="connsiteY139" fmla="*/ 2387581 h 2538970"/>
                <a:gd name="connsiteX140" fmla="*/ 2087642 w 2485572"/>
                <a:gd name="connsiteY140" fmla="*/ 2384740 h 2538970"/>
                <a:gd name="connsiteX141" fmla="*/ 2070884 w 2485572"/>
                <a:gd name="connsiteY141" fmla="*/ 2376504 h 2538970"/>
                <a:gd name="connsiteX142" fmla="*/ 2068044 w 2485572"/>
                <a:gd name="connsiteY142" fmla="*/ 2370823 h 2538970"/>
                <a:gd name="connsiteX143" fmla="*/ 2051286 w 2485572"/>
                <a:gd name="connsiteY143" fmla="*/ 2354065 h 2538970"/>
                <a:gd name="connsiteX144" fmla="*/ 2048446 w 2485572"/>
                <a:gd name="connsiteY144" fmla="*/ 2348384 h 2538970"/>
                <a:gd name="connsiteX145" fmla="*/ 2043049 w 2485572"/>
                <a:gd name="connsiteY145" fmla="*/ 2325946 h 2538970"/>
                <a:gd name="connsiteX146" fmla="*/ 2014930 w 2485572"/>
                <a:gd name="connsiteY146" fmla="*/ 2300667 h 2538970"/>
                <a:gd name="connsiteX147" fmla="*/ 1986810 w 2485572"/>
                <a:gd name="connsiteY147" fmla="*/ 2300667 h 2538970"/>
                <a:gd name="connsiteX148" fmla="*/ 1956135 w 2485572"/>
                <a:gd name="connsiteY148" fmla="*/ 2303507 h 2538970"/>
                <a:gd name="connsiteX149" fmla="*/ 1950454 w 2485572"/>
                <a:gd name="connsiteY149" fmla="*/ 2300667 h 2538970"/>
                <a:gd name="connsiteX150" fmla="*/ 1928016 w 2485572"/>
                <a:gd name="connsiteY150" fmla="*/ 2278512 h 2538970"/>
                <a:gd name="connsiteX151" fmla="*/ 1925175 w 2485572"/>
                <a:gd name="connsiteY151" fmla="*/ 2272832 h 2538970"/>
                <a:gd name="connsiteX152" fmla="*/ 1885979 w 2485572"/>
                <a:gd name="connsiteY152" fmla="*/ 2261470 h 2538970"/>
                <a:gd name="connsiteX153" fmla="*/ 1872061 w 2485572"/>
                <a:gd name="connsiteY153" fmla="*/ 2222273 h 2538970"/>
                <a:gd name="connsiteX154" fmla="*/ 1869221 w 2485572"/>
                <a:gd name="connsiteY154" fmla="*/ 2194438 h 2538970"/>
                <a:gd name="connsiteX155" fmla="*/ 1869221 w 2485572"/>
                <a:gd name="connsiteY155" fmla="*/ 2185917 h 2538970"/>
                <a:gd name="connsiteX156" fmla="*/ 1863540 w 2485572"/>
                <a:gd name="connsiteY156" fmla="*/ 2163479 h 2538970"/>
                <a:gd name="connsiteX157" fmla="*/ 1860700 w 2485572"/>
                <a:gd name="connsiteY157" fmla="*/ 2154958 h 2538970"/>
                <a:gd name="connsiteX158" fmla="*/ 1855303 w 2485572"/>
                <a:gd name="connsiteY158" fmla="*/ 2152402 h 2538970"/>
                <a:gd name="connsiteX159" fmla="*/ 1813266 w 2485572"/>
                <a:gd name="connsiteY159" fmla="*/ 2166319 h 2538970"/>
                <a:gd name="connsiteX160" fmla="*/ 1810426 w 2485572"/>
                <a:gd name="connsiteY160" fmla="*/ 2177397 h 2538970"/>
                <a:gd name="connsiteX161" fmla="*/ 1818663 w 2485572"/>
                <a:gd name="connsiteY161" fmla="*/ 2194438 h 2538970"/>
                <a:gd name="connsiteX162" fmla="*/ 1818663 w 2485572"/>
                <a:gd name="connsiteY162" fmla="*/ 2211196 h 2538970"/>
                <a:gd name="connsiteX163" fmla="*/ 1813266 w 2485572"/>
                <a:gd name="connsiteY163" fmla="*/ 2214037 h 2538970"/>
                <a:gd name="connsiteX164" fmla="*/ 1776626 w 2485572"/>
                <a:gd name="connsiteY164" fmla="*/ 2208356 h 2538970"/>
                <a:gd name="connsiteX165" fmla="*/ 1771230 w 2485572"/>
                <a:gd name="connsiteY165" fmla="*/ 2205516 h 2538970"/>
                <a:gd name="connsiteX166" fmla="*/ 1762708 w 2485572"/>
                <a:gd name="connsiteY166" fmla="*/ 2202676 h 2538970"/>
                <a:gd name="connsiteX167" fmla="*/ 1748791 w 2485572"/>
                <a:gd name="connsiteY167" fmla="*/ 2202676 h 2538970"/>
                <a:gd name="connsiteX168" fmla="*/ 1740270 w 2485572"/>
                <a:gd name="connsiteY168" fmla="*/ 2194438 h 2538970"/>
                <a:gd name="connsiteX169" fmla="*/ 1731749 w 2485572"/>
                <a:gd name="connsiteY169" fmla="*/ 2188758 h 2538970"/>
                <a:gd name="connsiteX170" fmla="*/ 1723512 w 2485572"/>
                <a:gd name="connsiteY170" fmla="*/ 2174556 h 2538970"/>
                <a:gd name="connsiteX171" fmla="*/ 1703914 w 2485572"/>
                <a:gd name="connsiteY171" fmla="*/ 2169159 h 2538970"/>
                <a:gd name="connsiteX172" fmla="*/ 1698233 w 2485572"/>
                <a:gd name="connsiteY172" fmla="*/ 2166319 h 2538970"/>
                <a:gd name="connsiteX173" fmla="*/ 1692552 w 2485572"/>
                <a:gd name="connsiteY173" fmla="*/ 2163479 h 2538970"/>
                <a:gd name="connsiteX174" fmla="*/ 1656196 w 2485572"/>
                <a:gd name="connsiteY174" fmla="*/ 2160638 h 2538970"/>
                <a:gd name="connsiteX175" fmla="*/ 1647675 w 2485572"/>
                <a:gd name="connsiteY175" fmla="*/ 2163479 h 2538970"/>
                <a:gd name="connsiteX176" fmla="*/ 1605638 w 2485572"/>
                <a:gd name="connsiteY176" fmla="*/ 2169159 h 2538970"/>
                <a:gd name="connsiteX177" fmla="*/ 1600242 w 2485572"/>
                <a:gd name="connsiteY177" fmla="*/ 2169159 h 2538970"/>
                <a:gd name="connsiteX178" fmla="*/ 1566442 w 2485572"/>
                <a:gd name="connsiteY178" fmla="*/ 2146721 h 2538970"/>
                <a:gd name="connsiteX179" fmla="*/ 1563601 w 2485572"/>
                <a:gd name="connsiteY179" fmla="*/ 2143881 h 2538970"/>
                <a:gd name="connsiteX180" fmla="*/ 1561045 w 2485572"/>
                <a:gd name="connsiteY180" fmla="*/ 2141040 h 2538970"/>
                <a:gd name="connsiteX181" fmla="*/ 1541447 w 2485572"/>
                <a:gd name="connsiteY181" fmla="*/ 2112921 h 2538970"/>
                <a:gd name="connsiteX182" fmla="*/ 1535766 w 2485572"/>
                <a:gd name="connsiteY182" fmla="*/ 2107524 h 2538970"/>
                <a:gd name="connsiteX183" fmla="*/ 1501966 w 2485572"/>
                <a:gd name="connsiteY183" fmla="*/ 2090482 h 2538970"/>
                <a:gd name="connsiteX184" fmla="*/ 1496570 w 2485572"/>
                <a:gd name="connsiteY184" fmla="*/ 2087926 h 2538970"/>
                <a:gd name="connsiteX185" fmla="*/ 1493729 w 2485572"/>
                <a:gd name="connsiteY185" fmla="*/ 2085086 h 2538970"/>
                <a:gd name="connsiteX186" fmla="*/ 1488049 w 2485572"/>
                <a:gd name="connsiteY186" fmla="*/ 2082245 h 2538970"/>
                <a:gd name="connsiteX187" fmla="*/ 1426413 w 2485572"/>
                <a:gd name="connsiteY187" fmla="*/ 2059807 h 2538970"/>
                <a:gd name="connsiteX188" fmla="*/ 1364778 w 2485572"/>
                <a:gd name="connsiteY188" fmla="*/ 2056966 h 2538970"/>
                <a:gd name="connsiteX189" fmla="*/ 1336659 w 2485572"/>
                <a:gd name="connsiteY189" fmla="*/ 2048445 h 2538970"/>
                <a:gd name="connsiteX190" fmla="*/ 1311380 w 2485572"/>
                <a:gd name="connsiteY190" fmla="*/ 2034528 h 2538970"/>
                <a:gd name="connsiteX191" fmla="*/ 1305983 w 2485572"/>
                <a:gd name="connsiteY191" fmla="*/ 2031688 h 2538970"/>
                <a:gd name="connsiteX192" fmla="*/ 1303143 w 2485572"/>
                <a:gd name="connsiteY192" fmla="*/ 2026291 h 2538970"/>
                <a:gd name="connsiteX193" fmla="*/ 1300303 w 2485572"/>
                <a:gd name="connsiteY193" fmla="*/ 2023451 h 2538970"/>
                <a:gd name="connsiteX194" fmla="*/ 1266787 w 2485572"/>
                <a:gd name="connsiteY194" fmla="*/ 2006409 h 2538970"/>
                <a:gd name="connsiteX195" fmla="*/ 1255426 w 2485572"/>
                <a:gd name="connsiteY195" fmla="*/ 2006409 h 2538970"/>
                <a:gd name="connsiteX196" fmla="*/ 1238668 w 2485572"/>
                <a:gd name="connsiteY196" fmla="*/ 2001012 h 2538970"/>
                <a:gd name="connsiteX197" fmla="*/ 1232987 w 2485572"/>
                <a:gd name="connsiteY197" fmla="*/ 2001012 h 2538970"/>
                <a:gd name="connsiteX198" fmla="*/ 1216229 w 2485572"/>
                <a:gd name="connsiteY198" fmla="*/ 1995331 h 2538970"/>
                <a:gd name="connsiteX199" fmla="*/ 1213389 w 2485572"/>
                <a:gd name="connsiteY199" fmla="*/ 1992491 h 2538970"/>
                <a:gd name="connsiteX200" fmla="*/ 1185554 w 2485572"/>
                <a:gd name="connsiteY200" fmla="*/ 1984254 h 2538970"/>
                <a:gd name="connsiteX201" fmla="*/ 1179873 w 2485572"/>
                <a:gd name="connsiteY201" fmla="*/ 1984254 h 2538970"/>
                <a:gd name="connsiteX202" fmla="*/ 1157434 w 2485572"/>
                <a:gd name="connsiteY202" fmla="*/ 1981414 h 2538970"/>
                <a:gd name="connsiteX203" fmla="*/ 1109717 w 2485572"/>
                <a:gd name="connsiteY203" fmla="*/ 1947614 h 2538970"/>
                <a:gd name="connsiteX204" fmla="*/ 1098639 w 2485572"/>
                <a:gd name="connsiteY204" fmla="*/ 1944774 h 2538970"/>
                <a:gd name="connsiteX205" fmla="*/ 1067680 w 2485572"/>
                <a:gd name="connsiteY205" fmla="*/ 1919779 h 2538970"/>
                <a:gd name="connsiteX206" fmla="*/ 1056603 w 2485572"/>
                <a:gd name="connsiteY206" fmla="*/ 1888819 h 2538970"/>
                <a:gd name="connsiteX207" fmla="*/ 1053762 w 2485572"/>
                <a:gd name="connsiteY207" fmla="*/ 1880298 h 2538970"/>
                <a:gd name="connsiteX208" fmla="*/ 1022803 w 2485572"/>
                <a:gd name="connsiteY208" fmla="*/ 1860700 h 2538970"/>
                <a:gd name="connsiteX209" fmla="*/ 1019962 w 2485572"/>
                <a:gd name="connsiteY209" fmla="*/ 1858143 h 2538970"/>
                <a:gd name="connsiteX210" fmla="*/ 1006045 w 2485572"/>
                <a:gd name="connsiteY210" fmla="*/ 1824343 h 2538970"/>
                <a:gd name="connsiteX211" fmla="*/ 1006045 w 2485572"/>
                <a:gd name="connsiteY211" fmla="*/ 1813266 h 2538970"/>
                <a:gd name="connsiteX212" fmla="*/ 1011725 w 2485572"/>
                <a:gd name="connsiteY212" fmla="*/ 1793668 h 2538970"/>
                <a:gd name="connsiteX213" fmla="*/ 1019962 w 2485572"/>
                <a:gd name="connsiteY213" fmla="*/ 1768389 h 2538970"/>
                <a:gd name="connsiteX214" fmla="*/ 1025643 w 2485572"/>
                <a:gd name="connsiteY214" fmla="*/ 1737429 h 2538970"/>
                <a:gd name="connsiteX215" fmla="*/ 1025643 w 2485572"/>
                <a:gd name="connsiteY215" fmla="*/ 1723512 h 2538970"/>
                <a:gd name="connsiteX216" fmla="*/ 1019962 w 2485572"/>
                <a:gd name="connsiteY216" fmla="*/ 1720671 h 2538970"/>
                <a:gd name="connsiteX217" fmla="*/ 1014566 w 2485572"/>
                <a:gd name="connsiteY217" fmla="*/ 1712435 h 2538970"/>
                <a:gd name="connsiteX218" fmla="*/ 1011725 w 2485572"/>
                <a:gd name="connsiteY218" fmla="*/ 1709594 h 2538970"/>
                <a:gd name="connsiteX219" fmla="*/ 983606 w 2485572"/>
                <a:gd name="connsiteY219" fmla="*/ 1692552 h 2538970"/>
                <a:gd name="connsiteX220" fmla="*/ 977925 w 2485572"/>
                <a:gd name="connsiteY220" fmla="*/ 1692552 h 2538970"/>
                <a:gd name="connsiteX221" fmla="*/ 950090 w 2485572"/>
                <a:gd name="connsiteY221" fmla="*/ 1653356 h 2538970"/>
                <a:gd name="connsiteX222" fmla="*/ 950090 w 2485572"/>
                <a:gd name="connsiteY222" fmla="*/ 1639438 h 2538970"/>
                <a:gd name="connsiteX223" fmla="*/ 952931 w 2485572"/>
                <a:gd name="connsiteY223" fmla="*/ 1636598 h 2538970"/>
                <a:gd name="connsiteX224" fmla="*/ 975369 w 2485572"/>
                <a:gd name="connsiteY224" fmla="*/ 1597401 h 2538970"/>
                <a:gd name="connsiteX225" fmla="*/ 980766 w 2485572"/>
                <a:gd name="connsiteY225" fmla="*/ 1591721 h 2538970"/>
                <a:gd name="connsiteX226" fmla="*/ 1017406 w 2485572"/>
                <a:gd name="connsiteY226" fmla="*/ 1561045 h 2538970"/>
                <a:gd name="connsiteX227" fmla="*/ 1022803 w 2485572"/>
                <a:gd name="connsiteY227" fmla="*/ 1558205 h 2538970"/>
                <a:gd name="connsiteX228" fmla="*/ 1025643 w 2485572"/>
                <a:gd name="connsiteY228" fmla="*/ 1555364 h 2538970"/>
                <a:gd name="connsiteX229" fmla="*/ 1031324 w 2485572"/>
                <a:gd name="connsiteY229" fmla="*/ 1549684 h 2538970"/>
                <a:gd name="connsiteX230" fmla="*/ 1293866 w 2485572"/>
                <a:gd name="connsiteY230" fmla="*/ 1680648 h 2538970"/>
                <a:gd name="connsiteX231" fmla="*/ 1455791 w 2485572"/>
                <a:gd name="connsiteY231" fmla="*/ 1685410 h 2538970"/>
                <a:gd name="connsiteX232" fmla="*/ 1289417 w 2485572"/>
                <a:gd name="connsiteY232" fmla="*/ 1536685 h 2538970"/>
                <a:gd name="connsiteX233" fmla="*/ 1061999 w 2485572"/>
                <a:gd name="connsiteY233" fmla="*/ 1465610 h 2538970"/>
                <a:gd name="connsiteX234" fmla="*/ 1061999 w 2485572"/>
                <a:gd name="connsiteY234" fmla="*/ 1429254 h 2538970"/>
                <a:gd name="connsiteX235" fmla="*/ 1048082 w 2485572"/>
                <a:gd name="connsiteY235" fmla="*/ 1403975 h 2538970"/>
                <a:gd name="connsiteX236" fmla="*/ 1022803 w 2485572"/>
                <a:gd name="connsiteY236" fmla="*/ 1387217 h 2538970"/>
                <a:gd name="connsiteX237" fmla="*/ 1011725 w 2485572"/>
                <a:gd name="connsiteY237" fmla="*/ 1381536 h 2538970"/>
                <a:gd name="connsiteX238" fmla="*/ 1000364 w 2485572"/>
                <a:gd name="connsiteY238" fmla="*/ 1381536 h 2538970"/>
                <a:gd name="connsiteX239" fmla="*/ 961167 w 2485572"/>
                <a:gd name="connsiteY239" fmla="*/ 1376140 h 2538970"/>
                <a:gd name="connsiteX240" fmla="*/ 924811 w 2485572"/>
                <a:gd name="connsiteY240" fmla="*/ 1367618 h 2538970"/>
                <a:gd name="connsiteX241" fmla="*/ 919131 w 2485572"/>
                <a:gd name="connsiteY241" fmla="*/ 1367618 h 2538970"/>
                <a:gd name="connsiteX242" fmla="*/ 913450 w 2485572"/>
                <a:gd name="connsiteY242" fmla="*/ 1364778 h 2538970"/>
                <a:gd name="connsiteX243" fmla="*/ 908053 w 2485572"/>
                <a:gd name="connsiteY243" fmla="*/ 1364778 h 2538970"/>
                <a:gd name="connsiteX244" fmla="*/ 877094 w 2485572"/>
                <a:gd name="connsiteY244" fmla="*/ 1381536 h 2538970"/>
                <a:gd name="connsiteX245" fmla="*/ 868857 w 2485572"/>
                <a:gd name="connsiteY245" fmla="*/ 1390057 h 2538970"/>
                <a:gd name="connsiteX246" fmla="*/ 835057 w 2485572"/>
                <a:gd name="connsiteY246" fmla="*/ 1434934 h 2538970"/>
                <a:gd name="connsiteX247" fmla="*/ 832217 w 2485572"/>
                <a:gd name="connsiteY247" fmla="*/ 1440331 h 2538970"/>
                <a:gd name="connsiteX248" fmla="*/ 832217 w 2485572"/>
                <a:gd name="connsiteY248" fmla="*/ 1446012 h 2538970"/>
                <a:gd name="connsiteX249" fmla="*/ 767741 w 2485572"/>
                <a:gd name="connsiteY249" fmla="*/ 1513327 h 2538970"/>
                <a:gd name="connsiteX250" fmla="*/ 711787 w 2485572"/>
                <a:gd name="connsiteY250" fmla="*/ 1535766 h 2538970"/>
                <a:gd name="connsiteX251" fmla="*/ 686508 w 2485572"/>
                <a:gd name="connsiteY251" fmla="*/ 1541447 h 2538970"/>
                <a:gd name="connsiteX252" fmla="*/ 661513 w 2485572"/>
                <a:gd name="connsiteY252" fmla="*/ 1549684 h 2538970"/>
                <a:gd name="connsiteX253" fmla="*/ 658672 w 2485572"/>
                <a:gd name="connsiteY253" fmla="*/ 1552524 h 2538970"/>
                <a:gd name="connsiteX254" fmla="*/ 652992 w 2485572"/>
                <a:gd name="connsiteY254" fmla="*/ 1555364 h 2538970"/>
                <a:gd name="connsiteX255" fmla="*/ 624873 w 2485572"/>
                <a:gd name="connsiteY255" fmla="*/ 1561045 h 2538970"/>
                <a:gd name="connsiteX256" fmla="*/ 619476 w 2485572"/>
                <a:gd name="connsiteY256" fmla="*/ 1558205 h 2538970"/>
                <a:gd name="connsiteX257" fmla="*/ 616636 w 2485572"/>
                <a:gd name="connsiteY257" fmla="*/ 1555364 h 2538970"/>
                <a:gd name="connsiteX258" fmla="*/ 597037 w 2485572"/>
                <a:gd name="connsiteY258" fmla="*/ 1532926 h 2538970"/>
                <a:gd name="connsiteX259" fmla="*/ 594197 w 2485572"/>
                <a:gd name="connsiteY259" fmla="*/ 1521848 h 2538970"/>
                <a:gd name="connsiteX260" fmla="*/ 591357 w 2485572"/>
                <a:gd name="connsiteY260" fmla="*/ 1519008 h 2538970"/>
                <a:gd name="connsiteX261" fmla="*/ 566078 w 2485572"/>
                <a:gd name="connsiteY261" fmla="*/ 1482368 h 2538970"/>
                <a:gd name="connsiteX262" fmla="*/ 560397 w 2485572"/>
                <a:gd name="connsiteY262" fmla="*/ 1471291 h 2538970"/>
                <a:gd name="connsiteX263" fmla="*/ 555000 w 2485572"/>
                <a:gd name="connsiteY263" fmla="*/ 1465610 h 2538970"/>
                <a:gd name="connsiteX264" fmla="*/ 498762 w 2485572"/>
                <a:gd name="connsiteY264" fmla="*/ 1432094 h 2538970"/>
                <a:gd name="connsiteX265" fmla="*/ 490525 w 2485572"/>
                <a:gd name="connsiteY265" fmla="*/ 1429254 h 2538970"/>
                <a:gd name="connsiteX266" fmla="*/ 487685 w 2485572"/>
                <a:gd name="connsiteY266" fmla="*/ 1429254 h 2538970"/>
                <a:gd name="connsiteX267" fmla="*/ 462406 w 2485572"/>
                <a:gd name="connsiteY267" fmla="*/ 1426413 h 2538970"/>
                <a:gd name="connsiteX268" fmla="*/ 400770 w 2485572"/>
                <a:gd name="connsiteY268" fmla="*/ 1426413 h 2538970"/>
                <a:gd name="connsiteX269" fmla="*/ 392250 w 2485572"/>
                <a:gd name="connsiteY269" fmla="*/ 1423573 h 2538970"/>
                <a:gd name="connsiteX270" fmla="*/ 384013 w 2485572"/>
                <a:gd name="connsiteY270" fmla="*/ 1420733 h 2538970"/>
                <a:gd name="connsiteX271" fmla="*/ 375492 w 2485572"/>
                <a:gd name="connsiteY271" fmla="*/ 1420733 h 2538970"/>
                <a:gd name="connsiteX272" fmla="*/ 319537 w 2485572"/>
                <a:gd name="connsiteY272" fmla="*/ 1409655 h 2538970"/>
                <a:gd name="connsiteX273" fmla="*/ 313856 w 2485572"/>
                <a:gd name="connsiteY273" fmla="*/ 1406815 h 2538970"/>
                <a:gd name="connsiteX274" fmla="*/ 308176 w 2485572"/>
                <a:gd name="connsiteY274" fmla="*/ 1406815 h 2538970"/>
                <a:gd name="connsiteX275" fmla="*/ 297098 w 2485572"/>
                <a:gd name="connsiteY275" fmla="*/ 1401134 h 2538970"/>
                <a:gd name="connsiteX276" fmla="*/ 221546 w 2485572"/>
                <a:gd name="connsiteY276" fmla="*/ 1392898 h 2538970"/>
                <a:gd name="connsiteX277" fmla="*/ 213025 w 2485572"/>
                <a:gd name="connsiteY277" fmla="*/ 1392898 h 2538970"/>
                <a:gd name="connsiteX278" fmla="*/ 204504 w 2485572"/>
                <a:gd name="connsiteY278" fmla="*/ 1395738 h 2538970"/>
                <a:gd name="connsiteX279" fmla="*/ 154230 w 2485572"/>
                <a:gd name="connsiteY279" fmla="*/ 1406815 h 2538970"/>
                <a:gd name="connsiteX280" fmla="*/ 148549 w 2485572"/>
                <a:gd name="connsiteY280" fmla="*/ 1403975 h 2538970"/>
                <a:gd name="connsiteX281" fmla="*/ 137472 w 2485572"/>
                <a:gd name="connsiteY281" fmla="*/ 1398294 h 2538970"/>
                <a:gd name="connsiteX282" fmla="*/ 131791 w 2485572"/>
                <a:gd name="connsiteY282" fmla="*/ 1398294 h 2538970"/>
                <a:gd name="connsiteX283" fmla="*/ 67316 w 2485572"/>
                <a:gd name="connsiteY283" fmla="*/ 1418177 h 2538970"/>
                <a:gd name="connsiteX284" fmla="*/ 58795 w 2485572"/>
                <a:gd name="connsiteY284" fmla="*/ 1420733 h 2538970"/>
                <a:gd name="connsiteX285" fmla="*/ 50558 w 2485572"/>
                <a:gd name="connsiteY285" fmla="*/ 1423573 h 2538970"/>
                <a:gd name="connsiteX286" fmla="*/ 42037 w 2485572"/>
                <a:gd name="connsiteY286" fmla="*/ 1423573 h 2538970"/>
                <a:gd name="connsiteX287" fmla="*/ 5681 w 2485572"/>
                <a:gd name="connsiteY287" fmla="*/ 1432094 h 2538970"/>
                <a:gd name="connsiteX288" fmla="*/ 2840 w 2485572"/>
                <a:gd name="connsiteY288" fmla="*/ 1403975 h 2538970"/>
                <a:gd name="connsiteX289" fmla="*/ 0 w 2485572"/>
                <a:gd name="connsiteY289" fmla="*/ 1395738 h 2538970"/>
                <a:gd name="connsiteX290" fmla="*/ 5681 w 2485572"/>
                <a:gd name="connsiteY290" fmla="*/ 1373299 h 2538970"/>
                <a:gd name="connsiteX291" fmla="*/ 5681 w 2485572"/>
                <a:gd name="connsiteY291" fmla="*/ 1361938 h 2538970"/>
                <a:gd name="connsiteX292" fmla="*/ 11361 w 2485572"/>
                <a:gd name="connsiteY292" fmla="*/ 1345180 h 2538970"/>
                <a:gd name="connsiteX293" fmla="*/ 42037 w 2485572"/>
                <a:gd name="connsiteY293" fmla="*/ 1305983 h 2538970"/>
                <a:gd name="connsiteX294" fmla="*/ 47718 w 2485572"/>
                <a:gd name="connsiteY294" fmla="*/ 1294622 h 2538970"/>
                <a:gd name="connsiteX295" fmla="*/ 39197 w 2485572"/>
                <a:gd name="connsiteY295" fmla="*/ 1275024 h 2538970"/>
                <a:gd name="connsiteX296" fmla="*/ 33516 w 2485572"/>
                <a:gd name="connsiteY296" fmla="*/ 1269627 h 2538970"/>
                <a:gd name="connsiteX297" fmla="*/ 33516 w 2485572"/>
                <a:gd name="connsiteY297" fmla="*/ 1244348 h 2538970"/>
                <a:gd name="connsiteX298" fmla="*/ 64475 w 2485572"/>
                <a:gd name="connsiteY298" fmla="*/ 1213389 h 2538970"/>
                <a:gd name="connsiteX299" fmla="*/ 81233 w 2485572"/>
                <a:gd name="connsiteY299" fmla="*/ 1199471 h 2538970"/>
                <a:gd name="connsiteX300" fmla="*/ 86914 w 2485572"/>
                <a:gd name="connsiteY300" fmla="*/ 1190950 h 2538970"/>
                <a:gd name="connsiteX301" fmla="*/ 97991 w 2485572"/>
                <a:gd name="connsiteY301" fmla="*/ 1160275 h 2538970"/>
                <a:gd name="connsiteX302" fmla="*/ 95435 w 2485572"/>
                <a:gd name="connsiteY302" fmla="*/ 1151753 h 2538970"/>
                <a:gd name="connsiteX303" fmla="*/ 95435 w 2485572"/>
                <a:gd name="connsiteY303" fmla="*/ 1121078 h 2538970"/>
                <a:gd name="connsiteX304" fmla="*/ 100832 w 2485572"/>
                <a:gd name="connsiteY304" fmla="*/ 1112557 h 2538970"/>
                <a:gd name="connsiteX305" fmla="*/ 103672 w 2485572"/>
                <a:gd name="connsiteY305" fmla="*/ 1106876 h 2538970"/>
                <a:gd name="connsiteX306" fmla="*/ 154230 w 2485572"/>
                <a:gd name="connsiteY306" fmla="*/ 1070520 h 2538970"/>
                <a:gd name="connsiteX307" fmla="*/ 176668 w 2485572"/>
                <a:gd name="connsiteY307" fmla="*/ 1045241 h 2538970"/>
                <a:gd name="connsiteX308" fmla="*/ 176668 w 2485572"/>
                <a:gd name="connsiteY308" fmla="*/ 1037004 h 2538970"/>
                <a:gd name="connsiteX309" fmla="*/ 173828 w 2485572"/>
                <a:gd name="connsiteY309" fmla="*/ 1028483 h 2538970"/>
                <a:gd name="connsiteX310" fmla="*/ 157070 w 2485572"/>
                <a:gd name="connsiteY310" fmla="*/ 1008885 h 2538970"/>
                <a:gd name="connsiteX311" fmla="*/ 154230 w 2485572"/>
                <a:gd name="connsiteY311" fmla="*/ 1000648 h 2538970"/>
                <a:gd name="connsiteX312" fmla="*/ 157070 w 2485572"/>
                <a:gd name="connsiteY312" fmla="*/ 964008 h 2538970"/>
                <a:gd name="connsiteX313" fmla="*/ 154230 w 2485572"/>
                <a:gd name="connsiteY313" fmla="*/ 955771 h 2538970"/>
                <a:gd name="connsiteX314" fmla="*/ 126111 w 2485572"/>
                <a:gd name="connsiteY314" fmla="*/ 930492 h 2538970"/>
                <a:gd name="connsiteX315" fmla="*/ 112193 w 2485572"/>
                <a:gd name="connsiteY315" fmla="*/ 927652 h 2538970"/>
                <a:gd name="connsiteX316" fmla="*/ 109353 w 2485572"/>
                <a:gd name="connsiteY316" fmla="*/ 921971 h 2538970"/>
                <a:gd name="connsiteX317" fmla="*/ 109353 w 2485572"/>
                <a:gd name="connsiteY317" fmla="*/ 908053 h 2538970"/>
                <a:gd name="connsiteX318" fmla="*/ 117590 w 2485572"/>
                <a:gd name="connsiteY318" fmla="*/ 891295 h 2538970"/>
                <a:gd name="connsiteX319" fmla="*/ 123270 w 2485572"/>
                <a:gd name="connsiteY319" fmla="*/ 885615 h 2538970"/>
                <a:gd name="connsiteX320" fmla="*/ 148549 w 2485572"/>
                <a:gd name="connsiteY320" fmla="*/ 866016 h 2538970"/>
                <a:gd name="connsiteX321" fmla="*/ 128951 w 2485572"/>
                <a:gd name="connsiteY321" fmla="*/ 840738 h 2538970"/>
                <a:gd name="connsiteX322" fmla="*/ 126111 w 2485572"/>
                <a:gd name="connsiteY322" fmla="*/ 821139 h 2538970"/>
                <a:gd name="connsiteX323" fmla="*/ 140028 w 2485572"/>
                <a:gd name="connsiteY323" fmla="*/ 812618 h 2538970"/>
                <a:gd name="connsiteX324" fmla="*/ 142869 w 2485572"/>
                <a:gd name="connsiteY324" fmla="*/ 790464 h 2538970"/>
                <a:gd name="connsiteX325" fmla="*/ 154230 w 2485572"/>
                <a:gd name="connsiteY325" fmla="*/ 773422 h 2538970"/>
                <a:gd name="connsiteX326" fmla="*/ 157070 w 2485572"/>
                <a:gd name="connsiteY326" fmla="*/ 762344 h 2538970"/>
                <a:gd name="connsiteX327" fmla="*/ 157070 w 2485572"/>
                <a:gd name="connsiteY327" fmla="*/ 753824 h 2538970"/>
                <a:gd name="connsiteX328" fmla="*/ 145709 w 2485572"/>
                <a:gd name="connsiteY328" fmla="*/ 731385 h 2538970"/>
                <a:gd name="connsiteX329" fmla="*/ 145709 w 2485572"/>
                <a:gd name="connsiteY329" fmla="*/ 723148 h 2538970"/>
                <a:gd name="connsiteX330" fmla="*/ 159627 w 2485572"/>
                <a:gd name="connsiteY330" fmla="*/ 714627 h 2538970"/>
                <a:gd name="connsiteX331" fmla="*/ 204504 w 2485572"/>
                <a:gd name="connsiteY331" fmla="*/ 708946 h 2538970"/>
                <a:gd name="connsiteX332" fmla="*/ 232623 w 2485572"/>
                <a:gd name="connsiteY332" fmla="*/ 678271 h 2538970"/>
                <a:gd name="connsiteX333" fmla="*/ 232623 w 2485572"/>
                <a:gd name="connsiteY333" fmla="*/ 666909 h 2538970"/>
                <a:gd name="connsiteX334" fmla="*/ 215865 w 2485572"/>
                <a:gd name="connsiteY334" fmla="*/ 644755 h 2538970"/>
                <a:gd name="connsiteX335" fmla="*/ 218705 w 2485572"/>
                <a:gd name="connsiteY335" fmla="*/ 613795 h 2538970"/>
                <a:gd name="connsiteX336" fmla="*/ 241144 w 2485572"/>
                <a:gd name="connsiteY336" fmla="*/ 582836 h 2538970"/>
                <a:gd name="connsiteX337" fmla="*/ 252221 w 2485572"/>
                <a:gd name="connsiteY337" fmla="*/ 571758 h 2538970"/>
                <a:gd name="connsiteX338" fmla="*/ 285737 w 2485572"/>
                <a:gd name="connsiteY338" fmla="*/ 524041 h 2538970"/>
                <a:gd name="connsiteX339" fmla="*/ 291418 w 2485572"/>
                <a:gd name="connsiteY339" fmla="*/ 518644 h 2538970"/>
                <a:gd name="connsiteX340" fmla="*/ 322377 w 2485572"/>
                <a:gd name="connsiteY340" fmla="*/ 518644 h 2538970"/>
                <a:gd name="connsiteX341" fmla="*/ 333455 w 2485572"/>
                <a:gd name="connsiteY341" fmla="*/ 510123 h 2538970"/>
                <a:gd name="connsiteX342" fmla="*/ 341976 w 2485572"/>
                <a:gd name="connsiteY342" fmla="*/ 482004 h 2538970"/>
                <a:gd name="connsiteX343" fmla="*/ 347372 w 2485572"/>
                <a:gd name="connsiteY343" fmla="*/ 476607 h 2538970"/>
                <a:gd name="connsiteX344" fmla="*/ 386853 w 2485572"/>
                <a:gd name="connsiteY344" fmla="*/ 459565 h 2538970"/>
                <a:gd name="connsiteX345" fmla="*/ 389409 w 2485572"/>
                <a:gd name="connsiteY345" fmla="*/ 454169 h 2538970"/>
                <a:gd name="connsiteX346" fmla="*/ 400770 w 2485572"/>
                <a:gd name="connsiteY346" fmla="*/ 434570 h 2538970"/>
                <a:gd name="connsiteX347" fmla="*/ 414688 w 2485572"/>
                <a:gd name="connsiteY347" fmla="*/ 392534 h 2538970"/>
                <a:gd name="connsiteX348" fmla="*/ 428890 w 2485572"/>
                <a:gd name="connsiteY348" fmla="*/ 341976 h 2538970"/>
                <a:gd name="connsiteX349" fmla="*/ 434286 w 2485572"/>
                <a:gd name="connsiteY349" fmla="*/ 255062 h 2538970"/>
                <a:gd name="connsiteX350" fmla="*/ 437127 w 2485572"/>
                <a:gd name="connsiteY350" fmla="*/ 252221 h 2538970"/>
                <a:gd name="connsiteX351" fmla="*/ 448488 w 2485572"/>
                <a:gd name="connsiteY351" fmla="*/ 235463 h 2538970"/>
                <a:gd name="connsiteX352" fmla="*/ 468086 w 2485572"/>
                <a:gd name="connsiteY352" fmla="*/ 221546 h 2538970"/>
                <a:gd name="connsiteX353" fmla="*/ 501602 w 2485572"/>
                <a:gd name="connsiteY353" fmla="*/ 215865 h 2538970"/>
                <a:gd name="connsiteX354" fmla="*/ 512964 w 2485572"/>
                <a:gd name="connsiteY354" fmla="*/ 213025 h 2538970"/>
                <a:gd name="connsiteX355" fmla="*/ 555000 w 2485572"/>
                <a:gd name="connsiteY355" fmla="*/ 187746 h 2538970"/>
                <a:gd name="connsiteX356" fmla="*/ 557557 w 2485572"/>
                <a:gd name="connsiteY356" fmla="*/ 182349 h 2538970"/>
                <a:gd name="connsiteX357" fmla="*/ 602434 w 2485572"/>
                <a:gd name="connsiteY357" fmla="*/ 131791 h 2538970"/>
                <a:gd name="connsiteX358" fmla="*/ 605274 w 2485572"/>
                <a:gd name="connsiteY358" fmla="*/ 123270 h 2538970"/>
                <a:gd name="connsiteX359" fmla="*/ 594197 w 2485572"/>
                <a:gd name="connsiteY359" fmla="*/ 70156 h 2538970"/>
                <a:gd name="connsiteX360" fmla="*/ 650151 w 2485572"/>
                <a:gd name="connsiteY360" fmla="*/ 92595 h 2538970"/>
                <a:gd name="connsiteX361" fmla="*/ 664069 w 2485572"/>
                <a:gd name="connsiteY361" fmla="*/ 92595 h 2538970"/>
                <a:gd name="connsiteX362" fmla="*/ 689348 w 2485572"/>
                <a:gd name="connsiteY362" fmla="*/ 98275 h 2538970"/>
                <a:gd name="connsiteX363" fmla="*/ 723148 w 2485572"/>
                <a:gd name="connsiteY363" fmla="*/ 89754 h 2538970"/>
                <a:gd name="connsiteX364" fmla="*/ 725704 w 2485572"/>
                <a:gd name="connsiteY364" fmla="*/ 92595 h 2538970"/>
                <a:gd name="connsiteX365" fmla="*/ 731385 w 2485572"/>
                <a:gd name="connsiteY365" fmla="*/ 92595 h 2538970"/>
                <a:gd name="connsiteX366" fmla="*/ 737065 w 2485572"/>
                <a:gd name="connsiteY366" fmla="*/ 95435 h 2538970"/>
                <a:gd name="connsiteX367" fmla="*/ 742746 w 2485572"/>
                <a:gd name="connsiteY367" fmla="*/ 95435 h 2538970"/>
                <a:gd name="connsiteX368" fmla="*/ 779102 w 2485572"/>
                <a:gd name="connsiteY368" fmla="*/ 75837 h 2538970"/>
                <a:gd name="connsiteX369" fmla="*/ 818299 w 2485572"/>
                <a:gd name="connsiteY369" fmla="*/ 39197 h 2538970"/>
                <a:gd name="connsiteX370" fmla="*/ 823980 w 2485572"/>
                <a:gd name="connsiteY370" fmla="*/ 33800 h 2538970"/>
                <a:gd name="connsiteX371" fmla="*/ 851815 w 2485572"/>
                <a:gd name="connsiteY371" fmla="*/ 19598 h 2538970"/>
                <a:gd name="connsiteX372" fmla="*/ 854655 w 2485572"/>
                <a:gd name="connsiteY372" fmla="*/ 14202 h 2538970"/>
                <a:gd name="connsiteX373" fmla="*/ 888455 w 2485572"/>
                <a:gd name="connsiteY373" fmla="*/ 8521 h 2538970"/>
                <a:gd name="connsiteX374" fmla="*/ 893852 w 2485572"/>
                <a:gd name="connsiteY374" fmla="*/ 11361 h 2538970"/>
                <a:gd name="connsiteX375" fmla="*/ 933332 w 2485572"/>
                <a:gd name="connsiteY375" fmla="*/ 36640 h 2538970"/>
                <a:gd name="connsiteX376" fmla="*/ 938729 w 2485572"/>
                <a:gd name="connsiteY376" fmla="*/ 42037 h 2538970"/>
                <a:gd name="connsiteX377" fmla="*/ 969689 w 2485572"/>
                <a:gd name="connsiteY377" fmla="*/ 61635 h 2538970"/>
                <a:gd name="connsiteX378" fmla="*/ 972529 w 2485572"/>
                <a:gd name="connsiteY378" fmla="*/ 64475 h 2538970"/>
                <a:gd name="connsiteX379" fmla="*/ 977925 w 2485572"/>
                <a:gd name="connsiteY379" fmla="*/ 67316 h 2538970"/>
                <a:gd name="connsiteX380" fmla="*/ 1011725 w 2485572"/>
                <a:gd name="connsiteY380" fmla="*/ 67316 h 2538970"/>
                <a:gd name="connsiteX381" fmla="*/ 1031324 w 2485572"/>
                <a:gd name="connsiteY381" fmla="*/ 64475 h 2538970"/>
                <a:gd name="connsiteX382" fmla="*/ 1042401 w 2485572"/>
                <a:gd name="connsiteY382" fmla="*/ 64475 h 2538970"/>
                <a:gd name="connsiteX383" fmla="*/ 1104036 w 2485572"/>
                <a:gd name="connsiteY383" fmla="*/ 70156 h 2538970"/>
                <a:gd name="connsiteX384" fmla="*/ 1109717 w 2485572"/>
                <a:gd name="connsiteY384" fmla="*/ 75837 h 2538970"/>
                <a:gd name="connsiteX385" fmla="*/ 1118238 w 2485572"/>
                <a:gd name="connsiteY385" fmla="*/ 81233 h 2538970"/>
                <a:gd name="connsiteX386" fmla="*/ 1121078 w 2485572"/>
                <a:gd name="connsiteY386" fmla="*/ 84074 h 2538970"/>
                <a:gd name="connsiteX387" fmla="*/ 1143517 w 2485572"/>
                <a:gd name="connsiteY387" fmla="*/ 95435 h 2538970"/>
                <a:gd name="connsiteX388" fmla="*/ 1151754 w 2485572"/>
                <a:gd name="connsiteY388" fmla="*/ 100832 h 2538970"/>
                <a:gd name="connsiteX389" fmla="*/ 1171352 w 2485572"/>
                <a:gd name="connsiteY389" fmla="*/ 100832 h 2538970"/>
                <a:gd name="connsiteX390" fmla="*/ 1174192 w 2485572"/>
                <a:gd name="connsiteY390" fmla="*/ 98275 h 2538970"/>
                <a:gd name="connsiteX391" fmla="*/ 1188110 w 2485572"/>
                <a:gd name="connsiteY391" fmla="*/ 89754 h 2538970"/>
                <a:gd name="connsiteX392" fmla="*/ 1193791 w 2485572"/>
                <a:gd name="connsiteY392" fmla="*/ 84074 h 2538970"/>
                <a:gd name="connsiteX393" fmla="*/ 1238668 w 2485572"/>
                <a:gd name="connsiteY393" fmla="*/ 75837 h 2538970"/>
                <a:gd name="connsiteX394" fmla="*/ 1244348 w 2485572"/>
                <a:gd name="connsiteY394" fmla="*/ 78677 h 2538970"/>
                <a:gd name="connsiteX395" fmla="*/ 1272184 w 2485572"/>
                <a:gd name="connsiteY395" fmla="*/ 75837 h 2538970"/>
                <a:gd name="connsiteX396" fmla="*/ 1280705 w 2485572"/>
                <a:gd name="connsiteY396" fmla="*/ 72996 h 2538970"/>
                <a:gd name="connsiteX397" fmla="*/ 1286385 w 2485572"/>
                <a:gd name="connsiteY397" fmla="*/ 72996 h 2538970"/>
                <a:gd name="connsiteX398" fmla="*/ 1348020 w 2485572"/>
                <a:gd name="connsiteY398" fmla="*/ 50558 h 2538970"/>
                <a:gd name="connsiteX399" fmla="*/ 1350861 w 2485572"/>
                <a:gd name="connsiteY399" fmla="*/ 50558 h 2538970"/>
                <a:gd name="connsiteX400" fmla="*/ 1392898 w 2485572"/>
                <a:gd name="connsiteY400" fmla="*/ 39197 h 2538970"/>
                <a:gd name="connsiteX401" fmla="*/ 1406815 w 2485572"/>
                <a:gd name="connsiteY401" fmla="*/ 39197 h 2538970"/>
                <a:gd name="connsiteX402" fmla="*/ 1459929 w 2485572"/>
                <a:gd name="connsiteY402" fmla="*/ 36640 h 2538970"/>
                <a:gd name="connsiteX403" fmla="*/ 1468450 w 2485572"/>
                <a:gd name="connsiteY403" fmla="*/ 36640 h 2538970"/>
                <a:gd name="connsiteX404" fmla="*/ 1474131 w 2485572"/>
                <a:gd name="connsiteY404" fmla="*/ 33800 h 2538970"/>
                <a:gd name="connsiteX405" fmla="*/ 1479528 w 2485572"/>
                <a:gd name="connsiteY405" fmla="*/ 30960 h 2538970"/>
                <a:gd name="connsiteX406" fmla="*/ 1485208 w 2485572"/>
                <a:gd name="connsiteY406" fmla="*/ 30960 h 2538970"/>
                <a:gd name="connsiteX407" fmla="*/ 1544003 w 2485572"/>
                <a:gd name="connsiteY407" fmla="*/ 16758 h 2538970"/>
                <a:gd name="connsiteX408" fmla="*/ 1549684 w 2485572"/>
                <a:gd name="connsiteY408" fmla="*/ 14202 h 2538970"/>
                <a:gd name="connsiteX409" fmla="*/ 1555364 w 2485572"/>
                <a:gd name="connsiteY409" fmla="*/ 14202 h 2538970"/>
                <a:gd name="connsiteX410" fmla="*/ 1563601 w 2485572"/>
                <a:gd name="connsiteY410" fmla="*/ 11361 h 2538970"/>
                <a:gd name="connsiteX411" fmla="*/ 1614159 w 2485572"/>
                <a:gd name="connsiteY411" fmla="*/ 22439 h 2538970"/>
                <a:gd name="connsiteX412" fmla="*/ 1619840 w 2485572"/>
                <a:gd name="connsiteY412" fmla="*/ 19598 h 2538970"/>
                <a:gd name="connsiteX413" fmla="*/ 1630917 w 2485572"/>
                <a:gd name="connsiteY413" fmla="*/ 16758 h 2538970"/>
                <a:gd name="connsiteX414" fmla="*/ 1645119 w 2485572"/>
                <a:gd name="connsiteY414" fmla="*/ 8521 h 2538970"/>
                <a:gd name="connsiteX415" fmla="*/ 1653356 w 2485572"/>
                <a:gd name="connsiteY415" fmla="*/ 5681 h 2538970"/>
                <a:gd name="connsiteX416" fmla="*/ 1689712 w 2485572"/>
                <a:gd name="connsiteY416" fmla="*/ 0 h 2538970"/>
                <a:gd name="connsiteX417" fmla="*/ 1698233 w 2485572"/>
                <a:gd name="connsiteY417" fmla="*/ 11361 h 2538970"/>
                <a:gd name="connsiteX418" fmla="*/ 1703914 w 2485572"/>
                <a:gd name="connsiteY418" fmla="*/ 14202 h 2538970"/>
                <a:gd name="connsiteX419" fmla="*/ 1709310 w 2485572"/>
                <a:gd name="connsiteY419" fmla="*/ 16758 h 2538970"/>
                <a:gd name="connsiteX420" fmla="*/ 1717831 w 2485572"/>
                <a:gd name="connsiteY420" fmla="*/ 16758 h 2538970"/>
                <a:gd name="connsiteX421" fmla="*/ 1757028 w 2485572"/>
                <a:gd name="connsiteY421" fmla="*/ 22439 h 2538970"/>
                <a:gd name="connsiteX422" fmla="*/ 1762708 w 2485572"/>
                <a:gd name="connsiteY422" fmla="*/ 25279 h 2538970"/>
                <a:gd name="connsiteX423" fmla="*/ 1768389 w 2485572"/>
                <a:gd name="connsiteY423" fmla="*/ 25279 h 2538970"/>
                <a:gd name="connsiteX424" fmla="*/ 1787987 w 2485572"/>
                <a:gd name="connsiteY424" fmla="*/ 33800 h 2538970"/>
                <a:gd name="connsiteX425" fmla="*/ 1793384 w 2485572"/>
                <a:gd name="connsiteY425" fmla="*/ 33800 h 2538970"/>
                <a:gd name="connsiteX426" fmla="*/ 1801905 w 2485572"/>
                <a:gd name="connsiteY426" fmla="*/ 36640 h 2538970"/>
                <a:gd name="connsiteX427" fmla="*/ 1835421 w 2485572"/>
                <a:gd name="connsiteY427" fmla="*/ 42037 h 2538970"/>
                <a:gd name="connsiteX428" fmla="*/ 1891659 w 2485572"/>
                <a:gd name="connsiteY428" fmla="*/ 61635 h 2538970"/>
                <a:gd name="connsiteX429" fmla="*/ 1897340 w 2485572"/>
                <a:gd name="connsiteY429" fmla="*/ 64475 h 2538970"/>
                <a:gd name="connsiteX430" fmla="*/ 1899896 w 2485572"/>
                <a:gd name="connsiteY430" fmla="*/ 67316 h 2538970"/>
                <a:gd name="connsiteX431" fmla="*/ 1944774 w 2485572"/>
                <a:gd name="connsiteY431" fmla="*/ 123270 h 2538970"/>
                <a:gd name="connsiteX432" fmla="*/ 1947614 w 2485572"/>
                <a:gd name="connsiteY432" fmla="*/ 128951 h 2538970"/>
                <a:gd name="connsiteX433" fmla="*/ 1950454 w 2485572"/>
                <a:gd name="connsiteY433" fmla="*/ 131791 h 2538970"/>
                <a:gd name="connsiteX434" fmla="*/ 1956135 w 2485572"/>
                <a:gd name="connsiteY434" fmla="*/ 140312 h 2538970"/>
                <a:gd name="connsiteX435" fmla="*/ 1958975 w 2485572"/>
                <a:gd name="connsiteY435" fmla="*/ 145709 h 2538970"/>
                <a:gd name="connsiteX436" fmla="*/ 1961532 w 2485572"/>
                <a:gd name="connsiteY436" fmla="*/ 154230 h 2538970"/>
                <a:gd name="connsiteX437" fmla="*/ 1998172 w 2485572"/>
                <a:gd name="connsiteY437" fmla="*/ 204788 h 2538970"/>
                <a:gd name="connsiteX438" fmla="*/ 2003569 w 2485572"/>
                <a:gd name="connsiteY438" fmla="*/ 207344 h 2538970"/>
                <a:gd name="connsiteX439" fmla="*/ 2009249 w 2485572"/>
                <a:gd name="connsiteY439" fmla="*/ 210184 h 2538970"/>
                <a:gd name="connsiteX440" fmla="*/ 2017770 w 2485572"/>
                <a:gd name="connsiteY440" fmla="*/ 210184 h 2538970"/>
                <a:gd name="connsiteX441" fmla="*/ 2026007 w 2485572"/>
                <a:gd name="connsiteY441" fmla="*/ 213025 h 2538970"/>
                <a:gd name="connsiteX442" fmla="*/ 2037368 w 2485572"/>
                <a:gd name="connsiteY442" fmla="*/ 215865 h 2538970"/>
                <a:gd name="connsiteX443" fmla="*/ 2099003 w 2485572"/>
                <a:gd name="connsiteY443" fmla="*/ 221546 h 2538970"/>
                <a:gd name="connsiteX444" fmla="*/ 2104684 w 2485572"/>
                <a:gd name="connsiteY444" fmla="*/ 224386 h 2538970"/>
                <a:gd name="connsiteX445" fmla="*/ 2112921 w 2485572"/>
                <a:gd name="connsiteY445" fmla="*/ 224386 h 2538970"/>
                <a:gd name="connsiteX446" fmla="*/ 2124283 w 2485572"/>
                <a:gd name="connsiteY446" fmla="*/ 229783 h 2538970"/>
                <a:gd name="connsiteX447" fmla="*/ 2177397 w 2485572"/>
                <a:gd name="connsiteY447" fmla="*/ 229783 h 2538970"/>
                <a:gd name="connsiteX448" fmla="*/ 2185918 w 2485572"/>
                <a:gd name="connsiteY448" fmla="*/ 232623 h 2538970"/>
                <a:gd name="connsiteX449" fmla="*/ 2213753 w 2485572"/>
                <a:gd name="connsiteY449" fmla="*/ 226942 h 2538970"/>
                <a:gd name="connsiteX450" fmla="*/ 2219434 w 2485572"/>
                <a:gd name="connsiteY450" fmla="*/ 224386 h 2538970"/>
                <a:gd name="connsiteX451" fmla="*/ 2241872 w 2485572"/>
                <a:gd name="connsiteY45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3479 w 2485572"/>
                <a:gd name="connsiteY70" fmla="*/ 1552524 h 2538970"/>
                <a:gd name="connsiteX71" fmla="*/ 2169160 w 2485572"/>
                <a:gd name="connsiteY71" fmla="*/ 1605922 h 2538970"/>
                <a:gd name="connsiteX72" fmla="*/ 2169160 w 2485572"/>
                <a:gd name="connsiteY72" fmla="*/ 1622680 h 2538970"/>
                <a:gd name="connsiteX73" fmla="*/ 2166319 w 2485572"/>
                <a:gd name="connsiteY73" fmla="*/ 1661877 h 2538970"/>
                <a:gd name="connsiteX74" fmla="*/ 2166319 w 2485572"/>
                <a:gd name="connsiteY74" fmla="*/ 1664717 h 2538970"/>
                <a:gd name="connsiteX75" fmla="*/ 2163479 w 2485572"/>
                <a:gd name="connsiteY75" fmla="*/ 1672954 h 2538970"/>
                <a:gd name="connsiteX76" fmla="*/ 2163479 w 2485572"/>
                <a:gd name="connsiteY76" fmla="*/ 1678635 h 2538970"/>
                <a:gd name="connsiteX77" fmla="*/ 2154958 w 2485572"/>
                <a:gd name="connsiteY77" fmla="*/ 1712435 h 2538970"/>
                <a:gd name="connsiteX78" fmla="*/ 2152118 w 2485572"/>
                <a:gd name="connsiteY78" fmla="*/ 1717831 h 2538970"/>
                <a:gd name="connsiteX79" fmla="*/ 2143881 w 2485572"/>
                <a:gd name="connsiteY79" fmla="*/ 1751631 h 2538970"/>
                <a:gd name="connsiteX80" fmla="*/ 2143881 w 2485572"/>
                <a:gd name="connsiteY80" fmla="*/ 1754471 h 2538970"/>
                <a:gd name="connsiteX81" fmla="*/ 2135360 w 2485572"/>
                <a:gd name="connsiteY81" fmla="*/ 1774070 h 2538970"/>
                <a:gd name="connsiteX82" fmla="*/ 2132519 w 2485572"/>
                <a:gd name="connsiteY82" fmla="*/ 1790828 h 2538970"/>
                <a:gd name="connsiteX83" fmla="*/ 2152118 w 2485572"/>
                <a:gd name="connsiteY83" fmla="*/ 1869221 h 2538970"/>
                <a:gd name="connsiteX84" fmla="*/ 2157798 w 2485572"/>
                <a:gd name="connsiteY84" fmla="*/ 1885979 h 2538970"/>
                <a:gd name="connsiteX85" fmla="*/ 2160639 w 2485572"/>
                <a:gd name="connsiteY85" fmla="*/ 1888819 h 2538970"/>
                <a:gd name="connsiteX86" fmla="*/ 2163479 w 2485572"/>
                <a:gd name="connsiteY86" fmla="*/ 1894500 h 2538970"/>
                <a:gd name="connsiteX87" fmla="*/ 2169160 w 2485572"/>
                <a:gd name="connsiteY87" fmla="*/ 1900180 h 2538970"/>
                <a:gd name="connsiteX88" fmla="*/ 2188758 w 2485572"/>
                <a:gd name="connsiteY88" fmla="*/ 1930856 h 2538970"/>
                <a:gd name="connsiteX89" fmla="*/ 2191314 w 2485572"/>
                <a:gd name="connsiteY89" fmla="*/ 1936537 h 2538970"/>
                <a:gd name="connsiteX90" fmla="*/ 2219434 w 2485572"/>
                <a:gd name="connsiteY90" fmla="*/ 1970052 h 2538970"/>
                <a:gd name="connsiteX91" fmla="*/ 2236191 w 2485572"/>
                <a:gd name="connsiteY91" fmla="*/ 1992491 h 2538970"/>
                <a:gd name="connsiteX92" fmla="*/ 2239032 w 2485572"/>
                <a:gd name="connsiteY92" fmla="*/ 1995331 h 2538970"/>
                <a:gd name="connsiteX93" fmla="*/ 2250393 w 2485572"/>
                <a:gd name="connsiteY93" fmla="*/ 2014929 h 2538970"/>
                <a:gd name="connsiteX94" fmla="*/ 2278228 w 2485572"/>
                <a:gd name="connsiteY94" fmla="*/ 2048445 h 2538970"/>
                <a:gd name="connsiteX95" fmla="*/ 2286749 w 2485572"/>
                <a:gd name="connsiteY95" fmla="*/ 2065488 h 2538970"/>
                <a:gd name="connsiteX96" fmla="*/ 2295270 w 2485572"/>
                <a:gd name="connsiteY96" fmla="*/ 2085086 h 2538970"/>
                <a:gd name="connsiteX97" fmla="*/ 2295270 w 2485572"/>
                <a:gd name="connsiteY97" fmla="*/ 2087926 h 2538970"/>
                <a:gd name="connsiteX98" fmla="*/ 2292430 w 2485572"/>
                <a:gd name="connsiteY98" fmla="*/ 2093323 h 2538970"/>
                <a:gd name="connsiteX99" fmla="*/ 2275388 w 2485572"/>
                <a:gd name="connsiteY99" fmla="*/ 2127123 h 2538970"/>
                <a:gd name="connsiteX100" fmla="*/ 2275388 w 2485572"/>
                <a:gd name="connsiteY100" fmla="*/ 2132519 h 2538970"/>
                <a:gd name="connsiteX101" fmla="*/ 2272832 w 2485572"/>
                <a:gd name="connsiteY101" fmla="*/ 2138200 h 2538970"/>
                <a:gd name="connsiteX102" fmla="*/ 2283909 w 2485572"/>
                <a:gd name="connsiteY102" fmla="*/ 2172000 h 2538970"/>
                <a:gd name="connsiteX103" fmla="*/ 2295270 w 2485572"/>
                <a:gd name="connsiteY103" fmla="*/ 2199835 h 2538970"/>
                <a:gd name="connsiteX104" fmla="*/ 2295270 w 2485572"/>
                <a:gd name="connsiteY104" fmla="*/ 2205516 h 2538970"/>
                <a:gd name="connsiteX105" fmla="*/ 2297827 w 2485572"/>
                <a:gd name="connsiteY105" fmla="*/ 2211196 h 2538970"/>
                <a:gd name="connsiteX106" fmla="*/ 2295270 w 2485572"/>
                <a:gd name="connsiteY106" fmla="*/ 2216593 h 2538970"/>
                <a:gd name="connsiteX107" fmla="*/ 2275388 w 2485572"/>
                <a:gd name="connsiteY107" fmla="*/ 2272832 h 2538970"/>
                <a:gd name="connsiteX108" fmla="*/ 2275388 w 2485572"/>
                <a:gd name="connsiteY108" fmla="*/ 2278512 h 2538970"/>
                <a:gd name="connsiteX109" fmla="*/ 2272832 w 2485572"/>
                <a:gd name="connsiteY109" fmla="*/ 2283909 h 2538970"/>
                <a:gd name="connsiteX110" fmla="*/ 2269991 w 2485572"/>
                <a:gd name="connsiteY110" fmla="*/ 2312028 h 2538970"/>
                <a:gd name="connsiteX111" fmla="*/ 2269991 w 2485572"/>
                <a:gd name="connsiteY111" fmla="*/ 2317709 h 2538970"/>
                <a:gd name="connsiteX112" fmla="*/ 2278228 w 2485572"/>
                <a:gd name="connsiteY112" fmla="*/ 2345544 h 2538970"/>
                <a:gd name="connsiteX113" fmla="*/ 2281069 w 2485572"/>
                <a:gd name="connsiteY113" fmla="*/ 2354065 h 2538970"/>
                <a:gd name="connsiteX114" fmla="*/ 2283909 w 2485572"/>
                <a:gd name="connsiteY114" fmla="*/ 2356905 h 2538970"/>
                <a:gd name="connsiteX115" fmla="*/ 2289590 w 2485572"/>
                <a:gd name="connsiteY115" fmla="*/ 2365142 h 2538970"/>
                <a:gd name="connsiteX116" fmla="*/ 2278228 w 2485572"/>
                <a:gd name="connsiteY116" fmla="*/ 2396102 h 2538970"/>
                <a:gd name="connsiteX117" fmla="*/ 2275388 w 2485572"/>
                <a:gd name="connsiteY117" fmla="*/ 2401782 h 2538970"/>
                <a:gd name="connsiteX118" fmla="*/ 2258630 w 2485572"/>
                <a:gd name="connsiteY118" fmla="*/ 2429618 h 2538970"/>
                <a:gd name="connsiteX119" fmla="*/ 2255790 w 2485572"/>
                <a:gd name="connsiteY119" fmla="*/ 2435298 h 2538970"/>
                <a:gd name="connsiteX120" fmla="*/ 2253233 w 2485572"/>
                <a:gd name="connsiteY120" fmla="*/ 2463418 h 2538970"/>
                <a:gd name="connsiteX121" fmla="*/ 2258630 w 2485572"/>
                <a:gd name="connsiteY121" fmla="*/ 2483016 h 2538970"/>
                <a:gd name="connsiteX122" fmla="*/ 2258630 w 2485572"/>
                <a:gd name="connsiteY122" fmla="*/ 2488413 h 2538970"/>
                <a:gd name="connsiteX123" fmla="*/ 2239032 w 2485572"/>
                <a:gd name="connsiteY123" fmla="*/ 2513691 h 2538970"/>
                <a:gd name="connsiteX124" fmla="*/ 2236191 w 2485572"/>
                <a:gd name="connsiteY124" fmla="*/ 2522213 h 2538970"/>
                <a:gd name="connsiteX125" fmla="*/ 2225114 w 2485572"/>
                <a:gd name="connsiteY125" fmla="*/ 2538970 h 2538970"/>
                <a:gd name="connsiteX126" fmla="*/ 2216593 w 2485572"/>
                <a:gd name="connsiteY126" fmla="*/ 2538970 h 2538970"/>
                <a:gd name="connsiteX127" fmla="*/ 2191314 w 2485572"/>
                <a:gd name="connsiteY127" fmla="*/ 2530449 h 2538970"/>
                <a:gd name="connsiteX128" fmla="*/ 2185918 w 2485572"/>
                <a:gd name="connsiteY128" fmla="*/ 2525053 h 2538970"/>
                <a:gd name="connsiteX129" fmla="*/ 2174556 w 2485572"/>
                <a:gd name="connsiteY129" fmla="*/ 2502614 h 2538970"/>
                <a:gd name="connsiteX130" fmla="*/ 2154958 w 2485572"/>
                <a:gd name="connsiteY130" fmla="*/ 2480175 h 2538970"/>
                <a:gd name="connsiteX131" fmla="*/ 2154958 w 2485572"/>
                <a:gd name="connsiteY131" fmla="*/ 2471655 h 2538970"/>
                <a:gd name="connsiteX132" fmla="*/ 2152118 w 2485572"/>
                <a:gd name="connsiteY132" fmla="*/ 2452056 h 2538970"/>
                <a:gd name="connsiteX133" fmla="*/ 2143881 w 2485572"/>
                <a:gd name="connsiteY133" fmla="*/ 2418540 h 2538970"/>
                <a:gd name="connsiteX134" fmla="*/ 2143881 w 2485572"/>
                <a:gd name="connsiteY134" fmla="*/ 2415700 h 2538970"/>
                <a:gd name="connsiteX135" fmla="*/ 2138200 w 2485572"/>
                <a:gd name="connsiteY135" fmla="*/ 2396102 h 2538970"/>
                <a:gd name="connsiteX136" fmla="*/ 2135360 w 2485572"/>
                <a:gd name="connsiteY136" fmla="*/ 2393261 h 2538970"/>
                <a:gd name="connsiteX137" fmla="*/ 2129679 w 2485572"/>
                <a:gd name="connsiteY137" fmla="*/ 2390421 h 2538970"/>
                <a:gd name="connsiteX138" fmla="*/ 2099003 w 2485572"/>
                <a:gd name="connsiteY138" fmla="*/ 2387581 h 2538970"/>
                <a:gd name="connsiteX139" fmla="*/ 2087642 w 2485572"/>
                <a:gd name="connsiteY139" fmla="*/ 2384740 h 2538970"/>
                <a:gd name="connsiteX140" fmla="*/ 2070884 w 2485572"/>
                <a:gd name="connsiteY140" fmla="*/ 2376504 h 2538970"/>
                <a:gd name="connsiteX141" fmla="*/ 2068044 w 2485572"/>
                <a:gd name="connsiteY141" fmla="*/ 2370823 h 2538970"/>
                <a:gd name="connsiteX142" fmla="*/ 2051286 w 2485572"/>
                <a:gd name="connsiteY142" fmla="*/ 2354065 h 2538970"/>
                <a:gd name="connsiteX143" fmla="*/ 2048446 w 2485572"/>
                <a:gd name="connsiteY143" fmla="*/ 2348384 h 2538970"/>
                <a:gd name="connsiteX144" fmla="*/ 2043049 w 2485572"/>
                <a:gd name="connsiteY144" fmla="*/ 2325946 h 2538970"/>
                <a:gd name="connsiteX145" fmla="*/ 2014930 w 2485572"/>
                <a:gd name="connsiteY145" fmla="*/ 2300667 h 2538970"/>
                <a:gd name="connsiteX146" fmla="*/ 1986810 w 2485572"/>
                <a:gd name="connsiteY146" fmla="*/ 2300667 h 2538970"/>
                <a:gd name="connsiteX147" fmla="*/ 1956135 w 2485572"/>
                <a:gd name="connsiteY147" fmla="*/ 2303507 h 2538970"/>
                <a:gd name="connsiteX148" fmla="*/ 1950454 w 2485572"/>
                <a:gd name="connsiteY148" fmla="*/ 2300667 h 2538970"/>
                <a:gd name="connsiteX149" fmla="*/ 1928016 w 2485572"/>
                <a:gd name="connsiteY149" fmla="*/ 2278512 h 2538970"/>
                <a:gd name="connsiteX150" fmla="*/ 1925175 w 2485572"/>
                <a:gd name="connsiteY150" fmla="*/ 2272832 h 2538970"/>
                <a:gd name="connsiteX151" fmla="*/ 1885979 w 2485572"/>
                <a:gd name="connsiteY151" fmla="*/ 2261470 h 2538970"/>
                <a:gd name="connsiteX152" fmla="*/ 1872061 w 2485572"/>
                <a:gd name="connsiteY152" fmla="*/ 2222273 h 2538970"/>
                <a:gd name="connsiteX153" fmla="*/ 1869221 w 2485572"/>
                <a:gd name="connsiteY153" fmla="*/ 2194438 h 2538970"/>
                <a:gd name="connsiteX154" fmla="*/ 1869221 w 2485572"/>
                <a:gd name="connsiteY154" fmla="*/ 2185917 h 2538970"/>
                <a:gd name="connsiteX155" fmla="*/ 1863540 w 2485572"/>
                <a:gd name="connsiteY155" fmla="*/ 2163479 h 2538970"/>
                <a:gd name="connsiteX156" fmla="*/ 1860700 w 2485572"/>
                <a:gd name="connsiteY156" fmla="*/ 2154958 h 2538970"/>
                <a:gd name="connsiteX157" fmla="*/ 1855303 w 2485572"/>
                <a:gd name="connsiteY157" fmla="*/ 2152402 h 2538970"/>
                <a:gd name="connsiteX158" fmla="*/ 1813266 w 2485572"/>
                <a:gd name="connsiteY158" fmla="*/ 2166319 h 2538970"/>
                <a:gd name="connsiteX159" fmla="*/ 1810426 w 2485572"/>
                <a:gd name="connsiteY159" fmla="*/ 2177397 h 2538970"/>
                <a:gd name="connsiteX160" fmla="*/ 1818663 w 2485572"/>
                <a:gd name="connsiteY160" fmla="*/ 2194438 h 2538970"/>
                <a:gd name="connsiteX161" fmla="*/ 1818663 w 2485572"/>
                <a:gd name="connsiteY161" fmla="*/ 2211196 h 2538970"/>
                <a:gd name="connsiteX162" fmla="*/ 1813266 w 2485572"/>
                <a:gd name="connsiteY162" fmla="*/ 2214037 h 2538970"/>
                <a:gd name="connsiteX163" fmla="*/ 1776626 w 2485572"/>
                <a:gd name="connsiteY163" fmla="*/ 2208356 h 2538970"/>
                <a:gd name="connsiteX164" fmla="*/ 1771230 w 2485572"/>
                <a:gd name="connsiteY164" fmla="*/ 2205516 h 2538970"/>
                <a:gd name="connsiteX165" fmla="*/ 1762708 w 2485572"/>
                <a:gd name="connsiteY165" fmla="*/ 2202676 h 2538970"/>
                <a:gd name="connsiteX166" fmla="*/ 1748791 w 2485572"/>
                <a:gd name="connsiteY166" fmla="*/ 2202676 h 2538970"/>
                <a:gd name="connsiteX167" fmla="*/ 1740270 w 2485572"/>
                <a:gd name="connsiteY167" fmla="*/ 2194438 h 2538970"/>
                <a:gd name="connsiteX168" fmla="*/ 1731749 w 2485572"/>
                <a:gd name="connsiteY168" fmla="*/ 2188758 h 2538970"/>
                <a:gd name="connsiteX169" fmla="*/ 1723512 w 2485572"/>
                <a:gd name="connsiteY169" fmla="*/ 2174556 h 2538970"/>
                <a:gd name="connsiteX170" fmla="*/ 1703914 w 2485572"/>
                <a:gd name="connsiteY170" fmla="*/ 2169159 h 2538970"/>
                <a:gd name="connsiteX171" fmla="*/ 1698233 w 2485572"/>
                <a:gd name="connsiteY171" fmla="*/ 2166319 h 2538970"/>
                <a:gd name="connsiteX172" fmla="*/ 1692552 w 2485572"/>
                <a:gd name="connsiteY172" fmla="*/ 2163479 h 2538970"/>
                <a:gd name="connsiteX173" fmla="*/ 1656196 w 2485572"/>
                <a:gd name="connsiteY173" fmla="*/ 2160638 h 2538970"/>
                <a:gd name="connsiteX174" fmla="*/ 1647675 w 2485572"/>
                <a:gd name="connsiteY174" fmla="*/ 2163479 h 2538970"/>
                <a:gd name="connsiteX175" fmla="*/ 1605638 w 2485572"/>
                <a:gd name="connsiteY175" fmla="*/ 2169159 h 2538970"/>
                <a:gd name="connsiteX176" fmla="*/ 1600242 w 2485572"/>
                <a:gd name="connsiteY176" fmla="*/ 2169159 h 2538970"/>
                <a:gd name="connsiteX177" fmla="*/ 1566442 w 2485572"/>
                <a:gd name="connsiteY177" fmla="*/ 2146721 h 2538970"/>
                <a:gd name="connsiteX178" fmla="*/ 1563601 w 2485572"/>
                <a:gd name="connsiteY178" fmla="*/ 2143881 h 2538970"/>
                <a:gd name="connsiteX179" fmla="*/ 1561045 w 2485572"/>
                <a:gd name="connsiteY179" fmla="*/ 2141040 h 2538970"/>
                <a:gd name="connsiteX180" fmla="*/ 1541447 w 2485572"/>
                <a:gd name="connsiteY180" fmla="*/ 2112921 h 2538970"/>
                <a:gd name="connsiteX181" fmla="*/ 1535766 w 2485572"/>
                <a:gd name="connsiteY181" fmla="*/ 2107524 h 2538970"/>
                <a:gd name="connsiteX182" fmla="*/ 1501966 w 2485572"/>
                <a:gd name="connsiteY182" fmla="*/ 2090482 h 2538970"/>
                <a:gd name="connsiteX183" fmla="*/ 1496570 w 2485572"/>
                <a:gd name="connsiteY183" fmla="*/ 2087926 h 2538970"/>
                <a:gd name="connsiteX184" fmla="*/ 1493729 w 2485572"/>
                <a:gd name="connsiteY184" fmla="*/ 2085086 h 2538970"/>
                <a:gd name="connsiteX185" fmla="*/ 1488049 w 2485572"/>
                <a:gd name="connsiteY185" fmla="*/ 2082245 h 2538970"/>
                <a:gd name="connsiteX186" fmla="*/ 1426413 w 2485572"/>
                <a:gd name="connsiteY186" fmla="*/ 2059807 h 2538970"/>
                <a:gd name="connsiteX187" fmla="*/ 1364778 w 2485572"/>
                <a:gd name="connsiteY187" fmla="*/ 2056966 h 2538970"/>
                <a:gd name="connsiteX188" fmla="*/ 1336659 w 2485572"/>
                <a:gd name="connsiteY188" fmla="*/ 2048445 h 2538970"/>
                <a:gd name="connsiteX189" fmla="*/ 1311380 w 2485572"/>
                <a:gd name="connsiteY189" fmla="*/ 2034528 h 2538970"/>
                <a:gd name="connsiteX190" fmla="*/ 1305983 w 2485572"/>
                <a:gd name="connsiteY190" fmla="*/ 2031688 h 2538970"/>
                <a:gd name="connsiteX191" fmla="*/ 1303143 w 2485572"/>
                <a:gd name="connsiteY191" fmla="*/ 2026291 h 2538970"/>
                <a:gd name="connsiteX192" fmla="*/ 1300303 w 2485572"/>
                <a:gd name="connsiteY192" fmla="*/ 2023451 h 2538970"/>
                <a:gd name="connsiteX193" fmla="*/ 1266787 w 2485572"/>
                <a:gd name="connsiteY193" fmla="*/ 2006409 h 2538970"/>
                <a:gd name="connsiteX194" fmla="*/ 1255426 w 2485572"/>
                <a:gd name="connsiteY194" fmla="*/ 2006409 h 2538970"/>
                <a:gd name="connsiteX195" fmla="*/ 1238668 w 2485572"/>
                <a:gd name="connsiteY195" fmla="*/ 2001012 h 2538970"/>
                <a:gd name="connsiteX196" fmla="*/ 1232987 w 2485572"/>
                <a:gd name="connsiteY196" fmla="*/ 2001012 h 2538970"/>
                <a:gd name="connsiteX197" fmla="*/ 1216229 w 2485572"/>
                <a:gd name="connsiteY197" fmla="*/ 1995331 h 2538970"/>
                <a:gd name="connsiteX198" fmla="*/ 1213389 w 2485572"/>
                <a:gd name="connsiteY198" fmla="*/ 1992491 h 2538970"/>
                <a:gd name="connsiteX199" fmla="*/ 1185554 w 2485572"/>
                <a:gd name="connsiteY199" fmla="*/ 1984254 h 2538970"/>
                <a:gd name="connsiteX200" fmla="*/ 1179873 w 2485572"/>
                <a:gd name="connsiteY200" fmla="*/ 1984254 h 2538970"/>
                <a:gd name="connsiteX201" fmla="*/ 1157434 w 2485572"/>
                <a:gd name="connsiteY201" fmla="*/ 1981414 h 2538970"/>
                <a:gd name="connsiteX202" fmla="*/ 1109717 w 2485572"/>
                <a:gd name="connsiteY202" fmla="*/ 1947614 h 2538970"/>
                <a:gd name="connsiteX203" fmla="*/ 1098639 w 2485572"/>
                <a:gd name="connsiteY203" fmla="*/ 1944774 h 2538970"/>
                <a:gd name="connsiteX204" fmla="*/ 1067680 w 2485572"/>
                <a:gd name="connsiteY204" fmla="*/ 1919779 h 2538970"/>
                <a:gd name="connsiteX205" fmla="*/ 1056603 w 2485572"/>
                <a:gd name="connsiteY205" fmla="*/ 1888819 h 2538970"/>
                <a:gd name="connsiteX206" fmla="*/ 1053762 w 2485572"/>
                <a:gd name="connsiteY206" fmla="*/ 1880298 h 2538970"/>
                <a:gd name="connsiteX207" fmla="*/ 1022803 w 2485572"/>
                <a:gd name="connsiteY207" fmla="*/ 1860700 h 2538970"/>
                <a:gd name="connsiteX208" fmla="*/ 1019962 w 2485572"/>
                <a:gd name="connsiteY208" fmla="*/ 1858143 h 2538970"/>
                <a:gd name="connsiteX209" fmla="*/ 1006045 w 2485572"/>
                <a:gd name="connsiteY209" fmla="*/ 1824343 h 2538970"/>
                <a:gd name="connsiteX210" fmla="*/ 1006045 w 2485572"/>
                <a:gd name="connsiteY210" fmla="*/ 1813266 h 2538970"/>
                <a:gd name="connsiteX211" fmla="*/ 1011725 w 2485572"/>
                <a:gd name="connsiteY211" fmla="*/ 1793668 h 2538970"/>
                <a:gd name="connsiteX212" fmla="*/ 1019962 w 2485572"/>
                <a:gd name="connsiteY212" fmla="*/ 1768389 h 2538970"/>
                <a:gd name="connsiteX213" fmla="*/ 1025643 w 2485572"/>
                <a:gd name="connsiteY213" fmla="*/ 1737429 h 2538970"/>
                <a:gd name="connsiteX214" fmla="*/ 1025643 w 2485572"/>
                <a:gd name="connsiteY214" fmla="*/ 1723512 h 2538970"/>
                <a:gd name="connsiteX215" fmla="*/ 1019962 w 2485572"/>
                <a:gd name="connsiteY215" fmla="*/ 1720671 h 2538970"/>
                <a:gd name="connsiteX216" fmla="*/ 1014566 w 2485572"/>
                <a:gd name="connsiteY216" fmla="*/ 1712435 h 2538970"/>
                <a:gd name="connsiteX217" fmla="*/ 1011725 w 2485572"/>
                <a:gd name="connsiteY217" fmla="*/ 1709594 h 2538970"/>
                <a:gd name="connsiteX218" fmla="*/ 983606 w 2485572"/>
                <a:gd name="connsiteY218" fmla="*/ 1692552 h 2538970"/>
                <a:gd name="connsiteX219" fmla="*/ 977925 w 2485572"/>
                <a:gd name="connsiteY219" fmla="*/ 1692552 h 2538970"/>
                <a:gd name="connsiteX220" fmla="*/ 950090 w 2485572"/>
                <a:gd name="connsiteY220" fmla="*/ 1653356 h 2538970"/>
                <a:gd name="connsiteX221" fmla="*/ 950090 w 2485572"/>
                <a:gd name="connsiteY221" fmla="*/ 1639438 h 2538970"/>
                <a:gd name="connsiteX222" fmla="*/ 952931 w 2485572"/>
                <a:gd name="connsiteY222" fmla="*/ 1636598 h 2538970"/>
                <a:gd name="connsiteX223" fmla="*/ 975369 w 2485572"/>
                <a:gd name="connsiteY223" fmla="*/ 1597401 h 2538970"/>
                <a:gd name="connsiteX224" fmla="*/ 980766 w 2485572"/>
                <a:gd name="connsiteY224" fmla="*/ 1591721 h 2538970"/>
                <a:gd name="connsiteX225" fmla="*/ 1017406 w 2485572"/>
                <a:gd name="connsiteY225" fmla="*/ 1561045 h 2538970"/>
                <a:gd name="connsiteX226" fmla="*/ 1022803 w 2485572"/>
                <a:gd name="connsiteY226" fmla="*/ 1558205 h 2538970"/>
                <a:gd name="connsiteX227" fmla="*/ 1025643 w 2485572"/>
                <a:gd name="connsiteY227" fmla="*/ 1555364 h 2538970"/>
                <a:gd name="connsiteX228" fmla="*/ 1031324 w 2485572"/>
                <a:gd name="connsiteY228" fmla="*/ 1549684 h 2538970"/>
                <a:gd name="connsiteX229" fmla="*/ 1293866 w 2485572"/>
                <a:gd name="connsiteY229" fmla="*/ 1680648 h 2538970"/>
                <a:gd name="connsiteX230" fmla="*/ 1455791 w 2485572"/>
                <a:gd name="connsiteY230" fmla="*/ 1685410 h 2538970"/>
                <a:gd name="connsiteX231" fmla="*/ 1289417 w 2485572"/>
                <a:gd name="connsiteY231" fmla="*/ 1536685 h 2538970"/>
                <a:gd name="connsiteX232" fmla="*/ 1061999 w 2485572"/>
                <a:gd name="connsiteY232" fmla="*/ 1465610 h 2538970"/>
                <a:gd name="connsiteX233" fmla="*/ 1061999 w 2485572"/>
                <a:gd name="connsiteY233" fmla="*/ 1429254 h 2538970"/>
                <a:gd name="connsiteX234" fmla="*/ 1048082 w 2485572"/>
                <a:gd name="connsiteY234" fmla="*/ 1403975 h 2538970"/>
                <a:gd name="connsiteX235" fmla="*/ 1022803 w 2485572"/>
                <a:gd name="connsiteY235" fmla="*/ 1387217 h 2538970"/>
                <a:gd name="connsiteX236" fmla="*/ 1011725 w 2485572"/>
                <a:gd name="connsiteY236" fmla="*/ 1381536 h 2538970"/>
                <a:gd name="connsiteX237" fmla="*/ 1000364 w 2485572"/>
                <a:gd name="connsiteY237" fmla="*/ 1381536 h 2538970"/>
                <a:gd name="connsiteX238" fmla="*/ 961167 w 2485572"/>
                <a:gd name="connsiteY238" fmla="*/ 1376140 h 2538970"/>
                <a:gd name="connsiteX239" fmla="*/ 924811 w 2485572"/>
                <a:gd name="connsiteY239" fmla="*/ 1367618 h 2538970"/>
                <a:gd name="connsiteX240" fmla="*/ 919131 w 2485572"/>
                <a:gd name="connsiteY240" fmla="*/ 1367618 h 2538970"/>
                <a:gd name="connsiteX241" fmla="*/ 913450 w 2485572"/>
                <a:gd name="connsiteY241" fmla="*/ 1364778 h 2538970"/>
                <a:gd name="connsiteX242" fmla="*/ 908053 w 2485572"/>
                <a:gd name="connsiteY242" fmla="*/ 1364778 h 2538970"/>
                <a:gd name="connsiteX243" fmla="*/ 877094 w 2485572"/>
                <a:gd name="connsiteY243" fmla="*/ 1381536 h 2538970"/>
                <a:gd name="connsiteX244" fmla="*/ 868857 w 2485572"/>
                <a:gd name="connsiteY244" fmla="*/ 1390057 h 2538970"/>
                <a:gd name="connsiteX245" fmla="*/ 835057 w 2485572"/>
                <a:gd name="connsiteY245" fmla="*/ 1434934 h 2538970"/>
                <a:gd name="connsiteX246" fmla="*/ 832217 w 2485572"/>
                <a:gd name="connsiteY246" fmla="*/ 1440331 h 2538970"/>
                <a:gd name="connsiteX247" fmla="*/ 832217 w 2485572"/>
                <a:gd name="connsiteY247" fmla="*/ 1446012 h 2538970"/>
                <a:gd name="connsiteX248" fmla="*/ 767741 w 2485572"/>
                <a:gd name="connsiteY248" fmla="*/ 1513327 h 2538970"/>
                <a:gd name="connsiteX249" fmla="*/ 711787 w 2485572"/>
                <a:gd name="connsiteY249" fmla="*/ 1535766 h 2538970"/>
                <a:gd name="connsiteX250" fmla="*/ 686508 w 2485572"/>
                <a:gd name="connsiteY250" fmla="*/ 1541447 h 2538970"/>
                <a:gd name="connsiteX251" fmla="*/ 661513 w 2485572"/>
                <a:gd name="connsiteY251" fmla="*/ 1549684 h 2538970"/>
                <a:gd name="connsiteX252" fmla="*/ 658672 w 2485572"/>
                <a:gd name="connsiteY252" fmla="*/ 1552524 h 2538970"/>
                <a:gd name="connsiteX253" fmla="*/ 652992 w 2485572"/>
                <a:gd name="connsiteY253" fmla="*/ 1555364 h 2538970"/>
                <a:gd name="connsiteX254" fmla="*/ 624873 w 2485572"/>
                <a:gd name="connsiteY254" fmla="*/ 1561045 h 2538970"/>
                <a:gd name="connsiteX255" fmla="*/ 619476 w 2485572"/>
                <a:gd name="connsiteY255" fmla="*/ 1558205 h 2538970"/>
                <a:gd name="connsiteX256" fmla="*/ 616636 w 2485572"/>
                <a:gd name="connsiteY256" fmla="*/ 1555364 h 2538970"/>
                <a:gd name="connsiteX257" fmla="*/ 597037 w 2485572"/>
                <a:gd name="connsiteY257" fmla="*/ 1532926 h 2538970"/>
                <a:gd name="connsiteX258" fmla="*/ 594197 w 2485572"/>
                <a:gd name="connsiteY258" fmla="*/ 1521848 h 2538970"/>
                <a:gd name="connsiteX259" fmla="*/ 591357 w 2485572"/>
                <a:gd name="connsiteY259" fmla="*/ 1519008 h 2538970"/>
                <a:gd name="connsiteX260" fmla="*/ 566078 w 2485572"/>
                <a:gd name="connsiteY260" fmla="*/ 1482368 h 2538970"/>
                <a:gd name="connsiteX261" fmla="*/ 560397 w 2485572"/>
                <a:gd name="connsiteY261" fmla="*/ 1471291 h 2538970"/>
                <a:gd name="connsiteX262" fmla="*/ 555000 w 2485572"/>
                <a:gd name="connsiteY262" fmla="*/ 1465610 h 2538970"/>
                <a:gd name="connsiteX263" fmla="*/ 498762 w 2485572"/>
                <a:gd name="connsiteY263" fmla="*/ 1432094 h 2538970"/>
                <a:gd name="connsiteX264" fmla="*/ 490525 w 2485572"/>
                <a:gd name="connsiteY264" fmla="*/ 1429254 h 2538970"/>
                <a:gd name="connsiteX265" fmla="*/ 487685 w 2485572"/>
                <a:gd name="connsiteY265" fmla="*/ 1429254 h 2538970"/>
                <a:gd name="connsiteX266" fmla="*/ 462406 w 2485572"/>
                <a:gd name="connsiteY266" fmla="*/ 1426413 h 2538970"/>
                <a:gd name="connsiteX267" fmla="*/ 400770 w 2485572"/>
                <a:gd name="connsiteY267" fmla="*/ 1426413 h 2538970"/>
                <a:gd name="connsiteX268" fmla="*/ 392250 w 2485572"/>
                <a:gd name="connsiteY268" fmla="*/ 1423573 h 2538970"/>
                <a:gd name="connsiteX269" fmla="*/ 384013 w 2485572"/>
                <a:gd name="connsiteY269" fmla="*/ 1420733 h 2538970"/>
                <a:gd name="connsiteX270" fmla="*/ 375492 w 2485572"/>
                <a:gd name="connsiteY270" fmla="*/ 1420733 h 2538970"/>
                <a:gd name="connsiteX271" fmla="*/ 319537 w 2485572"/>
                <a:gd name="connsiteY271" fmla="*/ 1409655 h 2538970"/>
                <a:gd name="connsiteX272" fmla="*/ 313856 w 2485572"/>
                <a:gd name="connsiteY272" fmla="*/ 1406815 h 2538970"/>
                <a:gd name="connsiteX273" fmla="*/ 308176 w 2485572"/>
                <a:gd name="connsiteY273" fmla="*/ 1406815 h 2538970"/>
                <a:gd name="connsiteX274" fmla="*/ 297098 w 2485572"/>
                <a:gd name="connsiteY274" fmla="*/ 1401134 h 2538970"/>
                <a:gd name="connsiteX275" fmla="*/ 221546 w 2485572"/>
                <a:gd name="connsiteY275" fmla="*/ 1392898 h 2538970"/>
                <a:gd name="connsiteX276" fmla="*/ 213025 w 2485572"/>
                <a:gd name="connsiteY276" fmla="*/ 1392898 h 2538970"/>
                <a:gd name="connsiteX277" fmla="*/ 204504 w 2485572"/>
                <a:gd name="connsiteY277" fmla="*/ 1395738 h 2538970"/>
                <a:gd name="connsiteX278" fmla="*/ 154230 w 2485572"/>
                <a:gd name="connsiteY278" fmla="*/ 1406815 h 2538970"/>
                <a:gd name="connsiteX279" fmla="*/ 148549 w 2485572"/>
                <a:gd name="connsiteY279" fmla="*/ 1403975 h 2538970"/>
                <a:gd name="connsiteX280" fmla="*/ 137472 w 2485572"/>
                <a:gd name="connsiteY280" fmla="*/ 1398294 h 2538970"/>
                <a:gd name="connsiteX281" fmla="*/ 131791 w 2485572"/>
                <a:gd name="connsiteY281" fmla="*/ 1398294 h 2538970"/>
                <a:gd name="connsiteX282" fmla="*/ 67316 w 2485572"/>
                <a:gd name="connsiteY282" fmla="*/ 1418177 h 2538970"/>
                <a:gd name="connsiteX283" fmla="*/ 58795 w 2485572"/>
                <a:gd name="connsiteY283" fmla="*/ 1420733 h 2538970"/>
                <a:gd name="connsiteX284" fmla="*/ 50558 w 2485572"/>
                <a:gd name="connsiteY284" fmla="*/ 1423573 h 2538970"/>
                <a:gd name="connsiteX285" fmla="*/ 42037 w 2485572"/>
                <a:gd name="connsiteY285" fmla="*/ 1423573 h 2538970"/>
                <a:gd name="connsiteX286" fmla="*/ 5681 w 2485572"/>
                <a:gd name="connsiteY286" fmla="*/ 1432094 h 2538970"/>
                <a:gd name="connsiteX287" fmla="*/ 2840 w 2485572"/>
                <a:gd name="connsiteY287" fmla="*/ 1403975 h 2538970"/>
                <a:gd name="connsiteX288" fmla="*/ 0 w 2485572"/>
                <a:gd name="connsiteY288" fmla="*/ 1395738 h 2538970"/>
                <a:gd name="connsiteX289" fmla="*/ 5681 w 2485572"/>
                <a:gd name="connsiteY289" fmla="*/ 1373299 h 2538970"/>
                <a:gd name="connsiteX290" fmla="*/ 5681 w 2485572"/>
                <a:gd name="connsiteY290" fmla="*/ 1361938 h 2538970"/>
                <a:gd name="connsiteX291" fmla="*/ 11361 w 2485572"/>
                <a:gd name="connsiteY291" fmla="*/ 1345180 h 2538970"/>
                <a:gd name="connsiteX292" fmla="*/ 42037 w 2485572"/>
                <a:gd name="connsiteY292" fmla="*/ 1305983 h 2538970"/>
                <a:gd name="connsiteX293" fmla="*/ 47718 w 2485572"/>
                <a:gd name="connsiteY293" fmla="*/ 1294622 h 2538970"/>
                <a:gd name="connsiteX294" fmla="*/ 39197 w 2485572"/>
                <a:gd name="connsiteY294" fmla="*/ 1275024 h 2538970"/>
                <a:gd name="connsiteX295" fmla="*/ 33516 w 2485572"/>
                <a:gd name="connsiteY295" fmla="*/ 1269627 h 2538970"/>
                <a:gd name="connsiteX296" fmla="*/ 33516 w 2485572"/>
                <a:gd name="connsiteY296" fmla="*/ 1244348 h 2538970"/>
                <a:gd name="connsiteX297" fmla="*/ 64475 w 2485572"/>
                <a:gd name="connsiteY297" fmla="*/ 1213389 h 2538970"/>
                <a:gd name="connsiteX298" fmla="*/ 81233 w 2485572"/>
                <a:gd name="connsiteY298" fmla="*/ 1199471 h 2538970"/>
                <a:gd name="connsiteX299" fmla="*/ 86914 w 2485572"/>
                <a:gd name="connsiteY299" fmla="*/ 1190950 h 2538970"/>
                <a:gd name="connsiteX300" fmla="*/ 97991 w 2485572"/>
                <a:gd name="connsiteY300" fmla="*/ 1160275 h 2538970"/>
                <a:gd name="connsiteX301" fmla="*/ 95435 w 2485572"/>
                <a:gd name="connsiteY301" fmla="*/ 1151753 h 2538970"/>
                <a:gd name="connsiteX302" fmla="*/ 95435 w 2485572"/>
                <a:gd name="connsiteY302" fmla="*/ 1121078 h 2538970"/>
                <a:gd name="connsiteX303" fmla="*/ 100832 w 2485572"/>
                <a:gd name="connsiteY303" fmla="*/ 1112557 h 2538970"/>
                <a:gd name="connsiteX304" fmla="*/ 103672 w 2485572"/>
                <a:gd name="connsiteY304" fmla="*/ 1106876 h 2538970"/>
                <a:gd name="connsiteX305" fmla="*/ 154230 w 2485572"/>
                <a:gd name="connsiteY305" fmla="*/ 1070520 h 2538970"/>
                <a:gd name="connsiteX306" fmla="*/ 176668 w 2485572"/>
                <a:gd name="connsiteY306" fmla="*/ 1045241 h 2538970"/>
                <a:gd name="connsiteX307" fmla="*/ 176668 w 2485572"/>
                <a:gd name="connsiteY307" fmla="*/ 1037004 h 2538970"/>
                <a:gd name="connsiteX308" fmla="*/ 173828 w 2485572"/>
                <a:gd name="connsiteY308" fmla="*/ 1028483 h 2538970"/>
                <a:gd name="connsiteX309" fmla="*/ 157070 w 2485572"/>
                <a:gd name="connsiteY309" fmla="*/ 1008885 h 2538970"/>
                <a:gd name="connsiteX310" fmla="*/ 154230 w 2485572"/>
                <a:gd name="connsiteY310" fmla="*/ 1000648 h 2538970"/>
                <a:gd name="connsiteX311" fmla="*/ 157070 w 2485572"/>
                <a:gd name="connsiteY311" fmla="*/ 964008 h 2538970"/>
                <a:gd name="connsiteX312" fmla="*/ 154230 w 2485572"/>
                <a:gd name="connsiteY312" fmla="*/ 955771 h 2538970"/>
                <a:gd name="connsiteX313" fmla="*/ 126111 w 2485572"/>
                <a:gd name="connsiteY313" fmla="*/ 930492 h 2538970"/>
                <a:gd name="connsiteX314" fmla="*/ 112193 w 2485572"/>
                <a:gd name="connsiteY314" fmla="*/ 927652 h 2538970"/>
                <a:gd name="connsiteX315" fmla="*/ 109353 w 2485572"/>
                <a:gd name="connsiteY315" fmla="*/ 921971 h 2538970"/>
                <a:gd name="connsiteX316" fmla="*/ 109353 w 2485572"/>
                <a:gd name="connsiteY316" fmla="*/ 908053 h 2538970"/>
                <a:gd name="connsiteX317" fmla="*/ 117590 w 2485572"/>
                <a:gd name="connsiteY317" fmla="*/ 891295 h 2538970"/>
                <a:gd name="connsiteX318" fmla="*/ 123270 w 2485572"/>
                <a:gd name="connsiteY318" fmla="*/ 885615 h 2538970"/>
                <a:gd name="connsiteX319" fmla="*/ 148549 w 2485572"/>
                <a:gd name="connsiteY319" fmla="*/ 866016 h 2538970"/>
                <a:gd name="connsiteX320" fmla="*/ 128951 w 2485572"/>
                <a:gd name="connsiteY320" fmla="*/ 840738 h 2538970"/>
                <a:gd name="connsiteX321" fmla="*/ 126111 w 2485572"/>
                <a:gd name="connsiteY321" fmla="*/ 821139 h 2538970"/>
                <a:gd name="connsiteX322" fmla="*/ 140028 w 2485572"/>
                <a:gd name="connsiteY322" fmla="*/ 812618 h 2538970"/>
                <a:gd name="connsiteX323" fmla="*/ 142869 w 2485572"/>
                <a:gd name="connsiteY323" fmla="*/ 790464 h 2538970"/>
                <a:gd name="connsiteX324" fmla="*/ 154230 w 2485572"/>
                <a:gd name="connsiteY324" fmla="*/ 773422 h 2538970"/>
                <a:gd name="connsiteX325" fmla="*/ 157070 w 2485572"/>
                <a:gd name="connsiteY325" fmla="*/ 762344 h 2538970"/>
                <a:gd name="connsiteX326" fmla="*/ 157070 w 2485572"/>
                <a:gd name="connsiteY326" fmla="*/ 753824 h 2538970"/>
                <a:gd name="connsiteX327" fmla="*/ 145709 w 2485572"/>
                <a:gd name="connsiteY327" fmla="*/ 731385 h 2538970"/>
                <a:gd name="connsiteX328" fmla="*/ 145709 w 2485572"/>
                <a:gd name="connsiteY328" fmla="*/ 723148 h 2538970"/>
                <a:gd name="connsiteX329" fmla="*/ 159627 w 2485572"/>
                <a:gd name="connsiteY329" fmla="*/ 714627 h 2538970"/>
                <a:gd name="connsiteX330" fmla="*/ 204504 w 2485572"/>
                <a:gd name="connsiteY330" fmla="*/ 708946 h 2538970"/>
                <a:gd name="connsiteX331" fmla="*/ 232623 w 2485572"/>
                <a:gd name="connsiteY331" fmla="*/ 678271 h 2538970"/>
                <a:gd name="connsiteX332" fmla="*/ 232623 w 2485572"/>
                <a:gd name="connsiteY332" fmla="*/ 666909 h 2538970"/>
                <a:gd name="connsiteX333" fmla="*/ 215865 w 2485572"/>
                <a:gd name="connsiteY333" fmla="*/ 644755 h 2538970"/>
                <a:gd name="connsiteX334" fmla="*/ 218705 w 2485572"/>
                <a:gd name="connsiteY334" fmla="*/ 613795 h 2538970"/>
                <a:gd name="connsiteX335" fmla="*/ 241144 w 2485572"/>
                <a:gd name="connsiteY335" fmla="*/ 582836 h 2538970"/>
                <a:gd name="connsiteX336" fmla="*/ 252221 w 2485572"/>
                <a:gd name="connsiteY336" fmla="*/ 571758 h 2538970"/>
                <a:gd name="connsiteX337" fmla="*/ 285737 w 2485572"/>
                <a:gd name="connsiteY337" fmla="*/ 524041 h 2538970"/>
                <a:gd name="connsiteX338" fmla="*/ 291418 w 2485572"/>
                <a:gd name="connsiteY338" fmla="*/ 518644 h 2538970"/>
                <a:gd name="connsiteX339" fmla="*/ 322377 w 2485572"/>
                <a:gd name="connsiteY339" fmla="*/ 518644 h 2538970"/>
                <a:gd name="connsiteX340" fmla="*/ 333455 w 2485572"/>
                <a:gd name="connsiteY340" fmla="*/ 510123 h 2538970"/>
                <a:gd name="connsiteX341" fmla="*/ 341976 w 2485572"/>
                <a:gd name="connsiteY341" fmla="*/ 482004 h 2538970"/>
                <a:gd name="connsiteX342" fmla="*/ 347372 w 2485572"/>
                <a:gd name="connsiteY342" fmla="*/ 476607 h 2538970"/>
                <a:gd name="connsiteX343" fmla="*/ 386853 w 2485572"/>
                <a:gd name="connsiteY343" fmla="*/ 459565 h 2538970"/>
                <a:gd name="connsiteX344" fmla="*/ 389409 w 2485572"/>
                <a:gd name="connsiteY344" fmla="*/ 454169 h 2538970"/>
                <a:gd name="connsiteX345" fmla="*/ 400770 w 2485572"/>
                <a:gd name="connsiteY345" fmla="*/ 434570 h 2538970"/>
                <a:gd name="connsiteX346" fmla="*/ 414688 w 2485572"/>
                <a:gd name="connsiteY346" fmla="*/ 392534 h 2538970"/>
                <a:gd name="connsiteX347" fmla="*/ 428890 w 2485572"/>
                <a:gd name="connsiteY347" fmla="*/ 341976 h 2538970"/>
                <a:gd name="connsiteX348" fmla="*/ 434286 w 2485572"/>
                <a:gd name="connsiteY348" fmla="*/ 255062 h 2538970"/>
                <a:gd name="connsiteX349" fmla="*/ 437127 w 2485572"/>
                <a:gd name="connsiteY349" fmla="*/ 252221 h 2538970"/>
                <a:gd name="connsiteX350" fmla="*/ 448488 w 2485572"/>
                <a:gd name="connsiteY350" fmla="*/ 235463 h 2538970"/>
                <a:gd name="connsiteX351" fmla="*/ 468086 w 2485572"/>
                <a:gd name="connsiteY351" fmla="*/ 221546 h 2538970"/>
                <a:gd name="connsiteX352" fmla="*/ 501602 w 2485572"/>
                <a:gd name="connsiteY352" fmla="*/ 215865 h 2538970"/>
                <a:gd name="connsiteX353" fmla="*/ 512964 w 2485572"/>
                <a:gd name="connsiteY353" fmla="*/ 213025 h 2538970"/>
                <a:gd name="connsiteX354" fmla="*/ 555000 w 2485572"/>
                <a:gd name="connsiteY354" fmla="*/ 187746 h 2538970"/>
                <a:gd name="connsiteX355" fmla="*/ 557557 w 2485572"/>
                <a:gd name="connsiteY355" fmla="*/ 182349 h 2538970"/>
                <a:gd name="connsiteX356" fmla="*/ 602434 w 2485572"/>
                <a:gd name="connsiteY356" fmla="*/ 131791 h 2538970"/>
                <a:gd name="connsiteX357" fmla="*/ 605274 w 2485572"/>
                <a:gd name="connsiteY357" fmla="*/ 123270 h 2538970"/>
                <a:gd name="connsiteX358" fmla="*/ 594197 w 2485572"/>
                <a:gd name="connsiteY358" fmla="*/ 70156 h 2538970"/>
                <a:gd name="connsiteX359" fmla="*/ 650151 w 2485572"/>
                <a:gd name="connsiteY359" fmla="*/ 92595 h 2538970"/>
                <a:gd name="connsiteX360" fmla="*/ 664069 w 2485572"/>
                <a:gd name="connsiteY360" fmla="*/ 92595 h 2538970"/>
                <a:gd name="connsiteX361" fmla="*/ 689348 w 2485572"/>
                <a:gd name="connsiteY361" fmla="*/ 98275 h 2538970"/>
                <a:gd name="connsiteX362" fmla="*/ 723148 w 2485572"/>
                <a:gd name="connsiteY362" fmla="*/ 89754 h 2538970"/>
                <a:gd name="connsiteX363" fmla="*/ 725704 w 2485572"/>
                <a:gd name="connsiteY363" fmla="*/ 92595 h 2538970"/>
                <a:gd name="connsiteX364" fmla="*/ 731385 w 2485572"/>
                <a:gd name="connsiteY364" fmla="*/ 92595 h 2538970"/>
                <a:gd name="connsiteX365" fmla="*/ 737065 w 2485572"/>
                <a:gd name="connsiteY365" fmla="*/ 95435 h 2538970"/>
                <a:gd name="connsiteX366" fmla="*/ 742746 w 2485572"/>
                <a:gd name="connsiteY366" fmla="*/ 95435 h 2538970"/>
                <a:gd name="connsiteX367" fmla="*/ 779102 w 2485572"/>
                <a:gd name="connsiteY367" fmla="*/ 75837 h 2538970"/>
                <a:gd name="connsiteX368" fmla="*/ 818299 w 2485572"/>
                <a:gd name="connsiteY368" fmla="*/ 39197 h 2538970"/>
                <a:gd name="connsiteX369" fmla="*/ 823980 w 2485572"/>
                <a:gd name="connsiteY369" fmla="*/ 33800 h 2538970"/>
                <a:gd name="connsiteX370" fmla="*/ 851815 w 2485572"/>
                <a:gd name="connsiteY370" fmla="*/ 19598 h 2538970"/>
                <a:gd name="connsiteX371" fmla="*/ 854655 w 2485572"/>
                <a:gd name="connsiteY371" fmla="*/ 14202 h 2538970"/>
                <a:gd name="connsiteX372" fmla="*/ 888455 w 2485572"/>
                <a:gd name="connsiteY372" fmla="*/ 8521 h 2538970"/>
                <a:gd name="connsiteX373" fmla="*/ 893852 w 2485572"/>
                <a:gd name="connsiteY373" fmla="*/ 11361 h 2538970"/>
                <a:gd name="connsiteX374" fmla="*/ 933332 w 2485572"/>
                <a:gd name="connsiteY374" fmla="*/ 36640 h 2538970"/>
                <a:gd name="connsiteX375" fmla="*/ 938729 w 2485572"/>
                <a:gd name="connsiteY375" fmla="*/ 42037 h 2538970"/>
                <a:gd name="connsiteX376" fmla="*/ 969689 w 2485572"/>
                <a:gd name="connsiteY376" fmla="*/ 61635 h 2538970"/>
                <a:gd name="connsiteX377" fmla="*/ 972529 w 2485572"/>
                <a:gd name="connsiteY377" fmla="*/ 64475 h 2538970"/>
                <a:gd name="connsiteX378" fmla="*/ 977925 w 2485572"/>
                <a:gd name="connsiteY378" fmla="*/ 67316 h 2538970"/>
                <a:gd name="connsiteX379" fmla="*/ 1011725 w 2485572"/>
                <a:gd name="connsiteY379" fmla="*/ 67316 h 2538970"/>
                <a:gd name="connsiteX380" fmla="*/ 1031324 w 2485572"/>
                <a:gd name="connsiteY380" fmla="*/ 64475 h 2538970"/>
                <a:gd name="connsiteX381" fmla="*/ 1042401 w 2485572"/>
                <a:gd name="connsiteY381" fmla="*/ 64475 h 2538970"/>
                <a:gd name="connsiteX382" fmla="*/ 1104036 w 2485572"/>
                <a:gd name="connsiteY382" fmla="*/ 70156 h 2538970"/>
                <a:gd name="connsiteX383" fmla="*/ 1109717 w 2485572"/>
                <a:gd name="connsiteY383" fmla="*/ 75837 h 2538970"/>
                <a:gd name="connsiteX384" fmla="*/ 1118238 w 2485572"/>
                <a:gd name="connsiteY384" fmla="*/ 81233 h 2538970"/>
                <a:gd name="connsiteX385" fmla="*/ 1121078 w 2485572"/>
                <a:gd name="connsiteY385" fmla="*/ 84074 h 2538970"/>
                <a:gd name="connsiteX386" fmla="*/ 1143517 w 2485572"/>
                <a:gd name="connsiteY386" fmla="*/ 95435 h 2538970"/>
                <a:gd name="connsiteX387" fmla="*/ 1151754 w 2485572"/>
                <a:gd name="connsiteY387" fmla="*/ 100832 h 2538970"/>
                <a:gd name="connsiteX388" fmla="*/ 1171352 w 2485572"/>
                <a:gd name="connsiteY388" fmla="*/ 100832 h 2538970"/>
                <a:gd name="connsiteX389" fmla="*/ 1174192 w 2485572"/>
                <a:gd name="connsiteY389" fmla="*/ 98275 h 2538970"/>
                <a:gd name="connsiteX390" fmla="*/ 1188110 w 2485572"/>
                <a:gd name="connsiteY390" fmla="*/ 89754 h 2538970"/>
                <a:gd name="connsiteX391" fmla="*/ 1193791 w 2485572"/>
                <a:gd name="connsiteY391" fmla="*/ 84074 h 2538970"/>
                <a:gd name="connsiteX392" fmla="*/ 1238668 w 2485572"/>
                <a:gd name="connsiteY392" fmla="*/ 75837 h 2538970"/>
                <a:gd name="connsiteX393" fmla="*/ 1244348 w 2485572"/>
                <a:gd name="connsiteY393" fmla="*/ 78677 h 2538970"/>
                <a:gd name="connsiteX394" fmla="*/ 1272184 w 2485572"/>
                <a:gd name="connsiteY394" fmla="*/ 75837 h 2538970"/>
                <a:gd name="connsiteX395" fmla="*/ 1280705 w 2485572"/>
                <a:gd name="connsiteY395" fmla="*/ 72996 h 2538970"/>
                <a:gd name="connsiteX396" fmla="*/ 1286385 w 2485572"/>
                <a:gd name="connsiteY396" fmla="*/ 72996 h 2538970"/>
                <a:gd name="connsiteX397" fmla="*/ 1348020 w 2485572"/>
                <a:gd name="connsiteY397" fmla="*/ 50558 h 2538970"/>
                <a:gd name="connsiteX398" fmla="*/ 1350861 w 2485572"/>
                <a:gd name="connsiteY398" fmla="*/ 50558 h 2538970"/>
                <a:gd name="connsiteX399" fmla="*/ 1392898 w 2485572"/>
                <a:gd name="connsiteY399" fmla="*/ 39197 h 2538970"/>
                <a:gd name="connsiteX400" fmla="*/ 1406815 w 2485572"/>
                <a:gd name="connsiteY400" fmla="*/ 39197 h 2538970"/>
                <a:gd name="connsiteX401" fmla="*/ 1459929 w 2485572"/>
                <a:gd name="connsiteY401" fmla="*/ 36640 h 2538970"/>
                <a:gd name="connsiteX402" fmla="*/ 1468450 w 2485572"/>
                <a:gd name="connsiteY402" fmla="*/ 36640 h 2538970"/>
                <a:gd name="connsiteX403" fmla="*/ 1474131 w 2485572"/>
                <a:gd name="connsiteY403" fmla="*/ 33800 h 2538970"/>
                <a:gd name="connsiteX404" fmla="*/ 1479528 w 2485572"/>
                <a:gd name="connsiteY404" fmla="*/ 30960 h 2538970"/>
                <a:gd name="connsiteX405" fmla="*/ 1485208 w 2485572"/>
                <a:gd name="connsiteY405" fmla="*/ 30960 h 2538970"/>
                <a:gd name="connsiteX406" fmla="*/ 1544003 w 2485572"/>
                <a:gd name="connsiteY406" fmla="*/ 16758 h 2538970"/>
                <a:gd name="connsiteX407" fmla="*/ 1549684 w 2485572"/>
                <a:gd name="connsiteY407" fmla="*/ 14202 h 2538970"/>
                <a:gd name="connsiteX408" fmla="*/ 1555364 w 2485572"/>
                <a:gd name="connsiteY408" fmla="*/ 14202 h 2538970"/>
                <a:gd name="connsiteX409" fmla="*/ 1563601 w 2485572"/>
                <a:gd name="connsiteY409" fmla="*/ 11361 h 2538970"/>
                <a:gd name="connsiteX410" fmla="*/ 1614159 w 2485572"/>
                <a:gd name="connsiteY410" fmla="*/ 22439 h 2538970"/>
                <a:gd name="connsiteX411" fmla="*/ 1619840 w 2485572"/>
                <a:gd name="connsiteY411" fmla="*/ 19598 h 2538970"/>
                <a:gd name="connsiteX412" fmla="*/ 1630917 w 2485572"/>
                <a:gd name="connsiteY412" fmla="*/ 16758 h 2538970"/>
                <a:gd name="connsiteX413" fmla="*/ 1645119 w 2485572"/>
                <a:gd name="connsiteY413" fmla="*/ 8521 h 2538970"/>
                <a:gd name="connsiteX414" fmla="*/ 1653356 w 2485572"/>
                <a:gd name="connsiteY414" fmla="*/ 5681 h 2538970"/>
                <a:gd name="connsiteX415" fmla="*/ 1689712 w 2485572"/>
                <a:gd name="connsiteY415" fmla="*/ 0 h 2538970"/>
                <a:gd name="connsiteX416" fmla="*/ 1698233 w 2485572"/>
                <a:gd name="connsiteY416" fmla="*/ 11361 h 2538970"/>
                <a:gd name="connsiteX417" fmla="*/ 1703914 w 2485572"/>
                <a:gd name="connsiteY417" fmla="*/ 14202 h 2538970"/>
                <a:gd name="connsiteX418" fmla="*/ 1709310 w 2485572"/>
                <a:gd name="connsiteY418" fmla="*/ 16758 h 2538970"/>
                <a:gd name="connsiteX419" fmla="*/ 1717831 w 2485572"/>
                <a:gd name="connsiteY419" fmla="*/ 16758 h 2538970"/>
                <a:gd name="connsiteX420" fmla="*/ 1757028 w 2485572"/>
                <a:gd name="connsiteY420" fmla="*/ 22439 h 2538970"/>
                <a:gd name="connsiteX421" fmla="*/ 1762708 w 2485572"/>
                <a:gd name="connsiteY421" fmla="*/ 25279 h 2538970"/>
                <a:gd name="connsiteX422" fmla="*/ 1768389 w 2485572"/>
                <a:gd name="connsiteY422" fmla="*/ 25279 h 2538970"/>
                <a:gd name="connsiteX423" fmla="*/ 1787987 w 2485572"/>
                <a:gd name="connsiteY423" fmla="*/ 33800 h 2538970"/>
                <a:gd name="connsiteX424" fmla="*/ 1793384 w 2485572"/>
                <a:gd name="connsiteY424" fmla="*/ 33800 h 2538970"/>
                <a:gd name="connsiteX425" fmla="*/ 1801905 w 2485572"/>
                <a:gd name="connsiteY425" fmla="*/ 36640 h 2538970"/>
                <a:gd name="connsiteX426" fmla="*/ 1835421 w 2485572"/>
                <a:gd name="connsiteY426" fmla="*/ 42037 h 2538970"/>
                <a:gd name="connsiteX427" fmla="*/ 1891659 w 2485572"/>
                <a:gd name="connsiteY427" fmla="*/ 61635 h 2538970"/>
                <a:gd name="connsiteX428" fmla="*/ 1897340 w 2485572"/>
                <a:gd name="connsiteY428" fmla="*/ 64475 h 2538970"/>
                <a:gd name="connsiteX429" fmla="*/ 1899896 w 2485572"/>
                <a:gd name="connsiteY429" fmla="*/ 67316 h 2538970"/>
                <a:gd name="connsiteX430" fmla="*/ 1944774 w 2485572"/>
                <a:gd name="connsiteY430" fmla="*/ 123270 h 2538970"/>
                <a:gd name="connsiteX431" fmla="*/ 1947614 w 2485572"/>
                <a:gd name="connsiteY431" fmla="*/ 128951 h 2538970"/>
                <a:gd name="connsiteX432" fmla="*/ 1950454 w 2485572"/>
                <a:gd name="connsiteY432" fmla="*/ 131791 h 2538970"/>
                <a:gd name="connsiteX433" fmla="*/ 1956135 w 2485572"/>
                <a:gd name="connsiteY433" fmla="*/ 140312 h 2538970"/>
                <a:gd name="connsiteX434" fmla="*/ 1958975 w 2485572"/>
                <a:gd name="connsiteY434" fmla="*/ 145709 h 2538970"/>
                <a:gd name="connsiteX435" fmla="*/ 1961532 w 2485572"/>
                <a:gd name="connsiteY435" fmla="*/ 154230 h 2538970"/>
                <a:gd name="connsiteX436" fmla="*/ 1998172 w 2485572"/>
                <a:gd name="connsiteY436" fmla="*/ 204788 h 2538970"/>
                <a:gd name="connsiteX437" fmla="*/ 2003569 w 2485572"/>
                <a:gd name="connsiteY437" fmla="*/ 207344 h 2538970"/>
                <a:gd name="connsiteX438" fmla="*/ 2009249 w 2485572"/>
                <a:gd name="connsiteY438" fmla="*/ 210184 h 2538970"/>
                <a:gd name="connsiteX439" fmla="*/ 2017770 w 2485572"/>
                <a:gd name="connsiteY439" fmla="*/ 210184 h 2538970"/>
                <a:gd name="connsiteX440" fmla="*/ 2026007 w 2485572"/>
                <a:gd name="connsiteY440" fmla="*/ 213025 h 2538970"/>
                <a:gd name="connsiteX441" fmla="*/ 2037368 w 2485572"/>
                <a:gd name="connsiteY441" fmla="*/ 215865 h 2538970"/>
                <a:gd name="connsiteX442" fmla="*/ 2099003 w 2485572"/>
                <a:gd name="connsiteY442" fmla="*/ 221546 h 2538970"/>
                <a:gd name="connsiteX443" fmla="*/ 2104684 w 2485572"/>
                <a:gd name="connsiteY443" fmla="*/ 224386 h 2538970"/>
                <a:gd name="connsiteX444" fmla="*/ 2112921 w 2485572"/>
                <a:gd name="connsiteY444" fmla="*/ 224386 h 2538970"/>
                <a:gd name="connsiteX445" fmla="*/ 2124283 w 2485572"/>
                <a:gd name="connsiteY445" fmla="*/ 229783 h 2538970"/>
                <a:gd name="connsiteX446" fmla="*/ 2177397 w 2485572"/>
                <a:gd name="connsiteY446" fmla="*/ 229783 h 2538970"/>
                <a:gd name="connsiteX447" fmla="*/ 2185918 w 2485572"/>
                <a:gd name="connsiteY447" fmla="*/ 232623 h 2538970"/>
                <a:gd name="connsiteX448" fmla="*/ 2213753 w 2485572"/>
                <a:gd name="connsiteY448" fmla="*/ 226942 h 2538970"/>
                <a:gd name="connsiteX449" fmla="*/ 2219434 w 2485572"/>
                <a:gd name="connsiteY449" fmla="*/ 224386 h 2538970"/>
                <a:gd name="connsiteX450" fmla="*/ 2241872 w 2485572"/>
                <a:gd name="connsiteY450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9160 w 2485572"/>
                <a:gd name="connsiteY70" fmla="*/ 1605922 h 2538970"/>
                <a:gd name="connsiteX71" fmla="*/ 2169160 w 2485572"/>
                <a:gd name="connsiteY71" fmla="*/ 1622680 h 2538970"/>
                <a:gd name="connsiteX72" fmla="*/ 2166319 w 2485572"/>
                <a:gd name="connsiteY72" fmla="*/ 1661877 h 2538970"/>
                <a:gd name="connsiteX73" fmla="*/ 2166319 w 2485572"/>
                <a:gd name="connsiteY73" fmla="*/ 1664717 h 2538970"/>
                <a:gd name="connsiteX74" fmla="*/ 2163479 w 2485572"/>
                <a:gd name="connsiteY74" fmla="*/ 1672954 h 2538970"/>
                <a:gd name="connsiteX75" fmla="*/ 2163479 w 2485572"/>
                <a:gd name="connsiteY75" fmla="*/ 1678635 h 2538970"/>
                <a:gd name="connsiteX76" fmla="*/ 2154958 w 2485572"/>
                <a:gd name="connsiteY76" fmla="*/ 1712435 h 2538970"/>
                <a:gd name="connsiteX77" fmla="*/ 2152118 w 2485572"/>
                <a:gd name="connsiteY77" fmla="*/ 1717831 h 2538970"/>
                <a:gd name="connsiteX78" fmla="*/ 2143881 w 2485572"/>
                <a:gd name="connsiteY78" fmla="*/ 1751631 h 2538970"/>
                <a:gd name="connsiteX79" fmla="*/ 2143881 w 2485572"/>
                <a:gd name="connsiteY79" fmla="*/ 1754471 h 2538970"/>
                <a:gd name="connsiteX80" fmla="*/ 2135360 w 2485572"/>
                <a:gd name="connsiteY80" fmla="*/ 1774070 h 2538970"/>
                <a:gd name="connsiteX81" fmla="*/ 2132519 w 2485572"/>
                <a:gd name="connsiteY81" fmla="*/ 1790828 h 2538970"/>
                <a:gd name="connsiteX82" fmla="*/ 2152118 w 2485572"/>
                <a:gd name="connsiteY82" fmla="*/ 1869221 h 2538970"/>
                <a:gd name="connsiteX83" fmla="*/ 2157798 w 2485572"/>
                <a:gd name="connsiteY83" fmla="*/ 1885979 h 2538970"/>
                <a:gd name="connsiteX84" fmla="*/ 2160639 w 2485572"/>
                <a:gd name="connsiteY84" fmla="*/ 1888819 h 2538970"/>
                <a:gd name="connsiteX85" fmla="*/ 2163479 w 2485572"/>
                <a:gd name="connsiteY85" fmla="*/ 1894500 h 2538970"/>
                <a:gd name="connsiteX86" fmla="*/ 2169160 w 2485572"/>
                <a:gd name="connsiteY86" fmla="*/ 1900180 h 2538970"/>
                <a:gd name="connsiteX87" fmla="*/ 2188758 w 2485572"/>
                <a:gd name="connsiteY87" fmla="*/ 1930856 h 2538970"/>
                <a:gd name="connsiteX88" fmla="*/ 2191314 w 2485572"/>
                <a:gd name="connsiteY88" fmla="*/ 1936537 h 2538970"/>
                <a:gd name="connsiteX89" fmla="*/ 2219434 w 2485572"/>
                <a:gd name="connsiteY89" fmla="*/ 1970052 h 2538970"/>
                <a:gd name="connsiteX90" fmla="*/ 2236191 w 2485572"/>
                <a:gd name="connsiteY90" fmla="*/ 1992491 h 2538970"/>
                <a:gd name="connsiteX91" fmla="*/ 2239032 w 2485572"/>
                <a:gd name="connsiteY91" fmla="*/ 1995331 h 2538970"/>
                <a:gd name="connsiteX92" fmla="*/ 2250393 w 2485572"/>
                <a:gd name="connsiteY92" fmla="*/ 2014929 h 2538970"/>
                <a:gd name="connsiteX93" fmla="*/ 2278228 w 2485572"/>
                <a:gd name="connsiteY93" fmla="*/ 2048445 h 2538970"/>
                <a:gd name="connsiteX94" fmla="*/ 2286749 w 2485572"/>
                <a:gd name="connsiteY94" fmla="*/ 2065488 h 2538970"/>
                <a:gd name="connsiteX95" fmla="*/ 2295270 w 2485572"/>
                <a:gd name="connsiteY95" fmla="*/ 2085086 h 2538970"/>
                <a:gd name="connsiteX96" fmla="*/ 2295270 w 2485572"/>
                <a:gd name="connsiteY96" fmla="*/ 2087926 h 2538970"/>
                <a:gd name="connsiteX97" fmla="*/ 2292430 w 2485572"/>
                <a:gd name="connsiteY97" fmla="*/ 2093323 h 2538970"/>
                <a:gd name="connsiteX98" fmla="*/ 2275388 w 2485572"/>
                <a:gd name="connsiteY98" fmla="*/ 2127123 h 2538970"/>
                <a:gd name="connsiteX99" fmla="*/ 2275388 w 2485572"/>
                <a:gd name="connsiteY99" fmla="*/ 2132519 h 2538970"/>
                <a:gd name="connsiteX100" fmla="*/ 2272832 w 2485572"/>
                <a:gd name="connsiteY100" fmla="*/ 2138200 h 2538970"/>
                <a:gd name="connsiteX101" fmla="*/ 2283909 w 2485572"/>
                <a:gd name="connsiteY101" fmla="*/ 2172000 h 2538970"/>
                <a:gd name="connsiteX102" fmla="*/ 2295270 w 2485572"/>
                <a:gd name="connsiteY102" fmla="*/ 2199835 h 2538970"/>
                <a:gd name="connsiteX103" fmla="*/ 2295270 w 2485572"/>
                <a:gd name="connsiteY103" fmla="*/ 2205516 h 2538970"/>
                <a:gd name="connsiteX104" fmla="*/ 2297827 w 2485572"/>
                <a:gd name="connsiteY104" fmla="*/ 2211196 h 2538970"/>
                <a:gd name="connsiteX105" fmla="*/ 2295270 w 2485572"/>
                <a:gd name="connsiteY105" fmla="*/ 2216593 h 2538970"/>
                <a:gd name="connsiteX106" fmla="*/ 2275388 w 2485572"/>
                <a:gd name="connsiteY106" fmla="*/ 2272832 h 2538970"/>
                <a:gd name="connsiteX107" fmla="*/ 2275388 w 2485572"/>
                <a:gd name="connsiteY107" fmla="*/ 2278512 h 2538970"/>
                <a:gd name="connsiteX108" fmla="*/ 2272832 w 2485572"/>
                <a:gd name="connsiteY108" fmla="*/ 2283909 h 2538970"/>
                <a:gd name="connsiteX109" fmla="*/ 2269991 w 2485572"/>
                <a:gd name="connsiteY109" fmla="*/ 2312028 h 2538970"/>
                <a:gd name="connsiteX110" fmla="*/ 2269991 w 2485572"/>
                <a:gd name="connsiteY110" fmla="*/ 2317709 h 2538970"/>
                <a:gd name="connsiteX111" fmla="*/ 2278228 w 2485572"/>
                <a:gd name="connsiteY111" fmla="*/ 2345544 h 2538970"/>
                <a:gd name="connsiteX112" fmla="*/ 2281069 w 2485572"/>
                <a:gd name="connsiteY112" fmla="*/ 2354065 h 2538970"/>
                <a:gd name="connsiteX113" fmla="*/ 2283909 w 2485572"/>
                <a:gd name="connsiteY113" fmla="*/ 2356905 h 2538970"/>
                <a:gd name="connsiteX114" fmla="*/ 2289590 w 2485572"/>
                <a:gd name="connsiteY114" fmla="*/ 2365142 h 2538970"/>
                <a:gd name="connsiteX115" fmla="*/ 2278228 w 2485572"/>
                <a:gd name="connsiteY115" fmla="*/ 2396102 h 2538970"/>
                <a:gd name="connsiteX116" fmla="*/ 2275388 w 2485572"/>
                <a:gd name="connsiteY116" fmla="*/ 2401782 h 2538970"/>
                <a:gd name="connsiteX117" fmla="*/ 2258630 w 2485572"/>
                <a:gd name="connsiteY117" fmla="*/ 2429618 h 2538970"/>
                <a:gd name="connsiteX118" fmla="*/ 2255790 w 2485572"/>
                <a:gd name="connsiteY118" fmla="*/ 2435298 h 2538970"/>
                <a:gd name="connsiteX119" fmla="*/ 2253233 w 2485572"/>
                <a:gd name="connsiteY119" fmla="*/ 2463418 h 2538970"/>
                <a:gd name="connsiteX120" fmla="*/ 2258630 w 2485572"/>
                <a:gd name="connsiteY120" fmla="*/ 2483016 h 2538970"/>
                <a:gd name="connsiteX121" fmla="*/ 2258630 w 2485572"/>
                <a:gd name="connsiteY121" fmla="*/ 2488413 h 2538970"/>
                <a:gd name="connsiteX122" fmla="*/ 2239032 w 2485572"/>
                <a:gd name="connsiteY122" fmla="*/ 2513691 h 2538970"/>
                <a:gd name="connsiteX123" fmla="*/ 2236191 w 2485572"/>
                <a:gd name="connsiteY123" fmla="*/ 2522213 h 2538970"/>
                <a:gd name="connsiteX124" fmla="*/ 2225114 w 2485572"/>
                <a:gd name="connsiteY124" fmla="*/ 2538970 h 2538970"/>
                <a:gd name="connsiteX125" fmla="*/ 2216593 w 2485572"/>
                <a:gd name="connsiteY125" fmla="*/ 2538970 h 2538970"/>
                <a:gd name="connsiteX126" fmla="*/ 2191314 w 2485572"/>
                <a:gd name="connsiteY126" fmla="*/ 2530449 h 2538970"/>
                <a:gd name="connsiteX127" fmla="*/ 2185918 w 2485572"/>
                <a:gd name="connsiteY127" fmla="*/ 2525053 h 2538970"/>
                <a:gd name="connsiteX128" fmla="*/ 2174556 w 2485572"/>
                <a:gd name="connsiteY128" fmla="*/ 2502614 h 2538970"/>
                <a:gd name="connsiteX129" fmla="*/ 2154958 w 2485572"/>
                <a:gd name="connsiteY129" fmla="*/ 2480175 h 2538970"/>
                <a:gd name="connsiteX130" fmla="*/ 2154958 w 2485572"/>
                <a:gd name="connsiteY130" fmla="*/ 2471655 h 2538970"/>
                <a:gd name="connsiteX131" fmla="*/ 2152118 w 2485572"/>
                <a:gd name="connsiteY131" fmla="*/ 2452056 h 2538970"/>
                <a:gd name="connsiteX132" fmla="*/ 2143881 w 2485572"/>
                <a:gd name="connsiteY132" fmla="*/ 2418540 h 2538970"/>
                <a:gd name="connsiteX133" fmla="*/ 2143881 w 2485572"/>
                <a:gd name="connsiteY133" fmla="*/ 2415700 h 2538970"/>
                <a:gd name="connsiteX134" fmla="*/ 2138200 w 2485572"/>
                <a:gd name="connsiteY134" fmla="*/ 2396102 h 2538970"/>
                <a:gd name="connsiteX135" fmla="*/ 2135360 w 2485572"/>
                <a:gd name="connsiteY135" fmla="*/ 2393261 h 2538970"/>
                <a:gd name="connsiteX136" fmla="*/ 2129679 w 2485572"/>
                <a:gd name="connsiteY136" fmla="*/ 2390421 h 2538970"/>
                <a:gd name="connsiteX137" fmla="*/ 2099003 w 2485572"/>
                <a:gd name="connsiteY137" fmla="*/ 2387581 h 2538970"/>
                <a:gd name="connsiteX138" fmla="*/ 2087642 w 2485572"/>
                <a:gd name="connsiteY138" fmla="*/ 2384740 h 2538970"/>
                <a:gd name="connsiteX139" fmla="*/ 2070884 w 2485572"/>
                <a:gd name="connsiteY139" fmla="*/ 2376504 h 2538970"/>
                <a:gd name="connsiteX140" fmla="*/ 2068044 w 2485572"/>
                <a:gd name="connsiteY140" fmla="*/ 2370823 h 2538970"/>
                <a:gd name="connsiteX141" fmla="*/ 2051286 w 2485572"/>
                <a:gd name="connsiteY141" fmla="*/ 2354065 h 2538970"/>
                <a:gd name="connsiteX142" fmla="*/ 2048446 w 2485572"/>
                <a:gd name="connsiteY142" fmla="*/ 2348384 h 2538970"/>
                <a:gd name="connsiteX143" fmla="*/ 2043049 w 2485572"/>
                <a:gd name="connsiteY143" fmla="*/ 2325946 h 2538970"/>
                <a:gd name="connsiteX144" fmla="*/ 2014930 w 2485572"/>
                <a:gd name="connsiteY144" fmla="*/ 2300667 h 2538970"/>
                <a:gd name="connsiteX145" fmla="*/ 1986810 w 2485572"/>
                <a:gd name="connsiteY145" fmla="*/ 2300667 h 2538970"/>
                <a:gd name="connsiteX146" fmla="*/ 1956135 w 2485572"/>
                <a:gd name="connsiteY146" fmla="*/ 2303507 h 2538970"/>
                <a:gd name="connsiteX147" fmla="*/ 1950454 w 2485572"/>
                <a:gd name="connsiteY147" fmla="*/ 2300667 h 2538970"/>
                <a:gd name="connsiteX148" fmla="*/ 1928016 w 2485572"/>
                <a:gd name="connsiteY148" fmla="*/ 2278512 h 2538970"/>
                <a:gd name="connsiteX149" fmla="*/ 1925175 w 2485572"/>
                <a:gd name="connsiteY149" fmla="*/ 2272832 h 2538970"/>
                <a:gd name="connsiteX150" fmla="*/ 1885979 w 2485572"/>
                <a:gd name="connsiteY150" fmla="*/ 2261470 h 2538970"/>
                <a:gd name="connsiteX151" fmla="*/ 1872061 w 2485572"/>
                <a:gd name="connsiteY151" fmla="*/ 2222273 h 2538970"/>
                <a:gd name="connsiteX152" fmla="*/ 1869221 w 2485572"/>
                <a:gd name="connsiteY152" fmla="*/ 2194438 h 2538970"/>
                <a:gd name="connsiteX153" fmla="*/ 1869221 w 2485572"/>
                <a:gd name="connsiteY153" fmla="*/ 2185917 h 2538970"/>
                <a:gd name="connsiteX154" fmla="*/ 1863540 w 2485572"/>
                <a:gd name="connsiteY154" fmla="*/ 2163479 h 2538970"/>
                <a:gd name="connsiteX155" fmla="*/ 1860700 w 2485572"/>
                <a:gd name="connsiteY155" fmla="*/ 2154958 h 2538970"/>
                <a:gd name="connsiteX156" fmla="*/ 1855303 w 2485572"/>
                <a:gd name="connsiteY156" fmla="*/ 2152402 h 2538970"/>
                <a:gd name="connsiteX157" fmla="*/ 1813266 w 2485572"/>
                <a:gd name="connsiteY157" fmla="*/ 2166319 h 2538970"/>
                <a:gd name="connsiteX158" fmla="*/ 1810426 w 2485572"/>
                <a:gd name="connsiteY158" fmla="*/ 2177397 h 2538970"/>
                <a:gd name="connsiteX159" fmla="*/ 1818663 w 2485572"/>
                <a:gd name="connsiteY159" fmla="*/ 2194438 h 2538970"/>
                <a:gd name="connsiteX160" fmla="*/ 1818663 w 2485572"/>
                <a:gd name="connsiteY160" fmla="*/ 2211196 h 2538970"/>
                <a:gd name="connsiteX161" fmla="*/ 1813266 w 2485572"/>
                <a:gd name="connsiteY161" fmla="*/ 2214037 h 2538970"/>
                <a:gd name="connsiteX162" fmla="*/ 1776626 w 2485572"/>
                <a:gd name="connsiteY162" fmla="*/ 2208356 h 2538970"/>
                <a:gd name="connsiteX163" fmla="*/ 1771230 w 2485572"/>
                <a:gd name="connsiteY163" fmla="*/ 2205516 h 2538970"/>
                <a:gd name="connsiteX164" fmla="*/ 1762708 w 2485572"/>
                <a:gd name="connsiteY164" fmla="*/ 2202676 h 2538970"/>
                <a:gd name="connsiteX165" fmla="*/ 1748791 w 2485572"/>
                <a:gd name="connsiteY165" fmla="*/ 2202676 h 2538970"/>
                <a:gd name="connsiteX166" fmla="*/ 1740270 w 2485572"/>
                <a:gd name="connsiteY166" fmla="*/ 2194438 h 2538970"/>
                <a:gd name="connsiteX167" fmla="*/ 1731749 w 2485572"/>
                <a:gd name="connsiteY167" fmla="*/ 2188758 h 2538970"/>
                <a:gd name="connsiteX168" fmla="*/ 1723512 w 2485572"/>
                <a:gd name="connsiteY168" fmla="*/ 2174556 h 2538970"/>
                <a:gd name="connsiteX169" fmla="*/ 1703914 w 2485572"/>
                <a:gd name="connsiteY169" fmla="*/ 2169159 h 2538970"/>
                <a:gd name="connsiteX170" fmla="*/ 1698233 w 2485572"/>
                <a:gd name="connsiteY170" fmla="*/ 2166319 h 2538970"/>
                <a:gd name="connsiteX171" fmla="*/ 1692552 w 2485572"/>
                <a:gd name="connsiteY171" fmla="*/ 2163479 h 2538970"/>
                <a:gd name="connsiteX172" fmla="*/ 1656196 w 2485572"/>
                <a:gd name="connsiteY172" fmla="*/ 2160638 h 2538970"/>
                <a:gd name="connsiteX173" fmla="*/ 1647675 w 2485572"/>
                <a:gd name="connsiteY173" fmla="*/ 2163479 h 2538970"/>
                <a:gd name="connsiteX174" fmla="*/ 1605638 w 2485572"/>
                <a:gd name="connsiteY174" fmla="*/ 2169159 h 2538970"/>
                <a:gd name="connsiteX175" fmla="*/ 1600242 w 2485572"/>
                <a:gd name="connsiteY175" fmla="*/ 2169159 h 2538970"/>
                <a:gd name="connsiteX176" fmla="*/ 1566442 w 2485572"/>
                <a:gd name="connsiteY176" fmla="*/ 2146721 h 2538970"/>
                <a:gd name="connsiteX177" fmla="*/ 1563601 w 2485572"/>
                <a:gd name="connsiteY177" fmla="*/ 2143881 h 2538970"/>
                <a:gd name="connsiteX178" fmla="*/ 1561045 w 2485572"/>
                <a:gd name="connsiteY178" fmla="*/ 2141040 h 2538970"/>
                <a:gd name="connsiteX179" fmla="*/ 1541447 w 2485572"/>
                <a:gd name="connsiteY179" fmla="*/ 2112921 h 2538970"/>
                <a:gd name="connsiteX180" fmla="*/ 1535766 w 2485572"/>
                <a:gd name="connsiteY180" fmla="*/ 2107524 h 2538970"/>
                <a:gd name="connsiteX181" fmla="*/ 1501966 w 2485572"/>
                <a:gd name="connsiteY181" fmla="*/ 2090482 h 2538970"/>
                <a:gd name="connsiteX182" fmla="*/ 1496570 w 2485572"/>
                <a:gd name="connsiteY182" fmla="*/ 2087926 h 2538970"/>
                <a:gd name="connsiteX183" fmla="*/ 1493729 w 2485572"/>
                <a:gd name="connsiteY183" fmla="*/ 2085086 h 2538970"/>
                <a:gd name="connsiteX184" fmla="*/ 1488049 w 2485572"/>
                <a:gd name="connsiteY184" fmla="*/ 2082245 h 2538970"/>
                <a:gd name="connsiteX185" fmla="*/ 1426413 w 2485572"/>
                <a:gd name="connsiteY185" fmla="*/ 2059807 h 2538970"/>
                <a:gd name="connsiteX186" fmla="*/ 1364778 w 2485572"/>
                <a:gd name="connsiteY186" fmla="*/ 2056966 h 2538970"/>
                <a:gd name="connsiteX187" fmla="*/ 1336659 w 2485572"/>
                <a:gd name="connsiteY187" fmla="*/ 2048445 h 2538970"/>
                <a:gd name="connsiteX188" fmla="*/ 1311380 w 2485572"/>
                <a:gd name="connsiteY188" fmla="*/ 2034528 h 2538970"/>
                <a:gd name="connsiteX189" fmla="*/ 1305983 w 2485572"/>
                <a:gd name="connsiteY189" fmla="*/ 2031688 h 2538970"/>
                <a:gd name="connsiteX190" fmla="*/ 1303143 w 2485572"/>
                <a:gd name="connsiteY190" fmla="*/ 2026291 h 2538970"/>
                <a:gd name="connsiteX191" fmla="*/ 1300303 w 2485572"/>
                <a:gd name="connsiteY191" fmla="*/ 2023451 h 2538970"/>
                <a:gd name="connsiteX192" fmla="*/ 1266787 w 2485572"/>
                <a:gd name="connsiteY192" fmla="*/ 2006409 h 2538970"/>
                <a:gd name="connsiteX193" fmla="*/ 1255426 w 2485572"/>
                <a:gd name="connsiteY193" fmla="*/ 2006409 h 2538970"/>
                <a:gd name="connsiteX194" fmla="*/ 1238668 w 2485572"/>
                <a:gd name="connsiteY194" fmla="*/ 2001012 h 2538970"/>
                <a:gd name="connsiteX195" fmla="*/ 1232987 w 2485572"/>
                <a:gd name="connsiteY195" fmla="*/ 2001012 h 2538970"/>
                <a:gd name="connsiteX196" fmla="*/ 1216229 w 2485572"/>
                <a:gd name="connsiteY196" fmla="*/ 1995331 h 2538970"/>
                <a:gd name="connsiteX197" fmla="*/ 1213389 w 2485572"/>
                <a:gd name="connsiteY197" fmla="*/ 1992491 h 2538970"/>
                <a:gd name="connsiteX198" fmla="*/ 1185554 w 2485572"/>
                <a:gd name="connsiteY198" fmla="*/ 1984254 h 2538970"/>
                <a:gd name="connsiteX199" fmla="*/ 1179873 w 2485572"/>
                <a:gd name="connsiteY199" fmla="*/ 1984254 h 2538970"/>
                <a:gd name="connsiteX200" fmla="*/ 1157434 w 2485572"/>
                <a:gd name="connsiteY200" fmla="*/ 1981414 h 2538970"/>
                <a:gd name="connsiteX201" fmla="*/ 1109717 w 2485572"/>
                <a:gd name="connsiteY201" fmla="*/ 1947614 h 2538970"/>
                <a:gd name="connsiteX202" fmla="*/ 1098639 w 2485572"/>
                <a:gd name="connsiteY202" fmla="*/ 1944774 h 2538970"/>
                <a:gd name="connsiteX203" fmla="*/ 1067680 w 2485572"/>
                <a:gd name="connsiteY203" fmla="*/ 1919779 h 2538970"/>
                <a:gd name="connsiteX204" fmla="*/ 1056603 w 2485572"/>
                <a:gd name="connsiteY204" fmla="*/ 1888819 h 2538970"/>
                <a:gd name="connsiteX205" fmla="*/ 1053762 w 2485572"/>
                <a:gd name="connsiteY205" fmla="*/ 1880298 h 2538970"/>
                <a:gd name="connsiteX206" fmla="*/ 1022803 w 2485572"/>
                <a:gd name="connsiteY206" fmla="*/ 1860700 h 2538970"/>
                <a:gd name="connsiteX207" fmla="*/ 1019962 w 2485572"/>
                <a:gd name="connsiteY207" fmla="*/ 1858143 h 2538970"/>
                <a:gd name="connsiteX208" fmla="*/ 1006045 w 2485572"/>
                <a:gd name="connsiteY208" fmla="*/ 1824343 h 2538970"/>
                <a:gd name="connsiteX209" fmla="*/ 1006045 w 2485572"/>
                <a:gd name="connsiteY209" fmla="*/ 1813266 h 2538970"/>
                <a:gd name="connsiteX210" fmla="*/ 1011725 w 2485572"/>
                <a:gd name="connsiteY210" fmla="*/ 1793668 h 2538970"/>
                <a:gd name="connsiteX211" fmla="*/ 1019962 w 2485572"/>
                <a:gd name="connsiteY211" fmla="*/ 1768389 h 2538970"/>
                <a:gd name="connsiteX212" fmla="*/ 1025643 w 2485572"/>
                <a:gd name="connsiteY212" fmla="*/ 1737429 h 2538970"/>
                <a:gd name="connsiteX213" fmla="*/ 1025643 w 2485572"/>
                <a:gd name="connsiteY213" fmla="*/ 1723512 h 2538970"/>
                <a:gd name="connsiteX214" fmla="*/ 1019962 w 2485572"/>
                <a:gd name="connsiteY214" fmla="*/ 1720671 h 2538970"/>
                <a:gd name="connsiteX215" fmla="*/ 1014566 w 2485572"/>
                <a:gd name="connsiteY215" fmla="*/ 1712435 h 2538970"/>
                <a:gd name="connsiteX216" fmla="*/ 1011725 w 2485572"/>
                <a:gd name="connsiteY216" fmla="*/ 1709594 h 2538970"/>
                <a:gd name="connsiteX217" fmla="*/ 983606 w 2485572"/>
                <a:gd name="connsiteY217" fmla="*/ 1692552 h 2538970"/>
                <a:gd name="connsiteX218" fmla="*/ 977925 w 2485572"/>
                <a:gd name="connsiteY218" fmla="*/ 1692552 h 2538970"/>
                <a:gd name="connsiteX219" fmla="*/ 950090 w 2485572"/>
                <a:gd name="connsiteY219" fmla="*/ 1653356 h 2538970"/>
                <a:gd name="connsiteX220" fmla="*/ 950090 w 2485572"/>
                <a:gd name="connsiteY220" fmla="*/ 1639438 h 2538970"/>
                <a:gd name="connsiteX221" fmla="*/ 952931 w 2485572"/>
                <a:gd name="connsiteY221" fmla="*/ 1636598 h 2538970"/>
                <a:gd name="connsiteX222" fmla="*/ 975369 w 2485572"/>
                <a:gd name="connsiteY222" fmla="*/ 1597401 h 2538970"/>
                <a:gd name="connsiteX223" fmla="*/ 980766 w 2485572"/>
                <a:gd name="connsiteY223" fmla="*/ 1591721 h 2538970"/>
                <a:gd name="connsiteX224" fmla="*/ 1017406 w 2485572"/>
                <a:gd name="connsiteY224" fmla="*/ 1561045 h 2538970"/>
                <a:gd name="connsiteX225" fmla="*/ 1022803 w 2485572"/>
                <a:gd name="connsiteY225" fmla="*/ 1558205 h 2538970"/>
                <a:gd name="connsiteX226" fmla="*/ 1025643 w 2485572"/>
                <a:gd name="connsiteY226" fmla="*/ 1555364 h 2538970"/>
                <a:gd name="connsiteX227" fmla="*/ 1031324 w 2485572"/>
                <a:gd name="connsiteY227" fmla="*/ 1549684 h 2538970"/>
                <a:gd name="connsiteX228" fmla="*/ 1293866 w 2485572"/>
                <a:gd name="connsiteY228" fmla="*/ 1680648 h 2538970"/>
                <a:gd name="connsiteX229" fmla="*/ 1455791 w 2485572"/>
                <a:gd name="connsiteY229" fmla="*/ 1685410 h 2538970"/>
                <a:gd name="connsiteX230" fmla="*/ 1289417 w 2485572"/>
                <a:gd name="connsiteY230" fmla="*/ 1536685 h 2538970"/>
                <a:gd name="connsiteX231" fmla="*/ 1061999 w 2485572"/>
                <a:gd name="connsiteY231" fmla="*/ 1465610 h 2538970"/>
                <a:gd name="connsiteX232" fmla="*/ 1061999 w 2485572"/>
                <a:gd name="connsiteY232" fmla="*/ 1429254 h 2538970"/>
                <a:gd name="connsiteX233" fmla="*/ 1048082 w 2485572"/>
                <a:gd name="connsiteY233" fmla="*/ 1403975 h 2538970"/>
                <a:gd name="connsiteX234" fmla="*/ 1022803 w 2485572"/>
                <a:gd name="connsiteY234" fmla="*/ 1387217 h 2538970"/>
                <a:gd name="connsiteX235" fmla="*/ 1011725 w 2485572"/>
                <a:gd name="connsiteY235" fmla="*/ 1381536 h 2538970"/>
                <a:gd name="connsiteX236" fmla="*/ 1000364 w 2485572"/>
                <a:gd name="connsiteY236" fmla="*/ 1381536 h 2538970"/>
                <a:gd name="connsiteX237" fmla="*/ 961167 w 2485572"/>
                <a:gd name="connsiteY237" fmla="*/ 1376140 h 2538970"/>
                <a:gd name="connsiteX238" fmla="*/ 924811 w 2485572"/>
                <a:gd name="connsiteY238" fmla="*/ 1367618 h 2538970"/>
                <a:gd name="connsiteX239" fmla="*/ 919131 w 2485572"/>
                <a:gd name="connsiteY239" fmla="*/ 1367618 h 2538970"/>
                <a:gd name="connsiteX240" fmla="*/ 913450 w 2485572"/>
                <a:gd name="connsiteY240" fmla="*/ 1364778 h 2538970"/>
                <a:gd name="connsiteX241" fmla="*/ 908053 w 2485572"/>
                <a:gd name="connsiteY241" fmla="*/ 1364778 h 2538970"/>
                <a:gd name="connsiteX242" fmla="*/ 877094 w 2485572"/>
                <a:gd name="connsiteY242" fmla="*/ 1381536 h 2538970"/>
                <a:gd name="connsiteX243" fmla="*/ 868857 w 2485572"/>
                <a:gd name="connsiteY243" fmla="*/ 1390057 h 2538970"/>
                <a:gd name="connsiteX244" fmla="*/ 835057 w 2485572"/>
                <a:gd name="connsiteY244" fmla="*/ 1434934 h 2538970"/>
                <a:gd name="connsiteX245" fmla="*/ 832217 w 2485572"/>
                <a:gd name="connsiteY245" fmla="*/ 1440331 h 2538970"/>
                <a:gd name="connsiteX246" fmla="*/ 832217 w 2485572"/>
                <a:gd name="connsiteY246" fmla="*/ 1446012 h 2538970"/>
                <a:gd name="connsiteX247" fmla="*/ 767741 w 2485572"/>
                <a:gd name="connsiteY247" fmla="*/ 1513327 h 2538970"/>
                <a:gd name="connsiteX248" fmla="*/ 711787 w 2485572"/>
                <a:gd name="connsiteY248" fmla="*/ 1535766 h 2538970"/>
                <a:gd name="connsiteX249" fmla="*/ 686508 w 2485572"/>
                <a:gd name="connsiteY249" fmla="*/ 1541447 h 2538970"/>
                <a:gd name="connsiteX250" fmla="*/ 661513 w 2485572"/>
                <a:gd name="connsiteY250" fmla="*/ 1549684 h 2538970"/>
                <a:gd name="connsiteX251" fmla="*/ 658672 w 2485572"/>
                <a:gd name="connsiteY251" fmla="*/ 1552524 h 2538970"/>
                <a:gd name="connsiteX252" fmla="*/ 652992 w 2485572"/>
                <a:gd name="connsiteY252" fmla="*/ 1555364 h 2538970"/>
                <a:gd name="connsiteX253" fmla="*/ 624873 w 2485572"/>
                <a:gd name="connsiteY253" fmla="*/ 1561045 h 2538970"/>
                <a:gd name="connsiteX254" fmla="*/ 619476 w 2485572"/>
                <a:gd name="connsiteY254" fmla="*/ 1558205 h 2538970"/>
                <a:gd name="connsiteX255" fmla="*/ 616636 w 2485572"/>
                <a:gd name="connsiteY255" fmla="*/ 1555364 h 2538970"/>
                <a:gd name="connsiteX256" fmla="*/ 597037 w 2485572"/>
                <a:gd name="connsiteY256" fmla="*/ 1532926 h 2538970"/>
                <a:gd name="connsiteX257" fmla="*/ 594197 w 2485572"/>
                <a:gd name="connsiteY257" fmla="*/ 1521848 h 2538970"/>
                <a:gd name="connsiteX258" fmla="*/ 591357 w 2485572"/>
                <a:gd name="connsiteY258" fmla="*/ 1519008 h 2538970"/>
                <a:gd name="connsiteX259" fmla="*/ 566078 w 2485572"/>
                <a:gd name="connsiteY259" fmla="*/ 1482368 h 2538970"/>
                <a:gd name="connsiteX260" fmla="*/ 560397 w 2485572"/>
                <a:gd name="connsiteY260" fmla="*/ 1471291 h 2538970"/>
                <a:gd name="connsiteX261" fmla="*/ 555000 w 2485572"/>
                <a:gd name="connsiteY261" fmla="*/ 1465610 h 2538970"/>
                <a:gd name="connsiteX262" fmla="*/ 498762 w 2485572"/>
                <a:gd name="connsiteY262" fmla="*/ 1432094 h 2538970"/>
                <a:gd name="connsiteX263" fmla="*/ 490525 w 2485572"/>
                <a:gd name="connsiteY263" fmla="*/ 1429254 h 2538970"/>
                <a:gd name="connsiteX264" fmla="*/ 487685 w 2485572"/>
                <a:gd name="connsiteY264" fmla="*/ 1429254 h 2538970"/>
                <a:gd name="connsiteX265" fmla="*/ 462406 w 2485572"/>
                <a:gd name="connsiteY265" fmla="*/ 1426413 h 2538970"/>
                <a:gd name="connsiteX266" fmla="*/ 400770 w 2485572"/>
                <a:gd name="connsiteY266" fmla="*/ 1426413 h 2538970"/>
                <a:gd name="connsiteX267" fmla="*/ 392250 w 2485572"/>
                <a:gd name="connsiteY267" fmla="*/ 1423573 h 2538970"/>
                <a:gd name="connsiteX268" fmla="*/ 384013 w 2485572"/>
                <a:gd name="connsiteY268" fmla="*/ 1420733 h 2538970"/>
                <a:gd name="connsiteX269" fmla="*/ 375492 w 2485572"/>
                <a:gd name="connsiteY269" fmla="*/ 1420733 h 2538970"/>
                <a:gd name="connsiteX270" fmla="*/ 319537 w 2485572"/>
                <a:gd name="connsiteY270" fmla="*/ 1409655 h 2538970"/>
                <a:gd name="connsiteX271" fmla="*/ 313856 w 2485572"/>
                <a:gd name="connsiteY271" fmla="*/ 1406815 h 2538970"/>
                <a:gd name="connsiteX272" fmla="*/ 308176 w 2485572"/>
                <a:gd name="connsiteY272" fmla="*/ 1406815 h 2538970"/>
                <a:gd name="connsiteX273" fmla="*/ 297098 w 2485572"/>
                <a:gd name="connsiteY273" fmla="*/ 1401134 h 2538970"/>
                <a:gd name="connsiteX274" fmla="*/ 221546 w 2485572"/>
                <a:gd name="connsiteY274" fmla="*/ 1392898 h 2538970"/>
                <a:gd name="connsiteX275" fmla="*/ 213025 w 2485572"/>
                <a:gd name="connsiteY275" fmla="*/ 1392898 h 2538970"/>
                <a:gd name="connsiteX276" fmla="*/ 204504 w 2485572"/>
                <a:gd name="connsiteY276" fmla="*/ 1395738 h 2538970"/>
                <a:gd name="connsiteX277" fmla="*/ 154230 w 2485572"/>
                <a:gd name="connsiteY277" fmla="*/ 1406815 h 2538970"/>
                <a:gd name="connsiteX278" fmla="*/ 148549 w 2485572"/>
                <a:gd name="connsiteY278" fmla="*/ 1403975 h 2538970"/>
                <a:gd name="connsiteX279" fmla="*/ 137472 w 2485572"/>
                <a:gd name="connsiteY279" fmla="*/ 1398294 h 2538970"/>
                <a:gd name="connsiteX280" fmla="*/ 131791 w 2485572"/>
                <a:gd name="connsiteY280" fmla="*/ 1398294 h 2538970"/>
                <a:gd name="connsiteX281" fmla="*/ 67316 w 2485572"/>
                <a:gd name="connsiteY281" fmla="*/ 1418177 h 2538970"/>
                <a:gd name="connsiteX282" fmla="*/ 58795 w 2485572"/>
                <a:gd name="connsiteY282" fmla="*/ 1420733 h 2538970"/>
                <a:gd name="connsiteX283" fmla="*/ 50558 w 2485572"/>
                <a:gd name="connsiteY283" fmla="*/ 1423573 h 2538970"/>
                <a:gd name="connsiteX284" fmla="*/ 42037 w 2485572"/>
                <a:gd name="connsiteY284" fmla="*/ 1423573 h 2538970"/>
                <a:gd name="connsiteX285" fmla="*/ 5681 w 2485572"/>
                <a:gd name="connsiteY285" fmla="*/ 1432094 h 2538970"/>
                <a:gd name="connsiteX286" fmla="*/ 2840 w 2485572"/>
                <a:gd name="connsiteY286" fmla="*/ 1403975 h 2538970"/>
                <a:gd name="connsiteX287" fmla="*/ 0 w 2485572"/>
                <a:gd name="connsiteY287" fmla="*/ 1395738 h 2538970"/>
                <a:gd name="connsiteX288" fmla="*/ 5681 w 2485572"/>
                <a:gd name="connsiteY288" fmla="*/ 1373299 h 2538970"/>
                <a:gd name="connsiteX289" fmla="*/ 5681 w 2485572"/>
                <a:gd name="connsiteY289" fmla="*/ 1361938 h 2538970"/>
                <a:gd name="connsiteX290" fmla="*/ 11361 w 2485572"/>
                <a:gd name="connsiteY290" fmla="*/ 1345180 h 2538970"/>
                <a:gd name="connsiteX291" fmla="*/ 42037 w 2485572"/>
                <a:gd name="connsiteY291" fmla="*/ 1305983 h 2538970"/>
                <a:gd name="connsiteX292" fmla="*/ 47718 w 2485572"/>
                <a:gd name="connsiteY292" fmla="*/ 1294622 h 2538970"/>
                <a:gd name="connsiteX293" fmla="*/ 39197 w 2485572"/>
                <a:gd name="connsiteY293" fmla="*/ 1275024 h 2538970"/>
                <a:gd name="connsiteX294" fmla="*/ 33516 w 2485572"/>
                <a:gd name="connsiteY294" fmla="*/ 1269627 h 2538970"/>
                <a:gd name="connsiteX295" fmla="*/ 33516 w 2485572"/>
                <a:gd name="connsiteY295" fmla="*/ 1244348 h 2538970"/>
                <a:gd name="connsiteX296" fmla="*/ 64475 w 2485572"/>
                <a:gd name="connsiteY296" fmla="*/ 1213389 h 2538970"/>
                <a:gd name="connsiteX297" fmla="*/ 81233 w 2485572"/>
                <a:gd name="connsiteY297" fmla="*/ 1199471 h 2538970"/>
                <a:gd name="connsiteX298" fmla="*/ 86914 w 2485572"/>
                <a:gd name="connsiteY298" fmla="*/ 1190950 h 2538970"/>
                <a:gd name="connsiteX299" fmla="*/ 97991 w 2485572"/>
                <a:gd name="connsiteY299" fmla="*/ 1160275 h 2538970"/>
                <a:gd name="connsiteX300" fmla="*/ 95435 w 2485572"/>
                <a:gd name="connsiteY300" fmla="*/ 1151753 h 2538970"/>
                <a:gd name="connsiteX301" fmla="*/ 95435 w 2485572"/>
                <a:gd name="connsiteY301" fmla="*/ 1121078 h 2538970"/>
                <a:gd name="connsiteX302" fmla="*/ 100832 w 2485572"/>
                <a:gd name="connsiteY302" fmla="*/ 1112557 h 2538970"/>
                <a:gd name="connsiteX303" fmla="*/ 103672 w 2485572"/>
                <a:gd name="connsiteY303" fmla="*/ 1106876 h 2538970"/>
                <a:gd name="connsiteX304" fmla="*/ 154230 w 2485572"/>
                <a:gd name="connsiteY304" fmla="*/ 1070520 h 2538970"/>
                <a:gd name="connsiteX305" fmla="*/ 176668 w 2485572"/>
                <a:gd name="connsiteY305" fmla="*/ 1045241 h 2538970"/>
                <a:gd name="connsiteX306" fmla="*/ 176668 w 2485572"/>
                <a:gd name="connsiteY306" fmla="*/ 1037004 h 2538970"/>
                <a:gd name="connsiteX307" fmla="*/ 173828 w 2485572"/>
                <a:gd name="connsiteY307" fmla="*/ 1028483 h 2538970"/>
                <a:gd name="connsiteX308" fmla="*/ 157070 w 2485572"/>
                <a:gd name="connsiteY308" fmla="*/ 1008885 h 2538970"/>
                <a:gd name="connsiteX309" fmla="*/ 154230 w 2485572"/>
                <a:gd name="connsiteY309" fmla="*/ 1000648 h 2538970"/>
                <a:gd name="connsiteX310" fmla="*/ 157070 w 2485572"/>
                <a:gd name="connsiteY310" fmla="*/ 964008 h 2538970"/>
                <a:gd name="connsiteX311" fmla="*/ 154230 w 2485572"/>
                <a:gd name="connsiteY311" fmla="*/ 955771 h 2538970"/>
                <a:gd name="connsiteX312" fmla="*/ 126111 w 2485572"/>
                <a:gd name="connsiteY312" fmla="*/ 930492 h 2538970"/>
                <a:gd name="connsiteX313" fmla="*/ 112193 w 2485572"/>
                <a:gd name="connsiteY313" fmla="*/ 927652 h 2538970"/>
                <a:gd name="connsiteX314" fmla="*/ 109353 w 2485572"/>
                <a:gd name="connsiteY314" fmla="*/ 921971 h 2538970"/>
                <a:gd name="connsiteX315" fmla="*/ 109353 w 2485572"/>
                <a:gd name="connsiteY315" fmla="*/ 908053 h 2538970"/>
                <a:gd name="connsiteX316" fmla="*/ 117590 w 2485572"/>
                <a:gd name="connsiteY316" fmla="*/ 891295 h 2538970"/>
                <a:gd name="connsiteX317" fmla="*/ 123270 w 2485572"/>
                <a:gd name="connsiteY317" fmla="*/ 885615 h 2538970"/>
                <a:gd name="connsiteX318" fmla="*/ 148549 w 2485572"/>
                <a:gd name="connsiteY318" fmla="*/ 866016 h 2538970"/>
                <a:gd name="connsiteX319" fmla="*/ 128951 w 2485572"/>
                <a:gd name="connsiteY319" fmla="*/ 840738 h 2538970"/>
                <a:gd name="connsiteX320" fmla="*/ 126111 w 2485572"/>
                <a:gd name="connsiteY320" fmla="*/ 821139 h 2538970"/>
                <a:gd name="connsiteX321" fmla="*/ 140028 w 2485572"/>
                <a:gd name="connsiteY321" fmla="*/ 812618 h 2538970"/>
                <a:gd name="connsiteX322" fmla="*/ 142869 w 2485572"/>
                <a:gd name="connsiteY322" fmla="*/ 790464 h 2538970"/>
                <a:gd name="connsiteX323" fmla="*/ 154230 w 2485572"/>
                <a:gd name="connsiteY323" fmla="*/ 773422 h 2538970"/>
                <a:gd name="connsiteX324" fmla="*/ 157070 w 2485572"/>
                <a:gd name="connsiteY324" fmla="*/ 762344 h 2538970"/>
                <a:gd name="connsiteX325" fmla="*/ 157070 w 2485572"/>
                <a:gd name="connsiteY325" fmla="*/ 753824 h 2538970"/>
                <a:gd name="connsiteX326" fmla="*/ 145709 w 2485572"/>
                <a:gd name="connsiteY326" fmla="*/ 731385 h 2538970"/>
                <a:gd name="connsiteX327" fmla="*/ 145709 w 2485572"/>
                <a:gd name="connsiteY327" fmla="*/ 723148 h 2538970"/>
                <a:gd name="connsiteX328" fmla="*/ 159627 w 2485572"/>
                <a:gd name="connsiteY328" fmla="*/ 714627 h 2538970"/>
                <a:gd name="connsiteX329" fmla="*/ 204504 w 2485572"/>
                <a:gd name="connsiteY329" fmla="*/ 708946 h 2538970"/>
                <a:gd name="connsiteX330" fmla="*/ 232623 w 2485572"/>
                <a:gd name="connsiteY330" fmla="*/ 678271 h 2538970"/>
                <a:gd name="connsiteX331" fmla="*/ 232623 w 2485572"/>
                <a:gd name="connsiteY331" fmla="*/ 666909 h 2538970"/>
                <a:gd name="connsiteX332" fmla="*/ 215865 w 2485572"/>
                <a:gd name="connsiteY332" fmla="*/ 644755 h 2538970"/>
                <a:gd name="connsiteX333" fmla="*/ 218705 w 2485572"/>
                <a:gd name="connsiteY333" fmla="*/ 613795 h 2538970"/>
                <a:gd name="connsiteX334" fmla="*/ 241144 w 2485572"/>
                <a:gd name="connsiteY334" fmla="*/ 582836 h 2538970"/>
                <a:gd name="connsiteX335" fmla="*/ 252221 w 2485572"/>
                <a:gd name="connsiteY335" fmla="*/ 571758 h 2538970"/>
                <a:gd name="connsiteX336" fmla="*/ 285737 w 2485572"/>
                <a:gd name="connsiteY336" fmla="*/ 524041 h 2538970"/>
                <a:gd name="connsiteX337" fmla="*/ 291418 w 2485572"/>
                <a:gd name="connsiteY337" fmla="*/ 518644 h 2538970"/>
                <a:gd name="connsiteX338" fmla="*/ 322377 w 2485572"/>
                <a:gd name="connsiteY338" fmla="*/ 518644 h 2538970"/>
                <a:gd name="connsiteX339" fmla="*/ 333455 w 2485572"/>
                <a:gd name="connsiteY339" fmla="*/ 510123 h 2538970"/>
                <a:gd name="connsiteX340" fmla="*/ 341976 w 2485572"/>
                <a:gd name="connsiteY340" fmla="*/ 482004 h 2538970"/>
                <a:gd name="connsiteX341" fmla="*/ 347372 w 2485572"/>
                <a:gd name="connsiteY341" fmla="*/ 476607 h 2538970"/>
                <a:gd name="connsiteX342" fmla="*/ 386853 w 2485572"/>
                <a:gd name="connsiteY342" fmla="*/ 459565 h 2538970"/>
                <a:gd name="connsiteX343" fmla="*/ 389409 w 2485572"/>
                <a:gd name="connsiteY343" fmla="*/ 454169 h 2538970"/>
                <a:gd name="connsiteX344" fmla="*/ 400770 w 2485572"/>
                <a:gd name="connsiteY344" fmla="*/ 434570 h 2538970"/>
                <a:gd name="connsiteX345" fmla="*/ 414688 w 2485572"/>
                <a:gd name="connsiteY345" fmla="*/ 392534 h 2538970"/>
                <a:gd name="connsiteX346" fmla="*/ 428890 w 2485572"/>
                <a:gd name="connsiteY346" fmla="*/ 341976 h 2538970"/>
                <a:gd name="connsiteX347" fmla="*/ 434286 w 2485572"/>
                <a:gd name="connsiteY347" fmla="*/ 255062 h 2538970"/>
                <a:gd name="connsiteX348" fmla="*/ 437127 w 2485572"/>
                <a:gd name="connsiteY348" fmla="*/ 252221 h 2538970"/>
                <a:gd name="connsiteX349" fmla="*/ 448488 w 2485572"/>
                <a:gd name="connsiteY349" fmla="*/ 235463 h 2538970"/>
                <a:gd name="connsiteX350" fmla="*/ 468086 w 2485572"/>
                <a:gd name="connsiteY350" fmla="*/ 221546 h 2538970"/>
                <a:gd name="connsiteX351" fmla="*/ 501602 w 2485572"/>
                <a:gd name="connsiteY351" fmla="*/ 215865 h 2538970"/>
                <a:gd name="connsiteX352" fmla="*/ 512964 w 2485572"/>
                <a:gd name="connsiteY352" fmla="*/ 213025 h 2538970"/>
                <a:gd name="connsiteX353" fmla="*/ 555000 w 2485572"/>
                <a:gd name="connsiteY353" fmla="*/ 187746 h 2538970"/>
                <a:gd name="connsiteX354" fmla="*/ 557557 w 2485572"/>
                <a:gd name="connsiteY354" fmla="*/ 182349 h 2538970"/>
                <a:gd name="connsiteX355" fmla="*/ 602434 w 2485572"/>
                <a:gd name="connsiteY355" fmla="*/ 131791 h 2538970"/>
                <a:gd name="connsiteX356" fmla="*/ 605274 w 2485572"/>
                <a:gd name="connsiteY356" fmla="*/ 123270 h 2538970"/>
                <a:gd name="connsiteX357" fmla="*/ 594197 w 2485572"/>
                <a:gd name="connsiteY357" fmla="*/ 70156 h 2538970"/>
                <a:gd name="connsiteX358" fmla="*/ 650151 w 2485572"/>
                <a:gd name="connsiteY358" fmla="*/ 92595 h 2538970"/>
                <a:gd name="connsiteX359" fmla="*/ 664069 w 2485572"/>
                <a:gd name="connsiteY359" fmla="*/ 92595 h 2538970"/>
                <a:gd name="connsiteX360" fmla="*/ 689348 w 2485572"/>
                <a:gd name="connsiteY360" fmla="*/ 98275 h 2538970"/>
                <a:gd name="connsiteX361" fmla="*/ 723148 w 2485572"/>
                <a:gd name="connsiteY361" fmla="*/ 89754 h 2538970"/>
                <a:gd name="connsiteX362" fmla="*/ 725704 w 2485572"/>
                <a:gd name="connsiteY362" fmla="*/ 92595 h 2538970"/>
                <a:gd name="connsiteX363" fmla="*/ 731385 w 2485572"/>
                <a:gd name="connsiteY363" fmla="*/ 92595 h 2538970"/>
                <a:gd name="connsiteX364" fmla="*/ 737065 w 2485572"/>
                <a:gd name="connsiteY364" fmla="*/ 95435 h 2538970"/>
                <a:gd name="connsiteX365" fmla="*/ 742746 w 2485572"/>
                <a:gd name="connsiteY365" fmla="*/ 95435 h 2538970"/>
                <a:gd name="connsiteX366" fmla="*/ 779102 w 2485572"/>
                <a:gd name="connsiteY366" fmla="*/ 75837 h 2538970"/>
                <a:gd name="connsiteX367" fmla="*/ 818299 w 2485572"/>
                <a:gd name="connsiteY367" fmla="*/ 39197 h 2538970"/>
                <a:gd name="connsiteX368" fmla="*/ 823980 w 2485572"/>
                <a:gd name="connsiteY368" fmla="*/ 33800 h 2538970"/>
                <a:gd name="connsiteX369" fmla="*/ 851815 w 2485572"/>
                <a:gd name="connsiteY369" fmla="*/ 19598 h 2538970"/>
                <a:gd name="connsiteX370" fmla="*/ 854655 w 2485572"/>
                <a:gd name="connsiteY370" fmla="*/ 14202 h 2538970"/>
                <a:gd name="connsiteX371" fmla="*/ 888455 w 2485572"/>
                <a:gd name="connsiteY371" fmla="*/ 8521 h 2538970"/>
                <a:gd name="connsiteX372" fmla="*/ 893852 w 2485572"/>
                <a:gd name="connsiteY372" fmla="*/ 11361 h 2538970"/>
                <a:gd name="connsiteX373" fmla="*/ 933332 w 2485572"/>
                <a:gd name="connsiteY373" fmla="*/ 36640 h 2538970"/>
                <a:gd name="connsiteX374" fmla="*/ 938729 w 2485572"/>
                <a:gd name="connsiteY374" fmla="*/ 42037 h 2538970"/>
                <a:gd name="connsiteX375" fmla="*/ 969689 w 2485572"/>
                <a:gd name="connsiteY375" fmla="*/ 61635 h 2538970"/>
                <a:gd name="connsiteX376" fmla="*/ 972529 w 2485572"/>
                <a:gd name="connsiteY376" fmla="*/ 64475 h 2538970"/>
                <a:gd name="connsiteX377" fmla="*/ 977925 w 2485572"/>
                <a:gd name="connsiteY377" fmla="*/ 67316 h 2538970"/>
                <a:gd name="connsiteX378" fmla="*/ 1011725 w 2485572"/>
                <a:gd name="connsiteY378" fmla="*/ 67316 h 2538970"/>
                <a:gd name="connsiteX379" fmla="*/ 1031324 w 2485572"/>
                <a:gd name="connsiteY379" fmla="*/ 64475 h 2538970"/>
                <a:gd name="connsiteX380" fmla="*/ 1042401 w 2485572"/>
                <a:gd name="connsiteY380" fmla="*/ 64475 h 2538970"/>
                <a:gd name="connsiteX381" fmla="*/ 1104036 w 2485572"/>
                <a:gd name="connsiteY381" fmla="*/ 70156 h 2538970"/>
                <a:gd name="connsiteX382" fmla="*/ 1109717 w 2485572"/>
                <a:gd name="connsiteY382" fmla="*/ 75837 h 2538970"/>
                <a:gd name="connsiteX383" fmla="*/ 1118238 w 2485572"/>
                <a:gd name="connsiteY383" fmla="*/ 81233 h 2538970"/>
                <a:gd name="connsiteX384" fmla="*/ 1121078 w 2485572"/>
                <a:gd name="connsiteY384" fmla="*/ 84074 h 2538970"/>
                <a:gd name="connsiteX385" fmla="*/ 1143517 w 2485572"/>
                <a:gd name="connsiteY385" fmla="*/ 95435 h 2538970"/>
                <a:gd name="connsiteX386" fmla="*/ 1151754 w 2485572"/>
                <a:gd name="connsiteY386" fmla="*/ 100832 h 2538970"/>
                <a:gd name="connsiteX387" fmla="*/ 1171352 w 2485572"/>
                <a:gd name="connsiteY387" fmla="*/ 100832 h 2538970"/>
                <a:gd name="connsiteX388" fmla="*/ 1174192 w 2485572"/>
                <a:gd name="connsiteY388" fmla="*/ 98275 h 2538970"/>
                <a:gd name="connsiteX389" fmla="*/ 1188110 w 2485572"/>
                <a:gd name="connsiteY389" fmla="*/ 89754 h 2538970"/>
                <a:gd name="connsiteX390" fmla="*/ 1193791 w 2485572"/>
                <a:gd name="connsiteY390" fmla="*/ 84074 h 2538970"/>
                <a:gd name="connsiteX391" fmla="*/ 1238668 w 2485572"/>
                <a:gd name="connsiteY391" fmla="*/ 75837 h 2538970"/>
                <a:gd name="connsiteX392" fmla="*/ 1244348 w 2485572"/>
                <a:gd name="connsiteY392" fmla="*/ 78677 h 2538970"/>
                <a:gd name="connsiteX393" fmla="*/ 1272184 w 2485572"/>
                <a:gd name="connsiteY393" fmla="*/ 75837 h 2538970"/>
                <a:gd name="connsiteX394" fmla="*/ 1280705 w 2485572"/>
                <a:gd name="connsiteY394" fmla="*/ 72996 h 2538970"/>
                <a:gd name="connsiteX395" fmla="*/ 1286385 w 2485572"/>
                <a:gd name="connsiteY395" fmla="*/ 72996 h 2538970"/>
                <a:gd name="connsiteX396" fmla="*/ 1348020 w 2485572"/>
                <a:gd name="connsiteY396" fmla="*/ 50558 h 2538970"/>
                <a:gd name="connsiteX397" fmla="*/ 1350861 w 2485572"/>
                <a:gd name="connsiteY397" fmla="*/ 50558 h 2538970"/>
                <a:gd name="connsiteX398" fmla="*/ 1392898 w 2485572"/>
                <a:gd name="connsiteY398" fmla="*/ 39197 h 2538970"/>
                <a:gd name="connsiteX399" fmla="*/ 1406815 w 2485572"/>
                <a:gd name="connsiteY399" fmla="*/ 39197 h 2538970"/>
                <a:gd name="connsiteX400" fmla="*/ 1459929 w 2485572"/>
                <a:gd name="connsiteY400" fmla="*/ 36640 h 2538970"/>
                <a:gd name="connsiteX401" fmla="*/ 1468450 w 2485572"/>
                <a:gd name="connsiteY401" fmla="*/ 36640 h 2538970"/>
                <a:gd name="connsiteX402" fmla="*/ 1474131 w 2485572"/>
                <a:gd name="connsiteY402" fmla="*/ 33800 h 2538970"/>
                <a:gd name="connsiteX403" fmla="*/ 1479528 w 2485572"/>
                <a:gd name="connsiteY403" fmla="*/ 30960 h 2538970"/>
                <a:gd name="connsiteX404" fmla="*/ 1485208 w 2485572"/>
                <a:gd name="connsiteY404" fmla="*/ 30960 h 2538970"/>
                <a:gd name="connsiteX405" fmla="*/ 1544003 w 2485572"/>
                <a:gd name="connsiteY405" fmla="*/ 16758 h 2538970"/>
                <a:gd name="connsiteX406" fmla="*/ 1549684 w 2485572"/>
                <a:gd name="connsiteY406" fmla="*/ 14202 h 2538970"/>
                <a:gd name="connsiteX407" fmla="*/ 1555364 w 2485572"/>
                <a:gd name="connsiteY407" fmla="*/ 14202 h 2538970"/>
                <a:gd name="connsiteX408" fmla="*/ 1563601 w 2485572"/>
                <a:gd name="connsiteY408" fmla="*/ 11361 h 2538970"/>
                <a:gd name="connsiteX409" fmla="*/ 1614159 w 2485572"/>
                <a:gd name="connsiteY409" fmla="*/ 22439 h 2538970"/>
                <a:gd name="connsiteX410" fmla="*/ 1619840 w 2485572"/>
                <a:gd name="connsiteY410" fmla="*/ 19598 h 2538970"/>
                <a:gd name="connsiteX411" fmla="*/ 1630917 w 2485572"/>
                <a:gd name="connsiteY411" fmla="*/ 16758 h 2538970"/>
                <a:gd name="connsiteX412" fmla="*/ 1645119 w 2485572"/>
                <a:gd name="connsiteY412" fmla="*/ 8521 h 2538970"/>
                <a:gd name="connsiteX413" fmla="*/ 1653356 w 2485572"/>
                <a:gd name="connsiteY413" fmla="*/ 5681 h 2538970"/>
                <a:gd name="connsiteX414" fmla="*/ 1689712 w 2485572"/>
                <a:gd name="connsiteY414" fmla="*/ 0 h 2538970"/>
                <a:gd name="connsiteX415" fmla="*/ 1698233 w 2485572"/>
                <a:gd name="connsiteY415" fmla="*/ 11361 h 2538970"/>
                <a:gd name="connsiteX416" fmla="*/ 1703914 w 2485572"/>
                <a:gd name="connsiteY416" fmla="*/ 14202 h 2538970"/>
                <a:gd name="connsiteX417" fmla="*/ 1709310 w 2485572"/>
                <a:gd name="connsiteY417" fmla="*/ 16758 h 2538970"/>
                <a:gd name="connsiteX418" fmla="*/ 1717831 w 2485572"/>
                <a:gd name="connsiteY418" fmla="*/ 16758 h 2538970"/>
                <a:gd name="connsiteX419" fmla="*/ 1757028 w 2485572"/>
                <a:gd name="connsiteY419" fmla="*/ 22439 h 2538970"/>
                <a:gd name="connsiteX420" fmla="*/ 1762708 w 2485572"/>
                <a:gd name="connsiteY420" fmla="*/ 25279 h 2538970"/>
                <a:gd name="connsiteX421" fmla="*/ 1768389 w 2485572"/>
                <a:gd name="connsiteY421" fmla="*/ 25279 h 2538970"/>
                <a:gd name="connsiteX422" fmla="*/ 1787987 w 2485572"/>
                <a:gd name="connsiteY422" fmla="*/ 33800 h 2538970"/>
                <a:gd name="connsiteX423" fmla="*/ 1793384 w 2485572"/>
                <a:gd name="connsiteY423" fmla="*/ 33800 h 2538970"/>
                <a:gd name="connsiteX424" fmla="*/ 1801905 w 2485572"/>
                <a:gd name="connsiteY424" fmla="*/ 36640 h 2538970"/>
                <a:gd name="connsiteX425" fmla="*/ 1835421 w 2485572"/>
                <a:gd name="connsiteY425" fmla="*/ 42037 h 2538970"/>
                <a:gd name="connsiteX426" fmla="*/ 1891659 w 2485572"/>
                <a:gd name="connsiteY426" fmla="*/ 61635 h 2538970"/>
                <a:gd name="connsiteX427" fmla="*/ 1897340 w 2485572"/>
                <a:gd name="connsiteY427" fmla="*/ 64475 h 2538970"/>
                <a:gd name="connsiteX428" fmla="*/ 1899896 w 2485572"/>
                <a:gd name="connsiteY428" fmla="*/ 67316 h 2538970"/>
                <a:gd name="connsiteX429" fmla="*/ 1944774 w 2485572"/>
                <a:gd name="connsiteY429" fmla="*/ 123270 h 2538970"/>
                <a:gd name="connsiteX430" fmla="*/ 1947614 w 2485572"/>
                <a:gd name="connsiteY430" fmla="*/ 128951 h 2538970"/>
                <a:gd name="connsiteX431" fmla="*/ 1950454 w 2485572"/>
                <a:gd name="connsiteY431" fmla="*/ 131791 h 2538970"/>
                <a:gd name="connsiteX432" fmla="*/ 1956135 w 2485572"/>
                <a:gd name="connsiteY432" fmla="*/ 140312 h 2538970"/>
                <a:gd name="connsiteX433" fmla="*/ 1958975 w 2485572"/>
                <a:gd name="connsiteY433" fmla="*/ 145709 h 2538970"/>
                <a:gd name="connsiteX434" fmla="*/ 1961532 w 2485572"/>
                <a:gd name="connsiteY434" fmla="*/ 154230 h 2538970"/>
                <a:gd name="connsiteX435" fmla="*/ 1998172 w 2485572"/>
                <a:gd name="connsiteY435" fmla="*/ 204788 h 2538970"/>
                <a:gd name="connsiteX436" fmla="*/ 2003569 w 2485572"/>
                <a:gd name="connsiteY436" fmla="*/ 207344 h 2538970"/>
                <a:gd name="connsiteX437" fmla="*/ 2009249 w 2485572"/>
                <a:gd name="connsiteY437" fmla="*/ 210184 h 2538970"/>
                <a:gd name="connsiteX438" fmla="*/ 2017770 w 2485572"/>
                <a:gd name="connsiteY438" fmla="*/ 210184 h 2538970"/>
                <a:gd name="connsiteX439" fmla="*/ 2026007 w 2485572"/>
                <a:gd name="connsiteY439" fmla="*/ 213025 h 2538970"/>
                <a:gd name="connsiteX440" fmla="*/ 2037368 w 2485572"/>
                <a:gd name="connsiteY440" fmla="*/ 215865 h 2538970"/>
                <a:gd name="connsiteX441" fmla="*/ 2099003 w 2485572"/>
                <a:gd name="connsiteY441" fmla="*/ 221546 h 2538970"/>
                <a:gd name="connsiteX442" fmla="*/ 2104684 w 2485572"/>
                <a:gd name="connsiteY442" fmla="*/ 224386 h 2538970"/>
                <a:gd name="connsiteX443" fmla="*/ 2112921 w 2485572"/>
                <a:gd name="connsiteY443" fmla="*/ 224386 h 2538970"/>
                <a:gd name="connsiteX444" fmla="*/ 2124283 w 2485572"/>
                <a:gd name="connsiteY444" fmla="*/ 229783 h 2538970"/>
                <a:gd name="connsiteX445" fmla="*/ 2177397 w 2485572"/>
                <a:gd name="connsiteY445" fmla="*/ 229783 h 2538970"/>
                <a:gd name="connsiteX446" fmla="*/ 2185918 w 2485572"/>
                <a:gd name="connsiteY446" fmla="*/ 232623 h 2538970"/>
                <a:gd name="connsiteX447" fmla="*/ 2213753 w 2485572"/>
                <a:gd name="connsiteY447" fmla="*/ 226942 h 2538970"/>
                <a:gd name="connsiteX448" fmla="*/ 2219434 w 2485572"/>
                <a:gd name="connsiteY448" fmla="*/ 224386 h 2538970"/>
                <a:gd name="connsiteX449" fmla="*/ 2241872 w 2485572"/>
                <a:gd name="connsiteY44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9160 w 2485572"/>
                <a:gd name="connsiteY70" fmla="*/ 1605922 h 2538970"/>
                <a:gd name="connsiteX71" fmla="*/ 2166319 w 2485572"/>
                <a:gd name="connsiteY71" fmla="*/ 1661877 h 2538970"/>
                <a:gd name="connsiteX72" fmla="*/ 2166319 w 2485572"/>
                <a:gd name="connsiteY72" fmla="*/ 1664717 h 2538970"/>
                <a:gd name="connsiteX73" fmla="*/ 2163479 w 2485572"/>
                <a:gd name="connsiteY73" fmla="*/ 1672954 h 2538970"/>
                <a:gd name="connsiteX74" fmla="*/ 2163479 w 2485572"/>
                <a:gd name="connsiteY74" fmla="*/ 1678635 h 2538970"/>
                <a:gd name="connsiteX75" fmla="*/ 2154958 w 2485572"/>
                <a:gd name="connsiteY75" fmla="*/ 1712435 h 2538970"/>
                <a:gd name="connsiteX76" fmla="*/ 2152118 w 2485572"/>
                <a:gd name="connsiteY76" fmla="*/ 1717831 h 2538970"/>
                <a:gd name="connsiteX77" fmla="*/ 2143881 w 2485572"/>
                <a:gd name="connsiteY77" fmla="*/ 1751631 h 2538970"/>
                <a:gd name="connsiteX78" fmla="*/ 2143881 w 2485572"/>
                <a:gd name="connsiteY78" fmla="*/ 1754471 h 2538970"/>
                <a:gd name="connsiteX79" fmla="*/ 2135360 w 2485572"/>
                <a:gd name="connsiteY79" fmla="*/ 1774070 h 2538970"/>
                <a:gd name="connsiteX80" fmla="*/ 2132519 w 2485572"/>
                <a:gd name="connsiteY80" fmla="*/ 1790828 h 2538970"/>
                <a:gd name="connsiteX81" fmla="*/ 2152118 w 2485572"/>
                <a:gd name="connsiteY81" fmla="*/ 1869221 h 2538970"/>
                <a:gd name="connsiteX82" fmla="*/ 2157798 w 2485572"/>
                <a:gd name="connsiteY82" fmla="*/ 1885979 h 2538970"/>
                <a:gd name="connsiteX83" fmla="*/ 2160639 w 2485572"/>
                <a:gd name="connsiteY83" fmla="*/ 1888819 h 2538970"/>
                <a:gd name="connsiteX84" fmla="*/ 2163479 w 2485572"/>
                <a:gd name="connsiteY84" fmla="*/ 1894500 h 2538970"/>
                <a:gd name="connsiteX85" fmla="*/ 2169160 w 2485572"/>
                <a:gd name="connsiteY85" fmla="*/ 1900180 h 2538970"/>
                <a:gd name="connsiteX86" fmla="*/ 2188758 w 2485572"/>
                <a:gd name="connsiteY86" fmla="*/ 1930856 h 2538970"/>
                <a:gd name="connsiteX87" fmla="*/ 2191314 w 2485572"/>
                <a:gd name="connsiteY87" fmla="*/ 1936537 h 2538970"/>
                <a:gd name="connsiteX88" fmla="*/ 2219434 w 2485572"/>
                <a:gd name="connsiteY88" fmla="*/ 1970052 h 2538970"/>
                <a:gd name="connsiteX89" fmla="*/ 2236191 w 2485572"/>
                <a:gd name="connsiteY89" fmla="*/ 1992491 h 2538970"/>
                <a:gd name="connsiteX90" fmla="*/ 2239032 w 2485572"/>
                <a:gd name="connsiteY90" fmla="*/ 1995331 h 2538970"/>
                <a:gd name="connsiteX91" fmla="*/ 2250393 w 2485572"/>
                <a:gd name="connsiteY91" fmla="*/ 2014929 h 2538970"/>
                <a:gd name="connsiteX92" fmla="*/ 2278228 w 2485572"/>
                <a:gd name="connsiteY92" fmla="*/ 2048445 h 2538970"/>
                <a:gd name="connsiteX93" fmla="*/ 2286749 w 2485572"/>
                <a:gd name="connsiteY93" fmla="*/ 2065488 h 2538970"/>
                <a:gd name="connsiteX94" fmla="*/ 2295270 w 2485572"/>
                <a:gd name="connsiteY94" fmla="*/ 2085086 h 2538970"/>
                <a:gd name="connsiteX95" fmla="*/ 2295270 w 2485572"/>
                <a:gd name="connsiteY95" fmla="*/ 2087926 h 2538970"/>
                <a:gd name="connsiteX96" fmla="*/ 2292430 w 2485572"/>
                <a:gd name="connsiteY96" fmla="*/ 2093323 h 2538970"/>
                <a:gd name="connsiteX97" fmla="*/ 2275388 w 2485572"/>
                <a:gd name="connsiteY97" fmla="*/ 2127123 h 2538970"/>
                <a:gd name="connsiteX98" fmla="*/ 2275388 w 2485572"/>
                <a:gd name="connsiteY98" fmla="*/ 2132519 h 2538970"/>
                <a:gd name="connsiteX99" fmla="*/ 2272832 w 2485572"/>
                <a:gd name="connsiteY99" fmla="*/ 2138200 h 2538970"/>
                <a:gd name="connsiteX100" fmla="*/ 2283909 w 2485572"/>
                <a:gd name="connsiteY100" fmla="*/ 2172000 h 2538970"/>
                <a:gd name="connsiteX101" fmla="*/ 2295270 w 2485572"/>
                <a:gd name="connsiteY101" fmla="*/ 2199835 h 2538970"/>
                <a:gd name="connsiteX102" fmla="*/ 2295270 w 2485572"/>
                <a:gd name="connsiteY102" fmla="*/ 2205516 h 2538970"/>
                <a:gd name="connsiteX103" fmla="*/ 2297827 w 2485572"/>
                <a:gd name="connsiteY103" fmla="*/ 2211196 h 2538970"/>
                <a:gd name="connsiteX104" fmla="*/ 2295270 w 2485572"/>
                <a:gd name="connsiteY104" fmla="*/ 2216593 h 2538970"/>
                <a:gd name="connsiteX105" fmla="*/ 2275388 w 2485572"/>
                <a:gd name="connsiteY105" fmla="*/ 2272832 h 2538970"/>
                <a:gd name="connsiteX106" fmla="*/ 2275388 w 2485572"/>
                <a:gd name="connsiteY106" fmla="*/ 2278512 h 2538970"/>
                <a:gd name="connsiteX107" fmla="*/ 2272832 w 2485572"/>
                <a:gd name="connsiteY107" fmla="*/ 2283909 h 2538970"/>
                <a:gd name="connsiteX108" fmla="*/ 2269991 w 2485572"/>
                <a:gd name="connsiteY108" fmla="*/ 2312028 h 2538970"/>
                <a:gd name="connsiteX109" fmla="*/ 2269991 w 2485572"/>
                <a:gd name="connsiteY109" fmla="*/ 2317709 h 2538970"/>
                <a:gd name="connsiteX110" fmla="*/ 2278228 w 2485572"/>
                <a:gd name="connsiteY110" fmla="*/ 2345544 h 2538970"/>
                <a:gd name="connsiteX111" fmla="*/ 2281069 w 2485572"/>
                <a:gd name="connsiteY111" fmla="*/ 2354065 h 2538970"/>
                <a:gd name="connsiteX112" fmla="*/ 2283909 w 2485572"/>
                <a:gd name="connsiteY112" fmla="*/ 2356905 h 2538970"/>
                <a:gd name="connsiteX113" fmla="*/ 2289590 w 2485572"/>
                <a:gd name="connsiteY113" fmla="*/ 2365142 h 2538970"/>
                <a:gd name="connsiteX114" fmla="*/ 2278228 w 2485572"/>
                <a:gd name="connsiteY114" fmla="*/ 2396102 h 2538970"/>
                <a:gd name="connsiteX115" fmla="*/ 2275388 w 2485572"/>
                <a:gd name="connsiteY115" fmla="*/ 2401782 h 2538970"/>
                <a:gd name="connsiteX116" fmla="*/ 2258630 w 2485572"/>
                <a:gd name="connsiteY116" fmla="*/ 2429618 h 2538970"/>
                <a:gd name="connsiteX117" fmla="*/ 2255790 w 2485572"/>
                <a:gd name="connsiteY117" fmla="*/ 2435298 h 2538970"/>
                <a:gd name="connsiteX118" fmla="*/ 2253233 w 2485572"/>
                <a:gd name="connsiteY118" fmla="*/ 2463418 h 2538970"/>
                <a:gd name="connsiteX119" fmla="*/ 2258630 w 2485572"/>
                <a:gd name="connsiteY119" fmla="*/ 2483016 h 2538970"/>
                <a:gd name="connsiteX120" fmla="*/ 2258630 w 2485572"/>
                <a:gd name="connsiteY120" fmla="*/ 2488413 h 2538970"/>
                <a:gd name="connsiteX121" fmla="*/ 2239032 w 2485572"/>
                <a:gd name="connsiteY121" fmla="*/ 2513691 h 2538970"/>
                <a:gd name="connsiteX122" fmla="*/ 2236191 w 2485572"/>
                <a:gd name="connsiteY122" fmla="*/ 2522213 h 2538970"/>
                <a:gd name="connsiteX123" fmla="*/ 2225114 w 2485572"/>
                <a:gd name="connsiteY123" fmla="*/ 2538970 h 2538970"/>
                <a:gd name="connsiteX124" fmla="*/ 2216593 w 2485572"/>
                <a:gd name="connsiteY124" fmla="*/ 2538970 h 2538970"/>
                <a:gd name="connsiteX125" fmla="*/ 2191314 w 2485572"/>
                <a:gd name="connsiteY125" fmla="*/ 2530449 h 2538970"/>
                <a:gd name="connsiteX126" fmla="*/ 2185918 w 2485572"/>
                <a:gd name="connsiteY126" fmla="*/ 2525053 h 2538970"/>
                <a:gd name="connsiteX127" fmla="*/ 2174556 w 2485572"/>
                <a:gd name="connsiteY127" fmla="*/ 2502614 h 2538970"/>
                <a:gd name="connsiteX128" fmla="*/ 2154958 w 2485572"/>
                <a:gd name="connsiteY128" fmla="*/ 2480175 h 2538970"/>
                <a:gd name="connsiteX129" fmla="*/ 2154958 w 2485572"/>
                <a:gd name="connsiteY129" fmla="*/ 2471655 h 2538970"/>
                <a:gd name="connsiteX130" fmla="*/ 2152118 w 2485572"/>
                <a:gd name="connsiteY130" fmla="*/ 2452056 h 2538970"/>
                <a:gd name="connsiteX131" fmla="*/ 2143881 w 2485572"/>
                <a:gd name="connsiteY131" fmla="*/ 2418540 h 2538970"/>
                <a:gd name="connsiteX132" fmla="*/ 2143881 w 2485572"/>
                <a:gd name="connsiteY132" fmla="*/ 2415700 h 2538970"/>
                <a:gd name="connsiteX133" fmla="*/ 2138200 w 2485572"/>
                <a:gd name="connsiteY133" fmla="*/ 2396102 h 2538970"/>
                <a:gd name="connsiteX134" fmla="*/ 2135360 w 2485572"/>
                <a:gd name="connsiteY134" fmla="*/ 2393261 h 2538970"/>
                <a:gd name="connsiteX135" fmla="*/ 2129679 w 2485572"/>
                <a:gd name="connsiteY135" fmla="*/ 2390421 h 2538970"/>
                <a:gd name="connsiteX136" fmla="*/ 2099003 w 2485572"/>
                <a:gd name="connsiteY136" fmla="*/ 2387581 h 2538970"/>
                <a:gd name="connsiteX137" fmla="*/ 2087642 w 2485572"/>
                <a:gd name="connsiteY137" fmla="*/ 2384740 h 2538970"/>
                <a:gd name="connsiteX138" fmla="*/ 2070884 w 2485572"/>
                <a:gd name="connsiteY138" fmla="*/ 2376504 h 2538970"/>
                <a:gd name="connsiteX139" fmla="*/ 2068044 w 2485572"/>
                <a:gd name="connsiteY139" fmla="*/ 2370823 h 2538970"/>
                <a:gd name="connsiteX140" fmla="*/ 2051286 w 2485572"/>
                <a:gd name="connsiteY140" fmla="*/ 2354065 h 2538970"/>
                <a:gd name="connsiteX141" fmla="*/ 2048446 w 2485572"/>
                <a:gd name="connsiteY141" fmla="*/ 2348384 h 2538970"/>
                <a:gd name="connsiteX142" fmla="*/ 2043049 w 2485572"/>
                <a:gd name="connsiteY142" fmla="*/ 2325946 h 2538970"/>
                <a:gd name="connsiteX143" fmla="*/ 2014930 w 2485572"/>
                <a:gd name="connsiteY143" fmla="*/ 2300667 h 2538970"/>
                <a:gd name="connsiteX144" fmla="*/ 1986810 w 2485572"/>
                <a:gd name="connsiteY144" fmla="*/ 2300667 h 2538970"/>
                <a:gd name="connsiteX145" fmla="*/ 1956135 w 2485572"/>
                <a:gd name="connsiteY145" fmla="*/ 2303507 h 2538970"/>
                <a:gd name="connsiteX146" fmla="*/ 1950454 w 2485572"/>
                <a:gd name="connsiteY146" fmla="*/ 2300667 h 2538970"/>
                <a:gd name="connsiteX147" fmla="*/ 1928016 w 2485572"/>
                <a:gd name="connsiteY147" fmla="*/ 2278512 h 2538970"/>
                <a:gd name="connsiteX148" fmla="*/ 1925175 w 2485572"/>
                <a:gd name="connsiteY148" fmla="*/ 2272832 h 2538970"/>
                <a:gd name="connsiteX149" fmla="*/ 1885979 w 2485572"/>
                <a:gd name="connsiteY149" fmla="*/ 2261470 h 2538970"/>
                <a:gd name="connsiteX150" fmla="*/ 1872061 w 2485572"/>
                <a:gd name="connsiteY150" fmla="*/ 2222273 h 2538970"/>
                <a:gd name="connsiteX151" fmla="*/ 1869221 w 2485572"/>
                <a:gd name="connsiteY151" fmla="*/ 2194438 h 2538970"/>
                <a:gd name="connsiteX152" fmla="*/ 1869221 w 2485572"/>
                <a:gd name="connsiteY152" fmla="*/ 2185917 h 2538970"/>
                <a:gd name="connsiteX153" fmla="*/ 1863540 w 2485572"/>
                <a:gd name="connsiteY153" fmla="*/ 2163479 h 2538970"/>
                <a:gd name="connsiteX154" fmla="*/ 1860700 w 2485572"/>
                <a:gd name="connsiteY154" fmla="*/ 2154958 h 2538970"/>
                <a:gd name="connsiteX155" fmla="*/ 1855303 w 2485572"/>
                <a:gd name="connsiteY155" fmla="*/ 2152402 h 2538970"/>
                <a:gd name="connsiteX156" fmla="*/ 1813266 w 2485572"/>
                <a:gd name="connsiteY156" fmla="*/ 2166319 h 2538970"/>
                <a:gd name="connsiteX157" fmla="*/ 1810426 w 2485572"/>
                <a:gd name="connsiteY157" fmla="*/ 2177397 h 2538970"/>
                <a:gd name="connsiteX158" fmla="*/ 1818663 w 2485572"/>
                <a:gd name="connsiteY158" fmla="*/ 2194438 h 2538970"/>
                <a:gd name="connsiteX159" fmla="*/ 1818663 w 2485572"/>
                <a:gd name="connsiteY159" fmla="*/ 2211196 h 2538970"/>
                <a:gd name="connsiteX160" fmla="*/ 1813266 w 2485572"/>
                <a:gd name="connsiteY160" fmla="*/ 2214037 h 2538970"/>
                <a:gd name="connsiteX161" fmla="*/ 1776626 w 2485572"/>
                <a:gd name="connsiteY161" fmla="*/ 2208356 h 2538970"/>
                <a:gd name="connsiteX162" fmla="*/ 1771230 w 2485572"/>
                <a:gd name="connsiteY162" fmla="*/ 2205516 h 2538970"/>
                <a:gd name="connsiteX163" fmla="*/ 1762708 w 2485572"/>
                <a:gd name="connsiteY163" fmla="*/ 2202676 h 2538970"/>
                <a:gd name="connsiteX164" fmla="*/ 1748791 w 2485572"/>
                <a:gd name="connsiteY164" fmla="*/ 2202676 h 2538970"/>
                <a:gd name="connsiteX165" fmla="*/ 1740270 w 2485572"/>
                <a:gd name="connsiteY165" fmla="*/ 2194438 h 2538970"/>
                <a:gd name="connsiteX166" fmla="*/ 1731749 w 2485572"/>
                <a:gd name="connsiteY166" fmla="*/ 2188758 h 2538970"/>
                <a:gd name="connsiteX167" fmla="*/ 1723512 w 2485572"/>
                <a:gd name="connsiteY167" fmla="*/ 2174556 h 2538970"/>
                <a:gd name="connsiteX168" fmla="*/ 1703914 w 2485572"/>
                <a:gd name="connsiteY168" fmla="*/ 2169159 h 2538970"/>
                <a:gd name="connsiteX169" fmla="*/ 1698233 w 2485572"/>
                <a:gd name="connsiteY169" fmla="*/ 2166319 h 2538970"/>
                <a:gd name="connsiteX170" fmla="*/ 1692552 w 2485572"/>
                <a:gd name="connsiteY170" fmla="*/ 2163479 h 2538970"/>
                <a:gd name="connsiteX171" fmla="*/ 1656196 w 2485572"/>
                <a:gd name="connsiteY171" fmla="*/ 2160638 h 2538970"/>
                <a:gd name="connsiteX172" fmla="*/ 1647675 w 2485572"/>
                <a:gd name="connsiteY172" fmla="*/ 2163479 h 2538970"/>
                <a:gd name="connsiteX173" fmla="*/ 1605638 w 2485572"/>
                <a:gd name="connsiteY173" fmla="*/ 2169159 h 2538970"/>
                <a:gd name="connsiteX174" fmla="*/ 1600242 w 2485572"/>
                <a:gd name="connsiteY174" fmla="*/ 2169159 h 2538970"/>
                <a:gd name="connsiteX175" fmla="*/ 1566442 w 2485572"/>
                <a:gd name="connsiteY175" fmla="*/ 2146721 h 2538970"/>
                <a:gd name="connsiteX176" fmla="*/ 1563601 w 2485572"/>
                <a:gd name="connsiteY176" fmla="*/ 2143881 h 2538970"/>
                <a:gd name="connsiteX177" fmla="*/ 1561045 w 2485572"/>
                <a:gd name="connsiteY177" fmla="*/ 2141040 h 2538970"/>
                <a:gd name="connsiteX178" fmla="*/ 1541447 w 2485572"/>
                <a:gd name="connsiteY178" fmla="*/ 2112921 h 2538970"/>
                <a:gd name="connsiteX179" fmla="*/ 1535766 w 2485572"/>
                <a:gd name="connsiteY179" fmla="*/ 2107524 h 2538970"/>
                <a:gd name="connsiteX180" fmla="*/ 1501966 w 2485572"/>
                <a:gd name="connsiteY180" fmla="*/ 2090482 h 2538970"/>
                <a:gd name="connsiteX181" fmla="*/ 1496570 w 2485572"/>
                <a:gd name="connsiteY181" fmla="*/ 2087926 h 2538970"/>
                <a:gd name="connsiteX182" fmla="*/ 1493729 w 2485572"/>
                <a:gd name="connsiteY182" fmla="*/ 2085086 h 2538970"/>
                <a:gd name="connsiteX183" fmla="*/ 1488049 w 2485572"/>
                <a:gd name="connsiteY183" fmla="*/ 2082245 h 2538970"/>
                <a:gd name="connsiteX184" fmla="*/ 1426413 w 2485572"/>
                <a:gd name="connsiteY184" fmla="*/ 2059807 h 2538970"/>
                <a:gd name="connsiteX185" fmla="*/ 1364778 w 2485572"/>
                <a:gd name="connsiteY185" fmla="*/ 2056966 h 2538970"/>
                <a:gd name="connsiteX186" fmla="*/ 1336659 w 2485572"/>
                <a:gd name="connsiteY186" fmla="*/ 2048445 h 2538970"/>
                <a:gd name="connsiteX187" fmla="*/ 1311380 w 2485572"/>
                <a:gd name="connsiteY187" fmla="*/ 2034528 h 2538970"/>
                <a:gd name="connsiteX188" fmla="*/ 1305983 w 2485572"/>
                <a:gd name="connsiteY188" fmla="*/ 2031688 h 2538970"/>
                <a:gd name="connsiteX189" fmla="*/ 1303143 w 2485572"/>
                <a:gd name="connsiteY189" fmla="*/ 2026291 h 2538970"/>
                <a:gd name="connsiteX190" fmla="*/ 1300303 w 2485572"/>
                <a:gd name="connsiteY190" fmla="*/ 2023451 h 2538970"/>
                <a:gd name="connsiteX191" fmla="*/ 1266787 w 2485572"/>
                <a:gd name="connsiteY191" fmla="*/ 2006409 h 2538970"/>
                <a:gd name="connsiteX192" fmla="*/ 1255426 w 2485572"/>
                <a:gd name="connsiteY192" fmla="*/ 2006409 h 2538970"/>
                <a:gd name="connsiteX193" fmla="*/ 1238668 w 2485572"/>
                <a:gd name="connsiteY193" fmla="*/ 2001012 h 2538970"/>
                <a:gd name="connsiteX194" fmla="*/ 1232987 w 2485572"/>
                <a:gd name="connsiteY194" fmla="*/ 2001012 h 2538970"/>
                <a:gd name="connsiteX195" fmla="*/ 1216229 w 2485572"/>
                <a:gd name="connsiteY195" fmla="*/ 1995331 h 2538970"/>
                <a:gd name="connsiteX196" fmla="*/ 1213389 w 2485572"/>
                <a:gd name="connsiteY196" fmla="*/ 1992491 h 2538970"/>
                <a:gd name="connsiteX197" fmla="*/ 1185554 w 2485572"/>
                <a:gd name="connsiteY197" fmla="*/ 1984254 h 2538970"/>
                <a:gd name="connsiteX198" fmla="*/ 1179873 w 2485572"/>
                <a:gd name="connsiteY198" fmla="*/ 1984254 h 2538970"/>
                <a:gd name="connsiteX199" fmla="*/ 1157434 w 2485572"/>
                <a:gd name="connsiteY199" fmla="*/ 1981414 h 2538970"/>
                <a:gd name="connsiteX200" fmla="*/ 1109717 w 2485572"/>
                <a:gd name="connsiteY200" fmla="*/ 1947614 h 2538970"/>
                <a:gd name="connsiteX201" fmla="*/ 1098639 w 2485572"/>
                <a:gd name="connsiteY201" fmla="*/ 1944774 h 2538970"/>
                <a:gd name="connsiteX202" fmla="*/ 1067680 w 2485572"/>
                <a:gd name="connsiteY202" fmla="*/ 1919779 h 2538970"/>
                <a:gd name="connsiteX203" fmla="*/ 1056603 w 2485572"/>
                <a:gd name="connsiteY203" fmla="*/ 1888819 h 2538970"/>
                <a:gd name="connsiteX204" fmla="*/ 1053762 w 2485572"/>
                <a:gd name="connsiteY204" fmla="*/ 1880298 h 2538970"/>
                <a:gd name="connsiteX205" fmla="*/ 1022803 w 2485572"/>
                <a:gd name="connsiteY205" fmla="*/ 1860700 h 2538970"/>
                <a:gd name="connsiteX206" fmla="*/ 1019962 w 2485572"/>
                <a:gd name="connsiteY206" fmla="*/ 1858143 h 2538970"/>
                <a:gd name="connsiteX207" fmla="*/ 1006045 w 2485572"/>
                <a:gd name="connsiteY207" fmla="*/ 1824343 h 2538970"/>
                <a:gd name="connsiteX208" fmla="*/ 1006045 w 2485572"/>
                <a:gd name="connsiteY208" fmla="*/ 1813266 h 2538970"/>
                <a:gd name="connsiteX209" fmla="*/ 1011725 w 2485572"/>
                <a:gd name="connsiteY209" fmla="*/ 1793668 h 2538970"/>
                <a:gd name="connsiteX210" fmla="*/ 1019962 w 2485572"/>
                <a:gd name="connsiteY210" fmla="*/ 1768389 h 2538970"/>
                <a:gd name="connsiteX211" fmla="*/ 1025643 w 2485572"/>
                <a:gd name="connsiteY211" fmla="*/ 1737429 h 2538970"/>
                <a:gd name="connsiteX212" fmla="*/ 1025643 w 2485572"/>
                <a:gd name="connsiteY212" fmla="*/ 1723512 h 2538970"/>
                <a:gd name="connsiteX213" fmla="*/ 1019962 w 2485572"/>
                <a:gd name="connsiteY213" fmla="*/ 1720671 h 2538970"/>
                <a:gd name="connsiteX214" fmla="*/ 1014566 w 2485572"/>
                <a:gd name="connsiteY214" fmla="*/ 1712435 h 2538970"/>
                <a:gd name="connsiteX215" fmla="*/ 1011725 w 2485572"/>
                <a:gd name="connsiteY215" fmla="*/ 1709594 h 2538970"/>
                <a:gd name="connsiteX216" fmla="*/ 983606 w 2485572"/>
                <a:gd name="connsiteY216" fmla="*/ 1692552 h 2538970"/>
                <a:gd name="connsiteX217" fmla="*/ 977925 w 2485572"/>
                <a:gd name="connsiteY217" fmla="*/ 1692552 h 2538970"/>
                <a:gd name="connsiteX218" fmla="*/ 950090 w 2485572"/>
                <a:gd name="connsiteY218" fmla="*/ 1653356 h 2538970"/>
                <a:gd name="connsiteX219" fmla="*/ 950090 w 2485572"/>
                <a:gd name="connsiteY219" fmla="*/ 1639438 h 2538970"/>
                <a:gd name="connsiteX220" fmla="*/ 952931 w 2485572"/>
                <a:gd name="connsiteY220" fmla="*/ 1636598 h 2538970"/>
                <a:gd name="connsiteX221" fmla="*/ 975369 w 2485572"/>
                <a:gd name="connsiteY221" fmla="*/ 1597401 h 2538970"/>
                <a:gd name="connsiteX222" fmla="*/ 980766 w 2485572"/>
                <a:gd name="connsiteY222" fmla="*/ 1591721 h 2538970"/>
                <a:gd name="connsiteX223" fmla="*/ 1017406 w 2485572"/>
                <a:gd name="connsiteY223" fmla="*/ 1561045 h 2538970"/>
                <a:gd name="connsiteX224" fmla="*/ 1022803 w 2485572"/>
                <a:gd name="connsiteY224" fmla="*/ 1558205 h 2538970"/>
                <a:gd name="connsiteX225" fmla="*/ 1025643 w 2485572"/>
                <a:gd name="connsiteY225" fmla="*/ 1555364 h 2538970"/>
                <a:gd name="connsiteX226" fmla="*/ 1031324 w 2485572"/>
                <a:gd name="connsiteY226" fmla="*/ 1549684 h 2538970"/>
                <a:gd name="connsiteX227" fmla="*/ 1293866 w 2485572"/>
                <a:gd name="connsiteY227" fmla="*/ 1680648 h 2538970"/>
                <a:gd name="connsiteX228" fmla="*/ 1455791 w 2485572"/>
                <a:gd name="connsiteY228" fmla="*/ 1685410 h 2538970"/>
                <a:gd name="connsiteX229" fmla="*/ 1289417 w 2485572"/>
                <a:gd name="connsiteY229" fmla="*/ 1536685 h 2538970"/>
                <a:gd name="connsiteX230" fmla="*/ 1061999 w 2485572"/>
                <a:gd name="connsiteY230" fmla="*/ 1465610 h 2538970"/>
                <a:gd name="connsiteX231" fmla="*/ 1061999 w 2485572"/>
                <a:gd name="connsiteY231" fmla="*/ 1429254 h 2538970"/>
                <a:gd name="connsiteX232" fmla="*/ 1048082 w 2485572"/>
                <a:gd name="connsiteY232" fmla="*/ 1403975 h 2538970"/>
                <a:gd name="connsiteX233" fmla="*/ 1022803 w 2485572"/>
                <a:gd name="connsiteY233" fmla="*/ 1387217 h 2538970"/>
                <a:gd name="connsiteX234" fmla="*/ 1011725 w 2485572"/>
                <a:gd name="connsiteY234" fmla="*/ 1381536 h 2538970"/>
                <a:gd name="connsiteX235" fmla="*/ 1000364 w 2485572"/>
                <a:gd name="connsiteY235" fmla="*/ 1381536 h 2538970"/>
                <a:gd name="connsiteX236" fmla="*/ 961167 w 2485572"/>
                <a:gd name="connsiteY236" fmla="*/ 1376140 h 2538970"/>
                <a:gd name="connsiteX237" fmla="*/ 924811 w 2485572"/>
                <a:gd name="connsiteY237" fmla="*/ 1367618 h 2538970"/>
                <a:gd name="connsiteX238" fmla="*/ 919131 w 2485572"/>
                <a:gd name="connsiteY238" fmla="*/ 1367618 h 2538970"/>
                <a:gd name="connsiteX239" fmla="*/ 913450 w 2485572"/>
                <a:gd name="connsiteY239" fmla="*/ 1364778 h 2538970"/>
                <a:gd name="connsiteX240" fmla="*/ 908053 w 2485572"/>
                <a:gd name="connsiteY240" fmla="*/ 1364778 h 2538970"/>
                <a:gd name="connsiteX241" fmla="*/ 877094 w 2485572"/>
                <a:gd name="connsiteY241" fmla="*/ 1381536 h 2538970"/>
                <a:gd name="connsiteX242" fmla="*/ 868857 w 2485572"/>
                <a:gd name="connsiteY242" fmla="*/ 1390057 h 2538970"/>
                <a:gd name="connsiteX243" fmla="*/ 835057 w 2485572"/>
                <a:gd name="connsiteY243" fmla="*/ 1434934 h 2538970"/>
                <a:gd name="connsiteX244" fmla="*/ 832217 w 2485572"/>
                <a:gd name="connsiteY244" fmla="*/ 1440331 h 2538970"/>
                <a:gd name="connsiteX245" fmla="*/ 832217 w 2485572"/>
                <a:gd name="connsiteY245" fmla="*/ 1446012 h 2538970"/>
                <a:gd name="connsiteX246" fmla="*/ 767741 w 2485572"/>
                <a:gd name="connsiteY246" fmla="*/ 1513327 h 2538970"/>
                <a:gd name="connsiteX247" fmla="*/ 711787 w 2485572"/>
                <a:gd name="connsiteY247" fmla="*/ 1535766 h 2538970"/>
                <a:gd name="connsiteX248" fmla="*/ 686508 w 2485572"/>
                <a:gd name="connsiteY248" fmla="*/ 1541447 h 2538970"/>
                <a:gd name="connsiteX249" fmla="*/ 661513 w 2485572"/>
                <a:gd name="connsiteY249" fmla="*/ 1549684 h 2538970"/>
                <a:gd name="connsiteX250" fmla="*/ 658672 w 2485572"/>
                <a:gd name="connsiteY250" fmla="*/ 1552524 h 2538970"/>
                <a:gd name="connsiteX251" fmla="*/ 652992 w 2485572"/>
                <a:gd name="connsiteY251" fmla="*/ 1555364 h 2538970"/>
                <a:gd name="connsiteX252" fmla="*/ 624873 w 2485572"/>
                <a:gd name="connsiteY252" fmla="*/ 1561045 h 2538970"/>
                <a:gd name="connsiteX253" fmla="*/ 619476 w 2485572"/>
                <a:gd name="connsiteY253" fmla="*/ 1558205 h 2538970"/>
                <a:gd name="connsiteX254" fmla="*/ 616636 w 2485572"/>
                <a:gd name="connsiteY254" fmla="*/ 1555364 h 2538970"/>
                <a:gd name="connsiteX255" fmla="*/ 597037 w 2485572"/>
                <a:gd name="connsiteY255" fmla="*/ 1532926 h 2538970"/>
                <a:gd name="connsiteX256" fmla="*/ 594197 w 2485572"/>
                <a:gd name="connsiteY256" fmla="*/ 1521848 h 2538970"/>
                <a:gd name="connsiteX257" fmla="*/ 591357 w 2485572"/>
                <a:gd name="connsiteY257" fmla="*/ 1519008 h 2538970"/>
                <a:gd name="connsiteX258" fmla="*/ 566078 w 2485572"/>
                <a:gd name="connsiteY258" fmla="*/ 1482368 h 2538970"/>
                <a:gd name="connsiteX259" fmla="*/ 560397 w 2485572"/>
                <a:gd name="connsiteY259" fmla="*/ 1471291 h 2538970"/>
                <a:gd name="connsiteX260" fmla="*/ 555000 w 2485572"/>
                <a:gd name="connsiteY260" fmla="*/ 1465610 h 2538970"/>
                <a:gd name="connsiteX261" fmla="*/ 498762 w 2485572"/>
                <a:gd name="connsiteY261" fmla="*/ 1432094 h 2538970"/>
                <a:gd name="connsiteX262" fmla="*/ 490525 w 2485572"/>
                <a:gd name="connsiteY262" fmla="*/ 1429254 h 2538970"/>
                <a:gd name="connsiteX263" fmla="*/ 487685 w 2485572"/>
                <a:gd name="connsiteY263" fmla="*/ 1429254 h 2538970"/>
                <a:gd name="connsiteX264" fmla="*/ 462406 w 2485572"/>
                <a:gd name="connsiteY264" fmla="*/ 1426413 h 2538970"/>
                <a:gd name="connsiteX265" fmla="*/ 400770 w 2485572"/>
                <a:gd name="connsiteY265" fmla="*/ 1426413 h 2538970"/>
                <a:gd name="connsiteX266" fmla="*/ 392250 w 2485572"/>
                <a:gd name="connsiteY266" fmla="*/ 1423573 h 2538970"/>
                <a:gd name="connsiteX267" fmla="*/ 384013 w 2485572"/>
                <a:gd name="connsiteY267" fmla="*/ 1420733 h 2538970"/>
                <a:gd name="connsiteX268" fmla="*/ 375492 w 2485572"/>
                <a:gd name="connsiteY268" fmla="*/ 1420733 h 2538970"/>
                <a:gd name="connsiteX269" fmla="*/ 319537 w 2485572"/>
                <a:gd name="connsiteY269" fmla="*/ 1409655 h 2538970"/>
                <a:gd name="connsiteX270" fmla="*/ 313856 w 2485572"/>
                <a:gd name="connsiteY270" fmla="*/ 1406815 h 2538970"/>
                <a:gd name="connsiteX271" fmla="*/ 308176 w 2485572"/>
                <a:gd name="connsiteY271" fmla="*/ 1406815 h 2538970"/>
                <a:gd name="connsiteX272" fmla="*/ 297098 w 2485572"/>
                <a:gd name="connsiteY272" fmla="*/ 1401134 h 2538970"/>
                <a:gd name="connsiteX273" fmla="*/ 221546 w 2485572"/>
                <a:gd name="connsiteY273" fmla="*/ 1392898 h 2538970"/>
                <a:gd name="connsiteX274" fmla="*/ 213025 w 2485572"/>
                <a:gd name="connsiteY274" fmla="*/ 1392898 h 2538970"/>
                <a:gd name="connsiteX275" fmla="*/ 204504 w 2485572"/>
                <a:gd name="connsiteY275" fmla="*/ 1395738 h 2538970"/>
                <a:gd name="connsiteX276" fmla="*/ 154230 w 2485572"/>
                <a:gd name="connsiteY276" fmla="*/ 1406815 h 2538970"/>
                <a:gd name="connsiteX277" fmla="*/ 148549 w 2485572"/>
                <a:gd name="connsiteY277" fmla="*/ 1403975 h 2538970"/>
                <a:gd name="connsiteX278" fmla="*/ 137472 w 2485572"/>
                <a:gd name="connsiteY278" fmla="*/ 1398294 h 2538970"/>
                <a:gd name="connsiteX279" fmla="*/ 131791 w 2485572"/>
                <a:gd name="connsiteY279" fmla="*/ 1398294 h 2538970"/>
                <a:gd name="connsiteX280" fmla="*/ 67316 w 2485572"/>
                <a:gd name="connsiteY280" fmla="*/ 1418177 h 2538970"/>
                <a:gd name="connsiteX281" fmla="*/ 58795 w 2485572"/>
                <a:gd name="connsiteY281" fmla="*/ 1420733 h 2538970"/>
                <a:gd name="connsiteX282" fmla="*/ 50558 w 2485572"/>
                <a:gd name="connsiteY282" fmla="*/ 1423573 h 2538970"/>
                <a:gd name="connsiteX283" fmla="*/ 42037 w 2485572"/>
                <a:gd name="connsiteY283" fmla="*/ 1423573 h 2538970"/>
                <a:gd name="connsiteX284" fmla="*/ 5681 w 2485572"/>
                <a:gd name="connsiteY284" fmla="*/ 1432094 h 2538970"/>
                <a:gd name="connsiteX285" fmla="*/ 2840 w 2485572"/>
                <a:gd name="connsiteY285" fmla="*/ 1403975 h 2538970"/>
                <a:gd name="connsiteX286" fmla="*/ 0 w 2485572"/>
                <a:gd name="connsiteY286" fmla="*/ 1395738 h 2538970"/>
                <a:gd name="connsiteX287" fmla="*/ 5681 w 2485572"/>
                <a:gd name="connsiteY287" fmla="*/ 1373299 h 2538970"/>
                <a:gd name="connsiteX288" fmla="*/ 5681 w 2485572"/>
                <a:gd name="connsiteY288" fmla="*/ 1361938 h 2538970"/>
                <a:gd name="connsiteX289" fmla="*/ 11361 w 2485572"/>
                <a:gd name="connsiteY289" fmla="*/ 1345180 h 2538970"/>
                <a:gd name="connsiteX290" fmla="*/ 42037 w 2485572"/>
                <a:gd name="connsiteY290" fmla="*/ 1305983 h 2538970"/>
                <a:gd name="connsiteX291" fmla="*/ 47718 w 2485572"/>
                <a:gd name="connsiteY291" fmla="*/ 1294622 h 2538970"/>
                <a:gd name="connsiteX292" fmla="*/ 39197 w 2485572"/>
                <a:gd name="connsiteY292" fmla="*/ 1275024 h 2538970"/>
                <a:gd name="connsiteX293" fmla="*/ 33516 w 2485572"/>
                <a:gd name="connsiteY293" fmla="*/ 1269627 h 2538970"/>
                <a:gd name="connsiteX294" fmla="*/ 33516 w 2485572"/>
                <a:gd name="connsiteY294" fmla="*/ 1244348 h 2538970"/>
                <a:gd name="connsiteX295" fmla="*/ 64475 w 2485572"/>
                <a:gd name="connsiteY295" fmla="*/ 1213389 h 2538970"/>
                <a:gd name="connsiteX296" fmla="*/ 81233 w 2485572"/>
                <a:gd name="connsiteY296" fmla="*/ 1199471 h 2538970"/>
                <a:gd name="connsiteX297" fmla="*/ 86914 w 2485572"/>
                <a:gd name="connsiteY297" fmla="*/ 1190950 h 2538970"/>
                <a:gd name="connsiteX298" fmla="*/ 97991 w 2485572"/>
                <a:gd name="connsiteY298" fmla="*/ 1160275 h 2538970"/>
                <a:gd name="connsiteX299" fmla="*/ 95435 w 2485572"/>
                <a:gd name="connsiteY299" fmla="*/ 1151753 h 2538970"/>
                <a:gd name="connsiteX300" fmla="*/ 95435 w 2485572"/>
                <a:gd name="connsiteY300" fmla="*/ 1121078 h 2538970"/>
                <a:gd name="connsiteX301" fmla="*/ 100832 w 2485572"/>
                <a:gd name="connsiteY301" fmla="*/ 1112557 h 2538970"/>
                <a:gd name="connsiteX302" fmla="*/ 103672 w 2485572"/>
                <a:gd name="connsiteY302" fmla="*/ 1106876 h 2538970"/>
                <a:gd name="connsiteX303" fmla="*/ 154230 w 2485572"/>
                <a:gd name="connsiteY303" fmla="*/ 1070520 h 2538970"/>
                <a:gd name="connsiteX304" fmla="*/ 176668 w 2485572"/>
                <a:gd name="connsiteY304" fmla="*/ 1045241 h 2538970"/>
                <a:gd name="connsiteX305" fmla="*/ 176668 w 2485572"/>
                <a:gd name="connsiteY305" fmla="*/ 1037004 h 2538970"/>
                <a:gd name="connsiteX306" fmla="*/ 173828 w 2485572"/>
                <a:gd name="connsiteY306" fmla="*/ 1028483 h 2538970"/>
                <a:gd name="connsiteX307" fmla="*/ 157070 w 2485572"/>
                <a:gd name="connsiteY307" fmla="*/ 1008885 h 2538970"/>
                <a:gd name="connsiteX308" fmla="*/ 154230 w 2485572"/>
                <a:gd name="connsiteY308" fmla="*/ 1000648 h 2538970"/>
                <a:gd name="connsiteX309" fmla="*/ 157070 w 2485572"/>
                <a:gd name="connsiteY309" fmla="*/ 964008 h 2538970"/>
                <a:gd name="connsiteX310" fmla="*/ 154230 w 2485572"/>
                <a:gd name="connsiteY310" fmla="*/ 955771 h 2538970"/>
                <a:gd name="connsiteX311" fmla="*/ 126111 w 2485572"/>
                <a:gd name="connsiteY311" fmla="*/ 930492 h 2538970"/>
                <a:gd name="connsiteX312" fmla="*/ 112193 w 2485572"/>
                <a:gd name="connsiteY312" fmla="*/ 927652 h 2538970"/>
                <a:gd name="connsiteX313" fmla="*/ 109353 w 2485572"/>
                <a:gd name="connsiteY313" fmla="*/ 921971 h 2538970"/>
                <a:gd name="connsiteX314" fmla="*/ 109353 w 2485572"/>
                <a:gd name="connsiteY314" fmla="*/ 908053 h 2538970"/>
                <a:gd name="connsiteX315" fmla="*/ 117590 w 2485572"/>
                <a:gd name="connsiteY315" fmla="*/ 891295 h 2538970"/>
                <a:gd name="connsiteX316" fmla="*/ 123270 w 2485572"/>
                <a:gd name="connsiteY316" fmla="*/ 885615 h 2538970"/>
                <a:gd name="connsiteX317" fmla="*/ 148549 w 2485572"/>
                <a:gd name="connsiteY317" fmla="*/ 866016 h 2538970"/>
                <a:gd name="connsiteX318" fmla="*/ 128951 w 2485572"/>
                <a:gd name="connsiteY318" fmla="*/ 840738 h 2538970"/>
                <a:gd name="connsiteX319" fmla="*/ 126111 w 2485572"/>
                <a:gd name="connsiteY319" fmla="*/ 821139 h 2538970"/>
                <a:gd name="connsiteX320" fmla="*/ 140028 w 2485572"/>
                <a:gd name="connsiteY320" fmla="*/ 812618 h 2538970"/>
                <a:gd name="connsiteX321" fmla="*/ 142869 w 2485572"/>
                <a:gd name="connsiteY321" fmla="*/ 790464 h 2538970"/>
                <a:gd name="connsiteX322" fmla="*/ 154230 w 2485572"/>
                <a:gd name="connsiteY322" fmla="*/ 773422 h 2538970"/>
                <a:gd name="connsiteX323" fmla="*/ 157070 w 2485572"/>
                <a:gd name="connsiteY323" fmla="*/ 762344 h 2538970"/>
                <a:gd name="connsiteX324" fmla="*/ 157070 w 2485572"/>
                <a:gd name="connsiteY324" fmla="*/ 753824 h 2538970"/>
                <a:gd name="connsiteX325" fmla="*/ 145709 w 2485572"/>
                <a:gd name="connsiteY325" fmla="*/ 731385 h 2538970"/>
                <a:gd name="connsiteX326" fmla="*/ 145709 w 2485572"/>
                <a:gd name="connsiteY326" fmla="*/ 723148 h 2538970"/>
                <a:gd name="connsiteX327" fmla="*/ 159627 w 2485572"/>
                <a:gd name="connsiteY327" fmla="*/ 714627 h 2538970"/>
                <a:gd name="connsiteX328" fmla="*/ 204504 w 2485572"/>
                <a:gd name="connsiteY328" fmla="*/ 708946 h 2538970"/>
                <a:gd name="connsiteX329" fmla="*/ 232623 w 2485572"/>
                <a:gd name="connsiteY329" fmla="*/ 678271 h 2538970"/>
                <a:gd name="connsiteX330" fmla="*/ 232623 w 2485572"/>
                <a:gd name="connsiteY330" fmla="*/ 666909 h 2538970"/>
                <a:gd name="connsiteX331" fmla="*/ 215865 w 2485572"/>
                <a:gd name="connsiteY331" fmla="*/ 644755 h 2538970"/>
                <a:gd name="connsiteX332" fmla="*/ 218705 w 2485572"/>
                <a:gd name="connsiteY332" fmla="*/ 613795 h 2538970"/>
                <a:gd name="connsiteX333" fmla="*/ 241144 w 2485572"/>
                <a:gd name="connsiteY333" fmla="*/ 582836 h 2538970"/>
                <a:gd name="connsiteX334" fmla="*/ 252221 w 2485572"/>
                <a:gd name="connsiteY334" fmla="*/ 571758 h 2538970"/>
                <a:gd name="connsiteX335" fmla="*/ 285737 w 2485572"/>
                <a:gd name="connsiteY335" fmla="*/ 524041 h 2538970"/>
                <a:gd name="connsiteX336" fmla="*/ 291418 w 2485572"/>
                <a:gd name="connsiteY336" fmla="*/ 518644 h 2538970"/>
                <a:gd name="connsiteX337" fmla="*/ 322377 w 2485572"/>
                <a:gd name="connsiteY337" fmla="*/ 518644 h 2538970"/>
                <a:gd name="connsiteX338" fmla="*/ 333455 w 2485572"/>
                <a:gd name="connsiteY338" fmla="*/ 510123 h 2538970"/>
                <a:gd name="connsiteX339" fmla="*/ 341976 w 2485572"/>
                <a:gd name="connsiteY339" fmla="*/ 482004 h 2538970"/>
                <a:gd name="connsiteX340" fmla="*/ 347372 w 2485572"/>
                <a:gd name="connsiteY340" fmla="*/ 476607 h 2538970"/>
                <a:gd name="connsiteX341" fmla="*/ 386853 w 2485572"/>
                <a:gd name="connsiteY341" fmla="*/ 459565 h 2538970"/>
                <a:gd name="connsiteX342" fmla="*/ 389409 w 2485572"/>
                <a:gd name="connsiteY342" fmla="*/ 454169 h 2538970"/>
                <a:gd name="connsiteX343" fmla="*/ 400770 w 2485572"/>
                <a:gd name="connsiteY343" fmla="*/ 434570 h 2538970"/>
                <a:gd name="connsiteX344" fmla="*/ 414688 w 2485572"/>
                <a:gd name="connsiteY344" fmla="*/ 392534 h 2538970"/>
                <a:gd name="connsiteX345" fmla="*/ 428890 w 2485572"/>
                <a:gd name="connsiteY345" fmla="*/ 341976 h 2538970"/>
                <a:gd name="connsiteX346" fmla="*/ 434286 w 2485572"/>
                <a:gd name="connsiteY346" fmla="*/ 255062 h 2538970"/>
                <a:gd name="connsiteX347" fmla="*/ 437127 w 2485572"/>
                <a:gd name="connsiteY347" fmla="*/ 252221 h 2538970"/>
                <a:gd name="connsiteX348" fmla="*/ 448488 w 2485572"/>
                <a:gd name="connsiteY348" fmla="*/ 235463 h 2538970"/>
                <a:gd name="connsiteX349" fmla="*/ 468086 w 2485572"/>
                <a:gd name="connsiteY349" fmla="*/ 221546 h 2538970"/>
                <a:gd name="connsiteX350" fmla="*/ 501602 w 2485572"/>
                <a:gd name="connsiteY350" fmla="*/ 215865 h 2538970"/>
                <a:gd name="connsiteX351" fmla="*/ 512964 w 2485572"/>
                <a:gd name="connsiteY351" fmla="*/ 213025 h 2538970"/>
                <a:gd name="connsiteX352" fmla="*/ 555000 w 2485572"/>
                <a:gd name="connsiteY352" fmla="*/ 187746 h 2538970"/>
                <a:gd name="connsiteX353" fmla="*/ 557557 w 2485572"/>
                <a:gd name="connsiteY353" fmla="*/ 182349 h 2538970"/>
                <a:gd name="connsiteX354" fmla="*/ 602434 w 2485572"/>
                <a:gd name="connsiteY354" fmla="*/ 131791 h 2538970"/>
                <a:gd name="connsiteX355" fmla="*/ 605274 w 2485572"/>
                <a:gd name="connsiteY355" fmla="*/ 123270 h 2538970"/>
                <a:gd name="connsiteX356" fmla="*/ 594197 w 2485572"/>
                <a:gd name="connsiteY356" fmla="*/ 70156 h 2538970"/>
                <a:gd name="connsiteX357" fmla="*/ 650151 w 2485572"/>
                <a:gd name="connsiteY357" fmla="*/ 92595 h 2538970"/>
                <a:gd name="connsiteX358" fmla="*/ 664069 w 2485572"/>
                <a:gd name="connsiteY358" fmla="*/ 92595 h 2538970"/>
                <a:gd name="connsiteX359" fmla="*/ 689348 w 2485572"/>
                <a:gd name="connsiteY359" fmla="*/ 98275 h 2538970"/>
                <a:gd name="connsiteX360" fmla="*/ 723148 w 2485572"/>
                <a:gd name="connsiteY360" fmla="*/ 89754 h 2538970"/>
                <a:gd name="connsiteX361" fmla="*/ 725704 w 2485572"/>
                <a:gd name="connsiteY361" fmla="*/ 92595 h 2538970"/>
                <a:gd name="connsiteX362" fmla="*/ 731385 w 2485572"/>
                <a:gd name="connsiteY362" fmla="*/ 92595 h 2538970"/>
                <a:gd name="connsiteX363" fmla="*/ 737065 w 2485572"/>
                <a:gd name="connsiteY363" fmla="*/ 95435 h 2538970"/>
                <a:gd name="connsiteX364" fmla="*/ 742746 w 2485572"/>
                <a:gd name="connsiteY364" fmla="*/ 95435 h 2538970"/>
                <a:gd name="connsiteX365" fmla="*/ 779102 w 2485572"/>
                <a:gd name="connsiteY365" fmla="*/ 75837 h 2538970"/>
                <a:gd name="connsiteX366" fmla="*/ 818299 w 2485572"/>
                <a:gd name="connsiteY366" fmla="*/ 39197 h 2538970"/>
                <a:gd name="connsiteX367" fmla="*/ 823980 w 2485572"/>
                <a:gd name="connsiteY367" fmla="*/ 33800 h 2538970"/>
                <a:gd name="connsiteX368" fmla="*/ 851815 w 2485572"/>
                <a:gd name="connsiteY368" fmla="*/ 19598 h 2538970"/>
                <a:gd name="connsiteX369" fmla="*/ 854655 w 2485572"/>
                <a:gd name="connsiteY369" fmla="*/ 14202 h 2538970"/>
                <a:gd name="connsiteX370" fmla="*/ 888455 w 2485572"/>
                <a:gd name="connsiteY370" fmla="*/ 8521 h 2538970"/>
                <a:gd name="connsiteX371" fmla="*/ 893852 w 2485572"/>
                <a:gd name="connsiteY371" fmla="*/ 11361 h 2538970"/>
                <a:gd name="connsiteX372" fmla="*/ 933332 w 2485572"/>
                <a:gd name="connsiteY372" fmla="*/ 36640 h 2538970"/>
                <a:gd name="connsiteX373" fmla="*/ 938729 w 2485572"/>
                <a:gd name="connsiteY373" fmla="*/ 42037 h 2538970"/>
                <a:gd name="connsiteX374" fmla="*/ 969689 w 2485572"/>
                <a:gd name="connsiteY374" fmla="*/ 61635 h 2538970"/>
                <a:gd name="connsiteX375" fmla="*/ 972529 w 2485572"/>
                <a:gd name="connsiteY375" fmla="*/ 64475 h 2538970"/>
                <a:gd name="connsiteX376" fmla="*/ 977925 w 2485572"/>
                <a:gd name="connsiteY376" fmla="*/ 67316 h 2538970"/>
                <a:gd name="connsiteX377" fmla="*/ 1011725 w 2485572"/>
                <a:gd name="connsiteY377" fmla="*/ 67316 h 2538970"/>
                <a:gd name="connsiteX378" fmla="*/ 1031324 w 2485572"/>
                <a:gd name="connsiteY378" fmla="*/ 64475 h 2538970"/>
                <a:gd name="connsiteX379" fmla="*/ 1042401 w 2485572"/>
                <a:gd name="connsiteY379" fmla="*/ 64475 h 2538970"/>
                <a:gd name="connsiteX380" fmla="*/ 1104036 w 2485572"/>
                <a:gd name="connsiteY380" fmla="*/ 70156 h 2538970"/>
                <a:gd name="connsiteX381" fmla="*/ 1109717 w 2485572"/>
                <a:gd name="connsiteY381" fmla="*/ 75837 h 2538970"/>
                <a:gd name="connsiteX382" fmla="*/ 1118238 w 2485572"/>
                <a:gd name="connsiteY382" fmla="*/ 81233 h 2538970"/>
                <a:gd name="connsiteX383" fmla="*/ 1121078 w 2485572"/>
                <a:gd name="connsiteY383" fmla="*/ 84074 h 2538970"/>
                <a:gd name="connsiteX384" fmla="*/ 1143517 w 2485572"/>
                <a:gd name="connsiteY384" fmla="*/ 95435 h 2538970"/>
                <a:gd name="connsiteX385" fmla="*/ 1151754 w 2485572"/>
                <a:gd name="connsiteY385" fmla="*/ 100832 h 2538970"/>
                <a:gd name="connsiteX386" fmla="*/ 1171352 w 2485572"/>
                <a:gd name="connsiteY386" fmla="*/ 100832 h 2538970"/>
                <a:gd name="connsiteX387" fmla="*/ 1174192 w 2485572"/>
                <a:gd name="connsiteY387" fmla="*/ 98275 h 2538970"/>
                <a:gd name="connsiteX388" fmla="*/ 1188110 w 2485572"/>
                <a:gd name="connsiteY388" fmla="*/ 89754 h 2538970"/>
                <a:gd name="connsiteX389" fmla="*/ 1193791 w 2485572"/>
                <a:gd name="connsiteY389" fmla="*/ 84074 h 2538970"/>
                <a:gd name="connsiteX390" fmla="*/ 1238668 w 2485572"/>
                <a:gd name="connsiteY390" fmla="*/ 75837 h 2538970"/>
                <a:gd name="connsiteX391" fmla="*/ 1244348 w 2485572"/>
                <a:gd name="connsiteY391" fmla="*/ 78677 h 2538970"/>
                <a:gd name="connsiteX392" fmla="*/ 1272184 w 2485572"/>
                <a:gd name="connsiteY392" fmla="*/ 75837 h 2538970"/>
                <a:gd name="connsiteX393" fmla="*/ 1280705 w 2485572"/>
                <a:gd name="connsiteY393" fmla="*/ 72996 h 2538970"/>
                <a:gd name="connsiteX394" fmla="*/ 1286385 w 2485572"/>
                <a:gd name="connsiteY394" fmla="*/ 72996 h 2538970"/>
                <a:gd name="connsiteX395" fmla="*/ 1348020 w 2485572"/>
                <a:gd name="connsiteY395" fmla="*/ 50558 h 2538970"/>
                <a:gd name="connsiteX396" fmla="*/ 1350861 w 2485572"/>
                <a:gd name="connsiteY396" fmla="*/ 50558 h 2538970"/>
                <a:gd name="connsiteX397" fmla="*/ 1392898 w 2485572"/>
                <a:gd name="connsiteY397" fmla="*/ 39197 h 2538970"/>
                <a:gd name="connsiteX398" fmla="*/ 1406815 w 2485572"/>
                <a:gd name="connsiteY398" fmla="*/ 39197 h 2538970"/>
                <a:gd name="connsiteX399" fmla="*/ 1459929 w 2485572"/>
                <a:gd name="connsiteY399" fmla="*/ 36640 h 2538970"/>
                <a:gd name="connsiteX400" fmla="*/ 1468450 w 2485572"/>
                <a:gd name="connsiteY400" fmla="*/ 36640 h 2538970"/>
                <a:gd name="connsiteX401" fmla="*/ 1474131 w 2485572"/>
                <a:gd name="connsiteY401" fmla="*/ 33800 h 2538970"/>
                <a:gd name="connsiteX402" fmla="*/ 1479528 w 2485572"/>
                <a:gd name="connsiteY402" fmla="*/ 30960 h 2538970"/>
                <a:gd name="connsiteX403" fmla="*/ 1485208 w 2485572"/>
                <a:gd name="connsiteY403" fmla="*/ 30960 h 2538970"/>
                <a:gd name="connsiteX404" fmla="*/ 1544003 w 2485572"/>
                <a:gd name="connsiteY404" fmla="*/ 16758 h 2538970"/>
                <a:gd name="connsiteX405" fmla="*/ 1549684 w 2485572"/>
                <a:gd name="connsiteY405" fmla="*/ 14202 h 2538970"/>
                <a:gd name="connsiteX406" fmla="*/ 1555364 w 2485572"/>
                <a:gd name="connsiteY406" fmla="*/ 14202 h 2538970"/>
                <a:gd name="connsiteX407" fmla="*/ 1563601 w 2485572"/>
                <a:gd name="connsiteY407" fmla="*/ 11361 h 2538970"/>
                <a:gd name="connsiteX408" fmla="*/ 1614159 w 2485572"/>
                <a:gd name="connsiteY408" fmla="*/ 22439 h 2538970"/>
                <a:gd name="connsiteX409" fmla="*/ 1619840 w 2485572"/>
                <a:gd name="connsiteY409" fmla="*/ 19598 h 2538970"/>
                <a:gd name="connsiteX410" fmla="*/ 1630917 w 2485572"/>
                <a:gd name="connsiteY410" fmla="*/ 16758 h 2538970"/>
                <a:gd name="connsiteX411" fmla="*/ 1645119 w 2485572"/>
                <a:gd name="connsiteY411" fmla="*/ 8521 h 2538970"/>
                <a:gd name="connsiteX412" fmla="*/ 1653356 w 2485572"/>
                <a:gd name="connsiteY412" fmla="*/ 5681 h 2538970"/>
                <a:gd name="connsiteX413" fmla="*/ 1689712 w 2485572"/>
                <a:gd name="connsiteY413" fmla="*/ 0 h 2538970"/>
                <a:gd name="connsiteX414" fmla="*/ 1698233 w 2485572"/>
                <a:gd name="connsiteY414" fmla="*/ 11361 h 2538970"/>
                <a:gd name="connsiteX415" fmla="*/ 1703914 w 2485572"/>
                <a:gd name="connsiteY415" fmla="*/ 14202 h 2538970"/>
                <a:gd name="connsiteX416" fmla="*/ 1709310 w 2485572"/>
                <a:gd name="connsiteY416" fmla="*/ 16758 h 2538970"/>
                <a:gd name="connsiteX417" fmla="*/ 1717831 w 2485572"/>
                <a:gd name="connsiteY417" fmla="*/ 16758 h 2538970"/>
                <a:gd name="connsiteX418" fmla="*/ 1757028 w 2485572"/>
                <a:gd name="connsiteY418" fmla="*/ 22439 h 2538970"/>
                <a:gd name="connsiteX419" fmla="*/ 1762708 w 2485572"/>
                <a:gd name="connsiteY419" fmla="*/ 25279 h 2538970"/>
                <a:gd name="connsiteX420" fmla="*/ 1768389 w 2485572"/>
                <a:gd name="connsiteY420" fmla="*/ 25279 h 2538970"/>
                <a:gd name="connsiteX421" fmla="*/ 1787987 w 2485572"/>
                <a:gd name="connsiteY421" fmla="*/ 33800 h 2538970"/>
                <a:gd name="connsiteX422" fmla="*/ 1793384 w 2485572"/>
                <a:gd name="connsiteY422" fmla="*/ 33800 h 2538970"/>
                <a:gd name="connsiteX423" fmla="*/ 1801905 w 2485572"/>
                <a:gd name="connsiteY423" fmla="*/ 36640 h 2538970"/>
                <a:gd name="connsiteX424" fmla="*/ 1835421 w 2485572"/>
                <a:gd name="connsiteY424" fmla="*/ 42037 h 2538970"/>
                <a:gd name="connsiteX425" fmla="*/ 1891659 w 2485572"/>
                <a:gd name="connsiteY425" fmla="*/ 61635 h 2538970"/>
                <a:gd name="connsiteX426" fmla="*/ 1897340 w 2485572"/>
                <a:gd name="connsiteY426" fmla="*/ 64475 h 2538970"/>
                <a:gd name="connsiteX427" fmla="*/ 1899896 w 2485572"/>
                <a:gd name="connsiteY427" fmla="*/ 67316 h 2538970"/>
                <a:gd name="connsiteX428" fmla="*/ 1944774 w 2485572"/>
                <a:gd name="connsiteY428" fmla="*/ 123270 h 2538970"/>
                <a:gd name="connsiteX429" fmla="*/ 1947614 w 2485572"/>
                <a:gd name="connsiteY429" fmla="*/ 128951 h 2538970"/>
                <a:gd name="connsiteX430" fmla="*/ 1950454 w 2485572"/>
                <a:gd name="connsiteY430" fmla="*/ 131791 h 2538970"/>
                <a:gd name="connsiteX431" fmla="*/ 1956135 w 2485572"/>
                <a:gd name="connsiteY431" fmla="*/ 140312 h 2538970"/>
                <a:gd name="connsiteX432" fmla="*/ 1958975 w 2485572"/>
                <a:gd name="connsiteY432" fmla="*/ 145709 h 2538970"/>
                <a:gd name="connsiteX433" fmla="*/ 1961532 w 2485572"/>
                <a:gd name="connsiteY433" fmla="*/ 154230 h 2538970"/>
                <a:gd name="connsiteX434" fmla="*/ 1998172 w 2485572"/>
                <a:gd name="connsiteY434" fmla="*/ 204788 h 2538970"/>
                <a:gd name="connsiteX435" fmla="*/ 2003569 w 2485572"/>
                <a:gd name="connsiteY435" fmla="*/ 207344 h 2538970"/>
                <a:gd name="connsiteX436" fmla="*/ 2009249 w 2485572"/>
                <a:gd name="connsiteY436" fmla="*/ 210184 h 2538970"/>
                <a:gd name="connsiteX437" fmla="*/ 2017770 w 2485572"/>
                <a:gd name="connsiteY437" fmla="*/ 210184 h 2538970"/>
                <a:gd name="connsiteX438" fmla="*/ 2026007 w 2485572"/>
                <a:gd name="connsiteY438" fmla="*/ 213025 h 2538970"/>
                <a:gd name="connsiteX439" fmla="*/ 2037368 w 2485572"/>
                <a:gd name="connsiteY439" fmla="*/ 215865 h 2538970"/>
                <a:gd name="connsiteX440" fmla="*/ 2099003 w 2485572"/>
                <a:gd name="connsiteY440" fmla="*/ 221546 h 2538970"/>
                <a:gd name="connsiteX441" fmla="*/ 2104684 w 2485572"/>
                <a:gd name="connsiteY441" fmla="*/ 224386 h 2538970"/>
                <a:gd name="connsiteX442" fmla="*/ 2112921 w 2485572"/>
                <a:gd name="connsiteY442" fmla="*/ 224386 h 2538970"/>
                <a:gd name="connsiteX443" fmla="*/ 2124283 w 2485572"/>
                <a:gd name="connsiteY443" fmla="*/ 229783 h 2538970"/>
                <a:gd name="connsiteX444" fmla="*/ 2177397 w 2485572"/>
                <a:gd name="connsiteY444" fmla="*/ 229783 h 2538970"/>
                <a:gd name="connsiteX445" fmla="*/ 2185918 w 2485572"/>
                <a:gd name="connsiteY445" fmla="*/ 232623 h 2538970"/>
                <a:gd name="connsiteX446" fmla="*/ 2213753 w 2485572"/>
                <a:gd name="connsiteY446" fmla="*/ 226942 h 2538970"/>
                <a:gd name="connsiteX447" fmla="*/ 2219434 w 2485572"/>
                <a:gd name="connsiteY447" fmla="*/ 224386 h 2538970"/>
                <a:gd name="connsiteX448" fmla="*/ 2241872 w 2485572"/>
                <a:gd name="connsiteY448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6319 w 2485572"/>
                <a:gd name="connsiteY70" fmla="*/ 1661877 h 2538970"/>
                <a:gd name="connsiteX71" fmla="*/ 2166319 w 2485572"/>
                <a:gd name="connsiteY71" fmla="*/ 1664717 h 2538970"/>
                <a:gd name="connsiteX72" fmla="*/ 2163479 w 2485572"/>
                <a:gd name="connsiteY72" fmla="*/ 1672954 h 2538970"/>
                <a:gd name="connsiteX73" fmla="*/ 2163479 w 2485572"/>
                <a:gd name="connsiteY73" fmla="*/ 1678635 h 2538970"/>
                <a:gd name="connsiteX74" fmla="*/ 2154958 w 2485572"/>
                <a:gd name="connsiteY74" fmla="*/ 1712435 h 2538970"/>
                <a:gd name="connsiteX75" fmla="*/ 2152118 w 2485572"/>
                <a:gd name="connsiteY75" fmla="*/ 1717831 h 2538970"/>
                <a:gd name="connsiteX76" fmla="*/ 2143881 w 2485572"/>
                <a:gd name="connsiteY76" fmla="*/ 1751631 h 2538970"/>
                <a:gd name="connsiteX77" fmla="*/ 2143881 w 2485572"/>
                <a:gd name="connsiteY77" fmla="*/ 1754471 h 2538970"/>
                <a:gd name="connsiteX78" fmla="*/ 2135360 w 2485572"/>
                <a:gd name="connsiteY78" fmla="*/ 1774070 h 2538970"/>
                <a:gd name="connsiteX79" fmla="*/ 2132519 w 2485572"/>
                <a:gd name="connsiteY79" fmla="*/ 1790828 h 2538970"/>
                <a:gd name="connsiteX80" fmla="*/ 2152118 w 2485572"/>
                <a:gd name="connsiteY80" fmla="*/ 1869221 h 2538970"/>
                <a:gd name="connsiteX81" fmla="*/ 2157798 w 2485572"/>
                <a:gd name="connsiteY81" fmla="*/ 1885979 h 2538970"/>
                <a:gd name="connsiteX82" fmla="*/ 2160639 w 2485572"/>
                <a:gd name="connsiteY82" fmla="*/ 1888819 h 2538970"/>
                <a:gd name="connsiteX83" fmla="*/ 2163479 w 2485572"/>
                <a:gd name="connsiteY83" fmla="*/ 1894500 h 2538970"/>
                <a:gd name="connsiteX84" fmla="*/ 2169160 w 2485572"/>
                <a:gd name="connsiteY84" fmla="*/ 1900180 h 2538970"/>
                <a:gd name="connsiteX85" fmla="*/ 2188758 w 2485572"/>
                <a:gd name="connsiteY85" fmla="*/ 1930856 h 2538970"/>
                <a:gd name="connsiteX86" fmla="*/ 2191314 w 2485572"/>
                <a:gd name="connsiteY86" fmla="*/ 1936537 h 2538970"/>
                <a:gd name="connsiteX87" fmla="*/ 2219434 w 2485572"/>
                <a:gd name="connsiteY87" fmla="*/ 1970052 h 2538970"/>
                <a:gd name="connsiteX88" fmla="*/ 2236191 w 2485572"/>
                <a:gd name="connsiteY88" fmla="*/ 1992491 h 2538970"/>
                <a:gd name="connsiteX89" fmla="*/ 2239032 w 2485572"/>
                <a:gd name="connsiteY89" fmla="*/ 1995331 h 2538970"/>
                <a:gd name="connsiteX90" fmla="*/ 2250393 w 2485572"/>
                <a:gd name="connsiteY90" fmla="*/ 2014929 h 2538970"/>
                <a:gd name="connsiteX91" fmla="*/ 2278228 w 2485572"/>
                <a:gd name="connsiteY91" fmla="*/ 2048445 h 2538970"/>
                <a:gd name="connsiteX92" fmla="*/ 2286749 w 2485572"/>
                <a:gd name="connsiteY92" fmla="*/ 2065488 h 2538970"/>
                <a:gd name="connsiteX93" fmla="*/ 2295270 w 2485572"/>
                <a:gd name="connsiteY93" fmla="*/ 2085086 h 2538970"/>
                <a:gd name="connsiteX94" fmla="*/ 2295270 w 2485572"/>
                <a:gd name="connsiteY94" fmla="*/ 2087926 h 2538970"/>
                <a:gd name="connsiteX95" fmla="*/ 2292430 w 2485572"/>
                <a:gd name="connsiteY95" fmla="*/ 2093323 h 2538970"/>
                <a:gd name="connsiteX96" fmla="*/ 2275388 w 2485572"/>
                <a:gd name="connsiteY96" fmla="*/ 2127123 h 2538970"/>
                <a:gd name="connsiteX97" fmla="*/ 2275388 w 2485572"/>
                <a:gd name="connsiteY97" fmla="*/ 2132519 h 2538970"/>
                <a:gd name="connsiteX98" fmla="*/ 2272832 w 2485572"/>
                <a:gd name="connsiteY98" fmla="*/ 2138200 h 2538970"/>
                <a:gd name="connsiteX99" fmla="*/ 2283909 w 2485572"/>
                <a:gd name="connsiteY99" fmla="*/ 2172000 h 2538970"/>
                <a:gd name="connsiteX100" fmla="*/ 2295270 w 2485572"/>
                <a:gd name="connsiteY100" fmla="*/ 2199835 h 2538970"/>
                <a:gd name="connsiteX101" fmla="*/ 2295270 w 2485572"/>
                <a:gd name="connsiteY101" fmla="*/ 2205516 h 2538970"/>
                <a:gd name="connsiteX102" fmla="*/ 2297827 w 2485572"/>
                <a:gd name="connsiteY102" fmla="*/ 2211196 h 2538970"/>
                <a:gd name="connsiteX103" fmla="*/ 2295270 w 2485572"/>
                <a:gd name="connsiteY103" fmla="*/ 2216593 h 2538970"/>
                <a:gd name="connsiteX104" fmla="*/ 2275388 w 2485572"/>
                <a:gd name="connsiteY104" fmla="*/ 2272832 h 2538970"/>
                <a:gd name="connsiteX105" fmla="*/ 2275388 w 2485572"/>
                <a:gd name="connsiteY105" fmla="*/ 2278512 h 2538970"/>
                <a:gd name="connsiteX106" fmla="*/ 2272832 w 2485572"/>
                <a:gd name="connsiteY106" fmla="*/ 2283909 h 2538970"/>
                <a:gd name="connsiteX107" fmla="*/ 2269991 w 2485572"/>
                <a:gd name="connsiteY107" fmla="*/ 2312028 h 2538970"/>
                <a:gd name="connsiteX108" fmla="*/ 2269991 w 2485572"/>
                <a:gd name="connsiteY108" fmla="*/ 2317709 h 2538970"/>
                <a:gd name="connsiteX109" fmla="*/ 2278228 w 2485572"/>
                <a:gd name="connsiteY109" fmla="*/ 2345544 h 2538970"/>
                <a:gd name="connsiteX110" fmla="*/ 2281069 w 2485572"/>
                <a:gd name="connsiteY110" fmla="*/ 2354065 h 2538970"/>
                <a:gd name="connsiteX111" fmla="*/ 2283909 w 2485572"/>
                <a:gd name="connsiteY111" fmla="*/ 2356905 h 2538970"/>
                <a:gd name="connsiteX112" fmla="*/ 2289590 w 2485572"/>
                <a:gd name="connsiteY112" fmla="*/ 2365142 h 2538970"/>
                <a:gd name="connsiteX113" fmla="*/ 2278228 w 2485572"/>
                <a:gd name="connsiteY113" fmla="*/ 2396102 h 2538970"/>
                <a:gd name="connsiteX114" fmla="*/ 2275388 w 2485572"/>
                <a:gd name="connsiteY114" fmla="*/ 2401782 h 2538970"/>
                <a:gd name="connsiteX115" fmla="*/ 2258630 w 2485572"/>
                <a:gd name="connsiteY115" fmla="*/ 2429618 h 2538970"/>
                <a:gd name="connsiteX116" fmla="*/ 2255790 w 2485572"/>
                <a:gd name="connsiteY116" fmla="*/ 2435298 h 2538970"/>
                <a:gd name="connsiteX117" fmla="*/ 2253233 w 2485572"/>
                <a:gd name="connsiteY117" fmla="*/ 2463418 h 2538970"/>
                <a:gd name="connsiteX118" fmla="*/ 2258630 w 2485572"/>
                <a:gd name="connsiteY118" fmla="*/ 2483016 h 2538970"/>
                <a:gd name="connsiteX119" fmla="*/ 2258630 w 2485572"/>
                <a:gd name="connsiteY119" fmla="*/ 2488413 h 2538970"/>
                <a:gd name="connsiteX120" fmla="*/ 2239032 w 2485572"/>
                <a:gd name="connsiteY120" fmla="*/ 2513691 h 2538970"/>
                <a:gd name="connsiteX121" fmla="*/ 2236191 w 2485572"/>
                <a:gd name="connsiteY121" fmla="*/ 2522213 h 2538970"/>
                <a:gd name="connsiteX122" fmla="*/ 2225114 w 2485572"/>
                <a:gd name="connsiteY122" fmla="*/ 2538970 h 2538970"/>
                <a:gd name="connsiteX123" fmla="*/ 2216593 w 2485572"/>
                <a:gd name="connsiteY123" fmla="*/ 2538970 h 2538970"/>
                <a:gd name="connsiteX124" fmla="*/ 2191314 w 2485572"/>
                <a:gd name="connsiteY124" fmla="*/ 2530449 h 2538970"/>
                <a:gd name="connsiteX125" fmla="*/ 2185918 w 2485572"/>
                <a:gd name="connsiteY125" fmla="*/ 2525053 h 2538970"/>
                <a:gd name="connsiteX126" fmla="*/ 2174556 w 2485572"/>
                <a:gd name="connsiteY126" fmla="*/ 2502614 h 2538970"/>
                <a:gd name="connsiteX127" fmla="*/ 2154958 w 2485572"/>
                <a:gd name="connsiteY127" fmla="*/ 2480175 h 2538970"/>
                <a:gd name="connsiteX128" fmla="*/ 2154958 w 2485572"/>
                <a:gd name="connsiteY128" fmla="*/ 2471655 h 2538970"/>
                <a:gd name="connsiteX129" fmla="*/ 2152118 w 2485572"/>
                <a:gd name="connsiteY129" fmla="*/ 2452056 h 2538970"/>
                <a:gd name="connsiteX130" fmla="*/ 2143881 w 2485572"/>
                <a:gd name="connsiteY130" fmla="*/ 2418540 h 2538970"/>
                <a:gd name="connsiteX131" fmla="*/ 2143881 w 2485572"/>
                <a:gd name="connsiteY131" fmla="*/ 2415700 h 2538970"/>
                <a:gd name="connsiteX132" fmla="*/ 2138200 w 2485572"/>
                <a:gd name="connsiteY132" fmla="*/ 2396102 h 2538970"/>
                <a:gd name="connsiteX133" fmla="*/ 2135360 w 2485572"/>
                <a:gd name="connsiteY133" fmla="*/ 2393261 h 2538970"/>
                <a:gd name="connsiteX134" fmla="*/ 2129679 w 2485572"/>
                <a:gd name="connsiteY134" fmla="*/ 2390421 h 2538970"/>
                <a:gd name="connsiteX135" fmla="*/ 2099003 w 2485572"/>
                <a:gd name="connsiteY135" fmla="*/ 2387581 h 2538970"/>
                <a:gd name="connsiteX136" fmla="*/ 2087642 w 2485572"/>
                <a:gd name="connsiteY136" fmla="*/ 2384740 h 2538970"/>
                <a:gd name="connsiteX137" fmla="*/ 2070884 w 2485572"/>
                <a:gd name="connsiteY137" fmla="*/ 2376504 h 2538970"/>
                <a:gd name="connsiteX138" fmla="*/ 2068044 w 2485572"/>
                <a:gd name="connsiteY138" fmla="*/ 2370823 h 2538970"/>
                <a:gd name="connsiteX139" fmla="*/ 2051286 w 2485572"/>
                <a:gd name="connsiteY139" fmla="*/ 2354065 h 2538970"/>
                <a:gd name="connsiteX140" fmla="*/ 2048446 w 2485572"/>
                <a:gd name="connsiteY140" fmla="*/ 2348384 h 2538970"/>
                <a:gd name="connsiteX141" fmla="*/ 2043049 w 2485572"/>
                <a:gd name="connsiteY141" fmla="*/ 2325946 h 2538970"/>
                <a:gd name="connsiteX142" fmla="*/ 2014930 w 2485572"/>
                <a:gd name="connsiteY142" fmla="*/ 2300667 h 2538970"/>
                <a:gd name="connsiteX143" fmla="*/ 1986810 w 2485572"/>
                <a:gd name="connsiteY143" fmla="*/ 2300667 h 2538970"/>
                <a:gd name="connsiteX144" fmla="*/ 1956135 w 2485572"/>
                <a:gd name="connsiteY144" fmla="*/ 2303507 h 2538970"/>
                <a:gd name="connsiteX145" fmla="*/ 1950454 w 2485572"/>
                <a:gd name="connsiteY145" fmla="*/ 2300667 h 2538970"/>
                <a:gd name="connsiteX146" fmla="*/ 1928016 w 2485572"/>
                <a:gd name="connsiteY146" fmla="*/ 2278512 h 2538970"/>
                <a:gd name="connsiteX147" fmla="*/ 1925175 w 2485572"/>
                <a:gd name="connsiteY147" fmla="*/ 2272832 h 2538970"/>
                <a:gd name="connsiteX148" fmla="*/ 1885979 w 2485572"/>
                <a:gd name="connsiteY148" fmla="*/ 2261470 h 2538970"/>
                <a:gd name="connsiteX149" fmla="*/ 1872061 w 2485572"/>
                <a:gd name="connsiteY149" fmla="*/ 2222273 h 2538970"/>
                <a:gd name="connsiteX150" fmla="*/ 1869221 w 2485572"/>
                <a:gd name="connsiteY150" fmla="*/ 2194438 h 2538970"/>
                <a:gd name="connsiteX151" fmla="*/ 1869221 w 2485572"/>
                <a:gd name="connsiteY151" fmla="*/ 2185917 h 2538970"/>
                <a:gd name="connsiteX152" fmla="*/ 1863540 w 2485572"/>
                <a:gd name="connsiteY152" fmla="*/ 2163479 h 2538970"/>
                <a:gd name="connsiteX153" fmla="*/ 1860700 w 2485572"/>
                <a:gd name="connsiteY153" fmla="*/ 2154958 h 2538970"/>
                <a:gd name="connsiteX154" fmla="*/ 1855303 w 2485572"/>
                <a:gd name="connsiteY154" fmla="*/ 2152402 h 2538970"/>
                <a:gd name="connsiteX155" fmla="*/ 1813266 w 2485572"/>
                <a:gd name="connsiteY155" fmla="*/ 2166319 h 2538970"/>
                <a:gd name="connsiteX156" fmla="*/ 1810426 w 2485572"/>
                <a:gd name="connsiteY156" fmla="*/ 2177397 h 2538970"/>
                <a:gd name="connsiteX157" fmla="*/ 1818663 w 2485572"/>
                <a:gd name="connsiteY157" fmla="*/ 2194438 h 2538970"/>
                <a:gd name="connsiteX158" fmla="*/ 1818663 w 2485572"/>
                <a:gd name="connsiteY158" fmla="*/ 2211196 h 2538970"/>
                <a:gd name="connsiteX159" fmla="*/ 1813266 w 2485572"/>
                <a:gd name="connsiteY159" fmla="*/ 2214037 h 2538970"/>
                <a:gd name="connsiteX160" fmla="*/ 1776626 w 2485572"/>
                <a:gd name="connsiteY160" fmla="*/ 2208356 h 2538970"/>
                <a:gd name="connsiteX161" fmla="*/ 1771230 w 2485572"/>
                <a:gd name="connsiteY161" fmla="*/ 2205516 h 2538970"/>
                <a:gd name="connsiteX162" fmla="*/ 1762708 w 2485572"/>
                <a:gd name="connsiteY162" fmla="*/ 2202676 h 2538970"/>
                <a:gd name="connsiteX163" fmla="*/ 1748791 w 2485572"/>
                <a:gd name="connsiteY163" fmla="*/ 2202676 h 2538970"/>
                <a:gd name="connsiteX164" fmla="*/ 1740270 w 2485572"/>
                <a:gd name="connsiteY164" fmla="*/ 2194438 h 2538970"/>
                <a:gd name="connsiteX165" fmla="*/ 1731749 w 2485572"/>
                <a:gd name="connsiteY165" fmla="*/ 2188758 h 2538970"/>
                <a:gd name="connsiteX166" fmla="*/ 1723512 w 2485572"/>
                <a:gd name="connsiteY166" fmla="*/ 2174556 h 2538970"/>
                <a:gd name="connsiteX167" fmla="*/ 1703914 w 2485572"/>
                <a:gd name="connsiteY167" fmla="*/ 2169159 h 2538970"/>
                <a:gd name="connsiteX168" fmla="*/ 1698233 w 2485572"/>
                <a:gd name="connsiteY168" fmla="*/ 2166319 h 2538970"/>
                <a:gd name="connsiteX169" fmla="*/ 1692552 w 2485572"/>
                <a:gd name="connsiteY169" fmla="*/ 2163479 h 2538970"/>
                <a:gd name="connsiteX170" fmla="*/ 1656196 w 2485572"/>
                <a:gd name="connsiteY170" fmla="*/ 2160638 h 2538970"/>
                <a:gd name="connsiteX171" fmla="*/ 1647675 w 2485572"/>
                <a:gd name="connsiteY171" fmla="*/ 2163479 h 2538970"/>
                <a:gd name="connsiteX172" fmla="*/ 1605638 w 2485572"/>
                <a:gd name="connsiteY172" fmla="*/ 2169159 h 2538970"/>
                <a:gd name="connsiteX173" fmla="*/ 1600242 w 2485572"/>
                <a:gd name="connsiteY173" fmla="*/ 2169159 h 2538970"/>
                <a:gd name="connsiteX174" fmla="*/ 1566442 w 2485572"/>
                <a:gd name="connsiteY174" fmla="*/ 2146721 h 2538970"/>
                <a:gd name="connsiteX175" fmla="*/ 1563601 w 2485572"/>
                <a:gd name="connsiteY175" fmla="*/ 2143881 h 2538970"/>
                <a:gd name="connsiteX176" fmla="*/ 1561045 w 2485572"/>
                <a:gd name="connsiteY176" fmla="*/ 2141040 h 2538970"/>
                <a:gd name="connsiteX177" fmla="*/ 1541447 w 2485572"/>
                <a:gd name="connsiteY177" fmla="*/ 2112921 h 2538970"/>
                <a:gd name="connsiteX178" fmla="*/ 1535766 w 2485572"/>
                <a:gd name="connsiteY178" fmla="*/ 2107524 h 2538970"/>
                <a:gd name="connsiteX179" fmla="*/ 1501966 w 2485572"/>
                <a:gd name="connsiteY179" fmla="*/ 2090482 h 2538970"/>
                <a:gd name="connsiteX180" fmla="*/ 1496570 w 2485572"/>
                <a:gd name="connsiteY180" fmla="*/ 2087926 h 2538970"/>
                <a:gd name="connsiteX181" fmla="*/ 1493729 w 2485572"/>
                <a:gd name="connsiteY181" fmla="*/ 2085086 h 2538970"/>
                <a:gd name="connsiteX182" fmla="*/ 1488049 w 2485572"/>
                <a:gd name="connsiteY182" fmla="*/ 2082245 h 2538970"/>
                <a:gd name="connsiteX183" fmla="*/ 1426413 w 2485572"/>
                <a:gd name="connsiteY183" fmla="*/ 2059807 h 2538970"/>
                <a:gd name="connsiteX184" fmla="*/ 1364778 w 2485572"/>
                <a:gd name="connsiteY184" fmla="*/ 2056966 h 2538970"/>
                <a:gd name="connsiteX185" fmla="*/ 1336659 w 2485572"/>
                <a:gd name="connsiteY185" fmla="*/ 2048445 h 2538970"/>
                <a:gd name="connsiteX186" fmla="*/ 1311380 w 2485572"/>
                <a:gd name="connsiteY186" fmla="*/ 2034528 h 2538970"/>
                <a:gd name="connsiteX187" fmla="*/ 1305983 w 2485572"/>
                <a:gd name="connsiteY187" fmla="*/ 2031688 h 2538970"/>
                <a:gd name="connsiteX188" fmla="*/ 1303143 w 2485572"/>
                <a:gd name="connsiteY188" fmla="*/ 2026291 h 2538970"/>
                <a:gd name="connsiteX189" fmla="*/ 1300303 w 2485572"/>
                <a:gd name="connsiteY189" fmla="*/ 2023451 h 2538970"/>
                <a:gd name="connsiteX190" fmla="*/ 1266787 w 2485572"/>
                <a:gd name="connsiteY190" fmla="*/ 2006409 h 2538970"/>
                <a:gd name="connsiteX191" fmla="*/ 1255426 w 2485572"/>
                <a:gd name="connsiteY191" fmla="*/ 2006409 h 2538970"/>
                <a:gd name="connsiteX192" fmla="*/ 1238668 w 2485572"/>
                <a:gd name="connsiteY192" fmla="*/ 2001012 h 2538970"/>
                <a:gd name="connsiteX193" fmla="*/ 1232987 w 2485572"/>
                <a:gd name="connsiteY193" fmla="*/ 2001012 h 2538970"/>
                <a:gd name="connsiteX194" fmla="*/ 1216229 w 2485572"/>
                <a:gd name="connsiteY194" fmla="*/ 1995331 h 2538970"/>
                <a:gd name="connsiteX195" fmla="*/ 1213389 w 2485572"/>
                <a:gd name="connsiteY195" fmla="*/ 1992491 h 2538970"/>
                <a:gd name="connsiteX196" fmla="*/ 1185554 w 2485572"/>
                <a:gd name="connsiteY196" fmla="*/ 1984254 h 2538970"/>
                <a:gd name="connsiteX197" fmla="*/ 1179873 w 2485572"/>
                <a:gd name="connsiteY197" fmla="*/ 1984254 h 2538970"/>
                <a:gd name="connsiteX198" fmla="*/ 1157434 w 2485572"/>
                <a:gd name="connsiteY198" fmla="*/ 1981414 h 2538970"/>
                <a:gd name="connsiteX199" fmla="*/ 1109717 w 2485572"/>
                <a:gd name="connsiteY199" fmla="*/ 1947614 h 2538970"/>
                <a:gd name="connsiteX200" fmla="*/ 1098639 w 2485572"/>
                <a:gd name="connsiteY200" fmla="*/ 1944774 h 2538970"/>
                <a:gd name="connsiteX201" fmla="*/ 1067680 w 2485572"/>
                <a:gd name="connsiteY201" fmla="*/ 1919779 h 2538970"/>
                <a:gd name="connsiteX202" fmla="*/ 1056603 w 2485572"/>
                <a:gd name="connsiteY202" fmla="*/ 1888819 h 2538970"/>
                <a:gd name="connsiteX203" fmla="*/ 1053762 w 2485572"/>
                <a:gd name="connsiteY203" fmla="*/ 1880298 h 2538970"/>
                <a:gd name="connsiteX204" fmla="*/ 1022803 w 2485572"/>
                <a:gd name="connsiteY204" fmla="*/ 1860700 h 2538970"/>
                <a:gd name="connsiteX205" fmla="*/ 1019962 w 2485572"/>
                <a:gd name="connsiteY205" fmla="*/ 1858143 h 2538970"/>
                <a:gd name="connsiteX206" fmla="*/ 1006045 w 2485572"/>
                <a:gd name="connsiteY206" fmla="*/ 1824343 h 2538970"/>
                <a:gd name="connsiteX207" fmla="*/ 1006045 w 2485572"/>
                <a:gd name="connsiteY207" fmla="*/ 1813266 h 2538970"/>
                <a:gd name="connsiteX208" fmla="*/ 1011725 w 2485572"/>
                <a:gd name="connsiteY208" fmla="*/ 1793668 h 2538970"/>
                <a:gd name="connsiteX209" fmla="*/ 1019962 w 2485572"/>
                <a:gd name="connsiteY209" fmla="*/ 1768389 h 2538970"/>
                <a:gd name="connsiteX210" fmla="*/ 1025643 w 2485572"/>
                <a:gd name="connsiteY210" fmla="*/ 1737429 h 2538970"/>
                <a:gd name="connsiteX211" fmla="*/ 1025643 w 2485572"/>
                <a:gd name="connsiteY211" fmla="*/ 1723512 h 2538970"/>
                <a:gd name="connsiteX212" fmla="*/ 1019962 w 2485572"/>
                <a:gd name="connsiteY212" fmla="*/ 1720671 h 2538970"/>
                <a:gd name="connsiteX213" fmla="*/ 1014566 w 2485572"/>
                <a:gd name="connsiteY213" fmla="*/ 1712435 h 2538970"/>
                <a:gd name="connsiteX214" fmla="*/ 1011725 w 2485572"/>
                <a:gd name="connsiteY214" fmla="*/ 1709594 h 2538970"/>
                <a:gd name="connsiteX215" fmla="*/ 983606 w 2485572"/>
                <a:gd name="connsiteY215" fmla="*/ 1692552 h 2538970"/>
                <a:gd name="connsiteX216" fmla="*/ 977925 w 2485572"/>
                <a:gd name="connsiteY216" fmla="*/ 1692552 h 2538970"/>
                <a:gd name="connsiteX217" fmla="*/ 950090 w 2485572"/>
                <a:gd name="connsiteY217" fmla="*/ 1653356 h 2538970"/>
                <a:gd name="connsiteX218" fmla="*/ 950090 w 2485572"/>
                <a:gd name="connsiteY218" fmla="*/ 1639438 h 2538970"/>
                <a:gd name="connsiteX219" fmla="*/ 952931 w 2485572"/>
                <a:gd name="connsiteY219" fmla="*/ 1636598 h 2538970"/>
                <a:gd name="connsiteX220" fmla="*/ 975369 w 2485572"/>
                <a:gd name="connsiteY220" fmla="*/ 1597401 h 2538970"/>
                <a:gd name="connsiteX221" fmla="*/ 980766 w 2485572"/>
                <a:gd name="connsiteY221" fmla="*/ 1591721 h 2538970"/>
                <a:gd name="connsiteX222" fmla="*/ 1017406 w 2485572"/>
                <a:gd name="connsiteY222" fmla="*/ 1561045 h 2538970"/>
                <a:gd name="connsiteX223" fmla="*/ 1022803 w 2485572"/>
                <a:gd name="connsiteY223" fmla="*/ 1558205 h 2538970"/>
                <a:gd name="connsiteX224" fmla="*/ 1025643 w 2485572"/>
                <a:gd name="connsiteY224" fmla="*/ 1555364 h 2538970"/>
                <a:gd name="connsiteX225" fmla="*/ 1031324 w 2485572"/>
                <a:gd name="connsiteY225" fmla="*/ 1549684 h 2538970"/>
                <a:gd name="connsiteX226" fmla="*/ 1293866 w 2485572"/>
                <a:gd name="connsiteY226" fmla="*/ 1680648 h 2538970"/>
                <a:gd name="connsiteX227" fmla="*/ 1455791 w 2485572"/>
                <a:gd name="connsiteY227" fmla="*/ 1685410 h 2538970"/>
                <a:gd name="connsiteX228" fmla="*/ 1289417 w 2485572"/>
                <a:gd name="connsiteY228" fmla="*/ 1536685 h 2538970"/>
                <a:gd name="connsiteX229" fmla="*/ 1061999 w 2485572"/>
                <a:gd name="connsiteY229" fmla="*/ 1465610 h 2538970"/>
                <a:gd name="connsiteX230" fmla="*/ 1061999 w 2485572"/>
                <a:gd name="connsiteY230" fmla="*/ 1429254 h 2538970"/>
                <a:gd name="connsiteX231" fmla="*/ 1048082 w 2485572"/>
                <a:gd name="connsiteY231" fmla="*/ 1403975 h 2538970"/>
                <a:gd name="connsiteX232" fmla="*/ 1022803 w 2485572"/>
                <a:gd name="connsiteY232" fmla="*/ 1387217 h 2538970"/>
                <a:gd name="connsiteX233" fmla="*/ 1011725 w 2485572"/>
                <a:gd name="connsiteY233" fmla="*/ 1381536 h 2538970"/>
                <a:gd name="connsiteX234" fmla="*/ 1000364 w 2485572"/>
                <a:gd name="connsiteY234" fmla="*/ 1381536 h 2538970"/>
                <a:gd name="connsiteX235" fmla="*/ 961167 w 2485572"/>
                <a:gd name="connsiteY235" fmla="*/ 1376140 h 2538970"/>
                <a:gd name="connsiteX236" fmla="*/ 924811 w 2485572"/>
                <a:gd name="connsiteY236" fmla="*/ 1367618 h 2538970"/>
                <a:gd name="connsiteX237" fmla="*/ 919131 w 2485572"/>
                <a:gd name="connsiteY237" fmla="*/ 1367618 h 2538970"/>
                <a:gd name="connsiteX238" fmla="*/ 913450 w 2485572"/>
                <a:gd name="connsiteY238" fmla="*/ 1364778 h 2538970"/>
                <a:gd name="connsiteX239" fmla="*/ 908053 w 2485572"/>
                <a:gd name="connsiteY239" fmla="*/ 1364778 h 2538970"/>
                <a:gd name="connsiteX240" fmla="*/ 877094 w 2485572"/>
                <a:gd name="connsiteY240" fmla="*/ 1381536 h 2538970"/>
                <a:gd name="connsiteX241" fmla="*/ 868857 w 2485572"/>
                <a:gd name="connsiteY241" fmla="*/ 1390057 h 2538970"/>
                <a:gd name="connsiteX242" fmla="*/ 835057 w 2485572"/>
                <a:gd name="connsiteY242" fmla="*/ 1434934 h 2538970"/>
                <a:gd name="connsiteX243" fmla="*/ 832217 w 2485572"/>
                <a:gd name="connsiteY243" fmla="*/ 1440331 h 2538970"/>
                <a:gd name="connsiteX244" fmla="*/ 832217 w 2485572"/>
                <a:gd name="connsiteY244" fmla="*/ 1446012 h 2538970"/>
                <a:gd name="connsiteX245" fmla="*/ 767741 w 2485572"/>
                <a:gd name="connsiteY245" fmla="*/ 1513327 h 2538970"/>
                <a:gd name="connsiteX246" fmla="*/ 711787 w 2485572"/>
                <a:gd name="connsiteY246" fmla="*/ 1535766 h 2538970"/>
                <a:gd name="connsiteX247" fmla="*/ 686508 w 2485572"/>
                <a:gd name="connsiteY247" fmla="*/ 1541447 h 2538970"/>
                <a:gd name="connsiteX248" fmla="*/ 661513 w 2485572"/>
                <a:gd name="connsiteY248" fmla="*/ 1549684 h 2538970"/>
                <a:gd name="connsiteX249" fmla="*/ 658672 w 2485572"/>
                <a:gd name="connsiteY249" fmla="*/ 1552524 h 2538970"/>
                <a:gd name="connsiteX250" fmla="*/ 652992 w 2485572"/>
                <a:gd name="connsiteY250" fmla="*/ 1555364 h 2538970"/>
                <a:gd name="connsiteX251" fmla="*/ 624873 w 2485572"/>
                <a:gd name="connsiteY251" fmla="*/ 1561045 h 2538970"/>
                <a:gd name="connsiteX252" fmla="*/ 619476 w 2485572"/>
                <a:gd name="connsiteY252" fmla="*/ 1558205 h 2538970"/>
                <a:gd name="connsiteX253" fmla="*/ 616636 w 2485572"/>
                <a:gd name="connsiteY253" fmla="*/ 1555364 h 2538970"/>
                <a:gd name="connsiteX254" fmla="*/ 597037 w 2485572"/>
                <a:gd name="connsiteY254" fmla="*/ 1532926 h 2538970"/>
                <a:gd name="connsiteX255" fmla="*/ 594197 w 2485572"/>
                <a:gd name="connsiteY255" fmla="*/ 1521848 h 2538970"/>
                <a:gd name="connsiteX256" fmla="*/ 591357 w 2485572"/>
                <a:gd name="connsiteY256" fmla="*/ 1519008 h 2538970"/>
                <a:gd name="connsiteX257" fmla="*/ 566078 w 2485572"/>
                <a:gd name="connsiteY257" fmla="*/ 1482368 h 2538970"/>
                <a:gd name="connsiteX258" fmla="*/ 560397 w 2485572"/>
                <a:gd name="connsiteY258" fmla="*/ 1471291 h 2538970"/>
                <a:gd name="connsiteX259" fmla="*/ 555000 w 2485572"/>
                <a:gd name="connsiteY259" fmla="*/ 1465610 h 2538970"/>
                <a:gd name="connsiteX260" fmla="*/ 498762 w 2485572"/>
                <a:gd name="connsiteY260" fmla="*/ 1432094 h 2538970"/>
                <a:gd name="connsiteX261" fmla="*/ 490525 w 2485572"/>
                <a:gd name="connsiteY261" fmla="*/ 1429254 h 2538970"/>
                <a:gd name="connsiteX262" fmla="*/ 487685 w 2485572"/>
                <a:gd name="connsiteY262" fmla="*/ 1429254 h 2538970"/>
                <a:gd name="connsiteX263" fmla="*/ 462406 w 2485572"/>
                <a:gd name="connsiteY263" fmla="*/ 1426413 h 2538970"/>
                <a:gd name="connsiteX264" fmla="*/ 400770 w 2485572"/>
                <a:gd name="connsiteY264" fmla="*/ 1426413 h 2538970"/>
                <a:gd name="connsiteX265" fmla="*/ 392250 w 2485572"/>
                <a:gd name="connsiteY265" fmla="*/ 1423573 h 2538970"/>
                <a:gd name="connsiteX266" fmla="*/ 384013 w 2485572"/>
                <a:gd name="connsiteY266" fmla="*/ 1420733 h 2538970"/>
                <a:gd name="connsiteX267" fmla="*/ 375492 w 2485572"/>
                <a:gd name="connsiteY267" fmla="*/ 1420733 h 2538970"/>
                <a:gd name="connsiteX268" fmla="*/ 319537 w 2485572"/>
                <a:gd name="connsiteY268" fmla="*/ 1409655 h 2538970"/>
                <a:gd name="connsiteX269" fmla="*/ 313856 w 2485572"/>
                <a:gd name="connsiteY269" fmla="*/ 1406815 h 2538970"/>
                <a:gd name="connsiteX270" fmla="*/ 308176 w 2485572"/>
                <a:gd name="connsiteY270" fmla="*/ 1406815 h 2538970"/>
                <a:gd name="connsiteX271" fmla="*/ 297098 w 2485572"/>
                <a:gd name="connsiteY271" fmla="*/ 1401134 h 2538970"/>
                <a:gd name="connsiteX272" fmla="*/ 221546 w 2485572"/>
                <a:gd name="connsiteY272" fmla="*/ 1392898 h 2538970"/>
                <a:gd name="connsiteX273" fmla="*/ 213025 w 2485572"/>
                <a:gd name="connsiteY273" fmla="*/ 1392898 h 2538970"/>
                <a:gd name="connsiteX274" fmla="*/ 204504 w 2485572"/>
                <a:gd name="connsiteY274" fmla="*/ 1395738 h 2538970"/>
                <a:gd name="connsiteX275" fmla="*/ 154230 w 2485572"/>
                <a:gd name="connsiteY275" fmla="*/ 1406815 h 2538970"/>
                <a:gd name="connsiteX276" fmla="*/ 148549 w 2485572"/>
                <a:gd name="connsiteY276" fmla="*/ 1403975 h 2538970"/>
                <a:gd name="connsiteX277" fmla="*/ 137472 w 2485572"/>
                <a:gd name="connsiteY277" fmla="*/ 1398294 h 2538970"/>
                <a:gd name="connsiteX278" fmla="*/ 131791 w 2485572"/>
                <a:gd name="connsiteY278" fmla="*/ 1398294 h 2538970"/>
                <a:gd name="connsiteX279" fmla="*/ 67316 w 2485572"/>
                <a:gd name="connsiteY279" fmla="*/ 1418177 h 2538970"/>
                <a:gd name="connsiteX280" fmla="*/ 58795 w 2485572"/>
                <a:gd name="connsiteY280" fmla="*/ 1420733 h 2538970"/>
                <a:gd name="connsiteX281" fmla="*/ 50558 w 2485572"/>
                <a:gd name="connsiteY281" fmla="*/ 1423573 h 2538970"/>
                <a:gd name="connsiteX282" fmla="*/ 42037 w 2485572"/>
                <a:gd name="connsiteY282" fmla="*/ 1423573 h 2538970"/>
                <a:gd name="connsiteX283" fmla="*/ 5681 w 2485572"/>
                <a:gd name="connsiteY283" fmla="*/ 1432094 h 2538970"/>
                <a:gd name="connsiteX284" fmla="*/ 2840 w 2485572"/>
                <a:gd name="connsiteY284" fmla="*/ 1403975 h 2538970"/>
                <a:gd name="connsiteX285" fmla="*/ 0 w 2485572"/>
                <a:gd name="connsiteY285" fmla="*/ 1395738 h 2538970"/>
                <a:gd name="connsiteX286" fmla="*/ 5681 w 2485572"/>
                <a:gd name="connsiteY286" fmla="*/ 1373299 h 2538970"/>
                <a:gd name="connsiteX287" fmla="*/ 5681 w 2485572"/>
                <a:gd name="connsiteY287" fmla="*/ 1361938 h 2538970"/>
                <a:gd name="connsiteX288" fmla="*/ 11361 w 2485572"/>
                <a:gd name="connsiteY288" fmla="*/ 1345180 h 2538970"/>
                <a:gd name="connsiteX289" fmla="*/ 42037 w 2485572"/>
                <a:gd name="connsiteY289" fmla="*/ 1305983 h 2538970"/>
                <a:gd name="connsiteX290" fmla="*/ 47718 w 2485572"/>
                <a:gd name="connsiteY290" fmla="*/ 1294622 h 2538970"/>
                <a:gd name="connsiteX291" fmla="*/ 39197 w 2485572"/>
                <a:gd name="connsiteY291" fmla="*/ 1275024 h 2538970"/>
                <a:gd name="connsiteX292" fmla="*/ 33516 w 2485572"/>
                <a:gd name="connsiteY292" fmla="*/ 1269627 h 2538970"/>
                <a:gd name="connsiteX293" fmla="*/ 33516 w 2485572"/>
                <a:gd name="connsiteY293" fmla="*/ 1244348 h 2538970"/>
                <a:gd name="connsiteX294" fmla="*/ 64475 w 2485572"/>
                <a:gd name="connsiteY294" fmla="*/ 1213389 h 2538970"/>
                <a:gd name="connsiteX295" fmla="*/ 81233 w 2485572"/>
                <a:gd name="connsiteY295" fmla="*/ 1199471 h 2538970"/>
                <a:gd name="connsiteX296" fmla="*/ 86914 w 2485572"/>
                <a:gd name="connsiteY296" fmla="*/ 1190950 h 2538970"/>
                <a:gd name="connsiteX297" fmla="*/ 97991 w 2485572"/>
                <a:gd name="connsiteY297" fmla="*/ 1160275 h 2538970"/>
                <a:gd name="connsiteX298" fmla="*/ 95435 w 2485572"/>
                <a:gd name="connsiteY298" fmla="*/ 1151753 h 2538970"/>
                <a:gd name="connsiteX299" fmla="*/ 95435 w 2485572"/>
                <a:gd name="connsiteY299" fmla="*/ 1121078 h 2538970"/>
                <a:gd name="connsiteX300" fmla="*/ 100832 w 2485572"/>
                <a:gd name="connsiteY300" fmla="*/ 1112557 h 2538970"/>
                <a:gd name="connsiteX301" fmla="*/ 103672 w 2485572"/>
                <a:gd name="connsiteY301" fmla="*/ 1106876 h 2538970"/>
                <a:gd name="connsiteX302" fmla="*/ 154230 w 2485572"/>
                <a:gd name="connsiteY302" fmla="*/ 1070520 h 2538970"/>
                <a:gd name="connsiteX303" fmla="*/ 176668 w 2485572"/>
                <a:gd name="connsiteY303" fmla="*/ 1045241 h 2538970"/>
                <a:gd name="connsiteX304" fmla="*/ 176668 w 2485572"/>
                <a:gd name="connsiteY304" fmla="*/ 1037004 h 2538970"/>
                <a:gd name="connsiteX305" fmla="*/ 173828 w 2485572"/>
                <a:gd name="connsiteY305" fmla="*/ 1028483 h 2538970"/>
                <a:gd name="connsiteX306" fmla="*/ 157070 w 2485572"/>
                <a:gd name="connsiteY306" fmla="*/ 1008885 h 2538970"/>
                <a:gd name="connsiteX307" fmla="*/ 154230 w 2485572"/>
                <a:gd name="connsiteY307" fmla="*/ 1000648 h 2538970"/>
                <a:gd name="connsiteX308" fmla="*/ 157070 w 2485572"/>
                <a:gd name="connsiteY308" fmla="*/ 964008 h 2538970"/>
                <a:gd name="connsiteX309" fmla="*/ 154230 w 2485572"/>
                <a:gd name="connsiteY309" fmla="*/ 955771 h 2538970"/>
                <a:gd name="connsiteX310" fmla="*/ 126111 w 2485572"/>
                <a:gd name="connsiteY310" fmla="*/ 930492 h 2538970"/>
                <a:gd name="connsiteX311" fmla="*/ 112193 w 2485572"/>
                <a:gd name="connsiteY311" fmla="*/ 927652 h 2538970"/>
                <a:gd name="connsiteX312" fmla="*/ 109353 w 2485572"/>
                <a:gd name="connsiteY312" fmla="*/ 921971 h 2538970"/>
                <a:gd name="connsiteX313" fmla="*/ 109353 w 2485572"/>
                <a:gd name="connsiteY313" fmla="*/ 908053 h 2538970"/>
                <a:gd name="connsiteX314" fmla="*/ 117590 w 2485572"/>
                <a:gd name="connsiteY314" fmla="*/ 891295 h 2538970"/>
                <a:gd name="connsiteX315" fmla="*/ 123270 w 2485572"/>
                <a:gd name="connsiteY315" fmla="*/ 885615 h 2538970"/>
                <a:gd name="connsiteX316" fmla="*/ 148549 w 2485572"/>
                <a:gd name="connsiteY316" fmla="*/ 866016 h 2538970"/>
                <a:gd name="connsiteX317" fmla="*/ 128951 w 2485572"/>
                <a:gd name="connsiteY317" fmla="*/ 840738 h 2538970"/>
                <a:gd name="connsiteX318" fmla="*/ 126111 w 2485572"/>
                <a:gd name="connsiteY318" fmla="*/ 821139 h 2538970"/>
                <a:gd name="connsiteX319" fmla="*/ 140028 w 2485572"/>
                <a:gd name="connsiteY319" fmla="*/ 812618 h 2538970"/>
                <a:gd name="connsiteX320" fmla="*/ 142869 w 2485572"/>
                <a:gd name="connsiteY320" fmla="*/ 790464 h 2538970"/>
                <a:gd name="connsiteX321" fmla="*/ 154230 w 2485572"/>
                <a:gd name="connsiteY321" fmla="*/ 773422 h 2538970"/>
                <a:gd name="connsiteX322" fmla="*/ 157070 w 2485572"/>
                <a:gd name="connsiteY322" fmla="*/ 762344 h 2538970"/>
                <a:gd name="connsiteX323" fmla="*/ 157070 w 2485572"/>
                <a:gd name="connsiteY323" fmla="*/ 753824 h 2538970"/>
                <a:gd name="connsiteX324" fmla="*/ 145709 w 2485572"/>
                <a:gd name="connsiteY324" fmla="*/ 731385 h 2538970"/>
                <a:gd name="connsiteX325" fmla="*/ 145709 w 2485572"/>
                <a:gd name="connsiteY325" fmla="*/ 723148 h 2538970"/>
                <a:gd name="connsiteX326" fmla="*/ 159627 w 2485572"/>
                <a:gd name="connsiteY326" fmla="*/ 714627 h 2538970"/>
                <a:gd name="connsiteX327" fmla="*/ 204504 w 2485572"/>
                <a:gd name="connsiteY327" fmla="*/ 708946 h 2538970"/>
                <a:gd name="connsiteX328" fmla="*/ 232623 w 2485572"/>
                <a:gd name="connsiteY328" fmla="*/ 678271 h 2538970"/>
                <a:gd name="connsiteX329" fmla="*/ 232623 w 2485572"/>
                <a:gd name="connsiteY329" fmla="*/ 666909 h 2538970"/>
                <a:gd name="connsiteX330" fmla="*/ 215865 w 2485572"/>
                <a:gd name="connsiteY330" fmla="*/ 644755 h 2538970"/>
                <a:gd name="connsiteX331" fmla="*/ 218705 w 2485572"/>
                <a:gd name="connsiteY331" fmla="*/ 613795 h 2538970"/>
                <a:gd name="connsiteX332" fmla="*/ 241144 w 2485572"/>
                <a:gd name="connsiteY332" fmla="*/ 582836 h 2538970"/>
                <a:gd name="connsiteX333" fmla="*/ 252221 w 2485572"/>
                <a:gd name="connsiteY333" fmla="*/ 571758 h 2538970"/>
                <a:gd name="connsiteX334" fmla="*/ 285737 w 2485572"/>
                <a:gd name="connsiteY334" fmla="*/ 524041 h 2538970"/>
                <a:gd name="connsiteX335" fmla="*/ 291418 w 2485572"/>
                <a:gd name="connsiteY335" fmla="*/ 518644 h 2538970"/>
                <a:gd name="connsiteX336" fmla="*/ 322377 w 2485572"/>
                <a:gd name="connsiteY336" fmla="*/ 518644 h 2538970"/>
                <a:gd name="connsiteX337" fmla="*/ 333455 w 2485572"/>
                <a:gd name="connsiteY337" fmla="*/ 510123 h 2538970"/>
                <a:gd name="connsiteX338" fmla="*/ 341976 w 2485572"/>
                <a:gd name="connsiteY338" fmla="*/ 482004 h 2538970"/>
                <a:gd name="connsiteX339" fmla="*/ 347372 w 2485572"/>
                <a:gd name="connsiteY339" fmla="*/ 476607 h 2538970"/>
                <a:gd name="connsiteX340" fmla="*/ 386853 w 2485572"/>
                <a:gd name="connsiteY340" fmla="*/ 459565 h 2538970"/>
                <a:gd name="connsiteX341" fmla="*/ 389409 w 2485572"/>
                <a:gd name="connsiteY341" fmla="*/ 454169 h 2538970"/>
                <a:gd name="connsiteX342" fmla="*/ 400770 w 2485572"/>
                <a:gd name="connsiteY342" fmla="*/ 434570 h 2538970"/>
                <a:gd name="connsiteX343" fmla="*/ 414688 w 2485572"/>
                <a:gd name="connsiteY343" fmla="*/ 392534 h 2538970"/>
                <a:gd name="connsiteX344" fmla="*/ 428890 w 2485572"/>
                <a:gd name="connsiteY344" fmla="*/ 341976 h 2538970"/>
                <a:gd name="connsiteX345" fmla="*/ 434286 w 2485572"/>
                <a:gd name="connsiteY345" fmla="*/ 255062 h 2538970"/>
                <a:gd name="connsiteX346" fmla="*/ 437127 w 2485572"/>
                <a:gd name="connsiteY346" fmla="*/ 252221 h 2538970"/>
                <a:gd name="connsiteX347" fmla="*/ 448488 w 2485572"/>
                <a:gd name="connsiteY347" fmla="*/ 235463 h 2538970"/>
                <a:gd name="connsiteX348" fmla="*/ 468086 w 2485572"/>
                <a:gd name="connsiteY348" fmla="*/ 221546 h 2538970"/>
                <a:gd name="connsiteX349" fmla="*/ 501602 w 2485572"/>
                <a:gd name="connsiteY349" fmla="*/ 215865 h 2538970"/>
                <a:gd name="connsiteX350" fmla="*/ 512964 w 2485572"/>
                <a:gd name="connsiteY350" fmla="*/ 213025 h 2538970"/>
                <a:gd name="connsiteX351" fmla="*/ 555000 w 2485572"/>
                <a:gd name="connsiteY351" fmla="*/ 187746 h 2538970"/>
                <a:gd name="connsiteX352" fmla="*/ 557557 w 2485572"/>
                <a:gd name="connsiteY352" fmla="*/ 182349 h 2538970"/>
                <a:gd name="connsiteX353" fmla="*/ 602434 w 2485572"/>
                <a:gd name="connsiteY353" fmla="*/ 131791 h 2538970"/>
                <a:gd name="connsiteX354" fmla="*/ 605274 w 2485572"/>
                <a:gd name="connsiteY354" fmla="*/ 123270 h 2538970"/>
                <a:gd name="connsiteX355" fmla="*/ 594197 w 2485572"/>
                <a:gd name="connsiteY355" fmla="*/ 70156 h 2538970"/>
                <a:gd name="connsiteX356" fmla="*/ 650151 w 2485572"/>
                <a:gd name="connsiteY356" fmla="*/ 92595 h 2538970"/>
                <a:gd name="connsiteX357" fmla="*/ 664069 w 2485572"/>
                <a:gd name="connsiteY357" fmla="*/ 92595 h 2538970"/>
                <a:gd name="connsiteX358" fmla="*/ 689348 w 2485572"/>
                <a:gd name="connsiteY358" fmla="*/ 98275 h 2538970"/>
                <a:gd name="connsiteX359" fmla="*/ 723148 w 2485572"/>
                <a:gd name="connsiteY359" fmla="*/ 89754 h 2538970"/>
                <a:gd name="connsiteX360" fmla="*/ 725704 w 2485572"/>
                <a:gd name="connsiteY360" fmla="*/ 92595 h 2538970"/>
                <a:gd name="connsiteX361" fmla="*/ 731385 w 2485572"/>
                <a:gd name="connsiteY361" fmla="*/ 92595 h 2538970"/>
                <a:gd name="connsiteX362" fmla="*/ 737065 w 2485572"/>
                <a:gd name="connsiteY362" fmla="*/ 95435 h 2538970"/>
                <a:gd name="connsiteX363" fmla="*/ 742746 w 2485572"/>
                <a:gd name="connsiteY363" fmla="*/ 95435 h 2538970"/>
                <a:gd name="connsiteX364" fmla="*/ 779102 w 2485572"/>
                <a:gd name="connsiteY364" fmla="*/ 75837 h 2538970"/>
                <a:gd name="connsiteX365" fmla="*/ 818299 w 2485572"/>
                <a:gd name="connsiteY365" fmla="*/ 39197 h 2538970"/>
                <a:gd name="connsiteX366" fmla="*/ 823980 w 2485572"/>
                <a:gd name="connsiteY366" fmla="*/ 33800 h 2538970"/>
                <a:gd name="connsiteX367" fmla="*/ 851815 w 2485572"/>
                <a:gd name="connsiteY367" fmla="*/ 19598 h 2538970"/>
                <a:gd name="connsiteX368" fmla="*/ 854655 w 2485572"/>
                <a:gd name="connsiteY368" fmla="*/ 14202 h 2538970"/>
                <a:gd name="connsiteX369" fmla="*/ 888455 w 2485572"/>
                <a:gd name="connsiteY369" fmla="*/ 8521 h 2538970"/>
                <a:gd name="connsiteX370" fmla="*/ 893852 w 2485572"/>
                <a:gd name="connsiteY370" fmla="*/ 11361 h 2538970"/>
                <a:gd name="connsiteX371" fmla="*/ 933332 w 2485572"/>
                <a:gd name="connsiteY371" fmla="*/ 36640 h 2538970"/>
                <a:gd name="connsiteX372" fmla="*/ 938729 w 2485572"/>
                <a:gd name="connsiteY372" fmla="*/ 42037 h 2538970"/>
                <a:gd name="connsiteX373" fmla="*/ 969689 w 2485572"/>
                <a:gd name="connsiteY373" fmla="*/ 61635 h 2538970"/>
                <a:gd name="connsiteX374" fmla="*/ 972529 w 2485572"/>
                <a:gd name="connsiteY374" fmla="*/ 64475 h 2538970"/>
                <a:gd name="connsiteX375" fmla="*/ 977925 w 2485572"/>
                <a:gd name="connsiteY375" fmla="*/ 67316 h 2538970"/>
                <a:gd name="connsiteX376" fmla="*/ 1011725 w 2485572"/>
                <a:gd name="connsiteY376" fmla="*/ 67316 h 2538970"/>
                <a:gd name="connsiteX377" fmla="*/ 1031324 w 2485572"/>
                <a:gd name="connsiteY377" fmla="*/ 64475 h 2538970"/>
                <a:gd name="connsiteX378" fmla="*/ 1042401 w 2485572"/>
                <a:gd name="connsiteY378" fmla="*/ 64475 h 2538970"/>
                <a:gd name="connsiteX379" fmla="*/ 1104036 w 2485572"/>
                <a:gd name="connsiteY379" fmla="*/ 70156 h 2538970"/>
                <a:gd name="connsiteX380" fmla="*/ 1109717 w 2485572"/>
                <a:gd name="connsiteY380" fmla="*/ 75837 h 2538970"/>
                <a:gd name="connsiteX381" fmla="*/ 1118238 w 2485572"/>
                <a:gd name="connsiteY381" fmla="*/ 81233 h 2538970"/>
                <a:gd name="connsiteX382" fmla="*/ 1121078 w 2485572"/>
                <a:gd name="connsiteY382" fmla="*/ 84074 h 2538970"/>
                <a:gd name="connsiteX383" fmla="*/ 1143517 w 2485572"/>
                <a:gd name="connsiteY383" fmla="*/ 95435 h 2538970"/>
                <a:gd name="connsiteX384" fmla="*/ 1151754 w 2485572"/>
                <a:gd name="connsiteY384" fmla="*/ 100832 h 2538970"/>
                <a:gd name="connsiteX385" fmla="*/ 1171352 w 2485572"/>
                <a:gd name="connsiteY385" fmla="*/ 100832 h 2538970"/>
                <a:gd name="connsiteX386" fmla="*/ 1174192 w 2485572"/>
                <a:gd name="connsiteY386" fmla="*/ 98275 h 2538970"/>
                <a:gd name="connsiteX387" fmla="*/ 1188110 w 2485572"/>
                <a:gd name="connsiteY387" fmla="*/ 89754 h 2538970"/>
                <a:gd name="connsiteX388" fmla="*/ 1193791 w 2485572"/>
                <a:gd name="connsiteY388" fmla="*/ 84074 h 2538970"/>
                <a:gd name="connsiteX389" fmla="*/ 1238668 w 2485572"/>
                <a:gd name="connsiteY389" fmla="*/ 75837 h 2538970"/>
                <a:gd name="connsiteX390" fmla="*/ 1244348 w 2485572"/>
                <a:gd name="connsiteY390" fmla="*/ 78677 h 2538970"/>
                <a:gd name="connsiteX391" fmla="*/ 1272184 w 2485572"/>
                <a:gd name="connsiteY391" fmla="*/ 75837 h 2538970"/>
                <a:gd name="connsiteX392" fmla="*/ 1280705 w 2485572"/>
                <a:gd name="connsiteY392" fmla="*/ 72996 h 2538970"/>
                <a:gd name="connsiteX393" fmla="*/ 1286385 w 2485572"/>
                <a:gd name="connsiteY393" fmla="*/ 72996 h 2538970"/>
                <a:gd name="connsiteX394" fmla="*/ 1348020 w 2485572"/>
                <a:gd name="connsiteY394" fmla="*/ 50558 h 2538970"/>
                <a:gd name="connsiteX395" fmla="*/ 1350861 w 2485572"/>
                <a:gd name="connsiteY395" fmla="*/ 50558 h 2538970"/>
                <a:gd name="connsiteX396" fmla="*/ 1392898 w 2485572"/>
                <a:gd name="connsiteY396" fmla="*/ 39197 h 2538970"/>
                <a:gd name="connsiteX397" fmla="*/ 1406815 w 2485572"/>
                <a:gd name="connsiteY397" fmla="*/ 39197 h 2538970"/>
                <a:gd name="connsiteX398" fmla="*/ 1459929 w 2485572"/>
                <a:gd name="connsiteY398" fmla="*/ 36640 h 2538970"/>
                <a:gd name="connsiteX399" fmla="*/ 1468450 w 2485572"/>
                <a:gd name="connsiteY399" fmla="*/ 36640 h 2538970"/>
                <a:gd name="connsiteX400" fmla="*/ 1474131 w 2485572"/>
                <a:gd name="connsiteY400" fmla="*/ 33800 h 2538970"/>
                <a:gd name="connsiteX401" fmla="*/ 1479528 w 2485572"/>
                <a:gd name="connsiteY401" fmla="*/ 30960 h 2538970"/>
                <a:gd name="connsiteX402" fmla="*/ 1485208 w 2485572"/>
                <a:gd name="connsiteY402" fmla="*/ 30960 h 2538970"/>
                <a:gd name="connsiteX403" fmla="*/ 1544003 w 2485572"/>
                <a:gd name="connsiteY403" fmla="*/ 16758 h 2538970"/>
                <a:gd name="connsiteX404" fmla="*/ 1549684 w 2485572"/>
                <a:gd name="connsiteY404" fmla="*/ 14202 h 2538970"/>
                <a:gd name="connsiteX405" fmla="*/ 1555364 w 2485572"/>
                <a:gd name="connsiteY405" fmla="*/ 14202 h 2538970"/>
                <a:gd name="connsiteX406" fmla="*/ 1563601 w 2485572"/>
                <a:gd name="connsiteY406" fmla="*/ 11361 h 2538970"/>
                <a:gd name="connsiteX407" fmla="*/ 1614159 w 2485572"/>
                <a:gd name="connsiteY407" fmla="*/ 22439 h 2538970"/>
                <a:gd name="connsiteX408" fmla="*/ 1619840 w 2485572"/>
                <a:gd name="connsiteY408" fmla="*/ 19598 h 2538970"/>
                <a:gd name="connsiteX409" fmla="*/ 1630917 w 2485572"/>
                <a:gd name="connsiteY409" fmla="*/ 16758 h 2538970"/>
                <a:gd name="connsiteX410" fmla="*/ 1645119 w 2485572"/>
                <a:gd name="connsiteY410" fmla="*/ 8521 h 2538970"/>
                <a:gd name="connsiteX411" fmla="*/ 1653356 w 2485572"/>
                <a:gd name="connsiteY411" fmla="*/ 5681 h 2538970"/>
                <a:gd name="connsiteX412" fmla="*/ 1689712 w 2485572"/>
                <a:gd name="connsiteY412" fmla="*/ 0 h 2538970"/>
                <a:gd name="connsiteX413" fmla="*/ 1698233 w 2485572"/>
                <a:gd name="connsiteY413" fmla="*/ 11361 h 2538970"/>
                <a:gd name="connsiteX414" fmla="*/ 1703914 w 2485572"/>
                <a:gd name="connsiteY414" fmla="*/ 14202 h 2538970"/>
                <a:gd name="connsiteX415" fmla="*/ 1709310 w 2485572"/>
                <a:gd name="connsiteY415" fmla="*/ 16758 h 2538970"/>
                <a:gd name="connsiteX416" fmla="*/ 1717831 w 2485572"/>
                <a:gd name="connsiteY416" fmla="*/ 16758 h 2538970"/>
                <a:gd name="connsiteX417" fmla="*/ 1757028 w 2485572"/>
                <a:gd name="connsiteY417" fmla="*/ 22439 h 2538970"/>
                <a:gd name="connsiteX418" fmla="*/ 1762708 w 2485572"/>
                <a:gd name="connsiteY418" fmla="*/ 25279 h 2538970"/>
                <a:gd name="connsiteX419" fmla="*/ 1768389 w 2485572"/>
                <a:gd name="connsiteY419" fmla="*/ 25279 h 2538970"/>
                <a:gd name="connsiteX420" fmla="*/ 1787987 w 2485572"/>
                <a:gd name="connsiteY420" fmla="*/ 33800 h 2538970"/>
                <a:gd name="connsiteX421" fmla="*/ 1793384 w 2485572"/>
                <a:gd name="connsiteY421" fmla="*/ 33800 h 2538970"/>
                <a:gd name="connsiteX422" fmla="*/ 1801905 w 2485572"/>
                <a:gd name="connsiteY422" fmla="*/ 36640 h 2538970"/>
                <a:gd name="connsiteX423" fmla="*/ 1835421 w 2485572"/>
                <a:gd name="connsiteY423" fmla="*/ 42037 h 2538970"/>
                <a:gd name="connsiteX424" fmla="*/ 1891659 w 2485572"/>
                <a:gd name="connsiteY424" fmla="*/ 61635 h 2538970"/>
                <a:gd name="connsiteX425" fmla="*/ 1897340 w 2485572"/>
                <a:gd name="connsiteY425" fmla="*/ 64475 h 2538970"/>
                <a:gd name="connsiteX426" fmla="*/ 1899896 w 2485572"/>
                <a:gd name="connsiteY426" fmla="*/ 67316 h 2538970"/>
                <a:gd name="connsiteX427" fmla="*/ 1944774 w 2485572"/>
                <a:gd name="connsiteY427" fmla="*/ 123270 h 2538970"/>
                <a:gd name="connsiteX428" fmla="*/ 1947614 w 2485572"/>
                <a:gd name="connsiteY428" fmla="*/ 128951 h 2538970"/>
                <a:gd name="connsiteX429" fmla="*/ 1950454 w 2485572"/>
                <a:gd name="connsiteY429" fmla="*/ 131791 h 2538970"/>
                <a:gd name="connsiteX430" fmla="*/ 1956135 w 2485572"/>
                <a:gd name="connsiteY430" fmla="*/ 140312 h 2538970"/>
                <a:gd name="connsiteX431" fmla="*/ 1958975 w 2485572"/>
                <a:gd name="connsiteY431" fmla="*/ 145709 h 2538970"/>
                <a:gd name="connsiteX432" fmla="*/ 1961532 w 2485572"/>
                <a:gd name="connsiteY432" fmla="*/ 154230 h 2538970"/>
                <a:gd name="connsiteX433" fmla="*/ 1998172 w 2485572"/>
                <a:gd name="connsiteY433" fmla="*/ 204788 h 2538970"/>
                <a:gd name="connsiteX434" fmla="*/ 2003569 w 2485572"/>
                <a:gd name="connsiteY434" fmla="*/ 207344 h 2538970"/>
                <a:gd name="connsiteX435" fmla="*/ 2009249 w 2485572"/>
                <a:gd name="connsiteY435" fmla="*/ 210184 h 2538970"/>
                <a:gd name="connsiteX436" fmla="*/ 2017770 w 2485572"/>
                <a:gd name="connsiteY436" fmla="*/ 210184 h 2538970"/>
                <a:gd name="connsiteX437" fmla="*/ 2026007 w 2485572"/>
                <a:gd name="connsiteY437" fmla="*/ 213025 h 2538970"/>
                <a:gd name="connsiteX438" fmla="*/ 2037368 w 2485572"/>
                <a:gd name="connsiteY438" fmla="*/ 215865 h 2538970"/>
                <a:gd name="connsiteX439" fmla="*/ 2099003 w 2485572"/>
                <a:gd name="connsiteY439" fmla="*/ 221546 h 2538970"/>
                <a:gd name="connsiteX440" fmla="*/ 2104684 w 2485572"/>
                <a:gd name="connsiteY440" fmla="*/ 224386 h 2538970"/>
                <a:gd name="connsiteX441" fmla="*/ 2112921 w 2485572"/>
                <a:gd name="connsiteY441" fmla="*/ 224386 h 2538970"/>
                <a:gd name="connsiteX442" fmla="*/ 2124283 w 2485572"/>
                <a:gd name="connsiteY442" fmla="*/ 229783 h 2538970"/>
                <a:gd name="connsiteX443" fmla="*/ 2177397 w 2485572"/>
                <a:gd name="connsiteY443" fmla="*/ 229783 h 2538970"/>
                <a:gd name="connsiteX444" fmla="*/ 2185918 w 2485572"/>
                <a:gd name="connsiteY444" fmla="*/ 232623 h 2538970"/>
                <a:gd name="connsiteX445" fmla="*/ 2213753 w 2485572"/>
                <a:gd name="connsiteY445" fmla="*/ 226942 h 2538970"/>
                <a:gd name="connsiteX446" fmla="*/ 2219434 w 2485572"/>
                <a:gd name="connsiteY446" fmla="*/ 224386 h 2538970"/>
                <a:gd name="connsiteX447" fmla="*/ 2241872 w 2485572"/>
                <a:gd name="connsiteY447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6319 w 2485572"/>
                <a:gd name="connsiteY70" fmla="*/ 1661877 h 2538970"/>
                <a:gd name="connsiteX71" fmla="*/ 2163479 w 2485572"/>
                <a:gd name="connsiteY71" fmla="*/ 1672954 h 2538970"/>
                <a:gd name="connsiteX72" fmla="*/ 2163479 w 2485572"/>
                <a:gd name="connsiteY72" fmla="*/ 1678635 h 2538970"/>
                <a:gd name="connsiteX73" fmla="*/ 2154958 w 2485572"/>
                <a:gd name="connsiteY73" fmla="*/ 1712435 h 2538970"/>
                <a:gd name="connsiteX74" fmla="*/ 2152118 w 2485572"/>
                <a:gd name="connsiteY74" fmla="*/ 1717831 h 2538970"/>
                <a:gd name="connsiteX75" fmla="*/ 2143881 w 2485572"/>
                <a:gd name="connsiteY75" fmla="*/ 1751631 h 2538970"/>
                <a:gd name="connsiteX76" fmla="*/ 2143881 w 2485572"/>
                <a:gd name="connsiteY76" fmla="*/ 1754471 h 2538970"/>
                <a:gd name="connsiteX77" fmla="*/ 2135360 w 2485572"/>
                <a:gd name="connsiteY77" fmla="*/ 1774070 h 2538970"/>
                <a:gd name="connsiteX78" fmla="*/ 2132519 w 2485572"/>
                <a:gd name="connsiteY78" fmla="*/ 1790828 h 2538970"/>
                <a:gd name="connsiteX79" fmla="*/ 2152118 w 2485572"/>
                <a:gd name="connsiteY79" fmla="*/ 1869221 h 2538970"/>
                <a:gd name="connsiteX80" fmla="*/ 2157798 w 2485572"/>
                <a:gd name="connsiteY80" fmla="*/ 1885979 h 2538970"/>
                <a:gd name="connsiteX81" fmla="*/ 2160639 w 2485572"/>
                <a:gd name="connsiteY81" fmla="*/ 1888819 h 2538970"/>
                <a:gd name="connsiteX82" fmla="*/ 2163479 w 2485572"/>
                <a:gd name="connsiteY82" fmla="*/ 1894500 h 2538970"/>
                <a:gd name="connsiteX83" fmla="*/ 2169160 w 2485572"/>
                <a:gd name="connsiteY83" fmla="*/ 1900180 h 2538970"/>
                <a:gd name="connsiteX84" fmla="*/ 2188758 w 2485572"/>
                <a:gd name="connsiteY84" fmla="*/ 1930856 h 2538970"/>
                <a:gd name="connsiteX85" fmla="*/ 2191314 w 2485572"/>
                <a:gd name="connsiteY85" fmla="*/ 1936537 h 2538970"/>
                <a:gd name="connsiteX86" fmla="*/ 2219434 w 2485572"/>
                <a:gd name="connsiteY86" fmla="*/ 1970052 h 2538970"/>
                <a:gd name="connsiteX87" fmla="*/ 2236191 w 2485572"/>
                <a:gd name="connsiteY87" fmla="*/ 1992491 h 2538970"/>
                <a:gd name="connsiteX88" fmla="*/ 2239032 w 2485572"/>
                <a:gd name="connsiteY88" fmla="*/ 1995331 h 2538970"/>
                <a:gd name="connsiteX89" fmla="*/ 2250393 w 2485572"/>
                <a:gd name="connsiteY89" fmla="*/ 2014929 h 2538970"/>
                <a:gd name="connsiteX90" fmla="*/ 2278228 w 2485572"/>
                <a:gd name="connsiteY90" fmla="*/ 2048445 h 2538970"/>
                <a:gd name="connsiteX91" fmla="*/ 2286749 w 2485572"/>
                <a:gd name="connsiteY91" fmla="*/ 2065488 h 2538970"/>
                <a:gd name="connsiteX92" fmla="*/ 2295270 w 2485572"/>
                <a:gd name="connsiteY92" fmla="*/ 2085086 h 2538970"/>
                <a:gd name="connsiteX93" fmla="*/ 2295270 w 2485572"/>
                <a:gd name="connsiteY93" fmla="*/ 2087926 h 2538970"/>
                <a:gd name="connsiteX94" fmla="*/ 2292430 w 2485572"/>
                <a:gd name="connsiteY94" fmla="*/ 2093323 h 2538970"/>
                <a:gd name="connsiteX95" fmla="*/ 2275388 w 2485572"/>
                <a:gd name="connsiteY95" fmla="*/ 2127123 h 2538970"/>
                <a:gd name="connsiteX96" fmla="*/ 2275388 w 2485572"/>
                <a:gd name="connsiteY96" fmla="*/ 2132519 h 2538970"/>
                <a:gd name="connsiteX97" fmla="*/ 2272832 w 2485572"/>
                <a:gd name="connsiteY97" fmla="*/ 2138200 h 2538970"/>
                <a:gd name="connsiteX98" fmla="*/ 2283909 w 2485572"/>
                <a:gd name="connsiteY98" fmla="*/ 2172000 h 2538970"/>
                <a:gd name="connsiteX99" fmla="*/ 2295270 w 2485572"/>
                <a:gd name="connsiteY99" fmla="*/ 2199835 h 2538970"/>
                <a:gd name="connsiteX100" fmla="*/ 2295270 w 2485572"/>
                <a:gd name="connsiteY100" fmla="*/ 2205516 h 2538970"/>
                <a:gd name="connsiteX101" fmla="*/ 2297827 w 2485572"/>
                <a:gd name="connsiteY101" fmla="*/ 2211196 h 2538970"/>
                <a:gd name="connsiteX102" fmla="*/ 2295270 w 2485572"/>
                <a:gd name="connsiteY102" fmla="*/ 2216593 h 2538970"/>
                <a:gd name="connsiteX103" fmla="*/ 2275388 w 2485572"/>
                <a:gd name="connsiteY103" fmla="*/ 2272832 h 2538970"/>
                <a:gd name="connsiteX104" fmla="*/ 2275388 w 2485572"/>
                <a:gd name="connsiteY104" fmla="*/ 2278512 h 2538970"/>
                <a:gd name="connsiteX105" fmla="*/ 2272832 w 2485572"/>
                <a:gd name="connsiteY105" fmla="*/ 2283909 h 2538970"/>
                <a:gd name="connsiteX106" fmla="*/ 2269991 w 2485572"/>
                <a:gd name="connsiteY106" fmla="*/ 2312028 h 2538970"/>
                <a:gd name="connsiteX107" fmla="*/ 2269991 w 2485572"/>
                <a:gd name="connsiteY107" fmla="*/ 2317709 h 2538970"/>
                <a:gd name="connsiteX108" fmla="*/ 2278228 w 2485572"/>
                <a:gd name="connsiteY108" fmla="*/ 2345544 h 2538970"/>
                <a:gd name="connsiteX109" fmla="*/ 2281069 w 2485572"/>
                <a:gd name="connsiteY109" fmla="*/ 2354065 h 2538970"/>
                <a:gd name="connsiteX110" fmla="*/ 2283909 w 2485572"/>
                <a:gd name="connsiteY110" fmla="*/ 2356905 h 2538970"/>
                <a:gd name="connsiteX111" fmla="*/ 2289590 w 2485572"/>
                <a:gd name="connsiteY111" fmla="*/ 2365142 h 2538970"/>
                <a:gd name="connsiteX112" fmla="*/ 2278228 w 2485572"/>
                <a:gd name="connsiteY112" fmla="*/ 2396102 h 2538970"/>
                <a:gd name="connsiteX113" fmla="*/ 2275388 w 2485572"/>
                <a:gd name="connsiteY113" fmla="*/ 2401782 h 2538970"/>
                <a:gd name="connsiteX114" fmla="*/ 2258630 w 2485572"/>
                <a:gd name="connsiteY114" fmla="*/ 2429618 h 2538970"/>
                <a:gd name="connsiteX115" fmla="*/ 2255790 w 2485572"/>
                <a:gd name="connsiteY115" fmla="*/ 2435298 h 2538970"/>
                <a:gd name="connsiteX116" fmla="*/ 2253233 w 2485572"/>
                <a:gd name="connsiteY116" fmla="*/ 2463418 h 2538970"/>
                <a:gd name="connsiteX117" fmla="*/ 2258630 w 2485572"/>
                <a:gd name="connsiteY117" fmla="*/ 2483016 h 2538970"/>
                <a:gd name="connsiteX118" fmla="*/ 2258630 w 2485572"/>
                <a:gd name="connsiteY118" fmla="*/ 2488413 h 2538970"/>
                <a:gd name="connsiteX119" fmla="*/ 2239032 w 2485572"/>
                <a:gd name="connsiteY119" fmla="*/ 2513691 h 2538970"/>
                <a:gd name="connsiteX120" fmla="*/ 2236191 w 2485572"/>
                <a:gd name="connsiteY120" fmla="*/ 2522213 h 2538970"/>
                <a:gd name="connsiteX121" fmla="*/ 2225114 w 2485572"/>
                <a:gd name="connsiteY121" fmla="*/ 2538970 h 2538970"/>
                <a:gd name="connsiteX122" fmla="*/ 2216593 w 2485572"/>
                <a:gd name="connsiteY122" fmla="*/ 2538970 h 2538970"/>
                <a:gd name="connsiteX123" fmla="*/ 2191314 w 2485572"/>
                <a:gd name="connsiteY123" fmla="*/ 2530449 h 2538970"/>
                <a:gd name="connsiteX124" fmla="*/ 2185918 w 2485572"/>
                <a:gd name="connsiteY124" fmla="*/ 2525053 h 2538970"/>
                <a:gd name="connsiteX125" fmla="*/ 2174556 w 2485572"/>
                <a:gd name="connsiteY125" fmla="*/ 2502614 h 2538970"/>
                <a:gd name="connsiteX126" fmla="*/ 2154958 w 2485572"/>
                <a:gd name="connsiteY126" fmla="*/ 2480175 h 2538970"/>
                <a:gd name="connsiteX127" fmla="*/ 2154958 w 2485572"/>
                <a:gd name="connsiteY127" fmla="*/ 2471655 h 2538970"/>
                <a:gd name="connsiteX128" fmla="*/ 2152118 w 2485572"/>
                <a:gd name="connsiteY128" fmla="*/ 2452056 h 2538970"/>
                <a:gd name="connsiteX129" fmla="*/ 2143881 w 2485572"/>
                <a:gd name="connsiteY129" fmla="*/ 2418540 h 2538970"/>
                <a:gd name="connsiteX130" fmla="*/ 2143881 w 2485572"/>
                <a:gd name="connsiteY130" fmla="*/ 2415700 h 2538970"/>
                <a:gd name="connsiteX131" fmla="*/ 2138200 w 2485572"/>
                <a:gd name="connsiteY131" fmla="*/ 2396102 h 2538970"/>
                <a:gd name="connsiteX132" fmla="*/ 2135360 w 2485572"/>
                <a:gd name="connsiteY132" fmla="*/ 2393261 h 2538970"/>
                <a:gd name="connsiteX133" fmla="*/ 2129679 w 2485572"/>
                <a:gd name="connsiteY133" fmla="*/ 2390421 h 2538970"/>
                <a:gd name="connsiteX134" fmla="*/ 2099003 w 2485572"/>
                <a:gd name="connsiteY134" fmla="*/ 2387581 h 2538970"/>
                <a:gd name="connsiteX135" fmla="*/ 2087642 w 2485572"/>
                <a:gd name="connsiteY135" fmla="*/ 2384740 h 2538970"/>
                <a:gd name="connsiteX136" fmla="*/ 2070884 w 2485572"/>
                <a:gd name="connsiteY136" fmla="*/ 2376504 h 2538970"/>
                <a:gd name="connsiteX137" fmla="*/ 2068044 w 2485572"/>
                <a:gd name="connsiteY137" fmla="*/ 2370823 h 2538970"/>
                <a:gd name="connsiteX138" fmla="*/ 2051286 w 2485572"/>
                <a:gd name="connsiteY138" fmla="*/ 2354065 h 2538970"/>
                <a:gd name="connsiteX139" fmla="*/ 2048446 w 2485572"/>
                <a:gd name="connsiteY139" fmla="*/ 2348384 h 2538970"/>
                <a:gd name="connsiteX140" fmla="*/ 2043049 w 2485572"/>
                <a:gd name="connsiteY140" fmla="*/ 2325946 h 2538970"/>
                <a:gd name="connsiteX141" fmla="*/ 2014930 w 2485572"/>
                <a:gd name="connsiteY141" fmla="*/ 2300667 h 2538970"/>
                <a:gd name="connsiteX142" fmla="*/ 1986810 w 2485572"/>
                <a:gd name="connsiteY142" fmla="*/ 2300667 h 2538970"/>
                <a:gd name="connsiteX143" fmla="*/ 1956135 w 2485572"/>
                <a:gd name="connsiteY143" fmla="*/ 2303507 h 2538970"/>
                <a:gd name="connsiteX144" fmla="*/ 1950454 w 2485572"/>
                <a:gd name="connsiteY144" fmla="*/ 2300667 h 2538970"/>
                <a:gd name="connsiteX145" fmla="*/ 1928016 w 2485572"/>
                <a:gd name="connsiteY145" fmla="*/ 2278512 h 2538970"/>
                <a:gd name="connsiteX146" fmla="*/ 1925175 w 2485572"/>
                <a:gd name="connsiteY146" fmla="*/ 2272832 h 2538970"/>
                <a:gd name="connsiteX147" fmla="*/ 1885979 w 2485572"/>
                <a:gd name="connsiteY147" fmla="*/ 2261470 h 2538970"/>
                <a:gd name="connsiteX148" fmla="*/ 1872061 w 2485572"/>
                <a:gd name="connsiteY148" fmla="*/ 2222273 h 2538970"/>
                <a:gd name="connsiteX149" fmla="*/ 1869221 w 2485572"/>
                <a:gd name="connsiteY149" fmla="*/ 2194438 h 2538970"/>
                <a:gd name="connsiteX150" fmla="*/ 1869221 w 2485572"/>
                <a:gd name="connsiteY150" fmla="*/ 2185917 h 2538970"/>
                <a:gd name="connsiteX151" fmla="*/ 1863540 w 2485572"/>
                <a:gd name="connsiteY151" fmla="*/ 2163479 h 2538970"/>
                <a:gd name="connsiteX152" fmla="*/ 1860700 w 2485572"/>
                <a:gd name="connsiteY152" fmla="*/ 2154958 h 2538970"/>
                <a:gd name="connsiteX153" fmla="*/ 1855303 w 2485572"/>
                <a:gd name="connsiteY153" fmla="*/ 2152402 h 2538970"/>
                <a:gd name="connsiteX154" fmla="*/ 1813266 w 2485572"/>
                <a:gd name="connsiteY154" fmla="*/ 2166319 h 2538970"/>
                <a:gd name="connsiteX155" fmla="*/ 1810426 w 2485572"/>
                <a:gd name="connsiteY155" fmla="*/ 2177397 h 2538970"/>
                <a:gd name="connsiteX156" fmla="*/ 1818663 w 2485572"/>
                <a:gd name="connsiteY156" fmla="*/ 2194438 h 2538970"/>
                <a:gd name="connsiteX157" fmla="*/ 1818663 w 2485572"/>
                <a:gd name="connsiteY157" fmla="*/ 2211196 h 2538970"/>
                <a:gd name="connsiteX158" fmla="*/ 1813266 w 2485572"/>
                <a:gd name="connsiteY158" fmla="*/ 2214037 h 2538970"/>
                <a:gd name="connsiteX159" fmla="*/ 1776626 w 2485572"/>
                <a:gd name="connsiteY159" fmla="*/ 2208356 h 2538970"/>
                <a:gd name="connsiteX160" fmla="*/ 1771230 w 2485572"/>
                <a:gd name="connsiteY160" fmla="*/ 2205516 h 2538970"/>
                <a:gd name="connsiteX161" fmla="*/ 1762708 w 2485572"/>
                <a:gd name="connsiteY161" fmla="*/ 2202676 h 2538970"/>
                <a:gd name="connsiteX162" fmla="*/ 1748791 w 2485572"/>
                <a:gd name="connsiteY162" fmla="*/ 2202676 h 2538970"/>
                <a:gd name="connsiteX163" fmla="*/ 1740270 w 2485572"/>
                <a:gd name="connsiteY163" fmla="*/ 2194438 h 2538970"/>
                <a:gd name="connsiteX164" fmla="*/ 1731749 w 2485572"/>
                <a:gd name="connsiteY164" fmla="*/ 2188758 h 2538970"/>
                <a:gd name="connsiteX165" fmla="*/ 1723512 w 2485572"/>
                <a:gd name="connsiteY165" fmla="*/ 2174556 h 2538970"/>
                <a:gd name="connsiteX166" fmla="*/ 1703914 w 2485572"/>
                <a:gd name="connsiteY166" fmla="*/ 2169159 h 2538970"/>
                <a:gd name="connsiteX167" fmla="*/ 1698233 w 2485572"/>
                <a:gd name="connsiteY167" fmla="*/ 2166319 h 2538970"/>
                <a:gd name="connsiteX168" fmla="*/ 1692552 w 2485572"/>
                <a:gd name="connsiteY168" fmla="*/ 2163479 h 2538970"/>
                <a:gd name="connsiteX169" fmla="*/ 1656196 w 2485572"/>
                <a:gd name="connsiteY169" fmla="*/ 2160638 h 2538970"/>
                <a:gd name="connsiteX170" fmla="*/ 1647675 w 2485572"/>
                <a:gd name="connsiteY170" fmla="*/ 2163479 h 2538970"/>
                <a:gd name="connsiteX171" fmla="*/ 1605638 w 2485572"/>
                <a:gd name="connsiteY171" fmla="*/ 2169159 h 2538970"/>
                <a:gd name="connsiteX172" fmla="*/ 1600242 w 2485572"/>
                <a:gd name="connsiteY172" fmla="*/ 2169159 h 2538970"/>
                <a:gd name="connsiteX173" fmla="*/ 1566442 w 2485572"/>
                <a:gd name="connsiteY173" fmla="*/ 2146721 h 2538970"/>
                <a:gd name="connsiteX174" fmla="*/ 1563601 w 2485572"/>
                <a:gd name="connsiteY174" fmla="*/ 2143881 h 2538970"/>
                <a:gd name="connsiteX175" fmla="*/ 1561045 w 2485572"/>
                <a:gd name="connsiteY175" fmla="*/ 2141040 h 2538970"/>
                <a:gd name="connsiteX176" fmla="*/ 1541447 w 2485572"/>
                <a:gd name="connsiteY176" fmla="*/ 2112921 h 2538970"/>
                <a:gd name="connsiteX177" fmla="*/ 1535766 w 2485572"/>
                <a:gd name="connsiteY177" fmla="*/ 2107524 h 2538970"/>
                <a:gd name="connsiteX178" fmla="*/ 1501966 w 2485572"/>
                <a:gd name="connsiteY178" fmla="*/ 2090482 h 2538970"/>
                <a:gd name="connsiteX179" fmla="*/ 1496570 w 2485572"/>
                <a:gd name="connsiteY179" fmla="*/ 2087926 h 2538970"/>
                <a:gd name="connsiteX180" fmla="*/ 1493729 w 2485572"/>
                <a:gd name="connsiteY180" fmla="*/ 2085086 h 2538970"/>
                <a:gd name="connsiteX181" fmla="*/ 1488049 w 2485572"/>
                <a:gd name="connsiteY181" fmla="*/ 2082245 h 2538970"/>
                <a:gd name="connsiteX182" fmla="*/ 1426413 w 2485572"/>
                <a:gd name="connsiteY182" fmla="*/ 2059807 h 2538970"/>
                <a:gd name="connsiteX183" fmla="*/ 1364778 w 2485572"/>
                <a:gd name="connsiteY183" fmla="*/ 2056966 h 2538970"/>
                <a:gd name="connsiteX184" fmla="*/ 1336659 w 2485572"/>
                <a:gd name="connsiteY184" fmla="*/ 2048445 h 2538970"/>
                <a:gd name="connsiteX185" fmla="*/ 1311380 w 2485572"/>
                <a:gd name="connsiteY185" fmla="*/ 2034528 h 2538970"/>
                <a:gd name="connsiteX186" fmla="*/ 1305983 w 2485572"/>
                <a:gd name="connsiteY186" fmla="*/ 2031688 h 2538970"/>
                <a:gd name="connsiteX187" fmla="*/ 1303143 w 2485572"/>
                <a:gd name="connsiteY187" fmla="*/ 2026291 h 2538970"/>
                <a:gd name="connsiteX188" fmla="*/ 1300303 w 2485572"/>
                <a:gd name="connsiteY188" fmla="*/ 2023451 h 2538970"/>
                <a:gd name="connsiteX189" fmla="*/ 1266787 w 2485572"/>
                <a:gd name="connsiteY189" fmla="*/ 2006409 h 2538970"/>
                <a:gd name="connsiteX190" fmla="*/ 1255426 w 2485572"/>
                <a:gd name="connsiteY190" fmla="*/ 2006409 h 2538970"/>
                <a:gd name="connsiteX191" fmla="*/ 1238668 w 2485572"/>
                <a:gd name="connsiteY191" fmla="*/ 2001012 h 2538970"/>
                <a:gd name="connsiteX192" fmla="*/ 1232987 w 2485572"/>
                <a:gd name="connsiteY192" fmla="*/ 2001012 h 2538970"/>
                <a:gd name="connsiteX193" fmla="*/ 1216229 w 2485572"/>
                <a:gd name="connsiteY193" fmla="*/ 1995331 h 2538970"/>
                <a:gd name="connsiteX194" fmla="*/ 1213389 w 2485572"/>
                <a:gd name="connsiteY194" fmla="*/ 1992491 h 2538970"/>
                <a:gd name="connsiteX195" fmla="*/ 1185554 w 2485572"/>
                <a:gd name="connsiteY195" fmla="*/ 1984254 h 2538970"/>
                <a:gd name="connsiteX196" fmla="*/ 1179873 w 2485572"/>
                <a:gd name="connsiteY196" fmla="*/ 1984254 h 2538970"/>
                <a:gd name="connsiteX197" fmla="*/ 1157434 w 2485572"/>
                <a:gd name="connsiteY197" fmla="*/ 1981414 h 2538970"/>
                <a:gd name="connsiteX198" fmla="*/ 1109717 w 2485572"/>
                <a:gd name="connsiteY198" fmla="*/ 1947614 h 2538970"/>
                <a:gd name="connsiteX199" fmla="*/ 1098639 w 2485572"/>
                <a:gd name="connsiteY199" fmla="*/ 1944774 h 2538970"/>
                <a:gd name="connsiteX200" fmla="*/ 1067680 w 2485572"/>
                <a:gd name="connsiteY200" fmla="*/ 1919779 h 2538970"/>
                <a:gd name="connsiteX201" fmla="*/ 1056603 w 2485572"/>
                <a:gd name="connsiteY201" fmla="*/ 1888819 h 2538970"/>
                <a:gd name="connsiteX202" fmla="*/ 1053762 w 2485572"/>
                <a:gd name="connsiteY202" fmla="*/ 1880298 h 2538970"/>
                <a:gd name="connsiteX203" fmla="*/ 1022803 w 2485572"/>
                <a:gd name="connsiteY203" fmla="*/ 1860700 h 2538970"/>
                <a:gd name="connsiteX204" fmla="*/ 1019962 w 2485572"/>
                <a:gd name="connsiteY204" fmla="*/ 1858143 h 2538970"/>
                <a:gd name="connsiteX205" fmla="*/ 1006045 w 2485572"/>
                <a:gd name="connsiteY205" fmla="*/ 1824343 h 2538970"/>
                <a:gd name="connsiteX206" fmla="*/ 1006045 w 2485572"/>
                <a:gd name="connsiteY206" fmla="*/ 1813266 h 2538970"/>
                <a:gd name="connsiteX207" fmla="*/ 1011725 w 2485572"/>
                <a:gd name="connsiteY207" fmla="*/ 1793668 h 2538970"/>
                <a:gd name="connsiteX208" fmla="*/ 1019962 w 2485572"/>
                <a:gd name="connsiteY208" fmla="*/ 1768389 h 2538970"/>
                <a:gd name="connsiteX209" fmla="*/ 1025643 w 2485572"/>
                <a:gd name="connsiteY209" fmla="*/ 1737429 h 2538970"/>
                <a:gd name="connsiteX210" fmla="*/ 1025643 w 2485572"/>
                <a:gd name="connsiteY210" fmla="*/ 1723512 h 2538970"/>
                <a:gd name="connsiteX211" fmla="*/ 1019962 w 2485572"/>
                <a:gd name="connsiteY211" fmla="*/ 1720671 h 2538970"/>
                <a:gd name="connsiteX212" fmla="*/ 1014566 w 2485572"/>
                <a:gd name="connsiteY212" fmla="*/ 1712435 h 2538970"/>
                <a:gd name="connsiteX213" fmla="*/ 1011725 w 2485572"/>
                <a:gd name="connsiteY213" fmla="*/ 1709594 h 2538970"/>
                <a:gd name="connsiteX214" fmla="*/ 983606 w 2485572"/>
                <a:gd name="connsiteY214" fmla="*/ 1692552 h 2538970"/>
                <a:gd name="connsiteX215" fmla="*/ 977925 w 2485572"/>
                <a:gd name="connsiteY215" fmla="*/ 1692552 h 2538970"/>
                <a:gd name="connsiteX216" fmla="*/ 950090 w 2485572"/>
                <a:gd name="connsiteY216" fmla="*/ 1653356 h 2538970"/>
                <a:gd name="connsiteX217" fmla="*/ 950090 w 2485572"/>
                <a:gd name="connsiteY217" fmla="*/ 1639438 h 2538970"/>
                <a:gd name="connsiteX218" fmla="*/ 952931 w 2485572"/>
                <a:gd name="connsiteY218" fmla="*/ 1636598 h 2538970"/>
                <a:gd name="connsiteX219" fmla="*/ 975369 w 2485572"/>
                <a:gd name="connsiteY219" fmla="*/ 1597401 h 2538970"/>
                <a:gd name="connsiteX220" fmla="*/ 980766 w 2485572"/>
                <a:gd name="connsiteY220" fmla="*/ 1591721 h 2538970"/>
                <a:gd name="connsiteX221" fmla="*/ 1017406 w 2485572"/>
                <a:gd name="connsiteY221" fmla="*/ 1561045 h 2538970"/>
                <a:gd name="connsiteX222" fmla="*/ 1022803 w 2485572"/>
                <a:gd name="connsiteY222" fmla="*/ 1558205 h 2538970"/>
                <a:gd name="connsiteX223" fmla="*/ 1025643 w 2485572"/>
                <a:gd name="connsiteY223" fmla="*/ 1555364 h 2538970"/>
                <a:gd name="connsiteX224" fmla="*/ 1031324 w 2485572"/>
                <a:gd name="connsiteY224" fmla="*/ 1549684 h 2538970"/>
                <a:gd name="connsiteX225" fmla="*/ 1293866 w 2485572"/>
                <a:gd name="connsiteY225" fmla="*/ 1680648 h 2538970"/>
                <a:gd name="connsiteX226" fmla="*/ 1455791 w 2485572"/>
                <a:gd name="connsiteY226" fmla="*/ 1685410 h 2538970"/>
                <a:gd name="connsiteX227" fmla="*/ 1289417 w 2485572"/>
                <a:gd name="connsiteY227" fmla="*/ 1536685 h 2538970"/>
                <a:gd name="connsiteX228" fmla="*/ 1061999 w 2485572"/>
                <a:gd name="connsiteY228" fmla="*/ 1465610 h 2538970"/>
                <a:gd name="connsiteX229" fmla="*/ 1061999 w 2485572"/>
                <a:gd name="connsiteY229" fmla="*/ 1429254 h 2538970"/>
                <a:gd name="connsiteX230" fmla="*/ 1048082 w 2485572"/>
                <a:gd name="connsiteY230" fmla="*/ 1403975 h 2538970"/>
                <a:gd name="connsiteX231" fmla="*/ 1022803 w 2485572"/>
                <a:gd name="connsiteY231" fmla="*/ 1387217 h 2538970"/>
                <a:gd name="connsiteX232" fmla="*/ 1011725 w 2485572"/>
                <a:gd name="connsiteY232" fmla="*/ 1381536 h 2538970"/>
                <a:gd name="connsiteX233" fmla="*/ 1000364 w 2485572"/>
                <a:gd name="connsiteY233" fmla="*/ 1381536 h 2538970"/>
                <a:gd name="connsiteX234" fmla="*/ 961167 w 2485572"/>
                <a:gd name="connsiteY234" fmla="*/ 1376140 h 2538970"/>
                <a:gd name="connsiteX235" fmla="*/ 924811 w 2485572"/>
                <a:gd name="connsiteY235" fmla="*/ 1367618 h 2538970"/>
                <a:gd name="connsiteX236" fmla="*/ 919131 w 2485572"/>
                <a:gd name="connsiteY236" fmla="*/ 1367618 h 2538970"/>
                <a:gd name="connsiteX237" fmla="*/ 913450 w 2485572"/>
                <a:gd name="connsiteY237" fmla="*/ 1364778 h 2538970"/>
                <a:gd name="connsiteX238" fmla="*/ 908053 w 2485572"/>
                <a:gd name="connsiteY238" fmla="*/ 1364778 h 2538970"/>
                <a:gd name="connsiteX239" fmla="*/ 877094 w 2485572"/>
                <a:gd name="connsiteY239" fmla="*/ 1381536 h 2538970"/>
                <a:gd name="connsiteX240" fmla="*/ 868857 w 2485572"/>
                <a:gd name="connsiteY240" fmla="*/ 1390057 h 2538970"/>
                <a:gd name="connsiteX241" fmla="*/ 835057 w 2485572"/>
                <a:gd name="connsiteY241" fmla="*/ 1434934 h 2538970"/>
                <a:gd name="connsiteX242" fmla="*/ 832217 w 2485572"/>
                <a:gd name="connsiteY242" fmla="*/ 1440331 h 2538970"/>
                <a:gd name="connsiteX243" fmla="*/ 832217 w 2485572"/>
                <a:gd name="connsiteY243" fmla="*/ 1446012 h 2538970"/>
                <a:gd name="connsiteX244" fmla="*/ 767741 w 2485572"/>
                <a:gd name="connsiteY244" fmla="*/ 1513327 h 2538970"/>
                <a:gd name="connsiteX245" fmla="*/ 711787 w 2485572"/>
                <a:gd name="connsiteY245" fmla="*/ 1535766 h 2538970"/>
                <a:gd name="connsiteX246" fmla="*/ 686508 w 2485572"/>
                <a:gd name="connsiteY246" fmla="*/ 1541447 h 2538970"/>
                <a:gd name="connsiteX247" fmla="*/ 661513 w 2485572"/>
                <a:gd name="connsiteY247" fmla="*/ 1549684 h 2538970"/>
                <a:gd name="connsiteX248" fmla="*/ 658672 w 2485572"/>
                <a:gd name="connsiteY248" fmla="*/ 1552524 h 2538970"/>
                <a:gd name="connsiteX249" fmla="*/ 652992 w 2485572"/>
                <a:gd name="connsiteY249" fmla="*/ 1555364 h 2538970"/>
                <a:gd name="connsiteX250" fmla="*/ 624873 w 2485572"/>
                <a:gd name="connsiteY250" fmla="*/ 1561045 h 2538970"/>
                <a:gd name="connsiteX251" fmla="*/ 619476 w 2485572"/>
                <a:gd name="connsiteY251" fmla="*/ 1558205 h 2538970"/>
                <a:gd name="connsiteX252" fmla="*/ 616636 w 2485572"/>
                <a:gd name="connsiteY252" fmla="*/ 1555364 h 2538970"/>
                <a:gd name="connsiteX253" fmla="*/ 597037 w 2485572"/>
                <a:gd name="connsiteY253" fmla="*/ 1532926 h 2538970"/>
                <a:gd name="connsiteX254" fmla="*/ 594197 w 2485572"/>
                <a:gd name="connsiteY254" fmla="*/ 1521848 h 2538970"/>
                <a:gd name="connsiteX255" fmla="*/ 591357 w 2485572"/>
                <a:gd name="connsiteY255" fmla="*/ 1519008 h 2538970"/>
                <a:gd name="connsiteX256" fmla="*/ 566078 w 2485572"/>
                <a:gd name="connsiteY256" fmla="*/ 1482368 h 2538970"/>
                <a:gd name="connsiteX257" fmla="*/ 560397 w 2485572"/>
                <a:gd name="connsiteY257" fmla="*/ 1471291 h 2538970"/>
                <a:gd name="connsiteX258" fmla="*/ 555000 w 2485572"/>
                <a:gd name="connsiteY258" fmla="*/ 1465610 h 2538970"/>
                <a:gd name="connsiteX259" fmla="*/ 498762 w 2485572"/>
                <a:gd name="connsiteY259" fmla="*/ 1432094 h 2538970"/>
                <a:gd name="connsiteX260" fmla="*/ 490525 w 2485572"/>
                <a:gd name="connsiteY260" fmla="*/ 1429254 h 2538970"/>
                <a:gd name="connsiteX261" fmla="*/ 487685 w 2485572"/>
                <a:gd name="connsiteY261" fmla="*/ 1429254 h 2538970"/>
                <a:gd name="connsiteX262" fmla="*/ 462406 w 2485572"/>
                <a:gd name="connsiteY262" fmla="*/ 1426413 h 2538970"/>
                <a:gd name="connsiteX263" fmla="*/ 400770 w 2485572"/>
                <a:gd name="connsiteY263" fmla="*/ 1426413 h 2538970"/>
                <a:gd name="connsiteX264" fmla="*/ 392250 w 2485572"/>
                <a:gd name="connsiteY264" fmla="*/ 1423573 h 2538970"/>
                <a:gd name="connsiteX265" fmla="*/ 384013 w 2485572"/>
                <a:gd name="connsiteY265" fmla="*/ 1420733 h 2538970"/>
                <a:gd name="connsiteX266" fmla="*/ 375492 w 2485572"/>
                <a:gd name="connsiteY266" fmla="*/ 1420733 h 2538970"/>
                <a:gd name="connsiteX267" fmla="*/ 319537 w 2485572"/>
                <a:gd name="connsiteY267" fmla="*/ 1409655 h 2538970"/>
                <a:gd name="connsiteX268" fmla="*/ 313856 w 2485572"/>
                <a:gd name="connsiteY268" fmla="*/ 1406815 h 2538970"/>
                <a:gd name="connsiteX269" fmla="*/ 308176 w 2485572"/>
                <a:gd name="connsiteY269" fmla="*/ 1406815 h 2538970"/>
                <a:gd name="connsiteX270" fmla="*/ 297098 w 2485572"/>
                <a:gd name="connsiteY270" fmla="*/ 1401134 h 2538970"/>
                <a:gd name="connsiteX271" fmla="*/ 221546 w 2485572"/>
                <a:gd name="connsiteY271" fmla="*/ 1392898 h 2538970"/>
                <a:gd name="connsiteX272" fmla="*/ 213025 w 2485572"/>
                <a:gd name="connsiteY272" fmla="*/ 1392898 h 2538970"/>
                <a:gd name="connsiteX273" fmla="*/ 204504 w 2485572"/>
                <a:gd name="connsiteY273" fmla="*/ 1395738 h 2538970"/>
                <a:gd name="connsiteX274" fmla="*/ 154230 w 2485572"/>
                <a:gd name="connsiteY274" fmla="*/ 1406815 h 2538970"/>
                <a:gd name="connsiteX275" fmla="*/ 148549 w 2485572"/>
                <a:gd name="connsiteY275" fmla="*/ 1403975 h 2538970"/>
                <a:gd name="connsiteX276" fmla="*/ 137472 w 2485572"/>
                <a:gd name="connsiteY276" fmla="*/ 1398294 h 2538970"/>
                <a:gd name="connsiteX277" fmla="*/ 131791 w 2485572"/>
                <a:gd name="connsiteY277" fmla="*/ 1398294 h 2538970"/>
                <a:gd name="connsiteX278" fmla="*/ 67316 w 2485572"/>
                <a:gd name="connsiteY278" fmla="*/ 1418177 h 2538970"/>
                <a:gd name="connsiteX279" fmla="*/ 58795 w 2485572"/>
                <a:gd name="connsiteY279" fmla="*/ 1420733 h 2538970"/>
                <a:gd name="connsiteX280" fmla="*/ 50558 w 2485572"/>
                <a:gd name="connsiteY280" fmla="*/ 1423573 h 2538970"/>
                <a:gd name="connsiteX281" fmla="*/ 42037 w 2485572"/>
                <a:gd name="connsiteY281" fmla="*/ 1423573 h 2538970"/>
                <a:gd name="connsiteX282" fmla="*/ 5681 w 2485572"/>
                <a:gd name="connsiteY282" fmla="*/ 1432094 h 2538970"/>
                <a:gd name="connsiteX283" fmla="*/ 2840 w 2485572"/>
                <a:gd name="connsiteY283" fmla="*/ 1403975 h 2538970"/>
                <a:gd name="connsiteX284" fmla="*/ 0 w 2485572"/>
                <a:gd name="connsiteY284" fmla="*/ 1395738 h 2538970"/>
                <a:gd name="connsiteX285" fmla="*/ 5681 w 2485572"/>
                <a:gd name="connsiteY285" fmla="*/ 1373299 h 2538970"/>
                <a:gd name="connsiteX286" fmla="*/ 5681 w 2485572"/>
                <a:gd name="connsiteY286" fmla="*/ 1361938 h 2538970"/>
                <a:gd name="connsiteX287" fmla="*/ 11361 w 2485572"/>
                <a:gd name="connsiteY287" fmla="*/ 1345180 h 2538970"/>
                <a:gd name="connsiteX288" fmla="*/ 42037 w 2485572"/>
                <a:gd name="connsiteY288" fmla="*/ 1305983 h 2538970"/>
                <a:gd name="connsiteX289" fmla="*/ 47718 w 2485572"/>
                <a:gd name="connsiteY289" fmla="*/ 1294622 h 2538970"/>
                <a:gd name="connsiteX290" fmla="*/ 39197 w 2485572"/>
                <a:gd name="connsiteY290" fmla="*/ 1275024 h 2538970"/>
                <a:gd name="connsiteX291" fmla="*/ 33516 w 2485572"/>
                <a:gd name="connsiteY291" fmla="*/ 1269627 h 2538970"/>
                <a:gd name="connsiteX292" fmla="*/ 33516 w 2485572"/>
                <a:gd name="connsiteY292" fmla="*/ 1244348 h 2538970"/>
                <a:gd name="connsiteX293" fmla="*/ 64475 w 2485572"/>
                <a:gd name="connsiteY293" fmla="*/ 1213389 h 2538970"/>
                <a:gd name="connsiteX294" fmla="*/ 81233 w 2485572"/>
                <a:gd name="connsiteY294" fmla="*/ 1199471 h 2538970"/>
                <a:gd name="connsiteX295" fmla="*/ 86914 w 2485572"/>
                <a:gd name="connsiteY295" fmla="*/ 1190950 h 2538970"/>
                <a:gd name="connsiteX296" fmla="*/ 97991 w 2485572"/>
                <a:gd name="connsiteY296" fmla="*/ 1160275 h 2538970"/>
                <a:gd name="connsiteX297" fmla="*/ 95435 w 2485572"/>
                <a:gd name="connsiteY297" fmla="*/ 1151753 h 2538970"/>
                <a:gd name="connsiteX298" fmla="*/ 95435 w 2485572"/>
                <a:gd name="connsiteY298" fmla="*/ 1121078 h 2538970"/>
                <a:gd name="connsiteX299" fmla="*/ 100832 w 2485572"/>
                <a:gd name="connsiteY299" fmla="*/ 1112557 h 2538970"/>
                <a:gd name="connsiteX300" fmla="*/ 103672 w 2485572"/>
                <a:gd name="connsiteY300" fmla="*/ 1106876 h 2538970"/>
                <a:gd name="connsiteX301" fmla="*/ 154230 w 2485572"/>
                <a:gd name="connsiteY301" fmla="*/ 1070520 h 2538970"/>
                <a:gd name="connsiteX302" fmla="*/ 176668 w 2485572"/>
                <a:gd name="connsiteY302" fmla="*/ 1045241 h 2538970"/>
                <a:gd name="connsiteX303" fmla="*/ 176668 w 2485572"/>
                <a:gd name="connsiteY303" fmla="*/ 1037004 h 2538970"/>
                <a:gd name="connsiteX304" fmla="*/ 173828 w 2485572"/>
                <a:gd name="connsiteY304" fmla="*/ 1028483 h 2538970"/>
                <a:gd name="connsiteX305" fmla="*/ 157070 w 2485572"/>
                <a:gd name="connsiteY305" fmla="*/ 1008885 h 2538970"/>
                <a:gd name="connsiteX306" fmla="*/ 154230 w 2485572"/>
                <a:gd name="connsiteY306" fmla="*/ 1000648 h 2538970"/>
                <a:gd name="connsiteX307" fmla="*/ 157070 w 2485572"/>
                <a:gd name="connsiteY307" fmla="*/ 964008 h 2538970"/>
                <a:gd name="connsiteX308" fmla="*/ 154230 w 2485572"/>
                <a:gd name="connsiteY308" fmla="*/ 955771 h 2538970"/>
                <a:gd name="connsiteX309" fmla="*/ 126111 w 2485572"/>
                <a:gd name="connsiteY309" fmla="*/ 930492 h 2538970"/>
                <a:gd name="connsiteX310" fmla="*/ 112193 w 2485572"/>
                <a:gd name="connsiteY310" fmla="*/ 927652 h 2538970"/>
                <a:gd name="connsiteX311" fmla="*/ 109353 w 2485572"/>
                <a:gd name="connsiteY311" fmla="*/ 921971 h 2538970"/>
                <a:gd name="connsiteX312" fmla="*/ 109353 w 2485572"/>
                <a:gd name="connsiteY312" fmla="*/ 908053 h 2538970"/>
                <a:gd name="connsiteX313" fmla="*/ 117590 w 2485572"/>
                <a:gd name="connsiteY313" fmla="*/ 891295 h 2538970"/>
                <a:gd name="connsiteX314" fmla="*/ 123270 w 2485572"/>
                <a:gd name="connsiteY314" fmla="*/ 885615 h 2538970"/>
                <a:gd name="connsiteX315" fmla="*/ 148549 w 2485572"/>
                <a:gd name="connsiteY315" fmla="*/ 866016 h 2538970"/>
                <a:gd name="connsiteX316" fmla="*/ 128951 w 2485572"/>
                <a:gd name="connsiteY316" fmla="*/ 840738 h 2538970"/>
                <a:gd name="connsiteX317" fmla="*/ 126111 w 2485572"/>
                <a:gd name="connsiteY317" fmla="*/ 821139 h 2538970"/>
                <a:gd name="connsiteX318" fmla="*/ 140028 w 2485572"/>
                <a:gd name="connsiteY318" fmla="*/ 812618 h 2538970"/>
                <a:gd name="connsiteX319" fmla="*/ 142869 w 2485572"/>
                <a:gd name="connsiteY319" fmla="*/ 790464 h 2538970"/>
                <a:gd name="connsiteX320" fmla="*/ 154230 w 2485572"/>
                <a:gd name="connsiteY320" fmla="*/ 773422 h 2538970"/>
                <a:gd name="connsiteX321" fmla="*/ 157070 w 2485572"/>
                <a:gd name="connsiteY321" fmla="*/ 762344 h 2538970"/>
                <a:gd name="connsiteX322" fmla="*/ 157070 w 2485572"/>
                <a:gd name="connsiteY322" fmla="*/ 753824 h 2538970"/>
                <a:gd name="connsiteX323" fmla="*/ 145709 w 2485572"/>
                <a:gd name="connsiteY323" fmla="*/ 731385 h 2538970"/>
                <a:gd name="connsiteX324" fmla="*/ 145709 w 2485572"/>
                <a:gd name="connsiteY324" fmla="*/ 723148 h 2538970"/>
                <a:gd name="connsiteX325" fmla="*/ 159627 w 2485572"/>
                <a:gd name="connsiteY325" fmla="*/ 714627 h 2538970"/>
                <a:gd name="connsiteX326" fmla="*/ 204504 w 2485572"/>
                <a:gd name="connsiteY326" fmla="*/ 708946 h 2538970"/>
                <a:gd name="connsiteX327" fmla="*/ 232623 w 2485572"/>
                <a:gd name="connsiteY327" fmla="*/ 678271 h 2538970"/>
                <a:gd name="connsiteX328" fmla="*/ 232623 w 2485572"/>
                <a:gd name="connsiteY328" fmla="*/ 666909 h 2538970"/>
                <a:gd name="connsiteX329" fmla="*/ 215865 w 2485572"/>
                <a:gd name="connsiteY329" fmla="*/ 644755 h 2538970"/>
                <a:gd name="connsiteX330" fmla="*/ 218705 w 2485572"/>
                <a:gd name="connsiteY330" fmla="*/ 613795 h 2538970"/>
                <a:gd name="connsiteX331" fmla="*/ 241144 w 2485572"/>
                <a:gd name="connsiteY331" fmla="*/ 582836 h 2538970"/>
                <a:gd name="connsiteX332" fmla="*/ 252221 w 2485572"/>
                <a:gd name="connsiteY332" fmla="*/ 571758 h 2538970"/>
                <a:gd name="connsiteX333" fmla="*/ 285737 w 2485572"/>
                <a:gd name="connsiteY333" fmla="*/ 524041 h 2538970"/>
                <a:gd name="connsiteX334" fmla="*/ 291418 w 2485572"/>
                <a:gd name="connsiteY334" fmla="*/ 518644 h 2538970"/>
                <a:gd name="connsiteX335" fmla="*/ 322377 w 2485572"/>
                <a:gd name="connsiteY335" fmla="*/ 518644 h 2538970"/>
                <a:gd name="connsiteX336" fmla="*/ 333455 w 2485572"/>
                <a:gd name="connsiteY336" fmla="*/ 510123 h 2538970"/>
                <a:gd name="connsiteX337" fmla="*/ 341976 w 2485572"/>
                <a:gd name="connsiteY337" fmla="*/ 482004 h 2538970"/>
                <a:gd name="connsiteX338" fmla="*/ 347372 w 2485572"/>
                <a:gd name="connsiteY338" fmla="*/ 476607 h 2538970"/>
                <a:gd name="connsiteX339" fmla="*/ 386853 w 2485572"/>
                <a:gd name="connsiteY339" fmla="*/ 459565 h 2538970"/>
                <a:gd name="connsiteX340" fmla="*/ 389409 w 2485572"/>
                <a:gd name="connsiteY340" fmla="*/ 454169 h 2538970"/>
                <a:gd name="connsiteX341" fmla="*/ 400770 w 2485572"/>
                <a:gd name="connsiteY341" fmla="*/ 434570 h 2538970"/>
                <a:gd name="connsiteX342" fmla="*/ 414688 w 2485572"/>
                <a:gd name="connsiteY342" fmla="*/ 392534 h 2538970"/>
                <a:gd name="connsiteX343" fmla="*/ 428890 w 2485572"/>
                <a:gd name="connsiteY343" fmla="*/ 341976 h 2538970"/>
                <a:gd name="connsiteX344" fmla="*/ 434286 w 2485572"/>
                <a:gd name="connsiteY344" fmla="*/ 255062 h 2538970"/>
                <a:gd name="connsiteX345" fmla="*/ 437127 w 2485572"/>
                <a:gd name="connsiteY345" fmla="*/ 252221 h 2538970"/>
                <a:gd name="connsiteX346" fmla="*/ 448488 w 2485572"/>
                <a:gd name="connsiteY346" fmla="*/ 235463 h 2538970"/>
                <a:gd name="connsiteX347" fmla="*/ 468086 w 2485572"/>
                <a:gd name="connsiteY347" fmla="*/ 221546 h 2538970"/>
                <a:gd name="connsiteX348" fmla="*/ 501602 w 2485572"/>
                <a:gd name="connsiteY348" fmla="*/ 215865 h 2538970"/>
                <a:gd name="connsiteX349" fmla="*/ 512964 w 2485572"/>
                <a:gd name="connsiteY349" fmla="*/ 213025 h 2538970"/>
                <a:gd name="connsiteX350" fmla="*/ 555000 w 2485572"/>
                <a:gd name="connsiteY350" fmla="*/ 187746 h 2538970"/>
                <a:gd name="connsiteX351" fmla="*/ 557557 w 2485572"/>
                <a:gd name="connsiteY351" fmla="*/ 182349 h 2538970"/>
                <a:gd name="connsiteX352" fmla="*/ 602434 w 2485572"/>
                <a:gd name="connsiteY352" fmla="*/ 131791 h 2538970"/>
                <a:gd name="connsiteX353" fmla="*/ 605274 w 2485572"/>
                <a:gd name="connsiteY353" fmla="*/ 123270 h 2538970"/>
                <a:gd name="connsiteX354" fmla="*/ 594197 w 2485572"/>
                <a:gd name="connsiteY354" fmla="*/ 70156 h 2538970"/>
                <a:gd name="connsiteX355" fmla="*/ 650151 w 2485572"/>
                <a:gd name="connsiteY355" fmla="*/ 92595 h 2538970"/>
                <a:gd name="connsiteX356" fmla="*/ 664069 w 2485572"/>
                <a:gd name="connsiteY356" fmla="*/ 92595 h 2538970"/>
                <a:gd name="connsiteX357" fmla="*/ 689348 w 2485572"/>
                <a:gd name="connsiteY357" fmla="*/ 98275 h 2538970"/>
                <a:gd name="connsiteX358" fmla="*/ 723148 w 2485572"/>
                <a:gd name="connsiteY358" fmla="*/ 89754 h 2538970"/>
                <a:gd name="connsiteX359" fmla="*/ 725704 w 2485572"/>
                <a:gd name="connsiteY359" fmla="*/ 92595 h 2538970"/>
                <a:gd name="connsiteX360" fmla="*/ 731385 w 2485572"/>
                <a:gd name="connsiteY360" fmla="*/ 92595 h 2538970"/>
                <a:gd name="connsiteX361" fmla="*/ 737065 w 2485572"/>
                <a:gd name="connsiteY361" fmla="*/ 95435 h 2538970"/>
                <a:gd name="connsiteX362" fmla="*/ 742746 w 2485572"/>
                <a:gd name="connsiteY362" fmla="*/ 95435 h 2538970"/>
                <a:gd name="connsiteX363" fmla="*/ 779102 w 2485572"/>
                <a:gd name="connsiteY363" fmla="*/ 75837 h 2538970"/>
                <a:gd name="connsiteX364" fmla="*/ 818299 w 2485572"/>
                <a:gd name="connsiteY364" fmla="*/ 39197 h 2538970"/>
                <a:gd name="connsiteX365" fmla="*/ 823980 w 2485572"/>
                <a:gd name="connsiteY365" fmla="*/ 33800 h 2538970"/>
                <a:gd name="connsiteX366" fmla="*/ 851815 w 2485572"/>
                <a:gd name="connsiteY366" fmla="*/ 19598 h 2538970"/>
                <a:gd name="connsiteX367" fmla="*/ 854655 w 2485572"/>
                <a:gd name="connsiteY367" fmla="*/ 14202 h 2538970"/>
                <a:gd name="connsiteX368" fmla="*/ 888455 w 2485572"/>
                <a:gd name="connsiteY368" fmla="*/ 8521 h 2538970"/>
                <a:gd name="connsiteX369" fmla="*/ 893852 w 2485572"/>
                <a:gd name="connsiteY369" fmla="*/ 11361 h 2538970"/>
                <a:gd name="connsiteX370" fmla="*/ 933332 w 2485572"/>
                <a:gd name="connsiteY370" fmla="*/ 36640 h 2538970"/>
                <a:gd name="connsiteX371" fmla="*/ 938729 w 2485572"/>
                <a:gd name="connsiteY371" fmla="*/ 42037 h 2538970"/>
                <a:gd name="connsiteX372" fmla="*/ 969689 w 2485572"/>
                <a:gd name="connsiteY372" fmla="*/ 61635 h 2538970"/>
                <a:gd name="connsiteX373" fmla="*/ 972529 w 2485572"/>
                <a:gd name="connsiteY373" fmla="*/ 64475 h 2538970"/>
                <a:gd name="connsiteX374" fmla="*/ 977925 w 2485572"/>
                <a:gd name="connsiteY374" fmla="*/ 67316 h 2538970"/>
                <a:gd name="connsiteX375" fmla="*/ 1011725 w 2485572"/>
                <a:gd name="connsiteY375" fmla="*/ 67316 h 2538970"/>
                <a:gd name="connsiteX376" fmla="*/ 1031324 w 2485572"/>
                <a:gd name="connsiteY376" fmla="*/ 64475 h 2538970"/>
                <a:gd name="connsiteX377" fmla="*/ 1042401 w 2485572"/>
                <a:gd name="connsiteY377" fmla="*/ 64475 h 2538970"/>
                <a:gd name="connsiteX378" fmla="*/ 1104036 w 2485572"/>
                <a:gd name="connsiteY378" fmla="*/ 70156 h 2538970"/>
                <a:gd name="connsiteX379" fmla="*/ 1109717 w 2485572"/>
                <a:gd name="connsiteY379" fmla="*/ 75837 h 2538970"/>
                <a:gd name="connsiteX380" fmla="*/ 1118238 w 2485572"/>
                <a:gd name="connsiteY380" fmla="*/ 81233 h 2538970"/>
                <a:gd name="connsiteX381" fmla="*/ 1121078 w 2485572"/>
                <a:gd name="connsiteY381" fmla="*/ 84074 h 2538970"/>
                <a:gd name="connsiteX382" fmla="*/ 1143517 w 2485572"/>
                <a:gd name="connsiteY382" fmla="*/ 95435 h 2538970"/>
                <a:gd name="connsiteX383" fmla="*/ 1151754 w 2485572"/>
                <a:gd name="connsiteY383" fmla="*/ 100832 h 2538970"/>
                <a:gd name="connsiteX384" fmla="*/ 1171352 w 2485572"/>
                <a:gd name="connsiteY384" fmla="*/ 100832 h 2538970"/>
                <a:gd name="connsiteX385" fmla="*/ 1174192 w 2485572"/>
                <a:gd name="connsiteY385" fmla="*/ 98275 h 2538970"/>
                <a:gd name="connsiteX386" fmla="*/ 1188110 w 2485572"/>
                <a:gd name="connsiteY386" fmla="*/ 89754 h 2538970"/>
                <a:gd name="connsiteX387" fmla="*/ 1193791 w 2485572"/>
                <a:gd name="connsiteY387" fmla="*/ 84074 h 2538970"/>
                <a:gd name="connsiteX388" fmla="*/ 1238668 w 2485572"/>
                <a:gd name="connsiteY388" fmla="*/ 75837 h 2538970"/>
                <a:gd name="connsiteX389" fmla="*/ 1244348 w 2485572"/>
                <a:gd name="connsiteY389" fmla="*/ 78677 h 2538970"/>
                <a:gd name="connsiteX390" fmla="*/ 1272184 w 2485572"/>
                <a:gd name="connsiteY390" fmla="*/ 75837 h 2538970"/>
                <a:gd name="connsiteX391" fmla="*/ 1280705 w 2485572"/>
                <a:gd name="connsiteY391" fmla="*/ 72996 h 2538970"/>
                <a:gd name="connsiteX392" fmla="*/ 1286385 w 2485572"/>
                <a:gd name="connsiteY392" fmla="*/ 72996 h 2538970"/>
                <a:gd name="connsiteX393" fmla="*/ 1348020 w 2485572"/>
                <a:gd name="connsiteY393" fmla="*/ 50558 h 2538970"/>
                <a:gd name="connsiteX394" fmla="*/ 1350861 w 2485572"/>
                <a:gd name="connsiteY394" fmla="*/ 50558 h 2538970"/>
                <a:gd name="connsiteX395" fmla="*/ 1392898 w 2485572"/>
                <a:gd name="connsiteY395" fmla="*/ 39197 h 2538970"/>
                <a:gd name="connsiteX396" fmla="*/ 1406815 w 2485572"/>
                <a:gd name="connsiteY396" fmla="*/ 39197 h 2538970"/>
                <a:gd name="connsiteX397" fmla="*/ 1459929 w 2485572"/>
                <a:gd name="connsiteY397" fmla="*/ 36640 h 2538970"/>
                <a:gd name="connsiteX398" fmla="*/ 1468450 w 2485572"/>
                <a:gd name="connsiteY398" fmla="*/ 36640 h 2538970"/>
                <a:gd name="connsiteX399" fmla="*/ 1474131 w 2485572"/>
                <a:gd name="connsiteY399" fmla="*/ 33800 h 2538970"/>
                <a:gd name="connsiteX400" fmla="*/ 1479528 w 2485572"/>
                <a:gd name="connsiteY400" fmla="*/ 30960 h 2538970"/>
                <a:gd name="connsiteX401" fmla="*/ 1485208 w 2485572"/>
                <a:gd name="connsiteY401" fmla="*/ 30960 h 2538970"/>
                <a:gd name="connsiteX402" fmla="*/ 1544003 w 2485572"/>
                <a:gd name="connsiteY402" fmla="*/ 16758 h 2538970"/>
                <a:gd name="connsiteX403" fmla="*/ 1549684 w 2485572"/>
                <a:gd name="connsiteY403" fmla="*/ 14202 h 2538970"/>
                <a:gd name="connsiteX404" fmla="*/ 1555364 w 2485572"/>
                <a:gd name="connsiteY404" fmla="*/ 14202 h 2538970"/>
                <a:gd name="connsiteX405" fmla="*/ 1563601 w 2485572"/>
                <a:gd name="connsiteY405" fmla="*/ 11361 h 2538970"/>
                <a:gd name="connsiteX406" fmla="*/ 1614159 w 2485572"/>
                <a:gd name="connsiteY406" fmla="*/ 22439 h 2538970"/>
                <a:gd name="connsiteX407" fmla="*/ 1619840 w 2485572"/>
                <a:gd name="connsiteY407" fmla="*/ 19598 h 2538970"/>
                <a:gd name="connsiteX408" fmla="*/ 1630917 w 2485572"/>
                <a:gd name="connsiteY408" fmla="*/ 16758 h 2538970"/>
                <a:gd name="connsiteX409" fmla="*/ 1645119 w 2485572"/>
                <a:gd name="connsiteY409" fmla="*/ 8521 h 2538970"/>
                <a:gd name="connsiteX410" fmla="*/ 1653356 w 2485572"/>
                <a:gd name="connsiteY410" fmla="*/ 5681 h 2538970"/>
                <a:gd name="connsiteX411" fmla="*/ 1689712 w 2485572"/>
                <a:gd name="connsiteY411" fmla="*/ 0 h 2538970"/>
                <a:gd name="connsiteX412" fmla="*/ 1698233 w 2485572"/>
                <a:gd name="connsiteY412" fmla="*/ 11361 h 2538970"/>
                <a:gd name="connsiteX413" fmla="*/ 1703914 w 2485572"/>
                <a:gd name="connsiteY413" fmla="*/ 14202 h 2538970"/>
                <a:gd name="connsiteX414" fmla="*/ 1709310 w 2485572"/>
                <a:gd name="connsiteY414" fmla="*/ 16758 h 2538970"/>
                <a:gd name="connsiteX415" fmla="*/ 1717831 w 2485572"/>
                <a:gd name="connsiteY415" fmla="*/ 16758 h 2538970"/>
                <a:gd name="connsiteX416" fmla="*/ 1757028 w 2485572"/>
                <a:gd name="connsiteY416" fmla="*/ 22439 h 2538970"/>
                <a:gd name="connsiteX417" fmla="*/ 1762708 w 2485572"/>
                <a:gd name="connsiteY417" fmla="*/ 25279 h 2538970"/>
                <a:gd name="connsiteX418" fmla="*/ 1768389 w 2485572"/>
                <a:gd name="connsiteY418" fmla="*/ 25279 h 2538970"/>
                <a:gd name="connsiteX419" fmla="*/ 1787987 w 2485572"/>
                <a:gd name="connsiteY419" fmla="*/ 33800 h 2538970"/>
                <a:gd name="connsiteX420" fmla="*/ 1793384 w 2485572"/>
                <a:gd name="connsiteY420" fmla="*/ 33800 h 2538970"/>
                <a:gd name="connsiteX421" fmla="*/ 1801905 w 2485572"/>
                <a:gd name="connsiteY421" fmla="*/ 36640 h 2538970"/>
                <a:gd name="connsiteX422" fmla="*/ 1835421 w 2485572"/>
                <a:gd name="connsiteY422" fmla="*/ 42037 h 2538970"/>
                <a:gd name="connsiteX423" fmla="*/ 1891659 w 2485572"/>
                <a:gd name="connsiteY423" fmla="*/ 61635 h 2538970"/>
                <a:gd name="connsiteX424" fmla="*/ 1897340 w 2485572"/>
                <a:gd name="connsiteY424" fmla="*/ 64475 h 2538970"/>
                <a:gd name="connsiteX425" fmla="*/ 1899896 w 2485572"/>
                <a:gd name="connsiteY425" fmla="*/ 67316 h 2538970"/>
                <a:gd name="connsiteX426" fmla="*/ 1944774 w 2485572"/>
                <a:gd name="connsiteY426" fmla="*/ 123270 h 2538970"/>
                <a:gd name="connsiteX427" fmla="*/ 1947614 w 2485572"/>
                <a:gd name="connsiteY427" fmla="*/ 128951 h 2538970"/>
                <a:gd name="connsiteX428" fmla="*/ 1950454 w 2485572"/>
                <a:gd name="connsiteY428" fmla="*/ 131791 h 2538970"/>
                <a:gd name="connsiteX429" fmla="*/ 1956135 w 2485572"/>
                <a:gd name="connsiteY429" fmla="*/ 140312 h 2538970"/>
                <a:gd name="connsiteX430" fmla="*/ 1958975 w 2485572"/>
                <a:gd name="connsiteY430" fmla="*/ 145709 h 2538970"/>
                <a:gd name="connsiteX431" fmla="*/ 1961532 w 2485572"/>
                <a:gd name="connsiteY431" fmla="*/ 154230 h 2538970"/>
                <a:gd name="connsiteX432" fmla="*/ 1998172 w 2485572"/>
                <a:gd name="connsiteY432" fmla="*/ 204788 h 2538970"/>
                <a:gd name="connsiteX433" fmla="*/ 2003569 w 2485572"/>
                <a:gd name="connsiteY433" fmla="*/ 207344 h 2538970"/>
                <a:gd name="connsiteX434" fmla="*/ 2009249 w 2485572"/>
                <a:gd name="connsiteY434" fmla="*/ 210184 h 2538970"/>
                <a:gd name="connsiteX435" fmla="*/ 2017770 w 2485572"/>
                <a:gd name="connsiteY435" fmla="*/ 210184 h 2538970"/>
                <a:gd name="connsiteX436" fmla="*/ 2026007 w 2485572"/>
                <a:gd name="connsiteY436" fmla="*/ 213025 h 2538970"/>
                <a:gd name="connsiteX437" fmla="*/ 2037368 w 2485572"/>
                <a:gd name="connsiteY437" fmla="*/ 215865 h 2538970"/>
                <a:gd name="connsiteX438" fmla="*/ 2099003 w 2485572"/>
                <a:gd name="connsiteY438" fmla="*/ 221546 h 2538970"/>
                <a:gd name="connsiteX439" fmla="*/ 2104684 w 2485572"/>
                <a:gd name="connsiteY439" fmla="*/ 224386 h 2538970"/>
                <a:gd name="connsiteX440" fmla="*/ 2112921 w 2485572"/>
                <a:gd name="connsiteY440" fmla="*/ 224386 h 2538970"/>
                <a:gd name="connsiteX441" fmla="*/ 2124283 w 2485572"/>
                <a:gd name="connsiteY441" fmla="*/ 229783 h 2538970"/>
                <a:gd name="connsiteX442" fmla="*/ 2177397 w 2485572"/>
                <a:gd name="connsiteY442" fmla="*/ 229783 h 2538970"/>
                <a:gd name="connsiteX443" fmla="*/ 2185918 w 2485572"/>
                <a:gd name="connsiteY443" fmla="*/ 232623 h 2538970"/>
                <a:gd name="connsiteX444" fmla="*/ 2213753 w 2485572"/>
                <a:gd name="connsiteY444" fmla="*/ 226942 h 2538970"/>
                <a:gd name="connsiteX445" fmla="*/ 2219434 w 2485572"/>
                <a:gd name="connsiteY445" fmla="*/ 224386 h 2538970"/>
                <a:gd name="connsiteX446" fmla="*/ 2241872 w 2485572"/>
                <a:gd name="connsiteY446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6319 w 2485572"/>
                <a:gd name="connsiteY70" fmla="*/ 1661877 h 2538970"/>
                <a:gd name="connsiteX71" fmla="*/ 2163479 w 2485572"/>
                <a:gd name="connsiteY71" fmla="*/ 1672954 h 2538970"/>
                <a:gd name="connsiteX72" fmla="*/ 2154958 w 2485572"/>
                <a:gd name="connsiteY72" fmla="*/ 1712435 h 2538970"/>
                <a:gd name="connsiteX73" fmla="*/ 2152118 w 2485572"/>
                <a:gd name="connsiteY73" fmla="*/ 1717831 h 2538970"/>
                <a:gd name="connsiteX74" fmla="*/ 2143881 w 2485572"/>
                <a:gd name="connsiteY74" fmla="*/ 1751631 h 2538970"/>
                <a:gd name="connsiteX75" fmla="*/ 2143881 w 2485572"/>
                <a:gd name="connsiteY75" fmla="*/ 1754471 h 2538970"/>
                <a:gd name="connsiteX76" fmla="*/ 2135360 w 2485572"/>
                <a:gd name="connsiteY76" fmla="*/ 1774070 h 2538970"/>
                <a:gd name="connsiteX77" fmla="*/ 2132519 w 2485572"/>
                <a:gd name="connsiteY77" fmla="*/ 1790828 h 2538970"/>
                <a:gd name="connsiteX78" fmla="*/ 2152118 w 2485572"/>
                <a:gd name="connsiteY78" fmla="*/ 1869221 h 2538970"/>
                <a:gd name="connsiteX79" fmla="*/ 2157798 w 2485572"/>
                <a:gd name="connsiteY79" fmla="*/ 1885979 h 2538970"/>
                <a:gd name="connsiteX80" fmla="*/ 2160639 w 2485572"/>
                <a:gd name="connsiteY80" fmla="*/ 1888819 h 2538970"/>
                <a:gd name="connsiteX81" fmla="*/ 2163479 w 2485572"/>
                <a:gd name="connsiteY81" fmla="*/ 1894500 h 2538970"/>
                <a:gd name="connsiteX82" fmla="*/ 2169160 w 2485572"/>
                <a:gd name="connsiteY82" fmla="*/ 1900180 h 2538970"/>
                <a:gd name="connsiteX83" fmla="*/ 2188758 w 2485572"/>
                <a:gd name="connsiteY83" fmla="*/ 1930856 h 2538970"/>
                <a:gd name="connsiteX84" fmla="*/ 2191314 w 2485572"/>
                <a:gd name="connsiteY84" fmla="*/ 1936537 h 2538970"/>
                <a:gd name="connsiteX85" fmla="*/ 2219434 w 2485572"/>
                <a:gd name="connsiteY85" fmla="*/ 1970052 h 2538970"/>
                <a:gd name="connsiteX86" fmla="*/ 2236191 w 2485572"/>
                <a:gd name="connsiteY86" fmla="*/ 1992491 h 2538970"/>
                <a:gd name="connsiteX87" fmla="*/ 2239032 w 2485572"/>
                <a:gd name="connsiteY87" fmla="*/ 1995331 h 2538970"/>
                <a:gd name="connsiteX88" fmla="*/ 2250393 w 2485572"/>
                <a:gd name="connsiteY88" fmla="*/ 2014929 h 2538970"/>
                <a:gd name="connsiteX89" fmla="*/ 2278228 w 2485572"/>
                <a:gd name="connsiteY89" fmla="*/ 2048445 h 2538970"/>
                <a:gd name="connsiteX90" fmla="*/ 2286749 w 2485572"/>
                <a:gd name="connsiteY90" fmla="*/ 2065488 h 2538970"/>
                <a:gd name="connsiteX91" fmla="*/ 2295270 w 2485572"/>
                <a:gd name="connsiteY91" fmla="*/ 2085086 h 2538970"/>
                <a:gd name="connsiteX92" fmla="*/ 2295270 w 2485572"/>
                <a:gd name="connsiteY92" fmla="*/ 2087926 h 2538970"/>
                <a:gd name="connsiteX93" fmla="*/ 2292430 w 2485572"/>
                <a:gd name="connsiteY93" fmla="*/ 2093323 h 2538970"/>
                <a:gd name="connsiteX94" fmla="*/ 2275388 w 2485572"/>
                <a:gd name="connsiteY94" fmla="*/ 2127123 h 2538970"/>
                <a:gd name="connsiteX95" fmla="*/ 2275388 w 2485572"/>
                <a:gd name="connsiteY95" fmla="*/ 2132519 h 2538970"/>
                <a:gd name="connsiteX96" fmla="*/ 2272832 w 2485572"/>
                <a:gd name="connsiteY96" fmla="*/ 2138200 h 2538970"/>
                <a:gd name="connsiteX97" fmla="*/ 2283909 w 2485572"/>
                <a:gd name="connsiteY97" fmla="*/ 2172000 h 2538970"/>
                <a:gd name="connsiteX98" fmla="*/ 2295270 w 2485572"/>
                <a:gd name="connsiteY98" fmla="*/ 2199835 h 2538970"/>
                <a:gd name="connsiteX99" fmla="*/ 2295270 w 2485572"/>
                <a:gd name="connsiteY99" fmla="*/ 2205516 h 2538970"/>
                <a:gd name="connsiteX100" fmla="*/ 2297827 w 2485572"/>
                <a:gd name="connsiteY100" fmla="*/ 2211196 h 2538970"/>
                <a:gd name="connsiteX101" fmla="*/ 2295270 w 2485572"/>
                <a:gd name="connsiteY101" fmla="*/ 2216593 h 2538970"/>
                <a:gd name="connsiteX102" fmla="*/ 2275388 w 2485572"/>
                <a:gd name="connsiteY102" fmla="*/ 2272832 h 2538970"/>
                <a:gd name="connsiteX103" fmla="*/ 2275388 w 2485572"/>
                <a:gd name="connsiteY103" fmla="*/ 2278512 h 2538970"/>
                <a:gd name="connsiteX104" fmla="*/ 2272832 w 2485572"/>
                <a:gd name="connsiteY104" fmla="*/ 2283909 h 2538970"/>
                <a:gd name="connsiteX105" fmla="*/ 2269991 w 2485572"/>
                <a:gd name="connsiteY105" fmla="*/ 2312028 h 2538970"/>
                <a:gd name="connsiteX106" fmla="*/ 2269991 w 2485572"/>
                <a:gd name="connsiteY106" fmla="*/ 2317709 h 2538970"/>
                <a:gd name="connsiteX107" fmla="*/ 2278228 w 2485572"/>
                <a:gd name="connsiteY107" fmla="*/ 2345544 h 2538970"/>
                <a:gd name="connsiteX108" fmla="*/ 2281069 w 2485572"/>
                <a:gd name="connsiteY108" fmla="*/ 2354065 h 2538970"/>
                <a:gd name="connsiteX109" fmla="*/ 2283909 w 2485572"/>
                <a:gd name="connsiteY109" fmla="*/ 2356905 h 2538970"/>
                <a:gd name="connsiteX110" fmla="*/ 2289590 w 2485572"/>
                <a:gd name="connsiteY110" fmla="*/ 2365142 h 2538970"/>
                <a:gd name="connsiteX111" fmla="*/ 2278228 w 2485572"/>
                <a:gd name="connsiteY111" fmla="*/ 2396102 h 2538970"/>
                <a:gd name="connsiteX112" fmla="*/ 2275388 w 2485572"/>
                <a:gd name="connsiteY112" fmla="*/ 2401782 h 2538970"/>
                <a:gd name="connsiteX113" fmla="*/ 2258630 w 2485572"/>
                <a:gd name="connsiteY113" fmla="*/ 2429618 h 2538970"/>
                <a:gd name="connsiteX114" fmla="*/ 2255790 w 2485572"/>
                <a:gd name="connsiteY114" fmla="*/ 2435298 h 2538970"/>
                <a:gd name="connsiteX115" fmla="*/ 2253233 w 2485572"/>
                <a:gd name="connsiteY115" fmla="*/ 2463418 h 2538970"/>
                <a:gd name="connsiteX116" fmla="*/ 2258630 w 2485572"/>
                <a:gd name="connsiteY116" fmla="*/ 2483016 h 2538970"/>
                <a:gd name="connsiteX117" fmla="*/ 2258630 w 2485572"/>
                <a:gd name="connsiteY117" fmla="*/ 2488413 h 2538970"/>
                <a:gd name="connsiteX118" fmla="*/ 2239032 w 2485572"/>
                <a:gd name="connsiteY118" fmla="*/ 2513691 h 2538970"/>
                <a:gd name="connsiteX119" fmla="*/ 2236191 w 2485572"/>
                <a:gd name="connsiteY119" fmla="*/ 2522213 h 2538970"/>
                <a:gd name="connsiteX120" fmla="*/ 2225114 w 2485572"/>
                <a:gd name="connsiteY120" fmla="*/ 2538970 h 2538970"/>
                <a:gd name="connsiteX121" fmla="*/ 2216593 w 2485572"/>
                <a:gd name="connsiteY121" fmla="*/ 2538970 h 2538970"/>
                <a:gd name="connsiteX122" fmla="*/ 2191314 w 2485572"/>
                <a:gd name="connsiteY122" fmla="*/ 2530449 h 2538970"/>
                <a:gd name="connsiteX123" fmla="*/ 2185918 w 2485572"/>
                <a:gd name="connsiteY123" fmla="*/ 2525053 h 2538970"/>
                <a:gd name="connsiteX124" fmla="*/ 2174556 w 2485572"/>
                <a:gd name="connsiteY124" fmla="*/ 2502614 h 2538970"/>
                <a:gd name="connsiteX125" fmla="*/ 2154958 w 2485572"/>
                <a:gd name="connsiteY125" fmla="*/ 2480175 h 2538970"/>
                <a:gd name="connsiteX126" fmla="*/ 2154958 w 2485572"/>
                <a:gd name="connsiteY126" fmla="*/ 2471655 h 2538970"/>
                <a:gd name="connsiteX127" fmla="*/ 2152118 w 2485572"/>
                <a:gd name="connsiteY127" fmla="*/ 2452056 h 2538970"/>
                <a:gd name="connsiteX128" fmla="*/ 2143881 w 2485572"/>
                <a:gd name="connsiteY128" fmla="*/ 2418540 h 2538970"/>
                <a:gd name="connsiteX129" fmla="*/ 2143881 w 2485572"/>
                <a:gd name="connsiteY129" fmla="*/ 2415700 h 2538970"/>
                <a:gd name="connsiteX130" fmla="*/ 2138200 w 2485572"/>
                <a:gd name="connsiteY130" fmla="*/ 2396102 h 2538970"/>
                <a:gd name="connsiteX131" fmla="*/ 2135360 w 2485572"/>
                <a:gd name="connsiteY131" fmla="*/ 2393261 h 2538970"/>
                <a:gd name="connsiteX132" fmla="*/ 2129679 w 2485572"/>
                <a:gd name="connsiteY132" fmla="*/ 2390421 h 2538970"/>
                <a:gd name="connsiteX133" fmla="*/ 2099003 w 2485572"/>
                <a:gd name="connsiteY133" fmla="*/ 2387581 h 2538970"/>
                <a:gd name="connsiteX134" fmla="*/ 2087642 w 2485572"/>
                <a:gd name="connsiteY134" fmla="*/ 2384740 h 2538970"/>
                <a:gd name="connsiteX135" fmla="*/ 2070884 w 2485572"/>
                <a:gd name="connsiteY135" fmla="*/ 2376504 h 2538970"/>
                <a:gd name="connsiteX136" fmla="*/ 2068044 w 2485572"/>
                <a:gd name="connsiteY136" fmla="*/ 2370823 h 2538970"/>
                <a:gd name="connsiteX137" fmla="*/ 2051286 w 2485572"/>
                <a:gd name="connsiteY137" fmla="*/ 2354065 h 2538970"/>
                <a:gd name="connsiteX138" fmla="*/ 2048446 w 2485572"/>
                <a:gd name="connsiteY138" fmla="*/ 2348384 h 2538970"/>
                <a:gd name="connsiteX139" fmla="*/ 2043049 w 2485572"/>
                <a:gd name="connsiteY139" fmla="*/ 2325946 h 2538970"/>
                <a:gd name="connsiteX140" fmla="*/ 2014930 w 2485572"/>
                <a:gd name="connsiteY140" fmla="*/ 2300667 h 2538970"/>
                <a:gd name="connsiteX141" fmla="*/ 1986810 w 2485572"/>
                <a:gd name="connsiteY141" fmla="*/ 2300667 h 2538970"/>
                <a:gd name="connsiteX142" fmla="*/ 1956135 w 2485572"/>
                <a:gd name="connsiteY142" fmla="*/ 2303507 h 2538970"/>
                <a:gd name="connsiteX143" fmla="*/ 1950454 w 2485572"/>
                <a:gd name="connsiteY143" fmla="*/ 2300667 h 2538970"/>
                <a:gd name="connsiteX144" fmla="*/ 1928016 w 2485572"/>
                <a:gd name="connsiteY144" fmla="*/ 2278512 h 2538970"/>
                <a:gd name="connsiteX145" fmla="*/ 1925175 w 2485572"/>
                <a:gd name="connsiteY145" fmla="*/ 2272832 h 2538970"/>
                <a:gd name="connsiteX146" fmla="*/ 1885979 w 2485572"/>
                <a:gd name="connsiteY146" fmla="*/ 2261470 h 2538970"/>
                <a:gd name="connsiteX147" fmla="*/ 1872061 w 2485572"/>
                <a:gd name="connsiteY147" fmla="*/ 2222273 h 2538970"/>
                <a:gd name="connsiteX148" fmla="*/ 1869221 w 2485572"/>
                <a:gd name="connsiteY148" fmla="*/ 2194438 h 2538970"/>
                <a:gd name="connsiteX149" fmla="*/ 1869221 w 2485572"/>
                <a:gd name="connsiteY149" fmla="*/ 2185917 h 2538970"/>
                <a:gd name="connsiteX150" fmla="*/ 1863540 w 2485572"/>
                <a:gd name="connsiteY150" fmla="*/ 2163479 h 2538970"/>
                <a:gd name="connsiteX151" fmla="*/ 1860700 w 2485572"/>
                <a:gd name="connsiteY151" fmla="*/ 2154958 h 2538970"/>
                <a:gd name="connsiteX152" fmla="*/ 1855303 w 2485572"/>
                <a:gd name="connsiteY152" fmla="*/ 2152402 h 2538970"/>
                <a:gd name="connsiteX153" fmla="*/ 1813266 w 2485572"/>
                <a:gd name="connsiteY153" fmla="*/ 2166319 h 2538970"/>
                <a:gd name="connsiteX154" fmla="*/ 1810426 w 2485572"/>
                <a:gd name="connsiteY154" fmla="*/ 2177397 h 2538970"/>
                <a:gd name="connsiteX155" fmla="*/ 1818663 w 2485572"/>
                <a:gd name="connsiteY155" fmla="*/ 2194438 h 2538970"/>
                <a:gd name="connsiteX156" fmla="*/ 1818663 w 2485572"/>
                <a:gd name="connsiteY156" fmla="*/ 2211196 h 2538970"/>
                <a:gd name="connsiteX157" fmla="*/ 1813266 w 2485572"/>
                <a:gd name="connsiteY157" fmla="*/ 2214037 h 2538970"/>
                <a:gd name="connsiteX158" fmla="*/ 1776626 w 2485572"/>
                <a:gd name="connsiteY158" fmla="*/ 2208356 h 2538970"/>
                <a:gd name="connsiteX159" fmla="*/ 1771230 w 2485572"/>
                <a:gd name="connsiteY159" fmla="*/ 2205516 h 2538970"/>
                <a:gd name="connsiteX160" fmla="*/ 1762708 w 2485572"/>
                <a:gd name="connsiteY160" fmla="*/ 2202676 h 2538970"/>
                <a:gd name="connsiteX161" fmla="*/ 1748791 w 2485572"/>
                <a:gd name="connsiteY161" fmla="*/ 2202676 h 2538970"/>
                <a:gd name="connsiteX162" fmla="*/ 1740270 w 2485572"/>
                <a:gd name="connsiteY162" fmla="*/ 2194438 h 2538970"/>
                <a:gd name="connsiteX163" fmla="*/ 1731749 w 2485572"/>
                <a:gd name="connsiteY163" fmla="*/ 2188758 h 2538970"/>
                <a:gd name="connsiteX164" fmla="*/ 1723512 w 2485572"/>
                <a:gd name="connsiteY164" fmla="*/ 2174556 h 2538970"/>
                <a:gd name="connsiteX165" fmla="*/ 1703914 w 2485572"/>
                <a:gd name="connsiteY165" fmla="*/ 2169159 h 2538970"/>
                <a:gd name="connsiteX166" fmla="*/ 1698233 w 2485572"/>
                <a:gd name="connsiteY166" fmla="*/ 2166319 h 2538970"/>
                <a:gd name="connsiteX167" fmla="*/ 1692552 w 2485572"/>
                <a:gd name="connsiteY167" fmla="*/ 2163479 h 2538970"/>
                <a:gd name="connsiteX168" fmla="*/ 1656196 w 2485572"/>
                <a:gd name="connsiteY168" fmla="*/ 2160638 h 2538970"/>
                <a:gd name="connsiteX169" fmla="*/ 1647675 w 2485572"/>
                <a:gd name="connsiteY169" fmla="*/ 2163479 h 2538970"/>
                <a:gd name="connsiteX170" fmla="*/ 1605638 w 2485572"/>
                <a:gd name="connsiteY170" fmla="*/ 2169159 h 2538970"/>
                <a:gd name="connsiteX171" fmla="*/ 1600242 w 2485572"/>
                <a:gd name="connsiteY171" fmla="*/ 2169159 h 2538970"/>
                <a:gd name="connsiteX172" fmla="*/ 1566442 w 2485572"/>
                <a:gd name="connsiteY172" fmla="*/ 2146721 h 2538970"/>
                <a:gd name="connsiteX173" fmla="*/ 1563601 w 2485572"/>
                <a:gd name="connsiteY173" fmla="*/ 2143881 h 2538970"/>
                <a:gd name="connsiteX174" fmla="*/ 1561045 w 2485572"/>
                <a:gd name="connsiteY174" fmla="*/ 2141040 h 2538970"/>
                <a:gd name="connsiteX175" fmla="*/ 1541447 w 2485572"/>
                <a:gd name="connsiteY175" fmla="*/ 2112921 h 2538970"/>
                <a:gd name="connsiteX176" fmla="*/ 1535766 w 2485572"/>
                <a:gd name="connsiteY176" fmla="*/ 2107524 h 2538970"/>
                <a:gd name="connsiteX177" fmla="*/ 1501966 w 2485572"/>
                <a:gd name="connsiteY177" fmla="*/ 2090482 h 2538970"/>
                <a:gd name="connsiteX178" fmla="*/ 1496570 w 2485572"/>
                <a:gd name="connsiteY178" fmla="*/ 2087926 h 2538970"/>
                <a:gd name="connsiteX179" fmla="*/ 1493729 w 2485572"/>
                <a:gd name="connsiteY179" fmla="*/ 2085086 h 2538970"/>
                <a:gd name="connsiteX180" fmla="*/ 1488049 w 2485572"/>
                <a:gd name="connsiteY180" fmla="*/ 2082245 h 2538970"/>
                <a:gd name="connsiteX181" fmla="*/ 1426413 w 2485572"/>
                <a:gd name="connsiteY181" fmla="*/ 2059807 h 2538970"/>
                <a:gd name="connsiteX182" fmla="*/ 1364778 w 2485572"/>
                <a:gd name="connsiteY182" fmla="*/ 2056966 h 2538970"/>
                <a:gd name="connsiteX183" fmla="*/ 1336659 w 2485572"/>
                <a:gd name="connsiteY183" fmla="*/ 2048445 h 2538970"/>
                <a:gd name="connsiteX184" fmla="*/ 1311380 w 2485572"/>
                <a:gd name="connsiteY184" fmla="*/ 2034528 h 2538970"/>
                <a:gd name="connsiteX185" fmla="*/ 1305983 w 2485572"/>
                <a:gd name="connsiteY185" fmla="*/ 2031688 h 2538970"/>
                <a:gd name="connsiteX186" fmla="*/ 1303143 w 2485572"/>
                <a:gd name="connsiteY186" fmla="*/ 2026291 h 2538970"/>
                <a:gd name="connsiteX187" fmla="*/ 1300303 w 2485572"/>
                <a:gd name="connsiteY187" fmla="*/ 2023451 h 2538970"/>
                <a:gd name="connsiteX188" fmla="*/ 1266787 w 2485572"/>
                <a:gd name="connsiteY188" fmla="*/ 2006409 h 2538970"/>
                <a:gd name="connsiteX189" fmla="*/ 1255426 w 2485572"/>
                <a:gd name="connsiteY189" fmla="*/ 2006409 h 2538970"/>
                <a:gd name="connsiteX190" fmla="*/ 1238668 w 2485572"/>
                <a:gd name="connsiteY190" fmla="*/ 2001012 h 2538970"/>
                <a:gd name="connsiteX191" fmla="*/ 1232987 w 2485572"/>
                <a:gd name="connsiteY191" fmla="*/ 2001012 h 2538970"/>
                <a:gd name="connsiteX192" fmla="*/ 1216229 w 2485572"/>
                <a:gd name="connsiteY192" fmla="*/ 1995331 h 2538970"/>
                <a:gd name="connsiteX193" fmla="*/ 1213389 w 2485572"/>
                <a:gd name="connsiteY193" fmla="*/ 1992491 h 2538970"/>
                <a:gd name="connsiteX194" fmla="*/ 1185554 w 2485572"/>
                <a:gd name="connsiteY194" fmla="*/ 1984254 h 2538970"/>
                <a:gd name="connsiteX195" fmla="*/ 1179873 w 2485572"/>
                <a:gd name="connsiteY195" fmla="*/ 1984254 h 2538970"/>
                <a:gd name="connsiteX196" fmla="*/ 1157434 w 2485572"/>
                <a:gd name="connsiteY196" fmla="*/ 1981414 h 2538970"/>
                <a:gd name="connsiteX197" fmla="*/ 1109717 w 2485572"/>
                <a:gd name="connsiteY197" fmla="*/ 1947614 h 2538970"/>
                <a:gd name="connsiteX198" fmla="*/ 1098639 w 2485572"/>
                <a:gd name="connsiteY198" fmla="*/ 1944774 h 2538970"/>
                <a:gd name="connsiteX199" fmla="*/ 1067680 w 2485572"/>
                <a:gd name="connsiteY199" fmla="*/ 1919779 h 2538970"/>
                <a:gd name="connsiteX200" fmla="*/ 1056603 w 2485572"/>
                <a:gd name="connsiteY200" fmla="*/ 1888819 h 2538970"/>
                <a:gd name="connsiteX201" fmla="*/ 1053762 w 2485572"/>
                <a:gd name="connsiteY201" fmla="*/ 1880298 h 2538970"/>
                <a:gd name="connsiteX202" fmla="*/ 1022803 w 2485572"/>
                <a:gd name="connsiteY202" fmla="*/ 1860700 h 2538970"/>
                <a:gd name="connsiteX203" fmla="*/ 1019962 w 2485572"/>
                <a:gd name="connsiteY203" fmla="*/ 1858143 h 2538970"/>
                <a:gd name="connsiteX204" fmla="*/ 1006045 w 2485572"/>
                <a:gd name="connsiteY204" fmla="*/ 1824343 h 2538970"/>
                <a:gd name="connsiteX205" fmla="*/ 1006045 w 2485572"/>
                <a:gd name="connsiteY205" fmla="*/ 1813266 h 2538970"/>
                <a:gd name="connsiteX206" fmla="*/ 1011725 w 2485572"/>
                <a:gd name="connsiteY206" fmla="*/ 1793668 h 2538970"/>
                <a:gd name="connsiteX207" fmla="*/ 1019962 w 2485572"/>
                <a:gd name="connsiteY207" fmla="*/ 1768389 h 2538970"/>
                <a:gd name="connsiteX208" fmla="*/ 1025643 w 2485572"/>
                <a:gd name="connsiteY208" fmla="*/ 1737429 h 2538970"/>
                <a:gd name="connsiteX209" fmla="*/ 1025643 w 2485572"/>
                <a:gd name="connsiteY209" fmla="*/ 1723512 h 2538970"/>
                <a:gd name="connsiteX210" fmla="*/ 1019962 w 2485572"/>
                <a:gd name="connsiteY210" fmla="*/ 1720671 h 2538970"/>
                <a:gd name="connsiteX211" fmla="*/ 1014566 w 2485572"/>
                <a:gd name="connsiteY211" fmla="*/ 1712435 h 2538970"/>
                <a:gd name="connsiteX212" fmla="*/ 1011725 w 2485572"/>
                <a:gd name="connsiteY212" fmla="*/ 1709594 h 2538970"/>
                <a:gd name="connsiteX213" fmla="*/ 983606 w 2485572"/>
                <a:gd name="connsiteY213" fmla="*/ 1692552 h 2538970"/>
                <a:gd name="connsiteX214" fmla="*/ 977925 w 2485572"/>
                <a:gd name="connsiteY214" fmla="*/ 1692552 h 2538970"/>
                <a:gd name="connsiteX215" fmla="*/ 950090 w 2485572"/>
                <a:gd name="connsiteY215" fmla="*/ 1653356 h 2538970"/>
                <a:gd name="connsiteX216" fmla="*/ 950090 w 2485572"/>
                <a:gd name="connsiteY216" fmla="*/ 1639438 h 2538970"/>
                <a:gd name="connsiteX217" fmla="*/ 952931 w 2485572"/>
                <a:gd name="connsiteY217" fmla="*/ 1636598 h 2538970"/>
                <a:gd name="connsiteX218" fmla="*/ 975369 w 2485572"/>
                <a:gd name="connsiteY218" fmla="*/ 1597401 h 2538970"/>
                <a:gd name="connsiteX219" fmla="*/ 980766 w 2485572"/>
                <a:gd name="connsiteY219" fmla="*/ 1591721 h 2538970"/>
                <a:gd name="connsiteX220" fmla="*/ 1017406 w 2485572"/>
                <a:gd name="connsiteY220" fmla="*/ 1561045 h 2538970"/>
                <a:gd name="connsiteX221" fmla="*/ 1022803 w 2485572"/>
                <a:gd name="connsiteY221" fmla="*/ 1558205 h 2538970"/>
                <a:gd name="connsiteX222" fmla="*/ 1025643 w 2485572"/>
                <a:gd name="connsiteY222" fmla="*/ 1555364 h 2538970"/>
                <a:gd name="connsiteX223" fmla="*/ 1031324 w 2485572"/>
                <a:gd name="connsiteY223" fmla="*/ 1549684 h 2538970"/>
                <a:gd name="connsiteX224" fmla="*/ 1293866 w 2485572"/>
                <a:gd name="connsiteY224" fmla="*/ 1680648 h 2538970"/>
                <a:gd name="connsiteX225" fmla="*/ 1455791 w 2485572"/>
                <a:gd name="connsiteY225" fmla="*/ 1685410 h 2538970"/>
                <a:gd name="connsiteX226" fmla="*/ 1289417 w 2485572"/>
                <a:gd name="connsiteY226" fmla="*/ 1536685 h 2538970"/>
                <a:gd name="connsiteX227" fmla="*/ 1061999 w 2485572"/>
                <a:gd name="connsiteY227" fmla="*/ 1465610 h 2538970"/>
                <a:gd name="connsiteX228" fmla="*/ 1061999 w 2485572"/>
                <a:gd name="connsiteY228" fmla="*/ 1429254 h 2538970"/>
                <a:gd name="connsiteX229" fmla="*/ 1048082 w 2485572"/>
                <a:gd name="connsiteY229" fmla="*/ 1403975 h 2538970"/>
                <a:gd name="connsiteX230" fmla="*/ 1022803 w 2485572"/>
                <a:gd name="connsiteY230" fmla="*/ 1387217 h 2538970"/>
                <a:gd name="connsiteX231" fmla="*/ 1011725 w 2485572"/>
                <a:gd name="connsiteY231" fmla="*/ 1381536 h 2538970"/>
                <a:gd name="connsiteX232" fmla="*/ 1000364 w 2485572"/>
                <a:gd name="connsiteY232" fmla="*/ 1381536 h 2538970"/>
                <a:gd name="connsiteX233" fmla="*/ 961167 w 2485572"/>
                <a:gd name="connsiteY233" fmla="*/ 1376140 h 2538970"/>
                <a:gd name="connsiteX234" fmla="*/ 924811 w 2485572"/>
                <a:gd name="connsiteY234" fmla="*/ 1367618 h 2538970"/>
                <a:gd name="connsiteX235" fmla="*/ 919131 w 2485572"/>
                <a:gd name="connsiteY235" fmla="*/ 1367618 h 2538970"/>
                <a:gd name="connsiteX236" fmla="*/ 913450 w 2485572"/>
                <a:gd name="connsiteY236" fmla="*/ 1364778 h 2538970"/>
                <a:gd name="connsiteX237" fmla="*/ 908053 w 2485572"/>
                <a:gd name="connsiteY237" fmla="*/ 1364778 h 2538970"/>
                <a:gd name="connsiteX238" fmla="*/ 877094 w 2485572"/>
                <a:gd name="connsiteY238" fmla="*/ 1381536 h 2538970"/>
                <a:gd name="connsiteX239" fmla="*/ 868857 w 2485572"/>
                <a:gd name="connsiteY239" fmla="*/ 1390057 h 2538970"/>
                <a:gd name="connsiteX240" fmla="*/ 835057 w 2485572"/>
                <a:gd name="connsiteY240" fmla="*/ 1434934 h 2538970"/>
                <a:gd name="connsiteX241" fmla="*/ 832217 w 2485572"/>
                <a:gd name="connsiteY241" fmla="*/ 1440331 h 2538970"/>
                <a:gd name="connsiteX242" fmla="*/ 832217 w 2485572"/>
                <a:gd name="connsiteY242" fmla="*/ 1446012 h 2538970"/>
                <a:gd name="connsiteX243" fmla="*/ 767741 w 2485572"/>
                <a:gd name="connsiteY243" fmla="*/ 1513327 h 2538970"/>
                <a:gd name="connsiteX244" fmla="*/ 711787 w 2485572"/>
                <a:gd name="connsiteY244" fmla="*/ 1535766 h 2538970"/>
                <a:gd name="connsiteX245" fmla="*/ 686508 w 2485572"/>
                <a:gd name="connsiteY245" fmla="*/ 1541447 h 2538970"/>
                <a:gd name="connsiteX246" fmla="*/ 661513 w 2485572"/>
                <a:gd name="connsiteY246" fmla="*/ 1549684 h 2538970"/>
                <a:gd name="connsiteX247" fmla="*/ 658672 w 2485572"/>
                <a:gd name="connsiteY247" fmla="*/ 1552524 h 2538970"/>
                <a:gd name="connsiteX248" fmla="*/ 652992 w 2485572"/>
                <a:gd name="connsiteY248" fmla="*/ 1555364 h 2538970"/>
                <a:gd name="connsiteX249" fmla="*/ 624873 w 2485572"/>
                <a:gd name="connsiteY249" fmla="*/ 1561045 h 2538970"/>
                <a:gd name="connsiteX250" fmla="*/ 619476 w 2485572"/>
                <a:gd name="connsiteY250" fmla="*/ 1558205 h 2538970"/>
                <a:gd name="connsiteX251" fmla="*/ 616636 w 2485572"/>
                <a:gd name="connsiteY251" fmla="*/ 1555364 h 2538970"/>
                <a:gd name="connsiteX252" fmla="*/ 597037 w 2485572"/>
                <a:gd name="connsiteY252" fmla="*/ 1532926 h 2538970"/>
                <a:gd name="connsiteX253" fmla="*/ 594197 w 2485572"/>
                <a:gd name="connsiteY253" fmla="*/ 1521848 h 2538970"/>
                <a:gd name="connsiteX254" fmla="*/ 591357 w 2485572"/>
                <a:gd name="connsiteY254" fmla="*/ 1519008 h 2538970"/>
                <a:gd name="connsiteX255" fmla="*/ 566078 w 2485572"/>
                <a:gd name="connsiteY255" fmla="*/ 1482368 h 2538970"/>
                <a:gd name="connsiteX256" fmla="*/ 560397 w 2485572"/>
                <a:gd name="connsiteY256" fmla="*/ 1471291 h 2538970"/>
                <a:gd name="connsiteX257" fmla="*/ 555000 w 2485572"/>
                <a:gd name="connsiteY257" fmla="*/ 1465610 h 2538970"/>
                <a:gd name="connsiteX258" fmla="*/ 498762 w 2485572"/>
                <a:gd name="connsiteY258" fmla="*/ 1432094 h 2538970"/>
                <a:gd name="connsiteX259" fmla="*/ 490525 w 2485572"/>
                <a:gd name="connsiteY259" fmla="*/ 1429254 h 2538970"/>
                <a:gd name="connsiteX260" fmla="*/ 487685 w 2485572"/>
                <a:gd name="connsiteY260" fmla="*/ 1429254 h 2538970"/>
                <a:gd name="connsiteX261" fmla="*/ 462406 w 2485572"/>
                <a:gd name="connsiteY261" fmla="*/ 1426413 h 2538970"/>
                <a:gd name="connsiteX262" fmla="*/ 400770 w 2485572"/>
                <a:gd name="connsiteY262" fmla="*/ 1426413 h 2538970"/>
                <a:gd name="connsiteX263" fmla="*/ 392250 w 2485572"/>
                <a:gd name="connsiteY263" fmla="*/ 1423573 h 2538970"/>
                <a:gd name="connsiteX264" fmla="*/ 384013 w 2485572"/>
                <a:gd name="connsiteY264" fmla="*/ 1420733 h 2538970"/>
                <a:gd name="connsiteX265" fmla="*/ 375492 w 2485572"/>
                <a:gd name="connsiteY265" fmla="*/ 1420733 h 2538970"/>
                <a:gd name="connsiteX266" fmla="*/ 319537 w 2485572"/>
                <a:gd name="connsiteY266" fmla="*/ 1409655 h 2538970"/>
                <a:gd name="connsiteX267" fmla="*/ 313856 w 2485572"/>
                <a:gd name="connsiteY267" fmla="*/ 1406815 h 2538970"/>
                <a:gd name="connsiteX268" fmla="*/ 308176 w 2485572"/>
                <a:gd name="connsiteY268" fmla="*/ 1406815 h 2538970"/>
                <a:gd name="connsiteX269" fmla="*/ 297098 w 2485572"/>
                <a:gd name="connsiteY269" fmla="*/ 1401134 h 2538970"/>
                <a:gd name="connsiteX270" fmla="*/ 221546 w 2485572"/>
                <a:gd name="connsiteY270" fmla="*/ 1392898 h 2538970"/>
                <a:gd name="connsiteX271" fmla="*/ 213025 w 2485572"/>
                <a:gd name="connsiteY271" fmla="*/ 1392898 h 2538970"/>
                <a:gd name="connsiteX272" fmla="*/ 204504 w 2485572"/>
                <a:gd name="connsiteY272" fmla="*/ 1395738 h 2538970"/>
                <a:gd name="connsiteX273" fmla="*/ 154230 w 2485572"/>
                <a:gd name="connsiteY273" fmla="*/ 1406815 h 2538970"/>
                <a:gd name="connsiteX274" fmla="*/ 148549 w 2485572"/>
                <a:gd name="connsiteY274" fmla="*/ 1403975 h 2538970"/>
                <a:gd name="connsiteX275" fmla="*/ 137472 w 2485572"/>
                <a:gd name="connsiteY275" fmla="*/ 1398294 h 2538970"/>
                <a:gd name="connsiteX276" fmla="*/ 131791 w 2485572"/>
                <a:gd name="connsiteY276" fmla="*/ 1398294 h 2538970"/>
                <a:gd name="connsiteX277" fmla="*/ 67316 w 2485572"/>
                <a:gd name="connsiteY277" fmla="*/ 1418177 h 2538970"/>
                <a:gd name="connsiteX278" fmla="*/ 58795 w 2485572"/>
                <a:gd name="connsiteY278" fmla="*/ 1420733 h 2538970"/>
                <a:gd name="connsiteX279" fmla="*/ 50558 w 2485572"/>
                <a:gd name="connsiteY279" fmla="*/ 1423573 h 2538970"/>
                <a:gd name="connsiteX280" fmla="*/ 42037 w 2485572"/>
                <a:gd name="connsiteY280" fmla="*/ 1423573 h 2538970"/>
                <a:gd name="connsiteX281" fmla="*/ 5681 w 2485572"/>
                <a:gd name="connsiteY281" fmla="*/ 1432094 h 2538970"/>
                <a:gd name="connsiteX282" fmla="*/ 2840 w 2485572"/>
                <a:gd name="connsiteY282" fmla="*/ 1403975 h 2538970"/>
                <a:gd name="connsiteX283" fmla="*/ 0 w 2485572"/>
                <a:gd name="connsiteY283" fmla="*/ 1395738 h 2538970"/>
                <a:gd name="connsiteX284" fmla="*/ 5681 w 2485572"/>
                <a:gd name="connsiteY284" fmla="*/ 1373299 h 2538970"/>
                <a:gd name="connsiteX285" fmla="*/ 5681 w 2485572"/>
                <a:gd name="connsiteY285" fmla="*/ 1361938 h 2538970"/>
                <a:gd name="connsiteX286" fmla="*/ 11361 w 2485572"/>
                <a:gd name="connsiteY286" fmla="*/ 1345180 h 2538970"/>
                <a:gd name="connsiteX287" fmla="*/ 42037 w 2485572"/>
                <a:gd name="connsiteY287" fmla="*/ 1305983 h 2538970"/>
                <a:gd name="connsiteX288" fmla="*/ 47718 w 2485572"/>
                <a:gd name="connsiteY288" fmla="*/ 1294622 h 2538970"/>
                <a:gd name="connsiteX289" fmla="*/ 39197 w 2485572"/>
                <a:gd name="connsiteY289" fmla="*/ 1275024 h 2538970"/>
                <a:gd name="connsiteX290" fmla="*/ 33516 w 2485572"/>
                <a:gd name="connsiteY290" fmla="*/ 1269627 h 2538970"/>
                <a:gd name="connsiteX291" fmla="*/ 33516 w 2485572"/>
                <a:gd name="connsiteY291" fmla="*/ 1244348 h 2538970"/>
                <a:gd name="connsiteX292" fmla="*/ 64475 w 2485572"/>
                <a:gd name="connsiteY292" fmla="*/ 1213389 h 2538970"/>
                <a:gd name="connsiteX293" fmla="*/ 81233 w 2485572"/>
                <a:gd name="connsiteY293" fmla="*/ 1199471 h 2538970"/>
                <a:gd name="connsiteX294" fmla="*/ 86914 w 2485572"/>
                <a:gd name="connsiteY294" fmla="*/ 1190950 h 2538970"/>
                <a:gd name="connsiteX295" fmla="*/ 97991 w 2485572"/>
                <a:gd name="connsiteY295" fmla="*/ 1160275 h 2538970"/>
                <a:gd name="connsiteX296" fmla="*/ 95435 w 2485572"/>
                <a:gd name="connsiteY296" fmla="*/ 1151753 h 2538970"/>
                <a:gd name="connsiteX297" fmla="*/ 95435 w 2485572"/>
                <a:gd name="connsiteY297" fmla="*/ 1121078 h 2538970"/>
                <a:gd name="connsiteX298" fmla="*/ 100832 w 2485572"/>
                <a:gd name="connsiteY298" fmla="*/ 1112557 h 2538970"/>
                <a:gd name="connsiteX299" fmla="*/ 103672 w 2485572"/>
                <a:gd name="connsiteY299" fmla="*/ 1106876 h 2538970"/>
                <a:gd name="connsiteX300" fmla="*/ 154230 w 2485572"/>
                <a:gd name="connsiteY300" fmla="*/ 1070520 h 2538970"/>
                <a:gd name="connsiteX301" fmla="*/ 176668 w 2485572"/>
                <a:gd name="connsiteY301" fmla="*/ 1045241 h 2538970"/>
                <a:gd name="connsiteX302" fmla="*/ 176668 w 2485572"/>
                <a:gd name="connsiteY302" fmla="*/ 1037004 h 2538970"/>
                <a:gd name="connsiteX303" fmla="*/ 173828 w 2485572"/>
                <a:gd name="connsiteY303" fmla="*/ 1028483 h 2538970"/>
                <a:gd name="connsiteX304" fmla="*/ 157070 w 2485572"/>
                <a:gd name="connsiteY304" fmla="*/ 1008885 h 2538970"/>
                <a:gd name="connsiteX305" fmla="*/ 154230 w 2485572"/>
                <a:gd name="connsiteY305" fmla="*/ 1000648 h 2538970"/>
                <a:gd name="connsiteX306" fmla="*/ 157070 w 2485572"/>
                <a:gd name="connsiteY306" fmla="*/ 964008 h 2538970"/>
                <a:gd name="connsiteX307" fmla="*/ 154230 w 2485572"/>
                <a:gd name="connsiteY307" fmla="*/ 955771 h 2538970"/>
                <a:gd name="connsiteX308" fmla="*/ 126111 w 2485572"/>
                <a:gd name="connsiteY308" fmla="*/ 930492 h 2538970"/>
                <a:gd name="connsiteX309" fmla="*/ 112193 w 2485572"/>
                <a:gd name="connsiteY309" fmla="*/ 927652 h 2538970"/>
                <a:gd name="connsiteX310" fmla="*/ 109353 w 2485572"/>
                <a:gd name="connsiteY310" fmla="*/ 921971 h 2538970"/>
                <a:gd name="connsiteX311" fmla="*/ 109353 w 2485572"/>
                <a:gd name="connsiteY311" fmla="*/ 908053 h 2538970"/>
                <a:gd name="connsiteX312" fmla="*/ 117590 w 2485572"/>
                <a:gd name="connsiteY312" fmla="*/ 891295 h 2538970"/>
                <a:gd name="connsiteX313" fmla="*/ 123270 w 2485572"/>
                <a:gd name="connsiteY313" fmla="*/ 885615 h 2538970"/>
                <a:gd name="connsiteX314" fmla="*/ 148549 w 2485572"/>
                <a:gd name="connsiteY314" fmla="*/ 866016 h 2538970"/>
                <a:gd name="connsiteX315" fmla="*/ 128951 w 2485572"/>
                <a:gd name="connsiteY315" fmla="*/ 840738 h 2538970"/>
                <a:gd name="connsiteX316" fmla="*/ 126111 w 2485572"/>
                <a:gd name="connsiteY316" fmla="*/ 821139 h 2538970"/>
                <a:gd name="connsiteX317" fmla="*/ 140028 w 2485572"/>
                <a:gd name="connsiteY317" fmla="*/ 812618 h 2538970"/>
                <a:gd name="connsiteX318" fmla="*/ 142869 w 2485572"/>
                <a:gd name="connsiteY318" fmla="*/ 790464 h 2538970"/>
                <a:gd name="connsiteX319" fmla="*/ 154230 w 2485572"/>
                <a:gd name="connsiteY319" fmla="*/ 773422 h 2538970"/>
                <a:gd name="connsiteX320" fmla="*/ 157070 w 2485572"/>
                <a:gd name="connsiteY320" fmla="*/ 762344 h 2538970"/>
                <a:gd name="connsiteX321" fmla="*/ 157070 w 2485572"/>
                <a:gd name="connsiteY321" fmla="*/ 753824 h 2538970"/>
                <a:gd name="connsiteX322" fmla="*/ 145709 w 2485572"/>
                <a:gd name="connsiteY322" fmla="*/ 731385 h 2538970"/>
                <a:gd name="connsiteX323" fmla="*/ 145709 w 2485572"/>
                <a:gd name="connsiteY323" fmla="*/ 723148 h 2538970"/>
                <a:gd name="connsiteX324" fmla="*/ 159627 w 2485572"/>
                <a:gd name="connsiteY324" fmla="*/ 714627 h 2538970"/>
                <a:gd name="connsiteX325" fmla="*/ 204504 w 2485572"/>
                <a:gd name="connsiteY325" fmla="*/ 708946 h 2538970"/>
                <a:gd name="connsiteX326" fmla="*/ 232623 w 2485572"/>
                <a:gd name="connsiteY326" fmla="*/ 678271 h 2538970"/>
                <a:gd name="connsiteX327" fmla="*/ 232623 w 2485572"/>
                <a:gd name="connsiteY327" fmla="*/ 666909 h 2538970"/>
                <a:gd name="connsiteX328" fmla="*/ 215865 w 2485572"/>
                <a:gd name="connsiteY328" fmla="*/ 644755 h 2538970"/>
                <a:gd name="connsiteX329" fmla="*/ 218705 w 2485572"/>
                <a:gd name="connsiteY329" fmla="*/ 613795 h 2538970"/>
                <a:gd name="connsiteX330" fmla="*/ 241144 w 2485572"/>
                <a:gd name="connsiteY330" fmla="*/ 582836 h 2538970"/>
                <a:gd name="connsiteX331" fmla="*/ 252221 w 2485572"/>
                <a:gd name="connsiteY331" fmla="*/ 571758 h 2538970"/>
                <a:gd name="connsiteX332" fmla="*/ 285737 w 2485572"/>
                <a:gd name="connsiteY332" fmla="*/ 524041 h 2538970"/>
                <a:gd name="connsiteX333" fmla="*/ 291418 w 2485572"/>
                <a:gd name="connsiteY333" fmla="*/ 518644 h 2538970"/>
                <a:gd name="connsiteX334" fmla="*/ 322377 w 2485572"/>
                <a:gd name="connsiteY334" fmla="*/ 518644 h 2538970"/>
                <a:gd name="connsiteX335" fmla="*/ 333455 w 2485572"/>
                <a:gd name="connsiteY335" fmla="*/ 510123 h 2538970"/>
                <a:gd name="connsiteX336" fmla="*/ 341976 w 2485572"/>
                <a:gd name="connsiteY336" fmla="*/ 482004 h 2538970"/>
                <a:gd name="connsiteX337" fmla="*/ 347372 w 2485572"/>
                <a:gd name="connsiteY337" fmla="*/ 476607 h 2538970"/>
                <a:gd name="connsiteX338" fmla="*/ 386853 w 2485572"/>
                <a:gd name="connsiteY338" fmla="*/ 459565 h 2538970"/>
                <a:gd name="connsiteX339" fmla="*/ 389409 w 2485572"/>
                <a:gd name="connsiteY339" fmla="*/ 454169 h 2538970"/>
                <a:gd name="connsiteX340" fmla="*/ 400770 w 2485572"/>
                <a:gd name="connsiteY340" fmla="*/ 434570 h 2538970"/>
                <a:gd name="connsiteX341" fmla="*/ 414688 w 2485572"/>
                <a:gd name="connsiteY341" fmla="*/ 392534 h 2538970"/>
                <a:gd name="connsiteX342" fmla="*/ 428890 w 2485572"/>
                <a:gd name="connsiteY342" fmla="*/ 341976 h 2538970"/>
                <a:gd name="connsiteX343" fmla="*/ 434286 w 2485572"/>
                <a:gd name="connsiteY343" fmla="*/ 255062 h 2538970"/>
                <a:gd name="connsiteX344" fmla="*/ 437127 w 2485572"/>
                <a:gd name="connsiteY344" fmla="*/ 252221 h 2538970"/>
                <a:gd name="connsiteX345" fmla="*/ 448488 w 2485572"/>
                <a:gd name="connsiteY345" fmla="*/ 235463 h 2538970"/>
                <a:gd name="connsiteX346" fmla="*/ 468086 w 2485572"/>
                <a:gd name="connsiteY346" fmla="*/ 221546 h 2538970"/>
                <a:gd name="connsiteX347" fmla="*/ 501602 w 2485572"/>
                <a:gd name="connsiteY347" fmla="*/ 215865 h 2538970"/>
                <a:gd name="connsiteX348" fmla="*/ 512964 w 2485572"/>
                <a:gd name="connsiteY348" fmla="*/ 213025 h 2538970"/>
                <a:gd name="connsiteX349" fmla="*/ 555000 w 2485572"/>
                <a:gd name="connsiteY349" fmla="*/ 187746 h 2538970"/>
                <a:gd name="connsiteX350" fmla="*/ 557557 w 2485572"/>
                <a:gd name="connsiteY350" fmla="*/ 182349 h 2538970"/>
                <a:gd name="connsiteX351" fmla="*/ 602434 w 2485572"/>
                <a:gd name="connsiteY351" fmla="*/ 131791 h 2538970"/>
                <a:gd name="connsiteX352" fmla="*/ 605274 w 2485572"/>
                <a:gd name="connsiteY352" fmla="*/ 123270 h 2538970"/>
                <a:gd name="connsiteX353" fmla="*/ 594197 w 2485572"/>
                <a:gd name="connsiteY353" fmla="*/ 70156 h 2538970"/>
                <a:gd name="connsiteX354" fmla="*/ 650151 w 2485572"/>
                <a:gd name="connsiteY354" fmla="*/ 92595 h 2538970"/>
                <a:gd name="connsiteX355" fmla="*/ 664069 w 2485572"/>
                <a:gd name="connsiteY355" fmla="*/ 92595 h 2538970"/>
                <a:gd name="connsiteX356" fmla="*/ 689348 w 2485572"/>
                <a:gd name="connsiteY356" fmla="*/ 98275 h 2538970"/>
                <a:gd name="connsiteX357" fmla="*/ 723148 w 2485572"/>
                <a:gd name="connsiteY357" fmla="*/ 89754 h 2538970"/>
                <a:gd name="connsiteX358" fmla="*/ 725704 w 2485572"/>
                <a:gd name="connsiteY358" fmla="*/ 92595 h 2538970"/>
                <a:gd name="connsiteX359" fmla="*/ 731385 w 2485572"/>
                <a:gd name="connsiteY359" fmla="*/ 92595 h 2538970"/>
                <a:gd name="connsiteX360" fmla="*/ 737065 w 2485572"/>
                <a:gd name="connsiteY360" fmla="*/ 95435 h 2538970"/>
                <a:gd name="connsiteX361" fmla="*/ 742746 w 2485572"/>
                <a:gd name="connsiteY361" fmla="*/ 95435 h 2538970"/>
                <a:gd name="connsiteX362" fmla="*/ 779102 w 2485572"/>
                <a:gd name="connsiteY362" fmla="*/ 75837 h 2538970"/>
                <a:gd name="connsiteX363" fmla="*/ 818299 w 2485572"/>
                <a:gd name="connsiteY363" fmla="*/ 39197 h 2538970"/>
                <a:gd name="connsiteX364" fmla="*/ 823980 w 2485572"/>
                <a:gd name="connsiteY364" fmla="*/ 33800 h 2538970"/>
                <a:gd name="connsiteX365" fmla="*/ 851815 w 2485572"/>
                <a:gd name="connsiteY365" fmla="*/ 19598 h 2538970"/>
                <a:gd name="connsiteX366" fmla="*/ 854655 w 2485572"/>
                <a:gd name="connsiteY366" fmla="*/ 14202 h 2538970"/>
                <a:gd name="connsiteX367" fmla="*/ 888455 w 2485572"/>
                <a:gd name="connsiteY367" fmla="*/ 8521 h 2538970"/>
                <a:gd name="connsiteX368" fmla="*/ 893852 w 2485572"/>
                <a:gd name="connsiteY368" fmla="*/ 11361 h 2538970"/>
                <a:gd name="connsiteX369" fmla="*/ 933332 w 2485572"/>
                <a:gd name="connsiteY369" fmla="*/ 36640 h 2538970"/>
                <a:gd name="connsiteX370" fmla="*/ 938729 w 2485572"/>
                <a:gd name="connsiteY370" fmla="*/ 42037 h 2538970"/>
                <a:gd name="connsiteX371" fmla="*/ 969689 w 2485572"/>
                <a:gd name="connsiteY371" fmla="*/ 61635 h 2538970"/>
                <a:gd name="connsiteX372" fmla="*/ 972529 w 2485572"/>
                <a:gd name="connsiteY372" fmla="*/ 64475 h 2538970"/>
                <a:gd name="connsiteX373" fmla="*/ 977925 w 2485572"/>
                <a:gd name="connsiteY373" fmla="*/ 67316 h 2538970"/>
                <a:gd name="connsiteX374" fmla="*/ 1011725 w 2485572"/>
                <a:gd name="connsiteY374" fmla="*/ 67316 h 2538970"/>
                <a:gd name="connsiteX375" fmla="*/ 1031324 w 2485572"/>
                <a:gd name="connsiteY375" fmla="*/ 64475 h 2538970"/>
                <a:gd name="connsiteX376" fmla="*/ 1042401 w 2485572"/>
                <a:gd name="connsiteY376" fmla="*/ 64475 h 2538970"/>
                <a:gd name="connsiteX377" fmla="*/ 1104036 w 2485572"/>
                <a:gd name="connsiteY377" fmla="*/ 70156 h 2538970"/>
                <a:gd name="connsiteX378" fmla="*/ 1109717 w 2485572"/>
                <a:gd name="connsiteY378" fmla="*/ 75837 h 2538970"/>
                <a:gd name="connsiteX379" fmla="*/ 1118238 w 2485572"/>
                <a:gd name="connsiteY379" fmla="*/ 81233 h 2538970"/>
                <a:gd name="connsiteX380" fmla="*/ 1121078 w 2485572"/>
                <a:gd name="connsiteY380" fmla="*/ 84074 h 2538970"/>
                <a:gd name="connsiteX381" fmla="*/ 1143517 w 2485572"/>
                <a:gd name="connsiteY381" fmla="*/ 95435 h 2538970"/>
                <a:gd name="connsiteX382" fmla="*/ 1151754 w 2485572"/>
                <a:gd name="connsiteY382" fmla="*/ 100832 h 2538970"/>
                <a:gd name="connsiteX383" fmla="*/ 1171352 w 2485572"/>
                <a:gd name="connsiteY383" fmla="*/ 100832 h 2538970"/>
                <a:gd name="connsiteX384" fmla="*/ 1174192 w 2485572"/>
                <a:gd name="connsiteY384" fmla="*/ 98275 h 2538970"/>
                <a:gd name="connsiteX385" fmla="*/ 1188110 w 2485572"/>
                <a:gd name="connsiteY385" fmla="*/ 89754 h 2538970"/>
                <a:gd name="connsiteX386" fmla="*/ 1193791 w 2485572"/>
                <a:gd name="connsiteY386" fmla="*/ 84074 h 2538970"/>
                <a:gd name="connsiteX387" fmla="*/ 1238668 w 2485572"/>
                <a:gd name="connsiteY387" fmla="*/ 75837 h 2538970"/>
                <a:gd name="connsiteX388" fmla="*/ 1244348 w 2485572"/>
                <a:gd name="connsiteY388" fmla="*/ 78677 h 2538970"/>
                <a:gd name="connsiteX389" fmla="*/ 1272184 w 2485572"/>
                <a:gd name="connsiteY389" fmla="*/ 75837 h 2538970"/>
                <a:gd name="connsiteX390" fmla="*/ 1280705 w 2485572"/>
                <a:gd name="connsiteY390" fmla="*/ 72996 h 2538970"/>
                <a:gd name="connsiteX391" fmla="*/ 1286385 w 2485572"/>
                <a:gd name="connsiteY391" fmla="*/ 72996 h 2538970"/>
                <a:gd name="connsiteX392" fmla="*/ 1348020 w 2485572"/>
                <a:gd name="connsiteY392" fmla="*/ 50558 h 2538970"/>
                <a:gd name="connsiteX393" fmla="*/ 1350861 w 2485572"/>
                <a:gd name="connsiteY393" fmla="*/ 50558 h 2538970"/>
                <a:gd name="connsiteX394" fmla="*/ 1392898 w 2485572"/>
                <a:gd name="connsiteY394" fmla="*/ 39197 h 2538970"/>
                <a:gd name="connsiteX395" fmla="*/ 1406815 w 2485572"/>
                <a:gd name="connsiteY395" fmla="*/ 39197 h 2538970"/>
                <a:gd name="connsiteX396" fmla="*/ 1459929 w 2485572"/>
                <a:gd name="connsiteY396" fmla="*/ 36640 h 2538970"/>
                <a:gd name="connsiteX397" fmla="*/ 1468450 w 2485572"/>
                <a:gd name="connsiteY397" fmla="*/ 36640 h 2538970"/>
                <a:gd name="connsiteX398" fmla="*/ 1474131 w 2485572"/>
                <a:gd name="connsiteY398" fmla="*/ 33800 h 2538970"/>
                <a:gd name="connsiteX399" fmla="*/ 1479528 w 2485572"/>
                <a:gd name="connsiteY399" fmla="*/ 30960 h 2538970"/>
                <a:gd name="connsiteX400" fmla="*/ 1485208 w 2485572"/>
                <a:gd name="connsiteY400" fmla="*/ 30960 h 2538970"/>
                <a:gd name="connsiteX401" fmla="*/ 1544003 w 2485572"/>
                <a:gd name="connsiteY401" fmla="*/ 16758 h 2538970"/>
                <a:gd name="connsiteX402" fmla="*/ 1549684 w 2485572"/>
                <a:gd name="connsiteY402" fmla="*/ 14202 h 2538970"/>
                <a:gd name="connsiteX403" fmla="*/ 1555364 w 2485572"/>
                <a:gd name="connsiteY403" fmla="*/ 14202 h 2538970"/>
                <a:gd name="connsiteX404" fmla="*/ 1563601 w 2485572"/>
                <a:gd name="connsiteY404" fmla="*/ 11361 h 2538970"/>
                <a:gd name="connsiteX405" fmla="*/ 1614159 w 2485572"/>
                <a:gd name="connsiteY405" fmla="*/ 22439 h 2538970"/>
                <a:gd name="connsiteX406" fmla="*/ 1619840 w 2485572"/>
                <a:gd name="connsiteY406" fmla="*/ 19598 h 2538970"/>
                <a:gd name="connsiteX407" fmla="*/ 1630917 w 2485572"/>
                <a:gd name="connsiteY407" fmla="*/ 16758 h 2538970"/>
                <a:gd name="connsiteX408" fmla="*/ 1645119 w 2485572"/>
                <a:gd name="connsiteY408" fmla="*/ 8521 h 2538970"/>
                <a:gd name="connsiteX409" fmla="*/ 1653356 w 2485572"/>
                <a:gd name="connsiteY409" fmla="*/ 5681 h 2538970"/>
                <a:gd name="connsiteX410" fmla="*/ 1689712 w 2485572"/>
                <a:gd name="connsiteY410" fmla="*/ 0 h 2538970"/>
                <a:gd name="connsiteX411" fmla="*/ 1698233 w 2485572"/>
                <a:gd name="connsiteY411" fmla="*/ 11361 h 2538970"/>
                <a:gd name="connsiteX412" fmla="*/ 1703914 w 2485572"/>
                <a:gd name="connsiteY412" fmla="*/ 14202 h 2538970"/>
                <a:gd name="connsiteX413" fmla="*/ 1709310 w 2485572"/>
                <a:gd name="connsiteY413" fmla="*/ 16758 h 2538970"/>
                <a:gd name="connsiteX414" fmla="*/ 1717831 w 2485572"/>
                <a:gd name="connsiteY414" fmla="*/ 16758 h 2538970"/>
                <a:gd name="connsiteX415" fmla="*/ 1757028 w 2485572"/>
                <a:gd name="connsiteY415" fmla="*/ 22439 h 2538970"/>
                <a:gd name="connsiteX416" fmla="*/ 1762708 w 2485572"/>
                <a:gd name="connsiteY416" fmla="*/ 25279 h 2538970"/>
                <a:gd name="connsiteX417" fmla="*/ 1768389 w 2485572"/>
                <a:gd name="connsiteY417" fmla="*/ 25279 h 2538970"/>
                <a:gd name="connsiteX418" fmla="*/ 1787987 w 2485572"/>
                <a:gd name="connsiteY418" fmla="*/ 33800 h 2538970"/>
                <a:gd name="connsiteX419" fmla="*/ 1793384 w 2485572"/>
                <a:gd name="connsiteY419" fmla="*/ 33800 h 2538970"/>
                <a:gd name="connsiteX420" fmla="*/ 1801905 w 2485572"/>
                <a:gd name="connsiteY420" fmla="*/ 36640 h 2538970"/>
                <a:gd name="connsiteX421" fmla="*/ 1835421 w 2485572"/>
                <a:gd name="connsiteY421" fmla="*/ 42037 h 2538970"/>
                <a:gd name="connsiteX422" fmla="*/ 1891659 w 2485572"/>
                <a:gd name="connsiteY422" fmla="*/ 61635 h 2538970"/>
                <a:gd name="connsiteX423" fmla="*/ 1897340 w 2485572"/>
                <a:gd name="connsiteY423" fmla="*/ 64475 h 2538970"/>
                <a:gd name="connsiteX424" fmla="*/ 1899896 w 2485572"/>
                <a:gd name="connsiteY424" fmla="*/ 67316 h 2538970"/>
                <a:gd name="connsiteX425" fmla="*/ 1944774 w 2485572"/>
                <a:gd name="connsiteY425" fmla="*/ 123270 h 2538970"/>
                <a:gd name="connsiteX426" fmla="*/ 1947614 w 2485572"/>
                <a:gd name="connsiteY426" fmla="*/ 128951 h 2538970"/>
                <a:gd name="connsiteX427" fmla="*/ 1950454 w 2485572"/>
                <a:gd name="connsiteY427" fmla="*/ 131791 h 2538970"/>
                <a:gd name="connsiteX428" fmla="*/ 1956135 w 2485572"/>
                <a:gd name="connsiteY428" fmla="*/ 140312 h 2538970"/>
                <a:gd name="connsiteX429" fmla="*/ 1958975 w 2485572"/>
                <a:gd name="connsiteY429" fmla="*/ 145709 h 2538970"/>
                <a:gd name="connsiteX430" fmla="*/ 1961532 w 2485572"/>
                <a:gd name="connsiteY430" fmla="*/ 154230 h 2538970"/>
                <a:gd name="connsiteX431" fmla="*/ 1998172 w 2485572"/>
                <a:gd name="connsiteY431" fmla="*/ 204788 h 2538970"/>
                <a:gd name="connsiteX432" fmla="*/ 2003569 w 2485572"/>
                <a:gd name="connsiteY432" fmla="*/ 207344 h 2538970"/>
                <a:gd name="connsiteX433" fmla="*/ 2009249 w 2485572"/>
                <a:gd name="connsiteY433" fmla="*/ 210184 h 2538970"/>
                <a:gd name="connsiteX434" fmla="*/ 2017770 w 2485572"/>
                <a:gd name="connsiteY434" fmla="*/ 210184 h 2538970"/>
                <a:gd name="connsiteX435" fmla="*/ 2026007 w 2485572"/>
                <a:gd name="connsiteY435" fmla="*/ 213025 h 2538970"/>
                <a:gd name="connsiteX436" fmla="*/ 2037368 w 2485572"/>
                <a:gd name="connsiteY436" fmla="*/ 215865 h 2538970"/>
                <a:gd name="connsiteX437" fmla="*/ 2099003 w 2485572"/>
                <a:gd name="connsiteY437" fmla="*/ 221546 h 2538970"/>
                <a:gd name="connsiteX438" fmla="*/ 2104684 w 2485572"/>
                <a:gd name="connsiteY438" fmla="*/ 224386 h 2538970"/>
                <a:gd name="connsiteX439" fmla="*/ 2112921 w 2485572"/>
                <a:gd name="connsiteY439" fmla="*/ 224386 h 2538970"/>
                <a:gd name="connsiteX440" fmla="*/ 2124283 w 2485572"/>
                <a:gd name="connsiteY440" fmla="*/ 229783 h 2538970"/>
                <a:gd name="connsiteX441" fmla="*/ 2177397 w 2485572"/>
                <a:gd name="connsiteY441" fmla="*/ 229783 h 2538970"/>
                <a:gd name="connsiteX442" fmla="*/ 2185918 w 2485572"/>
                <a:gd name="connsiteY442" fmla="*/ 232623 h 2538970"/>
                <a:gd name="connsiteX443" fmla="*/ 2213753 w 2485572"/>
                <a:gd name="connsiteY443" fmla="*/ 226942 h 2538970"/>
                <a:gd name="connsiteX444" fmla="*/ 2219434 w 2485572"/>
                <a:gd name="connsiteY444" fmla="*/ 224386 h 2538970"/>
                <a:gd name="connsiteX445" fmla="*/ 2241872 w 2485572"/>
                <a:gd name="connsiteY445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6319 w 2485572"/>
                <a:gd name="connsiteY70" fmla="*/ 1661877 h 2538970"/>
                <a:gd name="connsiteX71" fmla="*/ 2154958 w 2485572"/>
                <a:gd name="connsiteY71" fmla="*/ 1712435 h 2538970"/>
                <a:gd name="connsiteX72" fmla="*/ 2152118 w 2485572"/>
                <a:gd name="connsiteY72" fmla="*/ 1717831 h 2538970"/>
                <a:gd name="connsiteX73" fmla="*/ 2143881 w 2485572"/>
                <a:gd name="connsiteY73" fmla="*/ 1751631 h 2538970"/>
                <a:gd name="connsiteX74" fmla="*/ 2143881 w 2485572"/>
                <a:gd name="connsiteY74" fmla="*/ 1754471 h 2538970"/>
                <a:gd name="connsiteX75" fmla="*/ 2135360 w 2485572"/>
                <a:gd name="connsiteY75" fmla="*/ 1774070 h 2538970"/>
                <a:gd name="connsiteX76" fmla="*/ 2132519 w 2485572"/>
                <a:gd name="connsiteY76" fmla="*/ 1790828 h 2538970"/>
                <a:gd name="connsiteX77" fmla="*/ 2152118 w 2485572"/>
                <a:gd name="connsiteY77" fmla="*/ 1869221 h 2538970"/>
                <a:gd name="connsiteX78" fmla="*/ 2157798 w 2485572"/>
                <a:gd name="connsiteY78" fmla="*/ 1885979 h 2538970"/>
                <a:gd name="connsiteX79" fmla="*/ 2160639 w 2485572"/>
                <a:gd name="connsiteY79" fmla="*/ 1888819 h 2538970"/>
                <a:gd name="connsiteX80" fmla="*/ 2163479 w 2485572"/>
                <a:gd name="connsiteY80" fmla="*/ 1894500 h 2538970"/>
                <a:gd name="connsiteX81" fmla="*/ 2169160 w 2485572"/>
                <a:gd name="connsiteY81" fmla="*/ 1900180 h 2538970"/>
                <a:gd name="connsiteX82" fmla="*/ 2188758 w 2485572"/>
                <a:gd name="connsiteY82" fmla="*/ 1930856 h 2538970"/>
                <a:gd name="connsiteX83" fmla="*/ 2191314 w 2485572"/>
                <a:gd name="connsiteY83" fmla="*/ 1936537 h 2538970"/>
                <a:gd name="connsiteX84" fmla="*/ 2219434 w 2485572"/>
                <a:gd name="connsiteY84" fmla="*/ 1970052 h 2538970"/>
                <a:gd name="connsiteX85" fmla="*/ 2236191 w 2485572"/>
                <a:gd name="connsiteY85" fmla="*/ 1992491 h 2538970"/>
                <a:gd name="connsiteX86" fmla="*/ 2239032 w 2485572"/>
                <a:gd name="connsiteY86" fmla="*/ 1995331 h 2538970"/>
                <a:gd name="connsiteX87" fmla="*/ 2250393 w 2485572"/>
                <a:gd name="connsiteY87" fmla="*/ 2014929 h 2538970"/>
                <a:gd name="connsiteX88" fmla="*/ 2278228 w 2485572"/>
                <a:gd name="connsiteY88" fmla="*/ 2048445 h 2538970"/>
                <a:gd name="connsiteX89" fmla="*/ 2286749 w 2485572"/>
                <a:gd name="connsiteY89" fmla="*/ 2065488 h 2538970"/>
                <a:gd name="connsiteX90" fmla="*/ 2295270 w 2485572"/>
                <a:gd name="connsiteY90" fmla="*/ 2085086 h 2538970"/>
                <a:gd name="connsiteX91" fmla="*/ 2295270 w 2485572"/>
                <a:gd name="connsiteY91" fmla="*/ 2087926 h 2538970"/>
                <a:gd name="connsiteX92" fmla="*/ 2292430 w 2485572"/>
                <a:gd name="connsiteY92" fmla="*/ 2093323 h 2538970"/>
                <a:gd name="connsiteX93" fmla="*/ 2275388 w 2485572"/>
                <a:gd name="connsiteY93" fmla="*/ 2127123 h 2538970"/>
                <a:gd name="connsiteX94" fmla="*/ 2275388 w 2485572"/>
                <a:gd name="connsiteY94" fmla="*/ 2132519 h 2538970"/>
                <a:gd name="connsiteX95" fmla="*/ 2272832 w 2485572"/>
                <a:gd name="connsiteY95" fmla="*/ 2138200 h 2538970"/>
                <a:gd name="connsiteX96" fmla="*/ 2283909 w 2485572"/>
                <a:gd name="connsiteY96" fmla="*/ 2172000 h 2538970"/>
                <a:gd name="connsiteX97" fmla="*/ 2295270 w 2485572"/>
                <a:gd name="connsiteY97" fmla="*/ 2199835 h 2538970"/>
                <a:gd name="connsiteX98" fmla="*/ 2295270 w 2485572"/>
                <a:gd name="connsiteY98" fmla="*/ 2205516 h 2538970"/>
                <a:gd name="connsiteX99" fmla="*/ 2297827 w 2485572"/>
                <a:gd name="connsiteY99" fmla="*/ 2211196 h 2538970"/>
                <a:gd name="connsiteX100" fmla="*/ 2295270 w 2485572"/>
                <a:gd name="connsiteY100" fmla="*/ 2216593 h 2538970"/>
                <a:gd name="connsiteX101" fmla="*/ 2275388 w 2485572"/>
                <a:gd name="connsiteY101" fmla="*/ 2272832 h 2538970"/>
                <a:gd name="connsiteX102" fmla="*/ 2275388 w 2485572"/>
                <a:gd name="connsiteY102" fmla="*/ 2278512 h 2538970"/>
                <a:gd name="connsiteX103" fmla="*/ 2272832 w 2485572"/>
                <a:gd name="connsiteY103" fmla="*/ 2283909 h 2538970"/>
                <a:gd name="connsiteX104" fmla="*/ 2269991 w 2485572"/>
                <a:gd name="connsiteY104" fmla="*/ 2312028 h 2538970"/>
                <a:gd name="connsiteX105" fmla="*/ 2269991 w 2485572"/>
                <a:gd name="connsiteY105" fmla="*/ 2317709 h 2538970"/>
                <a:gd name="connsiteX106" fmla="*/ 2278228 w 2485572"/>
                <a:gd name="connsiteY106" fmla="*/ 2345544 h 2538970"/>
                <a:gd name="connsiteX107" fmla="*/ 2281069 w 2485572"/>
                <a:gd name="connsiteY107" fmla="*/ 2354065 h 2538970"/>
                <a:gd name="connsiteX108" fmla="*/ 2283909 w 2485572"/>
                <a:gd name="connsiteY108" fmla="*/ 2356905 h 2538970"/>
                <a:gd name="connsiteX109" fmla="*/ 2289590 w 2485572"/>
                <a:gd name="connsiteY109" fmla="*/ 2365142 h 2538970"/>
                <a:gd name="connsiteX110" fmla="*/ 2278228 w 2485572"/>
                <a:gd name="connsiteY110" fmla="*/ 2396102 h 2538970"/>
                <a:gd name="connsiteX111" fmla="*/ 2275388 w 2485572"/>
                <a:gd name="connsiteY111" fmla="*/ 2401782 h 2538970"/>
                <a:gd name="connsiteX112" fmla="*/ 2258630 w 2485572"/>
                <a:gd name="connsiteY112" fmla="*/ 2429618 h 2538970"/>
                <a:gd name="connsiteX113" fmla="*/ 2255790 w 2485572"/>
                <a:gd name="connsiteY113" fmla="*/ 2435298 h 2538970"/>
                <a:gd name="connsiteX114" fmla="*/ 2253233 w 2485572"/>
                <a:gd name="connsiteY114" fmla="*/ 2463418 h 2538970"/>
                <a:gd name="connsiteX115" fmla="*/ 2258630 w 2485572"/>
                <a:gd name="connsiteY115" fmla="*/ 2483016 h 2538970"/>
                <a:gd name="connsiteX116" fmla="*/ 2258630 w 2485572"/>
                <a:gd name="connsiteY116" fmla="*/ 2488413 h 2538970"/>
                <a:gd name="connsiteX117" fmla="*/ 2239032 w 2485572"/>
                <a:gd name="connsiteY117" fmla="*/ 2513691 h 2538970"/>
                <a:gd name="connsiteX118" fmla="*/ 2236191 w 2485572"/>
                <a:gd name="connsiteY118" fmla="*/ 2522213 h 2538970"/>
                <a:gd name="connsiteX119" fmla="*/ 2225114 w 2485572"/>
                <a:gd name="connsiteY119" fmla="*/ 2538970 h 2538970"/>
                <a:gd name="connsiteX120" fmla="*/ 2216593 w 2485572"/>
                <a:gd name="connsiteY120" fmla="*/ 2538970 h 2538970"/>
                <a:gd name="connsiteX121" fmla="*/ 2191314 w 2485572"/>
                <a:gd name="connsiteY121" fmla="*/ 2530449 h 2538970"/>
                <a:gd name="connsiteX122" fmla="*/ 2185918 w 2485572"/>
                <a:gd name="connsiteY122" fmla="*/ 2525053 h 2538970"/>
                <a:gd name="connsiteX123" fmla="*/ 2174556 w 2485572"/>
                <a:gd name="connsiteY123" fmla="*/ 2502614 h 2538970"/>
                <a:gd name="connsiteX124" fmla="*/ 2154958 w 2485572"/>
                <a:gd name="connsiteY124" fmla="*/ 2480175 h 2538970"/>
                <a:gd name="connsiteX125" fmla="*/ 2154958 w 2485572"/>
                <a:gd name="connsiteY125" fmla="*/ 2471655 h 2538970"/>
                <a:gd name="connsiteX126" fmla="*/ 2152118 w 2485572"/>
                <a:gd name="connsiteY126" fmla="*/ 2452056 h 2538970"/>
                <a:gd name="connsiteX127" fmla="*/ 2143881 w 2485572"/>
                <a:gd name="connsiteY127" fmla="*/ 2418540 h 2538970"/>
                <a:gd name="connsiteX128" fmla="*/ 2143881 w 2485572"/>
                <a:gd name="connsiteY128" fmla="*/ 2415700 h 2538970"/>
                <a:gd name="connsiteX129" fmla="*/ 2138200 w 2485572"/>
                <a:gd name="connsiteY129" fmla="*/ 2396102 h 2538970"/>
                <a:gd name="connsiteX130" fmla="*/ 2135360 w 2485572"/>
                <a:gd name="connsiteY130" fmla="*/ 2393261 h 2538970"/>
                <a:gd name="connsiteX131" fmla="*/ 2129679 w 2485572"/>
                <a:gd name="connsiteY131" fmla="*/ 2390421 h 2538970"/>
                <a:gd name="connsiteX132" fmla="*/ 2099003 w 2485572"/>
                <a:gd name="connsiteY132" fmla="*/ 2387581 h 2538970"/>
                <a:gd name="connsiteX133" fmla="*/ 2087642 w 2485572"/>
                <a:gd name="connsiteY133" fmla="*/ 2384740 h 2538970"/>
                <a:gd name="connsiteX134" fmla="*/ 2070884 w 2485572"/>
                <a:gd name="connsiteY134" fmla="*/ 2376504 h 2538970"/>
                <a:gd name="connsiteX135" fmla="*/ 2068044 w 2485572"/>
                <a:gd name="connsiteY135" fmla="*/ 2370823 h 2538970"/>
                <a:gd name="connsiteX136" fmla="*/ 2051286 w 2485572"/>
                <a:gd name="connsiteY136" fmla="*/ 2354065 h 2538970"/>
                <a:gd name="connsiteX137" fmla="*/ 2048446 w 2485572"/>
                <a:gd name="connsiteY137" fmla="*/ 2348384 h 2538970"/>
                <a:gd name="connsiteX138" fmla="*/ 2043049 w 2485572"/>
                <a:gd name="connsiteY138" fmla="*/ 2325946 h 2538970"/>
                <a:gd name="connsiteX139" fmla="*/ 2014930 w 2485572"/>
                <a:gd name="connsiteY139" fmla="*/ 2300667 h 2538970"/>
                <a:gd name="connsiteX140" fmla="*/ 1986810 w 2485572"/>
                <a:gd name="connsiteY140" fmla="*/ 2300667 h 2538970"/>
                <a:gd name="connsiteX141" fmla="*/ 1956135 w 2485572"/>
                <a:gd name="connsiteY141" fmla="*/ 2303507 h 2538970"/>
                <a:gd name="connsiteX142" fmla="*/ 1950454 w 2485572"/>
                <a:gd name="connsiteY142" fmla="*/ 2300667 h 2538970"/>
                <a:gd name="connsiteX143" fmla="*/ 1928016 w 2485572"/>
                <a:gd name="connsiteY143" fmla="*/ 2278512 h 2538970"/>
                <a:gd name="connsiteX144" fmla="*/ 1925175 w 2485572"/>
                <a:gd name="connsiteY144" fmla="*/ 2272832 h 2538970"/>
                <a:gd name="connsiteX145" fmla="*/ 1885979 w 2485572"/>
                <a:gd name="connsiteY145" fmla="*/ 2261470 h 2538970"/>
                <a:gd name="connsiteX146" fmla="*/ 1872061 w 2485572"/>
                <a:gd name="connsiteY146" fmla="*/ 2222273 h 2538970"/>
                <a:gd name="connsiteX147" fmla="*/ 1869221 w 2485572"/>
                <a:gd name="connsiteY147" fmla="*/ 2194438 h 2538970"/>
                <a:gd name="connsiteX148" fmla="*/ 1869221 w 2485572"/>
                <a:gd name="connsiteY148" fmla="*/ 2185917 h 2538970"/>
                <a:gd name="connsiteX149" fmla="*/ 1863540 w 2485572"/>
                <a:gd name="connsiteY149" fmla="*/ 2163479 h 2538970"/>
                <a:gd name="connsiteX150" fmla="*/ 1860700 w 2485572"/>
                <a:gd name="connsiteY150" fmla="*/ 2154958 h 2538970"/>
                <a:gd name="connsiteX151" fmla="*/ 1855303 w 2485572"/>
                <a:gd name="connsiteY151" fmla="*/ 2152402 h 2538970"/>
                <a:gd name="connsiteX152" fmla="*/ 1813266 w 2485572"/>
                <a:gd name="connsiteY152" fmla="*/ 2166319 h 2538970"/>
                <a:gd name="connsiteX153" fmla="*/ 1810426 w 2485572"/>
                <a:gd name="connsiteY153" fmla="*/ 2177397 h 2538970"/>
                <a:gd name="connsiteX154" fmla="*/ 1818663 w 2485572"/>
                <a:gd name="connsiteY154" fmla="*/ 2194438 h 2538970"/>
                <a:gd name="connsiteX155" fmla="*/ 1818663 w 2485572"/>
                <a:gd name="connsiteY155" fmla="*/ 2211196 h 2538970"/>
                <a:gd name="connsiteX156" fmla="*/ 1813266 w 2485572"/>
                <a:gd name="connsiteY156" fmla="*/ 2214037 h 2538970"/>
                <a:gd name="connsiteX157" fmla="*/ 1776626 w 2485572"/>
                <a:gd name="connsiteY157" fmla="*/ 2208356 h 2538970"/>
                <a:gd name="connsiteX158" fmla="*/ 1771230 w 2485572"/>
                <a:gd name="connsiteY158" fmla="*/ 2205516 h 2538970"/>
                <a:gd name="connsiteX159" fmla="*/ 1762708 w 2485572"/>
                <a:gd name="connsiteY159" fmla="*/ 2202676 h 2538970"/>
                <a:gd name="connsiteX160" fmla="*/ 1748791 w 2485572"/>
                <a:gd name="connsiteY160" fmla="*/ 2202676 h 2538970"/>
                <a:gd name="connsiteX161" fmla="*/ 1740270 w 2485572"/>
                <a:gd name="connsiteY161" fmla="*/ 2194438 h 2538970"/>
                <a:gd name="connsiteX162" fmla="*/ 1731749 w 2485572"/>
                <a:gd name="connsiteY162" fmla="*/ 2188758 h 2538970"/>
                <a:gd name="connsiteX163" fmla="*/ 1723512 w 2485572"/>
                <a:gd name="connsiteY163" fmla="*/ 2174556 h 2538970"/>
                <a:gd name="connsiteX164" fmla="*/ 1703914 w 2485572"/>
                <a:gd name="connsiteY164" fmla="*/ 2169159 h 2538970"/>
                <a:gd name="connsiteX165" fmla="*/ 1698233 w 2485572"/>
                <a:gd name="connsiteY165" fmla="*/ 2166319 h 2538970"/>
                <a:gd name="connsiteX166" fmla="*/ 1692552 w 2485572"/>
                <a:gd name="connsiteY166" fmla="*/ 2163479 h 2538970"/>
                <a:gd name="connsiteX167" fmla="*/ 1656196 w 2485572"/>
                <a:gd name="connsiteY167" fmla="*/ 2160638 h 2538970"/>
                <a:gd name="connsiteX168" fmla="*/ 1647675 w 2485572"/>
                <a:gd name="connsiteY168" fmla="*/ 2163479 h 2538970"/>
                <a:gd name="connsiteX169" fmla="*/ 1605638 w 2485572"/>
                <a:gd name="connsiteY169" fmla="*/ 2169159 h 2538970"/>
                <a:gd name="connsiteX170" fmla="*/ 1600242 w 2485572"/>
                <a:gd name="connsiteY170" fmla="*/ 2169159 h 2538970"/>
                <a:gd name="connsiteX171" fmla="*/ 1566442 w 2485572"/>
                <a:gd name="connsiteY171" fmla="*/ 2146721 h 2538970"/>
                <a:gd name="connsiteX172" fmla="*/ 1563601 w 2485572"/>
                <a:gd name="connsiteY172" fmla="*/ 2143881 h 2538970"/>
                <a:gd name="connsiteX173" fmla="*/ 1561045 w 2485572"/>
                <a:gd name="connsiteY173" fmla="*/ 2141040 h 2538970"/>
                <a:gd name="connsiteX174" fmla="*/ 1541447 w 2485572"/>
                <a:gd name="connsiteY174" fmla="*/ 2112921 h 2538970"/>
                <a:gd name="connsiteX175" fmla="*/ 1535766 w 2485572"/>
                <a:gd name="connsiteY175" fmla="*/ 2107524 h 2538970"/>
                <a:gd name="connsiteX176" fmla="*/ 1501966 w 2485572"/>
                <a:gd name="connsiteY176" fmla="*/ 2090482 h 2538970"/>
                <a:gd name="connsiteX177" fmla="*/ 1496570 w 2485572"/>
                <a:gd name="connsiteY177" fmla="*/ 2087926 h 2538970"/>
                <a:gd name="connsiteX178" fmla="*/ 1493729 w 2485572"/>
                <a:gd name="connsiteY178" fmla="*/ 2085086 h 2538970"/>
                <a:gd name="connsiteX179" fmla="*/ 1488049 w 2485572"/>
                <a:gd name="connsiteY179" fmla="*/ 2082245 h 2538970"/>
                <a:gd name="connsiteX180" fmla="*/ 1426413 w 2485572"/>
                <a:gd name="connsiteY180" fmla="*/ 2059807 h 2538970"/>
                <a:gd name="connsiteX181" fmla="*/ 1364778 w 2485572"/>
                <a:gd name="connsiteY181" fmla="*/ 2056966 h 2538970"/>
                <a:gd name="connsiteX182" fmla="*/ 1336659 w 2485572"/>
                <a:gd name="connsiteY182" fmla="*/ 2048445 h 2538970"/>
                <a:gd name="connsiteX183" fmla="*/ 1311380 w 2485572"/>
                <a:gd name="connsiteY183" fmla="*/ 2034528 h 2538970"/>
                <a:gd name="connsiteX184" fmla="*/ 1305983 w 2485572"/>
                <a:gd name="connsiteY184" fmla="*/ 2031688 h 2538970"/>
                <a:gd name="connsiteX185" fmla="*/ 1303143 w 2485572"/>
                <a:gd name="connsiteY185" fmla="*/ 2026291 h 2538970"/>
                <a:gd name="connsiteX186" fmla="*/ 1300303 w 2485572"/>
                <a:gd name="connsiteY186" fmla="*/ 2023451 h 2538970"/>
                <a:gd name="connsiteX187" fmla="*/ 1266787 w 2485572"/>
                <a:gd name="connsiteY187" fmla="*/ 2006409 h 2538970"/>
                <a:gd name="connsiteX188" fmla="*/ 1255426 w 2485572"/>
                <a:gd name="connsiteY188" fmla="*/ 2006409 h 2538970"/>
                <a:gd name="connsiteX189" fmla="*/ 1238668 w 2485572"/>
                <a:gd name="connsiteY189" fmla="*/ 2001012 h 2538970"/>
                <a:gd name="connsiteX190" fmla="*/ 1232987 w 2485572"/>
                <a:gd name="connsiteY190" fmla="*/ 2001012 h 2538970"/>
                <a:gd name="connsiteX191" fmla="*/ 1216229 w 2485572"/>
                <a:gd name="connsiteY191" fmla="*/ 1995331 h 2538970"/>
                <a:gd name="connsiteX192" fmla="*/ 1213389 w 2485572"/>
                <a:gd name="connsiteY192" fmla="*/ 1992491 h 2538970"/>
                <a:gd name="connsiteX193" fmla="*/ 1185554 w 2485572"/>
                <a:gd name="connsiteY193" fmla="*/ 1984254 h 2538970"/>
                <a:gd name="connsiteX194" fmla="*/ 1179873 w 2485572"/>
                <a:gd name="connsiteY194" fmla="*/ 1984254 h 2538970"/>
                <a:gd name="connsiteX195" fmla="*/ 1157434 w 2485572"/>
                <a:gd name="connsiteY195" fmla="*/ 1981414 h 2538970"/>
                <a:gd name="connsiteX196" fmla="*/ 1109717 w 2485572"/>
                <a:gd name="connsiteY196" fmla="*/ 1947614 h 2538970"/>
                <a:gd name="connsiteX197" fmla="*/ 1098639 w 2485572"/>
                <a:gd name="connsiteY197" fmla="*/ 1944774 h 2538970"/>
                <a:gd name="connsiteX198" fmla="*/ 1067680 w 2485572"/>
                <a:gd name="connsiteY198" fmla="*/ 1919779 h 2538970"/>
                <a:gd name="connsiteX199" fmla="*/ 1056603 w 2485572"/>
                <a:gd name="connsiteY199" fmla="*/ 1888819 h 2538970"/>
                <a:gd name="connsiteX200" fmla="*/ 1053762 w 2485572"/>
                <a:gd name="connsiteY200" fmla="*/ 1880298 h 2538970"/>
                <a:gd name="connsiteX201" fmla="*/ 1022803 w 2485572"/>
                <a:gd name="connsiteY201" fmla="*/ 1860700 h 2538970"/>
                <a:gd name="connsiteX202" fmla="*/ 1019962 w 2485572"/>
                <a:gd name="connsiteY202" fmla="*/ 1858143 h 2538970"/>
                <a:gd name="connsiteX203" fmla="*/ 1006045 w 2485572"/>
                <a:gd name="connsiteY203" fmla="*/ 1824343 h 2538970"/>
                <a:gd name="connsiteX204" fmla="*/ 1006045 w 2485572"/>
                <a:gd name="connsiteY204" fmla="*/ 1813266 h 2538970"/>
                <a:gd name="connsiteX205" fmla="*/ 1011725 w 2485572"/>
                <a:gd name="connsiteY205" fmla="*/ 1793668 h 2538970"/>
                <a:gd name="connsiteX206" fmla="*/ 1019962 w 2485572"/>
                <a:gd name="connsiteY206" fmla="*/ 1768389 h 2538970"/>
                <a:gd name="connsiteX207" fmla="*/ 1025643 w 2485572"/>
                <a:gd name="connsiteY207" fmla="*/ 1737429 h 2538970"/>
                <a:gd name="connsiteX208" fmla="*/ 1025643 w 2485572"/>
                <a:gd name="connsiteY208" fmla="*/ 1723512 h 2538970"/>
                <a:gd name="connsiteX209" fmla="*/ 1019962 w 2485572"/>
                <a:gd name="connsiteY209" fmla="*/ 1720671 h 2538970"/>
                <a:gd name="connsiteX210" fmla="*/ 1014566 w 2485572"/>
                <a:gd name="connsiteY210" fmla="*/ 1712435 h 2538970"/>
                <a:gd name="connsiteX211" fmla="*/ 1011725 w 2485572"/>
                <a:gd name="connsiteY211" fmla="*/ 1709594 h 2538970"/>
                <a:gd name="connsiteX212" fmla="*/ 983606 w 2485572"/>
                <a:gd name="connsiteY212" fmla="*/ 1692552 h 2538970"/>
                <a:gd name="connsiteX213" fmla="*/ 977925 w 2485572"/>
                <a:gd name="connsiteY213" fmla="*/ 1692552 h 2538970"/>
                <a:gd name="connsiteX214" fmla="*/ 950090 w 2485572"/>
                <a:gd name="connsiteY214" fmla="*/ 1653356 h 2538970"/>
                <a:gd name="connsiteX215" fmla="*/ 950090 w 2485572"/>
                <a:gd name="connsiteY215" fmla="*/ 1639438 h 2538970"/>
                <a:gd name="connsiteX216" fmla="*/ 952931 w 2485572"/>
                <a:gd name="connsiteY216" fmla="*/ 1636598 h 2538970"/>
                <a:gd name="connsiteX217" fmla="*/ 975369 w 2485572"/>
                <a:gd name="connsiteY217" fmla="*/ 1597401 h 2538970"/>
                <a:gd name="connsiteX218" fmla="*/ 980766 w 2485572"/>
                <a:gd name="connsiteY218" fmla="*/ 1591721 h 2538970"/>
                <a:gd name="connsiteX219" fmla="*/ 1017406 w 2485572"/>
                <a:gd name="connsiteY219" fmla="*/ 1561045 h 2538970"/>
                <a:gd name="connsiteX220" fmla="*/ 1022803 w 2485572"/>
                <a:gd name="connsiteY220" fmla="*/ 1558205 h 2538970"/>
                <a:gd name="connsiteX221" fmla="*/ 1025643 w 2485572"/>
                <a:gd name="connsiteY221" fmla="*/ 1555364 h 2538970"/>
                <a:gd name="connsiteX222" fmla="*/ 1031324 w 2485572"/>
                <a:gd name="connsiteY222" fmla="*/ 1549684 h 2538970"/>
                <a:gd name="connsiteX223" fmla="*/ 1293866 w 2485572"/>
                <a:gd name="connsiteY223" fmla="*/ 1680648 h 2538970"/>
                <a:gd name="connsiteX224" fmla="*/ 1455791 w 2485572"/>
                <a:gd name="connsiteY224" fmla="*/ 1685410 h 2538970"/>
                <a:gd name="connsiteX225" fmla="*/ 1289417 w 2485572"/>
                <a:gd name="connsiteY225" fmla="*/ 1536685 h 2538970"/>
                <a:gd name="connsiteX226" fmla="*/ 1061999 w 2485572"/>
                <a:gd name="connsiteY226" fmla="*/ 1465610 h 2538970"/>
                <a:gd name="connsiteX227" fmla="*/ 1061999 w 2485572"/>
                <a:gd name="connsiteY227" fmla="*/ 1429254 h 2538970"/>
                <a:gd name="connsiteX228" fmla="*/ 1048082 w 2485572"/>
                <a:gd name="connsiteY228" fmla="*/ 1403975 h 2538970"/>
                <a:gd name="connsiteX229" fmla="*/ 1022803 w 2485572"/>
                <a:gd name="connsiteY229" fmla="*/ 1387217 h 2538970"/>
                <a:gd name="connsiteX230" fmla="*/ 1011725 w 2485572"/>
                <a:gd name="connsiteY230" fmla="*/ 1381536 h 2538970"/>
                <a:gd name="connsiteX231" fmla="*/ 1000364 w 2485572"/>
                <a:gd name="connsiteY231" fmla="*/ 1381536 h 2538970"/>
                <a:gd name="connsiteX232" fmla="*/ 961167 w 2485572"/>
                <a:gd name="connsiteY232" fmla="*/ 1376140 h 2538970"/>
                <a:gd name="connsiteX233" fmla="*/ 924811 w 2485572"/>
                <a:gd name="connsiteY233" fmla="*/ 1367618 h 2538970"/>
                <a:gd name="connsiteX234" fmla="*/ 919131 w 2485572"/>
                <a:gd name="connsiteY234" fmla="*/ 1367618 h 2538970"/>
                <a:gd name="connsiteX235" fmla="*/ 913450 w 2485572"/>
                <a:gd name="connsiteY235" fmla="*/ 1364778 h 2538970"/>
                <a:gd name="connsiteX236" fmla="*/ 908053 w 2485572"/>
                <a:gd name="connsiteY236" fmla="*/ 1364778 h 2538970"/>
                <a:gd name="connsiteX237" fmla="*/ 877094 w 2485572"/>
                <a:gd name="connsiteY237" fmla="*/ 1381536 h 2538970"/>
                <a:gd name="connsiteX238" fmla="*/ 868857 w 2485572"/>
                <a:gd name="connsiteY238" fmla="*/ 1390057 h 2538970"/>
                <a:gd name="connsiteX239" fmla="*/ 835057 w 2485572"/>
                <a:gd name="connsiteY239" fmla="*/ 1434934 h 2538970"/>
                <a:gd name="connsiteX240" fmla="*/ 832217 w 2485572"/>
                <a:gd name="connsiteY240" fmla="*/ 1440331 h 2538970"/>
                <a:gd name="connsiteX241" fmla="*/ 832217 w 2485572"/>
                <a:gd name="connsiteY241" fmla="*/ 1446012 h 2538970"/>
                <a:gd name="connsiteX242" fmla="*/ 767741 w 2485572"/>
                <a:gd name="connsiteY242" fmla="*/ 1513327 h 2538970"/>
                <a:gd name="connsiteX243" fmla="*/ 711787 w 2485572"/>
                <a:gd name="connsiteY243" fmla="*/ 1535766 h 2538970"/>
                <a:gd name="connsiteX244" fmla="*/ 686508 w 2485572"/>
                <a:gd name="connsiteY244" fmla="*/ 1541447 h 2538970"/>
                <a:gd name="connsiteX245" fmla="*/ 661513 w 2485572"/>
                <a:gd name="connsiteY245" fmla="*/ 1549684 h 2538970"/>
                <a:gd name="connsiteX246" fmla="*/ 658672 w 2485572"/>
                <a:gd name="connsiteY246" fmla="*/ 1552524 h 2538970"/>
                <a:gd name="connsiteX247" fmla="*/ 652992 w 2485572"/>
                <a:gd name="connsiteY247" fmla="*/ 1555364 h 2538970"/>
                <a:gd name="connsiteX248" fmla="*/ 624873 w 2485572"/>
                <a:gd name="connsiteY248" fmla="*/ 1561045 h 2538970"/>
                <a:gd name="connsiteX249" fmla="*/ 619476 w 2485572"/>
                <a:gd name="connsiteY249" fmla="*/ 1558205 h 2538970"/>
                <a:gd name="connsiteX250" fmla="*/ 616636 w 2485572"/>
                <a:gd name="connsiteY250" fmla="*/ 1555364 h 2538970"/>
                <a:gd name="connsiteX251" fmla="*/ 597037 w 2485572"/>
                <a:gd name="connsiteY251" fmla="*/ 1532926 h 2538970"/>
                <a:gd name="connsiteX252" fmla="*/ 594197 w 2485572"/>
                <a:gd name="connsiteY252" fmla="*/ 1521848 h 2538970"/>
                <a:gd name="connsiteX253" fmla="*/ 591357 w 2485572"/>
                <a:gd name="connsiteY253" fmla="*/ 1519008 h 2538970"/>
                <a:gd name="connsiteX254" fmla="*/ 566078 w 2485572"/>
                <a:gd name="connsiteY254" fmla="*/ 1482368 h 2538970"/>
                <a:gd name="connsiteX255" fmla="*/ 560397 w 2485572"/>
                <a:gd name="connsiteY255" fmla="*/ 1471291 h 2538970"/>
                <a:gd name="connsiteX256" fmla="*/ 555000 w 2485572"/>
                <a:gd name="connsiteY256" fmla="*/ 1465610 h 2538970"/>
                <a:gd name="connsiteX257" fmla="*/ 498762 w 2485572"/>
                <a:gd name="connsiteY257" fmla="*/ 1432094 h 2538970"/>
                <a:gd name="connsiteX258" fmla="*/ 490525 w 2485572"/>
                <a:gd name="connsiteY258" fmla="*/ 1429254 h 2538970"/>
                <a:gd name="connsiteX259" fmla="*/ 487685 w 2485572"/>
                <a:gd name="connsiteY259" fmla="*/ 1429254 h 2538970"/>
                <a:gd name="connsiteX260" fmla="*/ 462406 w 2485572"/>
                <a:gd name="connsiteY260" fmla="*/ 1426413 h 2538970"/>
                <a:gd name="connsiteX261" fmla="*/ 400770 w 2485572"/>
                <a:gd name="connsiteY261" fmla="*/ 1426413 h 2538970"/>
                <a:gd name="connsiteX262" fmla="*/ 392250 w 2485572"/>
                <a:gd name="connsiteY262" fmla="*/ 1423573 h 2538970"/>
                <a:gd name="connsiteX263" fmla="*/ 384013 w 2485572"/>
                <a:gd name="connsiteY263" fmla="*/ 1420733 h 2538970"/>
                <a:gd name="connsiteX264" fmla="*/ 375492 w 2485572"/>
                <a:gd name="connsiteY264" fmla="*/ 1420733 h 2538970"/>
                <a:gd name="connsiteX265" fmla="*/ 319537 w 2485572"/>
                <a:gd name="connsiteY265" fmla="*/ 1409655 h 2538970"/>
                <a:gd name="connsiteX266" fmla="*/ 313856 w 2485572"/>
                <a:gd name="connsiteY266" fmla="*/ 1406815 h 2538970"/>
                <a:gd name="connsiteX267" fmla="*/ 308176 w 2485572"/>
                <a:gd name="connsiteY267" fmla="*/ 1406815 h 2538970"/>
                <a:gd name="connsiteX268" fmla="*/ 297098 w 2485572"/>
                <a:gd name="connsiteY268" fmla="*/ 1401134 h 2538970"/>
                <a:gd name="connsiteX269" fmla="*/ 221546 w 2485572"/>
                <a:gd name="connsiteY269" fmla="*/ 1392898 h 2538970"/>
                <a:gd name="connsiteX270" fmla="*/ 213025 w 2485572"/>
                <a:gd name="connsiteY270" fmla="*/ 1392898 h 2538970"/>
                <a:gd name="connsiteX271" fmla="*/ 204504 w 2485572"/>
                <a:gd name="connsiteY271" fmla="*/ 1395738 h 2538970"/>
                <a:gd name="connsiteX272" fmla="*/ 154230 w 2485572"/>
                <a:gd name="connsiteY272" fmla="*/ 1406815 h 2538970"/>
                <a:gd name="connsiteX273" fmla="*/ 148549 w 2485572"/>
                <a:gd name="connsiteY273" fmla="*/ 1403975 h 2538970"/>
                <a:gd name="connsiteX274" fmla="*/ 137472 w 2485572"/>
                <a:gd name="connsiteY274" fmla="*/ 1398294 h 2538970"/>
                <a:gd name="connsiteX275" fmla="*/ 131791 w 2485572"/>
                <a:gd name="connsiteY275" fmla="*/ 1398294 h 2538970"/>
                <a:gd name="connsiteX276" fmla="*/ 67316 w 2485572"/>
                <a:gd name="connsiteY276" fmla="*/ 1418177 h 2538970"/>
                <a:gd name="connsiteX277" fmla="*/ 58795 w 2485572"/>
                <a:gd name="connsiteY277" fmla="*/ 1420733 h 2538970"/>
                <a:gd name="connsiteX278" fmla="*/ 50558 w 2485572"/>
                <a:gd name="connsiteY278" fmla="*/ 1423573 h 2538970"/>
                <a:gd name="connsiteX279" fmla="*/ 42037 w 2485572"/>
                <a:gd name="connsiteY279" fmla="*/ 1423573 h 2538970"/>
                <a:gd name="connsiteX280" fmla="*/ 5681 w 2485572"/>
                <a:gd name="connsiteY280" fmla="*/ 1432094 h 2538970"/>
                <a:gd name="connsiteX281" fmla="*/ 2840 w 2485572"/>
                <a:gd name="connsiteY281" fmla="*/ 1403975 h 2538970"/>
                <a:gd name="connsiteX282" fmla="*/ 0 w 2485572"/>
                <a:gd name="connsiteY282" fmla="*/ 1395738 h 2538970"/>
                <a:gd name="connsiteX283" fmla="*/ 5681 w 2485572"/>
                <a:gd name="connsiteY283" fmla="*/ 1373299 h 2538970"/>
                <a:gd name="connsiteX284" fmla="*/ 5681 w 2485572"/>
                <a:gd name="connsiteY284" fmla="*/ 1361938 h 2538970"/>
                <a:gd name="connsiteX285" fmla="*/ 11361 w 2485572"/>
                <a:gd name="connsiteY285" fmla="*/ 1345180 h 2538970"/>
                <a:gd name="connsiteX286" fmla="*/ 42037 w 2485572"/>
                <a:gd name="connsiteY286" fmla="*/ 1305983 h 2538970"/>
                <a:gd name="connsiteX287" fmla="*/ 47718 w 2485572"/>
                <a:gd name="connsiteY287" fmla="*/ 1294622 h 2538970"/>
                <a:gd name="connsiteX288" fmla="*/ 39197 w 2485572"/>
                <a:gd name="connsiteY288" fmla="*/ 1275024 h 2538970"/>
                <a:gd name="connsiteX289" fmla="*/ 33516 w 2485572"/>
                <a:gd name="connsiteY289" fmla="*/ 1269627 h 2538970"/>
                <a:gd name="connsiteX290" fmla="*/ 33516 w 2485572"/>
                <a:gd name="connsiteY290" fmla="*/ 1244348 h 2538970"/>
                <a:gd name="connsiteX291" fmla="*/ 64475 w 2485572"/>
                <a:gd name="connsiteY291" fmla="*/ 1213389 h 2538970"/>
                <a:gd name="connsiteX292" fmla="*/ 81233 w 2485572"/>
                <a:gd name="connsiteY292" fmla="*/ 1199471 h 2538970"/>
                <a:gd name="connsiteX293" fmla="*/ 86914 w 2485572"/>
                <a:gd name="connsiteY293" fmla="*/ 1190950 h 2538970"/>
                <a:gd name="connsiteX294" fmla="*/ 97991 w 2485572"/>
                <a:gd name="connsiteY294" fmla="*/ 1160275 h 2538970"/>
                <a:gd name="connsiteX295" fmla="*/ 95435 w 2485572"/>
                <a:gd name="connsiteY295" fmla="*/ 1151753 h 2538970"/>
                <a:gd name="connsiteX296" fmla="*/ 95435 w 2485572"/>
                <a:gd name="connsiteY296" fmla="*/ 1121078 h 2538970"/>
                <a:gd name="connsiteX297" fmla="*/ 100832 w 2485572"/>
                <a:gd name="connsiteY297" fmla="*/ 1112557 h 2538970"/>
                <a:gd name="connsiteX298" fmla="*/ 103672 w 2485572"/>
                <a:gd name="connsiteY298" fmla="*/ 1106876 h 2538970"/>
                <a:gd name="connsiteX299" fmla="*/ 154230 w 2485572"/>
                <a:gd name="connsiteY299" fmla="*/ 1070520 h 2538970"/>
                <a:gd name="connsiteX300" fmla="*/ 176668 w 2485572"/>
                <a:gd name="connsiteY300" fmla="*/ 1045241 h 2538970"/>
                <a:gd name="connsiteX301" fmla="*/ 176668 w 2485572"/>
                <a:gd name="connsiteY301" fmla="*/ 1037004 h 2538970"/>
                <a:gd name="connsiteX302" fmla="*/ 173828 w 2485572"/>
                <a:gd name="connsiteY302" fmla="*/ 1028483 h 2538970"/>
                <a:gd name="connsiteX303" fmla="*/ 157070 w 2485572"/>
                <a:gd name="connsiteY303" fmla="*/ 1008885 h 2538970"/>
                <a:gd name="connsiteX304" fmla="*/ 154230 w 2485572"/>
                <a:gd name="connsiteY304" fmla="*/ 1000648 h 2538970"/>
                <a:gd name="connsiteX305" fmla="*/ 157070 w 2485572"/>
                <a:gd name="connsiteY305" fmla="*/ 964008 h 2538970"/>
                <a:gd name="connsiteX306" fmla="*/ 154230 w 2485572"/>
                <a:gd name="connsiteY306" fmla="*/ 955771 h 2538970"/>
                <a:gd name="connsiteX307" fmla="*/ 126111 w 2485572"/>
                <a:gd name="connsiteY307" fmla="*/ 930492 h 2538970"/>
                <a:gd name="connsiteX308" fmla="*/ 112193 w 2485572"/>
                <a:gd name="connsiteY308" fmla="*/ 927652 h 2538970"/>
                <a:gd name="connsiteX309" fmla="*/ 109353 w 2485572"/>
                <a:gd name="connsiteY309" fmla="*/ 921971 h 2538970"/>
                <a:gd name="connsiteX310" fmla="*/ 109353 w 2485572"/>
                <a:gd name="connsiteY310" fmla="*/ 908053 h 2538970"/>
                <a:gd name="connsiteX311" fmla="*/ 117590 w 2485572"/>
                <a:gd name="connsiteY311" fmla="*/ 891295 h 2538970"/>
                <a:gd name="connsiteX312" fmla="*/ 123270 w 2485572"/>
                <a:gd name="connsiteY312" fmla="*/ 885615 h 2538970"/>
                <a:gd name="connsiteX313" fmla="*/ 148549 w 2485572"/>
                <a:gd name="connsiteY313" fmla="*/ 866016 h 2538970"/>
                <a:gd name="connsiteX314" fmla="*/ 128951 w 2485572"/>
                <a:gd name="connsiteY314" fmla="*/ 840738 h 2538970"/>
                <a:gd name="connsiteX315" fmla="*/ 126111 w 2485572"/>
                <a:gd name="connsiteY315" fmla="*/ 821139 h 2538970"/>
                <a:gd name="connsiteX316" fmla="*/ 140028 w 2485572"/>
                <a:gd name="connsiteY316" fmla="*/ 812618 h 2538970"/>
                <a:gd name="connsiteX317" fmla="*/ 142869 w 2485572"/>
                <a:gd name="connsiteY317" fmla="*/ 790464 h 2538970"/>
                <a:gd name="connsiteX318" fmla="*/ 154230 w 2485572"/>
                <a:gd name="connsiteY318" fmla="*/ 773422 h 2538970"/>
                <a:gd name="connsiteX319" fmla="*/ 157070 w 2485572"/>
                <a:gd name="connsiteY319" fmla="*/ 762344 h 2538970"/>
                <a:gd name="connsiteX320" fmla="*/ 157070 w 2485572"/>
                <a:gd name="connsiteY320" fmla="*/ 753824 h 2538970"/>
                <a:gd name="connsiteX321" fmla="*/ 145709 w 2485572"/>
                <a:gd name="connsiteY321" fmla="*/ 731385 h 2538970"/>
                <a:gd name="connsiteX322" fmla="*/ 145709 w 2485572"/>
                <a:gd name="connsiteY322" fmla="*/ 723148 h 2538970"/>
                <a:gd name="connsiteX323" fmla="*/ 159627 w 2485572"/>
                <a:gd name="connsiteY323" fmla="*/ 714627 h 2538970"/>
                <a:gd name="connsiteX324" fmla="*/ 204504 w 2485572"/>
                <a:gd name="connsiteY324" fmla="*/ 708946 h 2538970"/>
                <a:gd name="connsiteX325" fmla="*/ 232623 w 2485572"/>
                <a:gd name="connsiteY325" fmla="*/ 678271 h 2538970"/>
                <a:gd name="connsiteX326" fmla="*/ 232623 w 2485572"/>
                <a:gd name="connsiteY326" fmla="*/ 666909 h 2538970"/>
                <a:gd name="connsiteX327" fmla="*/ 215865 w 2485572"/>
                <a:gd name="connsiteY327" fmla="*/ 644755 h 2538970"/>
                <a:gd name="connsiteX328" fmla="*/ 218705 w 2485572"/>
                <a:gd name="connsiteY328" fmla="*/ 613795 h 2538970"/>
                <a:gd name="connsiteX329" fmla="*/ 241144 w 2485572"/>
                <a:gd name="connsiteY329" fmla="*/ 582836 h 2538970"/>
                <a:gd name="connsiteX330" fmla="*/ 252221 w 2485572"/>
                <a:gd name="connsiteY330" fmla="*/ 571758 h 2538970"/>
                <a:gd name="connsiteX331" fmla="*/ 285737 w 2485572"/>
                <a:gd name="connsiteY331" fmla="*/ 524041 h 2538970"/>
                <a:gd name="connsiteX332" fmla="*/ 291418 w 2485572"/>
                <a:gd name="connsiteY332" fmla="*/ 518644 h 2538970"/>
                <a:gd name="connsiteX333" fmla="*/ 322377 w 2485572"/>
                <a:gd name="connsiteY333" fmla="*/ 518644 h 2538970"/>
                <a:gd name="connsiteX334" fmla="*/ 333455 w 2485572"/>
                <a:gd name="connsiteY334" fmla="*/ 510123 h 2538970"/>
                <a:gd name="connsiteX335" fmla="*/ 341976 w 2485572"/>
                <a:gd name="connsiteY335" fmla="*/ 482004 h 2538970"/>
                <a:gd name="connsiteX336" fmla="*/ 347372 w 2485572"/>
                <a:gd name="connsiteY336" fmla="*/ 476607 h 2538970"/>
                <a:gd name="connsiteX337" fmla="*/ 386853 w 2485572"/>
                <a:gd name="connsiteY337" fmla="*/ 459565 h 2538970"/>
                <a:gd name="connsiteX338" fmla="*/ 389409 w 2485572"/>
                <a:gd name="connsiteY338" fmla="*/ 454169 h 2538970"/>
                <a:gd name="connsiteX339" fmla="*/ 400770 w 2485572"/>
                <a:gd name="connsiteY339" fmla="*/ 434570 h 2538970"/>
                <a:gd name="connsiteX340" fmla="*/ 414688 w 2485572"/>
                <a:gd name="connsiteY340" fmla="*/ 392534 h 2538970"/>
                <a:gd name="connsiteX341" fmla="*/ 428890 w 2485572"/>
                <a:gd name="connsiteY341" fmla="*/ 341976 h 2538970"/>
                <a:gd name="connsiteX342" fmla="*/ 434286 w 2485572"/>
                <a:gd name="connsiteY342" fmla="*/ 255062 h 2538970"/>
                <a:gd name="connsiteX343" fmla="*/ 437127 w 2485572"/>
                <a:gd name="connsiteY343" fmla="*/ 252221 h 2538970"/>
                <a:gd name="connsiteX344" fmla="*/ 448488 w 2485572"/>
                <a:gd name="connsiteY344" fmla="*/ 235463 h 2538970"/>
                <a:gd name="connsiteX345" fmla="*/ 468086 w 2485572"/>
                <a:gd name="connsiteY345" fmla="*/ 221546 h 2538970"/>
                <a:gd name="connsiteX346" fmla="*/ 501602 w 2485572"/>
                <a:gd name="connsiteY346" fmla="*/ 215865 h 2538970"/>
                <a:gd name="connsiteX347" fmla="*/ 512964 w 2485572"/>
                <a:gd name="connsiteY347" fmla="*/ 213025 h 2538970"/>
                <a:gd name="connsiteX348" fmla="*/ 555000 w 2485572"/>
                <a:gd name="connsiteY348" fmla="*/ 187746 h 2538970"/>
                <a:gd name="connsiteX349" fmla="*/ 557557 w 2485572"/>
                <a:gd name="connsiteY349" fmla="*/ 182349 h 2538970"/>
                <a:gd name="connsiteX350" fmla="*/ 602434 w 2485572"/>
                <a:gd name="connsiteY350" fmla="*/ 131791 h 2538970"/>
                <a:gd name="connsiteX351" fmla="*/ 605274 w 2485572"/>
                <a:gd name="connsiteY351" fmla="*/ 123270 h 2538970"/>
                <a:gd name="connsiteX352" fmla="*/ 594197 w 2485572"/>
                <a:gd name="connsiteY352" fmla="*/ 70156 h 2538970"/>
                <a:gd name="connsiteX353" fmla="*/ 650151 w 2485572"/>
                <a:gd name="connsiteY353" fmla="*/ 92595 h 2538970"/>
                <a:gd name="connsiteX354" fmla="*/ 664069 w 2485572"/>
                <a:gd name="connsiteY354" fmla="*/ 92595 h 2538970"/>
                <a:gd name="connsiteX355" fmla="*/ 689348 w 2485572"/>
                <a:gd name="connsiteY355" fmla="*/ 98275 h 2538970"/>
                <a:gd name="connsiteX356" fmla="*/ 723148 w 2485572"/>
                <a:gd name="connsiteY356" fmla="*/ 89754 h 2538970"/>
                <a:gd name="connsiteX357" fmla="*/ 725704 w 2485572"/>
                <a:gd name="connsiteY357" fmla="*/ 92595 h 2538970"/>
                <a:gd name="connsiteX358" fmla="*/ 731385 w 2485572"/>
                <a:gd name="connsiteY358" fmla="*/ 92595 h 2538970"/>
                <a:gd name="connsiteX359" fmla="*/ 737065 w 2485572"/>
                <a:gd name="connsiteY359" fmla="*/ 95435 h 2538970"/>
                <a:gd name="connsiteX360" fmla="*/ 742746 w 2485572"/>
                <a:gd name="connsiteY360" fmla="*/ 95435 h 2538970"/>
                <a:gd name="connsiteX361" fmla="*/ 779102 w 2485572"/>
                <a:gd name="connsiteY361" fmla="*/ 75837 h 2538970"/>
                <a:gd name="connsiteX362" fmla="*/ 818299 w 2485572"/>
                <a:gd name="connsiteY362" fmla="*/ 39197 h 2538970"/>
                <a:gd name="connsiteX363" fmla="*/ 823980 w 2485572"/>
                <a:gd name="connsiteY363" fmla="*/ 33800 h 2538970"/>
                <a:gd name="connsiteX364" fmla="*/ 851815 w 2485572"/>
                <a:gd name="connsiteY364" fmla="*/ 19598 h 2538970"/>
                <a:gd name="connsiteX365" fmla="*/ 854655 w 2485572"/>
                <a:gd name="connsiteY365" fmla="*/ 14202 h 2538970"/>
                <a:gd name="connsiteX366" fmla="*/ 888455 w 2485572"/>
                <a:gd name="connsiteY366" fmla="*/ 8521 h 2538970"/>
                <a:gd name="connsiteX367" fmla="*/ 893852 w 2485572"/>
                <a:gd name="connsiteY367" fmla="*/ 11361 h 2538970"/>
                <a:gd name="connsiteX368" fmla="*/ 933332 w 2485572"/>
                <a:gd name="connsiteY368" fmla="*/ 36640 h 2538970"/>
                <a:gd name="connsiteX369" fmla="*/ 938729 w 2485572"/>
                <a:gd name="connsiteY369" fmla="*/ 42037 h 2538970"/>
                <a:gd name="connsiteX370" fmla="*/ 969689 w 2485572"/>
                <a:gd name="connsiteY370" fmla="*/ 61635 h 2538970"/>
                <a:gd name="connsiteX371" fmla="*/ 972529 w 2485572"/>
                <a:gd name="connsiteY371" fmla="*/ 64475 h 2538970"/>
                <a:gd name="connsiteX372" fmla="*/ 977925 w 2485572"/>
                <a:gd name="connsiteY372" fmla="*/ 67316 h 2538970"/>
                <a:gd name="connsiteX373" fmla="*/ 1011725 w 2485572"/>
                <a:gd name="connsiteY373" fmla="*/ 67316 h 2538970"/>
                <a:gd name="connsiteX374" fmla="*/ 1031324 w 2485572"/>
                <a:gd name="connsiteY374" fmla="*/ 64475 h 2538970"/>
                <a:gd name="connsiteX375" fmla="*/ 1042401 w 2485572"/>
                <a:gd name="connsiteY375" fmla="*/ 64475 h 2538970"/>
                <a:gd name="connsiteX376" fmla="*/ 1104036 w 2485572"/>
                <a:gd name="connsiteY376" fmla="*/ 70156 h 2538970"/>
                <a:gd name="connsiteX377" fmla="*/ 1109717 w 2485572"/>
                <a:gd name="connsiteY377" fmla="*/ 75837 h 2538970"/>
                <a:gd name="connsiteX378" fmla="*/ 1118238 w 2485572"/>
                <a:gd name="connsiteY378" fmla="*/ 81233 h 2538970"/>
                <a:gd name="connsiteX379" fmla="*/ 1121078 w 2485572"/>
                <a:gd name="connsiteY379" fmla="*/ 84074 h 2538970"/>
                <a:gd name="connsiteX380" fmla="*/ 1143517 w 2485572"/>
                <a:gd name="connsiteY380" fmla="*/ 95435 h 2538970"/>
                <a:gd name="connsiteX381" fmla="*/ 1151754 w 2485572"/>
                <a:gd name="connsiteY381" fmla="*/ 100832 h 2538970"/>
                <a:gd name="connsiteX382" fmla="*/ 1171352 w 2485572"/>
                <a:gd name="connsiteY382" fmla="*/ 100832 h 2538970"/>
                <a:gd name="connsiteX383" fmla="*/ 1174192 w 2485572"/>
                <a:gd name="connsiteY383" fmla="*/ 98275 h 2538970"/>
                <a:gd name="connsiteX384" fmla="*/ 1188110 w 2485572"/>
                <a:gd name="connsiteY384" fmla="*/ 89754 h 2538970"/>
                <a:gd name="connsiteX385" fmla="*/ 1193791 w 2485572"/>
                <a:gd name="connsiteY385" fmla="*/ 84074 h 2538970"/>
                <a:gd name="connsiteX386" fmla="*/ 1238668 w 2485572"/>
                <a:gd name="connsiteY386" fmla="*/ 75837 h 2538970"/>
                <a:gd name="connsiteX387" fmla="*/ 1244348 w 2485572"/>
                <a:gd name="connsiteY387" fmla="*/ 78677 h 2538970"/>
                <a:gd name="connsiteX388" fmla="*/ 1272184 w 2485572"/>
                <a:gd name="connsiteY388" fmla="*/ 75837 h 2538970"/>
                <a:gd name="connsiteX389" fmla="*/ 1280705 w 2485572"/>
                <a:gd name="connsiteY389" fmla="*/ 72996 h 2538970"/>
                <a:gd name="connsiteX390" fmla="*/ 1286385 w 2485572"/>
                <a:gd name="connsiteY390" fmla="*/ 72996 h 2538970"/>
                <a:gd name="connsiteX391" fmla="*/ 1348020 w 2485572"/>
                <a:gd name="connsiteY391" fmla="*/ 50558 h 2538970"/>
                <a:gd name="connsiteX392" fmla="*/ 1350861 w 2485572"/>
                <a:gd name="connsiteY392" fmla="*/ 50558 h 2538970"/>
                <a:gd name="connsiteX393" fmla="*/ 1392898 w 2485572"/>
                <a:gd name="connsiteY393" fmla="*/ 39197 h 2538970"/>
                <a:gd name="connsiteX394" fmla="*/ 1406815 w 2485572"/>
                <a:gd name="connsiteY394" fmla="*/ 39197 h 2538970"/>
                <a:gd name="connsiteX395" fmla="*/ 1459929 w 2485572"/>
                <a:gd name="connsiteY395" fmla="*/ 36640 h 2538970"/>
                <a:gd name="connsiteX396" fmla="*/ 1468450 w 2485572"/>
                <a:gd name="connsiteY396" fmla="*/ 36640 h 2538970"/>
                <a:gd name="connsiteX397" fmla="*/ 1474131 w 2485572"/>
                <a:gd name="connsiteY397" fmla="*/ 33800 h 2538970"/>
                <a:gd name="connsiteX398" fmla="*/ 1479528 w 2485572"/>
                <a:gd name="connsiteY398" fmla="*/ 30960 h 2538970"/>
                <a:gd name="connsiteX399" fmla="*/ 1485208 w 2485572"/>
                <a:gd name="connsiteY399" fmla="*/ 30960 h 2538970"/>
                <a:gd name="connsiteX400" fmla="*/ 1544003 w 2485572"/>
                <a:gd name="connsiteY400" fmla="*/ 16758 h 2538970"/>
                <a:gd name="connsiteX401" fmla="*/ 1549684 w 2485572"/>
                <a:gd name="connsiteY401" fmla="*/ 14202 h 2538970"/>
                <a:gd name="connsiteX402" fmla="*/ 1555364 w 2485572"/>
                <a:gd name="connsiteY402" fmla="*/ 14202 h 2538970"/>
                <a:gd name="connsiteX403" fmla="*/ 1563601 w 2485572"/>
                <a:gd name="connsiteY403" fmla="*/ 11361 h 2538970"/>
                <a:gd name="connsiteX404" fmla="*/ 1614159 w 2485572"/>
                <a:gd name="connsiteY404" fmla="*/ 22439 h 2538970"/>
                <a:gd name="connsiteX405" fmla="*/ 1619840 w 2485572"/>
                <a:gd name="connsiteY405" fmla="*/ 19598 h 2538970"/>
                <a:gd name="connsiteX406" fmla="*/ 1630917 w 2485572"/>
                <a:gd name="connsiteY406" fmla="*/ 16758 h 2538970"/>
                <a:gd name="connsiteX407" fmla="*/ 1645119 w 2485572"/>
                <a:gd name="connsiteY407" fmla="*/ 8521 h 2538970"/>
                <a:gd name="connsiteX408" fmla="*/ 1653356 w 2485572"/>
                <a:gd name="connsiteY408" fmla="*/ 5681 h 2538970"/>
                <a:gd name="connsiteX409" fmla="*/ 1689712 w 2485572"/>
                <a:gd name="connsiteY409" fmla="*/ 0 h 2538970"/>
                <a:gd name="connsiteX410" fmla="*/ 1698233 w 2485572"/>
                <a:gd name="connsiteY410" fmla="*/ 11361 h 2538970"/>
                <a:gd name="connsiteX411" fmla="*/ 1703914 w 2485572"/>
                <a:gd name="connsiteY411" fmla="*/ 14202 h 2538970"/>
                <a:gd name="connsiteX412" fmla="*/ 1709310 w 2485572"/>
                <a:gd name="connsiteY412" fmla="*/ 16758 h 2538970"/>
                <a:gd name="connsiteX413" fmla="*/ 1717831 w 2485572"/>
                <a:gd name="connsiteY413" fmla="*/ 16758 h 2538970"/>
                <a:gd name="connsiteX414" fmla="*/ 1757028 w 2485572"/>
                <a:gd name="connsiteY414" fmla="*/ 22439 h 2538970"/>
                <a:gd name="connsiteX415" fmla="*/ 1762708 w 2485572"/>
                <a:gd name="connsiteY415" fmla="*/ 25279 h 2538970"/>
                <a:gd name="connsiteX416" fmla="*/ 1768389 w 2485572"/>
                <a:gd name="connsiteY416" fmla="*/ 25279 h 2538970"/>
                <a:gd name="connsiteX417" fmla="*/ 1787987 w 2485572"/>
                <a:gd name="connsiteY417" fmla="*/ 33800 h 2538970"/>
                <a:gd name="connsiteX418" fmla="*/ 1793384 w 2485572"/>
                <a:gd name="connsiteY418" fmla="*/ 33800 h 2538970"/>
                <a:gd name="connsiteX419" fmla="*/ 1801905 w 2485572"/>
                <a:gd name="connsiteY419" fmla="*/ 36640 h 2538970"/>
                <a:gd name="connsiteX420" fmla="*/ 1835421 w 2485572"/>
                <a:gd name="connsiteY420" fmla="*/ 42037 h 2538970"/>
                <a:gd name="connsiteX421" fmla="*/ 1891659 w 2485572"/>
                <a:gd name="connsiteY421" fmla="*/ 61635 h 2538970"/>
                <a:gd name="connsiteX422" fmla="*/ 1897340 w 2485572"/>
                <a:gd name="connsiteY422" fmla="*/ 64475 h 2538970"/>
                <a:gd name="connsiteX423" fmla="*/ 1899896 w 2485572"/>
                <a:gd name="connsiteY423" fmla="*/ 67316 h 2538970"/>
                <a:gd name="connsiteX424" fmla="*/ 1944774 w 2485572"/>
                <a:gd name="connsiteY424" fmla="*/ 123270 h 2538970"/>
                <a:gd name="connsiteX425" fmla="*/ 1947614 w 2485572"/>
                <a:gd name="connsiteY425" fmla="*/ 128951 h 2538970"/>
                <a:gd name="connsiteX426" fmla="*/ 1950454 w 2485572"/>
                <a:gd name="connsiteY426" fmla="*/ 131791 h 2538970"/>
                <a:gd name="connsiteX427" fmla="*/ 1956135 w 2485572"/>
                <a:gd name="connsiteY427" fmla="*/ 140312 h 2538970"/>
                <a:gd name="connsiteX428" fmla="*/ 1958975 w 2485572"/>
                <a:gd name="connsiteY428" fmla="*/ 145709 h 2538970"/>
                <a:gd name="connsiteX429" fmla="*/ 1961532 w 2485572"/>
                <a:gd name="connsiteY429" fmla="*/ 154230 h 2538970"/>
                <a:gd name="connsiteX430" fmla="*/ 1998172 w 2485572"/>
                <a:gd name="connsiteY430" fmla="*/ 204788 h 2538970"/>
                <a:gd name="connsiteX431" fmla="*/ 2003569 w 2485572"/>
                <a:gd name="connsiteY431" fmla="*/ 207344 h 2538970"/>
                <a:gd name="connsiteX432" fmla="*/ 2009249 w 2485572"/>
                <a:gd name="connsiteY432" fmla="*/ 210184 h 2538970"/>
                <a:gd name="connsiteX433" fmla="*/ 2017770 w 2485572"/>
                <a:gd name="connsiteY433" fmla="*/ 210184 h 2538970"/>
                <a:gd name="connsiteX434" fmla="*/ 2026007 w 2485572"/>
                <a:gd name="connsiteY434" fmla="*/ 213025 h 2538970"/>
                <a:gd name="connsiteX435" fmla="*/ 2037368 w 2485572"/>
                <a:gd name="connsiteY435" fmla="*/ 215865 h 2538970"/>
                <a:gd name="connsiteX436" fmla="*/ 2099003 w 2485572"/>
                <a:gd name="connsiteY436" fmla="*/ 221546 h 2538970"/>
                <a:gd name="connsiteX437" fmla="*/ 2104684 w 2485572"/>
                <a:gd name="connsiteY437" fmla="*/ 224386 h 2538970"/>
                <a:gd name="connsiteX438" fmla="*/ 2112921 w 2485572"/>
                <a:gd name="connsiteY438" fmla="*/ 224386 h 2538970"/>
                <a:gd name="connsiteX439" fmla="*/ 2124283 w 2485572"/>
                <a:gd name="connsiteY439" fmla="*/ 229783 h 2538970"/>
                <a:gd name="connsiteX440" fmla="*/ 2177397 w 2485572"/>
                <a:gd name="connsiteY440" fmla="*/ 229783 h 2538970"/>
                <a:gd name="connsiteX441" fmla="*/ 2185918 w 2485572"/>
                <a:gd name="connsiteY441" fmla="*/ 232623 h 2538970"/>
                <a:gd name="connsiteX442" fmla="*/ 2213753 w 2485572"/>
                <a:gd name="connsiteY442" fmla="*/ 226942 h 2538970"/>
                <a:gd name="connsiteX443" fmla="*/ 2219434 w 2485572"/>
                <a:gd name="connsiteY443" fmla="*/ 224386 h 2538970"/>
                <a:gd name="connsiteX444" fmla="*/ 2241872 w 2485572"/>
                <a:gd name="connsiteY444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54958 w 2485572"/>
                <a:gd name="connsiteY70" fmla="*/ 1712435 h 2538970"/>
                <a:gd name="connsiteX71" fmla="*/ 2152118 w 2485572"/>
                <a:gd name="connsiteY71" fmla="*/ 1717831 h 2538970"/>
                <a:gd name="connsiteX72" fmla="*/ 2143881 w 2485572"/>
                <a:gd name="connsiteY72" fmla="*/ 1751631 h 2538970"/>
                <a:gd name="connsiteX73" fmla="*/ 2143881 w 2485572"/>
                <a:gd name="connsiteY73" fmla="*/ 1754471 h 2538970"/>
                <a:gd name="connsiteX74" fmla="*/ 2135360 w 2485572"/>
                <a:gd name="connsiteY74" fmla="*/ 1774070 h 2538970"/>
                <a:gd name="connsiteX75" fmla="*/ 2132519 w 2485572"/>
                <a:gd name="connsiteY75" fmla="*/ 1790828 h 2538970"/>
                <a:gd name="connsiteX76" fmla="*/ 2152118 w 2485572"/>
                <a:gd name="connsiteY76" fmla="*/ 1869221 h 2538970"/>
                <a:gd name="connsiteX77" fmla="*/ 2157798 w 2485572"/>
                <a:gd name="connsiteY77" fmla="*/ 1885979 h 2538970"/>
                <a:gd name="connsiteX78" fmla="*/ 2160639 w 2485572"/>
                <a:gd name="connsiteY78" fmla="*/ 1888819 h 2538970"/>
                <a:gd name="connsiteX79" fmla="*/ 2163479 w 2485572"/>
                <a:gd name="connsiteY79" fmla="*/ 1894500 h 2538970"/>
                <a:gd name="connsiteX80" fmla="*/ 2169160 w 2485572"/>
                <a:gd name="connsiteY80" fmla="*/ 1900180 h 2538970"/>
                <a:gd name="connsiteX81" fmla="*/ 2188758 w 2485572"/>
                <a:gd name="connsiteY81" fmla="*/ 1930856 h 2538970"/>
                <a:gd name="connsiteX82" fmla="*/ 2191314 w 2485572"/>
                <a:gd name="connsiteY82" fmla="*/ 1936537 h 2538970"/>
                <a:gd name="connsiteX83" fmla="*/ 2219434 w 2485572"/>
                <a:gd name="connsiteY83" fmla="*/ 1970052 h 2538970"/>
                <a:gd name="connsiteX84" fmla="*/ 2236191 w 2485572"/>
                <a:gd name="connsiteY84" fmla="*/ 1992491 h 2538970"/>
                <a:gd name="connsiteX85" fmla="*/ 2239032 w 2485572"/>
                <a:gd name="connsiteY85" fmla="*/ 1995331 h 2538970"/>
                <a:gd name="connsiteX86" fmla="*/ 2250393 w 2485572"/>
                <a:gd name="connsiteY86" fmla="*/ 2014929 h 2538970"/>
                <a:gd name="connsiteX87" fmla="*/ 2278228 w 2485572"/>
                <a:gd name="connsiteY87" fmla="*/ 2048445 h 2538970"/>
                <a:gd name="connsiteX88" fmla="*/ 2286749 w 2485572"/>
                <a:gd name="connsiteY88" fmla="*/ 2065488 h 2538970"/>
                <a:gd name="connsiteX89" fmla="*/ 2295270 w 2485572"/>
                <a:gd name="connsiteY89" fmla="*/ 2085086 h 2538970"/>
                <a:gd name="connsiteX90" fmla="*/ 2295270 w 2485572"/>
                <a:gd name="connsiteY90" fmla="*/ 2087926 h 2538970"/>
                <a:gd name="connsiteX91" fmla="*/ 2292430 w 2485572"/>
                <a:gd name="connsiteY91" fmla="*/ 2093323 h 2538970"/>
                <a:gd name="connsiteX92" fmla="*/ 2275388 w 2485572"/>
                <a:gd name="connsiteY92" fmla="*/ 2127123 h 2538970"/>
                <a:gd name="connsiteX93" fmla="*/ 2275388 w 2485572"/>
                <a:gd name="connsiteY93" fmla="*/ 2132519 h 2538970"/>
                <a:gd name="connsiteX94" fmla="*/ 2272832 w 2485572"/>
                <a:gd name="connsiteY94" fmla="*/ 2138200 h 2538970"/>
                <a:gd name="connsiteX95" fmla="*/ 2283909 w 2485572"/>
                <a:gd name="connsiteY95" fmla="*/ 2172000 h 2538970"/>
                <a:gd name="connsiteX96" fmla="*/ 2295270 w 2485572"/>
                <a:gd name="connsiteY96" fmla="*/ 2199835 h 2538970"/>
                <a:gd name="connsiteX97" fmla="*/ 2295270 w 2485572"/>
                <a:gd name="connsiteY97" fmla="*/ 2205516 h 2538970"/>
                <a:gd name="connsiteX98" fmla="*/ 2297827 w 2485572"/>
                <a:gd name="connsiteY98" fmla="*/ 2211196 h 2538970"/>
                <a:gd name="connsiteX99" fmla="*/ 2295270 w 2485572"/>
                <a:gd name="connsiteY99" fmla="*/ 2216593 h 2538970"/>
                <a:gd name="connsiteX100" fmla="*/ 2275388 w 2485572"/>
                <a:gd name="connsiteY100" fmla="*/ 2272832 h 2538970"/>
                <a:gd name="connsiteX101" fmla="*/ 2275388 w 2485572"/>
                <a:gd name="connsiteY101" fmla="*/ 2278512 h 2538970"/>
                <a:gd name="connsiteX102" fmla="*/ 2272832 w 2485572"/>
                <a:gd name="connsiteY102" fmla="*/ 2283909 h 2538970"/>
                <a:gd name="connsiteX103" fmla="*/ 2269991 w 2485572"/>
                <a:gd name="connsiteY103" fmla="*/ 2312028 h 2538970"/>
                <a:gd name="connsiteX104" fmla="*/ 2269991 w 2485572"/>
                <a:gd name="connsiteY104" fmla="*/ 2317709 h 2538970"/>
                <a:gd name="connsiteX105" fmla="*/ 2278228 w 2485572"/>
                <a:gd name="connsiteY105" fmla="*/ 2345544 h 2538970"/>
                <a:gd name="connsiteX106" fmla="*/ 2281069 w 2485572"/>
                <a:gd name="connsiteY106" fmla="*/ 2354065 h 2538970"/>
                <a:gd name="connsiteX107" fmla="*/ 2283909 w 2485572"/>
                <a:gd name="connsiteY107" fmla="*/ 2356905 h 2538970"/>
                <a:gd name="connsiteX108" fmla="*/ 2289590 w 2485572"/>
                <a:gd name="connsiteY108" fmla="*/ 2365142 h 2538970"/>
                <a:gd name="connsiteX109" fmla="*/ 2278228 w 2485572"/>
                <a:gd name="connsiteY109" fmla="*/ 2396102 h 2538970"/>
                <a:gd name="connsiteX110" fmla="*/ 2275388 w 2485572"/>
                <a:gd name="connsiteY110" fmla="*/ 2401782 h 2538970"/>
                <a:gd name="connsiteX111" fmla="*/ 2258630 w 2485572"/>
                <a:gd name="connsiteY111" fmla="*/ 2429618 h 2538970"/>
                <a:gd name="connsiteX112" fmla="*/ 2255790 w 2485572"/>
                <a:gd name="connsiteY112" fmla="*/ 2435298 h 2538970"/>
                <a:gd name="connsiteX113" fmla="*/ 2253233 w 2485572"/>
                <a:gd name="connsiteY113" fmla="*/ 2463418 h 2538970"/>
                <a:gd name="connsiteX114" fmla="*/ 2258630 w 2485572"/>
                <a:gd name="connsiteY114" fmla="*/ 2483016 h 2538970"/>
                <a:gd name="connsiteX115" fmla="*/ 2258630 w 2485572"/>
                <a:gd name="connsiteY115" fmla="*/ 2488413 h 2538970"/>
                <a:gd name="connsiteX116" fmla="*/ 2239032 w 2485572"/>
                <a:gd name="connsiteY116" fmla="*/ 2513691 h 2538970"/>
                <a:gd name="connsiteX117" fmla="*/ 2236191 w 2485572"/>
                <a:gd name="connsiteY117" fmla="*/ 2522213 h 2538970"/>
                <a:gd name="connsiteX118" fmla="*/ 2225114 w 2485572"/>
                <a:gd name="connsiteY118" fmla="*/ 2538970 h 2538970"/>
                <a:gd name="connsiteX119" fmla="*/ 2216593 w 2485572"/>
                <a:gd name="connsiteY119" fmla="*/ 2538970 h 2538970"/>
                <a:gd name="connsiteX120" fmla="*/ 2191314 w 2485572"/>
                <a:gd name="connsiteY120" fmla="*/ 2530449 h 2538970"/>
                <a:gd name="connsiteX121" fmla="*/ 2185918 w 2485572"/>
                <a:gd name="connsiteY121" fmla="*/ 2525053 h 2538970"/>
                <a:gd name="connsiteX122" fmla="*/ 2174556 w 2485572"/>
                <a:gd name="connsiteY122" fmla="*/ 2502614 h 2538970"/>
                <a:gd name="connsiteX123" fmla="*/ 2154958 w 2485572"/>
                <a:gd name="connsiteY123" fmla="*/ 2480175 h 2538970"/>
                <a:gd name="connsiteX124" fmla="*/ 2154958 w 2485572"/>
                <a:gd name="connsiteY124" fmla="*/ 2471655 h 2538970"/>
                <a:gd name="connsiteX125" fmla="*/ 2152118 w 2485572"/>
                <a:gd name="connsiteY125" fmla="*/ 2452056 h 2538970"/>
                <a:gd name="connsiteX126" fmla="*/ 2143881 w 2485572"/>
                <a:gd name="connsiteY126" fmla="*/ 2418540 h 2538970"/>
                <a:gd name="connsiteX127" fmla="*/ 2143881 w 2485572"/>
                <a:gd name="connsiteY127" fmla="*/ 2415700 h 2538970"/>
                <a:gd name="connsiteX128" fmla="*/ 2138200 w 2485572"/>
                <a:gd name="connsiteY128" fmla="*/ 2396102 h 2538970"/>
                <a:gd name="connsiteX129" fmla="*/ 2135360 w 2485572"/>
                <a:gd name="connsiteY129" fmla="*/ 2393261 h 2538970"/>
                <a:gd name="connsiteX130" fmla="*/ 2129679 w 2485572"/>
                <a:gd name="connsiteY130" fmla="*/ 2390421 h 2538970"/>
                <a:gd name="connsiteX131" fmla="*/ 2099003 w 2485572"/>
                <a:gd name="connsiteY131" fmla="*/ 2387581 h 2538970"/>
                <a:gd name="connsiteX132" fmla="*/ 2087642 w 2485572"/>
                <a:gd name="connsiteY132" fmla="*/ 2384740 h 2538970"/>
                <a:gd name="connsiteX133" fmla="*/ 2070884 w 2485572"/>
                <a:gd name="connsiteY133" fmla="*/ 2376504 h 2538970"/>
                <a:gd name="connsiteX134" fmla="*/ 2068044 w 2485572"/>
                <a:gd name="connsiteY134" fmla="*/ 2370823 h 2538970"/>
                <a:gd name="connsiteX135" fmla="*/ 2051286 w 2485572"/>
                <a:gd name="connsiteY135" fmla="*/ 2354065 h 2538970"/>
                <a:gd name="connsiteX136" fmla="*/ 2048446 w 2485572"/>
                <a:gd name="connsiteY136" fmla="*/ 2348384 h 2538970"/>
                <a:gd name="connsiteX137" fmla="*/ 2043049 w 2485572"/>
                <a:gd name="connsiteY137" fmla="*/ 2325946 h 2538970"/>
                <a:gd name="connsiteX138" fmla="*/ 2014930 w 2485572"/>
                <a:gd name="connsiteY138" fmla="*/ 2300667 h 2538970"/>
                <a:gd name="connsiteX139" fmla="*/ 1986810 w 2485572"/>
                <a:gd name="connsiteY139" fmla="*/ 2300667 h 2538970"/>
                <a:gd name="connsiteX140" fmla="*/ 1956135 w 2485572"/>
                <a:gd name="connsiteY140" fmla="*/ 2303507 h 2538970"/>
                <a:gd name="connsiteX141" fmla="*/ 1950454 w 2485572"/>
                <a:gd name="connsiteY141" fmla="*/ 2300667 h 2538970"/>
                <a:gd name="connsiteX142" fmla="*/ 1928016 w 2485572"/>
                <a:gd name="connsiteY142" fmla="*/ 2278512 h 2538970"/>
                <a:gd name="connsiteX143" fmla="*/ 1925175 w 2485572"/>
                <a:gd name="connsiteY143" fmla="*/ 2272832 h 2538970"/>
                <a:gd name="connsiteX144" fmla="*/ 1885979 w 2485572"/>
                <a:gd name="connsiteY144" fmla="*/ 2261470 h 2538970"/>
                <a:gd name="connsiteX145" fmla="*/ 1872061 w 2485572"/>
                <a:gd name="connsiteY145" fmla="*/ 2222273 h 2538970"/>
                <a:gd name="connsiteX146" fmla="*/ 1869221 w 2485572"/>
                <a:gd name="connsiteY146" fmla="*/ 2194438 h 2538970"/>
                <a:gd name="connsiteX147" fmla="*/ 1869221 w 2485572"/>
                <a:gd name="connsiteY147" fmla="*/ 2185917 h 2538970"/>
                <a:gd name="connsiteX148" fmla="*/ 1863540 w 2485572"/>
                <a:gd name="connsiteY148" fmla="*/ 2163479 h 2538970"/>
                <a:gd name="connsiteX149" fmla="*/ 1860700 w 2485572"/>
                <a:gd name="connsiteY149" fmla="*/ 2154958 h 2538970"/>
                <a:gd name="connsiteX150" fmla="*/ 1855303 w 2485572"/>
                <a:gd name="connsiteY150" fmla="*/ 2152402 h 2538970"/>
                <a:gd name="connsiteX151" fmla="*/ 1813266 w 2485572"/>
                <a:gd name="connsiteY151" fmla="*/ 2166319 h 2538970"/>
                <a:gd name="connsiteX152" fmla="*/ 1810426 w 2485572"/>
                <a:gd name="connsiteY152" fmla="*/ 2177397 h 2538970"/>
                <a:gd name="connsiteX153" fmla="*/ 1818663 w 2485572"/>
                <a:gd name="connsiteY153" fmla="*/ 2194438 h 2538970"/>
                <a:gd name="connsiteX154" fmla="*/ 1818663 w 2485572"/>
                <a:gd name="connsiteY154" fmla="*/ 2211196 h 2538970"/>
                <a:gd name="connsiteX155" fmla="*/ 1813266 w 2485572"/>
                <a:gd name="connsiteY155" fmla="*/ 2214037 h 2538970"/>
                <a:gd name="connsiteX156" fmla="*/ 1776626 w 2485572"/>
                <a:gd name="connsiteY156" fmla="*/ 2208356 h 2538970"/>
                <a:gd name="connsiteX157" fmla="*/ 1771230 w 2485572"/>
                <a:gd name="connsiteY157" fmla="*/ 2205516 h 2538970"/>
                <a:gd name="connsiteX158" fmla="*/ 1762708 w 2485572"/>
                <a:gd name="connsiteY158" fmla="*/ 2202676 h 2538970"/>
                <a:gd name="connsiteX159" fmla="*/ 1748791 w 2485572"/>
                <a:gd name="connsiteY159" fmla="*/ 2202676 h 2538970"/>
                <a:gd name="connsiteX160" fmla="*/ 1740270 w 2485572"/>
                <a:gd name="connsiteY160" fmla="*/ 2194438 h 2538970"/>
                <a:gd name="connsiteX161" fmla="*/ 1731749 w 2485572"/>
                <a:gd name="connsiteY161" fmla="*/ 2188758 h 2538970"/>
                <a:gd name="connsiteX162" fmla="*/ 1723512 w 2485572"/>
                <a:gd name="connsiteY162" fmla="*/ 2174556 h 2538970"/>
                <a:gd name="connsiteX163" fmla="*/ 1703914 w 2485572"/>
                <a:gd name="connsiteY163" fmla="*/ 2169159 h 2538970"/>
                <a:gd name="connsiteX164" fmla="*/ 1698233 w 2485572"/>
                <a:gd name="connsiteY164" fmla="*/ 2166319 h 2538970"/>
                <a:gd name="connsiteX165" fmla="*/ 1692552 w 2485572"/>
                <a:gd name="connsiteY165" fmla="*/ 2163479 h 2538970"/>
                <a:gd name="connsiteX166" fmla="*/ 1656196 w 2485572"/>
                <a:gd name="connsiteY166" fmla="*/ 2160638 h 2538970"/>
                <a:gd name="connsiteX167" fmla="*/ 1647675 w 2485572"/>
                <a:gd name="connsiteY167" fmla="*/ 2163479 h 2538970"/>
                <a:gd name="connsiteX168" fmla="*/ 1605638 w 2485572"/>
                <a:gd name="connsiteY168" fmla="*/ 2169159 h 2538970"/>
                <a:gd name="connsiteX169" fmla="*/ 1600242 w 2485572"/>
                <a:gd name="connsiteY169" fmla="*/ 2169159 h 2538970"/>
                <a:gd name="connsiteX170" fmla="*/ 1566442 w 2485572"/>
                <a:gd name="connsiteY170" fmla="*/ 2146721 h 2538970"/>
                <a:gd name="connsiteX171" fmla="*/ 1563601 w 2485572"/>
                <a:gd name="connsiteY171" fmla="*/ 2143881 h 2538970"/>
                <a:gd name="connsiteX172" fmla="*/ 1561045 w 2485572"/>
                <a:gd name="connsiteY172" fmla="*/ 2141040 h 2538970"/>
                <a:gd name="connsiteX173" fmla="*/ 1541447 w 2485572"/>
                <a:gd name="connsiteY173" fmla="*/ 2112921 h 2538970"/>
                <a:gd name="connsiteX174" fmla="*/ 1535766 w 2485572"/>
                <a:gd name="connsiteY174" fmla="*/ 2107524 h 2538970"/>
                <a:gd name="connsiteX175" fmla="*/ 1501966 w 2485572"/>
                <a:gd name="connsiteY175" fmla="*/ 2090482 h 2538970"/>
                <a:gd name="connsiteX176" fmla="*/ 1496570 w 2485572"/>
                <a:gd name="connsiteY176" fmla="*/ 2087926 h 2538970"/>
                <a:gd name="connsiteX177" fmla="*/ 1493729 w 2485572"/>
                <a:gd name="connsiteY177" fmla="*/ 2085086 h 2538970"/>
                <a:gd name="connsiteX178" fmla="*/ 1488049 w 2485572"/>
                <a:gd name="connsiteY178" fmla="*/ 2082245 h 2538970"/>
                <a:gd name="connsiteX179" fmla="*/ 1426413 w 2485572"/>
                <a:gd name="connsiteY179" fmla="*/ 2059807 h 2538970"/>
                <a:gd name="connsiteX180" fmla="*/ 1364778 w 2485572"/>
                <a:gd name="connsiteY180" fmla="*/ 2056966 h 2538970"/>
                <a:gd name="connsiteX181" fmla="*/ 1336659 w 2485572"/>
                <a:gd name="connsiteY181" fmla="*/ 2048445 h 2538970"/>
                <a:gd name="connsiteX182" fmla="*/ 1311380 w 2485572"/>
                <a:gd name="connsiteY182" fmla="*/ 2034528 h 2538970"/>
                <a:gd name="connsiteX183" fmla="*/ 1305983 w 2485572"/>
                <a:gd name="connsiteY183" fmla="*/ 2031688 h 2538970"/>
                <a:gd name="connsiteX184" fmla="*/ 1303143 w 2485572"/>
                <a:gd name="connsiteY184" fmla="*/ 2026291 h 2538970"/>
                <a:gd name="connsiteX185" fmla="*/ 1300303 w 2485572"/>
                <a:gd name="connsiteY185" fmla="*/ 2023451 h 2538970"/>
                <a:gd name="connsiteX186" fmla="*/ 1266787 w 2485572"/>
                <a:gd name="connsiteY186" fmla="*/ 2006409 h 2538970"/>
                <a:gd name="connsiteX187" fmla="*/ 1255426 w 2485572"/>
                <a:gd name="connsiteY187" fmla="*/ 2006409 h 2538970"/>
                <a:gd name="connsiteX188" fmla="*/ 1238668 w 2485572"/>
                <a:gd name="connsiteY188" fmla="*/ 2001012 h 2538970"/>
                <a:gd name="connsiteX189" fmla="*/ 1232987 w 2485572"/>
                <a:gd name="connsiteY189" fmla="*/ 2001012 h 2538970"/>
                <a:gd name="connsiteX190" fmla="*/ 1216229 w 2485572"/>
                <a:gd name="connsiteY190" fmla="*/ 1995331 h 2538970"/>
                <a:gd name="connsiteX191" fmla="*/ 1213389 w 2485572"/>
                <a:gd name="connsiteY191" fmla="*/ 1992491 h 2538970"/>
                <a:gd name="connsiteX192" fmla="*/ 1185554 w 2485572"/>
                <a:gd name="connsiteY192" fmla="*/ 1984254 h 2538970"/>
                <a:gd name="connsiteX193" fmla="*/ 1179873 w 2485572"/>
                <a:gd name="connsiteY193" fmla="*/ 1984254 h 2538970"/>
                <a:gd name="connsiteX194" fmla="*/ 1157434 w 2485572"/>
                <a:gd name="connsiteY194" fmla="*/ 1981414 h 2538970"/>
                <a:gd name="connsiteX195" fmla="*/ 1109717 w 2485572"/>
                <a:gd name="connsiteY195" fmla="*/ 1947614 h 2538970"/>
                <a:gd name="connsiteX196" fmla="*/ 1098639 w 2485572"/>
                <a:gd name="connsiteY196" fmla="*/ 1944774 h 2538970"/>
                <a:gd name="connsiteX197" fmla="*/ 1067680 w 2485572"/>
                <a:gd name="connsiteY197" fmla="*/ 1919779 h 2538970"/>
                <a:gd name="connsiteX198" fmla="*/ 1056603 w 2485572"/>
                <a:gd name="connsiteY198" fmla="*/ 1888819 h 2538970"/>
                <a:gd name="connsiteX199" fmla="*/ 1053762 w 2485572"/>
                <a:gd name="connsiteY199" fmla="*/ 1880298 h 2538970"/>
                <a:gd name="connsiteX200" fmla="*/ 1022803 w 2485572"/>
                <a:gd name="connsiteY200" fmla="*/ 1860700 h 2538970"/>
                <a:gd name="connsiteX201" fmla="*/ 1019962 w 2485572"/>
                <a:gd name="connsiteY201" fmla="*/ 1858143 h 2538970"/>
                <a:gd name="connsiteX202" fmla="*/ 1006045 w 2485572"/>
                <a:gd name="connsiteY202" fmla="*/ 1824343 h 2538970"/>
                <a:gd name="connsiteX203" fmla="*/ 1006045 w 2485572"/>
                <a:gd name="connsiteY203" fmla="*/ 1813266 h 2538970"/>
                <a:gd name="connsiteX204" fmla="*/ 1011725 w 2485572"/>
                <a:gd name="connsiteY204" fmla="*/ 1793668 h 2538970"/>
                <a:gd name="connsiteX205" fmla="*/ 1019962 w 2485572"/>
                <a:gd name="connsiteY205" fmla="*/ 1768389 h 2538970"/>
                <a:gd name="connsiteX206" fmla="*/ 1025643 w 2485572"/>
                <a:gd name="connsiteY206" fmla="*/ 1737429 h 2538970"/>
                <a:gd name="connsiteX207" fmla="*/ 1025643 w 2485572"/>
                <a:gd name="connsiteY207" fmla="*/ 1723512 h 2538970"/>
                <a:gd name="connsiteX208" fmla="*/ 1019962 w 2485572"/>
                <a:gd name="connsiteY208" fmla="*/ 1720671 h 2538970"/>
                <a:gd name="connsiteX209" fmla="*/ 1014566 w 2485572"/>
                <a:gd name="connsiteY209" fmla="*/ 1712435 h 2538970"/>
                <a:gd name="connsiteX210" fmla="*/ 1011725 w 2485572"/>
                <a:gd name="connsiteY210" fmla="*/ 1709594 h 2538970"/>
                <a:gd name="connsiteX211" fmla="*/ 983606 w 2485572"/>
                <a:gd name="connsiteY211" fmla="*/ 1692552 h 2538970"/>
                <a:gd name="connsiteX212" fmla="*/ 977925 w 2485572"/>
                <a:gd name="connsiteY212" fmla="*/ 1692552 h 2538970"/>
                <a:gd name="connsiteX213" fmla="*/ 950090 w 2485572"/>
                <a:gd name="connsiteY213" fmla="*/ 1653356 h 2538970"/>
                <a:gd name="connsiteX214" fmla="*/ 950090 w 2485572"/>
                <a:gd name="connsiteY214" fmla="*/ 1639438 h 2538970"/>
                <a:gd name="connsiteX215" fmla="*/ 952931 w 2485572"/>
                <a:gd name="connsiteY215" fmla="*/ 1636598 h 2538970"/>
                <a:gd name="connsiteX216" fmla="*/ 975369 w 2485572"/>
                <a:gd name="connsiteY216" fmla="*/ 1597401 h 2538970"/>
                <a:gd name="connsiteX217" fmla="*/ 980766 w 2485572"/>
                <a:gd name="connsiteY217" fmla="*/ 1591721 h 2538970"/>
                <a:gd name="connsiteX218" fmla="*/ 1017406 w 2485572"/>
                <a:gd name="connsiteY218" fmla="*/ 1561045 h 2538970"/>
                <a:gd name="connsiteX219" fmla="*/ 1022803 w 2485572"/>
                <a:gd name="connsiteY219" fmla="*/ 1558205 h 2538970"/>
                <a:gd name="connsiteX220" fmla="*/ 1025643 w 2485572"/>
                <a:gd name="connsiteY220" fmla="*/ 1555364 h 2538970"/>
                <a:gd name="connsiteX221" fmla="*/ 1031324 w 2485572"/>
                <a:gd name="connsiteY221" fmla="*/ 1549684 h 2538970"/>
                <a:gd name="connsiteX222" fmla="*/ 1293866 w 2485572"/>
                <a:gd name="connsiteY222" fmla="*/ 1680648 h 2538970"/>
                <a:gd name="connsiteX223" fmla="*/ 1455791 w 2485572"/>
                <a:gd name="connsiteY223" fmla="*/ 1685410 h 2538970"/>
                <a:gd name="connsiteX224" fmla="*/ 1289417 w 2485572"/>
                <a:gd name="connsiteY224" fmla="*/ 1536685 h 2538970"/>
                <a:gd name="connsiteX225" fmla="*/ 1061999 w 2485572"/>
                <a:gd name="connsiteY225" fmla="*/ 1465610 h 2538970"/>
                <a:gd name="connsiteX226" fmla="*/ 1061999 w 2485572"/>
                <a:gd name="connsiteY226" fmla="*/ 1429254 h 2538970"/>
                <a:gd name="connsiteX227" fmla="*/ 1048082 w 2485572"/>
                <a:gd name="connsiteY227" fmla="*/ 1403975 h 2538970"/>
                <a:gd name="connsiteX228" fmla="*/ 1022803 w 2485572"/>
                <a:gd name="connsiteY228" fmla="*/ 1387217 h 2538970"/>
                <a:gd name="connsiteX229" fmla="*/ 1011725 w 2485572"/>
                <a:gd name="connsiteY229" fmla="*/ 1381536 h 2538970"/>
                <a:gd name="connsiteX230" fmla="*/ 1000364 w 2485572"/>
                <a:gd name="connsiteY230" fmla="*/ 1381536 h 2538970"/>
                <a:gd name="connsiteX231" fmla="*/ 961167 w 2485572"/>
                <a:gd name="connsiteY231" fmla="*/ 1376140 h 2538970"/>
                <a:gd name="connsiteX232" fmla="*/ 924811 w 2485572"/>
                <a:gd name="connsiteY232" fmla="*/ 1367618 h 2538970"/>
                <a:gd name="connsiteX233" fmla="*/ 919131 w 2485572"/>
                <a:gd name="connsiteY233" fmla="*/ 1367618 h 2538970"/>
                <a:gd name="connsiteX234" fmla="*/ 913450 w 2485572"/>
                <a:gd name="connsiteY234" fmla="*/ 1364778 h 2538970"/>
                <a:gd name="connsiteX235" fmla="*/ 908053 w 2485572"/>
                <a:gd name="connsiteY235" fmla="*/ 1364778 h 2538970"/>
                <a:gd name="connsiteX236" fmla="*/ 877094 w 2485572"/>
                <a:gd name="connsiteY236" fmla="*/ 1381536 h 2538970"/>
                <a:gd name="connsiteX237" fmla="*/ 868857 w 2485572"/>
                <a:gd name="connsiteY237" fmla="*/ 1390057 h 2538970"/>
                <a:gd name="connsiteX238" fmla="*/ 835057 w 2485572"/>
                <a:gd name="connsiteY238" fmla="*/ 1434934 h 2538970"/>
                <a:gd name="connsiteX239" fmla="*/ 832217 w 2485572"/>
                <a:gd name="connsiteY239" fmla="*/ 1440331 h 2538970"/>
                <a:gd name="connsiteX240" fmla="*/ 832217 w 2485572"/>
                <a:gd name="connsiteY240" fmla="*/ 1446012 h 2538970"/>
                <a:gd name="connsiteX241" fmla="*/ 767741 w 2485572"/>
                <a:gd name="connsiteY241" fmla="*/ 1513327 h 2538970"/>
                <a:gd name="connsiteX242" fmla="*/ 711787 w 2485572"/>
                <a:gd name="connsiteY242" fmla="*/ 1535766 h 2538970"/>
                <a:gd name="connsiteX243" fmla="*/ 686508 w 2485572"/>
                <a:gd name="connsiteY243" fmla="*/ 1541447 h 2538970"/>
                <a:gd name="connsiteX244" fmla="*/ 661513 w 2485572"/>
                <a:gd name="connsiteY244" fmla="*/ 1549684 h 2538970"/>
                <a:gd name="connsiteX245" fmla="*/ 658672 w 2485572"/>
                <a:gd name="connsiteY245" fmla="*/ 1552524 h 2538970"/>
                <a:gd name="connsiteX246" fmla="*/ 652992 w 2485572"/>
                <a:gd name="connsiteY246" fmla="*/ 1555364 h 2538970"/>
                <a:gd name="connsiteX247" fmla="*/ 624873 w 2485572"/>
                <a:gd name="connsiteY247" fmla="*/ 1561045 h 2538970"/>
                <a:gd name="connsiteX248" fmla="*/ 619476 w 2485572"/>
                <a:gd name="connsiteY248" fmla="*/ 1558205 h 2538970"/>
                <a:gd name="connsiteX249" fmla="*/ 616636 w 2485572"/>
                <a:gd name="connsiteY249" fmla="*/ 1555364 h 2538970"/>
                <a:gd name="connsiteX250" fmla="*/ 597037 w 2485572"/>
                <a:gd name="connsiteY250" fmla="*/ 1532926 h 2538970"/>
                <a:gd name="connsiteX251" fmla="*/ 594197 w 2485572"/>
                <a:gd name="connsiteY251" fmla="*/ 1521848 h 2538970"/>
                <a:gd name="connsiteX252" fmla="*/ 591357 w 2485572"/>
                <a:gd name="connsiteY252" fmla="*/ 1519008 h 2538970"/>
                <a:gd name="connsiteX253" fmla="*/ 566078 w 2485572"/>
                <a:gd name="connsiteY253" fmla="*/ 1482368 h 2538970"/>
                <a:gd name="connsiteX254" fmla="*/ 560397 w 2485572"/>
                <a:gd name="connsiteY254" fmla="*/ 1471291 h 2538970"/>
                <a:gd name="connsiteX255" fmla="*/ 555000 w 2485572"/>
                <a:gd name="connsiteY255" fmla="*/ 1465610 h 2538970"/>
                <a:gd name="connsiteX256" fmla="*/ 498762 w 2485572"/>
                <a:gd name="connsiteY256" fmla="*/ 1432094 h 2538970"/>
                <a:gd name="connsiteX257" fmla="*/ 490525 w 2485572"/>
                <a:gd name="connsiteY257" fmla="*/ 1429254 h 2538970"/>
                <a:gd name="connsiteX258" fmla="*/ 487685 w 2485572"/>
                <a:gd name="connsiteY258" fmla="*/ 1429254 h 2538970"/>
                <a:gd name="connsiteX259" fmla="*/ 462406 w 2485572"/>
                <a:gd name="connsiteY259" fmla="*/ 1426413 h 2538970"/>
                <a:gd name="connsiteX260" fmla="*/ 400770 w 2485572"/>
                <a:gd name="connsiteY260" fmla="*/ 1426413 h 2538970"/>
                <a:gd name="connsiteX261" fmla="*/ 392250 w 2485572"/>
                <a:gd name="connsiteY261" fmla="*/ 1423573 h 2538970"/>
                <a:gd name="connsiteX262" fmla="*/ 384013 w 2485572"/>
                <a:gd name="connsiteY262" fmla="*/ 1420733 h 2538970"/>
                <a:gd name="connsiteX263" fmla="*/ 375492 w 2485572"/>
                <a:gd name="connsiteY263" fmla="*/ 1420733 h 2538970"/>
                <a:gd name="connsiteX264" fmla="*/ 319537 w 2485572"/>
                <a:gd name="connsiteY264" fmla="*/ 1409655 h 2538970"/>
                <a:gd name="connsiteX265" fmla="*/ 313856 w 2485572"/>
                <a:gd name="connsiteY265" fmla="*/ 1406815 h 2538970"/>
                <a:gd name="connsiteX266" fmla="*/ 308176 w 2485572"/>
                <a:gd name="connsiteY266" fmla="*/ 1406815 h 2538970"/>
                <a:gd name="connsiteX267" fmla="*/ 297098 w 2485572"/>
                <a:gd name="connsiteY267" fmla="*/ 1401134 h 2538970"/>
                <a:gd name="connsiteX268" fmla="*/ 221546 w 2485572"/>
                <a:gd name="connsiteY268" fmla="*/ 1392898 h 2538970"/>
                <a:gd name="connsiteX269" fmla="*/ 213025 w 2485572"/>
                <a:gd name="connsiteY269" fmla="*/ 1392898 h 2538970"/>
                <a:gd name="connsiteX270" fmla="*/ 204504 w 2485572"/>
                <a:gd name="connsiteY270" fmla="*/ 1395738 h 2538970"/>
                <a:gd name="connsiteX271" fmla="*/ 154230 w 2485572"/>
                <a:gd name="connsiteY271" fmla="*/ 1406815 h 2538970"/>
                <a:gd name="connsiteX272" fmla="*/ 148549 w 2485572"/>
                <a:gd name="connsiteY272" fmla="*/ 1403975 h 2538970"/>
                <a:gd name="connsiteX273" fmla="*/ 137472 w 2485572"/>
                <a:gd name="connsiteY273" fmla="*/ 1398294 h 2538970"/>
                <a:gd name="connsiteX274" fmla="*/ 131791 w 2485572"/>
                <a:gd name="connsiteY274" fmla="*/ 1398294 h 2538970"/>
                <a:gd name="connsiteX275" fmla="*/ 67316 w 2485572"/>
                <a:gd name="connsiteY275" fmla="*/ 1418177 h 2538970"/>
                <a:gd name="connsiteX276" fmla="*/ 58795 w 2485572"/>
                <a:gd name="connsiteY276" fmla="*/ 1420733 h 2538970"/>
                <a:gd name="connsiteX277" fmla="*/ 50558 w 2485572"/>
                <a:gd name="connsiteY277" fmla="*/ 1423573 h 2538970"/>
                <a:gd name="connsiteX278" fmla="*/ 42037 w 2485572"/>
                <a:gd name="connsiteY278" fmla="*/ 1423573 h 2538970"/>
                <a:gd name="connsiteX279" fmla="*/ 5681 w 2485572"/>
                <a:gd name="connsiteY279" fmla="*/ 1432094 h 2538970"/>
                <a:gd name="connsiteX280" fmla="*/ 2840 w 2485572"/>
                <a:gd name="connsiteY280" fmla="*/ 1403975 h 2538970"/>
                <a:gd name="connsiteX281" fmla="*/ 0 w 2485572"/>
                <a:gd name="connsiteY281" fmla="*/ 1395738 h 2538970"/>
                <a:gd name="connsiteX282" fmla="*/ 5681 w 2485572"/>
                <a:gd name="connsiteY282" fmla="*/ 1373299 h 2538970"/>
                <a:gd name="connsiteX283" fmla="*/ 5681 w 2485572"/>
                <a:gd name="connsiteY283" fmla="*/ 1361938 h 2538970"/>
                <a:gd name="connsiteX284" fmla="*/ 11361 w 2485572"/>
                <a:gd name="connsiteY284" fmla="*/ 1345180 h 2538970"/>
                <a:gd name="connsiteX285" fmla="*/ 42037 w 2485572"/>
                <a:gd name="connsiteY285" fmla="*/ 1305983 h 2538970"/>
                <a:gd name="connsiteX286" fmla="*/ 47718 w 2485572"/>
                <a:gd name="connsiteY286" fmla="*/ 1294622 h 2538970"/>
                <a:gd name="connsiteX287" fmla="*/ 39197 w 2485572"/>
                <a:gd name="connsiteY287" fmla="*/ 1275024 h 2538970"/>
                <a:gd name="connsiteX288" fmla="*/ 33516 w 2485572"/>
                <a:gd name="connsiteY288" fmla="*/ 1269627 h 2538970"/>
                <a:gd name="connsiteX289" fmla="*/ 33516 w 2485572"/>
                <a:gd name="connsiteY289" fmla="*/ 1244348 h 2538970"/>
                <a:gd name="connsiteX290" fmla="*/ 64475 w 2485572"/>
                <a:gd name="connsiteY290" fmla="*/ 1213389 h 2538970"/>
                <a:gd name="connsiteX291" fmla="*/ 81233 w 2485572"/>
                <a:gd name="connsiteY291" fmla="*/ 1199471 h 2538970"/>
                <a:gd name="connsiteX292" fmla="*/ 86914 w 2485572"/>
                <a:gd name="connsiteY292" fmla="*/ 1190950 h 2538970"/>
                <a:gd name="connsiteX293" fmla="*/ 97991 w 2485572"/>
                <a:gd name="connsiteY293" fmla="*/ 1160275 h 2538970"/>
                <a:gd name="connsiteX294" fmla="*/ 95435 w 2485572"/>
                <a:gd name="connsiteY294" fmla="*/ 1151753 h 2538970"/>
                <a:gd name="connsiteX295" fmla="*/ 95435 w 2485572"/>
                <a:gd name="connsiteY295" fmla="*/ 1121078 h 2538970"/>
                <a:gd name="connsiteX296" fmla="*/ 100832 w 2485572"/>
                <a:gd name="connsiteY296" fmla="*/ 1112557 h 2538970"/>
                <a:gd name="connsiteX297" fmla="*/ 103672 w 2485572"/>
                <a:gd name="connsiteY297" fmla="*/ 1106876 h 2538970"/>
                <a:gd name="connsiteX298" fmla="*/ 154230 w 2485572"/>
                <a:gd name="connsiteY298" fmla="*/ 1070520 h 2538970"/>
                <a:gd name="connsiteX299" fmla="*/ 176668 w 2485572"/>
                <a:gd name="connsiteY299" fmla="*/ 1045241 h 2538970"/>
                <a:gd name="connsiteX300" fmla="*/ 176668 w 2485572"/>
                <a:gd name="connsiteY300" fmla="*/ 1037004 h 2538970"/>
                <a:gd name="connsiteX301" fmla="*/ 173828 w 2485572"/>
                <a:gd name="connsiteY301" fmla="*/ 1028483 h 2538970"/>
                <a:gd name="connsiteX302" fmla="*/ 157070 w 2485572"/>
                <a:gd name="connsiteY302" fmla="*/ 1008885 h 2538970"/>
                <a:gd name="connsiteX303" fmla="*/ 154230 w 2485572"/>
                <a:gd name="connsiteY303" fmla="*/ 1000648 h 2538970"/>
                <a:gd name="connsiteX304" fmla="*/ 157070 w 2485572"/>
                <a:gd name="connsiteY304" fmla="*/ 964008 h 2538970"/>
                <a:gd name="connsiteX305" fmla="*/ 154230 w 2485572"/>
                <a:gd name="connsiteY305" fmla="*/ 955771 h 2538970"/>
                <a:gd name="connsiteX306" fmla="*/ 126111 w 2485572"/>
                <a:gd name="connsiteY306" fmla="*/ 930492 h 2538970"/>
                <a:gd name="connsiteX307" fmla="*/ 112193 w 2485572"/>
                <a:gd name="connsiteY307" fmla="*/ 927652 h 2538970"/>
                <a:gd name="connsiteX308" fmla="*/ 109353 w 2485572"/>
                <a:gd name="connsiteY308" fmla="*/ 921971 h 2538970"/>
                <a:gd name="connsiteX309" fmla="*/ 109353 w 2485572"/>
                <a:gd name="connsiteY309" fmla="*/ 908053 h 2538970"/>
                <a:gd name="connsiteX310" fmla="*/ 117590 w 2485572"/>
                <a:gd name="connsiteY310" fmla="*/ 891295 h 2538970"/>
                <a:gd name="connsiteX311" fmla="*/ 123270 w 2485572"/>
                <a:gd name="connsiteY311" fmla="*/ 885615 h 2538970"/>
                <a:gd name="connsiteX312" fmla="*/ 148549 w 2485572"/>
                <a:gd name="connsiteY312" fmla="*/ 866016 h 2538970"/>
                <a:gd name="connsiteX313" fmla="*/ 128951 w 2485572"/>
                <a:gd name="connsiteY313" fmla="*/ 840738 h 2538970"/>
                <a:gd name="connsiteX314" fmla="*/ 126111 w 2485572"/>
                <a:gd name="connsiteY314" fmla="*/ 821139 h 2538970"/>
                <a:gd name="connsiteX315" fmla="*/ 140028 w 2485572"/>
                <a:gd name="connsiteY315" fmla="*/ 812618 h 2538970"/>
                <a:gd name="connsiteX316" fmla="*/ 142869 w 2485572"/>
                <a:gd name="connsiteY316" fmla="*/ 790464 h 2538970"/>
                <a:gd name="connsiteX317" fmla="*/ 154230 w 2485572"/>
                <a:gd name="connsiteY317" fmla="*/ 773422 h 2538970"/>
                <a:gd name="connsiteX318" fmla="*/ 157070 w 2485572"/>
                <a:gd name="connsiteY318" fmla="*/ 762344 h 2538970"/>
                <a:gd name="connsiteX319" fmla="*/ 157070 w 2485572"/>
                <a:gd name="connsiteY319" fmla="*/ 753824 h 2538970"/>
                <a:gd name="connsiteX320" fmla="*/ 145709 w 2485572"/>
                <a:gd name="connsiteY320" fmla="*/ 731385 h 2538970"/>
                <a:gd name="connsiteX321" fmla="*/ 145709 w 2485572"/>
                <a:gd name="connsiteY321" fmla="*/ 723148 h 2538970"/>
                <a:gd name="connsiteX322" fmla="*/ 159627 w 2485572"/>
                <a:gd name="connsiteY322" fmla="*/ 714627 h 2538970"/>
                <a:gd name="connsiteX323" fmla="*/ 204504 w 2485572"/>
                <a:gd name="connsiteY323" fmla="*/ 708946 h 2538970"/>
                <a:gd name="connsiteX324" fmla="*/ 232623 w 2485572"/>
                <a:gd name="connsiteY324" fmla="*/ 678271 h 2538970"/>
                <a:gd name="connsiteX325" fmla="*/ 232623 w 2485572"/>
                <a:gd name="connsiteY325" fmla="*/ 666909 h 2538970"/>
                <a:gd name="connsiteX326" fmla="*/ 215865 w 2485572"/>
                <a:gd name="connsiteY326" fmla="*/ 644755 h 2538970"/>
                <a:gd name="connsiteX327" fmla="*/ 218705 w 2485572"/>
                <a:gd name="connsiteY327" fmla="*/ 613795 h 2538970"/>
                <a:gd name="connsiteX328" fmla="*/ 241144 w 2485572"/>
                <a:gd name="connsiteY328" fmla="*/ 582836 h 2538970"/>
                <a:gd name="connsiteX329" fmla="*/ 252221 w 2485572"/>
                <a:gd name="connsiteY329" fmla="*/ 571758 h 2538970"/>
                <a:gd name="connsiteX330" fmla="*/ 285737 w 2485572"/>
                <a:gd name="connsiteY330" fmla="*/ 524041 h 2538970"/>
                <a:gd name="connsiteX331" fmla="*/ 291418 w 2485572"/>
                <a:gd name="connsiteY331" fmla="*/ 518644 h 2538970"/>
                <a:gd name="connsiteX332" fmla="*/ 322377 w 2485572"/>
                <a:gd name="connsiteY332" fmla="*/ 518644 h 2538970"/>
                <a:gd name="connsiteX333" fmla="*/ 333455 w 2485572"/>
                <a:gd name="connsiteY333" fmla="*/ 510123 h 2538970"/>
                <a:gd name="connsiteX334" fmla="*/ 341976 w 2485572"/>
                <a:gd name="connsiteY334" fmla="*/ 482004 h 2538970"/>
                <a:gd name="connsiteX335" fmla="*/ 347372 w 2485572"/>
                <a:gd name="connsiteY335" fmla="*/ 476607 h 2538970"/>
                <a:gd name="connsiteX336" fmla="*/ 386853 w 2485572"/>
                <a:gd name="connsiteY336" fmla="*/ 459565 h 2538970"/>
                <a:gd name="connsiteX337" fmla="*/ 389409 w 2485572"/>
                <a:gd name="connsiteY337" fmla="*/ 454169 h 2538970"/>
                <a:gd name="connsiteX338" fmla="*/ 400770 w 2485572"/>
                <a:gd name="connsiteY338" fmla="*/ 434570 h 2538970"/>
                <a:gd name="connsiteX339" fmla="*/ 414688 w 2485572"/>
                <a:gd name="connsiteY339" fmla="*/ 392534 h 2538970"/>
                <a:gd name="connsiteX340" fmla="*/ 428890 w 2485572"/>
                <a:gd name="connsiteY340" fmla="*/ 341976 h 2538970"/>
                <a:gd name="connsiteX341" fmla="*/ 434286 w 2485572"/>
                <a:gd name="connsiteY341" fmla="*/ 255062 h 2538970"/>
                <a:gd name="connsiteX342" fmla="*/ 437127 w 2485572"/>
                <a:gd name="connsiteY342" fmla="*/ 252221 h 2538970"/>
                <a:gd name="connsiteX343" fmla="*/ 448488 w 2485572"/>
                <a:gd name="connsiteY343" fmla="*/ 235463 h 2538970"/>
                <a:gd name="connsiteX344" fmla="*/ 468086 w 2485572"/>
                <a:gd name="connsiteY344" fmla="*/ 221546 h 2538970"/>
                <a:gd name="connsiteX345" fmla="*/ 501602 w 2485572"/>
                <a:gd name="connsiteY345" fmla="*/ 215865 h 2538970"/>
                <a:gd name="connsiteX346" fmla="*/ 512964 w 2485572"/>
                <a:gd name="connsiteY346" fmla="*/ 213025 h 2538970"/>
                <a:gd name="connsiteX347" fmla="*/ 555000 w 2485572"/>
                <a:gd name="connsiteY347" fmla="*/ 187746 h 2538970"/>
                <a:gd name="connsiteX348" fmla="*/ 557557 w 2485572"/>
                <a:gd name="connsiteY348" fmla="*/ 182349 h 2538970"/>
                <a:gd name="connsiteX349" fmla="*/ 602434 w 2485572"/>
                <a:gd name="connsiteY349" fmla="*/ 131791 h 2538970"/>
                <a:gd name="connsiteX350" fmla="*/ 605274 w 2485572"/>
                <a:gd name="connsiteY350" fmla="*/ 123270 h 2538970"/>
                <a:gd name="connsiteX351" fmla="*/ 594197 w 2485572"/>
                <a:gd name="connsiteY351" fmla="*/ 70156 h 2538970"/>
                <a:gd name="connsiteX352" fmla="*/ 650151 w 2485572"/>
                <a:gd name="connsiteY352" fmla="*/ 92595 h 2538970"/>
                <a:gd name="connsiteX353" fmla="*/ 664069 w 2485572"/>
                <a:gd name="connsiteY353" fmla="*/ 92595 h 2538970"/>
                <a:gd name="connsiteX354" fmla="*/ 689348 w 2485572"/>
                <a:gd name="connsiteY354" fmla="*/ 98275 h 2538970"/>
                <a:gd name="connsiteX355" fmla="*/ 723148 w 2485572"/>
                <a:gd name="connsiteY355" fmla="*/ 89754 h 2538970"/>
                <a:gd name="connsiteX356" fmla="*/ 725704 w 2485572"/>
                <a:gd name="connsiteY356" fmla="*/ 92595 h 2538970"/>
                <a:gd name="connsiteX357" fmla="*/ 731385 w 2485572"/>
                <a:gd name="connsiteY357" fmla="*/ 92595 h 2538970"/>
                <a:gd name="connsiteX358" fmla="*/ 737065 w 2485572"/>
                <a:gd name="connsiteY358" fmla="*/ 95435 h 2538970"/>
                <a:gd name="connsiteX359" fmla="*/ 742746 w 2485572"/>
                <a:gd name="connsiteY359" fmla="*/ 95435 h 2538970"/>
                <a:gd name="connsiteX360" fmla="*/ 779102 w 2485572"/>
                <a:gd name="connsiteY360" fmla="*/ 75837 h 2538970"/>
                <a:gd name="connsiteX361" fmla="*/ 818299 w 2485572"/>
                <a:gd name="connsiteY361" fmla="*/ 39197 h 2538970"/>
                <a:gd name="connsiteX362" fmla="*/ 823980 w 2485572"/>
                <a:gd name="connsiteY362" fmla="*/ 33800 h 2538970"/>
                <a:gd name="connsiteX363" fmla="*/ 851815 w 2485572"/>
                <a:gd name="connsiteY363" fmla="*/ 19598 h 2538970"/>
                <a:gd name="connsiteX364" fmla="*/ 854655 w 2485572"/>
                <a:gd name="connsiteY364" fmla="*/ 14202 h 2538970"/>
                <a:gd name="connsiteX365" fmla="*/ 888455 w 2485572"/>
                <a:gd name="connsiteY365" fmla="*/ 8521 h 2538970"/>
                <a:gd name="connsiteX366" fmla="*/ 893852 w 2485572"/>
                <a:gd name="connsiteY366" fmla="*/ 11361 h 2538970"/>
                <a:gd name="connsiteX367" fmla="*/ 933332 w 2485572"/>
                <a:gd name="connsiteY367" fmla="*/ 36640 h 2538970"/>
                <a:gd name="connsiteX368" fmla="*/ 938729 w 2485572"/>
                <a:gd name="connsiteY368" fmla="*/ 42037 h 2538970"/>
                <a:gd name="connsiteX369" fmla="*/ 969689 w 2485572"/>
                <a:gd name="connsiteY369" fmla="*/ 61635 h 2538970"/>
                <a:gd name="connsiteX370" fmla="*/ 972529 w 2485572"/>
                <a:gd name="connsiteY370" fmla="*/ 64475 h 2538970"/>
                <a:gd name="connsiteX371" fmla="*/ 977925 w 2485572"/>
                <a:gd name="connsiteY371" fmla="*/ 67316 h 2538970"/>
                <a:gd name="connsiteX372" fmla="*/ 1011725 w 2485572"/>
                <a:gd name="connsiteY372" fmla="*/ 67316 h 2538970"/>
                <a:gd name="connsiteX373" fmla="*/ 1031324 w 2485572"/>
                <a:gd name="connsiteY373" fmla="*/ 64475 h 2538970"/>
                <a:gd name="connsiteX374" fmla="*/ 1042401 w 2485572"/>
                <a:gd name="connsiteY374" fmla="*/ 64475 h 2538970"/>
                <a:gd name="connsiteX375" fmla="*/ 1104036 w 2485572"/>
                <a:gd name="connsiteY375" fmla="*/ 70156 h 2538970"/>
                <a:gd name="connsiteX376" fmla="*/ 1109717 w 2485572"/>
                <a:gd name="connsiteY376" fmla="*/ 75837 h 2538970"/>
                <a:gd name="connsiteX377" fmla="*/ 1118238 w 2485572"/>
                <a:gd name="connsiteY377" fmla="*/ 81233 h 2538970"/>
                <a:gd name="connsiteX378" fmla="*/ 1121078 w 2485572"/>
                <a:gd name="connsiteY378" fmla="*/ 84074 h 2538970"/>
                <a:gd name="connsiteX379" fmla="*/ 1143517 w 2485572"/>
                <a:gd name="connsiteY379" fmla="*/ 95435 h 2538970"/>
                <a:gd name="connsiteX380" fmla="*/ 1151754 w 2485572"/>
                <a:gd name="connsiteY380" fmla="*/ 100832 h 2538970"/>
                <a:gd name="connsiteX381" fmla="*/ 1171352 w 2485572"/>
                <a:gd name="connsiteY381" fmla="*/ 100832 h 2538970"/>
                <a:gd name="connsiteX382" fmla="*/ 1174192 w 2485572"/>
                <a:gd name="connsiteY382" fmla="*/ 98275 h 2538970"/>
                <a:gd name="connsiteX383" fmla="*/ 1188110 w 2485572"/>
                <a:gd name="connsiteY383" fmla="*/ 89754 h 2538970"/>
                <a:gd name="connsiteX384" fmla="*/ 1193791 w 2485572"/>
                <a:gd name="connsiteY384" fmla="*/ 84074 h 2538970"/>
                <a:gd name="connsiteX385" fmla="*/ 1238668 w 2485572"/>
                <a:gd name="connsiteY385" fmla="*/ 75837 h 2538970"/>
                <a:gd name="connsiteX386" fmla="*/ 1244348 w 2485572"/>
                <a:gd name="connsiteY386" fmla="*/ 78677 h 2538970"/>
                <a:gd name="connsiteX387" fmla="*/ 1272184 w 2485572"/>
                <a:gd name="connsiteY387" fmla="*/ 75837 h 2538970"/>
                <a:gd name="connsiteX388" fmla="*/ 1280705 w 2485572"/>
                <a:gd name="connsiteY388" fmla="*/ 72996 h 2538970"/>
                <a:gd name="connsiteX389" fmla="*/ 1286385 w 2485572"/>
                <a:gd name="connsiteY389" fmla="*/ 72996 h 2538970"/>
                <a:gd name="connsiteX390" fmla="*/ 1348020 w 2485572"/>
                <a:gd name="connsiteY390" fmla="*/ 50558 h 2538970"/>
                <a:gd name="connsiteX391" fmla="*/ 1350861 w 2485572"/>
                <a:gd name="connsiteY391" fmla="*/ 50558 h 2538970"/>
                <a:gd name="connsiteX392" fmla="*/ 1392898 w 2485572"/>
                <a:gd name="connsiteY392" fmla="*/ 39197 h 2538970"/>
                <a:gd name="connsiteX393" fmla="*/ 1406815 w 2485572"/>
                <a:gd name="connsiteY393" fmla="*/ 39197 h 2538970"/>
                <a:gd name="connsiteX394" fmla="*/ 1459929 w 2485572"/>
                <a:gd name="connsiteY394" fmla="*/ 36640 h 2538970"/>
                <a:gd name="connsiteX395" fmla="*/ 1468450 w 2485572"/>
                <a:gd name="connsiteY395" fmla="*/ 36640 h 2538970"/>
                <a:gd name="connsiteX396" fmla="*/ 1474131 w 2485572"/>
                <a:gd name="connsiteY396" fmla="*/ 33800 h 2538970"/>
                <a:gd name="connsiteX397" fmla="*/ 1479528 w 2485572"/>
                <a:gd name="connsiteY397" fmla="*/ 30960 h 2538970"/>
                <a:gd name="connsiteX398" fmla="*/ 1485208 w 2485572"/>
                <a:gd name="connsiteY398" fmla="*/ 30960 h 2538970"/>
                <a:gd name="connsiteX399" fmla="*/ 1544003 w 2485572"/>
                <a:gd name="connsiteY399" fmla="*/ 16758 h 2538970"/>
                <a:gd name="connsiteX400" fmla="*/ 1549684 w 2485572"/>
                <a:gd name="connsiteY400" fmla="*/ 14202 h 2538970"/>
                <a:gd name="connsiteX401" fmla="*/ 1555364 w 2485572"/>
                <a:gd name="connsiteY401" fmla="*/ 14202 h 2538970"/>
                <a:gd name="connsiteX402" fmla="*/ 1563601 w 2485572"/>
                <a:gd name="connsiteY402" fmla="*/ 11361 h 2538970"/>
                <a:gd name="connsiteX403" fmla="*/ 1614159 w 2485572"/>
                <a:gd name="connsiteY403" fmla="*/ 22439 h 2538970"/>
                <a:gd name="connsiteX404" fmla="*/ 1619840 w 2485572"/>
                <a:gd name="connsiteY404" fmla="*/ 19598 h 2538970"/>
                <a:gd name="connsiteX405" fmla="*/ 1630917 w 2485572"/>
                <a:gd name="connsiteY405" fmla="*/ 16758 h 2538970"/>
                <a:gd name="connsiteX406" fmla="*/ 1645119 w 2485572"/>
                <a:gd name="connsiteY406" fmla="*/ 8521 h 2538970"/>
                <a:gd name="connsiteX407" fmla="*/ 1653356 w 2485572"/>
                <a:gd name="connsiteY407" fmla="*/ 5681 h 2538970"/>
                <a:gd name="connsiteX408" fmla="*/ 1689712 w 2485572"/>
                <a:gd name="connsiteY408" fmla="*/ 0 h 2538970"/>
                <a:gd name="connsiteX409" fmla="*/ 1698233 w 2485572"/>
                <a:gd name="connsiteY409" fmla="*/ 11361 h 2538970"/>
                <a:gd name="connsiteX410" fmla="*/ 1703914 w 2485572"/>
                <a:gd name="connsiteY410" fmla="*/ 14202 h 2538970"/>
                <a:gd name="connsiteX411" fmla="*/ 1709310 w 2485572"/>
                <a:gd name="connsiteY411" fmla="*/ 16758 h 2538970"/>
                <a:gd name="connsiteX412" fmla="*/ 1717831 w 2485572"/>
                <a:gd name="connsiteY412" fmla="*/ 16758 h 2538970"/>
                <a:gd name="connsiteX413" fmla="*/ 1757028 w 2485572"/>
                <a:gd name="connsiteY413" fmla="*/ 22439 h 2538970"/>
                <a:gd name="connsiteX414" fmla="*/ 1762708 w 2485572"/>
                <a:gd name="connsiteY414" fmla="*/ 25279 h 2538970"/>
                <a:gd name="connsiteX415" fmla="*/ 1768389 w 2485572"/>
                <a:gd name="connsiteY415" fmla="*/ 25279 h 2538970"/>
                <a:gd name="connsiteX416" fmla="*/ 1787987 w 2485572"/>
                <a:gd name="connsiteY416" fmla="*/ 33800 h 2538970"/>
                <a:gd name="connsiteX417" fmla="*/ 1793384 w 2485572"/>
                <a:gd name="connsiteY417" fmla="*/ 33800 h 2538970"/>
                <a:gd name="connsiteX418" fmla="*/ 1801905 w 2485572"/>
                <a:gd name="connsiteY418" fmla="*/ 36640 h 2538970"/>
                <a:gd name="connsiteX419" fmla="*/ 1835421 w 2485572"/>
                <a:gd name="connsiteY419" fmla="*/ 42037 h 2538970"/>
                <a:gd name="connsiteX420" fmla="*/ 1891659 w 2485572"/>
                <a:gd name="connsiteY420" fmla="*/ 61635 h 2538970"/>
                <a:gd name="connsiteX421" fmla="*/ 1897340 w 2485572"/>
                <a:gd name="connsiteY421" fmla="*/ 64475 h 2538970"/>
                <a:gd name="connsiteX422" fmla="*/ 1899896 w 2485572"/>
                <a:gd name="connsiteY422" fmla="*/ 67316 h 2538970"/>
                <a:gd name="connsiteX423" fmla="*/ 1944774 w 2485572"/>
                <a:gd name="connsiteY423" fmla="*/ 123270 h 2538970"/>
                <a:gd name="connsiteX424" fmla="*/ 1947614 w 2485572"/>
                <a:gd name="connsiteY424" fmla="*/ 128951 h 2538970"/>
                <a:gd name="connsiteX425" fmla="*/ 1950454 w 2485572"/>
                <a:gd name="connsiteY425" fmla="*/ 131791 h 2538970"/>
                <a:gd name="connsiteX426" fmla="*/ 1956135 w 2485572"/>
                <a:gd name="connsiteY426" fmla="*/ 140312 h 2538970"/>
                <a:gd name="connsiteX427" fmla="*/ 1958975 w 2485572"/>
                <a:gd name="connsiteY427" fmla="*/ 145709 h 2538970"/>
                <a:gd name="connsiteX428" fmla="*/ 1961532 w 2485572"/>
                <a:gd name="connsiteY428" fmla="*/ 154230 h 2538970"/>
                <a:gd name="connsiteX429" fmla="*/ 1998172 w 2485572"/>
                <a:gd name="connsiteY429" fmla="*/ 204788 h 2538970"/>
                <a:gd name="connsiteX430" fmla="*/ 2003569 w 2485572"/>
                <a:gd name="connsiteY430" fmla="*/ 207344 h 2538970"/>
                <a:gd name="connsiteX431" fmla="*/ 2009249 w 2485572"/>
                <a:gd name="connsiteY431" fmla="*/ 210184 h 2538970"/>
                <a:gd name="connsiteX432" fmla="*/ 2017770 w 2485572"/>
                <a:gd name="connsiteY432" fmla="*/ 210184 h 2538970"/>
                <a:gd name="connsiteX433" fmla="*/ 2026007 w 2485572"/>
                <a:gd name="connsiteY433" fmla="*/ 213025 h 2538970"/>
                <a:gd name="connsiteX434" fmla="*/ 2037368 w 2485572"/>
                <a:gd name="connsiteY434" fmla="*/ 215865 h 2538970"/>
                <a:gd name="connsiteX435" fmla="*/ 2099003 w 2485572"/>
                <a:gd name="connsiteY435" fmla="*/ 221546 h 2538970"/>
                <a:gd name="connsiteX436" fmla="*/ 2104684 w 2485572"/>
                <a:gd name="connsiteY436" fmla="*/ 224386 h 2538970"/>
                <a:gd name="connsiteX437" fmla="*/ 2112921 w 2485572"/>
                <a:gd name="connsiteY437" fmla="*/ 224386 h 2538970"/>
                <a:gd name="connsiteX438" fmla="*/ 2124283 w 2485572"/>
                <a:gd name="connsiteY438" fmla="*/ 229783 h 2538970"/>
                <a:gd name="connsiteX439" fmla="*/ 2177397 w 2485572"/>
                <a:gd name="connsiteY439" fmla="*/ 229783 h 2538970"/>
                <a:gd name="connsiteX440" fmla="*/ 2185918 w 2485572"/>
                <a:gd name="connsiteY440" fmla="*/ 232623 h 2538970"/>
                <a:gd name="connsiteX441" fmla="*/ 2213753 w 2485572"/>
                <a:gd name="connsiteY441" fmla="*/ 226942 h 2538970"/>
                <a:gd name="connsiteX442" fmla="*/ 2219434 w 2485572"/>
                <a:gd name="connsiteY442" fmla="*/ 224386 h 2538970"/>
                <a:gd name="connsiteX443" fmla="*/ 2241872 w 2485572"/>
                <a:gd name="connsiteY443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54958 w 2485572"/>
                <a:gd name="connsiteY70" fmla="*/ 1712435 h 2538970"/>
                <a:gd name="connsiteX71" fmla="*/ 2143881 w 2485572"/>
                <a:gd name="connsiteY71" fmla="*/ 1751631 h 2538970"/>
                <a:gd name="connsiteX72" fmla="*/ 2143881 w 2485572"/>
                <a:gd name="connsiteY72" fmla="*/ 1754471 h 2538970"/>
                <a:gd name="connsiteX73" fmla="*/ 2135360 w 2485572"/>
                <a:gd name="connsiteY73" fmla="*/ 1774070 h 2538970"/>
                <a:gd name="connsiteX74" fmla="*/ 2132519 w 2485572"/>
                <a:gd name="connsiteY74" fmla="*/ 1790828 h 2538970"/>
                <a:gd name="connsiteX75" fmla="*/ 2152118 w 2485572"/>
                <a:gd name="connsiteY75" fmla="*/ 1869221 h 2538970"/>
                <a:gd name="connsiteX76" fmla="*/ 2157798 w 2485572"/>
                <a:gd name="connsiteY76" fmla="*/ 1885979 h 2538970"/>
                <a:gd name="connsiteX77" fmla="*/ 2160639 w 2485572"/>
                <a:gd name="connsiteY77" fmla="*/ 1888819 h 2538970"/>
                <a:gd name="connsiteX78" fmla="*/ 2163479 w 2485572"/>
                <a:gd name="connsiteY78" fmla="*/ 1894500 h 2538970"/>
                <a:gd name="connsiteX79" fmla="*/ 2169160 w 2485572"/>
                <a:gd name="connsiteY79" fmla="*/ 1900180 h 2538970"/>
                <a:gd name="connsiteX80" fmla="*/ 2188758 w 2485572"/>
                <a:gd name="connsiteY80" fmla="*/ 1930856 h 2538970"/>
                <a:gd name="connsiteX81" fmla="*/ 2191314 w 2485572"/>
                <a:gd name="connsiteY81" fmla="*/ 1936537 h 2538970"/>
                <a:gd name="connsiteX82" fmla="*/ 2219434 w 2485572"/>
                <a:gd name="connsiteY82" fmla="*/ 1970052 h 2538970"/>
                <a:gd name="connsiteX83" fmla="*/ 2236191 w 2485572"/>
                <a:gd name="connsiteY83" fmla="*/ 1992491 h 2538970"/>
                <a:gd name="connsiteX84" fmla="*/ 2239032 w 2485572"/>
                <a:gd name="connsiteY84" fmla="*/ 1995331 h 2538970"/>
                <a:gd name="connsiteX85" fmla="*/ 2250393 w 2485572"/>
                <a:gd name="connsiteY85" fmla="*/ 2014929 h 2538970"/>
                <a:gd name="connsiteX86" fmla="*/ 2278228 w 2485572"/>
                <a:gd name="connsiteY86" fmla="*/ 2048445 h 2538970"/>
                <a:gd name="connsiteX87" fmla="*/ 2286749 w 2485572"/>
                <a:gd name="connsiteY87" fmla="*/ 2065488 h 2538970"/>
                <a:gd name="connsiteX88" fmla="*/ 2295270 w 2485572"/>
                <a:gd name="connsiteY88" fmla="*/ 2085086 h 2538970"/>
                <a:gd name="connsiteX89" fmla="*/ 2295270 w 2485572"/>
                <a:gd name="connsiteY89" fmla="*/ 2087926 h 2538970"/>
                <a:gd name="connsiteX90" fmla="*/ 2292430 w 2485572"/>
                <a:gd name="connsiteY90" fmla="*/ 2093323 h 2538970"/>
                <a:gd name="connsiteX91" fmla="*/ 2275388 w 2485572"/>
                <a:gd name="connsiteY91" fmla="*/ 2127123 h 2538970"/>
                <a:gd name="connsiteX92" fmla="*/ 2275388 w 2485572"/>
                <a:gd name="connsiteY92" fmla="*/ 2132519 h 2538970"/>
                <a:gd name="connsiteX93" fmla="*/ 2272832 w 2485572"/>
                <a:gd name="connsiteY93" fmla="*/ 2138200 h 2538970"/>
                <a:gd name="connsiteX94" fmla="*/ 2283909 w 2485572"/>
                <a:gd name="connsiteY94" fmla="*/ 2172000 h 2538970"/>
                <a:gd name="connsiteX95" fmla="*/ 2295270 w 2485572"/>
                <a:gd name="connsiteY95" fmla="*/ 2199835 h 2538970"/>
                <a:gd name="connsiteX96" fmla="*/ 2295270 w 2485572"/>
                <a:gd name="connsiteY96" fmla="*/ 2205516 h 2538970"/>
                <a:gd name="connsiteX97" fmla="*/ 2297827 w 2485572"/>
                <a:gd name="connsiteY97" fmla="*/ 2211196 h 2538970"/>
                <a:gd name="connsiteX98" fmla="*/ 2295270 w 2485572"/>
                <a:gd name="connsiteY98" fmla="*/ 2216593 h 2538970"/>
                <a:gd name="connsiteX99" fmla="*/ 2275388 w 2485572"/>
                <a:gd name="connsiteY99" fmla="*/ 2272832 h 2538970"/>
                <a:gd name="connsiteX100" fmla="*/ 2275388 w 2485572"/>
                <a:gd name="connsiteY100" fmla="*/ 2278512 h 2538970"/>
                <a:gd name="connsiteX101" fmla="*/ 2272832 w 2485572"/>
                <a:gd name="connsiteY101" fmla="*/ 2283909 h 2538970"/>
                <a:gd name="connsiteX102" fmla="*/ 2269991 w 2485572"/>
                <a:gd name="connsiteY102" fmla="*/ 2312028 h 2538970"/>
                <a:gd name="connsiteX103" fmla="*/ 2269991 w 2485572"/>
                <a:gd name="connsiteY103" fmla="*/ 2317709 h 2538970"/>
                <a:gd name="connsiteX104" fmla="*/ 2278228 w 2485572"/>
                <a:gd name="connsiteY104" fmla="*/ 2345544 h 2538970"/>
                <a:gd name="connsiteX105" fmla="*/ 2281069 w 2485572"/>
                <a:gd name="connsiteY105" fmla="*/ 2354065 h 2538970"/>
                <a:gd name="connsiteX106" fmla="*/ 2283909 w 2485572"/>
                <a:gd name="connsiteY106" fmla="*/ 2356905 h 2538970"/>
                <a:gd name="connsiteX107" fmla="*/ 2289590 w 2485572"/>
                <a:gd name="connsiteY107" fmla="*/ 2365142 h 2538970"/>
                <a:gd name="connsiteX108" fmla="*/ 2278228 w 2485572"/>
                <a:gd name="connsiteY108" fmla="*/ 2396102 h 2538970"/>
                <a:gd name="connsiteX109" fmla="*/ 2275388 w 2485572"/>
                <a:gd name="connsiteY109" fmla="*/ 2401782 h 2538970"/>
                <a:gd name="connsiteX110" fmla="*/ 2258630 w 2485572"/>
                <a:gd name="connsiteY110" fmla="*/ 2429618 h 2538970"/>
                <a:gd name="connsiteX111" fmla="*/ 2255790 w 2485572"/>
                <a:gd name="connsiteY111" fmla="*/ 2435298 h 2538970"/>
                <a:gd name="connsiteX112" fmla="*/ 2253233 w 2485572"/>
                <a:gd name="connsiteY112" fmla="*/ 2463418 h 2538970"/>
                <a:gd name="connsiteX113" fmla="*/ 2258630 w 2485572"/>
                <a:gd name="connsiteY113" fmla="*/ 2483016 h 2538970"/>
                <a:gd name="connsiteX114" fmla="*/ 2258630 w 2485572"/>
                <a:gd name="connsiteY114" fmla="*/ 2488413 h 2538970"/>
                <a:gd name="connsiteX115" fmla="*/ 2239032 w 2485572"/>
                <a:gd name="connsiteY115" fmla="*/ 2513691 h 2538970"/>
                <a:gd name="connsiteX116" fmla="*/ 2236191 w 2485572"/>
                <a:gd name="connsiteY116" fmla="*/ 2522213 h 2538970"/>
                <a:gd name="connsiteX117" fmla="*/ 2225114 w 2485572"/>
                <a:gd name="connsiteY117" fmla="*/ 2538970 h 2538970"/>
                <a:gd name="connsiteX118" fmla="*/ 2216593 w 2485572"/>
                <a:gd name="connsiteY118" fmla="*/ 2538970 h 2538970"/>
                <a:gd name="connsiteX119" fmla="*/ 2191314 w 2485572"/>
                <a:gd name="connsiteY119" fmla="*/ 2530449 h 2538970"/>
                <a:gd name="connsiteX120" fmla="*/ 2185918 w 2485572"/>
                <a:gd name="connsiteY120" fmla="*/ 2525053 h 2538970"/>
                <a:gd name="connsiteX121" fmla="*/ 2174556 w 2485572"/>
                <a:gd name="connsiteY121" fmla="*/ 2502614 h 2538970"/>
                <a:gd name="connsiteX122" fmla="*/ 2154958 w 2485572"/>
                <a:gd name="connsiteY122" fmla="*/ 2480175 h 2538970"/>
                <a:gd name="connsiteX123" fmla="*/ 2154958 w 2485572"/>
                <a:gd name="connsiteY123" fmla="*/ 2471655 h 2538970"/>
                <a:gd name="connsiteX124" fmla="*/ 2152118 w 2485572"/>
                <a:gd name="connsiteY124" fmla="*/ 2452056 h 2538970"/>
                <a:gd name="connsiteX125" fmla="*/ 2143881 w 2485572"/>
                <a:gd name="connsiteY125" fmla="*/ 2418540 h 2538970"/>
                <a:gd name="connsiteX126" fmla="*/ 2143881 w 2485572"/>
                <a:gd name="connsiteY126" fmla="*/ 2415700 h 2538970"/>
                <a:gd name="connsiteX127" fmla="*/ 2138200 w 2485572"/>
                <a:gd name="connsiteY127" fmla="*/ 2396102 h 2538970"/>
                <a:gd name="connsiteX128" fmla="*/ 2135360 w 2485572"/>
                <a:gd name="connsiteY128" fmla="*/ 2393261 h 2538970"/>
                <a:gd name="connsiteX129" fmla="*/ 2129679 w 2485572"/>
                <a:gd name="connsiteY129" fmla="*/ 2390421 h 2538970"/>
                <a:gd name="connsiteX130" fmla="*/ 2099003 w 2485572"/>
                <a:gd name="connsiteY130" fmla="*/ 2387581 h 2538970"/>
                <a:gd name="connsiteX131" fmla="*/ 2087642 w 2485572"/>
                <a:gd name="connsiteY131" fmla="*/ 2384740 h 2538970"/>
                <a:gd name="connsiteX132" fmla="*/ 2070884 w 2485572"/>
                <a:gd name="connsiteY132" fmla="*/ 2376504 h 2538970"/>
                <a:gd name="connsiteX133" fmla="*/ 2068044 w 2485572"/>
                <a:gd name="connsiteY133" fmla="*/ 2370823 h 2538970"/>
                <a:gd name="connsiteX134" fmla="*/ 2051286 w 2485572"/>
                <a:gd name="connsiteY134" fmla="*/ 2354065 h 2538970"/>
                <a:gd name="connsiteX135" fmla="*/ 2048446 w 2485572"/>
                <a:gd name="connsiteY135" fmla="*/ 2348384 h 2538970"/>
                <a:gd name="connsiteX136" fmla="*/ 2043049 w 2485572"/>
                <a:gd name="connsiteY136" fmla="*/ 2325946 h 2538970"/>
                <a:gd name="connsiteX137" fmla="*/ 2014930 w 2485572"/>
                <a:gd name="connsiteY137" fmla="*/ 2300667 h 2538970"/>
                <a:gd name="connsiteX138" fmla="*/ 1986810 w 2485572"/>
                <a:gd name="connsiteY138" fmla="*/ 2300667 h 2538970"/>
                <a:gd name="connsiteX139" fmla="*/ 1956135 w 2485572"/>
                <a:gd name="connsiteY139" fmla="*/ 2303507 h 2538970"/>
                <a:gd name="connsiteX140" fmla="*/ 1950454 w 2485572"/>
                <a:gd name="connsiteY140" fmla="*/ 2300667 h 2538970"/>
                <a:gd name="connsiteX141" fmla="*/ 1928016 w 2485572"/>
                <a:gd name="connsiteY141" fmla="*/ 2278512 h 2538970"/>
                <a:gd name="connsiteX142" fmla="*/ 1925175 w 2485572"/>
                <a:gd name="connsiteY142" fmla="*/ 2272832 h 2538970"/>
                <a:gd name="connsiteX143" fmla="*/ 1885979 w 2485572"/>
                <a:gd name="connsiteY143" fmla="*/ 2261470 h 2538970"/>
                <a:gd name="connsiteX144" fmla="*/ 1872061 w 2485572"/>
                <a:gd name="connsiteY144" fmla="*/ 2222273 h 2538970"/>
                <a:gd name="connsiteX145" fmla="*/ 1869221 w 2485572"/>
                <a:gd name="connsiteY145" fmla="*/ 2194438 h 2538970"/>
                <a:gd name="connsiteX146" fmla="*/ 1869221 w 2485572"/>
                <a:gd name="connsiteY146" fmla="*/ 2185917 h 2538970"/>
                <a:gd name="connsiteX147" fmla="*/ 1863540 w 2485572"/>
                <a:gd name="connsiteY147" fmla="*/ 2163479 h 2538970"/>
                <a:gd name="connsiteX148" fmla="*/ 1860700 w 2485572"/>
                <a:gd name="connsiteY148" fmla="*/ 2154958 h 2538970"/>
                <a:gd name="connsiteX149" fmla="*/ 1855303 w 2485572"/>
                <a:gd name="connsiteY149" fmla="*/ 2152402 h 2538970"/>
                <a:gd name="connsiteX150" fmla="*/ 1813266 w 2485572"/>
                <a:gd name="connsiteY150" fmla="*/ 2166319 h 2538970"/>
                <a:gd name="connsiteX151" fmla="*/ 1810426 w 2485572"/>
                <a:gd name="connsiteY151" fmla="*/ 2177397 h 2538970"/>
                <a:gd name="connsiteX152" fmla="*/ 1818663 w 2485572"/>
                <a:gd name="connsiteY152" fmla="*/ 2194438 h 2538970"/>
                <a:gd name="connsiteX153" fmla="*/ 1818663 w 2485572"/>
                <a:gd name="connsiteY153" fmla="*/ 2211196 h 2538970"/>
                <a:gd name="connsiteX154" fmla="*/ 1813266 w 2485572"/>
                <a:gd name="connsiteY154" fmla="*/ 2214037 h 2538970"/>
                <a:gd name="connsiteX155" fmla="*/ 1776626 w 2485572"/>
                <a:gd name="connsiteY155" fmla="*/ 2208356 h 2538970"/>
                <a:gd name="connsiteX156" fmla="*/ 1771230 w 2485572"/>
                <a:gd name="connsiteY156" fmla="*/ 2205516 h 2538970"/>
                <a:gd name="connsiteX157" fmla="*/ 1762708 w 2485572"/>
                <a:gd name="connsiteY157" fmla="*/ 2202676 h 2538970"/>
                <a:gd name="connsiteX158" fmla="*/ 1748791 w 2485572"/>
                <a:gd name="connsiteY158" fmla="*/ 2202676 h 2538970"/>
                <a:gd name="connsiteX159" fmla="*/ 1740270 w 2485572"/>
                <a:gd name="connsiteY159" fmla="*/ 2194438 h 2538970"/>
                <a:gd name="connsiteX160" fmla="*/ 1731749 w 2485572"/>
                <a:gd name="connsiteY160" fmla="*/ 2188758 h 2538970"/>
                <a:gd name="connsiteX161" fmla="*/ 1723512 w 2485572"/>
                <a:gd name="connsiteY161" fmla="*/ 2174556 h 2538970"/>
                <a:gd name="connsiteX162" fmla="*/ 1703914 w 2485572"/>
                <a:gd name="connsiteY162" fmla="*/ 2169159 h 2538970"/>
                <a:gd name="connsiteX163" fmla="*/ 1698233 w 2485572"/>
                <a:gd name="connsiteY163" fmla="*/ 2166319 h 2538970"/>
                <a:gd name="connsiteX164" fmla="*/ 1692552 w 2485572"/>
                <a:gd name="connsiteY164" fmla="*/ 2163479 h 2538970"/>
                <a:gd name="connsiteX165" fmla="*/ 1656196 w 2485572"/>
                <a:gd name="connsiteY165" fmla="*/ 2160638 h 2538970"/>
                <a:gd name="connsiteX166" fmla="*/ 1647675 w 2485572"/>
                <a:gd name="connsiteY166" fmla="*/ 2163479 h 2538970"/>
                <a:gd name="connsiteX167" fmla="*/ 1605638 w 2485572"/>
                <a:gd name="connsiteY167" fmla="*/ 2169159 h 2538970"/>
                <a:gd name="connsiteX168" fmla="*/ 1600242 w 2485572"/>
                <a:gd name="connsiteY168" fmla="*/ 2169159 h 2538970"/>
                <a:gd name="connsiteX169" fmla="*/ 1566442 w 2485572"/>
                <a:gd name="connsiteY169" fmla="*/ 2146721 h 2538970"/>
                <a:gd name="connsiteX170" fmla="*/ 1563601 w 2485572"/>
                <a:gd name="connsiteY170" fmla="*/ 2143881 h 2538970"/>
                <a:gd name="connsiteX171" fmla="*/ 1561045 w 2485572"/>
                <a:gd name="connsiteY171" fmla="*/ 2141040 h 2538970"/>
                <a:gd name="connsiteX172" fmla="*/ 1541447 w 2485572"/>
                <a:gd name="connsiteY172" fmla="*/ 2112921 h 2538970"/>
                <a:gd name="connsiteX173" fmla="*/ 1535766 w 2485572"/>
                <a:gd name="connsiteY173" fmla="*/ 2107524 h 2538970"/>
                <a:gd name="connsiteX174" fmla="*/ 1501966 w 2485572"/>
                <a:gd name="connsiteY174" fmla="*/ 2090482 h 2538970"/>
                <a:gd name="connsiteX175" fmla="*/ 1496570 w 2485572"/>
                <a:gd name="connsiteY175" fmla="*/ 2087926 h 2538970"/>
                <a:gd name="connsiteX176" fmla="*/ 1493729 w 2485572"/>
                <a:gd name="connsiteY176" fmla="*/ 2085086 h 2538970"/>
                <a:gd name="connsiteX177" fmla="*/ 1488049 w 2485572"/>
                <a:gd name="connsiteY177" fmla="*/ 2082245 h 2538970"/>
                <a:gd name="connsiteX178" fmla="*/ 1426413 w 2485572"/>
                <a:gd name="connsiteY178" fmla="*/ 2059807 h 2538970"/>
                <a:gd name="connsiteX179" fmla="*/ 1364778 w 2485572"/>
                <a:gd name="connsiteY179" fmla="*/ 2056966 h 2538970"/>
                <a:gd name="connsiteX180" fmla="*/ 1336659 w 2485572"/>
                <a:gd name="connsiteY180" fmla="*/ 2048445 h 2538970"/>
                <a:gd name="connsiteX181" fmla="*/ 1311380 w 2485572"/>
                <a:gd name="connsiteY181" fmla="*/ 2034528 h 2538970"/>
                <a:gd name="connsiteX182" fmla="*/ 1305983 w 2485572"/>
                <a:gd name="connsiteY182" fmla="*/ 2031688 h 2538970"/>
                <a:gd name="connsiteX183" fmla="*/ 1303143 w 2485572"/>
                <a:gd name="connsiteY183" fmla="*/ 2026291 h 2538970"/>
                <a:gd name="connsiteX184" fmla="*/ 1300303 w 2485572"/>
                <a:gd name="connsiteY184" fmla="*/ 2023451 h 2538970"/>
                <a:gd name="connsiteX185" fmla="*/ 1266787 w 2485572"/>
                <a:gd name="connsiteY185" fmla="*/ 2006409 h 2538970"/>
                <a:gd name="connsiteX186" fmla="*/ 1255426 w 2485572"/>
                <a:gd name="connsiteY186" fmla="*/ 2006409 h 2538970"/>
                <a:gd name="connsiteX187" fmla="*/ 1238668 w 2485572"/>
                <a:gd name="connsiteY187" fmla="*/ 2001012 h 2538970"/>
                <a:gd name="connsiteX188" fmla="*/ 1232987 w 2485572"/>
                <a:gd name="connsiteY188" fmla="*/ 2001012 h 2538970"/>
                <a:gd name="connsiteX189" fmla="*/ 1216229 w 2485572"/>
                <a:gd name="connsiteY189" fmla="*/ 1995331 h 2538970"/>
                <a:gd name="connsiteX190" fmla="*/ 1213389 w 2485572"/>
                <a:gd name="connsiteY190" fmla="*/ 1992491 h 2538970"/>
                <a:gd name="connsiteX191" fmla="*/ 1185554 w 2485572"/>
                <a:gd name="connsiteY191" fmla="*/ 1984254 h 2538970"/>
                <a:gd name="connsiteX192" fmla="*/ 1179873 w 2485572"/>
                <a:gd name="connsiteY192" fmla="*/ 1984254 h 2538970"/>
                <a:gd name="connsiteX193" fmla="*/ 1157434 w 2485572"/>
                <a:gd name="connsiteY193" fmla="*/ 1981414 h 2538970"/>
                <a:gd name="connsiteX194" fmla="*/ 1109717 w 2485572"/>
                <a:gd name="connsiteY194" fmla="*/ 1947614 h 2538970"/>
                <a:gd name="connsiteX195" fmla="*/ 1098639 w 2485572"/>
                <a:gd name="connsiteY195" fmla="*/ 1944774 h 2538970"/>
                <a:gd name="connsiteX196" fmla="*/ 1067680 w 2485572"/>
                <a:gd name="connsiteY196" fmla="*/ 1919779 h 2538970"/>
                <a:gd name="connsiteX197" fmla="*/ 1056603 w 2485572"/>
                <a:gd name="connsiteY197" fmla="*/ 1888819 h 2538970"/>
                <a:gd name="connsiteX198" fmla="*/ 1053762 w 2485572"/>
                <a:gd name="connsiteY198" fmla="*/ 1880298 h 2538970"/>
                <a:gd name="connsiteX199" fmla="*/ 1022803 w 2485572"/>
                <a:gd name="connsiteY199" fmla="*/ 1860700 h 2538970"/>
                <a:gd name="connsiteX200" fmla="*/ 1019962 w 2485572"/>
                <a:gd name="connsiteY200" fmla="*/ 1858143 h 2538970"/>
                <a:gd name="connsiteX201" fmla="*/ 1006045 w 2485572"/>
                <a:gd name="connsiteY201" fmla="*/ 1824343 h 2538970"/>
                <a:gd name="connsiteX202" fmla="*/ 1006045 w 2485572"/>
                <a:gd name="connsiteY202" fmla="*/ 1813266 h 2538970"/>
                <a:gd name="connsiteX203" fmla="*/ 1011725 w 2485572"/>
                <a:gd name="connsiteY203" fmla="*/ 1793668 h 2538970"/>
                <a:gd name="connsiteX204" fmla="*/ 1019962 w 2485572"/>
                <a:gd name="connsiteY204" fmla="*/ 1768389 h 2538970"/>
                <a:gd name="connsiteX205" fmla="*/ 1025643 w 2485572"/>
                <a:gd name="connsiteY205" fmla="*/ 1737429 h 2538970"/>
                <a:gd name="connsiteX206" fmla="*/ 1025643 w 2485572"/>
                <a:gd name="connsiteY206" fmla="*/ 1723512 h 2538970"/>
                <a:gd name="connsiteX207" fmla="*/ 1019962 w 2485572"/>
                <a:gd name="connsiteY207" fmla="*/ 1720671 h 2538970"/>
                <a:gd name="connsiteX208" fmla="*/ 1014566 w 2485572"/>
                <a:gd name="connsiteY208" fmla="*/ 1712435 h 2538970"/>
                <a:gd name="connsiteX209" fmla="*/ 1011725 w 2485572"/>
                <a:gd name="connsiteY209" fmla="*/ 1709594 h 2538970"/>
                <a:gd name="connsiteX210" fmla="*/ 983606 w 2485572"/>
                <a:gd name="connsiteY210" fmla="*/ 1692552 h 2538970"/>
                <a:gd name="connsiteX211" fmla="*/ 977925 w 2485572"/>
                <a:gd name="connsiteY211" fmla="*/ 1692552 h 2538970"/>
                <a:gd name="connsiteX212" fmla="*/ 950090 w 2485572"/>
                <a:gd name="connsiteY212" fmla="*/ 1653356 h 2538970"/>
                <a:gd name="connsiteX213" fmla="*/ 950090 w 2485572"/>
                <a:gd name="connsiteY213" fmla="*/ 1639438 h 2538970"/>
                <a:gd name="connsiteX214" fmla="*/ 952931 w 2485572"/>
                <a:gd name="connsiteY214" fmla="*/ 1636598 h 2538970"/>
                <a:gd name="connsiteX215" fmla="*/ 975369 w 2485572"/>
                <a:gd name="connsiteY215" fmla="*/ 1597401 h 2538970"/>
                <a:gd name="connsiteX216" fmla="*/ 980766 w 2485572"/>
                <a:gd name="connsiteY216" fmla="*/ 1591721 h 2538970"/>
                <a:gd name="connsiteX217" fmla="*/ 1017406 w 2485572"/>
                <a:gd name="connsiteY217" fmla="*/ 1561045 h 2538970"/>
                <a:gd name="connsiteX218" fmla="*/ 1022803 w 2485572"/>
                <a:gd name="connsiteY218" fmla="*/ 1558205 h 2538970"/>
                <a:gd name="connsiteX219" fmla="*/ 1025643 w 2485572"/>
                <a:gd name="connsiteY219" fmla="*/ 1555364 h 2538970"/>
                <a:gd name="connsiteX220" fmla="*/ 1031324 w 2485572"/>
                <a:gd name="connsiteY220" fmla="*/ 1549684 h 2538970"/>
                <a:gd name="connsiteX221" fmla="*/ 1293866 w 2485572"/>
                <a:gd name="connsiteY221" fmla="*/ 1680648 h 2538970"/>
                <a:gd name="connsiteX222" fmla="*/ 1455791 w 2485572"/>
                <a:gd name="connsiteY222" fmla="*/ 1685410 h 2538970"/>
                <a:gd name="connsiteX223" fmla="*/ 1289417 w 2485572"/>
                <a:gd name="connsiteY223" fmla="*/ 1536685 h 2538970"/>
                <a:gd name="connsiteX224" fmla="*/ 1061999 w 2485572"/>
                <a:gd name="connsiteY224" fmla="*/ 1465610 h 2538970"/>
                <a:gd name="connsiteX225" fmla="*/ 1061999 w 2485572"/>
                <a:gd name="connsiteY225" fmla="*/ 1429254 h 2538970"/>
                <a:gd name="connsiteX226" fmla="*/ 1048082 w 2485572"/>
                <a:gd name="connsiteY226" fmla="*/ 1403975 h 2538970"/>
                <a:gd name="connsiteX227" fmla="*/ 1022803 w 2485572"/>
                <a:gd name="connsiteY227" fmla="*/ 1387217 h 2538970"/>
                <a:gd name="connsiteX228" fmla="*/ 1011725 w 2485572"/>
                <a:gd name="connsiteY228" fmla="*/ 1381536 h 2538970"/>
                <a:gd name="connsiteX229" fmla="*/ 1000364 w 2485572"/>
                <a:gd name="connsiteY229" fmla="*/ 1381536 h 2538970"/>
                <a:gd name="connsiteX230" fmla="*/ 961167 w 2485572"/>
                <a:gd name="connsiteY230" fmla="*/ 1376140 h 2538970"/>
                <a:gd name="connsiteX231" fmla="*/ 924811 w 2485572"/>
                <a:gd name="connsiteY231" fmla="*/ 1367618 h 2538970"/>
                <a:gd name="connsiteX232" fmla="*/ 919131 w 2485572"/>
                <a:gd name="connsiteY232" fmla="*/ 1367618 h 2538970"/>
                <a:gd name="connsiteX233" fmla="*/ 913450 w 2485572"/>
                <a:gd name="connsiteY233" fmla="*/ 1364778 h 2538970"/>
                <a:gd name="connsiteX234" fmla="*/ 908053 w 2485572"/>
                <a:gd name="connsiteY234" fmla="*/ 1364778 h 2538970"/>
                <a:gd name="connsiteX235" fmla="*/ 877094 w 2485572"/>
                <a:gd name="connsiteY235" fmla="*/ 1381536 h 2538970"/>
                <a:gd name="connsiteX236" fmla="*/ 868857 w 2485572"/>
                <a:gd name="connsiteY236" fmla="*/ 1390057 h 2538970"/>
                <a:gd name="connsiteX237" fmla="*/ 835057 w 2485572"/>
                <a:gd name="connsiteY237" fmla="*/ 1434934 h 2538970"/>
                <a:gd name="connsiteX238" fmla="*/ 832217 w 2485572"/>
                <a:gd name="connsiteY238" fmla="*/ 1440331 h 2538970"/>
                <a:gd name="connsiteX239" fmla="*/ 832217 w 2485572"/>
                <a:gd name="connsiteY239" fmla="*/ 1446012 h 2538970"/>
                <a:gd name="connsiteX240" fmla="*/ 767741 w 2485572"/>
                <a:gd name="connsiteY240" fmla="*/ 1513327 h 2538970"/>
                <a:gd name="connsiteX241" fmla="*/ 711787 w 2485572"/>
                <a:gd name="connsiteY241" fmla="*/ 1535766 h 2538970"/>
                <a:gd name="connsiteX242" fmla="*/ 686508 w 2485572"/>
                <a:gd name="connsiteY242" fmla="*/ 1541447 h 2538970"/>
                <a:gd name="connsiteX243" fmla="*/ 661513 w 2485572"/>
                <a:gd name="connsiteY243" fmla="*/ 1549684 h 2538970"/>
                <a:gd name="connsiteX244" fmla="*/ 658672 w 2485572"/>
                <a:gd name="connsiteY244" fmla="*/ 1552524 h 2538970"/>
                <a:gd name="connsiteX245" fmla="*/ 652992 w 2485572"/>
                <a:gd name="connsiteY245" fmla="*/ 1555364 h 2538970"/>
                <a:gd name="connsiteX246" fmla="*/ 624873 w 2485572"/>
                <a:gd name="connsiteY246" fmla="*/ 1561045 h 2538970"/>
                <a:gd name="connsiteX247" fmla="*/ 619476 w 2485572"/>
                <a:gd name="connsiteY247" fmla="*/ 1558205 h 2538970"/>
                <a:gd name="connsiteX248" fmla="*/ 616636 w 2485572"/>
                <a:gd name="connsiteY248" fmla="*/ 1555364 h 2538970"/>
                <a:gd name="connsiteX249" fmla="*/ 597037 w 2485572"/>
                <a:gd name="connsiteY249" fmla="*/ 1532926 h 2538970"/>
                <a:gd name="connsiteX250" fmla="*/ 594197 w 2485572"/>
                <a:gd name="connsiteY250" fmla="*/ 1521848 h 2538970"/>
                <a:gd name="connsiteX251" fmla="*/ 591357 w 2485572"/>
                <a:gd name="connsiteY251" fmla="*/ 1519008 h 2538970"/>
                <a:gd name="connsiteX252" fmla="*/ 566078 w 2485572"/>
                <a:gd name="connsiteY252" fmla="*/ 1482368 h 2538970"/>
                <a:gd name="connsiteX253" fmla="*/ 560397 w 2485572"/>
                <a:gd name="connsiteY253" fmla="*/ 1471291 h 2538970"/>
                <a:gd name="connsiteX254" fmla="*/ 555000 w 2485572"/>
                <a:gd name="connsiteY254" fmla="*/ 1465610 h 2538970"/>
                <a:gd name="connsiteX255" fmla="*/ 498762 w 2485572"/>
                <a:gd name="connsiteY255" fmla="*/ 1432094 h 2538970"/>
                <a:gd name="connsiteX256" fmla="*/ 490525 w 2485572"/>
                <a:gd name="connsiteY256" fmla="*/ 1429254 h 2538970"/>
                <a:gd name="connsiteX257" fmla="*/ 487685 w 2485572"/>
                <a:gd name="connsiteY257" fmla="*/ 1429254 h 2538970"/>
                <a:gd name="connsiteX258" fmla="*/ 462406 w 2485572"/>
                <a:gd name="connsiteY258" fmla="*/ 1426413 h 2538970"/>
                <a:gd name="connsiteX259" fmla="*/ 400770 w 2485572"/>
                <a:gd name="connsiteY259" fmla="*/ 1426413 h 2538970"/>
                <a:gd name="connsiteX260" fmla="*/ 392250 w 2485572"/>
                <a:gd name="connsiteY260" fmla="*/ 1423573 h 2538970"/>
                <a:gd name="connsiteX261" fmla="*/ 384013 w 2485572"/>
                <a:gd name="connsiteY261" fmla="*/ 1420733 h 2538970"/>
                <a:gd name="connsiteX262" fmla="*/ 375492 w 2485572"/>
                <a:gd name="connsiteY262" fmla="*/ 1420733 h 2538970"/>
                <a:gd name="connsiteX263" fmla="*/ 319537 w 2485572"/>
                <a:gd name="connsiteY263" fmla="*/ 1409655 h 2538970"/>
                <a:gd name="connsiteX264" fmla="*/ 313856 w 2485572"/>
                <a:gd name="connsiteY264" fmla="*/ 1406815 h 2538970"/>
                <a:gd name="connsiteX265" fmla="*/ 308176 w 2485572"/>
                <a:gd name="connsiteY265" fmla="*/ 1406815 h 2538970"/>
                <a:gd name="connsiteX266" fmla="*/ 297098 w 2485572"/>
                <a:gd name="connsiteY266" fmla="*/ 1401134 h 2538970"/>
                <a:gd name="connsiteX267" fmla="*/ 221546 w 2485572"/>
                <a:gd name="connsiteY267" fmla="*/ 1392898 h 2538970"/>
                <a:gd name="connsiteX268" fmla="*/ 213025 w 2485572"/>
                <a:gd name="connsiteY268" fmla="*/ 1392898 h 2538970"/>
                <a:gd name="connsiteX269" fmla="*/ 204504 w 2485572"/>
                <a:gd name="connsiteY269" fmla="*/ 1395738 h 2538970"/>
                <a:gd name="connsiteX270" fmla="*/ 154230 w 2485572"/>
                <a:gd name="connsiteY270" fmla="*/ 1406815 h 2538970"/>
                <a:gd name="connsiteX271" fmla="*/ 148549 w 2485572"/>
                <a:gd name="connsiteY271" fmla="*/ 1403975 h 2538970"/>
                <a:gd name="connsiteX272" fmla="*/ 137472 w 2485572"/>
                <a:gd name="connsiteY272" fmla="*/ 1398294 h 2538970"/>
                <a:gd name="connsiteX273" fmla="*/ 131791 w 2485572"/>
                <a:gd name="connsiteY273" fmla="*/ 1398294 h 2538970"/>
                <a:gd name="connsiteX274" fmla="*/ 67316 w 2485572"/>
                <a:gd name="connsiteY274" fmla="*/ 1418177 h 2538970"/>
                <a:gd name="connsiteX275" fmla="*/ 58795 w 2485572"/>
                <a:gd name="connsiteY275" fmla="*/ 1420733 h 2538970"/>
                <a:gd name="connsiteX276" fmla="*/ 50558 w 2485572"/>
                <a:gd name="connsiteY276" fmla="*/ 1423573 h 2538970"/>
                <a:gd name="connsiteX277" fmla="*/ 42037 w 2485572"/>
                <a:gd name="connsiteY277" fmla="*/ 1423573 h 2538970"/>
                <a:gd name="connsiteX278" fmla="*/ 5681 w 2485572"/>
                <a:gd name="connsiteY278" fmla="*/ 1432094 h 2538970"/>
                <a:gd name="connsiteX279" fmla="*/ 2840 w 2485572"/>
                <a:gd name="connsiteY279" fmla="*/ 1403975 h 2538970"/>
                <a:gd name="connsiteX280" fmla="*/ 0 w 2485572"/>
                <a:gd name="connsiteY280" fmla="*/ 1395738 h 2538970"/>
                <a:gd name="connsiteX281" fmla="*/ 5681 w 2485572"/>
                <a:gd name="connsiteY281" fmla="*/ 1373299 h 2538970"/>
                <a:gd name="connsiteX282" fmla="*/ 5681 w 2485572"/>
                <a:gd name="connsiteY282" fmla="*/ 1361938 h 2538970"/>
                <a:gd name="connsiteX283" fmla="*/ 11361 w 2485572"/>
                <a:gd name="connsiteY283" fmla="*/ 1345180 h 2538970"/>
                <a:gd name="connsiteX284" fmla="*/ 42037 w 2485572"/>
                <a:gd name="connsiteY284" fmla="*/ 1305983 h 2538970"/>
                <a:gd name="connsiteX285" fmla="*/ 47718 w 2485572"/>
                <a:gd name="connsiteY285" fmla="*/ 1294622 h 2538970"/>
                <a:gd name="connsiteX286" fmla="*/ 39197 w 2485572"/>
                <a:gd name="connsiteY286" fmla="*/ 1275024 h 2538970"/>
                <a:gd name="connsiteX287" fmla="*/ 33516 w 2485572"/>
                <a:gd name="connsiteY287" fmla="*/ 1269627 h 2538970"/>
                <a:gd name="connsiteX288" fmla="*/ 33516 w 2485572"/>
                <a:gd name="connsiteY288" fmla="*/ 1244348 h 2538970"/>
                <a:gd name="connsiteX289" fmla="*/ 64475 w 2485572"/>
                <a:gd name="connsiteY289" fmla="*/ 1213389 h 2538970"/>
                <a:gd name="connsiteX290" fmla="*/ 81233 w 2485572"/>
                <a:gd name="connsiteY290" fmla="*/ 1199471 h 2538970"/>
                <a:gd name="connsiteX291" fmla="*/ 86914 w 2485572"/>
                <a:gd name="connsiteY291" fmla="*/ 1190950 h 2538970"/>
                <a:gd name="connsiteX292" fmla="*/ 97991 w 2485572"/>
                <a:gd name="connsiteY292" fmla="*/ 1160275 h 2538970"/>
                <a:gd name="connsiteX293" fmla="*/ 95435 w 2485572"/>
                <a:gd name="connsiteY293" fmla="*/ 1151753 h 2538970"/>
                <a:gd name="connsiteX294" fmla="*/ 95435 w 2485572"/>
                <a:gd name="connsiteY294" fmla="*/ 1121078 h 2538970"/>
                <a:gd name="connsiteX295" fmla="*/ 100832 w 2485572"/>
                <a:gd name="connsiteY295" fmla="*/ 1112557 h 2538970"/>
                <a:gd name="connsiteX296" fmla="*/ 103672 w 2485572"/>
                <a:gd name="connsiteY296" fmla="*/ 1106876 h 2538970"/>
                <a:gd name="connsiteX297" fmla="*/ 154230 w 2485572"/>
                <a:gd name="connsiteY297" fmla="*/ 1070520 h 2538970"/>
                <a:gd name="connsiteX298" fmla="*/ 176668 w 2485572"/>
                <a:gd name="connsiteY298" fmla="*/ 1045241 h 2538970"/>
                <a:gd name="connsiteX299" fmla="*/ 176668 w 2485572"/>
                <a:gd name="connsiteY299" fmla="*/ 1037004 h 2538970"/>
                <a:gd name="connsiteX300" fmla="*/ 173828 w 2485572"/>
                <a:gd name="connsiteY300" fmla="*/ 1028483 h 2538970"/>
                <a:gd name="connsiteX301" fmla="*/ 157070 w 2485572"/>
                <a:gd name="connsiteY301" fmla="*/ 1008885 h 2538970"/>
                <a:gd name="connsiteX302" fmla="*/ 154230 w 2485572"/>
                <a:gd name="connsiteY302" fmla="*/ 1000648 h 2538970"/>
                <a:gd name="connsiteX303" fmla="*/ 157070 w 2485572"/>
                <a:gd name="connsiteY303" fmla="*/ 964008 h 2538970"/>
                <a:gd name="connsiteX304" fmla="*/ 154230 w 2485572"/>
                <a:gd name="connsiteY304" fmla="*/ 955771 h 2538970"/>
                <a:gd name="connsiteX305" fmla="*/ 126111 w 2485572"/>
                <a:gd name="connsiteY305" fmla="*/ 930492 h 2538970"/>
                <a:gd name="connsiteX306" fmla="*/ 112193 w 2485572"/>
                <a:gd name="connsiteY306" fmla="*/ 927652 h 2538970"/>
                <a:gd name="connsiteX307" fmla="*/ 109353 w 2485572"/>
                <a:gd name="connsiteY307" fmla="*/ 921971 h 2538970"/>
                <a:gd name="connsiteX308" fmla="*/ 109353 w 2485572"/>
                <a:gd name="connsiteY308" fmla="*/ 908053 h 2538970"/>
                <a:gd name="connsiteX309" fmla="*/ 117590 w 2485572"/>
                <a:gd name="connsiteY309" fmla="*/ 891295 h 2538970"/>
                <a:gd name="connsiteX310" fmla="*/ 123270 w 2485572"/>
                <a:gd name="connsiteY310" fmla="*/ 885615 h 2538970"/>
                <a:gd name="connsiteX311" fmla="*/ 148549 w 2485572"/>
                <a:gd name="connsiteY311" fmla="*/ 866016 h 2538970"/>
                <a:gd name="connsiteX312" fmla="*/ 128951 w 2485572"/>
                <a:gd name="connsiteY312" fmla="*/ 840738 h 2538970"/>
                <a:gd name="connsiteX313" fmla="*/ 126111 w 2485572"/>
                <a:gd name="connsiteY313" fmla="*/ 821139 h 2538970"/>
                <a:gd name="connsiteX314" fmla="*/ 140028 w 2485572"/>
                <a:gd name="connsiteY314" fmla="*/ 812618 h 2538970"/>
                <a:gd name="connsiteX315" fmla="*/ 142869 w 2485572"/>
                <a:gd name="connsiteY315" fmla="*/ 790464 h 2538970"/>
                <a:gd name="connsiteX316" fmla="*/ 154230 w 2485572"/>
                <a:gd name="connsiteY316" fmla="*/ 773422 h 2538970"/>
                <a:gd name="connsiteX317" fmla="*/ 157070 w 2485572"/>
                <a:gd name="connsiteY317" fmla="*/ 762344 h 2538970"/>
                <a:gd name="connsiteX318" fmla="*/ 157070 w 2485572"/>
                <a:gd name="connsiteY318" fmla="*/ 753824 h 2538970"/>
                <a:gd name="connsiteX319" fmla="*/ 145709 w 2485572"/>
                <a:gd name="connsiteY319" fmla="*/ 731385 h 2538970"/>
                <a:gd name="connsiteX320" fmla="*/ 145709 w 2485572"/>
                <a:gd name="connsiteY320" fmla="*/ 723148 h 2538970"/>
                <a:gd name="connsiteX321" fmla="*/ 159627 w 2485572"/>
                <a:gd name="connsiteY321" fmla="*/ 714627 h 2538970"/>
                <a:gd name="connsiteX322" fmla="*/ 204504 w 2485572"/>
                <a:gd name="connsiteY322" fmla="*/ 708946 h 2538970"/>
                <a:gd name="connsiteX323" fmla="*/ 232623 w 2485572"/>
                <a:gd name="connsiteY323" fmla="*/ 678271 h 2538970"/>
                <a:gd name="connsiteX324" fmla="*/ 232623 w 2485572"/>
                <a:gd name="connsiteY324" fmla="*/ 666909 h 2538970"/>
                <a:gd name="connsiteX325" fmla="*/ 215865 w 2485572"/>
                <a:gd name="connsiteY325" fmla="*/ 644755 h 2538970"/>
                <a:gd name="connsiteX326" fmla="*/ 218705 w 2485572"/>
                <a:gd name="connsiteY326" fmla="*/ 613795 h 2538970"/>
                <a:gd name="connsiteX327" fmla="*/ 241144 w 2485572"/>
                <a:gd name="connsiteY327" fmla="*/ 582836 h 2538970"/>
                <a:gd name="connsiteX328" fmla="*/ 252221 w 2485572"/>
                <a:gd name="connsiteY328" fmla="*/ 571758 h 2538970"/>
                <a:gd name="connsiteX329" fmla="*/ 285737 w 2485572"/>
                <a:gd name="connsiteY329" fmla="*/ 524041 h 2538970"/>
                <a:gd name="connsiteX330" fmla="*/ 291418 w 2485572"/>
                <a:gd name="connsiteY330" fmla="*/ 518644 h 2538970"/>
                <a:gd name="connsiteX331" fmla="*/ 322377 w 2485572"/>
                <a:gd name="connsiteY331" fmla="*/ 518644 h 2538970"/>
                <a:gd name="connsiteX332" fmla="*/ 333455 w 2485572"/>
                <a:gd name="connsiteY332" fmla="*/ 510123 h 2538970"/>
                <a:gd name="connsiteX333" fmla="*/ 341976 w 2485572"/>
                <a:gd name="connsiteY333" fmla="*/ 482004 h 2538970"/>
                <a:gd name="connsiteX334" fmla="*/ 347372 w 2485572"/>
                <a:gd name="connsiteY334" fmla="*/ 476607 h 2538970"/>
                <a:gd name="connsiteX335" fmla="*/ 386853 w 2485572"/>
                <a:gd name="connsiteY335" fmla="*/ 459565 h 2538970"/>
                <a:gd name="connsiteX336" fmla="*/ 389409 w 2485572"/>
                <a:gd name="connsiteY336" fmla="*/ 454169 h 2538970"/>
                <a:gd name="connsiteX337" fmla="*/ 400770 w 2485572"/>
                <a:gd name="connsiteY337" fmla="*/ 434570 h 2538970"/>
                <a:gd name="connsiteX338" fmla="*/ 414688 w 2485572"/>
                <a:gd name="connsiteY338" fmla="*/ 392534 h 2538970"/>
                <a:gd name="connsiteX339" fmla="*/ 428890 w 2485572"/>
                <a:gd name="connsiteY339" fmla="*/ 341976 h 2538970"/>
                <a:gd name="connsiteX340" fmla="*/ 434286 w 2485572"/>
                <a:gd name="connsiteY340" fmla="*/ 255062 h 2538970"/>
                <a:gd name="connsiteX341" fmla="*/ 437127 w 2485572"/>
                <a:gd name="connsiteY341" fmla="*/ 252221 h 2538970"/>
                <a:gd name="connsiteX342" fmla="*/ 448488 w 2485572"/>
                <a:gd name="connsiteY342" fmla="*/ 235463 h 2538970"/>
                <a:gd name="connsiteX343" fmla="*/ 468086 w 2485572"/>
                <a:gd name="connsiteY343" fmla="*/ 221546 h 2538970"/>
                <a:gd name="connsiteX344" fmla="*/ 501602 w 2485572"/>
                <a:gd name="connsiteY344" fmla="*/ 215865 h 2538970"/>
                <a:gd name="connsiteX345" fmla="*/ 512964 w 2485572"/>
                <a:gd name="connsiteY345" fmla="*/ 213025 h 2538970"/>
                <a:gd name="connsiteX346" fmla="*/ 555000 w 2485572"/>
                <a:gd name="connsiteY346" fmla="*/ 187746 h 2538970"/>
                <a:gd name="connsiteX347" fmla="*/ 557557 w 2485572"/>
                <a:gd name="connsiteY347" fmla="*/ 182349 h 2538970"/>
                <a:gd name="connsiteX348" fmla="*/ 602434 w 2485572"/>
                <a:gd name="connsiteY348" fmla="*/ 131791 h 2538970"/>
                <a:gd name="connsiteX349" fmla="*/ 605274 w 2485572"/>
                <a:gd name="connsiteY349" fmla="*/ 123270 h 2538970"/>
                <a:gd name="connsiteX350" fmla="*/ 594197 w 2485572"/>
                <a:gd name="connsiteY350" fmla="*/ 70156 h 2538970"/>
                <a:gd name="connsiteX351" fmla="*/ 650151 w 2485572"/>
                <a:gd name="connsiteY351" fmla="*/ 92595 h 2538970"/>
                <a:gd name="connsiteX352" fmla="*/ 664069 w 2485572"/>
                <a:gd name="connsiteY352" fmla="*/ 92595 h 2538970"/>
                <a:gd name="connsiteX353" fmla="*/ 689348 w 2485572"/>
                <a:gd name="connsiteY353" fmla="*/ 98275 h 2538970"/>
                <a:gd name="connsiteX354" fmla="*/ 723148 w 2485572"/>
                <a:gd name="connsiteY354" fmla="*/ 89754 h 2538970"/>
                <a:gd name="connsiteX355" fmla="*/ 725704 w 2485572"/>
                <a:gd name="connsiteY355" fmla="*/ 92595 h 2538970"/>
                <a:gd name="connsiteX356" fmla="*/ 731385 w 2485572"/>
                <a:gd name="connsiteY356" fmla="*/ 92595 h 2538970"/>
                <a:gd name="connsiteX357" fmla="*/ 737065 w 2485572"/>
                <a:gd name="connsiteY357" fmla="*/ 95435 h 2538970"/>
                <a:gd name="connsiteX358" fmla="*/ 742746 w 2485572"/>
                <a:gd name="connsiteY358" fmla="*/ 95435 h 2538970"/>
                <a:gd name="connsiteX359" fmla="*/ 779102 w 2485572"/>
                <a:gd name="connsiteY359" fmla="*/ 75837 h 2538970"/>
                <a:gd name="connsiteX360" fmla="*/ 818299 w 2485572"/>
                <a:gd name="connsiteY360" fmla="*/ 39197 h 2538970"/>
                <a:gd name="connsiteX361" fmla="*/ 823980 w 2485572"/>
                <a:gd name="connsiteY361" fmla="*/ 33800 h 2538970"/>
                <a:gd name="connsiteX362" fmla="*/ 851815 w 2485572"/>
                <a:gd name="connsiteY362" fmla="*/ 19598 h 2538970"/>
                <a:gd name="connsiteX363" fmla="*/ 854655 w 2485572"/>
                <a:gd name="connsiteY363" fmla="*/ 14202 h 2538970"/>
                <a:gd name="connsiteX364" fmla="*/ 888455 w 2485572"/>
                <a:gd name="connsiteY364" fmla="*/ 8521 h 2538970"/>
                <a:gd name="connsiteX365" fmla="*/ 893852 w 2485572"/>
                <a:gd name="connsiteY365" fmla="*/ 11361 h 2538970"/>
                <a:gd name="connsiteX366" fmla="*/ 933332 w 2485572"/>
                <a:gd name="connsiteY366" fmla="*/ 36640 h 2538970"/>
                <a:gd name="connsiteX367" fmla="*/ 938729 w 2485572"/>
                <a:gd name="connsiteY367" fmla="*/ 42037 h 2538970"/>
                <a:gd name="connsiteX368" fmla="*/ 969689 w 2485572"/>
                <a:gd name="connsiteY368" fmla="*/ 61635 h 2538970"/>
                <a:gd name="connsiteX369" fmla="*/ 972529 w 2485572"/>
                <a:gd name="connsiteY369" fmla="*/ 64475 h 2538970"/>
                <a:gd name="connsiteX370" fmla="*/ 977925 w 2485572"/>
                <a:gd name="connsiteY370" fmla="*/ 67316 h 2538970"/>
                <a:gd name="connsiteX371" fmla="*/ 1011725 w 2485572"/>
                <a:gd name="connsiteY371" fmla="*/ 67316 h 2538970"/>
                <a:gd name="connsiteX372" fmla="*/ 1031324 w 2485572"/>
                <a:gd name="connsiteY372" fmla="*/ 64475 h 2538970"/>
                <a:gd name="connsiteX373" fmla="*/ 1042401 w 2485572"/>
                <a:gd name="connsiteY373" fmla="*/ 64475 h 2538970"/>
                <a:gd name="connsiteX374" fmla="*/ 1104036 w 2485572"/>
                <a:gd name="connsiteY374" fmla="*/ 70156 h 2538970"/>
                <a:gd name="connsiteX375" fmla="*/ 1109717 w 2485572"/>
                <a:gd name="connsiteY375" fmla="*/ 75837 h 2538970"/>
                <a:gd name="connsiteX376" fmla="*/ 1118238 w 2485572"/>
                <a:gd name="connsiteY376" fmla="*/ 81233 h 2538970"/>
                <a:gd name="connsiteX377" fmla="*/ 1121078 w 2485572"/>
                <a:gd name="connsiteY377" fmla="*/ 84074 h 2538970"/>
                <a:gd name="connsiteX378" fmla="*/ 1143517 w 2485572"/>
                <a:gd name="connsiteY378" fmla="*/ 95435 h 2538970"/>
                <a:gd name="connsiteX379" fmla="*/ 1151754 w 2485572"/>
                <a:gd name="connsiteY379" fmla="*/ 100832 h 2538970"/>
                <a:gd name="connsiteX380" fmla="*/ 1171352 w 2485572"/>
                <a:gd name="connsiteY380" fmla="*/ 100832 h 2538970"/>
                <a:gd name="connsiteX381" fmla="*/ 1174192 w 2485572"/>
                <a:gd name="connsiteY381" fmla="*/ 98275 h 2538970"/>
                <a:gd name="connsiteX382" fmla="*/ 1188110 w 2485572"/>
                <a:gd name="connsiteY382" fmla="*/ 89754 h 2538970"/>
                <a:gd name="connsiteX383" fmla="*/ 1193791 w 2485572"/>
                <a:gd name="connsiteY383" fmla="*/ 84074 h 2538970"/>
                <a:gd name="connsiteX384" fmla="*/ 1238668 w 2485572"/>
                <a:gd name="connsiteY384" fmla="*/ 75837 h 2538970"/>
                <a:gd name="connsiteX385" fmla="*/ 1244348 w 2485572"/>
                <a:gd name="connsiteY385" fmla="*/ 78677 h 2538970"/>
                <a:gd name="connsiteX386" fmla="*/ 1272184 w 2485572"/>
                <a:gd name="connsiteY386" fmla="*/ 75837 h 2538970"/>
                <a:gd name="connsiteX387" fmla="*/ 1280705 w 2485572"/>
                <a:gd name="connsiteY387" fmla="*/ 72996 h 2538970"/>
                <a:gd name="connsiteX388" fmla="*/ 1286385 w 2485572"/>
                <a:gd name="connsiteY388" fmla="*/ 72996 h 2538970"/>
                <a:gd name="connsiteX389" fmla="*/ 1348020 w 2485572"/>
                <a:gd name="connsiteY389" fmla="*/ 50558 h 2538970"/>
                <a:gd name="connsiteX390" fmla="*/ 1350861 w 2485572"/>
                <a:gd name="connsiteY390" fmla="*/ 50558 h 2538970"/>
                <a:gd name="connsiteX391" fmla="*/ 1392898 w 2485572"/>
                <a:gd name="connsiteY391" fmla="*/ 39197 h 2538970"/>
                <a:gd name="connsiteX392" fmla="*/ 1406815 w 2485572"/>
                <a:gd name="connsiteY392" fmla="*/ 39197 h 2538970"/>
                <a:gd name="connsiteX393" fmla="*/ 1459929 w 2485572"/>
                <a:gd name="connsiteY393" fmla="*/ 36640 h 2538970"/>
                <a:gd name="connsiteX394" fmla="*/ 1468450 w 2485572"/>
                <a:gd name="connsiteY394" fmla="*/ 36640 h 2538970"/>
                <a:gd name="connsiteX395" fmla="*/ 1474131 w 2485572"/>
                <a:gd name="connsiteY395" fmla="*/ 33800 h 2538970"/>
                <a:gd name="connsiteX396" fmla="*/ 1479528 w 2485572"/>
                <a:gd name="connsiteY396" fmla="*/ 30960 h 2538970"/>
                <a:gd name="connsiteX397" fmla="*/ 1485208 w 2485572"/>
                <a:gd name="connsiteY397" fmla="*/ 30960 h 2538970"/>
                <a:gd name="connsiteX398" fmla="*/ 1544003 w 2485572"/>
                <a:gd name="connsiteY398" fmla="*/ 16758 h 2538970"/>
                <a:gd name="connsiteX399" fmla="*/ 1549684 w 2485572"/>
                <a:gd name="connsiteY399" fmla="*/ 14202 h 2538970"/>
                <a:gd name="connsiteX400" fmla="*/ 1555364 w 2485572"/>
                <a:gd name="connsiteY400" fmla="*/ 14202 h 2538970"/>
                <a:gd name="connsiteX401" fmla="*/ 1563601 w 2485572"/>
                <a:gd name="connsiteY401" fmla="*/ 11361 h 2538970"/>
                <a:gd name="connsiteX402" fmla="*/ 1614159 w 2485572"/>
                <a:gd name="connsiteY402" fmla="*/ 22439 h 2538970"/>
                <a:gd name="connsiteX403" fmla="*/ 1619840 w 2485572"/>
                <a:gd name="connsiteY403" fmla="*/ 19598 h 2538970"/>
                <a:gd name="connsiteX404" fmla="*/ 1630917 w 2485572"/>
                <a:gd name="connsiteY404" fmla="*/ 16758 h 2538970"/>
                <a:gd name="connsiteX405" fmla="*/ 1645119 w 2485572"/>
                <a:gd name="connsiteY405" fmla="*/ 8521 h 2538970"/>
                <a:gd name="connsiteX406" fmla="*/ 1653356 w 2485572"/>
                <a:gd name="connsiteY406" fmla="*/ 5681 h 2538970"/>
                <a:gd name="connsiteX407" fmla="*/ 1689712 w 2485572"/>
                <a:gd name="connsiteY407" fmla="*/ 0 h 2538970"/>
                <a:gd name="connsiteX408" fmla="*/ 1698233 w 2485572"/>
                <a:gd name="connsiteY408" fmla="*/ 11361 h 2538970"/>
                <a:gd name="connsiteX409" fmla="*/ 1703914 w 2485572"/>
                <a:gd name="connsiteY409" fmla="*/ 14202 h 2538970"/>
                <a:gd name="connsiteX410" fmla="*/ 1709310 w 2485572"/>
                <a:gd name="connsiteY410" fmla="*/ 16758 h 2538970"/>
                <a:gd name="connsiteX411" fmla="*/ 1717831 w 2485572"/>
                <a:gd name="connsiteY411" fmla="*/ 16758 h 2538970"/>
                <a:gd name="connsiteX412" fmla="*/ 1757028 w 2485572"/>
                <a:gd name="connsiteY412" fmla="*/ 22439 h 2538970"/>
                <a:gd name="connsiteX413" fmla="*/ 1762708 w 2485572"/>
                <a:gd name="connsiteY413" fmla="*/ 25279 h 2538970"/>
                <a:gd name="connsiteX414" fmla="*/ 1768389 w 2485572"/>
                <a:gd name="connsiteY414" fmla="*/ 25279 h 2538970"/>
                <a:gd name="connsiteX415" fmla="*/ 1787987 w 2485572"/>
                <a:gd name="connsiteY415" fmla="*/ 33800 h 2538970"/>
                <a:gd name="connsiteX416" fmla="*/ 1793384 w 2485572"/>
                <a:gd name="connsiteY416" fmla="*/ 33800 h 2538970"/>
                <a:gd name="connsiteX417" fmla="*/ 1801905 w 2485572"/>
                <a:gd name="connsiteY417" fmla="*/ 36640 h 2538970"/>
                <a:gd name="connsiteX418" fmla="*/ 1835421 w 2485572"/>
                <a:gd name="connsiteY418" fmla="*/ 42037 h 2538970"/>
                <a:gd name="connsiteX419" fmla="*/ 1891659 w 2485572"/>
                <a:gd name="connsiteY419" fmla="*/ 61635 h 2538970"/>
                <a:gd name="connsiteX420" fmla="*/ 1897340 w 2485572"/>
                <a:gd name="connsiteY420" fmla="*/ 64475 h 2538970"/>
                <a:gd name="connsiteX421" fmla="*/ 1899896 w 2485572"/>
                <a:gd name="connsiteY421" fmla="*/ 67316 h 2538970"/>
                <a:gd name="connsiteX422" fmla="*/ 1944774 w 2485572"/>
                <a:gd name="connsiteY422" fmla="*/ 123270 h 2538970"/>
                <a:gd name="connsiteX423" fmla="*/ 1947614 w 2485572"/>
                <a:gd name="connsiteY423" fmla="*/ 128951 h 2538970"/>
                <a:gd name="connsiteX424" fmla="*/ 1950454 w 2485572"/>
                <a:gd name="connsiteY424" fmla="*/ 131791 h 2538970"/>
                <a:gd name="connsiteX425" fmla="*/ 1956135 w 2485572"/>
                <a:gd name="connsiteY425" fmla="*/ 140312 h 2538970"/>
                <a:gd name="connsiteX426" fmla="*/ 1958975 w 2485572"/>
                <a:gd name="connsiteY426" fmla="*/ 145709 h 2538970"/>
                <a:gd name="connsiteX427" fmla="*/ 1961532 w 2485572"/>
                <a:gd name="connsiteY427" fmla="*/ 154230 h 2538970"/>
                <a:gd name="connsiteX428" fmla="*/ 1998172 w 2485572"/>
                <a:gd name="connsiteY428" fmla="*/ 204788 h 2538970"/>
                <a:gd name="connsiteX429" fmla="*/ 2003569 w 2485572"/>
                <a:gd name="connsiteY429" fmla="*/ 207344 h 2538970"/>
                <a:gd name="connsiteX430" fmla="*/ 2009249 w 2485572"/>
                <a:gd name="connsiteY430" fmla="*/ 210184 h 2538970"/>
                <a:gd name="connsiteX431" fmla="*/ 2017770 w 2485572"/>
                <a:gd name="connsiteY431" fmla="*/ 210184 h 2538970"/>
                <a:gd name="connsiteX432" fmla="*/ 2026007 w 2485572"/>
                <a:gd name="connsiteY432" fmla="*/ 213025 h 2538970"/>
                <a:gd name="connsiteX433" fmla="*/ 2037368 w 2485572"/>
                <a:gd name="connsiteY433" fmla="*/ 215865 h 2538970"/>
                <a:gd name="connsiteX434" fmla="*/ 2099003 w 2485572"/>
                <a:gd name="connsiteY434" fmla="*/ 221546 h 2538970"/>
                <a:gd name="connsiteX435" fmla="*/ 2104684 w 2485572"/>
                <a:gd name="connsiteY435" fmla="*/ 224386 h 2538970"/>
                <a:gd name="connsiteX436" fmla="*/ 2112921 w 2485572"/>
                <a:gd name="connsiteY436" fmla="*/ 224386 h 2538970"/>
                <a:gd name="connsiteX437" fmla="*/ 2124283 w 2485572"/>
                <a:gd name="connsiteY437" fmla="*/ 229783 h 2538970"/>
                <a:gd name="connsiteX438" fmla="*/ 2177397 w 2485572"/>
                <a:gd name="connsiteY438" fmla="*/ 229783 h 2538970"/>
                <a:gd name="connsiteX439" fmla="*/ 2185918 w 2485572"/>
                <a:gd name="connsiteY439" fmla="*/ 232623 h 2538970"/>
                <a:gd name="connsiteX440" fmla="*/ 2213753 w 2485572"/>
                <a:gd name="connsiteY440" fmla="*/ 226942 h 2538970"/>
                <a:gd name="connsiteX441" fmla="*/ 2219434 w 2485572"/>
                <a:gd name="connsiteY441" fmla="*/ 224386 h 2538970"/>
                <a:gd name="connsiteX442" fmla="*/ 2241872 w 2485572"/>
                <a:gd name="connsiteY442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43881 w 2485572"/>
                <a:gd name="connsiteY70" fmla="*/ 1751631 h 2538970"/>
                <a:gd name="connsiteX71" fmla="*/ 2143881 w 2485572"/>
                <a:gd name="connsiteY71" fmla="*/ 1754471 h 2538970"/>
                <a:gd name="connsiteX72" fmla="*/ 2135360 w 2485572"/>
                <a:gd name="connsiteY72" fmla="*/ 1774070 h 2538970"/>
                <a:gd name="connsiteX73" fmla="*/ 2132519 w 2485572"/>
                <a:gd name="connsiteY73" fmla="*/ 1790828 h 2538970"/>
                <a:gd name="connsiteX74" fmla="*/ 2152118 w 2485572"/>
                <a:gd name="connsiteY74" fmla="*/ 1869221 h 2538970"/>
                <a:gd name="connsiteX75" fmla="*/ 2157798 w 2485572"/>
                <a:gd name="connsiteY75" fmla="*/ 1885979 h 2538970"/>
                <a:gd name="connsiteX76" fmla="*/ 2160639 w 2485572"/>
                <a:gd name="connsiteY76" fmla="*/ 1888819 h 2538970"/>
                <a:gd name="connsiteX77" fmla="*/ 2163479 w 2485572"/>
                <a:gd name="connsiteY77" fmla="*/ 1894500 h 2538970"/>
                <a:gd name="connsiteX78" fmla="*/ 2169160 w 2485572"/>
                <a:gd name="connsiteY78" fmla="*/ 1900180 h 2538970"/>
                <a:gd name="connsiteX79" fmla="*/ 2188758 w 2485572"/>
                <a:gd name="connsiteY79" fmla="*/ 1930856 h 2538970"/>
                <a:gd name="connsiteX80" fmla="*/ 2191314 w 2485572"/>
                <a:gd name="connsiteY80" fmla="*/ 1936537 h 2538970"/>
                <a:gd name="connsiteX81" fmla="*/ 2219434 w 2485572"/>
                <a:gd name="connsiteY81" fmla="*/ 1970052 h 2538970"/>
                <a:gd name="connsiteX82" fmla="*/ 2236191 w 2485572"/>
                <a:gd name="connsiteY82" fmla="*/ 1992491 h 2538970"/>
                <a:gd name="connsiteX83" fmla="*/ 2239032 w 2485572"/>
                <a:gd name="connsiteY83" fmla="*/ 1995331 h 2538970"/>
                <a:gd name="connsiteX84" fmla="*/ 2250393 w 2485572"/>
                <a:gd name="connsiteY84" fmla="*/ 2014929 h 2538970"/>
                <a:gd name="connsiteX85" fmla="*/ 2278228 w 2485572"/>
                <a:gd name="connsiteY85" fmla="*/ 2048445 h 2538970"/>
                <a:gd name="connsiteX86" fmla="*/ 2286749 w 2485572"/>
                <a:gd name="connsiteY86" fmla="*/ 2065488 h 2538970"/>
                <a:gd name="connsiteX87" fmla="*/ 2295270 w 2485572"/>
                <a:gd name="connsiteY87" fmla="*/ 2085086 h 2538970"/>
                <a:gd name="connsiteX88" fmla="*/ 2295270 w 2485572"/>
                <a:gd name="connsiteY88" fmla="*/ 2087926 h 2538970"/>
                <a:gd name="connsiteX89" fmla="*/ 2292430 w 2485572"/>
                <a:gd name="connsiteY89" fmla="*/ 2093323 h 2538970"/>
                <a:gd name="connsiteX90" fmla="*/ 2275388 w 2485572"/>
                <a:gd name="connsiteY90" fmla="*/ 2127123 h 2538970"/>
                <a:gd name="connsiteX91" fmla="*/ 2275388 w 2485572"/>
                <a:gd name="connsiteY91" fmla="*/ 2132519 h 2538970"/>
                <a:gd name="connsiteX92" fmla="*/ 2272832 w 2485572"/>
                <a:gd name="connsiteY92" fmla="*/ 2138200 h 2538970"/>
                <a:gd name="connsiteX93" fmla="*/ 2283909 w 2485572"/>
                <a:gd name="connsiteY93" fmla="*/ 2172000 h 2538970"/>
                <a:gd name="connsiteX94" fmla="*/ 2295270 w 2485572"/>
                <a:gd name="connsiteY94" fmla="*/ 2199835 h 2538970"/>
                <a:gd name="connsiteX95" fmla="*/ 2295270 w 2485572"/>
                <a:gd name="connsiteY95" fmla="*/ 2205516 h 2538970"/>
                <a:gd name="connsiteX96" fmla="*/ 2297827 w 2485572"/>
                <a:gd name="connsiteY96" fmla="*/ 2211196 h 2538970"/>
                <a:gd name="connsiteX97" fmla="*/ 2295270 w 2485572"/>
                <a:gd name="connsiteY97" fmla="*/ 2216593 h 2538970"/>
                <a:gd name="connsiteX98" fmla="*/ 2275388 w 2485572"/>
                <a:gd name="connsiteY98" fmla="*/ 2272832 h 2538970"/>
                <a:gd name="connsiteX99" fmla="*/ 2275388 w 2485572"/>
                <a:gd name="connsiteY99" fmla="*/ 2278512 h 2538970"/>
                <a:gd name="connsiteX100" fmla="*/ 2272832 w 2485572"/>
                <a:gd name="connsiteY100" fmla="*/ 2283909 h 2538970"/>
                <a:gd name="connsiteX101" fmla="*/ 2269991 w 2485572"/>
                <a:gd name="connsiteY101" fmla="*/ 2312028 h 2538970"/>
                <a:gd name="connsiteX102" fmla="*/ 2269991 w 2485572"/>
                <a:gd name="connsiteY102" fmla="*/ 2317709 h 2538970"/>
                <a:gd name="connsiteX103" fmla="*/ 2278228 w 2485572"/>
                <a:gd name="connsiteY103" fmla="*/ 2345544 h 2538970"/>
                <a:gd name="connsiteX104" fmla="*/ 2281069 w 2485572"/>
                <a:gd name="connsiteY104" fmla="*/ 2354065 h 2538970"/>
                <a:gd name="connsiteX105" fmla="*/ 2283909 w 2485572"/>
                <a:gd name="connsiteY105" fmla="*/ 2356905 h 2538970"/>
                <a:gd name="connsiteX106" fmla="*/ 2289590 w 2485572"/>
                <a:gd name="connsiteY106" fmla="*/ 2365142 h 2538970"/>
                <a:gd name="connsiteX107" fmla="*/ 2278228 w 2485572"/>
                <a:gd name="connsiteY107" fmla="*/ 2396102 h 2538970"/>
                <a:gd name="connsiteX108" fmla="*/ 2275388 w 2485572"/>
                <a:gd name="connsiteY108" fmla="*/ 2401782 h 2538970"/>
                <a:gd name="connsiteX109" fmla="*/ 2258630 w 2485572"/>
                <a:gd name="connsiteY109" fmla="*/ 2429618 h 2538970"/>
                <a:gd name="connsiteX110" fmla="*/ 2255790 w 2485572"/>
                <a:gd name="connsiteY110" fmla="*/ 2435298 h 2538970"/>
                <a:gd name="connsiteX111" fmla="*/ 2253233 w 2485572"/>
                <a:gd name="connsiteY111" fmla="*/ 2463418 h 2538970"/>
                <a:gd name="connsiteX112" fmla="*/ 2258630 w 2485572"/>
                <a:gd name="connsiteY112" fmla="*/ 2483016 h 2538970"/>
                <a:gd name="connsiteX113" fmla="*/ 2258630 w 2485572"/>
                <a:gd name="connsiteY113" fmla="*/ 2488413 h 2538970"/>
                <a:gd name="connsiteX114" fmla="*/ 2239032 w 2485572"/>
                <a:gd name="connsiteY114" fmla="*/ 2513691 h 2538970"/>
                <a:gd name="connsiteX115" fmla="*/ 2236191 w 2485572"/>
                <a:gd name="connsiteY115" fmla="*/ 2522213 h 2538970"/>
                <a:gd name="connsiteX116" fmla="*/ 2225114 w 2485572"/>
                <a:gd name="connsiteY116" fmla="*/ 2538970 h 2538970"/>
                <a:gd name="connsiteX117" fmla="*/ 2216593 w 2485572"/>
                <a:gd name="connsiteY117" fmla="*/ 2538970 h 2538970"/>
                <a:gd name="connsiteX118" fmla="*/ 2191314 w 2485572"/>
                <a:gd name="connsiteY118" fmla="*/ 2530449 h 2538970"/>
                <a:gd name="connsiteX119" fmla="*/ 2185918 w 2485572"/>
                <a:gd name="connsiteY119" fmla="*/ 2525053 h 2538970"/>
                <a:gd name="connsiteX120" fmla="*/ 2174556 w 2485572"/>
                <a:gd name="connsiteY120" fmla="*/ 2502614 h 2538970"/>
                <a:gd name="connsiteX121" fmla="*/ 2154958 w 2485572"/>
                <a:gd name="connsiteY121" fmla="*/ 2480175 h 2538970"/>
                <a:gd name="connsiteX122" fmla="*/ 2154958 w 2485572"/>
                <a:gd name="connsiteY122" fmla="*/ 2471655 h 2538970"/>
                <a:gd name="connsiteX123" fmla="*/ 2152118 w 2485572"/>
                <a:gd name="connsiteY123" fmla="*/ 2452056 h 2538970"/>
                <a:gd name="connsiteX124" fmla="*/ 2143881 w 2485572"/>
                <a:gd name="connsiteY124" fmla="*/ 2418540 h 2538970"/>
                <a:gd name="connsiteX125" fmla="*/ 2143881 w 2485572"/>
                <a:gd name="connsiteY125" fmla="*/ 2415700 h 2538970"/>
                <a:gd name="connsiteX126" fmla="*/ 2138200 w 2485572"/>
                <a:gd name="connsiteY126" fmla="*/ 2396102 h 2538970"/>
                <a:gd name="connsiteX127" fmla="*/ 2135360 w 2485572"/>
                <a:gd name="connsiteY127" fmla="*/ 2393261 h 2538970"/>
                <a:gd name="connsiteX128" fmla="*/ 2129679 w 2485572"/>
                <a:gd name="connsiteY128" fmla="*/ 2390421 h 2538970"/>
                <a:gd name="connsiteX129" fmla="*/ 2099003 w 2485572"/>
                <a:gd name="connsiteY129" fmla="*/ 2387581 h 2538970"/>
                <a:gd name="connsiteX130" fmla="*/ 2087642 w 2485572"/>
                <a:gd name="connsiteY130" fmla="*/ 2384740 h 2538970"/>
                <a:gd name="connsiteX131" fmla="*/ 2070884 w 2485572"/>
                <a:gd name="connsiteY131" fmla="*/ 2376504 h 2538970"/>
                <a:gd name="connsiteX132" fmla="*/ 2068044 w 2485572"/>
                <a:gd name="connsiteY132" fmla="*/ 2370823 h 2538970"/>
                <a:gd name="connsiteX133" fmla="*/ 2051286 w 2485572"/>
                <a:gd name="connsiteY133" fmla="*/ 2354065 h 2538970"/>
                <a:gd name="connsiteX134" fmla="*/ 2048446 w 2485572"/>
                <a:gd name="connsiteY134" fmla="*/ 2348384 h 2538970"/>
                <a:gd name="connsiteX135" fmla="*/ 2043049 w 2485572"/>
                <a:gd name="connsiteY135" fmla="*/ 2325946 h 2538970"/>
                <a:gd name="connsiteX136" fmla="*/ 2014930 w 2485572"/>
                <a:gd name="connsiteY136" fmla="*/ 2300667 h 2538970"/>
                <a:gd name="connsiteX137" fmla="*/ 1986810 w 2485572"/>
                <a:gd name="connsiteY137" fmla="*/ 2300667 h 2538970"/>
                <a:gd name="connsiteX138" fmla="*/ 1956135 w 2485572"/>
                <a:gd name="connsiteY138" fmla="*/ 2303507 h 2538970"/>
                <a:gd name="connsiteX139" fmla="*/ 1950454 w 2485572"/>
                <a:gd name="connsiteY139" fmla="*/ 2300667 h 2538970"/>
                <a:gd name="connsiteX140" fmla="*/ 1928016 w 2485572"/>
                <a:gd name="connsiteY140" fmla="*/ 2278512 h 2538970"/>
                <a:gd name="connsiteX141" fmla="*/ 1925175 w 2485572"/>
                <a:gd name="connsiteY141" fmla="*/ 2272832 h 2538970"/>
                <a:gd name="connsiteX142" fmla="*/ 1885979 w 2485572"/>
                <a:gd name="connsiteY142" fmla="*/ 2261470 h 2538970"/>
                <a:gd name="connsiteX143" fmla="*/ 1872061 w 2485572"/>
                <a:gd name="connsiteY143" fmla="*/ 2222273 h 2538970"/>
                <a:gd name="connsiteX144" fmla="*/ 1869221 w 2485572"/>
                <a:gd name="connsiteY144" fmla="*/ 2194438 h 2538970"/>
                <a:gd name="connsiteX145" fmla="*/ 1869221 w 2485572"/>
                <a:gd name="connsiteY145" fmla="*/ 2185917 h 2538970"/>
                <a:gd name="connsiteX146" fmla="*/ 1863540 w 2485572"/>
                <a:gd name="connsiteY146" fmla="*/ 2163479 h 2538970"/>
                <a:gd name="connsiteX147" fmla="*/ 1860700 w 2485572"/>
                <a:gd name="connsiteY147" fmla="*/ 2154958 h 2538970"/>
                <a:gd name="connsiteX148" fmla="*/ 1855303 w 2485572"/>
                <a:gd name="connsiteY148" fmla="*/ 2152402 h 2538970"/>
                <a:gd name="connsiteX149" fmla="*/ 1813266 w 2485572"/>
                <a:gd name="connsiteY149" fmla="*/ 2166319 h 2538970"/>
                <a:gd name="connsiteX150" fmla="*/ 1810426 w 2485572"/>
                <a:gd name="connsiteY150" fmla="*/ 2177397 h 2538970"/>
                <a:gd name="connsiteX151" fmla="*/ 1818663 w 2485572"/>
                <a:gd name="connsiteY151" fmla="*/ 2194438 h 2538970"/>
                <a:gd name="connsiteX152" fmla="*/ 1818663 w 2485572"/>
                <a:gd name="connsiteY152" fmla="*/ 2211196 h 2538970"/>
                <a:gd name="connsiteX153" fmla="*/ 1813266 w 2485572"/>
                <a:gd name="connsiteY153" fmla="*/ 2214037 h 2538970"/>
                <a:gd name="connsiteX154" fmla="*/ 1776626 w 2485572"/>
                <a:gd name="connsiteY154" fmla="*/ 2208356 h 2538970"/>
                <a:gd name="connsiteX155" fmla="*/ 1771230 w 2485572"/>
                <a:gd name="connsiteY155" fmla="*/ 2205516 h 2538970"/>
                <a:gd name="connsiteX156" fmla="*/ 1762708 w 2485572"/>
                <a:gd name="connsiteY156" fmla="*/ 2202676 h 2538970"/>
                <a:gd name="connsiteX157" fmla="*/ 1748791 w 2485572"/>
                <a:gd name="connsiteY157" fmla="*/ 2202676 h 2538970"/>
                <a:gd name="connsiteX158" fmla="*/ 1740270 w 2485572"/>
                <a:gd name="connsiteY158" fmla="*/ 2194438 h 2538970"/>
                <a:gd name="connsiteX159" fmla="*/ 1731749 w 2485572"/>
                <a:gd name="connsiteY159" fmla="*/ 2188758 h 2538970"/>
                <a:gd name="connsiteX160" fmla="*/ 1723512 w 2485572"/>
                <a:gd name="connsiteY160" fmla="*/ 2174556 h 2538970"/>
                <a:gd name="connsiteX161" fmla="*/ 1703914 w 2485572"/>
                <a:gd name="connsiteY161" fmla="*/ 2169159 h 2538970"/>
                <a:gd name="connsiteX162" fmla="*/ 1698233 w 2485572"/>
                <a:gd name="connsiteY162" fmla="*/ 2166319 h 2538970"/>
                <a:gd name="connsiteX163" fmla="*/ 1692552 w 2485572"/>
                <a:gd name="connsiteY163" fmla="*/ 2163479 h 2538970"/>
                <a:gd name="connsiteX164" fmla="*/ 1656196 w 2485572"/>
                <a:gd name="connsiteY164" fmla="*/ 2160638 h 2538970"/>
                <a:gd name="connsiteX165" fmla="*/ 1647675 w 2485572"/>
                <a:gd name="connsiteY165" fmla="*/ 2163479 h 2538970"/>
                <a:gd name="connsiteX166" fmla="*/ 1605638 w 2485572"/>
                <a:gd name="connsiteY166" fmla="*/ 2169159 h 2538970"/>
                <a:gd name="connsiteX167" fmla="*/ 1600242 w 2485572"/>
                <a:gd name="connsiteY167" fmla="*/ 2169159 h 2538970"/>
                <a:gd name="connsiteX168" fmla="*/ 1566442 w 2485572"/>
                <a:gd name="connsiteY168" fmla="*/ 2146721 h 2538970"/>
                <a:gd name="connsiteX169" fmla="*/ 1563601 w 2485572"/>
                <a:gd name="connsiteY169" fmla="*/ 2143881 h 2538970"/>
                <a:gd name="connsiteX170" fmla="*/ 1561045 w 2485572"/>
                <a:gd name="connsiteY170" fmla="*/ 2141040 h 2538970"/>
                <a:gd name="connsiteX171" fmla="*/ 1541447 w 2485572"/>
                <a:gd name="connsiteY171" fmla="*/ 2112921 h 2538970"/>
                <a:gd name="connsiteX172" fmla="*/ 1535766 w 2485572"/>
                <a:gd name="connsiteY172" fmla="*/ 2107524 h 2538970"/>
                <a:gd name="connsiteX173" fmla="*/ 1501966 w 2485572"/>
                <a:gd name="connsiteY173" fmla="*/ 2090482 h 2538970"/>
                <a:gd name="connsiteX174" fmla="*/ 1496570 w 2485572"/>
                <a:gd name="connsiteY174" fmla="*/ 2087926 h 2538970"/>
                <a:gd name="connsiteX175" fmla="*/ 1493729 w 2485572"/>
                <a:gd name="connsiteY175" fmla="*/ 2085086 h 2538970"/>
                <a:gd name="connsiteX176" fmla="*/ 1488049 w 2485572"/>
                <a:gd name="connsiteY176" fmla="*/ 2082245 h 2538970"/>
                <a:gd name="connsiteX177" fmla="*/ 1426413 w 2485572"/>
                <a:gd name="connsiteY177" fmla="*/ 2059807 h 2538970"/>
                <a:gd name="connsiteX178" fmla="*/ 1364778 w 2485572"/>
                <a:gd name="connsiteY178" fmla="*/ 2056966 h 2538970"/>
                <a:gd name="connsiteX179" fmla="*/ 1336659 w 2485572"/>
                <a:gd name="connsiteY179" fmla="*/ 2048445 h 2538970"/>
                <a:gd name="connsiteX180" fmla="*/ 1311380 w 2485572"/>
                <a:gd name="connsiteY180" fmla="*/ 2034528 h 2538970"/>
                <a:gd name="connsiteX181" fmla="*/ 1305983 w 2485572"/>
                <a:gd name="connsiteY181" fmla="*/ 2031688 h 2538970"/>
                <a:gd name="connsiteX182" fmla="*/ 1303143 w 2485572"/>
                <a:gd name="connsiteY182" fmla="*/ 2026291 h 2538970"/>
                <a:gd name="connsiteX183" fmla="*/ 1300303 w 2485572"/>
                <a:gd name="connsiteY183" fmla="*/ 2023451 h 2538970"/>
                <a:gd name="connsiteX184" fmla="*/ 1266787 w 2485572"/>
                <a:gd name="connsiteY184" fmla="*/ 2006409 h 2538970"/>
                <a:gd name="connsiteX185" fmla="*/ 1255426 w 2485572"/>
                <a:gd name="connsiteY185" fmla="*/ 2006409 h 2538970"/>
                <a:gd name="connsiteX186" fmla="*/ 1238668 w 2485572"/>
                <a:gd name="connsiteY186" fmla="*/ 2001012 h 2538970"/>
                <a:gd name="connsiteX187" fmla="*/ 1232987 w 2485572"/>
                <a:gd name="connsiteY187" fmla="*/ 2001012 h 2538970"/>
                <a:gd name="connsiteX188" fmla="*/ 1216229 w 2485572"/>
                <a:gd name="connsiteY188" fmla="*/ 1995331 h 2538970"/>
                <a:gd name="connsiteX189" fmla="*/ 1213389 w 2485572"/>
                <a:gd name="connsiteY189" fmla="*/ 1992491 h 2538970"/>
                <a:gd name="connsiteX190" fmla="*/ 1185554 w 2485572"/>
                <a:gd name="connsiteY190" fmla="*/ 1984254 h 2538970"/>
                <a:gd name="connsiteX191" fmla="*/ 1179873 w 2485572"/>
                <a:gd name="connsiteY191" fmla="*/ 1984254 h 2538970"/>
                <a:gd name="connsiteX192" fmla="*/ 1157434 w 2485572"/>
                <a:gd name="connsiteY192" fmla="*/ 1981414 h 2538970"/>
                <a:gd name="connsiteX193" fmla="*/ 1109717 w 2485572"/>
                <a:gd name="connsiteY193" fmla="*/ 1947614 h 2538970"/>
                <a:gd name="connsiteX194" fmla="*/ 1098639 w 2485572"/>
                <a:gd name="connsiteY194" fmla="*/ 1944774 h 2538970"/>
                <a:gd name="connsiteX195" fmla="*/ 1067680 w 2485572"/>
                <a:gd name="connsiteY195" fmla="*/ 1919779 h 2538970"/>
                <a:gd name="connsiteX196" fmla="*/ 1056603 w 2485572"/>
                <a:gd name="connsiteY196" fmla="*/ 1888819 h 2538970"/>
                <a:gd name="connsiteX197" fmla="*/ 1053762 w 2485572"/>
                <a:gd name="connsiteY197" fmla="*/ 1880298 h 2538970"/>
                <a:gd name="connsiteX198" fmla="*/ 1022803 w 2485572"/>
                <a:gd name="connsiteY198" fmla="*/ 1860700 h 2538970"/>
                <a:gd name="connsiteX199" fmla="*/ 1019962 w 2485572"/>
                <a:gd name="connsiteY199" fmla="*/ 1858143 h 2538970"/>
                <a:gd name="connsiteX200" fmla="*/ 1006045 w 2485572"/>
                <a:gd name="connsiteY200" fmla="*/ 1824343 h 2538970"/>
                <a:gd name="connsiteX201" fmla="*/ 1006045 w 2485572"/>
                <a:gd name="connsiteY201" fmla="*/ 1813266 h 2538970"/>
                <a:gd name="connsiteX202" fmla="*/ 1011725 w 2485572"/>
                <a:gd name="connsiteY202" fmla="*/ 1793668 h 2538970"/>
                <a:gd name="connsiteX203" fmla="*/ 1019962 w 2485572"/>
                <a:gd name="connsiteY203" fmla="*/ 1768389 h 2538970"/>
                <a:gd name="connsiteX204" fmla="*/ 1025643 w 2485572"/>
                <a:gd name="connsiteY204" fmla="*/ 1737429 h 2538970"/>
                <a:gd name="connsiteX205" fmla="*/ 1025643 w 2485572"/>
                <a:gd name="connsiteY205" fmla="*/ 1723512 h 2538970"/>
                <a:gd name="connsiteX206" fmla="*/ 1019962 w 2485572"/>
                <a:gd name="connsiteY206" fmla="*/ 1720671 h 2538970"/>
                <a:gd name="connsiteX207" fmla="*/ 1014566 w 2485572"/>
                <a:gd name="connsiteY207" fmla="*/ 1712435 h 2538970"/>
                <a:gd name="connsiteX208" fmla="*/ 1011725 w 2485572"/>
                <a:gd name="connsiteY208" fmla="*/ 1709594 h 2538970"/>
                <a:gd name="connsiteX209" fmla="*/ 983606 w 2485572"/>
                <a:gd name="connsiteY209" fmla="*/ 1692552 h 2538970"/>
                <a:gd name="connsiteX210" fmla="*/ 977925 w 2485572"/>
                <a:gd name="connsiteY210" fmla="*/ 1692552 h 2538970"/>
                <a:gd name="connsiteX211" fmla="*/ 950090 w 2485572"/>
                <a:gd name="connsiteY211" fmla="*/ 1653356 h 2538970"/>
                <a:gd name="connsiteX212" fmla="*/ 950090 w 2485572"/>
                <a:gd name="connsiteY212" fmla="*/ 1639438 h 2538970"/>
                <a:gd name="connsiteX213" fmla="*/ 952931 w 2485572"/>
                <a:gd name="connsiteY213" fmla="*/ 1636598 h 2538970"/>
                <a:gd name="connsiteX214" fmla="*/ 975369 w 2485572"/>
                <a:gd name="connsiteY214" fmla="*/ 1597401 h 2538970"/>
                <a:gd name="connsiteX215" fmla="*/ 980766 w 2485572"/>
                <a:gd name="connsiteY215" fmla="*/ 1591721 h 2538970"/>
                <a:gd name="connsiteX216" fmla="*/ 1017406 w 2485572"/>
                <a:gd name="connsiteY216" fmla="*/ 1561045 h 2538970"/>
                <a:gd name="connsiteX217" fmla="*/ 1022803 w 2485572"/>
                <a:gd name="connsiteY217" fmla="*/ 1558205 h 2538970"/>
                <a:gd name="connsiteX218" fmla="*/ 1025643 w 2485572"/>
                <a:gd name="connsiteY218" fmla="*/ 1555364 h 2538970"/>
                <a:gd name="connsiteX219" fmla="*/ 1031324 w 2485572"/>
                <a:gd name="connsiteY219" fmla="*/ 1549684 h 2538970"/>
                <a:gd name="connsiteX220" fmla="*/ 1293866 w 2485572"/>
                <a:gd name="connsiteY220" fmla="*/ 1680648 h 2538970"/>
                <a:gd name="connsiteX221" fmla="*/ 1455791 w 2485572"/>
                <a:gd name="connsiteY221" fmla="*/ 1685410 h 2538970"/>
                <a:gd name="connsiteX222" fmla="*/ 1289417 w 2485572"/>
                <a:gd name="connsiteY222" fmla="*/ 1536685 h 2538970"/>
                <a:gd name="connsiteX223" fmla="*/ 1061999 w 2485572"/>
                <a:gd name="connsiteY223" fmla="*/ 1465610 h 2538970"/>
                <a:gd name="connsiteX224" fmla="*/ 1061999 w 2485572"/>
                <a:gd name="connsiteY224" fmla="*/ 1429254 h 2538970"/>
                <a:gd name="connsiteX225" fmla="*/ 1048082 w 2485572"/>
                <a:gd name="connsiteY225" fmla="*/ 1403975 h 2538970"/>
                <a:gd name="connsiteX226" fmla="*/ 1022803 w 2485572"/>
                <a:gd name="connsiteY226" fmla="*/ 1387217 h 2538970"/>
                <a:gd name="connsiteX227" fmla="*/ 1011725 w 2485572"/>
                <a:gd name="connsiteY227" fmla="*/ 1381536 h 2538970"/>
                <a:gd name="connsiteX228" fmla="*/ 1000364 w 2485572"/>
                <a:gd name="connsiteY228" fmla="*/ 1381536 h 2538970"/>
                <a:gd name="connsiteX229" fmla="*/ 961167 w 2485572"/>
                <a:gd name="connsiteY229" fmla="*/ 1376140 h 2538970"/>
                <a:gd name="connsiteX230" fmla="*/ 924811 w 2485572"/>
                <a:gd name="connsiteY230" fmla="*/ 1367618 h 2538970"/>
                <a:gd name="connsiteX231" fmla="*/ 919131 w 2485572"/>
                <a:gd name="connsiteY231" fmla="*/ 1367618 h 2538970"/>
                <a:gd name="connsiteX232" fmla="*/ 913450 w 2485572"/>
                <a:gd name="connsiteY232" fmla="*/ 1364778 h 2538970"/>
                <a:gd name="connsiteX233" fmla="*/ 908053 w 2485572"/>
                <a:gd name="connsiteY233" fmla="*/ 1364778 h 2538970"/>
                <a:gd name="connsiteX234" fmla="*/ 877094 w 2485572"/>
                <a:gd name="connsiteY234" fmla="*/ 1381536 h 2538970"/>
                <a:gd name="connsiteX235" fmla="*/ 868857 w 2485572"/>
                <a:gd name="connsiteY235" fmla="*/ 1390057 h 2538970"/>
                <a:gd name="connsiteX236" fmla="*/ 835057 w 2485572"/>
                <a:gd name="connsiteY236" fmla="*/ 1434934 h 2538970"/>
                <a:gd name="connsiteX237" fmla="*/ 832217 w 2485572"/>
                <a:gd name="connsiteY237" fmla="*/ 1440331 h 2538970"/>
                <a:gd name="connsiteX238" fmla="*/ 832217 w 2485572"/>
                <a:gd name="connsiteY238" fmla="*/ 1446012 h 2538970"/>
                <a:gd name="connsiteX239" fmla="*/ 767741 w 2485572"/>
                <a:gd name="connsiteY239" fmla="*/ 1513327 h 2538970"/>
                <a:gd name="connsiteX240" fmla="*/ 711787 w 2485572"/>
                <a:gd name="connsiteY240" fmla="*/ 1535766 h 2538970"/>
                <a:gd name="connsiteX241" fmla="*/ 686508 w 2485572"/>
                <a:gd name="connsiteY241" fmla="*/ 1541447 h 2538970"/>
                <a:gd name="connsiteX242" fmla="*/ 661513 w 2485572"/>
                <a:gd name="connsiteY242" fmla="*/ 1549684 h 2538970"/>
                <a:gd name="connsiteX243" fmla="*/ 658672 w 2485572"/>
                <a:gd name="connsiteY243" fmla="*/ 1552524 h 2538970"/>
                <a:gd name="connsiteX244" fmla="*/ 652992 w 2485572"/>
                <a:gd name="connsiteY244" fmla="*/ 1555364 h 2538970"/>
                <a:gd name="connsiteX245" fmla="*/ 624873 w 2485572"/>
                <a:gd name="connsiteY245" fmla="*/ 1561045 h 2538970"/>
                <a:gd name="connsiteX246" fmla="*/ 619476 w 2485572"/>
                <a:gd name="connsiteY246" fmla="*/ 1558205 h 2538970"/>
                <a:gd name="connsiteX247" fmla="*/ 616636 w 2485572"/>
                <a:gd name="connsiteY247" fmla="*/ 1555364 h 2538970"/>
                <a:gd name="connsiteX248" fmla="*/ 597037 w 2485572"/>
                <a:gd name="connsiteY248" fmla="*/ 1532926 h 2538970"/>
                <a:gd name="connsiteX249" fmla="*/ 594197 w 2485572"/>
                <a:gd name="connsiteY249" fmla="*/ 1521848 h 2538970"/>
                <a:gd name="connsiteX250" fmla="*/ 591357 w 2485572"/>
                <a:gd name="connsiteY250" fmla="*/ 1519008 h 2538970"/>
                <a:gd name="connsiteX251" fmla="*/ 566078 w 2485572"/>
                <a:gd name="connsiteY251" fmla="*/ 1482368 h 2538970"/>
                <a:gd name="connsiteX252" fmla="*/ 560397 w 2485572"/>
                <a:gd name="connsiteY252" fmla="*/ 1471291 h 2538970"/>
                <a:gd name="connsiteX253" fmla="*/ 555000 w 2485572"/>
                <a:gd name="connsiteY253" fmla="*/ 1465610 h 2538970"/>
                <a:gd name="connsiteX254" fmla="*/ 498762 w 2485572"/>
                <a:gd name="connsiteY254" fmla="*/ 1432094 h 2538970"/>
                <a:gd name="connsiteX255" fmla="*/ 490525 w 2485572"/>
                <a:gd name="connsiteY255" fmla="*/ 1429254 h 2538970"/>
                <a:gd name="connsiteX256" fmla="*/ 487685 w 2485572"/>
                <a:gd name="connsiteY256" fmla="*/ 1429254 h 2538970"/>
                <a:gd name="connsiteX257" fmla="*/ 462406 w 2485572"/>
                <a:gd name="connsiteY257" fmla="*/ 1426413 h 2538970"/>
                <a:gd name="connsiteX258" fmla="*/ 400770 w 2485572"/>
                <a:gd name="connsiteY258" fmla="*/ 1426413 h 2538970"/>
                <a:gd name="connsiteX259" fmla="*/ 392250 w 2485572"/>
                <a:gd name="connsiteY259" fmla="*/ 1423573 h 2538970"/>
                <a:gd name="connsiteX260" fmla="*/ 384013 w 2485572"/>
                <a:gd name="connsiteY260" fmla="*/ 1420733 h 2538970"/>
                <a:gd name="connsiteX261" fmla="*/ 375492 w 2485572"/>
                <a:gd name="connsiteY261" fmla="*/ 1420733 h 2538970"/>
                <a:gd name="connsiteX262" fmla="*/ 319537 w 2485572"/>
                <a:gd name="connsiteY262" fmla="*/ 1409655 h 2538970"/>
                <a:gd name="connsiteX263" fmla="*/ 313856 w 2485572"/>
                <a:gd name="connsiteY263" fmla="*/ 1406815 h 2538970"/>
                <a:gd name="connsiteX264" fmla="*/ 308176 w 2485572"/>
                <a:gd name="connsiteY264" fmla="*/ 1406815 h 2538970"/>
                <a:gd name="connsiteX265" fmla="*/ 297098 w 2485572"/>
                <a:gd name="connsiteY265" fmla="*/ 1401134 h 2538970"/>
                <a:gd name="connsiteX266" fmla="*/ 221546 w 2485572"/>
                <a:gd name="connsiteY266" fmla="*/ 1392898 h 2538970"/>
                <a:gd name="connsiteX267" fmla="*/ 213025 w 2485572"/>
                <a:gd name="connsiteY267" fmla="*/ 1392898 h 2538970"/>
                <a:gd name="connsiteX268" fmla="*/ 204504 w 2485572"/>
                <a:gd name="connsiteY268" fmla="*/ 1395738 h 2538970"/>
                <a:gd name="connsiteX269" fmla="*/ 154230 w 2485572"/>
                <a:gd name="connsiteY269" fmla="*/ 1406815 h 2538970"/>
                <a:gd name="connsiteX270" fmla="*/ 148549 w 2485572"/>
                <a:gd name="connsiteY270" fmla="*/ 1403975 h 2538970"/>
                <a:gd name="connsiteX271" fmla="*/ 137472 w 2485572"/>
                <a:gd name="connsiteY271" fmla="*/ 1398294 h 2538970"/>
                <a:gd name="connsiteX272" fmla="*/ 131791 w 2485572"/>
                <a:gd name="connsiteY272" fmla="*/ 1398294 h 2538970"/>
                <a:gd name="connsiteX273" fmla="*/ 67316 w 2485572"/>
                <a:gd name="connsiteY273" fmla="*/ 1418177 h 2538970"/>
                <a:gd name="connsiteX274" fmla="*/ 58795 w 2485572"/>
                <a:gd name="connsiteY274" fmla="*/ 1420733 h 2538970"/>
                <a:gd name="connsiteX275" fmla="*/ 50558 w 2485572"/>
                <a:gd name="connsiteY275" fmla="*/ 1423573 h 2538970"/>
                <a:gd name="connsiteX276" fmla="*/ 42037 w 2485572"/>
                <a:gd name="connsiteY276" fmla="*/ 1423573 h 2538970"/>
                <a:gd name="connsiteX277" fmla="*/ 5681 w 2485572"/>
                <a:gd name="connsiteY277" fmla="*/ 1432094 h 2538970"/>
                <a:gd name="connsiteX278" fmla="*/ 2840 w 2485572"/>
                <a:gd name="connsiteY278" fmla="*/ 1403975 h 2538970"/>
                <a:gd name="connsiteX279" fmla="*/ 0 w 2485572"/>
                <a:gd name="connsiteY279" fmla="*/ 1395738 h 2538970"/>
                <a:gd name="connsiteX280" fmla="*/ 5681 w 2485572"/>
                <a:gd name="connsiteY280" fmla="*/ 1373299 h 2538970"/>
                <a:gd name="connsiteX281" fmla="*/ 5681 w 2485572"/>
                <a:gd name="connsiteY281" fmla="*/ 1361938 h 2538970"/>
                <a:gd name="connsiteX282" fmla="*/ 11361 w 2485572"/>
                <a:gd name="connsiteY282" fmla="*/ 1345180 h 2538970"/>
                <a:gd name="connsiteX283" fmla="*/ 42037 w 2485572"/>
                <a:gd name="connsiteY283" fmla="*/ 1305983 h 2538970"/>
                <a:gd name="connsiteX284" fmla="*/ 47718 w 2485572"/>
                <a:gd name="connsiteY284" fmla="*/ 1294622 h 2538970"/>
                <a:gd name="connsiteX285" fmla="*/ 39197 w 2485572"/>
                <a:gd name="connsiteY285" fmla="*/ 1275024 h 2538970"/>
                <a:gd name="connsiteX286" fmla="*/ 33516 w 2485572"/>
                <a:gd name="connsiteY286" fmla="*/ 1269627 h 2538970"/>
                <a:gd name="connsiteX287" fmla="*/ 33516 w 2485572"/>
                <a:gd name="connsiteY287" fmla="*/ 1244348 h 2538970"/>
                <a:gd name="connsiteX288" fmla="*/ 64475 w 2485572"/>
                <a:gd name="connsiteY288" fmla="*/ 1213389 h 2538970"/>
                <a:gd name="connsiteX289" fmla="*/ 81233 w 2485572"/>
                <a:gd name="connsiteY289" fmla="*/ 1199471 h 2538970"/>
                <a:gd name="connsiteX290" fmla="*/ 86914 w 2485572"/>
                <a:gd name="connsiteY290" fmla="*/ 1190950 h 2538970"/>
                <a:gd name="connsiteX291" fmla="*/ 97991 w 2485572"/>
                <a:gd name="connsiteY291" fmla="*/ 1160275 h 2538970"/>
                <a:gd name="connsiteX292" fmla="*/ 95435 w 2485572"/>
                <a:gd name="connsiteY292" fmla="*/ 1151753 h 2538970"/>
                <a:gd name="connsiteX293" fmla="*/ 95435 w 2485572"/>
                <a:gd name="connsiteY293" fmla="*/ 1121078 h 2538970"/>
                <a:gd name="connsiteX294" fmla="*/ 100832 w 2485572"/>
                <a:gd name="connsiteY294" fmla="*/ 1112557 h 2538970"/>
                <a:gd name="connsiteX295" fmla="*/ 103672 w 2485572"/>
                <a:gd name="connsiteY295" fmla="*/ 1106876 h 2538970"/>
                <a:gd name="connsiteX296" fmla="*/ 154230 w 2485572"/>
                <a:gd name="connsiteY296" fmla="*/ 1070520 h 2538970"/>
                <a:gd name="connsiteX297" fmla="*/ 176668 w 2485572"/>
                <a:gd name="connsiteY297" fmla="*/ 1045241 h 2538970"/>
                <a:gd name="connsiteX298" fmla="*/ 176668 w 2485572"/>
                <a:gd name="connsiteY298" fmla="*/ 1037004 h 2538970"/>
                <a:gd name="connsiteX299" fmla="*/ 173828 w 2485572"/>
                <a:gd name="connsiteY299" fmla="*/ 1028483 h 2538970"/>
                <a:gd name="connsiteX300" fmla="*/ 157070 w 2485572"/>
                <a:gd name="connsiteY300" fmla="*/ 1008885 h 2538970"/>
                <a:gd name="connsiteX301" fmla="*/ 154230 w 2485572"/>
                <a:gd name="connsiteY301" fmla="*/ 1000648 h 2538970"/>
                <a:gd name="connsiteX302" fmla="*/ 157070 w 2485572"/>
                <a:gd name="connsiteY302" fmla="*/ 964008 h 2538970"/>
                <a:gd name="connsiteX303" fmla="*/ 154230 w 2485572"/>
                <a:gd name="connsiteY303" fmla="*/ 955771 h 2538970"/>
                <a:gd name="connsiteX304" fmla="*/ 126111 w 2485572"/>
                <a:gd name="connsiteY304" fmla="*/ 930492 h 2538970"/>
                <a:gd name="connsiteX305" fmla="*/ 112193 w 2485572"/>
                <a:gd name="connsiteY305" fmla="*/ 927652 h 2538970"/>
                <a:gd name="connsiteX306" fmla="*/ 109353 w 2485572"/>
                <a:gd name="connsiteY306" fmla="*/ 921971 h 2538970"/>
                <a:gd name="connsiteX307" fmla="*/ 109353 w 2485572"/>
                <a:gd name="connsiteY307" fmla="*/ 908053 h 2538970"/>
                <a:gd name="connsiteX308" fmla="*/ 117590 w 2485572"/>
                <a:gd name="connsiteY308" fmla="*/ 891295 h 2538970"/>
                <a:gd name="connsiteX309" fmla="*/ 123270 w 2485572"/>
                <a:gd name="connsiteY309" fmla="*/ 885615 h 2538970"/>
                <a:gd name="connsiteX310" fmla="*/ 148549 w 2485572"/>
                <a:gd name="connsiteY310" fmla="*/ 866016 h 2538970"/>
                <a:gd name="connsiteX311" fmla="*/ 128951 w 2485572"/>
                <a:gd name="connsiteY311" fmla="*/ 840738 h 2538970"/>
                <a:gd name="connsiteX312" fmla="*/ 126111 w 2485572"/>
                <a:gd name="connsiteY312" fmla="*/ 821139 h 2538970"/>
                <a:gd name="connsiteX313" fmla="*/ 140028 w 2485572"/>
                <a:gd name="connsiteY313" fmla="*/ 812618 h 2538970"/>
                <a:gd name="connsiteX314" fmla="*/ 142869 w 2485572"/>
                <a:gd name="connsiteY314" fmla="*/ 790464 h 2538970"/>
                <a:gd name="connsiteX315" fmla="*/ 154230 w 2485572"/>
                <a:gd name="connsiteY315" fmla="*/ 773422 h 2538970"/>
                <a:gd name="connsiteX316" fmla="*/ 157070 w 2485572"/>
                <a:gd name="connsiteY316" fmla="*/ 762344 h 2538970"/>
                <a:gd name="connsiteX317" fmla="*/ 157070 w 2485572"/>
                <a:gd name="connsiteY317" fmla="*/ 753824 h 2538970"/>
                <a:gd name="connsiteX318" fmla="*/ 145709 w 2485572"/>
                <a:gd name="connsiteY318" fmla="*/ 731385 h 2538970"/>
                <a:gd name="connsiteX319" fmla="*/ 145709 w 2485572"/>
                <a:gd name="connsiteY319" fmla="*/ 723148 h 2538970"/>
                <a:gd name="connsiteX320" fmla="*/ 159627 w 2485572"/>
                <a:gd name="connsiteY320" fmla="*/ 714627 h 2538970"/>
                <a:gd name="connsiteX321" fmla="*/ 204504 w 2485572"/>
                <a:gd name="connsiteY321" fmla="*/ 708946 h 2538970"/>
                <a:gd name="connsiteX322" fmla="*/ 232623 w 2485572"/>
                <a:gd name="connsiteY322" fmla="*/ 678271 h 2538970"/>
                <a:gd name="connsiteX323" fmla="*/ 232623 w 2485572"/>
                <a:gd name="connsiteY323" fmla="*/ 666909 h 2538970"/>
                <a:gd name="connsiteX324" fmla="*/ 215865 w 2485572"/>
                <a:gd name="connsiteY324" fmla="*/ 644755 h 2538970"/>
                <a:gd name="connsiteX325" fmla="*/ 218705 w 2485572"/>
                <a:gd name="connsiteY325" fmla="*/ 613795 h 2538970"/>
                <a:gd name="connsiteX326" fmla="*/ 241144 w 2485572"/>
                <a:gd name="connsiteY326" fmla="*/ 582836 h 2538970"/>
                <a:gd name="connsiteX327" fmla="*/ 252221 w 2485572"/>
                <a:gd name="connsiteY327" fmla="*/ 571758 h 2538970"/>
                <a:gd name="connsiteX328" fmla="*/ 285737 w 2485572"/>
                <a:gd name="connsiteY328" fmla="*/ 524041 h 2538970"/>
                <a:gd name="connsiteX329" fmla="*/ 291418 w 2485572"/>
                <a:gd name="connsiteY329" fmla="*/ 518644 h 2538970"/>
                <a:gd name="connsiteX330" fmla="*/ 322377 w 2485572"/>
                <a:gd name="connsiteY330" fmla="*/ 518644 h 2538970"/>
                <a:gd name="connsiteX331" fmla="*/ 333455 w 2485572"/>
                <a:gd name="connsiteY331" fmla="*/ 510123 h 2538970"/>
                <a:gd name="connsiteX332" fmla="*/ 341976 w 2485572"/>
                <a:gd name="connsiteY332" fmla="*/ 482004 h 2538970"/>
                <a:gd name="connsiteX333" fmla="*/ 347372 w 2485572"/>
                <a:gd name="connsiteY333" fmla="*/ 476607 h 2538970"/>
                <a:gd name="connsiteX334" fmla="*/ 386853 w 2485572"/>
                <a:gd name="connsiteY334" fmla="*/ 459565 h 2538970"/>
                <a:gd name="connsiteX335" fmla="*/ 389409 w 2485572"/>
                <a:gd name="connsiteY335" fmla="*/ 454169 h 2538970"/>
                <a:gd name="connsiteX336" fmla="*/ 400770 w 2485572"/>
                <a:gd name="connsiteY336" fmla="*/ 434570 h 2538970"/>
                <a:gd name="connsiteX337" fmla="*/ 414688 w 2485572"/>
                <a:gd name="connsiteY337" fmla="*/ 392534 h 2538970"/>
                <a:gd name="connsiteX338" fmla="*/ 428890 w 2485572"/>
                <a:gd name="connsiteY338" fmla="*/ 341976 h 2538970"/>
                <a:gd name="connsiteX339" fmla="*/ 434286 w 2485572"/>
                <a:gd name="connsiteY339" fmla="*/ 255062 h 2538970"/>
                <a:gd name="connsiteX340" fmla="*/ 437127 w 2485572"/>
                <a:gd name="connsiteY340" fmla="*/ 252221 h 2538970"/>
                <a:gd name="connsiteX341" fmla="*/ 448488 w 2485572"/>
                <a:gd name="connsiteY341" fmla="*/ 235463 h 2538970"/>
                <a:gd name="connsiteX342" fmla="*/ 468086 w 2485572"/>
                <a:gd name="connsiteY342" fmla="*/ 221546 h 2538970"/>
                <a:gd name="connsiteX343" fmla="*/ 501602 w 2485572"/>
                <a:gd name="connsiteY343" fmla="*/ 215865 h 2538970"/>
                <a:gd name="connsiteX344" fmla="*/ 512964 w 2485572"/>
                <a:gd name="connsiteY344" fmla="*/ 213025 h 2538970"/>
                <a:gd name="connsiteX345" fmla="*/ 555000 w 2485572"/>
                <a:gd name="connsiteY345" fmla="*/ 187746 h 2538970"/>
                <a:gd name="connsiteX346" fmla="*/ 557557 w 2485572"/>
                <a:gd name="connsiteY346" fmla="*/ 182349 h 2538970"/>
                <a:gd name="connsiteX347" fmla="*/ 602434 w 2485572"/>
                <a:gd name="connsiteY347" fmla="*/ 131791 h 2538970"/>
                <a:gd name="connsiteX348" fmla="*/ 605274 w 2485572"/>
                <a:gd name="connsiteY348" fmla="*/ 123270 h 2538970"/>
                <a:gd name="connsiteX349" fmla="*/ 594197 w 2485572"/>
                <a:gd name="connsiteY349" fmla="*/ 70156 h 2538970"/>
                <a:gd name="connsiteX350" fmla="*/ 650151 w 2485572"/>
                <a:gd name="connsiteY350" fmla="*/ 92595 h 2538970"/>
                <a:gd name="connsiteX351" fmla="*/ 664069 w 2485572"/>
                <a:gd name="connsiteY351" fmla="*/ 92595 h 2538970"/>
                <a:gd name="connsiteX352" fmla="*/ 689348 w 2485572"/>
                <a:gd name="connsiteY352" fmla="*/ 98275 h 2538970"/>
                <a:gd name="connsiteX353" fmla="*/ 723148 w 2485572"/>
                <a:gd name="connsiteY353" fmla="*/ 89754 h 2538970"/>
                <a:gd name="connsiteX354" fmla="*/ 725704 w 2485572"/>
                <a:gd name="connsiteY354" fmla="*/ 92595 h 2538970"/>
                <a:gd name="connsiteX355" fmla="*/ 731385 w 2485572"/>
                <a:gd name="connsiteY355" fmla="*/ 92595 h 2538970"/>
                <a:gd name="connsiteX356" fmla="*/ 737065 w 2485572"/>
                <a:gd name="connsiteY356" fmla="*/ 95435 h 2538970"/>
                <a:gd name="connsiteX357" fmla="*/ 742746 w 2485572"/>
                <a:gd name="connsiteY357" fmla="*/ 95435 h 2538970"/>
                <a:gd name="connsiteX358" fmla="*/ 779102 w 2485572"/>
                <a:gd name="connsiteY358" fmla="*/ 75837 h 2538970"/>
                <a:gd name="connsiteX359" fmla="*/ 818299 w 2485572"/>
                <a:gd name="connsiteY359" fmla="*/ 39197 h 2538970"/>
                <a:gd name="connsiteX360" fmla="*/ 823980 w 2485572"/>
                <a:gd name="connsiteY360" fmla="*/ 33800 h 2538970"/>
                <a:gd name="connsiteX361" fmla="*/ 851815 w 2485572"/>
                <a:gd name="connsiteY361" fmla="*/ 19598 h 2538970"/>
                <a:gd name="connsiteX362" fmla="*/ 854655 w 2485572"/>
                <a:gd name="connsiteY362" fmla="*/ 14202 h 2538970"/>
                <a:gd name="connsiteX363" fmla="*/ 888455 w 2485572"/>
                <a:gd name="connsiteY363" fmla="*/ 8521 h 2538970"/>
                <a:gd name="connsiteX364" fmla="*/ 893852 w 2485572"/>
                <a:gd name="connsiteY364" fmla="*/ 11361 h 2538970"/>
                <a:gd name="connsiteX365" fmla="*/ 933332 w 2485572"/>
                <a:gd name="connsiteY365" fmla="*/ 36640 h 2538970"/>
                <a:gd name="connsiteX366" fmla="*/ 938729 w 2485572"/>
                <a:gd name="connsiteY366" fmla="*/ 42037 h 2538970"/>
                <a:gd name="connsiteX367" fmla="*/ 969689 w 2485572"/>
                <a:gd name="connsiteY367" fmla="*/ 61635 h 2538970"/>
                <a:gd name="connsiteX368" fmla="*/ 972529 w 2485572"/>
                <a:gd name="connsiteY368" fmla="*/ 64475 h 2538970"/>
                <a:gd name="connsiteX369" fmla="*/ 977925 w 2485572"/>
                <a:gd name="connsiteY369" fmla="*/ 67316 h 2538970"/>
                <a:gd name="connsiteX370" fmla="*/ 1011725 w 2485572"/>
                <a:gd name="connsiteY370" fmla="*/ 67316 h 2538970"/>
                <a:gd name="connsiteX371" fmla="*/ 1031324 w 2485572"/>
                <a:gd name="connsiteY371" fmla="*/ 64475 h 2538970"/>
                <a:gd name="connsiteX372" fmla="*/ 1042401 w 2485572"/>
                <a:gd name="connsiteY372" fmla="*/ 64475 h 2538970"/>
                <a:gd name="connsiteX373" fmla="*/ 1104036 w 2485572"/>
                <a:gd name="connsiteY373" fmla="*/ 70156 h 2538970"/>
                <a:gd name="connsiteX374" fmla="*/ 1109717 w 2485572"/>
                <a:gd name="connsiteY374" fmla="*/ 75837 h 2538970"/>
                <a:gd name="connsiteX375" fmla="*/ 1118238 w 2485572"/>
                <a:gd name="connsiteY375" fmla="*/ 81233 h 2538970"/>
                <a:gd name="connsiteX376" fmla="*/ 1121078 w 2485572"/>
                <a:gd name="connsiteY376" fmla="*/ 84074 h 2538970"/>
                <a:gd name="connsiteX377" fmla="*/ 1143517 w 2485572"/>
                <a:gd name="connsiteY377" fmla="*/ 95435 h 2538970"/>
                <a:gd name="connsiteX378" fmla="*/ 1151754 w 2485572"/>
                <a:gd name="connsiteY378" fmla="*/ 100832 h 2538970"/>
                <a:gd name="connsiteX379" fmla="*/ 1171352 w 2485572"/>
                <a:gd name="connsiteY379" fmla="*/ 100832 h 2538970"/>
                <a:gd name="connsiteX380" fmla="*/ 1174192 w 2485572"/>
                <a:gd name="connsiteY380" fmla="*/ 98275 h 2538970"/>
                <a:gd name="connsiteX381" fmla="*/ 1188110 w 2485572"/>
                <a:gd name="connsiteY381" fmla="*/ 89754 h 2538970"/>
                <a:gd name="connsiteX382" fmla="*/ 1193791 w 2485572"/>
                <a:gd name="connsiteY382" fmla="*/ 84074 h 2538970"/>
                <a:gd name="connsiteX383" fmla="*/ 1238668 w 2485572"/>
                <a:gd name="connsiteY383" fmla="*/ 75837 h 2538970"/>
                <a:gd name="connsiteX384" fmla="*/ 1244348 w 2485572"/>
                <a:gd name="connsiteY384" fmla="*/ 78677 h 2538970"/>
                <a:gd name="connsiteX385" fmla="*/ 1272184 w 2485572"/>
                <a:gd name="connsiteY385" fmla="*/ 75837 h 2538970"/>
                <a:gd name="connsiteX386" fmla="*/ 1280705 w 2485572"/>
                <a:gd name="connsiteY386" fmla="*/ 72996 h 2538970"/>
                <a:gd name="connsiteX387" fmla="*/ 1286385 w 2485572"/>
                <a:gd name="connsiteY387" fmla="*/ 72996 h 2538970"/>
                <a:gd name="connsiteX388" fmla="*/ 1348020 w 2485572"/>
                <a:gd name="connsiteY388" fmla="*/ 50558 h 2538970"/>
                <a:gd name="connsiteX389" fmla="*/ 1350861 w 2485572"/>
                <a:gd name="connsiteY389" fmla="*/ 50558 h 2538970"/>
                <a:gd name="connsiteX390" fmla="*/ 1392898 w 2485572"/>
                <a:gd name="connsiteY390" fmla="*/ 39197 h 2538970"/>
                <a:gd name="connsiteX391" fmla="*/ 1406815 w 2485572"/>
                <a:gd name="connsiteY391" fmla="*/ 39197 h 2538970"/>
                <a:gd name="connsiteX392" fmla="*/ 1459929 w 2485572"/>
                <a:gd name="connsiteY392" fmla="*/ 36640 h 2538970"/>
                <a:gd name="connsiteX393" fmla="*/ 1468450 w 2485572"/>
                <a:gd name="connsiteY393" fmla="*/ 36640 h 2538970"/>
                <a:gd name="connsiteX394" fmla="*/ 1474131 w 2485572"/>
                <a:gd name="connsiteY394" fmla="*/ 33800 h 2538970"/>
                <a:gd name="connsiteX395" fmla="*/ 1479528 w 2485572"/>
                <a:gd name="connsiteY395" fmla="*/ 30960 h 2538970"/>
                <a:gd name="connsiteX396" fmla="*/ 1485208 w 2485572"/>
                <a:gd name="connsiteY396" fmla="*/ 30960 h 2538970"/>
                <a:gd name="connsiteX397" fmla="*/ 1544003 w 2485572"/>
                <a:gd name="connsiteY397" fmla="*/ 16758 h 2538970"/>
                <a:gd name="connsiteX398" fmla="*/ 1549684 w 2485572"/>
                <a:gd name="connsiteY398" fmla="*/ 14202 h 2538970"/>
                <a:gd name="connsiteX399" fmla="*/ 1555364 w 2485572"/>
                <a:gd name="connsiteY399" fmla="*/ 14202 h 2538970"/>
                <a:gd name="connsiteX400" fmla="*/ 1563601 w 2485572"/>
                <a:gd name="connsiteY400" fmla="*/ 11361 h 2538970"/>
                <a:gd name="connsiteX401" fmla="*/ 1614159 w 2485572"/>
                <a:gd name="connsiteY401" fmla="*/ 22439 h 2538970"/>
                <a:gd name="connsiteX402" fmla="*/ 1619840 w 2485572"/>
                <a:gd name="connsiteY402" fmla="*/ 19598 h 2538970"/>
                <a:gd name="connsiteX403" fmla="*/ 1630917 w 2485572"/>
                <a:gd name="connsiteY403" fmla="*/ 16758 h 2538970"/>
                <a:gd name="connsiteX404" fmla="*/ 1645119 w 2485572"/>
                <a:gd name="connsiteY404" fmla="*/ 8521 h 2538970"/>
                <a:gd name="connsiteX405" fmla="*/ 1653356 w 2485572"/>
                <a:gd name="connsiteY405" fmla="*/ 5681 h 2538970"/>
                <a:gd name="connsiteX406" fmla="*/ 1689712 w 2485572"/>
                <a:gd name="connsiteY406" fmla="*/ 0 h 2538970"/>
                <a:gd name="connsiteX407" fmla="*/ 1698233 w 2485572"/>
                <a:gd name="connsiteY407" fmla="*/ 11361 h 2538970"/>
                <a:gd name="connsiteX408" fmla="*/ 1703914 w 2485572"/>
                <a:gd name="connsiteY408" fmla="*/ 14202 h 2538970"/>
                <a:gd name="connsiteX409" fmla="*/ 1709310 w 2485572"/>
                <a:gd name="connsiteY409" fmla="*/ 16758 h 2538970"/>
                <a:gd name="connsiteX410" fmla="*/ 1717831 w 2485572"/>
                <a:gd name="connsiteY410" fmla="*/ 16758 h 2538970"/>
                <a:gd name="connsiteX411" fmla="*/ 1757028 w 2485572"/>
                <a:gd name="connsiteY411" fmla="*/ 22439 h 2538970"/>
                <a:gd name="connsiteX412" fmla="*/ 1762708 w 2485572"/>
                <a:gd name="connsiteY412" fmla="*/ 25279 h 2538970"/>
                <a:gd name="connsiteX413" fmla="*/ 1768389 w 2485572"/>
                <a:gd name="connsiteY413" fmla="*/ 25279 h 2538970"/>
                <a:gd name="connsiteX414" fmla="*/ 1787987 w 2485572"/>
                <a:gd name="connsiteY414" fmla="*/ 33800 h 2538970"/>
                <a:gd name="connsiteX415" fmla="*/ 1793384 w 2485572"/>
                <a:gd name="connsiteY415" fmla="*/ 33800 h 2538970"/>
                <a:gd name="connsiteX416" fmla="*/ 1801905 w 2485572"/>
                <a:gd name="connsiteY416" fmla="*/ 36640 h 2538970"/>
                <a:gd name="connsiteX417" fmla="*/ 1835421 w 2485572"/>
                <a:gd name="connsiteY417" fmla="*/ 42037 h 2538970"/>
                <a:gd name="connsiteX418" fmla="*/ 1891659 w 2485572"/>
                <a:gd name="connsiteY418" fmla="*/ 61635 h 2538970"/>
                <a:gd name="connsiteX419" fmla="*/ 1897340 w 2485572"/>
                <a:gd name="connsiteY419" fmla="*/ 64475 h 2538970"/>
                <a:gd name="connsiteX420" fmla="*/ 1899896 w 2485572"/>
                <a:gd name="connsiteY420" fmla="*/ 67316 h 2538970"/>
                <a:gd name="connsiteX421" fmla="*/ 1944774 w 2485572"/>
                <a:gd name="connsiteY421" fmla="*/ 123270 h 2538970"/>
                <a:gd name="connsiteX422" fmla="*/ 1947614 w 2485572"/>
                <a:gd name="connsiteY422" fmla="*/ 128951 h 2538970"/>
                <a:gd name="connsiteX423" fmla="*/ 1950454 w 2485572"/>
                <a:gd name="connsiteY423" fmla="*/ 131791 h 2538970"/>
                <a:gd name="connsiteX424" fmla="*/ 1956135 w 2485572"/>
                <a:gd name="connsiteY424" fmla="*/ 140312 h 2538970"/>
                <a:gd name="connsiteX425" fmla="*/ 1958975 w 2485572"/>
                <a:gd name="connsiteY425" fmla="*/ 145709 h 2538970"/>
                <a:gd name="connsiteX426" fmla="*/ 1961532 w 2485572"/>
                <a:gd name="connsiteY426" fmla="*/ 154230 h 2538970"/>
                <a:gd name="connsiteX427" fmla="*/ 1998172 w 2485572"/>
                <a:gd name="connsiteY427" fmla="*/ 204788 h 2538970"/>
                <a:gd name="connsiteX428" fmla="*/ 2003569 w 2485572"/>
                <a:gd name="connsiteY428" fmla="*/ 207344 h 2538970"/>
                <a:gd name="connsiteX429" fmla="*/ 2009249 w 2485572"/>
                <a:gd name="connsiteY429" fmla="*/ 210184 h 2538970"/>
                <a:gd name="connsiteX430" fmla="*/ 2017770 w 2485572"/>
                <a:gd name="connsiteY430" fmla="*/ 210184 h 2538970"/>
                <a:gd name="connsiteX431" fmla="*/ 2026007 w 2485572"/>
                <a:gd name="connsiteY431" fmla="*/ 213025 h 2538970"/>
                <a:gd name="connsiteX432" fmla="*/ 2037368 w 2485572"/>
                <a:gd name="connsiteY432" fmla="*/ 215865 h 2538970"/>
                <a:gd name="connsiteX433" fmla="*/ 2099003 w 2485572"/>
                <a:gd name="connsiteY433" fmla="*/ 221546 h 2538970"/>
                <a:gd name="connsiteX434" fmla="*/ 2104684 w 2485572"/>
                <a:gd name="connsiteY434" fmla="*/ 224386 h 2538970"/>
                <a:gd name="connsiteX435" fmla="*/ 2112921 w 2485572"/>
                <a:gd name="connsiteY435" fmla="*/ 224386 h 2538970"/>
                <a:gd name="connsiteX436" fmla="*/ 2124283 w 2485572"/>
                <a:gd name="connsiteY436" fmla="*/ 229783 h 2538970"/>
                <a:gd name="connsiteX437" fmla="*/ 2177397 w 2485572"/>
                <a:gd name="connsiteY437" fmla="*/ 229783 h 2538970"/>
                <a:gd name="connsiteX438" fmla="*/ 2185918 w 2485572"/>
                <a:gd name="connsiteY438" fmla="*/ 232623 h 2538970"/>
                <a:gd name="connsiteX439" fmla="*/ 2213753 w 2485572"/>
                <a:gd name="connsiteY439" fmla="*/ 226942 h 2538970"/>
                <a:gd name="connsiteX440" fmla="*/ 2219434 w 2485572"/>
                <a:gd name="connsiteY440" fmla="*/ 224386 h 2538970"/>
                <a:gd name="connsiteX441" fmla="*/ 2241872 w 2485572"/>
                <a:gd name="connsiteY44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43881 w 2485572"/>
                <a:gd name="connsiteY70" fmla="*/ 1751631 h 2538970"/>
                <a:gd name="connsiteX71" fmla="*/ 2135360 w 2485572"/>
                <a:gd name="connsiteY71" fmla="*/ 1774070 h 2538970"/>
                <a:gd name="connsiteX72" fmla="*/ 2132519 w 2485572"/>
                <a:gd name="connsiteY72" fmla="*/ 1790828 h 2538970"/>
                <a:gd name="connsiteX73" fmla="*/ 2152118 w 2485572"/>
                <a:gd name="connsiteY73" fmla="*/ 1869221 h 2538970"/>
                <a:gd name="connsiteX74" fmla="*/ 2157798 w 2485572"/>
                <a:gd name="connsiteY74" fmla="*/ 1885979 h 2538970"/>
                <a:gd name="connsiteX75" fmla="*/ 2160639 w 2485572"/>
                <a:gd name="connsiteY75" fmla="*/ 1888819 h 2538970"/>
                <a:gd name="connsiteX76" fmla="*/ 2163479 w 2485572"/>
                <a:gd name="connsiteY76" fmla="*/ 1894500 h 2538970"/>
                <a:gd name="connsiteX77" fmla="*/ 2169160 w 2485572"/>
                <a:gd name="connsiteY77" fmla="*/ 1900180 h 2538970"/>
                <a:gd name="connsiteX78" fmla="*/ 2188758 w 2485572"/>
                <a:gd name="connsiteY78" fmla="*/ 1930856 h 2538970"/>
                <a:gd name="connsiteX79" fmla="*/ 2191314 w 2485572"/>
                <a:gd name="connsiteY79" fmla="*/ 1936537 h 2538970"/>
                <a:gd name="connsiteX80" fmla="*/ 2219434 w 2485572"/>
                <a:gd name="connsiteY80" fmla="*/ 1970052 h 2538970"/>
                <a:gd name="connsiteX81" fmla="*/ 2236191 w 2485572"/>
                <a:gd name="connsiteY81" fmla="*/ 1992491 h 2538970"/>
                <a:gd name="connsiteX82" fmla="*/ 2239032 w 2485572"/>
                <a:gd name="connsiteY82" fmla="*/ 1995331 h 2538970"/>
                <a:gd name="connsiteX83" fmla="*/ 2250393 w 2485572"/>
                <a:gd name="connsiteY83" fmla="*/ 2014929 h 2538970"/>
                <a:gd name="connsiteX84" fmla="*/ 2278228 w 2485572"/>
                <a:gd name="connsiteY84" fmla="*/ 2048445 h 2538970"/>
                <a:gd name="connsiteX85" fmla="*/ 2286749 w 2485572"/>
                <a:gd name="connsiteY85" fmla="*/ 2065488 h 2538970"/>
                <a:gd name="connsiteX86" fmla="*/ 2295270 w 2485572"/>
                <a:gd name="connsiteY86" fmla="*/ 2085086 h 2538970"/>
                <a:gd name="connsiteX87" fmla="*/ 2295270 w 2485572"/>
                <a:gd name="connsiteY87" fmla="*/ 2087926 h 2538970"/>
                <a:gd name="connsiteX88" fmla="*/ 2292430 w 2485572"/>
                <a:gd name="connsiteY88" fmla="*/ 2093323 h 2538970"/>
                <a:gd name="connsiteX89" fmla="*/ 2275388 w 2485572"/>
                <a:gd name="connsiteY89" fmla="*/ 2127123 h 2538970"/>
                <a:gd name="connsiteX90" fmla="*/ 2275388 w 2485572"/>
                <a:gd name="connsiteY90" fmla="*/ 2132519 h 2538970"/>
                <a:gd name="connsiteX91" fmla="*/ 2272832 w 2485572"/>
                <a:gd name="connsiteY91" fmla="*/ 2138200 h 2538970"/>
                <a:gd name="connsiteX92" fmla="*/ 2283909 w 2485572"/>
                <a:gd name="connsiteY92" fmla="*/ 2172000 h 2538970"/>
                <a:gd name="connsiteX93" fmla="*/ 2295270 w 2485572"/>
                <a:gd name="connsiteY93" fmla="*/ 2199835 h 2538970"/>
                <a:gd name="connsiteX94" fmla="*/ 2295270 w 2485572"/>
                <a:gd name="connsiteY94" fmla="*/ 2205516 h 2538970"/>
                <a:gd name="connsiteX95" fmla="*/ 2297827 w 2485572"/>
                <a:gd name="connsiteY95" fmla="*/ 2211196 h 2538970"/>
                <a:gd name="connsiteX96" fmla="*/ 2295270 w 2485572"/>
                <a:gd name="connsiteY96" fmla="*/ 2216593 h 2538970"/>
                <a:gd name="connsiteX97" fmla="*/ 2275388 w 2485572"/>
                <a:gd name="connsiteY97" fmla="*/ 2272832 h 2538970"/>
                <a:gd name="connsiteX98" fmla="*/ 2275388 w 2485572"/>
                <a:gd name="connsiteY98" fmla="*/ 2278512 h 2538970"/>
                <a:gd name="connsiteX99" fmla="*/ 2272832 w 2485572"/>
                <a:gd name="connsiteY99" fmla="*/ 2283909 h 2538970"/>
                <a:gd name="connsiteX100" fmla="*/ 2269991 w 2485572"/>
                <a:gd name="connsiteY100" fmla="*/ 2312028 h 2538970"/>
                <a:gd name="connsiteX101" fmla="*/ 2269991 w 2485572"/>
                <a:gd name="connsiteY101" fmla="*/ 2317709 h 2538970"/>
                <a:gd name="connsiteX102" fmla="*/ 2278228 w 2485572"/>
                <a:gd name="connsiteY102" fmla="*/ 2345544 h 2538970"/>
                <a:gd name="connsiteX103" fmla="*/ 2281069 w 2485572"/>
                <a:gd name="connsiteY103" fmla="*/ 2354065 h 2538970"/>
                <a:gd name="connsiteX104" fmla="*/ 2283909 w 2485572"/>
                <a:gd name="connsiteY104" fmla="*/ 2356905 h 2538970"/>
                <a:gd name="connsiteX105" fmla="*/ 2289590 w 2485572"/>
                <a:gd name="connsiteY105" fmla="*/ 2365142 h 2538970"/>
                <a:gd name="connsiteX106" fmla="*/ 2278228 w 2485572"/>
                <a:gd name="connsiteY106" fmla="*/ 2396102 h 2538970"/>
                <a:gd name="connsiteX107" fmla="*/ 2275388 w 2485572"/>
                <a:gd name="connsiteY107" fmla="*/ 2401782 h 2538970"/>
                <a:gd name="connsiteX108" fmla="*/ 2258630 w 2485572"/>
                <a:gd name="connsiteY108" fmla="*/ 2429618 h 2538970"/>
                <a:gd name="connsiteX109" fmla="*/ 2255790 w 2485572"/>
                <a:gd name="connsiteY109" fmla="*/ 2435298 h 2538970"/>
                <a:gd name="connsiteX110" fmla="*/ 2253233 w 2485572"/>
                <a:gd name="connsiteY110" fmla="*/ 2463418 h 2538970"/>
                <a:gd name="connsiteX111" fmla="*/ 2258630 w 2485572"/>
                <a:gd name="connsiteY111" fmla="*/ 2483016 h 2538970"/>
                <a:gd name="connsiteX112" fmla="*/ 2258630 w 2485572"/>
                <a:gd name="connsiteY112" fmla="*/ 2488413 h 2538970"/>
                <a:gd name="connsiteX113" fmla="*/ 2239032 w 2485572"/>
                <a:gd name="connsiteY113" fmla="*/ 2513691 h 2538970"/>
                <a:gd name="connsiteX114" fmla="*/ 2236191 w 2485572"/>
                <a:gd name="connsiteY114" fmla="*/ 2522213 h 2538970"/>
                <a:gd name="connsiteX115" fmla="*/ 2225114 w 2485572"/>
                <a:gd name="connsiteY115" fmla="*/ 2538970 h 2538970"/>
                <a:gd name="connsiteX116" fmla="*/ 2216593 w 2485572"/>
                <a:gd name="connsiteY116" fmla="*/ 2538970 h 2538970"/>
                <a:gd name="connsiteX117" fmla="*/ 2191314 w 2485572"/>
                <a:gd name="connsiteY117" fmla="*/ 2530449 h 2538970"/>
                <a:gd name="connsiteX118" fmla="*/ 2185918 w 2485572"/>
                <a:gd name="connsiteY118" fmla="*/ 2525053 h 2538970"/>
                <a:gd name="connsiteX119" fmla="*/ 2174556 w 2485572"/>
                <a:gd name="connsiteY119" fmla="*/ 2502614 h 2538970"/>
                <a:gd name="connsiteX120" fmla="*/ 2154958 w 2485572"/>
                <a:gd name="connsiteY120" fmla="*/ 2480175 h 2538970"/>
                <a:gd name="connsiteX121" fmla="*/ 2154958 w 2485572"/>
                <a:gd name="connsiteY121" fmla="*/ 2471655 h 2538970"/>
                <a:gd name="connsiteX122" fmla="*/ 2152118 w 2485572"/>
                <a:gd name="connsiteY122" fmla="*/ 2452056 h 2538970"/>
                <a:gd name="connsiteX123" fmla="*/ 2143881 w 2485572"/>
                <a:gd name="connsiteY123" fmla="*/ 2418540 h 2538970"/>
                <a:gd name="connsiteX124" fmla="*/ 2143881 w 2485572"/>
                <a:gd name="connsiteY124" fmla="*/ 2415700 h 2538970"/>
                <a:gd name="connsiteX125" fmla="*/ 2138200 w 2485572"/>
                <a:gd name="connsiteY125" fmla="*/ 2396102 h 2538970"/>
                <a:gd name="connsiteX126" fmla="*/ 2135360 w 2485572"/>
                <a:gd name="connsiteY126" fmla="*/ 2393261 h 2538970"/>
                <a:gd name="connsiteX127" fmla="*/ 2129679 w 2485572"/>
                <a:gd name="connsiteY127" fmla="*/ 2390421 h 2538970"/>
                <a:gd name="connsiteX128" fmla="*/ 2099003 w 2485572"/>
                <a:gd name="connsiteY128" fmla="*/ 2387581 h 2538970"/>
                <a:gd name="connsiteX129" fmla="*/ 2087642 w 2485572"/>
                <a:gd name="connsiteY129" fmla="*/ 2384740 h 2538970"/>
                <a:gd name="connsiteX130" fmla="*/ 2070884 w 2485572"/>
                <a:gd name="connsiteY130" fmla="*/ 2376504 h 2538970"/>
                <a:gd name="connsiteX131" fmla="*/ 2068044 w 2485572"/>
                <a:gd name="connsiteY131" fmla="*/ 2370823 h 2538970"/>
                <a:gd name="connsiteX132" fmla="*/ 2051286 w 2485572"/>
                <a:gd name="connsiteY132" fmla="*/ 2354065 h 2538970"/>
                <a:gd name="connsiteX133" fmla="*/ 2048446 w 2485572"/>
                <a:gd name="connsiteY133" fmla="*/ 2348384 h 2538970"/>
                <a:gd name="connsiteX134" fmla="*/ 2043049 w 2485572"/>
                <a:gd name="connsiteY134" fmla="*/ 2325946 h 2538970"/>
                <a:gd name="connsiteX135" fmla="*/ 2014930 w 2485572"/>
                <a:gd name="connsiteY135" fmla="*/ 2300667 h 2538970"/>
                <a:gd name="connsiteX136" fmla="*/ 1986810 w 2485572"/>
                <a:gd name="connsiteY136" fmla="*/ 2300667 h 2538970"/>
                <a:gd name="connsiteX137" fmla="*/ 1956135 w 2485572"/>
                <a:gd name="connsiteY137" fmla="*/ 2303507 h 2538970"/>
                <a:gd name="connsiteX138" fmla="*/ 1950454 w 2485572"/>
                <a:gd name="connsiteY138" fmla="*/ 2300667 h 2538970"/>
                <a:gd name="connsiteX139" fmla="*/ 1928016 w 2485572"/>
                <a:gd name="connsiteY139" fmla="*/ 2278512 h 2538970"/>
                <a:gd name="connsiteX140" fmla="*/ 1925175 w 2485572"/>
                <a:gd name="connsiteY140" fmla="*/ 2272832 h 2538970"/>
                <a:gd name="connsiteX141" fmla="*/ 1885979 w 2485572"/>
                <a:gd name="connsiteY141" fmla="*/ 2261470 h 2538970"/>
                <a:gd name="connsiteX142" fmla="*/ 1872061 w 2485572"/>
                <a:gd name="connsiteY142" fmla="*/ 2222273 h 2538970"/>
                <a:gd name="connsiteX143" fmla="*/ 1869221 w 2485572"/>
                <a:gd name="connsiteY143" fmla="*/ 2194438 h 2538970"/>
                <a:gd name="connsiteX144" fmla="*/ 1869221 w 2485572"/>
                <a:gd name="connsiteY144" fmla="*/ 2185917 h 2538970"/>
                <a:gd name="connsiteX145" fmla="*/ 1863540 w 2485572"/>
                <a:gd name="connsiteY145" fmla="*/ 2163479 h 2538970"/>
                <a:gd name="connsiteX146" fmla="*/ 1860700 w 2485572"/>
                <a:gd name="connsiteY146" fmla="*/ 2154958 h 2538970"/>
                <a:gd name="connsiteX147" fmla="*/ 1855303 w 2485572"/>
                <a:gd name="connsiteY147" fmla="*/ 2152402 h 2538970"/>
                <a:gd name="connsiteX148" fmla="*/ 1813266 w 2485572"/>
                <a:gd name="connsiteY148" fmla="*/ 2166319 h 2538970"/>
                <a:gd name="connsiteX149" fmla="*/ 1810426 w 2485572"/>
                <a:gd name="connsiteY149" fmla="*/ 2177397 h 2538970"/>
                <a:gd name="connsiteX150" fmla="*/ 1818663 w 2485572"/>
                <a:gd name="connsiteY150" fmla="*/ 2194438 h 2538970"/>
                <a:gd name="connsiteX151" fmla="*/ 1818663 w 2485572"/>
                <a:gd name="connsiteY151" fmla="*/ 2211196 h 2538970"/>
                <a:gd name="connsiteX152" fmla="*/ 1813266 w 2485572"/>
                <a:gd name="connsiteY152" fmla="*/ 2214037 h 2538970"/>
                <a:gd name="connsiteX153" fmla="*/ 1776626 w 2485572"/>
                <a:gd name="connsiteY153" fmla="*/ 2208356 h 2538970"/>
                <a:gd name="connsiteX154" fmla="*/ 1771230 w 2485572"/>
                <a:gd name="connsiteY154" fmla="*/ 2205516 h 2538970"/>
                <a:gd name="connsiteX155" fmla="*/ 1762708 w 2485572"/>
                <a:gd name="connsiteY155" fmla="*/ 2202676 h 2538970"/>
                <a:gd name="connsiteX156" fmla="*/ 1748791 w 2485572"/>
                <a:gd name="connsiteY156" fmla="*/ 2202676 h 2538970"/>
                <a:gd name="connsiteX157" fmla="*/ 1740270 w 2485572"/>
                <a:gd name="connsiteY157" fmla="*/ 2194438 h 2538970"/>
                <a:gd name="connsiteX158" fmla="*/ 1731749 w 2485572"/>
                <a:gd name="connsiteY158" fmla="*/ 2188758 h 2538970"/>
                <a:gd name="connsiteX159" fmla="*/ 1723512 w 2485572"/>
                <a:gd name="connsiteY159" fmla="*/ 2174556 h 2538970"/>
                <a:gd name="connsiteX160" fmla="*/ 1703914 w 2485572"/>
                <a:gd name="connsiteY160" fmla="*/ 2169159 h 2538970"/>
                <a:gd name="connsiteX161" fmla="*/ 1698233 w 2485572"/>
                <a:gd name="connsiteY161" fmla="*/ 2166319 h 2538970"/>
                <a:gd name="connsiteX162" fmla="*/ 1692552 w 2485572"/>
                <a:gd name="connsiteY162" fmla="*/ 2163479 h 2538970"/>
                <a:gd name="connsiteX163" fmla="*/ 1656196 w 2485572"/>
                <a:gd name="connsiteY163" fmla="*/ 2160638 h 2538970"/>
                <a:gd name="connsiteX164" fmla="*/ 1647675 w 2485572"/>
                <a:gd name="connsiteY164" fmla="*/ 2163479 h 2538970"/>
                <a:gd name="connsiteX165" fmla="*/ 1605638 w 2485572"/>
                <a:gd name="connsiteY165" fmla="*/ 2169159 h 2538970"/>
                <a:gd name="connsiteX166" fmla="*/ 1600242 w 2485572"/>
                <a:gd name="connsiteY166" fmla="*/ 2169159 h 2538970"/>
                <a:gd name="connsiteX167" fmla="*/ 1566442 w 2485572"/>
                <a:gd name="connsiteY167" fmla="*/ 2146721 h 2538970"/>
                <a:gd name="connsiteX168" fmla="*/ 1563601 w 2485572"/>
                <a:gd name="connsiteY168" fmla="*/ 2143881 h 2538970"/>
                <a:gd name="connsiteX169" fmla="*/ 1561045 w 2485572"/>
                <a:gd name="connsiteY169" fmla="*/ 2141040 h 2538970"/>
                <a:gd name="connsiteX170" fmla="*/ 1541447 w 2485572"/>
                <a:gd name="connsiteY170" fmla="*/ 2112921 h 2538970"/>
                <a:gd name="connsiteX171" fmla="*/ 1535766 w 2485572"/>
                <a:gd name="connsiteY171" fmla="*/ 2107524 h 2538970"/>
                <a:gd name="connsiteX172" fmla="*/ 1501966 w 2485572"/>
                <a:gd name="connsiteY172" fmla="*/ 2090482 h 2538970"/>
                <a:gd name="connsiteX173" fmla="*/ 1496570 w 2485572"/>
                <a:gd name="connsiteY173" fmla="*/ 2087926 h 2538970"/>
                <a:gd name="connsiteX174" fmla="*/ 1493729 w 2485572"/>
                <a:gd name="connsiteY174" fmla="*/ 2085086 h 2538970"/>
                <a:gd name="connsiteX175" fmla="*/ 1488049 w 2485572"/>
                <a:gd name="connsiteY175" fmla="*/ 2082245 h 2538970"/>
                <a:gd name="connsiteX176" fmla="*/ 1426413 w 2485572"/>
                <a:gd name="connsiteY176" fmla="*/ 2059807 h 2538970"/>
                <a:gd name="connsiteX177" fmla="*/ 1364778 w 2485572"/>
                <a:gd name="connsiteY177" fmla="*/ 2056966 h 2538970"/>
                <a:gd name="connsiteX178" fmla="*/ 1336659 w 2485572"/>
                <a:gd name="connsiteY178" fmla="*/ 2048445 h 2538970"/>
                <a:gd name="connsiteX179" fmla="*/ 1311380 w 2485572"/>
                <a:gd name="connsiteY179" fmla="*/ 2034528 h 2538970"/>
                <a:gd name="connsiteX180" fmla="*/ 1305983 w 2485572"/>
                <a:gd name="connsiteY180" fmla="*/ 2031688 h 2538970"/>
                <a:gd name="connsiteX181" fmla="*/ 1303143 w 2485572"/>
                <a:gd name="connsiteY181" fmla="*/ 2026291 h 2538970"/>
                <a:gd name="connsiteX182" fmla="*/ 1300303 w 2485572"/>
                <a:gd name="connsiteY182" fmla="*/ 2023451 h 2538970"/>
                <a:gd name="connsiteX183" fmla="*/ 1266787 w 2485572"/>
                <a:gd name="connsiteY183" fmla="*/ 2006409 h 2538970"/>
                <a:gd name="connsiteX184" fmla="*/ 1255426 w 2485572"/>
                <a:gd name="connsiteY184" fmla="*/ 2006409 h 2538970"/>
                <a:gd name="connsiteX185" fmla="*/ 1238668 w 2485572"/>
                <a:gd name="connsiteY185" fmla="*/ 2001012 h 2538970"/>
                <a:gd name="connsiteX186" fmla="*/ 1232987 w 2485572"/>
                <a:gd name="connsiteY186" fmla="*/ 2001012 h 2538970"/>
                <a:gd name="connsiteX187" fmla="*/ 1216229 w 2485572"/>
                <a:gd name="connsiteY187" fmla="*/ 1995331 h 2538970"/>
                <a:gd name="connsiteX188" fmla="*/ 1213389 w 2485572"/>
                <a:gd name="connsiteY188" fmla="*/ 1992491 h 2538970"/>
                <a:gd name="connsiteX189" fmla="*/ 1185554 w 2485572"/>
                <a:gd name="connsiteY189" fmla="*/ 1984254 h 2538970"/>
                <a:gd name="connsiteX190" fmla="*/ 1179873 w 2485572"/>
                <a:gd name="connsiteY190" fmla="*/ 1984254 h 2538970"/>
                <a:gd name="connsiteX191" fmla="*/ 1157434 w 2485572"/>
                <a:gd name="connsiteY191" fmla="*/ 1981414 h 2538970"/>
                <a:gd name="connsiteX192" fmla="*/ 1109717 w 2485572"/>
                <a:gd name="connsiteY192" fmla="*/ 1947614 h 2538970"/>
                <a:gd name="connsiteX193" fmla="*/ 1098639 w 2485572"/>
                <a:gd name="connsiteY193" fmla="*/ 1944774 h 2538970"/>
                <a:gd name="connsiteX194" fmla="*/ 1067680 w 2485572"/>
                <a:gd name="connsiteY194" fmla="*/ 1919779 h 2538970"/>
                <a:gd name="connsiteX195" fmla="*/ 1056603 w 2485572"/>
                <a:gd name="connsiteY195" fmla="*/ 1888819 h 2538970"/>
                <a:gd name="connsiteX196" fmla="*/ 1053762 w 2485572"/>
                <a:gd name="connsiteY196" fmla="*/ 1880298 h 2538970"/>
                <a:gd name="connsiteX197" fmla="*/ 1022803 w 2485572"/>
                <a:gd name="connsiteY197" fmla="*/ 1860700 h 2538970"/>
                <a:gd name="connsiteX198" fmla="*/ 1019962 w 2485572"/>
                <a:gd name="connsiteY198" fmla="*/ 1858143 h 2538970"/>
                <a:gd name="connsiteX199" fmla="*/ 1006045 w 2485572"/>
                <a:gd name="connsiteY199" fmla="*/ 1824343 h 2538970"/>
                <a:gd name="connsiteX200" fmla="*/ 1006045 w 2485572"/>
                <a:gd name="connsiteY200" fmla="*/ 1813266 h 2538970"/>
                <a:gd name="connsiteX201" fmla="*/ 1011725 w 2485572"/>
                <a:gd name="connsiteY201" fmla="*/ 1793668 h 2538970"/>
                <a:gd name="connsiteX202" fmla="*/ 1019962 w 2485572"/>
                <a:gd name="connsiteY202" fmla="*/ 1768389 h 2538970"/>
                <a:gd name="connsiteX203" fmla="*/ 1025643 w 2485572"/>
                <a:gd name="connsiteY203" fmla="*/ 1737429 h 2538970"/>
                <a:gd name="connsiteX204" fmla="*/ 1025643 w 2485572"/>
                <a:gd name="connsiteY204" fmla="*/ 1723512 h 2538970"/>
                <a:gd name="connsiteX205" fmla="*/ 1019962 w 2485572"/>
                <a:gd name="connsiteY205" fmla="*/ 1720671 h 2538970"/>
                <a:gd name="connsiteX206" fmla="*/ 1014566 w 2485572"/>
                <a:gd name="connsiteY206" fmla="*/ 1712435 h 2538970"/>
                <a:gd name="connsiteX207" fmla="*/ 1011725 w 2485572"/>
                <a:gd name="connsiteY207" fmla="*/ 1709594 h 2538970"/>
                <a:gd name="connsiteX208" fmla="*/ 983606 w 2485572"/>
                <a:gd name="connsiteY208" fmla="*/ 1692552 h 2538970"/>
                <a:gd name="connsiteX209" fmla="*/ 977925 w 2485572"/>
                <a:gd name="connsiteY209" fmla="*/ 1692552 h 2538970"/>
                <a:gd name="connsiteX210" fmla="*/ 950090 w 2485572"/>
                <a:gd name="connsiteY210" fmla="*/ 1653356 h 2538970"/>
                <a:gd name="connsiteX211" fmla="*/ 950090 w 2485572"/>
                <a:gd name="connsiteY211" fmla="*/ 1639438 h 2538970"/>
                <a:gd name="connsiteX212" fmla="*/ 952931 w 2485572"/>
                <a:gd name="connsiteY212" fmla="*/ 1636598 h 2538970"/>
                <a:gd name="connsiteX213" fmla="*/ 975369 w 2485572"/>
                <a:gd name="connsiteY213" fmla="*/ 1597401 h 2538970"/>
                <a:gd name="connsiteX214" fmla="*/ 980766 w 2485572"/>
                <a:gd name="connsiteY214" fmla="*/ 1591721 h 2538970"/>
                <a:gd name="connsiteX215" fmla="*/ 1017406 w 2485572"/>
                <a:gd name="connsiteY215" fmla="*/ 1561045 h 2538970"/>
                <a:gd name="connsiteX216" fmla="*/ 1022803 w 2485572"/>
                <a:gd name="connsiteY216" fmla="*/ 1558205 h 2538970"/>
                <a:gd name="connsiteX217" fmla="*/ 1025643 w 2485572"/>
                <a:gd name="connsiteY217" fmla="*/ 1555364 h 2538970"/>
                <a:gd name="connsiteX218" fmla="*/ 1031324 w 2485572"/>
                <a:gd name="connsiteY218" fmla="*/ 1549684 h 2538970"/>
                <a:gd name="connsiteX219" fmla="*/ 1293866 w 2485572"/>
                <a:gd name="connsiteY219" fmla="*/ 1680648 h 2538970"/>
                <a:gd name="connsiteX220" fmla="*/ 1455791 w 2485572"/>
                <a:gd name="connsiteY220" fmla="*/ 1685410 h 2538970"/>
                <a:gd name="connsiteX221" fmla="*/ 1289417 w 2485572"/>
                <a:gd name="connsiteY221" fmla="*/ 1536685 h 2538970"/>
                <a:gd name="connsiteX222" fmla="*/ 1061999 w 2485572"/>
                <a:gd name="connsiteY222" fmla="*/ 1465610 h 2538970"/>
                <a:gd name="connsiteX223" fmla="*/ 1061999 w 2485572"/>
                <a:gd name="connsiteY223" fmla="*/ 1429254 h 2538970"/>
                <a:gd name="connsiteX224" fmla="*/ 1048082 w 2485572"/>
                <a:gd name="connsiteY224" fmla="*/ 1403975 h 2538970"/>
                <a:gd name="connsiteX225" fmla="*/ 1022803 w 2485572"/>
                <a:gd name="connsiteY225" fmla="*/ 1387217 h 2538970"/>
                <a:gd name="connsiteX226" fmla="*/ 1011725 w 2485572"/>
                <a:gd name="connsiteY226" fmla="*/ 1381536 h 2538970"/>
                <a:gd name="connsiteX227" fmla="*/ 1000364 w 2485572"/>
                <a:gd name="connsiteY227" fmla="*/ 1381536 h 2538970"/>
                <a:gd name="connsiteX228" fmla="*/ 961167 w 2485572"/>
                <a:gd name="connsiteY228" fmla="*/ 1376140 h 2538970"/>
                <a:gd name="connsiteX229" fmla="*/ 924811 w 2485572"/>
                <a:gd name="connsiteY229" fmla="*/ 1367618 h 2538970"/>
                <a:gd name="connsiteX230" fmla="*/ 919131 w 2485572"/>
                <a:gd name="connsiteY230" fmla="*/ 1367618 h 2538970"/>
                <a:gd name="connsiteX231" fmla="*/ 913450 w 2485572"/>
                <a:gd name="connsiteY231" fmla="*/ 1364778 h 2538970"/>
                <a:gd name="connsiteX232" fmla="*/ 908053 w 2485572"/>
                <a:gd name="connsiteY232" fmla="*/ 1364778 h 2538970"/>
                <a:gd name="connsiteX233" fmla="*/ 877094 w 2485572"/>
                <a:gd name="connsiteY233" fmla="*/ 1381536 h 2538970"/>
                <a:gd name="connsiteX234" fmla="*/ 868857 w 2485572"/>
                <a:gd name="connsiteY234" fmla="*/ 1390057 h 2538970"/>
                <a:gd name="connsiteX235" fmla="*/ 835057 w 2485572"/>
                <a:gd name="connsiteY235" fmla="*/ 1434934 h 2538970"/>
                <a:gd name="connsiteX236" fmla="*/ 832217 w 2485572"/>
                <a:gd name="connsiteY236" fmla="*/ 1440331 h 2538970"/>
                <a:gd name="connsiteX237" fmla="*/ 832217 w 2485572"/>
                <a:gd name="connsiteY237" fmla="*/ 1446012 h 2538970"/>
                <a:gd name="connsiteX238" fmla="*/ 767741 w 2485572"/>
                <a:gd name="connsiteY238" fmla="*/ 1513327 h 2538970"/>
                <a:gd name="connsiteX239" fmla="*/ 711787 w 2485572"/>
                <a:gd name="connsiteY239" fmla="*/ 1535766 h 2538970"/>
                <a:gd name="connsiteX240" fmla="*/ 686508 w 2485572"/>
                <a:gd name="connsiteY240" fmla="*/ 1541447 h 2538970"/>
                <a:gd name="connsiteX241" fmla="*/ 661513 w 2485572"/>
                <a:gd name="connsiteY241" fmla="*/ 1549684 h 2538970"/>
                <a:gd name="connsiteX242" fmla="*/ 658672 w 2485572"/>
                <a:gd name="connsiteY242" fmla="*/ 1552524 h 2538970"/>
                <a:gd name="connsiteX243" fmla="*/ 652992 w 2485572"/>
                <a:gd name="connsiteY243" fmla="*/ 1555364 h 2538970"/>
                <a:gd name="connsiteX244" fmla="*/ 624873 w 2485572"/>
                <a:gd name="connsiteY244" fmla="*/ 1561045 h 2538970"/>
                <a:gd name="connsiteX245" fmla="*/ 619476 w 2485572"/>
                <a:gd name="connsiteY245" fmla="*/ 1558205 h 2538970"/>
                <a:gd name="connsiteX246" fmla="*/ 616636 w 2485572"/>
                <a:gd name="connsiteY246" fmla="*/ 1555364 h 2538970"/>
                <a:gd name="connsiteX247" fmla="*/ 597037 w 2485572"/>
                <a:gd name="connsiteY247" fmla="*/ 1532926 h 2538970"/>
                <a:gd name="connsiteX248" fmla="*/ 594197 w 2485572"/>
                <a:gd name="connsiteY248" fmla="*/ 1521848 h 2538970"/>
                <a:gd name="connsiteX249" fmla="*/ 591357 w 2485572"/>
                <a:gd name="connsiteY249" fmla="*/ 1519008 h 2538970"/>
                <a:gd name="connsiteX250" fmla="*/ 566078 w 2485572"/>
                <a:gd name="connsiteY250" fmla="*/ 1482368 h 2538970"/>
                <a:gd name="connsiteX251" fmla="*/ 560397 w 2485572"/>
                <a:gd name="connsiteY251" fmla="*/ 1471291 h 2538970"/>
                <a:gd name="connsiteX252" fmla="*/ 555000 w 2485572"/>
                <a:gd name="connsiteY252" fmla="*/ 1465610 h 2538970"/>
                <a:gd name="connsiteX253" fmla="*/ 498762 w 2485572"/>
                <a:gd name="connsiteY253" fmla="*/ 1432094 h 2538970"/>
                <a:gd name="connsiteX254" fmla="*/ 490525 w 2485572"/>
                <a:gd name="connsiteY254" fmla="*/ 1429254 h 2538970"/>
                <a:gd name="connsiteX255" fmla="*/ 487685 w 2485572"/>
                <a:gd name="connsiteY255" fmla="*/ 1429254 h 2538970"/>
                <a:gd name="connsiteX256" fmla="*/ 462406 w 2485572"/>
                <a:gd name="connsiteY256" fmla="*/ 1426413 h 2538970"/>
                <a:gd name="connsiteX257" fmla="*/ 400770 w 2485572"/>
                <a:gd name="connsiteY257" fmla="*/ 1426413 h 2538970"/>
                <a:gd name="connsiteX258" fmla="*/ 392250 w 2485572"/>
                <a:gd name="connsiteY258" fmla="*/ 1423573 h 2538970"/>
                <a:gd name="connsiteX259" fmla="*/ 384013 w 2485572"/>
                <a:gd name="connsiteY259" fmla="*/ 1420733 h 2538970"/>
                <a:gd name="connsiteX260" fmla="*/ 375492 w 2485572"/>
                <a:gd name="connsiteY260" fmla="*/ 1420733 h 2538970"/>
                <a:gd name="connsiteX261" fmla="*/ 319537 w 2485572"/>
                <a:gd name="connsiteY261" fmla="*/ 1409655 h 2538970"/>
                <a:gd name="connsiteX262" fmla="*/ 313856 w 2485572"/>
                <a:gd name="connsiteY262" fmla="*/ 1406815 h 2538970"/>
                <a:gd name="connsiteX263" fmla="*/ 308176 w 2485572"/>
                <a:gd name="connsiteY263" fmla="*/ 1406815 h 2538970"/>
                <a:gd name="connsiteX264" fmla="*/ 297098 w 2485572"/>
                <a:gd name="connsiteY264" fmla="*/ 1401134 h 2538970"/>
                <a:gd name="connsiteX265" fmla="*/ 221546 w 2485572"/>
                <a:gd name="connsiteY265" fmla="*/ 1392898 h 2538970"/>
                <a:gd name="connsiteX266" fmla="*/ 213025 w 2485572"/>
                <a:gd name="connsiteY266" fmla="*/ 1392898 h 2538970"/>
                <a:gd name="connsiteX267" fmla="*/ 204504 w 2485572"/>
                <a:gd name="connsiteY267" fmla="*/ 1395738 h 2538970"/>
                <a:gd name="connsiteX268" fmla="*/ 154230 w 2485572"/>
                <a:gd name="connsiteY268" fmla="*/ 1406815 h 2538970"/>
                <a:gd name="connsiteX269" fmla="*/ 148549 w 2485572"/>
                <a:gd name="connsiteY269" fmla="*/ 1403975 h 2538970"/>
                <a:gd name="connsiteX270" fmla="*/ 137472 w 2485572"/>
                <a:gd name="connsiteY270" fmla="*/ 1398294 h 2538970"/>
                <a:gd name="connsiteX271" fmla="*/ 131791 w 2485572"/>
                <a:gd name="connsiteY271" fmla="*/ 1398294 h 2538970"/>
                <a:gd name="connsiteX272" fmla="*/ 67316 w 2485572"/>
                <a:gd name="connsiteY272" fmla="*/ 1418177 h 2538970"/>
                <a:gd name="connsiteX273" fmla="*/ 58795 w 2485572"/>
                <a:gd name="connsiteY273" fmla="*/ 1420733 h 2538970"/>
                <a:gd name="connsiteX274" fmla="*/ 50558 w 2485572"/>
                <a:gd name="connsiteY274" fmla="*/ 1423573 h 2538970"/>
                <a:gd name="connsiteX275" fmla="*/ 42037 w 2485572"/>
                <a:gd name="connsiteY275" fmla="*/ 1423573 h 2538970"/>
                <a:gd name="connsiteX276" fmla="*/ 5681 w 2485572"/>
                <a:gd name="connsiteY276" fmla="*/ 1432094 h 2538970"/>
                <a:gd name="connsiteX277" fmla="*/ 2840 w 2485572"/>
                <a:gd name="connsiteY277" fmla="*/ 1403975 h 2538970"/>
                <a:gd name="connsiteX278" fmla="*/ 0 w 2485572"/>
                <a:gd name="connsiteY278" fmla="*/ 1395738 h 2538970"/>
                <a:gd name="connsiteX279" fmla="*/ 5681 w 2485572"/>
                <a:gd name="connsiteY279" fmla="*/ 1373299 h 2538970"/>
                <a:gd name="connsiteX280" fmla="*/ 5681 w 2485572"/>
                <a:gd name="connsiteY280" fmla="*/ 1361938 h 2538970"/>
                <a:gd name="connsiteX281" fmla="*/ 11361 w 2485572"/>
                <a:gd name="connsiteY281" fmla="*/ 1345180 h 2538970"/>
                <a:gd name="connsiteX282" fmla="*/ 42037 w 2485572"/>
                <a:gd name="connsiteY282" fmla="*/ 1305983 h 2538970"/>
                <a:gd name="connsiteX283" fmla="*/ 47718 w 2485572"/>
                <a:gd name="connsiteY283" fmla="*/ 1294622 h 2538970"/>
                <a:gd name="connsiteX284" fmla="*/ 39197 w 2485572"/>
                <a:gd name="connsiteY284" fmla="*/ 1275024 h 2538970"/>
                <a:gd name="connsiteX285" fmla="*/ 33516 w 2485572"/>
                <a:gd name="connsiteY285" fmla="*/ 1269627 h 2538970"/>
                <a:gd name="connsiteX286" fmla="*/ 33516 w 2485572"/>
                <a:gd name="connsiteY286" fmla="*/ 1244348 h 2538970"/>
                <a:gd name="connsiteX287" fmla="*/ 64475 w 2485572"/>
                <a:gd name="connsiteY287" fmla="*/ 1213389 h 2538970"/>
                <a:gd name="connsiteX288" fmla="*/ 81233 w 2485572"/>
                <a:gd name="connsiteY288" fmla="*/ 1199471 h 2538970"/>
                <a:gd name="connsiteX289" fmla="*/ 86914 w 2485572"/>
                <a:gd name="connsiteY289" fmla="*/ 1190950 h 2538970"/>
                <a:gd name="connsiteX290" fmla="*/ 97991 w 2485572"/>
                <a:gd name="connsiteY290" fmla="*/ 1160275 h 2538970"/>
                <a:gd name="connsiteX291" fmla="*/ 95435 w 2485572"/>
                <a:gd name="connsiteY291" fmla="*/ 1151753 h 2538970"/>
                <a:gd name="connsiteX292" fmla="*/ 95435 w 2485572"/>
                <a:gd name="connsiteY292" fmla="*/ 1121078 h 2538970"/>
                <a:gd name="connsiteX293" fmla="*/ 100832 w 2485572"/>
                <a:gd name="connsiteY293" fmla="*/ 1112557 h 2538970"/>
                <a:gd name="connsiteX294" fmla="*/ 103672 w 2485572"/>
                <a:gd name="connsiteY294" fmla="*/ 1106876 h 2538970"/>
                <a:gd name="connsiteX295" fmla="*/ 154230 w 2485572"/>
                <a:gd name="connsiteY295" fmla="*/ 1070520 h 2538970"/>
                <a:gd name="connsiteX296" fmla="*/ 176668 w 2485572"/>
                <a:gd name="connsiteY296" fmla="*/ 1045241 h 2538970"/>
                <a:gd name="connsiteX297" fmla="*/ 176668 w 2485572"/>
                <a:gd name="connsiteY297" fmla="*/ 1037004 h 2538970"/>
                <a:gd name="connsiteX298" fmla="*/ 173828 w 2485572"/>
                <a:gd name="connsiteY298" fmla="*/ 1028483 h 2538970"/>
                <a:gd name="connsiteX299" fmla="*/ 157070 w 2485572"/>
                <a:gd name="connsiteY299" fmla="*/ 1008885 h 2538970"/>
                <a:gd name="connsiteX300" fmla="*/ 154230 w 2485572"/>
                <a:gd name="connsiteY300" fmla="*/ 1000648 h 2538970"/>
                <a:gd name="connsiteX301" fmla="*/ 157070 w 2485572"/>
                <a:gd name="connsiteY301" fmla="*/ 964008 h 2538970"/>
                <a:gd name="connsiteX302" fmla="*/ 154230 w 2485572"/>
                <a:gd name="connsiteY302" fmla="*/ 955771 h 2538970"/>
                <a:gd name="connsiteX303" fmla="*/ 126111 w 2485572"/>
                <a:gd name="connsiteY303" fmla="*/ 930492 h 2538970"/>
                <a:gd name="connsiteX304" fmla="*/ 112193 w 2485572"/>
                <a:gd name="connsiteY304" fmla="*/ 927652 h 2538970"/>
                <a:gd name="connsiteX305" fmla="*/ 109353 w 2485572"/>
                <a:gd name="connsiteY305" fmla="*/ 921971 h 2538970"/>
                <a:gd name="connsiteX306" fmla="*/ 109353 w 2485572"/>
                <a:gd name="connsiteY306" fmla="*/ 908053 h 2538970"/>
                <a:gd name="connsiteX307" fmla="*/ 117590 w 2485572"/>
                <a:gd name="connsiteY307" fmla="*/ 891295 h 2538970"/>
                <a:gd name="connsiteX308" fmla="*/ 123270 w 2485572"/>
                <a:gd name="connsiteY308" fmla="*/ 885615 h 2538970"/>
                <a:gd name="connsiteX309" fmla="*/ 148549 w 2485572"/>
                <a:gd name="connsiteY309" fmla="*/ 866016 h 2538970"/>
                <a:gd name="connsiteX310" fmla="*/ 128951 w 2485572"/>
                <a:gd name="connsiteY310" fmla="*/ 840738 h 2538970"/>
                <a:gd name="connsiteX311" fmla="*/ 126111 w 2485572"/>
                <a:gd name="connsiteY311" fmla="*/ 821139 h 2538970"/>
                <a:gd name="connsiteX312" fmla="*/ 140028 w 2485572"/>
                <a:gd name="connsiteY312" fmla="*/ 812618 h 2538970"/>
                <a:gd name="connsiteX313" fmla="*/ 142869 w 2485572"/>
                <a:gd name="connsiteY313" fmla="*/ 790464 h 2538970"/>
                <a:gd name="connsiteX314" fmla="*/ 154230 w 2485572"/>
                <a:gd name="connsiteY314" fmla="*/ 773422 h 2538970"/>
                <a:gd name="connsiteX315" fmla="*/ 157070 w 2485572"/>
                <a:gd name="connsiteY315" fmla="*/ 762344 h 2538970"/>
                <a:gd name="connsiteX316" fmla="*/ 157070 w 2485572"/>
                <a:gd name="connsiteY316" fmla="*/ 753824 h 2538970"/>
                <a:gd name="connsiteX317" fmla="*/ 145709 w 2485572"/>
                <a:gd name="connsiteY317" fmla="*/ 731385 h 2538970"/>
                <a:gd name="connsiteX318" fmla="*/ 145709 w 2485572"/>
                <a:gd name="connsiteY318" fmla="*/ 723148 h 2538970"/>
                <a:gd name="connsiteX319" fmla="*/ 159627 w 2485572"/>
                <a:gd name="connsiteY319" fmla="*/ 714627 h 2538970"/>
                <a:gd name="connsiteX320" fmla="*/ 204504 w 2485572"/>
                <a:gd name="connsiteY320" fmla="*/ 708946 h 2538970"/>
                <a:gd name="connsiteX321" fmla="*/ 232623 w 2485572"/>
                <a:gd name="connsiteY321" fmla="*/ 678271 h 2538970"/>
                <a:gd name="connsiteX322" fmla="*/ 232623 w 2485572"/>
                <a:gd name="connsiteY322" fmla="*/ 666909 h 2538970"/>
                <a:gd name="connsiteX323" fmla="*/ 215865 w 2485572"/>
                <a:gd name="connsiteY323" fmla="*/ 644755 h 2538970"/>
                <a:gd name="connsiteX324" fmla="*/ 218705 w 2485572"/>
                <a:gd name="connsiteY324" fmla="*/ 613795 h 2538970"/>
                <a:gd name="connsiteX325" fmla="*/ 241144 w 2485572"/>
                <a:gd name="connsiteY325" fmla="*/ 582836 h 2538970"/>
                <a:gd name="connsiteX326" fmla="*/ 252221 w 2485572"/>
                <a:gd name="connsiteY326" fmla="*/ 571758 h 2538970"/>
                <a:gd name="connsiteX327" fmla="*/ 285737 w 2485572"/>
                <a:gd name="connsiteY327" fmla="*/ 524041 h 2538970"/>
                <a:gd name="connsiteX328" fmla="*/ 291418 w 2485572"/>
                <a:gd name="connsiteY328" fmla="*/ 518644 h 2538970"/>
                <a:gd name="connsiteX329" fmla="*/ 322377 w 2485572"/>
                <a:gd name="connsiteY329" fmla="*/ 518644 h 2538970"/>
                <a:gd name="connsiteX330" fmla="*/ 333455 w 2485572"/>
                <a:gd name="connsiteY330" fmla="*/ 510123 h 2538970"/>
                <a:gd name="connsiteX331" fmla="*/ 341976 w 2485572"/>
                <a:gd name="connsiteY331" fmla="*/ 482004 h 2538970"/>
                <a:gd name="connsiteX332" fmla="*/ 347372 w 2485572"/>
                <a:gd name="connsiteY332" fmla="*/ 476607 h 2538970"/>
                <a:gd name="connsiteX333" fmla="*/ 386853 w 2485572"/>
                <a:gd name="connsiteY333" fmla="*/ 459565 h 2538970"/>
                <a:gd name="connsiteX334" fmla="*/ 389409 w 2485572"/>
                <a:gd name="connsiteY334" fmla="*/ 454169 h 2538970"/>
                <a:gd name="connsiteX335" fmla="*/ 400770 w 2485572"/>
                <a:gd name="connsiteY335" fmla="*/ 434570 h 2538970"/>
                <a:gd name="connsiteX336" fmla="*/ 414688 w 2485572"/>
                <a:gd name="connsiteY336" fmla="*/ 392534 h 2538970"/>
                <a:gd name="connsiteX337" fmla="*/ 428890 w 2485572"/>
                <a:gd name="connsiteY337" fmla="*/ 341976 h 2538970"/>
                <a:gd name="connsiteX338" fmla="*/ 434286 w 2485572"/>
                <a:gd name="connsiteY338" fmla="*/ 255062 h 2538970"/>
                <a:gd name="connsiteX339" fmla="*/ 437127 w 2485572"/>
                <a:gd name="connsiteY339" fmla="*/ 252221 h 2538970"/>
                <a:gd name="connsiteX340" fmla="*/ 448488 w 2485572"/>
                <a:gd name="connsiteY340" fmla="*/ 235463 h 2538970"/>
                <a:gd name="connsiteX341" fmla="*/ 468086 w 2485572"/>
                <a:gd name="connsiteY341" fmla="*/ 221546 h 2538970"/>
                <a:gd name="connsiteX342" fmla="*/ 501602 w 2485572"/>
                <a:gd name="connsiteY342" fmla="*/ 215865 h 2538970"/>
                <a:gd name="connsiteX343" fmla="*/ 512964 w 2485572"/>
                <a:gd name="connsiteY343" fmla="*/ 213025 h 2538970"/>
                <a:gd name="connsiteX344" fmla="*/ 555000 w 2485572"/>
                <a:gd name="connsiteY344" fmla="*/ 187746 h 2538970"/>
                <a:gd name="connsiteX345" fmla="*/ 557557 w 2485572"/>
                <a:gd name="connsiteY345" fmla="*/ 182349 h 2538970"/>
                <a:gd name="connsiteX346" fmla="*/ 602434 w 2485572"/>
                <a:gd name="connsiteY346" fmla="*/ 131791 h 2538970"/>
                <a:gd name="connsiteX347" fmla="*/ 605274 w 2485572"/>
                <a:gd name="connsiteY347" fmla="*/ 123270 h 2538970"/>
                <a:gd name="connsiteX348" fmla="*/ 594197 w 2485572"/>
                <a:gd name="connsiteY348" fmla="*/ 70156 h 2538970"/>
                <a:gd name="connsiteX349" fmla="*/ 650151 w 2485572"/>
                <a:gd name="connsiteY349" fmla="*/ 92595 h 2538970"/>
                <a:gd name="connsiteX350" fmla="*/ 664069 w 2485572"/>
                <a:gd name="connsiteY350" fmla="*/ 92595 h 2538970"/>
                <a:gd name="connsiteX351" fmla="*/ 689348 w 2485572"/>
                <a:gd name="connsiteY351" fmla="*/ 98275 h 2538970"/>
                <a:gd name="connsiteX352" fmla="*/ 723148 w 2485572"/>
                <a:gd name="connsiteY352" fmla="*/ 89754 h 2538970"/>
                <a:gd name="connsiteX353" fmla="*/ 725704 w 2485572"/>
                <a:gd name="connsiteY353" fmla="*/ 92595 h 2538970"/>
                <a:gd name="connsiteX354" fmla="*/ 731385 w 2485572"/>
                <a:gd name="connsiteY354" fmla="*/ 92595 h 2538970"/>
                <a:gd name="connsiteX355" fmla="*/ 737065 w 2485572"/>
                <a:gd name="connsiteY355" fmla="*/ 95435 h 2538970"/>
                <a:gd name="connsiteX356" fmla="*/ 742746 w 2485572"/>
                <a:gd name="connsiteY356" fmla="*/ 95435 h 2538970"/>
                <a:gd name="connsiteX357" fmla="*/ 779102 w 2485572"/>
                <a:gd name="connsiteY357" fmla="*/ 75837 h 2538970"/>
                <a:gd name="connsiteX358" fmla="*/ 818299 w 2485572"/>
                <a:gd name="connsiteY358" fmla="*/ 39197 h 2538970"/>
                <a:gd name="connsiteX359" fmla="*/ 823980 w 2485572"/>
                <a:gd name="connsiteY359" fmla="*/ 33800 h 2538970"/>
                <a:gd name="connsiteX360" fmla="*/ 851815 w 2485572"/>
                <a:gd name="connsiteY360" fmla="*/ 19598 h 2538970"/>
                <a:gd name="connsiteX361" fmla="*/ 854655 w 2485572"/>
                <a:gd name="connsiteY361" fmla="*/ 14202 h 2538970"/>
                <a:gd name="connsiteX362" fmla="*/ 888455 w 2485572"/>
                <a:gd name="connsiteY362" fmla="*/ 8521 h 2538970"/>
                <a:gd name="connsiteX363" fmla="*/ 893852 w 2485572"/>
                <a:gd name="connsiteY363" fmla="*/ 11361 h 2538970"/>
                <a:gd name="connsiteX364" fmla="*/ 933332 w 2485572"/>
                <a:gd name="connsiteY364" fmla="*/ 36640 h 2538970"/>
                <a:gd name="connsiteX365" fmla="*/ 938729 w 2485572"/>
                <a:gd name="connsiteY365" fmla="*/ 42037 h 2538970"/>
                <a:gd name="connsiteX366" fmla="*/ 969689 w 2485572"/>
                <a:gd name="connsiteY366" fmla="*/ 61635 h 2538970"/>
                <a:gd name="connsiteX367" fmla="*/ 972529 w 2485572"/>
                <a:gd name="connsiteY367" fmla="*/ 64475 h 2538970"/>
                <a:gd name="connsiteX368" fmla="*/ 977925 w 2485572"/>
                <a:gd name="connsiteY368" fmla="*/ 67316 h 2538970"/>
                <a:gd name="connsiteX369" fmla="*/ 1011725 w 2485572"/>
                <a:gd name="connsiteY369" fmla="*/ 67316 h 2538970"/>
                <a:gd name="connsiteX370" fmla="*/ 1031324 w 2485572"/>
                <a:gd name="connsiteY370" fmla="*/ 64475 h 2538970"/>
                <a:gd name="connsiteX371" fmla="*/ 1042401 w 2485572"/>
                <a:gd name="connsiteY371" fmla="*/ 64475 h 2538970"/>
                <a:gd name="connsiteX372" fmla="*/ 1104036 w 2485572"/>
                <a:gd name="connsiteY372" fmla="*/ 70156 h 2538970"/>
                <a:gd name="connsiteX373" fmla="*/ 1109717 w 2485572"/>
                <a:gd name="connsiteY373" fmla="*/ 75837 h 2538970"/>
                <a:gd name="connsiteX374" fmla="*/ 1118238 w 2485572"/>
                <a:gd name="connsiteY374" fmla="*/ 81233 h 2538970"/>
                <a:gd name="connsiteX375" fmla="*/ 1121078 w 2485572"/>
                <a:gd name="connsiteY375" fmla="*/ 84074 h 2538970"/>
                <a:gd name="connsiteX376" fmla="*/ 1143517 w 2485572"/>
                <a:gd name="connsiteY376" fmla="*/ 95435 h 2538970"/>
                <a:gd name="connsiteX377" fmla="*/ 1151754 w 2485572"/>
                <a:gd name="connsiteY377" fmla="*/ 100832 h 2538970"/>
                <a:gd name="connsiteX378" fmla="*/ 1171352 w 2485572"/>
                <a:gd name="connsiteY378" fmla="*/ 100832 h 2538970"/>
                <a:gd name="connsiteX379" fmla="*/ 1174192 w 2485572"/>
                <a:gd name="connsiteY379" fmla="*/ 98275 h 2538970"/>
                <a:gd name="connsiteX380" fmla="*/ 1188110 w 2485572"/>
                <a:gd name="connsiteY380" fmla="*/ 89754 h 2538970"/>
                <a:gd name="connsiteX381" fmla="*/ 1193791 w 2485572"/>
                <a:gd name="connsiteY381" fmla="*/ 84074 h 2538970"/>
                <a:gd name="connsiteX382" fmla="*/ 1238668 w 2485572"/>
                <a:gd name="connsiteY382" fmla="*/ 75837 h 2538970"/>
                <a:gd name="connsiteX383" fmla="*/ 1244348 w 2485572"/>
                <a:gd name="connsiteY383" fmla="*/ 78677 h 2538970"/>
                <a:gd name="connsiteX384" fmla="*/ 1272184 w 2485572"/>
                <a:gd name="connsiteY384" fmla="*/ 75837 h 2538970"/>
                <a:gd name="connsiteX385" fmla="*/ 1280705 w 2485572"/>
                <a:gd name="connsiteY385" fmla="*/ 72996 h 2538970"/>
                <a:gd name="connsiteX386" fmla="*/ 1286385 w 2485572"/>
                <a:gd name="connsiteY386" fmla="*/ 72996 h 2538970"/>
                <a:gd name="connsiteX387" fmla="*/ 1348020 w 2485572"/>
                <a:gd name="connsiteY387" fmla="*/ 50558 h 2538970"/>
                <a:gd name="connsiteX388" fmla="*/ 1350861 w 2485572"/>
                <a:gd name="connsiteY388" fmla="*/ 50558 h 2538970"/>
                <a:gd name="connsiteX389" fmla="*/ 1392898 w 2485572"/>
                <a:gd name="connsiteY389" fmla="*/ 39197 h 2538970"/>
                <a:gd name="connsiteX390" fmla="*/ 1406815 w 2485572"/>
                <a:gd name="connsiteY390" fmla="*/ 39197 h 2538970"/>
                <a:gd name="connsiteX391" fmla="*/ 1459929 w 2485572"/>
                <a:gd name="connsiteY391" fmla="*/ 36640 h 2538970"/>
                <a:gd name="connsiteX392" fmla="*/ 1468450 w 2485572"/>
                <a:gd name="connsiteY392" fmla="*/ 36640 h 2538970"/>
                <a:gd name="connsiteX393" fmla="*/ 1474131 w 2485572"/>
                <a:gd name="connsiteY393" fmla="*/ 33800 h 2538970"/>
                <a:gd name="connsiteX394" fmla="*/ 1479528 w 2485572"/>
                <a:gd name="connsiteY394" fmla="*/ 30960 h 2538970"/>
                <a:gd name="connsiteX395" fmla="*/ 1485208 w 2485572"/>
                <a:gd name="connsiteY395" fmla="*/ 30960 h 2538970"/>
                <a:gd name="connsiteX396" fmla="*/ 1544003 w 2485572"/>
                <a:gd name="connsiteY396" fmla="*/ 16758 h 2538970"/>
                <a:gd name="connsiteX397" fmla="*/ 1549684 w 2485572"/>
                <a:gd name="connsiteY397" fmla="*/ 14202 h 2538970"/>
                <a:gd name="connsiteX398" fmla="*/ 1555364 w 2485572"/>
                <a:gd name="connsiteY398" fmla="*/ 14202 h 2538970"/>
                <a:gd name="connsiteX399" fmla="*/ 1563601 w 2485572"/>
                <a:gd name="connsiteY399" fmla="*/ 11361 h 2538970"/>
                <a:gd name="connsiteX400" fmla="*/ 1614159 w 2485572"/>
                <a:gd name="connsiteY400" fmla="*/ 22439 h 2538970"/>
                <a:gd name="connsiteX401" fmla="*/ 1619840 w 2485572"/>
                <a:gd name="connsiteY401" fmla="*/ 19598 h 2538970"/>
                <a:gd name="connsiteX402" fmla="*/ 1630917 w 2485572"/>
                <a:gd name="connsiteY402" fmla="*/ 16758 h 2538970"/>
                <a:gd name="connsiteX403" fmla="*/ 1645119 w 2485572"/>
                <a:gd name="connsiteY403" fmla="*/ 8521 h 2538970"/>
                <a:gd name="connsiteX404" fmla="*/ 1653356 w 2485572"/>
                <a:gd name="connsiteY404" fmla="*/ 5681 h 2538970"/>
                <a:gd name="connsiteX405" fmla="*/ 1689712 w 2485572"/>
                <a:gd name="connsiteY405" fmla="*/ 0 h 2538970"/>
                <a:gd name="connsiteX406" fmla="*/ 1698233 w 2485572"/>
                <a:gd name="connsiteY406" fmla="*/ 11361 h 2538970"/>
                <a:gd name="connsiteX407" fmla="*/ 1703914 w 2485572"/>
                <a:gd name="connsiteY407" fmla="*/ 14202 h 2538970"/>
                <a:gd name="connsiteX408" fmla="*/ 1709310 w 2485572"/>
                <a:gd name="connsiteY408" fmla="*/ 16758 h 2538970"/>
                <a:gd name="connsiteX409" fmla="*/ 1717831 w 2485572"/>
                <a:gd name="connsiteY409" fmla="*/ 16758 h 2538970"/>
                <a:gd name="connsiteX410" fmla="*/ 1757028 w 2485572"/>
                <a:gd name="connsiteY410" fmla="*/ 22439 h 2538970"/>
                <a:gd name="connsiteX411" fmla="*/ 1762708 w 2485572"/>
                <a:gd name="connsiteY411" fmla="*/ 25279 h 2538970"/>
                <a:gd name="connsiteX412" fmla="*/ 1768389 w 2485572"/>
                <a:gd name="connsiteY412" fmla="*/ 25279 h 2538970"/>
                <a:gd name="connsiteX413" fmla="*/ 1787987 w 2485572"/>
                <a:gd name="connsiteY413" fmla="*/ 33800 h 2538970"/>
                <a:gd name="connsiteX414" fmla="*/ 1793384 w 2485572"/>
                <a:gd name="connsiteY414" fmla="*/ 33800 h 2538970"/>
                <a:gd name="connsiteX415" fmla="*/ 1801905 w 2485572"/>
                <a:gd name="connsiteY415" fmla="*/ 36640 h 2538970"/>
                <a:gd name="connsiteX416" fmla="*/ 1835421 w 2485572"/>
                <a:gd name="connsiteY416" fmla="*/ 42037 h 2538970"/>
                <a:gd name="connsiteX417" fmla="*/ 1891659 w 2485572"/>
                <a:gd name="connsiteY417" fmla="*/ 61635 h 2538970"/>
                <a:gd name="connsiteX418" fmla="*/ 1897340 w 2485572"/>
                <a:gd name="connsiteY418" fmla="*/ 64475 h 2538970"/>
                <a:gd name="connsiteX419" fmla="*/ 1899896 w 2485572"/>
                <a:gd name="connsiteY419" fmla="*/ 67316 h 2538970"/>
                <a:gd name="connsiteX420" fmla="*/ 1944774 w 2485572"/>
                <a:gd name="connsiteY420" fmla="*/ 123270 h 2538970"/>
                <a:gd name="connsiteX421" fmla="*/ 1947614 w 2485572"/>
                <a:gd name="connsiteY421" fmla="*/ 128951 h 2538970"/>
                <a:gd name="connsiteX422" fmla="*/ 1950454 w 2485572"/>
                <a:gd name="connsiteY422" fmla="*/ 131791 h 2538970"/>
                <a:gd name="connsiteX423" fmla="*/ 1956135 w 2485572"/>
                <a:gd name="connsiteY423" fmla="*/ 140312 h 2538970"/>
                <a:gd name="connsiteX424" fmla="*/ 1958975 w 2485572"/>
                <a:gd name="connsiteY424" fmla="*/ 145709 h 2538970"/>
                <a:gd name="connsiteX425" fmla="*/ 1961532 w 2485572"/>
                <a:gd name="connsiteY425" fmla="*/ 154230 h 2538970"/>
                <a:gd name="connsiteX426" fmla="*/ 1998172 w 2485572"/>
                <a:gd name="connsiteY426" fmla="*/ 204788 h 2538970"/>
                <a:gd name="connsiteX427" fmla="*/ 2003569 w 2485572"/>
                <a:gd name="connsiteY427" fmla="*/ 207344 h 2538970"/>
                <a:gd name="connsiteX428" fmla="*/ 2009249 w 2485572"/>
                <a:gd name="connsiteY428" fmla="*/ 210184 h 2538970"/>
                <a:gd name="connsiteX429" fmla="*/ 2017770 w 2485572"/>
                <a:gd name="connsiteY429" fmla="*/ 210184 h 2538970"/>
                <a:gd name="connsiteX430" fmla="*/ 2026007 w 2485572"/>
                <a:gd name="connsiteY430" fmla="*/ 213025 h 2538970"/>
                <a:gd name="connsiteX431" fmla="*/ 2037368 w 2485572"/>
                <a:gd name="connsiteY431" fmla="*/ 215865 h 2538970"/>
                <a:gd name="connsiteX432" fmla="*/ 2099003 w 2485572"/>
                <a:gd name="connsiteY432" fmla="*/ 221546 h 2538970"/>
                <a:gd name="connsiteX433" fmla="*/ 2104684 w 2485572"/>
                <a:gd name="connsiteY433" fmla="*/ 224386 h 2538970"/>
                <a:gd name="connsiteX434" fmla="*/ 2112921 w 2485572"/>
                <a:gd name="connsiteY434" fmla="*/ 224386 h 2538970"/>
                <a:gd name="connsiteX435" fmla="*/ 2124283 w 2485572"/>
                <a:gd name="connsiteY435" fmla="*/ 229783 h 2538970"/>
                <a:gd name="connsiteX436" fmla="*/ 2177397 w 2485572"/>
                <a:gd name="connsiteY436" fmla="*/ 229783 h 2538970"/>
                <a:gd name="connsiteX437" fmla="*/ 2185918 w 2485572"/>
                <a:gd name="connsiteY437" fmla="*/ 232623 h 2538970"/>
                <a:gd name="connsiteX438" fmla="*/ 2213753 w 2485572"/>
                <a:gd name="connsiteY438" fmla="*/ 226942 h 2538970"/>
                <a:gd name="connsiteX439" fmla="*/ 2219434 w 2485572"/>
                <a:gd name="connsiteY439" fmla="*/ 224386 h 2538970"/>
                <a:gd name="connsiteX440" fmla="*/ 2241872 w 2485572"/>
                <a:gd name="connsiteY440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43881 w 2485572"/>
                <a:gd name="connsiteY70" fmla="*/ 1751631 h 2538970"/>
                <a:gd name="connsiteX71" fmla="*/ 2135360 w 2485572"/>
                <a:gd name="connsiteY71" fmla="*/ 1774070 h 2538970"/>
                <a:gd name="connsiteX72" fmla="*/ 2152118 w 2485572"/>
                <a:gd name="connsiteY72" fmla="*/ 1869221 h 2538970"/>
                <a:gd name="connsiteX73" fmla="*/ 2157798 w 2485572"/>
                <a:gd name="connsiteY73" fmla="*/ 1885979 h 2538970"/>
                <a:gd name="connsiteX74" fmla="*/ 2160639 w 2485572"/>
                <a:gd name="connsiteY74" fmla="*/ 1888819 h 2538970"/>
                <a:gd name="connsiteX75" fmla="*/ 2163479 w 2485572"/>
                <a:gd name="connsiteY75" fmla="*/ 1894500 h 2538970"/>
                <a:gd name="connsiteX76" fmla="*/ 2169160 w 2485572"/>
                <a:gd name="connsiteY76" fmla="*/ 1900180 h 2538970"/>
                <a:gd name="connsiteX77" fmla="*/ 2188758 w 2485572"/>
                <a:gd name="connsiteY77" fmla="*/ 1930856 h 2538970"/>
                <a:gd name="connsiteX78" fmla="*/ 2191314 w 2485572"/>
                <a:gd name="connsiteY78" fmla="*/ 1936537 h 2538970"/>
                <a:gd name="connsiteX79" fmla="*/ 2219434 w 2485572"/>
                <a:gd name="connsiteY79" fmla="*/ 1970052 h 2538970"/>
                <a:gd name="connsiteX80" fmla="*/ 2236191 w 2485572"/>
                <a:gd name="connsiteY80" fmla="*/ 1992491 h 2538970"/>
                <a:gd name="connsiteX81" fmla="*/ 2239032 w 2485572"/>
                <a:gd name="connsiteY81" fmla="*/ 1995331 h 2538970"/>
                <a:gd name="connsiteX82" fmla="*/ 2250393 w 2485572"/>
                <a:gd name="connsiteY82" fmla="*/ 2014929 h 2538970"/>
                <a:gd name="connsiteX83" fmla="*/ 2278228 w 2485572"/>
                <a:gd name="connsiteY83" fmla="*/ 2048445 h 2538970"/>
                <a:gd name="connsiteX84" fmla="*/ 2286749 w 2485572"/>
                <a:gd name="connsiteY84" fmla="*/ 2065488 h 2538970"/>
                <a:gd name="connsiteX85" fmla="*/ 2295270 w 2485572"/>
                <a:gd name="connsiteY85" fmla="*/ 2085086 h 2538970"/>
                <a:gd name="connsiteX86" fmla="*/ 2295270 w 2485572"/>
                <a:gd name="connsiteY86" fmla="*/ 2087926 h 2538970"/>
                <a:gd name="connsiteX87" fmla="*/ 2292430 w 2485572"/>
                <a:gd name="connsiteY87" fmla="*/ 2093323 h 2538970"/>
                <a:gd name="connsiteX88" fmla="*/ 2275388 w 2485572"/>
                <a:gd name="connsiteY88" fmla="*/ 2127123 h 2538970"/>
                <a:gd name="connsiteX89" fmla="*/ 2275388 w 2485572"/>
                <a:gd name="connsiteY89" fmla="*/ 2132519 h 2538970"/>
                <a:gd name="connsiteX90" fmla="*/ 2272832 w 2485572"/>
                <a:gd name="connsiteY90" fmla="*/ 2138200 h 2538970"/>
                <a:gd name="connsiteX91" fmla="*/ 2283909 w 2485572"/>
                <a:gd name="connsiteY91" fmla="*/ 2172000 h 2538970"/>
                <a:gd name="connsiteX92" fmla="*/ 2295270 w 2485572"/>
                <a:gd name="connsiteY92" fmla="*/ 2199835 h 2538970"/>
                <a:gd name="connsiteX93" fmla="*/ 2295270 w 2485572"/>
                <a:gd name="connsiteY93" fmla="*/ 2205516 h 2538970"/>
                <a:gd name="connsiteX94" fmla="*/ 2297827 w 2485572"/>
                <a:gd name="connsiteY94" fmla="*/ 2211196 h 2538970"/>
                <a:gd name="connsiteX95" fmla="*/ 2295270 w 2485572"/>
                <a:gd name="connsiteY95" fmla="*/ 2216593 h 2538970"/>
                <a:gd name="connsiteX96" fmla="*/ 2275388 w 2485572"/>
                <a:gd name="connsiteY96" fmla="*/ 2272832 h 2538970"/>
                <a:gd name="connsiteX97" fmla="*/ 2275388 w 2485572"/>
                <a:gd name="connsiteY97" fmla="*/ 2278512 h 2538970"/>
                <a:gd name="connsiteX98" fmla="*/ 2272832 w 2485572"/>
                <a:gd name="connsiteY98" fmla="*/ 2283909 h 2538970"/>
                <a:gd name="connsiteX99" fmla="*/ 2269991 w 2485572"/>
                <a:gd name="connsiteY99" fmla="*/ 2312028 h 2538970"/>
                <a:gd name="connsiteX100" fmla="*/ 2269991 w 2485572"/>
                <a:gd name="connsiteY100" fmla="*/ 2317709 h 2538970"/>
                <a:gd name="connsiteX101" fmla="*/ 2278228 w 2485572"/>
                <a:gd name="connsiteY101" fmla="*/ 2345544 h 2538970"/>
                <a:gd name="connsiteX102" fmla="*/ 2281069 w 2485572"/>
                <a:gd name="connsiteY102" fmla="*/ 2354065 h 2538970"/>
                <a:gd name="connsiteX103" fmla="*/ 2283909 w 2485572"/>
                <a:gd name="connsiteY103" fmla="*/ 2356905 h 2538970"/>
                <a:gd name="connsiteX104" fmla="*/ 2289590 w 2485572"/>
                <a:gd name="connsiteY104" fmla="*/ 2365142 h 2538970"/>
                <a:gd name="connsiteX105" fmla="*/ 2278228 w 2485572"/>
                <a:gd name="connsiteY105" fmla="*/ 2396102 h 2538970"/>
                <a:gd name="connsiteX106" fmla="*/ 2275388 w 2485572"/>
                <a:gd name="connsiteY106" fmla="*/ 2401782 h 2538970"/>
                <a:gd name="connsiteX107" fmla="*/ 2258630 w 2485572"/>
                <a:gd name="connsiteY107" fmla="*/ 2429618 h 2538970"/>
                <a:gd name="connsiteX108" fmla="*/ 2255790 w 2485572"/>
                <a:gd name="connsiteY108" fmla="*/ 2435298 h 2538970"/>
                <a:gd name="connsiteX109" fmla="*/ 2253233 w 2485572"/>
                <a:gd name="connsiteY109" fmla="*/ 2463418 h 2538970"/>
                <a:gd name="connsiteX110" fmla="*/ 2258630 w 2485572"/>
                <a:gd name="connsiteY110" fmla="*/ 2483016 h 2538970"/>
                <a:gd name="connsiteX111" fmla="*/ 2258630 w 2485572"/>
                <a:gd name="connsiteY111" fmla="*/ 2488413 h 2538970"/>
                <a:gd name="connsiteX112" fmla="*/ 2239032 w 2485572"/>
                <a:gd name="connsiteY112" fmla="*/ 2513691 h 2538970"/>
                <a:gd name="connsiteX113" fmla="*/ 2236191 w 2485572"/>
                <a:gd name="connsiteY113" fmla="*/ 2522213 h 2538970"/>
                <a:gd name="connsiteX114" fmla="*/ 2225114 w 2485572"/>
                <a:gd name="connsiteY114" fmla="*/ 2538970 h 2538970"/>
                <a:gd name="connsiteX115" fmla="*/ 2216593 w 2485572"/>
                <a:gd name="connsiteY115" fmla="*/ 2538970 h 2538970"/>
                <a:gd name="connsiteX116" fmla="*/ 2191314 w 2485572"/>
                <a:gd name="connsiteY116" fmla="*/ 2530449 h 2538970"/>
                <a:gd name="connsiteX117" fmla="*/ 2185918 w 2485572"/>
                <a:gd name="connsiteY117" fmla="*/ 2525053 h 2538970"/>
                <a:gd name="connsiteX118" fmla="*/ 2174556 w 2485572"/>
                <a:gd name="connsiteY118" fmla="*/ 2502614 h 2538970"/>
                <a:gd name="connsiteX119" fmla="*/ 2154958 w 2485572"/>
                <a:gd name="connsiteY119" fmla="*/ 2480175 h 2538970"/>
                <a:gd name="connsiteX120" fmla="*/ 2154958 w 2485572"/>
                <a:gd name="connsiteY120" fmla="*/ 2471655 h 2538970"/>
                <a:gd name="connsiteX121" fmla="*/ 2152118 w 2485572"/>
                <a:gd name="connsiteY121" fmla="*/ 2452056 h 2538970"/>
                <a:gd name="connsiteX122" fmla="*/ 2143881 w 2485572"/>
                <a:gd name="connsiteY122" fmla="*/ 2418540 h 2538970"/>
                <a:gd name="connsiteX123" fmla="*/ 2143881 w 2485572"/>
                <a:gd name="connsiteY123" fmla="*/ 2415700 h 2538970"/>
                <a:gd name="connsiteX124" fmla="*/ 2138200 w 2485572"/>
                <a:gd name="connsiteY124" fmla="*/ 2396102 h 2538970"/>
                <a:gd name="connsiteX125" fmla="*/ 2135360 w 2485572"/>
                <a:gd name="connsiteY125" fmla="*/ 2393261 h 2538970"/>
                <a:gd name="connsiteX126" fmla="*/ 2129679 w 2485572"/>
                <a:gd name="connsiteY126" fmla="*/ 2390421 h 2538970"/>
                <a:gd name="connsiteX127" fmla="*/ 2099003 w 2485572"/>
                <a:gd name="connsiteY127" fmla="*/ 2387581 h 2538970"/>
                <a:gd name="connsiteX128" fmla="*/ 2087642 w 2485572"/>
                <a:gd name="connsiteY128" fmla="*/ 2384740 h 2538970"/>
                <a:gd name="connsiteX129" fmla="*/ 2070884 w 2485572"/>
                <a:gd name="connsiteY129" fmla="*/ 2376504 h 2538970"/>
                <a:gd name="connsiteX130" fmla="*/ 2068044 w 2485572"/>
                <a:gd name="connsiteY130" fmla="*/ 2370823 h 2538970"/>
                <a:gd name="connsiteX131" fmla="*/ 2051286 w 2485572"/>
                <a:gd name="connsiteY131" fmla="*/ 2354065 h 2538970"/>
                <a:gd name="connsiteX132" fmla="*/ 2048446 w 2485572"/>
                <a:gd name="connsiteY132" fmla="*/ 2348384 h 2538970"/>
                <a:gd name="connsiteX133" fmla="*/ 2043049 w 2485572"/>
                <a:gd name="connsiteY133" fmla="*/ 2325946 h 2538970"/>
                <a:gd name="connsiteX134" fmla="*/ 2014930 w 2485572"/>
                <a:gd name="connsiteY134" fmla="*/ 2300667 h 2538970"/>
                <a:gd name="connsiteX135" fmla="*/ 1986810 w 2485572"/>
                <a:gd name="connsiteY135" fmla="*/ 2300667 h 2538970"/>
                <a:gd name="connsiteX136" fmla="*/ 1956135 w 2485572"/>
                <a:gd name="connsiteY136" fmla="*/ 2303507 h 2538970"/>
                <a:gd name="connsiteX137" fmla="*/ 1950454 w 2485572"/>
                <a:gd name="connsiteY137" fmla="*/ 2300667 h 2538970"/>
                <a:gd name="connsiteX138" fmla="*/ 1928016 w 2485572"/>
                <a:gd name="connsiteY138" fmla="*/ 2278512 h 2538970"/>
                <a:gd name="connsiteX139" fmla="*/ 1925175 w 2485572"/>
                <a:gd name="connsiteY139" fmla="*/ 2272832 h 2538970"/>
                <a:gd name="connsiteX140" fmla="*/ 1885979 w 2485572"/>
                <a:gd name="connsiteY140" fmla="*/ 2261470 h 2538970"/>
                <a:gd name="connsiteX141" fmla="*/ 1872061 w 2485572"/>
                <a:gd name="connsiteY141" fmla="*/ 2222273 h 2538970"/>
                <a:gd name="connsiteX142" fmla="*/ 1869221 w 2485572"/>
                <a:gd name="connsiteY142" fmla="*/ 2194438 h 2538970"/>
                <a:gd name="connsiteX143" fmla="*/ 1869221 w 2485572"/>
                <a:gd name="connsiteY143" fmla="*/ 2185917 h 2538970"/>
                <a:gd name="connsiteX144" fmla="*/ 1863540 w 2485572"/>
                <a:gd name="connsiteY144" fmla="*/ 2163479 h 2538970"/>
                <a:gd name="connsiteX145" fmla="*/ 1860700 w 2485572"/>
                <a:gd name="connsiteY145" fmla="*/ 2154958 h 2538970"/>
                <a:gd name="connsiteX146" fmla="*/ 1855303 w 2485572"/>
                <a:gd name="connsiteY146" fmla="*/ 2152402 h 2538970"/>
                <a:gd name="connsiteX147" fmla="*/ 1813266 w 2485572"/>
                <a:gd name="connsiteY147" fmla="*/ 2166319 h 2538970"/>
                <a:gd name="connsiteX148" fmla="*/ 1810426 w 2485572"/>
                <a:gd name="connsiteY148" fmla="*/ 2177397 h 2538970"/>
                <a:gd name="connsiteX149" fmla="*/ 1818663 w 2485572"/>
                <a:gd name="connsiteY149" fmla="*/ 2194438 h 2538970"/>
                <a:gd name="connsiteX150" fmla="*/ 1818663 w 2485572"/>
                <a:gd name="connsiteY150" fmla="*/ 2211196 h 2538970"/>
                <a:gd name="connsiteX151" fmla="*/ 1813266 w 2485572"/>
                <a:gd name="connsiteY151" fmla="*/ 2214037 h 2538970"/>
                <a:gd name="connsiteX152" fmla="*/ 1776626 w 2485572"/>
                <a:gd name="connsiteY152" fmla="*/ 2208356 h 2538970"/>
                <a:gd name="connsiteX153" fmla="*/ 1771230 w 2485572"/>
                <a:gd name="connsiteY153" fmla="*/ 2205516 h 2538970"/>
                <a:gd name="connsiteX154" fmla="*/ 1762708 w 2485572"/>
                <a:gd name="connsiteY154" fmla="*/ 2202676 h 2538970"/>
                <a:gd name="connsiteX155" fmla="*/ 1748791 w 2485572"/>
                <a:gd name="connsiteY155" fmla="*/ 2202676 h 2538970"/>
                <a:gd name="connsiteX156" fmla="*/ 1740270 w 2485572"/>
                <a:gd name="connsiteY156" fmla="*/ 2194438 h 2538970"/>
                <a:gd name="connsiteX157" fmla="*/ 1731749 w 2485572"/>
                <a:gd name="connsiteY157" fmla="*/ 2188758 h 2538970"/>
                <a:gd name="connsiteX158" fmla="*/ 1723512 w 2485572"/>
                <a:gd name="connsiteY158" fmla="*/ 2174556 h 2538970"/>
                <a:gd name="connsiteX159" fmla="*/ 1703914 w 2485572"/>
                <a:gd name="connsiteY159" fmla="*/ 2169159 h 2538970"/>
                <a:gd name="connsiteX160" fmla="*/ 1698233 w 2485572"/>
                <a:gd name="connsiteY160" fmla="*/ 2166319 h 2538970"/>
                <a:gd name="connsiteX161" fmla="*/ 1692552 w 2485572"/>
                <a:gd name="connsiteY161" fmla="*/ 2163479 h 2538970"/>
                <a:gd name="connsiteX162" fmla="*/ 1656196 w 2485572"/>
                <a:gd name="connsiteY162" fmla="*/ 2160638 h 2538970"/>
                <a:gd name="connsiteX163" fmla="*/ 1647675 w 2485572"/>
                <a:gd name="connsiteY163" fmla="*/ 2163479 h 2538970"/>
                <a:gd name="connsiteX164" fmla="*/ 1605638 w 2485572"/>
                <a:gd name="connsiteY164" fmla="*/ 2169159 h 2538970"/>
                <a:gd name="connsiteX165" fmla="*/ 1600242 w 2485572"/>
                <a:gd name="connsiteY165" fmla="*/ 2169159 h 2538970"/>
                <a:gd name="connsiteX166" fmla="*/ 1566442 w 2485572"/>
                <a:gd name="connsiteY166" fmla="*/ 2146721 h 2538970"/>
                <a:gd name="connsiteX167" fmla="*/ 1563601 w 2485572"/>
                <a:gd name="connsiteY167" fmla="*/ 2143881 h 2538970"/>
                <a:gd name="connsiteX168" fmla="*/ 1561045 w 2485572"/>
                <a:gd name="connsiteY168" fmla="*/ 2141040 h 2538970"/>
                <a:gd name="connsiteX169" fmla="*/ 1541447 w 2485572"/>
                <a:gd name="connsiteY169" fmla="*/ 2112921 h 2538970"/>
                <a:gd name="connsiteX170" fmla="*/ 1535766 w 2485572"/>
                <a:gd name="connsiteY170" fmla="*/ 2107524 h 2538970"/>
                <a:gd name="connsiteX171" fmla="*/ 1501966 w 2485572"/>
                <a:gd name="connsiteY171" fmla="*/ 2090482 h 2538970"/>
                <a:gd name="connsiteX172" fmla="*/ 1496570 w 2485572"/>
                <a:gd name="connsiteY172" fmla="*/ 2087926 h 2538970"/>
                <a:gd name="connsiteX173" fmla="*/ 1493729 w 2485572"/>
                <a:gd name="connsiteY173" fmla="*/ 2085086 h 2538970"/>
                <a:gd name="connsiteX174" fmla="*/ 1488049 w 2485572"/>
                <a:gd name="connsiteY174" fmla="*/ 2082245 h 2538970"/>
                <a:gd name="connsiteX175" fmla="*/ 1426413 w 2485572"/>
                <a:gd name="connsiteY175" fmla="*/ 2059807 h 2538970"/>
                <a:gd name="connsiteX176" fmla="*/ 1364778 w 2485572"/>
                <a:gd name="connsiteY176" fmla="*/ 2056966 h 2538970"/>
                <a:gd name="connsiteX177" fmla="*/ 1336659 w 2485572"/>
                <a:gd name="connsiteY177" fmla="*/ 2048445 h 2538970"/>
                <a:gd name="connsiteX178" fmla="*/ 1311380 w 2485572"/>
                <a:gd name="connsiteY178" fmla="*/ 2034528 h 2538970"/>
                <a:gd name="connsiteX179" fmla="*/ 1305983 w 2485572"/>
                <a:gd name="connsiteY179" fmla="*/ 2031688 h 2538970"/>
                <a:gd name="connsiteX180" fmla="*/ 1303143 w 2485572"/>
                <a:gd name="connsiteY180" fmla="*/ 2026291 h 2538970"/>
                <a:gd name="connsiteX181" fmla="*/ 1300303 w 2485572"/>
                <a:gd name="connsiteY181" fmla="*/ 2023451 h 2538970"/>
                <a:gd name="connsiteX182" fmla="*/ 1266787 w 2485572"/>
                <a:gd name="connsiteY182" fmla="*/ 2006409 h 2538970"/>
                <a:gd name="connsiteX183" fmla="*/ 1255426 w 2485572"/>
                <a:gd name="connsiteY183" fmla="*/ 2006409 h 2538970"/>
                <a:gd name="connsiteX184" fmla="*/ 1238668 w 2485572"/>
                <a:gd name="connsiteY184" fmla="*/ 2001012 h 2538970"/>
                <a:gd name="connsiteX185" fmla="*/ 1232987 w 2485572"/>
                <a:gd name="connsiteY185" fmla="*/ 2001012 h 2538970"/>
                <a:gd name="connsiteX186" fmla="*/ 1216229 w 2485572"/>
                <a:gd name="connsiteY186" fmla="*/ 1995331 h 2538970"/>
                <a:gd name="connsiteX187" fmla="*/ 1213389 w 2485572"/>
                <a:gd name="connsiteY187" fmla="*/ 1992491 h 2538970"/>
                <a:gd name="connsiteX188" fmla="*/ 1185554 w 2485572"/>
                <a:gd name="connsiteY188" fmla="*/ 1984254 h 2538970"/>
                <a:gd name="connsiteX189" fmla="*/ 1179873 w 2485572"/>
                <a:gd name="connsiteY189" fmla="*/ 1984254 h 2538970"/>
                <a:gd name="connsiteX190" fmla="*/ 1157434 w 2485572"/>
                <a:gd name="connsiteY190" fmla="*/ 1981414 h 2538970"/>
                <a:gd name="connsiteX191" fmla="*/ 1109717 w 2485572"/>
                <a:gd name="connsiteY191" fmla="*/ 1947614 h 2538970"/>
                <a:gd name="connsiteX192" fmla="*/ 1098639 w 2485572"/>
                <a:gd name="connsiteY192" fmla="*/ 1944774 h 2538970"/>
                <a:gd name="connsiteX193" fmla="*/ 1067680 w 2485572"/>
                <a:gd name="connsiteY193" fmla="*/ 1919779 h 2538970"/>
                <a:gd name="connsiteX194" fmla="*/ 1056603 w 2485572"/>
                <a:gd name="connsiteY194" fmla="*/ 1888819 h 2538970"/>
                <a:gd name="connsiteX195" fmla="*/ 1053762 w 2485572"/>
                <a:gd name="connsiteY195" fmla="*/ 1880298 h 2538970"/>
                <a:gd name="connsiteX196" fmla="*/ 1022803 w 2485572"/>
                <a:gd name="connsiteY196" fmla="*/ 1860700 h 2538970"/>
                <a:gd name="connsiteX197" fmla="*/ 1019962 w 2485572"/>
                <a:gd name="connsiteY197" fmla="*/ 1858143 h 2538970"/>
                <a:gd name="connsiteX198" fmla="*/ 1006045 w 2485572"/>
                <a:gd name="connsiteY198" fmla="*/ 1824343 h 2538970"/>
                <a:gd name="connsiteX199" fmla="*/ 1006045 w 2485572"/>
                <a:gd name="connsiteY199" fmla="*/ 1813266 h 2538970"/>
                <a:gd name="connsiteX200" fmla="*/ 1011725 w 2485572"/>
                <a:gd name="connsiteY200" fmla="*/ 1793668 h 2538970"/>
                <a:gd name="connsiteX201" fmla="*/ 1019962 w 2485572"/>
                <a:gd name="connsiteY201" fmla="*/ 1768389 h 2538970"/>
                <a:gd name="connsiteX202" fmla="*/ 1025643 w 2485572"/>
                <a:gd name="connsiteY202" fmla="*/ 1737429 h 2538970"/>
                <a:gd name="connsiteX203" fmla="*/ 1025643 w 2485572"/>
                <a:gd name="connsiteY203" fmla="*/ 1723512 h 2538970"/>
                <a:gd name="connsiteX204" fmla="*/ 1019962 w 2485572"/>
                <a:gd name="connsiteY204" fmla="*/ 1720671 h 2538970"/>
                <a:gd name="connsiteX205" fmla="*/ 1014566 w 2485572"/>
                <a:gd name="connsiteY205" fmla="*/ 1712435 h 2538970"/>
                <a:gd name="connsiteX206" fmla="*/ 1011725 w 2485572"/>
                <a:gd name="connsiteY206" fmla="*/ 1709594 h 2538970"/>
                <a:gd name="connsiteX207" fmla="*/ 983606 w 2485572"/>
                <a:gd name="connsiteY207" fmla="*/ 1692552 h 2538970"/>
                <a:gd name="connsiteX208" fmla="*/ 977925 w 2485572"/>
                <a:gd name="connsiteY208" fmla="*/ 1692552 h 2538970"/>
                <a:gd name="connsiteX209" fmla="*/ 950090 w 2485572"/>
                <a:gd name="connsiteY209" fmla="*/ 1653356 h 2538970"/>
                <a:gd name="connsiteX210" fmla="*/ 950090 w 2485572"/>
                <a:gd name="connsiteY210" fmla="*/ 1639438 h 2538970"/>
                <a:gd name="connsiteX211" fmla="*/ 952931 w 2485572"/>
                <a:gd name="connsiteY211" fmla="*/ 1636598 h 2538970"/>
                <a:gd name="connsiteX212" fmla="*/ 975369 w 2485572"/>
                <a:gd name="connsiteY212" fmla="*/ 1597401 h 2538970"/>
                <a:gd name="connsiteX213" fmla="*/ 980766 w 2485572"/>
                <a:gd name="connsiteY213" fmla="*/ 1591721 h 2538970"/>
                <a:gd name="connsiteX214" fmla="*/ 1017406 w 2485572"/>
                <a:gd name="connsiteY214" fmla="*/ 1561045 h 2538970"/>
                <a:gd name="connsiteX215" fmla="*/ 1022803 w 2485572"/>
                <a:gd name="connsiteY215" fmla="*/ 1558205 h 2538970"/>
                <a:gd name="connsiteX216" fmla="*/ 1025643 w 2485572"/>
                <a:gd name="connsiteY216" fmla="*/ 1555364 h 2538970"/>
                <a:gd name="connsiteX217" fmla="*/ 1031324 w 2485572"/>
                <a:gd name="connsiteY217" fmla="*/ 1549684 h 2538970"/>
                <a:gd name="connsiteX218" fmla="*/ 1293866 w 2485572"/>
                <a:gd name="connsiteY218" fmla="*/ 1680648 h 2538970"/>
                <a:gd name="connsiteX219" fmla="*/ 1455791 w 2485572"/>
                <a:gd name="connsiteY219" fmla="*/ 1685410 h 2538970"/>
                <a:gd name="connsiteX220" fmla="*/ 1289417 w 2485572"/>
                <a:gd name="connsiteY220" fmla="*/ 1536685 h 2538970"/>
                <a:gd name="connsiteX221" fmla="*/ 1061999 w 2485572"/>
                <a:gd name="connsiteY221" fmla="*/ 1465610 h 2538970"/>
                <a:gd name="connsiteX222" fmla="*/ 1061999 w 2485572"/>
                <a:gd name="connsiteY222" fmla="*/ 1429254 h 2538970"/>
                <a:gd name="connsiteX223" fmla="*/ 1048082 w 2485572"/>
                <a:gd name="connsiteY223" fmla="*/ 1403975 h 2538970"/>
                <a:gd name="connsiteX224" fmla="*/ 1022803 w 2485572"/>
                <a:gd name="connsiteY224" fmla="*/ 1387217 h 2538970"/>
                <a:gd name="connsiteX225" fmla="*/ 1011725 w 2485572"/>
                <a:gd name="connsiteY225" fmla="*/ 1381536 h 2538970"/>
                <a:gd name="connsiteX226" fmla="*/ 1000364 w 2485572"/>
                <a:gd name="connsiteY226" fmla="*/ 1381536 h 2538970"/>
                <a:gd name="connsiteX227" fmla="*/ 961167 w 2485572"/>
                <a:gd name="connsiteY227" fmla="*/ 1376140 h 2538970"/>
                <a:gd name="connsiteX228" fmla="*/ 924811 w 2485572"/>
                <a:gd name="connsiteY228" fmla="*/ 1367618 h 2538970"/>
                <a:gd name="connsiteX229" fmla="*/ 919131 w 2485572"/>
                <a:gd name="connsiteY229" fmla="*/ 1367618 h 2538970"/>
                <a:gd name="connsiteX230" fmla="*/ 913450 w 2485572"/>
                <a:gd name="connsiteY230" fmla="*/ 1364778 h 2538970"/>
                <a:gd name="connsiteX231" fmla="*/ 908053 w 2485572"/>
                <a:gd name="connsiteY231" fmla="*/ 1364778 h 2538970"/>
                <a:gd name="connsiteX232" fmla="*/ 877094 w 2485572"/>
                <a:gd name="connsiteY232" fmla="*/ 1381536 h 2538970"/>
                <a:gd name="connsiteX233" fmla="*/ 868857 w 2485572"/>
                <a:gd name="connsiteY233" fmla="*/ 1390057 h 2538970"/>
                <a:gd name="connsiteX234" fmla="*/ 835057 w 2485572"/>
                <a:gd name="connsiteY234" fmla="*/ 1434934 h 2538970"/>
                <a:gd name="connsiteX235" fmla="*/ 832217 w 2485572"/>
                <a:gd name="connsiteY235" fmla="*/ 1440331 h 2538970"/>
                <a:gd name="connsiteX236" fmla="*/ 832217 w 2485572"/>
                <a:gd name="connsiteY236" fmla="*/ 1446012 h 2538970"/>
                <a:gd name="connsiteX237" fmla="*/ 767741 w 2485572"/>
                <a:gd name="connsiteY237" fmla="*/ 1513327 h 2538970"/>
                <a:gd name="connsiteX238" fmla="*/ 711787 w 2485572"/>
                <a:gd name="connsiteY238" fmla="*/ 1535766 h 2538970"/>
                <a:gd name="connsiteX239" fmla="*/ 686508 w 2485572"/>
                <a:gd name="connsiteY239" fmla="*/ 1541447 h 2538970"/>
                <a:gd name="connsiteX240" fmla="*/ 661513 w 2485572"/>
                <a:gd name="connsiteY240" fmla="*/ 1549684 h 2538970"/>
                <a:gd name="connsiteX241" fmla="*/ 658672 w 2485572"/>
                <a:gd name="connsiteY241" fmla="*/ 1552524 h 2538970"/>
                <a:gd name="connsiteX242" fmla="*/ 652992 w 2485572"/>
                <a:gd name="connsiteY242" fmla="*/ 1555364 h 2538970"/>
                <a:gd name="connsiteX243" fmla="*/ 624873 w 2485572"/>
                <a:gd name="connsiteY243" fmla="*/ 1561045 h 2538970"/>
                <a:gd name="connsiteX244" fmla="*/ 619476 w 2485572"/>
                <a:gd name="connsiteY244" fmla="*/ 1558205 h 2538970"/>
                <a:gd name="connsiteX245" fmla="*/ 616636 w 2485572"/>
                <a:gd name="connsiteY245" fmla="*/ 1555364 h 2538970"/>
                <a:gd name="connsiteX246" fmla="*/ 597037 w 2485572"/>
                <a:gd name="connsiteY246" fmla="*/ 1532926 h 2538970"/>
                <a:gd name="connsiteX247" fmla="*/ 594197 w 2485572"/>
                <a:gd name="connsiteY247" fmla="*/ 1521848 h 2538970"/>
                <a:gd name="connsiteX248" fmla="*/ 591357 w 2485572"/>
                <a:gd name="connsiteY248" fmla="*/ 1519008 h 2538970"/>
                <a:gd name="connsiteX249" fmla="*/ 566078 w 2485572"/>
                <a:gd name="connsiteY249" fmla="*/ 1482368 h 2538970"/>
                <a:gd name="connsiteX250" fmla="*/ 560397 w 2485572"/>
                <a:gd name="connsiteY250" fmla="*/ 1471291 h 2538970"/>
                <a:gd name="connsiteX251" fmla="*/ 555000 w 2485572"/>
                <a:gd name="connsiteY251" fmla="*/ 1465610 h 2538970"/>
                <a:gd name="connsiteX252" fmla="*/ 498762 w 2485572"/>
                <a:gd name="connsiteY252" fmla="*/ 1432094 h 2538970"/>
                <a:gd name="connsiteX253" fmla="*/ 490525 w 2485572"/>
                <a:gd name="connsiteY253" fmla="*/ 1429254 h 2538970"/>
                <a:gd name="connsiteX254" fmla="*/ 487685 w 2485572"/>
                <a:gd name="connsiteY254" fmla="*/ 1429254 h 2538970"/>
                <a:gd name="connsiteX255" fmla="*/ 462406 w 2485572"/>
                <a:gd name="connsiteY255" fmla="*/ 1426413 h 2538970"/>
                <a:gd name="connsiteX256" fmla="*/ 400770 w 2485572"/>
                <a:gd name="connsiteY256" fmla="*/ 1426413 h 2538970"/>
                <a:gd name="connsiteX257" fmla="*/ 392250 w 2485572"/>
                <a:gd name="connsiteY257" fmla="*/ 1423573 h 2538970"/>
                <a:gd name="connsiteX258" fmla="*/ 384013 w 2485572"/>
                <a:gd name="connsiteY258" fmla="*/ 1420733 h 2538970"/>
                <a:gd name="connsiteX259" fmla="*/ 375492 w 2485572"/>
                <a:gd name="connsiteY259" fmla="*/ 1420733 h 2538970"/>
                <a:gd name="connsiteX260" fmla="*/ 319537 w 2485572"/>
                <a:gd name="connsiteY260" fmla="*/ 1409655 h 2538970"/>
                <a:gd name="connsiteX261" fmla="*/ 313856 w 2485572"/>
                <a:gd name="connsiteY261" fmla="*/ 1406815 h 2538970"/>
                <a:gd name="connsiteX262" fmla="*/ 308176 w 2485572"/>
                <a:gd name="connsiteY262" fmla="*/ 1406815 h 2538970"/>
                <a:gd name="connsiteX263" fmla="*/ 297098 w 2485572"/>
                <a:gd name="connsiteY263" fmla="*/ 1401134 h 2538970"/>
                <a:gd name="connsiteX264" fmla="*/ 221546 w 2485572"/>
                <a:gd name="connsiteY264" fmla="*/ 1392898 h 2538970"/>
                <a:gd name="connsiteX265" fmla="*/ 213025 w 2485572"/>
                <a:gd name="connsiteY265" fmla="*/ 1392898 h 2538970"/>
                <a:gd name="connsiteX266" fmla="*/ 204504 w 2485572"/>
                <a:gd name="connsiteY266" fmla="*/ 1395738 h 2538970"/>
                <a:gd name="connsiteX267" fmla="*/ 154230 w 2485572"/>
                <a:gd name="connsiteY267" fmla="*/ 1406815 h 2538970"/>
                <a:gd name="connsiteX268" fmla="*/ 148549 w 2485572"/>
                <a:gd name="connsiteY268" fmla="*/ 1403975 h 2538970"/>
                <a:gd name="connsiteX269" fmla="*/ 137472 w 2485572"/>
                <a:gd name="connsiteY269" fmla="*/ 1398294 h 2538970"/>
                <a:gd name="connsiteX270" fmla="*/ 131791 w 2485572"/>
                <a:gd name="connsiteY270" fmla="*/ 1398294 h 2538970"/>
                <a:gd name="connsiteX271" fmla="*/ 67316 w 2485572"/>
                <a:gd name="connsiteY271" fmla="*/ 1418177 h 2538970"/>
                <a:gd name="connsiteX272" fmla="*/ 58795 w 2485572"/>
                <a:gd name="connsiteY272" fmla="*/ 1420733 h 2538970"/>
                <a:gd name="connsiteX273" fmla="*/ 50558 w 2485572"/>
                <a:gd name="connsiteY273" fmla="*/ 1423573 h 2538970"/>
                <a:gd name="connsiteX274" fmla="*/ 42037 w 2485572"/>
                <a:gd name="connsiteY274" fmla="*/ 1423573 h 2538970"/>
                <a:gd name="connsiteX275" fmla="*/ 5681 w 2485572"/>
                <a:gd name="connsiteY275" fmla="*/ 1432094 h 2538970"/>
                <a:gd name="connsiteX276" fmla="*/ 2840 w 2485572"/>
                <a:gd name="connsiteY276" fmla="*/ 1403975 h 2538970"/>
                <a:gd name="connsiteX277" fmla="*/ 0 w 2485572"/>
                <a:gd name="connsiteY277" fmla="*/ 1395738 h 2538970"/>
                <a:gd name="connsiteX278" fmla="*/ 5681 w 2485572"/>
                <a:gd name="connsiteY278" fmla="*/ 1373299 h 2538970"/>
                <a:gd name="connsiteX279" fmla="*/ 5681 w 2485572"/>
                <a:gd name="connsiteY279" fmla="*/ 1361938 h 2538970"/>
                <a:gd name="connsiteX280" fmla="*/ 11361 w 2485572"/>
                <a:gd name="connsiteY280" fmla="*/ 1345180 h 2538970"/>
                <a:gd name="connsiteX281" fmla="*/ 42037 w 2485572"/>
                <a:gd name="connsiteY281" fmla="*/ 1305983 h 2538970"/>
                <a:gd name="connsiteX282" fmla="*/ 47718 w 2485572"/>
                <a:gd name="connsiteY282" fmla="*/ 1294622 h 2538970"/>
                <a:gd name="connsiteX283" fmla="*/ 39197 w 2485572"/>
                <a:gd name="connsiteY283" fmla="*/ 1275024 h 2538970"/>
                <a:gd name="connsiteX284" fmla="*/ 33516 w 2485572"/>
                <a:gd name="connsiteY284" fmla="*/ 1269627 h 2538970"/>
                <a:gd name="connsiteX285" fmla="*/ 33516 w 2485572"/>
                <a:gd name="connsiteY285" fmla="*/ 1244348 h 2538970"/>
                <a:gd name="connsiteX286" fmla="*/ 64475 w 2485572"/>
                <a:gd name="connsiteY286" fmla="*/ 1213389 h 2538970"/>
                <a:gd name="connsiteX287" fmla="*/ 81233 w 2485572"/>
                <a:gd name="connsiteY287" fmla="*/ 1199471 h 2538970"/>
                <a:gd name="connsiteX288" fmla="*/ 86914 w 2485572"/>
                <a:gd name="connsiteY288" fmla="*/ 1190950 h 2538970"/>
                <a:gd name="connsiteX289" fmla="*/ 97991 w 2485572"/>
                <a:gd name="connsiteY289" fmla="*/ 1160275 h 2538970"/>
                <a:gd name="connsiteX290" fmla="*/ 95435 w 2485572"/>
                <a:gd name="connsiteY290" fmla="*/ 1151753 h 2538970"/>
                <a:gd name="connsiteX291" fmla="*/ 95435 w 2485572"/>
                <a:gd name="connsiteY291" fmla="*/ 1121078 h 2538970"/>
                <a:gd name="connsiteX292" fmla="*/ 100832 w 2485572"/>
                <a:gd name="connsiteY292" fmla="*/ 1112557 h 2538970"/>
                <a:gd name="connsiteX293" fmla="*/ 103672 w 2485572"/>
                <a:gd name="connsiteY293" fmla="*/ 1106876 h 2538970"/>
                <a:gd name="connsiteX294" fmla="*/ 154230 w 2485572"/>
                <a:gd name="connsiteY294" fmla="*/ 1070520 h 2538970"/>
                <a:gd name="connsiteX295" fmla="*/ 176668 w 2485572"/>
                <a:gd name="connsiteY295" fmla="*/ 1045241 h 2538970"/>
                <a:gd name="connsiteX296" fmla="*/ 176668 w 2485572"/>
                <a:gd name="connsiteY296" fmla="*/ 1037004 h 2538970"/>
                <a:gd name="connsiteX297" fmla="*/ 173828 w 2485572"/>
                <a:gd name="connsiteY297" fmla="*/ 1028483 h 2538970"/>
                <a:gd name="connsiteX298" fmla="*/ 157070 w 2485572"/>
                <a:gd name="connsiteY298" fmla="*/ 1008885 h 2538970"/>
                <a:gd name="connsiteX299" fmla="*/ 154230 w 2485572"/>
                <a:gd name="connsiteY299" fmla="*/ 1000648 h 2538970"/>
                <a:gd name="connsiteX300" fmla="*/ 157070 w 2485572"/>
                <a:gd name="connsiteY300" fmla="*/ 964008 h 2538970"/>
                <a:gd name="connsiteX301" fmla="*/ 154230 w 2485572"/>
                <a:gd name="connsiteY301" fmla="*/ 955771 h 2538970"/>
                <a:gd name="connsiteX302" fmla="*/ 126111 w 2485572"/>
                <a:gd name="connsiteY302" fmla="*/ 930492 h 2538970"/>
                <a:gd name="connsiteX303" fmla="*/ 112193 w 2485572"/>
                <a:gd name="connsiteY303" fmla="*/ 927652 h 2538970"/>
                <a:gd name="connsiteX304" fmla="*/ 109353 w 2485572"/>
                <a:gd name="connsiteY304" fmla="*/ 921971 h 2538970"/>
                <a:gd name="connsiteX305" fmla="*/ 109353 w 2485572"/>
                <a:gd name="connsiteY305" fmla="*/ 908053 h 2538970"/>
                <a:gd name="connsiteX306" fmla="*/ 117590 w 2485572"/>
                <a:gd name="connsiteY306" fmla="*/ 891295 h 2538970"/>
                <a:gd name="connsiteX307" fmla="*/ 123270 w 2485572"/>
                <a:gd name="connsiteY307" fmla="*/ 885615 h 2538970"/>
                <a:gd name="connsiteX308" fmla="*/ 148549 w 2485572"/>
                <a:gd name="connsiteY308" fmla="*/ 866016 h 2538970"/>
                <a:gd name="connsiteX309" fmla="*/ 128951 w 2485572"/>
                <a:gd name="connsiteY309" fmla="*/ 840738 h 2538970"/>
                <a:gd name="connsiteX310" fmla="*/ 126111 w 2485572"/>
                <a:gd name="connsiteY310" fmla="*/ 821139 h 2538970"/>
                <a:gd name="connsiteX311" fmla="*/ 140028 w 2485572"/>
                <a:gd name="connsiteY311" fmla="*/ 812618 h 2538970"/>
                <a:gd name="connsiteX312" fmla="*/ 142869 w 2485572"/>
                <a:gd name="connsiteY312" fmla="*/ 790464 h 2538970"/>
                <a:gd name="connsiteX313" fmla="*/ 154230 w 2485572"/>
                <a:gd name="connsiteY313" fmla="*/ 773422 h 2538970"/>
                <a:gd name="connsiteX314" fmla="*/ 157070 w 2485572"/>
                <a:gd name="connsiteY314" fmla="*/ 762344 h 2538970"/>
                <a:gd name="connsiteX315" fmla="*/ 157070 w 2485572"/>
                <a:gd name="connsiteY315" fmla="*/ 753824 h 2538970"/>
                <a:gd name="connsiteX316" fmla="*/ 145709 w 2485572"/>
                <a:gd name="connsiteY316" fmla="*/ 731385 h 2538970"/>
                <a:gd name="connsiteX317" fmla="*/ 145709 w 2485572"/>
                <a:gd name="connsiteY317" fmla="*/ 723148 h 2538970"/>
                <a:gd name="connsiteX318" fmla="*/ 159627 w 2485572"/>
                <a:gd name="connsiteY318" fmla="*/ 714627 h 2538970"/>
                <a:gd name="connsiteX319" fmla="*/ 204504 w 2485572"/>
                <a:gd name="connsiteY319" fmla="*/ 708946 h 2538970"/>
                <a:gd name="connsiteX320" fmla="*/ 232623 w 2485572"/>
                <a:gd name="connsiteY320" fmla="*/ 678271 h 2538970"/>
                <a:gd name="connsiteX321" fmla="*/ 232623 w 2485572"/>
                <a:gd name="connsiteY321" fmla="*/ 666909 h 2538970"/>
                <a:gd name="connsiteX322" fmla="*/ 215865 w 2485572"/>
                <a:gd name="connsiteY322" fmla="*/ 644755 h 2538970"/>
                <a:gd name="connsiteX323" fmla="*/ 218705 w 2485572"/>
                <a:gd name="connsiteY323" fmla="*/ 613795 h 2538970"/>
                <a:gd name="connsiteX324" fmla="*/ 241144 w 2485572"/>
                <a:gd name="connsiteY324" fmla="*/ 582836 h 2538970"/>
                <a:gd name="connsiteX325" fmla="*/ 252221 w 2485572"/>
                <a:gd name="connsiteY325" fmla="*/ 571758 h 2538970"/>
                <a:gd name="connsiteX326" fmla="*/ 285737 w 2485572"/>
                <a:gd name="connsiteY326" fmla="*/ 524041 h 2538970"/>
                <a:gd name="connsiteX327" fmla="*/ 291418 w 2485572"/>
                <a:gd name="connsiteY327" fmla="*/ 518644 h 2538970"/>
                <a:gd name="connsiteX328" fmla="*/ 322377 w 2485572"/>
                <a:gd name="connsiteY328" fmla="*/ 518644 h 2538970"/>
                <a:gd name="connsiteX329" fmla="*/ 333455 w 2485572"/>
                <a:gd name="connsiteY329" fmla="*/ 510123 h 2538970"/>
                <a:gd name="connsiteX330" fmla="*/ 341976 w 2485572"/>
                <a:gd name="connsiteY330" fmla="*/ 482004 h 2538970"/>
                <a:gd name="connsiteX331" fmla="*/ 347372 w 2485572"/>
                <a:gd name="connsiteY331" fmla="*/ 476607 h 2538970"/>
                <a:gd name="connsiteX332" fmla="*/ 386853 w 2485572"/>
                <a:gd name="connsiteY332" fmla="*/ 459565 h 2538970"/>
                <a:gd name="connsiteX333" fmla="*/ 389409 w 2485572"/>
                <a:gd name="connsiteY333" fmla="*/ 454169 h 2538970"/>
                <a:gd name="connsiteX334" fmla="*/ 400770 w 2485572"/>
                <a:gd name="connsiteY334" fmla="*/ 434570 h 2538970"/>
                <a:gd name="connsiteX335" fmla="*/ 414688 w 2485572"/>
                <a:gd name="connsiteY335" fmla="*/ 392534 h 2538970"/>
                <a:gd name="connsiteX336" fmla="*/ 428890 w 2485572"/>
                <a:gd name="connsiteY336" fmla="*/ 341976 h 2538970"/>
                <a:gd name="connsiteX337" fmla="*/ 434286 w 2485572"/>
                <a:gd name="connsiteY337" fmla="*/ 255062 h 2538970"/>
                <a:gd name="connsiteX338" fmla="*/ 437127 w 2485572"/>
                <a:gd name="connsiteY338" fmla="*/ 252221 h 2538970"/>
                <a:gd name="connsiteX339" fmla="*/ 448488 w 2485572"/>
                <a:gd name="connsiteY339" fmla="*/ 235463 h 2538970"/>
                <a:gd name="connsiteX340" fmla="*/ 468086 w 2485572"/>
                <a:gd name="connsiteY340" fmla="*/ 221546 h 2538970"/>
                <a:gd name="connsiteX341" fmla="*/ 501602 w 2485572"/>
                <a:gd name="connsiteY341" fmla="*/ 215865 h 2538970"/>
                <a:gd name="connsiteX342" fmla="*/ 512964 w 2485572"/>
                <a:gd name="connsiteY342" fmla="*/ 213025 h 2538970"/>
                <a:gd name="connsiteX343" fmla="*/ 555000 w 2485572"/>
                <a:gd name="connsiteY343" fmla="*/ 187746 h 2538970"/>
                <a:gd name="connsiteX344" fmla="*/ 557557 w 2485572"/>
                <a:gd name="connsiteY344" fmla="*/ 182349 h 2538970"/>
                <a:gd name="connsiteX345" fmla="*/ 602434 w 2485572"/>
                <a:gd name="connsiteY345" fmla="*/ 131791 h 2538970"/>
                <a:gd name="connsiteX346" fmla="*/ 605274 w 2485572"/>
                <a:gd name="connsiteY346" fmla="*/ 123270 h 2538970"/>
                <a:gd name="connsiteX347" fmla="*/ 594197 w 2485572"/>
                <a:gd name="connsiteY347" fmla="*/ 70156 h 2538970"/>
                <a:gd name="connsiteX348" fmla="*/ 650151 w 2485572"/>
                <a:gd name="connsiteY348" fmla="*/ 92595 h 2538970"/>
                <a:gd name="connsiteX349" fmla="*/ 664069 w 2485572"/>
                <a:gd name="connsiteY349" fmla="*/ 92595 h 2538970"/>
                <a:gd name="connsiteX350" fmla="*/ 689348 w 2485572"/>
                <a:gd name="connsiteY350" fmla="*/ 98275 h 2538970"/>
                <a:gd name="connsiteX351" fmla="*/ 723148 w 2485572"/>
                <a:gd name="connsiteY351" fmla="*/ 89754 h 2538970"/>
                <a:gd name="connsiteX352" fmla="*/ 725704 w 2485572"/>
                <a:gd name="connsiteY352" fmla="*/ 92595 h 2538970"/>
                <a:gd name="connsiteX353" fmla="*/ 731385 w 2485572"/>
                <a:gd name="connsiteY353" fmla="*/ 92595 h 2538970"/>
                <a:gd name="connsiteX354" fmla="*/ 737065 w 2485572"/>
                <a:gd name="connsiteY354" fmla="*/ 95435 h 2538970"/>
                <a:gd name="connsiteX355" fmla="*/ 742746 w 2485572"/>
                <a:gd name="connsiteY355" fmla="*/ 95435 h 2538970"/>
                <a:gd name="connsiteX356" fmla="*/ 779102 w 2485572"/>
                <a:gd name="connsiteY356" fmla="*/ 75837 h 2538970"/>
                <a:gd name="connsiteX357" fmla="*/ 818299 w 2485572"/>
                <a:gd name="connsiteY357" fmla="*/ 39197 h 2538970"/>
                <a:gd name="connsiteX358" fmla="*/ 823980 w 2485572"/>
                <a:gd name="connsiteY358" fmla="*/ 33800 h 2538970"/>
                <a:gd name="connsiteX359" fmla="*/ 851815 w 2485572"/>
                <a:gd name="connsiteY359" fmla="*/ 19598 h 2538970"/>
                <a:gd name="connsiteX360" fmla="*/ 854655 w 2485572"/>
                <a:gd name="connsiteY360" fmla="*/ 14202 h 2538970"/>
                <a:gd name="connsiteX361" fmla="*/ 888455 w 2485572"/>
                <a:gd name="connsiteY361" fmla="*/ 8521 h 2538970"/>
                <a:gd name="connsiteX362" fmla="*/ 893852 w 2485572"/>
                <a:gd name="connsiteY362" fmla="*/ 11361 h 2538970"/>
                <a:gd name="connsiteX363" fmla="*/ 933332 w 2485572"/>
                <a:gd name="connsiteY363" fmla="*/ 36640 h 2538970"/>
                <a:gd name="connsiteX364" fmla="*/ 938729 w 2485572"/>
                <a:gd name="connsiteY364" fmla="*/ 42037 h 2538970"/>
                <a:gd name="connsiteX365" fmla="*/ 969689 w 2485572"/>
                <a:gd name="connsiteY365" fmla="*/ 61635 h 2538970"/>
                <a:gd name="connsiteX366" fmla="*/ 972529 w 2485572"/>
                <a:gd name="connsiteY366" fmla="*/ 64475 h 2538970"/>
                <a:gd name="connsiteX367" fmla="*/ 977925 w 2485572"/>
                <a:gd name="connsiteY367" fmla="*/ 67316 h 2538970"/>
                <a:gd name="connsiteX368" fmla="*/ 1011725 w 2485572"/>
                <a:gd name="connsiteY368" fmla="*/ 67316 h 2538970"/>
                <a:gd name="connsiteX369" fmla="*/ 1031324 w 2485572"/>
                <a:gd name="connsiteY369" fmla="*/ 64475 h 2538970"/>
                <a:gd name="connsiteX370" fmla="*/ 1042401 w 2485572"/>
                <a:gd name="connsiteY370" fmla="*/ 64475 h 2538970"/>
                <a:gd name="connsiteX371" fmla="*/ 1104036 w 2485572"/>
                <a:gd name="connsiteY371" fmla="*/ 70156 h 2538970"/>
                <a:gd name="connsiteX372" fmla="*/ 1109717 w 2485572"/>
                <a:gd name="connsiteY372" fmla="*/ 75837 h 2538970"/>
                <a:gd name="connsiteX373" fmla="*/ 1118238 w 2485572"/>
                <a:gd name="connsiteY373" fmla="*/ 81233 h 2538970"/>
                <a:gd name="connsiteX374" fmla="*/ 1121078 w 2485572"/>
                <a:gd name="connsiteY374" fmla="*/ 84074 h 2538970"/>
                <a:gd name="connsiteX375" fmla="*/ 1143517 w 2485572"/>
                <a:gd name="connsiteY375" fmla="*/ 95435 h 2538970"/>
                <a:gd name="connsiteX376" fmla="*/ 1151754 w 2485572"/>
                <a:gd name="connsiteY376" fmla="*/ 100832 h 2538970"/>
                <a:gd name="connsiteX377" fmla="*/ 1171352 w 2485572"/>
                <a:gd name="connsiteY377" fmla="*/ 100832 h 2538970"/>
                <a:gd name="connsiteX378" fmla="*/ 1174192 w 2485572"/>
                <a:gd name="connsiteY378" fmla="*/ 98275 h 2538970"/>
                <a:gd name="connsiteX379" fmla="*/ 1188110 w 2485572"/>
                <a:gd name="connsiteY379" fmla="*/ 89754 h 2538970"/>
                <a:gd name="connsiteX380" fmla="*/ 1193791 w 2485572"/>
                <a:gd name="connsiteY380" fmla="*/ 84074 h 2538970"/>
                <a:gd name="connsiteX381" fmla="*/ 1238668 w 2485572"/>
                <a:gd name="connsiteY381" fmla="*/ 75837 h 2538970"/>
                <a:gd name="connsiteX382" fmla="*/ 1244348 w 2485572"/>
                <a:gd name="connsiteY382" fmla="*/ 78677 h 2538970"/>
                <a:gd name="connsiteX383" fmla="*/ 1272184 w 2485572"/>
                <a:gd name="connsiteY383" fmla="*/ 75837 h 2538970"/>
                <a:gd name="connsiteX384" fmla="*/ 1280705 w 2485572"/>
                <a:gd name="connsiteY384" fmla="*/ 72996 h 2538970"/>
                <a:gd name="connsiteX385" fmla="*/ 1286385 w 2485572"/>
                <a:gd name="connsiteY385" fmla="*/ 72996 h 2538970"/>
                <a:gd name="connsiteX386" fmla="*/ 1348020 w 2485572"/>
                <a:gd name="connsiteY386" fmla="*/ 50558 h 2538970"/>
                <a:gd name="connsiteX387" fmla="*/ 1350861 w 2485572"/>
                <a:gd name="connsiteY387" fmla="*/ 50558 h 2538970"/>
                <a:gd name="connsiteX388" fmla="*/ 1392898 w 2485572"/>
                <a:gd name="connsiteY388" fmla="*/ 39197 h 2538970"/>
                <a:gd name="connsiteX389" fmla="*/ 1406815 w 2485572"/>
                <a:gd name="connsiteY389" fmla="*/ 39197 h 2538970"/>
                <a:gd name="connsiteX390" fmla="*/ 1459929 w 2485572"/>
                <a:gd name="connsiteY390" fmla="*/ 36640 h 2538970"/>
                <a:gd name="connsiteX391" fmla="*/ 1468450 w 2485572"/>
                <a:gd name="connsiteY391" fmla="*/ 36640 h 2538970"/>
                <a:gd name="connsiteX392" fmla="*/ 1474131 w 2485572"/>
                <a:gd name="connsiteY392" fmla="*/ 33800 h 2538970"/>
                <a:gd name="connsiteX393" fmla="*/ 1479528 w 2485572"/>
                <a:gd name="connsiteY393" fmla="*/ 30960 h 2538970"/>
                <a:gd name="connsiteX394" fmla="*/ 1485208 w 2485572"/>
                <a:gd name="connsiteY394" fmla="*/ 30960 h 2538970"/>
                <a:gd name="connsiteX395" fmla="*/ 1544003 w 2485572"/>
                <a:gd name="connsiteY395" fmla="*/ 16758 h 2538970"/>
                <a:gd name="connsiteX396" fmla="*/ 1549684 w 2485572"/>
                <a:gd name="connsiteY396" fmla="*/ 14202 h 2538970"/>
                <a:gd name="connsiteX397" fmla="*/ 1555364 w 2485572"/>
                <a:gd name="connsiteY397" fmla="*/ 14202 h 2538970"/>
                <a:gd name="connsiteX398" fmla="*/ 1563601 w 2485572"/>
                <a:gd name="connsiteY398" fmla="*/ 11361 h 2538970"/>
                <a:gd name="connsiteX399" fmla="*/ 1614159 w 2485572"/>
                <a:gd name="connsiteY399" fmla="*/ 22439 h 2538970"/>
                <a:gd name="connsiteX400" fmla="*/ 1619840 w 2485572"/>
                <a:gd name="connsiteY400" fmla="*/ 19598 h 2538970"/>
                <a:gd name="connsiteX401" fmla="*/ 1630917 w 2485572"/>
                <a:gd name="connsiteY401" fmla="*/ 16758 h 2538970"/>
                <a:gd name="connsiteX402" fmla="*/ 1645119 w 2485572"/>
                <a:gd name="connsiteY402" fmla="*/ 8521 h 2538970"/>
                <a:gd name="connsiteX403" fmla="*/ 1653356 w 2485572"/>
                <a:gd name="connsiteY403" fmla="*/ 5681 h 2538970"/>
                <a:gd name="connsiteX404" fmla="*/ 1689712 w 2485572"/>
                <a:gd name="connsiteY404" fmla="*/ 0 h 2538970"/>
                <a:gd name="connsiteX405" fmla="*/ 1698233 w 2485572"/>
                <a:gd name="connsiteY405" fmla="*/ 11361 h 2538970"/>
                <a:gd name="connsiteX406" fmla="*/ 1703914 w 2485572"/>
                <a:gd name="connsiteY406" fmla="*/ 14202 h 2538970"/>
                <a:gd name="connsiteX407" fmla="*/ 1709310 w 2485572"/>
                <a:gd name="connsiteY407" fmla="*/ 16758 h 2538970"/>
                <a:gd name="connsiteX408" fmla="*/ 1717831 w 2485572"/>
                <a:gd name="connsiteY408" fmla="*/ 16758 h 2538970"/>
                <a:gd name="connsiteX409" fmla="*/ 1757028 w 2485572"/>
                <a:gd name="connsiteY409" fmla="*/ 22439 h 2538970"/>
                <a:gd name="connsiteX410" fmla="*/ 1762708 w 2485572"/>
                <a:gd name="connsiteY410" fmla="*/ 25279 h 2538970"/>
                <a:gd name="connsiteX411" fmla="*/ 1768389 w 2485572"/>
                <a:gd name="connsiteY411" fmla="*/ 25279 h 2538970"/>
                <a:gd name="connsiteX412" fmla="*/ 1787987 w 2485572"/>
                <a:gd name="connsiteY412" fmla="*/ 33800 h 2538970"/>
                <a:gd name="connsiteX413" fmla="*/ 1793384 w 2485572"/>
                <a:gd name="connsiteY413" fmla="*/ 33800 h 2538970"/>
                <a:gd name="connsiteX414" fmla="*/ 1801905 w 2485572"/>
                <a:gd name="connsiteY414" fmla="*/ 36640 h 2538970"/>
                <a:gd name="connsiteX415" fmla="*/ 1835421 w 2485572"/>
                <a:gd name="connsiteY415" fmla="*/ 42037 h 2538970"/>
                <a:gd name="connsiteX416" fmla="*/ 1891659 w 2485572"/>
                <a:gd name="connsiteY416" fmla="*/ 61635 h 2538970"/>
                <a:gd name="connsiteX417" fmla="*/ 1897340 w 2485572"/>
                <a:gd name="connsiteY417" fmla="*/ 64475 h 2538970"/>
                <a:gd name="connsiteX418" fmla="*/ 1899896 w 2485572"/>
                <a:gd name="connsiteY418" fmla="*/ 67316 h 2538970"/>
                <a:gd name="connsiteX419" fmla="*/ 1944774 w 2485572"/>
                <a:gd name="connsiteY419" fmla="*/ 123270 h 2538970"/>
                <a:gd name="connsiteX420" fmla="*/ 1947614 w 2485572"/>
                <a:gd name="connsiteY420" fmla="*/ 128951 h 2538970"/>
                <a:gd name="connsiteX421" fmla="*/ 1950454 w 2485572"/>
                <a:gd name="connsiteY421" fmla="*/ 131791 h 2538970"/>
                <a:gd name="connsiteX422" fmla="*/ 1956135 w 2485572"/>
                <a:gd name="connsiteY422" fmla="*/ 140312 h 2538970"/>
                <a:gd name="connsiteX423" fmla="*/ 1958975 w 2485572"/>
                <a:gd name="connsiteY423" fmla="*/ 145709 h 2538970"/>
                <a:gd name="connsiteX424" fmla="*/ 1961532 w 2485572"/>
                <a:gd name="connsiteY424" fmla="*/ 154230 h 2538970"/>
                <a:gd name="connsiteX425" fmla="*/ 1998172 w 2485572"/>
                <a:gd name="connsiteY425" fmla="*/ 204788 h 2538970"/>
                <a:gd name="connsiteX426" fmla="*/ 2003569 w 2485572"/>
                <a:gd name="connsiteY426" fmla="*/ 207344 h 2538970"/>
                <a:gd name="connsiteX427" fmla="*/ 2009249 w 2485572"/>
                <a:gd name="connsiteY427" fmla="*/ 210184 h 2538970"/>
                <a:gd name="connsiteX428" fmla="*/ 2017770 w 2485572"/>
                <a:gd name="connsiteY428" fmla="*/ 210184 h 2538970"/>
                <a:gd name="connsiteX429" fmla="*/ 2026007 w 2485572"/>
                <a:gd name="connsiteY429" fmla="*/ 213025 h 2538970"/>
                <a:gd name="connsiteX430" fmla="*/ 2037368 w 2485572"/>
                <a:gd name="connsiteY430" fmla="*/ 215865 h 2538970"/>
                <a:gd name="connsiteX431" fmla="*/ 2099003 w 2485572"/>
                <a:gd name="connsiteY431" fmla="*/ 221546 h 2538970"/>
                <a:gd name="connsiteX432" fmla="*/ 2104684 w 2485572"/>
                <a:gd name="connsiteY432" fmla="*/ 224386 h 2538970"/>
                <a:gd name="connsiteX433" fmla="*/ 2112921 w 2485572"/>
                <a:gd name="connsiteY433" fmla="*/ 224386 h 2538970"/>
                <a:gd name="connsiteX434" fmla="*/ 2124283 w 2485572"/>
                <a:gd name="connsiteY434" fmla="*/ 229783 h 2538970"/>
                <a:gd name="connsiteX435" fmla="*/ 2177397 w 2485572"/>
                <a:gd name="connsiteY435" fmla="*/ 229783 h 2538970"/>
                <a:gd name="connsiteX436" fmla="*/ 2185918 w 2485572"/>
                <a:gd name="connsiteY436" fmla="*/ 232623 h 2538970"/>
                <a:gd name="connsiteX437" fmla="*/ 2213753 w 2485572"/>
                <a:gd name="connsiteY437" fmla="*/ 226942 h 2538970"/>
                <a:gd name="connsiteX438" fmla="*/ 2219434 w 2485572"/>
                <a:gd name="connsiteY438" fmla="*/ 224386 h 2538970"/>
                <a:gd name="connsiteX439" fmla="*/ 2241872 w 2485572"/>
                <a:gd name="connsiteY43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35360 w 2485572"/>
                <a:gd name="connsiteY70" fmla="*/ 1774070 h 2538970"/>
                <a:gd name="connsiteX71" fmla="*/ 2152118 w 2485572"/>
                <a:gd name="connsiteY71" fmla="*/ 1869221 h 2538970"/>
                <a:gd name="connsiteX72" fmla="*/ 2157798 w 2485572"/>
                <a:gd name="connsiteY72" fmla="*/ 1885979 h 2538970"/>
                <a:gd name="connsiteX73" fmla="*/ 2160639 w 2485572"/>
                <a:gd name="connsiteY73" fmla="*/ 1888819 h 2538970"/>
                <a:gd name="connsiteX74" fmla="*/ 2163479 w 2485572"/>
                <a:gd name="connsiteY74" fmla="*/ 1894500 h 2538970"/>
                <a:gd name="connsiteX75" fmla="*/ 2169160 w 2485572"/>
                <a:gd name="connsiteY75" fmla="*/ 1900180 h 2538970"/>
                <a:gd name="connsiteX76" fmla="*/ 2188758 w 2485572"/>
                <a:gd name="connsiteY76" fmla="*/ 1930856 h 2538970"/>
                <a:gd name="connsiteX77" fmla="*/ 2191314 w 2485572"/>
                <a:gd name="connsiteY77" fmla="*/ 1936537 h 2538970"/>
                <a:gd name="connsiteX78" fmla="*/ 2219434 w 2485572"/>
                <a:gd name="connsiteY78" fmla="*/ 1970052 h 2538970"/>
                <a:gd name="connsiteX79" fmla="*/ 2236191 w 2485572"/>
                <a:gd name="connsiteY79" fmla="*/ 1992491 h 2538970"/>
                <a:gd name="connsiteX80" fmla="*/ 2239032 w 2485572"/>
                <a:gd name="connsiteY80" fmla="*/ 1995331 h 2538970"/>
                <a:gd name="connsiteX81" fmla="*/ 2250393 w 2485572"/>
                <a:gd name="connsiteY81" fmla="*/ 2014929 h 2538970"/>
                <a:gd name="connsiteX82" fmla="*/ 2278228 w 2485572"/>
                <a:gd name="connsiteY82" fmla="*/ 2048445 h 2538970"/>
                <a:gd name="connsiteX83" fmla="*/ 2286749 w 2485572"/>
                <a:gd name="connsiteY83" fmla="*/ 2065488 h 2538970"/>
                <a:gd name="connsiteX84" fmla="*/ 2295270 w 2485572"/>
                <a:gd name="connsiteY84" fmla="*/ 2085086 h 2538970"/>
                <a:gd name="connsiteX85" fmla="*/ 2295270 w 2485572"/>
                <a:gd name="connsiteY85" fmla="*/ 2087926 h 2538970"/>
                <a:gd name="connsiteX86" fmla="*/ 2292430 w 2485572"/>
                <a:gd name="connsiteY86" fmla="*/ 2093323 h 2538970"/>
                <a:gd name="connsiteX87" fmla="*/ 2275388 w 2485572"/>
                <a:gd name="connsiteY87" fmla="*/ 2127123 h 2538970"/>
                <a:gd name="connsiteX88" fmla="*/ 2275388 w 2485572"/>
                <a:gd name="connsiteY88" fmla="*/ 2132519 h 2538970"/>
                <a:gd name="connsiteX89" fmla="*/ 2272832 w 2485572"/>
                <a:gd name="connsiteY89" fmla="*/ 2138200 h 2538970"/>
                <a:gd name="connsiteX90" fmla="*/ 2283909 w 2485572"/>
                <a:gd name="connsiteY90" fmla="*/ 2172000 h 2538970"/>
                <a:gd name="connsiteX91" fmla="*/ 2295270 w 2485572"/>
                <a:gd name="connsiteY91" fmla="*/ 2199835 h 2538970"/>
                <a:gd name="connsiteX92" fmla="*/ 2295270 w 2485572"/>
                <a:gd name="connsiteY92" fmla="*/ 2205516 h 2538970"/>
                <a:gd name="connsiteX93" fmla="*/ 2297827 w 2485572"/>
                <a:gd name="connsiteY93" fmla="*/ 2211196 h 2538970"/>
                <a:gd name="connsiteX94" fmla="*/ 2295270 w 2485572"/>
                <a:gd name="connsiteY94" fmla="*/ 2216593 h 2538970"/>
                <a:gd name="connsiteX95" fmla="*/ 2275388 w 2485572"/>
                <a:gd name="connsiteY95" fmla="*/ 2272832 h 2538970"/>
                <a:gd name="connsiteX96" fmla="*/ 2275388 w 2485572"/>
                <a:gd name="connsiteY96" fmla="*/ 2278512 h 2538970"/>
                <a:gd name="connsiteX97" fmla="*/ 2272832 w 2485572"/>
                <a:gd name="connsiteY97" fmla="*/ 2283909 h 2538970"/>
                <a:gd name="connsiteX98" fmla="*/ 2269991 w 2485572"/>
                <a:gd name="connsiteY98" fmla="*/ 2312028 h 2538970"/>
                <a:gd name="connsiteX99" fmla="*/ 2269991 w 2485572"/>
                <a:gd name="connsiteY99" fmla="*/ 2317709 h 2538970"/>
                <a:gd name="connsiteX100" fmla="*/ 2278228 w 2485572"/>
                <a:gd name="connsiteY100" fmla="*/ 2345544 h 2538970"/>
                <a:gd name="connsiteX101" fmla="*/ 2281069 w 2485572"/>
                <a:gd name="connsiteY101" fmla="*/ 2354065 h 2538970"/>
                <a:gd name="connsiteX102" fmla="*/ 2283909 w 2485572"/>
                <a:gd name="connsiteY102" fmla="*/ 2356905 h 2538970"/>
                <a:gd name="connsiteX103" fmla="*/ 2289590 w 2485572"/>
                <a:gd name="connsiteY103" fmla="*/ 2365142 h 2538970"/>
                <a:gd name="connsiteX104" fmla="*/ 2278228 w 2485572"/>
                <a:gd name="connsiteY104" fmla="*/ 2396102 h 2538970"/>
                <a:gd name="connsiteX105" fmla="*/ 2275388 w 2485572"/>
                <a:gd name="connsiteY105" fmla="*/ 2401782 h 2538970"/>
                <a:gd name="connsiteX106" fmla="*/ 2258630 w 2485572"/>
                <a:gd name="connsiteY106" fmla="*/ 2429618 h 2538970"/>
                <a:gd name="connsiteX107" fmla="*/ 2255790 w 2485572"/>
                <a:gd name="connsiteY107" fmla="*/ 2435298 h 2538970"/>
                <a:gd name="connsiteX108" fmla="*/ 2253233 w 2485572"/>
                <a:gd name="connsiteY108" fmla="*/ 2463418 h 2538970"/>
                <a:gd name="connsiteX109" fmla="*/ 2258630 w 2485572"/>
                <a:gd name="connsiteY109" fmla="*/ 2483016 h 2538970"/>
                <a:gd name="connsiteX110" fmla="*/ 2258630 w 2485572"/>
                <a:gd name="connsiteY110" fmla="*/ 2488413 h 2538970"/>
                <a:gd name="connsiteX111" fmla="*/ 2239032 w 2485572"/>
                <a:gd name="connsiteY111" fmla="*/ 2513691 h 2538970"/>
                <a:gd name="connsiteX112" fmla="*/ 2236191 w 2485572"/>
                <a:gd name="connsiteY112" fmla="*/ 2522213 h 2538970"/>
                <a:gd name="connsiteX113" fmla="*/ 2225114 w 2485572"/>
                <a:gd name="connsiteY113" fmla="*/ 2538970 h 2538970"/>
                <a:gd name="connsiteX114" fmla="*/ 2216593 w 2485572"/>
                <a:gd name="connsiteY114" fmla="*/ 2538970 h 2538970"/>
                <a:gd name="connsiteX115" fmla="*/ 2191314 w 2485572"/>
                <a:gd name="connsiteY115" fmla="*/ 2530449 h 2538970"/>
                <a:gd name="connsiteX116" fmla="*/ 2185918 w 2485572"/>
                <a:gd name="connsiteY116" fmla="*/ 2525053 h 2538970"/>
                <a:gd name="connsiteX117" fmla="*/ 2174556 w 2485572"/>
                <a:gd name="connsiteY117" fmla="*/ 2502614 h 2538970"/>
                <a:gd name="connsiteX118" fmla="*/ 2154958 w 2485572"/>
                <a:gd name="connsiteY118" fmla="*/ 2480175 h 2538970"/>
                <a:gd name="connsiteX119" fmla="*/ 2154958 w 2485572"/>
                <a:gd name="connsiteY119" fmla="*/ 2471655 h 2538970"/>
                <a:gd name="connsiteX120" fmla="*/ 2152118 w 2485572"/>
                <a:gd name="connsiteY120" fmla="*/ 2452056 h 2538970"/>
                <a:gd name="connsiteX121" fmla="*/ 2143881 w 2485572"/>
                <a:gd name="connsiteY121" fmla="*/ 2418540 h 2538970"/>
                <a:gd name="connsiteX122" fmla="*/ 2143881 w 2485572"/>
                <a:gd name="connsiteY122" fmla="*/ 2415700 h 2538970"/>
                <a:gd name="connsiteX123" fmla="*/ 2138200 w 2485572"/>
                <a:gd name="connsiteY123" fmla="*/ 2396102 h 2538970"/>
                <a:gd name="connsiteX124" fmla="*/ 2135360 w 2485572"/>
                <a:gd name="connsiteY124" fmla="*/ 2393261 h 2538970"/>
                <a:gd name="connsiteX125" fmla="*/ 2129679 w 2485572"/>
                <a:gd name="connsiteY125" fmla="*/ 2390421 h 2538970"/>
                <a:gd name="connsiteX126" fmla="*/ 2099003 w 2485572"/>
                <a:gd name="connsiteY126" fmla="*/ 2387581 h 2538970"/>
                <a:gd name="connsiteX127" fmla="*/ 2087642 w 2485572"/>
                <a:gd name="connsiteY127" fmla="*/ 2384740 h 2538970"/>
                <a:gd name="connsiteX128" fmla="*/ 2070884 w 2485572"/>
                <a:gd name="connsiteY128" fmla="*/ 2376504 h 2538970"/>
                <a:gd name="connsiteX129" fmla="*/ 2068044 w 2485572"/>
                <a:gd name="connsiteY129" fmla="*/ 2370823 h 2538970"/>
                <a:gd name="connsiteX130" fmla="*/ 2051286 w 2485572"/>
                <a:gd name="connsiteY130" fmla="*/ 2354065 h 2538970"/>
                <a:gd name="connsiteX131" fmla="*/ 2048446 w 2485572"/>
                <a:gd name="connsiteY131" fmla="*/ 2348384 h 2538970"/>
                <a:gd name="connsiteX132" fmla="*/ 2043049 w 2485572"/>
                <a:gd name="connsiteY132" fmla="*/ 2325946 h 2538970"/>
                <a:gd name="connsiteX133" fmla="*/ 2014930 w 2485572"/>
                <a:gd name="connsiteY133" fmla="*/ 2300667 h 2538970"/>
                <a:gd name="connsiteX134" fmla="*/ 1986810 w 2485572"/>
                <a:gd name="connsiteY134" fmla="*/ 2300667 h 2538970"/>
                <a:gd name="connsiteX135" fmla="*/ 1956135 w 2485572"/>
                <a:gd name="connsiteY135" fmla="*/ 2303507 h 2538970"/>
                <a:gd name="connsiteX136" fmla="*/ 1950454 w 2485572"/>
                <a:gd name="connsiteY136" fmla="*/ 2300667 h 2538970"/>
                <a:gd name="connsiteX137" fmla="*/ 1928016 w 2485572"/>
                <a:gd name="connsiteY137" fmla="*/ 2278512 h 2538970"/>
                <a:gd name="connsiteX138" fmla="*/ 1925175 w 2485572"/>
                <a:gd name="connsiteY138" fmla="*/ 2272832 h 2538970"/>
                <a:gd name="connsiteX139" fmla="*/ 1885979 w 2485572"/>
                <a:gd name="connsiteY139" fmla="*/ 2261470 h 2538970"/>
                <a:gd name="connsiteX140" fmla="*/ 1872061 w 2485572"/>
                <a:gd name="connsiteY140" fmla="*/ 2222273 h 2538970"/>
                <a:gd name="connsiteX141" fmla="*/ 1869221 w 2485572"/>
                <a:gd name="connsiteY141" fmla="*/ 2194438 h 2538970"/>
                <a:gd name="connsiteX142" fmla="*/ 1869221 w 2485572"/>
                <a:gd name="connsiteY142" fmla="*/ 2185917 h 2538970"/>
                <a:gd name="connsiteX143" fmla="*/ 1863540 w 2485572"/>
                <a:gd name="connsiteY143" fmla="*/ 2163479 h 2538970"/>
                <a:gd name="connsiteX144" fmla="*/ 1860700 w 2485572"/>
                <a:gd name="connsiteY144" fmla="*/ 2154958 h 2538970"/>
                <a:gd name="connsiteX145" fmla="*/ 1855303 w 2485572"/>
                <a:gd name="connsiteY145" fmla="*/ 2152402 h 2538970"/>
                <a:gd name="connsiteX146" fmla="*/ 1813266 w 2485572"/>
                <a:gd name="connsiteY146" fmla="*/ 2166319 h 2538970"/>
                <a:gd name="connsiteX147" fmla="*/ 1810426 w 2485572"/>
                <a:gd name="connsiteY147" fmla="*/ 2177397 h 2538970"/>
                <a:gd name="connsiteX148" fmla="*/ 1818663 w 2485572"/>
                <a:gd name="connsiteY148" fmla="*/ 2194438 h 2538970"/>
                <a:gd name="connsiteX149" fmla="*/ 1818663 w 2485572"/>
                <a:gd name="connsiteY149" fmla="*/ 2211196 h 2538970"/>
                <a:gd name="connsiteX150" fmla="*/ 1813266 w 2485572"/>
                <a:gd name="connsiteY150" fmla="*/ 2214037 h 2538970"/>
                <a:gd name="connsiteX151" fmla="*/ 1776626 w 2485572"/>
                <a:gd name="connsiteY151" fmla="*/ 2208356 h 2538970"/>
                <a:gd name="connsiteX152" fmla="*/ 1771230 w 2485572"/>
                <a:gd name="connsiteY152" fmla="*/ 2205516 h 2538970"/>
                <a:gd name="connsiteX153" fmla="*/ 1762708 w 2485572"/>
                <a:gd name="connsiteY153" fmla="*/ 2202676 h 2538970"/>
                <a:gd name="connsiteX154" fmla="*/ 1748791 w 2485572"/>
                <a:gd name="connsiteY154" fmla="*/ 2202676 h 2538970"/>
                <a:gd name="connsiteX155" fmla="*/ 1740270 w 2485572"/>
                <a:gd name="connsiteY155" fmla="*/ 2194438 h 2538970"/>
                <a:gd name="connsiteX156" fmla="*/ 1731749 w 2485572"/>
                <a:gd name="connsiteY156" fmla="*/ 2188758 h 2538970"/>
                <a:gd name="connsiteX157" fmla="*/ 1723512 w 2485572"/>
                <a:gd name="connsiteY157" fmla="*/ 2174556 h 2538970"/>
                <a:gd name="connsiteX158" fmla="*/ 1703914 w 2485572"/>
                <a:gd name="connsiteY158" fmla="*/ 2169159 h 2538970"/>
                <a:gd name="connsiteX159" fmla="*/ 1698233 w 2485572"/>
                <a:gd name="connsiteY159" fmla="*/ 2166319 h 2538970"/>
                <a:gd name="connsiteX160" fmla="*/ 1692552 w 2485572"/>
                <a:gd name="connsiteY160" fmla="*/ 2163479 h 2538970"/>
                <a:gd name="connsiteX161" fmla="*/ 1656196 w 2485572"/>
                <a:gd name="connsiteY161" fmla="*/ 2160638 h 2538970"/>
                <a:gd name="connsiteX162" fmla="*/ 1647675 w 2485572"/>
                <a:gd name="connsiteY162" fmla="*/ 2163479 h 2538970"/>
                <a:gd name="connsiteX163" fmla="*/ 1605638 w 2485572"/>
                <a:gd name="connsiteY163" fmla="*/ 2169159 h 2538970"/>
                <a:gd name="connsiteX164" fmla="*/ 1600242 w 2485572"/>
                <a:gd name="connsiteY164" fmla="*/ 2169159 h 2538970"/>
                <a:gd name="connsiteX165" fmla="*/ 1566442 w 2485572"/>
                <a:gd name="connsiteY165" fmla="*/ 2146721 h 2538970"/>
                <a:gd name="connsiteX166" fmla="*/ 1563601 w 2485572"/>
                <a:gd name="connsiteY166" fmla="*/ 2143881 h 2538970"/>
                <a:gd name="connsiteX167" fmla="*/ 1561045 w 2485572"/>
                <a:gd name="connsiteY167" fmla="*/ 2141040 h 2538970"/>
                <a:gd name="connsiteX168" fmla="*/ 1541447 w 2485572"/>
                <a:gd name="connsiteY168" fmla="*/ 2112921 h 2538970"/>
                <a:gd name="connsiteX169" fmla="*/ 1535766 w 2485572"/>
                <a:gd name="connsiteY169" fmla="*/ 2107524 h 2538970"/>
                <a:gd name="connsiteX170" fmla="*/ 1501966 w 2485572"/>
                <a:gd name="connsiteY170" fmla="*/ 2090482 h 2538970"/>
                <a:gd name="connsiteX171" fmla="*/ 1496570 w 2485572"/>
                <a:gd name="connsiteY171" fmla="*/ 2087926 h 2538970"/>
                <a:gd name="connsiteX172" fmla="*/ 1493729 w 2485572"/>
                <a:gd name="connsiteY172" fmla="*/ 2085086 h 2538970"/>
                <a:gd name="connsiteX173" fmla="*/ 1488049 w 2485572"/>
                <a:gd name="connsiteY173" fmla="*/ 2082245 h 2538970"/>
                <a:gd name="connsiteX174" fmla="*/ 1426413 w 2485572"/>
                <a:gd name="connsiteY174" fmla="*/ 2059807 h 2538970"/>
                <a:gd name="connsiteX175" fmla="*/ 1364778 w 2485572"/>
                <a:gd name="connsiteY175" fmla="*/ 2056966 h 2538970"/>
                <a:gd name="connsiteX176" fmla="*/ 1336659 w 2485572"/>
                <a:gd name="connsiteY176" fmla="*/ 2048445 h 2538970"/>
                <a:gd name="connsiteX177" fmla="*/ 1311380 w 2485572"/>
                <a:gd name="connsiteY177" fmla="*/ 2034528 h 2538970"/>
                <a:gd name="connsiteX178" fmla="*/ 1305983 w 2485572"/>
                <a:gd name="connsiteY178" fmla="*/ 2031688 h 2538970"/>
                <a:gd name="connsiteX179" fmla="*/ 1303143 w 2485572"/>
                <a:gd name="connsiteY179" fmla="*/ 2026291 h 2538970"/>
                <a:gd name="connsiteX180" fmla="*/ 1300303 w 2485572"/>
                <a:gd name="connsiteY180" fmla="*/ 2023451 h 2538970"/>
                <a:gd name="connsiteX181" fmla="*/ 1266787 w 2485572"/>
                <a:gd name="connsiteY181" fmla="*/ 2006409 h 2538970"/>
                <a:gd name="connsiteX182" fmla="*/ 1255426 w 2485572"/>
                <a:gd name="connsiteY182" fmla="*/ 2006409 h 2538970"/>
                <a:gd name="connsiteX183" fmla="*/ 1238668 w 2485572"/>
                <a:gd name="connsiteY183" fmla="*/ 2001012 h 2538970"/>
                <a:gd name="connsiteX184" fmla="*/ 1232987 w 2485572"/>
                <a:gd name="connsiteY184" fmla="*/ 2001012 h 2538970"/>
                <a:gd name="connsiteX185" fmla="*/ 1216229 w 2485572"/>
                <a:gd name="connsiteY185" fmla="*/ 1995331 h 2538970"/>
                <a:gd name="connsiteX186" fmla="*/ 1213389 w 2485572"/>
                <a:gd name="connsiteY186" fmla="*/ 1992491 h 2538970"/>
                <a:gd name="connsiteX187" fmla="*/ 1185554 w 2485572"/>
                <a:gd name="connsiteY187" fmla="*/ 1984254 h 2538970"/>
                <a:gd name="connsiteX188" fmla="*/ 1179873 w 2485572"/>
                <a:gd name="connsiteY188" fmla="*/ 1984254 h 2538970"/>
                <a:gd name="connsiteX189" fmla="*/ 1157434 w 2485572"/>
                <a:gd name="connsiteY189" fmla="*/ 1981414 h 2538970"/>
                <a:gd name="connsiteX190" fmla="*/ 1109717 w 2485572"/>
                <a:gd name="connsiteY190" fmla="*/ 1947614 h 2538970"/>
                <a:gd name="connsiteX191" fmla="*/ 1098639 w 2485572"/>
                <a:gd name="connsiteY191" fmla="*/ 1944774 h 2538970"/>
                <a:gd name="connsiteX192" fmla="*/ 1067680 w 2485572"/>
                <a:gd name="connsiteY192" fmla="*/ 1919779 h 2538970"/>
                <a:gd name="connsiteX193" fmla="*/ 1056603 w 2485572"/>
                <a:gd name="connsiteY193" fmla="*/ 1888819 h 2538970"/>
                <a:gd name="connsiteX194" fmla="*/ 1053762 w 2485572"/>
                <a:gd name="connsiteY194" fmla="*/ 1880298 h 2538970"/>
                <a:gd name="connsiteX195" fmla="*/ 1022803 w 2485572"/>
                <a:gd name="connsiteY195" fmla="*/ 1860700 h 2538970"/>
                <a:gd name="connsiteX196" fmla="*/ 1019962 w 2485572"/>
                <a:gd name="connsiteY196" fmla="*/ 1858143 h 2538970"/>
                <a:gd name="connsiteX197" fmla="*/ 1006045 w 2485572"/>
                <a:gd name="connsiteY197" fmla="*/ 1824343 h 2538970"/>
                <a:gd name="connsiteX198" fmla="*/ 1006045 w 2485572"/>
                <a:gd name="connsiteY198" fmla="*/ 1813266 h 2538970"/>
                <a:gd name="connsiteX199" fmla="*/ 1011725 w 2485572"/>
                <a:gd name="connsiteY199" fmla="*/ 1793668 h 2538970"/>
                <a:gd name="connsiteX200" fmla="*/ 1019962 w 2485572"/>
                <a:gd name="connsiteY200" fmla="*/ 1768389 h 2538970"/>
                <a:gd name="connsiteX201" fmla="*/ 1025643 w 2485572"/>
                <a:gd name="connsiteY201" fmla="*/ 1737429 h 2538970"/>
                <a:gd name="connsiteX202" fmla="*/ 1025643 w 2485572"/>
                <a:gd name="connsiteY202" fmla="*/ 1723512 h 2538970"/>
                <a:gd name="connsiteX203" fmla="*/ 1019962 w 2485572"/>
                <a:gd name="connsiteY203" fmla="*/ 1720671 h 2538970"/>
                <a:gd name="connsiteX204" fmla="*/ 1014566 w 2485572"/>
                <a:gd name="connsiteY204" fmla="*/ 1712435 h 2538970"/>
                <a:gd name="connsiteX205" fmla="*/ 1011725 w 2485572"/>
                <a:gd name="connsiteY205" fmla="*/ 1709594 h 2538970"/>
                <a:gd name="connsiteX206" fmla="*/ 983606 w 2485572"/>
                <a:gd name="connsiteY206" fmla="*/ 1692552 h 2538970"/>
                <a:gd name="connsiteX207" fmla="*/ 977925 w 2485572"/>
                <a:gd name="connsiteY207" fmla="*/ 1692552 h 2538970"/>
                <a:gd name="connsiteX208" fmla="*/ 950090 w 2485572"/>
                <a:gd name="connsiteY208" fmla="*/ 1653356 h 2538970"/>
                <a:gd name="connsiteX209" fmla="*/ 950090 w 2485572"/>
                <a:gd name="connsiteY209" fmla="*/ 1639438 h 2538970"/>
                <a:gd name="connsiteX210" fmla="*/ 952931 w 2485572"/>
                <a:gd name="connsiteY210" fmla="*/ 1636598 h 2538970"/>
                <a:gd name="connsiteX211" fmla="*/ 975369 w 2485572"/>
                <a:gd name="connsiteY211" fmla="*/ 1597401 h 2538970"/>
                <a:gd name="connsiteX212" fmla="*/ 980766 w 2485572"/>
                <a:gd name="connsiteY212" fmla="*/ 1591721 h 2538970"/>
                <a:gd name="connsiteX213" fmla="*/ 1017406 w 2485572"/>
                <a:gd name="connsiteY213" fmla="*/ 1561045 h 2538970"/>
                <a:gd name="connsiteX214" fmla="*/ 1022803 w 2485572"/>
                <a:gd name="connsiteY214" fmla="*/ 1558205 h 2538970"/>
                <a:gd name="connsiteX215" fmla="*/ 1025643 w 2485572"/>
                <a:gd name="connsiteY215" fmla="*/ 1555364 h 2538970"/>
                <a:gd name="connsiteX216" fmla="*/ 1031324 w 2485572"/>
                <a:gd name="connsiteY216" fmla="*/ 1549684 h 2538970"/>
                <a:gd name="connsiteX217" fmla="*/ 1293866 w 2485572"/>
                <a:gd name="connsiteY217" fmla="*/ 1680648 h 2538970"/>
                <a:gd name="connsiteX218" fmla="*/ 1455791 w 2485572"/>
                <a:gd name="connsiteY218" fmla="*/ 1685410 h 2538970"/>
                <a:gd name="connsiteX219" fmla="*/ 1289417 w 2485572"/>
                <a:gd name="connsiteY219" fmla="*/ 1536685 h 2538970"/>
                <a:gd name="connsiteX220" fmla="*/ 1061999 w 2485572"/>
                <a:gd name="connsiteY220" fmla="*/ 1465610 h 2538970"/>
                <a:gd name="connsiteX221" fmla="*/ 1061999 w 2485572"/>
                <a:gd name="connsiteY221" fmla="*/ 1429254 h 2538970"/>
                <a:gd name="connsiteX222" fmla="*/ 1048082 w 2485572"/>
                <a:gd name="connsiteY222" fmla="*/ 1403975 h 2538970"/>
                <a:gd name="connsiteX223" fmla="*/ 1022803 w 2485572"/>
                <a:gd name="connsiteY223" fmla="*/ 1387217 h 2538970"/>
                <a:gd name="connsiteX224" fmla="*/ 1011725 w 2485572"/>
                <a:gd name="connsiteY224" fmla="*/ 1381536 h 2538970"/>
                <a:gd name="connsiteX225" fmla="*/ 1000364 w 2485572"/>
                <a:gd name="connsiteY225" fmla="*/ 1381536 h 2538970"/>
                <a:gd name="connsiteX226" fmla="*/ 961167 w 2485572"/>
                <a:gd name="connsiteY226" fmla="*/ 1376140 h 2538970"/>
                <a:gd name="connsiteX227" fmla="*/ 924811 w 2485572"/>
                <a:gd name="connsiteY227" fmla="*/ 1367618 h 2538970"/>
                <a:gd name="connsiteX228" fmla="*/ 919131 w 2485572"/>
                <a:gd name="connsiteY228" fmla="*/ 1367618 h 2538970"/>
                <a:gd name="connsiteX229" fmla="*/ 913450 w 2485572"/>
                <a:gd name="connsiteY229" fmla="*/ 1364778 h 2538970"/>
                <a:gd name="connsiteX230" fmla="*/ 908053 w 2485572"/>
                <a:gd name="connsiteY230" fmla="*/ 1364778 h 2538970"/>
                <a:gd name="connsiteX231" fmla="*/ 877094 w 2485572"/>
                <a:gd name="connsiteY231" fmla="*/ 1381536 h 2538970"/>
                <a:gd name="connsiteX232" fmla="*/ 868857 w 2485572"/>
                <a:gd name="connsiteY232" fmla="*/ 1390057 h 2538970"/>
                <a:gd name="connsiteX233" fmla="*/ 835057 w 2485572"/>
                <a:gd name="connsiteY233" fmla="*/ 1434934 h 2538970"/>
                <a:gd name="connsiteX234" fmla="*/ 832217 w 2485572"/>
                <a:gd name="connsiteY234" fmla="*/ 1440331 h 2538970"/>
                <a:gd name="connsiteX235" fmla="*/ 832217 w 2485572"/>
                <a:gd name="connsiteY235" fmla="*/ 1446012 h 2538970"/>
                <a:gd name="connsiteX236" fmla="*/ 767741 w 2485572"/>
                <a:gd name="connsiteY236" fmla="*/ 1513327 h 2538970"/>
                <a:gd name="connsiteX237" fmla="*/ 711787 w 2485572"/>
                <a:gd name="connsiteY237" fmla="*/ 1535766 h 2538970"/>
                <a:gd name="connsiteX238" fmla="*/ 686508 w 2485572"/>
                <a:gd name="connsiteY238" fmla="*/ 1541447 h 2538970"/>
                <a:gd name="connsiteX239" fmla="*/ 661513 w 2485572"/>
                <a:gd name="connsiteY239" fmla="*/ 1549684 h 2538970"/>
                <a:gd name="connsiteX240" fmla="*/ 658672 w 2485572"/>
                <a:gd name="connsiteY240" fmla="*/ 1552524 h 2538970"/>
                <a:gd name="connsiteX241" fmla="*/ 652992 w 2485572"/>
                <a:gd name="connsiteY241" fmla="*/ 1555364 h 2538970"/>
                <a:gd name="connsiteX242" fmla="*/ 624873 w 2485572"/>
                <a:gd name="connsiteY242" fmla="*/ 1561045 h 2538970"/>
                <a:gd name="connsiteX243" fmla="*/ 619476 w 2485572"/>
                <a:gd name="connsiteY243" fmla="*/ 1558205 h 2538970"/>
                <a:gd name="connsiteX244" fmla="*/ 616636 w 2485572"/>
                <a:gd name="connsiteY244" fmla="*/ 1555364 h 2538970"/>
                <a:gd name="connsiteX245" fmla="*/ 597037 w 2485572"/>
                <a:gd name="connsiteY245" fmla="*/ 1532926 h 2538970"/>
                <a:gd name="connsiteX246" fmla="*/ 594197 w 2485572"/>
                <a:gd name="connsiteY246" fmla="*/ 1521848 h 2538970"/>
                <a:gd name="connsiteX247" fmla="*/ 591357 w 2485572"/>
                <a:gd name="connsiteY247" fmla="*/ 1519008 h 2538970"/>
                <a:gd name="connsiteX248" fmla="*/ 566078 w 2485572"/>
                <a:gd name="connsiteY248" fmla="*/ 1482368 h 2538970"/>
                <a:gd name="connsiteX249" fmla="*/ 560397 w 2485572"/>
                <a:gd name="connsiteY249" fmla="*/ 1471291 h 2538970"/>
                <a:gd name="connsiteX250" fmla="*/ 555000 w 2485572"/>
                <a:gd name="connsiteY250" fmla="*/ 1465610 h 2538970"/>
                <a:gd name="connsiteX251" fmla="*/ 498762 w 2485572"/>
                <a:gd name="connsiteY251" fmla="*/ 1432094 h 2538970"/>
                <a:gd name="connsiteX252" fmla="*/ 490525 w 2485572"/>
                <a:gd name="connsiteY252" fmla="*/ 1429254 h 2538970"/>
                <a:gd name="connsiteX253" fmla="*/ 487685 w 2485572"/>
                <a:gd name="connsiteY253" fmla="*/ 1429254 h 2538970"/>
                <a:gd name="connsiteX254" fmla="*/ 462406 w 2485572"/>
                <a:gd name="connsiteY254" fmla="*/ 1426413 h 2538970"/>
                <a:gd name="connsiteX255" fmla="*/ 400770 w 2485572"/>
                <a:gd name="connsiteY255" fmla="*/ 1426413 h 2538970"/>
                <a:gd name="connsiteX256" fmla="*/ 392250 w 2485572"/>
                <a:gd name="connsiteY256" fmla="*/ 1423573 h 2538970"/>
                <a:gd name="connsiteX257" fmla="*/ 384013 w 2485572"/>
                <a:gd name="connsiteY257" fmla="*/ 1420733 h 2538970"/>
                <a:gd name="connsiteX258" fmla="*/ 375492 w 2485572"/>
                <a:gd name="connsiteY258" fmla="*/ 1420733 h 2538970"/>
                <a:gd name="connsiteX259" fmla="*/ 319537 w 2485572"/>
                <a:gd name="connsiteY259" fmla="*/ 1409655 h 2538970"/>
                <a:gd name="connsiteX260" fmla="*/ 313856 w 2485572"/>
                <a:gd name="connsiteY260" fmla="*/ 1406815 h 2538970"/>
                <a:gd name="connsiteX261" fmla="*/ 308176 w 2485572"/>
                <a:gd name="connsiteY261" fmla="*/ 1406815 h 2538970"/>
                <a:gd name="connsiteX262" fmla="*/ 297098 w 2485572"/>
                <a:gd name="connsiteY262" fmla="*/ 1401134 h 2538970"/>
                <a:gd name="connsiteX263" fmla="*/ 221546 w 2485572"/>
                <a:gd name="connsiteY263" fmla="*/ 1392898 h 2538970"/>
                <a:gd name="connsiteX264" fmla="*/ 213025 w 2485572"/>
                <a:gd name="connsiteY264" fmla="*/ 1392898 h 2538970"/>
                <a:gd name="connsiteX265" fmla="*/ 204504 w 2485572"/>
                <a:gd name="connsiteY265" fmla="*/ 1395738 h 2538970"/>
                <a:gd name="connsiteX266" fmla="*/ 154230 w 2485572"/>
                <a:gd name="connsiteY266" fmla="*/ 1406815 h 2538970"/>
                <a:gd name="connsiteX267" fmla="*/ 148549 w 2485572"/>
                <a:gd name="connsiteY267" fmla="*/ 1403975 h 2538970"/>
                <a:gd name="connsiteX268" fmla="*/ 137472 w 2485572"/>
                <a:gd name="connsiteY268" fmla="*/ 1398294 h 2538970"/>
                <a:gd name="connsiteX269" fmla="*/ 131791 w 2485572"/>
                <a:gd name="connsiteY269" fmla="*/ 1398294 h 2538970"/>
                <a:gd name="connsiteX270" fmla="*/ 67316 w 2485572"/>
                <a:gd name="connsiteY270" fmla="*/ 1418177 h 2538970"/>
                <a:gd name="connsiteX271" fmla="*/ 58795 w 2485572"/>
                <a:gd name="connsiteY271" fmla="*/ 1420733 h 2538970"/>
                <a:gd name="connsiteX272" fmla="*/ 50558 w 2485572"/>
                <a:gd name="connsiteY272" fmla="*/ 1423573 h 2538970"/>
                <a:gd name="connsiteX273" fmla="*/ 42037 w 2485572"/>
                <a:gd name="connsiteY273" fmla="*/ 1423573 h 2538970"/>
                <a:gd name="connsiteX274" fmla="*/ 5681 w 2485572"/>
                <a:gd name="connsiteY274" fmla="*/ 1432094 h 2538970"/>
                <a:gd name="connsiteX275" fmla="*/ 2840 w 2485572"/>
                <a:gd name="connsiteY275" fmla="*/ 1403975 h 2538970"/>
                <a:gd name="connsiteX276" fmla="*/ 0 w 2485572"/>
                <a:gd name="connsiteY276" fmla="*/ 1395738 h 2538970"/>
                <a:gd name="connsiteX277" fmla="*/ 5681 w 2485572"/>
                <a:gd name="connsiteY277" fmla="*/ 1373299 h 2538970"/>
                <a:gd name="connsiteX278" fmla="*/ 5681 w 2485572"/>
                <a:gd name="connsiteY278" fmla="*/ 1361938 h 2538970"/>
                <a:gd name="connsiteX279" fmla="*/ 11361 w 2485572"/>
                <a:gd name="connsiteY279" fmla="*/ 1345180 h 2538970"/>
                <a:gd name="connsiteX280" fmla="*/ 42037 w 2485572"/>
                <a:gd name="connsiteY280" fmla="*/ 1305983 h 2538970"/>
                <a:gd name="connsiteX281" fmla="*/ 47718 w 2485572"/>
                <a:gd name="connsiteY281" fmla="*/ 1294622 h 2538970"/>
                <a:gd name="connsiteX282" fmla="*/ 39197 w 2485572"/>
                <a:gd name="connsiteY282" fmla="*/ 1275024 h 2538970"/>
                <a:gd name="connsiteX283" fmla="*/ 33516 w 2485572"/>
                <a:gd name="connsiteY283" fmla="*/ 1269627 h 2538970"/>
                <a:gd name="connsiteX284" fmla="*/ 33516 w 2485572"/>
                <a:gd name="connsiteY284" fmla="*/ 1244348 h 2538970"/>
                <a:gd name="connsiteX285" fmla="*/ 64475 w 2485572"/>
                <a:gd name="connsiteY285" fmla="*/ 1213389 h 2538970"/>
                <a:gd name="connsiteX286" fmla="*/ 81233 w 2485572"/>
                <a:gd name="connsiteY286" fmla="*/ 1199471 h 2538970"/>
                <a:gd name="connsiteX287" fmla="*/ 86914 w 2485572"/>
                <a:gd name="connsiteY287" fmla="*/ 1190950 h 2538970"/>
                <a:gd name="connsiteX288" fmla="*/ 97991 w 2485572"/>
                <a:gd name="connsiteY288" fmla="*/ 1160275 h 2538970"/>
                <a:gd name="connsiteX289" fmla="*/ 95435 w 2485572"/>
                <a:gd name="connsiteY289" fmla="*/ 1151753 h 2538970"/>
                <a:gd name="connsiteX290" fmla="*/ 95435 w 2485572"/>
                <a:gd name="connsiteY290" fmla="*/ 1121078 h 2538970"/>
                <a:gd name="connsiteX291" fmla="*/ 100832 w 2485572"/>
                <a:gd name="connsiteY291" fmla="*/ 1112557 h 2538970"/>
                <a:gd name="connsiteX292" fmla="*/ 103672 w 2485572"/>
                <a:gd name="connsiteY292" fmla="*/ 1106876 h 2538970"/>
                <a:gd name="connsiteX293" fmla="*/ 154230 w 2485572"/>
                <a:gd name="connsiteY293" fmla="*/ 1070520 h 2538970"/>
                <a:gd name="connsiteX294" fmla="*/ 176668 w 2485572"/>
                <a:gd name="connsiteY294" fmla="*/ 1045241 h 2538970"/>
                <a:gd name="connsiteX295" fmla="*/ 176668 w 2485572"/>
                <a:gd name="connsiteY295" fmla="*/ 1037004 h 2538970"/>
                <a:gd name="connsiteX296" fmla="*/ 173828 w 2485572"/>
                <a:gd name="connsiteY296" fmla="*/ 1028483 h 2538970"/>
                <a:gd name="connsiteX297" fmla="*/ 157070 w 2485572"/>
                <a:gd name="connsiteY297" fmla="*/ 1008885 h 2538970"/>
                <a:gd name="connsiteX298" fmla="*/ 154230 w 2485572"/>
                <a:gd name="connsiteY298" fmla="*/ 1000648 h 2538970"/>
                <a:gd name="connsiteX299" fmla="*/ 157070 w 2485572"/>
                <a:gd name="connsiteY299" fmla="*/ 964008 h 2538970"/>
                <a:gd name="connsiteX300" fmla="*/ 154230 w 2485572"/>
                <a:gd name="connsiteY300" fmla="*/ 955771 h 2538970"/>
                <a:gd name="connsiteX301" fmla="*/ 126111 w 2485572"/>
                <a:gd name="connsiteY301" fmla="*/ 930492 h 2538970"/>
                <a:gd name="connsiteX302" fmla="*/ 112193 w 2485572"/>
                <a:gd name="connsiteY302" fmla="*/ 927652 h 2538970"/>
                <a:gd name="connsiteX303" fmla="*/ 109353 w 2485572"/>
                <a:gd name="connsiteY303" fmla="*/ 921971 h 2538970"/>
                <a:gd name="connsiteX304" fmla="*/ 109353 w 2485572"/>
                <a:gd name="connsiteY304" fmla="*/ 908053 h 2538970"/>
                <a:gd name="connsiteX305" fmla="*/ 117590 w 2485572"/>
                <a:gd name="connsiteY305" fmla="*/ 891295 h 2538970"/>
                <a:gd name="connsiteX306" fmla="*/ 123270 w 2485572"/>
                <a:gd name="connsiteY306" fmla="*/ 885615 h 2538970"/>
                <a:gd name="connsiteX307" fmla="*/ 148549 w 2485572"/>
                <a:gd name="connsiteY307" fmla="*/ 866016 h 2538970"/>
                <a:gd name="connsiteX308" fmla="*/ 128951 w 2485572"/>
                <a:gd name="connsiteY308" fmla="*/ 840738 h 2538970"/>
                <a:gd name="connsiteX309" fmla="*/ 126111 w 2485572"/>
                <a:gd name="connsiteY309" fmla="*/ 821139 h 2538970"/>
                <a:gd name="connsiteX310" fmla="*/ 140028 w 2485572"/>
                <a:gd name="connsiteY310" fmla="*/ 812618 h 2538970"/>
                <a:gd name="connsiteX311" fmla="*/ 142869 w 2485572"/>
                <a:gd name="connsiteY311" fmla="*/ 790464 h 2538970"/>
                <a:gd name="connsiteX312" fmla="*/ 154230 w 2485572"/>
                <a:gd name="connsiteY312" fmla="*/ 773422 h 2538970"/>
                <a:gd name="connsiteX313" fmla="*/ 157070 w 2485572"/>
                <a:gd name="connsiteY313" fmla="*/ 762344 h 2538970"/>
                <a:gd name="connsiteX314" fmla="*/ 157070 w 2485572"/>
                <a:gd name="connsiteY314" fmla="*/ 753824 h 2538970"/>
                <a:gd name="connsiteX315" fmla="*/ 145709 w 2485572"/>
                <a:gd name="connsiteY315" fmla="*/ 731385 h 2538970"/>
                <a:gd name="connsiteX316" fmla="*/ 145709 w 2485572"/>
                <a:gd name="connsiteY316" fmla="*/ 723148 h 2538970"/>
                <a:gd name="connsiteX317" fmla="*/ 159627 w 2485572"/>
                <a:gd name="connsiteY317" fmla="*/ 714627 h 2538970"/>
                <a:gd name="connsiteX318" fmla="*/ 204504 w 2485572"/>
                <a:gd name="connsiteY318" fmla="*/ 708946 h 2538970"/>
                <a:gd name="connsiteX319" fmla="*/ 232623 w 2485572"/>
                <a:gd name="connsiteY319" fmla="*/ 678271 h 2538970"/>
                <a:gd name="connsiteX320" fmla="*/ 232623 w 2485572"/>
                <a:gd name="connsiteY320" fmla="*/ 666909 h 2538970"/>
                <a:gd name="connsiteX321" fmla="*/ 215865 w 2485572"/>
                <a:gd name="connsiteY321" fmla="*/ 644755 h 2538970"/>
                <a:gd name="connsiteX322" fmla="*/ 218705 w 2485572"/>
                <a:gd name="connsiteY322" fmla="*/ 613795 h 2538970"/>
                <a:gd name="connsiteX323" fmla="*/ 241144 w 2485572"/>
                <a:gd name="connsiteY323" fmla="*/ 582836 h 2538970"/>
                <a:gd name="connsiteX324" fmla="*/ 252221 w 2485572"/>
                <a:gd name="connsiteY324" fmla="*/ 571758 h 2538970"/>
                <a:gd name="connsiteX325" fmla="*/ 285737 w 2485572"/>
                <a:gd name="connsiteY325" fmla="*/ 524041 h 2538970"/>
                <a:gd name="connsiteX326" fmla="*/ 291418 w 2485572"/>
                <a:gd name="connsiteY326" fmla="*/ 518644 h 2538970"/>
                <a:gd name="connsiteX327" fmla="*/ 322377 w 2485572"/>
                <a:gd name="connsiteY327" fmla="*/ 518644 h 2538970"/>
                <a:gd name="connsiteX328" fmla="*/ 333455 w 2485572"/>
                <a:gd name="connsiteY328" fmla="*/ 510123 h 2538970"/>
                <a:gd name="connsiteX329" fmla="*/ 341976 w 2485572"/>
                <a:gd name="connsiteY329" fmla="*/ 482004 h 2538970"/>
                <a:gd name="connsiteX330" fmla="*/ 347372 w 2485572"/>
                <a:gd name="connsiteY330" fmla="*/ 476607 h 2538970"/>
                <a:gd name="connsiteX331" fmla="*/ 386853 w 2485572"/>
                <a:gd name="connsiteY331" fmla="*/ 459565 h 2538970"/>
                <a:gd name="connsiteX332" fmla="*/ 389409 w 2485572"/>
                <a:gd name="connsiteY332" fmla="*/ 454169 h 2538970"/>
                <a:gd name="connsiteX333" fmla="*/ 400770 w 2485572"/>
                <a:gd name="connsiteY333" fmla="*/ 434570 h 2538970"/>
                <a:gd name="connsiteX334" fmla="*/ 414688 w 2485572"/>
                <a:gd name="connsiteY334" fmla="*/ 392534 h 2538970"/>
                <a:gd name="connsiteX335" fmla="*/ 428890 w 2485572"/>
                <a:gd name="connsiteY335" fmla="*/ 341976 h 2538970"/>
                <a:gd name="connsiteX336" fmla="*/ 434286 w 2485572"/>
                <a:gd name="connsiteY336" fmla="*/ 255062 h 2538970"/>
                <a:gd name="connsiteX337" fmla="*/ 437127 w 2485572"/>
                <a:gd name="connsiteY337" fmla="*/ 252221 h 2538970"/>
                <a:gd name="connsiteX338" fmla="*/ 448488 w 2485572"/>
                <a:gd name="connsiteY338" fmla="*/ 235463 h 2538970"/>
                <a:gd name="connsiteX339" fmla="*/ 468086 w 2485572"/>
                <a:gd name="connsiteY339" fmla="*/ 221546 h 2538970"/>
                <a:gd name="connsiteX340" fmla="*/ 501602 w 2485572"/>
                <a:gd name="connsiteY340" fmla="*/ 215865 h 2538970"/>
                <a:gd name="connsiteX341" fmla="*/ 512964 w 2485572"/>
                <a:gd name="connsiteY341" fmla="*/ 213025 h 2538970"/>
                <a:gd name="connsiteX342" fmla="*/ 555000 w 2485572"/>
                <a:gd name="connsiteY342" fmla="*/ 187746 h 2538970"/>
                <a:gd name="connsiteX343" fmla="*/ 557557 w 2485572"/>
                <a:gd name="connsiteY343" fmla="*/ 182349 h 2538970"/>
                <a:gd name="connsiteX344" fmla="*/ 602434 w 2485572"/>
                <a:gd name="connsiteY344" fmla="*/ 131791 h 2538970"/>
                <a:gd name="connsiteX345" fmla="*/ 605274 w 2485572"/>
                <a:gd name="connsiteY345" fmla="*/ 123270 h 2538970"/>
                <a:gd name="connsiteX346" fmla="*/ 594197 w 2485572"/>
                <a:gd name="connsiteY346" fmla="*/ 70156 h 2538970"/>
                <a:gd name="connsiteX347" fmla="*/ 650151 w 2485572"/>
                <a:gd name="connsiteY347" fmla="*/ 92595 h 2538970"/>
                <a:gd name="connsiteX348" fmla="*/ 664069 w 2485572"/>
                <a:gd name="connsiteY348" fmla="*/ 92595 h 2538970"/>
                <a:gd name="connsiteX349" fmla="*/ 689348 w 2485572"/>
                <a:gd name="connsiteY349" fmla="*/ 98275 h 2538970"/>
                <a:gd name="connsiteX350" fmla="*/ 723148 w 2485572"/>
                <a:gd name="connsiteY350" fmla="*/ 89754 h 2538970"/>
                <a:gd name="connsiteX351" fmla="*/ 725704 w 2485572"/>
                <a:gd name="connsiteY351" fmla="*/ 92595 h 2538970"/>
                <a:gd name="connsiteX352" fmla="*/ 731385 w 2485572"/>
                <a:gd name="connsiteY352" fmla="*/ 92595 h 2538970"/>
                <a:gd name="connsiteX353" fmla="*/ 737065 w 2485572"/>
                <a:gd name="connsiteY353" fmla="*/ 95435 h 2538970"/>
                <a:gd name="connsiteX354" fmla="*/ 742746 w 2485572"/>
                <a:gd name="connsiteY354" fmla="*/ 95435 h 2538970"/>
                <a:gd name="connsiteX355" fmla="*/ 779102 w 2485572"/>
                <a:gd name="connsiteY355" fmla="*/ 75837 h 2538970"/>
                <a:gd name="connsiteX356" fmla="*/ 818299 w 2485572"/>
                <a:gd name="connsiteY356" fmla="*/ 39197 h 2538970"/>
                <a:gd name="connsiteX357" fmla="*/ 823980 w 2485572"/>
                <a:gd name="connsiteY357" fmla="*/ 33800 h 2538970"/>
                <a:gd name="connsiteX358" fmla="*/ 851815 w 2485572"/>
                <a:gd name="connsiteY358" fmla="*/ 19598 h 2538970"/>
                <a:gd name="connsiteX359" fmla="*/ 854655 w 2485572"/>
                <a:gd name="connsiteY359" fmla="*/ 14202 h 2538970"/>
                <a:gd name="connsiteX360" fmla="*/ 888455 w 2485572"/>
                <a:gd name="connsiteY360" fmla="*/ 8521 h 2538970"/>
                <a:gd name="connsiteX361" fmla="*/ 893852 w 2485572"/>
                <a:gd name="connsiteY361" fmla="*/ 11361 h 2538970"/>
                <a:gd name="connsiteX362" fmla="*/ 933332 w 2485572"/>
                <a:gd name="connsiteY362" fmla="*/ 36640 h 2538970"/>
                <a:gd name="connsiteX363" fmla="*/ 938729 w 2485572"/>
                <a:gd name="connsiteY363" fmla="*/ 42037 h 2538970"/>
                <a:gd name="connsiteX364" fmla="*/ 969689 w 2485572"/>
                <a:gd name="connsiteY364" fmla="*/ 61635 h 2538970"/>
                <a:gd name="connsiteX365" fmla="*/ 972529 w 2485572"/>
                <a:gd name="connsiteY365" fmla="*/ 64475 h 2538970"/>
                <a:gd name="connsiteX366" fmla="*/ 977925 w 2485572"/>
                <a:gd name="connsiteY366" fmla="*/ 67316 h 2538970"/>
                <a:gd name="connsiteX367" fmla="*/ 1011725 w 2485572"/>
                <a:gd name="connsiteY367" fmla="*/ 67316 h 2538970"/>
                <a:gd name="connsiteX368" fmla="*/ 1031324 w 2485572"/>
                <a:gd name="connsiteY368" fmla="*/ 64475 h 2538970"/>
                <a:gd name="connsiteX369" fmla="*/ 1042401 w 2485572"/>
                <a:gd name="connsiteY369" fmla="*/ 64475 h 2538970"/>
                <a:gd name="connsiteX370" fmla="*/ 1104036 w 2485572"/>
                <a:gd name="connsiteY370" fmla="*/ 70156 h 2538970"/>
                <a:gd name="connsiteX371" fmla="*/ 1109717 w 2485572"/>
                <a:gd name="connsiteY371" fmla="*/ 75837 h 2538970"/>
                <a:gd name="connsiteX372" fmla="*/ 1118238 w 2485572"/>
                <a:gd name="connsiteY372" fmla="*/ 81233 h 2538970"/>
                <a:gd name="connsiteX373" fmla="*/ 1121078 w 2485572"/>
                <a:gd name="connsiteY373" fmla="*/ 84074 h 2538970"/>
                <a:gd name="connsiteX374" fmla="*/ 1143517 w 2485572"/>
                <a:gd name="connsiteY374" fmla="*/ 95435 h 2538970"/>
                <a:gd name="connsiteX375" fmla="*/ 1151754 w 2485572"/>
                <a:gd name="connsiteY375" fmla="*/ 100832 h 2538970"/>
                <a:gd name="connsiteX376" fmla="*/ 1171352 w 2485572"/>
                <a:gd name="connsiteY376" fmla="*/ 100832 h 2538970"/>
                <a:gd name="connsiteX377" fmla="*/ 1174192 w 2485572"/>
                <a:gd name="connsiteY377" fmla="*/ 98275 h 2538970"/>
                <a:gd name="connsiteX378" fmla="*/ 1188110 w 2485572"/>
                <a:gd name="connsiteY378" fmla="*/ 89754 h 2538970"/>
                <a:gd name="connsiteX379" fmla="*/ 1193791 w 2485572"/>
                <a:gd name="connsiteY379" fmla="*/ 84074 h 2538970"/>
                <a:gd name="connsiteX380" fmla="*/ 1238668 w 2485572"/>
                <a:gd name="connsiteY380" fmla="*/ 75837 h 2538970"/>
                <a:gd name="connsiteX381" fmla="*/ 1244348 w 2485572"/>
                <a:gd name="connsiteY381" fmla="*/ 78677 h 2538970"/>
                <a:gd name="connsiteX382" fmla="*/ 1272184 w 2485572"/>
                <a:gd name="connsiteY382" fmla="*/ 75837 h 2538970"/>
                <a:gd name="connsiteX383" fmla="*/ 1280705 w 2485572"/>
                <a:gd name="connsiteY383" fmla="*/ 72996 h 2538970"/>
                <a:gd name="connsiteX384" fmla="*/ 1286385 w 2485572"/>
                <a:gd name="connsiteY384" fmla="*/ 72996 h 2538970"/>
                <a:gd name="connsiteX385" fmla="*/ 1348020 w 2485572"/>
                <a:gd name="connsiteY385" fmla="*/ 50558 h 2538970"/>
                <a:gd name="connsiteX386" fmla="*/ 1350861 w 2485572"/>
                <a:gd name="connsiteY386" fmla="*/ 50558 h 2538970"/>
                <a:gd name="connsiteX387" fmla="*/ 1392898 w 2485572"/>
                <a:gd name="connsiteY387" fmla="*/ 39197 h 2538970"/>
                <a:gd name="connsiteX388" fmla="*/ 1406815 w 2485572"/>
                <a:gd name="connsiteY388" fmla="*/ 39197 h 2538970"/>
                <a:gd name="connsiteX389" fmla="*/ 1459929 w 2485572"/>
                <a:gd name="connsiteY389" fmla="*/ 36640 h 2538970"/>
                <a:gd name="connsiteX390" fmla="*/ 1468450 w 2485572"/>
                <a:gd name="connsiteY390" fmla="*/ 36640 h 2538970"/>
                <a:gd name="connsiteX391" fmla="*/ 1474131 w 2485572"/>
                <a:gd name="connsiteY391" fmla="*/ 33800 h 2538970"/>
                <a:gd name="connsiteX392" fmla="*/ 1479528 w 2485572"/>
                <a:gd name="connsiteY392" fmla="*/ 30960 h 2538970"/>
                <a:gd name="connsiteX393" fmla="*/ 1485208 w 2485572"/>
                <a:gd name="connsiteY393" fmla="*/ 30960 h 2538970"/>
                <a:gd name="connsiteX394" fmla="*/ 1544003 w 2485572"/>
                <a:gd name="connsiteY394" fmla="*/ 16758 h 2538970"/>
                <a:gd name="connsiteX395" fmla="*/ 1549684 w 2485572"/>
                <a:gd name="connsiteY395" fmla="*/ 14202 h 2538970"/>
                <a:gd name="connsiteX396" fmla="*/ 1555364 w 2485572"/>
                <a:gd name="connsiteY396" fmla="*/ 14202 h 2538970"/>
                <a:gd name="connsiteX397" fmla="*/ 1563601 w 2485572"/>
                <a:gd name="connsiteY397" fmla="*/ 11361 h 2538970"/>
                <a:gd name="connsiteX398" fmla="*/ 1614159 w 2485572"/>
                <a:gd name="connsiteY398" fmla="*/ 22439 h 2538970"/>
                <a:gd name="connsiteX399" fmla="*/ 1619840 w 2485572"/>
                <a:gd name="connsiteY399" fmla="*/ 19598 h 2538970"/>
                <a:gd name="connsiteX400" fmla="*/ 1630917 w 2485572"/>
                <a:gd name="connsiteY400" fmla="*/ 16758 h 2538970"/>
                <a:gd name="connsiteX401" fmla="*/ 1645119 w 2485572"/>
                <a:gd name="connsiteY401" fmla="*/ 8521 h 2538970"/>
                <a:gd name="connsiteX402" fmla="*/ 1653356 w 2485572"/>
                <a:gd name="connsiteY402" fmla="*/ 5681 h 2538970"/>
                <a:gd name="connsiteX403" fmla="*/ 1689712 w 2485572"/>
                <a:gd name="connsiteY403" fmla="*/ 0 h 2538970"/>
                <a:gd name="connsiteX404" fmla="*/ 1698233 w 2485572"/>
                <a:gd name="connsiteY404" fmla="*/ 11361 h 2538970"/>
                <a:gd name="connsiteX405" fmla="*/ 1703914 w 2485572"/>
                <a:gd name="connsiteY405" fmla="*/ 14202 h 2538970"/>
                <a:gd name="connsiteX406" fmla="*/ 1709310 w 2485572"/>
                <a:gd name="connsiteY406" fmla="*/ 16758 h 2538970"/>
                <a:gd name="connsiteX407" fmla="*/ 1717831 w 2485572"/>
                <a:gd name="connsiteY407" fmla="*/ 16758 h 2538970"/>
                <a:gd name="connsiteX408" fmla="*/ 1757028 w 2485572"/>
                <a:gd name="connsiteY408" fmla="*/ 22439 h 2538970"/>
                <a:gd name="connsiteX409" fmla="*/ 1762708 w 2485572"/>
                <a:gd name="connsiteY409" fmla="*/ 25279 h 2538970"/>
                <a:gd name="connsiteX410" fmla="*/ 1768389 w 2485572"/>
                <a:gd name="connsiteY410" fmla="*/ 25279 h 2538970"/>
                <a:gd name="connsiteX411" fmla="*/ 1787987 w 2485572"/>
                <a:gd name="connsiteY411" fmla="*/ 33800 h 2538970"/>
                <a:gd name="connsiteX412" fmla="*/ 1793384 w 2485572"/>
                <a:gd name="connsiteY412" fmla="*/ 33800 h 2538970"/>
                <a:gd name="connsiteX413" fmla="*/ 1801905 w 2485572"/>
                <a:gd name="connsiteY413" fmla="*/ 36640 h 2538970"/>
                <a:gd name="connsiteX414" fmla="*/ 1835421 w 2485572"/>
                <a:gd name="connsiteY414" fmla="*/ 42037 h 2538970"/>
                <a:gd name="connsiteX415" fmla="*/ 1891659 w 2485572"/>
                <a:gd name="connsiteY415" fmla="*/ 61635 h 2538970"/>
                <a:gd name="connsiteX416" fmla="*/ 1897340 w 2485572"/>
                <a:gd name="connsiteY416" fmla="*/ 64475 h 2538970"/>
                <a:gd name="connsiteX417" fmla="*/ 1899896 w 2485572"/>
                <a:gd name="connsiteY417" fmla="*/ 67316 h 2538970"/>
                <a:gd name="connsiteX418" fmla="*/ 1944774 w 2485572"/>
                <a:gd name="connsiteY418" fmla="*/ 123270 h 2538970"/>
                <a:gd name="connsiteX419" fmla="*/ 1947614 w 2485572"/>
                <a:gd name="connsiteY419" fmla="*/ 128951 h 2538970"/>
                <a:gd name="connsiteX420" fmla="*/ 1950454 w 2485572"/>
                <a:gd name="connsiteY420" fmla="*/ 131791 h 2538970"/>
                <a:gd name="connsiteX421" fmla="*/ 1956135 w 2485572"/>
                <a:gd name="connsiteY421" fmla="*/ 140312 h 2538970"/>
                <a:gd name="connsiteX422" fmla="*/ 1958975 w 2485572"/>
                <a:gd name="connsiteY422" fmla="*/ 145709 h 2538970"/>
                <a:gd name="connsiteX423" fmla="*/ 1961532 w 2485572"/>
                <a:gd name="connsiteY423" fmla="*/ 154230 h 2538970"/>
                <a:gd name="connsiteX424" fmla="*/ 1998172 w 2485572"/>
                <a:gd name="connsiteY424" fmla="*/ 204788 h 2538970"/>
                <a:gd name="connsiteX425" fmla="*/ 2003569 w 2485572"/>
                <a:gd name="connsiteY425" fmla="*/ 207344 h 2538970"/>
                <a:gd name="connsiteX426" fmla="*/ 2009249 w 2485572"/>
                <a:gd name="connsiteY426" fmla="*/ 210184 h 2538970"/>
                <a:gd name="connsiteX427" fmla="*/ 2017770 w 2485572"/>
                <a:gd name="connsiteY427" fmla="*/ 210184 h 2538970"/>
                <a:gd name="connsiteX428" fmla="*/ 2026007 w 2485572"/>
                <a:gd name="connsiteY428" fmla="*/ 213025 h 2538970"/>
                <a:gd name="connsiteX429" fmla="*/ 2037368 w 2485572"/>
                <a:gd name="connsiteY429" fmla="*/ 215865 h 2538970"/>
                <a:gd name="connsiteX430" fmla="*/ 2099003 w 2485572"/>
                <a:gd name="connsiteY430" fmla="*/ 221546 h 2538970"/>
                <a:gd name="connsiteX431" fmla="*/ 2104684 w 2485572"/>
                <a:gd name="connsiteY431" fmla="*/ 224386 h 2538970"/>
                <a:gd name="connsiteX432" fmla="*/ 2112921 w 2485572"/>
                <a:gd name="connsiteY432" fmla="*/ 224386 h 2538970"/>
                <a:gd name="connsiteX433" fmla="*/ 2124283 w 2485572"/>
                <a:gd name="connsiteY433" fmla="*/ 229783 h 2538970"/>
                <a:gd name="connsiteX434" fmla="*/ 2177397 w 2485572"/>
                <a:gd name="connsiteY434" fmla="*/ 229783 h 2538970"/>
                <a:gd name="connsiteX435" fmla="*/ 2185918 w 2485572"/>
                <a:gd name="connsiteY435" fmla="*/ 232623 h 2538970"/>
                <a:gd name="connsiteX436" fmla="*/ 2213753 w 2485572"/>
                <a:gd name="connsiteY436" fmla="*/ 226942 h 2538970"/>
                <a:gd name="connsiteX437" fmla="*/ 2219434 w 2485572"/>
                <a:gd name="connsiteY437" fmla="*/ 224386 h 2538970"/>
                <a:gd name="connsiteX438" fmla="*/ 2241872 w 2485572"/>
                <a:gd name="connsiteY438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52118 w 2485572"/>
                <a:gd name="connsiteY70" fmla="*/ 1869221 h 2538970"/>
                <a:gd name="connsiteX71" fmla="*/ 2157798 w 2485572"/>
                <a:gd name="connsiteY71" fmla="*/ 1885979 h 2538970"/>
                <a:gd name="connsiteX72" fmla="*/ 2160639 w 2485572"/>
                <a:gd name="connsiteY72" fmla="*/ 1888819 h 2538970"/>
                <a:gd name="connsiteX73" fmla="*/ 2163479 w 2485572"/>
                <a:gd name="connsiteY73" fmla="*/ 1894500 h 2538970"/>
                <a:gd name="connsiteX74" fmla="*/ 2169160 w 2485572"/>
                <a:gd name="connsiteY74" fmla="*/ 1900180 h 2538970"/>
                <a:gd name="connsiteX75" fmla="*/ 2188758 w 2485572"/>
                <a:gd name="connsiteY75" fmla="*/ 1930856 h 2538970"/>
                <a:gd name="connsiteX76" fmla="*/ 2191314 w 2485572"/>
                <a:gd name="connsiteY76" fmla="*/ 1936537 h 2538970"/>
                <a:gd name="connsiteX77" fmla="*/ 2219434 w 2485572"/>
                <a:gd name="connsiteY77" fmla="*/ 1970052 h 2538970"/>
                <a:gd name="connsiteX78" fmla="*/ 2236191 w 2485572"/>
                <a:gd name="connsiteY78" fmla="*/ 1992491 h 2538970"/>
                <a:gd name="connsiteX79" fmla="*/ 2239032 w 2485572"/>
                <a:gd name="connsiteY79" fmla="*/ 1995331 h 2538970"/>
                <a:gd name="connsiteX80" fmla="*/ 2250393 w 2485572"/>
                <a:gd name="connsiteY80" fmla="*/ 2014929 h 2538970"/>
                <a:gd name="connsiteX81" fmla="*/ 2278228 w 2485572"/>
                <a:gd name="connsiteY81" fmla="*/ 2048445 h 2538970"/>
                <a:gd name="connsiteX82" fmla="*/ 2286749 w 2485572"/>
                <a:gd name="connsiteY82" fmla="*/ 2065488 h 2538970"/>
                <a:gd name="connsiteX83" fmla="*/ 2295270 w 2485572"/>
                <a:gd name="connsiteY83" fmla="*/ 2085086 h 2538970"/>
                <a:gd name="connsiteX84" fmla="*/ 2295270 w 2485572"/>
                <a:gd name="connsiteY84" fmla="*/ 2087926 h 2538970"/>
                <a:gd name="connsiteX85" fmla="*/ 2292430 w 2485572"/>
                <a:gd name="connsiteY85" fmla="*/ 2093323 h 2538970"/>
                <a:gd name="connsiteX86" fmla="*/ 2275388 w 2485572"/>
                <a:gd name="connsiteY86" fmla="*/ 2127123 h 2538970"/>
                <a:gd name="connsiteX87" fmla="*/ 2275388 w 2485572"/>
                <a:gd name="connsiteY87" fmla="*/ 2132519 h 2538970"/>
                <a:gd name="connsiteX88" fmla="*/ 2272832 w 2485572"/>
                <a:gd name="connsiteY88" fmla="*/ 2138200 h 2538970"/>
                <a:gd name="connsiteX89" fmla="*/ 2283909 w 2485572"/>
                <a:gd name="connsiteY89" fmla="*/ 2172000 h 2538970"/>
                <a:gd name="connsiteX90" fmla="*/ 2295270 w 2485572"/>
                <a:gd name="connsiteY90" fmla="*/ 2199835 h 2538970"/>
                <a:gd name="connsiteX91" fmla="*/ 2295270 w 2485572"/>
                <a:gd name="connsiteY91" fmla="*/ 2205516 h 2538970"/>
                <a:gd name="connsiteX92" fmla="*/ 2297827 w 2485572"/>
                <a:gd name="connsiteY92" fmla="*/ 2211196 h 2538970"/>
                <a:gd name="connsiteX93" fmla="*/ 2295270 w 2485572"/>
                <a:gd name="connsiteY93" fmla="*/ 2216593 h 2538970"/>
                <a:gd name="connsiteX94" fmla="*/ 2275388 w 2485572"/>
                <a:gd name="connsiteY94" fmla="*/ 2272832 h 2538970"/>
                <a:gd name="connsiteX95" fmla="*/ 2275388 w 2485572"/>
                <a:gd name="connsiteY95" fmla="*/ 2278512 h 2538970"/>
                <a:gd name="connsiteX96" fmla="*/ 2272832 w 2485572"/>
                <a:gd name="connsiteY96" fmla="*/ 2283909 h 2538970"/>
                <a:gd name="connsiteX97" fmla="*/ 2269991 w 2485572"/>
                <a:gd name="connsiteY97" fmla="*/ 2312028 h 2538970"/>
                <a:gd name="connsiteX98" fmla="*/ 2269991 w 2485572"/>
                <a:gd name="connsiteY98" fmla="*/ 2317709 h 2538970"/>
                <a:gd name="connsiteX99" fmla="*/ 2278228 w 2485572"/>
                <a:gd name="connsiteY99" fmla="*/ 2345544 h 2538970"/>
                <a:gd name="connsiteX100" fmla="*/ 2281069 w 2485572"/>
                <a:gd name="connsiteY100" fmla="*/ 2354065 h 2538970"/>
                <a:gd name="connsiteX101" fmla="*/ 2283909 w 2485572"/>
                <a:gd name="connsiteY101" fmla="*/ 2356905 h 2538970"/>
                <a:gd name="connsiteX102" fmla="*/ 2289590 w 2485572"/>
                <a:gd name="connsiteY102" fmla="*/ 2365142 h 2538970"/>
                <a:gd name="connsiteX103" fmla="*/ 2278228 w 2485572"/>
                <a:gd name="connsiteY103" fmla="*/ 2396102 h 2538970"/>
                <a:gd name="connsiteX104" fmla="*/ 2275388 w 2485572"/>
                <a:gd name="connsiteY104" fmla="*/ 2401782 h 2538970"/>
                <a:gd name="connsiteX105" fmla="*/ 2258630 w 2485572"/>
                <a:gd name="connsiteY105" fmla="*/ 2429618 h 2538970"/>
                <a:gd name="connsiteX106" fmla="*/ 2255790 w 2485572"/>
                <a:gd name="connsiteY106" fmla="*/ 2435298 h 2538970"/>
                <a:gd name="connsiteX107" fmla="*/ 2253233 w 2485572"/>
                <a:gd name="connsiteY107" fmla="*/ 2463418 h 2538970"/>
                <a:gd name="connsiteX108" fmla="*/ 2258630 w 2485572"/>
                <a:gd name="connsiteY108" fmla="*/ 2483016 h 2538970"/>
                <a:gd name="connsiteX109" fmla="*/ 2258630 w 2485572"/>
                <a:gd name="connsiteY109" fmla="*/ 2488413 h 2538970"/>
                <a:gd name="connsiteX110" fmla="*/ 2239032 w 2485572"/>
                <a:gd name="connsiteY110" fmla="*/ 2513691 h 2538970"/>
                <a:gd name="connsiteX111" fmla="*/ 2236191 w 2485572"/>
                <a:gd name="connsiteY111" fmla="*/ 2522213 h 2538970"/>
                <a:gd name="connsiteX112" fmla="*/ 2225114 w 2485572"/>
                <a:gd name="connsiteY112" fmla="*/ 2538970 h 2538970"/>
                <a:gd name="connsiteX113" fmla="*/ 2216593 w 2485572"/>
                <a:gd name="connsiteY113" fmla="*/ 2538970 h 2538970"/>
                <a:gd name="connsiteX114" fmla="*/ 2191314 w 2485572"/>
                <a:gd name="connsiteY114" fmla="*/ 2530449 h 2538970"/>
                <a:gd name="connsiteX115" fmla="*/ 2185918 w 2485572"/>
                <a:gd name="connsiteY115" fmla="*/ 2525053 h 2538970"/>
                <a:gd name="connsiteX116" fmla="*/ 2174556 w 2485572"/>
                <a:gd name="connsiteY116" fmla="*/ 2502614 h 2538970"/>
                <a:gd name="connsiteX117" fmla="*/ 2154958 w 2485572"/>
                <a:gd name="connsiteY117" fmla="*/ 2480175 h 2538970"/>
                <a:gd name="connsiteX118" fmla="*/ 2154958 w 2485572"/>
                <a:gd name="connsiteY118" fmla="*/ 2471655 h 2538970"/>
                <a:gd name="connsiteX119" fmla="*/ 2152118 w 2485572"/>
                <a:gd name="connsiteY119" fmla="*/ 2452056 h 2538970"/>
                <a:gd name="connsiteX120" fmla="*/ 2143881 w 2485572"/>
                <a:gd name="connsiteY120" fmla="*/ 2418540 h 2538970"/>
                <a:gd name="connsiteX121" fmla="*/ 2143881 w 2485572"/>
                <a:gd name="connsiteY121" fmla="*/ 2415700 h 2538970"/>
                <a:gd name="connsiteX122" fmla="*/ 2138200 w 2485572"/>
                <a:gd name="connsiteY122" fmla="*/ 2396102 h 2538970"/>
                <a:gd name="connsiteX123" fmla="*/ 2135360 w 2485572"/>
                <a:gd name="connsiteY123" fmla="*/ 2393261 h 2538970"/>
                <a:gd name="connsiteX124" fmla="*/ 2129679 w 2485572"/>
                <a:gd name="connsiteY124" fmla="*/ 2390421 h 2538970"/>
                <a:gd name="connsiteX125" fmla="*/ 2099003 w 2485572"/>
                <a:gd name="connsiteY125" fmla="*/ 2387581 h 2538970"/>
                <a:gd name="connsiteX126" fmla="*/ 2087642 w 2485572"/>
                <a:gd name="connsiteY126" fmla="*/ 2384740 h 2538970"/>
                <a:gd name="connsiteX127" fmla="*/ 2070884 w 2485572"/>
                <a:gd name="connsiteY127" fmla="*/ 2376504 h 2538970"/>
                <a:gd name="connsiteX128" fmla="*/ 2068044 w 2485572"/>
                <a:gd name="connsiteY128" fmla="*/ 2370823 h 2538970"/>
                <a:gd name="connsiteX129" fmla="*/ 2051286 w 2485572"/>
                <a:gd name="connsiteY129" fmla="*/ 2354065 h 2538970"/>
                <a:gd name="connsiteX130" fmla="*/ 2048446 w 2485572"/>
                <a:gd name="connsiteY130" fmla="*/ 2348384 h 2538970"/>
                <a:gd name="connsiteX131" fmla="*/ 2043049 w 2485572"/>
                <a:gd name="connsiteY131" fmla="*/ 2325946 h 2538970"/>
                <a:gd name="connsiteX132" fmla="*/ 2014930 w 2485572"/>
                <a:gd name="connsiteY132" fmla="*/ 2300667 h 2538970"/>
                <a:gd name="connsiteX133" fmla="*/ 1986810 w 2485572"/>
                <a:gd name="connsiteY133" fmla="*/ 2300667 h 2538970"/>
                <a:gd name="connsiteX134" fmla="*/ 1956135 w 2485572"/>
                <a:gd name="connsiteY134" fmla="*/ 2303507 h 2538970"/>
                <a:gd name="connsiteX135" fmla="*/ 1950454 w 2485572"/>
                <a:gd name="connsiteY135" fmla="*/ 2300667 h 2538970"/>
                <a:gd name="connsiteX136" fmla="*/ 1928016 w 2485572"/>
                <a:gd name="connsiteY136" fmla="*/ 2278512 h 2538970"/>
                <a:gd name="connsiteX137" fmla="*/ 1925175 w 2485572"/>
                <a:gd name="connsiteY137" fmla="*/ 2272832 h 2538970"/>
                <a:gd name="connsiteX138" fmla="*/ 1885979 w 2485572"/>
                <a:gd name="connsiteY138" fmla="*/ 2261470 h 2538970"/>
                <a:gd name="connsiteX139" fmla="*/ 1872061 w 2485572"/>
                <a:gd name="connsiteY139" fmla="*/ 2222273 h 2538970"/>
                <a:gd name="connsiteX140" fmla="*/ 1869221 w 2485572"/>
                <a:gd name="connsiteY140" fmla="*/ 2194438 h 2538970"/>
                <a:gd name="connsiteX141" fmla="*/ 1869221 w 2485572"/>
                <a:gd name="connsiteY141" fmla="*/ 2185917 h 2538970"/>
                <a:gd name="connsiteX142" fmla="*/ 1863540 w 2485572"/>
                <a:gd name="connsiteY142" fmla="*/ 2163479 h 2538970"/>
                <a:gd name="connsiteX143" fmla="*/ 1860700 w 2485572"/>
                <a:gd name="connsiteY143" fmla="*/ 2154958 h 2538970"/>
                <a:gd name="connsiteX144" fmla="*/ 1855303 w 2485572"/>
                <a:gd name="connsiteY144" fmla="*/ 2152402 h 2538970"/>
                <a:gd name="connsiteX145" fmla="*/ 1813266 w 2485572"/>
                <a:gd name="connsiteY145" fmla="*/ 2166319 h 2538970"/>
                <a:gd name="connsiteX146" fmla="*/ 1810426 w 2485572"/>
                <a:gd name="connsiteY146" fmla="*/ 2177397 h 2538970"/>
                <a:gd name="connsiteX147" fmla="*/ 1818663 w 2485572"/>
                <a:gd name="connsiteY147" fmla="*/ 2194438 h 2538970"/>
                <a:gd name="connsiteX148" fmla="*/ 1818663 w 2485572"/>
                <a:gd name="connsiteY148" fmla="*/ 2211196 h 2538970"/>
                <a:gd name="connsiteX149" fmla="*/ 1813266 w 2485572"/>
                <a:gd name="connsiteY149" fmla="*/ 2214037 h 2538970"/>
                <a:gd name="connsiteX150" fmla="*/ 1776626 w 2485572"/>
                <a:gd name="connsiteY150" fmla="*/ 2208356 h 2538970"/>
                <a:gd name="connsiteX151" fmla="*/ 1771230 w 2485572"/>
                <a:gd name="connsiteY151" fmla="*/ 2205516 h 2538970"/>
                <a:gd name="connsiteX152" fmla="*/ 1762708 w 2485572"/>
                <a:gd name="connsiteY152" fmla="*/ 2202676 h 2538970"/>
                <a:gd name="connsiteX153" fmla="*/ 1748791 w 2485572"/>
                <a:gd name="connsiteY153" fmla="*/ 2202676 h 2538970"/>
                <a:gd name="connsiteX154" fmla="*/ 1740270 w 2485572"/>
                <a:gd name="connsiteY154" fmla="*/ 2194438 h 2538970"/>
                <a:gd name="connsiteX155" fmla="*/ 1731749 w 2485572"/>
                <a:gd name="connsiteY155" fmla="*/ 2188758 h 2538970"/>
                <a:gd name="connsiteX156" fmla="*/ 1723512 w 2485572"/>
                <a:gd name="connsiteY156" fmla="*/ 2174556 h 2538970"/>
                <a:gd name="connsiteX157" fmla="*/ 1703914 w 2485572"/>
                <a:gd name="connsiteY157" fmla="*/ 2169159 h 2538970"/>
                <a:gd name="connsiteX158" fmla="*/ 1698233 w 2485572"/>
                <a:gd name="connsiteY158" fmla="*/ 2166319 h 2538970"/>
                <a:gd name="connsiteX159" fmla="*/ 1692552 w 2485572"/>
                <a:gd name="connsiteY159" fmla="*/ 2163479 h 2538970"/>
                <a:gd name="connsiteX160" fmla="*/ 1656196 w 2485572"/>
                <a:gd name="connsiteY160" fmla="*/ 2160638 h 2538970"/>
                <a:gd name="connsiteX161" fmla="*/ 1647675 w 2485572"/>
                <a:gd name="connsiteY161" fmla="*/ 2163479 h 2538970"/>
                <a:gd name="connsiteX162" fmla="*/ 1605638 w 2485572"/>
                <a:gd name="connsiteY162" fmla="*/ 2169159 h 2538970"/>
                <a:gd name="connsiteX163" fmla="*/ 1600242 w 2485572"/>
                <a:gd name="connsiteY163" fmla="*/ 2169159 h 2538970"/>
                <a:gd name="connsiteX164" fmla="*/ 1566442 w 2485572"/>
                <a:gd name="connsiteY164" fmla="*/ 2146721 h 2538970"/>
                <a:gd name="connsiteX165" fmla="*/ 1563601 w 2485572"/>
                <a:gd name="connsiteY165" fmla="*/ 2143881 h 2538970"/>
                <a:gd name="connsiteX166" fmla="*/ 1561045 w 2485572"/>
                <a:gd name="connsiteY166" fmla="*/ 2141040 h 2538970"/>
                <a:gd name="connsiteX167" fmla="*/ 1541447 w 2485572"/>
                <a:gd name="connsiteY167" fmla="*/ 2112921 h 2538970"/>
                <a:gd name="connsiteX168" fmla="*/ 1535766 w 2485572"/>
                <a:gd name="connsiteY168" fmla="*/ 2107524 h 2538970"/>
                <a:gd name="connsiteX169" fmla="*/ 1501966 w 2485572"/>
                <a:gd name="connsiteY169" fmla="*/ 2090482 h 2538970"/>
                <a:gd name="connsiteX170" fmla="*/ 1496570 w 2485572"/>
                <a:gd name="connsiteY170" fmla="*/ 2087926 h 2538970"/>
                <a:gd name="connsiteX171" fmla="*/ 1493729 w 2485572"/>
                <a:gd name="connsiteY171" fmla="*/ 2085086 h 2538970"/>
                <a:gd name="connsiteX172" fmla="*/ 1488049 w 2485572"/>
                <a:gd name="connsiteY172" fmla="*/ 2082245 h 2538970"/>
                <a:gd name="connsiteX173" fmla="*/ 1426413 w 2485572"/>
                <a:gd name="connsiteY173" fmla="*/ 2059807 h 2538970"/>
                <a:gd name="connsiteX174" fmla="*/ 1364778 w 2485572"/>
                <a:gd name="connsiteY174" fmla="*/ 2056966 h 2538970"/>
                <a:gd name="connsiteX175" fmla="*/ 1336659 w 2485572"/>
                <a:gd name="connsiteY175" fmla="*/ 2048445 h 2538970"/>
                <a:gd name="connsiteX176" fmla="*/ 1311380 w 2485572"/>
                <a:gd name="connsiteY176" fmla="*/ 2034528 h 2538970"/>
                <a:gd name="connsiteX177" fmla="*/ 1305983 w 2485572"/>
                <a:gd name="connsiteY177" fmla="*/ 2031688 h 2538970"/>
                <a:gd name="connsiteX178" fmla="*/ 1303143 w 2485572"/>
                <a:gd name="connsiteY178" fmla="*/ 2026291 h 2538970"/>
                <a:gd name="connsiteX179" fmla="*/ 1300303 w 2485572"/>
                <a:gd name="connsiteY179" fmla="*/ 2023451 h 2538970"/>
                <a:gd name="connsiteX180" fmla="*/ 1266787 w 2485572"/>
                <a:gd name="connsiteY180" fmla="*/ 2006409 h 2538970"/>
                <a:gd name="connsiteX181" fmla="*/ 1255426 w 2485572"/>
                <a:gd name="connsiteY181" fmla="*/ 2006409 h 2538970"/>
                <a:gd name="connsiteX182" fmla="*/ 1238668 w 2485572"/>
                <a:gd name="connsiteY182" fmla="*/ 2001012 h 2538970"/>
                <a:gd name="connsiteX183" fmla="*/ 1232987 w 2485572"/>
                <a:gd name="connsiteY183" fmla="*/ 2001012 h 2538970"/>
                <a:gd name="connsiteX184" fmla="*/ 1216229 w 2485572"/>
                <a:gd name="connsiteY184" fmla="*/ 1995331 h 2538970"/>
                <a:gd name="connsiteX185" fmla="*/ 1213389 w 2485572"/>
                <a:gd name="connsiteY185" fmla="*/ 1992491 h 2538970"/>
                <a:gd name="connsiteX186" fmla="*/ 1185554 w 2485572"/>
                <a:gd name="connsiteY186" fmla="*/ 1984254 h 2538970"/>
                <a:gd name="connsiteX187" fmla="*/ 1179873 w 2485572"/>
                <a:gd name="connsiteY187" fmla="*/ 1984254 h 2538970"/>
                <a:gd name="connsiteX188" fmla="*/ 1157434 w 2485572"/>
                <a:gd name="connsiteY188" fmla="*/ 1981414 h 2538970"/>
                <a:gd name="connsiteX189" fmla="*/ 1109717 w 2485572"/>
                <a:gd name="connsiteY189" fmla="*/ 1947614 h 2538970"/>
                <a:gd name="connsiteX190" fmla="*/ 1098639 w 2485572"/>
                <a:gd name="connsiteY190" fmla="*/ 1944774 h 2538970"/>
                <a:gd name="connsiteX191" fmla="*/ 1067680 w 2485572"/>
                <a:gd name="connsiteY191" fmla="*/ 1919779 h 2538970"/>
                <a:gd name="connsiteX192" fmla="*/ 1056603 w 2485572"/>
                <a:gd name="connsiteY192" fmla="*/ 1888819 h 2538970"/>
                <a:gd name="connsiteX193" fmla="*/ 1053762 w 2485572"/>
                <a:gd name="connsiteY193" fmla="*/ 1880298 h 2538970"/>
                <a:gd name="connsiteX194" fmla="*/ 1022803 w 2485572"/>
                <a:gd name="connsiteY194" fmla="*/ 1860700 h 2538970"/>
                <a:gd name="connsiteX195" fmla="*/ 1019962 w 2485572"/>
                <a:gd name="connsiteY195" fmla="*/ 1858143 h 2538970"/>
                <a:gd name="connsiteX196" fmla="*/ 1006045 w 2485572"/>
                <a:gd name="connsiteY196" fmla="*/ 1824343 h 2538970"/>
                <a:gd name="connsiteX197" fmla="*/ 1006045 w 2485572"/>
                <a:gd name="connsiteY197" fmla="*/ 1813266 h 2538970"/>
                <a:gd name="connsiteX198" fmla="*/ 1011725 w 2485572"/>
                <a:gd name="connsiteY198" fmla="*/ 1793668 h 2538970"/>
                <a:gd name="connsiteX199" fmla="*/ 1019962 w 2485572"/>
                <a:gd name="connsiteY199" fmla="*/ 1768389 h 2538970"/>
                <a:gd name="connsiteX200" fmla="*/ 1025643 w 2485572"/>
                <a:gd name="connsiteY200" fmla="*/ 1737429 h 2538970"/>
                <a:gd name="connsiteX201" fmla="*/ 1025643 w 2485572"/>
                <a:gd name="connsiteY201" fmla="*/ 1723512 h 2538970"/>
                <a:gd name="connsiteX202" fmla="*/ 1019962 w 2485572"/>
                <a:gd name="connsiteY202" fmla="*/ 1720671 h 2538970"/>
                <a:gd name="connsiteX203" fmla="*/ 1014566 w 2485572"/>
                <a:gd name="connsiteY203" fmla="*/ 1712435 h 2538970"/>
                <a:gd name="connsiteX204" fmla="*/ 1011725 w 2485572"/>
                <a:gd name="connsiteY204" fmla="*/ 1709594 h 2538970"/>
                <a:gd name="connsiteX205" fmla="*/ 983606 w 2485572"/>
                <a:gd name="connsiteY205" fmla="*/ 1692552 h 2538970"/>
                <a:gd name="connsiteX206" fmla="*/ 977925 w 2485572"/>
                <a:gd name="connsiteY206" fmla="*/ 1692552 h 2538970"/>
                <a:gd name="connsiteX207" fmla="*/ 950090 w 2485572"/>
                <a:gd name="connsiteY207" fmla="*/ 1653356 h 2538970"/>
                <a:gd name="connsiteX208" fmla="*/ 950090 w 2485572"/>
                <a:gd name="connsiteY208" fmla="*/ 1639438 h 2538970"/>
                <a:gd name="connsiteX209" fmla="*/ 952931 w 2485572"/>
                <a:gd name="connsiteY209" fmla="*/ 1636598 h 2538970"/>
                <a:gd name="connsiteX210" fmla="*/ 975369 w 2485572"/>
                <a:gd name="connsiteY210" fmla="*/ 1597401 h 2538970"/>
                <a:gd name="connsiteX211" fmla="*/ 980766 w 2485572"/>
                <a:gd name="connsiteY211" fmla="*/ 1591721 h 2538970"/>
                <a:gd name="connsiteX212" fmla="*/ 1017406 w 2485572"/>
                <a:gd name="connsiteY212" fmla="*/ 1561045 h 2538970"/>
                <a:gd name="connsiteX213" fmla="*/ 1022803 w 2485572"/>
                <a:gd name="connsiteY213" fmla="*/ 1558205 h 2538970"/>
                <a:gd name="connsiteX214" fmla="*/ 1025643 w 2485572"/>
                <a:gd name="connsiteY214" fmla="*/ 1555364 h 2538970"/>
                <a:gd name="connsiteX215" fmla="*/ 1031324 w 2485572"/>
                <a:gd name="connsiteY215" fmla="*/ 1549684 h 2538970"/>
                <a:gd name="connsiteX216" fmla="*/ 1293866 w 2485572"/>
                <a:gd name="connsiteY216" fmla="*/ 1680648 h 2538970"/>
                <a:gd name="connsiteX217" fmla="*/ 1455791 w 2485572"/>
                <a:gd name="connsiteY217" fmla="*/ 1685410 h 2538970"/>
                <a:gd name="connsiteX218" fmla="*/ 1289417 w 2485572"/>
                <a:gd name="connsiteY218" fmla="*/ 1536685 h 2538970"/>
                <a:gd name="connsiteX219" fmla="*/ 1061999 w 2485572"/>
                <a:gd name="connsiteY219" fmla="*/ 1465610 h 2538970"/>
                <a:gd name="connsiteX220" fmla="*/ 1061999 w 2485572"/>
                <a:gd name="connsiteY220" fmla="*/ 1429254 h 2538970"/>
                <a:gd name="connsiteX221" fmla="*/ 1048082 w 2485572"/>
                <a:gd name="connsiteY221" fmla="*/ 1403975 h 2538970"/>
                <a:gd name="connsiteX222" fmla="*/ 1022803 w 2485572"/>
                <a:gd name="connsiteY222" fmla="*/ 1387217 h 2538970"/>
                <a:gd name="connsiteX223" fmla="*/ 1011725 w 2485572"/>
                <a:gd name="connsiteY223" fmla="*/ 1381536 h 2538970"/>
                <a:gd name="connsiteX224" fmla="*/ 1000364 w 2485572"/>
                <a:gd name="connsiteY224" fmla="*/ 1381536 h 2538970"/>
                <a:gd name="connsiteX225" fmla="*/ 961167 w 2485572"/>
                <a:gd name="connsiteY225" fmla="*/ 1376140 h 2538970"/>
                <a:gd name="connsiteX226" fmla="*/ 924811 w 2485572"/>
                <a:gd name="connsiteY226" fmla="*/ 1367618 h 2538970"/>
                <a:gd name="connsiteX227" fmla="*/ 919131 w 2485572"/>
                <a:gd name="connsiteY227" fmla="*/ 1367618 h 2538970"/>
                <a:gd name="connsiteX228" fmla="*/ 913450 w 2485572"/>
                <a:gd name="connsiteY228" fmla="*/ 1364778 h 2538970"/>
                <a:gd name="connsiteX229" fmla="*/ 908053 w 2485572"/>
                <a:gd name="connsiteY229" fmla="*/ 1364778 h 2538970"/>
                <a:gd name="connsiteX230" fmla="*/ 877094 w 2485572"/>
                <a:gd name="connsiteY230" fmla="*/ 1381536 h 2538970"/>
                <a:gd name="connsiteX231" fmla="*/ 868857 w 2485572"/>
                <a:gd name="connsiteY231" fmla="*/ 1390057 h 2538970"/>
                <a:gd name="connsiteX232" fmla="*/ 835057 w 2485572"/>
                <a:gd name="connsiteY232" fmla="*/ 1434934 h 2538970"/>
                <a:gd name="connsiteX233" fmla="*/ 832217 w 2485572"/>
                <a:gd name="connsiteY233" fmla="*/ 1440331 h 2538970"/>
                <a:gd name="connsiteX234" fmla="*/ 832217 w 2485572"/>
                <a:gd name="connsiteY234" fmla="*/ 1446012 h 2538970"/>
                <a:gd name="connsiteX235" fmla="*/ 767741 w 2485572"/>
                <a:gd name="connsiteY235" fmla="*/ 1513327 h 2538970"/>
                <a:gd name="connsiteX236" fmla="*/ 711787 w 2485572"/>
                <a:gd name="connsiteY236" fmla="*/ 1535766 h 2538970"/>
                <a:gd name="connsiteX237" fmla="*/ 686508 w 2485572"/>
                <a:gd name="connsiteY237" fmla="*/ 1541447 h 2538970"/>
                <a:gd name="connsiteX238" fmla="*/ 661513 w 2485572"/>
                <a:gd name="connsiteY238" fmla="*/ 1549684 h 2538970"/>
                <a:gd name="connsiteX239" fmla="*/ 658672 w 2485572"/>
                <a:gd name="connsiteY239" fmla="*/ 1552524 h 2538970"/>
                <a:gd name="connsiteX240" fmla="*/ 652992 w 2485572"/>
                <a:gd name="connsiteY240" fmla="*/ 1555364 h 2538970"/>
                <a:gd name="connsiteX241" fmla="*/ 624873 w 2485572"/>
                <a:gd name="connsiteY241" fmla="*/ 1561045 h 2538970"/>
                <a:gd name="connsiteX242" fmla="*/ 619476 w 2485572"/>
                <a:gd name="connsiteY242" fmla="*/ 1558205 h 2538970"/>
                <a:gd name="connsiteX243" fmla="*/ 616636 w 2485572"/>
                <a:gd name="connsiteY243" fmla="*/ 1555364 h 2538970"/>
                <a:gd name="connsiteX244" fmla="*/ 597037 w 2485572"/>
                <a:gd name="connsiteY244" fmla="*/ 1532926 h 2538970"/>
                <a:gd name="connsiteX245" fmla="*/ 594197 w 2485572"/>
                <a:gd name="connsiteY245" fmla="*/ 1521848 h 2538970"/>
                <a:gd name="connsiteX246" fmla="*/ 591357 w 2485572"/>
                <a:gd name="connsiteY246" fmla="*/ 1519008 h 2538970"/>
                <a:gd name="connsiteX247" fmla="*/ 566078 w 2485572"/>
                <a:gd name="connsiteY247" fmla="*/ 1482368 h 2538970"/>
                <a:gd name="connsiteX248" fmla="*/ 560397 w 2485572"/>
                <a:gd name="connsiteY248" fmla="*/ 1471291 h 2538970"/>
                <a:gd name="connsiteX249" fmla="*/ 555000 w 2485572"/>
                <a:gd name="connsiteY249" fmla="*/ 1465610 h 2538970"/>
                <a:gd name="connsiteX250" fmla="*/ 498762 w 2485572"/>
                <a:gd name="connsiteY250" fmla="*/ 1432094 h 2538970"/>
                <a:gd name="connsiteX251" fmla="*/ 490525 w 2485572"/>
                <a:gd name="connsiteY251" fmla="*/ 1429254 h 2538970"/>
                <a:gd name="connsiteX252" fmla="*/ 487685 w 2485572"/>
                <a:gd name="connsiteY252" fmla="*/ 1429254 h 2538970"/>
                <a:gd name="connsiteX253" fmla="*/ 462406 w 2485572"/>
                <a:gd name="connsiteY253" fmla="*/ 1426413 h 2538970"/>
                <a:gd name="connsiteX254" fmla="*/ 400770 w 2485572"/>
                <a:gd name="connsiteY254" fmla="*/ 1426413 h 2538970"/>
                <a:gd name="connsiteX255" fmla="*/ 392250 w 2485572"/>
                <a:gd name="connsiteY255" fmla="*/ 1423573 h 2538970"/>
                <a:gd name="connsiteX256" fmla="*/ 384013 w 2485572"/>
                <a:gd name="connsiteY256" fmla="*/ 1420733 h 2538970"/>
                <a:gd name="connsiteX257" fmla="*/ 375492 w 2485572"/>
                <a:gd name="connsiteY257" fmla="*/ 1420733 h 2538970"/>
                <a:gd name="connsiteX258" fmla="*/ 319537 w 2485572"/>
                <a:gd name="connsiteY258" fmla="*/ 1409655 h 2538970"/>
                <a:gd name="connsiteX259" fmla="*/ 313856 w 2485572"/>
                <a:gd name="connsiteY259" fmla="*/ 1406815 h 2538970"/>
                <a:gd name="connsiteX260" fmla="*/ 308176 w 2485572"/>
                <a:gd name="connsiteY260" fmla="*/ 1406815 h 2538970"/>
                <a:gd name="connsiteX261" fmla="*/ 297098 w 2485572"/>
                <a:gd name="connsiteY261" fmla="*/ 1401134 h 2538970"/>
                <a:gd name="connsiteX262" fmla="*/ 221546 w 2485572"/>
                <a:gd name="connsiteY262" fmla="*/ 1392898 h 2538970"/>
                <a:gd name="connsiteX263" fmla="*/ 213025 w 2485572"/>
                <a:gd name="connsiteY263" fmla="*/ 1392898 h 2538970"/>
                <a:gd name="connsiteX264" fmla="*/ 204504 w 2485572"/>
                <a:gd name="connsiteY264" fmla="*/ 1395738 h 2538970"/>
                <a:gd name="connsiteX265" fmla="*/ 154230 w 2485572"/>
                <a:gd name="connsiteY265" fmla="*/ 1406815 h 2538970"/>
                <a:gd name="connsiteX266" fmla="*/ 148549 w 2485572"/>
                <a:gd name="connsiteY266" fmla="*/ 1403975 h 2538970"/>
                <a:gd name="connsiteX267" fmla="*/ 137472 w 2485572"/>
                <a:gd name="connsiteY267" fmla="*/ 1398294 h 2538970"/>
                <a:gd name="connsiteX268" fmla="*/ 131791 w 2485572"/>
                <a:gd name="connsiteY268" fmla="*/ 1398294 h 2538970"/>
                <a:gd name="connsiteX269" fmla="*/ 67316 w 2485572"/>
                <a:gd name="connsiteY269" fmla="*/ 1418177 h 2538970"/>
                <a:gd name="connsiteX270" fmla="*/ 58795 w 2485572"/>
                <a:gd name="connsiteY270" fmla="*/ 1420733 h 2538970"/>
                <a:gd name="connsiteX271" fmla="*/ 50558 w 2485572"/>
                <a:gd name="connsiteY271" fmla="*/ 1423573 h 2538970"/>
                <a:gd name="connsiteX272" fmla="*/ 42037 w 2485572"/>
                <a:gd name="connsiteY272" fmla="*/ 1423573 h 2538970"/>
                <a:gd name="connsiteX273" fmla="*/ 5681 w 2485572"/>
                <a:gd name="connsiteY273" fmla="*/ 1432094 h 2538970"/>
                <a:gd name="connsiteX274" fmla="*/ 2840 w 2485572"/>
                <a:gd name="connsiteY274" fmla="*/ 1403975 h 2538970"/>
                <a:gd name="connsiteX275" fmla="*/ 0 w 2485572"/>
                <a:gd name="connsiteY275" fmla="*/ 1395738 h 2538970"/>
                <a:gd name="connsiteX276" fmla="*/ 5681 w 2485572"/>
                <a:gd name="connsiteY276" fmla="*/ 1373299 h 2538970"/>
                <a:gd name="connsiteX277" fmla="*/ 5681 w 2485572"/>
                <a:gd name="connsiteY277" fmla="*/ 1361938 h 2538970"/>
                <a:gd name="connsiteX278" fmla="*/ 11361 w 2485572"/>
                <a:gd name="connsiteY278" fmla="*/ 1345180 h 2538970"/>
                <a:gd name="connsiteX279" fmla="*/ 42037 w 2485572"/>
                <a:gd name="connsiteY279" fmla="*/ 1305983 h 2538970"/>
                <a:gd name="connsiteX280" fmla="*/ 47718 w 2485572"/>
                <a:gd name="connsiteY280" fmla="*/ 1294622 h 2538970"/>
                <a:gd name="connsiteX281" fmla="*/ 39197 w 2485572"/>
                <a:gd name="connsiteY281" fmla="*/ 1275024 h 2538970"/>
                <a:gd name="connsiteX282" fmla="*/ 33516 w 2485572"/>
                <a:gd name="connsiteY282" fmla="*/ 1269627 h 2538970"/>
                <a:gd name="connsiteX283" fmla="*/ 33516 w 2485572"/>
                <a:gd name="connsiteY283" fmla="*/ 1244348 h 2538970"/>
                <a:gd name="connsiteX284" fmla="*/ 64475 w 2485572"/>
                <a:gd name="connsiteY284" fmla="*/ 1213389 h 2538970"/>
                <a:gd name="connsiteX285" fmla="*/ 81233 w 2485572"/>
                <a:gd name="connsiteY285" fmla="*/ 1199471 h 2538970"/>
                <a:gd name="connsiteX286" fmla="*/ 86914 w 2485572"/>
                <a:gd name="connsiteY286" fmla="*/ 1190950 h 2538970"/>
                <a:gd name="connsiteX287" fmla="*/ 97991 w 2485572"/>
                <a:gd name="connsiteY287" fmla="*/ 1160275 h 2538970"/>
                <a:gd name="connsiteX288" fmla="*/ 95435 w 2485572"/>
                <a:gd name="connsiteY288" fmla="*/ 1151753 h 2538970"/>
                <a:gd name="connsiteX289" fmla="*/ 95435 w 2485572"/>
                <a:gd name="connsiteY289" fmla="*/ 1121078 h 2538970"/>
                <a:gd name="connsiteX290" fmla="*/ 100832 w 2485572"/>
                <a:gd name="connsiteY290" fmla="*/ 1112557 h 2538970"/>
                <a:gd name="connsiteX291" fmla="*/ 103672 w 2485572"/>
                <a:gd name="connsiteY291" fmla="*/ 1106876 h 2538970"/>
                <a:gd name="connsiteX292" fmla="*/ 154230 w 2485572"/>
                <a:gd name="connsiteY292" fmla="*/ 1070520 h 2538970"/>
                <a:gd name="connsiteX293" fmla="*/ 176668 w 2485572"/>
                <a:gd name="connsiteY293" fmla="*/ 1045241 h 2538970"/>
                <a:gd name="connsiteX294" fmla="*/ 176668 w 2485572"/>
                <a:gd name="connsiteY294" fmla="*/ 1037004 h 2538970"/>
                <a:gd name="connsiteX295" fmla="*/ 173828 w 2485572"/>
                <a:gd name="connsiteY295" fmla="*/ 1028483 h 2538970"/>
                <a:gd name="connsiteX296" fmla="*/ 157070 w 2485572"/>
                <a:gd name="connsiteY296" fmla="*/ 1008885 h 2538970"/>
                <a:gd name="connsiteX297" fmla="*/ 154230 w 2485572"/>
                <a:gd name="connsiteY297" fmla="*/ 1000648 h 2538970"/>
                <a:gd name="connsiteX298" fmla="*/ 157070 w 2485572"/>
                <a:gd name="connsiteY298" fmla="*/ 964008 h 2538970"/>
                <a:gd name="connsiteX299" fmla="*/ 154230 w 2485572"/>
                <a:gd name="connsiteY299" fmla="*/ 955771 h 2538970"/>
                <a:gd name="connsiteX300" fmla="*/ 126111 w 2485572"/>
                <a:gd name="connsiteY300" fmla="*/ 930492 h 2538970"/>
                <a:gd name="connsiteX301" fmla="*/ 112193 w 2485572"/>
                <a:gd name="connsiteY301" fmla="*/ 927652 h 2538970"/>
                <a:gd name="connsiteX302" fmla="*/ 109353 w 2485572"/>
                <a:gd name="connsiteY302" fmla="*/ 921971 h 2538970"/>
                <a:gd name="connsiteX303" fmla="*/ 109353 w 2485572"/>
                <a:gd name="connsiteY303" fmla="*/ 908053 h 2538970"/>
                <a:gd name="connsiteX304" fmla="*/ 117590 w 2485572"/>
                <a:gd name="connsiteY304" fmla="*/ 891295 h 2538970"/>
                <a:gd name="connsiteX305" fmla="*/ 123270 w 2485572"/>
                <a:gd name="connsiteY305" fmla="*/ 885615 h 2538970"/>
                <a:gd name="connsiteX306" fmla="*/ 148549 w 2485572"/>
                <a:gd name="connsiteY306" fmla="*/ 866016 h 2538970"/>
                <a:gd name="connsiteX307" fmla="*/ 128951 w 2485572"/>
                <a:gd name="connsiteY307" fmla="*/ 840738 h 2538970"/>
                <a:gd name="connsiteX308" fmla="*/ 126111 w 2485572"/>
                <a:gd name="connsiteY308" fmla="*/ 821139 h 2538970"/>
                <a:gd name="connsiteX309" fmla="*/ 140028 w 2485572"/>
                <a:gd name="connsiteY309" fmla="*/ 812618 h 2538970"/>
                <a:gd name="connsiteX310" fmla="*/ 142869 w 2485572"/>
                <a:gd name="connsiteY310" fmla="*/ 790464 h 2538970"/>
                <a:gd name="connsiteX311" fmla="*/ 154230 w 2485572"/>
                <a:gd name="connsiteY311" fmla="*/ 773422 h 2538970"/>
                <a:gd name="connsiteX312" fmla="*/ 157070 w 2485572"/>
                <a:gd name="connsiteY312" fmla="*/ 762344 h 2538970"/>
                <a:gd name="connsiteX313" fmla="*/ 157070 w 2485572"/>
                <a:gd name="connsiteY313" fmla="*/ 753824 h 2538970"/>
                <a:gd name="connsiteX314" fmla="*/ 145709 w 2485572"/>
                <a:gd name="connsiteY314" fmla="*/ 731385 h 2538970"/>
                <a:gd name="connsiteX315" fmla="*/ 145709 w 2485572"/>
                <a:gd name="connsiteY315" fmla="*/ 723148 h 2538970"/>
                <a:gd name="connsiteX316" fmla="*/ 159627 w 2485572"/>
                <a:gd name="connsiteY316" fmla="*/ 714627 h 2538970"/>
                <a:gd name="connsiteX317" fmla="*/ 204504 w 2485572"/>
                <a:gd name="connsiteY317" fmla="*/ 708946 h 2538970"/>
                <a:gd name="connsiteX318" fmla="*/ 232623 w 2485572"/>
                <a:gd name="connsiteY318" fmla="*/ 678271 h 2538970"/>
                <a:gd name="connsiteX319" fmla="*/ 232623 w 2485572"/>
                <a:gd name="connsiteY319" fmla="*/ 666909 h 2538970"/>
                <a:gd name="connsiteX320" fmla="*/ 215865 w 2485572"/>
                <a:gd name="connsiteY320" fmla="*/ 644755 h 2538970"/>
                <a:gd name="connsiteX321" fmla="*/ 218705 w 2485572"/>
                <a:gd name="connsiteY321" fmla="*/ 613795 h 2538970"/>
                <a:gd name="connsiteX322" fmla="*/ 241144 w 2485572"/>
                <a:gd name="connsiteY322" fmla="*/ 582836 h 2538970"/>
                <a:gd name="connsiteX323" fmla="*/ 252221 w 2485572"/>
                <a:gd name="connsiteY323" fmla="*/ 571758 h 2538970"/>
                <a:gd name="connsiteX324" fmla="*/ 285737 w 2485572"/>
                <a:gd name="connsiteY324" fmla="*/ 524041 h 2538970"/>
                <a:gd name="connsiteX325" fmla="*/ 291418 w 2485572"/>
                <a:gd name="connsiteY325" fmla="*/ 518644 h 2538970"/>
                <a:gd name="connsiteX326" fmla="*/ 322377 w 2485572"/>
                <a:gd name="connsiteY326" fmla="*/ 518644 h 2538970"/>
                <a:gd name="connsiteX327" fmla="*/ 333455 w 2485572"/>
                <a:gd name="connsiteY327" fmla="*/ 510123 h 2538970"/>
                <a:gd name="connsiteX328" fmla="*/ 341976 w 2485572"/>
                <a:gd name="connsiteY328" fmla="*/ 482004 h 2538970"/>
                <a:gd name="connsiteX329" fmla="*/ 347372 w 2485572"/>
                <a:gd name="connsiteY329" fmla="*/ 476607 h 2538970"/>
                <a:gd name="connsiteX330" fmla="*/ 386853 w 2485572"/>
                <a:gd name="connsiteY330" fmla="*/ 459565 h 2538970"/>
                <a:gd name="connsiteX331" fmla="*/ 389409 w 2485572"/>
                <a:gd name="connsiteY331" fmla="*/ 454169 h 2538970"/>
                <a:gd name="connsiteX332" fmla="*/ 400770 w 2485572"/>
                <a:gd name="connsiteY332" fmla="*/ 434570 h 2538970"/>
                <a:gd name="connsiteX333" fmla="*/ 414688 w 2485572"/>
                <a:gd name="connsiteY333" fmla="*/ 392534 h 2538970"/>
                <a:gd name="connsiteX334" fmla="*/ 428890 w 2485572"/>
                <a:gd name="connsiteY334" fmla="*/ 341976 h 2538970"/>
                <a:gd name="connsiteX335" fmla="*/ 434286 w 2485572"/>
                <a:gd name="connsiteY335" fmla="*/ 255062 h 2538970"/>
                <a:gd name="connsiteX336" fmla="*/ 437127 w 2485572"/>
                <a:gd name="connsiteY336" fmla="*/ 252221 h 2538970"/>
                <a:gd name="connsiteX337" fmla="*/ 448488 w 2485572"/>
                <a:gd name="connsiteY337" fmla="*/ 235463 h 2538970"/>
                <a:gd name="connsiteX338" fmla="*/ 468086 w 2485572"/>
                <a:gd name="connsiteY338" fmla="*/ 221546 h 2538970"/>
                <a:gd name="connsiteX339" fmla="*/ 501602 w 2485572"/>
                <a:gd name="connsiteY339" fmla="*/ 215865 h 2538970"/>
                <a:gd name="connsiteX340" fmla="*/ 512964 w 2485572"/>
                <a:gd name="connsiteY340" fmla="*/ 213025 h 2538970"/>
                <a:gd name="connsiteX341" fmla="*/ 555000 w 2485572"/>
                <a:gd name="connsiteY341" fmla="*/ 187746 h 2538970"/>
                <a:gd name="connsiteX342" fmla="*/ 557557 w 2485572"/>
                <a:gd name="connsiteY342" fmla="*/ 182349 h 2538970"/>
                <a:gd name="connsiteX343" fmla="*/ 602434 w 2485572"/>
                <a:gd name="connsiteY343" fmla="*/ 131791 h 2538970"/>
                <a:gd name="connsiteX344" fmla="*/ 605274 w 2485572"/>
                <a:gd name="connsiteY344" fmla="*/ 123270 h 2538970"/>
                <a:gd name="connsiteX345" fmla="*/ 594197 w 2485572"/>
                <a:gd name="connsiteY345" fmla="*/ 70156 h 2538970"/>
                <a:gd name="connsiteX346" fmla="*/ 650151 w 2485572"/>
                <a:gd name="connsiteY346" fmla="*/ 92595 h 2538970"/>
                <a:gd name="connsiteX347" fmla="*/ 664069 w 2485572"/>
                <a:gd name="connsiteY347" fmla="*/ 92595 h 2538970"/>
                <a:gd name="connsiteX348" fmla="*/ 689348 w 2485572"/>
                <a:gd name="connsiteY348" fmla="*/ 98275 h 2538970"/>
                <a:gd name="connsiteX349" fmla="*/ 723148 w 2485572"/>
                <a:gd name="connsiteY349" fmla="*/ 89754 h 2538970"/>
                <a:gd name="connsiteX350" fmla="*/ 725704 w 2485572"/>
                <a:gd name="connsiteY350" fmla="*/ 92595 h 2538970"/>
                <a:gd name="connsiteX351" fmla="*/ 731385 w 2485572"/>
                <a:gd name="connsiteY351" fmla="*/ 92595 h 2538970"/>
                <a:gd name="connsiteX352" fmla="*/ 737065 w 2485572"/>
                <a:gd name="connsiteY352" fmla="*/ 95435 h 2538970"/>
                <a:gd name="connsiteX353" fmla="*/ 742746 w 2485572"/>
                <a:gd name="connsiteY353" fmla="*/ 95435 h 2538970"/>
                <a:gd name="connsiteX354" fmla="*/ 779102 w 2485572"/>
                <a:gd name="connsiteY354" fmla="*/ 75837 h 2538970"/>
                <a:gd name="connsiteX355" fmla="*/ 818299 w 2485572"/>
                <a:gd name="connsiteY355" fmla="*/ 39197 h 2538970"/>
                <a:gd name="connsiteX356" fmla="*/ 823980 w 2485572"/>
                <a:gd name="connsiteY356" fmla="*/ 33800 h 2538970"/>
                <a:gd name="connsiteX357" fmla="*/ 851815 w 2485572"/>
                <a:gd name="connsiteY357" fmla="*/ 19598 h 2538970"/>
                <a:gd name="connsiteX358" fmla="*/ 854655 w 2485572"/>
                <a:gd name="connsiteY358" fmla="*/ 14202 h 2538970"/>
                <a:gd name="connsiteX359" fmla="*/ 888455 w 2485572"/>
                <a:gd name="connsiteY359" fmla="*/ 8521 h 2538970"/>
                <a:gd name="connsiteX360" fmla="*/ 893852 w 2485572"/>
                <a:gd name="connsiteY360" fmla="*/ 11361 h 2538970"/>
                <a:gd name="connsiteX361" fmla="*/ 933332 w 2485572"/>
                <a:gd name="connsiteY361" fmla="*/ 36640 h 2538970"/>
                <a:gd name="connsiteX362" fmla="*/ 938729 w 2485572"/>
                <a:gd name="connsiteY362" fmla="*/ 42037 h 2538970"/>
                <a:gd name="connsiteX363" fmla="*/ 969689 w 2485572"/>
                <a:gd name="connsiteY363" fmla="*/ 61635 h 2538970"/>
                <a:gd name="connsiteX364" fmla="*/ 972529 w 2485572"/>
                <a:gd name="connsiteY364" fmla="*/ 64475 h 2538970"/>
                <a:gd name="connsiteX365" fmla="*/ 977925 w 2485572"/>
                <a:gd name="connsiteY365" fmla="*/ 67316 h 2538970"/>
                <a:gd name="connsiteX366" fmla="*/ 1011725 w 2485572"/>
                <a:gd name="connsiteY366" fmla="*/ 67316 h 2538970"/>
                <a:gd name="connsiteX367" fmla="*/ 1031324 w 2485572"/>
                <a:gd name="connsiteY367" fmla="*/ 64475 h 2538970"/>
                <a:gd name="connsiteX368" fmla="*/ 1042401 w 2485572"/>
                <a:gd name="connsiteY368" fmla="*/ 64475 h 2538970"/>
                <a:gd name="connsiteX369" fmla="*/ 1104036 w 2485572"/>
                <a:gd name="connsiteY369" fmla="*/ 70156 h 2538970"/>
                <a:gd name="connsiteX370" fmla="*/ 1109717 w 2485572"/>
                <a:gd name="connsiteY370" fmla="*/ 75837 h 2538970"/>
                <a:gd name="connsiteX371" fmla="*/ 1118238 w 2485572"/>
                <a:gd name="connsiteY371" fmla="*/ 81233 h 2538970"/>
                <a:gd name="connsiteX372" fmla="*/ 1121078 w 2485572"/>
                <a:gd name="connsiteY372" fmla="*/ 84074 h 2538970"/>
                <a:gd name="connsiteX373" fmla="*/ 1143517 w 2485572"/>
                <a:gd name="connsiteY373" fmla="*/ 95435 h 2538970"/>
                <a:gd name="connsiteX374" fmla="*/ 1151754 w 2485572"/>
                <a:gd name="connsiteY374" fmla="*/ 100832 h 2538970"/>
                <a:gd name="connsiteX375" fmla="*/ 1171352 w 2485572"/>
                <a:gd name="connsiteY375" fmla="*/ 100832 h 2538970"/>
                <a:gd name="connsiteX376" fmla="*/ 1174192 w 2485572"/>
                <a:gd name="connsiteY376" fmla="*/ 98275 h 2538970"/>
                <a:gd name="connsiteX377" fmla="*/ 1188110 w 2485572"/>
                <a:gd name="connsiteY377" fmla="*/ 89754 h 2538970"/>
                <a:gd name="connsiteX378" fmla="*/ 1193791 w 2485572"/>
                <a:gd name="connsiteY378" fmla="*/ 84074 h 2538970"/>
                <a:gd name="connsiteX379" fmla="*/ 1238668 w 2485572"/>
                <a:gd name="connsiteY379" fmla="*/ 75837 h 2538970"/>
                <a:gd name="connsiteX380" fmla="*/ 1244348 w 2485572"/>
                <a:gd name="connsiteY380" fmla="*/ 78677 h 2538970"/>
                <a:gd name="connsiteX381" fmla="*/ 1272184 w 2485572"/>
                <a:gd name="connsiteY381" fmla="*/ 75837 h 2538970"/>
                <a:gd name="connsiteX382" fmla="*/ 1280705 w 2485572"/>
                <a:gd name="connsiteY382" fmla="*/ 72996 h 2538970"/>
                <a:gd name="connsiteX383" fmla="*/ 1286385 w 2485572"/>
                <a:gd name="connsiteY383" fmla="*/ 72996 h 2538970"/>
                <a:gd name="connsiteX384" fmla="*/ 1348020 w 2485572"/>
                <a:gd name="connsiteY384" fmla="*/ 50558 h 2538970"/>
                <a:gd name="connsiteX385" fmla="*/ 1350861 w 2485572"/>
                <a:gd name="connsiteY385" fmla="*/ 50558 h 2538970"/>
                <a:gd name="connsiteX386" fmla="*/ 1392898 w 2485572"/>
                <a:gd name="connsiteY386" fmla="*/ 39197 h 2538970"/>
                <a:gd name="connsiteX387" fmla="*/ 1406815 w 2485572"/>
                <a:gd name="connsiteY387" fmla="*/ 39197 h 2538970"/>
                <a:gd name="connsiteX388" fmla="*/ 1459929 w 2485572"/>
                <a:gd name="connsiteY388" fmla="*/ 36640 h 2538970"/>
                <a:gd name="connsiteX389" fmla="*/ 1468450 w 2485572"/>
                <a:gd name="connsiteY389" fmla="*/ 36640 h 2538970"/>
                <a:gd name="connsiteX390" fmla="*/ 1474131 w 2485572"/>
                <a:gd name="connsiteY390" fmla="*/ 33800 h 2538970"/>
                <a:gd name="connsiteX391" fmla="*/ 1479528 w 2485572"/>
                <a:gd name="connsiteY391" fmla="*/ 30960 h 2538970"/>
                <a:gd name="connsiteX392" fmla="*/ 1485208 w 2485572"/>
                <a:gd name="connsiteY392" fmla="*/ 30960 h 2538970"/>
                <a:gd name="connsiteX393" fmla="*/ 1544003 w 2485572"/>
                <a:gd name="connsiteY393" fmla="*/ 16758 h 2538970"/>
                <a:gd name="connsiteX394" fmla="*/ 1549684 w 2485572"/>
                <a:gd name="connsiteY394" fmla="*/ 14202 h 2538970"/>
                <a:gd name="connsiteX395" fmla="*/ 1555364 w 2485572"/>
                <a:gd name="connsiteY395" fmla="*/ 14202 h 2538970"/>
                <a:gd name="connsiteX396" fmla="*/ 1563601 w 2485572"/>
                <a:gd name="connsiteY396" fmla="*/ 11361 h 2538970"/>
                <a:gd name="connsiteX397" fmla="*/ 1614159 w 2485572"/>
                <a:gd name="connsiteY397" fmla="*/ 22439 h 2538970"/>
                <a:gd name="connsiteX398" fmla="*/ 1619840 w 2485572"/>
                <a:gd name="connsiteY398" fmla="*/ 19598 h 2538970"/>
                <a:gd name="connsiteX399" fmla="*/ 1630917 w 2485572"/>
                <a:gd name="connsiteY399" fmla="*/ 16758 h 2538970"/>
                <a:gd name="connsiteX400" fmla="*/ 1645119 w 2485572"/>
                <a:gd name="connsiteY400" fmla="*/ 8521 h 2538970"/>
                <a:gd name="connsiteX401" fmla="*/ 1653356 w 2485572"/>
                <a:gd name="connsiteY401" fmla="*/ 5681 h 2538970"/>
                <a:gd name="connsiteX402" fmla="*/ 1689712 w 2485572"/>
                <a:gd name="connsiteY402" fmla="*/ 0 h 2538970"/>
                <a:gd name="connsiteX403" fmla="*/ 1698233 w 2485572"/>
                <a:gd name="connsiteY403" fmla="*/ 11361 h 2538970"/>
                <a:gd name="connsiteX404" fmla="*/ 1703914 w 2485572"/>
                <a:gd name="connsiteY404" fmla="*/ 14202 h 2538970"/>
                <a:gd name="connsiteX405" fmla="*/ 1709310 w 2485572"/>
                <a:gd name="connsiteY405" fmla="*/ 16758 h 2538970"/>
                <a:gd name="connsiteX406" fmla="*/ 1717831 w 2485572"/>
                <a:gd name="connsiteY406" fmla="*/ 16758 h 2538970"/>
                <a:gd name="connsiteX407" fmla="*/ 1757028 w 2485572"/>
                <a:gd name="connsiteY407" fmla="*/ 22439 h 2538970"/>
                <a:gd name="connsiteX408" fmla="*/ 1762708 w 2485572"/>
                <a:gd name="connsiteY408" fmla="*/ 25279 h 2538970"/>
                <a:gd name="connsiteX409" fmla="*/ 1768389 w 2485572"/>
                <a:gd name="connsiteY409" fmla="*/ 25279 h 2538970"/>
                <a:gd name="connsiteX410" fmla="*/ 1787987 w 2485572"/>
                <a:gd name="connsiteY410" fmla="*/ 33800 h 2538970"/>
                <a:gd name="connsiteX411" fmla="*/ 1793384 w 2485572"/>
                <a:gd name="connsiteY411" fmla="*/ 33800 h 2538970"/>
                <a:gd name="connsiteX412" fmla="*/ 1801905 w 2485572"/>
                <a:gd name="connsiteY412" fmla="*/ 36640 h 2538970"/>
                <a:gd name="connsiteX413" fmla="*/ 1835421 w 2485572"/>
                <a:gd name="connsiteY413" fmla="*/ 42037 h 2538970"/>
                <a:gd name="connsiteX414" fmla="*/ 1891659 w 2485572"/>
                <a:gd name="connsiteY414" fmla="*/ 61635 h 2538970"/>
                <a:gd name="connsiteX415" fmla="*/ 1897340 w 2485572"/>
                <a:gd name="connsiteY415" fmla="*/ 64475 h 2538970"/>
                <a:gd name="connsiteX416" fmla="*/ 1899896 w 2485572"/>
                <a:gd name="connsiteY416" fmla="*/ 67316 h 2538970"/>
                <a:gd name="connsiteX417" fmla="*/ 1944774 w 2485572"/>
                <a:gd name="connsiteY417" fmla="*/ 123270 h 2538970"/>
                <a:gd name="connsiteX418" fmla="*/ 1947614 w 2485572"/>
                <a:gd name="connsiteY418" fmla="*/ 128951 h 2538970"/>
                <a:gd name="connsiteX419" fmla="*/ 1950454 w 2485572"/>
                <a:gd name="connsiteY419" fmla="*/ 131791 h 2538970"/>
                <a:gd name="connsiteX420" fmla="*/ 1956135 w 2485572"/>
                <a:gd name="connsiteY420" fmla="*/ 140312 h 2538970"/>
                <a:gd name="connsiteX421" fmla="*/ 1958975 w 2485572"/>
                <a:gd name="connsiteY421" fmla="*/ 145709 h 2538970"/>
                <a:gd name="connsiteX422" fmla="*/ 1961532 w 2485572"/>
                <a:gd name="connsiteY422" fmla="*/ 154230 h 2538970"/>
                <a:gd name="connsiteX423" fmla="*/ 1998172 w 2485572"/>
                <a:gd name="connsiteY423" fmla="*/ 204788 h 2538970"/>
                <a:gd name="connsiteX424" fmla="*/ 2003569 w 2485572"/>
                <a:gd name="connsiteY424" fmla="*/ 207344 h 2538970"/>
                <a:gd name="connsiteX425" fmla="*/ 2009249 w 2485572"/>
                <a:gd name="connsiteY425" fmla="*/ 210184 h 2538970"/>
                <a:gd name="connsiteX426" fmla="*/ 2017770 w 2485572"/>
                <a:gd name="connsiteY426" fmla="*/ 210184 h 2538970"/>
                <a:gd name="connsiteX427" fmla="*/ 2026007 w 2485572"/>
                <a:gd name="connsiteY427" fmla="*/ 213025 h 2538970"/>
                <a:gd name="connsiteX428" fmla="*/ 2037368 w 2485572"/>
                <a:gd name="connsiteY428" fmla="*/ 215865 h 2538970"/>
                <a:gd name="connsiteX429" fmla="*/ 2099003 w 2485572"/>
                <a:gd name="connsiteY429" fmla="*/ 221546 h 2538970"/>
                <a:gd name="connsiteX430" fmla="*/ 2104684 w 2485572"/>
                <a:gd name="connsiteY430" fmla="*/ 224386 h 2538970"/>
                <a:gd name="connsiteX431" fmla="*/ 2112921 w 2485572"/>
                <a:gd name="connsiteY431" fmla="*/ 224386 h 2538970"/>
                <a:gd name="connsiteX432" fmla="*/ 2124283 w 2485572"/>
                <a:gd name="connsiteY432" fmla="*/ 229783 h 2538970"/>
                <a:gd name="connsiteX433" fmla="*/ 2177397 w 2485572"/>
                <a:gd name="connsiteY433" fmla="*/ 229783 h 2538970"/>
                <a:gd name="connsiteX434" fmla="*/ 2185918 w 2485572"/>
                <a:gd name="connsiteY434" fmla="*/ 232623 h 2538970"/>
                <a:gd name="connsiteX435" fmla="*/ 2213753 w 2485572"/>
                <a:gd name="connsiteY435" fmla="*/ 226942 h 2538970"/>
                <a:gd name="connsiteX436" fmla="*/ 2219434 w 2485572"/>
                <a:gd name="connsiteY436" fmla="*/ 224386 h 2538970"/>
                <a:gd name="connsiteX437" fmla="*/ 2241872 w 2485572"/>
                <a:gd name="connsiteY437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52118 w 2485572"/>
                <a:gd name="connsiteY70" fmla="*/ 1869221 h 2538970"/>
                <a:gd name="connsiteX71" fmla="*/ 2160639 w 2485572"/>
                <a:gd name="connsiteY71" fmla="*/ 1888819 h 2538970"/>
                <a:gd name="connsiteX72" fmla="*/ 2163479 w 2485572"/>
                <a:gd name="connsiteY72" fmla="*/ 1894500 h 2538970"/>
                <a:gd name="connsiteX73" fmla="*/ 2169160 w 2485572"/>
                <a:gd name="connsiteY73" fmla="*/ 1900180 h 2538970"/>
                <a:gd name="connsiteX74" fmla="*/ 2188758 w 2485572"/>
                <a:gd name="connsiteY74" fmla="*/ 1930856 h 2538970"/>
                <a:gd name="connsiteX75" fmla="*/ 2191314 w 2485572"/>
                <a:gd name="connsiteY75" fmla="*/ 1936537 h 2538970"/>
                <a:gd name="connsiteX76" fmla="*/ 2219434 w 2485572"/>
                <a:gd name="connsiteY76" fmla="*/ 1970052 h 2538970"/>
                <a:gd name="connsiteX77" fmla="*/ 2236191 w 2485572"/>
                <a:gd name="connsiteY77" fmla="*/ 1992491 h 2538970"/>
                <a:gd name="connsiteX78" fmla="*/ 2239032 w 2485572"/>
                <a:gd name="connsiteY78" fmla="*/ 1995331 h 2538970"/>
                <a:gd name="connsiteX79" fmla="*/ 2250393 w 2485572"/>
                <a:gd name="connsiteY79" fmla="*/ 2014929 h 2538970"/>
                <a:gd name="connsiteX80" fmla="*/ 2278228 w 2485572"/>
                <a:gd name="connsiteY80" fmla="*/ 2048445 h 2538970"/>
                <a:gd name="connsiteX81" fmla="*/ 2286749 w 2485572"/>
                <a:gd name="connsiteY81" fmla="*/ 2065488 h 2538970"/>
                <a:gd name="connsiteX82" fmla="*/ 2295270 w 2485572"/>
                <a:gd name="connsiteY82" fmla="*/ 2085086 h 2538970"/>
                <a:gd name="connsiteX83" fmla="*/ 2295270 w 2485572"/>
                <a:gd name="connsiteY83" fmla="*/ 2087926 h 2538970"/>
                <a:gd name="connsiteX84" fmla="*/ 2292430 w 2485572"/>
                <a:gd name="connsiteY84" fmla="*/ 2093323 h 2538970"/>
                <a:gd name="connsiteX85" fmla="*/ 2275388 w 2485572"/>
                <a:gd name="connsiteY85" fmla="*/ 2127123 h 2538970"/>
                <a:gd name="connsiteX86" fmla="*/ 2275388 w 2485572"/>
                <a:gd name="connsiteY86" fmla="*/ 2132519 h 2538970"/>
                <a:gd name="connsiteX87" fmla="*/ 2272832 w 2485572"/>
                <a:gd name="connsiteY87" fmla="*/ 2138200 h 2538970"/>
                <a:gd name="connsiteX88" fmla="*/ 2283909 w 2485572"/>
                <a:gd name="connsiteY88" fmla="*/ 2172000 h 2538970"/>
                <a:gd name="connsiteX89" fmla="*/ 2295270 w 2485572"/>
                <a:gd name="connsiteY89" fmla="*/ 2199835 h 2538970"/>
                <a:gd name="connsiteX90" fmla="*/ 2295270 w 2485572"/>
                <a:gd name="connsiteY90" fmla="*/ 2205516 h 2538970"/>
                <a:gd name="connsiteX91" fmla="*/ 2297827 w 2485572"/>
                <a:gd name="connsiteY91" fmla="*/ 2211196 h 2538970"/>
                <a:gd name="connsiteX92" fmla="*/ 2295270 w 2485572"/>
                <a:gd name="connsiteY92" fmla="*/ 2216593 h 2538970"/>
                <a:gd name="connsiteX93" fmla="*/ 2275388 w 2485572"/>
                <a:gd name="connsiteY93" fmla="*/ 2272832 h 2538970"/>
                <a:gd name="connsiteX94" fmla="*/ 2275388 w 2485572"/>
                <a:gd name="connsiteY94" fmla="*/ 2278512 h 2538970"/>
                <a:gd name="connsiteX95" fmla="*/ 2272832 w 2485572"/>
                <a:gd name="connsiteY95" fmla="*/ 2283909 h 2538970"/>
                <a:gd name="connsiteX96" fmla="*/ 2269991 w 2485572"/>
                <a:gd name="connsiteY96" fmla="*/ 2312028 h 2538970"/>
                <a:gd name="connsiteX97" fmla="*/ 2269991 w 2485572"/>
                <a:gd name="connsiteY97" fmla="*/ 2317709 h 2538970"/>
                <a:gd name="connsiteX98" fmla="*/ 2278228 w 2485572"/>
                <a:gd name="connsiteY98" fmla="*/ 2345544 h 2538970"/>
                <a:gd name="connsiteX99" fmla="*/ 2281069 w 2485572"/>
                <a:gd name="connsiteY99" fmla="*/ 2354065 h 2538970"/>
                <a:gd name="connsiteX100" fmla="*/ 2283909 w 2485572"/>
                <a:gd name="connsiteY100" fmla="*/ 2356905 h 2538970"/>
                <a:gd name="connsiteX101" fmla="*/ 2289590 w 2485572"/>
                <a:gd name="connsiteY101" fmla="*/ 2365142 h 2538970"/>
                <a:gd name="connsiteX102" fmla="*/ 2278228 w 2485572"/>
                <a:gd name="connsiteY102" fmla="*/ 2396102 h 2538970"/>
                <a:gd name="connsiteX103" fmla="*/ 2275388 w 2485572"/>
                <a:gd name="connsiteY103" fmla="*/ 2401782 h 2538970"/>
                <a:gd name="connsiteX104" fmla="*/ 2258630 w 2485572"/>
                <a:gd name="connsiteY104" fmla="*/ 2429618 h 2538970"/>
                <a:gd name="connsiteX105" fmla="*/ 2255790 w 2485572"/>
                <a:gd name="connsiteY105" fmla="*/ 2435298 h 2538970"/>
                <a:gd name="connsiteX106" fmla="*/ 2253233 w 2485572"/>
                <a:gd name="connsiteY106" fmla="*/ 2463418 h 2538970"/>
                <a:gd name="connsiteX107" fmla="*/ 2258630 w 2485572"/>
                <a:gd name="connsiteY107" fmla="*/ 2483016 h 2538970"/>
                <a:gd name="connsiteX108" fmla="*/ 2258630 w 2485572"/>
                <a:gd name="connsiteY108" fmla="*/ 2488413 h 2538970"/>
                <a:gd name="connsiteX109" fmla="*/ 2239032 w 2485572"/>
                <a:gd name="connsiteY109" fmla="*/ 2513691 h 2538970"/>
                <a:gd name="connsiteX110" fmla="*/ 2236191 w 2485572"/>
                <a:gd name="connsiteY110" fmla="*/ 2522213 h 2538970"/>
                <a:gd name="connsiteX111" fmla="*/ 2225114 w 2485572"/>
                <a:gd name="connsiteY111" fmla="*/ 2538970 h 2538970"/>
                <a:gd name="connsiteX112" fmla="*/ 2216593 w 2485572"/>
                <a:gd name="connsiteY112" fmla="*/ 2538970 h 2538970"/>
                <a:gd name="connsiteX113" fmla="*/ 2191314 w 2485572"/>
                <a:gd name="connsiteY113" fmla="*/ 2530449 h 2538970"/>
                <a:gd name="connsiteX114" fmla="*/ 2185918 w 2485572"/>
                <a:gd name="connsiteY114" fmla="*/ 2525053 h 2538970"/>
                <a:gd name="connsiteX115" fmla="*/ 2174556 w 2485572"/>
                <a:gd name="connsiteY115" fmla="*/ 2502614 h 2538970"/>
                <a:gd name="connsiteX116" fmla="*/ 2154958 w 2485572"/>
                <a:gd name="connsiteY116" fmla="*/ 2480175 h 2538970"/>
                <a:gd name="connsiteX117" fmla="*/ 2154958 w 2485572"/>
                <a:gd name="connsiteY117" fmla="*/ 2471655 h 2538970"/>
                <a:gd name="connsiteX118" fmla="*/ 2152118 w 2485572"/>
                <a:gd name="connsiteY118" fmla="*/ 2452056 h 2538970"/>
                <a:gd name="connsiteX119" fmla="*/ 2143881 w 2485572"/>
                <a:gd name="connsiteY119" fmla="*/ 2418540 h 2538970"/>
                <a:gd name="connsiteX120" fmla="*/ 2143881 w 2485572"/>
                <a:gd name="connsiteY120" fmla="*/ 2415700 h 2538970"/>
                <a:gd name="connsiteX121" fmla="*/ 2138200 w 2485572"/>
                <a:gd name="connsiteY121" fmla="*/ 2396102 h 2538970"/>
                <a:gd name="connsiteX122" fmla="*/ 2135360 w 2485572"/>
                <a:gd name="connsiteY122" fmla="*/ 2393261 h 2538970"/>
                <a:gd name="connsiteX123" fmla="*/ 2129679 w 2485572"/>
                <a:gd name="connsiteY123" fmla="*/ 2390421 h 2538970"/>
                <a:gd name="connsiteX124" fmla="*/ 2099003 w 2485572"/>
                <a:gd name="connsiteY124" fmla="*/ 2387581 h 2538970"/>
                <a:gd name="connsiteX125" fmla="*/ 2087642 w 2485572"/>
                <a:gd name="connsiteY125" fmla="*/ 2384740 h 2538970"/>
                <a:gd name="connsiteX126" fmla="*/ 2070884 w 2485572"/>
                <a:gd name="connsiteY126" fmla="*/ 2376504 h 2538970"/>
                <a:gd name="connsiteX127" fmla="*/ 2068044 w 2485572"/>
                <a:gd name="connsiteY127" fmla="*/ 2370823 h 2538970"/>
                <a:gd name="connsiteX128" fmla="*/ 2051286 w 2485572"/>
                <a:gd name="connsiteY128" fmla="*/ 2354065 h 2538970"/>
                <a:gd name="connsiteX129" fmla="*/ 2048446 w 2485572"/>
                <a:gd name="connsiteY129" fmla="*/ 2348384 h 2538970"/>
                <a:gd name="connsiteX130" fmla="*/ 2043049 w 2485572"/>
                <a:gd name="connsiteY130" fmla="*/ 2325946 h 2538970"/>
                <a:gd name="connsiteX131" fmla="*/ 2014930 w 2485572"/>
                <a:gd name="connsiteY131" fmla="*/ 2300667 h 2538970"/>
                <a:gd name="connsiteX132" fmla="*/ 1986810 w 2485572"/>
                <a:gd name="connsiteY132" fmla="*/ 2300667 h 2538970"/>
                <a:gd name="connsiteX133" fmla="*/ 1956135 w 2485572"/>
                <a:gd name="connsiteY133" fmla="*/ 2303507 h 2538970"/>
                <a:gd name="connsiteX134" fmla="*/ 1950454 w 2485572"/>
                <a:gd name="connsiteY134" fmla="*/ 2300667 h 2538970"/>
                <a:gd name="connsiteX135" fmla="*/ 1928016 w 2485572"/>
                <a:gd name="connsiteY135" fmla="*/ 2278512 h 2538970"/>
                <a:gd name="connsiteX136" fmla="*/ 1925175 w 2485572"/>
                <a:gd name="connsiteY136" fmla="*/ 2272832 h 2538970"/>
                <a:gd name="connsiteX137" fmla="*/ 1885979 w 2485572"/>
                <a:gd name="connsiteY137" fmla="*/ 2261470 h 2538970"/>
                <a:gd name="connsiteX138" fmla="*/ 1872061 w 2485572"/>
                <a:gd name="connsiteY138" fmla="*/ 2222273 h 2538970"/>
                <a:gd name="connsiteX139" fmla="*/ 1869221 w 2485572"/>
                <a:gd name="connsiteY139" fmla="*/ 2194438 h 2538970"/>
                <a:gd name="connsiteX140" fmla="*/ 1869221 w 2485572"/>
                <a:gd name="connsiteY140" fmla="*/ 2185917 h 2538970"/>
                <a:gd name="connsiteX141" fmla="*/ 1863540 w 2485572"/>
                <a:gd name="connsiteY141" fmla="*/ 2163479 h 2538970"/>
                <a:gd name="connsiteX142" fmla="*/ 1860700 w 2485572"/>
                <a:gd name="connsiteY142" fmla="*/ 2154958 h 2538970"/>
                <a:gd name="connsiteX143" fmla="*/ 1855303 w 2485572"/>
                <a:gd name="connsiteY143" fmla="*/ 2152402 h 2538970"/>
                <a:gd name="connsiteX144" fmla="*/ 1813266 w 2485572"/>
                <a:gd name="connsiteY144" fmla="*/ 2166319 h 2538970"/>
                <a:gd name="connsiteX145" fmla="*/ 1810426 w 2485572"/>
                <a:gd name="connsiteY145" fmla="*/ 2177397 h 2538970"/>
                <a:gd name="connsiteX146" fmla="*/ 1818663 w 2485572"/>
                <a:gd name="connsiteY146" fmla="*/ 2194438 h 2538970"/>
                <a:gd name="connsiteX147" fmla="*/ 1818663 w 2485572"/>
                <a:gd name="connsiteY147" fmla="*/ 2211196 h 2538970"/>
                <a:gd name="connsiteX148" fmla="*/ 1813266 w 2485572"/>
                <a:gd name="connsiteY148" fmla="*/ 2214037 h 2538970"/>
                <a:gd name="connsiteX149" fmla="*/ 1776626 w 2485572"/>
                <a:gd name="connsiteY149" fmla="*/ 2208356 h 2538970"/>
                <a:gd name="connsiteX150" fmla="*/ 1771230 w 2485572"/>
                <a:gd name="connsiteY150" fmla="*/ 2205516 h 2538970"/>
                <a:gd name="connsiteX151" fmla="*/ 1762708 w 2485572"/>
                <a:gd name="connsiteY151" fmla="*/ 2202676 h 2538970"/>
                <a:gd name="connsiteX152" fmla="*/ 1748791 w 2485572"/>
                <a:gd name="connsiteY152" fmla="*/ 2202676 h 2538970"/>
                <a:gd name="connsiteX153" fmla="*/ 1740270 w 2485572"/>
                <a:gd name="connsiteY153" fmla="*/ 2194438 h 2538970"/>
                <a:gd name="connsiteX154" fmla="*/ 1731749 w 2485572"/>
                <a:gd name="connsiteY154" fmla="*/ 2188758 h 2538970"/>
                <a:gd name="connsiteX155" fmla="*/ 1723512 w 2485572"/>
                <a:gd name="connsiteY155" fmla="*/ 2174556 h 2538970"/>
                <a:gd name="connsiteX156" fmla="*/ 1703914 w 2485572"/>
                <a:gd name="connsiteY156" fmla="*/ 2169159 h 2538970"/>
                <a:gd name="connsiteX157" fmla="*/ 1698233 w 2485572"/>
                <a:gd name="connsiteY157" fmla="*/ 2166319 h 2538970"/>
                <a:gd name="connsiteX158" fmla="*/ 1692552 w 2485572"/>
                <a:gd name="connsiteY158" fmla="*/ 2163479 h 2538970"/>
                <a:gd name="connsiteX159" fmla="*/ 1656196 w 2485572"/>
                <a:gd name="connsiteY159" fmla="*/ 2160638 h 2538970"/>
                <a:gd name="connsiteX160" fmla="*/ 1647675 w 2485572"/>
                <a:gd name="connsiteY160" fmla="*/ 2163479 h 2538970"/>
                <a:gd name="connsiteX161" fmla="*/ 1605638 w 2485572"/>
                <a:gd name="connsiteY161" fmla="*/ 2169159 h 2538970"/>
                <a:gd name="connsiteX162" fmla="*/ 1600242 w 2485572"/>
                <a:gd name="connsiteY162" fmla="*/ 2169159 h 2538970"/>
                <a:gd name="connsiteX163" fmla="*/ 1566442 w 2485572"/>
                <a:gd name="connsiteY163" fmla="*/ 2146721 h 2538970"/>
                <a:gd name="connsiteX164" fmla="*/ 1563601 w 2485572"/>
                <a:gd name="connsiteY164" fmla="*/ 2143881 h 2538970"/>
                <a:gd name="connsiteX165" fmla="*/ 1561045 w 2485572"/>
                <a:gd name="connsiteY165" fmla="*/ 2141040 h 2538970"/>
                <a:gd name="connsiteX166" fmla="*/ 1541447 w 2485572"/>
                <a:gd name="connsiteY166" fmla="*/ 2112921 h 2538970"/>
                <a:gd name="connsiteX167" fmla="*/ 1535766 w 2485572"/>
                <a:gd name="connsiteY167" fmla="*/ 2107524 h 2538970"/>
                <a:gd name="connsiteX168" fmla="*/ 1501966 w 2485572"/>
                <a:gd name="connsiteY168" fmla="*/ 2090482 h 2538970"/>
                <a:gd name="connsiteX169" fmla="*/ 1496570 w 2485572"/>
                <a:gd name="connsiteY169" fmla="*/ 2087926 h 2538970"/>
                <a:gd name="connsiteX170" fmla="*/ 1493729 w 2485572"/>
                <a:gd name="connsiteY170" fmla="*/ 2085086 h 2538970"/>
                <a:gd name="connsiteX171" fmla="*/ 1488049 w 2485572"/>
                <a:gd name="connsiteY171" fmla="*/ 2082245 h 2538970"/>
                <a:gd name="connsiteX172" fmla="*/ 1426413 w 2485572"/>
                <a:gd name="connsiteY172" fmla="*/ 2059807 h 2538970"/>
                <a:gd name="connsiteX173" fmla="*/ 1364778 w 2485572"/>
                <a:gd name="connsiteY173" fmla="*/ 2056966 h 2538970"/>
                <a:gd name="connsiteX174" fmla="*/ 1336659 w 2485572"/>
                <a:gd name="connsiteY174" fmla="*/ 2048445 h 2538970"/>
                <a:gd name="connsiteX175" fmla="*/ 1311380 w 2485572"/>
                <a:gd name="connsiteY175" fmla="*/ 2034528 h 2538970"/>
                <a:gd name="connsiteX176" fmla="*/ 1305983 w 2485572"/>
                <a:gd name="connsiteY176" fmla="*/ 2031688 h 2538970"/>
                <a:gd name="connsiteX177" fmla="*/ 1303143 w 2485572"/>
                <a:gd name="connsiteY177" fmla="*/ 2026291 h 2538970"/>
                <a:gd name="connsiteX178" fmla="*/ 1300303 w 2485572"/>
                <a:gd name="connsiteY178" fmla="*/ 2023451 h 2538970"/>
                <a:gd name="connsiteX179" fmla="*/ 1266787 w 2485572"/>
                <a:gd name="connsiteY179" fmla="*/ 2006409 h 2538970"/>
                <a:gd name="connsiteX180" fmla="*/ 1255426 w 2485572"/>
                <a:gd name="connsiteY180" fmla="*/ 2006409 h 2538970"/>
                <a:gd name="connsiteX181" fmla="*/ 1238668 w 2485572"/>
                <a:gd name="connsiteY181" fmla="*/ 2001012 h 2538970"/>
                <a:gd name="connsiteX182" fmla="*/ 1232987 w 2485572"/>
                <a:gd name="connsiteY182" fmla="*/ 2001012 h 2538970"/>
                <a:gd name="connsiteX183" fmla="*/ 1216229 w 2485572"/>
                <a:gd name="connsiteY183" fmla="*/ 1995331 h 2538970"/>
                <a:gd name="connsiteX184" fmla="*/ 1213389 w 2485572"/>
                <a:gd name="connsiteY184" fmla="*/ 1992491 h 2538970"/>
                <a:gd name="connsiteX185" fmla="*/ 1185554 w 2485572"/>
                <a:gd name="connsiteY185" fmla="*/ 1984254 h 2538970"/>
                <a:gd name="connsiteX186" fmla="*/ 1179873 w 2485572"/>
                <a:gd name="connsiteY186" fmla="*/ 1984254 h 2538970"/>
                <a:gd name="connsiteX187" fmla="*/ 1157434 w 2485572"/>
                <a:gd name="connsiteY187" fmla="*/ 1981414 h 2538970"/>
                <a:gd name="connsiteX188" fmla="*/ 1109717 w 2485572"/>
                <a:gd name="connsiteY188" fmla="*/ 1947614 h 2538970"/>
                <a:gd name="connsiteX189" fmla="*/ 1098639 w 2485572"/>
                <a:gd name="connsiteY189" fmla="*/ 1944774 h 2538970"/>
                <a:gd name="connsiteX190" fmla="*/ 1067680 w 2485572"/>
                <a:gd name="connsiteY190" fmla="*/ 1919779 h 2538970"/>
                <a:gd name="connsiteX191" fmla="*/ 1056603 w 2485572"/>
                <a:gd name="connsiteY191" fmla="*/ 1888819 h 2538970"/>
                <a:gd name="connsiteX192" fmla="*/ 1053762 w 2485572"/>
                <a:gd name="connsiteY192" fmla="*/ 1880298 h 2538970"/>
                <a:gd name="connsiteX193" fmla="*/ 1022803 w 2485572"/>
                <a:gd name="connsiteY193" fmla="*/ 1860700 h 2538970"/>
                <a:gd name="connsiteX194" fmla="*/ 1019962 w 2485572"/>
                <a:gd name="connsiteY194" fmla="*/ 1858143 h 2538970"/>
                <a:gd name="connsiteX195" fmla="*/ 1006045 w 2485572"/>
                <a:gd name="connsiteY195" fmla="*/ 1824343 h 2538970"/>
                <a:gd name="connsiteX196" fmla="*/ 1006045 w 2485572"/>
                <a:gd name="connsiteY196" fmla="*/ 1813266 h 2538970"/>
                <a:gd name="connsiteX197" fmla="*/ 1011725 w 2485572"/>
                <a:gd name="connsiteY197" fmla="*/ 1793668 h 2538970"/>
                <a:gd name="connsiteX198" fmla="*/ 1019962 w 2485572"/>
                <a:gd name="connsiteY198" fmla="*/ 1768389 h 2538970"/>
                <a:gd name="connsiteX199" fmla="*/ 1025643 w 2485572"/>
                <a:gd name="connsiteY199" fmla="*/ 1737429 h 2538970"/>
                <a:gd name="connsiteX200" fmla="*/ 1025643 w 2485572"/>
                <a:gd name="connsiteY200" fmla="*/ 1723512 h 2538970"/>
                <a:gd name="connsiteX201" fmla="*/ 1019962 w 2485572"/>
                <a:gd name="connsiteY201" fmla="*/ 1720671 h 2538970"/>
                <a:gd name="connsiteX202" fmla="*/ 1014566 w 2485572"/>
                <a:gd name="connsiteY202" fmla="*/ 1712435 h 2538970"/>
                <a:gd name="connsiteX203" fmla="*/ 1011725 w 2485572"/>
                <a:gd name="connsiteY203" fmla="*/ 1709594 h 2538970"/>
                <a:gd name="connsiteX204" fmla="*/ 983606 w 2485572"/>
                <a:gd name="connsiteY204" fmla="*/ 1692552 h 2538970"/>
                <a:gd name="connsiteX205" fmla="*/ 977925 w 2485572"/>
                <a:gd name="connsiteY205" fmla="*/ 1692552 h 2538970"/>
                <a:gd name="connsiteX206" fmla="*/ 950090 w 2485572"/>
                <a:gd name="connsiteY206" fmla="*/ 1653356 h 2538970"/>
                <a:gd name="connsiteX207" fmla="*/ 950090 w 2485572"/>
                <a:gd name="connsiteY207" fmla="*/ 1639438 h 2538970"/>
                <a:gd name="connsiteX208" fmla="*/ 952931 w 2485572"/>
                <a:gd name="connsiteY208" fmla="*/ 1636598 h 2538970"/>
                <a:gd name="connsiteX209" fmla="*/ 975369 w 2485572"/>
                <a:gd name="connsiteY209" fmla="*/ 1597401 h 2538970"/>
                <a:gd name="connsiteX210" fmla="*/ 980766 w 2485572"/>
                <a:gd name="connsiteY210" fmla="*/ 1591721 h 2538970"/>
                <a:gd name="connsiteX211" fmla="*/ 1017406 w 2485572"/>
                <a:gd name="connsiteY211" fmla="*/ 1561045 h 2538970"/>
                <a:gd name="connsiteX212" fmla="*/ 1022803 w 2485572"/>
                <a:gd name="connsiteY212" fmla="*/ 1558205 h 2538970"/>
                <a:gd name="connsiteX213" fmla="*/ 1025643 w 2485572"/>
                <a:gd name="connsiteY213" fmla="*/ 1555364 h 2538970"/>
                <a:gd name="connsiteX214" fmla="*/ 1031324 w 2485572"/>
                <a:gd name="connsiteY214" fmla="*/ 1549684 h 2538970"/>
                <a:gd name="connsiteX215" fmla="*/ 1293866 w 2485572"/>
                <a:gd name="connsiteY215" fmla="*/ 1680648 h 2538970"/>
                <a:gd name="connsiteX216" fmla="*/ 1455791 w 2485572"/>
                <a:gd name="connsiteY216" fmla="*/ 1685410 h 2538970"/>
                <a:gd name="connsiteX217" fmla="*/ 1289417 w 2485572"/>
                <a:gd name="connsiteY217" fmla="*/ 1536685 h 2538970"/>
                <a:gd name="connsiteX218" fmla="*/ 1061999 w 2485572"/>
                <a:gd name="connsiteY218" fmla="*/ 1465610 h 2538970"/>
                <a:gd name="connsiteX219" fmla="*/ 1061999 w 2485572"/>
                <a:gd name="connsiteY219" fmla="*/ 1429254 h 2538970"/>
                <a:gd name="connsiteX220" fmla="*/ 1048082 w 2485572"/>
                <a:gd name="connsiteY220" fmla="*/ 1403975 h 2538970"/>
                <a:gd name="connsiteX221" fmla="*/ 1022803 w 2485572"/>
                <a:gd name="connsiteY221" fmla="*/ 1387217 h 2538970"/>
                <a:gd name="connsiteX222" fmla="*/ 1011725 w 2485572"/>
                <a:gd name="connsiteY222" fmla="*/ 1381536 h 2538970"/>
                <a:gd name="connsiteX223" fmla="*/ 1000364 w 2485572"/>
                <a:gd name="connsiteY223" fmla="*/ 1381536 h 2538970"/>
                <a:gd name="connsiteX224" fmla="*/ 961167 w 2485572"/>
                <a:gd name="connsiteY224" fmla="*/ 1376140 h 2538970"/>
                <a:gd name="connsiteX225" fmla="*/ 924811 w 2485572"/>
                <a:gd name="connsiteY225" fmla="*/ 1367618 h 2538970"/>
                <a:gd name="connsiteX226" fmla="*/ 919131 w 2485572"/>
                <a:gd name="connsiteY226" fmla="*/ 1367618 h 2538970"/>
                <a:gd name="connsiteX227" fmla="*/ 913450 w 2485572"/>
                <a:gd name="connsiteY227" fmla="*/ 1364778 h 2538970"/>
                <a:gd name="connsiteX228" fmla="*/ 908053 w 2485572"/>
                <a:gd name="connsiteY228" fmla="*/ 1364778 h 2538970"/>
                <a:gd name="connsiteX229" fmla="*/ 877094 w 2485572"/>
                <a:gd name="connsiteY229" fmla="*/ 1381536 h 2538970"/>
                <a:gd name="connsiteX230" fmla="*/ 868857 w 2485572"/>
                <a:gd name="connsiteY230" fmla="*/ 1390057 h 2538970"/>
                <a:gd name="connsiteX231" fmla="*/ 835057 w 2485572"/>
                <a:gd name="connsiteY231" fmla="*/ 1434934 h 2538970"/>
                <a:gd name="connsiteX232" fmla="*/ 832217 w 2485572"/>
                <a:gd name="connsiteY232" fmla="*/ 1440331 h 2538970"/>
                <a:gd name="connsiteX233" fmla="*/ 832217 w 2485572"/>
                <a:gd name="connsiteY233" fmla="*/ 1446012 h 2538970"/>
                <a:gd name="connsiteX234" fmla="*/ 767741 w 2485572"/>
                <a:gd name="connsiteY234" fmla="*/ 1513327 h 2538970"/>
                <a:gd name="connsiteX235" fmla="*/ 711787 w 2485572"/>
                <a:gd name="connsiteY235" fmla="*/ 1535766 h 2538970"/>
                <a:gd name="connsiteX236" fmla="*/ 686508 w 2485572"/>
                <a:gd name="connsiteY236" fmla="*/ 1541447 h 2538970"/>
                <a:gd name="connsiteX237" fmla="*/ 661513 w 2485572"/>
                <a:gd name="connsiteY237" fmla="*/ 1549684 h 2538970"/>
                <a:gd name="connsiteX238" fmla="*/ 658672 w 2485572"/>
                <a:gd name="connsiteY238" fmla="*/ 1552524 h 2538970"/>
                <a:gd name="connsiteX239" fmla="*/ 652992 w 2485572"/>
                <a:gd name="connsiteY239" fmla="*/ 1555364 h 2538970"/>
                <a:gd name="connsiteX240" fmla="*/ 624873 w 2485572"/>
                <a:gd name="connsiteY240" fmla="*/ 1561045 h 2538970"/>
                <a:gd name="connsiteX241" fmla="*/ 619476 w 2485572"/>
                <a:gd name="connsiteY241" fmla="*/ 1558205 h 2538970"/>
                <a:gd name="connsiteX242" fmla="*/ 616636 w 2485572"/>
                <a:gd name="connsiteY242" fmla="*/ 1555364 h 2538970"/>
                <a:gd name="connsiteX243" fmla="*/ 597037 w 2485572"/>
                <a:gd name="connsiteY243" fmla="*/ 1532926 h 2538970"/>
                <a:gd name="connsiteX244" fmla="*/ 594197 w 2485572"/>
                <a:gd name="connsiteY244" fmla="*/ 1521848 h 2538970"/>
                <a:gd name="connsiteX245" fmla="*/ 591357 w 2485572"/>
                <a:gd name="connsiteY245" fmla="*/ 1519008 h 2538970"/>
                <a:gd name="connsiteX246" fmla="*/ 566078 w 2485572"/>
                <a:gd name="connsiteY246" fmla="*/ 1482368 h 2538970"/>
                <a:gd name="connsiteX247" fmla="*/ 560397 w 2485572"/>
                <a:gd name="connsiteY247" fmla="*/ 1471291 h 2538970"/>
                <a:gd name="connsiteX248" fmla="*/ 555000 w 2485572"/>
                <a:gd name="connsiteY248" fmla="*/ 1465610 h 2538970"/>
                <a:gd name="connsiteX249" fmla="*/ 498762 w 2485572"/>
                <a:gd name="connsiteY249" fmla="*/ 1432094 h 2538970"/>
                <a:gd name="connsiteX250" fmla="*/ 490525 w 2485572"/>
                <a:gd name="connsiteY250" fmla="*/ 1429254 h 2538970"/>
                <a:gd name="connsiteX251" fmla="*/ 487685 w 2485572"/>
                <a:gd name="connsiteY251" fmla="*/ 1429254 h 2538970"/>
                <a:gd name="connsiteX252" fmla="*/ 462406 w 2485572"/>
                <a:gd name="connsiteY252" fmla="*/ 1426413 h 2538970"/>
                <a:gd name="connsiteX253" fmla="*/ 400770 w 2485572"/>
                <a:gd name="connsiteY253" fmla="*/ 1426413 h 2538970"/>
                <a:gd name="connsiteX254" fmla="*/ 392250 w 2485572"/>
                <a:gd name="connsiteY254" fmla="*/ 1423573 h 2538970"/>
                <a:gd name="connsiteX255" fmla="*/ 384013 w 2485572"/>
                <a:gd name="connsiteY255" fmla="*/ 1420733 h 2538970"/>
                <a:gd name="connsiteX256" fmla="*/ 375492 w 2485572"/>
                <a:gd name="connsiteY256" fmla="*/ 1420733 h 2538970"/>
                <a:gd name="connsiteX257" fmla="*/ 319537 w 2485572"/>
                <a:gd name="connsiteY257" fmla="*/ 1409655 h 2538970"/>
                <a:gd name="connsiteX258" fmla="*/ 313856 w 2485572"/>
                <a:gd name="connsiteY258" fmla="*/ 1406815 h 2538970"/>
                <a:gd name="connsiteX259" fmla="*/ 308176 w 2485572"/>
                <a:gd name="connsiteY259" fmla="*/ 1406815 h 2538970"/>
                <a:gd name="connsiteX260" fmla="*/ 297098 w 2485572"/>
                <a:gd name="connsiteY260" fmla="*/ 1401134 h 2538970"/>
                <a:gd name="connsiteX261" fmla="*/ 221546 w 2485572"/>
                <a:gd name="connsiteY261" fmla="*/ 1392898 h 2538970"/>
                <a:gd name="connsiteX262" fmla="*/ 213025 w 2485572"/>
                <a:gd name="connsiteY262" fmla="*/ 1392898 h 2538970"/>
                <a:gd name="connsiteX263" fmla="*/ 204504 w 2485572"/>
                <a:gd name="connsiteY263" fmla="*/ 1395738 h 2538970"/>
                <a:gd name="connsiteX264" fmla="*/ 154230 w 2485572"/>
                <a:gd name="connsiteY264" fmla="*/ 1406815 h 2538970"/>
                <a:gd name="connsiteX265" fmla="*/ 148549 w 2485572"/>
                <a:gd name="connsiteY265" fmla="*/ 1403975 h 2538970"/>
                <a:gd name="connsiteX266" fmla="*/ 137472 w 2485572"/>
                <a:gd name="connsiteY266" fmla="*/ 1398294 h 2538970"/>
                <a:gd name="connsiteX267" fmla="*/ 131791 w 2485572"/>
                <a:gd name="connsiteY267" fmla="*/ 1398294 h 2538970"/>
                <a:gd name="connsiteX268" fmla="*/ 67316 w 2485572"/>
                <a:gd name="connsiteY268" fmla="*/ 1418177 h 2538970"/>
                <a:gd name="connsiteX269" fmla="*/ 58795 w 2485572"/>
                <a:gd name="connsiteY269" fmla="*/ 1420733 h 2538970"/>
                <a:gd name="connsiteX270" fmla="*/ 50558 w 2485572"/>
                <a:gd name="connsiteY270" fmla="*/ 1423573 h 2538970"/>
                <a:gd name="connsiteX271" fmla="*/ 42037 w 2485572"/>
                <a:gd name="connsiteY271" fmla="*/ 1423573 h 2538970"/>
                <a:gd name="connsiteX272" fmla="*/ 5681 w 2485572"/>
                <a:gd name="connsiteY272" fmla="*/ 1432094 h 2538970"/>
                <a:gd name="connsiteX273" fmla="*/ 2840 w 2485572"/>
                <a:gd name="connsiteY273" fmla="*/ 1403975 h 2538970"/>
                <a:gd name="connsiteX274" fmla="*/ 0 w 2485572"/>
                <a:gd name="connsiteY274" fmla="*/ 1395738 h 2538970"/>
                <a:gd name="connsiteX275" fmla="*/ 5681 w 2485572"/>
                <a:gd name="connsiteY275" fmla="*/ 1373299 h 2538970"/>
                <a:gd name="connsiteX276" fmla="*/ 5681 w 2485572"/>
                <a:gd name="connsiteY276" fmla="*/ 1361938 h 2538970"/>
                <a:gd name="connsiteX277" fmla="*/ 11361 w 2485572"/>
                <a:gd name="connsiteY277" fmla="*/ 1345180 h 2538970"/>
                <a:gd name="connsiteX278" fmla="*/ 42037 w 2485572"/>
                <a:gd name="connsiteY278" fmla="*/ 1305983 h 2538970"/>
                <a:gd name="connsiteX279" fmla="*/ 47718 w 2485572"/>
                <a:gd name="connsiteY279" fmla="*/ 1294622 h 2538970"/>
                <a:gd name="connsiteX280" fmla="*/ 39197 w 2485572"/>
                <a:gd name="connsiteY280" fmla="*/ 1275024 h 2538970"/>
                <a:gd name="connsiteX281" fmla="*/ 33516 w 2485572"/>
                <a:gd name="connsiteY281" fmla="*/ 1269627 h 2538970"/>
                <a:gd name="connsiteX282" fmla="*/ 33516 w 2485572"/>
                <a:gd name="connsiteY282" fmla="*/ 1244348 h 2538970"/>
                <a:gd name="connsiteX283" fmla="*/ 64475 w 2485572"/>
                <a:gd name="connsiteY283" fmla="*/ 1213389 h 2538970"/>
                <a:gd name="connsiteX284" fmla="*/ 81233 w 2485572"/>
                <a:gd name="connsiteY284" fmla="*/ 1199471 h 2538970"/>
                <a:gd name="connsiteX285" fmla="*/ 86914 w 2485572"/>
                <a:gd name="connsiteY285" fmla="*/ 1190950 h 2538970"/>
                <a:gd name="connsiteX286" fmla="*/ 97991 w 2485572"/>
                <a:gd name="connsiteY286" fmla="*/ 1160275 h 2538970"/>
                <a:gd name="connsiteX287" fmla="*/ 95435 w 2485572"/>
                <a:gd name="connsiteY287" fmla="*/ 1151753 h 2538970"/>
                <a:gd name="connsiteX288" fmla="*/ 95435 w 2485572"/>
                <a:gd name="connsiteY288" fmla="*/ 1121078 h 2538970"/>
                <a:gd name="connsiteX289" fmla="*/ 100832 w 2485572"/>
                <a:gd name="connsiteY289" fmla="*/ 1112557 h 2538970"/>
                <a:gd name="connsiteX290" fmla="*/ 103672 w 2485572"/>
                <a:gd name="connsiteY290" fmla="*/ 1106876 h 2538970"/>
                <a:gd name="connsiteX291" fmla="*/ 154230 w 2485572"/>
                <a:gd name="connsiteY291" fmla="*/ 1070520 h 2538970"/>
                <a:gd name="connsiteX292" fmla="*/ 176668 w 2485572"/>
                <a:gd name="connsiteY292" fmla="*/ 1045241 h 2538970"/>
                <a:gd name="connsiteX293" fmla="*/ 176668 w 2485572"/>
                <a:gd name="connsiteY293" fmla="*/ 1037004 h 2538970"/>
                <a:gd name="connsiteX294" fmla="*/ 173828 w 2485572"/>
                <a:gd name="connsiteY294" fmla="*/ 1028483 h 2538970"/>
                <a:gd name="connsiteX295" fmla="*/ 157070 w 2485572"/>
                <a:gd name="connsiteY295" fmla="*/ 1008885 h 2538970"/>
                <a:gd name="connsiteX296" fmla="*/ 154230 w 2485572"/>
                <a:gd name="connsiteY296" fmla="*/ 1000648 h 2538970"/>
                <a:gd name="connsiteX297" fmla="*/ 157070 w 2485572"/>
                <a:gd name="connsiteY297" fmla="*/ 964008 h 2538970"/>
                <a:gd name="connsiteX298" fmla="*/ 154230 w 2485572"/>
                <a:gd name="connsiteY298" fmla="*/ 955771 h 2538970"/>
                <a:gd name="connsiteX299" fmla="*/ 126111 w 2485572"/>
                <a:gd name="connsiteY299" fmla="*/ 930492 h 2538970"/>
                <a:gd name="connsiteX300" fmla="*/ 112193 w 2485572"/>
                <a:gd name="connsiteY300" fmla="*/ 927652 h 2538970"/>
                <a:gd name="connsiteX301" fmla="*/ 109353 w 2485572"/>
                <a:gd name="connsiteY301" fmla="*/ 921971 h 2538970"/>
                <a:gd name="connsiteX302" fmla="*/ 109353 w 2485572"/>
                <a:gd name="connsiteY302" fmla="*/ 908053 h 2538970"/>
                <a:gd name="connsiteX303" fmla="*/ 117590 w 2485572"/>
                <a:gd name="connsiteY303" fmla="*/ 891295 h 2538970"/>
                <a:gd name="connsiteX304" fmla="*/ 123270 w 2485572"/>
                <a:gd name="connsiteY304" fmla="*/ 885615 h 2538970"/>
                <a:gd name="connsiteX305" fmla="*/ 148549 w 2485572"/>
                <a:gd name="connsiteY305" fmla="*/ 866016 h 2538970"/>
                <a:gd name="connsiteX306" fmla="*/ 128951 w 2485572"/>
                <a:gd name="connsiteY306" fmla="*/ 840738 h 2538970"/>
                <a:gd name="connsiteX307" fmla="*/ 126111 w 2485572"/>
                <a:gd name="connsiteY307" fmla="*/ 821139 h 2538970"/>
                <a:gd name="connsiteX308" fmla="*/ 140028 w 2485572"/>
                <a:gd name="connsiteY308" fmla="*/ 812618 h 2538970"/>
                <a:gd name="connsiteX309" fmla="*/ 142869 w 2485572"/>
                <a:gd name="connsiteY309" fmla="*/ 790464 h 2538970"/>
                <a:gd name="connsiteX310" fmla="*/ 154230 w 2485572"/>
                <a:gd name="connsiteY310" fmla="*/ 773422 h 2538970"/>
                <a:gd name="connsiteX311" fmla="*/ 157070 w 2485572"/>
                <a:gd name="connsiteY311" fmla="*/ 762344 h 2538970"/>
                <a:gd name="connsiteX312" fmla="*/ 157070 w 2485572"/>
                <a:gd name="connsiteY312" fmla="*/ 753824 h 2538970"/>
                <a:gd name="connsiteX313" fmla="*/ 145709 w 2485572"/>
                <a:gd name="connsiteY313" fmla="*/ 731385 h 2538970"/>
                <a:gd name="connsiteX314" fmla="*/ 145709 w 2485572"/>
                <a:gd name="connsiteY314" fmla="*/ 723148 h 2538970"/>
                <a:gd name="connsiteX315" fmla="*/ 159627 w 2485572"/>
                <a:gd name="connsiteY315" fmla="*/ 714627 h 2538970"/>
                <a:gd name="connsiteX316" fmla="*/ 204504 w 2485572"/>
                <a:gd name="connsiteY316" fmla="*/ 708946 h 2538970"/>
                <a:gd name="connsiteX317" fmla="*/ 232623 w 2485572"/>
                <a:gd name="connsiteY317" fmla="*/ 678271 h 2538970"/>
                <a:gd name="connsiteX318" fmla="*/ 232623 w 2485572"/>
                <a:gd name="connsiteY318" fmla="*/ 666909 h 2538970"/>
                <a:gd name="connsiteX319" fmla="*/ 215865 w 2485572"/>
                <a:gd name="connsiteY319" fmla="*/ 644755 h 2538970"/>
                <a:gd name="connsiteX320" fmla="*/ 218705 w 2485572"/>
                <a:gd name="connsiteY320" fmla="*/ 613795 h 2538970"/>
                <a:gd name="connsiteX321" fmla="*/ 241144 w 2485572"/>
                <a:gd name="connsiteY321" fmla="*/ 582836 h 2538970"/>
                <a:gd name="connsiteX322" fmla="*/ 252221 w 2485572"/>
                <a:gd name="connsiteY322" fmla="*/ 571758 h 2538970"/>
                <a:gd name="connsiteX323" fmla="*/ 285737 w 2485572"/>
                <a:gd name="connsiteY323" fmla="*/ 524041 h 2538970"/>
                <a:gd name="connsiteX324" fmla="*/ 291418 w 2485572"/>
                <a:gd name="connsiteY324" fmla="*/ 518644 h 2538970"/>
                <a:gd name="connsiteX325" fmla="*/ 322377 w 2485572"/>
                <a:gd name="connsiteY325" fmla="*/ 518644 h 2538970"/>
                <a:gd name="connsiteX326" fmla="*/ 333455 w 2485572"/>
                <a:gd name="connsiteY326" fmla="*/ 510123 h 2538970"/>
                <a:gd name="connsiteX327" fmla="*/ 341976 w 2485572"/>
                <a:gd name="connsiteY327" fmla="*/ 482004 h 2538970"/>
                <a:gd name="connsiteX328" fmla="*/ 347372 w 2485572"/>
                <a:gd name="connsiteY328" fmla="*/ 476607 h 2538970"/>
                <a:gd name="connsiteX329" fmla="*/ 386853 w 2485572"/>
                <a:gd name="connsiteY329" fmla="*/ 459565 h 2538970"/>
                <a:gd name="connsiteX330" fmla="*/ 389409 w 2485572"/>
                <a:gd name="connsiteY330" fmla="*/ 454169 h 2538970"/>
                <a:gd name="connsiteX331" fmla="*/ 400770 w 2485572"/>
                <a:gd name="connsiteY331" fmla="*/ 434570 h 2538970"/>
                <a:gd name="connsiteX332" fmla="*/ 414688 w 2485572"/>
                <a:gd name="connsiteY332" fmla="*/ 392534 h 2538970"/>
                <a:gd name="connsiteX333" fmla="*/ 428890 w 2485572"/>
                <a:gd name="connsiteY333" fmla="*/ 341976 h 2538970"/>
                <a:gd name="connsiteX334" fmla="*/ 434286 w 2485572"/>
                <a:gd name="connsiteY334" fmla="*/ 255062 h 2538970"/>
                <a:gd name="connsiteX335" fmla="*/ 437127 w 2485572"/>
                <a:gd name="connsiteY335" fmla="*/ 252221 h 2538970"/>
                <a:gd name="connsiteX336" fmla="*/ 448488 w 2485572"/>
                <a:gd name="connsiteY336" fmla="*/ 235463 h 2538970"/>
                <a:gd name="connsiteX337" fmla="*/ 468086 w 2485572"/>
                <a:gd name="connsiteY337" fmla="*/ 221546 h 2538970"/>
                <a:gd name="connsiteX338" fmla="*/ 501602 w 2485572"/>
                <a:gd name="connsiteY338" fmla="*/ 215865 h 2538970"/>
                <a:gd name="connsiteX339" fmla="*/ 512964 w 2485572"/>
                <a:gd name="connsiteY339" fmla="*/ 213025 h 2538970"/>
                <a:gd name="connsiteX340" fmla="*/ 555000 w 2485572"/>
                <a:gd name="connsiteY340" fmla="*/ 187746 h 2538970"/>
                <a:gd name="connsiteX341" fmla="*/ 557557 w 2485572"/>
                <a:gd name="connsiteY341" fmla="*/ 182349 h 2538970"/>
                <a:gd name="connsiteX342" fmla="*/ 602434 w 2485572"/>
                <a:gd name="connsiteY342" fmla="*/ 131791 h 2538970"/>
                <a:gd name="connsiteX343" fmla="*/ 605274 w 2485572"/>
                <a:gd name="connsiteY343" fmla="*/ 123270 h 2538970"/>
                <a:gd name="connsiteX344" fmla="*/ 594197 w 2485572"/>
                <a:gd name="connsiteY344" fmla="*/ 70156 h 2538970"/>
                <a:gd name="connsiteX345" fmla="*/ 650151 w 2485572"/>
                <a:gd name="connsiteY345" fmla="*/ 92595 h 2538970"/>
                <a:gd name="connsiteX346" fmla="*/ 664069 w 2485572"/>
                <a:gd name="connsiteY346" fmla="*/ 92595 h 2538970"/>
                <a:gd name="connsiteX347" fmla="*/ 689348 w 2485572"/>
                <a:gd name="connsiteY347" fmla="*/ 98275 h 2538970"/>
                <a:gd name="connsiteX348" fmla="*/ 723148 w 2485572"/>
                <a:gd name="connsiteY348" fmla="*/ 89754 h 2538970"/>
                <a:gd name="connsiteX349" fmla="*/ 725704 w 2485572"/>
                <a:gd name="connsiteY349" fmla="*/ 92595 h 2538970"/>
                <a:gd name="connsiteX350" fmla="*/ 731385 w 2485572"/>
                <a:gd name="connsiteY350" fmla="*/ 92595 h 2538970"/>
                <a:gd name="connsiteX351" fmla="*/ 737065 w 2485572"/>
                <a:gd name="connsiteY351" fmla="*/ 95435 h 2538970"/>
                <a:gd name="connsiteX352" fmla="*/ 742746 w 2485572"/>
                <a:gd name="connsiteY352" fmla="*/ 95435 h 2538970"/>
                <a:gd name="connsiteX353" fmla="*/ 779102 w 2485572"/>
                <a:gd name="connsiteY353" fmla="*/ 75837 h 2538970"/>
                <a:gd name="connsiteX354" fmla="*/ 818299 w 2485572"/>
                <a:gd name="connsiteY354" fmla="*/ 39197 h 2538970"/>
                <a:gd name="connsiteX355" fmla="*/ 823980 w 2485572"/>
                <a:gd name="connsiteY355" fmla="*/ 33800 h 2538970"/>
                <a:gd name="connsiteX356" fmla="*/ 851815 w 2485572"/>
                <a:gd name="connsiteY356" fmla="*/ 19598 h 2538970"/>
                <a:gd name="connsiteX357" fmla="*/ 854655 w 2485572"/>
                <a:gd name="connsiteY357" fmla="*/ 14202 h 2538970"/>
                <a:gd name="connsiteX358" fmla="*/ 888455 w 2485572"/>
                <a:gd name="connsiteY358" fmla="*/ 8521 h 2538970"/>
                <a:gd name="connsiteX359" fmla="*/ 893852 w 2485572"/>
                <a:gd name="connsiteY359" fmla="*/ 11361 h 2538970"/>
                <a:gd name="connsiteX360" fmla="*/ 933332 w 2485572"/>
                <a:gd name="connsiteY360" fmla="*/ 36640 h 2538970"/>
                <a:gd name="connsiteX361" fmla="*/ 938729 w 2485572"/>
                <a:gd name="connsiteY361" fmla="*/ 42037 h 2538970"/>
                <a:gd name="connsiteX362" fmla="*/ 969689 w 2485572"/>
                <a:gd name="connsiteY362" fmla="*/ 61635 h 2538970"/>
                <a:gd name="connsiteX363" fmla="*/ 972529 w 2485572"/>
                <a:gd name="connsiteY363" fmla="*/ 64475 h 2538970"/>
                <a:gd name="connsiteX364" fmla="*/ 977925 w 2485572"/>
                <a:gd name="connsiteY364" fmla="*/ 67316 h 2538970"/>
                <a:gd name="connsiteX365" fmla="*/ 1011725 w 2485572"/>
                <a:gd name="connsiteY365" fmla="*/ 67316 h 2538970"/>
                <a:gd name="connsiteX366" fmla="*/ 1031324 w 2485572"/>
                <a:gd name="connsiteY366" fmla="*/ 64475 h 2538970"/>
                <a:gd name="connsiteX367" fmla="*/ 1042401 w 2485572"/>
                <a:gd name="connsiteY367" fmla="*/ 64475 h 2538970"/>
                <a:gd name="connsiteX368" fmla="*/ 1104036 w 2485572"/>
                <a:gd name="connsiteY368" fmla="*/ 70156 h 2538970"/>
                <a:gd name="connsiteX369" fmla="*/ 1109717 w 2485572"/>
                <a:gd name="connsiteY369" fmla="*/ 75837 h 2538970"/>
                <a:gd name="connsiteX370" fmla="*/ 1118238 w 2485572"/>
                <a:gd name="connsiteY370" fmla="*/ 81233 h 2538970"/>
                <a:gd name="connsiteX371" fmla="*/ 1121078 w 2485572"/>
                <a:gd name="connsiteY371" fmla="*/ 84074 h 2538970"/>
                <a:gd name="connsiteX372" fmla="*/ 1143517 w 2485572"/>
                <a:gd name="connsiteY372" fmla="*/ 95435 h 2538970"/>
                <a:gd name="connsiteX373" fmla="*/ 1151754 w 2485572"/>
                <a:gd name="connsiteY373" fmla="*/ 100832 h 2538970"/>
                <a:gd name="connsiteX374" fmla="*/ 1171352 w 2485572"/>
                <a:gd name="connsiteY374" fmla="*/ 100832 h 2538970"/>
                <a:gd name="connsiteX375" fmla="*/ 1174192 w 2485572"/>
                <a:gd name="connsiteY375" fmla="*/ 98275 h 2538970"/>
                <a:gd name="connsiteX376" fmla="*/ 1188110 w 2485572"/>
                <a:gd name="connsiteY376" fmla="*/ 89754 h 2538970"/>
                <a:gd name="connsiteX377" fmla="*/ 1193791 w 2485572"/>
                <a:gd name="connsiteY377" fmla="*/ 84074 h 2538970"/>
                <a:gd name="connsiteX378" fmla="*/ 1238668 w 2485572"/>
                <a:gd name="connsiteY378" fmla="*/ 75837 h 2538970"/>
                <a:gd name="connsiteX379" fmla="*/ 1244348 w 2485572"/>
                <a:gd name="connsiteY379" fmla="*/ 78677 h 2538970"/>
                <a:gd name="connsiteX380" fmla="*/ 1272184 w 2485572"/>
                <a:gd name="connsiteY380" fmla="*/ 75837 h 2538970"/>
                <a:gd name="connsiteX381" fmla="*/ 1280705 w 2485572"/>
                <a:gd name="connsiteY381" fmla="*/ 72996 h 2538970"/>
                <a:gd name="connsiteX382" fmla="*/ 1286385 w 2485572"/>
                <a:gd name="connsiteY382" fmla="*/ 72996 h 2538970"/>
                <a:gd name="connsiteX383" fmla="*/ 1348020 w 2485572"/>
                <a:gd name="connsiteY383" fmla="*/ 50558 h 2538970"/>
                <a:gd name="connsiteX384" fmla="*/ 1350861 w 2485572"/>
                <a:gd name="connsiteY384" fmla="*/ 50558 h 2538970"/>
                <a:gd name="connsiteX385" fmla="*/ 1392898 w 2485572"/>
                <a:gd name="connsiteY385" fmla="*/ 39197 h 2538970"/>
                <a:gd name="connsiteX386" fmla="*/ 1406815 w 2485572"/>
                <a:gd name="connsiteY386" fmla="*/ 39197 h 2538970"/>
                <a:gd name="connsiteX387" fmla="*/ 1459929 w 2485572"/>
                <a:gd name="connsiteY387" fmla="*/ 36640 h 2538970"/>
                <a:gd name="connsiteX388" fmla="*/ 1468450 w 2485572"/>
                <a:gd name="connsiteY388" fmla="*/ 36640 h 2538970"/>
                <a:gd name="connsiteX389" fmla="*/ 1474131 w 2485572"/>
                <a:gd name="connsiteY389" fmla="*/ 33800 h 2538970"/>
                <a:gd name="connsiteX390" fmla="*/ 1479528 w 2485572"/>
                <a:gd name="connsiteY390" fmla="*/ 30960 h 2538970"/>
                <a:gd name="connsiteX391" fmla="*/ 1485208 w 2485572"/>
                <a:gd name="connsiteY391" fmla="*/ 30960 h 2538970"/>
                <a:gd name="connsiteX392" fmla="*/ 1544003 w 2485572"/>
                <a:gd name="connsiteY392" fmla="*/ 16758 h 2538970"/>
                <a:gd name="connsiteX393" fmla="*/ 1549684 w 2485572"/>
                <a:gd name="connsiteY393" fmla="*/ 14202 h 2538970"/>
                <a:gd name="connsiteX394" fmla="*/ 1555364 w 2485572"/>
                <a:gd name="connsiteY394" fmla="*/ 14202 h 2538970"/>
                <a:gd name="connsiteX395" fmla="*/ 1563601 w 2485572"/>
                <a:gd name="connsiteY395" fmla="*/ 11361 h 2538970"/>
                <a:gd name="connsiteX396" fmla="*/ 1614159 w 2485572"/>
                <a:gd name="connsiteY396" fmla="*/ 22439 h 2538970"/>
                <a:gd name="connsiteX397" fmla="*/ 1619840 w 2485572"/>
                <a:gd name="connsiteY397" fmla="*/ 19598 h 2538970"/>
                <a:gd name="connsiteX398" fmla="*/ 1630917 w 2485572"/>
                <a:gd name="connsiteY398" fmla="*/ 16758 h 2538970"/>
                <a:gd name="connsiteX399" fmla="*/ 1645119 w 2485572"/>
                <a:gd name="connsiteY399" fmla="*/ 8521 h 2538970"/>
                <a:gd name="connsiteX400" fmla="*/ 1653356 w 2485572"/>
                <a:gd name="connsiteY400" fmla="*/ 5681 h 2538970"/>
                <a:gd name="connsiteX401" fmla="*/ 1689712 w 2485572"/>
                <a:gd name="connsiteY401" fmla="*/ 0 h 2538970"/>
                <a:gd name="connsiteX402" fmla="*/ 1698233 w 2485572"/>
                <a:gd name="connsiteY402" fmla="*/ 11361 h 2538970"/>
                <a:gd name="connsiteX403" fmla="*/ 1703914 w 2485572"/>
                <a:gd name="connsiteY403" fmla="*/ 14202 h 2538970"/>
                <a:gd name="connsiteX404" fmla="*/ 1709310 w 2485572"/>
                <a:gd name="connsiteY404" fmla="*/ 16758 h 2538970"/>
                <a:gd name="connsiteX405" fmla="*/ 1717831 w 2485572"/>
                <a:gd name="connsiteY405" fmla="*/ 16758 h 2538970"/>
                <a:gd name="connsiteX406" fmla="*/ 1757028 w 2485572"/>
                <a:gd name="connsiteY406" fmla="*/ 22439 h 2538970"/>
                <a:gd name="connsiteX407" fmla="*/ 1762708 w 2485572"/>
                <a:gd name="connsiteY407" fmla="*/ 25279 h 2538970"/>
                <a:gd name="connsiteX408" fmla="*/ 1768389 w 2485572"/>
                <a:gd name="connsiteY408" fmla="*/ 25279 h 2538970"/>
                <a:gd name="connsiteX409" fmla="*/ 1787987 w 2485572"/>
                <a:gd name="connsiteY409" fmla="*/ 33800 h 2538970"/>
                <a:gd name="connsiteX410" fmla="*/ 1793384 w 2485572"/>
                <a:gd name="connsiteY410" fmla="*/ 33800 h 2538970"/>
                <a:gd name="connsiteX411" fmla="*/ 1801905 w 2485572"/>
                <a:gd name="connsiteY411" fmla="*/ 36640 h 2538970"/>
                <a:gd name="connsiteX412" fmla="*/ 1835421 w 2485572"/>
                <a:gd name="connsiteY412" fmla="*/ 42037 h 2538970"/>
                <a:gd name="connsiteX413" fmla="*/ 1891659 w 2485572"/>
                <a:gd name="connsiteY413" fmla="*/ 61635 h 2538970"/>
                <a:gd name="connsiteX414" fmla="*/ 1897340 w 2485572"/>
                <a:gd name="connsiteY414" fmla="*/ 64475 h 2538970"/>
                <a:gd name="connsiteX415" fmla="*/ 1899896 w 2485572"/>
                <a:gd name="connsiteY415" fmla="*/ 67316 h 2538970"/>
                <a:gd name="connsiteX416" fmla="*/ 1944774 w 2485572"/>
                <a:gd name="connsiteY416" fmla="*/ 123270 h 2538970"/>
                <a:gd name="connsiteX417" fmla="*/ 1947614 w 2485572"/>
                <a:gd name="connsiteY417" fmla="*/ 128951 h 2538970"/>
                <a:gd name="connsiteX418" fmla="*/ 1950454 w 2485572"/>
                <a:gd name="connsiteY418" fmla="*/ 131791 h 2538970"/>
                <a:gd name="connsiteX419" fmla="*/ 1956135 w 2485572"/>
                <a:gd name="connsiteY419" fmla="*/ 140312 h 2538970"/>
                <a:gd name="connsiteX420" fmla="*/ 1958975 w 2485572"/>
                <a:gd name="connsiteY420" fmla="*/ 145709 h 2538970"/>
                <a:gd name="connsiteX421" fmla="*/ 1961532 w 2485572"/>
                <a:gd name="connsiteY421" fmla="*/ 154230 h 2538970"/>
                <a:gd name="connsiteX422" fmla="*/ 1998172 w 2485572"/>
                <a:gd name="connsiteY422" fmla="*/ 204788 h 2538970"/>
                <a:gd name="connsiteX423" fmla="*/ 2003569 w 2485572"/>
                <a:gd name="connsiteY423" fmla="*/ 207344 h 2538970"/>
                <a:gd name="connsiteX424" fmla="*/ 2009249 w 2485572"/>
                <a:gd name="connsiteY424" fmla="*/ 210184 h 2538970"/>
                <a:gd name="connsiteX425" fmla="*/ 2017770 w 2485572"/>
                <a:gd name="connsiteY425" fmla="*/ 210184 h 2538970"/>
                <a:gd name="connsiteX426" fmla="*/ 2026007 w 2485572"/>
                <a:gd name="connsiteY426" fmla="*/ 213025 h 2538970"/>
                <a:gd name="connsiteX427" fmla="*/ 2037368 w 2485572"/>
                <a:gd name="connsiteY427" fmla="*/ 215865 h 2538970"/>
                <a:gd name="connsiteX428" fmla="*/ 2099003 w 2485572"/>
                <a:gd name="connsiteY428" fmla="*/ 221546 h 2538970"/>
                <a:gd name="connsiteX429" fmla="*/ 2104684 w 2485572"/>
                <a:gd name="connsiteY429" fmla="*/ 224386 h 2538970"/>
                <a:gd name="connsiteX430" fmla="*/ 2112921 w 2485572"/>
                <a:gd name="connsiteY430" fmla="*/ 224386 h 2538970"/>
                <a:gd name="connsiteX431" fmla="*/ 2124283 w 2485572"/>
                <a:gd name="connsiteY431" fmla="*/ 229783 h 2538970"/>
                <a:gd name="connsiteX432" fmla="*/ 2177397 w 2485572"/>
                <a:gd name="connsiteY432" fmla="*/ 229783 h 2538970"/>
                <a:gd name="connsiteX433" fmla="*/ 2185918 w 2485572"/>
                <a:gd name="connsiteY433" fmla="*/ 232623 h 2538970"/>
                <a:gd name="connsiteX434" fmla="*/ 2213753 w 2485572"/>
                <a:gd name="connsiteY434" fmla="*/ 226942 h 2538970"/>
                <a:gd name="connsiteX435" fmla="*/ 2219434 w 2485572"/>
                <a:gd name="connsiteY435" fmla="*/ 224386 h 2538970"/>
                <a:gd name="connsiteX436" fmla="*/ 2241872 w 2485572"/>
                <a:gd name="connsiteY436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0639 w 2485572"/>
                <a:gd name="connsiteY70" fmla="*/ 1888819 h 2538970"/>
                <a:gd name="connsiteX71" fmla="*/ 2163479 w 2485572"/>
                <a:gd name="connsiteY71" fmla="*/ 1894500 h 2538970"/>
                <a:gd name="connsiteX72" fmla="*/ 2169160 w 2485572"/>
                <a:gd name="connsiteY72" fmla="*/ 1900180 h 2538970"/>
                <a:gd name="connsiteX73" fmla="*/ 2188758 w 2485572"/>
                <a:gd name="connsiteY73" fmla="*/ 1930856 h 2538970"/>
                <a:gd name="connsiteX74" fmla="*/ 2191314 w 2485572"/>
                <a:gd name="connsiteY74" fmla="*/ 1936537 h 2538970"/>
                <a:gd name="connsiteX75" fmla="*/ 2219434 w 2485572"/>
                <a:gd name="connsiteY75" fmla="*/ 1970052 h 2538970"/>
                <a:gd name="connsiteX76" fmla="*/ 2236191 w 2485572"/>
                <a:gd name="connsiteY76" fmla="*/ 1992491 h 2538970"/>
                <a:gd name="connsiteX77" fmla="*/ 2239032 w 2485572"/>
                <a:gd name="connsiteY77" fmla="*/ 1995331 h 2538970"/>
                <a:gd name="connsiteX78" fmla="*/ 2250393 w 2485572"/>
                <a:gd name="connsiteY78" fmla="*/ 2014929 h 2538970"/>
                <a:gd name="connsiteX79" fmla="*/ 2278228 w 2485572"/>
                <a:gd name="connsiteY79" fmla="*/ 2048445 h 2538970"/>
                <a:gd name="connsiteX80" fmla="*/ 2286749 w 2485572"/>
                <a:gd name="connsiteY80" fmla="*/ 2065488 h 2538970"/>
                <a:gd name="connsiteX81" fmla="*/ 2295270 w 2485572"/>
                <a:gd name="connsiteY81" fmla="*/ 2085086 h 2538970"/>
                <a:gd name="connsiteX82" fmla="*/ 2295270 w 2485572"/>
                <a:gd name="connsiteY82" fmla="*/ 2087926 h 2538970"/>
                <a:gd name="connsiteX83" fmla="*/ 2292430 w 2485572"/>
                <a:gd name="connsiteY83" fmla="*/ 2093323 h 2538970"/>
                <a:gd name="connsiteX84" fmla="*/ 2275388 w 2485572"/>
                <a:gd name="connsiteY84" fmla="*/ 2127123 h 2538970"/>
                <a:gd name="connsiteX85" fmla="*/ 2275388 w 2485572"/>
                <a:gd name="connsiteY85" fmla="*/ 2132519 h 2538970"/>
                <a:gd name="connsiteX86" fmla="*/ 2272832 w 2485572"/>
                <a:gd name="connsiteY86" fmla="*/ 2138200 h 2538970"/>
                <a:gd name="connsiteX87" fmla="*/ 2283909 w 2485572"/>
                <a:gd name="connsiteY87" fmla="*/ 2172000 h 2538970"/>
                <a:gd name="connsiteX88" fmla="*/ 2295270 w 2485572"/>
                <a:gd name="connsiteY88" fmla="*/ 2199835 h 2538970"/>
                <a:gd name="connsiteX89" fmla="*/ 2295270 w 2485572"/>
                <a:gd name="connsiteY89" fmla="*/ 2205516 h 2538970"/>
                <a:gd name="connsiteX90" fmla="*/ 2297827 w 2485572"/>
                <a:gd name="connsiteY90" fmla="*/ 2211196 h 2538970"/>
                <a:gd name="connsiteX91" fmla="*/ 2295270 w 2485572"/>
                <a:gd name="connsiteY91" fmla="*/ 2216593 h 2538970"/>
                <a:gd name="connsiteX92" fmla="*/ 2275388 w 2485572"/>
                <a:gd name="connsiteY92" fmla="*/ 2272832 h 2538970"/>
                <a:gd name="connsiteX93" fmla="*/ 2275388 w 2485572"/>
                <a:gd name="connsiteY93" fmla="*/ 2278512 h 2538970"/>
                <a:gd name="connsiteX94" fmla="*/ 2272832 w 2485572"/>
                <a:gd name="connsiteY94" fmla="*/ 2283909 h 2538970"/>
                <a:gd name="connsiteX95" fmla="*/ 2269991 w 2485572"/>
                <a:gd name="connsiteY95" fmla="*/ 2312028 h 2538970"/>
                <a:gd name="connsiteX96" fmla="*/ 2269991 w 2485572"/>
                <a:gd name="connsiteY96" fmla="*/ 2317709 h 2538970"/>
                <a:gd name="connsiteX97" fmla="*/ 2278228 w 2485572"/>
                <a:gd name="connsiteY97" fmla="*/ 2345544 h 2538970"/>
                <a:gd name="connsiteX98" fmla="*/ 2281069 w 2485572"/>
                <a:gd name="connsiteY98" fmla="*/ 2354065 h 2538970"/>
                <a:gd name="connsiteX99" fmla="*/ 2283909 w 2485572"/>
                <a:gd name="connsiteY99" fmla="*/ 2356905 h 2538970"/>
                <a:gd name="connsiteX100" fmla="*/ 2289590 w 2485572"/>
                <a:gd name="connsiteY100" fmla="*/ 2365142 h 2538970"/>
                <a:gd name="connsiteX101" fmla="*/ 2278228 w 2485572"/>
                <a:gd name="connsiteY101" fmla="*/ 2396102 h 2538970"/>
                <a:gd name="connsiteX102" fmla="*/ 2275388 w 2485572"/>
                <a:gd name="connsiteY102" fmla="*/ 2401782 h 2538970"/>
                <a:gd name="connsiteX103" fmla="*/ 2258630 w 2485572"/>
                <a:gd name="connsiteY103" fmla="*/ 2429618 h 2538970"/>
                <a:gd name="connsiteX104" fmla="*/ 2255790 w 2485572"/>
                <a:gd name="connsiteY104" fmla="*/ 2435298 h 2538970"/>
                <a:gd name="connsiteX105" fmla="*/ 2253233 w 2485572"/>
                <a:gd name="connsiteY105" fmla="*/ 2463418 h 2538970"/>
                <a:gd name="connsiteX106" fmla="*/ 2258630 w 2485572"/>
                <a:gd name="connsiteY106" fmla="*/ 2483016 h 2538970"/>
                <a:gd name="connsiteX107" fmla="*/ 2258630 w 2485572"/>
                <a:gd name="connsiteY107" fmla="*/ 2488413 h 2538970"/>
                <a:gd name="connsiteX108" fmla="*/ 2239032 w 2485572"/>
                <a:gd name="connsiteY108" fmla="*/ 2513691 h 2538970"/>
                <a:gd name="connsiteX109" fmla="*/ 2236191 w 2485572"/>
                <a:gd name="connsiteY109" fmla="*/ 2522213 h 2538970"/>
                <a:gd name="connsiteX110" fmla="*/ 2225114 w 2485572"/>
                <a:gd name="connsiteY110" fmla="*/ 2538970 h 2538970"/>
                <a:gd name="connsiteX111" fmla="*/ 2216593 w 2485572"/>
                <a:gd name="connsiteY111" fmla="*/ 2538970 h 2538970"/>
                <a:gd name="connsiteX112" fmla="*/ 2191314 w 2485572"/>
                <a:gd name="connsiteY112" fmla="*/ 2530449 h 2538970"/>
                <a:gd name="connsiteX113" fmla="*/ 2185918 w 2485572"/>
                <a:gd name="connsiteY113" fmla="*/ 2525053 h 2538970"/>
                <a:gd name="connsiteX114" fmla="*/ 2174556 w 2485572"/>
                <a:gd name="connsiteY114" fmla="*/ 2502614 h 2538970"/>
                <a:gd name="connsiteX115" fmla="*/ 2154958 w 2485572"/>
                <a:gd name="connsiteY115" fmla="*/ 2480175 h 2538970"/>
                <a:gd name="connsiteX116" fmla="*/ 2154958 w 2485572"/>
                <a:gd name="connsiteY116" fmla="*/ 2471655 h 2538970"/>
                <a:gd name="connsiteX117" fmla="*/ 2152118 w 2485572"/>
                <a:gd name="connsiteY117" fmla="*/ 2452056 h 2538970"/>
                <a:gd name="connsiteX118" fmla="*/ 2143881 w 2485572"/>
                <a:gd name="connsiteY118" fmla="*/ 2418540 h 2538970"/>
                <a:gd name="connsiteX119" fmla="*/ 2143881 w 2485572"/>
                <a:gd name="connsiteY119" fmla="*/ 2415700 h 2538970"/>
                <a:gd name="connsiteX120" fmla="*/ 2138200 w 2485572"/>
                <a:gd name="connsiteY120" fmla="*/ 2396102 h 2538970"/>
                <a:gd name="connsiteX121" fmla="*/ 2135360 w 2485572"/>
                <a:gd name="connsiteY121" fmla="*/ 2393261 h 2538970"/>
                <a:gd name="connsiteX122" fmla="*/ 2129679 w 2485572"/>
                <a:gd name="connsiteY122" fmla="*/ 2390421 h 2538970"/>
                <a:gd name="connsiteX123" fmla="*/ 2099003 w 2485572"/>
                <a:gd name="connsiteY123" fmla="*/ 2387581 h 2538970"/>
                <a:gd name="connsiteX124" fmla="*/ 2087642 w 2485572"/>
                <a:gd name="connsiteY124" fmla="*/ 2384740 h 2538970"/>
                <a:gd name="connsiteX125" fmla="*/ 2070884 w 2485572"/>
                <a:gd name="connsiteY125" fmla="*/ 2376504 h 2538970"/>
                <a:gd name="connsiteX126" fmla="*/ 2068044 w 2485572"/>
                <a:gd name="connsiteY126" fmla="*/ 2370823 h 2538970"/>
                <a:gd name="connsiteX127" fmla="*/ 2051286 w 2485572"/>
                <a:gd name="connsiteY127" fmla="*/ 2354065 h 2538970"/>
                <a:gd name="connsiteX128" fmla="*/ 2048446 w 2485572"/>
                <a:gd name="connsiteY128" fmla="*/ 2348384 h 2538970"/>
                <a:gd name="connsiteX129" fmla="*/ 2043049 w 2485572"/>
                <a:gd name="connsiteY129" fmla="*/ 2325946 h 2538970"/>
                <a:gd name="connsiteX130" fmla="*/ 2014930 w 2485572"/>
                <a:gd name="connsiteY130" fmla="*/ 2300667 h 2538970"/>
                <a:gd name="connsiteX131" fmla="*/ 1986810 w 2485572"/>
                <a:gd name="connsiteY131" fmla="*/ 2300667 h 2538970"/>
                <a:gd name="connsiteX132" fmla="*/ 1956135 w 2485572"/>
                <a:gd name="connsiteY132" fmla="*/ 2303507 h 2538970"/>
                <a:gd name="connsiteX133" fmla="*/ 1950454 w 2485572"/>
                <a:gd name="connsiteY133" fmla="*/ 2300667 h 2538970"/>
                <a:gd name="connsiteX134" fmla="*/ 1928016 w 2485572"/>
                <a:gd name="connsiteY134" fmla="*/ 2278512 h 2538970"/>
                <a:gd name="connsiteX135" fmla="*/ 1925175 w 2485572"/>
                <a:gd name="connsiteY135" fmla="*/ 2272832 h 2538970"/>
                <a:gd name="connsiteX136" fmla="*/ 1885979 w 2485572"/>
                <a:gd name="connsiteY136" fmla="*/ 2261470 h 2538970"/>
                <a:gd name="connsiteX137" fmla="*/ 1872061 w 2485572"/>
                <a:gd name="connsiteY137" fmla="*/ 2222273 h 2538970"/>
                <a:gd name="connsiteX138" fmla="*/ 1869221 w 2485572"/>
                <a:gd name="connsiteY138" fmla="*/ 2194438 h 2538970"/>
                <a:gd name="connsiteX139" fmla="*/ 1869221 w 2485572"/>
                <a:gd name="connsiteY139" fmla="*/ 2185917 h 2538970"/>
                <a:gd name="connsiteX140" fmla="*/ 1863540 w 2485572"/>
                <a:gd name="connsiteY140" fmla="*/ 2163479 h 2538970"/>
                <a:gd name="connsiteX141" fmla="*/ 1860700 w 2485572"/>
                <a:gd name="connsiteY141" fmla="*/ 2154958 h 2538970"/>
                <a:gd name="connsiteX142" fmla="*/ 1855303 w 2485572"/>
                <a:gd name="connsiteY142" fmla="*/ 2152402 h 2538970"/>
                <a:gd name="connsiteX143" fmla="*/ 1813266 w 2485572"/>
                <a:gd name="connsiteY143" fmla="*/ 2166319 h 2538970"/>
                <a:gd name="connsiteX144" fmla="*/ 1810426 w 2485572"/>
                <a:gd name="connsiteY144" fmla="*/ 2177397 h 2538970"/>
                <a:gd name="connsiteX145" fmla="*/ 1818663 w 2485572"/>
                <a:gd name="connsiteY145" fmla="*/ 2194438 h 2538970"/>
                <a:gd name="connsiteX146" fmla="*/ 1818663 w 2485572"/>
                <a:gd name="connsiteY146" fmla="*/ 2211196 h 2538970"/>
                <a:gd name="connsiteX147" fmla="*/ 1813266 w 2485572"/>
                <a:gd name="connsiteY147" fmla="*/ 2214037 h 2538970"/>
                <a:gd name="connsiteX148" fmla="*/ 1776626 w 2485572"/>
                <a:gd name="connsiteY148" fmla="*/ 2208356 h 2538970"/>
                <a:gd name="connsiteX149" fmla="*/ 1771230 w 2485572"/>
                <a:gd name="connsiteY149" fmla="*/ 2205516 h 2538970"/>
                <a:gd name="connsiteX150" fmla="*/ 1762708 w 2485572"/>
                <a:gd name="connsiteY150" fmla="*/ 2202676 h 2538970"/>
                <a:gd name="connsiteX151" fmla="*/ 1748791 w 2485572"/>
                <a:gd name="connsiteY151" fmla="*/ 2202676 h 2538970"/>
                <a:gd name="connsiteX152" fmla="*/ 1740270 w 2485572"/>
                <a:gd name="connsiteY152" fmla="*/ 2194438 h 2538970"/>
                <a:gd name="connsiteX153" fmla="*/ 1731749 w 2485572"/>
                <a:gd name="connsiteY153" fmla="*/ 2188758 h 2538970"/>
                <a:gd name="connsiteX154" fmla="*/ 1723512 w 2485572"/>
                <a:gd name="connsiteY154" fmla="*/ 2174556 h 2538970"/>
                <a:gd name="connsiteX155" fmla="*/ 1703914 w 2485572"/>
                <a:gd name="connsiteY155" fmla="*/ 2169159 h 2538970"/>
                <a:gd name="connsiteX156" fmla="*/ 1698233 w 2485572"/>
                <a:gd name="connsiteY156" fmla="*/ 2166319 h 2538970"/>
                <a:gd name="connsiteX157" fmla="*/ 1692552 w 2485572"/>
                <a:gd name="connsiteY157" fmla="*/ 2163479 h 2538970"/>
                <a:gd name="connsiteX158" fmla="*/ 1656196 w 2485572"/>
                <a:gd name="connsiteY158" fmla="*/ 2160638 h 2538970"/>
                <a:gd name="connsiteX159" fmla="*/ 1647675 w 2485572"/>
                <a:gd name="connsiteY159" fmla="*/ 2163479 h 2538970"/>
                <a:gd name="connsiteX160" fmla="*/ 1605638 w 2485572"/>
                <a:gd name="connsiteY160" fmla="*/ 2169159 h 2538970"/>
                <a:gd name="connsiteX161" fmla="*/ 1600242 w 2485572"/>
                <a:gd name="connsiteY161" fmla="*/ 2169159 h 2538970"/>
                <a:gd name="connsiteX162" fmla="*/ 1566442 w 2485572"/>
                <a:gd name="connsiteY162" fmla="*/ 2146721 h 2538970"/>
                <a:gd name="connsiteX163" fmla="*/ 1563601 w 2485572"/>
                <a:gd name="connsiteY163" fmla="*/ 2143881 h 2538970"/>
                <a:gd name="connsiteX164" fmla="*/ 1561045 w 2485572"/>
                <a:gd name="connsiteY164" fmla="*/ 2141040 h 2538970"/>
                <a:gd name="connsiteX165" fmla="*/ 1541447 w 2485572"/>
                <a:gd name="connsiteY165" fmla="*/ 2112921 h 2538970"/>
                <a:gd name="connsiteX166" fmla="*/ 1535766 w 2485572"/>
                <a:gd name="connsiteY166" fmla="*/ 2107524 h 2538970"/>
                <a:gd name="connsiteX167" fmla="*/ 1501966 w 2485572"/>
                <a:gd name="connsiteY167" fmla="*/ 2090482 h 2538970"/>
                <a:gd name="connsiteX168" fmla="*/ 1496570 w 2485572"/>
                <a:gd name="connsiteY168" fmla="*/ 2087926 h 2538970"/>
                <a:gd name="connsiteX169" fmla="*/ 1493729 w 2485572"/>
                <a:gd name="connsiteY169" fmla="*/ 2085086 h 2538970"/>
                <a:gd name="connsiteX170" fmla="*/ 1488049 w 2485572"/>
                <a:gd name="connsiteY170" fmla="*/ 2082245 h 2538970"/>
                <a:gd name="connsiteX171" fmla="*/ 1426413 w 2485572"/>
                <a:gd name="connsiteY171" fmla="*/ 2059807 h 2538970"/>
                <a:gd name="connsiteX172" fmla="*/ 1364778 w 2485572"/>
                <a:gd name="connsiteY172" fmla="*/ 2056966 h 2538970"/>
                <a:gd name="connsiteX173" fmla="*/ 1336659 w 2485572"/>
                <a:gd name="connsiteY173" fmla="*/ 2048445 h 2538970"/>
                <a:gd name="connsiteX174" fmla="*/ 1311380 w 2485572"/>
                <a:gd name="connsiteY174" fmla="*/ 2034528 h 2538970"/>
                <a:gd name="connsiteX175" fmla="*/ 1305983 w 2485572"/>
                <a:gd name="connsiteY175" fmla="*/ 2031688 h 2538970"/>
                <a:gd name="connsiteX176" fmla="*/ 1303143 w 2485572"/>
                <a:gd name="connsiteY176" fmla="*/ 2026291 h 2538970"/>
                <a:gd name="connsiteX177" fmla="*/ 1300303 w 2485572"/>
                <a:gd name="connsiteY177" fmla="*/ 2023451 h 2538970"/>
                <a:gd name="connsiteX178" fmla="*/ 1266787 w 2485572"/>
                <a:gd name="connsiteY178" fmla="*/ 2006409 h 2538970"/>
                <a:gd name="connsiteX179" fmla="*/ 1255426 w 2485572"/>
                <a:gd name="connsiteY179" fmla="*/ 2006409 h 2538970"/>
                <a:gd name="connsiteX180" fmla="*/ 1238668 w 2485572"/>
                <a:gd name="connsiteY180" fmla="*/ 2001012 h 2538970"/>
                <a:gd name="connsiteX181" fmla="*/ 1232987 w 2485572"/>
                <a:gd name="connsiteY181" fmla="*/ 2001012 h 2538970"/>
                <a:gd name="connsiteX182" fmla="*/ 1216229 w 2485572"/>
                <a:gd name="connsiteY182" fmla="*/ 1995331 h 2538970"/>
                <a:gd name="connsiteX183" fmla="*/ 1213389 w 2485572"/>
                <a:gd name="connsiteY183" fmla="*/ 1992491 h 2538970"/>
                <a:gd name="connsiteX184" fmla="*/ 1185554 w 2485572"/>
                <a:gd name="connsiteY184" fmla="*/ 1984254 h 2538970"/>
                <a:gd name="connsiteX185" fmla="*/ 1179873 w 2485572"/>
                <a:gd name="connsiteY185" fmla="*/ 1984254 h 2538970"/>
                <a:gd name="connsiteX186" fmla="*/ 1157434 w 2485572"/>
                <a:gd name="connsiteY186" fmla="*/ 1981414 h 2538970"/>
                <a:gd name="connsiteX187" fmla="*/ 1109717 w 2485572"/>
                <a:gd name="connsiteY187" fmla="*/ 1947614 h 2538970"/>
                <a:gd name="connsiteX188" fmla="*/ 1098639 w 2485572"/>
                <a:gd name="connsiteY188" fmla="*/ 1944774 h 2538970"/>
                <a:gd name="connsiteX189" fmla="*/ 1067680 w 2485572"/>
                <a:gd name="connsiteY189" fmla="*/ 1919779 h 2538970"/>
                <a:gd name="connsiteX190" fmla="*/ 1056603 w 2485572"/>
                <a:gd name="connsiteY190" fmla="*/ 1888819 h 2538970"/>
                <a:gd name="connsiteX191" fmla="*/ 1053762 w 2485572"/>
                <a:gd name="connsiteY191" fmla="*/ 1880298 h 2538970"/>
                <a:gd name="connsiteX192" fmla="*/ 1022803 w 2485572"/>
                <a:gd name="connsiteY192" fmla="*/ 1860700 h 2538970"/>
                <a:gd name="connsiteX193" fmla="*/ 1019962 w 2485572"/>
                <a:gd name="connsiteY193" fmla="*/ 1858143 h 2538970"/>
                <a:gd name="connsiteX194" fmla="*/ 1006045 w 2485572"/>
                <a:gd name="connsiteY194" fmla="*/ 1824343 h 2538970"/>
                <a:gd name="connsiteX195" fmla="*/ 1006045 w 2485572"/>
                <a:gd name="connsiteY195" fmla="*/ 1813266 h 2538970"/>
                <a:gd name="connsiteX196" fmla="*/ 1011725 w 2485572"/>
                <a:gd name="connsiteY196" fmla="*/ 1793668 h 2538970"/>
                <a:gd name="connsiteX197" fmla="*/ 1019962 w 2485572"/>
                <a:gd name="connsiteY197" fmla="*/ 1768389 h 2538970"/>
                <a:gd name="connsiteX198" fmla="*/ 1025643 w 2485572"/>
                <a:gd name="connsiteY198" fmla="*/ 1737429 h 2538970"/>
                <a:gd name="connsiteX199" fmla="*/ 1025643 w 2485572"/>
                <a:gd name="connsiteY199" fmla="*/ 1723512 h 2538970"/>
                <a:gd name="connsiteX200" fmla="*/ 1019962 w 2485572"/>
                <a:gd name="connsiteY200" fmla="*/ 1720671 h 2538970"/>
                <a:gd name="connsiteX201" fmla="*/ 1014566 w 2485572"/>
                <a:gd name="connsiteY201" fmla="*/ 1712435 h 2538970"/>
                <a:gd name="connsiteX202" fmla="*/ 1011725 w 2485572"/>
                <a:gd name="connsiteY202" fmla="*/ 1709594 h 2538970"/>
                <a:gd name="connsiteX203" fmla="*/ 983606 w 2485572"/>
                <a:gd name="connsiteY203" fmla="*/ 1692552 h 2538970"/>
                <a:gd name="connsiteX204" fmla="*/ 977925 w 2485572"/>
                <a:gd name="connsiteY204" fmla="*/ 1692552 h 2538970"/>
                <a:gd name="connsiteX205" fmla="*/ 950090 w 2485572"/>
                <a:gd name="connsiteY205" fmla="*/ 1653356 h 2538970"/>
                <a:gd name="connsiteX206" fmla="*/ 950090 w 2485572"/>
                <a:gd name="connsiteY206" fmla="*/ 1639438 h 2538970"/>
                <a:gd name="connsiteX207" fmla="*/ 952931 w 2485572"/>
                <a:gd name="connsiteY207" fmla="*/ 1636598 h 2538970"/>
                <a:gd name="connsiteX208" fmla="*/ 975369 w 2485572"/>
                <a:gd name="connsiteY208" fmla="*/ 1597401 h 2538970"/>
                <a:gd name="connsiteX209" fmla="*/ 980766 w 2485572"/>
                <a:gd name="connsiteY209" fmla="*/ 1591721 h 2538970"/>
                <a:gd name="connsiteX210" fmla="*/ 1017406 w 2485572"/>
                <a:gd name="connsiteY210" fmla="*/ 1561045 h 2538970"/>
                <a:gd name="connsiteX211" fmla="*/ 1022803 w 2485572"/>
                <a:gd name="connsiteY211" fmla="*/ 1558205 h 2538970"/>
                <a:gd name="connsiteX212" fmla="*/ 1025643 w 2485572"/>
                <a:gd name="connsiteY212" fmla="*/ 1555364 h 2538970"/>
                <a:gd name="connsiteX213" fmla="*/ 1031324 w 2485572"/>
                <a:gd name="connsiteY213" fmla="*/ 1549684 h 2538970"/>
                <a:gd name="connsiteX214" fmla="*/ 1293866 w 2485572"/>
                <a:gd name="connsiteY214" fmla="*/ 1680648 h 2538970"/>
                <a:gd name="connsiteX215" fmla="*/ 1455791 w 2485572"/>
                <a:gd name="connsiteY215" fmla="*/ 1685410 h 2538970"/>
                <a:gd name="connsiteX216" fmla="*/ 1289417 w 2485572"/>
                <a:gd name="connsiteY216" fmla="*/ 1536685 h 2538970"/>
                <a:gd name="connsiteX217" fmla="*/ 1061999 w 2485572"/>
                <a:gd name="connsiteY217" fmla="*/ 1465610 h 2538970"/>
                <a:gd name="connsiteX218" fmla="*/ 1061999 w 2485572"/>
                <a:gd name="connsiteY218" fmla="*/ 1429254 h 2538970"/>
                <a:gd name="connsiteX219" fmla="*/ 1048082 w 2485572"/>
                <a:gd name="connsiteY219" fmla="*/ 1403975 h 2538970"/>
                <a:gd name="connsiteX220" fmla="*/ 1022803 w 2485572"/>
                <a:gd name="connsiteY220" fmla="*/ 1387217 h 2538970"/>
                <a:gd name="connsiteX221" fmla="*/ 1011725 w 2485572"/>
                <a:gd name="connsiteY221" fmla="*/ 1381536 h 2538970"/>
                <a:gd name="connsiteX222" fmla="*/ 1000364 w 2485572"/>
                <a:gd name="connsiteY222" fmla="*/ 1381536 h 2538970"/>
                <a:gd name="connsiteX223" fmla="*/ 961167 w 2485572"/>
                <a:gd name="connsiteY223" fmla="*/ 1376140 h 2538970"/>
                <a:gd name="connsiteX224" fmla="*/ 924811 w 2485572"/>
                <a:gd name="connsiteY224" fmla="*/ 1367618 h 2538970"/>
                <a:gd name="connsiteX225" fmla="*/ 919131 w 2485572"/>
                <a:gd name="connsiteY225" fmla="*/ 1367618 h 2538970"/>
                <a:gd name="connsiteX226" fmla="*/ 913450 w 2485572"/>
                <a:gd name="connsiteY226" fmla="*/ 1364778 h 2538970"/>
                <a:gd name="connsiteX227" fmla="*/ 908053 w 2485572"/>
                <a:gd name="connsiteY227" fmla="*/ 1364778 h 2538970"/>
                <a:gd name="connsiteX228" fmla="*/ 877094 w 2485572"/>
                <a:gd name="connsiteY228" fmla="*/ 1381536 h 2538970"/>
                <a:gd name="connsiteX229" fmla="*/ 868857 w 2485572"/>
                <a:gd name="connsiteY229" fmla="*/ 1390057 h 2538970"/>
                <a:gd name="connsiteX230" fmla="*/ 835057 w 2485572"/>
                <a:gd name="connsiteY230" fmla="*/ 1434934 h 2538970"/>
                <a:gd name="connsiteX231" fmla="*/ 832217 w 2485572"/>
                <a:gd name="connsiteY231" fmla="*/ 1440331 h 2538970"/>
                <a:gd name="connsiteX232" fmla="*/ 832217 w 2485572"/>
                <a:gd name="connsiteY232" fmla="*/ 1446012 h 2538970"/>
                <a:gd name="connsiteX233" fmla="*/ 767741 w 2485572"/>
                <a:gd name="connsiteY233" fmla="*/ 1513327 h 2538970"/>
                <a:gd name="connsiteX234" fmla="*/ 711787 w 2485572"/>
                <a:gd name="connsiteY234" fmla="*/ 1535766 h 2538970"/>
                <a:gd name="connsiteX235" fmla="*/ 686508 w 2485572"/>
                <a:gd name="connsiteY235" fmla="*/ 1541447 h 2538970"/>
                <a:gd name="connsiteX236" fmla="*/ 661513 w 2485572"/>
                <a:gd name="connsiteY236" fmla="*/ 1549684 h 2538970"/>
                <a:gd name="connsiteX237" fmla="*/ 658672 w 2485572"/>
                <a:gd name="connsiteY237" fmla="*/ 1552524 h 2538970"/>
                <a:gd name="connsiteX238" fmla="*/ 652992 w 2485572"/>
                <a:gd name="connsiteY238" fmla="*/ 1555364 h 2538970"/>
                <a:gd name="connsiteX239" fmla="*/ 624873 w 2485572"/>
                <a:gd name="connsiteY239" fmla="*/ 1561045 h 2538970"/>
                <a:gd name="connsiteX240" fmla="*/ 619476 w 2485572"/>
                <a:gd name="connsiteY240" fmla="*/ 1558205 h 2538970"/>
                <a:gd name="connsiteX241" fmla="*/ 616636 w 2485572"/>
                <a:gd name="connsiteY241" fmla="*/ 1555364 h 2538970"/>
                <a:gd name="connsiteX242" fmla="*/ 597037 w 2485572"/>
                <a:gd name="connsiteY242" fmla="*/ 1532926 h 2538970"/>
                <a:gd name="connsiteX243" fmla="*/ 594197 w 2485572"/>
                <a:gd name="connsiteY243" fmla="*/ 1521848 h 2538970"/>
                <a:gd name="connsiteX244" fmla="*/ 591357 w 2485572"/>
                <a:gd name="connsiteY244" fmla="*/ 1519008 h 2538970"/>
                <a:gd name="connsiteX245" fmla="*/ 566078 w 2485572"/>
                <a:gd name="connsiteY245" fmla="*/ 1482368 h 2538970"/>
                <a:gd name="connsiteX246" fmla="*/ 560397 w 2485572"/>
                <a:gd name="connsiteY246" fmla="*/ 1471291 h 2538970"/>
                <a:gd name="connsiteX247" fmla="*/ 555000 w 2485572"/>
                <a:gd name="connsiteY247" fmla="*/ 1465610 h 2538970"/>
                <a:gd name="connsiteX248" fmla="*/ 498762 w 2485572"/>
                <a:gd name="connsiteY248" fmla="*/ 1432094 h 2538970"/>
                <a:gd name="connsiteX249" fmla="*/ 490525 w 2485572"/>
                <a:gd name="connsiteY249" fmla="*/ 1429254 h 2538970"/>
                <a:gd name="connsiteX250" fmla="*/ 487685 w 2485572"/>
                <a:gd name="connsiteY250" fmla="*/ 1429254 h 2538970"/>
                <a:gd name="connsiteX251" fmla="*/ 462406 w 2485572"/>
                <a:gd name="connsiteY251" fmla="*/ 1426413 h 2538970"/>
                <a:gd name="connsiteX252" fmla="*/ 400770 w 2485572"/>
                <a:gd name="connsiteY252" fmla="*/ 1426413 h 2538970"/>
                <a:gd name="connsiteX253" fmla="*/ 392250 w 2485572"/>
                <a:gd name="connsiteY253" fmla="*/ 1423573 h 2538970"/>
                <a:gd name="connsiteX254" fmla="*/ 384013 w 2485572"/>
                <a:gd name="connsiteY254" fmla="*/ 1420733 h 2538970"/>
                <a:gd name="connsiteX255" fmla="*/ 375492 w 2485572"/>
                <a:gd name="connsiteY255" fmla="*/ 1420733 h 2538970"/>
                <a:gd name="connsiteX256" fmla="*/ 319537 w 2485572"/>
                <a:gd name="connsiteY256" fmla="*/ 1409655 h 2538970"/>
                <a:gd name="connsiteX257" fmla="*/ 313856 w 2485572"/>
                <a:gd name="connsiteY257" fmla="*/ 1406815 h 2538970"/>
                <a:gd name="connsiteX258" fmla="*/ 308176 w 2485572"/>
                <a:gd name="connsiteY258" fmla="*/ 1406815 h 2538970"/>
                <a:gd name="connsiteX259" fmla="*/ 297098 w 2485572"/>
                <a:gd name="connsiteY259" fmla="*/ 1401134 h 2538970"/>
                <a:gd name="connsiteX260" fmla="*/ 221546 w 2485572"/>
                <a:gd name="connsiteY260" fmla="*/ 1392898 h 2538970"/>
                <a:gd name="connsiteX261" fmla="*/ 213025 w 2485572"/>
                <a:gd name="connsiteY261" fmla="*/ 1392898 h 2538970"/>
                <a:gd name="connsiteX262" fmla="*/ 204504 w 2485572"/>
                <a:gd name="connsiteY262" fmla="*/ 1395738 h 2538970"/>
                <a:gd name="connsiteX263" fmla="*/ 154230 w 2485572"/>
                <a:gd name="connsiteY263" fmla="*/ 1406815 h 2538970"/>
                <a:gd name="connsiteX264" fmla="*/ 148549 w 2485572"/>
                <a:gd name="connsiteY264" fmla="*/ 1403975 h 2538970"/>
                <a:gd name="connsiteX265" fmla="*/ 137472 w 2485572"/>
                <a:gd name="connsiteY265" fmla="*/ 1398294 h 2538970"/>
                <a:gd name="connsiteX266" fmla="*/ 131791 w 2485572"/>
                <a:gd name="connsiteY266" fmla="*/ 1398294 h 2538970"/>
                <a:gd name="connsiteX267" fmla="*/ 67316 w 2485572"/>
                <a:gd name="connsiteY267" fmla="*/ 1418177 h 2538970"/>
                <a:gd name="connsiteX268" fmla="*/ 58795 w 2485572"/>
                <a:gd name="connsiteY268" fmla="*/ 1420733 h 2538970"/>
                <a:gd name="connsiteX269" fmla="*/ 50558 w 2485572"/>
                <a:gd name="connsiteY269" fmla="*/ 1423573 h 2538970"/>
                <a:gd name="connsiteX270" fmla="*/ 42037 w 2485572"/>
                <a:gd name="connsiteY270" fmla="*/ 1423573 h 2538970"/>
                <a:gd name="connsiteX271" fmla="*/ 5681 w 2485572"/>
                <a:gd name="connsiteY271" fmla="*/ 1432094 h 2538970"/>
                <a:gd name="connsiteX272" fmla="*/ 2840 w 2485572"/>
                <a:gd name="connsiteY272" fmla="*/ 1403975 h 2538970"/>
                <a:gd name="connsiteX273" fmla="*/ 0 w 2485572"/>
                <a:gd name="connsiteY273" fmla="*/ 1395738 h 2538970"/>
                <a:gd name="connsiteX274" fmla="*/ 5681 w 2485572"/>
                <a:gd name="connsiteY274" fmla="*/ 1373299 h 2538970"/>
                <a:gd name="connsiteX275" fmla="*/ 5681 w 2485572"/>
                <a:gd name="connsiteY275" fmla="*/ 1361938 h 2538970"/>
                <a:gd name="connsiteX276" fmla="*/ 11361 w 2485572"/>
                <a:gd name="connsiteY276" fmla="*/ 1345180 h 2538970"/>
                <a:gd name="connsiteX277" fmla="*/ 42037 w 2485572"/>
                <a:gd name="connsiteY277" fmla="*/ 1305983 h 2538970"/>
                <a:gd name="connsiteX278" fmla="*/ 47718 w 2485572"/>
                <a:gd name="connsiteY278" fmla="*/ 1294622 h 2538970"/>
                <a:gd name="connsiteX279" fmla="*/ 39197 w 2485572"/>
                <a:gd name="connsiteY279" fmla="*/ 1275024 h 2538970"/>
                <a:gd name="connsiteX280" fmla="*/ 33516 w 2485572"/>
                <a:gd name="connsiteY280" fmla="*/ 1269627 h 2538970"/>
                <a:gd name="connsiteX281" fmla="*/ 33516 w 2485572"/>
                <a:gd name="connsiteY281" fmla="*/ 1244348 h 2538970"/>
                <a:gd name="connsiteX282" fmla="*/ 64475 w 2485572"/>
                <a:gd name="connsiteY282" fmla="*/ 1213389 h 2538970"/>
                <a:gd name="connsiteX283" fmla="*/ 81233 w 2485572"/>
                <a:gd name="connsiteY283" fmla="*/ 1199471 h 2538970"/>
                <a:gd name="connsiteX284" fmla="*/ 86914 w 2485572"/>
                <a:gd name="connsiteY284" fmla="*/ 1190950 h 2538970"/>
                <a:gd name="connsiteX285" fmla="*/ 97991 w 2485572"/>
                <a:gd name="connsiteY285" fmla="*/ 1160275 h 2538970"/>
                <a:gd name="connsiteX286" fmla="*/ 95435 w 2485572"/>
                <a:gd name="connsiteY286" fmla="*/ 1151753 h 2538970"/>
                <a:gd name="connsiteX287" fmla="*/ 95435 w 2485572"/>
                <a:gd name="connsiteY287" fmla="*/ 1121078 h 2538970"/>
                <a:gd name="connsiteX288" fmla="*/ 100832 w 2485572"/>
                <a:gd name="connsiteY288" fmla="*/ 1112557 h 2538970"/>
                <a:gd name="connsiteX289" fmla="*/ 103672 w 2485572"/>
                <a:gd name="connsiteY289" fmla="*/ 1106876 h 2538970"/>
                <a:gd name="connsiteX290" fmla="*/ 154230 w 2485572"/>
                <a:gd name="connsiteY290" fmla="*/ 1070520 h 2538970"/>
                <a:gd name="connsiteX291" fmla="*/ 176668 w 2485572"/>
                <a:gd name="connsiteY291" fmla="*/ 1045241 h 2538970"/>
                <a:gd name="connsiteX292" fmla="*/ 176668 w 2485572"/>
                <a:gd name="connsiteY292" fmla="*/ 1037004 h 2538970"/>
                <a:gd name="connsiteX293" fmla="*/ 173828 w 2485572"/>
                <a:gd name="connsiteY293" fmla="*/ 1028483 h 2538970"/>
                <a:gd name="connsiteX294" fmla="*/ 157070 w 2485572"/>
                <a:gd name="connsiteY294" fmla="*/ 1008885 h 2538970"/>
                <a:gd name="connsiteX295" fmla="*/ 154230 w 2485572"/>
                <a:gd name="connsiteY295" fmla="*/ 1000648 h 2538970"/>
                <a:gd name="connsiteX296" fmla="*/ 157070 w 2485572"/>
                <a:gd name="connsiteY296" fmla="*/ 964008 h 2538970"/>
                <a:gd name="connsiteX297" fmla="*/ 154230 w 2485572"/>
                <a:gd name="connsiteY297" fmla="*/ 955771 h 2538970"/>
                <a:gd name="connsiteX298" fmla="*/ 126111 w 2485572"/>
                <a:gd name="connsiteY298" fmla="*/ 930492 h 2538970"/>
                <a:gd name="connsiteX299" fmla="*/ 112193 w 2485572"/>
                <a:gd name="connsiteY299" fmla="*/ 927652 h 2538970"/>
                <a:gd name="connsiteX300" fmla="*/ 109353 w 2485572"/>
                <a:gd name="connsiteY300" fmla="*/ 921971 h 2538970"/>
                <a:gd name="connsiteX301" fmla="*/ 109353 w 2485572"/>
                <a:gd name="connsiteY301" fmla="*/ 908053 h 2538970"/>
                <a:gd name="connsiteX302" fmla="*/ 117590 w 2485572"/>
                <a:gd name="connsiteY302" fmla="*/ 891295 h 2538970"/>
                <a:gd name="connsiteX303" fmla="*/ 123270 w 2485572"/>
                <a:gd name="connsiteY303" fmla="*/ 885615 h 2538970"/>
                <a:gd name="connsiteX304" fmla="*/ 148549 w 2485572"/>
                <a:gd name="connsiteY304" fmla="*/ 866016 h 2538970"/>
                <a:gd name="connsiteX305" fmla="*/ 128951 w 2485572"/>
                <a:gd name="connsiteY305" fmla="*/ 840738 h 2538970"/>
                <a:gd name="connsiteX306" fmla="*/ 126111 w 2485572"/>
                <a:gd name="connsiteY306" fmla="*/ 821139 h 2538970"/>
                <a:gd name="connsiteX307" fmla="*/ 140028 w 2485572"/>
                <a:gd name="connsiteY307" fmla="*/ 812618 h 2538970"/>
                <a:gd name="connsiteX308" fmla="*/ 142869 w 2485572"/>
                <a:gd name="connsiteY308" fmla="*/ 790464 h 2538970"/>
                <a:gd name="connsiteX309" fmla="*/ 154230 w 2485572"/>
                <a:gd name="connsiteY309" fmla="*/ 773422 h 2538970"/>
                <a:gd name="connsiteX310" fmla="*/ 157070 w 2485572"/>
                <a:gd name="connsiteY310" fmla="*/ 762344 h 2538970"/>
                <a:gd name="connsiteX311" fmla="*/ 157070 w 2485572"/>
                <a:gd name="connsiteY311" fmla="*/ 753824 h 2538970"/>
                <a:gd name="connsiteX312" fmla="*/ 145709 w 2485572"/>
                <a:gd name="connsiteY312" fmla="*/ 731385 h 2538970"/>
                <a:gd name="connsiteX313" fmla="*/ 145709 w 2485572"/>
                <a:gd name="connsiteY313" fmla="*/ 723148 h 2538970"/>
                <a:gd name="connsiteX314" fmla="*/ 159627 w 2485572"/>
                <a:gd name="connsiteY314" fmla="*/ 714627 h 2538970"/>
                <a:gd name="connsiteX315" fmla="*/ 204504 w 2485572"/>
                <a:gd name="connsiteY315" fmla="*/ 708946 h 2538970"/>
                <a:gd name="connsiteX316" fmla="*/ 232623 w 2485572"/>
                <a:gd name="connsiteY316" fmla="*/ 678271 h 2538970"/>
                <a:gd name="connsiteX317" fmla="*/ 232623 w 2485572"/>
                <a:gd name="connsiteY317" fmla="*/ 666909 h 2538970"/>
                <a:gd name="connsiteX318" fmla="*/ 215865 w 2485572"/>
                <a:gd name="connsiteY318" fmla="*/ 644755 h 2538970"/>
                <a:gd name="connsiteX319" fmla="*/ 218705 w 2485572"/>
                <a:gd name="connsiteY319" fmla="*/ 613795 h 2538970"/>
                <a:gd name="connsiteX320" fmla="*/ 241144 w 2485572"/>
                <a:gd name="connsiteY320" fmla="*/ 582836 h 2538970"/>
                <a:gd name="connsiteX321" fmla="*/ 252221 w 2485572"/>
                <a:gd name="connsiteY321" fmla="*/ 571758 h 2538970"/>
                <a:gd name="connsiteX322" fmla="*/ 285737 w 2485572"/>
                <a:gd name="connsiteY322" fmla="*/ 524041 h 2538970"/>
                <a:gd name="connsiteX323" fmla="*/ 291418 w 2485572"/>
                <a:gd name="connsiteY323" fmla="*/ 518644 h 2538970"/>
                <a:gd name="connsiteX324" fmla="*/ 322377 w 2485572"/>
                <a:gd name="connsiteY324" fmla="*/ 518644 h 2538970"/>
                <a:gd name="connsiteX325" fmla="*/ 333455 w 2485572"/>
                <a:gd name="connsiteY325" fmla="*/ 510123 h 2538970"/>
                <a:gd name="connsiteX326" fmla="*/ 341976 w 2485572"/>
                <a:gd name="connsiteY326" fmla="*/ 482004 h 2538970"/>
                <a:gd name="connsiteX327" fmla="*/ 347372 w 2485572"/>
                <a:gd name="connsiteY327" fmla="*/ 476607 h 2538970"/>
                <a:gd name="connsiteX328" fmla="*/ 386853 w 2485572"/>
                <a:gd name="connsiteY328" fmla="*/ 459565 h 2538970"/>
                <a:gd name="connsiteX329" fmla="*/ 389409 w 2485572"/>
                <a:gd name="connsiteY329" fmla="*/ 454169 h 2538970"/>
                <a:gd name="connsiteX330" fmla="*/ 400770 w 2485572"/>
                <a:gd name="connsiteY330" fmla="*/ 434570 h 2538970"/>
                <a:gd name="connsiteX331" fmla="*/ 414688 w 2485572"/>
                <a:gd name="connsiteY331" fmla="*/ 392534 h 2538970"/>
                <a:gd name="connsiteX332" fmla="*/ 428890 w 2485572"/>
                <a:gd name="connsiteY332" fmla="*/ 341976 h 2538970"/>
                <a:gd name="connsiteX333" fmla="*/ 434286 w 2485572"/>
                <a:gd name="connsiteY333" fmla="*/ 255062 h 2538970"/>
                <a:gd name="connsiteX334" fmla="*/ 437127 w 2485572"/>
                <a:gd name="connsiteY334" fmla="*/ 252221 h 2538970"/>
                <a:gd name="connsiteX335" fmla="*/ 448488 w 2485572"/>
                <a:gd name="connsiteY335" fmla="*/ 235463 h 2538970"/>
                <a:gd name="connsiteX336" fmla="*/ 468086 w 2485572"/>
                <a:gd name="connsiteY336" fmla="*/ 221546 h 2538970"/>
                <a:gd name="connsiteX337" fmla="*/ 501602 w 2485572"/>
                <a:gd name="connsiteY337" fmla="*/ 215865 h 2538970"/>
                <a:gd name="connsiteX338" fmla="*/ 512964 w 2485572"/>
                <a:gd name="connsiteY338" fmla="*/ 213025 h 2538970"/>
                <a:gd name="connsiteX339" fmla="*/ 555000 w 2485572"/>
                <a:gd name="connsiteY339" fmla="*/ 187746 h 2538970"/>
                <a:gd name="connsiteX340" fmla="*/ 557557 w 2485572"/>
                <a:gd name="connsiteY340" fmla="*/ 182349 h 2538970"/>
                <a:gd name="connsiteX341" fmla="*/ 602434 w 2485572"/>
                <a:gd name="connsiteY341" fmla="*/ 131791 h 2538970"/>
                <a:gd name="connsiteX342" fmla="*/ 605274 w 2485572"/>
                <a:gd name="connsiteY342" fmla="*/ 123270 h 2538970"/>
                <a:gd name="connsiteX343" fmla="*/ 594197 w 2485572"/>
                <a:gd name="connsiteY343" fmla="*/ 70156 h 2538970"/>
                <a:gd name="connsiteX344" fmla="*/ 650151 w 2485572"/>
                <a:gd name="connsiteY344" fmla="*/ 92595 h 2538970"/>
                <a:gd name="connsiteX345" fmla="*/ 664069 w 2485572"/>
                <a:gd name="connsiteY345" fmla="*/ 92595 h 2538970"/>
                <a:gd name="connsiteX346" fmla="*/ 689348 w 2485572"/>
                <a:gd name="connsiteY346" fmla="*/ 98275 h 2538970"/>
                <a:gd name="connsiteX347" fmla="*/ 723148 w 2485572"/>
                <a:gd name="connsiteY347" fmla="*/ 89754 h 2538970"/>
                <a:gd name="connsiteX348" fmla="*/ 725704 w 2485572"/>
                <a:gd name="connsiteY348" fmla="*/ 92595 h 2538970"/>
                <a:gd name="connsiteX349" fmla="*/ 731385 w 2485572"/>
                <a:gd name="connsiteY349" fmla="*/ 92595 h 2538970"/>
                <a:gd name="connsiteX350" fmla="*/ 737065 w 2485572"/>
                <a:gd name="connsiteY350" fmla="*/ 95435 h 2538970"/>
                <a:gd name="connsiteX351" fmla="*/ 742746 w 2485572"/>
                <a:gd name="connsiteY351" fmla="*/ 95435 h 2538970"/>
                <a:gd name="connsiteX352" fmla="*/ 779102 w 2485572"/>
                <a:gd name="connsiteY352" fmla="*/ 75837 h 2538970"/>
                <a:gd name="connsiteX353" fmla="*/ 818299 w 2485572"/>
                <a:gd name="connsiteY353" fmla="*/ 39197 h 2538970"/>
                <a:gd name="connsiteX354" fmla="*/ 823980 w 2485572"/>
                <a:gd name="connsiteY354" fmla="*/ 33800 h 2538970"/>
                <a:gd name="connsiteX355" fmla="*/ 851815 w 2485572"/>
                <a:gd name="connsiteY355" fmla="*/ 19598 h 2538970"/>
                <a:gd name="connsiteX356" fmla="*/ 854655 w 2485572"/>
                <a:gd name="connsiteY356" fmla="*/ 14202 h 2538970"/>
                <a:gd name="connsiteX357" fmla="*/ 888455 w 2485572"/>
                <a:gd name="connsiteY357" fmla="*/ 8521 h 2538970"/>
                <a:gd name="connsiteX358" fmla="*/ 893852 w 2485572"/>
                <a:gd name="connsiteY358" fmla="*/ 11361 h 2538970"/>
                <a:gd name="connsiteX359" fmla="*/ 933332 w 2485572"/>
                <a:gd name="connsiteY359" fmla="*/ 36640 h 2538970"/>
                <a:gd name="connsiteX360" fmla="*/ 938729 w 2485572"/>
                <a:gd name="connsiteY360" fmla="*/ 42037 h 2538970"/>
                <a:gd name="connsiteX361" fmla="*/ 969689 w 2485572"/>
                <a:gd name="connsiteY361" fmla="*/ 61635 h 2538970"/>
                <a:gd name="connsiteX362" fmla="*/ 972529 w 2485572"/>
                <a:gd name="connsiteY362" fmla="*/ 64475 h 2538970"/>
                <a:gd name="connsiteX363" fmla="*/ 977925 w 2485572"/>
                <a:gd name="connsiteY363" fmla="*/ 67316 h 2538970"/>
                <a:gd name="connsiteX364" fmla="*/ 1011725 w 2485572"/>
                <a:gd name="connsiteY364" fmla="*/ 67316 h 2538970"/>
                <a:gd name="connsiteX365" fmla="*/ 1031324 w 2485572"/>
                <a:gd name="connsiteY365" fmla="*/ 64475 h 2538970"/>
                <a:gd name="connsiteX366" fmla="*/ 1042401 w 2485572"/>
                <a:gd name="connsiteY366" fmla="*/ 64475 h 2538970"/>
                <a:gd name="connsiteX367" fmla="*/ 1104036 w 2485572"/>
                <a:gd name="connsiteY367" fmla="*/ 70156 h 2538970"/>
                <a:gd name="connsiteX368" fmla="*/ 1109717 w 2485572"/>
                <a:gd name="connsiteY368" fmla="*/ 75837 h 2538970"/>
                <a:gd name="connsiteX369" fmla="*/ 1118238 w 2485572"/>
                <a:gd name="connsiteY369" fmla="*/ 81233 h 2538970"/>
                <a:gd name="connsiteX370" fmla="*/ 1121078 w 2485572"/>
                <a:gd name="connsiteY370" fmla="*/ 84074 h 2538970"/>
                <a:gd name="connsiteX371" fmla="*/ 1143517 w 2485572"/>
                <a:gd name="connsiteY371" fmla="*/ 95435 h 2538970"/>
                <a:gd name="connsiteX372" fmla="*/ 1151754 w 2485572"/>
                <a:gd name="connsiteY372" fmla="*/ 100832 h 2538970"/>
                <a:gd name="connsiteX373" fmla="*/ 1171352 w 2485572"/>
                <a:gd name="connsiteY373" fmla="*/ 100832 h 2538970"/>
                <a:gd name="connsiteX374" fmla="*/ 1174192 w 2485572"/>
                <a:gd name="connsiteY374" fmla="*/ 98275 h 2538970"/>
                <a:gd name="connsiteX375" fmla="*/ 1188110 w 2485572"/>
                <a:gd name="connsiteY375" fmla="*/ 89754 h 2538970"/>
                <a:gd name="connsiteX376" fmla="*/ 1193791 w 2485572"/>
                <a:gd name="connsiteY376" fmla="*/ 84074 h 2538970"/>
                <a:gd name="connsiteX377" fmla="*/ 1238668 w 2485572"/>
                <a:gd name="connsiteY377" fmla="*/ 75837 h 2538970"/>
                <a:gd name="connsiteX378" fmla="*/ 1244348 w 2485572"/>
                <a:gd name="connsiteY378" fmla="*/ 78677 h 2538970"/>
                <a:gd name="connsiteX379" fmla="*/ 1272184 w 2485572"/>
                <a:gd name="connsiteY379" fmla="*/ 75837 h 2538970"/>
                <a:gd name="connsiteX380" fmla="*/ 1280705 w 2485572"/>
                <a:gd name="connsiteY380" fmla="*/ 72996 h 2538970"/>
                <a:gd name="connsiteX381" fmla="*/ 1286385 w 2485572"/>
                <a:gd name="connsiteY381" fmla="*/ 72996 h 2538970"/>
                <a:gd name="connsiteX382" fmla="*/ 1348020 w 2485572"/>
                <a:gd name="connsiteY382" fmla="*/ 50558 h 2538970"/>
                <a:gd name="connsiteX383" fmla="*/ 1350861 w 2485572"/>
                <a:gd name="connsiteY383" fmla="*/ 50558 h 2538970"/>
                <a:gd name="connsiteX384" fmla="*/ 1392898 w 2485572"/>
                <a:gd name="connsiteY384" fmla="*/ 39197 h 2538970"/>
                <a:gd name="connsiteX385" fmla="*/ 1406815 w 2485572"/>
                <a:gd name="connsiteY385" fmla="*/ 39197 h 2538970"/>
                <a:gd name="connsiteX386" fmla="*/ 1459929 w 2485572"/>
                <a:gd name="connsiteY386" fmla="*/ 36640 h 2538970"/>
                <a:gd name="connsiteX387" fmla="*/ 1468450 w 2485572"/>
                <a:gd name="connsiteY387" fmla="*/ 36640 h 2538970"/>
                <a:gd name="connsiteX388" fmla="*/ 1474131 w 2485572"/>
                <a:gd name="connsiteY388" fmla="*/ 33800 h 2538970"/>
                <a:gd name="connsiteX389" fmla="*/ 1479528 w 2485572"/>
                <a:gd name="connsiteY389" fmla="*/ 30960 h 2538970"/>
                <a:gd name="connsiteX390" fmla="*/ 1485208 w 2485572"/>
                <a:gd name="connsiteY390" fmla="*/ 30960 h 2538970"/>
                <a:gd name="connsiteX391" fmla="*/ 1544003 w 2485572"/>
                <a:gd name="connsiteY391" fmla="*/ 16758 h 2538970"/>
                <a:gd name="connsiteX392" fmla="*/ 1549684 w 2485572"/>
                <a:gd name="connsiteY392" fmla="*/ 14202 h 2538970"/>
                <a:gd name="connsiteX393" fmla="*/ 1555364 w 2485572"/>
                <a:gd name="connsiteY393" fmla="*/ 14202 h 2538970"/>
                <a:gd name="connsiteX394" fmla="*/ 1563601 w 2485572"/>
                <a:gd name="connsiteY394" fmla="*/ 11361 h 2538970"/>
                <a:gd name="connsiteX395" fmla="*/ 1614159 w 2485572"/>
                <a:gd name="connsiteY395" fmla="*/ 22439 h 2538970"/>
                <a:gd name="connsiteX396" fmla="*/ 1619840 w 2485572"/>
                <a:gd name="connsiteY396" fmla="*/ 19598 h 2538970"/>
                <a:gd name="connsiteX397" fmla="*/ 1630917 w 2485572"/>
                <a:gd name="connsiteY397" fmla="*/ 16758 h 2538970"/>
                <a:gd name="connsiteX398" fmla="*/ 1645119 w 2485572"/>
                <a:gd name="connsiteY398" fmla="*/ 8521 h 2538970"/>
                <a:gd name="connsiteX399" fmla="*/ 1653356 w 2485572"/>
                <a:gd name="connsiteY399" fmla="*/ 5681 h 2538970"/>
                <a:gd name="connsiteX400" fmla="*/ 1689712 w 2485572"/>
                <a:gd name="connsiteY400" fmla="*/ 0 h 2538970"/>
                <a:gd name="connsiteX401" fmla="*/ 1698233 w 2485572"/>
                <a:gd name="connsiteY401" fmla="*/ 11361 h 2538970"/>
                <a:gd name="connsiteX402" fmla="*/ 1703914 w 2485572"/>
                <a:gd name="connsiteY402" fmla="*/ 14202 h 2538970"/>
                <a:gd name="connsiteX403" fmla="*/ 1709310 w 2485572"/>
                <a:gd name="connsiteY403" fmla="*/ 16758 h 2538970"/>
                <a:gd name="connsiteX404" fmla="*/ 1717831 w 2485572"/>
                <a:gd name="connsiteY404" fmla="*/ 16758 h 2538970"/>
                <a:gd name="connsiteX405" fmla="*/ 1757028 w 2485572"/>
                <a:gd name="connsiteY405" fmla="*/ 22439 h 2538970"/>
                <a:gd name="connsiteX406" fmla="*/ 1762708 w 2485572"/>
                <a:gd name="connsiteY406" fmla="*/ 25279 h 2538970"/>
                <a:gd name="connsiteX407" fmla="*/ 1768389 w 2485572"/>
                <a:gd name="connsiteY407" fmla="*/ 25279 h 2538970"/>
                <a:gd name="connsiteX408" fmla="*/ 1787987 w 2485572"/>
                <a:gd name="connsiteY408" fmla="*/ 33800 h 2538970"/>
                <a:gd name="connsiteX409" fmla="*/ 1793384 w 2485572"/>
                <a:gd name="connsiteY409" fmla="*/ 33800 h 2538970"/>
                <a:gd name="connsiteX410" fmla="*/ 1801905 w 2485572"/>
                <a:gd name="connsiteY410" fmla="*/ 36640 h 2538970"/>
                <a:gd name="connsiteX411" fmla="*/ 1835421 w 2485572"/>
                <a:gd name="connsiteY411" fmla="*/ 42037 h 2538970"/>
                <a:gd name="connsiteX412" fmla="*/ 1891659 w 2485572"/>
                <a:gd name="connsiteY412" fmla="*/ 61635 h 2538970"/>
                <a:gd name="connsiteX413" fmla="*/ 1897340 w 2485572"/>
                <a:gd name="connsiteY413" fmla="*/ 64475 h 2538970"/>
                <a:gd name="connsiteX414" fmla="*/ 1899896 w 2485572"/>
                <a:gd name="connsiteY414" fmla="*/ 67316 h 2538970"/>
                <a:gd name="connsiteX415" fmla="*/ 1944774 w 2485572"/>
                <a:gd name="connsiteY415" fmla="*/ 123270 h 2538970"/>
                <a:gd name="connsiteX416" fmla="*/ 1947614 w 2485572"/>
                <a:gd name="connsiteY416" fmla="*/ 128951 h 2538970"/>
                <a:gd name="connsiteX417" fmla="*/ 1950454 w 2485572"/>
                <a:gd name="connsiteY417" fmla="*/ 131791 h 2538970"/>
                <a:gd name="connsiteX418" fmla="*/ 1956135 w 2485572"/>
                <a:gd name="connsiteY418" fmla="*/ 140312 h 2538970"/>
                <a:gd name="connsiteX419" fmla="*/ 1958975 w 2485572"/>
                <a:gd name="connsiteY419" fmla="*/ 145709 h 2538970"/>
                <a:gd name="connsiteX420" fmla="*/ 1961532 w 2485572"/>
                <a:gd name="connsiteY420" fmla="*/ 154230 h 2538970"/>
                <a:gd name="connsiteX421" fmla="*/ 1998172 w 2485572"/>
                <a:gd name="connsiteY421" fmla="*/ 204788 h 2538970"/>
                <a:gd name="connsiteX422" fmla="*/ 2003569 w 2485572"/>
                <a:gd name="connsiteY422" fmla="*/ 207344 h 2538970"/>
                <a:gd name="connsiteX423" fmla="*/ 2009249 w 2485572"/>
                <a:gd name="connsiteY423" fmla="*/ 210184 h 2538970"/>
                <a:gd name="connsiteX424" fmla="*/ 2017770 w 2485572"/>
                <a:gd name="connsiteY424" fmla="*/ 210184 h 2538970"/>
                <a:gd name="connsiteX425" fmla="*/ 2026007 w 2485572"/>
                <a:gd name="connsiteY425" fmla="*/ 213025 h 2538970"/>
                <a:gd name="connsiteX426" fmla="*/ 2037368 w 2485572"/>
                <a:gd name="connsiteY426" fmla="*/ 215865 h 2538970"/>
                <a:gd name="connsiteX427" fmla="*/ 2099003 w 2485572"/>
                <a:gd name="connsiteY427" fmla="*/ 221546 h 2538970"/>
                <a:gd name="connsiteX428" fmla="*/ 2104684 w 2485572"/>
                <a:gd name="connsiteY428" fmla="*/ 224386 h 2538970"/>
                <a:gd name="connsiteX429" fmla="*/ 2112921 w 2485572"/>
                <a:gd name="connsiteY429" fmla="*/ 224386 h 2538970"/>
                <a:gd name="connsiteX430" fmla="*/ 2124283 w 2485572"/>
                <a:gd name="connsiteY430" fmla="*/ 229783 h 2538970"/>
                <a:gd name="connsiteX431" fmla="*/ 2177397 w 2485572"/>
                <a:gd name="connsiteY431" fmla="*/ 229783 h 2538970"/>
                <a:gd name="connsiteX432" fmla="*/ 2185918 w 2485572"/>
                <a:gd name="connsiteY432" fmla="*/ 232623 h 2538970"/>
                <a:gd name="connsiteX433" fmla="*/ 2213753 w 2485572"/>
                <a:gd name="connsiteY433" fmla="*/ 226942 h 2538970"/>
                <a:gd name="connsiteX434" fmla="*/ 2219434 w 2485572"/>
                <a:gd name="connsiteY434" fmla="*/ 224386 h 2538970"/>
                <a:gd name="connsiteX435" fmla="*/ 2241872 w 2485572"/>
                <a:gd name="connsiteY435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0639 w 2485572"/>
                <a:gd name="connsiteY70" fmla="*/ 1888819 h 2538970"/>
                <a:gd name="connsiteX71" fmla="*/ 2163479 w 2485572"/>
                <a:gd name="connsiteY71" fmla="*/ 1894500 h 2538970"/>
                <a:gd name="connsiteX72" fmla="*/ 2188758 w 2485572"/>
                <a:gd name="connsiteY72" fmla="*/ 1930856 h 2538970"/>
                <a:gd name="connsiteX73" fmla="*/ 2191314 w 2485572"/>
                <a:gd name="connsiteY73" fmla="*/ 1936537 h 2538970"/>
                <a:gd name="connsiteX74" fmla="*/ 2219434 w 2485572"/>
                <a:gd name="connsiteY74" fmla="*/ 1970052 h 2538970"/>
                <a:gd name="connsiteX75" fmla="*/ 2236191 w 2485572"/>
                <a:gd name="connsiteY75" fmla="*/ 1992491 h 2538970"/>
                <a:gd name="connsiteX76" fmla="*/ 2239032 w 2485572"/>
                <a:gd name="connsiteY76" fmla="*/ 1995331 h 2538970"/>
                <a:gd name="connsiteX77" fmla="*/ 2250393 w 2485572"/>
                <a:gd name="connsiteY77" fmla="*/ 2014929 h 2538970"/>
                <a:gd name="connsiteX78" fmla="*/ 2278228 w 2485572"/>
                <a:gd name="connsiteY78" fmla="*/ 2048445 h 2538970"/>
                <a:gd name="connsiteX79" fmla="*/ 2286749 w 2485572"/>
                <a:gd name="connsiteY79" fmla="*/ 2065488 h 2538970"/>
                <a:gd name="connsiteX80" fmla="*/ 2295270 w 2485572"/>
                <a:gd name="connsiteY80" fmla="*/ 2085086 h 2538970"/>
                <a:gd name="connsiteX81" fmla="*/ 2295270 w 2485572"/>
                <a:gd name="connsiteY81" fmla="*/ 2087926 h 2538970"/>
                <a:gd name="connsiteX82" fmla="*/ 2292430 w 2485572"/>
                <a:gd name="connsiteY82" fmla="*/ 2093323 h 2538970"/>
                <a:gd name="connsiteX83" fmla="*/ 2275388 w 2485572"/>
                <a:gd name="connsiteY83" fmla="*/ 2127123 h 2538970"/>
                <a:gd name="connsiteX84" fmla="*/ 2275388 w 2485572"/>
                <a:gd name="connsiteY84" fmla="*/ 2132519 h 2538970"/>
                <a:gd name="connsiteX85" fmla="*/ 2272832 w 2485572"/>
                <a:gd name="connsiteY85" fmla="*/ 2138200 h 2538970"/>
                <a:gd name="connsiteX86" fmla="*/ 2283909 w 2485572"/>
                <a:gd name="connsiteY86" fmla="*/ 2172000 h 2538970"/>
                <a:gd name="connsiteX87" fmla="*/ 2295270 w 2485572"/>
                <a:gd name="connsiteY87" fmla="*/ 2199835 h 2538970"/>
                <a:gd name="connsiteX88" fmla="*/ 2295270 w 2485572"/>
                <a:gd name="connsiteY88" fmla="*/ 2205516 h 2538970"/>
                <a:gd name="connsiteX89" fmla="*/ 2297827 w 2485572"/>
                <a:gd name="connsiteY89" fmla="*/ 2211196 h 2538970"/>
                <a:gd name="connsiteX90" fmla="*/ 2295270 w 2485572"/>
                <a:gd name="connsiteY90" fmla="*/ 2216593 h 2538970"/>
                <a:gd name="connsiteX91" fmla="*/ 2275388 w 2485572"/>
                <a:gd name="connsiteY91" fmla="*/ 2272832 h 2538970"/>
                <a:gd name="connsiteX92" fmla="*/ 2275388 w 2485572"/>
                <a:gd name="connsiteY92" fmla="*/ 2278512 h 2538970"/>
                <a:gd name="connsiteX93" fmla="*/ 2272832 w 2485572"/>
                <a:gd name="connsiteY93" fmla="*/ 2283909 h 2538970"/>
                <a:gd name="connsiteX94" fmla="*/ 2269991 w 2485572"/>
                <a:gd name="connsiteY94" fmla="*/ 2312028 h 2538970"/>
                <a:gd name="connsiteX95" fmla="*/ 2269991 w 2485572"/>
                <a:gd name="connsiteY95" fmla="*/ 2317709 h 2538970"/>
                <a:gd name="connsiteX96" fmla="*/ 2278228 w 2485572"/>
                <a:gd name="connsiteY96" fmla="*/ 2345544 h 2538970"/>
                <a:gd name="connsiteX97" fmla="*/ 2281069 w 2485572"/>
                <a:gd name="connsiteY97" fmla="*/ 2354065 h 2538970"/>
                <a:gd name="connsiteX98" fmla="*/ 2283909 w 2485572"/>
                <a:gd name="connsiteY98" fmla="*/ 2356905 h 2538970"/>
                <a:gd name="connsiteX99" fmla="*/ 2289590 w 2485572"/>
                <a:gd name="connsiteY99" fmla="*/ 2365142 h 2538970"/>
                <a:gd name="connsiteX100" fmla="*/ 2278228 w 2485572"/>
                <a:gd name="connsiteY100" fmla="*/ 2396102 h 2538970"/>
                <a:gd name="connsiteX101" fmla="*/ 2275388 w 2485572"/>
                <a:gd name="connsiteY101" fmla="*/ 2401782 h 2538970"/>
                <a:gd name="connsiteX102" fmla="*/ 2258630 w 2485572"/>
                <a:gd name="connsiteY102" fmla="*/ 2429618 h 2538970"/>
                <a:gd name="connsiteX103" fmla="*/ 2255790 w 2485572"/>
                <a:gd name="connsiteY103" fmla="*/ 2435298 h 2538970"/>
                <a:gd name="connsiteX104" fmla="*/ 2253233 w 2485572"/>
                <a:gd name="connsiteY104" fmla="*/ 2463418 h 2538970"/>
                <a:gd name="connsiteX105" fmla="*/ 2258630 w 2485572"/>
                <a:gd name="connsiteY105" fmla="*/ 2483016 h 2538970"/>
                <a:gd name="connsiteX106" fmla="*/ 2258630 w 2485572"/>
                <a:gd name="connsiteY106" fmla="*/ 2488413 h 2538970"/>
                <a:gd name="connsiteX107" fmla="*/ 2239032 w 2485572"/>
                <a:gd name="connsiteY107" fmla="*/ 2513691 h 2538970"/>
                <a:gd name="connsiteX108" fmla="*/ 2236191 w 2485572"/>
                <a:gd name="connsiteY108" fmla="*/ 2522213 h 2538970"/>
                <a:gd name="connsiteX109" fmla="*/ 2225114 w 2485572"/>
                <a:gd name="connsiteY109" fmla="*/ 2538970 h 2538970"/>
                <a:gd name="connsiteX110" fmla="*/ 2216593 w 2485572"/>
                <a:gd name="connsiteY110" fmla="*/ 2538970 h 2538970"/>
                <a:gd name="connsiteX111" fmla="*/ 2191314 w 2485572"/>
                <a:gd name="connsiteY111" fmla="*/ 2530449 h 2538970"/>
                <a:gd name="connsiteX112" fmla="*/ 2185918 w 2485572"/>
                <a:gd name="connsiteY112" fmla="*/ 2525053 h 2538970"/>
                <a:gd name="connsiteX113" fmla="*/ 2174556 w 2485572"/>
                <a:gd name="connsiteY113" fmla="*/ 2502614 h 2538970"/>
                <a:gd name="connsiteX114" fmla="*/ 2154958 w 2485572"/>
                <a:gd name="connsiteY114" fmla="*/ 2480175 h 2538970"/>
                <a:gd name="connsiteX115" fmla="*/ 2154958 w 2485572"/>
                <a:gd name="connsiteY115" fmla="*/ 2471655 h 2538970"/>
                <a:gd name="connsiteX116" fmla="*/ 2152118 w 2485572"/>
                <a:gd name="connsiteY116" fmla="*/ 2452056 h 2538970"/>
                <a:gd name="connsiteX117" fmla="*/ 2143881 w 2485572"/>
                <a:gd name="connsiteY117" fmla="*/ 2418540 h 2538970"/>
                <a:gd name="connsiteX118" fmla="*/ 2143881 w 2485572"/>
                <a:gd name="connsiteY118" fmla="*/ 2415700 h 2538970"/>
                <a:gd name="connsiteX119" fmla="*/ 2138200 w 2485572"/>
                <a:gd name="connsiteY119" fmla="*/ 2396102 h 2538970"/>
                <a:gd name="connsiteX120" fmla="*/ 2135360 w 2485572"/>
                <a:gd name="connsiteY120" fmla="*/ 2393261 h 2538970"/>
                <a:gd name="connsiteX121" fmla="*/ 2129679 w 2485572"/>
                <a:gd name="connsiteY121" fmla="*/ 2390421 h 2538970"/>
                <a:gd name="connsiteX122" fmla="*/ 2099003 w 2485572"/>
                <a:gd name="connsiteY122" fmla="*/ 2387581 h 2538970"/>
                <a:gd name="connsiteX123" fmla="*/ 2087642 w 2485572"/>
                <a:gd name="connsiteY123" fmla="*/ 2384740 h 2538970"/>
                <a:gd name="connsiteX124" fmla="*/ 2070884 w 2485572"/>
                <a:gd name="connsiteY124" fmla="*/ 2376504 h 2538970"/>
                <a:gd name="connsiteX125" fmla="*/ 2068044 w 2485572"/>
                <a:gd name="connsiteY125" fmla="*/ 2370823 h 2538970"/>
                <a:gd name="connsiteX126" fmla="*/ 2051286 w 2485572"/>
                <a:gd name="connsiteY126" fmla="*/ 2354065 h 2538970"/>
                <a:gd name="connsiteX127" fmla="*/ 2048446 w 2485572"/>
                <a:gd name="connsiteY127" fmla="*/ 2348384 h 2538970"/>
                <a:gd name="connsiteX128" fmla="*/ 2043049 w 2485572"/>
                <a:gd name="connsiteY128" fmla="*/ 2325946 h 2538970"/>
                <a:gd name="connsiteX129" fmla="*/ 2014930 w 2485572"/>
                <a:gd name="connsiteY129" fmla="*/ 2300667 h 2538970"/>
                <a:gd name="connsiteX130" fmla="*/ 1986810 w 2485572"/>
                <a:gd name="connsiteY130" fmla="*/ 2300667 h 2538970"/>
                <a:gd name="connsiteX131" fmla="*/ 1956135 w 2485572"/>
                <a:gd name="connsiteY131" fmla="*/ 2303507 h 2538970"/>
                <a:gd name="connsiteX132" fmla="*/ 1950454 w 2485572"/>
                <a:gd name="connsiteY132" fmla="*/ 2300667 h 2538970"/>
                <a:gd name="connsiteX133" fmla="*/ 1928016 w 2485572"/>
                <a:gd name="connsiteY133" fmla="*/ 2278512 h 2538970"/>
                <a:gd name="connsiteX134" fmla="*/ 1925175 w 2485572"/>
                <a:gd name="connsiteY134" fmla="*/ 2272832 h 2538970"/>
                <a:gd name="connsiteX135" fmla="*/ 1885979 w 2485572"/>
                <a:gd name="connsiteY135" fmla="*/ 2261470 h 2538970"/>
                <a:gd name="connsiteX136" fmla="*/ 1872061 w 2485572"/>
                <a:gd name="connsiteY136" fmla="*/ 2222273 h 2538970"/>
                <a:gd name="connsiteX137" fmla="*/ 1869221 w 2485572"/>
                <a:gd name="connsiteY137" fmla="*/ 2194438 h 2538970"/>
                <a:gd name="connsiteX138" fmla="*/ 1869221 w 2485572"/>
                <a:gd name="connsiteY138" fmla="*/ 2185917 h 2538970"/>
                <a:gd name="connsiteX139" fmla="*/ 1863540 w 2485572"/>
                <a:gd name="connsiteY139" fmla="*/ 2163479 h 2538970"/>
                <a:gd name="connsiteX140" fmla="*/ 1860700 w 2485572"/>
                <a:gd name="connsiteY140" fmla="*/ 2154958 h 2538970"/>
                <a:gd name="connsiteX141" fmla="*/ 1855303 w 2485572"/>
                <a:gd name="connsiteY141" fmla="*/ 2152402 h 2538970"/>
                <a:gd name="connsiteX142" fmla="*/ 1813266 w 2485572"/>
                <a:gd name="connsiteY142" fmla="*/ 2166319 h 2538970"/>
                <a:gd name="connsiteX143" fmla="*/ 1810426 w 2485572"/>
                <a:gd name="connsiteY143" fmla="*/ 2177397 h 2538970"/>
                <a:gd name="connsiteX144" fmla="*/ 1818663 w 2485572"/>
                <a:gd name="connsiteY144" fmla="*/ 2194438 h 2538970"/>
                <a:gd name="connsiteX145" fmla="*/ 1818663 w 2485572"/>
                <a:gd name="connsiteY145" fmla="*/ 2211196 h 2538970"/>
                <a:gd name="connsiteX146" fmla="*/ 1813266 w 2485572"/>
                <a:gd name="connsiteY146" fmla="*/ 2214037 h 2538970"/>
                <a:gd name="connsiteX147" fmla="*/ 1776626 w 2485572"/>
                <a:gd name="connsiteY147" fmla="*/ 2208356 h 2538970"/>
                <a:gd name="connsiteX148" fmla="*/ 1771230 w 2485572"/>
                <a:gd name="connsiteY148" fmla="*/ 2205516 h 2538970"/>
                <a:gd name="connsiteX149" fmla="*/ 1762708 w 2485572"/>
                <a:gd name="connsiteY149" fmla="*/ 2202676 h 2538970"/>
                <a:gd name="connsiteX150" fmla="*/ 1748791 w 2485572"/>
                <a:gd name="connsiteY150" fmla="*/ 2202676 h 2538970"/>
                <a:gd name="connsiteX151" fmla="*/ 1740270 w 2485572"/>
                <a:gd name="connsiteY151" fmla="*/ 2194438 h 2538970"/>
                <a:gd name="connsiteX152" fmla="*/ 1731749 w 2485572"/>
                <a:gd name="connsiteY152" fmla="*/ 2188758 h 2538970"/>
                <a:gd name="connsiteX153" fmla="*/ 1723512 w 2485572"/>
                <a:gd name="connsiteY153" fmla="*/ 2174556 h 2538970"/>
                <a:gd name="connsiteX154" fmla="*/ 1703914 w 2485572"/>
                <a:gd name="connsiteY154" fmla="*/ 2169159 h 2538970"/>
                <a:gd name="connsiteX155" fmla="*/ 1698233 w 2485572"/>
                <a:gd name="connsiteY155" fmla="*/ 2166319 h 2538970"/>
                <a:gd name="connsiteX156" fmla="*/ 1692552 w 2485572"/>
                <a:gd name="connsiteY156" fmla="*/ 2163479 h 2538970"/>
                <a:gd name="connsiteX157" fmla="*/ 1656196 w 2485572"/>
                <a:gd name="connsiteY157" fmla="*/ 2160638 h 2538970"/>
                <a:gd name="connsiteX158" fmla="*/ 1647675 w 2485572"/>
                <a:gd name="connsiteY158" fmla="*/ 2163479 h 2538970"/>
                <a:gd name="connsiteX159" fmla="*/ 1605638 w 2485572"/>
                <a:gd name="connsiteY159" fmla="*/ 2169159 h 2538970"/>
                <a:gd name="connsiteX160" fmla="*/ 1600242 w 2485572"/>
                <a:gd name="connsiteY160" fmla="*/ 2169159 h 2538970"/>
                <a:gd name="connsiteX161" fmla="*/ 1566442 w 2485572"/>
                <a:gd name="connsiteY161" fmla="*/ 2146721 h 2538970"/>
                <a:gd name="connsiteX162" fmla="*/ 1563601 w 2485572"/>
                <a:gd name="connsiteY162" fmla="*/ 2143881 h 2538970"/>
                <a:gd name="connsiteX163" fmla="*/ 1561045 w 2485572"/>
                <a:gd name="connsiteY163" fmla="*/ 2141040 h 2538970"/>
                <a:gd name="connsiteX164" fmla="*/ 1541447 w 2485572"/>
                <a:gd name="connsiteY164" fmla="*/ 2112921 h 2538970"/>
                <a:gd name="connsiteX165" fmla="*/ 1535766 w 2485572"/>
                <a:gd name="connsiteY165" fmla="*/ 2107524 h 2538970"/>
                <a:gd name="connsiteX166" fmla="*/ 1501966 w 2485572"/>
                <a:gd name="connsiteY166" fmla="*/ 2090482 h 2538970"/>
                <a:gd name="connsiteX167" fmla="*/ 1496570 w 2485572"/>
                <a:gd name="connsiteY167" fmla="*/ 2087926 h 2538970"/>
                <a:gd name="connsiteX168" fmla="*/ 1493729 w 2485572"/>
                <a:gd name="connsiteY168" fmla="*/ 2085086 h 2538970"/>
                <a:gd name="connsiteX169" fmla="*/ 1488049 w 2485572"/>
                <a:gd name="connsiteY169" fmla="*/ 2082245 h 2538970"/>
                <a:gd name="connsiteX170" fmla="*/ 1426413 w 2485572"/>
                <a:gd name="connsiteY170" fmla="*/ 2059807 h 2538970"/>
                <a:gd name="connsiteX171" fmla="*/ 1364778 w 2485572"/>
                <a:gd name="connsiteY171" fmla="*/ 2056966 h 2538970"/>
                <a:gd name="connsiteX172" fmla="*/ 1336659 w 2485572"/>
                <a:gd name="connsiteY172" fmla="*/ 2048445 h 2538970"/>
                <a:gd name="connsiteX173" fmla="*/ 1311380 w 2485572"/>
                <a:gd name="connsiteY173" fmla="*/ 2034528 h 2538970"/>
                <a:gd name="connsiteX174" fmla="*/ 1305983 w 2485572"/>
                <a:gd name="connsiteY174" fmla="*/ 2031688 h 2538970"/>
                <a:gd name="connsiteX175" fmla="*/ 1303143 w 2485572"/>
                <a:gd name="connsiteY175" fmla="*/ 2026291 h 2538970"/>
                <a:gd name="connsiteX176" fmla="*/ 1300303 w 2485572"/>
                <a:gd name="connsiteY176" fmla="*/ 2023451 h 2538970"/>
                <a:gd name="connsiteX177" fmla="*/ 1266787 w 2485572"/>
                <a:gd name="connsiteY177" fmla="*/ 2006409 h 2538970"/>
                <a:gd name="connsiteX178" fmla="*/ 1255426 w 2485572"/>
                <a:gd name="connsiteY178" fmla="*/ 2006409 h 2538970"/>
                <a:gd name="connsiteX179" fmla="*/ 1238668 w 2485572"/>
                <a:gd name="connsiteY179" fmla="*/ 2001012 h 2538970"/>
                <a:gd name="connsiteX180" fmla="*/ 1232987 w 2485572"/>
                <a:gd name="connsiteY180" fmla="*/ 2001012 h 2538970"/>
                <a:gd name="connsiteX181" fmla="*/ 1216229 w 2485572"/>
                <a:gd name="connsiteY181" fmla="*/ 1995331 h 2538970"/>
                <a:gd name="connsiteX182" fmla="*/ 1213389 w 2485572"/>
                <a:gd name="connsiteY182" fmla="*/ 1992491 h 2538970"/>
                <a:gd name="connsiteX183" fmla="*/ 1185554 w 2485572"/>
                <a:gd name="connsiteY183" fmla="*/ 1984254 h 2538970"/>
                <a:gd name="connsiteX184" fmla="*/ 1179873 w 2485572"/>
                <a:gd name="connsiteY184" fmla="*/ 1984254 h 2538970"/>
                <a:gd name="connsiteX185" fmla="*/ 1157434 w 2485572"/>
                <a:gd name="connsiteY185" fmla="*/ 1981414 h 2538970"/>
                <a:gd name="connsiteX186" fmla="*/ 1109717 w 2485572"/>
                <a:gd name="connsiteY186" fmla="*/ 1947614 h 2538970"/>
                <a:gd name="connsiteX187" fmla="*/ 1098639 w 2485572"/>
                <a:gd name="connsiteY187" fmla="*/ 1944774 h 2538970"/>
                <a:gd name="connsiteX188" fmla="*/ 1067680 w 2485572"/>
                <a:gd name="connsiteY188" fmla="*/ 1919779 h 2538970"/>
                <a:gd name="connsiteX189" fmla="*/ 1056603 w 2485572"/>
                <a:gd name="connsiteY189" fmla="*/ 1888819 h 2538970"/>
                <a:gd name="connsiteX190" fmla="*/ 1053762 w 2485572"/>
                <a:gd name="connsiteY190" fmla="*/ 1880298 h 2538970"/>
                <a:gd name="connsiteX191" fmla="*/ 1022803 w 2485572"/>
                <a:gd name="connsiteY191" fmla="*/ 1860700 h 2538970"/>
                <a:gd name="connsiteX192" fmla="*/ 1019962 w 2485572"/>
                <a:gd name="connsiteY192" fmla="*/ 1858143 h 2538970"/>
                <a:gd name="connsiteX193" fmla="*/ 1006045 w 2485572"/>
                <a:gd name="connsiteY193" fmla="*/ 1824343 h 2538970"/>
                <a:gd name="connsiteX194" fmla="*/ 1006045 w 2485572"/>
                <a:gd name="connsiteY194" fmla="*/ 1813266 h 2538970"/>
                <a:gd name="connsiteX195" fmla="*/ 1011725 w 2485572"/>
                <a:gd name="connsiteY195" fmla="*/ 1793668 h 2538970"/>
                <a:gd name="connsiteX196" fmla="*/ 1019962 w 2485572"/>
                <a:gd name="connsiteY196" fmla="*/ 1768389 h 2538970"/>
                <a:gd name="connsiteX197" fmla="*/ 1025643 w 2485572"/>
                <a:gd name="connsiteY197" fmla="*/ 1737429 h 2538970"/>
                <a:gd name="connsiteX198" fmla="*/ 1025643 w 2485572"/>
                <a:gd name="connsiteY198" fmla="*/ 1723512 h 2538970"/>
                <a:gd name="connsiteX199" fmla="*/ 1019962 w 2485572"/>
                <a:gd name="connsiteY199" fmla="*/ 1720671 h 2538970"/>
                <a:gd name="connsiteX200" fmla="*/ 1014566 w 2485572"/>
                <a:gd name="connsiteY200" fmla="*/ 1712435 h 2538970"/>
                <a:gd name="connsiteX201" fmla="*/ 1011725 w 2485572"/>
                <a:gd name="connsiteY201" fmla="*/ 1709594 h 2538970"/>
                <a:gd name="connsiteX202" fmla="*/ 983606 w 2485572"/>
                <a:gd name="connsiteY202" fmla="*/ 1692552 h 2538970"/>
                <a:gd name="connsiteX203" fmla="*/ 977925 w 2485572"/>
                <a:gd name="connsiteY203" fmla="*/ 1692552 h 2538970"/>
                <a:gd name="connsiteX204" fmla="*/ 950090 w 2485572"/>
                <a:gd name="connsiteY204" fmla="*/ 1653356 h 2538970"/>
                <a:gd name="connsiteX205" fmla="*/ 950090 w 2485572"/>
                <a:gd name="connsiteY205" fmla="*/ 1639438 h 2538970"/>
                <a:gd name="connsiteX206" fmla="*/ 952931 w 2485572"/>
                <a:gd name="connsiteY206" fmla="*/ 1636598 h 2538970"/>
                <a:gd name="connsiteX207" fmla="*/ 975369 w 2485572"/>
                <a:gd name="connsiteY207" fmla="*/ 1597401 h 2538970"/>
                <a:gd name="connsiteX208" fmla="*/ 980766 w 2485572"/>
                <a:gd name="connsiteY208" fmla="*/ 1591721 h 2538970"/>
                <a:gd name="connsiteX209" fmla="*/ 1017406 w 2485572"/>
                <a:gd name="connsiteY209" fmla="*/ 1561045 h 2538970"/>
                <a:gd name="connsiteX210" fmla="*/ 1022803 w 2485572"/>
                <a:gd name="connsiteY210" fmla="*/ 1558205 h 2538970"/>
                <a:gd name="connsiteX211" fmla="*/ 1025643 w 2485572"/>
                <a:gd name="connsiteY211" fmla="*/ 1555364 h 2538970"/>
                <a:gd name="connsiteX212" fmla="*/ 1031324 w 2485572"/>
                <a:gd name="connsiteY212" fmla="*/ 1549684 h 2538970"/>
                <a:gd name="connsiteX213" fmla="*/ 1293866 w 2485572"/>
                <a:gd name="connsiteY213" fmla="*/ 1680648 h 2538970"/>
                <a:gd name="connsiteX214" fmla="*/ 1455791 w 2485572"/>
                <a:gd name="connsiteY214" fmla="*/ 1685410 h 2538970"/>
                <a:gd name="connsiteX215" fmla="*/ 1289417 w 2485572"/>
                <a:gd name="connsiteY215" fmla="*/ 1536685 h 2538970"/>
                <a:gd name="connsiteX216" fmla="*/ 1061999 w 2485572"/>
                <a:gd name="connsiteY216" fmla="*/ 1465610 h 2538970"/>
                <a:gd name="connsiteX217" fmla="*/ 1061999 w 2485572"/>
                <a:gd name="connsiteY217" fmla="*/ 1429254 h 2538970"/>
                <a:gd name="connsiteX218" fmla="*/ 1048082 w 2485572"/>
                <a:gd name="connsiteY218" fmla="*/ 1403975 h 2538970"/>
                <a:gd name="connsiteX219" fmla="*/ 1022803 w 2485572"/>
                <a:gd name="connsiteY219" fmla="*/ 1387217 h 2538970"/>
                <a:gd name="connsiteX220" fmla="*/ 1011725 w 2485572"/>
                <a:gd name="connsiteY220" fmla="*/ 1381536 h 2538970"/>
                <a:gd name="connsiteX221" fmla="*/ 1000364 w 2485572"/>
                <a:gd name="connsiteY221" fmla="*/ 1381536 h 2538970"/>
                <a:gd name="connsiteX222" fmla="*/ 961167 w 2485572"/>
                <a:gd name="connsiteY222" fmla="*/ 1376140 h 2538970"/>
                <a:gd name="connsiteX223" fmla="*/ 924811 w 2485572"/>
                <a:gd name="connsiteY223" fmla="*/ 1367618 h 2538970"/>
                <a:gd name="connsiteX224" fmla="*/ 919131 w 2485572"/>
                <a:gd name="connsiteY224" fmla="*/ 1367618 h 2538970"/>
                <a:gd name="connsiteX225" fmla="*/ 913450 w 2485572"/>
                <a:gd name="connsiteY225" fmla="*/ 1364778 h 2538970"/>
                <a:gd name="connsiteX226" fmla="*/ 908053 w 2485572"/>
                <a:gd name="connsiteY226" fmla="*/ 1364778 h 2538970"/>
                <a:gd name="connsiteX227" fmla="*/ 877094 w 2485572"/>
                <a:gd name="connsiteY227" fmla="*/ 1381536 h 2538970"/>
                <a:gd name="connsiteX228" fmla="*/ 868857 w 2485572"/>
                <a:gd name="connsiteY228" fmla="*/ 1390057 h 2538970"/>
                <a:gd name="connsiteX229" fmla="*/ 835057 w 2485572"/>
                <a:gd name="connsiteY229" fmla="*/ 1434934 h 2538970"/>
                <a:gd name="connsiteX230" fmla="*/ 832217 w 2485572"/>
                <a:gd name="connsiteY230" fmla="*/ 1440331 h 2538970"/>
                <a:gd name="connsiteX231" fmla="*/ 832217 w 2485572"/>
                <a:gd name="connsiteY231" fmla="*/ 1446012 h 2538970"/>
                <a:gd name="connsiteX232" fmla="*/ 767741 w 2485572"/>
                <a:gd name="connsiteY232" fmla="*/ 1513327 h 2538970"/>
                <a:gd name="connsiteX233" fmla="*/ 711787 w 2485572"/>
                <a:gd name="connsiteY233" fmla="*/ 1535766 h 2538970"/>
                <a:gd name="connsiteX234" fmla="*/ 686508 w 2485572"/>
                <a:gd name="connsiteY234" fmla="*/ 1541447 h 2538970"/>
                <a:gd name="connsiteX235" fmla="*/ 661513 w 2485572"/>
                <a:gd name="connsiteY235" fmla="*/ 1549684 h 2538970"/>
                <a:gd name="connsiteX236" fmla="*/ 658672 w 2485572"/>
                <a:gd name="connsiteY236" fmla="*/ 1552524 h 2538970"/>
                <a:gd name="connsiteX237" fmla="*/ 652992 w 2485572"/>
                <a:gd name="connsiteY237" fmla="*/ 1555364 h 2538970"/>
                <a:gd name="connsiteX238" fmla="*/ 624873 w 2485572"/>
                <a:gd name="connsiteY238" fmla="*/ 1561045 h 2538970"/>
                <a:gd name="connsiteX239" fmla="*/ 619476 w 2485572"/>
                <a:gd name="connsiteY239" fmla="*/ 1558205 h 2538970"/>
                <a:gd name="connsiteX240" fmla="*/ 616636 w 2485572"/>
                <a:gd name="connsiteY240" fmla="*/ 1555364 h 2538970"/>
                <a:gd name="connsiteX241" fmla="*/ 597037 w 2485572"/>
                <a:gd name="connsiteY241" fmla="*/ 1532926 h 2538970"/>
                <a:gd name="connsiteX242" fmla="*/ 594197 w 2485572"/>
                <a:gd name="connsiteY242" fmla="*/ 1521848 h 2538970"/>
                <a:gd name="connsiteX243" fmla="*/ 591357 w 2485572"/>
                <a:gd name="connsiteY243" fmla="*/ 1519008 h 2538970"/>
                <a:gd name="connsiteX244" fmla="*/ 566078 w 2485572"/>
                <a:gd name="connsiteY244" fmla="*/ 1482368 h 2538970"/>
                <a:gd name="connsiteX245" fmla="*/ 560397 w 2485572"/>
                <a:gd name="connsiteY245" fmla="*/ 1471291 h 2538970"/>
                <a:gd name="connsiteX246" fmla="*/ 555000 w 2485572"/>
                <a:gd name="connsiteY246" fmla="*/ 1465610 h 2538970"/>
                <a:gd name="connsiteX247" fmla="*/ 498762 w 2485572"/>
                <a:gd name="connsiteY247" fmla="*/ 1432094 h 2538970"/>
                <a:gd name="connsiteX248" fmla="*/ 490525 w 2485572"/>
                <a:gd name="connsiteY248" fmla="*/ 1429254 h 2538970"/>
                <a:gd name="connsiteX249" fmla="*/ 487685 w 2485572"/>
                <a:gd name="connsiteY249" fmla="*/ 1429254 h 2538970"/>
                <a:gd name="connsiteX250" fmla="*/ 462406 w 2485572"/>
                <a:gd name="connsiteY250" fmla="*/ 1426413 h 2538970"/>
                <a:gd name="connsiteX251" fmla="*/ 400770 w 2485572"/>
                <a:gd name="connsiteY251" fmla="*/ 1426413 h 2538970"/>
                <a:gd name="connsiteX252" fmla="*/ 392250 w 2485572"/>
                <a:gd name="connsiteY252" fmla="*/ 1423573 h 2538970"/>
                <a:gd name="connsiteX253" fmla="*/ 384013 w 2485572"/>
                <a:gd name="connsiteY253" fmla="*/ 1420733 h 2538970"/>
                <a:gd name="connsiteX254" fmla="*/ 375492 w 2485572"/>
                <a:gd name="connsiteY254" fmla="*/ 1420733 h 2538970"/>
                <a:gd name="connsiteX255" fmla="*/ 319537 w 2485572"/>
                <a:gd name="connsiteY255" fmla="*/ 1409655 h 2538970"/>
                <a:gd name="connsiteX256" fmla="*/ 313856 w 2485572"/>
                <a:gd name="connsiteY256" fmla="*/ 1406815 h 2538970"/>
                <a:gd name="connsiteX257" fmla="*/ 308176 w 2485572"/>
                <a:gd name="connsiteY257" fmla="*/ 1406815 h 2538970"/>
                <a:gd name="connsiteX258" fmla="*/ 297098 w 2485572"/>
                <a:gd name="connsiteY258" fmla="*/ 1401134 h 2538970"/>
                <a:gd name="connsiteX259" fmla="*/ 221546 w 2485572"/>
                <a:gd name="connsiteY259" fmla="*/ 1392898 h 2538970"/>
                <a:gd name="connsiteX260" fmla="*/ 213025 w 2485572"/>
                <a:gd name="connsiteY260" fmla="*/ 1392898 h 2538970"/>
                <a:gd name="connsiteX261" fmla="*/ 204504 w 2485572"/>
                <a:gd name="connsiteY261" fmla="*/ 1395738 h 2538970"/>
                <a:gd name="connsiteX262" fmla="*/ 154230 w 2485572"/>
                <a:gd name="connsiteY262" fmla="*/ 1406815 h 2538970"/>
                <a:gd name="connsiteX263" fmla="*/ 148549 w 2485572"/>
                <a:gd name="connsiteY263" fmla="*/ 1403975 h 2538970"/>
                <a:gd name="connsiteX264" fmla="*/ 137472 w 2485572"/>
                <a:gd name="connsiteY264" fmla="*/ 1398294 h 2538970"/>
                <a:gd name="connsiteX265" fmla="*/ 131791 w 2485572"/>
                <a:gd name="connsiteY265" fmla="*/ 1398294 h 2538970"/>
                <a:gd name="connsiteX266" fmla="*/ 67316 w 2485572"/>
                <a:gd name="connsiteY266" fmla="*/ 1418177 h 2538970"/>
                <a:gd name="connsiteX267" fmla="*/ 58795 w 2485572"/>
                <a:gd name="connsiteY267" fmla="*/ 1420733 h 2538970"/>
                <a:gd name="connsiteX268" fmla="*/ 50558 w 2485572"/>
                <a:gd name="connsiteY268" fmla="*/ 1423573 h 2538970"/>
                <a:gd name="connsiteX269" fmla="*/ 42037 w 2485572"/>
                <a:gd name="connsiteY269" fmla="*/ 1423573 h 2538970"/>
                <a:gd name="connsiteX270" fmla="*/ 5681 w 2485572"/>
                <a:gd name="connsiteY270" fmla="*/ 1432094 h 2538970"/>
                <a:gd name="connsiteX271" fmla="*/ 2840 w 2485572"/>
                <a:gd name="connsiteY271" fmla="*/ 1403975 h 2538970"/>
                <a:gd name="connsiteX272" fmla="*/ 0 w 2485572"/>
                <a:gd name="connsiteY272" fmla="*/ 1395738 h 2538970"/>
                <a:gd name="connsiteX273" fmla="*/ 5681 w 2485572"/>
                <a:gd name="connsiteY273" fmla="*/ 1373299 h 2538970"/>
                <a:gd name="connsiteX274" fmla="*/ 5681 w 2485572"/>
                <a:gd name="connsiteY274" fmla="*/ 1361938 h 2538970"/>
                <a:gd name="connsiteX275" fmla="*/ 11361 w 2485572"/>
                <a:gd name="connsiteY275" fmla="*/ 1345180 h 2538970"/>
                <a:gd name="connsiteX276" fmla="*/ 42037 w 2485572"/>
                <a:gd name="connsiteY276" fmla="*/ 1305983 h 2538970"/>
                <a:gd name="connsiteX277" fmla="*/ 47718 w 2485572"/>
                <a:gd name="connsiteY277" fmla="*/ 1294622 h 2538970"/>
                <a:gd name="connsiteX278" fmla="*/ 39197 w 2485572"/>
                <a:gd name="connsiteY278" fmla="*/ 1275024 h 2538970"/>
                <a:gd name="connsiteX279" fmla="*/ 33516 w 2485572"/>
                <a:gd name="connsiteY279" fmla="*/ 1269627 h 2538970"/>
                <a:gd name="connsiteX280" fmla="*/ 33516 w 2485572"/>
                <a:gd name="connsiteY280" fmla="*/ 1244348 h 2538970"/>
                <a:gd name="connsiteX281" fmla="*/ 64475 w 2485572"/>
                <a:gd name="connsiteY281" fmla="*/ 1213389 h 2538970"/>
                <a:gd name="connsiteX282" fmla="*/ 81233 w 2485572"/>
                <a:gd name="connsiteY282" fmla="*/ 1199471 h 2538970"/>
                <a:gd name="connsiteX283" fmla="*/ 86914 w 2485572"/>
                <a:gd name="connsiteY283" fmla="*/ 1190950 h 2538970"/>
                <a:gd name="connsiteX284" fmla="*/ 97991 w 2485572"/>
                <a:gd name="connsiteY284" fmla="*/ 1160275 h 2538970"/>
                <a:gd name="connsiteX285" fmla="*/ 95435 w 2485572"/>
                <a:gd name="connsiteY285" fmla="*/ 1151753 h 2538970"/>
                <a:gd name="connsiteX286" fmla="*/ 95435 w 2485572"/>
                <a:gd name="connsiteY286" fmla="*/ 1121078 h 2538970"/>
                <a:gd name="connsiteX287" fmla="*/ 100832 w 2485572"/>
                <a:gd name="connsiteY287" fmla="*/ 1112557 h 2538970"/>
                <a:gd name="connsiteX288" fmla="*/ 103672 w 2485572"/>
                <a:gd name="connsiteY288" fmla="*/ 1106876 h 2538970"/>
                <a:gd name="connsiteX289" fmla="*/ 154230 w 2485572"/>
                <a:gd name="connsiteY289" fmla="*/ 1070520 h 2538970"/>
                <a:gd name="connsiteX290" fmla="*/ 176668 w 2485572"/>
                <a:gd name="connsiteY290" fmla="*/ 1045241 h 2538970"/>
                <a:gd name="connsiteX291" fmla="*/ 176668 w 2485572"/>
                <a:gd name="connsiteY291" fmla="*/ 1037004 h 2538970"/>
                <a:gd name="connsiteX292" fmla="*/ 173828 w 2485572"/>
                <a:gd name="connsiteY292" fmla="*/ 1028483 h 2538970"/>
                <a:gd name="connsiteX293" fmla="*/ 157070 w 2485572"/>
                <a:gd name="connsiteY293" fmla="*/ 1008885 h 2538970"/>
                <a:gd name="connsiteX294" fmla="*/ 154230 w 2485572"/>
                <a:gd name="connsiteY294" fmla="*/ 1000648 h 2538970"/>
                <a:gd name="connsiteX295" fmla="*/ 157070 w 2485572"/>
                <a:gd name="connsiteY295" fmla="*/ 964008 h 2538970"/>
                <a:gd name="connsiteX296" fmla="*/ 154230 w 2485572"/>
                <a:gd name="connsiteY296" fmla="*/ 955771 h 2538970"/>
                <a:gd name="connsiteX297" fmla="*/ 126111 w 2485572"/>
                <a:gd name="connsiteY297" fmla="*/ 930492 h 2538970"/>
                <a:gd name="connsiteX298" fmla="*/ 112193 w 2485572"/>
                <a:gd name="connsiteY298" fmla="*/ 927652 h 2538970"/>
                <a:gd name="connsiteX299" fmla="*/ 109353 w 2485572"/>
                <a:gd name="connsiteY299" fmla="*/ 921971 h 2538970"/>
                <a:gd name="connsiteX300" fmla="*/ 109353 w 2485572"/>
                <a:gd name="connsiteY300" fmla="*/ 908053 h 2538970"/>
                <a:gd name="connsiteX301" fmla="*/ 117590 w 2485572"/>
                <a:gd name="connsiteY301" fmla="*/ 891295 h 2538970"/>
                <a:gd name="connsiteX302" fmla="*/ 123270 w 2485572"/>
                <a:gd name="connsiteY302" fmla="*/ 885615 h 2538970"/>
                <a:gd name="connsiteX303" fmla="*/ 148549 w 2485572"/>
                <a:gd name="connsiteY303" fmla="*/ 866016 h 2538970"/>
                <a:gd name="connsiteX304" fmla="*/ 128951 w 2485572"/>
                <a:gd name="connsiteY304" fmla="*/ 840738 h 2538970"/>
                <a:gd name="connsiteX305" fmla="*/ 126111 w 2485572"/>
                <a:gd name="connsiteY305" fmla="*/ 821139 h 2538970"/>
                <a:gd name="connsiteX306" fmla="*/ 140028 w 2485572"/>
                <a:gd name="connsiteY306" fmla="*/ 812618 h 2538970"/>
                <a:gd name="connsiteX307" fmla="*/ 142869 w 2485572"/>
                <a:gd name="connsiteY307" fmla="*/ 790464 h 2538970"/>
                <a:gd name="connsiteX308" fmla="*/ 154230 w 2485572"/>
                <a:gd name="connsiteY308" fmla="*/ 773422 h 2538970"/>
                <a:gd name="connsiteX309" fmla="*/ 157070 w 2485572"/>
                <a:gd name="connsiteY309" fmla="*/ 762344 h 2538970"/>
                <a:gd name="connsiteX310" fmla="*/ 157070 w 2485572"/>
                <a:gd name="connsiteY310" fmla="*/ 753824 h 2538970"/>
                <a:gd name="connsiteX311" fmla="*/ 145709 w 2485572"/>
                <a:gd name="connsiteY311" fmla="*/ 731385 h 2538970"/>
                <a:gd name="connsiteX312" fmla="*/ 145709 w 2485572"/>
                <a:gd name="connsiteY312" fmla="*/ 723148 h 2538970"/>
                <a:gd name="connsiteX313" fmla="*/ 159627 w 2485572"/>
                <a:gd name="connsiteY313" fmla="*/ 714627 h 2538970"/>
                <a:gd name="connsiteX314" fmla="*/ 204504 w 2485572"/>
                <a:gd name="connsiteY314" fmla="*/ 708946 h 2538970"/>
                <a:gd name="connsiteX315" fmla="*/ 232623 w 2485572"/>
                <a:gd name="connsiteY315" fmla="*/ 678271 h 2538970"/>
                <a:gd name="connsiteX316" fmla="*/ 232623 w 2485572"/>
                <a:gd name="connsiteY316" fmla="*/ 666909 h 2538970"/>
                <a:gd name="connsiteX317" fmla="*/ 215865 w 2485572"/>
                <a:gd name="connsiteY317" fmla="*/ 644755 h 2538970"/>
                <a:gd name="connsiteX318" fmla="*/ 218705 w 2485572"/>
                <a:gd name="connsiteY318" fmla="*/ 613795 h 2538970"/>
                <a:gd name="connsiteX319" fmla="*/ 241144 w 2485572"/>
                <a:gd name="connsiteY319" fmla="*/ 582836 h 2538970"/>
                <a:gd name="connsiteX320" fmla="*/ 252221 w 2485572"/>
                <a:gd name="connsiteY320" fmla="*/ 571758 h 2538970"/>
                <a:gd name="connsiteX321" fmla="*/ 285737 w 2485572"/>
                <a:gd name="connsiteY321" fmla="*/ 524041 h 2538970"/>
                <a:gd name="connsiteX322" fmla="*/ 291418 w 2485572"/>
                <a:gd name="connsiteY322" fmla="*/ 518644 h 2538970"/>
                <a:gd name="connsiteX323" fmla="*/ 322377 w 2485572"/>
                <a:gd name="connsiteY323" fmla="*/ 518644 h 2538970"/>
                <a:gd name="connsiteX324" fmla="*/ 333455 w 2485572"/>
                <a:gd name="connsiteY324" fmla="*/ 510123 h 2538970"/>
                <a:gd name="connsiteX325" fmla="*/ 341976 w 2485572"/>
                <a:gd name="connsiteY325" fmla="*/ 482004 h 2538970"/>
                <a:gd name="connsiteX326" fmla="*/ 347372 w 2485572"/>
                <a:gd name="connsiteY326" fmla="*/ 476607 h 2538970"/>
                <a:gd name="connsiteX327" fmla="*/ 386853 w 2485572"/>
                <a:gd name="connsiteY327" fmla="*/ 459565 h 2538970"/>
                <a:gd name="connsiteX328" fmla="*/ 389409 w 2485572"/>
                <a:gd name="connsiteY328" fmla="*/ 454169 h 2538970"/>
                <a:gd name="connsiteX329" fmla="*/ 400770 w 2485572"/>
                <a:gd name="connsiteY329" fmla="*/ 434570 h 2538970"/>
                <a:gd name="connsiteX330" fmla="*/ 414688 w 2485572"/>
                <a:gd name="connsiteY330" fmla="*/ 392534 h 2538970"/>
                <a:gd name="connsiteX331" fmla="*/ 428890 w 2485572"/>
                <a:gd name="connsiteY331" fmla="*/ 341976 h 2538970"/>
                <a:gd name="connsiteX332" fmla="*/ 434286 w 2485572"/>
                <a:gd name="connsiteY332" fmla="*/ 255062 h 2538970"/>
                <a:gd name="connsiteX333" fmla="*/ 437127 w 2485572"/>
                <a:gd name="connsiteY333" fmla="*/ 252221 h 2538970"/>
                <a:gd name="connsiteX334" fmla="*/ 448488 w 2485572"/>
                <a:gd name="connsiteY334" fmla="*/ 235463 h 2538970"/>
                <a:gd name="connsiteX335" fmla="*/ 468086 w 2485572"/>
                <a:gd name="connsiteY335" fmla="*/ 221546 h 2538970"/>
                <a:gd name="connsiteX336" fmla="*/ 501602 w 2485572"/>
                <a:gd name="connsiteY336" fmla="*/ 215865 h 2538970"/>
                <a:gd name="connsiteX337" fmla="*/ 512964 w 2485572"/>
                <a:gd name="connsiteY337" fmla="*/ 213025 h 2538970"/>
                <a:gd name="connsiteX338" fmla="*/ 555000 w 2485572"/>
                <a:gd name="connsiteY338" fmla="*/ 187746 h 2538970"/>
                <a:gd name="connsiteX339" fmla="*/ 557557 w 2485572"/>
                <a:gd name="connsiteY339" fmla="*/ 182349 h 2538970"/>
                <a:gd name="connsiteX340" fmla="*/ 602434 w 2485572"/>
                <a:gd name="connsiteY340" fmla="*/ 131791 h 2538970"/>
                <a:gd name="connsiteX341" fmla="*/ 605274 w 2485572"/>
                <a:gd name="connsiteY341" fmla="*/ 123270 h 2538970"/>
                <a:gd name="connsiteX342" fmla="*/ 594197 w 2485572"/>
                <a:gd name="connsiteY342" fmla="*/ 70156 h 2538970"/>
                <a:gd name="connsiteX343" fmla="*/ 650151 w 2485572"/>
                <a:gd name="connsiteY343" fmla="*/ 92595 h 2538970"/>
                <a:gd name="connsiteX344" fmla="*/ 664069 w 2485572"/>
                <a:gd name="connsiteY344" fmla="*/ 92595 h 2538970"/>
                <a:gd name="connsiteX345" fmla="*/ 689348 w 2485572"/>
                <a:gd name="connsiteY345" fmla="*/ 98275 h 2538970"/>
                <a:gd name="connsiteX346" fmla="*/ 723148 w 2485572"/>
                <a:gd name="connsiteY346" fmla="*/ 89754 h 2538970"/>
                <a:gd name="connsiteX347" fmla="*/ 725704 w 2485572"/>
                <a:gd name="connsiteY347" fmla="*/ 92595 h 2538970"/>
                <a:gd name="connsiteX348" fmla="*/ 731385 w 2485572"/>
                <a:gd name="connsiteY348" fmla="*/ 92595 h 2538970"/>
                <a:gd name="connsiteX349" fmla="*/ 737065 w 2485572"/>
                <a:gd name="connsiteY349" fmla="*/ 95435 h 2538970"/>
                <a:gd name="connsiteX350" fmla="*/ 742746 w 2485572"/>
                <a:gd name="connsiteY350" fmla="*/ 95435 h 2538970"/>
                <a:gd name="connsiteX351" fmla="*/ 779102 w 2485572"/>
                <a:gd name="connsiteY351" fmla="*/ 75837 h 2538970"/>
                <a:gd name="connsiteX352" fmla="*/ 818299 w 2485572"/>
                <a:gd name="connsiteY352" fmla="*/ 39197 h 2538970"/>
                <a:gd name="connsiteX353" fmla="*/ 823980 w 2485572"/>
                <a:gd name="connsiteY353" fmla="*/ 33800 h 2538970"/>
                <a:gd name="connsiteX354" fmla="*/ 851815 w 2485572"/>
                <a:gd name="connsiteY354" fmla="*/ 19598 h 2538970"/>
                <a:gd name="connsiteX355" fmla="*/ 854655 w 2485572"/>
                <a:gd name="connsiteY355" fmla="*/ 14202 h 2538970"/>
                <a:gd name="connsiteX356" fmla="*/ 888455 w 2485572"/>
                <a:gd name="connsiteY356" fmla="*/ 8521 h 2538970"/>
                <a:gd name="connsiteX357" fmla="*/ 893852 w 2485572"/>
                <a:gd name="connsiteY357" fmla="*/ 11361 h 2538970"/>
                <a:gd name="connsiteX358" fmla="*/ 933332 w 2485572"/>
                <a:gd name="connsiteY358" fmla="*/ 36640 h 2538970"/>
                <a:gd name="connsiteX359" fmla="*/ 938729 w 2485572"/>
                <a:gd name="connsiteY359" fmla="*/ 42037 h 2538970"/>
                <a:gd name="connsiteX360" fmla="*/ 969689 w 2485572"/>
                <a:gd name="connsiteY360" fmla="*/ 61635 h 2538970"/>
                <a:gd name="connsiteX361" fmla="*/ 972529 w 2485572"/>
                <a:gd name="connsiteY361" fmla="*/ 64475 h 2538970"/>
                <a:gd name="connsiteX362" fmla="*/ 977925 w 2485572"/>
                <a:gd name="connsiteY362" fmla="*/ 67316 h 2538970"/>
                <a:gd name="connsiteX363" fmla="*/ 1011725 w 2485572"/>
                <a:gd name="connsiteY363" fmla="*/ 67316 h 2538970"/>
                <a:gd name="connsiteX364" fmla="*/ 1031324 w 2485572"/>
                <a:gd name="connsiteY364" fmla="*/ 64475 h 2538970"/>
                <a:gd name="connsiteX365" fmla="*/ 1042401 w 2485572"/>
                <a:gd name="connsiteY365" fmla="*/ 64475 h 2538970"/>
                <a:gd name="connsiteX366" fmla="*/ 1104036 w 2485572"/>
                <a:gd name="connsiteY366" fmla="*/ 70156 h 2538970"/>
                <a:gd name="connsiteX367" fmla="*/ 1109717 w 2485572"/>
                <a:gd name="connsiteY367" fmla="*/ 75837 h 2538970"/>
                <a:gd name="connsiteX368" fmla="*/ 1118238 w 2485572"/>
                <a:gd name="connsiteY368" fmla="*/ 81233 h 2538970"/>
                <a:gd name="connsiteX369" fmla="*/ 1121078 w 2485572"/>
                <a:gd name="connsiteY369" fmla="*/ 84074 h 2538970"/>
                <a:gd name="connsiteX370" fmla="*/ 1143517 w 2485572"/>
                <a:gd name="connsiteY370" fmla="*/ 95435 h 2538970"/>
                <a:gd name="connsiteX371" fmla="*/ 1151754 w 2485572"/>
                <a:gd name="connsiteY371" fmla="*/ 100832 h 2538970"/>
                <a:gd name="connsiteX372" fmla="*/ 1171352 w 2485572"/>
                <a:gd name="connsiteY372" fmla="*/ 100832 h 2538970"/>
                <a:gd name="connsiteX373" fmla="*/ 1174192 w 2485572"/>
                <a:gd name="connsiteY373" fmla="*/ 98275 h 2538970"/>
                <a:gd name="connsiteX374" fmla="*/ 1188110 w 2485572"/>
                <a:gd name="connsiteY374" fmla="*/ 89754 h 2538970"/>
                <a:gd name="connsiteX375" fmla="*/ 1193791 w 2485572"/>
                <a:gd name="connsiteY375" fmla="*/ 84074 h 2538970"/>
                <a:gd name="connsiteX376" fmla="*/ 1238668 w 2485572"/>
                <a:gd name="connsiteY376" fmla="*/ 75837 h 2538970"/>
                <a:gd name="connsiteX377" fmla="*/ 1244348 w 2485572"/>
                <a:gd name="connsiteY377" fmla="*/ 78677 h 2538970"/>
                <a:gd name="connsiteX378" fmla="*/ 1272184 w 2485572"/>
                <a:gd name="connsiteY378" fmla="*/ 75837 h 2538970"/>
                <a:gd name="connsiteX379" fmla="*/ 1280705 w 2485572"/>
                <a:gd name="connsiteY379" fmla="*/ 72996 h 2538970"/>
                <a:gd name="connsiteX380" fmla="*/ 1286385 w 2485572"/>
                <a:gd name="connsiteY380" fmla="*/ 72996 h 2538970"/>
                <a:gd name="connsiteX381" fmla="*/ 1348020 w 2485572"/>
                <a:gd name="connsiteY381" fmla="*/ 50558 h 2538970"/>
                <a:gd name="connsiteX382" fmla="*/ 1350861 w 2485572"/>
                <a:gd name="connsiteY382" fmla="*/ 50558 h 2538970"/>
                <a:gd name="connsiteX383" fmla="*/ 1392898 w 2485572"/>
                <a:gd name="connsiteY383" fmla="*/ 39197 h 2538970"/>
                <a:gd name="connsiteX384" fmla="*/ 1406815 w 2485572"/>
                <a:gd name="connsiteY384" fmla="*/ 39197 h 2538970"/>
                <a:gd name="connsiteX385" fmla="*/ 1459929 w 2485572"/>
                <a:gd name="connsiteY385" fmla="*/ 36640 h 2538970"/>
                <a:gd name="connsiteX386" fmla="*/ 1468450 w 2485572"/>
                <a:gd name="connsiteY386" fmla="*/ 36640 h 2538970"/>
                <a:gd name="connsiteX387" fmla="*/ 1474131 w 2485572"/>
                <a:gd name="connsiteY387" fmla="*/ 33800 h 2538970"/>
                <a:gd name="connsiteX388" fmla="*/ 1479528 w 2485572"/>
                <a:gd name="connsiteY388" fmla="*/ 30960 h 2538970"/>
                <a:gd name="connsiteX389" fmla="*/ 1485208 w 2485572"/>
                <a:gd name="connsiteY389" fmla="*/ 30960 h 2538970"/>
                <a:gd name="connsiteX390" fmla="*/ 1544003 w 2485572"/>
                <a:gd name="connsiteY390" fmla="*/ 16758 h 2538970"/>
                <a:gd name="connsiteX391" fmla="*/ 1549684 w 2485572"/>
                <a:gd name="connsiteY391" fmla="*/ 14202 h 2538970"/>
                <a:gd name="connsiteX392" fmla="*/ 1555364 w 2485572"/>
                <a:gd name="connsiteY392" fmla="*/ 14202 h 2538970"/>
                <a:gd name="connsiteX393" fmla="*/ 1563601 w 2485572"/>
                <a:gd name="connsiteY393" fmla="*/ 11361 h 2538970"/>
                <a:gd name="connsiteX394" fmla="*/ 1614159 w 2485572"/>
                <a:gd name="connsiteY394" fmla="*/ 22439 h 2538970"/>
                <a:gd name="connsiteX395" fmla="*/ 1619840 w 2485572"/>
                <a:gd name="connsiteY395" fmla="*/ 19598 h 2538970"/>
                <a:gd name="connsiteX396" fmla="*/ 1630917 w 2485572"/>
                <a:gd name="connsiteY396" fmla="*/ 16758 h 2538970"/>
                <a:gd name="connsiteX397" fmla="*/ 1645119 w 2485572"/>
                <a:gd name="connsiteY397" fmla="*/ 8521 h 2538970"/>
                <a:gd name="connsiteX398" fmla="*/ 1653356 w 2485572"/>
                <a:gd name="connsiteY398" fmla="*/ 5681 h 2538970"/>
                <a:gd name="connsiteX399" fmla="*/ 1689712 w 2485572"/>
                <a:gd name="connsiteY399" fmla="*/ 0 h 2538970"/>
                <a:gd name="connsiteX400" fmla="*/ 1698233 w 2485572"/>
                <a:gd name="connsiteY400" fmla="*/ 11361 h 2538970"/>
                <a:gd name="connsiteX401" fmla="*/ 1703914 w 2485572"/>
                <a:gd name="connsiteY401" fmla="*/ 14202 h 2538970"/>
                <a:gd name="connsiteX402" fmla="*/ 1709310 w 2485572"/>
                <a:gd name="connsiteY402" fmla="*/ 16758 h 2538970"/>
                <a:gd name="connsiteX403" fmla="*/ 1717831 w 2485572"/>
                <a:gd name="connsiteY403" fmla="*/ 16758 h 2538970"/>
                <a:gd name="connsiteX404" fmla="*/ 1757028 w 2485572"/>
                <a:gd name="connsiteY404" fmla="*/ 22439 h 2538970"/>
                <a:gd name="connsiteX405" fmla="*/ 1762708 w 2485572"/>
                <a:gd name="connsiteY405" fmla="*/ 25279 h 2538970"/>
                <a:gd name="connsiteX406" fmla="*/ 1768389 w 2485572"/>
                <a:gd name="connsiteY406" fmla="*/ 25279 h 2538970"/>
                <a:gd name="connsiteX407" fmla="*/ 1787987 w 2485572"/>
                <a:gd name="connsiteY407" fmla="*/ 33800 h 2538970"/>
                <a:gd name="connsiteX408" fmla="*/ 1793384 w 2485572"/>
                <a:gd name="connsiteY408" fmla="*/ 33800 h 2538970"/>
                <a:gd name="connsiteX409" fmla="*/ 1801905 w 2485572"/>
                <a:gd name="connsiteY409" fmla="*/ 36640 h 2538970"/>
                <a:gd name="connsiteX410" fmla="*/ 1835421 w 2485572"/>
                <a:gd name="connsiteY410" fmla="*/ 42037 h 2538970"/>
                <a:gd name="connsiteX411" fmla="*/ 1891659 w 2485572"/>
                <a:gd name="connsiteY411" fmla="*/ 61635 h 2538970"/>
                <a:gd name="connsiteX412" fmla="*/ 1897340 w 2485572"/>
                <a:gd name="connsiteY412" fmla="*/ 64475 h 2538970"/>
                <a:gd name="connsiteX413" fmla="*/ 1899896 w 2485572"/>
                <a:gd name="connsiteY413" fmla="*/ 67316 h 2538970"/>
                <a:gd name="connsiteX414" fmla="*/ 1944774 w 2485572"/>
                <a:gd name="connsiteY414" fmla="*/ 123270 h 2538970"/>
                <a:gd name="connsiteX415" fmla="*/ 1947614 w 2485572"/>
                <a:gd name="connsiteY415" fmla="*/ 128951 h 2538970"/>
                <a:gd name="connsiteX416" fmla="*/ 1950454 w 2485572"/>
                <a:gd name="connsiteY416" fmla="*/ 131791 h 2538970"/>
                <a:gd name="connsiteX417" fmla="*/ 1956135 w 2485572"/>
                <a:gd name="connsiteY417" fmla="*/ 140312 h 2538970"/>
                <a:gd name="connsiteX418" fmla="*/ 1958975 w 2485572"/>
                <a:gd name="connsiteY418" fmla="*/ 145709 h 2538970"/>
                <a:gd name="connsiteX419" fmla="*/ 1961532 w 2485572"/>
                <a:gd name="connsiteY419" fmla="*/ 154230 h 2538970"/>
                <a:gd name="connsiteX420" fmla="*/ 1998172 w 2485572"/>
                <a:gd name="connsiteY420" fmla="*/ 204788 h 2538970"/>
                <a:gd name="connsiteX421" fmla="*/ 2003569 w 2485572"/>
                <a:gd name="connsiteY421" fmla="*/ 207344 h 2538970"/>
                <a:gd name="connsiteX422" fmla="*/ 2009249 w 2485572"/>
                <a:gd name="connsiteY422" fmla="*/ 210184 h 2538970"/>
                <a:gd name="connsiteX423" fmla="*/ 2017770 w 2485572"/>
                <a:gd name="connsiteY423" fmla="*/ 210184 h 2538970"/>
                <a:gd name="connsiteX424" fmla="*/ 2026007 w 2485572"/>
                <a:gd name="connsiteY424" fmla="*/ 213025 h 2538970"/>
                <a:gd name="connsiteX425" fmla="*/ 2037368 w 2485572"/>
                <a:gd name="connsiteY425" fmla="*/ 215865 h 2538970"/>
                <a:gd name="connsiteX426" fmla="*/ 2099003 w 2485572"/>
                <a:gd name="connsiteY426" fmla="*/ 221546 h 2538970"/>
                <a:gd name="connsiteX427" fmla="*/ 2104684 w 2485572"/>
                <a:gd name="connsiteY427" fmla="*/ 224386 h 2538970"/>
                <a:gd name="connsiteX428" fmla="*/ 2112921 w 2485572"/>
                <a:gd name="connsiteY428" fmla="*/ 224386 h 2538970"/>
                <a:gd name="connsiteX429" fmla="*/ 2124283 w 2485572"/>
                <a:gd name="connsiteY429" fmla="*/ 229783 h 2538970"/>
                <a:gd name="connsiteX430" fmla="*/ 2177397 w 2485572"/>
                <a:gd name="connsiteY430" fmla="*/ 229783 h 2538970"/>
                <a:gd name="connsiteX431" fmla="*/ 2185918 w 2485572"/>
                <a:gd name="connsiteY431" fmla="*/ 232623 h 2538970"/>
                <a:gd name="connsiteX432" fmla="*/ 2213753 w 2485572"/>
                <a:gd name="connsiteY432" fmla="*/ 226942 h 2538970"/>
                <a:gd name="connsiteX433" fmla="*/ 2219434 w 2485572"/>
                <a:gd name="connsiteY433" fmla="*/ 224386 h 2538970"/>
                <a:gd name="connsiteX434" fmla="*/ 2241872 w 2485572"/>
                <a:gd name="connsiteY434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0639 w 2485572"/>
                <a:gd name="connsiteY70" fmla="*/ 1888819 h 2538970"/>
                <a:gd name="connsiteX71" fmla="*/ 2163479 w 2485572"/>
                <a:gd name="connsiteY71" fmla="*/ 1894500 h 2538970"/>
                <a:gd name="connsiteX72" fmla="*/ 2171754 w 2485572"/>
                <a:gd name="connsiteY72" fmla="*/ 1910835 h 2538970"/>
                <a:gd name="connsiteX73" fmla="*/ 2188758 w 2485572"/>
                <a:gd name="connsiteY73" fmla="*/ 1930856 h 2538970"/>
                <a:gd name="connsiteX74" fmla="*/ 2191314 w 2485572"/>
                <a:gd name="connsiteY74" fmla="*/ 1936537 h 2538970"/>
                <a:gd name="connsiteX75" fmla="*/ 2219434 w 2485572"/>
                <a:gd name="connsiteY75" fmla="*/ 1970052 h 2538970"/>
                <a:gd name="connsiteX76" fmla="*/ 2236191 w 2485572"/>
                <a:gd name="connsiteY76" fmla="*/ 1992491 h 2538970"/>
                <a:gd name="connsiteX77" fmla="*/ 2239032 w 2485572"/>
                <a:gd name="connsiteY77" fmla="*/ 1995331 h 2538970"/>
                <a:gd name="connsiteX78" fmla="*/ 2250393 w 2485572"/>
                <a:gd name="connsiteY78" fmla="*/ 2014929 h 2538970"/>
                <a:gd name="connsiteX79" fmla="*/ 2278228 w 2485572"/>
                <a:gd name="connsiteY79" fmla="*/ 2048445 h 2538970"/>
                <a:gd name="connsiteX80" fmla="*/ 2286749 w 2485572"/>
                <a:gd name="connsiteY80" fmla="*/ 2065488 h 2538970"/>
                <a:gd name="connsiteX81" fmla="*/ 2295270 w 2485572"/>
                <a:gd name="connsiteY81" fmla="*/ 2085086 h 2538970"/>
                <a:gd name="connsiteX82" fmla="*/ 2295270 w 2485572"/>
                <a:gd name="connsiteY82" fmla="*/ 2087926 h 2538970"/>
                <a:gd name="connsiteX83" fmla="*/ 2292430 w 2485572"/>
                <a:gd name="connsiteY83" fmla="*/ 2093323 h 2538970"/>
                <a:gd name="connsiteX84" fmla="*/ 2275388 w 2485572"/>
                <a:gd name="connsiteY84" fmla="*/ 2127123 h 2538970"/>
                <a:gd name="connsiteX85" fmla="*/ 2275388 w 2485572"/>
                <a:gd name="connsiteY85" fmla="*/ 2132519 h 2538970"/>
                <a:gd name="connsiteX86" fmla="*/ 2272832 w 2485572"/>
                <a:gd name="connsiteY86" fmla="*/ 2138200 h 2538970"/>
                <a:gd name="connsiteX87" fmla="*/ 2283909 w 2485572"/>
                <a:gd name="connsiteY87" fmla="*/ 2172000 h 2538970"/>
                <a:gd name="connsiteX88" fmla="*/ 2295270 w 2485572"/>
                <a:gd name="connsiteY88" fmla="*/ 2199835 h 2538970"/>
                <a:gd name="connsiteX89" fmla="*/ 2295270 w 2485572"/>
                <a:gd name="connsiteY89" fmla="*/ 2205516 h 2538970"/>
                <a:gd name="connsiteX90" fmla="*/ 2297827 w 2485572"/>
                <a:gd name="connsiteY90" fmla="*/ 2211196 h 2538970"/>
                <a:gd name="connsiteX91" fmla="*/ 2295270 w 2485572"/>
                <a:gd name="connsiteY91" fmla="*/ 2216593 h 2538970"/>
                <a:gd name="connsiteX92" fmla="*/ 2275388 w 2485572"/>
                <a:gd name="connsiteY92" fmla="*/ 2272832 h 2538970"/>
                <a:gd name="connsiteX93" fmla="*/ 2275388 w 2485572"/>
                <a:gd name="connsiteY93" fmla="*/ 2278512 h 2538970"/>
                <a:gd name="connsiteX94" fmla="*/ 2272832 w 2485572"/>
                <a:gd name="connsiteY94" fmla="*/ 2283909 h 2538970"/>
                <a:gd name="connsiteX95" fmla="*/ 2269991 w 2485572"/>
                <a:gd name="connsiteY95" fmla="*/ 2312028 h 2538970"/>
                <a:gd name="connsiteX96" fmla="*/ 2269991 w 2485572"/>
                <a:gd name="connsiteY96" fmla="*/ 2317709 h 2538970"/>
                <a:gd name="connsiteX97" fmla="*/ 2278228 w 2485572"/>
                <a:gd name="connsiteY97" fmla="*/ 2345544 h 2538970"/>
                <a:gd name="connsiteX98" fmla="*/ 2281069 w 2485572"/>
                <a:gd name="connsiteY98" fmla="*/ 2354065 h 2538970"/>
                <a:gd name="connsiteX99" fmla="*/ 2283909 w 2485572"/>
                <a:gd name="connsiteY99" fmla="*/ 2356905 h 2538970"/>
                <a:gd name="connsiteX100" fmla="*/ 2289590 w 2485572"/>
                <a:gd name="connsiteY100" fmla="*/ 2365142 h 2538970"/>
                <a:gd name="connsiteX101" fmla="*/ 2278228 w 2485572"/>
                <a:gd name="connsiteY101" fmla="*/ 2396102 h 2538970"/>
                <a:gd name="connsiteX102" fmla="*/ 2275388 w 2485572"/>
                <a:gd name="connsiteY102" fmla="*/ 2401782 h 2538970"/>
                <a:gd name="connsiteX103" fmla="*/ 2258630 w 2485572"/>
                <a:gd name="connsiteY103" fmla="*/ 2429618 h 2538970"/>
                <a:gd name="connsiteX104" fmla="*/ 2255790 w 2485572"/>
                <a:gd name="connsiteY104" fmla="*/ 2435298 h 2538970"/>
                <a:gd name="connsiteX105" fmla="*/ 2253233 w 2485572"/>
                <a:gd name="connsiteY105" fmla="*/ 2463418 h 2538970"/>
                <a:gd name="connsiteX106" fmla="*/ 2258630 w 2485572"/>
                <a:gd name="connsiteY106" fmla="*/ 2483016 h 2538970"/>
                <a:gd name="connsiteX107" fmla="*/ 2258630 w 2485572"/>
                <a:gd name="connsiteY107" fmla="*/ 2488413 h 2538970"/>
                <a:gd name="connsiteX108" fmla="*/ 2239032 w 2485572"/>
                <a:gd name="connsiteY108" fmla="*/ 2513691 h 2538970"/>
                <a:gd name="connsiteX109" fmla="*/ 2236191 w 2485572"/>
                <a:gd name="connsiteY109" fmla="*/ 2522213 h 2538970"/>
                <a:gd name="connsiteX110" fmla="*/ 2225114 w 2485572"/>
                <a:gd name="connsiteY110" fmla="*/ 2538970 h 2538970"/>
                <a:gd name="connsiteX111" fmla="*/ 2216593 w 2485572"/>
                <a:gd name="connsiteY111" fmla="*/ 2538970 h 2538970"/>
                <a:gd name="connsiteX112" fmla="*/ 2191314 w 2485572"/>
                <a:gd name="connsiteY112" fmla="*/ 2530449 h 2538970"/>
                <a:gd name="connsiteX113" fmla="*/ 2185918 w 2485572"/>
                <a:gd name="connsiteY113" fmla="*/ 2525053 h 2538970"/>
                <a:gd name="connsiteX114" fmla="*/ 2174556 w 2485572"/>
                <a:gd name="connsiteY114" fmla="*/ 2502614 h 2538970"/>
                <a:gd name="connsiteX115" fmla="*/ 2154958 w 2485572"/>
                <a:gd name="connsiteY115" fmla="*/ 2480175 h 2538970"/>
                <a:gd name="connsiteX116" fmla="*/ 2154958 w 2485572"/>
                <a:gd name="connsiteY116" fmla="*/ 2471655 h 2538970"/>
                <a:gd name="connsiteX117" fmla="*/ 2152118 w 2485572"/>
                <a:gd name="connsiteY117" fmla="*/ 2452056 h 2538970"/>
                <a:gd name="connsiteX118" fmla="*/ 2143881 w 2485572"/>
                <a:gd name="connsiteY118" fmla="*/ 2418540 h 2538970"/>
                <a:gd name="connsiteX119" fmla="*/ 2143881 w 2485572"/>
                <a:gd name="connsiteY119" fmla="*/ 2415700 h 2538970"/>
                <a:gd name="connsiteX120" fmla="*/ 2138200 w 2485572"/>
                <a:gd name="connsiteY120" fmla="*/ 2396102 h 2538970"/>
                <a:gd name="connsiteX121" fmla="*/ 2135360 w 2485572"/>
                <a:gd name="connsiteY121" fmla="*/ 2393261 h 2538970"/>
                <a:gd name="connsiteX122" fmla="*/ 2129679 w 2485572"/>
                <a:gd name="connsiteY122" fmla="*/ 2390421 h 2538970"/>
                <a:gd name="connsiteX123" fmla="*/ 2099003 w 2485572"/>
                <a:gd name="connsiteY123" fmla="*/ 2387581 h 2538970"/>
                <a:gd name="connsiteX124" fmla="*/ 2087642 w 2485572"/>
                <a:gd name="connsiteY124" fmla="*/ 2384740 h 2538970"/>
                <a:gd name="connsiteX125" fmla="*/ 2070884 w 2485572"/>
                <a:gd name="connsiteY125" fmla="*/ 2376504 h 2538970"/>
                <a:gd name="connsiteX126" fmla="*/ 2068044 w 2485572"/>
                <a:gd name="connsiteY126" fmla="*/ 2370823 h 2538970"/>
                <a:gd name="connsiteX127" fmla="*/ 2051286 w 2485572"/>
                <a:gd name="connsiteY127" fmla="*/ 2354065 h 2538970"/>
                <a:gd name="connsiteX128" fmla="*/ 2048446 w 2485572"/>
                <a:gd name="connsiteY128" fmla="*/ 2348384 h 2538970"/>
                <a:gd name="connsiteX129" fmla="*/ 2043049 w 2485572"/>
                <a:gd name="connsiteY129" fmla="*/ 2325946 h 2538970"/>
                <a:gd name="connsiteX130" fmla="*/ 2014930 w 2485572"/>
                <a:gd name="connsiteY130" fmla="*/ 2300667 h 2538970"/>
                <a:gd name="connsiteX131" fmla="*/ 1986810 w 2485572"/>
                <a:gd name="connsiteY131" fmla="*/ 2300667 h 2538970"/>
                <a:gd name="connsiteX132" fmla="*/ 1956135 w 2485572"/>
                <a:gd name="connsiteY132" fmla="*/ 2303507 h 2538970"/>
                <a:gd name="connsiteX133" fmla="*/ 1950454 w 2485572"/>
                <a:gd name="connsiteY133" fmla="*/ 2300667 h 2538970"/>
                <a:gd name="connsiteX134" fmla="*/ 1928016 w 2485572"/>
                <a:gd name="connsiteY134" fmla="*/ 2278512 h 2538970"/>
                <a:gd name="connsiteX135" fmla="*/ 1925175 w 2485572"/>
                <a:gd name="connsiteY135" fmla="*/ 2272832 h 2538970"/>
                <a:gd name="connsiteX136" fmla="*/ 1885979 w 2485572"/>
                <a:gd name="connsiteY136" fmla="*/ 2261470 h 2538970"/>
                <a:gd name="connsiteX137" fmla="*/ 1872061 w 2485572"/>
                <a:gd name="connsiteY137" fmla="*/ 2222273 h 2538970"/>
                <a:gd name="connsiteX138" fmla="*/ 1869221 w 2485572"/>
                <a:gd name="connsiteY138" fmla="*/ 2194438 h 2538970"/>
                <a:gd name="connsiteX139" fmla="*/ 1869221 w 2485572"/>
                <a:gd name="connsiteY139" fmla="*/ 2185917 h 2538970"/>
                <a:gd name="connsiteX140" fmla="*/ 1863540 w 2485572"/>
                <a:gd name="connsiteY140" fmla="*/ 2163479 h 2538970"/>
                <a:gd name="connsiteX141" fmla="*/ 1860700 w 2485572"/>
                <a:gd name="connsiteY141" fmla="*/ 2154958 h 2538970"/>
                <a:gd name="connsiteX142" fmla="*/ 1855303 w 2485572"/>
                <a:gd name="connsiteY142" fmla="*/ 2152402 h 2538970"/>
                <a:gd name="connsiteX143" fmla="*/ 1813266 w 2485572"/>
                <a:gd name="connsiteY143" fmla="*/ 2166319 h 2538970"/>
                <a:gd name="connsiteX144" fmla="*/ 1810426 w 2485572"/>
                <a:gd name="connsiteY144" fmla="*/ 2177397 h 2538970"/>
                <a:gd name="connsiteX145" fmla="*/ 1818663 w 2485572"/>
                <a:gd name="connsiteY145" fmla="*/ 2194438 h 2538970"/>
                <a:gd name="connsiteX146" fmla="*/ 1818663 w 2485572"/>
                <a:gd name="connsiteY146" fmla="*/ 2211196 h 2538970"/>
                <a:gd name="connsiteX147" fmla="*/ 1813266 w 2485572"/>
                <a:gd name="connsiteY147" fmla="*/ 2214037 h 2538970"/>
                <a:gd name="connsiteX148" fmla="*/ 1776626 w 2485572"/>
                <a:gd name="connsiteY148" fmla="*/ 2208356 h 2538970"/>
                <a:gd name="connsiteX149" fmla="*/ 1771230 w 2485572"/>
                <a:gd name="connsiteY149" fmla="*/ 2205516 h 2538970"/>
                <a:gd name="connsiteX150" fmla="*/ 1762708 w 2485572"/>
                <a:gd name="connsiteY150" fmla="*/ 2202676 h 2538970"/>
                <a:gd name="connsiteX151" fmla="*/ 1748791 w 2485572"/>
                <a:gd name="connsiteY151" fmla="*/ 2202676 h 2538970"/>
                <a:gd name="connsiteX152" fmla="*/ 1740270 w 2485572"/>
                <a:gd name="connsiteY152" fmla="*/ 2194438 h 2538970"/>
                <a:gd name="connsiteX153" fmla="*/ 1731749 w 2485572"/>
                <a:gd name="connsiteY153" fmla="*/ 2188758 h 2538970"/>
                <a:gd name="connsiteX154" fmla="*/ 1723512 w 2485572"/>
                <a:gd name="connsiteY154" fmla="*/ 2174556 h 2538970"/>
                <a:gd name="connsiteX155" fmla="*/ 1703914 w 2485572"/>
                <a:gd name="connsiteY155" fmla="*/ 2169159 h 2538970"/>
                <a:gd name="connsiteX156" fmla="*/ 1698233 w 2485572"/>
                <a:gd name="connsiteY156" fmla="*/ 2166319 h 2538970"/>
                <a:gd name="connsiteX157" fmla="*/ 1692552 w 2485572"/>
                <a:gd name="connsiteY157" fmla="*/ 2163479 h 2538970"/>
                <a:gd name="connsiteX158" fmla="*/ 1656196 w 2485572"/>
                <a:gd name="connsiteY158" fmla="*/ 2160638 h 2538970"/>
                <a:gd name="connsiteX159" fmla="*/ 1647675 w 2485572"/>
                <a:gd name="connsiteY159" fmla="*/ 2163479 h 2538970"/>
                <a:gd name="connsiteX160" fmla="*/ 1605638 w 2485572"/>
                <a:gd name="connsiteY160" fmla="*/ 2169159 h 2538970"/>
                <a:gd name="connsiteX161" fmla="*/ 1600242 w 2485572"/>
                <a:gd name="connsiteY161" fmla="*/ 2169159 h 2538970"/>
                <a:gd name="connsiteX162" fmla="*/ 1566442 w 2485572"/>
                <a:gd name="connsiteY162" fmla="*/ 2146721 h 2538970"/>
                <a:gd name="connsiteX163" fmla="*/ 1563601 w 2485572"/>
                <a:gd name="connsiteY163" fmla="*/ 2143881 h 2538970"/>
                <a:gd name="connsiteX164" fmla="*/ 1561045 w 2485572"/>
                <a:gd name="connsiteY164" fmla="*/ 2141040 h 2538970"/>
                <a:gd name="connsiteX165" fmla="*/ 1541447 w 2485572"/>
                <a:gd name="connsiteY165" fmla="*/ 2112921 h 2538970"/>
                <a:gd name="connsiteX166" fmla="*/ 1535766 w 2485572"/>
                <a:gd name="connsiteY166" fmla="*/ 2107524 h 2538970"/>
                <a:gd name="connsiteX167" fmla="*/ 1501966 w 2485572"/>
                <a:gd name="connsiteY167" fmla="*/ 2090482 h 2538970"/>
                <a:gd name="connsiteX168" fmla="*/ 1496570 w 2485572"/>
                <a:gd name="connsiteY168" fmla="*/ 2087926 h 2538970"/>
                <a:gd name="connsiteX169" fmla="*/ 1493729 w 2485572"/>
                <a:gd name="connsiteY169" fmla="*/ 2085086 h 2538970"/>
                <a:gd name="connsiteX170" fmla="*/ 1488049 w 2485572"/>
                <a:gd name="connsiteY170" fmla="*/ 2082245 h 2538970"/>
                <a:gd name="connsiteX171" fmla="*/ 1426413 w 2485572"/>
                <a:gd name="connsiteY171" fmla="*/ 2059807 h 2538970"/>
                <a:gd name="connsiteX172" fmla="*/ 1364778 w 2485572"/>
                <a:gd name="connsiteY172" fmla="*/ 2056966 h 2538970"/>
                <a:gd name="connsiteX173" fmla="*/ 1336659 w 2485572"/>
                <a:gd name="connsiteY173" fmla="*/ 2048445 h 2538970"/>
                <a:gd name="connsiteX174" fmla="*/ 1311380 w 2485572"/>
                <a:gd name="connsiteY174" fmla="*/ 2034528 h 2538970"/>
                <a:gd name="connsiteX175" fmla="*/ 1305983 w 2485572"/>
                <a:gd name="connsiteY175" fmla="*/ 2031688 h 2538970"/>
                <a:gd name="connsiteX176" fmla="*/ 1303143 w 2485572"/>
                <a:gd name="connsiteY176" fmla="*/ 2026291 h 2538970"/>
                <a:gd name="connsiteX177" fmla="*/ 1300303 w 2485572"/>
                <a:gd name="connsiteY177" fmla="*/ 2023451 h 2538970"/>
                <a:gd name="connsiteX178" fmla="*/ 1266787 w 2485572"/>
                <a:gd name="connsiteY178" fmla="*/ 2006409 h 2538970"/>
                <a:gd name="connsiteX179" fmla="*/ 1255426 w 2485572"/>
                <a:gd name="connsiteY179" fmla="*/ 2006409 h 2538970"/>
                <a:gd name="connsiteX180" fmla="*/ 1238668 w 2485572"/>
                <a:gd name="connsiteY180" fmla="*/ 2001012 h 2538970"/>
                <a:gd name="connsiteX181" fmla="*/ 1232987 w 2485572"/>
                <a:gd name="connsiteY181" fmla="*/ 2001012 h 2538970"/>
                <a:gd name="connsiteX182" fmla="*/ 1216229 w 2485572"/>
                <a:gd name="connsiteY182" fmla="*/ 1995331 h 2538970"/>
                <a:gd name="connsiteX183" fmla="*/ 1213389 w 2485572"/>
                <a:gd name="connsiteY183" fmla="*/ 1992491 h 2538970"/>
                <a:gd name="connsiteX184" fmla="*/ 1185554 w 2485572"/>
                <a:gd name="connsiteY184" fmla="*/ 1984254 h 2538970"/>
                <a:gd name="connsiteX185" fmla="*/ 1179873 w 2485572"/>
                <a:gd name="connsiteY185" fmla="*/ 1984254 h 2538970"/>
                <a:gd name="connsiteX186" fmla="*/ 1157434 w 2485572"/>
                <a:gd name="connsiteY186" fmla="*/ 1981414 h 2538970"/>
                <a:gd name="connsiteX187" fmla="*/ 1109717 w 2485572"/>
                <a:gd name="connsiteY187" fmla="*/ 1947614 h 2538970"/>
                <a:gd name="connsiteX188" fmla="*/ 1098639 w 2485572"/>
                <a:gd name="connsiteY188" fmla="*/ 1944774 h 2538970"/>
                <a:gd name="connsiteX189" fmla="*/ 1067680 w 2485572"/>
                <a:gd name="connsiteY189" fmla="*/ 1919779 h 2538970"/>
                <a:gd name="connsiteX190" fmla="*/ 1056603 w 2485572"/>
                <a:gd name="connsiteY190" fmla="*/ 1888819 h 2538970"/>
                <a:gd name="connsiteX191" fmla="*/ 1053762 w 2485572"/>
                <a:gd name="connsiteY191" fmla="*/ 1880298 h 2538970"/>
                <a:gd name="connsiteX192" fmla="*/ 1022803 w 2485572"/>
                <a:gd name="connsiteY192" fmla="*/ 1860700 h 2538970"/>
                <a:gd name="connsiteX193" fmla="*/ 1019962 w 2485572"/>
                <a:gd name="connsiteY193" fmla="*/ 1858143 h 2538970"/>
                <a:gd name="connsiteX194" fmla="*/ 1006045 w 2485572"/>
                <a:gd name="connsiteY194" fmla="*/ 1824343 h 2538970"/>
                <a:gd name="connsiteX195" fmla="*/ 1006045 w 2485572"/>
                <a:gd name="connsiteY195" fmla="*/ 1813266 h 2538970"/>
                <a:gd name="connsiteX196" fmla="*/ 1011725 w 2485572"/>
                <a:gd name="connsiteY196" fmla="*/ 1793668 h 2538970"/>
                <a:gd name="connsiteX197" fmla="*/ 1019962 w 2485572"/>
                <a:gd name="connsiteY197" fmla="*/ 1768389 h 2538970"/>
                <a:gd name="connsiteX198" fmla="*/ 1025643 w 2485572"/>
                <a:gd name="connsiteY198" fmla="*/ 1737429 h 2538970"/>
                <a:gd name="connsiteX199" fmla="*/ 1025643 w 2485572"/>
                <a:gd name="connsiteY199" fmla="*/ 1723512 h 2538970"/>
                <a:gd name="connsiteX200" fmla="*/ 1019962 w 2485572"/>
                <a:gd name="connsiteY200" fmla="*/ 1720671 h 2538970"/>
                <a:gd name="connsiteX201" fmla="*/ 1014566 w 2485572"/>
                <a:gd name="connsiteY201" fmla="*/ 1712435 h 2538970"/>
                <a:gd name="connsiteX202" fmla="*/ 1011725 w 2485572"/>
                <a:gd name="connsiteY202" fmla="*/ 1709594 h 2538970"/>
                <a:gd name="connsiteX203" fmla="*/ 983606 w 2485572"/>
                <a:gd name="connsiteY203" fmla="*/ 1692552 h 2538970"/>
                <a:gd name="connsiteX204" fmla="*/ 977925 w 2485572"/>
                <a:gd name="connsiteY204" fmla="*/ 1692552 h 2538970"/>
                <a:gd name="connsiteX205" fmla="*/ 950090 w 2485572"/>
                <a:gd name="connsiteY205" fmla="*/ 1653356 h 2538970"/>
                <a:gd name="connsiteX206" fmla="*/ 950090 w 2485572"/>
                <a:gd name="connsiteY206" fmla="*/ 1639438 h 2538970"/>
                <a:gd name="connsiteX207" fmla="*/ 952931 w 2485572"/>
                <a:gd name="connsiteY207" fmla="*/ 1636598 h 2538970"/>
                <a:gd name="connsiteX208" fmla="*/ 975369 w 2485572"/>
                <a:gd name="connsiteY208" fmla="*/ 1597401 h 2538970"/>
                <a:gd name="connsiteX209" fmla="*/ 980766 w 2485572"/>
                <a:gd name="connsiteY209" fmla="*/ 1591721 h 2538970"/>
                <a:gd name="connsiteX210" fmla="*/ 1017406 w 2485572"/>
                <a:gd name="connsiteY210" fmla="*/ 1561045 h 2538970"/>
                <a:gd name="connsiteX211" fmla="*/ 1022803 w 2485572"/>
                <a:gd name="connsiteY211" fmla="*/ 1558205 h 2538970"/>
                <a:gd name="connsiteX212" fmla="*/ 1025643 w 2485572"/>
                <a:gd name="connsiteY212" fmla="*/ 1555364 h 2538970"/>
                <a:gd name="connsiteX213" fmla="*/ 1031324 w 2485572"/>
                <a:gd name="connsiteY213" fmla="*/ 1549684 h 2538970"/>
                <a:gd name="connsiteX214" fmla="*/ 1293866 w 2485572"/>
                <a:gd name="connsiteY214" fmla="*/ 1680648 h 2538970"/>
                <a:gd name="connsiteX215" fmla="*/ 1455791 w 2485572"/>
                <a:gd name="connsiteY215" fmla="*/ 1685410 h 2538970"/>
                <a:gd name="connsiteX216" fmla="*/ 1289417 w 2485572"/>
                <a:gd name="connsiteY216" fmla="*/ 1536685 h 2538970"/>
                <a:gd name="connsiteX217" fmla="*/ 1061999 w 2485572"/>
                <a:gd name="connsiteY217" fmla="*/ 1465610 h 2538970"/>
                <a:gd name="connsiteX218" fmla="*/ 1061999 w 2485572"/>
                <a:gd name="connsiteY218" fmla="*/ 1429254 h 2538970"/>
                <a:gd name="connsiteX219" fmla="*/ 1048082 w 2485572"/>
                <a:gd name="connsiteY219" fmla="*/ 1403975 h 2538970"/>
                <a:gd name="connsiteX220" fmla="*/ 1022803 w 2485572"/>
                <a:gd name="connsiteY220" fmla="*/ 1387217 h 2538970"/>
                <a:gd name="connsiteX221" fmla="*/ 1011725 w 2485572"/>
                <a:gd name="connsiteY221" fmla="*/ 1381536 h 2538970"/>
                <a:gd name="connsiteX222" fmla="*/ 1000364 w 2485572"/>
                <a:gd name="connsiteY222" fmla="*/ 1381536 h 2538970"/>
                <a:gd name="connsiteX223" fmla="*/ 961167 w 2485572"/>
                <a:gd name="connsiteY223" fmla="*/ 1376140 h 2538970"/>
                <a:gd name="connsiteX224" fmla="*/ 924811 w 2485572"/>
                <a:gd name="connsiteY224" fmla="*/ 1367618 h 2538970"/>
                <a:gd name="connsiteX225" fmla="*/ 919131 w 2485572"/>
                <a:gd name="connsiteY225" fmla="*/ 1367618 h 2538970"/>
                <a:gd name="connsiteX226" fmla="*/ 913450 w 2485572"/>
                <a:gd name="connsiteY226" fmla="*/ 1364778 h 2538970"/>
                <a:gd name="connsiteX227" fmla="*/ 908053 w 2485572"/>
                <a:gd name="connsiteY227" fmla="*/ 1364778 h 2538970"/>
                <a:gd name="connsiteX228" fmla="*/ 877094 w 2485572"/>
                <a:gd name="connsiteY228" fmla="*/ 1381536 h 2538970"/>
                <a:gd name="connsiteX229" fmla="*/ 868857 w 2485572"/>
                <a:gd name="connsiteY229" fmla="*/ 1390057 h 2538970"/>
                <a:gd name="connsiteX230" fmla="*/ 835057 w 2485572"/>
                <a:gd name="connsiteY230" fmla="*/ 1434934 h 2538970"/>
                <a:gd name="connsiteX231" fmla="*/ 832217 w 2485572"/>
                <a:gd name="connsiteY231" fmla="*/ 1440331 h 2538970"/>
                <a:gd name="connsiteX232" fmla="*/ 832217 w 2485572"/>
                <a:gd name="connsiteY232" fmla="*/ 1446012 h 2538970"/>
                <a:gd name="connsiteX233" fmla="*/ 767741 w 2485572"/>
                <a:gd name="connsiteY233" fmla="*/ 1513327 h 2538970"/>
                <a:gd name="connsiteX234" fmla="*/ 711787 w 2485572"/>
                <a:gd name="connsiteY234" fmla="*/ 1535766 h 2538970"/>
                <a:gd name="connsiteX235" fmla="*/ 686508 w 2485572"/>
                <a:gd name="connsiteY235" fmla="*/ 1541447 h 2538970"/>
                <a:gd name="connsiteX236" fmla="*/ 661513 w 2485572"/>
                <a:gd name="connsiteY236" fmla="*/ 1549684 h 2538970"/>
                <a:gd name="connsiteX237" fmla="*/ 658672 w 2485572"/>
                <a:gd name="connsiteY237" fmla="*/ 1552524 h 2538970"/>
                <a:gd name="connsiteX238" fmla="*/ 652992 w 2485572"/>
                <a:gd name="connsiteY238" fmla="*/ 1555364 h 2538970"/>
                <a:gd name="connsiteX239" fmla="*/ 624873 w 2485572"/>
                <a:gd name="connsiteY239" fmla="*/ 1561045 h 2538970"/>
                <a:gd name="connsiteX240" fmla="*/ 619476 w 2485572"/>
                <a:gd name="connsiteY240" fmla="*/ 1558205 h 2538970"/>
                <a:gd name="connsiteX241" fmla="*/ 616636 w 2485572"/>
                <a:gd name="connsiteY241" fmla="*/ 1555364 h 2538970"/>
                <a:gd name="connsiteX242" fmla="*/ 597037 w 2485572"/>
                <a:gd name="connsiteY242" fmla="*/ 1532926 h 2538970"/>
                <a:gd name="connsiteX243" fmla="*/ 594197 w 2485572"/>
                <a:gd name="connsiteY243" fmla="*/ 1521848 h 2538970"/>
                <a:gd name="connsiteX244" fmla="*/ 591357 w 2485572"/>
                <a:gd name="connsiteY244" fmla="*/ 1519008 h 2538970"/>
                <a:gd name="connsiteX245" fmla="*/ 566078 w 2485572"/>
                <a:gd name="connsiteY245" fmla="*/ 1482368 h 2538970"/>
                <a:gd name="connsiteX246" fmla="*/ 560397 w 2485572"/>
                <a:gd name="connsiteY246" fmla="*/ 1471291 h 2538970"/>
                <a:gd name="connsiteX247" fmla="*/ 555000 w 2485572"/>
                <a:gd name="connsiteY247" fmla="*/ 1465610 h 2538970"/>
                <a:gd name="connsiteX248" fmla="*/ 498762 w 2485572"/>
                <a:gd name="connsiteY248" fmla="*/ 1432094 h 2538970"/>
                <a:gd name="connsiteX249" fmla="*/ 490525 w 2485572"/>
                <a:gd name="connsiteY249" fmla="*/ 1429254 h 2538970"/>
                <a:gd name="connsiteX250" fmla="*/ 487685 w 2485572"/>
                <a:gd name="connsiteY250" fmla="*/ 1429254 h 2538970"/>
                <a:gd name="connsiteX251" fmla="*/ 462406 w 2485572"/>
                <a:gd name="connsiteY251" fmla="*/ 1426413 h 2538970"/>
                <a:gd name="connsiteX252" fmla="*/ 400770 w 2485572"/>
                <a:gd name="connsiteY252" fmla="*/ 1426413 h 2538970"/>
                <a:gd name="connsiteX253" fmla="*/ 392250 w 2485572"/>
                <a:gd name="connsiteY253" fmla="*/ 1423573 h 2538970"/>
                <a:gd name="connsiteX254" fmla="*/ 384013 w 2485572"/>
                <a:gd name="connsiteY254" fmla="*/ 1420733 h 2538970"/>
                <a:gd name="connsiteX255" fmla="*/ 375492 w 2485572"/>
                <a:gd name="connsiteY255" fmla="*/ 1420733 h 2538970"/>
                <a:gd name="connsiteX256" fmla="*/ 319537 w 2485572"/>
                <a:gd name="connsiteY256" fmla="*/ 1409655 h 2538970"/>
                <a:gd name="connsiteX257" fmla="*/ 313856 w 2485572"/>
                <a:gd name="connsiteY257" fmla="*/ 1406815 h 2538970"/>
                <a:gd name="connsiteX258" fmla="*/ 308176 w 2485572"/>
                <a:gd name="connsiteY258" fmla="*/ 1406815 h 2538970"/>
                <a:gd name="connsiteX259" fmla="*/ 297098 w 2485572"/>
                <a:gd name="connsiteY259" fmla="*/ 1401134 h 2538970"/>
                <a:gd name="connsiteX260" fmla="*/ 221546 w 2485572"/>
                <a:gd name="connsiteY260" fmla="*/ 1392898 h 2538970"/>
                <a:gd name="connsiteX261" fmla="*/ 213025 w 2485572"/>
                <a:gd name="connsiteY261" fmla="*/ 1392898 h 2538970"/>
                <a:gd name="connsiteX262" fmla="*/ 204504 w 2485572"/>
                <a:gd name="connsiteY262" fmla="*/ 1395738 h 2538970"/>
                <a:gd name="connsiteX263" fmla="*/ 154230 w 2485572"/>
                <a:gd name="connsiteY263" fmla="*/ 1406815 h 2538970"/>
                <a:gd name="connsiteX264" fmla="*/ 148549 w 2485572"/>
                <a:gd name="connsiteY264" fmla="*/ 1403975 h 2538970"/>
                <a:gd name="connsiteX265" fmla="*/ 137472 w 2485572"/>
                <a:gd name="connsiteY265" fmla="*/ 1398294 h 2538970"/>
                <a:gd name="connsiteX266" fmla="*/ 131791 w 2485572"/>
                <a:gd name="connsiteY266" fmla="*/ 1398294 h 2538970"/>
                <a:gd name="connsiteX267" fmla="*/ 67316 w 2485572"/>
                <a:gd name="connsiteY267" fmla="*/ 1418177 h 2538970"/>
                <a:gd name="connsiteX268" fmla="*/ 58795 w 2485572"/>
                <a:gd name="connsiteY268" fmla="*/ 1420733 h 2538970"/>
                <a:gd name="connsiteX269" fmla="*/ 50558 w 2485572"/>
                <a:gd name="connsiteY269" fmla="*/ 1423573 h 2538970"/>
                <a:gd name="connsiteX270" fmla="*/ 42037 w 2485572"/>
                <a:gd name="connsiteY270" fmla="*/ 1423573 h 2538970"/>
                <a:gd name="connsiteX271" fmla="*/ 5681 w 2485572"/>
                <a:gd name="connsiteY271" fmla="*/ 1432094 h 2538970"/>
                <a:gd name="connsiteX272" fmla="*/ 2840 w 2485572"/>
                <a:gd name="connsiteY272" fmla="*/ 1403975 h 2538970"/>
                <a:gd name="connsiteX273" fmla="*/ 0 w 2485572"/>
                <a:gd name="connsiteY273" fmla="*/ 1395738 h 2538970"/>
                <a:gd name="connsiteX274" fmla="*/ 5681 w 2485572"/>
                <a:gd name="connsiteY274" fmla="*/ 1373299 h 2538970"/>
                <a:gd name="connsiteX275" fmla="*/ 5681 w 2485572"/>
                <a:gd name="connsiteY275" fmla="*/ 1361938 h 2538970"/>
                <a:gd name="connsiteX276" fmla="*/ 11361 w 2485572"/>
                <a:gd name="connsiteY276" fmla="*/ 1345180 h 2538970"/>
                <a:gd name="connsiteX277" fmla="*/ 42037 w 2485572"/>
                <a:gd name="connsiteY277" fmla="*/ 1305983 h 2538970"/>
                <a:gd name="connsiteX278" fmla="*/ 47718 w 2485572"/>
                <a:gd name="connsiteY278" fmla="*/ 1294622 h 2538970"/>
                <a:gd name="connsiteX279" fmla="*/ 39197 w 2485572"/>
                <a:gd name="connsiteY279" fmla="*/ 1275024 h 2538970"/>
                <a:gd name="connsiteX280" fmla="*/ 33516 w 2485572"/>
                <a:gd name="connsiteY280" fmla="*/ 1269627 h 2538970"/>
                <a:gd name="connsiteX281" fmla="*/ 33516 w 2485572"/>
                <a:gd name="connsiteY281" fmla="*/ 1244348 h 2538970"/>
                <a:gd name="connsiteX282" fmla="*/ 64475 w 2485572"/>
                <a:gd name="connsiteY282" fmla="*/ 1213389 h 2538970"/>
                <a:gd name="connsiteX283" fmla="*/ 81233 w 2485572"/>
                <a:gd name="connsiteY283" fmla="*/ 1199471 h 2538970"/>
                <a:gd name="connsiteX284" fmla="*/ 86914 w 2485572"/>
                <a:gd name="connsiteY284" fmla="*/ 1190950 h 2538970"/>
                <a:gd name="connsiteX285" fmla="*/ 97991 w 2485572"/>
                <a:gd name="connsiteY285" fmla="*/ 1160275 h 2538970"/>
                <a:gd name="connsiteX286" fmla="*/ 95435 w 2485572"/>
                <a:gd name="connsiteY286" fmla="*/ 1151753 h 2538970"/>
                <a:gd name="connsiteX287" fmla="*/ 95435 w 2485572"/>
                <a:gd name="connsiteY287" fmla="*/ 1121078 h 2538970"/>
                <a:gd name="connsiteX288" fmla="*/ 100832 w 2485572"/>
                <a:gd name="connsiteY288" fmla="*/ 1112557 h 2538970"/>
                <a:gd name="connsiteX289" fmla="*/ 103672 w 2485572"/>
                <a:gd name="connsiteY289" fmla="*/ 1106876 h 2538970"/>
                <a:gd name="connsiteX290" fmla="*/ 154230 w 2485572"/>
                <a:gd name="connsiteY290" fmla="*/ 1070520 h 2538970"/>
                <a:gd name="connsiteX291" fmla="*/ 176668 w 2485572"/>
                <a:gd name="connsiteY291" fmla="*/ 1045241 h 2538970"/>
                <a:gd name="connsiteX292" fmla="*/ 176668 w 2485572"/>
                <a:gd name="connsiteY292" fmla="*/ 1037004 h 2538970"/>
                <a:gd name="connsiteX293" fmla="*/ 173828 w 2485572"/>
                <a:gd name="connsiteY293" fmla="*/ 1028483 h 2538970"/>
                <a:gd name="connsiteX294" fmla="*/ 157070 w 2485572"/>
                <a:gd name="connsiteY294" fmla="*/ 1008885 h 2538970"/>
                <a:gd name="connsiteX295" fmla="*/ 154230 w 2485572"/>
                <a:gd name="connsiteY295" fmla="*/ 1000648 h 2538970"/>
                <a:gd name="connsiteX296" fmla="*/ 157070 w 2485572"/>
                <a:gd name="connsiteY296" fmla="*/ 964008 h 2538970"/>
                <a:gd name="connsiteX297" fmla="*/ 154230 w 2485572"/>
                <a:gd name="connsiteY297" fmla="*/ 955771 h 2538970"/>
                <a:gd name="connsiteX298" fmla="*/ 126111 w 2485572"/>
                <a:gd name="connsiteY298" fmla="*/ 930492 h 2538970"/>
                <a:gd name="connsiteX299" fmla="*/ 112193 w 2485572"/>
                <a:gd name="connsiteY299" fmla="*/ 927652 h 2538970"/>
                <a:gd name="connsiteX300" fmla="*/ 109353 w 2485572"/>
                <a:gd name="connsiteY300" fmla="*/ 921971 h 2538970"/>
                <a:gd name="connsiteX301" fmla="*/ 109353 w 2485572"/>
                <a:gd name="connsiteY301" fmla="*/ 908053 h 2538970"/>
                <a:gd name="connsiteX302" fmla="*/ 117590 w 2485572"/>
                <a:gd name="connsiteY302" fmla="*/ 891295 h 2538970"/>
                <a:gd name="connsiteX303" fmla="*/ 123270 w 2485572"/>
                <a:gd name="connsiteY303" fmla="*/ 885615 h 2538970"/>
                <a:gd name="connsiteX304" fmla="*/ 148549 w 2485572"/>
                <a:gd name="connsiteY304" fmla="*/ 866016 h 2538970"/>
                <a:gd name="connsiteX305" fmla="*/ 128951 w 2485572"/>
                <a:gd name="connsiteY305" fmla="*/ 840738 h 2538970"/>
                <a:gd name="connsiteX306" fmla="*/ 126111 w 2485572"/>
                <a:gd name="connsiteY306" fmla="*/ 821139 h 2538970"/>
                <a:gd name="connsiteX307" fmla="*/ 140028 w 2485572"/>
                <a:gd name="connsiteY307" fmla="*/ 812618 h 2538970"/>
                <a:gd name="connsiteX308" fmla="*/ 142869 w 2485572"/>
                <a:gd name="connsiteY308" fmla="*/ 790464 h 2538970"/>
                <a:gd name="connsiteX309" fmla="*/ 154230 w 2485572"/>
                <a:gd name="connsiteY309" fmla="*/ 773422 h 2538970"/>
                <a:gd name="connsiteX310" fmla="*/ 157070 w 2485572"/>
                <a:gd name="connsiteY310" fmla="*/ 762344 h 2538970"/>
                <a:gd name="connsiteX311" fmla="*/ 157070 w 2485572"/>
                <a:gd name="connsiteY311" fmla="*/ 753824 h 2538970"/>
                <a:gd name="connsiteX312" fmla="*/ 145709 w 2485572"/>
                <a:gd name="connsiteY312" fmla="*/ 731385 h 2538970"/>
                <a:gd name="connsiteX313" fmla="*/ 145709 w 2485572"/>
                <a:gd name="connsiteY313" fmla="*/ 723148 h 2538970"/>
                <a:gd name="connsiteX314" fmla="*/ 159627 w 2485572"/>
                <a:gd name="connsiteY314" fmla="*/ 714627 h 2538970"/>
                <a:gd name="connsiteX315" fmla="*/ 204504 w 2485572"/>
                <a:gd name="connsiteY315" fmla="*/ 708946 h 2538970"/>
                <a:gd name="connsiteX316" fmla="*/ 232623 w 2485572"/>
                <a:gd name="connsiteY316" fmla="*/ 678271 h 2538970"/>
                <a:gd name="connsiteX317" fmla="*/ 232623 w 2485572"/>
                <a:gd name="connsiteY317" fmla="*/ 666909 h 2538970"/>
                <a:gd name="connsiteX318" fmla="*/ 215865 w 2485572"/>
                <a:gd name="connsiteY318" fmla="*/ 644755 h 2538970"/>
                <a:gd name="connsiteX319" fmla="*/ 218705 w 2485572"/>
                <a:gd name="connsiteY319" fmla="*/ 613795 h 2538970"/>
                <a:gd name="connsiteX320" fmla="*/ 241144 w 2485572"/>
                <a:gd name="connsiteY320" fmla="*/ 582836 h 2538970"/>
                <a:gd name="connsiteX321" fmla="*/ 252221 w 2485572"/>
                <a:gd name="connsiteY321" fmla="*/ 571758 h 2538970"/>
                <a:gd name="connsiteX322" fmla="*/ 285737 w 2485572"/>
                <a:gd name="connsiteY322" fmla="*/ 524041 h 2538970"/>
                <a:gd name="connsiteX323" fmla="*/ 291418 w 2485572"/>
                <a:gd name="connsiteY323" fmla="*/ 518644 h 2538970"/>
                <a:gd name="connsiteX324" fmla="*/ 322377 w 2485572"/>
                <a:gd name="connsiteY324" fmla="*/ 518644 h 2538970"/>
                <a:gd name="connsiteX325" fmla="*/ 333455 w 2485572"/>
                <a:gd name="connsiteY325" fmla="*/ 510123 h 2538970"/>
                <a:gd name="connsiteX326" fmla="*/ 341976 w 2485572"/>
                <a:gd name="connsiteY326" fmla="*/ 482004 h 2538970"/>
                <a:gd name="connsiteX327" fmla="*/ 347372 w 2485572"/>
                <a:gd name="connsiteY327" fmla="*/ 476607 h 2538970"/>
                <a:gd name="connsiteX328" fmla="*/ 386853 w 2485572"/>
                <a:gd name="connsiteY328" fmla="*/ 459565 h 2538970"/>
                <a:gd name="connsiteX329" fmla="*/ 389409 w 2485572"/>
                <a:gd name="connsiteY329" fmla="*/ 454169 h 2538970"/>
                <a:gd name="connsiteX330" fmla="*/ 400770 w 2485572"/>
                <a:gd name="connsiteY330" fmla="*/ 434570 h 2538970"/>
                <a:gd name="connsiteX331" fmla="*/ 414688 w 2485572"/>
                <a:gd name="connsiteY331" fmla="*/ 392534 h 2538970"/>
                <a:gd name="connsiteX332" fmla="*/ 428890 w 2485572"/>
                <a:gd name="connsiteY332" fmla="*/ 341976 h 2538970"/>
                <a:gd name="connsiteX333" fmla="*/ 434286 w 2485572"/>
                <a:gd name="connsiteY333" fmla="*/ 255062 h 2538970"/>
                <a:gd name="connsiteX334" fmla="*/ 437127 w 2485572"/>
                <a:gd name="connsiteY334" fmla="*/ 252221 h 2538970"/>
                <a:gd name="connsiteX335" fmla="*/ 448488 w 2485572"/>
                <a:gd name="connsiteY335" fmla="*/ 235463 h 2538970"/>
                <a:gd name="connsiteX336" fmla="*/ 468086 w 2485572"/>
                <a:gd name="connsiteY336" fmla="*/ 221546 h 2538970"/>
                <a:gd name="connsiteX337" fmla="*/ 501602 w 2485572"/>
                <a:gd name="connsiteY337" fmla="*/ 215865 h 2538970"/>
                <a:gd name="connsiteX338" fmla="*/ 512964 w 2485572"/>
                <a:gd name="connsiteY338" fmla="*/ 213025 h 2538970"/>
                <a:gd name="connsiteX339" fmla="*/ 555000 w 2485572"/>
                <a:gd name="connsiteY339" fmla="*/ 187746 h 2538970"/>
                <a:gd name="connsiteX340" fmla="*/ 557557 w 2485572"/>
                <a:gd name="connsiteY340" fmla="*/ 182349 h 2538970"/>
                <a:gd name="connsiteX341" fmla="*/ 602434 w 2485572"/>
                <a:gd name="connsiteY341" fmla="*/ 131791 h 2538970"/>
                <a:gd name="connsiteX342" fmla="*/ 605274 w 2485572"/>
                <a:gd name="connsiteY342" fmla="*/ 123270 h 2538970"/>
                <a:gd name="connsiteX343" fmla="*/ 594197 w 2485572"/>
                <a:gd name="connsiteY343" fmla="*/ 70156 h 2538970"/>
                <a:gd name="connsiteX344" fmla="*/ 650151 w 2485572"/>
                <a:gd name="connsiteY344" fmla="*/ 92595 h 2538970"/>
                <a:gd name="connsiteX345" fmla="*/ 664069 w 2485572"/>
                <a:gd name="connsiteY345" fmla="*/ 92595 h 2538970"/>
                <a:gd name="connsiteX346" fmla="*/ 689348 w 2485572"/>
                <a:gd name="connsiteY346" fmla="*/ 98275 h 2538970"/>
                <a:gd name="connsiteX347" fmla="*/ 723148 w 2485572"/>
                <a:gd name="connsiteY347" fmla="*/ 89754 h 2538970"/>
                <a:gd name="connsiteX348" fmla="*/ 725704 w 2485572"/>
                <a:gd name="connsiteY348" fmla="*/ 92595 h 2538970"/>
                <a:gd name="connsiteX349" fmla="*/ 731385 w 2485572"/>
                <a:gd name="connsiteY349" fmla="*/ 92595 h 2538970"/>
                <a:gd name="connsiteX350" fmla="*/ 737065 w 2485572"/>
                <a:gd name="connsiteY350" fmla="*/ 95435 h 2538970"/>
                <a:gd name="connsiteX351" fmla="*/ 742746 w 2485572"/>
                <a:gd name="connsiteY351" fmla="*/ 95435 h 2538970"/>
                <a:gd name="connsiteX352" fmla="*/ 779102 w 2485572"/>
                <a:gd name="connsiteY352" fmla="*/ 75837 h 2538970"/>
                <a:gd name="connsiteX353" fmla="*/ 818299 w 2485572"/>
                <a:gd name="connsiteY353" fmla="*/ 39197 h 2538970"/>
                <a:gd name="connsiteX354" fmla="*/ 823980 w 2485572"/>
                <a:gd name="connsiteY354" fmla="*/ 33800 h 2538970"/>
                <a:gd name="connsiteX355" fmla="*/ 851815 w 2485572"/>
                <a:gd name="connsiteY355" fmla="*/ 19598 h 2538970"/>
                <a:gd name="connsiteX356" fmla="*/ 854655 w 2485572"/>
                <a:gd name="connsiteY356" fmla="*/ 14202 h 2538970"/>
                <a:gd name="connsiteX357" fmla="*/ 888455 w 2485572"/>
                <a:gd name="connsiteY357" fmla="*/ 8521 h 2538970"/>
                <a:gd name="connsiteX358" fmla="*/ 893852 w 2485572"/>
                <a:gd name="connsiteY358" fmla="*/ 11361 h 2538970"/>
                <a:gd name="connsiteX359" fmla="*/ 933332 w 2485572"/>
                <a:gd name="connsiteY359" fmla="*/ 36640 h 2538970"/>
                <a:gd name="connsiteX360" fmla="*/ 938729 w 2485572"/>
                <a:gd name="connsiteY360" fmla="*/ 42037 h 2538970"/>
                <a:gd name="connsiteX361" fmla="*/ 969689 w 2485572"/>
                <a:gd name="connsiteY361" fmla="*/ 61635 h 2538970"/>
                <a:gd name="connsiteX362" fmla="*/ 972529 w 2485572"/>
                <a:gd name="connsiteY362" fmla="*/ 64475 h 2538970"/>
                <a:gd name="connsiteX363" fmla="*/ 977925 w 2485572"/>
                <a:gd name="connsiteY363" fmla="*/ 67316 h 2538970"/>
                <a:gd name="connsiteX364" fmla="*/ 1011725 w 2485572"/>
                <a:gd name="connsiteY364" fmla="*/ 67316 h 2538970"/>
                <a:gd name="connsiteX365" fmla="*/ 1031324 w 2485572"/>
                <a:gd name="connsiteY365" fmla="*/ 64475 h 2538970"/>
                <a:gd name="connsiteX366" fmla="*/ 1042401 w 2485572"/>
                <a:gd name="connsiteY366" fmla="*/ 64475 h 2538970"/>
                <a:gd name="connsiteX367" fmla="*/ 1104036 w 2485572"/>
                <a:gd name="connsiteY367" fmla="*/ 70156 h 2538970"/>
                <a:gd name="connsiteX368" fmla="*/ 1109717 w 2485572"/>
                <a:gd name="connsiteY368" fmla="*/ 75837 h 2538970"/>
                <a:gd name="connsiteX369" fmla="*/ 1118238 w 2485572"/>
                <a:gd name="connsiteY369" fmla="*/ 81233 h 2538970"/>
                <a:gd name="connsiteX370" fmla="*/ 1121078 w 2485572"/>
                <a:gd name="connsiteY370" fmla="*/ 84074 h 2538970"/>
                <a:gd name="connsiteX371" fmla="*/ 1143517 w 2485572"/>
                <a:gd name="connsiteY371" fmla="*/ 95435 h 2538970"/>
                <a:gd name="connsiteX372" fmla="*/ 1151754 w 2485572"/>
                <a:gd name="connsiteY372" fmla="*/ 100832 h 2538970"/>
                <a:gd name="connsiteX373" fmla="*/ 1171352 w 2485572"/>
                <a:gd name="connsiteY373" fmla="*/ 100832 h 2538970"/>
                <a:gd name="connsiteX374" fmla="*/ 1174192 w 2485572"/>
                <a:gd name="connsiteY374" fmla="*/ 98275 h 2538970"/>
                <a:gd name="connsiteX375" fmla="*/ 1188110 w 2485572"/>
                <a:gd name="connsiteY375" fmla="*/ 89754 h 2538970"/>
                <a:gd name="connsiteX376" fmla="*/ 1193791 w 2485572"/>
                <a:gd name="connsiteY376" fmla="*/ 84074 h 2538970"/>
                <a:gd name="connsiteX377" fmla="*/ 1238668 w 2485572"/>
                <a:gd name="connsiteY377" fmla="*/ 75837 h 2538970"/>
                <a:gd name="connsiteX378" fmla="*/ 1244348 w 2485572"/>
                <a:gd name="connsiteY378" fmla="*/ 78677 h 2538970"/>
                <a:gd name="connsiteX379" fmla="*/ 1272184 w 2485572"/>
                <a:gd name="connsiteY379" fmla="*/ 75837 h 2538970"/>
                <a:gd name="connsiteX380" fmla="*/ 1280705 w 2485572"/>
                <a:gd name="connsiteY380" fmla="*/ 72996 h 2538970"/>
                <a:gd name="connsiteX381" fmla="*/ 1286385 w 2485572"/>
                <a:gd name="connsiteY381" fmla="*/ 72996 h 2538970"/>
                <a:gd name="connsiteX382" fmla="*/ 1348020 w 2485572"/>
                <a:gd name="connsiteY382" fmla="*/ 50558 h 2538970"/>
                <a:gd name="connsiteX383" fmla="*/ 1350861 w 2485572"/>
                <a:gd name="connsiteY383" fmla="*/ 50558 h 2538970"/>
                <a:gd name="connsiteX384" fmla="*/ 1392898 w 2485572"/>
                <a:gd name="connsiteY384" fmla="*/ 39197 h 2538970"/>
                <a:gd name="connsiteX385" fmla="*/ 1406815 w 2485572"/>
                <a:gd name="connsiteY385" fmla="*/ 39197 h 2538970"/>
                <a:gd name="connsiteX386" fmla="*/ 1459929 w 2485572"/>
                <a:gd name="connsiteY386" fmla="*/ 36640 h 2538970"/>
                <a:gd name="connsiteX387" fmla="*/ 1468450 w 2485572"/>
                <a:gd name="connsiteY387" fmla="*/ 36640 h 2538970"/>
                <a:gd name="connsiteX388" fmla="*/ 1474131 w 2485572"/>
                <a:gd name="connsiteY388" fmla="*/ 33800 h 2538970"/>
                <a:gd name="connsiteX389" fmla="*/ 1479528 w 2485572"/>
                <a:gd name="connsiteY389" fmla="*/ 30960 h 2538970"/>
                <a:gd name="connsiteX390" fmla="*/ 1485208 w 2485572"/>
                <a:gd name="connsiteY390" fmla="*/ 30960 h 2538970"/>
                <a:gd name="connsiteX391" fmla="*/ 1544003 w 2485572"/>
                <a:gd name="connsiteY391" fmla="*/ 16758 h 2538970"/>
                <a:gd name="connsiteX392" fmla="*/ 1549684 w 2485572"/>
                <a:gd name="connsiteY392" fmla="*/ 14202 h 2538970"/>
                <a:gd name="connsiteX393" fmla="*/ 1555364 w 2485572"/>
                <a:gd name="connsiteY393" fmla="*/ 14202 h 2538970"/>
                <a:gd name="connsiteX394" fmla="*/ 1563601 w 2485572"/>
                <a:gd name="connsiteY394" fmla="*/ 11361 h 2538970"/>
                <a:gd name="connsiteX395" fmla="*/ 1614159 w 2485572"/>
                <a:gd name="connsiteY395" fmla="*/ 22439 h 2538970"/>
                <a:gd name="connsiteX396" fmla="*/ 1619840 w 2485572"/>
                <a:gd name="connsiteY396" fmla="*/ 19598 h 2538970"/>
                <a:gd name="connsiteX397" fmla="*/ 1630917 w 2485572"/>
                <a:gd name="connsiteY397" fmla="*/ 16758 h 2538970"/>
                <a:gd name="connsiteX398" fmla="*/ 1645119 w 2485572"/>
                <a:gd name="connsiteY398" fmla="*/ 8521 h 2538970"/>
                <a:gd name="connsiteX399" fmla="*/ 1653356 w 2485572"/>
                <a:gd name="connsiteY399" fmla="*/ 5681 h 2538970"/>
                <a:gd name="connsiteX400" fmla="*/ 1689712 w 2485572"/>
                <a:gd name="connsiteY400" fmla="*/ 0 h 2538970"/>
                <a:gd name="connsiteX401" fmla="*/ 1698233 w 2485572"/>
                <a:gd name="connsiteY401" fmla="*/ 11361 h 2538970"/>
                <a:gd name="connsiteX402" fmla="*/ 1703914 w 2485572"/>
                <a:gd name="connsiteY402" fmla="*/ 14202 h 2538970"/>
                <a:gd name="connsiteX403" fmla="*/ 1709310 w 2485572"/>
                <a:gd name="connsiteY403" fmla="*/ 16758 h 2538970"/>
                <a:gd name="connsiteX404" fmla="*/ 1717831 w 2485572"/>
                <a:gd name="connsiteY404" fmla="*/ 16758 h 2538970"/>
                <a:gd name="connsiteX405" fmla="*/ 1757028 w 2485572"/>
                <a:gd name="connsiteY405" fmla="*/ 22439 h 2538970"/>
                <a:gd name="connsiteX406" fmla="*/ 1762708 w 2485572"/>
                <a:gd name="connsiteY406" fmla="*/ 25279 h 2538970"/>
                <a:gd name="connsiteX407" fmla="*/ 1768389 w 2485572"/>
                <a:gd name="connsiteY407" fmla="*/ 25279 h 2538970"/>
                <a:gd name="connsiteX408" fmla="*/ 1787987 w 2485572"/>
                <a:gd name="connsiteY408" fmla="*/ 33800 h 2538970"/>
                <a:gd name="connsiteX409" fmla="*/ 1793384 w 2485572"/>
                <a:gd name="connsiteY409" fmla="*/ 33800 h 2538970"/>
                <a:gd name="connsiteX410" fmla="*/ 1801905 w 2485572"/>
                <a:gd name="connsiteY410" fmla="*/ 36640 h 2538970"/>
                <a:gd name="connsiteX411" fmla="*/ 1835421 w 2485572"/>
                <a:gd name="connsiteY411" fmla="*/ 42037 h 2538970"/>
                <a:gd name="connsiteX412" fmla="*/ 1891659 w 2485572"/>
                <a:gd name="connsiteY412" fmla="*/ 61635 h 2538970"/>
                <a:gd name="connsiteX413" fmla="*/ 1897340 w 2485572"/>
                <a:gd name="connsiteY413" fmla="*/ 64475 h 2538970"/>
                <a:gd name="connsiteX414" fmla="*/ 1899896 w 2485572"/>
                <a:gd name="connsiteY414" fmla="*/ 67316 h 2538970"/>
                <a:gd name="connsiteX415" fmla="*/ 1944774 w 2485572"/>
                <a:gd name="connsiteY415" fmla="*/ 123270 h 2538970"/>
                <a:gd name="connsiteX416" fmla="*/ 1947614 w 2485572"/>
                <a:gd name="connsiteY416" fmla="*/ 128951 h 2538970"/>
                <a:gd name="connsiteX417" fmla="*/ 1950454 w 2485572"/>
                <a:gd name="connsiteY417" fmla="*/ 131791 h 2538970"/>
                <a:gd name="connsiteX418" fmla="*/ 1956135 w 2485572"/>
                <a:gd name="connsiteY418" fmla="*/ 140312 h 2538970"/>
                <a:gd name="connsiteX419" fmla="*/ 1958975 w 2485572"/>
                <a:gd name="connsiteY419" fmla="*/ 145709 h 2538970"/>
                <a:gd name="connsiteX420" fmla="*/ 1961532 w 2485572"/>
                <a:gd name="connsiteY420" fmla="*/ 154230 h 2538970"/>
                <a:gd name="connsiteX421" fmla="*/ 1998172 w 2485572"/>
                <a:gd name="connsiteY421" fmla="*/ 204788 h 2538970"/>
                <a:gd name="connsiteX422" fmla="*/ 2003569 w 2485572"/>
                <a:gd name="connsiteY422" fmla="*/ 207344 h 2538970"/>
                <a:gd name="connsiteX423" fmla="*/ 2009249 w 2485572"/>
                <a:gd name="connsiteY423" fmla="*/ 210184 h 2538970"/>
                <a:gd name="connsiteX424" fmla="*/ 2017770 w 2485572"/>
                <a:gd name="connsiteY424" fmla="*/ 210184 h 2538970"/>
                <a:gd name="connsiteX425" fmla="*/ 2026007 w 2485572"/>
                <a:gd name="connsiteY425" fmla="*/ 213025 h 2538970"/>
                <a:gd name="connsiteX426" fmla="*/ 2037368 w 2485572"/>
                <a:gd name="connsiteY426" fmla="*/ 215865 h 2538970"/>
                <a:gd name="connsiteX427" fmla="*/ 2099003 w 2485572"/>
                <a:gd name="connsiteY427" fmla="*/ 221546 h 2538970"/>
                <a:gd name="connsiteX428" fmla="*/ 2104684 w 2485572"/>
                <a:gd name="connsiteY428" fmla="*/ 224386 h 2538970"/>
                <a:gd name="connsiteX429" fmla="*/ 2112921 w 2485572"/>
                <a:gd name="connsiteY429" fmla="*/ 224386 h 2538970"/>
                <a:gd name="connsiteX430" fmla="*/ 2124283 w 2485572"/>
                <a:gd name="connsiteY430" fmla="*/ 229783 h 2538970"/>
                <a:gd name="connsiteX431" fmla="*/ 2177397 w 2485572"/>
                <a:gd name="connsiteY431" fmla="*/ 229783 h 2538970"/>
                <a:gd name="connsiteX432" fmla="*/ 2185918 w 2485572"/>
                <a:gd name="connsiteY432" fmla="*/ 232623 h 2538970"/>
                <a:gd name="connsiteX433" fmla="*/ 2213753 w 2485572"/>
                <a:gd name="connsiteY433" fmla="*/ 226942 h 2538970"/>
                <a:gd name="connsiteX434" fmla="*/ 2219434 w 2485572"/>
                <a:gd name="connsiteY434" fmla="*/ 224386 h 2538970"/>
                <a:gd name="connsiteX435" fmla="*/ 2241872 w 2485572"/>
                <a:gd name="connsiteY435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0639 w 2485572"/>
                <a:gd name="connsiteY70" fmla="*/ 1888819 h 2538970"/>
                <a:gd name="connsiteX71" fmla="*/ 2163479 w 2485572"/>
                <a:gd name="connsiteY71" fmla="*/ 1894500 h 2538970"/>
                <a:gd name="connsiteX72" fmla="*/ 2188758 w 2485572"/>
                <a:gd name="connsiteY72" fmla="*/ 1930856 h 2538970"/>
                <a:gd name="connsiteX73" fmla="*/ 2191314 w 2485572"/>
                <a:gd name="connsiteY73" fmla="*/ 1936537 h 2538970"/>
                <a:gd name="connsiteX74" fmla="*/ 2219434 w 2485572"/>
                <a:gd name="connsiteY74" fmla="*/ 1970052 h 2538970"/>
                <a:gd name="connsiteX75" fmla="*/ 2236191 w 2485572"/>
                <a:gd name="connsiteY75" fmla="*/ 1992491 h 2538970"/>
                <a:gd name="connsiteX76" fmla="*/ 2239032 w 2485572"/>
                <a:gd name="connsiteY76" fmla="*/ 1995331 h 2538970"/>
                <a:gd name="connsiteX77" fmla="*/ 2250393 w 2485572"/>
                <a:gd name="connsiteY77" fmla="*/ 2014929 h 2538970"/>
                <a:gd name="connsiteX78" fmla="*/ 2278228 w 2485572"/>
                <a:gd name="connsiteY78" fmla="*/ 2048445 h 2538970"/>
                <a:gd name="connsiteX79" fmla="*/ 2286749 w 2485572"/>
                <a:gd name="connsiteY79" fmla="*/ 2065488 h 2538970"/>
                <a:gd name="connsiteX80" fmla="*/ 2295270 w 2485572"/>
                <a:gd name="connsiteY80" fmla="*/ 2085086 h 2538970"/>
                <a:gd name="connsiteX81" fmla="*/ 2295270 w 2485572"/>
                <a:gd name="connsiteY81" fmla="*/ 2087926 h 2538970"/>
                <a:gd name="connsiteX82" fmla="*/ 2292430 w 2485572"/>
                <a:gd name="connsiteY82" fmla="*/ 2093323 h 2538970"/>
                <a:gd name="connsiteX83" fmla="*/ 2275388 w 2485572"/>
                <a:gd name="connsiteY83" fmla="*/ 2127123 h 2538970"/>
                <a:gd name="connsiteX84" fmla="*/ 2275388 w 2485572"/>
                <a:gd name="connsiteY84" fmla="*/ 2132519 h 2538970"/>
                <a:gd name="connsiteX85" fmla="*/ 2272832 w 2485572"/>
                <a:gd name="connsiteY85" fmla="*/ 2138200 h 2538970"/>
                <a:gd name="connsiteX86" fmla="*/ 2283909 w 2485572"/>
                <a:gd name="connsiteY86" fmla="*/ 2172000 h 2538970"/>
                <a:gd name="connsiteX87" fmla="*/ 2295270 w 2485572"/>
                <a:gd name="connsiteY87" fmla="*/ 2199835 h 2538970"/>
                <a:gd name="connsiteX88" fmla="*/ 2295270 w 2485572"/>
                <a:gd name="connsiteY88" fmla="*/ 2205516 h 2538970"/>
                <a:gd name="connsiteX89" fmla="*/ 2297827 w 2485572"/>
                <a:gd name="connsiteY89" fmla="*/ 2211196 h 2538970"/>
                <a:gd name="connsiteX90" fmla="*/ 2295270 w 2485572"/>
                <a:gd name="connsiteY90" fmla="*/ 2216593 h 2538970"/>
                <a:gd name="connsiteX91" fmla="*/ 2275388 w 2485572"/>
                <a:gd name="connsiteY91" fmla="*/ 2272832 h 2538970"/>
                <a:gd name="connsiteX92" fmla="*/ 2275388 w 2485572"/>
                <a:gd name="connsiteY92" fmla="*/ 2278512 h 2538970"/>
                <a:gd name="connsiteX93" fmla="*/ 2272832 w 2485572"/>
                <a:gd name="connsiteY93" fmla="*/ 2283909 h 2538970"/>
                <a:gd name="connsiteX94" fmla="*/ 2269991 w 2485572"/>
                <a:gd name="connsiteY94" fmla="*/ 2312028 h 2538970"/>
                <a:gd name="connsiteX95" fmla="*/ 2269991 w 2485572"/>
                <a:gd name="connsiteY95" fmla="*/ 2317709 h 2538970"/>
                <a:gd name="connsiteX96" fmla="*/ 2278228 w 2485572"/>
                <a:gd name="connsiteY96" fmla="*/ 2345544 h 2538970"/>
                <a:gd name="connsiteX97" fmla="*/ 2281069 w 2485572"/>
                <a:gd name="connsiteY97" fmla="*/ 2354065 h 2538970"/>
                <a:gd name="connsiteX98" fmla="*/ 2283909 w 2485572"/>
                <a:gd name="connsiteY98" fmla="*/ 2356905 h 2538970"/>
                <a:gd name="connsiteX99" fmla="*/ 2289590 w 2485572"/>
                <a:gd name="connsiteY99" fmla="*/ 2365142 h 2538970"/>
                <a:gd name="connsiteX100" fmla="*/ 2278228 w 2485572"/>
                <a:gd name="connsiteY100" fmla="*/ 2396102 h 2538970"/>
                <a:gd name="connsiteX101" fmla="*/ 2275388 w 2485572"/>
                <a:gd name="connsiteY101" fmla="*/ 2401782 h 2538970"/>
                <a:gd name="connsiteX102" fmla="*/ 2258630 w 2485572"/>
                <a:gd name="connsiteY102" fmla="*/ 2429618 h 2538970"/>
                <a:gd name="connsiteX103" fmla="*/ 2255790 w 2485572"/>
                <a:gd name="connsiteY103" fmla="*/ 2435298 h 2538970"/>
                <a:gd name="connsiteX104" fmla="*/ 2253233 w 2485572"/>
                <a:gd name="connsiteY104" fmla="*/ 2463418 h 2538970"/>
                <a:gd name="connsiteX105" fmla="*/ 2258630 w 2485572"/>
                <a:gd name="connsiteY105" fmla="*/ 2483016 h 2538970"/>
                <a:gd name="connsiteX106" fmla="*/ 2258630 w 2485572"/>
                <a:gd name="connsiteY106" fmla="*/ 2488413 h 2538970"/>
                <a:gd name="connsiteX107" fmla="*/ 2239032 w 2485572"/>
                <a:gd name="connsiteY107" fmla="*/ 2513691 h 2538970"/>
                <a:gd name="connsiteX108" fmla="*/ 2236191 w 2485572"/>
                <a:gd name="connsiteY108" fmla="*/ 2522213 h 2538970"/>
                <a:gd name="connsiteX109" fmla="*/ 2225114 w 2485572"/>
                <a:gd name="connsiteY109" fmla="*/ 2538970 h 2538970"/>
                <a:gd name="connsiteX110" fmla="*/ 2216593 w 2485572"/>
                <a:gd name="connsiteY110" fmla="*/ 2538970 h 2538970"/>
                <a:gd name="connsiteX111" fmla="*/ 2191314 w 2485572"/>
                <a:gd name="connsiteY111" fmla="*/ 2530449 h 2538970"/>
                <a:gd name="connsiteX112" fmla="*/ 2185918 w 2485572"/>
                <a:gd name="connsiteY112" fmla="*/ 2525053 h 2538970"/>
                <a:gd name="connsiteX113" fmla="*/ 2174556 w 2485572"/>
                <a:gd name="connsiteY113" fmla="*/ 2502614 h 2538970"/>
                <a:gd name="connsiteX114" fmla="*/ 2154958 w 2485572"/>
                <a:gd name="connsiteY114" fmla="*/ 2480175 h 2538970"/>
                <a:gd name="connsiteX115" fmla="*/ 2154958 w 2485572"/>
                <a:gd name="connsiteY115" fmla="*/ 2471655 h 2538970"/>
                <a:gd name="connsiteX116" fmla="*/ 2152118 w 2485572"/>
                <a:gd name="connsiteY116" fmla="*/ 2452056 h 2538970"/>
                <a:gd name="connsiteX117" fmla="*/ 2143881 w 2485572"/>
                <a:gd name="connsiteY117" fmla="*/ 2418540 h 2538970"/>
                <a:gd name="connsiteX118" fmla="*/ 2143881 w 2485572"/>
                <a:gd name="connsiteY118" fmla="*/ 2415700 h 2538970"/>
                <a:gd name="connsiteX119" fmla="*/ 2138200 w 2485572"/>
                <a:gd name="connsiteY119" fmla="*/ 2396102 h 2538970"/>
                <a:gd name="connsiteX120" fmla="*/ 2135360 w 2485572"/>
                <a:gd name="connsiteY120" fmla="*/ 2393261 h 2538970"/>
                <a:gd name="connsiteX121" fmla="*/ 2129679 w 2485572"/>
                <a:gd name="connsiteY121" fmla="*/ 2390421 h 2538970"/>
                <a:gd name="connsiteX122" fmla="*/ 2099003 w 2485572"/>
                <a:gd name="connsiteY122" fmla="*/ 2387581 h 2538970"/>
                <a:gd name="connsiteX123" fmla="*/ 2087642 w 2485572"/>
                <a:gd name="connsiteY123" fmla="*/ 2384740 h 2538970"/>
                <a:gd name="connsiteX124" fmla="*/ 2070884 w 2485572"/>
                <a:gd name="connsiteY124" fmla="*/ 2376504 h 2538970"/>
                <a:gd name="connsiteX125" fmla="*/ 2068044 w 2485572"/>
                <a:gd name="connsiteY125" fmla="*/ 2370823 h 2538970"/>
                <a:gd name="connsiteX126" fmla="*/ 2051286 w 2485572"/>
                <a:gd name="connsiteY126" fmla="*/ 2354065 h 2538970"/>
                <a:gd name="connsiteX127" fmla="*/ 2048446 w 2485572"/>
                <a:gd name="connsiteY127" fmla="*/ 2348384 h 2538970"/>
                <a:gd name="connsiteX128" fmla="*/ 2043049 w 2485572"/>
                <a:gd name="connsiteY128" fmla="*/ 2325946 h 2538970"/>
                <a:gd name="connsiteX129" fmla="*/ 2014930 w 2485572"/>
                <a:gd name="connsiteY129" fmla="*/ 2300667 h 2538970"/>
                <a:gd name="connsiteX130" fmla="*/ 1986810 w 2485572"/>
                <a:gd name="connsiteY130" fmla="*/ 2300667 h 2538970"/>
                <a:gd name="connsiteX131" fmla="*/ 1956135 w 2485572"/>
                <a:gd name="connsiteY131" fmla="*/ 2303507 h 2538970"/>
                <a:gd name="connsiteX132" fmla="*/ 1950454 w 2485572"/>
                <a:gd name="connsiteY132" fmla="*/ 2300667 h 2538970"/>
                <a:gd name="connsiteX133" fmla="*/ 1928016 w 2485572"/>
                <a:gd name="connsiteY133" fmla="*/ 2278512 h 2538970"/>
                <a:gd name="connsiteX134" fmla="*/ 1925175 w 2485572"/>
                <a:gd name="connsiteY134" fmla="*/ 2272832 h 2538970"/>
                <a:gd name="connsiteX135" fmla="*/ 1885979 w 2485572"/>
                <a:gd name="connsiteY135" fmla="*/ 2261470 h 2538970"/>
                <a:gd name="connsiteX136" fmla="*/ 1872061 w 2485572"/>
                <a:gd name="connsiteY136" fmla="*/ 2222273 h 2538970"/>
                <a:gd name="connsiteX137" fmla="*/ 1869221 w 2485572"/>
                <a:gd name="connsiteY137" fmla="*/ 2194438 h 2538970"/>
                <a:gd name="connsiteX138" fmla="*/ 1869221 w 2485572"/>
                <a:gd name="connsiteY138" fmla="*/ 2185917 h 2538970"/>
                <a:gd name="connsiteX139" fmla="*/ 1863540 w 2485572"/>
                <a:gd name="connsiteY139" fmla="*/ 2163479 h 2538970"/>
                <a:gd name="connsiteX140" fmla="*/ 1860700 w 2485572"/>
                <a:gd name="connsiteY140" fmla="*/ 2154958 h 2538970"/>
                <a:gd name="connsiteX141" fmla="*/ 1855303 w 2485572"/>
                <a:gd name="connsiteY141" fmla="*/ 2152402 h 2538970"/>
                <a:gd name="connsiteX142" fmla="*/ 1813266 w 2485572"/>
                <a:gd name="connsiteY142" fmla="*/ 2166319 h 2538970"/>
                <a:gd name="connsiteX143" fmla="*/ 1810426 w 2485572"/>
                <a:gd name="connsiteY143" fmla="*/ 2177397 h 2538970"/>
                <a:gd name="connsiteX144" fmla="*/ 1818663 w 2485572"/>
                <a:gd name="connsiteY144" fmla="*/ 2194438 h 2538970"/>
                <a:gd name="connsiteX145" fmla="*/ 1818663 w 2485572"/>
                <a:gd name="connsiteY145" fmla="*/ 2211196 h 2538970"/>
                <a:gd name="connsiteX146" fmla="*/ 1813266 w 2485572"/>
                <a:gd name="connsiteY146" fmla="*/ 2214037 h 2538970"/>
                <a:gd name="connsiteX147" fmla="*/ 1776626 w 2485572"/>
                <a:gd name="connsiteY147" fmla="*/ 2208356 h 2538970"/>
                <a:gd name="connsiteX148" fmla="*/ 1771230 w 2485572"/>
                <a:gd name="connsiteY148" fmla="*/ 2205516 h 2538970"/>
                <a:gd name="connsiteX149" fmla="*/ 1762708 w 2485572"/>
                <a:gd name="connsiteY149" fmla="*/ 2202676 h 2538970"/>
                <a:gd name="connsiteX150" fmla="*/ 1748791 w 2485572"/>
                <a:gd name="connsiteY150" fmla="*/ 2202676 h 2538970"/>
                <a:gd name="connsiteX151" fmla="*/ 1740270 w 2485572"/>
                <a:gd name="connsiteY151" fmla="*/ 2194438 h 2538970"/>
                <a:gd name="connsiteX152" fmla="*/ 1731749 w 2485572"/>
                <a:gd name="connsiteY152" fmla="*/ 2188758 h 2538970"/>
                <a:gd name="connsiteX153" fmla="*/ 1723512 w 2485572"/>
                <a:gd name="connsiteY153" fmla="*/ 2174556 h 2538970"/>
                <a:gd name="connsiteX154" fmla="*/ 1703914 w 2485572"/>
                <a:gd name="connsiteY154" fmla="*/ 2169159 h 2538970"/>
                <a:gd name="connsiteX155" fmla="*/ 1698233 w 2485572"/>
                <a:gd name="connsiteY155" fmla="*/ 2166319 h 2538970"/>
                <a:gd name="connsiteX156" fmla="*/ 1692552 w 2485572"/>
                <a:gd name="connsiteY156" fmla="*/ 2163479 h 2538970"/>
                <a:gd name="connsiteX157" fmla="*/ 1656196 w 2485572"/>
                <a:gd name="connsiteY157" fmla="*/ 2160638 h 2538970"/>
                <a:gd name="connsiteX158" fmla="*/ 1647675 w 2485572"/>
                <a:gd name="connsiteY158" fmla="*/ 2163479 h 2538970"/>
                <a:gd name="connsiteX159" fmla="*/ 1605638 w 2485572"/>
                <a:gd name="connsiteY159" fmla="*/ 2169159 h 2538970"/>
                <a:gd name="connsiteX160" fmla="*/ 1600242 w 2485572"/>
                <a:gd name="connsiteY160" fmla="*/ 2169159 h 2538970"/>
                <a:gd name="connsiteX161" fmla="*/ 1566442 w 2485572"/>
                <a:gd name="connsiteY161" fmla="*/ 2146721 h 2538970"/>
                <a:gd name="connsiteX162" fmla="*/ 1563601 w 2485572"/>
                <a:gd name="connsiteY162" fmla="*/ 2143881 h 2538970"/>
                <a:gd name="connsiteX163" fmla="*/ 1561045 w 2485572"/>
                <a:gd name="connsiteY163" fmla="*/ 2141040 h 2538970"/>
                <a:gd name="connsiteX164" fmla="*/ 1541447 w 2485572"/>
                <a:gd name="connsiteY164" fmla="*/ 2112921 h 2538970"/>
                <a:gd name="connsiteX165" fmla="*/ 1535766 w 2485572"/>
                <a:gd name="connsiteY165" fmla="*/ 2107524 h 2538970"/>
                <a:gd name="connsiteX166" fmla="*/ 1501966 w 2485572"/>
                <a:gd name="connsiteY166" fmla="*/ 2090482 h 2538970"/>
                <a:gd name="connsiteX167" fmla="*/ 1496570 w 2485572"/>
                <a:gd name="connsiteY167" fmla="*/ 2087926 h 2538970"/>
                <a:gd name="connsiteX168" fmla="*/ 1493729 w 2485572"/>
                <a:gd name="connsiteY168" fmla="*/ 2085086 h 2538970"/>
                <a:gd name="connsiteX169" fmla="*/ 1488049 w 2485572"/>
                <a:gd name="connsiteY169" fmla="*/ 2082245 h 2538970"/>
                <a:gd name="connsiteX170" fmla="*/ 1426413 w 2485572"/>
                <a:gd name="connsiteY170" fmla="*/ 2059807 h 2538970"/>
                <a:gd name="connsiteX171" fmla="*/ 1364778 w 2485572"/>
                <a:gd name="connsiteY171" fmla="*/ 2056966 h 2538970"/>
                <a:gd name="connsiteX172" fmla="*/ 1336659 w 2485572"/>
                <a:gd name="connsiteY172" fmla="*/ 2048445 h 2538970"/>
                <a:gd name="connsiteX173" fmla="*/ 1311380 w 2485572"/>
                <a:gd name="connsiteY173" fmla="*/ 2034528 h 2538970"/>
                <a:gd name="connsiteX174" fmla="*/ 1305983 w 2485572"/>
                <a:gd name="connsiteY174" fmla="*/ 2031688 h 2538970"/>
                <a:gd name="connsiteX175" fmla="*/ 1303143 w 2485572"/>
                <a:gd name="connsiteY175" fmla="*/ 2026291 h 2538970"/>
                <a:gd name="connsiteX176" fmla="*/ 1300303 w 2485572"/>
                <a:gd name="connsiteY176" fmla="*/ 2023451 h 2538970"/>
                <a:gd name="connsiteX177" fmla="*/ 1266787 w 2485572"/>
                <a:gd name="connsiteY177" fmla="*/ 2006409 h 2538970"/>
                <a:gd name="connsiteX178" fmla="*/ 1255426 w 2485572"/>
                <a:gd name="connsiteY178" fmla="*/ 2006409 h 2538970"/>
                <a:gd name="connsiteX179" fmla="*/ 1238668 w 2485572"/>
                <a:gd name="connsiteY179" fmla="*/ 2001012 h 2538970"/>
                <a:gd name="connsiteX180" fmla="*/ 1232987 w 2485572"/>
                <a:gd name="connsiteY180" fmla="*/ 2001012 h 2538970"/>
                <a:gd name="connsiteX181" fmla="*/ 1216229 w 2485572"/>
                <a:gd name="connsiteY181" fmla="*/ 1995331 h 2538970"/>
                <a:gd name="connsiteX182" fmla="*/ 1213389 w 2485572"/>
                <a:gd name="connsiteY182" fmla="*/ 1992491 h 2538970"/>
                <a:gd name="connsiteX183" fmla="*/ 1185554 w 2485572"/>
                <a:gd name="connsiteY183" fmla="*/ 1984254 h 2538970"/>
                <a:gd name="connsiteX184" fmla="*/ 1179873 w 2485572"/>
                <a:gd name="connsiteY184" fmla="*/ 1984254 h 2538970"/>
                <a:gd name="connsiteX185" fmla="*/ 1157434 w 2485572"/>
                <a:gd name="connsiteY185" fmla="*/ 1981414 h 2538970"/>
                <a:gd name="connsiteX186" fmla="*/ 1109717 w 2485572"/>
                <a:gd name="connsiteY186" fmla="*/ 1947614 h 2538970"/>
                <a:gd name="connsiteX187" fmla="*/ 1098639 w 2485572"/>
                <a:gd name="connsiteY187" fmla="*/ 1944774 h 2538970"/>
                <a:gd name="connsiteX188" fmla="*/ 1067680 w 2485572"/>
                <a:gd name="connsiteY188" fmla="*/ 1919779 h 2538970"/>
                <a:gd name="connsiteX189" fmla="*/ 1056603 w 2485572"/>
                <a:gd name="connsiteY189" fmla="*/ 1888819 h 2538970"/>
                <a:gd name="connsiteX190" fmla="*/ 1053762 w 2485572"/>
                <a:gd name="connsiteY190" fmla="*/ 1880298 h 2538970"/>
                <a:gd name="connsiteX191" fmla="*/ 1022803 w 2485572"/>
                <a:gd name="connsiteY191" fmla="*/ 1860700 h 2538970"/>
                <a:gd name="connsiteX192" fmla="*/ 1019962 w 2485572"/>
                <a:gd name="connsiteY192" fmla="*/ 1858143 h 2538970"/>
                <a:gd name="connsiteX193" fmla="*/ 1006045 w 2485572"/>
                <a:gd name="connsiteY193" fmla="*/ 1824343 h 2538970"/>
                <a:gd name="connsiteX194" fmla="*/ 1006045 w 2485572"/>
                <a:gd name="connsiteY194" fmla="*/ 1813266 h 2538970"/>
                <a:gd name="connsiteX195" fmla="*/ 1011725 w 2485572"/>
                <a:gd name="connsiteY195" fmla="*/ 1793668 h 2538970"/>
                <a:gd name="connsiteX196" fmla="*/ 1019962 w 2485572"/>
                <a:gd name="connsiteY196" fmla="*/ 1768389 h 2538970"/>
                <a:gd name="connsiteX197" fmla="*/ 1025643 w 2485572"/>
                <a:gd name="connsiteY197" fmla="*/ 1737429 h 2538970"/>
                <a:gd name="connsiteX198" fmla="*/ 1025643 w 2485572"/>
                <a:gd name="connsiteY198" fmla="*/ 1723512 h 2538970"/>
                <a:gd name="connsiteX199" fmla="*/ 1019962 w 2485572"/>
                <a:gd name="connsiteY199" fmla="*/ 1720671 h 2538970"/>
                <a:gd name="connsiteX200" fmla="*/ 1014566 w 2485572"/>
                <a:gd name="connsiteY200" fmla="*/ 1712435 h 2538970"/>
                <a:gd name="connsiteX201" fmla="*/ 1011725 w 2485572"/>
                <a:gd name="connsiteY201" fmla="*/ 1709594 h 2538970"/>
                <a:gd name="connsiteX202" fmla="*/ 983606 w 2485572"/>
                <a:gd name="connsiteY202" fmla="*/ 1692552 h 2538970"/>
                <a:gd name="connsiteX203" fmla="*/ 977925 w 2485572"/>
                <a:gd name="connsiteY203" fmla="*/ 1692552 h 2538970"/>
                <a:gd name="connsiteX204" fmla="*/ 950090 w 2485572"/>
                <a:gd name="connsiteY204" fmla="*/ 1653356 h 2538970"/>
                <a:gd name="connsiteX205" fmla="*/ 950090 w 2485572"/>
                <a:gd name="connsiteY205" fmla="*/ 1639438 h 2538970"/>
                <a:gd name="connsiteX206" fmla="*/ 952931 w 2485572"/>
                <a:gd name="connsiteY206" fmla="*/ 1636598 h 2538970"/>
                <a:gd name="connsiteX207" fmla="*/ 975369 w 2485572"/>
                <a:gd name="connsiteY207" fmla="*/ 1597401 h 2538970"/>
                <a:gd name="connsiteX208" fmla="*/ 980766 w 2485572"/>
                <a:gd name="connsiteY208" fmla="*/ 1591721 h 2538970"/>
                <a:gd name="connsiteX209" fmla="*/ 1017406 w 2485572"/>
                <a:gd name="connsiteY209" fmla="*/ 1561045 h 2538970"/>
                <a:gd name="connsiteX210" fmla="*/ 1022803 w 2485572"/>
                <a:gd name="connsiteY210" fmla="*/ 1558205 h 2538970"/>
                <a:gd name="connsiteX211" fmla="*/ 1025643 w 2485572"/>
                <a:gd name="connsiteY211" fmla="*/ 1555364 h 2538970"/>
                <a:gd name="connsiteX212" fmla="*/ 1031324 w 2485572"/>
                <a:gd name="connsiteY212" fmla="*/ 1549684 h 2538970"/>
                <a:gd name="connsiteX213" fmla="*/ 1293866 w 2485572"/>
                <a:gd name="connsiteY213" fmla="*/ 1680648 h 2538970"/>
                <a:gd name="connsiteX214" fmla="*/ 1455791 w 2485572"/>
                <a:gd name="connsiteY214" fmla="*/ 1685410 h 2538970"/>
                <a:gd name="connsiteX215" fmla="*/ 1289417 w 2485572"/>
                <a:gd name="connsiteY215" fmla="*/ 1536685 h 2538970"/>
                <a:gd name="connsiteX216" fmla="*/ 1061999 w 2485572"/>
                <a:gd name="connsiteY216" fmla="*/ 1465610 h 2538970"/>
                <a:gd name="connsiteX217" fmla="*/ 1061999 w 2485572"/>
                <a:gd name="connsiteY217" fmla="*/ 1429254 h 2538970"/>
                <a:gd name="connsiteX218" fmla="*/ 1048082 w 2485572"/>
                <a:gd name="connsiteY218" fmla="*/ 1403975 h 2538970"/>
                <a:gd name="connsiteX219" fmla="*/ 1022803 w 2485572"/>
                <a:gd name="connsiteY219" fmla="*/ 1387217 h 2538970"/>
                <a:gd name="connsiteX220" fmla="*/ 1011725 w 2485572"/>
                <a:gd name="connsiteY220" fmla="*/ 1381536 h 2538970"/>
                <a:gd name="connsiteX221" fmla="*/ 1000364 w 2485572"/>
                <a:gd name="connsiteY221" fmla="*/ 1381536 h 2538970"/>
                <a:gd name="connsiteX222" fmla="*/ 961167 w 2485572"/>
                <a:gd name="connsiteY222" fmla="*/ 1376140 h 2538970"/>
                <a:gd name="connsiteX223" fmla="*/ 924811 w 2485572"/>
                <a:gd name="connsiteY223" fmla="*/ 1367618 h 2538970"/>
                <a:gd name="connsiteX224" fmla="*/ 919131 w 2485572"/>
                <a:gd name="connsiteY224" fmla="*/ 1367618 h 2538970"/>
                <a:gd name="connsiteX225" fmla="*/ 913450 w 2485572"/>
                <a:gd name="connsiteY225" fmla="*/ 1364778 h 2538970"/>
                <a:gd name="connsiteX226" fmla="*/ 908053 w 2485572"/>
                <a:gd name="connsiteY226" fmla="*/ 1364778 h 2538970"/>
                <a:gd name="connsiteX227" fmla="*/ 877094 w 2485572"/>
                <a:gd name="connsiteY227" fmla="*/ 1381536 h 2538970"/>
                <a:gd name="connsiteX228" fmla="*/ 868857 w 2485572"/>
                <a:gd name="connsiteY228" fmla="*/ 1390057 h 2538970"/>
                <a:gd name="connsiteX229" fmla="*/ 835057 w 2485572"/>
                <a:gd name="connsiteY229" fmla="*/ 1434934 h 2538970"/>
                <a:gd name="connsiteX230" fmla="*/ 832217 w 2485572"/>
                <a:gd name="connsiteY230" fmla="*/ 1440331 h 2538970"/>
                <a:gd name="connsiteX231" fmla="*/ 832217 w 2485572"/>
                <a:gd name="connsiteY231" fmla="*/ 1446012 h 2538970"/>
                <a:gd name="connsiteX232" fmla="*/ 767741 w 2485572"/>
                <a:gd name="connsiteY232" fmla="*/ 1513327 h 2538970"/>
                <a:gd name="connsiteX233" fmla="*/ 711787 w 2485572"/>
                <a:gd name="connsiteY233" fmla="*/ 1535766 h 2538970"/>
                <a:gd name="connsiteX234" fmla="*/ 686508 w 2485572"/>
                <a:gd name="connsiteY234" fmla="*/ 1541447 h 2538970"/>
                <a:gd name="connsiteX235" fmla="*/ 661513 w 2485572"/>
                <a:gd name="connsiteY235" fmla="*/ 1549684 h 2538970"/>
                <a:gd name="connsiteX236" fmla="*/ 658672 w 2485572"/>
                <a:gd name="connsiteY236" fmla="*/ 1552524 h 2538970"/>
                <a:gd name="connsiteX237" fmla="*/ 652992 w 2485572"/>
                <a:gd name="connsiteY237" fmla="*/ 1555364 h 2538970"/>
                <a:gd name="connsiteX238" fmla="*/ 624873 w 2485572"/>
                <a:gd name="connsiteY238" fmla="*/ 1561045 h 2538970"/>
                <a:gd name="connsiteX239" fmla="*/ 619476 w 2485572"/>
                <a:gd name="connsiteY239" fmla="*/ 1558205 h 2538970"/>
                <a:gd name="connsiteX240" fmla="*/ 616636 w 2485572"/>
                <a:gd name="connsiteY240" fmla="*/ 1555364 h 2538970"/>
                <a:gd name="connsiteX241" fmla="*/ 597037 w 2485572"/>
                <a:gd name="connsiteY241" fmla="*/ 1532926 h 2538970"/>
                <a:gd name="connsiteX242" fmla="*/ 594197 w 2485572"/>
                <a:gd name="connsiteY242" fmla="*/ 1521848 h 2538970"/>
                <a:gd name="connsiteX243" fmla="*/ 591357 w 2485572"/>
                <a:gd name="connsiteY243" fmla="*/ 1519008 h 2538970"/>
                <a:gd name="connsiteX244" fmla="*/ 566078 w 2485572"/>
                <a:gd name="connsiteY244" fmla="*/ 1482368 h 2538970"/>
                <a:gd name="connsiteX245" fmla="*/ 560397 w 2485572"/>
                <a:gd name="connsiteY245" fmla="*/ 1471291 h 2538970"/>
                <a:gd name="connsiteX246" fmla="*/ 555000 w 2485572"/>
                <a:gd name="connsiteY246" fmla="*/ 1465610 h 2538970"/>
                <a:gd name="connsiteX247" fmla="*/ 498762 w 2485572"/>
                <a:gd name="connsiteY247" fmla="*/ 1432094 h 2538970"/>
                <a:gd name="connsiteX248" fmla="*/ 490525 w 2485572"/>
                <a:gd name="connsiteY248" fmla="*/ 1429254 h 2538970"/>
                <a:gd name="connsiteX249" fmla="*/ 487685 w 2485572"/>
                <a:gd name="connsiteY249" fmla="*/ 1429254 h 2538970"/>
                <a:gd name="connsiteX250" fmla="*/ 462406 w 2485572"/>
                <a:gd name="connsiteY250" fmla="*/ 1426413 h 2538970"/>
                <a:gd name="connsiteX251" fmla="*/ 400770 w 2485572"/>
                <a:gd name="connsiteY251" fmla="*/ 1426413 h 2538970"/>
                <a:gd name="connsiteX252" fmla="*/ 392250 w 2485572"/>
                <a:gd name="connsiteY252" fmla="*/ 1423573 h 2538970"/>
                <a:gd name="connsiteX253" fmla="*/ 384013 w 2485572"/>
                <a:gd name="connsiteY253" fmla="*/ 1420733 h 2538970"/>
                <a:gd name="connsiteX254" fmla="*/ 375492 w 2485572"/>
                <a:gd name="connsiteY254" fmla="*/ 1420733 h 2538970"/>
                <a:gd name="connsiteX255" fmla="*/ 319537 w 2485572"/>
                <a:gd name="connsiteY255" fmla="*/ 1409655 h 2538970"/>
                <a:gd name="connsiteX256" fmla="*/ 313856 w 2485572"/>
                <a:gd name="connsiteY256" fmla="*/ 1406815 h 2538970"/>
                <a:gd name="connsiteX257" fmla="*/ 308176 w 2485572"/>
                <a:gd name="connsiteY257" fmla="*/ 1406815 h 2538970"/>
                <a:gd name="connsiteX258" fmla="*/ 297098 w 2485572"/>
                <a:gd name="connsiteY258" fmla="*/ 1401134 h 2538970"/>
                <a:gd name="connsiteX259" fmla="*/ 221546 w 2485572"/>
                <a:gd name="connsiteY259" fmla="*/ 1392898 h 2538970"/>
                <a:gd name="connsiteX260" fmla="*/ 213025 w 2485572"/>
                <a:gd name="connsiteY260" fmla="*/ 1392898 h 2538970"/>
                <a:gd name="connsiteX261" fmla="*/ 204504 w 2485572"/>
                <a:gd name="connsiteY261" fmla="*/ 1395738 h 2538970"/>
                <a:gd name="connsiteX262" fmla="*/ 154230 w 2485572"/>
                <a:gd name="connsiteY262" fmla="*/ 1406815 h 2538970"/>
                <a:gd name="connsiteX263" fmla="*/ 148549 w 2485572"/>
                <a:gd name="connsiteY263" fmla="*/ 1403975 h 2538970"/>
                <a:gd name="connsiteX264" fmla="*/ 137472 w 2485572"/>
                <a:gd name="connsiteY264" fmla="*/ 1398294 h 2538970"/>
                <a:gd name="connsiteX265" fmla="*/ 131791 w 2485572"/>
                <a:gd name="connsiteY265" fmla="*/ 1398294 h 2538970"/>
                <a:gd name="connsiteX266" fmla="*/ 67316 w 2485572"/>
                <a:gd name="connsiteY266" fmla="*/ 1418177 h 2538970"/>
                <a:gd name="connsiteX267" fmla="*/ 58795 w 2485572"/>
                <a:gd name="connsiteY267" fmla="*/ 1420733 h 2538970"/>
                <a:gd name="connsiteX268" fmla="*/ 50558 w 2485572"/>
                <a:gd name="connsiteY268" fmla="*/ 1423573 h 2538970"/>
                <a:gd name="connsiteX269" fmla="*/ 42037 w 2485572"/>
                <a:gd name="connsiteY269" fmla="*/ 1423573 h 2538970"/>
                <a:gd name="connsiteX270" fmla="*/ 5681 w 2485572"/>
                <a:gd name="connsiteY270" fmla="*/ 1432094 h 2538970"/>
                <a:gd name="connsiteX271" fmla="*/ 2840 w 2485572"/>
                <a:gd name="connsiteY271" fmla="*/ 1403975 h 2538970"/>
                <a:gd name="connsiteX272" fmla="*/ 0 w 2485572"/>
                <a:gd name="connsiteY272" fmla="*/ 1395738 h 2538970"/>
                <a:gd name="connsiteX273" fmla="*/ 5681 w 2485572"/>
                <a:gd name="connsiteY273" fmla="*/ 1373299 h 2538970"/>
                <a:gd name="connsiteX274" fmla="*/ 5681 w 2485572"/>
                <a:gd name="connsiteY274" fmla="*/ 1361938 h 2538970"/>
                <a:gd name="connsiteX275" fmla="*/ 11361 w 2485572"/>
                <a:gd name="connsiteY275" fmla="*/ 1345180 h 2538970"/>
                <a:gd name="connsiteX276" fmla="*/ 42037 w 2485572"/>
                <a:gd name="connsiteY276" fmla="*/ 1305983 h 2538970"/>
                <a:gd name="connsiteX277" fmla="*/ 47718 w 2485572"/>
                <a:gd name="connsiteY277" fmla="*/ 1294622 h 2538970"/>
                <a:gd name="connsiteX278" fmla="*/ 39197 w 2485572"/>
                <a:gd name="connsiteY278" fmla="*/ 1275024 h 2538970"/>
                <a:gd name="connsiteX279" fmla="*/ 33516 w 2485572"/>
                <a:gd name="connsiteY279" fmla="*/ 1269627 h 2538970"/>
                <a:gd name="connsiteX280" fmla="*/ 33516 w 2485572"/>
                <a:gd name="connsiteY280" fmla="*/ 1244348 h 2538970"/>
                <a:gd name="connsiteX281" fmla="*/ 64475 w 2485572"/>
                <a:gd name="connsiteY281" fmla="*/ 1213389 h 2538970"/>
                <a:gd name="connsiteX282" fmla="*/ 81233 w 2485572"/>
                <a:gd name="connsiteY282" fmla="*/ 1199471 h 2538970"/>
                <a:gd name="connsiteX283" fmla="*/ 86914 w 2485572"/>
                <a:gd name="connsiteY283" fmla="*/ 1190950 h 2538970"/>
                <a:gd name="connsiteX284" fmla="*/ 97991 w 2485572"/>
                <a:gd name="connsiteY284" fmla="*/ 1160275 h 2538970"/>
                <a:gd name="connsiteX285" fmla="*/ 95435 w 2485572"/>
                <a:gd name="connsiteY285" fmla="*/ 1151753 h 2538970"/>
                <a:gd name="connsiteX286" fmla="*/ 95435 w 2485572"/>
                <a:gd name="connsiteY286" fmla="*/ 1121078 h 2538970"/>
                <a:gd name="connsiteX287" fmla="*/ 100832 w 2485572"/>
                <a:gd name="connsiteY287" fmla="*/ 1112557 h 2538970"/>
                <a:gd name="connsiteX288" fmla="*/ 103672 w 2485572"/>
                <a:gd name="connsiteY288" fmla="*/ 1106876 h 2538970"/>
                <a:gd name="connsiteX289" fmla="*/ 154230 w 2485572"/>
                <a:gd name="connsiteY289" fmla="*/ 1070520 h 2538970"/>
                <a:gd name="connsiteX290" fmla="*/ 176668 w 2485572"/>
                <a:gd name="connsiteY290" fmla="*/ 1045241 h 2538970"/>
                <a:gd name="connsiteX291" fmla="*/ 176668 w 2485572"/>
                <a:gd name="connsiteY291" fmla="*/ 1037004 h 2538970"/>
                <a:gd name="connsiteX292" fmla="*/ 173828 w 2485572"/>
                <a:gd name="connsiteY292" fmla="*/ 1028483 h 2538970"/>
                <a:gd name="connsiteX293" fmla="*/ 157070 w 2485572"/>
                <a:gd name="connsiteY293" fmla="*/ 1008885 h 2538970"/>
                <a:gd name="connsiteX294" fmla="*/ 154230 w 2485572"/>
                <a:gd name="connsiteY294" fmla="*/ 1000648 h 2538970"/>
                <a:gd name="connsiteX295" fmla="*/ 157070 w 2485572"/>
                <a:gd name="connsiteY295" fmla="*/ 964008 h 2538970"/>
                <a:gd name="connsiteX296" fmla="*/ 154230 w 2485572"/>
                <a:gd name="connsiteY296" fmla="*/ 955771 h 2538970"/>
                <a:gd name="connsiteX297" fmla="*/ 126111 w 2485572"/>
                <a:gd name="connsiteY297" fmla="*/ 930492 h 2538970"/>
                <a:gd name="connsiteX298" fmla="*/ 112193 w 2485572"/>
                <a:gd name="connsiteY298" fmla="*/ 927652 h 2538970"/>
                <a:gd name="connsiteX299" fmla="*/ 109353 w 2485572"/>
                <a:gd name="connsiteY299" fmla="*/ 921971 h 2538970"/>
                <a:gd name="connsiteX300" fmla="*/ 109353 w 2485572"/>
                <a:gd name="connsiteY300" fmla="*/ 908053 h 2538970"/>
                <a:gd name="connsiteX301" fmla="*/ 117590 w 2485572"/>
                <a:gd name="connsiteY301" fmla="*/ 891295 h 2538970"/>
                <a:gd name="connsiteX302" fmla="*/ 123270 w 2485572"/>
                <a:gd name="connsiteY302" fmla="*/ 885615 h 2538970"/>
                <a:gd name="connsiteX303" fmla="*/ 148549 w 2485572"/>
                <a:gd name="connsiteY303" fmla="*/ 866016 h 2538970"/>
                <a:gd name="connsiteX304" fmla="*/ 128951 w 2485572"/>
                <a:gd name="connsiteY304" fmla="*/ 840738 h 2538970"/>
                <a:gd name="connsiteX305" fmla="*/ 126111 w 2485572"/>
                <a:gd name="connsiteY305" fmla="*/ 821139 h 2538970"/>
                <a:gd name="connsiteX306" fmla="*/ 140028 w 2485572"/>
                <a:gd name="connsiteY306" fmla="*/ 812618 h 2538970"/>
                <a:gd name="connsiteX307" fmla="*/ 142869 w 2485572"/>
                <a:gd name="connsiteY307" fmla="*/ 790464 h 2538970"/>
                <a:gd name="connsiteX308" fmla="*/ 154230 w 2485572"/>
                <a:gd name="connsiteY308" fmla="*/ 773422 h 2538970"/>
                <a:gd name="connsiteX309" fmla="*/ 157070 w 2485572"/>
                <a:gd name="connsiteY309" fmla="*/ 762344 h 2538970"/>
                <a:gd name="connsiteX310" fmla="*/ 157070 w 2485572"/>
                <a:gd name="connsiteY310" fmla="*/ 753824 h 2538970"/>
                <a:gd name="connsiteX311" fmla="*/ 145709 w 2485572"/>
                <a:gd name="connsiteY311" fmla="*/ 731385 h 2538970"/>
                <a:gd name="connsiteX312" fmla="*/ 145709 w 2485572"/>
                <a:gd name="connsiteY312" fmla="*/ 723148 h 2538970"/>
                <a:gd name="connsiteX313" fmla="*/ 159627 w 2485572"/>
                <a:gd name="connsiteY313" fmla="*/ 714627 h 2538970"/>
                <a:gd name="connsiteX314" fmla="*/ 204504 w 2485572"/>
                <a:gd name="connsiteY314" fmla="*/ 708946 h 2538970"/>
                <a:gd name="connsiteX315" fmla="*/ 232623 w 2485572"/>
                <a:gd name="connsiteY315" fmla="*/ 678271 h 2538970"/>
                <a:gd name="connsiteX316" fmla="*/ 232623 w 2485572"/>
                <a:gd name="connsiteY316" fmla="*/ 666909 h 2538970"/>
                <a:gd name="connsiteX317" fmla="*/ 215865 w 2485572"/>
                <a:gd name="connsiteY317" fmla="*/ 644755 h 2538970"/>
                <a:gd name="connsiteX318" fmla="*/ 218705 w 2485572"/>
                <a:gd name="connsiteY318" fmla="*/ 613795 h 2538970"/>
                <a:gd name="connsiteX319" fmla="*/ 241144 w 2485572"/>
                <a:gd name="connsiteY319" fmla="*/ 582836 h 2538970"/>
                <a:gd name="connsiteX320" fmla="*/ 252221 w 2485572"/>
                <a:gd name="connsiteY320" fmla="*/ 571758 h 2538970"/>
                <a:gd name="connsiteX321" fmla="*/ 285737 w 2485572"/>
                <a:gd name="connsiteY321" fmla="*/ 524041 h 2538970"/>
                <a:gd name="connsiteX322" fmla="*/ 291418 w 2485572"/>
                <a:gd name="connsiteY322" fmla="*/ 518644 h 2538970"/>
                <a:gd name="connsiteX323" fmla="*/ 322377 w 2485572"/>
                <a:gd name="connsiteY323" fmla="*/ 518644 h 2538970"/>
                <a:gd name="connsiteX324" fmla="*/ 333455 w 2485572"/>
                <a:gd name="connsiteY324" fmla="*/ 510123 h 2538970"/>
                <a:gd name="connsiteX325" fmla="*/ 341976 w 2485572"/>
                <a:gd name="connsiteY325" fmla="*/ 482004 h 2538970"/>
                <a:gd name="connsiteX326" fmla="*/ 347372 w 2485572"/>
                <a:gd name="connsiteY326" fmla="*/ 476607 h 2538970"/>
                <a:gd name="connsiteX327" fmla="*/ 386853 w 2485572"/>
                <a:gd name="connsiteY327" fmla="*/ 459565 h 2538970"/>
                <a:gd name="connsiteX328" fmla="*/ 389409 w 2485572"/>
                <a:gd name="connsiteY328" fmla="*/ 454169 h 2538970"/>
                <a:gd name="connsiteX329" fmla="*/ 400770 w 2485572"/>
                <a:gd name="connsiteY329" fmla="*/ 434570 h 2538970"/>
                <a:gd name="connsiteX330" fmla="*/ 414688 w 2485572"/>
                <a:gd name="connsiteY330" fmla="*/ 392534 h 2538970"/>
                <a:gd name="connsiteX331" fmla="*/ 428890 w 2485572"/>
                <a:gd name="connsiteY331" fmla="*/ 341976 h 2538970"/>
                <a:gd name="connsiteX332" fmla="*/ 434286 w 2485572"/>
                <a:gd name="connsiteY332" fmla="*/ 255062 h 2538970"/>
                <a:gd name="connsiteX333" fmla="*/ 437127 w 2485572"/>
                <a:gd name="connsiteY333" fmla="*/ 252221 h 2538970"/>
                <a:gd name="connsiteX334" fmla="*/ 448488 w 2485572"/>
                <a:gd name="connsiteY334" fmla="*/ 235463 h 2538970"/>
                <a:gd name="connsiteX335" fmla="*/ 468086 w 2485572"/>
                <a:gd name="connsiteY335" fmla="*/ 221546 h 2538970"/>
                <a:gd name="connsiteX336" fmla="*/ 501602 w 2485572"/>
                <a:gd name="connsiteY336" fmla="*/ 215865 h 2538970"/>
                <a:gd name="connsiteX337" fmla="*/ 512964 w 2485572"/>
                <a:gd name="connsiteY337" fmla="*/ 213025 h 2538970"/>
                <a:gd name="connsiteX338" fmla="*/ 555000 w 2485572"/>
                <a:gd name="connsiteY338" fmla="*/ 187746 h 2538970"/>
                <a:gd name="connsiteX339" fmla="*/ 557557 w 2485572"/>
                <a:gd name="connsiteY339" fmla="*/ 182349 h 2538970"/>
                <a:gd name="connsiteX340" fmla="*/ 602434 w 2485572"/>
                <a:gd name="connsiteY340" fmla="*/ 131791 h 2538970"/>
                <a:gd name="connsiteX341" fmla="*/ 605274 w 2485572"/>
                <a:gd name="connsiteY341" fmla="*/ 123270 h 2538970"/>
                <a:gd name="connsiteX342" fmla="*/ 594197 w 2485572"/>
                <a:gd name="connsiteY342" fmla="*/ 70156 h 2538970"/>
                <a:gd name="connsiteX343" fmla="*/ 650151 w 2485572"/>
                <a:gd name="connsiteY343" fmla="*/ 92595 h 2538970"/>
                <a:gd name="connsiteX344" fmla="*/ 664069 w 2485572"/>
                <a:gd name="connsiteY344" fmla="*/ 92595 h 2538970"/>
                <a:gd name="connsiteX345" fmla="*/ 689348 w 2485572"/>
                <a:gd name="connsiteY345" fmla="*/ 98275 h 2538970"/>
                <a:gd name="connsiteX346" fmla="*/ 723148 w 2485572"/>
                <a:gd name="connsiteY346" fmla="*/ 89754 h 2538970"/>
                <a:gd name="connsiteX347" fmla="*/ 725704 w 2485572"/>
                <a:gd name="connsiteY347" fmla="*/ 92595 h 2538970"/>
                <a:gd name="connsiteX348" fmla="*/ 731385 w 2485572"/>
                <a:gd name="connsiteY348" fmla="*/ 92595 h 2538970"/>
                <a:gd name="connsiteX349" fmla="*/ 737065 w 2485572"/>
                <a:gd name="connsiteY349" fmla="*/ 95435 h 2538970"/>
                <a:gd name="connsiteX350" fmla="*/ 742746 w 2485572"/>
                <a:gd name="connsiteY350" fmla="*/ 95435 h 2538970"/>
                <a:gd name="connsiteX351" fmla="*/ 779102 w 2485572"/>
                <a:gd name="connsiteY351" fmla="*/ 75837 h 2538970"/>
                <a:gd name="connsiteX352" fmla="*/ 818299 w 2485572"/>
                <a:gd name="connsiteY352" fmla="*/ 39197 h 2538970"/>
                <a:gd name="connsiteX353" fmla="*/ 823980 w 2485572"/>
                <a:gd name="connsiteY353" fmla="*/ 33800 h 2538970"/>
                <a:gd name="connsiteX354" fmla="*/ 851815 w 2485572"/>
                <a:gd name="connsiteY354" fmla="*/ 19598 h 2538970"/>
                <a:gd name="connsiteX355" fmla="*/ 854655 w 2485572"/>
                <a:gd name="connsiteY355" fmla="*/ 14202 h 2538970"/>
                <a:gd name="connsiteX356" fmla="*/ 888455 w 2485572"/>
                <a:gd name="connsiteY356" fmla="*/ 8521 h 2538970"/>
                <a:gd name="connsiteX357" fmla="*/ 893852 w 2485572"/>
                <a:gd name="connsiteY357" fmla="*/ 11361 h 2538970"/>
                <a:gd name="connsiteX358" fmla="*/ 933332 w 2485572"/>
                <a:gd name="connsiteY358" fmla="*/ 36640 h 2538970"/>
                <a:gd name="connsiteX359" fmla="*/ 938729 w 2485572"/>
                <a:gd name="connsiteY359" fmla="*/ 42037 h 2538970"/>
                <a:gd name="connsiteX360" fmla="*/ 969689 w 2485572"/>
                <a:gd name="connsiteY360" fmla="*/ 61635 h 2538970"/>
                <a:gd name="connsiteX361" fmla="*/ 972529 w 2485572"/>
                <a:gd name="connsiteY361" fmla="*/ 64475 h 2538970"/>
                <a:gd name="connsiteX362" fmla="*/ 977925 w 2485572"/>
                <a:gd name="connsiteY362" fmla="*/ 67316 h 2538970"/>
                <a:gd name="connsiteX363" fmla="*/ 1011725 w 2485572"/>
                <a:gd name="connsiteY363" fmla="*/ 67316 h 2538970"/>
                <a:gd name="connsiteX364" fmla="*/ 1031324 w 2485572"/>
                <a:gd name="connsiteY364" fmla="*/ 64475 h 2538970"/>
                <a:gd name="connsiteX365" fmla="*/ 1042401 w 2485572"/>
                <a:gd name="connsiteY365" fmla="*/ 64475 h 2538970"/>
                <a:gd name="connsiteX366" fmla="*/ 1104036 w 2485572"/>
                <a:gd name="connsiteY366" fmla="*/ 70156 h 2538970"/>
                <a:gd name="connsiteX367" fmla="*/ 1109717 w 2485572"/>
                <a:gd name="connsiteY367" fmla="*/ 75837 h 2538970"/>
                <a:gd name="connsiteX368" fmla="*/ 1118238 w 2485572"/>
                <a:gd name="connsiteY368" fmla="*/ 81233 h 2538970"/>
                <a:gd name="connsiteX369" fmla="*/ 1121078 w 2485572"/>
                <a:gd name="connsiteY369" fmla="*/ 84074 h 2538970"/>
                <a:gd name="connsiteX370" fmla="*/ 1143517 w 2485572"/>
                <a:gd name="connsiteY370" fmla="*/ 95435 h 2538970"/>
                <a:gd name="connsiteX371" fmla="*/ 1151754 w 2485572"/>
                <a:gd name="connsiteY371" fmla="*/ 100832 h 2538970"/>
                <a:gd name="connsiteX372" fmla="*/ 1171352 w 2485572"/>
                <a:gd name="connsiteY372" fmla="*/ 100832 h 2538970"/>
                <a:gd name="connsiteX373" fmla="*/ 1174192 w 2485572"/>
                <a:gd name="connsiteY373" fmla="*/ 98275 h 2538970"/>
                <a:gd name="connsiteX374" fmla="*/ 1188110 w 2485572"/>
                <a:gd name="connsiteY374" fmla="*/ 89754 h 2538970"/>
                <a:gd name="connsiteX375" fmla="*/ 1193791 w 2485572"/>
                <a:gd name="connsiteY375" fmla="*/ 84074 h 2538970"/>
                <a:gd name="connsiteX376" fmla="*/ 1238668 w 2485572"/>
                <a:gd name="connsiteY376" fmla="*/ 75837 h 2538970"/>
                <a:gd name="connsiteX377" fmla="*/ 1244348 w 2485572"/>
                <a:gd name="connsiteY377" fmla="*/ 78677 h 2538970"/>
                <a:gd name="connsiteX378" fmla="*/ 1272184 w 2485572"/>
                <a:gd name="connsiteY378" fmla="*/ 75837 h 2538970"/>
                <a:gd name="connsiteX379" fmla="*/ 1280705 w 2485572"/>
                <a:gd name="connsiteY379" fmla="*/ 72996 h 2538970"/>
                <a:gd name="connsiteX380" fmla="*/ 1286385 w 2485572"/>
                <a:gd name="connsiteY380" fmla="*/ 72996 h 2538970"/>
                <a:gd name="connsiteX381" fmla="*/ 1348020 w 2485572"/>
                <a:gd name="connsiteY381" fmla="*/ 50558 h 2538970"/>
                <a:gd name="connsiteX382" fmla="*/ 1350861 w 2485572"/>
                <a:gd name="connsiteY382" fmla="*/ 50558 h 2538970"/>
                <a:gd name="connsiteX383" fmla="*/ 1392898 w 2485572"/>
                <a:gd name="connsiteY383" fmla="*/ 39197 h 2538970"/>
                <a:gd name="connsiteX384" fmla="*/ 1406815 w 2485572"/>
                <a:gd name="connsiteY384" fmla="*/ 39197 h 2538970"/>
                <a:gd name="connsiteX385" fmla="*/ 1459929 w 2485572"/>
                <a:gd name="connsiteY385" fmla="*/ 36640 h 2538970"/>
                <a:gd name="connsiteX386" fmla="*/ 1468450 w 2485572"/>
                <a:gd name="connsiteY386" fmla="*/ 36640 h 2538970"/>
                <a:gd name="connsiteX387" fmla="*/ 1474131 w 2485572"/>
                <a:gd name="connsiteY387" fmla="*/ 33800 h 2538970"/>
                <a:gd name="connsiteX388" fmla="*/ 1479528 w 2485572"/>
                <a:gd name="connsiteY388" fmla="*/ 30960 h 2538970"/>
                <a:gd name="connsiteX389" fmla="*/ 1485208 w 2485572"/>
                <a:gd name="connsiteY389" fmla="*/ 30960 h 2538970"/>
                <a:gd name="connsiteX390" fmla="*/ 1544003 w 2485572"/>
                <a:gd name="connsiteY390" fmla="*/ 16758 h 2538970"/>
                <a:gd name="connsiteX391" fmla="*/ 1549684 w 2485572"/>
                <a:gd name="connsiteY391" fmla="*/ 14202 h 2538970"/>
                <a:gd name="connsiteX392" fmla="*/ 1555364 w 2485572"/>
                <a:gd name="connsiteY392" fmla="*/ 14202 h 2538970"/>
                <a:gd name="connsiteX393" fmla="*/ 1563601 w 2485572"/>
                <a:gd name="connsiteY393" fmla="*/ 11361 h 2538970"/>
                <a:gd name="connsiteX394" fmla="*/ 1614159 w 2485572"/>
                <a:gd name="connsiteY394" fmla="*/ 22439 h 2538970"/>
                <a:gd name="connsiteX395" fmla="*/ 1619840 w 2485572"/>
                <a:gd name="connsiteY395" fmla="*/ 19598 h 2538970"/>
                <a:gd name="connsiteX396" fmla="*/ 1630917 w 2485572"/>
                <a:gd name="connsiteY396" fmla="*/ 16758 h 2538970"/>
                <a:gd name="connsiteX397" fmla="*/ 1645119 w 2485572"/>
                <a:gd name="connsiteY397" fmla="*/ 8521 h 2538970"/>
                <a:gd name="connsiteX398" fmla="*/ 1653356 w 2485572"/>
                <a:gd name="connsiteY398" fmla="*/ 5681 h 2538970"/>
                <a:gd name="connsiteX399" fmla="*/ 1689712 w 2485572"/>
                <a:gd name="connsiteY399" fmla="*/ 0 h 2538970"/>
                <a:gd name="connsiteX400" fmla="*/ 1698233 w 2485572"/>
                <a:gd name="connsiteY400" fmla="*/ 11361 h 2538970"/>
                <a:gd name="connsiteX401" fmla="*/ 1703914 w 2485572"/>
                <a:gd name="connsiteY401" fmla="*/ 14202 h 2538970"/>
                <a:gd name="connsiteX402" fmla="*/ 1709310 w 2485572"/>
                <a:gd name="connsiteY402" fmla="*/ 16758 h 2538970"/>
                <a:gd name="connsiteX403" fmla="*/ 1717831 w 2485572"/>
                <a:gd name="connsiteY403" fmla="*/ 16758 h 2538970"/>
                <a:gd name="connsiteX404" fmla="*/ 1757028 w 2485572"/>
                <a:gd name="connsiteY404" fmla="*/ 22439 h 2538970"/>
                <a:gd name="connsiteX405" fmla="*/ 1762708 w 2485572"/>
                <a:gd name="connsiteY405" fmla="*/ 25279 h 2538970"/>
                <a:gd name="connsiteX406" fmla="*/ 1768389 w 2485572"/>
                <a:gd name="connsiteY406" fmla="*/ 25279 h 2538970"/>
                <a:gd name="connsiteX407" fmla="*/ 1787987 w 2485572"/>
                <a:gd name="connsiteY407" fmla="*/ 33800 h 2538970"/>
                <a:gd name="connsiteX408" fmla="*/ 1793384 w 2485572"/>
                <a:gd name="connsiteY408" fmla="*/ 33800 h 2538970"/>
                <a:gd name="connsiteX409" fmla="*/ 1801905 w 2485572"/>
                <a:gd name="connsiteY409" fmla="*/ 36640 h 2538970"/>
                <a:gd name="connsiteX410" fmla="*/ 1835421 w 2485572"/>
                <a:gd name="connsiteY410" fmla="*/ 42037 h 2538970"/>
                <a:gd name="connsiteX411" fmla="*/ 1891659 w 2485572"/>
                <a:gd name="connsiteY411" fmla="*/ 61635 h 2538970"/>
                <a:gd name="connsiteX412" fmla="*/ 1897340 w 2485572"/>
                <a:gd name="connsiteY412" fmla="*/ 64475 h 2538970"/>
                <a:gd name="connsiteX413" fmla="*/ 1899896 w 2485572"/>
                <a:gd name="connsiteY413" fmla="*/ 67316 h 2538970"/>
                <a:gd name="connsiteX414" fmla="*/ 1944774 w 2485572"/>
                <a:gd name="connsiteY414" fmla="*/ 123270 h 2538970"/>
                <a:gd name="connsiteX415" fmla="*/ 1947614 w 2485572"/>
                <a:gd name="connsiteY415" fmla="*/ 128951 h 2538970"/>
                <a:gd name="connsiteX416" fmla="*/ 1950454 w 2485572"/>
                <a:gd name="connsiteY416" fmla="*/ 131791 h 2538970"/>
                <a:gd name="connsiteX417" fmla="*/ 1956135 w 2485572"/>
                <a:gd name="connsiteY417" fmla="*/ 140312 h 2538970"/>
                <a:gd name="connsiteX418" fmla="*/ 1958975 w 2485572"/>
                <a:gd name="connsiteY418" fmla="*/ 145709 h 2538970"/>
                <a:gd name="connsiteX419" fmla="*/ 1961532 w 2485572"/>
                <a:gd name="connsiteY419" fmla="*/ 154230 h 2538970"/>
                <a:gd name="connsiteX420" fmla="*/ 1998172 w 2485572"/>
                <a:gd name="connsiteY420" fmla="*/ 204788 h 2538970"/>
                <a:gd name="connsiteX421" fmla="*/ 2003569 w 2485572"/>
                <a:gd name="connsiteY421" fmla="*/ 207344 h 2538970"/>
                <a:gd name="connsiteX422" fmla="*/ 2009249 w 2485572"/>
                <a:gd name="connsiteY422" fmla="*/ 210184 h 2538970"/>
                <a:gd name="connsiteX423" fmla="*/ 2017770 w 2485572"/>
                <a:gd name="connsiteY423" fmla="*/ 210184 h 2538970"/>
                <a:gd name="connsiteX424" fmla="*/ 2026007 w 2485572"/>
                <a:gd name="connsiteY424" fmla="*/ 213025 h 2538970"/>
                <a:gd name="connsiteX425" fmla="*/ 2037368 w 2485572"/>
                <a:gd name="connsiteY425" fmla="*/ 215865 h 2538970"/>
                <a:gd name="connsiteX426" fmla="*/ 2099003 w 2485572"/>
                <a:gd name="connsiteY426" fmla="*/ 221546 h 2538970"/>
                <a:gd name="connsiteX427" fmla="*/ 2104684 w 2485572"/>
                <a:gd name="connsiteY427" fmla="*/ 224386 h 2538970"/>
                <a:gd name="connsiteX428" fmla="*/ 2112921 w 2485572"/>
                <a:gd name="connsiteY428" fmla="*/ 224386 h 2538970"/>
                <a:gd name="connsiteX429" fmla="*/ 2124283 w 2485572"/>
                <a:gd name="connsiteY429" fmla="*/ 229783 h 2538970"/>
                <a:gd name="connsiteX430" fmla="*/ 2177397 w 2485572"/>
                <a:gd name="connsiteY430" fmla="*/ 229783 h 2538970"/>
                <a:gd name="connsiteX431" fmla="*/ 2185918 w 2485572"/>
                <a:gd name="connsiteY431" fmla="*/ 232623 h 2538970"/>
                <a:gd name="connsiteX432" fmla="*/ 2213753 w 2485572"/>
                <a:gd name="connsiteY432" fmla="*/ 226942 h 2538970"/>
                <a:gd name="connsiteX433" fmla="*/ 2219434 w 2485572"/>
                <a:gd name="connsiteY433" fmla="*/ 224386 h 2538970"/>
                <a:gd name="connsiteX434" fmla="*/ 2241872 w 2485572"/>
                <a:gd name="connsiteY434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0639 w 2485572"/>
                <a:gd name="connsiteY70" fmla="*/ 1888819 h 2538970"/>
                <a:gd name="connsiteX71" fmla="*/ 2163479 w 2485572"/>
                <a:gd name="connsiteY71" fmla="*/ 1894500 h 2538970"/>
                <a:gd name="connsiteX72" fmla="*/ 2188758 w 2485572"/>
                <a:gd name="connsiteY72" fmla="*/ 1930856 h 2538970"/>
                <a:gd name="connsiteX73" fmla="*/ 2219434 w 2485572"/>
                <a:gd name="connsiteY73" fmla="*/ 1970052 h 2538970"/>
                <a:gd name="connsiteX74" fmla="*/ 2236191 w 2485572"/>
                <a:gd name="connsiteY74" fmla="*/ 1992491 h 2538970"/>
                <a:gd name="connsiteX75" fmla="*/ 2239032 w 2485572"/>
                <a:gd name="connsiteY75" fmla="*/ 1995331 h 2538970"/>
                <a:gd name="connsiteX76" fmla="*/ 2250393 w 2485572"/>
                <a:gd name="connsiteY76" fmla="*/ 2014929 h 2538970"/>
                <a:gd name="connsiteX77" fmla="*/ 2278228 w 2485572"/>
                <a:gd name="connsiteY77" fmla="*/ 2048445 h 2538970"/>
                <a:gd name="connsiteX78" fmla="*/ 2286749 w 2485572"/>
                <a:gd name="connsiteY78" fmla="*/ 2065488 h 2538970"/>
                <a:gd name="connsiteX79" fmla="*/ 2295270 w 2485572"/>
                <a:gd name="connsiteY79" fmla="*/ 2085086 h 2538970"/>
                <a:gd name="connsiteX80" fmla="*/ 2295270 w 2485572"/>
                <a:gd name="connsiteY80" fmla="*/ 2087926 h 2538970"/>
                <a:gd name="connsiteX81" fmla="*/ 2292430 w 2485572"/>
                <a:gd name="connsiteY81" fmla="*/ 2093323 h 2538970"/>
                <a:gd name="connsiteX82" fmla="*/ 2275388 w 2485572"/>
                <a:gd name="connsiteY82" fmla="*/ 2127123 h 2538970"/>
                <a:gd name="connsiteX83" fmla="*/ 2275388 w 2485572"/>
                <a:gd name="connsiteY83" fmla="*/ 2132519 h 2538970"/>
                <a:gd name="connsiteX84" fmla="*/ 2272832 w 2485572"/>
                <a:gd name="connsiteY84" fmla="*/ 2138200 h 2538970"/>
                <a:gd name="connsiteX85" fmla="*/ 2283909 w 2485572"/>
                <a:gd name="connsiteY85" fmla="*/ 2172000 h 2538970"/>
                <a:gd name="connsiteX86" fmla="*/ 2295270 w 2485572"/>
                <a:gd name="connsiteY86" fmla="*/ 2199835 h 2538970"/>
                <a:gd name="connsiteX87" fmla="*/ 2295270 w 2485572"/>
                <a:gd name="connsiteY87" fmla="*/ 2205516 h 2538970"/>
                <a:gd name="connsiteX88" fmla="*/ 2297827 w 2485572"/>
                <a:gd name="connsiteY88" fmla="*/ 2211196 h 2538970"/>
                <a:gd name="connsiteX89" fmla="*/ 2295270 w 2485572"/>
                <a:gd name="connsiteY89" fmla="*/ 2216593 h 2538970"/>
                <a:gd name="connsiteX90" fmla="*/ 2275388 w 2485572"/>
                <a:gd name="connsiteY90" fmla="*/ 2272832 h 2538970"/>
                <a:gd name="connsiteX91" fmla="*/ 2275388 w 2485572"/>
                <a:gd name="connsiteY91" fmla="*/ 2278512 h 2538970"/>
                <a:gd name="connsiteX92" fmla="*/ 2272832 w 2485572"/>
                <a:gd name="connsiteY92" fmla="*/ 2283909 h 2538970"/>
                <a:gd name="connsiteX93" fmla="*/ 2269991 w 2485572"/>
                <a:gd name="connsiteY93" fmla="*/ 2312028 h 2538970"/>
                <a:gd name="connsiteX94" fmla="*/ 2269991 w 2485572"/>
                <a:gd name="connsiteY94" fmla="*/ 2317709 h 2538970"/>
                <a:gd name="connsiteX95" fmla="*/ 2278228 w 2485572"/>
                <a:gd name="connsiteY95" fmla="*/ 2345544 h 2538970"/>
                <a:gd name="connsiteX96" fmla="*/ 2281069 w 2485572"/>
                <a:gd name="connsiteY96" fmla="*/ 2354065 h 2538970"/>
                <a:gd name="connsiteX97" fmla="*/ 2283909 w 2485572"/>
                <a:gd name="connsiteY97" fmla="*/ 2356905 h 2538970"/>
                <a:gd name="connsiteX98" fmla="*/ 2289590 w 2485572"/>
                <a:gd name="connsiteY98" fmla="*/ 2365142 h 2538970"/>
                <a:gd name="connsiteX99" fmla="*/ 2278228 w 2485572"/>
                <a:gd name="connsiteY99" fmla="*/ 2396102 h 2538970"/>
                <a:gd name="connsiteX100" fmla="*/ 2275388 w 2485572"/>
                <a:gd name="connsiteY100" fmla="*/ 2401782 h 2538970"/>
                <a:gd name="connsiteX101" fmla="*/ 2258630 w 2485572"/>
                <a:gd name="connsiteY101" fmla="*/ 2429618 h 2538970"/>
                <a:gd name="connsiteX102" fmla="*/ 2255790 w 2485572"/>
                <a:gd name="connsiteY102" fmla="*/ 2435298 h 2538970"/>
                <a:gd name="connsiteX103" fmla="*/ 2253233 w 2485572"/>
                <a:gd name="connsiteY103" fmla="*/ 2463418 h 2538970"/>
                <a:gd name="connsiteX104" fmla="*/ 2258630 w 2485572"/>
                <a:gd name="connsiteY104" fmla="*/ 2483016 h 2538970"/>
                <a:gd name="connsiteX105" fmla="*/ 2258630 w 2485572"/>
                <a:gd name="connsiteY105" fmla="*/ 2488413 h 2538970"/>
                <a:gd name="connsiteX106" fmla="*/ 2239032 w 2485572"/>
                <a:gd name="connsiteY106" fmla="*/ 2513691 h 2538970"/>
                <a:gd name="connsiteX107" fmla="*/ 2236191 w 2485572"/>
                <a:gd name="connsiteY107" fmla="*/ 2522213 h 2538970"/>
                <a:gd name="connsiteX108" fmla="*/ 2225114 w 2485572"/>
                <a:gd name="connsiteY108" fmla="*/ 2538970 h 2538970"/>
                <a:gd name="connsiteX109" fmla="*/ 2216593 w 2485572"/>
                <a:gd name="connsiteY109" fmla="*/ 2538970 h 2538970"/>
                <a:gd name="connsiteX110" fmla="*/ 2191314 w 2485572"/>
                <a:gd name="connsiteY110" fmla="*/ 2530449 h 2538970"/>
                <a:gd name="connsiteX111" fmla="*/ 2185918 w 2485572"/>
                <a:gd name="connsiteY111" fmla="*/ 2525053 h 2538970"/>
                <a:gd name="connsiteX112" fmla="*/ 2174556 w 2485572"/>
                <a:gd name="connsiteY112" fmla="*/ 2502614 h 2538970"/>
                <a:gd name="connsiteX113" fmla="*/ 2154958 w 2485572"/>
                <a:gd name="connsiteY113" fmla="*/ 2480175 h 2538970"/>
                <a:gd name="connsiteX114" fmla="*/ 2154958 w 2485572"/>
                <a:gd name="connsiteY114" fmla="*/ 2471655 h 2538970"/>
                <a:gd name="connsiteX115" fmla="*/ 2152118 w 2485572"/>
                <a:gd name="connsiteY115" fmla="*/ 2452056 h 2538970"/>
                <a:gd name="connsiteX116" fmla="*/ 2143881 w 2485572"/>
                <a:gd name="connsiteY116" fmla="*/ 2418540 h 2538970"/>
                <a:gd name="connsiteX117" fmla="*/ 2143881 w 2485572"/>
                <a:gd name="connsiteY117" fmla="*/ 2415700 h 2538970"/>
                <a:gd name="connsiteX118" fmla="*/ 2138200 w 2485572"/>
                <a:gd name="connsiteY118" fmla="*/ 2396102 h 2538970"/>
                <a:gd name="connsiteX119" fmla="*/ 2135360 w 2485572"/>
                <a:gd name="connsiteY119" fmla="*/ 2393261 h 2538970"/>
                <a:gd name="connsiteX120" fmla="*/ 2129679 w 2485572"/>
                <a:gd name="connsiteY120" fmla="*/ 2390421 h 2538970"/>
                <a:gd name="connsiteX121" fmla="*/ 2099003 w 2485572"/>
                <a:gd name="connsiteY121" fmla="*/ 2387581 h 2538970"/>
                <a:gd name="connsiteX122" fmla="*/ 2087642 w 2485572"/>
                <a:gd name="connsiteY122" fmla="*/ 2384740 h 2538970"/>
                <a:gd name="connsiteX123" fmla="*/ 2070884 w 2485572"/>
                <a:gd name="connsiteY123" fmla="*/ 2376504 h 2538970"/>
                <a:gd name="connsiteX124" fmla="*/ 2068044 w 2485572"/>
                <a:gd name="connsiteY124" fmla="*/ 2370823 h 2538970"/>
                <a:gd name="connsiteX125" fmla="*/ 2051286 w 2485572"/>
                <a:gd name="connsiteY125" fmla="*/ 2354065 h 2538970"/>
                <a:gd name="connsiteX126" fmla="*/ 2048446 w 2485572"/>
                <a:gd name="connsiteY126" fmla="*/ 2348384 h 2538970"/>
                <a:gd name="connsiteX127" fmla="*/ 2043049 w 2485572"/>
                <a:gd name="connsiteY127" fmla="*/ 2325946 h 2538970"/>
                <a:gd name="connsiteX128" fmla="*/ 2014930 w 2485572"/>
                <a:gd name="connsiteY128" fmla="*/ 2300667 h 2538970"/>
                <a:gd name="connsiteX129" fmla="*/ 1986810 w 2485572"/>
                <a:gd name="connsiteY129" fmla="*/ 2300667 h 2538970"/>
                <a:gd name="connsiteX130" fmla="*/ 1956135 w 2485572"/>
                <a:gd name="connsiteY130" fmla="*/ 2303507 h 2538970"/>
                <a:gd name="connsiteX131" fmla="*/ 1950454 w 2485572"/>
                <a:gd name="connsiteY131" fmla="*/ 2300667 h 2538970"/>
                <a:gd name="connsiteX132" fmla="*/ 1928016 w 2485572"/>
                <a:gd name="connsiteY132" fmla="*/ 2278512 h 2538970"/>
                <a:gd name="connsiteX133" fmla="*/ 1925175 w 2485572"/>
                <a:gd name="connsiteY133" fmla="*/ 2272832 h 2538970"/>
                <a:gd name="connsiteX134" fmla="*/ 1885979 w 2485572"/>
                <a:gd name="connsiteY134" fmla="*/ 2261470 h 2538970"/>
                <a:gd name="connsiteX135" fmla="*/ 1872061 w 2485572"/>
                <a:gd name="connsiteY135" fmla="*/ 2222273 h 2538970"/>
                <a:gd name="connsiteX136" fmla="*/ 1869221 w 2485572"/>
                <a:gd name="connsiteY136" fmla="*/ 2194438 h 2538970"/>
                <a:gd name="connsiteX137" fmla="*/ 1869221 w 2485572"/>
                <a:gd name="connsiteY137" fmla="*/ 2185917 h 2538970"/>
                <a:gd name="connsiteX138" fmla="*/ 1863540 w 2485572"/>
                <a:gd name="connsiteY138" fmla="*/ 2163479 h 2538970"/>
                <a:gd name="connsiteX139" fmla="*/ 1860700 w 2485572"/>
                <a:gd name="connsiteY139" fmla="*/ 2154958 h 2538970"/>
                <a:gd name="connsiteX140" fmla="*/ 1855303 w 2485572"/>
                <a:gd name="connsiteY140" fmla="*/ 2152402 h 2538970"/>
                <a:gd name="connsiteX141" fmla="*/ 1813266 w 2485572"/>
                <a:gd name="connsiteY141" fmla="*/ 2166319 h 2538970"/>
                <a:gd name="connsiteX142" fmla="*/ 1810426 w 2485572"/>
                <a:gd name="connsiteY142" fmla="*/ 2177397 h 2538970"/>
                <a:gd name="connsiteX143" fmla="*/ 1818663 w 2485572"/>
                <a:gd name="connsiteY143" fmla="*/ 2194438 h 2538970"/>
                <a:gd name="connsiteX144" fmla="*/ 1818663 w 2485572"/>
                <a:gd name="connsiteY144" fmla="*/ 2211196 h 2538970"/>
                <a:gd name="connsiteX145" fmla="*/ 1813266 w 2485572"/>
                <a:gd name="connsiteY145" fmla="*/ 2214037 h 2538970"/>
                <a:gd name="connsiteX146" fmla="*/ 1776626 w 2485572"/>
                <a:gd name="connsiteY146" fmla="*/ 2208356 h 2538970"/>
                <a:gd name="connsiteX147" fmla="*/ 1771230 w 2485572"/>
                <a:gd name="connsiteY147" fmla="*/ 2205516 h 2538970"/>
                <a:gd name="connsiteX148" fmla="*/ 1762708 w 2485572"/>
                <a:gd name="connsiteY148" fmla="*/ 2202676 h 2538970"/>
                <a:gd name="connsiteX149" fmla="*/ 1748791 w 2485572"/>
                <a:gd name="connsiteY149" fmla="*/ 2202676 h 2538970"/>
                <a:gd name="connsiteX150" fmla="*/ 1740270 w 2485572"/>
                <a:gd name="connsiteY150" fmla="*/ 2194438 h 2538970"/>
                <a:gd name="connsiteX151" fmla="*/ 1731749 w 2485572"/>
                <a:gd name="connsiteY151" fmla="*/ 2188758 h 2538970"/>
                <a:gd name="connsiteX152" fmla="*/ 1723512 w 2485572"/>
                <a:gd name="connsiteY152" fmla="*/ 2174556 h 2538970"/>
                <a:gd name="connsiteX153" fmla="*/ 1703914 w 2485572"/>
                <a:gd name="connsiteY153" fmla="*/ 2169159 h 2538970"/>
                <a:gd name="connsiteX154" fmla="*/ 1698233 w 2485572"/>
                <a:gd name="connsiteY154" fmla="*/ 2166319 h 2538970"/>
                <a:gd name="connsiteX155" fmla="*/ 1692552 w 2485572"/>
                <a:gd name="connsiteY155" fmla="*/ 2163479 h 2538970"/>
                <a:gd name="connsiteX156" fmla="*/ 1656196 w 2485572"/>
                <a:gd name="connsiteY156" fmla="*/ 2160638 h 2538970"/>
                <a:gd name="connsiteX157" fmla="*/ 1647675 w 2485572"/>
                <a:gd name="connsiteY157" fmla="*/ 2163479 h 2538970"/>
                <a:gd name="connsiteX158" fmla="*/ 1605638 w 2485572"/>
                <a:gd name="connsiteY158" fmla="*/ 2169159 h 2538970"/>
                <a:gd name="connsiteX159" fmla="*/ 1600242 w 2485572"/>
                <a:gd name="connsiteY159" fmla="*/ 2169159 h 2538970"/>
                <a:gd name="connsiteX160" fmla="*/ 1566442 w 2485572"/>
                <a:gd name="connsiteY160" fmla="*/ 2146721 h 2538970"/>
                <a:gd name="connsiteX161" fmla="*/ 1563601 w 2485572"/>
                <a:gd name="connsiteY161" fmla="*/ 2143881 h 2538970"/>
                <a:gd name="connsiteX162" fmla="*/ 1561045 w 2485572"/>
                <a:gd name="connsiteY162" fmla="*/ 2141040 h 2538970"/>
                <a:gd name="connsiteX163" fmla="*/ 1541447 w 2485572"/>
                <a:gd name="connsiteY163" fmla="*/ 2112921 h 2538970"/>
                <a:gd name="connsiteX164" fmla="*/ 1535766 w 2485572"/>
                <a:gd name="connsiteY164" fmla="*/ 2107524 h 2538970"/>
                <a:gd name="connsiteX165" fmla="*/ 1501966 w 2485572"/>
                <a:gd name="connsiteY165" fmla="*/ 2090482 h 2538970"/>
                <a:gd name="connsiteX166" fmla="*/ 1496570 w 2485572"/>
                <a:gd name="connsiteY166" fmla="*/ 2087926 h 2538970"/>
                <a:gd name="connsiteX167" fmla="*/ 1493729 w 2485572"/>
                <a:gd name="connsiteY167" fmla="*/ 2085086 h 2538970"/>
                <a:gd name="connsiteX168" fmla="*/ 1488049 w 2485572"/>
                <a:gd name="connsiteY168" fmla="*/ 2082245 h 2538970"/>
                <a:gd name="connsiteX169" fmla="*/ 1426413 w 2485572"/>
                <a:gd name="connsiteY169" fmla="*/ 2059807 h 2538970"/>
                <a:gd name="connsiteX170" fmla="*/ 1364778 w 2485572"/>
                <a:gd name="connsiteY170" fmla="*/ 2056966 h 2538970"/>
                <a:gd name="connsiteX171" fmla="*/ 1336659 w 2485572"/>
                <a:gd name="connsiteY171" fmla="*/ 2048445 h 2538970"/>
                <a:gd name="connsiteX172" fmla="*/ 1311380 w 2485572"/>
                <a:gd name="connsiteY172" fmla="*/ 2034528 h 2538970"/>
                <a:gd name="connsiteX173" fmla="*/ 1305983 w 2485572"/>
                <a:gd name="connsiteY173" fmla="*/ 2031688 h 2538970"/>
                <a:gd name="connsiteX174" fmla="*/ 1303143 w 2485572"/>
                <a:gd name="connsiteY174" fmla="*/ 2026291 h 2538970"/>
                <a:gd name="connsiteX175" fmla="*/ 1300303 w 2485572"/>
                <a:gd name="connsiteY175" fmla="*/ 2023451 h 2538970"/>
                <a:gd name="connsiteX176" fmla="*/ 1266787 w 2485572"/>
                <a:gd name="connsiteY176" fmla="*/ 2006409 h 2538970"/>
                <a:gd name="connsiteX177" fmla="*/ 1255426 w 2485572"/>
                <a:gd name="connsiteY177" fmla="*/ 2006409 h 2538970"/>
                <a:gd name="connsiteX178" fmla="*/ 1238668 w 2485572"/>
                <a:gd name="connsiteY178" fmla="*/ 2001012 h 2538970"/>
                <a:gd name="connsiteX179" fmla="*/ 1232987 w 2485572"/>
                <a:gd name="connsiteY179" fmla="*/ 2001012 h 2538970"/>
                <a:gd name="connsiteX180" fmla="*/ 1216229 w 2485572"/>
                <a:gd name="connsiteY180" fmla="*/ 1995331 h 2538970"/>
                <a:gd name="connsiteX181" fmla="*/ 1213389 w 2485572"/>
                <a:gd name="connsiteY181" fmla="*/ 1992491 h 2538970"/>
                <a:gd name="connsiteX182" fmla="*/ 1185554 w 2485572"/>
                <a:gd name="connsiteY182" fmla="*/ 1984254 h 2538970"/>
                <a:gd name="connsiteX183" fmla="*/ 1179873 w 2485572"/>
                <a:gd name="connsiteY183" fmla="*/ 1984254 h 2538970"/>
                <a:gd name="connsiteX184" fmla="*/ 1157434 w 2485572"/>
                <a:gd name="connsiteY184" fmla="*/ 1981414 h 2538970"/>
                <a:gd name="connsiteX185" fmla="*/ 1109717 w 2485572"/>
                <a:gd name="connsiteY185" fmla="*/ 1947614 h 2538970"/>
                <a:gd name="connsiteX186" fmla="*/ 1098639 w 2485572"/>
                <a:gd name="connsiteY186" fmla="*/ 1944774 h 2538970"/>
                <a:gd name="connsiteX187" fmla="*/ 1067680 w 2485572"/>
                <a:gd name="connsiteY187" fmla="*/ 1919779 h 2538970"/>
                <a:gd name="connsiteX188" fmla="*/ 1056603 w 2485572"/>
                <a:gd name="connsiteY188" fmla="*/ 1888819 h 2538970"/>
                <a:gd name="connsiteX189" fmla="*/ 1053762 w 2485572"/>
                <a:gd name="connsiteY189" fmla="*/ 1880298 h 2538970"/>
                <a:gd name="connsiteX190" fmla="*/ 1022803 w 2485572"/>
                <a:gd name="connsiteY190" fmla="*/ 1860700 h 2538970"/>
                <a:gd name="connsiteX191" fmla="*/ 1019962 w 2485572"/>
                <a:gd name="connsiteY191" fmla="*/ 1858143 h 2538970"/>
                <a:gd name="connsiteX192" fmla="*/ 1006045 w 2485572"/>
                <a:gd name="connsiteY192" fmla="*/ 1824343 h 2538970"/>
                <a:gd name="connsiteX193" fmla="*/ 1006045 w 2485572"/>
                <a:gd name="connsiteY193" fmla="*/ 1813266 h 2538970"/>
                <a:gd name="connsiteX194" fmla="*/ 1011725 w 2485572"/>
                <a:gd name="connsiteY194" fmla="*/ 1793668 h 2538970"/>
                <a:gd name="connsiteX195" fmla="*/ 1019962 w 2485572"/>
                <a:gd name="connsiteY195" fmla="*/ 1768389 h 2538970"/>
                <a:gd name="connsiteX196" fmla="*/ 1025643 w 2485572"/>
                <a:gd name="connsiteY196" fmla="*/ 1737429 h 2538970"/>
                <a:gd name="connsiteX197" fmla="*/ 1025643 w 2485572"/>
                <a:gd name="connsiteY197" fmla="*/ 1723512 h 2538970"/>
                <a:gd name="connsiteX198" fmla="*/ 1019962 w 2485572"/>
                <a:gd name="connsiteY198" fmla="*/ 1720671 h 2538970"/>
                <a:gd name="connsiteX199" fmla="*/ 1014566 w 2485572"/>
                <a:gd name="connsiteY199" fmla="*/ 1712435 h 2538970"/>
                <a:gd name="connsiteX200" fmla="*/ 1011725 w 2485572"/>
                <a:gd name="connsiteY200" fmla="*/ 1709594 h 2538970"/>
                <a:gd name="connsiteX201" fmla="*/ 983606 w 2485572"/>
                <a:gd name="connsiteY201" fmla="*/ 1692552 h 2538970"/>
                <a:gd name="connsiteX202" fmla="*/ 977925 w 2485572"/>
                <a:gd name="connsiteY202" fmla="*/ 1692552 h 2538970"/>
                <a:gd name="connsiteX203" fmla="*/ 950090 w 2485572"/>
                <a:gd name="connsiteY203" fmla="*/ 1653356 h 2538970"/>
                <a:gd name="connsiteX204" fmla="*/ 950090 w 2485572"/>
                <a:gd name="connsiteY204" fmla="*/ 1639438 h 2538970"/>
                <a:gd name="connsiteX205" fmla="*/ 952931 w 2485572"/>
                <a:gd name="connsiteY205" fmla="*/ 1636598 h 2538970"/>
                <a:gd name="connsiteX206" fmla="*/ 975369 w 2485572"/>
                <a:gd name="connsiteY206" fmla="*/ 1597401 h 2538970"/>
                <a:gd name="connsiteX207" fmla="*/ 980766 w 2485572"/>
                <a:gd name="connsiteY207" fmla="*/ 1591721 h 2538970"/>
                <a:gd name="connsiteX208" fmla="*/ 1017406 w 2485572"/>
                <a:gd name="connsiteY208" fmla="*/ 1561045 h 2538970"/>
                <a:gd name="connsiteX209" fmla="*/ 1022803 w 2485572"/>
                <a:gd name="connsiteY209" fmla="*/ 1558205 h 2538970"/>
                <a:gd name="connsiteX210" fmla="*/ 1025643 w 2485572"/>
                <a:gd name="connsiteY210" fmla="*/ 1555364 h 2538970"/>
                <a:gd name="connsiteX211" fmla="*/ 1031324 w 2485572"/>
                <a:gd name="connsiteY211" fmla="*/ 1549684 h 2538970"/>
                <a:gd name="connsiteX212" fmla="*/ 1293866 w 2485572"/>
                <a:gd name="connsiteY212" fmla="*/ 1680648 h 2538970"/>
                <a:gd name="connsiteX213" fmla="*/ 1455791 w 2485572"/>
                <a:gd name="connsiteY213" fmla="*/ 1685410 h 2538970"/>
                <a:gd name="connsiteX214" fmla="*/ 1289417 w 2485572"/>
                <a:gd name="connsiteY214" fmla="*/ 1536685 h 2538970"/>
                <a:gd name="connsiteX215" fmla="*/ 1061999 w 2485572"/>
                <a:gd name="connsiteY215" fmla="*/ 1465610 h 2538970"/>
                <a:gd name="connsiteX216" fmla="*/ 1061999 w 2485572"/>
                <a:gd name="connsiteY216" fmla="*/ 1429254 h 2538970"/>
                <a:gd name="connsiteX217" fmla="*/ 1048082 w 2485572"/>
                <a:gd name="connsiteY217" fmla="*/ 1403975 h 2538970"/>
                <a:gd name="connsiteX218" fmla="*/ 1022803 w 2485572"/>
                <a:gd name="connsiteY218" fmla="*/ 1387217 h 2538970"/>
                <a:gd name="connsiteX219" fmla="*/ 1011725 w 2485572"/>
                <a:gd name="connsiteY219" fmla="*/ 1381536 h 2538970"/>
                <a:gd name="connsiteX220" fmla="*/ 1000364 w 2485572"/>
                <a:gd name="connsiteY220" fmla="*/ 1381536 h 2538970"/>
                <a:gd name="connsiteX221" fmla="*/ 961167 w 2485572"/>
                <a:gd name="connsiteY221" fmla="*/ 1376140 h 2538970"/>
                <a:gd name="connsiteX222" fmla="*/ 924811 w 2485572"/>
                <a:gd name="connsiteY222" fmla="*/ 1367618 h 2538970"/>
                <a:gd name="connsiteX223" fmla="*/ 919131 w 2485572"/>
                <a:gd name="connsiteY223" fmla="*/ 1367618 h 2538970"/>
                <a:gd name="connsiteX224" fmla="*/ 913450 w 2485572"/>
                <a:gd name="connsiteY224" fmla="*/ 1364778 h 2538970"/>
                <a:gd name="connsiteX225" fmla="*/ 908053 w 2485572"/>
                <a:gd name="connsiteY225" fmla="*/ 1364778 h 2538970"/>
                <a:gd name="connsiteX226" fmla="*/ 877094 w 2485572"/>
                <a:gd name="connsiteY226" fmla="*/ 1381536 h 2538970"/>
                <a:gd name="connsiteX227" fmla="*/ 868857 w 2485572"/>
                <a:gd name="connsiteY227" fmla="*/ 1390057 h 2538970"/>
                <a:gd name="connsiteX228" fmla="*/ 835057 w 2485572"/>
                <a:gd name="connsiteY228" fmla="*/ 1434934 h 2538970"/>
                <a:gd name="connsiteX229" fmla="*/ 832217 w 2485572"/>
                <a:gd name="connsiteY229" fmla="*/ 1440331 h 2538970"/>
                <a:gd name="connsiteX230" fmla="*/ 832217 w 2485572"/>
                <a:gd name="connsiteY230" fmla="*/ 1446012 h 2538970"/>
                <a:gd name="connsiteX231" fmla="*/ 767741 w 2485572"/>
                <a:gd name="connsiteY231" fmla="*/ 1513327 h 2538970"/>
                <a:gd name="connsiteX232" fmla="*/ 711787 w 2485572"/>
                <a:gd name="connsiteY232" fmla="*/ 1535766 h 2538970"/>
                <a:gd name="connsiteX233" fmla="*/ 686508 w 2485572"/>
                <a:gd name="connsiteY233" fmla="*/ 1541447 h 2538970"/>
                <a:gd name="connsiteX234" fmla="*/ 661513 w 2485572"/>
                <a:gd name="connsiteY234" fmla="*/ 1549684 h 2538970"/>
                <a:gd name="connsiteX235" fmla="*/ 658672 w 2485572"/>
                <a:gd name="connsiteY235" fmla="*/ 1552524 h 2538970"/>
                <a:gd name="connsiteX236" fmla="*/ 652992 w 2485572"/>
                <a:gd name="connsiteY236" fmla="*/ 1555364 h 2538970"/>
                <a:gd name="connsiteX237" fmla="*/ 624873 w 2485572"/>
                <a:gd name="connsiteY237" fmla="*/ 1561045 h 2538970"/>
                <a:gd name="connsiteX238" fmla="*/ 619476 w 2485572"/>
                <a:gd name="connsiteY238" fmla="*/ 1558205 h 2538970"/>
                <a:gd name="connsiteX239" fmla="*/ 616636 w 2485572"/>
                <a:gd name="connsiteY239" fmla="*/ 1555364 h 2538970"/>
                <a:gd name="connsiteX240" fmla="*/ 597037 w 2485572"/>
                <a:gd name="connsiteY240" fmla="*/ 1532926 h 2538970"/>
                <a:gd name="connsiteX241" fmla="*/ 594197 w 2485572"/>
                <a:gd name="connsiteY241" fmla="*/ 1521848 h 2538970"/>
                <a:gd name="connsiteX242" fmla="*/ 591357 w 2485572"/>
                <a:gd name="connsiteY242" fmla="*/ 1519008 h 2538970"/>
                <a:gd name="connsiteX243" fmla="*/ 566078 w 2485572"/>
                <a:gd name="connsiteY243" fmla="*/ 1482368 h 2538970"/>
                <a:gd name="connsiteX244" fmla="*/ 560397 w 2485572"/>
                <a:gd name="connsiteY244" fmla="*/ 1471291 h 2538970"/>
                <a:gd name="connsiteX245" fmla="*/ 555000 w 2485572"/>
                <a:gd name="connsiteY245" fmla="*/ 1465610 h 2538970"/>
                <a:gd name="connsiteX246" fmla="*/ 498762 w 2485572"/>
                <a:gd name="connsiteY246" fmla="*/ 1432094 h 2538970"/>
                <a:gd name="connsiteX247" fmla="*/ 490525 w 2485572"/>
                <a:gd name="connsiteY247" fmla="*/ 1429254 h 2538970"/>
                <a:gd name="connsiteX248" fmla="*/ 487685 w 2485572"/>
                <a:gd name="connsiteY248" fmla="*/ 1429254 h 2538970"/>
                <a:gd name="connsiteX249" fmla="*/ 462406 w 2485572"/>
                <a:gd name="connsiteY249" fmla="*/ 1426413 h 2538970"/>
                <a:gd name="connsiteX250" fmla="*/ 400770 w 2485572"/>
                <a:gd name="connsiteY250" fmla="*/ 1426413 h 2538970"/>
                <a:gd name="connsiteX251" fmla="*/ 392250 w 2485572"/>
                <a:gd name="connsiteY251" fmla="*/ 1423573 h 2538970"/>
                <a:gd name="connsiteX252" fmla="*/ 384013 w 2485572"/>
                <a:gd name="connsiteY252" fmla="*/ 1420733 h 2538970"/>
                <a:gd name="connsiteX253" fmla="*/ 375492 w 2485572"/>
                <a:gd name="connsiteY253" fmla="*/ 1420733 h 2538970"/>
                <a:gd name="connsiteX254" fmla="*/ 319537 w 2485572"/>
                <a:gd name="connsiteY254" fmla="*/ 1409655 h 2538970"/>
                <a:gd name="connsiteX255" fmla="*/ 313856 w 2485572"/>
                <a:gd name="connsiteY255" fmla="*/ 1406815 h 2538970"/>
                <a:gd name="connsiteX256" fmla="*/ 308176 w 2485572"/>
                <a:gd name="connsiteY256" fmla="*/ 1406815 h 2538970"/>
                <a:gd name="connsiteX257" fmla="*/ 297098 w 2485572"/>
                <a:gd name="connsiteY257" fmla="*/ 1401134 h 2538970"/>
                <a:gd name="connsiteX258" fmla="*/ 221546 w 2485572"/>
                <a:gd name="connsiteY258" fmla="*/ 1392898 h 2538970"/>
                <a:gd name="connsiteX259" fmla="*/ 213025 w 2485572"/>
                <a:gd name="connsiteY259" fmla="*/ 1392898 h 2538970"/>
                <a:gd name="connsiteX260" fmla="*/ 204504 w 2485572"/>
                <a:gd name="connsiteY260" fmla="*/ 1395738 h 2538970"/>
                <a:gd name="connsiteX261" fmla="*/ 154230 w 2485572"/>
                <a:gd name="connsiteY261" fmla="*/ 1406815 h 2538970"/>
                <a:gd name="connsiteX262" fmla="*/ 148549 w 2485572"/>
                <a:gd name="connsiteY262" fmla="*/ 1403975 h 2538970"/>
                <a:gd name="connsiteX263" fmla="*/ 137472 w 2485572"/>
                <a:gd name="connsiteY263" fmla="*/ 1398294 h 2538970"/>
                <a:gd name="connsiteX264" fmla="*/ 131791 w 2485572"/>
                <a:gd name="connsiteY264" fmla="*/ 1398294 h 2538970"/>
                <a:gd name="connsiteX265" fmla="*/ 67316 w 2485572"/>
                <a:gd name="connsiteY265" fmla="*/ 1418177 h 2538970"/>
                <a:gd name="connsiteX266" fmla="*/ 58795 w 2485572"/>
                <a:gd name="connsiteY266" fmla="*/ 1420733 h 2538970"/>
                <a:gd name="connsiteX267" fmla="*/ 50558 w 2485572"/>
                <a:gd name="connsiteY267" fmla="*/ 1423573 h 2538970"/>
                <a:gd name="connsiteX268" fmla="*/ 42037 w 2485572"/>
                <a:gd name="connsiteY268" fmla="*/ 1423573 h 2538970"/>
                <a:gd name="connsiteX269" fmla="*/ 5681 w 2485572"/>
                <a:gd name="connsiteY269" fmla="*/ 1432094 h 2538970"/>
                <a:gd name="connsiteX270" fmla="*/ 2840 w 2485572"/>
                <a:gd name="connsiteY270" fmla="*/ 1403975 h 2538970"/>
                <a:gd name="connsiteX271" fmla="*/ 0 w 2485572"/>
                <a:gd name="connsiteY271" fmla="*/ 1395738 h 2538970"/>
                <a:gd name="connsiteX272" fmla="*/ 5681 w 2485572"/>
                <a:gd name="connsiteY272" fmla="*/ 1373299 h 2538970"/>
                <a:gd name="connsiteX273" fmla="*/ 5681 w 2485572"/>
                <a:gd name="connsiteY273" fmla="*/ 1361938 h 2538970"/>
                <a:gd name="connsiteX274" fmla="*/ 11361 w 2485572"/>
                <a:gd name="connsiteY274" fmla="*/ 1345180 h 2538970"/>
                <a:gd name="connsiteX275" fmla="*/ 42037 w 2485572"/>
                <a:gd name="connsiteY275" fmla="*/ 1305983 h 2538970"/>
                <a:gd name="connsiteX276" fmla="*/ 47718 w 2485572"/>
                <a:gd name="connsiteY276" fmla="*/ 1294622 h 2538970"/>
                <a:gd name="connsiteX277" fmla="*/ 39197 w 2485572"/>
                <a:gd name="connsiteY277" fmla="*/ 1275024 h 2538970"/>
                <a:gd name="connsiteX278" fmla="*/ 33516 w 2485572"/>
                <a:gd name="connsiteY278" fmla="*/ 1269627 h 2538970"/>
                <a:gd name="connsiteX279" fmla="*/ 33516 w 2485572"/>
                <a:gd name="connsiteY279" fmla="*/ 1244348 h 2538970"/>
                <a:gd name="connsiteX280" fmla="*/ 64475 w 2485572"/>
                <a:gd name="connsiteY280" fmla="*/ 1213389 h 2538970"/>
                <a:gd name="connsiteX281" fmla="*/ 81233 w 2485572"/>
                <a:gd name="connsiteY281" fmla="*/ 1199471 h 2538970"/>
                <a:gd name="connsiteX282" fmla="*/ 86914 w 2485572"/>
                <a:gd name="connsiteY282" fmla="*/ 1190950 h 2538970"/>
                <a:gd name="connsiteX283" fmla="*/ 97991 w 2485572"/>
                <a:gd name="connsiteY283" fmla="*/ 1160275 h 2538970"/>
                <a:gd name="connsiteX284" fmla="*/ 95435 w 2485572"/>
                <a:gd name="connsiteY284" fmla="*/ 1151753 h 2538970"/>
                <a:gd name="connsiteX285" fmla="*/ 95435 w 2485572"/>
                <a:gd name="connsiteY285" fmla="*/ 1121078 h 2538970"/>
                <a:gd name="connsiteX286" fmla="*/ 100832 w 2485572"/>
                <a:gd name="connsiteY286" fmla="*/ 1112557 h 2538970"/>
                <a:gd name="connsiteX287" fmla="*/ 103672 w 2485572"/>
                <a:gd name="connsiteY287" fmla="*/ 1106876 h 2538970"/>
                <a:gd name="connsiteX288" fmla="*/ 154230 w 2485572"/>
                <a:gd name="connsiteY288" fmla="*/ 1070520 h 2538970"/>
                <a:gd name="connsiteX289" fmla="*/ 176668 w 2485572"/>
                <a:gd name="connsiteY289" fmla="*/ 1045241 h 2538970"/>
                <a:gd name="connsiteX290" fmla="*/ 176668 w 2485572"/>
                <a:gd name="connsiteY290" fmla="*/ 1037004 h 2538970"/>
                <a:gd name="connsiteX291" fmla="*/ 173828 w 2485572"/>
                <a:gd name="connsiteY291" fmla="*/ 1028483 h 2538970"/>
                <a:gd name="connsiteX292" fmla="*/ 157070 w 2485572"/>
                <a:gd name="connsiteY292" fmla="*/ 1008885 h 2538970"/>
                <a:gd name="connsiteX293" fmla="*/ 154230 w 2485572"/>
                <a:gd name="connsiteY293" fmla="*/ 1000648 h 2538970"/>
                <a:gd name="connsiteX294" fmla="*/ 157070 w 2485572"/>
                <a:gd name="connsiteY294" fmla="*/ 964008 h 2538970"/>
                <a:gd name="connsiteX295" fmla="*/ 154230 w 2485572"/>
                <a:gd name="connsiteY295" fmla="*/ 955771 h 2538970"/>
                <a:gd name="connsiteX296" fmla="*/ 126111 w 2485572"/>
                <a:gd name="connsiteY296" fmla="*/ 930492 h 2538970"/>
                <a:gd name="connsiteX297" fmla="*/ 112193 w 2485572"/>
                <a:gd name="connsiteY297" fmla="*/ 927652 h 2538970"/>
                <a:gd name="connsiteX298" fmla="*/ 109353 w 2485572"/>
                <a:gd name="connsiteY298" fmla="*/ 921971 h 2538970"/>
                <a:gd name="connsiteX299" fmla="*/ 109353 w 2485572"/>
                <a:gd name="connsiteY299" fmla="*/ 908053 h 2538970"/>
                <a:gd name="connsiteX300" fmla="*/ 117590 w 2485572"/>
                <a:gd name="connsiteY300" fmla="*/ 891295 h 2538970"/>
                <a:gd name="connsiteX301" fmla="*/ 123270 w 2485572"/>
                <a:gd name="connsiteY301" fmla="*/ 885615 h 2538970"/>
                <a:gd name="connsiteX302" fmla="*/ 148549 w 2485572"/>
                <a:gd name="connsiteY302" fmla="*/ 866016 h 2538970"/>
                <a:gd name="connsiteX303" fmla="*/ 128951 w 2485572"/>
                <a:gd name="connsiteY303" fmla="*/ 840738 h 2538970"/>
                <a:gd name="connsiteX304" fmla="*/ 126111 w 2485572"/>
                <a:gd name="connsiteY304" fmla="*/ 821139 h 2538970"/>
                <a:gd name="connsiteX305" fmla="*/ 140028 w 2485572"/>
                <a:gd name="connsiteY305" fmla="*/ 812618 h 2538970"/>
                <a:gd name="connsiteX306" fmla="*/ 142869 w 2485572"/>
                <a:gd name="connsiteY306" fmla="*/ 790464 h 2538970"/>
                <a:gd name="connsiteX307" fmla="*/ 154230 w 2485572"/>
                <a:gd name="connsiteY307" fmla="*/ 773422 h 2538970"/>
                <a:gd name="connsiteX308" fmla="*/ 157070 w 2485572"/>
                <a:gd name="connsiteY308" fmla="*/ 762344 h 2538970"/>
                <a:gd name="connsiteX309" fmla="*/ 157070 w 2485572"/>
                <a:gd name="connsiteY309" fmla="*/ 753824 h 2538970"/>
                <a:gd name="connsiteX310" fmla="*/ 145709 w 2485572"/>
                <a:gd name="connsiteY310" fmla="*/ 731385 h 2538970"/>
                <a:gd name="connsiteX311" fmla="*/ 145709 w 2485572"/>
                <a:gd name="connsiteY311" fmla="*/ 723148 h 2538970"/>
                <a:gd name="connsiteX312" fmla="*/ 159627 w 2485572"/>
                <a:gd name="connsiteY312" fmla="*/ 714627 h 2538970"/>
                <a:gd name="connsiteX313" fmla="*/ 204504 w 2485572"/>
                <a:gd name="connsiteY313" fmla="*/ 708946 h 2538970"/>
                <a:gd name="connsiteX314" fmla="*/ 232623 w 2485572"/>
                <a:gd name="connsiteY314" fmla="*/ 678271 h 2538970"/>
                <a:gd name="connsiteX315" fmla="*/ 232623 w 2485572"/>
                <a:gd name="connsiteY315" fmla="*/ 666909 h 2538970"/>
                <a:gd name="connsiteX316" fmla="*/ 215865 w 2485572"/>
                <a:gd name="connsiteY316" fmla="*/ 644755 h 2538970"/>
                <a:gd name="connsiteX317" fmla="*/ 218705 w 2485572"/>
                <a:gd name="connsiteY317" fmla="*/ 613795 h 2538970"/>
                <a:gd name="connsiteX318" fmla="*/ 241144 w 2485572"/>
                <a:gd name="connsiteY318" fmla="*/ 582836 h 2538970"/>
                <a:gd name="connsiteX319" fmla="*/ 252221 w 2485572"/>
                <a:gd name="connsiteY319" fmla="*/ 571758 h 2538970"/>
                <a:gd name="connsiteX320" fmla="*/ 285737 w 2485572"/>
                <a:gd name="connsiteY320" fmla="*/ 524041 h 2538970"/>
                <a:gd name="connsiteX321" fmla="*/ 291418 w 2485572"/>
                <a:gd name="connsiteY321" fmla="*/ 518644 h 2538970"/>
                <a:gd name="connsiteX322" fmla="*/ 322377 w 2485572"/>
                <a:gd name="connsiteY322" fmla="*/ 518644 h 2538970"/>
                <a:gd name="connsiteX323" fmla="*/ 333455 w 2485572"/>
                <a:gd name="connsiteY323" fmla="*/ 510123 h 2538970"/>
                <a:gd name="connsiteX324" fmla="*/ 341976 w 2485572"/>
                <a:gd name="connsiteY324" fmla="*/ 482004 h 2538970"/>
                <a:gd name="connsiteX325" fmla="*/ 347372 w 2485572"/>
                <a:gd name="connsiteY325" fmla="*/ 476607 h 2538970"/>
                <a:gd name="connsiteX326" fmla="*/ 386853 w 2485572"/>
                <a:gd name="connsiteY326" fmla="*/ 459565 h 2538970"/>
                <a:gd name="connsiteX327" fmla="*/ 389409 w 2485572"/>
                <a:gd name="connsiteY327" fmla="*/ 454169 h 2538970"/>
                <a:gd name="connsiteX328" fmla="*/ 400770 w 2485572"/>
                <a:gd name="connsiteY328" fmla="*/ 434570 h 2538970"/>
                <a:gd name="connsiteX329" fmla="*/ 414688 w 2485572"/>
                <a:gd name="connsiteY329" fmla="*/ 392534 h 2538970"/>
                <a:gd name="connsiteX330" fmla="*/ 428890 w 2485572"/>
                <a:gd name="connsiteY330" fmla="*/ 341976 h 2538970"/>
                <a:gd name="connsiteX331" fmla="*/ 434286 w 2485572"/>
                <a:gd name="connsiteY331" fmla="*/ 255062 h 2538970"/>
                <a:gd name="connsiteX332" fmla="*/ 437127 w 2485572"/>
                <a:gd name="connsiteY332" fmla="*/ 252221 h 2538970"/>
                <a:gd name="connsiteX333" fmla="*/ 448488 w 2485572"/>
                <a:gd name="connsiteY333" fmla="*/ 235463 h 2538970"/>
                <a:gd name="connsiteX334" fmla="*/ 468086 w 2485572"/>
                <a:gd name="connsiteY334" fmla="*/ 221546 h 2538970"/>
                <a:gd name="connsiteX335" fmla="*/ 501602 w 2485572"/>
                <a:gd name="connsiteY335" fmla="*/ 215865 h 2538970"/>
                <a:gd name="connsiteX336" fmla="*/ 512964 w 2485572"/>
                <a:gd name="connsiteY336" fmla="*/ 213025 h 2538970"/>
                <a:gd name="connsiteX337" fmla="*/ 555000 w 2485572"/>
                <a:gd name="connsiteY337" fmla="*/ 187746 h 2538970"/>
                <a:gd name="connsiteX338" fmla="*/ 557557 w 2485572"/>
                <a:gd name="connsiteY338" fmla="*/ 182349 h 2538970"/>
                <a:gd name="connsiteX339" fmla="*/ 602434 w 2485572"/>
                <a:gd name="connsiteY339" fmla="*/ 131791 h 2538970"/>
                <a:gd name="connsiteX340" fmla="*/ 605274 w 2485572"/>
                <a:gd name="connsiteY340" fmla="*/ 123270 h 2538970"/>
                <a:gd name="connsiteX341" fmla="*/ 594197 w 2485572"/>
                <a:gd name="connsiteY341" fmla="*/ 70156 h 2538970"/>
                <a:gd name="connsiteX342" fmla="*/ 650151 w 2485572"/>
                <a:gd name="connsiteY342" fmla="*/ 92595 h 2538970"/>
                <a:gd name="connsiteX343" fmla="*/ 664069 w 2485572"/>
                <a:gd name="connsiteY343" fmla="*/ 92595 h 2538970"/>
                <a:gd name="connsiteX344" fmla="*/ 689348 w 2485572"/>
                <a:gd name="connsiteY344" fmla="*/ 98275 h 2538970"/>
                <a:gd name="connsiteX345" fmla="*/ 723148 w 2485572"/>
                <a:gd name="connsiteY345" fmla="*/ 89754 h 2538970"/>
                <a:gd name="connsiteX346" fmla="*/ 725704 w 2485572"/>
                <a:gd name="connsiteY346" fmla="*/ 92595 h 2538970"/>
                <a:gd name="connsiteX347" fmla="*/ 731385 w 2485572"/>
                <a:gd name="connsiteY347" fmla="*/ 92595 h 2538970"/>
                <a:gd name="connsiteX348" fmla="*/ 737065 w 2485572"/>
                <a:gd name="connsiteY348" fmla="*/ 95435 h 2538970"/>
                <a:gd name="connsiteX349" fmla="*/ 742746 w 2485572"/>
                <a:gd name="connsiteY349" fmla="*/ 95435 h 2538970"/>
                <a:gd name="connsiteX350" fmla="*/ 779102 w 2485572"/>
                <a:gd name="connsiteY350" fmla="*/ 75837 h 2538970"/>
                <a:gd name="connsiteX351" fmla="*/ 818299 w 2485572"/>
                <a:gd name="connsiteY351" fmla="*/ 39197 h 2538970"/>
                <a:gd name="connsiteX352" fmla="*/ 823980 w 2485572"/>
                <a:gd name="connsiteY352" fmla="*/ 33800 h 2538970"/>
                <a:gd name="connsiteX353" fmla="*/ 851815 w 2485572"/>
                <a:gd name="connsiteY353" fmla="*/ 19598 h 2538970"/>
                <a:gd name="connsiteX354" fmla="*/ 854655 w 2485572"/>
                <a:gd name="connsiteY354" fmla="*/ 14202 h 2538970"/>
                <a:gd name="connsiteX355" fmla="*/ 888455 w 2485572"/>
                <a:gd name="connsiteY355" fmla="*/ 8521 h 2538970"/>
                <a:gd name="connsiteX356" fmla="*/ 893852 w 2485572"/>
                <a:gd name="connsiteY356" fmla="*/ 11361 h 2538970"/>
                <a:gd name="connsiteX357" fmla="*/ 933332 w 2485572"/>
                <a:gd name="connsiteY357" fmla="*/ 36640 h 2538970"/>
                <a:gd name="connsiteX358" fmla="*/ 938729 w 2485572"/>
                <a:gd name="connsiteY358" fmla="*/ 42037 h 2538970"/>
                <a:gd name="connsiteX359" fmla="*/ 969689 w 2485572"/>
                <a:gd name="connsiteY359" fmla="*/ 61635 h 2538970"/>
                <a:gd name="connsiteX360" fmla="*/ 972529 w 2485572"/>
                <a:gd name="connsiteY360" fmla="*/ 64475 h 2538970"/>
                <a:gd name="connsiteX361" fmla="*/ 977925 w 2485572"/>
                <a:gd name="connsiteY361" fmla="*/ 67316 h 2538970"/>
                <a:gd name="connsiteX362" fmla="*/ 1011725 w 2485572"/>
                <a:gd name="connsiteY362" fmla="*/ 67316 h 2538970"/>
                <a:gd name="connsiteX363" fmla="*/ 1031324 w 2485572"/>
                <a:gd name="connsiteY363" fmla="*/ 64475 h 2538970"/>
                <a:gd name="connsiteX364" fmla="*/ 1042401 w 2485572"/>
                <a:gd name="connsiteY364" fmla="*/ 64475 h 2538970"/>
                <a:gd name="connsiteX365" fmla="*/ 1104036 w 2485572"/>
                <a:gd name="connsiteY365" fmla="*/ 70156 h 2538970"/>
                <a:gd name="connsiteX366" fmla="*/ 1109717 w 2485572"/>
                <a:gd name="connsiteY366" fmla="*/ 75837 h 2538970"/>
                <a:gd name="connsiteX367" fmla="*/ 1118238 w 2485572"/>
                <a:gd name="connsiteY367" fmla="*/ 81233 h 2538970"/>
                <a:gd name="connsiteX368" fmla="*/ 1121078 w 2485572"/>
                <a:gd name="connsiteY368" fmla="*/ 84074 h 2538970"/>
                <a:gd name="connsiteX369" fmla="*/ 1143517 w 2485572"/>
                <a:gd name="connsiteY369" fmla="*/ 95435 h 2538970"/>
                <a:gd name="connsiteX370" fmla="*/ 1151754 w 2485572"/>
                <a:gd name="connsiteY370" fmla="*/ 100832 h 2538970"/>
                <a:gd name="connsiteX371" fmla="*/ 1171352 w 2485572"/>
                <a:gd name="connsiteY371" fmla="*/ 100832 h 2538970"/>
                <a:gd name="connsiteX372" fmla="*/ 1174192 w 2485572"/>
                <a:gd name="connsiteY372" fmla="*/ 98275 h 2538970"/>
                <a:gd name="connsiteX373" fmla="*/ 1188110 w 2485572"/>
                <a:gd name="connsiteY373" fmla="*/ 89754 h 2538970"/>
                <a:gd name="connsiteX374" fmla="*/ 1193791 w 2485572"/>
                <a:gd name="connsiteY374" fmla="*/ 84074 h 2538970"/>
                <a:gd name="connsiteX375" fmla="*/ 1238668 w 2485572"/>
                <a:gd name="connsiteY375" fmla="*/ 75837 h 2538970"/>
                <a:gd name="connsiteX376" fmla="*/ 1244348 w 2485572"/>
                <a:gd name="connsiteY376" fmla="*/ 78677 h 2538970"/>
                <a:gd name="connsiteX377" fmla="*/ 1272184 w 2485572"/>
                <a:gd name="connsiteY377" fmla="*/ 75837 h 2538970"/>
                <a:gd name="connsiteX378" fmla="*/ 1280705 w 2485572"/>
                <a:gd name="connsiteY378" fmla="*/ 72996 h 2538970"/>
                <a:gd name="connsiteX379" fmla="*/ 1286385 w 2485572"/>
                <a:gd name="connsiteY379" fmla="*/ 72996 h 2538970"/>
                <a:gd name="connsiteX380" fmla="*/ 1348020 w 2485572"/>
                <a:gd name="connsiteY380" fmla="*/ 50558 h 2538970"/>
                <a:gd name="connsiteX381" fmla="*/ 1350861 w 2485572"/>
                <a:gd name="connsiteY381" fmla="*/ 50558 h 2538970"/>
                <a:gd name="connsiteX382" fmla="*/ 1392898 w 2485572"/>
                <a:gd name="connsiteY382" fmla="*/ 39197 h 2538970"/>
                <a:gd name="connsiteX383" fmla="*/ 1406815 w 2485572"/>
                <a:gd name="connsiteY383" fmla="*/ 39197 h 2538970"/>
                <a:gd name="connsiteX384" fmla="*/ 1459929 w 2485572"/>
                <a:gd name="connsiteY384" fmla="*/ 36640 h 2538970"/>
                <a:gd name="connsiteX385" fmla="*/ 1468450 w 2485572"/>
                <a:gd name="connsiteY385" fmla="*/ 36640 h 2538970"/>
                <a:gd name="connsiteX386" fmla="*/ 1474131 w 2485572"/>
                <a:gd name="connsiteY386" fmla="*/ 33800 h 2538970"/>
                <a:gd name="connsiteX387" fmla="*/ 1479528 w 2485572"/>
                <a:gd name="connsiteY387" fmla="*/ 30960 h 2538970"/>
                <a:gd name="connsiteX388" fmla="*/ 1485208 w 2485572"/>
                <a:gd name="connsiteY388" fmla="*/ 30960 h 2538970"/>
                <a:gd name="connsiteX389" fmla="*/ 1544003 w 2485572"/>
                <a:gd name="connsiteY389" fmla="*/ 16758 h 2538970"/>
                <a:gd name="connsiteX390" fmla="*/ 1549684 w 2485572"/>
                <a:gd name="connsiteY390" fmla="*/ 14202 h 2538970"/>
                <a:gd name="connsiteX391" fmla="*/ 1555364 w 2485572"/>
                <a:gd name="connsiteY391" fmla="*/ 14202 h 2538970"/>
                <a:gd name="connsiteX392" fmla="*/ 1563601 w 2485572"/>
                <a:gd name="connsiteY392" fmla="*/ 11361 h 2538970"/>
                <a:gd name="connsiteX393" fmla="*/ 1614159 w 2485572"/>
                <a:gd name="connsiteY393" fmla="*/ 22439 h 2538970"/>
                <a:gd name="connsiteX394" fmla="*/ 1619840 w 2485572"/>
                <a:gd name="connsiteY394" fmla="*/ 19598 h 2538970"/>
                <a:gd name="connsiteX395" fmla="*/ 1630917 w 2485572"/>
                <a:gd name="connsiteY395" fmla="*/ 16758 h 2538970"/>
                <a:gd name="connsiteX396" fmla="*/ 1645119 w 2485572"/>
                <a:gd name="connsiteY396" fmla="*/ 8521 h 2538970"/>
                <a:gd name="connsiteX397" fmla="*/ 1653356 w 2485572"/>
                <a:gd name="connsiteY397" fmla="*/ 5681 h 2538970"/>
                <a:gd name="connsiteX398" fmla="*/ 1689712 w 2485572"/>
                <a:gd name="connsiteY398" fmla="*/ 0 h 2538970"/>
                <a:gd name="connsiteX399" fmla="*/ 1698233 w 2485572"/>
                <a:gd name="connsiteY399" fmla="*/ 11361 h 2538970"/>
                <a:gd name="connsiteX400" fmla="*/ 1703914 w 2485572"/>
                <a:gd name="connsiteY400" fmla="*/ 14202 h 2538970"/>
                <a:gd name="connsiteX401" fmla="*/ 1709310 w 2485572"/>
                <a:gd name="connsiteY401" fmla="*/ 16758 h 2538970"/>
                <a:gd name="connsiteX402" fmla="*/ 1717831 w 2485572"/>
                <a:gd name="connsiteY402" fmla="*/ 16758 h 2538970"/>
                <a:gd name="connsiteX403" fmla="*/ 1757028 w 2485572"/>
                <a:gd name="connsiteY403" fmla="*/ 22439 h 2538970"/>
                <a:gd name="connsiteX404" fmla="*/ 1762708 w 2485572"/>
                <a:gd name="connsiteY404" fmla="*/ 25279 h 2538970"/>
                <a:gd name="connsiteX405" fmla="*/ 1768389 w 2485572"/>
                <a:gd name="connsiteY405" fmla="*/ 25279 h 2538970"/>
                <a:gd name="connsiteX406" fmla="*/ 1787987 w 2485572"/>
                <a:gd name="connsiteY406" fmla="*/ 33800 h 2538970"/>
                <a:gd name="connsiteX407" fmla="*/ 1793384 w 2485572"/>
                <a:gd name="connsiteY407" fmla="*/ 33800 h 2538970"/>
                <a:gd name="connsiteX408" fmla="*/ 1801905 w 2485572"/>
                <a:gd name="connsiteY408" fmla="*/ 36640 h 2538970"/>
                <a:gd name="connsiteX409" fmla="*/ 1835421 w 2485572"/>
                <a:gd name="connsiteY409" fmla="*/ 42037 h 2538970"/>
                <a:gd name="connsiteX410" fmla="*/ 1891659 w 2485572"/>
                <a:gd name="connsiteY410" fmla="*/ 61635 h 2538970"/>
                <a:gd name="connsiteX411" fmla="*/ 1897340 w 2485572"/>
                <a:gd name="connsiteY411" fmla="*/ 64475 h 2538970"/>
                <a:gd name="connsiteX412" fmla="*/ 1899896 w 2485572"/>
                <a:gd name="connsiteY412" fmla="*/ 67316 h 2538970"/>
                <a:gd name="connsiteX413" fmla="*/ 1944774 w 2485572"/>
                <a:gd name="connsiteY413" fmla="*/ 123270 h 2538970"/>
                <a:gd name="connsiteX414" fmla="*/ 1947614 w 2485572"/>
                <a:gd name="connsiteY414" fmla="*/ 128951 h 2538970"/>
                <a:gd name="connsiteX415" fmla="*/ 1950454 w 2485572"/>
                <a:gd name="connsiteY415" fmla="*/ 131791 h 2538970"/>
                <a:gd name="connsiteX416" fmla="*/ 1956135 w 2485572"/>
                <a:gd name="connsiteY416" fmla="*/ 140312 h 2538970"/>
                <a:gd name="connsiteX417" fmla="*/ 1958975 w 2485572"/>
                <a:gd name="connsiteY417" fmla="*/ 145709 h 2538970"/>
                <a:gd name="connsiteX418" fmla="*/ 1961532 w 2485572"/>
                <a:gd name="connsiteY418" fmla="*/ 154230 h 2538970"/>
                <a:gd name="connsiteX419" fmla="*/ 1998172 w 2485572"/>
                <a:gd name="connsiteY419" fmla="*/ 204788 h 2538970"/>
                <a:gd name="connsiteX420" fmla="*/ 2003569 w 2485572"/>
                <a:gd name="connsiteY420" fmla="*/ 207344 h 2538970"/>
                <a:gd name="connsiteX421" fmla="*/ 2009249 w 2485572"/>
                <a:gd name="connsiteY421" fmla="*/ 210184 h 2538970"/>
                <a:gd name="connsiteX422" fmla="*/ 2017770 w 2485572"/>
                <a:gd name="connsiteY422" fmla="*/ 210184 h 2538970"/>
                <a:gd name="connsiteX423" fmla="*/ 2026007 w 2485572"/>
                <a:gd name="connsiteY423" fmla="*/ 213025 h 2538970"/>
                <a:gd name="connsiteX424" fmla="*/ 2037368 w 2485572"/>
                <a:gd name="connsiteY424" fmla="*/ 215865 h 2538970"/>
                <a:gd name="connsiteX425" fmla="*/ 2099003 w 2485572"/>
                <a:gd name="connsiteY425" fmla="*/ 221546 h 2538970"/>
                <a:gd name="connsiteX426" fmla="*/ 2104684 w 2485572"/>
                <a:gd name="connsiteY426" fmla="*/ 224386 h 2538970"/>
                <a:gd name="connsiteX427" fmla="*/ 2112921 w 2485572"/>
                <a:gd name="connsiteY427" fmla="*/ 224386 h 2538970"/>
                <a:gd name="connsiteX428" fmla="*/ 2124283 w 2485572"/>
                <a:gd name="connsiteY428" fmla="*/ 229783 h 2538970"/>
                <a:gd name="connsiteX429" fmla="*/ 2177397 w 2485572"/>
                <a:gd name="connsiteY429" fmla="*/ 229783 h 2538970"/>
                <a:gd name="connsiteX430" fmla="*/ 2185918 w 2485572"/>
                <a:gd name="connsiteY430" fmla="*/ 232623 h 2538970"/>
                <a:gd name="connsiteX431" fmla="*/ 2213753 w 2485572"/>
                <a:gd name="connsiteY431" fmla="*/ 226942 h 2538970"/>
                <a:gd name="connsiteX432" fmla="*/ 2219434 w 2485572"/>
                <a:gd name="connsiteY432" fmla="*/ 224386 h 2538970"/>
                <a:gd name="connsiteX433" fmla="*/ 2241872 w 2485572"/>
                <a:gd name="connsiteY433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60639 w 2485572"/>
                <a:gd name="connsiteY70" fmla="*/ 1888819 h 2538970"/>
                <a:gd name="connsiteX71" fmla="*/ 2188758 w 2485572"/>
                <a:gd name="connsiteY71" fmla="*/ 1930856 h 2538970"/>
                <a:gd name="connsiteX72" fmla="*/ 2219434 w 2485572"/>
                <a:gd name="connsiteY72" fmla="*/ 1970052 h 2538970"/>
                <a:gd name="connsiteX73" fmla="*/ 2236191 w 2485572"/>
                <a:gd name="connsiteY73" fmla="*/ 1992491 h 2538970"/>
                <a:gd name="connsiteX74" fmla="*/ 2239032 w 2485572"/>
                <a:gd name="connsiteY74" fmla="*/ 1995331 h 2538970"/>
                <a:gd name="connsiteX75" fmla="*/ 2250393 w 2485572"/>
                <a:gd name="connsiteY75" fmla="*/ 2014929 h 2538970"/>
                <a:gd name="connsiteX76" fmla="*/ 2278228 w 2485572"/>
                <a:gd name="connsiteY76" fmla="*/ 2048445 h 2538970"/>
                <a:gd name="connsiteX77" fmla="*/ 2286749 w 2485572"/>
                <a:gd name="connsiteY77" fmla="*/ 2065488 h 2538970"/>
                <a:gd name="connsiteX78" fmla="*/ 2295270 w 2485572"/>
                <a:gd name="connsiteY78" fmla="*/ 2085086 h 2538970"/>
                <a:gd name="connsiteX79" fmla="*/ 2295270 w 2485572"/>
                <a:gd name="connsiteY79" fmla="*/ 2087926 h 2538970"/>
                <a:gd name="connsiteX80" fmla="*/ 2292430 w 2485572"/>
                <a:gd name="connsiteY80" fmla="*/ 2093323 h 2538970"/>
                <a:gd name="connsiteX81" fmla="*/ 2275388 w 2485572"/>
                <a:gd name="connsiteY81" fmla="*/ 2127123 h 2538970"/>
                <a:gd name="connsiteX82" fmla="*/ 2275388 w 2485572"/>
                <a:gd name="connsiteY82" fmla="*/ 2132519 h 2538970"/>
                <a:gd name="connsiteX83" fmla="*/ 2272832 w 2485572"/>
                <a:gd name="connsiteY83" fmla="*/ 2138200 h 2538970"/>
                <a:gd name="connsiteX84" fmla="*/ 2283909 w 2485572"/>
                <a:gd name="connsiteY84" fmla="*/ 2172000 h 2538970"/>
                <a:gd name="connsiteX85" fmla="*/ 2295270 w 2485572"/>
                <a:gd name="connsiteY85" fmla="*/ 2199835 h 2538970"/>
                <a:gd name="connsiteX86" fmla="*/ 2295270 w 2485572"/>
                <a:gd name="connsiteY86" fmla="*/ 2205516 h 2538970"/>
                <a:gd name="connsiteX87" fmla="*/ 2297827 w 2485572"/>
                <a:gd name="connsiteY87" fmla="*/ 2211196 h 2538970"/>
                <a:gd name="connsiteX88" fmla="*/ 2295270 w 2485572"/>
                <a:gd name="connsiteY88" fmla="*/ 2216593 h 2538970"/>
                <a:gd name="connsiteX89" fmla="*/ 2275388 w 2485572"/>
                <a:gd name="connsiteY89" fmla="*/ 2272832 h 2538970"/>
                <a:gd name="connsiteX90" fmla="*/ 2275388 w 2485572"/>
                <a:gd name="connsiteY90" fmla="*/ 2278512 h 2538970"/>
                <a:gd name="connsiteX91" fmla="*/ 2272832 w 2485572"/>
                <a:gd name="connsiteY91" fmla="*/ 2283909 h 2538970"/>
                <a:gd name="connsiteX92" fmla="*/ 2269991 w 2485572"/>
                <a:gd name="connsiteY92" fmla="*/ 2312028 h 2538970"/>
                <a:gd name="connsiteX93" fmla="*/ 2269991 w 2485572"/>
                <a:gd name="connsiteY93" fmla="*/ 2317709 h 2538970"/>
                <a:gd name="connsiteX94" fmla="*/ 2278228 w 2485572"/>
                <a:gd name="connsiteY94" fmla="*/ 2345544 h 2538970"/>
                <a:gd name="connsiteX95" fmla="*/ 2281069 w 2485572"/>
                <a:gd name="connsiteY95" fmla="*/ 2354065 h 2538970"/>
                <a:gd name="connsiteX96" fmla="*/ 2283909 w 2485572"/>
                <a:gd name="connsiteY96" fmla="*/ 2356905 h 2538970"/>
                <a:gd name="connsiteX97" fmla="*/ 2289590 w 2485572"/>
                <a:gd name="connsiteY97" fmla="*/ 2365142 h 2538970"/>
                <a:gd name="connsiteX98" fmla="*/ 2278228 w 2485572"/>
                <a:gd name="connsiteY98" fmla="*/ 2396102 h 2538970"/>
                <a:gd name="connsiteX99" fmla="*/ 2275388 w 2485572"/>
                <a:gd name="connsiteY99" fmla="*/ 2401782 h 2538970"/>
                <a:gd name="connsiteX100" fmla="*/ 2258630 w 2485572"/>
                <a:gd name="connsiteY100" fmla="*/ 2429618 h 2538970"/>
                <a:gd name="connsiteX101" fmla="*/ 2255790 w 2485572"/>
                <a:gd name="connsiteY101" fmla="*/ 2435298 h 2538970"/>
                <a:gd name="connsiteX102" fmla="*/ 2253233 w 2485572"/>
                <a:gd name="connsiteY102" fmla="*/ 2463418 h 2538970"/>
                <a:gd name="connsiteX103" fmla="*/ 2258630 w 2485572"/>
                <a:gd name="connsiteY103" fmla="*/ 2483016 h 2538970"/>
                <a:gd name="connsiteX104" fmla="*/ 2258630 w 2485572"/>
                <a:gd name="connsiteY104" fmla="*/ 2488413 h 2538970"/>
                <a:gd name="connsiteX105" fmla="*/ 2239032 w 2485572"/>
                <a:gd name="connsiteY105" fmla="*/ 2513691 h 2538970"/>
                <a:gd name="connsiteX106" fmla="*/ 2236191 w 2485572"/>
                <a:gd name="connsiteY106" fmla="*/ 2522213 h 2538970"/>
                <a:gd name="connsiteX107" fmla="*/ 2225114 w 2485572"/>
                <a:gd name="connsiteY107" fmla="*/ 2538970 h 2538970"/>
                <a:gd name="connsiteX108" fmla="*/ 2216593 w 2485572"/>
                <a:gd name="connsiteY108" fmla="*/ 2538970 h 2538970"/>
                <a:gd name="connsiteX109" fmla="*/ 2191314 w 2485572"/>
                <a:gd name="connsiteY109" fmla="*/ 2530449 h 2538970"/>
                <a:gd name="connsiteX110" fmla="*/ 2185918 w 2485572"/>
                <a:gd name="connsiteY110" fmla="*/ 2525053 h 2538970"/>
                <a:gd name="connsiteX111" fmla="*/ 2174556 w 2485572"/>
                <a:gd name="connsiteY111" fmla="*/ 2502614 h 2538970"/>
                <a:gd name="connsiteX112" fmla="*/ 2154958 w 2485572"/>
                <a:gd name="connsiteY112" fmla="*/ 2480175 h 2538970"/>
                <a:gd name="connsiteX113" fmla="*/ 2154958 w 2485572"/>
                <a:gd name="connsiteY113" fmla="*/ 2471655 h 2538970"/>
                <a:gd name="connsiteX114" fmla="*/ 2152118 w 2485572"/>
                <a:gd name="connsiteY114" fmla="*/ 2452056 h 2538970"/>
                <a:gd name="connsiteX115" fmla="*/ 2143881 w 2485572"/>
                <a:gd name="connsiteY115" fmla="*/ 2418540 h 2538970"/>
                <a:gd name="connsiteX116" fmla="*/ 2143881 w 2485572"/>
                <a:gd name="connsiteY116" fmla="*/ 2415700 h 2538970"/>
                <a:gd name="connsiteX117" fmla="*/ 2138200 w 2485572"/>
                <a:gd name="connsiteY117" fmla="*/ 2396102 h 2538970"/>
                <a:gd name="connsiteX118" fmla="*/ 2135360 w 2485572"/>
                <a:gd name="connsiteY118" fmla="*/ 2393261 h 2538970"/>
                <a:gd name="connsiteX119" fmla="*/ 2129679 w 2485572"/>
                <a:gd name="connsiteY119" fmla="*/ 2390421 h 2538970"/>
                <a:gd name="connsiteX120" fmla="*/ 2099003 w 2485572"/>
                <a:gd name="connsiteY120" fmla="*/ 2387581 h 2538970"/>
                <a:gd name="connsiteX121" fmla="*/ 2087642 w 2485572"/>
                <a:gd name="connsiteY121" fmla="*/ 2384740 h 2538970"/>
                <a:gd name="connsiteX122" fmla="*/ 2070884 w 2485572"/>
                <a:gd name="connsiteY122" fmla="*/ 2376504 h 2538970"/>
                <a:gd name="connsiteX123" fmla="*/ 2068044 w 2485572"/>
                <a:gd name="connsiteY123" fmla="*/ 2370823 h 2538970"/>
                <a:gd name="connsiteX124" fmla="*/ 2051286 w 2485572"/>
                <a:gd name="connsiteY124" fmla="*/ 2354065 h 2538970"/>
                <a:gd name="connsiteX125" fmla="*/ 2048446 w 2485572"/>
                <a:gd name="connsiteY125" fmla="*/ 2348384 h 2538970"/>
                <a:gd name="connsiteX126" fmla="*/ 2043049 w 2485572"/>
                <a:gd name="connsiteY126" fmla="*/ 2325946 h 2538970"/>
                <a:gd name="connsiteX127" fmla="*/ 2014930 w 2485572"/>
                <a:gd name="connsiteY127" fmla="*/ 2300667 h 2538970"/>
                <a:gd name="connsiteX128" fmla="*/ 1986810 w 2485572"/>
                <a:gd name="connsiteY128" fmla="*/ 2300667 h 2538970"/>
                <a:gd name="connsiteX129" fmla="*/ 1956135 w 2485572"/>
                <a:gd name="connsiteY129" fmla="*/ 2303507 h 2538970"/>
                <a:gd name="connsiteX130" fmla="*/ 1950454 w 2485572"/>
                <a:gd name="connsiteY130" fmla="*/ 2300667 h 2538970"/>
                <a:gd name="connsiteX131" fmla="*/ 1928016 w 2485572"/>
                <a:gd name="connsiteY131" fmla="*/ 2278512 h 2538970"/>
                <a:gd name="connsiteX132" fmla="*/ 1925175 w 2485572"/>
                <a:gd name="connsiteY132" fmla="*/ 2272832 h 2538970"/>
                <a:gd name="connsiteX133" fmla="*/ 1885979 w 2485572"/>
                <a:gd name="connsiteY133" fmla="*/ 2261470 h 2538970"/>
                <a:gd name="connsiteX134" fmla="*/ 1872061 w 2485572"/>
                <a:gd name="connsiteY134" fmla="*/ 2222273 h 2538970"/>
                <a:gd name="connsiteX135" fmla="*/ 1869221 w 2485572"/>
                <a:gd name="connsiteY135" fmla="*/ 2194438 h 2538970"/>
                <a:gd name="connsiteX136" fmla="*/ 1869221 w 2485572"/>
                <a:gd name="connsiteY136" fmla="*/ 2185917 h 2538970"/>
                <a:gd name="connsiteX137" fmla="*/ 1863540 w 2485572"/>
                <a:gd name="connsiteY137" fmla="*/ 2163479 h 2538970"/>
                <a:gd name="connsiteX138" fmla="*/ 1860700 w 2485572"/>
                <a:gd name="connsiteY138" fmla="*/ 2154958 h 2538970"/>
                <a:gd name="connsiteX139" fmla="*/ 1855303 w 2485572"/>
                <a:gd name="connsiteY139" fmla="*/ 2152402 h 2538970"/>
                <a:gd name="connsiteX140" fmla="*/ 1813266 w 2485572"/>
                <a:gd name="connsiteY140" fmla="*/ 2166319 h 2538970"/>
                <a:gd name="connsiteX141" fmla="*/ 1810426 w 2485572"/>
                <a:gd name="connsiteY141" fmla="*/ 2177397 h 2538970"/>
                <a:gd name="connsiteX142" fmla="*/ 1818663 w 2485572"/>
                <a:gd name="connsiteY142" fmla="*/ 2194438 h 2538970"/>
                <a:gd name="connsiteX143" fmla="*/ 1818663 w 2485572"/>
                <a:gd name="connsiteY143" fmla="*/ 2211196 h 2538970"/>
                <a:gd name="connsiteX144" fmla="*/ 1813266 w 2485572"/>
                <a:gd name="connsiteY144" fmla="*/ 2214037 h 2538970"/>
                <a:gd name="connsiteX145" fmla="*/ 1776626 w 2485572"/>
                <a:gd name="connsiteY145" fmla="*/ 2208356 h 2538970"/>
                <a:gd name="connsiteX146" fmla="*/ 1771230 w 2485572"/>
                <a:gd name="connsiteY146" fmla="*/ 2205516 h 2538970"/>
                <a:gd name="connsiteX147" fmla="*/ 1762708 w 2485572"/>
                <a:gd name="connsiteY147" fmla="*/ 2202676 h 2538970"/>
                <a:gd name="connsiteX148" fmla="*/ 1748791 w 2485572"/>
                <a:gd name="connsiteY148" fmla="*/ 2202676 h 2538970"/>
                <a:gd name="connsiteX149" fmla="*/ 1740270 w 2485572"/>
                <a:gd name="connsiteY149" fmla="*/ 2194438 h 2538970"/>
                <a:gd name="connsiteX150" fmla="*/ 1731749 w 2485572"/>
                <a:gd name="connsiteY150" fmla="*/ 2188758 h 2538970"/>
                <a:gd name="connsiteX151" fmla="*/ 1723512 w 2485572"/>
                <a:gd name="connsiteY151" fmla="*/ 2174556 h 2538970"/>
                <a:gd name="connsiteX152" fmla="*/ 1703914 w 2485572"/>
                <a:gd name="connsiteY152" fmla="*/ 2169159 h 2538970"/>
                <a:gd name="connsiteX153" fmla="*/ 1698233 w 2485572"/>
                <a:gd name="connsiteY153" fmla="*/ 2166319 h 2538970"/>
                <a:gd name="connsiteX154" fmla="*/ 1692552 w 2485572"/>
                <a:gd name="connsiteY154" fmla="*/ 2163479 h 2538970"/>
                <a:gd name="connsiteX155" fmla="*/ 1656196 w 2485572"/>
                <a:gd name="connsiteY155" fmla="*/ 2160638 h 2538970"/>
                <a:gd name="connsiteX156" fmla="*/ 1647675 w 2485572"/>
                <a:gd name="connsiteY156" fmla="*/ 2163479 h 2538970"/>
                <a:gd name="connsiteX157" fmla="*/ 1605638 w 2485572"/>
                <a:gd name="connsiteY157" fmla="*/ 2169159 h 2538970"/>
                <a:gd name="connsiteX158" fmla="*/ 1600242 w 2485572"/>
                <a:gd name="connsiteY158" fmla="*/ 2169159 h 2538970"/>
                <a:gd name="connsiteX159" fmla="*/ 1566442 w 2485572"/>
                <a:gd name="connsiteY159" fmla="*/ 2146721 h 2538970"/>
                <a:gd name="connsiteX160" fmla="*/ 1563601 w 2485572"/>
                <a:gd name="connsiteY160" fmla="*/ 2143881 h 2538970"/>
                <a:gd name="connsiteX161" fmla="*/ 1561045 w 2485572"/>
                <a:gd name="connsiteY161" fmla="*/ 2141040 h 2538970"/>
                <a:gd name="connsiteX162" fmla="*/ 1541447 w 2485572"/>
                <a:gd name="connsiteY162" fmla="*/ 2112921 h 2538970"/>
                <a:gd name="connsiteX163" fmla="*/ 1535766 w 2485572"/>
                <a:gd name="connsiteY163" fmla="*/ 2107524 h 2538970"/>
                <a:gd name="connsiteX164" fmla="*/ 1501966 w 2485572"/>
                <a:gd name="connsiteY164" fmla="*/ 2090482 h 2538970"/>
                <a:gd name="connsiteX165" fmla="*/ 1496570 w 2485572"/>
                <a:gd name="connsiteY165" fmla="*/ 2087926 h 2538970"/>
                <a:gd name="connsiteX166" fmla="*/ 1493729 w 2485572"/>
                <a:gd name="connsiteY166" fmla="*/ 2085086 h 2538970"/>
                <a:gd name="connsiteX167" fmla="*/ 1488049 w 2485572"/>
                <a:gd name="connsiteY167" fmla="*/ 2082245 h 2538970"/>
                <a:gd name="connsiteX168" fmla="*/ 1426413 w 2485572"/>
                <a:gd name="connsiteY168" fmla="*/ 2059807 h 2538970"/>
                <a:gd name="connsiteX169" fmla="*/ 1364778 w 2485572"/>
                <a:gd name="connsiteY169" fmla="*/ 2056966 h 2538970"/>
                <a:gd name="connsiteX170" fmla="*/ 1336659 w 2485572"/>
                <a:gd name="connsiteY170" fmla="*/ 2048445 h 2538970"/>
                <a:gd name="connsiteX171" fmla="*/ 1311380 w 2485572"/>
                <a:gd name="connsiteY171" fmla="*/ 2034528 h 2538970"/>
                <a:gd name="connsiteX172" fmla="*/ 1305983 w 2485572"/>
                <a:gd name="connsiteY172" fmla="*/ 2031688 h 2538970"/>
                <a:gd name="connsiteX173" fmla="*/ 1303143 w 2485572"/>
                <a:gd name="connsiteY173" fmla="*/ 2026291 h 2538970"/>
                <a:gd name="connsiteX174" fmla="*/ 1300303 w 2485572"/>
                <a:gd name="connsiteY174" fmla="*/ 2023451 h 2538970"/>
                <a:gd name="connsiteX175" fmla="*/ 1266787 w 2485572"/>
                <a:gd name="connsiteY175" fmla="*/ 2006409 h 2538970"/>
                <a:gd name="connsiteX176" fmla="*/ 1255426 w 2485572"/>
                <a:gd name="connsiteY176" fmla="*/ 2006409 h 2538970"/>
                <a:gd name="connsiteX177" fmla="*/ 1238668 w 2485572"/>
                <a:gd name="connsiteY177" fmla="*/ 2001012 h 2538970"/>
                <a:gd name="connsiteX178" fmla="*/ 1232987 w 2485572"/>
                <a:gd name="connsiteY178" fmla="*/ 2001012 h 2538970"/>
                <a:gd name="connsiteX179" fmla="*/ 1216229 w 2485572"/>
                <a:gd name="connsiteY179" fmla="*/ 1995331 h 2538970"/>
                <a:gd name="connsiteX180" fmla="*/ 1213389 w 2485572"/>
                <a:gd name="connsiteY180" fmla="*/ 1992491 h 2538970"/>
                <a:gd name="connsiteX181" fmla="*/ 1185554 w 2485572"/>
                <a:gd name="connsiteY181" fmla="*/ 1984254 h 2538970"/>
                <a:gd name="connsiteX182" fmla="*/ 1179873 w 2485572"/>
                <a:gd name="connsiteY182" fmla="*/ 1984254 h 2538970"/>
                <a:gd name="connsiteX183" fmla="*/ 1157434 w 2485572"/>
                <a:gd name="connsiteY183" fmla="*/ 1981414 h 2538970"/>
                <a:gd name="connsiteX184" fmla="*/ 1109717 w 2485572"/>
                <a:gd name="connsiteY184" fmla="*/ 1947614 h 2538970"/>
                <a:gd name="connsiteX185" fmla="*/ 1098639 w 2485572"/>
                <a:gd name="connsiteY185" fmla="*/ 1944774 h 2538970"/>
                <a:gd name="connsiteX186" fmla="*/ 1067680 w 2485572"/>
                <a:gd name="connsiteY186" fmla="*/ 1919779 h 2538970"/>
                <a:gd name="connsiteX187" fmla="*/ 1056603 w 2485572"/>
                <a:gd name="connsiteY187" fmla="*/ 1888819 h 2538970"/>
                <a:gd name="connsiteX188" fmla="*/ 1053762 w 2485572"/>
                <a:gd name="connsiteY188" fmla="*/ 1880298 h 2538970"/>
                <a:gd name="connsiteX189" fmla="*/ 1022803 w 2485572"/>
                <a:gd name="connsiteY189" fmla="*/ 1860700 h 2538970"/>
                <a:gd name="connsiteX190" fmla="*/ 1019962 w 2485572"/>
                <a:gd name="connsiteY190" fmla="*/ 1858143 h 2538970"/>
                <a:gd name="connsiteX191" fmla="*/ 1006045 w 2485572"/>
                <a:gd name="connsiteY191" fmla="*/ 1824343 h 2538970"/>
                <a:gd name="connsiteX192" fmla="*/ 1006045 w 2485572"/>
                <a:gd name="connsiteY192" fmla="*/ 1813266 h 2538970"/>
                <a:gd name="connsiteX193" fmla="*/ 1011725 w 2485572"/>
                <a:gd name="connsiteY193" fmla="*/ 1793668 h 2538970"/>
                <a:gd name="connsiteX194" fmla="*/ 1019962 w 2485572"/>
                <a:gd name="connsiteY194" fmla="*/ 1768389 h 2538970"/>
                <a:gd name="connsiteX195" fmla="*/ 1025643 w 2485572"/>
                <a:gd name="connsiteY195" fmla="*/ 1737429 h 2538970"/>
                <a:gd name="connsiteX196" fmla="*/ 1025643 w 2485572"/>
                <a:gd name="connsiteY196" fmla="*/ 1723512 h 2538970"/>
                <a:gd name="connsiteX197" fmla="*/ 1019962 w 2485572"/>
                <a:gd name="connsiteY197" fmla="*/ 1720671 h 2538970"/>
                <a:gd name="connsiteX198" fmla="*/ 1014566 w 2485572"/>
                <a:gd name="connsiteY198" fmla="*/ 1712435 h 2538970"/>
                <a:gd name="connsiteX199" fmla="*/ 1011725 w 2485572"/>
                <a:gd name="connsiteY199" fmla="*/ 1709594 h 2538970"/>
                <a:gd name="connsiteX200" fmla="*/ 983606 w 2485572"/>
                <a:gd name="connsiteY200" fmla="*/ 1692552 h 2538970"/>
                <a:gd name="connsiteX201" fmla="*/ 977925 w 2485572"/>
                <a:gd name="connsiteY201" fmla="*/ 1692552 h 2538970"/>
                <a:gd name="connsiteX202" fmla="*/ 950090 w 2485572"/>
                <a:gd name="connsiteY202" fmla="*/ 1653356 h 2538970"/>
                <a:gd name="connsiteX203" fmla="*/ 950090 w 2485572"/>
                <a:gd name="connsiteY203" fmla="*/ 1639438 h 2538970"/>
                <a:gd name="connsiteX204" fmla="*/ 952931 w 2485572"/>
                <a:gd name="connsiteY204" fmla="*/ 1636598 h 2538970"/>
                <a:gd name="connsiteX205" fmla="*/ 975369 w 2485572"/>
                <a:gd name="connsiteY205" fmla="*/ 1597401 h 2538970"/>
                <a:gd name="connsiteX206" fmla="*/ 980766 w 2485572"/>
                <a:gd name="connsiteY206" fmla="*/ 1591721 h 2538970"/>
                <a:gd name="connsiteX207" fmla="*/ 1017406 w 2485572"/>
                <a:gd name="connsiteY207" fmla="*/ 1561045 h 2538970"/>
                <a:gd name="connsiteX208" fmla="*/ 1022803 w 2485572"/>
                <a:gd name="connsiteY208" fmla="*/ 1558205 h 2538970"/>
                <a:gd name="connsiteX209" fmla="*/ 1025643 w 2485572"/>
                <a:gd name="connsiteY209" fmla="*/ 1555364 h 2538970"/>
                <a:gd name="connsiteX210" fmla="*/ 1031324 w 2485572"/>
                <a:gd name="connsiteY210" fmla="*/ 1549684 h 2538970"/>
                <a:gd name="connsiteX211" fmla="*/ 1293866 w 2485572"/>
                <a:gd name="connsiteY211" fmla="*/ 1680648 h 2538970"/>
                <a:gd name="connsiteX212" fmla="*/ 1455791 w 2485572"/>
                <a:gd name="connsiteY212" fmla="*/ 1685410 h 2538970"/>
                <a:gd name="connsiteX213" fmla="*/ 1289417 w 2485572"/>
                <a:gd name="connsiteY213" fmla="*/ 1536685 h 2538970"/>
                <a:gd name="connsiteX214" fmla="*/ 1061999 w 2485572"/>
                <a:gd name="connsiteY214" fmla="*/ 1465610 h 2538970"/>
                <a:gd name="connsiteX215" fmla="*/ 1061999 w 2485572"/>
                <a:gd name="connsiteY215" fmla="*/ 1429254 h 2538970"/>
                <a:gd name="connsiteX216" fmla="*/ 1048082 w 2485572"/>
                <a:gd name="connsiteY216" fmla="*/ 1403975 h 2538970"/>
                <a:gd name="connsiteX217" fmla="*/ 1022803 w 2485572"/>
                <a:gd name="connsiteY217" fmla="*/ 1387217 h 2538970"/>
                <a:gd name="connsiteX218" fmla="*/ 1011725 w 2485572"/>
                <a:gd name="connsiteY218" fmla="*/ 1381536 h 2538970"/>
                <a:gd name="connsiteX219" fmla="*/ 1000364 w 2485572"/>
                <a:gd name="connsiteY219" fmla="*/ 1381536 h 2538970"/>
                <a:gd name="connsiteX220" fmla="*/ 961167 w 2485572"/>
                <a:gd name="connsiteY220" fmla="*/ 1376140 h 2538970"/>
                <a:gd name="connsiteX221" fmla="*/ 924811 w 2485572"/>
                <a:gd name="connsiteY221" fmla="*/ 1367618 h 2538970"/>
                <a:gd name="connsiteX222" fmla="*/ 919131 w 2485572"/>
                <a:gd name="connsiteY222" fmla="*/ 1367618 h 2538970"/>
                <a:gd name="connsiteX223" fmla="*/ 913450 w 2485572"/>
                <a:gd name="connsiteY223" fmla="*/ 1364778 h 2538970"/>
                <a:gd name="connsiteX224" fmla="*/ 908053 w 2485572"/>
                <a:gd name="connsiteY224" fmla="*/ 1364778 h 2538970"/>
                <a:gd name="connsiteX225" fmla="*/ 877094 w 2485572"/>
                <a:gd name="connsiteY225" fmla="*/ 1381536 h 2538970"/>
                <a:gd name="connsiteX226" fmla="*/ 868857 w 2485572"/>
                <a:gd name="connsiteY226" fmla="*/ 1390057 h 2538970"/>
                <a:gd name="connsiteX227" fmla="*/ 835057 w 2485572"/>
                <a:gd name="connsiteY227" fmla="*/ 1434934 h 2538970"/>
                <a:gd name="connsiteX228" fmla="*/ 832217 w 2485572"/>
                <a:gd name="connsiteY228" fmla="*/ 1440331 h 2538970"/>
                <a:gd name="connsiteX229" fmla="*/ 832217 w 2485572"/>
                <a:gd name="connsiteY229" fmla="*/ 1446012 h 2538970"/>
                <a:gd name="connsiteX230" fmla="*/ 767741 w 2485572"/>
                <a:gd name="connsiteY230" fmla="*/ 1513327 h 2538970"/>
                <a:gd name="connsiteX231" fmla="*/ 711787 w 2485572"/>
                <a:gd name="connsiteY231" fmla="*/ 1535766 h 2538970"/>
                <a:gd name="connsiteX232" fmla="*/ 686508 w 2485572"/>
                <a:gd name="connsiteY232" fmla="*/ 1541447 h 2538970"/>
                <a:gd name="connsiteX233" fmla="*/ 661513 w 2485572"/>
                <a:gd name="connsiteY233" fmla="*/ 1549684 h 2538970"/>
                <a:gd name="connsiteX234" fmla="*/ 658672 w 2485572"/>
                <a:gd name="connsiteY234" fmla="*/ 1552524 h 2538970"/>
                <a:gd name="connsiteX235" fmla="*/ 652992 w 2485572"/>
                <a:gd name="connsiteY235" fmla="*/ 1555364 h 2538970"/>
                <a:gd name="connsiteX236" fmla="*/ 624873 w 2485572"/>
                <a:gd name="connsiteY236" fmla="*/ 1561045 h 2538970"/>
                <a:gd name="connsiteX237" fmla="*/ 619476 w 2485572"/>
                <a:gd name="connsiteY237" fmla="*/ 1558205 h 2538970"/>
                <a:gd name="connsiteX238" fmla="*/ 616636 w 2485572"/>
                <a:gd name="connsiteY238" fmla="*/ 1555364 h 2538970"/>
                <a:gd name="connsiteX239" fmla="*/ 597037 w 2485572"/>
                <a:gd name="connsiteY239" fmla="*/ 1532926 h 2538970"/>
                <a:gd name="connsiteX240" fmla="*/ 594197 w 2485572"/>
                <a:gd name="connsiteY240" fmla="*/ 1521848 h 2538970"/>
                <a:gd name="connsiteX241" fmla="*/ 591357 w 2485572"/>
                <a:gd name="connsiteY241" fmla="*/ 1519008 h 2538970"/>
                <a:gd name="connsiteX242" fmla="*/ 566078 w 2485572"/>
                <a:gd name="connsiteY242" fmla="*/ 1482368 h 2538970"/>
                <a:gd name="connsiteX243" fmla="*/ 560397 w 2485572"/>
                <a:gd name="connsiteY243" fmla="*/ 1471291 h 2538970"/>
                <a:gd name="connsiteX244" fmla="*/ 555000 w 2485572"/>
                <a:gd name="connsiteY244" fmla="*/ 1465610 h 2538970"/>
                <a:gd name="connsiteX245" fmla="*/ 498762 w 2485572"/>
                <a:gd name="connsiteY245" fmla="*/ 1432094 h 2538970"/>
                <a:gd name="connsiteX246" fmla="*/ 490525 w 2485572"/>
                <a:gd name="connsiteY246" fmla="*/ 1429254 h 2538970"/>
                <a:gd name="connsiteX247" fmla="*/ 487685 w 2485572"/>
                <a:gd name="connsiteY247" fmla="*/ 1429254 h 2538970"/>
                <a:gd name="connsiteX248" fmla="*/ 462406 w 2485572"/>
                <a:gd name="connsiteY248" fmla="*/ 1426413 h 2538970"/>
                <a:gd name="connsiteX249" fmla="*/ 400770 w 2485572"/>
                <a:gd name="connsiteY249" fmla="*/ 1426413 h 2538970"/>
                <a:gd name="connsiteX250" fmla="*/ 392250 w 2485572"/>
                <a:gd name="connsiteY250" fmla="*/ 1423573 h 2538970"/>
                <a:gd name="connsiteX251" fmla="*/ 384013 w 2485572"/>
                <a:gd name="connsiteY251" fmla="*/ 1420733 h 2538970"/>
                <a:gd name="connsiteX252" fmla="*/ 375492 w 2485572"/>
                <a:gd name="connsiteY252" fmla="*/ 1420733 h 2538970"/>
                <a:gd name="connsiteX253" fmla="*/ 319537 w 2485572"/>
                <a:gd name="connsiteY253" fmla="*/ 1409655 h 2538970"/>
                <a:gd name="connsiteX254" fmla="*/ 313856 w 2485572"/>
                <a:gd name="connsiteY254" fmla="*/ 1406815 h 2538970"/>
                <a:gd name="connsiteX255" fmla="*/ 308176 w 2485572"/>
                <a:gd name="connsiteY255" fmla="*/ 1406815 h 2538970"/>
                <a:gd name="connsiteX256" fmla="*/ 297098 w 2485572"/>
                <a:gd name="connsiteY256" fmla="*/ 1401134 h 2538970"/>
                <a:gd name="connsiteX257" fmla="*/ 221546 w 2485572"/>
                <a:gd name="connsiteY257" fmla="*/ 1392898 h 2538970"/>
                <a:gd name="connsiteX258" fmla="*/ 213025 w 2485572"/>
                <a:gd name="connsiteY258" fmla="*/ 1392898 h 2538970"/>
                <a:gd name="connsiteX259" fmla="*/ 204504 w 2485572"/>
                <a:gd name="connsiteY259" fmla="*/ 1395738 h 2538970"/>
                <a:gd name="connsiteX260" fmla="*/ 154230 w 2485572"/>
                <a:gd name="connsiteY260" fmla="*/ 1406815 h 2538970"/>
                <a:gd name="connsiteX261" fmla="*/ 148549 w 2485572"/>
                <a:gd name="connsiteY261" fmla="*/ 1403975 h 2538970"/>
                <a:gd name="connsiteX262" fmla="*/ 137472 w 2485572"/>
                <a:gd name="connsiteY262" fmla="*/ 1398294 h 2538970"/>
                <a:gd name="connsiteX263" fmla="*/ 131791 w 2485572"/>
                <a:gd name="connsiteY263" fmla="*/ 1398294 h 2538970"/>
                <a:gd name="connsiteX264" fmla="*/ 67316 w 2485572"/>
                <a:gd name="connsiteY264" fmla="*/ 1418177 h 2538970"/>
                <a:gd name="connsiteX265" fmla="*/ 58795 w 2485572"/>
                <a:gd name="connsiteY265" fmla="*/ 1420733 h 2538970"/>
                <a:gd name="connsiteX266" fmla="*/ 50558 w 2485572"/>
                <a:gd name="connsiteY266" fmla="*/ 1423573 h 2538970"/>
                <a:gd name="connsiteX267" fmla="*/ 42037 w 2485572"/>
                <a:gd name="connsiteY267" fmla="*/ 1423573 h 2538970"/>
                <a:gd name="connsiteX268" fmla="*/ 5681 w 2485572"/>
                <a:gd name="connsiteY268" fmla="*/ 1432094 h 2538970"/>
                <a:gd name="connsiteX269" fmla="*/ 2840 w 2485572"/>
                <a:gd name="connsiteY269" fmla="*/ 1403975 h 2538970"/>
                <a:gd name="connsiteX270" fmla="*/ 0 w 2485572"/>
                <a:gd name="connsiteY270" fmla="*/ 1395738 h 2538970"/>
                <a:gd name="connsiteX271" fmla="*/ 5681 w 2485572"/>
                <a:gd name="connsiteY271" fmla="*/ 1373299 h 2538970"/>
                <a:gd name="connsiteX272" fmla="*/ 5681 w 2485572"/>
                <a:gd name="connsiteY272" fmla="*/ 1361938 h 2538970"/>
                <a:gd name="connsiteX273" fmla="*/ 11361 w 2485572"/>
                <a:gd name="connsiteY273" fmla="*/ 1345180 h 2538970"/>
                <a:gd name="connsiteX274" fmla="*/ 42037 w 2485572"/>
                <a:gd name="connsiteY274" fmla="*/ 1305983 h 2538970"/>
                <a:gd name="connsiteX275" fmla="*/ 47718 w 2485572"/>
                <a:gd name="connsiteY275" fmla="*/ 1294622 h 2538970"/>
                <a:gd name="connsiteX276" fmla="*/ 39197 w 2485572"/>
                <a:gd name="connsiteY276" fmla="*/ 1275024 h 2538970"/>
                <a:gd name="connsiteX277" fmla="*/ 33516 w 2485572"/>
                <a:gd name="connsiteY277" fmla="*/ 1269627 h 2538970"/>
                <a:gd name="connsiteX278" fmla="*/ 33516 w 2485572"/>
                <a:gd name="connsiteY278" fmla="*/ 1244348 h 2538970"/>
                <a:gd name="connsiteX279" fmla="*/ 64475 w 2485572"/>
                <a:gd name="connsiteY279" fmla="*/ 1213389 h 2538970"/>
                <a:gd name="connsiteX280" fmla="*/ 81233 w 2485572"/>
                <a:gd name="connsiteY280" fmla="*/ 1199471 h 2538970"/>
                <a:gd name="connsiteX281" fmla="*/ 86914 w 2485572"/>
                <a:gd name="connsiteY281" fmla="*/ 1190950 h 2538970"/>
                <a:gd name="connsiteX282" fmla="*/ 97991 w 2485572"/>
                <a:gd name="connsiteY282" fmla="*/ 1160275 h 2538970"/>
                <a:gd name="connsiteX283" fmla="*/ 95435 w 2485572"/>
                <a:gd name="connsiteY283" fmla="*/ 1151753 h 2538970"/>
                <a:gd name="connsiteX284" fmla="*/ 95435 w 2485572"/>
                <a:gd name="connsiteY284" fmla="*/ 1121078 h 2538970"/>
                <a:gd name="connsiteX285" fmla="*/ 100832 w 2485572"/>
                <a:gd name="connsiteY285" fmla="*/ 1112557 h 2538970"/>
                <a:gd name="connsiteX286" fmla="*/ 103672 w 2485572"/>
                <a:gd name="connsiteY286" fmla="*/ 1106876 h 2538970"/>
                <a:gd name="connsiteX287" fmla="*/ 154230 w 2485572"/>
                <a:gd name="connsiteY287" fmla="*/ 1070520 h 2538970"/>
                <a:gd name="connsiteX288" fmla="*/ 176668 w 2485572"/>
                <a:gd name="connsiteY288" fmla="*/ 1045241 h 2538970"/>
                <a:gd name="connsiteX289" fmla="*/ 176668 w 2485572"/>
                <a:gd name="connsiteY289" fmla="*/ 1037004 h 2538970"/>
                <a:gd name="connsiteX290" fmla="*/ 173828 w 2485572"/>
                <a:gd name="connsiteY290" fmla="*/ 1028483 h 2538970"/>
                <a:gd name="connsiteX291" fmla="*/ 157070 w 2485572"/>
                <a:gd name="connsiteY291" fmla="*/ 1008885 h 2538970"/>
                <a:gd name="connsiteX292" fmla="*/ 154230 w 2485572"/>
                <a:gd name="connsiteY292" fmla="*/ 1000648 h 2538970"/>
                <a:gd name="connsiteX293" fmla="*/ 157070 w 2485572"/>
                <a:gd name="connsiteY293" fmla="*/ 964008 h 2538970"/>
                <a:gd name="connsiteX294" fmla="*/ 154230 w 2485572"/>
                <a:gd name="connsiteY294" fmla="*/ 955771 h 2538970"/>
                <a:gd name="connsiteX295" fmla="*/ 126111 w 2485572"/>
                <a:gd name="connsiteY295" fmla="*/ 930492 h 2538970"/>
                <a:gd name="connsiteX296" fmla="*/ 112193 w 2485572"/>
                <a:gd name="connsiteY296" fmla="*/ 927652 h 2538970"/>
                <a:gd name="connsiteX297" fmla="*/ 109353 w 2485572"/>
                <a:gd name="connsiteY297" fmla="*/ 921971 h 2538970"/>
                <a:gd name="connsiteX298" fmla="*/ 109353 w 2485572"/>
                <a:gd name="connsiteY298" fmla="*/ 908053 h 2538970"/>
                <a:gd name="connsiteX299" fmla="*/ 117590 w 2485572"/>
                <a:gd name="connsiteY299" fmla="*/ 891295 h 2538970"/>
                <a:gd name="connsiteX300" fmla="*/ 123270 w 2485572"/>
                <a:gd name="connsiteY300" fmla="*/ 885615 h 2538970"/>
                <a:gd name="connsiteX301" fmla="*/ 148549 w 2485572"/>
                <a:gd name="connsiteY301" fmla="*/ 866016 h 2538970"/>
                <a:gd name="connsiteX302" fmla="*/ 128951 w 2485572"/>
                <a:gd name="connsiteY302" fmla="*/ 840738 h 2538970"/>
                <a:gd name="connsiteX303" fmla="*/ 126111 w 2485572"/>
                <a:gd name="connsiteY303" fmla="*/ 821139 h 2538970"/>
                <a:gd name="connsiteX304" fmla="*/ 140028 w 2485572"/>
                <a:gd name="connsiteY304" fmla="*/ 812618 h 2538970"/>
                <a:gd name="connsiteX305" fmla="*/ 142869 w 2485572"/>
                <a:gd name="connsiteY305" fmla="*/ 790464 h 2538970"/>
                <a:gd name="connsiteX306" fmla="*/ 154230 w 2485572"/>
                <a:gd name="connsiteY306" fmla="*/ 773422 h 2538970"/>
                <a:gd name="connsiteX307" fmla="*/ 157070 w 2485572"/>
                <a:gd name="connsiteY307" fmla="*/ 762344 h 2538970"/>
                <a:gd name="connsiteX308" fmla="*/ 157070 w 2485572"/>
                <a:gd name="connsiteY308" fmla="*/ 753824 h 2538970"/>
                <a:gd name="connsiteX309" fmla="*/ 145709 w 2485572"/>
                <a:gd name="connsiteY309" fmla="*/ 731385 h 2538970"/>
                <a:gd name="connsiteX310" fmla="*/ 145709 w 2485572"/>
                <a:gd name="connsiteY310" fmla="*/ 723148 h 2538970"/>
                <a:gd name="connsiteX311" fmla="*/ 159627 w 2485572"/>
                <a:gd name="connsiteY311" fmla="*/ 714627 h 2538970"/>
                <a:gd name="connsiteX312" fmla="*/ 204504 w 2485572"/>
                <a:gd name="connsiteY312" fmla="*/ 708946 h 2538970"/>
                <a:gd name="connsiteX313" fmla="*/ 232623 w 2485572"/>
                <a:gd name="connsiteY313" fmla="*/ 678271 h 2538970"/>
                <a:gd name="connsiteX314" fmla="*/ 232623 w 2485572"/>
                <a:gd name="connsiteY314" fmla="*/ 666909 h 2538970"/>
                <a:gd name="connsiteX315" fmla="*/ 215865 w 2485572"/>
                <a:gd name="connsiteY315" fmla="*/ 644755 h 2538970"/>
                <a:gd name="connsiteX316" fmla="*/ 218705 w 2485572"/>
                <a:gd name="connsiteY316" fmla="*/ 613795 h 2538970"/>
                <a:gd name="connsiteX317" fmla="*/ 241144 w 2485572"/>
                <a:gd name="connsiteY317" fmla="*/ 582836 h 2538970"/>
                <a:gd name="connsiteX318" fmla="*/ 252221 w 2485572"/>
                <a:gd name="connsiteY318" fmla="*/ 571758 h 2538970"/>
                <a:gd name="connsiteX319" fmla="*/ 285737 w 2485572"/>
                <a:gd name="connsiteY319" fmla="*/ 524041 h 2538970"/>
                <a:gd name="connsiteX320" fmla="*/ 291418 w 2485572"/>
                <a:gd name="connsiteY320" fmla="*/ 518644 h 2538970"/>
                <a:gd name="connsiteX321" fmla="*/ 322377 w 2485572"/>
                <a:gd name="connsiteY321" fmla="*/ 518644 h 2538970"/>
                <a:gd name="connsiteX322" fmla="*/ 333455 w 2485572"/>
                <a:gd name="connsiteY322" fmla="*/ 510123 h 2538970"/>
                <a:gd name="connsiteX323" fmla="*/ 341976 w 2485572"/>
                <a:gd name="connsiteY323" fmla="*/ 482004 h 2538970"/>
                <a:gd name="connsiteX324" fmla="*/ 347372 w 2485572"/>
                <a:gd name="connsiteY324" fmla="*/ 476607 h 2538970"/>
                <a:gd name="connsiteX325" fmla="*/ 386853 w 2485572"/>
                <a:gd name="connsiteY325" fmla="*/ 459565 h 2538970"/>
                <a:gd name="connsiteX326" fmla="*/ 389409 w 2485572"/>
                <a:gd name="connsiteY326" fmla="*/ 454169 h 2538970"/>
                <a:gd name="connsiteX327" fmla="*/ 400770 w 2485572"/>
                <a:gd name="connsiteY327" fmla="*/ 434570 h 2538970"/>
                <a:gd name="connsiteX328" fmla="*/ 414688 w 2485572"/>
                <a:gd name="connsiteY328" fmla="*/ 392534 h 2538970"/>
                <a:gd name="connsiteX329" fmla="*/ 428890 w 2485572"/>
                <a:gd name="connsiteY329" fmla="*/ 341976 h 2538970"/>
                <a:gd name="connsiteX330" fmla="*/ 434286 w 2485572"/>
                <a:gd name="connsiteY330" fmla="*/ 255062 h 2538970"/>
                <a:gd name="connsiteX331" fmla="*/ 437127 w 2485572"/>
                <a:gd name="connsiteY331" fmla="*/ 252221 h 2538970"/>
                <a:gd name="connsiteX332" fmla="*/ 448488 w 2485572"/>
                <a:gd name="connsiteY332" fmla="*/ 235463 h 2538970"/>
                <a:gd name="connsiteX333" fmla="*/ 468086 w 2485572"/>
                <a:gd name="connsiteY333" fmla="*/ 221546 h 2538970"/>
                <a:gd name="connsiteX334" fmla="*/ 501602 w 2485572"/>
                <a:gd name="connsiteY334" fmla="*/ 215865 h 2538970"/>
                <a:gd name="connsiteX335" fmla="*/ 512964 w 2485572"/>
                <a:gd name="connsiteY335" fmla="*/ 213025 h 2538970"/>
                <a:gd name="connsiteX336" fmla="*/ 555000 w 2485572"/>
                <a:gd name="connsiteY336" fmla="*/ 187746 h 2538970"/>
                <a:gd name="connsiteX337" fmla="*/ 557557 w 2485572"/>
                <a:gd name="connsiteY337" fmla="*/ 182349 h 2538970"/>
                <a:gd name="connsiteX338" fmla="*/ 602434 w 2485572"/>
                <a:gd name="connsiteY338" fmla="*/ 131791 h 2538970"/>
                <a:gd name="connsiteX339" fmla="*/ 605274 w 2485572"/>
                <a:gd name="connsiteY339" fmla="*/ 123270 h 2538970"/>
                <a:gd name="connsiteX340" fmla="*/ 594197 w 2485572"/>
                <a:gd name="connsiteY340" fmla="*/ 70156 h 2538970"/>
                <a:gd name="connsiteX341" fmla="*/ 650151 w 2485572"/>
                <a:gd name="connsiteY341" fmla="*/ 92595 h 2538970"/>
                <a:gd name="connsiteX342" fmla="*/ 664069 w 2485572"/>
                <a:gd name="connsiteY342" fmla="*/ 92595 h 2538970"/>
                <a:gd name="connsiteX343" fmla="*/ 689348 w 2485572"/>
                <a:gd name="connsiteY343" fmla="*/ 98275 h 2538970"/>
                <a:gd name="connsiteX344" fmla="*/ 723148 w 2485572"/>
                <a:gd name="connsiteY344" fmla="*/ 89754 h 2538970"/>
                <a:gd name="connsiteX345" fmla="*/ 725704 w 2485572"/>
                <a:gd name="connsiteY345" fmla="*/ 92595 h 2538970"/>
                <a:gd name="connsiteX346" fmla="*/ 731385 w 2485572"/>
                <a:gd name="connsiteY346" fmla="*/ 92595 h 2538970"/>
                <a:gd name="connsiteX347" fmla="*/ 737065 w 2485572"/>
                <a:gd name="connsiteY347" fmla="*/ 95435 h 2538970"/>
                <a:gd name="connsiteX348" fmla="*/ 742746 w 2485572"/>
                <a:gd name="connsiteY348" fmla="*/ 95435 h 2538970"/>
                <a:gd name="connsiteX349" fmla="*/ 779102 w 2485572"/>
                <a:gd name="connsiteY349" fmla="*/ 75837 h 2538970"/>
                <a:gd name="connsiteX350" fmla="*/ 818299 w 2485572"/>
                <a:gd name="connsiteY350" fmla="*/ 39197 h 2538970"/>
                <a:gd name="connsiteX351" fmla="*/ 823980 w 2485572"/>
                <a:gd name="connsiteY351" fmla="*/ 33800 h 2538970"/>
                <a:gd name="connsiteX352" fmla="*/ 851815 w 2485572"/>
                <a:gd name="connsiteY352" fmla="*/ 19598 h 2538970"/>
                <a:gd name="connsiteX353" fmla="*/ 854655 w 2485572"/>
                <a:gd name="connsiteY353" fmla="*/ 14202 h 2538970"/>
                <a:gd name="connsiteX354" fmla="*/ 888455 w 2485572"/>
                <a:gd name="connsiteY354" fmla="*/ 8521 h 2538970"/>
                <a:gd name="connsiteX355" fmla="*/ 893852 w 2485572"/>
                <a:gd name="connsiteY355" fmla="*/ 11361 h 2538970"/>
                <a:gd name="connsiteX356" fmla="*/ 933332 w 2485572"/>
                <a:gd name="connsiteY356" fmla="*/ 36640 h 2538970"/>
                <a:gd name="connsiteX357" fmla="*/ 938729 w 2485572"/>
                <a:gd name="connsiteY357" fmla="*/ 42037 h 2538970"/>
                <a:gd name="connsiteX358" fmla="*/ 969689 w 2485572"/>
                <a:gd name="connsiteY358" fmla="*/ 61635 h 2538970"/>
                <a:gd name="connsiteX359" fmla="*/ 972529 w 2485572"/>
                <a:gd name="connsiteY359" fmla="*/ 64475 h 2538970"/>
                <a:gd name="connsiteX360" fmla="*/ 977925 w 2485572"/>
                <a:gd name="connsiteY360" fmla="*/ 67316 h 2538970"/>
                <a:gd name="connsiteX361" fmla="*/ 1011725 w 2485572"/>
                <a:gd name="connsiteY361" fmla="*/ 67316 h 2538970"/>
                <a:gd name="connsiteX362" fmla="*/ 1031324 w 2485572"/>
                <a:gd name="connsiteY362" fmla="*/ 64475 h 2538970"/>
                <a:gd name="connsiteX363" fmla="*/ 1042401 w 2485572"/>
                <a:gd name="connsiteY363" fmla="*/ 64475 h 2538970"/>
                <a:gd name="connsiteX364" fmla="*/ 1104036 w 2485572"/>
                <a:gd name="connsiteY364" fmla="*/ 70156 h 2538970"/>
                <a:gd name="connsiteX365" fmla="*/ 1109717 w 2485572"/>
                <a:gd name="connsiteY365" fmla="*/ 75837 h 2538970"/>
                <a:gd name="connsiteX366" fmla="*/ 1118238 w 2485572"/>
                <a:gd name="connsiteY366" fmla="*/ 81233 h 2538970"/>
                <a:gd name="connsiteX367" fmla="*/ 1121078 w 2485572"/>
                <a:gd name="connsiteY367" fmla="*/ 84074 h 2538970"/>
                <a:gd name="connsiteX368" fmla="*/ 1143517 w 2485572"/>
                <a:gd name="connsiteY368" fmla="*/ 95435 h 2538970"/>
                <a:gd name="connsiteX369" fmla="*/ 1151754 w 2485572"/>
                <a:gd name="connsiteY369" fmla="*/ 100832 h 2538970"/>
                <a:gd name="connsiteX370" fmla="*/ 1171352 w 2485572"/>
                <a:gd name="connsiteY370" fmla="*/ 100832 h 2538970"/>
                <a:gd name="connsiteX371" fmla="*/ 1174192 w 2485572"/>
                <a:gd name="connsiteY371" fmla="*/ 98275 h 2538970"/>
                <a:gd name="connsiteX372" fmla="*/ 1188110 w 2485572"/>
                <a:gd name="connsiteY372" fmla="*/ 89754 h 2538970"/>
                <a:gd name="connsiteX373" fmla="*/ 1193791 w 2485572"/>
                <a:gd name="connsiteY373" fmla="*/ 84074 h 2538970"/>
                <a:gd name="connsiteX374" fmla="*/ 1238668 w 2485572"/>
                <a:gd name="connsiteY374" fmla="*/ 75837 h 2538970"/>
                <a:gd name="connsiteX375" fmla="*/ 1244348 w 2485572"/>
                <a:gd name="connsiteY375" fmla="*/ 78677 h 2538970"/>
                <a:gd name="connsiteX376" fmla="*/ 1272184 w 2485572"/>
                <a:gd name="connsiteY376" fmla="*/ 75837 h 2538970"/>
                <a:gd name="connsiteX377" fmla="*/ 1280705 w 2485572"/>
                <a:gd name="connsiteY377" fmla="*/ 72996 h 2538970"/>
                <a:gd name="connsiteX378" fmla="*/ 1286385 w 2485572"/>
                <a:gd name="connsiteY378" fmla="*/ 72996 h 2538970"/>
                <a:gd name="connsiteX379" fmla="*/ 1348020 w 2485572"/>
                <a:gd name="connsiteY379" fmla="*/ 50558 h 2538970"/>
                <a:gd name="connsiteX380" fmla="*/ 1350861 w 2485572"/>
                <a:gd name="connsiteY380" fmla="*/ 50558 h 2538970"/>
                <a:gd name="connsiteX381" fmla="*/ 1392898 w 2485572"/>
                <a:gd name="connsiteY381" fmla="*/ 39197 h 2538970"/>
                <a:gd name="connsiteX382" fmla="*/ 1406815 w 2485572"/>
                <a:gd name="connsiteY382" fmla="*/ 39197 h 2538970"/>
                <a:gd name="connsiteX383" fmla="*/ 1459929 w 2485572"/>
                <a:gd name="connsiteY383" fmla="*/ 36640 h 2538970"/>
                <a:gd name="connsiteX384" fmla="*/ 1468450 w 2485572"/>
                <a:gd name="connsiteY384" fmla="*/ 36640 h 2538970"/>
                <a:gd name="connsiteX385" fmla="*/ 1474131 w 2485572"/>
                <a:gd name="connsiteY385" fmla="*/ 33800 h 2538970"/>
                <a:gd name="connsiteX386" fmla="*/ 1479528 w 2485572"/>
                <a:gd name="connsiteY386" fmla="*/ 30960 h 2538970"/>
                <a:gd name="connsiteX387" fmla="*/ 1485208 w 2485572"/>
                <a:gd name="connsiteY387" fmla="*/ 30960 h 2538970"/>
                <a:gd name="connsiteX388" fmla="*/ 1544003 w 2485572"/>
                <a:gd name="connsiteY388" fmla="*/ 16758 h 2538970"/>
                <a:gd name="connsiteX389" fmla="*/ 1549684 w 2485572"/>
                <a:gd name="connsiteY389" fmla="*/ 14202 h 2538970"/>
                <a:gd name="connsiteX390" fmla="*/ 1555364 w 2485572"/>
                <a:gd name="connsiteY390" fmla="*/ 14202 h 2538970"/>
                <a:gd name="connsiteX391" fmla="*/ 1563601 w 2485572"/>
                <a:gd name="connsiteY391" fmla="*/ 11361 h 2538970"/>
                <a:gd name="connsiteX392" fmla="*/ 1614159 w 2485572"/>
                <a:gd name="connsiteY392" fmla="*/ 22439 h 2538970"/>
                <a:gd name="connsiteX393" fmla="*/ 1619840 w 2485572"/>
                <a:gd name="connsiteY393" fmla="*/ 19598 h 2538970"/>
                <a:gd name="connsiteX394" fmla="*/ 1630917 w 2485572"/>
                <a:gd name="connsiteY394" fmla="*/ 16758 h 2538970"/>
                <a:gd name="connsiteX395" fmla="*/ 1645119 w 2485572"/>
                <a:gd name="connsiteY395" fmla="*/ 8521 h 2538970"/>
                <a:gd name="connsiteX396" fmla="*/ 1653356 w 2485572"/>
                <a:gd name="connsiteY396" fmla="*/ 5681 h 2538970"/>
                <a:gd name="connsiteX397" fmla="*/ 1689712 w 2485572"/>
                <a:gd name="connsiteY397" fmla="*/ 0 h 2538970"/>
                <a:gd name="connsiteX398" fmla="*/ 1698233 w 2485572"/>
                <a:gd name="connsiteY398" fmla="*/ 11361 h 2538970"/>
                <a:gd name="connsiteX399" fmla="*/ 1703914 w 2485572"/>
                <a:gd name="connsiteY399" fmla="*/ 14202 h 2538970"/>
                <a:gd name="connsiteX400" fmla="*/ 1709310 w 2485572"/>
                <a:gd name="connsiteY400" fmla="*/ 16758 h 2538970"/>
                <a:gd name="connsiteX401" fmla="*/ 1717831 w 2485572"/>
                <a:gd name="connsiteY401" fmla="*/ 16758 h 2538970"/>
                <a:gd name="connsiteX402" fmla="*/ 1757028 w 2485572"/>
                <a:gd name="connsiteY402" fmla="*/ 22439 h 2538970"/>
                <a:gd name="connsiteX403" fmla="*/ 1762708 w 2485572"/>
                <a:gd name="connsiteY403" fmla="*/ 25279 h 2538970"/>
                <a:gd name="connsiteX404" fmla="*/ 1768389 w 2485572"/>
                <a:gd name="connsiteY404" fmla="*/ 25279 h 2538970"/>
                <a:gd name="connsiteX405" fmla="*/ 1787987 w 2485572"/>
                <a:gd name="connsiteY405" fmla="*/ 33800 h 2538970"/>
                <a:gd name="connsiteX406" fmla="*/ 1793384 w 2485572"/>
                <a:gd name="connsiteY406" fmla="*/ 33800 h 2538970"/>
                <a:gd name="connsiteX407" fmla="*/ 1801905 w 2485572"/>
                <a:gd name="connsiteY407" fmla="*/ 36640 h 2538970"/>
                <a:gd name="connsiteX408" fmla="*/ 1835421 w 2485572"/>
                <a:gd name="connsiteY408" fmla="*/ 42037 h 2538970"/>
                <a:gd name="connsiteX409" fmla="*/ 1891659 w 2485572"/>
                <a:gd name="connsiteY409" fmla="*/ 61635 h 2538970"/>
                <a:gd name="connsiteX410" fmla="*/ 1897340 w 2485572"/>
                <a:gd name="connsiteY410" fmla="*/ 64475 h 2538970"/>
                <a:gd name="connsiteX411" fmla="*/ 1899896 w 2485572"/>
                <a:gd name="connsiteY411" fmla="*/ 67316 h 2538970"/>
                <a:gd name="connsiteX412" fmla="*/ 1944774 w 2485572"/>
                <a:gd name="connsiteY412" fmla="*/ 123270 h 2538970"/>
                <a:gd name="connsiteX413" fmla="*/ 1947614 w 2485572"/>
                <a:gd name="connsiteY413" fmla="*/ 128951 h 2538970"/>
                <a:gd name="connsiteX414" fmla="*/ 1950454 w 2485572"/>
                <a:gd name="connsiteY414" fmla="*/ 131791 h 2538970"/>
                <a:gd name="connsiteX415" fmla="*/ 1956135 w 2485572"/>
                <a:gd name="connsiteY415" fmla="*/ 140312 h 2538970"/>
                <a:gd name="connsiteX416" fmla="*/ 1958975 w 2485572"/>
                <a:gd name="connsiteY416" fmla="*/ 145709 h 2538970"/>
                <a:gd name="connsiteX417" fmla="*/ 1961532 w 2485572"/>
                <a:gd name="connsiteY417" fmla="*/ 154230 h 2538970"/>
                <a:gd name="connsiteX418" fmla="*/ 1998172 w 2485572"/>
                <a:gd name="connsiteY418" fmla="*/ 204788 h 2538970"/>
                <a:gd name="connsiteX419" fmla="*/ 2003569 w 2485572"/>
                <a:gd name="connsiteY419" fmla="*/ 207344 h 2538970"/>
                <a:gd name="connsiteX420" fmla="*/ 2009249 w 2485572"/>
                <a:gd name="connsiteY420" fmla="*/ 210184 h 2538970"/>
                <a:gd name="connsiteX421" fmla="*/ 2017770 w 2485572"/>
                <a:gd name="connsiteY421" fmla="*/ 210184 h 2538970"/>
                <a:gd name="connsiteX422" fmla="*/ 2026007 w 2485572"/>
                <a:gd name="connsiteY422" fmla="*/ 213025 h 2538970"/>
                <a:gd name="connsiteX423" fmla="*/ 2037368 w 2485572"/>
                <a:gd name="connsiteY423" fmla="*/ 215865 h 2538970"/>
                <a:gd name="connsiteX424" fmla="*/ 2099003 w 2485572"/>
                <a:gd name="connsiteY424" fmla="*/ 221546 h 2538970"/>
                <a:gd name="connsiteX425" fmla="*/ 2104684 w 2485572"/>
                <a:gd name="connsiteY425" fmla="*/ 224386 h 2538970"/>
                <a:gd name="connsiteX426" fmla="*/ 2112921 w 2485572"/>
                <a:gd name="connsiteY426" fmla="*/ 224386 h 2538970"/>
                <a:gd name="connsiteX427" fmla="*/ 2124283 w 2485572"/>
                <a:gd name="connsiteY427" fmla="*/ 229783 h 2538970"/>
                <a:gd name="connsiteX428" fmla="*/ 2177397 w 2485572"/>
                <a:gd name="connsiteY428" fmla="*/ 229783 h 2538970"/>
                <a:gd name="connsiteX429" fmla="*/ 2185918 w 2485572"/>
                <a:gd name="connsiteY429" fmla="*/ 232623 h 2538970"/>
                <a:gd name="connsiteX430" fmla="*/ 2213753 w 2485572"/>
                <a:gd name="connsiteY430" fmla="*/ 226942 h 2538970"/>
                <a:gd name="connsiteX431" fmla="*/ 2219434 w 2485572"/>
                <a:gd name="connsiteY431" fmla="*/ 224386 h 2538970"/>
                <a:gd name="connsiteX432" fmla="*/ 2241872 w 2485572"/>
                <a:gd name="connsiteY432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188758 w 2485572"/>
                <a:gd name="connsiteY70" fmla="*/ 1930856 h 2538970"/>
                <a:gd name="connsiteX71" fmla="*/ 2219434 w 2485572"/>
                <a:gd name="connsiteY71" fmla="*/ 1970052 h 2538970"/>
                <a:gd name="connsiteX72" fmla="*/ 2236191 w 2485572"/>
                <a:gd name="connsiteY72" fmla="*/ 1992491 h 2538970"/>
                <a:gd name="connsiteX73" fmla="*/ 2239032 w 2485572"/>
                <a:gd name="connsiteY73" fmla="*/ 1995331 h 2538970"/>
                <a:gd name="connsiteX74" fmla="*/ 2250393 w 2485572"/>
                <a:gd name="connsiteY74" fmla="*/ 2014929 h 2538970"/>
                <a:gd name="connsiteX75" fmla="*/ 2278228 w 2485572"/>
                <a:gd name="connsiteY75" fmla="*/ 2048445 h 2538970"/>
                <a:gd name="connsiteX76" fmla="*/ 2286749 w 2485572"/>
                <a:gd name="connsiteY76" fmla="*/ 2065488 h 2538970"/>
                <a:gd name="connsiteX77" fmla="*/ 2295270 w 2485572"/>
                <a:gd name="connsiteY77" fmla="*/ 2085086 h 2538970"/>
                <a:gd name="connsiteX78" fmla="*/ 2295270 w 2485572"/>
                <a:gd name="connsiteY78" fmla="*/ 2087926 h 2538970"/>
                <a:gd name="connsiteX79" fmla="*/ 2292430 w 2485572"/>
                <a:gd name="connsiteY79" fmla="*/ 2093323 h 2538970"/>
                <a:gd name="connsiteX80" fmla="*/ 2275388 w 2485572"/>
                <a:gd name="connsiteY80" fmla="*/ 2127123 h 2538970"/>
                <a:gd name="connsiteX81" fmla="*/ 2275388 w 2485572"/>
                <a:gd name="connsiteY81" fmla="*/ 2132519 h 2538970"/>
                <a:gd name="connsiteX82" fmla="*/ 2272832 w 2485572"/>
                <a:gd name="connsiteY82" fmla="*/ 2138200 h 2538970"/>
                <a:gd name="connsiteX83" fmla="*/ 2283909 w 2485572"/>
                <a:gd name="connsiteY83" fmla="*/ 2172000 h 2538970"/>
                <a:gd name="connsiteX84" fmla="*/ 2295270 w 2485572"/>
                <a:gd name="connsiteY84" fmla="*/ 2199835 h 2538970"/>
                <a:gd name="connsiteX85" fmla="*/ 2295270 w 2485572"/>
                <a:gd name="connsiteY85" fmla="*/ 2205516 h 2538970"/>
                <a:gd name="connsiteX86" fmla="*/ 2297827 w 2485572"/>
                <a:gd name="connsiteY86" fmla="*/ 2211196 h 2538970"/>
                <a:gd name="connsiteX87" fmla="*/ 2295270 w 2485572"/>
                <a:gd name="connsiteY87" fmla="*/ 2216593 h 2538970"/>
                <a:gd name="connsiteX88" fmla="*/ 2275388 w 2485572"/>
                <a:gd name="connsiteY88" fmla="*/ 2272832 h 2538970"/>
                <a:gd name="connsiteX89" fmla="*/ 2275388 w 2485572"/>
                <a:gd name="connsiteY89" fmla="*/ 2278512 h 2538970"/>
                <a:gd name="connsiteX90" fmla="*/ 2272832 w 2485572"/>
                <a:gd name="connsiteY90" fmla="*/ 2283909 h 2538970"/>
                <a:gd name="connsiteX91" fmla="*/ 2269991 w 2485572"/>
                <a:gd name="connsiteY91" fmla="*/ 2312028 h 2538970"/>
                <a:gd name="connsiteX92" fmla="*/ 2269991 w 2485572"/>
                <a:gd name="connsiteY92" fmla="*/ 2317709 h 2538970"/>
                <a:gd name="connsiteX93" fmla="*/ 2278228 w 2485572"/>
                <a:gd name="connsiteY93" fmla="*/ 2345544 h 2538970"/>
                <a:gd name="connsiteX94" fmla="*/ 2281069 w 2485572"/>
                <a:gd name="connsiteY94" fmla="*/ 2354065 h 2538970"/>
                <a:gd name="connsiteX95" fmla="*/ 2283909 w 2485572"/>
                <a:gd name="connsiteY95" fmla="*/ 2356905 h 2538970"/>
                <a:gd name="connsiteX96" fmla="*/ 2289590 w 2485572"/>
                <a:gd name="connsiteY96" fmla="*/ 2365142 h 2538970"/>
                <a:gd name="connsiteX97" fmla="*/ 2278228 w 2485572"/>
                <a:gd name="connsiteY97" fmla="*/ 2396102 h 2538970"/>
                <a:gd name="connsiteX98" fmla="*/ 2275388 w 2485572"/>
                <a:gd name="connsiteY98" fmla="*/ 2401782 h 2538970"/>
                <a:gd name="connsiteX99" fmla="*/ 2258630 w 2485572"/>
                <a:gd name="connsiteY99" fmla="*/ 2429618 h 2538970"/>
                <a:gd name="connsiteX100" fmla="*/ 2255790 w 2485572"/>
                <a:gd name="connsiteY100" fmla="*/ 2435298 h 2538970"/>
                <a:gd name="connsiteX101" fmla="*/ 2253233 w 2485572"/>
                <a:gd name="connsiteY101" fmla="*/ 2463418 h 2538970"/>
                <a:gd name="connsiteX102" fmla="*/ 2258630 w 2485572"/>
                <a:gd name="connsiteY102" fmla="*/ 2483016 h 2538970"/>
                <a:gd name="connsiteX103" fmla="*/ 2258630 w 2485572"/>
                <a:gd name="connsiteY103" fmla="*/ 2488413 h 2538970"/>
                <a:gd name="connsiteX104" fmla="*/ 2239032 w 2485572"/>
                <a:gd name="connsiteY104" fmla="*/ 2513691 h 2538970"/>
                <a:gd name="connsiteX105" fmla="*/ 2236191 w 2485572"/>
                <a:gd name="connsiteY105" fmla="*/ 2522213 h 2538970"/>
                <a:gd name="connsiteX106" fmla="*/ 2225114 w 2485572"/>
                <a:gd name="connsiteY106" fmla="*/ 2538970 h 2538970"/>
                <a:gd name="connsiteX107" fmla="*/ 2216593 w 2485572"/>
                <a:gd name="connsiteY107" fmla="*/ 2538970 h 2538970"/>
                <a:gd name="connsiteX108" fmla="*/ 2191314 w 2485572"/>
                <a:gd name="connsiteY108" fmla="*/ 2530449 h 2538970"/>
                <a:gd name="connsiteX109" fmla="*/ 2185918 w 2485572"/>
                <a:gd name="connsiteY109" fmla="*/ 2525053 h 2538970"/>
                <a:gd name="connsiteX110" fmla="*/ 2174556 w 2485572"/>
                <a:gd name="connsiteY110" fmla="*/ 2502614 h 2538970"/>
                <a:gd name="connsiteX111" fmla="*/ 2154958 w 2485572"/>
                <a:gd name="connsiteY111" fmla="*/ 2480175 h 2538970"/>
                <a:gd name="connsiteX112" fmla="*/ 2154958 w 2485572"/>
                <a:gd name="connsiteY112" fmla="*/ 2471655 h 2538970"/>
                <a:gd name="connsiteX113" fmla="*/ 2152118 w 2485572"/>
                <a:gd name="connsiteY113" fmla="*/ 2452056 h 2538970"/>
                <a:gd name="connsiteX114" fmla="*/ 2143881 w 2485572"/>
                <a:gd name="connsiteY114" fmla="*/ 2418540 h 2538970"/>
                <a:gd name="connsiteX115" fmla="*/ 2143881 w 2485572"/>
                <a:gd name="connsiteY115" fmla="*/ 2415700 h 2538970"/>
                <a:gd name="connsiteX116" fmla="*/ 2138200 w 2485572"/>
                <a:gd name="connsiteY116" fmla="*/ 2396102 h 2538970"/>
                <a:gd name="connsiteX117" fmla="*/ 2135360 w 2485572"/>
                <a:gd name="connsiteY117" fmla="*/ 2393261 h 2538970"/>
                <a:gd name="connsiteX118" fmla="*/ 2129679 w 2485572"/>
                <a:gd name="connsiteY118" fmla="*/ 2390421 h 2538970"/>
                <a:gd name="connsiteX119" fmla="*/ 2099003 w 2485572"/>
                <a:gd name="connsiteY119" fmla="*/ 2387581 h 2538970"/>
                <a:gd name="connsiteX120" fmla="*/ 2087642 w 2485572"/>
                <a:gd name="connsiteY120" fmla="*/ 2384740 h 2538970"/>
                <a:gd name="connsiteX121" fmla="*/ 2070884 w 2485572"/>
                <a:gd name="connsiteY121" fmla="*/ 2376504 h 2538970"/>
                <a:gd name="connsiteX122" fmla="*/ 2068044 w 2485572"/>
                <a:gd name="connsiteY122" fmla="*/ 2370823 h 2538970"/>
                <a:gd name="connsiteX123" fmla="*/ 2051286 w 2485572"/>
                <a:gd name="connsiteY123" fmla="*/ 2354065 h 2538970"/>
                <a:gd name="connsiteX124" fmla="*/ 2048446 w 2485572"/>
                <a:gd name="connsiteY124" fmla="*/ 2348384 h 2538970"/>
                <a:gd name="connsiteX125" fmla="*/ 2043049 w 2485572"/>
                <a:gd name="connsiteY125" fmla="*/ 2325946 h 2538970"/>
                <a:gd name="connsiteX126" fmla="*/ 2014930 w 2485572"/>
                <a:gd name="connsiteY126" fmla="*/ 2300667 h 2538970"/>
                <a:gd name="connsiteX127" fmla="*/ 1986810 w 2485572"/>
                <a:gd name="connsiteY127" fmla="*/ 2300667 h 2538970"/>
                <a:gd name="connsiteX128" fmla="*/ 1956135 w 2485572"/>
                <a:gd name="connsiteY128" fmla="*/ 2303507 h 2538970"/>
                <a:gd name="connsiteX129" fmla="*/ 1950454 w 2485572"/>
                <a:gd name="connsiteY129" fmla="*/ 2300667 h 2538970"/>
                <a:gd name="connsiteX130" fmla="*/ 1928016 w 2485572"/>
                <a:gd name="connsiteY130" fmla="*/ 2278512 h 2538970"/>
                <a:gd name="connsiteX131" fmla="*/ 1925175 w 2485572"/>
                <a:gd name="connsiteY131" fmla="*/ 2272832 h 2538970"/>
                <a:gd name="connsiteX132" fmla="*/ 1885979 w 2485572"/>
                <a:gd name="connsiteY132" fmla="*/ 2261470 h 2538970"/>
                <a:gd name="connsiteX133" fmla="*/ 1872061 w 2485572"/>
                <a:gd name="connsiteY133" fmla="*/ 2222273 h 2538970"/>
                <a:gd name="connsiteX134" fmla="*/ 1869221 w 2485572"/>
                <a:gd name="connsiteY134" fmla="*/ 2194438 h 2538970"/>
                <a:gd name="connsiteX135" fmla="*/ 1869221 w 2485572"/>
                <a:gd name="connsiteY135" fmla="*/ 2185917 h 2538970"/>
                <a:gd name="connsiteX136" fmla="*/ 1863540 w 2485572"/>
                <a:gd name="connsiteY136" fmla="*/ 2163479 h 2538970"/>
                <a:gd name="connsiteX137" fmla="*/ 1860700 w 2485572"/>
                <a:gd name="connsiteY137" fmla="*/ 2154958 h 2538970"/>
                <a:gd name="connsiteX138" fmla="*/ 1855303 w 2485572"/>
                <a:gd name="connsiteY138" fmla="*/ 2152402 h 2538970"/>
                <a:gd name="connsiteX139" fmla="*/ 1813266 w 2485572"/>
                <a:gd name="connsiteY139" fmla="*/ 2166319 h 2538970"/>
                <a:gd name="connsiteX140" fmla="*/ 1810426 w 2485572"/>
                <a:gd name="connsiteY140" fmla="*/ 2177397 h 2538970"/>
                <a:gd name="connsiteX141" fmla="*/ 1818663 w 2485572"/>
                <a:gd name="connsiteY141" fmla="*/ 2194438 h 2538970"/>
                <a:gd name="connsiteX142" fmla="*/ 1818663 w 2485572"/>
                <a:gd name="connsiteY142" fmla="*/ 2211196 h 2538970"/>
                <a:gd name="connsiteX143" fmla="*/ 1813266 w 2485572"/>
                <a:gd name="connsiteY143" fmla="*/ 2214037 h 2538970"/>
                <a:gd name="connsiteX144" fmla="*/ 1776626 w 2485572"/>
                <a:gd name="connsiteY144" fmla="*/ 2208356 h 2538970"/>
                <a:gd name="connsiteX145" fmla="*/ 1771230 w 2485572"/>
                <a:gd name="connsiteY145" fmla="*/ 2205516 h 2538970"/>
                <a:gd name="connsiteX146" fmla="*/ 1762708 w 2485572"/>
                <a:gd name="connsiteY146" fmla="*/ 2202676 h 2538970"/>
                <a:gd name="connsiteX147" fmla="*/ 1748791 w 2485572"/>
                <a:gd name="connsiteY147" fmla="*/ 2202676 h 2538970"/>
                <a:gd name="connsiteX148" fmla="*/ 1740270 w 2485572"/>
                <a:gd name="connsiteY148" fmla="*/ 2194438 h 2538970"/>
                <a:gd name="connsiteX149" fmla="*/ 1731749 w 2485572"/>
                <a:gd name="connsiteY149" fmla="*/ 2188758 h 2538970"/>
                <a:gd name="connsiteX150" fmla="*/ 1723512 w 2485572"/>
                <a:gd name="connsiteY150" fmla="*/ 2174556 h 2538970"/>
                <a:gd name="connsiteX151" fmla="*/ 1703914 w 2485572"/>
                <a:gd name="connsiteY151" fmla="*/ 2169159 h 2538970"/>
                <a:gd name="connsiteX152" fmla="*/ 1698233 w 2485572"/>
                <a:gd name="connsiteY152" fmla="*/ 2166319 h 2538970"/>
                <a:gd name="connsiteX153" fmla="*/ 1692552 w 2485572"/>
                <a:gd name="connsiteY153" fmla="*/ 2163479 h 2538970"/>
                <a:gd name="connsiteX154" fmla="*/ 1656196 w 2485572"/>
                <a:gd name="connsiteY154" fmla="*/ 2160638 h 2538970"/>
                <a:gd name="connsiteX155" fmla="*/ 1647675 w 2485572"/>
                <a:gd name="connsiteY155" fmla="*/ 2163479 h 2538970"/>
                <a:gd name="connsiteX156" fmla="*/ 1605638 w 2485572"/>
                <a:gd name="connsiteY156" fmla="*/ 2169159 h 2538970"/>
                <a:gd name="connsiteX157" fmla="*/ 1600242 w 2485572"/>
                <a:gd name="connsiteY157" fmla="*/ 2169159 h 2538970"/>
                <a:gd name="connsiteX158" fmla="*/ 1566442 w 2485572"/>
                <a:gd name="connsiteY158" fmla="*/ 2146721 h 2538970"/>
                <a:gd name="connsiteX159" fmla="*/ 1563601 w 2485572"/>
                <a:gd name="connsiteY159" fmla="*/ 2143881 h 2538970"/>
                <a:gd name="connsiteX160" fmla="*/ 1561045 w 2485572"/>
                <a:gd name="connsiteY160" fmla="*/ 2141040 h 2538970"/>
                <a:gd name="connsiteX161" fmla="*/ 1541447 w 2485572"/>
                <a:gd name="connsiteY161" fmla="*/ 2112921 h 2538970"/>
                <a:gd name="connsiteX162" fmla="*/ 1535766 w 2485572"/>
                <a:gd name="connsiteY162" fmla="*/ 2107524 h 2538970"/>
                <a:gd name="connsiteX163" fmla="*/ 1501966 w 2485572"/>
                <a:gd name="connsiteY163" fmla="*/ 2090482 h 2538970"/>
                <a:gd name="connsiteX164" fmla="*/ 1496570 w 2485572"/>
                <a:gd name="connsiteY164" fmla="*/ 2087926 h 2538970"/>
                <a:gd name="connsiteX165" fmla="*/ 1493729 w 2485572"/>
                <a:gd name="connsiteY165" fmla="*/ 2085086 h 2538970"/>
                <a:gd name="connsiteX166" fmla="*/ 1488049 w 2485572"/>
                <a:gd name="connsiteY166" fmla="*/ 2082245 h 2538970"/>
                <a:gd name="connsiteX167" fmla="*/ 1426413 w 2485572"/>
                <a:gd name="connsiteY167" fmla="*/ 2059807 h 2538970"/>
                <a:gd name="connsiteX168" fmla="*/ 1364778 w 2485572"/>
                <a:gd name="connsiteY168" fmla="*/ 2056966 h 2538970"/>
                <a:gd name="connsiteX169" fmla="*/ 1336659 w 2485572"/>
                <a:gd name="connsiteY169" fmla="*/ 2048445 h 2538970"/>
                <a:gd name="connsiteX170" fmla="*/ 1311380 w 2485572"/>
                <a:gd name="connsiteY170" fmla="*/ 2034528 h 2538970"/>
                <a:gd name="connsiteX171" fmla="*/ 1305983 w 2485572"/>
                <a:gd name="connsiteY171" fmla="*/ 2031688 h 2538970"/>
                <a:gd name="connsiteX172" fmla="*/ 1303143 w 2485572"/>
                <a:gd name="connsiteY172" fmla="*/ 2026291 h 2538970"/>
                <a:gd name="connsiteX173" fmla="*/ 1300303 w 2485572"/>
                <a:gd name="connsiteY173" fmla="*/ 2023451 h 2538970"/>
                <a:gd name="connsiteX174" fmla="*/ 1266787 w 2485572"/>
                <a:gd name="connsiteY174" fmla="*/ 2006409 h 2538970"/>
                <a:gd name="connsiteX175" fmla="*/ 1255426 w 2485572"/>
                <a:gd name="connsiteY175" fmla="*/ 2006409 h 2538970"/>
                <a:gd name="connsiteX176" fmla="*/ 1238668 w 2485572"/>
                <a:gd name="connsiteY176" fmla="*/ 2001012 h 2538970"/>
                <a:gd name="connsiteX177" fmla="*/ 1232987 w 2485572"/>
                <a:gd name="connsiteY177" fmla="*/ 2001012 h 2538970"/>
                <a:gd name="connsiteX178" fmla="*/ 1216229 w 2485572"/>
                <a:gd name="connsiteY178" fmla="*/ 1995331 h 2538970"/>
                <a:gd name="connsiteX179" fmla="*/ 1213389 w 2485572"/>
                <a:gd name="connsiteY179" fmla="*/ 1992491 h 2538970"/>
                <a:gd name="connsiteX180" fmla="*/ 1185554 w 2485572"/>
                <a:gd name="connsiteY180" fmla="*/ 1984254 h 2538970"/>
                <a:gd name="connsiteX181" fmla="*/ 1179873 w 2485572"/>
                <a:gd name="connsiteY181" fmla="*/ 1984254 h 2538970"/>
                <a:gd name="connsiteX182" fmla="*/ 1157434 w 2485572"/>
                <a:gd name="connsiteY182" fmla="*/ 1981414 h 2538970"/>
                <a:gd name="connsiteX183" fmla="*/ 1109717 w 2485572"/>
                <a:gd name="connsiteY183" fmla="*/ 1947614 h 2538970"/>
                <a:gd name="connsiteX184" fmla="*/ 1098639 w 2485572"/>
                <a:gd name="connsiteY184" fmla="*/ 1944774 h 2538970"/>
                <a:gd name="connsiteX185" fmla="*/ 1067680 w 2485572"/>
                <a:gd name="connsiteY185" fmla="*/ 1919779 h 2538970"/>
                <a:gd name="connsiteX186" fmla="*/ 1056603 w 2485572"/>
                <a:gd name="connsiteY186" fmla="*/ 1888819 h 2538970"/>
                <a:gd name="connsiteX187" fmla="*/ 1053762 w 2485572"/>
                <a:gd name="connsiteY187" fmla="*/ 1880298 h 2538970"/>
                <a:gd name="connsiteX188" fmla="*/ 1022803 w 2485572"/>
                <a:gd name="connsiteY188" fmla="*/ 1860700 h 2538970"/>
                <a:gd name="connsiteX189" fmla="*/ 1019962 w 2485572"/>
                <a:gd name="connsiteY189" fmla="*/ 1858143 h 2538970"/>
                <a:gd name="connsiteX190" fmla="*/ 1006045 w 2485572"/>
                <a:gd name="connsiteY190" fmla="*/ 1824343 h 2538970"/>
                <a:gd name="connsiteX191" fmla="*/ 1006045 w 2485572"/>
                <a:gd name="connsiteY191" fmla="*/ 1813266 h 2538970"/>
                <a:gd name="connsiteX192" fmla="*/ 1011725 w 2485572"/>
                <a:gd name="connsiteY192" fmla="*/ 1793668 h 2538970"/>
                <a:gd name="connsiteX193" fmla="*/ 1019962 w 2485572"/>
                <a:gd name="connsiteY193" fmla="*/ 1768389 h 2538970"/>
                <a:gd name="connsiteX194" fmla="*/ 1025643 w 2485572"/>
                <a:gd name="connsiteY194" fmla="*/ 1737429 h 2538970"/>
                <a:gd name="connsiteX195" fmla="*/ 1025643 w 2485572"/>
                <a:gd name="connsiteY195" fmla="*/ 1723512 h 2538970"/>
                <a:gd name="connsiteX196" fmla="*/ 1019962 w 2485572"/>
                <a:gd name="connsiteY196" fmla="*/ 1720671 h 2538970"/>
                <a:gd name="connsiteX197" fmla="*/ 1014566 w 2485572"/>
                <a:gd name="connsiteY197" fmla="*/ 1712435 h 2538970"/>
                <a:gd name="connsiteX198" fmla="*/ 1011725 w 2485572"/>
                <a:gd name="connsiteY198" fmla="*/ 1709594 h 2538970"/>
                <a:gd name="connsiteX199" fmla="*/ 983606 w 2485572"/>
                <a:gd name="connsiteY199" fmla="*/ 1692552 h 2538970"/>
                <a:gd name="connsiteX200" fmla="*/ 977925 w 2485572"/>
                <a:gd name="connsiteY200" fmla="*/ 1692552 h 2538970"/>
                <a:gd name="connsiteX201" fmla="*/ 950090 w 2485572"/>
                <a:gd name="connsiteY201" fmla="*/ 1653356 h 2538970"/>
                <a:gd name="connsiteX202" fmla="*/ 950090 w 2485572"/>
                <a:gd name="connsiteY202" fmla="*/ 1639438 h 2538970"/>
                <a:gd name="connsiteX203" fmla="*/ 952931 w 2485572"/>
                <a:gd name="connsiteY203" fmla="*/ 1636598 h 2538970"/>
                <a:gd name="connsiteX204" fmla="*/ 975369 w 2485572"/>
                <a:gd name="connsiteY204" fmla="*/ 1597401 h 2538970"/>
                <a:gd name="connsiteX205" fmla="*/ 980766 w 2485572"/>
                <a:gd name="connsiteY205" fmla="*/ 1591721 h 2538970"/>
                <a:gd name="connsiteX206" fmla="*/ 1017406 w 2485572"/>
                <a:gd name="connsiteY206" fmla="*/ 1561045 h 2538970"/>
                <a:gd name="connsiteX207" fmla="*/ 1022803 w 2485572"/>
                <a:gd name="connsiteY207" fmla="*/ 1558205 h 2538970"/>
                <a:gd name="connsiteX208" fmla="*/ 1025643 w 2485572"/>
                <a:gd name="connsiteY208" fmla="*/ 1555364 h 2538970"/>
                <a:gd name="connsiteX209" fmla="*/ 1031324 w 2485572"/>
                <a:gd name="connsiteY209" fmla="*/ 1549684 h 2538970"/>
                <a:gd name="connsiteX210" fmla="*/ 1293866 w 2485572"/>
                <a:gd name="connsiteY210" fmla="*/ 1680648 h 2538970"/>
                <a:gd name="connsiteX211" fmla="*/ 1455791 w 2485572"/>
                <a:gd name="connsiteY211" fmla="*/ 1685410 h 2538970"/>
                <a:gd name="connsiteX212" fmla="*/ 1289417 w 2485572"/>
                <a:gd name="connsiteY212" fmla="*/ 1536685 h 2538970"/>
                <a:gd name="connsiteX213" fmla="*/ 1061999 w 2485572"/>
                <a:gd name="connsiteY213" fmla="*/ 1465610 h 2538970"/>
                <a:gd name="connsiteX214" fmla="*/ 1061999 w 2485572"/>
                <a:gd name="connsiteY214" fmla="*/ 1429254 h 2538970"/>
                <a:gd name="connsiteX215" fmla="*/ 1048082 w 2485572"/>
                <a:gd name="connsiteY215" fmla="*/ 1403975 h 2538970"/>
                <a:gd name="connsiteX216" fmla="*/ 1022803 w 2485572"/>
                <a:gd name="connsiteY216" fmla="*/ 1387217 h 2538970"/>
                <a:gd name="connsiteX217" fmla="*/ 1011725 w 2485572"/>
                <a:gd name="connsiteY217" fmla="*/ 1381536 h 2538970"/>
                <a:gd name="connsiteX218" fmla="*/ 1000364 w 2485572"/>
                <a:gd name="connsiteY218" fmla="*/ 1381536 h 2538970"/>
                <a:gd name="connsiteX219" fmla="*/ 961167 w 2485572"/>
                <a:gd name="connsiteY219" fmla="*/ 1376140 h 2538970"/>
                <a:gd name="connsiteX220" fmla="*/ 924811 w 2485572"/>
                <a:gd name="connsiteY220" fmla="*/ 1367618 h 2538970"/>
                <a:gd name="connsiteX221" fmla="*/ 919131 w 2485572"/>
                <a:gd name="connsiteY221" fmla="*/ 1367618 h 2538970"/>
                <a:gd name="connsiteX222" fmla="*/ 913450 w 2485572"/>
                <a:gd name="connsiteY222" fmla="*/ 1364778 h 2538970"/>
                <a:gd name="connsiteX223" fmla="*/ 908053 w 2485572"/>
                <a:gd name="connsiteY223" fmla="*/ 1364778 h 2538970"/>
                <a:gd name="connsiteX224" fmla="*/ 877094 w 2485572"/>
                <a:gd name="connsiteY224" fmla="*/ 1381536 h 2538970"/>
                <a:gd name="connsiteX225" fmla="*/ 868857 w 2485572"/>
                <a:gd name="connsiteY225" fmla="*/ 1390057 h 2538970"/>
                <a:gd name="connsiteX226" fmla="*/ 835057 w 2485572"/>
                <a:gd name="connsiteY226" fmla="*/ 1434934 h 2538970"/>
                <a:gd name="connsiteX227" fmla="*/ 832217 w 2485572"/>
                <a:gd name="connsiteY227" fmla="*/ 1440331 h 2538970"/>
                <a:gd name="connsiteX228" fmla="*/ 832217 w 2485572"/>
                <a:gd name="connsiteY228" fmla="*/ 1446012 h 2538970"/>
                <a:gd name="connsiteX229" fmla="*/ 767741 w 2485572"/>
                <a:gd name="connsiteY229" fmla="*/ 1513327 h 2538970"/>
                <a:gd name="connsiteX230" fmla="*/ 711787 w 2485572"/>
                <a:gd name="connsiteY230" fmla="*/ 1535766 h 2538970"/>
                <a:gd name="connsiteX231" fmla="*/ 686508 w 2485572"/>
                <a:gd name="connsiteY231" fmla="*/ 1541447 h 2538970"/>
                <a:gd name="connsiteX232" fmla="*/ 661513 w 2485572"/>
                <a:gd name="connsiteY232" fmla="*/ 1549684 h 2538970"/>
                <a:gd name="connsiteX233" fmla="*/ 658672 w 2485572"/>
                <a:gd name="connsiteY233" fmla="*/ 1552524 h 2538970"/>
                <a:gd name="connsiteX234" fmla="*/ 652992 w 2485572"/>
                <a:gd name="connsiteY234" fmla="*/ 1555364 h 2538970"/>
                <a:gd name="connsiteX235" fmla="*/ 624873 w 2485572"/>
                <a:gd name="connsiteY235" fmla="*/ 1561045 h 2538970"/>
                <a:gd name="connsiteX236" fmla="*/ 619476 w 2485572"/>
                <a:gd name="connsiteY236" fmla="*/ 1558205 h 2538970"/>
                <a:gd name="connsiteX237" fmla="*/ 616636 w 2485572"/>
                <a:gd name="connsiteY237" fmla="*/ 1555364 h 2538970"/>
                <a:gd name="connsiteX238" fmla="*/ 597037 w 2485572"/>
                <a:gd name="connsiteY238" fmla="*/ 1532926 h 2538970"/>
                <a:gd name="connsiteX239" fmla="*/ 594197 w 2485572"/>
                <a:gd name="connsiteY239" fmla="*/ 1521848 h 2538970"/>
                <a:gd name="connsiteX240" fmla="*/ 591357 w 2485572"/>
                <a:gd name="connsiteY240" fmla="*/ 1519008 h 2538970"/>
                <a:gd name="connsiteX241" fmla="*/ 566078 w 2485572"/>
                <a:gd name="connsiteY241" fmla="*/ 1482368 h 2538970"/>
                <a:gd name="connsiteX242" fmla="*/ 560397 w 2485572"/>
                <a:gd name="connsiteY242" fmla="*/ 1471291 h 2538970"/>
                <a:gd name="connsiteX243" fmla="*/ 555000 w 2485572"/>
                <a:gd name="connsiteY243" fmla="*/ 1465610 h 2538970"/>
                <a:gd name="connsiteX244" fmla="*/ 498762 w 2485572"/>
                <a:gd name="connsiteY244" fmla="*/ 1432094 h 2538970"/>
                <a:gd name="connsiteX245" fmla="*/ 490525 w 2485572"/>
                <a:gd name="connsiteY245" fmla="*/ 1429254 h 2538970"/>
                <a:gd name="connsiteX246" fmla="*/ 487685 w 2485572"/>
                <a:gd name="connsiteY246" fmla="*/ 1429254 h 2538970"/>
                <a:gd name="connsiteX247" fmla="*/ 462406 w 2485572"/>
                <a:gd name="connsiteY247" fmla="*/ 1426413 h 2538970"/>
                <a:gd name="connsiteX248" fmla="*/ 400770 w 2485572"/>
                <a:gd name="connsiteY248" fmla="*/ 1426413 h 2538970"/>
                <a:gd name="connsiteX249" fmla="*/ 392250 w 2485572"/>
                <a:gd name="connsiteY249" fmla="*/ 1423573 h 2538970"/>
                <a:gd name="connsiteX250" fmla="*/ 384013 w 2485572"/>
                <a:gd name="connsiteY250" fmla="*/ 1420733 h 2538970"/>
                <a:gd name="connsiteX251" fmla="*/ 375492 w 2485572"/>
                <a:gd name="connsiteY251" fmla="*/ 1420733 h 2538970"/>
                <a:gd name="connsiteX252" fmla="*/ 319537 w 2485572"/>
                <a:gd name="connsiteY252" fmla="*/ 1409655 h 2538970"/>
                <a:gd name="connsiteX253" fmla="*/ 313856 w 2485572"/>
                <a:gd name="connsiteY253" fmla="*/ 1406815 h 2538970"/>
                <a:gd name="connsiteX254" fmla="*/ 308176 w 2485572"/>
                <a:gd name="connsiteY254" fmla="*/ 1406815 h 2538970"/>
                <a:gd name="connsiteX255" fmla="*/ 297098 w 2485572"/>
                <a:gd name="connsiteY255" fmla="*/ 1401134 h 2538970"/>
                <a:gd name="connsiteX256" fmla="*/ 221546 w 2485572"/>
                <a:gd name="connsiteY256" fmla="*/ 1392898 h 2538970"/>
                <a:gd name="connsiteX257" fmla="*/ 213025 w 2485572"/>
                <a:gd name="connsiteY257" fmla="*/ 1392898 h 2538970"/>
                <a:gd name="connsiteX258" fmla="*/ 204504 w 2485572"/>
                <a:gd name="connsiteY258" fmla="*/ 1395738 h 2538970"/>
                <a:gd name="connsiteX259" fmla="*/ 154230 w 2485572"/>
                <a:gd name="connsiteY259" fmla="*/ 1406815 h 2538970"/>
                <a:gd name="connsiteX260" fmla="*/ 148549 w 2485572"/>
                <a:gd name="connsiteY260" fmla="*/ 1403975 h 2538970"/>
                <a:gd name="connsiteX261" fmla="*/ 137472 w 2485572"/>
                <a:gd name="connsiteY261" fmla="*/ 1398294 h 2538970"/>
                <a:gd name="connsiteX262" fmla="*/ 131791 w 2485572"/>
                <a:gd name="connsiteY262" fmla="*/ 1398294 h 2538970"/>
                <a:gd name="connsiteX263" fmla="*/ 67316 w 2485572"/>
                <a:gd name="connsiteY263" fmla="*/ 1418177 h 2538970"/>
                <a:gd name="connsiteX264" fmla="*/ 58795 w 2485572"/>
                <a:gd name="connsiteY264" fmla="*/ 1420733 h 2538970"/>
                <a:gd name="connsiteX265" fmla="*/ 50558 w 2485572"/>
                <a:gd name="connsiteY265" fmla="*/ 1423573 h 2538970"/>
                <a:gd name="connsiteX266" fmla="*/ 42037 w 2485572"/>
                <a:gd name="connsiteY266" fmla="*/ 1423573 h 2538970"/>
                <a:gd name="connsiteX267" fmla="*/ 5681 w 2485572"/>
                <a:gd name="connsiteY267" fmla="*/ 1432094 h 2538970"/>
                <a:gd name="connsiteX268" fmla="*/ 2840 w 2485572"/>
                <a:gd name="connsiteY268" fmla="*/ 1403975 h 2538970"/>
                <a:gd name="connsiteX269" fmla="*/ 0 w 2485572"/>
                <a:gd name="connsiteY269" fmla="*/ 1395738 h 2538970"/>
                <a:gd name="connsiteX270" fmla="*/ 5681 w 2485572"/>
                <a:gd name="connsiteY270" fmla="*/ 1373299 h 2538970"/>
                <a:gd name="connsiteX271" fmla="*/ 5681 w 2485572"/>
                <a:gd name="connsiteY271" fmla="*/ 1361938 h 2538970"/>
                <a:gd name="connsiteX272" fmla="*/ 11361 w 2485572"/>
                <a:gd name="connsiteY272" fmla="*/ 1345180 h 2538970"/>
                <a:gd name="connsiteX273" fmla="*/ 42037 w 2485572"/>
                <a:gd name="connsiteY273" fmla="*/ 1305983 h 2538970"/>
                <a:gd name="connsiteX274" fmla="*/ 47718 w 2485572"/>
                <a:gd name="connsiteY274" fmla="*/ 1294622 h 2538970"/>
                <a:gd name="connsiteX275" fmla="*/ 39197 w 2485572"/>
                <a:gd name="connsiteY275" fmla="*/ 1275024 h 2538970"/>
                <a:gd name="connsiteX276" fmla="*/ 33516 w 2485572"/>
                <a:gd name="connsiteY276" fmla="*/ 1269627 h 2538970"/>
                <a:gd name="connsiteX277" fmla="*/ 33516 w 2485572"/>
                <a:gd name="connsiteY277" fmla="*/ 1244348 h 2538970"/>
                <a:gd name="connsiteX278" fmla="*/ 64475 w 2485572"/>
                <a:gd name="connsiteY278" fmla="*/ 1213389 h 2538970"/>
                <a:gd name="connsiteX279" fmla="*/ 81233 w 2485572"/>
                <a:gd name="connsiteY279" fmla="*/ 1199471 h 2538970"/>
                <a:gd name="connsiteX280" fmla="*/ 86914 w 2485572"/>
                <a:gd name="connsiteY280" fmla="*/ 1190950 h 2538970"/>
                <a:gd name="connsiteX281" fmla="*/ 97991 w 2485572"/>
                <a:gd name="connsiteY281" fmla="*/ 1160275 h 2538970"/>
                <a:gd name="connsiteX282" fmla="*/ 95435 w 2485572"/>
                <a:gd name="connsiteY282" fmla="*/ 1151753 h 2538970"/>
                <a:gd name="connsiteX283" fmla="*/ 95435 w 2485572"/>
                <a:gd name="connsiteY283" fmla="*/ 1121078 h 2538970"/>
                <a:gd name="connsiteX284" fmla="*/ 100832 w 2485572"/>
                <a:gd name="connsiteY284" fmla="*/ 1112557 h 2538970"/>
                <a:gd name="connsiteX285" fmla="*/ 103672 w 2485572"/>
                <a:gd name="connsiteY285" fmla="*/ 1106876 h 2538970"/>
                <a:gd name="connsiteX286" fmla="*/ 154230 w 2485572"/>
                <a:gd name="connsiteY286" fmla="*/ 1070520 h 2538970"/>
                <a:gd name="connsiteX287" fmla="*/ 176668 w 2485572"/>
                <a:gd name="connsiteY287" fmla="*/ 1045241 h 2538970"/>
                <a:gd name="connsiteX288" fmla="*/ 176668 w 2485572"/>
                <a:gd name="connsiteY288" fmla="*/ 1037004 h 2538970"/>
                <a:gd name="connsiteX289" fmla="*/ 173828 w 2485572"/>
                <a:gd name="connsiteY289" fmla="*/ 1028483 h 2538970"/>
                <a:gd name="connsiteX290" fmla="*/ 157070 w 2485572"/>
                <a:gd name="connsiteY290" fmla="*/ 1008885 h 2538970"/>
                <a:gd name="connsiteX291" fmla="*/ 154230 w 2485572"/>
                <a:gd name="connsiteY291" fmla="*/ 1000648 h 2538970"/>
                <a:gd name="connsiteX292" fmla="*/ 157070 w 2485572"/>
                <a:gd name="connsiteY292" fmla="*/ 964008 h 2538970"/>
                <a:gd name="connsiteX293" fmla="*/ 154230 w 2485572"/>
                <a:gd name="connsiteY293" fmla="*/ 955771 h 2538970"/>
                <a:gd name="connsiteX294" fmla="*/ 126111 w 2485572"/>
                <a:gd name="connsiteY294" fmla="*/ 930492 h 2538970"/>
                <a:gd name="connsiteX295" fmla="*/ 112193 w 2485572"/>
                <a:gd name="connsiteY295" fmla="*/ 927652 h 2538970"/>
                <a:gd name="connsiteX296" fmla="*/ 109353 w 2485572"/>
                <a:gd name="connsiteY296" fmla="*/ 921971 h 2538970"/>
                <a:gd name="connsiteX297" fmla="*/ 109353 w 2485572"/>
                <a:gd name="connsiteY297" fmla="*/ 908053 h 2538970"/>
                <a:gd name="connsiteX298" fmla="*/ 117590 w 2485572"/>
                <a:gd name="connsiteY298" fmla="*/ 891295 h 2538970"/>
                <a:gd name="connsiteX299" fmla="*/ 123270 w 2485572"/>
                <a:gd name="connsiteY299" fmla="*/ 885615 h 2538970"/>
                <a:gd name="connsiteX300" fmla="*/ 148549 w 2485572"/>
                <a:gd name="connsiteY300" fmla="*/ 866016 h 2538970"/>
                <a:gd name="connsiteX301" fmla="*/ 128951 w 2485572"/>
                <a:gd name="connsiteY301" fmla="*/ 840738 h 2538970"/>
                <a:gd name="connsiteX302" fmla="*/ 126111 w 2485572"/>
                <a:gd name="connsiteY302" fmla="*/ 821139 h 2538970"/>
                <a:gd name="connsiteX303" fmla="*/ 140028 w 2485572"/>
                <a:gd name="connsiteY303" fmla="*/ 812618 h 2538970"/>
                <a:gd name="connsiteX304" fmla="*/ 142869 w 2485572"/>
                <a:gd name="connsiteY304" fmla="*/ 790464 h 2538970"/>
                <a:gd name="connsiteX305" fmla="*/ 154230 w 2485572"/>
                <a:gd name="connsiteY305" fmla="*/ 773422 h 2538970"/>
                <a:gd name="connsiteX306" fmla="*/ 157070 w 2485572"/>
                <a:gd name="connsiteY306" fmla="*/ 762344 h 2538970"/>
                <a:gd name="connsiteX307" fmla="*/ 157070 w 2485572"/>
                <a:gd name="connsiteY307" fmla="*/ 753824 h 2538970"/>
                <a:gd name="connsiteX308" fmla="*/ 145709 w 2485572"/>
                <a:gd name="connsiteY308" fmla="*/ 731385 h 2538970"/>
                <a:gd name="connsiteX309" fmla="*/ 145709 w 2485572"/>
                <a:gd name="connsiteY309" fmla="*/ 723148 h 2538970"/>
                <a:gd name="connsiteX310" fmla="*/ 159627 w 2485572"/>
                <a:gd name="connsiteY310" fmla="*/ 714627 h 2538970"/>
                <a:gd name="connsiteX311" fmla="*/ 204504 w 2485572"/>
                <a:gd name="connsiteY311" fmla="*/ 708946 h 2538970"/>
                <a:gd name="connsiteX312" fmla="*/ 232623 w 2485572"/>
                <a:gd name="connsiteY312" fmla="*/ 678271 h 2538970"/>
                <a:gd name="connsiteX313" fmla="*/ 232623 w 2485572"/>
                <a:gd name="connsiteY313" fmla="*/ 666909 h 2538970"/>
                <a:gd name="connsiteX314" fmla="*/ 215865 w 2485572"/>
                <a:gd name="connsiteY314" fmla="*/ 644755 h 2538970"/>
                <a:gd name="connsiteX315" fmla="*/ 218705 w 2485572"/>
                <a:gd name="connsiteY315" fmla="*/ 613795 h 2538970"/>
                <a:gd name="connsiteX316" fmla="*/ 241144 w 2485572"/>
                <a:gd name="connsiteY316" fmla="*/ 582836 h 2538970"/>
                <a:gd name="connsiteX317" fmla="*/ 252221 w 2485572"/>
                <a:gd name="connsiteY317" fmla="*/ 571758 h 2538970"/>
                <a:gd name="connsiteX318" fmla="*/ 285737 w 2485572"/>
                <a:gd name="connsiteY318" fmla="*/ 524041 h 2538970"/>
                <a:gd name="connsiteX319" fmla="*/ 291418 w 2485572"/>
                <a:gd name="connsiteY319" fmla="*/ 518644 h 2538970"/>
                <a:gd name="connsiteX320" fmla="*/ 322377 w 2485572"/>
                <a:gd name="connsiteY320" fmla="*/ 518644 h 2538970"/>
                <a:gd name="connsiteX321" fmla="*/ 333455 w 2485572"/>
                <a:gd name="connsiteY321" fmla="*/ 510123 h 2538970"/>
                <a:gd name="connsiteX322" fmla="*/ 341976 w 2485572"/>
                <a:gd name="connsiteY322" fmla="*/ 482004 h 2538970"/>
                <a:gd name="connsiteX323" fmla="*/ 347372 w 2485572"/>
                <a:gd name="connsiteY323" fmla="*/ 476607 h 2538970"/>
                <a:gd name="connsiteX324" fmla="*/ 386853 w 2485572"/>
                <a:gd name="connsiteY324" fmla="*/ 459565 h 2538970"/>
                <a:gd name="connsiteX325" fmla="*/ 389409 w 2485572"/>
                <a:gd name="connsiteY325" fmla="*/ 454169 h 2538970"/>
                <a:gd name="connsiteX326" fmla="*/ 400770 w 2485572"/>
                <a:gd name="connsiteY326" fmla="*/ 434570 h 2538970"/>
                <a:gd name="connsiteX327" fmla="*/ 414688 w 2485572"/>
                <a:gd name="connsiteY327" fmla="*/ 392534 h 2538970"/>
                <a:gd name="connsiteX328" fmla="*/ 428890 w 2485572"/>
                <a:gd name="connsiteY328" fmla="*/ 341976 h 2538970"/>
                <a:gd name="connsiteX329" fmla="*/ 434286 w 2485572"/>
                <a:gd name="connsiteY329" fmla="*/ 255062 h 2538970"/>
                <a:gd name="connsiteX330" fmla="*/ 437127 w 2485572"/>
                <a:gd name="connsiteY330" fmla="*/ 252221 h 2538970"/>
                <a:gd name="connsiteX331" fmla="*/ 448488 w 2485572"/>
                <a:gd name="connsiteY331" fmla="*/ 235463 h 2538970"/>
                <a:gd name="connsiteX332" fmla="*/ 468086 w 2485572"/>
                <a:gd name="connsiteY332" fmla="*/ 221546 h 2538970"/>
                <a:gd name="connsiteX333" fmla="*/ 501602 w 2485572"/>
                <a:gd name="connsiteY333" fmla="*/ 215865 h 2538970"/>
                <a:gd name="connsiteX334" fmla="*/ 512964 w 2485572"/>
                <a:gd name="connsiteY334" fmla="*/ 213025 h 2538970"/>
                <a:gd name="connsiteX335" fmla="*/ 555000 w 2485572"/>
                <a:gd name="connsiteY335" fmla="*/ 187746 h 2538970"/>
                <a:gd name="connsiteX336" fmla="*/ 557557 w 2485572"/>
                <a:gd name="connsiteY336" fmla="*/ 182349 h 2538970"/>
                <a:gd name="connsiteX337" fmla="*/ 602434 w 2485572"/>
                <a:gd name="connsiteY337" fmla="*/ 131791 h 2538970"/>
                <a:gd name="connsiteX338" fmla="*/ 605274 w 2485572"/>
                <a:gd name="connsiteY338" fmla="*/ 123270 h 2538970"/>
                <a:gd name="connsiteX339" fmla="*/ 594197 w 2485572"/>
                <a:gd name="connsiteY339" fmla="*/ 70156 h 2538970"/>
                <a:gd name="connsiteX340" fmla="*/ 650151 w 2485572"/>
                <a:gd name="connsiteY340" fmla="*/ 92595 h 2538970"/>
                <a:gd name="connsiteX341" fmla="*/ 664069 w 2485572"/>
                <a:gd name="connsiteY341" fmla="*/ 92595 h 2538970"/>
                <a:gd name="connsiteX342" fmla="*/ 689348 w 2485572"/>
                <a:gd name="connsiteY342" fmla="*/ 98275 h 2538970"/>
                <a:gd name="connsiteX343" fmla="*/ 723148 w 2485572"/>
                <a:gd name="connsiteY343" fmla="*/ 89754 h 2538970"/>
                <a:gd name="connsiteX344" fmla="*/ 725704 w 2485572"/>
                <a:gd name="connsiteY344" fmla="*/ 92595 h 2538970"/>
                <a:gd name="connsiteX345" fmla="*/ 731385 w 2485572"/>
                <a:gd name="connsiteY345" fmla="*/ 92595 h 2538970"/>
                <a:gd name="connsiteX346" fmla="*/ 737065 w 2485572"/>
                <a:gd name="connsiteY346" fmla="*/ 95435 h 2538970"/>
                <a:gd name="connsiteX347" fmla="*/ 742746 w 2485572"/>
                <a:gd name="connsiteY347" fmla="*/ 95435 h 2538970"/>
                <a:gd name="connsiteX348" fmla="*/ 779102 w 2485572"/>
                <a:gd name="connsiteY348" fmla="*/ 75837 h 2538970"/>
                <a:gd name="connsiteX349" fmla="*/ 818299 w 2485572"/>
                <a:gd name="connsiteY349" fmla="*/ 39197 h 2538970"/>
                <a:gd name="connsiteX350" fmla="*/ 823980 w 2485572"/>
                <a:gd name="connsiteY350" fmla="*/ 33800 h 2538970"/>
                <a:gd name="connsiteX351" fmla="*/ 851815 w 2485572"/>
                <a:gd name="connsiteY351" fmla="*/ 19598 h 2538970"/>
                <a:gd name="connsiteX352" fmla="*/ 854655 w 2485572"/>
                <a:gd name="connsiteY352" fmla="*/ 14202 h 2538970"/>
                <a:gd name="connsiteX353" fmla="*/ 888455 w 2485572"/>
                <a:gd name="connsiteY353" fmla="*/ 8521 h 2538970"/>
                <a:gd name="connsiteX354" fmla="*/ 893852 w 2485572"/>
                <a:gd name="connsiteY354" fmla="*/ 11361 h 2538970"/>
                <a:gd name="connsiteX355" fmla="*/ 933332 w 2485572"/>
                <a:gd name="connsiteY355" fmla="*/ 36640 h 2538970"/>
                <a:gd name="connsiteX356" fmla="*/ 938729 w 2485572"/>
                <a:gd name="connsiteY356" fmla="*/ 42037 h 2538970"/>
                <a:gd name="connsiteX357" fmla="*/ 969689 w 2485572"/>
                <a:gd name="connsiteY357" fmla="*/ 61635 h 2538970"/>
                <a:gd name="connsiteX358" fmla="*/ 972529 w 2485572"/>
                <a:gd name="connsiteY358" fmla="*/ 64475 h 2538970"/>
                <a:gd name="connsiteX359" fmla="*/ 977925 w 2485572"/>
                <a:gd name="connsiteY359" fmla="*/ 67316 h 2538970"/>
                <a:gd name="connsiteX360" fmla="*/ 1011725 w 2485572"/>
                <a:gd name="connsiteY360" fmla="*/ 67316 h 2538970"/>
                <a:gd name="connsiteX361" fmla="*/ 1031324 w 2485572"/>
                <a:gd name="connsiteY361" fmla="*/ 64475 h 2538970"/>
                <a:gd name="connsiteX362" fmla="*/ 1042401 w 2485572"/>
                <a:gd name="connsiteY362" fmla="*/ 64475 h 2538970"/>
                <a:gd name="connsiteX363" fmla="*/ 1104036 w 2485572"/>
                <a:gd name="connsiteY363" fmla="*/ 70156 h 2538970"/>
                <a:gd name="connsiteX364" fmla="*/ 1109717 w 2485572"/>
                <a:gd name="connsiteY364" fmla="*/ 75837 h 2538970"/>
                <a:gd name="connsiteX365" fmla="*/ 1118238 w 2485572"/>
                <a:gd name="connsiteY365" fmla="*/ 81233 h 2538970"/>
                <a:gd name="connsiteX366" fmla="*/ 1121078 w 2485572"/>
                <a:gd name="connsiteY366" fmla="*/ 84074 h 2538970"/>
                <a:gd name="connsiteX367" fmla="*/ 1143517 w 2485572"/>
                <a:gd name="connsiteY367" fmla="*/ 95435 h 2538970"/>
                <a:gd name="connsiteX368" fmla="*/ 1151754 w 2485572"/>
                <a:gd name="connsiteY368" fmla="*/ 100832 h 2538970"/>
                <a:gd name="connsiteX369" fmla="*/ 1171352 w 2485572"/>
                <a:gd name="connsiteY369" fmla="*/ 100832 h 2538970"/>
                <a:gd name="connsiteX370" fmla="*/ 1174192 w 2485572"/>
                <a:gd name="connsiteY370" fmla="*/ 98275 h 2538970"/>
                <a:gd name="connsiteX371" fmla="*/ 1188110 w 2485572"/>
                <a:gd name="connsiteY371" fmla="*/ 89754 h 2538970"/>
                <a:gd name="connsiteX372" fmla="*/ 1193791 w 2485572"/>
                <a:gd name="connsiteY372" fmla="*/ 84074 h 2538970"/>
                <a:gd name="connsiteX373" fmla="*/ 1238668 w 2485572"/>
                <a:gd name="connsiteY373" fmla="*/ 75837 h 2538970"/>
                <a:gd name="connsiteX374" fmla="*/ 1244348 w 2485572"/>
                <a:gd name="connsiteY374" fmla="*/ 78677 h 2538970"/>
                <a:gd name="connsiteX375" fmla="*/ 1272184 w 2485572"/>
                <a:gd name="connsiteY375" fmla="*/ 75837 h 2538970"/>
                <a:gd name="connsiteX376" fmla="*/ 1280705 w 2485572"/>
                <a:gd name="connsiteY376" fmla="*/ 72996 h 2538970"/>
                <a:gd name="connsiteX377" fmla="*/ 1286385 w 2485572"/>
                <a:gd name="connsiteY377" fmla="*/ 72996 h 2538970"/>
                <a:gd name="connsiteX378" fmla="*/ 1348020 w 2485572"/>
                <a:gd name="connsiteY378" fmla="*/ 50558 h 2538970"/>
                <a:gd name="connsiteX379" fmla="*/ 1350861 w 2485572"/>
                <a:gd name="connsiteY379" fmla="*/ 50558 h 2538970"/>
                <a:gd name="connsiteX380" fmla="*/ 1392898 w 2485572"/>
                <a:gd name="connsiteY380" fmla="*/ 39197 h 2538970"/>
                <a:gd name="connsiteX381" fmla="*/ 1406815 w 2485572"/>
                <a:gd name="connsiteY381" fmla="*/ 39197 h 2538970"/>
                <a:gd name="connsiteX382" fmla="*/ 1459929 w 2485572"/>
                <a:gd name="connsiteY382" fmla="*/ 36640 h 2538970"/>
                <a:gd name="connsiteX383" fmla="*/ 1468450 w 2485572"/>
                <a:gd name="connsiteY383" fmla="*/ 36640 h 2538970"/>
                <a:gd name="connsiteX384" fmla="*/ 1474131 w 2485572"/>
                <a:gd name="connsiteY384" fmla="*/ 33800 h 2538970"/>
                <a:gd name="connsiteX385" fmla="*/ 1479528 w 2485572"/>
                <a:gd name="connsiteY385" fmla="*/ 30960 h 2538970"/>
                <a:gd name="connsiteX386" fmla="*/ 1485208 w 2485572"/>
                <a:gd name="connsiteY386" fmla="*/ 30960 h 2538970"/>
                <a:gd name="connsiteX387" fmla="*/ 1544003 w 2485572"/>
                <a:gd name="connsiteY387" fmla="*/ 16758 h 2538970"/>
                <a:gd name="connsiteX388" fmla="*/ 1549684 w 2485572"/>
                <a:gd name="connsiteY388" fmla="*/ 14202 h 2538970"/>
                <a:gd name="connsiteX389" fmla="*/ 1555364 w 2485572"/>
                <a:gd name="connsiteY389" fmla="*/ 14202 h 2538970"/>
                <a:gd name="connsiteX390" fmla="*/ 1563601 w 2485572"/>
                <a:gd name="connsiteY390" fmla="*/ 11361 h 2538970"/>
                <a:gd name="connsiteX391" fmla="*/ 1614159 w 2485572"/>
                <a:gd name="connsiteY391" fmla="*/ 22439 h 2538970"/>
                <a:gd name="connsiteX392" fmla="*/ 1619840 w 2485572"/>
                <a:gd name="connsiteY392" fmla="*/ 19598 h 2538970"/>
                <a:gd name="connsiteX393" fmla="*/ 1630917 w 2485572"/>
                <a:gd name="connsiteY393" fmla="*/ 16758 h 2538970"/>
                <a:gd name="connsiteX394" fmla="*/ 1645119 w 2485572"/>
                <a:gd name="connsiteY394" fmla="*/ 8521 h 2538970"/>
                <a:gd name="connsiteX395" fmla="*/ 1653356 w 2485572"/>
                <a:gd name="connsiteY395" fmla="*/ 5681 h 2538970"/>
                <a:gd name="connsiteX396" fmla="*/ 1689712 w 2485572"/>
                <a:gd name="connsiteY396" fmla="*/ 0 h 2538970"/>
                <a:gd name="connsiteX397" fmla="*/ 1698233 w 2485572"/>
                <a:gd name="connsiteY397" fmla="*/ 11361 h 2538970"/>
                <a:gd name="connsiteX398" fmla="*/ 1703914 w 2485572"/>
                <a:gd name="connsiteY398" fmla="*/ 14202 h 2538970"/>
                <a:gd name="connsiteX399" fmla="*/ 1709310 w 2485572"/>
                <a:gd name="connsiteY399" fmla="*/ 16758 h 2538970"/>
                <a:gd name="connsiteX400" fmla="*/ 1717831 w 2485572"/>
                <a:gd name="connsiteY400" fmla="*/ 16758 h 2538970"/>
                <a:gd name="connsiteX401" fmla="*/ 1757028 w 2485572"/>
                <a:gd name="connsiteY401" fmla="*/ 22439 h 2538970"/>
                <a:gd name="connsiteX402" fmla="*/ 1762708 w 2485572"/>
                <a:gd name="connsiteY402" fmla="*/ 25279 h 2538970"/>
                <a:gd name="connsiteX403" fmla="*/ 1768389 w 2485572"/>
                <a:gd name="connsiteY403" fmla="*/ 25279 h 2538970"/>
                <a:gd name="connsiteX404" fmla="*/ 1787987 w 2485572"/>
                <a:gd name="connsiteY404" fmla="*/ 33800 h 2538970"/>
                <a:gd name="connsiteX405" fmla="*/ 1793384 w 2485572"/>
                <a:gd name="connsiteY405" fmla="*/ 33800 h 2538970"/>
                <a:gd name="connsiteX406" fmla="*/ 1801905 w 2485572"/>
                <a:gd name="connsiteY406" fmla="*/ 36640 h 2538970"/>
                <a:gd name="connsiteX407" fmla="*/ 1835421 w 2485572"/>
                <a:gd name="connsiteY407" fmla="*/ 42037 h 2538970"/>
                <a:gd name="connsiteX408" fmla="*/ 1891659 w 2485572"/>
                <a:gd name="connsiteY408" fmla="*/ 61635 h 2538970"/>
                <a:gd name="connsiteX409" fmla="*/ 1897340 w 2485572"/>
                <a:gd name="connsiteY409" fmla="*/ 64475 h 2538970"/>
                <a:gd name="connsiteX410" fmla="*/ 1899896 w 2485572"/>
                <a:gd name="connsiteY410" fmla="*/ 67316 h 2538970"/>
                <a:gd name="connsiteX411" fmla="*/ 1944774 w 2485572"/>
                <a:gd name="connsiteY411" fmla="*/ 123270 h 2538970"/>
                <a:gd name="connsiteX412" fmla="*/ 1947614 w 2485572"/>
                <a:gd name="connsiteY412" fmla="*/ 128951 h 2538970"/>
                <a:gd name="connsiteX413" fmla="*/ 1950454 w 2485572"/>
                <a:gd name="connsiteY413" fmla="*/ 131791 h 2538970"/>
                <a:gd name="connsiteX414" fmla="*/ 1956135 w 2485572"/>
                <a:gd name="connsiteY414" fmla="*/ 140312 h 2538970"/>
                <a:gd name="connsiteX415" fmla="*/ 1958975 w 2485572"/>
                <a:gd name="connsiteY415" fmla="*/ 145709 h 2538970"/>
                <a:gd name="connsiteX416" fmla="*/ 1961532 w 2485572"/>
                <a:gd name="connsiteY416" fmla="*/ 154230 h 2538970"/>
                <a:gd name="connsiteX417" fmla="*/ 1998172 w 2485572"/>
                <a:gd name="connsiteY417" fmla="*/ 204788 h 2538970"/>
                <a:gd name="connsiteX418" fmla="*/ 2003569 w 2485572"/>
                <a:gd name="connsiteY418" fmla="*/ 207344 h 2538970"/>
                <a:gd name="connsiteX419" fmla="*/ 2009249 w 2485572"/>
                <a:gd name="connsiteY419" fmla="*/ 210184 h 2538970"/>
                <a:gd name="connsiteX420" fmla="*/ 2017770 w 2485572"/>
                <a:gd name="connsiteY420" fmla="*/ 210184 h 2538970"/>
                <a:gd name="connsiteX421" fmla="*/ 2026007 w 2485572"/>
                <a:gd name="connsiteY421" fmla="*/ 213025 h 2538970"/>
                <a:gd name="connsiteX422" fmla="*/ 2037368 w 2485572"/>
                <a:gd name="connsiteY422" fmla="*/ 215865 h 2538970"/>
                <a:gd name="connsiteX423" fmla="*/ 2099003 w 2485572"/>
                <a:gd name="connsiteY423" fmla="*/ 221546 h 2538970"/>
                <a:gd name="connsiteX424" fmla="*/ 2104684 w 2485572"/>
                <a:gd name="connsiteY424" fmla="*/ 224386 h 2538970"/>
                <a:gd name="connsiteX425" fmla="*/ 2112921 w 2485572"/>
                <a:gd name="connsiteY425" fmla="*/ 224386 h 2538970"/>
                <a:gd name="connsiteX426" fmla="*/ 2124283 w 2485572"/>
                <a:gd name="connsiteY426" fmla="*/ 229783 h 2538970"/>
                <a:gd name="connsiteX427" fmla="*/ 2177397 w 2485572"/>
                <a:gd name="connsiteY427" fmla="*/ 229783 h 2538970"/>
                <a:gd name="connsiteX428" fmla="*/ 2185918 w 2485572"/>
                <a:gd name="connsiteY428" fmla="*/ 232623 h 2538970"/>
                <a:gd name="connsiteX429" fmla="*/ 2213753 w 2485572"/>
                <a:gd name="connsiteY429" fmla="*/ 226942 h 2538970"/>
                <a:gd name="connsiteX430" fmla="*/ 2219434 w 2485572"/>
                <a:gd name="connsiteY430" fmla="*/ 224386 h 2538970"/>
                <a:gd name="connsiteX431" fmla="*/ 2241872 w 2485572"/>
                <a:gd name="connsiteY43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19434 w 2485572"/>
                <a:gd name="connsiteY70" fmla="*/ 1970052 h 2538970"/>
                <a:gd name="connsiteX71" fmla="*/ 2236191 w 2485572"/>
                <a:gd name="connsiteY71" fmla="*/ 1992491 h 2538970"/>
                <a:gd name="connsiteX72" fmla="*/ 2239032 w 2485572"/>
                <a:gd name="connsiteY72" fmla="*/ 1995331 h 2538970"/>
                <a:gd name="connsiteX73" fmla="*/ 2250393 w 2485572"/>
                <a:gd name="connsiteY73" fmla="*/ 2014929 h 2538970"/>
                <a:gd name="connsiteX74" fmla="*/ 2278228 w 2485572"/>
                <a:gd name="connsiteY74" fmla="*/ 2048445 h 2538970"/>
                <a:gd name="connsiteX75" fmla="*/ 2286749 w 2485572"/>
                <a:gd name="connsiteY75" fmla="*/ 2065488 h 2538970"/>
                <a:gd name="connsiteX76" fmla="*/ 2295270 w 2485572"/>
                <a:gd name="connsiteY76" fmla="*/ 2085086 h 2538970"/>
                <a:gd name="connsiteX77" fmla="*/ 2295270 w 2485572"/>
                <a:gd name="connsiteY77" fmla="*/ 2087926 h 2538970"/>
                <a:gd name="connsiteX78" fmla="*/ 2292430 w 2485572"/>
                <a:gd name="connsiteY78" fmla="*/ 2093323 h 2538970"/>
                <a:gd name="connsiteX79" fmla="*/ 2275388 w 2485572"/>
                <a:gd name="connsiteY79" fmla="*/ 2127123 h 2538970"/>
                <a:gd name="connsiteX80" fmla="*/ 2275388 w 2485572"/>
                <a:gd name="connsiteY80" fmla="*/ 2132519 h 2538970"/>
                <a:gd name="connsiteX81" fmla="*/ 2272832 w 2485572"/>
                <a:gd name="connsiteY81" fmla="*/ 2138200 h 2538970"/>
                <a:gd name="connsiteX82" fmla="*/ 2283909 w 2485572"/>
                <a:gd name="connsiteY82" fmla="*/ 2172000 h 2538970"/>
                <a:gd name="connsiteX83" fmla="*/ 2295270 w 2485572"/>
                <a:gd name="connsiteY83" fmla="*/ 2199835 h 2538970"/>
                <a:gd name="connsiteX84" fmla="*/ 2295270 w 2485572"/>
                <a:gd name="connsiteY84" fmla="*/ 2205516 h 2538970"/>
                <a:gd name="connsiteX85" fmla="*/ 2297827 w 2485572"/>
                <a:gd name="connsiteY85" fmla="*/ 2211196 h 2538970"/>
                <a:gd name="connsiteX86" fmla="*/ 2295270 w 2485572"/>
                <a:gd name="connsiteY86" fmla="*/ 2216593 h 2538970"/>
                <a:gd name="connsiteX87" fmla="*/ 2275388 w 2485572"/>
                <a:gd name="connsiteY87" fmla="*/ 2272832 h 2538970"/>
                <a:gd name="connsiteX88" fmla="*/ 2275388 w 2485572"/>
                <a:gd name="connsiteY88" fmla="*/ 2278512 h 2538970"/>
                <a:gd name="connsiteX89" fmla="*/ 2272832 w 2485572"/>
                <a:gd name="connsiteY89" fmla="*/ 2283909 h 2538970"/>
                <a:gd name="connsiteX90" fmla="*/ 2269991 w 2485572"/>
                <a:gd name="connsiteY90" fmla="*/ 2312028 h 2538970"/>
                <a:gd name="connsiteX91" fmla="*/ 2269991 w 2485572"/>
                <a:gd name="connsiteY91" fmla="*/ 2317709 h 2538970"/>
                <a:gd name="connsiteX92" fmla="*/ 2278228 w 2485572"/>
                <a:gd name="connsiteY92" fmla="*/ 2345544 h 2538970"/>
                <a:gd name="connsiteX93" fmla="*/ 2281069 w 2485572"/>
                <a:gd name="connsiteY93" fmla="*/ 2354065 h 2538970"/>
                <a:gd name="connsiteX94" fmla="*/ 2283909 w 2485572"/>
                <a:gd name="connsiteY94" fmla="*/ 2356905 h 2538970"/>
                <a:gd name="connsiteX95" fmla="*/ 2289590 w 2485572"/>
                <a:gd name="connsiteY95" fmla="*/ 2365142 h 2538970"/>
                <a:gd name="connsiteX96" fmla="*/ 2278228 w 2485572"/>
                <a:gd name="connsiteY96" fmla="*/ 2396102 h 2538970"/>
                <a:gd name="connsiteX97" fmla="*/ 2275388 w 2485572"/>
                <a:gd name="connsiteY97" fmla="*/ 2401782 h 2538970"/>
                <a:gd name="connsiteX98" fmla="*/ 2258630 w 2485572"/>
                <a:gd name="connsiteY98" fmla="*/ 2429618 h 2538970"/>
                <a:gd name="connsiteX99" fmla="*/ 2255790 w 2485572"/>
                <a:gd name="connsiteY99" fmla="*/ 2435298 h 2538970"/>
                <a:gd name="connsiteX100" fmla="*/ 2253233 w 2485572"/>
                <a:gd name="connsiteY100" fmla="*/ 2463418 h 2538970"/>
                <a:gd name="connsiteX101" fmla="*/ 2258630 w 2485572"/>
                <a:gd name="connsiteY101" fmla="*/ 2483016 h 2538970"/>
                <a:gd name="connsiteX102" fmla="*/ 2258630 w 2485572"/>
                <a:gd name="connsiteY102" fmla="*/ 2488413 h 2538970"/>
                <a:gd name="connsiteX103" fmla="*/ 2239032 w 2485572"/>
                <a:gd name="connsiteY103" fmla="*/ 2513691 h 2538970"/>
                <a:gd name="connsiteX104" fmla="*/ 2236191 w 2485572"/>
                <a:gd name="connsiteY104" fmla="*/ 2522213 h 2538970"/>
                <a:gd name="connsiteX105" fmla="*/ 2225114 w 2485572"/>
                <a:gd name="connsiteY105" fmla="*/ 2538970 h 2538970"/>
                <a:gd name="connsiteX106" fmla="*/ 2216593 w 2485572"/>
                <a:gd name="connsiteY106" fmla="*/ 2538970 h 2538970"/>
                <a:gd name="connsiteX107" fmla="*/ 2191314 w 2485572"/>
                <a:gd name="connsiteY107" fmla="*/ 2530449 h 2538970"/>
                <a:gd name="connsiteX108" fmla="*/ 2185918 w 2485572"/>
                <a:gd name="connsiteY108" fmla="*/ 2525053 h 2538970"/>
                <a:gd name="connsiteX109" fmla="*/ 2174556 w 2485572"/>
                <a:gd name="connsiteY109" fmla="*/ 2502614 h 2538970"/>
                <a:gd name="connsiteX110" fmla="*/ 2154958 w 2485572"/>
                <a:gd name="connsiteY110" fmla="*/ 2480175 h 2538970"/>
                <a:gd name="connsiteX111" fmla="*/ 2154958 w 2485572"/>
                <a:gd name="connsiteY111" fmla="*/ 2471655 h 2538970"/>
                <a:gd name="connsiteX112" fmla="*/ 2152118 w 2485572"/>
                <a:gd name="connsiteY112" fmla="*/ 2452056 h 2538970"/>
                <a:gd name="connsiteX113" fmla="*/ 2143881 w 2485572"/>
                <a:gd name="connsiteY113" fmla="*/ 2418540 h 2538970"/>
                <a:gd name="connsiteX114" fmla="*/ 2143881 w 2485572"/>
                <a:gd name="connsiteY114" fmla="*/ 2415700 h 2538970"/>
                <a:gd name="connsiteX115" fmla="*/ 2138200 w 2485572"/>
                <a:gd name="connsiteY115" fmla="*/ 2396102 h 2538970"/>
                <a:gd name="connsiteX116" fmla="*/ 2135360 w 2485572"/>
                <a:gd name="connsiteY116" fmla="*/ 2393261 h 2538970"/>
                <a:gd name="connsiteX117" fmla="*/ 2129679 w 2485572"/>
                <a:gd name="connsiteY117" fmla="*/ 2390421 h 2538970"/>
                <a:gd name="connsiteX118" fmla="*/ 2099003 w 2485572"/>
                <a:gd name="connsiteY118" fmla="*/ 2387581 h 2538970"/>
                <a:gd name="connsiteX119" fmla="*/ 2087642 w 2485572"/>
                <a:gd name="connsiteY119" fmla="*/ 2384740 h 2538970"/>
                <a:gd name="connsiteX120" fmla="*/ 2070884 w 2485572"/>
                <a:gd name="connsiteY120" fmla="*/ 2376504 h 2538970"/>
                <a:gd name="connsiteX121" fmla="*/ 2068044 w 2485572"/>
                <a:gd name="connsiteY121" fmla="*/ 2370823 h 2538970"/>
                <a:gd name="connsiteX122" fmla="*/ 2051286 w 2485572"/>
                <a:gd name="connsiteY122" fmla="*/ 2354065 h 2538970"/>
                <a:gd name="connsiteX123" fmla="*/ 2048446 w 2485572"/>
                <a:gd name="connsiteY123" fmla="*/ 2348384 h 2538970"/>
                <a:gd name="connsiteX124" fmla="*/ 2043049 w 2485572"/>
                <a:gd name="connsiteY124" fmla="*/ 2325946 h 2538970"/>
                <a:gd name="connsiteX125" fmla="*/ 2014930 w 2485572"/>
                <a:gd name="connsiteY125" fmla="*/ 2300667 h 2538970"/>
                <a:gd name="connsiteX126" fmla="*/ 1986810 w 2485572"/>
                <a:gd name="connsiteY126" fmla="*/ 2300667 h 2538970"/>
                <a:gd name="connsiteX127" fmla="*/ 1956135 w 2485572"/>
                <a:gd name="connsiteY127" fmla="*/ 2303507 h 2538970"/>
                <a:gd name="connsiteX128" fmla="*/ 1950454 w 2485572"/>
                <a:gd name="connsiteY128" fmla="*/ 2300667 h 2538970"/>
                <a:gd name="connsiteX129" fmla="*/ 1928016 w 2485572"/>
                <a:gd name="connsiteY129" fmla="*/ 2278512 h 2538970"/>
                <a:gd name="connsiteX130" fmla="*/ 1925175 w 2485572"/>
                <a:gd name="connsiteY130" fmla="*/ 2272832 h 2538970"/>
                <a:gd name="connsiteX131" fmla="*/ 1885979 w 2485572"/>
                <a:gd name="connsiteY131" fmla="*/ 2261470 h 2538970"/>
                <a:gd name="connsiteX132" fmla="*/ 1872061 w 2485572"/>
                <a:gd name="connsiteY132" fmla="*/ 2222273 h 2538970"/>
                <a:gd name="connsiteX133" fmla="*/ 1869221 w 2485572"/>
                <a:gd name="connsiteY133" fmla="*/ 2194438 h 2538970"/>
                <a:gd name="connsiteX134" fmla="*/ 1869221 w 2485572"/>
                <a:gd name="connsiteY134" fmla="*/ 2185917 h 2538970"/>
                <a:gd name="connsiteX135" fmla="*/ 1863540 w 2485572"/>
                <a:gd name="connsiteY135" fmla="*/ 2163479 h 2538970"/>
                <a:gd name="connsiteX136" fmla="*/ 1860700 w 2485572"/>
                <a:gd name="connsiteY136" fmla="*/ 2154958 h 2538970"/>
                <a:gd name="connsiteX137" fmla="*/ 1855303 w 2485572"/>
                <a:gd name="connsiteY137" fmla="*/ 2152402 h 2538970"/>
                <a:gd name="connsiteX138" fmla="*/ 1813266 w 2485572"/>
                <a:gd name="connsiteY138" fmla="*/ 2166319 h 2538970"/>
                <a:gd name="connsiteX139" fmla="*/ 1810426 w 2485572"/>
                <a:gd name="connsiteY139" fmla="*/ 2177397 h 2538970"/>
                <a:gd name="connsiteX140" fmla="*/ 1818663 w 2485572"/>
                <a:gd name="connsiteY140" fmla="*/ 2194438 h 2538970"/>
                <a:gd name="connsiteX141" fmla="*/ 1818663 w 2485572"/>
                <a:gd name="connsiteY141" fmla="*/ 2211196 h 2538970"/>
                <a:gd name="connsiteX142" fmla="*/ 1813266 w 2485572"/>
                <a:gd name="connsiteY142" fmla="*/ 2214037 h 2538970"/>
                <a:gd name="connsiteX143" fmla="*/ 1776626 w 2485572"/>
                <a:gd name="connsiteY143" fmla="*/ 2208356 h 2538970"/>
                <a:gd name="connsiteX144" fmla="*/ 1771230 w 2485572"/>
                <a:gd name="connsiteY144" fmla="*/ 2205516 h 2538970"/>
                <a:gd name="connsiteX145" fmla="*/ 1762708 w 2485572"/>
                <a:gd name="connsiteY145" fmla="*/ 2202676 h 2538970"/>
                <a:gd name="connsiteX146" fmla="*/ 1748791 w 2485572"/>
                <a:gd name="connsiteY146" fmla="*/ 2202676 h 2538970"/>
                <a:gd name="connsiteX147" fmla="*/ 1740270 w 2485572"/>
                <a:gd name="connsiteY147" fmla="*/ 2194438 h 2538970"/>
                <a:gd name="connsiteX148" fmla="*/ 1731749 w 2485572"/>
                <a:gd name="connsiteY148" fmla="*/ 2188758 h 2538970"/>
                <a:gd name="connsiteX149" fmla="*/ 1723512 w 2485572"/>
                <a:gd name="connsiteY149" fmla="*/ 2174556 h 2538970"/>
                <a:gd name="connsiteX150" fmla="*/ 1703914 w 2485572"/>
                <a:gd name="connsiteY150" fmla="*/ 2169159 h 2538970"/>
                <a:gd name="connsiteX151" fmla="*/ 1698233 w 2485572"/>
                <a:gd name="connsiteY151" fmla="*/ 2166319 h 2538970"/>
                <a:gd name="connsiteX152" fmla="*/ 1692552 w 2485572"/>
                <a:gd name="connsiteY152" fmla="*/ 2163479 h 2538970"/>
                <a:gd name="connsiteX153" fmla="*/ 1656196 w 2485572"/>
                <a:gd name="connsiteY153" fmla="*/ 2160638 h 2538970"/>
                <a:gd name="connsiteX154" fmla="*/ 1647675 w 2485572"/>
                <a:gd name="connsiteY154" fmla="*/ 2163479 h 2538970"/>
                <a:gd name="connsiteX155" fmla="*/ 1605638 w 2485572"/>
                <a:gd name="connsiteY155" fmla="*/ 2169159 h 2538970"/>
                <a:gd name="connsiteX156" fmla="*/ 1600242 w 2485572"/>
                <a:gd name="connsiteY156" fmla="*/ 2169159 h 2538970"/>
                <a:gd name="connsiteX157" fmla="*/ 1566442 w 2485572"/>
                <a:gd name="connsiteY157" fmla="*/ 2146721 h 2538970"/>
                <a:gd name="connsiteX158" fmla="*/ 1563601 w 2485572"/>
                <a:gd name="connsiteY158" fmla="*/ 2143881 h 2538970"/>
                <a:gd name="connsiteX159" fmla="*/ 1561045 w 2485572"/>
                <a:gd name="connsiteY159" fmla="*/ 2141040 h 2538970"/>
                <a:gd name="connsiteX160" fmla="*/ 1541447 w 2485572"/>
                <a:gd name="connsiteY160" fmla="*/ 2112921 h 2538970"/>
                <a:gd name="connsiteX161" fmla="*/ 1535766 w 2485572"/>
                <a:gd name="connsiteY161" fmla="*/ 2107524 h 2538970"/>
                <a:gd name="connsiteX162" fmla="*/ 1501966 w 2485572"/>
                <a:gd name="connsiteY162" fmla="*/ 2090482 h 2538970"/>
                <a:gd name="connsiteX163" fmla="*/ 1496570 w 2485572"/>
                <a:gd name="connsiteY163" fmla="*/ 2087926 h 2538970"/>
                <a:gd name="connsiteX164" fmla="*/ 1493729 w 2485572"/>
                <a:gd name="connsiteY164" fmla="*/ 2085086 h 2538970"/>
                <a:gd name="connsiteX165" fmla="*/ 1488049 w 2485572"/>
                <a:gd name="connsiteY165" fmla="*/ 2082245 h 2538970"/>
                <a:gd name="connsiteX166" fmla="*/ 1426413 w 2485572"/>
                <a:gd name="connsiteY166" fmla="*/ 2059807 h 2538970"/>
                <a:gd name="connsiteX167" fmla="*/ 1364778 w 2485572"/>
                <a:gd name="connsiteY167" fmla="*/ 2056966 h 2538970"/>
                <a:gd name="connsiteX168" fmla="*/ 1336659 w 2485572"/>
                <a:gd name="connsiteY168" fmla="*/ 2048445 h 2538970"/>
                <a:gd name="connsiteX169" fmla="*/ 1311380 w 2485572"/>
                <a:gd name="connsiteY169" fmla="*/ 2034528 h 2538970"/>
                <a:gd name="connsiteX170" fmla="*/ 1305983 w 2485572"/>
                <a:gd name="connsiteY170" fmla="*/ 2031688 h 2538970"/>
                <a:gd name="connsiteX171" fmla="*/ 1303143 w 2485572"/>
                <a:gd name="connsiteY171" fmla="*/ 2026291 h 2538970"/>
                <a:gd name="connsiteX172" fmla="*/ 1300303 w 2485572"/>
                <a:gd name="connsiteY172" fmla="*/ 2023451 h 2538970"/>
                <a:gd name="connsiteX173" fmla="*/ 1266787 w 2485572"/>
                <a:gd name="connsiteY173" fmla="*/ 2006409 h 2538970"/>
                <a:gd name="connsiteX174" fmla="*/ 1255426 w 2485572"/>
                <a:gd name="connsiteY174" fmla="*/ 2006409 h 2538970"/>
                <a:gd name="connsiteX175" fmla="*/ 1238668 w 2485572"/>
                <a:gd name="connsiteY175" fmla="*/ 2001012 h 2538970"/>
                <a:gd name="connsiteX176" fmla="*/ 1232987 w 2485572"/>
                <a:gd name="connsiteY176" fmla="*/ 2001012 h 2538970"/>
                <a:gd name="connsiteX177" fmla="*/ 1216229 w 2485572"/>
                <a:gd name="connsiteY177" fmla="*/ 1995331 h 2538970"/>
                <a:gd name="connsiteX178" fmla="*/ 1213389 w 2485572"/>
                <a:gd name="connsiteY178" fmla="*/ 1992491 h 2538970"/>
                <a:gd name="connsiteX179" fmla="*/ 1185554 w 2485572"/>
                <a:gd name="connsiteY179" fmla="*/ 1984254 h 2538970"/>
                <a:gd name="connsiteX180" fmla="*/ 1179873 w 2485572"/>
                <a:gd name="connsiteY180" fmla="*/ 1984254 h 2538970"/>
                <a:gd name="connsiteX181" fmla="*/ 1157434 w 2485572"/>
                <a:gd name="connsiteY181" fmla="*/ 1981414 h 2538970"/>
                <a:gd name="connsiteX182" fmla="*/ 1109717 w 2485572"/>
                <a:gd name="connsiteY182" fmla="*/ 1947614 h 2538970"/>
                <a:gd name="connsiteX183" fmla="*/ 1098639 w 2485572"/>
                <a:gd name="connsiteY183" fmla="*/ 1944774 h 2538970"/>
                <a:gd name="connsiteX184" fmla="*/ 1067680 w 2485572"/>
                <a:gd name="connsiteY184" fmla="*/ 1919779 h 2538970"/>
                <a:gd name="connsiteX185" fmla="*/ 1056603 w 2485572"/>
                <a:gd name="connsiteY185" fmla="*/ 1888819 h 2538970"/>
                <a:gd name="connsiteX186" fmla="*/ 1053762 w 2485572"/>
                <a:gd name="connsiteY186" fmla="*/ 1880298 h 2538970"/>
                <a:gd name="connsiteX187" fmla="*/ 1022803 w 2485572"/>
                <a:gd name="connsiteY187" fmla="*/ 1860700 h 2538970"/>
                <a:gd name="connsiteX188" fmla="*/ 1019962 w 2485572"/>
                <a:gd name="connsiteY188" fmla="*/ 1858143 h 2538970"/>
                <a:gd name="connsiteX189" fmla="*/ 1006045 w 2485572"/>
                <a:gd name="connsiteY189" fmla="*/ 1824343 h 2538970"/>
                <a:gd name="connsiteX190" fmla="*/ 1006045 w 2485572"/>
                <a:gd name="connsiteY190" fmla="*/ 1813266 h 2538970"/>
                <a:gd name="connsiteX191" fmla="*/ 1011725 w 2485572"/>
                <a:gd name="connsiteY191" fmla="*/ 1793668 h 2538970"/>
                <a:gd name="connsiteX192" fmla="*/ 1019962 w 2485572"/>
                <a:gd name="connsiteY192" fmla="*/ 1768389 h 2538970"/>
                <a:gd name="connsiteX193" fmla="*/ 1025643 w 2485572"/>
                <a:gd name="connsiteY193" fmla="*/ 1737429 h 2538970"/>
                <a:gd name="connsiteX194" fmla="*/ 1025643 w 2485572"/>
                <a:gd name="connsiteY194" fmla="*/ 1723512 h 2538970"/>
                <a:gd name="connsiteX195" fmla="*/ 1019962 w 2485572"/>
                <a:gd name="connsiteY195" fmla="*/ 1720671 h 2538970"/>
                <a:gd name="connsiteX196" fmla="*/ 1014566 w 2485572"/>
                <a:gd name="connsiteY196" fmla="*/ 1712435 h 2538970"/>
                <a:gd name="connsiteX197" fmla="*/ 1011725 w 2485572"/>
                <a:gd name="connsiteY197" fmla="*/ 1709594 h 2538970"/>
                <a:gd name="connsiteX198" fmla="*/ 983606 w 2485572"/>
                <a:gd name="connsiteY198" fmla="*/ 1692552 h 2538970"/>
                <a:gd name="connsiteX199" fmla="*/ 977925 w 2485572"/>
                <a:gd name="connsiteY199" fmla="*/ 1692552 h 2538970"/>
                <a:gd name="connsiteX200" fmla="*/ 950090 w 2485572"/>
                <a:gd name="connsiteY200" fmla="*/ 1653356 h 2538970"/>
                <a:gd name="connsiteX201" fmla="*/ 950090 w 2485572"/>
                <a:gd name="connsiteY201" fmla="*/ 1639438 h 2538970"/>
                <a:gd name="connsiteX202" fmla="*/ 952931 w 2485572"/>
                <a:gd name="connsiteY202" fmla="*/ 1636598 h 2538970"/>
                <a:gd name="connsiteX203" fmla="*/ 975369 w 2485572"/>
                <a:gd name="connsiteY203" fmla="*/ 1597401 h 2538970"/>
                <a:gd name="connsiteX204" fmla="*/ 980766 w 2485572"/>
                <a:gd name="connsiteY204" fmla="*/ 1591721 h 2538970"/>
                <a:gd name="connsiteX205" fmla="*/ 1017406 w 2485572"/>
                <a:gd name="connsiteY205" fmla="*/ 1561045 h 2538970"/>
                <a:gd name="connsiteX206" fmla="*/ 1022803 w 2485572"/>
                <a:gd name="connsiteY206" fmla="*/ 1558205 h 2538970"/>
                <a:gd name="connsiteX207" fmla="*/ 1025643 w 2485572"/>
                <a:gd name="connsiteY207" fmla="*/ 1555364 h 2538970"/>
                <a:gd name="connsiteX208" fmla="*/ 1031324 w 2485572"/>
                <a:gd name="connsiteY208" fmla="*/ 1549684 h 2538970"/>
                <a:gd name="connsiteX209" fmla="*/ 1293866 w 2485572"/>
                <a:gd name="connsiteY209" fmla="*/ 1680648 h 2538970"/>
                <a:gd name="connsiteX210" fmla="*/ 1455791 w 2485572"/>
                <a:gd name="connsiteY210" fmla="*/ 1685410 h 2538970"/>
                <a:gd name="connsiteX211" fmla="*/ 1289417 w 2485572"/>
                <a:gd name="connsiteY211" fmla="*/ 1536685 h 2538970"/>
                <a:gd name="connsiteX212" fmla="*/ 1061999 w 2485572"/>
                <a:gd name="connsiteY212" fmla="*/ 1465610 h 2538970"/>
                <a:gd name="connsiteX213" fmla="*/ 1061999 w 2485572"/>
                <a:gd name="connsiteY213" fmla="*/ 1429254 h 2538970"/>
                <a:gd name="connsiteX214" fmla="*/ 1048082 w 2485572"/>
                <a:gd name="connsiteY214" fmla="*/ 1403975 h 2538970"/>
                <a:gd name="connsiteX215" fmla="*/ 1022803 w 2485572"/>
                <a:gd name="connsiteY215" fmla="*/ 1387217 h 2538970"/>
                <a:gd name="connsiteX216" fmla="*/ 1011725 w 2485572"/>
                <a:gd name="connsiteY216" fmla="*/ 1381536 h 2538970"/>
                <a:gd name="connsiteX217" fmla="*/ 1000364 w 2485572"/>
                <a:gd name="connsiteY217" fmla="*/ 1381536 h 2538970"/>
                <a:gd name="connsiteX218" fmla="*/ 961167 w 2485572"/>
                <a:gd name="connsiteY218" fmla="*/ 1376140 h 2538970"/>
                <a:gd name="connsiteX219" fmla="*/ 924811 w 2485572"/>
                <a:gd name="connsiteY219" fmla="*/ 1367618 h 2538970"/>
                <a:gd name="connsiteX220" fmla="*/ 919131 w 2485572"/>
                <a:gd name="connsiteY220" fmla="*/ 1367618 h 2538970"/>
                <a:gd name="connsiteX221" fmla="*/ 913450 w 2485572"/>
                <a:gd name="connsiteY221" fmla="*/ 1364778 h 2538970"/>
                <a:gd name="connsiteX222" fmla="*/ 908053 w 2485572"/>
                <a:gd name="connsiteY222" fmla="*/ 1364778 h 2538970"/>
                <a:gd name="connsiteX223" fmla="*/ 877094 w 2485572"/>
                <a:gd name="connsiteY223" fmla="*/ 1381536 h 2538970"/>
                <a:gd name="connsiteX224" fmla="*/ 868857 w 2485572"/>
                <a:gd name="connsiteY224" fmla="*/ 1390057 h 2538970"/>
                <a:gd name="connsiteX225" fmla="*/ 835057 w 2485572"/>
                <a:gd name="connsiteY225" fmla="*/ 1434934 h 2538970"/>
                <a:gd name="connsiteX226" fmla="*/ 832217 w 2485572"/>
                <a:gd name="connsiteY226" fmla="*/ 1440331 h 2538970"/>
                <a:gd name="connsiteX227" fmla="*/ 832217 w 2485572"/>
                <a:gd name="connsiteY227" fmla="*/ 1446012 h 2538970"/>
                <a:gd name="connsiteX228" fmla="*/ 767741 w 2485572"/>
                <a:gd name="connsiteY228" fmla="*/ 1513327 h 2538970"/>
                <a:gd name="connsiteX229" fmla="*/ 711787 w 2485572"/>
                <a:gd name="connsiteY229" fmla="*/ 1535766 h 2538970"/>
                <a:gd name="connsiteX230" fmla="*/ 686508 w 2485572"/>
                <a:gd name="connsiteY230" fmla="*/ 1541447 h 2538970"/>
                <a:gd name="connsiteX231" fmla="*/ 661513 w 2485572"/>
                <a:gd name="connsiteY231" fmla="*/ 1549684 h 2538970"/>
                <a:gd name="connsiteX232" fmla="*/ 658672 w 2485572"/>
                <a:gd name="connsiteY232" fmla="*/ 1552524 h 2538970"/>
                <a:gd name="connsiteX233" fmla="*/ 652992 w 2485572"/>
                <a:gd name="connsiteY233" fmla="*/ 1555364 h 2538970"/>
                <a:gd name="connsiteX234" fmla="*/ 624873 w 2485572"/>
                <a:gd name="connsiteY234" fmla="*/ 1561045 h 2538970"/>
                <a:gd name="connsiteX235" fmla="*/ 619476 w 2485572"/>
                <a:gd name="connsiteY235" fmla="*/ 1558205 h 2538970"/>
                <a:gd name="connsiteX236" fmla="*/ 616636 w 2485572"/>
                <a:gd name="connsiteY236" fmla="*/ 1555364 h 2538970"/>
                <a:gd name="connsiteX237" fmla="*/ 597037 w 2485572"/>
                <a:gd name="connsiteY237" fmla="*/ 1532926 h 2538970"/>
                <a:gd name="connsiteX238" fmla="*/ 594197 w 2485572"/>
                <a:gd name="connsiteY238" fmla="*/ 1521848 h 2538970"/>
                <a:gd name="connsiteX239" fmla="*/ 591357 w 2485572"/>
                <a:gd name="connsiteY239" fmla="*/ 1519008 h 2538970"/>
                <a:gd name="connsiteX240" fmla="*/ 566078 w 2485572"/>
                <a:gd name="connsiteY240" fmla="*/ 1482368 h 2538970"/>
                <a:gd name="connsiteX241" fmla="*/ 560397 w 2485572"/>
                <a:gd name="connsiteY241" fmla="*/ 1471291 h 2538970"/>
                <a:gd name="connsiteX242" fmla="*/ 555000 w 2485572"/>
                <a:gd name="connsiteY242" fmla="*/ 1465610 h 2538970"/>
                <a:gd name="connsiteX243" fmla="*/ 498762 w 2485572"/>
                <a:gd name="connsiteY243" fmla="*/ 1432094 h 2538970"/>
                <a:gd name="connsiteX244" fmla="*/ 490525 w 2485572"/>
                <a:gd name="connsiteY244" fmla="*/ 1429254 h 2538970"/>
                <a:gd name="connsiteX245" fmla="*/ 487685 w 2485572"/>
                <a:gd name="connsiteY245" fmla="*/ 1429254 h 2538970"/>
                <a:gd name="connsiteX246" fmla="*/ 462406 w 2485572"/>
                <a:gd name="connsiteY246" fmla="*/ 1426413 h 2538970"/>
                <a:gd name="connsiteX247" fmla="*/ 400770 w 2485572"/>
                <a:gd name="connsiteY247" fmla="*/ 1426413 h 2538970"/>
                <a:gd name="connsiteX248" fmla="*/ 392250 w 2485572"/>
                <a:gd name="connsiteY248" fmla="*/ 1423573 h 2538970"/>
                <a:gd name="connsiteX249" fmla="*/ 384013 w 2485572"/>
                <a:gd name="connsiteY249" fmla="*/ 1420733 h 2538970"/>
                <a:gd name="connsiteX250" fmla="*/ 375492 w 2485572"/>
                <a:gd name="connsiteY250" fmla="*/ 1420733 h 2538970"/>
                <a:gd name="connsiteX251" fmla="*/ 319537 w 2485572"/>
                <a:gd name="connsiteY251" fmla="*/ 1409655 h 2538970"/>
                <a:gd name="connsiteX252" fmla="*/ 313856 w 2485572"/>
                <a:gd name="connsiteY252" fmla="*/ 1406815 h 2538970"/>
                <a:gd name="connsiteX253" fmla="*/ 308176 w 2485572"/>
                <a:gd name="connsiteY253" fmla="*/ 1406815 h 2538970"/>
                <a:gd name="connsiteX254" fmla="*/ 297098 w 2485572"/>
                <a:gd name="connsiteY254" fmla="*/ 1401134 h 2538970"/>
                <a:gd name="connsiteX255" fmla="*/ 221546 w 2485572"/>
                <a:gd name="connsiteY255" fmla="*/ 1392898 h 2538970"/>
                <a:gd name="connsiteX256" fmla="*/ 213025 w 2485572"/>
                <a:gd name="connsiteY256" fmla="*/ 1392898 h 2538970"/>
                <a:gd name="connsiteX257" fmla="*/ 204504 w 2485572"/>
                <a:gd name="connsiteY257" fmla="*/ 1395738 h 2538970"/>
                <a:gd name="connsiteX258" fmla="*/ 154230 w 2485572"/>
                <a:gd name="connsiteY258" fmla="*/ 1406815 h 2538970"/>
                <a:gd name="connsiteX259" fmla="*/ 148549 w 2485572"/>
                <a:gd name="connsiteY259" fmla="*/ 1403975 h 2538970"/>
                <a:gd name="connsiteX260" fmla="*/ 137472 w 2485572"/>
                <a:gd name="connsiteY260" fmla="*/ 1398294 h 2538970"/>
                <a:gd name="connsiteX261" fmla="*/ 131791 w 2485572"/>
                <a:gd name="connsiteY261" fmla="*/ 1398294 h 2538970"/>
                <a:gd name="connsiteX262" fmla="*/ 67316 w 2485572"/>
                <a:gd name="connsiteY262" fmla="*/ 1418177 h 2538970"/>
                <a:gd name="connsiteX263" fmla="*/ 58795 w 2485572"/>
                <a:gd name="connsiteY263" fmla="*/ 1420733 h 2538970"/>
                <a:gd name="connsiteX264" fmla="*/ 50558 w 2485572"/>
                <a:gd name="connsiteY264" fmla="*/ 1423573 h 2538970"/>
                <a:gd name="connsiteX265" fmla="*/ 42037 w 2485572"/>
                <a:gd name="connsiteY265" fmla="*/ 1423573 h 2538970"/>
                <a:gd name="connsiteX266" fmla="*/ 5681 w 2485572"/>
                <a:gd name="connsiteY266" fmla="*/ 1432094 h 2538970"/>
                <a:gd name="connsiteX267" fmla="*/ 2840 w 2485572"/>
                <a:gd name="connsiteY267" fmla="*/ 1403975 h 2538970"/>
                <a:gd name="connsiteX268" fmla="*/ 0 w 2485572"/>
                <a:gd name="connsiteY268" fmla="*/ 1395738 h 2538970"/>
                <a:gd name="connsiteX269" fmla="*/ 5681 w 2485572"/>
                <a:gd name="connsiteY269" fmla="*/ 1373299 h 2538970"/>
                <a:gd name="connsiteX270" fmla="*/ 5681 w 2485572"/>
                <a:gd name="connsiteY270" fmla="*/ 1361938 h 2538970"/>
                <a:gd name="connsiteX271" fmla="*/ 11361 w 2485572"/>
                <a:gd name="connsiteY271" fmla="*/ 1345180 h 2538970"/>
                <a:gd name="connsiteX272" fmla="*/ 42037 w 2485572"/>
                <a:gd name="connsiteY272" fmla="*/ 1305983 h 2538970"/>
                <a:gd name="connsiteX273" fmla="*/ 47718 w 2485572"/>
                <a:gd name="connsiteY273" fmla="*/ 1294622 h 2538970"/>
                <a:gd name="connsiteX274" fmla="*/ 39197 w 2485572"/>
                <a:gd name="connsiteY274" fmla="*/ 1275024 h 2538970"/>
                <a:gd name="connsiteX275" fmla="*/ 33516 w 2485572"/>
                <a:gd name="connsiteY275" fmla="*/ 1269627 h 2538970"/>
                <a:gd name="connsiteX276" fmla="*/ 33516 w 2485572"/>
                <a:gd name="connsiteY276" fmla="*/ 1244348 h 2538970"/>
                <a:gd name="connsiteX277" fmla="*/ 64475 w 2485572"/>
                <a:gd name="connsiteY277" fmla="*/ 1213389 h 2538970"/>
                <a:gd name="connsiteX278" fmla="*/ 81233 w 2485572"/>
                <a:gd name="connsiteY278" fmla="*/ 1199471 h 2538970"/>
                <a:gd name="connsiteX279" fmla="*/ 86914 w 2485572"/>
                <a:gd name="connsiteY279" fmla="*/ 1190950 h 2538970"/>
                <a:gd name="connsiteX280" fmla="*/ 97991 w 2485572"/>
                <a:gd name="connsiteY280" fmla="*/ 1160275 h 2538970"/>
                <a:gd name="connsiteX281" fmla="*/ 95435 w 2485572"/>
                <a:gd name="connsiteY281" fmla="*/ 1151753 h 2538970"/>
                <a:gd name="connsiteX282" fmla="*/ 95435 w 2485572"/>
                <a:gd name="connsiteY282" fmla="*/ 1121078 h 2538970"/>
                <a:gd name="connsiteX283" fmla="*/ 100832 w 2485572"/>
                <a:gd name="connsiteY283" fmla="*/ 1112557 h 2538970"/>
                <a:gd name="connsiteX284" fmla="*/ 103672 w 2485572"/>
                <a:gd name="connsiteY284" fmla="*/ 1106876 h 2538970"/>
                <a:gd name="connsiteX285" fmla="*/ 154230 w 2485572"/>
                <a:gd name="connsiteY285" fmla="*/ 1070520 h 2538970"/>
                <a:gd name="connsiteX286" fmla="*/ 176668 w 2485572"/>
                <a:gd name="connsiteY286" fmla="*/ 1045241 h 2538970"/>
                <a:gd name="connsiteX287" fmla="*/ 176668 w 2485572"/>
                <a:gd name="connsiteY287" fmla="*/ 1037004 h 2538970"/>
                <a:gd name="connsiteX288" fmla="*/ 173828 w 2485572"/>
                <a:gd name="connsiteY288" fmla="*/ 1028483 h 2538970"/>
                <a:gd name="connsiteX289" fmla="*/ 157070 w 2485572"/>
                <a:gd name="connsiteY289" fmla="*/ 1008885 h 2538970"/>
                <a:gd name="connsiteX290" fmla="*/ 154230 w 2485572"/>
                <a:gd name="connsiteY290" fmla="*/ 1000648 h 2538970"/>
                <a:gd name="connsiteX291" fmla="*/ 157070 w 2485572"/>
                <a:gd name="connsiteY291" fmla="*/ 964008 h 2538970"/>
                <a:gd name="connsiteX292" fmla="*/ 154230 w 2485572"/>
                <a:gd name="connsiteY292" fmla="*/ 955771 h 2538970"/>
                <a:gd name="connsiteX293" fmla="*/ 126111 w 2485572"/>
                <a:gd name="connsiteY293" fmla="*/ 930492 h 2538970"/>
                <a:gd name="connsiteX294" fmla="*/ 112193 w 2485572"/>
                <a:gd name="connsiteY294" fmla="*/ 927652 h 2538970"/>
                <a:gd name="connsiteX295" fmla="*/ 109353 w 2485572"/>
                <a:gd name="connsiteY295" fmla="*/ 921971 h 2538970"/>
                <a:gd name="connsiteX296" fmla="*/ 109353 w 2485572"/>
                <a:gd name="connsiteY296" fmla="*/ 908053 h 2538970"/>
                <a:gd name="connsiteX297" fmla="*/ 117590 w 2485572"/>
                <a:gd name="connsiteY297" fmla="*/ 891295 h 2538970"/>
                <a:gd name="connsiteX298" fmla="*/ 123270 w 2485572"/>
                <a:gd name="connsiteY298" fmla="*/ 885615 h 2538970"/>
                <a:gd name="connsiteX299" fmla="*/ 148549 w 2485572"/>
                <a:gd name="connsiteY299" fmla="*/ 866016 h 2538970"/>
                <a:gd name="connsiteX300" fmla="*/ 128951 w 2485572"/>
                <a:gd name="connsiteY300" fmla="*/ 840738 h 2538970"/>
                <a:gd name="connsiteX301" fmla="*/ 126111 w 2485572"/>
                <a:gd name="connsiteY301" fmla="*/ 821139 h 2538970"/>
                <a:gd name="connsiteX302" fmla="*/ 140028 w 2485572"/>
                <a:gd name="connsiteY302" fmla="*/ 812618 h 2538970"/>
                <a:gd name="connsiteX303" fmla="*/ 142869 w 2485572"/>
                <a:gd name="connsiteY303" fmla="*/ 790464 h 2538970"/>
                <a:gd name="connsiteX304" fmla="*/ 154230 w 2485572"/>
                <a:gd name="connsiteY304" fmla="*/ 773422 h 2538970"/>
                <a:gd name="connsiteX305" fmla="*/ 157070 w 2485572"/>
                <a:gd name="connsiteY305" fmla="*/ 762344 h 2538970"/>
                <a:gd name="connsiteX306" fmla="*/ 157070 w 2485572"/>
                <a:gd name="connsiteY306" fmla="*/ 753824 h 2538970"/>
                <a:gd name="connsiteX307" fmla="*/ 145709 w 2485572"/>
                <a:gd name="connsiteY307" fmla="*/ 731385 h 2538970"/>
                <a:gd name="connsiteX308" fmla="*/ 145709 w 2485572"/>
                <a:gd name="connsiteY308" fmla="*/ 723148 h 2538970"/>
                <a:gd name="connsiteX309" fmla="*/ 159627 w 2485572"/>
                <a:gd name="connsiteY309" fmla="*/ 714627 h 2538970"/>
                <a:gd name="connsiteX310" fmla="*/ 204504 w 2485572"/>
                <a:gd name="connsiteY310" fmla="*/ 708946 h 2538970"/>
                <a:gd name="connsiteX311" fmla="*/ 232623 w 2485572"/>
                <a:gd name="connsiteY311" fmla="*/ 678271 h 2538970"/>
                <a:gd name="connsiteX312" fmla="*/ 232623 w 2485572"/>
                <a:gd name="connsiteY312" fmla="*/ 666909 h 2538970"/>
                <a:gd name="connsiteX313" fmla="*/ 215865 w 2485572"/>
                <a:gd name="connsiteY313" fmla="*/ 644755 h 2538970"/>
                <a:gd name="connsiteX314" fmla="*/ 218705 w 2485572"/>
                <a:gd name="connsiteY314" fmla="*/ 613795 h 2538970"/>
                <a:gd name="connsiteX315" fmla="*/ 241144 w 2485572"/>
                <a:gd name="connsiteY315" fmla="*/ 582836 h 2538970"/>
                <a:gd name="connsiteX316" fmla="*/ 252221 w 2485572"/>
                <a:gd name="connsiteY316" fmla="*/ 571758 h 2538970"/>
                <a:gd name="connsiteX317" fmla="*/ 285737 w 2485572"/>
                <a:gd name="connsiteY317" fmla="*/ 524041 h 2538970"/>
                <a:gd name="connsiteX318" fmla="*/ 291418 w 2485572"/>
                <a:gd name="connsiteY318" fmla="*/ 518644 h 2538970"/>
                <a:gd name="connsiteX319" fmla="*/ 322377 w 2485572"/>
                <a:gd name="connsiteY319" fmla="*/ 518644 h 2538970"/>
                <a:gd name="connsiteX320" fmla="*/ 333455 w 2485572"/>
                <a:gd name="connsiteY320" fmla="*/ 510123 h 2538970"/>
                <a:gd name="connsiteX321" fmla="*/ 341976 w 2485572"/>
                <a:gd name="connsiteY321" fmla="*/ 482004 h 2538970"/>
                <a:gd name="connsiteX322" fmla="*/ 347372 w 2485572"/>
                <a:gd name="connsiteY322" fmla="*/ 476607 h 2538970"/>
                <a:gd name="connsiteX323" fmla="*/ 386853 w 2485572"/>
                <a:gd name="connsiteY323" fmla="*/ 459565 h 2538970"/>
                <a:gd name="connsiteX324" fmla="*/ 389409 w 2485572"/>
                <a:gd name="connsiteY324" fmla="*/ 454169 h 2538970"/>
                <a:gd name="connsiteX325" fmla="*/ 400770 w 2485572"/>
                <a:gd name="connsiteY325" fmla="*/ 434570 h 2538970"/>
                <a:gd name="connsiteX326" fmla="*/ 414688 w 2485572"/>
                <a:gd name="connsiteY326" fmla="*/ 392534 h 2538970"/>
                <a:gd name="connsiteX327" fmla="*/ 428890 w 2485572"/>
                <a:gd name="connsiteY327" fmla="*/ 341976 h 2538970"/>
                <a:gd name="connsiteX328" fmla="*/ 434286 w 2485572"/>
                <a:gd name="connsiteY328" fmla="*/ 255062 h 2538970"/>
                <a:gd name="connsiteX329" fmla="*/ 437127 w 2485572"/>
                <a:gd name="connsiteY329" fmla="*/ 252221 h 2538970"/>
                <a:gd name="connsiteX330" fmla="*/ 448488 w 2485572"/>
                <a:gd name="connsiteY330" fmla="*/ 235463 h 2538970"/>
                <a:gd name="connsiteX331" fmla="*/ 468086 w 2485572"/>
                <a:gd name="connsiteY331" fmla="*/ 221546 h 2538970"/>
                <a:gd name="connsiteX332" fmla="*/ 501602 w 2485572"/>
                <a:gd name="connsiteY332" fmla="*/ 215865 h 2538970"/>
                <a:gd name="connsiteX333" fmla="*/ 512964 w 2485572"/>
                <a:gd name="connsiteY333" fmla="*/ 213025 h 2538970"/>
                <a:gd name="connsiteX334" fmla="*/ 555000 w 2485572"/>
                <a:gd name="connsiteY334" fmla="*/ 187746 h 2538970"/>
                <a:gd name="connsiteX335" fmla="*/ 557557 w 2485572"/>
                <a:gd name="connsiteY335" fmla="*/ 182349 h 2538970"/>
                <a:gd name="connsiteX336" fmla="*/ 602434 w 2485572"/>
                <a:gd name="connsiteY336" fmla="*/ 131791 h 2538970"/>
                <a:gd name="connsiteX337" fmla="*/ 605274 w 2485572"/>
                <a:gd name="connsiteY337" fmla="*/ 123270 h 2538970"/>
                <a:gd name="connsiteX338" fmla="*/ 594197 w 2485572"/>
                <a:gd name="connsiteY338" fmla="*/ 70156 h 2538970"/>
                <a:gd name="connsiteX339" fmla="*/ 650151 w 2485572"/>
                <a:gd name="connsiteY339" fmla="*/ 92595 h 2538970"/>
                <a:gd name="connsiteX340" fmla="*/ 664069 w 2485572"/>
                <a:gd name="connsiteY340" fmla="*/ 92595 h 2538970"/>
                <a:gd name="connsiteX341" fmla="*/ 689348 w 2485572"/>
                <a:gd name="connsiteY341" fmla="*/ 98275 h 2538970"/>
                <a:gd name="connsiteX342" fmla="*/ 723148 w 2485572"/>
                <a:gd name="connsiteY342" fmla="*/ 89754 h 2538970"/>
                <a:gd name="connsiteX343" fmla="*/ 725704 w 2485572"/>
                <a:gd name="connsiteY343" fmla="*/ 92595 h 2538970"/>
                <a:gd name="connsiteX344" fmla="*/ 731385 w 2485572"/>
                <a:gd name="connsiteY344" fmla="*/ 92595 h 2538970"/>
                <a:gd name="connsiteX345" fmla="*/ 737065 w 2485572"/>
                <a:gd name="connsiteY345" fmla="*/ 95435 h 2538970"/>
                <a:gd name="connsiteX346" fmla="*/ 742746 w 2485572"/>
                <a:gd name="connsiteY346" fmla="*/ 95435 h 2538970"/>
                <a:gd name="connsiteX347" fmla="*/ 779102 w 2485572"/>
                <a:gd name="connsiteY347" fmla="*/ 75837 h 2538970"/>
                <a:gd name="connsiteX348" fmla="*/ 818299 w 2485572"/>
                <a:gd name="connsiteY348" fmla="*/ 39197 h 2538970"/>
                <a:gd name="connsiteX349" fmla="*/ 823980 w 2485572"/>
                <a:gd name="connsiteY349" fmla="*/ 33800 h 2538970"/>
                <a:gd name="connsiteX350" fmla="*/ 851815 w 2485572"/>
                <a:gd name="connsiteY350" fmla="*/ 19598 h 2538970"/>
                <a:gd name="connsiteX351" fmla="*/ 854655 w 2485572"/>
                <a:gd name="connsiteY351" fmla="*/ 14202 h 2538970"/>
                <a:gd name="connsiteX352" fmla="*/ 888455 w 2485572"/>
                <a:gd name="connsiteY352" fmla="*/ 8521 h 2538970"/>
                <a:gd name="connsiteX353" fmla="*/ 893852 w 2485572"/>
                <a:gd name="connsiteY353" fmla="*/ 11361 h 2538970"/>
                <a:gd name="connsiteX354" fmla="*/ 933332 w 2485572"/>
                <a:gd name="connsiteY354" fmla="*/ 36640 h 2538970"/>
                <a:gd name="connsiteX355" fmla="*/ 938729 w 2485572"/>
                <a:gd name="connsiteY355" fmla="*/ 42037 h 2538970"/>
                <a:gd name="connsiteX356" fmla="*/ 969689 w 2485572"/>
                <a:gd name="connsiteY356" fmla="*/ 61635 h 2538970"/>
                <a:gd name="connsiteX357" fmla="*/ 972529 w 2485572"/>
                <a:gd name="connsiteY357" fmla="*/ 64475 h 2538970"/>
                <a:gd name="connsiteX358" fmla="*/ 977925 w 2485572"/>
                <a:gd name="connsiteY358" fmla="*/ 67316 h 2538970"/>
                <a:gd name="connsiteX359" fmla="*/ 1011725 w 2485572"/>
                <a:gd name="connsiteY359" fmla="*/ 67316 h 2538970"/>
                <a:gd name="connsiteX360" fmla="*/ 1031324 w 2485572"/>
                <a:gd name="connsiteY360" fmla="*/ 64475 h 2538970"/>
                <a:gd name="connsiteX361" fmla="*/ 1042401 w 2485572"/>
                <a:gd name="connsiteY361" fmla="*/ 64475 h 2538970"/>
                <a:gd name="connsiteX362" fmla="*/ 1104036 w 2485572"/>
                <a:gd name="connsiteY362" fmla="*/ 70156 h 2538970"/>
                <a:gd name="connsiteX363" fmla="*/ 1109717 w 2485572"/>
                <a:gd name="connsiteY363" fmla="*/ 75837 h 2538970"/>
                <a:gd name="connsiteX364" fmla="*/ 1118238 w 2485572"/>
                <a:gd name="connsiteY364" fmla="*/ 81233 h 2538970"/>
                <a:gd name="connsiteX365" fmla="*/ 1121078 w 2485572"/>
                <a:gd name="connsiteY365" fmla="*/ 84074 h 2538970"/>
                <a:gd name="connsiteX366" fmla="*/ 1143517 w 2485572"/>
                <a:gd name="connsiteY366" fmla="*/ 95435 h 2538970"/>
                <a:gd name="connsiteX367" fmla="*/ 1151754 w 2485572"/>
                <a:gd name="connsiteY367" fmla="*/ 100832 h 2538970"/>
                <a:gd name="connsiteX368" fmla="*/ 1171352 w 2485572"/>
                <a:gd name="connsiteY368" fmla="*/ 100832 h 2538970"/>
                <a:gd name="connsiteX369" fmla="*/ 1174192 w 2485572"/>
                <a:gd name="connsiteY369" fmla="*/ 98275 h 2538970"/>
                <a:gd name="connsiteX370" fmla="*/ 1188110 w 2485572"/>
                <a:gd name="connsiteY370" fmla="*/ 89754 h 2538970"/>
                <a:gd name="connsiteX371" fmla="*/ 1193791 w 2485572"/>
                <a:gd name="connsiteY371" fmla="*/ 84074 h 2538970"/>
                <a:gd name="connsiteX372" fmla="*/ 1238668 w 2485572"/>
                <a:gd name="connsiteY372" fmla="*/ 75837 h 2538970"/>
                <a:gd name="connsiteX373" fmla="*/ 1244348 w 2485572"/>
                <a:gd name="connsiteY373" fmla="*/ 78677 h 2538970"/>
                <a:gd name="connsiteX374" fmla="*/ 1272184 w 2485572"/>
                <a:gd name="connsiteY374" fmla="*/ 75837 h 2538970"/>
                <a:gd name="connsiteX375" fmla="*/ 1280705 w 2485572"/>
                <a:gd name="connsiteY375" fmla="*/ 72996 h 2538970"/>
                <a:gd name="connsiteX376" fmla="*/ 1286385 w 2485572"/>
                <a:gd name="connsiteY376" fmla="*/ 72996 h 2538970"/>
                <a:gd name="connsiteX377" fmla="*/ 1348020 w 2485572"/>
                <a:gd name="connsiteY377" fmla="*/ 50558 h 2538970"/>
                <a:gd name="connsiteX378" fmla="*/ 1350861 w 2485572"/>
                <a:gd name="connsiteY378" fmla="*/ 50558 h 2538970"/>
                <a:gd name="connsiteX379" fmla="*/ 1392898 w 2485572"/>
                <a:gd name="connsiteY379" fmla="*/ 39197 h 2538970"/>
                <a:gd name="connsiteX380" fmla="*/ 1406815 w 2485572"/>
                <a:gd name="connsiteY380" fmla="*/ 39197 h 2538970"/>
                <a:gd name="connsiteX381" fmla="*/ 1459929 w 2485572"/>
                <a:gd name="connsiteY381" fmla="*/ 36640 h 2538970"/>
                <a:gd name="connsiteX382" fmla="*/ 1468450 w 2485572"/>
                <a:gd name="connsiteY382" fmla="*/ 36640 h 2538970"/>
                <a:gd name="connsiteX383" fmla="*/ 1474131 w 2485572"/>
                <a:gd name="connsiteY383" fmla="*/ 33800 h 2538970"/>
                <a:gd name="connsiteX384" fmla="*/ 1479528 w 2485572"/>
                <a:gd name="connsiteY384" fmla="*/ 30960 h 2538970"/>
                <a:gd name="connsiteX385" fmla="*/ 1485208 w 2485572"/>
                <a:gd name="connsiteY385" fmla="*/ 30960 h 2538970"/>
                <a:gd name="connsiteX386" fmla="*/ 1544003 w 2485572"/>
                <a:gd name="connsiteY386" fmla="*/ 16758 h 2538970"/>
                <a:gd name="connsiteX387" fmla="*/ 1549684 w 2485572"/>
                <a:gd name="connsiteY387" fmla="*/ 14202 h 2538970"/>
                <a:gd name="connsiteX388" fmla="*/ 1555364 w 2485572"/>
                <a:gd name="connsiteY388" fmla="*/ 14202 h 2538970"/>
                <a:gd name="connsiteX389" fmla="*/ 1563601 w 2485572"/>
                <a:gd name="connsiteY389" fmla="*/ 11361 h 2538970"/>
                <a:gd name="connsiteX390" fmla="*/ 1614159 w 2485572"/>
                <a:gd name="connsiteY390" fmla="*/ 22439 h 2538970"/>
                <a:gd name="connsiteX391" fmla="*/ 1619840 w 2485572"/>
                <a:gd name="connsiteY391" fmla="*/ 19598 h 2538970"/>
                <a:gd name="connsiteX392" fmla="*/ 1630917 w 2485572"/>
                <a:gd name="connsiteY392" fmla="*/ 16758 h 2538970"/>
                <a:gd name="connsiteX393" fmla="*/ 1645119 w 2485572"/>
                <a:gd name="connsiteY393" fmla="*/ 8521 h 2538970"/>
                <a:gd name="connsiteX394" fmla="*/ 1653356 w 2485572"/>
                <a:gd name="connsiteY394" fmla="*/ 5681 h 2538970"/>
                <a:gd name="connsiteX395" fmla="*/ 1689712 w 2485572"/>
                <a:gd name="connsiteY395" fmla="*/ 0 h 2538970"/>
                <a:gd name="connsiteX396" fmla="*/ 1698233 w 2485572"/>
                <a:gd name="connsiteY396" fmla="*/ 11361 h 2538970"/>
                <a:gd name="connsiteX397" fmla="*/ 1703914 w 2485572"/>
                <a:gd name="connsiteY397" fmla="*/ 14202 h 2538970"/>
                <a:gd name="connsiteX398" fmla="*/ 1709310 w 2485572"/>
                <a:gd name="connsiteY398" fmla="*/ 16758 h 2538970"/>
                <a:gd name="connsiteX399" fmla="*/ 1717831 w 2485572"/>
                <a:gd name="connsiteY399" fmla="*/ 16758 h 2538970"/>
                <a:gd name="connsiteX400" fmla="*/ 1757028 w 2485572"/>
                <a:gd name="connsiteY400" fmla="*/ 22439 h 2538970"/>
                <a:gd name="connsiteX401" fmla="*/ 1762708 w 2485572"/>
                <a:gd name="connsiteY401" fmla="*/ 25279 h 2538970"/>
                <a:gd name="connsiteX402" fmla="*/ 1768389 w 2485572"/>
                <a:gd name="connsiteY402" fmla="*/ 25279 h 2538970"/>
                <a:gd name="connsiteX403" fmla="*/ 1787987 w 2485572"/>
                <a:gd name="connsiteY403" fmla="*/ 33800 h 2538970"/>
                <a:gd name="connsiteX404" fmla="*/ 1793384 w 2485572"/>
                <a:gd name="connsiteY404" fmla="*/ 33800 h 2538970"/>
                <a:gd name="connsiteX405" fmla="*/ 1801905 w 2485572"/>
                <a:gd name="connsiteY405" fmla="*/ 36640 h 2538970"/>
                <a:gd name="connsiteX406" fmla="*/ 1835421 w 2485572"/>
                <a:gd name="connsiteY406" fmla="*/ 42037 h 2538970"/>
                <a:gd name="connsiteX407" fmla="*/ 1891659 w 2485572"/>
                <a:gd name="connsiteY407" fmla="*/ 61635 h 2538970"/>
                <a:gd name="connsiteX408" fmla="*/ 1897340 w 2485572"/>
                <a:gd name="connsiteY408" fmla="*/ 64475 h 2538970"/>
                <a:gd name="connsiteX409" fmla="*/ 1899896 w 2485572"/>
                <a:gd name="connsiteY409" fmla="*/ 67316 h 2538970"/>
                <a:gd name="connsiteX410" fmla="*/ 1944774 w 2485572"/>
                <a:gd name="connsiteY410" fmla="*/ 123270 h 2538970"/>
                <a:gd name="connsiteX411" fmla="*/ 1947614 w 2485572"/>
                <a:gd name="connsiteY411" fmla="*/ 128951 h 2538970"/>
                <a:gd name="connsiteX412" fmla="*/ 1950454 w 2485572"/>
                <a:gd name="connsiteY412" fmla="*/ 131791 h 2538970"/>
                <a:gd name="connsiteX413" fmla="*/ 1956135 w 2485572"/>
                <a:gd name="connsiteY413" fmla="*/ 140312 h 2538970"/>
                <a:gd name="connsiteX414" fmla="*/ 1958975 w 2485572"/>
                <a:gd name="connsiteY414" fmla="*/ 145709 h 2538970"/>
                <a:gd name="connsiteX415" fmla="*/ 1961532 w 2485572"/>
                <a:gd name="connsiteY415" fmla="*/ 154230 h 2538970"/>
                <a:gd name="connsiteX416" fmla="*/ 1998172 w 2485572"/>
                <a:gd name="connsiteY416" fmla="*/ 204788 h 2538970"/>
                <a:gd name="connsiteX417" fmla="*/ 2003569 w 2485572"/>
                <a:gd name="connsiteY417" fmla="*/ 207344 h 2538970"/>
                <a:gd name="connsiteX418" fmla="*/ 2009249 w 2485572"/>
                <a:gd name="connsiteY418" fmla="*/ 210184 h 2538970"/>
                <a:gd name="connsiteX419" fmla="*/ 2017770 w 2485572"/>
                <a:gd name="connsiteY419" fmla="*/ 210184 h 2538970"/>
                <a:gd name="connsiteX420" fmla="*/ 2026007 w 2485572"/>
                <a:gd name="connsiteY420" fmla="*/ 213025 h 2538970"/>
                <a:gd name="connsiteX421" fmla="*/ 2037368 w 2485572"/>
                <a:gd name="connsiteY421" fmla="*/ 215865 h 2538970"/>
                <a:gd name="connsiteX422" fmla="*/ 2099003 w 2485572"/>
                <a:gd name="connsiteY422" fmla="*/ 221546 h 2538970"/>
                <a:gd name="connsiteX423" fmla="*/ 2104684 w 2485572"/>
                <a:gd name="connsiteY423" fmla="*/ 224386 h 2538970"/>
                <a:gd name="connsiteX424" fmla="*/ 2112921 w 2485572"/>
                <a:gd name="connsiteY424" fmla="*/ 224386 h 2538970"/>
                <a:gd name="connsiteX425" fmla="*/ 2124283 w 2485572"/>
                <a:gd name="connsiteY425" fmla="*/ 229783 h 2538970"/>
                <a:gd name="connsiteX426" fmla="*/ 2177397 w 2485572"/>
                <a:gd name="connsiteY426" fmla="*/ 229783 h 2538970"/>
                <a:gd name="connsiteX427" fmla="*/ 2185918 w 2485572"/>
                <a:gd name="connsiteY427" fmla="*/ 232623 h 2538970"/>
                <a:gd name="connsiteX428" fmla="*/ 2213753 w 2485572"/>
                <a:gd name="connsiteY428" fmla="*/ 226942 h 2538970"/>
                <a:gd name="connsiteX429" fmla="*/ 2219434 w 2485572"/>
                <a:gd name="connsiteY429" fmla="*/ 224386 h 2538970"/>
                <a:gd name="connsiteX430" fmla="*/ 2241872 w 2485572"/>
                <a:gd name="connsiteY430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36191 w 2485572"/>
                <a:gd name="connsiteY70" fmla="*/ 1992491 h 2538970"/>
                <a:gd name="connsiteX71" fmla="*/ 2239032 w 2485572"/>
                <a:gd name="connsiteY71" fmla="*/ 1995331 h 2538970"/>
                <a:gd name="connsiteX72" fmla="*/ 2250393 w 2485572"/>
                <a:gd name="connsiteY72" fmla="*/ 2014929 h 2538970"/>
                <a:gd name="connsiteX73" fmla="*/ 2278228 w 2485572"/>
                <a:gd name="connsiteY73" fmla="*/ 2048445 h 2538970"/>
                <a:gd name="connsiteX74" fmla="*/ 2286749 w 2485572"/>
                <a:gd name="connsiteY74" fmla="*/ 2065488 h 2538970"/>
                <a:gd name="connsiteX75" fmla="*/ 2295270 w 2485572"/>
                <a:gd name="connsiteY75" fmla="*/ 2085086 h 2538970"/>
                <a:gd name="connsiteX76" fmla="*/ 2295270 w 2485572"/>
                <a:gd name="connsiteY76" fmla="*/ 2087926 h 2538970"/>
                <a:gd name="connsiteX77" fmla="*/ 2292430 w 2485572"/>
                <a:gd name="connsiteY77" fmla="*/ 2093323 h 2538970"/>
                <a:gd name="connsiteX78" fmla="*/ 2275388 w 2485572"/>
                <a:gd name="connsiteY78" fmla="*/ 2127123 h 2538970"/>
                <a:gd name="connsiteX79" fmla="*/ 2275388 w 2485572"/>
                <a:gd name="connsiteY79" fmla="*/ 2132519 h 2538970"/>
                <a:gd name="connsiteX80" fmla="*/ 2272832 w 2485572"/>
                <a:gd name="connsiteY80" fmla="*/ 2138200 h 2538970"/>
                <a:gd name="connsiteX81" fmla="*/ 2283909 w 2485572"/>
                <a:gd name="connsiteY81" fmla="*/ 2172000 h 2538970"/>
                <a:gd name="connsiteX82" fmla="*/ 2295270 w 2485572"/>
                <a:gd name="connsiteY82" fmla="*/ 2199835 h 2538970"/>
                <a:gd name="connsiteX83" fmla="*/ 2295270 w 2485572"/>
                <a:gd name="connsiteY83" fmla="*/ 2205516 h 2538970"/>
                <a:gd name="connsiteX84" fmla="*/ 2297827 w 2485572"/>
                <a:gd name="connsiteY84" fmla="*/ 2211196 h 2538970"/>
                <a:gd name="connsiteX85" fmla="*/ 2295270 w 2485572"/>
                <a:gd name="connsiteY85" fmla="*/ 2216593 h 2538970"/>
                <a:gd name="connsiteX86" fmla="*/ 2275388 w 2485572"/>
                <a:gd name="connsiteY86" fmla="*/ 2272832 h 2538970"/>
                <a:gd name="connsiteX87" fmla="*/ 2275388 w 2485572"/>
                <a:gd name="connsiteY87" fmla="*/ 2278512 h 2538970"/>
                <a:gd name="connsiteX88" fmla="*/ 2272832 w 2485572"/>
                <a:gd name="connsiteY88" fmla="*/ 2283909 h 2538970"/>
                <a:gd name="connsiteX89" fmla="*/ 2269991 w 2485572"/>
                <a:gd name="connsiteY89" fmla="*/ 2312028 h 2538970"/>
                <a:gd name="connsiteX90" fmla="*/ 2269991 w 2485572"/>
                <a:gd name="connsiteY90" fmla="*/ 2317709 h 2538970"/>
                <a:gd name="connsiteX91" fmla="*/ 2278228 w 2485572"/>
                <a:gd name="connsiteY91" fmla="*/ 2345544 h 2538970"/>
                <a:gd name="connsiteX92" fmla="*/ 2281069 w 2485572"/>
                <a:gd name="connsiteY92" fmla="*/ 2354065 h 2538970"/>
                <a:gd name="connsiteX93" fmla="*/ 2283909 w 2485572"/>
                <a:gd name="connsiteY93" fmla="*/ 2356905 h 2538970"/>
                <a:gd name="connsiteX94" fmla="*/ 2289590 w 2485572"/>
                <a:gd name="connsiteY94" fmla="*/ 2365142 h 2538970"/>
                <a:gd name="connsiteX95" fmla="*/ 2278228 w 2485572"/>
                <a:gd name="connsiteY95" fmla="*/ 2396102 h 2538970"/>
                <a:gd name="connsiteX96" fmla="*/ 2275388 w 2485572"/>
                <a:gd name="connsiteY96" fmla="*/ 2401782 h 2538970"/>
                <a:gd name="connsiteX97" fmla="*/ 2258630 w 2485572"/>
                <a:gd name="connsiteY97" fmla="*/ 2429618 h 2538970"/>
                <a:gd name="connsiteX98" fmla="*/ 2255790 w 2485572"/>
                <a:gd name="connsiteY98" fmla="*/ 2435298 h 2538970"/>
                <a:gd name="connsiteX99" fmla="*/ 2253233 w 2485572"/>
                <a:gd name="connsiteY99" fmla="*/ 2463418 h 2538970"/>
                <a:gd name="connsiteX100" fmla="*/ 2258630 w 2485572"/>
                <a:gd name="connsiteY100" fmla="*/ 2483016 h 2538970"/>
                <a:gd name="connsiteX101" fmla="*/ 2258630 w 2485572"/>
                <a:gd name="connsiteY101" fmla="*/ 2488413 h 2538970"/>
                <a:gd name="connsiteX102" fmla="*/ 2239032 w 2485572"/>
                <a:gd name="connsiteY102" fmla="*/ 2513691 h 2538970"/>
                <a:gd name="connsiteX103" fmla="*/ 2236191 w 2485572"/>
                <a:gd name="connsiteY103" fmla="*/ 2522213 h 2538970"/>
                <a:gd name="connsiteX104" fmla="*/ 2225114 w 2485572"/>
                <a:gd name="connsiteY104" fmla="*/ 2538970 h 2538970"/>
                <a:gd name="connsiteX105" fmla="*/ 2216593 w 2485572"/>
                <a:gd name="connsiteY105" fmla="*/ 2538970 h 2538970"/>
                <a:gd name="connsiteX106" fmla="*/ 2191314 w 2485572"/>
                <a:gd name="connsiteY106" fmla="*/ 2530449 h 2538970"/>
                <a:gd name="connsiteX107" fmla="*/ 2185918 w 2485572"/>
                <a:gd name="connsiteY107" fmla="*/ 2525053 h 2538970"/>
                <a:gd name="connsiteX108" fmla="*/ 2174556 w 2485572"/>
                <a:gd name="connsiteY108" fmla="*/ 2502614 h 2538970"/>
                <a:gd name="connsiteX109" fmla="*/ 2154958 w 2485572"/>
                <a:gd name="connsiteY109" fmla="*/ 2480175 h 2538970"/>
                <a:gd name="connsiteX110" fmla="*/ 2154958 w 2485572"/>
                <a:gd name="connsiteY110" fmla="*/ 2471655 h 2538970"/>
                <a:gd name="connsiteX111" fmla="*/ 2152118 w 2485572"/>
                <a:gd name="connsiteY111" fmla="*/ 2452056 h 2538970"/>
                <a:gd name="connsiteX112" fmla="*/ 2143881 w 2485572"/>
                <a:gd name="connsiteY112" fmla="*/ 2418540 h 2538970"/>
                <a:gd name="connsiteX113" fmla="*/ 2143881 w 2485572"/>
                <a:gd name="connsiteY113" fmla="*/ 2415700 h 2538970"/>
                <a:gd name="connsiteX114" fmla="*/ 2138200 w 2485572"/>
                <a:gd name="connsiteY114" fmla="*/ 2396102 h 2538970"/>
                <a:gd name="connsiteX115" fmla="*/ 2135360 w 2485572"/>
                <a:gd name="connsiteY115" fmla="*/ 2393261 h 2538970"/>
                <a:gd name="connsiteX116" fmla="*/ 2129679 w 2485572"/>
                <a:gd name="connsiteY116" fmla="*/ 2390421 h 2538970"/>
                <a:gd name="connsiteX117" fmla="*/ 2099003 w 2485572"/>
                <a:gd name="connsiteY117" fmla="*/ 2387581 h 2538970"/>
                <a:gd name="connsiteX118" fmla="*/ 2087642 w 2485572"/>
                <a:gd name="connsiteY118" fmla="*/ 2384740 h 2538970"/>
                <a:gd name="connsiteX119" fmla="*/ 2070884 w 2485572"/>
                <a:gd name="connsiteY119" fmla="*/ 2376504 h 2538970"/>
                <a:gd name="connsiteX120" fmla="*/ 2068044 w 2485572"/>
                <a:gd name="connsiteY120" fmla="*/ 2370823 h 2538970"/>
                <a:gd name="connsiteX121" fmla="*/ 2051286 w 2485572"/>
                <a:gd name="connsiteY121" fmla="*/ 2354065 h 2538970"/>
                <a:gd name="connsiteX122" fmla="*/ 2048446 w 2485572"/>
                <a:gd name="connsiteY122" fmla="*/ 2348384 h 2538970"/>
                <a:gd name="connsiteX123" fmla="*/ 2043049 w 2485572"/>
                <a:gd name="connsiteY123" fmla="*/ 2325946 h 2538970"/>
                <a:gd name="connsiteX124" fmla="*/ 2014930 w 2485572"/>
                <a:gd name="connsiteY124" fmla="*/ 2300667 h 2538970"/>
                <a:gd name="connsiteX125" fmla="*/ 1986810 w 2485572"/>
                <a:gd name="connsiteY125" fmla="*/ 2300667 h 2538970"/>
                <a:gd name="connsiteX126" fmla="*/ 1956135 w 2485572"/>
                <a:gd name="connsiteY126" fmla="*/ 2303507 h 2538970"/>
                <a:gd name="connsiteX127" fmla="*/ 1950454 w 2485572"/>
                <a:gd name="connsiteY127" fmla="*/ 2300667 h 2538970"/>
                <a:gd name="connsiteX128" fmla="*/ 1928016 w 2485572"/>
                <a:gd name="connsiteY128" fmla="*/ 2278512 h 2538970"/>
                <a:gd name="connsiteX129" fmla="*/ 1925175 w 2485572"/>
                <a:gd name="connsiteY129" fmla="*/ 2272832 h 2538970"/>
                <a:gd name="connsiteX130" fmla="*/ 1885979 w 2485572"/>
                <a:gd name="connsiteY130" fmla="*/ 2261470 h 2538970"/>
                <a:gd name="connsiteX131" fmla="*/ 1872061 w 2485572"/>
                <a:gd name="connsiteY131" fmla="*/ 2222273 h 2538970"/>
                <a:gd name="connsiteX132" fmla="*/ 1869221 w 2485572"/>
                <a:gd name="connsiteY132" fmla="*/ 2194438 h 2538970"/>
                <a:gd name="connsiteX133" fmla="*/ 1869221 w 2485572"/>
                <a:gd name="connsiteY133" fmla="*/ 2185917 h 2538970"/>
                <a:gd name="connsiteX134" fmla="*/ 1863540 w 2485572"/>
                <a:gd name="connsiteY134" fmla="*/ 2163479 h 2538970"/>
                <a:gd name="connsiteX135" fmla="*/ 1860700 w 2485572"/>
                <a:gd name="connsiteY135" fmla="*/ 2154958 h 2538970"/>
                <a:gd name="connsiteX136" fmla="*/ 1855303 w 2485572"/>
                <a:gd name="connsiteY136" fmla="*/ 2152402 h 2538970"/>
                <a:gd name="connsiteX137" fmla="*/ 1813266 w 2485572"/>
                <a:gd name="connsiteY137" fmla="*/ 2166319 h 2538970"/>
                <a:gd name="connsiteX138" fmla="*/ 1810426 w 2485572"/>
                <a:gd name="connsiteY138" fmla="*/ 2177397 h 2538970"/>
                <a:gd name="connsiteX139" fmla="*/ 1818663 w 2485572"/>
                <a:gd name="connsiteY139" fmla="*/ 2194438 h 2538970"/>
                <a:gd name="connsiteX140" fmla="*/ 1818663 w 2485572"/>
                <a:gd name="connsiteY140" fmla="*/ 2211196 h 2538970"/>
                <a:gd name="connsiteX141" fmla="*/ 1813266 w 2485572"/>
                <a:gd name="connsiteY141" fmla="*/ 2214037 h 2538970"/>
                <a:gd name="connsiteX142" fmla="*/ 1776626 w 2485572"/>
                <a:gd name="connsiteY142" fmla="*/ 2208356 h 2538970"/>
                <a:gd name="connsiteX143" fmla="*/ 1771230 w 2485572"/>
                <a:gd name="connsiteY143" fmla="*/ 2205516 h 2538970"/>
                <a:gd name="connsiteX144" fmla="*/ 1762708 w 2485572"/>
                <a:gd name="connsiteY144" fmla="*/ 2202676 h 2538970"/>
                <a:gd name="connsiteX145" fmla="*/ 1748791 w 2485572"/>
                <a:gd name="connsiteY145" fmla="*/ 2202676 h 2538970"/>
                <a:gd name="connsiteX146" fmla="*/ 1740270 w 2485572"/>
                <a:gd name="connsiteY146" fmla="*/ 2194438 h 2538970"/>
                <a:gd name="connsiteX147" fmla="*/ 1731749 w 2485572"/>
                <a:gd name="connsiteY147" fmla="*/ 2188758 h 2538970"/>
                <a:gd name="connsiteX148" fmla="*/ 1723512 w 2485572"/>
                <a:gd name="connsiteY148" fmla="*/ 2174556 h 2538970"/>
                <a:gd name="connsiteX149" fmla="*/ 1703914 w 2485572"/>
                <a:gd name="connsiteY149" fmla="*/ 2169159 h 2538970"/>
                <a:gd name="connsiteX150" fmla="*/ 1698233 w 2485572"/>
                <a:gd name="connsiteY150" fmla="*/ 2166319 h 2538970"/>
                <a:gd name="connsiteX151" fmla="*/ 1692552 w 2485572"/>
                <a:gd name="connsiteY151" fmla="*/ 2163479 h 2538970"/>
                <a:gd name="connsiteX152" fmla="*/ 1656196 w 2485572"/>
                <a:gd name="connsiteY152" fmla="*/ 2160638 h 2538970"/>
                <a:gd name="connsiteX153" fmla="*/ 1647675 w 2485572"/>
                <a:gd name="connsiteY153" fmla="*/ 2163479 h 2538970"/>
                <a:gd name="connsiteX154" fmla="*/ 1605638 w 2485572"/>
                <a:gd name="connsiteY154" fmla="*/ 2169159 h 2538970"/>
                <a:gd name="connsiteX155" fmla="*/ 1600242 w 2485572"/>
                <a:gd name="connsiteY155" fmla="*/ 2169159 h 2538970"/>
                <a:gd name="connsiteX156" fmla="*/ 1566442 w 2485572"/>
                <a:gd name="connsiteY156" fmla="*/ 2146721 h 2538970"/>
                <a:gd name="connsiteX157" fmla="*/ 1563601 w 2485572"/>
                <a:gd name="connsiteY157" fmla="*/ 2143881 h 2538970"/>
                <a:gd name="connsiteX158" fmla="*/ 1561045 w 2485572"/>
                <a:gd name="connsiteY158" fmla="*/ 2141040 h 2538970"/>
                <a:gd name="connsiteX159" fmla="*/ 1541447 w 2485572"/>
                <a:gd name="connsiteY159" fmla="*/ 2112921 h 2538970"/>
                <a:gd name="connsiteX160" fmla="*/ 1535766 w 2485572"/>
                <a:gd name="connsiteY160" fmla="*/ 2107524 h 2538970"/>
                <a:gd name="connsiteX161" fmla="*/ 1501966 w 2485572"/>
                <a:gd name="connsiteY161" fmla="*/ 2090482 h 2538970"/>
                <a:gd name="connsiteX162" fmla="*/ 1496570 w 2485572"/>
                <a:gd name="connsiteY162" fmla="*/ 2087926 h 2538970"/>
                <a:gd name="connsiteX163" fmla="*/ 1493729 w 2485572"/>
                <a:gd name="connsiteY163" fmla="*/ 2085086 h 2538970"/>
                <a:gd name="connsiteX164" fmla="*/ 1488049 w 2485572"/>
                <a:gd name="connsiteY164" fmla="*/ 2082245 h 2538970"/>
                <a:gd name="connsiteX165" fmla="*/ 1426413 w 2485572"/>
                <a:gd name="connsiteY165" fmla="*/ 2059807 h 2538970"/>
                <a:gd name="connsiteX166" fmla="*/ 1364778 w 2485572"/>
                <a:gd name="connsiteY166" fmla="*/ 2056966 h 2538970"/>
                <a:gd name="connsiteX167" fmla="*/ 1336659 w 2485572"/>
                <a:gd name="connsiteY167" fmla="*/ 2048445 h 2538970"/>
                <a:gd name="connsiteX168" fmla="*/ 1311380 w 2485572"/>
                <a:gd name="connsiteY168" fmla="*/ 2034528 h 2538970"/>
                <a:gd name="connsiteX169" fmla="*/ 1305983 w 2485572"/>
                <a:gd name="connsiteY169" fmla="*/ 2031688 h 2538970"/>
                <a:gd name="connsiteX170" fmla="*/ 1303143 w 2485572"/>
                <a:gd name="connsiteY170" fmla="*/ 2026291 h 2538970"/>
                <a:gd name="connsiteX171" fmla="*/ 1300303 w 2485572"/>
                <a:gd name="connsiteY171" fmla="*/ 2023451 h 2538970"/>
                <a:gd name="connsiteX172" fmla="*/ 1266787 w 2485572"/>
                <a:gd name="connsiteY172" fmla="*/ 2006409 h 2538970"/>
                <a:gd name="connsiteX173" fmla="*/ 1255426 w 2485572"/>
                <a:gd name="connsiteY173" fmla="*/ 2006409 h 2538970"/>
                <a:gd name="connsiteX174" fmla="*/ 1238668 w 2485572"/>
                <a:gd name="connsiteY174" fmla="*/ 2001012 h 2538970"/>
                <a:gd name="connsiteX175" fmla="*/ 1232987 w 2485572"/>
                <a:gd name="connsiteY175" fmla="*/ 2001012 h 2538970"/>
                <a:gd name="connsiteX176" fmla="*/ 1216229 w 2485572"/>
                <a:gd name="connsiteY176" fmla="*/ 1995331 h 2538970"/>
                <a:gd name="connsiteX177" fmla="*/ 1213389 w 2485572"/>
                <a:gd name="connsiteY177" fmla="*/ 1992491 h 2538970"/>
                <a:gd name="connsiteX178" fmla="*/ 1185554 w 2485572"/>
                <a:gd name="connsiteY178" fmla="*/ 1984254 h 2538970"/>
                <a:gd name="connsiteX179" fmla="*/ 1179873 w 2485572"/>
                <a:gd name="connsiteY179" fmla="*/ 1984254 h 2538970"/>
                <a:gd name="connsiteX180" fmla="*/ 1157434 w 2485572"/>
                <a:gd name="connsiteY180" fmla="*/ 1981414 h 2538970"/>
                <a:gd name="connsiteX181" fmla="*/ 1109717 w 2485572"/>
                <a:gd name="connsiteY181" fmla="*/ 1947614 h 2538970"/>
                <a:gd name="connsiteX182" fmla="*/ 1098639 w 2485572"/>
                <a:gd name="connsiteY182" fmla="*/ 1944774 h 2538970"/>
                <a:gd name="connsiteX183" fmla="*/ 1067680 w 2485572"/>
                <a:gd name="connsiteY183" fmla="*/ 1919779 h 2538970"/>
                <a:gd name="connsiteX184" fmla="*/ 1056603 w 2485572"/>
                <a:gd name="connsiteY184" fmla="*/ 1888819 h 2538970"/>
                <a:gd name="connsiteX185" fmla="*/ 1053762 w 2485572"/>
                <a:gd name="connsiteY185" fmla="*/ 1880298 h 2538970"/>
                <a:gd name="connsiteX186" fmla="*/ 1022803 w 2485572"/>
                <a:gd name="connsiteY186" fmla="*/ 1860700 h 2538970"/>
                <a:gd name="connsiteX187" fmla="*/ 1019962 w 2485572"/>
                <a:gd name="connsiteY187" fmla="*/ 1858143 h 2538970"/>
                <a:gd name="connsiteX188" fmla="*/ 1006045 w 2485572"/>
                <a:gd name="connsiteY188" fmla="*/ 1824343 h 2538970"/>
                <a:gd name="connsiteX189" fmla="*/ 1006045 w 2485572"/>
                <a:gd name="connsiteY189" fmla="*/ 1813266 h 2538970"/>
                <a:gd name="connsiteX190" fmla="*/ 1011725 w 2485572"/>
                <a:gd name="connsiteY190" fmla="*/ 1793668 h 2538970"/>
                <a:gd name="connsiteX191" fmla="*/ 1019962 w 2485572"/>
                <a:gd name="connsiteY191" fmla="*/ 1768389 h 2538970"/>
                <a:gd name="connsiteX192" fmla="*/ 1025643 w 2485572"/>
                <a:gd name="connsiteY192" fmla="*/ 1737429 h 2538970"/>
                <a:gd name="connsiteX193" fmla="*/ 1025643 w 2485572"/>
                <a:gd name="connsiteY193" fmla="*/ 1723512 h 2538970"/>
                <a:gd name="connsiteX194" fmla="*/ 1019962 w 2485572"/>
                <a:gd name="connsiteY194" fmla="*/ 1720671 h 2538970"/>
                <a:gd name="connsiteX195" fmla="*/ 1014566 w 2485572"/>
                <a:gd name="connsiteY195" fmla="*/ 1712435 h 2538970"/>
                <a:gd name="connsiteX196" fmla="*/ 1011725 w 2485572"/>
                <a:gd name="connsiteY196" fmla="*/ 1709594 h 2538970"/>
                <a:gd name="connsiteX197" fmla="*/ 983606 w 2485572"/>
                <a:gd name="connsiteY197" fmla="*/ 1692552 h 2538970"/>
                <a:gd name="connsiteX198" fmla="*/ 977925 w 2485572"/>
                <a:gd name="connsiteY198" fmla="*/ 1692552 h 2538970"/>
                <a:gd name="connsiteX199" fmla="*/ 950090 w 2485572"/>
                <a:gd name="connsiteY199" fmla="*/ 1653356 h 2538970"/>
                <a:gd name="connsiteX200" fmla="*/ 950090 w 2485572"/>
                <a:gd name="connsiteY200" fmla="*/ 1639438 h 2538970"/>
                <a:gd name="connsiteX201" fmla="*/ 952931 w 2485572"/>
                <a:gd name="connsiteY201" fmla="*/ 1636598 h 2538970"/>
                <a:gd name="connsiteX202" fmla="*/ 975369 w 2485572"/>
                <a:gd name="connsiteY202" fmla="*/ 1597401 h 2538970"/>
                <a:gd name="connsiteX203" fmla="*/ 980766 w 2485572"/>
                <a:gd name="connsiteY203" fmla="*/ 1591721 h 2538970"/>
                <a:gd name="connsiteX204" fmla="*/ 1017406 w 2485572"/>
                <a:gd name="connsiteY204" fmla="*/ 1561045 h 2538970"/>
                <a:gd name="connsiteX205" fmla="*/ 1022803 w 2485572"/>
                <a:gd name="connsiteY205" fmla="*/ 1558205 h 2538970"/>
                <a:gd name="connsiteX206" fmla="*/ 1025643 w 2485572"/>
                <a:gd name="connsiteY206" fmla="*/ 1555364 h 2538970"/>
                <a:gd name="connsiteX207" fmla="*/ 1031324 w 2485572"/>
                <a:gd name="connsiteY207" fmla="*/ 1549684 h 2538970"/>
                <a:gd name="connsiteX208" fmla="*/ 1293866 w 2485572"/>
                <a:gd name="connsiteY208" fmla="*/ 1680648 h 2538970"/>
                <a:gd name="connsiteX209" fmla="*/ 1455791 w 2485572"/>
                <a:gd name="connsiteY209" fmla="*/ 1685410 h 2538970"/>
                <a:gd name="connsiteX210" fmla="*/ 1289417 w 2485572"/>
                <a:gd name="connsiteY210" fmla="*/ 1536685 h 2538970"/>
                <a:gd name="connsiteX211" fmla="*/ 1061999 w 2485572"/>
                <a:gd name="connsiteY211" fmla="*/ 1465610 h 2538970"/>
                <a:gd name="connsiteX212" fmla="*/ 1061999 w 2485572"/>
                <a:gd name="connsiteY212" fmla="*/ 1429254 h 2538970"/>
                <a:gd name="connsiteX213" fmla="*/ 1048082 w 2485572"/>
                <a:gd name="connsiteY213" fmla="*/ 1403975 h 2538970"/>
                <a:gd name="connsiteX214" fmla="*/ 1022803 w 2485572"/>
                <a:gd name="connsiteY214" fmla="*/ 1387217 h 2538970"/>
                <a:gd name="connsiteX215" fmla="*/ 1011725 w 2485572"/>
                <a:gd name="connsiteY215" fmla="*/ 1381536 h 2538970"/>
                <a:gd name="connsiteX216" fmla="*/ 1000364 w 2485572"/>
                <a:gd name="connsiteY216" fmla="*/ 1381536 h 2538970"/>
                <a:gd name="connsiteX217" fmla="*/ 961167 w 2485572"/>
                <a:gd name="connsiteY217" fmla="*/ 1376140 h 2538970"/>
                <a:gd name="connsiteX218" fmla="*/ 924811 w 2485572"/>
                <a:gd name="connsiteY218" fmla="*/ 1367618 h 2538970"/>
                <a:gd name="connsiteX219" fmla="*/ 919131 w 2485572"/>
                <a:gd name="connsiteY219" fmla="*/ 1367618 h 2538970"/>
                <a:gd name="connsiteX220" fmla="*/ 913450 w 2485572"/>
                <a:gd name="connsiteY220" fmla="*/ 1364778 h 2538970"/>
                <a:gd name="connsiteX221" fmla="*/ 908053 w 2485572"/>
                <a:gd name="connsiteY221" fmla="*/ 1364778 h 2538970"/>
                <a:gd name="connsiteX222" fmla="*/ 877094 w 2485572"/>
                <a:gd name="connsiteY222" fmla="*/ 1381536 h 2538970"/>
                <a:gd name="connsiteX223" fmla="*/ 868857 w 2485572"/>
                <a:gd name="connsiteY223" fmla="*/ 1390057 h 2538970"/>
                <a:gd name="connsiteX224" fmla="*/ 835057 w 2485572"/>
                <a:gd name="connsiteY224" fmla="*/ 1434934 h 2538970"/>
                <a:gd name="connsiteX225" fmla="*/ 832217 w 2485572"/>
                <a:gd name="connsiteY225" fmla="*/ 1440331 h 2538970"/>
                <a:gd name="connsiteX226" fmla="*/ 832217 w 2485572"/>
                <a:gd name="connsiteY226" fmla="*/ 1446012 h 2538970"/>
                <a:gd name="connsiteX227" fmla="*/ 767741 w 2485572"/>
                <a:gd name="connsiteY227" fmla="*/ 1513327 h 2538970"/>
                <a:gd name="connsiteX228" fmla="*/ 711787 w 2485572"/>
                <a:gd name="connsiteY228" fmla="*/ 1535766 h 2538970"/>
                <a:gd name="connsiteX229" fmla="*/ 686508 w 2485572"/>
                <a:gd name="connsiteY229" fmla="*/ 1541447 h 2538970"/>
                <a:gd name="connsiteX230" fmla="*/ 661513 w 2485572"/>
                <a:gd name="connsiteY230" fmla="*/ 1549684 h 2538970"/>
                <a:gd name="connsiteX231" fmla="*/ 658672 w 2485572"/>
                <a:gd name="connsiteY231" fmla="*/ 1552524 h 2538970"/>
                <a:gd name="connsiteX232" fmla="*/ 652992 w 2485572"/>
                <a:gd name="connsiteY232" fmla="*/ 1555364 h 2538970"/>
                <a:gd name="connsiteX233" fmla="*/ 624873 w 2485572"/>
                <a:gd name="connsiteY233" fmla="*/ 1561045 h 2538970"/>
                <a:gd name="connsiteX234" fmla="*/ 619476 w 2485572"/>
                <a:gd name="connsiteY234" fmla="*/ 1558205 h 2538970"/>
                <a:gd name="connsiteX235" fmla="*/ 616636 w 2485572"/>
                <a:gd name="connsiteY235" fmla="*/ 1555364 h 2538970"/>
                <a:gd name="connsiteX236" fmla="*/ 597037 w 2485572"/>
                <a:gd name="connsiteY236" fmla="*/ 1532926 h 2538970"/>
                <a:gd name="connsiteX237" fmla="*/ 594197 w 2485572"/>
                <a:gd name="connsiteY237" fmla="*/ 1521848 h 2538970"/>
                <a:gd name="connsiteX238" fmla="*/ 591357 w 2485572"/>
                <a:gd name="connsiteY238" fmla="*/ 1519008 h 2538970"/>
                <a:gd name="connsiteX239" fmla="*/ 566078 w 2485572"/>
                <a:gd name="connsiteY239" fmla="*/ 1482368 h 2538970"/>
                <a:gd name="connsiteX240" fmla="*/ 560397 w 2485572"/>
                <a:gd name="connsiteY240" fmla="*/ 1471291 h 2538970"/>
                <a:gd name="connsiteX241" fmla="*/ 555000 w 2485572"/>
                <a:gd name="connsiteY241" fmla="*/ 1465610 h 2538970"/>
                <a:gd name="connsiteX242" fmla="*/ 498762 w 2485572"/>
                <a:gd name="connsiteY242" fmla="*/ 1432094 h 2538970"/>
                <a:gd name="connsiteX243" fmla="*/ 490525 w 2485572"/>
                <a:gd name="connsiteY243" fmla="*/ 1429254 h 2538970"/>
                <a:gd name="connsiteX244" fmla="*/ 487685 w 2485572"/>
                <a:gd name="connsiteY244" fmla="*/ 1429254 h 2538970"/>
                <a:gd name="connsiteX245" fmla="*/ 462406 w 2485572"/>
                <a:gd name="connsiteY245" fmla="*/ 1426413 h 2538970"/>
                <a:gd name="connsiteX246" fmla="*/ 400770 w 2485572"/>
                <a:gd name="connsiteY246" fmla="*/ 1426413 h 2538970"/>
                <a:gd name="connsiteX247" fmla="*/ 392250 w 2485572"/>
                <a:gd name="connsiteY247" fmla="*/ 1423573 h 2538970"/>
                <a:gd name="connsiteX248" fmla="*/ 384013 w 2485572"/>
                <a:gd name="connsiteY248" fmla="*/ 1420733 h 2538970"/>
                <a:gd name="connsiteX249" fmla="*/ 375492 w 2485572"/>
                <a:gd name="connsiteY249" fmla="*/ 1420733 h 2538970"/>
                <a:gd name="connsiteX250" fmla="*/ 319537 w 2485572"/>
                <a:gd name="connsiteY250" fmla="*/ 1409655 h 2538970"/>
                <a:gd name="connsiteX251" fmla="*/ 313856 w 2485572"/>
                <a:gd name="connsiteY251" fmla="*/ 1406815 h 2538970"/>
                <a:gd name="connsiteX252" fmla="*/ 308176 w 2485572"/>
                <a:gd name="connsiteY252" fmla="*/ 1406815 h 2538970"/>
                <a:gd name="connsiteX253" fmla="*/ 297098 w 2485572"/>
                <a:gd name="connsiteY253" fmla="*/ 1401134 h 2538970"/>
                <a:gd name="connsiteX254" fmla="*/ 221546 w 2485572"/>
                <a:gd name="connsiteY254" fmla="*/ 1392898 h 2538970"/>
                <a:gd name="connsiteX255" fmla="*/ 213025 w 2485572"/>
                <a:gd name="connsiteY255" fmla="*/ 1392898 h 2538970"/>
                <a:gd name="connsiteX256" fmla="*/ 204504 w 2485572"/>
                <a:gd name="connsiteY256" fmla="*/ 1395738 h 2538970"/>
                <a:gd name="connsiteX257" fmla="*/ 154230 w 2485572"/>
                <a:gd name="connsiteY257" fmla="*/ 1406815 h 2538970"/>
                <a:gd name="connsiteX258" fmla="*/ 148549 w 2485572"/>
                <a:gd name="connsiteY258" fmla="*/ 1403975 h 2538970"/>
                <a:gd name="connsiteX259" fmla="*/ 137472 w 2485572"/>
                <a:gd name="connsiteY259" fmla="*/ 1398294 h 2538970"/>
                <a:gd name="connsiteX260" fmla="*/ 131791 w 2485572"/>
                <a:gd name="connsiteY260" fmla="*/ 1398294 h 2538970"/>
                <a:gd name="connsiteX261" fmla="*/ 67316 w 2485572"/>
                <a:gd name="connsiteY261" fmla="*/ 1418177 h 2538970"/>
                <a:gd name="connsiteX262" fmla="*/ 58795 w 2485572"/>
                <a:gd name="connsiteY262" fmla="*/ 1420733 h 2538970"/>
                <a:gd name="connsiteX263" fmla="*/ 50558 w 2485572"/>
                <a:gd name="connsiteY263" fmla="*/ 1423573 h 2538970"/>
                <a:gd name="connsiteX264" fmla="*/ 42037 w 2485572"/>
                <a:gd name="connsiteY264" fmla="*/ 1423573 h 2538970"/>
                <a:gd name="connsiteX265" fmla="*/ 5681 w 2485572"/>
                <a:gd name="connsiteY265" fmla="*/ 1432094 h 2538970"/>
                <a:gd name="connsiteX266" fmla="*/ 2840 w 2485572"/>
                <a:gd name="connsiteY266" fmla="*/ 1403975 h 2538970"/>
                <a:gd name="connsiteX267" fmla="*/ 0 w 2485572"/>
                <a:gd name="connsiteY267" fmla="*/ 1395738 h 2538970"/>
                <a:gd name="connsiteX268" fmla="*/ 5681 w 2485572"/>
                <a:gd name="connsiteY268" fmla="*/ 1373299 h 2538970"/>
                <a:gd name="connsiteX269" fmla="*/ 5681 w 2485572"/>
                <a:gd name="connsiteY269" fmla="*/ 1361938 h 2538970"/>
                <a:gd name="connsiteX270" fmla="*/ 11361 w 2485572"/>
                <a:gd name="connsiteY270" fmla="*/ 1345180 h 2538970"/>
                <a:gd name="connsiteX271" fmla="*/ 42037 w 2485572"/>
                <a:gd name="connsiteY271" fmla="*/ 1305983 h 2538970"/>
                <a:gd name="connsiteX272" fmla="*/ 47718 w 2485572"/>
                <a:gd name="connsiteY272" fmla="*/ 1294622 h 2538970"/>
                <a:gd name="connsiteX273" fmla="*/ 39197 w 2485572"/>
                <a:gd name="connsiteY273" fmla="*/ 1275024 h 2538970"/>
                <a:gd name="connsiteX274" fmla="*/ 33516 w 2485572"/>
                <a:gd name="connsiteY274" fmla="*/ 1269627 h 2538970"/>
                <a:gd name="connsiteX275" fmla="*/ 33516 w 2485572"/>
                <a:gd name="connsiteY275" fmla="*/ 1244348 h 2538970"/>
                <a:gd name="connsiteX276" fmla="*/ 64475 w 2485572"/>
                <a:gd name="connsiteY276" fmla="*/ 1213389 h 2538970"/>
                <a:gd name="connsiteX277" fmla="*/ 81233 w 2485572"/>
                <a:gd name="connsiteY277" fmla="*/ 1199471 h 2538970"/>
                <a:gd name="connsiteX278" fmla="*/ 86914 w 2485572"/>
                <a:gd name="connsiteY278" fmla="*/ 1190950 h 2538970"/>
                <a:gd name="connsiteX279" fmla="*/ 97991 w 2485572"/>
                <a:gd name="connsiteY279" fmla="*/ 1160275 h 2538970"/>
                <a:gd name="connsiteX280" fmla="*/ 95435 w 2485572"/>
                <a:gd name="connsiteY280" fmla="*/ 1151753 h 2538970"/>
                <a:gd name="connsiteX281" fmla="*/ 95435 w 2485572"/>
                <a:gd name="connsiteY281" fmla="*/ 1121078 h 2538970"/>
                <a:gd name="connsiteX282" fmla="*/ 100832 w 2485572"/>
                <a:gd name="connsiteY282" fmla="*/ 1112557 h 2538970"/>
                <a:gd name="connsiteX283" fmla="*/ 103672 w 2485572"/>
                <a:gd name="connsiteY283" fmla="*/ 1106876 h 2538970"/>
                <a:gd name="connsiteX284" fmla="*/ 154230 w 2485572"/>
                <a:gd name="connsiteY284" fmla="*/ 1070520 h 2538970"/>
                <a:gd name="connsiteX285" fmla="*/ 176668 w 2485572"/>
                <a:gd name="connsiteY285" fmla="*/ 1045241 h 2538970"/>
                <a:gd name="connsiteX286" fmla="*/ 176668 w 2485572"/>
                <a:gd name="connsiteY286" fmla="*/ 1037004 h 2538970"/>
                <a:gd name="connsiteX287" fmla="*/ 173828 w 2485572"/>
                <a:gd name="connsiteY287" fmla="*/ 1028483 h 2538970"/>
                <a:gd name="connsiteX288" fmla="*/ 157070 w 2485572"/>
                <a:gd name="connsiteY288" fmla="*/ 1008885 h 2538970"/>
                <a:gd name="connsiteX289" fmla="*/ 154230 w 2485572"/>
                <a:gd name="connsiteY289" fmla="*/ 1000648 h 2538970"/>
                <a:gd name="connsiteX290" fmla="*/ 157070 w 2485572"/>
                <a:gd name="connsiteY290" fmla="*/ 964008 h 2538970"/>
                <a:gd name="connsiteX291" fmla="*/ 154230 w 2485572"/>
                <a:gd name="connsiteY291" fmla="*/ 955771 h 2538970"/>
                <a:gd name="connsiteX292" fmla="*/ 126111 w 2485572"/>
                <a:gd name="connsiteY292" fmla="*/ 930492 h 2538970"/>
                <a:gd name="connsiteX293" fmla="*/ 112193 w 2485572"/>
                <a:gd name="connsiteY293" fmla="*/ 927652 h 2538970"/>
                <a:gd name="connsiteX294" fmla="*/ 109353 w 2485572"/>
                <a:gd name="connsiteY294" fmla="*/ 921971 h 2538970"/>
                <a:gd name="connsiteX295" fmla="*/ 109353 w 2485572"/>
                <a:gd name="connsiteY295" fmla="*/ 908053 h 2538970"/>
                <a:gd name="connsiteX296" fmla="*/ 117590 w 2485572"/>
                <a:gd name="connsiteY296" fmla="*/ 891295 h 2538970"/>
                <a:gd name="connsiteX297" fmla="*/ 123270 w 2485572"/>
                <a:gd name="connsiteY297" fmla="*/ 885615 h 2538970"/>
                <a:gd name="connsiteX298" fmla="*/ 148549 w 2485572"/>
                <a:gd name="connsiteY298" fmla="*/ 866016 h 2538970"/>
                <a:gd name="connsiteX299" fmla="*/ 128951 w 2485572"/>
                <a:gd name="connsiteY299" fmla="*/ 840738 h 2538970"/>
                <a:gd name="connsiteX300" fmla="*/ 126111 w 2485572"/>
                <a:gd name="connsiteY300" fmla="*/ 821139 h 2538970"/>
                <a:gd name="connsiteX301" fmla="*/ 140028 w 2485572"/>
                <a:gd name="connsiteY301" fmla="*/ 812618 h 2538970"/>
                <a:gd name="connsiteX302" fmla="*/ 142869 w 2485572"/>
                <a:gd name="connsiteY302" fmla="*/ 790464 h 2538970"/>
                <a:gd name="connsiteX303" fmla="*/ 154230 w 2485572"/>
                <a:gd name="connsiteY303" fmla="*/ 773422 h 2538970"/>
                <a:gd name="connsiteX304" fmla="*/ 157070 w 2485572"/>
                <a:gd name="connsiteY304" fmla="*/ 762344 h 2538970"/>
                <a:gd name="connsiteX305" fmla="*/ 157070 w 2485572"/>
                <a:gd name="connsiteY305" fmla="*/ 753824 h 2538970"/>
                <a:gd name="connsiteX306" fmla="*/ 145709 w 2485572"/>
                <a:gd name="connsiteY306" fmla="*/ 731385 h 2538970"/>
                <a:gd name="connsiteX307" fmla="*/ 145709 w 2485572"/>
                <a:gd name="connsiteY307" fmla="*/ 723148 h 2538970"/>
                <a:gd name="connsiteX308" fmla="*/ 159627 w 2485572"/>
                <a:gd name="connsiteY308" fmla="*/ 714627 h 2538970"/>
                <a:gd name="connsiteX309" fmla="*/ 204504 w 2485572"/>
                <a:gd name="connsiteY309" fmla="*/ 708946 h 2538970"/>
                <a:gd name="connsiteX310" fmla="*/ 232623 w 2485572"/>
                <a:gd name="connsiteY310" fmla="*/ 678271 h 2538970"/>
                <a:gd name="connsiteX311" fmla="*/ 232623 w 2485572"/>
                <a:gd name="connsiteY311" fmla="*/ 666909 h 2538970"/>
                <a:gd name="connsiteX312" fmla="*/ 215865 w 2485572"/>
                <a:gd name="connsiteY312" fmla="*/ 644755 h 2538970"/>
                <a:gd name="connsiteX313" fmla="*/ 218705 w 2485572"/>
                <a:gd name="connsiteY313" fmla="*/ 613795 h 2538970"/>
                <a:gd name="connsiteX314" fmla="*/ 241144 w 2485572"/>
                <a:gd name="connsiteY314" fmla="*/ 582836 h 2538970"/>
                <a:gd name="connsiteX315" fmla="*/ 252221 w 2485572"/>
                <a:gd name="connsiteY315" fmla="*/ 571758 h 2538970"/>
                <a:gd name="connsiteX316" fmla="*/ 285737 w 2485572"/>
                <a:gd name="connsiteY316" fmla="*/ 524041 h 2538970"/>
                <a:gd name="connsiteX317" fmla="*/ 291418 w 2485572"/>
                <a:gd name="connsiteY317" fmla="*/ 518644 h 2538970"/>
                <a:gd name="connsiteX318" fmla="*/ 322377 w 2485572"/>
                <a:gd name="connsiteY318" fmla="*/ 518644 h 2538970"/>
                <a:gd name="connsiteX319" fmla="*/ 333455 w 2485572"/>
                <a:gd name="connsiteY319" fmla="*/ 510123 h 2538970"/>
                <a:gd name="connsiteX320" fmla="*/ 341976 w 2485572"/>
                <a:gd name="connsiteY320" fmla="*/ 482004 h 2538970"/>
                <a:gd name="connsiteX321" fmla="*/ 347372 w 2485572"/>
                <a:gd name="connsiteY321" fmla="*/ 476607 h 2538970"/>
                <a:gd name="connsiteX322" fmla="*/ 386853 w 2485572"/>
                <a:gd name="connsiteY322" fmla="*/ 459565 h 2538970"/>
                <a:gd name="connsiteX323" fmla="*/ 389409 w 2485572"/>
                <a:gd name="connsiteY323" fmla="*/ 454169 h 2538970"/>
                <a:gd name="connsiteX324" fmla="*/ 400770 w 2485572"/>
                <a:gd name="connsiteY324" fmla="*/ 434570 h 2538970"/>
                <a:gd name="connsiteX325" fmla="*/ 414688 w 2485572"/>
                <a:gd name="connsiteY325" fmla="*/ 392534 h 2538970"/>
                <a:gd name="connsiteX326" fmla="*/ 428890 w 2485572"/>
                <a:gd name="connsiteY326" fmla="*/ 341976 h 2538970"/>
                <a:gd name="connsiteX327" fmla="*/ 434286 w 2485572"/>
                <a:gd name="connsiteY327" fmla="*/ 255062 h 2538970"/>
                <a:gd name="connsiteX328" fmla="*/ 437127 w 2485572"/>
                <a:gd name="connsiteY328" fmla="*/ 252221 h 2538970"/>
                <a:gd name="connsiteX329" fmla="*/ 448488 w 2485572"/>
                <a:gd name="connsiteY329" fmla="*/ 235463 h 2538970"/>
                <a:gd name="connsiteX330" fmla="*/ 468086 w 2485572"/>
                <a:gd name="connsiteY330" fmla="*/ 221546 h 2538970"/>
                <a:gd name="connsiteX331" fmla="*/ 501602 w 2485572"/>
                <a:gd name="connsiteY331" fmla="*/ 215865 h 2538970"/>
                <a:gd name="connsiteX332" fmla="*/ 512964 w 2485572"/>
                <a:gd name="connsiteY332" fmla="*/ 213025 h 2538970"/>
                <a:gd name="connsiteX333" fmla="*/ 555000 w 2485572"/>
                <a:gd name="connsiteY333" fmla="*/ 187746 h 2538970"/>
                <a:gd name="connsiteX334" fmla="*/ 557557 w 2485572"/>
                <a:gd name="connsiteY334" fmla="*/ 182349 h 2538970"/>
                <a:gd name="connsiteX335" fmla="*/ 602434 w 2485572"/>
                <a:gd name="connsiteY335" fmla="*/ 131791 h 2538970"/>
                <a:gd name="connsiteX336" fmla="*/ 605274 w 2485572"/>
                <a:gd name="connsiteY336" fmla="*/ 123270 h 2538970"/>
                <a:gd name="connsiteX337" fmla="*/ 594197 w 2485572"/>
                <a:gd name="connsiteY337" fmla="*/ 70156 h 2538970"/>
                <a:gd name="connsiteX338" fmla="*/ 650151 w 2485572"/>
                <a:gd name="connsiteY338" fmla="*/ 92595 h 2538970"/>
                <a:gd name="connsiteX339" fmla="*/ 664069 w 2485572"/>
                <a:gd name="connsiteY339" fmla="*/ 92595 h 2538970"/>
                <a:gd name="connsiteX340" fmla="*/ 689348 w 2485572"/>
                <a:gd name="connsiteY340" fmla="*/ 98275 h 2538970"/>
                <a:gd name="connsiteX341" fmla="*/ 723148 w 2485572"/>
                <a:gd name="connsiteY341" fmla="*/ 89754 h 2538970"/>
                <a:gd name="connsiteX342" fmla="*/ 725704 w 2485572"/>
                <a:gd name="connsiteY342" fmla="*/ 92595 h 2538970"/>
                <a:gd name="connsiteX343" fmla="*/ 731385 w 2485572"/>
                <a:gd name="connsiteY343" fmla="*/ 92595 h 2538970"/>
                <a:gd name="connsiteX344" fmla="*/ 737065 w 2485572"/>
                <a:gd name="connsiteY344" fmla="*/ 95435 h 2538970"/>
                <a:gd name="connsiteX345" fmla="*/ 742746 w 2485572"/>
                <a:gd name="connsiteY345" fmla="*/ 95435 h 2538970"/>
                <a:gd name="connsiteX346" fmla="*/ 779102 w 2485572"/>
                <a:gd name="connsiteY346" fmla="*/ 75837 h 2538970"/>
                <a:gd name="connsiteX347" fmla="*/ 818299 w 2485572"/>
                <a:gd name="connsiteY347" fmla="*/ 39197 h 2538970"/>
                <a:gd name="connsiteX348" fmla="*/ 823980 w 2485572"/>
                <a:gd name="connsiteY348" fmla="*/ 33800 h 2538970"/>
                <a:gd name="connsiteX349" fmla="*/ 851815 w 2485572"/>
                <a:gd name="connsiteY349" fmla="*/ 19598 h 2538970"/>
                <a:gd name="connsiteX350" fmla="*/ 854655 w 2485572"/>
                <a:gd name="connsiteY350" fmla="*/ 14202 h 2538970"/>
                <a:gd name="connsiteX351" fmla="*/ 888455 w 2485572"/>
                <a:gd name="connsiteY351" fmla="*/ 8521 h 2538970"/>
                <a:gd name="connsiteX352" fmla="*/ 893852 w 2485572"/>
                <a:gd name="connsiteY352" fmla="*/ 11361 h 2538970"/>
                <a:gd name="connsiteX353" fmla="*/ 933332 w 2485572"/>
                <a:gd name="connsiteY353" fmla="*/ 36640 h 2538970"/>
                <a:gd name="connsiteX354" fmla="*/ 938729 w 2485572"/>
                <a:gd name="connsiteY354" fmla="*/ 42037 h 2538970"/>
                <a:gd name="connsiteX355" fmla="*/ 969689 w 2485572"/>
                <a:gd name="connsiteY355" fmla="*/ 61635 h 2538970"/>
                <a:gd name="connsiteX356" fmla="*/ 972529 w 2485572"/>
                <a:gd name="connsiteY356" fmla="*/ 64475 h 2538970"/>
                <a:gd name="connsiteX357" fmla="*/ 977925 w 2485572"/>
                <a:gd name="connsiteY357" fmla="*/ 67316 h 2538970"/>
                <a:gd name="connsiteX358" fmla="*/ 1011725 w 2485572"/>
                <a:gd name="connsiteY358" fmla="*/ 67316 h 2538970"/>
                <a:gd name="connsiteX359" fmla="*/ 1031324 w 2485572"/>
                <a:gd name="connsiteY359" fmla="*/ 64475 h 2538970"/>
                <a:gd name="connsiteX360" fmla="*/ 1042401 w 2485572"/>
                <a:gd name="connsiteY360" fmla="*/ 64475 h 2538970"/>
                <a:gd name="connsiteX361" fmla="*/ 1104036 w 2485572"/>
                <a:gd name="connsiteY361" fmla="*/ 70156 h 2538970"/>
                <a:gd name="connsiteX362" fmla="*/ 1109717 w 2485572"/>
                <a:gd name="connsiteY362" fmla="*/ 75837 h 2538970"/>
                <a:gd name="connsiteX363" fmla="*/ 1118238 w 2485572"/>
                <a:gd name="connsiteY363" fmla="*/ 81233 h 2538970"/>
                <a:gd name="connsiteX364" fmla="*/ 1121078 w 2485572"/>
                <a:gd name="connsiteY364" fmla="*/ 84074 h 2538970"/>
                <a:gd name="connsiteX365" fmla="*/ 1143517 w 2485572"/>
                <a:gd name="connsiteY365" fmla="*/ 95435 h 2538970"/>
                <a:gd name="connsiteX366" fmla="*/ 1151754 w 2485572"/>
                <a:gd name="connsiteY366" fmla="*/ 100832 h 2538970"/>
                <a:gd name="connsiteX367" fmla="*/ 1171352 w 2485572"/>
                <a:gd name="connsiteY367" fmla="*/ 100832 h 2538970"/>
                <a:gd name="connsiteX368" fmla="*/ 1174192 w 2485572"/>
                <a:gd name="connsiteY368" fmla="*/ 98275 h 2538970"/>
                <a:gd name="connsiteX369" fmla="*/ 1188110 w 2485572"/>
                <a:gd name="connsiteY369" fmla="*/ 89754 h 2538970"/>
                <a:gd name="connsiteX370" fmla="*/ 1193791 w 2485572"/>
                <a:gd name="connsiteY370" fmla="*/ 84074 h 2538970"/>
                <a:gd name="connsiteX371" fmla="*/ 1238668 w 2485572"/>
                <a:gd name="connsiteY371" fmla="*/ 75837 h 2538970"/>
                <a:gd name="connsiteX372" fmla="*/ 1244348 w 2485572"/>
                <a:gd name="connsiteY372" fmla="*/ 78677 h 2538970"/>
                <a:gd name="connsiteX373" fmla="*/ 1272184 w 2485572"/>
                <a:gd name="connsiteY373" fmla="*/ 75837 h 2538970"/>
                <a:gd name="connsiteX374" fmla="*/ 1280705 w 2485572"/>
                <a:gd name="connsiteY374" fmla="*/ 72996 h 2538970"/>
                <a:gd name="connsiteX375" fmla="*/ 1286385 w 2485572"/>
                <a:gd name="connsiteY375" fmla="*/ 72996 h 2538970"/>
                <a:gd name="connsiteX376" fmla="*/ 1348020 w 2485572"/>
                <a:gd name="connsiteY376" fmla="*/ 50558 h 2538970"/>
                <a:gd name="connsiteX377" fmla="*/ 1350861 w 2485572"/>
                <a:gd name="connsiteY377" fmla="*/ 50558 h 2538970"/>
                <a:gd name="connsiteX378" fmla="*/ 1392898 w 2485572"/>
                <a:gd name="connsiteY378" fmla="*/ 39197 h 2538970"/>
                <a:gd name="connsiteX379" fmla="*/ 1406815 w 2485572"/>
                <a:gd name="connsiteY379" fmla="*/ 39197 h 2538970"/>
                <a:gd name="connsiteX380" fmla="*/ 1459929 w 2485572"/>
                <a:gd name="connsiteY380" fmla="*/ 36640 h 2538970"/>
                <a:gd name="connsiteX381" fmla="*/ 1468450 w 2485572"/>
                <a:gd name="connsiteY381" fmla="*/ 36640 h 2538970"/>
                <a:gd name="connsiteX382" fmla="*/ 1474131 w 2485572"/>
                <a:gd name="connsiteY382" fmla="*/ 33800 h 2538970"/>
                <a:gd name="connsiteX383" fmla="*/ 1479528 w 2485572"/>
                <a:gd name="connsiteY383" fmla="*/ 30960 h 2538970"/>
                <a:gd name="connsiteX384" fmla="*/ 1485208 w 2485572"/>
                <a:gd name="connsiteY384" fmla="*/ 30960 h 2538970"/>
                <a:gd name="connsiteX385" fmla="*/ 1544003 w 2485572"/>
                <a:gd name="connsiteY385" fmla="*/ 16758 h 2538970"/>
                <a:gd name="connsiteX386" fmla="*/ 1549684 w 2485572"/>
                <a:gd name="connsiteY386" fmla="*/ 14202 h 2538970"/>
                <a:gd name="connsiteX387" fmla="*/ 1555364 w 2485572"/>
                <a:gd name="connsiteY387" fmla="*/ 14202 h 2538970"/>
                <a:gd name="connsiteX388" fmla="*/ 1563601 w 2485572"/>
                <a:gd name="connsiteY388" fmla="*/ 11361 h 2538970"/>
                <a:gd name="connsiteX389" fmla="*/ 1614159 w 2485572"/>
                <a:gd name="connsiteY389" fmla="*/ 22439 h 2538970"/>
                <a:gd name="connsiteX390" fmla="*/ 1619840 w 2485572"/>
                <a:gd name="connsiteY390" fmla="*/ 19598 h 2538970"/>
                <a:gd name="connsiteX391" fmla="*/ 1630917 w 2485572"/>
                <a:gd name="connsiteY391" fmla="*/ 16758 h 2538970"/>
                <a:gd name="connsiteX392" fmla="*/ 1645119 w 2485572"/>
                <a:gd name="connsiteY392" fmla="*/ 8521 h 2538970"/>
                <a:gd name="connsiteX393" fmla="*/ 1653356 w 2485572"/>
                <a:gd name="connsiteY393" fmla="*/ 5681 h 2538970"/>
                <a:gd name="connsiteX394" fmla="*/ 1689712 w 2485572"/>
                <a:gd name="connsiteY394" fmla="*/ 0 h 2538970"/>
                <a:gd name="connsiteX395" fmla="*/ 1698233 w 2485572"/>
                <a:gd name="connsiteY395" fmla="*/ 11361 h 2538970"/>
                <a:gd name="connsiteX396" fmla="*/ 1703914 w 2485572"/>
                <a:gd name="connsiteY396" fmla="*/ 14202 h 2538970"/>
                <a:gd name="connsiteX397" fmla="*/ 1709310 w 2485572"/>
                <a:gd name="connsiteY397" fmla="*/ 16758 h 2538970"/>
                <a:gd name="connsiteX398" fmla="*/ 1717831 w 2485572"/>
                <a:gd name="connsiteY398" fmla="*/ 16758 h 2538970"/>
                <a:gd name="connsiteX399" fmla="*/ 1757028 w 2485572"/>
                <a:gd name="connsiteY399" fmla="*/ 22439 h 2538970"/>
                <a:gd name="connsiteX400" fmla="*/ 1762708 w 2485572"/>
                <a:gd name="connsiteY400" fmla="*/ 25279 h 2538970"/>
                <a:gd name="connsiteX401" fmla="*/ 1768389 w 2485572"/>
                <a:gd name="connsiteY401" fmla="*/ 25279 h 2538970"/>
                <a:gd name="connsiteX402" fmla="*/ 1787987 w 2485572"/>
                <a:gd name="connsiteY402" fmla="*/ 33800 h 2538970"/>
                <a:gd name="connsiteX403" fmla="*/ 1793384 w 2485572"/>
                <a:gd name="connsiteY403" fmla="*/ 33800 h 2538970"/>
                <a:gd name="connsiteX404" fmla="*/ 1801905 w 2485572"/>
                <a:gd name="connsiteY404" fmla="*/ 36640 h 2538970"/>
                <a:gd name="connsiteX405" fmla="*/ 1835421 w 2485572"/>
                <a:gd name="connsiteY405" fmla="*/ 42037 h 2538970"/>
                <a:gd name="connsiteX406" fmla="*/ 1891659 w 2485572"/>
                <a:gd name="connsiteY406" fmla="*/ 61635 h 2538970"/>
                <a:gd name="connsiteX407" fmla="*/ 1897340 w 2485572"/>
                <a:gd name="connsiteY407" fmla="*/ 64475 h 2538970"/>
                <a:gd name="connsiteX408" fmla="*/ 1899896 w 2485572"/>
                <a:gd name="connsiteY408" fmla="*/ 67316 h 2538970"/>
                <a:gd name="connsiteX409" fmla="*/ 1944774 w 2485572"/>
                <a:gd name="connsiteY409" fmla="*/ 123270 h 2538970"/>
                <a:gd name="connsiteX410" fmla="*/ 1947614 w 2485572"/>
                <a:gd name="connsiteY410" fmla="*/ 128951 h 2538970"/>
                <a:gd name="connsiteX411" fmla="*/ 1950454 w 2485572"/>
                <a:gd name="connsiteY411" fmla="*/ 131791 h 2538970"/>
                <a:gd name="connsiteX412" fmla="*/ 1956135 w 2485572"/>
                <a:gd name="connsiteY412" fmla="*/ 140312 h 2538970"/>
                <a:gd name="connsiteX413" fmla="*/ 1958975 w 2485572"/>
                <a:gd name="connsiteY413" fmla="*/ 145709 h 2538970"/>
                <a:gd name="connsiteX414" fmla="*/ 1961532 w 2485572"/>
                <a:gd name="connsiteY414" fmla="*/ 154230 h 2538970"/>
                <a:gd name="connsiteX415" fmla="*/ 1998172 w 2485572"/>
                <a:gd name="connsiteY415" fmla="*/ 204788 h 2538970"/>
                <a:gd name="connsiteX416" fmla="*/ 2003569 w 2485572"/>
                <a:gd name="connsiteY416" fmla="*/ 207344 h 2538970"/>
                <a:gd name="connsiteX417" fmla="*/ 2009249 w 2485572"/>
                <a:gd name="connsiteY417" fmla="*/ 210184 h 2538970"/>
                <a:gd name="connsiteX418" fmla="*/ 2017770 w 2485572"/>
                <a:gd name="connsiteY418" fmla="*/ 210184 h 2538970"/>
                <a:gd name="connsiteX419" fmla="*/ 2026007 w 2485572"/>
                <a:gd name="connsiteY419" fmla="*/ 213025 h 2538970"/>
                <a:gd name="connsiteX420" fmla="*/ 2037368 w 2485572"/>
                <a:gd name="connsiteY420" fmla="*/ 215865 h 2538970"/>
                <a:gd name="connsiteX421" fmla="*/ 2099003 w 2485572"/>
                <a:gd name="connsiteY421" fmla="*/ 221546 h 2538970"/>
                <a:gd name="connsiteX422" fmla="*/ 2104684 w 2485572"/>
                <a:gd name="connsiteY422" fmla="*/ 224386 h 2538970"/>
                <a:gd name="connsiteX423" fmla="*/ 2112921 w 2485572"/>
                <a:gd name="connsiteY423" fmla="*/ 224386 h 2538970"/>
                <a:gd name="connsiteX424" fmla="*/ 2124283 w 2485572"/>
                <a:gd name="connsiteY424" fmla="*/ 229783 h 2538970"/>
                <a:gd name="connsiteX425" fmla="*/ 2177397 w 2485572"/>
                <a:gd name="connsiteY425" fmla="*/ 229783 h 2538970"/>
                <a:gd name="connsiteX426" fmla="*/ 2185918 w 2485572"/>
                <a:gd name="connsiteY426" fmla="*/ 232623 h 2538970"/>
                <a:gd name="connsiteX427" fmla="*/ 2213753 w 2485572"/>
                <a:gd name="connsiteY427" fmla="*/ 226942 h 2538970"/>
                <a:gd name="connsiteX428" fmla="*/ 2219434 w 2485572"/>
                <a:gd name="connsiteY428" fmla="*/ 224386 h 2538970"/>
                <a:gd name="connsiteX429" fmla="*/ 2241872 w 2485572"/>
                <a:gd name="connsiteY42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36191 w 2485572"/>
                <a:gd name="connsiteY70" fmla="*/ 1992491 h 2538970"/>
                <a:gd name="connsiteX71" fmla="*/ 2250393 w 2485572"/>
                <a:gd name="connsiteY71" fmla="*/ 2014929 h 2538970"/>
                <a:gd name="connsiteX72" fmla="*/ 2278228 w 2485572"/>
                <a:gd name="connsiteY72" fmla="*/ 2048445 h 2538970"/>
                <a:gd name="connsiteX73" fmla="*/ 2286749 w 2485572"/>
                <a:gd name="connsiteY73" fmla="*/ 2065488 h 2538970"/>
                <a:gd name="connsiteX74" fmla="*/ 2295270 w 2485572"/>
                <a:gd name="connsiteY74" fmla="*/ 2085086 h 2538970"/>
                <a:gd name="connsiteX75" fmla="*/ 2295270 w 2485572"/>
                <a:gd name="connsiteY75" fmla="*/ 2087926 h 2538970"/>
                <a:gd name="connsiteX76" fmla="*/ 2292430 w 2485572"/>
                <a:gd name="connsiteY76" fmla="*/ 2093323 h 2538970"/>
                <a:gd name="connsiteX77" fmla="*/ 2275388 w 2485572"/>
                <a:gd name="connsiteY77" fmla="*/ 2127123 h 2538970"/>
                <a:gd name="connsiteX78" fmla="*/ 2275388 w 2485572"/>
                <a:gd name="connsiteY78" fmla="*/ 2132519 h 2538970"/>
                <a:gd name="connsiteX79" fmla="*/ 2272832 w 2485572"/>
                <a:gd name="connsiteY79" fmla="*/ 2138200 h 2538970"/>
                <a:gd name="connsiteX80" fmla="*/ 2283909 w 2485572"/>
                <a:gd name="connsiteY80" fmla="*/ 2172000 h 2538970"/>
                <a:gd name="connsiteX81" fmla="*/ 2295270 w 2485572"/>
                <a:gd name="connsiteY81" fmla="*/ 2199835 h 2538970"/>
                <a:gd name="connsiteX82" fmla="*/ 2295270 w 2485572"/>
                <a:gd name="connsiteY82" fmla="*/ 2205516 h 2538970"/>
                <a:gd name="connsiteX83" fmla="*/ 2297827 w 2485572"/>
                <a:gd name="connsiteY83" fmla="*/ 2211196 h 2538970"/>
                <a:gd name="connsiteX84" fmla="*/ 2295270 w 2485572"/>
                <a:gd name="connsiteY84" fmla="*/ 2216593 h 2538970"/>
                <a:gd name="connsiteX85" fmla="*/ 2275388 w 2485572"/>
                <a:gd name="connsiteY85" fmla="*/ 2272832 h 2538970"/>
                <a:gd name="connsiteX86" fmla="*/ 2275388 w 2485572"/>
                <a:gd name="connsiteY86" fmla="*/ 2278512 h 2538970"/>
                <a:gd name="connsiteX87" fmla="*/ 2272832 w 2485572"/>
                <a:gd name="connsiteY87" fmla="*/ 2283909 h 2538970"/>
                <a:gd name="connsiteX88" fmla="*/ 2269991 w 2485572"/>
                <a:gd name="connsiteY88" fmla="*/ 2312028 h 2538970"/>
                <a:gd name="connsiteX89" fmla="*/ 2269991 w 2485572"/>
                <a:gd name="connsiteY89" fmla="*/ 2317709 h 2538970"/>
                <a:gd name="connsiteX90" fmla="*/ 2278228 w 2485572"/>
                <a:gd name="connsiteY90" fmla="*/ 2345544 h 2538970"/>
                <a:gd name="connsiteX91" fmla="*/ 2281069 w 2485572"/>
                <a:gd name="connsiteY91" fmla="*/ 2354065 h 2538970"/>
                <a:gd name="connsiteX92" fmla="*/ 2283909 w 2485572"/>
                <a:gd name="connsiteY92" fmla="*/ 2356905 h 2538970"/>
                <a:gd name="connsiteX93" fmla="*/ 2289590 w 2485572"/>
                <a:gd name="connsiteY93" fmla="*/ 2365142 h 2538970"/>
                <a:gd name="connsiteX94" fmla="*/ 2278228 w 2485572"/>
                <a:gd name="connsiteY94" fmla="*/ 2396102 h 2538970"/>
                <a:gd name="connsiteX95" fmla="*/ 2275388 w 2485572"/>
                <a:gd name="connsiteY95" fmla="*/ 2401782 h 2538970"/>
                <a:gd name="connsiteX96" fmla="*/ 2258630 w 2485572"/>
                <a:gd name="connsiteY96" fmla="*/ 2429618 h 2538970"/>
                <a:gd name="connsiteX97" fmla="*/ 2255790 w 2485572"/>
                <a:gd name="connsiteY97" fmla="*/ 2435298 h 2538970"/>
                <a:gd name="connsiteX98" fmla="*/ 2253233 w 2485572"/>
                <a:gd name="connsiteY98" fmla="*/ 2463418 h 2538970"/>
                <a:gd name="connsiteX99" fmla="*/ 2258630 w 2485572"/>
                <a:gd name="connsiteY99" fmla="*/ 2483016 h 2538970"/>
                <a:gd name="connsiteX100" fmla="*/ 2258630 w 2485572"/>
                <a:gd name="connsiteY100" fmla="*/ 2488413 h 2538970"/>
                <a:gd name="connsiteX101" fmla="*/ 2239032 w 2485572"/>
                <a:gd name="connsiteY101" fmla="*/ 2513691 h 2538970"/>
                <a:gd name="connsiteX102" fmla="*/ 2236191 w 2485572"/>
                <a:gd name="connsiteY102" fmla="*/ 2522213 h 2538970"/>
                <a:gd name="connsiteX103" fmla="*/ 2225114 w 2485572"/>
                <a:gd name="connsiteY103" fmla="*/ 2538970 h 2538970"/>
                <a:gd name="connsiteX104" fmla="*/ 2216593 w 2485572"/>
                <a:gd name="connsiteY104" fmla="*/ 2538970 h 2538970"/>
                <a:gd name="connsiteX105" fmla="*/ 2191314 w 2485572"/>
                <a:gd name="connsiteY105" fmla="*/ 2530449 h 2538970"/>
                <a:gd name="connsiteX106" fmla="*/ 2185918 w 2485572"/>
                <a:gd name="connsiteY106" fmla="*/ 2525053 h 2538970"/>
                <a:gd name="connsiteX107" fmla="*/ 2174556 w 2485572"/>
                <a:gd name="connsiteY107" fmla="*/ 2502614 h 2538970"/>
                <a:gd name="connsiteX108" fmla="*/ 2154958 w 2485572"/>
                <a:gd name="connsiteY108" fmla="*/ 2480175 h 2538970"/>
                <a:gd name="connsiteX109" fmla="*/ 2154958 w 2485572"/>
                <a:gd name="connsiteY109" fmla="*/ 2471655 h 2538970"/>
                <a:gd name="connsiteX110" fmla="*/ 2152118 w 2485572"/>
                <a:gd name="connsiteY110" fmla="*/ 2452056 h 2538970"/>
                <a:gd name="connsiteX111" fmla="*/ 2143881 w 2485572"/>
                <a:gd name="connsiteY111" fmla="*/ 2418540 h 2538970"/>
                <a:gd name="connsiteX112" fmla="*/ 2143881 w 2485572"/>
                <a:gd name="connsiteY112" fmla="*/ 2415700 h 2538970"/>
                <a:gd name="connsiteX113" fmla="*/ 2138200 w 2485572"/>
                <a:gd name="connsiteY113" fmla="*/ 2396102 h 2538970"/>
                <a:gd name="connsiteX114" fmla="*/ 2135360 w 2485572"/>
                <a:gd name="connsiteY114" fmla="*/ 2393261 h 2538970"/>
                <a:gd name="connsiteX115" fmla="*/ 2129679 w 2485572"/>
                <a:gd name="connsiteY115" fmla="*/ 2390421 h 2538970"/>
                <a:gd name="connsiteX116" fmla="*/ 2099003 w 2485572"/>
                <a:gd name="connsiteY116" fmla="*/ 2387581 h 2538970"/>
                <a:gd name="connsiteX117" fmla="*/ 2087642 w 2485572"/>
                <a:gd name="connsiteY117" fmla="*/ 2384740 h 2538970"/>
                <a:gd name="connsiteX118" fmla="*/ 2070884 w 2485572"/>
                <a:gd name="connsiteY118" fmla="*/ 2376504 h 2538970"/>
                <a:gd name="connsiteX119" fmla="*/ 2068044 w 2485572"/>
                <a:gd name="connsiteY119" fmla="*/ 2370823 h 2538970"/>
                <a:gd name="connsiteX120" fmla="*/ 2051286 w 2485572"/>
                <a:gd name="connsiteY120" fmla="*/ 2354065 h 2538970"/>
                <a:gd name="connsiteX121" fmla="*/ 2048446 w 2485572"/>
                <a:gd name="connsiteY121" fmla="*/ 2348384 h 2538970"/>
                <a:gd name="connsiteX122" fmla="*/ 2043049 w 2485572"/>
                <a:gd name="connsiteY122" fmla="*/ 2325946 h 2538970"/>
                <a:gd name="connsiteX123" fmla="*/ 2014930 w 2485572"/>
                <a:gd name="connsiteY123" fmla="*/ 2300667 h 2538970"/>
                <a:gd name="connsiteX124" fmla="*/ 1986810 w 2485572"/>
                <a:gd name="connsiteY124" fmla="*/ 2300667 h 2538970"/>
                <a:gd name="connsiteX125" fmla="*/ 1956135 w 2485572"/>
                <a:gd name="connsiteY125" fmla="*/ 2303507 h 2538970"/>
                <a:gd name="connsiteX126" fmla="*/ 1950454 w 2485572"/>
                <a:gd name="connsiteY126" fmla="*/ 2300667 h 2538970"/>
                <a:gd name="connsiteX127" fmla="*/ 1928016 w 2485572"/>
                <a:gd name="connsiteY127" fmla="*/ 2278512 h 2538970"/>
                <a:gd name="connsiteX128" fmla="*/ 1925175 w 2485572"/>
                <a:gd name="connsiteY128" fmla="*/ 2272832 h 2538970"/>
                <a:gd name="connsiteX129" fmla="*/ 1885979 w 2485572"/>
                <a:gd name="connsiteY129" fmla="*/ 2261470 h 2538970"/>
                <a:gd name="connsiteX130" fmla="*/ 1872061 w 2485572"/>
                <a:gd name="connsiteY130" fmla="*/ 2222273 h 2538970"/>
                <a:gd name="connsiteX131" fmla="*/ 1869221 w 2485572"/>
                <a:gd name="connsiteY131" fmla="*/ 2194438 h 2538970"/>
                <a:gd name="connsiteX132" fmla="*/ 1869221 w 2485572"/>
                <a:gd name="connsiteY132" fmla="*/ 2185917 h 2538970"/>
                <a:gd name="connsiteX133" fmla="*/ 1863540 w 2485572"/>
                <a:gd name="connsiteY133" fmla="*/ 2163479 h 2538970"/>
                <a:gd name="connsiteX134" fmla="*/ 1860700 w 2485572"/>
                <a:gd name="connsiteY134" fmla="*/ 2154958 h 2538970"/>
                <a:gd name="connsiteX135" fmla="*/ 1855303 w 2485572"/>
                <a:gd name="connsiteY135" fmla="*/ 2152402 h 2538970"/>
                <a:gd name="connsiteX136" fmla="*/ 1813266 w 2485572"/>
                <a:gd name="connsiteY136" fmla="*/ 2166319 h 2538970"/>
                <a:gd name="connsiteX137" fmla="*/ 1810426 w 2485572"/>
                <a:gd name="connsiteY137" fmla="*/ 2177397 h 2538970"/>
                <a:gd name="connsiteX138" fmla="*/ 1818663 w 2485572"/>
                <a:gd name="connsiteY138" fmla="*/ 2194438 h 2538970"/>
                <a:gd name="connsiteX139" fmla="*/ 1818663 w 2485572"/>
                <a:gd name="connsiteY139" fmla="*/ 2211196 h 2538970"/>
                <a:gd name="connsiteX140" fmla="*/ 1813266 w 2485572"/>
                <a:gd name="connsiteY140" fmla="*/ 2214037 h 2538970"/>
                <a:gd name="connsiteX141" fmla="*/ 1776626 w 2485572"/>
                <a:gd name="connsiteY141" fmla="*/ 2208356 h 2538970"/>
                <a:gd name="connsiteX142" fmla="*/ 1771230 w 2485572"/>
                <a:gd name="connsiteY142" fmla="*/ 2205516 h 2538970"/>
                <a:gd name="connsiteX143" fmla="*/ 1762708 w 2485572"/>
                <a:gd name="connsiteY143" fmla="*/ 2202676 h 2538970"/>
                <a:gd name="connsiteX144" fmla="*/ 1748791 w 2485572"/>
                <a:gd name="connsiteY144" fmla="*/ 2202676 h 2538970"/>
                <a:gd name="connsiteX145" fmla="*/ 1740270 w 2485572"/>
                <a:gd name="connsiteY145" fmla="*/ 2194438 h 2538970"/>
                <a:gd name="connsiteX146" fmla="*/ 1731749 w 2485572"/>
                <a:gd name="connsiteY146" fmla="*/ 2188758 h 2538970"/>
                <a:gd name="connsiteX147" fmla="*/ 1723512 w 2485572"/>
                <a:gd name="connsiteY147" fmla="*/ 2174556 h 2538970"/>
                <a:gd name="connsiteX148" fmla="*/ 1703914 w 2485572"/>
                <a:gd name="connsiteY148" fmla="*/ 2169159 h 2538970"/>
                <a:gd name="connsiteX149" fmla="*/ 1698233 w 2485572"/>
                <a:gd name="connsiteY149" fmla="*/ 2166319 h 2538970"/>
                <a:gd name="connsiteX150" fmla="*/ 1692552 w 2485572"/>
                <a:gd name="connsiteY150" fmla="*/ 2163479 h 2538970"/>
                <a:gd name="connsiteX151" fmla="*/ 1656196 w 2485572"/>
                <a:gd name="connsiteY151" fmla="*/ 2160638 h 2538970"/>
                <a:gd name="connsiteX152" fmla="*/ 1647675 w 2485572"/>
                <a:gd name="connsiteY152" fmla="*/ 2163479 h 2538970"/>
                <a:gd name="connsiteX153" fmla="*/ 1605638 w 2485572"/>
                <a:gd name="connsiteY153" fmla="*/ 2169159 h 2538970"/>
                <a:gd name="connsiteX154" fmla="*/ 1600242 w 2485572"/>
                <a:gd name="connsiteY154" fmla="*/ 2169159 h 2538970"/>
                <a:gd name="connsiteX155" fmla="*/ 1566442 w 2485572"/>
                <a:gd name="connsiteY155" fmla="*/ 2146721 h 2538970"/>
                <a:gd name="connsiteX156" fmla="*/ 1563601 w 2485572"/>
                <a:gd name="connsiteY156" fmla="*/ 2143881 h 2538970"/>
                <a:gd name="connsiteX157" fmla="*/ 1561045 w 2485572"/>
                <a:gd name="connsiteY157" fmla="*/ 2141040 h 2538970"/>
                <a:gd name="connsiteX158" fmla="*/ 1541447 w 2485572"/>
                <a:gd name="connsiteY158" fmla="*/ 2112921 h 2538970"/>
                <a:gd name="connsiteX159" fmla="*/ 1535766 w 2485572"/>
                <a:gd name="connsiteY159" fmla="*/ 2107524 h 2538970"/>
                <a:gd name="connsiteX160" fmla="*/ 1501966 w 2485572"/>
                <a:gd name="connsiteY160" fmla="*/ 2090482 h 2538970"/>
                <a:gd name="connsiteX161" fmla="*/ 1496570 w 2485572"/>
                <a:gd name="connsiteY161" fmla="*/ 2087926 h 2538970"/>
                <a:gd name="connsiteX162" fmla="*/ 1493729 w 2485572"/>
                <a:gd name="connsiteY162" fmla="*/ 2085086 h 2538970"/>
                <a:gd name="connsiteX163" fmla="*/ 1488049 w 2485572"/>
                <a:gd name="connsiteY163" fmla="*/ 2082245 h 2538970"/>
                <a:gd name="connsiteX164" fmla="*/ 1426413 w 2485572"/>
                <a:gd name="connsiteY164" fmla="*/ 2059807 h 2538970"/>
                <a:gd name="connsiteX165" fmla="*/ 1364778 w 2485572"/>
                <a:gd name="connsiteY165" fmla="*/ 2056966 h 2538970"/>
                <a:gd name="connsiteX166" fmla="*/ 1336659 w 2485572"/>
                <a:gd name="connsiteY166" fmla="*/ 2048445 h 2538970"/>
                <a:gd name="connsiteX167" fmla="*/ 1311380 w 2485572"/>
                <a:gd name="connsiteY167" fmla="*/ 2034528 h 2538970"/>
                <a:gd name="connsiteX168" fmla="*/ 1305983 w 2485572"/>
                <a:gd name="connsiteY168" fmla="*/ 2031688 h 2538970"/>
                <a:gd name="connsiteX169" fmla="*/ 1303143 w 2485572"/>
                <a:gd name="connsiteY169" fmla="*/ 2026291 h 2538970"/>
                <a:gd name="connsiteX170" fmla="*/ 1300303 w 2485572"/>
                <a:gd name="connsiteY170" fmla="*/ 2023451 h 2538970"/>
                <a:gd name="connsiteX171" fmla="*/ 1266787 w 2485572"/>
                <a:gd name="connsiteY171" fmla="*/ 2006409 h 2538970"/>
                <a:gd name="connsiteX172" fmla="*/ 1255426 w 2485572"/>
                <a:gd name="connsiteY172" fmla="*/ 2006409 h 2538970"/>
                <a:gd name="connsiteX173" fmla="*/ 1238668 w 2485572"/>
                <a:gd name="connsiteY173" fmla="*/ 2001012 h 2538970"/>
                <a:gd name="connsiteX174" fmla="*/ 1232987 w 2485572"/>
                <a:gd name="connsiteY174" fmla="*/ 2001012 h 2538970"/>
                <a:gd name="connsiteX175" fmla="*/ 1216229 w 2485572"/>
                <a:gd name="connsiteY175" fmla="*/ 1995331 h 2538970"/>
                <a:gd name="connsiteX176" fmla="*/ 1213389 w 2485572"/>
                <a:gd name="connsiteY176" fmla="*/ 1992491 h 2538970"/>
                <a:gd name="connsiteX177" fmla="*/ 1185554 w 2485572"/>
                <a:gd name="connsiteY177" fmla="*/ 1984254 h 2538970"/>
                <a:gd name="connsiteX178" fmla="*/ 1179873 w 2485572"/>
                <a:gd name="connsiteY178" fmla="*/ 1984254 h 2538970"/>
                <a:gd name="connsiteX179" fmla="*/ 1157434 w 2485572"/>
                <a:gd name="connsiteY179" fmla="*/ 1981414 h 2538970"/>
                <a:gd name="connsiteX180" fmla="*/ 1109717 w 2485572"/>
                <a:gd name="connsiteY180" fmla="*/ 1947614 h 2538970"/>
                <a:gd name="connsiteX181" fmla="*/ 1098639 w 2485572"/>
                <a:gd name="connsiteY181" fmla="*/ 1944774 h 2538970"/>
                <a:gd name="connsiteX182" fmla="*/ 1067680 w 2485572"/>
                <a:gd name="connsiteY182" fmla="*/ 1919779 h 2538970"/>
                <a:gd name="connsiteX183" fmla="*/ 1056603 w 2485572"/>
                <a:gd name="connsiteY183" fmla="*/ 1888819 h 2538970"/>
                <a:gd name="connsiteX184" fmla="*/ 1053762 w 2485572"/>
                <a:gd name="connsiteY184" fmla="*/ 1880298 h 2538970"/>
                <a:gd name="connsiteX185" fmla="*/ 1022803 w 2485572"/>
                <a:gd name="connsiteY185" fmla="*/ 1860700 h 2538970"/>
                <a:gd name="connsiteX186" fmla="*/ 1019962 w 2485572"/>
                <a:gd name="connsiteY186" fmla="*/ 1858143 h 2538970"/>
                <a:gd name="connsiteX187" fmla="*/ 1006045 w 2485572"/>
                <a:gd name="connsiteY187" fmla="*/ 1824343 h 2538970"/>
                <a:gd name="connsiteX188" fmla="*/ 1006045 w 2485572"/>
                <a:gd name="connsiteY188" fmla="*/ 1813266 h 2538970"/>
                <a:gd name="connsiteX189" fmla="*/ 1011725 w 2485572"/>
                <a:gd name="connsiteY189" fmla="*/ 1793668 h 2538970"/>
                <a:gd name="connsiteX190" fmla="*/ 1019962 w 2485572"/>
                <a:gd name="connsiteY190" fmla="*/ 1768389 h 2538970"/>
                <a:gd name="connsiteX191" fmla="*/ 1025643 w 2485572"/>
                <a:gd name="connsiteY191" fmla="*/ 1737429 h 2538970"/>
                <a:gd name="connsiteX192" fmla="*/ 1025643 w 2485572"/>
                <a:gd name="connsiteY192" fmla="*/ 1723512 h 2538970"/>
                <a:gd name="connsiteX193" fmla="*/ 1019962 w 2485572"/>
                <a:gd name="connsiteY193" fmla="*/ 1720671 h 2538970"/>
                <a:gd name="connsiteX194" fmla="*/ 1014566 w 2485572"/>
                <a:gd name="connsiteY194" fmla="*/ 1712435 h 2538970"/>
                <a:gd name="connsiteX195" fmla="*/ 1011725 w 2485572"/>
                <a:gd name="connsiteY195" fmla="*/ 1709594 h 2538970"/>
                <a:gd name="connsiteX196" fmla="*/ 983606 w 2485572"/>
                <a:gd name="connsiteY196" fmla="*/ 1692552 h 2538970"/>
                <a:gd name="connsiteX197" fmla="*/ 977925 w 2485572"/>
                <a:gd name="connsiteY197" fmla="*/ 1692552 h 2538970"/>
                <a:gd name="connsiteX198" fmla="*/ 950090 w 2485572"/>
                <a:gd name="connsiteY198" fmla="*/ 1653356 h 2538970"/>
                <a:gd name="connsiteX199" fmla="*/ 950090 w 2485572"/>
                <a:gd name="connsiteY199" fmla="*/ 1639438 h 2538970"/>
                <a:gd name="connsiteX200" fmla="*/ 952931 w 2485572"/>
                <a:gd name="connsiteY200" fmla="*/ 1636598 h 2538970"/>
                <a:gd name="connsiteX201" fmla="*/ 975369 w 2485572"/>
                <a:gd name="connsiteY201" fmla="*/ 1597401 h 2538970"/>
                <a:gd name="connsiteX202" fmla="*/ 980766 w 2485572"/>
                <a:gd name="connsiteY202" fmla="*/ 1591721 h 2538970"/>
                <a:gd name="connsiteX203" fmla="*/ 1017406 w 2485572"/>
                <a:gd name="connsiteY203" fmla="*/ 1561045 h 2538970"/>
                <a:gd name="connsiteX204" fmla="*/ 1022803 w 2485572"/>
                <a:gd name="connsiteY204" fmla="*/ 1558205 h 2538970"/>
                <a:gd name="connsiteX205" fmla="*/ 1025643 w 2485572"/>
                <a:gd name="connsiteY205" fmla="*/ 1555364 h 2538970"/>
                <a:gd name="connsiteX206" fmla="*/ 1031324 w 2485572"/>
                <a:gd name="connsiteY206" fmla="*/ 1549684 h 2538970"/>
                <a:gd name="connsiteX207" fmla="*/ 1293866 w 2485572"/>
                <a:gd name="connsiteY207" fmla="*/ 1680648 h 2538970"/>
                <a:gd name="connsiteX208" fmla="*/ 1455791 w 2485572"/>
                <a:gd name="connsiteY208" fmla="*/ 1685410 h 2538970"/>
                <a:gd name="connsiteX209" fmla="*/ 1289417 w 2485572"/>
                <a:gd name="connsiteY209" fmla="*/ 1536685 h 2538970"/>
                <a:gd name="connsiteX210" fmla="*/ 1061999 w 2485572"/>
                <a:gd name="connsiteY210" fmla="*/ 1465610 h 2538970"/>
                <a:gd name="connsiteX211" fmla="*/ 1061999 w 2485572"/>
                <a:gd name="connsiteY211" fmla="*/ 1429254 h 2538970"/>
                <a:gd name="connsiteX212" fmla="*/ 1048082 w 2485572"/>
                <a:gd name="connsiteY212" fmla="*/ 1403975 h 2538970"/>
                <a:gd name="connsiteX213" fmla="*/ 1022803 w 2485572"/>
                <a:gd name="connsiteY213" fmla="*/ 1387217 h 2538970"/>
                <a:gd name="connsiteX214" fmla="*/ 1011725 w 2485572"/>
                <a:gd name="connsiteY214" fmla="*/ 1381536 h 2538970"/>
                <a:gd name="connsiteX215" fmla="*/ 1000364 w 2485572"/>
                <a:gd name="connsiteY215" fmla="*/ 1381536 h 2538970"/>
                <a:gd name="connsiteX216" fmla="*/ 961167 w 2485572"/>
                <a:gd name="connsiteY216" fmla="*/ 1376140 h 2538970"/>
                <a:gd name="connsiteX217" fmla="*/ 924811 w 2485572"/>
                <a:gd name="connsiteY217" fmla="*/ 1367618 h 2538970"/>
                <a:gd name="connsiteX218" fmla="*/ 919131 w 2485572"/>
                <a:gd name="connsiteY218" fmla="*/ 1367618 h 2538970"/>
                <a:gd name="connsiteX219" fmla="*/ 913450 w 2485572"/>
                <a:gd name="connsiteY219" fmla="*/ 1364778 h 2538970"/>
                <a:gd name="connsiteX220" fmla="*/ 908053 w 2485572"/>
                <a:gd name="connsiteY220" fmla="*/ 1364778 h 2538970"/>
                <a:gd name="connsiteX221" fmla="*/ 877094 w 2485572"/>
                <a:gd name="connsiteY221" fmla="*/ 1381536 h 2538970"/>
                <a:gd name="connsiteX222" fmla="*/ 868857 w 2485572"/>
                <a:gd name="connsiteY222" fmla="*/ 1390057 h 2538970"/>
                <a:gd name="connsiteX223" fmla="*/ 835057 w 2485572"/>
                <a:gd name="connsiteY223" fmla="*/ 1434934 h 2538970"/>
                <a:gd name="connsiteX224" fmla="*/ 832217 w 2485572"/>
                <a:gd name="connsiteY224" fmla="*/ 1440331 h 2538970"/>
                <a:gd name="connsiteX225" fmla="*/ 832217 w 2485572"/>
                <a:gd name="connsiteY225" fmla="*/ 1446012 h 2538970"/>
                <a:gd name="connsiteX226" fmla="*/ 767741 w 2485572"/>
                <a:gd name="connsiteY226" fmla="*/ 1513327 h 2538970"/>
                <a:gd name="connsiteX227" fmla="*/ 711787 w 2485572"/>
                <a:gd name="connsiteY227" fmla="*/ 1535766 h 2538970"/>
                <a:gd name="connsiteX228" fmla="*/ 686508 w 2485572"/>
                <a:gd name="connsiteY228" fmla="*/ 1541447 h 2538970"/>
                <a:gd name="connsiteX229" fmla="*/ 661513 w 2485572"/>
                <a:gd name="connsiteY229" fmla="*/ 1549684 h 2538970"/>
                <a:gd name="connsiteX230" fmla="*/ 658672 w 2485572"/>
                <a:gd name="connsiteY230" fmla="*/ 1552524 h 2538970"/>
                <a:gd name="connsiteX231" fmla="*/ 652992 w 2485572"/>
                <a:gd name="connsiteY231" fmla="*/ 1555364 h 2538970"/>
                <a:gd name="connsiteX232" fmla="*/ 624873 w 2485572"/>
                <a:gd name="connsiteY232" fmla="*/ 1561045 h 2538970"/>
                <a:gd name="connsiteX233" fmla="*/ 619476 w 2485572"/>
                <a:gd name="connsiteY233" fmla="*/ 1558205 h 2538970"/>
                <a:gd name="connsiteX234" fmla="*/ 616636 w 2485572"/>
                <a:gd name="connsiteY234" fmla="*/ 1555364 h 2538970"/>
                <a:gd name="connsiteX235" fmla="*/ 597037 w 2485572"/>
                <a:gd name="connsiteY235" fmla="*/ 1532926 h 2538970"/>
                <a:gd name="connsiteX236" fmla="*/ 594197 w 2485572"/>
                <a:gd name="connsiteY236" fmla="*/ 1521848 h 2538970"/>
                <a:gd name="connsiteX237" fmla="*/ 591357 w 2485572"/>
                <a:gd name="connsiteY237" fmla="*/ 1519008 h 2538970"/>
                <a:gd name="connsiteX238" fmla="*/ 566078 w 2485572"/>
                <a:gd name="connsiteY238" fmla="*/ 1482368 h 2538970"/>
                <a:gd name="connsiteX239" fmla="*/ 560397 w 2485572"/>
                <a:gd name="connsiteY239" fmla="*/ 1471291 h 2538970"/>
                <a:gd name="connsiteX240" fmla="*/ 555000 w 2485572"/>
                <a:gd name="connsiteY240" fmla="*/ 1465610 h 2538970"/>
                <a:gd name="connsiteX241" fmla="*/ 498762 w 2485572"/>
                <a:gd name="connsiteY241" fmla="*/ 1432094 h 2538970"/>
                <a:gd name="connsiteX242" fmla="*/ 490525 w 2485572"/>
                <a:gd name="connsiteY242" fmla="*/ 1429254 h 2538970"/>
                <a:gd name="connsiteX243" fmla="*/ 487685 w 2485572"/>
                <a:gd name="connsiteY243" fmla="*/ 1429254 h 2538970"/>
                <a:gd name="connsiteX244" fmla="*/ 462406 w 2485572"/>
                <a:gd name="connsiteY244" fmla="*/ 1426413 h 2538970"/>
                <a:gd name="connsiteX245" fmla="*/ 400770 w 2485572"/>
                <a:gd name="connsiteY245" fmla="*/ 1426413 h 2538970"/>
                <a:gd name="connsiteX246" fmla="*/ 392250 w 2485572"/>
                <a:gd name="connsiteY246" fmla="*/ 1423573 h 2538970"/>
                <a:gd name="connsiteX247" fmla="*/ 384013 w 2485572"/>
                <a:gd name="connsiteY247" fmla="*/ 1420733 h 2538970"/>
                <a:gd name="connsiteX248" fmla="*/ 375492 w 2485572"/>
                <a:gd name="connsiteY248" fmla="*/ 1420733 h 2538970"/>
                <a:gd name="connsiteX249" fmla="*/ 319537 w 2485572"/>
                <a:gd name="connsiteY249" fmla="*/ 1409655 h 2538970"/>
                <a:gd name="connsiteX250" fmla="*/ 313856 w 2485572"/>
                <a:gd name="connsiteY250" fmla="*/ 1406815 h 2538970"/>
                <a:gd name="connsiteX251" fmla="*/ 308176 w 2485572"/>
                <a:gd name="connsiteY251" fmla="*/ 1406815 h 2538970"/>
                <a:gd name="connsiteX252" fmla="*/ 297098 w 2485572"/>
                <a:gd name="connsiteY252" fmla="*/ 1401134 h 2538970"/>
                <a:gd name="connsiteX253" fmla="*/ 221546 w 2485572"/>
                <a:gd name="connsiteY253" fmla="*/ 1392898 h 2538970"/>
                <a:gd name="connsiteX254" fmla="*/ 213025 w 2485572"/>
                <a:gd name="connsiteY254" fmla="*/ 1392898 h 2538970"/>
                <a:gd name="connsiteX255" fmla="*/ 204504 w 2485572"/>
                <a:gd name="connsiteY255" fmla="*/ 1395738 h 2538970"/>
                <a:gd name="connsiteX256" fmla="*/ 154230 w 2485572"/>
                <a:gd name="connsiteY256" fmla="*/ 1406815 h 2538970"/>
                <a:gd name="connsiteX257" fmla="*/ 148549 w 2485572"/>
                <a:gd name="connsiteY257" fmla="*/ 1403975 h 2538970"/>
                <a:gd name="connsiteX258" fmla="*/ 137472 w 2485572"/>
                <a:gd name="connsiteY258" fmla="*/ 1398294 h 2538970"/>
                <a:gd name="connsiteX259" fmla="*/ 131791 w 2485572"/>
                <a:gd name="connsiteY259" fmla="*/ 1398294 h 2538970"/>
                <a:gd name="connsiteX260" fmla="*/ 67316 w 2485572"/>
                <a:gd name="connsiteY260" fmla="*/ 1418177 h 2538970"/>
                <a:gd name="connsiteX261" fmla="*/ 58795 w 2485572"/>
                <a:gd name="connsiteY261" fmla="*/ 1420733 h 2538970"/>
                <a:gd name="connsiteX262" fmla="*/ 50558 w 2485572"/>
                <a:gd name="connsiteY262" fmla="*/ 1423573 h 2538970"/>
                <a:gd name="connsiteX263" fmla="*/ 42037 w 2485572"/>
                <a:gd name="connsiteY263" fmla="*/ 1423573 h 2538970"/>
                <a:gd name="connsiteX264" fmla="*/ 5681 w 2485572"/>
                <a:gd name="connsiteY264" fmla="*/ 1432094 h 2538970"/>
                <a:gd name="connsiteX265" fmla="*/ 2840 w 2485572"/>
                <a:gd name="connsiteY265" fmla="*/ 1403975 h 2538970"/>
                <a:gd name="connsiteX266" fmla="*/ 0 w 2485572"/>
                <a:gd name="connsiteY266" fmla="*/ 1395738 h 2538970"/>
                <a:gd name="connsiteX267" fmla="*/ 5681 w 2485572"/>
                <a:gd name="connsiteY267" fmla="*/ 1373299 h 2538970"/>
                <a:gd name="connsiteX268" fmla="*/ 5681 w 2485572"/>
                <a:gd name="connsiteY268" fmla="*/ 1361938 h 2538970"/>
                <a:gd name="connsiteX269" fmla="*/ 11361 w 2485572"/>
                <a:gd name="connsiteY269" fmla="*/ 1345180 h 2538970"/>
                <a:gd name="connsiteX270" fmla="*/ 42037 w 2485572"/>
                <a:gd name="connsiteY270" fmla="*/ 1305983 h 2538970"/>
                <a:gd name="connsiteX271" fmla="*/ 47718 w 2485572"/>
                <a:gd name="connsiteY271" fmla="*/ 1294622 h 2538970"/>
                <a:gd name="connsiteX272" fmla="*/ 39197 w 2485572"/>
                <a:gd name="connsiteY272" fmla="*/ 1275024 h 2538970"/>
                <a:gd name="connsiteX273" fmla="*/ 33516 w 2485572"/>
                <a:gd name="connsiteY273" fmla="*/ 1269627 h 2538970"/>
                <a:gd name="connsiteX274" fmla="*/ 33516 w 2485572"/>
                <a:gd name="connsiteY274" fmla="*/ 1244348 h 2538970"/>
                <a:gd name="connsiteX275" fmla="*/ 64475 w 2485572"/>
                <a:gd name="connsiteY275" fmla="*/ 1213389 h 2538970"/>
                <a:gd name="connsiteX276" fmla="*/ 81233 w 2485572"/>
                <a:gd name="connsiteY276" fmla="*/ 1199471 h 2538970"/>
                <a:gd name="connsiteX277" fmla="*/ 86914 w 2485572"/>
                <a:gd name="connsiteY277" fmla="*/ 1190950 h 2538970"/>
                <a:gd name="connsiteX278" fmla="*/ 97991 w 2485572"/>
                <a:gd name="connsiteY278" fmla="*/ 1160275 h 2538970"/>
                <a:gd name="connsiteX279" fmla="*/ 95435 w 2485572"/>
                <a:gd name="connsiteY279" fmla="*/ 1151753 h 2538970"/>
                <a:gd name="connsiteX280" fmla="*/ 95435 w 2485572"/>
                <a:gd name="connsiteY280" fmla="*/ 1121078 h 2538970"/>
                <a:gd name="connsiteX281" fmla="*/ 100832 w 2485572"/>
                <a:gd name="connsiteY281" fmla="*/ 1112557 h 2538970"/>
                <a:gd name="connsiteX282" fmla="*/ 103672 w 2485572"/>
                <a:gd name="connsiteY282" fmla="*/ 1106876 h 2538970"/>
                <a:gd name="connsiteX283" fmla="*/ 154230 w 2485572"/>
                <a:gd name="connsiteY283" fmla="*/ 1070520 h 2538970"/>
                <a:gd name="connsiteX284" fmla="*/ 176668 w 2485572"/>
                <a:gd name="connsiteY284" fmla="*/ 1045241 h 2538970"/>
                <a:gd name="connsiteX285" fmla="*/ 176668 w 2485572"/>
                <a:gd name="connsiteY285" fmla="*/ 1037004 h 2538970"/>
                <a:gd name="connsiteX286" fmla="*/ 173828 w 2485572"/>
                <a:gd name="connsiteY286" fmla="*/ 1028483 h 2538970"/>
                <a:gd name="connsiteX287" fmla="*/ 157070 w 2485572"/>
                <a:gd name="connsiteY287" fmla="*/ 1008885 h 2538970"/>
                <a:gd name="connsiteX288" fmla="*/ 154230 w 2485572"/>
                <a:gd name="connsiteY288" fmla="*/ 1000648 h 2538970"/>
                <a:gd name="connsiteX289" fmla="*/ 157070 w 2485572"/>
                <a:gd name="connsiteY289" fmla="*/ 964008 h 2538970"/>
                <a:gd name="connsiteX290" fmla="*/ 154230 w 2485572"/>
                <a:gd name="connsiteY290" fmla="*/ 955771 h 2538970"/>
                <a:gd name="connsiteX291" fmla="*/ 126111 w 2485572"/>
                <a:gd name="connsiteY291" fmla="*/ 930492 h 2538970"/>
                <a:gd name="connsiteX292" fmla="*/ 112193 w 2485572"/>
                <a:gd name="connsiteY292" fmla="*/ 927652 h 2538970"/>
                <a:gd name="connsiteX293" fmla="*/ 109353 w 2485572"/>
                <a:gd name="connsiteY293" fmla="*/ 921971 h 2538970"/>
                <a:gd name="connsiteX294" fmla="*/ 109353 w 2485572"/>
                <a:gd name="connsiteY294" fmla="*/ 908053 h 2538970"/>
                <a:gd name="connsiteX295" fmla="*/ 117590 w 2485572"/>
                <a:gd name="connsiteY295" fmla="*/ 891295 h 2538970"/>
                <a:gd name="connsiteX296" fmla="*/ 123270 w 2485572"/>
                <a:gd name="connsiteY296" fmla="*/ 885615 h 2538970"/>
                <a:gd name="connsiteX297" fmla="*/ 148549 w 2485572"/>
                <a:gd name="connsiteY297" fmla="*/ 866016 h 2538970"/>
                <a:gd name="connsiteX298" fmla="*/ 128951 w 2485572"/>
                <a:gd name="connsiteY298" fmla="*/ 840738 h 2538970"/>
                <a:gd name="connsiteX299" fmla="*/ 126111 w 2485572"/>
                <a:gd name="connsiteY299" fmla="*/ 821139 h 2538970"/>
                <a:gd name="connsiteX300" fmla="*/ 140028 w 2485572"/>
                <a:gd name="connsiteY300" fmla="*/ 812618 h 2538970"/>
                <a:gd name="connsiteX301" fmla="*/ 142869 w 2485572"/>
                <a:gd name="connsiteY301" fmla="*/ 790464 h 2538970"/>
                <a:gd name="connsiteX302" fmla="*/ 154230 w 2485572"/>
                <a:gd name="connsiteY302" fmla="*/ 773422 h 2538970"/>
                <a:gd name="connsiteX303" fmla="*/ 157070 w 2485572"/>
                <a:gd name="connsiteY303" fmla="*/ 762344 h 2538970"/>
                <a:gd name="connsiteX304" fmla="*/ 157070 w 2485572"/>
                <a:gd name="connsiteY304" fmla="*/ 753824 h 2538970"/>
                <a:gd name="connsiteX305" fmla="*/ 145709 w 2485572"/>
                <a:gd name="connsiteY305" fmla="*/ 731385 h 2538970"/>
                <a:gd name="connsiteX306" fmla="*/ 145709 w 2485572"/>
                <a:gd name="connsiteY306" fmla="*/ 723148 h 2538970"/>
                <a:gd name="connsiteX307" fmla="*/ 159627 w 2485572"/>
                <a:gd name="connsiteY307" fmla="*/ 714627 h 2538970"/>
                <a:gd name="connsiteX308" fmla="*/ 204504 w 2485572"/>
                <a:gd name="connsiteY308" fmla="*/ 708946 h 2538970"/>
                <a:gd name="connsiteX309" fmla="*/ 232623 w 2485572"/>
                <a:gd name="connsiteY309" fmla="*/ 678271 h 2538970"/>
                <a:gd name="connsiteX310" fmla="*/ 232623 w 2485572"/>
                <a:gd name="connsiteY310" fmla="*/ 666909 h 2538970"/>
                <a:gd name="connsiteX311" fmla="*/ 215865 w 2485572"/>
                <a:gd name="connsiteY311" fmla="*/ 644755 h 2538970"/>
                <a:gd name="connsiteX312" fmla="*/ 218705 w 2485572"/>
                <a:gd name="connsiteY312" fmla="*/ 613795 h 2538970"/>
                <a:gd name="connsiteX313" fmla="*/ 241144 w 2485572"/>
                <a:gd name="connsiteY313" fmla="*/ 582836 h 2538970"/>
                <a:gd name="connsiteX314" fmla="*/ 252221 w 2485572"/>
                <a:gd name="connsiteY314" fmla="*/ 571758 h 2538970"/>
                <a:gd name="connsiteX315" fmla="*/ 285737 w 2485572"/>
                <a:gd name="connsiteY315" fmla="*/ 524041 h 2538970"/>
                <a:gd name="connsiteX316" fmla="*/ 291418 w 2485572"/>
                <a:gd name="connsiteY316" fmla="*/ 518644 h 2538970"/>
                <a:gd name="connsiteX317" fmla="*/ 322377 w 2485572"/>
                <a:gd name="connsiteY317" fmla="*/ 518644 h 2538970"/>
                <a:gd name="connsiteX318" fmla="*/ 333455 w 2485572"/>
                <a:gd name="connsiteY318" fmla="*/ 510123 h 2538970"/>
                <a:gd name="connsiteX319" fmla="*/ 341976 w 2485572"/>
                <a:gd name="connsiteY319" fmla="*/ 482004 h 2538970"/>
                <a:gd name="connsiteX320" fmla="*/ 347372 w 2485572"/>
                <a:gd name="connsiteY320" fmla="*/ 476607 h 2538970"/>
                <a:gd name="connsiteX321" fmla="*/ 386853 w 2485572"/>
                <a:gd name="connsiteY321" fmla="*/ 459565 h 2538970"/>
                <a:gd name="connsiteX322" fmla="*/ 389409 w 2485572"/>
                <a:gd name="connsiteY322" fmla="*/ 454169 h 2538970"/>
                <a:gd name="connsiteX323" fmla="*/ 400770 w 2485572"/>
                <a:gd name="connsiteY323" fmla="*/ 434570 h 2538970"/>
                <a:gd name="connsiteX324" fmla="*/ 414688 w 2485572"/>
                <a:gd name="connsiteY324" fmla="*/ 392534 h 2538970"/>
                <a:gd name="connsiteX325" fmla="*/ 428890 w 2485572"/>
                <a:gd name="connsiteY325" fmla="*/ 341976 h 2538970"/>
                <a:gd name="connsiteX326" fmla="*/ 434286 w 2485572"/>
                <a:gd name="connsiteY326" fmla="*/ 255062 h 2538970"/>
                <a:gd name="connsiteX327" fmla="*/ 437127 w 2485572"/>
                <a:gd name="connsiteY327" fmla="*/ 252221 h 2538970"/>
                <a:gd name="connsiteX328" fmla="*/ 448488 w 2485572"/>
                <a:gd name="connsiteY328" fmla="*/ 235463 h 2538970"/>
                <a:gd name="connsiteX329" fmla="*/ 468086 w 2485572"/>
                <a:gd name="connsiteY329" fmla="*/ 221546 h 2538970"/>
                <a:gd name="connsiteX330" fmla="*/ 501602 w 2485572"/>
                <a:gd name="connsiteY330" fmla="*/ 215865 h 2538970"/>
                <a:gd name="connsiteX331" fmla="*/ 512964 w 2485572"/>
                <a:gd name="connsiteY331" fmla="*/ 213025 h 2538970"/>
                <a:gd name="connsiteX332" fmla="*/ 555000 w 2485572"/>
                <a:gd name="connsiteY332" fmla="*/ 187746 h 2538970"/>
                <a:gd name="connsiteX333" fmla="*/ 557557 w 2485572"/>
                <a:gd name="connsiteY333" fmla="*/ 182349 h 2538970"/>
                <a:gd name="connsiteX334" fmla="*/ 602434 w 2485572"/>
                <a:gd name="connsiteY334" fmla="*/ 131791 h 2538970"/>
                <a:gd name="connsiteX335" fmla="*/ 605274 w 2485572"/>
                <a:gd name="connsiteY335" fmla="*/ 123270 h 2538970"/>
                <a:gd name="connsiteX336" fmla="*/ 594197 w 2485572"/>
                <a:gd name="connsiteY336" fmla="*/ 70156 h 2538970"/>
                <a:gd name="connsiteX337" fmla="*/ 650151 w 2485572"/>
                <a:gd name="connsiteY337" fmla="*/ 92595 h 2538970"/>
                <a:gd name="connsiteX338" fmla="*/ 664069 w 2485572"/>
                <a:gd name="connsiteY338" fmla="*/ 92595 h 2538970"/>
                <a:gd name="connsiteX339" fmla="*/ 689348 w 2485572"/>
                <a:gd name="connsiteY339" fmla="*/ 98275 h 2538970"/>
                <a:gd name="connsiteX340" fmla="*/ 723148 w 2485572"/>
                <a:gd name="connsiteY340" fmla="*/ 89754 h 2538970"/>
                <a:gd name="connsiteX341" fmla="*/ 725704 w 2485572"/>
                <a:gd name="connsiteY341" fmla="*/ 92595 h 2538970"/>
                <a:gd name="connsiteX342" fmla="*/ 731385 w 2485572"/>
                <a:gd name="connsiteY342" fmla="*/ 92595 h 2538970"/>
                <a:gd name="connsiteX343" fmla="*/ 737065 w 2485572"/>
                <a:gd name="connsiteY343" fmla="*/ 95435 h 2538970"/>
                <a:gd name="connsiteX344" fmla="*/ 742746 w 2485572"/>
                <a:gd name="connsiteY344" fmla="*/ 95435 h 2538970"/>
                <a:gd name="connsiteX345" fmla="*/ 779102 w 2485572"/>
                <a:gd name="connsiteY345" fmla="*/ 75837 h 2538970"/>
                <a:gd name="connsiteX346" fmla="*/ 818299 w 2485572"/>
                <a:gd name="connsiteY346" fmla="*/ 39197 h 2538970"/>
                <a:gd name="connsiteX347" fmla="*/ 823980 w 2485572"/>
                <a:gd name="connsiteY347" fmla="*/ 33800 h 2538970"/>
                <a:gd name="connsiteX348" fmla="*/ 851815 w 2485572"/>
                <a:gd name="connsiteY348" fmla="*/ 19598 h 2538970"/>
                <a:gd name="connsiteX349" fmla="*/ 854655 w 2485572"/>
                <a:gd name="connsiteY349" fmla="*/ 14202 h 2538970"/>
                <a:gd name="connsiteX350" fmla="*/ 888455 w 2485572"/>
                <a:gd name="connsiteY350" fmla="*/ 8521 h 2538970"/>
                <a:gd name="connsiteX351" fmla="*/ 893852 w 2485572"/>
                <a:gd name="connsiteY351" fmla="*/ 11361 h 2538970"/>
                <a:gd name="connsiteX352" fmla="*/ 933332 w 2485572"/>
                <a:gd name="connsiteY352" fmla="*/ 36640 h 2538970"/>
                <a:gd name="connsiteX353" fmla="*/ 938729 w 2485572"/>
                <a:gd name="connsiteY353" fmla="*/ 42037 h 2538970"/>
                <a:gd name="connsiteX354" fmla="*/ 969689 w 2485572"/>
                <a:gd name="connsiteY354" fmla="*/ 61635 h 2538970"/>
                <a:gd name="connsiteX355" fmla="*/ 972529 w 2485572"/>
                <a:gd name="connsiteY355" fmla="*/ 64475 h 2538970"/>
                <a:gd name="connsiteX356" fmla="*/ 977925 w 2485572"/>
                <a:gd name="connsiteY356" fmla="*/ 67316 h 2538970"/>
                <a:gd name="connsiteX357" fmla="*/ 1011725 w 2485572"/>
                <a:gd name="connsiteY357" fmla="*/ 67316 h 2538970"/>
                <a:gd name="connsiteX358" fmla="*/ 1031324 w 2485572"/>
                <a:gd name="connsiteY358" fmla="*/ 64475 h 2538970"/>
                <a:gd name="connsiteX359" fmla="*/ 1042401 w 2485572"/>
                <a:gd name="connsiteY359" fmla="*/ 64475 h 2538970"/>
                <a:gd name="connsiteX360" fmla="*/ 1104036 w 2485572"/>
                <a:gd name="connsiteY360" fmla="*/ 70156 h 2538970"/>
                <a:gd name="connsiteX361" fmla="*/ 1109717 w 2485572"/>
                <a:gd name="connsiteY361" fmla="*/ 75837 h 2538970"/>
                <a:gd name="connsiteX362" fmla="*/ 1118238 w 2485572"/>
                <a:gd name="connsiteY362" fmla="*/ 81233 h 2538970"/>
                <a:gd name="connsiteX363" fmla="*/ 1121078 w 2485572"/>
                <a:gd name="connsiteY363" fmla="*/ 84074 h 2538970"/>
                <a:gd name="connsiteX364" fmla="*/ 1143517 w 2485572"/>
                <a:gd name="connsiteY364" fmla="*/ 95435 h 2538970"/>
                <a:gd name="connsiteX365" fmla="*/ 1151754 w 2485572"/>
                <a:gd name="connsiteY365" fmla="*/ 100832 h 2538970"/>
                <a:gd name="connsiteX366" fmla="*/ 1171352 w 2485572"/>
                <a:gd name="connsiteY366" fmla="*/ 100832 h 2538970"/>
                <a:gd name="connsiteX367" fmla="*/ 1174192 w 2485572"/>
                <a:gd name="connsiteY367" fmla="*/ 98275 h 2538970"/>
                <a:gd name="connsiteX368" fmla="*/ 1188110 w 2485572"/>
                <a:gd name="connsiteY368" fmla="*/ 89754 h 2538970"/>
                <a:gd name="connsiteX369" fmla="*/ 1193791 w 2485572"/>
                <a:gd name="connsiteY369" fmla="*/ 84074 h 2538970"/>
                <a:gd name="connsiteX370" fmla="*/ 1238668 w 2485572"/>
                <a:gd name="connsiteY370" fmla="*/ 75837 h 2538970"/>
                <a:gd name="connsiteX371" fmla="*/ 1244348 w 2485572"/>
                <a:gd name="connsiteY371" fmla="*/ 78677 h 2538970"/>
                <a:gd name="connsiteX372" fmla="*/ 1272184 w 2485572"/>
                <a:gd name="connsiteY372" fmla="*/ 75837 h 2538970"/>
                <a:gd name="connsiteX373" fmla="*/ 1280705 w 2485572"/>
                <a:gd name="connsiteY373" fmla="*/ 72996 h 2538970"/>
                <a:gd name="connsiteX374" fmla="*/ 1286385 w 2485572"/>
                <a:gd name="connsiteY374" fmla="*/ 72996 h 2538970"/>
                <a:gd name="connsiteX375" fmla="*/ 1348020 w 2485572"/>
                <a:gd name="connsiteY375" fmla="*/ 50558 h 2538970"/>
                <a:gd name="connsiteX376" fmla="*/ 1350861 w 2485572"/>
                <a:gd name="connsiteY376" fmla="*/ 50558 h 2538970"/>
                <a:gd name="connsiteX377" fmla="*/ 1392898 w 2485572"/>
                <a:gd name="connsiteY377" fmla="*/ 39197 h 2538970"/>
                <a:gd name="connsiteX378" fmla="*/ 1406815 w 2485572"/>
                <a:gd name="connsiteY378" fmla="*/ 39197 h 2538970"/>
                <a:gd name="connsiteX379" fmla="*/ 1459929 w 2485572"/>
                <a:gd name="connsiteY379" fmla="*/ 36640 h 2538970"/>
                <a:gd name="connsiteX380" fmla="*/ 1468450 w 2485572"/>
                <a:gd name="connsiteY380" fmla="*/ 36640 h 2538970"/>
                <a:gd name="connsiteX381" fmla="*/ 1474131 w 2485572"/>
                <a:gd name="connsiteY381" fmla="*/ 33800 h 2538970"/>
                <a:gd name="connsiteX382" fmla="*/ 1479528 w 2485572"/>
                <a:gd name="connsiteY382" fmla="*/ 30960 h 2538970"/>
                <a:gd name="connsiteX383" fmla="*/ 1485208 w 2485572"/>
                <a:gd name="connsiteY383" fmla="*/ 30960 h 2538970"/>
                <a:gd name="connsiteX384" fmla="*/ 1544003 w 2485572"/>
                <a:gd name="connsiteY384" fmla="*/ 16758 h 2538970"/>
                <a:gd name="connsiteX385" fmla="*/ 1549684 w 2485572"/>
                <a:gd name="connsiteY385" fmla="*/ 14202 h 2538970"/>
                <a:gd name="connsiteX386" fmla="*/ 1555364 w 2485572"/>
                <a:gd name="connsiteY386" fmla="*/ 14202 h 2538970"/>
                <a:gd name="connsiteX387" fmla="*/ 1563601 w 2485572"/>
                <a:gd name="connsiteY387" fmla="*/ 11361 h 2538970"/>
                <a:gd name="connsiteX388" fmla="*/ 1614159 w 2485572"/>
                <a:gd name="connsiteY388" fmla="*/ 22439 h 2538970"/>
                <a:gd name="connsiteX389" fmla="*/ 1619840 w 2485572"/>
                <a:gd name="connsiteY389" fmla="*/ 19598 h 2538970"/>
                <a:gd name="connsiteX390" fmla="*/ 1630917 w 2485572"/>
                <a:gd name="connsiteY390" fmla="*/ 16758 h 2538970"/>
                <a:gd name="connsiteX391" fmla="*/ 1645119 w 2485572"/>
                <a:gd name="connsiteY391" fmla="*/ 8521 h 2538970"/>
                <a:gd name="connsiteX392" fmla="*/ 1653356 w 2485572"/>
                <a:gd name="connsiteY392" fmla="*/ 5681 h 2538970"/>
                <a:gd name="connsiteX393" fmla="*/ 1689712 w 2485572"/>
                <a:gd name="connsiteY393" fmla="*/ 0 h 2538970"/>
                <a:gd name="connsiteX394" fmla="*/ 1698233 w 2485572"/>
                <a:gd name="connsiteY394" fmla="*/ 11361 h 2538970"/>
                <a:gd name="connsiteX395" fmla="*/ 1703914 w 2485572"/>
                <a:gd name="connsiteY395" fmla="*/ 14202 h 2538970"/>
                <a:gd name="connsiteX396" fmla="*/ 1709310 w 2485572"/>
                <a:gd name="connsiteY396" fmla="*/ 16758 h 2538970"/>
                <a:gd name="connsiteX397" fmla="*/ 1717831 w 2485572"/>
                <a:gd name="connsiteY397" fmla="*/ 16758 h 2538970"/>
                <a:gd name="connsiteX398" fmla="*/ 1757028 w 2485572"/>
                <a:gd name="connsiteY398" fmla="*/ 22439 h 2538970"/>
                <a:gd name="connsiteX399" fmla="*/ 1762708 w 2485572"/>
                <a:gd name="connsiteY399" fmla="*/ 25279 h 2538970"/>
                <a:gd name="connsiteX400" fmla="*/ 1768389 w 2485572"/>
                <a:gd name="connsiteY400" fmla="*/ 25279 h 2538970"/>
                <a:gd name="connsiteX401" fmla="*/ 1787987 w 2485572"/>
                <a:gd name="connsiteY401" fmla="*/ 33800 h 2538970"/>
                <a:gd name="connsiteX402" fmla="*/ 1793384 w 2485572"/>
                <a:gd name="connsiteY402" fmla="*/ 33800 h 2538970"/>
                <a:gd name="connsiteX403" fmla="*/ 1801905 w 2485572"/>
                <a:gd name="connsiteY403" fmla="*/ 36640 h 2538970"/>
                <a:gd name="connsiteX404" fmla="*/ 1835421 w 2485572"/>
                <a:gd name="connsiteY404" fmla="*/ 42037 h 2538970"/>
                <a:gd name="connsiteX405" fmla="*/ 1891659 w 2485572"/>
                <a:gd name="connsiteY405" fmla="*/ 61635 h 2538970"/>
                <a:gd name="connsiteX406" fmla="*/ 1897340 w 2485572"/>
                <a:gd name="connsiteY406" fmla="*/ 64475 h 2538970"/>
                <a:gd name="connsiteX407" fmla="*/ 1899896 w 2485572"/>
                <a:gd name="connsiteY407" fmla="*/ 67316 h 2538970"/>
                <a:gd name="connsiteX408" fmla="*/ 1944774 w 2485572"/>
                <a:gd name="connsiteY408" fmla="*/ 123270 h 2538970"/>
                <a:gd name="connsiteX409" fmla="*/ 1947614 w 2485572"/>
                <a:gd name="connsiteY409" fmla="*/ 128951 h 2538970"/>
                <a:gd name="connsiteX410" fmla="*/ 1950454 w 2485572"/>
                <a:gd name="connsiteY410" fmla="*/ 131791 h 2538970"/>
                <a:gd name="connsiteX411" fmla="*/ 1956135 w 2485572"/>
                <a:gd name="connsiteY411" fmla="*/ 140312 h 2538970"/>
                <a:gd name="connsiteX412" fmla="*/ 1958975 w 2485572"/>
                <a:gd name="connsiteY412" fmla="*/ 145709 h 2538970"/>
                <a:gd name="connsiteX413" fmla="*/ 1961532 w 2485572"/>
                <a:gd name="connsiteY413" fmla="*/ 154230 h 2538970"/>
                <a:gd name="connsiteX414" fmla="*/ 1998172 w 2485572"/>
                <a:gd name="connsiteY414" fmla="*/ 204788 h 2538970"/>
                <a:gd name="connsiteX415" fmla="*/ 2003569 w 2485572"/>
                <a:gd name="connsiteY415" fmla="*/ 207344 h 2538970"/>
                <a:gd name="connsiteX416" fmla="*/ 2009249 w 2485572"/>
                <a:gd name="connsiteY416" fmla="*/ 210184 h 2538970"/>
                <a:gd name="connsiteX417" fmla="*/ 2017770 w 2485572"/>
                <a:gd name="connsiteY417" fmla="*/ 210184 h 2538970"/>
                <a:gd name="connsiteX418" fmla="*/ 2026007 w 2485572"/>
                <a:gd name="connsiteY418" fmla="*/ 213025 h 2538970"/>
                <a:gd name="connsiteX419" fmla="*/ 2037368 w 2485572"/>
                <a:gd name="connsiteY419" fmla="*/ 215865 h 2538970"/>
                <a:gd name="connsiteX420" fmla="*/ 2099003 w 2485572"/>
                <a:gd name="connsiteY420" fmla="*/ 221546 h 2538970"/>
                <a:gd name="connsiteX421" fmla="*/ 2104684 w 2485572"/>
                <a:gd name="connsiteY421" fmla="*/ 224386 h 2538970"/>
                <a:gd name="connsiteX422" fmla="*/ 2112921 w 2485572"/>
                <a:gd name="connsiteY422" fmla="*/ 224386 h 2538970"/>
                <a:gd name="connsiteX423" fmla="*/ 2124283 w 2485572"/>
                <a:gd name="connsiteY423" fmla="*/ 229783 h 2538970"/>
                <a:gd name="connsiteX424" fmla="*/ 2177397 w 2485572"/>
                <a:gd name="connsiteY424" fmla="*/ 229783 h 2538970"/>
                <a:gd name="connsiteX425" fmla="*/ 2185918 w 2485572"/>
                <a:gd name="connsiteY425" fmla="*/ 232623 h 2538970"/>
                <a:gd name="connsiteX426" fmla="*/ 2213753 w 2485572"/>
                <a:gd name="connsiteY426" fmla="*/ 226942 h 2538970"/>
                <a:gd name="connsiteX427" fmla="*/ 2219434 w 2485572"/>
                <a:gd name="connsiteY427" fmla="*/ 224386 h 2538970"/>
                <a:gd name="connsiteX428" fmla="*/ 2241872 w 2485572"/>
                <a:gd name="connsiteY428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36191 w 2485572"/>
                <a:gd name="connsiteY70" fmla="*/ 1992491 h 2538970"/>
                <a:gd name="connsiteX71" fmla="*/ 2278228 w 2485572"/>
                <a:gd name="connsiteY71" fmla="*/ 2048445 h 2538970"/>
                <a:gd name="connsiteX72" fmla="*/ 2286749 w 2485572"/>
                <a:gd name="connsiteY72" fmla="*/ 2065488 h 2538970"/>
                <a:gd name="connsiteX73" fmla="*/ 2295270 w 2485572"/>
                <a:gd name="connsiteY73" fmla="*/ 2085086 h 2538970"/>
                <a:gd name="connsiteX74" fmla="*/ 2295270 w 2485572"/>
                <a:gd name="connsiteY74" fmla="*/ 2087926 h 2538970"/>
                <a:gd name="connsiteX75" fmla="*/ 2292430 w 2485572"/>
                <a:gd name="connsiteY75" fmla="*/ 2093323 h 2538970"/>
                <a:gd name="connsiteX76" fmla="*/ 2275388 w 2485572"/>
                <a:gd name="connsiteY76" fmla="*/ 2127123 h 2538970"/>
                <a:gd name="connsiteX77" fmla="*/ 2275388 w 2485572"/>
                <a:gd name="connsiteY77" fmla="*/ 2132519 h 2538970"/>
                <a:gd name="connsiteX78" fmla="*/ 2272832 w 2485572"/>
                <a:gd name="connsiteY78" fmla="*/ 2138200 h 2538970"/>
                <a:gd name="connsiteX79" fmla="*/ 2283909 w 2485572"/>
                <a:gd name="connsiteY79" fmla="*/ 2172000 h 2538970"/>
                <a:gd name="connsiteX80" fmla="*/ 2295270 w 2485572"/>
                <a:gd name="connsiteY80" fmla="*/ 2199835 h 2538970"/>
                <a:gd name="connsiteX81" fmla="*/ 2295270 w 2485572"/>
                <a:gd name="connsiteY81" fmla="*/ 2205516 h 2538970"/>
                <a:gd name="connsiteX82" fmla="*/ 2297827 w 2485572"/>
                <a:gd name="connsiteY82" fmla="*/ 2211196 h 2538970"/>
                <a:gd name="connsiteX83" fmla="*/ 2295270 w 2485572"/>
                <a:gd name="connsiteY83" fmla="*/ 2216593 h 2538970"/>
                <a:gd name="connsiteX84" fmla="*/ 2275388 w 2485572"/>
                <a:gd name="connsiteY84" fmla="*/ 2272832 h 2538970"/>
                <a:gd name="connsiteX85" fmla="*/ 2275388 w 2485572"/>
                <a:gd name="connsiteY85" fmla="*/ 2278512 h 2538970"/>
                <a:gd name="connsiteX86" fmla="*/ 2272832 w 2485572"/>
                <a:gd name="connsiteY86" fmla="*/ 2283909 h 2538970"/>
                <a:gd name="connsiteX87" fmla="*/ 2269991 w 2485572"/>
                <a:gd name="connsiteY87" fmla="*/ 2312028 h 2538970"/>
                <a:gd name="connsiteX88" fmla="*/ 2269991 w 2485572"/>
                <a:gd name="connsiteY88" fmla="*/ 2317709 h 2538970"/>
                <a:gd name="connsiteX89" fmla="*/ 2278228 w 2485572"/>
                <a:gd name="connsiteY89" fmla="*/ 2345544 h 2538970"/>
                <a:gd name="connsiteX90" fmla="*/ 2281069 w 2485572"/>
                <a:gd name="connsiteY90" fmla="*/ 2354065 h 2538970"/>
                <a:gd name="connsiteX91" fmla="*/ 2283909 w 2485572"/>
                <a:gd name="connsiteY91" fmla="*/ 2356905 h 2538970"/>
                <a:gd name="connsiteX92" fmla="*/ 2289590 w 2485572"/>
                <a:gd name="connsiteY92" fmla="*/ 2365142 h 2538970"/>
                <a:gd name="connsiteX93" fmla="*/ 2278228 w 2485572"/>
                <a:gd name="connsiteY93" fmla="*/ 2396102 h 2538970"/>
                <a:gd name="connsiteX94" fmla="*/ 2275388 w 2485572"/>
                <a:gd name="connsiteY94" fmla="*/ 2401782 h 2538970"/>
                <a:gd name="connsiteX95" fmla="*/ 2258630 w 2485572"/>
                <a:gd name="connsiteY95" fmla="*/ 2429618 h 2538970"/>
                <a:gd name="connsiteX96" fmla="*/ 2255790 w 2485572"/>
                <a:gd name="connsiteY96" fmla="*/ 2435298 h 2538970"/>
                <a:gd name="connsiteX97" fmla="*/ 2253233 w 2485572"/>
                <a:gd name="connsiteY97" fmla="*/ 2463418 h 2538970"/>
                <a:gd name="connsiteX98" fmla="*/ 2258630 w 2485572"/>
                <a:gd name="connsiteY98" fmla="*/ 2483016 h 2538970"/>
                <a:gd name="connsiteX99" fmla="*/ 2258630 w 2485572"/>
                <a:gd name="connsiteY99" fmla="*/ 2488413 h 2538970"/>
                <a:gd name="connsiteX100" fmla="*/ 2239032 w 2485572"/>
                <a:gd name="connsiteY100" fmla="*/ 2513691 h 2538970"/>
                <a:gd name="connsiteX101" fmla="*/ 2236191 w 2485572"/>
                <a:gd name="connsiteY101" fmla="*/ 2522213 h 2538970"/>
                <a:gd name="connsiteX102" fmla="*/ 2225114 w 2485572"/>
                <a:gd name="connsiteY102" fmla="*/ 2538970 h 2538970"/>
                <a:gd name="connsiteX103" fmla="*/ 2216593 w 2485572"/>
                <a:gd name="connsiteY103" fmla="*/ 2538970 h 2538970"/>
                <a:gd name="connsiteX104" fmla="*/ 2191314 w 2485572"/>
                <a:gd name="connsiteY104" fmla="*/ 2530449 h 2538970"/>
                <a:gd name="connsiteX105" fmla="*/ 2185918 w 2485572"/>
                <a:gd name="connsiteY105" fmla="*/ 2525053 h 2538970"/>
                <a:gd name="connsiteX106" fmla="*/ 2174556 w 2485572"/>
                <a:gd name="connsiteY106" fmla="*/ 2502614 h 2538970"/>
                <a:gd name="connsiteX107" fmla="*/ 2154958 w 2485572"/>
                <a:gd name="connsiteY107" fmla="*/ 2480175 h 2538970"/>
                <a:gd name="connsiteX108" fmla="*/ 2154958 w 2485572"/>
                <a:gd name="connsiteY108" fmla="*/ 2471655 h 2538970"/>
                <a:gd name="connsiteX109" fmla="*/ 2152118 w 2485572"/>
                <a:gd name="connsiteY109" fmla="*/ 2452056 h 2538970"/>
                <a:gd name="connsiteX110" fmla="*/ 2143881 w 2485572"/>
                <a:gd name="connsiteY110" fmla="*/ 2418540 h 2538970"/>
                <a:gd name="connsiteX111" fmla="*/ 2143881 w 2485572"/>
                <a:gd name="connsiteY111" fmla="*/ 2415700 h 2538970"/>
                <a:gd name="connsiteX112" fmla="*/ 2138200 w 2485572"/>
                <a:gd name="connsiteY112" fmla="*/ 2396102 h 2538970"/>
                <a:gd name="connsiteX113" fmla="*/ 2135360 w 2485572"/>
                <a:gd name="connsiteY113" fmla="*/ 2393261 h 2538970"/>
                <a:gd name="connsiteX114" fmla="*/ 2129679 w 2485572"/>
                <a:gd name="connsiteY114" fmla="*/ 2390421 h 2538970"/>
                <a:gd name="connsiteX115" fmla="*/ 2099003 w 2485572"/>
                <a:gd name="connsiteY115" fmla="*/ 2387581 h 2538970"/>
                <a:gd name="connsiteX116" fmla="*/ 2087642 w 2485572"/>
                <a:gd name="connsiteY116" fmla="*/ 2384740 h 2538970"/>
                <a:gd name="connsiteX117" fmla="*/ 2070884 w 2485572"/>
                <a:gd name="connsiteY117" fmla="*/ 2376504 h 2538970"/>
                <a:gd name="connsiteX118" fmla="*/ 2068044 w 2485572"/>
                <a:gd name="connsiteY118" fmla="*/ 2370823 h 2538970"/>
                <a:gd name="connsiteX119" fmla="*/ 2051286 w 2485572"/>
                <a:gd name="connsiteY119" fmla="*/ 2354065 h 2538970"/>
                <a:gd name="connsiteX120" fmla="*/ 2048446 w 2485572"/>
                <a:gd name="connsiteY120" fmla="*/ 2348384 h 2538970"/>
                <a:gd name="connsiteX121" fmla="*/ 2043049 w 2485572"/>
                <a:gd name="connsiteY121" fmla="*/ 2325946 h 2538970"/>
                <a:gd name="connsiteX122" fmla="*/ 2014930 w 2485572"/>
                <a:gd name="connsiteY122" fmla="*/ 2300667 h 2538970"/>
                <a:gd name="connsiteX123" fmla="*/ 1986810 w 2485572"/>
                <a:gd name="connsiteY123" fmla="*/ 2300667 h 2538970"/>
                <a:gd name="connsiteX124" fmla="*/ 1956135 w 2485572"/>
                <a:gd name="connsiteY124" fmla="*/ 2303507 h 2538970"/>
                <a:gd name="connsiteX125" fmla="*/ 1950454 w 2485572"/>
                <a:gd name="connsiteY125" fmla="*/ 2300667 h 2538970"/>
                <a:gd name="connsiteX126" fmla="*/ 1928016 w 2485572"/>
                <a:gd name="connsiteY126" fmla="*/ 2278512 h 2538970"/>
                <a:gd name="connsiteX127" fmla="*/ 1925175 w 2485572"/>
                <a:gd name="connsiteY127" fmla="*/ 2272832 h 2538970"/>
                <a:gd name="connsiteX128" fmla="*/ 1885979 w 2485572"/>
                <a:gd name="connsiteY128" fmla="*/ 2261470 h 2538970"/>
                <a:gd name="connsiteX129" fmla="*/ 1872061 w 2485572"/>
                <a:gd name="connsiteY129" fmla="*/ 2222273 h 2538970"/>
                <a:gd name="connsiteX130" fmla="*/ 1869221 w 2485572"/>
                <a:gd name="connsiteY130" fmla="*/ 2194438 h 2538970"/>
                <a:gd name="connsiteX131" fmla="*/ 1869221 w 2485572"/>
                <a:gd name="connsiteY131" fmla="*/ 2185917 h 2538970"/>
                <a:gd name="connsiteX132" fmla="*/ 1863540 w 2485572"/>
                <a:gd name="connsiteY132" fmla="*/ 2163479 h 2538970"/>
                <a:gd name="connsiteX133" fmla="*/ 1860700 w 2485572"/>
                <a:gd name="connsiteY133" fmla="*/ 2154958 h 2538970"/>
                <a:gd name="connsiteX134" fmla="*/ 1855303 w 2485572"/>
                <a:gd name="connsiteY134" fmla="*/ 2152402 h 2538970"/>
                <a:gd name="connsiteX135" fmla="*/ 1813266 w 2485572"/>
                <a:gd name="connsiteY135" fmla="*/ 2166319 h 2538970"/>
                <a:gd name="connsiteX136" fmla="*/ 1810426 w 2485572"/>
                <a:gd name="connsiteY136" fmla="*/ 2177397 h 2538970"/>
                <a:gd name="connsiteX137" fmla="*/ 1818663 w 2485572"/>
                <a:gd name="connsiteY137" fmla="*/ 2194438 h 2538970"/>
                <a:gd name="connsiteX138" fmla="*/ 1818663 w 2485572"/>
                <a:gd name="connsiteY138" fmla="*/ 2211196 h 2538970"/>
                <a:gd name="connsiteX139" fmla="*/ 1813266 w 2485572"/>
                <a:gd name="connsiteY139" fmla="*/ 2214037 h 2538970"/>
                <a:gd name="connsiteX140" fmla="*/ 1776626 w 2485572"/>
                <a:gd name="connsiteY140" fmla="*/ 2208356 h 2538970"/>
                <a:gd name="connsiteX141" fmla="*/ 1771230 w 2485572"/>
                <a:gd name="connsiteY141" fmla="*/ 2205516 h 2538970"/>
                <a:gd name="connsiteX142" fmla="*/ 1762708 w 2485572"/>
                <a:gd name="connsiteY142" fmla="*/ 2202676 h 2538970"/>
                <a:gd name="connsiteX143" fmla="*/ 1748791 w 2485572"/>
                <a:gd name="connsiteY143" fmla="*/ 2202676 h 2538970"/>
                <a:gd name="connsiteX144" fmla="*/ 1740270 w 2485572"/>
                <a:gd name="connsiteY144" fmla="*/ 2194438 h 2538970"/>
                <a:gd name="connsiteX145" fmla="*/ 1731749 w 2485572"/>
                <a:gd name="connsiteY145" fmla="*/ 2188758 h 2538970"/>
                <a:gd name="connsiteX146" fmla="*/ 1723512 w 2485572"/>
                <a:gd name="connsiteY146" fmla="*/ 2174556 h 2538970"/>
                <a:gd name="connsiteX147" fmla="*/ 1703914 w 2485572"/>
                <a:gd name="connsiteY147" fmla="*/ 2169159 h 2538970"/>
                <a:gd name="connsiteX148" fmla="*/ 1698233 w 2485572"/>
                <a:gd name="connsiteY148" fmla="*/ 2166319 h 2538970"/>
                <a:gd name="connsiteX149" fmla="*/ 1692552 w 2485572"/>
                <a:gd name="connsiteY149" fmla="*/ 2163479 h 2538970"/>
                <a:gd name="connsiteX150" fmla="*/ 1656196 w 2485572"/>
                <a:gd name="connsiteY150" fmla="*/ 2160638 h 2538970"/>
                <a:gd name="connsiteX151" fmla="*/ 1647675 w 2485572"/>
                <a:gd name="connsiteY151" fmla="*/ 2163479 h 2538970"/>
                <a:gd name="connsiteX152" fmla="*/ 1605638 w 2485572"/>
                <a:gd name="connsiteY152" fmla="*/ 2169159 h 2538970"/>
                <a:gd name="connsiteX153" fmla="*/ 1600242 w 2485572"/>
                <a:gd name="connsiteY153" fmla="*/ 2169159 h 2538970"/>
                <a:gd name="connsiteX154" fmla="*/ 1566442 w 2485572"/>
                <a:gd name="connsiteY154" fmla="*/ 2146721 h 2538970"/>
                <a:gd name="connsiteX155" fmla="*/ 1563601 w 2485572"/>
                <a:gd name="connsiteY155" fmla="*/ 2143881 h 2538970"/>
                <a:gd name="connsiteX156" fmla="*/ 1561045 w 2485572"/>
                <a:gd name="connsiteY156" fmla="*/ 2141040 h 2538970"/>
                <a:gd name="connsiteX157" fmla="*/ 1541447 w 2485572"/>
                <a:gd name="connsiteY157" fmla="*/ 2112921 h 2538970"/>
                <a:gd name="connsiteX158" fmla="*/ 1535766 w 2485572"/>
                <a:gd name="connsiteY158" fmla="*/ 2107524 h 2538970"/>
                <a:gd name="connsiteX159" fmla="*/ 1501966 w 2485572"/>
                <a:gd name="connsiteY159" fmla="*/ 2090482 h 2538970"/>
                <a:gd name="connsiteX160" fmla="*/ 1496570 w 2485572"/>
                <a:gd name="connsiteY160" fmla="*/ 2087926 h 2538970"/>
                <a:gd name="connsiteX161" fmla="*/ 1493729 w 2485572"/>
                <a:gd name="connsiteY161" fmla="*/ 2085086 h 2538970"/>
                <a:gd name="connsiteX162" fmla="*/ 1488049 w 2485572"/>
                <a:gd name="connsiteY162" fmla="*/ 2082245 h 2538970"/>
                <a:gd name="connsiteX163" fmla="*/ 1426413 w 2485572"/>
                <a:gd name="connsiteY163" fmla="*/ 2059807 h 2538970"/>
                <a:gd name="connsiteX164" fmla="*/ 1364778 w 2485572"/>
                <a:gd name="connsiteY164" fmla="*/ 2056966 h 2538970"/>
                <a:gd name="connsiteX165" fmla="*/ 1336659 w 2485572"/>
                <a:gd name="connsiteY165" fmla="*/ 2048445 h 2538970"/>
                <a:gd name="connsiteX166" fmla="*/ 1311380 w 2485572"/>
                <a:gd name="connsiteY166" fmla="*/ 2034528 h 2538970"/>
                <a:gd name="connsiteX167" fmla="*/ 1305983 w 2485572"/>
                <a:gd name="connsiteY167" fmla="*/ 2031688 h 2538970"/>
                <a:gd name="connsiteX168" fmla="*/ 1303143 w 2485572"/>
                <a:gd name="connsiteY168" fmla="*/ 2026291 h 2538970"/>
                <a:gd name="connsiteX169" fmla="*/ 1300303 w 2485572"/>
                <a:gd name="connsiteY169" fmla="*/ 2023451 h 2538970"/>
                <a:gd name="connsiteX170" fmla="*/ 1266787 w 2485572"/>
                <a:gd name="connsiteY170" fmla="*/ 2006409 h 2538970"/>
                <a:gd name="connsiteX171" fmla="*/ 1255426 w 2485572"/>
                <a:gd name="connsiteY171" fmla="*/ 2006409 h 2538970"/>
                <a:gd name="connsiteX172" fmla="*/ 1238668 w 2485572"/>
                <a:gd name="connsiteY172" fmla="*/ 2001012 h 2538970"/>
                <a:gd name="connsiteX173" fmla="*/ 1232987 w 2485572"/>
                <a:gd name="connsiteY173" fmla="*/ 2001012 h 2538970"/>
                <a:gd name="connsiteX174" fmla="*/ 1216229 w 2485572"/>
                <a:gd name="connsiteY174" fmla="*/ 1995331 h 2538970"/>
                <a:gd name="connsiteX175" fmla="*/ 1213389 w 2485572"/>
                <a:gd name="connsiteY175" fmla="*/ 1992491 h 2538970"/>
                <a:gd name="connsiteX176" fmla="*/ 1185554 w 2485572"/>
                <a:gd name="connsiteY176" fmla="*/ 1984254 h 2538970"/>
                <a:gd name="connsiteX177" fmla="*/ 1179873 w 2485572"/>
                <a:gd name="connsiteY177" fmla="*/ 1984254 h 2538970"/>
                <a:gd name="connsiteX178" fmla="*/ 1157434 w 2485572"/>
                <a:gd name="connsiteY178" fmla="*/ 1981414 h 2538970"/>
                <a:gd name="connsiteX179" fmla="*/ 1109717 w 2485572"/>
                <a:gd name="connsiteY179" fmla="*/ 1947614 h 2538970"/>
                <a:gd name="connsiteX180" fmla="*/ 1098639 w 2485572"/>
                <a:gd name="connsiteY180" fmla="*/ 1944774 h 2538970"/>
                <a:gd name="connsiteX181" fmla="*/ 1067680 w 2485572"/>
                <a:gd name="connsiteY181" fmla="*/ 1919779 h 2538970"/>
                <a:gd name="connsiteX182" fmla="*/ 1056603 w 2485572"/>
                <a:gd name="connsiteY182" fmla="*/ 1888819 h 2538970"/>
                <a:gd name="connsiteX183" fmla="*/ 1053762 w 2485572"/>
                <a:gd name="connsiteY183" fmla="*/ 1880298 h 2538970"/>
                <a:gd name="connsiteX184" fmla="*/ 1022803 w 2485572"/>
                <a:gd name="connsiteY184" fmla="*/ 1860700 h 2538970"/>
                <a:gd name="connsiteX185" fmla="*/ 1019962 w 2485572"/>
                <a:gd name="connsiteY185" fmla="*/ 1858143 h 2538970"/>
                <a:gd name="connsiteX186" fmla="*/ 1006045 w 2485572"/>
                <a:gd name="connsiteY186" fmla="*/ 1824343 h 2538970"/>
                <a:gd name="connsiteX187" fmla="*/ 1006045 w 2485572"/>
                <a:gd name="connsiteY187" fmla="*/ 1813266 h 2538970"/>
                <a:gd name="connsiteX188" fmla="*/ 1011725 w 2485572"/>
                <a:gd name="connsiteY188" fmla="*/ 1793668 h 2538970"/>
                <a:gd name="connsiteX189" fmla="*/ 1019962 w 2485572"/>
                <a:gd name="connsiteY189" fmla="*/ 1768389 h 2538970"/>
                <a:gd name="connsiteX190" fmla="*/ 1025643 w 2485572"/>
                <a:gd name="connsiteY190" fmla="*/ 1737429 h 2538970"/>
                <a:gd name="connsiteX191" fmla="*/ 1025643 w 2485572"/>
                <a:gd name="connsiteY191" fmla="*/ 1723512 h 2538970"/>
                <a:gd name="connsiteX192" fmla="*/ 1019962 w 2485572"/>
                <a:gd name="connsiteY192" fmla="*/ 1720671 h 2538970"/>
                <a:gd name="connsiteX193" fmla="*/ 1014566 w 2485572"/>
                <a:gd name="connsiteY193" fmla="*/ 1712435 h 2538970"/>
                <a:gd name="connsiteX194" fmla="*/ 1011725 w 2485572"/>
                <a:gd name="connsiteY194" fmla="*/ 1709594 h 2538970"/>
                <a:gd name="connsiteX195" fmla="*/ 983606 w 2485572"/>
                <a:gd name="connsiteY195" fmla="*/ 1692552 h 2538970"/>
                <a:gd name="connsiteX196" fmla="*/ 977925 w 2485572"/>
                <a:gd name="connsiteY196" fmla="*/ 1692552 h 2538970"/>
                <a:gd name="connsiteX197" fmla="*/ 950090 w 2485572"/>
                <a:gd name="connsiteY197" fmla="*/ 1653356 h 2538970"/>
                <a:gd name="connsiteX198" fmla="*/ 950090 w 2485572"/>
                <a:gd name="connsiteY198" fmla="*/ 1639438 h 2538970"/>
                <a:gd name="connsiteX199" fmla="*/ 952931 w 2485572"/>
                <a:gd name="connsiteY199" fmla="*/ 1636598 h 2538970"/>
                <a:gd name="connsiteX200" fmla="*/ 975369 w 2485572"/>
                <a:gd name="connsiteY200" fmla="*/ 1597401 h 2538970"/>
                <a:gd name="connsiteX201" fmla="*/ 980766 w 2485572"/>
                <a:gd name="connsiteY201" fmla="*/ 1591721 h 2538970"/>
                <a:gd name="connsiteX202" fmla="*/ 1017406 w 2485572"/>
                <a:gd name="connsiteY202" fmla="*/ 1561045 h 2538970"/>
                <a:gd name="connsiteX203" fmla="*/ 1022803 w 2485572"/>
                <a:gd name="connsiteY203" fmla="*/ 1558205 h 2538970"/>
                <a:gd name="connsiteX204" fmla="*/ 1025643 w 2485572"/>
                <a:gd name="connsiteY204" fmla="*/ 1555364 h 2538970"/>
                <a:gd name="connsiteX205" fmla="*/ 1031324 w 2485572"/>
                <a:gd name="connsiteY205" fmla="*/ 1549684 h 2538970"/>
                <a:gd name="connsiteX206" fmla="*/ 1293866 w 2485572"/>
                <a:gd name="connsiteY206" fmla="*/ 1680648 h 2538970"/>
                <a:gd name="connsiteX207" fmla="*/ 1455791 w 2485572"/>
                <a:gd name="connsiteY207" fmla="*/ 1685410 h 2538970"/>
                <a:gd name="connsiteX208" fmla="*/ 1289417 w 2485572"/>
                <a:gd name="connsiteY208" fmla="*/ 1536685 h 2538970"/>
                <a:gd name="connsiteX209" fmla="*/ 1061999 w 2485572"/>
                <a:gd name="connsiteY209" fmla="*/ 1465610 h 2538970"/>
                <a:gd name="connsiteX210" fmla="*/ 1061999 w 2485572"/>
                <a:gd name="connsiteY210" fmla="*/ 1429254 h 2538970"/>
                <a:gd name="connsiteX211" fmla="*/ 1048082 w 2485572"/>
                <a:gd name="connsiteY211" fmla="*/ 1403975 h 2538970"/>
                <a:gd name="connsiteX212" fmla="*/ 1022803 w 2485572"/>
                <a:gd name="connsiteY212" fmla="*/ 1387217 h 2538970"/>
                <a:gd name="connsiteX213" fmla="*/ 1011725 w 2485572"/>
                <a:gd name="connsiteY213" fmla="*/ 1381536 h 2538970"/>
                <a:gd name="connsiteX214" fmla="*/ 1000364 w 2485572"/>
                <a:gd name="connsiteY214" fmla="*/ 1381536 h 2538970"/>
                <a:gd name="connsiteX215" fmla="*/ 961167 w 2485572"/>
                <a:gd name="connsiteY215" fmla="*/ 1376140 h 2538970"/>
                <a:gd name="connsiteX216" fmla="*/ 924811 w 2485572"/>
                <a:gd name="connsiteY216" fmla="*/ 1367618 h 2538970"/>
                <a:gd name="connsiteX217" fmla="*/ 919131 w 2485572"/>
                <a:gd name="connsiteY217" fmla="*/ 1367618 h 2538970"/>
                <a:gd name="connsiteX218" fmla="*/ 913450 w 2485572"/>
                <a:gd name="connsiteY218" fmla="*/ 1364778 h 2538970"/>
                <a:gd name="connsiteX219" fmla="*/ 908053 w 2485572"/>
                <a:gd name="connsiteY219" fmla="*/ 1364778 h 2538970"/>
                <a:gd name="connsiteX220" fmla="*/ 877094 w 2485572"/>
                <a:gd name="connsiteY220" fmla="*/ 1381536 h 2538970"/>
                <a:gd name="connsiteX221" fmla="*/ 868857 w 2485572"/>
                <a:gd name="connsiteY221" fmla="*/ 1390057 h 2538970"/>
                <a:gd name="connsiteX222" fmla="*/ 835057 w 2485572"/>
                <a:gd name="connsiteY222" fmla="*/ 1434934 h 2538970"/>
                <a:gd name="connsiteX223" fmla="*/ 832217 w 2485572"/>
                <a:gd name="connsiteY223" fmla="*/ 1440331 h 2538970"/>
                <a:gd name="connsiteX224" fmla="*/ 832217 w 2485572"/>
                <a:gd name="connsiteY224" fmla="*/ 1446012 h 2538970"/>
                <a:gd name="connsiteX225" fmla="*/ 767741 w 2485572"/>
                <a:gd name="connsiteY225" fmla="*/ 1513327 h 2538970"/>
                <a:gd name="connsiteX226" fmla="*/ 711787 w 2485572"/>
                <a:gd name="connsiteY226" fmla="*/ 1535766 h 2538970"/>
                <a:gd name="connsiteX227" fmla="*/ 686508 w 2485572"/>
                <a:gd name="connsiteY227" fmla="*/ 1541447 h 2538970"/>
                <a:gd name="connsiteX228" fmla="*/ 661513 w 2485572"/>
                <a:gd name="connsiteY228" fmla="*/ 1549684 h 2538970"/>
                <a:gd name="connsiteX229" fmla="*/ 658672 w 2485572"/>
                <a:gd name="connsiteY229" fmla="*/ 1552524 h 2538970"/>
                <a:gd name="connsiteX230" fmla="*/ 652992 w 2485572"/>
                <a:gd name="connsiteY230" fmla="*/ 1555364 h 2538970"/>
                <a:gd name="connsiteX231" fmla="*/ 624873 w 2485572"/>
                <a:gd name="connsiteY231" fmla="*/ 1561045 h 2538970"/>
                <a:gd name="connsiteX232" fmla="*/ 619476 w 2485572"/>
                <a:gd name="connsiteY232" fmla="*/ 1558205 h 2538970"/>
                <a:gd name="connsiteX233" fmla="*/ 616636 w 2485572"/>
                <a:gd name="connsiteY233" fmla="*/ 1555364 h 2538970"/>
                <a:gd name="connsiteX234" fmla="*/ 597037 w 2485572"/>
                <a:gd name="connsiteY234" fmla="*/ 1532926 h 2538970"/>
                <a:gd name="connsiteX235" fmla="*/ 594197 w 2485572"/>
                <a:gd name="connsiteY235" fmla="*/ 1521848 h 2538970"/>
                <a:gd name="connsiteX236" fmla="*/ 591357 w 2485572"/>
                <a:gd name="connsiteY236" fmla="*/ 1519008 h 2538970"/>
                <a:gd name="connsiteX237" fmla="*/ 566078 w 2485572"/>
                <a:gd name="connsiteY237" fmla="*/ 1482368 h 2538970"/>
                <a:gd name="connsiteX238" fmla="*/ 560397 w 2485572"/>
                <a:gd name="connsiteY238" fmla="*/ 1471291 h 2538970"/>
                <a:gd name="connsiteX239" fmla="*/ 555000 w 2485572"/>
                <a:gd name="connsiteY239" fmla="*/ 1465610 h 2538970"/>
                <a:gd name="connsiteX240" fmla="*/ 498762 w 2485572"/>
                <a:gd name="connsiteY240" fmla="*/ 1432094 h 2538970"/>
                <a:gd name="connsiteX241" fmla="*/ 490525 w 2485572"/>
                <a:gd name="connsiteY241" fmla="*/ 1429254 h 2538970"/>
                <a:gd name="connsiteX242" fmla="*/ 487685 w 2485572"/>
                <a:gd name="connsiteY242" fmla="*/ 1429254 h 2538970"/>
                <a:gd name="connsiteX243" fmla="*/ 462406 w 2485572"/>
                <a:gd name="connsiteY243" fmla="*/ 1426413 h 2538970"/>
                <a:gd name="connsiteX244" fmla="*/ 400770 w 2485572"/>
                <a:gd name="connsiteY244" fmla="*/ 1426413 h 2538970"/>
                <a:gd name="connsiteX245" fmla="*/ 392250 w 2485572"/>
                <a:gd name="connsiteY245" fmla="*/ 1423573 h 2538970"/>
                <a:gd name="connsiteX246" fmla="*/ 384013 w 2485572"/>
                <a:gd name="connsiteY246" fmla="*/ 1420733 h 2538970"/>
                <a:gd name="connsiteX247" fmla="*/ 375492 w 2485572"/>
                <a:gd name="connsiteY247" fmla="*/ 1420733 h 2538970"/>
                <a:gd name="connsiteX248" fmla="*/ 319537 w 2485572"/>
                <a:gd name="connsiteY248" fmla="*/ 1409655 h 2538970"/>
                <a:gd name="connsiteX249" fmla="*/ 313856 w 2485572"/>
                <a:gd name="connsiteY249" fmla="*/ 1406815 h 2538970"/>
                <a:gd name="connsiteX250" fmla="*/ 308176 w 2485572"/>
                <a:gd name="connsiteY250" fmla="*/ 1406815 h 2538970"/>
                <a:gd name="connsiteX251" fmla="*/ 297098 w 2485572"/>
                <a:gd name="connsiteY251" fmla="*/ 1401134 h 2538970"/>
                <a:gd name="connsiteX252" fmla="*/ 221546 w 2485572"/>
                <a:gd name="connsiteY252" fmla="*/ 1392898 h 2538970"/>
                <a:gd name="connsiteX253" fmla="*/ 213025 w 2485572"/>
                <a:gd name="connsiteY253" fmla="*/ 1392898 h 2538970"/>
                <a:gd name="connsiteX254" fmla="*/ 204504 w 2485572"/>
                <a:gd name="connsiteY254" fmla="*/ 1395738 h 2538970"/>
                <a:gd name="connsiteX255" fmla="*/ 154230 w 2485572"/>
                <a:gd name="connsiteY255" fmla="*/ 1406815 h 2538970"/>
                <a:gd name="connsiteX256" fmla="*/ 148549 w 2485572"/>
                <a:gd name="connsiteY256" fmla="*/ 1403975 h 2538970"/>
                <a:gd name="connsiteX257" fmla="*/ 137472 w 2485572"/>
                <a:gd name="connsiteY257" fmla="*/ 1398294 h 2538970"/>
                <a:gd name="connsiteX258" fmla="*/ 131791 w 2485572"/>
                <a:gd name="connsiteY258" fmla="*/ 1398294 h 2538970"/>
                <a:gd name="connsiteX259" fmla="*/ 67316 w 2485572"/>
                <a:gd name="connsiteY259" fmla="*/ 1418177 h 2538970"/>
                <a:gd name="connsiteX260" fmla="*/ 58795 w 2485572"/>
                <a:gd name="connsiteY260" fmla="*/ 1420733 h 2538970"/>
                <a:gd name="connsiteX261" fmla="*/ 50558 w 2485572"/>
                <a:gd name="connsiteY261" fmla="*/ 1423573 h 2538970"/>
                <a:gd name="connsiteX262" fmla="*/ 42037 w 2485572"/>
                <a:gd name="connsiteY262" fmla="*/ 1423573 h 2538970"/>
                <a:gd name="connsiteX263" fmla="*/ 5681 w 2485572"/>
                <a:gd name="connsiteY263" fmla="*/ 1432094 h 2538970"/>
                <a:gd name="connsiteX264" fmla="*/ 2840 w 2485572"/>
                <a:gd name="connsiteY264" fmla="*/ 1403975 h 2538970"/>
                <a:gd name="connsiteX265" fmla="*/ 0 w 2485572"/>
                <a:gd name="connsiteY265" fmla="*/ 1395738 h 2538970"/>
                <a:gd name="connsiteX266" fmla="*/ 5681 w 2485572"/>
                <a:gd name="connsiteY266" fmla="*/ 1373299 h 2538970"/>
                <a:gd name="connsiteX267" fmla="*/ 5681 w 2485572"/>
                <a:gd name="connsiteY267" fmla="*/ 1361938 h 2538970"/>
                <a:gd name="connsiteX268" fmla="*/ 11361 w 2485572"/>
                <a:gd name="connsiteY268" fmla="*/ 1345180 h 2538970"/>
                <a:gd name="connsiteX269" fmla="*/ 42037 w 2485572"/>
                <a:gd name="connsiteY269" fmla="*/ 1305983 h 2538970"/>
                <a:gd name="connsiteX270" fmla="*/ 47718 w 2485572"/>
                <a:gd name="connsiteY270" fmla="*/ 1294622 h 2538970"/>
                <a:gd name="connsiteX271" fmla="*/ 39197 w 2485572"/>
                <a:gd name="connsiteY271" fmla="*/ 1275024 h 2538970"/>
                <a:gd name="connsiteX272" fmla="*/ 33516 w 2485572"/>
                <a:gd name="connsiteY272" fmla="*/ 1269627 h 2538970"/>
                <a:gd name="connsiteX273" fmla="*/ 33516 w 2485572"/>
                <a:gd name="connsiteY273" fmla="*/ 1244348 h 2538970"/>
                <a:gd name="connsiteX274" fmla="*/ 64475 w 2485572"/>
                <a:gd name="connsiteY274" fmla="*/ 1213389 h 2538970"/>
                <a:gd name="connsiteX275" fmla="*/ 81233 w 2485572"/>
                <a:gd name="connsiteY275" fmla="*/ 1199471 h 2538970"/>
                <a:gd name="connsiteX276" fmla="*/ 86914 w 2485572"/>
                <a:gd name="connsiteY276" fmla="*/ 1190950 h 2538970"/>
                <a:gd name="connsiteX277" fmla="*/ 97991 w 2485572"/>
                <a:gd name="connsiteY277" fmla="*/ 1160275 h 2538970"/>
                <a:gd name="connsiteX278" fmla="*/ 95435 w 2485572"/>
                <a:gd name="connsiteY278" fmla="*/ 1151753 h 2538970"/>
                <a:gd name="connsiteX279" fmla="*/ 95435 w 2485572"/>
                <a:gd name="connsiteY279" fmla="*/ 1121078 h 2538970"/>
                <a:gd name="connsiteX280" fmla="*/ 100832 w 2485572"/>
                <a:gd name="connsiteY280" fmla="*/ 1112557 h 2538970"/>
                <a:gd name="connsiteX281" fmla="*/ 103672 w 2485572"/>
                <a:gd name="connsiteY281" fmla="*/ 1106876 h 2538970"/>
                <a:gd name="connsiteX282" fmla="*/ 154230 w 2485572"/>
                <a:gd name="connsiteY282" fmla="*/ 1070520 h 2538970"/>
                <a:gd name="connsiteX283" fmla="*/ 176668 w 2485572"/>
                <a:gd name="connsiteY283" fmla="*/ 1045241 h 2538970"/>
                <a:gd name="connsiteX284" fmla="*/ 176668 w 2485572"/>
                <a:gd name="connsiteY284" fmla="*/ 1037004 h 2538970"/>
                <a:gd name="connsiteX285" fmla="*/ 173828 w 2485572"/>
                <a:gd name="connsiteY285" fmla="*/ 1028483 h 2538970"/>
                <a:gd name="connsiteX286" fmla="*/ 157070 w 2485572"/>
                <a:gd name="connsiteY286" fmla="*/ 1008885 h 2538970"/>
                <a:gd name="connsiteX287" fmla="*/ 154230 w 2485572"/>
                <a:gd name="connsiteY287" fmla="*/ 1000648 h 2538970"/>
                <a:gd name="connsiteX288" fmla="*/ 157070 w 2485572"/>
                <a:gd name="connsiteY288" fmla="*/ 964008 h 2538970"/>
                <a:gd name="connsiteX289" fmla="*/ 154230 w 2485572"/>
                <a:gd name="connsiteY289" fmla="*/ 955771 h 2538970"/>
                <a:gd name="connsiteX290" fmla="*/ 126111 w 2485572"/>
                <a:gd name="connsiteY290" fmla="*/ 930492 h 2538970"/>
                <a:gd name="connsiteX291" fmla="*/ 112193 w 2485572"/>
                <a:gd name="connsiteY291" fmla="*/ 927652 h 2538970"/>
                <a:gd name="connsiteX292" fmla="*/ 109353 w 2485572"/>
                <a:gd name="connsiteY292" fmla="*/ 921971 h 2538970"/>
                <a:gd name="connsiteX293" fmla="*/ 109353 w 2485572"/>
                <a:gd name="connsiteY293" fmla="*/ 908053 h 2538970"/>
                <a:gd name="connsiteX294" fmla="*/ 117590 w 2485572"/>
                <a:gd name="connsiteY294" fmla="*/ 891295 h 2538970"/>
                <a:gd name="connsiteX295" fmla="*/ 123270 w 2485572"/>
                <a:gd name="connsiteY295" fmla="*/ 885615 h 2538970"/>
                <a:gd name="connsiteX296" fmla="*/ 148549 w 2485572"/>
                <a:gd name="connsiteY296" fmla="*/ 866016 h 2538970"/>
                <a:gd name="connsiteX297" fmla="*/ 128951 w 2485572"/>
                <a:gd name="connsiteY297" fmla="*/ 840738 h 2538970"/>
                <a:gd name="connsiteX298" fmla="*/ 126111 w 2485572"/>
                <a:gd name="connsiteY298" fmla="*/ 821139 h 2538970"/>
                <a:gd name="connsiteX299" fmla="*/ 140028 w 2485572"/>
                <a:gd name="connsiteY299" fmla="*/ 812618 h 2538970"/>
                <a:gd name="connsiteX300" fmla="*/ 142869 w 2485572"/>
                <a:gd name="connsiteY300" fmla="*/ 790464 h 2538970"/>
                <a:gd name="connsiteX301" fmla="*/ 154230 w 2485572"/>
                <a:gd name="connsiteY301" fmla="*/ 773422 h 2538970"/>
                <a:gd name="connsiteX302" fmla="*/ 157070 w 2485572"/>
                <a:gd name="connsiteY302" fmla="*/ 762344 h 2538970"/>
                <a:gd name="connsiteX303" fmla="*/ 157070 w 2485572"/>
                <a:gd name="connsiteY303" fmla="*/ 753824 h 2538970"/>
                <a:gd name="connsiteX304" fmla="*/ 145709 w 2485572"/>
                <a:gd name="connsiteY304" fmla="*/ 731385 h 2538970"/>
                <a:gd name="connsiteX305" fmla="*/ 145709 w 2485572"/>
                <a:gd name="connsiteY305" fmla="*/ 723148 h 2538970"/>
                <a:gd name="connsiteX306" fmla="*/ 159627 w 2485572"/>
                <a:gd name="connsiteY306" fmla="*/ 714627 h 2538970"/>
                <a:gd name="connsiteX307" fmla="*/ 204504 w 2485572"/>
                <a:gd name="connsiteY307" fmla="*/ 708946 h 2538970"/>
                <a:gd name="connsiteX308" fmla="*/ 232623 w 2485572"/>
                <a:gd name="connsiteY308" fmla="*/ 678271 h 2538970"/>
                <a:gd name="connsiteX309" fmla="*/ 232623 w 2485572"/>
                <a:gd name="connsiteY309" fmla="*/ 666909 h 2538970"/>
                <a:gd name="connsiteX310" fmla="*/ 215865 w 2485572"/>
                <a:gd name="connsiteY310" fmla="*/ 644755 h 2538970"/>
                <a:gd name="connsiteX311" fmla="*/ 218705 w 2485572"/>
                <a:gd name="connsiteY311" fmla="*/ 613795 h 2538970"/>
                <a:gd name="connsiteX312" fmla="*/ 241144 w 2485572"/>
                <a:gd name="connsiteY312" fmla="*/ 582836 h 2538970"/>
                <a:gd name="connsiteX313" fmla="*/ 252221 w 2485572"/>
                <a:gd name="connsiteY313" fmla="*/ 571758 h 2538970"/>
                <a:gd name="connsiteX314" fmla="*/ 285737 w 2485572"/>
                <a:gd name="connsiteY314" fmla="*/ 524041 h 2538970"/>
                <a:gd name="connsiteX315" fmla="*/ 291418 w 2485572"/>
                <a:gd name="connsiteY315" fmla="*/ 518644 h 2538970"/>
                <a:gd name="connsiteX316" fmla="*/ 322377 w 2485572"/>
                <a:gd name="connsiteY316" fmla="*/ 518644 h 2538970"/>
                <a:gd name="connsiteX317" fmla="*/ 333455 w 2485572"/>
                <a:gd name="connsiteY317" fmla="*/ 510123 h 2538970"/>
                <a:gd name="connsiteX318" fmla="*/ 341976 w 2485572"/>
                <a:gd name="connsiteY318" fmla="*/ 482004 h 2538970"/>
                <a:gd name="connsiteX319" fmla="*/ 347372 w 2485572"/>
                <a:gd name="connsiteY319" fmla="*/ 476607 h 2538970"/>
                <a:gd name="connsiteX320" fmla="*/ 386853 w 2485572"/>
                <a:gd name="connsiteY320" fmla="*/ 459565 h 2538970"/>
                <a:gd name="connsiteX321" fmla="*/ 389409 w 2485572"/>
                <a:gd name="connsiteY321" fmla="*/ 454169 h 2538970"/>
                <a:gd name="connsiteX322" fmla="*/ 400770 w 2485572"/>
                <a:gd name="connsiteY322" fmla="*/ 434570 h 2538970"/>
                <a:gd name="connsiteX323" fmla="*/ 414688 w 2485572"/>
                <a:gd name="connsiteY323" fmla="*/ 392534 h 2538970"/>
                <a:gd name="connsiteX324" fmla="*/ 428890 w 2485572"/>
                <a:gd name="connsiteY324" fmla="*/ 341976 h 2538970"/>
                <a:gd name="connsiteX325" fmla="*/ 434286 w 2485572"/>
                <a:gd name="connsiteY325" fmla="*/ 255062 h 2538970"/>
                <a:gd name="connsiteX326" fmla="*/ 437127 w 2485572"/>
                <a:gd name="connsiteY326" fmla="*/ 252221 h 2538970"/>
                <a:gd name="connsiteX327" fmla="*/ 448488 w 2485572"/>
                <a:gd name="connsiteY327" fmla="*/ 235463 h 2538970"/>
                <a:gd name="connsiteX328" fmla="*/ 468086 w 2485572"/>
                <a:gd name="connsiteY328" fmla="*/ 221546 h 2538970"/>
                <a:gd name="connsiteX329" fmla="*/ 501602 w 2485572"/>
                <a:gd name="connsiteY329" fmla="*/ 215865 h 2538970"/>
                <a:gd name="connsiteX330" fmla="*/ 512964 w 2485572"/>
                <a:gd name="connsiteY330" fmla="*/ 213025 h 2538970"/>
                <a:gd name="connsiteX331" fmla="*/ 555000 w 2485572"/>
                <a:gd name="connsiteY331" fmla="*/ 187746 h 2538970"/>
                <a:gd name="connsiteX332" fmla="*/ 557557 w 2485572"/>
                <a:gd name="connsiteY332" fmla="*/ 182349 h 2538970"/>
                <a:gd name="connsiteX333" fmla="*/ 602434 w 2485572"/>
                <a:gd name="connsiteY333" fmla="*/ 131791 h 2538970"/>
                <a:gd name="connsiteX334" fmla="*/ 605274 w 2485572"/>
                <a:gd name="connsiteY334" fmla="*/ 123270 h 2538970"/>
                <a:gd name="connsiteX335" fmla="*/ 594197 w 2485572"/>
                <a:gd name="connsiteY335" fmla="*/ 70156 h 2538970"/>
                <a:gd name="connsiteX336" fmla="*/ 650151 w 2485572"/>
                <a:gd name="connsiteY336" fmla="*/ 92595 h 2538970"/>
                <a:gd name="connsiteX337" fmla="*/ 664069 w 2485572"/>
                <a:gd name="connsiteY337" fmla="*/ 92595 h 2538970"/>
                <a:gd name="connsiteX338" fmla="*/ 689348 w 2485572"/>
                <a:gd name="connsiteY338" fmla="*/ 98275 h 2538970"/>
                <a:gd name="connsiteX339" fmla="*/ 723148 w 2485572"/>
                <a:gd name="connsiteY339" fmla="*/ 89754 h 2538970"/>
                <a:gd name="connsiteX340" fmla="*/ 725704 w 2485572"/>
                <a:gd name="connsiteY340" fmla="*/ 92595 h 2538970"/>
                <a:gd name="connsiteX341" fmla="*/ 731385 w 2485572"/>
                <a:gd name="connsiteY341" fmla="*/ 92595 h 2538970"/>
                <a:gd name="connsiteX342" fmla="*/ 737065 w 2485572"/>
                <a:gd name="connsiteY342" fmla="*/ 95435 h 2538970"/>
                <a:gd name="connsiteX343" fmla="*/ 742746 w 2485572"/>
                <a:gd name="connsiteY343" fmla="*/ 95435 h 2538970"/>
                <a:gd name="connsiteX344" fmla="*/ 779102 w 2485572"/>
                <a:gd name="connsiteY344" fmla="*/ 75837 h 2538970"/>
                <a:gd name="connsiteX345" fmla="*/ 818299 w 2485572"/>
                <a:gd name="connsiteY345" fmla="*/ 39197 h 2538970"/>
                <a:gd name="connsiteX346" fmla="*/ 823980 w 2485572"/>
                <a:gd name="connsiteY346" fmla="*/ 33800 h 2538970"/>
                <a:gd name="connsiteX347" fmla="*/ 851815 w 2485572"/>
                <a:gd name="connsiteY347" fmla="*/ 19598 h 2538970"/>
                <a:gd name="connsiteX348" fmla="*/ 854655 w 2485572"/>
                <a:gd name="connsiteY348" fmla="*/ 14202 h 2538970"/>
                <a:gd name="connsiteX349" fmla="*/ 888455 w 2485572"/>
                <a:gd name="connsiteY349" fmla="*/ 8521 h 2538970"/>
                <a:gd name="connsiteX350" fmla="*/ 893852 w 2485572"/>
                <a:gd name="connsiteY350" fmla="*/ 11361 h 2538970"/>
                <a:gd name="connsiteX351" fmla="*/ 933332 w 2485572"/>
                <a:gd name="connsiteY351" fmla="*/ 36640 h 2538970"/>
                <a:gd name="connsiteX352" fmla="*/ 938729 w 2485572"/>
                <a:gd name="connsiteY352" fmla="*/ 42037 h 2538970"/>
                <a:gd name="connsiteX353" fmla="*/ 969689 w 2485572"/>
                <a:gd name="connsiteY353" fmla="*/ 61635 h 2538970"/>
                <a:gd name="connsiteX354" fmla="*/ 972529 w 2485572"/>
                <a:gd name="connsiteY354" fmla="*/ 64475 h 2538970"/>
                <a:gd name="connsiteX355" fmla="*/ 977925 w 2485572"/>
                <a:gd name="connsiteY355" fmla="*/ 67316 h 2538970"/>
                <a:gd name="connsiteX356" fmla="*/ 1011725 w 2485572"/>
                <a:gd name="connsiteY356" fmla="*/ 67316 h 2538970"/>
                <a:gd name="connsiteX357" fmla="*/ 1031324 w 2485572"/>
                <a:gd name="connsiteY357" fmla="*/ 64475 h 2538970"/>
                <a:gd name="connsiteX358" fmla="*/ 1042401 w 2485572"/>
                <a:gd name="connsiteY358" fmla="*/ 64475 h 2538970"/>
                <a:gd name="connsiteX359" fmla="*/ 1104036 w 2485572"/>
                <a:gd name="connsiteY359" fmla="*/ 70156 h 2538970"/>
                <a:gd name="connsiteX360" fmla="*/ 1109717 w 2485572"/>
                <a:gd name="connsiteY360" fmla="*/ 75837 h 2538970"/>
                <a:gd name="connsiteX361" fmla="*/ 1118238 w 2485572"/>
                <a:gd name="connsiteY361" fmla="*/ 81233 h 2538970"/>
                <a:gd name="connsiteX362" fmla="*/ 1121078 w 2485572"/>
                <a:gd name="connsiteY362" fmla="*/ 84074 h 2538970"/>
                <a:gd name="connsiteX363" fmla="*/ 1143517 w 2485572"/>
                <a:gd name="connsiteY363" fmla="*/ 95435 h 2538970"/>
                <a:gd name="connsiteX364" fmla="*/ 1151754 w 2485572"/>
                <a:gd name="connsiteY364" fmla="*/ 100832 h 2538970"/>
                <a:gd name="connsiteX365" fmla="*/ 1171352 w 2485572"/>
                <a:gd name="connsiteY365" fmla="*/ 100832 h 2538970"/>
                <a:gd name="connsiteX366" fmla="*/ 1174192 w 2485572"/>
                <a:gd name="connsiteY366" fmla="*/ 98275 h 2538970"/>
                <a:gd name="connsiteX367" fmla="*/ 1188110 w 2485572"/>
                <a:gd name="connsiteY367" fmla="*/ 89754 h 2538970"/>
                <a:gd name="connsiteX368" fmla="*/ 1193791 w 2485572"/>
                <a:gd name="connsiteY368" fmla="*/ 84074 h 2538970"/>
                <a:gd name="connsiteX369" fmla="*/ 1238668 w 2485572"/>
                <a:gd name="connsiteY369" fmla="*/ 75837 h 2538970"/>
                <a:gd name="connsiteX370" fmla="*/ 1244348 w 2485572"/>
                <a:gd name="connsiteY370" fmla="*/ 78677 h 2538970"/>
                <a:gd name="connsiteX371" fmla="*/ 1272184 w 2485572"/>
                <a:gd name="connsiteY371" fmla="*/ 75837 h 2538970"/>
                <a:gd name="connsiteX372" fmla="*/ 1280705 w 2485572"/>
                <a:gd name="connsiteY372" fmla="*/ 72996 h 2538970"/>
                <a:gd name="connsiteX373" fmla="*/ 1286385 w 2485572"/>
                <a:gd name="connsiteY373" fmla="*/ 72996 h 2538970"/>
                <a:gd name="connsiteX374" fmla="*/ 1348020 w 2485572"/>
                <a:gd name="connsiteY374" fmla="*/ 50558 h 2538970"/>
                <a:gd name="connsiteX375" fmla="*/ 1350861 w 2485572"/>
                <a:gd name="connsiteY375" fmla="*/ 50558 h 2538970"/>
                <a:gd name="connsiteX376" fmla="*/ 1392898 w 2485572"/>
                <a:gd name="connsiteY376" fmla="*/ 39197 h 2538970"/>
                <a:gd name="connsiteX377" fmla="*/ 1406815 w 2485572"/>
                <a:gd name="connsiteY377" fmla="*/ 39197 h 2538970"/>
                <a:gd name="connsiteX378" fmla="*/ 1459929 w 2485572"/>
                <a:gd name="connsiteY378" fmla="*/ 36640 h 2538970"/>
                <a:gd name="connsiteX379" fmla="*/ 1468450 w 2485572"/>
                <a:gd name="connsiteY379" fmla="*/ 36640 h 2538970"/>
                <a:gd name="connsiteX380" fmla="*/ 1474131 w 2485572"/>
                <a:gd name="connsiteY380" fmla="*/ 33800 h 2538970"/>
                <a:gd name="connsiteX381" fmla="*/ 1479528 w 2485572"/>
                <a:gd name="connsiteY381" fmla="*/ 30960 h 2538970"/>
                <a:gd name="connsiteX382" fmla="*/ 1485208 w 2485572"/>
                <a:gd name="connsiteY382" fmla="*/ 30960 h 2538970"/>
                <a:gd name="connsiteX383" fmla="*/ 1544003 w 2485572"/>
                <a:gd name="connsiteY383" fmla="*/ 16758 h 2538970"/>
                <a:gd name="connsiteX384" fmla="*/ 1549684 w 2485572"/>
                <a:gd name="connsiteY384" fmla="*/ 14202 h 2538970"/>
                <a:gd name="connsiteX385" fmla="*/ 1555364 w 2485572"/>
                <a:gd name="connsiteY385" fmla="*/ 14202 h 2538970"/>
                <a:gd name="connsiteX386" fmla="*/ 1563601 w 2485572"/>
                <a:gd name="connsiteY386" fmla="*/ 11361 h 2538970"/>
                <a:gd name="connsiteX387" fmla="*/ 1614159 w 2485572"/>
                <a:gd name="connsiteY387" fmla="*/ 22439 h 2538970"/>
                <a:gd name="connsiteX388" fmla="*/ 1619840 w 2485572"/>
                <a:gd name="connsiteY388" fmla="*/ 19598 h 2538970"/>
                <a:gd name="connsiteX389" fmla="*/ 1630917 w 2485572"/>
                <a:gd name="connsiteY389" fmla="*/ 16758 h 2538970"/>
                <a:gd name="connsiteX390" fmla="*/ 1645119 w 2485572"/>
                <a:gd name="connsiteY390" fmla="*/ 8521 h 2538970"/>
                <a:gd name="connsiteX391" fmla="*/ 1653356 w 2485572"/>
                <a:gd name="connsiteY391" fmla="*/ 5681 h 2538970"/>
                <a:gd name="connsiteX392" fmla="*/ 1689712 w 2485572"/>
                <a:gd name="connsiteY392" fmla="*/ 0 h 2538970"/>
                <a:gd name="connsiteX393" fmla="*/ 1698233 w 2485572"/>
                <a:gd name="connsiteY393" fmla="*/ 11361 h 2538970"/>
                <a:gd name="connsiteX394" fmla="*/ 1703914 w 2485572"/>
                <a:gd name="connsiteY394" fmla="*/ 14202 h 2538970"/>
                <a:gd name="connsiteX395" fmla="*/ 1709310 w 2485572"/>
                <a:gd name="connsiteY395" fmla="*/ 16758 h 2538970"/>
                <a:gd name="connsiteX396" fmla="*/ 1717831 w 2485572"/>
                <a:gd name="connsiteY396" fmla="*/ 16758 h 2538970"/>
                <a:gd name="connsiteX397" fmla="*/ 1757028 w 2485572"/>
                <a:gd name="connsiteY397" fmla="*/ 22439 h 2538970"/>
                <a:gd name="connsiteX398" fmla="*/ 1762708 w 2485572"/>
                <a:gd name="connsiteY398" fmla="*/ 25279 h 2538970"/>
                <a:gd name="connsiteX399" fmla="*/ 1768389 w 2485572"/>
                <a:gd name="connsiteY399" fmla="*/ 25279 h 2538970"/>
                <a:gd name="connsiteX400" fmla="*/ 1787987 w 2485572"/>
                <a:gd name="connsiteY400" fmla="*/ 33800 h 2538970"/>
                <a:gd name="connsiteX401" fmla="*/ 1793384 w 2485572"/>
                <a:gd name="connsiteY401" fmla="*/ 33800 h 2538970"/>
                <a:gd name="connsiteX402" fmla="*/ 1801905 w 2485572"/>
                <a:gd name="connsiteY402" fmla="*/ 36640 h 2538970"/>
                <a:gd name="connsiteX403" fmla="*/ 1835421 w 2485572"/>
                <a:gd name="connsiteY403" fmla="*/ 42037 h 2538970"/>
                <a:gd name="connsiteX404" fmla="*/ 1891659 w 2485572"/>
                <a:gd name="connsiteY404" fmla="*/ 61635 h 2538970"/>
                <a:gd name="connsiteX405" fmla="*/ 1897340 w 2485572"/>
                <a:gd name="connsiteY405" fmla="*/ 64475 h 2538970"/>
                <a:gd name="connsiteX406" fmla="*/ 1899896 w 2485572"/>
                <a:gd name="connsiteY406" fmla="*/ 67316 h 2538970"/>
                <a:gd name="connsiteX407" fmla="*/ 1944774 w 2485572"/>
                <a:gd name="connsiteY407" fmla="*/ 123270 h 2538970"/>
                <a:gd name="connsiteX408" fmla="*/ 1947614 w 2485572"/>
                <a:gd name="connsiteY408" fmla="*/ 128951 h 2538970"/>
                <a:gd name="connsiteX409" fmla="*/ 1950454 w 2485572"/>
                <a:gd name="connsiteY409" fmla="*/ 131791 h 2538970"/>
                <a:gd name="connsiteX410" fmla="*/ 1956135 w 2485572"/>
                <a:gd name="connsiteY410" fmla="*/ 140312 h 2538970"/>
                <a:gd name="connsiteX411" fmla="*/ 1958975 w 2485572"/>
                <a:gd name="connsiteY411" fmla="*/ 145709 h 2538970"/>
                <a:gd name="connsiteX412" fmla="*/ 1961532 w 2485572"/>
                <a:gd name="connsiteY412" fmla="*/ 154230 h 2538970"/>
                <a:gd name="connsiteX413" fmla="*/ 1998172 w 2485572"/>
                <a:gd name="connsiteY413" fmla="*/ 204788 h 2538970"/>
                <a:gd name="connsiteX414" fmla="*/ 2003569 w 2485572"/>
                <a:gd name="connsiteY414" fmla="*/ 207344 h 2538970"/>
                <a:gd name="connsiteX415" fmla="*/ 2009249 w 2485572"/>
                <a:gd name="connsiteY415" fmla="*/ 210184 h 2538970"/>
                <a:gd name="connsiteX416" fmla="*/ 2017770 w 2485572"/>
                <a:gd name="connsiteY416" fmla="*/ 210184 h 2538970"/>
                <a:gd name="connsiteX417" fmla="*/ 2026007 w 2485572"/>
                <a:gd name="connsiteY417" fmla="*/ 213025 h 2538970"/>
                <a:gd name="connsiteX418" fmla="*/ 2037368 w 2485572"/>
                <a:gd name="connsiteY418" fmla="*/ 215865 h 2538970"/>
                <a:gd name="connsiteX419" fmla="*/ 2099003 w 2485572"/>
                <a:gd name="connsiteY419" fmla="*/ 221546 h 2538970"/>
                <a:gd name="connsiteX420" fmla="*/ 2104684 w 2485572"/>
                <a:gd name="connsiteY420" fmla="*/ 224386 h 2538970"/>
                <a:gd name="connsiteX421" fmla="*/ 2112921 w 2485572"/>
                <a:gd name="connsiteY421" fmla="*/ 224386 h 2538970"/>
                <a:gd name="connsiteX422" fmla="*/ 2124283 w 2485572"/>
                <a:gd name="connsiteY422" fmla="*/ 229783 h 2538970"/>
                <a:gd name="connsiteX423" fmla="*/ 2177397 w 2485572"/>
                <a:gd name="connsiteY423" fmla="*/ 229783 h 2538970"/>
                <a:gd name="connsiteX424" fmla="*/ 2185918 w 2485572"/>
                <a:gd name="connsiteY424" fmla="*/ 232623 h 2538970"/>
                <a:gd name="connsiteX425" fmla="*/ 2213753 w 2485572"/>
                <a:gd name="connsiteY425" fmla="*/ 226942 h 2538970"/>
                <a:gd name="connsiteX426" fmla="*/ 2219434 w 2485572"/>
                <a:gd name="connsiteY426" fmla="*/ 224386 h 2538970"/>
                <a:gd name="connsiteX427" fmla="*/ 2241872 w 2485572"/>
                <a:gd name="connsiteY427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8228 w 2485572"/>
                <a:gd name="connsiteY70" fmla="*/ 2048445 h 2538970"/>
                <a:gd name="connsiteX71" fmla="*/ 2286749 w 2485572"/>
                <a:gd name="connsiteY71" fmla="*/ 2065488 h 2538970"/>
                <a:gd name="connsiteX72" fmla="*/ 2295270 w 2485572"/>
                <a:gd name="connsiteY72" fmla="*/ 2085086 h 2538970"/>
                <a:gd name="connsiteX73" fmla="*/ 2295270 w 2485572"/>
                <a:gd name="connsiteY73" fmla="*/ 2087926 h 2538970"/>
                <a:gd name="connsiteX74" fmla="*/ 2292430 w 2485572"/>
                <a:gd name="connsiteY74" fmla="*/ 2093323 h 2538970"/>
                <a:gd name="connsiteX75" fmla="*/ 2275388 w 2485572"/>
                <a:gd name="connsiteY75" fmla="*/ 2127123 h 2538970"/>
                <a:gd name="connsiteX76" fmla="*/ 2275388 w 2485572"/>
                <a:gd name="connsiteY76" fmla="*/ 2132519 h 2538970"/>
                <a:gd name="connsiteX77" fmla="*/ 2272832 w 2485572"/>
                <a:gd name="connsiteY77" fmla="*/ 2138200 h 2538970"/>
                <a:gd name="connsiteX78" fmla="*/ 2283909 w 2485572"/>
                <a:gd name="connsiteY78" fmla="*/ 2172000 h 2538970"/>
                <a:gd name="connsiteX79" fmla="*/ 2295270 w 2485572"/>
                <a:gd name="connsiteY79" fmla="*/ 2199835 h 2538970"/>
                <a:gd name="connsiteX80" fmla="*/ 2295270 w 2485572"/>
                <a:gd name="connsiteY80" fmla="*/ 2205516 h 2538970"/>
                <a:gd name="connsiteX81" fmla="*/ 2297827 w 2485572"/>
                <a:gd name="connsiteY81" fmla="*/ 2211196 h 2538970"/>
                <a:gd name="connsiteX82" fmla="*/ 2295270 w 2485572"/>
                <a:gd name="connsiteY82" fmla="*/ 2216593 h 2538970"/>
                <a:gd name="connsiteX83" fmla="*/ 2275388 w 2485572"/>
                <a:gd name="connsiteY83" fmla="*/ 2272832 h 2538970"/>
                <a:gd name="connsiteX84" fmla="*/ 2275388 w 2485572"/>
                <a:gd name="connsiteY84" fmla="*/ 2278512 h 2538970"/>
                <a:gd name="connsiteX85" fmla="*/ 2272832 w 2485572"/>
                <a:gd name="connsiteY85" fmla="*/ 2283909 h 2538970"/>
                <a:gd name="connsiteX86" fmla="*/ 2269991 w 2485572"/>
                <a:gd name="connsiteY86" fmla="*/ 2312028 h 2538970"/>
                <a:gd name="connsiteX87" fmla="*/ 2269991 w 2485572"/>
                <a:gd name="connsiteY87" fmla="*/ 2317709 h 2538970"/>
                <a:gd name="connsiteX88" fmla="*/ 2278228 w 2485572"/>
                <a:gd name="connsiteY88" fmla="*/ 2345544 h 2538970"/>
                <a:gd name="connsiteX89" fmla="*/ 2281069 w 2485572"/>
                <a:gd name="connsiteY89" fmla="*/ 2354065 h 2538970"/>
                <a:gd name="connsiteX90" fmla="*/ 2283909 w 2485572"/>
                <a:gd name="connsiteY90" fmla="*/ 2356905 h 2538970"/>
                <a:gd name="connsiteX91" fmla="*/ 2289590 w 2485572"/>
                <a:gd name="connsiteY91" fmla="*/ 2365142 h 2538970"/>
                <a:gd name="connsiteX92" fmla="*/ 2278228 w 2485572"/>
                <a:gd name="connsiteY92" fmla="*/ 2396102 h 2538970"/>
                <a:gd name="connsiteX93" fmla="*/ 2275388 w 2485572"/>
                <a:gd name="connsiteY93" fmla="*/ 2401782 h 2538970"/>
                <a:gd name="connsiteX94" fmla="*/ 2258630 w 2485572"/>
                <a:gd name="connsiteY94" fmla="*/ 2429618 h 2538970"/>
                <a:gd name="connsiteX95" fmla="*/ 2255790 w 2485572"/>
                <a:gd name="connsiteY95" fmla="*/ 2435298 h 2538970"/>
                <a:gd name="connsiteX96" fmla="*/ 2253233 w 2485572"/>
                <a:gd name="connsiteY96" fmla="*/ 2463418 h 2538970"/>
                <a:gd name="connsiteX97" fmla="*/ 2258630 w 2485572"/>
                <a:gd name="connsiteY97" fmla="*/ 2483016 h 2538970"/>
                <a:gd name="connsiteX98" fmla="*/ 2258630 w 2485572"/>
                <a:gd name="connsiteY98" fmla="*/ 2488413 h 2538970"/>
                <a:gd name="connsiteX99" fmla="*/ 2239032 w 2485572"/>
                <a:gd name="connsiteY99" fmla="*/ 2513691 h 2538970"/>
                <a:gd name="connsiteX100" fmla="*/ 2236191 w 2485572"/>
                <a:gd name="connsiteY100" fmla="*/ 2522213 h 2538970"/>
                <a:gd name="connsiteX101" fmla="*/ 2225114 w 2485572"/>
                <a:gd name="connsiteY101" fmla="*/ 2538970 h 2538970"/>
                <a:gd name="connsiteX102" fmla="*/ 2216593 w 2485572"/>
                <a:gd name="connsiteY102" fmla="*/ 2538970 h 2538970"/>
                <a:gd name="connsiteX103" fmla="*/ 2191314 w 2485572"/>
                <a:gd name="connsiteY103" fmla="*/ 2530449 h 2538970"/>
                <a:gd name="connsiteX104" fmla="*/ 2185918 w 2485572"/>
                <a:gd name="connsiteY104" fmla="*/ 2525053 h 2538970"/>
                <a:gd name="connsiteX105" fmla="*/ 2174556 w 2485572"/>
                <a:gd name="connsiteY105" fmla="*/ 2502614 h 2538970"/>
                <a:gd name="connsiteX106" fmla="*/ 2154958 w 2485572"/>
                <a:gd name="connsiteY106" fmla="*/ 2480175 h 2538970"/>
                <a:gd name="connsiteX107" fmla="*/ 2154958 w 2485572"/>
                <a:gd name="connsiteY107" fmla="*/ 2471655 h 2538970"/>
                <a:gd name="connsiteX108" fmla="*/ 2152118 w 2485572"/>
                <a:gd name="connsiteY108" fmla="*/ 2452056 h 2538970"/>
                <a:gd name="connsiteX109" fmla="*/ 2143881 w 2485572"/>
                <a:gd name="connsiteY109" fmla="*/ 2418540 h 2538970"/>
                <a:gd name="connsiteX110" fmla="*/ 2143881 w 2485572"/>
                <a:gd name="connsiteY110" fmla="*/ 2415700 h 2538970"/>
                <a:gd name="connsiteX111" fmla="*/ 2138200 w 2485572"/>
                <a:gd name="connsiteY111" fmla="*/ 2396102 h 2538970"/>
                <a:gd name="connsiteX112" fmla="*/ 2135360 w 2485572"/>
                <a:gd name="connsiteY112" fmla="*/ 2393261 h 2538970"/>
                <a:gd name="connsiteX113" fmla="*/ 2129679 w 2485572"/>
                <a:gd name="connsiteY113" fmla="*/ 2390421 h 2538970"/>
                <a:gd name="connsiteX114" fmla="*/ 2099003 w 2485572"/>
                <a:gd name="connsiteY114" fmla="*/ 2387581 h 2538970"/>
                <a:gd name="connsiteX115" fmla="*/ 2087642 w 2485572"/>
                <a:gd name="connsiteY115" fmla="*/ 2384740 h 2538970"/>
                <a:gd name="connsiteX116" fmla="*/ 2070884 w 2485572"/>
                <a:gd name="connsiteY116" fmla="*/ 2376504 h 2538970"/>
                <a:gd name="connsiteX117" fmla="*/ 2068044 w 2485572"/>
                <a:gd name="connsiteY117" fmla="*/ 2370823 h 2538970"/>
                <a:gd name="connsiteX118" fmla="*/ 2051286 w 2485572"/>
                <a:gd name="connsiteY118" fmla="*/ 2354065 h 2538970"/>
                <a:gd name="connsiteX119" fmla="*/ 2048446 w 2485572"/>
                <a:gd name="connsiteY119" fmla="*/ 2348384 h 2538970"/>
                <a:gd name="connsiteX120" fmla="*/ 2043049 w 2485572"/>
                <a:gd name="connsiteY120" fmla="*/ 2325946 h 2538970"/>
                <a:gd name="connsiteX121" fmla="*/ 2014930 w 2485572"/>
                <a:gd name="connsiteY121" fmla="*/ 2300667 h 2538970"/>
                <a:gd name="connsiteX122" fmla="*/ 1986810 w 2485572"/>
                <a:gd name="connsiteY122" fmla="*/ 2300667 h 2538970"/>
                <a:gd name="connsiteX123" fmla="*/ 1956135 w 2485572"/>
                <a:gd name="connsiteY123" fmla="*/ 2303507 h 2538970"/>
                <a:gd name="connsiteX124" fmla="*/ 1950454 w 2485572"/>
                <a:gd name="connsiteY124" fmla="*/ 2300667 h 2538970"/>
                <a:gd name="connsiteX125" fmla="*/ 1928016 w 2485572"/>
                <a:gd name="connsiteY125" fmla="*/ 2278512 h 2538970"/>
                <a:gd name="connsiteX126" fmla="*/ 1925175 w 2485572"/>
                <a:gd name="connsiteY126" fmla="*/ 2272832 h 2538970"/>
                <a:gd name="connsiteX127" fmla="*/ 1885979 w 2485572"/>
                <a:gd name="connsiteY127" fmla="*/ 2261470 h 2538970"/>
                <a:gd name="connsiteX128" fmla="*/ 1872061 w 2485572"/>
                <a:gd name="connsiteY128" fmla="*/ 2222273 h 2538970"/>
                <a:gd name="connsiteX129" fmla="*/ 1869221 w 2485572"/>
                <a:gd name="connsiteY129" fmla="*/ 2194438 h 2538970"/>
                <a:gd name="connsiteX130" fmla="*/ 1869221 w 2485572"/>
                <a:gd name="connsiteY130" fmla="*/ 2185917 h 2538970"/>
                <a:gd name="connsiteX131" fmla="*/ 1863540 w 2485572"/>
                <a:gd name="connsiteY131" fmla="*/ 2163479 h 2538970"/>
                <a:gd name="connsiteX132" fmla="*/ 1860700 w 2485572"/>
                <a:gd name="connsiteY132" fmla="*/ 2154958 h 2538970"/>
                <a:gd name="connsiteX133" fmla="*/ 1855303 w 2485572"/>
                <a:gd name="connsiteY133" fmla="*/ 2152402 h 2538970"/>
                <a:gd name="connsiteX134" fmla="*/ 1813266 w 2485572"/>
                <a:gd name="connsiteY134" fmla="*/ 2166319 h 2538970"/>
                <a:gd name="connsiteX135" fmla="*/ 1810426 w 2485572"/>
                <a:gd name="connsiteY135" fmla="*/ 2177397 h 2538970"/>
                <a:gd name="connsiteX136" fmla="*/ 1818663 w 2485572"/>
                <a:gd name="connsiteY136" fmla="*/ 2194438 h 2538970"/>
                <a:gd name="connsiteX137" fmla="*/ 1818663 w 2485572"/>
                <a:gd name="connsiteY137" fmla="*/ 2211196 h 2538970"/>
                <a:gd name="connsiteX138" fmla="*/ 1813266 w 2485572"/>
                <a:gd name="connsiteY138" fmla="*/ 2214037 h 2538970"/>
                <a:gd name="connsiteX139" fmla="*/ 1776626 w 2485572"/>
                <a:gd name="connsiteY139" fmla="*/ 2208356 h 2538970"/>
                <a:gd name="connsiteX140" fmla="*/ 1771230 w 2485572"/>
                <a:gd name="connsiteY140" fmla="*/ 2205516 h 2538970"/>
                <a:gd name="connsiteX141" fmla="*/ 1762708 w 2485572"/>
                <a:gd name="connsiteY141" fmla="*/ 2202676 h 2538970"/>
                <a:gd name="connsiteX142" fmla="*/ 1748791 w 2485572"/>
                <a:gd name="connsiteY142" fmla="*/ 2202676 h 2538970"/>
                <a:gd name="connsiteX143" fmla="*/ 1740270 w 2485572"/>
                <a:gd name="connsiteY143" fmla="*/ 2194438 h 2538970"/>
                <a:gd name="connsiteX144" fmla="*/ 1731749 w 2485572"/>
                <a:gd name="connsiteY144" fmla="*/ 2188758 h 2538970"/>
                <a:gd name="connsiteX145" fmla="*/ 1723512 w 2485572"/>
                <a:gd name="connsiteY145" fmla="*/ 2174556 h 2538970"/>
                <a:gd name="connsiteX146" fmla="*/ 1703914 w 2485572"/>
                <a:gd name="connsiteY146" fmla="*/ 2169159 h 2538970"/>
                <a:gd name="connsiteX147" fmla="*/ 1698233 w 2485572"/>
                <a:gd name="connsiteY147" fmla="*/ 2166319 h 2538970"/>
                <a:gd name="connsiteX148" fmla="*/ 1692552 w 2485572"/>
                <a:gd name="connsiteY148" fmla="*/ 2163479 h 2538970"/>
                <a:gd name="connsiteX149" fmla="*/ 1656196 w 2485572"/>
                <a:gd name="connsiteY149" fmla="*/ 2160638 h 2538970"/>
                <a:gd name="connsiteX150" fmla="*/ 1647675 w 2485572"/>
                <a:gd name="connsiteY150" fmla="*/ 2163479 h 2538970"/>
                <a:gd name="connsiteX151" fmla="*/ 1605638 w 2485572"/>
                <a:gd name="connsiteY151" fmla="*/ 2169159 h 2538970"/>
                <a:gd name="connsiteX152" fmla="*/ 1600242 w 2485572"/>
                <a:gd name="connsiteY152" fmla="*/ 2169159 h 2538970"/>
                <a:gd name="connsiteX153" fmla="*/ 1566442 w 2485572"/>
                <a:gd name="connsiteY153" fmla="*/ 2146721 h 2538970"/>
                <a:gd name="connsiteX154" fmla="*/ 1563601 w 2485572"/>
                <a:gd name="connsiteY154" fmla="*/ 2143881 h 2538970"/>
                <a:gd name="connsiteX155" fmla="*/ 1561045 w 2485572"/>
                <a:gd name="connsiteY155" fmla="*/ 2141040 h 2538970"/>
                <a:gd name="connsiteX156" fmla="*/ 1541447 w 2485572"/>
                <a:gd name="connsiteY156" fmla="*/ 2112921 h 2538970"/>
                <a:gd name="connsiteX157" fmla="*/ 1535766 w 2485572"/>
                <a:gd name="connsiteY157" fmla="*/ 2107524 h 2538970"/>
                <a:gd name="connsiteX158" fmla="*/ 1501966 w 2485572"/>
                <a:gd name="connsiteY158" fmla="*/ 2090482 h 2538970"/>
                <a:gd name="connsiteX159" fmla="*/ 1496570 w 2485572"/>
                <a:gd name="connsiteY159" fmla="*/ 2087926 h 2538970"/>
                <a:gd name="connsiteX160" fmla="*/ 1493729 w 2485572"/>
                <a:gd name="connsiteY160" fmla="*/ 2085086 h 2538970"/>
                <a:gd name="connsiteX161" fmla="*/ 1488049 w 2485572"/>
                <a:gd name="connsiteY161" fmla="*/ 2082245 h 2538970"/>
                <a:gd name="connsiteX162" fmla="*/ 1426413 w 2485572"/>
                <a:gd name="connsiteY162" fmla="*/ 2059807 h 2538970"/>
                <a:gd name="connsiteX163" fmla="*/ 1364778 w 2485572"/>
                <a:gd name="connsiteY163" fmla="*/ 2056966 h 2538970"/>
                <a:gd name="connsiteX164" fmla="*/ 1336659 w 2485572"/>
                <a:gd name="connsiteY164" fmla="*/ 2048445 h 2538970"/>
                <a:gd name="connsiteX165" fmla="*/ 1311380 w 2485572"/>
                <a:gd name="connsiteY165" fmla="*/ 2034528 h 2538970"/>
                <a:gd name="connsiteX166" fmla="*/ 1305983 w 2485572"/>
                <a:gd name="connsiteY166" fmla="*/ 2031688 h 2538970"/>
                <a:gd name="connsiteX167" fmla="*/ 1303143 w 2485572"/>
                <a:gd name="connsiteY167" fmla="*/ 2026291 h 2538970"/>
                <a:gd name="connsiteX168" fmla="*/ 1300303 w 2485572"/>
                <a:gd name="connsiteY168" fmla="*/ 2023451 h 2538970"/>
                <a:gd name="connsiteX169" fmla="*/ 1266787 w 2485572"/>
                <a:gd name="connsiteY169" fmla="*/ 2006409 h 2538970"/>
                <a:gd name="connsiteX170" fmla="*/ 1255426 w 2485572"/>
                <a:gd name="connsiteY170" fmla="*/ 2006409 h 2538970"/>
                <a:gd name="connsiteX171" fmla="*/ 1238668 w 2485572"/>
                <a:gd name="connsiteY171" fmla="*/ 2001012 h 2538970"/>
                <a:gd name="connsiteX172" fmla="*/ 1232987 w 2485572"/>
                <a:gd name="connsiteY172" fmla="*/ 2001012 h 2538970"/>
                <a:gd name="connsiteX173" fmla="*/ 1216229 w 2485572"/>
                <a:gd name="connsiteY173" fmla="*/ 1995331 h 2538970"/>
                <a:gd name="connsiteX174" fmla="*/ 1213389 w 2485572"/>
                <a:gd name="connsiteY174" fmla="*/ 1992491 h 2538970"/>
                <a:gd name="connsiteX175" fmla="*/ 1185554 w 2485572"/>
                <a:gd name="connsiteY175" fmla="*/ 1984254 h 2538970"/>
                <a:gd name="connsiteX176" fmla="*/ 1179873 w 2485572"/>
                <a:gd name="connsiteY176" fmla="*/ 1984254 h 2538970"/>
                <a:gd name="connsiteX177" fmla="*/ 1157434 w 2485572"/>
                <a:gd name="connsiteY177" fmla="*/ 1981414 h 2538970"/>
                <a:gd name="connsiteX178" fmla="*/ 1109717 w 2485572"/>
                <a:gd name="connsiteY178" fmla="*/ 1947614 h 2538970"/>
                <a:gd name="connsiteX179" fmla="*/ 1098639 w 2485572"/>
                <a:gd name="connsiteY179" fmla="*/ 1944774 h 2538970"/>
                <a:gd name="connsiteX180" fmla="*/ 1067680 w 2485572"/>
                <a:gd name="connsiteY180" fmla="*/ 1919779 h 2538970"/>
                <a:gd name="connsiteX181" fmla="*/ 1056603 w 2485572"/>
                <a:gd name="connsiteY181" fmla="*/ 1888819 h 2538970"/>
                <a:gd name="connsiteX182" fmla="*/ 1053762 w 2485572"/>
                <a:gd name="connsiteY182" fmla="*/ 1880298 h 2538970"/>
                <a:gd name="connsiteX183" fmla="*/ 1022803 w 2485572"/>
                <a:gd name="connsiteY183" fmla="*/ 1860700 h 2538970"/>
                <a:gd name="connsiteX184" fmla="*/ 1019962 w 2485572"/>
                <a:gd name="connsiteY184" fmla="*/ 1858143 h 2538970"/>
                <a:gd name="connsiteX185" fmla="*/ 1006045 w 2485572"/>
                <a:gd name="connsiteY185" fmla="*/ 1824343 h 2538970"/>
                <a:gd name="connsiteX186" fmla="*/ 1006045 w 2485572"/>
                <a:gd name="connsiteY186" fmla="*/ 1813266 h 2538970"/>
                <a:gd name="connsiteX187" fmla="*/ 1011725 w 2485572"/>
                <a:gd name="connsiteY187" fmla="*/ 1793668 h 2538970"/>
                <a:gd name="connsiteX188" fmla="*/ 1019962 w 2485572"/>
                <a:gd name="connsiteY188" fmla="*/ 1768389 h 2538970"/>
                <a:gd name="connsiteX189" fmla="*/ 1025643 w 2485572"/>
                <a:gd name="connsiteY189" fmla="*/ 1737429 h 2538970"/>
                <a:gd name="connsiteX190" fmla="*/ 1025643 w 2485572"/>
                <a:gd name="connsiteY190" fmla="*/ 1723512 h 2538970"/>
                <a:gd name="connsiteX191" fmla="*/ 1019962 w 2485572"/>
                <a:gd name="connsiteY191" fmla="*/ 1720671 h 2538970"/>
                <a:gd name="connsiteX192" fmla="*/ 1014566 w 2485572"/>
                <a:gd name="connsiteY192" fmla="*/ 1712435 h 2538970"/>
                <a:gd name="connsiteX193" fmla="*/ 1011725 w 2485572"/>
                <a:gd name="connsiteY193" fmla="*/ 1709594 h 2538970"/>
                <a:gd name="connsiteX194" fmla="*/ 983606 w 2485572"/>
                <a:gd name="connsiteY194" fmla="*/ 1692552 h 2538970"/>
                <a:gd name="connsiteX195" fmla="*/ 977925 w 2485572"/>
                <a:gd name="connsiteY195" fmla="*/ 1692552 h 2538970"/>
                <a:gd name="connsiteX196" fmla="*/ 950090 w 2485572"/>
                <a:gd name="connsiteY196" fmla="*/ 1653356 h 2538970"/>
                <a:gd name="connsiteX197" fmla="*/ 950090 w 2485572"/>
                <a:gd name="connsiteY197" fmla="*/ 1639438 h 2538970"/>
                <a:gd name="connsiteX198" fmla="*/ 952931 w 2485572"/>
                <a:gd name="connsiteY198" fmla="*/ 1636598 h 2538970"/>
                <a:gd name="connsiteX199" fmla="*/ 975369 w 2485572"/>
                <a:gd name="connsiteY199" fmla="*/ 1597401 h 2538970"/>
                <a:gd name="connsiteX200" fmla="*/ 980766 w 2485572"/>
                <a:gd name="connsiteY200" fmla="*/ 1591721 h 2538970"/>
                <a:gd name="connsiteX201" fmla="*/ 1017406 w 2485572"/>
                <a:gd name="connsiteY201" fmla="*/ 1561045 h 2538970"/>
                <a:gd name="connsiteX202" fmla="*/ 1022803 w 2485572"/>
                <a:gd name="connsiteY202" fmla="*/ 1558205 h 2538970"/>
                <a:gd name="connsiteX203" fmla="*/ 1025643 w 2485572"/>
                <a:gd name="connsiteY203" fmla="*/ 1555364 h 2538970"/>
                <a:gd name="connsiteX204" fmla="*/ 1031324 w 2485572"/>
                <a:gd name="connsiteY204" fmla="*/ 1549684 h 2538970"/>
                <a:gd name="connsiteX205" fmla="*/ 1293866 w 2485572"/>
                <a:gd name="connsiteY205" fmla="*/ 1680648 h 2538970"/>
                <a:gd name="connsiteX206" fmla="*/ 1455791 w 2485572"/>
                <a:gd name="connsiteY206" fmla="*/ 1685410 h 2538970"/>
                <a:gd name="connsiteX207" fmla="*/ 1289417 w 2485572"/>
                <a:gd name="connsiteY207" fmla="*/ 1536685 h 2538970"/>
                <a:gd name="connsiteX208" fmla="*/ 1061999 w 2485572"/>
                <a:gd name="connsiteY208" fmla="*/ 1465610 h 2538970"/>
                <a:gd name="connsiteX209" fmla="*/ 1061999 w 2485572"/>
                <a:gd name="connsiteY209" fmla="*/ 1429254 h 2538970"/>
                <a:gd name="connsiteX210" fmla="*/ 1048082 w 2485572"/>
                <a:gd name="connsiteY210" fmla="*/ 1403975 h 2538970"/>
                <a:gd name="connsiteX211" fmla="*/ 1022803 w 2485572"/>
                <a:gd name="connsiteY211" fmla="*/ 1387217 h 2538970"/>
                <a:gd name="connsiteX212" fmla="*/ 1011725 w 2485572"/>
                <a:gd name="connsiteY212" fmla="*/ 1381536 h 2538970"/>
                <a:gd name="connsiteX213" fmla="*/ 1000364 w 2485572"/>
                <a:gd name="connsiteY213" fmla="*/ 1381536 h 2538970"/>
                <a:gd name="connsiteX214" fmla="*/ 961167 w 2485572"/>
                <a:gd name="connsiteY214" fmla="*/ 1376140 h 2538970"/>
                <a:gd name="connsiteX215" fmla="*/ 924811 w 2485572"/>
                <a:gd name="connsiteY215" fmla="*/ 1367618 h 2538970"/>
                <a:gd name="connsiteX216" fmla="*/ 919131 w 2485572"/>
                <a:gd name="connsiteY216" fmla="*/ 1367618 h 2538970"/>
                <a:gd name="connsiteX217" fmla="*/ 913450 w 2485572"/>
                <a:gd name="connsiteY217" fmla="*/ 1364778 h 2538970"/>
                <a:gd name="connsiteX218" fmla="*/ 908053 w 2485572"/>
                <a:gd name="connsiteY218" fmla="*/ 1364778 h 2538970"/>
                <a:gd name="connsiteX219" fmla="*/ 877094 w 2485572"/>
                <a:gd name="connsiteY219" fmla="*/ 1381536 h 2538970"/>
                <a:gd name="connsiteX220" fmla="*/ 868857 w 2485572"/>
                <a:gd name="connsiteY220" fmla="*/ 1390057 h 2538970"/>
                <a:gd name="connsiteX221" fmla="*/ 835057 w 2485572"/>
                <a:gd name="connsiteY221" fmla="*/ 1434934 h 2538970"/>
                <a:gd name="connsiteX222" fmla="*/ 832217 w 2485572"/>
                <a:gd name="connsiteY222" fmla="*/ 1440331 h 2538970"/>
                <a:gd name="connsiteX223" fmla="*/ 832217 w 2485572"/>
                <a:gd name="connsiteY223" fmla="*/ 1446012 h 2538970"/>
                <a:gd name="connsiteX224" fmla="*/ 767741 w 2485572"/>
                <a:gd name="connsiteY224" fmla="*/ 1513327 h 2538970"/>
                <a:gd name="connsiteX225" fmla="*/ 711787 w 2485572"/>
                <a:gd name="connsiteY225" fmla="*/ 1535766 h 2538970"/>
                <a:gd name="connsiteX226" fmla="*/ 686508 w 2485572"/>
                <a:gd name="connsiteY226" fmla="*/ 1541447 h 2538970"/>
                <a:gd name="connsiteX227" fmla="*/ 661513 w 2485572"/>
                <a:gd name="connsiteY227" fmla="*/ 1549684 h 2538970"/>
                <a:gd name="connsiteX228" fmla="*/ 658672 w 2485572"/>
                <a:gd name="connsiteY228" fmla="*/ 1552524 h 2538970"/>
                <a:gd name="connsiteX229" fmla="*/ 652992 w 2485572"/>
                <a:gd name="connsiteY229" fmla="*/ 1555364 h 2538970"/>
                <a:gd name="connsiteX230" fmla="*/ 624873 w 2485572"/>
                <a:gd name="connsiteY230" fmla="*/ 1561045 h 2538970"/>
                <a:gd name="connsiteX231" fmla="*/ 619476 w 2485572"/>
                <a:gd name="connsiteY231" fmla="*/ 1558205 h 2538970"/>
                <a:gd name="connsiteX232" fmla="*/ 616636 w 2485572"/>
                <a:gd name="connsiteY232" fmla="*/ 1555364 h 2538970"/>
                <a:gd name="connsiteX233" fmla="*/ 597037 w 2485572"/>
                <a:gd name="connsiteY233" fmla="*/ 1532926 h 2538970"/>
                <a:gd name="connsiteX234" fmla="*/ 594197 w 2485572"/>
                <a:gd name="connsiteY234" fmla="*/ 1521848 h 2538970"/>
                <a:gd name="connsiteX235" fmla="*/ 591357 w 2485572"/>
                <a:gd name="connsiteY235" fmla="*/ 1519008 h 2538970"/>
                <a:gd name="connsiteX236" fmla="*/ 566078 w 2485572"/>
                <a:gd name="connsiteY236" fmla="*/ 1482368 h 2538970"/>
                <a:gd name="connsiteX237" fmla="*/ 560397 w 2485572"/>
                <a:gd name="connsiteY237" fmla="*/ 1471291 h 2538970"/>
                <a:gd name="connsiteX238" fmla="*/ 555000 w 2485572"/>
                <a:gd name="connsiteY238" fmla="*/ 1465610 h 2538970"/>
                <a:gd name="connsiteX239" fmla="*/ 498762 w 2485572"/>
                <a:gd name="connsiteY239" fmla="*/ 1432094 h 2538970"/>
                <a:gd name="connsiteX240" fmla="*/ 490525 w 2485572"/>
                <a:gd name="connsiteY240" fmla="*/ 1429254 h 2538970"/>
                <a:gd name="connsiteX241" fmla="*/ 487685 w 2485572"/>
                <a:gd name="connsiteY241" fmla="*/ 1429254 h 2538970"/>
                <a:gd name="connsiteX242" fmla="*/ 462406 w 2485572"/>
                <a:gd name="connsiteY242" fmla="*/ 1426413 h 2538970"/>
                <a:gd name="connsiteX243" fmla="*/ 400770 w 2485572"/>
                <a:gd name="connsiteY243" fmla="*/ 1426413 h 2538970"/>
                <a:gd name="connsiteX244" fmla="*/ 392250 w 2485572"/>
                <a:gd name="connsiteY244" fmla="*/ 1423573 h 2538970"/>
                <a:gd name="connsiteX245" fmla="*/ 384013 w 2485572"/>
                <a:gd name="connsiteY245" fmla="*/ 1420733 h 2538970"/>
                <a:gd name="connsiteX246" fmla="*/ 375492 w 2485572"/>
                <a:gd name="connsiteY246" fmla="*/ 1420733 h 2538970"/>
                <a:gd name="connsiteX247" fmla="*/ 319537 w 2485572"/>
                <a:gd name="connsiteY247" fmla="*/ 1409655 h 2538970"/>
                <a:gd name="connsiteX248" fmla="*/ 313856 w 2485572"/>
                <a:gd name="connsiteY248" fmla="*/ 1406815 h 2538970"/>
                <a:gd name="connsiteX249" fmla="*/ 308176 w 2485572"/>
                <a:gd name="connsiteY249" fmla="*/ 1406815 h 2538970"/>
                <a:gd name="connsiteX250" fmla="*/ 297098 w 2485572"/>
                <a:gd name="connsiteY250" fmla="*/ 1401134 h 2538970"/>
                <a:gd name="connsiteX251" fmla="*/ 221546 w 2485572"/>
                <a:gd name="connsiteY251" fmla="*/ 1392898 h 2538970"/>
                <a:gd name="connsiteX252" fmla="*/ 213025 w 2485572"/>
                <a:gd name="connsiteY252" fmla="*/ 1392898 h 2538970"/>
                <a:gd name="connsiteX253" fmla="*/ 204504 w 2485572"/>
                <a:gd name="connsiteY253" fmla="*/ 1395738 h 2538970"/>
                <a:gd name="connsiteX254" fmla="*/ 154230 w 2485572"/>
                <a:gd name="connsiteY254" fmla="*/ 1406815 h 2538970"/>
                <a:gd name="connsiteX255" fmla="*/ 148549 w 2485572"/>
                <a:gd name="connsiteY255" fmla="*/ 1403975 h 2538970"/>
                <a:gd name="connsiteX256" fmla="*/ 137472 w 2485572"/>
                <a:gd name="connsiteY256" fmla="*/ 1398294 h 2538970"/>
                <a:gd name="connsiteX257" fmla="*/ 131791 w 2485572"/>
                <a:gd name="connsiteY257" fmla="*/ 1398294 h 2538970"/>
                <a:gd name="connsiteX258" fmla="*/ 67316 w 2485572"/>
                <a:gd name="connsiteY258" fmla="*/ 1418177 h 2538970"/>
                <a:gd name="connsiteX259" fmla="*/ 58795 w 2485572"/>
                <a:gd name="connsiteY259" fmla="*/ 1420733 h 2538970"/>
                <a:gd name="connsiteX260" fmla="*/ 50558 w 2485572"/>
                <a:gd name="connsiteY260" fmla="*/ 1423573 h 2538970"/>
                <a:gd name="connsiteX261" fmla="*/ 42037 w 2485572"/>
                <a:gd name="connsiteY261" fmla="*/ 1423573 h 2538970"/>
                <a:gd name="connsiteX262" fmla="*/ 5681 w 2485572"/>
                <a:gd name="connsiteY262" fmla="*/ 1432094 h 2538970"/>
                <a:gd name="connsiteX263" fmla="*/ 2840 w 2485572"/>
                <a:gd name="connsiteY263" fmla="*/ 1403975 h 2538970"/>
                <a:gd name="connsiteX264" fmla="*/ 0 w 2485572"/>
                <a:gd name="connsiteY264" fmla="*/ 1395738 h 2538970"/>
                <a:gd name="connsiteX265" fmla="*/ 5681 w 2485572"/>
                <a:gd name="connsiteY265" fmla="*/ 1373299 h 2538970"/>
                <a:gd name="connsiteX266" fmla="*/ 5681 w 2485572"/>
                <a:gd name="connsiteY266" fmla="*/ 1361938 h 2538970"/>
                <a:gd name="connsiteX267" fmla="*/ 11361 w 2485572"/>
                <a:gd name="connsiteY267" fmla="*/ 1345180 h 2538970"/>
                <a:gd name="connsiteX268" fmla="*/ 42037 w 2485572"/>
                <a:gd name="connsiteY268" fmla="*/ 1305983 h 2538970"/>
                <a:gd name="connsiteX269" fmla="*/ 47718 w 2485572"/>
                <a:gd name="connsiteY269" fmla="*/ 1294622 h 2538970"/>
                <a:gd name="connsiteX270" fmla="*/ 39197 w 2485572"/>
                <a:gd name="connsiteY270" fmla="*/ 1275024 h 2538970"/>
                <a:gd name="connsiteX271" fmla="*/ 33516 w 2485572"/>
                <a:gd name="connsiteY271" fmla="*/ 1269627 h 2538970"/>
                <a:gd name="connsiteX272" fmla="*/ 33516 w 2485572"/>
                <a:gd name="connsiteY272" fmla="*/ 1244348 h 2538970"/>
                <a:gd name="connsiteX273" fmla="*/ 64475 w 2485572"/>
                <a:gd name="connsiteY273" fmla="*/ 1213389 h 2538970"/>
                <a:gd name="connsiteX274" fmla="*/ 81233 w 2485572"/>
                <a:gd name="connsiteY274" fmla="*/ 1199471 h 2538970"/>
                <a:gd name="connsiteX275" fmla="*/ 86914 w 2485572"/>
                <a:gd name="connsiteY275" fmla="*/ 1190950 h 2538970"/>
                <a:gd name="connsiteX276" fmla="*/ 97991 w 2485572"/>
                <a:gd name="connsiteY276" fmla="*/ 1160275 h 2538970"/>
                <a:gd name="connsiteX277" fmla="*/ 95435 w 2485572"/>
                <a:gd name="connsiteY277" fmla="*/ 1151753 h 2538970"/>
                <a:gd name="connsiteX278" fmla="*/ 95435 w 2485572"/>
                <a:gd name="connsiteY278" fmla="*/ 1121078 h 2538970"/>
                <a:gd name="connsiteX279" fmla="*/ 100832 w 2485572"/>
                <a:gd name="connsiteY279" fmla="*/ 1112557 h 2538970"/>
                <a:gd name="connsiteX280" fmla="*/ 103672 w 2485572"/>
                <a:gd name="connsiteY280" fmla="*/ 1106876 h 2538970"/>
                <a:gd name="connsiteX281" fmla="*/ 154230 w 2485572"/>
                <a:gd name="connsiteY281" fmla="*/ 1070520 h 2538970"/>
                <a:gd name="connsiteX282" fmla="*/ 176668 w 2485572"/>
                <a:gd name="connsiteY282" fmla="*/ 1045241 h 2538970"/>
                <a:gd name="connsiteX283" fmla="*/ 176668 w 2485572"/>
                <a:gd name="connsiteY283" fmla="*/ 1037004 h 2538970"/>
                <a:gd name="connsiteX284" fmla="*/ 173828 w 2485572"/>
                <a:gd name="connsiteY284" fmla="*/ 1028483 h 2538970"/>
                <a:gd name="connsiteX285" fmla="*/ 157070 w 2485572"/>
                <a:gd name="connsiteY285" fmla="*/ 1008885 h 2538970"/>
                <a:gd name="connsiteX286" fmla="*/ 154230 w 2485572"/>
                <a:gd name="connsiteY286" fmla="*/ 1000648 h 2538970"/>
                <a:gd name="connsiteX287" fmla="*/ 157070 w 2485572"/>
                <a:gd name="connsiteY287" fmla="*/ 964008 h 2538970"/>
                <a:gd name="connsiteX288" fmla="*/ 154230 w 2485572"/>
                <a:gd name="connsiteY288" fmla="*/ 955771 h 2538970"/>
                <a:gd name="connsiteX289" fmla="*/ 126111 w 2485572"/>
                <a:gd name="connsiteY289" fmla="*/ 930492 h 2538970"/>
                <a:gd name="connsiteX290" fmla="*/ 112193 w 2485572"/>
                <a:gd name="connsiteY290" fmla="*/ 927652 h 2538970"/>
                <a:gd name="connsiteX291" fmla="*/ 109353 w 2485572"/>
                <a:gd name="connsiteY291" fmla="*/ 921971 h 2538970"/>
                <a:gd name="connsiteX292" fmla="*/ 109353 w 2485572"/>
                <a:gd name="connsiteY292" fmla="*/ 908053 h 2538970"/>
                <a:gd name="connsiteX293" fmla="*/ 117590 w 2485572"/>
                <a:gd name="connsiteY293" fmla="*/ 891295 h 2538970"/>
                <a:gd name="connsiteX294" fmla="*/ 123270 w 2485572"/>
                <a:gd name="connsiteY294" fmla="*/ 885615 h 2538970"/>
                <a:gd name="connsiteX295" fmla="*/ 148549 w 2485572"/>
                <a:gd name="connsiteY295" fmla="*/ 866016 h 2538970"/>
                <a:gd name="connsiteX296" fmla="*/ 128951 w 2485572"/>
                <a:gd name="connsiteY296" fmla="*/ 840738 h 2538970"/>
                <a:gd name="connsiteX297" fmla="*/ 126111 w 2485572"/>
                <a:gd name="connsiteY297" fmla="*/ 821139 h 2538970"/>
                <a:gd name="connsiteX298" fmla="*/ 140028 w 2485572"/>
                <a:gd name="connsiteY298" fmla="*/ 812618 h 2538970"/>
                <a:gd name="connsiteX299" fmla="*/ 142869 w 2485572"/>
                <a:gd name="connsiteY299" fmla="*/ 790464 h 2538970"/>
                <a:gd name="connsiteX300" fmla="*/ 154230 w 2485572"/>
                <a:gd name="connsiteY300" fmla="*/ 773422 h 2538970"/>
                <a:gd name="connsiteX301" fmla="*/ 157070 w 2485572"/>
                <a:gd name="connsiteY301" fmla="*/ 762344 h 2538970"/>
                <a:gd name="connsiteX302" fmla="*/ 157070 w 2485572"/>
                <a:gd name="connsiteY302" fmla="*/ 753824 h 2538970"/>
                <a:gd name="connsiteX303" fmla="*/ 145709 w 2485572"/>
                <a:gd name="connsiteY303" fmla="*/ 731385 h 2538970"/>
                <a:gd name="connsiteX304" fmla="*/ 145709 w 2485572"/>
                <a:gd name="connsiteY304" fmla="*/ 723148 h 2538970"/>
                <a:gd name="connsiteX305" fmla="*/ 159627 w 2485572"/>
                <a:gd name="connsiteY305" fmla="*/ 714627 h 2538970"/>
                <a:gd name="connsiteX306" fmla="*/ 204504 w 2485572"/>
                <a:gd name="connsiteY306" fmla="*/ 708946 h 2538970"/>
                <a:gd name="connsiteX307" fmla="*/ 232623 w 2485572"/>
                <a:gd name="connsiteY307" fmla="*/ 678271 h 2538970"/>
                <a:gd name="connsiteX308" fmla="*/ 232623 w 2485572"/>
                <a:gd name="connsiteY308" fmla="*/ 666909 h 2538970"/>
                <a:gd name="connsiteX309" fmla="*/ 215865 w 2485572"/>
                <a:gd name="connsiteY309" fmla="*/ 644755 h 2538970"/>
                <a:gd name="connsiteX310" fmla="*/ 218705 w 2485572"/>
                <a:gd name="connsiteY310" fmla="*/ 613795 h 2538970"/>
                <a:gd name="connsiteX311" fmla="*/ 241144 w 2485572"/>
                <a:gd name="connsiteY311" fmla="*/ 582836 h 2538970"/>
                <a:gd name="connsiteX312" fmla="*/ 252221 w 2485572"/>
                <a:gd name="connsiteY312" fmla="*/ 571758 h 2538970"/>
                <a:gd name="connsiteX313" fmla="*/ 285737 w 2485572"/>
                <a:gd name="connsiteY313" fmla="*/ 524041 h 2538970"/>
                <a:gd name="connsiteX314" fmla="*/ 291418 w 2485572"/>
                <a:gd name="connsiteY314" fmla="*/ 518644 h 2538970"/>
                <a:gd name="connsiteX315" fmla="*/ 322377 w 2485572"/>
                <a:gd name="connsiteY315" fmla="*/ 518644 h 2538970"/>
                <a:gd name="connsiteX316" fmla="*/ 333455 w 2485572"/>
                <a:gd name="connsiteY316" fmla="*/ 510123 h 2538970"/>
                <a:gd name="connsiteX317" fmla="*/ 341976 w 2485572"/>
                <a:gd name="connsiteY317" fmla="*/ 482004 h 2538970"/>
                <a:gd name="connsiteX318" fmla="*/ 347372 w 2485572"/>
                <a:gd name="connsiteY318" fmla="*/ 476607 h 2538970"/>
                <a:gd name="connsiteX319" fmla="*/ 386853 w 2485572"/>
                <a:gd name="connsiteY319" fmla="*/ 459565 h 2538970"/>
                <a:gd name="connsiteX320" fmla="*/ 389409 w 2485572"/>
                <a:gd name="connsiteY320" fmla="*/ 454169 h 2538970"/>
                <a:gd name="connsiteX321" fmla="*/ 400770 w 2485572"/>
                <a:gd name="connsiteY321" fmla="*/ 434570 h 2538970"/>
                <a:gd name="connsiteX322" fmla="*/ 414688 w 2485572"/>
                <a:gd name="connsiteY322" fmla="*/ 392534 h 2538970"/>
                <a:gd name="connsiteX323" fmla="*/ 428890 w 2485572"/>
                <a:gd name="connsiteY323" fmla="*/ 341976 h 2538970"/>
                <a:gd name="connsiteX324" fmla="*/ 434286 w 2485572"/>
                <a:gd name="connsiteY324" fmla="*/ 255062 h 2538970"/>
                <a:gd name="connsiteX325" fmla="*/ 437127 w 2485572"/>
                <a:gd name="connsiteY325" fmla="*/ 252221 h 2538970"/>
                <a:gd name="connsiteX326" fmla="*/ 448488 w 2485572"/>
                <a:gd name="connsiteY326" fmla="*/ 235463 h 2538970"/>
                <a:gd name="connsiteX327" fmla="*/ 468086 w 2485572"/>
                <a:gd name="connsiteY327" fmla="*/ 221546 h 2538970"/>
                <a:gd name="connsiteX328" fmla="*/ 501602 w 2485572"/>
                <a:gd name="connsiteY328" fmla="*/ 215865 h 2538970"/>
                <a:gd name="connsiteX329" fmla="*/ 512964 w 2485572"/>
                <a:gd name="connsiteY329" fmla="*/ 213025 h 2538970"/>
                <a:gd name="connsiteX330" fmla="*/ 555000 w 2485572"/>
                <a:gd name="connsiteY330" fmla="*/ 187746 h 2538970"/>
                <a:gd name="connsiteX331" fmla="*/ 557557 w 2485572"/>
                <a:gd name="connsiteY331" fmla="*/ 182349 h 2538970"/>
                <a:gd name="connsiteX332" fmla="*/ 602434 w 2485572"/>
                <a:gd name="connsiteY332" fmla="*/ 131791 h 2538970"/>
                <a:gd name="connsiteX333" fmla="*/ 605274 w 2485572"/>
                <a:gd name="connsiteY333" fmla="*/ 123270 h 2538970"/>
                <a:gd name="connsiteX334" fmla="*/ 594197 w 2485572"/>
                <a:gd name="connsiteY334" fmla="*/ 70156 h 2538970"/>
                <a:gd name="connsiteX335" fmla="*/ 650151 w 2485572"/>
                <a:gd name="connsiteY335" fmla="*/ 92595 h 2538970"/>
                <a:gd name="connsiteX336" fmla="*/ 664069 w 2485572"/>
                <a:gd name="connsiteY336" fmla="*/ 92595 h 2538970"/>
                <a:gd name="connsiteX337" fmla="*/ 689348 w 2485572"/>
                <a:gd name="connsiteY337" fmla="*/ 98275 h 2538970"/>
                <a:gd name="connsiteX338" fmla="*/ 723148 w 2485572"/>
                <a:gd name="connsiteY338" fmla="*/ 89754 h 2538970"/>
                <a:gd name="connsiteX339" fmla="*/ 725704 w 2485572"/>
                <a:gd name="connsiteY339" fmla="*/ 92595 h 2538970"/>
                <a:gd name="connsiteX340" fmla="*/ 731385 w 2485572"/>
                <a:gd name="connsiteY340" fmla="*/ 92595 h 2538970"/>
                <a:gd name="connsiteX341" fmla="*/ 737065 w 2485572"/>
                <a:gd name="connsiteY341" fmla="*/ 95435 h 2538970"/>
                <a:gd name="connsiteX342" fmla="*/ 742746 w 2485572"/>
                <a:gd name="connsiteY342" fmla="*/ 95435 h 2538970"/>
                <a:gd name="connsiteX343" fmla="*/ 779102 w 2485572"/>
                <a:gd name="connsiteY343" fmla="*/ 75837 h 2538970"/>
                <a:gd name="connsiteX344" fmla="*/ 818299 w 2485572"/>
                <a:gd name="connsiteY344" fmla="*/ 39197 h 2538970"/>
                <a:gd name="connsiteX345" fmla="*/ 823980 w 2485572"/>
                <a:gd name="connsiteY345" fmla="*/ 33800 h 2538970"/>
                <a:gd name="connsiteX346" fmla="*/ 851815 w 2485572"/>
                <a:gd name="connsiteY346" fmla="*/ 19598 h 2538970"/>
                <a:gd name="connsiteX347" fmla="*/ 854655 w 2485572"/>
                <a:gd name="connsiteY347" fmla="*/ 14202 h 2538970"/>
                <a:gd name="connsiteX348" fmla="*/ 888455 w 2485572"/>
                <a:gd name="connsiteY348" fmla="*/ 8521 h 2538970"/>
                <a:gd name="connsiteX349" fmla="*/ 893852 w 2485572"/>
                <a:gd name="connsiteY349" fmla="*/ 11361 h 2538970"/>
                <a:gd name="connsiteX350" fmla="*/ 933332 w 2485572"/>
                <a:gd name="connsiteY350" fmla="*/ 36640 h 2538970"/>
                <a:gd name="connsiteX351" fmla="*/ 938729 w 2485572"/>
                <a:gd name="connsiteY351" fmla="*/ 42037 h 2538970"/>
                <a:gd name="connsiteX352" fmla="*/ 969689 w 2485572"/>
                <a:gd name="connsiteY352" fmla="*/ 61635 h 2538970"/>
                <a:gd name="connsiteX353" fmla="*/ 972529 w 2485572"/>
                <a:gd name="connsiteY353" fmla="*/ 64475 h 2538970"/>
                <a:gd name="connsiteX354" fmla="*/ 977925 w 2485572"/>
                <a:gd name="connsiteY354" fmla="*/ 67316 h 2538970"/>
                <a:gd name="connsiteX355" fmla="*/ 1011725 w 2485572"/>
                <a:gd name="connsiteY355" fmla="*/ 67316 h 2538970"/>
                <a:gd name="connsiteX356" fmla="*/ 1031324 w 2485572"/>
                <a:gd name="connsiteY356" fmla="*/ 64475 h 2538970"/>
                <a:gd name="connsiteX357" fmla="*/ 1042401 w 2485572"/>
                <a:gd name="connsiteY357" fmla="*/ 64475 h 2538970"/>
                <a:gd name="connsiteX358" fmla="*/ 1104036 w 2485572"/>
                <a:gd name="connsiteY358" fmla="*/ 70156 h 2538970"/>
                <a:gd name="connsiteX359" fmla="*/ 1109717 w 2485572"/>
                <a:gd name="connsiteY359" fmla="*/ 75837 h 2538970"/>
                <a:gd name="connsiteX360" fmla="*/ 1118238 w 2485572"/>
                <a:gd name="connsiteY360" fmla="*/ 81233 h 2538970"/>
                <a:gd name="connsiteX361" fmla="*/ 1121078 w 2485572"/>
                <a:gd name="connsiteY361" fmla="*/ 84074 h 2538970"/>
                <a:gd name="connsiteX362" fmla="*/ 1143517 w 2485572"/>
                <a:gd name="connsiteY362" fmla="*/ 95435 h 2538970"/>
                <a:gd name="connsiteX363" fmla="*/ 1151754 w 2485572"/>
                <a:gd name="connsiteY363" fmla="*/ 100832 h 2538970"/>
                <a:gd name="connsiteX364" fmla="*/ 1171352 w 2485572"/>
                <a:gd name="connsiteY364" fmla="*/ 100832 h 2538970"/>
                <a:gd name="connsiteX365" fmla="*/ 1174192 w 2485572"/>
                <a:gd name="connsiteY365" fmla="*/ 98275 h 2538970"/>
                <a:gd name="connsiteX366" fmla="*/ 1188110 w 2485572"/>
                <a:gd name="connsiteY366" fmla="*/ 89754 h 2538970"/>
                <a:gd name="connsiteX367" fmla="*/ 1193791 w 2485572"/>
                <a:gd name="connsiteY367" fmla="*/ 84074 h 2538970"/>
                <a:gd name="connsiteX368" fmla="*/ 1238668 w 2485572"/>
                <a:gd name="connsiteY368" fmla="*/ 75837 h 2538970"/>
                <a:gd name="connsiteX369" fmla="*/ 1244348 w 2485572"/>
                <a:gd name="connsiteY369" fmla="*/ 78677 h 2538970"/>
                <a:gd name="connsiteX370" fmla="*/ 1272184 w 2485572"/>
                <a:gd name="connsiteY370" fmla="*/ 75837 h 2538970"/>
                <a:gd name="connsiteX371" fmla="*/ 1280705 w 2485572"/>
                <a:gd name="connsiteY371" fmla="*/ 72996 h 2538970"/>
                <a:gd name="connsiteX372" fmla="*/ 1286385 w 2485572"/>
                <a:gd name="connsiteY372" fmla="*/ 72996 h 2538970"/>
                <a:gd name="connsiteX373" fmla="*/ 1348020 w 2485572"/>
                <a:gd name="connsiteY373" fmla="*/ 50558 h 2538970"/>
                <a:gd name="connsiteX374" fmla="*/ 1350861 w 2485572"/>
                <a:gd name="connsiteY374" fmla="*/ 50558 h 2538970"/>
                <a:gd name="connsiteX375" fmla="*/ 1392898 w 2485572"/>
                <a:gd name="connsiteY375" fmla="*/ 39197 h 2538970"/>
                <a:gd name="connsiteX376" fmla="*/ 1406815 w 2485572"/>
                <a:gd name="connsiteY376" fmla="*/ 39197 h 2538970"/>
                <a:gd name="connsiteX377" fmla="*/ 1459929 w 2485572"/>
                <a:gd name="connsiteY377" fmla="*/ 36640 h 2538970"/>
                <a:gd name="connsiteX378" fmla="*/ 1468450 w 2485572"/>
                <a:gd name="connsiteY378" fmla="*/ 36640 h 2538970"/>
                <a:gd name="connsiteX379" fmla="*/ 1474131 w 2485572"/>
                <a:gd name="connsiteY379" fmla="*/ 33800 h 2538970"/>
                <a:gd name="connsiteX380" fmla="*/ 1479528 w 2485572"/>
                <a:gd name="connsiteY380" fmla="*/ 30960 h 2538970"/>
                <a:gd name="connsiteX381" fmla="*/ 1485208 w 2485572"/>
                <a:gd name="connsiteY381" fmla="*/ 30960 h 2538970"/>
                <a:gd name="connsiteX382" fmla="*/ 1544003 w 2485572"/>
                <a:gd name="connsiteY382" fmla="*/ 16758 h 2538970"/>
                <a:gd name="connsiteX383" fmla="*/ 1549684 w 2485572"/>
                <a:gd name="connsiteY383" fmla="*/ 14202 h 2538970"/>
                <a:gd name="connsiteX384" fmla="*/ 1555364 w 2485572"/>
                <a:gd name="connsiteY384" fmla="*/ 14202 h 2538970"/>
                <a:gd name="connsiteX385" fmla="*/ 1563601 w 2485572"/>
                <a:gd name="connsiteY385" fmla="*/ 11361 h 2538970"/>
                <a:gd name="connsiteX386" fmla="*/ 1614159 w 2485572"/>
                <a:gd name="connsiteY386" fmla="*/ 22439 h 2538970"/>
                <a:gd name="connsiteX387" fmla="*/ 1619840 w 2485572"/>
                <a:gd name="connsiteY387" fmla="*/ 19598 h 2538970"/>
                <a:gd name="connsiteX388" fmla="*/ 1630917 w 2485572"/>
                <a:gd name="connsiteY388" fmla="*/ 16758 h 2538970"/>
                <a:gd name="connsiteX389" fmla="*/ 1645119 w 2485572"/>
                <a:gd name="connsiteY389" fmla="*/ 8521 h 2538970"/>
                <a:gd name="connsiteX390" fmla="*/ 1653356 w 2485572"/>
                <a:gd name="connsiteY390" fmla="*/ 5681 h 2538970"/>
                <a:gd name="connsiteX391" fmla="*/ 1689712 w 2485572"/>
                <a:gd name="connsiteY391" fmla="*/ 0 h 2538970"/>
                <a:gd name="connsiteX392" fmla="*/ 1698233 w 2485572"/>
                <a:gd name="connsiteY392" fmla="*/ 11361 h 2538970"/>
                <a:gd name="connsiteX393" fmla="*/ 1703914 w 2485572"/>
                <a:gd name="connsiteY393" fmla="*/ 14202 h 2538970"/>
                <a:gd name="connsiteX394" fmla="*/ 1709310 w 2485572"/>
                <a:gd name="connsiteY394" fmla="*/ 16758 h 2538970"/>
                <a:gd name="connsiteX395" fmla="*/ 1717831 w 2485572"/>
                <a:gd name="connsiteY395" fmla="*/ 16758 h 2538970"/>
                <a:gd name="connsiteX396" fmla="*/ 1757028 w 2485572"/>
                <a:gd name="connsiteY396" fmla="*/ 22439 h 2538970"/>
                <a:gd name="connsiteX397" fmla="*/ 1762708 w 2485572"/>
                <a:gd name="connsiteY397" fmla="*/ 25279 h 2538970"/>
                <a:gd name="connsiteX398" fmla="*/ 1768389 w 2485572"/>
                <a:gd name="connsiteY398" fmla="*/ 25279 h 2538970"/>
                <a:gd name="connsiteX399" fmla="*/ 1787987 w 2485572"/>
                <a:gd name="connsiteY399" fmla="*/ 33800 h 2538970"/>
                <a:gd name="connsiteX400" fmla="*/ 1793384 w 2485572"/>
                <a:gd name="connsiteY400" fmla="*/ 33800 h 2538970"/>
                <a:gd name="connsiteX401" fmla="*/ 1801905 w 2485572"/>
                <a:gd name="connsiteY401" fmla="*/ 36640 h 2538970"/>
                <a:gd name="connsiteX402" fmla="*/ 1835421 w 2485572"/>
                <a:gd name="connsiteY402" fmla="*/ 42037 h 2538970"/>
                <a:gd name="connsiteX403" fmla="*/ 1891659 w 2485572"/>
                <a:gd name="connsiteY403" fmla="*/ 61635 h 2538970"/>
                <a:gd name="connsiteX404" fmla="*/ 1897340 w 2485572"/>
                <a:gd name="connsiteY404" fmla="*/ 64475 h 2538970"/>
                <a:gd name="connsiteX405" fmla="*/ 1899896 w 2485572"/>
                <a:gd name="connsiteY405" fmla="*/ 67316 h 2538970"/>
                <a:gd name="connsiteX406" fmla="*/ 1944774 w 2485572"/>
                <a:gd name="connsiteY406" fmla="*/ 123270 h 2538970"/>
                <a:gd name="connsiteX407" fmla="*/ 1947614 w 2485572"/>
                <a:gd name="connsiteY407" fmla="*/ 128951 h 2538970"/>
                <a:gd name="connsiteX408" fmla="*/ 1950454 w 2485572"/>
                <a:gd name="connsiteY408" fmla="*/ 131791 h 2538970"/>
                <a:gd name="connsiteX409" fmla="*/ 1956135 w 2485572"/>
                <a:gd name="connsiteY409" fmla="*/ 140312 h 2538970"/>
                <a:gd name="connsiteX410" fmla="*/ 1958975 w 2485572"/>
                <a:gd name="connsiteY410" fmla="*/ 145709 h 2538970"/>
                <a:gd name="connsiteX411" fmla="*/ 1961532 w 2485572"/>
                <a:gd name="connsiteY411" fmla="*/ 154230 h 2538970"/>
                <a:gd name="connsiteX412" fmla="*/ 1998172 w 2485572"/>
                <a:gd name="connsiteY412" fmla="*/ 204788 h 2538970"/>
                <a:gd name="connsiteX413" fmla="*/ 2003569 w 2485572"/>
                <a:gd name="connsiteY413" fmla="*/ 207344 h 2538970"/>
                <a:gd name="connsiteX414" fmla="*/ 2009249 w 2485572"/>
                <a:gd name="connsiteY414" fmla="*/ 210184 h 2538970"/>
                <a:gd name="connsiteX415" fmla="*/ 2017770 w 2485572"/>
                <a:gd name="connsiteY415" fmla="*/ 210184 h 2538970"/>
                <a:gd name="connsiteX416" fmla="*/ 2026007 w 2485572"/>
                <a:gd name="connsiteY416" fmla="*/ 213025 h 2538970"/>
                <a:gd name="connsiteX417" fmla="*/ 2037368 w 2485572"/>
                <a:gd name="connsiteY417" fmla="*/ 215865 h 2538970"/>
                <a:gd name="connsiteX418" fmla="*/ 2099003 w 2485572"/>
                <a:gd name="connsiteY418" fmla="*/ 221546 h 2538970"/>
                <a:gd name="connsiteX419" fmla="*/ 2104684 w 2485572"/>
                <a:gd name="connsiteY419" fmla="*/ 224386 h 2538970"/>
                <a:gd name="connsiteX420" fmla="*/ 2112921 w 2485572"/>
                <a:gd name="connsiteY420" fmla="*/ 224386 h 2538970"/>
                <a:gd name="connsiteX421" fmla="*/ 2124283 w 2485572"/>
                <a:gd name="connsiteY421" fmla="*/ 229783 h 2538970"/>
                <a:gd name="connsiteX422" fmla="*/ 2177397 w 2485572"/>
                <a:gd name="connsiteY422" fmla="*/ 229783 h 2538970"/>
                <a:gd name="connsiteX423" fmla="*/ 2185918 w 2485572"/>
                <a:gd name="connsiteY423" fmla="*/ 232623 h 2538970"/>
                <a:gd name="connsiteX424" fmla="*/ 2213753 w 2485572"/>
                <a:gd name="connsiteY424" fmla="*/ 226942 h 2538970"/>
                <a:gd name="connsiteX425" fmla="*/ 2219434 w 2485572"/>
                <a:gd name="connsiteY425" fmla="*/ 224386 h 2538970"/>
                <a:gd name="connsiteX426" fmla="*/ 2241872 w 2485572"/>
                <a:gd name="connsiteY426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86749 w 2485572"/>
                <a:gd name="connsiteY70" fmla="*/ 2065488 h 2538970"/>
                <a:gd name="connsiteX71" fmla="*/ 2295270 w 2485572"/>
                <a:gd name="connsiteY71" fmla="*/ 2085086 h 2538970"/>
                <a:gd name="connsiteX72" fmla="*/ 2295270 w 2485572"/>
                <a:gd name="connsiteY72" fmla="*/ 2087926 h 2538970"/>
                <a:gd name="connsiteX73" fmla="*/ 2292430 w 2485572"/>
                <a:gd name="connsiteY73" fmla="*/ 2093323 h 2538970"/>
                <a:gd name="connsiteX74" fmla="*/ 2275388 w 2485572"/>
                <a:gd name="connsiteY74" fmla="*/ 2127123 h 2538970"/>
                <a:gd name="connsiteX75" fmla="*/ 2275388 w 2485572"/>
                <a:gd name="connsiteY75" fmla="*/ 2132519 h 2538970"/>
                <a:gd name="connsiteX76" fmla="*/ 2272832 w 2485572"/>
                <a:gd name="connsiteY76" fmla="*/ 2138200 h 2538970"/>
                <a:gd name="connsiteX77" fmla="*/ 2283909 w 2485572"/>
                <a:gd name="connsiteY77" fmla="*/ 2172000 h 2538970"/>
                <a:gd name="connsiteX78" fmla="*/ 2295270 w 2485572"/>
                <a:gd name="connsiteY78" fmla="*/ 2199835 h 2538970"/>
                <a:gd name="connsiteX79" fmla="*/ 2295270 w 2485572"/>
                <a:gd name="connsiteY79" fmla="*/ 2205516 h 2538970"/>
                <a:gd name="connsiteX80" fmla="*/ 2297827 w 2485572"/>
                <a:gd name="connsiteY80" fmla="*/ 2211196 h 2538970"/>
                <a:gd name="connsiteX81" fmla="*/ 2295270 w 2485572"/>
                <a:gd name="connsiteY81" fmla="*/ 2216593 h 2538970"/>
                <a:gd name="connsiteX82" fmla="*/ 2275388 w 2485572"/>
                <a:gd name="connsiteY82" fmla="*/ 2272832 h 2538970"/>
                <a:gd name="connsiteX83" fmla="*/ 2275388 w 2485572"/>
                <a:gd name="connsiteY83" fmla="*/ 2278512 h 2538970"/>
                <a:gd name="connsiteX84" fmla="*/ 2272832 w 2485572"/>
                <a:gd name="connsiteY84" fmla="*/ 2283909 h 2538970"/>
                <a:gd name="connsiteX85" fmla="*/ 2269991 w 2485572"/>
                <a:gd name="connsiteY85" fmla="*/ 2312028 h 2538970"/>
                <a:gd name="connsiteX86" fmla="*/ 2269991 w 2485572"/>
                <a:gd name="connsiteY86" fmla="*/ 2317709 h 2538970"/>
                <a:gd name="connsiteX87" fmla="*/ 2278228 w 2485572"/>
                <a:gd name="connsiteY87" fmla="*/ 2345544 h 2538970"/>
                <a:gd name="connsiteX88" fmla="*/ 2281069 w 2485572"/>
                <a:gd name="connsiteY88" fmla="*/ 2354065 h 2538970"/>
                <a:gd name="connsiteX89" fmla="*/ 2283909 w 2485572"/>
                <a:gd name="connsiteY89" fmla="*/ 2356905 h 2538970"/>
                <a:gd name="connsiteX90" fmla="*/ 2289590 w 2485572"/>
                <a:gd name="connsiteY90" fmla="*/ 2365142 h 2538970"/>
                <a:gd name="connsiteX91" fmla="*/ 2278228 w 2485572"/>
                <a:gd name="connsiteY91" fmla="*/ 2396102 h 2538970"/>
                <a:gd name="connsiteX92" fmla="*/ 2275388 w 2485572"/>
                <a:gd name="connsiteY92" fmla="*/ 2401782 h 2538970"/>
                <a:gd name="connsiteX93" fmla="*/ 2258630 w 2485572"/>
                <a:gd name="connsiteY93" fmla="*/ 2429618 h 2538970"/>
                <a:gd name="connsiteX94" fmla="*/ 2255790 w 2485572"/>
                <a:gd name="connsiteY94" fmla="*/ 2435298 h 2538970"/>
                <a:gd name="connsiteX95" fmla="*/ 2253233 w 2485572"/>
                <a:gd name="connsiteY95" fmla="*/ 2463418 h 2538970"/>
                <a:gd name="connsiteX96" fmla="*/ 2258630 w 2485572"/>
                <a:gd name="connsiteY96" fmla="*/ 2483016 h 2538970"/>
                <a:gd name="connsiteX97" fmla="*/ 2258630 w 2485572"/>
                <a:gd name="connsiteY97" fmla="*/ 2488413 h 2538970"/>
                <a:gd name="connsiteX98" fmla="*/ 2239032 w 2485572"/>
                <a:gd name="connsiteY98" fmla="*/ 2513691 h 2538970"/>
                <a:gd name="connsiteX99" fmla="*/ 2236191 w 2485572"/>
                <a:gd name="connsiteY99" fmla="*/ 2522213 h 2538970"/>
                <a:gd name="connsiteX100" fmla="*/ 2225114 w 2485572"/>
                <a:gd name="connsiteY100" fmla="*/ 2538970 h 2538970"/>
                <a:gd name="connsiteX101" fmla="*/ 2216593 w 2485572"/>
                <a:gd name="connsiteY101" fmla="*/ 2538970 h 2538970"/>
                <a:gd name="connsiteX102" fmla="*/ 2191314 w 2485572"/>
                <a:gd name="connsiteY102" fmla="*/ 2530449 h 2538970"/>
                <a:gd name="connsiteX103" fmla="*/ 2185918 w 2485572"/>
                <a:gd name="connsiteY103" fmla="*/ 2525053 h 2538970"/>
                <a:gd name="connsiteX104" fmla="*/ 2174556 w 2485572"/>
                <a:gd name="connsiteY104" fmla="*/ 2502614 h 2538970"/>
                <a:gd name="connsiteX105" fmla="*/ 2154958 w 2485572"/>
                <a:gd name="connsiteY105" fmla="*/ 2480175 h 2538970"/>
                <a:gd name="connsiteX106" fmla="*/ 2154958 w 2485572"/>
                <a:gd name="connsiteY106" fmla="*/ 2471655 h 2538970"/>
                <a:gd name="connsiteX107" fmla="*/ 2152118 w 2485572"/>
                <a:gd name="connsiteY107" fmla="*/ 2452056 h 2538970"/>
                <a:gd name="connsiteX108" fmla="*/ 2143881 w 2485572"/>
                <a:gd name="connsiteY108" fmla="*/ 2418540 h 2538970"/>
                <a:gd name="connsiteX109" fmla="*/ 2143881 w 2485572"/>
                <a:gd name="connsiteY109" fmla="*/ 2415700 h 2538970"/>
                <a:gd name="connsiteX110" fmla="*/ 2138200 w 2485572"/>
                <a:gd name="connsiteY110" fmla="*/ 2396102 h 2538970"/>
                <a:gd name="connsiteX111" fmla="*/ 2135360 w 2485572"/>
                <a:gd name="connsiteY111" fmla="*/ 2393261 h 2538970"/>
                <a:gd name="connsiteX112" fmla="*/ 2129679 w 2485572"/>
                <a:gd name="connsiteY112" fmla="*/ 2390421 h 2538970"/>
                <a:gd name="connsiteX113" fmla="*/ 2099003 w 2485572"/>
                <a:gd name="connsiteY113" fmla="*/ 2387581 h 2538970"/>
                <a:gd name="connsiteX114" fmla="*/ 2087642 w 2485572"/>
                <a:gd name="connsiteY114" fmla="*/ 2384740 h 2538970"/>
                <a:gd name="connsiteX115" fmla="*/ 2070884 w 2485572"/>
                <a:gd name="connsiteY115" fmla="*/ 2376504 h 2538970"/>
                <a:gd name="connsiteX116" fmla="*/ 2068044 w 2485572"/>
                <a:gd name="connsiteY116" fmla="*/ 2370823 h 2538970"/>
                <a:gd name="connsiteX117" fmla="*/ 2051286 w 2485572"/>
                <a:gd name="connsiteY117" fmla="*/ 2354065 h 2538970"/>
                <a:gd name="connsiteX118" fmla="*/ 2048446 w 2485572"/>
                <a:gd name="connsiteY118" fmla="*/ 2348384 h 2538970"/>
                <a:gd name="connsiteX119" fmla="*/ 2043049 w 2485572"/>
                <a:gd name="connsiteY119" fmla="*/ 2325946 h 2538970"/>
                <a:gd name="connsiteX120" fmla="*/ 2014930 w 2485572"/>
                <a:gd name="connsiteY120" fmla="*/ 2300667 h 2538970"/>
                <a:gd name="connsiteX121" fmla="*/ 1986810 w 2485572"/>
                <a:gd name="connsiteY121" fmla="*/ 2300667 h 2538970"/>
                <a:gd name="connsiteX122" fmla="*/ 1956135 w 2485572"/>
                <a:gd name="connsiteY122" fmla="*/ 2303507 h 2538970"/>
                <a:gd name="connsiteX123" fmla="*/ 1950454 w 2485572"/>
                <a:gd name="connsiteY123" fmla="*/ 2300667 h 2538970"/>
                <a:gd name="connsiteX124" fmla="*/ 1928016 w 2485572"/>
                <a:gd name="connsiteY124" fmla="*/ 2278512 h 2538970"/>
                <a:gd name="connsiteX125" fmla="*/ 1925175 w 2485572"/>
                <a:gd name="connsiteY125" fmla="*/ 2272832 h 2538970"/>
                <a:gd name="connsiteX126" fmla="*/ 1885979 w 2485572"/>
                <a:gd name="connsiteY126" fmla="*/ 2261470 h 2538970"/>
                <a:gd name="connsiteX127" fmla="*/ 1872061 w 2485572"/>
                <a:gd name="connsiteY127" fmla="*/ 2222273 h 2538970"/>
                <a:gd name="connsiteX128" fmla="*/ 1869221 w 2485572"/>
                <a:gd name="connsiteY128" fmla="*/ 2194438 h 2538970"/>
                <a:gd name="connsiteX129" fmla="*/ 1869221 w 2485572"/>
                <a:gd name="connsiteY129" fmla="*/ 2185917 h 2538970"/>
                <a:gd name="connsiteX130" fmla="*/ 1863540 w 2485572"/>
                <a:gd name="connsiteY130" fmla="*/ 2163479 h 2538970"/>
                <a:gd name="connsiteX131" fmla="*/ 1860700 w 2485572"/>
                <a:gd name="connsiteY131" fmla="*/ 2154958 h 2538970"/>
                <a:gd name="connsiteX132" fmla="*/ 1855303 w 2485572"/>
                <a:gd name="connsiteY132" fmla="*/ 2152402 h 2538970"/>
                <a:gd name="connsiteX133" fmla="*/ 1813266 w 2485572"/>
                <a:gd name="connsiteY133" fmla="*/ 2166319 h 2538970"/>
                <a:gd name="connsiteX134" fmla="*/ 1810426 w 2485572"/>
                <a:gd name="connsiteY134" fmla="*/ 2177397 h 2538970"/>
                <a:gd name="connsiteX135" fmla="*/ 1818663 w 2485572"/>
                <a:gd name="connsiteY135" fmla="*/ 2194438 h 2538970"/>
                <a:gd name="connsiteX136" fmla="*/ 1818663 w 2485572"/>
                <a:gd name="connsiteY136" fmla="*/ 2211196 h 2538970"/>
                <a:gd name="connsiteX137" fmla="*/ 1813266 w 2485572"/>
                <a:gd name="connsiteY137" fmla="*/ 2214037 h 2538970"/>
                <a:gd name="connsiteX138" fmla="*/ 1776626 w 2485572"/>
                <a:gd name="connsiteY138" fmla="*/ 2208356 h 2538970"/>
                <a:gd name="connsiteX139" fmla="*/ 1771230 w 2485572"/>
                <a:gd name="connsiteY139" fmla="*/ 2205516 h 2538970"/>
                <a:gd name="connsiteX140" fmla="*/ 1762708 w 2485572"/>
                <a:gd name="connsiteY140" fmla="*/ 2202676 h 2538970"/>
                <a:gd name="connsiteX141" fmla="*/ 1748791 w 2485572"/>
                <a:gd name="connsiteY141" fmla="*/ 2202676 h 2538970"/>
                <a:gd name="connsiteX142" fmla="*/ 1740270 w 2485572"/>
                <a:gd name="connsiteY142" fmla="*/ 2194438 h 2538970"/>
                <a:gd name="connsiteX143" fmla="*/ 1731749 w 2485572"/>
                <a:gd name="connsiteY143" fmla="*/ 2188758 h 2538970"/>
                <a:gd name="connsiteX144" fmla="*/ 1723512 w 2485572"/>
                <a:gd name="connsiteY144" fmla="*/ 2174556 h 2538970"/>
                <a:gd name="connsiteX145" fmla="*/ 1703914 w 2485572"/>
                <a:gd name="connsiteY145" fmla="*/ 2169159 h 2538970"/>
                <a:gd name="connsiteX146" fmla="*/ 1698233 w 2485572"/>
                <a:gd name="connsiteY146" fmla="*/ 2166319 h 2538970"/>
                <a:gd name="connsiteX147" fmla="*/ 1692552 w 2485572"/>
                <a:gd name="connsiteY147" fmla="*/ 2163479 h 2538970"/>
                <a:gd name="connsiteX148" fmla="*/ 1656196 w 2485572"/>
                <a:gd name="connsiteY148" fmla="*/ 2160638 h 2538970"/>
                <a:gd name="connsiteX149" fmla="*/ 1647675 w 2485572"/>
                <a:gd name="connsiteY149" fmla="*/ 2163479 h 2538970"/>
                <a:gd name="connsiteX150" fmla="*/ 1605638 w 2485572"/>
                <a:gd name="connsiteY150" fmla="*/ 2169159 h 2538970"/>
                <a:gd name="connsiteX151" fmla="*/ 1600242 w 2485572"/>
                <a:gd name="connsiteY151" fmla="*/ 2169159 h 2538970"/>
                <a:gd name="connsiteX152" fmla="*/ 1566442 w 2485572"/>
                <a:gd name="connsiteY152" fmla="*/ 2146721 h 2538970"/>
                <a:gd name="connsiteX153" fmla="*/ 1563601 w 2485572"/>
                <a:gd name="connsiteY153" fmla="*/ 2143881 h 2538970"/>
                <a:gd name="connsiteX154" fmla="*/ 1561045 w 2485572"/>
                <a:gd name="connsiteY154" fmla="*/ 2141040 h 2538970"/>
                <a:gd name="connsiteX155" fmla="*/ 1541447 w 2485572"/>
                <a:gd name="connsiteY155" fmla="*/ 2112921 h 2538970"/>
                <a:gd name="connsiteX156" fmla="*/ 1535766 w 2485572"/>
                <a:gd name="connsiteY156" fmla="*/ 2107524 h 2538970"/>
                <a:gd name="connsiteX157" fmla="*/ 1501966 w 2485572"/>
                <a:gd name="connsiteY157" fmla="*/ 2090482 h 2538970"/>
                <a:gd name="connsiteX158" fmla="*/ 1496570 w 2485572"/>
                <a:gd name="connsiteY158" fmla="*/ 2087926 h 2538970"/>
                <a:gd name="connsiteX159" fmla="*/ 1493729 w 2485572"/>
                <a:gd name="connsiteY159" fmla="*/ 2085086 h 2538970"/>
                <a:gd name="connsiteX160" fmla="*/ 1488049 w 2485572"/>
                <a:gd name="connsiteY160" fmla="*/ 2082245 h 2538970"/>
                <a:gd name="connsiteX161" fmla="*/ 1426413 w 2485572"/>
                <a:gd name="connsiteY161" fmla="*/ 2059807 h 2538970"/>
                <a:gd name="connsiteX162" fmla="*/ 1364778 w 2485572"/>
                <a:gd name="connsiteY162" fmla="*/ 2056966 h 2538970"/>
                <a:gd name="connsiteX163" fmla="*/ 1336659 w 2485572"/>
                <a:gd name="connsiteY163" fmla="*/ 2048445 h 2538970"/>
                <a:gd name="connsiteX164" fmla="*/ 1311380 w 2485572"/>
                <a:gd name="connsiteY164" fmla="*/ 2034528 h 2538970"/>
                <a:gd name="connsiteX165" fmla="*/ 1305983 w 2485572"/>
                <a:gd name="connsiteY165" fmla="*/ 2031688 h 2538970"/>
                <a:gd name="connsiteX166" fmla="*/ 1303143 w 2485572"/>
                <a:gd name="connsiteY166" fmla="*/ 2026291 h 2538970"/>
                <a:gd name="connsiteX167" fmla="*/ 1300303 w 2485572"/>
                <a:gd name="connsiteY167" fmla="*/ 2023451 h 2538970"/>
                <a:gd name="connsiteX168" fmla="*/ 1266787 w 2485572"/>
                <a:gd name="connsiteY168" fmla="*/ 2006409 h 2538970"/>
                <a:gd name="connsiteX169" fmla="*/ 1255426 w 2485572"/>
                <a:gd name="connsiteY169" fmla="*/ 2006409 h 2538970"/>
                <a:gd name="connsiteX170" fmla="*/ 1238668 w 2485572"/>
                <a:gd name="connsiteY170" fmla="*/ 2001012 h 2538970"/>
                <a:gd name="connsiteX171" fmla="*/ 1232987 w 2485572"/>
                <a:gd name="connsiteY171" fmla="*/ 2001012 h 2538970"/>
                <a:gd name="connsiteX172" fmla="*/ 1216229 w 2485572"/>
                <a:gd name="connsiteY172" fmla="*/ 1995331 h 2538970"/>
                <a:gd name="connsiteX173" fmla="*/ 1213389 w 2485572"/>
                <a:gd name="connsiteY173" fmla="*/ 1992491 h 2538970"/>
                <a:gd name="connsiteX174" fmla="*/ 1185554 w 2485572"/>
                <a:gd name="connsiteY174" fmla="*/ 1984254 h 2538970"/>
                <a:gd name="connsiteX175" fmla="*/ 1179873 w 2485572"/>
                <a:gd name="connsiteY175" fmla="*/ 1984254 h 2538970"/>
                <a:gd name="connsiteX176" fmla="*/ 1157434 w 2485572"/>
                <a:gd name="connsiteY176" fmla="*/ 1981414 h 2538970"/>
                <a:gd name="connsiteX177" fmla="*/ 1109717 w 2485572"/>
                <a:gd name="connsiteY177" fmla="*/ 1947614 h 2538970"/>
                <a:gd name="connsiteX178" fmla="*/ 1098639 w 2485572"/>
                <a:gd name="connsiteY178" fmla="*/ 1944774 h 2538970"/>
                <a:gd name="connsiteX179" fmla="*/ 1067680 w 2485572"/>
                <a:gd name="connsiteY179" fmla="*/ 1919779 h 2538970"/>
                <a:gd name="connsiteX180" fmla="*/ 1056603 w 2485572"/>
                <a:gd name="connsiteY180" fmla="*/ 1888819 h 2538970"/>
                <a:gd name="connsiteX181" fmla="*/ 1053762 w 2485572"/>
                <a:gd name="connsiteY181" fmla="*/ 1880298 h 2538970"/>
                <a:gd name="connsiteX182" fmla="*/ 1022803 w 2485572"/>
                <a:gd name="connsiteY182" fmla="*/ 1860700 h 2538970"/>
                <a:gd name="connsiteX183" fmla="*/ 1019962 w 2485572"/>
                <a:gd name="connsiteY183" fmla="*/ 1858143 h 2538970"/>
                <a:gd name="connsiteX184" fmla="*/ 1006045 w 2485572"/>
                <a:gd name="connsiteY184" fmla="*/ 1824343 h 2538970"/>
                <a:gd name="connsiteX185" fmla="*/ 1006045 w 2485572"/>
                <a:gd name="connsiteY185" fmla="*/ 1813266 h 2538970"/>
                <a:gd name="connsiteX186" fmla="*/ 1011725 w 2485572"/>
                <a:gd name="connsiteY186" fmla="*/ 1793668 h 2538970"/>
                <a:gd name="connsiteX187" fmla="*/ 1019962 w 2485572"/>
                <a:gd name="connsiteY187" fmla="*/ 1768389 h 2538970"/>
                <a:gd name="connsiteX188" fmla="*/ 1025643 w 2485572"/>
                <a:gd name="connsiteY188" fmla="*/ 1737429 h 2538970"/>
                <a:gd name="connsiteX189" fmla="*/ 1025643 w 2485572"/>
                <a:gd name="connsiteY189" fmla="*/ 1723512 h 2538970"/>
                <a:gd name="connsiteX190" fmla="*/ 1019962 w 2485572"/>
                <a:gd name="connsiteY190" fmla="*/ 1720671 h 2538970"/>
                <a:gd name="connsiteX191" fmla="*/ 1014566 w 2485572"/>
                <a:gd name="connsiteY191" fmla="*/ 1712435 h 2538970"/>
                <a:gd name="connsiteX192" fmla="*/ 1011725 w 2485572"/>
                <a:gd name="connsiteY192" fmla="*/ 1709594 h 2538970"/>
                <a:gd name="connsiteX193" fmla="*/ 983606 w 2485572"/>
                <a:gd name="connsiteY193" fmla="*/ 1692552 h 2538970"/>
                <a:gd name="connsiteX194" fmla="*/ 977925 w 2485572"/>
                <a:gd name="connsiteY194" fmla="*/ 1692552 h 2538970"/>
                <a:gd name="connsiteX195" fmla="*/ 950090 w 2485572"/>
                <a:gd name="connsiteY195" fmla="*/ 1653356 h 2538970"/>
                <a:gd name="connsiteX196" fmla="*/ 950090 w 2485572"/>
                <a:gd name="connsiteY196" fmla="*/ 1639438 h 2538970"/>
                <a:gd name="connsiteX197" fmla="*/ 952931 w 2485572"/>
                <a:gd name="connsiteY197" fmla="*/ 1636598 h 2538970"/>
                <a:gd name="connsiteX198" fmla="*/ 975369 w 2485572"/>
                <a:gd name="connsiteY198" fmla="*/ 1597401 h 2538970"/>
                <a:gd name="connsiteX199" fmla="*/ 980766 w 2485572"/>
                <a:gd name="connsiteY199" fmla="*/ 1591721 h 2538970"/>
                <a:gd name="connsiteX200" fmla="*/ 1017406 w 2485572"/>
                <a:gd name="connsiteY200" fmla="*/ 1561045 h 2538970"/>
                <a:gd name="connsiteX201" fmla="*/ 1022803 w 2485572"/>
                <a:gd name="connsiteY201" fmla="*/ 1558205 h 2538970"/>
                <a:gd name="connsiteX202" fmla="*/ 1025643 w 2485572"/>
                <a:gd name="connsiteY202" fmla="*/ 1555364 h 2538970"/>
                <a:gd name="connsiteX203" fmla="*/ 1031324 w 2485572"/>
                <a:gd name="connsiteY203" fmla="*/ 1549684 h 2538970"/>
                <a:gd name="connsiteX204" fmla="*/ 1293866 w 2485572"/>
                <a:gd name="connsiteY204" fmla="*/ 1680648 h 2538970"/>
                <a:gd name="connsiteX205" fmla="*/ 1455791 w 2485572"/>
                <a:gd name="connsiteY205" fmla="*/ 1685410 h 2538970"/>
                <a:gd name="connsiteX206" fmla="*/ 1289417 w 2485572"/>
                <a:gd name="connsiteY206" fmla="*/ 1536685 h 2538970"/>
                <a:gd name="connsiteX207" fmla="*/ 1061999 w 2485572"/>
                <a:gd name="connsiteY207" fmla="*/ 1465610 h 2538970"/>
                <a:gd name="connsiteX208" fmla="*/ 1061999 w 2485572"/>
                <a:gd name="connsiteY208" fmla="*/ 1429254 h 2538970"/>
                <a:gd name="connsiteX209" fmla="*/ 1048082 w 2485572"/>
                <a:gd name="connsiteY209" fmla="*/ 1403975 h 2538970"/>
                <a:gd name="connsiteX210" fmla="*/ 1022803 w 2485572"/>
                <a:gd name="connsiteY210" fmla="*/ 1387217 h 2538970"/>
                <a:gd name="connsiteX211" fmla="*/ 1011725 w 2485572"/>
                <a:gd name="connsiteY211" fmla="*/ 1381536 h 2538970"/>
                <a:gd name="connsiteX212" fmla="*/ 1000364 w 2485572"/>
                <a:gd name="connsiteY212" fmla="*/ 1381536 h 2538970"/>
                <a:gd name="connsiteX213" fmla="*/ 961167 w 2485572"/>
                <a:gd name="connsiteY213" fmla="*/ 1376140 h 2538970"/>
                <a:gd name="connsiteX214" fmla="*/ 924811 w 2485572"/>
                <a:gd name="connsiteY214" fmla="*/ 1367618 h 2538970"/>
                <a:gd name="connsiteX215" fmla="*/ 919131 w 2485572"/>
                <a:gd name="connsiteY215" fmla="*/ 1367618 h 2538970"/>
                <a:gd name="connsiteX216" fmla="*/ 913450 w 2485572"/>
                <a:gd name="connsiteY216" fmla="*/ 1364778 h 2538970"/>
                <a:gd name="connsiteX217" fmla="*/ 908053 w 2485572"/>
                <a:gd name="connsiteY217" fmla="*/ 1364778 h 2538970"/>
                <a:gd name="connsiteX218" fmla="*/ 877094 w 2485572"/>
                <a:gd name="connsiteY218" fmla="*/ 1381536 h 2538970"/>
                <a:gd name="connsiteX219" fmla="*/ 868857 w 2485572"/>
                <a:gd name="connsiteY219" fmla="*/ 1390057 h 2538970"/>
                <a:gd name="connsiteX220" fmla="*/ 835057 w 2485572"/>
                <a:gd name="connsiteY220" fmla="*/ 1434934 h 2538970"/>
                <a:gd name="connsiteX221" fmla="*/ 832217 w 2485572"/>
                <a:gd name="connsiteY221" fmla="*/ 1440331 h 2538970"/>
                <a:gd name="connsiteX222" fmla="*/ 832217 w 2485572"/>
                <a:gd name="connsiteY222" fmla="*/ 1446012 h 2538970"/>
                <a:gd name="connsiteX223" fmla="*/ 767741 w 2485572"/>
                <a:gd name="connsiteY223" fmla="*/ 1513327 h 2538970"/>
                <a:gd name="connsiteX224" fmla="*/ 711787 w 2485572"/>
                <a:gd name="connsiteY224" fmla="*/ 1535766 h 2538970"/>
                <a:gd name="connsiteX225" fmla="*/ 686508 w 2485572"/>
                <a:gd name="connsiteY225" fmla="*/ 1541447 h 2538970"/>
                <a:gd name="connsiteX226" fmla="*/ 661513 w 2485572"/>
                <a:gd name="connsiteY226" fmla="*/ 1549684 h 2538970"/>
                <a:gd name="connsiteX227" fmla="*/ 658672 w 2485572"/>
                <a:gd name="connsiteY227" fmla="*/ 1552524 h 2538970"/>
                <a:gd name="connsiteX228" fmla="*/ 652992 w 2485572"/>
                <a:gd name="connsiteY228" fmla="*/ 1555364 h 2538970"/>
                <a:gd name="connsiteX229" fmla="*/ 624873 w 2485572"/>
                <a:gd name="connsiteY229" fmla="*/ 1561045 h 2538970"/>
                <a:gd name="connsiteX230" fmla="*/ 619476 w 2485572"/>
                <a:gd name="connsiteY230" fmla="*/ 1558205 h 2538970"/>
                <a:gd name="connsiteX231" fmla="*/ 616636 w 2485572"/>
                <a:gd name="connsiteY231" fmla="*/ 1555364 h 2538970"/>
                <a:gd name="connsiteX232" fmla="*/ 597037 w 2485572"/>
                <a:gd name="connsiteY232" fmla="*/ 1532926 h 2538970"/>
                <a:gd name="connsiteX233" fmla="*/ 594197 w 2485572"/>
                <a:gd name="connsiteY233" fmla="*/ 1521848 h 2538970"/>
                <a:gd name="connsiteX234" fmla="*/ 591357 w 2485572"/>
                <a:gd name="connsiteY234" fmla="*/ 1519008 h 2538970"/>
                <a:gd name="connsiteX235" fmla="*/ 566078 w 2485572"/>
                <a:gd name="connsiteY235" fmla="*/ 1482368 h 2538970"/>
                <a:gd name="connsiteX236" fmla="*/ 560397 w 2485572"/>
                <a:gd name="connsiteY236" fmla="*/ 1471291 h 2538970"/>
                <a:gd name="connsiteX237" fmla="*/ 555000 w 2485572"/>
                <a:gd name="connsiteY237" fmla="*/ 1465610 h 2538970"/>
                <a:gd name="connsiteX238" fmla="*/ 498762 w 2485572"/>
                <a:gd name="connsiteY238" fmla="*/ 1432094 h 2538970"/>
                <a:gd name="connsiteX239" fmla="*/ 490525 w 2485572"/>
                <a:gd name="connsiteY239" fmla="*/ 1429254 h 2538970"/>
                <a:gd name="connsiteX240" fmla="*/ 487685 w 2485572"/>
                <a:gd name="connsiteY240" fmla="*/ 1429254 h 2538970"/>
                <a:gd name="connsiteX241" fmla="*/ 462406 w 2485572"/>
                <a:gd name="connsiteY241" fmla="*/ 1426413 h 2538970"/>
                <a:gd name="connsiteX242" fmla="*/ 400770 w 2485572"/>
                <a:gd name="connsiteY242" fmla="*/ 1426413 h 2538970"/>
                <a:gd name="connsiteX243" fmla="*/ 392250 w 2485572"/>
                <a:gd name="connsiteY243" fmla="*/ 1423573 h 2538970"/>
                <a:gd name="connsiteX244" fmla="*/ 384013 w 2485572"/>
                <a:gd name="connsiteY244" fmla="*/ 1420733 h 2538970"/>
                <a:gd name="connsiteX245" fmla="*/ 375492 w 2485572"/>
                <a:gd name="connsiteY245" fmla="*/ 1420733 h 2538970"/>
                <a:gd name="connsiteX246" fmla="*/ 319537 w 2485572"/>
                <a:gd name="connsiteY246" fmla="*/ 1409655 h 2538970"/>
                <a:gd name="connsiteX247" fmla="*/ 313856 w 2485572"/>
                <a:gd name="connsiteY247" fmla="*/ 1406815 h 2538970"/>
                <a:gd name="connsiteX248" fmla="*/ 308176 w 2485572"/>
                <a:gd name="connsiteY248" fmla="*/ 1406815 h 2538970"/>
                <a:gd name="connsiteX249" fmla="*/ 297098 w 2485572"/>
                <a:gd name="connsiteY249" fmla="*/ 1401134 h 2538970"/>
                <a:gd name="connsiteX250" fmla="*/ 221546 w 2485572"/>
                <a:gd name="connsiteY250" fmla="*/ 1392898 h 2538970"/>
                <a:gd name="connsiteX251" fmla="*/ 213025 w 2485572"/>
                <a:gd name="connsiteY251" fmla="*/ 1392898 h 2538970"/>
                <a:gd name="connsiteX252" fmla="*/ 204504 w 2485572"/>
                <a:gd name="connsiteY252" fmla="*/ 1395738 h 2538970"/>
                <a:gd name="connsiteX253" fmla="*/ 154230 w 2485572"/>
                <a:gd name="connsiteY253" fmla="*/ 1406815 h 2538970"/>
                <a:gd name="connsiteX254" fmla="*/ 148549 w 2485572"/>
                <a:gd name="connsiteY254" fmla="*/ 1403975 h 2538970"/>
                <a:gd name="connsiteX255" fmla="*/ 137472 w 2485572"/>
                <a:gd name="connsiteY255" fmla="*/ 1398294 h 2538970"/>
                <a:gd name="connsiteX256" fmla="*/ 131791 w 2485572"/>
                <a:gd name="connsiteY256" fmla="*/ 1398294 h 2538970"/>
                <a:gd name="connsiteX257" fmla="*/ 67316 w 2485572"/>
                <a:gd name="connsiteY257" fmla="*/ 1418177 h 2538970"/>
                <a:gd name="connsiteX258" fmla="*/ 58795 w 2485572"/>
                <a:gd name="connsiteY258" fmla="*/ 1420733 h 2538970"/>
                <a:gd name="connsiteX259" fmla="*/ 50558 w 2485572"/>
                <a:gd name="connsiteY259" fmla="*/ 1423573 h 2538970"/>
                <a:gd name="connsiteX260" fmla="*/ 42037 w 2485572"/>
                <a:gd name="connsiteY260" fmla="*/ 1423573 h 2538970"/>
                <a:gd name="connsiteX261" fmla="*/ 5681 w 2485572"/>
                <a:gd name="connsiteY261" fmla="*/ 1432094 h 2538970"/>
                <a:gd name="connsiteX262" fmla="*/ 2840 w 2485572"/>
                <a:gd name="connsiteY262" fmla="*/ 1403975 h 2538970"/>
                <a:gd name="connsiteX263" fmla="*/ 0 w 2485572"/>
                <a:gd name="connsiteY263" fmla="*/ 1395738 h 2538970"/>
                <a:gd name="connsiteX264" fmla="*/ 5681 w 2485572"/>
                <a:gd name="connsiteY264" fmla="*/ 1373299 h 2538970"/>
                <a:gd name="connsiteX265" fmla="*/ 5681 w 2485572"/>
                <a:gd name="connsiteY265" fmla="*/ 1361938 h 2538970"/>
                <a:gd name="connsiteX266" fmla="*/ 11361 w 2485572"/>
                <a:gd name="connsiteY266" fmla="*/ 1345180 h 2538970"/>
                <a:gd name="connsiteX267" fmla="*/ 42037 w 2485572"/>
                <a:gd name="connsiteY267" fmla="*/ 1305983 h 2538970"/>
                <a:gd name="connsiteX268" fmla="*/ 47718 w 2485572"/>
                <a:gd name="connsiteY268" fmla="*/ 1294622 h 2538970"/>
                <a:gd name="connsiteX269" fmla="*/ 39197 w 2485572"/>
                <a:gd name="connsiteY269" fmla="*/ 1275024 h 2538970"/>
                <a:gd name="connsiteX270" fmla="*/ 33516 w 2485572"/>
                <a:gd name="connsiteY270" fmla="*/ 1269627 h 2538970"/>
                <a:gd name="connsiteX271" fmla="*/ 33516 w 2485572"/>
                <a:gd name="connsiteY271" fmla="*/ 1244348 h 2538970"/>
                <a:gd name="connsiteX272" fmla="*/ 64475 w 2485572"/>
                <a:gd name="connsiteY272" fmla="*/ 1213389 h 2538970"/>
                <a:gd name="connsiteX273" fmla="*/ 81233 w 2485572"/>
                <a:gd name="connsiteY273" fmla="*/ 1199471 h 2538970"/>
                <a:gd name="connsiteX274" fmla="*/ 86914 w 2485572"/>
                <a:gd name="connsiteY274" fmla="*/ 1190950 h 2538970"/>
                <a:gd name="connsiteX275" fmla="*/ 97991 w 2485572"/>
                <a:gd name="connsiteY275" fmla="*/ 1160275 h 2538970"/>
                <a:gd name="connsiteX276" fmla="*/ 95435 w 2485572"/>
                <a:gd name="connsiteY276" fmla="*/ 1151753 h 2538970"/>
                <a:gd name="connsiteX277" fmla="*/ 95435 w 2485572"/>
                <a:gd name="connsiteY277" fmla="*/ 1121078 h 2538970"/>
                <a:gd name="connsiteX278" fmla="*/ 100832 w 2485572"/>
                <a:gd name="connsiteY278" fmla="*/ 1112557 h 2538970"/>
                <a:gd name="connsiteX279" fmla="*/ 103672 w 2485572"/>
                <a:gd name="connsiteY279" fmla="*/ 1106876 h 2538970"/>
                <a:gd name="connsiteX280" fmla="*/ 154230 w 2485572"/>
                <a:gd name="connsiteY280" fmla="*/ 1070520 h 2538970"/>
                <a:gd name="connsiteX281" fmla="*/ 176668 w 2485572"/>
                <a:gd name="connsiteY281" fmla="*/ 1045241 h 2538970"/>
                <a:gd name="connsiteX282" fmla="*/ 176668 w 2485572"/>
                <a:gd name="connsiteY282" fmla="*/ 1037004 h 2538970"/>
                <a:gd name="connsiteX283" fmla="*/ 173828 w 2485572"/>
                <a:gd name="connsiteY283" fmla="*/ 1028483 h 2538970"/>
                <a:gd name="connsiteX284" fmla="*/ 157070 w 2485572"/>
                <a:gd name="connsiteY284" fmla="*/ 1008885 h 2538970"/>
                <a:gd name="connsiteX285" fmla="*/ 154230 w 2485572"/>
                <a:gd name="connsiteY285" fmla="*/ 1000648 h 2538970"/>
                <a:gd name="connsiteX286" fmla="*/ 157070 w 2485572"/>
                <a:gd name="connsiteY286" fmla="*/ 964008 h 2538970"/>
                <a:gd name="connsiteX287" fmla="*/ 154230 w 2485572"/>
                <a:gd name="connsiteY287" fmla="*/ 955771 h 2538970"/>
                <a:gd name="connsiteX288" fmla="*/ 126111 w 2485572"/>
                <a:gd name="connsiteY288" fmla="*/ 930492 h 2538970"/>
                <a:gd name="connsiteX289" fmla="*/ 112193 w 2485572"/>
                <a:gd name="connsiteY289" fmla="*/ 927652 h 2538970"/>
                <a:gd name="connsiteX290" fmla="*/ 109353 w 2485572"/>
                <a:gd name="connsiteY290" fmla="*/ 921971 h 2538970"/>
                <a:gd name="connsiteX291" fmla="*/ 109353 w 2485572"/>
                <a:gd name="connsiteY291" fmla="*/ 908053 h 2538970"/>
                <a:gd name="connsiteX292" fmla="*/ 117590 w 2485572"/>
                <a:gd name="connsiteY292" fmla="*/ 891295 h 2538970"/>
                <a:gd name="connsiteX293" fmla="*/ 123270 w 2485572"/>
                <a:gd name="connsiteY293" fmla="*/ 885615 h 2538970"/>
                <a:gd name="connsiteX294" fmla="*/ 148549 w 2485572"/>
                <a:gd name="connsiteY294" fmla="*/ 866016 h 2538970"/>
                <a:gd name="connsiteX295" fmla="*/ 128951 w 2485572"/>
                <a:gd name="connsiteY295" fmla="*/ 840738 h 2538970"/>
                <a:gd name="connsiteX296" fmla="*/ 126111 w 2485572"/>
                <a:gd name="connsiteY296" fmla="*/ 821139 h 2538970"/>
                <a:gd name="connsiteX297" fmla="*/ 140028 w 2485572"/>
                <a:gd name="connsiteY297" fmla="*/ 812618 h 2538970"/>
                <a:gd name="connsiteX298" fmla="*/ 142869 w 2485572"/>
                <a:gd name="connsiteY298" fmla="*/ 790464 h 2538970"/>
                <a:gd name="connsiteX299" fmla="*/ 154230 w 2485572"/>
                <a:gd name="connsiteY299" fmla="*/ 773422 h 2538970"/>
                <a:gd name="connsiteX300" fmla="*/ 157070 w 2485572"/>
                <a:gd name="connsiteY300" fmla="*/ 762344 h 2538970"/>
                <a:gd name="connsiteX301" fmla="*/ 157070 w 2485572"/>
                <a:gd name="connsiteY301" fmla="*/ 753824 h 2538970"/>
                <a:gd name="connsiteX302" fmla="*/ 145709 w 2485572"/>
                <a:gd name="connsiteY302" fmla="*/ 731385 h 2538970"/>
                <a:gd name="connsiteX303" fmla="*/ 145709 w 2485572"/>
                <a:gd name="connsiteY303" fmla="*/ 723148 h 2538970"/>
                <a:gd name="connsiteX304" fmla="*/ 159627 w 2485572"/>
                <a:gd name="connsiteY304" fmla="*/ 714627 h 2538970"/>
                <a:gd name="connsiteX305" fmla="*/ 204504 w 2485572"/>
                <a:gd name="connsiteY305" fmla="*/ 708946 h 2538970"/>
                <a:gd name="connsiteX306" fmla="*/ 232623 w 2485572"/>
                <a:gd name="connsiteY306" fmla="*/ 678271 h 2538970"/>
                <a:gd name="connsiteX307" fmla="*/ 232623 w 2485572"/>
                <a:gd name="connsiteY307" fmla="*/ 666909 h 2538970"/>
                <a:gd name="connsiteX308" fmla="*/ 215865 w 2485572"/>
                <a:gd name="connsiteY308" fmla="*/ 644755 h 2538970"/>
                <a:gd name="connsiteX309" fmla="*/ 218705 w 2485572"/>
                <a:gd name="connsiteY309" fmla="*/ 613795 h 2538970"/>
                <a:gd name="connsiteX310" fmla="*/ 241144 w 2485572"/>
                <a:gd name="connsiteY310" fmla="*/ 582836 h 2538970"/>
                <a:gd name="connsiteX311" fmla="*/ 252221 w 2485572"/>
                <a:gd name="connsiteY311" fmla="*/ 571758 h 2538970"/>
                <a:gd name="connsiteX312" fmla="*/ 285737 w 2485572"/>
                <a:gd name="connsiteY312" fmla="*/ 524041 h 2538970"/>
                <a:gd name="connsiteX313" fmla="*/ 291418 w 2485572"/>
                <a:gd name="connsiteY313" fmla="*/ 518644 h 2538970"/>
                <a:gd name="connsiteX314" fmla="*/ 322377 w 2485572"/>
                <a:gd name="connsiteY314" fmla="*/ 518644 h 2538970"/>
                <a:gd name="connsiteX315" fmla="*/ 333455 w 2485572"/>
                <a:gd name="connsiteY315" fmla="*/ 510123 h 2538970"/>
                <a:gd name="connsiteX316" fmla="*/ 341976 w 2485572"/>
                <a:gd name="connsiteY316" fmla="*/ 482004 h 2538970"/>
                <a:gd name="connsiteX317" fmla="*/ 347372 w 2485572"/>
                <a:gd name="connsiteY317" fmla="*/ 476607 h 2538970"/>
                <a:gd name="connsiteX318" fmla="*/ 386853 w 2485572"/>
                <a:gd name="connsiteY318" fmla="*/ 459565 h 2538970"/>
                <a:gd name="connsiteX319" fmla="*/ 389409 w 2485572"/>
                <a:gd name="connsiteY319" fmla="*/ 454169 h 2538970"/>
                <a:gd name="connsiteX320" fmla="*/ 400770 w 2485572"/>
                <a:gd name="connsiteY320" fmla="*/ 434570 h 2538970"/>
                <a:gd name="connsiteX321" fmla="*/ 414688 w 2485572"/>
                <a:gd name="connsiteY321" fmla="*/ 392534 h 2538970"/>
                <a:gd name="connsiteX322" fmla="*/ 428890 w 2485572"/>
                <a:gd name="connsiteY322" fmla="*/ 341976 h 2538970"/>
                <a:gd name="connsiteX323" fmla="*/ 434286 w 2485572"/>
                <a:gd name="connsiteY323" fmla="*/ 255062 h 2538970"/>
                <a:gd name="connsiteX324" fmla="*/ 437127 w 2485572"/>
                <a:gd name="connsiteY324" fmla="*/ 252221 h 2538970"/>
                <a:gd name="connsiteX325" fmla="*/ 448488 w 2485572"/>
                <a:gd name="connsiteY325" fmla="*/ 235463 h 2538970"/>
                <a:gd name="connsiteX326" fmla="*/ 468086 w 2485572"/>
                <a:gd name="connsiteY326" fmla="*/ 221546 h 2538970"/>
                <a:gd name="connsiteX327" fmla="*/ 501602 w 2485572"/>
                <a:gd name="connsiteY327" fmla="*/ 215865 h 2538970"/>
                <a:gd name="connsiteX328" fmla="*/ 512964 w 2485572"/>
                <a:gd name="connsiteY328" fmla="*/ 213025 h 2538970"/>
                <a:gd name="connsiteX329" fmla="*/ 555000 w 2485572"/>
                <a:gd name="connsiteY329" fmla="*/ 187746 h 2538970"/>
                <a:gd name="connsiteX330" fmla="*/ 557557 w 2485572"/>
                <a:gd name="connsiteY330" fmla="*/ 182349 h 2538970"/>
                <a:gd name="connsiteX331" fmla="*/ 602434 w 2485572"/>
                <a:gd name="connsiteY331" fmla="*/ 131791 h 2538970"/>
                <a:gd name="connsiteX332" fmla="*/ 605274 w 2485572"/>
                <a:gd name="connsiteY332" fmla="*/ 123270 h 2538970"/>
                <a:gd name="connsiteX333" fmla="*/ 594197 w 2485572"/>
                <a:gd name="connsiteY333" fmla="*/ 70156 h 2538970"/>
                <a:gd name="connsiteX334" fmla="*/ 650151 w 2485572"/>
                <a:gd name="connsiteY334" fmla="*/ 92595 h 2538970"/>
                <a:gd name="connsiteX335" fmla="*/ 664069 w 2485572"/>
                <a:gd name="connsiteY335" fmla="*/ 92595 h 2538970"/>
                <a:gd name="connsiteX336" fmla="*/ 689348 w 2485572"/>
                <a:gd name="connsiteY336" fmla="*/ 98275 h 2538970"/>
                <a:gd name="connsiteX337" fmla="*/ 723148 w 2485572"/>
                <a:gd name="connsiteY337" fmla="*/ 89754 h 2538970"/>
                <a:gd name="connsiteX338" fmla="*/ 725704 w 2485572"/>
                <a:gd name="connsiteY338" fmla="*/ 92595 h 2538970"/>
                <a:gd name="connsiteX339" fmla="*/ 731385 w 2485572"/>
                <a:gd name="connsiteY339" fmla="*/ 92595 h 2538970"/>
                <a:gd name="connsiteX340" fmla="*/ 737065 w 2485572"/>
                <a:gd name="connsiteY340" fmla="*/ 95435 h 2538970"/>
                <a:gd name="connsiteX341" fmla="*/ 742746 w 2485572"/>
                <a:gd name="connsiteY341" fmla="*/ 95435 h 2538970"/>
                <a:gd name="connsiteX342" fmla="*/ 779102 w 2485572"/>
                <a:gd name="connsiteY342" fmla="*/ 75837 h 2538970"/>
                <a:gd name="connsiteX343" fmla="*/ 818299 w 2485572"/>
                <a:gd name="connsiteY343" fmla="*/ 39197 h 2538970"/>
                <a:gd name="connsiteX344" fmla="*/ 823980 w 2485572"/>
                <a:gd name="connsiteY344" fmla="*/ 33800 h 2538970"/>
                <a:gd name="connsiteX345" fmla="*/ 851815 w 2485572"/>
                <a:gd name="connsiteY345" fmla="*/ 19598 h 2538970"/>
                <a:gd name="connsiteX346" fmla="*/ 854655 w 2485572"/>
                <a:gd name="connsiteY346" fmla="*/ 14202 h 2538970"/>
                <a:gd name="connsiteX347" fmla="*/ 888455 w 2485572"/>
                <a:gd name="connsiteY347" fmla="*/ 8521 h 2538970"/>
                <a:gd name="connsiteX348" fmla="*/ 893852 w 2485572"/>
                <a:gd name="connsiteY348" fmla="*/ 11361 h 2538970"/>
                <a:gd name="connsiteX349" fmla="*/ 933332 w 2485572"/>
                <a:gd name="connsiteY349" fmla="*/ 36640 h 2538970"/>
                <a:gd name="connsiteX350" fmla="*/ 938729 w 2485572"/>
                <a:gd name="connsiteY350" fmla="*/ 42037 h 2538970"/>
                <a:gd name="connsiteX351" fmla="*/ 969689 w 2485572"/>
                <a:gd name="connsiteY351" fmla="*/ 61635 h 2538970"/>
                <a:gd name="connsiteX352" fmla="*/ 972529 w 2485572"/>
                <a:gd name="connsiteY352" fmla="*/ 64475 h 2538970"/>
                <a:gd name="connsiteX353" fmla="*/ 977925 w 2485572"/>
                <a:gd name="connsiteY353" fmla="*/ 67316 h 2538970"/>
                <a:gd name="connsiteX354" fmla="*/ 1011725 w 2485572"/>
                <a:gd name="connsiteY354" fmla="*/ 67316 h 2538970"/>
                <a:gd name="connsiteX355" fmla="*/ 1031324 w 2485572"/>
                <a:gd name="connsiteY355" fmla="*/ 64475 h 2538970"/>
                <a:gd name="connsiteX356" fmla="*/ 1042401 w 2485572"/>
                <a:gd name="connsiteY356" fmla="*/ 64475 h 2538970"/>
                <a:gd name="connsiteX357" fmla="*/ 1104036 w 2485572"/>
                <a:gd name="connsiteY357" fmla="*/ 70156 h 2538970"/>
                <a:gd name="connsiteX358" fmla="*/ 1109717 w 2485572"/>
                <a:gd name="connsiteY358" fmla="*/ 75837 h 2538970"/>
                <a:gd name="connsiteX359" fmla="*/ 1118238 w 2485572"/>
                <a:gd name="connsiteY359" fmla="*/ 81233 h 2538970"/>
                <a:gd name="connsiteX360" fmla="*/ 1121078 w 2485572"/>
                <a:gd name="connsiteY360" fmla="*/ 84074 h 2538970"/>
                <a:gd name="connsiteX361" fmla="*/ 1143517 w 2485572"/>
                <a:gd name="connsiteY361" fmla="*/ 95435 h 2538970"/>
                <a:gd name="connsiteX362" fmla="*/ 1151754 w 2485572"/>
                <a:gd name="connsiteY362" fmla="*/ 100832 h 2538970"/>
                <a:gd name="connsiteX363" fmla="*/ 1171352 w 2485572"/>
                <a:gd name="connsiteY363" fmla="*/ 100832 h 2538970"/>
                <a:gd name="connsiteX364" fmla="*/ 1174192 w 2485572"/>
                <a:gd name="connsiteY364" fmla="*/ 98275 h 2538970"/>
                <a:gd name="connsiteX365" fmla="*/ 1188110 w 2485572"/>
                <a:gd name="connsiteY365" fmla="*/ 89754 h 2538970"/>
                <a:gd name="connsiteX366" fmla="*/ 1193791 w 2485572"/>
                <a:gd name="connsiteY366" fmla="*/ 84074 h 2538970"/>
                <a:gd name="connsiteX367" fmla="*/ 1238668 w 2485572"/>
                <a:gd name="connsiteY367" fmla="*/ 75837 h 2538970"/>
                <a:gd name="connsiteX368" fmla="*/ 1244348 w 2485572"/>
                <a:gd name="connsiteY368" fmla="*/ 78677 h 2538970"/>
                <a:gd name="connsiteX369" fmla="*/ 1272184 w 2485572"/>
                <a:gd name="connsiteY369" fmla="*/ 75837 h 2538970"/>
                <a:gd name="connsiteX370" fmla="*/ 1280705 w 2485572"/>
                <a:gd name="connsiteY370" fmla="*/ 72996 h 2538970"/>
                <a:gd name="connsiteX371" fmla="*/ 1286385 w 2485572"/>
                <a:gd name="connsiteY371" fmla="*/ 72996 h 2538970"/>
                <a:gd name="connsiteX372" fmla="*/ 1348020 w 2485572"/>
                <a:gd name="connsiteY372" fmla="*/ 50558 h 2538970"/>
                <a:gd name="connsiteX373" fmla="*/ 1350861 w 2485572"/>
                <a:gd name="connsiteY373" fmla="*/ 50558 h 2538970"/>
                <a:gd name="connsiteX374" fmla="*/ 1392898 w 2485572"/>
                <a:gd name="connsiteY374" fmla="*/ 39197 h 2538970"/>
                <a:gd name="connsiteX375" fmla="*/ 1406815 w 2485572"/>
                <a:gd name="connsiteY375" fmla="*/ 39197 h 2538970"/>
                <a:gd name="connsiteX376" fmla="*/ 1459929 w 2485572"/>
                <a:gd name="connsiteY376" fmla="*/ 36640 h 2538970"/>
                <a:gd name="connsiteX377" fmla="*/ 1468450 w 2485572"/>
                <a:gd name="connsiteY377" fmla="*/ 36640 h 2538970"/>
                <a:gd name="connsiteX378" fmla="*/ 1474131 w 2485572"/>
                <a:gd name="connsiteY378" fmla="*/ 33800 h 2538970"/>
                <a:gd name="connsiteX379" fmla="*/ 1479528 w 2485572"/>
                <a:gd name="connsiteY379" fmla="*/ 30960 h 2538970"/>
                <a:gd name="connsiteX380" fmla="*/ 1485208 w 2485572"/>
                <a:gd name="connsiteY380" fmla="*/ 30960 h 2538970"/>
                <a:gd name="connsiteX381" fmla="*/ 1544003 w 2485572"/>
                <a:gd name="connsiteY381" fmla="*/ 16758 h 2538970"/>
                <a:gd name="connsiteX382" fmla="*/ 1549684 w 2485572"/>
                <a:gd name="connsiteY382" fmla="*/ 14202 h 2538970"/>
                <a:gd name="connsiteX383" fmla="*/ 1555364 w 2485572"/>
                <a:gd name="connsiteY383" fmla="*/ 14202 h 2538970"/>
                <a:gd name="connsiteX384" fmla="*/ 1563601 w 2485572"/>
                <a:gd name="connsiteY384" fmla="*/ 11361 h 2538970"/>
                <a:gd name="connsiteX385" fmla="*/ 1614159 w 2485572"/>
                <a:gd name="connsiteY385" fmla="*/ 22439 h 2538970"/>
                <a:gd name="connsiteX386" fmla="*/ 1619840 w 2485572"/>
                <a:gd name="connsiteY386" fmla="*/ 19598 h 2538970"/>
                <a:gd name="connsiteX387" fmla="*/ 1630917 w 2485572"/>
                <a:gd name="connsiteY387" fmla="*/ 16758 h 2538970"/>
                <a:gd name="connsiteX388" fmla="*/ 1645119 w 2485572"/>
                <a:gd name="connsiteY388" fmla="*/ 8521 h 2538970"/>
                <a:gd name="connsiteX389" fmla="*/ 1653356 w 2485572"/>
                <a:gd name="connsiteY389" fmla="*/ 5681 h 2538970"/>
                <a:gd name="connsiteX390" fmla="*/ 1689712 w 2485572"/>
                <a:gd name="connsiteY390" fmla="*/ 0 h 2538970"/>
                <a:gd name="connsiteX391" fmla="*/ 1698233 w 2485572"/>
                <a:gd name="connsiteY391" fmla="*/ 11361 h 2538970"/>
                <a:gd name="connsiteX392" fmla="*/ 1703914 w 2485572"/>
                <a:gd name="connsiteY392" fmla="*/ 14202 h 2538970"/>
                <a:gd name="connsiteX393" fmla="*/ 1709310 w 2485572"/>
                <a:gd name="connsiteY393" fmla="*/ 16758 h 2538970"/>
                <a:gd name="connsiteX394" fmla="*/ 1717831 w 2485572"/>
                <a:gd name="connsiteY394" fmla="*/ 16758 h 2538970"/>
                <a:gd name="connsiteX395" fmla="*/ 1757028 w 2485572"/>
                <a:gd name="connsiteY395" fmla="*/ 22439 h 2538970"/>
                <a:gd name="connsiteX396" fmla="*/ 1762708 w 2485572"/>
                <a:gd name="connsiteY396" fmla="*/ 25279 h 2538970"/>
                <a:gd name="connsiteX397" fmla="*/ 1768389 w 2485572"/>
                <a:gd name="connsiteY397" fmla="*/ 25279 h 2538970"/>
                <a:gd name="connsiteX398" fmla="*/ 1787987 w 2485572"/>
                <a:gd name="connsiteY398" fmla="*/ 33800 h 2538970"/>
                <a:gd name="connsiteX399" fmla="*/ 1793384 w 2485572"/>
                <a:gd name="connsiteY399" fmla="*/ 33800 h 2538970"/>
                <a:gd name="connsiteX400" fmla="*/ 1801905 w 2485572"/>
                <a:gd name="connsiteY400" fmla="*/ 36640 h 2538970"/>
                <a:gd name="connsiteX401" fmla="*/ 1835421 w 2485572"/>
                <a:gd name="connsiteY401" fmla="*/ 42037 h 2538970"/>
                <a:gd name="connsiteX402" fmla="*/ 1891659 w 2485572"/>
                <a:gd name="connsiteY402" fmla="*/ 61635 h 2538970"/>
                <a:gd name="connsiteX403" fmla="*/ 1897340 w 2485572"/>
                <a:gd name="connsiteY403" fmla="*/ 64475 h 2538970"/>
                <a:gd name="connsiteX404" fmla="*/ 1899896 w 2485572"/>
                <a:gd name="connsiteY404" fmla="*/ 67316 h 2538970"/>
                <a:gd name="connsiteX405" fmla="*/ 1944774 w 2485572"/>
                <a:gd name="connsiteY405" fmla="*/ 123270 h 2538970"/>
                <a:gd name="connsiteX406" fmla="*/ 1947614 w 2485572"/>
                <a:gd name="connsiteY406" fmla="*/ 128951 h 2538970"/>
                <a:gd name="connsiteX407" fmla="*/ 1950454 w 2485572"/>
                <a:gd name="connsiteY407" fmla="*/ 131791 h 2538970"/>
                <a:gd name="connsiteX408" fmla="*/ 1956135 w 2485572"/>
                <a:gd name="connsiteY408" fmla="*/ 140312 h 2538970"/>
                <a:gd name="connsiteX409" fmla="*/ 1958975 w 2485572"/>
                <a:gd name="connsiteY409" fmla="*/ 145709 h 2538970"/>
                <a:gd name="connsiteX410" fmla="*/ 1961532 w 2485572"/>
                <a:gd name="connsiteY410" fmla="*/ 154230 h 2538970"/>
                <a:gd name="connsiteX411" fmla="*/ 1998172 w 2485572"/>
                <a:gd name="connsiteY411" fmla="*/ 204788 h 2538970"/>
                <a:gd name="connsiteX412" fmla="*/ 2003569 w 2485572"/>
                <a:gd name="connsiteY412" fmla="*/ 207344 h 2538970"/>
                <a:gd name="connsiteX413" fmla="*/ 2009249 w 2485572"/>
                <a:gd name="connsiteY413" fmla="*/ 210184 h 2538970"/>
                <a:gd name="connsiteX414" fmla="*/ 2017770 w 2485572"/>
                <a:gd name="connsiteY414" fmla="*/ 210184 h 2538970"/>
                <a:gd name="connsiteX415" fmla="*/ 2026007 w 2485572"/>
                <a:gd name="connsiteY415" fmla="*/ 213025 h 2538970"/>
                <a:gd name="connsiteX416" fmla="*/ 2037368 w 2485572"/>
                <a:gd name="connsiteY416" fmla="*/ 215865 h 2538970"/>
                <a:gd name="connsiteX417" fmla="*/ 2099003 w 2485572"/>
                <a:gd name="connsiteY417" fmla="*/ 221546 h 2538970"/>
                <a:gd name="connsiteX418" fmla="*/ 2104684 w 2485572"/>
                <a:gd name="connsiteY418" fmla="*/ 224386 h 2538970"/>
                <a:gd name="connsiteX419" fmla="*/ 2112921 w 2485572"/>
                <a:gd name="connsiteY419" fmla="*/ 224386 h 2538970"/>
                <a:gd name="connsiteX420" fmla="*/ 2124283 w 2485572"/>
                <a:gd name="connsiteY420" fmla="*/ 229783 h 2538970"/>
                <a:gd name="connsiteX421" fmla="*/ 2177397 w 2485572"/>
                <a:gd name="connsiteY421" fmla="*/ 229783 h 2538970"/>
                <a:gd name="connsiteX422" fmla="*/ 2185918 w 2485572"/>
                <a:gd name="connsiteY422" fmla="*/ 232623 h 2538970"/>
                <a:gd name="connsiteX423" fmla="*/ 2213753 w 2485572"/>
                <a:gd name="connsiteY423" fmla="*/ 226942 h 2538970"/>
                <a:gd name="connsiteX424" fmla="*/ 2219434 w 2485572"/>
                <a:gd name="connsiteY424" fmla="*/ 224386 h 2538970"/>
                <a:gd name="connsiteX425" fmla="*/ 2241872 w 2485572"/>
                <a:gd name="connsiteY425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95270 w 2485572"/>
                <a:gd name="connsiteY70" fmla="*/ 2085086 h 2538970"/>
                <a:gd name="connsiteX71" fmla="*/ 2295270 w 2485572"/>
                <a:gd name="connsiteY71" fmla="*/ 2087926 h 2538970"/>
                <a:gd name="connsiteX72" fmla="*/ 2292430 w 2485572"/>
                <a:gd name="connsiteY72" fmla="*/ 2093323 h 2538970"/>
                <a:gd name="connsiteX73" fmla="*/ 2275388 w 2485572"/>
                <a:gd name="connsiteY73" fmla="*/ 2127123 h 2538970"/>
                <a:gd name="connsiteX74" fmla="*/ 2275388 w 2485572"/>
                <a:gd name="connsiteY74" fmla="*/ 2132519 h 2538970"/>
                <a:gd name="connsiteX75" fmla="*/ 2272832 w 2485572"/>
                <a:gd name="connsiteY75" fmla="*/ 2138200 h 2538970"/>
                <a:gd name="connsiteX76" fmla="*/ 2283909 w 2485572"/>
                <a:gd name="connsiteY76" fmla="*/ 2172000 h 2538970"/>
                <a:gd name="connsiteX77" fmla="*/ 2295270 w 2485572"/>
                <a:gd name="connsiteY77" fmla="*/ 2199835 h 2538970"/>
                <a:gd name="connsiteX78" fmla="*/ 2295270 w 2485572"/>
                <a:gd name="connsiteY78" fmla="*/ 2205516 h 2538970"/>
                <a:gd name="connsiteX79" fmla="*/ 2297827 w 2485572"/>
                <a:gd name="connsiteY79" fmla="*/ 2211196 h 2538970"/>
                <a:gd name="connsiteX80" fmla="*/ 2295270 w 2485572"/>
                <a:gd name="connsiteY80" fmla="*/ 2216593 h 2538970"/>
                <a:gd name="connsiteX81" fmla="*/ 2275388 w 2485572"/>
                <a:gd name="connsiteY81" fmla="*/ 2272832 h 2538970"/>
                <a:gd name="connsiteX82" fmla="*/ 2275388 w 2485572"/>
                <a:gd name="connsiteY82" fmla="*/ 2278512 h 2538970"/>
                <a:gd name="connsiteX83" fmla="*/ 2272832 w 2485572"/>
                <a:gd name="connsiteY83" fmla="*/ 2283909 h 2538970"/>
                <a:gd name="connsiteX84" fmla="*/ 2269991 w 2485572"/>
                <a:gd name="connsiteY84" fmla="*/ 2312028 h 2538970"/>
                <a:gd name="connsiteX85" fmla="*/ 2269991 w 2485572"/>
                <a:gd name="connsiteY85" fmla="*/ 2317709 h 2538970"/>
                <a:gd name="connsiteX86" fmla="*/ 2278228 w 2485572"/>
                <a:gd name="connsiteY86" fmla="*/ 2345544 h 2538970"/>
                <a:gd name="connsiteX87" fmla="*/ 2281069 w 2485572"/>
                <a:gd name="connsiteY87" fmla="*/ 2354065 h 2538970"/>
                <a:gd name="connsiteX88" fmla="*/ 2283909 w 2485572"/>
                <a:gd name="connsiteY88" fmla="*/ 2356905 h 2538970"/>
                <a:gd name="connsiteX89" fmla="*/ 2289590 w 2485572"/>
                <a:gd name="connsiteY89" fmla="*/ 2365142 h 2538970"/>
                <a:gd name="connsiteX90" fmla="*/ 2278228 w 2485572"/>
                <a:gd name="connsiteY90" fmla="*/ 2396102 h 2538970"/>
                <a:gd name="connsiteX91" fmla="*/ 2275388 w 2485572"/>
                <a:gd name="connsiteY91" fmla="*/ 2401782 h 2538970"/>
                <a:gd name="connsiteX92" fmla="*/ 2258630 w 2485572"/>
                <a:gd name="connsiteY92" fmla="*/ 2429618 h 2538970"/>
                <a:gd name="connsiteX93" fmla="*/ 2255790 w 2485572"/>
                <a:gd name="connsiteY93" fmla="*/ 2435298 h 2538970"/>
                <a:gd name="connsiteX94" fmla="*/ 2253233 w 2485572"/>
                <a:gd name="connsiteY94" fmla="*/ 2463418 h 2538970"/>
                <a:gd name="connsiteX95" fmla="*/ 2258630 w 2485572"/>
                <a:gd name="connsiteY95" fmla="*/ 2483016 h 2538970"/>
                <a:gd name="connsiteX96" fmla="*/ 2258630 w 2485572"/>
                <a:gd name="connsiteY96" fmla="*/ 2488413 h 2538970"/>
                <a:gd name="connsiteX97" fmla="*/ 2239032 w 2485572"/>
                <a:gd name="connsiteY97" fmla="*/ 2513691 h 2538970"/>
                <a:gd name="connsiteX98" fmla="*/ 2236191 w 2485572"/>
                <a:gd name="connsiteY98" fmla="*/ 2522213 h 2538970"/>
                <a:gd name="connsiteX99" fmla="*/ 2225114 w 2485572"/>
                <a:gd name="connsiteY99" fmla="*/ 2538970 h 2538970"/>
                <a:gd name="connsiteX100" fmla="*/ 2216593 w 2485572"/>
                <a:gd name="connsiteY100" fmla="*/ 2538970 h 2538970"/>
                <a:gd name="connsiteX101" fmla="*/ 2191314 w 2485572"/>
                <a:gd name="connsiteY101" fmla="*/ 2530449 h 2538970"/>
                <a:gd name="connsiteX102" fmla="*/ 2185918 w 2485572"/>
                <a:gd name="connsiteY102" fmla="*/ 2525053 h 2538970"/>
                <a:gd name="connsiteX103" fmla="*/ 2174556 w 2485572"/>
                <a:gd name="connsiteY103" fmla="*/ 2502614 h 2538970"/>
                <a:gd name="connsiteX104" fmla="*/ 2154958 w 2485572"/>
                <a:gd name="connsiteY104" fmla="*/ 2480175 h 2538970"/>
                <a:gd name="connsiteX105" fmla="*/ 2154958 w 2485572"/>
                <a:gd name="connsiteY105" fmla="*/ 2471655 h 2538970"/>
                <a:gd name="connsiteX106" fmla="*/ 2152118 w 2485572"/>
                <a:gd name="connsiteY106" fmla="*/ 2452056 h 2538970"/>
                <a:gd name="connsiteX107" fmla="*/ 2143881 w 2485572"/>
                <a:gd name="connsiteY107" fmla="*/ 2418540 h 2538970"/>
                <a:gd name="connsiteX108" fmla="*/ 2143881 w 2485572"/>
                <a:gd name="connsiteY108" fmla="*/ 2415700 h 2538970"/>
                <a:gd name="connsiteX109" fmla="*/ 2138200 w 2485572"/>
                <a:gd name="connsiteY109" fmla="*/ 2396102 h 2538970"/>
                <a:gd name="connsiteX110" fmla="*/ 2135360 w 2485572"/>
                <a:gd name="connsiteY110" fmla="*/ 2393261 h 2538970"/>
                <a:gd name="connsiteX111" fmla="*/ 2129679 w 2485572"/>
                <a:gd name="connsiteY111" fmla="*/ 2390421 h 2538970"/>
                <a:gd name="connsiteX112" fmla="*/ 2099003 w 2485572"/>
                <a:gd name="connsiteY112" fmla="*/ 2387581 h 2538970"/>
                <a:gd name="connsiteX113" fmla="*/ 2087642 w 2485572"/>
                <a:gd name="connsiteY113" fmla="*/ 2384740 h 2538970"/>
                <a:gd name="connsiteX114" fmla="*/ 2070884 w 2485572"/>
                <a:gd name="connsiteY114" fmla="*/ 2376504 h 2538970"/>
                <a:gd name="connsiteX115" fmla="*/ 2068044 w 2485572"/>
                <a:gd name="connsiteY115" fmla="*/ 2370823 h 2538970"/>
                <a:gd name="connsiteX116" fmla="*/ 2051286 w 2485572"/>
                <a:gd name="connsiteY116" fmla="*/ 2354065 h 2538970"/>
                <a:gd name="connsiteX117" fmla="*/ 2048446 w 2485572"/>
                <a:gd name="connsiteY117" fmla="*/ 2348384 h 2538970"/>
                <a:gd name="connsiteX118" fmla="*/ 2043049 w 2485572"/>
                <a:gd name="connsiteY118" fmla="*/ 2325946 h 2538970"/>
                <a:gd name="connsiteX119" fmla="*/ 2014930 w 2485572"/>
                <a:gd name="connsiteY119" fmla="*/ 2300667 h 2538970"/>
                <a:gd name="connsiteX120" fmla="*/ 1986810 w 2485572"/>
                <a:gd name="connsiteY120" fmla="*/ 2300667 h 2538970"/>
                <a:gd name="connsiteX121" fmla="*/ 1956135 w 2485572"/>
                <a:gd name="connsiteY121" fmla="*/ 2303507 h 2538970"/>
                <a:gd name="connsiteX122" fmla="*/ 1950454 w 2485572"/>
                <a:gd name="connsiteY122" fmla="*/ 2300667 h 2538970"/>
                <a:gd name="connsiteX123" fmla="*/ 1928016 w 2485572"/>
                <a:gd name="connsiteY123" fmla="*/ 2278512 h 2538970"/>
                <a:gd name="connsiteX124" fmla="*/ 1925175 w 2485572"/>
                <a:gd name="connsiteY124" fmla="*/ 2272832 h 2538970"/>
                <a:gd name="connsiteX125" fmla="*/ 1885979 w 2485572"/>
                <a:gd name="connsiteY125" fmla="*/ 2261470 h 2538970"/>
                <a:gd name="connsiteX126" fmla="*/ 1872061 w 2485572"/>
                <a:gd name="connsiteY126" fmla="*/ 2222273 h 2538970"/>
                <a:gd name="connsiteX127" fmla="*/ 1869221 w 2485572"/>
                <a:gd name="connsiteY127" fmla="*/ 2194438 h 2538970"/>
                <a:gd name="connsiteX128" fmla="*/ 1869221 w 2485572"/>
                <a:gd name="connsiteY128" fmla="*/ 2185917 h 2538970"/>
                <a:gd name="connsiteX129" fmla="*/ 1863540 w 2485572"/>
                <a:gd name="connsiteY129" fmla="*/ 2163479 h 2538970"/>
                <a:gd name="connsiteX130" fmla="*/ 1860700 w 2485572"/>
                <a:gd name="connsiteY130" fmla="*/ 2154958 h 2538970"/>
                <a:gd name="connsiteX131" fmla="*/ 1855303 w 2485572"/>
                <a:gd name="connsiteY131" fmla="*/ 2152402 h 2538970"/>
                <a:gd name="connsiteX132" fmla="*/ 1813266 w 2485572"/>
                <a:gd name="connsiteY132" fmla="*/ 2166319 h 2538970"/>
                <a:gd name="connsiteX133" fmla="*/ 1810426 w 2485572"/>
                <a:gd name="connsiteY133" fmla="*/ 2177397 h 2538970"/>
                <a:gd name="connsiteX134" fmla="*/ 1818663 w 2485572"/>
                <a:gd name="connsiteY134" fmla="*/ 2194438 h 2538970"/>
                <a:gd name="connsiteX135" fmla="*/ 1818663 w 2485572"/>
                <a:gd name="connsiteY135" fmla="*/ 2211196 h 2538970"/>
                <a:gd name="connsiteX136" fmla="*/ 1813266 w 2485572"/>
                <a:gd name="connsiteY136" fmla="*/ 2214037 h 2538970"/>
                <a:gd name="connsiteX137" fmla="*/ 1776626 w 2485572"/>
                <a:gd name="connsiteY137" fmla="*/ 2208356 h 2538970"/>
                <a:gd name="connsiteX138" fmla="*/ 1771230 w 2485572"/>
                <a:gd name="connsiteY138" fmla="*/ 2205516 h 2538970"/>
                <a:gd name="connsiteX139" fmla="*/ 1762708 w 2485572"/>
                <a:gd name="connsiteY139" fmla="*/ 2202676 h 2538970"/>
                <a:gd name="connsiteX140" fmla="*/ 1748791 w 2485572"/>
                <a:gd name="connsiteY140" fmla="*/ 2202676 h 2538970"/>
                <a:gd name="connsiteX141" fmla="*/ 1740270 w 2485572"/>
                <a:gd name="connsiteY141" fmla="*/ 2194438 h 2538970"/>
                <a:gd name="connsiteX142" fmla="*/ 1731749 w 2485572"/>
                <a:gd name="connsiteY142" fmla="*/ 2188758 h 2538970"/>
                <a:gd name="connsiteX143" fmla="*/ 1723512 w 2485572"/>
                <a:gd name="connsiteY143" fmla="*/ 2174556 h 2538970"/>
                <a:gd name="connsiteX144" fmla="*/ 1703914 w 2485572"/>
                <a:gd name="connsiteY144" fmla="*/ 2169159 h 2538970"/>
                <a:gd name="connsiteX145" fmla="*/ 1698233 w 2485572"/>
                <a:gd name="connsiteY145" fmla="*/ 2166319 h 2538970"/>
                <a:gd name="connsiteX146" fmla="*/ 1692552 w 2485572"/>
                <a:gd name="connsiteY146" fmla="*/ 2163479 h 2538970"/>
                <a:gd name="connsiteX147" fmla="*/ 1656196 w 2485572"/>
                <a:gd name="connsiteY147" fmla="*/ 2160638 h 2538970"/>
                <a:gd name="connsiteX148" fmla="*/ 1647675 w 2485572"/>
                <a:gd name="connsiteY148" fmla="*/ 2163479 h 2538970"/>
                <a:gd name="connsiteX149" fmla="*/ 1605638 w 2485572"/>
                <a:gd name="connsiteY149" fmla="*/ 2169159 h 2538970"/>
                <a:gd name="connsiteX150" fmla="*/ 1600242 w 2485572"/>
                <a:gd name="connsiteY150" fmla="*/ 2169159 h 2538970"/>
                <a:gd name="connsiteX151" fmla="*/ 1566442 w 2485572"/>
                <a:gd name="connsiteY151" fmla="*/ 2146721 h 2538970"/>
                <a:gd name="connsiteX152" fmla="*/ 1563601 w 2485572"/>
                <a:gd name="connsiteY152" fmla="*/ 2143881 h 2538970"/>
                <a:gd name="connsiteX153" fmla="*/ 1561045 w 2485572"/>
                <a:gd name="connsiteY153" fmla="*/ 2141040 h 2538970"/>
                <a:gd name="connsiteX154" fmla="*/ 1541447 w 2485572"/>
                <a:gd name="connsiteY154" fmla="*/ 2112921 h 2538970"/>
                <a:gd name="connsiteX155" fmla="*/ 1535766 w 2485572"/>
                <a:gd name="connsiteY155" fmla="*/ 2107524 h 2538970"/>
                <a:gd name="connsiteX156" fmla="*/ 1501966 w 2485572"/>
                <a:gd name="connsiteY156" fmla="*/ 2090482 h 2538970"/>
                <a:gd name="connsiteX157" fmla="*/ 1496570 w 2485572"/>
                <a:gd name="connsiteY157" fmla="*/ 2087926 h 2538970"/>
                <a:gd name="connsiteX158" fmla="*/ 1493729 w 2485572"/>
                <a:gd name="connsiteY158" fmla="*/ 2085086 h 2538970"/>
                <a:gd name="connsiteX159" fmla="*/ 1488049 w 2485572"/>
                <a:gd name="connsiteY159" fmla="*/ 2082245 h 2538970"/>
                <a:gd name="connsiteX160" fmla="*/ 1426413 w 2485572"/>
                <a:gd name="connsiteY160" fmla="*/ 2059807 h 2538970"/>
                <a:gd name="connsiteX161" fmla="*/ 1364778 w 2485572"/>
                <a:gd name="connsiteY161" fmla="*/ 2056966 h 2538970"/>
                <a:gd name="connsiteX162" fmla="*/ 1336659 w 2485572"/>
                <a:gd name="connsiteY162" fmla="*/ 2048445 h 2538970"/>
                <a:gd name="connsiteX163" fmla="*/ 1311380 w 2485572"/>
                <a:gd name="connsiteY163" fmla="*/ 2034528 h 2538970"/>
                <a:gd name="connsiteX164" fmla="*/ 1305983 w 2485572"/>
                <a:gd name="connsiteY164" fmla="*/ 2031688 h 2538970"/>
                <a:gd name="connsiteX165" fmla="*/ 1303143 w 2485572"/>
                <a:gd name="connsiteY165" fmla="*/ 2026291 h 2538970"/>
                <a:gd name="connsiteX166" fmla="*/ 1300303 w 2485572"/>
                <a:gd name="connsiteY166" fmla="*/ 2023451 h 2538970"/>
                <a:gd name="connsiteX167" fmla="*/ 1266787 w 2485572"/>
                <a:gd name="connsiteY167" fmla="*/ 2006409 h 2538970"/>
                <a:gd name="connsiteX168" fmla="*/ 1255426 w 2485572"/>
                <a:gd name="connsiteY168" fmla="*/ 2006409 h 2538970"/>
                <a:gd name="connsiteX169" fmla="*/ 1238668 w 2485572"/>
                <a:gd name="connsiteY169" fmla="*/ 2001012 h 2538970"/>
                <a:gd name="connsiteX170" fmla="*/ 1232987 w 2485572"/>
                <a:gd name="connsiteY170" fmla="*/ 2001012 h 2538970"/>
                <a:gd name="connsiteX171" fmla="*/ 1216229 w 2485572"/>
                <a:gd name="connsiteY171" fmla="*/ 1995331 h 2538970"/>
                <a:gd name="connsiteX172" fmla="*/ 1213389 w 2485572"/>
                <a:gd name="connsiteY172" fmla="*/ 1992491 h 2538970"/>
                <a:gd name="connsiteX173" fmla="*/ 1185554 w 2485572"/>
                <a:gd name="connsiteY173" fmla="*/ 1984254 h 2538970"/>
                <a:gd name="connsiteX174" fmla="*/ 1179873 w 2485572"/>
                <a:gd name="connsiteY174" fmla="*/ 1984254 h 2538970"/>
                <a:gd name="connsiteX175" fmla="*/ 1157434 w 2485572"/>
                <a:gd name="connsiteY175" fmla="*/ 1981414 h 2538970"/>
                <a:gd name="connsiteX176" fmla="*/ 1109717 w 2485572"/>
                <a:gd name="connsiteY176" fmla="*/ 1947614 h 2538970"/>
                <a:gd name="connsiteX177" fmla="*/ 1098639 w 2485572"/>
                <a:gd name="connsiteY177" fmla="*/ 1944774 h 2538970"/>
                <a:gd name="connsiteX178" fmla="*/ 1067680 w 2485572"/>
                <a:gd name="connsiteY178" fmla="*/ 1919779 h 2538970"/>
                <a:gd name="connsiteX179" fmla="*/ 1056603 w 2485572"/>
                <a:gd name="connsiteY179" fmla="*/ 1888819 h 2538970"/>
                <a:gd name="connsiteX180" fmla="*/ 1053762 w 2485572"/>
                <a:gd name="connsiteY180" fmla="*/ 1880298 h 2538970"/>
                <a:gd name="connsiteX181" fmla="*/ 1022803 w 2485572"/>
                <a:gd name="connsiteY181" fmla="*/ 1860700 h 2538970"/>
                <a:gd name="connsiteX182" fmla="*/ 1019962 w 2485572"/>
                <a:gd name="connsiteY182" fmla="*/ 1858143 h 2538970"/>
                <a:gd name="connsiteX183" fmla="*/ 1006045 w 2485572"/>
                <a:gd name="connsiteY183" fmla="*/ 1824343 h 2538970"/>
                <a:gd name="connsiteX184" fmla="*/ 1006045 w 2485572"/>
                <a:gd name="connsiteY184" fmla="*/ 1813266 h 2538970"/>
                <a:gd name="connsiteX185" fmla="*/ 1011725 w 2485572"/>
                <a:gd name="connsiteY185" fmla="*/ 1793668 h 2538970"/>
                <a:gd name="connsiteX186" fmla="*/ 1019962 w 2485572"/>
                <a:gd name="connsiteY186" fmla="*/ 1768389 h 2538970"/>
                <a:gd name="connsiteX187" fmla="*/ 1025643 w 2485572"/>
                <a:gd name="connsiteY187" fmla="*/ 1737429 h 2538970"/>
                <a:gd name="connsiteX188" fmla="*/ 1025643 w 2485572"/>
                <a:gd name="connsiteY188" fmla="*/ 1723512 h 2538970"/>
                <a:gd name="connsiteX189" fmla="*/ 1019962 w 2485572"/>
                <a:gd name="connsiteY189" fmla="*/ 1720671 h 2538970"/>
                <a:gd name="connsiteX190" fmla="*/ 1014566 w 2485572"/>
                <a:gd name="connsiteY190" fmla="*/ 1712435 h 2538970"/>
                <a:gd name="connsiteX191" fmla="*/ 1011725 w 2485572"/>
                <a:gd name="connsiteY191" fmla="*/ 1709594 h 2538970"/>
                <a:gd name="connsiteX192" fmla="*/ 983606 w 2485572"/>
                <a:gd name="connsiteY192" fmla="*/ 1692552 h 2538970"/>
                <a:gd name="connsiteX193" fmla="*/ 977925 w 2485572"/>
                <a:gd name="connsiteY193" fmla="*/ 1692552 h 2538970"/>
                <a:gd name="connsiteX194" fmla="*/ 950090 w 2485572"/>
                <a:gd name="connsiteY194" fmla="*/ 1653356 h 2538970"/>
                <a:gd name="connsiteX195" fmla="*/ 950090 w 2485572"/>
                <a:gd name="connsiteY195" fmla="*/ 1639438 h 2538970"/>
                <a:gd name="connsiteX196" fmla="*/ 952931 w 2485572"/>
                <a:gd name="connsiteY196" fmla="*/ 1636598 h 2538970"/>
                <a:gd name="connsiteX197" fmla="*/ 975369 w 2485572"/>
                <a:gd name="connsiteY197" fmla="*/ 1597401 h 2538970"/>
                <a:gd name="connsiteX198" fmla="*/ 980766 w 2485572"/>
                <a:gd name="connsiteY198" fmla="*/ 1591721 h 2538970"/>
                <a:gd name="connsiteX199" fmla="*/ 1017406 w 2485572"/>
                <a:gd name="connsiteY199" fmla="*/ 1561045 h 2538970"/>
                <a:gd name="connsiteX200" fmla="*/ 1022803 w 2485572"/>
                <a:gd name="connsiteY200" fmla="*/ 1558205 h 2538970"/>
                <a:gd name="connsiteX201" fmla="*/ 1025643 w 2485572"/>
                <a:gd name="connsiteY201" fmla="*/ 1555364 h 2538970"/>
                <a:gd name="connsiteX202" fmla="*/ 1031324 w 2485572"/>
                <a:gd name="connsiteY202" fmla="*/ 1549684 h 2538970"/>
                <a:gd name="connsiteX203" fmla="*/ 1293866 w 2485572"/>
                <a:gd name="connsiteY203" fmla="*/ 1680648 h 2538970"/>
                <a:gd name="connsiteX204" fmla="*/ 1455791 w 2485572"/>
                <a:gd name="connsiteY204" fmla="*/ 1685410 h 2538970"/>
                <a:gd name="connsiteX205" fmla="*/ 1289417 w 2485572"/>
                <a:gd name="connsiteY205" fmla="*/ 1536685 h 2538970"/>
                <a:gd name="connsiteX206" fmla="*/ 1061999 w 2485572"/>
                <a:gd name="connsiteY206" fmla="*/ 1465610 h 2538970"/>
                <a:gd name="connsiteX207" fmla="*/ 1061999 w 2485572"/>
                <a:gd name="connsiteY207" fmla="*/ 1429254 h 2538970"/>
                <a:gd name="connsiteX208" fmla="*/ 1048082 w 2485572"/>
                <a:gd name="connsiteY208" fmla="*/ 1403975 h 2538970"/>
                <a:gd name="connsiteX209" fmla="*/ 1022803 w 2485572"/>
                <a:gd name="connsiteY209" fmla="*/ 1387217 h 2538970"/>
                <a:gd name="connsiteX210" fmla="*/ 1011725 w 2485572"/>
                <a:gd name="connsiteY210" fmla="*/ 1381536 h 2538970"/>
                <a:gd name="connsiteX211" fmla="*/ 1000364 w 2485572"/>
                <a:gd name="connsiteY211" fmla="*/ 1381536 h 2538970"/>
                <a:gd name="connsiteX212" fmla="*/ 961167 w 2485572"/>
                <a:gd name="connsiteY212" fmla="*/ 1376140 h 2538970"/>
                <a:gd name="connsiteX213" fmla="*/ 924811 w 2485572"/>
                <a:gd name="connsiteY213" fmla="*/ 1367618 h 2538970"/>
                <a:gd name="connsiteX214" fmla="*/ 919131 w 2485572"/>
                <a:gd name="connsiteY214" fmla="*/ 1367618 h 2538970"/>
                <a:gd name="connsiteX215" fmla="*/ 913450 w 2485572"/>
                <a:gd name="connsiteY215" fmla="*/ 1364778 h 2538970"/>
                <a:gd name="connsiteX216" fmla="*/ 908053 w 2485572"/>
                <a:gd name="connsiteY216" fmla="*/ 1364778 h 2538970"/>
                <a:gd name="connsiteX217" fmla="*/ 877094 w 2485572"/>
                <a:gd name="connsiteY217" fmla="*/ 1381536 h 2538970"/>
                <a:gd name="connsiteX218" fmla="*/ 868857 w 2485572"/>
                <a:gd name="connsiteY218" fmla="*/ 1390057 h 2538970"/>
                <a:gd name="connsiteX219" fmla="*/ 835057 w 2485572"/>
                <a:gd name="connsiteY219" fmla="*/ 1434934 h 2538970"/>
                <a:gd name="connsiteX220" fmla="*/ 832217 w 2485572"/>
                <a:gd name="connsiteY220" fmla="*/ 1440331 h 2538970"/>
                <a:gd name="connsiteX221" fmla="*/ 832217 w 2485572"/>
                <a:gd name="connsiteY221" fmla="*/ 1446012 h 2538970"/>
                <a:gd name="connsiteX222" fmla="*/ 767741 w 2485572"/>
                <a:gd name="connsiteY222" fmla="*/ 1513327 h 2538970"/>
                <a:gd name="connsiteX223" fmla="*/ 711787 w 2485572"/>
                <a:gd name="connsiteY223" fmla="*/ 1535766 h 2538970"/>
                <a:gd name="connsiteX224" fmla="*/ 686508 w 2485572"/>
                <a:gd name="connsiteY224" fmla="*/ 1541447 h 2538970"/>
                <a:gd name="connsiteX225" fmla="*/ 661513 w 2485572"/>
                <a:gd name="connsiteY225" fmla="*/ 1549684 h 2538970"/>
                <a:gd name="connsiteX226" fmla="*/ 658672 w 2485572"/>
                <a:gd name="connsiteY226" fmla="*/ 1552524 h 2538970"/>
                <a:gd name="connsiteX227" fmla="*/ 652992 w 2485572"/>
                <a:gd name="connsiteY227" fmla="*/ 1555364 h 2538970"/>
                <a:gd name="connsiteX228" fmla="*/ 624873 w 2485572"/>
                <a:gd name="connsiteY228" fmla="*/ 1561045 h 2538970"/>
                <a:gd name="connsiteX229" fmla="*/ 619476 w 2485572"/>
                <a:gd name="connsiteY229" fmla="*/ 1558205 h 2538970"/>
                <a:gd name="connsiteX230" fmla="*/ 616636 w 2485572"/>
                <a:gd name="connsiteY230" fmla="*/ 1555364 h 2538970"/>
                <a:gd name="connsiteX231" fmla="*/ 597037 w 2485572"/>
                <a:gd name="connsiteY231" fmla="*/ 1532926 h 2538970"/>
                <a:gd name="connsiteX232" fmla="*/ 594197 w 2485572"/>
                <a:gd name="connsiteY232" fmla="*/ 1521848 h 2538970"/>
                <a:gd name="connsiteX233" fmla="*/ 591357 w 2485572"/>
                <a:gd name="connsiteY233" fmla="*/ 1519008 h 2538970"/>
                <a:gd name="connsiteX234" fmla="*/ 566078 w 2485572"/>
                <a:gd name="connsiteY234" fmla="*/ 1482368 h 2538970"/>
                <a:gd name="connsiteX235" fmla="*/ 560397 w 2485572"/>
                <a:gd name="connsiteY235" fmla="*/ 1471291 h 2538970"/>
                <a:gd name="connsiteX236" fmla="*/ 555000 w 2485572"/>
                <a:gd name="connsiteY236" fmla="*/ 1465610 h 2538970"/>
                <a:gd name="connsiteX237" fmla="*/ 498762 w 2485572"/>
                <a:gd name="connsiteY237" fmla="*/ 1432094 h 2538970"/>
                <a:gd name="connsiteX238" fmla="*/ 490525 w 2485572"/>
                <a:gd name="connsiteY238" fmla="*/ 1429254 h 2538970"/>
                <a:gd name="connsiteX239" fmla="*/ 487685 w 2485572"/>
                <a:gd name="connsiteY239" fmla="*/ 1429254 h 2538970"/>
                <a:gd name="connsiteX240" fmla="*/ 462406 w 2485572"/>
                <a:gd name="connsiteY240" fmla="*/ 1426413 h 2538970"/>
                <a:gd name="connsiteX241" fmla="*/ 400770 w 2485572"/>
                <a:gd name="connsiteY241" fmla="*/ 1426413 h 2538970"/>
                <a:gd name="connsiteX242" fmla="*/ 392250 w 2485572"/>
                <a:gd name="connsiteY242" fmla="*/ 1423573 h 2538970"/>
                <a:gd name="connsiteX243" fmla="*/ 384013 w 2485572"/>
                <a:gd name="connsiteY243" fmla="*/ 1420733 h 2538970"/>
                <a:gd name="connsiteX244" fmla="*/ 375492 w 2485572"/>
                <a:gd name="connsiteY244" fmla="*/ 1420733 h 2538970"/>
                <a:gd name="connsiteX245" fmla="*/ 319537 w 2485572"/>
                <a:gd name="connsiteY245" fmla="*/ 1409655 h 2538970"/>
                <a:gd name="connsiteX246" fmla="*/ 313856 w 2485572"/>
                <a:gd name="connsiteY246" fmla="*/ 1406815 h 2538970"/>
                <a:gd name="connsiteX247" fmla="*/ 308176 w 2485572"/>
                <a:gd name="connsiteY247" fmla="*/ 1406815 h 2538970"/>
                <a:gd name="connsiteX248" fmla="*/ 297098 w 2485572"/>
                <a:gd name="connsiteY248" fmla="*/ 1401134 h 2538970"/>
                <a:gd name="connsiteX249" fmla="*/ 221546 w 2485572"/>
                <a:gd name="connsiteY249" fmla="*/ 1392898 h 2538970"/>
                <a:gd name="connsiteX250" fmla="*/ 213025 w 2485572"/>
                <a:gd name="connsiteY250" fmla="*/ 1392898 h 2538970"/>
                <a:gd name="connsiteX251" fmla="*/ 204504 w 2485572"/>
                <a:gd name="connsiteY251" fmla="*/ 1395738 h 2538970"/>
                <a:gd name="connsiteX252" fmla="*/ 154230 w 2485572"/>
                <a:gd name="connsiteY252" fmla="*/ 1406815 h 2538970"/>
                <a:gd name="connsiteX253" fmla="*/ 148549 w 2485572"/>
                <a:gd name="connsiteY253" fmla="*/ 1403975 h 2538970"/>
                <a:gd name="connsiteX254" fmla="*/ 137472 w 2485572"/>
                <a:gd name="connsiteY254" fmla="*/ 1398294 h 2538970"/>
                <a:gd name="connsiteX255" fmla="*/ 131791 w 2485572"/>
                <a:gd name="connsiteY255" fmla="*/ 1398294 h 2538970"/>
                <a:gd name="connsiteX256" fmla="*/ 67316 w 2485572"/>
                <a:gd name="connsiteY256" fmla="*/ 1418177 h 2538970"/>
                <a:gd name="connsiteX257" fmla="*/ 58795 w 2485572"/>
                <a:gd name="connsiteY257" fmla="*/ 1420733 h 2538970"/>
                <a:gd name="connsiteX258" fmla="*/ 50558 w 2485572"/>
                <a:gd name="connsiteY258" fmla="*/ 1423573 h 2538970"/>
                <a:gd name="connsiteX259" fmla="*/ 42037 w 2485572"/>
                <a:gd name="connsiteY259" fmla="*/ 1423573 h 2538970"/>
                <a:gd name="connsiteX260" fmla="*/ 5681 w 2485572"/>
                <a:gd name="connsiteY260" fmla="*/ 1432094 h 2538970"/>
                <a:gd name="connsiteX261" fmla="*/ 2840 w 2485572"/>
                <a:gd name="connsiteY261" fmla="*/ 1403975 h 2538970"/>
                <a:gd name="connsiteX262" fmla="*/ 0 w 2485572"/>
                <a:gd name="connsiteY262" fmla="*/ 1395738 h 2538970"/>
                <a:gd name="connsiteX263" fmla="*/ 5681 w 2485572"/>
                <a:gd name="connsiteY263" fmla="*/ 1373299 h 2538970"/>
                <a:gd name="connsiteX264" fmla="*/ 5681 w 2485572"/>
                <a:gd name="connsiteY264" fmla="*/ 1361938 h 2538970"/>
                <a:gd name="connsiteX265" fmla="*/ 11361 w 2485572"/>
                <a:gd name="connsiteY265" fmla="*/ 1345180 h 2538970"/>
                <a:gd name="connsiteX266" fmla="*/ 42037 w 2485572"/>
                <a:gd name="connsiteY266" fmla="*/ 1305983 h 2538970"/>
                <a:gd name="connsiteX267" fmla="*/ 47718 w 2485572"/>
                <a:gd name="connsiteY267" fmla="*/ 1294622 h 2538970"/>
                <a:gd name="connsiteX268" fmla="*/ 39197 w 2485572"/>
                <a:gd name="connsiteY268" fmla="*/ 1275024 h 2538970"/>
                <a:gd name="connsiteX269" fmla="*/ 33516 w 2485572"/>
                <a:gd name="connsiteY269" fmla="*/ 1269627 h 2538970"/>
                <a:gd name="connsiteX270" fmla="*/ 33516 w 2485572"/>
                <a:gd name="connsiteY270" fmla="*/ 1244348 h 2538970"/>
                <a:gd name="connsiteX271" fmla="*/ 64475 w 2485572"/>
                <a:gd name="connsiteY271" fmla="*/ 1213389 h 2538970"/>
                <a:gd name="connsiteX272" fmla="*/ 81233 w 2485572"/>
                <a:gd name="connsiteY272" fmla="*/ 1199471 h 2538970"/>
                <a:gd name="connsiteX273" fmla="*/ 86914 w 2485572"/>
                <a:gd name="connsiteY273" fmla="*/ 1190950 h 2538970"/>
                <a:gd name="connsiteX274" fmla="*/ 97991 w 2485572"/>
                <a:gd name="connsiteY274" fmla="*/ 1160275 h 2538970"/>
                <a:gd name="connsiteX275" fmla="*/ 95435 w 2485572"/>
                <a:gd name="connsiteY275" fmla="*/ 1151753 h 2538970"/>
                <a:gd name="connsiteX276" fmla="*/ 95435 w 2485572"/>
                <a:gd name="connsiteY276" fmla="*/ 1121078 h 2538970"/>
                <a:gd name="connsiteX277" fmla="*/ 100832 w 2485572"/>
                <a:gd name="connsiteY277" fmla="*/ 1112557 h 2538970"/>
                <a:gd name="connsiteX278" fmla="*/ 103672 w 2485572"/>
                <a:gd name="connsiteY278" fmla="*/ 1106876 h 2538970"/>
                <a:gd name="connsiteX279" fmla="*/ 154230 w 2485572"/>
                <a:gd name="connsiteY279" fmla="*/ 1070520 h 2538970"/>
                <a:gd name="connsiteX280" fmla="*/ 176668 w 2485572"/>
                <a:gd name="connsiteY280" fmla="*/ 1045241 h 2538970"/>
                <a:gd name="connsiteX281" fmla="*/ 176668 w 2485572"/>
                <a:gd name="connsiteY281" fmla="*/ 1037004 h 2538970"/>
                <a:gd name="connsiteX282" fmla="*/ 173828 w 2485572"/>
                <a:gd name="connsiteY282" fmla="*/ 1028483 h 2538970"/>
                <a:gd name="connsiteX283" fmla="*/ 157070 w 2485572"/>
                <a:gd name="connsiteY283" fmla="*/ 1008885 h 2538970"/>
                <a:gd name="connsiteX284" fmla="*/ 154230 w 2485572"/>
                <a:gd name="connsiteY284" fmla="*/ 1000648 h 2538970"/>
                <a:gd name="connsiteX285" fmla="*/ 157070 w 2485572"/>
                <a:gd name="connsiteY285" fmla="*/ 964008 h 2538970"/>
                <a:gd name="connsiteX286" fmla="*/ 154230 w 2485572"/>
                <a:gd name="connsiteY286" fmla="*/ 955771 h 2538970"/>
                <a:gd name="connsiteX287" fmla="*/ 126111 w 2485572"/>
                <a:gd name="connsiteY287" fmla="*/ 930492 h 2538970"/>
                <a:gd name="connsiteX288" fmla="*/ 112193 w 2485572"/>
                <a:gd name="connsiteY288" fmla="*/ 927652 h 2538970"/>
                <a:gd name="connsiteX289" fmla="*/ 109353 w 2485572"/>
                <a:gd name="connsiteY289" fmla="*/ 921971 h 2538970"/>
                <a:gd name="connsiteX290" fmla="*/ 109353 w 2485572"/>
                <a:gd name="connsiteY290" fmla="*/ 908053 h 2538970"/>
                <a:gd name="connsiteX291" fmla="*/ 117590 w 2485572"/>
                <a:gd name="connsiteY291" fmla="*/ 891295 h 2538970"/>
                <a:gd name="connsiteX292" fmla="*/ 123270 w 2485572"/>
                <a:gd name="connsiteY292" fmla="*/ 885615 h 2538970"/>
                <a:gd name="connsiteX293" fmla="*/ 148549 w 2485572"/>
                <a:gd name="connsiteY293" fmla="*/ 866016 h 2538970"/>
                <a:gd name="connsiteX294" fmla="*/ 128951 w 2485572"/>
                <a:gd name="connsiteY294" fmla="*/ 840738 h 2538970"/>
                <a:gd name="connsiteX295" fmla="*/ 126111 w 2485572"/>
                <a:gd name="connsiteY295" fmla="*/ 821139 h 2538970"/>
                <a:gd name="connsiteX296" fmla="*/ 140028 w 2485572"/>
                <a:gd name="connsiteY296" fmla="*/ 812618 h 2538970"/>
                <a:gd name="connsiteX297" fmla="*/ 142869 w 2485572"/>
                <a:gd name="connsiteY297" fmla="*/ 790464 h 2538970"/>
                <a:gd name="connsiteX298" fmla="*/ 154230 w 2485572"/>
                <a:gd name="connsiteY298" fmla="*/ 773422 h 2538970"/>
                <a:gd name="connsiteX299" fmla="*/ 157070 w 2485572"/>
                <a:gd name="connsiteY299" fmla="*/ 762344 h 2538970"/>
                <a:gd name="connsiteX300" fmla="*/ 157070 w 2485572"/>
                <a:gd name="connsiteY300" fmla="*/ 753824 h 2538970"/>
                <a:gd name="connsiteX301" fmla="*/ 145709 w 2485572"/>
                <a:gd name="connsiteY301" fmla="*/ 731385 h 2538970"/>
                <a:gd name="connsiteX302" fmla="*/ 145709 w 2485572"/>
                <a:gd name="connsiteY302" fmla="*/ 723148 h 2538970"/>
                <a:gd name="connsiteX303" fmla="*/ 159627 w 2485572"/>
                <a:gd name="connsiteY303" fmla="*/ 714627 h 2538970"/>
                <a:gd name="connsiteX304" fmla="*/ 204504 w 2485572"/>
                <a:gd name="connsiteY304" fmla="*/ 708946 h 2538970"/>
                <a:gd name="connsiteX305" fmla="*/ 232623 w 2485572"/>
                <a:gd name="connsiteY305" fmla="*/ 678271 h 2538970"/>
                <a:gd name="connsiteX306" fmla="*/ 232623 w 2485572"/>
                <a:gd name="connsiteY306" fmla="*/ 666909 h 2538970"/>
                <a:gd name="connsiteX307" fmla="*/ 215865 w 2485572"/>
                <a:gd name="connsiteY307" fmla="*/ 644755 h 2538970"/>
                <a:gd name="connsiteX308" fmla="*/ 218705 w 2485572"/>
                <a:gd name="connsiteY308" fmla="*/ 613795 h 2538970"/>
                <a:gd name="connsiteX309" fmla="*/ 241144 w 2485572"/>
                <a:gd name="connsiteY309" fmla="*/ 582836 h 2538970"/>
                <a:gd name="connsiteX310" fmla="*/ 252221 w 2485572"/>
                <a:gd name="connsiteY310" fmla="*/ 571758 h 2538970"/>
                <a:gd name="connsiteX311" fmla="*/ 285737 w 2485572"/>
                <a:gd name="connsiteY311" fmla="*/ 524041 h 2538970"/>
                <a:gd name="connsiteX312" fmla="*/ 291418 w 2485572"/>
                <a:gd name="connsiteY312" fmla="*/ 518644 h 2538970"/>
                <a:gd name="connsiteX313" fmla="*/ 322377 w 2485572"/>
                <a:gd name="connsiteY313" fmla="*/ 518644 h 2538970"/>
                <a:gd name="connsiteX314" fmla="*/ 333455 w 2485572"/>
                <a:gd name="connsiteY314" fmla="*/ 510123 h 2538970"/>
                <a:gd name="connsiteX315" fmla="*/ 341976 w 2485572"/>
                <a:gd name="connsiteY315" fmla="*/ 482004 h 2538970"/>
                <a:gd name="connsiteX316" fmla="*/ 347372 w 2485572"/>
                <a:gd name="connsiteY316" fmla="*/ 476607 h 2538970"/>
                <a:gd name="connsiteX317" fmla="*/ 386853 w 2485572"/>
                <a:gd name="connsiteY317" fmla="*/ 459565 h 2538970"/>
                <a:gd name="connsiteX318" fmla="*/ 389409 w 2485572"/>
                <a:gd name="connsiteY318" fmla="*/ 454169 h 2538970"/>
                <a:gd name="connsiteX319" fmla="*/ 400770 w 2485572"/>
                <a:gd name="connsiteY319" fmla="*/ 434570 h 2538970"/>
                <a:gd name="connsiteX320" fmla="*/ 414688 w 2485572"/>
                <a:gd name="connsiteY320" fmla="*/ 392534 h 2538970"/>
                <a:gd name="connsiteX321" fmla="*/ 428890 w 2485572"/>
                <a:gd name="connsiteY321" fmla="*/ 341976 h 2538970"/>
                <a:gd name="connsiteX322" fmla="*/ 434286 w 2485572"/>
                <a:gd name="connsiteY322" fmla="*/ 255062 h 2538970"/>
                <a:gd name="connsiteX323" fmla="*/ 437127 w 2485572"/>
                <a:gd name="connsiteY323" fmla="*/ 252221 h 2538970"/>
                <a:gd name="connsiteX324" fmla="*/ 448488 w 2485572"/>
                <a:gd name="connsiteY324" fmla="*/ 235463 h 2538970"/>
                <a:gd name="connsiteX325" fmla="*/ 468086 w 2485572"/>
                <a:gd name="connsiteY325" fmla="*/ 221546 h 2538970"/>
                <a:gd name="connsiteX326" fmla="*/ 501602 w 2485572"/>
                <a:gd name="connsiteY326" fmla="*/ 215865 h 2538970"/>
                <a:gd name="connsiteX327" fmla="*/ 512964 w 2485572"/>
                <a:gd name="connsiteY327" fmla="*/ 213025 h 2538970"/>
                <a:gd name="connsiteX328" fmla="*/ 555000 w 2485572"/>
                <a:gd name="connsiteY328" fmla="*/ 187746 h 2538970"/>
                <a:gd name="connsiteX329" fmla="*/ 557557 w 2485572"/>
                <a:gd name="connsiteY329" fmla="*/ 182349 h 2538970"/>
                <a:gd name="connsiteX330" fmla="*/ 602434 w 2485572"/>
                <a:gd name="connsiteY330" fmla="*/ 131791 h 2538970"/>
                <a:gd name="connsiteX331" fmla="*/ 605274 w 2485572"/>
                <a:gd name="connsiteY331" fmla="*/ 123270 h 2538970"/>
                <a:gd name="connsiteX332" fmla="*/ 594197 w 2485572"/>
                <a:gd name="connsiteY332" fmla="*/ 70156 h 2538970"/>
                <a:gd name="connsiteX333" fmla="*/ 650151 w 2485572"/>
                <a:gd name="connsiteY333" fmla="*/ 92595 h 2538970"/>
                <a:gd name="connsiteX334" fmla="*/ 664069 w 2485572"/>
                <a:gd name="connsiteY334" fmla="*/ 92595 h 2538970"/>
                <a:gd name="connsiteX335" fmla="*/ 689348 w 2485572"/>
                <a:gd name="connsiteY335" fmla="*/ 98275 h 2538970"/>
                <a:gd name="connsiteX336" fmla="*/ 723148 w 2485572"/>
                <a:gd name="connsiteY336" fmla="*/ 89754 h 2538970"/>
                <a:gd name="connsiteX337" fmla="*/ 725704 w 2485572"/>
                <a:gd name="connsiteY337" fmla="*/ 92595 h 2538970"/>
                <a:gd name="connsiteX338" fmla="*/ 731385 w 2485572"/>
                <a:gd name="connsiteY338" fmla="*/ 92595 h 2538970"/>
                <a:gd name="connsiteX339" fmla="*/ 737065 w 2485572"/>
                <a:gd name="connsiteY339" fmla="*/ 95435 h 2538970"/>
                <a:gd name="connsiteX340" fmla="*/ 742746 w 2485572"/>
                <a:gd name="connsiteY340" fmla="*/ 95435 h 2538970"/>
                <a:gd name="connsiteX341" fmla="*/ 779102 w 2485572"/>
                <a:gd name="connsiteY341" fmla="*/ 75837 h 2538970"/>
                <a:gd name="connsiteX342" fmla="*/ 818299 w 2485572"/>
                <a:gd name="connsiteY342" fmla="*/ 39197 h 2538970"/>
                <a:gd name="connsiteX343" fmla="*/ 823980 w 2485572"/>
                <a:gd name="connsiteY343" fmla="*/ 33800 h 2538970"/>
                <a:gd name="connsiteX344" fmla="*/ 851815 w 2485572"/>
                <a:gd name="connsiteY344" fmla="*/ 19598 h 2538970"/>
                <a:gd name="connsiteX345" fmla="*/ 854655 w 2485572"/>
                <a:gd name="connsiteY345" fmla="*/ 14202 h 2538970"/>
                <a:gd name="connsiteX346" fmla="*/ 888455 w 2485572"/>
                <a:gd name="connsiteY346" fmla="*/ 8521 h 2538970"/>
                <a:gd name="connsiteX347" fmla="*/ 893852 w 2485572"/>
                <a:gd name="connsiteY347" fmla="*/ 11361 h 2538970"/>
                <a:gd name="connsiteX348" fmla="*/ 933332 w 2485572"/>
                <a:gd name="connsiteY348" fmla="*/ 36640 h 2538970"/>
                <a:gd name="connsiteX349" fmla="*/ 938729 w 2485572"/>
                <a:gd name="connsiteY349" fmla="*/ 42037 h 2538970"/>
                <a:gd name="connsiteX350" fmla="*/ 969689 w 2485572"/>
                <a:gd name="connsiteY350" fmla="*/ 61635 h 2538970"/>
                <a:gd name="connsiteX351" fmla="*/ 972529 w 2485572"/>
                <a:gd name="connsiteY351" fmla="*/ 64475 h 2538970"/>
                <a:gd name="connsiteX352" fmla="*/ 977925 w 2485572"/>
                <a:gd name="connsiteY352" fmla="*/ 67316 h 2538970"/>
                <a:gd name="connsiteX353" fmla="*/ 1011725 w 2485572"/>
                <a:gd name="connsiteY353" fmla="*/ 67316 h 2538970"/>
                <a:gd name="connsiteX354" fmla="*/ 1031324 w 2485572"/>
                <a:gd name="connsiteY354" fmla="*/ 64475 h 2538970"/>
                <a:gd name="connsiteX355" fmla="*/ 1042401 w 2485572"/>
                <a:gd name="connsiteY355" fmla="*/ 64475 h 2538970"/>
                <a:gd name="connsiteX356" fmla="*/ 1104036 w 2485572"/>
                <a:gd name="connsiteY356" fmla="*/ 70156 h 2538970"/>
                <a:gd name="connsiteX357" fmla="*/ 1109717 w 2485572"/>
                <a:gd name="connsiteY357" fmla="*/ 75837 h 2538970"/>
                <a:gd name="connsiteX358" fmla="*/ 1118238 w 2485572"/>
                <a:gd name="connsiteY358" fmla="*/ 81233 h 2538970"/>
                <a:gd name="connsiteX359" fmla="*/ 1121078 w 2485572"/>
                <a:gd name="connsiteY359" fmla="*/ 84074 h 2538970"/>
                <a:gd name="connsiteX360" fmla="*/ 1143517 w 2485572"/>
                <a:gd name="connsiteY360" fmla="*/ 95435 h 2538970"/>
                <a:gd name="connsiteX361" fmla="*/ 1151754 w 2485572"/>
                <a:gd name="connsiteY361" fmla="*/ 100832 h 2538970"/>
                <a:gd name="connsiteX362" fmla="*/ 1171352 w 2485572"/>
                <a:gd name="connsiteY362" fmla="*/ 100832 h 2538970"/>
                <a:gd name="connsiteX363" fmla="*/ 1174192 w 2485572"/>
                <a:gd name="connsiteY363" fmla="*/ 98275 h 2538970"/>
                <a:gd name="connsiteX364" fmla="*/ 1188110 w 2485572"/>
                <a:gd name="connsiteY364" fmla="*/ 89754 h 2538970"/>
                <a:gd name="connsiteX365" fmla="*/ 1193791 w 2485572"/>
                <a:gd name="connsiteY365" fmla="*/ 84074 h 2538970"/>
                <a:gd name="connsiteX366" fmla="*/ 1238668 w 2485572"/>
                <a:gd name="connsiteY366" fmla="*/ 75837 h 2538970"/>
                <a:gd name="connsiteX367" fmla="*/ 1244348 w 2485572"/>
                <a:gd name="connsiteY367" fmla="*/ 78677 h 2538970"/>
                <a:gd name="connsiteX368" fmla="*/ 1272184 w 2485572"/>
                <a:gd name="connsiteY368" fmla="*/ 75837 h 2538970"/>
                <a:gd name="connsiteX369" fmla="*/ 1280705 w 2485572"/>
                <a:gd name="connsiteY369" fmla="*/ 72996 h 2538970"/>
                <a:gd name="connsiteX370" fmla="*/ 1286385 w 2485572"/>
                <a:gd name="connsiteY370" fmla="*/ 72996 h 2538970"/>
                <a:gd name="connsiteX371" fmla="*/ 1348020 w 2485572"/>
                <a:gd name="connsiteY371" fmla="*/ 50558 h 2538970"/>
                <a:gd name="connsiteX372" fmla="*/ 1350861 w 2485572"/>
                <a:gd name="connsiteY372" fmla="*/ 50558 h 2538970"/>
                <a:gd name="connsiteX373" fmla="*/ 1392898 w 2485572"/>
                <a:gd name="connsiteY373" fmla="*/ 39197 h 2538970"/>
                <a:gd name="connsiteX374" fmla="*/ 1406815 w 2485572"/>
                <a:gd name="connsiteY374" fmla="*/ 39197 h 2538970"/>
                <a:gd name="connsiteX375" fmla="*/ 1459929 w 2485572"/>
                <a:gd name="connsiteY375" fmla="*/ 36640 h 2538970"/>
                <a:gd name="connsiteX376" fmla="*/ 1468450 w 2485572"/>
                <a:gd name="connsiteY376" fmla="*/ 36640 h 2538970"/>
                <a:gd name="connsiteX377" fmla="*/ 1474131 w 2485572"/>
                <a:gd name="connsiteY377" fmla="*/ 33800 h 2538970"/>
                <a:gd name="connsiteX378" fmla="*/ 1479528 w 2485572"/>
                <a:gd name="connsiteY378" fmla="*/ 30960 h 2538970"/>
                <a:gd name="connsiteX379" fmla="*/ 1485208 w 2485572"/>
                <a:gd name="connsiteY379" fmla="*/ 30960 h 2538970"/>
                <a:gd name="connsiteX380" fmla="*/ 1544003 w 2485572"/>
                <a:gd name="connsiteY380" fmla="*/ 16758 h 2538970"/>
                <a:gd name="connsiteX381" fmla="*/ 1549684 w 2485572"/>
                <a:gd name="connsiteY381" fmla="*/ 14202 h 2538970"/>
                <a:gd name="connsiteX382" fmla="*/ 1555364 w 2485572"/>
                <a:gd name="connsiteY382" fmla="*/ 14202 h 2538970"/>
                <a:gd name="connsiteX383" fmla="*/ 1563601 w 2485572"/>
                <a:gd name="connsiteY383" fmla="*/ 11361 h 2538970"/>
                <a:gd name="connsiteX384" fmla="*/ 1614159 w 2485572"/>
                <a:gd name="connsiteY384" fmla="*/ 22439 h 2538970"/>
                <a:gd name="connsiteX385" fmla="*/ 1619840 w 2485572"/>
                <a:gd name="connsiteY385" fmla="*/ 19598 h 2538970"/>
                <a:gd name="connsiteX386" fmla="*/ 1630917 w 2485572"/>
                <a:gd name="connsiteY386" fmla="*/ 16758 h 2538970"/>
                <a:gd name="connsiteX387" fmla="*/ 1645119 w 2485572"/>
                <a:gd name="connsiteY387" fmla="*/ 8521 h 2538970"/>
                <a:gd name="connsiteX388" fmla="*/ 1653356 w 2485572"/>
                <a:gd name="connsiteY388" fmla="*/ 5681 h 2538970"/>
                <a:gd name="connsiteX389" fmla="*/ 1689712 w 2485572"/>
                <a:gd name="connsiteY389" fmla="*/ 0 h 2538970"/>
                <a:gd name="connsiteX390" fmla="*/ 1698233 w 2485572"/>
                <a:gd name="connsiteY390" fmla="*/ 11361 h 2538970"/>
                <a:gd name="connsiteX391" fmla="*/ 1703914 w 2485572"/>
                <a:gd name="connsiteY391" fmla="*/ 14202 h 2538970"/>
                <a:gd name="connsiteX392" fmla="*/ 1709310 w 2485572"/>
                <a:gd name="connsiteY392" fmla="*/ 16758 h 2538970"/>
                <a:gd name="connsiteX393" fmla="*/ 1717831 w 2485572"/>
                <a:gd name="connsiteY393" fmla="*/ 16758 h 2538970"/>
                <a:gd name="connsiteX394" fmla="*/ 1757028 w 2485572"/>
                <a:gd name="connsiteY394" fmla="*/ 22439 h 2538970"/>
                <a:gd name="connsiteX395" fmla="*/ 1762708 w 2485572"/>
                <a:gd name="connsiteY395" fmla="*/ 25279 h 2538970"/>
                <a:gd name="connsiteX396" fmla="*/ 1768389 w 2485572"/>
                <a:gd name="connsiteY396" fmla="*/ 25279 h 2538970"/>
                <a:gd name="connsiteX397" fmla="*/ 1787987 w 2485572"/>
                <a:gd name="connsiteY397" fmla="*/ 33800 h 2538970"/>
                <a:gd name="connsiteX398" fmla="*/ 1793384 w 2485572"/>
                <a:gd name="connsiteY398" fmla="*/ 33800 h 2538970"/>
                <a:gd name="connsiteX399" fmla="*/ 1801905 w 2485572"/>
                <a:gd name="connsiteY399" fmla="*/ 36640 h 2538970"/>
                <a:gd name="connsiteX400" fmla="*/ 1835421 w 2485572"/>
                <a:gd name="connsiteY400" fmla="*/ 42037 h 2538970"/>
                <a:gd name="connsiteX401" fmla="*/ 1891659 w 2485572"/>
                <a:gd name="connsiteY401" fmla="*/ 61635 h 2538970"/>
                <a:gd name="connsiteX402" fmla="*/ 1897340 w 2485572"/>
                <a:gd name="connsiteY402" fmla="*/ 64475 h 2538970"/>
                <a:gd name="connsiteX403" fmla="*/ 1899896 w 2485572"/>
                <a:gd name="connsiteY403" fmla="*/ 67316 h 2538970"/>
                <a:gd name="connsiteX404" fmla="*/ 1944774 w 2485572"/>
                <a:gd name="connsiteY404" fmla="*/ 123270 h 2538970"/>
                <a:gd name="connsiteX405" fmla="*/ 1947614 w 2485572"/>
                <a:gd name="connsiteY405" fmla="*/ 128951 h 2538970"/>
                <a:gd name="connsiteX406" fmla="*/ 1950454 w 2485572"/>
                <a:gd name="connsiteY406" fmla="*/ 131791 h 2538970"/>
                <a:gd name="connsiteX407" fmla="*/ 1956135 w 2485572"/>
                <a:gd name="connsiteY407" fmla="*/ 140312 h 2538970"/>
                <a:gd name="connsiteX408" fmla="*/ 1958975 w 2485572"/>
                <a:gd name="connsiteY408" fmla="*/ 145709 h 2538970"/>
                <a:gd name="connsiteX409" fmla="*/ 1961532 w 2485572"/>
                <a:gd name="connsiteY409" fmla="*/ 154230 h 2538970"/>
                <a:gd name="connsiteX410" fmla="*/ 1998172 w 2485572"/>
                <a:gd name="connsiteY410" fmla="*/ 204788 h 2538970"/>
                <a:gd name="connsiteX411" fmla="*/ 2003569 w 2485572"/>
                <a:gd name="connsiteY411" fmla="*/ 207344 h 2538970"/>
                <a:gd name="connsiteX412" fmla="*/ 2009249 w 2485572"/>
                <a:gd name="connsiteY412" fmla="*/ 210184 h 2538970"/>
                <a:gd name="connsiteX413" fmla="*/ 2017770 w 2485572"/>
                <a:gd name="connsiteY413" fmla="*/ 210184 h 2538970"/>
                <a:gd name="connsiteX414" fmla="*/ 2026007 w 2485572"/>
                <a:gd name="connsiteY414" fmla="*/ 213025 h 2538970"/>
                <a:gd name="connsiteX415" fmla="*/ 2037368 w 2485572"/>
                <a:gd name="connsiteY415" fmla="*/ 215865 h 2538970"/>
                <a:gd name="connsiteX416" fmla="*/ 2099003 w 2485572"/>
                <a:gd name="connsiteY416" fmla="*/ 221546 h 2538970"/>
                <a:gd name="connsiteX417" fmla="*/ 2104684 w 2485572"/>
                <a:gd name="connsiteY417" fmla="*/ 224386 h 2538970"/>
                <a:gd name="connsiteX418" fmla="*/ 2112921 w 2485572"/>
                <a:gd name="connsiteY418" fmla="*/ 224386 h 2538970"/>
                <a:gd name="connsiteX419" fmla="*/ 2124283 w 2485572"/>
                <a:gd name="connsiteY419" fmla="*/ 229783 h 2538970"/>
                <a:gd name="connsiteX420" fmla="*/ 2177397 w 2485572"/>
                <a:gd name="connsiteY420" fmla="*/ 229783 h 2538970"/>
                <a:gd name="connsiteX421" fmla="*/ 2185918 w 2485572"/>
                <a:gd name="connsiteY421" fmla="*/ 232623 h 2538970"/>
                <a:gd name="connsiteX422" fmla="*/ 2213753 w 2485572"/>
                <a:gd name="connsiteY422" fmla="*/ 226942 h 2538970"/>
                <a:gd name="connsiteX423" fmla="*/ 2219434 w 2485572"/>
                <a:gd name="connsiteY423" fmla="*/ 224386 h 2538970"/>
                <a:gd name="connsiteX424" fmla="*/ 2241872 w 2485572"/>
                <a:gd name="connsiteY424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95270 w 2485572"/>
                <a:gd name="connsiteY70" fmla="*/ 2085086 h 2538970"/>
                <a:gd name="connsiteX71" fmla="*/ 2295270 w 2485572"/>
                <a:gd name="connsiteY71" fmla="*/ 2087926 h 2538970"/>
                <a:gd name="connsiteX72" fmla="*/ 2275388 w 2485572"/>
                <a:gd name="connsiteY72" fmla="*/ 2127123 h 2538970"/>
                <a:gd name="connsiteX73" fmla="*/ 2275388 w 2485572"/>
                <a:gd name="connsiteY73" fmla="*/ 2132519 h 2538970"/>
                <a:gd name="connsiteX74" fmla="*/ 2272832 w 2485572"/>
                <a:gd name="connsiteY74" fmla="*/ 2138200 h 2538970"/>
                <a:gd name="connsiteX75" fmla="*/ 2283909 w 2485572"/>
                <a:gd name="connsiteY75" fmla="*/ 2172000 h 2538970"/>
                <a:gd name="connsiteX76" fmla="*/ 2295270 w 2485572"/>
                <a:gd name="connsiteY76" fmla="*/ 2199835 h 2538970"/>
                <a:gd name="connsiteX77" fmla="*/ 2295270 w 2485572"/>
                <a:gd name="connsiteY77" fmla="*/ 2205516 h 2538970"/>
                <a:gd name="connsiteX78" fmla="*/ 2297827 w 2485572"/>
                <a:gd name="connsiteY78" fmla="*/ 2211196 h 2538970"/>
                <a:gd name="connsiteX79" fmla="*/ 2295270 w 2485572"/>
                <a:gd name="connsiteY79" fmla="*/ 2216593 h 2538970"/>
                <a:gd name="connsiteX80" fmla="*/ 2275388 w 2485572"/>
                <a:gd name="connsiteY80" fmla="*/ 2272832 h 2538970"/>
                <a:gd name="connsiteX81" fmla="*/ 2275388 w 2485572"/>
                <a:gd name="connsiteY81" fmla="*/ 2278512 h 2538970"/>
                <a:gd name="connsiteX82" fmla="*/ 2272832 w 2485572"/>
                <a:gd name="connsiteY82" fmla="*/ 2283909 h 2538970"/>
                <a:gd name="connsiteX83" fmla="*/ 2269991 w 2485572"/>
                <a:gd name="connsiteY83" fmla="*/ 2312028 h 2538970"/>
                <a:gd name="connsiteX84" fmla="*/ 2269991 w 2485572"/>
                <a:gd name="connsiteY84" fmla="*/ 2317709 h 2538970"/>
                <a:gd name="connsiteX85" fmla="*/ 2278228 w 2485572"/>
                <a:gd name="connsiteY85" fmla="*/ 2345544 h 2538970"/>
                <a:gd name="connsiteX86" fmla="*/ 2281069 w 2485572"/>
                <a:gd name="connsiteY86" fmla="*/ 2354065 h 2538970"/>
                <a:gd name="connsiteX87" fmla="*/ 2283909 w 2485572"/>
                <a:gd name="connsiteY87" fmla="*/ 2356905 h 2538970"/>
                <a:gd name="connsiteX88" fmla="*/ 2289590 w 2485572"/>
                <a:gd name="connsiteY88" fmla="*/ 2365142 h 2538970"/>
                <a:gd name="connsiteX89" fmla="*/ 2278228 w 2485572"/>
                <a:gd name="connsiteY89" fmla="*/ 2396102 h 2538970"/>
                <a:gd name="connsiteX90" fmla="*/ 2275388 w 2485572"/>
                <a:gd name="connsiteY90" fmla="*/ 2401782 h 2538970"/>
                <a:gd name="connsiteX91" fmla="*/ 2258630 w 2485572"/>
                <a:gd name="connsiteY91" fmla="*/ 2429618 h 2538970"/>
                <a:gd name="connsiteX92" fmla="*/ 2255790 w 2485572"/>
                <a:gd name="connsiteY92" fmla="*/ 2435298 h 2538970"/>
                <a:gd name="connsiteX93" fmla="*/ 2253233 w 2485572"/>
                <a:gd name="connsiteY93" fmla="*/ 2463418 h 2538970"/>
                <a:gd name="connsiteX94" fmla="*/ 2258630 w 2485572"/>
                <a:gd name="connsiteY94" fmla="*/ 2483016 h 2538970"/>
                <a:gd name="connsiteX95" fmla="*/ 2258630 w 2485572"/>
                <a:gd name="connsiteY95" fmla="*/ 2488413 h 2538970"/>
                <a:gd name="connsiteX96" fmla="*/ 2239032 w 2485572"/>
                <a:gd name="connsiteY96" fmla="*/ 2513691 h 2538970"/>
                <a:gd name="connsiteX97" fmla="*/ 2236191 w 2485572"/>
                <a:gd name="connsiteY97" fmla="*/ 2522213 h 2538970"/>
                <a:gd name="connsiteX98" fmla="*/ 2225114 w 2485572"/>
                <a:gd name="connsiteY98" fmla="*/ 2538970 h 2538970"/>
                <a:gd name="connsiteX99" fmla="*/ 2216593 w 2485572"/>
                <a:gd name="connsiteY99" fmla="*/ 2538970 h 2538970"/>
                <a:gd name="connsiteX100" fmla="*/ 2191314 w 2485572"/>
                <a:gd name="connsiteY100" fmla="*/ 2530449 h 2538970"/>
                <a:gd name="connsiteX101" fmla="*/ 2185918 w 2485572"/>
                <a:gd name="connsiteY101" fmla="*/ 2525053 h 2538970"/>
                <a:gd name="connsiteX102" fmla="*/ 2174556 w 2485572"/>
                <a:gd name="connsiteY102" fmla="*/ 2502614 h 2538970"/>
                <a:gd name="connsiteX103" fmla="*/ 2154958 w 2485572"/>
                <a:gd name="connsiteY103" fmla="*/ 2480175 h 2538970"/>
                <a:gd name="connsiteX104" fmla="*/ 2154958 w 2485572"/>
                <a:gd name="connsiteY104" fmla="*/ 2471655 h 2538970"/>
                <a:gd name="connsiteX105" fmla="*/ 2152118 w 2485572"/>
                <a:gd name="connsiteY105" fmla="*/ 2452056 h 2538970"/>
                <a:gd name="connsiteX106" fmla="*/ 2143881 w 2485572"/>
                <a:gd name="connsiteY106" fmla="*/ 2418540 h 2538970"/>
                <a:gd name="connsiteX107" fmla="*/ 2143881 w 2485572"/>
                <a:gd name="connsiteY107" fmla="*/ 2415700 h 2538970"/>
                <a:gd name="connsiteX108" fmla="*/ 2138200 w 2485572"/>
                <a:gd name="connsiteY108" fmla="*/ 2396102 h 2538970"/>
                <a:gd name="connsiteX109" fmla="*/ 2135360 w 2485572"/>
                <a:gd name="connsiteY109" fmla="*/ 2393261 h 2538970"/>
                <a:gd name="connsiteX110" fmla="*/ 2129679 w 2485572"/>
                <a:gd name="connsiteY110" fmla="*/ 2390421 h 2538970"/>
                <a:gd name="connsiteX111" fmla="*/ 2099003 w 2485572"/>
                <a:gd name="connsiteY111" fmla="*/ 2387581 h 2538970"/>
                <a:gd name="connsiteX112" fmla="*/ 2087642 w 2485572"/>
                <a:gd name="connsiteY112" fmla="*/ 2384740 h 2538970"/>
                <a:gd name="connsiteX113" fmla="*/ 2070884 w 2485572"/>
                <a:gd name="connsiteY113" fmla="*/ 2376504 h 2538970"/>
                <a:gd name="connsiteX114" fmla="*/ 2068044 w 2485572"/>
                <a:gd name="connsiteY114" fmla="*/ 2370823 h 2538970"/>
                <a:gd name="connsiteX115" fmla="*/ 2051286 w 2485572"/>
                <a:gd name="connsiteY115" fmla="*/ 2354065 h 2538970"/>
                <a:gd name="connsiteX116" fmla="*/ 2048446 w 2485572"/>
                <a:gd name="connsiteY116" fmla="*/ 2348384 h 2538970"/>
                <a:gd name="connsiteX117" fmla="*/ 2043049 w 2485572"/>
                <a:gd name="connsiteY117" fmla="*/ 2325946 h 2538970"/>
                <a:gd name="connsiteX118" fmla="*/ 2014930 w 2485572"/>
                <a:gd name="connsiteY118" fmla="*/ 2300667 h 2538970"/>
                <a:gd name="connsiteX119" fmla="*/ 1986810 w 2485572"/>
                <a:gd name="connsiteY119" fmla="*/ 2300667 h 2538970"/>
                <a:gd name="connsiteX120" fmla="*/ 1956135 w 2485572"/>
                <a:gd name="connsiteY120" fmla="*/ 2303507 h 2538970"/>
                <a:gd name="connsiteX121" fmla="*/ 1950454 w 2485572"/>
                <a:gd name="connsiteY121" fmla="*/ 2300667 h 2538970"/>
                <a:gd name="connsiteX122" fmla="*/ 1928016 w 2485572"/>
                <a:gd name="connsiteY122" fmla="*/ 2278512 h 2538970"/>
                <a:gd name="connsiteX123" fmla="*/ 1925175 w 2485572"/>
                <a:gd name="connsiteY123" fmla="*/ 2272832 h 2538970"/>
                <a:gd name="connsiteX124" fmla="*/ 1885979 w 2485572"/>
                <a:gd name="connsiteY124" fmla="*/ 2261470 h 2538970"/>
                <a:gd name="connsiteX125" fmla="*/ 1872061 w 2485572"/>
                <a:gd name="connsiteY125" fmla="*/ 2222273 h 2538970"/>
                <a:gd name="connsiteX126" fmla="*/ 1869221 w 2485572"/>
                <a:gd name="connsiteY126" fmla="*/ 2194438 h 2538970"/>
                <a:gd name="connsiteX127" fmla="*/ 1869221 w 2485572"/>
                <a:gd name="connsiteY127" fmla="*/ 2185917 h 2538970"/>
                <a:gd name="connsiteX128" fmla="*/ 1863540 w 2485572"/>
                <a:gd name="connsiteY128" fmla="*/ 2163479 h 2538970"/>
                <a:gd name="connsiteX129" fmla="*/ 1860700 w 2485572"/>
                <a:gd name="connsiteY129" fmla="*/ 2154958 h 2538970"/>
                <a:gd name="connsiteX130" fmla="*/ 1855303 w 2485572"/>
                <a:gd name="connsiteY130" fmla="*/ 2152402 h 2538970"/>
                <a:gd name="connsiteX131" fmla="*/ 1813266 w 2485572"/>
                <a:gd name="connsiteY131" fmla="*/ 2166319 h 2538970"/>
                <a:gd name="connsiteX132" fmla="*/ 1810426 w 2485572"/>
                <a:gd name="connsiteY132" fmla="*/ 2177397 h 2538970"/>
                <a:gd name="connsiteX133" fmla="*/ 1818663 w 2485572"/>
                <a:gd name="connsiteY133" fmla="*/ 2194438 h 2538970"/>
                <a:gd name="connsiteX134" fmla="*/ 1818663 w 2485572"/>
                <a:gd name="connsiteY134" fmla="*/ 2211196 h 2538970"/>
                <a:gd name="connsiteX135" fmla="*/ 1813266 w 2485572"/>
                <a:gd name="connsiteY135" fmla="*/ 2214037 h 2538970"/>
                <a:gd name="connsiteX136" fmla="*/ 1776626 w 2485572"/>
                <a:gd name="connsiteY136" fmla="*/ 2208356 h 2538970"/>
                <a:gd name="connsiteX137" fmla="*/ 1771230 w 2485572"/>
                <a:gd name="connsiteY137" fmla="*/ 2205516 h 2538970"/>
                <a:gd name="connsiteX138" fmla="*/ 1762708 w 2485572"/>
                <a:gd name="connsiteY138" fmla="*/ 2202676 h 2538970"/>
                <a:gd name="connsiteX139" fmla="*/ 1748791 w 2485572"/>
                <a:gd name="connsiteY139" fmla="*/ 2202676 h 2538970"/>
                <a:gd name="connsiteX140" fmla="*/ 1740270 w 2485572"/>
                <a:gd name="connsiteY140" fmla="*/ 2194438 h 2538970"/>
                <a:gd name="connsiteX141" fmla="*/ 1731749 w 2485572"/>
                <a:gd name="connsiteY141" fmla="*/ 2188758 h 2538970"/>
                <a:gd name="connsiteX142" fmla="*/ 1723512 w 2485572"/>
                <a:gd name="connsiteY142" fmla="*/ 2174556 h 2538970"/>
                <a:gd name="connsiteX143" fmla="*/ 1703914 w 2485572"/>
                <a:gd name="connsiteY143" fmla="*/ 2169159 h 2538970"/>
                <a:gd name="connsiteX144" fmla="*/ 1698233 w 2485572"/>
                <a:gd name="connsiteY144" fmla="*/ 2166319 h 2538970"/>
                <a:gd name="connsiteX145" fmla="*/ 1692552 w 2485572"/>
                <a:gd name="connsiteY145" fmla="*/ 2163479 h 2538970"/>
                <a:gd name="connsiteX146" fmla="*/ 1656196 w 2485572"/>
                <a:gd name="connsiteY146" fmla="*/ 2160638 h 2538970"/>
                <a:gd name="connsiteX147" fmla="*/ 1647675 w 2485572"/>
                <a:gd name="connsiteY147" fmla="*/ 2163479 h 2538970"/>
                <a:gd name="connsiteX148" fmla="*/ 1605638 w 2485572"/>
                <a:gd name="connsiteY148" fmla="*/ 2169159 h 2538970"/>
                <a:gd name="connsiteX149" fmla="*/ 1600242 w 2485572"/>
                <a:gd name="connsiteY149" fmla="*/ 2169159 h 2538970"/>
                <a:gd name="connsiteX150" fmla="*/ 1566442 w 2485572"/>
                <a:gd name="connsiteY150" fmla="*/ 2146721 h 2538970"/>
                <a:gd name="connsiteX151" fmla="*/ 1563601 w 2485572"/>
                <a:gd name="connsiteY151" fmla="*/ 2143881 h 2538970"/>
                <a:gd name="connsiteX152" fmla="*/ 1561045 w 2485572"/>
                <a:gd name="connsiteY152" fmla="*/ 2141040 h 2538970"/>
                <a:gd name="connsiteX153" fmla="*/ 1541447 w 2485572"/>
                <a:gd name="connsiteY153" fmla="*/ 2112921 h 2538970"/>
                <a:gd name="connsiteX154" fmla="*/ 1535766 w 2485572"/>
                <a:gd name="connsiteY154" fmla="*/ 2107524 h 2538970"/>
                <a:gd name="connsiteX155" fmla="*/ 1501966 w 2485572"/>
                <a:gd name="connsiteY155" fmla="*/ 2090482 h 2538970"/>
                <a:gd name="connsiteX156" fmla="*/ 1496570 w 2485572"/>
                <a:gd name="connsiteY156" fmla="*/ 2087926 h 2538970"/>
                <a:gd name="connsiteX157" fmla="*/ 1493729 w 2485572"/>
                <a:gd name="connsiteY157" fmla="*/ 2085086 h 2538970"/>
                <a:gd name="connsiteX158" fmla="*/ 1488049 w 2485572"/>
                <a:gd name="connsiteY158" fmla="*/ 2082245 h 2538970"/>
                <a:gd name="connsiteX159" fmla="*/ 1426413 w 2485572"/>
                <a:gd name="connsiteY159" fmla="*/ 2059807 h 2538970"/>
                <a:gd name="connsiteX160" fmla="*/ 1364778 w 2485572"/>
                <a:gd name="connsiteY160" fmla="*/ 2056966 h 2538970"/>
                <a:gd name="connsiteX161" fmla="*/ 1336659 w 2485572"/>
                <a:gd name="connsiteY161" fmla="*/ 2048445 h 2538970"/>
                <a:gd name="connsiteX162" fmla="*/ 1311380 w 2485572"/>
                <a:gd name="connsiteY162" fmla="*/ 2034528 h 2538970"/>
                <a:gd name="connsiteX163" fmla="*/ 1305983 w 2485572"/>
                <a:gd name="connsiteY163" fmla="*/ 2031688 h 2538970"/>
                <a:gd name="connsiteX164" fmla="*/ 1303143 w 2485572"/>
                <a:gd name="connsiteY164" fmla="*/ 2026291 h 2538970"/>
                <a:gd name="connsiteX165" fmla="*/ 1300303 w 2485572"/>
                <a:gd name="connsiteY165" fmla="*/ 2023451 h 2538970"/>
                <a:gd name="connsiteX166" fmla="*/ 1266787 w 2485572"/>
                <a:gd name="connsiteY166" fmla="*/ 2006409 h 2538970"/>
                <a:gd name="connsiteX167" fmla="*/ 1255426 w 2485572"/>
                <a:gd name="connsiteY167" fmla="*/ 2006409 h 2538970"/>
                <a:gd name="connsiteX168" fmla="*/ 1238668 w 2485572"/>
                <a:gd name="connsiteY168" fmla="*/ 2001012 h 2538970"/>
                <a:gd name="connsiteX169" fmla="*/ 1232987 w 2485572"/>
                <a:gd name="connsiteY169" fmla="*/ 2001012 h 2538970"/>
                <a:gd name="connsiteX170" fmla="*/ 1216229 w 2485572"/>
                <a:gd name="connsiteY170" fmla="*/ 1995331 h 2538970"/>
                <a:gd name="connsiteX171" fmla="*/ 1213389 w 2485572"/>
                <a:gd name="connsiteY171" fmla="*/ 1992491 h 2538970"/>
                <a:gd name="connsiteX172" fmla="*/ 1185554 w 2485572"/>
                <a:gd name="connsiteY172" fmla="*/ 1984254 h 2538970"/>
                <a:gd name="connsiteX173" fmla="*/ 1179873 w 2485572"/>
                <a:gd name="connsiteY173" fmla="*/ 1984254 h 2538970"/>
                <a:gd name="connsiteX174" fmla="*/ 1157434 w 2485572"/>
                <a:gd name="connsiteY174" fmla="*/ 1981414 h 2538970"/>
                <a:gd name="connsiteX175" fmla="*/ 1109717 w 2485572"/>
                <a:gd name="connsiteY175" fmla="*/ 1947614 h 2538970"/>
                <a:gd name="connsiteX176" fmla="*/ 1098639 w 2485572"/>
                <a:gd name="connsiteY176" fmla="*/ 1944774 h 2538970"/>
                <a:gd name="connsiteX177" fmla="*/ 1067680 w 2485572"/>
                <a:gd name="connsiteY177" fmla="*/ 1919779 h 2538970"/>
                <a:gd name="connsiteX178" fmla="*/ 1056603 w 2485572"/>
                <a:gd name="connsiteY178" fmla="*/ 1888819 h 2538970"/>
                <a:gd name="connsiteX179" fmla="*/ 1053762 w 2485572"/>
                <a:gd name="connsiteY179" fmla="*/ 1880298 h 2538970"/>
                <a:gd name="connsiteX180" fmla="*/ 1022803 w 2485572"/>
                <a:gd name="connsiteY180" fmla="*/ 1860700 h 2538970"/>
                <a:gd name="connsiteX181" fmla="*/ 1019962 w 2485572"/>
                <a:gd name="connsiteY181" fmla="*/ 1858143 h 2538970"/>
                <a:gd name="connsiteX182" fmla="*/ 1006045 w 2485572"/>
                <a:gd name="connsiteY182" fmla="*/ 1824343 h 2538970"/>
                <a:gd name="connsiteX183" fmla="*/ 1006045 w 2485572"/>
                <a:gd name="connsiteY183" fmla="*/ 1813266 h 2538970"/>
                <a:gd name="connsiteX184" fmla="*/ 1011725 w 2485572"/>
                <a:gd name="connsiteY184" fmla="*/ 1793668 h 2538970"/>
                <a:gd name="connsiteX185" fmla="*/ 1019962 w 2485572"/>
                <a:gd name="connsiteY185" fmla="*/ 1768389 h 2538970"/>
                <a:gd name="connsiteX186" fmla="*/ 1025643 w 2485572"/>
                <a:gd name="connsiteY186" fmla="*/ 1737429 h 2538970"/>
                <a:gd name="connsiteX187" fmla="*/ 1025643 w 2485572"/>
                <a:gd name="connsiteY187" fmla="*/ 1723512 h 2538970"/>
                <a:gd name="connsiteX188" fmla="*/ 1019962 w 2485572"/>
                <a:gd name="connsiteY188" fmla="*/ 1720671 h 2538970"/>
                <a:gd name="connsiteX189" fmla="*/ 1014566 w 2485572"/>
                <a:gd name="connsiteY189" fmla="*/ 1712435 h 2538970"/>
                <a:gd name="connsiteX190" fmla="*/ 1011725 w 2485572"/>
                <a:gd name="connsiteY190" fmla="*/ 1709594 h 2538970"/>
                <a:gd name="connsiteX191" fmla="*/ 983606 w 2485572"/>
                <a:gd name="connsiteY191" fmla="*/ 1692552 h 2538970"/>
                <a:gd name="connsiteX192" fmla="*/ 977925 w 2485572"/>
                <a:gd name="connsiteY192" fmla="*/ 1692552 h 2538970"/>
                <a:gd name="connsiteX193" fmla="*/ 950090 w 2485572"/>
                <a:gd name="connsiteY193" fmla="*/ 1653356 h 2538970"/>
                <a:gd name="connsiteX194" fmla="*/ 950090 w 2485572"/>
                <a:gd name="connsiteY194" fmla="*/ 1639438 h 2538970"/>
                <a:gd name="connsiteX195" fmla="*/ 952931 w 2485572"/>
                <a:gd name="connsiteY195" fmla="*/ 1636598 h 2538970"/>
                <a:gd name="connsiteX196" fmla="*/ 975369 w 2485572"/>
                <a:gd name="connsiteY196" fmla="*/ 1597401 h 2538970"/>
                <a:gd name="connsiteX197" fmla="*/ 980766 w 2485572"/>
                <a:gd name="connsiteY197" fmla="*/ 1591721 h 2538970"/>
                <a:gd name="connsiteX198" fmla="*/ 1017406 w 2485572"/>
                <a:gd name="connsiteY198" fmla="*/ 1561045 h 2538970"/>
                <a:gd name="connsiteX199" fmla="*/ 1022803 w 2485572"/>
                <a:gd name="connsiteY199" fmla="*/ 1558205 h 2538970"/>
                <a:gd name="connsiteX200" fmla="*/ 1025643 w 2485572"/>
                <a:gd name="connsiteY200" fmla="*/ 1555364 h 2538970"/>
                <a:gd name="connsiteX201" fmla="*/ 1031324 w 2485572"/>
                <a:gd name="connsiteY201" fmla="*/ 1549684 h 2538970"/>
                <a:gd name="connsiteX202" fmla="*/ 1293866 w 2485572"/>
                <a:gd name="connsiteY202" fmla="*/ 1680648 h 2538970"/>
                <a:gd name="connsiteX203" fmla="*/ 1455791 w 2485572"/>
                <a:gd name="connsiteY203" fmla="*/ 1685410 h 2538970"/>
                <a:gd name="connsiteX204" fmla="*/ 1289417 w 2485572"/>
                <a:gd name="connsiteY204" fmla="*/ 1536685 h 2538970"/>
                <a:gd name="connsiteX205" fmla="*/ 1061999 w 2485572"/>
                <a:gd name="connsiteY205" fmla="*/ 1465610 h 2538970"/>
                <a:gd name="connsiteX206" fmla="*/ 1061999 w 2485572"/>
                <a:gd name="connsiteY206" fmla="*/ 1429254 h 2538970"/>
                <a:gd name="connsiteX207" fmla="*/ 1048082 w 2485572"/>
                <a:gd name="connsiteY207" fmla="*/ 1403975 h 2538970"/>
                <a:gd name="connsiteX208" fmla="*/ 1022803 w 2485572"/>
                <a:gd name="connsiteY208" fmla="*/ 1387217 h 2538970"/>
                <a:gd name="connsiteX209" fmla="*/ 1011725 w 2485572"/>
                <a:gd name="connsiteY209" fmla="*/ 1381536 h 2538970"/>
                <a:gd name="connsiteX210" fmla="*/ 1000364 w 2485572"/>
                <a:gd name="connsiteY210" fmla="*/ 1381536 h 2538970"/>
                <a:gd name="connsiteX211" fmla="*/ 961167 w 2485572"/>
                <a:gd name="connsiteY211" fmla="*/ 1376140 h 2538970"/>
                <a:gd name="connsiteX212" fmla="*/ 924811 w 2485572"/>
                <a:gd name="connsiteY212" fmla="*/ 1367618 h 2538970"/>
                <a:gd name="connsiteX213" fmla="*/ 919131 w 2485572"/>
                <a:gd name="connsiteY213" fmla="*/ 1367618 h 2538970"/>
                <a:gd name="connsiteX214" fmla="*/ 913450 w 2485572"/>
                <a:gd name="connsiteY214" fmla="*/ 1364778 h 2538970"/>
                <a:gd name="connsiteX215" fmla="*/ 908053 w 2485572"/>
                <a:gd name="connsiteY215" fmla="*/ 1364778 h 2538970"/>
                <a:gd name="connsiteX216" fmla="*/ 877094 w 2485572"/>
                <a:gd name="connsiteY216" fmla="*/ 1381536 h 2538970"/>
                <a:gd name="connsiteX217" fmla="*/ 868857 w 2485572"/>
                <a:gd name="connsiteY217" fmla="*/ 1390057 h 2538970"/>
                <a:gd name="connsiteX218" fmla="*/ 835057 w 2485572"/>
                <a:gd name="connsiteY218" fmla="*/ 1434934 h 2538970"/>
                <a:gd name="connsiteX219" fmla="*/ 832217 w 2485572"/>
                <a:gd name="connsiteY219" fmla="*/ 1440331 h 2538970"/>
                <a:gd name="connsiteX220" fmla="*/ 832217 w 2485572"/>
                <a:gd name="connsiteY220" fmla="*/ 1446012 h 2538970"/>
                <a:gd name="connsiteX221" fmla="*/ 767741 w 2485572"/>
                <a:gd name="connsiteY221" fmla="*/ 1513327 h 2538970"/>
                <a:gd name="connsiteX222" fmla="*/ 711787 w 2485572"/>
                <a:gd name="connsiteY222" fmla="*/ 1535766 h 2538970"/>
                <a:gd name="connsiteX223" fmla="*/ 686508 w 2485572"/>
                <a:gd name="connsiteY223" fmla="*/ 1541447 h 2538970"/>
                <a:gd name="connsiteX224" fmla="*/ 661513 w 2485572"/>
                <a:gd name="connsiteY224" fmla="*/ 1549684 h 2538970"/>
                <a:gd name="connsiteX225" fmla="*/ 658672 w 2485572"/>
                <a:gd name="connsiteY225" fmla="*/ 1552524 h 2538970"/>
                <a:gd name="connsiteX226" fmla="*/ 652992 w 2485572"/>
                <a:gd name="connsiteY226" fmla="*/ 1555364 h 2538970"/>
                <a:gd name="connsiteX227" fmla="*/ 624873 w 2485572"/>
                <a:gd name="connsiteY227" fmla="*/ 1561045 h 2538970"/>
                <a:gd name="connsiteX228" fmla="*/ 619476 w 2485572"/>
                <a:gd name="connsiteY228" fmla="*/ 1558205 h 2538970"/>
                <a:gd name="connsiteX229" fmla="*/ 616636 w 2485572"/>
                <a:gd name="connsiteY229" fmla="*/ 1555364 h 2538970"/>
                <a:gd name="connsiteX230" fmla="*/ 597037 w 2485572"/>
                <a:gd name="connsiteY230" fmla="*/ 1532926 h 2538970"/>
                <a:gd name="connsiteX231" fmla="*/ 594197 w 2485572"/>
                <a:gd name="connsiteY231" fmla="*/ 1521848 h 2538970"/>
                <a:gd name="connsiteX232" fmla="*/ 591357 w 2485572"/>
                <a:gd name="connsiteY232" fmla="*/ 1519008 h 2538970"/>
                <a:gd name="connsiteX233" fmla="*/ 566078 w 2485572"/>
                <a:gd name="connsiteY233" fmla="*/ 1482368 h 2538970"/>
                <a:gd name="connsiteX234" fmla="*/ 560397 w 2485572"/>
                <a:gd name="connsiteY234" fmla="*/ 1471291 h 2538970"/>
                <a:gd name="connsiteX235" fmla="*/ 555000 w 2485572"/>
                <a:gd name="connsiteY235" fmla="*/ 1465610 h 2538970"/>
                <a:gd name="connsiteX236" fmla="*/ 498762 w 2485572"/>
                <a:gd name="connsiteY236" fmla="*/ 1432094 h 2538970"/>
                <a:gd name="connsiteX237" fmla="*/ 490525 w 2485572"/>
                <a:gd name="connsiteY237" fmla="*/ 1429254 h 2538970"/>
                <a:gd name="connsiteX238" fmla="*/ 487685 w 2485572"/>
                <a:gd name="connsiteY238" fmla="*/ 1429254 h 2538970"/>
                <a:gd name="connsiteX239" fmla="*/ 462406 w 2485572"/>
                <a:gd name="connsiteY239" fmla="*/ 1426413 h 2538970"/>
                <a:gd name="connsiteX240" fmla="*/ 400770 w 2485572"/>
                <a:gd name="connsiteY240" fmla="*/ 1426413 h 2538970"/>
                <a:gd name="connsiteX241" fmla="*/ 392250 w 2485572"/>
                <a:gd name="connsiteY241" fmla="*/ 1423573 h 2538970"/>
                <a:gd name="connsiteX242" fmla="*/ 384013 w 2485572"/>
                <a:gd name="connsiteY242" fmla="*/ 1420733 h 2538970"/>
                <a:gd name="connsiteX243" fmla="*/ 375492 w 2485572"/>
                <a:gd name="connsiteY243" fmla="*/ 1420733 h 2538970"/>
                <a:gd name="connsiteX244" fmla="*/ 319537 w 2485572"/>
                <a:gd name="connsiteY244" fmla="*/ 1409655 h 2538970"/>
                <a:gd name="connsiteX245" fmla="*/ 313856 w 2485572"/>
                <a:gd name="connsiteY245" fmla="*/ 1406815 h 2538970"/>
                <a:gd name="connsiteX246" fmla="*/ 308176 w 2485572"/>
                <a:gd name="connsiteY246" fmla="*/ 1406815 h 2538970"/>
                <a:gd name="connsiteX247" fmla="*/ 297098 w 2485572"/>
                <a:gd name="connsiteY247" fmla="*/ 1401134 h 2538970"/>
                <a:gd name="connsiteX248" fmla="*/ 221546 w 2485572"/>
                <a:gd name="connsiteY248" fmla="*/ 1392898 h 2538970"/>
                <a:gd name="connsiteX249" fmla="*/ 213025 w 2485572"/>
                <a:gd name="connsiteY249" fmla="*/ 1392898 h 2538970"/>
                <a:gd name="connsiteX250" fmla="*/ 204504 w 2485572"/>
                <a:gd name="connsiteY250" fmla="*/ 1395738 h 2538970"/>
                <a:gd name="connsiteX251" fmla="*/ 154230 w 2485572"/>
                <a:gd name="connsiteY251" fmla="*/ 1406815 h 2538970"/>
                <a:gd name="connsiteX252" fmla="*/ 148549 w 2485572"/>
                <a:gd name="connsiteY252" fmla="*/ 1403975 h 2538970"/>
                <a:gd name="connsiteX253" fmla="*/ 137472 w 2485572"/>
                <a:gd name="connsiteY253" fmla="*/ 1398294 h 2538970"/>
                <a:gd name="connsiteX254" fmla="*/ 131791 w 2485572"/>
                <a:gd name="connsiteY254" fmla="*/ 1398294 h 2538970"/>
                <a:gd name="connsiteX255" fmla="*/ 67316 w 2485572"/>
                <a:gd name="connsiteY255" fmla="*/ 1418177 h 2538970"/>
                <a:gd name="connsiteX256" fmla="*/ 58795 w 2485572"/>
                <a:gd name="connsiteY256" fmla="*/ 1420733 h 2538970"/>
                <a:gd name="connsiteX257" fmla="*/ 50558 w 2485572"/>
                <a:gd name="connsiteY257" fmla="*/ 1423573 h 2538970"/>
                <a:gd name="connsiteX258" fmla="*/ 42037 w 2485572"/>
                <a:gd name="connsiteY258" fmla="*/ 1423573 h 2538970"/>
                <a:gd name="connsiteX259" fmla="*/ 5681 w 2485572"/>
                <a:gd name="connsiteY259" fmla="*/ 1432094 h 2538970"/>
                <a:gd name="connsiteX260" fmla="*/ 2840 w 2485572"/>
                <a:gd name="connsiteY260" fmla="*/ 1403975 h 2538970"/>
                <a:gd name="connsiteX261" fmla="*/ 0 w 2485572"/>
                <a:gd name="connsiteY261" fmla="*/ 1395738 h 2538970"/>
                <a:gd name="connsiteX262" fmla="*/ 5681 w 2485572"/>
                <a:gd name="connsiteY262" fmla="*/ 1373299 h 2538970"/>
                <a:gd name="connsiteX263" fmla="*/ 5681 w 2485572"/>
                <a:gd name="connsiteY263" fmla="*/ 1361938 h 2538970"/>
                <a:gd name="connsiteX264" fmla="*/ 11361 w 2485572"/>
                <a:gd name="connsiteY264" fmla="*/ 1345180 h 2538970"/>
                <a:gd name="connsiteX265" fmla="*/ 42037 w 2485572"/>
                <a:gd name="connsiteY265" fmla="*/ 1305983 h 2538970"/>
                <a:gd name="connsiteX266" fmla="*/ 47718 w 2485572"/>
                <a:gd name="connsiteY266" fmla="*/ 1294622 h 2538970"/>
                <a:gd name="connsiteX267" fmla="*/ 39197 w 2485572"/>
                <a:gd name="connsiteY267" fmla="*/ 1275024 h 2538970"/>
                <a:gd name="connsiteX268" fmla="*/ 33516 w 2485572"/>
                <a:gd name="connsiteY268" fmla="*/ 1269627 h 2538970"/>
                <a:gd name="connsiteX269" fmla="*/ 33516 w 2485572"/>
                <a:gd name="connsiteY269" fmla="*/ 1244348 h 2538970"/>
                <a:gd name="connsiteX270" fmla="*/ 64475 w 2485572"/>
                <a:gd name="connsiteY270" fmla="*/ 1213389 h 2538970"/>
                <a:gd name="connsiteX271" fmla="*/ 81233 w 2485572"/>
                <a:gd name="connsiteY271" fmla="*/ 1199471 h 2538970"/>
                <a:gd name="connsiteX272" fmla="*/ 86914 w 2485572"/>
                <a:gd name="connsiteY272" fmla="*/ 1190950 h 2538970"/>
                <a:gd name="connsiteX273" fmla="*/ 97991 w 2485572"/>
                <a:gd name="connsiteY273" fmla="*/ 1160275 h 2538970"/>
                <a:gd name="connsiteX274" fmla="*/ 95435 w 2485572"/>
                <a:gd name="connsiteY274" fmla="*/ 1151753 h 2538970"/>
                <a:gd name="connsiteX275" fmla="*/ 95435 w 2485572"/>
                <a:gd name="connsiteY275" fmla="*/ 1121078 h 2538970"/>
                <a:gd name="connsiteX276" fmla="*/ 100832 w 2485572"/>
                <a:gd name="connsiteY276" fmla="*/ 1112557 h 2538970"/>
                <a:gd name="connsiteX277" fmla="*/ 103672 w 2485572"/>
                <a:gd name="connsiteY277" fmla="*/ 1106876 h 2538970"/>
                <a:gd name="connsiteX278" fmla="*/ 154230 w 2485572"/>
                <a:gd name="connsiteY278" fmla="*/ 1070520 h 2538970"/>
                <a:gd name="connsiteX279" fmla="*/ 176668 w 2485572"/>
                <a:gd name="connsiteY279" fmla="*/ 1045241 h 2538970"/>
                <a:gd name="connsiteX280" fmla="*/ 176668 w 2485572"/>
                <a:gd name="connsiteY280" fmla="*/ 1037004 h 2538970"/>
                <a:gd name="connsiteX281" fmla="*/ 173828 w 2485572"/>
                <a:gd name="connsiteY281" fmla="*/ 1028483 h 2538970"/>
                <a:gd name="connsiteX282" fmla="*/ 157070 w 2485572"/>
                <a:gd name="connsiteY282" fmla="*/ 1008885 h 2538970"/>
                <a:gd name="connsiteX283" fmla="*/ 154230 w 2485572"/>
                <a:gd name="connsiteY283" fmla="*/ 1000648 h 2538970"/>
                <a:gd name="connsiteX284" fmla="*/ 157070 w 2485572"/>
                <a:gd name="connsiteY284" fmla="*/ 964008 h 2538970"/>
                <a:gd name="connsiteX285" fmla="*/ 154230 w 2485572"/>
                <a:gd name="connsiteY285" fmla="*/ 955771 h 2538970"/>
                <a:gd name="connsiteX286" fmla="*/ 126111 w 2485572"/>
                <a:gd name="connsiteY286" fmla="*/ 930492 h 2538970"/>
                <a:gd name="connsiteX287" fmla="*/ 112193 w 2485572"/>
                <a:gd name="connsiteY287" fmla="*/ 927652 h 2538970"/>
                <a:gd name="connsiteX288" fmla="*/ 109353 w 2485572"/>
                <a:gd name="connsiteY288" fmla="*/ 921971 h 2538970"/>
                <a:gd name="connsiteX289" fmla="*/ 109353 w 2485572"/>
                <a:gd name="connsiteY289" fmla="*/ 908053 h 2538970"/>
                <a:gd name="connsiteX290" fmla="*/ 117590 w 2485572"/>
                <a:gd name="connsiteY290" fmla="*/ 891295 h 2538970"/>
                <a:gd name="connsiteX291" fmla="*/ 123270 w 2485572"/>
                <a:gd name="connsiteY291" fmla="*/ 885615 h 2538970"/>
                <a:gd name="connsiteX292" fmla="*/ 148549 w 2485572"/>
                <a:gd name="connsiteY292" fmla="*/ 866016 h 2538970"/>
                <a:gd name="connsiteX293" fmla="*/ 128951 w 2485572"/>
                <a:gd name="connsiteY293" fmla="*/ 840738 h 2538970"/>
                <a:gd name="connsiteX294" fmla="*/ 126111 w 2485572"/>
                <a:gd name="connsiteY294" fmla="*/ 821139 h 2538970"/>
                <a:gd name="connsiteX295" fmla="*/ 140028 w 2485572"/>
                <a:gd name="connsiteY295" fmla="*/ 812618 h 2538970"/>
                <a:gd name="connsiteX296" fmla="*/ 142869 w 2485572"/>
                <a:gd name="connsiteY296" fmla="*/ 790464 h 2538970"/>
                <a:gd name="connsiteX297" fmla="*/ 154230 w 2485572"/>
                <a:gd name="connsiteY297" fmla="*/ 773422 h 2538970"/>
                <a:gd name="connsiteX298" fmla="*/ 157070 w 2485572"/>
                <a:gd name="connsiteY298" fmla="*/ 762344 h 2538970"/>
                <a:gd name="connsiteX299" fmla="*/ 157070 w 2485572"/>
                <a:gd name="connsiteY299" fmla="*/ 753824 h 2538970"/>
                <a:gd name="connsiteX300" fmla="*/ 145709 w 2485572"/>
                <a:gd name="connsiteY300" fmla="*/ 731385 h 2538970"/>
                <a:gd name="connsiteX301" fmla="*/ 145709 w 2485572"/>
                <a:gd name="connsiteY301" fmla="*/ 723148 h 2538970"/>
                <a:gd name="connsiteX302" fmla="*/ 159627 w 2485572"/>
                <a:gd name="connsiteY302" fmla="*/ 714627 h 2538970"/>
                <a:gd name="connsiteX303" fmla="*/ 204504 w 2485572"/>
                <a:gd name="connsiteY303" fmla="*/ 708946 h 2538970"/>
                <a:gd name="connsiteX304" fmla="*/ 232623 w 2485572"/>
                <a:gd name="connsiteY304" fmla="*/ 678271 h 2538970"/>
                <a:gd name="connsiteX305" fmla="*/ 232623 w 2485572"/>
                <a:gd name="connsiteY305" fmla="*/ 666909 h 2538970"/>
                <a:gd name="connsiteX306" fmla="*/ 215865 w 2485572"/>
                <a:gd name="connsiteY306" fmla="*/ 644755 h 2538970"/>
                <a:gd name="connsiteX307" fmla="*/ 218705 w 2485572"/>
                <a:gd name="connsiteY307" fmla="*/ 613795 h 2538970"/>
                <a:gd name="connsiteX308" fmla="*/ 241144 w 2485572"/>
                <a:gd name="connsiteY308" fmla="*/ 582836 h 2538970"/>
                <a:gd name="connsiteX309" fmla="*/ 252221 w 2485572"/>
                <a:gd name="connsiteY309" fmla="*/ 571758 h 2538970"/>
                <a:gd name="connsiteX310" fmla="*/ 285737 w 2485572"/>
                <a:gd name="connsiteY310" fmla="*/ 524041 h 2538970"/>
                <a:gd name="connsiteX311" fmla="*/ 291418 w 2485572"/>
                <a:gd name="connsiteY311" fmla="*/ 518644 h 2538970"/>
                <a:gd name="connsiteX312" fmla="*/ 322377 w 2485572"/>
                <a:gd name="connsiteY312" fmla="*/ 518644 h 2538970"/>
                <a:gd name="connsiteX313" fmla="*/ 333455 w 2485572"/>
                <a:gd name="connsiteY313" fmla="*/ 510123 h 2538970"/>
                <a:gd name="connsiteX314" fmla="*/ 341976 w 2485572"/>
                <a:gd name="connsiteY314" fmla="*/ 482004 h 2538970"/>
                <a:gd name="connsiteX315" fmla="*/ 347372 w 2485572"/>
                <a:gd name="connsiteY315" fmla="*/ 476607 h 2538970"/>
                <a:gd name="connsiteX316" fmla="*/ 386853 w 2485572"/>
                <a:gd name="connsiteY316" fmla="*/ 459565 h 2538970"/>
                <a:gd name="connsiteX317" fmla="*/ 389409 w 2485572"/>
                <a:gd name="connsiteY317" fmla="*/ 454169 h 2538970"/>
                <a:gd name="connsiteX318" fmla="*/ 400770 w 2485572"/>
                <a:gd name="connsiteY318" fmla="*/ 434570 h 2538970"/>
                <a:gd name="connsiteX319" fmla="*/ 414688 w 2485572"/>
                <a:gd name="connsiteY319" fmla="*/ 392534 h 2538970"/>
                <a:gd name="connsiteX320" fmla="*/ 428890 w 2485572"/>
                <a:gd name="connsiteY320" fmla="*/ 341976 h 2538970"/>
                <a:gd name="connsiteX321" fmla="*/ 434286 w 2485572"/>
                <a:gd name="connsiteY321" fmla="*/ 255062 h 2538970"/>
                <a:gd name="connsiteX322" fmla="*/ 437127 w 2485572"/>
                <a:gd name="connsiteY322" fmla="*/ 252221 h 2538970"/>
                <a:gd name="connsiteX323" fmla="*/ 448488 w 2485572"/>
                <a:gd name="connsiteY323" fmla="*/ 235463 h 2538970"/>
                <a:gd name="connsiteX324" fmla="*/ 468086 w 2485572"/>
                <a:gd name="connsiteY324" fmla="*/ 221546 h 2538970"/>
                <a:gd name="connsiteX325" fmla="*/ 501602 w 2485572"/>
                <a:gd name="connsiteY325" fmla="*/ 215865 h 2538970"/>
                <a:gd name="connsiteX326" fmla="*/ 512964 w 2485572"/>
                <a:gd name="connsiteY326" fmla="*/ 213025 h 2538970"/>
                <a:gd name="connsiteX327" fmla="*/ 555000 w 2485572"/>
                <a:gd name="connsiteY327" fmla="*/ 187746 h 2538970"/>
                <a:gd name="connsiteX328" fmla="*/ 557557 w 2485572"/>
                <a:gd name="connsiteY328" fmla="*/ 182349 h 2538970"/>
                <a:gd name="connsiteX329" fmla="*/ 602434 w 2485572"/>
                <a:gd name="connsiteY329" fmla="*/ 131791 h 2538970"/>
                <a:gd name="connsiteX330" fmla="*/ 605274 w 2485572"/>
                <a:gd name="connsiteY330" fmla="*/ 123270 h 2538970"/>
                <a:gd name="connsiteX331" fmla="*/ 594197 w 2485572"/>
                <a:gd name="connsiteY331" fmla="*/ 70156 h 2538970"/>
                <a:gd name="connsiteX332" fmla="*/ 650151 w 2485572"/>
                <a:gd name="connsiteY332" fmla="*/ 92595 h 2538970"/>
                <a:gd name="connsiteX333" fmla="*/ 664069 w 2485572"/>
                <a:gd name="connsiteY333" fmla="*/ 92595 h 2538970"/>
                <a:gd name="connsiteX334" fmla="*/ 689348 w 2485572"/>
                <a:gd name="connsiteY334" fmla="*/ 98275 h 2538970"/>
                <a:gd name="connsiteX335" fmla="*/ 723148 w 2485572"/>
                <a:gd name="connsiteY335" fmla="*/ 89754 h 2538970"/>
                <a:gd name="connsiteX336" fmla="*/ 725704 w 2485572"/>
                <a:gd name="connsiteY336" fmla="*/ 92595 h 2538970"/>
                <a:gd name="connsiteX337" fmla="*/ 731385 w 2485572"/>
                <a:gd name="connsiteY337" fmla="*/ 92595 h 2538970"/>
                <a:gd name="connsiteX338" fmla="*/ 737065 w 2485572"/>
                <a:gd name="connsiteY338" fmla="*/ 95435 h 2538970"/>
                <a:gd name="connsiteX339" fmla="*/ 742746 w 2485572"/>
                <a:gd name="connsiteY339" fmla="*/ 95435 h 2538970"/>
                <a:gd name="connsiteX340" fmla="*/ 779102 w 2485572"/>
                <a:gd name="connsiteY340" fmla="*/ 75837 h 2538970"/>
                <a:gd name="connsiteX341" fmla="*/ 818299 w 2485572"/>
                <a:gd name="connsiteY341" fmla="*/ 39197 h 2538970"/>
                <a:gd name="connsiteX342" fmla="*/ 823980 w 2485572"/>
                <a:gd name="connsiteY342" fmla="*/ 33800 h 2538970"/>
                <a:gd name="connsiteX343" fmla="*/ 851815 w 2485572"/>
                <a:gd name="connsiteY343" fmla="*/ 19598 h 2538970"/>
                <a:gd name="connsiteX344" fmla="*/ 854655 w 2485572"/>
                <a:gd name="connsiteY344" fmla="*/ 14202 h 2538970"/>
                <a:gd name="connsiteX345" fmla="*/ 888455 w 2485572"/>
                <a:gd name="connsiteY345" fmla="*/ 8521 h 2538970"/>
                <a:gd name="connsiteX346" fmla="*/ 893852 w 2485572"/>
                <a:gd name="connsiteY346" fmla="*/ 11361 h 2538970"/>
                <a:gd name="connsiteX347" fmla="*/ 933332 w 2485572"/>
                <a:gd name="connsiteY347" fmla="*/ 36640 h 2538970"/>
                <a:gd name="connsiteX348" fmla="*/ 938729 w 2485572"/>
                <a:gd name="connsiteY348" fmla="*/ 42037 h 2538970"/>
                <a:gd name="connsiteX349" fmla="*/ 969689 w 2485572"/>
                <a:gd name="connsiteY349" fmla="*/ 61635 h 2538970"/>
                <a:gd name="connsiteX350" fmla="*/ 972529 w 2485572"/>
                <a:gd name="connsiteY350" fmla="*/ 64475 h 2538970"/>
                <a:gd name="connsiteX351" fmla="*/ 977925 w 2485572"/>
                <a:gd name="connsiteY351" fmla="*/ 67316 h 2538970"/>
                <a:gd name="connsiteX352" fmla="*/ 1011725 w 2485572"/>
                <a:gd name="connsiteY352" fmla="*/ 67316 h 2538970"/>
                <a:gd name="connsiteX353" fmla="*/ 1031324 w 2485572"/>
                <a:gd name="connsiteY353" fmla="*/ 64475 h 2538970"/>
                <a:gd name="connsiteX354" fmla="*/ 1042401 w 2485572"/>
                <a:gd name="connsiteY354" fmla="*/ 64475 h 2538970"/>
                <a:gd name="connsiteX355" fmla="*/ 1104036 w 2485572"/>
                <a:gd name="connsiteY355" fmla="*/ 70156 h 2538970"/>
                <a:gd name="connsiteX356" fmla="*/ 1109717 w 2485572"/>
                <a:gd name="connsiteY356" fmla="*/ 75837 h 2538970"/>
                <a:gd name="connsiteX357" fmla="*/ 1118238 w 2485572"/>
                <a:gd name="connsiteY357" fmla="*/ 81233 h 2538970"/>
                <a:gd name="connsiteX358" fmla="*/ 1121078 w 2485572"/>
                <a:gd name="connsiteY358" fmla="*/ 84074 h 2538970"/>
                <a:gd name="connsiteX359" fmla="*/ 1143517 w 2485572"/>
                <a:gd name="connsiteY359" fmla="*/ 95435 h 2538970"/>
                <a:gd name="connsiteX360" fmla="*/ 1151754 w 2485572"/>
                <a:gd name="connsiteY360" fmla="*/ 100832 h 2538970"/>
                <a:gd name="connsiteX361" fmla="*/ 1171352 w 2485572"/>
                <a:gd name="connsiteY361" fmla="*/ 100832 h 2538970"/>
                <a:gd name="connsiteX362" fmla="*/ 1174192 w 2485572"/>
                <a:gd name="connsiteY362" fmla="*/ 98275 h 2538970"/>
                <a:gd name="connsiteX363" fmla="*/ 1188110 w 2485572"/>
                <a:gd name="connsiteY363" fmla="*/ 89754 h 2538970"/>
                <a:gd name="connsiteX364" fmla="*/ 1193791 w 2485572"/>
                <a:gd name="connsiteY364" fmla="*/ 84074 h 2538970"/>
                <a:gd name="connsiteX365" fmla="*/ 1238668 w 2485572"/>
                <a:gd name="connsiteY365" fmla="*/ 75837 h 2538970"/>
                <a:gd name="connsiteX366" fmla="*/ 1244348 w 2485572"/>
                <a:gd name="connsiteY366" fmla="*/ 78677 h 2538970"/>
                <a:gd name="connsiteX367" fmla="*/ 1272184 w 2485572"/>
                <a:gd name="connsiteY367" fmla="*/ 75837 h 2538970"/>
                <a:gd name="connsiteX368" fmla="*/ 1280705 w 2485572"/>
                <a:gd name="connsiteY368" fmla="*/ 72996 h 2538970"/>
                <a:gd name="connsiteX369" fmla="*/ 1286385 w 2485572"/>
                <a:gd name="connsiteY369" fmla="*/ 72996 h 2538970"/>
                <a:gd name="connsiteX370" fmla="*/ 1348020 w 2485572"/>
                <a:gd name="connsiteY370" fmla="*/ 50558 h 2538970"/>
                <a:gd name="connsiteX371" fmla="*/ 1350861 w 2485572"/>
                <a:gd name="connsiteY371" fmla="*/ 50558 h 2538970"/>
                <a:gd name="connsiteX372" fmla="*/ 1392898 w 2485572"/>
                <a:gd name="connsiteY372" fmla="*/ 39197 h 2538970"/>
                <a:gd name="connsiteX373" fmla="*/ 1406815 w 2485572"/>
                <a:gd name="connsiteY373" fmla="*/ 39197 h 2538970"/>
                <a:gd name="connsiteX374" fmla="*/ 1459929 w 2485572"/>
                <a:gd name="connsiteY374" fmla="*/ 36640 h 2538970"/>
                <a:gd name="connsiteX375" fmla="*/ 1468450 w 2485572"/>
                <a:gd name="connsiteY375" fmla="*/ 36640 h 2538970"/>
                <a:gd name="connsiteX376" fmla="*/ 1474131 w 2485572"/>
                <a:gd name="connsiteY376" fmla="*/ 33800 h 2538970"/>
                <a:gd name="connsiteX377" fmla="*/ 1479528 w 2485572"/>
                <a:gd name="connsiteY377" fmla="*/ 30960 h 2538970"/>
                <a:gd name="connsiteX378" fmla="*/ 1485208 w 2485572"/>
                <a:gd name="connsiteY378" fmla="*/ 30960 h 2538970"/>
                <a:gd name="connsiteX379" fmla="*/ 1544003 w 2485572"/>
                <a:gd name="connsiteY379" fmla="*/ 16758 h 2538970"/>
                <a:gd name="connsiteX380" fmla="*/ 1549684 w 2485572"/>
                <a:gd name="connsiteY380" fmla="*/ 14202 h 2538970"/>
                <a:gd name="connsiteX381" fmla="*/ 1555364 w 2485572"/>
                <a:gd name="connsiteY381" fmla="*/ 14202 h 2538970"/>
                <a:gd name="connsiteX382" fmla="*/ 1563601 w 2485572"/>
                <a:gd name="connsiteY382" fmla="*/ 11361 h 2538970"/>
                <a:gd name="connsiteX383" fmla="*/ 1614159 w 2485572"/>
                <a:gd name="connsiteY383" fmla="*/ 22439 h 2538970"/>
                <a:gd name="connsiteX384" fmla="*/ 1619840 w 2485572"/>
                <a:gd name="connsiteY384" fmla="*/ 19598 h 2538970"/>
                <a:gd name="connsiteX385" fmla="*/ 1630917 w 2485572"/>
                <a:gd name="connsiteY385" fmla="*/ 16758 h 2538970"/>
                <a:gd name="connsiteX386" fmla="*/ 1645119 w 2485572"/>
                <a:gd name="connsiteY386" fmla="*/ 8521 h 2538970"/>
                <a:gd name="connsiteX387" fmla="*/ 1653356 w 2485572"/>
                <a:gd name="connsiteY387" fmla="*/ 5681 h 2538970"/>
                <a:gd name="connsiteX388" fmla="*/ 1689712 w 2485572"/>
                <a:gd name="connsiteY388" fmla="*/ 0 h 2538970"/>
                <a:gd name="connsiteX389" fmla="*/ 1698233 w 2485572"/>
                <a:gd name="connsiteY389" fmla="*/ 11361 h 2538970"/>
                <a:gd name="connsiteX390" fmla="*/ 1703914 w 2485572"/>
                <a:gd name="connsiteY390" fmla="*/ 14202 h 2538970"/>
                <a:gd name="connsiteX391" fmla="*/ 1709310 w 2485572"/>
                <a:gd name="connsiteY391" fmla="*/ 16758 h 2538970"/>
                <a:gd name="connsiteX392" fmla="*/ 1717831 w 2485572"/>
                <a:gd name="connsiteY392" fmla="*/ 16758 h 2538970"/>
                <a:gd name="connsiteX393" fmla="*/ 1757028 w 2485572"/>
                <a:gd name="connsiteY393" fmla="*/ 22439 h 2538970"/>
                <a:gd name="connsiteX394" fmla="*/ 1762708 w 2485572"/>
                <a:gd name="connsiteY394" fmla="*/ 25279 h 2538970"/>
                <a:gd name="connsiteX395" fmla="*/ 1768389 w 2485572"/>
                <a:gd name="connsiteY395" fmla="*/ 25279 h 2538970"/>
                <a:gd name="connsiteX396" fmla="*/ 1787987 w 2485572"/>
                <a:gd name="connsiteY396" fmla="*/ 33800 h 2538970"/>
                <a:gd name="connsiteX397" fmla="*/ 1793384 w 2485572"/>
                <a:gd name="connsiteY397" fmla="*/ 33800 h 2538970"/>
                <a:gd name="connsiteX398" fmla="*/ 1801905 w 2485572"/>
                <a:gd name="connsiteY398" fmla="*/ 36640 h 2538970"/>
                <a:gd name="connsiteX399" fmla="*/ 1835421 w 2485572"/>
                <a:gd name="connsiteY399" fmla="*/ 42037 h 2538970"/>
                <a:gd name="connsiteX400" fmla="*/ 1891659 w 2485572"/>
                <a:gd name="connsiteY400" fmla="*/ 61635 h 2538970"/>
                <a:gd name="connsiteX401" fmla="*/ 1897340 w 2485572"/>
                <a:gd name="connsiteY401" fmla="*/ 64475 h 2538970"/>
                <a:gd name="connsiteX402" fmla="*/ 1899896 w 2485572"/>
                <a:gd name="connsiteY402" fmla="*/ 67316 h 2538970"/>
                <a:gd name="connsiteX403" fmla="*/ 1944774 w 2485572"/>
                <a:gd name="connsiteY403" fmla="*/ 123270 h 2538970"/>
                <a:gd name="connsiteX404" fmla="*/ 1947614 w 2485572"/>
                <a:gd name="connsiteY404" fmla="*/ 128951 h 2538970"/>
                <a:gd name="connsiteX405" fmla="*/ 1950454 w 2485572"/>
                <a:gd name="connsiteY405" fmla="*/ 131791 h 2538970"/>
                <a:gd name="connsiteX406" fmla="*/ 1956135 w 2485572"/>
                <a:gd name="connsiteY406" fmla="*/ 140312 h 2538970"/>
                <a:gd name="connsiteX407" fmla="*/ 1958975 w 2485572"/>
                <a:gd name="connsiteY407" fmla="*/ 145709 h 2538970"/>
                <a:gd name="connsiteX408" fmla="*/ 1961532 w 2485572"/>
                <a:gd name="connsiteY408" fmla="*/ 154230 h 2538970"/>
                <a:gd name="connsiteX409" fmla="*/ 1998172 w 2485572"/>
                <a:gd name="connsiteY409" fmla="*/ 204788 h 2538970"/>
                <a:gd name="connsiteX410" fmla="*/ 2003569 w 2485572"/>
                <a:gd name="connsiteY410" fmla="*/ 207344 h 2538970"/>
                <a:gd name="connsiteX411" fmla="*/ 2009249 w 2485572"/>
                <a:gd name="connsiteY411" fmla="*/ 210184 h 2538970"/>
                <a:gd name="connsiteX412" fmla="*/ 2017770 w 2485572"/>
                <a:gd name="connsiteY412" fmla="*/ 210184 h 2538970"/>
                <a:gd name="connsiteX413" fmla="*/ 2026007 w 2485572"/>
                <a:gd name="connsiteY413" fmla="*/ 213025 h 2538970"/>
                <a:gd name="connsiteX414" fmla="*/ 2037368 w 2485572"/>
                <a:gd name="connsiteY414" fmla="*/ 215865 h 2538970"/>
                <a:gd name="connsiteX415" fmla="*/ 2099003 w 2485572"/>
                <a:gd name="connsiteY415" fmla="*/ 221546 h 2538970"/>
                <a:gd name="connsiteX416" fmla="*/ 2104684 w 2485572"/>
                <a:gd name="connsiteY416" fmla="*/ 224386 h 2538970"/>
                <a:gd name="connsiteX417" fmla="*/ 2112921 w 2485572"/>
                <a:gd name="connsiteY417" fmla="*/ 224386 h 2538970"/>
                <a:gd name="connsiteX418" fmla="*/ 2124283 w 2485572"/>
                <a:gd name="connsiteY418" fmla="*/ 229783 h 2538970"/>
                <a:gd name="connsiteX419" fmla="*/ 2177397 w 2485572"/>
                <a:gd name="connsiteY419" fmla="*/ 229783 h 2538970"/>
                <a:gd name="connsiteX420" fmla="*/ 2185918 w 2485572"/>
                <a:gd name="connsiteY420" fmla="*/ 232623 h 2538970"/>
                <a:gd name="connsiteX421" fmla="*/ 2213753 w 2485572"/>
                <a:gd name="connsiteY421" fmla="*/ 226942 h 2538970"/>
                <a:gd name="connsiteX422" fmla="*/ 2219434 w 2485572"/>
                <a:gd name="connsiteY422" fmla="*/ 224386 h 2538970"/>
                <a:gd name="connsiteX423" fmla="*/ 2241872 w 2485572"/>
                <a:gd name="connsiteY423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95270 w 2485572"/>
                <a:gd name="connsiteY70" fmla="*/ 2085086 h 2538970"/>
                <a:gd name="connsiteX71" fmla="*/ 2275388 w 2485572"/>
                <a:gd name="connsiteY71" fmla="*/ 2127123 h 2538970"/>
                <a:gd name="connsiteX72" fmla="*/ 2275388 w 2485572"/>
                <a:gd name="connsiteY72" fmla="*/ 2132519 h 2538970"/>
                <a:gd name="connsiteX73" fmla="*/ 2272832 w 2485572"/>
                <a:gd name="connsiteY73" fmla="*/ 2138200 h 2538970"/>
                <a:gd name="connsiteX74" fmla="*/ 2283909 w 2485572"/>
                <a:gd name="connsiteY74" fmla="*/ 2172000 h 2538970"/>
                <a:gd name="connsiteX75" fmla="*/ 2295270 w 2485572"/>
                <a:gd name="connsiteY75" fmla="*/ 2199835 h 2538970"/>
                <a:gd name="connsiteX76" fmla="*/ 2295270 w 2485572"/>
                <a:gd name="connsiteY76" fmla="*/ 2205516 h 2538970"/>
                <a:gd name="connsiteX77" fmla="*/ 2297827 w 2485572"/>
                <a:gd name="connsiteY77" fmla="*/ 2211196 h 2538970"/>
                <a:gd name="connsiteX78" fmla="*/ 2295270 w 2485572"/>
                <a:gd name="connsiteY78" fmla="*/ 2216593 h 2538970"/>
                <a:gd name="connsiteX79" fmla="*/ 2275388 w 2485572"/>
                <a:gd name="connsiteY79" fmla="*/ 2272832 h 2538970"/>
                <a:gd name="connsiteX80" fmla="*/ 2275388 w 2485572"/>
                <a:gd name="connsiteY80" fmla="*/ 2278512 h 2538970"/>
                <a:gd name="connsiteX81" fmla="*/ 2272832 w 2485572"/>
                <a:gd name="connsiteY81" fmla="*/ 2283909 h 2538970"/>
                <a:gd name="connsiteX82" fmla="*/ 2269991 w 2485572"/>
                <a:gd name="connsiteY82" fmla="*/ 2312028 h 2538970"/>
                <a:gd name="connsiteX83" fmla="*/ 2269991 w 2485572"/>
                <a:gd name="connsiteY83" fmla="*/ 2317709 h 2538970"/>
                <a:gd name="connsiteX84" fmla="*/ 2278228 w 2485572"/>
                <a:gd name="connsiteY84" fmla="*/ 2345544 h 2538970"/>
                <a:gd name="connsiteX85" fmla="*/ 2281069 w 2485572"/>
                <a:gd name="connsiteY85" fmla="*/ 2354065 h 2538970"/>
                <a:gd name="connsiteX86" fmla="*/ 2283909 w 2485572"/>
                <a:gd name="connsiteY86" fmla="*/ 2356905 h 2538970"/>
                <a:gd name="connsiteX87" fmla="*/ 2289590 w 2485572"/>
                <a:gd name="connsiteY87" fmla="*/ 2365142 h 2538970"/>
                <a:gd name="connsiteX88" fmla="*/ 2278228 w 2485572"/>
                <a:gd name="connsiteY88" fmla="*/ 2396102 h 2538970"/>
                <a:gd name="connsiteX89" fmla="*/ 2275388 w 2485572"/>
                <a:gd name="connsiteY89" fmla="*/ 2401782 h 2538970"/>
                <a:gd name="connsiteX90" fmla="*/ 2258630 w 2485572"/>
                <a:gd name="connsiteY90" fmla="*/ 2429618 h 2538970"/>
                <a:gd name="connsiteX91" fmla="*/ 2255790 w 2485572"/>
                <a:gd name="connsiteY91" fmla="*/ 2435298 h 2538970"/>
                <a:gd name="connsiteX92" fmla="*/ 2253233 w 2485572"/>
                <a:gd name="connsiteY92" fmla="*/ 2463418 h 2538970"/>
                <a:gd name="connsiteX93" fmla="*/ 2258630 w 2485572"/>
                <a:gd name="connsiteY93" fmla="*/ 2483016 h 2538970"/>
                <a:gd name="connsiteX94" fmla="*/ 2258630 w 2485572"/>
                <a:gd name="connsiteY94" fmla="*/ 2488413 h 2538970"/>
                <a:gd name="connsiteX95" fmla="*/ 2239032 w 2485572"/>
                <a:gd name="connsiteY95" fmla="*/ 2513691 h 2538970"/>
                <a:gd name="connsiteX96" fmla="*/ 2236191 w 2485572"/>
                <a:gd name="connsiteY96" fmla="*/ 2522213 h 2538970"/>
                <a:gd name="connsiteX97" fmla="*/ 2225114 w 2485572"/>
                <a:gd name="connsiteY97" fmla="*/ 2538970 h 2538970"/>
                <a:gd name="connsiteX98" fmla="*/ 2216593 w 2485572"/>
                <a:gd name="connsiteY98" fmla="*/ 2538970 h 2538970"/>
                <a:gd name="connsiteX99" fmla="*/ 2191314 w 2485572"/>
                <a:gd name="connsiteY99" fmla="*/ 2530449 h 2538970"/>
                <a:gd name="connsiteX100" fmla="*/ 2185918 w 2485572"/>
                <a:gd name="connsiteY100" fmla="*/ 2525053 h 2538970"/>
                <a:gd name="connsiteX101" fmla="*/ 2174556 w 2485572"/>
                <a:gd name="connsiteY101" fmla="*/ 2502614 h 2538970"/>
                <a:gd name="connsiteX102" fmla="*/ 2154958 w 2485572"/>
                <a:gd name="connsiteY102" fmla="*/ 2480175 h 2538970"/>
                <a:gd name="connsiteX103" fmla="*/ 2154958 w 2485572"/>
                <a:gd name="connsiteY103" fmla="*/ 2471655 h 2538970"/>
                <a:gd name="connsiteX104" fmla="*/ 2152118 w 2485572"/>
                <a:gd name="connsiteY104" fmla="*/ 2452056 h 2538970"/>
                <a:gd name="connsiteX105" fmla="*/ 2143881 w 2485572"/>
                <a:gd name="connsiteY105" fmla="*/ 2418540 h 2538970"/>
                <a:gd name="connsiteX106" fmla="*/ 2143881 w 2485572"/>
                <a:gd name="connsiteY106" fmla="*/ 2415700 h 2538970"/>
                <a:gd name="connsiteX107" fmla="*/ 2138200 w 2485572"/>
                <a:gd name="connsiteY107" fmla="*/ 2396102 h 2538970"/>
                <a:gd name="connsiteX108" fmla="*/ 2135360 w 2485572"/>
                <a:gd name="connsiteY108" fmla="*/ 2393261 h 2538970"/>
                <a:gd name="connsiteX109" fmla="*/ 2129679 w 2485572"/>
                <a:gd name="connsiteY109" fmla="*/ 2390421 h 2538970"/>
                <a:gd name="connsiteX110" fmla="*/ 2099003 w 2485572"/>
                <a:gd name="connsiteY110" fmla="*/ 2387581 h 2538970"/>
                <a:gd name="connsiteX111" fmla="*/ 2087642 w 2485572"/>
                <a:gd name="connsiteY111" fmla="*/ 2384740 h 2538970"/>
                <a:gd name="connsiteX112" fmla="*/ 2070884 w 2485572"/>
                <a:gd name="connsiteY112" fmla="*/ 2376504 h 2538970"/>
                <a:gd name="connsiteX113" fmla="*/ 2068044 w 2485572"/>
                <a:gd name="connsiteY113" fmla="*/ 2370823 h 2538970"/>
                <a:gd name="connsiteX114" fmla="*/ 2051286 w 2485572"/>
                <a:gd name="connsiteY114" fmla="*/ 2354065 h 2538970"/>
                <a:gd name="connsiteX115" fmla="*/ 2048446 w 2485572"/>
                <a:gd name="connsiteY115" fmla="*/ 2348384 h 2538970"/>
                <a:gd name="connsiteX116" fmla="*/ 2043049 w 2485572"/>
                <a:gd name="connsiteY116" fmla="*/ 2325946 h 2538970"/>
                <a:gd name="connsiteX117" fmla="*/ 2014930 w 2485572"/>
                <a:gd name="connsiteY117" fmla="*/ 2300667 h 2538970"/>
                <a:gd name="connsiteX118" fmla="*/ 1986810 w 2485572"/>
                <a:gd name="connsiteY118" fmla="*/ 2300667 h 2538970"/>
                <a:gd name="connsiteX119" fmla="*/ 1956135 w 2485572"/>
                <a:gd name="connsiteY119" fmla="*/ 2303507 h 2538970"/>
                <a:gd name="connsiteX120" fmla="*/ 1950454 w 2485572"/>
                <a:gd name="connsiteY120" fmla="*/ 2300667 h 2538970"/>
                <a:gd name="connsiteX121" fmla="*/ 1928016 w 2485572"/>
                <a:gd name="connsiteY121" fmla="*/ 2278512 h 2538970"/>
                <a:gd name="connsiteX122" fmla="*/ 1925175 w 2485572"/>
                <a:gd name="connsiteY122" fmla="*/ 2272832 h 2538970"/>
                <a:gd name="connsiteX123" fmla="*/ 1885979 w 2485572"/>
                <a:gd name="connsiteY123" fmla="*/ 2261470 h 2538970"/>
                <a:gd name="connsiteX124" fmla="*/ 1872061 w 2485572"/>
                <a:gd name="connsiteY124" fmla="*/ 2222273 h 2538970"/>
                <a:gd name="connsiteX125" fmla="*/ 1869221 w 2485572"/>
                <a:gd name="connsiteY125" fmla="*/ 2194438 h 2538970"/>
                <a:gd name="connsiteX126" fmla="*/ 1869221 w 2485572"/>
                <a:gd name="connsiteY126" fmla="*/ 2185917 h 2538970"/>
                <a:gd name="connsiteX127" fmla="*/ 1863540 w 2485572"/>
                <a:gd name="connsiteY127" fmla="*/ 2163479 h 2538970"/>
                <a:gd name="connsiteX128" fmla="*/ 1860700 w 2485572"/>
                <a:gd name="connsiteY128" fmla="*/ 2154958 h 2538970"/>
                <a:gd name="connsiteX129" fmla="*/ 1855303 w 2485572"/>
                <a:gd name="connsiteY129" fmla="*/ 2152402 h 2538970"/>
                <a:gd name="connsiteX130" fmla="*/ 1813266 w 2485572"/>
                <a:gd name="connsiteY130" fmla="*/ 2166319 h 2538970"/>
                <a:gd name="connsiteX131" fmla="*/ 1810426 w 2485572"/>
                <a:gd name="connsiteY131" fmla="*/ 2177397 h 2538970"/>
                <a:gd name="connsiteX132" fmla="*/ 1818663 w 2485572"/>
                <a:gd name="connsiteY132" fmla="*/ 2194438 h 2538970"/>
                <a:gd name="connsiteX133" fmla="*/ 1818663 w 2485572"/>
                <a:gd name="connsiteY133" fmla="*/ 2211196 h 2538970"/>
                <a:gd name="connsiteX134" fmla="*/ 1813266 w 2485572"/>
                <a:gd name="connsiteY134" fmla="*/ 2214037 h 2538970"/>
                <a:gd name="connsiteX135" fmla="*/ 1776626 w 2485572"/>
                <a:gd name="connsiteY135" fmla="*/ 2208356 h 2538970"/>
                <a:gd name="connsiteX136" fmla="*/ 1771230 w 2485572"/>
                <a:gd name="connsiteY136" fmla="*/ 2205516 h 2538970"/>
                <a:gd name="connsiteX137" fmla="*/ 1762708 w 2485572"/>
                <a:gd name="connsiteY137" fmla="*/ 2202676 h 2538970"/>
                <a:gd name="connsiteX138" fmla="*/ 1748791 w 2485572"/>
                <a:gd name="connsiteY138" fmla="*/ 2202676 h 2538970"/>
                <a:gd name="connsiteX139" fmla="*/ 1740270 w 2485572"/>
                <a:gd name="connsiteY139" fmla="*/ 2194438 h 2538970"/>
                <a:gd name="connsiteX140" fmla="*/ 1731749 w 2485572"/>
                <a:gd name="connsiteY140" fmla="*/ 2188758 h 2538970"/>
                <a:gd name="connsiteX141" fmla="*/ 1723512 w 2485572"/>
                <a:gd name="connsiteY141" fmla="*/ 2174556 h 2538970"/>
                <a:gd name="connsiteX142" fmla="*/ 1703914 w 2485572"/>
                <a:gd name="connsiteY142" fmla="*/ 2169159 h 2538970"/>
                <a:gd name="connsiteX143" fmla="*/ 1698233 w 2485572"/>
                <a:gd name="connsiteY143" fmla="*/ 2166319 h 2538970"/>
                <a:gd name="connsiteX144" fmla="*/ 1692552 w 2485572"/>
                <a:gd name="connsiteY144" fmla="*/ 2163479 h 2538970"/>
                <a:gd name="connsiteX145" fmla="*/ 1656196 w 2485572"/>
                <a:gd name="connsiteY145" fmla="*/ 2160638 h 2538970"/>
                <a:gd name="connsiteX146" fmla="*/ 1647675 w 2485572"/>
                <a:gd name="connsiteY146" fmla="*/ 2163479 h 2538970"/>
                <a:gd name="connsiteX147" fmla="*/ 1605638 w 2485572"/>
                <a:gd name="connsiteY147" fmla="*/ 2169159 h 2538970"/>
                <a:gd name="connsiteX148" fmla="*/ 1600242 w 2485572"/>
                <a:gd name="connsiteY148" fmla="*/ 2169159 h 2538970"/>
                <a:gd name="connsiteX149" fmla="*/ 1566442 w 2485572"/>
                <a:gd name="connsiteY149" fmla="*/ 2146721 h 2538970"/>
                <a:gd name="connsiteX150" fmla="*/ 1563601 w 2485572"/>
                <a:gd name="connsiteY150" fmla="*/ 2143881 h 2538970"/>
                <a:gd name="connsiteX151" fmla="*/ 1561045 w 2485572"/>
                <a:gd name="connsiteY151" fmla="*/ 2141040 h 2538970"/>
                <a:gd name="connsiteX152" fmla="*/ 1541447 w 2485572"/>
                <a:gd name="connsiteY152" fmla="*/ 2112921 h 2538970"/>
                <a:gd name="connsiteX153" fmla="*/ 1535766 w 2485572"/>
                <a:gd name="connsiteY153" fmla="*/ 2107524 h 2538970"/>
                <a:gd name="connsiteX154" fmla="*/ 1501966 w 2485572"/>
                <a:gd name="connsiteY154" fmla="*/ 2090482 h 2538970"/>
                <a:gd name="connsiteX155" fmla="*/ 1496570 w 2485572"/>
                <a:gd name="connsiteY155" fmla="*/ 2087926 h 2538970"/>
                <a:gd name="connsiteX156" fmla="*/ 1493729 w 2485572"/>
                <a:gd name="connsiteY156" fmla="*/ 2085086 h 2538970"/>
                <a:gd name="connsiteX157" fmla="*/ 1488049 w 2485572"/>
                <a:gd name="connsiteY157" fmla="*/ 2082245 h 2538970"/>
                <a:gd name="connsiteX158" fmla="*/ 1426413 w 2485572"/>
                <a:gd name="connsiteY158" fmla="*/ 2059807 h 2538970"/>
                <a:gd name="connsiteX159" fmla="*/ 1364778 w 2485572"/>
                <a:gd name="connsiteY159" fmla="*/ 2056966 h 2538970"/>
                <a:gd name="connsiteX160" fmla="*/ 1336659 w 2485572"/>
                <a:gd name="connsiteY160" fmla="*/ 2048445 h 2538970"/>
                <a:gd name="connsiteX161" fmla="*/ 1311380 w 2485572"/>
                <a:gd name="connsiteY161" fmla="*/ 2034528 h 2538970"/>
                <a:gd name="connsiteX162" fmla="*/ 1305983 w 2485572"/>
                <a:gd name="connsiteY162" fmla="*/ 2031688 h 2538970"/>
                <a:gd name="connsiteX163" fmla="*/ 1303143 w 2485572"/>
                <a:gd name="connsiteY163" fmla="*/ 2026291 h 2538970"/>
                <a:gd name="connsiteX164" fmla="*/ 1300303 w 2485572"/>
                <a:gd name="connsiteY164" fmla="*/ 2023451 h 2538970"/>
                <a:gd name="connsiteX165" fmla="*/ 1266787 w 2485572"/>
                <a:gd name="connsiteY165" fmla="*/ 2006409 h 2538970"/>
                <a:gd name="connsiteX166" fmla="*/ 1255426 w 2485572"/>
                <a:gd name="connsiteY166" fmla="*/ 2006409 h 2538970"/>
                <a:gd name="connsiteX167" fmla="*/ 1238668 w 2485572"/>
                <a:gd name="connsiteY167" fmla="*/ 2001012 h 2538970"/>
                <a:gd name="connsiteX168" fmla="*/ 1232987 w 2485572"/>
                <a:gd name="connsiteY168" fmla="*/ 2001012 h 2538970"/>
                <a:gd name="connsiteX169" fmla="*/ 1216229 w 2485572"/>
                <a:gd name="connsiteY169" fmla="*/ 1995331 h 2538970"/>
                <a:gd name="connsiteX170" fmla="*/ 1213389 w 2485572"/>
                <a:gd name="connsiteY170" fmla="*/ 1992491 h 2538970"/>
                <a:gd name="connsiteX171" fmla="*/ 1185554 w 2485572"/>
                <a:gd name="connsiteY171" fmla="*/ 1984254 h 2538970"/>
                <a:gd name="connsiteX172" fmla="*/ 1179873 w 2485572"/>
                <a:gd name="connsiteY172" fmla="*/ 1984254 h 2538970"/>
                <a:gd name="connsiteX173" fmla="*/ 1157434 w 2485572"/>
                <a:gd name="connsiteY173" fmla="*/ 1981414 h 2538970"/>
                <a:gd name="connsiteX174" fmla="*/ 1109717 w 2485572"/>
                <a:gd name="connsiteY174" fmla="*/ 1947614 h 2538970"/>
                <a:gd name="connsiteX175" fmla="*/ 1098639 w 2485572"/>
                <a:gd name="connsiteY175" fmla="*/ 1944774 h 2538970"/>
                <a:gd name="connsiteX176" fmla="*/ 1067680 w 2485572"/>
                <a:gd name="connsiteY176" fmla="*/ 1919779 h 2538970"/>
                <a:gd name="connsiteX177" fmla="*/ 1056603 w 2485572"/>
                <a:gd name="connsiteY177" fmla="*/ 1888819 h 2538970"/>
                <a:gd name="connsiteX178" fmla="*/ 1053762 w 2485572"/>
                <a:gd name="connsiteY178" fmla="*/ 1880298 h 2538970"/>
                <a:gd name="connsiteX179" fmla="*/ 1022803 w 2485572"/>
                <a:gd name="connsiteY179" fmla="*/ 1860700 h 2538970"/>
                <a:gd name="connsiteX180" fmla="*/ 1019962 w 2485572"/>
                <a:gd name="connsiteY180" fmla="*/ 1858143 h 2538970"/>
                <a:gd name="connsiteX181" fmla="*/ 1006045 w 2485572"/>
                <a:gd name="connsiteY181" fmla="*/ 1824343 h 2538970"/>
                <a:gd name="connsiteX182" fmla="*/ 1006045 w 2485572"/>
                <a:gd name="connsiteY182" fmla="*/ 1813266 h 2538970"/>
                <a:gd name="connsiteX183" fmla="*/ 1011725 w 2485572"/>
                <a:gd name="connsiteY183" fmla="*/ 1793668 h 2538970"/>
                <a:gd name="connsiteX184" fmla="*/ 1019962 w 2485572"/>
                <a:gd name="connsiteY184" fmla="*/ 1768389 h 2538970"/>
                <a:gd name="connsiteX185" fmla="*/ 1025643 w 2485572"/>
                <a:gd name="connsiteY185" fmla="*/ 1737429 h 2538970"/>
                <a:gd name="connsiteX186" fmla="*/ 1025643 w 2485572"/>
                <a:gd name="connsiteY186" fmla="*/ 1723512 h 2538970"/>
                <a:gd name="connsiteX187" fmla="*/ 1019962 w 2485572"/>
                <a:gd name="connsiteY187" fmla="*/ 1720671 h 2538970"/>
                <a:gd name="connsiteX188" fmla="*/ 1014566 w 2485572"/>
                <a:gd name="connsiteY188" fmla="*/ 1712435 h 2538970"/>
                <a:gd name="connsiteX189" fmla="*/ 1011725 w 2485572"/>
                <a:gd name="connsiteY189" fmla="*/ 1709594 h 2538970"/>
                <a:gd name="connsiteX190" fmla="*/ 983606 w 2485572"/>
                <a:gd name="connsiteY190" fmla="*/ 1692552 h 2538970"/>
                <a:gd name="connsiteX191" fmla="*/ 977925 w 2485572"/>
                <a:gd name="connsiteY191" fmla="*/ 1692552 h 2538970"/>
                <a:gd name="connsiteX192" fmla="*/ 950090 w 2485572"/>
                <a:gd name="connsiteY192" fmla="*/ 1653356 h 2538970"/>
                <a:gd name="connsiteX193" fmla="*/ 950090 w 2485572"/>
                <a:gd name="connsiteY193" fmla="*/ 1639438 h 2538970"/>
                <a:gd name="connsiteX194" fmla="*/ 952931 w 2485572"/>
                <a:gd name="connsiteY194" fmla="*/ 1636598 h 2538970"/>
                <a:gd name="connsiteX195" fmla="*/ 975369 w 2485572"/>
                <a:gd name="connsiteY195" fmla="*/ 1597401 h 2538970"/>
                <a:gd name="connsiteX196" fmla="*/ 980766 w 2485572"/>
                <a:gd name="connsiteY196" fmla="*/ 1591721 h 2538970"/>
                <a:gd name="connsiteX197" fmla="*/ 1017406 w 2485572"/>
                <a:gd name="connsiteY197" fmla="*/ 1561045 h 2538970"/>
                <a:gd name="connsiteX198" fmla="*/ 1022803 w 2485572"/>
                <a:gd name="connsiteY198" fmla="*/ 1558205 h 2538970"/>
                <a:gd name="connsiteX199" fmla="*/ 1025643 w 2485572"/>
                <a:gd name="connsiteY199" fmla="*/ 1555364 h 2538970"/>
                <a:gd name="connsiteX200" fmla="*/ 1031324 w 2485572"/>
                <a:gd name="connsiteY200" fmla="*/ 1549684 h 2538970"/>
                <a:gd name="connsiteX201" fmla="*/ 1293866 w 2485572"/>
                <a:gd name="connsiteY201" fmla="*/ 1680648 h 2538970"/>
                <a:gd name="connsiteX202" fmla="*/ 1455791 w 2485572"/>
                <a:gd name="connsiteY202" fmla="*/ 1685410 h 2538970"/>
                <a:gd name="connsiteX203" fmla="*/ 1289417 w 2485572"/>
                <a:gd name="connsiteY203" fmla="*/ 1536685 h 2538970"/>
                <a:gd name="connsiteX204" fmla="*/ 1061999 w 2485572"/>
                <a:gd name="connsiteY204" fmla="*/ 1465610 h 2538970"/>
                <a:gd name="connsiteX205" fmla="*/ 1061999 w 2485572"/>
                <a:gd name="connsiteY205" fmla="*/ 1429254 h 2538970"/>
                <a:gd name="connsiteX206" fmla="*/ 1048082 w 2485572"/>
                <a:gd name="connsiteY206" fmla="*/ 1403975 h 2538970"/>
                <a:gd name="connsiteX207" fmla="*/ 1022803 w 2485572"/>
                <a:gd name="connsiteY207" fmla="*/ 1387217 h 2538970"/>
                <a:gd name="connsiteX208" fmla="*/ 1011725 w 2485572"/>
                <a:gd name="connsiteY208" fmla="*/ 1381536 h 2538970"/>
                <a:gd name="connsiteX209" fmla="*/ 1000364 w 2485572"/>
                <a:gd name="connsiteY209" fmla="*/ 1381536 h 2538970"/>
                <a:gd name="connsiteX210" fmla="*/ 961167 w 2485572"/>
                <a:gd name="connsiteY210" fmla="*/ 1376140 h 2538970"/>
                <a:gd name="connsiteX211" fmla="*/ 924811 w 2485572"/>
                <a:gd name="connsiteY211" fmla="*/ 1367618 h 2538970"/>
                <a:gd name="connsiteX212" fmla="*/ 919131 w 2485572"/>
                <a:gd name="connsiteY212" fmla="*/ 1367618 h 2538970"/>
                <a:gd name="connsiteX213" fmla="*/ 913450 w 2485572"/>
                <a:gd name="connsiteY213" fmla="*/ 1364778 h 2538970"/>
                <a:gd name="connsiteX214" fmla="*/ 908053 w 2485572"/>
                <a:gd name="connsiteY214" fmla="*/ 1364778 h 2538970"/>
                <a:gd name="connsiteX215" fmla="*/ 877094 w 2485572"/>
                <a:gd name="connsiteY215" fmla="*/ 1381536 h 2538970"/>
                <a:gd name="connsiteX216" fmla="*/ 868857 w 2485572"/>
                <a:gd name="connsiteY216" fmla="*/ 1390057 h 2538970"/>
                <a:gd name="connsiteX217" fmla="*/ 835057 w 2485572"/>
                <a:gd name="connsiteY217" fmla="*/ 1434934 h 2538970"/>
                <a:gd name="connsiteX218" fmla="*/ 832217 w 2485572"/>
                <a:gd name="connsiteY218" fmla="*/ 1440331 h 2538970"/>
                <a:gd name="connsiteX219" fmla="*/ 832217 w 2485572"/>
                <a:gd name="connsiteY219" fmla="*/ 1446012 h 2538970"/>
                <a:gd name="connsiteX220" fmla="*/ 767741 w 2485572"/>
                <a:gd name="connsiteY220" fmla="*/ 1513327 h 2538970"/>
                <a:gd name="connsiteX221" fmla="*/ 711787 w 2485572"/>
                <a:gd name="connsiteY221" fmla="*/ 1535766 h 2538970"/>
                <a:gd name="connsiteX222" fmla="*/ 686508 w 2485572"/>
                <a:gd name="connsiteY222" fmla="*/ 1541447 h 2538970"/>
                <a:gd name="connsiteX223" fmla="*/ 661513 w 2485572"/>
                <a:gd name="connsiteY223" fmla="*/ 1549684 h 2538970"/>
                <a:gd name="connsiteX224" fmla="*/ 658672 w 2485572"/>
                <a:gd name="connsiteY224" fmla="*/ 1552524 h 2538970"/>
                <a:gd name="connsiteX225" fmla="*/ 652992 w 2485572"/>
                <a:gd name="connsiteY225" fmla="*/ 1555364 h 2538970"/>
                <a:gd name="connsiteX226" fmla="*/ 624873 w 2485572"/>
                <a:gd name="connsiteY226" fmla="*/ 1561045 h 2538970"/>
                <a:gd name="connsiteX227" fmla="*/ 619476 w 2485572"/>
                <a:gd name="connsiteY227" fmla="*/ 1558205 h 2538970"/>
                <a:gd name="connsiteX228" fmla="*/ 616636 w 2485572"/>
                <a:gd name="connsiteY228" fmla="*/ 1555364 h 2538970"/>
                <a:gd name="connsiteX229" fmla="*/ 597037 w 2485572"/>
                <a:gd name="connsiteY229" fmla="*/ 1532926 h 2538970"/>
                <a:gd name="connsiteX230" fmla="*/ 594197 w 2485572"/>
                <a:gd name="connsiteY230" fmla="*/ 1521848 h 2538970"/>
                <a:gd name="connsiteX231" fmla="*/ 591357 w 2485572"/>
                <a:gd name="connsiteY231" fmla="*/ 1519008 h 2538970"/>
                <a:gd name="connsiteX232" fmla="*/ 566078 w 2485572"/>
                <a:gd name="connsiteY232" fmla="*/ 1482368 h 2538970"/>
                <a:gd name="connsiteX233" fmla="*/ 560397 w 2485572"/>
                <a:gd name="connsiteY233" fmla="*/ 1471291 h 2538970"/>
                <a:gd name="connsiteX234" fmla="*/ 555000 w 2485572"/>
                <a:gd name="connsiteY234" fmla="*/ 1465610 h 2538970"/>
                <a:gd name="connsiteX235" fmla="*/ 498762 w 2485572"/>
                <a:gd name="connsiteY235" fmla="*/ 1432094 h 2538970"/>
                <a:gd name="connsiteX236" fmla="*/ 490525 w 2485572"/>
                <a:gd name="connsiteY236" fmla="*/ 1429254 h 2538970"/>
                <a:gd name="connsiteX237" fmla="*/ 487685 w 2485572"/>
                <a:gd name="connsiteY237" fmla="*/ 1429254 h 2538970"/>
                <a:gd name="connsiteX238" fmla="*/ 462406 w 2485572"/>
                <a:gd name="connsiteY238" fmla="*/ 1426413 h 2538970"/>
                <a:gd name="connsiteX239" fmla="*/ 400770 w 2485572"/>
                <a:gd name="connsiteY239" fmla="*/ 1426413 h 2538970"/>
                <a:gd name="connsiteX240" fmla="*/ 392250 w 2485572"/>
                <a:gd name="connsiteY240" fmla="*/ 1423573 h 2538970"/>
                <a:gd name="connsiteX241" fmla="*/ 384013 w 2485572"/>
                <a:gd name="connsiteY241" fmla="*/ 1420733 h 2538970"/>
                <a:gd name="connsiteX242" fmla="*/ 375492 w 2485572"/>
                <a:gd name="connsiteY242" fmla="*/ 1420733 h 2538970"/>
                <a:gd name="connsiteX243" fmla="*/ 319537 w 2485572"/>
                <a:gd name="connsiteY243" fmla="*/ 1409655 h 2538970"/>
                <a:gd name="connsiteX244" fmla="*/ 313856 w 2485572"/>
                <a:gd name="connsiteY244" fmla="*/ 1406815 h 2538970"/>
                <a:gd name="connsiteX245" fmla="*/ 308176 w 2485572"/>
                <a:gd name="connsiteY245" fmla="*/ 1406815 h 2538970"/>
                <a:gd name="connsiteX246" fmla="*/ 297098 w 2485572"/>
                <a:gd name="connsiteY246" fmla="*/ 1401134 h 2538970"/>
                <a:gd name="connsiteX247" fmla="*/ 221546 w 2485572"/>
                <a:gd name="connsiteY247" fmla="*/ 1392898 h 2538970"/>
                <a:gd name="connsiteX248" fmla="*/ 213025 w 2485572"/>
                <a:gd name="connsiteY248" fmla="*/ 1392898 h 2538970"/>
                <a:gd name="connsiteX249" fmla="*/ 204504 w 2485572"/>
                <a:gd name="connsiteY249" fmla="*/ 1395738 h 2538970"/>
                <a:gd name="connsiteX250" fmla="*/ 154230 w 2485572"/>
                <a:gd name="connsiteY250" fmla="*/ 1406815 h 2538970"/>
                <a:gd name="connsiteX251" fmla="*/ 148549 w 2485572"/>
                <a:gd name="connsiteY251" fmla="*/ 1403975 h 2538970"/>
                <a:gd name="connsiteX252" fmla="*/ 137472 w 2485572"/>
                <a:gd name="connsiteY252" fmla="*/ 1398294 h 2538970"/>
                <a:gd name="connsiteX253" fmla="*/ 131791 w 2485572"/>
                <a:gd name="connsiteY253" fmla="*/ 1398294 h 2538970"/>
                <a:gd name="connsiteX254" fmla="*/ 67316 w 2485572"/>
                <a:gd name="connsiteY254" fmla="*/ 1418177 h 2538970"/>
                <a:gd name="connsiteX255" fmla="*/ 58795 w 2485572"/>
                <a:gd name="connsiteY255" fmla="*/ 1420733 h 2538970"/>
                <a:gd name="connsiteX256" fmla="*/ 50558 w 2485572"/>
                <a:gd name="connsiteY256" fmla="*/ 1423573 h 2538970"/>
                <a:gd name="connsiteX257" fmla="*/ 42037 w 2485572"/>
                <a:gd name="connsiteY257" fmla="*/ 1423573 h 2538970"/>
                <a:gd name="connsiteX258" fmla="*/ 5681 w 2485572"/>
                <a:gd name="connsiteY258" fmla="*/ 1432094 h 2538970"/>
                <a:gd name="connsiteX259" fmla="*/ 2840 w 2485572"/>
                <a:gd name="connsiteY259" fmla="*/ 1403975 h 2538970"/>
                <a:gd name="connsiteX260" fmla="*/ 0 w 2485572"/>
                <a:gd name="connsiteY260" fmla="*/ 1395738 h 2538970"/>
                <a:gd name="connsiteX261" fmla="*/ 5681 w 2485572"/>
                <a:gd name="connsiteY261" fmla="*/ 1373299 h 2538970"/>
                <a:gd name="connsiteX262" fmla="*/ 5681 w 2485572"/>
                <a:gd name="connsiteY262" fmla="*/ 1361938 h 2538970"/>
                <a:gd name="connsiteX263" fmla="*/ 11361 w 2485572"/>
                <a:gd name="connsiteY263" fmla="*/ 1345180 h 2538970"/>
                <a:gd name="connsiteX264" fmla="*/ 42037 w 2485572"/>
                <a:gd name="connsiteY264" fmla="*/ 1305983 h 2538970"/>
                <a:gd name="connsiteX265" fmla="*/ 47718 w 2485572"/>
                <a:gd name="connsiteY265" fmla="*/ 1294622 h 2538970"/>
                <a:gd name="connsiteX266" fmla="*/ 39197 w 2485572"/>
                <a:gd name="connsiteY266" fmla="*/ 1275024 h 2538970"/>
                <a:gd name="connsiteX267" fmla="*/ 33516 w 2485572"/>
                <a:gd name="connsiteY267" fmla="*/ 1269627 h 2538970"/>
                <a:gd name="connsiteX268" fmla="*/ 33516 w 2485572"/>
                <a:gd name="connsiteY268" fmla="*/ 1244348 h 2538970"/>
                <a:gd name="connsiteX269" fmla="*/ 64475 w 2485572"/>
                <a:gd name="connsiteY269" fmla="*/ 1213389 h 2538970"/>
                <a:gd name="connsiteX270" fmla="*/ 81233 w 2485572"/>
                <a:gd name="connsiteY270" fmla="*/ 1199471 h 2538970"/>
                <a:gd name="connsiteX271" fmla="*/ 86914 w 2485572"/>
                <a:gd name="connsiteY271" fmla="*/ 1190950 h 2538970"/>
                <a:gd name="connsiteX272" fmla="*/ 97991 w 2485572"/>
                <a:gd name="connsiteY272" fmla="*/ 1160275 h 2538970"/>
                <a:gd name="connsiteX273" fmla="*/ 95435 w 2485572"/>
                <a:gd name="connsiteY273" fmla="*/ 1151753 h 2538970"/>
                <a:gd name="connsiteX274" fmla="*/ 95435 w 2485572"/>
                <a:gd name="connsiteY274" fmla="*/ 1121078 h 2538970"/>
                <a:gd name="connsiteX275" fmla="*/ 100832 w 2485572"/>
                <a:gd name="connsiteY275" fmla="*/ 1112557 h 2538970"/>
                <a:gd name="connsiteX276" fmla="*/ 103672 w 2485572"/>
                <a:gd name="connsiteY276" fmla="*/ 1106876 h 2538970"/>
                <a:gd name="connsiteX277" fmla="*/ 154230 w 2485572"/>
                <a:gd name="connsiteY277" fmla="*/ 1070520 h 2538970"/>
                <a:gd name="connsiteX278" fmla="*/ 176668 w 2485572"/>
                <a:gd name="connsiteY278" fmla="*/ 1045241 h 2538970"/>
                <a:gd name="connsiteX279" fmla="*/ 176668 w 2485572"/>
                <a:gd name="connsiteY279" fmla="*/ 1037004 h 2538970"/>
                <a:gd name="connsiteX280" fmla="*/ 173828 w 2485572"/>
                <a:gd name="connsiteY280" fmla="*/ 1028483 h 2538970"/>
                <a:gd name="connsiteX281" fmla="*/ 157070 w 2485572"/>
                <a:gd name="connsiteY281" fmla="*/ 1008885 h 2538970"/>
                <a:gd name="connsiteX282" fmla="*/ 154230 w 2485572"/>
                <a:gd name="connsiteY282" fmla="*/ 1000648 h 2538970"/>
                <a:gd name="connsiteX283" fmla="*/ 157070 w 2485572"/>
                <a:gd name="connsiteY283" fmla="*/ 964008 h 2538970"/>
                <a:gd name="connsiteX284" fmla="*/ 154230 w 2485572"/>
                <a:gd name="connsiteY284" fmla="*/ 955771 h 2538970"/>
                <a:gd name="connsiteX285" fmla="*/ 126111 w 2485572"/>
                <a:gd name="connsiteY285" fmla="*/ 930492 h 2538970"/>
                <a:gd name="connsiteX286" fmla="*/ 112193 w 2485572"/>
                <a:gd name="connsiteY286" fmla="*/ 927652 h 2538970"/>
                <a:gd name="connsiteX287" fmla="*/ 109353 w 2485572"/>
                <a:gd name="connsiteY287" fmla="*/ 921971 h 2538970"/>
                <a:gd name="connsiteX288" fmla="*/ 109353 w 2485572"/>
                <a:gd name="connsiteY288" fmla="*/ 908053 h 2538970"/>
                <a:gd name="connsiteX289" fmla="*/ 117590 w 2485572"/>
                <a:gd name="connsiteY289" fmla="*/ 891295 h 2538970"/>
                <a:gd name="connsiteX290" fmla="*/ 123270 w 2485572"/>
                <a:gd name="connsiteY290" fmla="*/ 885615 h 2538970"/>
                <a:gd name="connsiteX291" fmla="*/ 148549 w 2485572"/>
                <a:gd name="connsiteY291" fmla="*/ 866016 h 2538970"/>
                <a:gd name="connsiteX292" fmla="*/ 128951 w 2485572"/>
                <a:gd name="connsiteY292" fmla="*/ 840738 h 2538970"/>
                <a:gd name="connsiteX293" fmla="*/ 126111 w 2485572"/>
                <a:gd name="connsiteY293" fmla="*/ 821139 h 2538970"/>
                <a:gd name="connsiteX294" fmla="*/ 140028 w 2485572"/>
                <a:gd name="connsiteY294" fmla="*/ 812618 h 2538970"/>
                <a:gd name="connsiteX295" fmla="*/ 142869 w 2485572"/>
                <a:gd name="connsiteY295" fmla="*/ 790464 h 2538970"/>
                <a:gd name="connsiteX296" fmla="*/ 154230 w 2485572"/>
                <a:gd name="connsiteY296" fmla="*/ 773422 h 2538970"/>
                <a:gd name="connsiteX297" fmla="*/ 157070 w 2485572"/>
                <a:gd name="connsiteY297" fmla="*/ 762344 h 2538970"/>
                <a:gd name="connsiteX298" fmla="*/ 157070 w 2485572"/>
                <a:gd name="connsiteY298" fmla="*/ 753824 h 2538970"/>
                <a:gd name="connsiteX299" fmla="*/ 145709 w 2485572"/>
                <a:gd name="connsiteY299" fmla="*/ 731385 h 2538970"/>
                <a:gd name="connsiteX300" fmla="*/ 145709 w 2485572"/>
                <a:gd name="connsiteY300" fmla="*/ 723148 h 2538970"/>
                <a:gd name="connsiteX301" fmla="*/ 159627 w 2485572"/>
                <a:gd name="connsiteY301" fmla="*/ 714627 h 2538970"/>
                <a:gd name="connsiteX302" fmla="*/ 204504 w 2485572"/>
                <a:gd name="connsiteY302" fmla="*/ 708946 h 2538970"/>
                <a:gd name="connsiteX303" fmla="*/ 232623 w 2485572"/>
                <a:gd name="connsiteY303" fmla="*/ 678271 h 2538970"/>
                <a:gd name="connsiteX304" fmla="*/ 232623 w 2485572"/>
                <a:gd name="connsiteY304" fmla="*/ 666909 h 2538970"/>
                <a:gd name="connsiteX305" fmla="*/ 215865 w 2485572"/>
                <a:gd name="connsiteY305" fmla="*/ 644755 h 2538970"/>
                <a:gd name="connsiteX306" fmla="*/ 218705 w 2485572"/>
                <a:gd name="connsiteY306" fmla="*/ 613795 h 2538970"/>
                <a:gd name="connsiteX307" fmla="*/ 241144 w 2485572"/>
                <a:gd name="connsiteY307" fmla="*/ 582836 h 2538970"/>
                <a:gd name="connsiteX308" fmla="*/ 252221 w 2485572"/>
                <a:gd name="connsiteY308" fmla="*/ 571758 h 2538970"/>
                <a:gd name="connsiteX309" fmla="*/ 285737 w 2485572"/>
                <a:gd name="connsiteY309" fmla="*/ 524041 h 2538970"/>
                <a:gd name="connsiteX310" fmla="*/ 291418 w 2485572"/>
                <a:gd name="connsiteY310" fmla="*/ 518644 h 2538970"/>
                <a:gd name="connsiteX311" fmla="*/ 322377 w 2485572"/>
                <a:gd name="connsiteY311" fmla="*/ 518644 h 2538970"/>
                <a:gd name="connsiteX312" fmla="*/ 333455 w 2485572"/>
                <a:gd name="connsiteY312" fmla="*/ 510123 h 2538970"/>
                <a:gd name="connsiteX313" fmla="*/ 341976 w 2485572"/>
                <a:gd name="connsiteY313" fmla="*/ 482004 h 2538970"/>
                <a:gd name="connsiteX314" fmla="*/ 347372 w 2485572"/>
                <a:gd name="connsiteY314" fmla="*/ 476607 h 2538970"/>
                <a:gd name="connsiteX315" fmla="*/ 386853 w 2485572"/>
                <a:gd name="connsiteY315" fmla="*/ 459565 h 2538970"/>
                <a:gd name="connsiteX316" fmla="*/ 389409 w 2485572"/>
                <a:gd name="connsiteY316" fmla="*/ 454169 h 2538970"/>
                <a:gd name="connsiteX317" fmla="*/ 400770 w 2485572"/>
                <a:gd name="connsiteY317" fmla="*/ 434570 h 2538970"/>
                <a:gd name="connsiteX318" fmla="*/ 414688 w 2485572"/>
                <a:gd name="connsiteY318" fmla="*/ 392534 h 2538970"/>
                <a:gd name="connsiteX319" fmla="*/ 428890 w 2485572"/>
                <a:gd name="connsiteY319" fmla="*/ 341976 h 2538970"/>
                <a:gd name="connsiteX320" fmla="*/ 434286 w 2485572"/>
                <a:gd name="connsiteY320" fmla="*/ 255062 h 2538970"/>
                <a:gd name="connsiteX321" fmla="*/ 437127 w 2485572"/>
                <a:gd name="connsiteY321" fmla="*/ 252221 h 2538970"/>
                <a:gd name="connsiteX322" fmla="*/ 448488 w 2485572"/>
                <a:gd name="connsiteY322" fmla="*/ 235463 h 2538970"/>
                <a:gd name="connsiteX323" fmla="*/ 468086 w 2485572"/>
                <a:gd name="connsiteY323" fmla="*/ 221546 h 2538970"/>
                <a:gd name="connsiteX324" fmla="*/ 501602 w 2485572"/>
                <a:gd name="connsiteY324" fmla="*/ 215865 h 2538970"/>
                <a:gd name="connsiteX325" fmla="*/ 512964 w 2485572"/>
                <a:gd name="connsiteY325" fmla="*/ 213025 h 2538970"/>
                <a:gd name="connsiteX326" fmla="*/ 555000 w 2485572"/>
                <a:gd name="connsiteY326" fmla="*/ 187746 h 2538970"/>
                <a:gd name="connsiteX327" fmla="*/ 557557 w 2485572"/>
                <a:gd name="connsiteY327" fmla="*/ 182349 h 2538970"/>
                <a:gd name="connsiteX328" fmla="*/ 602434 w 2485572"/>
                <a:gd name="connsiteY328" fmla="*/ 131791 h 2538970"/>
                <a:gd name="connsiteX329" fmla="*/ 605274 w 2485572"/>
                <a:gd name="connsiteY329" fmla="*/ 123270 h 2538970"/>
                <a:gd name="connsiteX330" fmla="*/ 594197 w 2485572"/>
                <a:gd name="connsiteY330" fmla="*/ 70156 h 2538970"/>
                <a:gd name="connsiteX331" fmla="*/ 650151 w 2485572"/>
                <a:gd name="connsiteY331" fmla="*/ 92595 h 2538970"/>
                <a:gd name="connsiteX332" fmla="*/ 664069 w 2485572"/>
                <a:gd name="connsiteY332" fmla="*/ 92595 h 2538970"/>
                <a:gd name="connsiteX333" fmla="*/ 689348 w 2485572"/>
                <a:gd name="connsiteY333" fmla="*/ 98275 h 2538970"/>
                <a:gd name="connsiteX334" fmla="*/ 723148 w 2485572"/>
                <a:gd name="connsiteY334" fmla="*/ 89754 h 2538970"/>
                <a:gd name="connsiteX335" fmla="*/ 725704 w 2485572"/>
                <a:gd name="connsiteY335" fmla="*/ 92595 h 2538970"/>
                <a:gd name="connsiteX336" fmla="*/ 731385 w 2485572"/>
                <a:gd name="connsiteY336" fmla="*/ 92595 h 2538970"/>
                <a:gd name="connsiteX337" fmla="*/ 737065 w 2485572"/>
                <a:gd name="connsiteY337" fmla="*/ 95435 h 2538970"/>
                <a:gd name="connsiteX338" fmla="*/ 742746 w 2485572"/>
                <a:gd name="connsiteY338" fmla="*/ 95435 h 2538970"/>
                <a:gd name="connsiteX339" fmla="*/ 779102 w 2485572"/>
                <a:gd name="connsiteY339" fmla="*/ 75837 h 2538970"/>
                <a:gd name="connsiteX340" fmla="*/ 818299 w 2485572"/>
                <a:gd name="connsiteY340" fmla="*/ 39197 h 2538970"/>
                <a:gd name="connsiteX341" fmla="*/ 823980 w 2485572"/>
                <a:gd name="connsiteY341" fmla="*/ 33800 h 2538970"/>
                <a:gd name="connsiteX342" fmla="*/ 851815 w 2485572"/>
                <a:gd name="connsiteY342" fmla="*/ 19598 h 2538970"/>
                <a:gd name="connsiteX343" fmla="*/ 854655 w 2485572"/>
                <a:gd name="connsiteY343" fmla="*/ 14202 h 2538970"/>
                <a:gd name="connsiteX344" fmla="*/ 888455 w 2485572"/>
                <a:gd name="connsiteY344" fmla="*/ 8521 h 2538970"/>
                <a:gd name="connsiteX345" fmla="*/ 893852 w 2485572"/>
                <a:gd name="connsiteY345" fmla="*/ 11361 h 2538970"/>
                <a:gd name="connsiteX346" fmla="*/ 933332 w 2485572"/>
                <a:gd name="connsiteY346" fmla="*/ 36640 h 2538970"/>
                <a:gd name="connsiteX347" fmla="*/ 938729 w 2485572"/>
                <a:gd name="connsiteY347" fmla="*/ 42037 h 2538970"/>
                <a:gd name="connsiteX348" fmla="*/ 969689 w 2485572"/>
                <a:gd name="connsiteY348" fmla="*/ 61635 h 2538970"/>
                <a:gd name="connsiteX349" fmla="*/ 972529 w 2485572"/>
                <a:gd name="connsiteY349" fmla="*/ 64475 h 2538970"/>
                <a:gd name="connsiteX350" fmla="*/ 977925 w 2485572"/>
                <a:gd name="connsiteY350" fmla="*/ 67316 h 2538970"/>
                <a:gd name="connsiteX351" fmla="*/ 1011725 w 2485572"/>
                <a:gd name="connsiteY351" fmla="*/ 67316 h 2538970"/>
                <a:gd name="connsiteX352" fmla="*/ 1031324 w 2485572"/>
                <a:gd name="connsiteY352" fmla="*/ 64475 h 2538970"/>
                <a:gd name="connsiteX353" fmla="*/ 1042401 w 2485572"/>
                <a:gd name="connsiteY353" fmla="*/ 64475 h 2538970"/>
                <a:gd name="connsiteX354" fmla="*/ 1104036 w 2485572"/>
                <a:gd name="connsiteY354" fmla="*/ 70156 h 2538970"/>
                <a:gd name="connsiteX355" fmla="*/ 1109717 w 2485572"/>
                <a:gd name="connsiteY355" fmla="*/ 75837 h 2538970"/>
                <a:gd name="connsiteX356" fmla="*/ 1118238 w 2485572"/>
                <a:gd name="connsiteY356" fmla="*/ 81233 h 2538970"/>
                <a:gd name="connsiteX357" fmla="*/ 1121078 w 2485572"/>
                <a:gd name="connsiteY357" fmla="*/ 84074 h 2538970"/>
                <a:gd name="connsiteX358" fmla="*/ 1143517 w 2485572"/>
                <a:gd name="connsiteY358" fmla="*/ 95435 h 2538970"/>
                <a:gd name="connsiteX359" fmla="*/ 1151754 w 2485572"/>
                <a:gd name="connsiteY359" fmla="*/ 100832 h 2538970"/>
                <a:gd name="connsiteX360" fmla="*/ 1171352 w 2485572"/>
                <a:gd name="connsiteY360" fmla="*/ 100832 h 2538970"/>
                <a:gd name="connsiteX361" fmla="*/ 1174192 w 2485572"/>
                <a:gd name="connsiteY361" fmla="*/ 98275 h 2538970"/>
                <a:gd name="connsiteX362" fmla="*/ 1188110 w 2485572"/>
                <a:gd name="connsiteY362" fmla="*/ 89754 h 2538970"/>
                <a:gd name="connsiteX363" fmla="*/ 1193791 w 2485572"/>
                <a:gd name="connsiteY363" fmla="*/ 84074 h 2538970"/>
                <a:gd name="connsiteX364" fmla="*/ 1238668 w 2485572"/>
                <a:gd name="connsiteY364" fmla="*/ 75837 h 2538970"/>
                <a:gd name="connsiteX365" fmla="*/ 1244348 w 2485572"/>
                <a:gd name="connsiteY365" fmla="*/ 78677 h 2538970"/>
                <a:gd name="connsiteX366" fmla="*/ 1272184 w 2485572"/>
                <a:gd name="connsiteY366" fmla="*/ 75837 h 2538970"/>
                <a:gd name="connsiteX367" fmla="*/ 1280705 w 2485572"/>
                <a:gd name="connsiteY367" fmla="*/ 72996 h 2538970"/>
                <a:gd name="connsiteX368" fmla="*/ 1286385 w 2485572"/>
                <a:gd name="connsiteY368" fmla="*/ 72996 h 2538970"/>
                <a:gd name="connsiteX369" fmla="*/ 1348020 w 2485572"/>
                <a:gd name="connsiteY369" fmla="*/ 50558 h 2538970"/>
                <a:gd name="connsiteX370" fmla="*/ 1350861 w 2485572"/>
                <a:gd name="connsiteY370" fmla="*/ 50558 h 2538970"/>
                <a:gd name="connsiteX371" fmla="*/ 1392898 w 2485572"/>
                <a:gd name="connsiteY371" fmla="*/ 39197 h 2538970"/>
                <a:gd name="connsiteX372" fmla="*/ 1406815 w 2485572"/>
                <a:gd name="connsiteY372" fmla="*/ 39197 h 2538970"/>
                <a:gd name="connsiteX373" fmla="*/ 1459929 w 2485572"/>
                <a:gd name="connsiteY373" fmla="*/ 36640 h 2538970"/>
                <a:gd name="connsiteX374" fmla="*/ 1468450 w 2485572"/>
                <a:gd name="connsiteY374" fmla="*/ 36640 h 2538970"/>
                <a:gd name="connsiteX375" fmla="*/ 1474131 w 2485572"/>
                <a:gd name="connsiteY375" fmla="*/ 33800 h 2538970"/>
                <a:gd name="connsiteX376" fmla="*/ 1479528 w 2485572"/>
                <a:gd name="connsiteY376" fmla="*/ 30960 h 2538970"/>
                <a:gd name="connsiteX377" fmla="*/ 1485208 w 2485572"/>
                <a:gd name="connsiteY377" fmla="*/ 30960 h 2538970"/>
                <a:gd name="connsiteX378" fmla="*/ 1544003 w 2485572"/>
                <a:gd name="connsiteY378" fmla="*/ 16758 h 2538970"/>
                <a:gd name="connsiteX379" fmla="*/ 1549684 w 2485572"/>
                <a:gd name="connsiteY379" fmla="*/ 14202 h 2538970"/>
                <a:gd name="connsiteX380" fmla="*/ 1555364 w 2485572"/>
                <a:gd name="connsiteY380" fmla="*/ 14202 h 2538970"/>
                <a:gd name="connsiteX381" fmla="*/ 1563601 w 2485572"/>
                <a:gd name="connsiteY381" fmla="*/ 11361 h 2538970"/>
                <a:gd name="connsiteX382" fmla="*/ 1614159 w 2485572"/>
                <a:gd name="connsiteY382" fmla="*/ 22439 h 2538970"/>
                <a:gd name="connsiteX383" fmla="*/ 1619840 w 2485572"/>
                <a:gd name="connsiteY383" fmla="*/ 19598 h 2538970"/>
                <a:gd name="connsiteX384" fmla="*/ 1630917 w 2485572"/>
                <a:gd name="connsiteY384" fmla="*/ 16758 h 2538970"/>
                <a:gd name="connsiteX385" fmla="*/ 1645119 w 2485572"/>
                <a:gd name="connsiteY385" fmla="*/ 8521 h 2538970"/>
                <a:gd name="connsiteX386" fmla="*/ 1653356 w 2485572"/>
                <a:gd name="connsiteY386" fmla="*/ 5681 h 2538970"/>
                <a:gd name="connsiteX387" fmla="*/ 1689712 w 2485572"/>
                <a:gd name="connsiteY387" fmla="*/ 0 h 2538970"/>
                <a:gd name="connsiteX388" fmla="*/ 1698233 w 2485572"/>
                <a:gd name="connsiteY388" fmla="*/ 11361 h 2538970"/>
                <a:gd name="connsiteX389" fmla="*/ 1703914 w 2485572"/>
                <a:gd name="connsiteY389" fmla="*/ 14202 h 2538970"/>
                <a:gd name="connsiteX390" fmla="*/ 1709310 w 2485572"/>
                <a:gd name="connsiteY390" fmla="*/ 16758 h 2538970"/>
                <a:gd name="connsiteX391" fmla="*/ 1717831 w 2485572"/>
                <a:gd name="connsiteY391" fmla="*/ 16758 h 2538970"/>
                <a:gd name="connsiteX392" fmla="*/ 1757028 w 2485572"/>
                <a:gd name="connsiteY392" fmla="*/ 22439 h 2538970"/>
                <a:gd name="connsiteX393" fmla="*/ 1762708 w 2485572"/>
                <a:gd name="connsiteY393" fmla="*/ 25279 h 2538970"/>
                <a:gd name="connsiteX394" fmla="*/ 1768389 w 2485572"/>
                <a:gd name="connsiteY394" fmla="*/ 25279 h 2538970"/>
                <a:gd name="connsiteX395" fmla="*/ 1787987 w 2485572"/>
                <a:gd name="connsiteY395" fmla="*/ 33800 h 2538970"/>
                <a:gd name="connsiteX396" fmla="*/ 1793384 w 2485572"/>
                <a:gd name="connsiteY396" fmla="*/ 33800 h 2538970"/>
                <a:gd name="connsiteX397" fmla="*/ 1801905 w 2485572"/>
                <a:gd name="connsiteY397" fmla="*/ 36640 h 2538970"/>
                <a:gd name="connsiteX398" fmla="*/ 1835421 w 2485572"/>
                <a:gd name="connsiteY398" fmla="*/ 42037 h 2538970"/>
                <a:gd name="connsiteX399" fmla="*/ 1891659 w 2485572"/>
                <a:gd name="connsiteY399" fmla="*/ 61635 h 2538970"/>
                <a:gd name="connsiteX400" fmla="*/ 1897340 w 2485572"/>
                <a:gd name="connsiteY400" fmla="*/ 64475 h 2538970"/>
                <a:gd name="connsiteX401" fmla="*/ 1899896 w 2485572"/>
                <a:gd name="connsiteY401" fmla="*/ 67316 h 2538970"/>
                <a:gd name="connsiteX402" fmla="*/ 1944774 w 2485572"/>
                <a:gd name="connsiteY402" fmla="*/ 123270 h 2538970"/>
                <a:gd name="connsiteX403" fmla="*/ 1947614 w 2485572"/>
                <a:gd name="connsiteY403" fmla="*/ 128951 h 2538970"/>
                <a:gd name="connsiteX404" fmla="*/ 1950454 w 2485572"/>
                <a:gd name="connsiteY404" fmla="*/ 131791 h 2538970"/>
                <a:gd name="connsiteX405" fmla="*/ 1956135 w 2485572"/>
                <a:gd name="connsiteY405" fmla="*/ 140312 h 2538970"/>
                <a:gd name="connsiteX406" fmla="*/ 1958975 w 2485572"/>
                <a:gd name="connsiteY406" fmla="*/ 145709 h 2538970"/>
                <a:gd name="connsiteX407" fmla="*/ 1961532 w 2485572"/>
                <a:gd name="connsiteY407" fmla="*/ 154230 h 2538970"/>
                <a:gd name="connsiteX408" fmla="*/ 1998172 w 2485572"/>
                <a:gd name="connsiteY408" fmla="*/ 204788 h 2538970"/>
                <a:gd name="connsiteX409" fmla="*/ 2003569 w 2485572"/>
                <a:gd name="connsiteY409" fmla="*/ 207344 h 2538970"/>
                <a:gd name="connsiteX410" fmla="*/ 2009249 w 2485572"/>
                <a:gd name="connsiteY410" fmla="*/ 210184 h 2538970"/>
                <a:gd name="connsiteX411" fmla="*/ 2017770 w 2485572"/>
                <a:gd name="connsiteY411" fmla="*/ 210184 h 2538970"/>
                <a:gd name="connsiteX412" fmla="*/ 2026007 w 2485572"/>
                <a:gd name="connsiteY412" fmla="*/ 213025 h 2538970"/>
                <a:gd name="connsiteX413" fmla="*/ 2037368 w 2485572"/>
                <a:gd name="connsiteY413" fmla="*/ 215865 h 2538970"/>
                <a:gd name="connsiteX414" fmla="*/ 2099003 w 2485572"/>
                <a:gd name="connsiteY414" fmla="*/ 221546 h 2538970"/>
                <a:gd name="connsiteX415" fmla="*/ 2104684 w 2485572"/>
                <a:gd name="connsiteY415" fmla="*/ 224386 h 2538970"/>
                <a:gd name="connsiteX416" fmla="*/ 2112921 w 2485572"/>
                <a:gd name="connsiteY416" fmla="*/ 224386 h 2538970"/>
                <a:gd name="connsiteX417" fmla="*/ 2124283 w 2485572"/>
                <a:gd name="connsiteY417" fmla="*/ 229783 h 2538970"/>
                <a:gd name="connsiteX418" fmla="*/ 2177397 w 2485572"/>
                <a:gd name="connsiteY418" fmla="*/ 229783 h 2538970"/>
                <a:gd name="connsiteX419" fmla="*/ 2185918 w 2485572"/>
                <a:gd name="connsiteY419" fmla="*/ 232623 h 2538970"/>
                <a:gd name="connsiteX420" fmla="*/ 2213753 w 2485572"/>
                <a:gd name="connsiteY420" fmla="*/ 226942 h 2538970"/>
                <a:gd name="connsiteX421" fmla="*/ 2219434 w 2485572"/>
                <a:gd name="connsiteY421" fmla="*/ 224386 h 2538970"/>
                <a:gd name="connsiteX422" fmla="*/ 2241872 w 2485572"/>
                <a:gd name="connsiteY422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5388 w 2485572"/>
                <a:gd name="connsiteY70" fmla="*/ 2127123 h 2538970"/>
                <a:gd name="connsiteX71" fmla="*/ 2275388 w 2485572"/>
                <a:gd name="connsiteY71" fmla="*/ 2132519 h 2538970"/>
                <a:gd name="connsiteX72" fmla="*/ 2272832 w 2485572"/>
                <a:gd name="connsiteY72" fmla="*/ 2138200 h 2538970"/>
                <a:gd name="connsiteX73" fmla="*/ 2283909 w 2485572"/>
                <a:gd name="connsiteY73" fmla="*/ 2172000 h 2538970"/>
                <a:gd name="connsiteX74" fmla="*/ 2295270 w 2485572"/>
                <a:gd name="connsiteY74" fmla="*/ 2199835 h 2538970"/>
                <a:gd name="connsiteX75" fmla="*/ 2295270 w 2485572"/>
                <a:gd name="connsiteY75" fmla="*/ 2205516 h 2538970"/>
                <a:gd name="connsiteX76" fmla="*/ 2297827 w 2485572"/>
                <a:gd name="connsiteY76" fmla="*/ 2211196 h 2538970"/>
                <a:gd name="connsiteX77" fmla="*/ 2295270 w 2485572"/>
                <a:gd name="connsiteY77" fmla="*/ 2216593 h 2538970"/>
                <a:gd name="connsiteX78" fmla="*/ 2275388 w 2485572"/>
                <a:gd name="connsiteY78" fmla="*/ 2272832 h 2538970"/>
                <a:gd name="connsiteX79" fmla="*/ 2275388 w 2485572"/>
                <a:gd name="connsiteY79" fmla="*/ 2278512 h 2538970"/>
                <a:gd name="connsiteX80" fmla="*/ 2272832 w 2485572"/>
                <a:gd name="connsiteY80" fmla="*/ 2283909 h 2538970"/>
                <a:gd name="connsiteX81" fmla="*/ 2269991 w 2485572"/>
                <a:gd name="connsiteY81" fmla="*/ 2312028 h 2538970"/>
                <a:gd name="connsiteX82" fmla="*/ 2269991 w 2485572"/>
                <a:gd name="connsiteY82" fmla="*/ 2317709 h 2538970"/>
                <a:gd name="connsiteX83" fmla="*/ 2278228 w 2485572"/>
                <a:gd name="connsiteY83" fmla="*/ 2345544 h 2538970"/>
                <a:gd name="connsiteX84" fmla="*/ 2281069 w 2485572"/>
                <a:gd name="connsiteY84" fmla="*/ 2354065 h 2538970"/>
                <a:gd name="connsiteX85" fmla="*/ 2283909 w 2485572"/>
                <a:gd name="connsiteY85" fmla="*/ 2356905 h 2538970"/>
                <a:gd name="connsiteX86" fmla="*/ 2289590 w 2485572"/>
                <a:gd name="connsiteY86" fmla="*/ 2365142 h 2538970"/>
                <a:gd name="connsiteX87" fmla="*/ 2278228 w 2485572"/>
                <a:gd name="connsiteY87" fmla="*/ 2396102 h 2538970"/>
                <a:gd name="connsiteX88" fmla="*/ 2275388 w 2485572"/>
                <a:gd name="connsiteY88" fmla="*/ 2401782 h 2538970"/>
                <a:gd name="connsiteX89" fmla="*/ 2258630 w 2485572"/>
                <a:gd name="connsiteY89" fmla="*/ 2429618 h 2538970"/>
                <a:gd name="connsiteX90" fmla="*/ 2255790 w 2485572"/>
                <a:gd name="connsiteY90" fmla="*/ 2435298 h 2538970"/>
                <a:gd name="connsiteX91" fmla="*/ 2253233 w 2485572"/>
                <a:gd name="connsiteY91" fmla="*/ 2463418 h 2538970"/>
                <a:gd name="connsiteX92" fmla="*/ 2258630 w 2485572"/>
                <a:gd name="connsiteY92" fmla="*/ 2483016 h 2538970"/>
                <a:gd name="connsiteX93" fmla="*/ 2258630 w 2485572"/>
                <a:gd name="connsiteY93" fmla="*/ 2488413 h 2538970"/>
                <a:gd name="connsiteX94" fmla="*/ 2239032 w 2485572"/>
                <a:gd name="connsiteY94" fmla="*/ 2513691 h 2538970"/>
                <a:gd name="connsiteX95" fmla="*/ 2236191 w 2485572"/>
                <a:gd name="connsiteY95" fmla="*/ 2522213 h 2538970"/>
                <a:gd name="connsiteX96" fmla="*/ 2225114 w 2485572"/>
                <a:gd name="connsiteY96" fmla="*/ 2538970 h 2538970"/>
                <a:gd name="connsiteX97" fmla="*/ 2216593 w 2485572"/>
                <a:gd name="connsiteY97" fmla="*/ 2538970 h 2538970"/>
                <a:gd name="connsiteX98" fmla="*/ 2191314 w 2485572"/>
                <a:gd name="connsiteY98" fmla="*/ 2530449 h 2538970"/>
                <a:gd name="connsiteX99" fmla="*/ 2185918 w 2485572"/>
                <a:gd name="connsiteY99" fmla="*/ 2525053 h 2538970"/>
                <a:gd name="connsiteX100" fmla="*/ 2174556 w 2485572"/>
                <a:gd name="connsiteY100" fmla="*/ 2502614 h 2538970"/>
                <a:gd name="connsiteX101" fmla="*/ 2154958 w 2485572"/>
                <a:gd name="connsiteY101" fmla="*/ 2480175 h 2538970"/>
                <a:gd name="connsiteX102" fmla="*/ 2154958 w 2485572"/>
                <a:gd name="connsiteY102" fmla="*/ 2471655 h 2538970"/>
                <a:gd name="connsiteX103" fmla="*/ 2152118 w 2485572"/>
                <a:gd name="connsiteY103" fmla="*/ 2452056 h 2538970"/>
                <a:gd name="connsiteX104" fmla="*/ 2143881 w 2485572"/>
                <a:gd name="connsiteY104" fmla="*/ 2418540 h 2538970"/>
                <a:gd name="connsiteX105" fmla="*/ 2143881 w 2485572"/>
                <a:gd name="connsiteY105" fmla="*/ 2415700 h 2538970"/>
                <a:gd name="connsiteX106" fmla="*/ 2138200 w 2485572"/>
                <a:gd name="connsiteY106" fmla="*/ 2396102 h 2538970"/>
                <a:gd name="connsiteX107" fmla="*/ 2135360 w 2485572"/>
                <a:gd name="connsiteY107" fmla="*/ 2393261 h 2538970"/>
                <a:gd name="connsiteX108" fmla="*/ 2129679 w 2485572"/>
                <a:gd name="connsiteY108" fmla="*/ 2390421 h 2538970"/>
                <a:gd name="connsiteX109" fmla="*/ 2099003 w 2485572"/>
                <a:gd name="connsiteY109" fmla="*/ 2387581 h 2538970"/>
                <a:gd name="connsiteX110" fmla="*/ 2087642 w 2485572"/>
                <a:gd name="connsiteY110" fmla="*/ 2384740 h 2538970"/>
                <a:gd name="connsiteX111" fmla="*/ 2070884 w 2485572"/>
                <a:gd name="connsiteY111" fmla="*/ 2376504 h 2538970"/>
                <a:gd name="connsiteX112" fmla="*/ 2068044 w 2485572"/>
                <a:gd name="connsiteY112" fmla="*/ 2370823 h 2538970"/>
                <a:gd name="connsiteX113" fmla="*/ 2051286 w 2485572"/>
                <a:gd name="connsiteY113" fmla="*/ 2354065 h 2538970"/>
                <a:gd name="connsiteX114" fmla="*/ 2048446 w 2485572"/>
                <a:gd name="connsiteY114" fmla="*/ 2348384 h 2538970"/>
                <a:gd name="connsiteX115" fmla="*/ 2043049 w 2485572"/>
                <a:gd name="connsiteY115" fmla="*/ 2325946 h 2538970"/>
                <a:gd name="connsiteX116" fmla="*/ 2014930 w 2485572"/>
                <a:gd name="connsiteY116" fmla="*/ 2300667 h 2538970"/>
                <a:gd name="connsiteX117" fmla="*/ 1986810 w 2485572"/>
                <a:gd name="connsiteY117" fmla="*/ 2300667 h 2538970"/>
                <a:gd name="connsiteX118" fmla="*/ 1956135 w 2485572"/>
                <a:gd name="connsiteY118" fmla="*/ 2303507 h 2538970"/>
                <a:gd name="connsiteX119" fmla="*/ 1950454 w 2485572"/>
                <a:gd name="connsiteY119" fmla="*/ 2300667 h 2538970"/>
                <a:gd name="connsiteX120" fmla="*/ 1928016 w 2485572"/>
                <a:gd name="connsiteY120" fmla="*/ 2278512 h 2538970"/>
                <a:gd name="connsiteX121" fmla="*/ 1925175 w 2485572"/>
                <a:gd name="connsiteY121" fmla="*/ 2272832 h 2538970"/>
                <a:gd name="connsiteX122" fmla="*/ 1885979 w 2485572"/>
                <a:gd name="connsiteY122" fmla="*/ 2261470 h 2538970"/>
                <a:gd name="connsiteX123" fmla="*/ 1872061 w 2485572"/>
                <a:gd name="connsiteY123" fmla="*/ 2222273 h 2538970"/>
                <a:gd name="connsiteX124" fmla="*/ 1869221 w 2485572"/>
                <a:gd name="connsiteY124" fmla="*/ 2194438 h 2538970"/>
                <a:gd name="connsiteX125" fmla="*/ 1869221 w 2485572"/>
                <a:gd name="connsiteY125" fmla="*/ 2185917 h 2538970"/>
                <a:gd name="connsiteX126" fmla="*/ 1863540 w 2485572"/>
                <a:gd name="connsiteY126" fmla="*/ 2163479 h 2538970"/>
                <a:gd name="connsiteX127" fmla="*/ 1860700 w 2485572"/>
                <a:gd name="connsiteY127" fmla="*/ 2154958 h 2538970"/>
                <a:gd name="connsiteX128" fmla="*/ 1855303 w 2485572"/>
                <a:gd name="connsiteY128" fmla="*/ 2152402 h 2538970"/>
                <a:gd name="connsiteX129" fmla="*/ 1813266 w 2485572"/>
                <a:gd name="connsiteY129" fmla="*/ 2166319 h 2538970"/>
                <a:gd name="connsiteX130" fmla="*/ 1810426 w 2485572"/>
                <a:gd name="connsiteY130" fmla="*/ 2177397 h 2538970"/>
                <a:gd name="connsiteX131" fmla="*/ 1818663 w 2485572"/>
                <a:gd name="connsiteY131" fmla="*/ 2194438 h 2538970"/>
                <a:gd name="connsiteX132" fmla="*/ 1818663 w 2485572"/>
                <a:gd name="connsiteY132" fmla="*/ 2211196 h 2538970"/>
                <a:gd name="connsiteX133" fmla="*/ 1813266 w 2485572"/>
                <a:gd name="connsiteY133" fmla="*/ 2214037 h 2538970"/>
                <a:gd name="connsiteX134" fmla="*/ 1776626 w 2485572"/>
                <a:gd name="connsiteY134" fmla="*/ 2208356 h 2538970"/>
                <a:gd name="connsiteX135" fmla="*/ 1771230 w 2485572"/>
                <a:gd name="connsiteY135" fmla="*/ 2205516 h 2538970"/>
                <a:gd name="connsiteX136" fmla="*/ 1762708 w 2485572"/>
                <a:gd name="connsiteY136" fmla="*/ 2202676 h 2538970"/>
                <a:gd name="connsiteX137" fmla="*/ 1748791 w 2485572"/>
                <a:gd name="connsiteY137" fmla="*/ 2202676 h 2538970"/>
                <a:gd name="connsiteX138" fmla="*/ 1740270 w 2485572"/>
                <a:gd name="connsiteY138" fmla="*/ 2194438 h 2538970"/>
                <a:gd name="connsiteX139" fmla="*/ 1731749 w 2485572"/>
                <a:gd name="connsiteY139" fmla="*/ 2188758 h 2538970"/>
                <a:gd name="connsiteX140" fmla="*/ 1723512 w 2485572"/>
                <a:gd name="connsiteY140" fmla="*/ 2174556 h 2538970"/>
                <a:gd name="connsiteX141" fmla="*/ 1703914 w 2485572"/>
                <a:gd name="connsiteY141" fmla="*/ 2169159 h 2538970"/>
                <a:gd name="connsiteX142" fmla="*/ 1698233 w 2485572"/>
                <a:gd name="connsiteY142" fmla="*/ 2166319 h 2538970"/>
                <a:gd name="connsiteX143" fmla="*/ 1692552 w 2485572"/>
                <a:gd name="connsiteY143" fmla="*/ 2163479 h 2538970"/>
                <a:gd name="connsiteX144" fmla="*/ 1656196 w 2485572"/>
                <a:gd name="connsiteY144" fmla="*/ 2160638 h 2538970"/>
                <a:gd name="connsiteX145" fmla="*/ 1647675 w 2485572"/>
                <a:gd name="connsiteY145" fmla="*/ 2163479 h 2538970"/>
                <a:gd name="connsiteX146" fmla="*/ 1605638 w 2485572"/>
                <a:gd name="connsiteY146" fmla="*/ 2169159 h 2538970"/>
                <a:gd name="connsiteX147" fmla="*/ 1600242 w 2485572"/>
                <a:gd name="connsiteY147" fmla="*/ 2169159 h 2538970"/>
                <a:gd name="connsiteX148" fmla="*/ 1566442 w 2485572"/>
                <a:gd name="connsiteY148" fmla="*/ 2146721 h 2538970"/>
                <a:gd name="connsiteX149" fmla="*/ 1563601 w 2485572"/>
                <a:gd name="connsiteY149" fmla="*/ 2143881 h 2538970"/>
                <a:gd name="connsiteX150" fmla="*/ 1561045 w 2485572"/>
                <a:gd name="connsiteY150" fmla="*/ 2141040 h 2538970"/>
                <a:gd name="connsiteX151" fmla="*/ 1541447 w 2485572"/>
                <a:gd name="connsiteY151" fmla="*/ 2112921 h 2538970"/>
                <a:gd name="connsiteX152" fmla="*/ 1535766 w 2485572"/>
                <a:gd name="connsiteY152" fmla="*/ 2107524 h 2538970"/>
                <a:gd name="connsiteX153" fmla="*/ 1501966 w 2485572"/>
                <a:gd name="connsiteY153" fmla="*/ 2090482 h 2538970"/>
                <a:gd name="connsiteX154" fmla="*/ 1496570 w 2485572"/>
                <a:gd name="connsiteY154" fmla="*/ 2087926 h 2538970"/>
                <a:gd name="connsiteX155" fmla="*/ 1493729 w 2485572"/>
                <a:gd name="connsiteY155" fmla="*/ 2085086 h 2538970"/>
                <a:gd name="connsiteX156" fmla="*/ 1488049 w 2485572"/>
                <a:gd name="connsiteY156" fmla="*/ 2082245 h 2538970"/>
                <a:gd name="connsiteX157" fmla="*/ 1426413 w 2485572"/>
                <a:gd name="connsiteY157" fmla="*/ 2059807 h 2538970"/>
                <a:gd name="connsiteX158" fmla="*/ 1364778 w 2485572"/>
                <a:gd name="connsiteY158" fmla="*/ 2056966 h 2538970"/>
                <a:gd name="connsiteX159" fmla="*/ 1336659 w 2485572"/>
                <a:gd name="connsiteY159" fmla="*/ 2048445 h 2538970"/>
                <a:gd name="connsiteX160" fmla="*/ 1311380 w 2485572"/>
                <a:gd name="connsiteY160" fmla="*/ 2034528 h 2538970"/>
                <a:gd name="connsiteX161" fmla="*/ 1305983 w 2485572"/>
                <a:gd name="connsiteY161" fmla="*/ 2031688 h 2538970"/>
                <a:gd name="connsiteX162" fmla="*/ 1303143 w 2485572"/>
                <a:gd name="connsiteY162" fmla="*/ 2026291 h 2538970"/>
                <a:gd name="connsiteX163" fmla="*/ 1300303 w 2485572"/>
                <a:gd name="connsiteY163" fmla="*/ 2023451 h 2538970"/>
                <a:gd name="connsiteX164" fmla="*/ 1266787 w 2485572"/>
                <a:gd name="connsiteY164" fmla="*/ 2006409 h 2538970"/>
                <a:gd name="connsiteX165" fmla="*/ 1255426 w 2485572"/>
                <a:gd name="connsiteY165" fmla="*/ 2006409 h 2538970"/>
                <a:gd name="connsiteX166" fmla="*/ 1238668 w 2485572"/>
                <a:gd name="connsiteY166" fmla="*/ 2001012 h 2538970"/>
                <a:gd name="connsiteX167" fmla="*/ 1232987 w 2485572"/>
                <a:gd name="connsiteY167" fmla="*/ 2001012 h 2538970"/>
                <a:gd name="connsiteX168" fmla="*/ 1216229 w 2485572"/>
                <a:gd name="connsiteY168" fmla="*/ 1995331 h 2538970"/>
                <a:gd name="connsiteX169" fmla="*/ 1213389 w 2485572"/>
                <a:gd name="connsiteY169" fmla="*/ 1992491 h 2538970"/>
                <a:gd name="connsiteX170" fmla="*/ 1185554 w 2485572"/>
                <a:gd name="connsiteY170" fmla="*/ 1984254 h 2538970"/>
                <a:gd name="connsiteX171" fmla="*/ 1179873 w 2485572"/>
                <a:gd name="connsiteY171" fmla="*/ 1984254 h 2538970"/>
                <a:gd name="connsiteX172" fmla="*/ 1157434 w 2485572"/>
                <a:gd name="connsiteY172" fmla="*/ 1981414 h 2538970"/>
                <a:gd name="connsiteX173" fmla="*/ 1109717 w 2485572"/>
                <a:gd name="connsiteY173" fmla="*/ 1947614 h 2538970"/>
                <a:gd name="connsiteX174" fmla="*/ 1098639 w 2485572"/>
                <a:gd name="connsiteY174" fmla="*/ 1944774 h 2538970"/>
                <a:gd name="connsiteX175" fmla="*/ 1067680 w 2485572"/>
                <a:gd name="connsiteY175" fmla="*/ 1919779 h 2538970"/>
                <a:gd name="connsiteX176" fmla="*/ 1056603 w 2485572"/>
                <a:gd name="connsiteY176" fmla="*/ 1888819 h 2538970"/>
                <a:gd name="connsiteX177" fmla="*/ 1053762 w 2485572"/>
                <a:gd name="connsiteY177" fmla="*/ 1880298 h 2538970"/>
                <a:gd name="connsiteX178" fmla="*/ 1022803 w 2485572"/>
                <a:gd name="connsiteY178" fmla="*/ 1860700 h 2538970"/>
                <a:gd name="connsiteX179" fmla="*/ 1019962 w 2485572"/>
                <a:gd name="connsiteY179" fmla="*/ 1858143 h 2538970"/>
                <a:gd name="connsiteX180" fmla="*/ 1006045 w 2485572"/>
                <a:gd name="connsiteY180" fmla="*/ 1824343 h 2538970"/>
                <a:gd name="connsiteX181" fmla="*/ 1006045 w 2485572"/>
                <a:gd name="connsiteY181" fmla="*/ 1813266 h 2538970"/>
                <a:gd name="connsiteX182" fmla="*/ 1011725 w 2485572"/>
                <a:gd name="connsiteY182" fmla="*/ 1793668 h 2538970"/>
                <a:gd name="connsiteX183" fmla="*/ 1019962 w 2485572"/>
                <a:gd name="connsiteY183" fmla="*/ 1768389 h 2538970"/>
                <a:gd name="connsiteX184" fmla="*/ 1025643 w 2485572"/>
                <a:gd name="connsiteY184" fmla="*/ 1737429 h 2538970"/>
                <a:gd name="connsiteX185" fmla="*/ 1025643 w 2485572"/>
                <a:gd name="connsiteY185" fmla="*/ 1723512 h 2538970"/>
                <a:gd name="connsiteX186" fmla="*/ 1019962 w 2485572"/>
                <a:gd name="connsiteY186" fmla="*/ 1720671 h 2538970"/>
                <a:gd name="connsiteX187" fmla="*/ 1014566 w 2485572"/>
                <a:gd name="connsiteY187" fmla="*/ 1712435 h 2538970"/>
                <a:gd name="connsiteX188" fmla="*/ 1011725 w 2485572"/>
                <a:gd name="connsiteY188" fmla="*/ 1709594 h 2538970"/>
                <a:gd name="connsiteX189" fmla="*/ 983606 w 2485572"/>
                <a:gd name="connsiteY189" fmla="*/ 1692552 h 2538970"/>
                <a:gd name="connsiteX190" fmla="*/ 977925 w 2485572"/>
                <a:gd name="connsiteY190" fmla="*/ 1692552 h 2538970"/>
                <a:gd name="connsiteX191" fmla="*/ 950090 w 2485572"/>
                <a:gd name="connsiteY191" fmla="*/ 1653356 h 2538970"/>
                <a:gd name="connsiteX192" fmla="*/ 950090 w 2485572"/>
                <a:gd name="connsiteY192" fmla="*/ 1639438 h 2538970"/>
                <a:gd name="connsiteX193" fmla="*/ 952931 w 2485572"/>
                <a:gd name="connsiteY193" fmla="*/ 1636598 h 2538970"/>
                <a:gd name="connsiteX194" fmla="*/ 975369 w 2485572"/>
                <a:gd name="connsiteY194" fmla="*/ 1597401 h 2538970"/>
                <a:gd name="connsiteX195" fmla="*/ 980766 w 2485572"/>
                <a:gd name="connsiteY195" fmla="*/ 1591721 h 2538970"/>
                <a:gd name="connsiteX196" fmla="*/ 1017406 w 2485572"/>
                <a:gd name="connsiteY196" fmla="*/ 1561045 h 2538970"/>
                <a:gd name="connsiteX197" fmla="*/ 1022803 w 2485572"/>
                <a:gd name="connsiteY197" fmla="*/ 1558205 h 2538970"/>
                <a:gd name="connsiteX198" fmla="*/ 1025643 w 2485572"/>
                <a:gd name="connsiteY198" fmla="*/ 1555364 h 2538970"/>
                <a:gd name="connsiteX199" fmla="*/ 1031324 w 2485572"/>
                <a:gd name="connsiteY199" fmla="*/ 1549684 h 2538970"/>
                <a:gd name="connsiteX200" fmla="*/ 1293866 w 2485572"/>
                <a:gd name="connsiteY200" fmla="*/ 1680648 h 2538970"/>
                <a:gd name="connsiteX201" fmla="*/ 1455791 w 2485572"/>
                <a:gd name="connsiteY201" fmla="*/ 1685410 h 2538970"/>
                <a:gd name="connsiteX202" fmla="*/ 1289417 w 2485572"/>
                <a:gd name="connsiteY202" fmla="*/ 1536685 h 2538970"/>
                <a:gd name="connsiteX203" fmla="*/ 1061999 w 2485572"/>
                <a:gd name="connsiteY203" fmla="*/ 1465610 h 2538970"/>
                <a:gd name="connsiteX204" fmla="*/ 1061999 w 2485572"/>
                <a:gd name="connsiteY204" fmla="*/ 1429254 h 2538970"/>
                <a:gd name="connsiteX205" fmla="*/ 1048082 w 2485572"/>
                <a:gd name="connsiteY205" fmla="*/ 1403975 h 2538970"/>
                <a:gd name="connsiteX206" fmla="*/ 1022803 w 2485572"/>
                <a:gd name="connsiteY206" fmla="*/ 1387217 h 2538970"/>
                <a:gd name="connsiteX207" fmla="*/ 1011725 w 2485572"/>
                <a:gd name="connsiteY207" fmla="*/ 1381536 h 2538970"/>
                <a:gd name="connsiteX208" fmla="*/ 1000364 w 2485572"/>
                <a:gd name="connsiteY208" fmla="*/ 1381536 h 2538970"/>
                <a:gd name="connsiteX209" fmla="*/ 961167 w 2485572"/>
                <a:gd name="connsiteY209" fmla="*/ 1376140 h 2538970"/>
                <a:gd name="connsiteX210" fmla="*/ 924811 w 2485572"/>
                <a:gd name="connsiteY210" fmla="*/ 1367618 h 2538970"/>
                <a:gd name="connsiteX211" fmla="*/ 919131 w 2485572"/>
                <a:gd name="connsiteY211" fmla="*/ 1367618 h 2538970"/>
                <a:gd name="connsiteX212" fmla="*/ 913450 w 2485572"/>
                <a:gd name="connsiteY212" fmla="*/ 1364778 h 2538970"/>
                <a:gd name="connsiteX213" fmla="*/ 908053 w 2485572"/>
                <a:gd name="connsiteY213" fmla="*/ 1364778 h 2538970"/>
                <a:gd name="connsiteX214" fmla="*/ 877094 w 2485572"/>
                <a:gd name="connsiteY214" fmla="*/ 1381536 h 2538970"/>
                <a:gd name="connsiteX215" fmla="*/ 868857 w 2485572"/>
                <a:gd name="connsiteY215" fmla="*/ 1390057 h 2538970"/>
                <a:gd name="connsiteX216" fmla="*/ 835057 w 2485572"/>
                <a:gd name="connsiteY216" fmla="*/ 1434934 h 2538970"/>
                <a:gd name="connsiteX217" fmla="*/ 832217 w 2485572"/>
                <a:gd name="connsiteY217" fmla="*/ 1440331 h 2538970"/>
                <a:gd name="connsiteX218" fmla="*/ 832217 w 2485572"/>
                <a:gd name="connsiteY218" fmla="*/ 1446012 h 2538970"/>
                <a:gd name="connsiteX219" fmla="*/ 767741 w 2485572"/>
                <a:gd name="connsiteY219" fmla="*/ 1513327 h 2538970"/>
                <a:gd name="connsiteX220" fmla="*/ 711787 w 2485572"/>
                <a:gd name="connsiteY220" fmla="*/ 1535766 h 2538970"/>
                <a:gd name="connsiteX221" fmla="*/ 686508 w 2485572"/>
                <a:gd name="connsiteY221" fmla="*/ 1541447 h 2538970"/>
                <a:gd name="connsiteX222" fmla="*/ 661513 w 2485572"/>
                <a:gd name="connsiteY222" fmla="*/ 1549684 h 2538970"/>
                <a:gd name="connsiteX223" fmla="*/ 658672 w 2485572"/>
                <a:gd name="connsiteY223" fmla="*/ 1552524 h 2538970"/>
                <a:gd name="connsiteX224" fmla="*/ 652992 w 2485572"/>
                <a:gd name="connsiteY224" fmla="*/ 1555364 h 2538970"/>
                <a:gd name="connsiteX225" fmla="*/ 624873 w 2485572"/>
                <a:gd name="connsiteY225" fmla="*/ 1561045 h 2538970"/>
                <a:gd name="connsiteX226" fmla="*/ 619476 w 2485572"/>
                <a:gd name="connsiteY226" fmla="*/ 1558205 h 2538970"/>
                <a:gd name="connsiteX227" fmla="*/ 616636 w 2485572"/>
                <a:gd name="connsiteY227" fmla="*/ 1555364 h 2538970"/>
                <a:gd name="connsiteX228" fmla="*/ 597037 w 2485572"/>
                <a:gd name="connsiteY228" fmla="*/ 1532926 h 2538970"/>
                <a:gd name="connsiteX229" fmla="*/ 594197 w 2485572"/>
                <a:gd name="connsiteY229" fmla="*/ 1521848 h 2538970"/>
                <a:gd name="connsiteX230" fmla="*/ 591357 w 2485572"/>
                <a:gd name="connsiteY230" fmla="*/ 1519008 h 2538970"/>
                <a:gd name="connsiteX231" fmla="*/ 566078 w 2485572"/>
                <a:gd name="connsiteY231" fmla="*/ 1482368 h 2538970"/>
                <a:gd name="connsiteX232" fmla="*/ 560397 w 2485572"/>
                <a:gd name="connsiteY232" fmla="*/ 1471291 h 2538970"/>
                <a:gd name="connsiteX233" fmla="*/ 555000 w 2485572"/>
                <a:gd name="connsiteY233" fmla="*/ 1465610 h 2538970"/>
                <a:gd name="connsiteX234" fmla="*/ 498762 w 2485572"/>
                <a:gd name="connsiteY234" fmla="*/ 1432094 h 2538970"/>
                <a:gd name="connsiteX235" fmla="*/ 490525 w 2485572"/>
                <a:gd name="connsiteY235" fmla="*/ 1429254 h 2538970"/>
                <a:gd name="connsiteX236" fmla="*/ 487685 w 2485572"/>
                <a:gd name="connsiteY236" fmla="*/ 1429254 h 2538970"/>
                <a:gd name="connsiteX237" fmla="*/ 462406 w 2485572"/>
                <a:gd name="connsiteY237" fmla="*/ 1426413 h 2538970"/>
                <a:gd name="connsiteX238" fmla="*/ 400770 w 2485572"/>
                <a:gd name="connsiteY238" fmla="*/ 1426413 h 2538970"/>
                <a:gd name="connsiteX239" fmla="*/ 392250 w 2485572"/>
                <a:gd name="connsiteY239" fmla="*/ 1423573 h 2538970"/>
                <a:gd name="connsiteX240" fmla="*/ 384013 w 2485572"/>
                <a:gd name="connsiteY240" fmla="*/ 1420733 h 2538970"/>
                <a:gd name="connsiteX241" fmla="*/ 375492 w 2485572"/>
                <a:gd name="connsiteY241" fmla="*/ 1420733 h 2538970"/>
                <a:gd name="connsiteX242" fmla="*/ 319537 w 2485572"/>
                <a:gd name="connsiteY242" fmla="*/ 1409655 h 2538970"/>
                <a:gd name="connsiteX243" fmla="*/ 313856 w 2485572"/>
                <a:gd name="connsiteY243" fmla="*/ 1406815 h 2538970"/>
                <a:gd name="connsiteX244" fmla="*/ 308176 w 2485572"/>
                <a:gd name="connsiteY244" fmla="*/ 1406815 h 2538970"/>
                <a:gd name="connsiteX245" fmla="*/ 297098 w 2485572"/>
                <a:gd name="connsiteY245" fmla="*/ 1401134 h 2538970"/>
                <a:gd name="connsiteX246" fmla="*/ 221546 w 2485572"/>
                <a:gd name="connsiteY246" fmla="*/ 1392898 h 2538970"/>
                <a:gd name="connsiteX247" fmla="*/ 213025 w 2485572"/>
                <a:gd name="connsiteY247" fmla="*/ 1392898 h 2538970"/>
                <a:gd name="connsiteX248" fmla="*/ 204504 w 2485572"/>
                <a:gd name="connsiteY248" fmla="*/ 1395738 h 2538970"/>
                <a:gd name="connsiteX249" fmla="*/ 154230 w 2485572"/>
                <a:gd name="connsiteY249" fmla="*/ 1406815 h 2538970"/>
                <a:gd name="connsiteX250" fmla="*/ 148549 w 2485572"/>
                <a:gd name="connsiteY250" fmla="*/ 1403975 h 2538970"/>
                <a:gd name="connsiteX251" fmla="*/ 137472 w 2485572"/>
                <a:gd name="connsiteY251" fmla="*/ 1398294 h 2538970"/>
                <a:gd name="connsiteX252" fmla="*/ 131791 w 2485572"/>
                <a:gd name="connsiteY252" fmla="*/ 1398294 h 2538970"/>
                <a:gd name="connsiteX253" fmla="*/ 67316 w 2485572"/>
                <a:gd name="connsiteY253" fmla="*/ 1418177 h 2538970"/>
                <a:gd name="connsiteX254" fmla="*/ 58795 w 2485572"/>
                <a:gd name="connsiteY254" fmla="*/ 1420733 h 2538970"/>
                <a:gd name="connsiteX255" fmla="*/ 50558 w 2485572"/>
                <a:gd name="connsiteY255" fmla="*/ 1423573 h 2538970"/>
                <a:gd name="connsiteX256" fmla="*/ 42037 w 2485572"/>
                <a:gd name="connsiteY256" fmla="*/ 1423573 h 2538970"/>
                <a:gd name="connsiteX257" fmla="*/ 5681 w 2485572"/>
                <a:gd name="connsiteY257" fmla="*/ 1432094 h 2538970"/>
                <a:gd name="connsiteX258" fmla="*/ 2840 w 2485572"/>
                <a:gd name="connsiteY258" fmla="*/ 1403975 h 2538970"/>
                <a:gd name="connsiteX259" fmla="*/ 0 w 2485572"/>
                <a:gd name="connsiteY259" fmla="*/ 1395738 h 2538970"/>
                <a:gd name="connsiteX260" fmla="*/ 5681 w 2485572"/>
                <a:gd name="connsiteY260" fmla="*/ 1373299 h 2538970"/>
                <a:gd name="connsiteX261" fmla="*/ 5681 w 2485572"/>
                <a:gd name="connsiteY261" fmla="*/ 1361938 h 2538970"/>
                <a:gd name="connsiteX262" fmla="*/ 11361 w 2485572"/>
                <a:gd name="connsiteY262" fmla="*/ 1345180 h 2538970"/>
                <a:gd name="connsiteX263" fmla="*/ 42037 w 2485572"/>
                <a:gd name="connsiteY263" fmla="*/ 1305983 h 2538970"/>
                <a:gd name="connsiteX264" fmla="*/ 47718 w 2485572"/>
                <a:gd name="connsiteY264" fmla="*/ 1294622 h 2538970"/>
                <a:gd name="connsiteX265" fmla="*/ 39197 w 2485572"/>
                <a:gd name="connsiteY265" fmla="*/ 1275024 h 2538970"/>
                <a:gd name="connsiteX266" fmla="*/ 33516 w 2485572"/>
                <a:gd name="connsiteY266" fmla="*/ 1269627 h 2538970"/>
                <a:gd name="connsiteX267" fmla="*/ 33516 w 2485572"/>
                <a:gd name="connsiteY267" fmla="*/ 1244348 h 2538970"/>
                <a:gd name="connsiteX268" fmla="*/ 64475 w 2485572"/>
                <a:gd name="connsiteY268" fmla="*/ 1213389 h 2538970"/>
                <a:gd name="connsiteX269" fmla="*/ 81233 w 2485572"/>
                <a:gd name="connsiteY269" fmla="*/ 1199471 h 2538970"/>
                <a:gd name="connsiteX270" fmla="*/ 86914 w 2485572"/>
                <a:gd name="connsiteY270" fmla="*/ 1190950 h 2538970"/>
                <a:gd name="connsiteX271" fmla="*/ 97991 w 2485572"/>
                <a:gd name="connsiteY271" fmla="*/ 1160275 h 2538970"/>
                <a:gd name="connsiteX272" fmla="*/ 95435 w 2485572"/>
                <a:gd name="connsiteY272" fmla="*/ 1151753 h 2538970"/>
                <a:gd name="connsiteX273" fmla="*/ 95435 w 2485572"/>
                <a:gd name="connsiteY273" fmla="*/ 1121078 h 2538970"/>
                <a:gd name="connsiteX274" fmla="*/ 100832 w 2485572"/>
                <a:gd name="connsiteY274" fmla="*/ 1112557 h 2538970"/>
                <a:gd name="connsiteX275" fmla="*/ 103672 w 2485572"/>
                <a:gd name="connsiteY275" fmla="*/ 1106876 h 2538970"/>
                <a:gd name="connsiteX276" fmla="*/ 154230 w 2485572"/>
                <a:gd name="connsiteY276" fmla="*/ 1070520 h 2538970"/>
                <a:gd name="connsiteX277" fmla="*/ 176668 w 2485572"/>
                <a:gd name="connsiteY277" fmla="*/ 1045241 h 2538970"/>
                <a:gd name="connsiteX278" fmla="*/ 176668 w 2485572"/>
                <a:gd name="connsiteY278" fmla="*/ 1037004 h 2538970"/>
                <a:gd name="connsiteX279" fmla="*/ 173828 w 2485572"/>
                <a:gd name="connsiteY279" fmla="*/ 1028483 h 2538970"/>
                <a:gd name="connsiteX280" fmla="*/ 157070 w 2485572"/>
                <a:gd name="connsiteY280" fmla="*/ 1008885 h 2538970"/>
                <a:gd name="connsiteX281" fmla="*/ 154230 w 2485572"/>
                <a:gd name="connsiteY281" fmla="*/ 1000648 h 2538970"/>
                <a:gd name="connsiteX282" fmla="*/ 157070 w 2485572"/>
                <a:gd name="connsiteY282" fmla="*/ 964008 h 2538970"/>
                <a:gd name="connsiteX283" fmla="*/ 154230 w 2485572"/>
                <a:gd name="connsiteY283" fmla="*/ 955771 h 2538970"/>
                <a:gd name="connsiteX284" fmla="*/ 126111 w 2485572"/>
                <a:gd name="connsiteY284" fmla="*/ 930492 h 2538970"/>
                <a:gd name="connsiteX285" fmla="*/ 112193 w 2485572"/>
                <a:gd name="connsiteY285" fmla="*/ 927652 h 2538970"/>
                <a:gd name="connsiteX286" fmla="*/ 109353 w 2485572"/>
                <a:gd name="connsiteY286" fmla="*/ 921971 h 2538970"/>
                <a:gd name="connsiteX287" fmla="*/ 109353 w 2485572"/>
                <a:gd name="connsiteY287" fmla="*/ 908053 h 2538970"/>
                <a:gd name="connsiteX288" fmla="*/ 117590 w 2485572"/>
                <a:gd name="connsiteY288" fmla="*/ 891295 h 2538970"/>
                <a:gd name="connsiteX289" fmla="*/ 123270 w 2485572"/>
                <a:gd name="connsiteY289" fmla="*/ 885615 h 2538970"/>
                <a:gd name="connsiteX290" fmla="*/ 148549 w 2485572"/>
                <a:gd name="connsiteY290" fmla="*/ 866016 h 2538970"/>
                <a:gd name="connsiteX291" fmla="*/ 128951 w 2485572"/>
                <a:gd name="connsiteY291" fmla="*/ 840738 h 2538970"/>
                <a:gd name="connsiteX292" fmla="*/ 126111 w 2485572"/>
                <a:gd name="connsiteY292" fmla="*/ 821139 h 2538970"/>
                <a:gd name="connsiteX293" fmla="*/ 140028 w 2485572"/>
                <a:gd name="connsiteY293" fmla="*/ 812618 h 2538970"/>
                <a:gd name="connsiteX294" fmla="*/ 142869 w 2485572"/>
                <a:gd name="connsiteY294" fmla="*/ 790464 h 2538970"/>
                <a:gd name="connsiteX295" fmla="*/ 154230 w 2485572"/>
                <a:gd name="connsiteY295" fmla="*/ 773422 h 2538970"/>
                <a:gd name="connsiteX296" fmla="*/ 157070 w 2485572"/>
                <a:gd name="connsiteY296" fmla="*/ 762344 h 2538970"/>
                <a:gd name="connsiteX297" fmla="*/ 157070 w 2485572"/>
                <a:gd name="connsiteY297" fmla="*/ 753824 h 2538970"/>
                <a:gd name="connsiteX298" fmla="*/ 145709 w 2485572"/>
                <a:gd name="connsiteY298" fmla="*/ 731385 h 2538970"/>
                <a:gd name="connsiteX299" fmla="*/ 145709 w 2485572"/>
                <a:gd name="connsiteY299" fmla="*/ 723148 h 2538970"/>
                <a:gd name="connsiteX300" fmla="*/ 159627 w 2485572"/>
                <a:gd name="connsiteY300" fmla="*/ 714627 h 2538970"/>
                <a:gd name="connsiteX301" fmla="*/ 204504 w 2485572"/>
                <a:gd name="connsiteY301" fmla="*/ 708946 h 2538970"/>
                <a:gd name="connsiteX302" fmla="*/ 232623 w 2485572"/>
                <a:gd name="connsiteY302" fmla="*/ 678271 h 2538970"/>
                <a:gd name="connsiteX303" fmla="*/ 232623 w 2485572"/>
                <a:gd name="connsiteY303" fmla="*/ 666909 h 2538970"/>
                <a:gd name="connsiteX304" fmla="*/ 215865 w 2485572"/>
                <a:gd name="connsiteY304" fmla="*/ 644755 h 2538970"/>
                <a:gd name="connsiteX305" fmla="*/ 218705 w 2485572"/>
                <a:gd name="connsiteY305" fmla="*/ 613795 h 2538970"/>
                <a:gd name="connsiteX306" fmla="*/ 241144 w 2485572"/>
                <a:gd name="connsiteY306" fmla="*/ 582836 h 2538970"/>
                <a:gd name="connsiteX307" fmla="*/ 252221 w 2485572"/>
                <a:gd name="connsiteY307" fmla="*/ 571758 h 2538970"/>
                <a:gd name="connsiteX308" fmla="*/ 285737 w 2485572"/>
                <a:gd name="connsiteY308" fmla="*/ 524041 h 2538970"/>
                <a:gd name="connsiteX309" fmla="*/ 291418 w 2485572"/>
                <a:gd name="connsiteY309" fmla="*/ 518644 h 2538970"/>
                <a:gd name="connsiteX310" fmla="*/ 322377 w 2485572"/>
                <a:gd name="connsiteY310" fmla="*/ 518644 h 2538970"/>
                <a:gd name="connsiteX311" fmla="*/ 333455 w 2485572"/>
                <a:gd name="connsiteY311" fmla="*/ 510123 h 2538970"/>
                <a:gd name="connsiteX312" fmla="*/ 341976 w 2485572"/>
                <a:gd name="connsiteY312" fmla="*/ 482004 h 2538970"/>
                <a:gd name="connsiteX313" fmla="*/ 347372 w 2485572"/>
                <a:gd name="connsiteY313" fmla="*/ 476607 h 2538970"/>
                <a:gd name="connsiteX314" fmla="*/ 386853 w 2485572"/>
                <a:gd name="connsiteY314" fmla="*/ 459565 h 2538970"/>
                <a:gd name="connsiteX315" fmla="*/ 389409 w 2485572"/>
                <a:gd name="connsiteY315" fmla="*/ 454169 h 2538970"/>
                <a:gd name="connsiteX316" fmla="*/ 400770 w 2485572"/>
                <a:gd name="connsiteY316" fmla="*/ 434570 h 2538970"/>
                <a:gd name="connsiteX317" fmla="*/ 414688 w 2485572"/>
                <a:gd name="connsiteY317" fmla="*/ 392534 h 2538970"/>
                <a:gd name="connsiteX318" fmla="*/ 428890 w 2485572"/>
                <a:gd name="connsiteY318" fmla="*/ 341976 h 2538970"/>
                <a:gd name="connsiteX319" fmla="*/ 434286 w 2485572"/>
                <a:gd name="connsiteY319" fmla="*/ 255062 h 2538970"/>
                <a:gd name="connsiteX320" fmla="*/ 437127 w 2485572"/>
                <a:gd name="connsiteY320" fmla="*/ 252221 h 2538970"/>
                <a:gd name="connsiteX321" fmla="*/ 448488 w 2485572"/>
                <a:gd name="connsiteY321" fmla="*/ 235463 h 2538970"/>
                <a:gd name="connsiteX322" fmla="*/ 468086 w 2485572"/>
                <a:gd name="connsiteY322" fmla="*/ 221546 h 2538970"/>
                <a:gd name="connsiteX323" fmla="*/ 501602 w 2485572"/>
                <a:gd name="connsiteY323" fmla="*/ 215865 h 2538970"/>
                <a:gd name="connsiteX324" fmla="*/ 512964 w 2485572"/>
                <a:gd name="connsiteY324" fmla="*/ 213025 h 2538970"/>
                <a:gd name="connsiteX325" fmla="*/ 555000 w 2485572"/>
                <a:gd name="connsiteY325" fmla="*/ 187746 h 2538970"/>
                <a:gd name="connsiteX326" fmla="*/ 557557 w 2485572"/>
                <a:gd name="connsiteY326" fmla="*/ 182349 h 2538970"/>
                <a:gd name="connsiteX327" fmla="*/ 602434 w 2485572"/>
                <a:gd name="connsiteY327" fmla="*/ 131791 h 2538970"/>
                <a:gd name="connsiteX328" fmla="*/ 605274 w 2485572"/>
                <a:gd name="connsiteY328" fmla="*/ 123270 h 2538970"/>
                <a:gd name="connsiteX329" fmla="*/ 594197 w 2485572"/>
                <a:gd name="connsiteY329" fmla="*/ 70156 h 2538970"/>
                <a:gd name="connsiteX330" fmla="*/ 650151 w 2485572"/>
                <a:gd name="connsiteY330" fmla="*/ 92595 h 2538970"/>
                <a:gd name="connsiteX331" fmla="*/ 664069 w 2485572"/>
                <a:gd name="connsiteY331" fmla="*/ 92595 h 2538970"/>
                <a:gd name="connsiteX332" fmla="*/ 689348 w 2485572"/>
                <a:gd name="connsiteY332" fmla="*/ 98275 h 2538970"/>
                <a:gd name="connsiteX333" fmla="*/ 723148 w 2485572"/>
                <a:gd name="connsiteY333" fmla="*/ 89754 h 2538970"/>
                <a:gd name="connsiteX334" fmla="*/ 725704 w 2485572"/>
                <a:gd name="connsiteY334" fmla="*/ 92595 h 2538970"/>
                <a:gd name="connsiteX335" fmla="*/ 731385 w 2485572"/>
                <a:gd name="connsiteY335" fmla="*/ 92595 h 2538970"/>
                <a:gd name="connsiteX336" fmla="*/ 737065 w 2485572"/>
                <a:gd name="connsiteY336" fmla="*/ 95435 h 2538970"/>
                <a:gd name="connsiteX337" fmla="*/ 742746 w 2485572"/>
                <a:gd name="connsiteY337" fmla="*/ 95435 h 2538970"/>
                <a:gd name="connsiteX338" fmla="*/ 779102 w 2485572"/>
                <a:gd name="connsiteY338" fmla="*/ 75837 h 2538970"/>
                <a:gd name="connsiteX339" fmla="*/ 818299 w 2485572"/>
                <a:gd name="connsiteY339" fmla="*/ 39197 h 2538970"/>
                <a:gd name="connsiteX340" fmla="*/ 823980 w 2485572"/>
                <a:gd name="connsiteY340" fmla="*/ 33800 h 2538970"/>
                <a:gd name="connsiteX341" fmla="*/ 851815 w 2485572"/>
                <a:gd name="connsiteY341" fmla="*/ 19598 h 2538970"/>
                <a:gd name="connsiteX342" fmla="*/ 854655 w 2485572"/>
                <a:gd name="connsiteY342" fmla="*/ 14202 h 2538970"/>
                <a:gd name="connsiteX343" fmla="*/ 888455 w 2485572"/>
                <a:gd name="connsiteY343" fmla="*/ 8521 h 2538970"/>
                <a:gd name="connsiteX344" fmla="*/ 893852 w 2485572"/>
                <a:gd name="connsiteY344" fmla="*/ 11361 h 2538970"/>
                <a:gd name="connsiteX345" fmla="*/ 933332 w 2485572"/>
                <a:gd name="connsiteY345" fmla="*/ 36640 h 2538970"/>
                <a:gd name="connsiteX346" fmla="*/ 938729 w 2485572"/>
                <a:gd name="connsiteY346" fmla="*/ 42037 h 2538970"/>
                <a:gd name="connsiteX347" fmla="*/ 969689 w 2485572"/>
                <a:gd name="connsiteY347" fmla="*/ 61635 h 2538970"/>
                <a:gd name="connsiteX348" fmla="*/ 972529 w 2485572"/>
                <a:gd name="connsiteY348" fmla="*/ 64475 h 2538970"/>
                <a:gd name="connsiteX349" fmla="*/ 977925 w 2485572"/>
                <a:gd name="connsiteY349" fmla="*/ 67316 h 2538970"/>
                <a:gd name="connsiteX350" fmla="*/ 1011725 w 2485572"/>
                <a:gd name="connsiteY350" fmla="*/ 67316 h 2538970"/>
                <a:gd name="connsiteX351" fmla="*/ 1031324 w 2485572"/>
                <a:gd name="connsiteY351" fmla="*/ 64475 h 2538970"/>
                <a:gd name="connsiteX352" fmla="*/ 1042401 w 2485572"/>
                <a:gd name="connsiteY352" fmla="*/ 64475 h 2538970"/>
                <a:gd name="connsiteX353" fmla="*/ 1104036 w 2485572"/>
                <a:gd name="connsiteY353" fmla="*/ 70156 h 2538970"/>
                <a:gd name="connsiteX354" fmla="*/ 1109717 w 2485572"/>
                <a:gd name="connsiteY354" fmla="*/ 75837 h 2538970"/>
                <a:gd name="connsiteX355" fmla="*/ 1118238 w 2485572"/>
                <a:gd name="connsiteY355" fmla="*/ 81233 h 2538970"/>
                <a:gd name="connsiteX356" fmla="*/ 1121078 w 2485572"/>
                <a:gd name="connsiteY356" fmla="*/ 84074 h 2538970"/>
                <a:gd name="connsiteX357" fmla="*/ 1143517 w 2485572"/>
                <a:gd name="connsiteY357" fmla="*/ 95435 h 2538970"/>
                <a:gd name="connsiteX358" fmla="*/ 1151754 w 2485572"/>
                <a:gd name="connsiteY358" fmla="*/ 100832 h 2538970"/>
                <a:gd name="connsiteX359" fmla="*/ 1171352 w 2485572"/>
                <a:gd name="connsiteY359" fmla="*/ 100832 h 2538970"/>
                <a:gd name="connsiteX360" fmla="*/ 1174192 w 2485572"/>
                <a:gd name="connsiteY360" fmla="*/ 98275 h 2538970"/>
                <a:gd name="connsiteX361" fmla="*/ 1188110 w 2485572"/>
                <a:gd name="connsiteY361" fmla="*/ 89754 h 2538970"/>
                <a:gd name="connsiteX362" fmla="*/ 1193791 w 2485572"/>
                <a:gd name="connsiteY362" fmla="*/ 84074 h 2538970"/>
                <a:gd name="connsiteX363" fmla="*/ 1238668 w 2485572"/>
                <a:gd name="connsiteY363" fmla="*/ 75837 h 2538970"/>
                <a:gd name="connsiteX364" fmla="*/ 1244348 w 2485572"/>
                <a:gd name="connsiteY364" fmla="*/ 78677 h 2538970"/>
                <a:gd name="connsiteX365" fmla="*/ 1272184 w 2485572"/>
                <a:gd name="connsiteY365" fmla="*/ 75837 h 2538970"/>
                <a:gd name="connsiteX366" fmla="*/ 1280705 w 2485572"/>
                <a:gd name="connsiteY366" fmla="*/ 72996 h 2538970"/>
                <a:gd name="connsiteX367" fmla="*/ 1286385 w 2485572"/>
                <a:gd name="connsiteY367" fmla="*/ 72996 h 2538970"/>
                <a:gd name="connsiteX368" fmla="*/ 1348020 w 2485572"/>
                <a:gd name="connsiteY368" fmla="*/ 50558 h 2538970"/>
                <a:gd name="connsiteX369" fmla="*/ 1350861 w 2485572"/>
                <a:gd name="connsiteY369" fmla="*/ 50558 h 2538970"/>
                <a:gd name="connsiteX370" fmla="*/ 1392898 w 2485572"/>
                <a:gd name="connsiteY370" fmla="*/ 39197 h 2538970"/>
                <a:gd name="connsiteX371" fmla="*/ 1406815 w 2485572"/>
                <a:gd name="connsiteY371" fmla="*/ 39197 h 2538970"/>
                <a:gd name="connsiteX372" fmla="*/ 1459929 w 2485572"/>
                <a:gd name="connsiteY372" fmla="*/ 36640 h 2538970"/>
                <a:gd name="connsiteX373" fmla="*/ 1468450 w 2485572"/>
                <a:gd name="connsiteY373" fmla="*/ 36640 h 2538970"/>
                <a:gd name="connsiteX374" fmla="*/ 1474131 w 2485572"/>
                <a:gd name="connsiteY374" fmla="*/ 33800 h 2538970"/>
                <a:gd name="connsiteX375" fmla="*/ 1479528 w 2485572"/>
                <a:gd name="connsiteY375" fmla="*/ 30960 h 2538970"/>
                <a:gd name="connsiteX376" fmla="*/ 1485208 w 2485572"/>
                <a:gd name="connsiteY376" fmla="*/ 30960 h 2538970"/>
                <a:gd name="connsiteX377" fmla="*/ 1544003 w 2485572"/>
                <a:gd name="connsiteY377" fmla="*/ 16758 h 2538970"/>
                <a:gd name="connsiteX378" fmla="*/ 1549684 w 2485572"/>
                <a:gd name="connsiteY378" fmla="*/ 14202 h 2538970"/>
                <a:gd name="connsiteX379" fmla="*/ 1555364 w 2485572"/>
                <a:gd name="connsiteY379" fmla="*/ 14202 h 2538970"/>
                <a:gd name="connsiteX380" fmla="*/ 1563601 w 2485572"/>
                <a:gd name="connsiteY380" fmla="*/ 11361 h 2538970"/>
                <a:gd name="connsiteX381" fmla="*/ 1614159 w 2485572"/>
                <a:gd name="connsiteY381" fmla="*/ 22439 h 2538970"/>
                <a:gd name="connsiteX382" fmla="*/ 1619840 w 2485572"/>
                <a:gd name="connsiteY382" fmla="*/ 19598 h 2538970"/>
                <a:gd name="connsiteX383" fmla="*/ 1630917 w 2485572"/>
                <a:gd name="connsiteY383" fmla="*/ 16758 h 2538970"/>
                <a:gd name="connsiteX384" fmla="*/ 1645119 w 2485572"/>
                <a:gd name="connsiteY384" fmla="*/ 8521 h 2538970"/>
                <a:gd name="connsiteX385" fmla="*/ 1653356 w 2485572"/>
                <a:gd name="connsiteY385" fmla="*/ 5681 h 2538970"/>
                <a:gd name="connsiteX386" fmla="*/ 1689712 w 2485572"/>
                <a:gd name="connsiteY386" fmla="*/ 0 h 2538970"/>
                <a:gd name="connsiteX387" fmla="*/ 1698233 w 2485572"/>
                <a:gd name="connsiteY387" fmla="*/ 11361 h 2538970"/>
                <a:gd name="connsiteX388" fmla="*/ 1703914 w 2485572"/>
                <a:gd name="connsiteY388" fmla="*/ 14202 h 2538970"/>
                <a:gd name="connsiteX389" fmla="*/ 1709310 w 2485572"/>
                <a:gd name="connsiteY389" fmla="*/ 16758 h 2538970"/>
                <a:gd name="connsiteX390" fmla="*/ 1717831 w 2485572"/>
                <a:gd name="connsiteY390" fmla="*/ 16758 h 2538970"/>
                <a:gd name="connsiteX391" fmla="*/ 1757028 w 2485572"/>
                <a:gd name="connsiteY391" fmla="*/ 22439 h 2538970"/>
                <a:gd name="connsiteX392" fmla="*/ 1762708 w 2485572"/>
                <a:gd name="connsiteY392" fmla="*/ 25279 h 2538970"/>
                <a:gd name="connsiteX393" fmla="*/ 1768389 w 2485572"/>
                <a:gd name="connsiteY393" fmla="*/ 25279 h 2538970"/>
                <a:gd name="connsiteX394" fmla="*/ 1787987 w 2485572"/>
                <a:gd name="connsiteY394" fmla="*/ 33800 h 2538970"/>
                <a:gd name="connsiteX395" fmla="*/ 1793384 w 2485572"/>
                <a:gd name="connsiteY395" fmla="*/ 33800 h 2538970"/>
                <a:gd name="connsiteX396" fmla="*/ 1801905 w 2485572"/>
                <a:gd name="connsiteY396" fmla="*/ 36640 h 2538970"/>
                <a:gd name="connsiteX397" fmla="*/ 1835421 w 2485572"/>
                <a:gd name="connsiteY397" fmla="*/ 42037 h 2538970"/>
                <a:gd name="connsiteX398" fmla="*/ 1891659 w 2485572"/>
                <a:gd name="connsiteY398" fmla="*/ 61635 h 2538970"/>
                <a:gd name="connsiteX399" fmla="*/ 1897340 w 2485572"/>
                <a:gd name="connsiteY399" fmla="*/ 64475 h 2538970"/>
                <a:gd name="connsiteX400" fmla="*/ 1899896 w 2485572"/>
                <a:gd name="connsiteY400" fmla="*/ 67316 h 2538970"/>
                <a:gd name="connsiteX401" fmla="*/ 1944774 w 2485572"/>
                <a:gd name="connsiteY401" fmla="*/ 123270 h 2538970"/>
                <a:gd name="connsiteX402" fmla="*/ 1947614 w 2485572"/>
                <a:gd name="connsiteY402" fmla="*/ 128951 h 2538970"/>
                <a:gd name="connsiteX403" fmla="*/ 1950454 w 2485572"/>
                <a:gd name="connsiteY403" fmla="*/ 131791 h 2538970"/>
                <a:gd name="connsiteX404" fmla="*/ 1956135 w 2485572"/>
                <a:gd name="connsiteY404" fmla="*/ 140312 h 2538970"/>
                <a:gd name="connsiteX405" fmla="*/ 1958975 w 2485572"/>
                <a:gd name="connsiteY405" fmla="*/ 145709 h 2538970"/>
                <a:gd name="connsiteX406" fmla="*/ 1961532 w 2485572"/>
                <a:gd name="connsiteY406" fmla="*/ 154230 h 2538970"/>
                <a:gd name="connsiteX407" fmla="*/ 1998172 w 2485572"/>
                <a:gd name="connsiteY407" fmla="*/ 204788 h 2538970"/>
                <a:gd name="connsiteX408" fmla="*/ 2003569 w 2485572"/>
                <a:gd name="connsiteY408" fmla="*/ 207344 h 2538970"/>
                <a:gd name="connsiteX409" fmla="*/ 2009249 w 2485572"/>
                <a:gd name="connsiteY409" fmla="*/ 210184 h 2538970"/>
                <a:gd name="connsiteX410" fmla="*/ 2017770 w 2485572"/>
                <a:gd name="connsiteY410" fmla="*/ 210184 h 2538970"/>
                <a:gd name="connsiteX411" fmla="*/ 2026007 w 2485572"/>
                <a:gd name="connsiteY411" fmla="*/ 213025 h 2538970"/>
                <a:gd name="connsiteX412" fmla="*/ 2037368 w 2485572"/>
                <a:gd name="connsiteY412" fmla="*/ 215865 h 2538970"/>
                <a:gd name="connsiteX413" fmla="*/ 2099003 w 2485572"/>
                <a:gd name="connsiteY413" fmla="*/ 221546 h 2538970"/>
                <a:gd name="connsiteX414" fmla="*/ 2104684 w 2485572"/>
                <a:gd name="connsiteY414" fmla="*/ 224386 h 2538970"/>
                <a:gd name="connsiteX415" fmla="*/ 2112921 w 2485572"/>
                <a:gd name="connsiteY415" fmla="*/ 224386 h 2538970"/>
                <a:gd name="connsiteX416" fmla="*/ 2124283 w 2485572"/>
                <a:gd name="connsiteY416" fmla="*/ 229783 h 2538970"/>
                <a:gd name="connsiteX417" fmla="*/ 2177397 w 2485572"/>
                <a:gd name="connsiteY417" fmla="*/ 229783 h 2538970"/>
                <a:gd name="connsiteX418" fmla="*/ 2185918 w 2485572"/>
                <a:gd name="connsiteY418" fmla="*/ 232623 h 2538970"/>
                <a:gd name="connsiteX419" fmla="*/ 2213753 w 2485572"/>
                <a:gd name="connsiteY419" fmla="*/ 226942 h 2538970"/>
                <a:gd name="connsiteX420" fmla="*/ 2219434 w 2485572"/>
                <a:gd name="connsiteY420" fmla="*/ 224386 h 2538970"/>
                <a:gd name="connsiteX421" fmla="*/ 2241872 w 2485572"/>
                <a:gd name="connsiteY42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5388 w 2485572"/>
                <a:gd name="connsiteY70" fmla="*/ 2127123 h 2538970"/>
                <a:gd name="connsiteX71" fmla="*/ 2275388 w 2485572"/>
                <a:gd name="connsiteY71" fmla="*/ 2132519 h 2538970"/>
                <a:gd name="connsiteX72" fmla="*/ 2283909 w 2485572"/>
                <a:gd name="connsiteY72" fmla="*/ 2172000 h 2538970"/>
                <a:gd name="connsiteX73" fmla="*/ 2295270 w 2485572"/>
                <a:gd name="connsiteY73" fmla="*/ 2199835 h 2538970"/>
                <a:gd name="connsiteX74" fmla="*/ 2295270 w 2485572"/>
                <a:gd name="connsiteY74" fmla="*/ 2205516 h 2538970"/>
                <a:gd name="connsiteX75" fmla="*/ 2297827 w 2485572"/>
                <a:gd name="connsiteY75" fmla="*/ 2211196 h 2538970"/>
                <a:gd name="connsiteX76" fmla="*/ 2295270 w 2485572"/>
                <a:gd name="connsiteY76" fmla="*/ 2216593 h 2538970"/>
                <a:gd name="connsiteX77" fmla="*/ 2275388 w 2485572"/>
                <a:gd name="connsiteY77" fmla="*/ 2272832 h 2538970"/>
                <a:gd name="connsiteX78" fmla="*/ 2275388 w 2485572"/>
                <a:gd name="connsiteY78" fmla="*/ 2278512 h 2538970"/>
                <a:gd name="connsiteX79" fmla="*/ 2272832 w 2485572"/>
                <a:gd name="connsiteY79" fmla="*/ 2283909 h 2538970"/>
                <a:gd name="connsiteX80" fmla="*/ 2269991 w 2485572"/>
                <a:gd name="connsiteY80" fmla="*/ 2312028 h 2538970"/>
                <a:gd name="connsiteX81" fmla="*/ 2269991 w 2485572"/>
                <a:gd name="connsiteY81" fmla="*/ 2317709 h 2538970"/>
                <a:gd name="connsiteX82" fmla="*/ 2278228 w 2485572"/>
                <a:gd name="connsiteY82" fmla="*/ 2345544 h 2538970"/>
                <a:gd name="connsiteX83" fmla="*/ 2281069 w 2485572"/>
                <a:gd name="connsiteY83" fmla="*/ 2354065 h 2538970"/>
                <a:gd name="connsiteX84" fmla="*/ 2283909 w 2485572"/>
                <a:gd name="connsiteY84" fmla="*/ 2356905 h 2538970"/>
                <a:gd name="connsiteX85" fmla="*/ 2289590 w 2485572"/>
                <a:gd name="connsiteY85" fmla="*/ 2365142 h 2538970"/>
                <a:gd name="connsiteX86" fmla="*/ 2278228 w 2485572"/>
                <a:gd name="connsiteY86" fmla="*/ 2396102 h 2538970"/>
                <a:gd name="connsiteX87" fmla="*/ 2275388 w 2485572"/>
                <a:gd name="connsiteY87" fmla="*/ 2401782 h 2538970"/>
                <a:gd name="connsiteX88" fmla="*/ 2258630 w 2485572"/>
                <a:gd name="connsiteY88" fmla="*/ 2429618 h 2538970"/>
                <a:gd name="connsiteX89" fmla="*/ 2255790 w 2485572"/>
                <a:gd name="connsiteY89" fmla="*/ 2435298 h 2538970"/>
                <a:gd name="connsiteX90" fmla="*/ 2253233 w 2485572"/>
                <a:gd name="connsiteY90" fmla="*/ 2463418 h 2538970"/>
                <a:gd name="connsiteX91" fmla="*/ 2258630 w 2485572"/>
                <a:gd name="connsiteY91" fmla="*/ 2483016 h 2538970"/>
                <a:gd name="connsiteX92" fmla="*/ 2258630 w 2485572"/>
                <a:gd name="connsiteY92" fmla="*/ 2488413 h 2538970"/>
                <a:gd name="connsiteX93" fmla="*/ 2239032 w 2485572"/>
                <a:gd name="connsiteY93" fmla="*/ 2513691 h 2538970"/>
                <a:gd name="connsiteX94" fmla="*/ 2236191 w 2485572"/>
                <a:gd name="connsiteY94" fmla="*/ 2522213 h 2538970"/>
                <a:gd name="connsiteX95" fmla="*/ 2225114 w 2485572"/>
                <a:gd name="connsiteY95" fmla="*/ 2538970 h 2538970"/>
                <a:gd name="connsiteX96" fmla="*/ 2216593 w 2485572"/>
                <a:gd name="connsiteY96" fmla="*/ 2538970 h 2538970"/>
                <a:gd name="connsiteX97" fmla="*/ 2191314 w 2485572"/>
                <a:gd name="connsiteY97" fmla="*/ 2530449 h 2538970"/>
                <a:gd name="connsiteX98" fmla="*/ 2185918 w 2485572"/>
                <a:gd name="connsiteY98" fmla="*/ 2525053 h 2538970"/>
                <a:gd name="connsiteX99" fmla="*/ 2174556 w 2485572"/>
                <a:gd name="connsiteY99" fmla="*/ 2502614 h 2538970"/>
                <a:gd name="connsiteX100" fmla="*/ 2154958 w 2485572"/>
                <a:gd name="connsiteY100" fmla="*/ 2480175 h 2538970"/>
                <a:gd name="connsiteX101" fmla="*/ 2154958 w 2485572"/>
                <a:gd name="connsiteY101" fmla="*/ 2471655 h 2538970"/>
                <a:gd name="connsiteX102" fmla="*/ 2152118 w 2485572"/>
                <a:gd name="connsiteY102" fmla="*/ 2452056 h 2538970"/>
                <a:gd name="connsiteX103" fmla="*/ 2143881 w 2485572"/>
                <a:gd name="connsiteY103" fmla="*/ 2418540 h 2538970"/>
                <a:gd name="connsiteX104" fmla="*/ 2143881 w 2485572"/>
                <a:gd name="connsiteY104" fmla="*/ 2415700 h 2538970"/>
                <a:gd name="connsiteX105" fmla="*/ 2138200 w 2485572"/>
                <a:gd name="connsiteY105" fmla="*/ 2396102 h 2538970"/>
                <a:gd name="connsiteX106" fmla="*/ 2135360 w 2485572"/>
                <a:gd name="connsiteY106" fmla="*/ 2393261 h 2538970"/>
                <a:gd name="connsiteX107" fmla="*/ 2129679 w 2485572"/>
                <a:gd name="connsiteY107" fmla="*/ 2390421 h 2538970"/>
                <a:gd name="connsiteX108" fmla="*/ 2099003 w 2485572"/>
                <a:gd name="connsiteY108" fmla="*/ 2387581 h 2538970"/>
                <a:gd name="connsiteX109" fmla="*/ 2087642 w 2485572"/>
                <a:gd name="connsiteY109" fmla="*/ 2384740 h 2538970"/>
                <a:gd name="connsiteX110" fmla="*/ 2070884 w 2485572"/>
                <a:gd name="connsiteY110" fmla="*/ 2376504 h 2538970"/>
                <a:gd name="connsiteX111" fmla="*/ 2068044 w 2485572"/>
                <a:gd name="connsiteY111" fmla="*/ 2370823 h 2538970"/>
                <a:gd name="connsiteX112" fmla="*/ 2051286 w 2485572"/>
                <a:gd name="connsiteY112" fmla="*/ 2354065 h 2538970"/>
                <a:gd name="connsiteX113" fmla="*/ 2048446 w 2485572"/>
                <a:gd name="connsiteY113" fmla="*/ 2348384 h 2538970"/>
                <a:gd name="connsiteX114" fmla="*/ 2043049 w 2485572"/>
                <a:gd name="connsiteY114" fmla="*/ 2325946 h 2538970"/>
                <a:gd name="connsiteX115" fmla="*/ 2014930 w 2485572"/>
                <a:gd name="connsiteY115" fmla="*/ 2300667 h 2538970"/>
                <a:gd name="connsiteX116" fmla="*/ 1986810 w 2485572"/>
                <a:gd name="connsiteY116" fmla="*/ 2300667 h 2538970"/>
                <a:gd name="connsiteX117" fmla="*/ 1956135 w 2485572"/>
                <a:gd name="connsiteY117" fmla="*/ 2303507 h 2538970"/>
                <a:gd name="connsiteX118" fmla="*/ 1950454 w 2485572"/>
                <a:gd name="connsiteY118" fmla="*/ 2300667 h 2538970"/>
                <a:gd name="connsiteX119" fmla="*/ 1928016 w 2485572"/>
                <a:gd name="connsiteY119" fmla="*/ 2278512 h 2538970"/>
                <a:gd name="connsiteX120" fmla="*/ 1925175 w 2485572"/>
                <a:gd name="connsiteY120" fmla="*/ 2272832 h 2538970"/>
                <a:gd name="connsiteX121" fmla="*/ 1885979 w 2485572"/>
                <a:gd name="connsiteY121" fmla="*/ 2261470 h 2538970"/>
                <a:gd name="connsiteX122" fmla="*/ 1872061 w 2485572"/>
                <a:gd name="connsiteY122" fmla="*/ 2222273 h 2538970"/>
                <a:gd name="connsiteX123" fmla="*/ 1869221 w 2485572"/>
                <a:gd name="connsiteY123" fmla="*/ 2194438 h 2538970"/>
                <a:gd name="connsiteX124" fmla="*/ 1869221 w 2485572"/>
                <a:gd name="connsiteY124" fmla="*/ 2185917 h 2538970"/>
                <a:gd name="connsiteX125" fmla="*/ 1863540 w 2485572"/>
                <a:gd name="connsiteY125" fmla="*/ 2163479 h 2538970"/>
                <a:gd name="connsiteX126" fmla="*/ 1860700 w 2485572"/>
                <a:gd name="connsiteY126" fmla="*/ 2154958 h 2538970"/>
                <a:gd name="connsiteX127" fmla="*/ 1855303 w 2485572"/>
                <a:gd name="connsiteY127" fmla="*/ 2152402 h 2538970"/>
                <a:gd name="connsiteX128" fmla="*/ 1813266 w 2485572"/>
                <a:gd name="connsiteY128" fmla="*/ 2166319 h 2538970"/>
                <a:gd name="connsiteX129" fmla="*/ 1810426 w 2485572"/>
                <a:gd name="connsiteY129" fmla="*/ 2177397 h 2538970"/>
                <a:gd name="connsiteX130" fmla="*/ 1818663 w 2485572"/>
                <a:gd name="connsiteY130" fmla="*/ 2194438 h 2538970"/>
                <a:gd name="connsiteX131" fmla="*/ 1818663 w 2485572"/>
                <a:gd name="connsiteY131" fmla="*/ 2211196 h 2538970"/>
                <a:gd name="connsiteX132" fmla="*/ 1813266 w 2485572"/>
                <a:gd name="connsiteY132" fmla="*/ 2214037 h 2538970"/>
                <a:gd name="connsiteX133" fmla="*/ 1776626 w 2485572"/>
                <a:gd name="connsiteY133" fmla="*/ 2208356 h 2538970"/>
                <a:gd name="connsiteX134" fmla="*/ 1771230 w 2485572"/>
                <a:gd name="connsiteY134" fmla="*/ 2205516 h 2538970"/>
                <a:gd name="connsiteX135" fmla="*/ 1762708 w 2485572"/>
                <a:gd name="connsiteY135" fmla="*/ 2202676 h 2538970"/>
                <a:gd name="connsiteX136" fmla="*/ 1748791 w 2485572"/>
                <a:gd name="connsiteY136" fmla="*/ 2202676 h 2538970"/>
                <a:gd name="connsiteX137" fmla="*/ 1740270 w 2485572"/>
                <a:gd name="connsiteY137" fmla="*/ 2194438 h 2538970"/>
                <a:gd name="connsiteX138" fmla="*/ 1731749 w 2485572"/>
                <a:gd name="connsiteY138" fmla="*/ 2188758 h 2538970"/>
                <a:gd name="connsiteX139" fmla="*/ 1723512 w 2485572"/>
                <a:gd name="connsiteY139" fmla="*/ 2174556 h 2538970"/>
                <a:gd name="connsiteX140" fmla="*/ 1703914 w 2485572"/>
                <a:gd name="connsiteY140" fmla="*/ 2169159 h 2538970"/>
                <a:gd name="connsiteX141" fmla="*/ 1698233 w 2485572"/>
                <a:gd name="connsiteY141" fmla="*/ 2166319 h 2538970"/>
                <a:gd name="connsiteX142" fmla="*/ 1692552 w 2485572"/>
                <a:gd name="connsiteY142" fmla="*/ 2163479 h 2538970"/>
                <a:gd name="connsiteX143" fmla="*/ 1656196 w 2485572"/>
                <a:gd name="connsiteY143" fmla="*/ 2160638 h 2538970"/>
                <a:gd name="connsiteX144" fmla="*/ 1647675 w 2485572"/>
                <a:gd name="connsiteY144" fmla="*/ 2163479 h 2538970"/>
                <a:gd name="connsiteX145" fmla="*/ 1605638 w 2485572"/>
                <a:gd name="connsiteY145" fmla="*/ 2169159 h 2538970"/>
                <a:gd name="connsiteX146" fmla="*/ 1600242 w 2485572"/>
                <a:gd name="connsiteY146" fmla="*/ 2169159 h 2538970"/>
                <a:gd name="connsiteX147" fmla="*/ 1566442 w 2485572"/>
                <a:gd name="connsiteY147" fmla="*/ 2146721 h 2538970"/>
                <a:gd name="connsiteX148" fmla="*/ 1563601 w 2485572"/>
                <a:gd name="connsiteY148" fmla="*/ 2143881 h 2538970"/>
                <a:gd name="connsiteX149" fmla="*/ 1561045 w 2485572"/>
                <a:gd name="connsiteY149" fmla="*/ 2141040 h 2538970"/>
                <a:gd name="connsiteX150" fmla="*/ 1541447 w 2485572"/>
                <a:gd name="connsiteY150" fmla="*/ 2112921 h 2538970"/>
                <a:gd name="connsiteX151" fmla="*/ 1535766 w 2485572"/>
                <a:gd name="connsiteY151" fmla="*/ 2107524 h 2538970"/>
                <a:gd name="connsiteX152" fmla="*/ 1501966 w 2485572"/>
                <a:gd name="connsiteY152" fmla="*/ 2090482 h 2538970"/>
                <a:gd name="connsiteX153" fmla="*/ 1496570 w 2485572"/>
                <a:gd name="connsiteY153" fmla="*/ 2087926 h 2538970"/>
                <a:gd name="connsiteX154" fmla="*/ 1493729 w 2485572"/>
                <a:gd name="connsiteY154" fmla="*/ 2085086 h 2538970"/>
                <a:gd name="connsiteX155" fmla="*/ 1488049 w 2485572"/>
                <a:gd name="connsiteY155" fmla="*/ 2082245 h 2538970"/>
                <a:gd name="connsiteX156" fmla="*/ 1426413 w 2485572"/>
                <a:gd name="connsiteY156" fmla="*/ 2059807 h 2538970"/>
                <a:gd name="connsiteX157" fmla="*/ 1364778 w 2485572"/>
                <a:gd name="connsiteY157" fmla="*/ 2056966 h 2538970"/>
                <a:gd name="connsiteX158" fmla="*/ 1336659 w 2485572"/>
                <a:gd name="connsiteY158" fmla="*/ 2048445 h 2538970"/>
                <a:gd name="connsiteX159" fmla="*/ 1311380 w 2485572"/>
                <a:gd name="connsiteY159" fmla="*/ 2034528 h 2538970"/>
                <a:gd name="connsiteX160" fmla="*/ 1305983 w 2485572"/>
                <a:gd name="connsiteY160" fmla="*/ 2031688 h 2538970"/>
                <a:gd name="connsiteX161" fmla="*/ 1303143 w 2485572"/>
                <a:gd name="connsiteY161" fmla="*/ 2026291 h 2538970"/>
                <a:gd name="connsiteX162" fmla="*/ 1300303 w 2485572"/>
                <a:gd name="connsiteY162" fmla="*/ 2023451 h 2538970"/>
                <a:gd name="connsiteX163" fmla="*/ 1266787 w 2485572"/>
                <a:gd name="connsiteY163" fmla="*/ 2006409 h 2538970"/>
                <a:gd name="connsiteX164" fmla="*/ 1255426 w 2485572"/>
                <a:gd name="connsiteY164" fmla="*/ 2006409 h 2538970"/>
                <a:gd name="connsiteX165" fmla="*/ 1238668 w 2485572"/>
                <a:gd name="connsiteY165" fmla="*/ 2001012 h 2538970"/>
                <a:gd name="connsiteX166" fmla="*/ 1232987 w 2485572"/>
                <a:gd name="connsiteY166" fmla="*/ 2001012 h 2538970"/>
                <a:gd name="connsiteX167" fmla="*/ 1216229 w 2485572"/>
                <a:gd name="connsiteY167" fmla="*/ 1995331 h 2538970"/>
                <a:gd name="connsiteX168" fmla="*/ 1213389 w 2485572"/>
                <a:gd name="connsiteY168" fmla="*/ 1992491 h 2538970"/>
                <a:gd name="connsiteX169" fmla="*/ 1185554 w 2485572"/>
                <a:gd name="connsiteY169" fmla="*/ 1984254 h 2538970"/>
                <a:gd name="connsiteX170" fmla="*/ 1179873 w 2485572"/>
                <a:gd name="connsiteY170" fmla="*/ 1984254 h 2538970"/>
                <a:gd name="connsiteX171" fmla="*/ 1157434 w 2485572"/>
                <a:gd name="connsiteY171" fmla="*/ 1981414 h 2538970"/>
                <a:gd name="connsiteX172" fmla="*/ 1109717 w 2485572"/>
                <a:gd name="connsiteY172" fmla="*/ 1947614 h 2538970"/>
                <a:gd name="connsiteX173" fmla="*/ 1098639 w 2485572"/>
                <a:gd name="connsiteY173" fmla="*/ 1944774 h 2538970"/>
                <a:gd name="connsiteX174" fmla="*/ 1067680 w 2485572"/>
                <a:gd name="connsiteY174" fmla="*/ 1919779 h 2538970"/>
                <a:gd name="connsiteX175" fmla="*/ 1056603 w 2485572"/>
                <a:gd name="connsiteY175" fmla="*/ 1888819 h 2538970"/>
                <a:gd name="connsiteX176" fmla="*/ 1053762 w 2485572"/>
                <a:gd name="connsiteY176" fmla="*/ 1880298 h 2538970"/>
                <a:gd name="connsiteX177" fmla="*/ 1022803 w 2485572"/>
                <a:gd name="connsiteY177" fmla="*/ 1860700 h 2538970"/>
                <a:gd name="connsiteX178" fmla="*/ 1019962 w 2485572"/>
                <a:gd name="connsiteY178" fmla="*/ 1858143 h 2538970"/>
                <a:gd name="connsiteX179" fmla="*/ 1006045 w 2485572"/>
                <a:gd name="connsiteY179" fmla="*/ 1824343 h 2538970"/>
                <a:gd name="connsiteX180" fmla="*/ 1006045 w 2485572"/>
                <a:gd name="connsiteY180" fmla="*/ 1813266 h 2538970"/>
                <a:gd name="connsiteX181" fmla="*/ 1011725 w 2485572"/>
                <a:gd name="connsiteY181" fmla="*/ 1793668 h 2538970"/>
                <a:gd name="connsiteX182" fmla="*/ 1019962 w 2485572"/>
                <a:gd name="connsiteY182" fmla="*/ 1768389 h 2538970"/>
                <a:gd name="connsiteX183" fmla="*/ 1025643 w 2485572"/>
                <a:gd name="connsiteY183" fmla="*/ 1737429 h 2538970"/>
                <a:gd name="connsiteX184" fmla="*/ 1025643 w 2485572"/>
                <a:gd name="connsiteY184" fmla="*/ 1723512 h 2538970"/>
                <a:gd name="connsiteX185" fmla="*/ 1019962 w 2485572"/>
                <a:gd name="connsiteY185" fmla="*/ 1720671 h 2538970"/>
                <a:gd name="connsiteX186" fmla="*/ 1014566 w 2485572"/>
                <a:gd name="connsiteY186" fmla="*/ 1712435 h 2538970"/>
                <a:gd name="connsiteX187" fmla="*/ 1011725 w 2485572"/>
                <a:gd name="connsiteY187" fmla="*/ 1709594 h 2538970"/>
                <a:gd name="connsiteX188" fmla="*/ 983606 w 2485572"/>
                <a:gd name="connsiteY188" fmla="*/ 1692552 h 2538970"/>
                <a:gd name="connsiteX189" fmla="*/ 977925 w 2485572"/>
                <a:gd name="connsiteY189" fmla="*/ 1692552 h 2538970"/>
                <a:gd name="connsiteX190" fmla="*/ 950090 w 2485572"/>
                <a:gd name="connsiteY190" fmla="*/ 1653356 h 2538970"/>
                <a:gd name="connsiteX191" fmla="*/ 950090 w 2485572"/>
                <a:gd name="connsiteY191" fmla="*/ 1639438 h 2538970"/>
                <a:gd name="connsiteX192" fmla="*/ 952931 w 2485572"/>
                <a:gd name="connsiteY192" fmla="*/ 1636598 h 2538970"/>
                <a:gd name="connsiteX193" fmla="*/ 975369 w 2485572"/>
                <a:gd name="connsiteY193" fmla="*/ 1597401 h 2538970"/>
                <a:gd name="connsiteX194" fmla="*/ 980766 w 2485572"/>
                <a:gd name="connsiteY194" fmla="*/ 1591721 h 2538970"/>
                <a:gd name="connsiteX195" fmla="*/ 1017406 w 2485572"/>
                <a:gd name="connsiteY195" fmla="*/ 1561045 h 2538970"/>
                <a:gd name="connsiteX196" fmla="*/ 1022803 w 2485572"/>
                <a:gd name="connsiteY196" fmla="*/ 1558205 h 2538970"/>
                <a:gd name="connsiteX197" fmla="*/ 1025643 w 2485572"/>
                <a:gd name="connsiteY197" fmla="*/ 1555364 h 2538970"/>
                <a:gd name="connsiteX198" fmla="*/ 1031324 w 2485572"/>
                <a:gd name="connsiteY198" fmla="*/ 1549684 h 2538970"/>
                <a:gd name="connsiteX199" fmla="*/ 1293866 w 2485572"/>
                <a:gd name="connsiteY199" fmla="*/ 1680648 h 2538970"/>
                <a:gd name="connsiteX200" fmla="*/ 1455791 w 2485572"/>
                <a:gd name="connsiteY200" fmla="*/ 1685410 h 2538970"/>
                <a:gd name="connsiteX201" fmla="*/ 1289417 w 2485572"/>
                <a:gd name="connsiteY201" fmla="*/ 1536685 h 2538970"/>
                <a:gd name="connsiteX202" fmla="*/ 1061999 w 2485572"/>
                <a:gd name="connsiteY202" fmla="*/ 1465610 h 2538970"/>
                <a:gd name="connsiteX203" fmla="*/ 1061999 w 2485572"/>
                <a:gd name="connsiteY203" fmla="*/ 1429254 h 2538970"/>
                <a:gd name="connsiteX204" fmla="*/ 1048082 w 2485572"/>
                <a:gd name="connsiteY204" fmla="*/ 1403975 h 2538970"/>
                <a:gd name="connsiteX205" fmla="*/ 1022803 w 2485572"/>
                <a:gd name="connsiteY205" fmla="*/ 1387217 h 2538970"/>
                <a:gd name="connsiteX206" fmla="*/ 1011725 w 2485572"/>
                <a:gd name="connsiteY206" fmla="*/ 1381536 h 2538970"/>
                <a:gd name="connsiteX207" fmla="*/ 1000364 w 2485572"/>
                <a:gd name="connsiteY207" fmla="*/ 1381536 h 2538970"/>
                <a:gd name="connsiteX208" fmla="*/ 961167 w 2485572"/>
                <a:gd name="connsiteY208" fmla="*/ 1376140 h 2538970"/>
                <a:gd name="connsiteX209" fmla="*/ 924811 w 2485572"/>
                <a:gd name="connsiteY209" fmla="*/ 1367618 h 2538970"/>
                <a:gd name="connsiteX210" fmla="*/ 919131 w 2485572"/>
                <a:gd name="connsiteY210" fmla="*/ 1367618 h 2538970"/>
                <a:gd name="connsiteX211" fmla="*/ 913450 w 2485572"/>
                <a:gd name="connsiteY211" fmla="*/ 1364778 h 2538970"/>
                <a:gd name="connsiteX212" fmla="*/ 908053 w 2485572"/>
                <a:gd name="connsiteY212" fmla="*/ 1364778 h 2538970"/>
                <a:gd name="connsiteX213" fmla="*/ 877094 w 2485572"/>
                <a:gd name="connsiteY213" fmla="*/ 1381536 h 2538970"/>
                <a:gd name="connsiteX214" fmla="*/ 868857 w 2485572"/>
                <a:gd name="connsiteY214" fmla="*/ 1390057 h 2538970"/>
                <a:gd name="connsiteX215" fmla="*/ 835057 w 2485572"/>
                <a:gd name="connsiteY215" fmla="*/ 1434934 h 2538970"/>
                <a:gd name="connsiteX216" fmla="*/ 832217 w 2485572"/>
                <a:gd name="connsiteY216" fmla="*/ 1440331 h 2538970"/>
                <a:gd name="connsiteX217" fmla="*/ 832217 w 2485572"/>
                <a:gd name="connsiteY217" fmla="*/ 1446012 h 2538970"/>
                <a:gd name="connsiteX218" fmla="*/ 767741 w 2485572"/>
                <a:gd name="connsiteY218" fmla="*/ 1513327 h 2538970"/>
                <a:gd name="connsiteX219" fmla="*/ 711787 w 2485572"/>
                <a:gd name="connsiteY219" fmla="*/ 1535766 h 2538970"/>
                <a:gd name="connsiteX220" fmla="*/ 686508 w 2485572"/>
                <a:gd name="connsiteY220" fmla="*/ 1541447 h 2538970"/>
                <a:gd name="connsiteX221" fmla="*/ 661513 w 2485572"/>
                <a:gd name="connsiteY221" fmla="*/ 1549684 h 2538970"/>
                <a:gd name="connsiteX222" fmla="*/ 658672 w 2485572"/>
                <a:gd name="connsiteY222" fmla="*/ 1552524 h 2538970"/>
                <a:gd name="connsiteX223" fmla="*/ 652992 w 2485572"/>
                <a:gd name="connsiteY223" fmla="*/ 1555364 h 2538970"/>
                <a:gd name="connsiteX224" fmla="*/ 624873 w 2485572"/>
                <a:gd name="connsiteY224" fmla="*/ 1561045 h 2538970"/>
                <a:gd name="connsiteX225" fmla="*/ 619476 w 2485572"/>
                <a:gd name="connsiteY225" fmla="*/ 1558205 h 2538970"/>
                <a:gd name="connsiteX226" fmla="*/ 616636 w 2485572"/>
                <a:gd name="connsiteY226" fmla="*/ 1555364 h 2538970"/>
                <a:gd name="connsiteX227" fmla="*/ 597037 w 2485572"/>
                <a:gd name="connsiteY227" fmla="*/ 1532926 h 2538970"/>
                <a:gd name="connsiteX228" fmla="*/ 594197 w 2485572"/>
                <a:gd name="connsiteY228" fmla="*/ 1521848 h 2538970"/>
                <a:gd name="connsiteX229" fmla="*/ 591357 w 2485572"/>
                <a:gd name="connsiteY229" fmla="*/ 1519008 h 2538970"/>
                <a:gd name="connsiteX230" fmla="*/ 566078 w 2485572"/>
                <a:gd name="connsiteY230" fmla="*/ 1482368 h 2538970"/>
                <a:gd name="connsiteX231" fmla="*/ 560397 w 2485572"/>
                <a:gd name="connsiteY231" fmla="*/ 1471291 h 2538970"/>
                <a:gd name="connsiteX232" fmla="*/ 555000 w 2485572"/>
                <a:gd name="connsiteY232" fmla="*/ 1465610 h 2538970"/>
                <a:gd name="connsiteX233" fmla="*/ 498762 w 2485572"/>
                <a:gd name="connsiteY233" fmla="*/ 1432094 h 2538970"/>
                <a:gd name="connsiteX234" fmla="*/ 490525 w 2485572"/>
                <a:gd name="connsiteY234" fmla="*/ 1429254 h 2538970"/>
                <a:gd name="connsiteX235" fmla="*/ 487685 w 2485572"/>
                <a:gd name="connsiteY235" fmla="*/ 1429254 h 2538970"/>
                <a:gd name="connsiteX236" fmla="*/ 462406 w 2485572"/>
                <a:gd name="connsiteY236" fmla="*/ 1426413 h 2538970"/>
                <a:gd name="connsiteX237" fmla="*/ 400770 w 2485572"/>
                <a:gd name="connsiteY237" fmla="*/ 1426413 h 2538970"/>
                <a:gd name="connsiteX238" fmla="*/ 392250 w 2485572"/>
                <a:gd name="connsiteY238" fmla="*/ 1423573 h 2538970"/>
                <a:gd name="connsiteX239" fmla="*/ 384013 w 2485572"/>
                <a:gd name="connsiteY239" fmla="*/ 1420733 h 2538970"/>
                <a:gd name="connsiteX240" fmla="*/ 375492 w 2485572"/>
                <a:gd name="connsiteY240" fmla="*/ 1420733 h 2538970"/>
                <a:gd name="connsiteX241" fmla="*/ 319537 w 2485572"/>
                <a:gd name="connsiteY241" fmla="*/ 1409655 h 2538970"/>
                <a:gd name="connsiteX242" fmla="*/ 313856 w 2485572"/>
                <a:gd name="connsiteY242" fmla="*/ 1406815 h 2538970"/>
                <a:gd name="connsiteX243" fmla="*/ 308176 w 2485572"/>
                <a:gd name="connsiteY243" fmla="*/ 1406815 h 2538970"/>
                <a:gd name="connsiteX244" fmla="*/ 297098 w 2485572"/>
                <a:gd name="connsiteY244" fmla="*/ 1401134 h 2538970"/>
                <a:gd name="connsiteX245" fmla="*/ 221546 w 2485572"/>
                <a:gd name="connsiteY245" fmla="*/ 1392898 h 2538970"/>
                <a:gd name="connsiteX246" fmla="*/ 213025 w 2485572"/>
                <a:gd name="connsiteY246" fmla="*/ 1392898 h 2538970"/>
                <a:gd name="connsiteX247" fmla="*/ 204504 w 2485572"/>
                <a:gd name="connsiteY247" fmla="*/ 1395738 h 2538970"/>
                <a:gd name="connsiteX248" fmla="*/ 154230 w 2485572"/>
                <a:gd name="connsiteY248" fmla="*/ 1406815 h 2538970"/>
                <a:gd name="connsiteX249" fmla="*/ 148549 w 2485572"/>
                <a:gd name="connsiteY249" fmla="*/ 1403975 h 2538970"/>
                <a:gd name="connsiteX250" fmla="*/ 137472 w 2485572"/>
                <a:gd name="connsiteY250" fmla="*/ 1398294 h 2538970"/>
                <a:gd name="connsiteX251" fmla="*/ 131791 w 2485572"/>
                <a:gd name="connsiteY251" fmla="*/ 1398294 h 2538970"/>
                <a:gd name="connsiteX252" fmla="*/ 67316 w 2485572"/>
                <a:gd name="connsiteY252" fmla="*/ 1418177 h 2538970"/>
                <a:gd name="connsiteX253" fmla="*/ 58795 w 2485572"/>
                <a:gd name="connsiteY253" fmla="*/ 1420733 h 2538970"/>
                <a:gd name="connsiteX254" fmla="*/ 50558 w 2485572"/>
                <a:gd name="connsiteY254" fmla="*/ 1423573 h 2538970"/>
                <a:gd name="connsiteX255" fmla="*/ 42037 w 2485572"/>
                <a:gd name="connsiteY255" fmla="*/ 1423573 h 2538970"/>
                <a:gd name="connsiteX256" fmla="*/ 5681 w 2485572"/>
                <a:gd name="connsiteY256" fmla="*/ 1432094 h 2538970"/>
                <a:gd name="connsiteX257" fmla="*/ 2840 w 2485572"/>
                <a:gd name="connsiteY257" fmla="*/ 1403975 h 2538970"/>
                <a:gd name="connsiteX258" fmla="*/ 0 w 2485572"/>
                <a:gd name="connsiteY258" fmla="*/ 1395738 h 2538970"/>
                <a:gd name="connsiteX259" fmla="*/ 5681 w 2485572"/>
                <a:gd name="connsiteY259" fmla="*/ 1373299 h 2538970"/>
                <a:gd name="connsiteX260" fmla="*/ 5681 w 2485572"/>
                <a:gd name="connsiteY260" fmla="*/ 1361938 h 2538970"/>
                <a:gd name="connsiteX261" fmla="*/ 11361 w 2485572"/>
                <a:gd name="connsiteY261" fmla="*/ 1345180 h 2538970"/>
                <a:gd name="connsiteX262" fmla="*/ 42037 w 2485572"/>
                <a:gd name="connsiteY262" fmla="*/ 1305983 h 2538970"/>
                <a:gd name="connsiteX263" fmla="*/ 47718 w 2485572"/>
                <a:gd name="connsiteY263" fmla="*/ 1294622 h 2538970"/>
                <a:gd name="connsiteX264" fmla="*/ 39197 w 2485572"/>
                <a:gd name="connsiteY264" fmla="*/ 1275024 h 2538970"/>
                <a:gd name="connsiteX265" fmla="*/ 33516 w 2485572"/>
                <a:gd name="connsiteY265" fmla="*/ 1269627 h 2538970"/>
                <a:gd name="connsiteX266" fmla="*/ 33516 w 2485572"/>
                <a:gd name="connsiteY266" fmla="*/ 1244348 h 2538970"/>
                <a:gd name="connsiteX267" fmla="*/ 64475 w 2485572"/>
                <a:gd name="connsiteY267" fmla="*/ 1213389 h 2538970"/>
                <a:gd name="connsiteX268" fmla="*/ 81233 w 2485572"/>
                <a:gd name="connsiteY268" fmla="*/ 1199471 h 2538970"/>
                <a:gd name="connsiteX269" fmla="*/ 86914 w 2485572"/>
                <a:gd name="connsiteY269" fmla="*/ 1190950 h 2538970"/>
                <a:gd name="connsiteX270" fmla="*/ 97991 w 2485572"/>
                <a:gd name="connsiteY270" fmla="*/ 1160275 h 2538970"/>
                <a:gd name="connsiteX271" fmla="*/ 95435 w 2485572"/>
                <a:gd name="connsiteY271" fmla="*/ 1151753 h 2538970"/>
                <a:gd name="connsiteX272" fmla="*/ 95435 w 2485572"/>
                <a:gd name="connsiteY272" fmla="*/ 1121078 h 2538970"/>
                <a:gd name="connsiteX273" fmla="*/ 100832 w 2485572"/>
                <a:gd name="connsiteY273" fmla="*/ 1112557 h 2538970"/>
                <a:gd name="connsiteX274" fmla="*/ 103672 w 2485572"/>
                <a:gd name="connsiteY274" fmla="*/ 1106876 h 2538970"/>
                <a:gd name="connsiteX275" fmla="*/ 154230 w 2485572"/>
                <a:gd name="connsiteY275" fmla="*/ 1070520 h 2538970"/>
                <a:gd name="connsiteX276" fmla="*/ 176668 w 2485572"/>
                <a:gd name="connsiteY276" fmla="*/ 1045241 h 2538970"/>
                <a:gd name="connsiteX277" fmla="*/ 176668 w 2485572"/>
                <a:gd name="connsiteY277" fmla="*/ 1037004 h 2538970"/>
                <a:gd name="connsiteX278" fmla="*/ 173828 w 2485572"/>
                <a:gd name="connsiteY278" fmla="*/ 1028483 h 2538970"/>
                <a:gd name="connsiteX279" fmla="*/ 157070 w 2485572"/>
                <a:gd name="connsiteY279" fmla="*/ 1008885 h 2538970"/>
                <a:gd name="connsiteX280" fmla="*/ 154230 w 2485572"/>
                <a:gd name="connsiteY280" fmla="*/ 1000648 h 2538970"/>
                <a:gd name="connsiteX281" fmla="*/ 157070 w 2485572"/>
                <a:gd name="connsiteY281" fmla="*/ 964008 h 2538970"/>
                <a:gd name="connsiteX282" fmla="*/ 154230 w 2485572"/>
                <a:gd name="connsiteY282" fmla="*/ 955771 h 2538970"/>
                <a:gd name="connsiteX283" fmla="*/ 126111 w 2485572"/>
                <a:gd name="connsiteY283" fmla="*/ 930492 h 2538970"/>
                <a:gd name="connsiteX284" fmla="*/ 112193 w 2485572"/>
                <a:gd name="connsiteY284" fmla="*/ 927652 h 2538970"/>
                <a:gd name="connsiteX285" fmla="*/ 109353 w 2485572"/>
                <a:gd name="connsiteY285" fmla="*/ 921971 h 2538970"/>
                <a:gd name="connsiteX286" fmla="*/ 109353 w 2485572"/>
                <a:gd name="connsiteY286" fmla="*/ 908053 h 2538970"/>
                <a:gd name="connsiteX287" fmla="*/ 117590 w 2485572"/>
                <a:gd name="connsiteY287" fmla="*/ 891295 h 2538970"/>
                <a:gd name="connsiteX288" fmla="*/ 123270 w 2485572"/>
                <a:gd name="connsiteY288" fmla="*/ 885615 h 2538970"/>
                <a:gd name="connsiteX289" fmla="*/ 148549 w 2485572"/>
                <a:gd name="connsiteY289" fmla="*/ 866016 h 2538970"/>
                <a:gd name="connsiteX290" fmla="*/ 128951 w 2485572"/>
                <a:gd name="connsiteY290" fmla="*/ 840738 h 2538970"/>
                <a:gd name="connsiteX291" fmla="*/ 126111 w 2485572"/>
                <a:gd name="connsiteY291" fmla="*/ 821139 h 2538970"/>
                <a:gd name="connsiteX292" fmla="*/ 140028 w 2485572"/>
                <a:gd name="connsiteY292" fmla="*/ 812618 h 2538970"/>
                <a:gd name="connsiteX293" fmla="*/ 142869 w 2485572"/>
                <a:gd name="connsiteY293" fmla="*/ 790464 h 2538970"/>
                <a:gd name="connsiteX294" fmla="*/ 154230 w 2485572"/>
                <a:gd name="connsiteY294" fmla="*/ 773422 h 2538970"/>
                <a:gd name="connsiteX295" fmla="*/ 157070 w 2485572"/>
                <a:gd name="connsiteY295" fmla="*/ 762344 h 2538970"/>
                <a:gd name="connsiteX296" fmla="*/ 157070 w 2485572"/>
                <a:gd name="connsiteY296" fmla="*/ 753824 h 2538970"/>
                <a:gd name="connsiteX297" fmla="*/ 145709 w 2485572"/>
                <a:gd name="connsiteY297" fmla="*/ 731385 h 2538970"/>
                <a:gd name="connsiteX298" fmla="*/ 145709 w 2485572"/>
                <a:gd name="connsiteY298" fmla="*/ 723148 h 2538970"/>
                <a:gd name="connsiteX299" fmla="*/ 159627 w 2485572"/>
                <a:gd name="connsiteY299" fmla="*/ 714627 h 2538970"/>
                <a:gd name="connsiteX300" fmla="*/ 204504 w 2485572"/>
                <a:gd name="connsiteY300" fmla="*/ 708946 h 2538970"/>
                <a:gd name="connsiteX301" fmla="*/ 232623 w 2485572"/>
                <a:gd name="connsiteY301" fmla="*/ 678271 h 2538970"/>
                <a:gd name="connsiteX302" fmla="*/ 232623 w 2485572"/>
                <a:gd name="connsiteY302" fmla="*/ 666909 h 2538970"/>
                <a:gd name="connsiteX303" fmla="*/ 215865 w 2485572"/>
                <a:gd name="connsiteY303" fmla="*/ 644755 h 2538970"/>
                <a:gd name="connsiteX304" fmla="*/ 218705 w 2485572"/>
                <a:gd name="connsiteY304" fmla="*/ 613795 h 2538970"/>
                <a:gd name="connsiteX305" fmla="*/ 241144 w 2485572"/>
                <a:gd name="connsiteY305" fmla="*/ 582836 h 2538970"/>
                <a:gd name="connsiteX306" fmla="*/ 252221 w 2485572"/>
                <a:gd name="connsiteY306" fmla="*/ 571758 h 2538970"/>
                <a:gd name="connsiteX307" fmla="*/ 285737 w 2485572"/>
                <a:gd name="connsiteY307" fmla="*/ 524041 h 2538970"/>
                <a:gd name="connsiteX308" fmla="*/ 291418 w 2485572"/>
                <a:gd name="connsiteY308" fmla="*/ 518644 h 2538970"/>
                <a:gd name="connsiteX309" fmla="*/ 322377 w 2485572"/>
                <a:gd name="connsiteY309" fmla="*/ 518644 h 2538970"/>
                <a:gd name="connsiteX310" fmla="*/ 333455 w 2485572"/>
                <a:gd name="connsiteY310" fmla="*/ 510123 h 2538970"/>
                <a:gd name="connsiteX311" fmla="*/ 341976 w 2485572"/>
                <a:gd name="connsiteY311" fmla="*/ 482004 h 2538970"/>
                <a:gd name="connsiteX312" fmla="*/ 347372 w 2485572"/>
                <a:gd name="connsiteY312" fmla="*/ 476607 h 2538970"/>
                <a:gd name="connsiteX313" fmla="*/ 386853 w 2485572"/>
                <a:gd name="connsiteY313" fmla="*/ 459565 h 2538970"/>
                <a:gd name="connsiteX314" fmla="*/ 389409 w 2485572"/>
                <a:gd name="connsiteY314" fmla="*/ 454169 h 2538970"/>
                <a:gd name="connsiteX315" fmla="*/ 400770 w 2485572"/>
                <a:gd name="connsiteY315" fmla="*/ 434570 h 2538970"/>
                <a:gd name="connsiteX316" fmla="*/ 414688 w 2485572"/>
                <a:gd name="connsiteY316" fmla="*/ 392534 h 2538970"/>
                <a:gd name="connsiteX317" fmla="*/ 428890 w 2485572"/>
                <a:gd name="connsiteY317" fmla="*/ 341976 h 2538970"/>
                <a:gd name="connsiteX318" fmla="*/ 434286 w 2485572"/>
                <a:gd name="connsiteY318" fmla="*/ 255062 h 2538970"/>
                <a:gd name="connsiteX319" fmla="*/ 437127 w 2485572"/>
                <a:gd name="connsiteY319" fmla="*/ 252221 h 2538970"/>
                <a:gd name="connsiteX320" fmla="*/ 448488 w 2485572"/>
                <a:gd name="connsiteY320" fmla="*/ 235463 h 2538970"/>
                <a:gd name="connsiteX321" fmla="*/ 468086 w 2485572"/>
                <a:gd name="connsiteY321" fmla="*/ 221546 h 2538970"/>
                <a:gd name="connsiteX322" fmla="*/ 501602 w 2485572"/>
                <a:gd name="connsiteY322" fmla="*/ 215865 h 2538970"/>
                <a:gd name="connsiteX323" fmla="*/ 512964 w 2485572"/>
                <a:gd name="connsiteY323" fmla="*/ 213025 h 2538970"/>
                <a:gd name="connsiteX324" fmla="*/ 555000 w 2485572"/>
                <a:gd name="connsiteY324" fmla="*/ 187746 h 2538970"/>
                <a:gd name="connsiteX325" fmla="*/ 557557 w 2485572"/>
                <a:gd name="connsiteY325" fmla="*/ 182349 h 2538970"/>
                <a:gd name="connsiteX326" fmla="*/ 602434 w 2485572"/>
                <a:gd name="connsiteY326" fmla="*/ 131791 h 2538970"/>
                <a:gd name="connsiteX327" fmla="*/ 605274 w 2485572"/>
                <a:gd name="connsiteY327" fmla="*/ 123270 h 2538970"/>
                <a:gd name="connsiteX328" fmla="*/ 594197 w 2485572"/>
                <a:gd name="connsiteY328" fmla="*/ 70156 h 2538970"/>
                <a:gd name="connsiteX329" fmla="*/ 650151 w 2485572"/>
                <a:gd name="connsiteY329" fmla="*/ 92595 h 2538970"/>
                <a:gd name="connsiteX330" fmla="*/ 664069 w 2485572"/>
                <a:gd name="connsiteY330" fmla="*/ 92595 h 2538970"/>
                <a:gd name="connsiteX331" fmla="*/ 689348 w 2485572"/>
                <a:gd name="connsiteY331" fmla="*/ 98275 h 2538970"/>
                <a:gd name="connsiteX332" fmla="*/ 723148 w 2485572"/>
                <a:gd name="connsiteY332" fmla="*/ 89754 h 2538970"/>
                <a:gd name="connsiteX333" fmla="*/ 725704 w 2485572"/>
                <a:gd name="connsiteY333" fmla="*/ 92595 h 2538970"/>
                <a:gd name="connsiteX334" fmla="*/ 731385 w 2485572"/>
                <a:gd name="connsiteY334" fmla="*/ 92595 h 2538970"/>
                <a:gd name="connsiteX335" fmla="*/ 737065 w 2485572"/>
                <a:gd name="connsiteY335" fmla="*/ 95435 h 2538970"/>
                <a:gd name="connsiteX336" fmla="*/ 742746 w 2485572"/>
                <a:gd name="connsiteY336" fmla="*/ 95435 h 2538970"/>
                <a:gd name="connsiteX337" fmla="*/ 779102 w 2485572"/>
                <a:gd name="connsiteY337" fmla="*/ 75837 h 2538970"/>
                <a:gd name="connsiteX338" fmla="*/ 818299 w 2485572"/>
                <a:gd name="connsiteY338" fmla="*/ 39197 h 2538970"/>
                <a:gd name="connsiteX339" fmla="*/ 823980 w 2485572"/>
                <a:gd name="connsiteY339" fmla="*/ 33800 h 2538970"/>
                <a:gd name="connsiteX340" fmla="*/ 851815 w 2485572"/>
                <a:gd name="connsiteY340" fmla="*/ 19598 h 2538970"/>
                <a:gd name="connsiteX341" fmla="*/ 854655 w 2485572"/>
                <a:gd name="connsiteY341" fmla="*/ 14202 h 2538970"/>
                <a:gd name="connsiteX342" fmla="*/ 888455 w 2485572"/>
                <a:gd name="connsiteY342" fmla="*/ 8521 h 2538970"/>
                <a:gd name="connsiteX343" fmla="*/ 893852 w 2485572"/>
                <a:gd name="connsiteY343" fmla="*/ 11361 h 2538970"/>
                <a:gd name="connsiteX344" fmla="*/ 933332 w 2485572"/>
                <a:gd name="connsiteY344" fmla="*/ 36640 h 2538970"/>
                <a:gd name="connsiteX345" fmla="*/ 938729 w 2485572"/>
                <a:gd name="connsiteY345" fmla="*/ 42037 h 2538970"/>
                <a:gd name="connsiteX346" fmla="*/ 969689 w 2485572"/>
                <a:gd name="connsiteY346" fmla="*/ 61635 h 2538970"/>
                <a:gd name="connsiteX347" fmla="*/ 972529 w 2485572"/>
                <a:gd name="connsiteY347" fmla="*/ 64475 h 2538970"/>
                <a:gd name="connsiteX348" fmla="*/ 977925 w 2485572"/>
                <a:gd name="connsiteY348" fmla="*/ 67316 h 2538970"/>
                <a:gd name="connsiteX349" fmla="*/ 1011725 w 2485572"/>
                <a:gd name="connsiteY349" fmla="*/ 67316 h 2538970"/>
                <a:gd name="connsiteX350" fmla="*/ 1031324 w 2485572"/>
                <a:gd name="connsiteY350" fmla="*/ 64475 h 2538970"/>
                <a:gd name="connsiteX351" fmla="*/ 1042401 w 2485572"/>
                <a:gd name="connsiteY351" fmla="*/ 64475 h 2538970"/>
                <a:gd name="connsiteX352" fmla="*/ 1104036 w 2485572"/>
                <a:gd name="connsiteY352" fmla="*/ 70156 h 2538970"/>
                <a:gd name="connsiteX353" fmla="*/ 1109717 w 2485572"/>
                <a:gd name="connsiteY353" fmla="*/ 75837 h 2538970"/>
                <a:gd name="connsiteX354" fmla="*/ 1118238 w 2485572"/>
                <a:gd name="connsiteY354" fmla="*/ 81233 h 2538970"/>
                <a:gd name="connsiteX355" fmla="*/ 1121078 w 2485572"/>
                <a:gd name="connsiteY355" fmla="*/ 84074 h 2538970"/>
                <a:gd name="connsiteX356" fmla="*/ 1143517 w 2485572"/>
                <a:gd name="connsiteY356" fmla="*/ 95435 h 2538970"/>
                <a:gd name="connsiteX357" fmla="*/ 1151754 w 2485572"/>
                <a:gd name="connsiteY357" fmla="*/ 100832 h 2538970"/>
                <a:gd name="connsiteX358" fmla="*/ 1171352 w 2485572"/>
                <a:gd name="connsiteY358" fmla="*/ 100832 h 2538970"/>
                <a:gd name="connsiteX359" fmla="*/ 1174192 w 2485572"/>
                <a:gd name="connsiteY359" fmla="*/ 98275 h 2538970"/>
                <a:gd name="connsiteX360" fmla="*/ 1188110 w 2485572"/>
                <a:gd name="connsiteY360" fmla="*/ 89754 h 2538970"/>
                <a:gd name="connsiteX361" fmla="*/ 1193791 w 2485572"/>
                <a:gd name="connsiteY361" fmla="*/ 84074 h 2538970"/>
                <a:gd name="connsiteX362" fmla="*/ 1238668 w 2485572"/>
                <a:gd name="connsiteY362" fmla="*/ 75837 h 2538970"/>
                <a:gd name="connsiteX363" fmla="*/ 1244348 w 2485572"/>
                <a:gd name="connsiteY363" fmla="*/ 78677 h 2538970"/>
                <a:gd name="connsiteX364" fmla="*/ 1272184 w 2485572"/>
                <a:gd name="connsiteY364" fmla="*/ 75837 h 2538970"/>
                <a:gd name="connsiteX365" fmla="*/ 1280705 w 2485572"/>
                <a:gd name="connsiteY365" fmla="*/ 72996 h 2538970"/>
                <a:gd name="connsiteX366" fmla="*/ 1286385 w 2485572"/>
                <a:gd name="connsiteY366" fmla="*/ 72996 h 2538970"/>
                <a:gd name="connsiteX367" fmla="*/ 1348020 w 2485572"/>
                <a:gd name="connsiteY367" fmla="*/ 50558 h 2538970"/>
                <a:gd name="connsiteX368" fmla="*/ 1350861 w 2485572"/>
                <a:gd name="connsiteY368" fmla="*/ 50558 h 2538970"/>
                <a:gd name="connsiteX369" fmla="*/ 1392898 w 2485572"/>
                <a:gd name="connsiteY369" fmla="*/ 39197 h 2538970"/>
                <a:gd name="connsiteX370" fmla="*/ 1406815 w 2485572"/>
                <a:gd name="connsiteY370" fmla="*/ 39197 h 2538970"/>
                <a:gd name="connsiteX371" fmla="*/ 1459929 w 2485572"/>
                <a:gd name="connsiteY371" fmla="*/ 36640 h 2538970"/>
                <a:gd name="connsiteX372" fmla="*/ 1468450 w 2485572"/>
                <a:gd name="connsiteY372" fmla="*/ 36640 h 2538970"/>
                <a:gd name="connsiteX373" fmla="*/ 1474131 w 2485572"/>
                <a:gd name="connsiteY373" fmla="*/ 33800 h 2538970"/>
                <a:gd name="connsiteX374" fmla="*/ 1479528 w 2485572"/>
                <a:gd name="connsiteY374" fmla="*/ 30960 h 2538970"/>
                <a:gd name="connsiteX375" fmla="*/ 1485208 w 2485572"/>
                <a:gd name="connsiteY375" fmla="*/ 30960 h 2538970"/>
                <a:gd name="connsiteX376" fmla="*/ 1544003 w 2485572"/>
                <a:gd name="connsiteY376" fmla="*/ 16758 h 2538970"/>
                <a:gd name="connsiteX377" fmla="*/ 1549684 w 2485572"/>
                <a:gd name="connsiteY377" fmla="*/ 14202 h 2538970"/>
                <a:gd name="connsiteX378" fmla="*/ 1555364 w 2485572"/>
                <a:gd name="connsiteY378" fmla="*/ 14202 h 2538970"/>
                <a:gd name="connsiteX379" fmla="*/ 1563601 w 2485572"/>
                <a:gd name="connsiteY379" fmla="*/ 11361 h 2538970"/>
                <a:gd name="connsiteX380" fmla="*/ 1614159 w 2485572"/>
                <a:gd name="connsiteY380" fmla="*/ 22439 h 2538970"/>
                <a:gd name="connsiteX381" fmla="*/ 1619840 w 2485572"/>
                <a:gd name="connsiteY381" fmla="*/ 19598 h 2538970"/>
                <a:gd name="connsiteX382" fmla="*/ 1630917 w 2485572"/>
                <a:gd name="connsiteY382" fmla="*/ 16758 h 2538970"/>
                <a:gd name="connsiteX383" fmla="*/ 1645119 w 2485572"/>
                <a:gd name="connsiteY383" fmla="*/ 8521 h 2538970"/>
                <a:gd name="connsiteX384" fmla="*/ 1653356 w 2485572"/>
                <a:gd name="connsiteY384" fmla="*/ 5681 h 2538970"/>
                <a:gd name="connsiteX385" fmla="*/ 1689712 w 2485572"/>
                <a:gd name="connsiteY385" fmla="*/ 0 h 2538970"/>
                <a:gd name="connsiteX386" fmla="*/ 1698233 w 2485572"/>
                <a:gd name="connsiteY386" fmla="*/ 11361 h 2538970"/>
                <a:gd name="connsiteX387" fmla="*/ 1703914 w 2485572"/>
                <a:gd name="connsiteY387" fmla="*/ 14202 h 2538970"/>
                <a:gd name="connsiteX388" fmla="*/ 1709310 w 2485572"/>
                <a:gd name="connsiteY388" fmla="*/ 16758 h 2538970"/>
                <a:gd name="connsiteX389" fmla="*/ 1717831 w 2485572"/>
                <a:gd name="connsiteY389" fmla="*/ 16758 h 2538970"/>
                <a:gd name="connsiteX390" fmla="*/ 1757028 w 2485572"/>
                <a:gd name="connsiteY390" fmla="*/ 22439 h 2538970"/>
                <a:gd name="connsiteX391" fmla="*/ 1762708 w 2485572"/>
                <a:gd name="connsiteY391" fmla="*/ 25279 h 2538970"/>
                <a:gd name="connsiteX392" fmla="*/ 1768389 w 2485572"/>
                <a:gd name="connsiteY392" fmla="*/ 25279 h 2538970"/>
                <a:gd name="connsiteX393" fmla="*/ 1787987 w 2485572"/>
                <a:gd name="connsiteY393" fmla="*/ 33800 h 2538970"/>
                <a:gd name="connsiteX394" fmla="*/ 1793384 w 2485572"/>
                <a:gd name="connsiteY394" fmla="*/ 33800 h 2538970"/>
                <a:gd name="connsiteX395" fmla="*/ 1801905 w 2485572"/>
                <a:gd name="connsiteY395" fmla="*/ 36640 h 2538970"/>
                <a:gd name="connsiteX396" fmla="*/ 1835421 w 2485572"/>
                <a:gd name="connsiteY396" fmla="*/ 42037 h 2538970"/>
                <a:gd name="connsiteX397" fmla="*/ 1891659 w 2485572"/>
                <a:gd name="connsiteY397" fmla="*/ 61635 h 2538970"/>
                <a:gd name="connsiteX398" fmla="*/ 1897340 w 2485572"/>
                <a:gd name="connsiteY398" fmla="*/ 64475 h 2538970"/>
                <a:gd name="connsiteX399" fmla="*/ 1899896 w 2485572"/>
                <a:gd name="connsiteY399" fmla="*/ 67316 h 2538970"/>
                <a:gd name="connsiteX400" fmla="*/ 1944774 w 2485572"/>
                <a:gd name="connsiteY400" fmla="*/ 123270 h 2538970"/>
                <a:gd name="connsiteX401" fmla="*/ 1947614 w 2485572"/>
                <a:gd name="connsiteY401" fmla="*/ 128951 h 2538970"/>
                <a:gd name="connsiteX402" fmla="*/ 1950454 w 2485572"/>
                <a:gd name="connsiteY402" fmla="*/ 131791 h 2538970"/>
                <a:gd name="connsiteX403" fmla="*/ 1956135 w 2485572"/>
                <a:gd name="connsiteY403" fmla="*/ 140312 h 2538970"/>
                <a:gd name="connsiteX404" fmla="*/ 1958975 w 2485572"/>
                <a:gd name="connsiteY404" fmla="*/ 145709 h 2538970"/>
                <a:gd name="connsiteX405" fmla="*/ 1961532 w 2485572"/>
                <a:gd name="connsiteY405" fmla="*/ 154230 h 2538970"/>
                <a:gd name="connsiteX406" fmla="*/ 1998172 w 2485572"/>
                <a:gd name="connsiteY406" fmla="*/ 204788 h 2538970"/>
                <a:gd name="connsiteX407" fmla="*/ 2003569 w 2485572"/>
                <a:gd name="connsiteY407" fmla="*/ 207344 h 2538970"/>
                <a:gd name="connsiteX408" fmla="*/ 2009249 w 2485572"/>
                <a:gd name="connsiteY408" fmla="*/ 210184 h 2538970"/>
                <a:gd name="connsiteX409" fmla="*/ 2017770 w 2485572"/>
                <a:gd name="connsiteY409" fmla="*/ 210184 h 2538970"/>
                <a:gd name="connsiteX410" fmla="*/ 2026007 w 2485572"/>
                <a:gd name="connsiteY410" fmla="*/ 213025 h 2538970"/>
                <a:gd name="connsiteX411" fmla="*/ 2037368 w 2485572"/>
                <a:gd name="connsiteY411" fmla="*/ 215865 h 2538970"/>
                <a:gd name="connsiteX412" fmla="*/ 2099003 w 2485572"/>
                <a:gd name="connsiteY412" fmla="*/ 221546 h 2538970"/>
                <a:gd name="connsiteX413" fmla="*/ 2104684 w 2485572"/>
                <a:gd name="connsiteY413" fmla="*/ 224386 h 2538970"/>
                <a:gd name="connsiteX414" fmla="*/ 2112921 w 2485572"/>
                <a:gd name="connsiteY414" fmla="*/ 224386 h 2538970"/>
                <a:gd name="connsiteX415" fmla="*/ 2124283 w 2485572"/>
                <a:gd name="connsiteY415" fmla="*/ 229783 h 2538970"/>
                <a:gd name="connsiteX416" fmla="*/ 2177397 w 2485572"/>
                <a:gd name="connsiteY416" fmla="*/ 229783 h 2538970"/>
                <a:gd name="connsiteX417" fmla="*/ 2185918 w 2485572"/>
                <a:gd name="connsiteY417" fmla="*/ 232623 h 2538970"/>
                <a:gd name="connsiteX418" fmla="*/ 2213753 w 2485572"/>
                <a:gd name="connsiteY418" fmla="*/ 226942 h 2538970"/>
                <a:gd name="connsiteX419" fmla="*/ 2219434 w 2485572"/>
                <a:gd name="connsiteY419" fmla="*/ 224386 h 2538970"/>
                <a:gd name="connsiteX420" fmla="*/ 2241872 w 2485572"/>
                <a:gd name="connsiteY420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5388 w 2485572"/>
                <a:gd name="connsiteY70" fmla="*/ 2127123 h 2538970"/>
                <a:gd name="connsiteX71" fmla="*/ 2283909 w 2485572"/>
                <a:gd name="connsiteY71" fmla="*/ 2172000 h 2538970"/>
                <a:gd name="connsiteX72" fmla="*/ 2295270 w 2485572"/>
                <a:gd name="connsiteY72" fmla="*/ 2199835 h 2538970"/>
                <a:gd name="connsiteX73" fmla="*/ 2295270 w 2485572"/>
                <a:gd name="connsiteY73" fmla="*/ 2205516 h 2538970"/>
                <a:gd name="connsiteX74" fmla="*/ 2297827 w 2485572"/>
                <a:gd name="connsiteY74" fmla="*/ 2211196 h 2538970"/>
                <a:gd name="connsiteX75" fmla="*/ 2295270 w 2485572"/>
                <a:gd name="connsiteY75" fmla="*/ 2216593 h 2538970"/>
                <a:gd name="connsiteX76" fmla="*/ 2275388 w 2485572"/>
                <a:gd name="connsiteY76" fmla="*/ 2272832 h 2538970"/>
                <a:gd name="connsiteX77" fmla="*/ 2275388 w 2485572"/>
                <a:gd name="connsiteY77" fmla="*/ 2278512 h 2538970"/>
                <a:gd name="connsiteX78" fmla="*/ 2272832 w 2485572"/>
                <a:gd name="connsiteY78" fmla="*/ 2283909 h 2538970"/>
                <a:gd name="connsiteX79" fmla="*/ 2269991 w 2485572"/>
                <a:gd name="connsiteY79" fmla="*/ 2312028 h 2538970"/>
                <a:gd name="connsiteX80" fmla="*/ 2269991 w 2485572"/>
                <a:gd name="connsiteY80" fmla="*/ 2317709 h 2538970"/>
                <a:gd name="connsiteX81" fmla="*/ 2278228 w 2485572"/>
                <a:gd name="connsiteY81" fmla="*/ 2345544 h 2538970"/>
                <a:gd name="connsiteX82" fmla="*/ 2281069 w 2485572"/>
                <a:gd name="connsiteY82" fmla="*/ 2354065 h 2538970"/>
                <a:gd name="connsiteX83" fmla="*/ 2283909 w 2485572"/>
                <a:gd name="connsiteY83" fmla="*/ 2356905 h 2538970"/>
                <a:gd name="connsiteX84" fmla="*/ 2289590 w 2485572"/>
                <a:gd name="connsiteY84" fmla="*/ 2365142 h 2538970"/>
                <a:gd name="connsiteX85" fmla="*/ 2278228 w 2485572"/>
                <a:gd name="connsiteY85" fmla="*/ 2396102 h 2538970"/>
                <a:gd name="connsiteX86" fmla="*/ 2275388 w 2485572"/>
                <a:gd name="connsiteY86" fmla="*/ 2401782 h 2538970"/>
                <a:gd name="connsiteX87" fmla="*/ 2258630 w 2485572"/>
                <a:gd name="connsiteY87" fmla="*/ 2429618 h 2538970"/>
                <a:gd name="connsiteX88" fmla="*/ 2255790 w 2485572"/>
                <a:gd name="connsiteY88" fmla="*/ 2435298 h 2538970"/>
                <a:gd name="connsiteX89" fmla="*/ 2253233 w 2485572"/>
                <a:gd name="connsiteY89" fmla="*/ 2463418 h 2538970"/>
                <a:gd name="connsiteX90" fmla="*/ 2258630 w 2485572"/>
                <a:gd name="connsiteY90" fmla="*/ 2483016 h 2538970"/>
                <a:gd name="connsiteX91" fmla="*/ 2258630 w 2485572"/>
                <a:gd name="connsiteY91" fmla="*/ 2488413 h 2538970"/>
                <a:gd name="connsiteX92" fmla="*/ 2239032 w 2485572"/>
                <a:gd name="connsiteY92" fmla="*/ 2513691 h 2538970"/>
                <a:gd name="connsiteX93" fmla="*/ 2236191 w 2485572"/>
                <a:gd name="connsiteY93" fmla="*/ 2522213 h 2538970"/>
                <a:gd name="connsiteX94" fmla="*/ 2225114 w 2485572"/>
                <a:gd name="connsiteY94" fmla="*/ 2538970 h 2538970"/>
                <a:gd name="connsiteX95" fmla="*/ 2216593 w 2485572"/>
                <a:gd name="connsiteY95" fmla="*/ 2538970 h 2538970"/>
                <a:gd name="connsiteX96" fmla="*/ 2191314 w 2485572"/>
                <a:gd name="connsiteY96" fmla="*/ 2530449 h 2538970"/>
                <a:gd name="connsiteX97" fmla="*/ 2185918 w 2485572"/>
                <a:gd name="connsiteY97" fmla="*/ 2525053 h 2538970"/>
                <a:gd name="connsiteX98" fmla="*/ 2174556 w 2485572"/>
                <a:gd name="connsiteY98" fmla="*/ 2502614 h 2538970"/>
                <a:gd name="connsiteX99" fmla="*/ 2154958 w 2485572"/>
                <a:gd name="connsiteY99" fmla="*/ 2480175 h 2538970"/>
                <a:gd name="connsiteX100" fmla="*/ 2154958 w 2485572"/>
                <a:gd name="connsiteY100" fmla="*/ 2471655 h 2538970"/>
                <a:gd name="connsiteX101" fmla="*/ 2152118 w 2485572"/>
                <a:gd name="connsiteY101" fmla="*/ 2452056 h 2538970"/>
                <a:gd name="connsiteX102" fmla="*/ 2143881 w 2485572"/>
                <a:gd name="connsiteY102" fmla="*/ 2418540 h 2538970"/>
                <a:gd name="connsiteX103" fmla="*/ 2143881 w 2485572"/>
                <a:gd name="connsiteY103" fmla="*/ 2415700 h 2538970"/>
                <a:gd name="connsiteX104" fmla="*/ 2138200 w 2485572"/>
                <a:gd name="connsiteY104" fmla="*/ 2396102 h 2538970"/>
                <a:gd name="connsiteX105" fmla="*/ 2135360 w 2485572"/>
                <a:gd name="connsiteY105" fmla="*/ 2393261 h 2538970"/>
                <a:gd name="connsiteX106" fmla="*/ 2129679 w 2485572"/>
                <a:gd name="connsiteY106" fmla="*/ 2390421 h 2538970"/>
                <a:gd name="connsiteX107" fmla="*/ 2099003 w 2485572"/>
                <a:gd name="connsiteY107" fmla="*/ 2387581 h 2538970"/>
                <a:gd name="connsiteX108" fmla="*/ 2087642 w 2485572"/>
                <a:gd name="connsiteY108" fmla="*/ 2384740 h 2538970"/>
                <a:gd name="connsiteX109" fmla="*/ 2070884 w 2485572"/>
                <a:gd name="connsiteY109" fmla="*/ 2376504 h 2538970"/>
                <a:gd name="connsiteX110" fmla="*/ 2068044 w 2485572"/>
                <a:gd name="connsiteY110" fmla="*/ 2370823 h 2538970"/>
                <a:gd name="connsiteX111" fmla="*/ 2051286 w 2485572"/>
                <a:gd name="connsiteY111" fmla="*/ 2354065 h 2538970"/>
                <a:gd name="connsiteX112" fmla="*/ 2048446 w 2485572"/>
                <a:gd name="connsiteY112" fmla="*/ 2348384 h 2538970"/>
                <a:gd name="connsiteX113" fmla="*/ 2043049 w 2485572"/>
                <a:gd name="connsiteY113" fmla="*/ 2325946 h 2538970"/>
                <a:gd name="connsiteX114" fmla="*/ 2014930 w 2485572"/>
                <a:gd name="connsiteY114" fmla="*/ 2300667 h 2538970"/>
                <a:gd name="connsiteX115" fmla="*/ 1986810 w 2485572"/>
                <a:gd name="connsiteY115" fmla="*/ 2300667 h 2538970"/>
                <a:gd name="connsiteX116" fmla="*/ 1956135 w 2485572"/>
                <a:gd name="connsiteY116" fmla="*/ 2303507 h 2538970"/>
                <a:gd name="connsiteX117" fmla="*/ 1950454 w 2485572"/>
                <a:gd name="connsiteY117" fmla="*/ 2300667 h 2538970"/>
                <a:gd name="connsiteX118" fmla="*/ 1928016 w 2485572"/>
                <a:gd name="connsiteY118" fmla="*/ 2278512 h 2538970"/>
                <a:gd name="connsiteX119" fmla="*/ 1925175 w 2485572"/>
                <a:gd name="connsiteY119" fmla="*/ 2272832 h 2538970"/>
                <a:gd name="connsiteX120" fmla="*/ 1885979 w 2485572"/>
                <a:gd name="connsiteY120" fmla="*/ 2261470 h 2538970"/>
                <a:gd name="connsiteX121" fmla="*/ 1872061 w 2485572"/>
                <a:gd name="connsiteY121" fmla="*/ 2222273 h 2538970"/>
                <a:gd name="connsiteX122" fmla="*/ 1869221 w 2485572"/>
                <a:gd name="connsiteY122" fmla="*/ 2194438 h 2538970"/>
                <a:gd name="connsiteX123" fmla="*/ 1869221 w 2485572"/>
                <a:gd name="connsiteY123" fmla="*/ 2185917 h 2538970"/>
                <a:gd name="connsiteX124" fmla="*/ 1863540 w 2485572"/>
                <a:gd name="connsiteY124" fmla="*/ 2163479 h 2538970"/>
                <a:gd name="connsiteX125" fmla="*/ 1860700 w 2485572"/>
                <a:gd name="connsiteY125" fmla="*/ 2154958 h 2538970"/>
                <a:gd name="connsiteX126" fmla="*/ 1855303 w 2485572"/>
                <a:gd name="connsiteY126" fmla="*/ 2152402 h 2538970"/>
                <a:gd name="connsiteX127" fmla="*/ 1813266 w 2485572"/>
                <a:gd name="connsiteY127" fmla="*/ 2166319 h 2538970"/>
                <a:gd name="connsiteX128" fmla="*/ 1810426 w 2485572"/>
                <a:gd name="connsiteY128" fmla="*/ 2177397 h 2538970"/>
                <a:gd name="connsiteX129" fmla="*/ 1818663 w 2485572"/>
                <a:gd name="connsiteY129" fmla="*/ 2194438 h 2538970"/>
                <a:gd name="connsiteX130" fmla="*/ 1818663 w 2485572"/>
                <a:gd name="connsiteY130" fmla="*/ 2211196 h 2538970"/>
                <a:gd name="connsiteX131" fmla="*/ 1813266 w 2485572"/>
                <a:gd name="connsiteY131" fmla="*/ 2214037 h 2538970"/>
                <a:gd name="connsiteX132" fmla="*/ 1776626 w 2485572"/>
                <a:gd name="connsiteY132" fmla="*/ 2208356 h 2538970"/>
                <a:gd name="connsiteX133" fmla="*/ 1771230 w 2485572"/>
                <a:gd name="connsiteY133" fmla="*/ 2205516 h 2538970"/>
                <a:gd name="connsiteX134" fmla="*/ 1762708 w 2485572"/>
                <a:gd name="connsiteY134" fmla="*/ 2202676 h 2538970"/>
                <a:gd name="connsiteX135" fmla="*/ 1748791 w 2485572"/>
                <a:gd name="connsiteY135" fmla="*/ 2202676 h 2538970"/>
                <a:gd name="connsiteX136" fmla="*/ 1740270 w 2485572"/>
                <a:gd name="connsiteY136" fmla="*/ 2194438 h 2538970"/>
                <a:gd name="connsiteX137" fmla="*/ 1731749 w 2485572"/>
                <a:gd name="connsiteY137" fmla="*/ 2188758 h 2538970"/>
                <a:gd name="connsiteX138" fmla="*/ 1723512 w 2485572"/>
                <a:gd name="connsiteY138" fmla="*/ 2174556 h 2538970"/>
                <a:gd name="connsiteX139" fmla="*/ 1703914 w 2485572"/>
                <a:gd name="connsiteY139" fmla="*/ 2169159 h 2538970"/>
                <a:gd name="connsiteX140" fmla="*/ 1698233 w 2485572"/>
                <a:gd name="connsiteY140" fmla="*/ 2166319 h 2538970"/>
                <a:gd name="connsiteX141" fmla="*/ 1692552 w 2485572"/>
                <a:gd name="connsiteY141" fmla="*/ 2163479 h 2538970"/>
                <a:gd name="connsiteX142" fmla="*/ 1656196 w 2485572"/>
                <a:gd name="connsiteY142" fmla="*/ 2160638 h 2538970"/>
                <a:gd name="connsiteX143" fmla="*/ 1647675 w 2485572"/>
                <a:gd name="connsiteY143" fmla="*/ 2163479 h 2538970"/>
                <a:gd name="connsiteX144" fmla="*/ 1605638 w 2485572"/>
                <a:gd name="connsiteY144" fmla="*/ 2169159 h 2538970"/>
                <a:gd name="connsiteX145" fmla="*/ 1600242 w 2485572"/>
                <a:gd name="connsiteY145" fmla="*/ 2169159 h 2538970"/>
                <a:gd name="connsiteX146" fmla="*/ 1566442 w 2485572"/>
                <a:gd name="connsiteY146" fmla="*/ 2146721 h 2538970"/>
                <a:gd name="connsiteX147" fmla="*/ 1563601 w 2485572"/>
                <a:gd name="connsiteY147" fmla="*/ 2143881 h 2538970"/>
                <a:gd name="connsiteX148" fmla="*/ 1561045 w 2485572"/>
                <a:gd name="connsiteY148" fmla="*/ 2141040 h 2538970"/>
                <a:gd name="connsiteX149" fmla="*/ 1541447 w 2485572"/>
                <a:gd name="connsiteY149" fmla="*/ 2112921 h 2538970"/>
                <a:gd name="connsiteX150" fmla="*/ 1535766 w 2485572"/>
                <a:gd name="connsiteY150" fmla="*/ 2107524 h 2538970"/>
                <a:gd name="connsiteX151" fmla="*/ 1501966 w 2485572"/>
                <a:gd name="connsiteY151" fmla="*/ 2090482 h 2538970"/>
                <a:gd name="connsiteX152" fmla="*/ 1496570 w 2485572"/>
                <a:gd name="connsiteY152" fmla="*/ 2087926 h 2538970"/>
                <a:gd name="connsiteX153" fmla="*/ 1493729 w 2485572"/>
                <a:gd name="connsiteY153" fmla="*/ 2085086 h 2538970"/>
                <a:gd name="connsiteX154" fmla="*/ 1488049 w 2485572"/>
                <a:gd name="connsiteY154" fmla="*/ 2082245 h 2538970"/>
                <a:gd name="connsiteX155" fmla="*/ 1426413 w 2485572"/>
                <a:gd name="connsiteY155" fmla="*/ 2059807 h 2538970"/>
                <a:gd name="connsiteX156" fmla="*/ 1364778 w 2485572"/>
                <a:gd name="connsiteY156" fmla="*/ 2056966 h 2538970"/>
                <a:gd name="connsiteX157" fmla="*/ 1336659 w 2485572"/>
                <a:gd name="connsiteY157" fmla="*/ 2048445 h 2538970"/>
                <a:gd name="connsiteX158" fmla="*/ 1311380 w 2485572"/>
                <a:gd name="connsiteY158" fmla="*/ 2034528 h 2538970"/>
                <a:gd name="connsiteX159" fmla="*/ 1305983 w 2485572"/>
                <a:gd name="connsiteY159" fmla="*/ 2031688 h 2538970"/>
                <a:gd name="connsiteX160" fmla="*/ 1303143 w 2485572"/>
                <a:gd name="connsiteY160" fmla="*/ 2026291 h 2538970"/>
                <a:gd name="connsiteX161" fmla="*/ 1300303 w 2485572"/>
                <a:gd name="connsiteY161" fmla="*/ 2023451 h 2538970"/>
                <a:gd name="connsiteX162" fmla="*/ 1266787 w 2485572"/>
                <a:gd name="connsiteY162" fmla="*/ 2006409 h 2538970"/>
                <a:gd name="connsiteX163" fmla="*/ 1255426 w 2485572"/>
                <a:gd name="connsiteY163" fmla="*/ 2006409 h 2538970"/>
                <a:gd name="connsiteX164" fmla="*/ 1238668 w 2485572"/>
                <a:gd name="connsiteY164" fmla="*/ 2001012 h 2538970"/>
                <a:gd name="connsiteX165" fmla="*/ 1232987 w 2485572"/>
                <a:gd name="connsiteY165" fmla="*/ 2001012 h 2538970"/>
                <a:gd name="connsiteX166" fmla="*/ 1216229 w 2485572"/>
                <a:gd name="connsiteY166" fmla="*/ 1995331 h 2538970"/>
                <a:gd name="connsiteX167" fmla="*/ 1213389 w 2485572"/>
                <a:gd name="connsiteY167" fmla="*/ 1992491 h 2538970"/>
                <a:gd name="connsiteX168" fmla="*/ 1185554 w 2485572"/>
                <a:gd name="connsiteY168" fmla="*/ 1984254 h 2538970"/>
                <a:gd name="connsiteX169" fmla="*/ 1179873 w 2485572"/>
                <a:gd name="connsiteY169" fmla="*/ 1984254 h 2538970"/>
                <a:gd name="connsiteX170" fmla="*/ 1157434 w 2485572"/>
                <a:gd name="connsiteY170" fmla="*/ 1981414 h 2538970"/>
                <a:gd name="connsiteX171" fmla="*/ 1109717 w 2485572"/>
                <a:gd name="connsiteY171" fmla="*/ 1947614 h 2538970"/>
                <a:gd name="connsiteX172" fmla="*/ 1098639 w 2485572"/>
                <a:gd name="connsiteY172" fmla="*/ 1944774 h 2538970"/>
                <a:gd name="connsiteX173" fmla="*/ 1067680 w 2485572"/>
                <a:gd name="connsiteY173" fmla="*/ 1919779 h 2538970"/>
                <a:gd name="connsiteX174" fmla="*/ 1056603 w 2485572"/>
                <a:gd name="connsiteY174" fmla="*/ 1888819 h 2538970"/>
                <a:gd name="connsiteX175" fmla="*/ 1053762 w 2485572"/>
                <a:gd name="connsiteY175" fmla="*/ 1880298 h 2538970"/>
                <a:gd name="connsiteX176" fmla="*/ 1022803 w 2485572"/>
                <a:gd name="connsiteY176" fmla="*/ 1860700 h 2538970"/>
                <a:gd name="connsiteX177" fmla="*/ 1019962 w 2485572"/>
                <a:gd name="connsiteY177" fmla="*/ 1858143 h 2538970"/>
                <a:gd name="connsiteX178" fmla="*/ 1006045 w 2485572"/>
                <a:gd name="connsiteY178" fmla="*/ 1824343 h 2538970"/>
                <a:gd name="connsiteX179" fmla="*/ 1006045 w 2485572"/>
                <a:gd name="connsiteY179" fmla="*/ 1813266 h 2538970"/>
                <a:gd name="connsiteX180" fmla="*/ 1011725 w 2485572"/>
                <a:gd name="connsiteY180" fmla="*/ 1793668 h 2538970"/>
                <a:gd name="connsiteX181" fmla="*/ 1019962 w 2485572"/>
                <a:gd name="connsiteY181" fmla="*/ 1768389 h 2538970"/>
                <a:gd name="connsiteX182" fmla="*/ 1025643 w 2485572"/>
                <a:gd name="connsiteY182" fmla="*/ 1737429 h 2538970"/>
                <a:gd name="connsiteX183" fmla="*/ 1025643 w 2485572"/>
                <a:gd name="connsiteY183" fmla="*/ 1723512 h 2538970"/>
                <a:gd name="connsiteX184" fmla="*/ 1019962 w 2485572"/>
                <a:gd name="connsiteY184" fmla="*/ 1720671 h 2538970"/>
                <a:gd name="connsiteX185" fmla="*/ 1014566 w 2485572"/>
                <a:gd name="connsiteY185" fmla="*/ 1712435 h 2538970"/>
                <a:gd name="connsiteX186" fmla="*/ 1011725 w 2485572"/>
                <a:gd name="connsiteY186" fmla="*/ 1709594 h 2538970"/>
                <a:gd name="connsiteX187" fmla="*/ 983606 w 2485572"/>
                <a:gd name="connsiteY187" fmla="*/ 1692552 h 2538970"/>
                <a:gd name="connsiteX188" fmla="*/ 977925 w 2485572"/>
                <a:gd name="connsiteY188" fmla="*/ 1692552 h 2538970"/>
                <a:gd name="connsiteX189" fmla="*/ 950090 w 2485572"/>
                <a:gd name="connsiteY189" fmla="*/ 1653356 h 2538970"/>
                <a:gd name="connsiteX190" fmla="*/ 950090 w 2485572"/>
                <a:gd name="connsiteY190" fmla="*/ 1639438 h 2538970"/>
                <a:gd name="connsiteX191" fmla="*/ 952931 w 2485572"/>
                <a:gd name="connsiteY191" fmla="*/ 1636598 h 2538970"/>
                <a:gd name="connsiteX192" fmla="*/ 975369 w 2485572"/>
                <a:gd name="connsiteY192" fmla="*/ 1597401 h 2538970"/>
                <a:gd name="connsiteX193" fmla="*/ 980766 w 2485572"/>
                <a:gd name="connsiteY193" fmla="*/ 1591721 h 2538970"/>
                <a:gd name="connsiteX194" fmla="*/ 1017406 w 2485572"/>
                <a:gd name="connsiteY194" fmla="*/ 1561045 h 2538970"/>
                <a:gd name="connsiteX195" fmla="*/ 1022803 w 2485572"/>
                <a:gd name="connsiteY195" fmla="*/ 1558205 h 2538970"/>
                <a:gd name="connsiteX196" fmla="*/ 1025643 w 2485572"/>
                <a:gd name="connsiteY196" fmla="*/ 1555364 h 2538970"/>
                <a:gd name="connsiteX197" fmla="*/ 1031324 w 2485572"/>
                <a:gd name="connsiteY197" fmla="*/ 1549684 h 2538970"/>
                <a:gd name="connsiteX198" fmla="*/ 1293866 w 2485572"/>
                <a:gd name="connsiteY198" fmla="*/ 1680648 h 2538970"/>
                <a:gd name="connsiteX199" fmla="*/ 1455791 w 2485572"/>
                <a:gd name="connsiteY199" fmla="*/ 1685410 h 2538970"/>
                <a:gd name="connsiteX200" fmla="*/ 1289417 w 2485572"/>
                <a:gd name="connsiteY200" fmla="*/ 1536685 h 2538970"/>
                <a:gd name="connsiteX201" fmla="*/ 1061999 w 2485572"/>
                <a:gd name="connsiteY201" fmla="*/ 1465610 h 2538970"/>
                <a:gd name="connsiteX202" fmla="*/ 1061999 w 2485572"/>
                <a:gd name="connsiteY202" fmla="*/ 1429254 h 2538970"/>
                <a:gd name="connsiteX203" fmla="*/ 1048082 w 2485572"/>
                <a:gd name="connsiteY203" fmla="*/ 1403975 h 2538970"/>
                <a:gd name="connsiteX204" fmla="*/ 1022803 w 2485572"/>
                <a:gd name="connsiteY204" fmla="*/ 1387217 h 2538970"/>
                <a:gd name="connsiteX205" fmla="*/ 1011725 w 2485572"/>
                <a:gd name="connsiteY205" fmla="*/ 1381536 h 2538970"/>
                <a:gd name="connsiteX206" fmla="*/ 1000364 w 2485572"/>
                <a:gd name="connsiteY206" fmla="*/ 1381536 h 2538970"/>
                <a:gd name="connsiteX207" fmla="*/ 961167 w 2485572"/>
                <a:gd name="connsiteY207" fmla="*/ 1376140 h 2538970"/>
                <a:gd name="connsiteX208" fmla="*/ 924811 w 2485572"/>
                <a:gd name="connsiteY208" fmla="*/ 1367618 h 2538970"/>
                <a:gd name="connsiteX209" fmla="*/ 919131 w 2485572"/>
                <a:gd name="connsiteY209" fmla="*/ 1367618 h 2538970"/>
                <a:gd name="connsiteX210" fmla="*/ 913450 w 2485572"/>
                <a:gd name="connsiteY210" fmla="*/ 1364778 h 2538970"/>
                <a:gd name="connsiteX211" fmla="*/ 908053 w 2485572"/>
                <a:gd name="connsiteY211" fmla="*/ 1364778 h 2538970"/>
                <a:gd name="connsiteX212" fmla="*/ 877094 w 2485572"/>
                <a:gd name="connsiteY212" fmla="*/ 1381536 h 2538970"/>
                <a:gd name="connsiteX213" fmla="*/ 868857 w 2485572"/>
                <a:gd name="connsiteY213" fmla="*/ 1390057 h 2538970"/>
                <a:gd name="connsiteX214" fmla="*/ 835057 w 2485572"/>
                <a:gd name="connsiteY214" fmla="*/ 1434934 h 2538970"/>
                <a:gd name="connsiteX215" fmla="*/ 832217 w 2485572"/>
                <a:gd name="connsiteY215" fmla="*/ 1440331 h 2538970"/>
                <a:gd name="connsiteX216" fmla="*/ 832217 w 2485572"/>
                <a:gd name="connsiteY216" fmla="*/ 1446012 h 2538970"/>
                <a:gd name="connsiteX217" fmla="*/ 767741 w 2485572"/>
                <a:gd name="connsiteY217" fmla="*/ 1513327 h 2538970"/>
                <a:gd name="connsiteX218" fmla="*/ 711787 w 2485572"/>
                <a:gd name="connsiteY218" fmla="*/ 1535766 h 2538970"/>
                <a:gd name="connsiteX219" fmla="*/ 686508 w 2485572"/>
                <a:gd name="connsiteY219" fmla="*/ 1541447 h 2538970"/>
                <a:gd name="connsiteX220" fmla="*/ 661513 w 2485572"/>
                <a:gd name="connsiteY220" fmla="*/ 1549684 h 2538970"/>
                <a:gd name="connsiteX221" fmla="*/ 658672 w 2485572"/>
                <a:gd name="connsiteY221" fmla="*/ 1552524 h 2538970"/>
                <a:gd name="connsiteX222" fmla="*/ 652992 w 2485572"/>
                <a:gd name="connsiteY222" fmla="*/ 1555364 h 2538970"/>
                <a:gd name="connsiteX223" fmla="*/ 624873 w 2485572"/>
                <a:gd name="connsiteY223" fmla="*/ 1561045 h 2538970"/>
                <a:gd name="connsiteX224" fmla="*/ 619476 w 2485572"/>
                <a:gd name="connsiteY224" fmla="*/ 1558205 h 2538970"/>
                <a:gd name="connsiteX225" fmla="*/ 616636 w 2485572"/>
                <a:gd name="connsiteY225" fmla="*/ 1555364 h 2538970"/>
                <a:gd name="connsiteX226" fmla="*/ 597037 w 2485572"/>
                <a:gd name="connsiteY226" fmla="*/ 1532926 h 2538970"/>
                <a:gd name="connsiteX227" fmla="*/ 594197 w 2485572"/>
                <a:gd name="connsiteY227" fmla="*/ 1521848 h 2538970"/>
                <a:gd name="connsiteX228" fmla="*/ 591357 w 2485572"/>
                <a:gd name="connsiteY228" fmla="*/ 1519008 h 2538970"/>
                <a:gd name="connsiteX229" fmla="*/ 566078 w 2485572"/>
                <a:gd name="connsiteY229" fmla="*/ 1482368 h 2538970"/>
                <a:gd name="connsiteX230" fmla="*/ 560397 w 2485572"/>
                <a:gd name="connsiteY230" fmla="*/ 1471291 h 2538970"/>
                <a:gd name="connsiteX231" fmla="*/ 555000 w 2485572"/>
                <a:gd name="connsiteY231" fmla="*/ 1465610 h 2538970"/>
                <a:gd name="connsiteX232" fmla="*/ 498762 w 2485572"/>
                <a:gd name="connsiteY232" fmla="*/ 1432094 h 2538970"/>
                <a:gd name="connsiteX233" fmla="*/ 490525 w 2485572"/>
                <a:gd name="connsiteY233" fmla="*/ 1429254 h 2538970"/>
                <a:gd name="connsiteX234" fmla="*/ 487685 w 2485572"/>
                <a:gd name="connsiteY234" fmla="*/ 1429254 h 2538970"/>
                <a:gd name="connsiteX235" fmla="*/ 462406 w 2485572"/>
                <a:gd name="connsiteY235" fmla="*/ 1426413 h 2538970"/>
                <a:gd name="connsiteX236" fmla="*/ 400770 w 2485572"/>
                <a:gd name="connsiteY236" fmla="*/ 1426413 h 2538970"/>
                <a:gd name="connsiteX237" fmla="*/ 392250 w 2485572"/>
                <a:gd name="connsiteY237" fmla="*/ 1423573 h 2538970"/>
                <a:gd name="connsiteX238" fmla="*/ 384013 w 2485572"/>
                <a:gd name="connsiteY238" fmla="*/ 1420733 h 2538970"/>
                <a:gd name="connsiteX239" fmla="*/ 375492 w 2485572"/>
                <a:gd name="connsiteY239" fmla="*/ 1420733 h 2538970"/>
                <a:gd name="connsiteX240" fmla="*/ 319537 w 2485572"/>
                <a:gd name="connsiteY240" fmla="*/ 1409655 h 2538970"/>
                <a:gd name="connsiteX241" fmla="*/ 313856 w 2485572"/>
                <a:gd name="connsiteY241" fmla="*/ 1406815 h 2538970"/>
                <a:gd name="connsiteX242" fmla="*/ 308176 w 2485572"/>
                <a:gd name="connsiteY242" fmla="*/ 1406815 h 2538970"/>
                <a:gd name="connsiteX243" fmla="*/ 297098 w 2485572"/>
                <a:gd name="connsiteY243" fmla="*/ 1401134 h 2538970"/>
                <a:gd name="connsiteX244" fmla="*/ 221546 w 2485572"/>
                <a:gd name="connsiteY244" fmla="*/ 1392898 h 2538970"/>
                <a:gd name="connsiteX245" fmla="*/ 213025 w 2485572"/>
                <a:gd name="connsiteY245" fmla="*/ 1392898 h 2538970"/>
                <a:gd name="connsiteX246" fmla="*/ 204504 w 2485572"/>
                <a:gd name="connsiteY246" fmla="*/ 1395738 h 2538970"/>
                <a:gd name="connsiteX247" fmla="*/ 154230 w 2485572"/>
                <a:gd name="connsiteY247" fmla="*/ 1406815 h 2538970"/>
                <a:gd name="connsiteX248" fmla="*/ 148549 w 2485572"/>
                <a:gd name="connsiteY248" fmla="*/ 1403975 h 2538970"/>
                <a:gd name="connsiteX249" fmla="*/ 137472 w 2485572"/>
                <a:gd name="connsiteY249" fmla="*/ 1398294 h 2538970"/>
                <a:gd name="connsiteX250" fmla="*/ 131791 w 2485572"/>
                <a:gd name="connsiteY250" fmla="*/ 1398294 h 2538970"/>
                <a:gd name="connsiteX251" fmla="*/ 67316 w 2485572"/>
                <a:gd name="connsiteY251" fmla="*/ 1418177 h 2538970"/>
                <a:gd name="connsiteX252" fmla="*/ 58795 w 2485572"/>
                <a:gd name="connsiteY252" fmla="*/ 1420733 h 2538970"/>
                <a:gd name="connsiteX253" fmla="*/ 50558 w 2485572"/>
                <a:gd name="connsiteY253" fmla="*/ 1423573 h 2538970"/>
                <a:gd name="connsiteX254" fmla="*/ 42037 w 2485572"/>
                <a:gd name="connsiteY254" fmla="*/ 1423573 h 2538970"/>
                <a:gd name="connsiteX255" fmla="*/ 5681 w 2485572"/>
                <a:gd name="connsiteY255" fmla="*/ 1432094 h 2538970"/>
                <a:gd name="connsiteX256" fmla="*/ 2840 w 2485572"/>
                <a:gd name="connsiteY256" fmla="*/ 1403975 h 2538970"/>
                <a:gd name="connsiteX257" fmla="*/ 0 w 2485572"/>
                <a:gd name="connsiteY257" fmla="*/ 1395738 h 2538970"/>
                <a:gd name="connsiteX258" fmla="*/ 5681 w 2485572"/>
                <a:gd name="connsiteY258" fmla="*/ 1373299 h 2538970"/>
                <a:gd name="connsiteX259" fmla="*/ 5681 w 2485572"/>
                <a:gd name="connsiteY259" fmla="*/ 1361938 h 2538970"/>
                <a:gd name="connsiteX260" fmla="*/ 11361 w 2485572"/>
                <a:gd name="connsiteY260" fmla="*/ 1345180 h 2538970"/>
                <a:gd name="connsiteX261" fmla="*/ 42037 w 2485572"/>
                <a:gd name="connsiteY261" fmla="*/ 1305983 h 2538970"/>
                <a:gd name="connsiteX262" fmla="*/ 47718 w 2485572"/>
                <a:gd name="connsiteY262" fmla="*/ 1294622 h 2538970"/>
                <a:gd name="connsiteX263" fmla="*/ 39197 w 2485572"/>
                <a:gd name="connsiteY263" fmla="*/ 1275024 h 2538970"/>
                <a:gd name="connsiteX264" fmla="*/ 33516 w 2485572"/>
                <a:gd name="connsiteY264" fmla="*/ 1269627 h 2538970"/>
                <a:gd name="connsiteX265" fmla="*/ 33516 w 2485572"/>
                <a:gd name="connsiteY265" fmla="*/ 1244348 h 2538970"/>
                <a:gd name="connsiteX266" fmla="*/ 64475 w 2485572"/>
                <a:gd name="connsiteY266" fmla="*/ 1213389 h 2538970"/>
                <a:gd name="connsiteX267" fmla="*/ 81233 w 2485572"/>
                <a:gd name="connsiteY267" fmla="*/ 1199471 h 2538970"/>
                <a:gd name="connsiteX268" fmla="*/ 86914 w 2485572"/>
                <a:gd name="connsiteY268" fmla="*/ 1190950 h 2538970"/>
                <a:gd name="connsiteX269" fmla="*/ 97991 w 2485572"/>
                <a:gd name="connsiteY269" fmla="*/ 1160275 h 2538970"/>
                <a:gd name="connsiteX270" fmla="*/ 95435 w 2485572"/>
                <a:gd name="connsiteY270" fmla="*/ 1151753 h 2538970"/>
                <a:gd name="connsiteX271" fmla="*/ 95435 w 2485572"/>
                <a:gd name="connsiteY271" fmla="*/ 1121078 h 2538970"/>
                <a:gd name="connsiteX272" fmla="*/ 100832 w 2485572"/>
                <a:gd name="connsiteY272" fmla="*/ 1112557 h 2538970"/>
                <a:gd name="connsiteX273" fmla="*/ 103672 w 2485572"/>
                <a:gd name="connsiteY273" fmla="*/ 1106876 h 2538970"/>
                <a:gd name="connsiteX274" fmla="*/ 154230 w 2485572"/>
                <a:gd name="connsiteY274" fmla="*/ 1070520 h 2538970"/>
                <a:gd name="connsiteX275" fmla="*/ 176668 w 2485572"/>
                <a:gd name="connsiteY275" fmla="*/ 1045241 h 2538970"/>
                <a:gd name="connsiteX276" fmla="*/ 176668 w 2485572"/>
                <a:gd name="connsiteY276" fmla="*/ 1037004 h 2538970"/>
                <a:gd name="connsiteX277" fmla="*/ 173828 w 2485572"/>
                <a:gd name="connsiteY277" fmla="*/ 1028483 h 2538970"/>
                <a:gd name="connsiteX278" fmla="*/ 157070 w 2485572"/>
                <a:gd name="connsiteY278" fmla="*/ 1008885 h 2538970"/>
                <a:gd name="connsiteX279" fmla="*/ 154230 w 2485572"/>
                <a:gd name="connsiteY279" fmla="*/ 1000648 h 2538970"/>
                <a:gd name="connsiteX280" fmla="*/ 157070 w 2485572"/>
                <a:gd name="connsiteY280" fmla="*/ 964008 h 2538970"/>
                <a:gd name="connsiteX281" fmla="*/ 154230 w 2485572"/>
                <a:gd name="connsiteY281" fmla="*/ 955771 h 2538970"/>
                <a:gd name="connsiteX282" fmla="*/ 126111 w 2485572"/>
                <a:gd name="connsiteY282" fmla="*/ 930492 h 2538970"/>
                <a:gd name="connsiteX283" fmla="*/ 112193 w 2485572"/>
                <a:gd name="connsiteY283" fmla="*/ 927652 h 2538970"/>
                <a:gd name="connsiteX284" fmla="*/ 109353 w 2485572"/>
                <a:gd name="connsiteY284" fmla="*/ 921971 h 2538970"/>
                <a:gd name="connsiteX285" fmla="*/ 109353 w 2485572"/>
                <a:gd name="connsiteY285" fmla="*/ 908053 h 2538970"/>
                <a:gd name="connsiteX286" fmla="*/ 117590 w 2485572"/>
                <a:gd name="connsiteY286" fmla="*/ 891295 h 2538970"/>
                <a:gd name="connsiteX287" fmla="*/ 123270 w 2485572"/>
                <a:gd name="connsiteY287" fmla="*/ 885615 h 2538970"/>
                <a:gd name="connsiteX288" fmla="*/ 148549 w 2485572"/>
                <a:gd name="connsiteY288" fmla="*/ 866016 h 2538970"/>
                <a:gd name="connsiteX289" fmla="*/ 128951 w 2485572"/>
                <a:gd name="connsiteY289" fmla="*/ 840738 h 2538970"/>
                <a:gd name="connsiteX290" fmla="*/ 126111 w 2485572"/>
                <a:gd name="connsiteY290" fmla="*/ 821139 h 2538970"/>
                <a:gd name="connsiteX291" fmla="*/ 140028 w 2485572"/>
                <a:gd name="connsiteY291" fmla="*/ 812618 h 2538970"/>
                <a:gd name="connsiteX292" fmla="*/ 142869 w 2485572"/>
                <a:gd name="connsiteY292" fmla="*/ 790464 h 2538970"/>
                <a:gd name="connsiteX293" fmla="*/ 154230 w 2485572"/>
                <a:gd name="connsiteY293" fmla="*/ 773422 h 2538970"/>
                <a:gd name="connsiteX294" fmla="*/ 157070 w 2485572"/>
                <a:gd name="connsiteY294" fmla="*/ 762344 h 2538970"/>
                <a:gd name="connsiteX295" fmla="*/ 157070 w 2485572"/>
                <a:gd name="connsiteY295" fmla="*/ 753824 h 2538970"/>
                <a:gd name="connsiteX296" fmla="*/ 145709 w 2485572"/>
                <a:gd name="connsiteY296" fmla="*/ 731385 h 2538970"/>
                <a:gd name="connsiteX297" fmla="*/ 145709 w 2485572"/>
                <a:gd name="connsiteY297" fmla="*/ 723148 h 2538970"/>
                <a:gd name="connsiteX298" fmla="*/ 159627 w 2485572"/>
                <a:gd name="connsiteY298" fmla="*/ 714627 h 2538970"/>
                <a:gd name="connsiteX299" fmla="*/ 204504 w 2485572"/>
                <a:gd name="connsiteY299" fmla="*/ 708946 h 2538970"/>
                <a:gd name="connsiteX300" fmla="*/ 232623 w 2485572"/>
                <a:gd name="connsiteY300" fmla="*/ 678271 h 2538970"/>
                <a:gd name="connsiteX301" fmla="*/ 232623 w 2485572"/>
                <a:gd name="connsiteY301" fmla="*/ 666909 h 2538970"/>
                <a:gd name="connsiteX302" fmla="*/ 215865 w 2485572"/>
                <a:gd name="connsiteY302" fmla="*/ 644755 h 2538970"/>
                <a:gd name="connsiteX303" fmla="*/ 218705 w 2485572"/>
                <a:gd name="connsiteY303" fmla="*/ 613795 h 2538970"/>
                <a:gd name="connsiteX304" fmla="*/ 241144 w 2485572"/>
                <a:gd name="connsiteY304" fmla="*/ 582836 h 2538970"/>
                <a:gd name="connsiteX305" fmla="*/ 252221 w 2485572"/>
                <a:gd name="connsiteY305" fmla="*/ 571758 h 2538970"/>
                <a:gd name="connsiteX306" fmla="*/ 285737 w 2485572"/>
                <a:gd name="connsiteY306" fmla="*/ 524041 h 2538970"/>
                <a:gd name="connsiteX307" fmla="*/ 291418 w 2485572"/>
                <a:gd name="connsiteY307" fmla="*/ 518644 h 2538970"/>
                <a:gd name="connsiteX308" fmla="*/ 322377 w 2485572"/>
                <a:gd name="connsiteY308" fmla="*/ 518644 h 2538970"/>
                <a:gd name="connsiteX309" fmla="*/ 333455 w 2485572"/>
                <a:gd name="connsiteY309" fmla="*/ 510123 h 2538970"/>
                <a:gd name="connsiteX310" fmla="*/ 341976 w 2485572"/>
                <a:gd name="connsiteY310" fmla="*/ 482004 h 2538970"/>
                <a:gd name="connsiteX311" fmla="*/ 347372 w 2485572"/>
                <a:gd name="connsiteY311" fmla="*/ 476607 h 2538970"/>
                <a:gd name="connsiteX312" fmla="*/ 386853 w 2485572"/>
                <a:gd name="connsiteY312" fmla="*/ 459565 h 2538970"/>
                <a:gd name="connsiteX313" fmla="*/ 389409 w 2485572"/>
                <a:gd name="connsiteY313" fmla="*/ 454169 h 2538970"/>
                <a:gd name="connsiteX314" fmla="*/ 400770 w 2485572"/>
                <a:gd name="connsiteY314" fmla="*/ 434570 h 2538970"/>
                <a:gd name="connsiteX315" fmla="*/ 414688 w 2485572"/>
                <a:gd name="connsiteY315" fmla="*/ 392534 h 2538970"/>
                <a:gd name="connsiteX316" fmla="*/ 428890 w 2485572"/>
                <a:gd name="connsiteY316" fmla="*/ 341976 h 2538970"/>
                <a:gd name="connsiteX317" fmla="*/ 434286 w 2485572"/>
                <a:gd name="connsiteY317" fmla="*/ 255062 h 2538970"/>
                <a:gd name="connsiteX318" fmla="*/ 437127 w 2485572"/>
                <a:gd name="connsiteY318" fmla="*/ 252221 h 2538970"/>
                <a:gd name="connsiteX319" fmla="*/ 448488 w 2485572"/>
                <a:gd name="connsiteY319" fmla="*/ 235463 h 2538970"/>
                <a:gd name="connsiteX320" fmla="*/ 468086 w 2485572"/>
                <a:gd name="connsiteY320" fmla="*/ 221546 h 2538970"/>
                <a:gd name="connsiteX321" fmla="*/ 501602 w 2485572"/>
                <a:gd name="connsiteY321" fmla="*/ 215865 h 2538970"/>
                <a:gd name="connsiteX322" fmla="*/ 512964 w 2485572"/>
                <a:gd name="connsiteY322" fmla="*/ 213025 h 2538970"/>
                <a:gd name="connsiteX323" fmla="*/ 555000 w 2485572"/>
                <a:gd name="connsiteY323" fmla="*/ 187746 h 2538970"/>
                <a:gd name="connsiteX324" fmla="*/ 557557 w 2485572"/>
                <a:gd name="connsiteY324" fmla="*/ 182349 h 2538970"/>
                <a:gd name="connsiteX325" fmla="*/ 602434 w 2485572"/>
                <a:gd name="connsiteY325" fmla="*/ 131791 h 2538970"/>
                <a:gd name="connsiteX326" fmla="*/ 605274 w 2485572"/>
                <a:gd name="connsiteY326" fmla="*/ 123270 h 2538970"/>
                <a:gd name="connsiteX327" fmla="*/ 594197 w 2485572"/>
                <a:gd name="connsiteY327" fmla="*/ 70156 h 2538970"/>
                <a:gd name="connsiteX328" fmla="*/ 650151 w 2485572"/>
                <a:gd name="connsiteY328" fmla="*/ 92595 h 2538970"/>
                <a:gd name="connsiteX329" fmla="*/ 664069 w 2485572"/>
                <a:gd name="connsiteY329" fmla="*/ 92595 h 2538970"/>
                <a:gd name="connsiteX330" fmla="*/ 689348 w 2485572"/>
                <a:gd name="connsiteY330" fmla="*/ 98275 h 2538970"/>
                <a:gd name="connsiteX331" fmla="*/ 723148 w 2485572"/>
                <a:gd name="connsiteY331" fmla="*/ 89754 h 2538970"/>
                <a:gd name="connsiteX332" fmla="*/ 725704 w 2485572"/>
                <a:gd name="connsiteY332" fmla="*/ 92595 h 2538970"/>
                <a:gd name="connsiteX333" fmla="*/ 731385 w 2485572"/>
                <a:gd name="connsiteY333" fmla="*/ 92595 h 2538970"/>
                <a:gd name="connsiteX334" fmla="*/ 737065 w 2485572"/>
                <a:gd name="connsiteY334" fmla="*/ 95435 h 2538970"/>
                <a:gd name="connsiteX335" fmla="*/ 742746 w 2485572"/>
                <a:gd name="connsiteY335" fmla="*/ 95435 h 2538970"/>
                <a:gd name="connsiteX336" fmla="*/ 779102 w 2485572"/>
                <a:gd name="connsiteY336" fmla="*/ 75837 h 2538970"/>
                <a:gd name="connsiteX337" fmla="*/ 818299 w 2485572"/>
                <a:gd name="connsiteY337" fmla="*/ 39197 h 2538970"/>
                <a:gd name="connsiteX338" fmla="*/ 823980 w 2485572"/>
                <a:gd name="connsiteY338" fmla="*/ 33800 h 2538970"/>
                <a:gd name="connsiteX339" fmla="*/ 851815 w 2485572"/>
                <a:gd name="connsiteY339" fmla="*/ 19598 h 2538970"/>
                <a:gd name="connsiteX340" fmla="*/ 854655 w 2485572"/>
                <a:gd name="connsiteY340" fmla="*/ 14202 h 2538970"/>
                <a:gd name="connsiteX341" fmla="*/ 888455 w 2485572"/>
                <a:gd name="connsiteY341" fmla="*/ 8521 h 2538970"/>
                <a:gd name="connsiteX342" fmla="*/ 893852 w 2485572"/>
                <a:gd name="connsiteY342" fmla="*/ 11361 h 2538970"/>
                <a:gd name="connsiteX343" fmla="*/ 933332 w 2485572"/>
                <a:gd name="connsiteY343" fmla="*/ 36640 h 2538970"/>
                <a:gd name="connsiteX344" fmla="*/ 938729 w 2485572"/>
                <a:gd name="connsiteY344" fmla="*/ 42037 h 2538970"/>
                <a:gd name="connsiteX345" fmla="*/ 969689 w 2485572"/>
                <a:gd name="connsiteY345" fmla="*/ 61635 h 2538970"/>
                <a:gd name="connsiteX346" fmla="*/ 972529 w 2485572"/>
                <a:gd name="connsiteY346" fmla="*/ 64475 h 2538970"/>
                <a:gd name="connsiteX347" fmla="*/ 977925 w 2485572"/>
                <a:gd name="connsiteY347" fmla="*/ 67316 h 2538970"/>
                <a:gd name="connsiteX348" fmla="*/ 1011725 w 2485572"/>
                <a:gd name="connsiteY348" fmla="*/ 67316 h 2538970"/>
                <a:gd name="connsiteX349" fmla="*/ 1031324 w 2485572"/>
                <a:gd name="connsiteY349" fmla="*/ 64475 h 2538970"/>
                <a:gd name="connsiteX350" fmla="*/ 1042401 w 2485572"/>
                <a:gd name="connsiteY350" fmla="*/ 64475 h 2538970"/>
                <a:gd name="connsiteX351" fmla="*/ 1104036 w 2485572"/>
                <a:gd name="connsiteY351" fmla="*/ 70156 h 2538970"/>
                <a:gd name="connsiteX352" fmla="*/ 1109717 w 2485572"/>
                <a:gd name="connsiteY352" fmla="*/ 75837 h 2538970"/>
                <a:gd name="connsiteX353" fmla="*/ 1118238 w 2485572"/>
                <a:gd name="connsiteY353" fmla="*/ 81233 h 2538970"/>
                <a:gd name="connsiteX354" fmla="*/ 1121078 w 2485572"/>
                <a:gd name="connsiteY354" fmla="*/ 84074 h 2538970"/>
                <a:gd name="connsiteX355" fmla="*/ 1143517 w 2485572"/>
                <a:gd name="connsiteY355" fmla="*/ 95435 h 2538970"/>
                <a:gd name="connsiteX356" fmla="*/ 1151754 w 2485572"/>
                <a:gd name="connsiteY356" fmla="*/ 100832 h 2538970"/>
                <a:gd name="connsiteX357" fmla="*/ 1171352 w 2485572"/>
                <a:gd name="connsiteY357" fmla="*/ 100832 h 2538970"/>
                <a:gd name="connsiteX358" fmla="*/ 1174192 w 2485572"/>
                <a:gd name="connsiteY358" fmla="*/ 98275 h 2538970"/>
                <a:gd name="connsiteX359" fmla="*/ 1188110 w 2485572"/>
                <a:gd name="connsiteY359" fmla="*/ 89754 h 2538970"/>
                <a:gd name="connsiteX360" fmla="*/ 1193791 w 2485572"/>
                <a:gd name="connsiteY360" fmla="*/ 84074 h 2538970"/>
                <a:gd name="connsiteX361" fmla="*/ 1238668 w 2485572"/>
                <a:gd name="connsiteY361" fmla="*/ 75837 h 2538970"/>
                <a:gd name="connsiteX362" fmla="*/ 1244348 w 2485572"/>
                <a:gd name="connsiteY362" fmla="*/ 78677 h 2538970"/>
                <a:gd name="connsiteX363" fmla="*/ 1272184 w 2485572"/>
                <a:gd name="connsiteY363" fmla="*/ 75837 h 2538970"/>
                <a:gd name="connsiteX364" fmla="*/ 1280705 w 2485572"/>
                <a:gd name="connsiteY364" fmla="*/ 72996 h 2538970"/>
                <a:gd name="connsiteX365" fmla="*/ 1286385 w 2485572"/>
                <a:gd name="connsiteY365" fmla="*/ 72996 h 2538970"/>
                <a:gd name="connsiteX366" fmla="*/ 1348020 w 2485572"/>
                <a:gd name="connsiteY366" fmla="*/ 50558 h 2538970"/>
                <a:gd name="connsiteX367" fmla="*/ 1350861 w 2485572"/>
                <a:gd name="connsiteY367" fmla="*/ 50558 h 2538970"/>
                <a:gd name="connsiteX368" fmla="*/ 1392898 w 2485572"/>
                <a:gd name="connsiteY368" fmla="*/ 39197 h 2538970"/>
                <a:gd name="connsiteX369" fmla="*/ 1406815 w 2485572"/>
                <a:gd name="connsiteY369" fmla="*/ 39197 h 2538970"/>
                <a:gd name="connsiteX370" fmla="*/ 1459929 w 2485572"/>
                <a:gd name="connsiteY370" fmla="*/ 36640 h 2538970"/>
                <a:gd name="connsiteX371" fmla="*/ 1468450 w 2485572"/>
                <a:gd name="connsiteY371" fmla="*/ 36640 h 2538970"/>
                <a:gd name="connsiteX372" fmla="*/ 1474131 w 2485572"/>
                <a:gd name="connsiteY372" fmla="*/ 33800 h 2538970"/>
                <a:gd name="connsiteX373" fmla="*/ 1479528 w 2485572"/>
                <a:gd name="connsiteY373" fmla="*/ 30960 h 2538970"/>
                <a:gd name="connsiteX374" fmla="*/ 1485208 w 2485572"/>
                <a:gd name="connsiteY374" fmla="*/ 30960 h 2538970"/>
                <a:gd name="connsiteX375" fmla="*/ 1544003 w 2485572"/>
                <a:gd name="connsiteY375" fmla="*/ 16758 h 2538970"/>
                <a:gd name="connsiteX376" fmla="*/ 1549684 w 2485572"/>
                <a:gd name="connsiteY376" fmla="*/ 14202 h 2538970"/>
                <a:gd name="connsiteX377" fmla="*/ 1555364 w 2485572"/>
                <a:gd name="connsiteY377" fmla="*/ 14202 h 2538970"/>
                <a:gd name="connsiteX378" fmla="*/ 1563601 w 2485572"/>
                <a:gd name="connsiteY378" fmla="*/ 11361 h 2538970"/>
                <a:gd name="connsiteX379" fmla="*/ 1614159 w 2485572"/>
                <a:gd name="connsiteY379" fmla="*/ 22439 h 2538970"/>
                <a:gd name="connsiteX380" fmla="*/ 1619840 w 2485572"/>
                <a:gd name="connsiteY380" fmla="*/ 19598 h 2538970"/>
                <a:gd name="connsiteX381" fmla="*/ 1630917 w 2485572"/>
                <a:gd name="connsiteY381" fmla="*/ 16758 h 2538970"/>
                <a:gd name="connsiteX382" fmla="*/ 1645119 w 2485572"/>
                <a:gd name="connsiteY382" fmla="*/ 8521 h 2538970"/>
                <a:gd name="connsiteX383" fmla="*/ 1653356 w 2485572"/>
                <a:gd name="connsiteY383" fmla="*/ 5681 h 2538970"/>
                <a:gd name="connsiteX384" fmla="*/ 1689712 w 2485572"/>
                <a:gd name="connsiteY384" fmla="*/ 0 h 2538970"/>
                <a:gd name="connsiteX385" fmla="*/ 1698233 w 2485572"/>
                <a:gd name="connsiteY385" fmla="*/ 11361 h 2538970"/>
                <a:gd name="connsiteX386" fmla="*/ 1703914 w 2485572"/>
                <a:gd name="connsiteY386" fmla="*/ 14202 h 2538970"/>
                <a:gd name="connsiteX387" fmla="*/ 1709310 w 2485572"/>
                <a:gd name="connsiteY387" fmla="*/ 16758 h 2538970"/>
                <a:gd name="connsiteX388" fmla="*/ 1717831 w 2485572"/>
                <a:gd name="connsiteY388" fmla="*/ 16758 h 2538970"/>
                <a:gd name="connsiteX389" fmla="*/ 1757028 w 2485572"/>
                <a:gd name="connsiteY389" fmla="*/ 22439 h 2538970"/>
                <a:gd name="connsiteX390" fmla="*/ 1762708 w 2485572"/>
                <a:gd name="connsiteY390" fmla="*/ 25279 h 2538970"/>
                <a:gd name="connsiteX391" fmla="*/ 1768389 w 2485572"/>
                <a:gd name="connsiteY391" fmla="*/ 25279 h 2538970"/>
                <a:gd name="connsiteX392" fmla="*/ 1787987 w 2485572"/>
                <a:gd name="connsiteY392" fmla="*/ 33800 h 2538970"/>
                <a:gd name="connsiteX393" fmla="*/ 1793384 w 2485572"/>
                <a:gd name="connsiteY393" fmla="*/ 33800 h 2538970"/>
                <a:gd name="connsiteX394" fmla="*/ 1801905 w 2485572"/>
                <a:gd name="connsiteY394" fmla="*/ 36640 h 2538970"/>
                <a:gd name="connsiteX395" fmla="*/ 1835421 w 2485572"/>
                <a:gd name="connsiteY395" fmla="*/ 42037 h 2538970"/>
                <a:gd name="connsiteX396" fmla="*/ 1891659 w 2485572"/>
                <a:gd name="connsiteY396" fmla="*/ 61635 h 2538970"/>
                <a:gd name="connsiteX397" fmla="*/ 1897340 w 2485572"/>
                <a:gd name="connsiteY397" fmla="*/ 64475 h 2538970"/>
                <a:gd name="connsiteX398" fmla="*/ 1899896 w 2485572"/>
                <a:gd name="connsiteY398" fmla="*/ 67316 h 2538970"/>
                <a:gd name="connsiteX399" fmla="*/ 1944774 w 2485572"/>
                <a:gd name="connsiteY399" fmla="*/ 123270 h 2538970"/>
                <a:gd name="connsiteX400" fmla="*/ 1947614 w 2485572"/>
                <a:gd name="connsiteY400" fmla="*/ 128951 h 2538970"/>
                <a:gd name="connsiteX401" fmla="*/ 1950454 w 2485572"/>
                <a:gd name="connsiteY401" fmla="*/ 131791 h 2538970"/>
                <a:gd name="connsiteX402" fmla="*/ 1956135 w 2485572"/>
                <a:gd name="connsiteY402" fmla="*/ 140312 h 2538970"/>
                <a:gd name="connsiteX403" fmla="*/ 1958975 w 2485572"/>
                <a:gd name="connsiteY403" fmla="*/ 145709 h 2538970"/>
                <a:gd name="connsiteX404" fmla="*/ 1961532 w 2485572"/>
                <a:gd name="connsiteY404" fmla="*/ 154230 h 2538970"/>
                <a:gd name="connsiteX405" fmla="*/ 1998172 w 2485572"/>
                <a:gd name="connsiteY405" fmla="*/ 204788 h 2538970"/>
                <a:gd name="connsiteX406" fmla="*/ 2003569 w 2485572"/>
                <a:gd name="connsiteY406" fmla="*/ 207344 h 2538970"/>
                <a:gd name="connsiteX407" fmla="*/ 2009249 w 2485572"/>
                <a:gd name="connsiteY407" fmla="*/ 210184 h 2538970"/>
                <a:gd name="connsiteX408" fmla="*/ 2017770 w 2485572"/>
                <a:gd name="connsiteY408" fmla="*/ 210184 h 2538970"/>
                <a:gd name="connsiteX409" fmla="*/ 2026007 w 2485572"/>
                <a:gd name="connsiteY409" fmla="*/ 213025 h 2538970"/>
                <a:gd name="connsiteX410" fmla="*/ 2037368 w 2485572"/>
                <a:gd name="connsiteY410" fmla="*/ 215865 h 2538970"/>
                <a:gd name="connsiteX411" fmla="*/ 2099003 w 2485572"/>
                <a:gd name="connsiteY411" fmla="*/ 221546 h 2538970"/>
                <a:gd name="connsiteX412" fmla="*/ 2104684 w 2485572"/>
                <a:gd name="connsiteY412" fmla="*/ 224386 h 2538970"/>
                <a:gd name="connsiteX413" fmla="*/ 2112921 w 2485572"/>
                <a:gd name="connsiteY413" fmla="*/ 224386 h 2538970"/>
                <a:gd name="connsiteX414" fmla="*/ 2124283 w 2485572"/>
                <a:gd name="connsiteY414" fmla="*/ 229783 h 2538970"/>
                <a:gd name="connsiteX415" fmla="*/ 2177397 w 2485572"/>
                <a:gd name="connsiteY415" fmla="*/ 229783 h 2538970"/>
                <a:gd name="connsiteX416" fmla="*/ 2185918 w 2485572"/>
                <a:gd name="connsiteY416" fmla="*/ 232623 h 2538970"/>
                <a:gd name="connsiteX417" fmla="*/ 2213753 w 2485572"/>
                <a:gd name="connsiteY417" fmla="*/ 226942 h 2538970"/>
                <a:gd name="connsiteX418" fmla="*/ 2219434 w 2485572"/>
                <a:gd name="connsiteY418" fmla="*/ 224386 h 2538970"/>
                <a:gd name="connsiteX419" fmla="*/ 2241872 w 2485572"/>
                <a:gd name="connsiteY41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83909 w 2485572"/>
                <a:gd name="connsiteY70" fmla="*/ 2172000 h 2538970"/>
                <a:gd name="connsiteX71" fmla="*/ 2295270 w 2485572"/>
                <a:gd name="connsiteY71" fmla="*/ 2199835 h 2538970"/>
                <a:gd name="connsiteX72" fmla="*/ 2295270 w 2485572"/>
                <a:gd name="connsiteY72" fmla="*/ 2205516 h 2538970"/>
                <a:gd name="connsiteX73" fmla="*/ 2297827 w 2485572"/>
                <a:gd name="connsiteY73" fmla="*/ 2211196 h 2538970"/>
                <a:gd name="connsiteX74" fmla="*/ 2295270 w 2485572"/>
                <a:gd name="connsiteY74" fmla="*/ 2216593 h 2538970"/>
                <a:gd name="connsiteX75" fmla="*/ 2275388 w 2485572"/>
                <a:gd name="connsiteY75" fmla="*/ 2272832 h 2538970"/>
                <a:gd name="connsiteX76" fmla="*/ 2275388 w 2485572"/>
                <a:gd name="connsiteY76" fmla="*/ 2278512 h 2538970"/>
                <a:gd name="connsiteX77" fmla="*/ 2272832 w 2485572"/>
                <a:gd name="connsiteY77" fmla="*/ 2283909 h 2538970"/>
                <a:gd name="connsiteX78" fmla="*/ 2269991 w 2485572"/>
                <a:gd name="connsiteY78" fmla="*/ 2312028 h 2538970"/>
                <a:gd name="connsiteX79" fmla="*/ 2269991 w 2485572"/>
                <a:gd name="connsiteY79" fmla="*/ 2317709 h 2538970"/>
                <a:gd name="connsiteX80" fmla="*/ 2278228 w 2485572"/>
                <a:gd name="connsiteY80" fmla="*/ 2345544 h 2538970"/>
                <a:gd name="connsiteX81" fmla="*/ 2281069 w 2485572"/>
                <a:gd name="connsiteY81" fmla="*/ 2354065 h 2538970"/>
                <a:gd name="connsiteX82" fmla="*/ 2283909 w 2485572"/>
                <a:gd name="connsiteY82" fmla="*/ 2356905 h 2538970"/>
                <a:gd name="connsiteX83" fmla="*/ 2289590 w 2485572"/>
                <a:gd name="connsiteY83" fmla="*/ 2365142 h 2538970"/>
                <a:gd name="connsiteX84" fmla="*/ 2278228 w 2485572"/>
                <a:gd name="connsiteY84" fmla="*/ 2396102 h 2538970"/>
                <a:gd name="connsiteX85" fmla="*/ 2275388 w 2485572"/>
                <a:gd name="connsiteY85" fmla="*/ 2401782 h 2538970"/>
                <a:gd name="connsiteX86" fmla="*/ 2258630 w 2485572"/>
                <a:gd name="connsiteY86" fmla="*/ 2429618 h 2538970"/>
                <a:gd name="connsiteX87" fmla="*/ 2255790 w 2485572"/>
                <a:gd name="connsiteY87" fmla="*/ 2435298 h 2538970"/>
                <a:gd name="connsiteX88" fmla="*/ 2253233 w 2485572"/>
                <a:gd name="connsiteY88" fmla="*/ 2463418 h 2538970"/>
                <a:gd name="connsiteX89" fmla="*/ 2258630 w 2485572"/>
                <a:gd name="connsiteY89" fmla="*/ 2483016 h 2538970"/>
                <a:gd name="connsiteX90" fmla="*/ 2258630 w 2485572"/>
                <a:gd name="connsiteY90" fmla="*/ 2488413 h 2538970"/>
                <a:gd name="connsiteX91" fmla="*/ 2239032 w 2485572"/>
                <a:gd name="connsiteY91" fmla="*/ 2513691 h 2538970"/>
                <a:gd name="connsiteX92" fmla="*/ 2236191 w 2485572"/>
                <a:gd name="connsiteY92" fmla="*/ 2522213 h 2538970"/>
                <a:gd name="connsiteX93" fmla="*/ 2225114 w 2485572"/>
                <a:gd name="connsiteY93" fmla="*/ 2538970 h 2538970"/>
                <a:gd name="connsiteX94" fmla="*/ 2216593 w 2485572"/>
                <a:gd name="connsiteY94" fmla="*/ 2538970 h 2538970"/>
                <a:gd name="connsiteX95" fmla="*/ 2191314 w 2485572"/>
                <a:gd name="connsiteY95" fmla="*/ 2530449 h 2538970"/>
                <a:gd name="connsiteX96" fmla="*/ 2185918 w 2485572"/>
                <a:gd name="connsiteY96" fmla="*/ 2525053 h 2538970"/>
                <a:gd name="connsiteX97" fmla="*/ 2174556 w 2485572"/>
                <a:gd name="connsiteY97" fmla="*/ 2502614 h 2538970"/>
                <a:gd name="connsiteX98" fmla="*/ 2154958 w 2485572"/>
                <a:gd name="connsiteY98" fmla="*/ 2480175 h 2538970"/>
                <a:gd name="connsiteX99" fmla="*/ 2154958 w 2485572"/>
                <a:gd name="connsiteY99" fmla="*/ 2471655 h 2538970"/>
                <a:gd name="connsiteX100" fmla="*/ 2152118 w 2485572"/>
                <a:gd name="connsiteY100" fmla="*/ 2452056 h 2538970"/>
                <a:gd name="connsiteX101" fmla="*/ 2143881 w 2485572"/>
                <a:gd name="connsiteY101" fmla="*/ 2418540 h 2538970"/>
                <a:gd name="connsiteX102" fmla="*/ 2143881 w 2485572"/>
                <a:gd name="connsiteY102" fmla="*/ 2415700 h 2538970"/>
                <a:gd name="connsiteX103" fmla="*/ 2138200 w 2485572"/>
                <a:gd name="connsiteY103" fmla="*/ 2396102 h 2538970"/>
                <a:gd name="connsiteX104" fmla="*/ 2135360 w 2485572"/>
                <a:gd name="connsiteY104" fmla="*/ 2393261 h 2538970"/>
                <a:gd name="connsiteX105" fmla="*/ 2129679 w 2485572"/>
                <a:gd name="connsiteY105" fmla="*/ 2390421 h 2538970"/>
                <a:gd name="connsiteX106" fmla="*/ 2099003 w 2485572"/>
                <a:gd name="connsiteY106" fmla="*/ 2387581 h 2538970"/>
                <a:gd name="connsiteX107" fmla="*/ 2087642 w 2485572"/>
                <a:gd name="connsiteY107" fmla="*/ 2384740 h 2538970"/>
                <a:gd name="connsiteX108" fmla="*/ 2070884 w 2485572"/>
                <a:gd name="connsiteY108" fmla="*/ 2376504 h 2538970"/>
                <a:gd name="connsiteX109" fmla="*/ 2068044 w 2485572"/>
                <a:gd name="connsiteY109" fmla="*/ 2370823 h 2538970"/>
                <a:gd name="connsiteX110" fmla="*/ 2051286 w 2485572"/>
                <a:gd name="connsiteY110" fmla="*/ 2354065 h 2538970"/>
                <a:gd name="connsiteX111" fmla="*/ 2048446 w 2485572"/>
                <a:gd name="connsiteY111" fmla="*/ 2348384 h 2538970"/>
                <a:gd name="connsiteX112" fmla="*/ 2043049 w 2485572"/>
                <a:gd name="connsiteY112" fmla="*/ 2325946 h 2538970"/>
                <a:gd name="connsiteX113" fmla="*/ 2014930 w 2485572"/>
                <a:gd name="connsiteY113" fmla="*/ 2300667 h 2538970"/>
                <a:gd name="connsiteX114" fmla="*/ 1986810 w 2485572"/>
                <a:gd name="connsiteY114" fmla="*/ 2300667 h 2538970"/>
                <a:gd name="connsiteX115" fmla="*/ 1956135 w 2485572"/>
                <a:gd name="connsiteY115" fmla="*/ 2303507 h 2538970"/>
                <a:gd name="connsiteX116" fmla="*/ 1950454 w 2485572"/>
                <a:gd name="connsiteY116" fmla="*/ 2300667 h 2538970"/>
                <a:gd name="connsiteX117" fmla="*/ 1928016 w 2485572"/>
                <a:gd name="connsiteY117" fmla="*/ 2278512 h 2538970"/>
                <a:gd name="connsiteX118" fmla="*/ 1925175 w 2485572"/>
                <a:gd name="connsiteY118" fmla="*/ 2272832 h 2538970"/>
                <a:gd name="connsiteX119" fmla="*/ 1885979 w 2485572"/>
                <a:gd name="connsiteY119" fmla="*/ 2261470 h 2538970"/>
                <a:gd name="connsiteX120" fmla="*/ 1872061 w 2485572"/>
                <a:gd name="connsiteY120" fmla="*/ 2222273 h 2538970"/>
                <a:gd name="connsiteX121" fmla="*/ 1869221 w 2485572"/>
                <a:gd name="connsiteY121" fmla="*/ 2194438 h 2538970"/>
                <a:gd name="connsiteX122" fmla="*/ 1869221 w 2485572"/>
                <a:gd name="connsiteY122" fmla="*/ 2185917 h 2538970"/>
                <a:gd name="connsiteX123" fmla="*/ 1863540 w 2485572"/>
                <a:gd name="connsiteY123" fmla="*/ 2163479 h 2538970"/>
                <a:gd name="connsiteX124" fmla="*/ 1860700 w 2485572"/>
                <a:gd name="connsiteY124" fmla="*/ 2154958 h 2538970"/>
                <a:gd name="connsiteX125" fmla="*/ 1855303 w 2485572"/>
                <a:gd name="connsiteY125" fmla="*/ 2152402 h 2538970"/>
                <a:gd name="connsiteX126" fmla="*/ 1813266 w 2485572"/>
                <a:gd name="connsiteY126" fmla="*/ 2166319 h 2538970"/>
                <a:gd name="connsiteX127" fmla="*/ 1810426 w 2485572"/>
                <a:gd name="connsiteY127" fmla="*/ 2177397 h 2538970"/>
                <a:gd name="connsiteX128" fmla="*/ 1818663 w 2485572"/>
                <a:gd name="connsiteY128" fmla="*/ 2194438 h 2538970"/>
                <a:gd name="connsiteX129" fmla="*/ 1818663 w 2485572"/>
                <a:gd name="connsiteY129" fmla="*/ 2211196 h 2538970"/>
                <a:gd name="connsiteX130" fmla="*/ 1813266 w 2485572"/>
                <a:gd name="connsiteY130" fmla="*/ 2214037 h 2538970"/>
                <a:gd name="connsiteX131" fmla="*/ 1776626 w 2485572"/>
                <a:gd name="connsiteY131" fmla="*/ 2208356 h 2538970"/>
                <a:gd name="connsiteX132" fmla="*/ 1771230 w 2485572"/>
                <a:gd name="connsiteY132" fmla="*/ 2205516 h 2538970"/>
                <a:gd name="connsiteX133" fmla="*/ 1762708 w 2485572"/>
                <a:gd name="connsiteY133" fmla="*/ 2202676 h 2538970"/>
                <a:gd name="connsiteX134" fmla="*/ 1748791 w 2485572"/>
                <a:gd name="connsiteY134" fmla="*/ 2202676 h 2538970"/>
                <a:gd name="connsiteX135" fmla="*/ 1740270 w 2485572"/>
                <a:gd name="connsiteY135" fmla="*/ 2194438 h 2538970"/>
                <a:gd name="connsiteX136" fmla="*/ 1731749 w 2485572"/>
                <a:gd name="connsiteY136" fmla="*/ 2188758 h 2538970"/>
                <a:gd name="connsiteX137" fmla="*/ 1723512 w 2485572"/>
                <a:gd name="connsiteY137" fmla="*/ 2174556 h 2538970"/>
                <a:gd name="connsiteX138" fmla="*/ 1703914 w 2485572"/>
                <a:gd name="connsiteY138" fmla="*/ 2169159 h 2538970"/>
                <a:gd name="connsiteX139" fmla="*/ 1698233 w 2485572"/>
                <a:gd name="connsiteY139" fmla="*/ 2166319 h 2538970"/>
                <a:gd name="connsiteX140" fmla="*/ 1692552 w 2485572"/>
                <a:gd name="connsiteY140" fmla="*/ 2163479 h 2538970"/>
                <a:gd name="connsiteX141" fmla="*/ 1656196 w 2485572"/>
                <a:gd name="connsiteY141" fmla="*/ 2160638 h 2538970"/>
                <a:gd name="connsiteX142" fmla="*/ 1647675 w 2485572"/>
                <a:gd name="connsiteY142" fmla="*/ 2163479 h 2538970"/>
                <a:gd name="connsiteX143" fmla="*/ 1605638 w 2485572"/>
                <a:gd name="connsiteY143" fmla="*/ 2169159 h 2538970"/>
                <a:gd name="connsiteX144" fmla="*/ 1600242 w 2485572"/>
                <a:gd name="connsiteY144" fmla="*/ 2169159 h 2538970"/>
                <a:gd name="connsiteX145" fmla="*/ 1566442 w 2485572"/>
                <a:gd name="connsiteY145" fmla="*/ 2146721 h 2538970"/>
                <a:gd name="connsiteX146" fmla="*/ 1563601 w 2485572"/>
                <a:gd name="connsiteY146" fmla="*/ 2143881 h 2538970"/>
                <a:gd name="connsiteX147" fmla="*/ 1561045 w 2485572"/>
                <a:gd name="connsiteY147" fmla="*/ 2141040 h 2538970"/>
                <a:gd name="connsiteX148" fmla="*/ 1541447 w 2485572"/>
                <a:gd name="connsiteY148" fmla="*/ 2112921 h 2538970"/>
                <a:gd name="connsiteX149" fmla="*/ 1535766 w 2485572"/>
                <a:gd name="connsiteY149" fmla="*/ 2107524 h 2538970"/>
                <a:gd name="connsiteX150" fmla="*/ 1501966 w 2485572"/>
                <a:gd name="connsiteY150" fmla="*/ 2090482 h 2538970"/>
                <a:gd name="connsiteX151" fmla="*/ 1496570 w 2485572"/>
                <a:gd name="connsiteY151" fmla="*/ 2087926 h 2538970"/>
                <a:gd name="connsiteX152" fmla="*/ 1493729 w 2485572"/>
                <a:gd name="connsiteY152" fmla="*/ 2085086 h 2538970"/>
                <a:gd name="connsiteX153" fmla="*/ 1488049 w 2485572"/>
                <a:gd name="connsiteY153" fmla="*/ 2082245 h 2538970"/>
                <a:gd name="connsiteX154" fmla="*/ 1426413 w 2485572"/>
                <a:gd name="connsiteY154" fmla="*/ 2059807 h 2538970"/>
                <a:gd name="connsiteX155" fmla="*/ 1364778 w 2485572"/>
                <a:gd name="connsiteY155" fmla="*/ 2056966 h 2538970"/>
                <a:gd name="connsiteX156" fmla="*/ 1336659 w 2485572"/>
                <a:gd name="connsiteY156" fmla="*/ 2048445 h 2538970"/>
                <a:gd name="connsiteX157" fmla="*/ 1311380 w 2485572"/>
                <a:gd name="connsiteY157" fmla="*/ 2034528 h 2538970"/>
                <a:gd name="connsiteX158" fmla="*/ 1305983 w 2485572"/>
                <a:gd name="connsiteY158" fmla="*/ 2031688 h 2538970"/>
                <a:gd name="connsiteX159" fmla="*/ 1303143 w 2485572"/>
                <a:gd name="connsiteY159" fmla="*/ 2026291 h 2538970"/>
                <a:gd name="connsiteX160" fmla="*/ 1300303 w 2485572"/>
                <a:gd name="connsiteY160" fmla="*/ 2023451 h 2538970"/>
                <a:gd name="connsiteX161" fmla="*/ 1266787 w 2485572"/>
                <a:gd name="connsiteY161" fmla="*/ 2006409 h 2538970"/>
                <a:gd name="connsiteX162" fmla="*/ 1255426 w 2485572"/>
                <a:gd name="connsiteY162" fmla="*/ 2006409 h 2538970"/>
                <a:gd name="connsiteX163" fmla="*/ 1238668 w 2485572"/>
                <a:gd name="connsiteY163" fmla="*/ 2001012 h 2538970"/>
                <a:gd name="connsiteX164" fmla="*/ 1232987 w 2485572"/>
                <a:gd name="connsiteY164" fmla="*/ 2001012 h 2538970"/>
                <a:gd name="connsiteX165" fmla="*/ 1216229 w 2485572"/>
                <a:gd name="connsiteY165" fmla="*/ 1995331 h 2538970"/>
                <a:gd name="connsiteX166" fmla="*/ 1213389 w 2485572"/>
                <a:gd name="connsiteY166" fmla="*/ 1992491 h 2538970"/>
                <a:gd name="connsiteX167" fmla="*/ 1185554 w 2485572"/>
                <a:gd name="connsiteY167" fmla="*/ 1984254 h 2538970"/>
                <a:gd name="connsiteX168" fmla="*/ 1179873 w 2485572"/>
                <a:gd name="connsiteY168" fmla="*/ 1984254 h 2538970"/>
                <a:gd name="connsiteX169" fmla="*/ 1157434 w 2485572"/>
                <a:gd name="connsiteY169" fmla="*/ 1981414 h 2538970"/>
                <a:gd name="connsiteX170" fmla="*/ 1109717 w 2485572"/>
                <a:gd name="connsiteY170" fmla="*/ 1947614 h 2538970"/>
                <a:gd name="connsiteX171" fmla="*/ 1098639 w 2485572"/>
                <a:gd name="connsiteY171" fmla="*/ 1944774 h 2538970"/>
                <a:gd name="connsiteX172" fmla="*/ 1067680 w 2485572"/>
                <a:gd name="connsiteY172" fmla="*/ 1919779 h 2538970"/>
                <a:gd name="connsiteX173" fmla="*/ 1056603 w 2485572"/>
                <a:gd name="connsiteY173" fmla="*/ 1888819 h 2538970"/>
                <a:gd name="connsiteX174" fmla="*/ 1053762 w 2485572"/>
                <a:gd name="connsiteY174" fmla="*/ 1880298 h 2538970"/>
                <a:gd name="connsiteX175" fmla="*/ 1022803 w 2485572"/>
                <a:gd name="connsiteY175" fmla="*/ 1860700 h 2538970"/>
                <a:gd name="connsiteX176" fmla="*/ 1019962 w 2485572"/>
                <a:gd name="connsiteY176" fmla="*/ 1858143 h 2538970"/>
                <a:gd name="connsiteX177" fmla="*/ 1006045 w 2485572"/>
                <a:gd name="connsiteY177" fmla="*/ 1824343 h 2538970"/>
                <a:gd name="connsiteX178" fmla="*/ 1006045 w 2485572"/>
                <a:gd name="connsiteY178" fmla="*/ 1813266 h 2538970"/>
                <a:gd name="connsiteX179" fmla="*/ 1011725 w 2485572"/>
                <a:gd name="connsiteY179" fmla="*/ 1793668 h 2538970"/>
                <a:gd name="connsiteX180" fmla="*/ 1019962 w 2485572"/>
                <a:gd name="connsiteY180" fmla="*/ 1768389 h 2538970"/>
                <a:gd name="connsiteX181" fmla="*/ 1025643 w 2485572"/>
                <a:gd name="connsiteY181" fmla="*/ 1737429 h 2538970"/>
                <a:gd name="connsiteX182" fmla="*/ 1025643 w 2485572"/>
                <a:gd name="connsiteY182" fmla="*/ 1723512 h 2538970"/>
                <a:gd name="connsiteX183" fmla="*/ 1019962 w 2485572"/>
                <a:gd name="connsiteY183" fmla="*/ 1720671 h 2538970"/>
                <a:gd name="connsiteX184" fmla="*/ 1014566 w 2485572"/>
                <a:gd name="connsiteY184" fmla="*/ 1712435 h 2538970"/>
                <a:gd name="connsiteX185" fmla="*/ 1011725 w 2485572"/>
                <a:gd name="connsiteY185" fmla="*/ 1709594 h 2538970"/>
                <a:gd name="connsiteX186" fmla="*/ 983606 w 2485572"/>
                <a:gd name="connsiteY186" fmla="*/ 1692552 h 2538970"/>
                <a:gd name="connsiteX187" fmla="*/ 977925 w 2485572"/>
                <a:gd name="connsiteY187" fmla="*/ 1692552 h 2538970"/>
                <a:gd name="connsiteX188" fmla="*/ 950090 w 2485572"/>
                <a:gd name="connsiteY188" fmla="*/ 1653356 h 2538970"/>
                <a:gd name="connsiteX189" fmla="*/ 950090 w 2485572"/>
                <a:gd name="connsiteY189" fmla="*/ 1639438 h 2538970"/>
                <a:gd name="connsiteX190" fmla="*/ 952931 w 2485572"/>
                <a:gd name="connsiteY190" fmla="*/ 1636598 h 2538970"/>
                <a:gd name="connsiteX191" fmla="*/ 975369 w 2485572"/>
                <a:gd name="connsiteY191" fmla="*/ 1597401 h 2538970"/>
                <a:gd name="connsiteX192" fmla="*/ 980766 w 2485572"/>
                <a:gd name="connsiteY192" fmla="*/ 1591721 h 2538970"/>
                <a:gd name="connsiteX193" fmla="*/ 1017406 w 2485572"/>
                <a:gd name="connsiteY193" fmla="*/ 1561045 h 2538970"/>
                <a:gd name="connsiteX194" fmla="*/ 1022803 w 2485572"/>
                <a:gd name="connsiteY194" fmla="*/ 1558205 h 2538970"/>
                <a:gd name="connsiteX195" fmla="*/ 1025643 w 2485572"/>
                <a:gd name="connsiteY195" fmla="*/ 1555364 h 2538970"/>
                <a:gd name="connsiteX196" fmla="*/ 1031324 w 2485572"/>
                <a:gd name="connsiteY196" fmla="*/ 1549684 h 2538970"/>
                <a:gd name="connsiteX197" fmla="*/ 1293866 w 2485572"/>
                <a:gd name="connsiteY197" fmla="*/ 1680648 h 2538970"/>
                <a:gd name="connsiteX198" fmla="*/ 1455791 w 2485572"/>
                <a:gd name="connsiteY198" fmla="*/ 1685410 h 2538970"/>
                <a:gd name="connsiteX199" fmla="*/ 1289417 w 2485572"/>
                <a:gd name="connsiteY199" fmla="*/ 1536685 h 2538970"/>
                <a:gd name="connsiteX200" fmla="*/ 1061999 w 2485572"/>
                <a:gd name="connsiteY200" fmla="*/ 1465610 h 2538970"/>
                <a:gd name="connsiteX201" fmla="*/ 1061999 w 2485572"/>
                <a:gd name="connsiteY201" fmla="*/ 1429254 h 2538970"/>
                <a:gd name="connsiteX202" fmla="*/ 1048082 w 2485572"/>
                <a:gd name="connsiteY202" fmla="*/ 1403975 h 2538970"/>
                <a:gd name="connsiteX203" fmla="*/ 1022803 w 2485572"/>
                <a:gd name="connsiteY203" fmla="*/ 1387217 h 2538970"/>
                <a:gd name="connsiteX204" fmla="*/ 1011725 w 2485572"/>
                <a:gd name="connsiteY204" fmla="*/ 1381536 h 2538970"/>
                <a:gd name="connsiteX205" fmla="*/ 1000364 w 2485572"/>
                <a:gd name="connsiteY205" fmla="*/ 1381536 h 2538970"/>
                <a:gd name="connsiteX206" fmla="*/ 961167 w 2485572"/>
                <a:gd name="connsiteY206" fmla="*/ 1376140 h 2538970"/>
                <a:gd name="connsiteX207" fmla="*/ 924811 w 2485572"/>
                <a:gd name="connsiteY207" fmla="*/ 1367618 h 2538970"/>
                <a:gd name="connsiteX208" fmla="*/ 919131 w 2485572"/>
                <a:gd name="connsiteY208" fmla="*/ 1367618 h 2538970"/>
                <a:gd name="connsiteX209" fmla="*/ 913450 w 2485572"/>
                <a:gd name="connsiteY209" fmla="*/ 1364778 h 2538970"/>
                <a:gd name="connsiteX210" fmla="*/ 908053 w 2485572"/>
                <a:gd name="connsiteY210" fmla="*/ 1364778 h 2538970"/>
                <a:gd name="connsiteX211" fmla="*/ 877094 w 2485572"/>
                <a:gd name="connsiteY211" fmla="*/ 1381536 h 2538970"/>
                <a:gd name="connsiteX212" fmla="*/ 868857 w 2485572"/>
                <a:gd name="connsiteY212" fmla="*/ 1390057 h 2538970"/>
                <a:gd name="connsiteX213" fmla="*/ 835057 w 2485572"/>
                <a:gd name="connsiteY213" fmla="*/ 1434934 h 2538970"/>
                <a:gd name="connsiteX214" fmla="*/ 832217 w 2485572"/>
                <a:gd name="connsiteY214" fmla="*/ 1440331 h 2538970"/>
                <a:gd name="connsiteX215" fmla="*/ 832217 w 2485572"/>
                <a:gd name="connsiteY215" fmla="*/ 1446012 h 2538970"/>
                <a:gd name="connsiteX216" fmla="*/ 767741 w 2485572"/>
                <a:gd name="connsiteY216" fmla="*/ 1513327 h 2538970"/>
                <a:gd name="connsiteX217" fmla="*/ 711787 w 2485572"/>
                <a:gd name="connsiteY217" fmla="*/ 1535766 h 2538970"/>
                <a:gd name="connsiteX218" fmla="*/ 686508 w 2485572"/>
                <a:gd name="connsiteY218" fmla="*/ 1541447 h 2538970"/>
                <a:gd name="connsiteX219" fmla="*/ 661513 w 2485572"/>
                <a:gd name="connsiteY219" fmla="*/ 1549684 h 2538970"/>
                <a:gd name="connsiteX220" fmla="*/ 658672 w 2485572"/>
                <a:gd name="connsiteY220" fmla="*/ 1552524 h 2538970"/>
                <a:gd name="connsiteX221" fmla="*/ 652992 w 2485572"/>
                <a:gd name="connsiteY221" fmla="*/ 1555364 h 2538970"/>
                <a:gd name="connsiteX222" fmla="*/ 624873 w 2485572"/>
                <a:gd name="connsiteY222" fmla="*/ 1561045 h 2538970"/>
                <a:gd name="connsiteX223" fmla="*/ 619476 w 2485572"/>
                <a:gd name="connsiteY223" fmla="*/ 1558205 h 2538970"/>
                <a:gd name="connsiteX224" fmla="*/ 616636 w 2485572"/>
                <a:gd name="connsiteY224" fmla="*/ 1555364 h 2538970"/>
                <a:gd name="connsiteX225" fmla="*/ 597037 w 2485572"/>
                <a:gd name="connsiteY225" fmla="*/ 1532926 h 2538970"/>
                <a:gd name="connsiteX226" fmla="*/ 594197 w 2485572"/>
                <a:gd name="connsiteY226" fmla="*/ 1521848 h 2538970"/>
                <a:gd name="connsiteX227" fmla="*/ 591357 w 2485572"/>
                <a:gd name="connsiteY227" fmla="*/ 1519008 h 2538970"/>
                <a:gd name="connsiteX228" fmla="*/ 566078 w 2485572"/>
                <a:gd name="connsiteY228" fmla="*/ 1482368 h 2538970"/>
                <a:gd name="connsiteX229" fmla="*/ 560397 w 2485572"/>
                <a:gd name="connsiteY229" fmla="*/ 1471291 h 2538970"/>
                <a:gd name="connsiteX230" fmla="*/ 555000 w 2485572"/>
                <a:gd name="connsiteY230" fmla="*/ 1465610 h 2538970"/>
                <a:gd name="connsiteX231" fmla="*/ 498762 w 2485572"/>
                <a:gd name="connsiteY231" fmla="*/ 1432094 h 2538970"/>
                <a:gd name="connsiteX232" fmla="*/ 490525 w 2485572"/>
                <a:gd name="connsiteY232" fmla="*/ 1429254 h 2538970"/>
                <a:gd name="connsiteX233" fmla="*/ 487685 w 2485572"/>
                <a:gd name="connsiteY233" fmla="*/ 1429254 h 2538970"/>
                <a:gd name="connsiteX234" fmla="*/ 462406 w 2485572"/>
                <a:gd name="connsiteY234" fmla="*/ 1426413 h 2538970"/>
                <a:gd name="connsiteX235" fmla="*/ 400770 w 2485572"/>
                <a:gd name="connsiteY235" fmla="*/ 1426413 h 2538970"/>
                <a:gd name="connsiteX236" fmla="*/ 392250 w 2485572"/>
                <a:gd name="connsiteY236" fmla="*/ 1423573 h 2538970"/>
                <a:gd name="connsiteX237" fmla="*/ 384013 w 2485572"/>
                <a:gd name="connsiteY237" fmla="*/ 1420733 h 2538970"/>
                <a:gd name="connsiteX238" fmla="*/ 375492 w 2485572"/>
                <a:gd name="connsiteY238" fmla="*/ 1420733 h 2538970"/>
                <a:gd name="connsiteX239" fmla="*/ 319537 w 2485572"/>
                <a:gd name="connsiteY239" fmla="*/ 1409655 h 2538970"/>
                <a:gd name="connsiteX240" fmla="*/ 313856 w 2485572"/>
                <a:gd name="connsiteY240" fmla="*/ 1406815 h 2538970"/>
                <a:gd name="connsiteX241" fmla="*/ 308176 w 2485572"/>
                <a:gd name="connsiteY241" fmla="*/ 1406815 h 2538970"/>
                <a:gd name="connsiteX242" fmla="*/ 297098 w 2485572"/>
                <a:gd name="connsiteY242" fmla="*/ 1401134 h 2538970"/>
                <a:gd name="connsiteX243" fmla="*/ 221546 w 2485572"/>
                <a:gd name="connsiteY243" fmla="*/ 1392898 h 2538970"/>
                <a:gd name="connsiteX244" fmla="*/ 213025 w 2485572"/>
                <a:gd name="connsiteY244" fmla="*/ 1392898 h 2538970"/>
                <a:gd name="connsiteX245" fmla="*/ 204504 w 2485572"/>
                <a:gd name="connsiteY245" fmla="*/ 1395738 h 2538970"/>
                <a:gd name="connsiteX246" fmla="*/ 154230 w 2485572"/>
                <a:gd name="connsiteY246" fmla="*/ 1406815 h 2538970"/>
                <a:gd name="connsiteX247" fmla="*/ 148549 w 2485572"/>
                <a:gd name="connsiteY247" fmla="*/ 1403975 h 2538970"/>
                <a:gd name="connsiteX248" fmla="*/ 137472 w 2485572"/>
                <a:gd name="connsiteY248" fmla="*/ 1398294 h 2538970"/>
                <a:gd name="connsiteX249" fmla="*/ 131791 w 2485572"/>
                <a:gd name="connsiteY249" fmla="*/ 1398294 h 2538970"/>
                <a:gd name="connsiteX250" fmla="*/ 67316 w 2485572"/>
                <a:gd name="connsiteY250" fmla="*/ 1418177 h 2538970"/>
                <a:gd name="connsiteX251" fmla="*/ 58795 w 2485572"/>
                <a:gd name="connsiteY251" fmla="*/ 1420733 h 2538970"/>
                <a:gd name="connsiteX252" fmla="*/ 50558 w 2485572"/>
                <a:gd name="connsiteY252" fmla="*/ 1423573 h 2538970"/>
                <a:gd name="connsiteX253" fmla="*/ 42037 w 2485572"/>
                <a:gd name="connsiteY253" fmla="*/ 1423573 h 2538970"/>
                <a:gd name="connsiteX254" fmla="*/ 5681 w 2485572"/>
                <a:gd name="connsiteY254" fmla="*/ 1432094 h 2538970"/>
                <a:gd name="connsiteX255" fmla="*/ 2840 w 2485572"/>
                <a:gd name="connsiteY255" fmla="*/ 1403975 h 2538970"/>
                <a:gd name="connsiteX256" fmla="*/ 0 w 2485572"/>
                <a:gd name="connsiteY256" fmla="*/ 1395738 h 2538970"/>
                <a:gd name="connsiteX257" fmla="*/ 5681 w 2485572"/>
                <a:gd name="connsiteY257" fmla="*/ 1373299 h 2538970"/>
                <a:gd name="connsiteX258" fmla="*/ 5681 w 2485572"/>
                <a:gd name="connsiteY258" fmla="*/ 1361938 h 2538970"/>
                <a:gd name="connsiteX259" fmla="*/ 11361 w 2485572"/>
                <a:gd name="connsiteY259" fmla="*/ 1345180 h 2538970"/>
                <a:gd name="connsiteX260" fmla="*/ 42037 w 2485572"/>
                <a:gd name="connsiteY260" fmla="*/ 1305983 h 2538970"/>
                <a:gd name="connsiteX261" fmla="*/ 47718 w 2485572"/>
                <a:gd name="connsiteY261" fmla="*/ 1294622 h 2538970"/>
                <a:gd name="connsiteX262" fmla="*/ 39197 w 2485572"/>
                <a:gd name="connsiteY262" fmla="*/ 1275024 h 2538970"/>
                <a:gd name="connsiteX263" fmla="*/ 33516 w 2485572"/>
                <a:gd name="connsiteY263" fmla="*/ 1269627 h 2538970"/>
                <a:gd name="connsiteX264" fmla="*/ 33516 w 2485572"/>
                <a:gd name="connsiteY264" fmla="*/ 1244348 h 2538970"/>
                <a:gd name="connsiteX265" fmla="*/ 64475 w 2485572"/>
                <a:gd name="connsiteY265" fmla="*/ 1213389 h 2538970"/>
                <a:gd name="connsiteX266" fmla="*/ 81233 w 2485572"/>
                <a:gd name="connsiteY266" fmla="*/ 1199471 h 2538970"/>
                <a:gd name="connsiteX267" fmla="*/ 86914 w 2485572"/>
                <a:gd name="connsiteY267" fmla="*/ 1190950 h 2538970"/>
                <a:gd name="connsiteX268" fmla="*/ 97991 w 2485572"/>
                <a:gd name="connsiteY268" fmla="*/ 1160275 h 2538970"/>
                <a:gd name="connsiteX269" fmla="*/ 95435 w 2485572"/>
                <a:gd name="connsiteY269" fmla="*/ 1151753 h 2538970"/>
                <a:gd name="connsiteX270" fmla="*/ 95435 w 2485572"/>
                <a:gd name="connsiteY270" fmla="*/ 1121078 h 2538970"/>
                <a:gd name="connsiteX271" fmla="*/ 100832 w 2485572"/>
                <a:gd name="connsiteY271" fmla="*/ 1112557 h 2538970"/>
                <a:gd name="connsiteX272" fmla="*/ 103672 w 2485572"/>
                <a:gd name="connsiteY272" fmla="*/ 1106876 h 2538970"/>
                <a:gd name="connsiteX273" fmla="*/ 154230 w 2485572"/>
                <a:gd name="connsiteY273" fmla="*/ 1070520 h 2538970"/>
                <a:gd name="connsiteX274" fmla="*/ 176668 w 2485572"/>
                <a:gd name="connsiteY274" fmla="*/ 1045241 h 2538970"/>
                <a:gd name="connsiteX275" fmla="*/ 176668 w 2485572"/>
                <a:gd name="connsiteY275" fmla="*/ 1037004 h 2538970"/>
                <a:gd name="connsiteX276" fmla="*/ 173828 w 2485572"/>
                <a:gd name="connsiteY276" fmla="*/ 1028483 h 2538970"/>
                <a:gd name="connsiteX277" fmla="*/ 157070 w 2485572"/>
                <a:gd name="connsiteY277" fmla="*/ 1008885 h 2538970"/>
                <a:gd name="connsiteX278" fmla="*/ 154230 w 2485572"/>
                <a:gd name="connsiteY278" fmla="*/ 1000648 h 2538970"/>
                <a:gd name="connsiteX279" fmla="*/ 157070 w 2485572"/>
                <a:gd name="connsiteY279" fmla="*/ 964008 h 2538970"/>
                <a:gd name="connsiteX280" fmla="*/ 154230 w 2485572"/>
                <a:gd name="connsiteY280" fmla="*/ 955771 h 2538970"/>
                <a:gd name="connsiteX281" fmla="*/ 126111 w 2485572"/>
                <a:gd name="connsiteY281" fmla="*/ 930492 h 2538970"/>
                <a:gd name="connsiteX282" fmla="*/ 112193 w 2485572"/>
                <a:gd name="connsiteY282" fmla="*/ 927652 h 2538970"/>
                <a:gd name="connsiteX283" fmla="*/ 109353 w 2485572"/>
                <a:gd name="connsiteY283" fmla="*/ 921971 h 2538970"/>
                <a:gd name="connsiteX284" fmla="*/ 109353 w 2485572"/>
                <a:gd name="connsiteY284" fmla="*/ 908053 h 2538970"/>
                <a:gd name="connsiteX285" fmla="*/ 117590 w 2485572"/>
                <a:gd name="connsiteY285" fmla="*/ 891295 h 2538970"/>
                <a:gd name="connsiteX286" fmla="*/ 123270 w 2485572"/>
                <a:gd name="connsiteY286" fmla="*/ 885615 h 2538970"/>
                <a:gd name="connsiteX287" fmla="*/ 148549 w 2485572"/>
                <a:gd name="connsiteY287" fmla="*/ 866016 h 2538970"/>
                <a:gd name="connsiteX288" fmla="*/ 128951 w 2485572"/>
                <a:gd name="connsiteY288" fmla="*/ 840738 h 2538970"/>
                <a:gd name="connsiteX289" fmla="*/ 126111 w 2485572"/>
                <a:gd name="connsiteY289" fmla="*/ 821139 h 2538970"/>
                <a:gd name="connsiteX290" fmla="*/ 140028 w 2485572"/>
                <a:gd name="connsiteY290" fmla="*/ 812618 h 2538970"/>
                <a:gd name="connsiteX291" fmla="*/ 142869 w 2485572"/>
                <a:gd name="connsiteY291" fmla="*/ 790464 h 2538970"/>
                <a:gd name="connsiteX292" fmla="*/ 154230 w 2485572"/>
                <a:gd name="connsiteY292" fmla="*/ 773422 h 2538970"/>
                <a:gd name="connsiteX293" fmla="*/ 157070 w 2485572"/>
                <a:gd name="connsiteY293" fmla="*/ 762344 h 2538970"/>
                <a:gd name="connsiteX294" fmla="*/ 157070 w 2485572"/>
                <a:gd name="connsiteY294" fmla="*/ 753824 h 2538970"/>
                <a:gd name="connsiteX295" fmla="*/ 145709 w 2485572"/>
                <a:gd name="connsiteY295" fmla="*/ 731385 h 2538970"/>
                <a:gd name="connsiteX296" fmla="*/ 145709 w 2485572"/>
                <a:gd name="connsiteY296" fmla="*/ 723148 h 2538970"/>
                <a:gd name="connsiteX297" fmla="*/ 159627 w 2485572"/>
                <a:gd name="connsiteY297" fmla="*/ 714627 h 2538970"/>
                <a:gd name="connsiteX298" fmla="*/ 204504 w 2485572"/>
                <a:gd name="connsiteY298" fmla="*/ 708946 h 2538970"/>
                <a:gd name="connsiteX299" fmla="*/ 232623 w 2485572"/>
                <a:gd name="connsiteY299" fmla="*/ 678271 h 2538970"/>
                <a:gd name="connsiteX300" fmla="*/ 232623 w 2485572"/>
                <a:gd name="connsiteY300" fmla="*/ 666909 h 2538970"/>
                <a:gd name="connsiteX301" fmla="*/ 215865 w 2485572"/>
                <a:gd name="connsiteY301" fmla="*/ 644755 h 2538970"/>
                <a:gd name="connsiteX302" fmla="*/ 218705 w 2485572"/>
                <a:gd name="connsiteY302" fmla="*/ 613795 h 2538970"/>
                <a:gd name="connsiteX303" fmla="*/ 241144 w 2485572"/>
                <a:gd name="connsiteY303" fmla="*/ 582836 h 2538970"/>
                <a:gd name="connsiteX304" fmla="*/ 252221 w 2485572"/>
                <a:gd name="connsiteY304" fmla="*/ 571758 h 2538970"/>
                <a:gd name="connsiteX305" fmla="*/ 285737 w 2485572"/>
                <a:gd name="connsiteY305" fmla="*/ 524041 h 2538970"/>
                <a:gd name="connsiteX306" fmla="*/ 291418 w 2485572"/>
                <a:gd name="connsiteY306" fmla="*/ 518644 h 2538970"/>
                <a:gd name="connsiteX307" fmla="*/ 322377 w 2485572"/>
                <a:gd name="connsiteY307" fmla="*/ 518644 h 2538970"/>
                <a:gd name="connsiteX308" fmla="*/ 333455 w 2485572"/>
                <a:gd name="connsiteY308" fmla="*/ 510123 h 2538970"/>
                <a:gd name="connsiteX309" fmla="*/ 341976 w 2485572"/>
                <a:gd name="connsiteY309" fmla="*/ 482004 h 2538970"/>
                <a:gd name="connsiteX310" fmla="*/ 347372 w 2485572"/>
                <a:gd name="connsiteY310" fmla="*/ 476607 h 2538970"/>
                <a:gd name="connsiteX311" fmla="*/ 386853 w 2485572"/>
                <a:gd name="connsiteY311" fmla="*/ 459565 h 2538970"/>
                <a:gd name="connsiteX312" fmla="*/ 389409 w 2485572"/>
                <a:gd name="connsiteY312" fmla="*/ 454169 h 2538970"/>
                <a:gd name="connsiteX313" fmla="*/ 400770 w 2485572"/>
                <a:gd name="connsiteY313" fmla="*/ 434570 h 2538970"/>
                <a:gd name="connsiteX314" fmla="*/ 414688 w 2485572"/>
                <a:gd name="connsiteY314" fmla="*/ 392534 h 2538970"/>
                <a:gd name="connsiteX315" fmla="*/ 428890 w 2485572"/>
                <a:gd name="connsiteY315" fmla="*/ 341976 h 2538970"/>
                <a:gd name="connsiteX316" fmla="*/ 434286 w 2485572"/>
                <a:gd name="connsiteY316" fmla="*/ 255062 h 2538970"/>
                <a:gd name="connsiteX317" fmla="*/ 437127 w 2485572"/>
                <a:gd name="connsiteY317" fmla="*/ 252221 h 2538970"/>
                <a:gd name="connsiteX318" fmla="*/ 448488 w 2485572"/>
                <a:gd name="connsiteY318" fmla="*/ 235463 h 2538970"/>
                <a:gd name="connsiteX319" fmla="*/ 468086 w 2485572"/>
                <a:gd name="connsiteY319" fmla="*/ 221546 h 2538970"/>
                <a:gd name="connsiteX320" fmla="*/ 501602 w 2485572"/>
                <a:gd name="connsiteY320" fmla="*/ 215865 h 2538970"/>
                <a:gd name="connsiteX321" fmla="*/ 512964 w 2485572"/>
                <a:gd name="connsiteY321" fmla="*/ 213025 h 2538970"/>
                <a:gd name="connsiteX322" fmla="*/ 555000 w 2485572"/>
                <a:gd name="connsiteY322" fmla="*/ 187746 h 2538970"/>
                <a:gd name="connsiteX323" fmla="*/ 557557 w 2485572"/>
                <a:gd name="connsiteY323" fmla="*/ 182349 h 2538970"/>
                <a:gd name="connsiteX324" fmla="*/ 602434 w 2485572"/>
                <a:gd name="connsiteY324" fmla="*/ 131791 h 2538970"/>
                <a:gd name="connsiteX325" fmla="*/ 605274 w 2485572"/>
                <a:gd name="connsiteY325" fmla="*/ 123270 h 2538970"/>
                <a:gd name="connsiteX326" fmla="*/ 594197 w 2485572"/>
                <a:gd name="connsiteY326" fmla="*/ 70156 h 2538970"/>
                <a:gd name="connsiteX327" fmla="*/ 650151 w 2485572"/>
                <a:gd name="connsiteY327" fmla="*/ 92595 h 2538970"/>
                <a:gd name="connsiteX328" fmla="*/ 664069 w 2485572"/>
                <a:gd name="connsiteY328" fmla="*/ 92595 h 2538970"/>
                <a:gd name="connsiteX329" fmla="*/ 689348 w 2485572"/>
                <a:gd name="connsiteY329" fmla="*/ 98275 h 2538970"/>
                <a:gd name="connsiteX330" fmla="*/ 723148 w 2485572"/>
                <a:gd name="connsiteY330" fmla="*/ 89754 h 2538970"/>
                <a:gd name="connsiteX331" fmla="*/ 725704 w 2485572"/>
                <a:gd name="connsiteY331" fmla="*/ 92595 h 2538970"/>
                <a:gd name="connsiteX332" fmla="*/ 731385 w 2485572"/>
                <a:gd name="connsiteY332" fmla="*/ 92595 h 2538970"/>
                <a:gd name="connsiteX333" fmla="*/ 737065 w 2485572"/>
                <a:gd name="connsiteY333" fmla="*/ 95435 h 2538970"/>
                <a:gd name="connsiteX334" fmla="*/ 742746 w 2485572"/>
                <a:gd name="connsiteY334" fmla="*/ 95435 h 2538970"/>
                <a:gd name="connsiteX335" fmla="*/ 779102 w 2485572"/>
                <a:gd name="connsiteY335" fmla="*/ 75837 h 2538970"/>
                <a:gd name="connsiteX336" fmla="*/ 818299 w 2485572"/>
                <a:gd name="connsiteY336" fmla="*/ 39197 h 2538970"/>
                <a:gd name="connsiteX337" fmla="*/ 823980 w 2485572"/>
                <a:gd name="connsiteY337" fmla="*/ 33800 h 2538970"/>
                <a:gd name="connsiteX338" fmla="*/ 851815 w 2485572"/>
                <a:gd name="connsiteY338" fmla="*/ 19598 h 2538970"/>
                <a:gd name="connsiteX339" fmla="*/ 854655 w 2485572"/>
                <a:gd name="connsiteY339" fmla="*/ 14202 h 2538970"/>
                <a:gd name="connsiteX340" fmla="*/ 888455 w 2485572"/>
                <a:gd name="connsiteY340" fmla="*/ 8521 h 2538970"/>
                <a:gd name="connsiteX341" fmla="*/ 893852 w 2485572"/>
                <a:gd name="connsiteY341" fmla="*/ 11361 h 2538970"/>
                <a:gd name="connsiteX342" fmla="*/ 933332 w 2485572"/>
                <a:gd name="connsiteY342" fmla="*/ 36640 h 2538970"/>
                <a:gd name="connsiteX343" fmla="*/ 938729 w 2485572"/>
                <a:gd name="connsiteY343" fmla="*/ 42037 h 2538970"/>
                <a:gd name="connsiteX344" fmla="*/ 969689 w 2485572"/>
                <a:gd name="connsiteY344" fmla="*/ 61635 h 2538970"/>
                <a:gd name="connsiteX345" fmla="*/ 972529 w 2485572"/>
                <a:gd name="connsiteY345" fmla="*/ 64475 h 2538970"/>
                <a:gd name="connsiteX346" fmla="*/ 977925 w 2485572"/>
                <a:gd name="connsiteY346" fmla="*/ 67316 h 2538970"/>
                <a:gd name="connsiteX347" fmla="*/ 1011725 w 2485572"/>
                <a:gd name="connsiteY347" fmla="*/ 67316 h 2538970"/>
                <a:gd name="connsiteX348" fmla="*/ 1031324 w 2485572"/>
                <a:gd name="connsiteY348" fmla="*/ 64475 h 2538970"/>
                <a:gd name="connsiteX349" fmla="*/ 1042401 w 2485572"/>
                <a:gd name="connsiteY349" fmla="*/ 64475 h 2538970"/>
                <a:gd name="connsiteX350" fmla="*/ 1104036 w 2485572"/>
                <a:gd name="connsiteY350" fmla="*/ 70156 h 2538970"/>
                <a:gd name="connsiteX351" fmla="*/ 1109717 w 2485572"/>
                <a:gd name="connsiteY351" fmla="*/ 75837 h 2538970"/>
                <a:gd name="connsiteX352" fmla="*/ 1118238 w 2485572"/>
                <a:gd name="connsiteY352" fmla="*/ 81233 h 2538970"/>
                <a:gd name="connsiteX353" fmla="*/ 1121078 w 2485572"/>
                <a:gd name="connsiteY353" fmla="*/ 84074 h 2538970"/>
                <a:gd name="connsiteX354" fmla="*/ 1143517 w 2485572"/>
                <a:gd name="connsiteY354" fmla="*/ 95435 h 2538970"/>
                <a:gd name="connsiteX355" fmla="*/ 1151754 w 2485572"/>
                <a:gd name="connsiteY355" fmla="*/ 100832 h 2538970"/>
                <a:gd name="connsiteX356" fmla="*/ 1171352 w 2485572"/>
                <a:gd name="connsiteY356" fmla="*/ 100832 h 2538970"/>
                <a:gd name="connsiteX357" fmla="*/ 1174192 w 2485572"/>
                <a:gd name="connsiteY357" fmla="*/ 98275 h 2538970"/>
                <a:gd name="connsiteX358" fmla="*/ 1188110 w 2485572"/>
                <a:gd name="connsiteY358" fmla="*/ 89754 h 2538970"/>
                <a:gd name="connsiteX359" fmla="*/ 1193791 w 2485572"/>
                <a:gd name="connsiteY359" fmla="*/ 84074 h 2538970"/>
                <a:gd name="connsiteX360" fmla="*/ 1238668 w 2485572"/>
                <a:gd name="connsiteY360" fmla="*/ 75837 h 2538970"/>
                <a:gd name="connsiteX361" fmla="*/ 1244348 w 2485572"/>
                <a:gd name="connsiteY361" fmla="*/ 78677 h 2538970"/>
                <a:gd name="connsiteX362" fmla="*/ 1272184 w 2485572"/>
                <a:gd name="connsiteY362" fmla="*/ 75837 h 2538970"/>
                <a:gd name="connsiteX363" fmla="*/ 1280705 w 2485572"/>
                <a:gd name="connsiteY363" fmla="*/ 72996 h 2538970"/>
                <a:gd name="connsiteX364" fmla="*/ 1286385 w 2485572"/>
                <a:gd name="connsiteY364" fmla="*/ 72996 h 2538970"/>
                <a:gd name="connsiteX365" fmla="*/ 1348020 w 2485572"/>
                <a:gd name="connsiteY365" fmla="*/ 50558 h 2538970"/>
                <a:gd name="connsiteX366" fmla="*/ 1350861 w 2485572"/>
                <a:gd name="connsiteY366" fmla="*/ 50558 h 2538970"/>
                <a:gd name="connsiteX367" fmla="*/ 1392898 w 2485572"/>
                <a:gd name="connsiteY367" fmla="*/ 39197 h 2538970"/>
                <a:gd name="connsiteX368" fmla="*/ 1406815 w 2485572"/>
                <a:gd name="connsiteY368" fmla="*/ 39197 h 2538970"/>
                <a:gd name="connsiteX369" fmla="*/ 1459929 w 2485572"/>
                <a:gd name="connsiteY369" fmla="*/ 36640 h 2538970"/>
                <a:gd name="connsiteX370" fmla="*/ 1468450 w 2485572"/>
                <a:gd name="connsiteY370" fmla="*/ 36640 h 2538970"/>
                <a:gd name="connsiteX371" fmla="*/ 1474131 w 2485572"/>
                <a:gd name="connsiteY371" fmla="*/ 33800 h 2538970"/>
                <a:gd name="connsiteX372" fmla="*/ 1479528 w 2485572"/>
                <a:gd name="connsiteY372" fmla="*/ 30960 h 2538970"/>
                <a:gd name="connsiteX373" fmla="*/ 1485208 w 2485572"/>
                <a:gd name="connsiteY373" fmla="*/ 30960 h 2538970"/>
                <a:gd name="connsiteX374" fmla="*/ 1544003 w 2485572"/>
                <a:gd name="connsiteY374" fmla="*/ 16758 h 2538970"/>
                <a:gd name="connsiteX375" fmla="*/ 1549684 w 2485572"/>
                <a:gd name="connsiteY375" fmla="*/ 14202 h 2538970"/>
                <a:gd name="connsiteX376" fmla="*/ 1555364 w 2485572"/>
                <a:gd name="connsiteY376" fmla="*/ 14202 h 2538970"/>
                <a:gd name="connsiteX377" fmla="*/ 1563601 w 2485572"/>
                <a:gd name="connsiteY377" fmla="*/ 11361 h 2538970"/>
                <a:gd name="connsiteX378" fmla="*/ 1614159 w 2485572"/>
                <a:gd name="connsiteY378" fmla="*/ 22439 h 2538970"/>
                <a:gd name="connsiteX379" fmla="*/ 1619840 w 2485572"/>
                <a:gd name="connsiteY379" fmla="*/ 19598 h 2538970"/>
                <a:gd name="connsiteX380" fmla="*/ 1630917 w 2485572"/>
                <a:gd name="connsiteY380" fmla="*/ 16758 h 2538970"/>
                <a:gd name="connsiteX381" fmla="*/ 1645119 w 2485572"/>
                <a:gd name="connsiteY381" fmla="*/ 8521 h 2538970"/>
                <a:gd name="connsiteX382" fmla="*/ 1653356 w 2485572"/>
                <a:gd name="connsiteY382" fmla="*/ 5681 h 2538970"/>
                <a:gd name="connsiteX383" fmla="*/ 1689712 w 2485572"/>
                <a:gd name="connsiteY383" fmla="*/ 0 h 2538970"/>
                <a:gd name="connsiteX384" fmla="*/ 1698233 w 2485572"/>
                <a:gd name="connsiteY384" fmla="*/ 11361 h 2538970"/>
                <a:gd name="connsiteX385" fmla="*/ 1703914 w 2485572"/>
                <a:gd name="connsiteY385" fmla="*/ 14202 h 2538970"/>
                <a:gd name="connsiteX386" fmla="*/ 1709310 w 2485572"/>
                <a:gd name="connsiteY386" fmla="*/ 16758 h 2538970"/>
                <a:gd name="connsiteX387" fmla="*/ 1717831 w 2485572"/>
                <a:gd name="connsiteY387" fmla="*/ 16758 h 2538970"/>
                <a:gd name="connsiteX388" fmla="*/ 1757028 w 2485572"/>
                <a:gd name="connsiteY388" fmla="*/ 22439 h 2538970"/>
                <a:gd name="connsiteX389" fmla="*/ 1762708 w 2485572"/>
                <a:gd name="connsiteY389" fmla="*/ 25279 h 2538970"/>
                <a:gd name="connsiteX390" fmla="*/ 1768389 w 2485572"/>
                <a:gd name="connsiteY390" fmla="*/ 25279 h 2538970"/>
                <a:gd name="connsiteX391" fmla="*/ 1787987 w 2485572"/>
                <a:gd name="connsiteY391" fmla="*/ 33800 h 2538970"/>
                <a:gd name="connsiteX392" fmla="*/ 1793384 w 2485572"/>
                <a:gd name="connsiteY392" fmla="*/ 33800 h 2538970"/>
                <a:gd name="connsiteX393" fmla="*/ 1801905 w 2485572"/>
                <a:gd name="connsiteY393" fmla="*/ 36640 h 2538970"/>
                <a:gd name="connsiteX394" fmla="*/ 1835421 w 2485572"/>
                <a:gd name="connsiteY394" fmla="*/ 42037 h 2538970"/>
                <a:gd name="connsiteX395" fmla="*/ 1891659 w 2485572"/>
                <a:gd name="connsiteY395" fmla="*/ 61635 h 2538970"/>
                <a:gd name="connsiteX396" fmla="*/ 1897340 w 2485572"/>
                <a:gd name="connsiteY396" fmla="*/ 64475 h 2538970"/>
                <a:gd name="connsiteX397" fmla="*/ 1899896 w 2485572"/>
                <a:gd name="connsiteY397" fmla="*/ 67316 h 2538970"/>
                <a:gd name="connsiteX398" fmla="*/ 1944774 w 2485572"/>
                <a:gd name="connsiteY398" fmla="*/ 123270 h 2538970"/>
                <a:gd name="connsiteX399" fmla="*/ 1947614 w 2485572"/>
                <a:gd name="connsiteY399" fmla="*/ 128951 h 2538970"/>
                <a:gd name="connsiteX400" fmla="*/ 1950454 w 2485572"/>
                <a:gd name="connsiteY400" fmla="*/ 131791 h 2538970"/>
                <a:gd name="connsiteX401" fmla="*/ 1956135 w 2485572"/>
                <a:gd name="connsiteY401" fmla="*/ 140312 h 2538970"/>
                <a:gd name="connsiteX402" fmla="*/ 1958975 w 2485572"/>
                <a:gd name="connsiteY402" fmla="*/ 145709 h 2538970"/>
                <a:gd name="connsiteX403" fmla="*/ 1961532 w 2485572"/>
                <a:gd name="connsiteY403" fmla="*/ 154230 h 2538970"/>
                <a:gd name="connsiteX404" fmla="*/ 1998172 w 2485572"/>
                <a:gd name="connsiteY404" fmla="*/ 204788 h 2538970"/>
                <a:gd name="connsiteX405" fmla="*/ 2003569 w 2485572"/>
                <a:gd name="connsiteY405" fmla="*/ 207344 h 2538970"/>
                <a:gd name="connsiteX406" fmla="*/ 2009249 w 2485572"/>
                <a:gd name="connsiteY406" fmla="*/ 210184 h 2538970"/>
                <a:gd name="connsiteX407" fmla="*/ 2017770 w 2485572"/>
                <a:gd name="connsiteY407" fmla="*/ 210184 h 2538970"/>
                <a:gd name="connsiteX408" fmla="*/ 2026007 w 2485572"/>
                <a:gd name="connsiteY408" fmla="*/ 213025 h 2538970"/>
                <a:gd name="connsiteX409" fmla="*/ 2037368 w 2485572"/>
                <a:gd name="connsiteY409" fmla="*/ 215865 h 2538970"/>
                <a:gd name="connsiteX410" fmla="*/ 2099003 w 2485572"/>
                <a:gd name="connsiteY410" fmla="*/ 221546 h 2538970"/>
                <a:gd name="connsiteX411" fmla="*/ 2104684 w 2485572"/>
                <a:gd name="connsiteY411" fmla="*/ 224386 h 2538970"/>
                <a:gd name="connsiteX412" fmla="*/ 2112921 w 2485572"/>
                <a:gd name="connsiteY412" fmla="*/ 224386 h 2538970"/>
                <a:gd name="connsiteX413" fmla="*/ 2124283 w 2485572"/>
                <a:gd name="connsiteY413" fmla="*/ 229783 h 2538970"/>
                <a:gd name="connsiteX414" fmla="*/ 2177397 w 2485572"/>
                <a:gd name="connsiteY414" fmla="*/ 229783 h 2538970"/>
                <a:gd name="connsiteX415" fmla="*/ 2185918 w 2485572"/>
                <a:gd name="connsiteY415" fmla="*/ 232623 h 2538970"/>
                <a:gd name="connsiteX416" fmla="*/ 2213753 w 2485572"/>
                <a:gd name="connsiteY416" fmla="*/ 226942 h 2538970"/>
                <a:gd name="connsiteX417" fmla="*/ 2219434 w 2485572"/>
                <a:gd name="connsiteY417" fmla="*/ 224386 h 2538970"/>
                <a:gd name="connsiteX418" fmla="*/ 2241872 w 2485572"/>
                <a:gd name="connsiteY418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95270 w 2485572"/>
                <a:gd name="connsiteY70" fmla="*/ 2199835 h 2538970"/>
                <a:gd name="connsiteX71" fmla="*/ 2295270 w 2485572"/>
                <a:gd name="connsiteY71" fmla="*/ 2205516 h 2538970"/>
                <a:gd name="connsiteX72" fmla="*/ 2297827 w 2485572"/>
                <a:gd name="connsiteY72" fmla="*/ 2211196 h 2538970"/>
                <a:gd name="connsiteX73" fmla="*/ 2295270 w 2485572"/>
                <a:gd name="connsiteY73" fmla="*/ 2216593 h 2538970"/>
                <a:gd name="connsiteX74" fmla="*/ 2275388 w 2485572"/>
                <a:gd name="connsiteY74" fmla="*/ 2272832 h 2538970"/>
                <a:gd name="connsiteX75" fmla="*/ 2275388 w 2485572"/>
                <a:gd name="connsiteY75" fmla="*/ 2278512 h 2538970"/>
                <a:gd name="connsiteX76" fmla="*/ 2272832 w 2485572"/>
                <a:gd name="connsiteY76" fmla="*/ 2283909 h 2538970"/>
                <a:gd name="connsiteX77" fmla="*/ 2269991 w 2485572"/>
                <a:gd name="connsiteY77" fmla="*/ 2312028 h 2538970"/>
                <a:gd name="connsiteX78" fmla="*/ 2269991 w 2485572"/>
                <a:gd name="connsiteY78" fmla="*/ 2317709 h 2538970"/>
                <a:gd name="connsiteX79" fmla="*/ 2278228 w 2485572"/>
                <a:gd name="connsiteY79" fmla="*/ 2345544 h 2538970"/>
                <a:gd name="connsiteX80" fmla="*/ 2281069 w 2485572"/>
                <a:gd name="connsiteY80" fmla="*/ 2354065 h 2538970"/>
                <a:gd name="connsiteX81" fmla="*/ 2283909 w 2485572"/>
                <a:gd name="connsiteY81" fmla="*/ 2356905 h 2538970"/>
                <a:gd name="connsiteX82" fmla="*/ 2289590 w 2485572"/>
                <a:gd name="connsiteY82" fmla="*/ 2365142 h 2538970"/>
                <a:gd name="connsiteX83" fmla="*/ 2278228 w 2485572"/>
                <a:gd name="connsiteY83" fmla="*/ 2396102 h 2538970"/>
                <a:gd name="connsiteX84" fmla="*/ 2275388 w 2485572"/>
                <a:gd name="connsiteY84" fmla="*/ 2401782 h 2538970"/>
                <a:gd name="connsiteX85" fmla="*/ 2258630 w 2485572"/>
                <a:gd name="connsiteY85" fmla="*/ 2429618 h 2538970"/>
                <a:gd name="connsiteX86" fmla="*/ 2255790 w 2485572"/>
                <a:gd name="connsiteY86" fmla="*/ 2435298 h 2538970"/>
                <a:gd name="connsiteX87" fmla="*/ 2253233 w 2485572"/>
                <a:gd name="connsiteY87" fmla="*/ 2463418 h 2538970"/>
                <a:gd name="connsiteX88" fmla="*/ 2258630 w 2485572"/>
                <a:gd name="connsiteY88" fmla="*/ 2483016 h 2538970"/>
                <a:gd name="connsiteX89" fmla="*/ 2258630 w 2485572"/>
                <a:gd name="connsiteY89" fmla="*/ 2488413 h 2538970"/>
                <a:gd name="connsiteX90" fmla="*/ 2239032 w 2485572"/>
                <a:gd name="connsiteY90" fmla="*/ 2513691 h 2538970"/>
                <a:gd name="connsiteX91" fmla="*/ 2236191 w 2485572"/>
                <a:gd name="connsiteY91" fmla="*/ 2522213 h 2538970"/>
                <a:gd name="connsiteX92" fmla="*/ 2225114 w 2485572"/>
                <a:gd name="connsiteY92" fmla="*/ 2538970 h 2538970"/>
                <a:gd name="connsiteX93" fmla="*/ 2216593 w 2485572"/>
                <a:gd name="connsiteY93" fmla="*/ 2538970 h 2538970"/>
                <a:gd name="connsiteX94" fmla="*/ 2191314 w 2485572"/>
                <a:gd name="connsiteY94" fmla="*/ 2530449 h 2538970"/>
                <a:gd name="connsiteX95" fmla="*/ 2185918 w 2485572"/>
                <a:gd name="connsiteY95" fmla="*/ 2525053 h 2538970"/>
                <a:gd name="connsiteX96" fmla="*/ 2174556 w 2485572"/>
                <a:gd name="connsiteY96" fmla="*/ 2502614 h 2538970"/>
                <a:gd name="connsiteX97" fmla="*/ 2154958 w 2485572"/>
                <a:gd name="connsiteY97" fmla="*/ 2480175 h 2538970"/>
                <a:gd name="connsiteX98" fmla="*/ 2154958 w 2485572"/>
                <a:gd name="connsiteY98" fmla="*/ 2471655 h 2538970"/>
                <a:gd name="connsiteX99" fmla="*/ 2152118 w 2485572"/>
                <a:gd name="connsiteY99" fmla="*/ 2452056 h 2538970"/>
                <a:gd name="connsiteX100" fmla="*/ 2143881 w 2485572"/>
                <a:gd name="connsiteY100" fmla="*/ 2418540 h 2538970"/>
                <a:gd name="connsiteX101" fmla="*/ 2143881 w 2485572"/>
                <a:gd name="connsiteY101" fmla="*/ 2415700 h 2538970"/>
                <a:gd name="connsiteX102" fmla="*/ 2138200 w 2485572"/>
                <a:gd name="connsiteY102" fmla="*/ 2396102 h 2538970"/>
                <a:gd name="connsiteX103" fmla="*/ 2135360 w 2485572"/>
                <a:gd name="connsiteY103" fmla="*/ 2393261 h 2538970"/>
                <a:gd name="connsiteX104" fmla="*/ 2129679 w 2485572"/>
                <a:gd name="connsiteY104" fmla="*/ 2390421 h 2538970"/>
                <a:gd name="connsiteX105" fmla="*/ 2099003 w 2485572"/>
                <a:gd name="connsiteY105" fmla="*/ 2387581 h 2538970"/>
                <a:gd name="connsiteX106" fmla="*/ 2087642 w 2485572"/>
                <a:gd name="connsiteY106" fmla="*/ 2384740 h 2538970"/>
                <a:gd name="connsiteX107" fmla="*/ 2070884 w 2485572"/>
                <a:gd name="connsiteY107" fmla="*/ 2376504 h 2538970"/>
                <a:gd name="connsiteX108" fmla="*/ 2068044 w 2485572"/>
                <a:gd name="connsiteY108" fmla="*/ 2370823 h 2538970"/>
                <a:gd name="connsiteX109" fmla="*/ 2051286 w 2485572"/>
                <a:gd name="connsiteY109" fmla="*/ 2354065 h 2538970"/>
                <a:gd name="connsiteX110" fmla="*/ 2048446 w 2485572"/>
                <a:gd name="connsiteY110" fmla="*/ 2348384 h 2538970"/>
                <a:gd name="connsiteX111" fmla="*/ 2043049 w 2485572"/>
                <a:gd name="connsiteY111" fmla="*/ 2325946 h 2538970"/>
                <a:gd name="connsiteX112" fmla="*/ 2014930 w 2485572"/>
                <a:gd name="connsiteY112" fmla="*/ 2300667 h 2538970"/>
                <a:gd name="connsiteX113" fmla="*/ 1986810 w 2485572"/>
                <a:gd name="connsiteY113" fmla="*/ 2300667 h 2538970"/>
                <a:gd name="connsiteX114" fmla="*/ 1956135 w 2485572"/>
                <a:gd name="connsiteY114" fmla="*/ 2303507 h 2538970"/>
                <a:gd name="connsiteX115" fmla="*/ 1950454 w 2485572"/>
                <a:gd name="connsiteY115" fmla="*/ 2300667 h 2538970"/>
                <a:gd name="connsiteX116" fmla="*/ 1928016 w 2485572"/>
                <a:gd name="connsiteY116" fmla="*/ 2278512 h 2538970"/>
                <a:gd name="connsiteX117" fmla="*/ 1925175 w 2485572"/>
                <a:gd name="connsiteY117" fmla="*/ 2272832 h 2538970"/>
                <a:gd name="connsiteX118" fmla="*/ 1885979 w 2485572"/>
                <a:gd name="connsiteY118" fmla="*/ 2261470 h 2538970"/>
                <a:gd name="connsiteX119" fmla="*/ 1872061 w 2485572"/>
                <a:gd name="connsiteY119" fmla="*/ 2222273 h 2538970"/>
                <a:gd name="connsiteX120" fmla="*/ 1869221 w 2485572"/>
                <a:gd name="connsiteY120" fmla="*/ 2194438 h 2538970"/>
                <a:gd name="connsiteX121" fmla="*/ 1869221 w 2485572"/>
                <a:gd name="connsiteY121" fmla="*/ 2185917 h 2538970"/>
                <a:gd name="connsiteX122" fmla="*/ 1863540 w 2485572"/>
                <a:gd name="connsiteY122" fmla="*/ 2163479 h 2538970"/>
                <a:gd name="connsiteX123" fmla="*/ 1860700 w 2485572"/>
                <a:gd name="connsiteY123" fmla="*/ 2154958 h 2538970"/>
                <a:gd name="connsiteX124" fmla="*/ 1855303 w 2485572"/>
                <a:gd name="connsiteY124" fmla="*/ 2152402 h 2538970"/>
                <a:gd name="connsiteX125" fmla="*/ 1813266 w 2485572"/>
                <a:gd name="connsiteY125" fmla="*/ 2166319 h 2538970"/>
                <a:gd name="connsiteX126" fmla="*/ 1810426 w 2485572"/>
                <a:gd name="connsiteY126" fmla="*/ 2177397 h 2538970"/>
                <a:gd name="connsiteX127" fmla="*/ 1818663 w 2485572"/>
                <a:gd name="connsiteY127" fmla="*/ 2194438 h 2538970"/>
                <a:gd name="connsiteX128" fmla="*/ 1818663 w 2485572"/>
                <a:gd name="connsiteY128" fmla="*/ 2211196 h 2538970"/>
                <a:gd name="connsiteX129" fmla="*/ 1813266 w 2485572"/>
                <a:gd name="connsiteY129" fmla="*/ 2214037 h 2538970"/>
                <a:gd name="connsiteX130" fmla="*/ 1776626 w 2485572"/>
                <a:gd name="connsiteY130" fmla="*/ 2208356 h 2538970"/>
                <a:gd name="connsiteX131" fmla="*/ 1771230 w 2485572"/>
                <a:gd name="connsiteY131" fmla="*/ 2205516 h 2538970"/>
                <a:gd name="connsiteX132" fmla="*/ 1762708 w 2485572"/>
                <a:gd name="connsiteY132" fmla="*/ 2202676 h 2538970"/>
                <a:gd name="connsiteX133" fmla="*/ 1748791 w 2485572"/>
                <a:gd name="connsiteY133" fmla="*/ 2202676 h 2538970"/>
                <a:gd name="connsiteX134" fmla="*/ 1740270 w 2485572"/>
                <a:gd name="connsiteY134" fmla="*/ 2194438 h 2538970"/>
                <a:gd name="connsiteX135" fmla="*/ 1731749 w 2485572"/>
                <a:gd name="connsiteY135" fmla="*/ 2188758 h 2538970"/>
                <a:gd name="connsiteX136" fmla="*/ 1723512 w 2485572"/>
                <a:gd name="connsiteY136" fmla="*/ 2174556 h 2538970"/>
                <a:gd name="connsiteX137" fmla="*/ 1703914 w 2485572"/>
                <a:gd name="connsiteY137" fmla="*/ 2169159 h 2538970"/>
                <a:gd name="connsiteX138" fmla="*/ 1698233 w 2485572"/>
                <a:gd name="connsiteY138" fmla="*/ 2166319 h 2538970"/>
                <a:gd name="connsiteX139" fmla="*/ 1692552 w 2485572"/>
                <a:gd name="connsiteY139" fmla="*/ 2163479 h 2538970"/>
                <a:gd name="connsiteX140" fmla="*/ 1656196 w 2485572"/>
                <a:gd name="connsiteY140" fmla="*/ 2160638 h 2538970"/>
                <a:gd name="connsiteX141" fmla="*/ 1647675 w 2485572"/>
                <a:gd name="connsiteY141" fmla="*/ 2163479 h 2538970"/>
                <a:gd name="connsiteX142" fmla="*/ 1605638 w 2485572"/>
                <a:gd name="connsiteY142" fmla="*/ 2169159 h 2538970"/>
                <a:gd name="connsiteX143" fmla="*/ 1600242 w 2485572"/>
                <a:gd name="connsiteY143" fmla="*/ 2169159 h 2538970"/>
                <a:gd name="connsiteX144" fmla="*/ 1566442 w 2485572"/>
                <a:gd name="connsiteY144" fmla="*/ 2146721 h 2538970"/>
                <a:gd name="connsiteX145" fmla="*/ 1563601 w 2485572"/>
                <a:gd name="connsiteY145" fmla="*/ 2143881 h 2538970"/>
                <a:gd name="connsiteX146" fmla="*/ 1561045 w 2485572"/>
                <a:gd name="connsiteY146" fmla="*/ 2141040 h 2538970"/>
                <a:gd name="connsiteX147" fmla="*/ 1541447 w 2485572"/>
                <a:gd name="connsiteY147" fmla="*/ 2112921 h 2538970"/>
                <a:gd name="connsiteX148" fmla="*/ 1535766 w 2485572"/>
                <a:gd name="connsiteY148" fmla="*/ 2107524 h 2538970"/>
                <a:gd name="connsiteX149" fmla="*/ 1501966 w 2485572"/>
                <a:gd name="connsiteY149" fmla="*/ 2090482 h 2538970"/>
                <a:gd name="connsiteX150" fmla="*/ 1496570 w 2485572"/>
                <a:gd name="connsiteY150" fmla="*/ 2087926 h 2538970"/>
                <a:gd name="connsiteX151" fmla="*/ 1493729 w 2485572"/>
                <a:gd name="connsiteY151" fmla="*/ 2085086 h 2538970"/>
                <a:gd name="connsiteX152" fmla="*/ 1488049 w 2485572"/>
                <a:gd name="connsiteY152" fmla="*/ 2082245 h 2538970"/>
                <a:gd name="connsiteX153" fmla="*/ 1426413 w 2485572"/>
                <a:gd name="connsiteY153" fmla="*/ 2059807 h 2538970"/>
                <a:gd name="connsiteX154" fmla="*/ 1364778 w 2485572"/>
                <a:gd name="connsiteY154" fmla="*/ 2056966 h 2538970"/>
                <a:gd name="connsiteX155" fmla="*/ 1336659 w 2485572"/>
                <a:gd name="connsiteY155" fmla="*/ 2048445 h 2538970"/>
                <a:gd name="connsiteX156" fmla="*/ 1311380 w 2485572"/>
                <a:gd name="connsiteY156" fmla="*/ 2034528 h 2538970"/>
                <a:gd name="connsiteX157" fmla="*/ 1305983 w 2485572"/>
                <a:gd name="connsiteY157" fmla="*/ 2031688 h 2538970"/>
                <a:gd name="connsiteX158" fmla="*/ 1303143 w 2485572"/>
                <a:gd name="connsiteY158" fmla="*/ 2026291 h 2538970"/>
                <a:gd name="connsiteX159" fmla="*/ 1300303 w 2485572"/>
                <a:gd name="connsiteY159" fmla="*/ 2023451 h 2538970"/>
                <a:gd name="connsiteX160" fmla="*/ 1266787 w 2485572"/>
                <a:gd name="connsiteY160" fmla="*/ 2006409 h 2538970"/>
                <a:gd name="connsiteX161" fmla="*/ 1255426 w 2485572"/>
                <a:gd name="connsiteY161" fmla="*/ 2006409 h 2538970"/>
                <a:gd name="connsiteX162" fmla="*/ 1238668 w 2485572"/>
                <a:gd name="connsiteY162" fmla="*/ 2001012 h 2538970"/>
                <a:gd name="connsiteX163" fmla="*/ 1232987 w 2485572"/>
                <a:gd name="connsiteY163" fmla="*/ 2001012 h 2538970"/>
                <a:gd name="connsiteX164" fmla="*/ 1216229 w 2485572"/>
                <a:gd name="connsiteY164" fmla="*/ 1995331 h 2538970"/>
                <a:gd name="connsiteX165" fmla="*/ 1213389 w 2485572"/>
                <a:gd name="connsiteY165" fmla="*/ 1992491 h 2538970"/>
                <a:gd name="connsiteX166" fmla="*/ 1185554 w 2485572"/>
                <a:gd name="connsiteY166" fmla="*/ 1984254 h 2538970"/>
                <a:gd name="connsiteX167" fmla="*/ 1179873 w 2485572"/>
                <a:gd name="connsiteY167" fmla="*/ 1984254 h 2538970"/>
                <a:gd name="connsiteX168" fmla="*/ 1157434 w 2485572"/>
                <a:gd name="connsiteY168" fmla="*/ 1981414 h 2538970"/>
                <a:gd name="connsiteX169" fmla="*/ 1109717 w 2485572"/>
                <a:gd name="connsiteY169" fmla="*/ 1947614 h 2538970"/>
                <a:gd name="connsiteX170" fmla="*/ 1098639 w 2485572"/>
                <a:gd name="connsiteY170" fmla="*/ 1944774 h 2538970"/>
                <a:gd name="connsiteX171" fmla="*/ 1067680 w 2485572"/>
                <a:gd name="connsiteY171" fmla="*/ 1919779 h 2538970"/>
                <a:gd name="connsiteX172" fmla="*/ 1056603 w 2485572"/>
                <a:gd name="connsiteY172" fmla="*/ 1888819 h 2538970"/>
                <a:gd name="connsiteX173" fmla="*/ 1053762 w 2485572"/>
                <a:gd name="connsiteY173" fmla="*/ 1880298 h 2538970"/>
                <a:gd name="connsiteX174" fmla="*/ 1022803 w 2485572"/>
                <a:gd name="connsiteY174" fmla="*/ 1860700 h 2538970"/>
                <a:gd name="connsiteX175" fmla="*/ 1019962 w 2485572"/>
                <a:gd name="connsiteY175" fmla="*/ 1858143 h 2538970"/>
                <a:gd name="connsiteX176" fmla="*/ 1006045 w 2485572"/>
                <a:gd name="connsiteY176" fmla="*/ 1824343 h 2538970"/>
                <a:gd name="connsiteX177" fmla="*/ 1006045 w 2485572"/>
                <a:gd name="connsiteY177" fmla="*/ 1813266 h 2538970"/>
                <a:gd name="connsiteX178" fmla="*/ 1011725 w 2485572"/>
                <a:gd name="connsiteY178" fmla="*/ 1793668 h 2538970"/>
                <a:gd name="connsiteX179" fmla="*/ 1019962 w 2485572"/>
                <a:gd name="connsiteY179" fmla="*/ 1768389 h 2538970"/>
                <a:gd name="connsiteX180" fmla="*/ 1025643 w 2485572"/>
                <a:gd name="connsiteY180" fmla="*/ 1737429 h 2538970"/>
                <a:gd name="connsiteX181" fmla="*/ 1025643 w 2485572"/>
                <a:gd name="connsiteY181" fmla="*/ 1723512 h 2538970"/>
                <a:gd name="connsiteX182" fmla="*/ 1019962 w 2485572"/>
                <a:gd name="connsiteY182" fmla="*/ 1720671 h 2538970"/>
                <a:gd name="connsiteX183" fmla="*/ 1014566 w 2485572"/>
                <a:gd name="connsiteY183" fmla="*/ 1712435 h 2538970"/>
                <a:gd name="connsiteX184" fmla="*/ 1011725 w 2485572"/>
                <a:gd name="connsiteY184" fmla="*/ 1709594 h 2538970"/>
                <a:gd name="connsiteX185" fmla="*/ 983606 w 2485572"/>
                <a:gd name="connsiteY185" fmla="*/ 1692552 h 2538970"/>
                <a:gd name="connsiteX186" fmla="*/ 977925 w 2485572"/>
                <a:gd name="connsiteY186" fmla="*/ 1692552 h 2538970"/>
                <a:gd name="connsiteX187" fmla="*/ 950090 w 2485572"/>
                <a:gd name="connsiteY187" fmla="*/ 1653356 h 2538970"/>
                <a:gd name="connsiteX188" fmla="*/ 950090 w 2485572"/>
                <a:gd name="connsiteY188" fmla="*/ 1639438 h 2538970"/>
                <a:gd name="connsiteX189" fmla="*/ 952931 w 2485572"/>
                <a:gd name="connsiteY189" fmla="*/ 1636598 h 2538970"/>
                <a:gd name="connsiteX190" fmla="*/ 975369 w 2485572"/>
                <a:gd name="connsiteY190" fmla="*/ 1597401 h 2538970"/>
                <a:gd name="connsiteX191" fmla="*/ 980766 w 2485572"/>
                <a:gd name="connsiteY191" fmla="*/ 1591721 h 2538970"/>
                <a:gd name="connsiteX192" fmla="*/ 1017406 w 2485572"/>
                <a:gd name="connsiteY192" fmla="*/ 1561045 h 2538970"/>
                <a:gd name="connsiteX193" fmla="*/ 1022803 w 2485572"/>
                <a:gd name="connsiteY193" fmla="*/ 1558205 h 2538970"/>
                <a:gd name="connsiteX194" fmla="*/ 1025643 w 2485572"/>
                <a:gd name="connsiteY194" fmla="*/ 1555364 h 2538970"/>
                <a:gd name="connsiteX195" fmla="*/ 1031324 w 2485572"/>
                <a:gd name="connsiteY195" fmla="*/ 1549684 h 2538970"/>
                <a:gd name="connsiteX196" fmla="*/ 1293866 w 2485572"/>
                <a:gd name="connsiteY196" fmla="*/ 1680648 h 2538970"/>
                <a:gd name="connsiteX197" fmla="*/ 1455791 w 2485572"/>
                <a:gd name="connsiteY197" fmla="*/ 1685410 h 2538970"/>
                <a:gd name="connsiteX198" fmla="*/ 1289417 w 2485572"/>
                <a:gd name="connsiteY198" fmla="*/ 1536685 h 2538970"/>
                <a:gd name="connsiteX199" fmla="*/ 1061999 w 2485572"/>
                <a:gd name="connsiteY199" fmla="*/ 1465610 h 2538970"/>
                <a:gd name="connsiteX200" fmla="*/ 1061999 w 2485572"/>
                <a:gd name="connsiteY200" fmla="*/ 1429254 h 2538970"/>
                <a:gd name="connsiteX201" fmla="*/ 1048082 w 2485572"/>
                <a:gd name="connsiteY201" fmla="*/ 1403975 h 2538970"/>
                <a:gd name="connsiteX202" fmla="*/ 1022803 w 2485572"/>
                <a:gd name="connsiteY202" fmla="*/ 1387217 h 2538970"/>
                <a:gd name="connsiteX203" fmla="*/ 1011725 w 2485572"/>
                <a:gd name="connsiteY203" fmla="*/ 1381536 h 2538970"/>
                <a:gd name="connsiteX204" fmla="*/ 1000364 w 2485572"/>
                <a:gd name="connsiteY204" fmla="*/ 1381536 h 2538970"/>
                <a:gd name="connsiteX205" fmla="*/ 961167 w 2485572"/>
                <a:gd name="connsiteY205" fmla="*/ 1376140 h 2538970"/>
                <a:gd name="connsiteX206" fmla="*/ 924811 w 2485572"/>
                <a:gd name="connsiteY206" fmla="*/ 1367618 h 2538970"/>
                <a:gd name="connsiteX207" fmla="*/ 919131 w 2485572"/>
                <a:gd name="connsiteY207" fmla="*/ 1367618 h 2538970"/>
                <a:gd name="connsiteX208" fmla="*/ 913450 w 2485572"/>
                <a:gd name="connsiteY208" fmla="*/ 1364778 h 2538970"/>
                <a:gd name="connsiteX209" fmla="*/ 908053 w 2485572"/>
                <a:gd name="connsiteY209" fmla="*/ 1364778 h 2538970"/>
                <a:gd name="connsiteX210" fmla="*/ 877094 w 2485572"/>
                <a:gd name="connsiteY210" fmla="*/ 1381536 h 2538970"/>
                <a:gd name="connsiteX211" fmla="*/ 868857 w 2485572"/>
                <a:gd name="connsiteY211" fmla="*/ 1390057 h 2538970"/>
                <a:gd name="connsiteX212" fmla="*/ 835057 w 2485572"/>
                <a:gd name="connsiteY212" fmla="*/ 1434934 h 2538970"/>
                <a:gd name="connsiteX213" fmla="*/ 832217 w 2485572"/>
                <a:gd name="connsiteY213" fmla="*/ 1440331 h 2538970"/>
                <a:gd name="connsiteX214" fmla="*/ 832217 w 2485572"/>
                <a:gd name="connsiteY214" fmla="*/ 1446012 h 2538970"/>
                <a:gd name="connsiteX215" fmla="*/ 767741 w 2485572"/>
                <a:gd name="connsiteY215" fmla="*/ 1513327 h 2538970"/>
                <a:gd name="connsiteX216" fmla="*/ 711787 w 2485572"/>
                <a:gd name="connsiteY216" fmla="*/ 1535766 h 2538970"/>
                <a:gd name="connsiteX217" fmla="*/ 686508 w 2485572"/>
                <a:gd name="connsiteY217" fmla="*/ 1541447 h 2538970"/>
                <a:gd name="connsiteX218" fmla="*/ 661513 w 2485572"/>
                <a:gd name="connsiteY218" fmla="*/ 1549684 h 2538970"/>
                <a:gd name="connsiteX219" fmla="*/ 658672 w 2485572"/>
                <a:gd name="connsiteY219" fmla="*/ 1552524 h 2538970"/>
                <a:gd name="connsiteX220" fmla="*/ 652992 w 2485572"/>
                <a:gd name="connsiteY220" fmla="*/ 1555364 h 2538970"/>
                <a:gd name="connsiteX221" fmla="*/ 624873 w 2485572"/>
                <a:gd name="connsiteY221" fmla="*/ 1561045 h 2538970"/>
                <a:gd name="connsiteX222" fmla="*/ 619476 w 2485572"/>
                <a:gd name="connsiteY222" fmla="*/ 1558205 h 2538970"/>
                <a:gd name="connsiteX223" fmla="*/ 616636 w 2485572"/>
                <a:gd name="connsiteY223" fmla="*/ 1555364 h 2538970"/>
                <a:gd name="connsiteX224" fmla="*/ 597037 w 2485572"/>
                <a:gd name="connsiteY224" fmla="*/ 1532926 h 2538970"/>
                <a:gd name="connsiteX225" fmla="*/ 594197 w 2485572"/>
                <a:gd name="connsiteY225" fmla="*/ 1521848 h 2538970"/>
                <a:gd name="connsiteX226" fmla="*/ 591357 w 2485572"/>
                <a:gd name="connsiteY226" fmla="*/ 1519008 h 2538970"/>
                <a:gd name="connsiteX227" fmla="*/ 566078 w 2485572"/>
                <a:gd name="connsiteY227" fmla="*/ 1482368 h 2538970"/>
                <a:gd name="connsiteX228" fmla="*/ 560397 w 2485572"/>
                <a:gd name="connsiteY228" fmla="*/ 1471291 h 2538970"/>
                <a:gd name="connsiteX229" fmla="*/ 555000 w 2485572"/>
                <a:gd name="connsiteY229" fmla="*/ 1465610 h 2538970"/>
                <a:gd name="connsiteX230" fmla="*/ 498762 w 2485572"/>
                <a:gd name="connsiteY230" fmla="*/ 1432094 h 2538970"/>
                <a:gd name="connsiteX231" fmla="*/ 490525 w 2485572"/>
                <a:gd name="connsiteY231" fmla="*/ 1429254 h 2538970"/>
                <a:gd name="connsiteX232" fmla="*/ 487685 w 2485572"/>
                <a:gd name="connsiteY232" fmla="*/ 1429254 h 2538970"/>
                <a:gd name="connsiteX233" fmla="*/ 462406 w 2485572"/>
                <a:gd name="connsiteY233" fmla="*/ 1426413 h 2538970"/>
                <a:gd name="connsiteX234" fmla="*/ 400770 w 2485572"/>
                <a:gd name="connsiteY234" fmla="*/ 1426413 h 2538970"/>
                <a:gd name="connsiteX235" fmla="*/ 392250 w 2485572"/>
                <a:gd name="connsiteY235" fmla="*/ 1423573 h 2538970"/>
                <a:gd name="connsiteX236" fmla="*/ 384013 w 2485572"/>
                <a:gd name="connsiteY236" fmla="*/ 1420733 h 2538970"/>
                <a:gd name="connsiteX237" fmla="*/ 375492 w 2485572"/>
                <a:gd name="connsiteY237" fmla="*/ 1420733 h 2538970"/>
                <a:gd name="connsiteX238" fmla="*/ 319537 w 2485572"/>
                <a:gd name="connsiteY238" fmla="*/ 1409655 h 2538970"/>
                <a:gd name="connsiteX239" fmla="*/ 313856 w 2485572"/>
                <a:gd name="connsiteY239" fmla="*/ 1406815 h 2538970"/>
                <a:gd name="connsiteX240" fmla="*/ 308176 w 2485572"/>
                <a:gd name="connsiteY240" fmla="*/ 1406815 h 2538970"/>
                <a:gd name="connsiteX241" fmla="*/ 297098 w 2485572"/>
                <a:gd name="connsiteY241" fmla="*/ 1401134 h 2538970"/>
                <a:gd name="connsiteX242" fmla="*/ 221546 w 2485572"/>
                <a:gd name="connsiteY242" fmla="*/ 1392898 h 2538970"/>
                <a:gd name="connsiteX243" fmla="*/ 213025 w 2485572"/>
                <a:gd name="connsiteY243" fmla="*/ 1392898 h 2538970"/>
                <a:gd name="connsiteX244" fmla="*/ 204504 w 2485572"/>
                <a:gd name="connsiteY244" fmla="*/ 1395738 h 2538970"/>
                <a:gd name="connsiteX245" fmla="*/ 154230 w 2485572"/>
                <a:gd name="connsiteY245" fmla="*/ 1406815 h 2538970"/>
                <a:gd name="connsiteX246" fmla="*/ 148549 w 2485572"/>
                <a:gd name="connsiteY246" fmla="*/ 1403975 h 2538970"/>
                <a:gd name="connsiteX247" fmla="*/ 137472 w 2485572"/>
                <a:gd name="connsiteY247" fmla="*/ 1398294 h 2538970"/>
                <a:gd name="connsiteX248" fmla="*/ 131791 w 2485572"/>
                <a:gd name="connsiteY248" fmla="*/ 1398294 h 2538970"/>
                <a:gd name="connsiteX249" fmla="*/ 67316 w 2485572"/>
                <a:gd name="connsiteY249" fmla="*/ 1418177 h 2538970"/>
                <a:gd name="connsiteX250" fmla="*/ 58795 w 2485572"/>
                <a:gd name="connsiteY250" fmla="*/ 1420733 h 2538970"/>
                <a:gd name="connsiteX251" fmla="*/ 50558 w 2485572"/>
                <a:gd name="connsiteY251" fmla="*/ 1423573 h 2538970"/>
                <a:gd name="connsiteX252" fmla="*/ 42037 w 2485572"/>
                <a:gd name="connsiteY252" fmla="*/ 1423573 h 2538970"/>
                <a:gd name="connsiteX253" fmla="*/ 5681 w 2485572"/>
                <a:gd name="connsiteY253" fmla="*/ 1432094 h 2538970"/>
                <a:gd name="connsiteX254" fmla="*/ 2840 w 2485572"/>
                <a:gd name="connsiteY254" fmla="*/ 1403975 h 2538970"/>
                <a:gd name="connsiteX255" fmla="*/ 0 w 2485572"/>
                <a:gd name="connsiteY255" fmla="*/ 1395738 h 2538970"/>
                <a:gd name="connsiteX256" fmla="*/ 5681 w 2485572"/>
                <a:gd name="connsiteY256" fmla="*/ 1373299 h 2538970"/>
                <a:gd name="connsiteX257" fmla="*/ 5681 w 2485572"/>
                <a:gd name="connsiteY257" fmla="*/ 1361938 h 2538970"/>
                <a:gd name="connsiteX258" fmla="*/ 11361 w 2485572"/>
                <a:gd name="connsiteY258" fmla="*/ 1345180 h 2538970"/>
                <a:gd name="connsiteX259" fmla="*/ 42037 w 2485572"/>
                <a:gd name="connsiteY259" fmla="*/ 1305983 h 2538970"/>
                <a:gd name="connsiteX260" fmla="*/ 47718 w 2485572"/>
                <a:gd name="connsiteY260" fmla="*/ 1294622 h 2538970"/>
                <a:gd name="connsiteX261" fmla="*/ 39197 w 2485572"/>
                <a:gd name="connsiteY261" fmla="*/ 1275024 h 2538970"/>
                <a:gd name="connsiteX262" fmla="*/ 33516 w 2485572"/>
                <a:gd name="connsiteY262" fmla="*/ 1269627 h 2538970"/>
                <a:gd name="connsiteX263" fmla="*/ 33516 w 2485572"/>
                <a:gd name="connsiteY263" fmla="*/ 1244348 h 2538970"/>
                <a:gd name="connsiteX264" fmla="*/ 64475 w 2485572"/>
                <a:gd name="connsiteY264" fmla="*/ 1213389 h 2538970"/>
                <a:gd name="connsiteX265" fmla="*/ 81233 w 2485572"/>
                <a:gd name="connsiteY265" fmla="*/ 1199471 h 2538970"/>
                <a:gd name="connsiteX266" fmla="*/ 86914 w 2485572"/>
                <a:gd name="connsiteY266" fmla="*/ 1190950 h 2538970"/>
                <a:gd name="connsiteX267" fmla="*/ 97991 w 2485572"/>
                <a:gd name="connsiteY267" fmla="*/ 1160275 h 2538970"/>
                <a:gd name="connsiteX268" fmla="*/ 95435 w 2485572"/>
                <a:gd name="connsiteY268" fmla="*/ 1151753 h 2538970"/>
                <a:gd name="connsiteX269" fmla="*/ 95435 w 2485572"/>
                <a:gd name="connsiteY269" fmla="*/ 1121078 h 2538970"/>
                <a:gd name="connsiteX270" fmla="*/ 100832 w 2485572"/>
                <a:gd name="connsiteY270" fmla="*/ 1112557 h 2538970"/>
                <a:gd name="connsiteX271" fmla="*/ 103672 w 2485572"/>
                <a:gd name="connsiteY271" fmla="*/ 1106876 h 2538970"/>
                <a:gd name="connsiteX272" fmla="*/ 154230 w 2485572"/>
                <a:gd name="connsiteY272" fmla="*/ 1070520 h 2538970"/>
                <a:gd name="connsiteX273" fmla="*/ 176668 w 2485572"/>
                <a:gd name="connsiteY273" fmla="*/ 1045241 h 2538970"/>
                <a:gd name="connsiteX274" fmla="*/ 176668 w 2485572"/>
                <a:gd name="connsiteY274" fmla="*/ 1037004 h 2538970"/>
                <a:gd name="connsiteX275" fmla="*/ 173828 w 2485572"/>
                <a:gd name="connsiteY275" fmla="*/ 1028483 h 2538970"/>
                <a:gd name="connsiteX276" fmla="*/ 157070 w 2485572"/>
                <a:gd name="connsiteY276" fmla="*/ 1008885 h 2538970"/>
                <a:gd name="connsiteX277" fmla="*/ 154230 w 2485572"/>
                <a:gd name="connsiteY277" fmla="*/ 1000648 h 2538970"/>
                <a:gd name="connsiteX278" fmla="*/ 157070 w 2485572"/>
                <a:gd name="connsiteY278" fmla="*/ 964008 h 2538970"/>
                <a:gd name="connsiteX279" fmla="*/ 154230 w 2485572"/>
                <a:gd name="connsiteY279" fmla="*/ 955771 h 2538970"/>
                <a:gd name="connsiteX280" fmla="*/ 126111 w 2485572"/>
                <a:gd name="connsiteY280" fmla="*/ 930492 h 2538970"/>
                <a:gd name="connsiteX281" fmla="*/ 112193 w 2485572"/>
                <a:gd name="connsiteY281" fmla="*/ 927652 h 2538970"/>
                <a:gd name="connsiteX282" fmla="*/ 109353 w 2485572"/>
                <a:gd name="connsiteY282" fmla="*/ 921971 h 2538970"/>
                <a:gd name="connsiteX283" fmla="*/ 109353 w 2485572"/>
                <a:gd name="connsiteY283" fmla="*/ 908053 h 2538970"/>
                <a:gd name="connsiteX284" fmla="*/ 117590 w 2485572"/>
                <a:gd name="connsiteY284" fmla="*/ 891295 h 2538970"/>
                <a:gd name="connsiteX285" fmla="*/ 123270 w 2485572"/>
                <a:gd name="connsiteY285" fmla="*/ 885615 h 2538970"/>
                <a:gd name="connsiteX286" fmla="*/ 148549 w 2485572"/>
                <a:gd name="connsiteY286" fmla="*/ 866016 h 2538970"/>
                <a:gd name="connsiteX287" fmla="*/ 128951 w 2485572"/>
                <a:gd name="connsiteY287" fmla="*/ 840738 h 2538970"/>
                <a:gd name="connsiteX288" fmla="*/ 126111 w 2485572"/>
                <a:gd name="connsiteY288" fmla="*/ 821139 h 2538970"/>
                <a:gd name="connsiteX289" fmla="*/ 140028 w 2485572"/>
                <a:gd name="connsiteY289" fmla="*/ 812618 h 2538970"/>
                <a:gd name="connsiteX290" fmla="*/ 142869 w 2485572"/>
                <a:gd name="connsiteY290" fmla="*/ 790464 h 2538970"/>
                <a:gd name="connsiteX291" fmla="*/ 154230 w 2485572"/>
                <a:gd name="connsiteY291" fmla="*/ 773422 h 2538970"/>
                <a:gd name="connsiteX292" fmla="*/ 157070 w 2485572"/>
                <a:gd name="connsiteY292" fmla="*/ 762344 h 2538970"/>
                <a:gd name="connsiteX293" fmla="*/ 157070 w 2485572"/>
                <a:gd name="connsiteY293" fmla="*/ 753824 h 2538970"/>
                <a:gd name="connsiteX294" fmla="*/ 145709 w 2485572"/>
                <a:gd name="connsiteY294" fmla="*/ 731385 h 2538970"/>
                <a:gd name="connsiteX295" fmla="*/ 145709 w 2485572"/>
                <a:gd name="connsiteY295" fmla="*/ 723148 h 2538970"/>
                <a:gd name="connsiteX296" fmla="*/ 159627 w 2485572"/>
                <a:gd name="connsiteY296" fmla="*/ 714627 h 2538970"/>
                <a:gd name="connsiteX297" fmla="*/ 204504 w 2485572"/>
                <a:gd name="connsiteY297" fmla="*/ 708946 h 2538970"/>
                <a:gd name="connsiteX298" fmla="*/ 232623 w 2485572"/>
                <a:gd name="connsiteY298" fmla="*/ 678271 h 2538970"/>
                <a:gd name="connsiteX299" fmla="*/ 232623 w 2485572"/>
                <a:gd name="connsiteY299" fmla="*/ 666909 h 2538970"/>
                <a:gd name="connsiteX300" fmla="*/ 215865 w 2485572"/>
                <a:gd name="connsiteY300" fmla="*/ 644755 h 2538970"/>
                <a:gd name="connsiteX301" fmla="*/ 218705 w 2485572"/>
                <a:gd name="connsiteY301" fmla="*/ 613795 h 2538970"/>
                <a:gd name="connsiteX302" fmla="*/ 241144 w 2485572"/>
                <a:gd name="connsiteY302" fmla="*/ 582836 h 2538970"/>
                <a:gd name="connsiteX303" fmla="*/ 252221 w 2485572"/>
                <a:gd name="connsiteY303" fmla="*/ 571758 h 2538970"/>
                <a:gd name="connsiteX304" fmla="*/ 285737 w 2485572"/>
                <a:gd name="connsiteY304" fmla="*/ 524041 h 2538970"/>
                <a:gd name="connsiteX305" fmla="*/ 291418 w 2485572"/>
                <a:gd name="connsiteY305" fmla="*/ 518644 h 2538970"/>
                <a:gd name="connsiteX306" fmla="*/ 322377 w 2485572"/>
                <a:gd name="connsiteY306" fmla="*/ 518644 h 2538970"/>
                <a:gd name="connsiteX307" fmla="*/ 333455 w 2485572"/>
                <a:gd name="connsiteY307" fmla="*/ 510123 h 2538970"/>
                <a:gd name="connsiteX308" fmla="*/ 341976 w 2485572"/>
                <a:gd name="connsiteY308" fmla="*/ 482004 h 2538970"/>
                <a:gd name="connsiteX309" fmla="*/ 347372 w 2485572"/>
                <a:gd name="connsiteY309" fmla="*/ 476607 h 2538970"/>
                <a:gd name="connsiteX310" fmla="*/ 386853 w 2485572"/>
                <a:gd name="connsiteY310" fmla="*/ 459565 h 2538970"/>
                <a:gd name="connsiteX311" fmla="*/ 389409 w 2485572"/>
                <a:gd name="connsiteY311" fmla="*/ 454169 h 2538970"/>
                <a:gd name="connsiteX312" fmla="*/ 400770 w 2485572"/>
                <a:gd name="connsiteY312" fmla="*/ 434570 h 2538970"/>
                <a:gd name="connsiteX313" fmla="*/ 414688 w 2485572"/>
                <a:gd name="connsiteY313" fmla="*/ 392534 h 2538970"/>
                <a:gd name="connsiteX314" fmla="*/ 428890 w 2485572"/>
                <a:gd name="connsiteY314" fmla="*/ 341976 h 2538970"/>
                <a:gd name="connsiteX315" fmla="*/ 434286 w 2485572"/>
                <a:gd name="connsiteY315" fmla="*/ 255062 h 2538970"/>
                <a:gd name="connsiteX316" fmla="*/ 437127 w 2485572"/>
                <a:gd name="connsiteY316" fmla="*/ 252221 h 2538970"/>
                <a:gd name="connsiteX317" fmla="*/ 448488 w 2485572"/>
                <a:gd name="connsiteY317" fmla="*/ 235463 h 2538970"/>
                <a:gd name="connsiteX318" fmla="*/ 468086 w 2485572"/>
                <a:gd name="connsiteY318" fmla="*/ 221546 h 2538970"/>
                <a:gd name="connsiteX319" fmla="*/ 501602 w 2485572"/>
                <a:gd name="connsiteY319" fmla="*/ 215865 h 2538970"/>
                <a:gd name="connsiteX320" fmla="*/ 512964 w 2485572"/>
                <a:gd name="connsiteY320" fmla="*/ 213025 h 2538970"/>
                <a:gd name="connsiteX321" fmla="*/ 555000 w 2485572"/>
                <a:gd name="connsiteY321" fmla="*/ 187746 h 2538970"/>
                <a:gd name="connsiteX322" fmla="*/ 557557 w 2485572"/>
                <a:gd name="connsiteY322" fmla="*/ 182349 h 2538970"/>
                <a:gd name="connsiteX323" fmla="*/ 602434 w 2485572"/>
                <a:gd name="connsiteY323" fmla="*/ 131791 h 2538970"/>
                <a:gd name="connsiteX324" fmla="*/ 605274 w 2485572"/>
                <a:gd name="connsiteY324" fmla="*/ 123270 h 2538970"/>
                <a:gd name="connsiteX325" fmla="*/ 594197 w 2485572"/>
                <a:gd name="connsiteY325" fmla="*/ 70156 h 2538970"/>
                <a:gd name="connsiteX326" fmla="*/ 650151 w 2485572"/>
                <a:gd name="connsiteY326" fmla="*/ 92595 h 2538970"/>
                <a:gd name="connsiteX327" fmla="*/ 664069 w 2485572"/>
                <a:gd name="connsiteY327" fmla="*/ 92595 h 2538970"/>
                <a:gd name="connsiteX328" fmla="*/ 689348 w 2485572"/>
                <a:gd name="connsiteY328" fmla="*/ 98275 h 2538970"/>
                <a:gd name="connsiteX329" fmla="*/ 723148 w 2485572"/>
                <a:gd name="connsiteY329" fmla="*/ 89754 h 2538970"/>
                <a:gd name="connsiteX330" fmla="*/ 725704 w 2485572"/>
                <a:gd name="connsiteY330" fmla="*/ 92595 h 2538970"/>
                <a:gd name="connsiteX331" fmla="*/ 731385 w 2485572"/>
                <a:gd name="connsiteY331" fmla="*/ 92595 h 2538970"/>
                <a:gd name="connsiteX332" fmla="*/ 737065 w 2485572"/>
                <a:gd name="connsiteY332" fmla="*/ 95435 h 2538970"/>
                <a:gd name="connsiteX333" fmla="*/ 742746 w 2485572"/>
                <a:gd name="connsiteY333" fmla="*/ 95435 h 2538970"/>
                <a:gd name="connsiteX334" fmla="*/ 779102 w 2485572"/>
                <a:gd name="connsiteY334" fmla="*/ 75837 h 2538970"/>
                <a:gd name="connsiteX335" fmla="*/ 818299 w 2485572"/>
                <a:gd name="connsiteY335" fmla="*/ 39197 h 2538970"/>
                <a:gd name="connsiteX336" fmla="*/ 823980 w 2485572"/>
                <a:gd name="connsiteY336" fmla="*/ 33800 h 2538970"/>
                <a:gd name="connsiteX337" fmla="*/ 851815 w 2485572"/>
                <a:gd name="connsiteY337" fmla="*/ 19598 h 2538970"/>
                <a:gd name="connsiteX338" fmla="*/ 854655 w 2485572"/>
                <a:gd name="connsiteY338" fmla="*/ 14202 h 2538970"/>
                <a:gd name="connsiteX339" fmla="*/ 888455 w 2485572"/>
                <a:gd name="connsiteY339" fmla="*/ 8521 h 2538970"/>
                <a:gd name="connsiteX340" fmla="*/ 893852 w 2485572"/>
                <a:gd name="connsiteY340" fmla="*/ 11361 h 2538970"/>
                <a:gd name="connsiteX341" fmla="*/ 933332 w 2485572"/>
                <a:gd name="connsiteY341" fmla="*/ 36640 h 2538970"/>
                <a:gd name="connsiteX342" fmla="*/ 938729 w 2485572"/>
                <a:gd name="connsiteY342" fmla="*/ 42037 h 2538970"/>
                <a:gd name="connsiteX343" fmla="*/ 969689 w 2485572"/>
                <a:gd name="connsiteY343" fmla="*/ 61635 h 2538970"/>
                <a:gd name="connsiteX344" fmla="*/ 972529 w 2485572"/>
                <a:gd name="connsiteY344" fmla="*/ 64475 h 2538970"/>
                <a:gd name="connsiteX345" fmla="*/ 977925 w 2485572"/>
                <a:gd name="connsiteY345" fmla="*/ 67316 h 2538970"/>
                <a:gd name="connsiteX346" fmla="*/ 1011725 w 2485572"/>
                <a:gd name="connsiteY346" fmla="*/ 67316 h 2538970"/>
                <a:gd name="connsiteX347" fmla="*/ 1031324 w 2485572"/>
                <a:gd name="connsiteY347" fmla="*/ 64475 h 2538970"/>
                <a:gd name="connsiteX348" fmla="*/ 1042401 w 2485572"/>
                <a:gd name="connsiteY348" fmla="*/ 64475 h 2538970"/>
                <a:gd name="connsiteX349" fmla="*/ 1104036 w 2485572"/>
                <a:gd name="connsiteY349" fmla="*/ 70156 h 2538970"/>
                <a:gd name="connsiteX350" fmla="*/ 1109717 w 2485572"/>
                <a:gd name="connsiteY350" fmla="*/ 75837 h 2538970"/>
                <a:gd name="connsiteX351" fmla="*/ 1118238 w 2485572"/>
                <a:gd name="connsiteY351" fmla="*/ 81233 h 2538970"/>
                <a:gd name="connsiteX352" fmla="*/ 1121078 w 2485572"/>
                <a:gd name="connsiteY352" fmla="*/ 84074 h 2538970"/>
                <a:gd name="connsiteX353" fmla="*/ 1143517 w 2485572"/>
                <a:gd name="connsiteY353" fmla="*/ 95435 h 2538970"/>
                <a:gd name="connsiteX354" fmla="*/ 1151754 w 2485572"/>
                <a:gd name="connsiteY354" fmla="*/ 100832 h 2538970"/>
                <a:gd name="connsiteX355" fmla="*/ 1171352 w 2485572"/>
                <a:gd name="connsiteY355" fmla="*/ 100832 h 2538970"/>
                <a:gd name="connsiteX356" fmla="*/ 1174192 w 2485572"/>
                <a:gd name="connsiteY356" fmla="*/ 98275 h 2538970"/>
                <a:gd name="connsiteX357" fmla="*/ 1188110 w 2485572"/>
                <a:gd name="connsiteY357" fmla="*/ 89754 h 2538970"/>
                <a:gd name="connsiteX358" fmla="*/ 1193791 w 2485572"/>
                <a:gd name="connsiteY358" fmla="*/ 84074 h 2538970"/>
                <a:gd name="connsiteX359" fmla="*/ 1238668 w 2485572"/>
                <a:gd name="connsiteY359" fmla="*/ 75837 h 2538970"/>
                <a:gd name="connsiteX360" fmla="*/ 1244348 w 2485572"/>
                <a:gd name="connsiteY360" fmla="*/ 78677 h 2538970"/>
                <a:gd name="connsiteX361" fmla="*/ 1272184 w 2485572"/>
                <a:gd name="connsiteY361" fmla="*/ 75837 h 2538970"/>
                <a:gd name="connsiteX362" fmla="*/ 1280705 w 2485572"/>
                <a:gd name="connsiteY362" fmla="*/ 72996 h 2538970"/>
                <a:gd name="connsiteX363" fmla="*/ 1286385 w 2485572"/>
                <a:gd name="connsiteY363" fmla="*/ 72996 h 2538970"/>
                <a:gd name="connsiteX364" fmla="*/ 1348020 w 2485572"/>
                <a:gd name="connsiteY364" fmla="*/ 50558 h 2538970"/>
                <a:gd name="connsiteX365" fmla="*/ 1350861 w 2485572"/>
                <a:gd name="connsiteY365" fmla="*/ 50558 h 2538970"/>
                <a:gd name="connsiteX366" fmla="*/ 1392898 w 2485572"/>
                <a:gd name="connsiteY366" fmla="*/ 39197 h 2538970"/>
                <a:gd name="connsiteX367" fmla="*/ 1406815 w 2485572"/>
                <a:gd name="connsiteY367" fmla="*/ 39197 h 2538970"/>
                <a:gd name="connsiteX368" fmla="*/ 1459929 w 2485572"/>
                <a:gd name="connsiteY368" fmla="*/ 36640 h 2538970"/>
                <a:gd name="connsiteX369" fmla="*/ 1468450 w 2485572"/>
                <a:gd name="connsiteY369" fmla="*/ 36640 h 2538970"/>
                <a:gd name="connsiteX370" fmla="*/ 1474131 w 2485572"/>
                <a:gd name="connsiteY370" fmla="*/ 33800 h 2538970"/>
                <a:gd name="connsiteX371" fmla="*/ 1479528 w 2485572"/>
                <a:gd name="connsiteY371" fmla="*/ 30960 h 2538970"/>
                <a:gd name="connsiteX372" fmla="*/ 1485208 w 2485572"/>
                <a:gd name="connsiteY372" fmla="*/ 30960 h 2538970"/>
                <a:gd name="connsiteX373" fmla="*/ 1544003 w 2485572"/>
                <a:gd name="connsiteY373" fmla="*/ 16758 h 2538970"/>
                <a:gd name="connsiteX374" fmla="*/ 1549684 w 2485572"/>
                <a:gd name="connsiteY374" fmla="*/ 14202 h 2538970"/>
                <a:gd name="connsiteX375" fmla="*/ 1555364 w 2485572"/>
                <a:gd name="connsiteY375" fmla="*/ 14202 h 2538970"/>
                <a:gd name="connsiteX376" fmla="*/ 1563601 w 2485572"/>
                <a:gd name="connsiteY376" fmla="*/ 11361 h 2538970"/>
                <a:gd name="connsiteX377" fmla="*/ 1614159 w 2485572"/>
                <a:gd name="connsiteY377" fmla="*/ 22439 h 2538970"/>
                <a:gd name="connsiteX378" fmla="*/ 1619840 w 2485572"/>
                <a:gd name="connsiteY378" fmla="*/ 19598 h 2538970"/>
                <a:gd name="connsiteX379" fmla="*/ 1630917 w 2485572"/>
                <a:gd name="connsiteY379" fmla="*/ 16758 h 2538970"/>
                <a:gd name="connsiteX380" fmla="*/ 1645119 w 2485572"/>
                <a:gd name="connsiteY380" fmla="*/ 8521 h 2538970"/>
                <a:gd name="connsiteX381" fmla="*/ 1653356 w 2485572"/>
                <a:gd name="connsiteY381" fmla="*/ 5681 h 2538970"/>
                <a:gd name="connsiteX382" fmla="*/ 1689712 w 2485572"/>
                <a:gd name="connsiteY382" fmla="*/ 0 h 2538970"/>
                <a:gd name="connsiteX383" fmla="*/ 1698233 w 2485572"/>
                <a:gd name="connsiteY383" fmla="*/ 11361 h 2538970"/>
                <a:gd name="connsiteX384" fmla="*/ 1703914 w 2485572"/>
                <a:gd name="connsiteY384" fmla="*/ 14202 h 2538970"/>
                <a:gd name="connsiteX385" fmla="*/ 1709310 w 2485572"/>
                <a:gd name="connsiteY385" fmla="*/ 16758 h 2538970"/>
                <a:gd name="connsiteX386" fmla="*/ 1717831 w 2485572"/>
                <a:gd name="connsiteY386" fmla="*/ 16758 h 2538970"/>
                <a:gd name="connsiteX387" fmla="*/ 1757028 w 2485572"/>
                <a:gd name="connsiteY387" fmla="*/ 22439 h 2538970"/>
                <a:gd name="connsiteX388" fmla="*/ 1762708 w 2485572"/>
                <a:gd name="connsiteY388" fmla="*/ 25279 h 2538970"/>
                <a:gd name="connsiteX389" fmla="*/ 1768389 w 2485572"/>
                <a:gd name="connsiteY389" fmla="*/ 25279 h 2538970"/>
                <a:gd name="connsiteX390" fmla="*/ 1787987 w 2485572"/>
                <a:gd name="connsiteY390" fmla="*/ 33800 h 2538970"/>
                <a:gd name="connsiteX391" fmla="*/ 1793384 w 2485572"/>
                <a:gd name="connsiteY391" fmla="*/ 33800 h 2538970"/>
                <a:gd name="connsiteX392" fmla="*/ 1801905 w 2485572"/>
                <a:gd name="connsiteY392" fmla="*/ 36640 h 2538970"/>
                <a:gd name="connsiteX393" fmla="*/ 1835421 w 2485572"/>
                <a:gd name="connsiteY393" fmla="*/ 42037 h 2538970"/>
                <a:gd name="connsiteX394" fmla="*/ 1891659 w 2485572"/>
                <a:gd name="connsiteY394" fmla="*/ 61635 h 2538970"/>
                <a:gd name="connsiteX395" fmla="*/ 1897340 w 2485572"/>
                <a:gd name="connsiteY395" fmla="*/ 64475 h 2538970"/>
                <a:gd name="connsiteX396" fmla="*/ 1899896 w 2485572"/>
                <a:gd name="connsiteY396" fmla="*/ 67316 h 2538970"/>
                <a:gd name="connsiteX397" fmla="*/ 1944774 w 2485572"/>
                <a:gd name="connsiteY397" fmla="*/ 123270 h 2538970"/>
                <a:gd name="connsiteX398" fmla="*/ 1947614 w 2485572"/>
                <a:gd name="connsiteY398" fmla="*/ 128951 h 2538970"/>
                <a:gd name="connsiteX399" fmla="*/ 1950454 w 2485572"/>
                <a:gd name="connsiteY399" fmla="*/ 131791 h 2538970"/>
                <a:gd name="connsiteX400" fmla="*/ 1956135 w 2485572"/>
                <a:gd name="connsiteY400" fmla="*/ 140312 h 2538970"/>
                <a:gd name="connsiteX401" fmla="*/ 1958975 w 2485572"/>
                <a:gd name="connsiteY401" fmla="*/ 145709 h 2538970"/>
                <a:gd name="connsiteX402" fmla="*/ 1961532 w 2485572"/>
                <a:gd name="connsiteY402" fmla="*/ 154230 h 2538970"/>
                <a:gd name="connsiteX403" fmla="*/ 1998172 w 2485572"/>
                <a:gd name="connsiteY403" fmla="*/ 204788 h 2538970"/>
                <a:gd name="connsiteX404" fmla="*/ 2003569 w 2485572"/>
                <a:gd name="connsiteY404" fmla="*/ 207344 h 2538970"/>
                <a:gd name="connsiteX405" fmla="*/ 2009249 w 2485572"/>
                <a:gd name="connsiteY405" fmla="*/ 210184 h 2538970"/>
                <a:gd name="connsiteX406" fmla="*/ 2017770 w 2485572"/>
                <a:gd name="connsiteY406" fmla="*/ 210184 h 2538970"/>
                <a:gd name="connsiteX407" fmla="*/ 2026007 w 2485572"/>
                <a:gd name="connsiteY407" fmla="*/ 213025 h 2538970"/>
                <a:gd name="connsiteX408" fmla="*/ 2037368 w 2485572"/>
                <a:gd name="connsiteY408" fmla="*/ 215865 h 2538970"/>
                <a:gd name="connsiteX409" fmla="*/ 2099003 w 2485572"/>
                <a:gd name="connsiteY409" fmla="*/ 221546 h 2538970"/>
                <a:gd name="connsiteX410" fmla="*/ 2104684 w 2485572"/>
                <a:gd name="connsiteY410" fmla="*/ 224386 h 2538970"/>
                <a:gd name="connsiteX411" fmla="*/ 2112921 w 2485572"/>
                <a:gd name="connsiteY411" fmla="*/ 224386 h 2538970"/>
                <a:gd name="connsiteX412" fmla="*/ 2124283 w 2485572"/>
                <a:gd name="connsiteY412" fmla="*/ 229783 h 2538970"/>
                <a:gd name="connsiteX413" fmla="*/ 2177397 w 2485572"/>
                <a:gd name="connsiteY413" fmla="*/ 229783 h 2538970"/>
                <a:gd name="connsiteX414" fmla="*/ 2185918 w 2485572"/>
                <a:gd name="connsiteY414" fmla="*/ 232623 h 2538970"/>
                <a:gd name="connsiteX415" fmla="*/ 2213753 w 2485572"/>
                <a:gd name="connsiteY415" fmla="*/ 226942 h 2538970"/>
                <a:gd name="connsiteX416" fmla="*/ 2219434 w 2485572"/>
                <a:gd name="connsiteY416" fmla="*/ 224386 h 2538970"/>
                <a:gd name="connsiteX417" fmla="*/ 2241872 w 2485572"/>
                <a:gd name="connsiteY417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95270 w 2485572"/>
                <a:gd name="connsiteY70" fmla="*/ 2199835 h 2538970"/>
                <a:gd name="connsiteX71" fmla="*/ 2295270 w 2485572"/>
                <a:gd name="connsiteY71" fmla="*/ 2205516 h 2538970"/>
                <a:gd name="connsiteX72" fmla="*/ 2297827 w 2485572"/>
                <a:gd name="connsiteY72" fmla="*/ 2211196 h 2538970"/>
                <a:gd name="connsiteX73" fmla="*/ 2275388 w 2485572"/>
                <a:gd name="connsiteY73" fmla="*/ 2272832 h 2538970"/>
                <a:gd name="connsiteX74" fmla="*/ 2275388 w 2485572"/>
                <a:gd name="connsiteY74" fmla="*/ 2278512 h 2538970"/>
                <a:gd name="connsiteX75" fmla="*/ 2272832 w 2485572"/>
                <a:gd name="connsiteY75" fmla="*/ 2283909 h 2538970"/>
                <a:gd name="connsiteX76" fmla="*/ 2269991 w 2485572"/>
                <a:gd name="connsiteY76" fmla="*/ 2312028 h 2538970"/>
                <a:gd name="connsiteX77" fmla="*/ 2269991 w 2485572"/>
                <a:gd name="connsiteY77" fmla="*/ 2317709 h 2538970"/>
                <a:gd name="connsiteX78" fmla="*/ 2278228 w 2485572"/>
                <a:gd name="connsiteY78" fmla="*/ 2345544 h 2538970"/>
                <a:gd name="connsiteX79" fmla="*/ 2281069 w 2485572"/>
                <a:gd name="connsiteY79" fmla="*/ 2354065 h 2538970"/>
                <a:gd name="connsiteX80" fmla="*/ 2283909 w 2485572"/>
                <a:gd name="connsiteY80" fmla="*/ 2356905 h 2538970"/>
                <a:gd name="connsiteX81" fmla="*/ 2289590 w 2485572"/>
                <a:gd name="connsiteY81" fmla="*/ 2365142 h 2538970"/>
                <a:gd name="connsiteX82" fmla="*/ 2278228 w 2485572"/>
                <a:gd name="connsiteY82" fmla="*/ 2396102 h 2538970"/>
                <a:gd name="connsiteX83" fmla="*/ 2275388 w 2485572"/>
                <a:gd name="connsiteY83" fmla="*/ 2401782 h 2538970"/>
                <a:gd name="connsiteX84" fmla="*/ 2258630 w 2485572"/>
                <a:gd name="connsiteY84" fmla="*/ 2429618 h 2538970"/>
                <a:gd name="connsiteX85" fmla="*/ 2255790 w 2485572"/>
                <a:gd name="connsiteY85" fmla="*/ 2435298 h 2538970"/>
                <a:gd name="connsiteX86" fmla="*/ 2253233 w 2485572"/>
                <a:gd name="connsiteY86" fmla="*/ 2463418 h 2538970"/>
                <a:gd name="connsiteX87" fmla="*/ 2258630 w 2485572"/>
                <a:gd name="connsiteY87" fmla="*/ 2483016 h 2538970"/>
                <a:gd name="connsiteX88" fmla="*/ 2258630 w 2485572"/>
                <a:gd name="connsiteY88" fmla="*/ 2488413 h 2538970"/>
                <a:gd name="connsiteX89" fmla="*/ 2239032 w 2485572"/>
                <a:gd name="connsiteY89" fmla="*/ 2513691 h 2538970"/>
                <a:gd name="connsiteX90" fmla="*/ 2236191 w 2485572"/>
                <a:gd name="connsiteY90" fmla="*/ 2522213 h 2538970"/>
                <a:gd name="connsiteX91" fmla="*/ 2225114 w 2485572"/>
                <a:gd name="connsiteY91" fmla="*/ 2538970 h 2538970"/>
                <a:gd name="connsiteX92" fmla="*/ 2216593 w 2485572"/>
                <a:gd name="connsiteY92" fmla="*/ 2538970 h 2538970"/>
                <a:gd name="connsiteX93" fmla="*/ 2191314 w 2485572"/>
                <a:gd name="connsiteY93" fmla="*/ 2530449 h 2538970"/>
                <a:gd name="connsiteX94" fmla="*/ 2185918 w 2485572"/>
                <a:gd name="connsiteY94" fmla="*/ 2525053 h 2538970"/>
                <a:gd name="connsiteX95" fmla="*/ 2174556 w 2485572"/>
                <a:gd name="connsiteY95" fmla="*/ 2502614 h 2538970"/>
                <a:gd name="connsiteX96" fmla="*/ 2154958 w 2485572"/>
                <a:gd name="connsiteY96" fmla="*/ 2480175 h 2538970"/>
                <a:gd name="connsiteX97" fmla="*/ 2154958 w 2485572"/>
                <a:gd name="connsiteY97" fmla="*/ 2471655 h 2538970"/>
                <a:gd name="connsiteX98" fmla="*/ 2152118 w 2485572"/>
                <a:gd name="connsiteY98" fmla="*/ 2452056 h 2538970"/>
                <a:gd name="connsiteX99" fmla="*/ 2143881 w 2485572"/>
                <a:gd name="connsiteY99" fmla="*/ 2418540 h 2538970"/>
                <a:gd name="connsiteX100" fmla="*/ 2143881 w 2485572"/>
                <a:gd name="connsiteY100" fmla="*/ 2415700 h 2538970"/>
                <a:gd name="connsiteX101" fmla="*/ 2138200 w 2485572"/>
                <a:gd name="connsiteY101" fmla="*/ 2396102 h 2538970"/>
                <a:gd name="connsiteX102" fmla="*/ 2135360 w 2485572"/>
                <a:gd name="connsiteY102" fmla="*/ 2393261 h 2538970"/>
                <a:gd name="connsiteX103" fmla="*/ 2129679 w 2485572"/>
                <a:gd name="connsiteY103" fmla="*/ 2390421 h 2538970"/>
                <a:gd name="connsiteX104" fmla="*/ 2099003 w 2485572"/>
                <a:gd name="connsiteY104" fmla="*/ 2387581 h 2538970"/>
                <a:gd name="connsiteX105" fmla="*/ 2087642 w 2485572"/>
                <a:gd name="connsiteY105" fmla="*/ 2384740 h 2538970"/>
                <a:gd name="connsiteX106" fmla="*/ 2070884 w 2485572"/>
                <a:gd name="connsiteY106" fmla="*/ 2376504 h 2538970"/>
                <a:gd name="connsiteX107" fmla="*/ 2068044 w 2485572"/>
                <a:gd name="connsiteY107" fmla="*/ 2370823 h 2538970"/>
                <a:gd name="connsiteX108" fmla="*/ 2051286 w 2485572"/>
                <a:gd name="connsiteY108" fmla="*/ 2354065 h 2538970"/>
                <a:gd name="connsiteX109" fmla="*/ 2048446 w 2485572"/>
                <a:gd name="connsiteY109" fmla="*/ 2348384 h 2538970"/>
                <a:gd name="connsiteX110" fmla="*/ 2043049 w 2485572"/>
                <a:gd name="connsiteY110" fmla="*/ 2325946 h 2538970"/>
                <a:gd name="connsiteX111" fmla="*/ 2014930 w 2485572"/>
                <a:gd name="connsiteY111" fmla="*/ 2300667 h 2538970"/>
                <a:gd name="connsiteX112" fmla="*/ 1986810 w 2485572"/>
                <a:gd name="connsiteY112" fmla="*/ 2300667 h 2538970"/>
                <a:gd name="connsiteX113" fmla="*/ 1956135 w 2485572"/>
                <a:gd name="connsiteY113" fmla="*/ 2303507 h 2538970"/>
                <a:gd name="connsiteX114" fmla="*/ 1950454 w 2485572"/>
                <a:gd name="connsiteY114" fmla="*/ 2300667 h 2538970"/>
                <a:gd name="connsiteX115" fmla="*/ 1928016 w 2485572"/>
                <a:gd name="connsiteY115" fmla="*/ 2278512 h 2538970"/>
                <a:gd name="connsiteX116" fmla="*/ 1925175 w 2485572"/>
                <a:gd name="connsiteY116" fmla="*/ 2272832 h 2538970"/>
                <a:gd name="connsiteX117" fmla="*/ 1885979 w 2485572"/>
                <a:gd name="connsiteY117" fmla="*/ 2261470 h 2538970"/>
                <a:gd name="connsiteX118" fmla="*/ 1872061 w 2485572"/>
                <a:gd name="connsiteY118" fmla="*/ 2222273 h 2538970"/>
                <a:gd name="connsiteX119" fmla="*/ 1869221 w 2485572"/>
                <a:gd name="connsiteY119" fmla="*/ 2194438 h 2538970"/>
                <a:gd name="connsiteX120" fmla="*/ 1869221 w 2485572"/>
                <a:gd name="connsiteY120" fmla="*/ 2185917 h 2538970"/>
                <a:gd name="connsiteX121" fmla="*/ 1863540 w 2485572"/>
                <a:gd name="connsiteY121" fmla="*/ 2163479 h 2538970"/>
                <a:gd name="connsiteX122" fmla="*/ 1860700 w 2485572"/>
                <a:gd name="connsiteY122" fmla="*/ 2154958 h 2538970"/>
                <a:gd name="connsiteX123" fmla="*/ 1855303 w 2485572"/>
                <a:gd name="connsiteY123" fmla="*/ 2152402 h 2538970"/>
                <a:gd name="connsiteX124" fmla="*/ 1813266 w 2485572"/>
                <a:gd name="connsiteY124" fmla="*/ 2166319 h 2538970"/>
                <a:gd name="connsiteX125" fmla="*/ 1810426 w 2485572"/>
                <a:gd name="connsiteY125" fmla="*/ 2177397 h 2538970"/>
                <a:gd name="connsiteX126" fmla="*/ 1818663 w 2485572"/>
                <a:gd name="connsiteY126" fmla="*/ 2194438 h 2538970"/>
                <a:gd name="connsiteX127" fmla="*/ 1818663 w 2485572"/>
                <a:gd name="connsiteY127" fmla="*/ 2211196 h 2538970"/>
                <a:gd name="connsiteX128" fmla="*/ 1813266 w 2485572"/>
                <a:gd name="connsiteY128" fmla="*/ 2214037 h 2538970"/>
                <a:gd name="connsiteX129" fmla="*/ 1776626 w 2485572"/>
                <a:gd name="connsiteY129" fmla="*/ 2208356 h 2538970"/>
                <a:gd name="connsiteX130" fmla="*/ 1771230 w 2485572"/>
                <a:gd name="connsiteY130" fmla="*/ 2205516 h 2538970"/>
                <a:gd name="connsiteX131" fmla="*/ 1762708 w 2485572"/>
                <a:gd name="connsiteY131" fmla="*/ 2202676 h 2538970"/>
                <a:gd name="connsiteX132" fmla="*/ 1748791 w 2485572"/>
                <a:gd name="connsiteY132" fmla="*/ 2202676 h 2538970"/>
                <a:gd name="connsiteX133" fmla="*/ 1740270 w 2485572"/>
                <a:gd name="connsiteY133" fmla="*/ 2194438 h 2538970"/>
                <a:gd name="connsiteX134" fmla="*/ 1731749 w 2485572"/>
                <a:gd name="connsiteY134" fmla="*/ 2188758 h 2538970"/>
                <a:gd name="connsiteX135" fmla="*/ 1723512 w 2485572"/>
                <a:gd name="connsiteY135" fmla="*/ 2174556 h 2538970"/>
                <a:gd name="connsiteX136" fmla="*/ 1703914 w 2485572"/>
                <a:gd name="connsiteY136" fmla="*/ 2169159 h 2538970"/>
                <a:gd name="connsiteX137" fmla="*/ 1698233 w 2485572"/>
                <a:gd name="connsiteY137" fmla="*/ 2166319 h 2538970"/>
                <a:gd name="connsiteX138" fmla="*/ 1692552 w 2485572"/>
                <a:gd name="connsiteY138" fmla="*/ 2163479 h 2538970"/>
                <a:gd name="connsiteX139" fmla="*/ 1656196 w 2485572"/>
                <a:gd name="connsiteY139" fmla="*/ 2160638 h 2538970"/>
                <a:gd name="connsiteX140" fmla="*/ 1647675 w 2485572"/>
                <a:gd name="connsiteY140" fmla="*/ 2163479 h 2538970"/>
                <a:gd name="connsiteX141" fmla="*/ 1605638 w 2485572"/>
                <a:gd name="connsiteY141" fmla="*/ 2169159 h 2538970"/>
                <a:gd name="connsiteX142" fmla="*/ 1600242 w 2485572"/>
                <a:gd name="connsiteY142" fmla="*/ 2169159 h 2538970"/>
                <a:gd name="connsiteX143" fmla="*/ 1566442 w 2485572"/>
                <a:gd name="connsiteY143" fmla="*/ 2146721 h 2538970"/>
                <a:gd name="connsiteX144" fmla="*/ 1563601 w 2485572"/>
                <a:gd name="connsiteY144" fmla="*/ 2143881 h 2538970"/>
                <a:gd name="connsiteX145" fmla="*/ 1561045 w 2485572"/>
                <a:gd name="connsiteY145" fmla="*/ 2141040 h 2538970"/>
                <a:gd name="connsiteX146" fmla="*/ 1541447 w 2485572"/>
                <a:gd name="connsiteY146" fmla="*/ 2112921 h 2538970"/>
                <a:gd name="connsiteX147" fmla="*/ 1535766 w 2485572"/>
                <a:gd name="connsiteY147" fmla="*/ 2107524 h 2538970"/>
                <a:gd name="connsiteX148" fmla="*/ 1501966 w 2485572"/>
                <a:gd name="connsiteY148" fmla="*/ 2090482 h 2538970"/>
                <a:gd name="connsiteX149" fmla="*/ 1496570 w 2485572"/>
                <a:gd name="connsiteY149" fmla="*/ 2087926 h 2538970"/>
                <a:gd name="connsiteX150" fmla="*/ 1493729 w 2485572"/>
                <a:gd name="connsiteY150" fmla="*/ 2085086 h 2538970"/>
                <a:gd name="connsiteX151" fmla="*/ 1488049 w 2485572"/>
                <a:gd name="connsiteY151" fmla="*/ 2082245 h 2538970"/>
                <a:gd name="connsiteX152" fmla="*/ 1426413 w 2485572"/>
                <a:gd name="connsiteY152" fmla="*/ 2059807 h 2538970"/>
                <a:gd name="connsiteX153" fmla="*/ 1364778 w 2485572"/>
                <a:gd name="connsiteY153" fmla="*/ 2056966 h 2538970"/>
                <a:gd name="connsiteX154" fmla="*/ 1336659 w 2485572"/>
                <a:gd name="connsiteY154" fmla="*/ 2048445 h 2538970"/>
                <a:gd name="connsiteX155" fmla="*/ 1311380 w 2485572"/>
                <a:gd name="connsiteY155" fmla="*/ 2034528 h 2538970"/>
                <a:gd name="connsiteX156" fmla="*/ 1305983 w 2485572"/>
                <a:gd name="connsiteY156" fmla="*/ 2031688 h 2538970"/>
                <a:gd name="connsiteX157" fmla="*/ 1303143 w 2485572"/>
                <a:gd name="connsiteY157" fmla="*/ 2026291 h 2538970"/>
                <a:gd name="connsiteX158" fmla="*/ 1300303 w 2485572"/>
                <a:gd name="connsiteY158" fmla="*/ 2023451 h 2538970"/>
                <a:gd name="connsiteX159" fmla="*/ 1266787 w 2485572"/>
                <a:gd name="connsiteY159" fmla="*/ 2006409 h 2538970"/>
                <a:gd name="connsiteX160" fmla="*/ 1255426 w 2485572"/>
                <a:gd name="connsiteY160" fmla="*/ 2006409 h 2538970"/>
                <a:gd name="connsiteX161" fmla="*/ 1238668 w 2485572"/>
                <a:gd name="connsiteY161" fmla="*/ 2001012 h 2538970"/>
                <a:gd name="connsiteX162" fmla="*/ 1232987 w 2485572"/>
                <a:gd name="connsiteY162" fmla="*/ 2001012 h 2538970"/>
                <a:gd name="connsiteX163" fmla="*/ 1216229 w 2485572"/>
                <a:gd name="connsiteY163" fmla="*/ 1995331 h 2538970"/>
                <a:gd name="connsiteX164" fmla="*/ 1213389 w 2485572"/>
                <a:gd name="connsiteY164" fmla="*/ 1992491 h 2538970"/>
                <a:gd name="connsiteX165" fmla="*/ 1185554 w 2485572"/>
                <a:gd name="connsiteY165" fmla="*/ 1984254 h 2538970"/>
                <a:gd name="connsiteX166" fmla="*/ 1179873 w 2485572"/>
                <a:gd name="connsiteY166" fmla="*/ 1984254 h 2538970"/>
                <a:gd name="connsiteX167" fmla="*/ 1157434 w 2485572"/>
                <a:gd name="connsiteY167" fmla="*/ 1981414 h 2538970"/>
                <a:gd name="connsiteX168" fmla="*/ 1109717 w 2485572"/>
                <a:gd name="connsiteY168" fmla="*/ 1947614 h 2538970"/>
                <a:gd name="connsiteX169" fmla="*/ 1098639 w 2485572"/>
                <a:gd name="connsiteY169" fmla="*/ 1944774 h 2538970"/>
                <a:gd name="connsiteX170" fmla="*/ 1067680 w 2485572"/>
                <a:gd name="connsiteY170" fmla="*/ 1919779 h 2538970"/>
                <a:gd name="connsiteX171" fmla="*/ 1056603 w 2485572"/>
                <a:gd name="connsiteY171" fmla="*/ 1888819 h 2538970"/>
                <a:gd name="connsiteX172" fmla="*/ 1053762 w 2485572"/>
                <a:gd name="connsiteY172" fmla="*/ 1880298 h 2538970"/>
                <a:gd name="connsiteX173" fmla="*/ 1022803 w 2485572"/>
                <a:gd name="connsiteY173" fmla="*/ 1860700 h 2538970"/>
                <a:gd name="connsiteX174" fmla="*/ 1019962 w 2485572"/>
                <a:gd name="connsiteY174" fmla="*/ 1858143 h 2538970"/>
                <a:gd name="connsiteX175" fmla="*/ 1006045 w 2485572"/>
                <a:gd name="connsiteY175" fmla="*/ 1824343 h 2538970"/>
                <a:gd name="connsiteX176" fmla="*/ 1006045 w 2485572"/>
                <a:gd name="connsiteY176" fmla="*/ 1813266 h 2538970"/>
                <a:gd name="connsiteX177" fmla="*/ 1011725 w 2485572"/>
                <a:gd name="connsiteY177" fmla="*/ 1793668 h 2538970"/>
                <a:gd name="connsiteX178" fmla="*/ 1019962 w 2485572"/>
                <a:gd name="connsiteY178" fmla="*/ 1768389 h 2538970"/>
                <a:gd name="connsiteX179" fmla="*/ 1025643 w 2485572"/>
                <a:gd name="connsiteY179" fmla="*/ 1737429 h 2538970"/>
                <a:gd name="connsiteX180" fmla="*/ 1025643 w 2485572"/>
                <a:gd name="connsiteY180" fmla="*/ 1723512 h 2538970"/>
                <a:gd name="connsiteX181" fmla="*/ 1019962 w 2485572"/>
                <a:gd name="connsiteY181" fmla="*/ 1720671 h 2538970"/>
                <a:gd name="connsiteX182" fmla="*/ 1014566 w 2485572"/>
                <a:gd name="connsiteY182" fmla="*/ 1712435 h 2538970"/>
                <a:gd name="connsiteX183" fmla="*/ 1011725 w 2485572"/>
                <a:gd name="connsiteY183" fmla="*/ 1709594 h 2538970"/>
                <a:gd name="connsiteX184" fmla="*/ 983606 w 2485572"/>
                <a:gd name="connsiteY184" fmla="*/ 1692552 h 2538970"/>
                <a:gd name="connsiteX185" fmla="*/ 977925 w 2485572"/>
                <a:gd name="connsiteY185" fmla="*/ 1692552 h 2538970"/>
                <a:gd name="connsiteX186" fmla="*/ 950090 w 2485572"/>
                <a:gd name="connsiteY186" fmla="*/ 1653356 h 2538970"/>
                <a:gd name="connsiteX187" fmla="*/ 950090 w 2485572"/>
                <a:gd name="connsiteY187" fmla="*/ 1639438 h 2538970"/>
                <a:gd name="connsiteX188" fmla="*/ 952931 w 2485572"/>
                <a:gd name="connsiteY188" fmla="*/ 1636598 h 2538970"/>
                <a:gd name="connsiteX189" fmla="*/ 975369 w 2485572"/>
                <a:gd name="connsiteY189" fmla="*/ 1597401 h 2538970"/>
                <a:gd name="connsiteX190" fmla="*/ 980766 w 2485572"/>
                <a:gd name="connsiteY190" fmla="*/ 1591721 h 2538970"/>
                <a:gd name="connsiteX191" fmla="*/ 1017406 w 2485572"/>
                <a:gd name="connsiteY191" fmla="*/ 1561045 h 2538970"/>
                <a:gd name="connsiteX192" fmla="*/ 1022803 w 2485572"/>
                <a:gd name="connsiteY192" fmla="*/ 1558205 h 2538970"/>
                <a:gd name="connsiteX193" fmla="*/ 1025643 w 2485572"/>
                <a:gd name="connsiteY193" fmla="*/ 1555364 h 2538970"/>
                <a:gd name="connsiteX194" fmla="*/ 1031324 w 2485572"/>
                <a:gd name="connsiteY194" fmla="*/ 1549684 h 2538970"/>
                <a:gd name="connsiteX195" fmla="*/ 1293866 w 2485572"/>
                <a:gd name="connsiteY195" fmla="*/ 1680648 h 2538970"/>
                <a:gd name="connsiteX196" fmla="*/ 1455791 w 2485572"/>
                <a:gd name="connsiteY196" fmla="*/ 1685410 h 2538970"/>
                <a:gd name="connsiteX197" fmla="*/ 1289417 w 2485572"/>
                <a:gd name="connsiteY197" fmla="*/ 1536685 h 2538970"/>
                <a:gd name="connsiteX198" fmla="*/ 1061999 w 2485572"/>
                <a:gd name="connsiteY198" fmla="*/ 1465610 h 2538970"/>
                <a:gd name="connsiteX199" fmla="*/ 1061999 w 2485572"/>
                <a:gd name="connsiteY199" fmla="*/ 1429254 h 2538970"/>
                <a:gd name="connsiteX200" fmla="*/ 1048082 w 2485572"/>
                <a:gd name="connsiteY200" fmla="*/ 1403975 h 2538970"/>
                <a:gd name="connsiteX201" fmla="*/ 1022803 w 2485572"/>
                <a:gd name="connsiteY201" fmla="*/ 1387217 h 2538970"/>
                <a:gd name="connsiteX202" fmla="*/ 1011725 w 2485572"/>
                <a:gd name="connsiteY202" fmla="*/ 1381536 h 2538970"/>
                <a:gd name="connsiteX203" fmla="*/ 1000364 w 2485572"/>
                <a:gd name="connsiteY203" fmla="*/ 1381536 h 2538970"/>
                <a:gd name="connsiteX204" fmla="*/ 961167 w 2485572"/>
                <a:gd name="connsiteY204" fmla="*/ 1376140 h 2538970"/>
                <a:gd name="connsiteX205" fmla="*/ 924811 w 2485572"/>
                <a:gd name="connsiteY205" fmla="*/ 1367618 h 2538970"/>
                <a:gd name="connsiteX206" fmla="*/ 919131 w 2485572"/>
                <a:gd name="connsiteY206" fmla="*/ 1367618 h 2538970"/>
                <a:gd name="connsiteX207" fmla="*/ 913450 w 2485572"/>
                <a:gd name="connsiteY207" fmla="*/ 1364778 h 2538970"/>
                <a:gd name="connsiteX208" fmla="*/ 908053 w 2485572"/>
                <a:gd name="connsiteY208" fmla="*/ 1364778 h 2538970"/>
                <a:gd name="connsiteX209" fmla="*/ 877094 w 2485572"/>
                <a:gd name="connsiteY209" fmla="*/ 1381536 h 2538970"/>
                <a:gd name="connsiteX210" fmla="*/ 868857 w 2485572"/>
                <a:gd name="connsiteY210" fmla="*/ 1390057 h 2538970"/>
                <a:gd name="connsiteX211" fmla="*/ 835057 w 2485572"/>
                <a:gd name="connsiteY211" fmla="*/ 1434934 h 2538970"/>
                <a:gd name="connsiteX212" fmla="*/ 832217 w 2485572"/>
                <a:gd name="connsiteY212" fmla="*/ 1440331 h 2538970"/>
                <a:gd name="connsiteX213" fmla="*/ 832217 w 2485572"/>
                <a:gd name="connsiteY213" fmla="*/ 1446012 h 2538970"/>
                <a:gd name="connsiteX214" fmla="*/ 767741 w 2485572"/>
                <a:gd name="connsiteY214" fmla="*/ 1513327 h 2538970"/>
                <a:gd name="connsiteX215" fmla="*/ 711787 w 2485572"/>
                <a:gd name="connsiteY215" fmla="*/ 1535766 h 2538970"/>
                <a:gd name="connsiteX216" fmla="*/ 686508 w 2485572"/>
                <a:gd name="connsiteY216" fmla="*/ 1541447 h 2538970"/>
                <a:gd name="connsiteX217" fmla="*/ 661513 w 2485572"/>
                <a:gd name="connsiteY217" fmla="*/ 1549684 h 2538970"/>
                <a:gd name="connsiteX218" fmla="*/ 658672 w 2485572"/>
                <a:gd name="connsiteY218" fmla="*/ 1552524 h 2538970"/>
                <a:gd name="connsiteX219" fmla="*/ 652992 w 2485572"/>
                <a:gd name="connsiteY219" fmla="*/ 1555364 h 2538970"/>
                <a:gd name="connsiteX220" fmla="*/ 624873 w 2485572"/>
                <a:gd name="connsiteY220" fmla="*/ 1561045 h 2538970"/>
                <a:gd name="connsiteX221" fmla="*/ 619476 w 2485572"/>
                <a:gd name="connsiteY221" fmla="*/ 1558205 h 2538970"/>
                <a:gd name="connsiteX222" fmla="*/ 616636 w 2485572"/>
                <a:gd name="connsiteY222" fmla="*/ 1555364 h 2538970"/>
                <a:gd name="connsiteX223" fmla="*/ 597037 w 2485572"/>
                <a:gd name="connsiteY223" fmla="*/ 1532926 h 2538970"/>
                <a:gd name="connsiteX224" fmla="*/ 594197 w 2485572"/>
                <a:gd name="connsiteY224" fmla="*/ 1521848 h 2538970"/>
                <a:gd name="connsiteX225" fmla="*/ 591357 w 2485572"/>
                <a:gd name="connsiteY225" fmla="*/ 1519008 h 2538970"/>
                <a:gd name="connsiteX226" fmla="*/ 566078 w 2485572"/>
                <a:gd name="connsiteY226" fmla="*/ 1482368 h 2538970"/>
                <a:gd name="connsiteX227" fmla="*/ 560397 w 2485572"/>
                <a:gd name="connsiteY227" fmla="*/ 1471291 h 2538970"/>
                <a:gd name="connsiteX228" fmla="*/ 555000 w 2485572"/>
                <a:gd name="connsiteY228" fmla="*/ 1465610 h 2538970"/>
                <a:gd name="connsiteX229" fmla="*/ 498762 w 2485572"/>
                <a:gd name="connsiteY229" fmla="*/ 1432094 h 2538970"/>
                <a:gd name="connsiteX230" fmla="*/ 490525 w 2485572"/>
                <a:gd name="connsiteY230" fmla="*/ 1429254 h 2538970"/>
                <a:gd name="connsiteX231" fmla="*/ 487685 w 2485572"/>
                <a:gd name="connsiteY231" fmla="*/ 1429254 h 2538970"/>
                <a:gd name="connsiteX232" fmla="*/ 462406 w 2485572"/>
                <a:gd name="connsiteY232" fmla="*/ 1426413 h 2538970"/>
                <a:gd name="connsiteX233" fmla="*/ 400770 w 2485572"/>
                <a:gd name="connsiteY233" fmla="*/ 1426413 h 2538970"/>
                <a:gd name="connsiteX234" fmla="*/ 392250 w 2485572"/>
                <a:gd name="connsiteY234" fmla="*/ 1423573 h 2538970"/>
                <a:gd name="connsiteX235" fmla="*/ 384013 w 2485572"/>
                <a:gd name="connsiteY235" fmla="*/ 1420733 h 2538970"/>
                <a:gd name="connsiteX236" fmla="*/ 375492 w 2485572"/>
                <a:gd name="connsiteY236" fmla="*/ 1420733 h 2538970"/>
                <a:gd name="connsiteX237" fmla="*/ 319537 w 2485572"/>
                <a:gd name="connsiteY237" fmla="*/ 1409655 h 2538970"/>
                <a:gd name="connsiteX238" fmla="*/ 313856 w 2485572"/>
                <a:gd name="connsiteY238" fmla="*/ 1406815 h 2538970"/>
                <a:gd name="connsiteX239" fmla="*/ 308176 w 2485572"/>
                <a:gd name="connsiteY239" fmla="*/ 1406815 h 2538970"/>
                <a:gd name="connsiteX240" fmla="*/ 297098 w 2485572"/>
                <a:gd name="connsiteY240" fmla="*/ 1401134 h 2538970"/>
                <a:gd name="connsiteX241" fmla="*/ 221546 w 2485572"/>
                <a:gd name="connsiteY241" fmla="*/ 1392898 h 2538970"/>
                <a:gd name="connsiteX242" fmla="*/ 213025 w 2485572"/>
                <a:gd name="connsiteY242" fmla="*/ 1392898 h 2538970"/>
                <a:gd name="connsiteX243" fmla="*/ 204504 w 2485572"/>
                <a:gd name="connsiteY243" fmla="*/ 1395738 h 2538970"/>
                <a:gd name="connsiteX244" fmla="*/ 154230 w 2485572"/>
                <a:gd name="connsiteY244" fmla="*/ 1406815 h 2538970"/>
                <a:gd name="connsiteX245" fmla="*/ 148549 w 2485572"/>
                <a:gd name="connsiteY245" fmla="*/ 1403975 h 2538970"/>
                <a:gd name="connsiteX246" fmla="*/ 137472 w 2485572"/>
                <a:gd name="connsiteY246" fmla="*/ 1398294 h 2538970"/>
                <a:gd name="connsiteX247" fmla="*/ 131791 w 2485572"/>
                <a:gd name="connsiteY247" fmla="*/ 1398294 h 2538970"/>
                <a:gd name="connsiteX248" fmla="*/ 67316 w 2485572"/>
                <a:gd name="connsiteY248" fmla="*/ 1418177 h 2538970"/>
                <a:gd name="connsiteX249" fmla="*/ 58795 w 2485572"/>
                <a:gd name="connsiteY249" fmla="*/ 1420733 h 2538970"/>
                <a:gd name="connsiteX250" fmla="*/ 50558 w 2485572"/>
                <a:gd name="connsiteY250" fmla="*/ 1423573 h 2538970"/>
                <a:gd name="connsiteX251" fmla="*/ 42037 w 2485572"/>
                <a:gd name="connsiteY251" fmla="*/ 1423573 h 2538970"/>
                <a:gd name="connsiteX252" fmla="*/ 5681 w 2485572"/>
                <a:gd name="connsiteY252" fmla="*/ 1432094 h 2538970"/>
                <a:gd name="connsiteX253" fmla="*/ 2840 w 2485572"/>
                <a:gd name="connsiteY253" fmla="*/ 1403975 h 2538970"/>
                <a:gd name="connsiteX254" fmla="*/ 0 w 2485572"/>
                <a:gd name="connsiteY254" fmla="*/ 1395738 h 2538970"/>
                <a:gd name="connsiteX255" fmla="*/ 5681 w 2485572"/>
                <a:gd name="connsiteY255" fmla="*/ 1373299 h 2538970"/>
                <a:gd name="connsiteX256" fmla="*/ 5681 w 2485572"/>
                <a:gd name="connsiteY256" fmla="*/ 1361938 h 2538970"/>
                <a:gd name="connsiteX257" fmla="*/ 11361 w 2485572"/>
                <a:gd name="connsiteY257" fmla="*/ 1345180 h 2538970"/>
                <a:gd name="connsiteX258" fmla="*/ 42037 w 2485572"/>
                <a:gd name="connsiteY258" fmla="*/ 1305983 h 2538970"/>
                <a:gd name="connsiteX259" fmla="*/ 47718 w 2485572"/>
                <a:gd name="connsiteY259" fmla="*/ 1294622 h 2538970"/>
                <a:gd name="connsiteX260" fmla="*/ 39197 w 2485572"/>
                <a:gd name="connsiteY260" fmla="*/ 1275024 h 2538970"/>
                <a:gd name="connsiteX261" fmla="*/ 33516 w 2485572"/>
                <a:gd name="connsiteY261" fmla="*/ 1269627 h 2538970"/>
                <a:gd name="connsiteX262" fmla="*/ 33516 w 2485572"/>
                <a:gd name="connsiteY262" fmla="*/ 1244348 h 2538970"/>
                <a:gd name="connsiteX263" fmla="*/ 64475 w 2485572"/>
                <a:gd name="connsiteY263" fmla="*/ 1213389 h 2538970"/>
                <a:gd name="connsiteX264" fmla="*/ 81233 w 2485572"/>
                <a:gd name="connsiteY264" fmla="*/ 1199471 h 2538970"/>
                <a:gd name="connsiteX265" fmla="*/ 86914 w 2485572"/>
                <a:gd name="connsiteY265" fmla="*/ 1190950 h 2538970"/>
                <a:gd name="connsiteX266" fmla="*/ 97991 w 2485572"/>
                <a:gd name="connsiteY266" fmla="*/ 1160275 h 2538970"/>
                <a:gd name="connsiteX267" fmla="*/ 95435 w 2485572"/>
                <a:gd name="connsiteY267" fmla="*/ 1151753 h 2538970"/>
                <a:gd name="connsiteX268" fmla="*/ 95435 w 2485572"/>
                <a:gd name="connsiteY268" fmla="*/ 1121078 h 2538970"/>
                <a:gd name="connsiteX269" fmla="*/ 100832 w 2485572"/>
                <a:gd name="connsiteY269" fmla="*/ 1112557 h 2538970"/>
                <a:gd name="connsiteX270" fmla="*/ 103672 w 2485572"/>
                <a:gd name="connsiteY270" fmla="*/ 1106876 h 2538970"/>
                <a:gd name="connsiteX271" fmla="*/ 154230 w 2485572"/>
                <a:gd name="connsiteY271" fmla="*/ 1070520 h 2538970"/>
                <a:gd name="connsiteX272" fmla="*/ 176668 w 2485572"/>
                <a:gd name="connsiteY272" fmla="*/ 1045241 h 2538970"/>
                <a:gd name="connsiteX273" fmla="*/ 176668 w 2485572"/>
                <a:gd name="connsiteY273" fmla="*/ 1037004 h 2538970"/>
                <a:gd name="connsiteX274" fmla="*/ 173828 w 2485572"/>
                <a:gd name="connsiteY274" fmla="*/ 1028483 h 2538970"/>
                <a:gd name="connsiteX275" fmla="*/ 157070 w 2485572"/>
                <a:gd name="connsiteY275" fmla="*/ 1008885 h 2538970"/>
                <a:gd name="connsiteX276" fmla="*/ 154230 w 2485572"/>
                <a:gd name="connsiteY276" fmla="*/ 1000648 h 2538970"/>
                <a:gd name="connsiteX277" fmla="*/ 157070 w 2485572"/>
                <a:gd name="connsiteY277" fmla="*/ 964008 h 2538970"/>
                <a:gd name="connsiteX278" fmla="*/ 154230 w 2485572"/>
                <a:gd name="connsiteY278" fmla="*/ 955771 h 2538970"/>
                <a:gd name="connsiteX279" fmla="*/ 126111 w 2485572"/>
                <a:gd name="connsiteY279" fmla="*/ 930492 h 2538970"/>
                <a:gd name="connsiteX280" fmla="*/ 112193 w 2485572"/>
                <a:gd name="connsiteY280" fmla="*/ 927652 h 2538970"/>
                <a:gd name="connsiteX281" fmla="*/ 109353 w 2485572"/>
                <a:gd name="connsiteY281" fmla="*/ 921971 h 2538970"/>
                <a:gd name="connsiteX282" fmla="*/ 109353 w 2485572"/>
                <a:gd name="connsiteY282" fmla="*/ 908053 h 2538970"/>
                <a:gd name="connsiteX283" fmla="*/ 117590 w 2485572"/>
                <a:gd name="connsiteY283" fmla="*/ 891295 h 2538970"/>
                <a:gd name="connsiteX284" fmla="*/ 123270 w 2485572"/>
                <a:gd name="connsiteY284" fmla="*/ 885615 h 2538970"/>
                <a:gd name="connsiteX285" fmla="*/ 148549 w 2485572"/>
                <a:gd name="connsiteY285" fmla="*/ 866016 h 2538970"/>
                <a:gd name="connsiteX286" fmla="*/ 128951 w 2485572"/>
                <a:gd name="connsiteY286" fmla="*/ 840738 h 2538970"/>
                <a:gd name="connsiteX287" fmla="*/ 126111 w 2485572"/>
                <a:gd name="connsiteY287" fmla="*/ 821139 h 2538970"/>
                <a:gd name="connsiteX288" fmla="*/ 140028 w 2485572"/>
                <a:gd name="connsiteY288" fmla="*/ 812618 h 2538970"/>
                <a:gd name="connsiteX289" fmla="*/ 142869 w 2485572"/>
                <a:gd name="connsiteY289" fmla="*/ 790464 h 2538970"/>
                <a:gd name="connsiteX290" fmla="*/ 154230 w 2485572"/>
                <a:gd name="connsiteY290" fmla="*/ 773422 h 2538970"/>
                <a:gd name="connsiteX291" fmla="*/ 157070 w 2485572"/>
                <a:gd name="connsiteY291" fmla="*/ 762344 h 2538970"/>
                <a:gd name="connsiteX292" fmla="*/ 157070 w 2485572"/>
                <a:gd name="connsiteY292" fmla="*/ 753824 h 2538970"/>
                <a:gd name="connsiteX293" fmla="*/ 145709 w 2485572"/>
                <a:gd name="connsiteY293" fmla="*/ 731385 h 2538970"/>
                <a:gd name="connsiteX294" fmla="*/ 145709 w 2485572"/>
                <a:gd name="connsiteY294" fmla="*/ 723148 h 2538970"/>
                <a:gd name="connsiteX295" fmla="*/ 159627 w 2485572"/>
                <a:gd name="connsiteY295" fmla="*/ 714627 h 2538970"/>
                <a:gd name="connsiteX296" fmla="*/ 204504 w 2485572"/>
                <a:gd name="connsiteY296" fmla="*/ 708946 h 2538970"/>
                <a:gd name="connsiteX297" fmla="*/ 232623 w 2485572"/>
                <a:gd name="connsiteY297" fmla="*/ 678271 h 2538970"/>
                <a:gd name="connsiteX298" fmla="*/ 232623 w 2485572"/>
                <a:gd name="connsiteY298" fmla="*/ 666909 h 2538970"/>
                <a:gd name="connsiteX299" fmla="*/ 215865 w 2485572"/>
                <a:gd name="connsiteY299" fmla="*/ 644755 h 2538970"/>
                <a:gd name="connsiteX300" fmla="*/ 218705 w 2485572"/>
                <a:gd name="connsiteY300" fmla="*/ 613795 h 2538970"/>
                <a:gd name="connsiteX301" fmla="*/ 241144 w 2485572"/>
                <a:gd name="connsiteY301" fmla="*/ 582836 h 2538970"/>
                <a:gd name="connsiteX302" fmla="*/ 252221 w 2485572"/>
                <a:gd name="connsiteY302" fmla="*/ 571758 h 2538970"/>
                <a:gd name="connsiteX303" fmla="*/ 285737 w 2485572"/>
                <a:gd name="connsiteY303" fmla="*/ 524041 h 2538970"/>
                <a:gd name="connsiteX304" fmla="*/ 291418 w 2485572"/>
                <a:gd name="connsiteY304" fmla="*/ 518644 h 2538970"/>
                <a:gd name="connsiteX305" fmla="*/ 322377 w 2485572"/>
                <a:gd name="connsiteY305" fmla="*/ 518644 h 2538970"/>
                <a:gd name="connsiteX306" fmla="*/ 333455 w 2485572"/>
                <a:gd name="connsiteY306" fmla="*/ 510123 h 2538970"/>
                <a:gd name="connsiteX307" fmla="*/ 341976 w 2485572"/>
                <a:gd name="connsiteY307" fmla="*/ 482004 h 2538970"/>
                <a:gd name="connsiteX308" fmla="*/ 347372 w 2485572"/>
                <a:gd name="connsiteY308" fmla="*/ 476607 h 2538970"/>
                <a:gd name="connsiteX309" fmla="*/ 386853 w 2485572"/>
                <a:gd name="connsiteY309" fmla="*/ 459565 h 2538970"/>
                <a:gd name="connsiteX310" fmla="*/ 389409 w 2485572"/>
                <a:gd name="connsiteY310" fmla="*/ 454169 h 2538970"/>
                <a:gd name="connsiteX311" fmla="*/ 400770 w 2485572"/>
                <a:gd name="connsiteY311" fmla="*/ 434570 h 2538970"/>
                <a:gd name="connsiteX312" fmla="*/ 414688 w 2485572"/>
                <a:gd name="connsiteY312" fmla="*/ 392534 h 2538970"/>
                <a:gd name="connsiteX313" fmla="*/ 428890 w 2485572"/>
                <a:gd name="connsiteY313" fmla="*/ 341976 h 2538970"/>
                <a:gd name="connsiteX314" fmla="*/ 434286 w 2485572"/>
                <a:gd name="connsiteY314" fmla="*/ 255062 h 2538970"/>
                <a:gd name="connsiteX315" fmla="*/ 437127 w 2485572"/>
                <a:gd name="connsiteY315" fmla="*/ 252221 h 2538970"/>
                <a:gd name="connsiteX316" fmla="*/ 448488 w 2485572"/>
                <a:gd name="connsiteY316" fmla="*/ 235463 h 2538970"/>
                <a:gd name="connsiteX317" fmla="*/ 468086 w 2485572"/>
                <a:gd name="connsiteY317" fmla="*/ 221546 h 2538970"/>
                <a:gd name="connsiteX318" fmla="*/ 501602 w 2485572"/>
                <a:gd name="connsiteY318" fmla="*/ 215865 h 2538970"/>
                <a:gd name="connsiteX319" fmla="*/ 512964 w 2485572"/>
                <a:gd name="connsiteY319" fmla="*/ 213025 h 2538970"/>
                <a:gd name="connsiteX320" fmla="*/ 555000 w 2485572"/>
                <a:gd name="connsiteY320" fmla="*/ 187746 h 2538970"/>
                <a:gd name="connsiteX321" fmla="*/ 557557 w 2485572"/>
                <a:gd name="connsiteY321" fmla="*/ 182349 h 2538970"/>
                <a:gd name="connsiteX322" fmla="*/ 602434 w 2485572"/>
                <a:gd name="connsiteY322" fmla="*/ 131791 h 2538970"/>
                <a:gd name="connsiteX323" fmla="*/ 605274 w 2485572"/>
                <a:gd name="connsiteY323" fmla="*/ 123270 h 2538970"/>
                <a:gd name="connsiteX324" fmla="*/ 594197 w 2485572"/>
                <a:gd name="connsiteY324" fmla="*/ 70156 h 2538970"/>
                <a:gd name="connsiteX325" fmla="*/ 650151 w 2485572"/>
                <a:gd name="connsiteY325" fmla="*/ 92595 h 2538970"/>
                <a:gd name="connsiteX326" fmla="*/ 664069 w 2485572"/>
                <a:gd name="connsiteY326" fmla="*/ 92595 h 2538970"/>
                <a:gd name="connsiteX327" fmla="*/ 689348 w 2485572"/>
                <a:gd name="connsiteY327" fmla="*/ 98275 h 2538970"/>
                <a:gd name="connsiteX328" fmla="*/ 723148 w 2485572"/>
                <a:gd name="connsiteY328" fmla="*/ 89754 h 2538970"/>
                <a:gd name="connsiteX329" fmla="*/ 725704 w 2485572"/>
                <a:gd name="connsiteY329" fmla="*/ 92595 h 2538970"/>
                <a:gd name="connsiteX330" fmla="*/ 731385 w 2485572"/>
                <a:gd name="connsiteY330" fmla="*/ 92595 h 2538970"/>
                <a:gd name="connsiteX331" fmla="*/ 737065 w 2485572"/>
                <a:gd name="connsiteY331" fmla="*/ 95435 h 2538970"/>
                <a:gd name="connsiteX332" fmla="*/ 742746 w 2485572"/>
                <a:gd name="connsiteY332" fmla="*/ 95435 h 2538970"/>
                <a:gd name="connsiteX333" fmla="*/ 779102 w 2485572"/>
                <a:gd name="connsiteY333" fmla="*/ 75837 h 2538970"/>
                <a:gd name="connsiteX334" fmla="*/ 818299 w 2485572"/>
                <a:gd name="connsiteY334" fmla="*/ 39197 h 2538970"/>
                <a:gd name="connsiteX335" fmla="*/ 823980 w 2485572"/>
                <a:gd name="connsiteY335" fmla="*/ 33800 h 2538970"/>
                <a:gd name="connsiteX336" fmla="*/ 851815 w 2485572"/>
                <a:gd name="connsiteY336" fmla="*/ 19598 h 2538970"/>
                <a:gd name="connsiteX337" fmla="*/ 854655 w 2485572"/>
                <a:gd name="connsiteY337" fmla="*/ 14202 h 2538970"/>
                <a:gd name="connsiteX338" fmla="*/ 888455 w 2485572"/>
                <a:gd name="connsiteY338" fmla="*/ 8521 h 2538970"/>
                <a:gd name="connsiteX339" fmla="*/ 893852 w 2485572"/>
                <a:gd name="connsiteY339" fmla="*/ 11361 h 2538970"/>
                <a:gd name="connsiteX340" fmla="*/ 933332 w 2485572"/>
                <a:gd name="connsiteY340" fmla="*/ 36640 h 2538970"/>
                <a:gd name="connsiteX341" fmla="*/ 938729 w 2485572"/>
                <a:gd name="connsiteY341" fmla="*/ 42037 h 2538970"/>
                <a:gd name="connsiteX342" fmla="*/ 969689 w 2485572"/>
                <a:gd name="connsiteY342" fmla="*/ 61635 h 2538970"/>
                <a:gd name="connsiteX343" fmla="*/ 972529 w 2485572"/>
                <a:gd name="connsiteY343" fmla="*/ 64475 h 2538970"/>
                <a:gd name="connsiteX344" fmla="*/ 977925 w 2485572"/>
                <a:gd name="connsiteY344" fmla="*/ 67316 h 2538970"/>
                <a:gd name="connsiteX345" fmla="*/ 1011725 w 2485572"/>
                <a:gd name="connsiteY345" fmla="*/ 67316 h 2538970"/>
                <a:gd name="connsiteX346" fmla="*/ 1031324 w 2485572"/>
                <a:gd name="connsiteY346" fmla="*/ 64475 h 2538970"/>
                <a:gd name="connsiteX347" fmla="*/ 1042401 w 2485572"/>
                <a:gd name="connsiteY347" fmla="*/ 64475 h 2538970"/>
                <a:gd name="connsiteX348" fmla="*/ 1104036 w 2485572"/>
                <a:gd name="connsiteY348" fmla="*/ 70156 h 2538970"/>
                <a:gd name="connsiteX349" fmla="*/ 1109717 w 2485572"/>
                <a:gd name="connsiteY349" fmla="*/ 75837 h 2538970"/>
                <a:gd name="connsiteX350" fmla="*/ 1118238 w 2485572"/>
                <a:gd name="connsiteY350" fmla="*/ 81233 h 2538970"/>
                <a:gd name="connsiteX351" fmla="*/ 1121078 w 2485572"/>
                <a:gd name="connsiteY351" fmla="*/ 84074 h 2538970"/>
                <a:gd name="connsiteX352" fmla="*/ 1143517 w 2485572"/>
                <a:gd name="connsiteY352" fmla="*/ 95435 h 2538970"/>
                <a:gd name="connsiteX353" fmla="*/ 1151754 w 2485572"/>
                <a:gd name="connsiteY353" fmla="*/ 100832 h 2538970"/>
                <a:gd name="connsiteX354" fmla="*/ 1171352 w 2485572"/>
                <a:gd name="connsiteY354" fmla="*/ 100832 h 2538970"/>
                <a:gd name="connsiteX355" fmla="*/ 1174192 w 2485572"/>
                <a:gd name="connsiteY355" fmla="*/ 98275 h 2538970"/>
                <a:gd name="connsiteX356" fmla="*/ 1188110 w 2485572"/>
                <a:gd name="connsiteY356" fmla="*/ 89754 h 2538970"/>
                <a:gd name="connsiteX357" fmla="*/ 1193791 w 2485572"/>
                <a:gd name="connsiteY357" fmla="*/ 84074 h 2538970"/>
                <a:gd name="connsiteX358" fmla="*/ 1238668 w 2485572"/>
                <a:gd name="connsiteY358" fmla="*/ 75837 h 2538970"/>
                <a:gd name="connsiteX359" fmla="*/ 1244348 w 2485572"/>
                <a:gd name="connsiteY359" fmla="*/ 78677 h 2538970"/>
                <a:gd name="connsiteX360" fmla="*/ 1272184 w 2485572"/>
                <a:gd name="connsiteY360" fmla="*/ 75837 h 2538970"/>
                <a:gd name="connsiteX361" fmla="*/ 1280705 w 2485572"/>
                <a:gd name="connsiteY361" fmla="*/ 72996 h 2538970"/>
                <a:gd name="connsiteX362" fmla="*/ 1286385 w 2485572"/>
                <a:gd name="connsiteY362" fmla="*/ 72996 h 2538970"/>
                <a:gd name="connsiteX363" fmla="*/ 1348020 w 2485572"/>
                <a:gd name="connsiteY363" fmla="*/ 50558 h 2538970"/>
                <a:gd name="connsiteX364" fmla="*/ 1350861 w 2485572"/>
                <a:gd name="connsiteY364" fmla="*/ 50558 h 2538970"/>
                <a:gd name="connsiteX365" fmla="*/ 1392898 w 2485572"/>
                <a:gd name="connsiteY365" fmla="*/ 39197 h 2538970"/>
                <a:gd name="connsiteX366" fmla="*/ 1406815 w 2485572"/>
                <a:gd name="connsiteY366" fmla="*/ 39197 h 2538970"/>
                <a:gd name="connsiteX367" fmla="*/ 1459929 w 2485572"/>
                <a:gd name="connsiteY367" fmla="*/ 36640 h 2538970"/>
                <a:gd name="connsiteX368" fmla="*/ 1468450 w 2485572"/>
                <a:gd name="connsiteY368" fmla="*/ 36640 h 2538970"/>
                <a:gd name="connsiteX369" fmla="*/ 1474131 w 2485572"/>
                <a:gd name="connsiteY369" fmla="*/ 33800 h 2538970"/>
                <a:gd name="connsiteX370" fmla="*/ 1479528 w 2485572"/>
                <a:gd name="connsiteY370" fmla="*/ 30960 h 2538970"/>
                <a:gd name="connsiteX371" fmla="*/ 1485208 w 2485572"/>
                <a:gd name="connsiteY371" fmla="*/ 30960 h 2538970"/>
                <a:gd name="connsiteX372" fmla="*/ 1544003 w 2485572"/>
                <a:gd name="connsiteY372" fmla="*/ 16758 h 2538970"/>
                <a:gd name="connsiteX373" fmla="*/ 1549684 w 2485572"/>
                <a:gd name="connsiteY373" fmla="*/ 14202 h 2538970"/>
                <a:gd name="connsiteX374" fmla="*/ 1555364 w 2485572"/>
                <a:gd name="connsiteY374" fmla="*/ 14202 h 2538970"/>
                <a:gd name="connsiteX375" fmla="*/ 1563601 w 2485572"/>
                <a:gd name="connsiteY375" fmla="*/ 11361 h 2538970"/>
                <a:gd name="connsiteX376" fmla="*/ 1614159 w 2485572"/>
                <a:gd name="connsiteY376" fmla="*/ 22439 h 2538970"/>
                <a:gd name="connsiteX377" fmla="*/ 1619840 w 2485572"/>
                <a:gd name="connsiteY377" fmla="*/ 19598 h 2538970"/>
                <a:gd name="connsiteX378" fmla="*/ 1630917 w 2485572"/>
                <a:gd name="connsiteY378" fmla="*/ 16758 h 2538970"/>
                <a:gd name="connsiteX379" fmla="*/ 1645119 w 2485572"/>
                <a:gd name="connsiteY379" fmla="*/ 8521 h 2538970"/>
                <a:gd name="connsiteX380" fmla="*/ 1653356 w 2485572"/>
                <a:gd name="connsiteY380" fmla="*/ 5681 h 2538970"/>
                <a:gd name="connsiteX381" fmla="*/ 1689712 w 2485572"/>
                <a:gd name="connsiteY381" fmla="*/ 0 h 2538970"/>
                <a:gd name="connsiteX382" fmla="*/ 1698233 w 2485572"/>
                <a:gd name="connsiteY382" fmla="*/ 11361 h 2538970"/>
                <a:gd name="connsiteX383" fmla="*/ 1703914 w 2485572"/>
                <a:gd name="connsiteY383" fmla="*/ 14202 h 2538970"/>
                <a:gd name="connsiteX384" fmla="*/ 1709310 w 2485572"/>
                <a:gd name="connsiteY384" fmla="*/ 16758 h 2538970"/>
                <a:gd name="connsiteX385" fmla="*/ 1717831 w 2485572"/>
                <a:gd name="connsiteY385" fmla="*/ 16758 h 2538970"/>
                <a:gd name="connsiteX386" fmla="*/ 1757028 w 2485572"/>
                <a:gd name="connsiteY386" fmla="*/ 22439 h 2538970"/>
                <a:gd name="connsiteX387" fmla="*/ 1762708 w 2485572"/>
                <a:gd name="connsiteY387" fmla="*/ 25279 h 2538970"/>
                <a:gd name="connsiteX388" fmla="*/ 1768389 w 2485572"/>
                <a:gd name="connsiteY388" fmla="*/ 25279 h 2538970"/>
                <a:gd name="connsiteX389" fmla="*/ 1787987 w 2485572"/>
                <a:gd name="connsiteY389" fmla="*/ 33800 h 2538970"/>
                <a:gd name="connsiteX390" fmla="*/ 1793384 w 2485572"/>
                <a:gd name="connsiteY390" fmla="*/ 33800 h 2538970"/>
                <a:gd name="connsiteX391" fmla="*/ 1801905 w 2485572"/>
                <a:gd name="connsiteY391" fmla="*/ 36640 h 2538970"/>
                <a:gd name="connsiteX392" fmla="*/ 1835421 w 2485572"/>
                <a:gd name="connsiteY392" fmla="*/ 42037 h 2538970"/>
                <a:gd name="connsiteX393" fmla="*/ 1891659 w 2485572"/>
                <a:gd name="connsiteY393" fmla="*/ 61635 h 2538970"/>
                <a:gd name="connsiteX394" fmla="*/ 1897340 w 2485572"/>
                <a:gd name="connsiteY394" fmla="*/ 64475 h 2538970"/>
                <a:gd name="connsiteX395" fmla="*/ 1899896 w 2485572"/>
                <a:gd name="connsiteY395" fmla="*/ 67316 h 2538970"/>
                <a:gd name="connsiteX396" fmla="*/ 1944774 w 2485572"/>
                <a:gd name="connsiteY396" fmla="*/ 123270 h 2538970"/>
                <a:gd name="connsiteX397" fmla="*/ 1947614 w 2485572"/>
                <a:gd name="connsiteY397" fmla="*/ 128951 h 2538970"/>
                <a:gd name="connsiteX398" fmla="*/ 1950454 w 2485572"/>
                <a:gd name="connsiteY398" fmla="*/ 131791 h 2538970"/>
                <a:gd name="connsiteX399" fmla="*/ 1956135 w 2485572"/>
                <a:gd name="connsiteY399" fmla="*/ 140312 h 2538970"/>
                <a:gd name="connsiteX400" fmla="*/ 1958975 w 2485572"/>
                <a:gd name="connsiteY400" fmla="*/ 145709 h 2538970"/>
                <a:gd name="connsiteX401" fmla="*/ 1961532 w 2485572"/>
                <a:gd name="connsiteY401" fmla="*/ 154230 h 2538970"/>
                <a:gd name="connsiteX402" fmla="*/ 1998172 w 2485572"/>
                <a:gd name="connsiteY402" fmla="*/ 204788 h 2538970"/>
                <a:gd name="connsiteX403" fmla="*/ 2003569 w 2485572"/>
                <a:gd name="connsiteY403" fmla="*/ 207344 h 2538970"/>
                <a:gd name="connsiteX404" fmla="*/ 2009249 w 2485572"/>
                <a:gd name="connsiteY404" fmla="*/ 210184 h 2538970"/>
                <a:gd name="connsiteX405" fmla="*/ 2017770 w 2485572"/>
                <a:gd name="connsiteY405" fmla="*/ 210184 h 2538970"/>
                <a:gd name="connsiteX406" fmla="*/ 2026007 w 2485572"/>
                <a:gd name="connsiteY406" fmla="*/ 213025 h 2538970"/>
                <a:gd name="connsiteX407" fmla="*/ 2037368 w 2485572"/>
                <a:gd name="connsiteY407" fmla="*/ 215865 h 2538970"/>
                <a:gd name="connsiteX408" fmla="*/ 2099003 w 2485572"/>
                <a:gd name="connsiteY408" fmla="*/ 221546 h 2538970"/>
                <a:gd name="connsiteX409" fmla="*/ 2104684 w 2485572"/>
                <a:gd name="connsiteY409" fmla="*/ 224386 h 2538970"/>
                <a:gd name="connsiteX410" fmla="*/ 2112921 w 2485572"/>
                <a:gd name="connsiteY410" fmla="*/ 224386 h 2538970"/>
                <a:gd name="connsiteX411" fmla="*/ 2124283 w 2485572"/>
                <a:gd name="connsiteY411" fmla="*/ 229783 h 2538970"/>
                <a:gd name="connsiteX412" fmla="*/ 2177397 w 2485572"/>
                <a:gd name="connsiteY412" fmla="*/ 229783 h 2538970"/>
                <a:gd name="connsiteX413" fmla="*/ 2185918 w 2485572"/>
                <a:gd name="connsiteY413" fmla="*/ 232623 h 2538970"/>
                <a:gd name="connsiteX414" fmla="*/ 2213753 w 2485572"/>
                <a:gd name="connsiteY414" fmla="*/ 226942 h 2538970"/>
                <a:gd name="connsiteX415" fmla="*/ 2219434 w 2485572"/>
                <a:gd name="connsiteY415" fmla="*/ 224386 h 2538970"/>
                <a:gd name="connsiteX416" fmla="*/ 2241872 w 2485572"/>
                <a:gd name="connsiteY416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95270 w 2485572"/>
                <a:gd name="connsiteY70" fmla="*/ 2199835 h 2538970"/>
                <a:gd name="connsiteX71" fmla="*/ 2295270 w 2485572"/>
                <a:gd name="connsiteY71" fmla="*/ 2205516 h 2538970"/>
                <a:gd name="connsiteX72" fmla="*/ 2275388 w 2485572"/>
                <a:gd name="connsiteY72" fmla="*/ 2272832 h 2538970"/>
                <a:gd name="connsiteX73" fmla="*/ 2275388 w 2485572"/>
                <a:gd name="connsiteY73" fmla="*/ 2278512 h 2538970"/>
                <a:gd name="connsiteX74" fmla="*/ 2272832 w 2485572"/>
                <a:gd name="connsiteY74" fmla="*/ 2283909 h 2538970"/>
                <a:gd name="connsiteX75" fmla="*/ 2269991 w 2485572"/>
                <a:gd name="connsiteY75" fmla="*/ 2312028 h 2538970"/>
                <a:gd name="connsiteX76" fmla="*/ 2269991 w 2485572"/>
                <a:gd name="connsiteY76" fmla="*/ 2317709 h 2538970"/>
                <a:gd name="connsiteX77" fmla="*/ 2278228 w 2485572"/>
                <a:gd name="connsiteY77" fmla="*/ 2345544 h 2538970"/>
                <a:gd name="connsiteX78" fmla="*/ 2281069 w 2485572"/>
                <a:gd name="connsiteY78" fmla="*/ 2354065 h 2538970"/>
                <a:gd name="connsiteX79" fmla="*/ 2283909 w 2485572"/>
                <a:gd name="connsiteY79" fmla="*/ 2356905 h 2538970"/>
                <a:gd name="connsiteX80" fmla="*/ 2289590 w 2485572"/>
                <a:gd name="connsiteY80" fmla="*/ 2365142 h 2538970"/>
                <a:gd name="connsiteX81" fmla="*/ 2278228 w 2485572"/>
                <a:gd name="connsiteY81" fmla="*/ 2396102 h 2538970"/>
                <a:gd name="connsiteX82" fmla="*/ 2275388 w 2485572"/>
                <a:gd name="connsiteY82" fmla="*/ 2401782 h 2538970"/>
                <a:gd name="connsiteX83" fmla="*/ 2258630 w 2485572"/>
                <a:gd name="connsiteY83" fmla="*/ 2429618 h 2538970"/>
                <a:gd name="connsiteX84" fmla="*/ 2255790 w 2485572"/>
                <a:gd name="connsiteY84" fmla="*/ 2435298 h 2538970"/>
                <a:gd name="connsiteX85" fmla="*/ 2253233 w 2485572"/>
                <a:gd name="connsiteY85" fmla="*/ 2463418 h 2538970"/>
                <a:gd name="connsiteX86" fmla="*/ 2258630 w 2485572"/>
                <a:gd name="connsiteY86" fmla="*/ 2483016 h 2538970"/>
                <a:gd name="connsiteX87" fmla="*/ 2258630 w 2485572"/>
                <a:gd name="connsiteY87" fmla="*/ 2488413 h 2538970"/>
                <a:gd name="connsiteX88" fmla="*/ 2239032 w 2485572"/>
                <a:gd name="connsiteY88" fmla="*/ 2513691 h 2538970"/>
                <a:gd name="connsiteX89" fmla="*/ 2236191 w 2485572"/>
                <a:gd name="connsiteY89" fmla="*/ 2522213 h 2538970"/>
                <a:gd name="connsiteX90" fmla="*/ 2225114 w 2485572"/>
                <a:gd name="connsiteY90" fmla="*/ 2538970 h 2538970"/>
                <a:gd name="connsiteX91" fmla="*/ 2216593 w 2485572"/>
                <a:gd name="connsiteY91" fmla="*/ 2538970 h 2538970"/>
                <a:gd name="connsiteX92" fmla="*/ 2191314 w 2485572"/>
                <a:gd name="connsiteY92" fmla="*/ 2530449 h 2538970"/>
                <a:gd name="connsiteX93" fmla="*/ 2185918 w 2485572"/>
                <a:gd name="connsiteY93" fmla="*/ 2525053 h 2538970"/>
                <a:gd name="connsiteX94" fmla="*/ 2174556 w 2485572"/>
                <a:gd name="connsiteY94" fmla="*/ 2502614 h 2538970"/>
                <a:gd name="connsiteX95" fmla="*/ 2154958 w 2485572"/>
                <a:gd name="connsiteY95" fmla="*/ 2480175 h 2538970"/>
                <a:gd name="connsiteX96" fmla="*/ 2154958 w 2485572"/>
                <a:gd name="connsiteY96" fmla="*/ 2471655 h 2538970"/>
                <a:gd name="connsiteX97" fmla="*/ 2152118 w 2485572"/>
                <a:gd name="connsiteY97" fmla="*/ 2452056 h 2538970"/>
                <a:gd name="connsiteX98" fmla="*/ 2143881 w 2485572"/>
                <a:gd name="connsiteY98" fmla="*/ 2418540 h 2538970"/>
                <a:gd name="connsiteX99" fmla="*/ 2143881 w 2485572"/>
                <a:gd name="connsiteY99" fmla="*/ 2415700 h 2538970"/>
                <a:gd name="connsiteX100" fmla="*/ 2138200 w 2485572"/>
                <a:gd name="connsiteY100" fmla="*/ 2396102 h 2538970"/>
                <a:gd name="connsiteX101" fmla="*/ 2135360 w 2485572"/>
                <a:gd name="connsiteY101" fmla="*/ 2393261 h 2538970"/>
                <a:gd name="connsiteX102" fmla="*/ 2129679 w 2485572"/>
                <a:gd name="connsiteY102" fmla="*/ 2390421 h 2538970"/>
                <a:gd name="connsiteX103" fmla="*/ 2099003 w 2485572"/>
                <a:gd name="connsiteY103" fmla="*/ 2387581 h 2538970"/>
                <a:gd name="connsiteX104" fmla="*/ 2087642 w 2485572"/>
                <a:gd name="connsiteY104" fmla="*/ 2384740 h 2538970"/>
                <a:gd name="connsiteX105" fmla="*/ 2070884 w 2485572"/>
                <a:gd name="connsiteY105" fmla="*/ 2376504 h 2538970"/>
                <a:gd name="connsiteX106" fmla="*/ 2068044 w 2485572"/>
                <a:gd name="connsiteY106" fmla="*/ 2370823 h 2538970"/>
                <a:gd name="connsiteX107" fmla="*/ 2051286 w 2485572"/>
                <a:gd name="connsiteY107" fmla="*/ 2354065 h 2538970"/>
                <a:gd name="connsiteX108" fmla="*/ 2048446 w 2485572"/>
                <a:gd name="connsiteY108" fmla="*/ 2348384 h 2538970"/>
                <a:gd name="connsiteX109" fmla="*/ 2043049 w 2485572"/>
                <a:gd name="connsiteY109" fmla="*/ 2325946 h 2538970"/>
                <a:gd name="connsiteX110" fmla="*/ 2014930 w 2485572"/>
                <a:gd name="connsiteY110" fmla="*/ 2300667 h 2538970"/>
                <a:gd name="connsiteX111" fmla="*/ 1986810 w 2485572"/>
                <a:gd name="connsiteY111" fmla="*/ 2300667 h 2538970"/>
                <a:gd name="connsiteX112" fmla="*/ 1956135 w 2485572"/>
                <a:gd name="connsiteY112" fmla="*/ 2303507 h 2538970"/>
                <a:gd name="connsiteX113" fmla="*/ 1950454 w 2485572"/>
                <a:gd name="connsiteY113" fmla="*/ 2300667 h 2538970"/>
                <a:gd name="connsiteX114" fmla="*/ 1928016 w 2485572"/>
                <a:gd name="connsiteY114" fmla="*/ 2278512 h 2538970"/>
                <a:gd name="connsiteX115" fmla="*/ 1925175 w 2485572"/>
                <a:gd name="connsiteY115" fmla="*/ 2272832 h 2538970"/>
                <a:gd name="connsiteX116" fmla="*/ 1885979 w 2485572"/>
                <a:gd name="connsiteY116" fmla="*/ 2261470 h 2538970"/>
                <a:gd name="connsiteX117" fmla="*/ 1872061 w 2485572"/>
                <a:gd name="connsiteY117" fmla="*/ 2222273 h 2538970"/>
                <a:gd name="connsiteX118" fmla="*/ 1869221 w 2485572"/>
                <a:gd name="connsiteY118" fmla="*/ 2194438 h 2538970"/>
                <a:gd name="connsiteX119" fmla="*/ 1869221 w 2485572"/>
                <a:gd name="connsiteY119" fmla="*/ 2185917 h 2538970"/>
                <a:gd name="connsiteX120" fmla="*/ 1863540 w 2485572"/>
                <a:gd name="connsiteY120" fmla="*/ 2163479 h 2538970"/>
                <a:gd name="connsiteX121" fmla="*/ 1860700 w 2485572"/>
                <a:gd name="connsiteY121" fmla="*/ 2154958 h 2538970"/>
                <a:gd name="connsiteX122" fmla="*/ 1855303 w 2485572"/>
                <a:gd name="connsiteY122" fmla="*/ 2152402 h 2538970"/>
                <a:gd name="connsiteX123" fmla="*/ 1813266 w 2485572"/>
                <a:gd name="connsiteY123" fmla="*/ 2166319 h 2538970"/>
                <a:gd name="connsiteX124" fmla="*/ 1810426 w 2485572"/>
                <a:gd name="connsiteY124" fmla="*/ 2177397 h 2538970"/>
                <a:gd name="connsiteX125" fmla="*/ 1818663 w 2485572"/>
                <a:gd name="connsiteY125" fmla="*/ 2194438 h 2538970"/>
                <a:gd name="connsiteX126" fmla="*/ 1818663 w 2485572"/>
                <a:gd name="connsiteY126" fmla="*/ 2211196 h 2538970"/>
                <a:gd name="connsiteX127" fmla="*/ 1813266 w 2485572"/>
                <a:gd name="connsiteY127" fmla="*/ 2214037 h 2538970"/>
                <a:gd name="connsiteX128" fmla="*/ 1776626 w 2485572"/>
                <a:gd name="connsiteY128" fmla="*/ 2208356 h 2538970"/>
                <a:gd name="connsiteX129" fmla="*/ 1771230 w 2485572"/>
                <a:gd name="connsiteY129" fmla="*/ 2205516 h 2538970"/>
                <a:gd name="connsiteX130" fmla="*/ 1762708 w 2485572"/>
                <a:gd name="connsiteY130" fmla="*/ 2202676 h 2538970"/>
                <a:gd name="connsiteX131" fmla="*/ 1748791 w 2485572"/>
                <a:gd name="connsiteY131" fmla="*/ 2202676 h 2538970"/>
                <a:gd name="connsiteX132" fmla="*/ 1740270 w 2485572"/>
                <a:gd name="connsiteY132" fmla="*/ 2194438 h 2538970"/>
                <a:gd name="connsiteX133" fmla="*/ 1731749 w 2485572"/>
                <a:gd name="connsiteY133" fmla="*/ 2188758 h 2538970"/>
                <a:gd name="connsiteX134" fmla="*/ 1723512 w 2485572"/>
                <a:gd name="connsiteY134" fmla="*/ 2174556 h 2538970"/>
                <a:gd name="connsiteX135" fmla="*/ 1703914 w 2485572"/>
                <a:gd name="connsiteY135" fmla="*/ 2169159 h 2538970"/>
                <a:gd name="connsiteX136" fmla="*/ 1698233 w 2485572"/>
                <a:gd name="connsiteY136" fmla="*/ 2166319 h 2538970"/>
                <a:gd name="connsiteX137" fmla="*/ 1692552 w 2485572"/>
                <a:gd name="connsiteY137" fmla="*/ 2163479 h 2538970"/>
                <a:gd name="connsiteX138" fmla="*/ 1656196 w 2485572"/>
                <a:gd name="connsiteY138" fmla="*/ 2160638 h 2538970"/>
                <a:gd name="connsiteX139" fmla="*/ 1647675 w 2485572"/>
                <a:gd name="connsiteY139" fmla="*/ 2163479 h 2538970"/>
                <a:gd name="connsiteX140" fmla="*/ 1605638 w 2485572"/>
                <a:gd name="connsiteY140" fmla="*/ 2169159 h 2538970"/>
                <a:gd name="connsiteX141" fmla="*/ 1600242 w 2485572"/>
                <a:gd name="connsiteY141" fmla="*/ 2169159 h 2538970"/>
                <a:gd name="connsiteX142" fmla="*/ 1566442 w 2485572"/>
                <a:gd name="connsiteY142" fmla="*/ 2146721 h 2538970"/>
                <a:gd name="connsiteX143" fmla="*/ 1563601 w 2485572"/>
                <a:gd name="connsiteY143" fmla="*/ 2143881 h 2538970"/>
                <a:gd name="connsiteX144" fmla="*/ 1561045 w 2485572"/>
                <a:gd name="connsiteY144" fmla="*/ 2141040 h 2538970"/>
                <a:gd name="connsiteX145" fmla="*/ 1541447 w 2485572"/>
                <a:gd name="connsiteY145" fmla="*/ 2112921 h 2538970"/>
                <a:gd name="connsiteX146" fmla="*/ 1535766 w 2485572"/>
                <a:gd name="connsiteY146" fmla="*/ 2107524 h 2538970"/>
                <a:gd name="connsiteX147" fmla="*/ 1501966 w 2485572"/>
                <a:gd name="connsiteY147" fmla="*/ 2090482 h 2538970"/>
                <a:gd name="connsiteX148" fmla="*/ 1496570 w 2485572"/>
                <a:gd name="connsiteY148" fmla="*/ 2087926 h 2538970"/>
                <a:gd name="connsiteX149" fmla="*/ 1493729 w 2485572"/>
                <a:gd name="connsiteY149" fmla="*/ 2085086 h 2538970"/>
                <a:gd name="connsiteX150" fmla="*/ 1488049 w 2485572"/>
                <a:gd name="connsiteY150" fmla="*/ 2082245 h 2538970"/>
                <a:gd name="connsiteX151" fmla="*/ 1426413 w 2485572"/>
                <a:gd name="connsiteY151" fmla="*/ 2059807 h 2538970"/>
                <a:gd name="connsiteX152" fmla="*/ 1364778 w 2485572"/>
                <a:gd name="connsiteY152" fmla="*/ 2056966 h 2538970"/>
                <a:gd name="connsiteX153" fmla="*/ 1336659 w 2485572"/>
                <a:gd name="connsiteY153" fmla="*/ 2048445 h 2538970"/>
                <a:gd name="connsiteX154" fmla="*/ 1311380 w 2485572"/>
                <a:gd name="connsiteY154" fmla="*/ 2034528 h 2538970"/>
                <a:gd name="connsiteX155" fmla="*/ 1305983 w 2485572"/>
                <a:gd name="connsiteY155" fmla="*/ 2031688 h 2538970"/>
                <a:gd name="connsiteX156" fmla="*/ 1303143 w 2485572"/>
                <a:gd name="connsiteY156" fmla="*/ 2026291 h 2538970"/>
                <a:gd name="connsiteX157" fmla="*/ 1300303 w 2485572"/>
                <a:gd name="connsiteY157" fmla="*/ 2023451 h 2538970"/>
                <a:gd name="connsiteX158" fmla="*/ 1266787 w 2485572"/>
                <a:gd name="connsiteY158" fmla="*/ 2006409 h 2538970"/>
                <a:gd name="connsiteX159" fmla="*/ 1255426 w 2485572"/>
                <a:gd name="connsiteY159" fmla="*/ 2006409 h 2538970"/>
                <a:gd name="connsiteX160" fmla="*/ 1238668 w 2485572"/>
                <a:gd name="connsiteY160" fmla="*/ 2001012 h 2538970"/>
                <a:gd name="connsiteX161" fmla="*/ 1232987 w 2485572"/>
                <a:gd name="connsiteY161" fmla="*/ 2001012 h 2538970"/>
                <a:gd name="connsiteX162" fmla="*/ 1216229 w 2485572"/>
                <a:gd name="connsiteY162" fmla="*/ 1995331 h 2538970"/>
                <a:gd name="connsiteX163" fmla="*/ 1213389 w 2485572"/>
                <a:gd name="connsiteY163" fmla="*/ 1992491 h 2538970"/>
                <a:gd name="connsiteX164" fmla="*/ 1185554 w 2485572"/>
                <a:gd name="connsiteY164" fmla="*/ 1984254 h 2538970"/>
                <a:gd name="connsiteX165" fmla="*/ 1179873 w 2485572"/>
                <a:gd name="connsiteY165" fmla="*/ 1984254 h 2538970"/>
                <a:gd name="connsiteX166" fmla="*/ 1157434 w 2485572"/>
                <a:gd name="connsiteY166" fmla="*/ 1981414 h 2538970"/>
                <a:gd name="connsiteX167" fmla="*/ 1109717 w 2485572"/>
                <a:gd name="connsiteY167" fmla="*/ 1947614 h 2538970"/>
                <a:gd name="connsiteX168" fmla="*/ 1098639 w 2485572"/>
                <a:gd name="connsiteY168" fmla="*/ 1944774 h 2538970"/>
                <a:gd name="connsiteX169" fmla="*/ 1067680 w 2485572"/>
                <a:gd name="connsiteY169" fmla="*/ 1919779 h 2538970"/>
                <a:gd name="connsiteX170" fmla="*/ 1056603 w 2485572"/>
                <a:gd name="connsiteY170" fmla="*/ 1888819 h 2538970"/>
                <a:gd name="connsiteX171" fmla="*/ 1053762 w 2485572"/>
                <a:gd name="connsiteY171" fmla="*/ 1880298 h 2538970"/>
                <a:gd name="connsiteX172" fmla="*/ 1022803 w 2485572"/>
                <a:gd name="connsiteY172" fmla="*/ 1860700 h 2538970"/>
                <a:gd name="connsiteX173" fmla="*/ 1019962 w 2485572"/>
                <a:gd name="connsiteY173" fmla="*/ 1858143 h 2538970"/>
                <a:gd name="connsiteX174" fmla="*/ 1006045 w 2485572"/>
                <a:gd name="connsiteY174" fmla="*/ 1824343 h 2538970"/>
                <a:gd name="connsiteX175" fmla="*/ 1006045 w 2485572"/>
                <a:gd name="connsiteY175" fmla="*/ 1813266 h 2538970"/>
                <a:gd name="connsiteX176" fmla="*/ 1011725 w 2485572"/>
                <a:gd name="connsiteY176" fmla="*/ 1793668 h 2538970"/>
                <a:gd name="connsiteX177" fmla="*/ 1019962 w 2485572"/>
                <a:gd name="connsiteY177" fmla="*/ 1768389 h 2538970"/>
                <a:gd name="connsiteX178" fmla="*/ 1025643 w 2485572"/>
                <a:gd name="connsiteY178" fmla="*/ 1737429 h 2538970"/>
                <a:gd name="connsiteX179" fmla="*/ 1025643 w 2485572"/>
                <a:gd name="connsiteY179" fmla="*/ 1723512 h 2538970"/>
                <a:gd name="connsiteX180" fmla="*/ 1019962 w 2485572"/>
                <a:gd name="connsiteY180" fmla="*/ 1720671 h 2538970"/>
                <a:gd name="connsiteX181" fmla="*/ 1014566 w 2485572"/>
                <a:gd name="connsiteY181" fmla="*/ 1712435 h 2538970"/>
                <a:gd name="connsiteX182" fmla="*/ 1011725 w 2485572"/>
                <a:gd name="connsiteY182" fmla="*/ 1709594 h 2538970"/>
                <a:gd name="connsiteX183" fmla="*/ 983606 w 2485572"/>
                <a:gd name="connsiteY183" fmla="*/ 1692552 h 2538970"/>
                <a:gd name="connsiteX184" fmla="*/ 977925 w 2485572"/>
                <a:gd name="connsiteY184" fmla="*/ 1692552 h 2538970"/>
                <a:gd name="connsiteX185" fmla="*/ 950090 w 2485572"/>
                <a:gd name="connsiteY185" fmla="*/ 1653356 h 2538970"/>
                <a:gd name="connsiteX186" fmla="*/ 950090 w 2485572"/>
                <a:gd name="connsiteY186" fmla="*/ 1639438 h 2538970"/>
                <a:gd name="connsiteX187" fmla="*/ 952931 w 2485572"/>
                <a:gd name="connsiteY187" fmla="*/ 1636598 h 2538970"/>
                <a:gd name="connsiteX188" fmla="*/ 975369 w 2485572"/>
                <a:gd name="connsiteY188" fmla="*/ 1597401 h 2538970"/>
                <a:gd name="connsiteX189" fmla="*/ 980766 w 2485572"/>
                <a:gd name="connsiteY189" fmla="*/ 1591721 h 2538970"/>
                <a:gd name="connsiteX190" fmla="*/ 1017406 w 2485572"/>
                <a:gd name="connsiteY190" fmla="*/ 1561045 h 2538970"/>
                <a:gd name="connsiteX191" fmla="*/ 1022803 w 2485572"/>
                <a:gd name="connsiteY191" fmla="*/ 1558205 h 2538970"/>
                <a:gd name="connsiteX192" fmla="*/ 1025643 w 2485572"/>
                <a:gd name="connsiteY192" fmla="*/ 1555364 h 2538970"/>
                <a:gd name="connsiteX193" fmla="*/ 1031324 w 2485572"/>
                <a:gd name="connsiteY193" fmla="*/ 1549684 h 2538970"/>
                <a:gd name="connsiteX194" fmla="*/ 1293866 w 2485572"/>
                <a:gd name="connsiteY194" fmla="*/ 1680648 h 2538970"/>
                <a:gd name="connsiteX195" fmla="*/ 1455791 w 2485572"/>
                <a:gd name="connsiteY195" fmla="*/ 1685410 h 2538970"/>
                <a:gd name="connsiteX196" fmla="*/ 1289417 w 2485572"/>
                <a:gd name="connsiteY196" fmla="*/ 1536685 h 2538970"/>
                <a:gd name="connsiteX197" fmla="*/ 1061999 w 2485572"/>
                <a:gd name="connsiteY197" fmla="*/ 1465610 h 2538970"/>
                <a:gd name="connsiteX198" fmla="*/ 1061999 w 2485572"/>
                <a:gd name="connsiteY198" fmla="*/ 1429254 h 2538970"/>
                <a:gd name="connsiteX199" fmla="*/ 1048082 w 2485572"/>
                <a:gd name="connsiteY199" fmla="*/ 1403975 h 2538970"/>
                <a:gd name="connsiteX200" fmla="*/ 1022803 w 2485572"/>
                <a:gd name="connsiteY200" fmla="*/ 1387217 h 2538970"/>
                <a:gd name="connsiteX201" fmla="*/ 1011725 w 2485572"/>
                <a:gd name="connsiteY201" fmla="*/ 1381536 h 2538970"/>
                <a:gd name="connsiteX202" fmla="*/ 1000364 w 2485572"/>
                <a:gd name="connsiteY202" fmla="*/ 1381536 h 2538970"/>
                <a:gd name="connsiteX203" fmla="*/ 961167 w 2485572"/>
                <a:gd name="connsiteY203" fmla="*/ 1376140 h 2538970"/>
                <a:gd name="connsiteX204" fmla="*/ 924811 w 2485572"/>
                <a:gd name="connsiteY204" fmla="*/ 1367618 h 2538970"/>
                <a:gd name="connsiteX205" fmla="*/ 919131 w 2485572"/>
                <a:gd name="connsiteY205" fmla="*/ 1367618 h 2538970"/>
                <a:gd name="connsiteX206" fmla="*/ 913450 w 2485572"/>
                <a:gd name="connsiteY206" fmla="*/ 1364778 h 2538970"/>
                <a:gd name="connsiteX207" fmla="*/ 908053 w 2485572"/>
                <a:gd name="connsiteY207" fmla="*/ 1364778 h 2538970"/>
                <a:gd name="connsiteX208" fmla="*/ 877094 w 2485572"/>
                <a:gd name="connsiteY208" fmla="*/ 1381536 h 2538970"/>
                <a:gd name="connsiteX209" fmla="*/ 868857 w 2485572"/>
                <a:gd name="connsiteY209" fmla="*/ 1390057 h 2538970"/>
                <a:gd name="connsiteX210" fmla="*/ 835057 w 2485572"/>
                <a:gd name="connsiteY210" fmla="*/ 1434934 h 2538970"/>
                <a:gd name="connsiteX211" fmla="*/ 832217 w 2485572"/>
                <a:gd name="connsiteY211" fmla="*/ 1440331 h 2538970"/>
                <a:gd name="connsiteX212" fmla="*/ 832217 w 2485572"/>
                <a:gd name="connsiteY212" fmla="*/ 1446012 h 2538970"/>
                <a:gd name="connsiteX213" fmla="*/ 767741 w 2485572"/>
                <a:gd name="connsiteY213" fmla="*/ 1513327 h 2538970"/>
                <a:gd name="connsiteX214" fmla="*/ 711787 w 2485572"/>
                <a:gd name="connsiteY214" fmla="*/ 1535766 h 2538970"/>
                <a:gd name="connsiteX215" fmla="*/ 686508 w 2485572"/>
                <a:gd name="connsiteY215" fmla="*/ 1541447 h 2538970"/>
                <a:gd name="connsiteX216" fmla="*/ 661513 w 2485572"/>
                <a:gd name="connsiteY216" fmla="*/ 1549684 h 2538970"/>
                <a:gd name="connsiteX217" fmla="*/ 658672 w 2485572"/>
                <a:gd name="connsiteY217" fmla="*/ 1552524 h 2538970"/>
                <a:gd name="connsiteX218" fmla="*/ 652992 w 2485572"/>
                <a:gd name="connsiteY218" fmla="*/ 1555364 h 2538970"/>
                <a:gd name="connsiteX219" fmla="*/ 624873 w 2485572"/>
                <a:gd name="connsiteY219" fmla="*/ 1561045 h 2538970"/>
                <a:gd name="connsiteX220" fmla="*/ 619476 w 2485572"/>
                <a:gd name="connsiteY220" fmla="*/ 1558205 h 2538970"/>
                <a:gd name="connsiteX221" fmla="*/ 616636 w 2485572"/>
                <a:gd name="connsiteY221" fmla="*/ 1555364 h 2538970"/>
                <a:gd name="connsiteX222" fmla="*/ 597037 w 2485572"/>
                <a:gd name="connsiteY222" fmla="*/ 1532926 h 2538970"/>
                <a:gd name="connsiteX223" fmla="*/ 594197 w 2485572"/>
                <a:gd name="connsiteY223" fmla="*/ 1521848 h 2538970"/>
                <a:gd name="connsiteX224" fmla="*/ 591357 w 2485572"/>
                <a:gd name="connsiteY224" fmla="*/ 1519008 h 2538970"/>
                <a:gd name="connsiteX225" fmla="*/ 566078 w 2485572"/>
                <a:gd name="connsiteY225" fmla="*/ 1482368 h 2538970"/>
                <a:gd name="connsiteX226" fmla="*/ 560397 w 2485572"/>
                <a:gd name="connsiteY226" fmla="*/ 1471291 h 2538970"/>
                <a:gd name="connsiteX227" fmla="*/ 555000 w 2485572"/>
                <a:gd name="connsiteY227" fmla="*/ 1465610 h 2538970"/>
                <a:gd name="connsiteX228" fmla="*/ 498762 w 2485572"/>
                <a:gd name="connsiteY228" fmla="*/ 1432094 h 2538970"/>
                <a:gd name="connsiteX229" fmla="*/ 490525 w 2485572"/>
                <a:gd name="connsiteY229" fmla="*/ 1429254 h 2538970"/>
                <a:gd name="connsiteX230" fmla="*/ 487685 w 2485572"/>
                <a:gd name="connsiteY230" fmla="*/ 1429254 h 2538970"/>
                <a:gd name="connsiteX231" fmla="*/ 462406 w 2485572"/>
                <a:gd name="connsiteY231" fmla="*/ 1426413 h 2538970"/>
                <a:gd name="connsiteX232" fmla="*/ 400770 w 2485572"/>
                <a:gd name="connsiteY232" fmla="*/ 1426413 h 2538970"/>
                <a:gd name="connsiteX233" fmla="*/ 392250 w 2485572"/>
                <a:gd name="connsiteY233" fmla="*/ 1423573 h 2538970"/>
                <a:gd name="connsiteX234" fmla="*/ 384013 w 2485572"/>
                <a:gd name="connsiteY234" fmla="*/ 1420733 h 2538970"/>
                <a:gd name="connsiteX235" fmla="*/ 375492 w 2485572"/>
                <a:gd name="connsiteY235" fmla="*/ 1420733 h 2538970"/>
                <a:gd name="connsiteX236" fmla="*/ 319537 w 2485572"/>
                <a:gd name="connsiteY236" fmla="*/ 1409655 h 2538970"/>
                <a:gd name="connsiteX237" fmla="*/ 313856 w 2485572"/>
                <a:gd name="connsiteY237" fmla="*/ 1406815 h 2538970"/>
                <a:gd name="connsiteX238" fmla="*/ 308176 w 2485572"/>
                <a:gd name="connsiteY238" fmla="*/ 1406815 h 2538970"/>
                <a:gd name="connsiteX239" fmla="*/ 297098 w 2485572"/>
                <a:gd name="connsiteY239" fmla="*/ 1401134 h 2538970"/>
                <a:gd name="connsiteX240" fmla="*/ 221546 w 2485572"/>
                <a:gd name="connsiteY240" fmla="*/ 1392898 h 2538970"/>
                <a:gd name="connsiteX241" fmla="*/ 213025 w 2485572"/>
                <a:gd name="connsiteY241" fmla="*/ 1392898 h 2538970"/>
                <a:gd name="connsiteX242" fmla="*/ 204504 w 2485572"/>
                <a:gd name="connsiteY242" fmla="*/ 1395738 h 2538970"/>
                <a:gd name="connsiteX243" fmla="*/ 154230 w 2485572"/>
                <a:gd name="connsiteY243" fmla="*/ 1406815 h 2538970"/>
                <a:gd name="connsiteX244" fmla="*/ 148549 w 2485572"/>
                <a:gd name="connsiteY244" fmla="*/ 1403975 h 2538970"/>
                <a:gd name="connsiteX245" fmla="*/ 137472 w 2485572"/>
                <a:gd name="connsiteY245" fmla="*/ 1398294 h 2538970"/>
                <a:gd name="connsiteX246" fmla="*/ 131791 w 2485572"/>
                <a:gd name="connsiteY246" fmla="*/ 1398294 h 2538970"/>
                <a:gd name="connsiteX247" fmla="*/ 67316 w 2485572"/>
                <a:gd name="connsiteY247" fmla="*/ 1418177 h 2538970"/>
                <a:gd name="connsiteX248" fmla="*/ 58795 w 2485572"/>
                <a:gd name="connsiteY248" fmla="*/ 1420733 h 2538970"/>
                <a:gd name="connsiteX249" fmla="*/ 50558 w 2485572"/>
                <a:gd name="connsiteY249" fmla="*/ 1423573 h 2538970"/>
                <a:gd name="connsiteX250" fmla="*/ 42037 w 2485572"/>
                <a:gd name="connsiteY250" fmla="*/ 1423573 h 2538970"/>
                <a:gd name="connsiteX251" fmla="*/ 5681 w 2485572"/>
                <a:gd name="connsiteY251" fmla="*/ 1432094 h 2538970"/>
                <a:gd name="connsiteX252" fmla="*/ 2840 w 2485572"/>
                <a:gd name="connsiteY252" fmla="*/ 1403975 h 2538970"/>
                <a:gd name="connsiteX253" fmla="*/ 0 w 2485572"/>
                <a:gd name="connsiteY253" fmla="*/ 1395738 h 2538970"/>
                <a:gd name="connsiteX254" fmla="*/ 5681 w 2485572"/>
                <a:gd name="connsiteY254" fmla="*/ 1373299 h 2538970"/>
                <a:gd name="connsiteX255" fmla="*/ 5681 w 2485572"/>
                <a:gd name="connsiteY255" fmla="*/ 1361938 h 2538970"/>
                <a:gd name="connsiteX256" fmla="*/ 11361 w 2485572"/>
                <a:gd name="connsiteY256" fmla="*/ 1345180 h 2538970"/>
                <a:gd name="connsiteX257" fmla="*/ 42037 w 2485572"/>
                <a:gd name="connsiteY257" fmla="*/ 1305983 h 2538970"/>
                <a:gd name="connsiteX258" fmla="*/ 47718 w 2485572"/>
                <a:gd name="connsiteY258" fmla="*/ 1294622 h 2538970"/>
                <a:gd name="connsiteX259" fmla="*/ 39197 w 2485572"/>
                <a:gd name="connsiteY259" fmla="*/ 1275024 h 2538970"/>
                <a:gd name="connsiteX260" fmla="*/ 33516 w 2485572"/>
                <a:gd name="connsiteY260" fmla="*/ 1269627 h 2538970"/>
                <a:gd name="connsiteX261" fmla="*/ 33516 w 2485572"/>
                <a:gd name="connsiteY261" fmla="*/ 1244348 h 2538970"/>
                <a:gd name="connsiteX262" fmla="*/ 64475 w 2485572"/>
                <a:gd name="connsiteY262" fmla="*/ 1213389 h 2538970"/>
                <a:gd name="connsiteX263" fmla="*/ 81233 w 2485572"/>
                <a:gd name="connsiteY263" fmla="*/ 1199471 h 2538970"/>
                <a:gd name="connsiteX264" fmla="*/ 86914 w 2485572"/>
                <a:gd name="connsiteY264" fmla="*/ 1190950 h 2538970"/>
                <a:gd name="connsiteX265" fmla="*/ 97991 w 2485572"/>
                <a:gd name="connsiteY265" fmla="*/ 1160275 h 2538970"/>
                <a:gd name="connsiteX266" fmla="*/ 95435 w 2485572"/>
                <a:gd name="connsiteY266" fmla="*/ 1151753 h 2538970"/>
                <a:gd name="connsiteX267" fmla="*/ 95435 w 2485572"/>
                <a:gd name="connsiteY267" fmla="*/ 1121078 h 2538970"/>
                <a:gd name="connsiteX268" fmla="*/ 100832 w 2485572"/>
                <a:gd name="connsiteY268" fmla="*/ 1112557 h 2538970"/>
                <a:gd name="connsiteX269" fmla="*/ 103672 w 2485572"/>
                <a:gd name="connsiteY269" fmla="*/ 1106876 h 2538970"/>
                <a:gd name="connsiteX270" fmla="*/ 154230 w 2485572"/>
                <a:gd name="connsiteY270" fmla="*/ 1070520 h 2538970"/>
                <a:gd name="connsiteX271" fmla="*/ 176668 w 2485572"/>
                <a:gd name="connsiteY271" fmla="*/ 1045241 h 2538970"/>
                <a:gd name="connsiteX272" fmla="*/ 176668 w 2485572"/>
                <a:gd name="connsiteY272" fmla="*/ 1037004 h 2538970"/>
                <a:gd name="connsiteX273" fmla="*/ 173828 w 2485572"/>
                <a:gd name="connsiteY273" fmla="*/ 1028483 h 2538970"/>
                <a:gd name="connsiteX274" fmla="*/ 157070 w 2485572"/>
                <a:gd name="connsiteY274" fmla="*/ 1008885 h 2538970"/>
                <a:gd name="connsiteX275" fmla="*/ 154230 w 2485572"/>
                <a:gd name="connsiteY275" fmla="*/ 1000648 h 2538970"/>
                <a:gd name="connsiteX276" fmla="*/ 157070 w 2485572"/>
                <a:gd name="connsiteY276" fmla="*/ 964008 h 2538970"/>
                <a:gd name="connsiteX277" fmla="*/ 154230 w 2485572"/>
                <a:gd name="connsiteY277" fmla="*/ 955771 h 2538970"/>
                <a:gd name="connsiteX278" fmla="*/ 126111 w 2485572"/>
                <a:gd name="connsiteY278" fmla="*/ 930492 h 2538970"/>
                <a:gd name="connsiteX279" fmla="*/ 112193 w 2485572"/>
                <a:gd name="connsiteY279" fmla="*/ 927652 h 2538970"/>
                <a:gd name="connsiteX280" fmla="*/ 109353 w 2485572"/>
                <a:gd name="connsiteY280" fmla="*/ 921971 h 2538970"/>
                <a:gd name="connsiteX281" fmla="*/ 109353 w 2485572"/>
                <a:gd name="connsiteY281" fmla="*/ 908053 h 2538970"/>
                <a:gd name="connsiteX282" fmla="*/ 117590 w 2485572"/>
                <a:gd name="connsiteY282" fmla="*/ 891295 h 2538970"/>
                <a:gd name="connsiteX283" fmla="*/ 123270 w 2485572"/>
                <a:gd name="connsiteY283" fmla="*/ 885615 h 2538970"/>
                <a:gd name="connsiteX284" fmla="*/ 148549 w 2485572"/>
                <a:gd name="connsiteY284" fmla="*/ 866016 h 2538970"/>
                <a:gd name="connsiteX285" fmla="*/ 128951 w 2485572"/>
                <a:gd name="connsiteY285" fmla="*/ 840738 h 2538970"/>
                <a:gd name="connsiteX286" fmla="*/ 126111 w 2485572"/>
                <a:gd name="connsiteY286" fmla="*/ 821139 h 2538970"/>
                <a:gd name="connsiteX287" fmla="*/ 140028 w 2485572"/>
                <a:gd name="connsiteY287" fmla="*/ 812618 h 2538970"/>
                <a:gd name="connsiteX288" fmla="*/ 142869 w 2485572"/>
                <a:gd name="connsiteY288" fmla="*/ 790464 h 2538970"/>
                <a:gd name="connsiteX289" fmla="*/ 154230 w 2485572"/>
                <a:gd name="connsiteY289" fmla="*/ 773422 h 2538970"/>
                <a:gd name="connsiteX290" fmla="*/ 157070 w 2485572"/>
                <a:gd name="connsiteY290" fmla="*/ 762344 h 2538970"/>
                <a:gd name="connsiteX291" fmla="*/ 157070 w 2485572"/>
                <a:gd name="connsiteY291" fmla="*/ 753824 h 2538970"/>
                <a:gd name="connsiteX292" fmla="*/ 145709 w 2485572"/>
                <a:gd name="connsiteY292" fmla="*/ 731385 h 2538970"/>
                <a:gd name="connsiteX293" fmla="*/ 145709 w 2485572"/>
                <a:gd name="connsiteY293" fmla="*/ 723148 h 2538970"/>
                <a:gd name="connsiteX294" fmla="*/ 159627 w 2485572"/>
                <a:gd name="connsiteY294" fmla="*/ 714627 h 2538970"/>
                <a:gd name="connsiteX295" fmla="*/ 204504 w 2485572"/>
                <a:gd name="connsiteY295" fmla="*/ 708946 h 2538970"/>
                <a:gd name="connsiteX296" fmla="*/ 232623 w 2485572"/>
                <a:gd name="connsiteY296" fmla="*/ 678271 h 2538970"/>
                <a:gd name="connsiteX297" fmla="*/ 232623 w 2485572"/>
                <a:gd name="connsiteY297" fmla="*/ 666909 h 2538970"/>
                <a:gd name="connsiteX298" fmla="*/ 215865 w 2485572"/>
                <a:gd name="connsiteY298" fmla="*/ 644755 h 2538970"/>
                <a:gd name="connsiteX299" fmla="*/ 218705 w 2485572"/>
                <a:gd name="connsiteY299" fmla="*/ 613795 h 2538970"/>
                <a:gd name="connsiteX300" fmla="*/ 241144 w 2485572"/>
                <a:gd name="connsiteY300" fmla="*/ 582836 h 2538970"/>
                <a:gd name="connsiteX301" fmla="*/ 252221 w 2485572"/>
                <a:gd name="connsiteY301" fmla="*/ 571758 h 2538970"/>
                <a:gd name="connsiteX302" fmla="*/ 285737 w 2485572"/>
                <a:gd name="connsiteY302" fmla="*/ 524041 h 2538970"/>
                <a:gd name="connsiteX303" fmla="*/ 291418 w 2485572"/>
                <a:gd name="connsiteY303" fmla="*/ 518644 h 2538970"/>
                <a:gd name="connsiteX304" fmla="*/ 322377 w 2485572"/>
                <a:gd name="connsiteY304" fmla="*/ 518644 h 2538970"/>
                <a:gd name="connsiteX305" fmla="*/ 333455 w 2485572"/>
                <a:gd name="connsiteY305" fmla="*/ 510123 h 2538970"/>
                <a:gd name="connsiteX306" fmla="*/ 341976 w 2485572"/>
                <a:gd name="connsiteY306" fmla="*/ 482004 h 2538970"/>
                <a:gd name="connsiteX307" fmla="*/ 347372 w 2485572"/>
                <a:gd name="connsiteY307" fmla="*/ 476607 h 2538970"/>
                <a:gd name="connsiteX308" fmla="*/ 386853 w 2485572"/>
                <a:gd name="connsiteY308" fmla="*/ 459565 h 2538970"/>
                <a:gd name="connsiteX309" fmla="*/ 389409 w 2485572"/>
                <a:gd name="connsiteY309" fmla="*/ 454169 h 2538970"/>
                <a:gd name="connsiteX310" fmla="*/ 400770 w 2485572"/>
                <a:gd name="connsiteY310" fmla="*/ 434570 h 2538970"/>
                <a:gd name="connsiteX311" fmla="*/ 414688 w 2485572"/>
                <a:gd name="connsiteY311" fmla="*/ 392534 h 2538970"/>
                <a:gd name="connsiteX312" fmla="*/ 428890 w 2485572"/>
                <a:gd name="connsiteY312" fmla="*/ 341976 h 2538970"/>
                <a:gd name="connsiteX313" fmla="*/ 434286 w 2485572"/>
                <a:gd name="connsiteY313" fmla="*/ 255062 h 2538970"/>
                <a:gd name="connsiteX314" fmla="*/ 437127 w 2485572"/>
                <a:gd name="connsiteY314" fmla="*/ 252221 h 2538970"/>
                <a:gd name="connsiteX315" fmla="*/ 448488 w 2485572"/>
                <a:gd name="connsiteY315" fmla="*/ 235463 h 2538970"/>
                <a:gd name="connsiteX316" fmla="*/ 468086 w 2485572"/>
                <a:gd name="connsiteY316" fmla="*/ 221546 h 2538970"/>
                <a:gd name="connsiteX317" fmla="*/ 501602 w 2485572"/>
                <a:gd name="connsiteY317" fmla="*/ 215865 h 2538970"/>
                <a:gd name="connsiteX318" fmla="*/ 512964 w 2485572"/>
                <a:gd name="connsiteY318" fmla="*/ 213025 h 2538970"/>
                <a:gd name="connsiteX319" fmla="*/ 555000 w 2485572"/>
                <a:gd name="connsiteY319" fmla="*/ 187746 h 2538970"/>
                <a:gd name="connsiteX320" fmla="*/ 557557 w 2485572"/>
                <a:gd name="connsiteY320" fmla="*/ 182349 h 2538970"/>
                <a:gd name="connsiteX321" fmla="*/ 602434 w 2485572"/>
                <a:gd name="connsiteY321" fmla="*/ 131791 h 2538970"/>
                <a:gd name="connsiteX322" fmla="*/ 605274 w 2485572"/>
                <a:gd name="connsiteY322" fmla="*/ 123270 h 2538970"/>
                <a:gd name="connsiteX323" fmla="*/ 594197 w 2485572"/>
                <a:gd name="connsiteY323" fmla="*/ 70156 h 2538970"/>
                <a:gd name="connsiteX324" fmla="*/ 650151 w 2485572"/>
                <a:gd name="connsiteY324" fmla="*/ 92595 h 2538970"/>
                <a:gd name="connsiteX325" fmla="*/ 664069 w 2485572"/>
                <a:gd name="connsiteY325" fmla="*/ 92595 h 2538970"/>
                <a:gd name="connsiteX326" fmla="*/ 689348 w 2485572"/>
                <a:gd name="connsiteY326" fmla="*/ 98275 h 2538970"/>
                <a:gd name="connsiteX327" fmla="*/ 723148 w 2485572"/>
                <a:gd name="connsiteY327" fmla="*/ 89754 h 2538970"/>
                <a:gd name="connsiteX328" fmla="*/ 725704 w 2485572"/>
                <a:gd name="connsiteY328" fmla="*/ 92595 h 2538970"/>
                <a:gd name="connsiteX329" fmla="*/ 731385 w 2485572"/>
                <a:gd name="connsiteY329" fmla="*/ 92595 h 2538970"/>
                <a:gd name="connsiteX330" fmla="*/ 737065 w 2485572"/>
                <a:gd name="connsiteY330" fmla="*/ 95435 h 2538970"/>
                <a:gd name="connsiteX331" fmla="*/ 742746 w 2485572"/>
                <a:gd name="connsiteY331" fmla="*/ 95435 h 2538970"/>
                <a:gd name="connsiteX332" fmla="*/ 779102 w 2485572"/>
                <a:gd name="connsiteY332" fmla="*/ 75837 h 2538970"/>
                <a:gd name="connsiteX333" fmla="*/ 818299 w 2485572"/>
                <a:gd name="connsiteY333" fmla="*/ 39197 h 2538970"/>
                <a:gd name="connsiteX334" fmla="*/ 823980 w 2485572"/>
                <a:gd name="connsiteY334" fmla="*/ 33800 h 2538970"/>
                <a:gd name="connsiteX335" fmla="*/ 851815 w 2485572"/>
                <a:gd name="connsiteY335" fmla="*/ 19598 h 2538970"/>
                <a:gd name="connsiteX336" fmla="*/ 854655 w 2485572"/>
                <a:gd name="connsiteY336" fmla="*/ 14202 h 2538970"/>
                <a:gd name="connsiteX337" fmla="*/ 888455 w 2485572"/>
                <a:gd name="connsiteY337" fmla="*/ 8521 h 2538970"/>
                <a:gd name="connsiteX338" fmla="*/ 893852 w 2485572"/>
                <a:gd name="connsiteY338" fmla="*/ 11361 h 2538970"/>
                <a:gd name="connsiteX339" fmla="*/ 933332 w 2485572"/>
                <a:gd name="connsiteY339" fmla="*/ 36640 h 2538970"/>
                <a:gd name="connsiteX340" fmla="*/ 938729 w 2485572"/>
                <a:gd name="connsiteY340" fmla="*/ 42037 h 2538970"/>
                <a:gd name="connsiteX341" fmla="*/ 969689 w 2485572"/>
                <a:gd name="connsiteY341" fmla="*/ 61635 h 2538970"/>
                <a:gd name="connsiteX342" fmla="*/ 972529 w 2485572"/>
                <a:gd name="connsiteY342" fmla="*/ 64475 h 2538970"/>
                <a:gd name="connsiteX343" fmla="*/ 977925 w 2485572"/>
                <a:gd name="connsiteY343" fmla="*/ 67316 h 2538970"/>
                <a:gd name="connsiteX344" fmla="*/ 1011725 w 2485572"/>
                <a:gd name="connsiteY344" fmla="*/ 67316 h 2538970"/>
                <a:gd name="connsiteX345" fmla="*/ 1031324 w 2485572"/>
                <a:gd name="connsiteY345" fmla="*/ 64475 h 2538970"/>
                <a:gd name="connsiteX346" fmla="*/ 1042401 w 2485572"/>
                <a:gd name="connsiteY346" fmla="*/ 64475 h 2538970"/>
                <a:gd name="connsiteX347" fmla="*/ 1104036 w 2485572"/>
                <a:gd name="connsiteY347" fmla="*/ 70156 h 2538970"/>
                <a:gd name="connsiteX348" fmla="*/ 1109717 w 2485572"/>
                <a:gd name="connsiteY348" fmla="*/ 75837 h 2538970"/>
                <a:gd name="connsiteX349" fmla="*/ 1118238 w 2485572"/>
                <a:gd name="connsiteY349" fmla="*/ 81233 h 2538970"/>
                <a:gd name="connsiteX350" fmla="*/ 1121078 w 2485572"/>
                <a:gd name="connsiteY350" fmla="*/ 84074 h 2538970"/>
                <a:gd name="connsiteX351" fmla="*/ 1143517 w 2485572"/>
                <a:gd name="connsiteY351" fmla="*/ 95435 h 2538970"/>
                <a:gd name="connsiteX352" fmla="*/ 1151754 w 2485572"/>
                <a:gd name="connsiteY352" fmla="*/ 100832 h 2538970"/>
                <a:gd name="connsiteX353" fmla="*/ 1171352 w 2485572"/>
                <a:gd name="connsiteY353" fmla="*/ 100832 h 2538970"/>
                <a:gd name="connsiteX354" fmla="*/ 1174192 w 2485572"/>
                <a:gd name="connsiteY354" fmla="*/ 98275 h 2538970"/>
                <a:gd name="connsiteX355" fmla="*/ 1188110 w 2485572"/>
                <a:gd name="connsiteY355" fmla="*/ 89754 h 2538970"/>
                <a:gd name="connsiteX356" fmla="*/ 1193791 w 2485572"/>
                <a:gd name="connsiteY356" fmla="*/ 84074 h 2538970"/>
                <a:gd name="connsiteX357" fmla="*/ 1238668 w 2485572"/>
                <a:gd name="connsiteY357" fmla="*/ 75837 h 2538970"/>
                <a:gd name="connsiteX358" fmla="*/ 1244348 w 2485572"/>
                <a:gd name="connsiteY358" fmla="*/ 78677 h 2538970"/>
                <a:gd name="connsiteX359" fmla="*/ 1272184 w 2485572"/>
                <a:gd name="connsiteY359" fmla="*/ 75837 h 2538970"/>
                <a:gd name="connsiteX360" fmla="*/ 1280705 w 2485572"/>
                <a:gd name="connsiteY360" fmla="*/ 72996 h 2538970"/>
                <a:gd name="connsiteX361" fmla="*/ 1286385 w 2485572"/>
                <a:gd name="connsiteY361" fmla="*/ 72996 h 2538970"/>
                <a:gd name="connsiteX362" fmla="*/ 1348020 w 2485572"/>
                <a:gd name="connsiteY362" fmla="*/ 50558 h 2538970"/>
                <a:gd name="connsiteX363" fmla="*/ 1350861 w 2485572"/>
                <a:gd name="connsiteY363" fmla="*/ 50558 h 2538970"/>
                <a:gd name="connsiteX364" fmla="*/ 1392898 w 2485572"/>
                <a:gd name="connsiteY364" fmla="*/ 39197 h 2538970"/>
                <a:gd name="connsiteX365" fmla="*/ 1406815 w 2485572"/>
                <a:gd name="connsiteY365" fmla="*/ 39197 h 2538970"/>
                <a:gd name="connsiteX366" fmla="*/ 1459929 w 2485572"/>
                <a:gd name="connsiteY366" fmla="*/ 36640 h 2538970"/>
                <a:gd name="connsiteX367" fmla="*/ 1468450 w 2485572"/>
                <a:gd name="connsiteY367" fmla="*/ 36640 h 2538970"/>
                <a:gd name="connsiteX368" fmla="*/ 1474131 w 2485572"/>
                <a:gd name="connsiteY368" fmla="*/ 33800 h 2538970"/>
                <a:gd name="connsiteX369" fmla="*/ 1479528 w 2485572"/>
                <a:gd name="connsiteY369" fmla="*/ 30960 h 2538970"/>
                <a:gd name="connsiteX370" fmla="*/ 1485208 w 2485572"/>
                <a:gd name="connsiteY370" fmla="*/ 30960 h 2538970"/>
                <a:gd name="connsiteX371" fmla="*/ 1544003 w 2485572"/>
                <a:gd name="connsiteY371" fmla="*/ 16758 h 2538970"/>
                <a:gd name="connsiteX372" fmla="*/ 1549684 w 2485572"/>
                <a:gd name="connsiteY372" fmla="*/ 14202 h 2538970"/>
                <a:gd name="connsiteX373" fmla="*/ 1555364 w 2485572"/>
                <a:gd name="connsiteY373" fmla="*/ 14202 h 2538970"/>
                <a:gd name="connsiteX374" fmla="*/ 1563601 w 2485572"/>
                <a:gd name="connsiteY374" fmla="*/ 11361 h 2538970"/>
                <a:gd name="connsiteX375" fmla="*/ 1614159 w 2485572"/>
                <a:gd name="connsiteY375" fmla="*/ 22439 h 2538970"/>
                <a:gd name="connsiteX376" fmla="*/ 1619840 w 2485572"/>
                <a:gd name="connsiteY376" fmla="*/ 19598 h 2538970"/>
                <a:gd name="connsiteX377" fmla="*/ 1630917 w 2485572"/>
                <a:gd name="connsiteY377" fmla="*/ 16758 h 2538970"/>
                <a:gd name="connsiteX378" fmla="*/ 1645119 w 2485572"/>
                <a:gd name="connsiteY378" fmla="*/ 8521 h 2538970"/>
                <a:gd name="connsiteX379" fmla="*/ 1653356 w 2485572"/>
                <a:gd name="connsiteY379" fmla="*/ 5681 h 2538970"/>
                <a:gd name="connsiteX380" fmla="*/ 1689712 w 2485572"/>
                <a:gd name="connsiteY380" fmla="*/ 0 h 2538970"/>
                <a:gd name="connsiteX381" fmla="*/ 1698233 w 2485572"/>
                <a:gd name="connsiteY381" fmla="*/ 11361 h 2538970"/>
                <a:gd name="connsiteX382" fmla="*/ 1703914 w 2485572"/>
                <a:gd name="connsiteY382" fmla="*/ 14202 h 2538970"/>
                <a:gd name="connsiteX383" fmla="*/ 1709310 w 2485572"/>
                <a:gd name="connsiteY383" fmla="*/ 16758 h 2538970"/>
                <a:gd name="connsiteX384" fmla="*/ 1717831 w 2485572"/>
                <a:gd name="connsiteY384" fmla="*/ 16758 h 2538970"/>
                <a:gd name="connsiteX385" fmla="*/ 1757028 w 2485572"/>
                <a:gd name="connsiteY385" fmla="*/ 22439 h 2538970"/>
                <a:gd name="connsiteX386" fmla="*/ 1762708 w 2485572"/>
                <a:gd name="connsiteY386" fmla="*/ 25279 h 2538970"/>
                <a:gd name="connsiteX387" fmla="*/ 1768389 w 2485572"/>
                <a:gd name="connsiteY387" fmla="*/ 25279 h 2538970"/>
                <a:gd name="connsiteX388" fmla="*/ 1787987 w 2485572"/>
                <a:gd name="connsiteY388" fmla="*/ 33800 h 2538970"/>
                <a:gd name="connsiteX389" fmla="*/ 1793384 w 2485572"/>
                <a:gd name="connsiteY389" fmla="*/ 33800 h 2538970"/>
                <a:gd name="connsiteX390" fmla="*/ 1801905 w 2485572"/>
                <a:gd name="connsiteY390" fmla="*/ 36640 h 2538970"/>
                <a:gd name="connsiteX391" fmla="*/ 1835421 w 2485572"/>
                <a:gd name="connsiteY391" fmla="*/ 42037 h 2538970"/>
                <a:gd name="connsiteX392" fmla="*/ 1891659 w 2485572"/>
                <a:gd name="connsiteY392" fmla="*/ 61635 h 2538970"/>
                <a:gd name="connsiteX393" fmla="*/ 1897340 w 2485572"/>
                <a:gd name="connsiteY393" fmla="*/ 64475 h 2538970"/>
                <a:gd name="connsiteX394" fmla="*/ 1899896 w 2485572"/>
                <a:gd name="connsiteY394" fmla="*/ 67316 h 2538970"/>
                <a:gd name="connsiteX395" fmla="*/ 1944774 w 2485572"/>
                <a:gd name="connsiteY395" fmla="*/ 123270 h 2538970"/>
                <a:gd name="connsiteX396" fmla="*/ 1947614 w 2485572"/>
                <a:gd name="connsiteY396" fmla="*/ 128951 h 2538970"/>
                <a:gd name="connsiteX397" fmla="*/ 1950454 w 2485572"/>
                <a:gd name="connsiteY397" fmla="*/ 131791 h 2538970"/>
                <a:gd name="connsiteX398" fmla="*/ 1956135 w 2485572"/>
                <a:gd name="connsiteY398" fmla="*/ 140312 h 2538970"/>
                <a:gd name="connsiteX399" fmla="*/ 1958975 w 2485572"/>
                <a:gd name="connsiteY399" fmla="*/ 145709 h 2538970"/>
                <a:gd name="connsiteX400" fmla="*/ 1961532 w 2485572"/>
                <a:gd name="connsiteY400" fmla="*/ 154230 h 2538970"/>
                <a:gd name="connsiteX401" fmla="*/ 1998172 w 2485572"/>
                <a:gd name="connsiteY401" fmla="*/ 204788 h 2538970"/>
                <a:gd name="connsiteX402" fmla="*/ 2003569 w 2485572"/>
                <a:gd name="connsiteY402" fmla="*/ 207344 h 2538970"/>
                <a:gd name="connsiteX403" fmla="*/ 2009249 w 2485572"/>
                <a:gd name="connsiteY403" fmla="*/ 210184 h 2538970"/>
                <a:gd name="connsiteX404" fmla="*/ 2017770 w 2485572"/>
                <a:gd name="connsiteY404" fmla="*/ 210184 h 2538970"/>
                <a:gd name="connsiteX405" fmla="*/ 2026007 w 2485572"/>
                <a:gd name="connsiteY405" fmla="*/ 213025 h 2538970"/>
                <a:gd name="connsiteX406" fmla="*/ 2037368 w 2485572"/>
                <a:gd name="connsiteY406" fmla="*/ 215865 h 2538970"/>
                <a:gd name="connsiteX407" fmla="*/ 2099003 w 2485572"/>
                <a:gd name="connsiteY407" fmla="*/ 221546 h 2538970"/>
                <a:gd name="connsiteX408" fmla="*/ 2104684 w 2485572"/>
                <a:gd name="connsiteY408" fmla="*/ 224386 h 2538970"/>
                <a:gd name="connsiteX409" fmla="*/ 2112921 w 2485572"/>
                <a:gd name="connsiteY409" fmla="*/ 224386 h 2538970"/>
                <a:gd name="connsiteX410" fmla="*/ 2124283 w 2485572"/>
                <a:gd name="connsiteY410" fmla="*/ 229783 h 2538970"/>
                <a:gd name="connsiteX411" fmla="*/ 2177397 w 2485572"/>
                <a:gd name="connsiteY411" fmla="*/ 229783 h 2538970"/>
                <a:gd name="connsiteX412" fmla="*/ 2185918 w 2485572"/>
                <a:gd name="connsiteY412" fmla="*/ 232623 h 2538970"/>
                <a:gd name="connsiteX413" fmla="*/ 2213753 w 2485572"/>
                <a:gd name="connsiteY413" fmla="*/ 226942 h 2538970"/>
                <a:gd name="connsiteX414" fmla="*/ 2219434 w 2485572"/>
                <a:gd name="connsiteY414" fmla="*/ 224386 h 2538970"/>
                <a:gd name="connsiteX415" fmla="*/ 2241872 w 2485572"/>
                <a:gd name="connsiteY415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95270 w 2485572"/>
                <a:gd name="connsiteY70" fmla="*/ 2199835 h 2538970"/>
                <a:gd name="connsiteX71" fmla="*/ 2275388 w 2485572"/>
                <a:gd name="connsiteY71" fmla="*/ 2272832 h 2538970"/>
                <a:gd name="connsiteX72" fmla="*/ 2275388 w 2485572"/>
                <a:gd name="connsiteY72" fmla="*/ 2278512 h 2538970"/>
                <a:gd name="connsiteX73" fmla="*/ 2272832 w 2485572"/>
                <a:gd name="connsiteY73" fmla="*/ 2283909 h 2538970"/>
                <a:gd name="connsiteX74" fmla="*/ 2269991 w 2485572"/>
                <a:gd name="connsiteY74" fmla="*/ 2312028 h 2538970"/>
                <a:gd name="connsiteX75" fmla="*/ 2269991 w 2485572"/>
                <a:gd name="connsiteY75" fmla="*/ 2317709 h 2538970"/>
                <a:gd name="connsiteX76" fmla="*/ 2278228 w 2485572"/>
                <a:gd name="connsiteY76" fmla="*/ 2345544 h 2538970"/>
                <a:gd name="connsiteX77" fmla="*/ 2281069 w 2485572"/>
                <a:gd name="connsiteY77" fmla="*/ 2354065 h 2538970"/>
                <a:gd name="connsiteX78" fmla="*/ 2283909 w 2485572"/>
                <a:gd name="connsiteY78" fmla="*/ 2356905 h 2538970"/>
                <a:gd name="connsiteX79" fmla="*/ 2289590 w 2485572"/>
                <a:gd name="connsiteY79" fmla="*/ 2365142 h 2538970"/>
                <a:gd name="connsiteX80" fmla="*/ 2278228 w 2485572"/>
                <a:gd name="connsiteY80" fmla="*/ 2396102 h 2538970"/>
                <a:gd name="connsiteX81" fmla="*/ 2275388 w 2485572"/>
                <a:gd name="connsiteY81" fmla="*/ 2401782 h 2538970"/>
                <a:gd name="connsiteX82" fmla="*/ 2258630 w 2485572"/>
                <a:gd name="connsiteY82" fmla="*/ 2429618 h 2538970"/>
                <a:gd name="connsiteX83" fmla="*/ 2255790 w 2485572"/>
                <a:gd name="connsiteY83" fmla="*/ 2435298 h 2538970"/>
                <a:gd name="connsiteX84" fmla="*/ 2253233 w 2485572"/>
                <a:gd name="connsiteY84" fmla="*/ 2463418 h 2538970"/>
                <a:gd name="connsiteX85" fmla="*/ 2258630 w 2485572"/>
                <a:gd name="connsiteY85" fmla="*/ 2483016 h 2538970"/>
                <a:gd name="connsiteX86" fmla="*/ 2258630 w 2485572"/>
                <a:gd name="connsiteY86" fmla="*/ 2488413 h 2538970"/>
                <a:gd name="connsiteX87" fmla="*/ 2239032 w 2485572"/>
                <a:gd name="connsiteY87" fmla="*/ 2513691 h 2538970"/>
                <a:gd name="connsiteX88" fmla="*/ 2236191 w 2485572"/>
                <a:gd name="connsiteY88" fmla="*/ 2522213 h 2538970"/>
                <a:gd name="connsiteX89" fmla="*/ 2225114 w 2485572"/>
                <a:gd name="connsiteY89" fmla="*/ 2538970 h 2538970"/>
                <a:gd name="connsiteX90" fmla="*/ 2216593 w 2485572"/>
                <a:gd name="connsiteY90" fmla="*/ 2538970 h 2538970"/>
                <a:gd name="connsiteX91" fmla="*/ 2191314 w 2485572"/>
                <a:gd name="connsiteY91" fmla="*/ 2530449 h 2538970"/>
                <a:gd name="connsiteX92" fmla="*/ 2185918 w 2485572"/>
                <a:gd name="connsiteY92" fmla="*/ 2525053 h 2538970"/>
                <a:gd name="connsiteX93" fmla="*/ 2174556 w 2485572"/>
                <a:gd name="connsiteY93" fmla="*/ 2502614 h 2538970"/>
                <a:gd name="connsiteX94" fmla="*/ 2154958 w 2485572"/>
                <a:gd name="connsiteY94" fmla="*/ 2480175 h 2538970"/>
                <a:gd name="connsiteX95" fmla="*/ 2154958 w 2485572"/>
                <a:gd name="connsiteY95" fmla="*/ 2471655 h 2538970"/>
                <a:gd name="connsiteX96" fmla="*/ 2152118 w 2485572"/>
                <a:gd name="connsiteY96" fmla="*/ 2452056 h 2538970"/>
                <a:gd name="connsiteX97" fmla="*/ 2143881 w 2485572"/>
                <a:gd name="connsiteY97" fmla="*/ 2418540 h 2538970"/>
                <a:gd name="connsiteX98" fmla="*/ 2143881 w 2485572"/>
                <a:gd name="connsiteY98" fmla="*/ 2415700 h 2538970"/>
                <a:gd name="connsiteX99" fmla="*/ 2138200 w 2485572"/>
                <a:gd name="connsiteY99" fmla="*/ 2396102 h 2538970"/>
                <a:gd name="connsiteX100" fmla="*/ 2135360 w 2485572"/>
                <a:gd name="connsiteY100" fmla="*/ 2393261 h 2538970"/>
                <a:gd name="connsiteX101" fmla="*/ 2129679 w 2485572"/>
                <a:gd name="connsiteY101" fmla="*/ 2390421 h 2538970"/>
                <a:gd name="connsiteX102" fmla="*/ 2099003 w 2485572"/>
                <a:gd name="connsiteY102" fmla="*/ 2387581 h 2538970"/>
                <a:gd name="connsiteX103" fmla="*/ 2087642 w 2485572"/>
                <a:gd name="connsiteY103" fmla="*/ 2384740 h 2538970"/>
                <a:gd name="connsiteX104" fmla="*/ 2070884 w 2485572"/>
                <a:gd name="connsiteY104" fmla="*/ 2376504 h 2538970"/>
                <a:gd name="connsiteX105" fmla="*/ 2068044 w 2485572"/>
                <a:gd name="connsiteY105" fmla="*/ 2370823 h 2538970"/>
                <a:gd name="connsiteX106" fmla="*/ 2051286 w 2485572"/>
                <a:gd name="connsiteY106" fmla="*/ 2354065 h 2538970"/>
                <a:gd name="connsiteX107" fmla="*/ 2048446 w 2485572"/>
                <a:gd name="connsiteY107" fmla="*/ 2348384 h 2538970"/>
                <a:gd name="connsiteX108" fmla="*/ 2043049 w 2485572"/>
                <a:gd name="connsiteY108" fmla="*/ 2325946 h 2538970"/>
                <a:gd name="connsiteX109" fmla="*/ 2014930 w 2485572"/>
                <a:gd name="connsiteY109" fmla="*/ 2300667 h 2538970"/>
                <a:gd name="connsiteX110" fmla="*/ 1986810 w 2485572"/>
                <a:gd name="connsiteY110" fmla="*/ 2300667 h 2538970"/>
                <a:gd name="connsiteX111" fmla="*/ 1956135 w 2485572"/>
                <a:gd name="connsiteY111" fmla="*/ 2303507 h 2538970"/>
                <a:gd name="connsiteX112" fmla="*/ 1950454 w 2485572"/>
                <a:gd name="connsiteY112" fmla="*/ 2300667 h 2538970"/>
                <a:gd name="connsiteX113" fmla="*/ 1928016 w 2485572"/>
                <a:gd name="connsiteY113" fmla="*/ 2278512 h 2538970"/>
                <a:gd name="connsiteX114" fmla="*/ 1925175 w 2485572"/>
                <a:gd name="connsiteY114" fmla="*/ 2272832 h 2538970"/>
                <a:gd name="connsiteX115" fmla="*/ 1885979 w 2485572"/>
                <a:gd name="connsiteY115" fmla="*/ 2261470 h 2538970"/>
                <a:gd name="connsiteX116" fmla="*/ 1872061 w 2485572"/>
                <a:gd name="connsiteY116" fmla="*/ 2222273 h 2538970"/>
                <a:gd name="connsiteX117" fmla="*/ 1869221 w 2485572"/>
                <a:gd name="connsiteY117" fmla="*/ 2194438 h 2538970"/>
                <a:gd name="connsiteX118" fmla="*/ 1869221 w 2485572"/>
                <a:gd name="connsiteY118" fmla="*/ 2185917 h 2538970"/>
                <a:gd name="connsiteX119" fmla="*/ 1863540 w 2485572"/>
                <a:gd name="connsiteY119" fmla="*/ 2163479 h 2538970"/>
                <a:gd name="connsiteX120" fmla="*/ 1860700 w 2485572"/>
                <a:gd name="connsiteY120" fmla="*/ 2154958 h 2538970"/>
                <a:gd name="connsiteX121" fmla="*/ 1855303 w 2485572"/>
                <a:gd name="connsiteY121" fmla="*/ 2152402 h 2538970"/>
                <a:gd name="connsiteX122" fmla="*/ 1813266 w 2485572"/>
                <a:gd name="connsiteY122" fmla="*/ 2166319 h 2538970"/>
                <a:gd name="connsiteX123" fmla="*/ 1810426 w 2485572"/>
                <a:gd name="connsiteY123" fmla="*/ 2177397 h 2538970"/>
                <a:gd name="connsiteX124" fmla="*/ 1818663 w 2485572"/>
                <a:gd name="connsiteY124" fmla="*/ 2194438 h 2538970"/>
                <a:gd name="connsiteX125" fmla="*/ 1818663 w 2485572"/>
                <a:gd name="connsiteY125" fmla="*/ 2211196 h 2538970"/>
                <a:gd name="connsiteX126" fmla="*/ 1813266 w 2485572"/>
                <a:gd name="connsiteY126" fmla="*/ 2214037 h 2538970"/>
                <a:gd name="connsiteX127" fmla="*/ 1776626 w 2485572"/>
                <a:gd name="connsiteY127" fmla="*/ 2208356 h 2538970"/>
                <a:gd name="connsiteX128" fmla="*/ 1771230 w 2485572"/>
                <a:gd name="connsiteY128" fmla="*/ 2205516 h 2538970"/>
                <a:gd name="connsiteX129" fmla="*/ 1762708 w 2485572"/>
                <a:gd name="connsiteY129" fmla="*/ 2202676 h 2538970"/>
                <a:gd name="connsiteX130" fmla="*/ 1748791 w 2485572"/>
                <a:gd name="connsiteY130" fmla="*/ 2202676 h 2538970"/>
                <a:gd name="connsiteX131" fmla="*/ 1740270 w 2485572"/>
                <a:gd name="connsiteY131" fmla="*/ 2194438 h 2538970"/>
                <a:gd name="connsiteX132" fmla="*/ 1731749 w 2485572"/>
                <a:gd name="connsiteY132" fmla="*/ 2188758 h 2538970"/>
                <a:gd name="connsiteX133" fmla="*/ 1723512 w 2485572"/>
                <a:gd name="connsiteY133" fmla="*/ 2174556 h 2538970"/>
                <a:gd name="connsiteX134" fmla="*/ 1703914 w 2485572"/>
                <a:gd name="connsiteY134" fmla="*/ 2169159 h 2538970"/>
                <a:gd name="connsiteX135" fmla="*/ 1698233 w 2485572"/>
                <a:gd name="connsiteY135" fmla="*/ 2166319 h 2538970"/>
                <a:gd name="connsiteX136" fmla="*/ 1692552 w 2485572"/>
                <a:gd name="connsiteY136" fmla="*/ 2163479 h 2538970"/>
                <a:gd name="connsiteX137" fmla="*/ 1656196 w 2485572"/>
                <a:gd name="connsiteY137" fmla="*/ 2160638 h 2538970"/>
                <a:gd name="connsiteX138" fmla="*/ 1647675 w 2485572"/>
                <a:gd name="connsiteY138" fmla="*/ 2163479 h 2538970"/>
                <a:gd name="connsiteX139" fmla="*/ 1605638 w 2485572"/>
                <a:gd name="connsiteY139" fmla="*/ 2169159 h 2538970"/>
                <a:gd name="connsiteX140" fmla="*/ 1600242 w 2485572"/>
                <a:gd name="connsiteY140" fmla="*/ 2169159 h 2538970"/>
                <a:gd name="connsiteX141" fmla="*/ 1566442 w 2485572"/>
                <a:gd name="connsiteY141" fmla="*/ 2146721 h 2538970"/>
                <a:gd name="connsiteX142" fmla="*/ 1563601 w 2485572"/>
                <a:gd name="connsiteY142" fmla="*/ 2143881 h 2538970"/>
                <a:gd name="connsiteX143" fmla="*/ 1561045 w 2485572"/>
                <a:gd name="connsiteY143" fmla="*/ 2141040 h 2538970"/>
                <a:gd name="connsiteX144" fmla="*/ 1541447 w 2485572"/>
                <a:gd name="connsiteY144" fmla="*/ 2112921 h 2538970"/>
                <a:gd name="connsiteX145" fmla="*/ 1535766 w 2485572"/>
                <a:gd name="connsiteY145" fmla="*/ 2107524 h 2538970"/>
                <a:gd name="connsiteX146" fmla="*/ 1501966 w 2485572"/>
                <a:gd name="connsiteY146" fmla="*/ 2090482 h 2538970"/>
                <a:gd name="connsiteX147" fmla="*/ 1496570 w 2485572"/>
                <a:gd name="connsiteY147" fmla="*/ 2087926 h 2538970"/>
                <a:gd name="connsiteX148" fmla="*/ 1493729 w 2485572"/>
                <a:gd name="connsiteY148" fmla="*/ 2085086 h 2538970"/>
                <a:gd name="connsiteX149" fmla="*/ 1488049 w 2485572"/>
                <a:gd name="connsiteY149" fmla="*/ 2082245 h 2538970"/>
                <a:gd name="connsiteX150" fmla="*/ 1426413 w 2485572"/>
                <a:gd name="connsiteY150" fmla="*/ 2059807 h 2538970"/>
                <a:gd name="connsiteX151" fmla="*/ 1364778 w 2485572"/>
                <a:gd name="connsiteY151" fmla="*/ 2056966 h 2538970"/>
                <a:gd name="connsiteX152" fmla="*/ 1336659 w 2485572"/>
                <a:gd name="connsiteY152" fmla="*/ 2048445 h 2538970"/>
                <a:gd name="connsiteX153" fmla="*/ 1311380 w 2485572"/>
                <a:gd name="connsiteY153" fmla="*/ 2034528 h 2538970"/>
                <a:gd name="connsiteX154" fmla="*/ 1305983 w 2485572"/>
                <a:gd name="connsiteY154" fmla="*/ 2031688 h 2538970"/>
                <a:gd name="connsiteX155" fmla="*/ 1303143 w 2485572"/>
                <a:gd name="connsiteY155" fmla="*/ 2026291 h 2538970"/>
                <a:gd name="connsiteX156" fmla="*/ 1300303 w 2485572"/>
                <a:gd name="connsiteY156" fmla="*/ 2023451 h 2538970"/>
                <a:gd name="connsiteX157" fmla="*/ 1266787 w 2485572"/>
                <a:gd name="connsiteY157" fmla="*/ 2006409 h 2538970"/>
                <a:gd name="connsiteX158" fmla="*/ 1255426 w 2485572"/>
                <a:gd name="connsiteY158" fmla="*/ 2006409 h 2538970"/>
                <a:gd name="connsiteX159" fmla="*/ 1238668 w 2485572"/>
                <a:gd name="connsiteY159" fmla="*/ 2001012 h 2538970"/>
                <a:gd name="connsiteX160" fmla="*/ 1232987 w 2485572"/>
                <a:gd name="connsiteY160" fmla="*/ 2001012 h 2538970"/>
                <a:gd name="connsiteX161" fmla="*/ 1216229 w 2485572"/>
                <a:gd name="connsiteY161" fmla="*/ 1995331 h 2538970"/>
                <a:gd name="connsiteX162" fmla="*/ 1213389 w 2485572"/>
                <a:gd name="connsiteY162" fmla="*/ 1992491 h 2538970"/>
                <a:gd name="connsiteX163" fmla="*/ 1185554 w 2485572"/>
                <a:gd name="connsiteY163" fmla="*/ 1984254 h 2538970"/>
                <a:gd name="connsiteX164" fmla="*/ 1179873 w 2485572"/>
                <a:gd name="connsiteY164" fmla="*/ 1984254 h 2538970"/>
                <a:gd name="connsiteX165" fmla="*/ 1157434 w 2485572"/>
                <a:gd name="connsiteY165" fmla="*/ 1981414 h 2538970"/>
                <a:gd name="connsiteX166" fmla="*/ 1109717 w 2485572"/>
                <a:gd name="connsiteY166" fmla="*/ 1947614 h 2538970"/>
                <a:gd name="connsiteX167" fmla="*/ 1098639 w 2485572"/>
                <a:gd name="connsiteY167" fmla="*/ 1944774 h 2538970"/>
                <a:gd name="connsiteX168" fmla="*/ 1067680 w 2485572"/>
                <a:gd name="connsiteY168" fmla="*/ 1919779 h 2538970"/>
                <a:gd name="connsiteX169" fmla="*/ 1056603 w 2485572"/>
                <a:gd name="connsiteY169" fmla="*/ 1888819 h 2538970"/>
                <a:gd name="connsiteX170" fmla="*/ 1053762 w 2485572"/>
                <a:gd name="connsiteY170" fmla="*/ 1880298 h 2538970"/>
                <a:gd name="connsiteX171" fmla="*/ 1022803 w 2485572"/>
                <a:gd name="connsiteY171" fmla="*/ 1860700 h 2538970"/>
                <a:gd name="connsiteX172" fmla="*/ 1019962 w 2485572"/>
                <a:gd name="connsiteY172" fmla="*/ 1858143 h 2538970"/>
                <a:gd name="connsiteX173" fmla="*/ 1006045 w 2485572"/>
                <a:gd name="connsiteY173" fmla="*/ 1824343 h 2538970"/>
                <a:gd name="connsiteX174" fmla="*/ 1006045 w 2485572"/>
                <a:gd name="connsiteY174" fmla="*/ 1813266 h 2538970"/>
                <a:gd name="connsiteX175" fmla="*/ 1011725 w 2485572"/>
                <a:gd name="connsiteY175" fmla="*/ 1793668 h 2538970"/>
                <a:gd name="connsiteX176" fmla="*/ 1019962 w 2485572"/>
                <a:gd name="connsiteY176" fmla="*/ 1768389 h 2538970"/>
                <a:gd name="connsiteX177" fmla="*/ 1025643 w 2485572"/>
                <a:gd name="connsiteY177" fmla="*/ 1737429 h 2538970"/>
                <a:gd name="connsiteX178" fmla="*/ 1025643 w 2485572"/>
                <a:gd name="connsiteY178" fmla="*/ 1723512 h 2538970"/>
                <a:gd name="connsiteX179" fmla="*/ 1019962 w 2485572"/>
                <a:gd name="connsiteY179" fmla="*/ 1720671 h 2538970"/>
                <a:gd name="connsiteX180" fmla="*/ 1014566 w 2485572"/>
                <a:gd name="connsiteY180" fmla="*/ 1712435 h 2538970"/>
                <a:gd name="connsiteX181" fmla="*/ 1011725 w 2485572"/>
                <a:gd name="connsiteY181" fmla="*/ 1709594 h 2538970"/>
                <a:gd name="connsiteX182" fmla="*/ 983606 w 2485572"/>
                <a:gd name="connsiteY182" fmla="*/ 1692552 h 2538970"/>
                <a:gd name="connsiteX183" fmla="*/ 977925 w 2485572"/>
                <a:gd name="connsiteY183" fmla="*/ 1692552 h 2538970"/>
                <a:gd name="connsiteX184" fmla="*/ 950090 w 2485572"/>
                <a:gd name="connsiteY184" fmla="*/ 1653356 h 2538970"/>
                <a:gd name="connsiteX185" fmla="*/ 950090 w 2485572"/>
                <a:gd name="connsiteY185" fmla="*/ 1639438 h 2538970"/>
                <a:gd name="connsiteX186" fmla="*/ 952931 w 2485572"/>
                <a:gd name="connsiteY186" fmla="*/ 1636598 h 2538970"/>
                <a:gd name="connsiteX187" fmla="*/ 975369 w 2485572"/>
                <a:gd name="connsiteY187" fmla="*/ 1597401 h 2538970"/>
                <a:gd name="connsiteX188" fmla="*/ 980766 w 2485572"/>
                <a:gd name="connsiteY188" fmla="*/ 1591721 h 2538970"/>
                <a:gd name="connsiteX189" fmla="*/ 1017406 w 2485572"/>
                <a:gd name="connsiteY189" fmla="*/ 1561045 h 2538970"/>
                <a:gd name="connsiteX190" fmla="*/ 1022803 w 2485572"/>
                <a:gd name="connsiteY190" fmla="*/ 1558205 h 2538970"/>
                <a:gd name="connsiteX191" fmla="*/ 1025643 w 2485572"/>
                <a:gd name="connsiteY191" fmla="*/ 1555364 h 2538970"/>
                <a:gd name="connsiteX192" fmla="*/ 1031324 w 2485572"/>
                <a:gd name="connsiteY192" fmla="*/ 1549684 h 2538970"/>
                <a:gd name="connsiteX193" fmla="*/ 1293866 w 2485572"/>
                <a:gd name="connsiteY193" fmla="*/ 1680648 h 2538970"/>
                <a:gd name="connsiteX194" fmla="*/ 1455791 w 2485572"/>
                <a:gd name="connsiteY194" fmla="*/ 1685410 h 2538970"/>
                <a:gd name="connsiteX195" fmla="*/ 1289417 w 2485572"/>
                <a:gd name="connsiteY195" fmla="*/ 1536685 h 2538970"/>
                <a:gd name="connsiteX196" fmla="*/ 1061999 w 2485572"/>
                <a:gd name="connsiteY196" fmla="*/ 1465610 h 2538970"/>
                <a:gd name="connsiteX197" fmla="*/ 1061999 w 2485572"/>
                <a:gd name="connsiteY197" fmla="*/ 1429254 h 2538970"/>
                <a:gd name="connsiteX198" fmla="*/ 1048082 w 2485572"/>
                <a:gd name="connsiteY198" fmla="*/ 1403975 h 2538970"/>
                <a:gd name="connsiteX199" fmla="*/ 1022803 w 2485572"/>
                <a:gd name="connsiteY199" fmla="*/ 1387217 h 2538970"/>
                <a:gd name="connsiteX200" fmla="*/ 1011725 w 2485572"/>
                <a:gd name="connsiteY200" fmla="*/ 1381536 h 2538970"/>
                <a:gd name="connsiteX201" fmla="*/ 1000364 w 2485572"/>
                <a:gd name="connsiteY201" fmla="*/ 1381536 h 2538970"/>
                <a:gd name="connsiteX202" fmla="*/ 961167 w 2485572"/>
                <a:gd name="connsiteY202" fmla="*/ 1376140 h 2538970"/>
                <a:gd name="connsiteX203" fmla="*/ 924811 w 2485572"/>
                <a:gd name="connsiteY203" fmla="*/ 1367618 h 2538970"/>
                <a:gd name="connsiteX204" fmla="*/ 919131 w 2485572"/>
                <a:gd name="connsiteY204" fmla="*/ 1367618 h 2538970"/>
                <a:gd name="connsiteX205" fmla="*/ 913450 w 2485572"/>
                <a:gd name="connsiteY205" fmla="*/ 1364778 h 2538970"/>
                <a:gd name="connsiteX206" fmla="*/ 908053 w 2485572"/>
                <a:gd name="connsiteY206" fmla="*/ 1364778 h 2538970"/>
                <a:gd name="connsiteX207" fmla="*/ 877094 w 2485572"/>
                <a:gd name="connsiteY207" fmla="*/ 1381536 h 2538970"/>
                <a:gd name="connsiteX208" fmla="*/ 868857 w 2485572"/>
                <a:gd name="connsiteY208" fmla="*/ 1390057 h 2538970"/>
                <a:gd name="connsiteX209" fmla="*/ 835057 w 2485572"/>
                <a:gd name="connsiteY209" fmla="*/ 1434934 h 2538970"/>
                <a:gd name="connsiteX210" fmla="*/ 832217 w 2485572"/>
                <a:gd name="connsiteY210" fmla="*/ 1440331 h 2538970"/>
                <a:gd name="connsiteX211" fmla="*/ 832217 w 2485572"/>
                <a:gd name="connsiteY211" fmla="*/ 1446012 h 2538970"/>
                <a:gd name="connsiteX212" fmla="*/ 767741 w 2485572"/>
                <a:gd name="connsiteY212" fmla="*/ 1513327 h 2538970"/>
                <a:gd name="connsiteX213" fmla="*/ 711787 w 2485572"/>
                <a:gd name="connsiteY213" fmla="*/ 1535766 h 2538970"/>
                <a:gd name="connsiteX214" fmla="*/ 686508 w 2485572"/>
                <a:gd name="connsiteY214" fmla="*/ 1541447 h 2538970"/>
                <a:gd name="connsiteX215" fmla="*/ 661513 w 2485572"/>
                <a:gd name="connsiteY215" fmla="*/ 1549684 h 2538970"/>
                <a:gd name="connsiteX216" fmla="*/ 658672 w 2485572"/>
                <a:gd name="connsiteY216" fmla="*/ 1552524 h 2538970"/>
                <a:gd name="connsiteX217" fmla="*/ 652992 w 2485572"/>
                <a:gd name="connsiteY217" fmla="*/ 1555364 h 2538970"/>
                <a:gd name="connsiteX218" fmla="*/ 624873 w 2485572"/>
                <a:gd name="connsiteY218" fmla="*/ 1561045 h 2538970"/>
                <a:gd name="connsiteX219" fmla="*/ 619476 w 2485572"/>
                <a:gd name="connsiteY219" fmla="*/ 1558205 h 2538970"/>
                <a:gd name="connsiteX220" fmla="*/ 616636 w 2485572"/>
                <a:gd name="connsiteY220" fmla="*/ 1555364 h 2538970"/>
                <a:gd name="connsiteX221" fmla="*/ 597037 w 2485572"/>
                <a:gd name="connsiteY221" fmla="*/ 1532926 h 2538970"/>
                <a:gd name="connsiteX222" fmla="*/ 594197 w 2485572"/>
                <a:gd name="connsiteY222" fmla="*/ 1521848 h 2538970"/>
                <a:gd name="connsiteX223" fmla="*/ 591357 w 2485572"/>
                <a:gd name="connsiteY223" fmla="*/ 1519008 h 2538970"/>
                <a:gd name="connsiteX224" fmla="*/ 566078 w 2485572"/>
                <a:gd name="connsiteY224" fmla="*/ 1482368 h 2538970"/>
                <a:gd name="connsiteX225" fmla="*/ 560397 w 2485572"/>
                <a:gd name="connsiteY225" fmla="*/ 1471291 h 2538970"/>
                <a:gd name="connsiteX226" fmla="*/ 555000 w 2485572"/>
                <a:gd name="connsiteY226" fmla="*/ 1465610 h 2538970"/>
                <a:gd name="connsiteX227" fmla="*/ 498762 w 2485572"/>
                <a:gd name="connsiteY227" fmla="*/ 1432094 h 2538970"/>
                <a:gd name="connsiteX228" fmla="*/ 490525 w 2485572"/>
                <a:gd name="connsiteY228" fmla="*/ 1429254 h 2538970"/>
                <a:gd name="connsiteX229" fmla="*/ 487685 w 2485572"/>
                <a:gd name="connsiteY229" fmla="*/ 1429254 h 2538970"/>
                <a:gd name="connsiteX230" fmla="*/ 462406 w 2485572"/>
                <a:gd name="connsiteY230" fmla="*/ 1426413 h 2538970"/>
                <a:gd name="connsiteX231" fmla="*/ 400770 w 2485572"/>
                <a:gd name="connsiteY231" fmla="*/ 1426413 h 2538970"/>
                <a:gd name="connsiteX232" fmla="*/ 392250 w 2485572"/>
                <a:gd name="connsiteY232" fmla="*/ 1423573 h 2538970"/>
                <a:gd name="connsiteX233" fmla="*/ 384013 w 2485572"/>
                <a:gd name="connsiteY233" fmla="*/ 1420733 h 2538970"/>
                <a:gd name="connsiteX234" fmla="*/ 375492 w 2485572"/>
                <a:gd name="connsiteY234" fmla="*/ 1420733 h 2538970"/>
                <a:gd name="connsiteX235" fmla="*/ 319537 w 2485572"/>
                <a:gd name="connsiteY235" fmla="*/ 1409655 h 2538970"/>
                <a:gd name="connsiteX236" fmla="*/ 313856 w 2485572"/>
                <a:gd name="connsiteY236" fmla="*/ 1406815 h 2538970"/>
                <a:gd name="connsiteX237" fmla="*/ 308176 w 2485572"/>
                <a:gd name="connsiteY237" fmla="*/ 1406815 h 2538970"/>
                <a:gd name="connsiteX238" fmla="*/ 297098 w 2485572"/>
                <a:gd name="connsiteY238" fmla="*/ 1401134 h 2538970"/>
                <a:gd name="connsiteX239" fmla="*/ 221546 w 2485572"/>
                <a:gd name="connsiteY239" fmla="*/ 1392898 h 2538970"/>
                <a:gd name="connsiteX240" fmla="*/ 213025 w 2485572"/>
                <a:gd name="connsiteY240" fmla="*/ 1392898 h 2538970"/>
                <a:gd name="connsiteX241" fmla="*/ 204504 w 2485572"/>
                <a:gd name="connsiteY241" fmla="*/ 1395738 h 2538970"/>
                <a:gd name="connsiteX242" fmla="*/ 154230 w 2485572"/>
                <a:gd name="connsiteY242" fmla="*/ 1406815 h 2538970"/>
                <a:gd name="connsiteX243" fmla="*/ 148549 w 2485572"/>
                <a:gd name="connsiteY243" fmla="*/ 1403975 h 2538970"/>
                <a:gd name="connsiteX244" fmla="*/ 137472 w 2485572"/>
                <a:gd name="connsiteY244" fmla="*/ 1398294 h 2538970"/>
                <a:gd name="connsiteX245" fmla="*/ 131791 w 2485572"/>
                <a:gd name="connsiteY245" fmla="*/ 1398294 h 2538970"/>
                <a:gd name="connsiteX246" fmla="*/ 67316 w 2485572"/>
                <a:gd name="connsiteY246" fmla="*/ 1418177 h 2538970"/>
                <a:gd name="connsiteX247" fmla="*/ 58795 w 2485572"/>
                <a:gd name="connsiteY247" fmla="*/ 1420733 h 2538970"/>
                <a:gd name="connsiteX248" fmla="*/ 50558 w 2485572"/>
                <a:gd name="connsiteY248" fmla="*/ 1423573 h 2538970"/>
                <a:gd name="connsiteX249" fmla="*/ 42037 w 2485572"/>
                <a:gd name="connsiteY249" fmla="*/ 1423573 h 2538970"/>
                <a:gd name="connsiteX250" fmla="*/ 5681 w 2485572"/>
                <a:gd name="connsiteY250" fmla="*/ 1432094 h 2538970"/>
                <a:gd name="connsiteX251" fmla="*/ 2840 w 2485572"/>
                <a:gd name="connsiteY251" fmla="*/ 1403975 h 2538970"/>
                <a:gd name="connsiteX252" fmla="*/ 0 w 2485572"/>
                <a:gd name="connsiteY252" fmla="*/ 1395738 h 2538970"/>
                <a:gd name="connsiteX253" fmla="*/ 5681 w 2485572"/>
                <a:gd name="connsiteY253" fmla="*/ 1373299 h 2538970"/>
                <a:gd name="connsiteX254" fmla="*/ 5681 w 2485572"/>
                <a:gd name="connsiteY254" fmla="*/ 1361938 h 2538970"/>
                <a:gd name="connsiteX255" fmla="*/ 11361 w 2485572"/>
                <a:gd name="connsiteY255" fmla="*/ 1345180 h 2538970"/>
                <a:gd name="connsiteX256" fmla="*/ 42037 w 2485572"/>
                <a:gd name="connsiteY256" fmla="*/ 1305983 h 2538970"/>
                <a:gd name="connsiteX257" fmla="*/ 47718 w 2485572"/>
                <a:gd name="connsiteY257" fmla="*/ 1294622 h 2538970"/>
                <a:gd name="connsiteX258" fmla="*/ 39197 w 2485572"/>
                <a:gd name="connsiteY258" fmla="*/ 1275024 h 2538970"/>
                <a:gd name="connsiteX259" fmla="*/ 33516 w 2485572"/>
                <a:gd name="connsiteY259" fmla="*/ 1269627 h 2538970"/>
                <a:gd name="connsiteX260" fmla="*/ 33516 w 2485572"/>
                <a:gd name="connsiteY260" fmla="*/ 1244348 h 2538970"/>
                <a:gd name="connsiteX261" fmla="*/ 64475 w 2485572"/>
                <a:gd name="connsiteY261" fmla="*/ 1213389 h 2538970"/>
                <a:gd name="connsiteX262" fmla="*/ 81233 w 2485572"/>
                <a:gd name="connsiteY262" fmla="*/ 1199471 h 2538970"/>
                <a:gd name="connsiteX263" fmla="*/ 86914 w 2485572"/>
                <a:gd name="connsiteY263" fmla="*/ 1190950 h 2538970"/>
                <a:gd name="connsiteX264" fmla="*/ 97991 w 2485572"/>
                <a:gd name="connsiteY264" fmla="*/ 1160275 h 2538970"/>
                <a:gd name="connsiteX265" fmla="*/ 95435 w 2485572"/>
                <a:gd name="connsiteY265" fmla="*/ 1151753 h 2538970"/>
                <a:gd name="connsiteX266" fmla="*/ 95435 w 2485572"/>
                <a:gd name="connsiteY266" fmla="*/ 1121078 h 2538970"/>
                <a:gd name="connsiteX267" fmla="*/ 100832 w 2485572"/>
                <a:gd name="connsiteY267" fmla="*/ 1112557 h 2538970"/>
                <a:gd name="connsiteX268" fmla="*/ 103672 w 2485572"/>
                <a:gd name="connsiteY268" fmla="*/ 1106876 h 2538970"/>
                <a:gd name="connsiteX269" fmla="*/ 154230 w 2485572"/>
                <a:gd name="connsiteY269" fmla="*/ 1070520 h 2538970"/>
                <a:gd name="connsiteX270" fmla="*/ 176668 w 2485572"/>
                <a:gd name="connsiteY270" fmla="*/ 1045241 h 2538970"/>
                <a:gd name="connsiteX271" fmla="*/ 176668 w 2485572"/>
                <a:gd name="connsiteY271" fmla="*/ 1037004 h 2538970"/>
                <a:gd name="connsiteX272" fmla="*/ 173828 w 2485572"/>
                <a:gd name="connsiteY272" fmla="*/ 1028483 h 2538970"/>
                <a:gd name="connsiteX273" fmla="*/ 157070 w 2485572"/>
                <a:gd name="connsiteY273" fmla="*/ 1008885 h 2538970"/>
                <a:gd name="connsiteX274" fmla="*/ 154230 w 2485572"/>
                <a:gd name="connsiteY274" fmla="*/ 1000648 h 2538970"/>
                <a:gd name="connsiteX275" fmla="*/ 157070 w 2485572"/>
                <a:gd name="connsiteY275" fmla="*/ 964008 h 2538970"/>
                <a:gd name="connsiteX276" fmla="*/ 154230 w 2485572"/>
                <a:gd name="connsiteY276" fmla="*/ 955771 h 2538970"/>
                <a:gd name="connsiteX277" fmla="*/ 126111 w 2485572"/>
                <a:gd name="connsiteY277" fmla="*/ 930492 h 2538970"/>
                <a:gd name="connsiteX278" fmla="*/ 112193 w 2485572"/>
                <a:gd name="connsiteY278" fmla="*/ 927652 h 2538970"/>
                <a:gd name="connsiteX279" fmla="*/ 109353 w 2485572"/>
                <a:gd name="connsiteY279" fmla="*/ 921971 h 2538970"/>
                <a:gd name="connsiteX280" fmla="*/ 109353 w 2485572"/>
                <a:gd name="connsiteY280" fmla="*/ 908053 h 2538970"/>
                <a:gd name="connsiteX281" fmla="*/ 117590 w 2485572"/>
                <a:gd name="connsiteY281" fmla="*/ 891295 h 2538970"/>
                <a:gd name="connsiteX282" fmla="*/ 123270 w 2485572"/>
                <a:gd name="connsiteY282" fmla="*/ 885615 h 2538970"/>
                <a:gd name="connsiteX283" fmla="*/ 148549 w 2485572"/>
                <a:gd name="connsiteY283" fmla="*/ 866016 h 2538970"/>
                <a:gd name="connsiteX284" fmla="*/ 128951 w 2485572"/>
                <a:gd name="connsiteY284" fmla="*/ 840738 h 2538970"/>
                <a:gd name="connsiteX285" fmla="*/ 126111 w 2485572"/>
                <a:gd name="connsiteY285" fmla="*/ 821139 h 2538970"/>
                <a:gd name="connsiteX286" fmla="*/ 140028 w 2485572"/>
                <a:gd name="connsiteY286" fmla="*/ 812618 h 2538970"/>
                <a:gd name="connsiteX287" fmla="*/ 142869 w 2485572"/>
                <a:gd name="connsiteY287" fmla="*/ 790464 h 2538970"/>
                <a:gd name="connsiteX288" fmla="*/ 154230 w 2485572"/>
                <a:gd name="connsiteY288" fmla="*/ 773422 h 2538970"/>
                <a:gd name="connsiteX289" fmla="*/ 157070 w 2485572"/>
                <a:gd name="connsiteY289" fmla="*/ 762344 h 2538970"/>
                <a:gd name="connsiteX290" fmla="*/ 157070 w 2485572"/>
                <a:gd name="connsiteY290" fmla="*/ 753824 h 2538970"/>
                <a:gd name="connsiteX291" fmla="*/ 145709 w 2485572"/>
                <a:gd name="connsiteY291" fmla="*/ 731385 h 2538970"/>
                <a:gd name="connsiteX292" fmla="*/ 145709 w 2485572"/>
                <a:gd name="connsiteY292" fmla="*/ 723148 h 2538970"/>
                <a:gd name="connsiteX293" fmla="*/ 159627 w 2485572"/>
                <a:gd name="connsiteY293" fmla="*/ 714627 h 2538970"/>
                <a:gd name="connsiteX294" fmla="*/ 204504 w 2485572"/>
                <a:gd name="connsiteY294" fmla="*/ 708946 h 2538970"/>
                <a:gd name="connsiteX295" fmla="*/ 232623 w 2485572"/>
                <a:gd name="connsiteY295" fmla="*/ 678271 h 2538970"/>
                <a:gd name="connsiteX296" fmla="*/ 232623 w 2485572"/>
                <a:gd name="connsiteY296" fmla="*/ 666909 h 2538970"/>
                <a:gd name="connsiteX297" fmla="*/ 215865 w 2485572"/>
                <a:gd name="connsiteY297" fmla="*/ 644755 h 2538970"/>
                <a:gd name="connsiteX298" fmla="*/ 218705 w 2485572"/>
                <a:gd name="connsiteY298" fmla="*/ 613795 h 2538970"/>
                <a:gd name="connsiteX299" fmla="*/ 241144 w 2485572"/>
                <a:gd name="connsiteY299" fmla="*/ 582836 h 2538970"/>
                <a:gd name="connsiteX300" fmla="*/ 252221 w 2485572"/>
                <a:gd name="connsiteY300" fmla="*/ 571758 h 2538970"/>
                <a:gd name="connsiteX301" fmla="*/ 285737 w 2485572"/>
                <a:gd name="connsiteY301" fmla="*/ 524041 h 2538970"/>
                <a:gd name="connsiteX302" fmla="*/ 291418 w 2485572"/>
                <a:gd name="connsiteY302" fmla="*/ 518644 h 2538970"/>
                <a:gd name="connsiteX303" fmla="*/ 322377 w 2485572"/>
                <a:gd name="connsiteY303" fmla="*/ 518644 h 2538970"/>
                <a:gd name="connsiteX304" fmla="*/ 333455 w 2485572"/>
                <a:gd name="connsiteY304" fmla="*/ 510123 h 2538970"/>
                <a:gd name="connsiteX305" fmla="*/ 341976 w 2485572"/>
                <a:gd name="connsiteY305" fmla="*/ 482004 h 2538970"/>
                <a:gd name="connsiteX306" fmla="*/ 347372 w 2485572"/>
                <a:gd name="connsiteY306" fmla="*/ 476607 h 2538970"/>
                <a:gd name="connsiteX307" fmla="*/ 386853 w 2485572"/>
                <a:gd name="connsiteY307" fmla="*/ 459565 h 2538970"/>
                <a:gd name="connsiteX308" fmla="*/ 389409 w 2485572"/>
                <a:gd name="connsiteY308" fmla="*/ 454169 h 2538970"/>
                <a:gd name="connsiteX309" fmla="*/ 400770 w 2485572"/>
                <a:gd name="connsiteY309" fmla="*/ 434570 h 2538970"/>
                <a:gd name="connsiteX310" fmla="*/ 414688 w 2485572"/>
                <a:gd name="connsiteY310" fmla="*/ 392534 h 2538970"/>
                <a:gd name="connsiteX311" fmla="*/ 428890 w 2485572"/>
                <a:gd name="connsiteY311" fmla="*/ 341976 h 2538970"/>
                <a:gd name="connsiteX312" fmla="*/ 434286 w 2485572"/>
                <a:gd name="connsiteY312" fmla="*/ 255062 h 2538970"/>
                <a:gd name="connsiteX313" fmla="*/ 437127 w 2485572"/>
                <a:gd name="connsiteY313" fmla="*/ 252221 h 2538970"/>
                <a:gd name="connsiteX314" fmla="*/ 448488 w 2485572"/>
                <a:gd name="connsiteY314" fmla="*/ 235463 h 2538970"/>
                <a:gd name="connsiteX315" fmla="*/ 468086 w 2485572"/>
                <a:gd name="connsiteY315" fmla="*/ 221546 h 2538970"/>
                <a:gd name="connsiteX316" fmla="*/ 501602 w 2485572"/>
                <a:gd name="connsiteY316" fmla="*/ 215865 h 2538970"/>
                <a:gd name="connsiteX317" fmla="*/ 512964 w 2485572"/>
                <a:gd name="connsiteY317" fmla="*/ 213025 h 2538970"/>
                <a:gd name="connsiteX318" fmla="*/ 555000 w 2485572"/>
                <a:gd name="connsiteY318" fmla="*/ 187746 h 2538970"/>
                <a:gd name="connsiteX319" fmla="*/ 557557 w 2485572"/>
                <a:gd name="connsiteY319" fmla="*/ 182349 h 2538970"/>
                <a:gd name="connsiteX320" fmla="*/ 602434 w 2485572"/>
                <a:gd name="connsiteY320" fmla="*/ 131791 h 2538970"/>
                <a:gd name="connsiteX321" fmla="*/ 605274 w 2485572"/>
                <a:gd name="connsiteY321" fmla="*/ 123270 h 2538970"/>
                <a:gd name="connsiteX322" fmla="*/ 594197 w 2485572"/>
                <a:gd name="connsiteY322" fmla="*/ 70156 h 2538970"/>
                <a:gd name="connsiteX323" fmla="*/ 650151 w 2485572"/>
                <a:gd name="connsiteY323" fmla="*/ 92595 h 2538970"/>
                <a:gd name="connsiteX324" fmla="*/ 664069 w 2485572"/>
                <a:gd name="connsiteY324" fmla="*/ 92595 h 2538970"/>
                <a:gd name="connsiteX325" fmla="*/ 689348 w 2485572"/>
                <a:gd name="connsiteY325" fmla="*/ 98275 h 2538970"/>
                <a:gd name="connsiteX326" fmla="*/ 723148 w 2485572"/>
                <a:gd name="connsiteY326" fmla="*/ 89754 h 2538970"/>
                <a:gd name="connsiteX327" fmla="*/ 725704 w 2485572"/>
                <a:gd name="connsiteY327" fmla="*/ 92595 h 2538970"/>
                <a:gd name="connsiteX328" fmla="*/ 731385 w 2485572"/>
                <a:gd name="connsiteY328" fmla="*/ 92595 h 2538970"/>
                <a:gd name="connsiteX329" fmla="*/ 737065 w 2485572"/>
                <a:gd name="connsiteY329" fmla="*/ 95435 h 2538970"/>
                <a:gd name="connsiteX330" fmla="*/ 742746 w 2485572"/>
                <a:gd name="connsiteY330" fmla="*/ 95435 h 2538970"/>
                <a:gd name="connsiteX331" fmla="*/ 779102 w 2485572"/>
                <a:gd name="connsiteY331" fmla="*/ 75837 h 2538970"/>
                <a:gd name="connsiteX332" fmla="*/ 818299 w 2485572"/>
                <a:gd name="connsiteY332" fmla="*/ 39197 h 2538970"/>
                <a:gd name="connsiteX333" fmla="*/ 823980 w 2485572"/>
                <a:gd name="connsiteY333" fmla="*/ 33800 h 2538970"/>
                <a:gd name="connsiteX334" fmla="*/ 851815 w 2485572"/>
                <a:gd name="connsiteY334" fmla="*/ 19598 h 2538970"/>
                <a:gd name="connsiteX335" fmla="*/ 854655 w 2485572"/>
                <a:gd name="connsiteY335" fmla="*/ 14202 h 2538970"/>
                <a:gd name="connsiteX336" fmla="*/ 888455 w 2485572"/>
                <a:gd name="connsiteY336" fmla="*/ 8521 h 2538970"/>
                <a:gd name="connsiteX337" fmla="*/ 893852 w 2485572"/>
                <a:gd name="connsiteY337" fmla="*/ 11361 h 2538970"/>
                <a:gd name="connsiteX338" fmla="*/ 933332 w 2485572"/>
                <a:gd name="connsiteY338" fmla="*/ 36640 h 2538970"/>
                <a:gd name="connsiteX339" fmla="*/ 938729 w 2485572"/>
                <a:gd name="connsiteY339" fmla="*/ 42037 h 2538970"/>
                <a:gd name="connsiteX340" fmla="*/ 969689 w 2485572"/>
                <a:gd name="connsiteY340" fmla="*/ 61635 h 2538970"/>
                <a:gd name="connsiteX341" fmla="*/ 972529 w 2485572"/>
                <a:gd name="connsiteY341" fmla="*/ 64475 h 2538970"/>
                <a:gd name="connsiteX342" fmla="*/ 977925 w 2485572"/>
                <a:gd name="connsiteY342" fmla="*/ 67316 h 2538970"/>
                <a:gd name="connsiteX343" fmla="*/ 1011725 w 2485572"/>
                <a:gd name="connsiteY343" fmla="*/ 67316 h 2538970"/>
                <a:gd name="connsiteX344" fmla="*/ 1031324 w 2485572"/>
                <a:gd name="connsiteY344" fmla="*/ 64475 h 2538970"/>
                <a:gd name="connsiteX345" fmla="*/ 1042401 w 2485572"/>
                <a:gd name="connsiteY345" fmla="*/ 64475 h 2538970"/>
                <a:gd name="connsiteX346" fmla="*/ 1104036 w 2485572"/>
                <a:gd name="connsiteY346" fmla="*/ 70156 h 2538970"/>
                <a:gd name="connsiteX347" fmla="*/ 1109717 w 2485572"/>
                <a:gd name="connsiteY347" fmla="*/ 75837 h 2538970"/>
                <a:gd name="connsiteX348" fmla="*/ 1118238 w 2485572"/>
                <a:gd name="connsiteY348" fmla="*/ 81233 h 2538970"/>
                <a:gd name="connsiteX349" fmla="*/ 1121078 w 2485572"/>
                <a:gd name="connsiteY349" fmla="*/ 84074 h 2538970"/>
                <a:gd name="connsiteX350" fmla="*/ 1143517 w 2485572"/>
                <a:gd name="connsiteY350" fmla="*/ 95435 h 2538970"/>
                <a:gd name="connsiteX351" fmla="*/ 1151754 w 2485572"/>
                <a:gd name="connsiteY351" fmla="*/ 100832 h 2538970"/>
                <a:gd name="connsiteX352" fmla="*/ 1171352 w 2485572"/>
                <a:gd name="connsiteY352" fmla="*/ 100832 h 2538970"/>
                <a:gd name="connsiteX353" fmla="*/ 1174192 w 2485572"/>
                <a:gd name="connsiteY353" fmla="*/ 98275 h 2538970"/>
                <a:gd name="connsiteX354" fmla="*/ 1188110 w 2485572"/>
                <a:gd name="connsiteY354" fmla="*/ 89754 h 2538970"/>
                <a:gd name="connsiteX355" fmla="*/ 1193791 w 2485572"/>
                <a:gd name="connsiteY355" fmla="*/ 84074 h 2538970"/>
                <a:gd name="connsiteX356" fmla="*/ 1238668 w 2485572"/>
                <a:gd name="connsiteY356" fmla="*/ 75837 h 2538970"/>
                <a:gd name="connsiteX357" fmla="*/ 1244348 w 2485572"/>
                <a:gd name="connsiteY357" fmla="*/ 78677 h 2538970"/>
                <a:gd name="connsiteX358" fmla="*/ 1272184 w 2485572"/>
                <a:gd name="connsiteY358" fmla="*/ 75837 h 2538970"/>
                <a:gd name="connsiteX359" fmla="*/ 1280705 w 2485572"/>
                <a:gd name="connsiteY359" fmla="*/ 72996 h 2538970"/>
                <a:gd name="connsiteX360" fmla="*/ 1286385 w 2485572"/>
                <a:gd name="connsiteY360" fmla="*/ 72996 h 2538970"/>
                <a:gd name="connsiteX361" fmla="*/ 1348020 w 2485572"/>
                <a:gd name="connsiteY361" fmla="*/ 50558 h 2538970"/>
                <a:gd name="connsiteX362" fmla="*/ 1350861 w 2485572"/>
                <a:gd name="connsiteY362" fmla="*/ 50558 h 2538970"/>
                <a:gd name="connsiteX363" fmla="*/ 1392898 w 2485572"/>
                <a:gd name="connsiteY363" fmla="*/ 39197 h 2538970"/>
                <a:gd name="connsiteX364" fmla="*/ 1406815 w 2485572"/>
                <a:gd name="connsiteY364" fmla="*/ 39197 h 2538970"/>
                <a:gd name="connsiteX365" fmla="*/ 1459929 w 2485572"/>
                <a:gd name="connsiteY365" fmla="*/ 36640 h 2538970"/>
                <a:gd name="connsiteX366" fmla="*/ 1468450 w 2485572"/>
                <a:gd name="connsiteY366" fmla="*/ 36640 h 2538970"/>
                <a:gd name="connsiteX367" fmla="*/ 1474131 w 2485572"/>
                <a:gd name="connsiteY367" fmla="*/ 33800 h 2538970"/>
                <a:gd name="connsiteX368" fmla="*/ 1479528 w 2485572"/>
                <a:gd name="connsiteY368" fmla="*/ 30960 h 2538970"/>
                <a:gd name="connsiteX369" fmla="*/ 1485208 w 2485572"/>
                <a:gd name="connsiteY369" fmla="*/ 30960 h 2538970"/>
                <a:gd name="connsiteX370" fmla="*/ 1544003 w 2485572"/>
                <a:gd name="connsiteY370" fmla="*/ 16758 h 2538970"/>
                <a:gd name="connsiteX371" fmla="*/ 1549684 w 2485572"/>
                <a:gd name="connsiteY371" fmla="*/ 14202 h 2538970"/>
                <a:gd name="connsiteX372" fmla="*/ 1555364 w 2485572"/>
                <a:gd name="connsiteY372" fmla="*/ 14202 h 2538970"/>
                <a:gd name="connsiteX373" fmla="*/ 1563601 w 2485572"/>
                <a:gd name="connsiteY373" fmla="*/ 11361 h 2538970"/>
                <a:gd name="connsiteX374" fmla="*/ 1614159 w 2485572"/>
                <a:gd name="connsiteY374" fmla="*/ 22439 h 2538970"/>
                <a:gd name="connsiteX375" fmla="*/ 1619840 w 2485572"/>
                <a:gd name="connsiteY375" fmla="*/ 19598 h 2538970"/>
                <a:gd name="connsiteX376" fmla="*/ 1630917 w 2485572"/>
                <a:gd name="connsiteY376" fmla="*/ 16758 h 2538970"/>
                <a:gd name="connsiteX377" fmla="*/ 1645119 w 2485572"/>
                <a:gd name="connsiteY377" fmla="*/ 8521 h 2538970"/>
                <a:gd name="connsiteX378" fmla="*/ 1653356 w 2485572"/>
                <a:gd name="connsiteY378" fmla="*/ 5681 h 2538970"/>
                <a:gd name="connsiteX379" fmla="*/ 1689712 w 2485572"/>
                <a:gd name="connsiteY379" fmla="*/ 0 h 2538970"/>
                <a:gd name="connsiteX380" fmla="*/ 1698233 w 2485572"/>
                <a:gd name="connsiteY380" fmla="*/ 11361 h 2538970"/>
                <a:gd name="connsiteX381" fmla="*/ 1703914 w 2485572"/>
                <a:gd name="connsiteY381" fmla="*/ 14202 h 2538970"/>
                <a:gd name="connsiteX382" fmla="*/ 1709310 w 2485572"/>
                <a:gd name="connsiteY382" fmla="*/ 16758 h 2538970"/>
                <a:gd name="connsiteX383" fmla="*/ 1717831 w 2485572"/>
                <a:gd name="connsiteY383" fmla="*/ 16758 h 2538970"/>
                <a:gd name="connsiteX384" fmla="*/ 1757028 w 2485572"/>
                <a:gd name="connsiteY384" fmla="*/ 22439 h 2538970"/>
                <a:gd name="connsiteX385" fmla="*/ 1762708 w 2485572"/>
                <a:gd name="connsiteY385" fmla="*/ 25279 h 2538970"/>
                <a:gd name="connsiteX386" fmla="*/ 1768389 w 2485572"/>
                <a:gd name="connsiteY386" fmla="*/ 25279 h 2538970"/>
                <a:gd name="connsiteX387" fmla="*/ 1787987 w 2485572"/>
                <a:gd name="connsiteY387" fmla="*/ 33800 h 2538970"/>
                <a:gd name="connsiteX388" fmla="*/ 1793384 w 2485572"/>
                <a:gd name="connsiteY388" fmla="*/ 33800 h 2538970"/>
                <a:gd name="connsiteX389" fmla="*/ 1801905 w 2485572"/>
                <a:gd name="connsiteY389" fmla="*/ 36640 h 2538970"/>
                <a:gd name="connsiteX390" fmla="*/ 1835421 w 2485572"/>
                <a:gd name="connsiteY390" fmla="*/ 42037 h 2538970"/>
                <a:gd name="connsiteX391" fmla="*/ 1891659 w 2485572"/>
                <a:gd name="connsiteY391" fmla="*/ 61635 h 2538970"/>
                <a:gd name="connsiteX392" fmla="*/ 1897340 w 2485572"/>
                <a:gd name="connsiteY392" fmla="*/ 64475 h 2538970"/>
                <a:gd name="connsiteX393" fmla="*/ 1899896 w 2485572"/>
                <a:gd name="connsiteY393" fmla="*/ 67316 h 2538970"/>
                <a:gd name="connsiteX394" fmla="*/ 1944774 w 2485572"/>
                <a:gd name="connsiteY394" fmla="*/ 123270 h 2538970"/>
                <a:gd name="connsiteX395" fmla="*/ 1947614 w 2485572"/>
                <a:gd name="connsiteY395" fmla="*/ 128951 h 2538970"/>
                <a:gd name="connsiteX396" fmla="*/ 1950454 w 2485572"/>
                <a:gd name="connsiteY396" fmla="*/ 131791 h 2538970"/>
                <a:gd name="connsiteX397" fmla="*/ 1956135 w 2485572"/>
                <a:gd name="connsiteY397" fmla="*/ 140312 h 2538970"/>
                <a:gd name="connsiteX398" fmla="*/ 1958975 w 2485572"/>
                <a:gd name="connsiteY398" fmla="*/ 145709 h 2538970"/>
                <a:gd name="connsiteX399" fmla="*/ 1961532 w 2485572"/>
                <a:gd name="connsiteY399" fmla="*/ 154230 h 2538970"/>
                <a:gd name="connsiteX400" fmla="*/ 1998172 w 2485572"/>
                <a:gd name="connsiteY400" fmla="*/ 204788 h 2538970"/>
                <a:gd name="connsiteX401" fmla="*/ 2003569 w 2485572"/>
                <a:gd name="connsiteY401" fmla="*/ 207344 h 2538970"/>
                <a:gd name="connsiteX402" fmla="*/ 2009249 w 2485572"/>
                <a:gd name="connsiteY402" fmla="*/ 210184 h 2538970"/>
                <a:gd name="connsiteX403" fmla="*/ 2017770 w 2485572"/>
                <a:gd name="connsiteY403" fmla="*/ 210184 h 2538970"/>
                <a:gd name="connsiteX404" fmla="*/ 2026007 w 2485572"/>
                <a:gd name="connsiteY404" fmla="*/ 213025 h 2538970"/>
                <a:gd name="connsiteX405" fmla="*/ 2037368 w 2485572"/>
                <a:gd name="connsiteY405" fmla="*/ 215865 h 2538970"/>
                <a:gd name="connsiteX406" fmla="*/ 2099003 w 2485572"/>
                <a:gd name="connsiteY406" fmla="*/ 221546 h 2538970"/>
                <a:gd name="connsiteX407" fmla="*/ 2104684 w 2485572"/>
                <a:gd name="connsiteY407" fmla="*/ 224386 h 2538970"/>
                <a:gd name="connsiteX408" fmla="*/ 2112921 w 2485572"/>
                <a:gd name="connsiteY408" fmla="*/ 224386 h 2538970"/>
                <a:gd name="connsiteX409" fmla="*/ 2124283 w 2485572"/>
                <a:gd name="connsiteY409" fmla="*/ 229783 h 2538970"/>
                <a:gd name="connsiteX410" fmla="*/ 2177397 w 2485572"/>
                <a:gd name="connsiteY410" fmla="*/ 229783 h 2538970"/>
                <a:gd name="connsiteX411" fmla="*/ 2185918 w 2485572"/>
                <a:gd name="connsiteY411" fmla="*/ 232623 h 2538970"/>
                <a:gd name="connsiteX412" fmla="*/ 2213753 w 2485572"/>
                <a:gd name="connsiteY412" fmla="*/ 226942 h 2538970"/>
                <a:gd name="connsiteX413" fmla="*/ 2219434 w 2485572"/>
                <a:gd name="connsiteY413" fmla="*/ 224386 h 2538970"/>
                <a:gd name="connsiteX414" fmla="*/ 2241872 w 2485572"/>
                <a:gd name="connsiteY414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5388 w 2485572"/>
                <a:gd name="connsiteY70" fmla="*/ 2272832 h 2538970"/>
                <a:gd name="connsiteX71" fmla="*/ 2275388 w 2485572"/>
                <a:gd name="connsiteY71" fmla="*/ 2278512 h 2538970"/>
                <a:gd name="connsiteX72" fmla="*/ 2272832 w 2485572"/>
                <a:gd name="connsiteY72" fmla="*/ 2283909 h 2538970"/>
                <a:gd name="connsiteX73" fmla="*/ 2269991 w 2485572"/>
                <a:gd name="connsiteY73" fmla="*/ 2312028 h 2538970"/>
                <a:gd name="connsiteX74" fmla="*/ 2269991 w 2485572"/>
                <a:gd name="connsiteY74" fmla="*/ 2317709 h 2538970"/>
                <a:gd name="connsiteX75" fmla="*/ 2278228 w 2485572"/>
                <a:gd name="connsiteY75" fmla="*/ 2345544 h 2538970"/>
                <a:gd name="connsiteX76" fmla="*/ 2281069 w 2485572"/>
                <a:gd name="connsiteY76" fmla="*/ 2354065 h 2538970"/>
                <a:gd name="connsiteX77" fmla="*/ 2283909 w 2485572"/>
                <a:gd name="connsiteY77" fmla="*/ 2356905 h 2538970"/>
                <a:gd name="connsiteX78" fmla="*/ 2289590 w 2485572"/>
                <a:gd name="connsiteY78" fmla="*/ 2365142 h 2538970"/>
                <a:gd name="connsiteX79" fmla="*/ 2278228 w 2485572"/>
                <a:gd name="connsiteY79" fmla="*/ 2396102 h 2538970"/>
                <a:gd name="connsiteX80" fmla="*/ 2275388 w 2485572"/>
                <a:gd name="connsiteY80" fmla="*/ 2401782 h 2538970"/>
                <a:gd name="connsiteX81" fmla="*/ 2258630 w 2485572"/>
                <a:gd name="connsiteY81" fmla="*/ 2429618 h 2538970"/>
                <a:gd name="connsiteX82" fmla="*/ 2255790 w 2485572"/>
                <a:gd name="connsiteY82" fmla="*/ 2435298 h 2538970"/>
                <a:gd name="connsiteX83" fmla="*/ 2253233 w 2485572"/>
                <a:gd name="connsiteY83" fmla="*/ 2463418 h 2538970"/>
                <a:gd name="connsiteX84" fmla="*/ 2258630 w 2485572"/>
                <a:gd name="connsiteY84" fmla="*/ 2483016 h 2538970"/>
                <a:gd name="connsiteX85" fmla="*/ 2258630 w 2485572"/>
                <a:gd name="connsiteY85" fmla="*/ 2488413 h 2538970"/>
                <a:gd name="connsiteX86" fmla="*/ 2239032 w 2485572"/>
                <a:gd name="connsiteY86" fmla="*/ 2513691 h 2538970"/>
                <a:gd name="connsiteX87" fmla="*/ 2236191 w 2485572"/>
                <a:gd name="connsiteY87" fmla="*/ 2522213 h 2538970"/>
                <a:gd name="connsiteX88" fmla="*/ 2225114 w 2485572"/>
                <a:gd name="connsiteY88" fmla="*/ 2538970 h 2538970"/>
                <a:gd name="connsiteX89" fmla="*/ 2216593 w 2485572"/>
                <a:gd name="connsiteY89" fmla="*/ 2538970 h 2538970"/>
                <a:gd name="connsiteX90" fmla="*/ 2191314 w 2485572"/>
                <a:gd name="connsiteY90" fmla="*/ 2530449 h 2538970"/>
                <a:gd name="connsiteX91" fmla="*/ 2185918 w 2485572"/>
                <a:gd name="connsiteY91" fmla="*/ 2525053 h 2538970"/>
                <a:gd name="connsiteX92" fmla="*/ 2174556 w 2485572"/>
                <a:gd name="connsiteY92" fmla="*/ 2502614 h 2538970"/>
                <a:gd name="connsiteX93" fmla="*/ 2154958 w 2485572"/>
                <a:gd name="connsiteY93" fmla="*/ 2480175 h 2538970"/>
                <a:gd name="connsiteX94" fmla="*/ 2154958 w 2485572"/>
                <a:gd name="connsiteY94" fmla="*/ 2471655 h 2538970"/>
                <a:gd name="connsiteX95" fmla="*/ 2152118 w 2485572"/>
                <a:gd name="connsiteY95" fmla="*/ 2452056 h 2538970"/>
                <a:gd name="connsiteX96" fmla="*/ 2143881 w 2485572"/>
                <a:gd name="connsiteY96" fmla="*/ 2418540 h 2538970"/>
                <a:gd name="connsiteX97" fmla="*/ 2143881 w 2485572"/>
                <a:gd name="connsiteY97" fmla="*/ 2415700 h 2538970"/>
                <a:gd name="connsiteX98" fmla="*/ 2138200 w 2485572"/>
                <a:gd name="connsiteY98" fmla="*/ 2396102 h 2538970"/>
                <a:gd name="connsiteX99" fmla="*/ 2135360 w 2485572"/>
                <a:gd name="connsiteY99" fmla="*/ 2393261 h 2538970"/>
                <a:gd name="connsiteX100" fmla="*/ 2129679 w 2485572"/>
                <a:gd name="connsiteY100" fmla="*/ 2390421 h 2538970"/>
                <a:gd name="connsiteX101" fmla="*/ 2099003 w 2485572"/>
                <a:gd name="connsiteY101" fmla="*/ 2387581 h 2538970"/>
                <a:gd name="connsiteX102" fmla="*/ 2087642 w 2485572"/>
                <a:gd name="connsiteY102" fmla="*/ 2384740 h 2538970"/>
                <a:gd name="connsiteX103" fmla="*/ 2070884 w 2485572"/>
                <a:gd name="connsiteY103" fmla="*/ 2376504 h 2538970"/>
                <a:gd name="connsiteX104" fmla="*/ 2068044 w 2485572"/>
                <a:gd name="connsiteY104" fmla="*/ 2370823 h 2538970"/>
                <a:gd name="connsiteX105" fmla="*/ 2051286 w 2485572"/>
                <a:gd name="connsiteY105" fmla="*/ 2354065 h 2538970"/>
                <a:gd name="connsiteX106" fmla="*/ 2048446 w 2485572"/>
                <a:gd name="connsiteY106" fmla="*/ 2348384 h 2538970"/>
                <a:gd name="connsiteX107" fmla="*/ 2043049 w 2485572"/>
                <a:gd name="connsiteY107" fmla="*/ 2325946 h 2538970"/>
                <a:gd name="connsiteX108" fmla="*/ 2014930 w 2485572"/>
                <a:gd name="connsiteY108" fmla="*/ 2300667 h 2538970"/>
                <a:gd name="connsiteX109" fmla="*/ 1986810 w 2485572"/>
                <a:gd name="connsiteY109" fmla="*/ 2300667 h 2538970"/>
                <a:gd name="connsiteX110" fmla="*/ 1956135 w 2485572"/>
                <a:gd name="connsiteY110" fmla="*/ 2303507 h 2538970"/>
                <a:gd name="connsiteX111" fmla="*/ 1950454 w 2485572"/>
                <a:gd name="connsiteY111" fmla="*/ 2300667 h 2538970"/>
                <a:gd name="connsiteX112" fmla="*/ 1928016 w 2485572"/>
                <a:gd name="connsiteY112" fmla="*/ 2278512 h 2538970"/>
                <a:gd name="connsiteX113" fmla="*/ 1925175 w 2485572"/>
                <a:gd name="connsiteY113" fmla="*/ 2272832 h 2538970"/>
                <a:gd name="connsiteX114" fmla="*/ 1885979 w 2485572"/>
                <a:gd name="connsiteY114" fmla="*/ 2261470 h 2538970"/>
                <a:gd name="connsiteX115" fmla="*/ 1872061 w 2485572"/>
                <a:gd name="connsiteY115" fmla="*/ 2222273 h 2538970"/>
                <a:gd name="connsiteX116" fmla="*/ 1869221 w 2485572"/>
                <a:gd name="connsiteY116" fmla="*/ 2194438 h 2538970"/>
                <a:gd name="connsiteX117" fmla="*/ 1869221 w 2485572"/>
                <a:gd name="connsiteY117" fmla="*/ 2185917 h 2538970"/>
                <a:gd name="connsiteX118" fmla="*/ 1863540 w 2485572"/>
                <a:gd name="connsiteY118" fmla="*/ 2163479 h 2538970"/>
                <a:gd name="connsiteX119" fmla="*/ 1860700 w 2485572"/>
                <a:gd name="connsiteY119" fmla="*/ 2154958 h 2538970"/>
                <a:gd name="connsiteX120" fmla="*/ 1855303 w 2485572"/>
                <a:gd name="connsiteY120" fmla="*/ 2152402 h 2538970"/>
                <a:gd name="connsiteX121" fmla="*/ 1813266 w 2485572"/>
                <a:gd name="connsiteY121" fmla="*/ 2166319 h 2538970"/>
                <a:gd name="connsiteX122" fmla="*/ 1810426 w 2485572"/>
                <a:gd name="connsiteY122" fmla="*/ 2177397 h 2538970"/>
                <a:gd name="connsiteX123" fmla="*/ 1818663 w 2485572"/>
                <a:gd name="connsiteY123" fmla="*/ 2194438 h 2538970"/>
                <a:gd name="connsiteX124" fmla="*/ 1818663 w 2485572"/>
                <a:gd name="connsiteY124" fmla="*/ 2211196 h 2538970"/>
                <a:gd name="connsiteX125" fmla="*/ 1813266 w 2485572"/>
                <a:gd name="connsiteY125" fmla="*/ 2214037 h 2538970"/>
                <a:gd name="connsiteX126" fmla="*/ 1776626 w 2485572"/>
                <a:gd name="connsiteY126" fmla="*/ 2208356 h 2538970"/>
                <a:gd name="connsiteX127" fmla="*/ 1771230 w 2485572"/>
                <a:gd name="connsiteY127" fmla="*/ 2205516 h 2538970"/>
                <a:gd name="connsiteX128" fmla="*/ 1762708 w 2485572"/>
                <a:gd name="connsiteY128" fmla="*/ 2202676 h 2538970"/>
                <a:gd name="connsiteX129" fmla="*/ 1748791 w 2485572"/>
                <a:gd name="connsiteY129" fmla="*/ 2202676 h 2538970"/>
                <a:gd name="connsiteX130" fmla="*/ 1740270 w 2485572"/>
                <a:gd name="connsiteY130" fmla="*/ 2194438 h 2538970"/>
                <a:gd name="connsiteX131" fmla="*/ 1731749 w 2485572"/>
                <a:gd name="connsiteY131" fmla="*/ 2188758 h 2538970"/>
                <a:gd name="connsiteX132" fmla="*/ 1723512 w 2485572"/>
                <a:gd name="connsiteY132" fmla="*/ 2174556 h 2538970"/>
                <a:gd name="connsiteX133" fmla="*/ 1703914 w 2485572"/>
                <a:gd name="connsiteY133" fmla="*/ 2169159 h 2538970"/>
                <a:gd name="connsiteX134" fmla="*/ 1698233 w 2485572"/>
                <a:gd name="connsiteY134" fmla="*/ 2166319 h 2538970"/>
                <a:gd name="connsiteX135" fmla="*/ 1692552 w 2485572"/>
                <a:gd name="connsiteY135" fmla="*/ 2163479 h 2538970"/>
                <a:gd name="connsiteX136" fmla="*/ 1656196 w 2485572"/>
                <a:gd name="connsiteY136" fmla="*/ 2160638 h 2538970"/>
                <a:gd name="connsiteX137" fmla="*/ 1647675 w 2485572"/>
                <a:gd name="connsiteY137" fmla="*/ 2163479 h 2538970"/>
                <a:gd name="connsiteX138" fmla="*/ 1605638 w 2485572"/>
                <a:gd name="connsiteY138" fmla="*/ 2169159 h 2538970"/>
                <a:gd name="connsiteX139" fmla="*/ 1600242 w 2485572"/>
                <a:gd name="connsiteY139" fmla="*/ 2169159 h 2538970"/>
                <a:gd name="connsiteX140" fmla="*/ 1566442 w 2485572"/>
                <a:gd name="connsiteY140" fmla="*/ 2146721 h 2538970"/>
                <a:gd name="connsiteX141" fmla="*/ 1563601 w 2485572"/>
                <a:gd name="connsiteY141" fmla="*/ 2143881 h 2538970"/>
                <a:gd name="connsiteX142" fmla="*/ 1561045 w 2485572"/>
                <a:gd name="connsiteY142" fmla="*/ 2141040 h 2538970"/>
                <a:gd name="connsiteX143" fmla="*/ 1541447 w 2485572"/>
                <a:gd name="connsiteY143" fmla="*/ 2112921 h 2538970"/>
                <a:gd name="connsiteX144" fmla="*/ 1535766 w 2485572"/>
                <a:gd name="connsiteY144" fmla="*/ 2107524 h 2538970"/>
                <a:gd name="connsiteX145" fmla="*/ 1501966 w 2485572"/>
                <a:gd name="connsiteY145" fmla="*/ 2090482 h 2538970"/>
                <a:gd name="connsiteX146" fmla="*/ 1496570 w 2485572"/>
                <a:gd name="connsiteY146" fmla="*/ 2087926 h 2538970"/>
                <a:gd name="connsiteX147" fmla="*/ 1493729 w 2485572"/>
                <a:gd name="connsiteY147" fmla="*/ 2085086 h 2538970"/>
                <a:gd name="connsiteX148" fmla="*/ 1488049 w 2485572"/>
                <a:gd name="connsiteY148" fmla="*/ 2082245 h 2538970"/>
                <a:gd name="connsiteX149" fmla="*/ 1426413 w 2485572"/>
                <a:gd name="connsiteY149" fmla="*/ 2059807 h 2538970"/>
                <a:gd name="connsiteX150" fmla="*/ 1364778 w 2485572"/>
                <a:gd name="connsiteY150" fmla="*/ 2056966 h 2538970"/>
                <a:gd name="connsiteX151" fmla="*/ 1336659 w 2485572"/>
                <a:gd name="connsiteY151" fmla="*/ 2048445 h 2538970"/>
                <a:gd name="connsiteX152" fmla="*/ 1311380 w 2485572"/>
                <a:gd name="connsiteY152" fmla="*/ 2034528 h 2538970"/>
                <a:gd name="connsiteX153" fmla="*/ 1305983 w 2485572"/>
                <a:gd name="connsiteY153" fmla="*/ 2031688 h 2538970"/>
                <a:gd name="connsiteX154" fmla="*/ 1303143 w 2485572"/>
                <a:gd name="connsiteY154" fmla="*/ 2026291 h 2538970"/>
                <a:gd name="connsiteX155" fmla="*/ 1300303 w 2485572"/>
                <a:gd name="connsiteY155" fmla="*/ 2023451 h 2538970"/>
                <a:gd name="connsiteX156" fmla="*/ 1266787 w 2485572"/>
                <a:gd name="connsiteY156" fmla="*/ 2006409 h 2538970"/>
                <a:gd name="connsiteX157" fmla="*/ 1255426 w 2485572"/>
                <a:gd name="connsiteY157" fmla="*/ 2006409 h 2538970"/>
                <a:gd name="connsiteX158" fmla="*/ 1238668 w 2485572"/>
                <a:gd name="connsiteY158" fmla="*/ 2001012 h 2538970"/>
                <a:gd name="connsiteX159" fmla="*/ 1232987 w 2485572"/>
                <a:gd name="connsiteY159" fmla="*/ 2001012 h 2538970"/>
                <a:gd name="connsiteX160" fmla="*/ 1216229 w 2485572"/>
                <a:gd name="connsiteY160" fmla="*/ 1995331 h 2538970"/>
                <a:gd name="connsiteX161" fmla="*/ 1213389 w 2485572"/>
                <a:gd name="connsiteY161" fmla="*/ 1992491 h 2538970"/>
                <a:gd name="connsiteX162" fmla="*/ 1185554 w 2485572"/>
                <a:gd name="connsiteY162" fmla="*/ 1984254 h 2538970"/>
                <a:gd name="connsiteX163" fmla="*/ 1179873 w 2485572"/>
                <a:gd name="connsiteY163" fmla="*/ 1984254 h 2538970"/>
                <a:gd name="connsiteX164" fmla="*/ 1157434 w 2485572"/>
                <a:gd name="connsiteY164" fmla="*/ 1981414 h 2538970"/>
                <a:gd name="connsiteX165" fmla="*/ 1109717 w 2485572"/>
                <a:gd name="connsiteY165" fmla="*/ 1947614 h 2538970"/>
                <a:gd name="connsiteX166" fmla="*/ 1098639 w 2485572"/>
                <a:gd name="connsiteY166" fmla="*/ 1944774 h 2538970"/>
                <a:gd name="connsiteX167" fmla="*/ 1067680 w 2485572"/>
                <a:gd name="connsiteY167" fmla="*/ 1919779 h 2538970"/>
                <a:gd name="connsiteX168" fmla="*/ 1056603 w 2485572"/>
                <a:gd name="connsiteY168" fmla="*/ 1888819 h 2538970"/>
                <a:gd name="connsiteX169" fmla="*/ 1053762 w 2485572"/>
                <a:gd name="connsiteY169" fmla="*/ 1880298 h 2538970"/>
                <a:gd name="connsiteX170" fmla="*/ 1022803 w 2485572"/>
                <a:gd name="connsiteY170" fmla="*/ 1860700 h 2538970"/>
                <a:gd name="connsiteX171" fmla="*/ 1019962 w 2485572"/>
                <a:gd name="connsiteY171" fmla="*/ 1858143 h 2538970"/>
                <a:gd name="connsiteX172" fmla="*/ 1006045 w 2485572"/>
                <a:gd name="connsiteY172" fmla="*/ 1824343 h 2538970"/>
                <a:gd name="connsiteX173" fmla="*/ 1006045 w 2485572"/>
                <a:gd name="connsiteY173" fmla="*/ 1813266 h 2538970"/>
                <a:gd name="connsiteX174" fmla="*/ 1011725 w 2485572"/>
                <a:gd name="connsiteY174" fmla="*/ 1793668 h 2538970"/>
                <a:gd name="connsiteX175" fmla="*/ 1019962 w 2485572"/>
                <a:gd name="connsiteY175" fmla="*/ 1768389 h 2538970"/>
                <a:gd name="connsiteX176" fmla="*/ 1025643 w 2485572"/>
                <a:gd name="connsiteY176" fmla="*/ 1737429 h 2538970"/>
                <a:gd name="connsiteX177" fmla="*/ 1025643 w 2485572"/>
                <a:gd name="connsiteY177" fmla="*/ 1723512 h 2538970"/>
                <a:gd name="connsiteX178" fmla="*/ 1019962 w 2485572"/>
                <a:gd name="connsiteY178" fmla="*/ 1720671 h 2538970"/>
                <a:gd name="connsiteX179" fmla="*/ 1014566 w 2485572"/>
                <a:gd name="connsiteY179" fmla="*/ 1712435 h 2538970"/>
                <a:gd name="connsiteX180" fmla="*/ 1011725 w 2485572"/>
                <a:gd name="connsiteY180" fmla="*/ 1709594 h 2538970"/>
                <a:gd name="connsiteX181" fmla="*/ 983606 w 2485572"/>
                <a:gd name="connsiteY181" fmla="*/ 1692552 h 2538970"/>
                <a:gd name="connsiteX182" fmla="*/ 977925 w 2485572"/>
                <a:gd name="connsiteY182" fmla="*/ 1692552 h 2538970"/>
                <a:gd name="connsiteX183" fmla="*/ 950090 w 2485572"/>
                <a:gd name="connsiteY183" fmla="*/ 1653356 h 2538970"/>
                <a:gd name="connsiteX184" fmla="*/ 950090 w 2485572"/>
                <a:gd name="connsiteY184" fmla="*/ 1639438 h 2538970"/>
                <a:gd name="connsiteX185" fmla="*/ 952931 w 2485572"/>
                <a:gd name="connsiteY185" fmla="*/ 1636598 h 2538970"/>
                <a:gd name="connsiteX186" fmla="*/ 975369 w 2485572"/>
                <a:gd name="connsiteY186" fmla="*/ 1597401 h 2538970"/>
                <a:gd name="connsiteX187" fmla="*/ 980766 w 2485572"/>
                <a:gd name="connsiteY187" fmla="*/ 1591721 h 2538970"/>
                <a:gd name="connsiteX188" fmla="*/ 1017406 w 2485572"/>
                <a:gd name="connsiteY188" fmla="*/ 1561045 h 2538970"/>
                <a:gd name="connsiteX189" fmla="*/ 1022803 w 2485572"/>
                <a:gd name="connsiteY189" fmla="*/ 1558205 h 2538970"/>
                <a:gd name="connsiteX190" fmla="*/ 1025643 w 2485572"/>
                <a:gd name="connsiteY190" fmla="*/ 1555364 h 2538970"/>
                <a:gd name="connsiteX191" fmla="*/ 1031324 w 2485572"/>
                <a:gd name="connsiteY191" fmla="*/ 1549684 h 2538970"/>
                <a:gd name="connsiteX192" fmla="*/ 1293866 w 2485572"/>
                <a:gd name="connsiteY192" fmla="*/ 1680648 h 2538970"/>
                <a:gd name="connsiteX193" fmla="*/ 1455791 w 2485572"/>
                <a:gd name="connsiteY193" fmla="*/ 1685410 h 2538970"/>
                <a:gd name="connsiteX194" fmla="*/ 1289417 w 2485572"/>
                <a:gd name="connsiteY194" fmla="*/ 1536685 h 2538970"/>
                <a:gd name="connsiteX195" fmla="*/ 1061999 w 2485572"/>
                <a:gd name="connsiteY195" fmla="*/ 1465610 h 2538970"/>
                <a:gd name="connsiteX196" fmla="*/ 1061999 w 2485572"/>
                <a:gd name="connsiteY196" fmla="*/ 1429254 h 2538970"/>
                <a:gd name="connsiteX197" fmla="*/ 1048082 w 2485572"/>
                <a:gd name="connsiteY197" fmla="*/ 1403975 h 2538970"/>
                <a:gd name="connsiteX198" fmla="*/ 1022803 w 2485572"/>
                <a:gd name="connsiteY198" fmla="*/ 1387217 h 2538970"/>
                <a:gd name="connsiteX199" fmla="*/ 1011725 w 2485572"/>
                <a:gd name="connsiteY199" fmla="*/ 1381536 h 2538970"/>
                <a:gd name="connsiteX200" fmla="*/ 1000364 w 2485572"/>
                <a:gd name="connsiteY200" fmla="*/ 1381536 h 2538970"/>
                <a:gd name="connsiteX201" fmla="*/ 961167 w 2485572"/>
                <a:gd name="connsiteY201" fmla="*/ 1376140 h 2538970"/>
                <a:gd name="connsiteX202" fmla="*/ 924811 w 2485572"/>
                <a:gd name="connsiteY202" fmla="*/ 1367618 h 2538970"/>
                <a:gd name="connsiteX203" fmla="*/ 919131 w 2485572"/>
                <a:gd name="connsiteY203" fmla="*/ 1367618 h 2538970"/>
                <a:gd name="connsiteX204" fmla="*/ 913450 w 2485572"/>
                <a:gd name="connsiteY204" fmla="*/ 1364778 h 2538970"/>
                <a:gd name="connsiteX205" fmla="*/ 908053 w 2485572"/>
                <a:gd name="connsiteY205" fmla="*/ 1364778 h 2538970"/>
                <a:gd name="connsiteX206" fmla="*/ 877094 w 2485572"/>
                <a:gd name="connsiteY206" fmla="*/ 1381536 h 2538970"/>
                <a:gd name="connsiteX207" fmla="*/ 868857 w 2485572"/>
                <a:gd name="connsiteY207" fmla="*/ 1390057 h 2538970"/>
                <a:gd name="connsiteX208" fmla="*/ 835057 w 2485572"/>
                <a:gd name="connsiteY208" fmla="*/ 1434934 h 2538970"/>
                <a:gd name="connsiteX209" fmla="*/ 832217 w 2485572"/>
                <a:gd name="connsiteY209" fmla="*/ 1440331 h 2538970"/>
                <a:gd name="connsiteX210" fmla="*/ 832217 w 2485572"/>
                <a:gd name="connsiteY210" fmla="*/ 1446012 h 2538970"/>
                <a:gd name="connsiteX211" fmla="*/ 767741 w 2485572"/>
                <a:gd name="connsiteY211" fmla="*/ 1513327 h 2538970"/>
                <a:gd name="connsiteX212" fmla="*/ 711787 w 2485572"/>
                <a:gd name="connsiteY212" fmla="*/ 1535766 h 2538970"/>
                <a:gd name="connsiteX213" fmla="*/ 686508 w 2485572"/>
                <a:gd name="connsiteY213" fmla="*/ 1541447 h 2538970"/>
                <a:gd name="connsiteX214" fmla="*/ 661513 w 2485572"/>
                <a:gd name="connsiteY214" fmla="*/ 1549684 h 2538970"/>
                <a:gd name="connsiteX215" fmla="*/ 658672 w 2485572"/>
                <a:gd name="connsiteY215" fmla="*/ 1552524 h 2538970"/>
                <a:gd name="connsiteX216" fmla="*/ 652992 w 2485572"/>
                <a:gd name="connsiteY216" fmla="*/ 1555364 h 2538970"/>
                <a:gd name="connsiteX217" fmla="*/ 624873 w 2485572"/>
                <a:gd name="connsiteY217" fmla="*/ 1561045 h 2538970"/>
                <a:gd name="connsiteX218" fmla="*/ 619476 w 2485572"/>
                <a:gd name="connsiteY218" fmla="*/ 1558205 h 2538970"/>
                <a:gd name="connsiteX219" fmla="*/ 616636 w 2485572"/>
                <a:gd name="connsiteY219" fmla="*/ 1555364 h 2538970"/>
                <a:gd name="connsiteX220" fmla="*/ 597037 w 2485572"/>
                <a:gd name="connsiteY220" fmla="*/ 1532926 h 2538970"/>
                <a:gd name="connsiteX221" fmla="*/ 594197 w 2485572"/>
                <a:gd name="connsiteY221" fmla="*/ 1521848 h 2538970"/>
                <a:gd name="connsiteX222" fmla="*/ 591357 w 2485572"/>
                <a:gd name="connsiteY222" fmla="*/ 1519008 h 2538970"/>
                <a:gd name="connsiteX223" fmla="*/ 566078 w 2485572"/>
                <a:gd name="connsiteY223" fmla="*/ 1482368 h 2538970"/>
                <a:gd name="connsiteX224" fmla="*/ 560397 w 2485572"/>
                <a:gd name="connsiteY224" fmla="*/ 1471291 h 2538970"/>
                <a:gd name="connsiteX225" fmla="*/ 555000 w 2485572"/>
                <a:gd name="connsiteY225" fmla="*/ 1465610 h 2538970"/>
                <a:gd name="connsiteX226" fmla="*/ 498762 w 2485572"/>
                <a:gd name="connsiteY226" fmla="*/ 1432094 h 2538970"/>
                <a:gd name="connsiteX227" fmla="*/ 490525 w 2485572"/>
                <a:gd name="connsiteY227" fmla="*/ 1429254 h 2538970"/>
                <a:gd name="connsiteX228" fmla="*/ 487685 w 2485572"/>
                <a:gd name="connsiteY228" fmla="*/ 1429254 h 2538970"/>
                <a:gd name="connsiteX229" fmla="*/ 462406 w 2485572"/>
                <a:gd name="connsiteY229" fmla="*/ 1426413 h 2538970"/>
                <a:gd name="connsiteX230" fmla="*/ 400770 w 2485572"/>
                <a:gd name="connsiteY230" fmla="*/ 1426413 h 2538970"/>
                <a:gd name="connsiteX231" fmla="*/ 392250 w 2485572"/>
                <a:gd name="connsiteY231" fmla="*/ 1423573 h 2538970"/>
                <a:gd name="connsiteX232" fmla="*/ 384013 w 2485572"/>
                <a:gd name="connsiteY232" fmla="*/ 1420733 h 2538970"/>
                <a:gd name="connsiteX233" fmla="*/ 375492 w 2485572"/>
                <a:gd name="connsiteY233" fmla="*/ 1420733 h 2538970"/>
                <a:gd name="connsiteX234" fmla="*/ 319537 w 2485572"/>
                <a:gd name="connsiteY234" fmla="*/ 1409655 h 2538970"/>
                <a:gd name="connsiteX235" fmla="*/ 313856 w 2485572"/>
                <a:gd name="connsiteY235" fmla="*/ 1406815 h 2538970"/>
                <a:gd name="connsiteX236" fmla="*/ 308176 w 2485572"/>
                <a:gd name="connsiteY236" fmla="*/ 1406815 h 2538970"/>
                <a:gd name="connsiteX237" fmla="*/ 297098 w 2485572"/>
                <a:gd name="connsiteY237" fmla="*/ 1401134 h 2538970"/>
                <a:gd name="connsiteX238" fmla="*/ 221546 w 2485572"/>
                <a:gd name="connsiteY238" fmla="*/ 1392898 h 2538970"/>
                <a:gd name="connsiteX239" fmla="*/ 213025 w 2485572"/>
                <a:gd name="connsiteY239" fmla="*/ 1392898 h 2538970"/>
                <a:gd name="connsiteX240" fmla="*/ 204504 w 2485572"/>
                <a:gd name="connsiteY240" fmla="*/ 1395738 h 2538970"/>
                <a:gd name="connsiteX241" fmla="*/ 154230 w 2485572"/>
                <a:gd name="connsiteY241" fmla="*/ 1406815 h 2538970"/>
                <a:gd name="connsiteX242" fmla="*/ 148549 w 2485572"/>
                <a:gd name="connsiteY242" fmla="*/ 1403975 h 2538970"/>
                <a:gd name="connsiteX243" fmla="*/ 137472 w 2485572"/>
                <a:gd name="connsiteY243" fmla="*/ 1398294 h 2538970"/>
                <a:gd name="connsiteX244" fmla="*/ 131791 w 2485572"/>
                <a:gd name="connsiteY244" fmla="*/ 1398294 h 2538970"/>
                <a:gd name="connsiteX245" fmla="*/ 67316 w 2485572"/>
                <a:gd name="connsiteY245" fmla="*/ 1418177 h 2538970"/>
                <a:gd name="connsiteX246" fmla="*/ 58795 w 2485572"/>
                <a:gd name="connsiteY246" fmla="*/ 1420733 h 2538970"/>
                <a:gd name="connsiteX247" fmla="*/ 50558 w 2485572"/>
                <a:gd name="connsiteY247" fmla="*/ 1423573 h 2538970"/>
                <a:gd name="connsiteX248" fmla="*/ 42037 w 2485572"/>
                <a:gd name="connsiteY248" fmla="*/ 1423573 h 2538970"/>
                <a:gd name="connsiteX249" fmla="*/ 5681 w 2485572"/>
                <a:gd name="connsiteY249" fmla="*/ 1432094 h 2538970"/>
                <a:gd name="connsiteX250" fmla="*/ 2840 w 2485572"/>
                <a:gd name="connsiteY250" fmla="*/ 1403975 h 2538970"/>
                <a:gd name="connsiteX251" fmla="*/ 0 w 2485572"/>
                <a:gd name="connsiteY251" fmla="*/ 1395738 h 2538970"/>
                <a:gd name="connsiteX252" fmla="*/ 5681 w 2485572"/>
                <a:gd name="connsiteY252" fmla="*/ 1373299 h 2538970"/>
                <a:gd name="connsiteX253" fmla="*/ 5681 w 2485572"/>
                <a:gd name="connsiteY253" fmla="*/ 1361938 h 2538970"/>
                <a:gd name="connsiteX254" fmla="*/ 11361 w 2485572"/>
                <a:gd name="connsiteY254" fmla="*/ 1345180 h 2538970"/>
                <a:gd name="connsiteX255" fmla="*/ 42037 w 2485572"/>
                <a:gd name="connsiteY255" fmla="*/ 1305983 h 2538970"/>
                <a:gd name="connsiteX256" fmla="*/ 47718 w 2485572"/>
                <a:gd name="connsiteY256" fmla="*/ 1294622 h 2538970"/>
                <a:gd name="connsiteX257" fmla="*/ 39197 w 2485572"/>
                <a:gd name="connsiteY257" fmla="*/ 1275024 h 2538970"/>
                <a:gd name="connsiteX258" fmla="*/ 33516 w 2485572"/>
                <a:gd name="connsiteY258" fmla="*/ 1269627 h 2538970"/>
                <a:gd name="connsiteX259" fmla="*/ 33516 w 2485572"/>
                <a:gd name="connsiteY259" fmla="*/ 1244348 h 2538970"/>
                <a:gd name="connsiteX260" fmla="*/ 64475 w 2485572"/>
                <a:gd name="connsiteY260" fmla="*/ 1213389 h 2538970"/>
                <a:gd name="connsiteX261" fmla="*/ 81233 w 2485572"/>
                <a:gd name="connsiteY261" fmla="*/ 1199471 h 2538970"/>
                <a:gd name="connsiteX262" fmla="*/ 86914 w 2485572"/>
                <a:gd name="connsiteY262" fmla="*/ 1190950 h 2538970"/>
                <a:gd name="connsiteX263" fmla="*/ 97991 w 2485572"/>
                <a:gd name="connsiteY263" fmla="*/ 1160275 h 2538970"/>
                <a:gd name="connsiteX264" fmla="*/ 95435 w 2485572"/>
                <a:gd name="connsiteY264" fmla="*/ 1151753 h 2538970"/>
                <a:gd name="connsiteX265" fmla="*/ 95435 w 2485572"/>
                <a:gd name="connsiteY265" fmla="*/ 1121078 h 2538970"/>
                <a:gd name="connsiteX266" fmla="*/ 100832 w 2485572"/>
                <a:gd name="connsiteY266" fmla="*/ 1112557 h 2538970"/>
                <a:gd name="connsiteX267" fmla="*/ 103672 w 2485572"/>
                <a:gd name="connsiteY267" fmla="*/ 1106876 h 2538970"/>
                <a:gd name="connsiteX268" fmla="*/ 154230 w 2485572"/>
                <a:gd name="connsiteY268" fmla="*/ 1070520 h 2538970"/>
                <a:gd name="connsiteX269" fmla="*/ 176668 w 2485572"/>
                <a:gd name="connsiteY269" fmla="*/ 1045241 h 2538970"/>
                <a:gd name="connsiteX270" fmla="*/ 176668 w 2485572"/>
                <a:gd name="connsiteY270" fmla="*/ 1037004 h 2538970"/>
                <a:gd name="connsiteX271" fmla="*/ 173828 w 2485572"/>
                <a:gd name="connsiteY271" fmla="*/ 1028483 h 2538970"/>
                <a:gd name="connsiteX272" fmla="*/ 157070 w 2485572"/>
                <a:gd name="connsiteY272" fmla="*/ 1008885 h 2538970"/>
                <a:gd name="connsiteX273" fmla="*/ 154230 w 2485572"/>
                <a:gd name="connsiteY273" fmla="*/ 1000648 h 2538970"/>
                <a:gd name="connsiteX274" fmla="*/ 157070 w 2485572"/>
                <a:gd name="connsiteY274" fmla="*/ 964008 h 2538970"/>
                <a:gd name="connsiteX275" fmla="*/ 154230 w 2485572"/>
                <a:gd name="connsiteY275" fmla="*/ 955771 h 2538970"/>
                <a:gd name="connsiteX276" fmla="*/ 126111 w 2485572"/>
                <a:gd name="connsiteY276" fmla="*/ 930492 h 2538970"/>
                <a:gd name="connsiteX277" fmla="*/ 112193 w 2485572"/>
                <a:gd name="connsiteY277" fmla="*/ 927652 h 2538970"/>
                <a:gd name="connsiteX278" fmla="*/ 109353 w 2485572"/>
                <a:gd name="connsiteY278" fmla="*/ 921971 h 2538970"/>
                <a:gd name="connsiteX279" fmla="*/ 109353 w 2485572"/>
                <a:gd name="connsiteY279" fmla="*/ 908053 h 2538970"/>
                <a:gd name="connsiteX280" fmla="*/ 117590 w 2485572"/>
                <a:gd name="connsiteY280" fmla="*/ 891295 h 2538970"/>
                <a:gd name="connsiteX281" fmla="*/ 123270 w 2485572"/>
                <a:gd name="connsiteY281" fmla="*/ 885615 h 2538970"/>
                <a:gd name="connsiteX282" fmla="*/ 148549 w 2485572"/>
                <a:gd name="connsiteY282" fmla="*/ 866016 h 2538970"/>
                <a:gd name="connsiteX283" fmla="*/ 128951 w 2485572"/>
                <a:gd name="connsiteY283" fmla="*/ 840738 h 2538970"/>
                <a:gd name="connsiteX284" fmla="*/ 126111 w 2485572"/>
                <a:gd name="connsiteY284" fmla="*/ 821139 h 2538970"/>
                <a:gd name="connsiteX285" fmla="*/ 140028 w 2485572"/>
                <a:gd name="connsiteY285" fmla="*/ 812618 h 2538970"/>
                <a:gd name="connsiteX286" fmla="*/ 142869 w 2485572"/>
                <a:gd name="connsiteY286" fmla="*/ 790464 h 2538970"/>
                <a:gd name="connsiteX287" fmla="*/ 154230 w 2485572"/>
                <a:gd name="connsiteY287" fmla="*/ 773422 h 2538970"/>
                <a:gd name="connsiteX288" fmla="*/ 157070 w 2485572"/>
                <a:gd name="connsiteY288" fmla="*/ 762344 h 2538970"/>
                <a:gd name="connsiteX289" fmla="*/ 157070 w 2485572"/>
                <a:gd name="connsiteY289" fmla="*/ 753824 h 2538970"/>
                <a:gd name="connsiteX290" fmla="*/ 145709 w 2485572"/>
                <a:gd name="connsiteY290" fmla="*/ 731385 h 2538970"/>
                <a:gd name="connsiteX291" fmla="*/ 145709 w 2485572"/>
                <a:gd name="connsiteY291" fmla="*/ 723148 h 2538970"/>
                <a:gd name="connsiteX292" fmla="*/ 159627 w 2485572"/>
                <a:gd name="connsiteY292" fmla="*/ 714627 h 2538970"/>
                <a:gd name="connsiteX293" fmla="*/ 204504 w 2485572"/>
                <a:gd name="connsiteY293" fmla="*/ 708946 h 2538970"/>
                <a:gd name="connsiteX294" fmla="*/ 232623 w 2485572"/>
                <a:gd name="connsiteY294" fmla="*/ 678271 h 2538970"/>
                <a:gd name="connsiteX295" fmla="*/ 232623 w 2485572"/>
                <a:gd name="connsiteY295" fmla="*/ 666909 h 2538970"/>
                <a:gd name="connsiteX296" fmla="*/ 215865 w 2485572"/>
                <a:gd name="connsiteY296" fmla="*/ 644755 h 2538970"/>
                <a:gd name="connsiteX297" fmla="*/ 218705 w 2485572"/>
                <a:gd name="connsiteY297" fmla="*/ 613795 h 2538970"/>
                <a:gd name="connsiteX298" fmla="*/ 241144 w 2485572"/>
                <a:gd name="connsiteY298" fmla="*/ 582836 h 2538970"/>
                <a:gd name="connsiteX299" fmla="*/ 252221 w 2485572"/>
                <a:gd name="connsiteY299" fmla="*/ 571758 h 2538970"/>
                <a:gd name="connsiteX300" fmla="*/ 285737 w 2485572"/>
                <a:gd name="connsiteY300" fmla="*/ 524041 h 2538970"/>
                <a:gd name="connsiteX301" fmla="*/ 291418 w 2485572"/>
                <a:gd name="connsiteY301" fmla="*/ 518644 h 2538970"/>
                <a:gd name="connsiteX302" fmla="*/ 322377 w 2485572"/>
                <a:gd name="connsiteY302" fmla="*/ 518644 h 2538970"/>
                <a:gd name="connsiteX303" fmla="*/ 333455 w 2485572"/>
                <a:gd name="connsiteY303" fmla="*/ 510123 h 2538970"/>
                <a:gd name="connsiteX304" fmla="*/ 341976 w 2485572"/>
                <a:gd name="connsiteY304" fmla="*/ 482004 h 2538970"/>
                <a:gd name="connsiteX305" fmla="*/ 347372 w 2485572"/>
                <a:gd name="connsiteY305" fmla="*/ 476607 h 2538970"/>
                <a:gd name="connsiteX306" fmla="*/ 386853 w 2485572"/>
                <a:gd name="connsiteY306" fmla="*/ 459565 h 2538970"/>
                <a:gd name="connsiteX307" fmla="*/ 389409 w 2485572"/>
                <a:gd name="connsiteY307" fmla="*/ 454169 h 2538970"/>
                <a:gd name="connsiteX308" fmla="*/ 400770 w 2485572"/>
                <a:gd name="connsiteY308" fmla="*/ 434570 h 2538970"/>
                <a:gd name="connsiteX309" fmla="*/ 414688 w 2485572"/>
                <a:gd name="connsiteY309" fmla="*/ 392534 h 2538970"/>
                <a:gd name="connsiteX310" fmla="*/ 428890 w 2485572"/>
                <a:gd name="connsiteY310" fmla="*/ 341976 h 2538970"/>
                <a:gd name="connsiteX311" fmla="*/ 434286 w 2485572"/>
                <a:gd name="connsiteY311" fmla="*/ 255062 h 2538970"/>
                <a:gd name="connsiteX312" fmla="*/ 437127 w 2485572"/>
                <a:gd name="connsiteY312" fmla="*/ 252221 h 2538970"/>
                <a:gd name="connsiteX313" fmla="*/ 448488 w 2485572"/>
                <a:gd name="connsiteY313" fmla="*/ 235463 h 2538970"/>
                <a:gd name="connsiteX314" fmla="*/ 468086 w 2485572"/>
                <a:gd name="connsiteY314" fmla="*/ 221546 h 2538970"/>
                <a:gd name="connsiteX315" fmla="*/ 501602 w 2485572"/>
                <a:gd name="connsiteY315" fmla="*/ 215865 h 2538970"/>
                <a:gd name="connsiteX316" fmla="*/ 512964 w 2485572"/>
                <a:gd name="connsiteY316" fmla="*/ 213025 h 2538970"/>
                <a:gd name="connsiteX317" fmla="*/ 555000 w 2485572"/>
                <a:gd name="connsiteY317" fmla="*/ 187746 h 2538970"/>
                <a:gd name="connsiteX318" fmla="*/ 557557 w 2485572"/>
                <a:gd name="connsiteY318" fmla="*/ 182349 h 2538970"/>
                <a:gd name="connsiteX319" fmla="*/ 602434 w 2485572"/>
                <a:gd name="connsiteY319" fmla="*/ 131791 h 2538970"/>
                <a:gd name="connsiteX320" fmla="*/ 605274 w 2485572"/>
                <a:gd name="connsiteY320" fmla="*/ 123270 h 2538970"/>
                <a:gd name="connsiteX321" fmla="*/ 594197 w 2485572"/>
                <a:gd name="connsiteY321" fmla="*/ 70156 h 2538970"/>
                <a:gd name="connsiteX322" fmla="*/ 650151 w 2485572"/>
                <a:gd name="connsiteY322" fmla="*/ 92595 h 2538970"/>
                <a:gd name="connsiteX323" fmla="*/ 664069 w 2485572"/>
                <a:gd name="connsiteY323" fmla="*/ 92595 h 2538970"/>
                <a:gd name="connsiteX324" fmla="*/ 689348 w 2485572"/>
                <a:gd name="connsiteY324" fmla="*/ 98275 h 2538970"/>
                <a:gd name="connsiteX325" fmla="*/ 723148 w 2485572"/>
                <a:gd name="connsiteY325" fmla="*/ 89754 h 2538970"/>
                <a:gd name="connsiteX326" fmla="*/ 725704 w 2485572"/>
                <a:gd name="connsiteY326" fmla="*/ 92595 h 2538970"/>
                <a:gd name="connsiteX327" fmla="*/ 731385 w 2485572"/>
                <a:gd name="connsiteY327" fmla="*/ 92595 h 2538970"/>
                <a:gd name="connsiteX328" fmla="*/ 737065 w 2485572"/>
                <a:gd name="connsiteY328" fmla="*/ 95435 h 2538970"/>
                <a:gd name="connsiteX329" fmla="*/ 742746 w 2485572"/>
                <a:gd name="connsiteY329" fmla="*/ 95435 h 2538970"/>
                <a:gd name="connsiteX330" fmla="*/ 779102 w 2485572"/>
                <a:gd name="connsiteY330" fmla="*/ 75837 h 2538970"/>
                <a:gd name="connsiteX331" fmla="*/ 818299 w 2485572"/>
                <a:gd name="connsiteY331" fmla="*/ 39197 h 2538970"/>
                <a:gd name="connsiteX332" fmla="*/ 823980 w 2485572"/>
                <a:gd name="connsiteY332" fmla="*/ 33800 h 2538970"/>
                <a:gd name="connsiteX333" fmla="*/ 851815 w 2485572"/>
                <a:gd name="connsiteY333" fmla="*/ 19598 h 2538970"/>
                <a:gd name="connsiteX334" fmla="*/ 854655 w 2485572"/>
                <a:gd name="connsiteY334" fmla="*/ 14202 h 2538970"/>
                <a:gd name="connsiteX335" fmla="*/ 888455 w 2485572"/>
                <a:gd name="connsiteY335" fmla="*/ 8521 h 2538970"/>
                <a:gd name="connsiteX336" fmla="*/ 893852 w 2485572"/>
                <a:gd name="connsiteY336" fmla="*/ 11361 h 2538970"/>
                <a:gd name="connsiteX337" fmla="*/ 933332 w 2485572"/>
                <a:gd name="connsiteY337" fmla="*/ 36640 h 2538970"/>
                <a:gd name="connsiteX338" fmla="*/ 938729 w 2485572"/>
                <a:gd name="connsiteY338" fmla="*/ 42037 h 2538970"/>
                <a:gd name="connsiteX339" fmla="*/ 969689 w 2485572"/>
                <a:gd name="connsiteY339" fmla="*/ 61635 h 2538970"/>
                <a:gd name="connsiteX340" fmla="*/ 972529 w 2485572"/>
                <a:gd name="connsiteY340" fmla="*/ 64475 h 2538970"/>
                <a:gd name="connsiteX341" fmla="*/ 977925 w 2485572"/>
                <a:gd name="connsiteY341" fmla="*/ 67316 h 2538970"/>
                <a:gd name="connsiteX342" fmla="*/ 1011725 w 2485572"/>
                <a:gd name="connsiteY342" fmla="*/ 67316 h 2538970"/>
                <a:gd name="connsiteX343" fmla="*/ 1031324 w 2485572"/>
                <a:gd name="connsiteY343" fmla="*/ 64475 h 2538970"/>
                <a:gd name="connsiteX344" fmla="*/ 1042401 w 2485572"/>
                <a:gd name="connsiteY344" fmla="*/ 64475 h 2538970"/>
                <a:gd name="connsiteX345" fmla="*/ 1104036 w 2485572"/>
                <a:gd name="connsiteY345" fmla="*/ 70156 h 2538970"/>
                <a:gd name="connsiteX346" fmla="*/ 1109717 w 2485572"/>
                <a:gd name="connsiteY346" fmla="*/ 75837 h 2538970"/>
                <a:gd name="connsiteX347" fmla="*/ 1118238 w 2485572"/>
                <a:gd name="connsiteY347" fmla="*/ 81233 h 2538970"/>
                <a:gd name="connsiteX348" fmla="*/ 1121078 w 2485572"/>
                <a:gd name="connsiteY348" fmla="*/ 84074 h 2538970"/>
                <a:gd name="connsiteX349" fmla="*/ 1143517 w 2485572"/>
                <a:gd name="connsiteY349" fmla="*/ 95435 h 2538970"/>
                <a:gd name="connsiteX350" fmla="*/ 1151754 w 2485572"/>
                <a:gd name="connsiteY350" fmla="*/ 100832 h 2538970"/>
                <a:gd name="connsiteX351" fmla="*/ 1171352 w 2485572"/>
                <a:gd name="connsiteY351" fmla="*/ 100832 h 2538970"/>
                <a:gd name="connsiteX352" fmla="*/ 1174192 w 2485572"/>
                <a:gd name="connsiteY352" fmla="*/ 98275 h 2538970"/>
                <a:gd name="connsiteX353" fmla="*/ 1188110 w 2485572"/>
                <a:gd name="connsiteY353" fmla="*/ 89754 h 2538970"/>
                <a:gd name="connsiteX354" fmla="*/ 1193791 w 2485572"/>
                <a:gd name="connsiteY354" fmla="*/ 84074 h 2538970"/>
                <a:gd name="connsiteX355" fmla="*/ 1238668 w 2485572"/>
                <a:gd name="connsiteY355" fmla="*/ 75837 h 2538970"/>
                <a:gd name="connsiteX356" fmla="*/ 1244348 w 2485572"/>
                <a:gd name="connsiteY356" fmla="*/ 78677 h 2538970"/>
                <a:gd name="connsiteX357" fmla="*/ 1272184 w 2485572"/>
                <a:gd name="connsiteY357" fmla="*/ 75837 h 2538970"/>
                <a:gd name="connsiteX358" fmla="*/ 1280705 w 2485572"/>
                <a:gd name="connsiteY358" fmla="*/ 72996 h 2538970"/>
                <a:gd name="connsiteX359" fmla="*/ 1286385 w 2485572"/>
                <a:gd name="connsiteY359" fmla="*/ 72996 h 2538970"/>
                <a:gd name="connsiteX360" fmla="*/ 1348020 w 2485572"/>
                <a:gd name="connsiteY360" fmla="*/ 50558 h 2538970"/>
                <a:gd name="connsiteX361" fmla="*/ 1350861 w 2485572"/>
                <a:gd name="connsiteY361" fmla="*/ 50558 h 2538970"/>
                <a:gd name="connsiteX362" fmla="*/ 1392898 w 2485572"/>
                <a:gd name="connsiteY362" fmla="*/ 39197 h 2538970"/>
                <a:gd name="connsiteX363" fmla="*/ 1406815 w 2485572"/>
                <a:gd name="connsiteY363" fmla="*/ 39197 h 2538970"/>
                <a:gd name="connsiteX364" fmla="*/ 1459929 w 2485572"/>
                <a:gd name="connsiteY364" fmla="*/ 36640 h 2538970"/>
                <a:gd name="connsiteX365" fmla="*/ 1468450 w 2485572"/>
                <a:gd name="connsiteY365" fmla="*/ 36640 h 2538970"/>
                <a:gd name="connsiteX366" fmla="*/ 1474131 w 2485572"/>
                <a:gd name="connsiteY366" fmla="*/ 33800 h 2538970"/>
                <a:gd name="connsiteX367" fmla="*/ 1479528 w 2485572"/>
                <a:gd name="connsiteY367" fmla="*/ 30960 h 2538970"/>
                <a:gd name="connsiteX368" fmla="*/ 1485208 w 2485572"/>
                <a:gd name="connsiteY368" fmla="*/ 30960 h 2538970"/>
                <a:gd name="connsiteX369" fmla="*/ 1544003 w 2485572"/>
                <a:gd name="connsiteY369" fmla="*/ 16758 h 2538970"/>
                <a:gd name="connsiteX370" fmla="*/ 1549684 w 2485572"/>
                <a:gd name="connsiteY370" fmla="*/ 14202 h 2538970"/>
                <a:gd name="connsiteX371" fmla="*/ 1555364 w 2485572"/>
                <a:gd name="connsiteY371" fmla="*/ 14202 h 2538970"/>
                <a:gd name="connsiteX372" fmla="*/ 1563601 w 2485572"/>
                <a:gd name="connsiteY372" fmla="*/ 11361 h 2538970"/>
                <a:gd name="connsiteX373" fmla="*/ 1614159 w 2485572"/>
                <a:gd name="connsiteY373" fmla="*/ 22439 h 2538970"/>
                <a:gd name="connsiteX374" fmla="*/ 1619840 w 2485572"/>
                <a:gd name="connsiteY374" fmla="*/ 19598 h 2538970"/>
                <a:gd name="connsiteX375" fmla="*/ 1630917 w 2485572"/>
                <a:gd name="connsiteY375" fmla="*/ 16758 h 2538970"/>
                <a:gd name="connsiteX376" fmla="*/ 1645119 w 2485572"/>
                <a:gd name="connsiteY376" fmla="*/ 8521 h 2538970"/>
                <a:gd name="connsiteX377" fmla="*/ 1653356 w 2485572"/>
                <a:gd name="connsiteY377" fmla="*/ 5681 h 2538970"/>
                <a:gd name="connsiteX378" fmla="*/ 1689712 w 2485572"/>
                <a:gd name="connsiteY378" fmla="*/ 0 h 2538970"/>
                <a:gd name="connsiteX379" fmla="*/ 1698233 w 2485572"/>
                <a:gd name="connsiteY379" fmla="*/ 11361 h 2538970"/>
                <a:gd name="connsiteX380" fmla="*/ 1703914 w 2485572"/>
                <a:gd name="connsiteY380" fmla="*/ 14202 h 2538970"/>
                <a:gd name="connsiteX381" fmla="*/ 1709310 w 2485572"/>
                <a:gd name="connsiteY381" fmla="*/ 16758 h 2538970"/>
                <a:gd name="connsiteX382" fmla="*/ 1717831 w 2485572"/>
                <a:gd name="connsiteY382" fmla="*/ 16758 h 2538970"/>
                <a:gd name="connsiteX383" fmla="*/ 1757028 w 2485572"/>
                <a:gd name="connsiteY383" fmla="*/ 22439 h 2538970"/>
                <a:gd name="connsiteX384" fmla="*/ 1762708 w 2485572"/>
                <a:gd name="connsiteY384" fmla="*/ 25279 h 2538970"/>
                <a:gd name="connsiteX385" fmla="*/ 1768389 w 2485572"/>
                <a:gd name="connsiteY385" fmla="*/ 25279 h 2538970"/>
                <a:gd name="connsiteX386" fmla="*/ 1787987 w 2485572"/>
                <a:gd name="connsiteY386" fmla="*/ 33800 h 2538970"/>
                <a:gd name="connsiteX387" fmla="*/ 1793384 w 2485572"/>
                <a:gd name="connsiteY387" fmla="*/ 33800 h 2538970"/>
                <a:gd name="connsiteX388" fmla="*/ 1801905 w 2485572"/>
                <a:gd name="connsiteY388" fmla="*/ 36640 h 2538970"/>
                <a:gd name="connsiteX389" fmla="*/ 1835421 w 2485572"/>
                <a:gd name="connsiteY389" fmla="*/ 42037 h 2538970"/>
                <a:gd name="connsiteX390" fmla="*/ 1891659 w 2485572"/>
                <a:gd name="connsiteY390" fmla="*/ 61635 h 2538970"/>
                <a:gd name="connsiteX391" fmla="*/ 1897340 w 2485572"/>
                <a:gd name="connsiteY391" fmla="*/ 64475 h 2538970"/>
                <a:gd name="connsiteX392" fmla="*/ 1899896 w 2485572"/>
                <a:gd name="connsiteY392" fmla="*/ 67316 h 2538970"/>
                <a:gd name="connsiteX393" fmla="*/ 1944774 w 2485572"/>
                <a:gd name="connsiteY393" fmla="*/ 123270 h 2538970"/>
                <a:gd name="connsiteX394" fmla="*/ 1947614 w 2485572"/>
                <a:gd name="connsiteY394" fmla="*/ 128951 h 2538970"/>
                <a:gd name="connsiteX395" fmla="*/ 1950454 w 2485572"/>
                <a:gd name="connsiteY395" fmla="*/ 131791 h 2538970"/>
                <a:gd name="connsiteX396" fmla="*/ 1956135 w 2485572"/>
                <a:gd name="connsiteY396" fmla="*/ 140312 h 2538970"/>
                <a:gd name="connsiteX397" fmla="*/ 1958975 w 2485572"/>
                <a:gd name="connsiteY397" fmla="*/ 145709 h 2538970"/>
                <a:gd name="connsiteX398" fmla="*/ 1961532 w 2485572"/>
                <a:gd name="connsiteY398" fmla="*/ 154230 h 2538970"/>
                <a:gd name="connsiteX399" fmla="*/ 1998172 w 2485572"/>
                <a:gd name="connsiteY399" fmla="*/ 204788 h 2538970"/>
                <a:gd name="connsiteX400" fmla="*/ 2003569 w 2485572"/>
                <a:gd name="connsiteY400" fmla="*/ 207344 h 2538970"/>
                <a:gd name="connsiteX401" fmla="*/ 2009249 w 2485572"/>
                <a:gd name="connsiteY401" fmla="*/ 210184 h 2538970"/>
                <a:gd name="connsiteX402" fmla="*/ 2017770 w 2485572"/>
                <a:gd name="connsiteY402" fmla="*/ 210184 h 2538970"/>
                <a:gd name="connsiteX403" fmla="*/ 2026007 w 2485572"/>
                <a:gd name="connsiteY403" fmla="*/ 213025 h 2538970"/>
                <a:gd name="connsiteX404" fmla="*/ 2037368 w 2485572"/>
                <a:gd name="connsiteY404" fmla="*/ 215865 h 2538970"/>
                <a:gd name="connsiteX405" fmla="*/ 2099003 w 2485572"/>
                <a:gd name="connsiteY405" fmla="*/ 221546 h 2538970"/>
                <a:gd name="connsiteX406" fmla="*/ 2104684 w 2485572"/>
                <a:gd name="connsiteY406" fmla="*/ 224386 h 2538970"/>
                <a:gd name="connsiteX407" fmla="*/ 2112921 w 2485572"/>
                <a:gd name="connsiteY407" fmla="*/ 224386 h 2538970"/>
                <a:gd name="connsiteX408" fmla="*/ 2124283 w 2485572"/>
                <a:gd name="connsiteY408" fmla="*/ 229783 h 2538970"/>
                <a:gd name="connsiteX409" fmla="*/ 2177397 w 2485572"/>
                <a:gd name="connsiteY409" fmla="*/ 229783 h 2538970"/>
                <a:gd name="connsiteX410" fmla="*/ 2185918 w 2485572"/>
                <a:gd name="connsiteY410" fmla="*/ 232623 h 2538970"/>
                <a:gd name="connsiteX411" fmla="*/ 2213753 w 2485572"/>
                <a:gd name="connsiteY411" fmla="*/ 226942 h 2538970"/>
                <a:gd name="connsiteX412" fmla="*/ 2219434 w 2485572"/>
                <a:gd name="connsiteY412" fmla="*/ 224386 h 2538970"/>
                <a:gd name="connsiteX413" fmla="*/ 2241872 w 2485572"/>
                <a:gd name="connsiteY413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5388 w 2485572"/>
                <a:gd name="connsiteY70" fmla="*/ 2272832 h 2538970"/>
                <a:gd name="connsiteX71" fmla="*/ 2275388 w 2485572"/>
                <a:gd name="connsiteY71" fmla="*/ 2278512 h 2538970"/>
                <a:gd name="connsiteX72" fmla="*/ 2269991 w 2485572"/>
                <a:gd name="connsiteY72" fmla="*/ 2312028 h 2538970"/>
                <a:gd name="connsiteX73" fmla="*/ 2269991 w 2485572"/>
                <a:gd name="connsiteY73" fmla="*/ 2317709 h 2538970"/>
                <a:gd name="connsiteX74" fmla="*/ 2278228 w 2485572"/>
                <a:gd name="connsiteY74" fmla="*/ 2345544 h 2538970"/>
                <a:gd name="connsiteX75" fmla="*/ 2281069 w 2485572"/>
                <a:gd name="connsiteY75" fmla="*/ 2354065 h 2538970"/>
                <a:gd name="connsiteX76" fmla="*/ 2283909 w 2485572"/>
                <a:gd name="connsiteY76" fmla="*/ 2356905 h 2538970"/>
                <a:gd name="connsiteX77" fmla="*/ 2289590 w 2485572"/>
                <a:gd name="connsiteY77" fmla="*/ 2365142 h 2538970"/>
                <a:gd name="connsiteX78" fmla="*/ 2278228 w 2485572"/>
                <a:gd name="connsiteY78" fmla="*/ 2396102 h 2538970"/>
                <a:gd name="connsiteX79" fmla="*/ 2275388 w 2485572"/>
                <a:gd name="connsiteY79" fmla="*/ 2401782 h 2538970"/>
                <a:gd name="connsiteX80" fmla="*/ 2258630 w 2485572"/>
                <a:gd name="connsiteY80" fmla="*/ 2429618 h 2538970"/>
                <a:gd name="connsiteX81" fmla="*/ 2255790 w 2485572"/>
                <a:gd name="connsiteY81" fmla="*/ 2435298 h 2538970"/>
                <a:gd name="connsiteX82" fmla="*/ 2253233 w 2485572"/>
                <a:gd name="connsiteY82" fmla="*/ 2463418 h 2538970"/>
                <a:gd name="connsiteX83" fmla="*/ 2258630 w 2485572"/>
                <a:gd name="connsiteY83" fmla="*/ 2483016 h 2538970"/>
                <a:gd name="connsiteX84" fmla="*/ 2258630 w 2485572"/>
                <a:gd name="connsiteY84" fmla="*/ 2488413 h 2538970"/>
                <a:gd name="connsiteX85" fmla="*/ 2239032 w 2485572"/>
                <a:gd name="connsiteY85" fmla="*/ 2513691 h 2538970"/>
                <a:gd name="connsiteX86" fmla="*/ 2236191 w 2485572"/>
                <a:gd name="connsiteY86" fmla="*/ 2522213 h 2538970"/>
                <a:gd name="connsiteX87" fmla="*/ 2225114 w 2485572"/>
                <a:gd name="connsiteY87" fmla="*/ 2538970 h 2538970"/>
                <a:gd name="connsiteX88" fmla="*/ 2216593 w 2485572"/>
                <a:gd name="connsiteY88" fmla="*/ 2538970 h 2538970"/>
                <a:gd name="connsiteX89" fmla="*/ 2191314 w 2485572"/>
                <a:gd name="connsiteY89" fmla="*/ 2530449 h 2538970"/>
                <a:gd name="connsiteX90" fmla="*/ 2185918 w 2485572"/>
                <a:gd name="connsiteY90" fmla="*/ 2525053 h 2538970"/>
                <a:gd name="connsiteX91" fmla="*/ 2174556 w 2485572"/>
                <a:gd name="connsiteY91" fmla="*/ 2502614 h 2538970"/>
                <a:gd name="connsiteX92" fmla="*/ 2154958 w 2485572"/>
                <a:gd name="connsiteY92" fmla="*/ 2480175 h 2538970"/>
                <a:gd name="connsiteX93" fmla="*/ 2154958 w 2485572"/>
                <a:gd name="connsiteY93" fmla="*/ 2471655 h 2538970"/>
                <a:gd name="connsiteX94" fmla="*/ 2152118 w 2485572"/>
                <a:gd name="connsiteY94" fmla="*/ 2452056 h 2538970"/>
                <a:gd name="connsiteX95" fmla="*/ 2143881 w 2485572"/>
                <a:gd name="connsiteY95" fmla="*/ 2418540 h 2538970"/>
                <a:gd name="connsiteX96" fmla="*/ 2143881 w 2485572"/>
                <a:gd name="connsiteY96" fmla="*/ 2415700 h 2538970"/>
                <a:gd name="connsiteX97" fmla="*/ 2138200 w 2485572"/>
                <a:gd name="connsiteY97" fmla="*/ 2396102 h 2538970"/>
                <a:gd name="connsiteX98" fmla="*/ 2135360 w 2485572"/>
                <a:gd name="connsiteY98" fmla="*/ 2393261 h 2538970"/>
                <a:gd name="connsiteX99" fmla="*/ 2129679 w 2485572"/>
                <a:gd name="connsiteY99" fmla="*/ 2390421 h 2538970"/>
                <a:gd name="connsiteX100" fmla="*/ 2099003 w 2485572"/>
                <a:gd name="connsiteY100" fmla="*/ 2387581 h 2538970"/>
                <a:gd name="connsiteX101" fmla="*/ 2087642 w 2485572"/>
                <a:gd name="connsiteY101" fmla="*/ 2384740 h 2538970"/>
                <a:gd name="connsiteX102" fmla="*/ 2070884 w 2485572"/>
                <a:gd name="connsiteY102" fmla="*/ 2376504 h 2538970"/>
                <a:gd name="connsiteX103" fmla="*/ 2068044 w 2485572"/>
                <a:gd name="connsiteY103" fmla="*/ 2370823 h 2538970"/>
                <a:gd name="connsiteX104" fmla="*/ 2051286 w 2485572"/>
                <a:gd name="connsiteY104" fmla="*/ 2354065 h 2538970"/>
                <a:gd name="connsiteX105" fmla="*/ 2048446 w 2485572"/>
                <a:gd name="connsiteY105" fmla="*/ 2348384 h 2538970"/>
                <a:gd name="connsiteX106" fmla="*/ 2043049 w 2485572"/>
                <a:gd name="connsiteY106" fmla="*/ 2325946 h 2538970"/>
                <a:gd name="connsiteX107" fmla="*/ 2014930 w 2485572"/>
                <a:gd name="connsiteY107" fmla="*/ 2300667 h 2538970"/>
                <a:gd name="connsiteX108" fmla="*/ 1986810 w 2485572"/>
                <a:gd name="connsiteY108" fmla="*/ 2300667 h 2538970"/>
                <a:gd name="connsiteX109" fmla="*/ 1956135 w 2485572"/>
                <a:gd name="connsiteY109" fmla="*/ 2303507 h 2538970"/>
                <a:gd name="connsiteX110" fmla="*/ 1950454 w 2485572"/>
                <a:gd name="connsiteY110" fmla="*/ 2300667 h 2538970"/>
                <a:gd name="connsiteX111" fmla="*/ 1928016 w 2485572"/>
                <a:gd name="connsiteY111" fmla="*/ 2278512 h 2538970"/>
                <a:gd name="connsiteX112" fmla="*/ 1925175 w 2485572"/>
                <a:gd name="connsiteY112" fmla="*/ 2272832 h 2538970"/>
                <a:gd name="connsiteX113" fmla="*/ 1885979 w 2485572"/>
                <a:gd name="connsiteY113" fmla="*/ 2261470 h 2538970"/>
                <a:gd name="connsiteX114" fmla="*/ 1872061 w 2485572"/>
                <a:gd name="connsiteY114" fmla="*/ 2222273 h 2538970"/>
                <a:gd name="connsiteX115" fmla="*/ 1869221 w 2485572"/>
                <a:gd name="connsiteY115" fmla="*/ 2194438 h 2538970"/>
                <a:gd name="connsiteX116" fmla="*/ 1869221 w 2485572"/>
                <a:gd name="connsiteY116" fmla="*/ 2185917 h 2538970"/>
                <a:gd name="connsiteX117" fmla="*/ 1863540 w 2485572"/>
                <a:gd name="connsiteY117" fmla="*/ 2163479 h 2538970"/>
                <a:gd name="connsiteX118" fmla="*/ 1860700 w 2485572"/>
                <a:gd name="connsiteY118" fmla="*/ 2154958 h 2538970"/>
                <a:gd name="connsiteX119" fmla="*/ 1855303 w 2485572"/>
                <a:gd name="connsiteY119" fmla="*/ 2152402 h 2538970"/>
                <a:gd name="connsiteX120" fmla="*/ 1813266 w 2485572"/>
                <a:gd name="connsiteY120" fmla="*/ 2166319 h 2538970"/>
                <a:gd name="connsiteX121" fmla="*/ 1810426 w 2485572"/>
                <a:gd name="connsiteY121" fmla="*/ 2177397 h 2538970"/>
                <a:gd name="connsiteX122" fmla="*/ 1818663 w 2485572"/>
                <a:gd name="connsiteY122" fmla="*/ 2194438 h 2538970"/>
                <a:gd name="connsiteX123" fmla="*/ 1818663 w 2485572"/>
                <a:gd name="connsiteY123" fmla="*/ 2211196 h 2538970"/>
                <a:gd name="connsiteX124" fmla="*/ 1813266 w 2485572"/>
                <a:gd name="connsiteY124" fmla="*/ 2214037 h 2538970"/>
                <a:gd name="connsiteX125" fmla="*/ 1776626 w 2485572"/>
                <a:gd name="connsiteY125" fmla="*/ 2208356 h 2538970"/>
                <a:gd name="connsiteX126" fmla="*/ 1771230 w 2485572"/>
                <a:gd name="connsiteY126" fmla="*/ 2205516 h 2538970"/>
                <a:gd name="connsiteX127" fmla="*/ 1762708 w 2485572"/>
                <a:gd name="connsiteY127" fmla="*/ 2202676 h 2538970"/>
                <a:gd name="connsiteX128" fmla="*/ 1748791 w 2485572"/>
                <a:gd name="connsiteY128" fmla="*/ 2202676 h 2538970"/>
                <a:gd name="connsiteX129" fmla="*/ 1740270 w 2485572"/>
                <a:gd name="connsiteY129" fmla="*/ 2194438 h 2538970"/>
                <a:gd name="connsiteX130" fmla="*/ 1731749 w 2485572"/>
                <a:gd name="connsiteY130" fmla="*/ 2188758 h 2538970"/>
                <a:gd name="connsiteX131" fmla="*/ 1723512 w 2485572"/>
                <a:gd name="connsiteY131" fmla="*/ 2174556 h 2538970"/>
                <a:gd name="connsiteX132" fmla="*/ 1703914 w 2485572"/>
                <a:gd name="connsiteY132" fmla="*/ 2169159 h 2538970"/>
                <a:gd name="connsiteX133" fmla="*/ 1698233 w 2485572"/>
                <a:gd name="connsiteY133" fmla="*/ 2166319 h 2538970"/>
                <a:gd name="connsiteX134" fmla="*/ 1692552 w 2485572"/>
                <a:gd name="connsiteY134" fmla="*/ 2163479 h 2538970"/>
                <a:gd name="connsiteX135" fmla="*/ 1656196 w 2485572"/>
                <a:gd name="connsiteY135" fmla="*/ 2160638 h 2538970"/>
                <a:gd name="connsiteX136" fmla="*/ 1647675 w 2485572"/>
                <a:gd name="connsiteY136" fmla="*/ 2163479 h 2538970"/>
                <a:gd name="connsiteX137" fmla="*/ 1605638 w 2485572"/>
                <a:gd name="connsiteY137" fmla="*/ 2169159 h 2538970"/>
                <a:gd name="connsiteX138" fmla="*/ 1600242 w 2485572"/>
                <a:gd name="connsiteY138" fmla="*/ 2169159 h 2538970"/>
                <a:gd name="connsiteX139" fmla="*/ 1566442 w 2485572"/>
                <a:gd name="connsiteY139" fmla="*/ 2146721 h 2538970"/>
                <a:gd name="connsiteX140" fmla="*/ 1563601 w 2485572"/>
                <a:gd name="connsiteY140" fmla="*/ 2143881 h 2538970"/>
                <a:gd name="connsiteX141" fmla="*/ 1561045 w 2485572"/>
                <a:gd name="connsiteY141" fmla="*/ 2141040 h 2538970"/>
                <a:gd name="connsiteX142" fmla="*/ 1541447 w 2485572"/>
                <a:gd name="connsiteY142" fmla="*/ 2112921 h 2538970"/>
                <a:gd name="connsiteX143" fmla="*/ 1535766 w 2485572"/>
                <a:gd name="connsiteY143" fmla="*/ 2107524 h 2538970"/>
                <a:gd name="connsiteX144" fmla="*/ 1501966 w 2485572"/>
                <a:gd name="connsiteY144" fmla="*/ 2090482 h 2538970"/>
                <a:gd name="connsiteX145" fmla="*/ 1496570 w 2485572"/>
                <a:gd name="connsiteY145" fmla="*/ 2087926 h 2538970"/>
                <a:gd name="connsiteX146" fmla="*/ 1493729 w 2485572"/>
                <a:gd name="connsiteY146" fmla="*/ 2085086 h 2538970"/>
                <a:gd name="connsiteX147" fmla="*/ 1488049 w 2485572"/>
                <a:gd name="connsiteY147" fmla="*/ 2082245 h 2538970"/>
                <a:gd name="connsiteX148" fmla="*/ 1426413 w 2485572"/>
                <a:gd name="connsiteY148" fmla="*/ 2059807 h 2538970"/>
                <a:gd name="connsiteX149" fmla="*/ 1364778 w 2485572"/>
                <a:gd name="connsiteY149" fmla="*/ 2056966 h 2538970"/>
                <a:gd name="connsiteX150" fmla="*/ 1336659 w 2485572"/>
                <a:gd name="connsiteY150" fmla="*/ 2048445 h 2538970"/>
                <a:gd name="connsiteX151" fmla="*/ 1311380 w 2485572"/>
                <a:gd name="connsiteY151" fmla="*/ 2034528 h 2538970"/>
                <a:gd name="connsiteX152" fmla="*/ 1305983 w 2485572"/>
                <a:gd name="connsiteY152" fmla="*/ 2031688 h 2538970"/>
                <a:gd name="connsiteX153" fmla="*/ 1303143 w 2485572"/>
                <a:gd name="connsiteY153" fmla="*/ 2026291 h 2538970"/>
                <a:gd name="connsiteX154" fmla="*/ 1300303 w 2485572"/>
                <a:gd name="connsiteY154" fmla="*/ 2023451 h 2538970"/>
                <a:gd name="connsiteX155" fmla="*/ 1266787 w 2485572"/>
                <a:gd name="connsiteY155" fmla="*/ 2006409 h 2538970"/>
                <a:gd name="connsiteX156" fmla="*/ 1255426 w 2485572"/>
                <a:gd name="connsiteY156" fmla="*/ 2006409 h 2538970"/>
                <a:gd name="connsiteX157" fmla="*/ 1238668 w 2485572"/>
                <a:gd name="connsiteY157" fmla="*/ 2001012 h 2538970"/>
                <a:gd name="connsiteX158" fmla="*/ 1232987 w 2485572"/>
                <a:gd name="connsiteY158" fmla="*/ 2001012 h 2538970"/>
                <a:gd name="connsiteX159" fmla="*/ 1216229 w 2485572"/>
                <a:gd name="connsiteY159" fmla="*/ 1995331 h 2538970"/>
                <a:gd name="connsiteX160" fmla="*/ 1213389 w 2485572"/>
                <a:gd name="connsiteY160" fmla="*/ 1992491 h 2538970"/>
                <a:gd name="connsiteX161" fmla="*/ 1185554 w 2485572"/>
                <a:gd name="connsiteY161" fmla="*/ 1984254 h 2538970"/>
                <a:gd name="connsiteX162" fmla="*/ 1179873 w 2485572"/>
                <a:gd name="connsiteY162" fmla="*/ 1984254 h 2538970"/>
                <a:gd name="connsiteX163" fmla="*/ 1157434 w 2485572"/>
                <a:gd name="connsiteY163" fmla="*/ 1981414 h 2538970"/>
                <a:gd name="connsiteX164" fmla="*/ 1109717 w 2485572"/>
                <a:gd name="connsiteY164" fmla="*/ 1947614 h 2538970"/>
                <a:gd name="connsiteX165" fmla="*/ 1098639 w 2485572"/>
                <a:gd name="connsiteY165" fmla="*/ 1944774 h 2538970"/>
                <a:gd name="connsiteX166" fmla="*/ 1067680 w 2485572"/>
                <a:gd name="connsiteY166" fmla="*/ 1919779 h 2538970"/>
                <a:gd name="connsiteX167" fmla="*/ 1056603 w 2485572"/>
                <a:gd name="connsiteY167" fmla="*/ 1888819 h 2538970"/>
                <a:gd name="connsiteX168" fmla="*/ 1053762 w 2485572"/>
                <a:gd name="connsiteY168" fmla="*/ 1880298 h 2538970"/>
                <a:gd name="connsiteX169" fmla="*/ 1022803 w 2485572"/>
                <a:gd name="connsiteY169" fmla="*/ 1860700 h 2538970"/>
                <a:gd name="connsiteX170" fmla="*/ 1019962 w 2485572"/>
                <a:gd name="connsiteY170" fmla="*/ 1858143 h 2538970"/>
                <a:gd name="connsiteX171" fmla="*/ 1006045 w 2485572"/>
                <a:gd name="connsiteY171" fmla="*/ 1824343 h 2538970"/>
                <a:gd name="connsiteX172" fmla="*/ 1006045 w 2485572"/>
                <a:gd name="connsiteY172" fmla="*/ 1813266 h 2538970"/>
                <a:gd name="connsiteX173" fmla="*/ 1011725 w 2485572"/>
                <a:gd name="connsiteY173" fmla="*/ 1793668 h 2538970"/>
                <a:gd name="connsiteX174" fmla="*/ 1019962 w 2485572"/>
                <a:gd name="connsiteY174" fmla="*/ 1768389 h 2538970"/>
                <a:gd name="connsiteX175" fmla="*/ 1025643 w 2485572"/>
                <a:gd name="connsiteY175" fmla="*/ 1737429 h 2538970"/>
                <a:gd name="connsiteX176" fmla="*/ 1025643 w 2485572"/>
                <a:gd name="connsiteY176" fmla="*/ 1723512 h 2538970"/>
                <a:gd name="connsiteX177" fmla="*/ 1019962 w 2485572"/>
                <a:gd name="connsiteY177" fmla="*/ 1720671 h 2538970"/>
                <a:gd name="connsiteX178" fmla="*/ 1014566 w 2485572"/>
                <a:gd name="connsiteY178" fmla="*/ 1712435 h 2538970"/>
                <a:gd name="connsiteX179" fmla="*/ 1011725 w 2485572"/>
                <a:gd name="connsiteY179" fmla="*/ 1709594 h 2538970"/>
                <a:gd name="connsiteX180" fmla="*/ 983606 w 2485572"/>
                <a:gd name="connsiteY180" fmla="*/ 1692552 h 2538970"/>
                <a:gd name="connsiteX181" fmla="*/ 977925 w 2485572"/>
                <a:gd name="connsiteY181" fmla="*/ 1692552 h 2538970"/>
                <a:gd name="connsiteX182" fmla="*/ 950090 w 2485572"/>
                <a:gd name="connsiteY182" fmla="*/ 1653356 h 2538970"/>
                <a:gd name="connsiteX183" fmla="*/ 950090 w 2485572"/>
                <a:gd name="connsiteY183" fmla="*/ 1639438 h 2538970"/>
                <a:gd name="connsiteX184" fmla="*/ 952931 w 2485572"/>
                <a:gd name="connsiteY184" fmla="*/ 1636598 h 2538970"/>
                <a:gd name="connsiteX185" fmla="*/ 975369 w 2485572"/>
                <a:gd name="connsiteY185" fmla="*/ 1597401 h 2538970"/>
                <a:gd name="connsiteX186" fmla="*/ 980766 w 2485572"/>
                <a:gd name="connsiteY186" fmla="*/ 1591721 h 2538970"/>
                <a:gd name="connsiteX187" fmla="*/ 1017406 w 2485572"/>
                <a:gd name="connsiteY187" fmla="*/ 1561045 h 2538970"/>
                <a:gd name="connsiteX188" fmla="*/ 1022803 w 2485572"/>
                <a:gd name="connsiteY188" fmla="*/ 1558205 h 2538970"/>
                <a:gd name="connsiteX189" fmla="*/ 1025643 w 2485572"/>
                <a:gd name="connsiteY189" fmla="*/ 1555364 h 2538970"/>
                <a:gd name="connsiteX190" fmla="*/ 1031324 w 2485572"/>
                <a:gd name="connsiteY190" fmla="*/ 1549684 h 2538970"/>
                <a:gd name="connsiteX191" fmla="*/ 1293866 w 2485572"/>
                <a:gd name="connsiteY191" fmla="*/ 1680648 h 2538970"/>
                <a:gd name="connsiteX192" fmla="*/ 1455791 w 2485572"/>
                <a:gd name="connsiteY192" fmla="*/ 1685410 h 2538970"/>
                <a:gd name="connsiteX193" fmla="*/ 1289417 w 2485572"/>
                <a:gd name="connsiteY193" fmla="*/ 1536685 h 2538970"/>
                <a:gd name="connsiteX194" fmla="*/ 1061999 w 2485572"/>
                <a:gd name="connsiteY194" fmla="*/ 1465610 h 2538970"/>
                <a:gd name="connsiteX195" fmla="*/ 1061999 w 2485572"/>
                <a:gd name="connsiteY195" fmla="*/ 1429254 h 2538970"/>
                <a:gd name="connsiteX196" fmla="*/ 1048082 w 2485572"/>
                <a:gd name="connsiteY196" fmla="*/ 1403975 h 2538970"/>
                <a:gd name="connsiteX197" fmla="*/ 1022803 w 2485572"/>
                <a:gd name="connsiteY197" fmla="*/ 1387217 h 2538970"/>
                <a:gd name="connsiteX198" fmla="*/ 1011725 w 2485572"/>
                <a:gd name="connsiteY198" fmla="*/ 1381536 h 2538970"/>
                <a:gd name="connsiteX199" fmla="*/ 1000364 w 2485572"/>
                <a:gd name="connsiteY199" fmla="*/ 1381536 h 2538970"/>
                <a:gd name="connsiteX200" fmla="*/ 961167 w 2485572"/>
                <a:gd name="connsiteY200" fmla="*/ 1376140 h 2538970"/>
                <a:gd name="connsiteX201" fmla="*/ 924811 w 2485572"/>
                <a:gd name="connsiteY201" fmla="*/ 1367618 h 2538970"/>
                <a:gd name="connsiteX202" fmla="*/ 919131 w 2485572"/>
                <a:gd name="connsiteY202" fmla="*/ 1367618 h 2538970"/>
                <a:gd name="connsiteX203" fmla="*/ 913450 w 2485572"/>
                <a:gd name="connsiteY203" fmla="*/ 1364778 h 2538970"/>
                <a:gd name="connsiteX204" fmla="*/ 908053 w 2485572"/>
                <a:gd name="connsiteY204" fmla="*/ 1364778 h 2538970"/>
                <a:gd name="connsiteX205" fmla="*/ 877094 w 2485572"/>
                <a:gd name="connsiteY205" fmla="*/ 1381536 h 2538970"/>
                <a:gd name="connsiteX206" fmla="*/ 868857 w 2485572"/>
                <a:gd name="connsiteY206" fmla="*/ 1390057 h 2538970"/>
                <a:gd name="connsiteX207" fmla="*/ 835057 w 2485572"/>
                <a:gd name="connsiteY207" fmla="*/ 1434934 h 2538970"/>
                <a:gd name="connsiteX208" fmla="*/ 832217 w 2485572"/>
                <a:gd name="connsiteY208" fmla="*/ 1440331 h 2538970"/>
                <a:gd name="connsiteX209" fmla="*/ 832217 w 2485572"/>
                <a:gd name="connsiteY209" fmla="*/ 1446012 h 2538970"/>
                <a:gd name="connsiteX210" fmla="*/ 767741 w 2485572"/>
                <a:gd name="connsiteY210" fmla="*/ 1513327 h 2538970"/>
                <a:gd name="connsiteX211" fmla="*/ 711787 w 2485572"/>
                <a:gd name="connsiteY211" fmla="*/ 1535766 h 2538970"/>
                <a:gd name="connsiteX212" fmla="*/ 686508 w 2485572"/>
                <a:gd name="connsiteY212" fmla="*/ 1541447 h 2538970"/>
                <a:gd name="connsiteX213" fmla="*/ 661513 w 2485572"/>
                <a:gd name="connsiteY213" fmla="*/ 1549684 h 2538970"/>
                <a:gd name="connsiteX214" fmla="*/ 658672 w 2485572"/>
                <a:gd name="connsiteY214" fmla="*/ 1552524 h 2538970"/>
                <a:gd name="connsiteX215" fmla="*/ 652992 w 2485572"/>
                <a:gd name="connsiteY215" fmla="*/ 1555364 h 2538970"/>
                <a:gd name="connsiteX216" fmla="*/ 624873 w 2485572"/>
                <a:gd name="connsiteY216" fmla="*/ 1561045 h 2538970"/>
                <a:gd name="connsiteX217" fmla="*/ 619476 w 2485572"/>
                <a:gd name="connsiteY217" fmla="*/ 1558205 h 2538970"/>
                <a:gd name="connsiteX218" fmla="*/ 616636 w 2485572"/>
                <a:gd name="connsiteY218" fmla="*/ 1555364 h 2538970"/>
                <a:gd name="connsiteX219" fmla="*/ 597037 w 2485572"/>
                <a:gd name="connsiteY219" fmla="*/ 1532926 h 2538970"/>
                <a:gd name="connsiteX220" fmla="*/ 594197 w 2485572"/>
                <a:gd name="connsiteY220" fmla="*/ 1521848 h 2538970"/>
                <a:gd name="connsiteX221" fmla="*/ 591357 w 2485572"/>
                <a:gd name="connsiteY221" fmla="*/ 1519008 h 2538970"/>
                <a:gd name="connsiteX222" fmla="*/ 566078 w 2485572"/>
                <a:gd name="connsiteY222" fmla="*/ 1482368 h 2538970"/>
                <a:gd name="connsiteX223" fmla="*/ 560397 w 2485572"/>
                <a:gd name="connsiteY223" fmla="*/ 1471291 h 2538970"/>
                <a:gd name="connsiteX224" fmla="*/ 555000 w 2485572"/>
                <a:gd name="connsiteY224" fmla="*/ 1465610 h 2538970"/>
                <a:gd name="connsiteX225" fmla="*/ 498762 w 2485572"/>
                <a:gd name="connsiteY225" fmla="*/ 1432094 h 2538970"/>
                <a:gd name="connsiteX226" fmla="*/ 490525 w 2485572"/>
                <a:gd name="connsiteY226" fmla="*/ 1429254 h 2538970"/>
                <a:gd name="connsiteX227" fmla="*/ 487685 w 2485572"/>
                <a:gd name="connsiteY227" fmla="*/ 1429254 h 2538970"/>
                <a:gd name="connsiteX228" fmla="*/ 462406 w 2485572"/>
                <a:gd name="connsiteY228" fmla="*/ 1426413 h 2538970"/>
                <a:gd name="connsiteX229" fmla="*/ 400770 w 2485572"/>
                <a:gd name="connsiteY229" fmla="*/ 1426413 h 2538970"/>
                <a:gd name="connsiteX230" fmla="*/ 392250 w 2485572"/>
                <a:gd name="connsiteY230" fmla="*/ 1423573 h 2538970"/>
                <a:gd name="connsiteX231" fmla="*/ 384013 w 2485572"/>
                <a:gd name="connsiteY231" fmla="*/ 1420733 h 2538970"/>
                <a:gd name="connsiteX232" fmla="*/ 375492 w 2485572"/>
                <a:gd name="connsiteY232" fmla="*/ 1420733 h 2538970"/>
                <a:gd name="connsiteX233" fmla="*/ 319537 w 2485572"/>
                <a:gd name="connsiteY233" fmla="*/ 1409655 h 2538970"/>
                <a:gd name="connsiteX234" fmla="*/ 313856 w 2485572"/>
                <a:gd name="connsiteY234" fmla="*/ 1406815 h 2538970"/>
                <a:gd name="connsiteX235" fmla="*/ 308176 w 2485572"/>
                <a:gd name="connsiteY235" fmla="*/ 1406815 h 2538970"/>
                <a:gd name="connsiteX236" fmla="*/ 297098 w 2485572"/>
                <a:gd name="connsiteY236" fmla="*/ 1401134 h 2538970"/>
                <a:gd name="connsiteX237" fmla="*/ 221546 w 2485572"/>
                <a:gd name="connsiteY237" fmla="*/ 1392898 h 2538970"/>
                <a:gd name="connsiteX238" fmla="*/ 213025 w 2485572"/>
                <a:gd name="connsiteY238" fmla="*/ 1392898 h 2538970"/>
                <a:gd name="connsiteX239" fmla="*/ 204504 w 2485572"/>
                <a:gd name="connsiteY239" fmla="*/ 1395738 h 2538970"/>
                <a:gd name="connsiteX240" fmla="*/ 154230 w 2485572"/>
                <a:gd name="connsiteY240" fmla="*/ 1406815 h 2538970"/>
                <a:gd name="connsiteX241" fmla="*/ 148549 w 2485572"/>
                <a:gd name="connsiteY241" fmla="*/ 1403975 h 2538970"/>
                <a:gd name="connsiteX242" fmla="*/ 137472 w 2485572"/>
                <a:gd name="connsiteY242" fmla="*/ 1398294 h 2538970"/>
                <a:gd name="connsiteX243" fmla="*/ 131791 w 2485572"/>
                <a:gd name="connsiteY243" fmla="*/ 1398294 h 2538970"/>
                <a:gd name="connsiteX244" fmla="*/ 67316 w 2485572"/>
                <a:gd name="connsiteY244" fmla="*/ 1418177 h 2538970"/>
                <a:gd name="connsiteX245" fmla="*/ 58795 w 2485572"/>
                <a:gd name="connsiteY245" fmla="*/ 1420733 h 2538970"/>
                <a:gd name="connsiteX246" fmla="*/ 50558 w 2485572"/>
                <a:gd name="connsiteY246" fmla="*/ 1423573 h 2538970"/>
                <a:gd name="connsiteX247" fmla="*/ 42037 w 2485572"/>
                <a:gd name="connsiteY247" fmla="*/ 1423573 h 2538970"/>
                <a:gd name="connsiteX248" fmla="*/ 5681 w 2485572"/>
                <a:gd name="connsiteY248" fmla="*/ 1432094 h 2538970"/>
                <a:gd name="connsiteX249" fmla="*/ 2840 w 2485572"/>
                <a:gd name="connsiteY249" fmla="*/ 1403975 h 2538970"/>
                <a:gd name="connsiteX250" fmla="*/ 0 w 2485572"/>
                <a:gd name="connsiteY250" fmla="*/ 1395738 h 2538970"/>
                <a:gd name="connsiteX251" fmla="*/ 5681 w 2485572"/>
                <a:gd name="connsiteY251" fmla="*/ 1373299 h 2538970"/>
                <a:gd name="connsiteX252" fmla="*/ 5681 w 2485572"/>
                <a:gd name="connsiteY252" fmla="*/ 1361938 h 2538970"/>
                <a:gd name="connsiteX253" fmla="*/ 11361 w 2485572"/>
                <a:gd name="connsiteY253" fmla="*/ 1345180 h 2538970"/>
                <a:gd name="connsiteX254" fmla="*/ 42037 w 2485572"/>
                <a:gd name="connsiteY254" fmla="*/ 1305983 h 2538970"/>
                <a:gd name="connsiteX255" fmla="*/ 47718 w 2485572"/>
                <a:gd name="connsiteY255" fmla="*/ 1294622 h 2538970"/>
                <a:gd name="connsiteX256" fmla="*/ 39197 w 2485572"/>
                <a:gd name="connsiteY256" fmla="*/ 1275024 h 2538970"/>
                <a:gd name="connsiteX257" fmla="*/ 33516 w 2485572"/>
                <a:gd name="connsiteY257" fmla="*/ 1269627 h 2538970"/>
                <a:gd name="connsiteX258" fmla="*/ 33516 w 2485572"/>
                <a:gd name="connsiteY258" fmla="*/ 1244348 h 2538970"/>
                <a:gd name="connsiteX259" fmla="*/ 64475 w 2485572"/>
                <a:gd name="connsiteY259" fmla="*/ 1213389 h 2538970"/>
                <a:gd name="connsiteX260" fmla="*/ 81233 w 2485572"/>
                <a:gd name="connsiteY260" fmla="*/ 1199471 h 2538970"/>
                <a:gd name="connsiteX261" fmla="*/ 86914 w 2485572"/>
                <a:gd name="connsiteY261" fmla="*/ 1190950 h 2538970"/>
                <a:gd name="connsiteX262" fmla="*/ 97991 w 2485572"/>
                <a:gd name="connsiteY262" fmla="*/ 1160275 h 2538970"/>
                <a:gd name="connsiteX263" fmla="*/ 95435 w 2485572"/>
                <a:gd name="connsiteY263" fmla="*/ 1151753 h 2538970"/>
                <a:gd name="connsiteX264" fmla="*/ 95435 w 2485572"/>
                <a:gd name="connsiteY264" fmla="*/ 1121078 h 2538970"/>
                <a:gd name="connsiteX265" fmla="*/ 100832 w 2485572"/>
                <a:gd name="connsiteY265" fmla="*/ 1112557 h 2538970"/>
                <a:gd name="connsiteX266" fmla="*/ 103672 w 2485572"/>
                <a:gd name="connsiteY266" fmla="*/ 1106876 h 2538970"/>
                <a:gd name="connsiteX267" fmla="*/ 154230 w 2485572"/>
                <a:gd name="connsiteY267" fmla="*/ 1070520 h 2538970"/>
                <a:gd name="connsiteX268" fmla="*/ 176668 w 2485572"/>
                <a:gd name="connsiteY268" fmla="*/ 1045241 h 2538970"/>
                <a:gd name="connsiteX269" fmla="*/ 176668 w 2485572"/>
                <a:gd name="connsiteY269" fmla="*/ 1037004 h 2538970"/>
                <a:gd name="connsiteX270" fmla="*/ 173828 w 2485572"/>
                <a:gd name="connsiteY270" fmla="*/ 1028483 h 2538970"/>
                <a:gd name="connsiteX271" fmla="*/ 157070 w 2485572"/>
                <a:gd name="connsiteY271" fmla="*/ 1008885 h 2538970"/>
                <a:gd name="connsiteX272" fmla="*/ 154230 w 2485572"/>
                <a:gd name="connsiteY272" fmla="*/ 1000648 h 2538970"/>
                <a:gd name="connsiteX273" fmla="*/ 157070 w 2485572"/>
                <a:gd name="connsiteY273" fmla="*/ 964008 h 2538970"/>
                <a:gd name="connsiteX274" fmla="*/ 154230 w 2485572"/>
                <a:gd name="connsiteY274" fmla="*/ 955771 h 2538970"/>
                <a:gd name="connsiteX275" fmla="*/ 126111 w 2485572"/>
                <a:gd name="connsiteY275" fmla="*/ 930492 h 2538970"/>
                <a:gd name="connsiteX276" fmla="*/ 112193 w 2485572"/>
                <a:gd name="connsiteY276" fmla="*/ 927652 h 2538970"/>
                <a:gd name="connsiteX277" fmla="*/ 109353 w 2485572"/>
                <a:gd name="connsiteY277" fmla="*/ 921971 h 2538970"/>
                <a:gd name="connsiteX278" fmla="*/ 109353 w 2485572"/>
                <a:gd name="connsiteY278" fmla="*/ 908053 h 2538970"/>
                <a:gd name="connsiteX279" fmla="*/ 117590 w 2485572"/>
                <a:gd name="connsiteY279" fmla="*/ 891295 h 2538970"/>
                <a:gd name="connsiteX280" fmla="*/ 123270 w 2485572"/>
                <a:gd name="connsiteY280" fmla="*/ 885615 h 2538970"/>
                <a:gd name="connsiteX281" fmla="*/ 148549 w 2485572"/>
                <a:gd name="connsiteY281" fmla="*/ 866016 h 2538970"/>
                <a:gd name="connsiteX282" fmla="*/ 128951 w 2485572"/>
                <a:gd name="connsiteY282" fmla="*/ 840738 h 2538970"/>
                <a:gd name="connsiteX283" fmla="*/ 126111 w 2485572"/>
                <a:gd name="connsiteY283" fmla="*/ 821139 h 2538970"/>
                <a:gd name="connsiteX284" fmla="*/ 140028 w 2485572"/>
                <a:gd name="connsiteY284" fmla="*/ 812618 h 2538970"/>
                <a:gd name="connsiteX285" fmla="*/ 142869 w 2485572"/>
                <a:gd name="connsiteY285" fmla="*/ 790464 h 2538970"/>
                <a:gd name="connsiteX286" fmla="*/ 154230 w 2485572"/>
                <a:gd name="connsiteY286" fmla="*/ 773422 h 2538970"/>
                <a:gd name="connsiteX287" fmla="*/ 157070 w 2485572"/>
                <a:gd name="connsiteY287" fmla="*/ 762344 h 2538970"/>
                <a:gd name="connsiteX288" fmla="*/ 157070 w 2485572"/>
                <a:gd name="connsiteY288" fmla="*/ 753824 h 2538970"/>
                <a:gd name="connsiteX289" fmla="*/ 145709 w 2485572"/>
                <a:gd name="connsiteY289" fmla="*/ 731385 h 2538970"/>
                <a:gd name="connsiteX290" fmla="*/ 145709 w 2485572"/>
                <a:gd name="connsiteY290" fmla="*/ 723148 h 2538970"/>
                <a:gd name="connsiteX291" fmla="*/ 159627 w 2485572"/>
                <a:gd name="connsiteY291" fmla="*/ 714627 h 2538970"/>
                <a:gd name="connsiteX292" fmla="*/ 204504 w 2485572"/>
                <a:gd name="connsiteY292" fmla="*/ 708946 h 2538970"/>
                <a:gd name="connsiteX293" fmla="*/ 232623 w 2485572"/>
                <a:gd name="connsiteY293" fmla="*/ 678271 h 2538970"/>
                <a:gd name="connsiteX294" fmla="*/ 232623 w 2485572"/>
                <a:gd name="connsiteY294" fmla="*/ 666909 h 2538970"/>
                <a:gd name="connsiteX295" fmla="*/ 215865 w 2485572"/>
                <a:gd name="connsiteY295" fmla="*/ 644755 h 2538970"/>
                <a:gd name="connsiteX296" fmla="*/ 218705 w 2485572"/>
                <a:gd name="connsiteY296" fmla="*/ 613795 h 2538970"/>
                <a:gd name="connsiteX297" fmla="*/ 241144 w 2485572"/>
                <a:gd name="connsiteY297" fmla="*/ 582836 h 2538970"/>
                <a:gd name="connsiteX298" fmla="*/ 252221 w 2485572"/>
                <a:gd name="connsiteY298" fmla="*/ 571758 h 2538970"/>
                <a:gd name="connsiteX299" fmla="*/ 285737 w 2485572"/>
                <a:gd name="connsiteY299" fmla="*/ 524041 h 2538970"/>
                <a:gd name="connsiteX300" fmla="*/ 291418 w 2485572"/>
                <a:gd name="connsiteY300" fmla="*/ 518644 h 2538970"/>
                <a:gd name="connsiteX301" fmla="*/ 322377 w 2485572"/>
                <a:gd name="connsiteY301" fmla="*/ 518644 h 2538970"/>
                <a:gd name="connsiteX302" fmla="*/ 333455 w 2485572"/>
                <a:gd name="connsiteY302" fmla="*/ 510123 h 2538970"/>
                <a:gd name="connsiteX303" fmla="*/ 341976 w 2485572"/>
                <a:gd name="connsiteY303" fmla="*/ 482004 h 2538970"/>
                <a:gd name="connsiteX304" fmla="*/ 347372 w 2485572"/>
                <a:gd name="connsiteY304" fmla="*/ 476607 h 2538970"/>
                <a:gd name="connsiteX305" fmla="*/ 386853 w 2485572"/>
                <a:gd name="connsiteY305" fmla="*/ 459565 h 2538970"/>
                <a:gd name="connsiteX306" fmla="*/ 389409 w 2485572"/>
                <a:gd name="connsiteY306" fmla="*/ 454169 h 2538970"/>
                <a:gd name="connsiteX307" fmla="*/ 400770 w 2485572"/>
                <a:gd name="connsiteY307" fmla="*/ 434570 h 2538970"/>
                <a:gd name="connsiteX308" fmla="*/ 414688 w 2485572"/>
                <a:gd name="connsiteY308" fmla="*/ 392534 h 2538970"/>
                <a:gd name="connsiteX309" fmla="*/ 428890 w 2485572"/>
                <a:gd name="connsiteY309" fmla="*/ 341976 h 2538970"/>
                <a:gd name="connsiteX310" fmla="*/ 434286 w 2485572"/>
                <a:gd name="connsiteY310" fmla="*/ 255062 h 2538970"/>
                <a:gd name="connsiteX311" fmla="*/ 437127 w 2485572"/>
                <a:gd name="connsiteY311" fmla="*/ 252221 h 2538970"/>
                <a:gd name="connsiteX312" fmla="*/ 448488 w 2485572"/>
                <a:gd name="connsiteY312" fmla="*/ 235463 h 2538970"/>
                <a:gd name="connsiteX313" fmla="*/ 468086 w 2485572"/>
                <a:gd name="connsiteY313" fmla="*/ 221546 h 2538970"/>
                <a:gd name="connsiteX314" fmla="*/ 501602 w 2485572"/>
                <a:gd name="connsiteY314" fmla="*/ 215865 h 2538970"/>
                <a:gd name="connsiteX315" fmla="*/ 512964 w 2485572"/>
                <a:gd name="connsiteY315" fmla="*/ 213025 h 2538970"/>
                <a:gd name="connsiteX316" fmla="*/ 555000 w 2485572"/>
                <a:gd name="connsiteY316" fmla="*/ 187746 h 2538970"/>
                <a:gd name="connsiteX317" fmla="*/ 557557 w 2485572"/>
                <a:gd name="connsiteY317" fmla="*/ 182349 h 2538970"/>
                <a:gd name="connsiteX318" fmla="*/ 602434 w 2485572"/>
                <a:gd name="connsiteY318" fmla="*/ 131791 h 2538970"/>
                <a:gd name="connsiteX319" fmla="*/ 605274 w 2485572"/>
                <a:gd name="connsiteY319" fmla="*/ 123270 h 2538970"/>
                <a:gd name="connsiteX320" fmla="*/ 594197 w 2485572"/>
                <a:gd name="connsiteY320" fmla="*/ 70156 h 2538970"/>
                <a:gd name="connsiteX321" fmla="*/ 650151 w 2485572"/>
                <a:gd name="connsiteY321" fmla="*/ 92595 h 2538970"/>
                <a:gd name="connsiteX322" fmla="*/ 664069 w 2485572"/>
                <a:gd name="connsiteY322" fmla="*/ 92595 h 2538970"/>
                <a:gd name="connsiteX323" fmla="*/ 689348 w 2485572"/>
                <a:gd name="connsiteY323" fmla="*/ 98275 h 2538970"/>
                <a:gd name="connsiteX324" fmla="*/ 723148 w 2485572"/>
                <a:gd name="connsiteY324" fmla="*/ 89754 h 2538970"/>
                <a:gd name="connsiteX325" fmla="*/ 725704 w 2485572"/>
                <a:gd name="connsiteY325" fmla="*/ 92595 h 2538970"/>
                <a:gd name="connsiteX326" fmla="*/ 731385 w 2485572"/>
                <a:gd name="connsiteY326" fmla="*/ 92595 h 2538970"/>
                <a:gd name="connsiteX327" fmla="*/ 737065 w 2485572"/>
                <a:gd name="connsiteY327" fmla="*/ 95435 h 2538970"/>
                <a:gd name="connsiteX328" fmla="*/ 742746 w 2485572"/>
                <a:gd name="connsiteY328" fmla="*/ 95435 h 2538970"/>
                <a:gd name="connsiteX329" fmla="*/ 779102 w 2485572"/>
                <a:gd name="connsiteY329" fmla="*/ 75837 h 2538970"/>
                <a:gd name="connsiteX330" fmla="*/ 818299 w 2485572"/>
                <a:gd name="connsiteY330" fmla="*/ 39197 h 2538970"/>
                <a:gd name="connsiteX331" fmla="*/ 823980 w 2485572"/>
                <a:gd name="connsiteY331" fmla="*/ 33800 h 2538970"/>
                <a:gd name="connsiteX332" fmla="*/ 851815 w 2485572"/>
                <a:gd name="connsiteY332" fmla="*/ 19598 h 2538970"/>
                <a:gd name="connsiteX333" fmla="*/ 854655 w 2485572"/>
                <a:gd name="connsiteY333" fmla="*/ 14202 h 2538970"/>
                <a:gd name="connsiteX334" fmla="*/ 888455 w 2485572"/>
                <a:gd name="connsiteY334" fmla="*/ 8521 h 2538970"/>
                <a:gd name="connsiteX335" fmla="*/ 893852 w 2485572"/>
                <a:gd name="connsiteY335" fmla="*/ 11361 h 2538970"/>
                <a:gd name="connsiteX336" fmla="*/ 933332 w 2485572"/>
                <a:gd name="connsiteY336" fmla="*/ 36640 h 2538970"/>
                <a:gd name="connsiteX337" fmla="*/ 938729 w 2485572"/>
                <a:gd name="connsiteY337" fmla="*/ 42037 h 2538970"/>
                <a:gd name="connsiteX338" fmla="*/ 969689 w 2485572"/>
                <a:gd name="connsiteY338" fmla="*/ 61635 h 2538970"/>
                <a:gd name="connsiteX339" fmla="*/ 972529 w 2485572"/>
                <a:gd name="connsiteY339" fmla="*/ 64475 h 2538970"/>
                <a:gd name="connsiteX340" fmla="*/ 977925 w 2485572"/>
                <a:gd name="connsiteY340" fmla="*/ 67316 h 2538970"/>
                <a:gd name="connsiteX341" fmla="*/ 1011725 w 2485572"/>
                <a:gd name="connsiteY341" fmla="*/ 67316 h 2538970"/>
                <a:gd name="connsiteX342" fmla="*/ 1031324 w 2485572"/>
                <a:gd name="connsiteY342" fmla="*/ 64475 h 2538970"/>
                <a:gd name="connsiteX343" fmla="*/ 1042401 w 2485572"/>
                <a:gd name="connsiteY343" fmla="*/ 64475 h 2538970"/>
                <a:gd name="connsiteX344" fmla="*/ 1104036 w 2485572"/>
                <a:gd name="connsiteY344" fmla="*/ 70156 h 2538970"/>
                <a:gd name="connsiteX345" fmla="*/ 1109717 w 2485572"/>
                <a:gd name="connsiteY345" fmla="*/ 75837 h 2538970"/>
                <a:gd name="connsiteX346" fmla="*/ 1118238 w 2485572"/>
                <a:gd name="connsiteY346" fmla="*/ 81233 h 2538970"/>
                <a:gd name="connsiteX347" fmla="*/ 1121078 w 2485572"/>
                <a:gd name="connsiteY347" fmla="*/ 84074 h 2538970"/>
                <a:gd name="connsiteX348" fmla="*/ 1143517 w 2485572"/>
                <a:gd name="connsiteY348" fmla="*/ 95435 h 2538970"/>
                <a:gd name="connsiteX349" fmla="*/ 1151754 w 2485572"/>
                <a:gd name="connsiteY349" fmla="*/ 100832 h 2538970"/>
                <a:gd name="connsiteX350" fmla="*/ 1171352 w 2485572"/>
                <a:gd name="connsiteY350" fmla="*/ 100832 h 2538970"/>
                <a:gd name="connsiteX351" fmla="*/ 1174192 w 2485572"/>
                <a:gd name="connsiteY351" fmla="*/ 98275 h 2538970"/>
                <a:gd name="connsiteX352" fmla="*/ 1188110 w 2485572"/>
                <a:gd name="connsiteY352" fmla="*/ 89754 h 2538970"/>
                <a:gd name="connsiteX353" fmla="*/ 1193791 w 2485572"/>
                <a:gd name="connsiteY353" fmla="*/ 84074 h 2538970"/>
                <a:gd name="connsiteX354" fmla="*/ 1238668 w 2485572"/>
                <a:gd name="connsiteY354" fmla="*/ 75837 h 2538970"/>
                <a:gd name="connsiteX355" fmla="*/ 1244348 w 2485572"/>
                <a:gd name="connsiteY355" fmla="*/ 78677 h 2538970"/>
                <a:gd name="connsiteX356" fmla="*/ 1272184 w 2485572"/>
                <a:gd name="connsiteY356" fmla="*/ 75837 h 2538970"/>
                <a:gd name="connsiteX357" fmla="*/ 1280705 w 2485572"/>
                <a:gd name="connsiteY357" fmla="*/ 72996 h 2538970"/>
                <a:gd name="connsiteX358" fmla="*/ 1286385 w 2485572"/>
                <a:gd name="connsiteY358" fmla="*/ 72996 h 2538970"/>
                <a:gd name="connsiteX359" fmla="*/ 1348020 w 2485572"/>
                <a:gd name="connsiteY359" fmla="*/ 50558 h 2538970"/>
                <a:gd name="connsiteX360" fmla="*/ 1350861 w 2485572"/>
                <a:gd name="connsiteY360" fmla="*/ 50558 h 2538970"/>
                <a:gd name="connsiteX361" fmla="*/ 1392898 w 2485572"/>
                <a:gd name="connsiteY361" fmla="*/ 39197 h 2538970"/>
                <a:gd name="connsiteX362" fmla="*/ 1406815 w 2485572"/>
                <a:gd name="connsiteY362" fmla="*/ 39197 h 2538970"/>
                <a:gd name="connsiteX363" fmla="*/ 1459929 w 2485572"/>
                <a:gd name="connsiteY363" fmla="*/ 36640 h 2538970"/>
                <a:gd name="connsiteX364" fmla="*/ 1468450 w 2485572"/>
                <a:gd name="connsiteY364" fmla="*/ 36640 h 2538970"/>
                <a:gd name="connsiteX365" fmla="*/ 1474131 w 2485572"/>
                <a:gd name="connsiteY365" fmla="*/ 33800 h 2538970"/>
                <a:gd name="connsiteX366" fmla="*/ 1479528 w 2485572"/>
                <a:gd name="connsiteY366" fmla="*/ 30960 h 2538970"/>
                <a:gd name="connsiteX367" fmla="*/ 1485208 w 2485572"/>
                <a:gd name="connsiteY367" fmla="*/ 30960 h 2538970"/>
                <a:gd name="connsiteX368" fmla="*/ 1544003 w 2485572"/>
                <a:gd name="connsiteY368" fmla="*/ 16758 h 2538970"/>
                <a:gd name="connsiteX369" fmla="*/ 1549684 w 2485572"/>
                <a:gd name="connsiteY369" fmla="*/ 14202 h 2538970"/>
                <a:gd name="connsiteX370" fmla="*/ 1555364 w 2485572"/>
                <a:gd name="connsiteY370" fmla="*/ 14202 h 2538970"/>
                <a:gd name="connsiteX371" fmla="*/ 1563601 w 2485572"/>
                <a:gd name="connsiteY371" fmla="*/ 11361 h 2538970"/>
                <a:gd name="connsiteX372" fmla="*/ 1614159 w 2485572"/>
                <a:gd name="connsiteY372" fmla="*/ 22439 h 2538970"/>
                <a:gd name="connsiteX373" fmla="*/ 1619840 w 2485572"/>
                <a:gd name="connsiteY373" fmla="*/ 19598 h 2538970"/>
                <a:gd name="connsiteX374" fmla="*/ 1630917 w 2485572"/>
                <a:gd name="connsiteY374" fmla="*/ 16758 h 2538970"/>
                <a:gd name="connsiteX375" fmla="*/ 1645119 w 2485572"/>
                <a:gd name="connsiteY375" fmla="*/ 8521 h 2538970"/>
                <a:gd name="connsiteX376" fmla="*/ 1653356 w 2485572"/>
                <a:gd name="connsiteY376" fmla="*/ 5681 h 2538970"/>
                <a:gd name="connsiteX377" fmla="*/ 1689712 w 2485572"/>
                <a:gd name="connsiteY377" fmla="*/ 0 h 2538970"/>
                <a:gd name="connsiteX378" fmla="*/ 1698233 w 2485572"/>
                <a:gd name="connsiteY378" fmla="*/ 11361 h 2538970"/>
                <a:gd name="connsiteX379" fmla="*/ 1703914 w 2485572"/>
                <a:gd name="connsiteY379" fmla="*/ 14202 h 2538970"/>
                <a:gd name="connsiteX380" fmla="*/ 1709310 w 2485572"/>
                <a:gd name="connsiteY380" fmla="*/ 16758 h 2538970"/>
                <a:gd name="connsiteX381" fmla="*/ 1717831 w 2485572"/>
                <a:gd name="connsiteY381" fmla="*/ 16758 h 2538970"/>
                <a:gd name="connsiteX382" fmla="*/ 1757028 w 2485572"/>
                <a:gd name="connsiteY382" fmla="*/ 22439 h 2538970"/>
                <a:gd name="connsiteX383" fmla="*/ 1762708 w 2485572"/>
                <a:gd name="connsiteY383" fmla="*/ 25279 h 2538970"/>
                <a:gd name="connsiteX384" fmla="*/ 1768389 w 2485572"/>
                <a:gd name="connsiteY384" fmla="*/ 25279 h 2538970"/>
                <a:gd name="connsiteX385" fmla="*/ 1787987 w 2485572"/>
                <a:gd name="connsiteY385" fmla="*/ 33800 h 2538970"/>
                <a:gd name="connsiteX386" fmla="*/ 1793384 w 2485572"/>
                <a:gd name="connsiteY386" fmla="*/ 33800 h 2538970"/>
                <a:gd name="connsiteX387" fmla="*/ 1801905 w 2485572"/>
                <a:gd name="connsiteY387" fmla="*/ 36640 h 2538970"/>
                <a:gd name="connsiteX388" fmla="*/ 1835421 w 2485572"/>
                <a:gd name="connsiteY388" fmla="*/ 42037 h 2538970"/>
                <a:gd name="connsiteX389" fmla="*/ 1891659 w 2485572"/>
                <a:gd name="connsiteY389" fmla="*/ 61635 h 2538970"/>
                <a:gd name="connsiteX390" fmla="*/ 1897340 w 2485572"/>
                <a:gd name="connsiteY390" fmla="*/ 64475 h 2538970"/>
                <a:gd name="connsiteX391" fmla="*/ 1899896 w 2485572"/>
                <a:gd name="connsiteY391" fmla="*/ 67316 h 2538970"/>
                <a:gd name="connsiteX392" fmla="*/ 1944774 w 2485572"/>
                <a:gd name="connsiteY392" fmla="*/ 123270 h 2538970"/>
                <a:gd name="connsiteX393" fmla="*/ 1947614 w 2485572"/>
                <a:gd name="connsiteY393" fmla="*/ 128951 h 2538970"/>
                <a:gd name="connsiteX394" fmla="*/ 1950454 w 2485572"/>
                <a:gd name="connsiteY394" fmla="*/ 131791 h 2538970"/>
                <a:gd name="connsiteX395" fmla="*/ 1956135 w 2485572"/>
                <a:gd name="connsiteY395" fmla="*/ 140312 h 2538970"/>
                <a:gd name="connsiteX396" fmla="*/ 1958975 w 2485572"/>
                <a:gd name="connsiteY396" fmla="*/ 145709 h 2538970"/>
                <a:gd name="connsiteX397" fmla="*/ 1961532 w 2485572"/>
                <a:gd name="connsiteY397" fmla="*/ 154230 h 2538970"/>
                <a:gd name="connsiteX398" fmla="*/ 1998172 w 2485572"/>
                <a:gd name="connsiteY398" fmla="*/ 204788 h 2538970"/>
                <a:gd name="connsiteX399" fmla="*/ 2003569 w 2485572"/>
                <a:gd name="connsiteY399" fmla="*/ 207344 h 2538970"/>
                <a:gd name="connsiteX400" fmla="*/ 2009249 w 2485572"/>
                <a:gd name="connsiteY400" fmla="*/ 210184 h 2538970"/>
                <a:gd name="connsiteX401" fmla="*/ 2017770 w 2485572"/>
                <a:gd name="connsiteY401" fmla="*/ 210184 h 2538970"/>
                <a:gd name="connsiteX402" fmla="*/ 2026007 w 2485572"/>
                <a:gd name="connsiteY402" fmla="*/ 213025 h 2538970"/>
                <a:gd name="connsiteX403" fmla="*/ 2037368 w 2485572"/>
                <a:gd name="connsiteY403" fmla="*/ 215865 h 2538970"/>
                <a:gd name="connsiteX404" fmla="*/ 2099003 w 2485572"/>
                <a:gd name="connsiteY404" fmla="*/ 221546 h 2538970"/>
                <a:gd name="connsiteX405" fmla="*/ 2104684 w 2485572"/>
                <a:gd name="connsiteY405" fmla="*/ 224386 h 2538970"/>
                <a:gd name="connsiteX406" fmla="*/ 2112921 w 2485572"/>
                <a:gd name="connsiteY406" fmla="*/ 224386 h 2538970"/>
                <a:gd name="connsiteX407" fmla="*/ 2124283 w 2485572"/>
                <a:gd name="connsiteY407" fmla="*/ 229783 h 2538970"/>
                <a:gd name="connsiteX408" fmla="*/ 2177397 w 2485572"/>
                <a:gd name="connsiteY408" fmla="*/ 229783 h 2538970"/>
                <a:gd name="connsiteX409" fmla="*/ 2185918 w 2485572"/>
                <a:gd name="connsiteY409" fmla="*/ 232623 h 2538970"/>
                <a:gd name="connsiteX410" fmla="*/ 2213753 w 2485572"/>
                <a:gd name="connsiteY410" fmla="*/ 226942 h 2538970"/>
                <a:gd name="connsiteX411" fmla="*/ 2219434 w 2485572"/>
                <a:gd name="connsiteY411" fmla="*/ 224386 h 2538970"/>
                <a:gd name="connsiteX412" fmla="*/ 2241872 w 2485572"/>
                <a:gd name="connsiteY412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5388 w 2485572"/>
                <a:gd name="connsiteY70" fmla="*/ 2272832 h 2538970"/>
                <a:gd name="connsiteX71" fmla="*/ 2269991 w 2485572"/>
                <a:gd name="connsiteY71" fmla="*/ 2312028 h 2538970"/>
                <a:gd name="connsiteX72" fmla="*/ 2269991 w 2485572"/>
                <a:gd name="connsiteY72" fmla="*/ 2317709 h 2538970"/>
                <a:gd name="connsiteX73" fmla="*/ 2278228 w 2485572"/>
                <a:gd name="connsiteY73" fmla="*/ 2345544 h 2538970"/>
                <a:gd name="connsiteX74" fmla="*/ 2281069 w 2485572"/>
                <a:gd name="connsiteY74" fmla="*/ 2354065 h 2538970"/>
                <a:gd name="connsiteX75" fmla="*/ 2283909 w 2485572"/>
                <a:gd name="connsiteY75" fmla="*/ 2356905 h 2538970"/>
                <a:gd name="connsiteX76" fmla="*/ 2289590 w 2485572"/>
                <a:gd name="connsiteY76" fmla="*/ 2365142 h 2538970"/>
                <a:gd name="connsiteX77" fmla="*/ 2278228 w 2485572"/>
                <a:gd name="connsiteY77" fmla="*/ 2396102 h 2538970"/>
                <a:gd name="connsiteX78" fmla="*/ 2275388 w 2485572"/>
                <a:gd name="connsiteY78" fmla="*/ 2401782 h 2538970"/>
                <a:gd name="connsiteX79" fmla="*/ 2258630 w 2485572"/>
                <a:gd name="connsiteY79" fmla="*/ 2429618 h 2538970"/>
                <a:gd name="connsiteX80" fmla="*/ 2255790 w 2485572"/>
                <a:gd name="connsiteY80" fmla="*/ 2435298 h 2538970"/>
                <a:gd name="connsiteX81" fmla="*/ 2253233 w 2485572"/>
                <a:gd name="connsiteY81" fmla="*/ 2463418 h 2538970"/>
                <a:gd name="connsiteX82" fmla="*/ 2258630 w 2485572"/>
                <a:gd name="connsiteY82" fmla="*/ 2483016 h 2538970"/>
                <a:gd name="connsiteX83" fmla="*/ 2258630 w 2485572"/>
                <a:gd name="connsiteY83" fmla="*/ 2488413 h 2538970"/>
                <a:gd name="connsiteX84" fmla="*/ 2239032 w 2485572"/>
                <a:gd name="connsiteY84" fmla="*/ 2513691 h 2538970"/>
                <a:gd name="connsiteX85" fmla="*/ 2236191 w 2485572"/>
                <a:gd name="connsiteY85" fmla="*/ 2522213 h 2538970"/>
                <a:gd name="connsiteX86" fmla="*/ 2225114 w 2485572"/>
                <a:gd name="connsiteY86" fmla="*/ 2538970 h 2538970"/>
                <a:gd name="connsiteX87" fmla="*/ 2216593 w 2485572"/>
                <a:gd name="connsiteY87" fmla="*/ 2538970 h 2538970"/>
                <a:gd name="connsiteX88" fmla="*/ 2191314 w 2485572"/>
                <a:gd name="connsiteY88" fmla="*/ 2530449 h 2538970"/>
                <a:gd name="connsiteX89" fmla="*/ 2185918 w 2485572"/>
                <a:gd name="connsiteY89" fmla="*/ 2525053 h 2538970"/>
                <a:gd name="connsiteX90" fmla="*/ 2174556 w 2485572"/>
                <a:gd name="connsiteY90" fmla="*/ 2502614 h 2538970"/>
                <a:gd name="connsiteX91" fmla="*/ 2154958 w 2485572"/>
                <a:gd name="connsiteY91" fmla="*/ 2480175 h 2538970"/>
                <a:gd name="connsiteX92" fmla="*/ 2154958 w 2485572"/>
                <a:gd name="connsiteY92" fmla="*/ 2471655 h 2538970"/>
                <a:gd name="connsiteX93" fmla="*/ 2152118 w 2485572"/>
                <a:gd name="connsiteY93" fmla="*/ 2452056 h 2538970"/>
                <a:gd name="connsiteX94" fmla="*/ 2143881 w 2485572"/>
                <a:gd name="connsiteY94" fmla="*/ 2418540 h 2538970"/>
                <a:gd name="connsiteX95" fmla="*/ 2143881 w 2485572"/>
                <a:gd name="connsiteY95" fmla="*/ 2415700 h 2538970"/>
                <a:gd name="connsiteX96" fmla="*/ 2138200 w 2485572"/>
                <a:gd name="connsiteY96" fmla="*/ 2396102 h 2538970"/>
                <a:gd name="connsiteX97" fmla="*/ 2135360 w 2485572"/>
                <a:gd name="connsiteY97" fmla="*/ 2393261 h 2538970"/>
                <a:gd name="connsiteX98" fmla="*/ 2129679 w 2485572"/>
                <a:gd name="connsiteY98" fmla="*/ 2390421 h 2538970"/>
                <a:gd name="connsiteX99" fmla="*/ 2099003 w 2485572"/>
                <a:gd name="connsiteY99" fmla="*/ 2387581 h 2538970"/>
                <a:gd name="connsiteX100" fmla="*/ 2087642 w 2485572"/>
                <a:gd name="connsiteY100" fmla="*/ 2384740 h 2538970"/>
                <a:gd name="connsiteX101" fmla="*/ 2070884 w 2485572"/>
                <a:gd name="connsiteY101" fmla="*/ 2376504 h 2538970"/>
                <a:gd name="connsiteX102" fmla="*/ 2068044 w 2485572"/>
                <a:gd name="connsiteY102" fmla="*/ 2370823 h 2538970"/>
                <a:gd name="connsiteX103" fmla="*/ 2051286 w 2485572"/>
                <a:gd name="connsiteY103" fmla="*/ 2354065 h 2538970"/>
                <a:gd name="connsiteX104" fmla="*/ 2048446 w 2485572"/>
                <a:gd name="connsiteY104" fmla="*/ 2348384 h 2538970"/>
                <a:gd name="connsiteX105" fmla="*/ 2043049 w 2485572"/>
                <a:gd name="connsiteY105" fmla="*/ 2325946 h 2538970"/>
                <a:gd name="connsiteX106" fmla="*/ 2014930 w 2485572"/>
                <a:gd name="connsiteY106" fmla="*/ 2300667 h 2538970"/>
                <a:gd name="connsiteX107" fmla="*/ 1986810 w 2485572"/>
                <a:gd name="connsiteY107" fmla="*/ 2300667 h 2538970"/>
                <a:gd name="connsiteX108" fmla="*/ 1956135 w 2485572"/>
                <a:gd name="connsiteY108" fmla="*/ 2303507 h 2538970"/>
                <a:gd name="connsiteX109" fmla="*/ 1950454 w 2485572"/>
                <a:gd name="connsiteY109" fmla="*/ 2300667 h 2538970"/>
                <a:gd name="connsiteX110" fmla="*/ 1928016 w 2485572"/>
                <a:gd name="connsiteY110" fmla="*/ 2278512 h 2538970"/>
                <a:gd name="connsiteX111" fmla="*/ 1925175 w 2485572"/>
                <a:gd name="connsiteY111" fmla="*/ 2272832 h 2538970"/>
                <a:gd name="connsiteX112" fmla="*/ 1885979 w 2485572"/>
                <a:gd name="connsiteY112" fmla="*/ 2261470 h 2538970"/>
                <a:gd name="connsiteX113" fmla="*/ 1872061 w 2485572"/>
                <a:gd name="connsiteY113" fmla="*/ 2222273 h 2538970"/>
                <a:gd name="connsiteX114" fmla="*/ 1869221 w 2485572"/>
                <a:gd name="connsiteY114" fmla="*/ 2194438 h 2538970"/>
                <a:gd name="connsiteX115" fmla="*/ 1869221 w 2485572"/>
                <a:gd name="connsiteY115" fmla="*/ 2185917 h 2538970"/>
                <a:gd name="connsiteX116" fmla="*/ 1863540 w 2485572"/>
                <a:gd name="connsiteY116" fmla="*/ 2163479 h 2538970"/>
                <a:gd name="connsiteX117" fmla="*/ 1860700 w 2485572"/>
                <a:gd name="connsiteY117" fmla="*/ 2154958 h 2538970"/>
                <a:gd name="connsiteX118" fmla="*/ 1855303 w 2485572"/>
                <a:gd name="connsiteY118" fmla="*/ 2152402 h 2538970"/>
                <a:gd name="connsiteX119" fmla="*/ 1813266 w 2485572"/>
                <a:gd name="connsiteY119" fmla="*/ 2166319 h 2538970"/>
                <a:gd name="connsiteX120" fmla="*/ 1810426 w 2485572"/>
                <a:gd name="connsiteY120" fmla="*/ 2177397 h 2538970"/>
                <a:gd name="connsiteX121" fmla="*/ 1818663 w 2485572"/>
                <a:gd name="connsiteY121" fmla="*/ 2194438 h 2538970"/>
                <a:gd name="connsiteX122" fmla="*/ 1818663 w 2485572"/>
                <a:gd name="connsiteY122" fmla="*/ 2211196 h 2538970"/>
                <a:gd name="connsiteX123" fmla="*/ 1813266 w 2485572"/>
                <a:gd name="connsiteY123" fmla="*/ 2214037 h 2538970"/>
                <a:gd name="connsiteX124" fmla="*/ 1776626 w 2485572"/>
                <a:gd name="connsiteY124" fmla="*/ 2208356 h 2538970"/>
                <a:gd name="connsiteX125" fmla="*/ 1771230 w 2485572"/>
                <a:gd name="connsiteY125" fmla="*/ 2205516 h 2538970"/>
                <a:gd name="connsiteX126" fmla="*/ 1762708 w 2485572"/>
                <a:gd name="connsiteY126" fmla="*/ 2202676 h 2538970"/>
                <a:gd name="connsiteX127" fmla="*/ 1748791 w 2485572"/>
                <a:gd name="connsiteY127" fmla="*/ 2202676 h 2538970"/>
                <a:gd name="connsiteX128" fmla="*/ 1740270 w 2485572"/>
                <a:gd name="connsiteY128" fmla="*/ 2194438 h 2538970"/>
                <a:gd name="connsiteX129" fmla="*/ 1731749 w 2485572"/>
                <a:gd name="connsiteY129" fmla="*/ 2188758 h 2538970"/>
                <a:gd name="connsiteX130" fmla="*/ 1723512 w 2485572"/>
                <a:gd name="connsiteY130" fmla="*/ 2174556 h 2538970"/>
                <a:gd name="connsiteX131" fmla="*/ 1703914 w 2485572"/>
                <a:gd name="connsiteY131" fmla="*/ 2169159 h 2538970"/>
                <a:gd name="connsiteX132" fmla="*/ 1698233 w 2485572"/>
                <a:gd name="connsiteY132" fmla="*/ 2166319 h 2538970"/>
                <a:gd name="connsiteX133" fmla="*/ 1692552 w 2485572"/>
                <a:gd name="connsiteY133" fmla="*/ 2163479 h 2538970"/>
                <a:gd name="connsiteX134" fmla="*/ 1656196 w 2485572"/>
                <a:gd name="connsiteY134" fmla="*/ 2160638 h 2538970"/>
                <a:gd name="connsiteX135" fmla="*/ 1647675 w 2485572"/>
                <a:gd name="connsiteY135" fmla="*/ 2163479 h 2538970"/>
                <a:gd name="connsiteX136" fmla="*/ 1605638 w 2485572"/>
                <a:gd name="connsiteY136" fmla="*/ 2169159 h 2538970"/>
                <a:gd name="connsiteX137" fmla="*/ 1600242 w 2485572"/>
                <a:gd name="connsiteY137" fmla="*/ 2169159 h 2538970"/>
                <a:gd name="connsiteX138" fmla="*/ 1566442 w 2485572"/>
                <a:gd name="connsiteY138" fmla="*/ 2146721 h 2538970"/>
                <a:gd name="connsiteX139" fmla="*/ 1563601 w 2485572"/>
                <a:gd name="connsiteY139" fmla="*/ 2143881 h 2538970"/>
                <a:gd name="connsiteX140" fmla="*/ 1561045 w 2485572"/>
                <a:gd name="connsiteY140" fmla="*/ 2141040 h 2538970"/>
                <a:gd name="connsiteX141" fmla="*/ 1541447 w 2485572"/>
                <a:gd name="connsiteY141" fmla="*/ 2112921 h 2538970"/>
                <a:gd name="connsiteX142" fmla="*/ 1535766 w 2485572"/>
                <a:gd name="connsiteY142" fmla="*/ 2107524 h 2538970"/>
                <a:gd name="connsiteX143" fmla="*/ 1501966 w 2485572"/>
                <a:gd name="connsiteY143" fmla="*/ 2090482 h 2538970"/>
                <a:gd name="connsiteX144" fmla="*/ 1496570 w 2485572"/>
                <a:gd name="connsiteY144" fmla="*/ 2087926 h 2538970"/>
                <a:gd name="connsiteX145" fmla="*/ 1493729 w 2485572"/>
                <a:gd name="connsiteY145" fmla="*/ 2085086 h 2538970"/>
                <a:gd name="connsiteX146" fmla="*/ 1488049 w 2485572"/>
                <a:gd name="connsiteY146" fmla="*/ 2082245 h 2538970"/>
                <a:gd name="connsiteX147" fmla="*/ 1426413 w 2485572"/>
                <a:gd name="connsiteY147" fmla="*/ 2059807 h 2538970"/>
                <a:gd name="connsiteX148" fmla="*/ 1364778 w 2485572"/>
                <a:gd name="connsiteY148" fmla="*/ 2056966 h 2538970"/>
                <a:gd name="connsiteX149" fmla="*/ 1336659 w 2485572"/>
                <a:gd name="connsiteY149" fmla="*/ 2048445 h 2538970"/>
                <a:gd name="connsiteX150" fmla="*/ 1311380 w 2485572"/>
                <a:gd name="connsiteY150" fmla="*/ 2034528 h 2538970"/>
                <a:gd name="connsiteX151" fmla="*/ 1305983 w 2485572"/>
                <a:gd name="connsiteY151" fmla="*/ 2031688 h 2538970"/>
                <a:gd name="connsiteX152" fmla="*/ 1303143 w 2485572"/>
                <a:gd name="connsiteY152" fmla="*/ 2026291 h 2538970"/>
                <a:gd name="connsiteX153" fmla="*/ 1300303 w 2485572"/>
                <a:gd name="connsiteY153" fmla="*/ 2023451 h 2538970"/>
                <a:gd name="connsiteX154" fmla="*/ 1266787 w 2485572"/>
                <a:gd name="connsiteY154" fmla="*/ 2006409 h 2538970"/>
                <a:gd name="connsiteX155" fmla="*/ 1255426 w 2485572"/>
                <a:gd name="connsiteY155" fmla="*/ 2006409 h 2538970"/>
                <a:gd name="connsiteX156" fmla="*/ 1238668 w 2485572"/>
                <a:gd name="connsiteY156" fmla="*/ 2001012 h 2538970"/>
                <a:gd name="connsiteX157" fmla="*/ 1232987 w 2485572"/>
                <a:gd name="connsiteY157" fmla="*/ 2001012 h 2538970"/>
                <a:gd name="connsiteX158" fmla="*/ 1216229 w 2485572"/>
                <a:gd name="connsiteY158" fmla="*/ 1995331 h 2538970"/>
                <a:gd name="connsiteX159" fmla="*/ 1213389 w 2485572"/>
                <a:gd name="connsiteY159" fmla="*/ 1992491 h 2538970"/>
                <a:gd name="connsiteX160" fmla="*/ 1185554 w 2485572"/>
                <a:gd name="connsiteY160" fmla="*/ 1984254 h 2538970"/>
                <a:gd name="connsiteX161" fmla="*/ 1179873 w 2485572"/>
                <a:gd name="connsiteY161" fmla="*/ 1984254 h 2538970"/>
                <a:gd name="connsiteX162" fmla="*/ 1157434 w 2485572"/>
                <a:gd name="connsiteY162" fmla="*/ 1981414 h 2538970"/>
                <a:gd name="connsiteX163" fmla="*/ 1109717 w 2485572"/>
                <a:gd name="connsiteY163" fmla="*/ 1947614 h 2538970"/>
                <a:gd name="connsiteX164" fmla="*/ 1098639 w 2485572"/>
                <a:gd name="connsiteY164" fmla="*/ 1944774 h 2538970"/>
                <a:gd name="connsiteX165" fmla="*/ 1067680 w 2485572"/>
                <a:gd name="connsiteY165" fmla="*/ 1919779 h 2538970"/>
                <a:gd name="connsiteX166" fmla="*/ 1056603 w 2485572"/>
                <a:gd name="connsiteY166" fmla="*/ 1888819 h 2538970"/>
                <a:gd name="connsiteX167" fmla="*/ 1053762 w 2485572"/>
                <a:gd name="connsiteY167" fmla="*/ 1880298 h 2538970"/>
                <a:gd name="connsiteX168" fmla="*/ 1022803 w 2485572"/>
                <a:gd name="connsiteY168" fmla="*/ 1860700 h 2538970"/>
                <a:gd name="connsiteX169" fmla="*/ 1019962 w 2485572"/>
                <a:gd name="connsiteY169" fmla="*/ 1858143 h 2538970"/>
                <a:gd name="connsiteX170" fmla="*/ 1006045 w 2485572"/>
                <a:gd name="connsiteY170" fmla="*/ 1824343 h 2538970"/>
                <a:gd name="connsiteX171" fmla="*/ 1006045 w 2485572"/>
                <a:gd name="connsiteY171" fmla="*/ 1813266 h 2538970"/>
                <a:gd name="connsiteX172" fmla="*/ 1011725 w 2485572"/>
                <a:gd name="connsiteY172" fmla="*/ 1793668 h 2538970"/>
                <a:gd name="connsiteX173" fmla="*/ 1019962 w 2485572"/>
                <a:gd name="connsiteY173" fmla="*/ 1768389 h 2538970"/>
                <a:gd name="connsiteX174" fmla="*/ 1025643 w 2485572"/>
                <a:gd name="connsiteY174" fmla="*/ 1737429 h 2538970"/>
                <a:gd name="connsiteX175" fmla="*/ 1025643 w 2485572"/>
                <a:gd name="connsiteY175" fmla="*/ 1723512 h 2538970"/>
                <a:gd name="connsiteX176" fmla="*/ 1019962 w 2485572"/>
                <a:gd name="connsiteY176" fmla="*/ 1720671 h 2538970"/>
                <a:gd name="connsiteX177" fmla="*/ 1014566 w 2485572"/>
                <a:gd name="connsiteY177" fmla="*/ 1712435 h 2538970"/>
                <a:gd name="connsiteX178" fmla="*/ 1011725 w 2485572"/>
                <a:gd name="connsiteY178" fmla="*/ 1709594 h 2538970"/>
                <a:gd name="connsiteX179" fmla="*/ 983606 w 2485572"/>
                <a:gd name="connsiteY179" fmla="*/ 1692552 h 2538970"/>
                <a:gd name="connsiteX180" fmla="*/ 977925 w 2485572"/>
                <a:gd name="connsiteY180" fmla="*/ 1692552 h 2538970"/>
                <a:gd name="connsiteX181" fmla="*/ 950090 w 2485572"/>
                <a:gd name="connsiteY181" fmla="*/ 1653356 h 2538970"/>
                <a:gd name="connsiteX182" fmla="*/ 950090 w 2485572"/>
                <a:gd name="connsiteY182" fmla="*/ 1639438 h 2538970"/>
                <a:gd name="connsiteX183" fmla="*/ 952931 w 2485572"/>
                <a:gd name="connsiteY183" fmla="*/ 1636598 h 2538970"/>
                <a:gd name="connsiteX184" fmla="*/ 975369 w 2485572"/>
                <a:gd name="connsiteY184" fmla="*/ 1597401 h 2538970"/>
                <a:gd name="connsiteX185" fmla="*/ 980766 w 2485572"/>
                <a:gd name="connsiteY185" fmla="*/ 1591721 h 2538970"/>
                <a:gd name="connsiteX186" fmla="*/ 1017406 w 2485572"/>
                <a:gd name="connsiteY186" fmla="*/ 1561045 h 2538970"/>
                <a:gd name="connsiteX187" fmla="*/ 1022803 w 2485572"/>
                <a:gd name="connsiteY187" fmla="*/ 1558205 h 2538970"/>
                <a:gd name="connsiteX188" fmla="*/ 1025643 w 2485572"/>
                <a:gd name="connsiteY188" fmla="*/ 1555364 h 2538970"/>
                <a:gd name="connsiteX189" fmla="*/ 1031324 w 2485572"/>
                <a:gd name="connsiteY189" fmla="*/ 1549684 h 2538970"/>
                <a:gd name="connsiteX190" fmla="*/ 1293866 w 2485572"/>
                <a:gd name="connsiteY190" fmla="*/ 1680648 h 2538970"/>
                <a:gd name="connsiteX191" fmla="*/ 1455791 w 2485572"/>
                <a:gd name="connsiteY191" fmla="*/ 1685410 h 2538970"/>
                <a:gd name="connsiteX192" fmla="*/ 1289417 w 2485572"/>
                <a:gd name="connsiteY192" fmla="*/ 1536685 h 2538970"/>
                <a:gd name="connsiteX193" fmla="*/ 1061999 w 2485572"/>
                <a:gd name="connsiteY193" fmla="*/ 1465610 h 2538970"/>
                <a:gd name="connsiteX194" fmla="*/ 1061999 w 2485572"/>
                <a:gd name="connsiteY194" fmla="*/ 1429254 h 2538970"/>
                <a:gd name="connsiteX195" fmla="*/ 1048082 w 2485572"/>
                <a:gd name="connsiteY195" fmla="*/ 1403975 h 2538970"/>
                <a:gd name="connsiteX196" fmla="*/ 1022803 w 2485572"/>
                <a:gd name="connsiteY196" fmla="*/ 1387217 h 2538970"/>
                <a:gd name="connsiteX197" fmla="*/ 1011725 w 2485572"/>
                <a:gd name="connsiteY197" fmla="*/ 1381536 h 2538970"/>
                <a:gd name="connsiteX198" fmla="*/ 1000364 w 2485572"/>
                <a:gd name="connsiteY198" fmla="*/ 1381536 h 2538970"/>
                <a:gd name="connsiteX199" fmla="*/ 961167 w 2485572"/>
                <a:gd name="connsiteY199" fmla="*/ 1376140 h 2538970"/>
                <a:gd name="connsiteX200" fmla="*/ 924811 w 2485572"/>
                <a:gd name="connsiteY200" fmla="*/ 1367618 h 2538970"/>
                <a:gd name="connsiteX201" fmla="*/ 919131 w 2485572"/>
                <a:gd name="connsiteY201" fmla="*/ 1367618 h 2538970"/>
                <a:gd name="connsiteX202" fmla="*/ 913450 w 2485572"/>
                <a:gd name="connsiteY202" fmla="*/ 1364778 h 2538970"/>
                <a:gd name="connsiteX203" fmla="*/ 908053 w 2485572"/>
                <a:gd name="connsiteY203" fmla="*/ 1364778 h 2538970"/>
                <a:gd name="connsiteX204" fmla="*/ 877094 w 2485572"/>
                <a:gd name="connsiteY204" fmla="*/ 1381536 h 2538970"/>
                <a:gd name="connsiteX205" fmla="*/ 868857 w 2485572"/>
                <a:gd name="connsiteY205" fmla="*/ 1390057 h 2538970"/>
                <a:gd name="connsiteX206" fmla="*/ 835057 w 2485572"/>
                <a:gd name="connsiteY206" fmla="*/ 1434934 h 2538970"/>
                <a:gd name="connsiteX207" fmla="*/ 832217 w 2485572"/>
                <a:gd name="connsiteY207" fmla="*/ 1440331 h 2538970"/>
                <a:gd name="connsiteX208" fmla="*/ 832217 w 2485572"/>
                <a:gd name="connsiteY208" fmla="*/ 1446012 h 2538970"/>
                <a:gd name="connsiteX209" fmla="*/ 767741 w 2485572"/>
                <a:gd name="connsiteY209" fmla="*/ 1513327 h 2538970"/>
                <a:gd name="connsiteX210" fmla="*/ 711787 w 2485572"/>
                <a:gd name="connsiteY210" fmla="*/ 1535766 h 2538970"/>
                <a:gd name="connsiteX211" fmla="*/ 686508 w 2485572"/>
                <a:gd name="connsiteY211" fmla="*/ 1541447 h 2538970"/>
                <a:gd name="connsiteX212" fmla="*/ 661513 w 2485572"/>
                <a:gd name="connsiteY212" fmla="*/ 1549684 h 2538970"/>
                <a:gd name="connsiteX213" fmla="*/ 658672 w 2485572"/>
                <a:gd name="connsiteY213" fmla="*/ 1552524 h 2538970"/>
                <a:gd name="connsiteX214" fmla="*/ 652992 w 2485572"/>
                <a:gd name="connsiteY214" fmla="*/ 1555364 h 2538970"/>
                <a:gd name="connsiteX215" fmla="*/ 624873 w 2485572"/>
                <a:gd name="connsiteY215" fmla="*/ 1561045 h 2538970"/>
                <a:gd name="connsiteX216" fmla="*/ 619476 w 2485572"/>
                <a:gd name="connsiteY216" fmla="*/ 1558205 h 2538970"/>
                <a:gd name="connsiteX217" fmla="*/ 616636 w 2485572"/>
                <a:gd name="connsiteY217" fmla="*/ 1555364 h 2538970"/>
                <a:gd name="connsiteX218" fmla="*/ 597037 w 2485572"/>
                <a:gd name="connsiteY218" fmla="*/ 1532926 h 2538970"/>
                <a:gd name="connsiteX219" fmla="*/ 594197 w 2485572"/>
                <a:gd name="connsiteY219" fmla="*/ 1521848 h 2538970"/>
                <a:gd name="connsiteX220" fmla="*/ 591357 w 2485572"/>
                <a:gd name="connsiteY220" fmla="*/ 1519008 h 2538970"/>
                <a:gd name="connsiteX221" fmla="*/ 566078 w 2485572"/>
                <a:gd name="connsiteY221" fmla="*/ 1482368 h 2538970"/>
                <a:gd name="connsiteX222" fmla="*/ 560397 w 2485572"/>
                <a:gd name="connsiteY222" fmla="*/ 1471291 h 2538970"/>
                <a:gd name="connsiteX223" fmla="*/ 555000 w 2485572"/>
                <a:gd name="connsiteY223" fmla="*/ 1465610 h 2538970"/>
                <a:gd name="connsiteX224" fmla="*/ 498762 w 2485572"/>
                <a:gd name="connsiteY224" fmla="*/ 1432094 h 2538970"/>
                <a:gd name="connsiteX225" fmla="*/ 490525 w 2485572"/>
                <a:gd name="connsiteY225" fmla="*/ 1429254 h 2538970"/>
                <a:gd name="connsiteX226" fmla="*/ 487685 w 2485572"/>
                <a:gd name="connsiteY226" fmla="*/ 1429254 h 2538970"/>
                <a:gd name="connsiteX227" fmla="*/ 462406 w 2485572"/>
                <a:gd name="connsiteY227" fmla="*/ 1426413 h 2538970"/>
                <a:gd name="connsiteX228" fmla="*/ 400770 w 2485572"/>
                <a:gd name="connsiteY228" fmla="*/ 1426413 h 2538970"/>
                <a:gd name="connsiteX229" fmla="*/ 392250 w 2485572"/>
                <a:gd name="connsiteY229" fmla="*/ 1423573 h 2538970"/>
                <a:gd name="connsiteX230" fmla="*/ 384013 w 2485572"/>
                <a:gd name="connsiteY230" fmla="*/ 1420733 h 2538970"/>
                <a:gd name="connsiteX231" fmla="*/ 375492 w 2485572"/>
                <a:gd name="connsiteY231" fmla="*/ 1420733 h 2538970"/>
                <a:gd name="connsiteX232" fmla="*/ 319537 w 2485572"/>
                <a:gd name="connsiteY232" fmla="*/ 1409655 h 2538970"/>
                <a:gd name="connsiteX233" fmla="*/ 313856 w 2485572"/>
                <a:gd name="connsiteY233" fmla="*/ 1406815 h 2538970"/>
                <a:gd name="connsiteX234" fmla="*/ 308176 w 2485572"/>
                <a:gd name="connsiteY234" fmla="*/ 1406815 h 2538970"/>
                <a:gd name="connsiteX235" fmla="*/ 297098 w 2485572"/>
                <a:gd name="connsiteY235" fmla="*/ 1401134 h 2538970"/>
                <a:gd name="connsiteX236" fmla="*/ 221546 w 2485572"/>
                <a:gd name="connsiteY236" fmla="*/ 1392898 h 2538970"/>
                <a:gd name="connsiteX237" fmla="*/ 213025 w 2485572"/>
                <a:gd name="connsiteY237" fmla="*/ 1392898 h 2538970"/>
                <a:gd name="connsiteX238" fmla="*/ 204504 w 2485572"/>
                <a:gd name="connsiteY238" fmla="*/ 1395738 h 2538970"/>
                <a:gd name="connsiteX239" fmla="*/ 154230 w 2485572"/>
                <a:gd name="connsiteY239" fmla="*/ 1406815 h 2538970"/>
                <a:gd name="connsiteX240" fmla="*/ 148549 w 2485572"/>
                <a:gd name="connsiteY240" fmla="*/ 1403975 h 2538970"/>
                <a:gd name="connsiteX241" fmla="*/ 137472 w 2485572"/>
                <a:gd name="connsiteY241" fmla="*/ 1398294 h 2538970"/>
                <a:gd name="connsiteX242" fmla="*/ 131791 w 2485572"/>
                <a:gd name="connsiteY242" fmla="*/ 1398294 h 2538970"/>
                <a:gd name="connsiteX243" fmla="*/ 67316 w 2485572"/>
                <a:gd name="connsiteY243" fmla="*/ 1418177 h 2538970"/>
                <a:gd name="connsiteX244" fmla="*/ 58795 w 2485572"/>
                <a:gd name="connsiteY244" fmla="*/ 1420733 h 2538970"/>
                <a:gd name="connsiteX245" fmla="*/ 50558 w 2485572"/>
                <a:gd name="connsiteY245" fmla="*/ 1423573 h 2538970"/>
                <a:gd name="connsiteX246" fmla="*/ 42037 w 2485572"/>
                <a:gd name="connsiteY246" fmla="*/ 1423573 h 2538970"/>
                <a:gd name="connsiteX247" fmla="*/ 5681 w 2485572"/>
                <a:gd name="connsiteY247" fmla="*/ 1432094 h 2538970"/>
                <a:gd name="connsiteX248" fmla="*/ 2840 w 2485572"/>
                <a:gd name="connsiteY248" fmla="*/ 1403975 h 2538970"/>
                <a:gd name="connsiteX249" fmla="*/ 0 w 2485572"/>
                <a:gd name="connsiteY249" fmla="*/ 1395738 h 2538970"/>
                <a:gd name="connsiteX250" fmla="*/ 5681 w 2485572"/>
                <a:gd name="connsiteY250" fmla="*/ 1373299 h 2538970"/>
                <a:gd name="connsiteX251" fmla="*/ 5681 w 2485572"/>
                <a:gd name="connsiteY251" fmla="*/ 1361938 h 2538970"/>
                <a:gd name="connsiteX252" fmla="*/ 11361 w 2485572"/>
                <a:gd name="connsiteY252" fmla="*/ 1345180 h 2538970"/>
                <a:gd name="connsiteX253" fmla="*/ 42037 w 2485572"/>
                <a:gd name="connsiteY253" fmla="*/ 1305983 h 2538970"/>
                <a:gd name="connsiteX254" fmla="*/ 47718 w 2485572"/>
                <a:gd name="connsiteY254" fmla="*/ 1294622 h 2538970"/>
                <a:gd name="connsiteX255" fmla="*/ 39197 w 2485572"/>
                <a:gd name="connsiteY255" fmla="*/ 1275024 h 2538970"/>
                <a:gd name="connsiteX256" fmla="*/ 33516 w 2485572"/>
                <a:gd name="connsiteY256" fmla="*/ 1269627 h 2538970"/>
                <a:gd name="connsiteX257" fmla="*/ 33516 w 2485572"/>
                <a:gd name="connsiteY257" fmla="*/ 1244348 h 2538970"/>
                <a:gd name="connsiteX258" fmla="*/ 64475 w 2485572"/>
                <a:gd name="connsiteY258" fmla="*/ 1213389 h 2538970"/>
                <a:gd name="connsiteX259" fmla="*/ 81233 w 2485572"/>
                <a:gd name="connsiteY259" fmla="*/ 1199471 h 2538970"/>
                <a:gd name="connsiteX260" fmla="*/ 86914 w 2485572"/>
                <a:gd name="connsiteY260" fmla="*/ 1190950 h 2538970"/>
                <a:gd name="connsiteX261" fmla="*/ 97991 w 2485572"/>
                <a:gd name="connsiteY261" fmla="*/ 1160275 h 2538970"/>
                <a:gd name="connsiteX262" fmla="*/ 95435 w 2485572"/>
                <a:gd name="connsiteY262" fmla="*/ 1151753 h 2538970"/>
                <a:gd name="connsiteX263" fmla="*/ 95435 w 2485572"/>
                <a:gd name="connsiteY263" fmla="*/ 1121078 h 2538970"/>
                <a:gd name="connsiteX264" fmla="*/ 100832 w 2485572"/>
                <a:gd name="connsiteY264" fmla="*/ 1112557 h 2538970"/>
                <a:gd name="connsiteX265" fmla="*/ 103672 w 2485572"/>
                <a:gd name="connsiteY265" fmla="*/ 1106876 h 2538970"/>
                <a:gd name="connsiteX266" fmla="*/ 154230 w 2485572"/>
                <a:gd name="connsiteY266" fmla="*/ 1070520 h 2538970"/>
                <a:gd name="connsiteX267" fmla="*/ 176668 w 2485572"/>
                <a:gd name="connsiteY267" fmla="*/ 1045241 h 2538970"/>
                <a:gd name="connsiteX268" fmla="*/ 176668 w 2485572"/>
                <a:gd name="connsiteY268" fmla="*/ 1037004 h 2538970"/>
                <a:gd name="connsiteX269" fmla="*/ 173828 w 2485572"/>
                <a:gd name="connsiteY269" fmla="*/ 1028483 h 2538970"/>
                <a:gd name="connsiteX270" fmla="*/ 157070 w 2485572"/>
                <a:gd name="connsiteY270" fmla="*/ 1008885 h 2538970"/>
                <a:gd name="connsiteX271" fmla="*/ 154230 w 2485572"/>
                <a:gd name="connsiteY271" fmla="*/ 1000648 h 2538970"/>
                <a:gd name="connsiteX272" fmla="*/ 157070 w 2485572"/>
                <a:gd name="connsiteY272" fmla="*/ 964008 h 2538970"/>
                <a:gd name="connsiteX273" fmla="*/ 154230 w 2485572"/>
                <a:gd name="connsiteY273" fmla="*/ 955771 h 2538970"/>
                <a:gd name="connsiteX274" fmla="*/ 126111 w 2485572"/>
                <a:gd name="connsiteY274" fmla="*/ 930492 h 2538970"/>
                <a:gd name="connsiteX275" fmla="*/ 112193 w 2485572"/>
                <a:gd name="connsiteY275" fmla="*/ 927652 h 2538970"/>
                <a:gd name="connsiteX276" fmla="*/ 109353 w 2485572"/>
                <a:gd name="connsiteY276" fmla="*/ 921971 h 2538970"/>
                <a:gd name="connsiteX277" fmla="*/ 109353 w 2485572"/>
                <a:gd name="connsiteY277" fmla="*/ 908053 h 2538970"/>
                <a:gd name="connsiteX278" fmla="*/ 117590 w 2485572"/>
                <a:gd name="connsiteY278" fmla="*/ 891295 h 2538970"/>
                <a:gd name="connsiteX279" fmla="*/ 123270 w 2485572"/>
                <a:gd name="connsiteY279" fmla="*/ 885615 h 2538970"/>
                <a:gd name="connsiteX280" fmla="*/ 148549 w 2485572"/>
                <a:gd name="connsiteY280" fmla="*/ 866016 h 2538970"/>
                <a:gd name="connsiteX281" fmla="*/ 128951 w 2485572"/>
                <a:gd name="connsiteY281" fmla="*/ 840738 h 2538970"/>
                <a:gd name="connsiteX282" fmla="*/ 126111 w 2485572"/>
                <a:gd name="connsiteY282" fmla="*/ 821139 h 2538970"/>
                <a:gd name="connsiteX283" fmla="*/ 140028 w 2485572"/>
                <a:gd name="connsiteY283" fmla="*/ 812618 h 2538970"/>
                <a:gd name="connsiteX284" fmla="*/ 142869 w 2485572"/>
                <a:gd name="connsiteY284" fmla="*/ 790464 h 2538970"/>
                <a:gd name="connsiteX285" fmla="*/ 154230 w 2485572"/>
                <a:gd name="connsiteY285" fmla="*/ 773422 h 2538970"/>
                <a:gd name="connsiteX286" fmla="*/ 157070 w 2485572"/>
                <a:gd name="connsiteY286" fmla="*/ 762344 h 2538970"/>
                <a:gd name="connsiteX287" fmla="*/ 157070 w 2485572"/>
                <a:gd name="connsiteY287" fmla="*/ 753824 h 2538970"/>
                <a:gd name="connsiteX288" fmla="*/ 145709 w 2485572"/>
                <a:gd name="connsiteY288" fmla="*/ 731385 h 2538970"/>
                <a:gd name="connsiteX289" fmla="*/ 145709 w 2485572"/>
                <a:gd name="connsiteY289" fmla="*/ 723148 h 2538970"/>
                <a:gd name="connsiteX290" fmla="*/ 159627 w 2485572"/>
                <a:gd name="connsiteY290" fmla="*/ 714627 h 2538970"/>
                <a:gd name="connsiteX291" fmla="*/ 204504 w 2485572"/>
                <a:gd name="connsiteY291" fmla="*/ 708946 h 2538970"/>
                <a:gd name="connsiteX292" fmla="*/ 232623 w 2485572"/>
                <a:gd name="connsiteY292" fmla="*/ 678271 h 2538970"/>
                <a:gd name="connsiteX293" fmla="*/ 232623 w 2485572"/>
                <a:gd name="connsiteY293" fmla="*/ 666909 h 2538970"/>
                <a:gd name="connsiteX294" fmla="*/ 215865 w 2485572"/>
                <a:gd name="connsiteY294" fmla="*/ 644755 h 2538970"/>
                <a:gd name="connsiteX295" fmla="*/ 218705 w 2485572"/>
                <a:gd name="connsiteY295" fmla="*/ 613795 h 2538970"/>
                <a:gd name="connsiteX296" fmla="*/ 241144 w 2485572"/>
                <a:gd name="connsiteY296" fmla="*/ 582836 h 2538970"/>
                <a:gd name="connsiteX297" fmla="*/ 252221 w 2485572"/>
                <a:gd name="connsiteY297" fmla="*/ 571758 h 2538970"/>
                <a:gd name="connsiteX298" fmla="*/ 285737 w 2485572"/>
                <a:gd name="connsiteY298" fmla="*/ 524041 h 2538970"/>
                <a:gd name="connsiteX299" fmla="*/ 291418 w 2485572"/>
                <a:gd name="connsiteY299" fmla="*/ 518644 h 2538970"/>
                <a:gd name="connsiteX300" fmla="*/ 322377 w 2485572"/>
                <a:gd name="connsiteY300" fmla="*/ 518644 h 2538970"/>
                <a:gd name="connsiteX301" fmla="*/ 333455 w 2485572"/>
                <a:gd name="connsiteY301" fmla="*/ 510123 h 2538970"/>
                <a:gd name="connsiteX302" fmla="*/ 341976 w 2485572"/>
                <a:gd name="connsiteY302" fmla="*/ 482004 h 2538970"/>
                <a:gd name="connsiteX303" fmla="*/ 347372 w 2485572"/>
                <a:gd name="connsiteY303" fmla="*/ 476607 h 2538970"/>
                <a:gd name="connsiteX304" fmla="*/ 386853 w 2485572"/>
                <a:gd name="connsiteY304" fmla="*/ 459565 h 2538970"/>
                <a:gd name="connsiteX305" fmla="*/ 389409 w 2485572"/>
                <a:gd name="connsiteY305" fmla="*/ 454169 h 2538970"/>
                <a:gd name="connsiteX306" fmla="*/ 400770 w 2485572"/>
                <a:gd name="connsiteY306" fmla="*/ 434570 h 2538970"/>
                <a:gd name="connsiteX307" fmla="*/ 414688 w 2485572"/>
                <a:gd name="connsiteY307" fmla="*/ 392534 h 2538970"/>
                <a:gd name="connsiteX308" fmla="*/ 428890 w 2485572"/>
                <a:gd name="connsiteY308" fmla="*/ 341976 h 2538970"/>
                <a:gd name="connsiteX309" fmla="*/ 434286 w 2485572"/>
                <a:gd name="connsiteY309" fmla="*/ 255062 h 2538970"/>
                <a:gd name="connsiteX310" fmla="*/ 437127 w 2485572"/>
                <a:gd name="connsiteY310" fmla="*/ 252221 h 2538970"/>
                <a:gd name="connsiteX311" fmla="*/ 448488 w 2485572"/>
                <a:gd name="connsiteY311" fmla="*/ 235463 h 2538970"/>
                <a:gd name="connsiteX312" fmla="*/ 468086 w 2485572"/>
                <a:gd name="connsiteY312" fmla="*/ 221546 h 2538970"/>
                <a:gd name="connsiteX313" fmla="*/ 501602 w 2485572"/>
                <a:gd name="connsiteY313" fmla="*/ 215865 h 2538970"/>
                <a:gd name="connsiteX314" fmla="*/ 512964 w 2485572"/>
                <a:gd name="connsiteY314" fmla="*/ 213025 h 2538970"/>
                <a:gd name="connsiteX315" fmla="*/ 555000 w 2485572"/>
                <a:gd name="connsiteY315" fmla="*/ 187746 h 2538970"/>
                <a:gd name="connsiteX316" fmla="*/ 557557 w 2485572"/>
                <a:gd name="connsiteY316" fmla="*/ 182349 h 2538970"/>
                <a:gd name="connsiteX317" fmla="*/ 602434 w 2485572"/>
                <a:gd name="connsiteY317" fmla="*/ 131791 h 2538970"/>
                <a:gd name="connsiteX318" fmla="*/ 605274 w 2485572"/>
                <a:gd name="connsiteY318" fmla="*/ 123270 h 2538970"/>
                <a:gd name="connsiteX319" fmla="*/ 594197 w 2485572"/>
                <a:gd name="connsiteY319" fmla="*/ 70156 h 2538970"/>
                <a:gd name="connsiteX320" fmla="*/ 650151 w 2485572"/>
                <a:gd name="connsiteY320" fmla="*/ 92595 h 2538970"/>
                <a:gd name="connsiteX321" fmla="*/ 664069 w 2485572"/>
                <a:gd name="connsiteY321" fmla="*/ 92595 h 2538970"/>
                <a:gd name="connsiteX322" fmla="*/ 689348 w 2485572"/>
                <a:gd name="connsiteY322" fmla="*/ 98275 h 2538970"/>
                <a:gd name="connsiteX323" fmla="*/ 723148 w 2485572"/>
                <a:gd name="connsiteY323" fmla="*/ 89754 h 2538970"/>
                <a:gd name="connsiteX324" fmla="*/ 725704 w 2485572"/>
                <a:gd name="connsiteY324" fmla="*/ 92595 h 2538970"/>
                <a:gd name="connsiteX325" fmla="*/ 731385 w 2485572"/>
                <a:gd name="connsiteY325" fmla="*/ 92595 h 2538970"/>
                <a:gd name="connsiteX326" fmla="*/ 737065 w 2485572"/>
                <a:gd name="connsiteY326" fmla="*/ 95435 h 2538970"/>
                <a:gd name="connsiteX327" fmla="*/ 742746 w 2485572"/>
                <a:gd name="connsiteY327" fmla="*/ 95435 h 2538970"/>
                <a:gd name="connsiteX328" fmla="*/ 779102 w 2485572"/>
                <a:gd name="connsiteY328" fmla="*/ 75837 h 2538970"/>
                <a:gd name="connsiteX329" fmla="*/ 818299 w 2485572"/>
                <a:gd name="connsiteY329" fmla="*/ 39197 h 2538970"/>
                <a:gd name="connsiteX330" fmla="*/ 823980 w 2485572"/>
                <a:gd name="connsiteY330" fmla="*/ 33800 h 2538970"/>
                <a:gd name="connsiteX331" fmla="*/ 851815 w 2485572"/>
                <a:gd name="connsiteY331" fmla="*/ 19598 h 2538970"/>
                <a:gd name="connsiteX332" fmla="*/ 854655 w 2485572"/>
                <a:gd name="connsiteY332" fmla="*/ 14202 h 2538970"/>
                <a:gd name="connsiteX333" fmla="*/ 888455 w 2485572"/>
                <a:gd name="connsiteY333" fmla="*/ 8521 h 2538970"/>
                <a:gd name="connsiteX334" fmla="*/ 893852 w 2485572"/>
                <a:gd name="connsiteY334" fmla="*/ 11361 h 2538970"/>
                <a:gd name="connsiteX335" fmla="*/ 933332 w 2485572"/>
                <a:gd name="connsiteY335" fmla="*/ 36640 h 2538970"/>
                <a:gd name="connsiteX336" fmla="*/ 938729 w 2485572"/>
                <a:gd name="connsiteY336" fmla="*/ 42037 h 2538970"/>
                <a:gd name="connsiteX337" fmla="*/ 969689 w 2485572"/>
                <a:gd name="connsiteY337" fmla="*/ 61635 h 2538970"/>
                <a:gd name="connsiteX338" fmla="*/ 972529 w 2485572"/>
                <a:gd name="connsiteY338" fmla="*/ 64475 h 2538970"/>
                <a:gd name="connsiteX339" fmla="*/ 977925 w 2485572"/>
                <a:gd name="connsiteY339" fmla="*/ 67316 h 2538970"/>
                <a:gd name="connsiteX340" fmla="*/ 1011725 w 2485572"/>
                <a:gd name="connsiteY340" fmla="*/ 67316 h 2538970"/>
                <a:gd name="connsiteX341" fmla="*/ 1031324 w 2485572"/>
                <a:gd name="connsiteY341" fmla="*/ 64475 h 2538970"/>
                <a:gd name="connsiteX342" fmla="*/ 1042401 w 2485572"/>
                <a:gd name="connsiteY342" fmla="*/ 64475 h 2538970"/>
                <a:gd name="connsiteX343" fmla="*/ 1104036 w 2485572"/>
                <a:gd name="connsiteY343" fmla="*/ 70156 h 2538970"/>
                <a:gd name="connsiteX344" fmla="*/ 1109717 w 2485572"/>
                <a:gd name="connsiteY344" fmla="*/ 75837 h 2538970"/>
                <a:gd name="connsiteX345" fmla="*/ 1118238 w 2485572"/>
                <a:gd name="connsiteY345" fmla="*/ 81233 h 2538970"/>
                <a:gd name="connsiteX346" fmla="*/ 1121078 w 2485572"/>
                <a:gd name="connsiteY346" fmla="*/ 84074 h 2538970"/>
                <a:gd name="connsiteX347" fmla="*/ 1143517 w 2485572"/>
                <a:gd name="connsiteY347" fmla="*/ 95435 h 2538970"/>
                <a:gd name="connsiteX348" fmla="*/ 1151754 w 2485572"/>
                <a:gd name="connsiteY348" fmla="*/ 100832 h 2538970"/>
                <a:gd name="connsiteX349" fmla="*/ 1171352 w 2485572"/>
                <a:gd name="connsiteY349" fmla="*/ 100832 h 2538970"/>
                <a:gd name="connsiteX350" fmla="*/ 1174192 w 2485572"/>
                <a:gd name="connsiteY350" fmla="*/ 98275 h 2538970"/>
                <a:gd name="connsiteX351" fmla="*/ 1188110 w 2485572"/>
                <a:gd name="connsiteY351" fmla="*/ 89754 h 2538970"/>
                <a:gd name="connsiteX352" fmla="*/ 1193791 w 2485572"/>
                <a:gd name="connsiteY352" fmla="*/ 84074 h 2538970"/>
                <a:gd name="connsiteX353" fmla="*/ 1238668 w 2485572"/>
                <a:gd name="connsiteY353" fmla="*/ 75837 h 2538970"/>
                <a:gd name="connsiteX354" fmla="*/ 1244348 w 2485572"/>
                <a:gd name="connsiteY354" fmla="*/ 78677 h 2538970"/>
                <a:gd name="connsiteX355" fmla="*/ 1272184 w 2485572"/>
                <a:gd name="connsiteY355" fmla="*/ 75837 h 2538970"/>
                <a:gd name="connsiteX356" fmla="*/ 1280705 w 2485572"/>
                <a:gd name="connsiteY356" fmla="*/ 72996 h 2538970"/>
                <a:gd name="connsiteX357" fmla="*/ 1286385 w 2485572"/>
                <a:gd name="connsiteY357" fmla="*/ 72996 h 2538970"/>
                <a:gd name="connsiteX358" fmla="*/ 1348020 w 2485572"/>
                <a:gd name="connsiteY358" fmla="*/ 50558 h 2538970"/>
                <a:gd name="connsiteX359" fmla="*/ 1350861 w 2485572"/>
                <a:gd name="connsiteY359" fmla="*/ 50558 h 2538970"/>
                <a:gd name="connsiteX360" fmla="*/ 1392898 w 2485572"/>
                <a:gd name="connsiteY360" fmla="*/ 39197 h 2538970"/>
                <a:gd name="connsiteX361" fmla="*/ 1406815 w 2485572"/>
                <a:gd name="connsiteY361" fmla="*/ 39197 h 2538970"/>
                <a:gd name="connsiteX362" fmla="*/ 1459929 w 2485572"/>
                <a:gd name="connsiteY362" fmla="*/ 36640 h 2538970"/>
                <a:gd name="connsiteX363" fmla="*/ 1468450 w 2485572"/>
                <a:gd name="connsiteY363" fmla="*/ 36640 h 2538970"/>
                <a:gd name="connsiteX364" fmla="*/ 1474131 w 2485572"/>
                <a:gd name="connsiteY364" fmla="*/ 33800 h 2538970"/>
                <a:gd name="connsiteX365" fmla="*/ 1479528 w 2485572"/>
                <a:gd name="connsiteY365" fmla="*/ 30960 h 2538970"/>
                <a:gd name="connsiteX366" fmla="*/ 1485208 w 2485572"/>
                <a:gd name="connsiteY366" fmla="*/ 30960 h 2538970"/>
                <a:gd name="connsiteX367" fmla="*/ 1544003 w 2485572"/>
                <a:gd name="connsiteY367" fmla="*/ 16758 h 2538970"/>
                <a:gd name="connsiteX368" fmla="*/ 1549684 w 2485572"/>
                <a:gd name="connsiteY368" fmla="*/ 14202 h 2538970"/>
                <a:gd name="connsiteX369" fmla="*/ 1555364 w 2485572"/>
                <a:gd name="connsiteY369" fmla="*/ 14202 h 2538970"/>
                <a:gd name="connsiteX370" fmla="*/ 1563601 w 2485572"/>
                <a:gd name="connsiteY370" fmla="*/ 11361 h 2538970"/>
                <a:gd name="connsiteX371" fmla="*/ 1614159 w 2485572"/>
                <a:gd name="connsiteY371" fmla="*/ 22439 h 2538970"/>
                <a:gd name="connsiteX372" fmla="*/ 1619840 w 2485572"/>
                <a:gd name="connsiteY372" fmla="*/ 19598 h 2538970"/>
                <a:gd name="connsiteX373" fmla="*/ 1630917 w 2485572"/>
                <a:gd name="connsiteY373" fmla="*/ 16758 h 2538970"/>
                <a:gd name="connsiteX374" fmla="*/ 1645119 w 2485572"/>
                <a:gd name="connsiteY374" fmla="*/ 8521 h 2538970"/>
                <a:gd name="connsiteX375" fmla="*/ 1653356 w 2485572"/>
                <a:gd name="connsiteY375" fmla="*/ 5681 h 2538970"/>
                <a:gd name="connsiteX376" fmla="*/ 1689712 w 2485572"/>
                <a:gd name="connsiteY376" fmla="*/ 0 h 2538970"/>
                <a:gd name="connsiteX377" fmla="*/ 1698233 w 2485572"/>
                <a:gd name="connsiteY377" fmla="*/ 11361 h 2538970"/>
                <a:gd name="connsiteX378" fmla="*/ 1703914 w 2485572"/>
                <a:gd name="connsiteY378" fmla="*/ 14202 h 2538970"/>
                <a:gd name="connsiteX379" fmla="*/ 1709310 w 2485572"/>
                <a:gd name="connsiteY379" fmla="*/ 16758 h 2538970"/>
                <a:gd name="connsiteX380" fmla="*/ 1717831 w 2485572"/>
                <a:gd name="connsiteY380" fmla="*/ 16758 h 2538970"/>
                <a:gd name="connsiteX381" fmla="*/ 1757028 w 2485572"/>
                <a:gd name="connsiteY381" fmla="*/ 22439 h 2538970"/>
                <a:gd name="connsiteX382" fmla="*/ 1762708 w 2485572"/>
                <a:gd name="connsiteY382" fmla="*/ 25279 h 2538970"/>
                <a:gd name="connsiteX383" fmla="*/ 1768389 w 2485572"/>
                <a:gd name="connsiteY383" fmla="*/ 25279 h 2538970"/>
                <a:gd name="connsiteX384" fmla="*/ 1787987 w 2485572"/>
                <a:gd name="connsiteY384" fmla="*/ 33800 h 2538970"/>
                <a:gd name="connsiteX385" fmla="*/ 1793384 w 2485572"/>
                <a:gd name="connsiteY385" fmla="*/ 33800 h 2538970"/>
                <a:gd name="connsiteX386" fmla="*/ 1801905 w 2485572"/>
                <a:gd name="connsiteY386" fmla="*/ 36640 h 2538970"/>
                <a:gd name="connsiteX387" fmla="*/ 1835421 w 2485572"/>
                <a:gd name="connsiteY387" fmla="*/ 42037 h 2538970"/>
                <a:gd name="connsiteX388" fmla="*/ 1891659 w 2485572"/>
                <a:gd name="connsiteY388" fmla="*/ 61635 h 2538970"/>
                <a:gd name="connsiteX389" fmla="*/ 1897340 w 2485572"/>
                <a:gd name="connsiteY389" fmla="*/ 64475 h 2538970"/>
                <a:gd name="connsiteX390" fmla="*/ 1899896 w 2485572"/>
                <a:gd name="connsiteY390" fmla="*/ 67316 h 2538970"/>
                <a:gd name="connsiteX391" fmla="*/ 1944774 w 2485572"/>
                <a:gd name="connsiteY391" fmla="*/ 123270 h 2538970"/>
                <a:gd name="connsiteX392" fmla="*/ 1947614 w 2485572"/>
                <a:gd name="connsiteY392" fmla="*/ 128951 h 2538970"/>
                <a:gd name="connsiteX393" fmla="*/ 1950454 w 2485572"/>
                <a:gd name="connsiteY393" fmla="*/ 131791 h 2538970"/>
                <a:gd name="connsiteX394" fmla="*/ 1956135 w 2485572"/>
                <a:gd name="connsiteY394" fmla="*/ 140312 h 2538970"/>
                <a:gd name="connsiteX395" fmla="*/ 1958975 w 2485572"/>
                <a:gd name="connsiteY395" fmla="*/ 145709 h 2538970"/>
                <a:gd name="connsiteX396" fmla="*/ 1961532 w 2485572"/>
                <a:gd name="connsiteY396" fmla="*/ 154230 h 2538970"/>
                <a:gd name="connsiteX397" fmla="*/ 1998172 w 2485572"/>
                <a:gd name="connsiteY397" fmla="*/ 204788 h 2538970"/>
                <a:gd name="connsiteX398" fmla="*/ 2003569 w 2485572"/>
                <a:gd name="connsiteY398" fmla="*/ 207344 h 2538970"/>
                <a:gd name="connsiteX399" fmla="*/ 2009249 w 2485572"/>
                <a:gd name="connsiteY399" fmla="*/ 210184 h 2538970"/>
                <a:gd name="connsiteX400" fmla="*/ 2017770 w 2485572"/>
                <a:gd name="connsiteY400" fmla="*/ 210184 h 2538970"/>
                <a:gd name="connsiteX401" fmla="*/ 2026007 w 2485572"/>
                <a:gd name="connsiteY401" fmla="*/ 213025 h 2538970"/>
                <a:gd name="connsiteX402" fmla="*/ 2037368 w 2485572"/>
                <a:gd name="connsiteY402" fmla="*/ 215865 h 2538970"/>
                <a:gd name="connsiteX403" fmla="*/ 2099003 w 2485572"/>
                <a:gd name="connsiteY403" fmla="*/ 221546 h 2538970"/>
                <a:gd name="connsiteX404" fmla="*/ 2104684 w 2485572"/>
                <a:gd name="connsiteY404" fmla="*/ 224386 h 2538970"/>
                <a:gd name="connsiteX405" fmla="*/ 2112921 w 2485572"/>
                <a:gd name="connsiteY405" fmla="*/ 224386 h 2538970"/>
                <a:gd name="connsiteX406" fmla="*/ 2124283 w 2485572"/>
                <a:gd name="connsiteY406" fmla="*/ 229783 h 2538970"/>
                <a:gd name="connsiteX407" fmla="*/ 2177397 w 2485572"/>
                <a:gd name="connsiteY407" fmla="*/ 229783 h 2538970"/>
                <a:gd name="connsiteX408" fmla="*/ 2185918 w 2485572"/>
                <a:gd name="connsiteY408" fmla="*/ 232623 h 2538970"/>
                <a:gd name="connsiteX409" fmla="*/ 2213753 w 2485572"/>
                <a:gd name="connsiteY409" fmla="*/ 226942 h 2538970"/>
                <a:gd name="connsiteX410" fmla="*/ 2219434 w 2485572"/>
                <a:gd name="connsiteY410" fmla="*/ 224386 h 2538970"/>
                <a:gd name="connsiteX411" fmla="*/ 2241872 w 2485572"/>
                <a:gd name="connsiteY41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69991 w 2485572"/>
                <a:gd name="connsiteY70" fmla="*/ 2312028 h 2538970"/>
                <a:gd name="connsiteX71" fmla="*/ 2269991 w 2485572"/>
                <a:gd name="connsiteY71" fmla="*/ 2317709 h 2538970"/>
                <a:gd name="connsiteX72" fmla="*/ 2278228 w 2485572"/>
                <a:gd name="connsiteY72" fmla="*/ 2345544 h 2538970"/>
                <a:gd name="connsiteX73" fmla="*/ 2281069 w 2485572"/>
                <a:gd name="connsiteY73" fmla="*/ 2354065 h 2538970"/>
                <a:gd name="connsiteX74" fmla="*/ 2283909 w 2485572"/>
                <a:gd name="connsiteY74" fmla="*/ 2356905 h 2538970"/>
                <a:gd name="connsiteX75" fmla="*/ 2289590 w 2485572"/>
                <a:gd name="connsiteY75" fmla="*/ 2365142 h 2538970"/>
                <a:gd name="connsiteX76" fmla="*/ 2278228 w 2485572"/>
                <a:gd name="connsiteY76" fmla="*/ 2396102 h 2538970"/>
                <a:gd name="connsiteX77" fmla="*/ 2275388 w 2485572"/>
                <a:gd name="connsiteY77" fmla="*/ 2401782 h 2538970"/>
                <a:gd name="connsiteX78" fmla="*/ 2258630 w 2485572"/>
                <a:gd name="connsiteY78" fmla="*/ 2429618 h 2538970"/>
                <a:gd name="connsiteX79" fmla="*/ 2255790 w 2485572"/>
                <a:gd name="connsiteY79" fmla="*/ 2435298 h 2538970"/>
                <a:gd name="connsiteX80" fmla="*/ 2253233 w 2485572"/>
                <a:gd name="connsiteY80" fmla="*/ 2463418 h 2538970"/>
                <a:gd name="connsiteX81" fmla="*/ 2258630 w 2485572"/>
                <a:gd name="connsiteY81" fmla="*/ 2483016 h 2538970"/>
                <a:gd name="connsiteX82" fmla="*/ 2258630 w 2485572"/>
                <a:gd name="connsiteY82" fmla="*/ 2488413 h 2538970"/>
                <a:gd name="connsiteX83" fmla="*/ 2239032 w 2485572"/>
                <a:gd name="connsiteY83" fmla="*/ 2513691 h 2538970"/>
                <a:gd name="connsiteX84" fmla="*/ 2236191 w 2485572"/>
                <a:gd name="connsiteY84" fmla="*/ 2522213 h 2538970"/>
                <a:gd name="connsiteX85" fmla="*/ 2225114 w 2485572"/>
                <a:gd name="connsiteY85" fmla="*/ 2538970 h 2538970"/>
                <a:gd name="connsiteX86" fmla="*/ 2216593 w 2485572"/>
                <a:gd name="connsiteY86" fmla="*/ 2538970 h 2538970"/>
                <a:gd name="connsiteX87" fmla="*/ 2191314 w 2485572"/>
                <a:gd name="connsiteY87" fmla="*/ 2530449 h 2538970"/>
                <a:gd name="connsiteX88" fmla="*/ 2185918 w 2485572"/>
                <a:gd name="connsiteY88" fmla="*/ 2525053 h 2538970"/>
                <a:gd name="connsiteX89" fmla="*/ 2174556 w 2485572"/>
                <a:gd name="connsiteY89" fmla="*/ 2502614 h 2538970"/>
                <a:gd name="connsiteX90" fmla="*/ 2154958 w 2485572"/>
                <a:gd name="connsiteY90" fmla="*/ 2480175 h 2538970"/>
                <a:gd name="connsiteX91" fmla="*/ 2154958 w 2485572"/>
                <a:gd name="connsiteY91" fmla="*/ 2471655 h 2538970"/>
                <a:gd name="connsiteX92" fmla="*/ 2152118 w 2485572"/>
                <a:gd name="connsiteY92" fmla="*/ 2452056 h 2538970"/>
                <a:gd name="connsiteX93" fmla="*/ 2143881 w 2485572"/>
                <a:gd name="connsiteY93" fmla="*/ 2418540 h 2538970"/>
                <a:gd name="connsiteX94" fmla="*/ 2143881 w 2485572"/>
                <a:gd name="connsiteY94" fmla="*/ 2415700 h 2538970"/>
                <a:gd name="connsiteX95" fmla="*/ 2138200 w 2485572"/>
                <a:gd name="connsiteY95" fmla="*/ 2396102 h 2538970"/>
                <a:gd name="connsiteX96" fmla="*/ 2135360 w 2485572"/>
                <a:gd name="connsiteY96" fmla="*/ 2393261 h 2538970"/>
                <a:gd name="connsiteX97" fmla="*/ 2129679 w 2485572"/>
                <a:gd name="connsiteY97" fmla="*/ 2390421 h 2538970"/>
                <a:gd name="connsiteX98" fmla="*/ 2099003 w 2485572"/>
                <a:gd name="connsiteY98" fmla="*/ 2387581 h 2538970"/>
                <a:gd name="connsiteX99" fmla="*/ 2087642 w 2485572"/>
                <a:gd name="connsiteY99" fmla="*/ 2384740 h 2538970"/>
                <a:gd name="connsiteX100" fmla="*/ 2070884 w 2485572"/>
                <a:gd name="connsiteY100" fmla="*/ 2376504 h 2538970"/>
                <a:gd name="connsiteX101" fmla="*/ 2068044 w 2485572"/>
                <a:gd name="connsiteY101" fmla="*/ 2370823 h 2538970"/>
                <a:gd name="connsiteX102" fmla="*/ 2051286 w 2485572"/>
                <a:gd name="connsiteY102" fmla="*/ 2354065 h 2538970"/>
                <a:gd name="connsiteX103" fmla="*/ 2048446 w 2485572"/>
                <a:gd name="connsiteY103" fmla="*/ 2348384 h 2538970"/>
                <a:gd name="connsiteX104" fmla="*/ 2043049 w 2485572"/>
                <a:gd name="connsiteY104" fmla="*/ 2325946 h 2538970"/>
                <a:gd name="connsiteX105" fmla="*/ 2014930 w 2485572"/>
                <a:gd name="connsiteY105" fmla="*/ 2300667 h 2538970"/>
                <a:gd name="connsiteX106" fmla="*/ 1986810 w 2485572"/>
                <a:gd name="connsiteY106" fmla="*/ 2300667 h 2538970"/>
                <a:gd name="connsiteX107" fmla="*/ 1956135 w 2485572"/>
                <a:gd name="connsiteY107" fmla="*/ 2303507 h 2538970"/>
                <a:gd name="connsiteX108" fmla="*/ 1950454 w 2485572"/>
                <a:gd name="connsiteY108" fmla="*/ 2300667 h 2538970"/>
                <a:gd name="connsiteX109" fmla="*/ 1928016 w 2485572"/>
                <a:gd name="connsiteY109" fmla="*/ 2278512 h 2538970"/>
                <a:gd name="connsiteX110" fmla="*/ 1925175 w 2485572"/>
                <a:gd name="connsiteY110" fmla="*/ 2272832 h 2538970"/>
                <a:gd name="connsiteX111" fmla="*/ 1885979 w 2485572"/>
                <a:gd name="connsiteY111" fmla="*/ 2261470 h 2538970"/>
                <a:gd name="connsiteX112" fmla="*/ 1872061 w 2485572"/>
                <a:gd name="connsiteY112" fmla="*/ 2222273 h 2538970"/>
                <a:gd name="connsiteX113" fmla="*/ 1869221 w 2485572"/>
                <a:gd name="connsiteY113" fmla="*/ 2194438 h 2538970"/>
                <a:gd name="connsiteX114" fmla="*/ 1869221 w 2485572"/>
                <a:gd name="connsiteY114" fmla="*/ 2185917 h 2538970"/>
                <a:gd name="connsiteX115" fmla="*/ 1863540 w 2485572"/>
                <a:gd name="connsiteY115" fmla="*/ 2163479 h 2538970"/>
                <a:gd name="connsiteX116" fmla="*/ 1860700 w 2485572"/>
                <a:gd name="connsiteY116" fmla="*/ 2154958 h 2538970"/>
                <a:gd name="connsiteX117" fmla="*/ 1855303 w 2485572"/>
                <a:gd name="connsiteY117" fmla="*/ 2152402 h 2538970"/>
                <a:gd name="connsiteX118" fmla="*/ 1813266 w 2485572"/>
                <a:gd name="connsiteY118" fmla="*/ 2166319 h 2538970"/>
                <a:gd name="connsiteX119" fmla="*/ 1810426 w 2485572"/>
                <a:gd name="connsiteY119" fmla="*/ 2177397 h 2538970"/>
                <a:gd name="connsiteX120" fmla="*/ 1818663 w 2485572"/>
                <a:gd name="connsiteY120" fmla="*/ 2194438 h 2538970"/>
                <a:gd name="connsiteX121" fmla="*/ 1818663 w 2485572"/>
                <a:gd name="connsiteY121" fmla="*/ 2211196 h 2538970"/>
                <a:gd name="connsiteX122" fmla="*/ 1813266 w 2485572"/>
                <a:gd name="connsiteY122" fmla="*/ 2214037 h 2538970"/>
                <a:gd name="connsiteX123" fmla="*/ 1776626 w 2485572"/>
                <a:gd name="connsiteY123" fmla="*/ 2208356 h 2538970"/>
                <a:gd name="connsiteX124" fmla="*/ 1771230 w 2485572"/>
                <a:gd name="connsiteY124" fmla="*/ 2205516 h 2538970"/>
                <a:gd name="connsiteX125" fmla="*/ 1762708 w 2485572"/>
                <a:gd name="connsiteY125" fmla="*/ 2202676 h 2538970"/>
                <a:gd name="connsiteX126" fmla="*/ 1748791 w 2485572"/>
                <a:gd name="connsiteY126" fmla="*/ 2202676 h 2538970"/>
                <a:gd name="connsiteX127" fmla="*/ 1740270 w 2485572"/>
                <a:gd name="connsiteY127" fmla="*/ 2194438 h 2538970"/>
                <a:gd name="connsiteX128" fmla="*/ 1731749 w 2485572"/>
                <a:gd name="connsiteY128" fmla="*/ 2188758 h 2538970"/>
                <a:gd name="connsiteX129" fmla="*/ 1723512 w 2485572"/>
                <a:gd name="connsiteY129" fmla="*/ 2174556 h 2538970"/>
                <a:gd name="connsiteX130" fmla="*/ 1703914 w 2485572"/>
                <a:gd name="connsiteY130" fmla="*/ 2169159 h 2538970"/>
                <a:gd name="connsiteX131" fmla="*/ 1698233 w 2485572"/>
                <a:gd name="connsiteY131" fmla="*/ 2166319 h 2538970"/>
                <a:gd name="connsiteX132" fmla="*/ 1692552 w 2485572"/>
                <a:gd name="connsiteY132" fmla="*/ 2163479 h 2538970"/>
                <a:gd name="connsiteX133" fmla="*/ 1656196 w 2485572"/>
                <a:gd name="connsiteY133" fmla="*/ 2160638 h 2538970"/>
                <a:gd name="connsiteX134" fmla="*/ 1647675 w 2485572"/>
                <a:gd name="connsiteY134" fmla="*/ 2163479 h 2538970"/>
                <a:gd name="connsiteX135" fmla="*/ 1605638 w 2485572"/>
                <a:gd name="connsiteY135" fmla="*/ 2169159 h 2538970"/>
                <a:gd name="connsiteX136" fmla="*/ 1600242 w 2485572"/>
                <a:gd name="connsiteY136" fmla="*/ 2169159 h 2538970"/>
                <a:gd name="connsiteX137" fmla="*/ 1566442 w 2485572"/>
                <a:gd name="connsiteY137" fmla="*/ 2146721 h 2538970"/>
                <a:gd name="connsiteX138" fmla="*/ 1563601 w 2485572"/>
                <a:gd name="connsiteY138" fmla="*/ 2143881 h 2538970"/>
                <a:gd name="connsiteX139" fmla="*/ 1561045 w 2485572"/>
                <a:gd name="connsiteY139" fmla="*/ 2141040 h 2538970"/>
                <a:gd name="connsiteX140" fmla="*/ 1541447 w 2485572"/>
                <a:gd name="connsiteY140" fmla="*/ 2112921 h 2538970"/>
                <a:gd name="connsiteX141" fmla="*/ 1535766 w 2485572"/>
                <a:gd name="connsiteY141" fmla="*/ 2107524 h 2538970"/>
                <a:gd name="connsiteX142" fmla="*/ 1501966 w 2485572"/>
                <a:gd name="connsiteY142" fmla="*/ 2090482 h 2538970"/>
                <a:gd name="connsiteX143" fmla="*/ 1496570 w 2485572"/>
                <a:gd name="connsiteY143" fmla="*/ 2087926 h 2538970"/>
                <a:gd name="connsiteX144" fmla="*/ 1493729 w 2485572"/>
                <a:gd name="connsiteY144" fmla="*/ 2085086 h 2538970"/>
                <a:gd name="connsiteX145" fmla="*/ 1488049 w 2485572"/>
                <a:gd name="connsiteY145" fmla="*/ 2082245 h 2538970"/>
                <a:gd name="connsiteX146" fmla="*/ 1426413 w 2485572"/>
                <a:gd name="connsiteY146" fmla="*/ 2059807 h 2538970"/>
                <a:gd name="connsiteX147" fmla="*/ 1364778 w 2485572"/>
                <a:gd name="connsiteY147" fmla="*/ 2056966 h 2538970"/>
                <a:gd name="connsiteX148" fmla="*/ 1336659 w 2485572"/>
                <a:gd name="connsiteY148" fmla="*/ 2048445 h 2538970"/>
                <a:gd name="connsiteX149" fmla="*/ 1311380 w 2485572"/>
                <a:gd name="connsiteY149" fmla="*/ 2034528 h 2538970"/>
                <a:gd name="connsiteX150" fmla="*/ 1305983 w 2485572"/>
                <a:gd name="connsiteY150" fmla="*/ 2031688 h 2538970"/>
                <a:gd name="connsiteX151" fmla="*/ 1303143 w 2485572"/>
                <a:gd name="connsiteY151" fmla="*/ 2026291 h 2538970"/>
                <a:gd name="connsiteX152" fmla="*/ 1300303 w 2485572"/>
                <a:gd name="connsiteY152" fmla="*/ 2023451 h 2538970"/>
                <a:gd name="connsiteX153" fmla="*/ 1266787 w 2485572"/>
                <a:gd name="connsiteY153" fmla="*/ 2006409 h 2538970"/>
                <a:gd name="connsiteX154" fmla="*/ 1255426 w 2485572"/>
                <a:gd name="connsiteY154" fmla="*/ 2006409 h 2538970"/>
                <a:gd name="connsiteX155" fmla="*/ 1238668 w 2485572"/>
                <a:gd name="connsiteY155" fmla="*/ 2001012 h 2538970"/>
                <a:gd name="connsiteX156" fmla="*/ 1232987 w 2485572"/>
                <a:gd name="connsiteY156" fmla="*/ 2001012 h 2538970"/>
                <a:gd name="connsiteX157" fmla="*/ 1216229 w 2485572"/>
                <a:gd name="connsiteY157" fmla="*/ 1995331 h 2538970"/>
                <a:gd name="connsiteX158" fmla="*/ 1213389 w 2485572"/>
                <a:gd name="connsiteY158" fmla="*/ 1992491 h 2538970"/>
                <a:gd name="connsiteX159" fmla="*/ 1185554 w 2485572"/>
                <a:gd name="connsiteY159" fmla="*/ 1984254 h 2538970"/>
                <a:gd name="connsiteX160" fmla="*/ 1179873 w 2485572"/>
                <a:gd name="connsiteY160" fmla="*/ 1984254 h 2538970"/>
                <a:gd name="connsiteX161" fmla="*/ 1157434 w 2485572"/>
                <a:gd name="connsiteY161" fmla="*/ 1981414 h 2538970"/>
                <a:gd name="connsiteX162" fmla="*/ 1109717 w 2485572"/>
                <a:gd name="connsiteY162" fmla="*/ 1947614 h 2538970"/>
                <a:gd name="connsiteX163" fmla="*/ 1098639 w 2485572"/>
                <a:gd name="connsiteY163" fmla="*/ 1944774 h 2538970"/>
                <a:gd name="connsiteX164" fmla="*/ 1067680 w 2485572"/>
                <a:gd name="connsiteY164" fmla="*/ 1919779 h 2538970"/>
                <a:gd name="connsiteX165" fmla="*/ 1056603 w 2485572"/>
                <a:gd name="connsiteY165" fmla="*/ 1888819 h 2538970"/>
                <a:gd name="connsiteX166" fmla="*/ 1053762 w 2485572"/>
                <a:gd name="connsiteY166" fmla="*/ 1880298 h 2538970"/>
                <a:gd name="connsiteX167" fmla="*/ 1022803 w 2485572"/>
                <a:gd name="connsiteY167" fmla="*/ 1860700 h 2538970"/>
                <a:gd name="connsiteX168" fmla="*/ 1019962 w 2485572"/>
                <a:gd name="connsiteY168" fmla="*/ 1858143 h 2538970"/>
                <a:gd name="connsiteX169" fmla="*/ 1006045 w 2485572"/>
                <a:gd name="connsiteY169" fmla="*/ 1824343 h 2538970"/>
                <a:gd name="connsiteX170" fmla="*/ 1006045 w 2485572"/>
                <a:gd name="connsiteY170" fmla="*/ 1813266 h 2538970"/>
                <a:gd name="connsiteX171" fmla="*/ 1011725 w 2485572"/>
                <a:gd name="connsiteY171" fmla="*/ 1793668 h 2538970"/>
                <a:gd name="connsiteX172" fmla="*/ 1019962 w 2485572"/>
                <a:gd name="connsiteY172" fmla="*/ 1768389 h 2538970"/>
                <a:gd name="connsiteX173" fmla="*/ 1025643 w 2485572"/>
                <a:gd name="connsiteY173" fmla="*/ 1737429 h 2538970"/>
                <a:gd name="connsiteX174" fmla="*/ 1025643 w 2485572"/>
                <a:gd name="connsiteY174" fmla="*/ 1723512 h 2538970"/>
                <a:gd name="connsiteX175" fmla="*/ 1019962 w 2485572"/>
                <a:gd name="connsiteY175" fmla="*/ 1720671 h 2538970"/>
                <a:gd name="connsiteX176" fmla="*/ 1014566 w 2485572"/>
                <a:gd name="connsiteY176" fmla="*/ 1712435 h 2538970"/>
                <a:gd name="connsiteX177" fmla="*/ 1011725 w 2485572"/>
                <a:gd name="connsiteY177" fmla="*/ 1709594 h 2538970"/>
                <a:gd name="connsiteX178" fmla="*/ 983606 w 2485572"/>
                <a:gd name="connsiteY178" fmla="*/ 1692552 h 2538970"/>
                <a:gd name="connsiteX179" fmla="*/ 977925 w 2485572"/>
                <a:gd name="connsiteY179" fmla="*/ 1692552 h 2538970"/>
                <a:gd name="connsiteX180" fmla="*/ 950090 w 2485572"/>
                <a:gd name="connsiteY180" fmla="*/ 1653356 h 2538970"/>
                <a:gd name="connsiteX181" fmla="*/ 950090 w 2485572"/>
                <a:gd name="connsiteY181" fmla="*/ 1639438 h 2538970"/>
                <a:gd name="connsiteX182" fmla="*/ 952931 w 2485572"/>
                <a:gd name="connsiteY182" fmla="*/ 1636598 h 2538970"/>
                <a:gd name="connsiteX183" fmla="*/ 975369 w 2485572"/>
                <a:gd name="connsiteY183" fmla="*/ 1597401 h 2538970"/>
                <a:gd name="connsiteX184" fmla="*/ 980766 w 2485572"/>
                <a:gd name="connsiteY184" fmla="*/ 1591721 h 2538970"/>
                <a:gd name="connsiteX185" fmla="*/ 1017406 w 2485572"/>
                <a:gd name="connsiteY185" fmla="*/ 1561045 h 2538970"/>
                <a:gd name="connsiteX186" fmla="*/ 1022803 w 2485572"/>
                <a:gd name="connsiteY186" fmla="*/ 1558205 h 2538970"/>
                <a:gd name="connsiteX187" fmla="*/ 1025643 w 2485572"/>
                <a:gd name="connsiteY187" fmla="*/ 1555364 h 2538970"/>
                <a:gd name="connsiteX188" fmla="*/ 1031324 w 2485572"/>
                <a:gd name="connsiteY188" fmla="*/ 1549684 h 2538970"/>
                <a:gd name="connsiteX189" fmla="*/ 1293866 w 2485572"/>
                <a:gd name="connsiteY189" fmla="*/ 1680648 h 2538970"/>
                <a:gd name="connsiteX190" fmla="*/ 1455791 w 2485572"/>
                <a:gd name="connsiteY190" fmla="*/ 1685410 h 2538970"/>
                <a:gd name="connsiteX191" fmla="*/ 1289417 w 2485572"/>
                <a:gd name="connsiteY191" fmla="*/ 1536685 h 2538970"/>
                <a:gd name="connsiteX192" fmla="*/ 1061999 w 2485572"/>
                <a:gd name="connsiteY192" fmla="*/ 1465610 h 2538970"/>
                <a:gd name="connsiteX193" fmla="*/ 1061999 w 2485572"/>
                <a:gd name="connsiteY193" fmla="*/ 1429254 h 2538970"/>
                <a:gd name="connsiteX194" fmla="*/ 1048082 w 2485572"/>
                <a:gd name="connsiteY194" fmla="*/ 1403975 h 2538970"/>
                <a:gd name="connsiteX195" fmla="*/ 1022803 w 2485572"/>
                <a:gd name="connsiteY195" fmla="*/ 1387217 h 2538970"/>
                <a:gd name="connsiteX196" fmla="*/ 1011725 w 2485572"/>
                <a:gd name="connsiteY196" fmla="*/ 1381536 h 2538970"/>
                <a:gd name="connsiteX197" fmla="*/ 1000364 w 2485572"/>
                <a:gd name="connsiteY197" fmla="*/ 1381536 h 2538970"/>
                <a:gd name="connsiteX198" fmla="*/ 961167 w 2485572"/>
                <a:gd name="connsiteY198" fmla="*/ 1376140 h 2538970"/>
                <a:gd name="connsiteX199" fmla="*/ 924811 w 2485572"/>
                <a:gd name="connsiteY199" fmla="*/ 1367618 h 2538970"/>
                <a:gd name="connsiteX200" fmla="*/ 919131 w 2485572"/>
                <a:gd name="connsiteY200" fmla="*/ 1367618 h 2538970"/>
                <a:gd name="connsiteX201" fmla="*/ 913450 w 2485572"/>
                <a:gd name="connsiteY201" fmla="*/ 1364778 h 2538970"/>
                <a:gd name="connsiteX202" fmla="*/ 908053 w 2485572"/>
                <a:gd name="connsiteY202" fmla="*/ 1364778 h 2538970"/>
                <a:gd name="connsiteX203" fmla="*/ 877094 w 2485572"/>
                <a:gd name="connsiteY203" fmla="*/ 1381536 h 2538970"/>
                <a:gd name="connsiteX204" fmla="*/ 868857 w 2485572"/>
                <a:gd name="connsiteY204" fmla="*/ 1390057 h 2538970"/>
                <a:gd name="connsiteX205" fmla="*/ 835057 w 2485572"/>
                <a:gd name="connsiteY205" fmla="*/ 1434934 h 2538970"/>
                <a:gd name="connsiteX206" fmla="*/ 832217 w 2485572"/>
                <a:gd name="connsiteY206" fmla="*/ 1440331 h 2538970"/>
                <a:gd name="connsiteX207" fmla="*/ 832217 w 2485572"/>
                <a:gd name="connsiteY207" fmla="*/ 1446012 h 2538970"/>
                <a:gd name="connsiteX208" fmla="*/ 767741 w 2485572"/>
                <a:gd name="connsiteY208" fmla="*/ 1513327 h 2538970"/>
                <a:gd name="connsiteX209" fmla="*/ 711787 w 2485572"/>
                <a:gd name="connsiteY209" fmla="*/ 1535766 h 2538970"/>
                <a:gd name="connsiteX210" fmla="*/ 686508 w 2485572"/>
                <a:gd name="connsiteY210" fmla="*/ 1541447 h 2538970"/>
                <a:gd name="connsiteX211" fmla="*/ 661513 w 2485572"/>
                <a:gd name="connsiteY211" fmla="*/ 1549684 h 2538970"/>
                <a:gd name="connsiteX212" fmla="*/ 658672 w 2485572"/>
                <a:gd name="connsiteY212" fmla="*/ 1552524 h 2538970"/>
                <a:gd name="connsiteX213" fmla="*/ 652992 w 2485572"/>
                <a:gd name="connsiteY213" fmla="*/ 1555364 h 2538970"/>
                <a:gd name="connsiteX214" fmla="*/ 624873 w 2485572"/>
                <a:gd name="connsiteY214" fmla="*/ 1561045 h 2538970"/>
                <a:gd name="connsiteX215" fmla="*/ 619476 w 2485572"/>
                <a:gd name="connsiteY215" fmla="*/ 1558205 h 2538970"/>
                <a:gd name="connsiteX216" fmla="*/ 616636 w 2485572"/>
                <a:gd name="connsiteY216" fmla="*/ 1555364 h 2538970"/>
                <a:gd name="connsiteX217" fmla="*/ 597037 w 2485572"/>
                <a:gd name="connsiteY217" fmla="*/ 1532926 h 2538970"/>
                <a:gd name="connsiteX218" fmla="*/ 594197 w 2485572"/>
                <a:gd name="connsiteY218" fmla="*/ 1521848 h 2538970"/>
                <a:gd name="connsiteX219" fmla="*/ 591357 w 2485572"/>
                <a:gd name="connsiteY219" fmla="*/ 1519008 h 2538970"/>
                <a:gd name="connsiteX220" fmla="*/ 566078 w 2485572"/>
                <a:gd name="connsiteY220" fmla="*/ 1482368 h 2538970"/>
                <a:gd name="connsiteX221" fmla="*/ 560397 w 2485572"/>
                <a:gd name="connsiteY221" fmla="*/ 1471291 h 2538970"/>
                <a:gd name="connsiteX222" fmla="*/ 555000 w 2485572"/>
                <a:gd name="connsiteY222" fmla="*/ 1465610 h 2538970"/>
                <a:gd name="connsiteX223" fmla="*/ 498762 w 2485572"/>
                <a:gd name="connsiteY223" fmla="*/ 1432094 h 2538970"/>
                <a:gd name="connsiteX224" fmla="*/ 490525 w 2485572"/>
                <a:gd name="connsiteY224" fmla="*/ 1429254 h 2538970"/>
                <a:gd name="connsiteX225" fmla="*/ 487685 w 2485572"/>
                <a:gd name="connsiteY225" fmla="*/ 1429254 h 2538970"/>
                <a:gd name="connsiteX226" fmla="*/ 462406 w 2485572"/>
                <a:gd name="connsiteY226" fmla="*/ 1426413 h 2538970"/>
                <a:gd name="connsiteX227" fmla="*/ 400770 w 2485572"/>
                <a:gd name="connsiteY227" fmla="*/ 1426413 h 2538970"/>
                <a:gd name="connsiteX228" fmla="*/ 392250 w 2485572"/>
                <a:gd name="connsiteY228" fmla="*/ 1423573 h 2538970"/>
                <a:gd name="connsiteX229" fmla="*/ 384013 w 2485572"/>
                <a:gd name="connsiteY229" fmla="*/ 1420733 h 2538970"/>
                <a:gd name="connsiteX230" fmla="*/ 375492 w 2485572"/>
                <a:gd name="connsiteY230" fmla="*/ 1420733 h 2538970"/>
                <a:gd name="connsiteX231" fmla="*/ 319537 w 2485572"/>
                <a:gd name="connsiteY231" fmla="*/ 1409655 h 2538970"/>
                <a:gd name="connsiteX232" fmla="*/ 313856 w 2485572"/>
                <a:gd name="connsiteY232" fmla="*/ 1406815 h 2538970"/>
                <a:gd name="connsiteX233" fmla="*/ 308176 w 2485572"/>
                <a:gd name="connsiteY233" fmla="*/ 1406815 h 2538970"/>
                <a:gd name="connsiteX234" fmla="*/ 297098 w 2485572"/>
                <a:gd name="connsiteY234" fmla="*/ 1401134 h 2538970"/>
                <a:gd name="connsiteX235" fmla="*/ 221546 w 2485572"/>
                <a:gd name="connsiteY235" fmla="*/ 1392898 h 2538970"/>
                <a:gd name="connsiteX236" fmla="*/ 213025 w 2485572"/>
                <a:gd name="connsiteY236" fmla="*/ 1392898 h 2538970"/>
                <a:gd name="connsiteX237" fmla="*/ 204504 w 2485572"/>
                <a:gd name="connsiteY237" fmla="*/ 1395738 h 2538970"/>
                <a:gd name="connsiteX238" fmla="*/ 154230 w 2485572"/>
                <a:gd name="connsiteY238" fmla="*/ 1406815 h 2538970"/>
                <a:gd name="connsiteX239" fmla="*/ 148549 w 2485572"/>
                <a:gd name="connsiteY239" fmla="*/ 1403975 h 2538970"/>
                <a:gd name="connsiteX240" fmla="*/ 137472 w 2485572"/>
                <a:gd name="connsiteY240" fmla="*/ 1398294 h 2538970"/>
                <a:gd name="connsiteX241" fmla="*/ 131791 w 2485572"/>
                <a:gd name="connsiteY241" fmla="*/ 1398294 h 2538970"/>
                <a:gd name="connsiteX242" fmla="*/ 67316 w 2485572"/>
                <a:gd name="connsiteY242" fmla="*/ 1418177 h 2538970"/>
                <a:gd name="connsiteX243" fmla="*/ 58795 w 2485572"/>
                <a:gd name="connsiteY243" fmla="*/ 1420733 h 2538970"/>
                <a:gd name="connsiteX244" fmla="*/ 50558 w 2485572"/>
                <a:gd name="connsiteY244" fmla="*/ 1423573 h 2538970"/>
                <a:gd name="connsiteX245" fmla="*/ 42037 w 2485572"/>
                <a:gd name="connsiteY245" fmla="*/ 1423573 h 2538970"/>
                <a:gd name="connsiteX246" fmla="*/ 5681 w 2485572"/>
                <a:gd name="connsiteY246" fmla="*/ 1432094 h 2538970"/>
                <a:gd name="connsiteX247" fmla="*/ 2840 w 2485572"/>
                <a:gd name="connsiteY247" fmla="*/ 1403975 h 2538970"/>
                <a:gd name="connsiteX248" fmla="*/ 0 w 2485572"/>
                <a:gd name="connsiteY248" fmla="*/ 1395738 h 2538970"/>
                <a:gd name="connsiteX249" fmla="*/ 5681 w 2485572"/>
                <a:gd name="connsiteY249" fmla="*/ 1373299 h 2538970"/>
                <a:gd name="connsiteX250" fmla="*/ 5681 w 2485572"/>
                <a:gd name="connsiteY250" fmla="*/ 1361938 h 2538970"/>
                <a:gd name="connsiteX251" fmla="*/ 11361 w 2485572"/>
                <a:gd name="connsiteY251" fmla="*/ 1345180 h 2538970"/>
                <a:gd name="connsiteX252" fmla="*/ 42037 w 2485572"/>
                <a:gd name="connsiteY252" fmla="*/ 1305983 h 2538970"/>
                <a:gd name="connsiteX253" fmla="*/ 47718 w 2485572"/>
                <a:gd name="connsiteY253" fmla="*/ 1294622 h 2538970"/>
                <a:gd name="connsiteX254" fmla="*/ 39197 w 2485572"/>
                <a:gd name="connsiteY254" fmla="*/ 1275024 h 2538970"/>
                <a:gd name="connsiteX255" fmla="*/ 33516 w 2485572"/>
                <a:gd name="connsiteY255" fmla="*/ 1269627 h 2538970"/>
                <a:gd name="connsiteX256" fmla="*/ 33516 w 2485572"/>
                <a:gd name="connsiteY256" fmla="*/ 1244348 h 2538970"/>
                <a:gd name="connsiteX257" fmla="*/ 64475 w 2485572"/>
                <a:gd name="connsiteY257" fmla="*/ 1213389 h 2538970"/>
                <a:gd name="connsiteX258" fmla="*/ 81233 w 2485572"/>
                <a:gd name="connsiteY258" fmla="*/ 1199471 h 2538970"/>
                <a:gd name="connsiteX259" fmla="*/ 86914 w 2485572"/>
                <a:gd name="connsiteY259" fmla="*/ 1190950 h 2538970"/>
                <a:gd name="connsiteX260" fmla="*/ 97991 w 2485572"/>
                <a:gd name="connsiteY260" fmla="*/ 1160275 h 2538970"/>
                <a:gd name="connsiteX261" fmla="*/ 95435 w 2485572"/>
                <a:gd name="connsiteY261" fmla="*/ 1151753 h 2538970"/>
                <a:gd name="connsiteX262" fmla="*/ 95435 w 2485572"/>
                <a:gd name="connsiteY262" fmla="*/ 1121078 h 2538970"/>
                <a:gd name="connsiteX263" fmla="*/ 100832 w 2485572"/>
                <a:gd name="connsiteY263" fmla="*/ 1112557 h 2538970"/>
                <a:gd name="connsiteX264" fmla="*/ 103672 w 2485572"/>
                <a:gd name="connsiteY264" fmla="*/ 1106876 h 2538970"/>
                <a:gd name="connsiteX265" fmla="*/ 154230 w 2485572"/>
                <a:gd name="connsiteY265" fmla="*/ 1070520 h 2538970"/>
                <a:gd name="connsiteX266" fmla="*/ 176668 w 2485572"/>
                <a:gd name="connsiteY266" fmla="*/ 1045241 h 2538970"/>
                <a:gd name="connsiteX267" fmla="*/ 176668 w 2485572"/>
                <a:gd name="connsiteY267" fmla="*/ 1037004 h 2538970"/>
                <a:gd name="connsiteX268" fmla="*/ 173828 w 2485572"/>
                <a:gd name="connsiteY268" fmla="*/ 1028483 h 2538970"/>
                <a:gd name="connsiteX269" fmla="*/ 157070 w 2485572"/>
                <a:gd name="connsiteY269" fmla="*/ 1008885 h 2538970"/>
                <a:gd name="connsiteX270" fmla="*/ 154230 w 2485572"/>
                <a:gd name="connsiteY270" fmla="*/ 1000648 h 2538970"/>
                <a:gd name="connsiteX271" fmla="*/ 157070 w 2485572"/>
                <a:gd name="connsiteY271" fmla="*/ 964008 h 2538970"/>
                <a:gd name="connsiteX272" fmla="*/ 154230 w 2485572"/>
                <a:gd name="connsiteY272" fmla="*/ 955771 h 2538970"/>
                <a:gd name="connsiteX273" fmla="*/ 126111 w 2485572"/>
                <a:gd name="connsiteY273" fmla="*/ 930492 h 2538970"/>
                <a:gd name="connsiteX274" fmla="*/ 112193 w 2485572"/>
                <a:gd name="connsiteY274" fmla="*/ 927652 h 2538970"/>
                <a:gd name="connsiteX275" fmla="*/ 109353 w 2485572"/>
                <a:gd name="connsiteY275" fmla="*/ 921971 h 2538970"/>
                <a:gd name="connsiteX276" fmla="*/ 109353 w 2485572"/>
                <a:gd name="connsiteY276" fmla="*/ 908053 h 2538970"/>
                <a:gd name="connsiteX277" fmla="*/ 117590 w 2485572"/>
                <a:gd name="connsiteY277" fmla="*/ 891295 h 2538970"/>
                <a:gd name="connsiteX278" fmla="*/ 123270 w 2485572"/>
                <a:gd name="connsiteY278" fmla="*/ 885615 h 2538970"/>
                <a:gd name="connsiteX279" fmla="*/ 148549 w 2485572"/>
                <a:gd name="connsiteY279" fmla="*/ 866016 h 2538970"/>
                <a:gd name="connsiteX280" fmla="*/ 128951 w 2485572"/>
                <a:gd name="connsiteY280" fmla="*/ 840738 h 2538970"/>
                <a:gd name="connsiteX281" fmla="*/ 126111 w 2485572"/>
                <a:gd name="connsiteY281" fmla="*/ 821139 h 2538970"/>
                <a:gd name="connsiteX282" fmla="*/ 140028 w 2485572"/>
                <a:gd name="connsiteY282" fmla="*/ 812618 h 2538970"/>
                <a:gd name="connsiteX283" fmla="*/ 142869 w 2485572"/>
                <a:gd name="connsiteY283" fmla="*/ 790464 h 2538970"/>
                <a:gd name="connsiteX284" fmla="*/ 154230 w 2485572"/>
                <a:gd name="connsiteY284" fmla="*/ 773422 h 2538970"/>
                <a:gd name="connsiteX285" fmla="*/ 157070 w 2485572"/>
                <a:gd name="connsiteY285" fmla="*/ 762344 h 2538970"/>
                <a:gd name="connsiteX286" fmla="*/ 157070 w 2485572"/>
                <a:gd name="connsiteY286" fmla="*/ 753824 h 2538970"/>
                <a:gd name="connsiteX287" fmla="*/ 145709 w 2485572"/>
                <a:gd name="connsiteY287" fmla="*/ 731385 h 2538970"/>
                <a:gd name="connsiteX288" fmla="*/ 145709 w 2485572"/>
                <a:gd name="connsiteY288" fmla="*/ 723148 h 2538970"/>
                <a:gd name="connsiteX289" fmla="*/ 159627 w 2485572"/>
                <a:gd name="connsiteY289" fmla="*/ 714627 h 2538970"/>
                <a:gd name="connsiteX290" fmla="*/ 204504 w 2485572"/>
                <a:gd name="connsiteY290" fmla="*/ 708946 h 2538970"/>
                <a:gd name="connsiteX291" fmla="*/ 232623 w 2485572"/>
                <a:gd name="connsiteY291" fmla="*/ 678271 h 2538970"/>
                <a:gd name="connsiteX292" fmla="*/ 232623 w 2485572"/>
                <a:gd name="connsiteY292" fmla="*/ 666909 h 2538970"/>
                <a:gd name="connsiteX293" fmla="*/ 215865 w 2485572"/>
                <a:gd name="connsiteY293" fmla="*/ 644755 h 2538970"/>
                <a:gd name="connsiteX294" fmla="*/ 218705 w 2485572"/>
                <a:gd name="connsiteY294" fmla="*/ 613795 h 2538970"/>
                <a:gd name="connsiteX295" fmla="*/ 241144 w 2485572"/>
                <a:gd name="connsiteY295" fmla="*/ 582836 h 2538970"/>
                <a:gd name="connsiteX296" fmla="*/ 252221 w 2485572"/>
                <a:gd name="connsiteY296" fmla="*/ 571758 h 2538970"/>
                <a:gd name="connsiteX297" fmla="*/ 285737 w 2485572"/>
                <a:gd name="connsiteY297" fmla="*/ 524041 h 2538970"/>
                <a:gd name="connsiteX298" fmla="*/ 291418 w 2485572"/>
                <a:gd name="connsiteY298" fmla="*/ 518644 h 2538970"/>
                <a:gd name="connsiteX299" fmla="*/ 322377 w 2485572"/>
                <a:gd name="connsiteY299" fmla="*/ 518644 h 2538970"/>
                <a:gd name="connsiteX300" fmla="*/ 333455 w 2485572"/>
                <a:gd name="connsiteY300" fmla="*/ 510123 h 2538970"/>
                <a:gd name="connsiteX301" fmla="*/ 341976 w 2485572"/>
                <a:gd name="connsiteY301" fmla="*/ 482004 h 2538970"/>
                <a:gd name="connsiteX302" fmla="*/ 347372 w 2485572"/>
                <a:gd name="connsiteY302" fmla="*/ 476607 h 2538970"/>
                <a:gd name="connsiteX303" fmla="*/ 386853 w 2485572"/>
                <a:gd name="connsiteY303" fmla="*/ 459565 h 2538970"/>
                <a:gd name="connsiteX304" fmla="*/ 389409 w 2485572"/>
                <a:gd name="connsiteY304" fmla="*/ 454169 h 2538970"/>
                <a:gd name="connsiteX305" fmla="*/ 400770 w 2485572"/>
                <a:gd name="connsiteY305" fmla="*/ 434570 h 2538970"/>
                <a:gd name="connsiteX306" fmla="*/ 414688 w 2485572"/>
                <a:gd name="connsiteY306" fmla="*/ 392534 h 2538970"/>
                <a:gd name="connsiteX307" fmla="*/ 428890 w 2485572"/>
                <a:gd name="connsiteY307" fmla="*/ 341976 h 2538970"/>
                <a:gd name="connsiteX308" fmla="*/ 434286 w 2485572"/>
                <a:gd name="connsiteY308" fmla="*/ 255062 h 2538970"/>
                <a:gd name="connsiteX309" fmla="*/ 437127 w 2485572"/>
                <a:gd name="connsiteY309" fmla="*/ 252221 h 2538970"/>
                <a:gd name="connsiteX310" fmla="*/ 448488 w 2485572"/>
                <a:gd name="connsiteY310" fmla="*/ 235463 h 2538970"/>
                <a:gd name="connsiteX311" fmla="*/ 468086 w 2485572"/>
                <a:gd name="connsiteY311" fmla="*/ 221546 h 2538970"/>
                <a:gd name="connsiteX312" fmla="*/ 501602 w 2485572"/>
                <a:gd name="connsiteY312" fmla="*/ 215865 h 2538970"/>
                <a:gd name="connsiteX313" fmla="*/ 512964 w 2485572"/>
                <a:gd name="connsiteY313" fmla="*/ 213025 h 2538970"/>
                <a:gd name="connsiteX314" fmla="*/ 555000 w 2485572"/>
                <a:gd name="connsiteY314" fmla="*/ 187746 h 2538970"/>
                <a:gd name="connsiteX315" fmla="*/ 557557 w 2485572"/>
                <a:gd name="connsiteY315" fmla="*/ 182349 h 2538970"/>
                <a:gd name="connsiteX316" fmla="*/ 602434 w 2485572"/>
                <a:gd name="connsiteY316" fmla="*/ 131791 h 2538970"/>
                <a:gd name="connsiteX317" fmla="*/ 605274 w 2485572"/>
                <a:gd name="connsiteY317" fmla="*/ 123270 h 2538970"/>
                <a:gd name="connsiteX318" fmla="*/ 594197 w 2485572"/>
                <a:gd name="connsiteY318" fmla="*/ 70156 h 2538970"/>
                <a:gd name="connsiteX319" fmla="*/ 650151 w 2485572"/>
                <a:gd name="connsiteY319" fmla="*/ 92595 h 2538970"/>
                <a:gd name="connsiteX320" fmla="*/ 664069 w 2485572"/>
                <a:gd name="connsiteY320" fmla="*/ 92595 h 2538970"/>
                <a:gd name="connsiteX321" fmla="*/ 689348 w 2485572"/>
                <a:gd name="connsiteY321" fmla="*/ 98275 h 2538970"/>
                <a:gd name="connsiteX322" fmla="*/ 723148 w 2485572"/>
                <a:gd name="connsiteY322" fmla="*/ 89754 h 2538970"/>
                <a:gd name="connsiteX323" fmla="*/ 725704 w 2485572"/>
                <a:gd name="connsiteY323" fmla="*/ 92595 h 2538970"/>
                <a:gd name="connsiteX324" fmla="*/ 731385 w 2485572"/>
                <a:gd name="connsiteY324" fmla="*/ 92595 h 2538970"/>
                <a:gd name="connsiteX325" fmla="*/ 737065 w 2485572"/>
                <a:gd name="connsiteY325" fmla="*/ 95435 h 2538970"/>
                <a:gd name="connsiteX326" fmla="*/ 742746 w 2485572"/>
                <a:gd name="connsiteY326" fmla="*/ 95435 h 2538970"/>
                <a:gd name="connsiteX327" fmla="*/ 779102 w 2485572"/>
                <a:gd name="connsiteY327" fmla="*/ 75837 h 2538970"/>
                <a:gd name="connsiteX328" fmla="*/ 818299 w 2485572"/>
                <a:gd name="connsiteY328" fmla="*/ 39197 h 2538970"/>
                <a:gd name="connsiteX329" fmla="*/ 823980 w 2485572"/>
                <a:gd name="connsiteY329" fmla="*/ 33800 h 2538970"/>
                <a:gd name="connsiteX330" fmla="*/ 851815 w 2485572"/>
                <a:gd name="connsiteY330" fmla="*/ 19598 h 2538970"/>
                <a:gd name="connsiteX331" fmla="*/ 854655 w 2485572"/>
                <a:gd name="connsiteY331" fmla="*/ 14202 h 2538970"/>
                <a:gd name="connsiteX332" fmla="*/ 888455 w 2485572"/>
                <a:gd name="connsiteY332" fmla="*/ 8521 h 2538970"/>
                <a:gd name="connsiteX333" fmla="*/ 893852 w 2485572"/>
                <a:gd name="connsiteY333" fmla="*/ 11361 h 2538970"/>
                <a:gd name="connsiteX334" fmla="*/ 933332 w 2485572"/>
                <a:gd name="connsiteY334" fmla="*/ 36640 h 2538970"/>
                <a:gd name="connsiteX335" fmla="*/ 938729 w 2485572"/>
                <a:gd name="connsiteY335" fmla="*/ 42037 h 2538970"/>
                <a:gd name="connsiteX336" fmla="*/ 969689 w 2485572"/>
                <a:gd name="connsiteY336" fmla="*/ 61635 h 2538970"/>
                <a:gd name="connsiteX337" fmla="*/ 972529 w 2485572"/>
                <a:gd name="connsiteY337" fmla="*/ 64475 h 2538970"/>
                <a:gd name="connsiteX338" fmla="*/ 977925 w 2485572"/>
                <a:gd name="connsiteY338" fmla="*/ 67316 h 2538970"/>
                <a:gd name="connsiteX339" fmla="*/ 1011725 w 2485572"/>
                <a:gd name="connsiteY339" fmla="*/ 67316 h 2538970"/>
                <a:gd name="connsiteX340" fmla="*/ 1031324 w 2485572"/>
                <a:gd name="connsiteY340" fmla="*/ 64475 h 2538970"/>
                <a:gd name="connsiteX341" fmla="*/ 1042401 w 2485572"/>
                <a:gd name="connsiteY341" fmla="*/ 64475 h 2538970"/>
                <a:gd name="connsiteX342" fmla="*/ 1104036 w 2485572"/>
                <a:gd name="connsiteY342" fmla="*/ 70156 h 2538970"/>
                <a:gd name="connsiteX343" fmla="*/ 1109717 w 2485572"/>
                <a:gd name="connsiteY343" fmla="*/ 75837 h 2538970"/>
                <a:gd name="connsiteX344" fmla="*/ 1118238 w 2485572"/>
                <a:gd name="connsiteY344" fmla="*/ 81233 h 2538970"/>
                <a:gd name="connsiteX345" fmla="*/ 1121078 w 2485572"/>
                <a:gd name="connsiteY345" fmla="*/ 84074 h 2538970"/>
                <a:gd name="connsiteX346" fmla="*/ 1143517 w 2485572"/>
                <a:gd name="connsiteY346" fmla="*/ 95435 h 2538970"/>
                <a:gd name="connsiteX347" fmla="*/ 1151754 w 2485572"/>
                <a:gd name="connsiteY347" fmla="*/ 100832 h 2538970"/>
                <a:gd name="connsiteX348" fmla="*/ 1171352 w 2485572"/>
                <a:gd name="connsiteY348" fmla="*/ 100832 h 2538970"/>
                <a:gd name="connsiteX349" fmla="*/ 1174192 w 2485572"/>
                <a:gd name="connsiteY349" fmla="*/ 98275 h 2538970"/>
                <a:gd name="connsiteX350" fmla="*/ 1188110 w 2485572"/>
                <a:gd name="connsiteY350" fmla="*/ 89754 h 2538970"/>
                <a:gd name="connsiteX351" fmla="*/ 1193791 w 2485572"/>
                <a:gd name="connsiteY351" fmla="*/ 84074 h 2538970"/>
                <a:gd name="connsiteX352" fmla="*/ 1238668 w 2485572"/>
                <a:gd name="connsiteY352" fmla="*/ 75837 h 2538970"/>
                <a:gd name="connsiteX353" fmla="*/ 1244348 w 2485572"/>
                <a:gd name="connsiteY353" fmla="*/ 78677 h 2538970"/>
                <a:gd name="connsiteX354" fmla="*/ 1272184 w 2485572"/>
                <a:gd name="connsiteY354" fmla="*/ 75837 h 2538970"/>
                <a:gd name="connsiteX355" fmla="*/ 1280705 w 2485572"/>
                <a:gd name="connsiteY355" fmla="*/ 72996 h 2538970"/>
                <a:gd name="connsiteX356" fmla="*/ 1286385 w 2485572"/>
                <a:gd name="connsiteY356" fmla="*/ 72996 h 2538970"/>
                <a:gd name="connsiteX357" fmla="*/ 1348020 w 2485572"/>
                <a:gd name="connsiteY357" fmla="*/ 50558 h 2538970"/>
                <a:gd name="connsiteX358" fmla="*/ 1350861 w 2485572"/>
                <a:gd name="connsiteY358" fmla="*/ 50558 h 2538970"/>
                <a:gd name="connsiteX359" fmla="*/ 1392898 w 2485572"/>
                <a:gd name="connsiteY359" fmla="*/ 39197 h 2538970"/>
                <a:gd name="connsiteX360" fmla="*/ 1406815 w 2485572"/>
                <a:gd name="connsiteY360" fmla="*/ 39197 h 2538970"/>
                <a:gd name="connsiteX361" fmla="*/ 1459929 w 2485572"/>
                <a:gd name="connsiteY361" fmla="*/ 36640 h 2538970"/>
                <a:gd name="connsiteX362" fmla="*/ 1468450 w 2485572"/>
                <a:gd name="connsiteY362" fmla="*/ 36640 h 2538970"/>
                <a:gd name="connsiteX363" fmla="*/ 1474131 w 2485572"/>
                <a:gd name="connsiteY363" fmla="*/ 33800 h 2538970"/>
                <a:gd name="connsiteX364" fmla="*/ 1479528 w 2485572"/>
                <a:gd name="connsiteY364" fmla="*/ 30960 h 2538970"/>
                <a:gd name="connsiteX365" fmla="*/ 1485208 w 2485572"/>
                <a:gd name="connsiteY365" fmla="*/ 30960 h 2538970"/>
                <a:gd name="connsiteX366" fmla="*/ 1544003 w 2485572"/>
                <a:gd name="connsiteY366" fmla="*/ 16758 h 2538970"/>
                <a:gd name="connsiteX367" fmla="*/ 1549684 w 2485572"/>
                <a:gd name="connsiteY367" fmla="*/ 14202 h 2538970"/>
                <a:gd name="connsiteX368" fmla="*/ 1555364 w 2485572"/>
                <a:gd name="connsiteY368" fmla="*/ 14202 h 2538970"/>
                <a:gd name="connsiteX369" fmla="*/ 1563601 w 2485572"/>
                <a:gd name="connsiteY369" fmla="*/ 11361 h 2538970"/>
                <a:gd name="connsiteX370" fmla="*/ 1614159 w 2485572"/>
                <a:gd name="connsiteY370" fmla="*/ 22439 h 2538970"/>
                <a:gd name="connsiteX371" fmla="*/ 1619840 w 2485572"/>
                <a:gd name="connsiteY371" fmla="*/ 19598 h 2538970"/>
                <a:gd name="connsiteX372" fmla="*/ 1630917 w 2485572"/>
                <a:gd name="connsiteY372" fmla="*/ 16758 h 2538970"/>
                <a:gd name="connsiteX373" fmla="*/ 1645119 w 2485572"/>
                <a:gd name="connsiteY373" fmla="*/ 8521 h 2538970"/>
                <a:gd name="connsiteX374" fmla="*/ 1653356 w 2485572"/>
                <a:gd name="connsiteY374" fmla="*/ 5681 h 2538970"/>
                <a:gd name="connsiteX375" fmla="*/ 1689712 w 2485572"/>
                <a:gd name="connsiteY375" fmla="*/ 0 h 2538970"/>
                <a:gd name="connsiteX376" fmla="*/ 1698233 w 2485572"/>
                <a:gd name="connsiteY376" fmla="*/ 11361 h 2538970"/>
                <a:gd name="connsiteX377" fmla="*/ 1703914 w 2485572"/>
                <a:gd name="connsiteY377" fmla="*/ 14202 h 2538970"/>
                <a:gd name="connsiteX378" fmla="*/ 1709310 w 2485572"/>
                <a:gd name="connsiteY378" fmla="*/ 16758 h 2538970"/>
                <a:gd name="connsiteX379" fmla="*/ 1717831 w 2485572"/>
                <a:gd name="connsiteY379" fmla="*/ 16758 h 2538970"/>
                <a:gd name="connsiteX380" fmla="*/ 1757028 w 2485572"/>
                <a:gd name="connsiteY380" fmla="*/ 22439 h 2538970"/>
                <a:gd name="connsiteX381" fmla="*/ 1762708 w 2485572"/>
                <a:gd name="connsiteY381" fmla="*/ 25279 h 2538970"/>
                <a:gd name="connsiteX382" fmla="*/ 1768389 w 2485572"/>
                <a:gd name="connsiteY382" fmla="*/ 25279 h 2538970"/>
                <a:gd name="connsiteX383" fmla="*/ 1787987 w 2485572"/>
                <a:gd name="connsiteY383" fmla="*/ 33800 h 2538970"/>
                <a:gd name="connsiteX384" fmla="*/ 1793384 w 2485572"/>
                <a:gd name="connsiteY384" fmla="*/ 33800 h 2538970"/>
                <a:gd name="connsiteX385" fmla="*/ 1801905 w 2485572"/>
                <a:gd name="connsiteY385" fmla="*/ 36640 h 2538970"/>
                <a:gd name="connsiteX386" fmla="*/ 1835421 w 2485572"/>
                <a:gd name="connsiteY386" fmla="*/ 42037 h 2538970"/>
                <a:gd name="connsiteX387" fmla="*/ 1891659 w 2485572"/>
                <a:gd name="connsiteY387" fmla="*/ 61635 h 2538970"/>
                <a:gd name="connsiteX388" fmla="*/ 1897340 w 2485572"/>
                <a:gd name="connsiteY388" fmla="*/ 64475 h 2538970"/>
                <a:gd name="connsiteX389" fmla="*/ 1899896 w 2485572"/>
                <a:gd name="connsiteY389" fmla="*/ 67316 h 2538970"/>
                <a:gd name="connsiteX390" fmla="*/ 1944774 w 2485572"/>
                <a:gd name="connsiteY390" fmla="*/ 123270 h 2538970"/>
                <a:gd name="connsiteX391" fmla="*/ 1947614 w 2485572"/>
                <a:gd name="connsiteY391" fmla="*/ 128951 h 2538970"/>
                <a:gd name="connsiteX392" fmla="*/ 1950454 w 2485572"/>
                <a:gd name="connsiteY392" fmla="*/ 131791 h 2538970"/>
                <a:gd name="connsiteX393" fmla="*/ 1956135 w 2485572"/>
                <a:gd name="connsiteY393" fmla="*/ 140312 h 2538970"/>
                <a:gd name="connsiteX394" fmla="*/ 1958975 w 2485572"/>
                <a:gd name="connsiteY394" fmla="*/ 145709 h 2538970"/>
                <a:gd name="connsiteX395" fmla="*/ 1961532 w 2485572"/>
                <a:gd name="connsiteY395" fmla="*/ 154230 h 2538970"/>
                <a:gd name="connsiteX396" fmla="*/ 1998172 w 2485572"/>
                <a:gd name="connsiteY396" fmla="*/ 204788 h 2538970"/>
                <a:gd name="connsiteX397" fmla="*/ 2003569 w 2485572"/>
                <a:gd name="connsiteY397" fmla="*/ 207344 h 2538970"/>
                <a:gd name="connsiteX398" fmla="*/ 2009249 w 2485572"/>
                <a:gd name="connsiteY398" fmla="*/ 210184 h 2538970"/>
                <a:gd name="connsiteX399" fmla="*/ 2017770 w 2485572"/>
                <a:gd name="connsiteY399" fmla="*/ 210184 h 2538970"/>
                <a:gd name="connsiteX400" fmla="*/ 2026007 w 2485572"/>
                <a:gd name="connsiteY400" fmla="*/ 213025 h 2538970"/>
                <a:gd name="connsiteX401" fmla="*/ 2037368 w 2485572"/>
                <a:gd name="connsiteY401" fmla="*/ 215865 h 2538970"/>
                <a:gd name="connsiteX402" fmla="*/ 2099003 w 2485572"/>
                <a:gd name="connsiteY402" fmla="*/ 221546 h 2538970"/>
                <a:gd name="connsiteX403" fmla="*/ 2104684 w 2485572"/>
                <a:gd name="connsiteY403" fmla="*/ 224386 h 2538970"/>
                <a:gd name="connsiteX404" fmla="*/ 2112921 w 2485572"/>
                <a:gd name="connsiteY404" fmla="*/ 224386 h 2538970"/>
                <a:gd name="connsiteX405" fmla="*/ 2124283 w 2485572"/>
                <a:gd name="connsiteY405" fmla="*/ 229783 h 2538970"/>
                <a:gd name="connsiteX406" fmla="*/ 2177397 w 2485572"/>
                <a:gd name="connsiteY406" fmla="*/ 229783 h 2538970"/>
                <a:gd name="connsiteX407" fmla="*/ 2185918 w 2485572"/>
                <a:gd name="connsiteY407" fmla="*/ 232623 h 2538970"/>
                <a:gd name="connsiteX408" fmla="*/ 2213753 w 2485572"/>
                <a:gd name="connsiteY408" fmla="*/ 226942 h 2538970"/>
                <a:gd name="connsiteX409" fmla="*/ 2219434 w 2485572"/>
                <a:gd name="connsiteY409" fmla="*/ 224386 h 2538970"/>
                <a:gd name="connsiteX410" fmla="*/ 2241872 w 2485572"/>
                <a:gd name="connsiteY410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69991 w 2485572"/>
                <a:gd name="connsiteY70" fmla="*/ 2312028 h 2538970"/>
                <a:gd name="connsiteX71" fmla="*/ 2278228 w 2485572"/>
                <a:gd name="connsiteY71" fmla="*/ 2345544 h 2538970"/>
                <a:gd name="connsiteX72" fmla="*/ 2281069 w 2485572"/>
                <a:gd name="connsiteY72" fmla="*/ 2354065 h 2538970"/>
                <a:gd name="connsiteX73" fmla="*/ 2283909 w 2485572"/>
                <a:gd name="connsiteY73" fmla="*/ 2356905 h 2538970"/>
                <a:gd name="connsiteX74" fmla="*/ 2289590 w 2485572"/>
                <a:gd name="connsiteY74" fmla="*/ 2365142 h 2538970"/>
                <a:gd name="connsiteX75" fmla="*/ 2278228 w 2485572"/>
                <a:gd name="connsiteY75" fmla="*/ 2396102 h 2538970"/>
                <a:gd name="connsiteX76" fmla="*/ 2275388 w 2485572"/>
                <a:gd name="connsiteY76" fmla="*/ 2401782 h 2538970"/>
                <a:gd name="connsiteX77" fmla="*/ 2258630 w 2485572"/>
                <a:gd name="connsiteY77" fmla="*/ 2429618 h 2538970"/>
                <a:gd name="connsiteX78" fmla="*/ 2255790 w 2485572"/>
                <a:gd name="connsiteY78" fmla="*/ 2435298 h 2538970"/>
                <a:gd name="connsiteX79" fmla="*/ 2253233 w 2485572"/>
                <a:gd name="connsiteY79" fmla="*/ 2463418 h 2538970"/>
                <a:gd name="connsiteX80" fmla="*/ 2258630 w 2485572"/>
                <a:gd name="connsiteY80" fmla="*/ 2483016 h 2538970"/>
                <a:gd name="connsiteX81" fmla="*/ 2258630 w 2485572"/>
                <a:gd name="connsiteY81" fmla="*/ 2488413 h 2538970"/>
                <a:gd name="connsiteX82" fmla="*/ 2239032 w 2485572"/>
                <a:gd name="connsiteY82" fmla="*/ 2513691 h 2538970"/>
                <a:gd name="connsiteX83" fmla="*/ 2236191 w 2485572"/>
                <a:gd name="connsiteY83" fmla="*/ 2522213 h 2538970"/>
                <a:gd name="connsiteX84" fmla="*/ 2225114 w 2485572"/>
                <a:gd name="connsiteY84" fmla="*/ 2538970 h 2538970"/>
                <a:gd name="connsiteX85" fmla="*/ 2216593 w 2485572"/>
                <a:gd name="connsiteY85" fmla="*/ 2538970 h 2538970"/>
                <a:gd name="connsiteX86" fmla="*/ 2191314 w 2485572"/>
                <a:gd name="connsiteY86" fmla="*/ 2530449 h 2538970"/>
                <a:gd name="connsiteX87" fmla="*/ 2185918 w 2485572"/>
                <a:gd name="connsiteY87" fmla="*/ 2525053 h 2538970"/>
                <a:gd name="connsiteX88" fmla="*/ 2174556 w 2485572"/>
                <a:gd name="connsiteY88" fmla="*/ 2502614 h 2538970"/>
                <a:gd name="connsiteX89" fmla="*/ 2154958 w 2485572"/>
                <a:gd name="connsiteY89" fmla="*/ 2480175 h 2538970"/>
                <a:gd name="connsiteX90" fmla="*/ 2154958 w 2485572"/>
                <a:gd name="connsiteY90" fmla="*/ 2471655 h 2538970"/>
                <a:gd name="connsiteX91" fmla="*/ 2152118 w 2485572"/>
                <a:gd name="connsiteY91" fmla="*/ 2452056 h 2538970"/>
                <a:gd name="connsiteX92" fmla="*/ 2143881 w 2485572"/>
                <a:gd name="connsiteY92" fmla="*/ 2418540 h 2538970"/>
                <a:gd name="connsiteX93" fmla="*/ 2143881 w 2485572"/>
                <a:gd name="connsiteY93" fmla="*/ 2415700 h 2538970"/>
                <a:gd name="connsiteX94" fmla="*/ 2138200 w 2485572"/>
                <a:gd name="connsiteY94" fmla="*/ 2396102 h 2538970"/>
                <a:gd name="connsiteX95" fmla="*/ 2135360 w 2485572"/>
                <a:gd name="connsiteY95" fmla="*/ 2393261 h 2538970"/>
                <a:gd name="connsiteX96" fmla="*/ 2129679 w 2485572"/>
                <a:gd name="connsiteY96" fmla="*/ 2390421 h 2538970"/>
                <a:gd name="connsiteX97" fmla="*/ 2099003 w 2485572"/>
                <a:gd name="connsiteY97" fmla="*/ 2387581 h 2538970"/>
                <a:gd name="connsiteX98" fmla="*/ 2087642 w 2485572"/>
                <a:gd name="connsiteY98" fmla="*/ 2384740 h 2538970"/>
                <a:gd name="connsiteX99" fmla="*/ 2070884 w 2485572"/>
                <a:gd name="connsiteY99" fmla="*/ 2376504 h 2538970"/>
                <a:gd name="connsiteX100" fmla="*/ 2068044 w 2485572"/>
                <a:gd name="connsiteY100" fmla="*/ 2370823 h 2538970"/>
                <a:gd name="connsiteX101" fmla="*/ 2051286 w 2485572"/>
                <a:gd name="connsiteY101" fmla="*/ 2354065 h 2538970"/>
                <a:gd name="connsiteX102" fmla="*/ 2048446 w 2485572"/>
                <a:gd name="connsiteY102" fmla="*/ 2348384 h 2538970"/>
                <a:gd name="connsiteX103" fmla="*/ 2043049 w 2485572"/>
                <a:gd name="connsiteY103" fmla="*/ 2325946 h 2538970"/>
                <a:gd name="connsiteX104" fmla="*/ 2014930 w 2485572"/>
                <a:gd name="connsiteY104" fmla="*/ 2300667 h 2538970"/>
                <a:gd name="connsiteX105" fmla="*/ 1986810 w 2485572"/>
                <a:gd name="connsiteY105" fmla="*/ 2300667 h 2538970"/>
                <a:gd name="connsiteX106" fmla="*/ 1956135 w 2485572"/>
                <a:gd name="connsiteY106" fmla="*/ 2303507 h 2538970"/>
                <a:gd name="connsiteX107" fmla="*/ 1950454 w 2485572"/>
                <a:gd name="connsiteY107" fmla="*/ 2300667 h 2538970"/>
                <a:gd name="connsiteX108" fmla="*/ 1928016 w 2485572"/>
                <a:gd name="connsiteY108" fmla="*/ 2278512 h 2538970"/>
                <a:gd name="connsiteX109" fmla="*/ 1925175 w 2485572"/>
                <a:gd name="connsiteY109" fmla="*/ 2272832 h 2538970"/>
                <a:gd name="connsiteX110" fmla="*/ 1885979 w 2485572"/>
                <a:gd name="connsiteY110" fmla="*/ 2261470 h 2538970"/>
                <a:gd name="connsiteX111" fmla="*/ 1872061 w 2485572"/>
                <a:gd name="connsiteY111" fmla="*/ 2222273 h 2538970"/>
                <a:gd name="connsiteX112" fmla="*/ 1869221 w 2485572"/>
                <a:gd name="connsiteY112" fmla="*/ 2194438 h 2538970"/>
                <a:gd name="connsiteX113" fmla="*/ 1869221 w 2485572"/>
                <a:gd name="connsiteY113" fmla="*/ 2185917 h 2538970"/>
                <a:gd name="connsiteX114" fmla="*/ 1863540 w 2485572"/>
                <a:gd name="connsiteY114" fmla="*/ 2163479 h 2538970"/>
                <a:gd name="connsiteX115" fmla="*/ 1860700 w 2485572"/>
                <a:gd name="connsiteY115" fmla="*/ 2154958 h 2538970"/>
                <a:gd name="connsiteX116" fmla="*/ 1855303 w 2485572"/>
                <a:gd name="connsiteY116" fmla="*/ 2152402 h 2538970"/>
                <a:gd name="connsiteX117" fmla="*/ 1813266 w 2485572"/>
                <a:gd name="connsiteY117" fmla="*/ 2166319 h 2538970"/>
                <a:gd name="connsiteX118" fmla="*/ 1810426 w 2485572"/>
                <a:gd name="connsiteY118" fmla="*/ 2177397 h 2538970"/>
                <a:gd name="connsiteX119" fmla="*/ 1818663 w 2485572"/>
                <a:gd name="connsiteY119" fmla="*/ 2194438 h 2538970"/>
                <a:gd name="connsiteX120" fmla="*/ 1818663 w 2485572"/>
                <a:gd name="connsiteY120" fmla="*/ 2211196 h 2538970"/>
                <a:gd name="connsiteX121" fmla="*/ 1813266 w 2485572"/>
                <a:gd name="connsiteY121" fmla="*/ 2214037 h 2538970"/>
                <a:gd name="connsiteX122" fmla="*/ 1776626 w 2485572"/>
                <a:gd name="connsiteY122" fmla="*/ 2208356 h 2538970"/>
                <a:gd name="connsiteX123" fmla="*/ 1771230 w 2485572"/>
                <a:gd name="connsiteY123" fmla="*/ 2205516 h 2538970"/>
                <a:gd name="connsiteX124" fmla="*/ 1762708 w 2485572"/>
                <a:gd name="connsiteY124" fmla="*/ 2202676 h 2538970"/>
                <a:gd name="connsiteX125" fmla="*/ 1748791 w 2485572"/>
                <a:gd name="connsiteY125" fmla="*/ 2202676 h 2538970"/>
                <a:gd name="connsiteX126" fmla="*/ 1740270 w 2485572"/>
                <a:gd name="connsiteY126" fmla="*/ 2194438 h 2538970"/>
                <a:gd name="connsiteX127" fmla="*/ 1731749 w 2485572"/>
                <a:gd name="connsiteY127" fmla="*/ 2188758 h 2538970"/>
                <a:gd name="connsiteX128" fmla="*/ 1723512 w 2485572"/>
                <a:gd name="connsiteY128" fmla="*/ 2174556 h 2538970"/>
                <a:gd name="connsiteX129" fmla="*/ 1703914 w 2485572"/>
                <a:gd name="connsiteY129" fmla="*/ 2169159 h 2538970"/>
                <a:gd name="connsiteX130" fmla="*/ 1698233 w 2485572"/>
                <a:gd name="connsiteY130" fmla="*/ 2166319 h 2538970"/>
                <a:gd name="connsiteX131" fmla="*/ 1692552 w 2485572"/>
                <a:gd name="connsiteY131" fmla="*/ 2163479 h 2538970"/>
                <a:gd name="connsiteX132" fmla="*/ 1656196 w 2485572"/>
                <a:gd name="connsiteY132" fmla="*/ 2160638 h 2538970"/>
                <a:gd name="connsiteX133" fmla="*/ 1647675 w 2485572"/>
                <a:gd name="connsiteY133" fmla="*/ 2163479 h 2538970"/>
                <a:gd name="connsiteX134" fmla="*/ 1605638 w 2485572"/>
                <a:gd name="connsiteY134" fmla="*/ 2169159 h 2538970"/>
                <a:gd name="connsiteX135" fmla="*/ 1600242 w 2485572"/>
                <a:gd name="connsiteY135" fmla="*/ 2169159 h 2538970"/>
                <a:gd name="connsiteX136" fmla="*/ 1566442 w 2485572"/>
                <a:gd name="connsiteY136" fmla="*/ 2146721 h 2538970"/>
                <a:gd name="connsiteX137" fmla="*/ 1563601 w 2485572"/>
                <a:gd name="connsiteY137" fmla="*/ 2143881 h 2538970"/>
                <a:gd name="connsiteX138" fmla="*/ 1561045 w 2485572"/>
                <a:gd name="connsiteY138" fmla="*/ 2141040 h 2538970"/>
                <a:gd name="connsiteX139" fmla="*/ 1541447 w 2485572"/>
                <a:gd name="connsiteY139" fmla="*/ 2112921 h 2538970"/>
                <a:gd name="connsiteX140" fmla="*/ 1535766 w 2485572"/>
                <a:gd name="connsiteY140" fmla="*/ 2107524 h 2538970"/>
                <a:gd name="connsiteX141" fmla="*/ 1501966 w 2485572"/>
                <a:gd name="connsiteY141" fmla="*/ 2090482 h 2538970"/>
                <a:gd name="connsiteX142" fmla="*/ 1496570 w 2485572"/>
                <a:gd name="connsiteY142" fmla="*/ 2087926 h 2538970"/>
                <a:gd name="connsiteX143" fmla="*/ 1493729 w 2485572"/>
                <a:gd name="connsiteY143" fmla="*/ 2085086 h 2538970"/>
                <a:gd name="connsiteX144" fmla="*/ 1488049 w 2485572"/>
                <a:gd name="connsiteY144" fmla="*/ 2082245 h 2538970"/>
                <a:gd name="connsiteX145" fmla="*/ 1426413 w 2485572"/>
                <a:gd name="connsiteY145" fmla="*/ 2059807 h 2538970"/>
                <a:gd name="connsiteX146" fmla="*/ 1364778 w 2485572"/>
                <a:gd name="connsiteY146" fmla="*/ 2056966 h 2538970"/>
                <a:gd name="connsiteX147" fmla="*/ 1336659 w 2485572"/>
                <a:gd name="connsiteY147" fmla="*/ 2048445 h 2538970"/>
                <a:gd name="connsiteX148" fmla="*/ 1311380 w 2485572"/>
                <a:gd name="connsiteY148" fmla="*/ 2034528 h 2538970"/>
                <a:gd name="connsiteX149" fmla="*/ 1305983 w 2485572"/>
                <a:gd name="connsiteY149" fmla="*/ 2031688 h 2538970"/>
                <a:gd name="connsiteX150" fmla="*/ 1303143 w 2485572"/>
                <a:gd name="connsiteY150" fmla="*/ 2026291 h 2538970"/>
                <a:gd name="connsiteX151" fmla="*/ 1300303 w 2485572"/>
                <a:gd name="connsiteY151" fmla="*/ 2023451 h 2538970"/>
                <a:gd name="connsiteX152" fmla="*/ 1266787 w 2485572"/>
                <a:gd name="connsiteY152" fmla="*/ 2006409 h 2538970"/>
                <a:gd name="connsiteX153" fmla="*/ 1255426 w 2485572"/>
                <a:gd name="connsiteY153" fmla="*/ 2006409 h 2538970"/>
                <a:gd name="connsiteX154" fmla="*/ 1238668 w 2485572"/>
                <a:gd name="connsiteY154" fmla="*/ 2001012 h 2538970"/>
                <a:gd name="connsiteX155" fmla="*/ 1232987 w 2485572"/>
                <a:gd name="connsiteY155" fmla="*/ 2001012 h 2538970"/>
                <a:gd name="connsiteX156" fmla="*/ 1216229 w 2485572"/>
                <a:gd name="connsiteY156" fmla="*/ 1995331 h 2538970"/>
                <a:gd name="connsiteX157" fmla="*/ 1213389 w 2485572"/>
                <a:gd name="connsiteY157" fmla="*/ 1992491 h 2538970"/>
                <a:gd name="connsiteX158" fmla="*/ 1185554 w 2485572"/>
                <a:gd name="connsiteY158" fmla="*/ 1984254 h 2538970"/>
                <a:gd name="connsiteX159" fmla="*/ 1179873 w 2485572"/>
                <a:gd name="connsiteY159" fmla="*/ 1984254 h 2538970"/>
                <a:gd name="connsiteX160" fmla="*/ 1157434 w 2485572"/>
                <a:gd name="connsiteY160" fmla="*/ 1981414 h 2538970"/>
                <a:gd name="connsiteX161" fmla="*/ 1109717 w 2485572"/>
                <a:gd name="connsiteY161" fmla="*/ 1947614 h 2538970"/>
                <a:gd name="connsiteX162" fmla="*/ 1098639 w 2485572"/>
                <a:gd name="connsiteY162" fmla="*/ 1944774 h 2538970"/>
                <a:gd name="connsiteX163" fmla="*/ 1067680 w 2485572"/>
                <a:gd name="connsiteY163" fmla="*/ 1919779 h 2538970"/>
                <a:gd name="connsiteX164" fmla="*/ 1056603 w 2485572"/>
                <a:gd name="connsiteY164" fmla="*/ 1888819 h 2538970"/>
                <a:gd name="connsiteX165" fmla="*/ 1053762 w 2485572"/>
                <a:gd name="connsiteY165" fmla="*/ 1880298 h 2538970"/>
                <a:gd name="connsiteX166" fmla="*/ 1022803 w 2485572"/>
                <a:gd name="connsiteY166" fmla="*/ 1860700 h 2538970"/>
                <a:gd name="connsiteX167" fmla="*/ 1019962 w 2485572"/>
                <a:gd name="connsiteY167" fmla="*/ 1858143 h 2538970"/>
                <a:gd name="connsiteX168" fmla="*/ 1006045 w 2485572"/>
                <a:gd name="connsiteY168" fmla="*/ 1824343 h 2538970"/>
                <a:gd name="connsiteX169" fmla="*/ 1006045 w 2485572"/>
                <a:gd name="connsiteY169" fmla="*/ 1813266 h 2538970"/>
                <a:gd name="connsiteX170" fmla="*/ 1011725 w 2485572"/>
                <a:gd name="connsiteY170" fmla="*/ 1793668 h 2538970"/>
                <a:gd name="connsiteX171" fmla="*/ 1019962 w 2485572"/>
                <a:gd name="connsiteY171" fmla="*/ 1768389 h 2538970"/>
                <a:gd name="connsiteX172" fmla="*/ 1025643 w 2485572"/>
                <a:gd name="connsiteY172" fmla="*/ 1737429 h 2538970"/>
                <a:gd name="connsiteX173" fmla="*/ 1025643 w 2485572"/>
                <a:gd name="connsiteY173" fmla="*/ 1723512 h 2538970"/>
                <a:gd name="connsiteX174" fmla="*/ 1019962 w 2485572"/>
                <a:gd name="connsiteY174" fmla="*/ 1720671 h 2538970"/>
                <a:gd name="connsiteX175" fmla="*/ 1014566 w 2485572"/>
                <a:gd name="connsiteY175" fmla="*/ 1712435 h 2538970"/>
                <a:gd name="connsiteX176" fmla="*/ 1011725 w 2485572"/>
                <a:gd name="connsiteY176" fmla="*/ 1709594 h 2538970"/>
                <a:gd name="connsiteX177" fmla="*/ 983606 w 2485572"/>
                <a:gd name="connsiteY177" fmla="*/ 1692552 h 2538970"/>
                <a:gd name="connsiteX178" fmla="*/ 977925 w 2485572"/>
                <a:gd name="connsiteY178" fmla="*/ 1692552 h 2538970"/>
                <a:gd name="connsiteX179" fmla="*/ 950090 w 2485572"/>
                <a:gd name="connsiteY179" fmla="*/ 1653356 h 2538970"/>
                <a:gd name="connsiteX180" fmla="*/ 950090 w 2485572"/>
                <a:gd name="connsiteY180" fmla="*/ 1639438 h 2538970"/>
                <a:gd name="connsiteX181" fmla="*/ 952931 w 2485572"/>
                <a:gd name="connsiteY181" fmla="*/ 1636598 h 2538970"/>
                <a:gd name="connsiteX182" fmla="*/ 975369 w 2485572"/>
                <a:gd name="connsiteY182" fmla="*/ 1597401 h 2538970"/>
                <a:gd name="connsiteX183" fmla="*/ 980766 w 2485572"/>
                <a:gd name="connsiteY183" fmla="*/ 1591721 h 2538970"/>
                <a:gd name="connsiteX184" fmla="*/ 1017406 w 2485572"/>
                <a:gd name="connsiteY184" fmla="*/ 1561045 h 2538970"/>
                <a:gd name="connsiteX185" fmla="*/ 1022803 w 2485572"/>
                <a:gd name="connsiteY185" fmla="*/ 1558205 h 2538970"/>
                <a:gd name="connsiteX186" fmla="*/ 1025643 w 2485572"/>
                <a:gd name="connsiteY186" fmla="*/ 1555364 h 2538970"/>
                <a:gd name="connsiteX187" fmla="*/ 1031324 w 2485572"/>
                <a:gd name="connsiteY187" fmla="*/ 1549684 h 2538970"/>
                <a:gd name="connsiteX188" fmla="*/ 1293866 w 2485572"/>
                <a:gd name="connsiteY188" fmla="*/ 1680648 h 2538970"/>
                <a:gd name="connsiteX189" fmla="*/ 1455791 w 2485572"/>
                <a:gd name="connsiteY189" fmla="*/ 1685410 h 2538970"/>
                <a:gd name="connsiteX190" fmla="*/ 1289417 w 2485572"/>
                <a:gd name="connsiteY190" fmla="*/ 1536685 h 2538970"/>
                <a:gd name="connsiteX191" fmla="*/ 1061999 w 2485572"/>
                <a:gd name="connsiteY191" fmla="*/ 1465610 h 2538970"/>
                <a:gd name="connsiteX192" fmla="*/ 1061999 w 2485572"/>
                <a:gd name="connsiteY192" fmla="*/ 1429254 h 2538970"/>
                <a:gd name="connsiteX193" fmla="*/ 1048082 w 2485572"/>
                <a:gd name="connsiteY193" fmla="*/ 1403975 h 2538970"/>
                <a:gd name="connsiteX194" fmla="*/ 1022803 w 2485572"/>
                <a:gd name="connsiteY194" fmla="*/ 1387217 h 2538970"/>
                <a:gd name="connsiteX195" fmla="*/ 1011725 w 2485572"/>
                <a:gd name="connsiteY195" fmla="*/ 1381536 h 2538970"/>
                <a:gd name="connsiteX196" fmla="*/ 1000364 w 2485572"/>
                <a:gd name="connsiteY196" fmla="*/ 1381536 h 2538970"/>
                <a:gd name="connsiteX197" fmla="*/ 961167 w 2485572"/>
                <a:gd name="connsiteY197" fmla="*/ 1376140 h 2538970"/>
                <a:gd name="connsiteX198" fmla="*/ 924811 w 2485572"/>
                <a:gd name="connsiteY198" fmla="*/ 1367618 h 2538970"/>
                <a:gd name="connsiteX199" fmla="*/ 919131 w 2485572"/>
                <a:gd name="connsiteY199" fmla="*/ 1367618 h 2538970"/>
                <a:gd name="connsiteX200" fmla="*/ 913450 w 2485572"/>
                <a:gd name="connsiteY200" fmla="*/ 1364778 h 2538970"/>
                <a:gd name="connsiteX201" fmla="*/ 908053 w 2485572"/>
                <a:gd name="connsiteY201" fmla="*/ 1364778 h 2538970"/>
                <a:gd name="connsiteX202" fmla="*/ 877094 w 2485572"/>
                <a:gd name="connsiteY202" fmla="*/ 1381536 h 2538970"/>
                <a:gd name="connsiteX203" fmla="*/ 868857 w 2485572"/>
                <a:gd name="connsiteY203" fmla="*/ 1390057 h 2538970"/>
                <a:gd name="connsiteX204" fmla="*/ 835057 w 2485572"/>
                <a:gd name="connsiteY204" fmla="*/ 1434934 h 2538970"/>
                <a:gd name="connsiteX205" fmla="*/ 832217 w 2485572"/>
                <a:gd name="connsiteY205" fmla="*/ 1440331 h 2538970"/>
                <a:gd name="connsiteX206" fmla="*/ 832217 w 2485572"/>
                <a:gd name="connsiteY206" fmla="*/ 1446012 h 2538970"/>
                <a:gd name="connsiteX207" fmla="*/ 767741 w 2485572"/>
                <a:gd name="connsiteY207" fmla="*/ 1513327 h 2538970"/>
                <a:gd name="connsiteX208" fmla="*/ 711787 w 2485572"/>
                <a:gd name="connsiteY208" fmla="*/ 1535766 h 2538970"/>
                <a:gd name="connsiteX209" fmla="*/ 686508 w 2485572"/>
                <a:gd name="connsiteY209" fmla="*/ 1541447 h 2538970"/>
                <a:gd name="connsiteX210" fmla="*/ 661513 w 2485572"/>
                <a:gd name="connsiteY210" fmla="*/ 1549684 h 2538970"/>
                <a:gd name="connsiteX211" fmla="*/ 658672 w 2485572"/>
                <a:gd name="connsiteY211" fmla="*/ 1552524 h 2538970"/>
                <a:gd name="connsiteX212" fmla="*/ 652992 w 2485572"/>
                <a:gd name="connsiteY212" fmla="*/ 1555364 h 2538970"/>
                <a:gd name="connsiteX213" fmla="*/ 624873 w 2485572"/>
                <a:gd name="connsiteY213" fmla="*/ 1561045 h 2538970"/>
                <a:gd name="connsiteX214" fmla="*/ 619476 w 2485572"/>
                <a:gd name="connsiteY214" fmla="*/ 1558205 h 2538970"/>
                <a:gd name="connsiteX215" fmla="*/ 616636 w 2485572"/>
                <a:gd name="connsiteY215" fmla="*/ 1555364 h 2538970"/>
                <a:gd name="connsiteX216" fmla="*/ 597037 w 2485572"/>
                <a:gd name="connsiteY216" fmla="*/ 1532926 h 2538970"/>
                <a:gd name="connsiteX217" fmla="*/ 594197 w 2485572"/>
                <a:gd name="connsiteY217" fmla="*/ 1521848 h 2538970"/>
                <a:gd name="connsiteX218" fmla="*/ 591357 w 2485572"/>
                <a:gd name="connsiteY218" fmla="*/ 1519008 h 2538970"/>
                <a:gd name="connsiteX219" fmla="*/ 566078 w 2485572"/>
                <a:gd name="connsiteY219" fmla="*/ 1482368 h 2538970"/>
                <a:gd name="connsiteX220" fmla="*/ 560397 w 2485572"/>
                <a:gd name="connsiteY220" fmla="*/ 1471291 h 2538970"/>
                <a:gd name="connsiteX221" fmla="*/ 555000 w 2485572"/>
                <a:gd name="connsiteY221" fmla="*/ 1465610 h 2538970"/>
                <a:gd name="connsiteX222" fmla="*/ 498762 w 2485572"/>
                <a:gd name="connsiteY222" fmla="*/ 1432094 h 2538970"/>
                <a:gd name="connsiteX223" fmla="*/ 490525 w 2485572"/>
                <a:gd name="connsiteY223" fmla="*/ 1429254 h 2538970"/>
                <a:gd name="connsiteX224" fmla="*/ 487685 w 2485572"/>
                <a:gd name="connsiteY224" fmla="*/ 1429254 h 2538970"/>
                <a:gd name="connsiteX225" fmla="*/ 462406 w 2485572"/>
                <a:gd name="connsiteY225" fmla="*/ 1426413 h 2538970"/>
                <a:gd name="connsiteX226" fmla="*/ 400770 w 2485572"/>
                <a:gd name="connsiteY226" fmla="*/ 1426413 h 2538970"/>
                <a:gd name="connsiteX227" fmla="*/ 392250 w 2485572"/>
                <a:gd name="connsiteY227" fmla="*/ 1423573 h 2538970"/>
                <a:gd name="connsiteX228" fmla="*/ 384013 w 2485572"/>
                <a:gd name="connsiteY228" fmla="*/ 1420733 h 2538970"/>
                <a:gd name="connsiteX229" fmla="*/ 375492 w 2485572"/>
                <a:gd name="connsiteY229" fmla="*/ 1420733 h 2538970"/>
                <a:gd name="connsiteX230" fmla="*/ 319537 w 2485572"/>
                <a:gd name="connsiteY230" fmla="*/ 1409655 h 2538970"/>
                <a:gd name="connsiteX231" fmla="*/ 313856 w 2485572"/>
                <a:gd name="connsiteY231" fmla="*/ 1406815 h 2538970"/>
                <a:gd name="connsiteX232" fmla="*/ 308176 w 2485572"/>
                <a:gd name="connsiteY232" fmla="*/ 1406815 h 2538970"/>
                <a:gd name="connsiteX233" fmla="*/ 297098 w 2485572"/>
                <a:gd name="connsiteY233" fmla="*/ 1401134 h 2538970"/>
                <a:gd name="connsiteX234" fmla="*/ 221546 w 2485572"/>
                <a:gd name="connsiteY234" fmla="*/ 1392898 h 2538970"/>
                <a:gd name="connsiteX235" fmla="*/ 213025 w 2485572"/>
                <a:gd name="connsiteY235" fmla="*/ 1392898 h 2538970"/>
                <a:gd name="connsiteX236" fmla="*/ 204504 w 2485572"/>
                <a:gd name="connsiteY236" fmla="*/ 1395738 h 2538970"/>
                <a:gd name="connsiteX237" fmla="*/ 154230 w 2485572"/>
                <a:gd name="connsiteY237" fmla="*/ 1406815 h 2538970"/>
                <a:gd name="connsiteX238" fmla="*/ 148549 w 2485572"/>
                <a:gd name="connsiteY238" fmla="*/ 1403975 h 2538970"/>
                <a:gd name="connsiteX239" fmla="*/ 137472 w 2485572"/>
                <a:gd name="connsiteY239" fmla="*/ 1398294 h 2538970"/>
                <a:gd name="connsiteX240" fmla="*/ 131791 w 2485572"/>
                <a:gd name="connsiteY240" fmla="*/ 1398294 h 2538970"/>
                <a:gd name="connsiteX241" fmla="*/ 67316 w 2485572"/>
                <a:gd name="connsiteY241" fmla="*/ 1418177 h 2538970"/>
                <a:gd name="connsiteX242" fmla="*/ 58795 w 2485572"/>
                <a:gd name="connsiteY242" fmla="*/ 1420733 h 2538970"/>
                <a:gd name="connsiteX243" fmla="*/ 50558 w 2485572"/>
                <a:gd name="connsiteY243" fmla="*/ 1423573 h 2538970"/>
                <a:gd name="connsiteX244" fmla="*/ 42037 w 2485572"/>
                <a:gd name="connsiteY244" fmla="*/ 1423573 h 2538970"/>
                <a:gd name="connsiteX245" fmla="*/ 5681 w 2485572"/>
                <a:gd name="connsiteY245" fmla="*/ 1432094 h 2538970"/>
                <a:gd name="connsiteX246" fmla="*/ 2840 w 2485572"/>
                <a:gd name="connsiteY246" fmla="*/ 1403975 h 2538970"/>
                <a:gd name="connsiteX247" fmla="*/ 0 w 2485572"/>
                <a:gd name="connsiteY247" fmla="*/ 1395738 h 2538970"/>
                <a:gd name="connsiteX248" fmla="*/ 5681 w 2485572"/>
                <a:gd name="connsiteY248" fmla="*/ 1373299 h 2538970"/>
                <a:gd name="connsiteX249" fmla="*/ 5681 w 2485572"/>
                <a:gd name="connsiteY249" fmla="*/ 1361938 h 2538970"/>
                <a:gd name="connsiteX250" fmla="*/ 11361 w 2485572"/>
                <a:gd name="connsiteY250" fmla="*/ 1345180 h 2538970"/>
                <a:gd name="connsiteX251" fmla="*/ 42037 w 2485572"/>
                <a:gd name="connsiteY251" fmla="*/ 1305983 h 2538970"/>
                <a:gd name="connsiteX252" fmla="*/ 47718 w 2485572"/>
                <a:gd name="connsiteY252" fmla="*/ 1294622 h 2538970"/>
                <a:gd name="connsiteX253" fmla="*/ 39197 w 2485572"/>
                <a:gd name="connsiteY253" fmla="*/ 1275024 h 2538970"/>
                <a:gd name="connsiteX254" fmla="*/ 33516 w 2485572"/>
                <a:gd name="connsiteY254" fmla="*/ 1269627 h 2538970"/>
                <a:gd name="connsiteX255" fmla="*/ 33516 w 2485572"/>
                <a:gd name="connsiteY255" fmla="*/ 1244348 h 2538970"/>
                <a:gd name="connsiteX256" fmla="*/ 64475 w 2485572"/>
                <a:gd name="connsiteY256" fmla="*/ 1213389 h 2538970"/>
                <a:gd name="connsiteX257" fmla="*/ 81233 w 2485572"/>
                <a:gd name="connsiteY257" fmla="*/ 1199471 h 2538970"/>
                <a:gd name="connsiteX258" fmla="*/ 86914 w 2485572"/>
                <a:gd name="connsiteY258" fmla="*/ 1190950 h 2538970"/>
                <a:gd name="connsiteX259" fmla="*/ 97991 w 2485572"/>
                <a:gd name="connsiteY259" fmla="*/ 1160275 h 2538970"/>
                <a:gd name="connsiteX260" fmla="*/ 95435 w 2485572"/>
                <a:gd name="connsiteY260" fmla="*/ 1151753 h 2538970"/>
                <a:gd name="connsiteX261" fmla="*/ 95435 w 2485572"/>
                <a:gd name="connsiteY261" fmla="*/ 1121078 h 2538970"/>
                <a:gd name="connsiteX262" fmla="*/ 100832 w 2485572"/>
                <a:gd name="connsiteY262" fmla="*/ 1112557 h 2538970"/>
                <a:gd name="connsiteX263" fmla="*/ 103672 w 2485572"/>
                <a:gd name="connsiteY263" fmla="*/ 1106876 h 2538970"/>
                <a:gd name="connsiteX264" fmla="*/ 154230 w 2485572"/>
                <a:gd name="connsiteY264" fmla="*/ 1070520 h 2538970"/>
                <a:gd name="connsiteX265" fmla="*/ 176668 w 2485572"/>
                <a:gd name="connsiteY265" fmla="*/ 1045241 h 2538970"/>
                <a:gd name="connsiteX266" fmla="*/ 176668 w 2485572"/>
                <a:gd name="connsiteY266" fmla="*/ 1037004 h 2538970"/>
                <a:gd name="connsiteX267" fmla="*/ 173828 w 2485572"/>
                <a:gd name="connsiteY267" fmla="*/ 1028483 h 2538970"/>
                <a:gd name="connsiteX268" fmla="*/ 157070 w 2485572"/>
                <a:gd name="connsiteY268" fmla="*/ 1008885 h 2538970"/>
                <a:gd name="connsiteX269" fmla="*/ 154230 w 2485572"/>
                <a:gd name="connsiteY269" fmla="*/ 1000648 h 2538970"/>
                <a:gd name="connsiteX270" fmla="*/ 157070 w 2485572"/>
                <a:gd name="connsiteY270" fmla="*/ 964008 h 2538970"/>
                <a:gd name="connsiteX271" fmla="*/ 154230 w 2485572"/>
                <a:gd name="connsiteY271" fmla="*/ 955771 h 2538970"/>
                <a:gd name="connsiteX272" fmla="*/ 126111 w 2485572"/>
                <a:gd name="connsiteY272" fmla="*/ 930492 h 2538970"/>
                <a:gd name="connsiteX273" fmla="*/ 112193 w 2485572"/>
                <a:gd name="connsiteY273" fmla="*/ 927652 h 2538970"/>
                <a:gd name="connsiteX274" fmla="*/ 109353 w 2485572"/>
                <a:gd name="connsiteY274" fmla="*/ 921971 h 2538970"/>
                <a:gd name="connsiteX275" fmla="*/ 109353 w 2485572"/>
                <a:gd name="connsiteY275" fmla="*/ 908053 h 2538970"/>
                <a:gd name="connsiteX276" fmla="*/ 117590 w 2485572"/>
                <a:gd name="connsiteY276" fmla="*/ 891295 h 2538970"/>
                <a:gd name="connsiteX277" fmla="*/ 123270 w 2485572"/>
                <a:gd name="connsiteY277" fmla="*/ 885615 h 2538970"/>
                <a:gd name="connsiteX278" fmla="*/ 148549 w 2485572"/>
                <a:gd name="connsiteY278" fmla="*/ 866016 h 2538970"/>
                <a:gd name="connsiteX279" fmla="*/ 128951 w 2485572"/>
                <a:gd name="connsiteY279" fmla="*/ 840738 h 2538970"/>
                <a:gd name="connsiteX280" fmla="*/ 126111 w 2485572"/>
                <a:gd name="connsiteY280" fmla="*/ 821139 h 2538970"/>
                <a:gd name="connsiteX281" fmla="*/ 140028 w 2485572"/>
                <a:gd name="connsiteY281" fmla="*/ 812618 h 2538970"/>
                <a:gd name="connsiteX282" fmla="*/ 142869 w 2485572"/>
                <a:gd name="connsiteY282" fmla="*/ 790464 h 2538970"/>
                <a:gd name="connsiteX283" fmla="*/ 154230 w 2485572"/>
                <a:gd name="connsiteY283" fmla="*/ 773422 h 2538970"/>
                <a:gd name="connsiteX284" fmla="*/ 157070 w 2485572"/>
                <a:gd name="connsiteY284" fmla="*/ 762344 h 2538970"/>
                <a:gd name="connsiteX285" fmla="*/ 157070 w 2485572"/>
                <a:gd name="connsiteY285" fmla="*/ 753824 h 2538970"/>
                <a:gd name="connsiteX286" fmla="*/ 145709 w 2485572"/>
                <a:gd name="connsiteY286" fmla="*/ 731385 h 2538970"/>
                <a:gd name="connsiteX287" fmla="*/ 145709 w 2485572"/>
                <a:gd name="connsiteY287" fmla="*/ 723148 h 2538970"/>
                <a:gd name="connsiteX288" fmla="*/ 159627 w 2485572"/>
                <a:gd name="connsiteY288" fmla="*/ 714627 h 2538970"/>
                <a:gd name="connsiteX289" fmla="*/ 204504 w 2485572"/>
                <a:gd name="connsiteY289" fmla="*/ 708946 h 2538970"/>
                <a:gd name="connsiteX290" fmla="*/ 232623 w 2485572"/>
                <a:gd name="connsiteY290" fmla="*/ 678271 h 2538970"/>
                <a:gd name="connsiteX291" fmla="*/ 232623 w 2485572"/>
                <a:gd name="connsiteY291" fmla="*/ 666909 h 2538970"/>
                <a:gd name="connsiteX292" fmla="*/ 215865 w 2485572"/>
                <a:gd name="connsiteY292" fmla="*/ 644755 h 2538970"/>
                <a:gd name="connsiteX293" fmla="*/ 218705 w 2485572"/>
                <a:gd name="connsiteY293" fmla="*/ 613795 h 2538970"/>
                <a:gd name="connsiteX294" fmla="*/ 241144 w 2485572"/>
                <a:gd name="connsiteY294" fmla="*/ 582836 h 2538970"/>
                <a:gd name="connsiteX295" fmla="*/ 252221 w 2485572"/>
                <a:gd name="connsiteY295" fmla="*/ 571758 h 2538970"/>
                <a:gd name="connsiteX296" fmla="*/ 285737 w 2485572"/>
                <a:gd name="connsiteY296" fmla="*/ 524041 h 2538970"/>
                <a:gd name="connsiteX297" fmla="*/ 291418 w 2485572"/>
                <a:gd name="connsiteY297" fmla="*/ 518644 h 2538970"/>
                <a:gd name="connsiteX298" fmla="*/ 322377 w 2485572"/>
                <a:gd name="connsiteY298" fmla="*/ 518644 h 2538970"/>
                <a:gd name="connsiteX299" fmla="*/ 333455 w 2485572"/>
                <a:gd name="connsiteY299" fmla="*/ 510123 h 2538970"/>
                <a:gd name="connsiteX300" fmla="*/ 341976 w 2485572"/>
                <a:gd name="connsiteY300" fmla="*/ 482004 h 2538970"/>
                <a:gd name="connsiteX301" fmla="*/ 347372 w 2485572"/>
                <a:gd name="connsiteY301" fmla="*/ 476607 h 2538970"/>
                <a:gd name="connsiteX302" fmla="*/ 386853 w 2485572"/>
                <a:gd name="connsiteY302" fmla="*/ 459565 h 2538970"/>
                <a:gd name="connsiteX303" fmla="*/ 389409 w 2485572"/>
                <a:gd name="connsiteY303" fmla="*/ 454169 h 2538970"/>
                <a:gd name="connsiteX304" fmla="*/ 400770 w 2485572"/>
                <a:gd name="connsiteY304" fmla="*/ 434570 h 2538970"/>
                <a:gd name="connsiteX305" fmla="*/ 414688 w 2485572"/>
                <a:gd name="connsiteY305" fmla="*/ 392534 h 2538970"/>
                <a:gd name="connsiteX306" fmla="*/ 428890 w 2485572"/>
                <a:gd name="connsiteY306" fmla="*/ 341976 h 2538970"/>
                <a:gd name="connsiteX307" fmla="*/ 434286 w 2485572"/>
                <a:gd name="connsiteY307" fmla="*/ 255062 h 2538970"/>
                <a:gd name="connsiteX308" fmla="*/ 437127 w 2485572"/>
                <a:gd name="connsiteY308" fmla="*/ 252221 h 2538970"/>
                <a:gd name="connsiteX309" fmla="*/ 448488 w 2485572"/>
                <a:gd name="connsiteY309" fmla="*/ 235463 h 2538970"/>
                <a:gd name="connsiteX310" fmla="*/ 468086 w 2485572"/>
                <a:gd name="connsiteY310" fmla="*/ 221546 h 2538970"/>
                <a:gd name="connsiteX311" fmla="*/ 501602 w 2485572"/>
                <a:gd name="connsiteY311" fmla="*/ 215865 h 2538970"/>
                <a:gd name="connsiteX312" fmla="*/ 512964 w 2485572"/>
                <a:gd name="connsiteY312" fmla="*/ 213025 h 2538970"/>
                <a:gd name="connsiteX313" fmla="*/ 555000 w 2485572"/>
                <a:gd name="connsiteY313" fmla="*/ 187746 h 2538970"/>
                <a:gd name="connsiteX314" fmla="*/ 557557 w 2485572"/>
                <a:gd name="connsiteY314" fmla="*/ 182349 h 2538970"/>
                <a:gd name="connsiteX315" fmla="*/ 602434 w 2485572"/>
                <a:gd name="connsiteY315" fmla="*/ 131791 h 2538970"/>
                <a:gd name="connsiteX316" fmla="*/ 605274 w 2485572"/>
                <a:gd name="connsiteY316" fmla="*/ 123270 h 2538970"/>
                <a:gd name="connsiteX317" fmla="*/ 594197 w 2485572"/>
                <a:gd name="connsiteY317" fmla="*/ 70156 h 2538970"/>
                <a:gd name="connsiteX318" fmla="*/ 650151 w 2485572"/>
                <a:gd name="connsiteY318" fmla="*/ 92595 h 2538970"/>
                <a:gd name="connsiteX319" fmla="*/ 664069 w 2485572"/>
                <a:gd name="connsiteY319" fmla="*/ 92595 h 2538970"/>
                <a:gd name="connsiteX320" fmla="*/ 689348 w 2485572"/>
                <a:gd name="connsiteY320" fmla="*/ 98275 h 2538970"/>
                <a:gd name="connsiteX321" fmla="*/ 723148 w 2485572"/>
                <a:gd name="connsiteY321" fmla="*/ 89754 h 2538970"/>
                <a:gd name="connsiteX322" fmla="*/ 725704 w 2485572"/>
                <a:gd name="connsiteY322" fmla="*/ 92595 h 2538970"/>
                <a:gd name="connsiteX323" fmla="*/ 731385 w 2485572"/>
                <a:gd name="connsiteY323" fmla="*/ 92595 h 2538970"/>
                <a:gd name="connsiteX324" fmla="*/ 737065 w 2485572"/>
                <a:gd name="connsiteY324" fmla="*/ 95435 h 2538970"/>
                <a:gd name="connsiteX325" fmla="*/ 742746 w 2485572"/>
                <a:gd name="connsiteY325" fmla="*/ 95435 h 2538970"/>
                <a:gd name="connsiteX326" fmla="*/ 779102 w 2485572"/>
                <a:gd name="connsiteY326" fmla="*/ 75837 h 2538970"/>
                <a:gd name="connsiteX327" fmla="*/ 818299 w 2485572"/>
                <a:gd name="connsiteY327" fmla="*/ 39197 h 2538970"/>
                <a:gd name="connsiteX328" fmla="*/ 823980 w 2485572"/>
                <a:gd name="connsiteY328" fmla="*/ 33800 h 2538970"/>
                <a:gd name="connsiteX329" fmla="*/ 851815 w 2485572"/>
                <a:gd name="connsiteY329" fmla="*/ 19598 h 2538970"/>
                <a:gd name="connsiteX330" fmla="*/ 854655 w 2485572"/>
                <a:gd name="connsiteY330" fmla="*/ 14202 h 2538970"/>
                <a:gd name="connsiteX331" fmla="*/ 888455 w 2485572"/>
                <a:gd name="connsiteY331" fmla="*/ 8521 h 2538970"/>
                <a:gd name="connsiteX332" fmla="*/ 893852 w 2485572"/>
                <a:gd name="connsiteY332" fmla="*/ 11361 h 2538970"/>
                <a:gd name="connsiteX333" fmla="*/ 933332 w 2485572"/>
                <a:gd name="connsiteY333" fmla="*/ 36640 h 2538970"/>
                <a:gd name="connsiteX334" fmla="*/ 938729 w 2485572"/>
                <a:gd name="connsiteY334" fmla="*/ 42037 h 2538970"/>
                <a:gd name="connsiteX335" fmla="*/ 969689 w 2485572"/>
                <a:gd name="connsiteY335" fmla="*/ 61635 h 2538970"/>
                <a:gd name="connsiteX336" fmla="*/ 972529 w 2485572"/>
                <a:gd name="connsiteY336" fmla="*/ 64475 h 2538970"/>
                <a:gd name="connsiteX337" fmla="*/ 977925 w 2485572"/>
                <a:gd name="connsiteY337" fmla="*/ 67316 h 2538970"/>
                <a:gd name="connsiteX338" fmla="*/ 1011725 w 2485572"/>
                <a:gd name="connsiteY338" fmla="*/ 67316 h 2538970"/>
                <a:gd name="connsiteX339" fmla="*/ 1031324 w 2485572"/>
                <a:gd name="connsiteY339" fmla="*/ 64475 h 2538970"/>
                <a:gd name="connsiteX340" fmla="*/ 1042401 w 2485572"/>
                <a:gd name="connsiteY340" fmla="*/ 64475 h 2538970"/>
                <a:gd name="connsiteX341" fmla="*/ 1104036 w 2485572"/>
                <a:gd name="connsiteY341" fmla="*/ 70156 h 2538970"/>
                <a:gd name="connsiteX342" fmla="*/ 1109717 w 2485572"/>
                <a:gd name="connsiteY342" fmla="*/ 75837 h 2538970"/>
                <a:gd name="connsiteX343" fmla="*/ 1118238 w 2485572"/>
                <a:gd name="connsiteY343" fmla="*/ 81233 h 2538970"/>
                <a:gd name="connsiteX344" fmla="*/ 1121078 w 2485572"/>
                <a:gd name="connsiteY344" fmla="*/ 84074 h 2538970"/>
                <a:gd name="connsiteX345" fmla="*/ 1143517 w 2485572"/>
                <a:gd name="connsiteY345" fmla="*/ 95435 h 2538970"/>
                <a:gd name="connsiteX346" fmla="*/ 1151754 w 2485572"/>
                <a:gd name="connsiteY346" fmla="*/ 100832 h 2538970"/>
                <a:gd name="connsiteX347" fmla="*/ 1171352 w 2485572"/>
                <a:gd name="connsiteY347" fmla="*/ 100832 h 2538970"/>
                <a:gd name="connsiteX348" fmla="*/ 1174192 w 2485572"/>
                <a:gd name="connsiteY348" fmla="*/ 98275 h 2538970"/>
                <a:gd name="connsiteX349" fmla="*/ 1188110 w 2485572"/>
                <a:gd name="connsiteY349" fmla="*/ 89754 h 2538970"/>
                <a:gd name="connsiteX350" fmla="*/ 1193791 w 2485572"/>
                <a:gd name="connsiteY350" fmla="*/ 84074 h 2538970"/>
                <a:gd name="connsiteX351" fmla="*/ 1238668 w 2485572"/>
                <a:gd name="connsiteY351" fmla="*/ 75837 h 2538970"/>
                <a:gd name="connsiteX352" fmla="*/ 1244348 w 2485572"/>
                <a:gd name="connsiteY352" fmla="*/ 78677 h 2538970"/>
                <a:gd name="connsiteX353" fmla="*/ 1272184 w 2485572"/>
                <a:gd name="connsiteY353" fmla="*/ 75837 h 2538970"/>
                <a:gd name="connsiteX354" fmla="*/ 1280705 w 2485572"/>
                <a:gd name="connsiteY354" fmla="*/ 72996 h 2538970"/>
                <a:gd name="connsiteX355" fmla="*/ 1286385 w 2485572"/>
                <a:gd name="connsiteY355" fmla="*/ 72996 h 2538970"/>
                <a:gd name="connsiteX356" fmla="*/ 1348020 w 2485572"/>
                <a:gd name="connsiteY356" fmla="*/ 50558 h 2538970"/>
                <a:gd name="connsiteX357" fmla="*/ 1350861 w 2485572"/>
                <a:gd name="connsiteY357" fmla="*/ 50558 h 2538970"/>
                <a:gd name="connsiteX358" fmla="*/ 1392898 w 2485572"/>
                <a:gd name="connsiteY358" fmla="*/ 39197 h 2538970"/>
                <a:gd name="connsiteX359" fmla="*/ 1406815 w 2485572"/>
                <a:gd name="connsiteY359" fmla="*/ 39197 h 2538970"/>
                <a:gd name="connsiteX360" fmla="*/ 1459929 w 2485572"/>
                <a:gd name="connsiteY360" fmla="*/ 36640 h 2538970"/>
                <a:gd name="connsiteX361" fmla="*/ 1468450 w 2485572"/>
                <a:gd name="connsiteY361" fmla="*/ 36640 h 2538970"/>
                <a:gd name="connsiteX362" fmla="*/ 1474131 w 2485572"/>
                <a:gd name="connsiteY362" fmla="*/ 33800 h 2538970"/>
                <a:gd name="connsiteX363" fmla="*/ 1479528 w 2485572"/>
                <a:gd name="connsiteY363" fmla="*/ 30960 h 2538970"/>
                <a:gd name="connsiteX364" fmla="*/ 1485208 w 2485572"/>
                <a:gd name="connsiteY364" fmla="*/ 30960 h 2538970"/>
                <a:gd name="connsiteX365" fmla="*/ 1544003 w 2485572"/>
                <a:gd name="connsiteY365" fmla="*/ 16758 h 2538970"/>
                <a:gd name="connsiteX366" fmla="*/ 1549684 w 2485572"/>
                <a:gd name="connsiteY366" fmla="*/ 14202 h 2538970"/>
                <a:gd name="connsiteX367" fmla="*/ 1555364 w 2485572"/>
                <a:gd name="connsiteY367" fmla="*/ 14202 h 2538970"/>
                <a:gd name="connsiteX368" fmla="*/ 1563601 w 2485572"/>
                <a:gd name="connsiteY368" fmla="*/ 11361 h 2538970"/>
                <a:gd name="connsiteX369" fmla="*/ 1614159 w 2485572"/>
                <a:gd name="connsiteY369" fmla="*/ 22439 h 2538970"/>
                <a:gd name="connsiteX370" fmla="*/ 1619840 w 2485572"/>
                <a:gd name="connsiteY370" fmla="*/ 19598 h 2538970"/>
                <a:gd name="connsiteX371" fmla="*/ 1630917 w 2485572"/>
                <a:gd name="connsiteY371" fmla="*/ 16758 h 2538970"/>
                <a:gd name="connsiteX372" fmla="*/ 1645119 w 2485572"/>
                <a:gd name="connsiteY372" fmla="*/ 8521 h 2538970"/>
                <a:gd name="connsiteX373" fmla="*/ 1653356 w 2485572"/>
                <a:gd name="connsiteY373" fmla="*/ 5681 h 2538970"/>
                <a:gd name="connsiteX374" fmla="*/ 1689712 w 2485572"/>
                <a:gd name="connsiteY374" fmla="*/ 0 h 2538970"/>
                <a:gd name="connsiteX375" fmla="*/ 1698233 w 2485572"/>
                <a:gd name="connsiteY375" fmla="*/ 11361 h 2538970"/>
                <a:gd name="connsiteX376" fmla="*/ 1703914 w 2485572"/>
                <a:gd name="connsiteY376" fmla="*/ 14202 h 2538970"/>
                <a:gd name="connsiteX377" fmla="*/ 1709310 w 2485572"/>
                <a:gd name="connsiteY377" fmla="*/ 16758 h 2538970"/>
                <a:gd name="connsiteX378" fmla="*/ 1717831 w 2485572"/>
                <a:gd name="connsiteY378" fmla="*/ 16758 h 2538970"/>
                <a:gd name="connsiteX379" fmla="*/ 1757028 w 2485572"/>
                <a:gd name="connsiteY379" fmla="*/ 22439 h 2538970"/>
                <a:gd name="connsiteX380" fmla="*/ 1762708 w 2485572"/>
                <a:gd name="connsiteY380" fmla="*/ 25279 h 2538970"/>
                <a:gd name="connsiteX381" fmla="*/ 1768389 w 2485572"/>
                <a:gd name="connsiteY381" fmla="*/ 25279 h 2538970"/>
                <a:gd name="connsiteX382" fmla="*/ 1787987 w 2485572"/>
                <a:gd name="connsiteY382" fmla="*/ 33800 h 2538970"/>
                <a:gd name="connsiteX383" fmla="*/ 1793384 w 2485572"/>
                <a:gd name="connsiteY383" fmla="*/ 33800 h 2538970"/>
                <a:gd name="connsiteX384" fmla="*/ 1801905 w 2485572"/>
                <a:gd name="connsiteY384" fmla="*/ 36640 h 2538970"/>
                <a:gd name="connsiteX385" fmla="*/ 1835421 w 2485572"/>
                <a:gd name="connsiteY385" fmla="*/ 42037 h 2538970"/>
                <a:gd name="connsiteX386" fmla="*/ 1891659 w 2485572"/>
                <a:gd name="connsiteY386" fmla="*/ 61635 h 2538970"/>
                <a:gd name="connsiteX387" fmla="*/ 1897340 w 2485572"/>
                <a:gd name="connsiteY387" fmla="*/ 64475 h 2538970"/>
                <a:gd name="connsiteX388" fmla="*/ 1899896 w 2485572"/>
                <a:gd name="connsiteY388" fmla="*/ 67316 h 2538970"/>
                <a:gd name="connsiteX389" fmla="*/ 1944774 w 2485572"/>
                <a:gd name="connsiteY389" fmla="*/ 123270 h 2538970"/>
                <a:gd name="connsiteX390" fmla="*/ 1947614 w 2485572"/>
                <a:gd name="connsiteY390" fmla="*/ 128951 h 2538970"/>
                <a:gd name="connsiteX391" fmla="*/ 1950454 w 2485572"/>
                <a:gd name="connsiteY391" fmla="*/ 131791 h 2538970"/>
                <a:gd name="connsiteX392" fmla="*/ 1956135 w 2485572"/>
                <a:gd name="connsiteY392" fmla="*/ 140312 h 2538970"/>
                <a:gd name="connsiteX393" fmla="*/ 1958975 w 2485572"/>
                <a:gd name="connsiteY393" fmla="*/ 145709 h 2538970"/>
                <a:gd name="connsiteX394" fmla="*/ 1961532 w 2485572"/>
                <a:gd name="connsiteY394" fmla="*/ 154230 h 2538970"/>
                <a:gd name="connsiteX395" fmla="*/ 1998172 w 2485572"/>
                <a:gd name="connsiteY395" fmla="*/ 204788 h 2538970"/>
                <a:gd name="connsiteX396" fmla="*/ 2003569 w 2485572"/>
                <a:gd name="connsiteY396" fmla="*/ 207344 h 2538970"/>
                <a:gd name="connsiteX397" fmla="*/ 2009249 w 2485572"/>
                <a:gd name="connsiteY397" fmla="*/ 210184 h 2538970"/>
                <a:gd name="connsiteX398" fmla="*/ 2017770 w 2485572"/>
                <a:gd name="connsiteY398" fmla="*/ 210184 h 2538970"/>
                <a:gd name="connsiteX399" fmla="*/ 2026007 w 2485572"/>
                <a:gd name="connsiteY399" fmla="*/ 213025 h 2538970"/>
                <a:gd name="connsiteX400" fmla="*/ 2037368 w 2485572"/>
                <a:gd name="connsiteY400" fmla="*/ 215865 h 2538970"/>
                <a:gd name="connsiteX401" fmla="*/ 2099003 w 2485572"/>
                <a:gd name="connsiteY401" fmla="*/ 221546 h 2538970"/>
                <a:gd name="connsiteX402" fmla="*/ 2104684 w 2485572"/>
                <a:gd name="connsiteY402" fmla="*/ 224386 h 2538970"/>
                <a:gd name="connsiteX403" fmla="*/ 2112921 w 2485572"/>
                <a:gd name="connsiteY403" fmla="*/ 224386 h 2538970"/>
                <a:gd name="connsiteX404" fmla="*/ 2124283 w 2485572"/>
                <a:gd name="connsiteY404" fmla="*/ 229783 h 2538970"/>
                <a:gd name="connsiteX405" fmla="*/ 2177397 w 2485572"/>
                <a:gd name="connsiteY405" fmla="*/ 229783 h 2538970"/>
                <a:gd name="connsiteX406" fmla="*/ 2185918 w 2485572"/>
                <a:gd name="connsiteY406" fmla="*/ 232623 h 2538970"/>
                <a:gd name="connsiteX407" fmla="*/ 2213753 w 2485572"/>
                <a:gd name="connsiteY407" fmla="*/ 226942 h 2538970"/>
                <a:gd name="connsiteX408" fmla="*/ 2219434 w 2485572"/>
                <a:gd name="connsiteY408" fmla="*/ 224386 h 2538970"/>
                <a:gd name="connsiteX409" fmla="*/ 2241872 w 2485572"/>
                <a:gd name="connsiteY40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8228 w 2485572"/>
                <a:gd name="connsiteY70" fmla="*/ 2345544 h 2538970"/>
                <a:gd name="connsiteX71" fmla="*/ 2281069 w 2485572"/>
                <a:gd name="connsiteY71" fmla="*/ 2354065 h 2538970"/>
                <a:gd name="connsiteX72" fmla="*/ 2283909 w 2485572"/>
                <a:gd name="connsiteY72" fmla="*/ 2356905 h 2538970"/>
                <a:gd name="connsiteX73" fmla="*/ 2289590 w 2485572"/>
                <a:gd name="connsiteY73" fmla="*/ 2365142 h 2538970"/>
                <a:gd name="connsiteX74" fmla="*/ 2278228 w 2485572"/>
                <a:gd name="connsiteY74" fmla="*/ 2396102 h 2538970"/>
                <a:gd name="connsiteX75" fmla="*/ 2275388 w 2485572"/>
                <a:gd name="connsiteY75" fmla="*/ 2401782 h 2538970"/>
                <a:gd name="connsiteX76" fmla="*/ 2258630 w 2485572"/>
                <a:gd name="connsiteY76" fmla="*/ 2429618 h 2538970"/>
                <a:gd name="connsiteX77" fmla="*/ 2255790 w 2485572"/>
                <a:gd name="connsiteY77" fmla="*/ 2435298 h 2538970"/>
                <a:gd name="connsiteX78" fmla="*/ 2253233 w 2485572"/>
                <a:gd name="connsiteY78" fmla="*/ 2463418 h 2538970"/>
                <a:gd name="connsiteX79" fmla="*/ 2258630 w 2485572"/>
                <a:gd name="connsiteY79" fmla="*/ 2483016 h 2538970"/>
                <a:gd name="connsiteX80" fmla="*/ 2258630 w 2485572"/>
                <a:gd name="connsiteY80" fmla="*/ 2488413 h 2538970"/>
                <a:gd name="connsiteX81" fmla="*/ 2239032 w 2485572"/>
                <a:gd name="connsiteY81" fmla="*/ 2513691 h 2538970"/>
                <a:gd name="connsiteX82" fmla="*/ 2236191 w 2485572"/>
                <a:gd name="connsiteY82" fmla="*/ 2522213 h 2538970"/>
                <a:gd name="connsiteX83" fmla="*/ 2225114 w 2485572"/>
                <a:gd name="connsiteY83" fmla="*/ 2538970 h 2538970"/>
                <a:gd name="connsiteX84" fmla="*/ 2216593 w 2485572"/>
                <a:gd name="connsiteY84" fmla="*/ 2538970 h 2538970"/>
                <a:gd name="connsiteX85" fmla="*/ 2191314 w 2485572"/>
                <a:gd name="connsiteY85" fmla="*/ 2530449 h 2538970"/>
                <a:gd name="connsiteX86" fmla="*/ 2185918 w 2485572"/>
                <a:gd name="connsiteY86" fmla="*/ 2525053 h 2538970"/>
                <a:gd name="connsiteX87" fmla="*/ 2174556 w 2485572"/>
                <a:gd name="connsiteY87" fmla="*/ 2502614 h 2538970"/>
                <a:gd name="connsiteX88" fmla="*/ 2154958 w 2485572"/>
                <a:gd name="connsiteY88" fmla="*/ 2480175 h 2538970"/>
                <a:gd name="connsiteX89" fmla="*/ 2154958 w 2485572"/>
                <a:gd name="connsiteY89" fmla="*/ 2471655 h 2538970"/>
                <a:gd name="connsiteX90" fmla="*/ 2152118 w 2485572"/>
                <a:gd name="connsiteY90" fmla="*/ 2452056 h 2538970"/>
                <a:gd name="connsiteX91" fmla="*/ 2143881 w 2485572"/>
                <a:gd name="connsiteY91" fmla="*/ 2418540 h 2538970"/>
                <a:gd name="connsiteX92" fmla="*/ 2143881 w 2485572"/>
                <a:gd name="connsiteY92" fmla="*/ 2415700 h 2538970"/>
                <a:gd name="connsiteX93" fmla="*/ 2138200 w 2485572"/>
                <a:gd name="connsiteY93" fmla="*/ 2396102 h 2538970"/>
                <a:gd name="connsiteX94" fmla="*/ 2135360 w 2485572"/>
                <a:gd name="connsiteY94" fmla="*/ 2393261 h 2538970"/>
                <a:gd name="connsiteX95" fmla="*/ 2129679 w 2485572"/>
                <a:gd name="connsiteY95" fmla="*/ 2390421 h 2538970"/>
                <a:gd name="connsiteX96" fmla="*/ 2099003 w 2485572"/>
                <a:gd name="connsiteY96" fmla="*/ 2387581 h 2538970"/>
                <a:gd name="connsiteX97" fmla="*/ 2087642 w 2485572"/>
                <a:gd name="connsiteY97" fmla="*/ 2384740 h 2538970"/>
                <a:gd name="connsiteX98" fmla="*/ 2070884 w 2485572"/>
                <a:gd name="connsiteY98" fmla="*/ 2376504 h 2538970"/>
                <a:gd name="connsiteX99" fmla="*/ 2068044 w 2485572"/>
                <a:gd name="connsiteY99" fmla="*/ 2370823 h 2538970"/>
                <a:gd name="connsiteX100" fmla="*/ 2051286 w 2485572"/>
                <a:gd name="connsiteY100" fmla="*/ 2354065 h 2538970"/>
                <a:gd name="connsiteX101" fmla="*/ 2048446 w 2485572"/>
                <a:gd name="connsiteY101" fmla="*/ 2348384 h 2538970"/>
                <a:gd name="connsiteX102" fmla="*/ 2043049 w 2485572"/>
                <a:gd name="connsiteY102" fmla="*/ 2325946 h 2538970"/>
                <a:gd name="connsiteX103" fmla="*/ 2014930 w 2485572"/>
                <a:gd name="connsiteY103" fmla="*/ 2300667 h 2538970"/>
                <a:gd name="connsiteX104" fmla="*/ 1986810 w 2485572"/>
                <a:gd name="connsiteY104" fmla="*/ 2300667 h 2538970"/>
                <a:gd name="connsiteX105" fmla="*/ 1956135 w 2485572"/>
                <a:gd name="connsiteY105" fmla="*/ 2303507 h 2538970"/>
                <a:gd name="connsiteX106" fmla="*/ 1950454 w 2485572"/>
                <a:gd name="connsiteY106" fmla="*/ 2300667 h 2538970"/>
                <a:gd name="connsiteX107" fmla="*/ 1928016 w 2485572"/>
                <a:gd name="connsiteY107" fmla="*/ 2278512 h 2538970"/>
                <a:gd name="connsiteX108" fmla="*/ 1925175 w 2485572"/>
                <a:gd name="connsiteY108" fmla="*/ 2272832 h 2538970"/>
                <a:gd name="connsiteX109" fmla="*/ 1885979 w 2485572"/>
                <a:gd name="connsiteY109" fmla="*/ 2261470 h 2538970"/>
                <a:gd name="connsiteX110" fmla="*/ 1872061 w 2485572"/>
                <a:gd name="connsiteY110" fmla="*/ 2222273 h 2538970"/>
                <a:gd name="connsiteX111" fmla="*/ 1869221 w 2485572"/>
                <a:gd name="connsiteY111" fmla="*/ 2194438 h 2538970"/>
                <a:gd name="connsiteX112" fmla="*/ 1869221 w 2485572"/>
                <a:gd name="connsiteY112" fmla="*/ 2185917 h 2538970"/>
                <a:gd name="connsiteX113" fmla="*/ 1863540 w 2485572"/>
                <a:gd name="connsiteY113" fmla="*/ 2163479 h 2538970"/>
                <a:gd name="connsiteX114" fmla="*/ 1860700 w 2485572"/>
                <a:gd name="connsiteY114" fmla="*/ 2154958 h 2538970"/>
                <a:gd name="connsiteX115" fmla="*/ 1855303 w 2485572"/>
                <a:gd name="connsiteY115" fmla="*/ 2152402 h 2538970"/>
                <a:gd name="connsiteX116" fmla="*/ 1813266 w 2485572"/>
                <a:gd name="connsiteY116" fmla="*/ 2166319 h 2538970"/>
                <a:gd name="connsiteX117" fmla="*/ 1810426 w 2485572"/>
                <a:gd name="connsiteY117" fmla="*/ 2177397 h 2538970"/>
                <a:gd name="connsiteX118" fmla="*/ 1818663 w 2485572"/>
                <a:gd name="connsiteY118" fmla="*/ 2194438 h 2538970"/>
                <a:gd name="connsiteX119" fmla="*/ 1818663 w 2485572"/>
                <a:gd name="connsiteY119" fmla="*/ 2211196 h 2538970"/>
                <a:gd name="connsiteX120" fmla="*/ 1813266 w 2485572"/>
                <a:gd name="connsiteY120" fmla="*/ 2214037 h 2538970"/>
                <a:gd name="connsiteX121" fmla="*/ 1776626 w 2485572"/>
                <a:gd name="connsiteY121" fmla="*/ 2208356 h 2538970"/>
                <a:gd name="connsiteX122" fmla="*/ 1771230 w 2485572"/>
                <a:gd name="connsiteY122" fmla="*/ 2205516 h 2538970"/>
                <a:gd name="connsiteX123" fmla="*/ 1762708 w 2485572"/>
                <a:gd name="connsiteY123" fmla="*/ 2202676 h 2538970"/>
                <a:gd name="connsiteX124" fmla="*/ 1748791 w 2485572"/>
                <a:gd name="connsiteY124" fmla="*/ 2202676 h 2538970"/>
                <a:gd name="connsiteX125" fmla="*/ 1740270 w 2485572"/>
                <a:gd name="connsiteY125" fmla="*/ 2194438 h 2538970"/>
                <a:gd name="connsiteX126" fmla="*/ 1731749 w 2485572"/>
                <a:gd name="connsiteY126" fmla="*/ 2188758 h 2538970"/>
                <a:gd name="connsiteX127" fmla="*/ 1723512 w 2485572"/>
                <a:gd name="connsiteY127" fmla="*/ 2174556 h 2538970"/>
                <a:gd name="connsiteX128" fmla="*/ 1703914 w 2485572"/>
                <a:gd name="connsiteY128" fmla="*/ 2169159 h 2538970"/>
                <a:gd name="connsiteX129" fmla="*/ 1698233 w 2485572"/>
                <a:gd name="connsiteY129" fmla="*/ 2166319 h 2538970"/>
                <a:gd name="connsiteX130" fmla="*/ 1692552 w 2485572"/>
                <a:gd name="connsiteY130" fmla="*/ 2163479 h 2538970"/>
                <a:gd name="connsiteX131" fmla="*/ 1656196 w 2485572"/>
                <a:gd name="connsiteY131" fmla="*/ 2160638 h 2538970"/>
                <a:gd name="connsiteX132" fmla="*/ 1647675 w 2485572"/>
                <a:gd name="connsiteY132" fmla="*/ 2163479 h 2538970"/>
                <a:gd name="connsiteX133" fmla="*/ 1605638 w 2485572"/>
                <a:gd name="connsiteY133" fmla="*/ 2169159 h 2538970"/>
                <a:gd name="connsiteX134" fmla="*/ 1600242 w 2485572"/>
                <a:gd name="connsiteY134" fmla="*/ 2169159 h 2538970"/>
                <a:gd name="connsiteX135" fmla="*/ 1566442 w 2485572"/>
                <a:gd name="connsiteY135" fmla="*/ 2146721 h 2538970"/>
                <a:gd name="connsiteX136" fmla="*/ 1563601 w 2485572"/>
                <a:gd name="connsiteY136" fmla="*/ 2143881 h 2538970"/>
                <a:gd name="connsiteX137" fmla="*/ 1561045 w 2485572"/>
                <a:gd name="connsiteY137" fmla="*/ 2141040 h 2538970"/>
                <a:gd name="connsiteX138" fmla="*/ 1541447 w 2485572"/>
                <a:gd name="connsiteY138" fmla="*/ 2112921 h 2538970"/>
                <a:gd name="connsiteX139" fmla="*/ 1535766 w 2485572"/>
                <a:gd name="connsiteY139" fmla="*/ 2107524 h 2538970"/>
                <a:gd name="connsiteX140" fmla="*/ 1501966 w 2485572"/>
                <a:gd name="connsiteY140" fmla="*/ 2090482 h 2538970"/>
                <a:gd name="connsiteX141" fmla="*/ 1496570 w 2485572"/>
                <a:gd name="connsiteY141" fmla="*/ 2087926 h 2538970"/>
                <a:gd name="connsiteX142" fmla="*/ 1493729 w 2485572"/>
                <a:gd name="connsiteY142" fmla="*/ 2085086 h 2538970"/>
                <a:gd name="connsiteX143" fmla="*/ 1488049 w 2485572"/>
                <a:gd name="connsiteY143" fmla="*/ 2082245 h 2538970"/>
                <a:gd name="connsiteX144" fmla="*/ 1426413 w 2485572"/>
                <a:gd name="connsiteY144" fmla="*/ 2059807 h 2538970"/>
                <a:gd name="connsiteX145" fmla="*/ 1364778 w 2485572"/>
                <a:gd name="connsiteY145" fmla="*/ 2056966 h 2538970"/>
                <a:gd name="connsiteX146" fmla="*/ 1336659 w 2485572"/>
                <a:gd name="connsiteY146" fmla="*/ 2048445 h 2538970"/>
                <a:gd name="connsiteX147" fmla="*/ 1311380 w 2485572"/>
                <a:gd name="connsiteY147" fmla="*/ 2034528 h 2538970"/>
                <a:gd name="connsiteX148" fmla="*/ 1305983 w 2485572"/>
                <a:gd name="connsiteY148" fmla="*/ 2031688 h 2538970"/>
                <a:gd name="connsiteX149" fmla="*/ 1303143 w 2485572"/>
                <a:gd name="connsiteY149" fmla="*/ 2026291 h 2538970"/>
                <a:gd name="connsiteX150" fmla="*/ 1300303 w 2485572"/>
                <a:gd name="connsiteY150" fmla="*/ 2023451 h 2538970"/>
                <a:gd name="connsiteX151" fmla="*/ 1266787 w 2485572"/>
                <a:gd name="connsiteY151" fmla="*/ 2006409 h 2538970"/>
                <a:gd name="connsiteX152" fmla="*/ 1255426 w 2485572"/>
                <a:gd name="connsiteY152" fmla="*/ 2006409 h 2538970"/>
                <a:gd name="connsiteX153" fmla="*/ 1238668 w 2485572"/>
                <a:gd name="connsiteY153" fmla="*/ 2001012 h 2538970"/>
                <a:gd name="connsiteX154" fmla="*/ 1232987 w 2485572"/>
                <a:gd name="connsiteY154" fmla="*/ 2001012 h 2538970"/>
                <a:gd name="connsiteX155" fmla="*/ 1216229 w 2485572"/>
                <a:gd name="connsiteY155" fmla="*/ 1995331 h 2538970"/>
                <a:gd name="connsiteX156" fmla="*/ 1213389 w 2485572"/>
                <a:gd name="connsiteY156" fmla="*/ 1992491 h 2538970"/>
                <a:gd name="connsiteX157" fmla="*/ 1185554 w 2485572"/>
                <a:gd name="connsiteY157" fmla="*/ 1984254 h 2538970"/>
                <a:gd name="connsiteX158" fmla="*/ 1179873 w 2485572"/>
                <a:gd name="connsiteY158" fmla="*/ 1984254 h 2538970"/>
                <a:gd name="connsiteX159" fmla="*/ 1157434 w 2485572"/>
                <a:gd name="connsiteY159" fmla="*/ 1981414 h 2538970"/>
                <a:gd name="connsiteX160" fmla="*/ 1109717 w 2485572"/>
                <a:gd name="connsiteY160" fmla="*/ 1947614 h 2538970"/>
                <a:gd name="connsiteX161" fmla="*/ 1098639 w 2485572"/>
                <a:gd name="connsiteY161" fmla="*/ 1944774 h 2538970"/>
                <a:gd name="connsiteX162" fmla="*/ 1067680 w 2485572"/>
                <a:gd name="connsiteY162" fmla="*/ 1919779 h 2538970"/>
                <a:gd name="connsiteX163" fmla="*/ 1056603 w 2485572"/>
                <a:gd name="connsiteY163" fmla="*/ 1888819 h 2538970"/>
                <a:gd name="connsiteX164" fmla="*/ 1053762 w 2485572"/>
                <a:gd name="connsiteY164" fmla="*/ 1880298 h 2538970"/>
                <a:gd name="connsiteX165" fmla="*/ 1022803 w 2485572"/>
                <a:gd name="connsiteY165" fmla="*/ 1860700 h 2538970"/>
                <a:gd name="connsiteX166" fmla="*/ 1019962 w 2485572"/>
                <a:gd name="connsiteY166" fmla="*/ 1858143 h 2538970"/>
                <a:gd name="connsiteX167" fmla="*/ 1006045 w 2485572"/>
                <a:gd name="connsiteY167" fmla="*/ 1824343 h 2538970"/>
                <a:gd name="connsiteX168" fmla="*/ 1006045 w 2485572"/>
                <a:gd name="connsiteY168" fmla="*/ 1813266 h 2538970"/>
                <a:gd name="connsiteX169" fmla="*/ 1011725 w 2485572"/>
                <a:gd name="connsiteY169" fmla="*/ 1793668 h 2538970"/>
                <a:gd name="connsiteX170" fmla="*/ 1019962 w 2485572"/>
                <a:gd name="connsiteY170" fmla="*/ 1768389 h 2538970"/>
                <a:gd name="connsiteX171" fmla="*/ 1025643 w 2485572"/>
                <a:gd name="connsiteY171" fmla="*/ 1737429 h 2538970"/>
                <a:gd name="connsiteX172" fmla="*/ 1025643 w 2485572"/>
                <a:gd name="connsiteY172" fmla="*/ 1723512 h 2538970"/>
                <a:gd name="connsiteX173" fmla="*/ 1019962 w 2485572"/>
                <a:gd name="connsiteY173" fmla="*/ 1720671 h 2538970"/>
                <a:gd name="connsiteX174" fmla="*/ 1014566 w 2485572"/>
                <a:gd name="connsiteY174" fmla="*/ 1712435 h 2538970"/>
                <a:gd name="connsiteX175" fmla="*/ 1011725 w 2485572"/>
                <a:gd name="connsiteY175" fmla="*/ 1709594 h 2538970"/>
                <a:gd name="connsiteX176" fmla="*/ 983606 w 2485572"/>
                <a:gd name="connsiteY176" fmla="*/ 1692552 h 2538970"/>
                <a:gd name="connsiteX177" fmla="*/ 977925 w 2485572"/>
                <a:gd name="connsiteY177" fmla="*/ 1692552 h 2538970"/>
                <a:gd name="connsiteX178" fmla="*/ 950090 w 2485572"/>
                <a:gd name="connsiteY178" fmla="*/ 1653356 h 2538970"/>
                <a:gd name="connsiteX179" fmla="*/ 950090 w 2485572"/>
                <a:gd name="connsiteY179" fmla="*/ 1639438 h 2538970"/>
                <a:gd name="connsiteX180" fmla="*/ 952931 w 2485572"/>
                <a:gd name="connsiteY180" fmla="*/ 1636598 h 2538970"/>
                <a:gd name="connsiteX181" fmla="*/ 975369 w 2485572"/>
                <a:gd name="connsiteY181" fmla="*/ 1597401 h 2538970"/>
                <a:gd name="connsiteX182" fmla="*/ 980766 w 2485572"/>
                <a:gd name="connsiteY182" fmla="*/ 1591721 h 2538970"/>
                <a:gd name="connsiteX183" fmla="*/ 1017406 w 2485572"/>
                <a:gd name="connsiteY183" fmla="*/ 1561045 h 2538970"/>
                <a:gd name="connsiteX184" fmla="*/ 1022803 w 2485572"/>
                <a:gd name="connsiteY184" fmla="*/ 1558205 h 2538970"/>
                <a:gd name="connsiteX185" fmla="*/ 1025643 w 2485572"/>
                <a:gd name="connsiteY185" fmla="*/ 1555364 h 2538970"/>
                <a:gd name="connsiteX186" fmla="*/ 1031324 w 2485572"/>
                <a:gd name="connsiteY186" fmla="*/ 1549684 h 2538970"/>
                <a:gd name="connsiteX187" fmla="*/ 1293866 w 2485572"/>
                <a:gd name="connsiteY187" fmla="*/ 1680648 h 2538970"/>
                <a:gd name="connsiteX188" fmla="*/ 1455791 w 2485572"/>
                <a:gd name="connsiteY188" fmla="*/ 1685410 h 2538970"/>
                <a:gd name="connsiteX189" fmla="*/ 1289417 w 2485572"/>
                <a:gd name="connsiteY189" fmla="*/ 1536685 h 2538970"/>
                <a:gd name="connsiteX190" fmla="*/ 1061999 w 2485572"/>
                <a:gd name="connsiteY190" fmla="*/ 1465610 h 2538970"/>
                <a:gd name="connsiteX191" fmla="*/ 1061999 w 2485572"/>
                <a:gd name="connsiteY191" fmla="*/ 1429254 h 2538970"/>
                <a:gd name="connsiteX192" fmla="*/ 1048082 w 2485572"/>
                <a:gd name="connsiteY192" fmla="*/ 1403975 h 2538970"/>
                <a:gd name="connsiteX193" fmla="*/ 1022803 w 2485572"/>
                <a:gd name="connsiteY193" fmla="*/ 1387217 h 2538970"/>
                <a:gd name="connsiteX194" fmla="*/ 1011725 w 2485572"/>
                <a:gd name="connsiteY194" fmla="*/ 1381536 h 2538970"/>
                <a:gd name="connsiteX195" fmla="*/ 1000364 w 2485572"/>
                <a:gd name="connsiteY195" fmla="*/ 1381536 h 2538970"/>
                <a:gd name="connsiteX196" fmla="*/ 961167 w 2485572"/>
                <a:gd name="connsiteY196" fmla="*/ 1376140 h 2538970"/>
                <a:gd name="connsiteX197" fmla="*/ 924811 w 2485572"/>
                <a:gd name="connsiteY197" fmla="*/ 1367618 h 2538970"/>
                <a:gd name="connsiteX198" fmla="*/ 919131 w 2485572"/>
                <a:gd name="connsiteY198" fmla="*/ 1367618 h 2538970"/>
                <a:gd name="connsiteX199" fmla="*/ 913450 w 2485572"/>
                <a:gd name="connsiteY199" fmla="*/ 1364778 h 2538970"/>
                <a:gd name="connsiteX200" fmla="*/ 908053 w 2485572"/>
                <a:gd name="connsiteY200" fmla="*/ 1364778 h 2538970"/>
                <a:gd name="connsiteX201" fmla="*/ 877094 w 2485572"/>
                <a:gd name="connsiteY201" fmla="*/ 1381536 h 2538970"/>
                <a:gd name="connsiteX202" fmla="*/ 868857 w 2485572"/>
                <a:gd name="connsiteY202" fmla="*/ 1390057 h 2538970"/>
                <a:gd name="connsiteX203" fmla="*/ 835057 w 2485572"/>
                <a:gd name="connsiteY203" fmla="*/ 1434934 h 2538970"/>
                <a:gd name="connsiteX204" fmla="*/ 832217 w 2485572"/>
                <a:gd name="connsiteY204" fmla="*/ 1440331 h 2538970"/>
                <a:gd name="connsiteX205" fmla="*/ 832217 w 2485572"/>
                <a:gd name="connsiteY205" fmla="*/ 1446012 h 2538970"/>
                <a:gd name="connsiteX206" fmla="*/ 767741 w 2485572"/>
                <a:gd name="connsiteY206" fmla="*/ 1513327 h 2538970"/>
                <a:gd name="connsiteX207" fmla="*/ 711787 w 2485572"/>
                <a:gd name="connsiteY207" fmla="*/ 1535766 h 2538970"/>
                <a:gd name="connsiteX208" fmla="*/ 686508 w 2485572"/>
                <a:gd name="connsiteY208" fmla="*/ 1541447 h 2538970"/>
                <a:gd name="connsiteX209" fmla="*/ 661513 w 2485572"/>
                <a:gd name="connsiteY209" fmla="*/ 1549684 h 2538970"/>
                <a:gd name="connsiteX210" fmla="*/ 658672 w 2485572"/>
                <a:gd name="connsiteY210" fmla="*/ 1552524 h 2538970"/>
                <a:gd name="connsiteX211" fmla="*/ 652992 w 2485572"/>
                <a:gd name="connsiteY211" fmla="*/ 1555364 h 2538970"/>
                <a:gd name="connsiteX212" fmla="*/ 624873 w 2485572"/>
                <a:gd name="connsiteY212" fmla="*/ 1561045 h 2538970"/>
                <a:gd name="connsiteX213" fmla="*/ 619476 w 2485572"/>
                <a:gd name="connsiteY213" fmla="*/ 1558205 h 2538970"/>
                <a:gd name="connsiteX214" fmla="*/ 616636 w 2485572"/>
                <a:gd name="connsiteY214" fmla="*/ 1555364 h 2538970"/>
                <a:gd name="connsiteX215" fmla="*/ 597037 w 2485572"/>
                <a:gd name="connsiteY215" fmla="*/ 1532926 h 2538970"/>
                <a:gd name="connsiteX216" fmla="*/ 594197 w 2485572"/>
                <a:gd name="connsiteY216" fmla="*/ 1521848 h 2538970"/>
                <a:gd name="connsiteX217" fmla="*/ 591357 w 2485572"/>
                <a:gd name="connsiteY217" fmla="*/ 1519008 h 2538970"/>
                <a:gd name="connsiteX218" fmla="*/ 566078 w 2485572"/>
                <a:gd name="connsiteY218" fmla="*/ 1482368 h 2538970"/>
                <a:gd name="connsiteX219" fmla="*/ 560397 w 2485572"/>
                <a:gd name="connsiteY219" fmla="*/ 1471291 h 2538970"/>
                <a:gd name="connsiteX220" fmla="*/ 555000 w 2485572"/>
                <a:gd name="connsiteY220" fmla="*/ 1465610 h 2538970"/>
                <a:gd name="connsiteX221" fmla="*/ 498762 w 2485572"/>
                <a:gd name="connsiteY221" fmla="*/ 1432094 h 2538970"/>
                <a:gd name="connsiteX222" fmla="*/ 490525 w 2485572"/>
                <a:gd name="connsiteY222" fmla="*/ 1429254 h 2538970"/>
                <a:gd name="connsiteX223" fmla="*/ 487685 w 2485572"/>
                <a:gd name="connsiteY223" fmla="*/ 1429254 h 2538970"/>
                <a:gd name="connsiteX224" fmla="*/ 462406 w 2485572"/>
                <a:gd name="connsiteY224" fmla="*/ 1426413 h 2538970"/>
                <a:gd name="connsiteX225" fmla="*/ 400770 w 2485572"/>
                <a:gd name="connsiteY225" fmla="*/ 1426413 h 2538970"/>
                <a:gd name="connsiteX226" fmla="*/ 392250 w 2485572"/>
                <a:gd name="connsiteY226" fmla="*/ 1423573 h 2538970"/>
                <a:gd name="connsiteX227" fmla="*/ 384013 w 2485572"/>
                <a:gd name="connsiteY227" fmla="*/ 1420733 h 2538970"/>
                <a:gd name="connsiteX228" fmla="*/ 375492 w 2485572"/>
                <a:gd name="connsiteY228" fmla="*/ 1420733 h 2538970"/>
                <a:gd name="connsiteX229" fmla="*/ 319537 w 2485572"/>
                <a:gd name="connsiteY229" fmla="*/ 1409655 h 2538970"/>
                <a:gd name="connsiteX230" fmla="*/ 313856 w 2485572"/>
                <a:gd name="connsiteY230" fmla="*/ 1406815 h 2538970"/>
                <a:gd name="connsiteX231" fmla="*/ 308176 w 2485572"/>
                <a:gd name="connsiteY231" fmla="*/ 1406815 h 2538970"/>
                <a:gd name="connsiteX232" fmla="*/ 297098 w 2485572"/>
                <a:gd name="connsiteY232" fmla="*/ 1401134 h 2538970"/>
                <a:gd name="connsiteX233" fmla="*/ 221546 w 2485572"/>
                <a:gd name="connsiteY233" fmla="*/ 1392898 h 2538970"/>
                <a:gd name="connsiteX234" fmla="*/ 213025 w 2485572"/>
                <a:gd name="connsiteY234" fmla="*/ 1392898 h 2538970"/>
                <a:gd name="connsiteX235" fmla="*/ 204504 w 2485572"/>
                <a:gd name="connsiteY235" fmla="*/ 1395738 h 2538970"/>
                <a:gd name="connsiteX236" fmla="*/ 154230 w 2485572"/>
                <a:gd name="connsiteY236" fmla="*/ 1406815 h 2538970"/>
                <a:gd name="connsiteX237" fmla="*/ 148549 w 2485572"/>
                <a:gd name="connsiteY237" fmla="*/ 1403975 h 2538970"/>
                <a:gd name="connsiteX238" fmla="*/ 137472 w 2485572"/>
                <a:gd name="connsiteY238" fmla="*/ 1398294 h 2538970"/>
                <a:gd name="connsiteX239" fmla="*/ 131791 w 2485572"/>
                <a:gd name="connsiteY239" fmla="*/ 1398294 h 2538970"/>
                <a:gd name="connsiteX240" fmla="*/ 67316 w 2485572"/>
                <a:gd name="connsiteY240" fmla="*/ 1418177 h 2538970"/>
                <a:gd name="connsiteX241" fmla="*/ 58795 w 2485572"/>
                <a:gd name="connsiteY241" fmla="*/ 1420733 h 2538970"/>
                <a:gd name="connsiteX242" fmla="*/ 50558 w 2485572"/>
                <a:gd name="connsiteY242" fmla="*/ 1423573 h 2538970"/>
                <a:gd name="connsiteX243" fmla="*/ 42037 w 2485572"/>
                <a:gd name="connsiteY243" fmla="*/ 1423573 h 2538970"/>
                <a:gd name="connsiteX244" fmla="*/ 5681 w 2485572"/>
                <a:gd name="connsiteY244" fmla="*/ 1432094 h 2538970"/>
                <a:gd name="connsiteX245" fmla="*/ 2840 w 2485572"/>
                <a:gd name="connsiteY245" fmla="*/ 1403975 h 2538970"/>
                <a:gd name="connsiteX246" fmla="*/ 0 w 2485572"/>
                <a:gd name="connsiteY246" fmla="*/ 1395738 h 2538970"/>
                <a:gd name="connsiteX247" fmla="*/ 5681 w 2485572"/>
                <a:gd name="connsiteY247" fmla="*/ 1373299 h 2538970"/>
                <a:gd name="connsiteX248" fmla="*/ 5681 w 2485572"/>
                <a:gd name="connsiteY248" fmla="*/ 1361938 h 2538970"/>
                <a:gd name="connsiteX249" fmla="*/ 11361 w 2485572"/>
                <a:gd name="connsiteY249" fmla="*/ 1345180 h 2538970"/>
                <a:gd name="connsiteX250" fmla="*/ 42037 w 2485572"/>
                <a:gd name="connsiteY250" fmla="*/ 1305983 h 2538970"/>
                <a:gd name="connsiteX251" fmla="*/ 47718 w 2485572"/>
                <a:gd name="connsiteY251" fmla="*/ 1294622 h 2538970"/>
                <a:gd name="connsiteX252" fmla="*/ 39197 w 2485572"/>
                <a:gd name="connsiteY252" fmla="*/ 1275024 h 2538970"/>
                <a:gd name="connsiteX253" fmla="*/ 33516 w 2485572"/>
                <a:gd name="connsiteY253" fmla="*/ 1269627 h 2538970"/>
                <a:gd name="connsiteX254" fmla="*/ 33516 w 2485572"/>
                <a:gd name="connsiteY254" fmla="*/ 1244348 h 2538970"/>
                <a:gd name="connsiteX255" fmla="*/ 64475 w 2485572"/>
                <a:gd name="connsiteY255" fmla="*/ 1213389 h 2538970"/>
                <a:gd name="connsiteX256" fmla="*/ 81233 w 2485572"/>
                <a:gd name="connsiteY256" fmla="*/ 1199471 h 2538970"/>
                <a:gd name="connsiteX257" fmla="*/ 86914 w 2485572"/>
                <a:gd name="connsiteY257" fmla="*/ 1190950 h 2538970"/>
                <a:gd name="connsiteX258" fmla="*/ 97991 w 2485572"/>
                <a:gd name="connsiteY258" fmla="*/ 1160275 h 2538970"/>
                <a:gd name="connsiteX259" fmla="*/ 95435 w 2485572"/>
                <a:gd name="connsiteY259" fmla="*/ 1151753 h 2538970"/>
                <a:gd name="connsiteX260" fmla="*/ 95435 w 2485572"/>
                <a:gd name="connsiteY260" fmla="*/ 1121078 h 2538970"/>
                <a:gd name="connsiteX261" fmla="*/ 100832 w 2485572"/>
                <a:gd name="connsiteY261" fmla="*/ 1112557 h 2538970"/>
                <a:gd name="connsiteX262" fmla="*/ 103672 w 2485572"/>
                <a:gd name="connsiteY262" fmla="*/ 1106876 h 2538970"/>
                <a:gd name="connsiteX263" fmla="*/ 154230 w 2485572"/>
                <a:gd name="connsiteY263" fmla="*/ 1070520 h 2538970"/>
                <a:gd name="connsiteX264" fmla="*/ 176668 w 2485572"/>
                <a:gd name="connsiteY264" fmla="*/ 1045241 h 2538970"/>
                <a:gd name="connsiteX265" fmla="*/ 176668 w 2485572"/>
                <a:gd name="connsiteY265" fmla="*/ 1037004 h 2538970"/>
                <a:gd name="connsiteX266" fmla="*/ 173828 w 2485572"/>
                <a:gd name="connsiteY266" fmla="*/ 1028483 h 2538970"/>
                <a:gd name="connsiteX267" fmla="*/ 157070 w 2485572"/>
                <a:gd name="connsiteY267" fmla="*/ 1008885 h 2538970"/>
                <a:gd name="connsiteX268" fmla="*/ 154230 w 2485572"/>
                <a:gd name="connsiteY268" fmla="*/ 1000648 h 2538970"/>
                <a:gd name="connsiteX269" fmla="*/ 157070 w 2485572"/>
                <a:gd name="connsiteY269" fmla="*/ 964008 h 2538970"/>
                <a:gd name="connsiteX270" fmla="*/ 154230 w 2485572"/>
                <a:gd name="connsiteY270" fmla="*/ 955771 h 2538970"/>
                <a:gd name="connsiteX271" fmla="*/ 126111 w 2485572"/>
                <a:gd name="connsiteY271" fmla="*/ 930492 h 2538970"/>
                <a:gd name="connsiteX272" fmla="*/ 112193 w 2485572"/>
                <a:gd name="connsiteY272" fmla="*/ 927652 h 2538970"/>
                <a:gd name="connsiteX273" fmla="*/ 109353 w 2485572"/>
                <a:gd name="connsiteY273" fmla="*/ 921971 h 2538970"/>
                <a:gd name="connsiteX274" fmla="*/ 109353 w 2485572"/>
                <a:gd name="connsiteY274" fmla="*/ 908053 h 2538970"/>
                <a:gd name="connsiteX275" fmla="*/ 117590 w 2485572"/>
                <a:gd name="connsiteY275" fmla="*/ 891295 h 2538970"/>
                <a:gd name="connsiteX276" fmla="*/ 123270 w 2485572"/>
                <a:gd name="connsiteY276" fmla="*/ 885615 h 2538970"/>
                <a:gd name="connsiteX277" fmla="*/ 148549 w 2485572"/>
                <a:gd name="connsiteY277" fmla="*/ 866016 h 2538970"/>
                <a:gd name="connsiteX278" fmla="*/ 128951 w 2485572"/>
                <a:gd name="connsiteY278" fmla="*/ 840738 h 2538970"/>
                <a:gd name="connsiteX279" fmla="*/ 126111 w 2485572"/>
                <a:gd name="connsiteY279" fmla="*/ 821139 h 2538970"/>
                <a:gd name="connsiteX280" fmla="*/ 140028 w 2485572"/>
                <a:gd name="connsiteY280" fmla="*/ 812618 h 2538970"/>
                <a:gd name="connsiteX281" fmla="*/ 142869 w 2485572"/>
                <a:gd name="connsiteY281" fmla="*/ 790464 h 2538970"/>
                <a:gd name="connsiteX282" fmla="*/ 154230 w 2485572"/>
                <a:gd name="connsiteY282" fmla="*/ 773422 h 2538970"/>
                <a:gd name="connsiteX283" fmla="*/ 157070 w 2485572"/>
                <a:gd name="connsiteY283" fmla="*/ 762344 h 2538970"/>
                <a:gd name="connsiteX284" fmla="*/ 157070 w 2485572"/>
                <a:gd name="connsiteY284" fmla="*/ 753824 h 2538970"/>
                <a:gd name="connsiteX285" fmla="*/ 145709 w 2485572"/>
                <a:gd name="connsiteY285" fmla="*/ 731385 h 2538970"/>
                <a:gd name="connsiteX286" fmla="*/ 145709 w 2485572"/>
                <a:gd name="connsiteY286" fmla="*/ 723148 h 2538970"/>
                <a:gd name="connsiteX287" fmla="*/ 159627 w 2485572"/>
                <a:gd name="connsiteY287" fmla="*/ 714627 h 2538970"/>
                <a:gd name="connsiteX288" fmla="*/ 204504 w 2485572"/>
                <a:gd name="connsiteY288" fmla="*/ 708946 h 2538970"/>
                <a:gd name="connsiteX289" fmla="*/ 232623 w 2485572"/>
                <a:gd name="connsiteY289" fmla="*/ 678271 h 2538970"/>
                <a:gd name="connsiteX290" fmla="*/ 232623 w 2485572"/>
                <a:gd name="connsiteY290" fmla="*/ 666909 h 2538970"/>
                <a:gd name="connsiteX291" fmla="*/ 215865 w 2485572"/>
                <a:gd name="connsiteY291" fmla="*/ 644755 h 2538970"/>
                <a:gd name="connsiteX292" fmla="*/ 218705 w 2485572"/>
                <a:gd name="connsiteY292" fmla="*/ 613795 h 2538970"/>
                <a:gd name="connsiteX293" fmla="*/ 241144 w 2485572"/>
                <a:gd name="connsiteY293" fmla="*/ 582836 h 2538970"/>
                <a:gd name="connsiteX294" fmla="*/ 252221 w 2485572"/>
                <a:gd name="connsiteY294" fmla="*/ 571758 h 2538970"/>
                <a:gd name="connsiteX295" fmla="*/ 285737 w 2485572"/>
                <a:gd name="connsiteY295" fmla="*/ 524041 h 2538970"/>
                <a:gd name="connsiteX296" fmla="*/ 291418 w 2485572"/>
                <a:gd name="connsiteY296" fmla="*/ 518644 h 2538970"/>
                <a:gd name="connsiteX297" fmla="*/ 322377 w 2485572"/>
                <a:gd name="connsiteY297" fmla="*/ 518644 h 2538970"/>
                <a:gd name="connsiteX298" fmla="*/ 333455 w 2485572"/>
                <a:gd name="connsiteY298" fmla="*/ 510123 h 2538970"/>
                <a:gd name="connsiteX299" fmla="*/ 341976 w 2485572"/>
                <a:gd name="connsiteY299" fmla="*/ 482004 h 2538970"/>
                <a:gd name="connsiteX300" fmla="*/ 347372 w 2485572"/>
                <a:gd name="connsiteY300" fmla="*/ 476607 h 2538970"/>
                <a:gd name="connsiteX301" fmla="*/ 386853 w 2485572"/>
                <a:gd name="connsiteY301" fmla="*/ 459565 h 2538970"/>
                <a:gd name="connsiteX302" fmla="*/ 389409 w 2485572"/>
                <a:gd name="connsiteY302" fmla="*/ 454169 h 2538970"/>
                <a:gd name="connsiteX303" fmla="*/ 400770 w 2485572"/>
                <a:gd name="connsiteY303" fmla="*/ 434570 h 2538970"/>
                <a:gd name="connsiteX304" fmla="*/ 414688 w 2485572"/>
                <a:gd name="connsiteY304" fmla="*/ 392534 h 2538970"/>
                <a:gd name="connsiteX305" fmla="*/ 428890 w 2485572"/>
                <a:gd name="connsiteY305" fmla="*/ 341976 h 2538970"/>
                <a:gd name="connsiteX306" fmla="*/ 434286 w 2485572"/>
                <a:gd name="connsiteY306" fmla="*/ 255062 h 2538970"/>
                <a:gd name="connsiteX307" fmla="*/ 437127 w 2485572"/>
                <a:gd name="connsiteY307" fmla="*/ 252221 h 2538970"/>
                <a:gd name="connsiteX308" fmla="*/ 448488 w 2485572"/>
                <a:gd name="connsiteY308" fmla="*/ 235463 h 2538970"/>
                <a:gd name="connsiteX309" fmla="*/ 468086 w 2485572"/>
                <a:gd name="connsiteY309" fmla="*/ 221546 h 2538970"/>
                <a:gd name="connsiteX310" fmla="*/ 501602 w 2485572"/>
                <a:gd name="connsiteY310" fmla="*/ 215865 h 2538970"/>
                <a:gd name="connsiteX311" fmla="*/ 512964 w 2485572"/>
                <a:gd name="connsiteY311" fmla="*/ 213025 h 2538970"/>
                <a:gd name="connsiteX312" fmla="*/ 555000 w 2485572"/>
                <a:gd name="connsiteY312" fmla="*/ 187746 h 2538970"/>
                <a:gd name="connsiteX313" fmla="*/ 557557 w 2485572"/>
                <a:gd name="connsiteY313" fmla="*/ 182349 h 2538970"/>
                <a:gd name="connsiteX314" fmla="*/ 602434 w 2485572"/>
                <a:gd name="connsiteY314" fmla="*/ 131791 h 2538970"/>
                <a:gd name="connsiteX315" fmla="*/ 605274 w 2485572"/>
                <a:gd name="connsiteY315" fmla="*/ 123270 h 2538970"/>
                <a:gd name="connsiteX316" fmla="*/ 594197 w 2485572"/>
                <a:gd name="connsiteY316" fmla="*/ 70156 h 2538970"/>
                <a:gd name="connsiteX317" fmla="*/ 650151 w 2485572"/>
                <a:gd name="connsiteY317" fmla="*/ 92595 h 2538970"/>
                <a:gd name="connsiteX318" fmla="*/ 664069 w 2485572"/>
                <a:gd name="connsiteY318" fmla="*/ 92595 h 2538970"/>
                <a:gd name="connsiteX319" fmla="*/ 689348 w 2485572"/>
                <a:gd name="connsiteY319" fmla="*/ 98275 h 2538970"/>
                <a:gd name="connsiteX320" fmla="*/ 723148 w 2485572"/>
                <a:gd name="connsiteY320" fmla="*/ 89754 h 2538970"/>
                <a:gd name="connsiteX321" fmla="*/ 725704 w 2485572"/>
                <a:gd name="connsiteY321" fmla="*/ 92595 h 2538970"/>
                <a:gd name="connsiteX322" fmla="*/ 731385 w 2485572"/>
                <a:gd name="connsiteY322" fmla="*/ 92595 h 2538970"/>
                <a:gd name="connsiteX323" fmla="*/ 737065 w 2485572"/>
                <a:gd name="connsiteY323" fmla="*/ 95435 h 2538970"/>
                <a:gd name="connsiteX324" fmla="*/ 742746 w 2485572"/>
                <a:gd name="connsiteY324" fmla="*/ 95435 h 2538970"/>
                <a:gd name="connsiteX325" fmla="*/ 779102 w 2485572"/>
                <a:gd name="connsiteY325" fmla="*/ 75837 h 2538970"/>
                <a:gd name="connsiteX326" fmla="*/ 818299 w 2485572"/>
                <a:gd name="connsiteY326" fmla="*/ 39197 h 2538970"/>
                <a:gd name="connsiteX327" fmla="*/ 823980 w 2485572"/>
                <a:gd name="connsiteY327" fmla="*/ 33800 h 2538970"/>
                <a:gd name="connsiteX328" fmla="*/ 851815 w 2485572"/>
                <a:gd name="connsiteY328" fmla="*/ 19598 h 2538970"/>
                <a:gd name="connsiteX329" fmla="*/ 854655 w 2485572"/>
                <a:gd name="connsiteY329" fmla="*/ 14202 h 2538970"/>
                <a:gd name="connsiteX330" fmla="*/ 888455 w 2485572"/>
                <a:gd name="connsiteY330" fmla="*/ 8521 h 2538970"/>
                <a:gd name="connsiteX331" fmla="*/ 893852 w 2485572"/>
                <a:gd name="connsiteY331" fmla="*/ 11361 h 2538970"/>
                <a:gd name="connsiteX332" fmla="*/ 933332 w 2485572"/>
                <a:gd name="connsiteY332" fmla="*/ 36640 h 2538970"/>
                <a:gd name="connsiteX333" fmla="*/ 938729 w 2485572"/>
                <a:gd name="connsiteY333" fmla="*/ 42037 h 2538970"/>
                <a:gd name="connsiteX334" fmla="*/ 969689 w 2485572"/>
                <a:gd name="connsiteY334" fmla="*/ 61635 h 2538970"/>
                <a:gd name="connsiteX335" fmla="*/ 972529 w 2485572"/>
                <a:gd name="connsiteY335" fmla="*/ 64475 h 2538970"/>
                <a:gd name="connsiteX336" fmla="*/ 977925 w 2485572"/>
                <a:gd name="connsiteY336" fmla="*/ 67316 h 2538970"/>
                <a:gd name="connsiteX337" fmla="*/ 1011725 w 2485572"/>
                <a:gd name="connsiteY337" fmla="*/ 67316 h 2538970"/>
                <a:gd name="connsiteX338" fmla="*/ 1031324 w 2485572"/>
                <a:gd name="connsiteY338" fmla="*/ 64475 h 2538970"/>
                <a:gd name="connsiteX339" fmla="*/ 1042401 w 2485572"/>
                <a:gd name="connsiteY339" fmla="*/ 64475 h 2538970"/>
                <a:gd name="connsiteX340" fmla="*/ 1104036 w 2485572"/>
                <a:gd name="connsiteY340" fmla="*/ 70156 h 2538970"/>
                <a:gd name="connsiteX341" fmla="*/ 1109717 w 2485572"/>
                <a:gd name="connsiteY341" fmla="*/ 75837 h 2538970"/>
                <a:gd name="connsiteX342" fmla="*/ 1118238 w 2485572"/>
                <a:gd name="connsiteY342" fmla="*/ 81233 h 2538970"/>
                <a:gd name="connsiteX343" fmla="*/ 1121078 w 2485572"/>
                <a:gd name="connsiteY343" fmla="*/ 84074 h 2538970"/>
                <a:gd name="connsiteX344" fmla="*/ 1143517 w 2485572"/>
                <a:gd name="connsiteY344" fmla="*/ 95435 h 2538970"/>
                <a:gd name="connsiteX345" fmla="*/ 1151754 w 2485572"/>
                <a:gd name="connsiteY345" fmla="*/ 100832 h 2538970"/>
                <a:gd name="connsiteX346" fmla="*/ 1171352 w 2485572"/>
                <a:gd name="connsiteY346" fmla="*/ 100832 h 2538970"/>
                <a:gd name="connsiteX347" fmla="*/ 1174192 w 2485572"/>
                <a:gd name="connsiteY347" fmla="*/ 98275 h 2538970"/>
                <a:gd name="connsiteX348" fmla="*/ 1188110 w 2485572"/>
                <a:gd name="connsiteY348" fmla="*/ 89754 h 2538970"/>
                <a:gd name="connsiteX349" fmla="*/ 1193791 w 2485572"/>
                <a:gd name="connsiteY349" fmla="*/ 84074 h 2538970"/>
                <a:gd name="connsiteX350" fmla="*/ 1238668 w 2485572"/>
                <a:gd name="connsiteY350" fmla="*/ 75837 h 2538970"/>
                <a:gd name="connsiteX351" fmla="*/ 1244348 w 2485572"/>
                <a:gd name="connsiteY351" fmla="*/ 78677 h 2538970"/>
                <a:gd name="connsiteX352" fmla="*/ 1272184 w 2485572"/>
                <a:gd name="connsiteY352" fmla="*/ 75837 h 2538970"/>
                <a:gd name="connsiteX353" fmla="*/ 1280705 w 2485572"/>
                <a:gd name="connsiteY353" fmla="*/ 72996 h 2538970"/>
                <a:gd name="connsiteX354" fmla="*/ 1286385 w 2485572"/>
                <a:gd name="connsiteY354" fmla="*/ 72996 h 2538970"/>
                <a:gd name="connsiteX355" fmla="*/ 1348020 w 2485572"/>
                <a:gd name="connsiteY355" fmla="*/ 50558 h 2538970"/>
                <a:gd name="connsiteX356" fmla="*/ 1350861 w 2485572"/>
                <a:gd name="connsiteY356" fmla="*/ 50558 h 2538970"/>
                <a:gd name="connsiteX357" fmla="*/ 1392898 w 2485572"/>
                <a:gd name="connsiteY357" fmla="*/ 39197 h 2538970"/>
                <a:gd name="connsiteX358" fmla="*/ 1406815 w 2485572"/>
                <a:gd name="connsiteY358" fmla="*/ 39197 h 2538970"/>
                <a:gd name="connsiteX359" fmla="*/ 1459929 w 2485572"/>
                <a:gd name="connsiteY359" fmla="*/ 36640 h 2538970"/>
                <a:gd name="connsiteX360" fmla="*/ 1468450 w 2485572"/>
                <a:gd name="connsiteY360" fmla="*/ 36640 h 2538970"/>
                <a:gd name="connsiteX361" fmla="*/ 1474131 w 2485572"/>
                <a:gd name="connsiteY361" fmla="*/ 33800 h 2538970"/>
                <a:gd name="connsiteX362" fmla="*/ 1479528 w 2485572"/>
                <a:gd name="connsiteY362" fmla="*/ 30960 h 2538970"/>
                <a:gd name="connsiteX363" fmla="*/ 1485208 w 2485572"/>
                <a:gd name="connsiteY363" fmla="*/ 30960 h 2538970"/>
                <a:gd name="connsiteX364" fmla="*/ 1544003 w 2485572"/>
                <a:gd name="connsiteY364" fmla="*/ 16758 h 2538970"/>
                <a:gd name="connsiteX365" fmla="*/ 1549684 w 2485572"/>
                <a:gd name="connsiteY365" fmla="*/ 14202 h 2538970"/>
                <a:gd name="connsiteX366" fmla="*/ 1555364 w 2485572"/>
                <a:gd name="connsiteY366" fmla="*/ 14202 h 2538970"/>
                <a:gd name="connsiteX367" fmla="*/ 1563601 w 2485572"/>
                <a:gd name="connsiteY367" fmla="*/ 11361 h 2538970"/>
                <a:gd name="connsiteX368" fmla="*/ 1614159 w 2485572"/>
                <a:gd name="connsiteY368" fmla="*/ 22439 h 2538970"/>
                <a:gd name="connsiteX369" fmla="*/ 1619840 w 2485572"/>
                <a:gd name="connsiteY369" fmla="*/ 19598 h 2538970"/>
                <a:gd name="connsiteX370" fmla="*/ 1630917 w 2485572"/>
                <a:gd name="connsiteY370" fmla="*/ 16758 h 2538970"/>
                <a:gd name="connsiteX371" fmla="*/ 1645119 w 2485572"/>
                <a:gd name="connsiteY371" fmla="*/ 8521 h 2538970"/>
                <a:gd name="connsiteX372" fmla="*/ 1653356 w 2485572"/>
                <a:gd name="connsiteY372" fmla="*/ 5681 h 2538970"/>
                <a:gd name="connsiteX373" fmla="*/ 1689712 w 2485572"/>
                <a:gd name="connsiteY373" fmla="*/ 0 h 2538970"/>
                <a:gd name="connsiteX374" fmla="*/ 1698233 w 2485572"/>
                <a:gd name="connsiteY374" fmla="*/ 11361 h 2538970"/>
                <a:gd name="connsiteX375" fmla="*/ 1703914 w 2485572"/>
                <a:gd name="connsiteY375" fmla="*/ 14202 h 2538970"/>
                <a:gd name="connsiteX376" fmla="*/ 1709310 w 2485572"/>
                <a:gd name="connsiteY376" fmla="*/ 16758 h 2538970"/>
                <a:gd name="connsiteX377" fmla="*/ 1717831 w 2485572"/>
                <a:gd name="connsiteY377" fmla="*/ 16758 h 2538970"/>
                <a:gd name="connsiteX378" fmla="*/ 1757028 w 2485572"/>
                <a:gd name="connsiteY378" fmla="*/ 22439 h 2538970"/>
                <a:gd name="connsiteX379" fmla="*/ 1762708 w 2485572"/>
                <a:gd name="connsiteY379" fmla="*/ 25279 h 2538970"/>
                <a:gd name="connsiteX380" fmla="*/ 1768389 w 2485572"/>
                <a:gd name="connsiteY380" fmla="*/ 25279 h 2538970"/>
                <a:gd name="connsiteX381" fmla="*/ 1787987 w 2485572"/>
                <a:gd name="connsiteY381" fmla="*/ 33800 h 2538970"/>
                <a:gd name="connsiteX382" fmla="*/ 1793384 w 2485572"/>
                <a:gd name="connsiteY382" fmla="*/ 33800 h 2538970"/>
                <a:gd name="connsiteX383" fmla="*/ 1801905 w 2485572"/>
                <a:gd name="connsiteY383" fmla="*/ 36640 h 2538970"/>
                <a:gd name="connsiteX384" fmla="*/ 1835421 w 2485572"/>
                <a:gd name="connsiteY384" fmla="*/ 42037 h 2538970"/>
                <a:gd name="connsiteX385" fmla="*/ 1891659 w 2485572"/>
                <a:gd name="connsiteY385" fmla="*/ 61635 h 2538970"/>
                <a:gd name="connsiteX386" fmla="*/ 1897340 w 2485572"/>
                <a:gd name="connsiteY386" fmla="*/ 64475 h 2538970"/>
                <a:gd name="connsiteX387" fmla="*/ 1899896 w 2485572"/>
                <a:gd name="connsiteY387" fmla="*/ 67316 h 2538970"/>
                <a:gd name="connsiteX388" fmla="*/ 1944774 w 2485572"/>
                <a:gd name="connsiteY388" fmla="*/ 123270 h 2538970"/>
                <a:gd name="connsiteX389" fmla="*/ 1947614 w 2485572"/>
                <a:gd name="connsiteY389" fmla="*/ 128951 h 2538970"/>
                <a:gd name="connsiteX390" fmla="*/ 1950454 w 2485572"/>
                <a:gd name="connsiteY390" fmla="*/ 131791 h 2538970"/>
                <a:gd name="connsiteX391" fmla="*/ 1956135 w 2485572"/>
                <a:gd name="connsiteY391" fmla="*/ 140312 h 2538970"/>
                <a:gd name="connsiteX392" fmla="*/ 1958975 w 2485572"/>
                <a:gd name="connsiteY392" fmla="*/ 145709 h 2538970"/>
                <a:gd name="connsiteX393" fmla="*/ 1961532 w 2485572"/>
                <a:gd name="connsiteY393" fmla="*/ 154230 h 2538970"/>
                <a:gd name="connsiteX394" fmla="*/ 1998172 w 2485572"/>
                <a:gd name="connsiteY394" fmla="*/ 204788 h 2538970"/>
                <a:gd name="connsiteX395" fmla="*/ 2003569 w 2485572"/>
                <a:gd name="connsiteY395" fmla="*/ 207344 h 2538970"/>
                <a:gd name="connsiteX396" fmla="*/ 2009249 w 2485572"/>
                <a:gd name="connsiteY396" fmla="*/ 210184 h 2538970"/>
                <a:gd name="connsiteX397" fmla="*/ 2017770 w 2485572"/>
                <a:gd name="connsiteY397" fmla="*/ 210184 h 2538970"/>
                <a:gd name="connsiteX398" fmla="*/ 2026007 w 2485572"/>
                <a:gd name="connsiteY398" fmla="*/ 213025 h 2538970"/>
                <a:gd name="connsiteX399" fmla="*/ 2037368 w 2485572"/>
                <a:gd name="connsiteY399" fmla="*/ 215865 h 2538970"/>
                <a:gd name="connsiteX400" fmla="*/ 2099003 w 2485572"/>
                <a:gd name="connsiteY400" fmla="*/ 221546 h 2538970"/>
                <a:gd name="connsiteX401" fmla="*/ 2104684 w 2485572"/>
                <a:gd name="connsiteY401" fmla="*/ 224386 h 2538970"/>
                <a:gd name="connsiteX402" fmla="*/ 2112921 w 2485572"/>
                <a:gd name="connsiteY402" fmla="*/ 224386 h 2538970"/>
                <a:gd name="connsiteX403" fmla="*/ 2124283 w 2485572"/>
                <a:gd name="connsiteY403" fmla="*/ 229783 h 2538970"/>
                <a:gd name="connsiteX404" fmla="*/ 2177397 w 2485572"/>
                <a:gd name="connsiteY404" fmla="*/ 229783 h 2538970"/>
                <a:gd name="connsiteX405" fmla="*/ 2185918 w 2485572"/>
                <a:gd name="connsiteY405" fmla="*/ 232623 h 2538970"/>
                <a:gd name="connsiteX406" fmla="*/ 2213753 w 2485572"/>
                <a:gd name="connsiteY406" fmla="*/ 226942 h 2538970"/>
                <a:gd name="connsiteX407" fmla="*/ 2219434 w 2485572"/>
                <a:gd name="connsiteY407" fmla="*/ 224386 h 2538970"/>
                <a:gd name="connsiteX408" fmla="*/ 2241872 w 2485572"/>
                <a:gd name="connsiteY408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8228 w 2485572"/>
                <a:gd name="connsiteY70" fmla="*/ 2345544 h 2538970"/>
                <a:gd name="connsiteX71" fmla="*/ 2281069 w 2485572"/>
                <a:gd name="connsiteY71" fmla="*/ 2354065 h 2538970"/>
                <a:gd name="connsiteX72" fmla="*/ 2283909 w 2485572"/>
                <a:gd name="connsiteY72" fmla="*/ 2356905 h 2538970"/>
                <a:gd name="connsiteX73" fmla="*/ 2278228 w 2485572"/>
                <a:gd name="connsiteY73" fmla="*/ 2396102 h 2538970"/>
                <a:gd name="connsiteX74" fmla="*/ 2275388 w 2485572"/>
                <a:gd name="connsiteY74" fmla="*/ 2401782 h 2538970"/>
                <a:gd name="connsiteX75" fmla="*/ 2258630 w 2485572"/>
                <a:gd name="connsiteY75" fmla="*/ 2429618 h 2538970"/>
                <a:gd name="connsiteX76" fmla="*/ 2255790 w 2485572"/>
                <a:gd name="connsiteY76" fmla="*/ 2435298 h 2538970"/>
                <a:gd name="connsiteX77" fmla="*/ 2253233 w 2485572"/>
                <a:gd name="connsiteY77" fmla="*/ 2463418 h 2538970"/>
                <a:gd name="connsiteX78" fmla="*/ 2258630 w 2485572"/>
                <a:gd name="connsiteY78" fmla="*/ 2483016 h 2538970"/>
                <a:gd name="connsiteX79" fmla="*/ 2258630 w 2485572"/>
                <a:gd name="connsiteY79" fmla="*/ 2488413 h 2538970"/>
                <a:gd name="connsiteX80" fmla="*/ 2239032 w 2485572"/>
                <a:gd name="connsiteY80" fmla="*/ 2513691 h 2538970"/>
                <a:gd name="connsiteX81" fmla="*/ 2236191 w 2485572"/>
                <a:gd name="connsiteY81" fmla="*/ 2522213 h 2538970"/>
                <a:gd name="connsiteX82" fmla="*/ 2225114 w 2485572"/>
                <a:gd name="connsiteY82" fmla="*/ 2538970 h 2538970"/>
                <a:gd name="connsiteX83" fmla="*/ 2216593 w 2485572"/>
                <a:gd name="connsiteY83" fmla="*/ 2538970 h 2538970"/>
                <a:gd name="connsiteX84" fmla="*/ 2191314 w 2485572"/>
                <a:gd name="connsiteY84" fmla="*/ 2530449 h 2538970"/>
                <a:gd name="connsiteX85" fmla="*/ 2185918 w 2485572"/>
                <a:gd name="connsiteY85" fmla="*/ 2525053 h 2538970"/>
                <a:gd name="connsiteX86" fmla="*/ 2174556 w 2485572"/>
                <a:gd name="connsiteY86" fmla="*/ 2502614 h 2538970"/>
                <a:gd name="connsiteX87" fmla="*/ 2154958 w 2485572"/>
                <a:gd name="connsiteY87" fmla="*/ 2480175 h 2538970"/>
                <a:gd name="connsiteX88" fmla="*/ 2154958 w 2485572"/>
                <a:gd name="connsiteY88" fmla="*/ 2471655 h 2538970"/>
                <a:gd name="connsiteX89" fmla="*/ 2152118 w 2485572"/>
                <a:gd name="connsiteY89" fmla="*/ 2452056 h 2538970"/>
                <a:gd name="connsiteX90" fmla="*/ 2143881 w 2485572"/>
                <a:gd name="connsiteY90" fmla="*/ 2418540 h 2538970"/>
                <a:gd name="connsiteX91" fmla="*/ 2143881 w 2485572"/>
                <a:gd name="connsiteY91" fmla="*/ 2415700 h 2538970"/>
                <a:gd name="connsiteX92" fmla="*/ 2138200 w 2485572"/>
                <a:gd name="connsiteY92" fmla="*/ 2396102 h 2538970"/>
                <a:gd name="connsiteX93" fmla="*/ 2135360 w 2485572"/>
                <a:gd name="connsiteY93" fmla="*/ 2393261 h 2538970"/>
                <a:gd name="connsiteX94" fmla="*/ 2129679 w 2485572"/>
                <a:gd name="connsiteY94" fmla="*/ 2390421 h 2538970"/>
                <a:gd name="connsiteX95" fmla="*/ 2099003 w 2485572"/>
                <a:gd name="connsiteY95" fmla="*/ 2387581 h 2538970"/>
                <a:gd name="connsiteX96" fmla="*/ 2087642 w 2485572"/>
                <a:gd name="connsiteY96" fmla="*/ 2384740 h 2538970"/>
                <a:gd name="connsiteX97" fmla="*/ 2070884 w 2485572"/>
                <a:gd name="connsiteY97" fmla="*/ 2376504 h 2538970"/>
                <a:gd name="connsiteX98" fmla="*/ 2068044 w 2485572"/>
                <a:gd name="connsiteY98" fmla="*/ 2370823 h 2538970"/>
                <a:gd name="connsiteX99" fmla="*/ 2051286 w 2485572"/>
                <a:gd name="connsiteY99" fmla="*/ 2354065 h 2538970"/>
                <a:gd name="connsiteX100" fmla="*/ 2048446 w 2485572"/>
                <a:gd name="connsiteY100" fmla="*/ 2348384 h 2538970"/>
                <a:gd name="connsiteX101" fmla="*/ 2043049 w 2485572"/>
                <a:gd name="connsiteY101" fmla="*/ 2325946 h 2538970"/>
                <a:gd name="connsiteX102" fmla="*/ 2014930 w 2485572"/>
                <a:gd name="connsiteY102" fmla="*/ 2300667 h 2538970"/>
                <a:gd name="connsiteX103" fmla="*/ 1986810 w 2485572"/>
                <a:gd name="connsiteY103" fmla="*/ 2300667 h 2538970"/>
                <a:gd name="connsiteX104" fmla="*/ 1956135 w 2485572"/>
                <a:gd name="connsiteY104" fmla="*/ 2303507 h 2538970"/>
                <a:gd name="connsiteX105" fmla="*/ 1950454 w 2485572"/>
                <a:gd name="connsiteY105" fmla="*/ 2300667 h 2538970"/>
                <a:gd name="connsiteX106" fmla="*/ 1928016 w 2485572"/>
                <a:gd name="connsiteY106" fmla="*/ 2278512 h 2538970"/>
                <a:gd name="connsiteX107" fmla="*/ 1925175 w 2485572"/>
                <a:gd name="connsiteY107" fmla="*/ 2272832 h 2538970"/>
                <a:gd name="connsiteX108" fmla="*/ 1885979 w 2485572"/>
                <a:gd name="connsiteY108" fmla="*/ 2261470 h 2538970"/>
                <a:gd name="connsiteX109" fmla="*/ 1872061 w 2485572"/>
                <a:gd name="connsiteY109" fmla="*/ 2222273 h 2538970"/>
                <a:gd name="connsiteX110" fmla="*/ 1869221 w 2485572"/>
                <a:gd name="connsiteY110" fmla="*/ 2194438 h 2538970"/>
                <a:gd name="connsiteX111" fmla="*/ 1869221 w 2485572"/>
                <a:gd name="connsiteY111" fmla="*/ 2185917 h 2538970"/>
                <a:gd name="connsiteX112" fmla="*/ 1863540 w 2485572"/>
                <a:gd name="connsiteY112" fmla="*/ 2163479 h 2538970"/>
                <a:gd name="connsiteX113" fmla="*/ 1860700 w 2485572"/>
                <a:gd name="connsiteY113" fmla="*/ 2154958 h 2538970"/>
                <a:gd name="connsiteX114" fmla="*/ 1855303 w 2485572"/>
                <a:gd name="connsiteY114" fmla="*/ 2152402 h 2538970"/>
                <a:gd name="connsiteX115" fmla="*/ 1813266 w 2485572"/>
                <a:gd name="connsiteY115" fmla="*/ 2166319 h 2538970"/>
                <a:gd name="connsiteX116" fmla="*/ 1810426 w 2485572"/>
                <a:gd name="connsiteY116" fmla="*/ 2177397 h 2538970"/>
                <a:gd name="connsiteX117" fmla="*/ 1818663 w 2485572"/>
                <a:gd name="connsiteY117" fmla="*/ 2194438 h 2538970"/>
                <a:gd name="connsiteX118" fmla="*/ 1818663 w 2485572"/>
                <a:gd name="connsiteY118" fmla="*/ 2211196 h 2538970"/>
                <a:gd name="connsiteX119" fmla="*/ 1813266 w 2485572"/>
                <a:gd name="connsiteY119" fmla="*/ 2214037 h 2538970"/>
                <a:gd name="connsiteX120" fmla="*/ 1776626 w 2485572"/>
                <a:gd name="connsiteY120" fmla="*/ 2208356 h 2538970"/>
                <a:gd name="connsiteX121" fmla="*/ 1771230 w 2485572"/>
                <a:gd name="connsiteY121" fmla="*/ 2205516 h 2538970"/>
                <a:gd name="connsiteX122" fmla="*/ 1762708 w 2485572"/>
                <a:gd name="connsiteY122" fmla="*/ 2202676 h 2538970"/>
                <a:gd name="connsiteX123" fmla="*/ 1748791 w 2485572"/>
                <a:gd name="connsiteY123" fmla="*/ 2202676 h 2538970"/>
                <a:gd name="connsiteX124" fmla="*/ 1740270 w 2485572"/>
                <a:gd name="connsiteY124" fmla="*/ 2194438 h 2538970"/>
                <a:gd name="connsiteX125" fmla="*/ 1731749 w 2485572"/>
                <a:gd name="connsiteY125" fmla="*/ 2188758 h 2538970"/>
                <a:gd name="connsiteX126" fmla="*/ 1723512 w 2485572"/>
                <a:gd name="connsiteY126" fmla="*/ 2174556 h 2538970"/>
                <a:gd name="connsiteX127" fmla="*/ 1703914 w 2485572"/>
                <a:gd name="connsiteY127" fmla="*/ 2169159 h 2538970"/>
                <a:gd name="connsiteX128" fmla="*/ 1698233 w 2485572"/>
                <a:gd name="connsiteY128" fmla="*/ 2166319 h 2538970"/>
                <a:gd name="connsiteX129" fmla="*/ 1692552 w 2485572"/>
                <a:gd name="connsiteY129" fmla="*/ 2163479 h 2538970"/>
                <a:gd name="connsiteX130" fmla="*/ 1656196 w 2485572"/>
                <a:gd name="connsiteY130" fmla="*/ 2160638 h 2538970"/>
                <a:gd name="connsiteX131" fmla="*/ 1647675 w 2485572"/>
                <a:gd name="connsiteY131" fmla="*/ 2163479 h 2538970"/>
                <a:gd name="connsiteX132" fmla="*/ 1605638 w 2485572"/>
                <a:gd name="connsiteY132" fmla="*/ 2169159 h 2538970"/>
                <a:gd name="connsiteX133" fmla="*/ 1600242 w 2485572"/>
                <a:gd name="connsiteY133" fmla="*/ 2169159 h 2538970"/>
                <a:gd name="connsiteX134" fmla="*/ 1566442 w 2485572"/>
                <a:gd name="connsiteY134" fmla="*/ 2146721 h 2538970"/>
                <a:gd name="connsiteX135" fmla="*/ 1563601 w 2485572"/>
                <a:gd name="connsiteY135" fmla="*/ 2143881 h 2538970"/>
                <a:gd name="connsiteX136" fmla="*/ 1561045 w 2485572"/>
                <a:gd name="connsiteY136" fmla="*/ 2141040 h 2538970"/>
                <a:gd name="connsiteX137" fmla="*/ 1541447 w 2485572"/>
                <a:gd name="connsiteY137" fmla="*/ 2112921 h 2538970"/>
                <a:gd name="connsiteX138" fmla="*/ 1535766 w 2485572"/>
                <a:gd name="connsiteY138" fmla="*/ 2107524 h 2538970"/>
                <a:gd name="connsiteX139" fmla="*/ 1501966 w 2485572"/>
                <a:gd name="connsiteY139" fmla="*/ 2090482 h 2538970"/>
                <a:gd name="connsiteX140" fmla="*/ 1496570 w 2485572"/>
                <a:gd name="connsiteY140" fmla="*/ 2087926 h 2538970"/>
                <a:gd name="connsiteX141" fmla="*/ 1493729 w 2485572"/>
                <a:gd name="connsiteY141" fmla="*/ 2085086 h 2538970"/>
                <a:gd name="connsiteX142" fmla="*/ 1488049 w 2485572"/>
                <a:gd name="connsiteY142" fmla="*/ 2082245 h 2538970"/>
                <a:gd name="connsiteX143" fmla="*/ 1426413 w 2485572"/>
                <a:gd name="connsiteY143" fmla="*/ 2059807 h 2538970"/>
                <a:gd name="connsiteX144" fmla="*/ 1364778 w 2485572"/>
                <a:gd name="connsiteY144" fmla="*/ 2056966 h 2538970"/>
                <a:gd name="connsiteX145" fmla="*/ 1336659 w 2485572"/>
                <a:gd name="connsiteY145" fmla="*/ 2048445 h 2538970"/>
                <a:gd name="connsiteX146" fmla="*/ 1311380 w 2485572"/>
                <a:gd name="connsiteY146" fmla="*/ 2034528 h 2538970"/>
                <a:gd name="connsiteX147" fmla="*/ 1305983 w 2485572"/>
                <a:gd name="connsiteY147" fmla="*/ 2031688 h 2538970"/>
                <a:gd name="connsiteX148" fmla="*/ 1303143 w 2485572"/>
                <a:gd name="connsiteY148" fmla="*/ 2026291 h 2538970"/>
                <a:gd name="connsiteX149" fmla="*/ 1300303 w 2485572"/>
                <a:gd name="connsiteY149" fmla="*/ 2023451 h 2538970"/>
                <a:gd name="connsiteX150" fmla="*/ 1266787 w 2485572"/>
                <a:gd name="connsiteY150" fmla="*/ 2006409 h 2538970"/>
                <a:gd name="connsiteX151" fmla="*/ 1255426 w 2485572"/>
                <a:gd name="connsiteY151" fmla="*/ 2006409 h 2538970"/>
                <a:gd name="connsiteX152" fmla="*/ 1238668 w 2485572"/>
                <a:gd name="connsiteY152" fmla="*/ 2001012 h 2538970"/>
                <a:gd name="connsiteX153" fmla="*/ 1232987 w 2485572"/>
                <a:gd name="connsiteY153" fmla="*/ 2001012 h 2538970"/>
                <a:gd name="connsiteX154" fmla="*/ 1216229 w 2485572"/>
                <a:gd name="connsiteY154" fmla="*/ 1995331 h 2538970"/>
                <a:gd name="connsiteX155" fmla="*/ 1213389 w 2485572"/>
                <a:gd name="connsiteY155" fmla="*/ 1992491 h 2538970"/>
                <a:gd name="connsiteX156" fmla="*/ 1185554 w 2485572"/>
                <a:gd name="connsiteY156" fmla="*/ 1984254 h 2538970"/>
                <a:gd name="connsiteX157" fmla="*/ 1179873 w 2485572"/>
                <a:gd name="connsiteY157" fmla="*/ 1984254 h 2538970"/>
                <a:gd name="connsiteX158" fmla="*/ 1157434 w 2485572"/>
                <a:gd name="connsiteY158" fmla="*/ 1981414 h 2538970"/>
                <a:gd name="connsiteX159" fmla="*/ 1109717 w 2485572"/>
                <a:gd name="connsiteY159" fmla="*/ 1947614 h 2538970"/>
                <a:gd name="connsiteX160" fmla="*/ 1098639 w 2485572"/>
                <a:gd name="connsiteY160" fmla="*/ 1944774 h 2538970"/>
                <a:gd name="connsiteX161" fmla="*/ 1067680 w 2485572"/>
                <a:gd name="connsiteY161" fmla="*/ 1919779 h 2538970"/>
                <a:gd name="connsiteX162" fmla="*/ 1056603 w 2485572"/>
                <a:gd name="connsiteY162" fmla="*/ 1888819 h 2538970"/>
                <a:gd name="connsiteX163" fmla="*/ 1053762 w 2485572"/>
                <a:gd name="connsiteY163" fmla="*/ 1880298 h 2538970"/>
                <a:gd name="connsiteX164" fmla="*/ 1022803 w 2485572"/>
                <a:gd name="connsiteY164" fmla="*/ 1860700 h 2538970"/>
                <a:gd name="connsiteX165" fmla="*/ 1019962 w 2485572"/>
                <a:gd name="connsiteY165" fmla="*/ 1858143 h 2538970"/>
                <a:gd name="connsiteX166" fmla="*/ 1006045 w 2485572"/>
                <a:gd name="connsiteY166" fmla="*/ 1824343 h 2538970"/>
                <a:gd name="connsiteX167" fmla="*/ 1006045 w 2485572"/>
                <a:gd name="connsiteY167" fmla="*/ 1813266 h 2538970"/>
                <a:gd name="connsiteX168" fmla="*/ 1011725 w 2485572"/>
                <a:gd name="connsiteY168" fmla="*/ 1793668 h 2538970"/>
                <a:gd name="connsiteX169" fmla="*/ 1019962 w 2485572"/>
                <a:gd name="connsiteY169" fmla="*/ 1768389 h 2538970"/>
                <a:gd name="connsiteX170" fmla="*/ 1025643 w 2485572"/>
                <a:gd name="connsiteY170" fmla="*/ 1737429 h 2538970"/>
                <a:gd name="connsiteX171" fmla="*/ 1025643 w 2485572"/>
                <a:gd name="connsiteY171" fmla="*/ 1723512 h 2538970"/>
                <a:gd name="connsiteX172" fmla="*/ 1019962 w 2485572"/>
                <a:gd name="connsiteY172" fmla="*/ 1720671 h 2538970"/>
                <a:gd name="connsiteX173" fmla="*/ 1014566 w 2485572"/>
                <a:gd name="connsiteY173" fmla="*/ 1712435 h 2538970"/>
                <a:gd name="connsiteX174" fmla="*/ 1011725 w 2485572"/>
                <a:gd name="connsiteY174" fmla="*/ 1709594 h 2538970"/>
                <a:gd name="connsiteX175" fmla="*/ 983606 w 2485572"/>
                <a:gd name="connsiteY175" fmla="*/ 1692552 h 2538970"/>
                <a:gd name="connsiteX176" fmla="*/ 977925 w 2485572"/>
                <a:gd name="connsiteY176" fmla="*/ 1692552 h 2538970"/>
                <a:gd name="connsiteX177" fmla="*/ 950090 w 2485572"/>
                <a:gd name="connsiteY177" fmla="*/ 1653356 h 2538970"/>
                <a:gd name="connsiteX178" fmla="*/ 950090 w 2485572"/>
                <a:gd name="connsiteY178" fmla="*/ 1639438 h 2538970"/>
                <a:gd name="connsiteX179" fmla="*/ 952931 w 2485572"/>
                <a:gd name="connsiteY179" fmla="*/ 1636598 h 2538970"/>
                <a:gd name="connsiteX180" fmla="*/ 975369 w 2485572"/>
                <a:gd name="connsiteY180" fmla="*/ 1597401 h 2538970"/>
                <a:gd name="connsiteX181" fmla="*/ 980766 w 2485572"/>
                <a:gd name="connsiteY181" fmla="*/ 1591721 h 2538970"/>
                <a:gd name="connsiteX182" fmla="*/ 1017406 w 2485572"/>
                <a:gd name="connsiteY182" fmla="*/ 1561045 h 2538970"/>
                <a:gd name="connsiteX183" fmla="*/ 1022803 w 2485572"/>
                <a:gd name="connsiteY183" fmla="*/ 1558205 h 2538970"/>
                <a:gd name="connsiteX184" fmla="*/ 1025643 w 2485572"/>
                <a:gd name="connsiteY184" fmla="*/ 1555364 h 2538970"/>
                <a:gd name="connsiteX185" fmla="*/ 1031324 w 2485572"/>
                <a:gd name="connsiteY185" fmla="*/ 1549684 h 2538970"/>
                <a:gd name="connsiteX186" fmla="*/ 1293866 w 2485572"/>
                <a:gd name="connsiteY186" fmla="*/ 1680648 h 2538970"/>
                <a:gd name="connsiteX187" fmla="*/ 1455791 w 2485572"/>
                <a:gd name="connsiteY187" fmla="*/ 1685410 h 2538970"/>
                <a:gd name="connsiteX188" fmla="*/ 1289417 w 2485572"/>
                <a:gd name="connsiteY188" fmla="*/ 1536685 h 2538970"/>
                <a:gd name="connsiteX189" fmla="*/ 1061999 w 2485572"/>
                <a:gd name="connsiteY189" fmla="*/ 1465610 h 2538970"/>
                <a:gd name="connsiteX190" fmla="*/ 1061999 w 2485572"/>
                <a:gd name="connsiteY190" fmla="*/ 1429254 h 2538970"/>
                <a:gd name="connsiteX191" fmla="*/ 1048082 w 2485572"/>
                <a:gd name="connsiteY191" fmla="*/ 1403975 h 2538970"/>
                <a:gd name="connsiteX192" fmla="*/ 1022803 w 2485572"/>
                <a:gd name="connsiteY192" fmla="*/ 1387217 h 2538970"/>
                <a:gd name="connsiteX193" fmla="*/ 1011725 w 2485572"/>
                <a:gd name="connsiteY193" fmla="*/ 1381536 h 2538970"/>
                <a:gd name="connsiteX194" fmla="*/ 1000364 w 2485572"/>
                <a:gd name="connsiteY194" fmla="*/ 1381536 h 2538970"/>
                <a:gd name="connsiteX195" fmla="*/ 961167 w 2485572"/>
                <a:gd name="connsiteY195" fmla="*/ 1376140 h 2538970"/>
                <a:gd name="connsiteX196" fmla="*/ 924811 w 2485572"/>
                <a:gd name="connsiteY196" fmla="*/ 1367618 h 2538970"/>
                <a:gd name="connsiteX197" fmla="*/ 919131 w 2485572"/>
                <a:gd name="connsiteY197" fmla="*/ 1367618 h 2538970"/>
                <a:gd name="connsiteX198" fmla="*/ 913450 w 2485572"/>
                <a:gd name="connsiteY198" fmla="*/ 1364778 h 2538970"/>
                <a:gd name="connsiteX199" fmla="*/ 908053 w 2485572"/>
                <a:gd name="connsiteY199" fmla="*/ 1364778 h 2538970"/>
                <a:gd name="connsiteX200" fmla="*/ 877094 w 2485572"/>
                <a:gd name="connsiteY200" fmla="*/ 1381536 h 2538970"/>
                <a:gd name="connsiteX201" fmla="*/ 868857 w 2485572"/>
                <a:gd name="connsiteY201" fmla="*/ 1390057 h 2538970"/>
                <a:gd name="connsiteX202" fmla="*/ 835057 w 2485572"/>
                <a:gd name="connsiteY202" fmla="*/ 1434934 h 2538970"/>
                <a:gd name="connsiteX203" fmla="*/ 832217 w 2485572"/>
                <a:gd name="connsiteY203" fmla="*/ 1440331 h 2538970"/>
                <a:gd name="connsiteX204" fmla="*/ 832217 w 2485572"/>
                <a:gd name="connsiteY204" fmla="*/ 1446012 h 2538970"/>
                <a:gd name="connsiteX205" fmla="*/ 767741 w 2485572"/>
                <a:gd name="connsiteY205" fmla="*/ 1513327 h 2538970"/>
                <a:gd name="connsiteX206" fmla="*/ 711787 w 2485572"/>
                <a:gd name="connsiteY206" fmla="*/ 1535766 h 2538970"/>
                <a:gd name="connsiteX207" fmla="*/ 686508 w 2485572"/>
                <a:gd name="connsiteY207" fmla="*/ 1541447 h 2538970"/>
                <a:gd name="connsiteX208" fmla="*/ 661513 w 2485572"/>
                <a:gd name="connsiteY208" fmla="*/ 1549684 h 2538970"/>
                <a:gd name="connsiteX209" fmla="*/ 658672 w 2485572"/>
                <a:gd name="connsiteY209" fmla="*/ 1552524 h 2538970"/>
                <a:gd name="connsiteX210" fmla="*/ 652992 w 2485572"/>
                <a:gd name="connsiteY210" fmla="*/ 1555364 h 2538970"/>
                <a:gd name="connsiteX211" fmla="*/ 624873 w 2485572"/>
                <a:gd name="connsiteY211" fmla="*/ 1561045 h 2538970"/>
                <a:gd name="connsiteX212" fmla="*/ 619476 w 2485572"/>
                <a:gd name="connsiteY212" fmla="*/ 1558205 h 2538970"/>
                <a:gd name="connsiteX213" fmla="*/ 616636 w 2485572"/>
                <a:gd name="connsiteY213" fmla="*/ 1555364 h 2538970"/>
                <a:gd name="connsiteX214" fmla="*/ 597037 w 2485572"/>
                <a:gd name="connsiteY214" fmla="*/ 1532926 h 2538970"/>
                <a:gd name="connsiteX215" fmla="*/ 594197 w 2485572"/>
                <a:gd name="connsiteY215" fmla="*/ 1521848 h 2538970"/>
                <a:gd name="connsiteX216" fmla="*/ 591357 w 2485572"/>
                <a:gd name="connsiteY216" fmla="*/ 1519008 h 2538970"/>
                <a:gd name="connsiteX217" fmla="*/ 566078 w 2485572"/>
                <a:gd name="connsiteY217" fmla="*/ 1482368 h 2538970"/>
                <a:gd name="connsiteX218" fmla="*/ 560397 w 2485572"/>
                <a:gd name="connsiteY218" fmla="*/ 1471291 h 2538970"/>
                <a:gd name="connsiteX219" fmla="*/ 555000 w 2485572"/>
                <a:gd name="connsiteY219" fmla="*/ 1465610 h 2538970"/>
                <a:gd name="connsiteX220" fmla="*/ 498762 w 2485572"/>
                <a:gd name="connsiteY220" fmla="*/ 1432094 h 2538970"/>
                <a:gd name="connsiteX221" fmla="*/ 490525 w 2485572"/>
                <a:gd name="connsiteY221" fmla="*/ 1429254 h 2538970"/>
                <a:gd name="connsiteX222" fmla="*/ 487685 w 2485572"/>
                <a:gd name="connsiteY222" fmla="*/ 1429254 h 2538970"/>
                <a:gd name="connsiteX223" fmla="*/ 462406 w 2485572"/>
                <a:gd name="connsiteY223" fmla="*/ 1426413 h 2538970"/>
                <a:gd name="connsiteX224" fmla="*/ 400770 w 2485572"/>
                <a:gd name="connsiteY224" fmla="*/ 1426413 h 2538970"/>
                <a:gd name="connsiteX225" fmla="*/ 392250 w 2485572"/>
                <a:gd name="connsiteY225" fmla="*/ 1423573 h 2538970"/>
                <a:gd name="connsiteX226" fmla="*/ 384013 w 2485572"/>
                <a:gd name="connsiteY226" fmla="*/ 1420733 h 2538970"/>
                <a:gd name="connsiteX227" fmla="*/ 375492 w 2485572"/>
                <a:gd name="connsiteY227" fmla="*/ 1420733 h 2538970"/>
                <a:gd name="connsiteX228" fmla="*/ 319537 w 2485572"/>
                <a:gd name="connsiteY228" fmla="*/ 1409655 h 2538970"/>
                <a:gd name="connsiteX229" fmla="*/ 313856 w 2485572"/>
                <a:gd name="connsiteY229" fmla="*/ 1406815 h 2538970"/>
                <a:gd name="connsiteX230" fmla="*/ 308176 w 2485572"/>
                <a:gd name="connsiteY230" fmla="*/ 1406815 h 2538970"/>
                <a:gd name="connsiteX231" fmla="*/ 297098 w 2485572"/>
                <a:gd name="connsiteY231" fmla="*/ 1401134 h 2538970"/>
                <a:gd name="connsiteX232" fmla="*/ 221546 w 2485572"/>
                <a:gd name="connsiteY232" fmla="*/ 1392898 h 2538970"/>
                <a:gd name="connsiteX233" fmla="*/ 213025 w 2485572"/>
                <a:gd name="connsiteY233" fmla="*/ 1392898 h 2538970"/>
                <a:gd name="connsiteX234" fmla="*/ 204504 w 2485572"/>
                <a:gd name="connsiteY234" fmla="*/ 1395738 h 2538970"/>
                <a:gd name="connsiteX235" fmla="*/ 154230 w 2485572"/>
                <a:gd name="connsiteY235" fmla="*/ 1406815 h 2538970"/>
                <a:gd name="connsiteX236" fmla="*/ 148549 w 2485572"/>
                <a:gd name="connsiteY236" fmla="*/ 1403975 h 2538970"/>
                <a:gd name="connsiteX237" fmla="*/ 137472 w 2485572"/>
                <a:gd name="connsiteY237" fmla="*/ 1398294 h 2538970"/>
                <a:gd name="connsiteX238" fmla="*/ 131791 w 2485572"/>
                <a:gd name="connsiteY238" fmla="*/ 1398294 h 2538970"/>
                <a:gd name="connsiteX239" fmla="*/ 67316 w 2485572"/>
                <a:gd name="connsiteY239" fmla="*/ 1418177 h 2538970"/>
                <a:gd name="connsiteX240" fmla="*/ 58795 w 2485572"/>
                <a:gd name="connsiteY240" fmla="*/ 1420733 h 2538970"/>
                <a:gd name="connsiteX241" fmla="*/ 50558 w 2485572"/>
                <a:gd name="connsiteY241" fmla="*/ 1423573 h 2538970"/>
                <a:gd name="connsiteX242" fmla="*/ 42037 w 2485572"/>
                <a:gd name="connsiteY242" fmla="*/ 1423573 h 2538970"/>
                <a:gd name="connsiteX243" fmla="*/ 5681 w 2485572"/>
                <a:gd name="connsiteY243" fmla="*/ 1432094 h 2538970"/>
                <a:gd name="connsiteX244" fmla="*/ 2840 w 2485572"/>
                <a:gd name="connsiteY244" fmla="*/ 1403975 h 2538970"/>
                <a:gd name="connsiteX245" fmla="*/ 0 w 2485572"/>
                <a:gd name="connsiteY245" fmla="*/ 1395738 h 2538970"/>
                <a:gd name="connsiteX246" fmla="*/ 5681 w 2485572"/>
                <a:gd name="connsiteY246" fmla="*/ 1373299 h 2538970"/>
                <a:gd name="connsiteX247" fmla="*/ 5681 w 2485572"/>
                <a:gd name="connsiteY247" fmla="*/ 1361938 h 2538970"/>
                <a:gd name="connsiteX248" fmla="*/ 11361 w 2485572"/>
                <a:gd name="connsiteY248" fmla="*/ 1345180 h 2538970"/>
                <a:gd name="connsiteX249" fmla="*/ 42037 w 2485572"/>
                <a:gd name="connsiteY249" fmla="*/ 1305983 h 2538970"/>
                <a:gd name="connsiteX250" fmla="*/ 47718 w 2485572"/>
                <a:gd name="connsiteY250" fmla="*/ 1294622 h 2538970"/>
                <a:gd name="connsiteX251" fmla="*/ 39197 w 2485572"/>
                <a:gd name="connsiteY251" fmla="*/ 1275024 h 2538970"/>
                <a:gd name="connsiteX252" fmla="*/ 33516 w 2485572"/>
                <a:gd name="connsiteY252" fmla="*/ 1269627 h 2538970"/>
                <a:gd name="connsiteX253" fmla="*/ 33516 w 2485572"/>
                <a:gd name="connsiteY253" fmla="*/ 1244348 h 2538970"/>
                <a:gd name="connsiteX254" fmla="*/ 64475 w 2485572"/>
                <a:gd name="connsiteY254" fmla="*/ 1213389 h 2538970"/>
                <a:gd name="connsiteX255" fmla="*/ 81233 w 2485572"/>
                <a:gd name="connsiteY255" fmla="*/ 1199471 h 2538970"/>
                <a:gd name="connsiteX256" fmla="*/ 86914 w 2485572"/>
                <a:gd name="connsiteY256" fmla="*/ 1190950 h 2538970"/>
                <a:gd name="connsiteX257" fmla="*/ 97991 w 2485572"/>
                <a:gd name="connsiteY257" fmla="*/ 1160275 h 2538970"/>
                <a:gd name="connsiteX258" fmla="*/ 95435 w 2485572"/>
                <a:gd name="connsiteY258" fmla="*/ 1151753 h 2538970"/>
                <a:gd name="connsiteX259" fmla="*/ 95435 w 2485572"/>
                <a:gd name="connsiteY259" fmla="*/ 1121078 h 2538970"/>
                <a:gd name="connsiteX260" fmla="*/ 100832 w 2485572"/>
                <a:gd name="connsiteY260" fmla="*/ 1112557 h 2538970"/>
                <a:gd name="connsiteX261" fmla="*/ 103672 w 2485572"/>
                <a:gd name="connsiteY261" fmla="*/ 1106876 h 2538970"/>
                <a:gd name="connsiteX262" fmla="*/ 154230 w 2485572"/>
                <a:gd name="connsiteY262" fmla="*/ 1070520 h 2538970"/>
                <a:gd name="connsiteX263" fmla="*/ 176668 w 2485572"/>
                <a:gd name="connsiteY263" fmla="*/ 1045241 h 2538970"/>
                <a:gd name="connsiteX264" fmla="*/ 176668 w 2485572"/>
                <a:gd name="connsiteY264" fmla="*/ 1037004 h 2538970"/>
                <a:gd name="connsiteX265" fmla="*/ 173828 w 2485572"/>
                <a:gd name="connsiteY265" fmla="*/ 1028483 h 2538970"/>
                <a:gd name="connsiteX266" fmla="*/ 157070 w 2485572"/>
                <a:gd name="connsiteY266" fmla="*/ 1008885 h 2538970"/>
                <a:gd name="connsiteX267" fmla="*/ 154230 w 2485572"/>
                <a:gd name="connsiteY267" fmla="*/ 1000648 h 2538970"/>
                <a:gd name="connsiteX268" fmla="*/ 157070 w 2485572"/>
                <a:gd name="connsiteY268" fmla="*/ 964008 h 2538970"/>
                <a:gd name="connsiteX269" fmla="*/ 154230 w 2485572"/>
                <a:gd name="connsiteY269" fmla="*/ 955771 h 2538970"/>
                <a:gd name="connsiteX270" fmla="*/ 126111 w 2485572"/>
                <a:gd name="connsiteY270" fmla="*/ 930492 h 2538970"/>
                <a:gd name="connsiteX271" fmla="*/ 112193 w 2485572"/>
                <a:gd name="connsiteY271" fmla="*/ 927652 h 2538970"/>
                <a:gd name="connsiteX272" fmla="*/ 109353 w 2485572"/>
                <a:gd name="connsiteY272" fmla="*/ 921971 h 2538970"/>
                <a:gd name="connsiteX273" fmla="*/ 109353 w 2485572"/>
                <a:gd name="connsiteY273" fmla="*/ 908053 h 2538970"/>
                <a:gd name="connsiteX274" fmla="*/ 117590 w 2485572"/>
                <a:gd name="connsiteY274" fmla="*/ 891295 h 2538970"/>
                <a:gd name="connsiteX275" fmla="*/ 123270 w 2485572"/>
                <a:gd name="connsiteY275" fmla="*/ 885615 h 2538970"/>
                <a:gd name="connsiteX276" fmla="*/ 148549 w 2485572"/>
                <a:gd name="connsiteY276" fmla="*/ 866016 h 2538970"/>
                <a:gd name="connsiteX277" fmla="*/ 128951 w 2485572"/>
                <a:gd name="connsiteY277" fmla="*/ 840738 h 2538970"/>
                <a:gd name="connsiteX278" fmla="*/ 126111 w 2485572"/>
                <a:gd name="connsiteY278" fmla="*/ 821139 h 2538970"/>
                <a:gd name="connsiteX279" fmla="*/ 140028 w 2485572"/>
                <a:gd name="connsiteY279" fmla="*/ 812618 h 2538970"/>
                <a:gd name="connsiteX280" fmla="*/ 142869 w 2485572"/>
                <a:gd name="connsiteY280" fmla="*/ 790464 h 2538970"/>
                <a:gd name="connsiteX281" fmla="*/ 154230 w 2485572"/>
                <a:gd name="connsiteY281" fmla="*/ 773422 h 2538970"/>
                <a:gd name="connsiteX282" fmla="*/ 157070 w 2485572"/>
                <a:gd name="connsiteY282" fmla="*/ 762344 h 2538970"/>
                <a:gd name="connsiteX283" fmla="*/ 157070 w 2485572"/>
                <a:gd name="connsiteY283" fmla="*/ 753824 h 2538970"/>
                <a:gd name="connsiteX284" fmla="*/ 145709 w 2485572"/>
                <a:gd name="connsiteY284" fmla="*/ 731385 h 2538970"/>
                <a:gd name="connsiteX285" fmla="*/ 145709 w 2485572"/>
                <a:gd name="connsiteY285" fmla="*/ 723148 h 2538970"/>
                <a:gd name="connsiteX286" fmla="*/ 159627 w 2485572"/>
                <a:gd name="connsiteY286" fmla="*/ 714627 h 2538970"/>
                <a:gd name="connsiteX287" fmla="*/ 204504 w 2485572"/>
                <a:gd name="connsiteY287" fmla="*/ 708946 h 2538970"/>
                <a:gd name="connsiteX288" fmla="*/ 232623 w 2485572"/>
                <a:gd name="connsiteY288" fmla="*/ 678271 h 2538970"/>
                <a:gd name="connsiteX289" fmla="*/ 232623 w 2485572"/>
                <a:gd name="connsiteY289" fmla="*/ 666909 h 2538970"/>
                <a:gd name="connsiteX290" fmla="*/ 215865 w 2485572"/>
                <a:gd name="connsiteY290" fmla="*/ 644755 h 2538970"/>
                <a:gd name="connsiteX291" fmla="*/ 218705 w 2485572"/>
                <a:gd name="connsiteY291" fmla="*/ 613795 h 2538970"/>
                <a:gd name="connsiteX292" fmla="*/ 241144 w 2485572"/>
                <a:gd name="connsiteY292" fmla="*/ 582836 h 2538970"/>
                <a:gd name="connsiteX293" fmla="*/ 252221 w 2485572"/>
                <a:gd name="connsiteY293" fmla="*/ 571758 h 2538970"/>
                <a:gd name="connsiteX294" fmla="*/ 285737 w 2485572"/>
                <a:gd name="connsiteY294" fmla="*/ 524041 h 2538970"/>
                <a:gd name="connsiteX295" fmla="*/ 291418 w 2485572"/>
                <a:gd name="connsiteY295" fmla="*/ 518644 h 2538970"/>
                <a:gd name="connsiteX296" fmla="*/ 322377 w 2485572"/>
                <a:gd name="connsiteY296" fmla="*/ 518644 h 2538970"/>
                <a:gd name="connsiteX297" fmla="*/ 333455 w 2485572"/>
                <a:gd name="connsiteY297" fmla="*/ 510123 h 2538970"/>
                <a:gd name="connsiteX298" fmla="*/ 341976 w 2485572"/>
                <a:gd name="connsiteY298" fmla="*/ 482004 h 2538970"/>
                <a:gd name="connsiteX299" fmla="*/ 347372 w 2485572"/>
                <a:gd name="connsiteY299" fmla="*/ 476607 h 2538970"/>
                <a:gd name="connsiteX300" fmla="*/ 386853 w 2485572"/>
                <a:gd name="connsiteY300" fmla="*/ 459565 h 2538970"/>
                <a:gd name="connsiteX301" fmla="*/ 389409 w 2485572"/>
                <a:gd name="connsiteY301" fmla="*/ 454169 h 2538970"/>
                <a:gd name="connsiteX302" fmla="*/ 400770 w 2485572"/>
                <a:gd name="connsiteY302" fmla="*/ 434570 h 2538970"/>
                <a:gd name="connsiteX303" fmla="*/ 414688 w 2485572"/>
                <a:gd name="connsiteY303" fmla="*/ 392534 h 2538970"/>
                <a:gd name="connsiteX304" fmla="*/ 428890 w 2485572"/>
                <a:gd name="connsiteY304" fmla="*/ 341976 h 2538970"/>
                <a:gd name="connsiteX305" fmla="*/ 434286 w 2485572"/>
                <a:gd name="connsiteY305" fmla="*/ 255062 h 2538970"/>
                <a:gd name="connsiteX306" fmla="*/ 437127 w 2485572"/>
                <a:gd name="connsiteY306" fmla="*/ 252221 h 2538970"/>
                <a:gd name="connsiteX307" fmla="*/ 448488 w 2485572"/>
                <a:gd name="connsiteY307" fmla="*/ 235463 h 2538970"/>
                <a:gd name="connsiteX308" fmla="*/ 468086 w 2485572"/>
                <a:gd name="connsiteY308" fmla="*/ 221546 h 2538970"/>
                <a:gd name="connsiteX309" fmla="*/ 501602 w 2485572"/>
                <a:gd name="connsiteY309" fmla="*/ 215865 h 2538970"/>
                <a:gd name="connsiteX310" fmla="*/ 512964 w 2485572"/>
                <a:gd name="connsiteY310" fmla="*/ 213025 h 2538970"/>
                <a:gd name="connsiteX311" fmla="*/ 555000 w 2485572"/>
                <a:gd name="connsiteY311" fmla="*/ 187746 h 2538970"/>
                <a:gd name="connsiteX312" fmla="*/ 557557 w 2485572"/>
                <a:gd name="connsiteY312" fmla="*/ 182349 h 2538970"/>
                <a:gd name="connsiteX313" fmla="*/ 602434 w 2485572"/>
                <a:gd name="connsiteY313" fmla="*/ 131791 h 2538970"/>
                <a:gd name="connsiteX314" fmla="*/ 605274 w 2485572"/>
                <a:gd name="connsiteY314" fmla="*/ 123270 h 2538970"/>
                <a:gd name="connsiteX315" fmla="*/ 594197 w 2485572"/>
                <a:gd name="connsiteY315" fmla="*/ 70156 h 2538970"/>
                <a:gd name="connsiteX316" fmla="*/ 650151 w 2485572"/>
                <a:gd name="connsiteY316" fmla="*/ 92595 h 2538970"/>
                <a:gd name="connsiteX317" fmla="*/ 664069 w 2485572"/>
                <a:gd name="connsiteY317" fmla="*/ 92595 h 2538970"/>
                <a:gd name="connsiteX318" fmla="*/ 689348 w 2485572"/>
                <a:gd name="connsiteY318" fmla="*/ 98275 h 2538970"/>
                <a:gd name="connsiteX319" fmla="*/ 723148 w 2485572"/>
                <a:gd name="connsiteY319" fmla="*/ 89754 h 2538970"/>
                <a:gd name="connsiteX320" fmla="*/ 725704 w 2485572"/>
                <a:gd name="connsiteY320" fmla="*/ 92595 h 2538970"/>
                <a:gd name="connsiteX321" fmla="*/ 731385 w 2485572"/>
                <a:gd name="connsiteY321" fmla="*/ 92595 h 2538970"/>
                <a:gd name="connsiteX322" fmla="*/ 737065 w 2485572"/>
                <a:gd name="connsiteY322" fmla="*/ 95435 h 2538970"/>
                <a:gd name="connsiteX323" fmla="*/ 742746 w 2485572"/>
                <a:gd name="connsiteY323" fmla="*/ 95435 h 2538970"/>
                <a:gd name="connsiteX324" fmla="*/ 779102 w 2485572"/>
                <a:gd name="connsiteY324" fmla="*/ 75837 h 2538970"/>
                <a:gd name="connsiteX325" fmla="*/ 818299 w 2485572"/>
                <a:gd name="connsiteY325" fmla="*/ 39197 h 2538970"/>
                <a:gd name="connsiteX326" fmla="*/ 823980 w 2485572"/>
                <a:gd name="connsiteY326" fmla="*/ 33800 h 2538970"/>
                <a:gd name="connsiteX327" fmla="*/ 851815 w 2485572"/>
                <a:gd name="connsiteY327" fmla="*/ 19598 h 2538970"/>
                <a:gd name="connsiteX328" fmla="*/ 854655 w 2485572"/>
                <a:gd name="connsiteY328" fmla="*/ 14202 h 2538970"/>
                <a:gd name="connsiteX329" fmla="*/ 888455 w 2485572"/>
                <a:gd name="connsiteY329" fmla="*/ 8521 h 2538970"/>
                <a:gd name="connsiteX330" fmla="*/ 893852 w 2485572"/>
                <a:gd name="connsiteY330" fmla="*/ 11361 h 2538970"/>
                <a:gd name="connsiteX331" fmla="*/ 933332 w 2485572"/>
                <a:gd name="connsiteY331" fmla="*/ 36640 h 2538970"/>
                <a:gd name="connsiteX332" fmla="*/ 938729 w 2485572"/>
                <a:gd name="connsiteY332" fmla="*/ 42037 h 2538970"/>
                <a:gd name="connsiteX333" fmla="*/ 969689 w 2485572"/>
                <a:gd name="connsiteY333" fmla="*/ 61635 h 2538970"/>
                <a:gd name="connsiteX334" fmla="*/ 972529 w 2485572"/>
                <a:gd name="connsiteY334" fmla="*/ 64475 h 2538970"/>
                <a:gd name="connsiteX335" fmla="*/ 977925 w 2485572"/>
                <a:gd name="connsiteY335" fmla="*/ 67316 h 2538970"/>
                <a:gd name="connsiteX336" fmla="*/ 1011725 w 2485572"/>
                <a:gd name="connsiteY336" fmla="*/ 67316 h 2538970"/>
                <a:gd name="connsiteX337" fmla="*/ 1031324 w 2485572"/>
                <a:gd name="connsiteY337" fmla="*/ 64475 h 2538970"/>
                <a:gd name="connsiteX338" fmla="*/ 1042401 w 2485572"/>
                <a:gd name="connsiteY338" fmla="*/ 64475 h 2538970"/>
                <a:gd name="connsiteX339" fmla="*/ 1104036 w 2485572"/>
                <a:gd name="connsiteY339" fmla="*/ 70156 h 2538970"/>
                <a:gd name="connsiteX340" fmla="*/ 1109717 w 2485572"/>
                <a:gd name="connsiteY340" fmla="*/ 75837 h 2538970"/>
                <a:gd name="connsiteX341" fmla="*/ 1118238 w 2485572"/>
                <a:gd name="connsiteY341" fmla="*/ 81233 h 2538970"/>
                <a:gd name="connsiteX342" fmla="*/ 1121078 w 2485572"/>
                <a:gd name="connsiteY342" fmla="*/ 84074 h 2538970"/>
                <a:gd name="connsiteX343" fmla="*/ 1143517 w 2485572"/>
                <a:gd name="connsiteY343" fmla="*/ 95435 h 2538970"/>
                <a:gd name="connsiteX344" fmla="*/ 1151754 w 2485572"/>
                <a:gd name="connsiteY344" fmla="*/ 100832 h 2538970"/>
                <a:gd name="connsiteX345" fmla="*/ 1171352 w 2485572"/>
                <a:gd name="connsiteY345" fmla="*/ 100832 h 2538970"/>
                <a:gd name="connsiteX346" fmla="*/ 1174192 w 2485572"/>
                <a:gd name="connsiteY346" fmla="*/ 98275 h 2538970"/>
                <a:gd name="connsiteX347" fmla="*/ 1188110 w 2485572"/>
                <a:gd name="connsiteY347" fmla="*/ 89754 h 2538970"/>
                <a:gd name="connsiteX348" fmla="*/ 1193791 w 2485572"/>
                <a:gd name="connsiteY348" fmla="*/ 84074 h 2538970"/>
                <a:gd name="connsiteX349" fmla="*/ 1238668 w 2485572"/>
                <a:gd name="connsiteY349" fmla="*/ 75837 h 2538970"/>
                <a:gd name="connsiteX350" fmla="*/ 1244348 w 2485572"/>
                <a:gd name="connsiteY350" fmla="*/ 78677 h 2538970"/>
                <a:gd name="connsiteX351" fmla="*/ 1272184 w 2485572"/>
                <a:gd name="connsiteY351" fmla="*/ 75837 h 2538970"/>
                <a:gd name="connsiteX352" fmla="*/ 1280705 w 2485572"/>
                <a:gd name="connsiteY352" fmla="*/ 72996 h 2538970"/>
                <a:gd name="connsiteX353" fmla="*/ 1286385 w 2485572"/>
                <a:gd name="connsiteY353" fmla="*/ 72996 h 2538970"/>
                <a:gd name="connsiteX354" fmla="*/ 1348020 w 2485572"/>
                <a:gd name="connsiteY354" fmla="*/ 50558 h 2538970"/>
                <a:gd name="connsiteX355" fmla="*/ 1350861 w 2485572"/>
                <a:gd name="connsiteY355" fmla="*/ 50558 h 2538970"/>
                <a:gd name="connsiteX356" fmla="*/ 1392898 w 2485572"/>
                <a:gd name="connsiteY356" fmla="*/ 39197 h 2538970"/>
                <a:gd name="connsiteX357" fmla="*/ 1406815 w 2485572"/>
                <a:gd name="connsiteY357" fmla="*/ 39197 h 2538970"/>
                <a:gd name="connsiteX358" fmla="*/ 1459929 w 2485572"/>
                <a:gd name="connsiteY358" fmla="*/ 36640 h 2538970"/>
                <a:gd name="connsiteX359" fmla="*/ 1468450 w 2485572"/>
                <a:gd name="connsiteY359" fmla="*/ 36640 h 2538970"/>
                <a:gd name="connsiteX360" fmla="*/ 1474131 w 2485572"/>
                <a:gd name="connsiteY360" fmla="*/ 33800 h 2538970"/>
                <a:gd name="connsiteX361" fmla="*/ 1479528 w 2485572"/>
                <a:gd name="connsiteY361" fmla="*/ 30960 h 2538970"/>
                <a:gd name="connsiteX362" fmla="*/ 1485208 w 2485572"/>
                <a:gd name="connsiteY362" fmla="*/ 30960 h 2538970"/>
                <a:gd name="connsiteX363" fmla="*/ 1544003 w 2485572"/>
                <a:gd name="connsiteY363" fmla="*/ 16758 h 2538970"/>
                <a:gd name="connsiteX364" fmla="*/ 1549684 w 2485572"/>
                <a:gd name="connsiteY364" fmla="*/ 14202 h 2538970"/>
                <a:gd name="connsiteX365" fmla="*/ 1555364 w 2485572"/>
                <a:gd name="connsiteY365" fmla="*/ 14202 h 2538970"/>
                <a:gd name="connsiteX366" fmla="*/ 1563601 w 2485572"/>
                <a:gd name="connsiteY366" fmla="*/ 11361 h 2538970"/>
                <a:gd name="connsiteX367" fmla="*/ 1614159 w 2485572"/>
                <a:gd name="connsiteY367" fmla="*/ 22439 h 2538970"/>
                <a:gd name="connsiteX368" fmla="*/ 1619840 w 2485572"/>
                <a:gd name="connsiteY368" fmla="*/ 19598 h 2538970"/>
                <a:gd name="connsiteX369" fmla="*/ 1630917 w 2485572"/>
                <a:gd name="connsiteY369" fmla="*/ 16758 h 2538970"/>
                <a:gd name="connsiteX370" fmla="*/ 1645119 w 2485572"/>
                <a:gd name="connsiteY370" fmla="*/ 8521 h 2538970"/>
                <a:gd name="connsiteX371" fmla="*/ 1653356 w 2485572"/>
                <a:gd name="connsiteY371" fmla="*/ 5681 h 2538970"/>
                <a:gd name="connsiteX372" fmla="*/ 1689712 w 2485572"/>
                <a:gd name="connsiteY372" fmla="*/ 0 h 2538970"/>
                <a:gd name="connsiteX373" fmla="*/ 1698233 w 2485572"/>
                <a:gd name="connsiteY373" fmla="*/ 11361 h 2538970"/>
                <a:gd name="connsiteX374" fmla="*/ 1703914 w 2485572"/>
                <a:gd name="connsiteY374" fmla="*/ 14202 h 2538970"/>
                <a:gd name="connsiteX375" fmla="*/ 1709310 w 2485572"/>
                <a:gd name="connsiteY375" fmla="*/ 16758 h 2538970"/>
                <a:gd name="connsiteX376" fmla="*/ 1717831 w 2485572"/>
                <a:gd name="connsiteY376" fmla="*/ 16758 h 2538970"/>
                <a:gd name="connsiteX377" fmla="*/ 1757028 w 2485572"/>
                <a:gd name="connsiteY377" fmla="*/ 22439 h 2538970"/>
                <a:gd name="connsiteX378" fmla="*/ 1762708 w 2485572"/>
                <a:gd name="connsiteY378" fmla="*/ 25279 h 2538970"/>
                <a:gd name="connsiteX379" fmla="*/ 1768389 w 2485572"/>
                <a:gd name="connsiteY379" fmla="*/ 25279 h 2538970"/>
                <a:gd name="connsiteX380" fmla="*/ 1787987 w 2485572"/>
                <a:gd name="connsiteY380" fmla="*/ 33800 h 2538970"/>
                <a:gd name="connsiteX381" fmla="*/ 1793384 w 2485572"/>
                <a:gd name="connsiteY381" fmla="*/ 33800 h 2538970"/>
                <a:gd name="connsiteX382" fmla="*/ 1801905 w 2485572"/>
                <a:gd name="connsiteY382" fmla="*/ 36640 h 2538970"/>
                <a:gd name="connsiteX383" fmla="*/ 1835421 w 2485572"/>
                <a:gd name="connsiteY383" fmla="*/ 42037 h 2538970"/>
                <a:gd name="connsiteX384" fmla="*/ 1891659 w 2485572"/>
                <a:gd name="connsiteY384" fmla="*/ 61635 h 2538970"/>
                <a:gd name="connsiteX385" fmla="*/ 1897340 w 2485572"/>
                <a:gd name="connsiteY385" fmla="*/ 64475 h 2538970"/>
                <a:gd name="connsiteX386" fmla="*/ 1899896 w 2485572"/>
                <a:gd name="connsiteY386" fmla="*/ 67316 h 2538970"/>
                <a:gd name="connsiteX387" fmla="*/ 1944774 w 2485572"/>
                <a:gd name="connsiteY387" fmla="*/ 123270 h 2538970"/>
                <a:gd name="connsiteX388" fmla="*/ 1947614 w 2485572"/>
                <a:gd name="connsiteY388" fmla="*/ 128951 h 2538970"/>
                <a:gd name="connsiteX389" fmla="*/ 1950454 w 2485572"/>
                <a:gd name="connsiteY389" fmla="*/ 131791 h 2538970"/>
                <a:gd name="connsiteX390" fmla="*/ 1956135 w 2485572"/>
                <a:gd name="connsiteY390" fmla="*/ 140312 h 2538970"/>
                <a:gd name="connsiteX391" fmla="*/ 1958975 w 2485572"/>
                <a:gd name="connsiteY391" fmla="*/ 145709 h 2538970"/>
                <a:gd name="connsiteX392" fmla="*/ 1961532 w 2485572"/>
                <a:gd name="connsiteY392" fmla="*/ 154230 h 2538970"/>
                <a:gd name="connsiteX393" fmla="*/ 1998172 w 2485572"/>
                <a:gd name="connsiteY393" fmla="*/ 204788 h 2538970"/>
                <a:gd name="connsiteX394" fmla="*/ 2003569 w 2485572"/>
                <a:gd name="connsiteY394" fmla="*/ 207344 h 2538970"/>
                <a:gd name="connsiteX395" fmla="*/ 2009249 w 2485572"/>
                <a:gd name="connsiteY395" fmla="*/ 210184 h 2538970"/>
                <a:gd name="connsiteX396" fmla="*/ 2017770 w 2485572"/>
                <a:gd name="connsiteY396" fmla="*/ 210184 h 2538970"/>
                <a:gd name="connsiteX397" fmla="*/ 2026007 w 2485572"/>
                <a:gd name="connsiteY397" fmla="*/ 213025 h 2538970"/>
                <a:gd name="connsiteX398" fmla="*/ 2037368 w 2485572"/>
                <a:gd name="connsiteY398" fmla="*/ 215865 h 2538970"/>
                <a:gd name="connsiteX399" fmla="*/ 2099003 w 2485572"/>
                <a:gd name="connsiteY399" fmla="*/ 221546 h 2538970"/>
                <a:gd name="connsiteX400" fmla="*/ 2104684 w 2485572"/>
                <a:gd name="connsiteY400" fmla="*/ 224386 h 2538970"/>
                <a:gd name="connsiteX401" fmla="*/ 2112921 w 2485572"/>
                <a:gd name="connsiteY401" fmla="*/ 224386 h 2538970"/>
                <a:gd name="connsiteX402" fmla="*/ 2124283 w 2485572"/>
                <a:gd name="connsiteY402" fmla="*/ 229783 h 2538970"/>
                <a:gd name="connsiteX403" fmla="*/ 2177397 w 2485572"/>
                <a:gd name="connsiteY403" fmla="*/ 229783 h 2538970"/>
                <a:gd name="connsiteX404" fmla="*/ 2185918 w 2485572"/>
                <a:gd name="connsiteY404" fmla="*/ 232623 h 2538970"/>
                <a:gd name="connsiteX405" fmla="*/ 2213753 w 2485572"/>
                <a:gd name="connsiteY405" fmla="*/ 226942 h 2538970"/>
                <a:gd name="connsiteX406" fmla="*/ 2219434 w 2485572"/>
                <a:gd name="connsiteY406" fmla="*/ 224386 h 2538970"/>
                <a:gd name="connsiteX407" fmla="*/ 2241872 w 2485572"/>
                <a:gd name="connsiteY407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8228 w 2485572"/>
                <a:gd name="connsiteY70" fmla="*/ 2345544 h 2538970"/>
                <a:gd name="connsiteX71" fmla="*/ 2281069 w 2485572"/>
                <a:gd name="connsiteY71" fmla="*/ 2354065 h 2538970"/>
                <a:gd name="connsiteX72" fmla="*/ 2278228 w 2485572"/>
                <a:gd name="connsiteY72" fmla="*/ 2396102 h 2538970"/>
                <a:gd name="connsiteX73" fmla="*/ 2275388 w 2485572"/>
                <a:gd name="connsiteY73" fmla="*/ 2401782 h 2538970"/>
                <a:gd name="connsiteX74" fmla="*/ 2258630 w 2485572"/>
                <a:gd name="connsiteY74" fmla="*/ 2429618 h 2538970"/>
                <a:gd name="connsiteX75" fmla="*/ 2255790 w 2485572"/>
                <a:gd name="connsiteY75" fmla="*/ 2435298 h 2538970"/>
                <a:gd name="connsiteX76" fmla="*/ 2253233 w 2485572"/>
                <a:gd name="connsiteY76" fmla="*/ 2463418 h 2538970"/>
                <a:gd name="connsiteX77" fmla="*/ 2258630 w 2485572"/>
                <a:gd name="connsiteY77" fmla="*/ 2483016 h 2538970"/>
                <a:gd name="connsiteX78" fmla="*/ 2258630 w 2485572"/>
                <a:gd name="connsiteY78" fmla="*/ 2488413 h 2538970"/>
                <a:gd name="connsiteX79" fmla="*/ 2239032 w 2485572"/>
                <a:gd name="connsiteY79" fmla="*/ 2513691 h 2538970"/>
                <a:gd name="connsiteX80" fmla="*/ 2236191 w 2485572"/>
                <a:gd name="connsiteY80" fmla="*/ 2522213 h 2538970"/>
                <a:gd name="connsiteX81" fmla="*/ 2225114 w 2485572"/>
                <a:gd name="connsiteY81" fmla="*/ 2538970 h 2538970"/>
                <a:gd name="connsiteX82" fmla="*/ 2216593 w 2485572"/>
                <a:gd name="connsiteY82" fmla="*/ 2538970 h 2538970"/>
                <a:gd name="connsiteX83" fmla="*/ 2191314 w 2485572"/>
                <a:gd name="connsiteY83" fmla="*/ 2530449 h 2538970"/>
                <a:gd name="connsiteX84" fmla="*/ 2185918 w 2485572"/>
                <a:gd name="connsiteY84" fmla="*/ 2525053 h 2538970"/>
                <a:gd name="connsiteX85" fmla="*/ 2174556 w 2485572"/>
                <a:gd name="connsiteY85" fmla="*/ 2502614 h 2538970"/>
                <a:gd name="connsiteX86" fmla="*/ 2154958 w 2485572"/>
                <a:gd name="connsiteY86" fmla="*/ 2480175 h 2538970"/>
                <a:gd name="connsiteX87" fmla="*/ 2154958 w 2485572"/>
                <a:gd name="connsiteY87" fmla="*/ 2471655 h 2538970"/>
                <a:gd name="connsiteX88" fmla="*/ 2152118 w 2485572"/>
                <a:gd name="connsiteY88" fmla="*/ 2452056 h 2538970"/>
                <a:gd name="connsiteX89" fmla="*/ 2143881 w 2485572"/>
                <a:gd name="connsiteY89" fmla="*/ 2418540 h 2538970"/>
                <a:gd name="connsiteX90" fmla="*/ 2143881 w 2485572"/>
                <a:gd name="connsiteY90" fmla="*/ 2415700 h 2538970"/>
                <a:gd name="connsiteX91" fmla="*/ 2138200 w 2485572"/>
                <a:gd name="connsiteY91" fmla="*/ 2396102 h 2538970"/>
                <a:gd name="connsiteX92" fmla="*/ 2135360 w 2485572"/>
                <a:gd name="connsiteY92" fmla="*/ 2393261 h 2538970"/>
                <a:gd name="connsiteX93" fmla="*/ 2129679 w 2485572"/>
                <a:gd name="connsiteY93" fmla="*/ 2390421 h 2538970"/>
                <a:gd name="connsiteX94" fmla="*/ 2099003 w 2485572"/>
                <a:gd name="connsiteY94" fmla="*/ 2387581 h 2538970"/>
                <a:gd name="connsiteX95" fmla="*/ 2087642 w 2485572"/>
                <a:gd name="connsiteY95" fmla="*/ 2384740 h 2538970"/>
                <a:gd name="connsiteX96" fmla="*/ 2070884 w 2485572"/>
                <a:gd name="connsiteY96" fmla="*/ 2376504 h 2538970"/>
                <a:gd name="connsiteX97" fmla="*/ 2068044 w 2485572"/>
                <a:gd name="connsiteY97" fmla="*/ 2370823 h 2538970"/>
                <a:gd name="connsiteX98" fmla="*/ 2051286 w 2485572"/>
                <a:gd name="connsiteY98" fmla="*/ 2354065 h 2538970"/>
                <a:gd name="connsiteX99" fmla="*/ 2048446 w 2485572"/>
                <a:gd name="connsiteY99" fmla="*/ 2348384 h 2538970"/>
                <a:gd name="connsiteX100" fmla="*/ 2043049 w 2485572"/>
                <a:gd name="connsiteY100" fmla="*/ 2325946 h 2538970"/>
                <a:gd name="connsiteX101" fmla="*/ 2014930 w 2485572"/>
                <a:gd name="connsiteY101" fmla="*/ 2300667 h 2538970"/>
                <a:gd name="connsiteX102" fmla="*/ 1986810 w 2485572"/>
                <a:gd name="connsiteY102" fmla="*/ 2300667 h 2538970"/>
                <a:gd name="connsiteX103" fmla="*/ 1956135 w 2485572"/>
                <a:gd name="connsiteY103" fmla="*/ 2303507 h 2538970"/>
                <a:gd name="connsiteX104" fmla="*/ 1950454 w 2485572"/>
                <a:gd name="connsiteY104" fmla="*/ 2300667 h 2538970"/>
                <a:gd name="connsiteX105" fmla="*/ 1928016 w 2485572"/>
                <a:gd name="connsiteY105" fmla="*/ 2278512 h 2538970"/>
                <a:gd name="connsiteX106" fmla="*/ 1925175 w 2485572"/>
                <a:gd name="connsiteY106" fmla="*/ 2272832 h 2538970"/>
                <a:gd name="connsiteX107" fmla="*/ 1885979 w 2485572"/>
                <a:gd name="connsiteY107" fmla="*/ 2261470 h 2538970"/>
                <a:gd name="connsiteX108" fmla="*/ 1872061 w 2485572"/>
                <a:gd name="connsiteY108" fmla="*/ 2222273 h 2538970"/>
                <a:gd name="connsiteX109" fmla="*/ 1869221 w 2485572"/>
                <a:gd name="connsiteY109" fmla="*/ 2194438 h 2538970"/>
                <a:gd name="connsiteX110" fmla="*/ 1869221 w 2485572"/>
                <a:gd name="connsiteY110" fmla="*/ 2185917 h 2538970"/>
                <a:gd name="connsiteX111" fmla="*/ 1863540 w 2485572"/>
                <a:gd name="connsiteY111" fmla="*/ 2163479 h 2538970"/>
                <a:gd name="connsiteX112" fmla="*/ 1860700 w 2485572"/>
                <a:gd name="connsiteY112" fmla="*/ 2154958 h 2538970"/>
                <a:gd name="connsiteX113" fmla="*/ 1855303 w 2485572"/>
                <a:gd name="connsiteY113" fmla="*/ 2152402 h 2538970"/>
                <a:gd name="connsiteX114" fmla="*/ 1813266 w 2485572"/>
                <a:gd name="connsiteY114" fmla="*/ 2166319 h 2538970"/>
                <a:gd name="connsiteX115" fmla="*/ 1810426 w 2485572"/>
                <a:gd name="connsiteY115" fmla="*/ 2177397 h 2538970"/>
                <a:gd name="connsiteX116" fmla="*/ 1818663 w 2485572"/>
                <a:gd name="connsiteY116" fmla="*/ 2194438 h 2538970"/>
                <a:gd name="connsiteX117" fmla="*/ 1818663 w 2485572"/>
                <a:gd name="connsiteY117" fmla="*/ 2211196 h 2538970"/>
                <a:gd name="connsiteX118" fmla="*/ 1813266 w 2485572"/>
                <a:gd name="connsiteY118" fmla="*/ 2214037 h 2538970"/>
                <a:gd name="connsiteX119" fmla="*/ 1776626 w 2485572"/>
                <a:gd name="connsiteY119" fmla="*/ 2208356 h 2538970"/>
                <a:gd name="connsiteX120" fmla="*/ 1771230 w 2485572"/>
                <a:gd name="connsiteY120" fmla="*/ 2205516 h 2538970"/>
                <a:gd name="connsiteX121" fmla="*/ 1762708 w 2485572"/>
                <a:gd name="connsiteY121" fmla="*/ 2202676 h 2538970"/>
                <a:gd name="connsiteX122" fmla="*/ 1748791 w 2485572"/>
                <a:gd name="connsiteY122" fmla="*/ 2202676 h 2538970"/>
                <a:gd name="connsiteX123" fmla="*/ 1740270 w 2485572"/>
                <a:gd name="connsiteY123" fmla="*/ 2194438 h 2538970"/>
                <a:gd name="connsiteX124" fmla="*/ 1731749 w 2485572"/>
                <a:gd name="connsiteY124" fmla="*/ 2188758 h 2538970"/>
                <a:gd name="connsiteX125" fmla="*/ 1723512 w 2485572"/>
                <a:gd name="connsiteY125" fmla="*/ 2174556 h 2538970"/>
                <a:gd name="connsiteX126" fmla="*/ 1703914 w 2485572"/>
                <a:gd name="connsiteY126" fmla="*/ 2169159 h 2538970"/>
                <a:gd name="connsiteX127" fmla="*/ 1698233 w 2485572"/>
                <a:gd name="connsiteY127" fmla="*/ 2166319 h 2538970"/>
                <a:gd name="connsiteX128" fmla="*/ 1692552 w 2485572"/>
                <a:gd name="connsiteY128" fmla="*/ 2163479 h 2538970"/>
                <a:gd name="connsiteX129" fmla="*/ 1656196 w 2485572"/>
                <a:gd name="connsiteY129" fmla="*/ 2160638 h 2538970"/>
                <a:gd name="connsiteX130" fmla="*/ 1647675 w 2485572"/>
                <a:gd name="connsiteY130" fmla="*/ 2163479 h 2538970"/>
                <a:gd name="connsiteX131" fmla="*/ 1605638 w 2485572"/>
                <a:gd name="connsiteY131" fmla="*/ 2169159 h 2538970"/>
                <a:gd name="connsiteX132" fmla="*/ 1600242 w 2485572"/>
                <a:gd name="connsiteY132" fmla="*/ 2169159 h 2538970"/>
                <a:gd name="connsiteX133" fmla="*/ 1566442 w 2485572"/>
                <a:gd name="connsiteY133" fmla="*/ 2146721 h 2538970"/>
                <a:gd name="connsiteX134" fmla="*/ 1563601 w 2485572"/>
                <a:gd name="connsiteY134" fmla="*/ 2143881 h 2538970"/>
                <a:gd name="connsiteX135" fmla="*/ 1561045 w 2485572"/>
                <a:gd name="connsiteY135" fmla="*/ 2141040 h 2538970"/>
                <a:gd name="connsiteX136" fmla="*/ 1541447 w 2485572"/>
                <a:gd name="connsiteY136" fmla="*/ 2112921 h 2538970"/>
                <a:gd name="connsiteX137" fmla="*/ 1535766 w 2485572"/>
                <a:gd name="connsiteY137" fmla="*/ 2107524 h 2538970"/>
                <a:gd name="connsiteX138" fmla="*/ 1501966 w 2485572"/>
                <a:gd name="connsiteY138" fmla="*/ 2090482 h 2538970"/>
                <a:gd name="connsiteX139" fmla="*/ 1496570 w 2485572"/>
                <a:gd name="connsiteY139" fmla="*/ 2087926 h 2538970"/>
                <a:gd name="connsiteX140" fmla="*/ 1493729 w 2485572"/>
                <a:gd name="connsiteY140" fmla="*/ 2085086 h 2538970"/>
                <a:gd name="connsiteX141" fmla="*/ 1488049 w 2485572"/>
                <a:gd name="connsiteY141" fmla="*/ 2082245 h 2538970"/>
                <a:gd name="connsiteX142" fmla="*/ 1426413 w 2485572"/>
                <a:gd name="connsiteY142" fmla="*/ 2059807 h 2538970"/>
                <a:gd name="connsiteX143" fmla="*/ 1364778 w 2485572"/>
                <a:gd name="connsiteY143" fmla="*/ 2056966 h 2538970"/>
                <a:gd name="connsiteX144" fmla="*/ 1336659 w 2485572"/>
                <a:gd name="connsiteY144" fmla="*/ 2048445 h 2538970"/>
                <a:gd name="connsiteX145" fmla="*/ 1311380 w 2485572"/>
                <a:gd name="connsiteY145" fmla="*/ 2034528 h 2538970"/>
                <a:gd name="connsiteX146" fmla="*/ 1305983 w 2485572"/>
                <a:gd name="connsiteY146" fmla="*/ 2031688 h 2538970"/>
                <a:gd name="connsiteX147" fmla="*/ 1303143 w 2485572"/>
                <a:gd name="connsiteY147" fmla="*/ 2026291 h 2538970"/>
                <a:gd name="connsiteX148" fmla="*/ 1300303 w 2485572"/>
                <a:gd name="connsiteY148" fmla="*/ 2023451 h 2538970"/>
                <a:gd name="connsiteX149" fmla="*/ 1266787 w 2485572"/>
                <a:gd name="connsiteY149" fmla="*/ 2006409 h 2538970"/>
                <a:gd name="connsiteX150" fmla="*/ 1255426 w 2485572"/>
                <a:gd name="connsiteY150" fmla="*/ 2006409 h 2538970"/>
                <a:gd name="connsiteX151" fmla="*/ 1238668 w 2485572"/>
                <a:gd name="connsiteY151" fmla="*/ 2001012 h 2538970"/>
                <a:gd name="connsiteX152" fmla="*/ 1232987 w 2485572"/>
                <a:gd name="connsiteY152" fmla="*/ 2001012 h 2538970"/>
                <a:gd name="connsiteX153" fmla="*/ 1216229 w 2485572"/>
                <a:gd name="connsiteY153" fmla="*/ 1995331 h 2538970"/>
                <a:gd name="connsiteX154" fmla="*/ 1213389 w 2485572"/>
                <a:gd name="connsiteY154" fmla="*/ 1992491 h 2538970"/>
                <a:gd name="connsiteX155" fmla="*/ 1185554 w 2485572"/>
                <a:gd name="connsiteY155" fmla="*/ 1984254 h 2538970"/>
                <a:gd name="connsiteX156" fmla="*/ 1179873 w 2485572"/>
                <a:gd name="connsiteY156" fmla="*/ 1984254 h 2538970"/>
                <a:gd name="connsiteX157" fmla="*/ 1157434 w 2485572"/>
                <a:gd name="connsiteY157" fmla="*/ 1981414 h 2538970"/>
                <a:gd name="connsiteX158" fmla="*/ 1109717 w 2485572"/>
                <a:gd name="connsiteY158" fmla="*/ 1947614 h 2538970"/>
                <a:gd name="connsiteX159" fmla="*/ 1098639 w 2485572"/>
                <a:gd name="connsiteY159" fmla="*/ 1944774 h 2538970"/>
                <a:gd name="connsiteX160" fmla="*/ 1067680 w 2485572"/>
                <a:gd name="connsiteY160" fmla="*/ 1919779 h 2538970"/>
                <a:gd name="connsiteX161" fmla="*/ 1056603 w 2485572"/>
                <a:gd name="connsiteY161" fmla="*/ 1888819 h 2538970"/>
                <a:gd name="connsiteX162" fmla="*/ 1053762 w 2485572"/>
                <a:gd name="connsiteY162" fmla="*/ 1880298 h 2538970"/>
                <a:gd name="connsiteX163" fmla="*/ 1022803 w 2485572"/>
                <a:gd name="connsiteY163" fmla="*/ 1860700 h 2538970"/>
                <a:gd name="connsiteX164" fmla="*/ 1019962 w 2485572"/>
                <a:gd name="connsiteY164" fmla="*/ 1858143 h 2538970"/>
                <a:gd name="connsiteX165" fmla="*/ 1006045 w 2485572"/>
                <a:gd name="connsiteY165" fmla="*/ 1824343 h 2538970"/>
                <a:gd name="connsiteX166" fmla="*/ 1006045 w 2485572"/>
                <a:gd name="connsiteY166" fmla="*/ 1813266 h 2538970"/>
                <a:gd name="connsiteX167" fmla="*/ 1011725 w 2485572"/>
                <a:gd name="connsiteY167" fmla="*/ 1793668 h 2538970"/>
                <a:gd name="connsiteX168" fmla="*/ 1019962 w 2485572"/>
                <a:gd name="connsiteY168" fmla="*/ 1768389 h 2538970"/>
                <a:gd name="connsiteX169" fmla="*/ 1025643 w 2485572"/>
                <a:gd name="connsiteY169" fmla="*/ 1737429 h 2538970"/>
                <a:gd name="connsiteX170" fmla="*/ 1025643 w 2485572"/>
                <a:gd name="connsiteY170" fmla="*/ 1723512 h 2538970"/>
                <a:gd name="connsiteX171" fmla="*/ 1019962 w 2485572"/>
                <a:gd name="connsiteY171" fmla="*/ 1720671 h 2538970"/>
                <a:gd name="connsiteX172" fmla="*/ 1014566 w 2485572"/>
                <a:gd name="connsiteY172" fmla="*/ 1712435 h 2538970"/>
                <a:gd name="connsiteX173" fmla="*/ 1011725 w 2485572"/>
                <a:gd name="connsiteY173" fmla="*/ 1709594 h 2538970"/>
                <a:gd name="connsiteX174" fmla="*/ 983606 w 2485572"/>
                <a:gd name="connsiteY174" fmla="*/ 1692552 h 2538970"/>
                <a:gd name="connsiteX175" fmla="*/ 977925 w 2485572"/>
                <a:gd name="connsiteY175" fmla="*/ 1692552 h 2538970"/>
                <a:gd name="connsiteX176" fmla="*/ 950090 w 2485572"/>
                <a:gd name="connsiteY176" fmla="*/ 1653356 h 2538970"/>
                <a:gd name="connsiteX177" fmla="*/ 950090 w 2485572"/>
                <a:gd name="connsiteY177" fmla="*/ 1639438 h 2538970"/>
                <a:gd name="connsiteX178" fmla="*/ 952931 w 2485572"/>
                <a:gd name="connsiteY178" fmla="*/ 1636598 h 2538970"/>
                <a:gd name="connsiteX179" fmla="*/ 975369 w 2485572"/>
                <a:gd name="connsiteY179" fmla="*/ 1597401 h 2538970"/>
                <a:gd name="connsiteX180" fmla="*/ 980766 w 2485572"/>
                <a:gd name="connsiteY180" fmla="*/ 1591721 h 2538970"/>
                <a:gd name="connsiteX181" fmla="*/ 1017406 w 2485572"/>
                <a:gd name="connsiteY181" fmla="*/ 1561045 h 2538970"/>
                <a:gd name="connsiteX182" fmla="*/ 1022803 w 2485572"/>
                <a:gd name="connsiteY182" fmla="*/ 1558205 h 2538970"/>
                <a:gd name="connsiteX183" fmla="*/ 1025643 w 2485572"/>
                <a:gd name="connsiteY183" fmla="*/ 1555364 h 2538970"/>
                <a:gd name="connsiteX184" fmla="*/ 1031324 w 2485572"/>
                <a:gd name="connsiteY184" fmla="*/ 1549684 h 2538970"/>
                <a:gd name="connsiteX185" fmla="*/ 1293866 w 2485572"/>
                <a:gd name="connsiteY185" fmla="*/ 1680648 h 2538970"/>
                <a:gd name="connsiteX186" fmla="*/ 1455791 w 2485572"/>
                <a:gd name="connsiteY186" fmla="*/ 1685410 h 2538970"/>
                <a:gd name="connsiteX187" fmla="*/ 1289417 w 2485572"/>
                <a:gd name="connsiteY187" fmla="*/ 1536685 h 2538970"/>
                <a:gd name="connsiteX188" fmla="*/ 1061999 w 2485572"/>
                <a:gd name="connsiteY188" fmla="*/ 1465610 h 2538970"/>
                <a:gd name="connsiteX189" fmla="*/ 1061999 w 2485572"/>
                <a:gd name="connsiteY189" fmla="*/ 1429254 h 2538970"/>
                <a:gd name="connsiteX190" fmla="*/ 1048082 w 2485572"/>
                <a:gd name="connsiteY190" fmla="*/ 1403975 h 2538970"/>
                <a:gd name="connsiteX191" fmla="*/ 1022803 w 2485572"/>
                <a:gd name="connsiteY191" fmla="*/ 1387217 h 2538970"/>
                <a:gd name="connsiteX192" fmla="*/ 1011725 w 2485572"/>
                <a:gd name="connsiteY192" fmla="*/ 1381536 h 2538970"/>
                <a:gd name="connsiteX193" fmla="*/ 1000364 w 2485572"/>
                <a:gd name="connsiteY193" fmla="*/ 1381536 h 2538970"/>
                <a:gd name="connsiteX194" fmla="*/ 961167 w 2485572"/>
                <a:gd name="connsiteY194" fmla="*/ 1376140 h 2538970"/>
                <a:gd name="connsiteX195" fmla="*/ 924811 w 2485572"/>
                <a:gd name="connsiteY195" fmla="*/ 1367618 h 2538970"/>
                <a:gd name="connsiteX196" fmla="*/ 919131 w 2485572"/>
                <a:gd name="connsiteY196" fmla="*/ 1367618 h 2538970"/>
                <a:gd name="connsiteX197" fmla="*/ 913450 w 2485572"/>
                <a:gd name="connsiteY197" fmla="*/ 1364778 h 2538970"/>
                <a:gd name="connsiteX198" fmla="*/ 908053 w 2485572"/>
                <a:gd name="connsiteY198" fmla="*/ 1364778 h 2538970"/>
                <a:gd name="connsiteX199" fmla="*/ 877094 w 2485572"/>
                <a:gd name="connsiteY199" fmla="*/ 1381536 h 2538970"/>
                <a:gd name="connsiteX200" fmla="*/ 868857 w 2485572"/>
                <a:gd name="connsiteY200" fmla="*/ 1390057 h 2538970"/>
                <a:gd name="connsiteX201" fmla="*/ 835057 w 2485572"/>
                <a:gd name="connsiteY201" fmla="*/ 1434934 h 2538970"/>
                <a:gd name="connsiteX202" fmla="*/ 832217 w 2485572"/>
                <a:gd name="connsiteY202" fmla="*/ 1440331 h 2538970"/>
                <a:gd name="connsiteX203" fmla="*/ 832217 w 2485572"/>
                <a:gd name="connsiteY203" fmla="*/ 1446012 h 2538970"/>
                <a:gd name="connsiteX204" fmla="*/ 767741 w 2485572"/>
                <a:gd name="connsiteY204" fmla="*/ 1513327 h 2538970"/>
                <a:gd name="connsiteX205" fmla="*/ 711787 w 2485572"/>
                <a:gd name="connsiteY205" fmla="*/ 1535766 h 2538970"/>
                <a:gd name="connsiteX206" fmla="*/ 686508 w 2485572"/>
                <a:gd name="connsiteY206" fmla="*/ 1541447 h 2538970"/>
                <a:gd name="connsiteX207" fmla="*/ 661513 w 2485572"/>
                <a:gd name="connsiteY207" fmla="*/ 1549684 h 2538970"/>
                <a:gd name="connsiteX208" fmla="*/ 658672 w 2485572"/>
                <a:gd name="connsiteY208" fmla="*/ 1552524 h 2538970"/>
                <a:gd name="connsiteX209" fmla="*/ 652992 w 2485572"/>
                <a:gd name="connsiteY209" fmla="*/ 1555364 h 2538970"/>
                <a:gd name="connsiteX210" fmla="*/ 624873 w 2485572"/>
                <a:gd name="connsiteY210" fmla="*/ 1561045 h 2538970"/>
                <a:gd name="connsiteX211" fmla="*/ 619476 w 2485572"/>
                <a:gd name="connsiteY211" fmla="*/ 1558205 h 2538970"/>
                <a:gd name="connsiteX212" fmla="*/ 616636 w 2485572"/>
                <a:gd name="connsiteY212" fmla="*/ 1555364 h 2538970"/>
                <a:gd name="connsiteX213" fmla="*/ 597037 w 2485572"/>
                <a:gd name="connsiteY213" fmla="*/ 1532926 h 2538970"/>
                <a:gd name="connsiteX214" fmla="*/ 594197 w 2485572"/>
                <a:gd name="connsiteY214" fmla="*/ 1521848 h 2538970"/>
                <a:gd name="connsiteX215" fmla="*/ 591357 w 2485572"/>
                <a:gd name="connsiteY215" fmla="*/ 1519008 h 2538970"/>
                <a:gd name="connsiteX216" fmla="*/ 566078 w 2485572"/>
                <a:gd name="connsiteY216" fmla="*/ 1482368 h 2538970"/>
                <a:gd name="connsiteX217" fmla="*/ 560397 w 2485572"/>
                <a:gd name="connsiteY217" fmla="*/ 1471291 h 2538970"/>
                <a:gd name="connsiteX218" fmla="*/ 555000 w 2485572"/>
                <a:gd name="connsiteY218" fmla="*/ 1465610 h 2538970"/>
                <a:gd name="connsiteX219" fmla="*/ 498762 w 2485572"/>
                <a:gd name="connsiteY219" fmla="*/ 1432094 h 2538970"/>
                <a:gd name="connsiteX220" fmla="*/ 490525 w 2485572"/>
                <a:gd name="connsiteY220" fmla="*/ 1429254 h 2538970"/>
                <a:gd name="connsiteX221" fmla="*/ 487685 w 2485572"/>
                <a:gd name="connsiteY221" fmla="*/ 1429254 h 2538970"/>
                <a:gd name="connsiteX222" fmla="*/ 462406 w 2485572"/>
                <a:gd name="connsiteY222" fmla="*/ 1426413 h 2538970"/>
                <a:gd name="connsiteX223" fmla="*/ 400770 w 2485572"/>
                <a:gd name="connsiteY223" fmla="*/ 1426413 h 2538970"/>
                <a:gd name="connsiteX224" fmla="*/ 392250 w 2485572"/>
                <a:gd name="connsiteY224" fmla="*/ 1423573 h 2538970"/>
                <a:gd name="connsiteX225" fmla="*/ 384013 w 2485572"/>
                <a:gd name="connsiteY225" fmla="*/ 1420733 h 2538970"/>
                <a:gd name="connsiteX226" fmla="*/ 375492 w 2485572"/>
                <a:gd name="connsiteY226" fmla="*/ 1420733 h 2538970"/>
                <a:gd name="connsiteX227" fmla="*/ 319537 w 2485572"/>
                <a:gd name="connsiteY227" fmla="*/ 1409655 h 2538970"/>
                <a:gd name="connsiteX228" fmla="*/ 313856 w 2485572"/>
                <a:gd name="connsiteY228" fmla="*/ 1406815 h 2538970"/>
                <a:gd name="connsiteX229" fmla="*/ 308176 w 2485572"/>
                <a:gd name="connsiteY229" fmla="*/ 1406815 h 2538970"/>
                <a:gd name="connsiteX230" fmla="*/ 297098 w 2485572"/>
                <a:gd name="connsiteY230" fmla="*/ 1401134 h 2538970"/>
                <a:gd name="connsiteX231" fmla="*/ 221546 w 2485572"/>
                <a:gd name="connsiteY231" fmla="*/ 1392898 h 2538970"/>
                <a:gd name="connsiteX232" fmla="*/ 213025 w 2485572"/>
                <a:gd name="connsiteY232" fmla="*/ 1392898 h 2538970"/>
                <a:gd name="connsiteX233" fmla="*/ 204504 w 2485572"/>
                <a:gd name="connsiteY233" fmla="*/ 1395738 h 2538970"/>
                <a:gd name="connsiteX234" fmla="*/ 154230 w 2485572"/>
                <a:gd name="connsiteY234" fmla="*/ 1406815 h 2538970"/>
                <a:gd name="connsiteX235" fmla="*/ 148549 w 2485572"/>
                <a:gd name="connsiteY235" fmla="*/ 1403975 h 2538970"/>
                <a:gd name="connsiteX236" fmla="*/ 137472 w 2485572"/>
                <a:gd name="connsiteY236" fmla="*/ 1398294 h 2538970"/>
                <a:gd name="connsiteX237" fmla="*/ 131791 w 2485572"/>
                <a:gd name="connsiteY237" fmla="*/ 1398294 h 2538970"/>
                <a:gd name="connsiteX238" fmla="*/ 67316 w 2485572"/>
                <a:gd name="connsiteY238" fmla="*/ 1418177 h 2538970"/>
                <a:gd name="connsiteX239" fmla="*/ 58795 w 2485572"/>
                <a:gd name="connsiteY239" fmla="*/ 1420733 h 2538970"/>
                <a:gd name="connsiteX240" fmla="*/ 50558 w 2485572"/>
                <a:gd name="connsiteY240" fmla="*/ 1423573 h 2538970"/>
                <a:gd name="connsiteX241" fmla="*/ 42037 w 2485572"/>
                <a:gd name="connsiteY241" fmla="*/ 1423573 h 2538970"/>
                <a:gd name="connsiteX242" fmla="*/ 5681 w 2485572"/>
                <a:gd name="connsiteY242" fmla="*/ 1432094 h 2538970"/>
                <a:gd name="connsiteX243" fmla="*/ 2840 w 2485572"/>
                <a:gd name="connsiteY243" fmla="*/ 1403975 h 2538970"/>
                <a:gd name="connsiteX244" fmla="*/ 0 w 2485572"/>
                <a:gd name="connsiteY244" fmla="*/ 1395738 h 2538970"/>
                <a:gd name="connsiteX245" fmla="*/ 5681 w 2485572"/>
                <a:gd name="connsiteY245" fmla="*/ 1373299 h 2538970"/>
                <a:gd name="connsiteX246" fmla="*/ 5681 w 2485572"/>
                <a:gd name="connsiteY246" fmla="*/ 1361938 h 2538970"/>
                <a:gd name="connsiteX247" fmla="*/ 11361 w 2485572"/>
                <a:gd name="connsiteY247" fmla="*/ 1345180 h 2538970"/>
                <a:gd name="connsiteX248" fmla="*/ 42037 w 2485572"/>
                <a:gd name="connsiteY248" fmla="*/ 1305983 h 2538970"/>
                <a:gd name="connsiteX249" fmla="*/ 47718 w 2485572"/>
                <a:gd name="connsiteY249" fmla="*/ 1294622 h 2538970"/>
                <a:gd name="connsiteX250" fmla="*/ 39197 w 2485572"/>
                <a:gd name="connsiteY250" fmla="*/ 1275024 h 2538970"/>
                <a:gd name="connsiteX251" fmla="*/ 33516 w 2485572"/>
                <a:gd name="connsiteY251" fmla="*/ 1269627 h 2538970"/>
                <a:gd name="connsiteX252" fmla="*/ 33516 w 2485572"/>
                <a:gd name="connsiteY252" fmla="*/ 1244348 h 2538970"/>
                <a:gd name="connsiteX253" fmla="*/ 64475 w 2485572"/>
                <a:gd name="connsiteY253" fmla="*/ 1213389 h 2538970"/>
                <a:gd name="connsiteX254" fmla="*/ 81233 w 2485572"/>
                <a:gd name="connsiteY254" fmla="*/ 1199471 h 2538970"/>
                <a:gd name="connsiteX255" fmla="*/ 86914 w 2485572"/>
                <a:gd name="connsiteY255" fmla="*/ 1190950 h 2538970"/>
                <a:gd name="connsiteX256" fmla="*/ 97991 w 2485572"/>
                <a:gd name="connsiteY256" fmla="*/ 1160275 h 2538970"/>
                <a:gd name="connsiteX257" fmla="*/ 95435 w 2485572"/>
                <a:gd name="connsiteY257" fmla="*/ 1151753 h 2538970"/>
                <a:gd name="connsiteX258" fmla="*/ 95435 w 2485572"/>
                <a:gd name="connsiteY258" fmla="*/ 1121078 h 2538970"/>
                <a:gd name="connsiteX259" fmla="*/ 100832 w 2485572"/>
                <a:gd name="connsiteY259" fmla="*/ 1112557 h 2538970"/>
                <a:gd name="connsiteX260" fmla="*/ 103672 w 2485572"/>
                <a:gd name="connsiteY260" fmla="*/ 1106876 h 2538970"/>
                <a:gd name="connsiteX261" fmla="*/ 154230 w 2485572"/>
                <a:gd name="connsiteY261" fmla="*/ 1070520 h 2538970"/>
                <a:gd name="connsiteX262" fmla="*/ 176668 w 2485572"/>
                <a:gd name="connsiteY262" fmla="*/ 1045241 h 2538970"/>
                <a:gd name="connsiteX263" fmla="*/ 176668 w 2485572"/>
                <a:gd name="connsiteY263" fmla="*/ 1037004 h 2538970"/>
                <a:gd name="connsiteX264" fmla="*/ 173828 w 2485572"/>
                <a:gd name="connsiteY264" fmla="*/ 1028483 h 2538970"/>
                <a:gd name="connsiteX265" fmla="*/ 157070 w 2485572"/>
                <a:gd name="connsiteY265" fmla="*/ 1008885 h 2538970"/>
                <a:gd name="connsiteX266" fmla="*/ 154230 w 2485572"/>
                <a:gd name="connsiteY266" fmla="*/ 1000648 h 2538970"/>
                <a:gd name="connsiteX267" fmla="*/ 157070 w 2485572"/>
                <a:gd name="connsiteY267" fmla="*/ 964008 h 2538970"/>
                <a:gd name="connsiteX268" fmla="*/ 154230 w 2485572"/>
                <a:gd name="connsiteY268" fmla="*/ 955771 h 2538970"/>
                <a:gd name="connsiteX269" fmla="*/ 126111 w 2485572"/>
                <a:gd name="connsiteY269" fmla="*/ 930492 h 2538970"/>
                <a:gd name="connsiteX270" fmla="*/ 112193 w 2485572"/>
                <a:gd name="connsiteY270" fmla="*/ 927652 h 2538970"/>
                <a:gd name="connsiteX271" fmla="*/ 109353 w 2485572"/>
                <a:gd name="connsiteY271" fmla="*/ 921971 h 2538970"/>
                <a:gd name="connsiteX272" fmla="*/ 109353 w 2485572"/>
                <a:gd name="connsiteY272" fmla="*/ 908053 h 2538970"/>
                <a:gd name="connsiteX273" fmla="*/ 117590 w 2485572"/>
                <a:gd name="connsiteY273" fmla="*/ 891295 h 2538970"/>
                <a:gd name="connsiteX274" fmla="*/ 123270 w 2485572"/>
                <a:gd name="connsiteY274" fmla="*/ 885615 h 2538970"/>
                <a:gd name="connsiteX275" fmla="*/ 148549 w 2485572"/>
                <a:gd name="connsiteY275" fmla="*/ 866016 h 2538970"/>
                <a:gd name="connsiteX276" fmla="*/ 128951 w 2485572"/>
                <a:gd name="connsiteY276" fmla="*/ 840738 h 2538970"/>
                <a:gd name="connsiteX277" fmla="*/ 126111 w 2485572"/>
                <a:gd name="connsiteY277" fmla="*/ 821139 h 2538970"/>
                <a:gd name="connsiteX278" fmla="*/ 140028 w 2485572"/>
                <a:gd name="connsiteY278" fmla="*/ 812618 h 2538970"/>
                <a:gd name="connsiteX279" fmla="*/ 142869 w 2485572"/>
                <a:gd name="connsiteY279" fmla="*/ 790464 h 2538970"/>
                <a:gd name="connsiteX280" fmla="*/ 154230 w 2485572"/>
                <a:gd name="connsiteY280" fmla="*/ 773422 h 2538970"/>
                <a:gd name="connsiteX281" fmla="*/ 157070 w 2485572"/>
                <a:gd name="connsiteY281" fmla="*/ 762344 h 2538970"/>
                <a:gd name="connsiteX282" fmla="*/ 157070 w 2485572"/>
                <a:gd name="connsiteY282" fmla="*/ 753824 h 2538970"/>
                <a:gd name="connsiteX283" fmla="*/ 145709 w 2485572"/>
                <a:gd name="connsiteY283" fmla="*/ 731385 h 2538970"/>
                <a:gd name="connsiteX284" fmla="*/ 145709 w 2485572"/>
                <a:gd name="connsiteY284" fmla="*/ 723148 h 2538970"/>
                <a:gd name="connsiteX285" fmla="*/ 159627 w 2485572"/>
                <a:gd name="connsiteY285" fmla="*/ 714627 h 2538970"/>
                <a:gd name="connsiteX286" fmla="*/ 204504 w 2485572"/>
                <a:gd name="connsiteY286" fmla="*/ 708946 h 2538970"/>
                <a:gd name="connsiteX287" fmla="*/ 232623 w 2485572"/>
                <a:gd name="connsiteY287" fmla="*/ 678271 h 2538970"/>
                <a:gd name="connsiteX288" fmla="*/ 232623 w 2485572"/>
                <a:gd name="connsiteY288" fmla="*/ 666909 h 2538970"/>
                <a:gd name="connsiteX289" fmla="*/ 215865 w 2485572"/>
                <a:gd name="connsiteY289" fmla="*/ 644755 h 2538970"/>
                <a:gd name="connsiteX290" fmla="*/ 218705 w 2485572"/>
                <a:gd name="connsiteY290" fmla="*/ 613795 h 2538970"/>
                <a:gd name="connsiteX291" fmla="*/ 241144 w 2485572"/>
                <a:gd name="connsiteY291" fmla="*/ 582836 h 2538970"/>
                <a:gd name="connsiteX292" fmla="*/ 252221 w 2485572"/>
                <a:gd name="connsiteY292" fmla="*/ 571758 h 2538970"/>
                <a:gd name="connsiteX293" fmla="*/ 285737 w 2485572"/>
                <a:gd name="connsiteY293" fmla="*/ 524041 h 2538970"/>
                <a:gd name="connsiteX294" fmla="*/ 291418 w 2485572"/>
                <a:gd name="connsiteY294" fmla="*/ 518644 h 2538970"/>
                <a:gd name="connsiteX295" fmla="*/ 322377 w 2485572"/>
                <a:gd name="connsiteY295" fmla="*/ 518644 h 2538970"/>
                <a:gd name="connsiteX296" fmla="*/ 333455 w 2485572"/>
                <a:gd name="connsiteY296" fmla="*/ 510123 h 2538970"/>
                <a:gd name="connsiteX297" fmla="*/ 341976 w 2485572"/>
                <a:gd name="connsiteY297" fmla="*/ 482004 h 2538970"/>
                <a:gd name="connsiteX298" fmla="*/ 347372 w 2485572"/>
                <a:gd name="connsiteY298" fmla="*/ 476607 h 2538970"/>
                <a:gd name="connsiteX299" fmla="*/ 386853 w 2485572"/>
                <a:gd name="connsiteY299" fmla="*/ 459565 h 2538970"/>
                <a:gd name="connsiteX300" fmla="*/ 389409 w 2485572"/>
                <a:gd name="connsiteY300" fmla="*/ 454169 h 2538970"/>
                <a:gd name="connsiteX301" fmla="*/ 400770 w 2485572"/>
                <a:gd name="connsiteY301" fmla="*/ 434570 h 2538970"/>
                <a:gd name="connsiteX302" fmla="*/ 414688 w 2485572"/>
                <a:gd name="connsiteY302" fmla="*/ 392534 h 2538970"/>
                <a:gd name="connsiteX303" fmla="*/ 428890 w 2485572"/>
                <a:gd name="connsiteY303" fmla="*/ 341976 h 2538970"/>
                <a:gd name="connsiteX304" fmla="*/ 434286 w 2485572"/>
                <a:gd name="connsiteY304" fmla="*/ 255062 h 2538970"/>
                <a:gd name="connsiteX305" fmla="*/ 437127 w 2485572"/>
                <a:gd name="connsiteY305" fmla="*/ 252221 h 2538970"/>
                <a:gd name="connsiteX306" fmla="*/ 448488 w 2485572"/>
                <a:gd name="connsiteY306" fmla="*/ 235463 h 2538970"/>
                <a:gd name="connsiteX307" fmla="*/ 468086 w 2485572"/>
                <a:gd name="connsiteY307" fmla="*/ 221546 h 2538970"/>
                <a:gd name="connsiteX308" fmla="*/ 501602 w 2485572"/>
                <a:gd name="connsiteY308" fmla="*/ 215865 h 2538970"/>
                <a:gd name="connsiteX309" fmla="*/ 512964 w 2485572"/>
                <a:gd name="connsiteY309" fmla="*/ 213025 h 2538970"/>
                <a:gd name="connsiteX310" fmla="*/ 555000 w 2485572"/>
                <a:gd name="connsiteY310" fmla="*/ 187746 h 2538970"/>
                <a:gd name="connsiteX311" fmla="*/ 557557 w 2485572"/>
                <a:gd name="connsiteY311" fmla="*/ 182349 h 2538970"/>
                <a:gd name="connsiteX312" fmla="*/ 602434 w 2485572"/>
                <a:gd name="connsiteY312" fmla="*/ 131791 h 2538970"/>
                <a:gd name="connsiteX313" fmla="*/ 605274 w 2485572"/>
                <a:gd name="connsiteY313" fmla="*/ 123270 h 2538970"/>
                <a:gd name="connsiteX314" fmla="*/ 594197 w 2485572"/>
                <a:gd name="connsiteY314" fmla="*/ 70156 h 2538970"/>
                <a:gd name="connsiteX315" fmla="*/ 650151 w 2485572"/>
                <a:gd name="connsiteY315" fmla="*/ 92595 h 2538970"/>
                <a:gd name="connsiteX316" fmla="*/ 664069 w 2485572"/>
                <a:gd name="connsiteY316" fmla="*/ 92595 h 2538970"/>
                <a:gd name="connsiteX317" fmla="*/ 689348 w 2485572"/>
                <a:gd name="connsiteY317" fmla="*/ 98275 h 2538970"/>
                <a:gd name="connsiteX318" fmla="*/ 723148 w 2485572"/>
                <a:gd name="connsiteY318" fmla="*/ 89754 h 2538970"/>
                <a:gd name="connsiteX319" fmla="*/ 725704 w 2485572"/>
                <a:gd name="connsiteY319" fmla="*/ 92595 h 2538970"/>
                <a:gd name="connsiteX320" fmla="*/ 731385 w 2485572"/>
                <a:gd name="connsiteY320" fmla="*/ 92595 h 2538970"/>
                <a:gd name="connsiteX321" fmla="*/ 737065 w 2485572"/>
                <a:gd name="connsiteY321" fmla="*/ 95435 h 2538970"/>
                <a:gd name="connsiteX322" fmla="*/ 742746 w 2485572"/>
                <a:gd name="connsiteY322" fmla="*/ 95435 h 2538970"/>
                <a:gd name="connsiteX323" fmla="*/ 779102 w 2485572"/>
                <a:gd name="connsiteY323" fmla="*/ 75837 h 2538970"/>
                <a:gd name="connsiteX324" fmla="*/ 818299 w 2485572"/>
                <a:gd name="connsiteY324" fmla="*/ 39197 h 2538970"/>
                <a:gd name="connsiteX325" fmla="*/ 823980 w 2485572"/>
                <a:gd name="connsiteY325" fmla="*/ 33800 h 2538970"/>
                <a:gd name="connsiteX326" fmla="*/ 851815 w 2485572"/>
                <a:gd name="connsiteY326" fmla="*/ 19598 h 2538970"/>
                <a:gd name="connsiteX327" fmla="*/ 854655 w 2485572"/>
                <a:gd name="connsiteY327" fmla="*/ 14202 h 2538970"/>
                <a:gd name="connsiteX328" fmla="*/ 888455 w 2485572"/>
                <a:gd name="connsiteY328" fmla="*/ 8521 h 2538970"/>
                <a:gd name="connsiteX329" fmla="*/ 893852 w 2485572"/>
                <a:gd name="connsiteY329" fmla="*/ 11361 h 2538970"/>
                <a:gd name="connsiteX330" fmla="*/ 933332 w 2485572"/>
                <a:gd name="connsiteY330" fmla="*/ 36640 h 2538970"/>
                <a:gd name="connsiteX331" fmla="*/ 938729 w 2485572"/>
                <a:gd name="connsiteY331" fmla="*/ 42037 h 2538970"/>
                <a:gd name="connsiteX332" fmla="*/ 969689 w 2485572"/>
                <a:gd name="connsiteY332" fmla="*/ 61635 h 2538970"/>
                <a:gd name="connsiteX333" fmla="*/ 972529 w 2485572"/>
                <a:gd name="connsiteY333" fmla="*/ 64475 h 2538970"/>
                <a:gd name="connsiteX334" fmla="*/ 977925 w 2485572"/>
                <a:gd name="connsiteY334" fmla="*/ 67316 h 2538970"/>
                <a:gd name="connsiteX335" fmla="*/ 1011725 w 2485572"/>
                <a:gd name="connsiteY335" fmla="*/ 67316 h 2538970"/>
                <a:gd name="connsiteX336" fmla="*/ 1031324 w 2485572"/>
                <a:gd name="connsiteY336" fmla="*/ 64475 h 2538970"/>
                <a:gd name="connsiteX337" fmla="*/ 1042401 w 2485572"/>
                <a:gd name="connsiteY337" fmla="*/ 64475 h 2538970"/>
                <a:gd name="connsiteX338" fmla="*/ 1104036 w 2485572"/>
                <a:gd name="connsiteY338" fmla="*/ 70156 h 2538970"/>
                <a:gd name="connsiteX339" fmla="*/ 1109717 w 2485572"/>
                <a:gd name="connsiteY339" fmla="*/ 75837 h 2538970"/>
                <a:gd name="connsiteX340" fmla="*/ 1118238 w 2485572"/>
                <a:gd name="connsiteY340" fmla="*/ 81233 h 2538970"/>
                <a:gd name="connsiteX341" fmla="*/ 1121078 w 2485572"/>
                <a:gd name="connsiteY341" fmla="*/ 84074 h 2538970"/>
                <a:gd name="connsiteX342" fmla="*/ 1143517 w 2485572"/>
                <a:gd name="connsiteY342" fmla="*/ 95435 h 2538970"/>
                <a:gd name="connsiteX343" fmla="*/ 1151754 w 2485572"/>
                <a:gd name="connsiteY343" fmla="*/ 100832 h 2538970"/>
                <a:gd name="connsiteX344" fmla="*/ 1171352 w 2485572"/>
                <a:gd name="connsiteY344" fmla="*/ 100832 h 2538970"/>
                <a:gd name="connsiteX345" fmla="*/ 1174192 w 2485572"/>
                <a:gd name="connsiteY345" fmla="*/ 98275 h 2538970"/>
                <a:gd name="connsiteX346" fmla="*/ 1188110 w 2485572"/>
                <a:gd name="connsiteY346" fmla="*/ 89754 h 2538970"/>
                <a:gd name="connsiteX347" fmla="*/ 1193791 w 2485572"/>
                <a:gd name="connsiteY347" fmla="*/ 84074 h 2538970"/>
                <a:gd name="connsiteX348" fmla="*/ 1238668 w 2485572"/>
                <a:gd name="connsiteY348" fmla="*/ 75837 h 2538970"/>
                <a:gd name="connsiteX349" fmla="*/ 1244348 w 2485572"/>
                <a:gd name="connsiteY349" fmla="*/ 78677 h 2538970"/>
                <a:gd name="connsiteX350" fmla="*/ 1272184 w 2485572"/>
                <a:gd name="connsiteY350" fmla="*/ 75837 h 2538970"/>
                <a:gd name="connsiteX351" fmla="*/ 1280705 w 2485572"/>
                <a:gd name="connsiteY351" fmla="*/ 72996 h 2538970"/>
                <a:gd name="connsiteX352" fmla="*/ 1286385 w 2485572"/>
                <a:gd name="connsiteY352" fmla="*/ 72996 h 2538970"/>
                <a:gd name="connsiteX353" fmla="*/ 1348020 w 2485572"/>
                <a:gd name="connsiteY353" fmla="*/ 50558 h 2538970"/>
                <a:gd name="connsiteX354" fmla="*/ 1350861 w 2485572"/>
                <a:gd name="connsiteY354" fmla="*/ 50558 h 2538970"/>
                <a:gd name="connsiteX355" fmla="*/ 1392898 w 2485572"/>
                <a:gd name="connsiteY355" fmla="*/ 39197 h 2538970"/>
                <a:gd name="connsiteX356" fmla="*/ 1406815 w 2485572"/>
                <a:gd name="connsiteY356" fmla="*/ 39197 h 2538970"/>
                <a:gd name="connsiteX357" fmla="*/ 1459929 w 2485572"/>
                <a:gd name="connsiteY357" fmla="*/ 36640 h 2538970"/>
                <a:gd name="connsiteX358" fmla="*/ 1468450 w 2485572"/>
                <a:gd name="connsiteY358" fmla="*/ 36640 h 2538970"/>
                <a:gd name="connsiteX359" fmla="*/ 1474131 w 2485572"/>
                <a:gd name="connsiteY359" fmla="*/ 33800 h 2538970"/>
                <a:gd name="connsiteX360" fmla="*/ 1479528 w 2485572"/>
                <a:gd name="connsiteY360" fmla="*/ 30960 h 2538970"/>
                <a:gd name="connsiteX361" fmla="*/ 1485208 w 2485572"/>
                <a:gd name="connsiteY361" fmla="*/ 30960 h 2538970"/>
                <a:gd name="connsiteX362" fmla="*/ 1544003 w 2485572"/>
                <a:gd name="connsiteY362" fmla="*/ 16758 h 2538970"/>
                <a:gd name="connsiteX363" fmla="*/ 1549684 w 2485572"/>
                <a:gd name="connsiteY363" fmla="*/ 14202 h 2538970"/>
                <a:gd name="connsiteX364" fmla="*/ 1555364 w 2485572"/>
                <a:gd name="connsiteY364" fmla="*/ 14202 h 2538970"/>
                <a:gd name="connsiteX365" fmla="*/ 1563601 w 2485572"/>
                <a:gd name="connsiteY365" fmla="*/ 11361 h 2538970"/>
                <a:gd name="connsiteX366" fmla="*/ 1614159 w 2485572"/>
                <a:gd name="connsiteY366" fmla="*/ 22439 h 2538970"/>
                <a:gd name="connsiteX367" fmla="*/ 1619840 w 2485572"/>
                <a:gd name="connsiteY367" fmla="*/ 19598 h 2538970"/>
                <a:gd name="connsiteX368" fmla="*/ 1630917 w 2485572"/>
                <a:gd name="connsiteY368" fmla="*/ 16758 h 2538970"/>
                <a:gd name="connsiteX369" fmla="*/ 1645119 w 2485572"/>
                <a:gd name="connsiteY369" fmla="*/ 8521 h 2538970"/>
                <a:gd name="connsiteX370" fmla="*/ 1653356 w 2485572"/>
                <a:gd name="connsiteY370" fmla="*/ 5681 h 2538970"/>
                <a:gd name="connsiteX371" fmla="*/ 1689712 w 2485572"/>
                <a:gd name="connsiteY371" fmla="*/ 0 h 2538970"/>
                <a:gd name="connsiteX372" fmla="*/ 1698233 w 2485572"/>
                <a:gd name="connsiteY372" fmla="*/ 11361 h 2538970"/>
                <a:gd name="connsiteX373" fmla="*/ 1703914 w 2485572"/>
                <a:gd name="connsiteY373" fmla="*/ 14202 h 2538970"/>
                <a:gd name="connsiteX374" fmla="*/ 1709310 w 2485572"/>
                <a:gd name="connsiteY374" fmla="*/ 16758 h 2538970"/>
                <a:gd name="connsiteX375" fmla="*/ 1717831 w 2485572"/>
                <a:gd name="connsiteY375" fmla="*/ 16758 h 2538970"/>
                <a:gd name="connsiteX376" fmla="*/ 1757028 w 2485572"/>
                <a:gd name="connsiteY376" fmla="*/ 22439 h 2538970"/>
                <a:gd name="connsiteX377" fmla="*/ 1762708 w 2485572"/>
                <a:gd name="connsiteY377" fmla="*/ 25279 h 2538970"/>
                <a:gd name="connsiteX378" fmla="*/ 1768389 w 2485572"/>
                <a:gd name="connsiteY378" fmla="*/ 25279 h 2538970"/>
                <a:gd name="connsiteX379" fmla="*/ 1787987 w 2485572"/>
                <a:gd name="connsiteY379" fmla="*/ 33800 h 2538970"/>
                <a:gd name="connsiteX380" fmla="*/ 1793384 w 2485572"/>
                <a:gd name="connsiteY380" fmla="*/ 33800 h 2538970"/>
                <a:gd name="connsiteX381" fmla="*/ 1801905 w 2485572"/>
                <a:gd name="connsiteY381" fmla="*/ 36640 h 2538970"/>
                <a:gd name="connsiteX382" fmla="*/ 1835421 w 2485572"/>
                <a:gd name="connsiteY382" fmla="*/ 42037 h 2538970"/>
                <a:gd name="connsiteX383" fmla="*/ 1891659 w 2485572"/>
                <a:gd name="connsiteY383" fmla="*/ 61635 h 2538970"/>
                <a:gd name="connsiteX384" fmla="*/ 1897340 w 2485572"/>
                <a:gd name="connsiteY384" fmla="*/ 64475 h 2538970"/>
                <a:gd name="connsiteX385" fmla="*/ 1899896 w 2485572"/>
                <a:gd name="connsiteY385" fmla="*/ 67316 h 2538970"/>
                <a:gd name="connsiteX386" fmla="*/ 1944774 w 2485572"/>
                <a:gd name="connsiteY386" fmla="*/ 123270 h 2538970"/>
                <a:gd name="connsiteX387" fmla="*/ 1947614 w 2485572"/>
                <a:gd name="connsiteY387" fmla="*/ 128951 h 2538970"/>
                <a:gd name="connsiteX388" fmla="*/ 1950454 w 2485572"/>
                <a:gd name="connsiteY388" fmla="*/ 131791 h 2538970"/>
                <a:gd name="connsiteX389" fmla="*/ 1956135 w 2485572"/>
                <a:gd name="connsiteY389" fmla="*/ 140312 h 2538970"/>
                <a:gd name="connsiteX390" fmla="*/ 1958975 w 2485572"/>
                <a:gd name="connsiteY390" fmla="*/ 145709 h 2538970"/>
                <a:gd name="connsiteX391" fmla="*/ 1961532 w 2485572"/>
                <a:gd name="connsiteY391" fmla="*/ 154230 h 2538970"/>
                <a:gd name="connsiteX392" fmla="*/ 1998172 w 2485572"/>
                <a:gd name="connsiteY392" fmla="*/ 204788 h 2538970"/>
                <a:gd name="connsiteX393" fmla="*/ 2003569 w 2485572"/>
                <a:gd name="connsiteY393" fmla="*/ 207344 h 2538970"/>
                <a:gd name="connsiteX394" fmla="*/ 2009249 w 2485572"/>
                <a:gd name="connsiteY394" fmla="*/ 210184 h 2538970"/>
                <a:gd name="connsiteX395" fmla="*/ 2017770 w 2485572"/>
                <a:gd name="connsiteY395" fmla="*/ 210184 h 2538970"/>
                <a:gd name="connsiteX396" fmla="*/ 2026007 w 2485572"/>
                <a:gd name="connsiteY396" fmla="*/ 213025 h 2538970"/>
                <a:gd name="connsiteX397" fmla="*/ 2037368 w 2485572"/>
                <a:gd name="connsiteY397" fmla="*/ 215865 h 2538970"/>
                <a:gd name="connsiteX398" fmla="*/ 2099003 w 2485572"/>
                <a:gd name="connsiteY398" fmla="*/ 221546 h 2538970"/>
                <a:gd name="connsiteX399" fmla="*/ 2104684 w 2485572"/>
                <a:gd name="connsiteY399" fmla="*/ 224386 h 2538970"/>
                <a:gd name="connsiteX400" fmla="*/ 2112921 w 2485572"/>
                <a:gd name="connsiteY400" fmla="*/ 224386 h 2538970"/>
                <a:gd name="connsiteX401" fmla="*/ 2124283 w 2485572"/>
                <a:gd name="connsiteY401" fmla="*/ 229783 h 2538970"/>
                <a:gd name="connsiteX402" fmla="*/ 2177397 w 2485572"/>
                <a:gd name="connsiteY402" fmla="*/ 229783 h 2538970"/>
                <a:gd name="connsiteX403" fmla="*/ 2185918 w 2485572"/>
                <a:gd name="connsiteY403" fmla="*/ 232623 h 2538970"/>
                <a:gd name="connsiteX404" fmla="*/ 2213753 w 2485572"/>
                <a:gd name="connsiteY404" fmla="*/ 226942 h 2538970"/>
                <a:gd name="connsiteX405" fmla="*/ 2219434 w 2485572"/>
                <a:gd name="connsiteY405" fmla="*/ 224386 h 2538970"/>
                <a:gd name="connsiteX406" fmla="*/ 2241872 w 2485572"/>
                <a:gd name="connsiteY406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8228 w 2485572"/>
                <a:gd name="connsiteY70" fmla="*/ 2345544 h 2538970"/>
                <a:gd name="connsiteX71" fmla="*/ 2278228 w 2485572"/>
                <a:gd name="connsiteY71" fmla="*/ 2396102 h 2538970"/>
                <a:gd name="connsiteX72" fmla="*/ 2275388 w 2485572"/>
                <a:gd name="connsiteY72" fmla="*/ 2401782 h 2538970"/>
                <a:gd name="connsiteX73" fmla="*/ 2258630 w 2485572"/>
                <a:gd name="connsiteY73" fmla="*/ 2429618 h 2538970"/>
                <a:gd name="connsiteX74" fmla="*/ 2255790 w 2485572"/>
                <a:gd name="connsiteY74" fmla="*/ 2435298 h 2538970"/>
                <a:gd name="connsiteX75" fmla="*/ 2253233 w 2485572"/>
                <a:gd name="connsiteY75" fmla="*/ 2463418 h 2538970"/>
                <a:gd name="connsiteX76" fmla="*/ 2258630 w 2485572"/>
                <a:gd name="connsiteY76" fmla="*/ 2483016 h 2538970"/>
                <a:gd name="connsiteX77" fmla="*/ 2258630 w 2485572"/>
                <a:gd name="connsiteY77" fmla="*/ 2488413 h 2538970"/>
                <a:gd name="connsiteX78" fmla="*/ 2239032 w 2485572"/>
                <a:gd name="connsiteY78" fmla="*/ 2513691 h 2538970"/>
                <a:gd name="connsiteX79" fmla="*/ 2236191 w 2485572"/>
                <a:gd name="connsiteY79" fmla="*/ 2522213 h 2538970"/>
                <a:gd name="connsiteX80" fmla="*/ 2225114 w 2485572"/>
                <a:gd name="connsiteY80" fmla="*/ 2538970 h 2538970"/>
                <a:gd name="connsiteX81" fmla="*/ 2216593 w 2485572"/>
                <a:gd name="connsiteY81" fmla="*/ 2538970 h 2538970"/>
                <a:gd name="connsiteX82" fmla="*/ 2191314 w 2485572"/>
                <a:gd name="connsiteY82" fmla="*/ 2530449 h 2538970"/>
                <a:gd name="connsiteX83" fmla="*/ 2185918 w 2485572"/>
                <a:gd name="connsiteY83" fmla="*/ 2525053 h 2538970"/>
                <a:gd name="connsiteX84" fmla="*/ 2174556 w 2485572"/>
                <a:gd name="connsiteY84" fmla="*/ 2502614 h 2538970"/>
                <a:gd name="connsiteX85" fmla="*/ 2154958 w 2485572"/>
                <a:gd name="connsiteY85" fmla="*/ 2480175 h 2538970"/>
                <a:gd name="connsiteX86" fmla="*/ 2154958 w 2485572"/>
                <a:gd name="connsiteY86" fmla="*/ 2471655 h 2538970"/>
                <a:gd name="connsiteX87" fmla="*/ 2152118 w 2485572"/>
                <a:gd name="connsiteY87" fmla="*/ 2452056 h 2538970"/>
                <a:gd name="connsiteX88" fmla="*/ 2143881 w 2485572"/>
                <a:gd name="connsiteY88" fmla="*/ 2418540 h 2538970"/>
                <a:gd name="connsiteX89" fmla="*/ 2143881 w 2485572"/>
                <a:gd name="connsiteY89" fmla="*/ 2415700 h 2538970"/>
                <a:gd name="connsiteX90" fmla="*/ 2138200 w 2485572"/>
                <a:gd name="connsiteY90" fmla="*/ 2396102 h 2538970"/>
                <a:gd name="connsiteX91" fmla="*/ 2135360 w 2485572"/>
                <a:gd name="connsiteY91" fmla="*/ 2393261 h 2538970"/>
                <a:gd name="connsiteX92" fmla="*/ 2129679 w 2485572"/>
                <a:gd name="connsiteY92" fmla="*/ 2390421 h 2538970"/>
                <a:gd name="connsiteX93" fmla="*/ 2099003 w 2485572"/>
                <a:gd name="connsiteY93" fmla="*/ 2387581 h 2538970"/>
                <a:gd name="connsiteX94" fmla="*/ 2087642 w 2485572"/>
                <a:gd name="connsiteY94" fmla="*/ 2384740 h 2538970"/>
                <a:gd name="connsiteX95" fmla="*/ 2070884 w 2485572"/>
                <a:gd name="connsiteY95" fmla="*/ 2376504 h 2538970"/>
                <a:gd name="connsiteX96" fmla="*/ 2068044 w 2485572"/>
                <a:gd name="connsiteY96" fmla="*/ 2370823 h 2538970"/>
                <a:gd name="connsiteX97" fmla="*/ 2051286 w 2485572"/>
                <a:gd name="connsiteY97" fmla="*/ 2354065 h 2538970"/>
                <a:gd name="connsiteX98" fmla="*/ 2048446 w 2485572"/>
                <a:gd name="connsiteY98" fmla="*/ 2348384 h 2538970"/>
                <a:gd name="connsiteX99" fmla="*/ 2043049 w 2485572"/>
                <a:gd name="connsiteY99" fmla="*/ 2325946 h 2538970"/>
                <a:gd name="connsiteX100" fmla="*/ 2014930 w 2485572"/>
                <a:gd name="connsiteY100" fmla="*/ 2300667 h 2538970"/>
                <a:gd name="connsiteX101" fmla="*/ 1986810 w 2485572"/>
                <a:gd name="connsiteY101" fmla="*/ 2300667 h 2538970"/>
                <a:gd name="connsiteX102" fmla="*/ 1956135 w 2485572"/>
                <a:gd name="connsiteY102" fmla="*/ 2303507 h 2538970"/>
                <a:gd name="connsiteX103" fmla="*/ 1950454 w 2485572"/>
                <a:gd name="connsiteY103" fmla="*/ 2300667 h 2538970"/>
                <a:gd name="connsiteX104" fmla="*/ 1928016 w 2485572"/>
                <a:gd name="connsiteY104" fmla="*/ 2278512 h 2538970"/>
                <a:gd name="connsiteX105" fmla="*/ 1925175 w 2485572"/>
                <a:gd name="connsiteY105" fmla="*/ 2272832 h 2538970"/>
                <a:gd name="connsiteX106" fmla="*/ 1885979 w 2485572"/>
                <a:gd name="connsiteY106" fmla="*/ 2261470 h 2538970"/>
                <a:gd name="connsiteX107" fmla="*/ 1872061 w 2485572"/>
                <a:gd name="connsiteY107" fmla="*/ 2222273 h 2538970"/>
                <a:gd name="connsiteX108" fmla="*/ 1869221 w 2485572"/>
                <a:gd name="connsiteY108" fmla="*/ 2194438 h 2538970"/>
                <a:gd name="connsiteX109" fmla="*/ 1869221 w 2485572"/>
                <a:gd name="connsiteY109" fmla="*/ 2185917 h 2538970"/>
                <a:gd name="connsiteX110" fmla="*/ 1863540 w 2485572"/>
                <a:gd name="connsiteY110" fmla="*/ 2163479 h 2538970"/>
                <a:gd name="connsiteX111" fmla="*/ 1860700 w 2485572"/>
                <a:gd name="connsiteY111" fmla="*/ 2154958 h 2538970"/>
                <a:gd name="connsiteX112" fmla="*/ 1855303 w 2485572"/>
                <a:gd name="connsiteY112" fmla="*/ 2152402 h 2538970"/>
                <a:gd name="connsiteX113" fmla="*/ 1813266 w 2485572"/>
                <a:gd name="connsiteY113" fmla="*/ 2166319 h 2538970"/>
                <a:gd name="connsiteX114" fmla="*/ 1810426 w 2485572"/>
                <a:gd name="connsiteY114" fmla="*/ 2177397 h 2538970"/>
                <a:gd name="connsiteX115" fmla="*/ 1818663 w 2485572"/>
                <a:gd name="connsiteY115" fmla="*/ 2194438 h 2538970"/>
                <a:gd name="connsiteX116" fmla="*/ 1818663 w 2485572"/>
                <a:gd name="connsiteY116" fmla="*/ 2211196 h 2538970"/>
                <a:gd name="connsiteX117" fmla="*/ 1813266 w 2485572"/>
                <a:gd name="connsiteY117" fmla="*/ 2214037 h 2538970"/>
                <a:gd name="connsiteX118" fmla="*/ 1776626 w 2485572"/>
                <a:gd name="connsiteY118" fmla="*/ 2208356 h 2538970"/>
                <a:gd name="connsiteX119" fmla="*/ 1771230 w 2485572"/>
                <a:gd name="connsiteY119" fmla="*/ 2205516 h 2538970"/>
                <a:gd name="connsiteX120" fmla="*/ 1762708 w 2485572"/>
                <a:gd name="connsiteY120" fmla="*/ 2202676 h 2538970"/>
                <a:gd name="connsiteX121" fmla="*/ 1748791 w 2485572"/>
                <a:gd name="connsiteY121" fmla="*/ 2202676 h 2538970"/>
                <a:gd name="connsiteX122" fmla="*/ 1740270 w 2485572"/>
                <a:gd name="connsiteY122" fmla="*/ 2194438 h 2538970"/>
                <a:gd name="connsiteX123" fmla="*/ 1731749 w 2485572"/>
                <a:gd name="connsiteY123" fmla="*/ 2188758 h 2538970"/>
                <a:gd name="connsiteX124" fmla="*/ 1723512 w 2485572"/>
                <a:gd name="connsiteY124" fmla="*/ 2174556 h 2538970"/>
                <a:gd name="connsiteX125" fmla="*/ 1703914 w 2485572"/>
                <a:gd name="connsiteY125" fmla="*/ 2169159 h 2538970"/>
                <a:gd name="connsiteX126" fmla="*/ 1698233 w 2485572"/>
                <a:gd name="connsiteY126" fmla="*/ 2166319 h 2538970"/>
                <a:gd name="connsiteX127" fmla="*/ 1692552 w 2485572"/>
                <a:gd name="connsiteY127" fmla="*/ 2163479 h 2538970"/>
                <a:gd name="connsiteX128" fmla="*/ 1656196 w 2485572"/>
                <a:gd name="connsiteY128" fmla="*/ 2160638 h 2538970"/>
                <a:gd name="connsiteX129" fmla="*/ 1647675 w 2485572"/>
                <a:gd name="connsiteY129" fmla="*/ 2163479 h 2538970"/>
                <a:gd name="connsiteX130" fmla="*/ 1605638 w 2485572"/>
                <a:gd name="connsiteY130" fmla="*/ 2169159 h 2538970"/>
                <a:gd name="connsiteX131" fmla="*/ 1600242 w 2485572"/>
                <a:gd name="connsiteY131" fmla="*/ 2169159 h 2538970"/>
                <a:gd name="connsiteX132" fmla="*/ 1566442 w 2485572"/>
                <a:gd name="connsiteY132" fmla="*/ 2146721 h 2538970"/>
                <a:gd name="connsiteX133" fmla="*/ 1563601 w 2485572"/>
                <a:gd name="connsiteY133" fmla="*/ 2143881 h 2538970"/>
                <a:gd name="connsiteX134" fmla="*/ 1561045 w 2485572"/>
                <a:gd name="connsiteY134" fmla="*/ 2141040 h 2538970"/>
                <a:gd name="connsiteX135" fmla="*/ 1541447 w 2485572"/>
                <a:gd name="connsiteY135" fmla="*/ 2112921 h 2538970"/>
                <a:gd name="connsiteX136" fmla="*/ 1535766 w 2485572"/>
                <a:gd name="connsiteY136" fmla="*/ 2107524 h 2538970"/>
                <a:gd name="connsiteX137" fmla="*/ 1501966 w 2485572"/>
                <a:gd name="connsiteY137" fmla="*/ 2090482 h 2538970"/>
                <a:gd name="connsiteX138" fmla="*/ 1496570 w 2485572"/>
                <a:gd name="connsiteY138" fmla="*/ 2087926 h 2538970"/>
                <a:gd name="connsiteX139" fmla="*/ 1493729 w 2485572"/>
                <a:gd name="connsiteY139" fmla="*/ 2085086 h 2538970"/>
                <a:gd name="connsiteX140" fmla="*/ 1488049 w 2485572"/>
                <a:gd name="connsiteY140" fmla="*/ 2082245 h 2538970"/>
                <a:gd name="connsiteX141" fmla="*/ 1426413 w 2485572"/>
                <a:gd name="connsiteY141" fmla="*/ 2059807 h 2538970"/>
                <a:gd name="connsiteX142" fmla="*/ 1364778 w 2485572"/>
                <a:gd name="connsiteY142" fmla="*/ 2056966 h 2538970"/>
                <a:gd name="connsiteX143" fmla="*/ 1336659 w 2485572"/>
                <a:gd name="connsiteY143" fmla="*/ 2048445 h 2538970"/>
                <a:gd name="connsiteX144" fmla="*/ 1311380 w 2485572"/>
                <a:gd name="connsiteY144" fmla="*/ 2034528 h 2538970"/>
                <a:gd name="connsiteX145" fmla="*/ 1305983 w 2485572"/>
                <a:gd name="connsiteY145" fmla="*/ 2031688 h 2538970"/>
                <a:gd name="connsiteX146" fmla="*/ 1303143 w 2485572"/>
                <a:gd name="connsiteY146" fmla="*/ 2026291 h 2538970"/>
                <a:gd name="connsiteX147" fmla="*/ 1300303 w 2485572"/>
                <a:gd name="connsiteY147" fmla="*/ 2023451 h 2538970"/>
                <a:gd name="connsiteX148" fmla="*/ 1266787 w 2485572"/>
                <a:gd name="connsiteY148" fmla="*/ 2006409 h 2538970"/>
                <a:gd name="connsiteX149" fmla="*/ 1255426 w 2485572"/>
                <a:gd name="connsiteY149" fmla="*/ 2006409 h 2538970"/>
                <a:gd name="connsiteX150" fmla="*/ 1238668 w 2485572"/>
                <a:gd name="connsiteY150" fmla="*/ 2001012 h 2538970"/>
                <a:gd name="connsiteX151" fmla="*/ 1232987 w 2485572"/>
                <a:gd name="connsiteY151" fmla="*/ 2001012 h 2538970"/>
                <a:gd name="connsiteX152" fmla="*/ 1216229 w 2485572"/>
                <a:gd name="connsiteY152" fmla="*/ 1995331 h 2538970"/>
                <a:gd name="connsiteX153" fmla="*/ 1213389 w 2485572"/>
                <a:gd name="connsiteY153" fmla="*/ 1992491 h 2538970"/>
                <a:gd name="connsiteX154" fmla="*/ 1185554 w 2485572"/>
                <a:gd name="connsiteY154" fmla="*/ 1984254 h 2538970"/>
                <a:gd name="connsiteX155" fmla="*/ 1179873 w 2485572"/>
                <a:gd name="connsiteY155" fmla="*/ 1984254 h 2538970"/>
                <a:gd name="connsiteX156" fmla="*/ 1157434 w 2485572"/>
                <a:gd name="connsiteY156" fmla="*/ 1981414 h 2538970"/>
                <a:gd name="connsiteX157" fmla="*/ 1109717 w 2485572"/>
                <a:gd name="connsiteY157" fmla="*/ 1947614 h 2538970"/>
                <a:gd name="connsiteX158" fmla="*/ 1098639 w 2485572"/>
                <a:gd name="connsiteY158" fmla="*/ 1944774 h 2538970"/>
                <a:gd name="connsiteX159" fmla="*/ 1067680 w 2485572"/>
                <a:gd name="connsiteY159" fmla="*/ 1919779 h 2538970"/>
                <a:gd name="connsiteX160" fmla="*/ 1056603 w 2485572"/>
                <a:gd name="connsiteY160" fmla="*/ 1888819 h 2538970"/>
                <a:gd name="connsiteX161" fmla="*/ 1053762 w 2485572"/>
                <a:gd name="connsiteY161" fmla="*/ 1880298 h 2538970"/>
                <a:gd name="connsiteX162" fmla="*/ 1022803 w 2485572"/>
                <a:gd name="connsiteY162" fmla="*/ 1860700 h 2538970"/>
                <a:gd name="connsiteX163" fmla="*/ 1019962 w 2485572"/>
                <a:gd name="connsiteY163" fmla="*/ 1858143 h 2538970"/>
                <a:gd name="connsiteX164" fmla="*/ 1006045 w 2485572"/>
                <a:gd name="connsiteY164" fmla="*/ 1824343 h 2538970"/>
                <a:gd name="connsiteX165" fmla="*/ 1006045 w 2485572"/>
                <a:gd name="connsiteY165" fmla="*/ 1813266 h 2538970"/>
                <a:gd name="connsiteX166" fmla="*/ 1011725 w 2485572"/>
                <a:gd name="connsiteY166" fmla="*/ 1793668 h 2538970"/>
                <a:gd name="connsiteX167" fmla="*/ 1019962 w 2485572"/>
                <a:gd name="connsiteY167" fmla="*/ 1768389 h 2538970"/>
                <a:gd name="connsiteX168" fmla="*/ 1025643 w 2485572"/>
                <a:gd name="connsiteY168" fmla="*/ 1737429 h 2538970"/>
                <a:gd name="connsiteX169" fmla="*/ 1025643 w 2485572"/>
                <a:gd name="connsiteY169" fmla="*/ 1723512 h 2538970"/>
                <a:gd name="connsiteX170" fmla="*/ 1019962 w 2485572"/>
                <a:gd name="connsiteY170" fmla="*/ 1720671 h 2538970"/>
                <a:gd name="connsiteX171" fmla="*/ 1014566 w 2485572"/>
                <a:gd name="connsiteY171" fmla="*/ 1712435 h 2538970"/>
                <a:gd name="connsiteX172" fmla="*/ 1011725 w 2485572"/>
                <a:gd name="connsiteY172" fmla="*/ 1709594 h 2538970"/>
                <a:gd name="connsiteX173" fmla="*/ 983606 w 2485572"/>
                <a:gd name="connsiteY173" fmla="*/ 1692552 h 2538970"/>
                <a:gd name="connsiteX174" fmla="*/ 977925 w 2485572"/>
                <a:gd name="connsiteY174" fmla="*/ 1692552 h 2538970"/>
                <a:gd name="connsiteX175" fmla="*/ 950090 w 2485572"/>
                <a:gd name="connsiteY175" fmla="*/ 1653356 h 2538970"/>
                <a:gd name="connsiteX176" fmla="*/ 950090 w 2485572"/>
                <a:gd name="connsiteY176" fmla="*/ 1639438 h 2538970"/>
                <a:gd name="connsiteX177" fmla="*/ 952931 w 2485572"/>
                <a:gd name="connsiteY177" fmla="*/ 1636598 h 2538970"/>
                <a:gd name="connsiteX178" fmla="*/ 975369 w 2485572"/>
                <a:gd name="connsiteY178" fmla="*/ 1597401 h 2538970"/>
                <a:gd name="connsiteX179" fmla="*/ 980766 w 2485572"/>
                <a:gd name="connsiteY179" fmla="*/ 1591721 h 2538970"/>
                <a:gd name="connsiteX180" fmla="*/ 1017406 w 2485572"/>
                <a:gd name="connsiteY180" fmla="*/ 1561045 h 2538970"/>
                <a:gd name="connsiteX181" fmla="*/ 1022803 w 2485572"/>
                <a:gd name="connsiteY181" fmla="*/ 1558205 h 2538970"/>
                <a:gd name="connsiteX182" fmla="*/ 1025643 w 2485572"/>
                <a:gd name="connsiteY182" fmla="*/ 1555364 h 2538970"/>
                <a:gd name="connsiteX183" fmla="*/ 1031324 w 2485572"/>
                <a:gd name="connsiteY183" fmla="*/ 1549684 h 2538970"/>
                <a:gd name="connsiteX184" fmla="*/ 1293866 w 2485572"/>
                <a:gd name="connsiteY184" fmla="*/ 1680648 h 2538970"/>
                <a:gd name="connsiteX185" fmla="*/ 1455791 w 2485572"/>
                <a:gd name="connsiteY185" fmla="*/ 1685410 h 2538970"/>
                <a:gd name="connsiteX186" fmla="*/ 1289417 w 2485572"/>
                <a:gd name="connsiteY186" fmla="*/ 1536685 h 2538970"/>
                <a:gd name="connsiteX187" fmla="*/ 1061999 w 2485572"/>
                <a:gd name="connsiteY187" fmla="*/ 1465610 h 2538970"/>
                <a:gd name="connsiteX188" fmla="*/ 1061999 w 2485572"/>
                <a:gd name="connsiteY188" fmla="*/ 1429254 h 2538970"/>
                <a:gd name="connsiteX189" fmla="*/ 1048082 w 2485572"/>
                <a:gd name="connsiteY189" fmla="*/ 1403975 h 2538970"/>
                <a:gd name="connsiteX190" fmla="*/ 1022803 w 2485572"/>
                <a:gd name="connsiteY190" fmla="*/ 1387217 h 2538970"/>
                <a:gd name="connsiteX191" fmla="*/ 1011725 w 2485572"/>
                <a:gd name="connsiteY191" fmla="*/ 1381536 h 2538970"/>
                <a:gd name="connsiteX192" fmla="*/ 1000364 w 2485572"/>
                <a:gd name="connsiteY192" fmla="*/ 1381536 h 2538970"/>
                <a:gd name="connsiteX193" fmla="*/ 961167 w 2485572"/>
                <a:gd name="connsiteY193" fmla="*/ 1376140 h 2538970"/>
                <a:gd name="connsiteX194" fmla="*/ 924811 w 2485572"/>
                <a:gd name="connsiteY194" fmla="*/ 1367618 h 2538970"/>
                <a:gd name="connsiteX195" fmla="*/ 919131 w 2485572"/>
                <a:gd name="connsiteY195" fmla="*/ 1367618 h 2538970"/>
                <a:gd name="connsiteX196" fmla="*/ 913450 w 2485572"/>
                <a:gd name="connsiteY196" fmla="*/ 1364778 h 2538970"/>
                <a:gd name="connsiteX197" fmla="*/ 908053 w 2485572"/>
                <a:gd name="connsiteY197" fmla="*/ 1364778 h 2538970"/>
                <a:gd name="connsiteX198" fmla="*/ 877094 w 2485572"/>
                <a:gd name="connsiteY198" fmla="*/ 1381536 h 2538970"/>
                <a:gd name="connsiteX199" fmla="*/ 868857 w 2485572"/>
                <a:gd name="connsiteY199" fmla="*/ 1390057 h 2538970"/>
                <a:gd name="connsiteX200" fmla="*/ 835057 w 2485572"/>
                <a:gd name="connsiteY200" fmla="*/ 1434934 h 2538970"/>
                <a:gd name="connsiteX201" fmla="*/ 832217 w 2485572"/>
                <a:gd name="connsiteY201" fmla="*/ 1440331 h 2538970"/>
                <a:gd name="connsiteX202" fmla="*/ 832217 w 2485572"/>
                <a:gd name="connsiteY202" fmla="*/ 1446012 h 2538970"/>
                <a:gd name="connsiteX203" fmla="*/ 767741 w 2485572"/>
                <a:gd name="connsiteY203" fmla="*/ 1513327 h 2538970"/>
                <a:gd name="connsiteX204" fmla="*/ 711787 w 2485572"/>
                <a:gd name="connsiteY204" fmla="*/ 1535766 h 2538970"/>
                <a:gd name="connsiteX205" fmla="*/ 686508 w 2485572"/>
                <a:gd name="connsiteY205" fmla="*/ 1541447 h 2538970"/>
                <a:gd name="connsiteX206" fmla="*/ 661513 w 2485572"/>
                <a:gd name="connsiteY206" fmla="*/ 1549684 h 2538970"/>
                <a:gd name="connsiteX207" fmla="*/ 658672 w 2485572"/>
                <a:gd name="connsiteY207" fmla="*/ 1552524 h 2538970"/>
                <a:gd name="connsiteX208" fmla="*/ 652992 w 2485572"/>
                <a:gd name="connsiteY208" fmla="*/ 1555364 h 2538970"/>
                <a:gd name="connsiteX209" fmla="*/ 624873 w 2485572"/>
                <a:gd name="connsiteY209" fmla="*/ 1561045 h 2538970"/>
                <a:gd name="connsiteX210" fmla="*/ 619476 w 2485572"/>
                <a:gd name="connsiteY210" fmla="*/ 1558205 h 2538970"/>
                <a:gd name="connsiteX211" fmla="*/ 616636 w 2485572"/>
                <a:gd name="connsiteY211" fmla="*/ 1555364 h 2538970"/>
                <a:gd name="connsiteX212" fmla="*/ 597037 w 2485572"/>
                <a:gd name="connsiteY212" fmla="*/ 1532926 h 2538970"/>
                <a:gd name="connsiteX213" fmla="*/ 594197 w 2485572"/>
                <a:gd name="connsiteY213" fmla="*/ 1521848 h 2538970"/>
                <a:gd name="connsiteX214" fmla="*/ 591357 w 2485572"/>
                <a:gd name="connsiteY214" fmla="*/ 1519008 h 2538970"/>
                <a:gd name="connsiteX215" fmla="*/ 566078 w 2485572"/>
                <a:gd name="connsiteY215" fmla="*/ 1482368 h 2538970"/>
                <a:gd name="connsiteX216" fmla="*/ 560397 w 2485572"/>
                <a:gd name="connsiteY216" fmla="*/ 1471291 h 2538970"/>
                <a:gd name="connsiteX217" fmla="*/ 555000 w 2485572"/>
                <a:gd name="connsiteY217" fmla="*/ 1465610 h 2538970"/>
                <a:gd name="connsiteX218" fmla="*/ 498762 w 2485572"/>
                <a:gd name="connsiteY218" fmla="*/ 1432094 h 2538970"/>
                <a:gd name="connsiteX219" fmla="*/ 490525 w 2485572"/>
                <a:gd name="connsiteY219" fmla="*/ 1429254 h 2538970"/>
                <a:gd name="connsiteX220" fmla="*/ 487685 w 2485572"/>
                <a:gd name="connsiteY220" fmla="*/ 1429254 h 2538970"/>
                <a:gd name="connsiteX221" fmla="*/ 462406 w 2485572"/>
                <a:gd name="connsiteY221" fmla="*/ 1426413 h 2538970"/>
                <a:gd name="connsiteX222" fmla="*/ 400770 w 2485572"/>
                <a:gd name="connsiteY222" fmla="*/ 1426413 h 2538970"/>
                <a:gd name="connsiteX223" fmla="*/ 392250 w 2485572"/>
                <a:gd name="connsiteY223" fmla="*/ 1423573 h 2538970"/>
                <a:gd name="connsiteX224" fmla="*/ 384013 w 2485572"/>
                <a:gd name="connsiteY224" fmla="*/ 1420733 h 2538970"/>
                <a:gd name="connsiteX225" fmla="*/ 375492 w 2485572"/>
                <a:gd name="connsiteY225" fmla="*/ 1420733 h 2538970"/>
                <a:gd name="connsiteX226" fmla="*/ 319537 w 2485572"/>
                <a:gd name="connsiteY226" fmla="*/ 1409655 h 2538970"/>
                <a:gd name="connsiteX227" fmla="*/ 313856 w 2485572"/>
                <a:gd name="connsiteY227" fmla="*/ 1406815 h 2538970"/>
                <a:gd name="connsiteX228" fmla="*/ 308176 w 2485572"/>
                <a:gd name="connsiteY228" fmla="*/ 1406815 h 2538970"/>
                <a:gd name="connsiteX229" fmla="*/ 297098 w 2485572"/>
                <a:gd name="connsiteY229" fmla="*/ 1401134 h 2538970"/>
                <a:gd name="connsiteX230" fmla="*/ 221546 w 2485572"/>
                <a:gd name="connsiteY230" fmla="*/ 1392898 h 2538970"/>
                <a:gd name="connsiteX231" fmla="*/ 213025 w 2485572"/>
                <a:gd name="connsiteY231" fmla="*/ 1392898 h 2538970"/>
                <a:gd name="connsiteX232" fmla="*/ 204504 w 2485572"/>
                <a:gd name="connsiteY232" fmla="*/ 1395738 h 2538970"/>
                <a:gd name="connsiteX233" fmla="*/ 154230 w 2485572"/>
                <a:gd name="connsiteY233" fmla="*/ 1406815 h 2538970"/>
                <a:gd name="connsiteX234" fmla="*/ 148549 w 2485572"/>
                <a:gd name="connsiteY234" fmla="*/ 1403975 h 2538970"/>
                <a:gd name="connsiteX235" fmla="*/ 137472 w 2485572"/>
                <a:gd name="connsiteY235" fmla="*/ 1398294 h 2538970"/>
                <a:gd name="connsiteX236" fmla="*/ 131791 w 2485572"/>
                <a:gd name="connsiteY236" fmla="*/ 1398294 h 2538970"/>
                <a:gd name="connsiteX237" fmla="*/ 67316 w 2485572"/>
                <a:gd name="connsiteY237" fmla="*/ 1418177 h 2538970"/>
                <a:gd name="connsiteX238" fmla="*/ 58795 w 2485572"/>
                <a:gd name="connsiteY238" fmla="*/ 1420733 h 2538970"/>
                <a:gd name="connsiteX239" fmla="*/ 50558 w 2485572"/>
                <a:gd name="connsiteY239" fmla="*/ 1423573 h 2538970"/>
                <a:gd name="connsiteX240" fmla="*/ 42037 w 2485572"/>
                <a:gd name="connsiteY240" fmla="*/ 1423573 h 2538970"/>
                <a:gd name="connsiteX241" fmla="*/ 5681 w 2485572"/>
                <a:gd name="connsiteY241" fmla="*/ 1432094 h 2538970"/>
                <a:gd name="connsiteX242" fmla="*/ 2840 w 2485572"/>
                <a:gd name="connsiteY242" fmla="*/ 1403975 h 2538970"/>
                <a:gd name="connsiteX243" fmla="*/ 0 w 2485572"/>
                <a:gd name="connsiteY243" fmla="*/ 1395738 h 2538970"/>
                <a:gd name="connsiteX244" fmla="*/ 5681 w 2485572"/>
                <a:gd name="connsiteY244" fmla="*/ 1373299 h 2538970"/>
                <a:gd name="connsiteX245" fmla="*/ 5681 w 2485572"/>
                <a:gd name="connsiteY245" fmla="*/ 1361938 h 2538970"/>
                <a:gd name="connsiteX246" fmla="*/ 11361 w 2485572"/>
                <a:gd name="connsiteY246" fmla="*/ 1345180 h 2538970"/>
                <a:gd name="connsiteX247" fmla="*/ 42037 w 2485572"/>
                <a:gd name="connsiteY247" fmla="*/ 1305983 h 2538970"/>
                <a:gd name="connsiteX248" fmla="*/ 47718 w 2485572"/>
                <a:gd name="connsiteY248" fmla="*/ 1294622 h 2538970"/>
                <a:gd name="connsiteX249" fmla="*/ 39197 w 2485572"/>
                <a:gd name="connsiteY249" fmla="*/ 1275024 h 2538970"/>
                <a:gd name="connsiteX250" fmla="*/ 33516 w 2485572"/>
                <a:gd name="connsiteY250" fmla="*/ 1269627 h 2538970"/>
                <a:gd name="connsiteX251" fmla="*/ 33516 w 2485572"/>
                <a:gd name="connsiteY251" fmla="*/ 1244348 h 2538970"/>
                <a:gd name="connsiteX252" fmla="*/ 64475 w 2485572"/>
                <a:gd name="connsiteY252" fmla="*/ 1213389 h 2538970"/>
                <a:gd name="connsiteX253" fmla="*/ 81233 w 2485572"/>
                <a:gd name="connsiteY253" fmla="*/ 1199471 h 2538970"/>
                <a:gd name="connsiteX254" fmla="*/ 86914 w 2485572"/>
                <a:gd name="connsiteY254" fmla="*/ 1190950 h 2538970"/>
                <a:gd name="connsiteX255" fmla="*/ 97991 w 2485572"/>
                <a:gd name="connsiteY255" fmla="*/ 1160275 h 2538970"/>
                <a:gd name="connsiteX256" fmla="*/ 95435 w 2485572"/>
                <a:gd name="connsiteY256" fmla="*/ 1151753 h 2538970"/>
                <a:gd name="connsiteX257" fmla="*/ 95435 w 2485572"/>
                <a:gd name="connsiteY257" fmla="*/ 1121078 h 2538970"/>
                <a:gd name="connsiteX258" fmla="*/ 100832 w 2485572"/>
                <a:gd name="connsiteY258" fmla="*/ 1112557 h 2538970"/>
                <a:gd name="connsiteX259" fmla="*/ 103672 w 2485572"/>
                <a:gd name="connsiteY259" fmla="*/ 1106876 h 2538970"/>
                <a:gd name="connsiteX260" fmla="*/ 154230 w 2485572"/>
                <a:gd name="connsiteY260" fmla="*/ 1070520 h 2538970"/>
                <a:gd name="connsiteX261" fmla="*/ 176668 w 2485572"/>
                <a:gd name="connsiteY261" fmla="*/ 1045241 h 2538970"/>
                <a:gd name="connsiteX262" fmla="*/ 176668 w 2485572"/>
                <a:gd name="connsiteY262" fmla="*/ 1037004 h 2538970"/>
                <a:gd name="connsiteX263" fmla="*/ 173828 w 2485572"/>
                <a:gd name="connsiteY263" fmla="*/ 1028483 h 2538970"/>
                <a:gd name="connsiteX264" fmla="*/ 157070 w 2485572"/>
                <a:gd name="connsiteY264" fmla="*/ 1008885 h 2538970"/>
                <a:gd name="connsiteX265" fmla="*/ 154230 w 2485572"/>
                <a:gd name="connsiteY265" fmla="*/ 1000648 h 2538970"/>
                <a:gd name="connsiteX266" fmla="*/ 157070 w 2485572"/>
                <a:gd name="connsiteY266" fmla="*/ 964008 h 2538970"/>
                <a:gd name="connsiteX267" fmla="*/ 154230 w 2485572"/>
                <a:gd name="connsiteY267" fmla="*/ 955771 h 2538970"/>
                <a:gd name="connsiteX268" fmla="*/ 126111 w 2485572"/>
                <a:gd name="connsiteY268" fmla="*/ 930492 h 2538970"/>
                <a:gd name="connsiteX269" fmla="*/ 112193 w 2485572"/>
                <a:gd name="connsiteY269" fmla="*/ 927652 h 2538970"/>
                <a:gd name="connsiteX270" fmla="*/ 109353 w 2485572"/>
                <a:gd name="connsiteY270" fmla="*/ 921971 h 2538970"/>
                <a:gd name="connsiteX271" fmla="*/ 109353 w 2485572"/>
                <a:gd name="connsiteY271" fmla="*/ 908053 h 2538970"/>
                <a:gd name="connsiteX272" fmla="*/ 117590 w 2485572"/>
                <a:gd name="connsiteY272" fmla="*/ 891295 h 2538970"/>
                <a:gd name="connsiteX273" fmla="*/ 123270 w 2485572"/>
                <a:gd name="connsiteY273" fmla="*/ 885615 h 2538970"/>
                <a:gd name="connsiteX274" fmla="*/ 148549 w 2485572"/>
                <a:gd name="connsiteY274" fmla="*/ 866016 h 2538970"/>
                <a:gd name="connsiteX275" fmla="*/ 128951 w 2485572"/>
                <a:gd name="connsiteY275" fmla="*/ 840738 h 2538970"/>
                <a:gd name="connsiteX276" fmla="*/ 126111 w 2485572"/>
                <a:gd name="connsiteY276" fmla="*/ 821139 h 2538970"/>
                <a:gd name="connsiteX277" fmla="*/ 140028 w 2485572"/>
                <a:gd name="connsiteY277" fmla="*/ 812618 h 2538970"/>
                <a:gd name="connsiteX278" fmla="*/ 142869 w 2485572"/>
                <a:gd name="connsiteY278" fmla="*/ 790464 h 2538970"/>
                <a:gd name="connsiteX279" fmla="*/ 154230 w 2485572"/>
                <a:gd name="connsiteY279" fmla="*/ 773422 h 2538970"/>
                <a:gd name="connsiteX280" fmla="*/ 157070 w 2485572"/>
                <a:gd name="connsiteY280" fmla="*/ 762344 h 2538970"/>
                <a:gd name="connsiteX281" fmla="*/ 157070 w 2485572"/>
                <a:gd name="connsiteY281" fmla="*/ 753824 h 2538970"/>
                <a:gd name="connsiteX282" fmla="*/ 145709 w 2485572"/>
                <a:gd name="connsiteY282" fmla="*/ 731385 h 2538970"/>
                <a:gd name="connsiteX283" fmla="*/ 145709 w 2485572"/>
                <a:gd name="connsiteY283" fmla="*/ 723148 h 2538970"/>
                <a:gd name="connsiteX284" fmla="*/ 159627 w 2485572"/>
                <a:gd name="connsiteY284" fmla="*/ 714627 h 2538970"/>
                <a:gd name="connsiteX285" fmla="*/ 204504 w 2485572"/>
                <a:gd name="connsiteY285" fmla="*/ 708946 h 2538970"/>
                <a:gd name="connsiteX286" fmla="*/ 232623 w 2485572"/>
                <a:gd name="connsiteY286" fmla="*/ 678271 h 2538970"/>
                <a:gd name="connsiteX287" fmla="*/ 232623 w 2485572"/>
                <a:gd name="connsiteY287" fmla="*/ 666909 h 2538970"/>
                <a:gd name="connsiteX288" fmla="*/ 215865 w 2485572"/>
                <a:gd name="connsiteY288" fmla="*/ 644755 h 2538970"/>
                <a:gd name="connsiteX289" fmla="*/ 218705 w 2485572"/>
                <a:gd name="connsiteY289" fmla="*/ 613795 h 2538970"/>
                <a:gd name="connsiteX290" fmla="*/ 241144 w 2485572"/>
                <a:gd name="connsiteY290" fmla="*/ 582836 h 2538970"/>
                <a:gd name="connsiteX291" fmla="*/ 252221 w 2485572"/>
                <a:gd name="connsiteY291" fmla="*/ 571758 h 2538970"/>
                <a:gd name="connsiteX292" fmla="*/ 285737 w 2485572"/>
                <a:gd name="connsiteY292" fmla="*/ 524041 h 2538970"/>
                <a:gd name="connsiteX293" fmla="*/ 291418 w 2485572"/>
                <a:gd name="connsiteY293" fmla="*/ 518644 h 2538970"/>
                <a:gd name="connsiteX294" fmla="*/ 322377 w 2485572"/>
                <a:gd name="connsiteY294" fmla="*/ 518644 h 2538970"/>
                <a:gd name="connsiteX295" fmla="*/ 333455 w 2485572"/>
                <a:gd name="connsiteY295" fmla="*/ 510123 h 2538970"/>
                <a:gd name="connsiteX296" fmla="*/ 341976 w 2485572"/>
                <a:gd name="connsiteY296" fmla="*/ 482004 h 2538970"/>
                <a:gd name="connsiteX297" fmla="*/ 347372 w 2485572"/>
                <a:gd name="connsiteY297" fmla="*/ 476607 h 2538970"/>
                <a:gd name="connsiteX298" fmla="*/ 386853 w 2485572"/>
                <a:gd name="connsiteY298" fmla="*/ 459565 h 2538970"/>
                <a:gd name="connsiteX299" fmla="*/ 389409 w 2485572"/>
                <a:gd name="connsiteY299" fmla="*/ 454169 h 2538970"/>
                <a:gd name="connsiteX300" fmla="*/ 400770 w 2485572"/>
                <a:gd name="connsiteY300" fmla="*/ 434570 h 2538970"/>
                <a:gd name="connsiteX301" fmla="*/ 414688 w 2485572"/>
                <a:gd name="connsiteY301" fmla="*/ 392534 h 2538970"/>
                <a:gd name="connsiteX302" fmla="*/ 428890 w 2485572"/>
                <a:gd name="connsiteY302" fmla="*/ 341976 h 2538970"/>
                <a:gd name="connsiteX303" fmla="*/ 434286 w 2485572"/>
                <a:gd name="connsiteY303" fmla="*/ 255062 h 2538970"/>
                <a:gd name="connsiteX304" fmla="*/ 437127 w 2485572"/>
                <a:gd name="connsiteY304" fmla="*/ 252221 h 2538970"/>
                <a:gd name="connsiteX305" fmla="*/ 448488 w 2485572"/>
                <a:gd name="connsiteY305" fmla="*/ 235463 h 2538970"/>
                <a:gd name="connsiteX306" fmla="*/ 468086 w 2485572"/>
                <a:gd name="connsiteY306" fmla="*/ 221546 h 2538970"/>
                <a:gd name="connsiteX307" fmla="*/ 501602 w 2485572"/>
                <a:gd name="connsiteY307" fmla="*/ 215865 h 2538970"/>
                <a:gd name="connsiteX308" fmla="*/ 512964 w 2485572"/>
                <a:gd name="connsiteY308" fmla="*/ 213025 h 2538970"/>
                <a:gd name="connsiteX309" fmla="*/ 555000 w 2485572"/>
                <a:gd name="connsiteY309" fmla="*/ 187746 h 2538970"/>
                <a:gd name="connsiteX310" fmla="*/ 557557 w 2485572"/>
                <a:gd name="connsiteY310" fmla="*/ 182349 h 2538970"/>
                <a:gd name="connsiteX311" fmla="*/ 602434 w 2485572"/>
                <a:gd name="connsiteY311" fmla="*/ 131791 h 2538970"/>
                <a:gd name="connsiteX312" fmla="*/ 605274 w 2485572"/>
                <a:gd name="connsiteY312" fmla="*/ 123270 h 2538970"/>
                <a:gd name="connsiteX313" fmla="*/ 594197 w 2485572"/>
                <a:gd name="connsiteY313" fmla="*/ 70156 h 2538970"/>
                <a:gd name="connsiteX314" fmla="*/ 650151 w 2485572"/>
                <a:gd name="connsiteY314" fmla="*/ 92595 h 2538970"/>
                <a:gd name="connsiteX315" fmla="*/ 664069 w 2485572"/>
                <a:gd name="connsiteY315" fmla="*/ 92595 h 2538970"/>
                <a:gd name="connsiteX316" fmla="*/ 689348 w 2485572"/>
                <a:gd name="connsiteY316" fmla="*/ 98275 h 2538970"/>
                <a:gd name="connsiteX317" fmla="*/ 723148 w 2485572"/>
                <a:gd name="connsiteY317" fmla="*/ 89754 h 2538970"/>
                <a:gd name="connsiteX318" fmla="*/ 725704 w 2485572"/>
                <a:gd name="connsiteY318" fmla="*/ 92595 h 2538970"/>
                <a:gd name="connsiteX319" fmla="*/ 731385 w 2485572"/>
                <a:gd name="connsiteY319" fmla="*/ 92595 h 2538970"/>
                <a:gd name="connsiteX320" fmla="*/ 737065 w 2485572"/>
                <a:gd name="connsiteY320" fmla="*/ 95435 h 2538970"/>
                <a:gd name="connsiteX321" fmla="*/ 742746 w 2485572"/>
                <a:gd name="connsiteY321" fmla="*/ 95435 h 2538970"/>
                <a:gd name="connsiteX322" fmla="*/ 779102 w 2485572"/>
                <a:gd name="connsiteY322" fmla="*/ 75837 h 2538970"/>
                <a:gd name="connsiteX323" fmla="*/ 818299 w 2485572"/>
                <a:gd name="connsiteY323" fmla="*/ 39197 h 2538970"/>
                <a:gd name="connsiteX324" fmla="*/ 823980 w 2485572"/>
                <a:gd name="connsiteY324" fmla="*/ 33800 h 2538970"/>
                <a:gd name="connsiteX325" fmla="*/ 851815 w 2485572"/>
                <a:gd name="connsiteY325" fmla="*/ 19598 h 2538970"/>
                <a:gd name="connsiteX326" fmla="*/ 854655 w 2485572"/>
                <a:gd name="connsiteY326" fmla="*/ 14202 h 2538970"/>
                <a:gd name="connsiteX327" fmla="*/ 888455 w 2485572"/>
                <a:gd name="connsiteY327" fmla="*/ 8521 h 2538970"/>
                <a:gd name="connsiteX328" fmla="*/ 893852 w 2485572"/>
                <a:gd name="connsiteY328" fmla="*/ 11361 h 2538970"/>
                <a:gd name="connsiteX329" fmla="*/ 933332 w 2485572"/>
                <a:gd name="connsiteY329" fmla="*/ 36640 h 2538970"/>
                <a:gd name="connsiteX330" fmla="*/ 938729 w 2485572"/>
                <a:gd name="connsiteY330" fmla="*/ 42037 h 2538970"/>
                <a:gd name="connsiteX331" fmla="*/ 969689 w 2485572"/>
                <a:gd name="connsiteY331" fmla="*/ 61635 h 2538970"/>
                <a:gd name="connsiteX332" fmla="*/ 972529 w 2485572"/>
                <a:gd name="connsiteY332" fmla="*/ 64475 h 2538970"/>
                <a:gd name="connsiteX333" fmla="*/ 977925 w 2485572"/>
                <a:gd name="connsiteY333" fmla="*/ 67316 h 2538970"/>
                <a:gd name="connsiteX334" fmla="*/ 1011725 w 2485572"/>
                <a:gd name="connsiteY334" fmla="*/ 67316 h 2538970"/>
                <a:gd name="connsiteX335" fmla="*/ 1031324 w 2485572"/>
                <a:gd name="connsiteY335" fmla="*/ 64475 h 2538970"/>
                <a:gd name="connsiteX336" fmla="*/ 1042401 w 2485572"/>
                <a:gd name="connsiteY336" fmla="*/ 64475 h 2538970"/>
                <a:gd name="connsiteX337" fmla="*/ 1104036 w 2485572"/>
                <a:gd name="connsiteY337" fmla="*/ 70156 h 2538970"/>
                <a:gd name="connsiteX338" fmla="*/ 1109717 w 2485572"/>
                <a:gd name="connsiteY338" fmla="*/ 75837 h 2538970"/>
                <a:gd name="connsiteX339" fmla="*/ 1118238 w 2485572"/>
                <a:gd name="connsiteY339" fmla="*/ 81233 h 2538970"/>
                <a:gd name="connsiteX340" fmla="*/ 1121078 w 2485572"/>
                <a:gd name="connsiteY340" fmla="*/ 84074 h 2538970"/>
                <a:gd name="connsiteX341" fmla="*/ 1143517 w 2485572"/>
                <a:gd name="connsiteY341" fmla="*/ 95435 h 2538970"/>
                <a:gd name="connsiteX342" fmla="*/ 1151754 w 2485572"/>
                <a:gd name="connsiteY342" fmla="*/ 100832 h 2538970"/>
                <a:gd name="connsiteX343" fmla="*/ 1171352 w 2485572"/>
                <a:gd name="connsiteY343" fmla="*/ 100832 h 2538970"/>
                <a:gd name="connsiteX344" fmla="*/ 1174192 w 2485572"/>
                <a:gd name="connsiteY344" fmla="*/ 98275 h 2538970"/>
                <a:gd name="connsiteX345" fmla="*/ 1188110 w 2485572"/>
                <a:gd name="connsiteY345" fmla="*/ 89754 h 2538970"/>
                <a:gd name="connsiteX346" fmla="*/ 1193791 w 2485572"/>
                <a:gd name="connsiteY346" fmla="*/ 84074 h 2538970"/>
                <a:gd name="connsiteX347" fmla="*/ 1238668 w 2485572"/>
                <a:gd name="connsiteY347" fmla="*/ 75837 h 2538970"/>
                <a:gd name="connsiteX348" fmla="*/ 1244348 w 2485572"/>
                <a:gd name="connsiteY348" fmla="*/ 78677 h 2538970"/>
                <a:gd name="connsiteX349" fmla="*/ 1272184 w 2485572"/>
                <a:gd name="connsiteY349" fmla="*/ 75837 h 2538970"/>
                <a:gd name="connsiteX350" fmla="*/ 1280705 w 2485572"/>
                <a:gd name="connsiteY350" fmla="*/ 72996 h 2538970"/>
                <a:gd name="connsiteX351" fmla="*/ 1286385 w 2485572"/>
                <a:gd name="connsiteY351" fmla="*/ 72996 h 2538970"/>
                <a:gd name="connsiteX352" fmla="*/ 1348020 w 2485572"/>
                <a:gd name="connsiteY352" fmla="*/ 50558 h 2538970"/>
                <a:gd name="connsiteX353" fmla="*/ 1350861 w 2485572"/>
                <a:gd name="connsiteY353" fmla="*/ 50558 h 2538970"/>
                <a:gd name="connsiteX354" fmla="*/ 1392898 w 2485572"/>
                <a:gd name="connsiteY354" fmla="*/ 39197 h 2538970"/>
                <a:gd name="connsiteX355" fmla="*/ 1406815 w 2485572"/>
                <a:gd name="connsiteY355" fmla="*/ 39197 h 2538970"/>
                <a:gd name="connsiteX356" fmla="*/ 1459929 w 2485572"/>
                <a:gd name="connsiteY356" fmla="*/ 36640 h 2538970"/>
                <a:gd name="connsiteX357" fmla="*/ 1468450 w 2485572"/>
                <a:gd name="connsiteY357" fmla="*/ 36640 h 2538970"/>
                <a:gd name="connsiteX358" fmla="*/ 1474131 w 2485572"/>
                <a:gd name="connsiteY358" fmla="*/ 33800 h 2538970"/>
                <a:gd name="connsiteX359" fmla="*/ 1479528 w 2485572"/>
                <a:gd name="connsiteY359" fmla="*/ 30960 h 2538970"/>
                <a:gd name="connsiteX360" fmla="*/ 1485208 w 2485572"/>
                <a:gd name="connsiteY360" fmla="*/ 30960 h 2538970"/>
                <a:gd name="connsiteX361" fmla="*/ 1544003 w 2485572"/>
                <a:gd name="connsiteY361" fmla="*/ 16758 h 2538970"/>
                <a:gd name="connsiteX362" fmla="*/ 1549684 w 2485572"/>
                <a:gd name="connsiteY362" fmla="*/ 14202 h 2538970"/>
                <a:gd name="connsiteX363" fmla="*/ 1555364 w 2485572"/>
                <a:gd name="connsiteY363" fmla="*/ 14202 h 2538970"/>
                <a:gd name="connsiteX364" fmla="*/ 1563601 w 2485572"/>
                <a:gd name="connsiteY364" fmla="*/ 11361 h 2538970"/>
                <a:gd name="connsiteX365" fmla="*/ 1614159 w 2485572"/>
                <a:gd name="connsiteY365" fmla="*/ 22439 h 2538970"/>
                <a:gd name="connsiteX366" fmla="*/ 1619840 w 2485572"/>
                <a:gd name="connsiteY366" fmla="*/ 19598 h 2538970"/>
                <a:gd name="connsiteX367" fmla="*/ 1630917 w 2485572"/>
                <a:gd name="connsiteY367" fmla="*/ 16758 h 2538970"/>
                <a:gd name="connsiteX368" fmla="*/ 1645119 w 2485572"/>
                <a:gd name="connsiteY368" fmla="*/ 8521 h 2538970"/>
                <a:gd name="connsiteX369" fmla="*/ 1653356 w 2485572"/>
                <a:gd name="connsiteY369" fmla="*/ 5681 h 2538970"/>
                <a:gd name="connsiteX370" fmla="*/ 1689712 w 2485572"/>
                <a:gd name="connsiteY370" fmla="*/ 0 h 2538970"/>
                <a:gd name="connsiteX371" fmla="*/ 1698233 w 2485572"/>
                <a:gd name="connsiteY371" fmla="*/ 11361 h 2538970"/>
                <a:gd name="connsiteX372" fmla="*/ 1703914 w 2485572"/>
                <a:gd name="connsiteY372" fmla="*/ 14202 h 2538970"/>
                <a:gd name="connsiteX373" fmla="*/ 1709310 w 2485572"/>
                <a:gd name="connsiteY373" fmla="*/ 16758 h 2538970"/>
                <a:gd name="connsiteX374" fmla="*/ 1717831 w 2485572"/>
                <a:gd name="connsiteY374" fmla="*/ 16758 h 2538970"/>
                <a:gd name="connsiteX375" fmla="*/ 1757028 w 2485572"/>
                <a:gd name="connsiteY375" fmla="*/ 22439 h 2538970"/>
                <a:gd name="connsiteX376" fmla="*/ 1762708 w 2485572"/>
                <a:gd name="connsiteY376" fmla="*/ 25279 h 2538970"/>
                <a:gd name="connsiteX377" fmla="*/ 1768389 w 2485572"/>
                <a:gd name="connsiteY377" fmla="*/ 25279 h 2538970"/>
                <a:gd name="connsiteX378" fmla="*/ 1787987 w 2485572"/>
                <a:gd name="connsiteY378" fmla="*/ 33800 h 2538970"/>
                <a:gd name="connsiteX379" fmla="*/ 1793384 w 2485572"/>
                <a:gd name="connsiteY379" fmla="*/ 33800 h 2538970"/>
                <a:gd name="connsiteX380" fmla="*/ 1801905 w 2485572"/>
                <a:gd name="connsiteY380" fmla="*/ 36640 h 2538970"/>
                <a:gd name="connsiteX381" fmla="*/ 1835421 w 2485572"/>
                <a:gd name="connsiteY381" fmla="*/ 42037 h 2538970"/>
                <a:gd name="connsiteX382" fmla="*/ 1891659 w 2485572"/>
                <a:gd name="connsiteY382" fmla="*/ 61635 h 2538970"/>
                <a:gd name="connsiteX383" fmla="*/ 1897340 w 2485572"/>
                <a:gd name="connsiteY383" fmla="*/ 64475 h 2538970"/>
                <a:gd name="connsiteX384" fmla="*/ 1899896 w 2485572"/>
                <a:gd name="connsiteY384" fmla="*/ 67316 h 2538970"/>
                <a:gd name="connsiteX385" fmla="*/ 1944774 w 2485572"/>
                <a:gd name="connsiteY385" fmla="*/ 123270 h 2538970"/>
                <a:gd name="connsiteX386" fmla="*/ 1947614 w 2485572"/>
                <a:gd name="connsiteY386" fmla="*/ 128951 h 2538970"/>
                <a:gd name="connsiteX387" fmla="*/ 1950454 w 2485572"/>
                <a:gd name="connsiteY387" fmla="*/ 131791 h 2538970"/>
                <a:gd name="connsiteX388" fmla="*/ 1956135 w 2485572"/>
                <a:gd name="connsiteY388" fmla="*/ 140312 h 2538970"/>
                <a:gd name="connsiteX389" fmla="*/ 1958975 w 2485572"/>
                <a:gd name="connsiteY389" fmla="*/ 145709 h 2538970"/>
                <a:gd name="connsiteX390" fmla="*/ 1961532 w 2485572"/>
                <a:gd name="connsiteY390" fmla="*/ 154230 h 2538970"/>
                <a:gd name="connsiteX391" fmla="*/ 1998172 w 2485572"/>
                <a:gd name="connsiteY391" fmla="*/ 204788 h 2538970"/>
                <a:gd name="connsiteX392" fmla="*/ 2003569 w 2485572"/>
                <a:gd name="connsiteY392" fmla="*/ 207344 h 2538970"/>
                <a:gd name="connsiteX393" fmla="*/ 2009249 w 2485572"/>
                <a:gd name="connsiteY393" fmla="*/ 210184 h 2538970"/>
                <a:gd name="connsiteX394" fmla="*/ 2017770 w 2485572"/>
                <a:gd name="connsiteY394" fmla="*/ 210184 h 2538970"/>
                <a:gd name="connsiteX395" fmla="*/ 2026007 w 2485572"/>
                <a:gd name="connsiteY395" fmla="*/ 213025 h 2538970"/>
                <a:gd name="connsiteX396" fmla="*/ 2037368 w 2485572"/>
                <a:gd name="connsiteY396" fmla="*/ 215865 h 2538970"/>
                <a:gd name="connsiteX397" fmla="*/ 2099003 w 2485572"/>
                <a:gd name="connsiteY397" fmla="*/ 221546 h 2538970"/>
                <a:gd name="connsiteX398" fmla="*/ 2104684 w 2485572"/>
                <a:gd name="connsiteY398" fmla="*/ 224386 h 2538970"/>
                <a:gd name="connsiteX399" fmla="*/ 2112921 w 2485572"/>
                <a:gd name="connsiteY399" fmla="*/ 224386 h 2538970"/>
                <a:gd name="connsiteX400" fmla="*/ 2124283 w 2485572"/>
                <a:gd name="connsiteY400" fmla="*/ 229783 h 2538970"/>
                <a:gd name="connsiteX401" fmla="*/ 2177397 w 2485572"/>
                <a:gd name="connsiteY401" fmla="*/ 229783 h 2538970"/>
                <a:gd name="connsiteX402" fmla="*/ 2185918 w 2485572"/>
                <a:gd name="connsiteY402" fmla="*/ 232623 h 2538970"/>
                <a:gd name="connsiteX403" fmla="*/ 2213753 w 2485572"/>
                <a:gd name="connsiteY403" fmla="*/ 226942 h 2538970"/>
                <a:gd name="connsiteX404" fmla="*/ 2219434 w 2485572"/>
                <a:gd name="connsiteY404" fmla="*/ 224386 h 2538970"/>
                <a:gd name="connsiteX405" fmla="*/ 2241872 w 2485572"/>
                <a:gd name="connsiteY405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8228 w 2485572"/>
                <a:gd name="connsiteY70" fmla="*/ 2345544 h 2538970"/>
                <a:gd name="connsiteX71" fmla="*/ 2278228 w 2485572"/>
                <a:gd name="connsiteY71" fmla="*/ 2396102 h 2538970"/>
                <a:gd name="connsiteX72" fmla="*/ 2258630 w 2485572"/>
                <a:gd name="connsiteY72" fmla="*/ 2429618 h 2538970"/>
                <a:gd name="connsiteX73" fmla="*/ 2255790 w 2485572"/>
                <a:gd name="connsiteY73" fmla="*/ 2435298 h 2538970"/>
                <a:gd name="connsiteX74" fmla="*/ 2253233 w 2485572"/>
                <a:gd name="connsiteY74" fmla="*/ 2463418 h 2538970"/>
                <a:gd name="connsiteX75" fmla="*/ 2258630 w 2485572"/>
                <a:gd name="connsiteY75" fmla="*/ 2483016 h 2538970"/>
                <a:gd name="connsiteX76" fmla="*/ 2258630 w 2485572"/>
                <a:gd name="connsiteY76" fmla="*/ 2488413 h 2538970"/>
                <a:gd name="connsiteX77" fmla="*/ 2239032 w 2485572"/>
                <a:gd name="connsiteY77" fmla="*/ 2513691 h 2538970"/>
                <a:gd name="connsiteX78" fmla="*/ 2236191 w 2485572"/>
                <a:gd name="connsiteY78" fmla="*/ 2522213 h 2538970"/>
                <a:gd name="connsiteX79" fmla="*/ 2225114 w 2485572"/>
                <a:gd name="connsiteY79" fmla="*/ 2538970 h 2538970"/>
                <a:gd name="connsiteX80" fmla="*/ 2216593 w 2485572"/>
                <a:gd name="connsiteY80" fmla="*/ 2538970 h 2538970"/>
                <a:gd name="connsiteX81" fmla="*/ 2191314 w 2485572"/>
                <a:gd name="connsiteY81" fmla="*/ 2530449 h 2538970"/>
                <a:gd name="connsiteX82" fmla="*/ 2185918 w 2485572"/>
                <a:gd name="connsiteY82" fmla="*/ 2525053 h 2538970"/>
                <a:gd name="connsiteX83" fmla="*/ 2174556 w 2485572"/>
                <a:gd name="connsiteY83" fmla="*/ 2502614 h 2538970"/>
                <a:gd name="connsiteX84" fmla="*/ 2154958 w 2485572"/>
                <a:gd name="connsiteY84" fmla="*/ 2480175 h 2538970"/>
                <a:gd name="connsiteX85" fmla="*/ 2154958 w 2485572"/>
                <a:gd name="connsiteY85" fmla="*/ 2471655 h 2538970"/>
                <a:gd name="connsiteX86" fmla="*/ 2152118 w 2485572"/>
                <a:gd name="connsiteY86" fmla="*/ 2452056 h 2538970"/>
                <a:gd name="connsiteX87" fmla="*/ 2143881 w 2485572"/>
                <a:gd name="connsiteY87" fmla="*/ 2418540 h 2538970"/>
                <a:gd name="connsiteX88" fmla="*/ 2143881 w 2485572"/>
                <a:gd name="connsiteY88" fmla="*/ 2415700 h 2538970"/>
                <a:gd name="connsiteX89" fmla="*/ 2138200 w 2485572"/>
                <a:gd name="connsiteY89" fmla="*/ 2396102 h 2538970"/>
                <a:gd name="connsiteX90" fmla="*/ 2135360 w 2485572"/>
                <a:gd name="connsiteY90" fmla="*/ 2393261 h 2538970"/>
                <a:gd name="connsiteX91" fmla="*/ 2129679 w 2485572"/>
                <a:gd name="connsiteY91" fmla="*/ 2390421 h 2538970"/>
                <a:gd name="connsiteX92" fmla="*/ 2099003 w 2485572"/>
                <a:gd name="connsiteY92" fmla="*/ 2387581 h 2538970"/>
                <a:gd name="connsiteX93" fmla="*/ 2087642 w 2485572"/>
                <a:gd name="connsiteY93" fmla="*/ 2384740 h 2538970"/>
                <a:gd name="connsiteX94" fmla="*/ 2070884 w 2485572"/>
                <a:gd name="connsiteY94" fmla="*/ 2376504 h 2538970"/>
                <a:gd name="connsiteX95" fmla="*/ 2068044 w 2485572"/>
                <a:gd name="connsiteY95" fmla="*/ 2370823 h 2538970"/>
                <a:gd name="connsiteX96" fmla="*/ 2051286 w 2485572"/>
                <a:gd name="connsiteY96" fmla="*/ 2354065 h 2538970"/>
                <a:gd name="connsiteX97" fmla="*/ 2048446 w 2485572"/>
                <a:gd name="connsiteY97" fmla="*/ 2348384 h 2538970"/>
                <a:gd name="connsiteX98" fmla="*/ 2043049 w 2485572"/>
                <a:gd name="connsiteY98" fmla="*/ 2325946 h 2538970"/>
                <a:gd name="connsiteX99" fmla="*/ 2014930 w 2485572"/>
                <a:gd name="connsiteY99" fmla="*/ 2300667 h 2538970"/>
                <a:gd name="connsiteX100" fmla="*/ 1986810 w 2485572"/>
                <a:gd name="connsiteY100" fmla="*/ 2300667 h 2538970"/>
                <a:gd name="connsiteX101" fmla="*/ 1956135 w 2485572"/>
                <a:gd name="connsiteY101" fmla="*/ 2303507 h 2538970"/>
                <a:gd name="connsiteX102" fmla="*/ 1950454 w 2485572"/>
                <a:gd name="connsiteY102" fmla="*/ 2300667 h 2538970"/>
                <a:gd name="connsiteX103" fmla="*/ 1928016 w 2485572"/>
                <a:gd name="connsiteY103" fmla="*/ 2278512 h 2538970"/>
                <a:gd name="connsiteX104" fmla="*/ 1925175 w 2485572"/>
                <a:gd name="connsiteY104" fmla="*/ 2272832 h 2538970"/>
                <a:gd name="connsiteX105" fmla="*/ 1885979 w 2485572"/>
                <a:gd name="connsiteY105" fmla="*/ 2261470 h 2538970"/>
                <a:gd name="connsiteX106" fmla="*/ 1872061 w 2485572"/>
                <a:gd name="connsiteY106" fmla="*/ 2222273 h 2538970"/>
                <a:gd name="connsiteX107" fmla="*/ 1869221 w 2485572"/>
                <a:gd name="connsiteY107" fmla="*/ 2194438 h 2538970"/>
                <a:gd name="connsiteX108" fmla="*/ 1869221 w 2485572"/>
                <a:gd name="connsiteY108" fmla="*/ 2185917 h 2538970"/>
                <a:gd name="connsiteX109" fmla="*/ 1863540 w 2485572"/>
                <a:gd name="connsiteY109" fmla="*/ 2163479 h 2538970"/>
                <a:gd name="connsiteX110" fmla="*/ 1860700 w 2485572"/>
                <a:gd name="connsiteY110" fmla="*/ 2154958 h 2538970"/>
                <a:gd name="connsiteX111" fmla="*/ 1855303 w 2485572"/>
                <a:gd name="connsiteY111" fmla="*/ 2152402 h 2538970"/>
                <a:gd name="connsiteX112" fmla="*/ 1813266 w 2485572"/>
                <a:gd name="connsiteY112" fmla="*/ 2166319 h 2538970"/>
                <a:gd name="connsiteX113" fmla="*/ 1810426 w 2485572"/>
                <a:gd name="connsiteY113" fmla="*/ 2177397 h 2538970"/>
                <a:gd name="connsiteX114" fmla="*/ 1818663 w 2485572"/>
                <a:gd name="connsiteY114" fmla="*/ 2194438 h 2538970"/>
                <a:gd name="connsiteX115" fmla="*/ 1818663 w 2485572"/>
                <a:gd name="connsiteY115" fmla="*/ 2211196 h 2538970"/>
                <a:gd name="connsiteX116" fmla="*/ 1813266 w 2485572"/>
                <a:gd name="connsiteY116" fmla="*/ 2214037 h 2538970"/>
                <a:gd name="connsiteX117" fmla="*/ 1776626 w 2485572"/>
                <a:gd name="connsiteY117" fmla="*/ 2208356 h 2538970"/>
                <a:gd name="connsiteX118" fmla="*/ 1771230 w 2485572"/>
                <a:gd name="connsiteY118" fmla="*/ 2205516 h 2538970"/>
                <a:gd name="connsiteX119" fmla="*/ 1762708 w 2485572"/>
                <a:gd name="connsiteY119" fmla="*/ 2202676 h 2538970"/>
                <a:gd name="connsiteX120" fmla="*/ 1748791 w 2485572"/>
                <a:gd name="connsiteY120" fmla="*/ 2202676 h 2538970"/>
                <a:gd name="connsiteX121" fmla="*/ 1740270 w 2485572"/>
                <a:gd name="connsiteY121" fmla="*/ 2194438 h 2538970"/>
                <a:gd name="connsiteX122" fmla="*/ 1731749 w 2485572"/>
                <a:gd name="connsiteY122" fmla="*/ 2188758 h 2538970"/>
                <a:gd name="connsiteX123" fmla="*/ 1723512 w 2485572"/>
                <a:gd name="connsiteY123" fmla="*/ 2174556 h 2538970"/>
                <a:gd name="connsiteX124" fmla="*/ 1703914 w 2485572"/>
                <a:gd name="connsiteY124" fmla="*/ 2169159 h 2538970"/>
                <a:gd name="connsiteX125" fmla="*/ 1698233 w 2485572"/>
                <a:gd name="connsiteY125" fmla="*/ 2166319 h 2538970"/>
                <a:gd name="connsiteX126" fmla="*/ 1692552 w 2485572"/>
                <a:gd name="connsiteY126" fmla="*/ 2163479 h 2538970"/>
                <a:gd name="connsiteX127" fmla="*/ 1656196 w 2485572"/>
                <a:gd name="connsiteY127" fmla="*/ 2160638 h 2538970"/>
                <a:gd name="connsiteX128" fmla="*/ 1647675 w 2485572"/>
                <a:gd name="connsiteY128" fmla="*/ 2163479 h 2538970"/>
                <a:gd name="connsiteX129" fmla="*/ 1605638 w 2485572"/>
                <a:gd name="connsiteY129" fmla="*/ 2169159 h 2538970"/>
                <a:gd name="connsiteX130" fmla="*/ 1600242 w 2485572"/>
                <a:gd name="connsiteY130" fmla="*/ 2169159 h 2538970"/>
                <a:gd name="connsiteX131" fmla="*/ 1566442 w 2485572"/>
                <a:gd name="connsiteY131" fmla="*/ 2146721 h 2538970"/>
                <a:gd name="connsiteX132" fmla="*/ 1563601 w 2485572"/>
                <a:gd name="connsiteY132" fmla="*/ 2143881 h 2538970"/>
                <a:gd name="connsiteX133" fmla="*/ 1561045 w 2485572"/>
                <a:gd name="connsiteY133" fmla="*/ 2141040 h 2538970"/>
                <a:gd name="connsiteX134" fmla="*/ 1541447 w 2485572"/>
                <a:gd name="connsiteY134" fmla="*/ 2112921 h 2538970"/>
                <a:gd name="connsiteX135" fmla="*/ 1535766 w 2485572"/>
                <a:gd name="connsiteY135" fmla="*/ 2107524 h 2538970"/>
                <a:gd name="connsiteX136" fmla="*/ 1501966 w 2485572"/>
                <a:gd name="connsiteY136" fmla="*/ 2090482 h 2538970"/>
                <a:gd name="connsiteX137" fmla="*/ 1496570 w 2485572"/>
                <a:gd name="connsiteY137" fmla="*/ 2087926 h 2538970"/>
                <a:gd name="connsiteX138" fmla="*/ 1493729 w 2485572"/>
                <a:gd name="connsiteY138" fmla="*/ 2085086 h 2538970"/>
                <a:gd name="connsiteX139" fmla="*/ 1488049 w 2485572"/>
                <a:gd name="connsiteY139" fmla="*/ 2082245 h 2538970"/>
                <a:gd name="connsiteX140" fmla="*/ 1426413 w 2485572"/>
                <a:gd name="connsiteY140" fmla="*/ 2059807 h 2538970"/>
                <a:gd name="connsiteX141" fmla="*/ 1364778 w 2485572"/>
                <a:gd name="connsiteY141" fmla="*/ 2056966 h 2538970"/>
                <a:gd name="connsiteX142" fmla="*/ 1336659 w 2485572"/>
                <a:gd name="connsiteY142" fmla="*/ 2048445 h 2538970"/>
                <a:gd name="connsiteX143" fmla="*/ 1311380 w 2485572"/>
                <a:gd name="connsiteY143" fmla="*/ 2034528 h 2538970"/>
                <a:gd name="connsiteX144" fmla="*/ 1305983 w 2485572"/>
                <a:gd name="connsiteY144" fmla="*/ 2031688 h 2538970"/>
                <a:gd name="connsiteX145" fmla="*/ 1303143 w 2485572"/>
                <a:gd name="connsiteY145" fmla="*/ 2026291 h 2538970"/>
                <a:gd name="connsiteX146" fmla="*/ 1300303 w 2485572"/>
                <a:gd name="connsiteY146" fmla="*/ 2023451 h 2538970"/>
                <a:gd name="connsiteX147" fmla="*/ 1266787 w 2485572"/>
                <a:gd name="connsiteY147" fmla="*/ 2006409 h 2538970"/>
                <a:gd name="connsiteX148" fmla="*/ 1255426 w 2485572"/>
                <a:gd name="connsiteY148" fmla="*/ 2006409 h 2538970"/>
                <a:gd name="connsiteX149" fmla="*/ 1238668 w 2485572"/>
                <a:gd name="connsiteY149" fmla="*/ 2001012 h 2538970"/>
                <a:gd name="connsiteX150" fmla="*/ 1232987 w 2485572"/>
                <a:gd name="connsiteY150" fmla="*/ 2001012 h 2538970"/>
                <a:gd name="connsiteX151" fmla="*/ 1216229 w 2485572"/>
                <a:gd name="connsiteY151" fmla="*/ 1995331 h 2538970"/>
                <a:gd name="connsiteX152" fmla="*/ 1213389 w 2485572"/>
                <a:gd name="connsiteY152" fmla="*/ 1992491 h 2538970"/>
                <a:gd name="connsiteX153" fmla="*/ 1185554 w 2485572"/>
                <a:gd name="connsiteY153" fmla="*/ 1984254 h 2538970"/>
                <a:gd name="connsiteX154" fmla="*/ 1179873 w 2485572"/>
                <a:gd name="connsiteY154" fmla="*/ 1984254 h 2538970"/>
                <a:gd name="connsiteX155" fmla="*/ 1157434 w 2485572"/>
                <a:gd name="connsiteY155" fmla="*/ 1981414 h 2538970"/>
                <a:gd name="connsiteX156" fmla="*/ 1109717 w 2485572"/>
                <a:gd name="connsiteY156" fmla="*/ 1947614 h 2538970"/>
                <a:gd name="connsiteX157" fmla="*/ 1098639 w 2485572"/>
                <a:gd name="connsiteY157" fmla="*/ 1944774 h 2538970"/>
                <a:gd name="connsiteX158" fmla="*/ 1067680 w 2485572"/>
                <a:gd name="connsiteY158" fmla="*/ 1919779 h 2538970"/>
                <a:gd name="connsiteX159" fmla="*/ 1056603 w 2485572"/>
                <a:gd name="connsiteY159" fmla="*/ 1888819 h 2538970"/>
                <a:gd name="connsiteX160" fmla="*/ 1053762 w 2485572"/>
                <a:gd name="connsiteY160" fmla="*/ 1880298 h 2538970"/>
                <a:gd name="connsiteX161" fmla="*/ 1022803 w 2485572"/>
                <a:gd name="connsiteY161" fmla="*/ 1860700 h 2538970"/>
                <a:gd name="connsiteX162" fmla="*/ 1019962 w 2485572"/>
                <a:gd name="connsiteY162" fmla="*/ 1858143 h 2538970"/>
                <a:gd name="connsiteX163" fmla="*/ 1006045 w 2485572"/>
                <a:gd name="connsiteY163" fmla="*/ 1824343 h 2538970"/>
                <a:gd name="connsiteX164" fmla="*/ 1006045 w 2485572"/>
                <a:gd name="connsiteY164" fmla="*/ 1813266 h 2538970"/>
                <a:gd name="connsiteX165" fmla="*/ 1011725 w 2485572"/>
                <a:gd name="connsiteY165" fmla="*/ 1793668 h 2538970"/>
                <a:gd name="connsiteX166" fmla="*/ 1019962 w 2485572"/>
                <a:gd name="connsiteY166" fmla="*/ 1768389 h 2538970"/>
                <a:gd name="connsiteX167" fmla="*/ 1025643 w 2485572"/>
                <a:gd name="connsiteY167" fmla="*/ 1737429 h 2538970"/>
                <a:gd name="connsiteX168" fmla="*/ 1025643 w 2485572"/>
                <a:gd name="connsiteY168" fmla="*/ 1723512 h 2538970"/>
                <a:gd name="connsiteX169" fmla="*/ 1019962 w 2485572"/>
                <a:gd name="connsiteY169" fmla="*/ 1720671 h 2538970"/>
                <a:gd name="connsiteX170" fmla="*/ 1014566 w 2485572"/>
                <a:gd name="connsiteY170" fmla="*/ 1712435 h 2538970"/>
                <a:gd name="connsiteX171" fmla="*/ 1011725 w 2485572"/>
                <a:gd name="connsiteY171" fmla="*/ 1709594 h 2538970"/>
                <a:gd name="connsiteX172" fmla="*/ 983606 w 2485572"/>
                <a:gd name="connsiteY172" fmla="*/ 1692552 h 2538970"/>
                <a:gd name="connsiteX173" fmla="*/ 977925 w 2485572"/>
                <a:gd name="connsiteY173" fmla="*/ 1692552 h 2538970"/>
                <a:gd name="connsiteX174" fmla="*/ 950090 w 2485572"/>
                <a:gd name="connsiteY174" fmla="*/ 1653356 h 2538970"/>
                <a:gd name="connsiteX175" fmla="*/ 950090 w 2485572"/>
                <a:gd name="connsiteY175" fmla="*/ 1639438 h 2538970"/>
                <a:gd name="connsiteX176" fmla="*/ 952931 w 2485572"/>
                <a:gd name="connsiteY176" fmla="*/ 1636598 h 2538970"/>
                <a:gd name="connsiteX177" fmla="*/ 975369 w 2485572"/>
                <a:gd name="connsiteY177" fmla="*/ 1597401 h 2538970"/>
                <a:gd name="connsiteX178" fmla="*/ 980766 w 2485572"/>
                <a:gd name="connsiteY178" fmla="*/ 1591721 h 2538970"/>
                <a:gd name="connsiteX179" fmla="*/ 1017406 w 2485572"/>
                <a:gd name="connsiteY179" fmla="*/ 1561045 h 2538970"/>
                <a:gd name="connsiteX180" fmla="*/ 1022803 w 2485572"/>
                <a:gd name="connsiteY180" fmla="*/ 1558205 h 2538970"/>
                <a:gd name="connsiteX181" fmla="*/ 1025643 w 2485572"/>
                <a:gd name="connsiteY181" fmla="*/ 1555364 h 2538970"/>
                <a:gd name="connsiteX182" fmla="*/ 1031324 w 2485572"/>
                <a:gd name="connsiteY182" fmla="*/ 1549684 h 2538970"/>
                <a:gd name="connsiteX183" fmla="*/ 1293866 w 2485572"/>
                <a:gd name="connsiteY183" fmla="*/ 1680648 h 2538970"/>
                <a:gd name="connsiteX184" fmla="*/ 1455791 w 2485572"/>
                <a:gd name="connsiteY184" fmla="*/ 1685410 h 2538970"/>
                <a:gd name="connsiteX185" fmla="*/ 1289417 w 2485572"/>
                <a:gd name="connsiteY185" fmla="*/ 1536685 h 2538970"/>
                <a:gd name="connsiteX186" fmla="*/ 1061999 w 2485572"/>
                <a:gd name="connsiteY186" fmla="*/ 1465610 h 2538970"/>
                <a:gd name="connsiteX187" fmla="*/ 1061999 w 2485572"/>
                <a:gd name="connsiteY187" fmla="*/ 1429254 h 2538970"/>
                <a:gd name="connsiteX188" fmla="*/ 1048082 w 2485572"/>
                <a:gd name="connsiteY188" fmla="*/ 1403975 h 2538970"/>
                <a:gd name="connsiteX189" fmla="*/ 1022803 w 2485572"/>
                <a:gd name="connsiteY189" fmla="*/ 1387217 h 2538970"/>
                <a:gd name="connsiteX190" fmla="*/ 1011725 w 2485572"/>
                <a:gd name="connsiteY190" fmla="*/ 1381536 h 2538970"/>
                <a:gd name="connsiteX191" fmla="*/ 1000364 w 2485572"/>
                <a:gd name="connsiteY191" fmla="*/ 1381536 h 2538970"/>
                <a:gd name="connsiteX192" fmla="*/ 961167 w 2485572"/>
                <a:gd name="connsiteY192" fmla="*/ 1376140 h 2538970"/>
                <a:gd name="connsiteX193" fmla="*/ 924811 w 2485572"/>
                <a:gd name="connsiteY193" fmla="*/ 1367618 h 2538970"/>
                <a:gd name="connsiteX194" fmla="*/ 919131 w 2485572"/>
                <a:gd name="connsiteY194" fmla="*/ 1367618 h 2538970"/>
                <a:gd name="connsiteX195" fmla="*/ 913450 w 2485572"/>
                <a:gd name="connsiteY195" fmla="*/ 1364778 h 2538970"/>
                <a:gd name="connsiteX196" fmla="*/ 908053 w 2485572"/>
                <a:gd name="connsiteY196" fmla="*/ 1364778 h 2538970"/>
                <a:gd name="connsiteX197" fmla="*/ 877094 w 2485572"/>
                <a:gd name="connsiteY197" fmla="*/ 1381536 h 2538970"/>
                <a:gd name="connsiteX198" fmla="*/ 868857 w 2485572"/>
                <a:gd name="connsiteY198" fmla="*/ 1390057 h 2538970"/>
                <a:gd name="connsiteX199" fmla="*/ 835057 w 2485572"/>
                <a:gd name="connsiteY199" fmla="*/ 1434934 h 2538970"/>
                <a:gd name="connsiteX200" fmla="*/ 832217 w 2485572"/>
                <a:gd name="connsiteY200" fmla="*/ 1440331 h 2538970"/>
                <a:gd name="connsiteX201" fmla="*/ 832217 w 2485572"/>
                <a:gd name="connsiteY201" fmla="*/ 1446012 h 2538970"/>
                <a:gd name="connsiteX202" fmla="*/ 767741 w 2485572"/>
                <a:gd name="connsiteY202" fmla="*/ 1513327 h 2538970"/>
                <a:gd name="connsiteX203" fmla="*/ 711787 w 2485572"/>
                <a:gd name="connsiteY203" fmla="*/ 1535766 h 2538970"/>
                <a:gd name="connsiteX204" fmla="*/ 686508 w 2485572"/>
                <a:gd name="connsiteY204" fmla="*/ 1541447 h 2538970"/>
                <a:gd name="connsiteX205" fmla="*/ 661513 w 2485572"/>
                <a:gd name="connsiteY205" fmla="*/ 1549684 h 2538970"/>
                <a:gd name="connsiteX206" fmla="*/ 658672 w 2485572"/>
                <a:gd name="connsiteY206" fmla="*/ 1552524 h 2538970"/>
                <a:gd name="connsiteX207" fmla="*/ 652992 w 2485572"/>
                <a:gd name="connsiteY207" fmla="*/ 1555364 h 2538970"/>
                <a:gd name="connsiteX208" fmla="*/ 624873 w 2485572"/>
                <a:gd name="connsiteY208" fmla="*/ 1561045 h 2538970"/>
                <a:gd name="connsiteX209" fmla="*/ 619476 w 2485572"/>
                <a:gd name="connsiteY209" fmla="*/ 1558205 h 2538970"/>
                <a:gd name="connsiteX210" fmla="*/ 616636 w 2485572"/>
                <a:gd name="connsiteY210" fmla="*/ 1555364 h 2538970"/>
                <a:gd name="connsiteX211" fmla="*/ 597037 w 2485572"/>
                <a:gd name="connsiteY211" fmla="*/ 1532926 h 2538970"/>
                <a:gd name="connsiteX212" fmla="*/ 594197 w 2485572"/>
                <a:gd name="connsiteY212" fmla="*/ 1521848 h 2538970"/>
                <a:gd name="connsiteX213" fmla="*/ 591357 w 2485572"/>
                <a:gd name="connsiteY213" fmla="*/ 1519008 h 2538970"/>
                <a:gd name="connsiteX214" fmla="*/ 566078 w 2485572"/>
                <a:gd name="connsiteY214" fmla="*/ 1482368 h 2538970"/>
                <a:gd name="connsiteX215" fmla="*/ 560397 w 2485572"/>
                <a:gd name="connsiteY215" fmla="*/ 1471291 h 2538970"/>
                <a:gd name="connsiteX216" fmla="*/ 555000 w 2485572"/>
                <a:gd name="connsiteY216" fmla="*/ 1465610 h 2538970"/>
                <a:gd name="connsiteX217" fmla="*/ 498762 w 2485572"/>
                <a:gd name="connsiteY217" fmla="*/ 1432094 h 2538970"/>
                <a:gd name="connsiteX218" fmla="*/ 490525 w 2485572"/>
                <a:gd name="connsiteY218" fmla="*/ 1429254 h 2538970"/>
                <a:gd name="connsiteX219" fmla="*/ 487685 w 2485572"/>
                <a:gd name="connsiteY219" fmla="*/ 1429254 h 2538970"/>
                <a:gd name="connsiteX220" fmla="*/ 462406 w 2485572"/>
                <a:gd name="connsiteY220" fmla="*/ 1426413 h 2538970"/>
                <a:gd name="connsiteX221" fmla="*/ 400770 w 2485572"/>
                <a:gd name="connsiteY221" fmla="*/ 1426413 h 2538970"/>
                <a:gd name="connsiteX222" fmla="*/ 392250 w 2485572"/>
                <a:gd name="connsiteY222" fmla="*/ 1423573 h 2538970"/>
                <a:gd name="connsiteX223" fmla="*/ 384013 w 2485572"/>
                <a:gd name="connsiteY223" fmla="*/ 1420733 h 2538970"/>
                <a:gd name="connsiteX224" fmla="*/ 375492 w 2485572"/>
                <a:gd name="connsiteY224" fmla="*/ 1420733 h 2538970"/>
                <a:gd name="connsiteX225" fmla="*/ 319537 w 2485572"/>
                <a:gd name="connsiteY225" fmla="*/ 1409655 h 2538970"/>
                <a:gd name="connsiteX226" fmla="*/ 313856 w 2485572"/>
                <a:gd name="connsiteY226" fmla="*/ 1406815 h 2538970"/>
                <a:gd name="connsiteX227" fmla="*/ 308176 w 2485572"/>
                <a:gd name="connsiteY227" fmla="*/ 1406815 h 2538970"/>
                <a:gd name="connsiteX228" fmla="*/ 297098 w 2485572"/>
                <a:gd name="connsiteY228" fmla="*/ 1401134 h 2538970"/>
                <a:gd name="connsiteX229" fmla="*/ 221546 w 2485572"/>
                <a:gd name="connsiteY229" fmla="*/ 1392898 h 2538970"/>
                <a:gd name="connsiteX230" fmla="*/ 213025 w 2485572"/>
                <a:gd name="connsiteY230" fmla="*/ 1392898 h 2538970"/>
                <a:gd name="connsiteX231" fmla="*/ 204504 w 2485572"/>
                <a:gd name="connsiteY231" fmla="*/ 1395738 h 2538970"/>
                <a:gd name="connsiteX232" fmla="*/ 154230 w 2485572"/>
                <a:gd name="connsiteY232" fmla="*/ 1406815 h 2538970"/>
                <a:gd name="connsiteX233" fmla="*/ 148549 w 2485572"/>
                <a:gd name="connsiteY233" fmla="*/ 1403975 h 2538970"/>
                <a:gd name="connsiteX234" fmla="*/ 137472 w 2485572"/>
                <a:gd name="connsiteY234" fmla="*/ 1398294 h 2538970"/>
                <a:gd name="connsiteX235" fmla="*/ 131791 w 2485572"/>
                <a:gd name="connsiteY235" fmla="*/ 1398294 h 2538970"/>
                <a:gd name="connsiteX236" fmla="*/ 67316 w 2485572"/>
                <a:gd name="connsiteY236" fmla="*/ 1418177 h 2538970"/>
                <a:gd name="connsiteX237" fmla="*/ 58795 w 2485572"/>
                <a:gd name="connsiteY237" fmla="*/ 1420733 h 2538970"/>
                <a:gd name="connsiteX238" fmla="*/ 50558 w 2485572"/>
                <a:gd name="connsiteY238" fmla="*/ 1423573 h 2538970"/>
                <a:gd name="connsiteX239" fmla="*/ 42037 w 2485572"/>
                <a:gd name="connsiteY239" fmla="*/ 1423573 h 2538970"/>
                <a:gd name="connsiteX240" fmla="*/ 5681 w 2485572"/>
                <a:gd name="connsiteY240" fmla="*/ 1432094 h 2538970"/>
                <a:gd name="connsiteX241" fmla="*/ 2840 w 2485572"/>
                <a:gd name="connsiteY241" fmla="*/ 1403975 h 2538970"/>
                <a:gd name="connsiteX242" fmla="*/ 0 w 2485572"/>
                <a:gd name="connsiteY242" fmla="*/ 1395738 h 2538970"/>
                <a:gd name="connsiteX243" fmla="*/ 5681 w 2485572"/>
                <a:gd name="connsiteY243" fmla="*/ 1373299 h 2538970"/>
                <a:gd name="connsiteX244" fmla="*/ 5681 w 2485572"/>
                <a:gd name="connsiteY244" fmla="*/ 1361938 h 2538970"/>
                <a:gd name="connsiteX245" fmla="*/ 11361 w 2485572"/>
                <a:gd name="connsiteY245" fmla="*/ 1345180 h 2538970"/>
                <a:gd name="connsiteX246" fmla="*/ 42037 w 2485572"/>
                <a:gd name="connsiteY246" fmla="*/ 1305983 h 2538970"/>
                <a:gd name="connsiteX247" fmla="*/ 47718 w 2485572"/>
                <a:gd name="connsiteY247" fmla="*/ 1294622 h 2538970"/>
                <a:gd name="connsiteX248" fmla="*/ 39197 w 2485572"/>
                <a:gd name="connsiteY248" fmla="*/ 1275024 h 2538970"/>
                <a:gd name="connsiteX249" fmla="*/ 33516 w 2485572"/>
                <a:gd name="connsiteY249" fmla="*/ 1269627 h 2538970"/>
                <a:gd name="connsiteX250" fmla="*/ 33516 w 2485572"/>
                <a:gd name="connsiteY250" fmla="*/ 1244348 h 2538970"/>
                <a:gd name="connsiteX251" fmla="*/ 64475 w 2485572"/>
                <a:gd name="connsiteY251" fmla="*/ 1213389 h 2538970"/>
                <a:gd name="connsiteX252" fmla="*/ 81233 w 2485572"/>
                <a:gd name="connsiteY252" fmla="*/ 1199471 h 2538970"/>
                <a:gd name="connsiteX253" fmla="*/ 86914 w 2485572"/>
                <a:gd name="connsiteY253" fmla="*/ 1190950 h 2538970"/>
                <a:gd name="connsiteX254" fmla="*/ 97991 w 2485572"/>
                <a:gd name="connsiteY254" fmla="*/ 1160275 h 2538970"/>
                <a:gd name="connsiteX255" fmla="*/ 95435 w 2485572"/>
                <a:gd name="connsiteY255" fmla="*/ 1151753 h 2538970"/>
                <a:gd name="connsiteX256" fmla="*/ 95435 w 2485572"/>
                <a:gd name="connsiteY256" fmla="*/ 1121078 h 2538970"/>
                <a:gd name="connsiteX257" fmla="*/ 100832 w 2485572"/>
                <a:gd name="connsiteY257" fmla="*/ 1112557 h 2538970"/>
                <a:gd name="connsiteX258" fmla="*/ 103672 w 2485572"/>
                <a:gd name="connsiteY258" fmla="*/ 1106876 h 2538970"/>
                <a:gd name="connsiteX259" fmla="*/ 154230 w 2485572"/>
                <a:gd name="connsiteY259" fmla="*/ 1070520 h 2538970"/>
                <a:gd name="connsiteX260" fmla="*/ 176668 w 2485572"/>
                <a:gd name="connsiteY260" fmla="*/ 1045241 h 2538970"/>
                <a:gd name="connsiteX261" fmla="*/ 176668 w 2485572"/>
                <a:gd name="connsiteY261" fmla="*/ 1037004 h 2538970"/>
                <a:gd name="connsiteX262" fmla="*/ 173828 w 2485572"/>
                <a:gd name="connsiteY262" fmla="*/ 1028483 h 2538970"/>
                <a:gd name="connsiteX263" fmla="*/ 157070 w 2485572"/>
                <a:gd name="connsiteY263" fmla="*/ 1008885 h 2538970"/>
                <a:gd name="connsiteX264" fmla="*/ 154230 w 2485572"/>
                <a:gd name="connsiteY264" fmla="*/ 1000648 h 2538970"/>
                <a:gd name="connsiteX265" fmla="*/ 157070 w 2485572"/>
                <a:gd name="connsiteY265" fmla="*/ 964008 h 2538970"/>
                <a:gd name="connsiteX266" fmla="*/ 154230 w 2485572"/>
                <a:gd name="connsiteY266" fmla="*/ 955771 h 2538970"/>
                <a:gd name="connsiteX267" fmla="*/ 126111 w 2485572"/>
                <a:gd name="connsiteY267" fmla="*/ 930492 h 2538970"/>
                <a:gd name="connsiteX268" fmla="*/ 112193 w 2485572"/>
                <a:gd name="connsiteY268" fmla="*/ 927652 h 2538970"/>
                <a:gd name="connsiteX269" fmla="*/ 109353 w 2485572"/>
                <a:gd name="connsiteY269" fmla="*/ 921971 h 2538970"/>
                <a:gd name="connsiteX270" fmla="*/ 109353 w 2485572"/>
                <a:gd name="connsiteY270" fmla="*/ 908053 h 2538970"/>
                <a:gd name="connsiteX271" fmla="*/ 117590 w 2485572"/>
                <a:gd name="connsiteY271" fmla="*/ 891295 h 2538970"/>
                <a:gd name="connsiteX272" fmla="*/ 123270 w 2485572"/>
                <a:gd name="connsiteY272" fmla="*/ 885615 h 2538970"/>
                <a:gd name="connsiteX273" fmla="*/ 148549 w 2485572"/>
                <a:gd name="connsiteY273" fmla="*/ 866016 h 2538970"/>
                <a:gd name="connsiteX274" fmla="*/ 128951 w 2485572"/>
                <a:gd name="connsiteY274" fmla="*/ 840738 h 2538970"/>
                <a:gd name="connsiteX275" fmla="*/ 126111 w 2485572"/>
                <a:gd name="connsiteY275" fmla="*/ 821139 h 2538970"/>
                <a:gd name="connsiteX276" fmla="*/ 140028 w 2485572"/>
                <a:gd name="connsiteY276" fmla="*/ 812618 h 2538970"/>
                <a:gd name="connsiteX277" fmla="*/ 142869 w 2485572"/>
                <a:gd name="connsiteY277" fmla="*/ 790464 h 2538970"/>
                <a:gd name="connsiteX278" fmla="*/ 154230 w 2485572"/>
                <a:gd name="connsiteY278" fmla="*/ 773422 h 2538970"/>
                <a:gd name="connsiteX279" fmla="*/ 157070 w 2485572"/>
                <a:gd name="connsiteY279" fmla="*/ 762344 h 2538970"/>
                <a:gd name="connsiteX280" fmla="*/ 157070 w 2485572"/>
                <a:gd name="connsiteY280" fmla="*/ 753824 h 2538970"/>
                <a:gd name="connsiteX281" fmla="*/ 145709 w 2485572"/>
                <a:gd name="connsiteY281" fmla="*/ 731385 h 2538970"/>
                <a:gd name="connsiteX282" fmla="*/ 145709 w 2485572"/>
                <a:gd name="connsiteY282" fmla="*/ 723148 h 2538970"/>
                <a:gd name="connsiteX283" fmla="*/ 159627 w 2485572"/>
                <a:gd name="connsiteY283" fmla="*/ 714627 h 2538970"/>
                <a:gd name="connsiteX284" fmla="*/ 204504 w 2485572"/>
                <a:gd name="connsiteY284" fmla="*/ 708946 h 2538970"/>
                <a:gd name="connsiteX285" fmla="*/ 232623 w 2485572"/>
                <a:gd name="connsiteY285" fmla="*/ 678271 h 2538970"/>
                <a:gd name="connsiteX286" fmla="*/ 232623 w 2485572"/>
                <a:gd name="connsiteY286" fmla="*/ 666909 h 2538970"/>
                <a:gd name="connsiteX287" fmla="*/ 215865 w 2485572"/>
                <a:gd name="connsiteY287" fmla="*/ 644755 h 2538970"/>
                <a:gd name="connsiteX288" fmla="*/ 218705 w 2485572"/>
                <a:gd name="connsiteY288" fmla="*/ 613795 h 2538970"/>
                <a:gd name="connsiteX289" fmla="*/ 241144 w 2485572"/>
                <a:gd name="connsiteY289" fmla="*/ 582836 h 2538970"/>
                <a:gd name="connsiteX290" fmla="*/ 252221 w 2485572"/>
                <a:gd name="connsiteY290" fmla="*/ 571758 h 2538970"/>
                <a:gd name="connsiteX291" fmla="*/ 285737 w 2485572"/>
                <a:gd name="connsiteY291" fmla="*/ 524041 h 2538970"/>
                <a:gd name="connsiteX292" fmla="*/ 291418 w 2485572"/>
                <a:gd name="connsiteY292" fmla="*/ 518644 h 2538970"/>
                <a:gd name="connsiteX293" fmla="*/ 322377 w 2485572"/>
                <a:gd name="connsiteY293" fmla="*/ 518644 h 2538970"/>
                <a:gd name="connsiteX294" fmla="*/ 333455 w 2485572"/>
                <a:gd name="connsiteY294" fmla="*/ 510123 h 2538970"/>
                <a:gd name="connsiteX295" fmla="*/ 341976 w 2485572"/>
                <a:gd name="connsiteY295" fmla="*/ 482004 h 2538970"/>
                <a:gd name="connsiteX296" fmla="*/ 347372 w 2485572"/>
                <a:gd name="connsiteY296" fmla="*/ 476607 h 2538970"/>
                <a:gd name="connsiteX297" fmla="*/ 386853 w 2485572"/>
                <a:gd name="connsiteY297" fmla="*/ 459565 h 2538970"/>
                <a:gd name="connsiteX298" fmla="*/ 389409 w 2485572"/>
                <a:gd name="connsiteY298" fmla="*/ 454169 h 2538970"/>
                <a:gd name="connsiteX299" fmla="*/ 400770 w 2485572"/>
                <a:gd name="connsiteY299" fmla="*/ 434570 h 2538970"/>
                <a:gd name="connsiteX300" fmla="*/ 414688 w 2485572"/>
                <a:gd name="connsiteY300" fmla="*/ 392534 h 2538970"/>
                <a:gd name="connsiteX301" fmla="*/ 428890 w 2485572"/>
                <a:gd name="connsiteY301" fmla="*/ 341976 h 2538970"/>
                <a:gd name="connsiteX302" fmla="*/ 434286 w 2485572"/>
                <a:gd name="connsiteY302" fmla="*/ 255062 h 2538970"/>
                <a:gd name="connsiteX303" fmla="*/ 437127 w 2485572"/>
                <a:gd name="connsiteY303" fmla="*/ 252221 h 2538970"/>
                <a:gd name="connsiteX304" fmla="*/ 448488 w 2485572"/>
                <a:gd name="connsiteY304" fmla="*/ 235463 h 2538970"/>
                <a:gd name="connsiteX305" fmla="*/ 468086 w 2485572"/>
                <a:gd name="connsiteY305" fmla="*/ 221546 h 2538970"/>
                <a:gd name="connsiteX306" fmla="*/ 501602 w 2485572"/>
                <a:gd name="connsiteY306" fmla="*/ 215865 h 2538970"/>
                <a:gd name="connsiteX307" fmla="*/ 512964 w 2485572"/>
                <a:gd name="connsiteY307" fmla="*/ 213025 h 2538970"/>
                <a:gd name="connsiteX308" fmla="*/ 555000 w 2485572"/>
                <a:gd name="connsiteY308" fmla="*/ 187746 h 2538970"/>
                <a:gd name="connsiteX309" fmla="*/ 557557 w 2485572"/>
                <a:gd name="connsiteY309" fmla="*/ 182349 h 2538970"/>
                <a:gd name="connsiteX310" fmla="*/ 602434 w 2485572"/>
                <a:gd name="connsiteY310" fmla="*/ 131791 h 2538970"/>
                <a:gd name="connsiteX311" fmla="*/ 605274 w 2485572"/>
                <a:gd name="connsiteY311" fmla="*/ 123270 h 2538970"/>
                <a:gd name="connsiteX312" fmla="*/ 594197 w 2485572"/>
                <a:gd name="connsiteY312" fmla="*/ 70156 h 2538970"/>
                <a:gd name="connsiteX313" fmla="*/ 650151 w 2485572"/>
                <a:gd name="connsiteY313" fmla="*/ 92595 h 2538970"/>
                <a:gd name="connsiteX314" fmla="*/ 664069 w 2485572"/>
                <a:gd name="connsiteY314" fmla="*/ 92595 h 2538970"/>
                <a:gd name="connsiteX315" fmla="*/ 689348 w 2485572"/>
                <a:gd name="connsiteY315" fmla="*/ 98275 h 2538970"/>
                <a:gd name="connsiteX316" fmla="*/ 723148 w 2485572"/>
                <a:gd name="connsiteY316" fmla="*/ 89754 h 2538970"/>
                <a:gd name="connsiteX317" fmla="*/ 725704 w 2485572"/>
                <a:gd name="connsiteY317" fmla="*/ 92595 h 2538970"/>
                <a:gd name="connsiteX318" fmla="*/ 731385 w 2485572"/>
                <a:gd name="connsiteY318" fmla="*/ 92595 h 2538970"/>
                <a:gd name="connsiteX319" fmla="*/ 737065 w 2485572"/>
                <a:gd name="connsiteY319" fmla="*/ 95435 h 2538970"/>
                <a:gd name="connsiteX320" fmla="*/ 742746 w 2485572"/>
                <a:gd name="connsiteY320" fmla="*/ 95435 h 2538970"/>
                <a:gd name="connsiteX321" fmla="*/ 779102 w 2485572"/>
                <a:gd name="connsiteY321" fmla="*/ 75837 h 2538970"/>
                <a:gd name="connsiteX322" fmla="*/ 818299 w 2485572"/>
                <a:gd name="connsiteY322" fmla="*/ 39197 h 2538970"/>
                <a:gd name="connsiteX323" fmla="*/ 823980 w 2485572"/>
                <a:gd name="connsiteY323" fmla="*/ 33800 h 2538970"/>
                <a:gd name="connsiteX324" fmla="*/ 851815 w 2485572"/>
                <a:gd name="connsiteY324" fmla="*/ 19598 h 2538970"/>
                <a:gd name="connsiteX325" fmla="*/ 854655 w 2485572"/>
                <a:gd name="connsiteY325" fmla="*/ 14202 h 2538970"/>
                <a:gd name="connsiteX326" fmla="*/ 888455 w 2485572"/>
                <a:gd name="connsiteY326" fmla="*/ 8521 h 2538970"/>
                <a:gd name="connsiteX327" fmla="*/ 893852 w 2485572"/>
                <a:gd name="connsiteY327" fmla="*/ 11361 h 2538970"/>
                <a:gd name="connsiteX328" fmla="*/ 933332 w 2485572"/>
                <a:gd name="connsiteY328" fmla="*/ 36640 h 2538970"/>
                <a:gd name="connsiteX329" fmla="*/ 938729 w 2485572"/>
                <a:gd name="connsiteY329" fmla="*/ 42037 h 2538970"/>
                <a:gd name="connsiteX330" fmla="*/ 969689 w 2485572"/>
                <a:gd name="connsiteY330" fmla="*/ 61635 h 2538970"/>
                <a:gd name="connsiteX331" fmla="*/ 972529 w 2485572"/>
                <a:gd name="connsiteY331" fmla="*/ 64475 h 2538970"/>
                <a:gd name="connsiteX332" fmla="*/ 977925 w 2485572"/>
                <a:gd name="connsiteY332" fmla="*/ 67316 h 2538970"/>
                <a:gd name="connsiteX333" fmla="*/ 1011725 w 2485572"/>
                <a:gd name="connsiteY333" fmla="*/ 67316 h 2538970"/>
                <a:gd name="connsiteX334" fmla="*/ 1031324 w 2485572"/>
                <a:gd name="connsiteY334" fmla="*/ 64475 h 2538970"/>
                <a:gd name="connsiteX335" fmla="*/ 1042401 w 2485572"/>
                <a:gd name="connsiteY335" fmla="*/ 64475 h 2538970"/>
                <a:gd name="connsiteX336" fmla="*/ 1104036 w 2485572"/>
                <a:gd name="connsiteY336" fmla="*/ 70156 h 2538970"/>
                <a:gd name="connsiteX337" fmla="*/ 1109717 w 2485572"/>
                <a:gd name="connsiteY337" fmla="*/ 75837 h 2538970"/>
                <a:gd name="connsiteX338" fmla="*/ 1118238 w 2485572"/>
                <a:gd name="connsiteY338" fmla="*/ 81233 h 2538970"/>
                <a:gd name="connsiteX339" fmla="*/ 1121078 w 2485572"/>
                <a:gd name="connsiteY339" fmla="*/ 84074 h 2538970"/>
                <a:gd name="connsiteX340" fmla="*/ 1143517 w 2485572"/>
                <a:gd name="connsiteY340" fmla="*/ 95435 h 2538970"/>
                <a:gd name="connsiteX341" fmla="*/ 1151754 w 2485572"/>
                <a:gd name="connsiteY341" fmla="*/ 100832 h 2538970"/>
                <a:gd name="connsiteX342" fmla="*/ 1171352 w 2485572"/>
                <a:gd name="connsiteY342" fmla="*/ 100832 h 2538970"/>
                <a:gd name="connsiteX343" fmla="*/ 1174192 w 2485572"/>
                <a:gd name="connsiteY343" fmla="*/ 98275 h 2538970"/>
                <a:gd name="connsiteX344" fmla="*/ 1188110 w 2485572"/>
                <a:gd name="connsiteY344" fmla="*/ 89754 h 2538970"/>
                <a:gd name="connsiteX345" fmla="*/ 1193791 w 2485572"/>
                <a:gd name="connsiteY345" fmla="*/ 84074 h 2538970"/>
                <a:gd name="connsiteX346" fmla="*/ 1238668 w 2485572"/>
                <a:gd name="connsiteY346" fmla="*/ 75837 h 2538970"/>
                <a:gd name="connsiteX347" fmla="*/ 1244348 w 2485572"/>
                <a:gd name="connsiteY347" fmla="*/ 78677 h 2538970"/>
                <a:gd name="connsiteX348" fmla="*/ 1272184 w 2485572"/>
                <a:gd name="connsiteY348" fmla="*/ 75837 h 2538970"/>
                <a:gd name="connsiteX349" fmla="*/ 1280705 w 2485572"/>
                <a:gd name="connsiteY349" fmla="*/ 72996 h 2538970"/>
                <a:gd name="connsiteX350" fmla="*/ 1286385 w 2485572"/>
                <a:gd name="connsiteY350" fmla="*/ 72996 h 2538970"/>
                <a:gd name="connsiteX351" fmla="*/ 1348020 w 2485572"/>
                <a:gd name="connsiteY351" fmla="*/ 50558 h 2538970"/>
                <a:gd name="connsiteX352" fmla="*/ 1350861 w 2485572"/>
                <a:gd name="connsiteY352" fmla="*/ 50558 h 2538970"/>
                <a:gd name="connsiteX353" fmla="*/ 1392898 w 2485572"/>
                <a:gd name="connsiteY353" fmla="*/ 39197 h 2538970"/>
                <a:gd name="connsiteX354" fmla="*/ 1406815 w 2485572"/>
                <a:gd name="connsiteY354" fmla="*/ 39197 h 2538970"/>
                <a:gd name="connsiteX355" fmla="*/ 1459929 w 2485572"/>
                <a:gd name="connsiteY355" fmla="*/ 36640 h 2538970"/>
                <a:gd name="connsiteX356" fmla="*/ 1468450 w 2485572"/>
                <a:gd name="connsiteY356" fmla="*/ 36640 h 2538970"/>
                <a:gd name="connsiteX357" fmla="*/ 1474131 w 2485572"/>
                <a:gd name="connsiteY357" fmla="*/ 33800 h 2538970"/>
                <a:gd name="connsiteX358" fmla="*/ 1479528 w 2485572"/>
                <a:gd name="connsiteY358" fmla="*/ 30960 h 2538970"/>
                <a:gd name="connsiteX359" fmla="*/ 1485208 w 2485572"/>
                <a:gd name="connsiteY359" fmla="*/ 30960 h 2538970"/>
                <a:gd name="connsiteX360" fmla="*/ 1544003 w 2485572"/>
                <a:gd name="connsiteY360" fmla="*/ 16758 h 2538970"/>
                <a:gd name="connsiteX361" fmla="*/ 1549684 w 2485572"/>
                <a:gd name="connsiteY361" fmla="*/ 14202 h 2538970"/>
                <a:gd name="connsiteX362" fmla="*/ 1555364 w 2485572"/>
                <a:gd name="connsiteY362" fmla="*/ 14202 h 2538970"/>
                <a:gd name="connsiteX363" fmla="*/ 1563601 w 2485572"/>
                <a:gd name="connsiteY363" fmla="*/ 11361 h 2538970"/>
                <a:gd name="connsiteX364" fmla="*/ 1614159 w 2485572"/>
                <a:gd name="connsiteY364" fmla="*/ 22439 h 2538970"/>
                <a:gd name="connsiteX365" fmla="*/ 1619840 w 2485572"/>
                <a:gd name="connsiteY365" fmla="*/ 19598 h 2538970"/>
                <a:gd name="connsiteX366" fmla="*/ 1630917 w 2485572"/>
                <a:gd name="connsiteY366" fmla="*/ 16758 h 2538970"/>
                <a:gd name="connsiteX367" fmla="*/ 1645119 w 2485572"/>
                <a:gd name="connsiteY367" fmla="*/ 8521 h 2538970"/>
                <a:gd name="connsiteX368" fmla="*/ 1653356 w 2485572"/>
                <a:gd name="connsiteY368" fmla="*/ 5681 h 2538970"/>
                <a:gd name="connsiteX369" fmla="*/ 1689712 w 2485572"/>
                <a:gd name="connsiteY369" fmla="*/ 0 h 2538970"/>
                <a:gd name="connsiteX370" fmla="*/ 1698233 w 2485572"/>
                <a:gd name="connsiteY370" fmla="*/ 11361 h 2538970"/>
                <a:gd name="connsiteX371" fmla="*/ 1703914 w 2485572"/>
                <a:gd name="connsiteY371" fmla="*/ 14202 h 2538970"/>
                <a:gd name="connsiteX372" fmla="*/ 1709310 w 2485572"/>
                <a:gd name="connsiteY372" fmla="*/ 16758 h 2538970"/>
                <a:gd name="connsiteX373" fmla="*/ 1717831 w 2485572"/>
                <a:gd name="connsiteY373" fmla="*/ 16758 h 2538970"/>
                <a:gd name="connsiteX374" fmla="*/ 1757028 w 2485572"/>
                <a:gd name="connsiteY374" fmla="*/ 22439 h 2538970"/>
                <a:gd name="connsiteX375" fmla="*/ 1762708 w 2485572"/>
                <a:gd name="connsiteY375" fmla="*/ 25279 h 2538970"/>
                <a:gd name="connsiteX376" fmla="*/ 1768389 w 2485572"/>
                <a:gd name="connsiteY376" fmla="*/ 25279 h 2538970"/>
                <a:gd name="connsiteX377" fmla="*/ 1787987 w 2485572"/>
                <a:gd name="connsiteY377" fmla="*/ 33800 h 2538970"/>
                <a:gd name="connsiteX378" fmla="*/ 1793384 w 2485572"/>
                <a:gd name="connsiteY378" fmla="*/ 33800 h 2538970"/>
                <a:gd name="connsiteX379" fmla="*/ 1801905 w 2485572"/>
                <a:gd name="connsiteY379" fmla="*/ 36640 h 2538970"/>
                <a:gd name="connsiteX380" fmla="*/ 1835421 w 2485572"/>
                <a:gd name="connsiteY380" fmla="*/ 42037 h 2538970"/>
                <a:gd name="connsiteX381" fmla="*/ 1891659 w 2485572"/>
                <a:gd name="connsiteY381" fmla="*/ 61635 h 2538970"/>
                <a:gd name="connsiteX382" fmla="*/ 1897340 w 2485572"/>
                <a:gd name="connsiteY382" fmla="*/ 64475 h 2538970"/>
                <a:gd name="connsiteX383" fmla="*/ 1899896 w 2485572"/>
                <a:gd name="connsiteY383" fmla="*/ 67316 h 2538970"/>
                <a:gd name="connsiteX384" fmla="*/ 1944774 w 2485572"/>
                <a:gd name="connsiteY384" fmla="*/ 123270 h 2538970"/>
                <a:gd name="connsiteX385" fmla="*/ 1947614 w 2485572"/>
                <a:gd name="connsiteY385" fmla="*/ 128951 h 2538970"/>
                <a:gd name="connsiteX386" fmla="*/ 1950454 w 2485572"/>
                <a:gd name="connsiteY386" fmla="*/ 131791 h 2538970"/>
                <a:gd name="connsiteX387" fmla="*/ 1956135 w 2485572"/>
                <a:gd name="connsiteY387" fmla="*/ 140312 h 2538970"/>
                <a:gd name="connsiteX388" fmla="*/ 1958975 w 2485572"/>
                <a:gd name="connsiteY388" fmla="*/ 145709 h 2538970"/>
                <a:gd name="connsiteX389" fmla="*/ 1961532 w 2485572"/>
                <a:gd name="connsiteY389" fmla="*/ 154230 h 2538970"/>
                <a:gd name="connsiteX390" fmla="*/ 1998172 w 2485572"/>
                <a:gd name="connsiteY390" fmla="*/ 204788 h 2538970"/>
                <a:gd name="connsiteX391" fmla="*/ 2003569 w 2485572"/>
                <a:gd name="connsiteY391" fmla="*/ 207344 h 2538970"/>
                <a:gd name="connsiteX392" fmla="*/ 2009249 w 2485572"/>
                <a:gd name="connsiteY392" fmla="*/ 210184 h 2538970"/>
                <a:gd name="connsiteX393" fmla="*/ 2017770 w 2485572"/>
                <a:gd name="connsiteY393" fmla="*/ 210184 h 2538970"/>
                <a:gd name="connsiteX394" fmla="*/ 2026007 w 2485572"/>
                <a:gd name="connsiteY394" fmla="*/ 213025 h 2538970"/>
                <a:gd name="connsiteX395" fmla="*/ 2037368 w 2485572"/>
                <a:gd name="connsiteY395" fmla="*/ 215865 h 2538970"/>
                <a:gd name="connsiteX396" fmla="*/ 2099003 w 2485572"/>
                <a:gd name="connsiteY396" fmla="*/ 221546 h 2538970"/>
                <a:gd name="connsiteX397" fmla="*/ 2104684 w 2485572"/>
                <a:gd name="connsiteY397" fmla="*/ 224386 h 2538970"/>
                <a:gd name="connsiteX398" fmla="*/ 2112921 w 2485572"/>
                <a:gd name="connsiteY398" fmla="*/ 224386 h 2538970"/>
                <a:gd name="connsiteX399" fmla="*/ 2124283 w 2485572"/>
                <a:gd name="connsiteY399" fmla="*/ 229783 h 2538970"/>
                <a:gd name="connsiteX400" fmla="*/ 2177397 w 2485572"/>
                <a:gd name="connsiteY400" fmla="*/ 229783 h 2538970"/>
                <a:gd name="connsiteX401" fmla="*/ 2185918 w 2485572"/>
                <a:gd name="connsiteY401" fmla="*/ 232623 h 2538970"/>
                <a:gd name="connsiteX402" fmla="*/ 2213753 w 2485572"/>
                <a:gd name="connsiteY402" fmla="*/ 226942 h 2538970"/>
                <a:gd name="connsiteX403" fmla="*/ 2219434 w 2485572"/>
                <a:gd name="connsiteY403" fmla="*/ 224386 h 2538970"/>
                <a:gd name="connsiteX404" fmla="*/ 2241872 w 2485572"/>
                <a:gd name="connsiteY404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78228 w 2485572"/>
                <a:gd name="connsiteY70" fmla="*/ 2396102 h 2538970"/>
                <a:gd name="connsiteX71" fmla="*/ 2258630 w 2485572"/>
                <a:gd name="connsiteY71" fmla="*/ 2429618 h 2538970"/>
                <a:gd name="connsiteX72" fmla="*/ 2255790 w 2485572"/>
                <a:gd name="connsiteY72" fmla="*/ 2435298 h 2538970"/>
                <a:gd name="connsiteX73" fmla="*/ 2253233 w 2485572"/>
                <a:gd name="connsiteY73" fmla="*/ 2463418 h 2538970"/>
                <a:gd name="connsiteX74" fmla="*/ 2258630 w 2485572"/>
                <a:gd name="connsiteY74" fmla="*/ 2483016 h 2538970"/>
                <a:gd name="connsiteX75" fmla="*/ 2258630 w 2485572"/>
                <a:gd name="connsiteY75" fmla="*/ 2488413 h 2538970"/>
                <a:gd name="connsiteX76" fmla="*/ 2239032 w 2485572"/>
                <a:gd name="connsiteY76" fmla="*/ 2513691 h 2538970"/>
                <a:gd name="connsiteX77" fmla="*/ 2236191 w 2485572"/>
                <a:gd name="connsiteY77" fmla="*/ 2522213 h 2538970"/>
                <a:gd name="connsiteX78" fmla="*/ 2225114 w 2485572"/>
                <a:gd name="connsiteY78" fmla="*/ 2538970 h 2538970"/>
                <a:gd name="connsiteX79" fmla="*/ 2216593 w 2485572"/>
                <a:gd name="connsiteY79" fmla="*/ 2538970 h 2538970"/>
                <a:gd name="connsiteX80" fmla="*/ 2191314 w 2485572"/>
                <a:gd name="connsiteY80" fmla="*/ 2530449 h 2538970"/>
                <a:gd name="connsiteX81" fmla="*/ 2185918 w 2485572"/>
                <a:gd name="connsiteY81" fmla="*/ 2525053 h 2538970"/>
                <a:gd name="connsiteX82" fmla="*/ 2174556 w 2485572"/>
                <a:gd name="connsiteY82" fmla="*/ 2502614 h 2538970"/>
                <a:gd name="connsiteX83" fmla="*/ 2154958 w 2485572"/>
                <a:gd name="connsiteY83" fmla="*/ 2480175 h 2538970"/>
                <a:gd name="connsiteX84" fmla="*/ 2154958 w 2485572"/>
                <a:gd name="connsiteY84" fmla="*/ 2471655 h 2538970"/>
                <a:gd name="connsiteX85" fmla="*/ 2152118 w 2485572"/>
                <a:gd name="connsiteY85" fmla="*/ 2452056 h 2538970"/>
                <a:gd name="connsiteX86" fmla="*/ 2143881 w 2485572"/>
                <a:gd name="connsiteY86" fmla="*/ 2418540 h 2538970"/>
                <a:gd name="connsiteX87" fmla="*/ 2143881 w 2485572"/>
                <a:gd name="connsiteY87" fmla="*/ 2415700 h 2538970"/>
                <a:gd name="connsiteX88" fmla="*/ 2138200 w 2485572"/>
                <a:gd name="connsiteY88" fmla="*/ 2396102 h 2538970"/>
                <a:gd name="connsiteX89" fmla="*/ 2135360 w 2485572"/>
                <a:gd name="connsiteY89" fmla="*/ 2393261 h 2538970"/>
                <a:gd name="connsiteX90" fmla="*/ 2129679 w 2485572"/>
                <a:gd name="connsiteY90" fmla="*/ 2390421 h 2538970"/>
                <a:gd name="connsiteX91" fmla="*/ 2099003 w 2485572"/>
                <a:gd name="connsiteY91" fmla="*/ 2387581 h 2538970"/>
                <a:gd name="connsiteX92" fmla="*/ 2087642 w 2485572"/>
                <a:gd name="connsiteY92" fmla="*/ 2384740 h 2538970"/>
                <a:gd name="connsiteX93" fmla="*/ 2070884 w 2485572"/>
                <a:gd name="connsiteY93" fmla="*/ 2376504 h 2538970"/>
                <a:gd name="connsiteX94" fmla="*/ 2068044 w 2485572"/>
                <a:gd name="connsiteY94" fmla="*/ 2370823 h 2538970"/>
                <a:gd name="connsiteX95" fmla="*/ 2051286 w 2485572"/>
                <a:gd name="connsiteY95" fmla="*/ 2354065 h 2538970"/>
                <a:gd name="connsiteX96" fmla="*/ 2048446 w 2485572"/>
                <a:gd name="connsiteY96" fmla="*/ 2348384 h 2538970"/>
                <a:gd name="connsiteX97" fmla="*/ 2043049 w 2485572"/>
                <a:gd name="connsiteY97" fmla="*/ 2325946 h 2538970"/>
                <a:gd name="connsiteX98" fmla="*/ 2014930 w 2485572"/>
                <a:gd name="connsiteY98" fmla="*/ 2300667 h 2538970"/>
                <a:gd name="connsiteX99" fmla="*/ 1986810 w 2485572"/>
                <a:gd name="connsiteY99" fmla="*/ 2300667 h 2538970"/>
                <a:gd name="connsiteX100" fmla="*/ 1956135 w 2485572"/>
                <a:gd name="connsiteY100" fmla="*/ 2303507 h 2538970"/>
                <a:gd name="connsiteX101" fmla="*/ 1950454 w 2485572"/>
                <a:gd name="connsiteY101" fmla="*/ 2300667 h 2538970"/>
                <a:gd name="connsiteX102" fmla="*/ 1928016 w 2485572"/>
                <a:gd name="connsiteY102" fmla="*/ 2278512 h 2538970"/>
                <a:gd name="connsiteX103" fmla="*/ 1925175 w 2485572"/>
                <a:gd name="connsiteY103" fmla="*/ 2272832 h 2538970"/>
                <a:gd name="connsiteX104" fmla="*/ 1885979 w 2485572"/>
                <a:gd name="connsiteY104" fmla="*/ 2261470 h 2538970"/>
                <a:gd name="connsiteX105" fmla="*/ 1872061 w 2485572"/>
                <a:gd name="connsiteY105" fmla="*/ 2222273 h 2538970"/>
                <a:gd name="connsiteX106" fmla="*/ 1869221 w 2485572"/>
                <a:gd name="connsiteY106" fmla="*/ 2194438 h 2538970"/>
                <a:gd name="connsiteX107" fmla="*/ 1869221 w 2485572"/>
                <a:gd name="connsiteY107" fmla="*/ 2185917 h 2538970"/>
                <a:gd name="connsiteX108" fmla="*/ 1863540 w 2485572"/>
                <a:gd name="connsiteY108" fmla="*/ 2163479 h 2538970"/>
                <a:gd name="connsiteX109" fmla="*/ 1860700 w 2485572"/>
                <a:gd name="connsiteY109" fmla="*/ 2154958 h 2538970"/>
                <a:gd name="connsiteX110" fmla="*/ 1855303 w 2485572"/>
                <a:gd name="connsiteY110" fmla="*/ 2152402 h 2538970"/>
                <a:gd name="connsiteX111" fmla="*/ 1813266 w 2485572"/>
                <a:gd name="connsiteY111" fmla="*/ 2166319 h 2538970"/>
                <a:gd name="connsiteX112" fmla="*/ 1810426 w 2485572"/>
                <a:gd name="connsiteY112" fmla="*/ 2177397 h 2538970"/>
                <a:gd name="connsiteX113" fmla="*/ 1818663 w 2485572"/>
                <a:gd name="connsiteY113" fmla="*/ 2194438 h 2538970"/>
                <a:gd name="connsiteX114" fmla="*/ 1818663 w 2485572"/>
                <a:gd name="connsiteY114" fmla="*/ 2211196 h 2538970"/>
                <a:gd name="connsiteX115" fmla="*/ 1813266 w 2485572"/>
                <a:gd name="connsiteY115" fmla="*/ 2214037 h 2538970"/>
                <a:gd name="connsiteX116" fmla="*/ 1776626 w 2485572"/>
                <a:gd name="connsiteY116" fmla="*/ 2208356 h 2538970"/>
                <a:gd name="connsiteX117" fmla="*/ 1771230 w 2485572"/>
                <a:gd name="connsiteY117" fmla="*/ 2205516 h 2538970"/>
                <a:gd name="connsiteX118" fmla="*/ 1762708 w 2485572"/>
                <a:gd name="connsiteY118" fmla="*/ 2202676 h 2538970"/>
                <a:gd name="connsiteX119" fmla="*/ 1748791 w 2485572"/>
                <a:gd name="connsiteY119" fmla="*/ 2202676 h 2538970"/>
                <a:gd name="connsiteX120" fmla="*/ 1740270 w 2485572"/>
                <a:gd name="connsiteY120" fmla="*/ 2194438 h 2538970"/>
                <a:gd name="connsiteX121" fmla="*/ 1731749 w 2485572"/>
                <a:gd name="connsiteY121" fmla="*/ 2188758 h 2538970"/>
                <a:gd name="connsiteX122" fmla="*/ 1723512 w 2485572"/>
                <a:gd name="connsiteY122" fmla="*/ 2174556 h 2538970"/>
                <a:gd name="connsiteX123" fmla="*/ 1703914 w 2485572"/>
                <a:gd name="connsiteY123" fmla="*/ 2169159 h 2538970"/>
                <a:gd name="connsiteX124" fmla="*/ 1698233 w 2485572"/>
                <a:gd name="connsiteY124" fmla="*/ 2166319 h 2538970"/>
                <a:gd name="connsiteX125" fmla="*/ 1692552 w 2485572"/>
                <a:gd name="connsiteY125" fmla="*/ 2163479 h 2538970"/>
                <a:gd name="connsiteX126" fmla="*/ 1656196 w 2485572"/>
                <a:gd name="connsiteY126" fmla="*/ 2160638 h 2538970"/>
                <a:gd name="connsiteX127" fmla="*/ 1647675 w 2485572"/>
                <a:gd name="connsiteY127" fmla="*/ 2163479 h 2538970"/>
                <a:gd name="connsiteX128" fmla="*/ 1605638 w 2485572"/>
                <a:gd name="connsiteY128" fmla="*/ 2169159 h 2538970"/>
                <a:gd name="connsiteX129" fmla="*/ 1600242 w 2485572"/>
                <a:gd name="connsiteY129" fmla="*/ 2169159 h 2538970"/>
                <a:gd name="connsiteX130" fmla="*/ 1566442 w 2485572"/>
                <a:gd name="connsiteY130" fmla="*/ 2146721 h 2538970"/>
                <a:gd name="connsiteX131" fmla="*/ 1563601 w 2485572"/>
                <a:gd name="connsiteY131" fmla="*/ 2143881 h 2538970"/>
                <a:gd name="connsiteX132" fmla="*/ 1561045 w 2485572"/>
                <a:gd name="connsiteY132" fmla="*/ 2141040 h 2538970"/>
                <a:gd name="connsiteX133" fmla="*/ 1541447 w 2485572"/>
                <a:gd name="connsiteY133" fmla="*/ 2112921 h 2538970"/>
                <a:gd name="connsiteX134" fmla="*/ 1535766 w 2485572"/>
                <a:gd name="connsiteY134" fmla="*/ 2107524 h 2538970"/>
                <a:gd name="connsiteX135" fmla="*/ 1501966 w 2485572"/>
                <a:gd name="connsiteY135" fmla="*/ 2090482 h 2538970"/>
                <a:gd name="connsiteX136" fmla="*/ 1496570 w 2485572"/>
                <a:gd name="connsiteY136" fmla="*/ 2087926 h 2538970"/>
                <a:gd name="connsiteX137" fmla="*/ 1493729 w 2485572"/>
                <a:gd name="connsiteY137" fmla="*/ 2085086 h 2538970"/>
                <a:gd name="connsiteX138" fmla="*/ 1488049 w 2485572"/>
                <a:gd name="connsiteY138" fmla="*/ 2082245 h 2538970"/>
                <a:gd name="connsiteX139" fmla="*/ 1426413 w 2485572"/>
                <a:gd name="connsiteY139" fmla="*/ 2059807 h 2538970"/>
                <a:gd name="connsiteX140" fmla="*/ 1364778 w 2485572"/>
                <a:gd name="connsiteY140" fmla="*/ 2056966 h 2538970"/>
                <a:gd name="connsiteX141" fmla="*/ 1336659 w 2485572"/>
                <a:gd name="connsiteY141" fmla="*/ 2048445 h 2538970"/>
                <a:gd name="connsiteX142" fmla="*/ 1311380 w 2485572"/>
                <a:gd name="connsiteY142" fmla="*/ 2034528 h 2538970"/>
                <a:gd name="connsiteX143" fmla="*/ 1305983 w 2485572"/>
                <a:gd name="connsiteY143" fmla="*/ 2031688 h 2538970"/>
                <a:gd name="connsiteX144" fmla="*/ 1303143 w 2485572"/>
                <a:gd name="connsiteY144" fmla="*/ 2026291 h 2538970"/>
                <a:gd name="connsiteX145" fmla="*/ 1300303 w 2485572"/>
                <a:gd name="connsiteY145" fmla="*/ 2023451 h 2538970"/>
                <a:gd name="connsiteX146" fmla="*/ 1266787 w 2485572"/>
                <a:gd name="connsiteY146" fmla="*/ 2006409 h 2538970"/>
                <a:gd name="connsiteX147" fmla="*/ 1255426 w 2485572"/>
                <a:gd name="connsiteY147" fmla="*/ 2006409 h 2538970"/>
                <a:gd name="connsiteX148" fmla="*/ 1238668 w 2485572"/>
                <a:gd name="connsiteY148" fmla="*/ 2001012 h 2538970"/>
                <a:gd name="connsiteX149" fmla="*/ 1232987 w 2485572"/>
                <a:gd name="connsiteY149" fmla="*/ 2001012 h 2538970"/>
                <a:gd name="connsiteX150" fmla="*/ 1216229 w 2485572"/>
                <a:gd name="connsiteY150" fmla="*/ 1995331 h 2538970"/>
                <a:gd name="connsiteX151" fmla="*/ 1213389 w 2485572"/>
                <a:gd name="connsiteY151" fmla="*/ 1992491 h 2538970"/>
                <a:gd name="connsiteX152" fmla="*/ 1185554 w 2485572"/>
                <a:gd name="connsiteY152" fmla="*/ 1984254 h 2538970"/>
                <a:gd name="connsiteX153" fmla="*/ 1179873 w 2485572"/>
                <a:gd name="connsiteY153" fmla="*/ 1984254 h 2538970"/>
                <a:gd name="connsiteX154" fmla="*/ 1157434 w 2485572"/>
                <a:gd name="connsiteY154" fmla="*/ 1981414 h 2538970"/>
                <a:gd name="connsiteX155" fmla="*/ 1109717 w 2485572"/>
                <a:gd name="connsiteY155" fmla="*/ 1947614 h 2538970"/>
                <a:gd name="connsiteX156" fmla="*/ 1098639 w 2485572"/>
                <a:gd name="connsiteY156" fmla="*/ 1944774 h 2538970"/>
                <a:gd name="connsiteX157" fmla="*/ 1067680 w 2485572"/>
                <a:gd name="connsiteY157" fmla="*/ 1919779 h 2538970"/>
                <a:gd name="connsiteX158" fmla="*/ 1056603 w 2485572"/>
                <a:gd name="connsiteY158" fmla="*/ 1888819 h 2538970"/>
                <a:gd name="connsiteX159" fmla="*/ 1053762 w 2485572"/>
                <a:gd name="connsiteY159" fmla="*/ 1880298 h 2538970"/>
                <a:gd name="connsiteX160" fmla="*/ 1022803 w 2485572"/>
                <a:gd name="connsiteY160" fmla="*/ 1860700 h 2538970"/>
                <a:gd name="connsiteX161" fmla="*/ 1019962 w 2485572"/>
                <a:gd name="connsiteY161" fmla="*/ 1858143 h 2538970"/>
                <a:gd name="connsiteX162" fmla="*/ 1006045 w 2485572"/>
                <a:gd name="connsiteY162" fmla="*/ 1824343 h 2538970"/>
                <a:gd name="connsiteX163" fmla="*/ 1006045 w 2485572"/>
                <a:gd name="connsiteY163" fmla="*/ 1813266 h 2538970"/>
                <a:gd name="connsiteX164" fmla="*/ 1011725 w 2485572"/>
                <a:gd name="connsiteY164" fmla="*/ 1793668 h 2538970"/>
                <a:gd name="connsiteX165" fmla="*/ 1019962 w 2485572"/>
                <a:gd name="connsiteY165" fmla="*/ 1768389 h 2538970"/>
                <a:gd name="connsiteX166" fmla="*/ 1025643 w 2485572"/>
                <a:gd name="connsiteY166" fmla="*/ 1737429 h 2538970"/>
                <a:gd name="connsiteX167" fmla="*/ 1025643 w 2485572"/>
                <a:gd name="connsiteY167" fmla="*/ 1723512 h 2538970"/>
                <a:gd name="connsiteX168" fmla="*/ 1019962 w 2485572"/>
                <a:gd name="connsiteY168" fmla="*/ 1720671 h 2538970"/>
                <a:gd name="connsiteX169" fmla="*/ 1014566 w 2485572"/>
                <a:gd name="connsiteY169" fmla="*/ 1712435 h 2538970"/>
                <a:gd name="connsiteX170" fmla="*/ 1011725 w 2485572"/>
                <a:gd name="connsiteY170" fmla="*/ 1709594 h 2538970"/>
                <a:gd name="connsiteX171" fmla="*/ 983606 w 2485572"/>
                <a:gd name="connsiteY171" fmla="*/ 1692552 h 2538970"/>
                <a:gd name="connsiteX172" fmla="*/ 977925 w 2485572"/>
                <a:gd name="connsiteY172" fmla="*/ 1692552 h 2538970"/>
                <a:gd name="connsiteX173" fmla="*/ 950090 w 2485572"/>
                <a:gd name="connsiteY173" fmla="*/ 1653356 h 2538970"/>
                <a:gd name="connsiteX174" fmla="*/ 950090 w 2485572"/>
                <a:gd name="connsiteY174" fmla="*/ 1639438 h 2538970"/>
                <a:gd name="connsiteX175" fmla="*/ 952931 w 2485572"/>
                <a:gd name="connsiteY175" fmla="*/ 1636598 h 2538970"/>
                <a:gd name="connsiteX176" fmla="*/ 975369 w 2485572"/>
                <a:gd name="connsiteY176" fmla="*/ 1597401 h 2538970"/>
                <a:gd name="connsiteX177" fmla="*/ 980766 w 2485572"/>
                <a:gd name="connsiteY177" fmla="*/ 1591721 h 2538970"/>
                <a:gd name="connsiteX178" fmla="*/ 1017406 w 2485572"/>
                <a:gd name="connsiteY178" fmla="*/ 1561045 h 2538970"/>
                <a:gd name="connsiteX179" fmla="*/ 1022803 w 2485572"/>
                <a:gd name="connsiteY179" fmla="*/ 1558205 h 2538970"/>
                <a:gd name="connsiteX180" fmla="*/ 1025643 w 2485572"/>
                <a:gd name="connsiteY180" fmla="*/ 1555364 h 2538970"/>
                <a:gd name="connsiteX181" fmla="*/ 1031324 w 2485572"/>
                <a:gd name="connsiteY181" fmla="*/ 1549684 h 2538970"/>
                <a:gd name="connsiteX182" fmla="*/ 1293866 w 2485572"/>
                <a:gd name="connsiteY182" fmla="*/ 1680648 h 2538970"/>
                <a:gd name="connsiteX183" fmla="*/ 1455791 w 2485572"/>
                <a:gd name="connsiteY183" fmla="*/ 1685410 h 2538970"/>
                <a:gd name="connsiteX184" fmla="*/ 1289417 w 2485572"/>
                <a:gd name="connsiteY184" fmla="*/ 1536685 h 2538970"/>
                <a:gd name="connsiteX185" fmla="*/ 1061999 w 2485572"/>
                <a:gd name="connsiteY185" fmla="*/ 1465610 h 2538970"/>
                <a:gd name="connsiteX186" fmla="*/ 1061999 w 2485572"/>
                <a:gd name="connsiteY186" fmla="*/ 1429254 h 2538970"/>
                <a:gd name="connsiteX187" fmla="*/ 1048082 w 2485572"/>
                <a:gd name="connsiteY187" fmla="*/ 1403975 h 2538970"/>
                <a:gd name="connsiteX188" fmla="*/ 1022803 w 2485572"/>
                <a:gd name="connsiteY188" fmla="*/ 1387217 h 2538970"/>
                <a:gd name="connsiteX189" fmla="*/ 1011725 w 2485572"/>
                <a:gd name="connsiteY189" fmla="*/ 1381536 h 2538970"/>
                <a:gd name="connsiteX190" fmla="*/ 1000364 w 2485572"/>
                <a:gd name="connsiteY190" fmla="*/ 1381536 h 2538970"/>
                <a:gd name="connsiteX191" fmla="*/ 961167 w 2485572"/>
                <a:gd name="connsiteY191" fmla="*/ 1376140 h 2538970"/>
                <a:gd name="connsiteX192" fmla="*/ 924811 w 2485572"/>
                <a:gd name="connsiteY192" fmla="*/ 1367618 h 2538970"/>
                <a:gd name="connsiteX193" fmla="*/ 919131 w 2485572"/>
                <a:gd name="connsiteY193" fmla="*/ 1367618 h 2538970"/>
                <a:gd name="connsiteX194" fmla="*/ 913450 w 2485572"/>
                <a:gd name="connsiteY194" fmla="*/ 1364778 h 2538970"/>
                <a:gd name="connsiteX195" fmla="*/ 908053 w 2485572"/>
                <a:gd name="connsiteY195" fmla="*/ 1364778 h 2538970"/>
                <a:gd name="connsiteX196" fmla="*/ 877094 w 2485572"/>
                <a:gd name="connsiteY196" fmla="*/ 1381536 h 2538970"/>
                <a:gd name="connsiteX197" fmla="*/ 868857 w 2485572"/>
                <a:gd name="connsiteY197" fmla="*/ 1390057 h 2538970"/>
                <a:gd name="connsiteX198" fmla="*/ 835057 w 2485572"/>
                <a:gd name="connsiteY198" fmla="*/ 1434934 h 2538970"/>
                <a:gd name="connsiteX199" fmla="*/ 832217 w 2485572"/>
                <a:gd name="connsiteY199" fmla="*/ 1440331 h 2538970"/>
                <a:gd name="connsiteX200" fmla="*/ 832217 w 2485572"/>
                <a:gd name="connsiteY200" fmla="*/ 1446012 h 2538970"/>
                <a:gd name="connsiteX201" fmla="*/ 767741 w 2485572"/>
                <a:gd name="connsiteY201" fmla="*/ 1513327 h 2538970"/>
                <a:gd name="connsiteX202" fmla="*/ 711787 w 2485572"/>
                <a:gd name="connsiteY202" fmla="*/ 1535766 h 2538970"/>
                <a:gd name="connsiteX203" fmla="*/ 686508 w 2485572"/>
                <a:gd name="connsiteY203" fmla="*/ 1541447 h 2538970"/>
                <a:gd name="connsiteX204" fmla="*/ 661513 w 2485572"/>
                <a:gd name="connsiteY204" fmla="*/ 1549684 h 2538970"/>
                <a:gd name="connsiteX205" fmla="*/ 658672 w 2485572"/>
                <a:gd name="connsiteY205" fmla="*/ 1552524 h 2538970"/>
                <a:gd name="connsiteX206" fmla="*/ 652992 w 2485572"/>
                <a:gd name="connsiteY206" fmla="*/ 1555364 h 2538970"/>
                <a:gd name="connsiteX207" fmla="*/ 624873 w 2485572"/>
                <a:gd name="connsiteY207" fmla="*/ 1561045 h 2538970"/>
                <a:gd name="connsiteX208" fmla="*/ 619476 w 2485572"/>
                <a:gd name="connsiteY208" fmla="*/ 1558205 h 2538970"/>
                <a:gd name="connsiteX209" fmla="*/ 616636 w 2485572"/>
                <a:gd name="connsiteY209" fmla="*/ 1555364 h 2538970"/>
                <a:gd name="connsiteX210" fmla="*/ 597037 w 2485572"/>
                <a:gd name="connsiteY210" fmla="*/ 1532926 h 2538970"/>
                <a:gd name="connsiteX211" fmla="*/ 594197 w 2485572"/>
                <a:gd name="connsiteY211" fmla="*/ 1521848 h 2538970"/>
                <a:gd name="connsiteX212" fmla="*/ 591357 w 2485572"/>
                <a:gd name="connsiteY212" fmla="*/ 1519008 h 2538970"/>
                <a:gd name="connsiteX213" fmla="*/ 566078 w 2485572"/>
                <a:gd name="connsiteY213" fmla="*/ 1482368 h 2538970"/>
                <a:gd name="connsiteX214" fmla="*/ 560397 w 2485572"/>
                <a:gd name="connsiteY214" fmla="*/ 1471291 h 2538970"/>
                <a:gd name="connsiteX215" fmla="*/ 555000 w 2485572"/>
                <a:gd name="connsiteY215" fmla="*/ 1465610 h 2538970"/>
                <a:gd name="connsiteX216" fmla="*/ 498762 w 2485572"/>
                <a:gd name="connsiteY216" fmla="*/ 1432094 h 2538970"/>
                <a:gd name="connsiteX217" fmla="*/ 490525 w 2485572"/>
                <a:gd name="connsiteY217" fmla="*/ 1429254 h 2538970"/>
                <a:gd name="connsiteX218" fmla="*/ 487685 w 2485572"/>
                <a:gd name="connsiteY218" fmla="*/ 1429254 h 2538970"/>
                <a:gd name="connsiteX219" fmla="*/ 462406 w 2485572"/>
                <a:gd name="connsiteY219" fmla="*/ 1426413 h 2538970"/>
                <a:gd name="connsiteX220" fmla="*/ 400770 w 2485572"/>
                <a:gd name="connsiteY220" fmla="*/ 1426413 h 2538970"/>
                <a:gd name="connsiteX221" fmla="*/ 392250 w 2485572"/>
                <a:gd name="connsiteY221" fmla="*/ 1423573 h 2538970"/>
                <a:gd name="connsiteX222" fmla="*/ 384013 w 2485572"/>
                <a:gd name="connsiteY222" fmla="*/ 1420733 h 2538970"/>
                <a:gd name="connsiteX223" fmla="*/ 375492 w 2485572"/>
                <a:gd name="connsiteY223" fmla="*/ 1420733 h 2538970"/>
                <a:gd name="connsiteX224" fmla="*/ 319537 w 2485572"/>
                <a:gd name="connsiteY224" fmla="*/ 1409655 h 2538970"/>
                <a:gd name="connsiteX225" fmla="*/ 313856 w 2485572"/>
                <a:gd name="connsiteY225" fmla="*/ 1406815 h 2538970"/>
                <a:gd name="connsiteX226" fmla="*/ 308176 w 2485572"/>
                <a:gd name="connsiteY226" fmla="*/ 1406815 h 2538970"/>
                <a:gd name="connsiteX227" fmla="*/ 297098 w 2485572"/>
                <a:gd name="connsiteY227" fmla="*/ 1401134 h 2538970"/>
                <a:gd name="connsiteX228" fmla="*/ 221546 w 2485572"/>
                <a:gd name="connsiteY228" fmla="*/ 1392898 h 2538970"/>
                <a:gd name="connsiteX229" fmla="*/ 213025 w 2485572"/>
                <a:gd name="connsiteY229" fmla="*/ 1392898 h 2538970"/>
                <a:gd name="connsiteX230" fmla="*/ 204504 w 2485572"/>
                <a:gd name="connsiteY230" fmla="*/ 1395738 h 2538970"/>
                <a:gd name="connsiteX231" fmla="*/ 154230 w 2485572"/>
                <a:gd name="connsiteY231" fmla="*/ 1406815 h 2538970"/>
                <a:gd name="connsiteX232" fmla="*/ 148549 w 2485572"/>
                <a:gd name="connsiteY232" fmla="*/ 1403975 h 2538970"/>
                <a:gd name="connsiteX233" fmla="*/ 137472 w 2485572"/>
                <a:gd name="connsiteY233" fmla="*/ 1398294 h 2538970"/>
                <a:gd name="connsiteX234" fmla="*/ 131791 w 2485572"/>
                <a:gd name="connsiteY234" fmla="*/ 1398294 h 2538970"/>
                <a:gd name="connsiteX235" fmla="*/ 67316 w 2485572"/>
                <a:gd name="connsiteY235" fmla="*/ 1418177 h 2538970"/>
                <a:gd name="connsiteX236" fmla="*/ 58795 w 2485572"/>
                <a:gd name="connsiteY236" fmla="*/ 1420733 h 2538970"/>
                <a:gd name="connsiteX237" fmla="*/ 50558 w 2485572"/>
                <a:gd name="connsiteY237" fmla="*/ 1423573 h 2538970"/>
                <a:gd name="connsiteX238" fmla="*/ 42037 w 2485572"/>
                <a:gd name="connsiteY238" fmla="*/ 1423573 h 2538970"/>
                <a:gd name="connsiteX239" fmla="*/ 5681 w 2485572"/>
                <a:gd name="connsiteY239" fmla="*/ 1432094 h 2538970"/>
                <a:gd name="connsiteX240" fmla="*/ 2840 w 2485572"/>
                <a:gd name="connsiteY240" fmla="*/ 1403975 h 2538970"/>
                <a:gd name="connsiteX241" fmla="*/ 0 w 2485572"/>
                <a:gd name="connsiteY241" fmla="*/ 1395738 h 2538970"/>
                <a:gd name="connsiteX242" fmla="*/ 5681 w 2485572"/>
                <a:gd name="connsiteY242" fmla="*/ 1373299 h 2538970"/>
                <a:gd name="connsiteX243" fmla="*/ 5681 w 2485572"/>
                <a:gd name="connsiteY243" fmla="*/ 1361938 h 2538970"/>
                <a:gd name="connsiteX244" fmla="*/ 11361 w 2485572"/>
                <a:gd name="connsiteY244" fmla="*/ 1345180 h 2538970"/>
                <a:gd name="connsiteX245" fmla="*/ 42037 w 2485572"/>
                <a:gd name="connsiteY245" fmla="*/ 1305983 h 2538970"/>
                <a:gd name="connsiteX246" fmla="*/ 47718 w 2485572"/>
                <a:gd name="connsiteY246" fmla="*/ 1294622 h 2538970"/>
                <a:gd name="connsiteX247" fmla="*/ 39197 w 2485572"/>
                <a:gd name="connsiteY247" fmla="*/ 1275024 h 2538970"/>
                <a:gd name="connsiteX248" fmla="*/ 33516 w 2485572"/>
                <a:gd name="connsiteY248" fmla="*/ 1269627 h 2538970"/>
                <a:gd name="connsiteX249" fmla="*/ 33516 w 2485572"/>
                <a:gd name="connsiteY249" fmla="*/ 1244348 h 2538970"/>
                <a:gd name="connsiteX250" fmla="*/ 64475 w 2485572"/>
                <a:gd name="connsiteY250" fmla="*/ 1213389 h 2538970"/>
                <a:gd name="connsiteX251" fmla="*/ 81233 w 2485572"/>
                <a:gd name="connsiteY251" fmla="*/ 1199471 h 2538970"/>
                <a:gd name="connsiteX252" fmla="*/ 86914 w 2485572"/>
                <a:gd name="connsiteY252" fmla="*/ 1190950 h 2538970"/>
                <a:gd name="connsiteX253" fmla="*/ 97991 w 2485572"/>
                <a:gd name="connsiteY253" fmla="*/ 1160275 h 2538970"/>
                <a:gd name="connsiteX254" fmla="*/ 95435 w 2485572"/>
                <a:gd name="connsiteY254" fmla="*/ 1151753 h 2538970"/>
                <a:gd name="connsiteX255" fmla="*/ 95435 w 2485572"/>
                <a:gd name="connsiteY255" fmla="*/ 1121078 h 2538970"/>
                <a:gd name="connsiteX256" fmla="*/ 100832 w 2485572"/>
                <a:gd name="connsiteY256" fmla="*/ 1112557 h 2538970"/>
                <a:gd name="connsiteX257" fmla="*/ 103672 w 2485572"/>
                <a:gd name="connsiteY257" fmla="*/ 1106876 h 2538970"/>
                <a:gd name="connsiteX258" fmla="*/ 154230 w 2485572"/>
                <a:gd name="connsiteY258" fmla="*/ 1070520 h 2538970"/>
                <a:gd name="connsiteX259" fmla="*/ 176668 w 2485572"/>
                <a:gd name="connsiteY259" fmla="*/ 1045241 h 2538970"/>
                <a:gd name="connsiteX260" fmla="*/ 176668 w 2485572"/>
                <a:gd name="connsiteY260" fmla="*/ 1037004 h 2538970"/>
                <a:gd name="connsiteX261" fmla="*/ 173828 w 2485572"/>
                <a:gd name="connsiteY261" fmla="*/ 1028483 h 2538970"/>
                <a:gd name="connsiteX262" fmla="*/ 157070 w 2485572"/>
                <a:gd name="connsiteY262" fmla="*/ 1008885 h 2538970"/>
                <a:gd name="connsiteX263" fmla="*/ 154230 w 2485572"/>
                <a:gd name="connsiteY263" fmla="*/ 1000648 h 2538970"/>
                <a:gd name="connsiteX264" fmla="*/ 157070 w 2485572"/>
                <a:gd name="connsiteY264" fmla="*/ 964008 h 2538970"/>
                <a:gd name="connsiteX265" fmla="*/ 154230 w 2485572"/>
                <a:gd name="connsiteY265" fmla="*/ 955771 h 2538970"/>
                <a:gd name="connsiteX266" fmla="*/ 126111 w 2485572"/>
                <a:gd name="connsiteY266" fmla="*/ 930492 h 2538970"/>
                <a:gd name="connsiteX267" fmla="*/ 112193 w 2485572"/>
                <a:gd name="connsiteY267" fmla="*/ 927652 h 2538970"/>
                <a:gd name="connsiteX268" fmla="*/ 109353 w 2485572"/>
                <a:gd name="connsiteY268" fmla="*/ 921971 h 2538970"/>
                <a:gd name="connsiteX269" fmla="*/ 109353 w 2485572"/>
                <a:gd name="connsiteY269" fmla="*/ 908053 h 2538970"/>
                <a:gd name="connsiteX270" fmla="*/ 117590 w 2485572"/>
                <a:gd name="connsiteY270" fmla="*/ 891295 h 2538970"/>
                <a:gd name="connsiteX271" fmla="*/ 123270 w 2485572"/>
                <a:gd name="connsiteY271" fmla="*/ 885615 h 2538970"/>
                <a:gd name="connsiteX272" fmla="*/ 148549 w 2485572"/>
                <a:gd name="connsiteY272" fmla="*/ 866016 h 2538970"/>
                <a:gd name="connsiteX273" fmla="*/ 128951 w 2485572"/>
                <a:gd name="connsiteY273" fmla="*/ 840738 h 2538970"/>
                <a:gd name="connsiteX274" fmla="*/ 126111 w 2485572"/>
                <a:gd name="connsiteY274" fmla="*/ 821139 h 2538970"/>
                <a:gd name="connsiteX275" fmla="*/ 140028 w 2485572"/>
                <a:gd name="connsiteY275" fmla="*/ 812618 h 2538970"/>
                <a:gd name="connsiteX276" fmla="*/ 142869 w 2485572"/>
                <a:gd name="connsiteY276" fmla="*/ 790464 h 2538970"/>
                <a:gd name="connsiteX277" fmla="*/ 154230 w 2485572"/>
                <a:gd name="connsiteY277" fmla="*/ 773422 h 2538970"/>
                <a:gd name="connsiteX278" fmla="*/ 157070 w 2485572"/>
                <a:gd name="connsiteY278" fmla="*/ 762344 h 2538970"/>
                <a:gd name="connsiteX279" fmla="*/ 157070 w 2485572"/>
                <a:gd name="connsiteY279" fmla="*/ 753824 h 2538970"/>
                <a:gd name="connsiteX280" fmla="*/ 145709 w 2485572"/>
                <a:gd name="connsiteY280" fmla="*/ 731385 h 2538970"/>
                <a:gd name="connsiteX281" fmla="*/ 145709 w 2485572"/>
                <a:gd name="connsiteY281" fmla="*/ 723148 h 2538970"/>
                <a:gd name="connsiteX282" fmla="*/ 159627 w 2485572"/>
                <a:gd name="connsiteY282" fmla="*/ 714627 h 2538970"/>
                <a:gd name="connsiteX283" fmla="*/ 204504 w 2485572"/>
                <a:gd name="connsiteY283" fmla="*/ 708946 h 2538970"/>
                <a:gd name="connsiteX284" fmla="*/ 232623 w 2485572"/>
                <a:gd name="connsiteY284" fmla="*/ 678271 h 2538970"/>
                <a:gd name="connsiteX285" fmla="*/ 232623 w 2485572"/>
                <a:gd name="connsiteY285" fmla="*/ 666909 h 2538970"/>
                <a:gd name="connsiteX286" fmla="*/ 215865 w 2485572"/>
                <a:gd name="connsiteY286" fmla="*/ 644755 h 2538970"/>
                <a:gd name="connsiteX287" fmla="*/ 218705 w 2485572"/>
                <a:gd name="connsiteY287" fmla="*/ 613795 h 2538970"/>
                <a:gd name="connsiteX288" fmla="*/ 241144 w 2485572"/>
                <a:gd name="connsiteY288" fmla="*/ 582836 h 2538970"/>
                <a:gd name="connsiteX289" fmla="*/ 252221 w 2485572"/>
                <a:gd name="connsiteY289" fmla="*/ 571758 h 2538970"/>
                <a:gd name="connsiteX290" fmla="*/ 285737 w 2485572"/>
                <a:gd name="connsiteY290" fmla="*/ 524041 h 2538970"/>
                <a:gd name="connsiteX291" fmla="*/ 291418 w 2485572"/>
                <a:gd name="connsiteY291" fmla="*/ 518644 h 2538970"/>
                <a:gd name="connsiteX292" fmla="*/ 322377 w 2485572"/>
                <a:gd name="connsiteY292" fmla="*/ 518644 h 2538970"/>
                <a:gd name="connsiteX293" fmla="*/ 333455 w 2485572"/>
                <a:gd name="connsiteY293" fmla="*/ 510123 h 2538970"/>
                <a:gd name="connsiteX294" fmla="*/ 341976 w 2485572"/>
                <a:gd name="connsiteY294" fmla="*/ 482004 h 2538970"/>
                <a:gd name="connsiteX295" fmla="*/ 347372 w 2485572"/>
                <a:gd name="connsiteY295" fmla="*/ 476607 h 2538970"/>
                <a:gd name="connsiteX296" fmla="*/ 386853 w 2485572"/>
                <a:gd name="connsiteY296" fmla="*/ 459565 h 2538970"/>
                <a:gd name="connsiteX297" fmla="*/ 389409 w 2485572"/>
                <a:gd name="connsiteY297" fmla="*/ 454169 h 2538970"/>
                <a:gd name="connsiteX298" fmla="*/ 400770 w 2485572"/>
                <a:gd name="connsiteY298" fmla="*/ 434570 h 2538970"/>
                <a:gd name="connsiteX299" fmla="*/ 414688 w 2485572"/>
                <a:gd name="connsiteY299" fmla="*/ 392534 h 2538970"/>
                <a:gd name="connsiteX300" fmla="*/ 428890 w 2485572"/>
                <a:gd name="connsiteY300" fmla="*/ 341976 h 2538970"/>
                <a:gd name="connsiteX301" fmla="*/ 434286 w 2485572"/>
                <a:gd name="connsiteY301" fmla="*/ 255062 h 2538970"/>
                <a:gd name="connsiteX302" fmla="*/ 437127 w 2485572"/>
                <a:gd name="connsiteY302" fmla="*/ 252221 h 2538970"/>
                <a:gd name="connsiteX303" fmla="*/ 448488 w 2485572"/>
                <a:gd name="connsiteY303" fmla="*/ 235463 h 2538970"/>
                <a:gd name="connsiteX304" fmla="*/ 468086 w 2485572"/>
                <a:gd name="connsiteY304" fmla="*/ 221546 h 2538970"/>
                <a:gd name="connsiteX305" fmla="*/ 501602 w 2485572"/>
                <a:gd name="connsiteY305" fmla="*/ 215865 h 2538970"/>
                <a:gd name="connsiteX306" fmla="*/ 512964 w 2485572"/>
                <a:gd name="connsiteY306" fmla="*/ 213025 h 2538970"/>
                <a:gd name="connsiteX307" fmla="*/ 555000 w 2485572"/>
                <a:gd name="connsiteY307" fmla="*/ 187746 h 2538970"/>
                <a:gd name="connsiteX308" fmla="*/ 557557 w 2485572"/>
                <a:gd name="connsiteY308" fmla="*/ 182349 h 2538970"/>
                <a:gd name="connsiteX309" fmla="*/ 602434 w 2485572"/>
                <a:gd name="connsiteY309" fmla="*/ 131791 h 2538970"/>
                <a:gd name="connsiteX310" fmla="*/ 605274 w 2485572"/>
                <a:gd name="connsiteY310" fmla="*/ 123270 h 2538970"/>
                <a:gd name="connsiteX311" fmla="*/ 594197 w 2485572"/>
                <a:gd name="connsiteY311" fmla="*/ 70156 h 2538970"/>
                <a:gd name="connsiteX312" fmla="*/ 650151 w 2485572"/>
                <a:gd name="connsiteY312" fmla="*/ 92595 h 2538970"/>
                <a:gd name="connsiteX313" fmla="*/ 664069 w 2485572"/>
                <a:gd name="connsiteY313" fmla="*/ 92595 h 2538970"/>
                <a:gd name="connsiteX314" fmla="*/ 689348 w 2485572"/>
                <a:gd name="connsiteY314" fmla="*/ 98275 h 2538970"/>
                <a:gd name="connsiteX315" fmla="*/ 723148 w 2485572"/>
                <a:gd name="connsiteY315" fmla="*/ 89754 h 2538970"/>
                <a:gd name="connsiteX316" fmla="*/ 725704 w 2485572"/>
                <a:gd name="connsiteY316" fmla="*/ 92595 h 2538970"/>
                <a:gd name="connsiteX317" fmla="*/ 731385 w 2485572"/>
                <a:gd name="connsiteY317" fmla="*/ 92595 h 2538970"/>
                <a:gd name="connsiteX318" fmla="*/ 737065 w 2485572"/>
                <a:gd name="connsiteY318" fmla="*/ 95435 h 2538970"/>
                <a:gd name="connsiteX319" fmla="*/ 742746 w 2485572"/>
                <a:gd name="connsiteY319" fmla="*/ 95435 h 2538970"/>
                <a:gd name="connsiteX320" fmla="*/ 779102 w 2485572"/>
                <a:gd name="connsiteY320" fmla="*/ 75837 h 2538970"/>
                <a:gd name="connsiteX321" fmla="*/ 818299 w 2485572"/>
                <a:gd name="connsiteY321" fmla="*/ 39197 h 2538970"/>
                <a:gd name="connsiteX322" fmla="*/ 823980 w 2485572"/>
                <a:gd name="connsiteY322" fmla="*/ 33800 h 2538970"/>
                <a:gd name="connsiteX323" fmla="*/ 851815 w 2485572"/>
                <a:gd name="connsiteY323" fmla="*/ 19598 h 2538970"/>
                <a:gd name="connsiteX324" fmla="*/ 854655 w 2485572"/>
                <a:gd name="connsiteY324" fmla="*/ 14202 h 2538970"/>
                <a:gd name="connsiteX325" fmla="*/ 888455 w 2485572"/>
                <a:gd name="connsiteY325" fmla="*/ 8521 h 2538970"/>
                <a:gd name="connsiteX326" fmla="*/ 893852 w 2485572"/>
                <a:gd name="connsiteY326" fmla="*/ 11361 h 2538970"/>
                <a:gd name="connsiteX327" fmla="*/ 933332 w 2485572"/>
                <a:gd name="connsiteY327" fmla="*/ 36640 h 2538970"/>
                <a:gd name="connsiteX328" fmla="*/ 938729 w 2485572"/>
                <a:gd name="connsiteY328" fmla="*/ 42037 h 2538970"/>
                <a:gd name="connsiteX329" fmla="*/ 969689 w 2485572"/>
                <a:gd name="connsiteY329" fmla="*/ 61635 h 2538970"/>
                <a:gd name="connsiteX330" fmla="*/ 972529 w 2485572"/>
                <a:gd name="connsiteY330" fmla="*/ 64475 h 2538970"/>
                <a:gd name="connsiteX331" fmla="*/ 977925 w 2485572"/>
                <a:gd name="connsiteY331" fmla="*/ 67316 h 2538970"/>
                <a:gd name="connsiteX332" fmla="*/ 1011725 w 2485572"/>
                <a:gd name="connsiteY332" fmla="*/ 67316 h 2538970"/>
                <a:gd name="connsiteX333" fmla="*/ 1031324 w 2485572"/>
                <a:gd name="connsiteY333" fmla="*/ 64475 h 2538970"/>
                <a:gd name="connsiteX334" fmla="*/ 1042401 w 2485572"/>
                <a:gd name="connsiteY334" fmla="*/ 64475 h 2538970"/>
                <a:gd name="connsiteX335" fmla="*/ 1104036 w 2485572"/>
                <a:gd name="connsiteY335" fmla="*/ 70156 h 2538970"/>
                <a:gd name="connsiteX336" fmla="*/ 1109717 w 2485572"/>
                <a:gd name="connsiteY336" fmla="*/ 75837 h 2538970"/>
                <a:gd name="connsiteX337" fmla="*/ 1118238 w 2485572"/>
                <a:gd name="connsiteY337" fmla="*/ 81233 h 2538970"/>
                <a:gd name="connsiteX338" fmla="*/ 1121078 w 2485572"/>
                <a:gd name="connsiteY338" fmla="*/ 84074 h 2538970"/>
                <a:gd name="connsiteX339" fmla="*/ 1143517 w 2485572"/>
                <a:gd name="connsiteY339" fmla="*/ 95435 h 2538970"/>
                <a:gd name="connsiteX340" fmla="*/ 1151754 w 2485572"/>
                <a:gd name="connsiteY340" fmla="*/ 100832 h 2538970"/>
                <a:gd name="connsiteX341" fmla="*/ 1171352 w 2485572"/>
                <a:gd name="connsiteY341" fmla="*/ 100832 h 2538970"/>
                <a:gd name="connsiteX342" fmla="*/ 1174192 w 2485572"/>
                <a:gd name="connsiteY342" fmla="*/ 98275 h 2538970"/>
                <a:gd name="connsiteX343" fmla="*/ 1188110 w 2485572"/>
                <a:gd name="connsiteY343" fmla="*/ 89754 h 2538970"/>
                <a:gd name="connsiteX344" fmla="*/ 1193791 w 2485572"/>
                <a:gd name="connsiteY344" fmla="*/ 84074 h 2538970"/>
                <a:gd name="connsiteX345" fmla="*/ 1238668 w 2485572"/>
                <a:gd name="connsiteY345" fmla="*/ 75837 h 2538970"/>
                <a:gd name="connsiteX346" fmla="*/ 1244348 w 2485572"/>
                <a:gd name="connsiteY346" fmla="*/ 78677 h 2538970"/>
                <a:gd name="connsiteX347" fmla="*/ 1272184 w 2485572"/>
                <a:gd name="connsiteY347" fmla="*/ 75837 h 2538970"/>
                <a:gd name="connsiteX348" fmla="*/ 1280705 w 2485572"/>
                <a:gd name="connsiteY348" fmla="*/ 72996 h 2538970"/>
                <a:gd name="connsiteX349" fmla="*/ 1286385 w 2485572"/>
                <a:gd name="connsiteY349" fmla="*/ 72996 h 2538970"/>
                <a:gd name="connsiteX350" fmla="*/ 1348020 w 2485572"/>
                <a:gd name="connsiteY350" fmla="*/ 50558 h 2538970"/>
                <a:gd name="connsiteX351" fmla="*/ 1350861 w 2485572"/>
                <a:gd name="connsiteY351" fmla="*/ 50558 h 2538970"/>
                <a:gd name="connsiteX352" fmla="*/ 1392898 w 2485572"/>
                <a:gd name="connsiteY352" fmla="*/ 39197 h 2538970"/>
                <a:gd name="connsiteX353" fmla="*/ 1406815 w 2485572"/>
                <a:gd name="connsiteY353" fmla="*/ 39197 h 2538970"/>
                <a:gd name="connsiteX354" fmla="*/ 1459929 w 2485572"/>
                <a:gd name="connsiteY354" fmla="*/ 36640 h 2538970"/>
                <a:gd name="connsiteX355" fmla="*/ 1468450 w 2485572"/>
                <a:gd name="connsiteY355" fmla="*/ 36640 h 2538970"/>
                <a:gd name="connsiteX356" fmla="*/ 1474131 w 2485572"/>
                <a:gd name="connsiteY356" fmla="*/ 33800 h 2538970"/>
                <a:gd name="connsiteX357" fmla="*/ 1479528 w 2485572"/>
                <a:gd name="connsiteY357" fmla="*/ 30960 h 2538970"/>
                <a:gd name="connsiteX358" fmla="*/ 1485208 w 2485572"/>
                <a:gd name="connsiteY358" fmla="*/ 30960 h 2538970"/>
                <a:gd name="connsiteX359" fmla="*/ 1544003 w 2485572"/>
                <a:gd name="connsiteY359" fmla="*/ 16758 h 2538970"/>
                <a:gd name="connsiteX360" fmla="*/ 1549684 w 2485572"/>
                <a:gd name="connsiteY360" fmla="*/ 14202 h 2538970"/>
                <a:gd name="connsiteX361" fmla="*/ 1555364 w 2485572"/>
                <a:gd name="connsiteY361" fmla="*/ 14202 h 2538970"/>
                <a:gd name="connsiteX362" fmla="*/ 1563601 w 2485572"/>
                <a:gd name="connsiteY362" fmla="*/ 11361 h 2538970"/>
                <a:gd name="connsiteX363" fmla="*/ 1614159 w 2485572"/>
                <a:gd name="connsiteY363" fmla="*/ 22439 h 2538970"/>
                <a:gd name="connsiteX364" fmla="*/ 1619840 w 2485572"/>
                <a:gd name="connsiteY364" fmla="*/ 19598 h 2538970"/>
                <a:gd name="connsiteX365" fmla="*/ 1630917 w 2485572"/>
                <a:gd name="connsiteY365" fmla="*/ 16758 h 2538970"/>
                <a:gd name="connsiteX366" fmla="*/ 1645119 w 2485572"/>
                <a:gd name="connsiteY366" fmla="*/ 8521 h 2538970"/>
                <a:gd name="connsiteX367" fmla="*/ 1653356 w 2485572"/>
                <a:gd name="connsiteY367" fmla="*/ 5681 h 2538970"/>
                <a:gd name="connsiteX368" fmla="*/ 1689712 w 2485572"/>
                <a:gd name="connsiteY368" fmla="*/ 0 h 2538970"/>
                <a:gd name="connsiteX369" fmla="*/ 1698233 w 2485572"/>
                <a:gd name="connsiteY369" fmla="*/ 11361 h 2538970"/>
                <a:gd name="connsiteX370" fmla="*/ 1703914 w 2485572"/>
                <a:gd name="connsiteY370" fmla="*/ 14202 h 2538970"/>
                <a:gd name="connsiteX371" fmla="*/ 1709310 w 2485572"/>
                <a:gd name="connsiteY371" fmla="*/ 16758 h 2538970"/>
                <a:gd name="connsiteX372" fmla="*/ 1717831 w 2485572"/>
                <a:gd name="connsiteY372" fmla="*/ 16758 h 2538970"/>
                <a:gd name="connsiteX373" fmla="*/ 1757028 w 2485572"/>
                <a:gd name="connsiteY373" fmla="*/ 22439 h 2538970"/>
                <a:gd name="connsiteX374" fmla="*/ 1762708 w 2485572"/>
                <a:gd name="connsiteY374" fmla="*/ 25279 h 2538970"/>
                <a:gd name="connsiteX375" fmla="*/ 1768389 w 2485572"/>
                <a:gd name="connsiteY375" fmla="*/ 25279 h 2538970"/>
                <a:gd name="connsiteX376" fmla="*/ 1787987 w 2485572"/>
                <a:gd name="connsiteY376" fmla="*/ 33800 h 2538970"/>
                <a:gd name="connsiteX377" fmla="*/ 1793384 w 2485572"/>
                <a:gd name="connsiteY377" fmla="*/ 33800 h 2538970"/>
                <a:gd name="connsiteX378" fmla="*/ 1801905 w 2485572"/>
                <a:gd name="connsiteY378" fmla="*/ 36640 h 2538970"/>
                <a:gd name="connsiteX379" fmla="*/ 1835421 w 2485572"/>
                <a:gd name="connsiteY379" fmla="*/ 42037 h 2538970"/>
                <a:gd name="connsiteX380" fmla="*/ 1891659 w 2485572"/>
                <a:gd name="connsiteY380" fmla="*/ 61635 h 2538970"/>
                <a:gd name="connsiteX381" fmla="*/ 1897340 w 2485572"/>
                <a:gd name="connsiteY381" fmla="*/ 64475 h 2538970"/>
                <a:gd name="connsiteX382" fmla="*/ 1899896 w 2485572"/>
                <a:gd name="connsiteY382" fmla="*/ 67316 h 2538970"/>
                <a:gd name="connsiteX383" fmla="*/ 1944774 w 2485572"/>
                <a:gd name="connsiteY383" fmla="*/ 123270 h 2538970"/>
                <a:gd name="connsiteX384" fmla="*/ 1947614 w 2485572"/>
                <a:gd name="connsiteY384" fmla="*/ 128951 h 2538970"/>
                <a:gd name="connsiteX385" fmla="*/ 1950454 w 2485572"/>
                <a:gd name="connsiteY385" fmla="*/ 131791 h 2538970"/>
                <a:gd name="connsiteX386" fmla="*/ 1956135 w 2485572"/>
                <a:gd name="connsiteY386" fmla="*/ 140312 h 2538970"/>
                <a:gd name="connsiteX387" fmla="*/ 1958975 w 2485572"/>
                <a:gd name="connsiteY387" fmla="*/ 145709 h 2538970"/>
                <a:gd name="connsiteX388" fmla="*/ 1961532 w 2485572"/>
                <a:gd name="connsiteY388" fmla="*/ 154230 h 2538970"/>
                <a:gd name="connsiteX389" fmla="*/ 1998172 w 2485572"/>
                <a:gd name="connsiteY389" fmla="*/ 204788 h 2538970"/>
                <a:gd name="connsiteX390" fmla="*/ 2003569 w 2485572"/>
                <a:gd name="connsiteY390" fmla="*/ 207344 h 2538970"/>
                <a:gd name="connsiteX391" fmla="*/ 2009249 w 2485572"/>
                <a:gd name="connsiteY391" fmla="*/ 210184 h 2538970"/>
                <a:gd name="connsiteX392" fmla="*/ 2017770 w 2485572"/>
                <a:gd name="connsiteY392" fmla="*/ 210184 h 2538970"/>
                <a:gd name="connsiteX393" fmla="*/ 2026007 w 2485572"/>
                <a:gd name="connsiteY393" fmla="*/ 213025 h 2538970"/>
                <a:gd name="connsiteX394" fmla="*/ 2037368 w 2485572"/>
                <a:gd name="connsiteY394" fmla="*/ 215865 h 2538970"/>
                <a:gd name="connsiteX395" fmla="*/ 2099003 w 2485572"/>
                <a:gd name="connsiteY395" fmla="*/ 221546 h 2538970"/>
                <a:gd name="connsiteX396" fmla="*/ 2104684 w 2485572"/>
                <a:gd name="connsiteY396" fmla="*/ 224386 h 2538970"/>
                <a:gd name="connsiteX397" fmla="*/ 2112921 w 2485572"/>
                <a:gd name="connsiteY397" fmla="*/ 224386 h 2538970"/>
                <a:gd name="connsiteX398" fmla="*/ 2124283 w 2485572"/>
                <a:gd name="connsiteY398" fmla="*/ 229783 h 2538970"/>
                <a:gd name="connsiteX399" fmla="*/ 2177397 w 2485572"/>
                <a:gd name="connsiteY399" fmla="*/ 229783 h 2538970"/>
                <a:gd name="connsiteX400" fmla="*/ 2185918 w 2485572"/>
                <a:gd name="connsiteY400" fmla="*/ 232623 h 2538970"/>
                <a:gd name="connsiteX401" fmla="*/ 2213753 w 2485572"/>
                <a:gd name="connsiteY401" fmla="*/ 226942 h 2538970"/>
                <a:gd name="connsiteX402" fmla="*/ 2219434 w 2485572"/>
                <a:gd name="connsiteY402" fmla="*/ 224386 h 2538970"/>
                <a:gd name="connsiteX403" fmla="*/ 2241872 w 2485572"/>
                <a:gd name="connsiteY403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29618 h 2538970"/>
                <a:gd name="connsiteX71" fmla="*/ 2255790 w 2485572"/>
                <a:gd name="connsiteY71" fmla="*/ 2435298 h 2538970"/>
                <a:gd name="connsiteX72" fmla="*/ 2253233 w 2485572"/>
                <a:gd name="connsiteY72" fmla="*/ 2463418 h 2538970"/>
                <a:gd name="connsiteX73" fmla="*/ 2258630 w 2485572"/>
                <a:gd name="connsiteY73" fmla="*/ 2483016 h 2538970"/>
                <a:gd name="connsiteX74" fmla="*/ 2258630 w 2485572"/>
                <a:gd name="connsiteY74" fmla="*/ 2488413 h 2538970"/>
                <a:gd name="connsiteX75" fmla="*/ 2239032 w 2485572"/>
                <a:gd name="connsiteY75" fmla="*/ 2513691 h 2538970"/>
                <a:gd name="connsiteX76" fmla="*/ 2236191 w 2485572"/>
                <a:gd name="connsiteY76" fmla="*/ 2522213 h 2538970"/>
                <a:gd name="connsiteX77" fmla="*/ 2225114 w 2485572"/>
                <a:gd name="connsiteY77" fmla="*/ 2538970 h 2538970"/>
                <a:gd name="connsiteX78" fmla="*/ 2216593 w 2485572"/>
                <a:gd name="connsiteY78" fmla="*/ 2538970 h 2538970"/>
                <a:gd name="connsiteX79" fmla="*/ 2191314 w 2485572"/>
                <a:gd name="connsiteY79" fmla="*/ 2530449 h 2538970"/>
                <a:gd name="connsiteX80" fmla="*/ 2185918 w 2485572"/>
                <a:gd name="connsiteY80" fmla="*/ 2525053 h 2538970"/>
                <a:gd name="connsiteX81" fmla="*/ 2174556 w 2485572"/>
                <a:gd name="connsiteY81" fmla="*/ 2502614 h 2538970"/>
                <a:gd name="connsiteX82" fmla="*/ 2154958 w 2485572"/>
                <a:gd name="connsiteY82" fmla="*/ 2480175 h 2538970"/>
                <a:gd name="connsiteX83" fmla="*/ 2154958 w 2485572"/>
                <a:gd name="connsiteY83" fmla="*/ 2471655 h 2538970"/>
                <a:gd name="connsiteX84" fmla="*/ 2152118 w 2485572"/>
                <a:gd name="connsiteY84" fmla="*/ 2452056 h 2538970"/>
                <a:gd name="connsiteX85" fmla="*/ 2143881 w 2485572"/>
                <a:gd name="connsiteY85" fmla="*/ 2418540 h 2538970"/>
                <a:gd name="connsiteX86" fmla="*/ 2143881 w 2485572"/>
                <a:gd name="connsiteY86" fmla="*/ 2415700 h 2538970"/>
                <a:gd name="connsiteX87" fmla="*/ 2138200 w 2485572"/>
                <a:gd name="connsiteY87" fmla="*/ 2396102 h 2538970"/>
                <a:gd name="connsiteX88" fmla="*/ 2135360 w 2485572"/>
                <a:gd name="connsiteY88" fmla="*/ 2393261 h 2538970"/>
                <a:gd name="connsiteX89" fmla="*/ 2129679 w 2485572"/>
                <a:gd name="connsiteY89" fmla="*/ 2390421 h 2538970"/>
                <a:gd name="connsiteX90" fmla="*/ 2099003 w 2485572"/>
                <a:gd name="connsiteY90" fmla="*/ 2387581 h 2538970"/>
                <a:gd name="connsiteX91" fmla="*/ 2087642 w 2485572"/>
                <a:gd name="connsiteY91" fmla="*/ 2384740 h 2538970"/>
                <a:gd name="connsiteX92" fmla="*/ 2070884 w 2485572"/>
                <a:gd name="connsiteY92" fmla="*/ 2376504 h 2538970"/>
                <a:gd name="connsiteX93" fmla="*/ 2068044 w 2485572"/>
                <a:gd name="connsiteY93" fmla="*/ 2370823 h 2538970"/>
                <a:gd name="connsiteX94" fmla="*/ 2051286 w 2485572"/>
                <a:gd name="connsiteY94" fmla="*/ 2354065 h 2538970"/>
                <a:gd name="connsiteX95" fmla="*/ 2048446 w 2485572"/>
                <a:gd name="connsiteY95" fmla="*/ 2348384 h 2538970"/>
                <a:gd name="connsiteX96" fmla="*/ 2043049 w 2485572"/>
                <a:gd name="connsiteY96" fmla="*/ 2325946 h 2538970"/>
                <a:gd name="connsiteX97" fmla="*/ 2014930 w 2485572"/>
                <a:gd name="connsiteY97" fmla="*/ 2300667 h 2538970"/>
                <a:gd name="connsiteX98" fmla="*/ 1986810 w 2485572"/>
                <a:gd name="connsiteY98" fmla="*/ 2300667 h 2538970"/>
                <a:gd name="connsiteX99" fmla="*/ 1956135 w 2485572"/>
                <a:gd name="connsiteY99" fmla="*/ 2303507 h 2538970"/>
                <a:gd name="connsiteX100" fmla="*/ 1950454 w 2485572"/>
                <a:gd name="connsiteY100" fmla="*/ 2300667 h 2538970"/>
                <a:gd name="connsiteX101" fmla="*/ 1928016 w 2485572"/>
                <a:gd name="connsiteY101" fmla="*/ 2278512 h 2538970"/>
                <a:gd name="connsiteX102" fmla="*/ 1925175 w 2485572"/>
                <a:gd name="connsiteY102" fmla="*/ 2272832 h 2538970"/>
                <a:gd name="connsiteX103" fmla="*/ 1885979 w 2485572"/>
                <a:gd name="connsiteY103" fmla="*/ 2261470 h 2538970"/>
                <a:gd name="connsiteX104" fmla="*/ 1872061 w 2485572"/>
                <a:gd name="connsiteY104" fmla="*/ 2222273 h 2538970"/>
                <a:gd name="connsiteX105" fmla="*/ 1869221 w 2485572"/>
                <a:gd name="connsiteY105" fmla="*/ 2194438 h 2538970"/>
                <a:gd name="connsiteX106" fmla="*/ 1869221 w 2485572"/>
                <a:gd name="connsiteY106" fmla="*/ 2185917 h 2538970"/>
                <a:gd name="connsiteX107" fmla="*/ 1863540 w 2485572"/>
                <a:gd name="connsiteY107" fmla="*/ 2163479 h 2538970"/>
                <a:gd name="connsiteX108" fmla="*/ 1860700 w 2485572"/>
                <a:gd name="connsiteY108" fmla="*/ 2154958 h 2538970"/>
                <a:gd name="connsiteX109" fmla="*/ 1855303 w 2485572"/>
                <a:gd name="connsiteY109" fmla="*/ 2152402 h 2538970"/>
                <a:gd name="connsiteX110" fmla="*/ 1813266 w 2485572"/>
                <a:gd name="connsiteY110" fmla="*/ 2166319 h 2538970"/>
                <a:gd name="connsiteX111" fmla="*/ 1810426 w 2485572"/>
                <a:gd name="connsiteY111" fmla="*/ 2177397 h 2538970"/>
                <a:gd name="connsiteX112" fmla="*/ 1818663 w 2485572"/>
                <a:gd name="connsiteY112" fmla="*/ 2194438 h 2538970"/>
                <a:gd name="connsiteX113" fmla="*/ 1818663 w 2485572"/>
                <a:gd name="connsiteY113" fmla="*/ 2211196 h 2538970"/>
                <a:gd name="connsiteX114" fmla="*/ 1813266 w 2485572"/>
                <a:gd name="connsiteY114" fmla="*/ 2214037 h 2538970"/>
                <a:gd name="connsiteX115" fmla="*/ 1776626 w 2485572"/>
                <a:gd name="connsiteY115" fmla="*/ 2208356 h 2538970"/>
                <a:gd name="connsiteX116" fmla="*/ 1771230 w 2485572"/>
                <a:gd name="connsiteY116" fmla="*/ 2205516 h 2538970"/>
                <a:gd name="connsiteX117" fmla="*/ 1762708 w 2485572"/>
                <a:gd name="connsiteY117" fmla="*/ 2202676 h 2538970"/>
                <a:gd name="connsiteX118" fmla="*/ 1748791 w 2485572"/>
                <a:gd name="connsiteY118" fmla="*/ 2202676 h 2538970"/>
                <a:gd name="connsiteX119" fmla="*/ 1740270 w 2485572"/>
                <a:gd name="connsiteY119" fmla="*/ 2194438 h 2538970"/>
                <a:gd name="connsiteX120" fmla="*/ 1731749 w 2485572"/>
                <a:gd name="connsiteY120" fmla="*/ 2188758 h 2538970"/>
                <a:gd name="connsiteX121" fmla="*/ 1723512 w 2485572"/>
                <a:gd name="connsiteY121" fmla="*/ 2174556 h 2538970"/>
                <a:gd name="connsiteX122" fmla="*/ 1703914 w 2485572"/>
                <a:gd name="connsiteY122" fmla="*/ 2169159 h 2538970"/>
                <a:gd name="connsiteX123" fmla="*/ 1698233 w 2485572"/>
                <a:gd name="connsiteY123" fmla="*/ 2166319 h 2538970"/>
                <a:gd name="connsiteX124" fmla="*/ 1692552 w 2485572"/>
                <a:gd name="connsiteY124" fmla="*/ 2163479 h 2538970"/>
                <a:gd name="connsiteX125" fmla="*/ 1656196 w 2485572"/>
                <a:gd name="connsiteY125" fmla="*/ 2160638 h 2538970"/>
                <a:gd name="connsiteX126" fmla="*/ 1647675 w 2485572"/>
                <a:gd name="connsiteY126" fmla="*/ 2163479 h 2538970"/>
                <a:gd name="connsiteX127" fmla="*/ 1605638 w 2485572"/>
                <a:gd name="connsiteY127" fmla="*/ 2169159 h 2538970"/>
                <a:gd name="connsiteX128" fmla="*/ 1600242 w 2485572"/>
                <a:gd name="connsiteY128" fmla="*/ 2169159 h 2538970"/>
                <a:gd name="connsiteX129" fmla="*/ 1566442 w 2485572"/>
                <a:gd name="connsiteY129" fmla="*/ 2146721 h 2538970"/>
                <a:gd name="connsiteX130" fmla="*/ 1563601 w 2485572"/>
                <a:gd name="connsiteY130" fmla="*/ 2143881 h 2538970"/>
                <a:gd name="connsiteX131" fmla="*/ 1561045 w 2485572"/>
                <a:gd name="connsiteY131" fmla="*/ 2141040 h 2538970"/>
                <a:gd name="connsiteX132" fmla="*/ 1541447 w 2485572"/>
                <a:gd name="connsiteY132" fmla="*/ 2112921 h 2538970"/>
                <a:gd name="connsiteX133" fmla="*/ 1535766 w 2485572"/>
                <a:gd name="connsiteY133" fmla="*/ 2107524 h 2538970"/>
                <a:gd name="connsiteX134" fmla="*/ 1501966 w 2485572"/>
                <a:gd name="connsiteY134" fmla="*/ 2090482 h 2538970"/>
                <a:gd name="connsiteX135" fmla="*/ 1496570 w 2485572"/>
                <a:gd name="connsiteY135" fmla="*/ 2087926 h 2538970"/>
                <a:gd name="connsiteX136" fmla="*/ 1493729 w 2485572"/>
                <a:gd name="connsiteY136" fmla="*/ 2085086 h 2538970"/>
                <a:gd name="connsiteX137" fmla="*/ 1488049 w 2485572"/>
                <a:gd name="connsiteY137" fmla="*/ 2082245 h 2538970"/>
                <a:gd name="connsiteX138" fmla="*/ 1426413 w 2485572"/>
                <a:gd name="connsiteY138" fmla="*/ 2059807 h 2538970"/>
                <a:gd name="connsiteX139" fmla="*/ 1364778 w 2485572"/>
                <a:gd name="connsiteY139" fmla="*/ 2056966 h 2538970"/>
                <a:gd name="connsiteX140" fmla="*/ 1336659 w 2485572"/>
                <a:gd name="connsiteY140" fmla="*/ 2048445 h 2538970"/>
                <a:gd name="connsiteX141" fmla="*/ 1311380 w 2485572"/>
                <a:gd name="connsiteY141" fmla="*/ 2034528 h 2538970"/>
                <a:gd name="connsiteX142" fmla="*/ 1305983 w 2485572"/>
                <a:gd name="connsiteY142" fmla="*/ 2031688 h 2538970"/>
                <a:gd name="connsiteX143" fmla="*/ 1303143 w 2485572"/>
                <a:gd name="connsiteY143" fmla="*/ 2026291 h 2538970"/>
                <a:gd name="connsiteX144" fmla="*/ 1300303 w 2485572"/>
                <a:gd name="connsiteY144" fmla="*/ 2023451 h 2538970"/>
                <a:gd name="connsiteX145" fmla="*/ 1266787 w 2485572"/>
                <a:gd name="connsiteY145" fmla="*/ 2006409 h 2538970"/>
                <a:gd name="connsiteX146" fmla="*/ 1255426 w 2485572"/>
                <a:gd name="connsiteY146" fmla="*/ 2006409 h 2538970"/>
                <a:gd name="connsiteX147" fmla="*/ 1238668 w 2485572"/>
                <a:gd name="connsiteY147" fmla="*/ 2001012 h 2538970"/>
                <a:gd name="connsiteX148" fmla="*/ 1232987 w 2485572"/>
                <a:gd name="connsiteY148" fmla="*/ 2001012 h 2538970"/>
                <a:gd name="connsiteX149" fmla="*/ 1216229 w 2485572"/>
                <a:gd name="connsiteY149" fmla="*/ 1995331 h 2538970"/>
                <a:gd name="connsiteX150" fmla="*/ 1213389 w 2485572"/>
                <a:gd name="connsiteY150" fmla="*/ 1992491 h 2538970"/>
                <a:gd name="connsiteX151" fmla="*/ 1185554 w 2485572"/>
                <a:gd name="connsiteY151" fmla="*/ 1984254 h 2538970"/>
                <a:gd name="connsiteX152" fmla="*/ 1179873 w 2485572"/>
                <a:gd name="connsiteY152" fmla="*/ 1984254 h 2538970"/>
                <a:gd name="connsiteX153" fmla="*/ 1157434 w 2485572"/>
                <a:gd name="connsiteY153" fmla="*/ 1981414 h 2538970"/>
                <a:gd name="connsiteX154" fmla="*/ 1109717 w 2485572"/>
                <a:gd name="connsiteY154" fmla="*/ 1947614 h 2538970"/>
                <a:gd name="connsiteX155" fmla="*/ 1098639 w 2485572"/>
                <a:gd name="connsiteY155" fmla="*/ 1944774 h 2538970"/>
                <a:gd name="connsiteX156" fmla="*/ 1067680 w 2485572"/>
                <a:gd name="connsiteY156" fmla="*/ 1919779 h 2538970"/>
                <a:gd name="connsiteX157" fmla="*/ 1056603 w 2485572"/>
                <a:gd name="connsiteY157" fmla="*/ 1888819 h 2538970"/>
                <a:gd name="connsiteX158" fmla="*/ 1053762 w 2485572"/>
                <a:gd name="connsiteY158" fmla="*/ 1880298 h 2538970"/>
                <a:gd name="connsiteX159" fmla="*/ 1022803 w 2485572"/>
                <a:gd name="connsiteY159" fmla="*/ 1860700 h 2538970"/>
                <a:gd name="connsiteX160" fmla="*/ 1019962 w 2485572"/>
                <a:gd name="connsiteY160" fmla="*/ 1858143 h 2538970"/>
                <a:gd name="connsiteX161" fmla="*/ 1006045 w 2485572"/>
                <a:gd name="connsiteY161" fmla="*/ 1824343 h 2538970"/>
                <a:gd name="connsiteX162" fmla="*/ 1006045 w 2485572"/>
                <a:gd name="connsiteY162" fmla="*/ 1813266 h 2538970"/>
                <a:gd name="connsiteX163" fmla="*/ 1011725 w 2485572"/>
                <a:gd name="connsiteY163" fmla="*/ 1793668 h 2538970"/>
                <a:gd name="connsiteX164" fmla="*/ 1019962 w 2485572"/>
                <a:gd name="connsiteY164" fmla="*/ 1768389 h 2538970"/>
                <a:gd name="connsiteX165" fmla="*/ 1025643 w 2485572"/>
                <a:gd name="connsiteY165" fmla="*/ 1737429 h 2538970"/>
                <a:gd name="connsiteX166" fmla="*/ 1025643 w 2485572"/>
                <a:gd name="connsiteY166" fmla="*/ 1723512 h 2538970"/>
                <a:gd name="connsiteX167" fmla="*/ 1019962 w 2485572"/>
                <a:gd name="connsiteY167" fmla="*/ 1720671 h 2538970"/>
                <a:gd name="connsiteX168" fmla="*/ 1014566 w 2485572"/>
                <a:gd name="connsiteY168" fmla="*/ 1712435 h 2538970"/>
                <a:gd name="connsiteX169" fmla="*/ 1011725 w 2485572"/>
                <a:gd name="connsiteY169" fmla="*/ 1709594 h 2538970"/>
                <a:gd name="connsiteX170" fmla="*/ 983606 w 2485572"/>
                <a:gd name="connsiteY170" fmla="*/ 1692552 h 2538970"/>
                <a:gd name="connsiteX171" fmla="*/ 977925 w 2485572"/>
                <a:gd name="connsiteY171" fmla="*/ 1692552 h 2538970"/>
                <a:gd name="connsiteX172" fmla="*/ 950090 w 2485572"/>
                <a:gd name="connsiteY172" fmla="*/ 1653356 h 2538970"/>
                <a:gd name="connsiteX173" fmla="*/ 950090 w 2485572"/>
                <a:gd name="connsiteY173" fmla="*/ 1639438 h 2538970"/>
                <a:gd name="connsiteX174" fmla="*/ 952931 w 2485572"/>
                <a:gd name="connsiteY174" fmla="*/ 1636598 h 2538970"/>
                <a:gd name="connsiteX175" fmla="*/ 975369 w 2485572"/>
                <a:gd name="connsiteY175" fmla="*/ 1597401 h 2538970"/>
                <a:gd name="connsiteX176" fmla="*/ 980766 w 2485572"/>
                <a:gd name="connsiteY176" fmla="*/ 1591721 h 2538970"/>
                <a:gd name="connsiteX177" fmla="*/ 1017406 w 2485572"/>
                <a:gd name="connsiteY177" fmla="*/ 1561045 h 2538970"/>
                <a:gd name="connsiteX178" fmla="*/ 1022803 w 2485572"/>
                <a:gd name="connsiteY178" fmla="*/ 1558205 h 2538970"/>
                <a:gd name="connsiteX179" fmla="*/ 1025643 w 2485572"/>
                <a:gd name="connsiteY179" fmla="*/ 1555364 h 2538970"/>
                <a:gd name="connsiteX180" fmla="*/ 1031324 w 2485572"/>
                <a:gd name="connsiteY180" fmla="*/ 1549684 h 2538970"/>
                <a:gd name="connsiteX181" fmla="*/ 1293866 w 2485572"/>
                <a:gd name="connsiteY181" fmla="*/ 1680648 h 2538970"/>
                <a:gd name="connsiteX182" fmla="*/ 1455791 w 2485572"/>
                <a:gd name="connsiteY182" fmla="*/ 1685410 h 2538970"/>
                <a:gd name="connsiteX183" fmla="*/ 1289417 w 2485572"/>
                <a:gd name="connsiteY183" fmla="*/ 1536685 h 2538970"/>
                <a:gd name="connsiteX184" fmla="*/ 1061999 w 2485572"/>
                <a:gd name="connsiteY184" fmla="*/ 1465610 h 2538970"/>
                <a:gd name="connsiteX185" fmla="*/ 1061999 w 2485572"/>
                <a:gd name="connsiteY185" fmla="*/ 1429254 h 2538970"/>
                <a:gd name="connsiteX186" fmla="*/ 1048082 w 2485572"/>
                <a:gd name="connsiteY186" fmla="*/ 1403975 h 2538970"/>
                <a:gd name="connsiteX187" fmla="*/ 1022803 w 2485572"/>
                <a:gd name="connsiteY187" fmla="*/ 1387217 h 2538970"/>
                <a:gd name="connsiteX188" fmla="*/ 1011725 w 2485572"/>
                <a:gd name="connsiteY188" fmla="*/ 1381536 h 2538970"/>
                <a:gd name="connsiteX189" fmla="*/ 1000364 w 2485572"/>
                <a:gd name="connsiteY189" fmla="*/ 1381536 h 2538970"/>
                <a:gd name="connsiteX190" fmla="*/ 961167 w 2485572"/>
                <a:gd name="connsiteY190" fmla="*/ 1376140 h 2538970"/>
                <a:gd name="connsiteX191" fmla="*/ 924811 w 2485572"/>
                <a:gd name="connsiteY191" fmla="*/ 1367618 h 2538970"/>
                <a:gd name="connsiteX192" fmla="*/ 919131 w 2485572"/>
                <a:gd name="connsiteY192" fmla="*/ 1367618 h 2538970"/>
                <a:gd name="connsiteX193" fmla="*/ 913450 w 2485572"/>
                <a:gd name="connsiteY193" fmla="*/ 1364778 h 2538970"/>
                <a:gd name="connsiteX194" fmla="*/ 908053 w 2485572"/>
                <a:gd name="connsiteY194" fmla="*/ 1364778 h 2538970"/>
                <a:gd name="connsiteX195" fmla="*/ 877094 w 2485572"/>
                <a:gd name="connsiteY195" fmla="*/ 1381536 h 2538970"/>
                <a:gd name="connsiteX196" fmla="*/ 868857 w 2485572"/>
                <a:gd name="connsiteY196" fmla="*/ 1390057 h 2538970"/>
                <a:gd name="connsiteX197" fmla="*/ 835057 w 2485572"/>
                <a:gd name="connsiteY197" fmla="*/ 1434934 h 2538970"/>
                <a:gd name="connsiteX198" fmla="*/ 832217 w 2485572"/>
                <a:gd name="connsiteY198" fmla="*/ 1440331 h 2538970"/>
                <a:gd name="connsiteX199" fmla="*/ 832217 w 2485572"/>
                <a:gd name="connsiteY199" fmla="*/ 1446012 h 2538970"/>
                <a:gd name="connsiteX200" fmla="*/ 767741 w 2485572"/>
                <a:gd name="connsiteY200" fmla="*/ 1513327 h 2538970"/>
                <a:gd name="connsiteX201" fmla="*/ 711787 w 2485572"/>
                <a:gd name="connsiteY201" fmla="*/ 1535766 h 2538970"/>
                <a:gd name="connsiteX202" fmla="*/ 686508 w 2485572"/>
                <a:gd name="connsiteY202" fmla="*/ 1541447 h 2538970"/>
                <a:gd name="connsiteX203" fmla="*/ 661513 w 2485572"/>
                <a:gd name="connsiteY203" fmla="*/ 1549684 h 2538970"/>
                <a:gd name="connsiteX204" fmla="*/ 658672 w 2485572"/>
                <a:gd name="connsiteY204" fmla="*/ 1552524 h 2538970"/>
                <a:gd name="connsiteX205" fmla="*/ 652992 w 2485572"/>
                <a:gd name="connsiteY205" fmla="*/ 1555364 h 2538970"/>
                <a:gd name="connsiteX206" fmla="*/ 624873 w 2485572"/>
                <a:gd name="connsiteY206" fmla="*/ 1561045 h 2538970"/>
                <a:gd name="connsiteX207" fmla="*/ 619476 w 2485572"/>
                <a:gd name="connsiteY207" fmla="*/ 1558205 h 2538970"/>
                <a:gd name="connsiteX208" fmla="*/ 616636 w 2485572"/>
                <a:gd name="connsiteY208" fmla="*/ 1555364 h 2538970"/>
                <a:gd name="connsiteX209" fmla="*/ 597037 w 2485572"/>
                <a:gd name="connsiteY209" fmla="*/ 1532926 h 2538970"/>
                <a:gd name="connsiteX210" fmla="*/ 594197 w 2485572"/>
                <a:gd name="connsiteY210" fmla="*/ 1521848 h 2538970"/>
                <a:gd name="connsiteX211" fmla="*/ 591357 w 2485572"/>
                <a:gd name="connsiteY211" fmla="*/ 1519008 h 2538970"/>
                <a:gd name="connsiteX212" fmla="*/ 566078 w 2485572"/>
                <a:gd name="connsiteY212" fmla="*/ 1482368 h 2538970"/>
                <a:gd name="connsiteX213" fmla="*/ 560397 w 2485572"/>
                <a:gd name="connsiteY213" fmla="*/ 1471291 h 2538970"/>
                <a:gd name="connsiteX214" fmla="*/ 555000 w 2485572"/>
                <a:gd name="connsiteY214" fmla="*/ 1465610 h 2538970"/>
                <a:gd name="connsiteX215" fmla="*/ 498762 w 2485572"/>
                <a:gd name="connsiteY215" fmla="*/ 1432094 h 2538970"/>
                <a:gd name="connsiteX216" fmla="*/ 490525 w 2485572"/>
                <a:gd name="connsiteY216" fmla="*/ 1429254 h 2538970"/>
                <a:gd name="connsiteX217" fmla="*/ 487685 w 2485572"/>
                <a:gd name="connsiteY217" fmla="*/ 1429254 h 2538970"/>
                <a:gd name="connsiteX218" fmla="*/ 462406 w 2485572"/>
                <a:gd name="connsiteY218" fmla="*/ 1426413 h 2538970"/>
                <a:gd name="connsiteX219" fmla="*/ 400770 w 2485572"/>
                <a:gd name="connsiteY219" fmla="*/ 1426413 h 2538970"/>
                <a:gd name="connsiteX220" fmla="*/ 392250 w 2485572"/>
                <a:gd name="connsiteY220" fmla="*/ 1423573 h 2538970"/>
                <a:gd name="connsiteX221" fmla="*/ 384013 w 2485572"/>
                <a:gd name="connsiteY221" fmla="*/ 1420733 h 2538970"/>
                <a:gd name="connsiteX222" fmla="*/ 375492 w 2485572"/>
                <a:gd name="connsiteY222" fmla="*/ 1420733 h 2538970"/>
                <a:gd name="connsiteX223" fmla="*/ 319537 w 2485572"/>
                <a:gd name="connsiteY223" fmla="*/ 1409655 h 2538970"/>
                <a:gd name="connsiteX224" fmla="*/ 313856 w 2485572"/>
                <a:gd name="connsiteY224" fmla="*/ 1406815 h 2538970"/>
                <a:gd name="connsiteX225" fmla="*/ 308176 w 2485572"/>
                <a:gd name="connsiteY225" fmla="*/ 1406815 h 2538970"/>
                <a:gd name="connsiteX226" fmla="*/ 297098 w 2485572"/>
                <a:gd name="connsiteY226" fmla="*/ 1401134 h 2538970"/>
                <a:gd name="connsiteX227" fmla="*/ 221546 w 2485572"/>
                <a:gd name="connsiteY227" fmla="*/ 1392898 h 2538970"/>
                <a:gd name="connsiteX228" fmla="*/ 213025 w 2485572"/>
                <a:gd name="connsiteY228" fmla="*/ 1392898 h 2538970"/>
                <a:gd name="connsiteX229" fmla="*/ 204504 w 2485572"/>
                <a:gd name="connsiteY229" fmla="*/ 1395738 h 2538970"/>
                <a:gd name="connsiteX230" fmla="*/ 154230 w 2485572"/>
                <a:gd name="connsiteY230" fmla="*/ 1406815 h 2538970"/>
                <a:gd name="connsiteX231" fmla="*/ 148549 w 2485572"/>
                <a:gd name="connsiteY231" fmla="*/ 1403975 h 2538970"/>
                <a:gd name="connsiteX232" fmla="*/ 137472 w 2485572"/>
                <a:gd name="connsiteY232" fmla="*/ 1398294 h 2538970"/>
                <a:gd name="connsiteX233" fmla="*/ 131791 w 2485572"/>
                <a:gd name="connsiteY233" fmla="*/ 1398294 h 2538970"/>
                <a:gd name="connsiteX234" fmla="*/ 67316 w 2485572"/>
                <a:gd name="connsiteY234" fmla="*/ 1418177 h 2538970"/>
                <a:gd name="connsiteX235" fmla="*/ 58795 w 2485572"/>
                <a:gd name="connsiteY235" fmla="*/ 1420733 h 2538970"/>
                <a:gd name="connsiteX236" fmla="*/ 50558 w 2485572"/>
                <a:gd name="connsiteY236" fmla="*/ 1423573 h 2538970"/>
                <a:gd name="connsiteX237" fmla="*/ 42037 w 2485572"/>
                <a:gd name="connsiteY237" fmla="*/ 1423573 h 2538970"/>
                <a:gd name="connsiteX238" fmla="*/ 5681 w 2485572"/>
                <a:gd name="connsiteY238" fmla="*/ 1432094 h 2538970"/>
                <a:gd name="connsiteX239" fmla="*/ 2840 w 2485572"/>
                <a:gd name="connsiteY239" fmla="*/ 1403975 h 2538970"/>
                <a:gd name="connsiteX240" fmla="*/ 0 w 2485572"/>
                <a:gd name="connsiteY240" fmla="*/ 1395738 h 2538970"/>
                <a:gd name="connsiteX241" fmla="*/ 5681 w 2485572"/>
                <a:gd name="connsiteY241" fmla="*/ 1373299 h 2538970"/>
                <a:gd name="connsiteX242" fmla="*/ 5681 w 2485572"/>
                <a:gd name="connsiteY242" fmla="*/ 1361938 h 2538970"/>
                <a:gd name="connsiteX243" fmla="*/ 11361 w 2485572"/>
                <a:gd name="connsiteY243" fmla="*/ 1345180 h 2538970"/>
                <a:gd name="connsiteX244" fmla="*/ 42037 w 2485572"/>
                <a:gd name="connsiteY244" fmla="*/ 1305983 h 2538970"/>
                <a:gd name="connsiteX245" fmla="*/ 47718 w 2485572"/>
                <a:gd name="connsiteY245" fmla="*/ 1294622 h 2538970"/>
                <a:gd name="connsiteX246" fmla="*/ 39197 w 2485572"/>
                <a:gd name="connsiteY246" fmla="*/ 1275024 h 2538970"/>
                <a:gd name="connsiteX247" fmla="*/ 33516 w 2485572"/>
                <a:gd name="connsiteY247" fmla="*/ 1269627 h 2538970"/>
                <a:gd name="connsiteX248" fmla="*/ 33516 w 2485572"/>
                <a:gd name="connsiteY248" fmla="*/ 1244348 h 2538970"/>
                <a:gd name="connsiteX249" fmla="*/ 64475 w 2485572"/>
                <a:gd name="connsiteY249" fmla="*/ 1213389 h 2538970"/>
                <a:gd name="connsiteX250" fmla="*/ 81233 w 2485572"/>
                <a:gd name="connsiteY250" fmla="*/ 1199471 h 2538970"/>
                <a:gd name="connsiteX251" fmla="*/ 86914 w 2485572"/>
                <a:gd name="connsiteY251" fmla="*/ 1190950 h 2538970"/>
                <a:gd name="connsiteX252" fmla="*/ 97991 w 2485572"/>
                <a:gd name="connsiteY252" fmla="*/ 1160275 h 2538970"/>
                <a:gd name="connsiteX253" fmla="*/ 95435 w 2485572"/>
                <a:gd name="connsiteY253" fmla="*/ 1151753 h 2538970"/>
                <a:gd name="connsiteX254" fmla="*/ 95435 w 2485572"/>
                <a:gd name="connsiteY254" fmla="*/ 1121078 h 2538970"/>
                <a:gd name="connsiteX255" fmla="*/ 100832 w 2485572"/>
                <a:gd name="connsiteY255" fmla="*/ 1112557 h 2538970"/>
                <a:gd name="connsiteX256" fmla="*/ 103672 w 2485572"/>
                <a:gd name="connsiteY256" fmla="*/ 1106876 h 2538970"/>
                <a:gd name="connsiteX257" fmla="*/ 154230 w 2485572"/>
                <a:gd name="connsiteY257" fmla="*/ 1070520 h 2538970"/>
                <a:gd name="connsiteX258" fmla="*/ 176668 w 2485572"/>
                <a:gd name="connsiteY258" fmla="*/ 1045241 h 2538970"/>
                <a:gd name="connsiteX259" fmla="*/ 176668 w 2485572"/>
                <a:gd name="connsiteY259" fmla="*/ 1037004 h 2538970"/>
                <a:gd name="connsiteX260" fmla="*/ 173828 w 2485572"/>
                <a:gd name="connsiteY260" fmla="*/ 1028483 h 2538970"/>
                <a:gd name="connsiteX261" fmla="*/ 157070 w 2485572"/>
                <a:gd name="connsiteY261" fmla="*/ 1008885 h 2538970"/>
                <a:gd name="connsiteX262" fmla="*/ 154230 w 2485572"/>
                <a:gd name="connsiteY262" fmla="*/ 1000648 h 2538970"/>
                <a:gd name="connsiteX263" fmla="*/ 157070 w 2485572"/>
                <a:gd name="connsiteY263" fmla="*/ 964008 h 2538970"/>
                <a:gd name="connsiteX264" fmla="*/ 154230 w 2485572"/>
                <a:gd name="connsiteY264" fmla="*/ 955771 h 2538970"/>
                <a:gd name="connsiteX265" fmla="*/ 126111 w 2485572"/>
                <a:gd name="connsiteY265" fmla="*/ 930492 h 2538970"/>
                <a:gd name="connsiteX266" fmla="*/ 112193 w 2485572"/>
                <a:gd name="connsiteY266" fmla="*/ 927652 h 2538970"/>
                <a:gd name="connsiteX267" fmla="*/ 109353 w 2485572"/>
                <a:gd name="connsiteY267" fmla="*/ 921971 h 2538970"/>
                <a:gd name="connsiteX268" fmla="*/ 109353 w 2485572"/>
                <a:gd name="connsiteY268" fmla="*/ 908053 h 2538970"/>
                <a:gd name="connsiteX269" fmla="*/ 117590 w 2485572"/>
                <a:gd name="connsiteY269" fmla="*/ 891295 h 2538970"/>
                <a:gd name="connsiteX270" fmla="*/ 123270 w 2485572"/>
                <a:gd name="connsiteY270" fmla="*/ 885615 h 2538970"/>
                <a:gd name="connsiteX271" fmla="*/ 148549 w 2485572"/>
                <a:gd name="connsiteY271" fmla="*/ 866016 h 2538970"/>
                <a:gd name="connsiteX272" fmla="*/ 128951 w 2485572"/>
                <a:gd name="connsiteY272" fmla="*/ 840738 h 2538970"/>
                <a:gd name="connsiteX273" fmla="*/ 126111 w 2485572"/>
                <a:gd name="connsiteY273" fmla="*/ 821139 h 2538970"/>
                <a:gd name="connsiteX274" fmla="*/ 140028 w 2485572"/>
                <a:gd name="connsiteY274" fmla="*/ 812618 h 2538970"/>
                <a:gd name="connsiteX275" fmla="*/ 142869 w 2485572"/>
                <a:gd name="connsiteY275" fmla="*/ 790464 h 2538970"/>
                <a:gd name="connsiteX276" fmla="*/ 154230 w 2485572"/>
                <a:gd name="connsiteY276" fmla="*/ 773422 h 2538970"/>
                <a:gd name="connsiteX277" fmla="*/ 157070 w 2485572"/>
                <a:gd name="connsiteY277" fmla="*/ 762344 h 2538970"/>
                <a:gd name="connsiteX278" fmla="*/ 157070 w 2485572"/>
                <a:gd name="connsiteY278" fmla="*/ 753824 h 2538970"/>
                <a:gd name="connsiteX279" fmla="*/ 145709 w 2485572"/>
                <a:gd name="connsiteY279" fmla="*/ 731385 h 2538970"/>
                <a:gd name="connsiteX280" fmla="*/ 145709 w 2485572"/>
                <a:gd name="connsiteY280" fmla="*/ 723148 h 2538970"/>
                <a:gd name="connsiteX281" fmla="*/ 159627 w 2485572"/>
                <a:gd name="connsiteY281" fmla="*/ 714627 h 2538970"/>
                <a:gd name="connsiteX282" fmla="*/ 204504 w 2485572"/>
                <a:gd name="connsiteY282" fmla="*/ 708946 h 2538970"/>
                <a:gd name="connsiteX283" fmla="*/ 232623 w 2485572"/>
                <a:gd name="connsiteY283" fmla="*/ 678271 h 2538970"/>
                <a:gd name="connsiteX284" fmla="*/ 232623 w 2485572"/>
                <a:gd name="connsiteY284" fmla="*/ 666909 h 2538970"/>
                <a:gd name="connsiteX285" fmla="*/ 215865 w 2485572"/>
                <a:gd name="connsiteY285" fmla="*/ 644755 h 2538970"/>
                <a:gd name="connsiteX286" fmla="*/ 218705 w 2485572"/>
                <a:gd name="connsiteY286" fmla="*/ 613795 h 2538970"/>
                <a:gd name="connsiteX287" fmla="*/ 241144 w 2485572"/>
                <a:gd name="connsiteY287" fmla="*/ 582836 h 2538970"/>
                <a:gd name="connsiteX288" fmla="*/ 252221 w 2485572"/>
                <a:gd name="connsiteY288" fmla="*/ 571758 h 2538970"/>
                <a:gd name="connsiteX289" fmla="*/ 285737 w 2485572"/>
                <a:gd name="connsiteY289" fmla="*/ 524041 h 2538970"/>
                <a:gd name="connsiteX290" fmla="*/ 291418 w 2485572"/>
                <a:gd name="connsiteY290" fmla="*/ 518644 h 2538970"/>
                <a:gd name="connsiteX291" fmla="*/ 322377 w 2485572"/>
                <a:gd name="connsiteY291" fmla="*/ 518644 h 2538970"/>
                <a:gd name="connsiteX292" fmla="*/ 333455 w 2485572"/>
                <a:gd name="connsiteY292" fmla="*/ 510123 h 2538970"/>
                <a:gd name="connsiteX293" fmla="*/ 341976 w 2485572"/>
                <a:gd name="connsiteY293" fmla="*/ 482004 h 2538970"/>
                <a:gd name="connsiteX294" fmla="*/ 347372 w 2485572"/>
                <a:gd name="connsiteY294" fmla="*/ 476607 h 2538970"/>
                <a:gd name="connsiteX295" fmla="*/ 386853 w 2485572"/>
                <a:gd name="connsiteY295" fmla="*/ 459565 h 2538970"/>
                <a:gd name="connsiteX296" fmla="*/ 389409 w 2485572"/>
                <a:gd name="connsiteY296" fmla="*/ 454169 h 2538970"/>
                <a:gd name="connsiteX297" fmla="*/ 400770 w 2485572"/>
                <a:gd name="connsiteY297" fmla="*/ 434570 h 2538970"/>
                <a:gd name="connsiteX298" fmla="*/ 414688 w 2485572"/>
                <a:gd name="connsiteY298" fmla="*/ 392534 h 2538970"/>
                <a:gd name="connsiteX299" fmla="*/ 428890 w 2485572"/>
                <a:gd name="connsiteY299" fmla="*/ 341976 h 2538970"/>
                <a:gd name="connsiteX300" fmla="*/ 434286 w 2485572"/>
                <a:gd name="connsiteY300" fmla="*/ 255062 h 2538970"/>
                <a:gd name="connsiteX301" fmla="*/ 437127 w 2485572"/>
                <a:gd name="connsiteY301" fmla="*/ 252221 h 2538970"/>
                <a:gd name="connsiteX302" fmla="*/ 448488 w 2485572"/>
                <a:gd name="connsiteY302" fmla="*/ 235463 h 2538970"/>
                <a:gd name="connsiteX303" fmla="*/ 468086 w 2485572"/>
                <a:gd name="connsiteY303" fmla="*/ 221546 h 2538970"/>
                <a:gd name="connsiteX304" fmla="*/ 501602 w 2485572"/>
                <a:gd name="connsiteY304" fmla="*/ 215865 h 2538970"/>
                <a:gd name="connsiteX305" fmla="*/ 512964 w 2485572"/>
                <a:gd name="connsiteY305" fmla="*/ 213025 h 2538970"/>
                <a:gd name="connsiteX306" fmla="*/ 555000 w 2485572"/>
                <a:gd name="connsiteY306" fmla="*/ 187746 h 2538970"/>
                <a:gd name="connsiteX307" fmla="*/ 557557 w 2485572"/>
                <a:gd name="connsiteY307" fmla="*/ 182349 h 2538970"/>
                <a:gd name="connsiteX308" fmla="*/ 602434 w 2485572"/>
                <a:gd name="connsiteY308" fmla="*/ 131791 h 2538970"/>
                <a:gd name="connsiteX309" fmla="*/ 605274 w 2485572"/>
                <a:gd name="connsiteY309" fmla="*/ 123270 h 2538970"/>
                <a:gd name="connsiteX310" fmla="*/ 594197 w 2485572"/>
                <a:gd name="connsiteY310" fmla="*/ 70156 h 2538970"/>
                <a:gd name="connsiteX311" fmla="*/ 650151 w 2485572"/>
                <a:gd name="connsiteY311" fmla="*/ 92595 h 2538970"/>
                <a:gd name="connsiteX312" fmla="*/ 664069 w 2485572"/>
                <a:gd name="connsiteY312" fmla="*/ 92595 h 2538970"/>
                <a:gd name="connsiteX313" fmla="*/ 689348 w 2485572"/>
                <a:gd name="connsiteY313" fmla="*/ 98275 h 2538970"/>
                <a:gd name="connsiteX314" fmla="*/ 723148 w 2485572"/>
                <a:gd name="connsiteY314" fmla="*/ 89754 h 2538970"/>
                <a:gd name="connsiteX315" fmla="*/ 725704 w 2485572"/>
                <a:gd name="connsiteY315" fmla="*/ 92595 h 2538970"/>
                <a:gd name="connsiteX316" fmla="*/ 731385 w 2485572"/>
                <a:gd name="connsiteY316" fmla="*/ 92595 h 2538970"/>
                <a:gd name="connsiteX317" fmla="*/ 737065 w 2485572"/>
                <a:gd name="connsiteY317" fmla="*/ 95435 h 2538970"/>
                <a:gd name="connsiteX318" fmla="*/ 742746 w 2485572"/>
                <a:gd name="connsiteY318" fmla="*/ 95435 h 2538970"/>
                <a:gd name="connsiteX319" fmla="*/ 779102 w 2485572"/>
                <a:gd name="connsiteY319" fmla="*/ 75837 h 2538970"/>
                <a:gd name="connsiteX320" fmla="*/ 818299 w 2485572"/>
                <a:gd name="connsiteY320" fmla="*/ 39197 h 2538970"/>
                <a:gd name="connsiteX321" fmla="*/ 823980 w 2485572"/>
                <a:gd name="connsiteY321" fmla="*/ 33800 h 2538970"/>
                <a:gd name="connsiteX322" fmla="*/ 851815 w 2485572"/>
                <a:gd name="connsiteY322" fmla="*/ 19598 h 2538970"/>
                <a:gd name="connsiteX323" fmla="*/ 854655 w 2485572"/>
                <a:gd name="connsiteY323" fmla="*/ 14202 h 2538970"/>
                <a:gd name="connsiteX324" fmla="*/ 888455 w 2485572"/>
                <a:gd name="connsiteY324" fmla="*/ 8521 h 2538970"/>
                <a:gd name="connsiteX325" fmla="*/ 893852 w 2485572"/>
                <a:gd name="connsiteY325" fmla="*/ 11361 h 2538970"/>
                <a:gd name="connsiteX326" fmla="*/ 933332 w 2485572"/>
                <a:gd name="connsiteY326" fmla="*/ 36640 h 2538970"/>
                <a:gd name="connsiteX327" fmla="*/ 938729 w 2485572"/>
                <a:gd name="connsiteY327" fmla="*/ 42037 h 2538970"/>
                <a:gd name="connsiteX328" fmla="*/ 969689 w 2485572"/>
                <a:gd name="connsiteY328" fmla="*/ 61635 h 2538970"/>
                <a:gd name="connsiteX329" fmla="*/ 972529 w 2485572"/>
                <a:gd name="connsiteY329" fmla="*/ 64475 h 2538970"/>
                <a:gd name="connsiteX330" fmla="*/ 977925 w 2485572"/>
                <a:gd name="connsiteY330" fmla="*/ 67316 h 2538970"/>
                <a:gd name="connsiteX331" fmla="*/ 1011725 w 2485572"/>
                <a:gd name="connsiteY331" fmla="*/ 67316 h 2538970"/>
                <a:gd name="connsiteX332" fmla="*/ 1031324 w 2485572"/>
                <a:gd name="connsiteY332" fmla="*/ 64475 h 2538970"/>
                <a:gd name="connsiteX333" fmla="*/ 1042401 w 2485572"/>
                <a:gd name="connsiteY333" fmla="*/ 64475 h 2538970"/>
                <a:gd name="connsiteX334" fmla="*/ 1104036 w 2485572"/>
                <a:gd name="connsiteY334" fmla="*/ 70156 h 2538970"/>
                <a:gd name="connsiteX335" fmla="*/ 1109717 w 2485572"/>
                <a:gd name="connsiteY335" fmla="*/ 75837 h 2538970"/>
                <a:gd name="connsiteX336" fmla="*/ 1118238 w 2485572"/>
                <a:gd name="connsiteY336" fmla="*/ 81233 h 2538970"/>
                <a:gd name="connsiteX337" fmla="*/ 1121078 w 2485572"/>
                <a:gd name="connsiteY337" fmla="*/ 84074 h 2538970"/>
                <a:gd name="connsiteX338" fmla="*/ 1143517 w 2485572"/>
                <a:gd name="connsiteY338" fmla="*/ 95435 h 2538970"/>
                <a:gd name="connsiteX339" fmla="*/ 1151754 w 2485572"/>
                <a:gd name="connsiteY339" fmla="*/ 100832 h 2538970"/>
                <a:gd name="connsiteX340" fmla="*/ 1171352 w 2485572"/>
                <a:gd name="connsiteY340" fmla="*/ 100832 h 2538970"/>
                <a:gd name="connsiteX341" fmla="*/ 1174192 w 2485572"/>
                <a:gd name="connsiteY341" fmla="*/ 98275 h 2538970"/>
                <a:gd name="connsiteX342" fmla="*/ 1188110 w 2485572"/>
                <a:gd name="connsiteY342" fmla="*/ 89754 h 2538970"/>
                <a:gd name="connsiteX343" fmla="*/ 1193791 w 2485572"/>
                <a:gd name="connsiteY343" fmla="*/ 84074 h 2538970"/>
                <a:gd name="connsiteX344" fmla="*/ 1238668 w 2485572"/>
                <a:gd name="connsiteY344" fmla="*/ 75837 h 2538970"/>
                <a:gd name="connsiteX345" fmla="*/ 1244348 w 2485572"/>
                <a:gd name="connsiteY345" fmla="*/ 78677 h 2538970"/>
                <a:gd name="connsiteX346" fmla="*/ 1272184 w 2485572"/>
                <a:gd name="connsiteY346" fmla="*/ 75837 h 2538970"/>
                <a:gd name="connsiteX347" fmla="*/ 1280705 w 2485572"/>
                <a:gd name="connsiteY347" fmla="*/ 72996 h 2538970"/>
                <a:gd name="connsiteX348" fmla="*/ 1286385 w 2485572"/>
                <a:gd name="connsiteY348" fmla="*/ 72996 h 2538970"/>
                <a:gd name="connsiteX349" fmla="*/ 1348020 w 2485572"/>
                <a:gd name="connsiteY349" fmla="*/ 50558 h 2538970"/>
                <a:gd name="connsiteX350" fmla="*/ 1350861 w 2485572"/>
                <a:gd name="connsiteY350" fmla="*/ 50558 h 2538970"/>
                <a:gd name="connsiteX351" fmla="*/ 1392898 w 2485572"/>
                <a:gd name="connsiteY351" fmla="*/ 39197 h 2538970"/>
                <a:gd name="connsiteX352" fmla="*/ 1406815 w 2485572"/>
                <a:gd name="connsiteY352" fmla="*/ 39197 h 2538970"/>
                <a:gd name="connsiteX353" fmla="*/ 1459929 w 2485572"/>
                <a:gd name="connsiteY353" fmla="*/ 36640 h 2538970"/>
                <a:gd name="connsiteX354" fmla="*/ 1468450 w 2485572"/>
                <a:gd name="connsiteY354" fmla="*/ 36640 h 2538970"/>
                <a:gd name="connsiteX355" fmla="*/ 1474131 w 2485572"/>
                <a:gd name="connsiteY355" fmla="*/ 33800 h 2538970"/>
                <a:gd name="connsiteX356" fmla="*/ 1479528 w 2485572"/>
                <a:gd name="connsiteY356" fmla="*/ 30960 h 2538970"/>
                <a:gd name="connsiteX357" fmla="*/ 1485208 w 2485572"/>
                <a:gd name="connsiteY357" fmla="*/ 30960 h 2538970"/>
                <a:gd name="connsiteX358" fmla="*/ 1544003 w 2485572"/>
                <a:gd name="connsiteY358" fmla="*/ 16758 h 2538970"/>
                <a:gd name="connsiteX359" fmla="*/ 1549684 w 2485572"/>
                <a:gd name="connsiteY359" fmla="*/ 14202 h 2538970"/>
                <a:gd name="connsiteX360" fmla="*/ 1555364 w 2485572"/>
                <a:gd name="connsiteY360" fmla="*/ 14202 h 2538970"/>
                <a:gd name="connsiteX361" fmla="*/ 1563601 w 2485572"/>
                <a:gd name="connsiteY361" fmla="*/ 11361 h 2538970"/>
                <a:gd name="connsiteX362" fmla="*/ 1614159 w 2485572"/>
                <a:gd name="connsiteY362" fmla="*/ 22439 h 2538970"/>
                <a:gd name="connsiteX363" fmla="*/ 1619840 w 2485572"/>
                <a:gd name="connsiteY363" fmla="*/ 19598 h 2538970"/>
                <a:gd name="connsiteX364" fmla="*/ 1630917 w 2485572"/>
                <a:gd name="connsiteY364" fmla="*/ 16758 h 2538970"/>
                <a:gd name="connsiteX365" fmla="*/ 1645119 w 2485572"/>
                <a:gd name="connsiteY365" fmla="*/ 8521 h 2538970"/>
                <a:gd name="connsiteX366" fmla="*/ 1653356 w 2485572"/>
                <a:gd name="connsiteY366" fmla="*/ 5681 h 2538970"/>
                <a:gd name="connsiteX367" fmla="*/ 1689712 w 2485572"/>
                <a:gd name="connsiteY367" fmla="*/ 0 h 2538970"/>
                <a:gd name="connsiteX368" fmla="*/ 1698233 w 2485572"/>
                <a:gd name="connsiteY368" fmla="*/ 11361 h 2538970"/>
                <a:gd name="connsiteX369" fmla="*/ 1703914 w 2485572"/>
                <a:gd name="connsiteY369" fmla="*/ 14202 h 2538970"/>
                <a:gd name="connsiteX370" fmla="*/ 1709310 w 2485572"/>
                <a:gd name="connsiteY370" fmla="*/ 16758 h 2538970"/>
                <a:gd name="connsiteX371" fmla="*/ 1717831 w 2485572"/>
                <a:gd name="connsiteY371" fmla="*/ 16758 h 2538970"/>
                <a:gd name="connsiteX372" fmla="*/ 1757028 w 2485572"/>
                <a:gd name="connsiteY372" fmla="*/ 22439 h 2538970"/>
                <a:gd name="connsiteX373" fmla="*/ 1762708 w 2485572"/>
                <a:gd name="connsiteY373" fmla="*/ 25279 h 2538970"/>
                <a:gd name="connsiteX374" fmla="*/ 1768389 w 2485572"/>
                <a:gd name="connsiteY374" fmla="*/ 25279 h 2538970"/>
                <a:gd name="connsiteX375" fmla="*/ 1787987 w 2485572"/>
                <a:gd name="connsiteY375" fmla="*/ 33800 h 2538970"/>
                <a:gd name="connsiteX376" fmla="*/ 1793384 w 2485572"/>
                <a:gd name="connsiteY376" fmla="*/ 33800 h 2538970"/>
                <a:gd name="connsiteX377" fmla="*/ 1801905 w 2485572"/>
                <a:gd name="connsiteY377" fmla="*/ 36640 h 2538970"/>
                <a:gd name="connsiteX378" fmla="*/ 1835421 w 2485572"/>
                <a:gd name="connsiteY378" fmla="*/ 42037 h 2538970"/>
                <a:gd name="connsiteX379" fmla="*/ 1891659 w 2485572"/>
                <a:gd name="connsiteY379" fmla="*/ 61635 h 2538970"/>
                <a:gd name="connsiteX380" fmla="*/ 1897340 w 2485572"/>
                <a:gd name="connsiteY380" fmla="*/ 64475 h 2538970"/>
                <a:gd name="connsiteX381" fmla="*/ 1899896 w 2485572"/>
                <a:gd name="connsiteY381" fmla="*/ 67316 h 2538970"/>
                <a:gd name="connsiteX382" fmla="*/ 1944774 w 2485572"/>
                <a:gd name="connsiteY382" fmla="*/ 123270 h 2538970"/>
                <a:gd name="connsiteX383" fmla="*/ 1947614 w 2485572"/>
                <a:gd name="connsiteY383" fmla="*/ 128951 h 2538970"/>
                <a:gd name="connsiteX384" fmla="*/ 1950454 w 2485572"/>
                <a:gd name="connsiteY384" fmla="*/ 131791 h 2538970"/>
                <a:gd name="connsiteX385" fmla="*/ 1956135 w 2485572"/>
                <a:gd name="connsiteY385" fmla="*/ 140312 h 2538970"/>
                <a:gd name="connsiteX386" fmla="*/ 1958975 w 2485572"/>
                <a:gd name="connsiteY386" fmla="*/ 145709 h 2538970"/>
                <a:gd name="connsiteX387" fmla="*/ 1961532 w 2485572"/>
                <a:gd name="connsiteY387" fmla="*/ 154230 h 2538970"/>
                <a:gd name="connsiteX388" fmla="*/ 1998172 w 2485572"/>
                <a:gd name="connsiteY388" fmla="*/ 204788 h 2538970"/>
                <a:gd name="connsiteX389" fmla="*/ 2003569 w 2485572"/>
                <a:gd name="connsiteY389" fmla="*/ 207344 h 2538970"/>
                <a:gd name="connsiteX390" fmla="*/ 2009249 w 2485572"/>
                <a:gd name="connsiteY390" fmla="*/ 210184 h 2538970"/>
                <a:gd name="connsiteX391" fmla="*/ 2017770 w 2485572"/>
                <a:gd name="connsiteY391" fmla="*/ 210184 h 2538970"/>
                <a:gd name="connsiteX392" fmla="*/ 2026007 w 2485572"/>
                <a:gd name="connsiteY392" fmla="*/ 213025 h 2538970"/>
                <a:gd name="connsiteX393" fmla="*/ 2037368 w 2485572"/>
                <a:gd name="connsiteY393" fmla="*/ 215865 h 2538970"/>
                <a:gd name="connsiteX394" fmla="*/ 2099003 w 2485572"/>
                <a:gd name="connsiteY394" fmla="*/ 221546 h 2538970"/>
                <a:gd name="connsiteX395" fmla="*/ 2104684 w 2485572"/>
                <a:gd name="connsiteY395" fmla="*/ 224386 h 2538970"/>
                <a:gd name="connsiteX396" fmla="*/ 2112921 w 2485572"/>
                <a:gd name="connsiteY396" fmla="*/ 224386 h 2538970"/>
                <a:gd name="connsiteX397" fmla="*/ 2124283 w 2485572"/>
                <a:gd name="connsiteY397" fmla="*/ 229783 h 2538970"/>
                <a:gd name="connsiteX398" fmla="*/ 2177397 w 2485572"/>
                <a:gd name="connsiteY398" fmla="*/ 229783 h 2538970"/>
                <a:gd name="connsiteX399" fmla="*/ 2185918 w 2485572"/>
                <a:gd name="connsiteY399" fmla="*/ 232623 h 2538970"/>
                <a:gd name="connsiteX400" fmla="*/ 2213753 w 2485572"/>
                <a:gd name="connsiteY400" fmla="*/ 226942 h 2538970"/>
                <a:gd name="connsiteX401" fmla="*/ 2219434 w 2485572"/>
                <a:gd name="connsiteY401" fmla="*/ 224386 h 2538970"/>
                <a:gd name="connsiteX402" fmla="*/ 2241872 w 2485572"/>
                <a:gd name="connsiteY402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29618 h 2538970"/>
                <a:gd name="connsiteX71" fmla="*/ 2253233 w 2485572"/>
                <a:gd name="connsiteY71" fmla="*/ 2463418 h 2538970"/>
                <a:gd name="connsiteX72" fmla="*/ 2258630 w 2485572"/>
                <a:gd name="connsiteY72" fmla="*/ 2483016 h 2538970"/>
                <a:gd name="connsiteX73" fmla="*/ 2258630 w 2485572"/>
                <a:gd name="connsiteY73" fmla="*/ 2488413 h 2538970"/>
                <a:gd name="connsiteX74" fmla="*/ 2239032 w 2485572"/>
                <a:gd name="connsiteY74" fmla="*/ 2513691 h 2538970"/>
                <a:gd name="connsiteX75" fmla="*/ 2236191 w 2485572"/>
                <a:gd name="connsiteY75" fmla="*/ 2522213 h 2538970"/>
                <a:gd name="connsiteX76" fmla="*/ 2225114 w 2485572"/>
                <a:gd name="connsiteY76" fmla="*/ 2538970 h 2538970"/>
                <a:gd name="connsiteX77" fmla="*/ 2216593 w 2485572"/>
                <a:gd name="connsiteY77" fmla="*/ 2538970 h 2538970"/>
                <a:gd name="connsiteX78" fmla="*/ 2191314 w 2485572"/>
                <a:gd name="connsiteY78" fmla="*/ 2530449 h 2538970"/>
                <a:gd name="connsiteX79" fmla="*/ 2185918 w 2485572"/>
                <a:gd name="connsiteY79" fmla="*/ 2525053 h 2538970"/>
                <a:gd name="connsiteX80" fmla="*/ 2174556 w 2485572"/>
                <a:gd name="connsiteY80" fmla="*/ 2502614 h 2538970"/>
                <a:gd name="connsiteX81" fmla="*/ 2154958 w 2485572"/>
                <a:gd name="connsiteY81" fmla="*/ 2480175 h 2538970"/>
                <a:gd name="connsiteX82" fmla="*/ 2154958 w 2485572"/>
                <a:gd name="connsiteY82" fmla="*/ 2471655 h 2538970"/>
                <a:gd name="connsiteX83" fmla="*/ 2152118 w 2485572"/>
                <a:gd name="connsiteY83" fmla="*/ 2452056 h 2538970"/>
                <a:gd name="connsiteX84" fmla="*/ 2143881 w 2485572"/>
                <a:gd name="connsiteY84" fmla="*/ 2418540 h 2538970"/>
                <a:gd name="connsiteX85" fmla="*/ 2143881 w 2485572"/>
                <a:gd name="connsiteY85" fmla="*/ 2415700 h 2538970"/>
                <a:gd name="connsiteX86" fmla="*/ 2138200 w 2485572"/>
                <a:gd name="connsiteY86" fmla="*/ 2396102 h 2538970"/>
                <a:gd name="connsiteX87" fmla="*/ 2135360 w 2485572"/>
                <a:gd name="connsiteY87" fmla="*/ 2393261 h 2538970"/>
                <a:gd name="connsiteX88" fmla="*/ 2129679 w 2485572"/>
                <a:gd name="connsiteY88" fmla="*/ 2390421 h 2538970"/>
                <a:gd name="connsiteX89" fmla="*/ 2099003 w 2485572"/>
                <a:gd name="connsiteY89" fmla="*/ 2387581 h 2538970"/>
                <a:gd name="connsiteX90" fmla="*/ 2087642 w 2485572"/>
                <a:gd name="connsiteY90" fmla="*/ 2384740 h 2538970"/>
                <a:gd name="connsiteX91" fmla="*/ 2070884 w 2485572"/>
                <a:gd name="connsiteY91" fmla="*/ 2376504 h 2538970"/>
                <a:gd name="connsiteX92" fmla="*/ 2068044 w 2485572"/>
                <a:gd name="connsiteY92" fmla="*/ 2370823 h 2538970"/>
                <a:gd name="connsiteX93" fmla="*/ 2051286 w 2485572"/>
                <a:gd name="connsiteY93" fmla="*/ 2354065 h 2538970"/>
                <a:gd name="connsiteX94" fmla="*/ 2048446 w 2485572"/>
                <a:gd name="connsiteY94" fmla="*/ 2348384 h 2538970"/>
                <a:gd name="connsiteX95" fmla="*/ 2043049 w 2485572"/>
                <a:gd name="connsiteY95" fmla="*/ 2325946 h 2538970"/>
                <a:gd name="connsiteX96" fmla="*/ 2014930 w 2485572"/>
                <a:gd name="connsiteY96" fmla="*/ 2300667 h 2538970"/>
                <a:gd name="connsiteX97" fmla="*/ 1986810 w 2485572"/>
                <a:gd name="connsiteY97" fmla="*/ 2300667 h 2538970"/>
                <a:gd name="connsiteX98" fmla="*/ 1956135 w 2485572"/>
                <a:gd name="connsiteY98" fmla="*/ 2303507 h 2538970"/>
                <a:gd name="connsiteX99" fmla="*/ 1950454 w 2485572"/>
                <a:gd name="connsiteY99" fmla="*/ 2300667 h 2538970"/>
                <a:gd name="connsiteX100" fmla="*/ 1928016 w 2485572"/>
                <a:gd name="connsiteY100" fmla="*/ 2278512 h 2538970"/>
                <a:gd name="connsiteX101" fmla="*/ 1925175 w 2485572"/>
                <a:gd name="connsiteY101" fmla="*/ 2272832 h 2538970"/>
                <a:gd name="connsiteX102" fmla="*/ 1885979 w 2485572"/>
                <a:gd name="connsiteY102" fmla="*/ 2261470 h 2538970"/>
                <a:gd name="connsiteX103" fmla="*/ 1872061 w 2485572"/>
                <a:gd name="connsiteY103" fmla="*/ 2222273 h 2538970"/>
                <a:gd name="connsiteX104" fmla="*/ 1869221 w 2485572"/>
                <a:gd name="connsiteY104" fmla="*/ 2194438 h 2538970"/>
                <a:gd name="connsiteX105" fmla="*/ 1869221 w 2485572"/>
                <a:gd name="connsiteY105" fmla="*/ 2185917 h 2538970"/>
                <a:gd name="connsiteX106" fmla="*/ 1863540 w 2485572"/>
                <a:gd name="connsiteY106" fmla="*/ 2163479 h 2538970"/>
                <a:gd name="connsiteX107" fmla="*/ 1860700 w 2485572"/>
                <a:gd name="connsiteY107" fmla="*/ 2154958 h 2538970"/>
                <a:gd name="connsiteX108" fmla="*/ 1855303 w 2485572"/>
                <a:gd name="connsiteY108" fmla="*/ 2152402 h 2538970"/>
                <a:gd name="connsiteX109" fmla="*/ 1813266 w 2485572"/>
                <a:gd name="connsiteY109" fmla="*/ 2166319 h 2538970"/>
                <a:gd name="connsiteX110" fmla="*/ 1810426 w 2485572"/>
                <a:gd name="connsiteY110" fmla="*/ 2177397 h 2538970"/>
                <a:gd name="connsiteX111" fmla="*/ 1818663 w 2485572"/>
                <a:gd name="connsiteY111" fmla="*/ 2194438 h 2538970"/>
                <a:gd name="connsiteX112" fmla="*/ 1818663 w 2485572"/>
                <a:gd name="connsiteY112" fmla="*/ 2211196 h 2538970"/>
                <a:gd name="connsiteX113" fmla="*/ 1813266 w 2485572"/>
                <a:gd name="connsiteY113" fmla="*/ 2214037 h 2538970"/>
                <a:gd name="connsiteX114" fmla="*/ 1776626 w 2485572"/>
                <a:gd name="connsiteY114" fmla="*/ 2208356 h 2538970"/>
                <a:gd name="connsiteX115" fmla="*/ 1771230 w 2485572"/>
                <a:gd name="connsiteY115" fmla="*/ 2205516 h 2538970"/>
                <a:gd name="connsiteX116" fmla="*/ 1762708 w 2485572"/>
                <a:gd name="connsiteY116" fmla="*/ 2202676 h 2538970"/>
                <a:gd name="connsiteX117" fmla="*/ 1748791 w 2485572"/>
                <a:gd name="connsiteY117" fmla="*/ 2202676 h 2538970"/>
                <a:gd name="connsiteX118" fmla="*/ 1740270 w 2485572"/>
                <a:gd name="connsiteY118" fmla="*/ 2194438 h 2538970"/>
                <a:gd name="connsiteX119" fmla="*/ 1731749 w 2485572"/>
                <a:gd name="connsiteY119" fmla="*/ 2188758 h 2538970"/>
                <a:gd name="connsiteX120" fmla="*/ 1723512 w 2485572"/>
                <a:gd name="connsiteY120" fmla="*/ 2174556 h 2538970"/>
                <a:gd name="connsiteX121" fmla="*/ 1703914 w 2485572"/>
                <a:gd name="connsiteY121" fmla="*/ 2169159 h 2538970"/>
                <a:gd name="connsiteX122" fmla="*/ 1698233 w 2485572"/>
                <a:gd name="connsiteY122" fmla="*/ 2166319 h 2538970"/>
                <a:gd name="connsiteX123" fmla="*/ 1692552 w 2485572"/>
                <a:gd name="connsiteY123" fmla="*/ 2163479 h 2538970"/>
                <a:gd name="connsiteX124" fmla="*/ 1656196 w 2485572"/>
                <a:gd name="connsiteY124" fmla="*/ 2160638 h 2538970"/>
                <a:gd name="connsiteX125" fmla="*/ 1647675 w 2485572"/>
                <a:gd name="connsiteY125" fmla="*/ 2163479 h 2538970"/>
                <a:gd name="connsiteX126" fmla="*/ 1605638 w 2485572"/>
                <a:gd name="connsiteY126" fmla="*/ 2169159 h 2538970"/>
                <a:gd name="connsiteX127" fmla="*/ 1600242 w 2485572"/>
                <a:gd name="connsiteY127" fmla="*/ 2169159 h 2538970"/>
                <a:gd name="connsiteX128" fmla="*/ 1566442 w 2485572"/>
                <a:gd name="connsiteY128" fmla="*/ 2146721 h 2538970"/>
                <a:gd name="connsiteX129" fmla="*/ 1563601 w 2485572"/>
                <a:gd name="connsiteY129" fmla="*/ 2143881 h 2538970"/>
                <a:gd name="connsiteX130" fmla="*/ 1561045 w 2485572"/>
                <a:gd name="connsiteY130" fmla="*/ 2141040 h 2538970"/>
                <a:gd name="connsiteX131" fmla="*/ 1541447 w 2485572"/>
                <a:gd name="connsiteY131" fmla="*/ 2112921 h 2538970"/>
                <a:gd name="connsiteX132" fmla="*/ 1535766 w 2485572"/>
                <a:gd name="connsiteY132" fmla="*/ 2107524 h 2538970"/>
                <a:gd name="connsiteX133" fmla="*/ 1501966 w 2485572"/>
                <a:gd name="connsiteY133" fmla="*/ 2090482 h 2538970"/>
                <a:gd name="connsiteX134" fmla="*/ 1496570 w 2485572"/>
                <a:gd name="connsiteY134" fmla="*/ 2087926 h 2538970"/>
                <a:gd name="connsiteX135" fmla="*/ 1493729 w 2485572"/>
                <a:gd name="connsiteY135" fmla="*/ 2085086 h 2538970"/>
                <a:gd name="connsiteX136" fmla="*/ 1488049 w 2485572"/>
                <a:gd name="connsiteY136" fmla="*/ 2082245 h 2538970"/>
                <a:gd name="connsiteX137" fmla="*/ 1426413 w 2485572"/>
                <a:gd name="connsiteY137" fmla="*/ 2059807 h 2538970"/>
                <a:gd name="connsiteX138" fmla="*/ 1364778 w 2485572"/>
                <a:gd name="connsiteY138" fmla="*/ 2056966 h 2538970"/>
                <a:gd name="connsiteX139" fmla="*/ 1336659 w 2485572"/>
                <a:gd name="connsiteY139" fmla="*/ 2048445 h 2538970"/>
                <a:gd name="connsiteX140" fmla="*/ 1311380 w 2485572"/>
                <a:gd name="connsiteY140" fmla="*/ 2034528 h 2538970"/>
                <a:gd name="connsiteX141" fmla="*/ 1305983 w 2485572"/>
                <a:gd name="connsiteY141" fmla="*/ 2031688 h 2538970"/>
                <a:gd name="connsiteX142" fmla="*/ 1303143 w 2485572"/>
                <a:gd name="connsiteY142" fmla="*/ 2026291 h 2538970"/>
                <a:gd name="connsiteX143" fmla="*/ 1300303 w 2485572"/>
                <a:gd name="connsiteY143" fmla="*/ 2023451 h 2538970"/>
                <a:gd name="connsiteX144" fmla="*/ 1266787 w 2485572"/>
                <a:gd name="connsiteY144" fmla="*/ 2006409 h 2538970"/>
                <a:gd name="connsiteX145" fmla="*/ 1255426 w 2485572"/>
                <a:gd name="connsiteY145" fmla="*/ 2006409 h 2538970"/>
                <a:gd name="connsiteX146" fmla="*/ 1238668 w 2485572"/>
                <a:gd name="connsiteY146" fmla="*/ 2001012 h 2538970"/>
                <a:gd name="connsiteX147" fmla="*/ 1232987 w 2485572"/>
                <a:gd name="connsiteY147" fmla="*/ 2001012 h 2538970"/>
                <a:gd name="connsiteX148" fmla="*/ 1216229 w 2485572"/>
                <a:gd name="connsiteY148" fmla="*/ 1995331 h 2538970"/>
                <a:gd name="connsiteX149" fmla="*/ 1213389 w 2485572"/>
                <a:gd name="connsiteY149" fmla="*/ 1992491 h 2538970"/>
                <a:gd name="connsiteX150" fmla="*/ 1185554 w 2485572"/>
                <a:gd name="connsiteY150" fmla="*/ 1984254 h 2538970"/>
                <a:gd name="connsiteX151" fmla="*/ 1179873 w 2485572"/>
                <a:gd name="connsiteY151" fmla="*/ 1984254 h 2538970"/>
                <a:gd name="connsiteX152" fmla="*/ 1157434 w 2485572"/>
                <a:gd name="connsiteY152" fmla="*/ 1981414 h 2538970"/>
                <a:gd name="connsiteX153" fmla="*/ 1109717 w 2485572"/>
                <a:gd name="connsiteY153" fmla="*/ 1947614 h 2538970"/>
                <a:gd name="connsiteX154" fmla="*/ 1098639 w 2485572"/>
                <a:gd name="connsiteY154" fmla="*/ 1944774 h 2538970"/>
                <a:gd name="connsiteX155" fmla="*/ 1067680 w 2485572"/>
                <a:gd name="connsiteY155" fmla="*/ 1919779 h 2538970"/>
                <a:gd name="connsiteX156" fmla="*/ 1056603 w 2485572"/>
                <a:gd name="connsiteY156" fmla="*/ 1888819 h 2538970"/>
                <a:gd name="connsiteX157" fmla="*/ 1053762 w 2485572"/>
                <a:gd name="connsiteY157" fmla="*/ 1880298 h 2538970"/>
                <a:gd name="connsiteX158" fmla="*/ 1022803 w 2485572"/>
                <a:gd name="connsiteY158" fmla="*/ 1860700 h 2538970"/>
                <a:gd name="connsiteX159" fmla="*/ 1019962 w 2485572"/>
                <a:gd name="connsiteY159" fmla="*/ 1858143 h 2538970"/>
                <a:gd name="connsiteX160" fmla="*/ 1006045 w 2485572"/>
                <a:gd name="connsiteY160" fmla="*/ 1824343 h 2538970"/>
                <a:gd name="connsiteX161" fmla="*/ 1006045 w 2485572"/>
                <a:gd name="connsiteY161" fmla="*/ 1813266 h 2538970"/>
                <a:gd name="connsiteX162" fmla="*/ 1011725 w 2485572"/>
                <a:gd name="connsiteY162" fmla="*/ 1793668 h 2538970"/>
                <a:gd name="connsiteX163" fmla="*/ 1019962 w 2485572"/>
                <a:gd name="connsiteY163" fmla="*/ 1768389 h 2538970"/>
                <a:gd name="connsiteX164" fmla="*/ 1025643 w 2485572"/>
                <a:gd name="connsiteY164" fmla="*/ 1737429 h 2538970"/>
                <a:gd name="connsiteX165" fmla="*/ 1025643 w 2485572"/>
                <a:gd name="connsiteY165" fmla="*/ 1723512 h 2538970"/>
                <a:gd name="connsiteX166" fmla="*/ 1019962 w 2485572"/>
                <a:gd name="connsiteY166" fmla="*/ 1720671 h 2538970"/>
                <a:gd name="connsiteX167" fmla="*/ 1014566 w 2485572"/>
                <a:gd name="connsiteY167" fmla="*/ 1712435 h 2538970"/>
                <a:gd name="connsiteX168" fmla="*/ 1011725 w 2485572"/>
                <a:gd name="connsiteY168" fmla="*/ 1709594 h 2538970"/>
                <a:gd name="connsiteX169" fmla="*/ 983606 w 2485572"/>
                <a:gd name="connsiteY169" fmla="*/ 1692552 h 2538970"/>
                <a:gd name="connsiteX170" fmla="*/ 977925 w 2485572"/>
                <a:gd name="connsiteY170" fmla="*/ 1692552 h 2538970"/>
                <a:gd name="connsiteX171" fmla="*/ 950090 w 2485572"/>
                <a:gd name="connsiteY171" fmla="*/ 1653356 h 2538970"/>
                <a:gd name="connsiteX172" fmla="*/ 950090 w 2485572"/>
                <a:gd name="connsiteY172" fmla="*/ 1639438 h 2538970"/>
                <a:gd name="connsiteX173" fmla="*/ 952931 w 2485572"/>
                <a:gd name="connsiteY173" fmla="*/ 1636598 h 2538970"/>
                <a:gd name="connsiteX174" fmla="*/ 975369 w 2485572"/>
                <a:gd name="connsiteY174" fmla="*/ 1597401 h 2538970"/>
                <a:gd name="connsiteX175" fmla="*/ 980766 w 2485572"/>
                <a:gd name="connsiteY175" fmla="*/ 1591721 h 2538970"/>
                <a:gd name="connsiteX176" fmla="*/ 1017406 w 2485572"/>
                <a:gd name="connsiteY176" fmla="*/ 1561045 h 2538970"/>
                <a:gd name="connsiteX177" fmla="*/ 1022803 w 2485572"/>
                <a:gd name="connsiteY177" fmla="*/ 1558205 h 2538970"/>
                <a:gd name="connsiteX178" fmla="*/ 1025643 w 2485572"/>
                <a:gd name="connsiteY178" fmla="*/ 1555364 h 2538970"/>
                <a:gd name="connsiteX179" fmla="*/ 1031324 w 2485572"/>
                <a:gd name="connsiteY179" fmla="*/ 1549684 h 2538970"/>
                <a:gd name="connsiteX180" fmla="*/ 1293866 w 2485572"/>
                <a:gd name="connsiteY180" fmla="*/ 1680648 h 2538970"/>
                <a:gd name="connsiteX181" fmla="*/ 1455791 w 2485572"/>
                <a:gd name="connsiteY181" fmla="*/ 1685410 h 2538970"/>
                <a:gd name="connsiteX182" fmla="*/ 1289417 w 2485572"/>
                <a:gd name="connsiteY182" fmla="*/ 1536685 h 2538970"/>
                <a:gd name="connsiteX183" fmla="*/ 1061999 w 2485572"/>
                <a:gd name="connsiteY183" fmla="*/ 1465610 h 2538970"/>
                <a:gd name="connsiteX184" fmla="*/ 1061999 w 2485572"/>
                <a:gd name="connsiteY184" fmla="*/ 1429254 h 2538970"/>
                <a:gd name="connsiteX185" fmla="*/ 1048082 w 2485572"/>
                <a:gd name="connsiteY185" fmla="*/ 1403975 h 2538970"/>
                <a:gd name="connsiteX186" fmla="*/ 1022803 w 2485572"/>
                <a:gd name="connsiteY186" fmla="*/ 1387217 h 2538970"/>
                <a:gd name="connsiteX187" fmla="*/ 1011725 w 2485572"/>
                <a:gd name="connsiteY187" fmla="*/ 1381536 h 2538970"/>
                <a:gd name="connsiteX188" fmla="*/ 1000364 w 2485572"/>
                <a:gd name="connsiteY188" fmla="*/ 1381536 h 2538970"/>
                <a:gd name="connsiteX189" fmla="*/ 961167 w 2485572"/>
                <a:gd name="connsiteY189" fmla="*/ 1376140 h 2538970"/>
                <a:gd name="connsiteX190" fmla="*/ 924811 w 2485572"/>
                <a:gd name="connsiteY190" fmla="*/ 1367618 h 2538970"/>
                <a:gd name="connsiteX191" fmla="*/ 919131 w 2485572"/>
                <a:gd name="connsiteY191" fmla="*/ 1367618 h 2538970"/>
                <a:gd name="connsiteX192" fmla="*/ 913450 w 2485572"/>
                <a:gd name="connsiteY192" fmla="*/ 1364778 h 2538970"/>
                <a:gd name="connsiteX193" fmla="*/ 908053 w 2485572"/>
                <a:gd name="connsiteY193" fmla="*/ 1364778 h 2538970"/>
                <a:gd name="connsiteX194" fmla="*/ 877094 w 2485572"/>
                <a:gd name="connsiteY194" fmla="*/ 1381536 h 2538970"/>
                <a:gd name="connsiteX195" fmla="*/ 868857 w 2485572"/>
                <a:gd name="connsiteY195" fmla="*/ 1390057 h 2538970"/>
                <a:gd name="connsiteX196" fmla="*/ 835057 w 2485572"/>
                <a:gd name="connsiteY196" fmla="*/ 1434934 h 2538970"/>
                <a:gd name="connsiteX197" fmla="*/ 832217 w 2485572"/>
                <a:gd name="connsiteY197" fmla="*/ 1440331 h 2538970"/>
                <a:gd name="connsiteX198" fmla="*/ 832217 w 2485572"/>
                <a:gd name="connsiteY198" fmla="*/ 1446012 h 2538970"/>
                <a:gd name="connsiteX199" fmla="*/ 767741 w 2485572"/>
                <a:gd name="connsiteY199" fmla="*/ 1513327 h 2538970"/>
                <a:gd name="connsiteX200" fmla="*/ 711787 w 2485572"/>
                <a:gd name="connsiteY200" fmla="*/ 1535766 h 2538970"/>
                <a:gd name="connsiteX201" fmla="*/ 686508 w 2485572"/>
                <a:gd name="connsiteY201" fmla="*/ 1541447 h 2538970"/>
                <a:gd name="connsiteX202" fmla="*/ 661513 w 2485572"/>
                <a:gd name="connsiteY202" fmla="*/ 1549684 h 2538970"/>
                <a:gd name="connsiteX203" fmla="*/ 658672 w 2485572"/>
                <a:gd name="connsiteY203" fmla="*/ 1552524 h 2538970"/>
                <a:gd name="connsiteX204" fmla="*/ 652992 w 2485572"/>
                <a:gd name="connsiteY204" fmla="*/ 1555364 h 2538970"/>
                <a:gd name="connsiteX205" fmla="*/ 624873 w 2485572"/>
                <a:gd name="connsiteY205" fmla="*/ 1561045 h 2538970"/>
                <a:gd name="connsiteX206" fmla="*/ 619476 w 2485572"/>
                <a:gd name="connsiteY206" fmla="*/ 1558205 h 2538970"/>
                <a:gd name="connsiteX207" fmla="*/ 616636 w 2485572"/>
                <a:gd name="connsiteY207" fmla="*/ 1555364 h 2538970"/>
                <a:gd name="connsiteX208" fmla="*/ 597037 w 2485572"/>
                <a:gd name="connsiteY208" fmla="*/ 1532926 h 2538970"/>
                <a:gd name="connsiteX209" fmla="*/ 594197 w 2485572"/>
                <a:gd name="connsiteY209" fmla="*/ 1521848 h 2538970"/>
                <a:gd name="connsiteX210" fmla="*/ 591357 w 2485572"/>
                <a:gd name="connsiteY210" fmla="*/ 1519008 h 2538970"/>
                <a:gd name="connsiteX211" fmla="*/ 566078 w 2485572"/>
                <a:gd name="connsiteY211" fmla="*/ 1482368 h 2538970"/>
                <a:gd name="connsiteX212" fmla="*/ 560397 w 2485572"/>
                <a:gd name="connsiteY212" fmla="*/ 1471291 h 2538970"/>
                <a:gd name="connsiteX213" fmla="*/ 555000 w 2485572"/>
                <a:gd name="connsiteY213" fmla="*/ 1465610 h 2538970"/>
                <a:gd name="connsiteX214" fmla="*/ 498762 w 2485572"/>
                <a:gd name="connsiteY214" fmla="*/ 1432094 h 2538970"/>
                <a:gd name="connsiteX215" fmla="*/ 490525 w 2485572"/>
                <a:gd name="connsiteY215" fmla="*/ 1429254 h 2538970"/>
                <a:gd name="connsiteX216" fmla="*/ 487685 w 2485572"/>
                <a:gd name="connsiteY216" fmla="*/ 1429254 h 2538970"/>
                <a:gd name="connsiteX217" fmla="*/ 462406 w 2485572"/>
                <a:gd name="connsiteY217" fmla="*/ 1426413 h 2538970"/>
                <a:gd name="connsiteX218" fmla="*/ 400770 w 2485572"/>
                <a:gd name="connsiteY218" fmla="*/ 1426413 h 2538970"/>
                <a:gd name="connsiteX219" fmla="*/ 392250 w 2485572"/>
                <a:gd name="connsiteY219" fmla="*/ 1423573 h 2538970"/>
                <a:gd name="connsiteX220" fmla="*/ 384013 w 2485572"/>
                <a:gd name="connsiteY220" fmla="*/ 1420733 h 2538970"/>
                <a:gd name="connsiteX221" fmla="*/ 375492 w 2485572"/>
                <a:gd name="connsiteY221" fmla="*/ 1420733 h 2538970"/>
                <a:gd name="connsiteX222" fmla="*/ 319537 w 2485572"/>
                <a:gd name="connsiteY222" fmla="*/ 1409655 h 2538970"/>
                <a:gd name="connsiteX223" fmla="*/ 313856 w 2485572"/>
                <a:gd name="connsiteY223" fmla="*/ 1406815 h 2538970"/>
                <a:gd name="connsiteX224" fmla="*/ 308176 w 2485572"/>
                <a:gd name="connsiteY224" fmla="*/ 1406815 h 2538970"/>
                <a:gd name="connsiteX225" fmla="*/ 297098 w 2485572"/>
                <a:gd name="connsiteY225" fmla="*/ 1401134 h 2538970"/>
                <a:gd name="connsiteX226" fmla="*/ 221546 w 2485572"/>
                <a:gd name="connsiteY226" fmla="*/ 1392898 h 2538970"/>
                <a:gd name="connsiteX227" fmla="*/ 213025 w 2485572"/>
                <a:gd name="connsiteY227" fmla="*/ 1392898 h 2538970"/>
                <a:gd name="connsiteX228" fmla="*/ 204504 w 2485572"/>
                <a:gd name="connsiteY228" fmla="*/ 1395738 h 2538970"/>
                <a:gd name="connsiteX229" fmla="*/ 154230 w 2485572"/>
                <a:gd name="connsiteY229" fmla="*/ 1406815 h 2538970"/>
                <a:gd name="connsiteX230" fmla="*/ 148549 w 2485572"/>
                <a:gd name="connsiteY230" fmla="*/ 1403975 h 2538970"/>
                <a:gd name="connsiteX231" fmla="*/ 137472 w 2485572"/>
                <a:gd name="connsiteY231" fmla="*/ 1398294 h 2538970"/>
                <a:gd name="connsiteX232" fmla="*/ 131791 w 2485572"/>
                <a:gd name="connsiteY232" fmla="*/ 1398294 h 2538970"/>
                <a:gd name="connsiteX233" fmla="*/ 67316 w 2485572"/>
                <a:gd name="connsiteY233" fmla="*/ 1418177 h 2538970"/>
                <a:gd name="connsiteX234" fmla="*/ 58795 w 2485572"/>
                <a:gd name="connsiteY234" fmla="*/ 1420733 h 2538970"/>
                <a:gd name="connsiteX235" fmla="*/ 50558 w 2485572"/>
                <a:gd name="connsiteY235" fmla="*/ 1423573 h 2538970"/>
                <a:gd name="connsiteX236" fmla="*/ 42037 w 2485572"/>
                <a:gd name="connsiteY236" fmla="*/ 1423573 h 2538970"/>
                <a:gd name="connsiteX237" fmla="*/ 5681 w 2485572"/>
                <a:gd name="connsiteY237" fmla="*/ 1432094 h 2538970"/>
                <a:gd name="connsiteX238" fmla="*/ 2840 w 2485572"/>
                <a:gd name="connsiteY238" fmla="*/ 1403975 h 2538970"/>
                <a:gd name="connsiteX239" fmla="*/ 0 w 2485572"/>
                <a:gd name="connsiteY239" fmla="*/ 1395738 h 2538970"/>
                <a:gd name="connsiteX240" fmla="*/ 5681 w 2485572"/>
                <a:gd name="connsiteY240" fmla="*/ 1373299 h 2538970"/>
                <a:gd name="connsiteX241" fmla="*/ 5681 w 2485572"/>
                <a:gd name="connsiteY241" fmla="*/ 1361938 h 2538970"/>
                <a:gd name="connsiteX242" fmla="*/ 11361 w 2485572"/>
                <a:gd name="connsiteY242" fmla="*/ 1345180 h 2538970"/>
                <a:gd name="connsiteX243" fmla="*/ 42037 w 2485572"/>
                <a:gd name="connsiteY243" fmla="*/ 1305983 h 2538970"/>
                <a:gd name="connsiteX244" fmla="*/ 47718 w 2485572"/>
                <a:gd name="connsiteY244" fmla="*/ 1294622 h 2538970"/>
                <a:gd name="connsiteX245" fmla="*/ 39197 w 2485572"/>
                <a:gd name="connsiteY245" fmla="*/ 1275024 h 2538970"/>
                <a:gd name="connsiteX246" fmla="*/ 33516 w 2485572"/>
                <a:gd name="connsiteY246" fmla="*/ 1269627 h 2538970"/>
                <a:gd name="connsiteX247" fmla="*/ 33516 w 2485572"/>
                <a:gd name="connsiteY247" fmla="*/ 1244348 h 2538970"/>
                <a:gd name="connsiteX248" fmla="*/ 64475 w 2485572"/>
                <a:gd name="connsiteY248" fmla="*/ 1213389 h 2538970"/>
                <a:gd name="connsiteX249" fmla="*/ 81233 w 2485572"/>
                <a:gd name="connsiteY249" fmla="*/ 1199471 h 2538970"/>
                <a:gd name="connsiteX250" fmla="*/ 86914 w 2485572"/>
                <a:gd name="connsiteY250" fmla="*/ 1190950 h 2538970"/>
                <a:gd name="connsiteX251" fmla="*/ 97991 w 2485572"/>
                <a:gd name="connsiteY251" fmla="*/ 1160275 h 2538970"/>
                <a:gd name="connsiteX252" fmla="*/ 95435 w 2485572"/>
                <a:gd name="connsiteY252" fmla="*/ 1151753 h 2538970"/>
                <a:gd name="connsiteX253" fmla="*/ 95435 w 2485572"/>
                <a:gd name="connsiteY253" fmla="*/ 1121078 h 2538970"/>
                <a:gd name="connsiteX254" fmla="*/ 100832 w 2485572"/>
                <a:gd name="connsiteY254" fmla="*/ 1112557 h 2538970"/>
                <a:gd name="connsiteX255" fmla="*/ 103672 w 2485572"/>
                <a:gd name="connsiteY255" fmla="*/ 1106876 h 2538970"/>
                <a:gd name="connsiteX256" fmla="*/ 154230 w 2485572"/>
                <a:gd name="connsiteY256" fmla="*/ 1070520 h 2538970"/>
                <a:gd name="connsiteX257" fmla="*/ 176668 w 2485572"/>
                <a:gd name="connsiteY257" fmla="*/ 1045241 h 2538970"/>
                <a:gd name="connsiteX258" fmla="*/ 176668 w 2485572"/>
                <a:gd name="connsiteY258" fmla="*/ 1037004 h 2538970"/>
                <a:gd name="connsiteX259" fmla="*/ 173828 w 2485572"/>
                <a:gd name="connsiteY259" fmla="*/ 1028483 h 2538970"/>
                <a:gd name="connsiteX260" fmla="*/ 157070 w 2485572"/>
                <a:gd name="connsiteY260" fmla="*/ 1008885 h 2538970"/>
                <a:gd name="connsiteX261" fmla="*/ 154230 w 2485572"/>
                <a:gd name="connsiteY261" fmla="*/ 1000648 h 2538970"/>
                <a:gd name="connsiteX262" fmla="*/ 157070 w 2485572"/>
                <a:gd name="connsiteY262" fmla="*/ 964008 h 2538970"/>
                <a:gd name="connsiteX263" fmla="*/ 154230 w 2485572"/>
                <a:gd name="connsiteY263" fmla="*/ 955771 h 2538970"/>
                <a:gd name="connsiteX264" fmla="*/ 126111 w 2485572"/>
                <a:gd name="connsiteY264" fmla="*/ 930492 h 2538970"/>
                <a:gd name="connsiteX265" fmla="*/ 112193 w 2485572"/>
                <a:gd name="connsiteY265" fmla="*/ 927652 h 2538970"/>
                <a:gd name="connsiteX266" fmla="*/ 109353 w 2485572"/>
                <a:gd name="connsiteY266" fmla="*/ 921971 h 2538970"/>
                <a:gd name="connsiteX267" fmla="*/ 109353 w 2485572"/>
                <a:gd name="connsiteY267" fmla="*/ 908053 h 2538970"/>
                <a:gd name="connsiteX268" fmla="*/ 117590 w 2485572"/>
                <a:gd name="connsiteY268" fmla="*/ 891295 h 2538970"/>
                <a:gd name="connsiteX269" fmla="*/ 123270 w 2485572"/>
                <a:gd name="connsiteY269" fmla="*/ 885615 h 2538970"/>
                <a:gd name="connsiteX270" fmla="*/ 148549 w 2485572"/>
                <a:gd name="connsiteY270" fmla="*/ 866016 h 2538970"/>
                <a:gd name="connsiteX271" fmla="*/ 128951 w 2485572"/>
                <a:gd name="connsiteY271" fmla="*/ 840738 h 2538970"/>
                <a:gd name="connsiteX272" fmla="*/ 126111 w 2485572"/>
                <a:gd name="connsiteY272" fmla="*/ 821139 h 2538970"/>
                <a:gd name="connsiteX273" fmla="*/ 140028 w 2485572"/>
                <a:gd name="connsiteY273" fmla="*/ 812618 h 2538970"/>
                <a:gd name="connsiteX274" fmla="*/ 142869 w 2485572"/>
                <a:gd name="connsiteY274" fmla="*/ 790464 h 2538970"/>
                <a:gd name="connsiteX275" fmla="*/ 154230 w 2485572"/>
                <a:gd name="connsiteY275" fmla="*/ 773422 h 2538970"/>
                <a:gd name="connsiteX276" fmla="*/ 157070 w 2485572"/>
                <a:gd name="connsiteY276" fmla="*/ 762344 h 2538970"/>
                <a:gd name="connsiteX277" fmla="*/ 157070 w 2485572"/>
                <a:gd name="connsiteY277" fmla="*/ 753824 h 2538970"/>
                <a:gd name="connsiteX278" fmla="*/ 145709 w 2485572"/>
                <a:gd name="connsiteY278" fmla="*/ 731385 h 2538970"/>
                <a:gd name="connsiteX279" fmla="*/ 145709 w 2485572"/>
                <a:gd name="connsiteY279" fmla="*/ 723148 h 2538970"/>
                <a:gd name="connsiteX280" fmla="*/ 159627 w 2485572"/>
                <a:gd name="connsiteY280" fmla="*/ 714627 h 2538970"/>
                <a:gd name="connsiteX281" fmla="*/ 204504 w 2485572"/>
                <a:gd name="connsiteY281" fmla="*/ 708946 h 2538970"/>
                <a:gd name="connsiteX282" fmla="*/ 232623 w 2485572"/>
                <a:gd name="connsiteY282" fmla="*/ 678271 h 2538970"/>
                <a:gd name="connsiteX283" fmla="*/ 232623 w 2485572"/>
                <a:gd name="connsiteY283" fmla="*/ 666909 h 2538970"/>
                <a:gd name="connsiteX284" fmla="*/ 215865 w 2485572"/>
                <a:gd name="connsiteY284" fmla="*/ 644755 h 2538970"/>
                <a:gd name="connsiteX285" fmla="*/ 218705 w 2485572"/>
                <a:gd name="connsiteY285" fmla="*/ 613795 h 2538970"/>
                <a:gd name="connsiteX286" fmla="*/ 241144 w 2485572"/>
                <a:gd name="connsiteY286" fmla="*/ 582836 h 2538970"/>
                <a:gd name="connsiteX287" fmla="*/ 252221 w 2485572"/>
                <a:gd name="connsiteY287" fmla="*/ 571758 h 2538970"/>
                <a:gd name="connsiteX288" fmla="*/ 285737 w 2485572"/>
                <a:gd name="connsiteY288" fmla="*/ 524041 h 2538970"/>
                <a:gd name="connsiteX289" fmla="*/ 291418 w 2485572"/>
                <a:gd name="connsiteY289" fmla="*/ 518644 h 2538970"/>
                <a:gd name="connsiteX290" fmla="*/ 322377 w 2485572"/>
                <a:gd name="connsiteY290" fmla="*/ 518644 h 2538970"/>
                <a:gd name="connsiteX291" fmla="*/ 333455 w 2485572"/>
                <a:gd name="connsiteY291" fmla="*/ 510123 h 2538970"/>
                <a:gd name="connsiteX292" fmla="*/ 341976 w 2485572"/>
                <a:gd name="connsiteY292" fmla="*/ 482004 h 2538970"/>
                <a:gd name="connsiteX293" fmla="*/ 347372 w 2485572"/>
                <a:gd name="connsiteY293" fmla="*/ 476607 h 2538970"/>
                <a:gd name="connsiteX294" fmla="*/ 386853 w 2485572"/>
                <a:gd name="connsiteY294" fmla="*/ 459565 h 2538970"/>
                <a:gd name="connsiteX295" fmla="*/ 389409 w 2485572"/>
                <a:gd name="connsiteY295" fmla="*/ 454169 h 2538970"/>
                <a:gd name="connsiteX296" fmla="*/ 400770 w 2485572"/>
                <a:gd name="connsiteY296" fmla="*/ 434570 h 2538970"/>
                <a:gd name="connsiteX297" fmla="*/ 414688 w 2485572"/>
                <a:gd name="connsiteY297" fmla="*/ 392534 h 2538970"/>
                <a:gd name="connsiteX298" fmla="*/ 428890 w 2485572"/>
                <a:gd name="connsiteY298" fmla="*/ 341976 h 2538970"/>
                <a:gd name="connsiteX299" fmla="*/ 434286 w 2485572"/>
                <a:gd name="connsiteY299" fmla="*/ 255062 h 2538970"/>
                <a:gd name="connsiteX300" fmla="*/ 437127 w 2485572"/>
                <a:gd name="connsiteY300" fmla="*/ 252221 h 2538970"/>
                <a:gd name="connsiteX301" fmla="*/ 448488 w 2485572"/>
                <a:gd name="connsiteY301" fmla="*/ 235463 h 2538970"/>
                <a:gd name="connsiteX302" fmla="*/ 468086 w 2485572"/>
                <a:gd name="connsiteY302" fmla="*/ 221546 h 2538970"/>
                <a:gd name="connsiteX303" fmla="*/ 501602 w 2485572"/>
                <a:gd name="connsiteY303" fmla="*/ 215865 h 2538970"/>
                <a:gd name="connsiteX304" fmla="*/ 512964 w 2485572"/>
                <a:gd name="connsiteY304" fmla="*/ 213025 h 2538970"/>
                <a:gd name="connsiteX305" fmla="*/ 555000 w 2485572"/>
                <a:gd name="connsiteY305" fmla="*/ 187746 h 2538970"/>
                <a:gd name="connsiteX306" fmla="*/ 557557 w 2485572"/>
                <a:gd name="connsiteY306" fmla="*/ 182349 h 2538970"/>
                <a:gd name="connsiteX307" fmla="*/ 602434 w 2485572"/>
                <a:gd name="connsiteY307" fmla="*/ 131791 h 2538970"/>
                <a:gd name="connsiteX308" fmla="*/ 605274 w 2485572"/>
                <a:gd name="connsiteY308" fmla="*/ 123270 h 2538970"/>
                <a:gd name="connsiteX309" fmla="*/ 594197 w 2485572"/>
                <a:gd name="connsiteY309" fmla="*/ 70156 h 2538970"/>
                <a:gd name="connsiteX310" fmla="*/ 650151 w 2485572"/>
                <a:gd name="connsiteY310" fmla="*/ 92595 h 2538970"/>
                <a:gd name="connsiteX311" fmla="*/ 664069 w 2485572"/>
                <a:gd name="connsiteY311" fmla="*/ 92595 h 2538970"/>
                <a:gd name="connsiteX312" fmla="*/ 689348 w 2485572"/>
                <a:gd name="connsiteY312" fmla="*/ 98275 h 2538970"/>
                <a:gd name="connsiteX313" fmla="*/ 723148 w 2485572"/>
                <a:gd name="connsiteY313" fmla="*/ 89754 h 2538970"/>
                <a:gd name="connsiteX314" fmla="*/ 725704 w 2485572"/>
                <a:gd name="connsiteY314" fmla="*/ 92595 h 2538970"/>
                <a:gd name="connsiteX315" fmla="*/ 731385 w 2485572"/>
                <a:gd name="connsiteY315" fmla="*/ 92595 h 2538970"/>
                <a:gd name="connsiteX316" fmla="*/ 737065 w 2485572"/>
                <a:gd name="connsiteY316" fmla="*/ 95435 h 2538970"/>
                <a:gd name="connsiteX317" fmla="*/ 742746 w 2485572"/>
                <a:gd name="connsiteY317" fmla="*/ 95435 h 2538970"/>
                <a:gd name="connsiteX318" fmla="*/ 779102 w 2485572"/>
                <a:gd name="connsiteY318" fmla="*/ 75837 h 2538970"/>
                <a:gd name="connsiteX319" fmla="*/ 818299 w 2485572"/>
                <a:gd name="connsiteY319" fmla="*/ 39197 h 2538970"/>
                <a:gd name="connsiteX320" fmla="*/ 823980 w 2485572"/>
                <a:gd name="connsiteY320" fmla="*/ 33800 h 2538970"/>
                <a:gd name="connsiteX321" fmla="*/ 851815 w 2485572"/>
                <a:gd name="connsiteY321" fmla="*/ 19598 h 2538970"/>
                <a:gd name="connsiteX322" fmla="*/ 854655 w 2485572"/>
                <a:gd name="connsiteY322" fmla="*/ 14202 h 2538970"/>
                <a:gd name="connsiteX323" fmla="*/ 888455 w 2485572"/>
                <a:gd name="connsiteY323" fmla="*/ 8521 h 2538970"/>
                <a:gd name="connsiteX324" fmla="*/ 893852 w 2485572"/>
                <a:gd name="connsiteY324" fmla="*/ 11361 h 2538970"/>
                <a:gd name="connsiteX325" fmla="*/ 933332 w 2485572"/>
                <a:gd name="connsiteY325" fmla="*/ 36640 h 2538970"/>
                <a:gd name="connsiteX326" fmla="*/ 938729 w 2485572"/>
                <a:gd name="connsiteY326" fmla="*/ 42037 h 2538970"/>
                <a:gd name="connsiteX327" fmla="*/ 969689 w 2485572"/>
                <a:gd name="connsiteY327" fmla="*/ 61635 h 2538970"/>
                <a:gd name="connsiteX328" fmla="*/ 972529 w 2485572"/>
                <a:gd name="connsiteY328" fmla="*/ 64475 h 2538970"/>
                <a:gd name="connsiteX329" fmla="*/ 977925 w 2485572"/>
                <a:gd name="connsiteY329" fmla="*/ 67316 h 2538970"/>
                <a:gd name="connsiteX330" fmla="*/ 1011725 w 2485572"/>
                <a:gd name="connsiteY330" fmla="*/ 67316 h 2538970"/>
                <a:gd name="connsiteX331" fmla="*/ 1031324 w 2485572"/>
                <a:gd name="connsiteY331" fmla="*/ 64475 h 2538970"/>
                <a:gd name="connsiteX332" fmla="*/ 1042401 w 2485572"/>
                <a:gd name="connsiteY332" fmla="*/ 64475 h 2538970"/>
                <a:gd name="connsiteX333" fmla="*/ 1104036 w 2485572"/>
                <a:gd name="connsiteY333" fmla="*/ 70156 h 2538970"/>
                <a:gd name="connsiteX334" fmla="*/ 1109717 w 2485572"/>
                <a:gd name="connsiteY334" fmla="*/ 75837 h 2538970"/>
                <a:gd name="connsiteX335" fmla="*/ 1118238 w 2485572"/>
                <a:gd name="connsiteY335" fmla="*/ 81233 h 2538970"/>
                <a:gd name="connsiteX336" fmla="*/ 1121078 w 2485572"/>
                <a:gd name="connsiteY336" fmla="*/ 84074 h 2538970"/>
                <a:gd name="connsiteX337" fmla="*/ 1143517 w 2485572"/>
                <a:gd name="connsiteY337" fmla="*/ 95435 h 2538970"/>
                <a:gd name="connsiteX338" fmla="*/ 1151754 w 2485572"/>
                <a:gd name="connsiteY338" fmla="*/ 100832 h 2538970"/>
                <a:gd name="connsiteX339" fmla="*/ 1171352 w 2485572"/>
                <a:gd name="connsiteY339" fmla="*/ 100832 h 2538970"/>
                <a:gd name="connsiteX340" fmla="*/ 1174192 w 2485572"/>
                <a:gd name="connsiteY340" fmla="*/ 98275 h 2538970"/>
                <a:gd name="connsiteX341" fmla="*/ 1188110 w 2485572"/>
                <a:gd name="connsiteY341" fmla="*/ 89754 h 2538970"/>
                <a:gd name="connsiteX342" fmla="*/ 1193791 w 2485572"/>
                <a:gd name="connsiteY342" fmla="*/ 84074 h 2538970"/>
                <a:gd name="connsiteX343" fmla="*/ 1238668 w 2485572"/>
                <a:gd name="connsiteY343" fmla="*/ 75837 h 2538970"/>
                <a:gd name="connsiteX344" fmla="*/ 1244348 w 2485572"/>
                <a:gd name="connsiteY344" fmla="*/ 78677 h 2538970"/>
                <a:gd name="connsiteX345" fmla="*/ 1272184 w 2485572"/>
                <a:gd name="connsiteY345" fmla="*/ 75837 h 2538970"/>
                <a:gd name="connsiteX346" fmla="*/ 1280705 w 2485572"/>
                <a:gd name="connsiteY346" fmla="*/ 72996 h 2538970"/>
                <a:gd name="connsiteX347" fmla="*/ 1286385 w 2485572"/>
                <a:gd name="connsiteY347" fmla="*/ 72996 h 2538970"/>
                <a:gd name="connsiteX348" fmla="*/ 1348020 w 2485572"/>
                <a:gd name="connsiteY348" fmla="*/ 50558 h 2538970"/>
                <a:gd name="connsiteX349" fmla="*/ 1350861 w 2485572"/>
                <a:gd name="connsiteY349" fmla="*/ 50558 h 2538970"/>
                <a:gd name="connsiteX350" fmla="*/ 1392898 w 2485572"/>
                <a:gd name="connsiteY350" fmla="*/ 39197 h 2538970"/>
                <a:gd name="connsiteX351" fmla="*/ 1406815 w 2485572"/>
                <a:gd name="connsiteY351" fmla="*/ 39197 h 2538970"/>
                <a:gd name="connsiteX352" fmla="*/ 1459929 w 2485572"/>
                <a:gd name="connsiteY352" fmla="*/ 36640 h 2538970"/>
                <a:gd name="connsiteX353" fmla="*/ 1468450 w 2485572"/>
                <a:gd name="connsiteY353" fmla="*/ 36640 h 2538970"/>
                <a:gd name="connsiteX354" fmla="*/ 1474131 w 2485572"/>
                <a:gd name="connsiteY354" fmla="*/ 33800 h 2538970"/>
                <a:gd name="connsiteX355" fmla="*/ 1479528 w 2485572"/>
                <a:gd name="connsiteY355" fmla="*/ 30960 h 2538970"/>
                <a:gd name="connsiteX356" fmla="*/ 1485208 w 2485572"/>
                <a:gd name="connsiteY356" fmla="*/ 30960 h 2538970"/>
                <a:gd name="connsiteX357" fmla="*/ 1544003 w 2485572"/>
                <a:gd name="connsiteY357" fmla="*/ 16758 h 2538970"/>
                <a:gd name="connsiteX358" fmla="*/ 1549684 w 2485572"/>
                <a:gd name="connsiteY358" fmla="*/ 14202 h 2538970"/>
                <a:gd name="connsiteX359" fmla="*/ 1555364 w 2485572"/>
                <a:gd name="connsiteY359" fmla="*/ 14202 h 2538970"/>
                <a:gd name="connsiteX360" fmla="*/ 1563601 w 2485572"/>
                <a:gd name="connsiteY360" fmla="*/ 11361 h 2538970"/>
                <a:gd name="connsiteX361" fmla="*/ 1614159 w 2485572"/>
                <a:gd name="connsiteY361" fmla="*/ 22439 h 2538970"/>
                <a:gd name="connsiteX362" fmla="*/ 1619840 w 2485572"/>
                <a:gd name="connsiteY362" fmla="*/ 19598 h 2538970"/>
                <a:gd name="connsiteX363" fmla="*/ 1630917 w 2485572"/>
                <a:gd name="connsiteY363" fmla="*/ 16758 h 2538970"/>
                <a:gd name="connsiteX364" fmla="*/ 1645119 w 2485572"/>
                <a:gd name="connsiteY364" fmla="*/ 8521 h 2538970"/>
                <a:gd name="connsiteX365" fmla="*/ 1653356 w 2485572"/>
                <a:gd name="connsiteY365" fmla="*/ 5681 h 2538970"/>
                <a:gd name="connsiteX366" fmla="*/ 1689712 w 2485572"/>
                <a:gd name="connsiteY366" fmla="*/ 0 h 2538970"/>
                <a:gd name="connsiteX367" fmla="*/ 1698233 w 2485572"/>
                <a:gd name="connsiteY367" fmla="*/ 11361 h 2538970"/>
                <a:gd name="connsiteX368" fmla="*/ 1703914 w 2485572"/>
                <a:gd name="connsiteY368" fmla="*/ 14202 h 2538970"/>
                <a:gd name="connsiteX369" fmla="*/ 1709310 w 2485572"/>
                <a:gd name="connsiteY369" fmla="*/ 16758 h 2538970"/>
                <a:gd name="connsiteX370" fmla="*/ 1717831 w 2485572"/>
                <a:gd name="connsiteY370" fmla="*/ 16758 h 2538970"/>
                <a:gd name="connsiteX371" fmla="*/ 1757028 w 2485572"/>
                <a:gd name="connsiteY371" fmla="*/ 22439 h 2538970"/>
                <a:gd name="connsiteX372" fmla="*/ 1762708 w 2485572"/>
                <a:gd name="connsiteY372" fmla="*/ 25279 h 2538970"/>
                <a:gd name="connsiteX373" fmla="*/ 1768389 w 2485572"/>
                <a:gd name="connsiteY373" fmla="*/ 25279 h 2538970"/>
                <a:gd name="connsiteX374" fmla="*/ 1787987 w 2485572"/>
                <a:gd name="connsiteY374" fmla="*/ 33800 h 2538970"/>
                <a:gd name="connsiteX375" fmla="*/ 1793384 w 2485572"/>
                <a:gd name="connsiteY375" fmla="*/ 33800 h 2538970"/>
                <a:gd name="connsiteX376" fmla="*/ 1801905 w 2485572"/>
                <a:gd name="connsiteY376" fmla="*/ 36640 h 2538970"/>
                <a:gd name="connsiteX377" fmla="*/ 1835421 w 2485572"/>
                <a:gd name="connsiteY377" fmla="*/ 42037 h 2538970"/>
                <a:gd name="connsiteX378" fmla="*/ 1891659 w 2485572"/>
                <a:gd name="connsiteY378" fmla="*/ 61635 h 2538970"/>
                <a:gd name="connsiteX379" fmla="*/ 1897340 w 2485572"/>
                <a:gd name="connsiteY379" fmla="*/ 64475 h 2538970"/>
                <a:gd name="connsiteX380" fmla="*/ 1899896 w 2485572"/>
                <a:gd name="connsiteY380" fmla="*/ 67316 h 2538970"/>
                <a:gd name="connsiteX381" fmla="*/ 1944774 w 2485572"/>
                <a:gd name="connsiteY381" fmla="*/ 123270 h 2538970"/>
                <a:gd name="connsiteX382" fmla="*/ 1947614 w 2485572"/>
                <a:gd name="connsiteY382" fmla="*/ 128951 h 2538970"/>
                <a:gd name="connsiteX383" fmla="*/ 1950454 w 2485572"/>
                <a:gd name="connsiteY383" fmla="*/ 131791 h 2538970"/>
                <a:gd name="connsiteX384" fmla="*/ 1956135 w 2485572"/>
                <a:gd name="connsiteY384" fmla="*/ 140312 h 2538970"/>
                <a:gd name="connsiteX385" fmla="*/ 1958975 w 2485572"/>
                <a:gd name="connsiteY385" fmla="*/ 145709 h 2538970"/>
                <a:gd name="connsiteX386" fmla="*/ 1961532 w 2485572"/>
                <a:gd name="connsiteY386" fmla="*/ 154230 h 2538970"/>
                <a:gd name="connsiteX387" fmla="*/ 1998172 w 2485572"/>
                <a:gd name="connsiteY387" fmla="*/ 204788 h 2538970"/>
                <a:gd name="connsiteX388" fmla="*/ 2003569 w 2485572"/>
                <a:gd name="connsiteY388" fmla="*/ 207344 h 2538970"/>
                <a:gd name="connsiteX389" fmla="*/ 2009249 w 2485572"/>
                <a:gd name="connsiteY389" fmla="*/ 210184 h 2538970"/>
                <a:gd name="connsiteX390" fmla="*/ 2017770 w 2485572"/>
                <a:gd name="connsiteY390" fmla="*/ 210184 h 2538970"/>
                <a:gd name="connsiteX391" fmla="*/ 2026007 w 2485572"/>
                <a:gd name="connsiteY391" fmla="*/ 213025 h 2538970"/>
                <a:gd name="connsiteX392" fmla="*/ 2037368 w 2485572"/>
                <a:gd name="connsiteY392" fmla="*/ 215865 h 2538970"/>
                <a:gd name="connsiteX393" fmla="*/ 2099003 w 2485572"/>
                <a:gd name="connsiteY393" fmla="*/ 221546 h 2538970"/>
                <a:gd name="connsiteX394" fmla="*/ 2104684 w 2485572"/>
                <a:gd name="connsiteY394" fmla="*/ 224386 h 2538970"/>
                <a:gd name="connsiteX395" fmla="*/ 2112921 w 2485572"/>
                <a:gd name="connsiteY395" fmla="*/ 224386 h 2538970"/>
                <a:gd name="connsiteX396" fmla="*/ 2124283 w 2485572"/>
                <a:gd name="connsiteY396" fmla="*/ 229783 h 2538970"/>
                <a:gd name="connsiteX397" fmla="*/ 2177397 w 2485572"/>
                <a:gd name="connsiteY397" fmla="*/ 229783 h 2538970"/>
                <a:gd name="connsiteX398" fmla="*/ 2185918 w 2485572"/>
                <a:gd name="connsiteY398" fmla="*/ 232623 h 2538970"/>
                <a:gd name="connsiteX399" fmla="*/ 2213753 w 2485572"/>
                <a:gd name="connsiteY399" fmla="*/ 226942 h 2538970"/>
                <a:gd name="connsiteX400" fmla="*/ 2219434 w 2485572"/>
                <a:gd name="connsiteY400" fmla="*/ 224386 h 2538970"/>
                <a:gd name="connsiteX401" fmla="*/ 2241872 w 2485572"/>
                <a:gd name="connsiteY40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3233 w 2485572"/>
                <a:gd name="connsiteY70" fmla="*/ 2463418 h 2538970"/>
                <a:gd name="connsiteX71" fmla="*/ 2258630 w 2485572"/>
                <a:gd name="connsiteY71" fmla="*/ 2483016 h 2538970"/>
                <a:gd name="connsiteX72" fmla="*/ 2258630 w 2485572"/>
                <a:gd name="connsiteY72" fmla="*/ 2488413 h 2538970"/>
                <a:gd name="connsiteX73" fmla="*/ 2239032 w 2485572"/>
                <a:gd name="connsiteY73" fmla="*/ 2513691 h 2538970"/>
                <a:gd name="connsiteX74" fmla="*/ 2236191 w 2485572"/>
                <a:gd name="connsiteY74" fmla="*/ 2522213 h 2538970"/>
                <a:gd name="connsiteX75" fmla="*/ 2225114 w 2485572"/>
                <a:gd name="connsiteY75" fmla="*/ 2538970 h 2538970"/>
                <a:gd name="connsiteX76" fmla="*/ 2216593 w 2485572"/>
                <a:gd name="connsiteY76" fmla="*/ 2538970 h 2538970"/>
                <a:gd name="connsiteX77" fmla="*/ 2191314 w 2485572"/>
                <a:gd name="connsiteY77" fmla="*/ 2530449 h 2538970"/>
                <a:gd name="connsiteX78" fmla="*/ 2185918 w 2485572"/>
                <a:gd name="connsiteY78" fmla="*/ 2525053 h 2538970"/>
                <a:gd name="connsiteX79" fmla="*/ 2174556 w 2485572"/>
                <a:gd name="connsiteY79" fmla="*/ 2502614 h 2538970"/>
                <a:gd name="connsiteX80" fmla="*/ 2154958 w 2485572"/>
                <a:gd name="connsiteY80" fmla="*/ 2480175 h 2538970"/>
                <a:gd name="connsiteX81" fmla="*/ 2154958 w 2485572"/>
                <a:gd name="connsiteY81" fmla="*/ 2471655 h 2538970"/>
                <a:gd name="connsiteX82" fmla="*/ 2152118 w 2485572"/>
                <a:gd name="connsiteY82" fmla="*/ 2452056 h 2538970"/>
                <a:gd name="connsiteX83" fmla="*/ 2143881 w 2485572"/>
                <a:gd name="connsiteY83" fmla="*/ 2418540 h 2538970"/>
                <a:gd name="connsiteX84" fmla="*/ 2143881 w 2485572"/>
                <a:gd name="connsiteY84" fmla="*/ 2415700 h 2538970"/>
                <a:gd name="connsiteX85" fmla="*/ 2138200 w 2485572"/>
                <a:gd name="connsiteY85" fmla="*/ 2396102 h 2538970"/>
                <a:gd name="connsiteX86" fmla="*/ 2135360 w 2485572"/>
                <a:gd name="connsiteY86" fmla="*/ 2393261 h 2538970"/>
                <a:gd name="connsiteX87" fmla="*/ 2129679 w 2485572"/>
                <a:gd name="connsiteY87" fmla="*/ 2390421 h 2538970"/>
                <a:gd name="connsiteX88" fmla="*/ 2099003 w 2485572"/>
                <a:gd name="connsiteY88" fmla="*/ 2387581 h 2538970"/>
                <a:gd name="connsiteX89" fmla="*/ 2087642 w 2485572"/>
                <a:gd name="connsiteY89" fmla="*/ 2384740 h 2538970"/>
                <a:gd name="connsiteX90" fmla="*/ 2070884 w 2485572"/>
                <a:gd name="connsiteY90" fmla="*/ 2376504 h 2538970"/>
                <a:gd name="connsiteX91" fmla="*/ 2068044 w 2485572"/>
                <a:gd name="connsiteY91" fmla="*/ 2370823 h 2538970"/>
                <a:gd name="connsiteX92" fmla="*/ 2051286 w 2485572"/>
                <a:gd name="connsiteY92" fmla="*/ 2354065 h 2538970"/>
                <a:gd name="connsiteX93" fmla="*/ 2048446 w 2485572"/>
                <a:gd name="connsiteY93" fmla="*/ 2348384 h 2538970"/>
                <a:gd name="connsiteX94" fmla="*/ 2043049 w 2485572"/>
                <a:gd name="connsiteY94" fmla="*/ 2325946 h 2538970"/>
                <a:gd name="connsiteX95" fmla="*/ 2014930 w 2485572"/>
                <a:gd name="connsiteY95" fmla="*/ 2300667 h 2538970"/>
                <a:gd name="connsiteX96" fmla="*/ 1986810 w 2485572"/>
                <a:gd name="connsiteY96" fmla="*/ 2300667 h 2538970"/>
                <a:gd name="connsiteX97" fmla="*/ 1956135 w 2485572"/>
                <a:gd name="connsiteY97" fmla="*/ 2303507 h 2538970"/>
                <a:gd name="connsiteX98" fmla="*/ 1950454 w 2485572"/>
                <a:gd name="connsiteY98" fmla="*/ 2300667 h 2538970"/>
                <a:gd name="connsiteX99" fmla="*/ 1928016 w 2485572"/>
                <a:gd name="connsiteY99" fmla="*/ 2278512 h 2538970"/>
                <a:gd name="connsiteX100" fmla="*/ 1925175 w 2485572"/>
                <a:gd name="connsiteY100" fmla="*/ 2272832 h 2538970"/>
                <a:gd name="connsiteX101" fmla="*/ 1885979 w 2485572"/>
                <a:gd name="connsiteY101" fmla="*/ 2261470 h 2538970"/>
                <a:gd name="connsiteX102" fmla="*/ 1872061 w 2485572"/>
                <a:gd name="connsiteY102" fmla="*/ 2222273 h 2538970"/>
                <a:gd name="connsiteX103" fmla="*/ 1869221 w 2485572"/>
                <a:gd name="connsiteY103" fmla="*/ 2194438 h 2538970"/>
                <a:gd name="connsiteX104" fmla="*/ 1869221 w 2485572"/>
                <a:gd name="connsiteY104" fmla="*/ 2185917 h 2538970"/>
                <a:gd name="connsiteX105" fmla="*/ 1863540 w 2485572"/>
                <a:gd name="connsiteY105" fmla="*/ 2163479 h 2538970"/>
                <a:gd name="connsiteX106" fmla="*/ 1860700 w 2485572"/>
                <a:gd name="connsiteY106" fmla="*/ 2154958 h 2538970"/>
                <a:gd name="connsiteX107" fmla="*/ 1855303 w 2485572"/>
                <a:gd name="connsiteY107" fmla="*/ 2152402 h 2538970"/>
                <a:gd name="connsiteX108" fmla="*/ 1813266 w 2485572"/>
                <a:gd name="connsiteY108" fmla="*/ 2166319 h 2538970"/>
                <a:gd name="connsiteX109" fmla="*/ 1810426 w 2485572"/>
                <a:gd name="connsiteY109" fmla="*/ 2177397 h 2538970"/>
                <a:gd name="connsiteX110" fmla="*/ 1818663 w 2485572"/>
                <a:gd name="connsiteY110" fmla="*/ 2194438 h 2538970"/>
                <a:gd name="connsiteX111" fmla="*/ 1818663 w 2485572"/>
                <a:gd name="connsiteY111" fmla="*/ 2211196 h 2538970"/>
                <a:gd name="connsiteX112" fmla="*/ 1813266 w 2485572"/>
                <a:gd name="connsiteY112" fmla="*/ 2214037 h 2538970"/>
                <a:gd name="connsiteX113" fmla="*/ 1776626 w 2485572"/>
                <a:gd name="connsiteY113" fmla="*/ 2208356 h 2538970"/>
                <a:gd name="connsiteX114" fmla="*/ 1771230 w 2485572"/>
                <a:gd name="connsiteY114" fmla="*/ 2205516 h 2538970"/>
                <a:gd name="connsiteX115" fmla="*/ 1762708 w 2485572"/>
                <a:gd name="connsiteY115" fmla="*/ 2202676 h 2538970"/>
                <a:gd name="connsiteX116" fmla="*/ 1748791 w 2485572"/>
                <a:gd name="connsiteY116" fmla="*/ 2202676 h 2538970"/>
                <a:gd name="connsiteX117" fmla="*/ 1740270 w 2485572"/>
                <a:gd name="connsiteY117" fmla="*/ 2194438 h 2538970"/>
                <a:gd name="connsiteX118" fmla="*/ 1731749 w 2485572"/>
                <a:gd name="connsiteY118" fmla="*/ 2188758 h 2538970"/>
                <a:gd name="connsiteX119" fmla="*/ 1723512 w 2485572"/>
                <a:gd name="connsiteY119" fmla="*/ 2174556 h 2538970"/>
                <a:gd name="connsiteX120" fmla="*/ 1703914 w 2485572"/>
                <a:gd name="connsiteY120" fmla="*/ 2169159 h 2538970"/>
                <a:gd name="connsiteX121" fmla="*/ 1698233 w 2485572"/>
                <a:gd name="connsiteY121" fmla="*/ 2166319 h 2538970"/>
                <a:gd name="connsiteX122" fmla="*/ 1692552 w 2485572"/>
                <a:gd name="connsiteY122" fmla="*/ 2163479 h 2538970"/>
                <a:gd name="connsiteX123" fmla="*/ 1656196 w 2485572"/>
                <a:gd name="connsiteY123" fmla="*/ 2160638 h 2538970"/>
                <a:gd name="connsiteX124" fmla="*/ 1647675 w 2485572"/>
                <a:gd name="connsiteY124" fmla="*/ 2163479 h 2538970"/>
                <a:gd name="connsiteX125" fmla="*/ 1605638 w 2485572"/>
                <a:gd name="connsiteY125" fmla="*/ 2169159 h 2538970"/>
                <a:gd name="connsiteX126" fmla="*/ 1600242 w 2485572"/>
                <a:gd name="connsiteY126" fmla="*/ 2169159 h 2538970"/>
                <a:gd name="connsiteX127" fmla="*/ 1566442 w 2485572"/>
                <a:gd name="connsiteY127" fmla="*/ 2146721 h 2538970"/>
                <a:gd name="connsiteX128" fmla="*/ 1563601 w 2485572"/>
                <a:gd name="connsiteY128" fmla="*/ 2143881 h 2538970"/>
                <a:gd name="connsiteX129" fmla="*/ 1561045 w 2485572"/>
                <a:gd name="connsiteY129" fmla="*/ 2141040 h 2538970"/>
                <a:gd name="connsiteX130" fmla="*/ 1541447 w 2485572"/>
                <a:gd name="connsiteY130" fmla="*/ 2112921 h 2538970"/>
                <a:gd name="connsiteX131" fmla="*/ 1535766 w 2485572"/>
                <a:gd name="connsiteY131" fmla="*/ 2107524 h 2538970"/>
                <a:gd name="connsiteX132" fmla="*/ 1501966 w 2485572"/>
                <a:gd name="connsiteY132" fmla="*/ 2090482 h 2538970"/>
                <a:gd name="connsiteX133" fmla="*/ 1496570 w 2485572"/>
                <a:gd name="connsiteY133" fmla="*/ 2087926 h 2538970"/>
                <a:gd name="connsiteX134" fmla="*/ 1493729 w 2485572"/>
                <a:gd name="connsiteY134" fmla="*/ 2085086 h 2538970"/>
                <a:gd name="connsiteX135" fmla="*/ 1488049 w 2485572"/>
                <a:gd name="connsiteY135" fmla="*/ 2082245 h 2538970"/>
                <a:gd name="connsiteX136" fmla="*/ 1426413 w 2485572"/>
                <a:gd name="connsiteY136" fmla="*/ 2059807 h 2538970"/>
                <a:gd name="connsiteX137" fmla="*/ 1364778 w 2485572"/>
                <a:gd name="connsiteY137" fmla="*/ 2056966 h 2538970"/>
                <a:gd name="connsiteX138" fmla="*/ 1336659 w 2485572"/>
                <a:gd name="connsiteY138" fmla="*/ 2048445 h 2538970"/>
                <a:gd name="connsiteX139" fmla="*/ 1311380 w 2485572"/>
                <a:gd name="connsiteY139" fmla="*/ 2034528 h 2538970"/>
                <a:gd name="connsiteX140" fmla="*/ 1305983 w 2485572"/>
                <a:gd name="connsiteY140" fmla="*/ 2031688 h 2538970"/>
                <a:gd name="connsiteX141" fmla="*/ 1303143 w 2485572"/>
                <a:gd name="connsiteY141" fmla="*/ 2026291 h 2538970"/>
                <a:gd name="connsiteX142" fmla="*/ 1300303 w 2485572"/>
                <a:gd name="connsiteY142" fmla="*/ 2023451 h 2538970"/>
                <a:gd name="connsiteX143" fmla="*/ 1266787 w 2485572"/>
                <a:gd name="connsiteY143" fmla="*/ 2006409 h 2538970"/>
                <a:gd name="connsiteX144" fmla="*/ 1255426 w 2485572"/>
                <a:gd name="connsiteY144" fmla="*/ 2006409 h 2538970"/>
                <a:gd name="connsiteX145" fmla="*/ 1238668 w 2485572"/>
                <a:gd name="connsiteY145" fmla="*/ 2001012 h 2538970"/>
                <a:gd name="connsiteX146" fmla="*/ 1232987 w 2485572"/>
                <a:gd name="connsiteY146" fmla="*/ 2001012 h 2538970"/>
                <a:gd name="connsiteX147" fmla="*/ 1216229 w 2485572"/>
                <a:gd name="connsiteY147" fmla="*/ 1995331 h 2538970"/>
                <a:gd name="connsiteX148" fmla="*/ 1213389 w 2485572"/>
                <a:gd name="connsiteY148" fmla="*/ 1992491 h 2538970"/>
                <a:gd name="connsiteX149" fmla="*/ 1185554 w 2485572"/>
                <a:gd name="connsiteY149" fmla="*/ 1984254 h 2538970"/>
                <a:gd name="connsiteX150" fmla="*/ 1179873 w 2485572"/>
                <a:gd name="connsiteY150" fmla="*/ 1984254 h 2538970"/>
                <a:gd name="connsiteX151" fmla="*/ 1157434 w 2485572"/>
                <a:gd name="connsiteY151" fmla="*/ 1981414 h 2538970"/>
                <a:gd name="connsiteX152" fmla="*/ 1109717 w 2485572"/>
                <a:gd name="connsiteY152" fmla="*/ 1947614 h 2538970"/>
                <a:gd name="connsiteX153" fmla="*/ 1098639 w 2485572"/>
                <a:gd name="connsiteY153" fmla="*/ 1944774 h 2538970"/>
                <a:gd name="connsiteX154" fmla="*/ 1067680 w 2485572"/>
                <a:gd name="connsiteY154" fmla="*/ 1919779 h 2538970"/>
                <a:gd name="connsiteX155" fmla="*/ 1056603 w 2485572"/>
                <a:gd name="connsiteY155" fmla="*/ 1888819 h 2538970"/>
                <a:gd name="connsiteX156" fmla="*/ 1053762 w 2485572"/>
                <a:gd name="connsiteY156" fmla="*/ 1880298 h 2538970"/>
                <a:gd name="connsiteX157" fmla="*/ 1022803 w 2485572"/>
                <a:gd name="connsiteY157" fmla="*/ 1860700 h 2538970"/>
                <a:gd name="connsiteX158" fmla="*/ 1019962 w 2485572"/>
                <a:gd name="connsiteY158" fmla="*/ 1858143 h 2538970"/>
                <a:gd name="connsiteX159" fmla="*/ 1006045 w 2485572"/>
                <a:gd name="connsiteY159" fmla="*/ 1824343 h 2538970"/>
                <a:gd name="connsiteX160" fmla="*/ 1006045 w 2485572"/>
                <a:gd name="connsiteY160" fmla="*/ 1813266 h 2538970"/>
                <a:gd name="connsiteX161" fmla="*/ 1011725 w 2485572"/>
                <a:gd name="connsiteY161" fmla="*/ 1793668 h 2538970"/>
                <a:gd name="connsiteX162" fmla="*/ 1019962 w 2485572"/>
                <a:gd name="connsiteY162" fmla="*/ 1768389 h 2538970"/>
                <a:gd name="connsiteX163" fmla="*/ 1025643 w 2485572"/>
                <a:gd name="connsiteY163" fmla="*/ 1737429 h 2538970"/>
                <a:gd name="connsiteX164" fmla="*/ 1025643 w 2485572"/>
                <a:gd name="connsiteY164" fmla="*/ 1723512 h 2538970"/>
                <a:gd name="connsiteX165" fmla="*/ 1019962 w 2485572"/>
                <a:gd name="connsiteY165" fmla="*/ 1720671 h 2538970"/>
                <a:gd name="connsiteX166" fmla="*/ 1014566 w 2485572"/>
                <a:gd name="connsiteY166" fmla="*/ 1712435 h 2538970"/>
                <a:gd name="connsiteX167" fmla="*/ 1011725 w 2485572"/>
                <a:gd name="connsiteY167" fmla="*/ 1709594 h 2538970"/>
                <a:gd name="connsiteX168" fmla="*/ 983606 w 2485572"/>
                <a:gd name="connsiteY168" fmla="*/ 1692552 h 2538970"/>
                <a:gd name="connsiteX169" fmla="*/ 977925 w 2485572"/>
                <a:gd name="connsiteY169" fmla="*/ 1692552 h 2538970"/>
                <a:gd name="connsiteX170" fmla="*/ 950090 w 2485572"/>
                <a:gd name="connsiteY170" fmla="*/ 1653356 h 2538970"/>
                <a:gd name="connsiteX171" fmla="*/ 950090 w 2485572"/>
                <a:gd name="connsiteY171" fmla="*/ 1639438 h 2538970"/>
                <a:gd name="connsiteX172" fmla="*/ 952931 w 2485572"/>
                <a:gd name="connsiteY172" fmla="*/ 1636598 h 2538970"/>
                <a:gd name="connsiteX173" fmla="*/ 975369 w 2485572"/>
                <a:gd name="connsiteY173" fmla="*/ 1597401 h 2538970"/>
                <a:gd name="connsiteX174" fmla="*/ 980766 w 2485572"/>
                <a:gd name="connsiteY174" fmla="*/ 1591721 h 2538970"/>
                <a:gd name="connsiteX175" fmla="*/ 1017406 w 2485572"/>
                <a:gd name="connsiteY175" fmla="*/ 1561045 h 2538970"/>
                <a:gd name="connsiteX176" fmla="*/ 1022803 w 2485572"/>
                <a:gd name="connsiteY176" fmla="*/ 1558205 h 2538970"/>
                <a:gd name="connsiteX177" fmla="*/ 1025643 w 2485572"/>
                <a:gd name="connsiteY177" fmla="*/ 1555364 h 2538970"/>
                <a:gd name="connsiteX178" fmla="*/ 1031324 w 2485572"/>
                <a:gd name="connsiteY178" fmla="*/ 1549684 h 2538970"/>
                <a:gd name="connsiteX179" fmla="*/ 1293866 w 2485572"/>
                <a:gd name="connsiteY179" fmla="*/ 1680648 h 2538970"/>
                <a:gd name="connsiteX180" fmla="*/ 1455791 w 2485572"/>
                <a:gd name="connsiteY180" fmla="*/ 1685410 h 2538970"/>
                <a:gd name="connsiteX181" fmla="*/ 1289417 w 2485572"/>
                <a:gd name="connsiteY181" fmla="*/ 1536685 h 2538970"/>
                <a:gd name="connsiteX182" fmla="*/ 1061999 w 2485572"/>
                <a:gd name="connsiteY182" fmla="*/ 1465610 h 2538970"/>
                <a:gd name="connsiteX183" fmla="*/ 1061999 w 2485572"/>
                <a:gd name="connsiteY183" fmla="*/ 1429254 h 2538970"/>
                <a:gd name="connsiteX184" fmla="*/ 1048082 w 2485572"/>
                <a:gd name="connsiteY184" fmla="*/ 1403975 h 2538970"/>
                <a:gd name="connsiteX185" fmla="*/ 1022803 w 2485572"/>
                <a:gd name="connsiteY185" fmla="*/ 1387217 h 2538970"/>
                <a:gd name="connsiteX186" fmla="*/ 1011725 w 2485572"/>
                <a:gd name="connsiteY186" fmla="*/ 1381536 h 2538970"/>
                <a:gd name="connsiteX187" fmla="*/ 1000364 w 2485572"/>
                <a:gd name="connsiteY187" fmla="*/ 1381536 h 2538970"/>
                <a:gd name="connsiteX188" fmla="*/ 961167 w 2485572"/>
                <a:gd name="connsiteY188" fmla="*/ 1376140 h 2538970"/>
                <a:gd name="connsiteX189" fmla="*/ 924811 w 2485572"/>
                <a:gd name="connsiteY189" fmla="*/ 1367618 h 2538970"/>
                <a:gd name="connsiteX190" fmla="*/ 919131 w 2485572"/>
                <a:gd name="connsiteY190" fmla="*/ 1367618 h 2538970"/>
                <a:gd name="connsiteX191" fmla="*/ 913450 w 2485572"/>
                <a:gd name="connsiteY191" fmla="*/ 1364778 h 2538970"/>
                <a:gd name="connsiteX192" fmla="*/ 908053 w 2485572"/>
                <a:gd name="connsiteY192" fmla="*/ 1364778 h 2538970"/>
                <a:gd name="connsiteX193" fmla="*/ 877094 w 2485572"/>
                <a:gd name="connsiteY193" fmla="*/ 1381536 h 2538970"/>
                <a:gd name="connsiteX194" fmla="*/ 868857 w 2485572"/>
                <a:gd name="connsiteY194" fmla="*/ 1390057 h 2538970"/>
                <a:gd name="connsiteX195" fmla="*/ 835057 w 2485572"/>
                <a:gd name="connsiteY195" fmla="*/ 1434934 h 2538970"/>
                <a:gd name="connsiteX196" fmla="*/ 832217 w 2485572"/>
                <a:gd name="connsiteY196" fmla="*/ 1440331 h 2538970"/>
                <a:gd name="connsiteX197" fmla="*/ 832217 w 2485572"/>
                <a:gd name="connsiteY197" fmla="*/ 1446012 h 2538970"/>
                <a:gd name="connsiteX198" fmla="*/ 767741 w 2485572"/>
                <a:gd name="connsiteY198" fmla="*/ 1513327 h 2538970"/>
                <a:gd name="connsiteX199" fmla="*/ 711787 w 2485572"/>
                <a:gd name="connsiteY199" fmla="*/ 1535766 h 2538970"/>
                <a:gd name="connsiteX200" fmla="*/ 686508 w 2485572"/>
                <a:gd name="connsiteY200" fmla="*/ 1541447 h 2538970"/>
                <a:gd name="connsiteX201" fmla="*/ 661513 w 2485572"/>
                <a:gd name="connsiteY201" fmla="*/ 1549684 h 2538970"/>
                <a:gd name="connsiteX202" fmla="*/ 658672 w 2485572"/>
                <a:gd name="connsiteY202" fmla="*/ 1552524 h 2538970"/>
                <a:gd name="connsiteX203" fmla="*/ 652992 w 2485572"/>
                <a:gd name="connsiteY203" fmla="*/ 1555364 h 2538970"/>
                <a:gd name="connsiteX204" fmla="*/ 624873 w 2485572"/>
                <a:gd name="connsiteY204" fmla="*/ 1561045 h 2538970"/>
                <a:gd name="connsiteX205" fmla="*/ 619476 w 2485572"/>
                <a:gd name="connsiteY205" fmla="*/ 1558205 h 2538970"/>
                <a:gd name="connsiteX206" fmla="*/ 616636 w 2485572"/>
                <a:gd name="connsiteY206" fmla="*/ 1555364 h 2538970"/>
                <a:gd name="connsiteX207" fmla="*/ 597037 w 2485572"/>
                <a:gd name="connsiteY207" fmla="*/ 1532926 h 2538970"/>
                <a:gd name="connsiteX208" fmla="*/ 594197 w 2485572"/>
                <a:gd name="connsiteY208" fmla="*/ 1521848 h 2538970"/>
                <a:gd name="connsiteX209" fmla="*/ 591357 w 2485572"/>
                <a:gd name="connsiteY209" fmla="*/ 1519008 h 2538970"/>
                <a:gd name="connsiteX210" fmla="*/ 566078 w 2485572"/>
                <a:gd name="connsiteY210" fmla="*/ 1482368 h 2538970"/>
                <a:gd name="connsiteX211" fmla="*/ 560397 w 2485572"/>
                <a:gd name="connsiteY211" fmla="*/ 1471291 h 2538970"/>
                <a:gd name="connsiteX212" fmla="*/ 555000 w 2485572"/>
                <a:gd name="connsiteY212" fmla="*/ 1465610 h 2538970"/>
                <a:gd name="connsiteX213" fmla="*/ 498762 w 2485572"/>
                <a:gd name="connsiteY213" fmla="*/ 1432094 h 2538970"/>
                <a:gd name="connsiteX214" fmla="*/ 490525 w 2485572"/>
                <a:gd name="connsiteY214" fmla="*/ 1429254 h 2538970"/>
                <a:gd name="connsiteX215" fmla="*/ 487685 w 2485572"/>
                <a:gd name="connsiteY215" fmla="*/ 1429254 h 2538970"/>
                <a:gd name="connsiteX216" fmla="*/ 462406 w 2485572"/>
                <a:gd name="connsiteY216" fmla="*/ 1426413 h 2538970"/>
                <a:gd name="connsiteX217" fmla="*/ 400770 w 2485572"/>
                <a:gd name="connsiteY217" fmla="*/ 1426413 h 2538970"/>
                <a:gd name="connsiteX218" fmla="*/ 392250 w 2485572"/>
                <a:gd name="connsiteY218" fmla="*/ 1423573 h 2538970"/>
                <a:gd name="connsiteX219" fmla="*/ 384013 w 2485572"/>
                <a:gd name="connsiteY219" fmla="*/ 1420733 h 2538970"/>
                <a:gd name="connsiteX220" fmla="*/ 375492 w 2485572"/>
                <a:gd name="connsiteY220" fmla="*/ 1420733 h 2538970"/>
                <a:gd name="connsiteX221" fmla="*/ 319537 w 2485572"/>
                <a:gd name="connsiteY221" fmla="*/ 1409655 h 2538970"/>
                <a:gd name="connsiteX222" fmla="*/ 313856 w 2485572"/>
                <a:gd name="connsiteY222" fmla="*/ 1406815 h 2538970"/>
                <a:gd name="connsiteX223" fmla="*/ 308176 w 2485572"/>
                <a:gd name="connsiteY223" fmla="*/ 1406815 h 2538970"/>
                <a:gd name="connsiteX224" fmla="*/ 297098 w 2485572"/>
                <a:gd name="connsiteY224" fmla="*/ 1401134 h 2538970"/>
                <a:gd name="connsiteX225" fmla="*/ 221546 w 2485572"/>
                <a:gd name="connsiteY225" fmla="*/ 1392898 h 2538970"/>
                <a:gd name="connsiteX226" fmla="*/ 213025 w 2485572"/>
                <a:gd name="connsiteY226" fmla="*/ 1392898 h 2538970"/>
                <a:gd name="connsiteX227" fmla="*/ 204504 w 2485572"/>
                <a:gd name="connsiteY227" fmla="*/ 1395738 h 2538970"/>
                <a:gd name="connsiteX228" fmla="*/ 154230 w 2485572"/>
                <a:gd name="connsiteY228" fmla="*/ 1406815 h 2538970"/>
                <a:gd name="connsiteX229" fmla="*/ 148549 w 2485572"/>
                <a:gd name="connsiteY229" fmla="*/ 1403975 h 2538970"/>
                <a:gd name="connsiteX230" fmla="*/ 137472 w 2485572"/>
                <a:gd name="connsiteY230" fmla="*/ 1398294 h 2538970"/>
                <a:gd name="connsiteX231" fmla="*/ 131791 w 2485572"/>
                <a:gd name="connsiteY231" fmla="*/ 1398294 h 2538970"/>
                <a:gd name="connsiteX232" fmla="*/ 67316 w 2485572"/>
                <a:gd name="connsiteY232" fmla="*/ 1418177 h 2538970"/>
                <a:gd name="connsiteX233" fmla="*/ 58795 w 2485572"/>
                <a:gd name="connsiteY233" fmla="*/ 1420733 h 2538970"/>
                <a:gd name="connsiteX234" fmla="*/ 50558 w 2485572"/>
                <a:gd name="connsiteY234" fmla="*/ 1423573 h 2538970"/>
                <a:gd name="connsiteX235" fmla="*/ 42037 w 2485572"/>
                <a:gd name="connsiteY235" fmla="*/ 1423573 h 2538970"/>
                <a:gd name="connsiteX236" fmla="*/ 5681 w 2485572"/>
                <a:gd name="connsiteY236" fmla="*/ 1432094 h 2538970"/>
                <a:gd name="connsiteX237" fmla="*/ 2840 w 2485572"/>
                <a:gd name="connsiteY237" fmla="*/ 1403975 h 2538970"/>
                <a:gd name="connsiteX238" fmla="*/ 0 w 2485572"/>
                <a:gd name="connsiteY238" fmla="*/ 1395738 h 2538970"/>
                <a:gd name="connsiteX239" fmla="*/ 5681 w 2485572"/>
                <a:gd name="connsiteY239" fmla="*/ 1373299 h 2538970"/>
                <a:gd name="connsiteX240" fmla="*/ 5681 w 2485572"/>
                <a:gd name="connsiteY240" fmla="*/ 1361938 h 2538970"/>
                <a:gd name="connsiteX241" fmla="*/ 11361 w 2485572"/>
                <a:gd name="connsiteY241" fmla="*/ 1345180 h 2538970"/>
                <a:gd name="connsiteX242" fmla="*/ 42037 w 2485572"/>
                <a:gd name="connsiteY242" fmla="*/ 1305983 h 2538970"/>
                <a:gd name="connsiteX243" fmla="*/ 47718 w 2485572"/>
                <a:gd name="connsiteY243" fmla="*/ 1294622 h 2538970"/>
                <a:gd name="connsiteX244" fmla="*/ 39197 w 2485572"/>
                <a:gd name="connsiteY244" fmla="*/ 1275024 h 2538970"/>
                <a:gd name="connsiteX245" fmla="*/ 33516 w 2485572"/>
                <a:gd name="connsiteY245" fmla="*/ 1269627 h 2538970"/>
                <a:gd name="connsiteX246" fmla="*/ 33516 w 2485572"/>
                <a:gd name="connsiteY246" fmla="*/ 1244348 h 2538970"/>
                <a:gd name="connsiteX247" fmla="*/ 64475 w 2485572"/>
                <a:gd name="connsiteY247" fmla="*/ 1213389 h 2538970"/>
                <a:gd name="connsiteX248" fmla="*/ 81233 w 2485572"/>
                <a:gd name="connsiteY248" fmla="*/ 1199471 h 2538970"/>
                <a:gd name="connsiteX249" fmla="*/ 86914 w 2485572"/>
                <a:gd name="connsiteY249" fmla="*/ 1190950 h 2538970"/>
                <a:gd name="connsiteX250" fmla="*/ 97991 w 2485572"/>
                <a:gd name="connsiteY250" fmla="*/ 1160275 h 2538970"/>
                <a:gd name="connsiteX251" fmla="*/ 95435 w 2485572"/>
                <a:gd name="connsiteY251" fmla="*/ 1151753 h 2538970"/>
                <a:gd name="connsiteX252" fmla="*/ 95435 w 2485572"/>
                <a:gd name="connsiteY252" fmla="*/ 1121078 h 2538970"/>
                <a:gd name="connsiteX253" fmla="*/ 100832 w 2485572"/>
                <a:gd name="connsiteY253" fmla="*/ 1112557 h 2538970"/>
                <a:gd name="connsiteX254" fmla="*/ 103672 w 2485572"/>
                <a:gd name="connsiteY254" fmla="*/ 1106876 h 2538970"/>
                <a:gd name="connsiteX255" fmla="*/ 154230 w 2485572"/>
                <a:gd name="connsiteY255" fmla="*/ 1070520 h 2538970"/>
                <a:gd name="connsiteX256" fmla="*/ 176668 w 2485572"/>
                <a:gd name="connsiteY256" fmla="*/ 1045241 h 2538970"/>
                <a:gd name="connsiteX257" fmla="*/ 176668 w 2485572"/>
                <a:gd name="connsiteY257" fmla="*/ 1037004 h 2538970"/>
                <a:gd name="connsiteX258" fmla="*/ 173828 w 2485572"/>
                <a:gd name="connsiteY258" fmla="*/ 1028483 h 2538970"/>
                <a:gd name="connsiteX259" fmla="*/ 157070 w 2485572"/>
                <a:gd name="connsiteY259" fmla="*/ 1008885 h 2538970"/>
                <a:gd name="connsiteX260" fmla="*/ 154230 w 2485572"/>
                <a:gd name="connsiteY260" fmla="*/ 1000648 h 2538970"/>
                <a:gd name="connsiteX261" fmla="*/ 157070 w 2485572"/>
                <a:gd name="connsiteY261" fmla="*/ 964008 h 2538970"/>
                <a:gd name="connsiteX262" fmla="*/ 154230 w 2485572"/>
                <a:gd name="connsiteY262" fmla="*/ 955771 h 2538970"/>
                <a:gd name="connsiteX263" fmla="*/ 126111 w 2485572"/>
                <a:gd name="connsiteY263" fmla="*/ 930492 h 2538970"/>
                <a:gd name="connsiteX264" fmla="*/ 112193 w 2485572"/>
                <a:gd name="connsiteY264" fmla="*/ 927652 h 2538970"/>
                <a:gd name="connsiteX265" fmla="*/ 109353 w 2485572"/>
                <a:gd name="connsiteY265" fmla="*/ 921971 h 2538970"/>
                <a:gd name="connsiteX266" fmla="*/ 109353 w 2485572"/>
                <a:gd name="connsiteY266" fmla="*/ 908053 h 2538970"/>
                <a:gd name="connsiteX267" fmla="*/ 117590 w 2485572"/>
                <a:gd name="connsiteY267" fmla="*/ 891295 h 2538970"/>
                <a:gd name="connsiteX268" fmla="*/ 123270 w 2485572"/>
                <a:gd name="connsiteY268" fmla="*/ 885615 h 2538970"/>
                <a:gd name="connsiteX269" fmla="*/ 148549 w 2485572"/>
                <a:gd name="connsiteY269" fmla="*/ 866016 h 2538970"/>
                <a:gd name="connsiteX270" fmla="*/ 128951 w 2485572"/>
                <a:gd name="connsiteY270" fmla="*/ 840738 h 2538970"/>
                <a:gd name="connsiteX271" fmla="*/ 126111 w 2485572"/>
                <a:gd name="connsiteY271" fmla="*/ 821139 h 2538970"/>
                <a:gd name="connsiteX272" fmla="*/ 140028 w 2485572"/>
                <a:gd name="connsiteY272" fmla="*/ 812618 h 2538970"/>
                <a:gd name="connsiteX273" fmla="*/ 142869 w 2485572"/>
                <a:gd name="connsiteY273" fmla="*/ 790464 h 2538970"/>
                <a:gd name="connsiteX274" fmla="*/ 154230 w 2485572"/>
                <a:gd name="connsiteY274" fmla="*/ 773422 h 2538970"/>
                <a:gd name="connsiteX275" fmla="*/ 157070 w 2485572"/>
                <a:gd name="connsiteY275" fmla="*/ 762344 h 2538970"/>
                <a:gd name="connsiteX276" fmla="*/ 157070 w 2485572"/>
                <a:gd name="connsiteY276" fmla="*/ 753824 h 2538970"/>
                <a:gd name="connsiteX277" fmla="*/ 145709 w 2485572"/>
                <a:gd name="connsiteY277" fmla="*/ 731385 h 2538970"/>
                <a:gd name="connsiteX278" fmla="*/ 145709 w 2485572"/>
                <a:gd name="connsiteY278" fmla="*/ 723148 h 2538970"/>
                <a:gd name="connsiteX279" fmla="*/ 159627 w 2485572"/>
                <a:gd name="connsiteY279" fmla="*/ 714627 h 2538970"/>
                <a:gd name="connsiteX280" fmla="*/ 204504 w 2485572"/>
                <a:gd name="connsiteY280" fmla="*/ 708946 h 2538970"/>
                <a:gd name="connsiteX281" fmla="*/ 232623 w 2485572"/>
                <a:gd name="connsiteY281" fmla="*/ 678271 h 2538970"/>
                <a:gd name="connsiteX282" fmla="*/ 232623 w 2485572"/>
                <a:gd name="connsiteY282" fmla="*/ 666909 h 2538970"/>
                <a:gd name="connsiteX283" fmla="*/ 215865 w 2485572"/>
                <a:gd name="connsiteY283" fmla="*/ 644755 h 2538970"/>
                <a:gd name="connsiteX284" fmla="*/ 218705 w 2485572"/>
                <a:gd name="connsiteY284" fmla="*/ 613795 h 2538970"/>
                <a:gd name="connsiteX285" fmla="*/ 241144 w 2485572"/>
                <a:gd name="connsiteY285" fmla="*/ 582836 h 2538970"/>
                <a:gd name="connsiteX286" fmla="*/ 252221 w 2485572"/>
                <a:gd name="connsiteY286" fmla="*/ 571758 h 2538970"/>
                <a:gd name="connsiteX287" fmla="*/ 285737 w 2485572"/>
                <a:gd name="connsiteY287" fmla="*/ 524041 h 2538970"/>
                <a:gd name="connsiteX288" fmla="*/ 291418 w 2485572"/>
                <a:gd name="connsiteY288" fmla="*/ 518644 h 2538970"/>
                <a:gd name="connsiteX289" fmla="*/ 322377 w 2485572"/>
                <a:gd name="connsiteY289" fmla="*/ 518644 h 2538970"/>
                <a:gd name="connsiteX290" fmla="*/ 333455 w 2485572"/>
                <a:gd name="connsiteY290" fmla="*/ 510123 h 2538970"/>
                <a:gd name="connsiteX291" fmla="*/ 341976 w 2485572"/>
                <a:gd name="connsiteY291" fmla="*/ 482004 h 2538970"/>
                <a:gd name="connsiteX292" fmla="*/ 347372 w 2485572"/>
                <a:gd name="connsiteY292" fmla="*/ 476607 h 2538970"/>
                <a:gd name="connsiteX293" fmla="*/ 386853 w 2485572"/>
                <a:gd name="connsiteY293" fmla="*/ 459565 h 2538970"/>
                <a:gd name="connsiteX294" fmla="*/ 389409 w 2485572"/>
                <a:gd name="connsiteY294" fmla="*/ 454169 h 2538970"/>
                <a:gd name="connsiteX295" fmla="*/ 400770 w 2485572"/>
                <a:gd name="connsiteY295" fmla="*/ 434570 h 2538970"/>
                <a:gd name="connsiteX296" fmla="*/ 414688 w 2485572"/>
                <a:gd name="connsiteY296" fmla="*/ 392534 h 2538970"/>
                <a:gd name="connsiteX297" fmla="*/ 428890 w 2485572"/>
                <a:gd name="connsiteY297" fmla="*/ 341976 h 2538970"/>
                <a:gd name="connsiteX298" fmla="*/ 434286 w 2485572"/>
                <a:gd name="connsiteY298" fmla="*/ 255062 h 2538970"/>
                <a:gd name="connsiteX299" fmla="*/ 437127 w 2485572"/>
                <a:gd name="connsiteY299" fmla="*/ 252221 h 2538970"/>
                <a:gd name="connsiteX300" fmla="*/ 448488 w 2485572"/>
                <a:gd name="connsiteY300" fmla="*/ 235463 h 2538970"/>
                <a:gd name="connsiteX301" fmla="*/ 468086 w 2485572"/>
                <a:gd name="connsiteY301" fmla="*/ 221546 h 2538970"/>
                <a:gd name="connsiteX302" fmla="*/ 501602 w 2485572"/>
                <a:gd name="connsiteY302" fmla="*/ 215865 h 2538970"/>
                <a:gd name="connsiteX303" fmla="*/ 512964 w 2485572"/>
                <a:gd name="connsiteY303" fmla="*/ 213025 h 2538970"/>
                <a:gd name="connsiteX304" fmla="*/ 555000 w 2485572"/>
                <a:gd name="connsiteY304" fmla="*/ 187746 h 2538970"/>
                <a:gd name="connsiteX305" fmla="*/ 557557 w 2485572"/>
                <a:gd name="connsiteY305" fmla="*/ 182349 h 2538970"/>
                <a:gd name="connsiteX306" fmla="*/ 602434 w 2485572"/>
                <a:gd name="connsiteY306" fmla="*/ 131791 h 2538970"/>
                <a:gd name="connsiteX307" fmla="*/ 605274 w 2485572"/>
                <a:gd name="connsiteY307" fmla="*/ 123270 h 2538970"/>
                <a:gd name="connsiteX308" fmla="*/ 594197 w 2485572"/>
                <a:gd name="connsiteY308" fmla="*/ 70156 h 2538970"/>
                <a:gd name="connsiteX309" fmla="*/ 650151 w 2485572"/>
                <a:gd name="connsiteY309" fmla="*/ 92595 h 2538970"/>
                <a:gd name="connsiteX310" fmla="*/ 664069 w 2485572"/>
                <a:gd name="connsiteY310" fmla="*/ 92595 h 2538970"/>
                <a:gd name="connsiteX311" fmla="*/ 689348 w 2485572"/>
                <a:gd name="connsiteY311" fmla="*/ 98275 h 2538970"/>
                <a:gd name="connsiteX312" fmla="*/ 723148 w 2485572"/>
                <a:gd name="connsiteY312" fmla="*/ 89754 h 2538970"/>
                <a:gd name="connsiteX313" fmla="*/ 725704 w 2485572"/>
                <a:gd name="connsiteY313" fmla="*/ 92595 h 2538970"/>
                <a:gd name="connsiteX314" fmla="*/ 731385 w 2485572"/>
                <a:gd name="connsiteY314" fmla="*/ 92595 h 2538970"/>
                <a:gd name="connsiteX315" fmla="*/ 737065 w 2485572"/>
                <a:gd name="connsiteY315" fmla="*/ 95435 h 2538970"/>
                <a:gd name="connsiteX316" fmla="*/ 742746 w 2485572"/>
                <a:gd name="connsiteY316" fmla="*/ 95435 h 2538970"/>
                <a:gd name="connsiteX317" fmla="*/ 779102 w 2485572"/>
                <a:gd name="connsiteY317" fmla="*/ 75837 h 2538970"/>
                <a:gd name="connsiteX318" fmla="*/ 818299 w 2485572"/>
                <a:gd name="connsiteY318" fmla="*/ 39197 h 2538970"/>
                <a:gd name="connsiteX319" fmla="*/ 823980 w 2485572"/>
                <a:gd name="connsiteY319" fmla="*/ 33800 h 2538970"/>
                <a:gd name="connsiteX320" fmla="*/ 851815 w 2485572"/>
                <a:gd name="connsiteY320" fmla="*/ 19598 h 2538970"/>
                <a:gd name="connsiteX321" fmla="*/ 854655 w 2485572"/>
                <a:gd name="connsiteY321" fmla="*/ 14202 h 2538970"/>
                <a:gd name="connsiteX322" fmla="*/ 888455 w 2485572"/>
                <a:gd name="connsiteY322" fmla="*/ 8521 h 2538970"/>
                <a:gd name="connsiteX323" fmla="*/ 893852 w 2485572"/>
                <a:gd name="connsiteY323" fmla="*/ 11361 h 2538970"/>
                <a:gd name="connsiteX324" fmla="*/ 933332 w 2485572"/>
                <a:gd name="connsiteY324" fmla="*/ 36640 h 2538970"/>
                <a:gd name="connsiteX325" fmla="*/ 938729 w 2485572"/>
                <a:gd name="connsiteY325" fmla="*/ 42037 h 2538970"/>
                <a:gd name="connsiteX326" fmla="*/ 969689 w 2485572"/>
                <a:gd name="connsiteY326" fmla="*/ 61635 h 2538970"/>
                <a:gd name="connsiteX327" fmla="*/ 972529 w 2485572"/>
                <a:gd name="connsiteY327" fmla="*/ 64475 h 2538970"/>
                <a:gd name="connsiteX328" fmla="*/ 977925 w 2485572"/>
                <a:gd name="connsiteY328" fmla="*/ 67316 h 2538970"/>
                <a:gd name="connsiteX329" fmla="*/ 1011725 w 2485572"/>
                <a:gd name="connsiteY329" fmla="*/ 67316 h 2538970"/>
                <a:gd name="connsiteX330" fmla="*/ 1031324 w 2485572"/>
                <a:gd name="connsiteY330" fmla="*/ 64475 h 2538970"/>
                <a:gd name="connsiteX331" fmla="*/ 1042401 w 2485572"/>
                <a:gd name="connsiteY331" fmla="*/ 64475 h 2538970"/>
                <a:gd name="connsiteX332" fmla="*/ 1104036 w 2485572"/>
                <a:gd name="connsiteY332" fmla="*/ 70156 h 2538970"/>
                <a:gd name="connsiteX333" fmla="*/ 1109717 w 2485572"/>
                <a:gd name="connsiteY333" fmla="*/ 75837 h 2538970"/>
                <a:gd name="connsiteX334" fmla="*/ 1118238 w 2485572"/>
                <a:gd name="connsiteY334" fmla="*/ 81233 h 2538970"/>
                <a:gd name="connsiteX335" fmla="*/ 1121078 w 2485572"/>
                <a:gd name="connsiteY335" fmla="*/ 84074 h 2538970"/>
                <a:gd name="connsiteX336" fmla="*/ 1143517 w 2485572"/>
                <a:gd name="connsiteY336" fmla="*/ 95435 h 2538970"/>
                <a:gd name="connsiteX337" fmla="*/ 1151754 w 2485572"/>
                <a:gd name="connsiteY337" fmla="*/ 100832 h 2538970"/>
                <a:gd name="connsiteX338" fmla="*/ 1171352 w 2485572"/>
                <a:gd name="connsiteY338" fmla="*/ 100832 h 2538970"/>
                <a:gd name="connsiteX339" fmla="*/ 1174192 w 2485572"/>
                <a:gd name="connsiteY339" fmla="*/ 98275 h 2538970"/>
                <a:gd name="connsiteX340" fmla="*/ 1188110 w 2485572"/>
                <a:gd name="connsiteY340" fmla="*/ 89754 h 2538970"/>
                <a:gd name="connsiteX341" fmla="*/ 1193791 w 2485572"/>
                <a:gd name="connsiteY341" fmla="*/ 84074 h 2538970"/>
                <a:gd name="connsiteX342" fmla="*/ 1238668 w 2485572"/>
                <a:gd name="connsiteY342" fmla="*/ 75837 h 2538970"/>
                <a:gd name="connsiteX343" fmla="*/ 1244348 w 2485572"/>
                <a:gd name="connsiteY343" fmla="*/ 78677 h 2538970"/>
                <a:gd name="connsiteX344" fmla="*/ 1272184 w 2485572"/>
                <a:gd name="connsiteY344" fmla="*/ 75837 h 2538970"/>
                <a:gd name="connsiteX345" fmla="*/ 1280705 w 2485572"/>
                <a:gd name="connsiteY345" fmla="*/ 72996 h 2538970"/>
                <a:gd name="connsiteX346" fmla="*/ 1286385 w 2485572"/>
                <a:gd name="connsiteY346" fmla="*/ 72996 h 2538970"/>
                <a:gd name="connsiteX347" fmla="*/ 1348020 w 2485572"/>
                <a:gd name="connsiteY347" fmla="*/ 50558 h 2538970"/>
                <a:gd name="connsiteX348" fmla="*/ 1350861 w 2485572"/>
                <a:gd name="connsiteY348" fmla="*/ 50558 h 2538970"/>
                <a:gd name="connsiteX349" fmla="*/ 1392898 w 2485572"/>
                <a:gd name="connsiteY349" fmla="*/ 39197 h 2538970"/>
                <a:gd name="connsiteX350" fmla="*/ 1406815 w 2485572"/>
                <a:gd name="connsiteY350" fmla="*/ 39197 h 2538970"/>
                <a:gd name="connsiteX351" fmla="*/ 1459929 w 2485572"/>
                <a:gd name="connsiteY351" fmla="*/ 36640 h 2538970"/>
                <a:gd name="connsiteX352" fmla="*/ 1468450 w 2485572"/>
                <a:gd name="connsiteY352" fmla="*/ 36640 h 2538970"/>
                <a:gd name="connsiteX353" fmla="*/ 1474131 w 2485572"/>
                <a:gd name="connsiteY353" fmla="*/ 33800 h 2538970"/>
                <a:gd name="connsiteX354" fmla="*/ 1479528 w 2485572"/>
                <a:gd name="connsiteY354" fmla="*/ 30960 h 2538970"/>
                <a:gd name="connsiteX355" fmla="*/ 1485208 w 2485572"/>
                <a:gd name="connsiteY355" fmla="*/ 30960 h 2538970"/>
                <a:gd name="connsiteX356" fmla="*/ 1544003 w 2485572"/>
                <a:gd name="connsiteY356" fmla="*/ 16758 h 2538970"/>
                <a:gd name="connsiteX357" fmla="*/ 1549684 w 2485572"/>
                <a:gd name="connsiteY357" fmla="*/ 14202 h 2538970"/>
                <a:gd name="connsiteX358" fmla="*/ 1555364 w 2485572"/>
                <a:gd name="connsiteY358" fmla="*/ 14202 h 2538970"/>
                <a:gd name="connsiteX359" fmla="*/ 1563601 w 2485572"/>
                <a:gd name="connsiteY359" fmla="*/ 11361 h 2538970"/>
                <a:gd name="connsiteX360" fmla="*/ 1614159 w 2485572"/>
                <a:gd name="connsiteY360" fmla="*/ 22439 h 2538970"/>
                <a:gd name="connsiteX361" fmla="*/ 1619840 w 2485572"/>
                <a:gd name="connsiteY361" fmla="*/ 19598 h 2538970"/>
                <a:gd name="connsiteX362" fmla="*/ 1630917 w 2485572"/>
                <a:gd name="connsiteY362" fmla="*/ 16758 h 2538970"/>
                <a:gd name="connsiteX363" fmla="*/ 1645119 w 2485572"/>
                <a:gd name="connsiteY363" fmla="*/ 8521 h 2538970"/>
                <a:gd name="connsiteX364" fmla="*/ 1653356 w 2485572"/>
                <a:gd name="connsiteY364" fmla="*/ 5681 h 2538970"/>
                <a:gd name="connsiteX365" fmla="*/ 1689712 w 2485572"/>
                <a:gd name="connsiteY365" fmla="*/ 0 h 2538970"/>
                <a:gd name="connsiteX366" fmla="*/ 1698233 w 2485572"/>
                <a:gd name="connsiteY366" fmla="*/ 11361 h 2538970"/>
                <a:gd name="connsiteX367" fmla="*/ 1703914 w 2485572"/>
                <a:gd name="connsiteY367" fmla="*/ 14202 h 2538970"/>
                <a:gd name="connsiteX368" fmla="*/ 1709310 w 2485572"/>
                <a:gd name="connsiteY368" fmla="*/ 16758 h 2538970"/>
                <a:gd name="connsiteX369" fmla="*/ 1717831 w 2485572"/>
                <a:gd name="connsiteY369" fmla="*/ 16758 h 2538970"/>
                <a:gd name="connsiteX370" fmla="*/ 1757028 w 2485572"/>
                <a:gd name="connsiteY370" fmla="*/ 22439 h 2538970"/>
                <a:gd name="connsiteX371" fmla="*/ 1762708 w 2485572"/>
                <a:gd name="connsiteY371" fmla="*/ 25279 h 2538970"/>
                <a:gd name="connsiteX372" fmla="*/ 1768389 w 2485572"/>
                <a:gd name="connsiteY372" fmla="*/ 25279 h 2538970"/>
                <a:gd name="connsiteX373" fmla="*/ 1787987 w 2485572"/>
                <a:gd name="connsiteY373" fmla="*/ 33800 h 2538970"/>
                <a:gd name="connsiteX374" fmla="*/ 1793384 w 2485572"/>
                <a:gd name="connsiteY374" fmla="*/ 33800 h 2538970"/>
                <a:gd name="connsiteX375" fmla="*/ 1801905 w 2485572"/>
                <a:gd name="connsiteY375" fmla="*/ 36640 h 2538970"/>
                <a:gd name="connsiteX376" fmla="*/ 1835421 w 2485572"/>
                <a:gd name="connsiteY376" fmla="*/ 42037 h 2538970"/>
                <a:gd name="connsiteX377" fmla="*/ 1891659 w 2485572"/>
                <a:gd name="connsiteY377" fmla="*/ 61635 h 2538970"/>
                <a:gd name="connsiteX378" fmla="*/ 1897340 w 2485572"/>
                <a:gd name="connsiteY378" fmla="*/ 64475 h 2538970"/>
                <a:gd name="connsiteX379" fmla="*/ 1899896 w 2485572"/>
                <a:gd name="connsiteY379" fmla="*/ 67316 h 2538970"/>
                <a:gd name="connsiteX380" fmla="*/ 1944774 w 2485572"/>
                <a:gd name="connsiteY380" fmla="*/ 123270 h 2538970"/>
                <a:gd name="connsiteX381" fmla="*/ 1947614 w 2485572"/>
                <a:gd name="connsiteY381" fmla="*/ 128951 h 2538970"/>
                <a:gd name="connsiteX382" fmla="*/ 1950454 w 2485572"/>
                <a:gd name="connsiteY382" fmla="*/ 131791 h 2538970"/>
                <a:gd name="connsiteX383" fmla="*/ 1956135 w 2485572"/>
                <a:gd name="connsiteY383" fmla="*/ 140312 h 2538970"/>
                <a:gd name="connsiteX384" fmla="*/ 1958975 w 2485572"/>
                <a:gd name="connsiteY384" fmla="*/ 145709 h 2538970"/>
                <a:gd name="connsiteX385" fmla="*/ 1961532 w 2485572"/>
                <a:gd name="connsiteY385" fmla="*/ 154230 h 2538970"/>
                <a:gd name="connsiteX386" fmla="*/ 1998172 w 2485572"/>
                <a:gd name="connsiteY386" fmla="*/ 204788 h 2538970"/>
                <a:gd name="connsiteX387" fmla="*/ 2003569 w 2485572"/>
                <a:gd name="connsiteY387" fmla="*/ 207344 h 2538970"/>
                <a:gd name="connsiteX388" fmla="*/ 2009249 w 2485572"/>
                <a:gd name="connsiteY388" fmla="*/ 210184 h 2538970"/>
                <a:gd name="connsiteX389" fmla="*/ 2017770 w 2485572"/>
                <a:gd name="connsiteY389" fmla="*/ 210184 h 2538970"/>
                <a:gd name="connsiteX390" fmla="*/ 2026007 w 2485572"/>
                <a:gd name="connsiteY390" fmla="*/ 213025 h 2538970"/>
                <a:gd name="connsiteX391" fmla="*/ 2037368 w 2485572"/>
                <a:gd name="connsiteY391" fmla="*/ 215865 h 2538970"/>
                <a:gd name="connsiteX392" fmla="*/ 2099003 w 2485572"/>
                <a:gd name="connsiteY392" fmla="*/ 221546 h 2538970"/>
                <a:gd name="connsiteX393" fmla="*/ 2104684 w 2485572"/>
                <a:gd name="connsiteY393" fmla="*/ 224386 h 2538970"/>
                <a:gd name="connsiteX394" fmla="*/ 2112921 w 2485572"/>
                <a:gd name="connsiteY394" fmla="*/ 224386 h 2538970"/>
                <a:gd name="connsiteX395" fmla="*/ 2124283 w 2485572"/>
                <a:gd name="connsiteY395" fmla="*/ 229783 h 2538970"/>
                <a:gd name="connsiteX396" fmla="*/ 2177397 w 2485572"/>
                <a:gd name="connsiteY396" fmla="*/ 229783 h 2538970"/>
                <a:gd name="connsiteX397" fmla="*/ 2185918 w 2485572"/>
                <a:gd name="connsiteY397" fmla="*/ 232623 h 2538970"/>
                <a:gd name="connsiteX398" fmla="*/ 2213753 w 2485572"/>
                <a:gd name="connsiteY398" fmla="*/ 226942 h 2538970"/>
                <a:gd name="connsiteX399" fmla="*/ 2219434 w 2485572"/>
                <a:gd name="connsiteY399" fmla="*/ 224386 h 2538970"/>
                <a:gd name="connsiteX400" fmla="*/ 2241872 w 2485572"/>
                <a:gd name="connsiteY400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52118 w 2485572"/>
                <a:gd name="connsiteY81" fmla="*/ 2452056 h 2538970"/>
                <a:gd name="connsiteX82" fmla="*/ 2143881 w 2485572"/>
                <a:gd name="connsiteY82" fmla="*/ 2418540 h 2538970"/>
                <a:gd name="connsiteX83" fmla="*/ 2143881 w 2485572"/>
                <a:gd name="connsiteY83" fmla="*/ 2415700 h 2538970"/>
                <a:gd name="connsiteX84" fmla="*/ 2138200 w 2485572"/>
                <a:gd name="connsiteY84" fmla="*/ 2396102 h 2538970"/>
                <a:gd name="connsiteX85" fmla="*/ 2135360 w 2485572"/>
                <a:gd name="connsiteY85" fmla="*/ 2393261 h 2538970"/>
                <a:gd name="connsiteX86" fmla="*/ 2129679 w 2485572"/>
                <a:gd name="connsiteY86" fmla="*/ 2390421 h 2538970"/>
                <a:gd name="connsiteX87" fmla="*/ 2099003 w 2485572"/>
                <a:gd name="connsiteY87" fmla="*/ 2387581 h 2538970"/>
                <a:gd name="connsiteX88" fmla="*/ 2087642 w 2485572"/>
                <a:gd name="connsiteY88" fmla="*/ 2384740 h 2538970"/>
                <a:gd name="connsiteX89" fmla="*/ 2070884 w 2485572"/>
                <a:gd name="connsiteY89" fmla="*/ 2376504 h 2538970"/>
                <a:gd name="connsiteX90" fmla="*/ 2068044 w 2485572"/>
                <a:gd name="connsiteY90" fmla="*/ 2370823 h 2538970"/>
                <a:gd name="connsiteX91" fmla="*/ 2051286 w 2485572"/>
                <a:gd name="connsiteY91" fmla="*/ 2354065 h 2538970"/>
                <a:gd name="connsiteX92" fmla="*/ 2048446 w 2485572"/>
                <a:gd name="connsiteY92" fmla="*/ 2348384 h 2538970"/>
                <a:gd name="connsiteX93" fmla="*/ 2043049 w 2485572"/>
                <a:gd name="connsiteY93" fmla="*/ 2325946 h 2538970"/>
                <a:gd name="connsiteX94" fmla="*/ 2014930 w 2485572"/>
                <a:gd name="connsiteY94" fmla="*/ 2300667 h 2538970"/>
                <a:gd name="connsiteX95" fmla="*/ 1986810 w 2485572"/>
                <a:gd name="connsiteY95" fmla="*/ 2300667 h 2538970"/>
                <a:gd name="connsiteX96" fmla="*/ 1956135 w 2485572"/>
                <a:gd name="connsiteY96" fmla="*/ 2303507 h 2538970"/>
                <a:gd name="connsiteX97" fmla="*/ 1950454 w 2485572"/>
                <a:gd name="connsiteY97" fmla="*/ 2300667 h 2538970"/>
                <a:gd name="connsiteX98" fmla="*/ 1928016 w 2485572"/>
                <a:gd name="connsiteY98" fmla="*/ 2278512 h 2538970"/>
                <a:gd name="connsiteX99" fmla="*/ 1925175 w 2485572"/>
                <a:gd name="connsiteY99" fmla="*/ 2272832 h 2538970"/>
                <a:gd name="connsiteX100" fmla="*/ 1885979 w 2485572"/>
                <a:gd name="connsiteY100" fmla="*/ 2261470 h 2538970"/>
                <a:gd name="connsiteX101" fmla="*/ 1872061 w 2485572"/>
                <a:gd name="connsiteY101" fmla="*/ 2222273 h 2538970"/>
                <a:gd name="connsiteX102" fmla="*/ 1869221 w 2485572"/>
                <a:gd name="connsiteY102" fmla="*/ 2194438 h 2538970"/>
                <a:gd name="connsiteX103" fmla="*/ 1869221 w 2485572"/>
                <a:gd name="connsiteY103" fmla="*/ 2185917 h 2538970"/>
                <a:gd name="connsiteX104" fmla="*/ 1863540 w 2485572"/>
                <a:gd name="connsiteY104" fmla="*/ 2163479 h 2538970"/>
                <a:gd name="connsiteX105" fmla="*/ 1860700 w 2485572"/>
                <a:gd name="connsiteY105" fmla="*/ 2154958 h 2538970"/>
                <a:gd name="connsiteX106" fmla="*/ 1855303 w 2485572"/>
                <a:gd name="connsiteY106" fmla="*/ 2152402 h 2538970"/>
                <a:gd name="connsiteX107" fmla="*/ 1813266 w 2485572"/>
                <a:gd name="connsiteY107" fmla="*/ 2166319 h 2538970"/>
                <a:gd name="connsiteX108" fmla="*/ 1810426 w 2485572"/>
                <a:gd name="connsiteY108" fmla="*/ 2177397 h 2538970"/>
                <a:gd name="connsiteX109" fmla="*/ 1818663 w 2485572"/>
                <a:gd name="connsiteY109" fmla="*/ 2194438 h 2538970"/>
                <a:gd name="connsiteX110" fmla="*/ 1818663 w 2485572"/>
                <a:gd name="connsiteY110" fmla="*/ 2211196 h 2538970"/>
                <a:gd name="connsiteX111" fmla="*/ 1813266 w 2485572"/>
                <a:gd name="connsiteY111" fmla="*/ 2214037 h 2538970"/>
                <a:gd name="connsiteX112" fmla="*/ 1776626 w 2485572"/>
                <a:gd name="connsiteY112" fmla="*/ 2208356 h 2538970"/>
                <a:gd name="connsiteX113" fmla="*/ 1771230 w 2485572"/>
                <a:gd name="connsiteY113" fmla="*/ 2205516 h 2538970"/>
                <a:gd name="connsiteX114" fmla="*/ 1762708 w 2485572"/>
                <a:gd name="connsiteY114" fmla="*/ 2202676 h 2538970"/>
                <a:gd name="connsiteX115" fmla="*/ 1748791 w 2485572"/>
                <a:gd name="connsiteY115" fmla="*/ 2202676 h 2538970"/>
                <a:gd name="connsiteX116" fmla="*/ 1740270 w 2485572"/>
                <a:gd name="connsiteY116" fmla="*/ 2194438 h 2538970"/>
                <a:gd name="connsiteX117" fmla="*/ 1731749 w 2485572"/>
                <a:gd name="connsiteY117" fmla="*/ 2188758 h 2538970"/>
                <a:gd name="connsiteX118" fmla="*/ 1723512 w 2485572"/>
                <a:gd name="connsiteY118" fmla="*/ 2174556 h 2538970"/>
                <a:gd name="connsiteX119" fmla="*/ 1703914 w 2485572"/>
                <a:gd name="connsiteY119" fmla="*/ 2169159 h 2538970"/>
                <a:gd name="connsiteX120" fmla="*/ 1698233 w 2485572"/>
                <a:gd name="connsiteY120" fmla="*/ 2166319 h 2538970"/>
                <a:gd name="connsiteX121" fmla="*/ 1692552 w 2485572"/>
                <a:gd name="connsiteY121" fmla="*/ 2163479 h 2538970"/>
                <a:gd name="connsiteX122" fmla="*/ 1656196 w 2485572"/>
                <a:gd name="connsiteY122" fmla="*/ 2160638 h 2538970"/>
                <a:gd name="connsiteX123" fmla="*/ 1647675 w 2485572"/>
                <a:gd name="connsiteY123" fmla="*/ 2163479 h 2538970"/>
                <a:gd name="connsiteX124" fmla="*/ 1605638 w 2485572"/>
                <a:gd name="connsiteY124" fmla="*/ 2169159 h 2538970"/>
                <a:gd name="connsiteX125" fmla="*/ 1600242 w 2485572"/>
                <a:gd name="connsiteY125" fmla="*/ 2169159 h 2538970"/>
                <a:gd name="connsiteX126" fmla="*/ 1566442 w 2485572"/>
                <a:gd name="connsiteY126" fmla="*/ 2146721 h 2538970"/>
                <a:gd name="connsiteX127" fmla="*/ 1563601 w 2485572"/>
                <a:gd name="connsiteY127" fmla="*/ 2143881 h 2538970"/>
                <a:gd name="connsiteX128" fmla="*/ 1561045 w 2485572"/>
                <a:gd name="connsiteY128" fmla="*/ 2141040 h 2538970"/>
                <a:gd name="connsiteX129" fmla="*/ 1541447 w 2485572"/>
                <a:gd name="connsiteY129" fmla="*/ 2112921 h 2538970"/>
                <a:gd name="connsiteX130" fmla="*/ 1535766 w 2485572"/>
                <a:gd name="connsiteY130" fmla="*/ 2107524 h 2538970"/>
                <a:gd name="connsiteX131" fmla="*/ 1501966 w 2485572"/>
                <a:gd name="connsiteY131" fmla="*/ 2090482 h 2538970"/>
                <a:gd name="connsiteX132" fmla="*/ 1496570 w 2485572"/>
                <a:gd name="connsiteY132" fmla="*/ 2087926 h 2538970"/>
                <a:gd name="connsiteX133" fmla="*/ 1493729 w 2485572"/>
                <a:gd name="connsiteY133" fmla="*/ 2085086 h 2538970"/>
                <a:gd name="connsiteX134" fmla="*/ 1488049 w 2485572"/>
                <a:gd name="connsiteY134" fmla="*/ 2082245 h 2538970"/>
                <a:gd name="connsiteX135" fmla="*/ 1426413 w 2485572"/>
                <a:gd name="connsiteY135" fmla="*/ 2059807 h 2538970"/>
                <a:gd name="connsiteX136" fmla="*/ 1364778 w 2485572"/>
                <a:gd name="connsiteY136" fmla="*/ 2056966 h 2538970"/>
                <a:gd name="connsiteX137" fmla="*/ 1336659 w 2485572"/>
                <a:gd name="connsiteY137" fmla="*/ 2048445 h 2538970"/>
                <a:gd name="connsiteX138" fmla="*/ 1311380 w 2485572"/>
                <a:gd name="connsiteY138" fmla="*/ 2034528 h 2538970"/>
                <a:gd name="connsiteX139" fmla="*/ 1305983 w 2485572"/>
                <a:gd name="connsiteY139" fmla="*/ 2031688 h 2538970"/>
                <a:gd name="connsiteX140" fmla="*/ 1303143 w 2485572"/>
                <a:gd name="connsiteY140" fmla="*/ 2026291 h 2538970"/>
                <a:gd name="connsiteX141" fmla="*/ 1300303 w 2485572"/>
                <a:gd name="connsiteY141" fmla="*/ 2023451 h 2538970"/>
                <a:gd name="connsiteX142" fmla="*/ 1266787 w 2485572"/>
                <a:gd name="connsiteY142" fmla="*/ 2006409 h 2538970"/>
                <a:gd name="connsiteX143" fmla="*/ 1255426 w 2485572"/>
                <a:gd name="connsiteY143" fmla="*/ 2006409 h 2538970"/>
                <a:gd name="connsiteX144" fmla="*/ 1238668 w 2485572"/>
                <a:gd name="connsiteY144" fmla="*/ 2001012 h 2538970"/>
                <a:gd name="connsiteX145" fmla="*/ 1232987 w 2485572"/>
                <a:gd name="connsiteY145" fmla="*/ 2001012 h 2538970"/>
                <a:gd name="connsiteX146" fmla="*/ 1216229 w 2485572"/>
                <a:gd name="connsiteY146" fmla="*/ 1995331 h 2538970"/>
                <a:gd name="connsiteX147" fmla="*/ 1213389 w 2485572"/>
                <a:gd name="connsiteY147" fmla="*/ 1992491 h 2538970"/>
                <a:gd name="connsiteX148" fmla="*/ 1185554 w 2485572"/>
                <a:gd name="connsiteY148" fmla="*/ 1984254 h 2538970"/>
                <a:gd name="connsiteX149" fmla="*/ 1179873 w 2485572"/>
                <a:gd name="connsiteY149" fmla="*/ 1984254 h 2538970"/>
                <a:gd name="connsiteX150" fmla="*/ 1157434 w 2485572"/>
                <a:gd name="connsiteY150" fmla="*/ 1981414 h 2538970"/>
                <a:gd name="connsiteX151" fmla="*/ 1109717 w 2485572"/>
                <a:gd name="connsiteY151" fmla="*/ 1947614 h 2538970"/>
                <a:gd name="connsiteX152" fmla="*/ 1098639 w 2485572"/>
                <a:gd name="connsiteY152" fmla="*/ 1944774 h 2538970"/>
                <a:gd name="connsiteX153" fmla="*/ 1067680 w 2485572"/>
                <a:gd name="connsiteY153" fmla="*/ 1919779 h 2538970"/>
                <a:gd name="connsiteX154" fmla="*/ 1056603 w 2485572"/>
                <a:gd name="connsiteY154" fmla="*/ 1888819 h 2538970"/>
                <a:gd name="connsiteX155" fmla="*/ 1053762 w 2485572"/>
                <a:gd name="connsiteY155" fmla="*/ 1880298 h 2538970"/>
                <a:gd name="connsiteX156" fmla="*/ 1022803 w 2485572"/>
                <a:gd name="connsiteY156" fmla="*/ 1860700 h 2538970"/>
                <a:gd name="connsiteX157" fmla="*/ 1019962 w 2485572"/>
                <a:gd name="connsiteY157" fmla="*/ 1858143 h 2538970"/>
                <a:gd name="connsiteX158" fmla="*/ 1006045 w 2485572"/>
                <a:gd name="connsiteY158" fmla="*/ 1824343 h 2538970"/>
                <a:gd name="connsiteX159" fmla="*/ 1006045 w 2485572"/>
                <a:gd name="connsiteY159" fmla="*/ 1813266 h 2538970"/>
                <a:gd name="connsiteX160" fmla="*/ 1011725 w 2485572"/>
                <a:gd name="connsiteY160" fmla="*/ 1793668 h 2538970"/>
                <a:gd name="connsiteX161" fmla="*/ 1019962 w 2485572"/>
                <a:gd name="connsiteY161" fmla="*/ 1768389 h 2538970"/>
                <a:gd name="connsiteX162" fmla="*/ 1025643 w 2485572"/>
                <a:gd name="connsiteY162" fmla="*/ 1737429 h 2538970"/>
                <a:gd name="connsiteX163" fmla="*/ 1025643 w 2485572"/>
                <a:gd name="connsiteY163" fmla="*/ 1723512 h 2538970"/>
                <a:gd name="connsiteX164" fmla="*/ 1019962 w 2485572"/>
                <a:gd name="connsiteY164" fmla="*/ 1720671 h 2538970"/>
                <a:gd name="connsiteX165" fmla="*/ 1014566 w 2485572"/>
                <a:gd name="connsiteY165" fmla="*/ 1712435 h 2538970"/>
                <a:gd name="connsiteX166" fmla="*/ 1011725 w 2485572"/>
                <a:gd name="connsiteY166" fmla="*/ 1709594 h 2538970"/>
                <a:gd name="connsiteX167" fmla="*/ 983606 w 2485572"/>
                <a:gd name="connsiteY167" fmla="*/ 1692552 h 2538970"/>
                <a:gd name="connsiteX168" fmla="*/ 977925 w 2485572"/>
                <a:gd name="connsiteY168" fmla="*/ 1692552 h 2538970"/>
                <a:gd name="connsiteX169" fmla="*/ 950090 w 2485572"/>
                <a:gd name="connsiteY169" fmla="*/ 1653356 h 2538970"/>
                <a:gd name="connsiteX170" fmla="*/ 950090 w 2485572"/>
                <a:gd name="connsiteY170" fmla="*/ 1639438 h 2538970"/>
                <a:gd name="connsiteX171" fmla="*/ 952931 w 2485572"/>
                <a:gd name="connsiteY171" fmla="*/ 1636598 h 2538970"/>
                <a:gd name="connsiteX172" fmla="*/ 975369 w 2485572"/>
                <a:gd name="connsiteY172" fmla="*/ 1597401 h 2538970"/>
                <a:gd name="connsiteX173" fmla="*/ 980766 w 2485572"/>
                <a:gd name="connsiteY173" fmla="*/ 1591721 h 2538970"/>
                <a:gd name="connsiteX174" fmla="*/ 1017406 w 2485572"/>
                <a:gd name="connsiteY174" fmla="*/ 1561045 h 2538970"/>
                <a:gd name="connsiteX175" fmla="*/ 1022803 w 2485572"/>
                <a:gd name="connsiteY175" fmla="*/ 1558205 h 2538970"/>
                <a:gd name="connsiteX176" fmla="*/ 1025643 w 2485572"/>
                <a:gd name="connsiteY176" fmla="*/ 1555364 h 2538970"/>
                <a:gd name="connsiteX177" fmla="*/ 1031324 w 2485572"/>
                <a:gd name="connsiteY177" fmla="*/ 1549684 h 2538970"/>
                <a:gd name="connsiteX178" fmla="*/ 1293866 w 2485572"/>
                <a:gd name="connsiteY178" fmla="*/ 1680648 h 2538970"/>
                <a:gd name="connsiteX179" fmla="*/ 1455791 w 2485572"/>
                <a:gd name="connsiteY179" fmla="*/ 1685410 h 2538970"/>
                <a:gd name="connsiteX180" fmla="*/ 1289417 w 2485572"/>
                <a:gd name="connsiteY180" fmla="*/ 1536685 h 2538970"/>
                <a:gd name="connsiteX181" fmla="*/ 1061999 w 2485572"/>
                <a:gd name="connsiteY181" fmla="*/ 1465610 h 2538970"/>
                <a:gd name="connsiteX182" fmla="*/ 1061999 w 2485572"/>
                <a:gd name="connsiteY182" fmla="*/ 1429254 h 2538970"/>
                <a:gd name="connsiteX183" fmla="*/ 1048082 w 2485572"/>
                <a:gd name="connsiteY183" fmla="*/ 1403975 h 2538970"/>
                <a:gd name="connsiteX184" fmla="*/ 1022803 w 2485572"/>
                <a:gd name="connsiteY184" fmla="*/ 1387217 h 2538970"/>
                <a:gd name="connsiteX185" fmla="*/ 1011725 w 2485572"/>
                <a:gd name="connsiteY185" fmla="*/ 1381536 h 2538970"/>
                <a:gd name="connsiteX186" fmla="*/ 1000364 w 2485572"/>
                <a:gd name="connsiteY186" fmla="*/ 1381536 h 2538970"/>
                <a:gd name="connsiteX187" fmla="*/ 961167 w 2485572"/>
                <a:gd name="connsiteY187" fmla="*/ 1376140 h 2538970"/>
                <a:gd name="connsiteX188" fmla="*/ 924811 w 2485572"/>
                <a:gd name="connsiteY188" fmla="*/ 1367618 h 2538970"/>
                <a:gd name="connsiteX189" fmla="*/ 919131 w 2485572"/>
                <a:gd name="connsiteY189" fmla="*/ 1367618 h 2538970"/>
                <a:gd name="connsiteX190" fmla="*/ 913450 w 2485572"/>
                <a:gd name="connsiteY190" fmla="*/ 1364778 h 2538970"/>
                <a:gd name="connsiteX191" fmla="*/ 908053 w 2485572"/>
                <a:gd name="connsiteY191" fmla="*/ 1364778 h 2538970"/>
                <a:gd name="connsiteX192" fmla="*/ 877094 w 2485572"/>
                <a:gd name="connsiteY192" fmla="*/ 1381536 h 2538970"/>
                <a:gd name="connsiteX193" fmla="*/ 868857 w 2485572"/>
                <a:gd name="connsiteY193" fmla="*/ 1390057 h 2538970"/>
                <a:gd name="connsiteX194" fmla="*/ 835057 w 2485572"/>
                <a:gd name="connsiteY194" fmla="*/ 1434934 h 2538970"/>
                <a:gd name="connsiteX195" fmla="*/ 832217 w 2485572"/>
                <a:gd name="connsiteY195" fmla="*/ 1440331 h 2538970"/>
                <a:gd name="connsiteX196" fmla="*/ 832217 w 2485572"/>
                <a:gd name="connsiteY196" fmla="*/ 1446012 h 2538970"/>
                <a:gd name="connsiteX197" fmla="*/ 767741 w 2485572"/>
                <a:gd name="connsiteY197" fmla="*/ 1513327 h 2538970"/>
                <a:gd name="connsiteX198" fmla="*/ 711787 w 2485572"/>
                <a:gd name="connsiteY198" fmla="*/ 1535766 h 2538970"/>
                <a:gd name="connsiteX199" fmla="*/ 686508 w 2485572"/>
                <a:gd name="connsiteY199" fmla="*/ 1541447 h 2538970"/>
                <a:gd name="connsiteX200" fmla="*/ 661513 w 2485572"/>
                <a:gd name="connsiteY200" fmla="*/ 1549684 h 2538970"/>
                <a:gd name="connsiteX201" fmla="*/ 658672 w 2485572"/>
                <a:gd name="connsiteY201" fmla="*/ 1552524 h 2538970"/>
                <a:gd name="connsiteX202" fmla="*/ 652992 w 2485572"/>
                <a:gd name="connsiteY202" fmla="*/ 1555364 h 2538970"/>
                <a:gd name="connsiteX203" fmla="*/ 624873 w 2485572"/>
                <a:gd name="connsiteY203" fmla="*/ 1561045 h 2538970"/>
                <a:gd name="connsiteX204" fmla="*/ 619476 w 2485572"/>
                <a:gd name="connsiteY204" fmla="*/ 1558205 h 2538970"/>
                <a:gd name="connsiteX205" fmla="*/ 616636 w 2485572"/>
                <a:gd name="connsiteY205" fmla="*/ 1555364 h 2538970"/>
                <a:gd name="connsiteX206" fmla="*/ 597037 w 2485572"/>
                <a:gd name="connsiteY206" fmla="*/ 1532926 h 2538970"/>
                <a:gd name="connsiteX207" fmla="*/ 594197 w 2485572"/>
                <a:gd name="connsiteY207" fmla="*/ 1521848 h 2538970"/>
                <a:gd name="connsiteX208" fmla="*/ 591357 w 2485572"/>
                <a:gd name="connsiteY208" fmla="*/ 1519008 h 2538970"/>
                <a:gd name="connsiteX209" fmla="*/ 566078 w 2485572"/>
                <a:gd name="connsiteY209" fmla="*/ 1482368 h 2538970"/>
                <a:gd name="connsiteX210" fmla="*/ 560397 w 2485572"/>
                <a:gd name="connsiteY210" fmla="*/ 1471291 h 2538970"/>
                <a:gd name="connsiteX211" fmla="*/ 555000 w 2485572"/>
                <a:gd name="connsiteY211" fmla="*/ 1465610 h 2538970"/>
                <a:gd name="connsiteX212" fmla="*/ 498762 w 2485572"/>
                <a:gd name="connsiteY212" fmla="*/ 1432094 h 2538970"/>
                <a:gd name="connsiteX213" fmla="*/ 490525 w 2485572"/>
                <a:gd name="connsiteY213" fmla="*/ 1429254 h 2538970"/>
                <a:gd name="connsiteX214" fmla="*/ 487685 w 2485572"/>
                <a:gd name="connsiteY214" fmla="*/ 1429254 h 2538970"/>
                <a:gd name="connsiteX215" fmla="*/ 462406 w 2485572"/>
                <a:gd name="connsiteY215" fmla="*/ 1426413 h 2538970"/>
                <a:gd name="connsiteX216" fmla="*/ 400770 w 2485572"/>
                <a:gd name="connsiteY216" fmla="*/ 1426413 h 2538970"/>
                <a:gd name="connsiteX217" fmla="*/ 392250 w 2485572"/>
                <a:gd name="connsiteY217" fmla="*/ 1423573 h 2538970"/>
                <a:gd name="connsiteX218" fmla="*/ 384013 w 2485572"/>
                <a:gd name="connsiteY218" fmla="*/ 1420733 h 2538970"/>
                <a:gd name="connsiteX219" fmla="*/ 375492 w 2485572"/>
                <a:gd name="connsiteY219" fmla="*/ 1420733 h 2538970"/>
                <a:gd name="connsiteX220" fmla="*/ 319537 w 2485572"/>
                <a:gd name="connsiteY220" fmla="*/ 1409655 h 2538970"/>
                <a:gd name="connsiteX221" fmla="*/ 313856 w 2485572"/>
                <a:gd name="connsiteY221" fmla="*/ 1406815 h 2538970"/>
                <a:gd name="connsiteX222" fmla="*/ 308176 w 2485572"/>
                <a:gd name="connsiteY222" fmla="*/ 1406815 h 2538970"/>
                <a:gd name="connsiteX223" fmla="*/ 297098 w 2485572"/>
                <a:gd name="connsiteY223" fmla="*/ 1401134 h 2538970"/>
                <a:gd name="connsiteX224" fmla="*/ 221546 w 2485572"/>
                <a:gd name="connsiteY224" fmla="*/ 1392898 h 2538970"/>
                <a:gd name="connsiteX225" fmla="*/ 213025 w 2485572"/>
                <a:gd name="connsiteY225" fmla="*/ 1392898 h 2538970"/>
                <a:gd name="connsiteX226" fmla="*/ 204504 w 2485572"/>
                <a:gd name="connsiteY226" fmla="*/ 1395738 h 2538970"/>
                <a:gd name="connsiteX227" fmla="*/ 154230 w 2485572"/>
                <a:gd name="connsiteY227" fmla="*/ 1406815 h 2538970"/>
                <a:gd name="connsiteX228" fmla="*/ 148549 w 2485572"/>
                <a:gd name="connsiteY228" fmla="*/ 1403975 h 2538970"/>
                <a:gd name="connsiteX229" fmla="*/ 137472 w 2485572"/>
                <a:gd name="connsiteY229" fmla="*/ 1398294 h 2538970"/>
                <a:gd name="connsiteX230" fmla="*/ 131791 w 2485572"/>
                <a:gd name="connsiteY230" fmla="*/ 1398294 h 2538970"/>
                <a:gd name="connsiteX231" fmla="*/ 67316 w 2485572"/>
                <a:gd name="connsiteY231" fmla="*/ 1418177 h 2538970"/>
                <a:gd name="connsiteX232" fmla="*/ 58795 w 2485572"/>
                <a:gd name="connsiteY232" fmla="*/ 1420733 h 2538970"/>
                <a:gd name="connsiteX233" fmla="*/ 50558 w 2485572"/>
                <a:gd name="connsiteY233" fmla="*/ 1423573 h 2538970"/>
                <a:gd name="connsiteX234" fmla="*/ 42037 w 2485572"/>
                <a:gd name="connsiteY234" fmla="*/ 1423573 h 2538970"/>
                <a:gd name="connsiteX235" fmla="*/ 5681 w 2485572"/>
                <a:gd name="connsiteY235" fmla="*/ 1432094 h 2538970"/>
                <a:gd name="connsiteX236" fmla="*/ 2840 w 2485572"/>
                <a:gd name="connsiteY236" fmla="*/ 1403975 h 2538970"/>
                <a:gd name="connsiteX237" fmla="*/ 0 w 2485572"/>
                <a:gd name="connsiteY237" fmla="*/ 1395738 h 2538970"/>
                <a:gd name="connsiteX238" fmla="*/ 5681 w 2485572"/>
                <a:gd name="connsiteY238" fmla="*/ 1373299 h 2538970"/>
                <a:gd name="connsiteX239" fmla="*/ 5681 w 2485572"/>
                <a:gd name="connsiteY239" fmla="*/ 1361938 h 2538970"/>
                <a:gd name="connsiteX240" fmla="*/ 11361 w 2485572"/>
                <a:gd name="connsiteY240" fmla="*/ 1345180 h 2538970"/>
                <a:gd name="connsiteX241" fmla="*/ 42037 w 2485572"/>
                <a:gd name="connsiteY241" fmla="*/ 1305983 h 2538970"/>
                <a:gd name="connsiteX242" fmla="*/ 47718 w 2485572"/>
                <a:gd name="connsiteY242" fmla="*/ 1294622 h 2538970"/>
                <a:gd name="connsiteX243" fmla="*/ 39197 w 2485572"/>
                <a:gd name="connsiteY243" fmla="*/ 1275024 h 2538970"/>
                <a:gd name="connsiteX244" fmla="*/ 33516 w 2485572"/>
                <a:gd name="connsiteY244" fmla="*/ 1269627 h 2538970"/>
                <a:gd name="connsiteX245" fmla="*/ 33516 w 2485572"/>
                <a:gd name="connsiteY245" fmla="*/ 1244348 h 2538970"/>
                <a:gd name="connsiteX246" fmla="*/ 64475 w 2485572"/>
                <a:gd name="connsiteY246" fmla="*/ 1213389 h 2538970"/>
                <a:gd name="connsiteX247" fmla="*/ 81233 w 2485572"/>
                <a:gd name="connsiteY247" fmla="*/ 1199471 h 2538970"/>
                <a:gd name="connsiteX248" fmla="*/ 86914 w 2485572"/>
                <a:gd name="connsiteY248" fmla="*/ 1190950 h 2538970"/>
                <a:gd name="connsiteX249" fmla="*/ 97991 w 2485572"/>
                <a:gd name="connsiteY249" fmla="*/ 1160275 h 2538970"/>
                <a:gd name="connsiteX250" fmla="*/ 95435 w 2485572"/>
                <a:gd name="connsiteY250" fmla="*/ 1151753 h 2538970"/>
                <a:gd name="connsiteX251" fmla="*/ 95435 w 2485572"/>
                <a:gd name="connsiteY251" fmla="*/ 1121078 h 2538970"/>
                <a:gd name="connsiteX252" fmla="*/ 100832 w 2485572"/>
                <a:gd name="connsiteY252" fmla="*/ 1112557 h 2538970"/>
                <a:gd name="connsiteX253" fmla="*/ 103672 w 2485572"/>
                <a:gd name="connsiteY253" fmla="*/ 1106876 h 2538970"/>
                <a:gd name="connsiteX254" fmla="*/ 154230 w 2485572"/>
                <a:gd name="connsiteY254" fmla="*/ 1070520 h 2538970"/>
                <a:gd name="connsiteX255" fmla="*/ 176668 w 2485572"/>
                <a:gd name="connsiteY255" fmla="*/ 1045241 h 2538970"/>
                <a:gd name="connsiteX256" fmla="*/ 176668 w 2485572"/>
                <a:gd name="connsiteY256" fmla="*/ 1037004 h 2538970"/>
                <a:gd name="connsiteX257" fmla="*/ 173828 w 2485572"/>
                <a:gd name="connsiteY257" fmla="*/ 1028483 h 2538970"/>
                <a:gd name="connsiteX258" fmla="*/ 157070 w 2485572"/>
                <a:gd name="connsiteY258" fmla="*/ 1008885 h 2538970"/>
                <a:gd name="connsiteX259" fmla="*/ 154230 w 2485572"/>
                <a:gd name="connsiteY259" fmla="*/ 1000648 h 2538970"/>
                <a:gd name="connsiteX260" fmla="*/ 157070 w 2485572"/>
                <a:gd name="connsiteY260" fmla="*/ 964008 h 2538970"/>
                <a:gd name="connsiteX261" fmla="*/ 154230 w 2485572"/>
                <a:gd name="connsiteY261" fmla="*/ 955771 h 2538970"/>
                <a:gd name="connsiteX262" fmla="*/ 126111 w 2485572"/>
                <a:gd name="connsiteY262" fmla="*/ 930492 h 2538970"/>
                <a:gd name="connsiteX263" fmla="*/ 112193 w 2485572"/>
                <a:gd name="connsiteY263" fmla="*/ 927652 h 2538970"/>
                <a:gd name="connsiteX264" fmla="*/ 109353 w 2485572"/>
                <a:gd name="connsiteY264" fmla="*/ 921971 h 2538970"/>
                <a:gd name="connsiteX265" fmla="*/ 109353 w 2485572"/>
                <a:gd name="connsiteY265" fmla="*/ 908053 h 2538970"/>
                <a:gd name="connsiteX266" fmla="*/ 117590 w 2485572"/>
                <a:gd name="connsiteY266" fmla="*/ 891295 h 2538970"/>
                <a:gd name="connsiteX267" fmla="*/ 123270 w 2485572"/>
                <a:gd name="connsiteY267" fmla="*/ 885615 h 2538970"/>
                <a:gd name="connsiteX268" fmla="*/ 148549 w 2485572"/>
                <a:gd name="connsiteY268" fmla="*/ 866016 h 2538970"/>
                <a:gd name="connsiteX269" fmla="*/ 128951 w 2485572"/>
                <a:gd name="connsiteY269" fmla="*/ 840738 h 2538970"/>
                <a:gd name="connsiteX270" fmla="*/ 126111 w 2485572"/>
                <a:gd name="connsiteY270" fmla="*/ 821139 h 2538970"/>
                <a:gd name="connsiteX271" fmla="*/ 140028 w 2485572"/>
                <a:gd name="connsiteY271" fmla="*/ 812618 h 2538970"/>
                <a:gd name="connsiteX272" fmla="*/ 142869 w 2485572"/>
                <a:gd name="connsiteY272" fmla="*/ 790464 h 2538970"/>
                <a:gd name="connsiteX273" fmla="*/ 154230 w 2485572"/>
                <a:gd name="connsiteY273" fmla="*/ 773422 h 2538970"/>
                <a:gd name="connsiteX274" fmla="*/ 157070 w 2485572"/>
                <a:gd name="connsiteY274" fmla="*/ 762344 h 2538970"/>
                <a:gd name="connsiteX275" fmla="*/ 157070 w 2485572"/>
                <a:gd name="connsiteY275" fmla="*/ 753824 h 2538970"/>
                <a:gd name="connsiteX276" fmla="*/ 145709 w 2485572"/>
                <a:gd name="connsiteY276" fmla="*/ 731385 h 2538970"/>
                <a:gd name="connsiteX277" fmla="*/ 145709 w 2485572"/>
                <a:gd name="connsiteY277" fmla="*/ 723148 h 2538970"/>
                <a:gd name="connsiteX278" fmla="*/ 159627 w 2485572"/>
                <a:gd name="connsiteY278" fmla="*/ 714627 h 2538970"/>
                <a:gd name="connsiteX279" fmla="*/ 204504 w 2485572"/>
                <a:gd name="connsiteY279" fmla="*/ 708946 h 2538970"/>
                <a:gd name="connsiteX280" fmla="*/ 232623 w 2485572"/>
                <a:gd name="connsiteY280" fmla="*/ 678271 h 2538970"/>
                <a:gd name="connsiteX281" fmla="*/ 232623 w 2485572"/>
                <a:gd name="connsiteY281" fmla="*/ 666909 h 2538970"/>
                <a:gd name="connsiteX282" fmla="*/ 215865 w 2485572"/>
                <a:gd name="connsiteY282" fmla="*/ 644755 h 2538970"/>
                <a:gd name="connsiteX283" fmla="*/ 218705 w 2485572"/>
                <a:gd name="connsiteY283" fmla="*/ 613795 h 2538970"/>
                <a:gd name="connsiteX284" fmla="*/ 241144 w 2485572"/>
                <a:gd name="connsiteY284" fmla="*/ 582836 h 2538970"/>
                <a:gd name="connsiteX285" fmla="*/ 252221 w 2485572"/>
                <a:gd name="connsiteY285" fmla="*/ 571758 h 2538970"/>
                <a:gd name="connsiteX286" fmla="*/ 285737 w 2485572"/>
                <a:gd name="connsiteY286" fmla="*/ 524041 h 2538970"/>
                <a:gd name="connsiteX287" fmla="*/ 291418 w 2485572"/>
                <a:gd name="connsiteY287" fmla="*/ 518644 h 2538970"/>
                <a:gd name="connsiteX288" fmla="*/ 322377 w 2485572"/>
                <a:gd name="connsiteY288" fmla="*/ 518644 h 2538970"/>
                <a:gd name="connsiteX289" fmla="*/ 333455 w 2485572"/>
                <a:gd name="connsiteY289" fmla="*/ 510123 h 2538970"/>
                <a:gd name="connsiteX290" fmla="*/ 341976 w 2485572"/>
                <a:gd name="connsiteY290" fmla="*/ 482004 h 2538970"/>
                <a:gd name="connsiteX291" fmla="*/ 347372 w 2485572"/>
                <a:gd name="connsiteY291" fmla="*/ 476607 h 2538970"/>
                <a:gd name="connsiteX292" fmla="*/ 386853 w 2485572"/>
                <a:gd name="connsiteY292" fmla="*/ 459565 h 2538970"/>
                <a:gd name="connsiteX293" fmla="*/ 389409 w 2485572"/>
                <a:gd name="connsiteY293" fmla="*/ 454169 h 2538970"/>
                <a:gd name="connsiteX294" fmla="*/ 400770 w 2485572"/>
                <a:gd name="connsiteY294" fmla="*/ 434570 h 2538970"/>
                <a:gd name="connsiteX295" fmla="*/ 414688 w 2485572"/>
                <a:gd name="connsiteY295" fmla="*/ 392534 h 2538970"/>
                <a:gd name="connsiteX296" fmla="*/ 428890 w 2485572"/>
                <a:gd name="connsiteY296" fmla="*/ 341976 h 2538970"/>
                <a:gd name="connsiteX297" fmla="*/ 434286 w 2485572"/>
                <a:gd name="connsiteY297" fmla="*/ 255062 h 2538970"/>
                <a:gd name="connsiteX298" fmla="*/ 437127 w 2485572"/>
                <a:gd name="connsiteY298" fmla="*/ 252221 h 2538970"/>
                <a:gd name="connsiteX299" fmla="*/ 448488 w 2485572"/>
                <a:gd name="connsiteY299" fmla="*/ 235463 h 2538970"/>
                <a:gd name="connsiteX300" fmla="*/ 468086 w 2485572"/>
                <a:gd name="connsiteY300" fmla="*/ 221546 h 2538970"/>
                <a:gd name="connsiteX301" fmla="*/ 501602 w 2485572"/>
                <a:gd name="connsiteY301" fmla="*/ 215865 h 2538970"/>
                <a:gd name="connsiteX302" fmla="*/ 512964 w 2485572"/>
                <a:gd name="connsiteY302" fmla="*/ 213025 h 2538970"/>
                <a:gd name="connsiteX303" fmla="*/ 555000 w 2485572"/>
                <a:gd name="connsiteY303" fmla="*/ 187746 h 2538970"/>
                <a:gd name="connsiteX304" fmla="*/ 557557 w 2485572"/>
                <a:gd name="connsiteY304" fmla="*/ 182349 h 2538970"/>
                <a:gd name="connsiteX305" fmla="*/ 602434 w 2485572"/>
                <a:gd name="connsiteY305" fmla="*/ 131791 h 2538970"/>
                <a:gd name="connsiteX306" fmla="*/ 605274 w 2485572"/>
                <a:gd name="connsiteY306" fmla="*/ 123270 h 2538970"/>
                <a:gd name="connsiteX307" fmla="*/ 594197 w 2485572"/>
                <a:gd name="connsiteY307" fmla="*/ 70156 h 2538970"/>
                <a:gd name="connsiteX308" fmla="*/ 650151 w 2485572"/>
                <a:gd name="connsiteY308" fmla="*/ 92595 h 2538970"/>
                <a:gd name="connsiteX309" fmla="*/ 664069 w 2485572"/>
                <a:gd name="connsiteY309" fmla="*/ 92595 h 2538970"/>
                <a:gd name="connsiteX310" fmla="*/ 689348 w 2485572"/>
                <a:gd name="connsiteY310" fmla="*/ 98275 h 2538970"/>
                <a:gd name="connsiteX311" fmla="*/ 723148 w 2485572"/>
                <a:gd name="connsiteY311" fmla="*/ 89754 h 2538970"/>
                <a:gd name="connsiteX312" fmla="*/ 725704 w 2485572"/>
                <a:gd name="connsiteY312" fmla="*/ 92595 h 2538970"/>
                <a:gd name="connsiteX313" fmla="*/ 731385 w 2485572"/>
                <a:gd name="connsiteY313" fmla="*/ 92595 h 2538970"/>
                <a:gd name="connsiteX314" fmla="*/ 737065 w 2485572"/>
                <a:gd name="connsiteY314" fmla="*/ 95435 h 2538970"/>
                <a:gd name="connsiteX315" fmla="*/ 742746 w 2485572"/>
                <a:gd name="connsiteY315" fmla="*/ 95435 h 2538970"/>
                <a:gd name="connsiteX316" fmla="*/ 779102 w 2485572"/>
                <a:gd name="connsiteY316" fmla="*/ 75837 h 2538970"/>
                <a:gd name="connsiteX317" fmla="*/ 818299 w 2485572"/>
                <a:gd name="connsiteY317" fmla="*/ 39197 h 2538970"/>
                <a:gd name="connsiteX318" fmla="*/ 823980 w 2485572"/>
                <a:gd name="connsiteY318" fmla="*/ 33800 h 2538970"/>
                <a:gd name="connsiteX319" fmla="*/ 851815 w 2485572"/>
                <a:gd name="connsiteY319" fmla="*/ 19598 h 2538970"/>
                <a:gd name="connsiteX320" fmla="*/ 854655 w 2485572"/>
                <a:gd name="connsiteY320" fmla="*/ 14202 h 2538970"/>
                <a:gd name="connsiteX321" fmla="*/ 888455 w 2485572"/>
                <a:gd name="connsiteY321" fmla="*/ 8521 h 2538970"/>
                <a:gd name="connsiteX322" fmla="*/ 893852 w 2485572"/>
                <a:gd name="connsiteY322" fmla="*/ 11361 h 2538970"/>
                <a:gd name="connsiteX323" fmla="*/ 933332 w 2485572"/>
                <a:gd name="connsiteY323" fmla="*/ 36640 h 2538970"/>
                <a:gd name="connsiteX324" fmla="*/ 938729 w 2485572"/>
                <a:gd name="connsiteY324" fmla="*/ 42037 h 2538970"/>
                <a:gd name="connsiteX325" fmla="*/ 969689 w 2485572"/>
                <a:gd name="connsiteY325" fmla="*/ 61635 h 2538970"/>
                <a:gd name="connsiteX326" fmla="*/ 972529 w 2485572"/>
                <a:gd name="connsiteY326" fmla="*/ 64475 h 2538970"/>
                <a:gd name="connsiteX327" fmla="*/ 977925 w 2485572"/>
                <a:gd name="connsiteY327" fmla="*/ 67316 h 2538970"/>
                <a:gd name="connsiteX328" fmla="*/ 1011725 w 2485572"/>
                <a:gd name="connsiteY328" fmla="*/ 67316 h 2538970"/>
                <a:gd name="connsiteX329" fmla="*/ 1031324 w 2485572"/>
                <a:gd name="connsiteY329" fmla="*/ 64475 h 2538970"/>
                <a:gd name="connsiteX330" fmla="*/ 1042401 w 2485572"/>
                <a:gd name="connsiteY330" fmla="*/ 64475 h 2538970"/>
                <a:gd name="connsiteX331" fmla="*/ 1104036 w 2485572"/>
                <a:gd name="connsiteY331" fmla="*/ 70156 h 2538970"/>
                <a:gd name="connsiteX332" fmla="*/ 1109717 w 2485572"/>
                <a:gd name="connsiteY332" fmla="*/ 75837 h 2538970"/>
                <a:gd name="connsiteX333" fmla="*/ 1118238 w 2485572"/>
                <a:gd name="connsiteY333" fmla="*/ 81233 h 2538970"/>
                <a:gd name="connsiteX334" fmla="*/ 1121078 w 2485572"/>
                <a:gd name="connsiteY334" fmla="*/ 84074 h 2538970"/>
                <a:gd name="connsiteX335" fmla="*/ 1143517 w 2485572"/>
                <a:gd name="connsiteY335" fmla="*/ 95435 h 2538970"/>
                <a:gd name="connsiteX336" fmla="*/ 1151754 w 2485572"/>
                <a:gd name="connsiteY336" fmla="*/ 100832 h 2538970"/>
                <a:gd name="connsiteX337" fmla="*/ 1171352 w 2485572"/>
                <a:gd name="connsiteY337" fmla="*/ 100832 h 2538970"/>
                <a:gd name="connsiteX338" fmla="*/ 1174192 w 2485572"/>
                <a:gd name="connsiteY338" fmla="*/ 98275 h 2538970"/>
                <a:gd name="connsiteX339" fmla="*/ 1188110 w 2485572"/>
                <a:gd name="connsiteY339" fmla="*/ 89754 h 2538970"/>
                <a:gd name="connsiteX340" fmla="*/ 1193791 w 2485572"/>
                <a:gd name="connsiteY340" fmla="*/ 84074 h 2538970"/>
                <a:gd name="connsiteX341" fmla="*/ 1238668 w 2485572"/>
                <a:gd name="connsiteY341" fmla="*/ 75837 h 2538970"/>
                <a:gd name="connsiteX342" fmla="*/ 1244348 w 2485572"/>
                <a:gd name="connsiteY342" fmla="*/ 78677 h 2538970"/>
                <a:gd name="connsiteX343" fmla="*/ 1272184 w 2485572"/>
                <a:gd name="connsiteY343" fmla="*/ 75837 h 2538970"/>
                <a:gd name="connsiteX344" fmla="*/ 1280705 w 2485572"/>
                <a:gd name="connsiteY344" fmla="*/ 72996 h 2538970"/>
                <a:gd name="connsiteX345" fmla="*/ 1286385 w 2485572"/>
                <a:gd name="connsiteY345" fmla="*/ 72996 h 2538970"/>
                <a:gd name="connsiteX346" fmla="*/ 1348020 w 2485572"/>
                <a:gd name="connsiteY346" fmla="*/ 50558 h 2538970"/>
                <a:gd name="connsiteX347" fmla="*/ 1350861 w 2485572"/>
                <a:gd name="connsiteY347" fmla="*/ 50558 h 2538970"/>
                <a:gd name="connsiteX348" fmla="*/ 1392898 w 2485572"/>
                <a:gd name="connsiteY348" fmla="*/ 39197 h 2538970"/>
                <a:gd name="connsiteX349" fmla="*/ 1406815 w 2485572"/>
                <a:gd name="connsiteY349" fmla="*/ 39197 h 2538970"/>
                <a:gd name="connsiteX350" fmla="*/ 1459929 w 2485572"/>
                <a:gd name="connsiteY350" fmla="*/ 36640 h 2538970"/>
                <a:gd name="connsiteX351" fmla="*/ 1468450 w 2485572"/>
                <a:gd name="connsiteY351" fmla="*/ 36640 h 2538970"/>
                <a:gd name="connsiteX352" fmla="*/ 1474131 w 2485572"/>
                <a:gd name="connsiteY352" fmla="*/ 33800 h 2538970"/>
                <a:gd name="connsiteX353" fmla="*/ 1479528 w 2485572"/>
                <a:gd name="connsiteY353" fmla="*/ 30960 h 2538970"/>
                <a:gd name="connsiteX354" fmla="*/ 1485208 w 2485572"/>
                <a:gd name="connsiteY354" fmla="*/ 30960 h 2538970"/>
                <a:gd name="connsiteX355" fmla="*/ 1544003 w 2485572"/>
                <a:gd name="connsiteY355" fmla="*/ 16758 h 2538970"/>
                <a:gd name="connsiteX356" fmla="*/ 1549684 w 2485572"/>
                <a:gd name="connsiteY356" fmla="*/ 14202 h 2538970"/>
                <a:gd name="connsiteX357" fmla="*/ 1555364 w 2485572"/>
                <a:gd name="connsiteY357" fmla="*/ 14202 h 2538970"/>
                <a:gd name="connsiteX358" fmla="*/ 1563601 w 2485572"/>
                <a:gd name="connsiteY358" fmla="*/ 11361 h 2538970"/>
                <a:gd name="connsiteX359" fmla="*/ 1614159 w 2485572"/>
                <a:gd name="connsiteY359" fmla="*/ 22439 h 2538970"/>
                <a:gd name="connsiteX360" fmla="*/ 1619840 w 2485572"/>
                <a:gd name="connsiteY360" fmla="*/ 19598 h 2538970"/>
                <a:gd name="connsiteX361" fmla="*/ 1630917 w 2485572"/>
                <a:gd name="connsiteY361" fmla="*/ 16758 h 2538970"/>
                <a:gd name="connsiteX362" fmla="*/ 1645119 w 2485572"/>
                <a:gd name="connsiteY362" fmla="*/ 8521 h 2538970"/>
                <a:gd name="connsiteX363" fmla="*/ 1653356 w 2485572"/>
                <a:gd name="connsiteY363" fmla="*/ 5681 h 2538970"/>
                <a:gd name="connsiteX364" fmla="*/ 1689712 w 2485572"/>
                <a:gd name="connsiteY364" fmla="*/ 0 h 2538970"/>
                <a:gd name="connsiteX365" fmla="*/ 1698233 w 2485572"/>
                <a:gd name="connsiteY365" fmla="*/ 11361 h 2538970"/>
                <a:gd name="connsiteX366" fmla="*/ 1703914 w 2485572"/>
                <a:gd name="connsiteY366" fmla="*/ 14202 h 2538970"/>
                <a:gd name="connsiteX367" fmla="*/ 1709310 w 2485572"/>
                <a:gd name="connsiteY367" fmla="*/ 16758 h 2538970"/>
                <a:gd name="connsiteX368" fmla="*/ 1717831 w 2485572"/>
                <a:gd name="connsiteY368" fmla="*/ 16758 h 2538970"/>
                <a:gd name="connsiteX369" fmla="*/ 1757028 w 2485572"/>
                <a:gd name="connsiteY369" fmla="*/ 22439 h 2538970"/>
                <a:gd name="connsiteX370" fmla="*/ 1762708 w 2485572"/>
                <a:gd name="connsiteY370" fmla="*/ 25279 h 2538970"/>
                <a:gd name="connsiteX371" fmla="*/ 1768389 w 2485572"/>
                <a:gd name="connsiteY371" fmla="*/ 25279 h 2538970"/>
                <a:gd name="connsiteX372" fmla="*/ 1787987 w 2485572"/>
                <a:gd name="connsiteY372" fmla="*/ 33800 h 2538970"/>
                <a:gd name="connsiteX373" fmla="*/ 1793384 w 2485572"/>
                <a:gd name="connsiteY373" fmla="*/ 33800 h 2538970"/>
                <a:gd name="connsiteX374" fmla="*/ 1801905 w 2485572"/>
                <a:gd name="connsiteY374" fmla="*/ 36640 h 2538970"/>
                <a:gd name="connsiteX375" fmla="*/ 1835421 w 2485572"/>
                <a:gd name="connsiteY375" fmla="*/ 42037 h 2538970"/>
                <a:gd name="connsiteX376" fmla="*/ 1891659 w 2485572"/>
                <a:gd name="connsiteY376" fmla="*/ 61635 h 2538970"/>
                <a:gd name="connsiteX377" fmla="*/ 1897340 w 2485572"/>
                <a:gd name="connsiteY377" fmla="*/ 64475 h 2538970"/>
                <a:gd name="connsiteX378" fmla="*/ 1899896 w 2485572"/>
                <a:gd name="connsiteY378" fmla="*/ 67316 h 2538970"/>
                <a:gd name="connsiteX379" fmla="*/ 1944774 w 2485572"/>
                <a:gd name="connsiteY379" fmla="*/ 123270 h 2538970"/>
                <a:gd name="connsiteX380" fmla="*/ 1947614 w 2485572"/>
                <a:gd name="connsiteY380" fmla="*/ 128951 h 2538970"/>
                <a:gd name="connsiteX381" fmla="*/ 1950454 w 2485572"/>
                <a:gd name="connsiteY381" fmla="*/ 131791 h 2538970"/>
                <a:gd name="connsiteX382" fmla="*/ 1956135 w 2485572"/>
                <a:gd name="connsiteY382" fmla="*/ 140312 h 2538970"/>
                <a:gd name="connsiteX383" fmla="*/ 1958975 w 2485572"/>
                <a:gd name="connsiteY383" fmla="*/ 145709 h 2538970"/>
                <a:gd name="connsiteX384" fmla="*/ 1961532 w 2485572"/>
                <a:gd name="connsiteY384" fmla="*/ 154230 h 2538970"/>
                <a:gd name="connsiteX385" fmla="*/ 1998172 w 2485572"/>
                <a:gd name="connsiteY385" fmla="*/ 204788 h 2538970"/>
                <a:gd name="connsiteX386" fmla="*/ 2003569 w 2485572"/>
                <a:gd name="connsiteY386" fmla="*/ 207344 h 2538970"/>
                <a:gd name="connsiteX387" fmla="*/ 2009249 w 2485572"/>
                <a:gd name="connsiteY387" fmla="*/ 210184 h 2538970"/>
                <a:gd name="connsiteX388" fmla="*/ 2017770 w 2485572"/>
                <a:gd name="connsiteY388" fmla="*/ 210184 h 2538970"/>
                <a:gd name="connsiteX389" fmla="*/ 2026007 w 2485572"/>
                <a:gd name="connsiteY389" fmla="*/ 213025 h 2538970"/>
                <a:gd name="connsiteX390" fmla="*/ 2037368 w 2485572"/>
                <a:gd name="connsiteY390" fmla="*/ 215865 h 2538970"/>
                <a:gd name="connsiteX391" fmla="*/ 2099003 w 2485572"/>
                <a:gd name="connsiteY391" fmla="*/ 221546 h 2538970"/>
                <a:gd name="connsiteX392" fmla="*/ 2104684 w 2485572"/>
                <a:gd name="connsiteY392" fmla="*/ 224386 h 2538970"/>
                <a:gd name="connsiteX393" fmla="*/ 2112921 w 2485572"/>
                <a:gd name="connsiteY393" fmla="*/ 224386 h 2538970"/>
                <a:gd name="connsiteX394" fmla="*/ 2124283 w 2485572"/>
                <a:gd name="connsiteY394" fmla="*/ 229783 h 2538970"/>
                <a:gd name="connsiteX395" fmla="*/ 2177397 w 2485572"/>
                <a:gd name="connsiteY395" fmla="*/ 229783 h 2538970"/>
                <a:gd name="connsiteX396" fmla="*/ 2185918 w 2485572"/>
                <a:gd name="connsiteY396" fmla="*/ 232623 h 2538970"/>
                <a:gd name="connsiteX397" fmla="*/ 2213753 w 2485572"/>
                <a:gd name="connsiteY397" fmla="*/ 226942 h 2538970"/>
                <a:gd name="connsiteX398" fmla="*/ 2219434 w 2485572"/>
                <a:gd name="connsiteY398" fmla="*/ 224386 h 2538970"/>
                <a:gd name="connsiteX399" fmla="*/ 2241872 w 2485572"/>
                <a:gd name="connsiteY39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43881 w 2485572"/>
                <a:gd name="connsiteY82" fmla="*/ 2415700 h 2538970"/>
                <a:gd name="connsiteX83" fmla="*/ 2138200 w 2485572"/>
                <a:gd name="connsiteY83" fmla="*/ 2396102 h 2538970"/>
                <a:gd name="connsiteX84" fmla="*/ 2135360 w 2485572"/>
                <a:gd name="connsiteY84" fmla="*/ 2393261 h 2538970"/>
                <a:gd name="connsiteX85" fmla="*/ 2129679 w 2485572"/>
                <a:gd name="connsiteY85" fmla="*/ 2390421 h 2538970"/>
                <a:gd name="connsiteX86" fmla="*/ 2099003 w 2485572"/>
                <a:gd name="connsiteY86" fmla="*/ 2387581 h 2538970"/>
                <a:gd name="connsiteX87" fmla="*/ 2087642 w 2485572"/>
                <a:gd name="connsiteY87" fmla="*/ 2384740 h 2538970"/>
                <a:gd name="connsiteX88" fmla="*/ 2070884 w 2485572"/>
                <a:gd name="connsiteY88" fmla="*/ 2376504 h 2538970"/>
                <a:gd name="connsiteX89" fmla="*/ 2068044 w 2485572"/>
                <a:gd name="connsiteY89" fmla="*/ 2370823 h 2538970"/>
                <a:gd name="connsiteX90" fmla="*/ 2051286 w 2485572"/>
                <a:gd name="connsiteY90" fmla="*/ 2354065 h 2538970"/>
                <a:gd name="connsiteX91" fmla="*/ 2048446 w 2485572"/>
                <a:gd name="connsiteY91" fmla="*/ 2348384 h 2538970"/>
                <a:gd name="connsiteX92" fmla="*/ 2043049 w 2485572"/>
                <a:gd name="connsiteY92" fmla="*/ 2325946 h 2538970"/>
                <a:gd name="connsiteX93" fmla="*/ 2014930 w 2485572"/>
                <a:gd name="connsiteY93" fmla="*/ 2300667 h 2538970"/>
                <a:gd name="connsiteX94" fmla="*/ 1986810 w 2485572"/>
                <a:gd name="connsiteY94" fmla="*/ 2300667 h 2538970"/>
                <a:gd name="connsiteX95" fmla="*/ 1956135 w 2485572"/>
                <a:gd name="connsiteY95" fmla="*/ 2303507 h 2538970"/>
                <a:gd name="connsiteX96" fmla="*/ 1950454 w 2485572"/>
                <a:gd name="connsiteY96" fmla="*/ 2300667 h 2538970"/>
                <a:gd name="connsiteX97" fmla="*/ 1928016 w 2485572"/>
                <a:gd name="connsiteY97" fmla="*/ 2278512 h 2538970"/>
                <a:gd name="connsiteX98" fmla="*/ 1925175 w 2485572"/>
                <a:gd name="connsiteY98" fmla="*/ 2272832 h 2538970"/>
                <a:gd name="connsiteX99" fmla="*/ 1885979 w 2485572"/>
                <a:gd name="connsiteY99" fmla="*/ 2261470 h 2538970"/>
                <a:gd name="connsiteX100" fmla="*/ 1872061 w 2485572"/>
                <a:gd name="connsiteY100" fmla="*/ 2222273 h 2538970"/>
                <a:gd name="connsiteX101" fmla="*/ 1869221 w 2485572"/>
                <a:gd name="connsiteY101" fmla="*/ 2194438 h 2538970"/>
                <a:gd name="connsiteX102" fmla="*/ 1869221 w 2485572"/>
                <a:gd name="connsiteY102" fmla="*/ 2185917 h 2538970"/>
                <a:gd name="connsiteX103" fmla="*/ 1863540 w 2485572"/>
                <a:gd name="connsiteY103" fmla="*/ 2163479 h 2538970"/>
                <a:gd name="connsiteX104" fmla="*/ 1860700 w 2485572"/>
                <a:gd name="connsiteY104" fmla="*/ 2154958 h 2538970"/>
                <a:gd name="connsiteX105" fmla="*/ 1855303 w 2485572"/>
                <a:gd name="connsiteY105" fmla="*/ 2152402 h 2538970"/>
                <a:gd name="connsiteX106" fmla="*/ 1813266 w 2485572"/>
                <a:gd name="connsiteY106" fmla="*/ 2166319 h 2538970"/>
                <a:gd name="connsiteX107" fmla="*/ 1810426 w 2485572"/>
                <a:gd name="connsiteY107" fmla="*/ 2177397 h 2538970"/>
                <a:gd name="connsiteX108" fmla="*/ 1818663 w 2485572"/>
                <a:gd name="connsiteY108" fmla="*/ 2194438 h 2538970"/>
                <a:gd name="connsiteX109" fmla="*/ 1818663 w 2485572"/>
                <a:gd name="connsiteY109" fmla="*/ 2211196 h 2538970"/>
                <a:gd name="connsiteX110" fmla="*/ 1813266 w 2485572"/>
                <a:gd name="connsiteY110" fmla="*/ 2214037 h 2538970"/>
                <a:gd name="connsiteX111" fmla="*/ 1776626 w 2485572"/>
                <a:gd name="connsiteY111" fmla="*/ 2208356 h 2538970"/>
                <a:gd name="connsiteX112" fmla="*/ 1771230 w 2485572"/>
                <a:gd name="connsiteY112" fmla="*/ 2205516 h 2538970"/>
                <a:gd name="connsiteX113" fmla="*/ 1762708 w 2485572"/>
                <a:gd name="connsiteY113" fmla="*/ 2202676 h 2538970"/>
                <a:gd name="connsiteX114" fmla="*/ 1748791 w 2485572"/>
                <a:gd name="connsiteY114" fmla="*/ 2202676 h 2538970"/>
                <a:gd name="connsiteX115" fmla="*/ 1740270 w 2485572"/>
                <a:gd name="connsiteY115" fmla="*/ 2194438 h 2538970"/>
                <a:gd name="connsiteX116" fmla="*/ 1731749 w 2485572"/>
                <a:gd name="connsiteY116" fmla="*/ 2188758 h 2538970"/>
                <a:gd name="connsiteX117" fmla="*/ 1723512 w 2485572"/>
                <a:gd name="connsiteY117" fmla="*/ 2174556 h 2538970"/>
                <a:gd name="connsiteX118" fmla="*/ 1703914 w 2485572"/>
                <a:gd name="connsiteY118" fmla="*/ 2169159 h 2538970"/>
                <a:gd name="connsiteX119" fmla="*/ 1698233 w 2485572"/>
                <a:gd name="connsiteY119" fmla="*/ 2166319 h 2538970"/>
                <a:gd name="connsiteX120" fmla="*/ 1692552 w 2485572"/>
                <a:gd name="connsiteY120" fmla="*/ 2163479 h 2538970"/>
                <a:gd name="connsiteX121" fmla="*/ 1656196 w 2485572"/>
                <a:gd name="connsiteY121" fmla="*/ 2160638 h 2538970"/>
                <a:gd name="connsiteX122" fmla="*/ 1647675 w 2485572"/>
                <a:gd name="connsiteY122" fmla="*/ 2163479 h 2538970"/>
                <a:gd name="connsiteX123" fmla="*/ 1605638 w 2485572"/>
                <a:gd name="connsiteY123" fmla="*/ 2169159 h 2538970"/>
                <a:gd name="connsiteX124" fmla="*/ 1600242 w 2485572"/>
                <a:gd name="connsiteY124" fmla="*/ 2169159 h 2538970"/>
                <a:gd name="connsiteX125" fmla="*/ 1566442 w 2485572"/>
                <a:gd name="connsiteY125" fmla="*/ 2146721 h 2538970"/>
                <a:gd name="connsiteX126" fmla="*/ 1563601 w 2485572"/>
                <a:gd name="connsiteY126" fmla="*/ 2143881 h 2538970"/>
                <a:gd name="connsiteX127" fmla="*/ 1561045 w 2485572"/>
                <a:gd name="connsiteY127" fmla="*/ 2141040 h 2538970"/>
                <a:gd name="connsiteX128" fmla="*/ 1541447 w 2485572"/>
                <a:gd name="connsiteY128" fmla="*/ 2112921 h 2538970"/>
                <a:gd name="connsiteX129" fmla="*/ 1535766 w 2485572"/>
                <a:gd name="connsiteY129" fmla="*/ 2107524 h 2538970"/>
                <a:gd name="connsiteX130" fmla="*/ 1501966 w 2485572"/>
                <a:gd name="connsiteY130" fmla="*/ 2090482 h 2538970"/>
                <a:gd name="connsiteX131" fmla="*/ 1496570 w 2485572"/>
                <a:gd name="connsiteY131" fmla="*/ 2087926 h 2538970"/>
                <a:gd name="connsiteX132" fmla="*/ 1493729 w 2485572"/>
                <a:gd name="connsiteY132" fmla="*/ 2085086 h 2538970"/>
                <a:gd name="connsiteX133" fmla="*/ 1488049 w 2485572"/>
                <a:gd name="connsiteY133" fmla="*/ 2082245 h 2538970"/>
                <a:gd name="connsiteX134" fmla="*/ 1426413 w 2485572"/>
                <a:gd name="connsiteY134" fmla="*/ 2059807 h 2538970"/>
                <a:gd name="connsiteX135" fmla="*/ 1364778 w 2485572"/>
                <a:gd name="connsiteY135" fmla="*/ 2056966 h 2538970"/>
                <a:gd name="connsiteX136" fmla="*/ 1336659 w 2485572"/>
                <a:gd name="connsiteY136" fmla="*/ 2048445 h 2538970"/>
                <a:gd name="connsiteX137" fmla="*/ 1311380 w 2485572"/>
                <a:gd name="connsiteY137" fmla="*/ 2034528 h 2538970"/>
                <a:gd name="connsiteX138" fmla="*/ 1305983 w 2485572"/>
                <a:gd name="connsiteY138" fmla="*/ 2031688 h 2538970"/>
                <a:gd name="connsiteX139" fmla="*/ 1303143 w 2485572"/>
                <a:gd name="connsiteY139" fmla="*/ 2026291 h 2538970"/>
                <a:gd name="connsiteX140" fmla="*/ 1300303 w 2485572"/>
                <a:gd name="connsiteY140" fmla="*/ 2023451 h 2538970"/>
                <a:gd name="connsiteX141" fmla="*/ 1266787 w 2485572"/>
                <a:gd name="connsiteY141" fmla="*/ 2006409 h 2538970"/>
                <a:gd name="connsiteX142" fmla="*/ 1255426 w 2485572"/>
                <a:gd name="connsiteY142" fmla="*/ 2006409 h 2538970"/>
                <a:gd name="connsiteX143" fmla="*/ 1238668 w 2485572"/>
                <a:gd name="connsiteY143" fmla="*/ 2001012 h 2538970"/>
                <a:gd name="connsiteX144" fmla="*/ 1232987 w 2485572"/>
                <a:gd name="connsiteY144" fmla="*/ 2001012 h 2538970"/>
                <a:gd name="connsiteX145" fmla="*/ 1216229 w 2485572"/>
                <a:gd name="connsiteY145" fmla="*/ 1995331 h 2538970"/>
                <a:gd name="connsiteX146" fmla="*/ 1213389 w 2485572"/>
                <a:gd name="connsiteY146" fmla="*/ 1992491 h 2538970"/>
                <a:gd name="connsiteX147" fmla="*/ 1185554 w 2485572"/>
                <a:gd name="connsiteY147" fmla="*/ 1984254 h 2538970"/>
                <a:gd name="connsiteX148" fmla="*/ 1179873 w 2485572"/>
                <a:gd name="connsiteY148" fmla="*/ 1984254 h 2538970"/>
                <a:gd name="connsiteX149" fmla="*/ 1157434 w 2485572"/>
                <a:gd name="connsiteY149" fmla="*/ 1981414 h 2538970"/>
                <a:gd name="connsiteX150" fmla="*/ 1109717 w 2485572"/>
                <a:gd name="connsiteY150" fmla="*/ 1947614 h 2538970"/>
                <a:gd name="connsiteX151" fmla="*/ 1098639 w 2485572"/>
                <a:gd name="connsiteY151" fmla="*/ 1944774 h 2538970"/>
                <a:gd name="connsiteX152" fmla="*/ 1067680 w 2485572"/>
                <a:gd name="connsiteY152" fmla="*/ 1919779 h 2538970"/>
                <a:gd name="connsiteX153" fmla="*/ 1056603 w 2485572"/>
                <a:gd name="connsiteY153" fmla="*/ 1888819 h 2538970"/>
                <a:gd name="connsiteX154" fmla="*/ 1053762 w 2485572"/>
                <a:gd name="connsiteY154" fmla="*/ 1880298 h 2538970"/>
                <a:gd name="connsiteX155" fmla="*/ 1022803 w 2485572"/>
                <a:gd name="connsiteY155" fmla="*/ 1860700 h 2538970"/>
                <a:gd name="connsiteX156" fmla="*/ 1019962 w 2485572"/>
                <a:gd name="connsiteY156" fmla="*/ 1858143 h 2538970"/>
                <a:gd name="connsiteX157" fmla="*/ 1006045 w 2485572"/>
                <a:gd name="connsiteY157" fmla="*/ 1824343 h 2538970"/>
                <a:gd name="connsiteX158" fmla="*/ 1006045 w 2485572"/>
                <a:gd name="connsiteY158" fmla="*/ 1813266 h 2538970"/>
                <a:gd name="connsiteX159" fmla="*/ 1011725 w 2485572"/>
                <a:gd name="connsiteY159" fmla="*/ 1793668 h 2538970"/>
                <a:gd name="connsiteX160" fmla="*/ 1019962 w 2485572"/>
                <a:gd name="connsiteY160" fmla="*/ 1768389 h 2538970"/>
                <a:gd name="connsiteX161" fmla="*/ 1025643 w 2485572"/>
                <a:gd name="connsiteY161" fmla="*/ 1737429 h 2538970"/>
                <a:gd name="connsiteX162" fmla="*/ 1025643 w 2485572"/>
                <a:gd name="connsiteY162" fmla="*/ 1723512 h 2538970"/>
                <a:gd name="connsiteX163" fmla="*/ 1019962 w 2485572"/>
                <a:gd name="connsiteY163" fmla="*/ 1720671 h 2538970"/>
                <a:gd name="connsiteX164" fmla="*/ 1014566 w 2485572"/>
                <a:gd name="connsiteY164" fmla="*/ 1712435 h 2538970"/>
                <a:gd name="connsiteX165" fmla="*/ 1011725 w 2485572"/>
                <a:gd name="connsiteY165" fmla="*/ 1709594 h 2538970"/>
                <a:gd name="connsiteX166" fmla="*/ 983606 w 2485572"/>
                <a:gd name="connsiteY166" fmla="*/ 1692552 h 2538970"/>
                <a:gd name="connsiteX167" fmla="*/ 977925 w 2485572"/>
                <a:gd name="connsiteY167" fmla="*/ 1692552 h 2538970"/>
                <a:gd name="connsiteX168" fmla="*/ 950090 w 2485572"/>
                <a:gd name="connsiteY168" fmla="*/ 1653356 h 2538970"/>
                <a:gd name="connsiteX169" fmla="*/ 950090 w 2485572"/>
                <a:gd name="connsiteY169" fmla="*/ 1639438 h 2538970"/>
                <a:gd name="connsiteX170" fmla="*/ 952931 w 2485572"/>
                <a:gd name="connsiteY170" fmla="*/ 1636598 h 2538970"/>
                <a:gd name="connsiteX171" fmla="*/ 975369 w 2485572"/>
                <a:gd name="connsiteY171" fmla="*/ 1597401 h 2538970"/>
                <a:gd name="connsiteX172" fmla="*/ 980766 w 2485572"/>
                <a:gd name="connsiteY172" fmla="*/ 1591721 h 2538970"/>
                <a:gd name="connsiteX173" fmla="*/ 1017406 w 2485572"/>
                <a:gd name="connsiteY173" fmla="*/ 1561045 h 2538970"/>
                <a:gd name="connsiteX174" fmla="*/ 1022803 w 2485572"/>
                <a:gd name="connsiteY174" fmla="*/ 1558205 h 2538970"/>
                <a:gd name="connsiteX175" fmla="*/ 1025643 w 2485572"/>
                <a:gd name="connsiteY175" fmla="*/ 1555364 h 2538970"/>
                <a:gd name="connsiteX176" fmla="*/ 1031324 w 2485572"/>
                <a:gd name="connsiteY176" fmla="*/ 1549684 h 2538970"/>
                <a:gd name="connsiteX177" fmla="*/ 1293866 w 2485572"/>
                <a:gd name="connsiteY177" fmla="*/ 1680648 h 2538970"/>
                <a:gd name="connsiteX178" fmla="*/ 1455791 w 2485572"/>
                <a:gd name="connsiteY178" fmla="*/ 1685410 h 2538970"/>
                <a:gd name="connsiteX179" fmla="*/ 1289417 w 2485572"/>
                <a:gd name="connsiteY179" fmla="*/ 1536685 h 2538970"/>
                <a:gd name="connsiteX180" fmla="*/ 1061999 w 2485572"/>
                <a:gd name="connsiteY180" fmla="*/ 1465610 h 2538970"/>
                <a:gd name="connsiteX181" fmla="*/ 1061999 w 2485572"/>
                <a:gd name="connsiteY181" fmla="*/ 1429254 h 2538970"/>
                <a:gd name="connsiteX182" fmla="*/ 1048082 w 2485572"/>
                <a:gd name="connsiteY182" fmla="*/ 1403975 h 2538970"/>
                <a:gd name="connsiteX183" fmla="*/ 1022803 w 2485572"/>
                <a:gd name="connsiteY183" fmla="*/ 1387217 h 2538970"/>
                <a:gd name="connsiteX184" fmla="*/ 1011725 w 2485572"/>
                <a:gd name="connsiteY184" fmla="*/ 1381536 h 2538970"/>
                <a:gd name="connsiteX185" fmla="*/ 1000364 w 2485572"/>
                <a:gd name="connsiteY185" fmla="*/ 1381536 h 2538970"/>
                <a:gd name="connsiteX186" fmla="*/ 961167 w 2485572"/>
                <a:gd name="connsiteY186" fmla="*/ 1376140 h 2538970"/>
                <a:gd name="connsiteX187" fmla="*/ 924811 w 2485572"/>
                <a:gd name="connsiteY187" fmla="*/ 1367618 h 2538970"/>
                <a:gd name="connsiteX188" fmla="*/ 919131 w 2485572"/>
                <a:gd name="connsiteY188" fmla="*/ 1367618 h 2538970"/>
                <a:gd name="connsiteX189" fmla="*/ 913450 w 2485572"/>
                <a:gd name="connsiteY189" fmla="*/ 1364778 h 2538970"/>
                <a:gd name="connsiteX190" fmla="*/ 908053 w 2485572"/>
                <a:gd name="connsiteY190" fmla="*/ 1364778 h 2538970"/>
                <a:gd name="connsiteX191" fmla="*/ 877094 w 2485572"/>
                <a:gd name="connsiteY191" fmla="*/ 1381536 h 2538970"/>
                <a:gd name="connsiteX192" fmla="*/ 868857 w 2485572"/>
                <a:gd name="connsiteY192" fmla="*/ 1390057 h 2538970"/>
                <a:gd name="connsiteX193" fmla="*/ 835057 w 2485572"/>
                <a:gd name="connsiteY193" fmla="*/ 1434934 h 2538970"/>
                <a:gd name="connsiteX194" fmla="*/ 832217 w 2485572"/>
                <a:gd name="connsiteY194" fmla="*/ 1440331 h 2538970"/>
                <a:gd name="connsiteX195" fmla="*/ 832217 w 2485572"/>
                <a:gd name="connsiteY195" fmla="*/ 1446012 h 2538970"/>
                <a:gd name="connsiteX196" fmla="*/ 767741 w 2485572"/>
                <a:gd name="connsiteY196" fmla="*/ 1513327 h 2538970"/>
                <a:gd name="connsiteX197" fmla="*/ 711787 w 2485572"/>
                <a:gd name="connsiteY197" fmla="*/ 1535766 h 2538970"/>
                <a:gd name="connsiteX198" fmla="*/ 686508 w 2485572"/>
                <a:gd name="connsiteY198" fmla="*/ 1541447 h 2538970"/>
                <a:gd name="connsiteX199" fmla="*/ 661513 w 2485572"/>
                <a:gd name="connsiteY199" fmla="*/ 1549684 h 2538970"/>
                <a:gd name="connsiteX200" fmla="*/ 658672 w 2485572"/>
                <a:gd name="connsiteY200" fmla="*/ 1552524 h 2538970"/>
                <a:gd name="connsiteX201" fmla="*/ 652992 w 2485572"/>
                <a:gd name="connsiteY201" fmla="*/ 1555364 h 2538970"/>
                <a:gd name="connsiteX202" fmla="*/ 624873 w 2485572"/>
                <a:gd name="connsiteY202" fmla="*/ 1561045 h 2538970"/>
                <a:gd name="connsiteX203" fmla="*/ 619476 w 2485572"/>
                <a:gd name="connsiteY203" fmla="*/ 1558205 h 2538970"/>
                <a:gd name="connsiteX204" fmla="*/ 616636 w 2485572"/>
                <a:gd name="connsiteY204" fmla="*/ 1555364 h 2538970"/>
                <a:gd name="connsiteX205" fmla="*/ 597037 w 2485572"/>
                <a:gd name="connsiteY205" fmla="*/ 1532926 h 2538970"/>
                <a:gd name="connsiteX206" fmla="*/ 594197 w 2485572"/>
                <a:gd name="connsiteY206" fmla="*/ 1521848 h 2538970"/>
                <a:gd name="connsiteX207" fmla="*/ 591357 w 2485572"/>
                <a:gd name="connsiteY207" fmla="*/ 1519008 h 2538970"/>
                <a:gd name="connsiteX208" fmla="*/ 566078 w 2485572"/>
                <a:gd name="connsiteY208" fmla="*/ 1482368 h 2538970"/>
                <a:gd name="connsiteX209" fmla="*/ 560397 w 2485572"/>
                <a:gd name="connsiteY209" fmla="*/ 1471291 h 2538970"/>
                <a:gd name="connsiteX210" fmla="*/ 555000 w 2485572"/>
                <a:gd name="connsiteY210" fmla="*/ 1465610 h 2538970"/>
                <a:gd name="connsiteX211" fmla="*/ 498762 w 2485572"/>
                <a:gd name="connsiteY211" fmla="*/ 1432094 h 2538970"/>
                <a:gd name="connsiteX212" fmla="*/ 490525 w 2485572"/>
                <a:gd name="connsiteY212" fmla="*/ 1429254 h 2538970"/>
                <a:gd name="connsiteX213" fmla="*/ 487685 w 2485572"/>
                <a:gd name="connsiteY213" fmla="*/ 1429254 h 2538970"/>
                <a:gd name="connsiteX214" fmla="*/ 462406 w 2485572"/>
                <a:gd name="connsiteY214" fmla="*/ 1426413 h 2538970"/>
                <a:gd name="connsiteX215" fmla="*/ 400770 w 2485572"/>
                <a:gd name="connsiteY215" fmla="*/ 1426413 h 2538970"/>
                <a:gd name="connsiteX216" fmla="*/ 392250 w 2485572"/>
                <a:gd name="connsiteY216" fmla="*/ 1423573 h 2538970"/>
                <a:gd name="connsiteX217" fmla="*/ 384013 w 2485572"/>
                <a:gd name="connsiteY217" fmla="*/ 1420733 h 2538970"/>
                <a:gd name="connsiteX218" fmla="*/ 375492 w 2485572"/>
                <a:gd name="connsiteY218" fmla="*/ 1420733 h 2538970"/>
                <a:gd name="connsiteX219" fmla="*/ 319537 w 2485572"/>
                <a:gd name="connsiteY219" fmla="*/ 1409655 h 2538970"/>
                <a:gd name="connsiteX220" fmla="*/ 313856 w 2485572"/>
                <a:gd name="connsiteY220" fmla="*/ 1406815 h 2538970"/>
                <a:gd name="connsiteX221" fmla="*/ 308176 w 2485572"/>
                <a:gd name="connsiteY221" fmla="*/ 1406815 h 2538970"/>
                <a:gd name="connsiteX222" fmla="*/ 297098 w 2485572"/>
                <a:gd name="connsiteY222" fmla="*/ 1401134 h 2538970"/>
                <a:gd name="connsiteX223" fmla="*/ 221546 w 2485572"/>
                <a:gd name="connsiteY223" fmla="*/ 1392898 h 2538970"/>
                <a:gd name="connsiteX224" fmla="*/ 213025 w 2485572"/>
                <a:gd name="connsiteY224" fmla="*/ 1392898 h 2538970"/>
                <a:gd name="connsiteX225" fmla="*/ 204504 w 2485572"/>
                <a:gd name="connsiteY225" fmla="*/ 1395738 h 2538970"/>
                <a:gd name="connsiteX226" fmla="*/ 154230 w 2485572"/>
                <a:gd name="connsiteY226" fmla="*/ 1406815 h 2538970"/>
                <a:gd name="connsiteX227" fmla="*/ 148549 w 2485572"/>
                <a:gd name="connsiteY227" fmla="*/ 1403975 h 2538970"/>
                <a:gd name="connsiteX228" fmla="*/ 137472 w 2485572"/>
                <a:gd name="connsiteY228" fmla="*/ 1398294 h 2538970"/>
                <a:gd name="connsiteX229" fmla="*/ 131791 w 2485572"/>
                <a:gd name="connsiteY229" fmla="*/ 1398294 h 2538970"/>
                <a:gd name="connsiteX230" fmla="*/ 67316 w 2485572"/>
                <a:gd name="connsiteY230" fmla="*/ 1418177 h 2538970"/>
                <a:gd name="connsiteX231" fmla="*/ 58795 w 2485572"/>
                <a:gd name="connsiteY231" fmla="*/ 1420733 h 2538970"/>
                <a:gd name="connsiteX232" fmla="*/ 50558 w 2485572"/>
                <a:gd name="connsiteY232" fmla="*/ 1423573 h 2538970"/>
                <a:gd name="connsiteX233" fmla="*/ 42037 w 2485572"/>
                <a:gd name="connsiteY233" fmla="*/ 1423573 h 2538970"/>
                <a:gd name="connsiteX234" fmla="*/ 5681 w 2485572"/>
                <a:gd name="connsiteY234" fmla="*/ 1432094 h 2538970"/>
                <a:gd name="connsiteX235" fmla="*/ 2840 w 2485572"/>
                <a:gd name="connsiteY235" fmla="*/ 1403975 h 2538970"/>
                <a:gd name="connsiteX236" fmla="*/ 0 w 2485572"/>
                <a:gd name="connsiteY236" fmla="*/ 1395738 h 2538970"/>
                <a:gd name="connsiteX237" fmla="*/ 5681 w 2485572"/>
                <a:gd name="connsiteY237" fmla="*/ 1373299 h 2538970"/>
                <a:gd name="connsiteX238" fmla="*/ 5681 w 2485572"/>
                <a:gd name="connsiteY238" fmla="*/ 1361938 h 2538970"/>
                <a:gd name="connsiteX239" fmla="*/ 11361 w 2485572"/>
                <a:gd name="connsiteY239" fmla="*/ 1345180 h 2538970"/>
                <a:gd name="connsiteX240" fmla="*/ 42037 w 2485572"/>
                <a:gd name="connsiteY240" fmla="*/ 1305983 h 2538970"/>
                <a:gd name="connsiteX241" fmla="*/ 47718 w 2485572"/>
                <a:gd name="connsiteY241" fmla="*/ 1294622 h 2538970"/>
                <a:gd name="connsiteX242" fmla="*/ 39197 w 2485572"/>
                <a:gd name="connsiteY242" fmla="*/ 1275024 h 2538970"/>
                <a:gd name="connsiteX243" fmla="*/ 33516 w 2485572"/>
                <a:gd name="connsiteY243" fmla="*/ 1269627 h 2538970"/>
                <a:gd name="connsiteX244" fmla="*/ 33516 w 2485572"/>
                <a:gd name="connsiteY244" fmla="*/ 1244348 h 2538970"/>
                <a:gd name="connsiteX245" fmla="*/ 64475 w 2485572"/>
                <a:gd name="connsiteY245" fmla="*/ 1213389 h 2538970"/>
                <a:gd name="connsiteX246" fmla="*/ 81233 w 2485572"/>
                <a:gd name="connsiteY246" fmla="*/ 1199471 h 2538970"/>
                <a:gd name="connsiteX247" fmla="*/ 86914 w 2485572"/>
                <a:gd name="connsiteY247" fmla="*/ 1190950 h 2538970"/>
                <a:gd name="connsiteX248" fmla="*/ 97991 w 2485572"/>
                <a:gd name="connsiteY248" fmla="*/ 1160275 h 2538970"/>
                <a:gd name="connsiteX249" fmla="*/ 95435 w 2485572"/>
                <a:gd name="connsiteY249" fmla="*/ 1151753 h 2538970"/>
                <a:gd name="connsiteX250" fmla="*/ 95435 w 2485572"/>
                <a:gd name="connsiteY250" fmla="*/ 1121078 h 2538970"/>
                <a:gd name="connsiteX251" fmla="*/ 100832 w 2485572"/>
                <a:gd name="connsiteY251" fmla="*/ 1112557 h 2538970"/>
                <a:gd name="connsiteX252" fmla="*/ 103672 w 2485572"/>
                <a:gd name="connsiteY252" fmla="*/ 1106876 h 2538970"/>
                <a:gd name="connsiteX253" fmla="*/ 154230 w 2485572"/>
                <a:gd name="connsiteY253" fmla="*/ 1070520 h 2538970"/>
                <a:gd name="connsiteX254" fmla="*/ 176668 w 2485572"/>
                <a:gd name="connsiteY254" fmla="*/ 1045241 h 2538970"/>
                <a:gd name="connsiteX255" fmla="*/ 176668 w 2485572"/>
                <a:gd name="connsiteY255" fmla="*/ 1037004 h 2538970"/>
                <a:gd name="connsiteX256" fmla="*/ 173828 w 2485572"/>
                <a:gd name="connsiteY256" fmla="*/ 1028483 h 2538970"/>
                <a:gd name="connsiteX257" fmla="*/ 157070 w 2485572"/>
                <a:gd name="connsiteY257" fmla="*/ 1008885 h 2538970"/>
                <a:gd name="connsiteX258" fmla="*/ 154230 w 2485572"/>
                <a:gd name="connsiteY258" fmla="*/ 1000648 h 2538970"/>
                <a:gd name="connsiteX259" fmla="*/ 157070 w 2485572"/>
                <a:gd name="connsiteY259" fmla="*/ 964008 h 2538970"/>
                <a:gd name="connsiteX260" fmla="*/ 154230 w 2485572"/>
                <a:gd name="connsiteY260" fmla="*/ 955771 h 2538970"/>
                <a:gd name="connsiteX261" fmla="*/ 126111 w 2485572"/>
                <a:gd name="connsiteY261" fmla="*/ 930492 h 2538970"/>
                <a:gd name="connsiteX262" fmla="*/ 112193 w 2485572"/>
                <a:gd name="connsiteY262" fmla="*/ 927652 h 2538970"/>
                <a:gd name="connsiteX263" fmla="*/ 109353 w 2485572"/>
                <a:gd name="connsiteY263" fmla="*/ 921971 h 2538970"/>
                <a:gd name="connsiteX264" fmla="*/ 109353 w 2485572"/>
                <a:gd name="connsiteY264" fmla="*/ 908053 h 2538970"/>
                <a:gd name="connsiteX265" fmla="*/ 117590 w 2485572"/>
                <a:gd name="connsiteY265" fmla="*/ 891295 h 2538970"/>
                <a:gd name="connsiteX266" fmla="*/ 123270 w 2485572"/>
                <a:gd name="connsiteY266" fmla="*/ 885615 h 2538970"/>
                <a:gd name="connsiteX267" fmla="*/ 148549 w 2485572"/>
                <a:gd name="connsiteY267" fmla="*/ 866016 h 2538970"/>
                <a:gd name="connsiteX268" fmla="*/ 128951 w 2485572"/>
                <a:gd name="connsiteY268" fmla="*/ 840738 h 2538970"/>
                <a:gd name="connsiteX269" fmla="*/ 126111 w 2485572"/>
                <a:gd name="connsiteY269" fmla="*/ 821139 h 2538970"/>
                <a:gd name="connsiteX270" fmla="*/ 140028 w 2485572"/>
                <a:gd name="connsiteY270" fmla="*/ 812618 h 2538970"/>
                <a:gd name="connsiteX271" fmla="*/ 142869 w 2485572"/>
                <a:gd name="connsiteY271" fmla="*/ 790464 h 2538970"/>
                <a:gd name="connsiteX272" fmla="*/ 154230 w 2485572"/>
                <a:gd name="connsiteY272" fmla="*/ 773422 h 2538970"/>
                <a:gd name="connsiteX273" fmla="*/ 157070 w 2485572"/>
                <a:gd name="connsiteY273" fmla="*/ 762344 h 2538970"/>
                <a:gd name="connsiteX274" fmla="*/ 157070 w 2485572"/>
                <a:gd name="connsiteY274" fmla="*/ 753824 h 2538970"/>
                <a:gd name="connsiteX275" fmla="*/ 145709 w 2485572"/>
                <a:gd name="connsiteY275" fmla="*/ 731385 h 2538970"/>
                <a:gd name="connsiteX276" fmla="*/ 145709 w 2485572"/>
                <a:gd name="connsiteY276" fmla="*/ 723148 h 2538970"/>
                <a:gd name="connsiteX277" fmla="*/ 159627 w 2485572"/>
                <a:gd name="connsiteY277" fmla="*/ 714627 h 2538970"/>
                <a:gd name="connsiteX278" fmla="*/ 204504 w 2485572"/>
                <a:gd name="connsiteY278" fmla="*/ 708946 h 2538970"/>
                <a:gd name="connsiteX279" fmla="*/ 232623 w 2485572"/>
                <a:gd name="connsiteY279" fmla="*/ 678271 h 2538970"/>
                <a:gd name="connsiteX280" fmla="*/ 232623 w 2485572"/>
                <a:gd name="connsiteY280" fmla="*/ 666909 h 2538970"/>
                <a:gd name="connsiteX281" fmla="*/ 215865 w 2485572"/>
                <a:gd name="connsiteY281" fmla="*/ 644755 h 2538970"/>
                <a:gd name="connsiteX282" fmla="*/ 218705 w 2485572"/>
                <a:gd name="connsiteY282" fmla="*/ 613795 h 2538970"/>
                <a:gd name="connsiteX283" fmla="*/ 241144 w 2485572"/>
                <a:gd name="connsiteY283" fmla="*/ 582836 h 2538970"/>
                <a:gd name="connsiteX284" fmla="*/ 252221 w 2485572"/>
                <a:gd name="connsiteY284" fmla="*/ 571758 h 2538970"/>
                <a:gd name="connsiteX285" fmla="*/ 285737 w 2485572"/>
                <a:gd name="connsiteY285" fmla="*/ 524041 h 2538970"/>
                <a:gd name="connsiteX286" fmla="*/ 291418 w 2485572"/>
                <a:gd name="connsiteY286" fmla="*/ 518644 h 2538970"/>
                <a:gd name="connsiteX287" fmla="*/ 322377 w 2485572"/>
                <a:gd name="connsiteY287" fmla="*/ 518644 h 2538970"/>
                <a:gd name="connsiteX288" fmla="*/ 333455 w 2485572"/>
                <a:gd name="connsiteY288" fmla="*/ 510123 h 2538970"/>
                <a:gd name="connsiteX289" fmla="*/ 341976 w 2485572"/>
                <a:gd name="connsiteY289" fmla="*/ 482004 h 2538970"/>
                <a:gd name="connsiteX290" fmla="*/ 347372 w 2485572"/>
                <a:gd name="connsiteY290" fmla="*/ 476607 h 2538970"/>
                <a:gd name="connsiteX291" fmla="*/ 386853 w 2485572"/>
                <a:gd name="connsiteY291" fmla="*/ 459565 h 2538970"/>
                <a:gd name="connsiteX292" fmla="*/ 389409 w 2485572"/>
                <a:gd name="connsiteY292" fmla="*/ 454169 h 2538970"/>
                <a:gd name="connsiteX293" fmla="*/ 400770 w 2485572"/>
                <a:gd name="connsiteY293" fmla="*/ 434570 h 2538970"/>
                <a:gd name="connsiteX294" fmla="*/ 414688 w 2485572"/>
                <a:gd name="connsiteY294" fmla="*/ 392534 h 2538970"/>
                <a:gd name="connsiteX295" fmla="*/ 428890 w 2485572"/>
                <a:gd name="connsiteY295" fmla="*/ 341976 h 2538970"/>
                <a:gd name="connsiteX296" fmla="*/ 434286 w 2485572"/>
                <a:gd name="connsiteY296" fmla="*/ 255062 h 2538970"/>
                <a:gd name="connsiteX297" fmla="*/ 437127 w 2485572"/>
                <a:gd name="connsiteY297" fmla="*/ 252221 h 2538970"/>
                <a:gd name="connsiteX298" fmla="*/ 448488 w 2485572"/>
                <a:gd name="connsiteY298" fmla="*/ 235463 h 2538970"/>
                <a:gd name="connsiteX299" fmla="*/ 468086 w 2485572"/>
                <a:gd name="connsiteY299" fmla="*/ 221546 h 2538970"/>
                <a:gd name="connsiteX300" fmla="*/ 501602 w 2485572"/>
                <a:gd name="connsiteY300" fmla="*/ 215865 h 2538970"/>
                <a:gd name="connsiteX301" fmla="*/ 512964 w 2485572"/>
                <a:gd name="connsiteY301" fmla="*/ 213025 h 2538970"/>
                <a:gd name="connsiteX302" fmla="*/ 555000 w 2485572"/>
                <a:gd name="connsiteY302" fmla="*/ 187746 h 2538970"/>
                <a:gd name="connsiteX303" fmla="*/ 557557 w 2485572"/>
                <a:gd name="connsiteY303" fmla="*/ 182349 h 2538970"/>
                <a:gd name="connsiteX304" fmla="*/ 602434 w 2485572"/>
                <a:gd name="connsiteY304" fmla="*/ 131791 h 2538970"/>
                <a:gd name="connsiteX305" fmla="*/ 605274 w 2485572"/>
                <a:gd name="connsiteY305" fmla="*/ 123270 h 2538970"/>
                <a:gd name="connsiteX306" fmla="*/ 594197 w 2485572"/>
                <a:gd name="connsiteY306" fmla="*/ 70156 h 2538970"/>
                <a:gd name="connsiteX307" fmla="*/ 650151 w 2485572"/>
                <a:gd name="connsiteY307" fmla="*/ 92595 h 2538970"/>
                <a:gd name="connsiteX308" fmla="*/ 664069 w 2485572"/>
                <a:gd name="connsiteY308" fmla="*/ 92595 h 2538970"/>
                <a:gd name="connsiteX309" fmla="*/ 689348 w 2485572"/>
                <a:gd name="connsiteY309" fmla="*/ 98275 h 2538970"/>
                <a:gd name="connsiteX310" fmla="*/ 723148 w 2485572"/>
                <a:gd name="connsiteY310" fmla="*/ 89754 h 2538970"/>
                <a:gd name="connsiteX311" fmla="*/ 725704 w 2485572"/>
                <a:gd name="connsiteY311" fmla="*/ 92595 h 2538970"/>
                <a:gd name="connsiteX312" fmla="*/ 731385 w 2485572"/>
                <a:gd name="connsiteY312" fmla="*/ 92595 h 2538970"/>
                <a:gd name="connsiteX313" fmla="*/ 737065 w 2485572"/>
                <a:gd name="connsiteY313" fmla="*/ 95435 h 2538970"/>
                <a:gd name="connsiteX314" fmla="*/ 742746 w 2485572"/>
                <a:gd name="connsiteY314" fmla="*/ 95435 h 2538970"/>
                <a:gd name="connsiteX315" fmla="*/ 779102 w 2485572"/>
                <a:gd name="connsiteY315" fmla="*/ 75837 h 2538970"/>
                <a:gd name="connsiteX316" fmla="*/ 818299 w 2485572"/>
                <a:gd name="connsiteY316" fmla="*/ 39197 h 2538970"/>
                <a:gd name="connsiteX317" fmla="*/ 823980 w 2485572"/>
                <a:gd name="connsiteY317" fmla="*/ 33800 h 2538970"/>
                <a:gd name="connsiteX318" fmla="*/ 851815 w 2485572"/>
                <a:gd name="connsiteY318" fmla="*/ 19598 h 2538970"/>
                <a:gd name="connsiteX319" fmla="*/ 854655 w 2485572"/>
                <a:gd name="connsiteY319" fmla="*/ 14202 h 2538970"/>
                <a:gd name="connsiteX320" fmla="*/ 888455 w 2485572"/>
                <a:gd name="connsiteY320" fmla="*/ 8521 h 2538970"/>
                <a:gd name="connsiteX321" fmla="*/ 893852 w 2485572"/>
                <a:gd name="connsiteY321" fmla="*/ 11361 h 2538970"/>
                <a:gd name="connsiteX322" fmla="*/ 933332 w 2485572"/>
                <a:gd name="connsiteY322" fmla="*/ 36640 h 2538970"/>
                <a:gd name="connsiteX323" fmla="*/ 938729 w 2485572"/>
                <a:gd name="connsiteY323" fmla="*/ 42037 h 2538970"/>
                <a:gd name="connsiteX324" fmla="*/ 969689 w 2485572"/>
                <a:gd name="connsiteY324" fmla="*/ 61635 h 2538970"/>
                <a:gd name="connsiteX325" fmla="*/ 972529 w 2485572"/>
                <a:gd name="connsiteY325" fmla="*/ 64475 h 2538970"/>
                <a:gd name="connsiteX326" fmla="*/ 977925 w 2485572"/>
                <a:gd name="connsiteY326" fmla="*/ 67316 h 2538970"/>
                <a:gd name="connsiteX327" fmla="*/ 1011725 w 2485572"/>
                <a:gd name="connsiteY327" fmla="*/ 67316 h 2538970"/>
                <a:gd name="connsiteX328" fmla="*/ 1031324 w 2485572"/>
                <a:gd name="connsiteY328" fmla="*/ 64475 h 2538970"/>
                <a:gd name="connsiteX329" fmla="*/ 1042401 w 2485572"/>
                <a:gd name="connsiteY329" fmla="*/ 64475 h 2538970"/>
                <a:gd name="connsiteX330" fmla="*/ 1104036 w 2485572"/>
                <a:gd name="connsiteY330" fmla="*/ 70156 h 2538970"/>
                <a:gd name="connsiteX331" fmla="*/ 1109717 w 2485572"/>
                <a:gd name="connsiteY331" fmla="*/ 75837 h 2538970"/>
                <a:gd name="connsiteX332" fmla="*/ 1118238 w 2485572"/>
                <a:gd name="connsiteY332" fmla="*/ 81233 h 2538970"/>
                <a:gd name="connsiteX333" fmla="*/ 1121078 w 2485572"/>
                <a:gd name="connsiteY333" fmla="*/ 84074 h 2538970"/>
                <a:gd name="connsiteX334" fmla="*/ 1143517 w 2485572"/>
                <a:gd name="connsiteY334" fmla="*/ 95435 h 2538970"/>
                <a:gd name="connsiteX335" fmla="*/ 1151754 w 2485572"/>
                <a:gd name="connsiteY335" fmla="*/ 100832 h 2538970"/>
                <a:gd name="connsiteX336" fmla="*/ 1171352 w 2485572"/>
                <a:gd name="connsiteY336" fmla="*/ 100832 h 2538970"/>
                <a:gd name="connsiteX337" fmla="*/ 1174192 w 2485572"/>
                <a:gd name="connsiteY337" fmla="*/ 98275 h 2538970"/>
                <a:gd name="connsiteX338" fmla="*/ 1188110 w 2485572"/>
                <a:gd name="connsiteY338" fmla="*/ 89754 h 2538970"/>
                <a:gd name="connsiteX339" fmla="*/ 1193791 w 2485572"/>
                <a:gd name="connsiteY339" fmla="*/ 84074 h 2538970"/>
                <a:gd name="connsiteX340" fmla="*/ 1238668 w 2485572"/>
                <a:gd name="connsiteY340" fmla="*/ 75837 h 2538970"/>
                <a:gd name="connsiteX341" fmla="*/ 1244348 w 2485572"/>
                <a:gd name="connsiteY341" fmla="*/ 78677 h 2538970"/>
                <a:gd name="connsiteX342" fmla="*/ 1272184 w 2485572"/>
                <a:gd name="connsiteY342" fmla="*/ 75837 h 2538970"/>
                <a:gd name="connsiteX343" fmla="*/ 1280705 w 2485572"/>
                <a:gd name="connsiteY343" fmla="*/ 72996 h 2538970"/>
                <a:gd name="connsiteX344" fmla="*/ 1286385 w 2485572"/>
                <a:gd name="connsiteY344" fmla="*/ 72996 h 2538970"/>
                <a:gd name="connsiteX345" fmla="*/ 1348020 w 2485572"/>
                <a:gd name="connsiteY345" fmla="*/ 50558 h 2538970"/>
                <a:gd name="connsiteX346" fmla="*/ 1350861 w 2485572"/>
                <a:gd name="connsiteY346" fmla="*/ 50558 h 2538970"/>
                <a:gd name="connsiteX347" fmla="*/ 1392898 w 2485572"/>
                <a:gd name="connsiteY347" fmla="*/ 39197 h 2538970"/>
                <a:gd name="connsiteX348" fmla="*/ 1406815 w 2485572"/>
                <a:gd name="connsiteY348" fmla="*/ 39197 h 2538970"/>
                <a:gd name="connsiteX349" fmla="*/ 1459929 w 2485572"/>
                <a:gd name="connsiteY349" fmla="*/ 36640 h 2538970"/>
                <a:gd name="connsiteX350" fmla="*/ 1468450 w 2485572"/>
                <a:gd name="connsiteY350" fmla="*/ 36640 h 2538970"/>
                <a:gd name="connsiteX351" fmla="*/ 1474131 w 2485572"/>
                <a:gd name="connsiteY351" fmla="*/ 33800 h 2538970"/>
                <a:gd name="connsiteX352" fmla="*/ 1479528 w 2485572"/>
                <a:gd name="connsiteY352" fmla="*/ 30960 h 2538970"/>
                <a:gd name="connsiteX353" fmla="*/ 1485208 w 2485572"/>
                <a:gd name="connsiteY353" fmla="*/ 30960 h 2538970"/>
                <a:gd name="connsiteX354" fmla="*/ 1544003 w 2485572"/>
                <a:gd name="connsiteY354" fmla="*/ 16758 h 2538970"/>
                <a:gd name="connsiteX355" fmla="*/ 1549684 w 2485572"/>
                <a:gd name="connsiteY355" fmla="*/ 14202 h 2538970"/>
                <a:gd name="connsiteX356" fmla="*/ 1555364 w 2485572"/>
                <a:gd name="connsiteY356" fmla="*/ 14202 h 2538970"/>
                <a:gd name="connsiteX357" fmla="*/ 1563601 w 2485572"/>
                <a:gd name="connsiteY357" fmla="*/ 11361 h 2538970"/>
                <a:gd name="connsiteX358" fmla="*/ 1614159 w 2485572"/>
                <a:gd name="connsiteY358" fmla="*/ 22439 h 2538970"/>
                <a:gd name="connsiteX359" fmla="*/ 1619840 w 2485572"/>
                <a:gd name="connsiteY359" fmla="*/ 19598 h 2538970"/>
                <a:gd name="connsiteX360" fmla="*/ 1630917 w 2485572"/>
                <a:gd name="connsiteY360" fmla="*/ 16758 h 2538970"/>
                <a:gd name="connsiteX361" fmla="*/ 1645119 w 2485572"/>
                <a:gd name="connsiteY361" fmla="*/ 8521 h 2538970"/>
                <a:gd name="connsiteX362" fmla="*/ 1653356 w 2485572"/>
                <a:gd name="connsiteY362" fmla="*/ 5681 h 2538970"/>
                <a:gd name="connsiteX363" fmla="*/ 1689712 w 2485572"/>
                <a:gd name="connsiteY363" fmla="*/ 0 h 2538970"/>
                <a:gd name="connsiteX364" fmla="*/ 1698233 w 2485572"/>
                <a:gd name="connsiteY364" fmla="*/ 11361 h 2538970"/>
                <a:gd name="connsiteX365" fmla="*/ 1703914 w 2485572"/>
                <a:gd name="connsiteY365" fmla="*/ 14202 h 2538970"/>
                <a:gd name="connsiteX366" fmla="*/ 1709310 w 2485572"/>
                <a:gd name="connsiteY366" fmla="*/ 16758 h 2538970"/>
                <a:gd name="connsiteX367" fmla="*/ 1717831 w 2485572"/>
                <a:gd name="connsiteY367" fmla="*/ 16758 h 2538970"/>
                <a:gd name="connsiteX368" fmla="*/ 1757028 w 2485572"/>
                <a:gd name="connsiteY368" fmla="*/ 22439 h 2538970"/>
                <a:gd name="connsiteX369" fmla="*/ 1762708 w 2485572"/>
                <a:gd name="connsiteY369" fmla="*/ 25279 h 2538970"/>
                <a:gd name="connsiteX370" fmla="*/ 1768389 w 2485572"/>
                <a:gd name="connsiteY370" fmla="*/ 25279 h 2538970"/>
                <a:gd name="connsiteX371" fmla="*/ 1787987 w 2485572"/>
                <a:gd name="connsiteY371" fmla="*/ 33800 h 2538970"/>
                <a:gd name="connsiteX372" fmla="*/ 1793384 w 2485572"/>
                <a:gd name="connsiteY372" fmla="*/ 33800 h 2538970"/>
                <a:gd name="connsiteX373" fmla="*/ 1801905 w 2485572"/>
                <a:gd name="connsiteY373" fmla="*/ 36640 h 2538970"/>
                <a:gd name="connsiteX374" fmla="*/ 1835421 w 2485572"/>
                <a:gd name="connsiteY374" fmla="*/ 42037 h 2538970"/>
                <a:gd name="connsiteX375" fmla="*/ 1891659 w 2485572"/>
                <a:gd name="connsiteY375" fmla="*/ 61635 h 2538970"/>
                <a:gd name="connsiteX376" fmla="*/ 1897340 w 2485572"/>
                <a:gd name="connsiteY376" fmla="*/ 64475 h 2538970"/>
                <a:gd name="connsiteX377" fmla="*/ 1899896 w 2485572"/>
                <a:gd name="connsiteY377" fmla="*/ 67316 h 2538970"/>
                <a:gd name="connsiteX378" fmla="*/ 1944774 w 2485572"/>
                <a:gd name="connsiteY378" fmla="*/ 123270 h 2538970"/>
                <a:gd name="connsiteX379" fmla="*/ 1947614 w 2485572"/>
                <a:gd name="connsiteY379" fmla="*/ 128951 h 2538970"/>
                <a:gd name="connsiteX380" fmla="*/ 1950454 w 2485572"/>
                <a:gd name="connsiteY380" fmla="*/ 131791 h 2538970"/>
                <a:gd name="connsiteX381" fmla="*/ 1956135 w 2485572"/>
                <a:gd name="connsiteY381" fmla="*/ 140312 h 2538970"/>
                <a:gd name="connsiteX382" fmla="*/ 1958975 w 2485572"/>
                <a:gd name="connsiteY382" fmla="*/ 145709 h 2538970"/>
                <a:gd name="connsiteX383" fmla="*/ 1961532 w 2485572"/>
                <a:gd name="connsiteY383" fmla="*/ 154230 h 2538970"/>
                <a:gd name="connsiteX384" fmla="*/ 1998172 w 2485572"/>
                <a:gd name="connsiteY384" fmla="*/ 204788 h 2538970"/>
                <a:gd name="connsiteX385" fmla="*/ 2003569 w 2485572"/>
                <a:gd name="connsiteY385" fmla="*/ 207344 h 2538970"/>
                <a:gd name="connsiteX386" fmla="*/ 2009249 w 2485572"/>
                <a:gd name="connsiteY386" fmla="*/ 210184 h 2538970"/>
                <a:gd name="connsiteX387" fmla="*/ 2017770 w 2485572"/>
                <a:gd name="connsiteY387" fmla="*/ 210184 h 2538970"/>
                <a:gd name="connsiteX388" fmla="*/ 2026007 w 2485572"/>
                <a:gd name="connsiteY388" fmla="*/ 213025 h 2538970"/>
                <a:gd name="connsiteX389" fmla="*/ 2037368 w 2485572"/>
                <a:gd name="connsiteY389" fmla="*/ 215865 h 2538970"/>
                <a:gd name="connsiteX390" fmla="*/ 2099003 w 2485572"/>
                <a:gd name="connsiteY390" fmla="*/ 221546 h 2538970"/>
                <a:gd name="connsiteX391" fmla="*/ 2104684 w 2485572"/>
                <a:gd name="connsiteY391" fmla="*/ 224386 h 2538970"/>
                <a:gd name="connsiteX392" fmla="*/ 2112921 w 2485572"/>
                <a:gd name="connsiteY392" fmla="*/ 224386 h 2538970"/>
                <a:gd name="connsiteX393" fmla="*/ 2124283 w 2485572"/>
                <a:gd name="connsiteY393" fmla="*/ 229783 h 2538970"/>
                <a:gd name="connsiteX394" fmla="*/ 2177397 w 2485572"/>
                <a:gd name="connsiteY394" fmla="*/ 229783 h 2538970"/>
                <a:gd name="connsiteX395" fmla="*/ 2185918 w 2485572"/>
                <a:gd name="connsiteY395" fmla="*/ 232623 h 2538970"/>
                <a:gd name="connsiteX396" fmla="*/ 2213753 w 2485572"/>
                <a:gd name="connsiteY396" fmla="*/ 226942 h 2538970"/>
                <a:gd name="connsiteX397" fmla="*/ 2219434 w 2485572"/>
                <a:gd name="connsiteY397" fmla="*/ 224386 h 2538970"/>
                <a:gd name="connsiteX398" fmla="*/ 2241872 w 2485572"/>
                <a:gd name="connsiteY398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135360 w 2485572"/>
                <a:gd name="connsiteY83" fmla="*/ 2393261 h 2538970"/>
                <a:gd name="connsiteX84" fmla="*/ 2129679 w 2485572"/>
                <a:gd name="connsiteY84" fmla="*/ 2390421 h 2538970"/>
                <a:gd name="connsiteX85" fmla="*/ 2099003 w 2485572"/>
                <a:gd name="connsiteY85" fmla="*/ 2387581 h 2538970"/>
                <a:gd name="connsiteX86" fmla="*/ 2087642 w 2485572"/>
                <a:gd name="connsiteY86" fmla="*/ 2384740 h 2538970"/>
                <a:gd name="connsiteX87" fmla="*/ 2070884 w 2485572"/>
                <a:gd name="connsiteY87" fmla="*/ 2376504 h 2538970"/>
                <a:gd name="connsiteX88" fmla="*/ 2068044 w 2485572"/>
                <a:gd name="connsiteY88" fmla="*/ 2370823 h 2538970"/>
                <a:gd name="connsiteX89" fmla="*/ 2051286 w 2485572"/>
                <a:gd name="connsiteY89" fmla="*/ 2354065 h 2538970"/>
                <a:gd name="connsiteX90" fmla="*/ 2048446 w 2485572"/>
                <a:gd name="connsiteY90" fmla="*/ 2348384 h 2538970"/>
                <a:gd name="connsiteX91" fmla="*/ 2043049 w 2485572"/>
                <a:gd name="connsiteY91" fmla="*/ 2325946 h 2538970"/>
                <a:gd name="connsiteX92" fmla="*/ 2014930 w 2485572"/>
                <a:gd name="connsiteY92" fmla="*/ 2300667 h 2538970"/>
                <a:gd name="connsiteX93" fmla="*/ 1986810 w 2485572"/>
                <a:gd name="connsiteY93" fmla="*/ 2300667 h 2538970"/>
                <a:gd name="connsiteX94" fmla="*/ 1956135 w 2485572"/>
                <a:gd name="connsiteY94" fmla="*/ 2303507 h 2538970"/>
                <a:gd name="connsiteX95" fmla="*/ 1950454 w 2485572"/>
                <a:gd name="connsiteY95" fmla="*/ 2300667 h 2538970"/>
                <a:gd name="connsiteX96" fmla="*/ 1928016 w 2485572"/>
                <a:gd name="connsiteY96" fmla="*/ 2278512 h 2538970"/>
                <a:gd name="connsiteX97" fmla="*/ 1925175 w 2485572"/>
                <a:gd name="connsiteY97" fmla="*/ 2272832 h 2538970"/>
                <a:gd name="connsiteX98" fmla="*/ 1885979 w 2485572"/>
                <a:gd name="connsiteY98" fmla="*/ 2261470 h 2538970"/>
                <a:gd name="connsiteX99" fmla="*/ 1872061 w 2485572"/>
                <a:gd name="connsiteY99" fmla="*/ 2222273 h 2538970"/>
                <a:gd name="connsiteX100" fmla="*/ 1869221 w 2485572"/>
                <a:gd name="connsiteY100" fmla="*/ 2194438 h 2538970"/>
                <a:gd name="connsiteX101" fmla="*/ 1869221 w 2485572"/>
                <a:gd name="connsiteY101" fmla="*/ 2185917 h 2538970"/>
                <a:gd name="connsiteX102" fmla="*/ 1863540 w 2485572"/>
                <a:gd name="connsiteY102" fmla="*/ 2163479 h 2538970"/>
                <a:gd name="connsiteX103" fmla="*/ 1860700 w 2485572"/>
                <a:gd name="connsiteY103" fmla="*/ 2154958 h 2538970"/>
                <a:gd name="connsiteX104" fmla="*/ 1855303 w 2485572"/>
                <a:gd name="connsiteY104" fmla="*/ 2152402 h 2538970"/>
                <a:gd name="connsiteX105" fmla="*/ 1813266 w 2485572"/>
                <a:gd name="connsiteY105" fmla="*/ 2166319 h 2538970"/>
                <a:gd name="connsiteX106" fmla="*/ 1810426 w 2485572"/>
                <a:gd name="connsiteY106" fmla="*/ 2177397 h 2538970"/>
                <a:gd name="connsiteX107" fmla="*/ 1818663 w 2485572"/>
                <a:gd name="connsiteY107" fmla="*/ 2194438 h 2538970"/>
                <a:gd name="connsiteX108" fmla="*/ 1818663 w 2485572"/>
                <a:gd name="connsiteY108" fmla="*/ 2211196 h 2538970"/>
                <a:gd name="connsiteX109" fmla="*/ 1813266 w 2485572"/>
                <a:gd name="connsiteY109" fmla="*/ 2214037 h 2538970"/>
                <a:gd name="connsiteX110" fmla="*/ 1776626 w 2485572"/>
                <a:gd name="connsiteY110" fmla="*/ 2208356 h 2538970"/>
                <a:gd name="connsiteX111" fmla="*/ 1771230 w 2485572"/>
                <a:gd name="connsiteY111" fmla="*/ 2205516 h 2538970"/>
                <a:gd name="connsiteX112" fmla="*/ 1762708 w 2485572"/>
                <a:gd name="connsiteY112" fmla="*/ 2202676 h 2538970"/>
                <a:gd name="connsiteX113" fmla="*/ 1748791 w 2485572"/>
                <a:gd name="connsiteY113" fmla="*/ 2202676 h 2538970"/>
                <a:gd name="connsiteX114" fmla="*/ 1740270 w 2485572"/>
                <a:gd name="connsiteY114" fmla="*/ 2194438 h 2538970"/>
                <a:gd name="connsiteX115" fmla="*/ 1731749 w 2485572"/>
                <a:gd name="connsiteY115" fmla="*/ 2188758 h 2538970"/>
                <a:gd name="connsiteX116" fmla="*/ 1723512 w 2485572"/>
                <a:gd name="connsiteY116" fmla="*/ 2174556 h 2538970"/>
                <a:gd name="connsiteX117" fmla="*/ 1703914 w 2485572"/>
                <a:gd name="connsiteY117" fmla="*/ 2169159 h 2538970"/>
                <a:gd name="connsiteX118" fmla="*/ 1698233 w 2485572"/>
                <a:gd name="connsiteY118" fmla="*/ 2166319 h 2538970"/>
                <a:gd name="connsiteX119" fmla="*/ 1692552 w 2485572"/>
                <a:gd name="connsiteY119" fmla="*/ 2163479 h 2538970"/>
                <a:gd name="connsiteX120" fmla="*/ 1656196 w 2485572"/>
                <a:gd name="connsiteY120" fmla="*/ 2160638 h 2538970"/>
                <a:gd name="connsiteX121" fmla="*/ 1647675 w 2485572"/>
                <a:gd name="connsiteY121" fmla="*/ 2163479 h 2538970"/>
                <a:gd name="connsiteX122" fmla="*/ 1605638 w 2485572"/>
                <a:gd name="connsiteY122" fmla="*/ 2169159 h 2538970"/>
                <a:gd name="connsiteX123" fmla="*/ 1600242 w 2485572"/>
                <a:gd name="connsiteY123" fmla="*/ 2169159 h 2538970"/>
                <a:gd name="connsiteX124" fmla="*/ 1566442 w 2485572"/>
                <a:gd name="connsiteY124" fmla="*/ 2146721 h 2538970"/>
                <a:gd name="connsiteX125" fmla="*/ 1563601 w 2485572"/>
                <a:gd name="connsiteY125" fmla="*/ 2143881 h 2538970"/>
                <a:gd name="connsiteX126" fmla="*/ 1561045 w 2485572"/>
                <a:gd name="connsiteY126" fmla="*/ 2141040 h 2538970"/>
                <a:gd name="connsiteX127" fmla="*/ 1541447 w 2485572"/>
                <a:gd name="connsiteY127" fmla="*/ 2112921 h 2538970"/>
                <a:gd name="connsiteX128" fmla="*/ 1535766 w 2485572"/>
                <a:gd name="connsiteY128" fmla="*/ 2107524 h 2538970"/>
                <a:gd name="connsiteX129" fmla="*/ 1501966 w 2485572"/>
                <a:gd name="connsiteY129" fmla="*/ 2090482 h 2538970"/>
                <a:gd name="connsiteX130" fmla="*/ 1496570 w 2485572"/>
                <a:gd name="connsiteY130" fmla="*/ 2087926 h 2538970"/>
                <a:gd name="connsiteX131" fmla="*/ 1493729 w 2485572"/>
                <a:gd name="connsiteY131" fmla="*/ 2085086 h 2538970"/>
                <a:gd name="connsiteX132" fmla="*/ 1488049 w 2485572"/>
                <a:gd name="connsiteY132" fmla="*/ 2082245 h 2538970"/>
                <a:gd name="connsiteX133" fmla="*/ 1426413 w 2485572"/>
                <a:gd name="connsiteY133" fmla="*/ 2059807 h 2538970"/>
                <a:gd name="connsiteX134" fmla="*/ 1364778 w 2485572"/>
                <a:gd name="connsiteY134" fmla="*/ 2056966 h 2538970"/>
                <a:gd name="connsiteX135" fmla="*/ 1336659 w 2485572"/>
                <a:gd name="connsiteY135" fmla="*/ 2048445 h 2538970"/>
                <a:gd name="connsiteX136" fmla="*/ 1311380 w 2485572"/>
                <a:gd name="connsiteY136" fmla="*/ 2034528 h 2538970"/>
                <a:gd name="connsiteX137" fmla="*/ 1305983 w 2485572"/>
                <a:gd name="connsiteY137" fmla="*/ 2031688 h 2538970"/>
                <a:gd name="connsiteX138" fmla="*/ 1303143 w 2485572"/>
                <a:gd name="connsiteY138" fmla="*/ 2026291 h 2538970"/>
                <a:gd name="connsiteX139" fmla="*/ 1300303 w 2485572"/>
                <a:gd name="connsiteY139" fmla="*/ 2023451 h 2538970"/>
                <a:gd name="connsiteX140" fmla="*/ 1266787 w 2485572"/>
                <a:gd name="connsiteY140" fmla="*/ 2006409 h 2538970"/>
                <a:gd name="connsiteX141" fmla="*/ 1255426 w 2485572"/>
                <a:gd name="connsiteY141" fmla="*/ 2006409 h 2538970"/>
                <a:gd name="connsiteX142" fmla="*/ 1238668 w 2485572"/>
                <a:gd name="connsiteY142" fmla="*/ 2001012 h 2538970"/>
                <a:gd name="connsiteX143" fmla="*/ 1232987 w 2485572"/>
                <a:gd name="connsiteY143" fmla="*/ 2001012 h 2538970"/>
                <a:gd name="connsiteX144" fmla="*/ 1216229 w 2485572"/>
                <a:gd name="connsiteY144" fmla="*/ 1995331 h 2538970"/>
                <a:gd name="connsiteX145" fmla="*/ 1213389 w 2485572"/>
                <a:gd name="connsiteY145" fmla="*/ 1992491 h 2538970"/>
                <a:gd name="connsiteX146" fmla="*/ 1185554 w 2485572"/>
                <a:gd name="connsiteY146" fmla="*/ 1984254 h 2538970"/>
                <a:gd name="connsiteX147" fmla="*/ 1179873 w 2485572"/>
                <a:gd name="connsiteY147" fmla="*/ 1984254 h 2538970"/>
                <a:gd name="connsiteX148" fmla="*/ 1157434 w 2485572"/>
                <a:gd name="connsiteY148" fmla="*/ 1981414 h 2538970"/>
                <a:gd name="connsiteX149" fmla="*/ 1109717 w 2485572"/>
                <a:gd name="connsiteY149" fmla="*/ 1947614 h 2538970"/>
                <a:gd name="connsiteX150" fmla="*/ 1098639 w 2485572"/>
                <a:gd name="connsiteY150" fmla="*/ 1944774 h 2538970"/>
                <a:gd name="connsiteX151" fmla="*/ 1067680 w 2485572"/>
                <a:gd name="connsiteY151" fmla="*/ 1919779 h 2538970"/>
                <a:gd name="connsiteX152" fmla="*/ 1056603 w 2485572"/>
                <a:gd name="connsiteY152" fmla="*/ 1888819 h 2538970"/>
                <a:gd name="connsiteX153" fmla="*/ 1053762 w 2485572"/>
                <a:gd name="connsiteY153" fmla="*/ 1880298 h 2538970"/>
                <a:gd name="connsiteX154" fmla="*/ 1022803 w 2485572"/>
                <a:gd name="connsiteY154" fmla="*/ 1860700 h 2538970"/>
                <a:gd name="connsiteX155" fmla="*/ 1019962 w 2485572"/>
                <a:gd name="connsiteY155" fmla="*/ 1858143 h 2538970"/>
                <a:gd name="connsiteX156" fmla="*/ 1006045 w 2485572"/>
                <a:gd name="connsiteY156" fmla="*/ 1824343 h 2538970"/>
                <a:gd name="connsiteX157" fmla="*/ 1006045 w 2485572"/>
                <a:gd name="connsiteY157" fmla="*/ 1813266 h 2538970"/>
                <a:gd name="connsiteX158" fmla="*/ 1011725 w 2485572"/>
                <a:gd name="connsiteY158" fmla="*/ 1793668 h 2538970"/>
                <a:gd name="connsiteX159" fmla="*/ 1019962 w 2485572"/>
                <a:gd name="connsiteY159" fmla="*/ 1768389 h 2538970"/>
                <a:gd name="connsiteX160" fmla="*/ 1025643 w 2485572"/>
                <a:gd name="connsiteY160" fmla="*/ 1737429 h 2538970"/>
                <a:gd name="connsiteX161" fmla="*/ 1025643 w 2485572"/>
                <a:gd name="connsiteY161" fmla="*/ 1723512 h 2538970"/>
                <a:gd name="connsiteX162" fmla="*/ 1019962 w 2485572"/>
                <a:gd name="connsiteY162" fmla="*/ 1720671 h 2538970"/>
                <a:gd name="connsiteX163" fmla="*/ 1014566 w 2485572"/>
                <a:gd name="connsiteY163" fmla="*/ 1712435 h 2538970"/>
                <a:gd name="connsiteX164" fmla="*/ 1011725 w 2485572"/>
                <a:gd name="connsiteY164" fmla="*/ 1709594 h 2538970"/>
                <a:gd name="connsiteX165" fmla="*/ 983606 w 2485572"/>
                <a:gd name="connsiteY165" fmla="*/ 1692552 h 2538970"/>
                <a:gd name="connsiteX166" fmla="*/ 977925 w 2485572"/>
                <a:gd name="connsiteY166" fmla="*/ 1692552 h 2538970"/>
                <a:gd name="connsiteX167" fmla="*/ 950090 w 2485572"/>
                <a:gd name="connsiteY167" fmla="*/ 1653356 h 2538970"/>
                <a:gd name="connsiteX168" fmla="*/ 950090 w 2485572"/>
                <a:gd name="connsiteY168" fmla="*/ 1639438 h 2538970"/>
                <a:gd name="connsiteX169" fmla="*/ 952931 w 2485572"/>
                <a:gd name="connsiteY169" fmla="*/ 1636598 h 2538970"/>
                <a:gd name="connsiteX170" fmla="*/ 975369 w 2485572"/>
                <a:gd name="connsiteY170" fmla="*/ 1597401 h 2538970"/>
                <a:gd name="connsiteX171" fmla="*/ 980766 w 2485572"/>
                <a:gd name="connsiteY171" fmla="*/ 1591721 h 2538970"/>
                <a:gd name="connsiteX172" fmla="*/ 1017406 w 2485572"/>
                <a:gd name="connsiteY172" fmla="*/ 1561045 h 2538970"/>
                <a:gd name="connsiteX173" fmla="*/ 1022803 w 2485572"/>
                <a:gd name="connsiteY173" fmla="*/ 1558205 h 2538970"/>
                <a:gd name="connsiteX174" fmla="*/ 1025643 w 2485572"/>
                <a:gd name="connsiteY174" fmla="*/ 1555364 h 2538970"/>
                <a:gd name="connsiteX175" fmla="*/ 1031324 w 2485572"/>
                <a:gd name="connsiteY175" fmla="*/ 1549684 h 2538970"/>
                <a:gd name="connsiteX176" fmla="*/ 1293866 w 2485572"/>
                <a:gd name="connsiteY176" fmla="*/ 1680648 h 2538970"/>
                <a:gd name="connsiteX177" fmla="*/ 1455791 w 2485572"/>
                <a:gd name="connsiteY177" fmla="*/ 1685410 h 2538970"/>
                <a:gd name="connsiteX178" fmla="*/ 1289417 w 2485572"/>
                <a:gd name="connsiteY178" fmla="*/ 1536685 h 2538970"/>
                <a:gd name="connsiteX179" fmla="*/ 1061999 w 2485572"/>
                <a:gd name="connsiteY179" fmla="*/ 1465610 h 2538970"/>
                <a:gd name="connsiteX180" fmla="*/ 1061999 w 2485572"/>
                <a:gd name="connsiteY180" fmla="*/ 1429254 h 2538970"/>
                <a:gd name="connsiteX181" fmla="*/ 1048082 w 2485572"/>
                <a:gd name="connsiteY181" fmla="*/ 1403975 h 2538970"/>
                <a:gd name="connsiteX182" fmla="*/ 1022803 w 2485572"/>
                <a:gd name="connsiteY182" fmla="*/ 1387217 h 2538970"/>
                <a:gd name="connsiteX183" fmla="*/ 1011725 w 2485572"/>
                <a:gd name="connsiteY183" fmla="*/ 1381536 h 2538970"/>
                <a:gd name="connsiteX184" fmla="*/ 1000364 w 2485572"/>
                <a:gd name="connsiteY184" fmla="*/ 1381536 h 2538970"/>
                <a:gd name="connsiteX185" fmla="*/ 961167 w 2485572"/>
                <a:gd name="connsiteY185" fmla="*/ 1376140 h 2538970"/>
                <a:gd name="connsiteX186" fmla="*/ 924811 w 2485572"/>
                <a:gd name="connsiteY186" fmla="*/ 1367618 h 2538970"/>
                <a:gd name="connsiteX187" fmla="*/ 919131 w 2485572"/>
                <a:gd name="connsiteY187" fmla="*/ 1367618 h 2538970"/>
                <a:gd name="connsiteX188" fmla="*/ 913450 w 2485572"/>
                <a:gd name="connsiteY188" fmla="*/ 1364778 h 2538970"/>
                <a:gd name="connsiteX189" fmla="*/ 908053 w 2485572"/>
                <a:gd name="connsiteY189" fmla="*/ 1364778 h 2538970"/>
                <a:gd name="connsiteX190" fmla="*/ 877094 w 2485572"/>
                <a:gd name="connsiteY190" fmla="*/ 1381536 h 2538970"/>
                <a:gd name="connsiteX191" fmla="*/ 868857 w 2485572"/>
                <a:gd name="connsiteY191" fmla="*/ 1390057 h 2538970"/>
                <a:gd name="connsiteX192" fmla="*/ 835057 w 2485572"/>
                <a:gd name="connsiteY192" fmla="*/ 1434934 h 2538970"/>
                <a:gd name="connsiteX193" fmla="*/ 832217 w 2485572"/>
                <a:gd name="connsiteY193" fmla="*/ 1440331 h 2538970"/>
                <a:gd name="connsiteX194" fmla="*/ 832217 w 2485572"/>
                <a:gd name="connsiteY194" fmla="*/ 1446012 h 2538970"/>
                <a:gd name="connsiteX195" fmla="*/ 767741 w 2485572"/>
                <a:gd name="connsiteY195" fmla="*/ 1513327 h 2538970"/>
                <a:gd name="connsiteX196" fmla="*/ 711787 w 2485572"/>
                <a:gd name="connsiteY196" fmla="*/ 1535766 h 2538970"/>
                <a:gd name="connsiteX197" fmla="*/ 686508 w 2485572"/>
                <a:gd name="connsiteY197" fmla="*/ 1541447 h 2538970"/>
                <a:gd name="connsiteX198" fmla="*/ 661513 w 2485572"/>
                <a:gd name="connsiteY198" fmla="*/ 1549684 h 2538970"/>
                <a:gd name="connsiteX199" fmla="*/ 658672 w 2485572"/>
                <a:gd name="connsiteY199" fmla="*/ 1552524 h 2538970"/>
                <a:gd name="connsiteX200" fmla="*/ 652992 w 2485572"/>
                <a:gd name="connsiteY200" fmla="*/ 1555364 h 2538970"/>
                <a:gd name="connsiteX201" fmla="*/ 624873 w 2485572"/>
                <a:gd name="connsiteY201" fmla="*/ 1561045 h 2538970"/>
                <a:gd name="connsiteX202" fmla="*/ 619476 w 2485572"/>
                <a:gd name="connsiteY202" fmla="*/ 1558205 h 2538970"/>
                <a:gd name="connsiteX203" fmla="*/ 616636 w 2485572"/>
                <a:gd name="connsiteY203" fmla="*/ 1555364 h 2538970"/>
                <a:gd name="connsiteX204" fmla="*/ 597037 w 2485572"/>
                <a:gd name="connsiteY204" fmla="*/ 1532926 h 2538970"/>
                <a:gd name="connsiteX205" fmla="*/ 594197 w 2485572"/>
                <a:gd name="connsiteY205" fmla="*/ 1521848 h 2538970"/>
                <a:gd name="connsiteX206" fmla="*/ 591357 w 2485572"/>
                <a:gd name="connsiteY206" fmla="*/ 1519008 h 2538970"/>
                <a:gd name="connsiteX207" fmla="*/ 566078 w 2485572"/>
                <a:gd name="connsiteY207" fmla="*/ 1482368 h 2538970"/>
                <a:gd name="connsiteX208" fmla="*/ 560397 w 2485572"/>
                <a:gd name="connsiteY208" fmla="*/ 1471291 h 2538970"/>
                <a:gd name="connsiteX209" fmla="*/ 555000 w 2485572"/>
                <a:gd name="connsiteY209" fmla="*/ 1465610 h 2538970"/>
                <a:gd name="connsiteX210" fmla="*/ 498762 w 2485572"/>
                <a:gd name="connsiteY210" fmla="*/ 1432094 h 2538970"/>
                <a:gd name="connsiteX211" fmla="*/ 490525 w 2485572"/>
                <a:gd name="connsiteY211" fmla="*/ 1429254 h 2538970"/>
                <a:gd name="connsiteX212" fmla="*/ 487685 w 2485572"/>
                <a:gd name="connsiteY212" fmla="*/ 1429254 h 2538970"/>
                <a:gd name="connsiteX213" fmla="*/ 462406 w 2485572"/>
                <a:gd name="connsiteY213" fmla="*/ 1426413 h 2538970"/>
                <a:gd name="connsiteX214" fmla="*/ 400770 w 2485572"/>
                <a:gd name="connsiteY214" fmla="*/ 1426413 h 2538970"/>
                <a:gd name="connsiteX215" fmla="*/ 392250 w 2485572"/>
                <a:gd name="connsiteY215" fmla="*/ 1423573 h 2538970"/>
                <a:gd name="connsiteX216" fmla="*/ 384013 w 2485572"/>
                <a:gd name="connsiteY216" fmla="*/ 1420733 h 2538970"/>
                <a:gd name="connsiteX217" fmla="*/ 375492 w 2485572"/>
                <a:gd name="connsiteY217" fmla="*/ 1420733 h 2538970"/>
                <a:gd name="connsiteX218" fmla="*/ 319537 w 2485572"/>
                <a:gd name="connsiteY218" fmla="*/ 1409655 h 2538970"/>
                <a:gd name="connsiteX219" fmla="*/ 313856 w 2485572"/>
                <a:gd name="connsiteY219" fmla="*/ 1406815 h 2538970"/>
                <a:gd name="connsiteX220" fmla="*/ 308176 w 2485572"/>
                <a:gd name="connsiteY220" fmla="*/ 1406815 h 2538970"/>
                <a:gd name="connsiteX221" fmla="*/ 297098 w 2485572"/>
                <a:gd name="connsiteY221" fmla="*/ 1401134 h 2538970"/>
                <a:gd name="connsiteX222" fmla="*/ 221546 w 2485572"/>
                <a:gd name="connsiteY222" fmla="*/ 1392898 h 2538970"/>
                <a:gd name="connsiteX223" fmla="*/ 213025 w 2485572"/>
                <a:gd name="connsiteY223" fmla="*/ 1392898 h 2538970"/>
                <a:gd name="connsiteX224" fmla="*/ 204504 w 2485572"/>
                <a:gd name="connsiteY224" fmla="*/ 1395738 h 2538970"/>
                <a:gd name="connsiteX225" fmla="*/ 154230 w 2485572"/>
                <a:gd name="connsiteY225" fmla="*/ 1406815 h 2538970"/>
                <a:gd name="connsiteX226" fmla="*/ 148549 w 2485572"/>
                <a:gd name="connsiteY226" fmla="*/ 1403975 h 2538970"/>
                <a:gd name="connsiteX227" fmla="*/ 137472 w 2485572"/>
                <a:gd name="connsiteY227" fmla="*/ 1398294 h 2538970"/>
                <a:gd name="connsiteX228" fmla="*/ 131791 w 2485572"/>
                <a:gd name="connsiteY228" fmla="*/ 1398294 h 2538970"/>
                <a:gd name="connsiteX229" fmla="*/ 67316 w 2485572"/>
                <a:gd name="connsiteY229" fmla="*/ 1418177 h 2538970"/>
                <a:gd name="connsiteX230" fmla="*/ 58795 w 2485572"/>
                <a:gd name="connsiteY230" fmla="*/ 1420733 h 2538970"/>
                <a:gd name="connsiteX231" fmla="*/ 50558 w 2485572"/>
                <a:gd name="connsiteY231" fmla="*/ 1423573 h 2538970"/>
                <a:gd name="connsiteX232" fmla="*/ 42037 w 2485572"/>
                <a:gd name="connsiteY232" fmla="*/ 1423573 h 2538970"/>
                <a:gd name="connsiteX233" fmla="*/ 5681 w 2485572"/>
                <a:gd name="connsiteY233" fmla="*/ 1432094 h 2538970"/>
                <a:gd name="connsiteX234" fmla="*/ 2840 w 2485572"/>
                <a:gd name="connsiteY234" fmla="*/ 1403975 h 2538970"/>
                <a:gd name="connsiteX235" fmla="*/ 0 w 2485572"/>
                <a:gd name="connsiteY235" fmla="*/ 1395738 h 2538970"/>
                <a:gd name="connsiteX236" fmla="*/ 5681 w 2485572"/>
                <a:gd name="connsiteY236" fmla="*/ 1373299 h 2538970"/>
                <a:gd name="connsiteX237" fmla="*/ 5681 w 2485572"/>
                <a:gd name="connsiteY237" fmla="*/ 1361938 h 2538970"/>
                <a:gd name="connsiteX238" fmla="*/ 11361 w 2485572"/>
                <a:gd name="connsiteY238" fmla="*/ 1345180 h 2538970"/>
                <a:gd name="connsiteX239" fmla="*/ 42037 w 2485572"/>
                <a:gd name="connsiteY239" fmla="*/ 1305983 h 2538970"/>
                <a:gd name="connsiteX240" fmla="*/ 47718 w 2485572"/>
                <a:gd name="connsiteY240" fmla="*/ 1294622 h 2538970"/>
                <a:gd name="connsiteX241" fmla="*/ 39197 w 2485572"/>
                <a:gd name="connsiteY241" fmla="*/ 1275024 h 2538970"/>
                <a:gd name="connsiteX242" fmla="*/ 33516 w 2485572"/>
                <a:gd name="connsiteY242" fmla="*/ 1269627 h 2538970"/>
                <a:gd name="connsiteX243" fmla="*/ 33516 w 2485572"/>
                <a:gd name="connsiteY243" fmla="*/ 1244348 h 2538970"/>
                <a:gd name="connsiteX244" fmla="*/ 64475 w 2485572"/>
                <a:gd name="connsiteY244" fmla="*/ 1213389 h 2538970"/>
                <a:gd name="connsiteX245" fmla="*/ 81233 w 2485572"/>
                <a:gd name="connsiteY245" fmla="*/ 1199471 h 2538970"/>
                <a:gd name="connsiteX246" fmla="*/ 86914 w 2485572"/>
                <a:gd name="connsiteY246" fmla="*/ 1190950 h 2538970"/>
                <a:gd name="connsiteX247" fmla="*/ 97991 w 2485572"/>
                <a:gd name="connsiteY247" fmla="*/ 1160275 h 2538970"/>
                <a:gd name="connsiteX248" fmla="*/ 95435 w 2485572"/>
                <a:gd name="connsiteY248" fmla="*/ 1151753 h 2538970"/>
                <a:gd name="connsiteX249" fmla="*/ 95435 w 2485572"/>
                <a:gd name="connsiteY249" fmla="*/ 1121078 h 2538970"/>
                <a:gd name="connsiteX250" fmla="*/ 100832 w 2485572"/>
                <a:gd name="connsiteY250" fmla="*/ 1112557 h 2538970"/>
                <a:gd name="connsiteX251" fmla="*/ 103672 w 2485572"/>
                <a:gd name="connsiteY251" fmla="*/ 1106876 h 2538970"/>
                <a:gd name="connsiteX252" fmla="*/ 154230 w 2485572"/>
                <a:gd name="connsiteY252" fmla="*/ 1070520 h 2538970"/>
                <a:gd name="connsiteX253" fmla="*/ 176668 w 2485572"/>
                <a:gd name="connsiteY253" fmla="*/ 1045241 h 2538970"/>
                <a:gd name="connsiteX254" fmla="*/ 176668 w 2485572"/>
                <a:gd name="connsiteY254" fmla="*/ 1037004 h 2538970"/>
                <a:gd name="connsiteX255" fmla="*/ 173828 w 2485572"/>
                <a:gd name="connsiteY255" fmla="*/ 1028483 h 2538970"/>
                <a:gd name="connsiteX256" fmla="*/ 157070 w 2485572"/>
                <a:gd name="connsiteY256" fmla="*/ 1008885 h 2538970"/>
                <a:gd name="connsiteX257" fmla="*/ 154230 w 2485572"/>
                <a:gd name="connsiteY257" fmla="*/ 1000648 h 2538970"/>
                <a:gd name="connsiteX258" fmla="*/ 157070 w 2485572"/>
                <a:gd name="connsiteY258" fmla="*/ 964008 h 2538970"/>
                <a:gd name="connsiteX259" fmla="*/ 154230 w 2485572"/>
                <a:gd name="connsiteY259" fmla="*/ 955771 h 2538970"/>
                <a:gd name="connsiteX260" fmla="*/ 126111 w 2485572"/>
                <a:gd name="connsiteY260" fmla="*/ 930492 h 2538970"/>
                <a:gd name="connsiteX261" fmla="*/ 112193 w 2485572"/>
                <a:gd name="connsiteY261" fmla="*/ 927652 h 2538970"/>
                <a:gd name="connsiteX262" fmla="*/ 109353 w 2485572"/>
                <a:gd name="connsiteY262" fmla="*/ 921971 h 2538970"/>
                <a:gd name="connsiteX263" fmla="*/ 109353 w 2485572"/>
                <a:gd name="connsiteY263" fmla="*/ 908053 h 2538970"/>
                <a:gd name="connsiteX264" fmla="*/ 117590 w 2485572"/>
                <a:gd name="connsiteY264" fmla="*/ 891295 h 2538970"/>
                <a:gd name="connsiteX265" fmla="*/ 123270 w 2485572"/>
                <a:gd name="connsiteY265" fmla="*/ 885615 h 2538970"/>
                <a:gd name="connsiteX266" fmla="*/ 148549 w 2485572"/>
                <a:gd name="connsiteY266" fmla="*/ 866016 h 2538970"/>
                <a:gd name="connsiteX267" fmla="*/ 128951 w 2485572"/>
                <a:gd name="connsiteY267" fmla="*/ 840738 h 2538970"/>
                <a:gd name="connsiteX268" fmla="*/ 126111 w 2485572"/>
                <a:gd name="connsiteY268" fmla="*/ 821139 h 2538970"/>
                <a:gd name="connsiteX269" fmla="*/ 140028 w 2485572"/>
                <a:gd name="connsiteY269" fmla="*/ 812618 h 2538970"/>
                <a:gd name="connsiteX270" fmla="*/ 142869 w 2485572"/>
                <a:gd name="connsiteY270" fmla="*/ 790464 h 2538970"/>
                <a:gd name="connsiteX271" fmla="*/ 154230 w 2485572"/>
                <a:gd name="connsiteY271" fmla="*/ 773422 h 2538970"/>
                <a:gd name="connsiteX272" fmla="*/ 157070 w 2485572"/>
                <a:gd name="connsiteY272" fmla="*/ 762344 h 2538970"/>
                <a:gd name="connsiteX273" fmla="*/ 157070 w 2485572"/>
                <a:gd name="connsiteY273" fmla="*/ 753824 h 2538970"/>
                <a:gd name="connsiteX274" fmla="*/ 145709 w 2485572"/>
                <a:gd name="connsiteY274" fmla="*/ 731385 h 2538970"/>
                <a:gd name="connsiteX275" fmla="*/ 145709 w 2485572"/>
                <a:gd name="connsiteY275" fmla="*/ 723148 h 2538970"/>
                <a:gd name="connsiteX276" fmla="*/ 159627 w 2485572"/>
                <a:gd name="connsiteY276" fmla="*/ 714627 h 2538970"/>
                <a:gd name="connsiteX277" fmla="*/ 204504 w 2485572"/>
                <a:gd name="connsiteY277" fmla="*/ 708946 h 2538970"/>
                <a:gd name="connsiteX278" fmla="*/ 232623 w 2485572"/>
                <a:gd name="connsiteY278" fmla="*/ 678271 h 2538970"/>
                <a:gd name="connsiteX279" fmla="*/ 232623 w 2485572"/>
                <a:gd name="connsiteY279" fmla="*/ 666909 h 2538970"/>
                <a:gd name="connsiteX280" fmla="*/ 215865 w 2485572"/>
                <a:gd name="connsiteY280" fmla="*/ 644755 h 2538970"/>
                <a:gd name="connsiteX281" fmla="*/ 218705 w 2485572"/>
                <a:gd name="connsiteY281" fmla="*/ 613795 h 2538970"/>
                <a:gd name="connsiteX282" fmla="*/ 241144 w 2485572"/>
                <a:gd name="connsiteY282" fmla="*/ 582836 h 2538970"/>
                <a:gd name="connsiteX283" fmla="*/ 252221 w 2485572"/>
                <a:gd name="connsiteY283" fmla="*/ 571758 h 2538970"/>
                <a:gd name="connsiteX284" fmla="*/ 285737 w 2485572"/>
                <a:gd name="connsiteY284" fmla="*/ 524041 h 2538970"/>
                <a:gd name="connsiteX285" fmla="*/ 291418 w 2485572"/>
                <a:gd name="connsiteY285" fmla="*/ 518644 h 2538970"/>
                <a:gd name="connsiteX286" fmla="*/ 322377 w 2485572"/>
                <a:gd name="connsiteY286" fmla="*/ 518644 h 2538970"/>
                <a:gd name="connsiteX287" fmla="*/ 333455 w 2485572"/>
                <a:gd name="connsiteY287" fmla="*/ 510123 h 2538970"/>
                <a:gd name="connsiteX288" fmla="*/ 341976 w 2485572"/>
                <a:gd name="connsiteY288" fmla="*/ 482004 h 2538970"/>
                <a:gd name="connsiteX289" fmla="*/ 347372 w 2485572"/>
                <a:gd name="connsiteY289" fmla="*/ 476607 h 2538970"/>
                <a:gd name="connsiteX290" fmla="*/ 386853 w 2485572"/>
                <a:gd name="connsiteY290" fmla="*/ 459565 h 2538970"/>
                <a:gd name="connsiteX291" fmla="*/ 389409 w 2485572"/>
                <a:gd name="connsiteY291" fmla="*/ 454169 h 2538970"/>
                <a:gd name="connsiteX292" fmla="*/ 400770 w 2485572"/>
                <a:gd name="connsiteY292" fmla="*/ 434570 h 2538970"/>
                <a:gd name="connsiteX293" fmla="*/ 414688 w 2485572"/>
                <a:gd name="connsiteY293" fmla="*/ 392534 h 2538970"/>
                <a:gd name="connsiteX294" fmla="*/ 428890 w 2485572"/>
                <a:gd name="connsiteY294" fmla="*/ 341976 h 2538970"/>
                <a:gd name="connsiteX295" fmla="*/ 434286 w 2485572"/>
                <a:gd name="connsiteY295" fmla="*/ 255062 h 2538970"/>
                <a:gd name="connsiteX296" fmla="*/ 437127 w 2485572"/>
                <a:gd name="connsiteY296" fmla="*/ 252221 h 2538970"/>
                <a:gd name="connsiteX297" fmla="*/ 448488 w 2485572"/>
                <a:gd name="connsiteY297" fmla="*/ 235463 h 2538970"/>
                <a:gd name="connsiteX298" fmla="*/ 468086 w 2485572"/>
                <a:gd name="connsiteY298" fmla="*/ 221546 h 2538970"/>
                <a:gd name="connsiteX299" fmla="*/ 501602 w 2485572"/>
                <a:gd name="connsiteY299" fmla="*/ 215865 h 2538970"/>
                <a:gd name="connsiteX300" fmla="*/ 512964 w 2485572"/>
                <a:gd name="connsiteY300" fmla="*/ 213025 h 2538970"/>
                <a:gd name="connsiteX301" fmla="*/ 555000 w 2485572"/>
                <a:gd name="connsiteY301" fmla="*/ 187746 h 2538970"/>
                <a:gd name="connsiteX302" fmla="*/ 557557 w 2485572"/>
                <a:gd name="connsiteY302" fmla="*/ 182349 h 2538970"/>
                <a:gd name="connsiteX303" fmla="*/ 602434 w 2485572"/>
                <a:gd name="connsiteY303" fmla="*/ 131791 h 2538970"/>
                <a:gd name="connsiteX304" fmla="*/ 605274 w 2485572"/>
                <a:gd name="connsiteY304" fmla="*/ 123270 h 2538970"/>
                <a:gd name="connsiteX305" fmla="*/ 594197 w 2485572"/>
                <a:gd name="connsiteY305" fmla="*/ 70156 h 2538970"/>
                <a:gd name="connsiteX306" fmla="*/ 650151 w 2485572"/>
                <a:gd name="connsiteY306" fmla="*/ 92595 h 2538970"/>
                <a:gd name="connsiteX307" fmla="*/ 664069 w 2485572"/>
                <a:gd name="connsiteY307" fmla="*/ 92595 h 2538970"/>
                <a:gd name="connsiteX308" fmla="*/ 689348 w 2485572"/>
                <a:gd name="connsiteY308" fmla="*/ 98275 h 2538970"/>
                <a:gd name="connsiteX309" fmla="*/ 723148 w 2485572"/>
                <a:gd name="connsiteY309" fmla="*/ 89754 h 2538970"/>
                <a:gd name="connsiteX310" fmla="*/ 725704 w 2485572"/>
                <a:gd name="connsiteY310" fmla="*/ 92595 h 2538970"/>
                <a:gd name="connsiteX311" fmla="*/ 731385 w 2485572"/>
                <a:gd name="connsiteY311" fmla="*/ 92595 h 2538970"/>
                <a:gd name="connsiteX312" fmla="*/ 737065 w 2485572"/>
                <a:gd name="connsiteY312" fmla="*/ 95435 h 2538970"/>
                <a:gd name="connsiteX313" fmla="*/ 742746 w 2485572"/>
                <a:gd name="connsiteY313" fmla="*/ 95435 h 2538970"/>
                <a:gd name="connsiteX314" fmla="*/ 779102 w 2485572"/>
                <a:gd name="connsiteY314" fmla="*/ 75837 h 2538970"/>
                <a:gd name="connsiteX315" fmla="*/ 818299 w 2485572"/>
                <a:gd name="connsiteY315" fmla="*/ 39197 h 2538970"/>
                <a:gd name="connsiteX316" fmla="*/ 823980 w 2485572"/>
                <a:gd name="connsiteY316" fmla="*/ 33800 h 2538970"/>
                <a:gd name="connsiteX317" fmla="*/ 851815 w 2485572"/>
                <a:gd name="connsiteY317" fmla="*/ 19598 h 2538970"/>
                <a:gd name="connsiteX318" fmla="*/ 854655 w 2485572"/>
                <a:gd name="connsiteY318" fmla="*/ 14202 h 2538970"/>
                <a:gd name="connsiteX319" fmla="*/ 888455 w 2485572"/>
                <a:gd name="connsiteY319" fmla="*/ 8521 h 2538970"/>
                <a:gd name="connsiteX320" fmla="*/ 893852 w 2485572"/>
                <a:gd name="connsiteY320" fmla="*/ 11361 h 2538970"/>
                <a:gd name="connsiteX321" fmla="*/ 933332 w 2485572"/>
                <a:gd name="connsiteY321" fmla="*/ 36640 h 2538970"/>
                <a:gd name="connsiteX322" fmla="*/ 938729 w 2485572"/>
                <a:gd name="connsiteY322" fmla="*/ 42037 h 2538970"/>
                <a:gd name="connsiteX323" fmla="*/ 969689 w 2485572"/>
                <a:gd name="connsiteY323" fmla="*/ 61635 h 2538970"/>
                <a:gd name="connsiteX324" fmla="*/ 972529 w 2485572"/>
                <a:gd name="connsiteY324" fmla="*/ 64475 h 2538970"/>
                <a:gd name="connsiteX325" fmla="*/ 977925 w 2485572"/>
                <a:gd name="connsiteY325" fmla="*/ 67316 h 2538970"/>
                <a:gd name="connsiteX326" fmla="*/ 1011725 w 2485572"/>
                <a:gd name="connsiteY326" fmla="*/ 67316 h 2538970"/>
                <a:gd name="connsiteX327" fmla="*/ 1031324 w 2485572"/>
                <a:gd name="connsiteY327" fmla="*/ 64475 h 2538970"/>
                <a:gd name="connsiteX328" fmla="*/ 1042401 w 2485572"/>
                <a:gd name="connsiteY328" fmla="*/ 64475 h 2538970"/>
                <a:gd name="connsiteX329" fmla="*/ 1104036 w 2485572"/>
                <a:gd name="connsiteY329" fmla="*/ 70156 h 2538970"/>
                <a:gd name="connsiteX330" fmla="*/ 1109717 w 2485572"/>
                <a:gd name="connsiteY330" fmla="*/ 75837 h 2538970"/>
                <a:gd name="connsiteX331" fmla="*/ 1118238 w 2485572"/>
                <a:gd name="connsiteY331" fmla="*/ 81233 h 2538970"/>
                <a:gd name="connsiteX332" fmla="*/ 1121078 w 2485572"/>
                <a:gd name="connsiteY332" fmla="*/ 84074 h 2538970"/>
                <a:gd name="connsiteX333" fmla="*/ 1143517 w 2485572"/>
                <a:gd name="connsiteY333" fmla="*/ 95435 h 2538970"/>
                <a:gd name="connsiteX334" fmla="*/ 1151754 w 2485572"/>
                <a:gd name="connsiteY334" fmla="*/ 100832 h 2538970"/>
                <a:gd name="connsiteX335" fmla="*/ 1171352 w 2485572"/>
                <a:gd name="connsiteY335" fmla="*/ 100832 h 2538970"/>
                <a:gd name="connsiteX336" fmla="*/ 1174192 w 2485572"/>
                <a:gd name="connsiteY336" fmla="*/ 98275 h 2538970"/>
                <a:gd name="connsiteX337" fmla="*/ 1188110 w 2485572"/>
                <a:gd name="connsiteY337" fmla="*/ 89754 h 2538970"/>
                <a:gd name="connsiteX338" fmla="*/ 1193791 w 2485572"/>
                <a:gd name="connsiteY338" fmla="*/ 84074 h 2538970"/>
                <a:gd name="connsiteX339" fmla="*/ 1238668 w 2485572"/>
                <a:gd name="connsiteY339" fmla="*/ 75837 h 2538970"/>
                <a:gd name="connsiteX340" fmla="*/ 1244348 w 2485572"/>
                <a:gd name="connsiteY340" fmla="*/ 78677 h 2538970"/>
                <a:gd name="connsiteX341" fmla="*/ 1272184 w 2485572"/>
                <a:gd name="connsiteY341" fmla="*/ 75837 h 2538970"/>
                <a:gd name="connsiteX342" fmla="*/ 1280705 w 2485572"/>
                <a:gd name="connsiteY342" fmla="*/ 72996 h 2538970"/>
                <a:gd name="connsiteX343" fmla="*/ 1286385 w 2485572"/>
                <a:gd name="connsiteY343" fmla="*/ 72996 h 2538970"/>
                <a:gd name="connsiteX344" fmla="*/ 1348020 w 2485572"/>
                <a:gd name="connsiteY344" fmla="*/ 50558 h 2538970"/>
                <a:gd name="connsiteX345" fmla="*/ 1350861 w 2485572"/>
                <a:gd name="connsiteY345" fmla="*/ 50558 h 2538970"/>
                <a:gd name="connsiteX346" fmla="*/ 1392898 w 2485572"/>
                <a:gd name="connsiteY346" fmla="*/ 39197 h 2538970"/>
                <a:gd name="connsiteX347" fmla="*/ 1406815 w 2485572"/>
                <a:gd name="connsiteY347" fmla="*/ 39197 h 2538970"/>
                <a:gd name="connsiteX348" fmla="*/ 1459929 w 2485572"/>
                <a:gd name="connsiteY348" fmla="*/ 36640 h 2538970"/>
                <a:gd name="connsiteX349" fmla="*/ 1468450 w 2485572"/>
                <a:gd name="connsiteY349" fmla="*/ 36640 h 2538970"/>
                <a:gd name="connsiteX350" fmla="*/ 1474131 w 2485572"/>
                <a:gd name="connsiteY350" fmla="*/ 33800 h 2538970"/>
                <a:gd name="connsiteX351" fmla="*/ 1479528 w 2485572"/>
                <a:gd name="connsiteY351" fmla="*/ 30960 h 2538970"/>
                <a:gd name="connsiteX352" fmla="*/ 1485208 w 2485572"/>
                <a:gd name="connsiteY352" fmla="*/ 30960 h 2538970"/>
                <a:gd name="connsiteX353" fmla="*/ 1544003 w 2485572"/>
                <a:gd name="connsiteY353" fmla="*/ 16758 h 2538970"/>
                <a:gd name="connsiteX354" fmla="*/ 1549684 w 2485572"/>
                <a:gd name="connsiteY354" fmla="*/ 14202 h 2538970"/>
                <a:gd name="connsiteX355" fmla="*/ 1555364 w 2485572"/>
                <a:gd name="connsiteY355" fmla="*/ 14202 h 2538970"/>
                <a:gd name="connsiteX356" fmla="*/ 1563601 w 2485572"/>
                <a:gd name="connsiteY356" fmla="*/ 11361 h 2538970"/>
                <a:gd name="connsiteX357" fmla="*/ 1614159 w 2485572"/>
                <a:gd name="connsiteY357" fmla="*/ 22439 h 2538970"/>
                <a:gd name="connsiteX358" fmla="*/ 1619840 w 2485572"/>
                <a:gd name="connsiteY358" fmla="*/ 19598 h 2538970"/>
                <a:gd name="connsiteX359" fmla="*/ 1630917 w 2485572"/>
                <a:gd name="connsiteY359" fmla="*/ 16758 h 2538970"/>
                <a:gd name="connsiteX360" fmla="*/ 1645119 w 2485572"/>
                <a:gd name="connsiteY360" fmla="*/ 8521 h 2538970"/>
                <a:gd name="connsiteX361" fmla="*/ 1653356 w 2485572"/>
                <a:gd name="connsiteY361" fmla="*/ 5681 h 2538970"/>
                <a:gd name="connsiteX362" fmla="*/ 1689712 w 2485572"/>
                <a:gd name="connsiteY362" fmla="*/ 0 h 2538970"/>
                <a:gd name="connsiteX363" fmla="*/ 1698233 w 2485572"/>
                <a:gd name="connsiteY363" fmla="*/ 11361 h 2538970"/>
                <a:gd name="connsiteX364" fmla="*/ 1703914 w 2485572"/>
                <a:gd name="connsiteY364" fmla="*/ 14202 h 2538970"/>
                <a:gd name="connsiteX365" fmla="*/ 1709310 w 2485572"/>
                <a:gd name="connsiteY365" fmla="*/ 16758 h 2538970"/>
                <a:gd name="connsiteX366" fmla="*/ 1717831 w 2485572"/>
                <a:gd name="connsiteY366" fmla="*/ 16758 h 2538970"/>
                <a:gd name="connsiteX367" fmla="*/ 1757028 w 2485572"/>
                <a:gd name="connsiteY367" fmla="*/ 22439 h 2538970"/>
                <a:gd name="connsiteX368" fmla="*/ 1762708 w 2485572"/>
                <a:gd name="connsiteY368" fmla="*/ 25279 h 2538970"/>
                <a:gd name="connsiteX369" fmla="*/ 1768389 w 2485572"/>
                <a:gd name="connsiteY369" fmla="*/ 25279 h 2538970"/>
                <a:gd name="connsiteX370" fmla="*/ 1787987 w 2485572"/>
                <a:gd name="connsiteY370" fmla="*/ 33800 h 2538970"/>
                <a:gd name="connsiteX371" fmla="*/ 1793384 w 2485572"/>
                <a:gd name="connsiteY371" fmla="*/ 33800 h 2538970"/>
                <a:gd name="connsiteX372" fmla="*/ 1801905 w 2485572"/>
                <a:gd name="connsiteY372" fmla="*/ 36640 h 2538970"/>
                <a:gd name="connsiteX373" fmla="*/ 1835421 w 2485572"/>
                <a:gd name="connsiteY373" fmla="*/ 42037 h 2538970"/>
                <a:gd name="connsiteX374" fmla="*/ 1891659 w 2485572"/>
                <a:gd name="connsiteY374" fmla="*/ 61635 h 2538970"/>
                <a:gd name="connsiteX375" fmla="*/ 1897340 w 2485572"/>
                <a:gd name="connsiteY375" fmla="*/ 64475 h 2538970"/>
                <a:gd name="connsiteX376" fmla="*/ 1899896 w 2485572"/>
                <a:gd name="connsiteY376" fmla="*/ 67316 h 2538970"/>
                <a:gd name="connsiteX377" fmla="*/ 1944774 w 2485572"/>
                <a:gd name="connsiteY377" fmla="*/ 123270 h 2538970"/>
                <a:gd name="connsiteX378" fmla="*/ 1947614 w 2485572"/>
                <a:gd name="connsiteY378" fmla="*/ 128951 h 2538970"/>
                <a:gd name="connsiteX379" fmla="*/ 1950454 w 2485572"/>
                <a:gd name="connsiteY379" fmla="*/ 131791 h 2538970"/>
                <a:gd name="connsiteX380" fmla="*/ 1956135 w 2485572"/>
                <a:gd name="connsiteY380" fmla="*/ 140312 h 2538970"/>
                <a:gd name="connsiteX381" fmla="*/ 1958975 w 2485572"/>
                <a:gd name="connsiteY381" fmla="*/ 145709 h 2538970"/>
                <a:gd name="connsiteX382" fmla="*/ 1961532 w 2485572"/>
                <a:gd name="connsiteY382" fmla="*/ 154230 h 2538970"/>
                <a:gd name="connsiteX383" fmla="*/ 1998172 w 2485572"/>
                <a:gd name="connsiteY383" fmla="*/ 204788 h 2538970"/>
                <a:gd name="connsiteX384" fmla="*/ 2003569 w 2485572"/>
                <a:gd name="connsiteY384" fmla="*/ 207344 h 2538970"/>
                <a:gd name="connsiteX385" fmla="*/ 2009249 w 2485572"/>
                <a:gd name="connsiteY385" fmla="*/ 210184 h 2538970"/>
                <a:gd name="connsiteX386" fmla="*/ 2017770 w 2485572"/>
                <a:gd name="connsiteY386" fmla="*/ 210184 h 2538970"/>
                <a:gd name="connsiteX387" fmla="*/ 2026007 w 2485572"/>
                <a:gd name="connsiteY387" fmla="*/ 213025 h 2538970"/>
                <a:gd name="connsiteX388" fmla="*/ 2037368 w 2485572"/>
                <a:gd name="connsiteY388" fmla="*/ 215865 h 2538970"/>
                <a:gd name="connsiteX389" fmla="*/ 2099003 w 2485572"/>
                <a:gd name="connsiteY389" fmla="*/ 221546 h 2538970"/>
                <a:gd name="connsiteX390" fmla="*/ 2104684 w 2485572"/>
                <a:gd name="connsiteY390" fmla="*/ 224386 h 2538970"/>
                <a:gd name="connsiteX391" fmla="*/ 2112921 w 2485572"/>
                <a:gd name="connsiteY391" fmla="*/ 224386 h 2538970"/>
                <a:gd name="connsiteX392" fmla="*/ 2124283 w 2485572"/>
                <a:gd name="connsiteY392" fmla="*/ 229783 h 2538970"/>
                <a:gd name="connsiteX393" fmla="*/ 2177397 w 2485572"/>
                <a:gd name="connsiteY393" fmla="*/ 229783 h 2538970"/>
                <a:gd name="connsiteX394" fmla="*/ 2185918 w 2485572"/>
                <a:gd name="connsiteY394" fmla="*/ 232623 h 2538970"/>
                <a:gd name="connsiteX395" fmla="*/ 2213753 w 2485572"/>
                <a:gd name="connsiteY395" fmla="*/ 226942 h 2538970"/>
                <a:gd name="connsiteX396" fmla="*/ 2219434 w 2485572"/>
                <a:gd name="connsiteY396" fmla="*/ 224386 h 2538970"/>
                <a:gd name="connsiteX397" fmla="*/ 2241872 w 2485572"/>
                <a:gd name="connsiteY397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135360 w 2485572"/>
                <a:gd name="connsiteY83" fmla="*/ 2393261 h 2538970"/>
                <a:gd name="connsiteX84" fmla="*/ 2099003 w 2485572"/>
                <a:gd name="connsiteY84" fmla="*/ 2387581 h 2538970"/>
                <a:gd name="connsiteX85" fmla="*/ 2087642 w 2485572"/>
                <a:gd name="connsiteY85" fmla="*/ 2384740 h 2538970"/>
                <a:gd name="connsiteX86" fmla="*/ 2070884 w 2485572"/>
                <a:gd name="connsiteY86" fmla="*/ 2376504 h 2538970"/>
                <a:gd name="connsiteX87" fmla="*/ 2068044 w 2485572"/>
                <a:gd name="connsiteY87" fmla="*/ 2370823 h 2538970"/>
                <a:gd name="connsiteX88" fmla="*/ 2051286 w 2485572"/>
                <a:gd name="connsiteY88" fmla="*/ 2354065 h 2538970"/>
                <a:gd name="connsiteX89" fmla="*/ 2048446 w 2485572"/>
                <a:gd name="connsiteY89" fmla="*/ 2348384 h 2538970"/>
                <a:gd name="connsiteX90" fmla="*/ 2043049 w 2485572"/>
                <a:gd name="connsiteY90" fmla="*/ 2325946 h 2538970"/>
                <a:gd name="connsiteX91" fmla="*/ 2014930 w 2485572"/>
                <a:gd name="connsiteY91" fmla="*/ 2300667 h 2538970"/>
                <a:gd name="connsiteX92" fmla="*/ 1986810 w 2485572"/>
                <a:gd name="connsiteY92" fmla="*/ 2300667 h 2538970"/>
                <a:gd name="connsiteX93" fmla="*/ 1956135 w 2485572"/>
                <a:gd name="connsiteY93" fmla="*/ 2303507 h 2538970"/>
                <a:gd name="connsiteX94" fmla="*/ 1950454 w 2485572"/>
                <a:gd name="connsiteY94" fmla="*/ 2300667 h 2538970"/>
                <a:gd name="connsiteX95" fmla="*/ 1928016 w 2485572"/>
                <a:gd name="connsiteY95" fmla="*/ 2278512 h 2538970"/>
                <a:gd name="connsiteX96" fmla="*/ 1925175 w 2485572"/>
                <a:gd name="connsiteY96" fmla="*/ 2272832 h 2538970"/>
                <a:gd name="connsiteX97" fmla="*/ 1885979 w 2485572"/>
                <a:gd name="connsiteY97" fmla="*/ 2261470 h 2538970"/>
                <a:gd name="connsiteX98" fmla="*/ 1872061 w 2485572"/>
                <a:gd name="connsiteY98" fmla="*/ 2222273 h 2538970"/>
                <a:gd name="connsiteX99" fmla="*/ 1869221 w 2485572"/>
                <a:gd name="connsiteY99" fmla="*/ 2194438 h 2538970"/>
                <a:gd name="connsiteX100" fmla="*/ 1869221 w 2485572"/>
                <a:gd name="connsiteY100" fmla="*/ 2185917 h 2538970"/>
                <a:gd name="connsiteX101" fmla="*/ 1863540 w 2485572"/>
                <a:gd name="connsiteY101" fmla="*/ 2163479 h 2538970"/>
                <a:gd name="connsiteX102" fmla="*/ 1860700 w 2485572"/>
                <a:gd name="connsiteY102" fmla="*/ 2154958 h 2538970"/>
                <a:gd name="connsiteX103" fmla="*/ 1855303 w 2485572"/>
                <a:gd name="connsiteY103" fmla="*/ 2152402 h 2538970"/>
                <a:gd name="connsiteX104" fmla="*/ 1813266 w 2485572"/>
                <a:gd name="connsiteY104" fmla="*/ 2166319 h 2538970"/>
                <a:gd name="connsiteX105" fmla="*/ 1810426 w 2485572"/>
                <a:gd name="connsiteY105" fmla="*/ 2177397 h 2538970"/>
                <a:gd name="connsiteX106" fmla="*/ 1818663 w 2485572"/>
                <a:gd name="connsiteY106" fmla="*/ 2194438 h 2538970"/>
                <a:gd name="connsiteX107" fmla="*/ 1818663 w 2485572"/>
                <a:gd name="connsiteY107" fmla="*/ 2211196 h 2538970"/>
                <a:gd name="connsiteX108" fmla="*/ 1813266 w 2485572"/>
                <a:gd name="connsiteY108" fmla="*/ 2214037 h 2538970"/>
                <a:gd name="connsiteX109" fmla="*/ 1776626 w 2485572"/>
                <a:gd name="connsiteY109" fmla="*/ 2208356 h 2538970"/>
                <a:gd name="connsiteX110" fmla="*/ 1771230 w 2485572"/>
                <a:gd name="connsiteY110" fmla="*/ 2205516 h 2538970"/>
                <a:gd name="connsiteX111" fmla="*/ 1762708 w 2485572"/>
                <a:gd name="connsiteY111" fmla="*/ 2202676 h 2538970"/>
                <a:gd name="connsiteX112" fmla="*/ 1748791 w 2485572"/>
                <a:gd name="connsiteY112" fmla="*/ 2202676 h 2538970"/>
                <a:gd name="connsiteX113" fmla="*/ 1740270 w 2485572"/>
                <a:gd name="connsiteY113" fmla="*/ 2194438 h 2538970"/>
                <a:gd name="connsiteX114" fmla="*/ 1731749 w 2485572"/>
                <a:gd name="connsiteY114" fmla="*/ 2188758 h 2538970"/>
                <a:gd name="connsiteX115" fmla="*/ 1723512 w 2485572"/>
                <a:gd name="connsiteY115" fmla="*/ 2174556 h 2538970"/>
                <a:gd name="connsiteX116" fmla="*/ 1703914 w 2485572"/>
                <a:gd name="connsiteY116" fmla="*/ 2169159 h 2538970"/>
                <a:gd name="connsiteX117" fmla="*/ 1698233 w 2485572"/>
                <a:gd name="connsiteY117" fmla="*/ 2166319 h 2538970"/>
                <a:gd name="connsiteX118" fmla="*/ 1692552 w 2485572"/>
                <a:gd name="connsiteY118" fmla="*/ 2163479 h 2538970"/>
                <a:gd name="connsiteX119" fmla="*/ 1656196 w 2485572"/>
                <a:gd name="connsiteY119" fmla="*/ 2160638 h 2538970"/>
                <a:gd name="connsiteX120" fmla="*/ 1647675 w 2485572"/>
                <a:gd name="connsiteY120" fmla="*/ 2163479 h 2538970"/>
                <a:gd name="connsiteX121" fmla="*/ 1605638 w 2485572"/>
                <a:gd name="connsiteY121" fmla="*/ 2169159 h 2538970"/>
                <a:gd name="connsiteX122" fmla="*/ 1600242 w 2485572"/>
                <a:gd name="connsiteY122" fmla="*/ 2169159 h 2538970"/>
                <a:gd name="connsiteX123" fmla="*/ 1566442 w 2485572"/>
                <a:gd name="connsiteY123" fmla="*/ 2146721 h 2538970"/>
                <a:gd name="connsiteX124" fmla="*/ 1563601 w 2485572"/>
                <a:gd name="connsiteY124" fmla="*/ 2143881 h 2538970"/>
                <a:gd name="connsiteX125" fmla="*/ 1561045 w 2485572"/>
                <a:gd name="connsiteY125" fmla="*/ 2141040 h 2538970"/>
                <a:gd name="connsiteX126" fmla="*/ 1541447 w 2485572"/>
                <a:gd name="connsiteY126" fmla="*/ 2112921 h 2538970"/>
                <a:gd name="connsiteX127" fmla="*/ 1535766 w 2485572"/>
                <a:gd name="connsiteY127" fmla="*/ 2107524 h 2538970"/>
                <a:gd name="connsiteX128" fmla="*/ 1501966 w 2485572"/>
                <a:gd name="connsiteY128" fmla="*/ 2090482 h 2538970"/>
                <a:gd name="connsiteX129" fmla="*/ 1496570 w 2485572"/>
                <a:gd name="connsiteY129" fmla="*/ 2087926 h 2538970"/>
                <a:gd name="connsiteX130" fmla="*/ 1493729 w 2485572"/>
                <a:gd name="connsiteY130" fmla="*/ 2085086 h 2538970"/>
                <a:gd name="connsiteX131" fmla="*/ 1488049 w 2485572"/>
                <a:gd name="connsiteY131" fmla="*/ 2082245 h 2538970"/>
                <a:gd name="connsiteX132" fmla="*/ 1426413 w 2485572"/>
                <a:gd name="connsiteY132" fmla="*/ 2059807 h 2538970"/>
                <a:gd name="connsiteX133" fmla="*/ 1364778 w 2485572"/>
                <a:gd name="connsiteY133" fmla="*/ 2056966 h 2538970"/>
                <a:gd name="connsiteX134" fmla="*/ 1336659 w 2485572"/>
                <a:gd name="connsiteY134" fmla="*/ 2048445 h 2538970"/>
                <a:gd name="connsiteX135" fmla="*/ 1311380 w 2485572"/>
                <a:gd name="connsiteY135" fmla="*/ 2034528 h 2538970"/>
                <a:gd name="connsiteX136" fmla="*/ 1305983 w 2485572"/>
                <a:gd name="connsiteY136" fmla="*/ 2031688 h 2538970"/>
                <a:gd name="connsiteX137" fmla="*/ 1303143 w 2485572"/>
                <a:gd name="connsiteY137" fmla="*/ 2026291 h 2538970"/>
                <a:gd name="connsiteX138" fmla="*/ 1300303 w 2485572"/>
                <a:gd name="connsiteY138" fmla="*/ 2023451 h 2538970"/>
                <a:gd name="connsiteX139" fmla="*/ 1266787 w 2485572"/>
                <a:gd name="connsiteY139" fmla="*/ 2006409 h 2538970"/>
                <a:gd name="connsiteX140" fmla="*/ 1255426 w 2485572"/>
                <a:gd name="connsiteY140" fmla="*/ 2006409 h 2538970"/>
                <a:gd name="connsiteX141" fmla="*/ 1238668 w 2485572"/>
                <a:gd name="connsiteY141" fmla="*/ 2001012 h 2538970"/>
                <a:gd name="connsiteX142" fmla="*/ 1232987 w 2485572"/>
                <a:gd name="connsiteY142" fmla="*/ 2001012 h 2538970"/>
                <a:gd name="connsiteX143" fmla="*/ 1216229 w 2485572"/>
                <a:gd name="connsiteY143" fmla="*/ 1995331 h 2538970"/>
                <a:gd name="connsiteX144" fmla="*/ 1213389 w 2485572"/>
                <a:gd name="connsiteY144" fmla="*/ 1992491 h 2538970"/>
                <a:gd name="connsiteX145" fmla="*/ 1185554 w 2485572"/>
                <a:gd name="connsiteY145" fmla="*/ 1984254 h 2538970"/>
                <a:gd name="connsiteX146" fmla="*/ 1179873 w 2485572"/>
                <a:gd name="connsiteY146" fmla="*/ 1984254 h 2538970"/>
                <a:gd name="connsiteX147" fmla="*/ 1157434 w 2485572"/>
                <a:gd name="connsiteY147" fmla="*/ 1981414 h 2538970"/>
                <a:gd name="connsiteX148" fmla="*/ 1109717 w 2485572"/>
                <a:gd name="connsiteY148" fmla="*/ 1947614 h 2538970"/>
                <a:gd name="connsiteX149" fmla="*/ 1098639 w 2485572"/>
                <a:gd name="connsiteY149" fmla="*/ 1944774 h 2538970"/>
                <a:gd name="connsiteX150" fmla="*/ 1067680 w 2485572"/>
                <a:gd name="connsiteY150" fmla="*/ 1919779 h 2538970"/>
                <a:gd name="connsiteX151" fmla="*/ 1056603 w 2485572"/>
                <a:gd name="connsiteY151" fmla="*/ 1888819 h 2538970"/>
                <a:gd name="connsiteX152" fmla="*/ 1053762 w 2485572"/>
                <a:gd name="connsiteY152" fmla="*/ 1880298 h 2538970"/>
                <a:gd name="connsiteX153" fmla="*/ 1022803 w 2485572"/>
                <a:gd name="connsiteY153" fmla="*/ 1860700 h 2538970"/>
                <a:gd name="connsiteX154" fmla="*/ 1019962 w 2485572"/>
                <a:gd name="connsiteY154" fmla="*/ 1858143 h 2538970"/>
                <a:gd name="connsiteX155" fmla="*/ 1006045 w 2485572"/>
                <a:gd name="connsiteY155" fmla="*/ 1824343 h 2538970"/>
                <a:gd name="connsiteX156" fmla="*/ 1006045 w 2485572"/>
                <a:gd name="connsiteY156" fmla="*/ 1813266 h 2538970"/>
                <a:gd name="connsiteX157" fmla="*/ 1011725 w 2485572"/>
                <a:gd name="connsiteY157" fmla="*/ 1793668 h 2538970"/>
                <a:gd name="connsiteX158" fmla="*/ 1019962 w 2485572"/>
                <a:gd name="connsiteY158" fmla="*/ 1768389 h 2538970"/>
                <a:gd name="connsiteX159" fmla="*/ 1025643 w 2485572"/>
                <a:gd name="connsiteY159" fmla="*/ 1737429 h 2538970"/>
                <a:gd name="connsiteX160" fmla="*/ 1025643 w 2485572"/>
                <a:gd name="connsiteY160" fmla="*/ 1723512 h 2538970"/>
                <a:gd name="connsiteX161" fmla="*/ 1019962 w 2485572"/>
                <a:gd name="connsiteY161" fmla="*/ 1720671 h 2538970"/>
                <a:gd name="connsiteX162" fmla="*/ 1014566 w 2485572"/>
                <a:gd name="connsiteY162" fmla="*/ 1712435 h 2538970"/>
                <a:gd name="connsiteX163" fmla="*/ 1011725 w 2485572"/>
                <a:gd name="connsiteY163" fmla="*/ 1709594 h 2538970"/>
                <a:gd name="connsiteX164" fmla="*/ 983606 w 2485572"/>
                <a:gd name="connsiteY164" fmla="*/ 1692552 h 2538970"/>
                <a:gd name="connsiteX165" fmla="*/ 977925 w 2485572"/>
                <a:gd name="connsiteY165" fmla="*/ 1692552 h 2538970"/>
                <a:gd name="connsiteX166" fmla="*/ 950090 w 2485572"/>
                <a:gd name="connsiteY166" fmla="*/ 1653356 h 2538970"/>
                <a:gd name="connsiteX167" fmla="*/ 950090 w 2485572"/>
                <a:gd name="connsiteY167" fmla="*/ 1639438 h 2538970"/>
                <a:gd name="connsiteX168" fmla="*/ 952931 w 2485572"/>
                <a:gd name="connsiteY168" fmla="*/ 1636598 h 2538970"/>
                <a:gd name="connsiteX169" fmla="*/ 975369 w 2485572"/>
                <a:gd name="connsiteY169" fmla="*/ 1597401 h 2538970"/>
                <a:gd name="connsiteX170" fmla="*/ 980766 w 2485572"/>
                <a:gd name="connsiteY170" fmla="*/ 1591721 h 2538970"/>
                <a:gd name="connsiteX171" fmla="*/ 1017406 w 2485572"/>
                <a:gd name="connsiteY171" fmla="*/ 1561045 h 2538970"/>
                <a:gd name="connsiteX172" fmla="*/ 1022803 w 2485572"/>
                <a:gd name="connsiteY172" fmla="*/ 1558205 h 2538970"/>
                <a:gd name="connsiteX173" fmla="*/ 1025643 w 2485572"/>
                <a:gd name="connsiteY173" fmla="*/ 1555364 h 2538970"/>
                <a:gd name="connsiteX174" fmla="*/ 1031324 w 2485572"/>
                <a:gd name="connsiteY174" fmla="*/ 1549684 h 2538970"/>
                <a:gd name="connsiteX175" fmla="*/ 1293866 w 2485572"/>
                <a:gd name="connsiteY175" fmla="*/ 1680648 h 2538970"/>
                <a:gd name="connsiteX176" fmla="*/ 1455791 w 2485572"/>
                <a:gd name="connsiteY176" fmla="*/ 1685410 h 2538970"/>
                <a:gd name="connsiteX177" fmla="*/ 1289417 w 2485572"/>
                <a:gd name="connsiteY177" fmla="*/ 1536685 h 2538970"/>
                <a:gd name="connsiteX178" fmla="*/ 1061999 w 2485572"/>
                <a:gd name="connsiteY178" fmla="*/ 1465610 h 2538970"/>
                <a:gd name="connsiteX179" fmla="*/ 1061999 w 2485572"/>
                <a:gd name="connsiteY179" fmla="*/ 1429254 h 2538970"/>
                <a:gd name="connsiteX180" fmla="*/ 1048082 w 2485572"/>
                <a:gd name="connsiteY180" fmla="*/ 1403975 h 2538970"/>
                <a:gd name="connsiteX181" fmla="*/ 1022803 w 2485572"/>
                <a:gd name="connsiteY181" fmla="*/ 1387217 h 2538970"/>
                <a:gd name="connsiteX182" fmla="*/ 1011725 w 2485572"/>
                <a:gd name="connsiteY182" fmla="*/ 1381536 h 2538970"/>
                <a:gd name="connsiteX183" fmla="*/ 1000364 w 2485572"/>
                <a:gd name="connsiteY183" fmla="*/ 1381536 h 2538970"/>
                <a:gd name="connsiteX184" fmla="*/ 961167 w 2485572"/>
                <a:gd name="connsiteY184" fmla="*/ 1376140 h 2538970"/>
                <a:gd name="connsiteX185" fmla="*/ 924811 w 2485572"/>
                <a:gd name="connsiteY185" fmla="*/ 1367618 h 2538970"/>
                <a:gd name="connsiteX186" fmla="*/ 919131 w 2485572"/>
                <a:gd name="connsiteY186" fmla="*/ 1367618 h 2538970"/>
                <a:gd name="connsiteX187" fmla="*/ 913450 w 2485572"/>
                <a:gd name="connsiteY187" fmla="*/ 1364778 h 2538970"/>
                <a:gd name="connsiteX188" fmla="*/ 908053 w 2485572"/>
                <a:gd name="connsiteY188" fmla="*/ 1364778 h 2538970"/>
                <a:gd name="connsiteX189" fmla="*/ 877094 w 2485572"/>
                <a:gd name="connsiteY189" fmla="*/ 1381536 h 2538970"/>
                <a:gd name="connsiteX190" fmla="*/ 868857 w 2485572"/>
                <a:gd name="connsiteY190" fmla="*/ 1390057 h 2538970"/>
                <a:gd name="connsiteX191" fmla="*/ 835057 w 2485572"/>
                <a:gd name="connsiteY191" fmla="*/ 1434934 h 2538970"/>
                <a:gd name="connsiteX192" fmla="*/ 832217 w 2485572"/>
                <a:gd name="connsiteY192" fmla="*/ 1440331 h 2538970"/>
                <a:gd name="connsiteX193" fmla="*/ 832217 w 2485572"/>
                <a:gd name="connsiteY193" fmla="*/ 1446012 h 2538970"/>
                <a:gd name="connsiteX194" fmla="*/ 767741 w 2485572"/>
                <a:gd name="connsiteY194" fmla="*/ 1513327 h 2538970"/>
                <a:gd name="connsiteX195" fmla="*/ 711787 w 2485572"/>
                <a:gd name="connsiteY195" fmla="*/ 1535766 h 2538970"/>
                <a:gd name="connsiteX196" fmla="*/ 686508 w 2485572"/>
                <a:gd name="connsiteY196" fmla="*/ 1541447 h 2538970"/>
                <a:gd name="connsiteX197" fmla="*/ 661513 w 2485572"/>
                <a:gd name="connsiteY197" fmla="*/ 1549684 h 2538970"/>
                <a:gd name="connsiteX198" fmla="*/ 658672 w 2485572"/>
                <a:gd name="connsiteY198" fmla="*/ 1552524 h 2538970"/>
                <a:gd name="connsiteX199" fmla="*/ 652992 w 2485572"/>
                <a:gd name="connsiteY199" fmla="*/ 1555364 h 2538970"/>
                <a:gd name="connsiteX200" fmla="*/ 624873 w 2485572"/>
                <a:gd name="connsiteY200" fmla="*/ 1561045 h 2538970"/>
                <a:gd name="connsiteX201" fmla="*/ 619476 w 2485572"/>
                <a:gd name="connsiteY201" fmla="*/ 1558205 h 2538970"/>
                <a:gd name="connsiteX202" fmla="*/ 616636 w 2485572"/>
                <a:gd name="connsiteY202" fmla="*/ 1555364 h 2538970"/>
                <a:gd name="connsiteX203" fmla="*/ 597037 w 2485572"/>
                <a:gd name="connsiteY203" fmla="*/ 1532926 h 2538970"/>
                <a:gd name="connsiteX204" fmla="*/ 594197 w 2485572"/>
                <a:gd name="connsiteY204" fmla="*/ 1521848 h 2538970"/>
                <a:gd name="connsiteX205" fmla="*/ 591357 w 2485572"/>
                <a:gd name="connsiteY205" fmla="*/ 1519008 h 2538970"/>
                <a:gd name="connsiteX206" fmla="*/ 566078 w 2485572"/>
                <a:gd name="connsiteY206" fmla="*/ 1482368 h 2538970"/>
                <a:gd name="connsiteX207" fmla="*/ 560397 w 2485572"/>
                <a:gd name="connsiteY207" fmla="*/ 1471291 h 2538970"/>
                <a:gd name="connsiteX208" fmla="*/ 555000 w 2485572"/>
                <a:gd name="connsiteY208" fmla="*/ 1465610 h 2538970"/>
                <a:gd name="connsiteX209" fmla="*/ 498762 w 2485572"/>
                <a:gd name="connsiteY209" fmla="*/ 1432094 h 2538970"/>
                <a:gd name="connsiteX210" fmla="*/ 490525 w 2485572"/>
                <a:gd name="connsiteY210" fmla="*/ 1429254 h 2538970"/>
                <a:gd name="connsiteX211" fmla="*/ 487685 w 2485572"/>
                <a:gd name="connsiteY211" fmla="*/ 1429254 h 2538970"/>
                <a:gd name="connsiteX212" fmla="*/ 462406 w 2485572"/>
                <a:gd name="connsiteY212" fmla="*/ 1426413 h 2538970"/>
                <a:gd name="connsiteX213" fmla="*/ 400770 w 2485572"/>
                <a:gd name="connsiteY213" fmla="*/ 1426413 h 2538970"/>
                <a:gd name="connsiteX214" fmla="*/ 392250 w 2485572"/>
                <a:gd name="connsiteY214" fmla="*/ 1423573 h 2538970"/>
                <a:gd name="connsiteX215" fmla="*/ 384013 w 2485572"/>
                <a:gd name="connsiteY215" fmla="*/ 1420733 h 2538970"/>
                <a:gd name="connsiteX216" fmla="*/ 375492 w 2485572"/>
                <a:gd name="connsiteY216" fmla="*/ 1420733 h 2538970"/>
                <a:gd name="connsiteX217" fmla="*/ 319537 w 2485572"/>
                <a:gd name="connsiteY217" fmla="*/ 1409655 h 2538970"/>
                <a:gd name="connsiteX218" fmla="*/ 313856 w 2485572"/>
                <a:gd name="connsiteY218" fmla="*/ 1406815 h 2538970"/>
                <a:gd name="connsiteX219" fmla="*/ 308176 w 2485572"/>
                <a:gd name="connsiteY219" fmla="*/ 1406815 h 2538970"/>
                <a:gd name="connsiteX220" fmla="*/ 297098 w 2485572"/>
                <a:gd name="connsiteY220" fmla="*/ 1401134 h 2538970"/>
                <a:gd name="connsiteX221" fmla="*/ 221546 w 2485572"/>
                <a:gd name="connsiteY221" fmla="*/ 1392898 h 2538970"/>
                <a:gd name="connsiteX222" fmla="*/ 213025 w 2485572"/>
                <a:gd name="connsiteY222" fmla="*/ 1392898 h 2538970"/>
                <a:gd name="connsiteX223" fmla="*/ 204504 w 2485572"/>
                <a:gd name="connsiteY223" fmla="*/ 1395738 h 2538970"/>
                <a:gd name="connsiteX224" fmla="*/ 154230 w 2485572"/>
                <a:gd name="connsiteY224" fmla="*/ 1406815 h 2538970"/>
                <a:gd name="connsiteX225" fmla="*/ 148549 w 2485572"/>
                <a:gd name="connsiteY225" fmla="*/ 1403975 h 2538970"/>
                <a:gd name="connsiteX226" fmla="*/ 137472 w 2485572"/>
                <a:gd name="connsiteY226" fmla="*/ 1398294 h 2538970"/>
                <a:gd name="connsiteX227" fmla="*/ 131791 w 2485572"/>
                <a:gd name="connsiteY227" fmla="*/ 1398294 h 2538970"/>
                <a:gd name="connsiteX228" fmla="*/ 67316 w 2485572"/>
                <a:gd name="connsiteY228" fmla="*/ 1418177 h 2538970"/>
                <a:gd name="connsiteX229" fmla="*/ 58795 w 2485572"/>
                <a:gd name="connsiteY229" fmla="*/ 1420733 h 2538970"/>
                <a:gd name="connsiteX230" fmla="*/ 50558 w 2485572"/>
                <a:gd name="connsiteY230" fmla="*/ 1423573 h 2538970"/>
                <a:gd name="connsiteX231" fmla="*/ 42037 w 2485572"/>
                <a:gd name="connsiteY231" fmla="*/ 1423573 h 2538970"/>
                <a:gd name="connsiteX232" fmla="*/ 5681 w 2485572"/>
                <a:gd name="connsiteY232" fmla="*/ 1432094 h 2538970"/>
                <a:gd name="connsiteX233" fmla="*/ 2840 w 2485572"/>
                <a:gd name="connsiteY233" fmla="*/ 1403975 h 2538970"/>
                <a:gd name="connsiteX234" fmla="*/ 0 w 2485572"/>
                <a:gd name="connsiteY234" fmla="*/ 1395738 h 2538970"/>
                <a:gd name="connsiteX235" fmla="*/ 5681 w 2485572"/>
                <a:gd name="connsiteY235" fmla="*/ 1373299 h 2538970"/>
                <a:gd name="connsiteX236" fmla="*/ 5681 w 2485572"/>
                <a:gd name="connsiteY236" fmla="*/ 1361938 h 2538970"/>
                <a:gd name="connsiteX237" fmla="*/ 11361 w 2485572"/>
                <a:gd name="connsiteY237" fmla="*/ 1345180 h 2538970"/>
                <a:gd name="connsiteX238" fmla="*/ 42037 w 2485572"/>
                <a:gd name="connsiteY238" fmla="*/ 1305983 h 2538970"/>
                <a:gd name="connsiteX239" fmla="*/ 47718 w 2485572"/>
                <a:gd name="connsiteY239" fmla="*/ 1294622 h 2538970"/>
                <a:gd name="connsiteX240" fmla="*/ 39197 w 2485572"/>
                <a:gd name="connsiteY240" fmla="*/ 1275024 h 2538970"/>
                <a:gd name="connsiteX241" fmla="*/ 33516 w 2485572"/>
                <a:gd name="connsiteY241" fmla="*/ 1269627 h 2538970"/>
                <a:gd name="connsiteX242" fmla="*/ 33516 w 2485572"/>
                <a:gd name="connsiteY242" fmla="*/ 1244348 h 2538970"/>
                <a:gd name="connsiteX243" fmla="*/ 64475 w 2485572"/>
                <a:gd name="connsiteY243" fmla="*/ 1213389 h 2538970"/>
                <a:gd name="connsiteX244" fmla="*/ 81233 w 2485572"/>
                <a:gd name="connsiteY244" fmla="*/ 1199471 h 2538970"/>
                <a:gd name="connsiteX245" fmla="*/ 86914 w 2485572"/>
                <a:gd name="connsiteY245" fmla="*/ 1190950 h 2538970"/>
                <a:gd name="connsiteX246" fmla="*/ 97991 w 2485572"/>
                <a:gd name="connsiteY246" fmla="*/ 1160275 h 2538970"/>
                <a:gd name="connsiteX247" fmla="*/ 95435 w 2485572"/>
                <a:gd name="connsiteY247" fmla="*/ 1151753 h 2538970"/>
                <a:gd name="connsiteX248" fmla="*/ 95435 w 2485572"/>
                <a:gd name="connsiteY248" fmla="*/ 1121078 h 2538970"/>
                <a:gd name="connsiteX249" fmla="*/ 100832 w 2485572"/>
                <a:gd name="connsiteY249" fmla="*/ 1112557 h 2538970"/>
                <a:gd name="connsiteX250" fmla="*/ 103672 w 2485572"/>
                <a:gd name="connsiteY250" fmla="*/ 1106876 h 2538970"/>
                <a:gd name="connsiteX251" fmla="*/ 154230 w 2485572"/>
                <a:gd name="connsiteY251" fmla="*/ 1070520 h 2538970"/>
                <a:gd name="connsiteX252" fmla="*/ 176668 w 2485572"/>
                <a:gd name="connsiteY252" fmla="*/ 1045241 h 2538970"/>
                <a:gd name="connsiteX253" fmla="*/ 176668 w 2485572"/>
                <a:gd name="connsiteY253" fmla="*/ 1037004 h 2538970"/>
                <a:gd name="connsiteX254" fmla="*/ 173828 w 2485572"/>
                <a:gd name="connsiteY254" fmla="*/ 1028483 h 2538970"/>
                <a:gd name="connsiteX255" fmla="*/ 157070 w 2485572"/>
                <a:gd name="connsiteY255" fmla="*/ 1008885 h 2538970"/>
                <a:gd name="connsiteX256" fmla="*/ 154230 w 2485572"/>
                <a:gd name="connsiteY256" fmla="*/ 1000648 h 2538970"/>
                <a:gd name="connsiteX257" fmla="*/ 157070 w 2485572"/>
                <a:gd name="connsiteY257" fmla="*/ 964008 h 2538970"/>
                <a:gd name="connsiteX258" fmla="*/ 154230 w 2485572"/>
                <a:gd name="connsiteY258" fmla="*/ 955771 h 2538970"/>
                <a:gd name="connsiteX259" fmla="*/ 126111 w 2485572"/>
                <a:gd name="connsiteY259" fmla="*/ 930492 h 2538970"/>
                <a:gd name="connsiteX260" fmla="*/ 112193 w 2485572"/>
                <a:gd name="connsiteY260" fmla="*/ 927652 h 2538970"/>
                <a:gd name="connsiteX261" fmla="*/ 109353 w 2485572"/>
                <a:gd name="connsiteY261" fmla="*/ 921971 h 2538970"/>
                <a:gd name="connsiteX262" fmla="*/ 109353 w 2485572"/>
                <a:gd name="connsiteY262" fmla="*/ 908053 h 2538970"/>
                <a:gd name="connsiteX263" fmla="*/ 117590 w 2485572"/>
                <a:gd name="connsiteY263" fmla="*/ 891295 h 2538970"/>
                <a:gd name="connsiteX264" fmla="*/ 123270 w 2485572"/>
                <a:gd name="connsiteY264" fmla="*/ 885615 h 2538970"/>
                <a:gd name="connsiteX265" fmla="*/ 148549 w 2485572"/>
                <a:gd name="connsiteY265" fmla="*/ 866016 h 2538970"/>
                <a:gd name="connsiteX266" fmla="*/ 128951 w 2485572"/>
                <a:gd name="connsiteY266" fmla="*/ 840738 h 2538970"/>
                <a:gd name="connsiteX267" fmla="*/ 126111 w 2485572"/>
                <a:gd name="connsiteY267" fmla="*/ 821139 h 2538970"/>
                <a:gd name="connsiteX268" fmla="*/ 140028 w 2485572"/>
                <a:gd name="connsiteY268" fmla="*/ 812618 h 2538970"/>
                <a:gd name="connsiteX269" fmla="*/ 142869 w 2485572"/>
                <a:gd name="connsiteY269" fmla="*/ 790464 h 2538970"/>
                <a:gd name="connsiteX270" fmla="*/ 154230 w 2485572"/>
                <a:gd name="connsiteY270" fmla="*/ 773422 h 2538970"/>
                <a:gd name="connsiteX271" fmla="*/ 157070 w 2485572"/>
                <a:gd name="connsiteY271" fmla="*/ 762344 h 2538970"/>
                <a:gd name="connsiteX272" fmla="*/ 157070 w 2485572"/>
                <a:gd name="connsiteY272" fmla="*/ 753824 h 2538970"/>
                <a:gd name="connsiteX273" fmla="*/ 145709 w 2485572"/>
                <a:gd name="connsiteY273" fmla="*/ 731385 h 2538970"/>
                <a:gd name="connsiteX274" fmla="*/ 145709 w 2485572"/>
                <a:gd name="connsiteY274" fmla="*/ 723148 h 2538970"/>
                <a:gd name="connsiteX275" fmla="*/ 159627 w 2485572"/>
                <a:gd name="connsiteY275" fmla="*/ 714627 h 2538970"/>
                <a:gd name="connsiteX276" fmla="*/ 204504 w 2485572"/>
                <a:gd name="connsiteY276" fmla="*/ 708946 h 2538970"/>
                <a:gd name="connsiteX277" fmla="*/ 232623 w 2485572"/>
                <a:gd name="connsiteY277" fmla="*/ 678271 h 2538970"/>
                <a:gd name="connsiteX278" fmla="*/ 232623 w 2485572"/>
                <a:gd name="connsiteY278" fmla="*/ 666909 h 2538970"/>
                <a:gd name="connsiteX279" fmla="*/ 215865 w 2485572"/>
                <a:gd name="connsiteY279" fmla="*/ 644755 h 2538970"/>
                <a:gd name="connsiteX280" fmla="*/ 218705 w 2485572"/>
                <a:gd name="connsiteY280" fmla="*/ 613795 h 2538970"/>
                <a:gd name="connsiteX281" fmla="*/ 241144 w 2485572"/>
                <a:gd name="connsiteY281" fmla="*/ 582836 h 2538970"/>
                <a:gd name="connsiteX282" fmla="*/ 252221 w 2485572"/>
                <a:gd name="connsiteY282" fmla="*/ 571758 h 2538970"/>
                <a:gd name="connsiteX283" fmla="*/ 285737 w 2485572"/>
                <a:gd name="connsiteY283" fmla="*/ 524041 h 2538970"/>
                <a:gd name="connsiteX284" fmla="*/ 291418 w 2485572"/>
                <a:gd name="connsiteY284" fmla="*/ 518644 h 2538970"/>
                <a:gd name="connsiteX285" fmla="*/ 322377 w 2485572"/>
                <a:gd name="connsiteY285" fmla="*/ 518644 h 2538970"/>
                <a:gd name="connsiteX286" fmla="*/ 333455 w 2485572"/>
                <a:gd name="connsiteY286" fmla="*/ 510123 h 2538970"/>
                <a:gd name="connsiteX287" fmla="*/ 341976 w 2485572"/>
                <a:gd name="connsiteY287" fmla="*/ 482004 h 2538970"/>
                <a:gd name="connsiteX288" fmla="*/ 347372 w 2485572"/>
                <a:gd name="connsiteY288" fmla="*/ 476607 h 2538970"/>
                <a:gd name="connsiteX289" fmla="*/ 386853 w 2485572"/>
                <a:gd name="connsiteY289" fmla="*/ 459565 h 2538970"/>
                <a:gd name="connsiteX290" fmla="*/ 389409 w 2485572"/>
                <a:gd name="connsiteY290" fmla="*/ 454169 h 2538970"/>
                <a:gd name="connsiteX291" fmla="*/ 400770 w 2485572"/>
                <a:gd name="connsiteY291" fmla="*/ 434570 h 2538970"/>
                <a:gd name="connsiteX292" fmla="*/ 414688 w 2485572"/>
                <a:gd name="connsiteY292" fmla="*/ 392534 h 2538970"/>
                <a:gd name="connsiteX293" fmla="*/ 428890 w 2485572"/>
                <a:gd name="connsiteY293" fmla="*/ 341976 h 2538970"/>
                <a:gd name="connsiteX294" fmla="*/ 434286 w 2485572"/>
                <a:gd name="connsiteY294" fmla="*/ 255062 h 2538970"/>
                <a:gd name="connsiteX295" fmla="*/ 437127 w 2485572"/>
                <a:gd name="connsiteY295" fmla="*/ 252221 h 2538970"/>
                <a:gd name="connsiteX296" fmla="*/ 448488 w 2485572"/>
                <a:gd name="connsiteY296" fmla="*/ 235463 h 2538970"/>
                <a:gd name="connsiteX297" fmla="*/ 468086 w 2485572"/>
                <a:gd name="connsiteY297" fmla="*/ 221546 h 2538970"/>
                <a:gd name="connsiteX298" fmla="*/ 501602 w 2485572"/>
                <a:gd name="connsiteY298" fmla="*/ 215865 h 2538970"/>
                <a:gd name="connsiteX299" fmla="*/ 512964 w 2485572"/>
                <a:gd name="connsiteY299" fmla="*/ 213025 h 2538970"/>
                <a:gd name="connsiteX300" fmla="*/ 555000 w 2485572"/>
                <a:gd name="connsiteY300" fmla="*/ 187746 h 2538970"/>
                <a:gd name="connsiteX301" fmla="*/ 557557 w 2485572"/>
                <a:gd name="connsiteY301" fmla="*/ 182349 h 2538970"/>
                <a:gd name="connsiteX302" fmla="*/ 602434 w 2485572"/>
                <a:gd name="connsiteY302" fmla="*/ 131791 h 2538970"/>
                <a:gd name="connsiteX303" fmla="*/ 605274 w 2485572"/>
                <a:gd name="connsiteY303" fmla="*/ 123270 h 2538970"/>
                <a:gd name="connsiteX304" fmla="*/ 594197 w 2485572"/>
                <a:gd name="connsiteY304" fmla="*/ 70156 h 2538970"/>
                <a:gd name="connsiteX305" fmla="*/ 650151 w 2485572"/>
                <a:gd name="connsiteY305" fmla="*/ 92595 h 2538970"/>
                <a:gd name="connsiteX306" fmla="*/ 664069 w 2485572"/>
                <a:gd name="connsiteY306" fmla="*/ 92595 h 2538970"/>
                <a:gd name="connsiteX307" fmla="*/ 689348 w 2485572"/>
                <a:gd name="connsiteY307" fmla="*/ 98275 h 2538970"/>
                <a:gd name="connsiteX308" fmla="*/ 723148 w 2485572"/>
                <a:gd name="connsiteY308" fmla="*/ 89754 h 2538970"/>
                <a:gd name="connsiteX309" fmla="*/ 725704 w 2485572"/>
                <a:gd name="connsiteY309" fmla="*/ 92595 h 2538970"/>
                <a:gd name="connsiteX310" fmla="*/ 731385 w 2485572"/>
                <a:gd name="connsiteY310" fmla="*/ 92595 h 2538970"/>
                <a:gd name="connsiteX311" fmla="*/ 737065 w 2485572"/>
                <a:gd name="connsiteY311" fmla="*/ 95435 h 2538970"/>
                <a:gd name="connsiteX312" fmla="*/ 742746 w 2485572"/>
                <a:gd name="connsiteY312" fmla="*/ 95435 h 2538970"/>
                <a:gd name="connsiteX313" fmla="*/ 779102 w 2485572"/>
                <a:gd name="connsiteY313" fmla="*/ 75837 h 2538970"/>
                <a:gd name="connsiteX314" fmla="*/ 818299 w 2485572"/>
                <a:gd name="connsiteY314" fmla="*/ 39197 h 2538970"/>
                <a:gd name="connsiteX315" fmla="*/ 823980 w 2485572"/>
                <a:gd name="connsiteY315" fmla="*/ 33800 h 2538970"/>
                <a:gd name="connsiteX316" fmla="*/ 851815 w 2485572"/>
                <a:gd name="connsiteY316" fmla="*/ 19598 h 2538970"/>
                <a:gd name="connsiteX317" fmla="*/ 854655 w 2485572"/>
                <a:gd name="connsiteY317" fmla="*/ 14202 h 2538970"/>
                <a:gd name="connsiteX318" fmla="*/ 888455 w 2485572"/>
                <a:gd name="connsiteY318" fmla="*/ 8521 h 2538970"/>
                <a:gd name="connsiteX319" fmla="*/ 893852 w 2485572"/>
                <a:gd name="connsiteY319" fmla="*/ 11361 h 2538970"/>
                <a:gd name="connsiteX320" fmla="*/ 933332 w 2485572"/>
                <a:gd name="connsiteY320" fmla="*/ 36640 h 2538970"/>
                <a:gd name="connsiteX321" fmla="*/ 938729 w 2485572"/>
                <a:gd name="connsiteY321" fmla="*/ 42037 h 2538970"/>
                <a:gd name="connsiteX322" fmla="*/ 969689 w 2485572"/>
                <a:gd name="connsiteY322" fmla="*/ 61635 h 2538970"/>
                <a:gd name="connsiteX323" fmla="*/ 972529 w 2485572"/>
                <a:gd name="connsiteY323" fmla="*/ 64475 h 2538970"/>
                <a:gd name="connsiteX324" fmla="*/ 977925 w 2485572"/>
                <a:gd name="connsiteY324" fmla="*/ 67316 h 2538970"/>
                <a:gd name="connsiteX325" fmla="*/ 1011725 w 2485572"/>
                <a:gd name="connsiteY325" fmla="*/ 67316 h 2538970"/>
                <a:gd name="connsiteX326" fmla="*/ 1031324 w 2485572"/>
                <a:gd name="connsiteY326" fmla="*/ 64475 h 2538970"/>
                <a:gd name="connsiteX327" fmla="*/ 1042401 w 2485572"/>
                <a:gd name="connsiteY327" fmla="*/ 64475 h 2538970"/>
                <a:gd name="connsiteX328" fmla="*/ 1104036 w 2485572"/>
                <a:gd name="connsiteY328" fmla="*/ 70156 h 2538970"/>
                <a:gd name="connsiteX329" fmla="*/ 1109717 w 2485572"/>
                <a:gd name="connsiteY329" fmla="*/ 75837 h 2538970"/>
                <a:gd name="connsiteX330" fmla="*/ 1118238 w 2485572"/>
                <a:gd name="connsiteY330" fmla="*/ 81233 h 2538970"/>
                <a:gd name="connsiteX331" fmla="*/ 1121078 w 2485572"/>
                <a:gd name="connsiteY331" fmla="*/ 84074 h 2538970"/>
                <a:gd name="connsiteX332" fmla="*/ 1143517 w 2485572"/>
                <a:gd name="connsiteY332" fmla="*/ 95435 h 2538970"/>
                <a:gd name="connsiteX333" fmla="*/ 1151754 w 2485572"/>
                <a:gd name="connsiteY333" fmla="*/ 100832 h 2538970"/>
                <a:gd name="connsiteX334" fmla="*/ 1171352 w 2485572"/>
                <a:gd name="connsiteY334" fmla="*/ 100832 h 2538970"/>
                <a:gd name="connsiteX335" fmla="*/ 1174192 w 2485572"/>
                <a:gd name="connsiteY335" fmla="*/ 98275 h 2538970"/>
                <a:gd name="connsiteX336" fmla="*/ 1188110 w 2485572"/>
                <a:gd name="connsiteY336" fmla="*/ 89754 h 2538970"/>
                <a:gd name="connsiteX337" fmla="*/ 1193791 w 2485572"/>
                <a:gd name="connsiteY337" fmla="*/ 84074 h 2538970"/>
                <a:gd name="connsiteX338" fmla="*/ 1238668 w 2485572"/>
                <a:gd name="connsiteY338" fmla="*/ 75837 h 2538970"/>
                <a:gd name="connsiteX339" fmla="*/ 1244348 w 2485572"/>
                <a:gd name="connsiteY339" fmla="*/ 78677 h 2538970"/>
                <a:gd name="connsiteX340" fmla="*/ 1272184 w 2485572"/>
                <a:gd name="connsiteY340" fmla="*/ 75837 h 2538970"/>
                <a:gd name="connsiteX341" fmla="*/ 1280705 w 2485572"/>
                <a:gd name="connsiteY341" fmla="*/ 72996 h 2538970"/>
                <a:gd name="connsiteX342" fmla="*/ 1286385 w 2485572"/>
                <a:gd name="connsiteY342" fmla="*/ 72996 h 2538970"/>
                <a:gd name="connsiteX343" fmla="*/ 1348020 w 2485572"/>
                <a:gd name="connsiteY343" fmla="*/ 50558 h 2538970"/>
                <a:gd name="connsiteX344" fmla="*/ 1350861 w 2485572"/>
                <a:gd name="connsiteY344" fmla="*/ 50558 h 2538970"/>
                <a:gd name="connsiteX345" fmla="*/ 1392898 w 2485572"/>
                <a:gd name="connsiteY345" fmla="*/ 39197 h 2538970"/>
                <a:gd name="connsiteX346" fmla="*/ 1406815 w 2485572"/>
                <a:gd name="connsiteY346" fmla="*/ 39197 h 2538970"/>
                <a:gd name="connsiteX347" fmla="*/ 1459929 w 2485572"/>
                <a:gd name="connsiteY347" fmla="*/ 36640 h 2538970"/>
                <a:gd name="connsiteX348" fmla="*/ 1468450 w 2485572"/>
                <a:gd name="connsiteY348" fmla="*/ 36640 h 2538970"/>
                <a:gd name="connsiteX349" fmla="*/ 1474131 w 2485572"/>
                <a:gd name="connsiteY349" fmla="*/ 33800 h 2538970"/>
                <a:gd name="connsiteX350" fmla="*/ 1479528 w 2485572"/>
                <a:gd name="connsiteY350" fmla="*/ 30960 h 2538970"/>
                <a:gd name="connsiteX351" fmla="*/ 1485208 w 2485572"/>
                <a:gd name="connsiteY351" fmla="*/ 30960 h 2538970"/>
                <a:gd name="connsiteX352" fmla="*/ 1544003 w 2485572"/>
                <a:gd name="connsiteY352" fmla="*/ 16758 h 2538970"/>
                <a:gd name="connsiteX353" fmla="*/ 1549684 w 2485572"/>
                <a:gd name="connsiteY353" fmla="*/ 14202 h 2538970"/>
                <a:gd name="connsiteX354" fmla="*/ 1555364 w 2485572"/>
                <a:gd name="connsiteY354" fmla="*/ 14202 h 2538970"/>
                <a:gd name="connsiteX355" fmla="*/ 1563601 w 2485572"/>
                <a:gd name="connsiteY355" fmla="*/ 11361 h 2538970"/>
                <a:gd name="connsiteX356" fmla="*/ 1614159 w 2485572"/>
                <a:gd name="connsiteY356" fmla="*/ 22439 h 2538970"/>
                <a:gd name="connsiteX357" fmla="*/ 1619840 w 2485572"/>
                <a:gd name="connsiteY357" fmla="*/ 19598 h 2538970"/>
                <a:gd name="connsiteX358" fmla="*/ 1630917 w 2485572"/>
                <a:gd name="connsiteY358" fmla="*/ 16758 h 2538970"/>
                <a:gd name="connsiteX359" fmla="*/ 1645119 w 2485572"/>
                <a:gd name="connsiteY359" fmla="*/ 8521 h 2538970"/>
                <a:gd name="connsiteX360" fmla="*/ 1653356 w 2485572"/>
                <a:gd name="connsiteY360" fmla="*/ 5681 h 2538970"/>
                <a:gd name="connsiteX361" fmla="*/ 1689712 w 2485572"/>
                <a:gd name="connsiteY361" fmla="*/ 0 h 2538970"/>
                <a:gd name="connsiteX362" fmla="*/ 1698233 w 2485572"/>
                <a:gd name="connsiteY362" fmla="*/ 11361 h 2538970"/>
                <a:gd name="connsiteX363" fmla="*/ 1703914 w 2485572"/>
                <a:gd name="connsiteY363" fmla="*/ 14202 h 2538970"/>
                <a:gd name="connsiteX364" fmla="*/ 1709310 w 2485572"/>
                <a:gd name="connsiteY364" fmla="*/ 16758 h 2538970"/>
                <a:gd name="connsiteX365" fmla="*/ 1717831 w 2485572"/>
                <a:gd name="connsiteY365" fmla="*/ 16758 h 2538970"/>
                <a:gd name="connsiteX366" fmla="*/ 1757028 w 2485572"/>
                <a:gd name="connsiteY366" fmla="*/ 22439 h 2538970"/>
                <a:gd name="connsiteX367" fmla="*/ 1762708 w 2485572"/>
                <a:gd name="connsiteY367" fmla="*/ 25279 h 2538970"/>
                <a:gd name="connsiteX368" fmla="*/ 1768389 w 2485572"/>
                <a:gd name="connsiteY368" fmla="*/ 25279 h 2538970"/>
                <a:gd name="connsiteX369" fmla="*/ 1787987 w 2485572"/>
                <a:gd name="connsiteY369" fmla="*/ 33800 h 2538970"/>
                <a:gd name="connsiteX370" fmla="*/ 1793384 w 2485572"/>
                <a:gd name="connsiteY370" fmla="*/ 33800 h 2538970"/>
                <a:gd name="connsiteX371" fmla="*/ 1801905 w 2485572"/>
                <a:gd name="connsiteY371" fmla="*/ 36640 h 2538970"/>
                <a:gd name="connsiteX372" fmla="*/ 1835421 w 2485572"/>
                <a:gd name="connsiteY372" fmla="*/ 42037 h 2538970"/>
                <a:gd name="connsiteX373" fmla="*/ 1891659 w 2485572"/>
                <a:gd name="connsiteY373" fmla="*/ 61635 h 2538970"/>
                <a:gd name="connsiteX374" fmla="*/ 1897340 w 2485572"/>
                <a:gd name="connsiteY374" fmla="*/ 64475 h 2538970"/>
                <a:gd name="connsiteX375" fmla="*/ 1899896 w 2485572"/>
                <a:gd name="connsiteY375" fmla="*/ 67316 h 2538970"/>
                <a:gd name="connsiteX376" fmla="*/ 1944774 w 2485572"/>
                <a:gd name="connsiteY376" fmla="*/ 123270 h 2538970"/>
                <a:gd name="connsiteX377" fmla="*/ 1947614 w 2485572"/>
                <a:gd name="connsiteY377" fmla="*/ 128951 h 2538970"/>
                <a:gd name="connsiteX378" fmla="*/ 1950454 w 2485572"/>
                <a:gd name="connsiteY378" fmla="*/ 131791 h 2538970"/>
                <a:gd name="connsiteX379" fmla="*/ 1956135 w 2485572"/>
                <a:gd name="connsiteY379" fmla="*/ 140312 h 2538970"/>
                <a:gd name="connsiteX380" fmla="*/ 1958975 w 2485572"/>
                <a:gd name="connsiteY380" fmla="*/ 145709 h 2538970"/>
                <a:gd name="connsiteX381" fmla="*/ 1961532 w 2485572"/>
                <a:gd name="connsiteY381" fmla="*/ 154230 h 2538970"/>
                <a:gd name="connsiteX382" fmla="*/ 1998172 w 2485572"/>
                <a:gd name="connsiteY382" fmla="*/ 204788 h 2538970"/>
                <a:gd name="connsiteX383" fmla="*/ 2003569 w 2485572"/>
                <a:gd name="connsiteY383" fmla="*/ 207344 h 2538970"/>
                <a:gd name="connsiteX384" fmla="*/ 2009249 w 2485572"/>
                <a:gd name="connsiteY384" fmla="*/ 210184 h 2538970"/>
                <a:gd name="connsiteX385" fmla="*/ 2017770 w 2485572"/>
                <a:gd name="connsiteY385" fmla="*/ 210184 h 2538970"/>
                <a:gd name="connsiteX386" fmla="*/ 2026007 w 2485572"/>
                <a:gd name="connsiteY386" fmla="*/ 213025 h 2538970"/>
                <a:gd name="connsiteX387" fmla="*/ 2037368 w 2485572"/>
                <a:gd name="connsiteY387" fmla="*/ 215865 h 2538970"/>
                <a:gd name="connsiteX388" fmla="*/ 2099003 w 2485572"/>
                <a:gd name="connsiteY388" fmla="*/ 221546 h 2538970"/>
                <a:gd name="connsiteX389" fmla="*/ 2104684 w 2485572"/>
                <a:gd name="connsiteY389" fmla="*/ 224386 h 2538970"/>
                <a:gd name="connsiteX390" fmla="*/ 2112921 w 2485572"/>
                <a:gd name="connsiteY390" fmla="*/ 224386 h 2538970"/>
                <a:gd name="connsiteX391" fmla="*/ 2124283 w 2485572"/>
                <a:gd name="connsiteY391" fmla="*/ 229783 h 2538970"/>
                <a:gd name="connsiteX392" fmla="*/ 2177397 w 2485572"/>
                <a:gd name="connsiteY392" fmla="*/ 229783 h 2538970"/>
                <a:gd name="connsiteX393" fmla="*/ 2185918 w 2485572"/>
                <a:gd name="connsiteY393" fmla="*/ 232623 h 2538970"/>
                <a:gd name="connsiteX394" fmla="*/ 2213753 w 2485572"/>
                <a:gd name="connsiteY394" fmla="*/ 226942 h 2538970"/>
                <a:gd name="connsiteX395" fmla="*/ 2219434 w 2485572"/>
                <a:gd name="connsiteY395" fmla="*/ 224386 h 2538970"/>
                <a:gd name="connsiteX396" fmla="*/ 2241872 w 2485572"/>
                <a:gd name="connsiteY396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2070884 w 2485572"/>
                <a:gd name="connsiteY85" fmla="*/ 2376504 h 2538970"/>
                <a:gd name="connsiteX86" fmla="*/ 2068044 w 2485572"/>
                <a:gd name="connsiteY86" fmla="*/ 2370823 h 2538970"/>
                <a:gd name="connsiteX87" fmla="*/ 2051286 w 2485572"/>
                <a:gd name="connsiteY87" fmla="*/ 2354065 h 2538970"/>
                <a:gd name="connsiteX88" fmla="*/ 2048446 w 2485572"/>
                <a:gd name="connsiteY88" fmla="*/ 2348384 h 2538970"/>
                <a:gd name="connsiteX89" fmla="*/ 2043049 w 2485572"/>
                <a:gd name="connsiteY89" fmla="*/ 2325946 h 2538970"/>
                <a:gd name="connsiteX90" fmla="*/ 2014930 w 2485572"/>
                <a:gd name="connsiteY90" fmla="*/ 2300667 h 2538970"/>
                <a:gd name="connsiteX91" fmla="*/ 1986810 w 2485572"/>
                <a:gd name="connsiteY91" fmla="*/ 2300667 h 2538970"/>
                <a:gd name="connsiteX92" fmla="*/ 1956135 w 2485572"/>
                <a:gd name="connsiteY92" fmla="*/ 2303507 h 2538970"/>
                <a:gd name="connsiteX93" fmla="*/ 1950454 w 2485572"/>
                <a:gd name="connsiteY93" fmla="*/ 2300667 h 2538970"/>
                <a:gd name="connsiteX94" fmla="*/ 1928016 w 2485572"/>
                <a:gd name="connsiteY94" fmla="*/ 2278512 h 2538970"/>
                <a:gd name="connsiteX95" fmla="*/ 1925175 w 2485572"/>
                <a:gd name="connsiteY95" fmla="*/ 2272832 h 2538970"/>
                <a:gd name="connsiteX96" fmla="*/ 1885979 w 2485572"/>
                <a:gd name="connsiteY96" fmla="*/ 2261470 h 2538970"/>
                <a:gd name="connsiteX97" fmla="*/ 1872061 w 2485572"/>
                <a:gd name="connsiteY97" fmla="*/ 2222273 h 2538970"/>
                <a:gd name="connsiteX98" fmla="*/ 1869221 w 2485572"/>
                <a:gd name="connsiteY98" fmla="*/ 2194438 h 2538970"/>
                <a:gd name="connsiteX99" fmla="*/ 1869221 w 2485572"/>
                <a:gd name="connsiteY99" fmla="*/ 2185917 h 2538970"/>
                <a:gd name="connsiteX100" fmla="*/ 1863540 w 2485572"/>
                <a:gd name="connsiteY100" fmla="*/ 2163479 h 2538970"/>
                <a:gd name="connsiteX101" fmla="*/ 1860700 w 2485572"/>
                <a:gd name="connsiteY101" fmla="*/ 2154958 h 2538970"/>
                <a:gd name="connsiteX102" fmla="*/ 1855303 w 2485572"/>
                <a:gd name="connsiteY102" fmla="*/ 2152402 h 2538970"/>
                <a:gd name="connsiteX103" fmla="*/ 1813266 w 2485572"/>
                <a:gd name="connsiteY103" fmla="*/ 2166319 h 2538970"/>
                <a:gd name="connsiteX104" fmla="*/ 1810426 w 2485572"/>
                <a:gd name="connsiteY104" fmla="*/ 2177397 h 2538970"/>
                <a:gd name="connsiteX105" fmla="*/ 1818663 w 2485572"/>
                <a:gd name="connsiteY105" fmla="*/ 2194438 h 2538970"/>
                <a:gd name="connsiteX106" fmla="*/ 1818663 w 2485572"/>
                <a:gd name="connsiteY106" fmla="*/ 2211196 h 2538970"/>
                <a:gd name="connsiteX107" fmla="*/ 1813266 w 2485572"/>
                <a:gd name="connsiteY107" fmla="*/ 2214037 h 2538970"/>
                <a:gd name="connsiteX108" fmla="*/ 1776626 w 2485572"/>
                <a:gd name="connsiteY108" fmla="*/ 2208356 h 2538970"/>
                <a:gd name="connsiteX109" fmla="*/ 1771230 w 2485572"/>
                <a:gd name="connsiteY109" fmla="*/ 2205516 h 2538970"/>
                <a:gd name="connsiteX110" fmla="*/ 1762708 w 2485572"/>
                <a:gd name="connsiteY110" fmla="*/ 2202676 h 2538970"/>
                <a:gd name="connsiteX111" fmla="*/ 1748791 w 2485572"/>
                <a:gd name="connsiteY111" fmla="*/ 2202676 h 2538970"/>
                <a:gd name="connsiteX112" fmla="*/ 1740270 w 2485572"/>
                <a:gd name="connsiteY112" fmla="*/ 2194438 h 2538970"/>
                <a:gd name="connsiteX113" fmla="*/ 1731749 w 2485572"/>
                <a:gd name="connsiteY113" fmla="*/ 2188758 h 2538970"/>
                <a:gd name="connsiteX114" fmla="*/ 1723512 w 2485572"/>
                <a:gd name="connsiteY114" fmla="*/ 2174556 h 2538970"/>
                <a:gd name="connsiteX115" fmla="*/ 1703914 w 2485572"/>
                <a:gd name="connsiteY115" fmla="*/ 2169159 h 2538970"/>
                <a:gd name="connsiteX116" fmla="*/ 1698233 w 2485572"/>
                <a:gd name="connsiteY116" fmla="*/ 2166319 h 2538970"/>
                <a:gd name="connsiteX117" fmla="*/ 1692552 w 2485572"/>
                <a:gd name="connsiteY117" fmla="*/ 2163479 h 2538970"/>
                <a:gd name="connsiteX118" fmla="*/ 1656196 w 2485572"/>
                <a:gd name="connsiteY118" fmla="*/ 2160638 h 2538970"/>
                <a:gd name="connsiteX119" fmla="*/ 1647675 w 2485572"/>
                <a:gd name="connsiteY119" fmla="*/ 2163479 h 2538970"/>
                <a:gd name="connsiteX120" fmla="*/ 1605638 w 2485572"/>
                <a:gd name="connsiteY120" fmla="*/ 2169159 h 2538970"/>
                <a:gd name="connsiteX121" fmla="*/ 1600242 w 2485572"/>
                <a:gd name="connsiteY121" fmla="*/ 2169159 h 2538970"/>
                <a:gd name="connsiteX122" fmla="*/ 1566442 w 2485572"/>
                <a:gd name="connsiteY122" fmla="*/ 2146721 h 2538970"/>
                <a:gd name="connsiteX123" fmla="*/ 1563601 w 2485572"/>
                <a:gd name="connsiteY123" fmla="*/ 2143881 h 2538970"/>
                <a:gd name="connsiteX124" fmla="*/ 1561045 w 2485572"/>
                <a:gd name="connsiteY124" fmla="*/ 2141040 h 2538970"/>
                <a:gd name="connsiteX125" fmla="*/ 1541447 w 2485572"/>
                <a:gd name="connsiteY125" fmla="*/ 2112921 h 2538970"/>
                <a:gd name="connsiteX126" fmla="*/ 1535766 w 2485572"/>
                <a:gd name="connsiteY126" fmla="*/ 2107524 h 2538970"/>
                <a:gd name="connsiteX127" fmla="*/ 1501966 w 2485572"/>
                <a:gd name="connsiteY127" fmla="*/ 2090482 h 2538970"/>
                <a:gd name="connsiteX128" fmla="*/ 1496570 w 2485572"/>
                <a:gd name="connsiteY128" fmla="*/ 2087926 h 2538970"/>
                <a:gd name="connsiteX129" fmla="*/ 1493729 w 2485572"/>
                <a:gd name="connsiteY129" fmla="*/ 2085086 h 2538970"/>
                <a:gd name="connsiteX130" fmla="*/ 1488049 w 2485572"/>
                <a:gd name="connsiteY130" fmla="*/ 2082245 h 2538970"/>
                <a:gd name="connsiteX131" fmla="*/ 1426413 w 2485572"/>
                <a:gd name="connsiteY131" fmla="*/ 2059807 h 2538970"/>
                <a:gd name="connsiteX132" fmla="*/ 1364778 w 2485572"/>
                <a:gd name="connsiteY132" fmla="*/ 2056966 h 2538970"/>
                <a:gd name="connsiteX133" fmla="*/ 1336659 w 2485572"/>
                <a:gd name="connsiteY133" fmla="*/ 2048445 h 2538970"/>
                <a:gd name="connsiteX134" fmla="*/ 1311380 w 2485572"/>
                <a:gd name="connsiteY134" fmla="*/ 2034528 h 2538970"/>
                <a:gd name="connsiteX135" fmla="*/ 1305983 w 2485572"/>
                <a:gd name="connsiteY135" fmla="*/ 2031688 h 2538970"/>
                <a:gd name="connsiteX136" fmla="*/ 1303143 w 2485572"/>
                <a:gd name="connsiteY136" fmla="*/ 2026291 h 2538970"/>
                <a:gd name="connsiteX137" fmla="*/ 1300303 w 2485572"/>
                <a:gd name="connsiteY137" fmla="*/ 2023451 h 2538970"/>
                <a:gd name="connsiteX138" fmla="*/ 1266787 w 2485572"/>
                <a:gd name="connsiteY138" fmla="*/ 2006409 h 2538970"/>
                <a:gd name="connsiteX139" fmla="*/ 1255426 w 2485572"/>
                <a:gd name="connsiteY139" fmla="*/ 2006409 h 2538970"/>
                <a:gd name="connsiteX140" fmla="*/ 1238668 w 2485572"/>
                <a:gd name="connsiteY140" fmla="*/ 2001012 h 2538970"/>
                <a:gd name="connsiteX141" fmla="*/ 1232987 w 2485572"/>
                <a:gd name="connsiteY141" fmla="*/ 2001012 h 2538970"/>
                <a:gd name="connsiteX142" fmla="*/ 1216229 w 2485572"/>
                <a:gd name="connsiteY142" fmla="*/ 1995331 h 2538970"/>
                <a:gd name="connsiteX143" fmla="*/ 1213389 w 2485572"/>
                <a:gd name="connsiteY143" fmla="*/ 1992491 h 2538970"/>
                <a:gd name="connsiteX144" fmla="*/ 1185554 w 2485572"/>
                <a:gd name="connsiteY144" fmla="*/ 1984254 h 2538970"/>
                <a:gd name="connsiteX145" fmla="*/ 1179873 w 2485572"/>
                <a:gd name="connsiteY145" fmla="*/ 1984254 h 2538970"/>
                <a:gd name="connsiteX146" fmla="*/ 1157434 w 2485572"/>
                <a:gd name="connsiteY146" fmla="*/ 1981414 h 2538970"/>
                <a:gd name="connsiteX147" fmla="*/ 1109717 w 2485572"/>
                <a:gd name="connsiteY147" fmla="*/ 1947614 h 2538970"/>
                <a:gd name="connsiteX148" fmla="*/ 1098639 w 2485572"/>
                <a:gd name="connsiteY148" fmla="*/ 1944774 h 2538970"/>
                <a:gd name="connsiteX149" fmla="*/ 1067680 w 2485572"/>
                <a:gd name="connsiteY149" fmla="*/ 1919779 h 2538970"/>
                <a:gd name="connsiteX150" fmla="*/ 1056603 w 2485572"/>
                <a:gd name="connsiteY150" fmla="*/ 1888819 h 2538970"/>
                <a:gd name="connsiteX151" fmla="*/ 1053762 w 2485572"/>
                <a:gd name="connsiteY151" fmla="*/ 1880298 h 2538970"/>
                <a:gd name="connsiteX152" fmla="*/ 1022803 w 2485572"/>
                <a:gd name="connsiteY152" fmla="*/ 1860700 h 2538970"/>
                <a:gd name="connsiteX153" fmla="*/ 1019962 w 2485572"/>
                <a:gd name="connsiteY153" fmla="*/ 1858143 h 2538970"/>
                <a:gd name="connsiteX154" fmla="*/ 1006045 w 2485572"/>
                <a:gd name="connsiteY154" fmla="*/ 1824343 h 2538970"/>
                <a:gd name="connsiteX155" fmla="*/ 1006045 w 2485572"/>
                <a:gd name="connsiteY155" fmla="*/ 1813266 h 2538970"/>
                <a:gd name="connsiteX156" fmla="*/ 1011725 w 2485572"/>
                <a:gd name="connsiteY156" fmla="*/ 1793668 h 2538970"/>
                <a:gd name="connsiteX157" fmla="*/ 1019962 w 2485572"/>
                <a:gd name="connsiteY157" fmla="*/ 1768389 h 2538970"/>
                <a:gd name="connsiteX158" fmla="*/ 1025643 w 2485572"/>
                <a:gd name="connsiteY158" fmla="*/ 1737429 h 2538970"/>
                <a:gd name="connsiteX159" fmla="*/ 1025643 w 2485572"/>
                <a:gd name="connsiteY159" fmla="*/ 1723512 h 2538970"/>
                <a:gd name="connsiteX160" fmla="*/ 1019962 w 2485572"/>
                <a:gd name="connsiteY160" fmla="*/ 1720671 h 2538970"/>
                <a:gd name="connsiteX161" fmla="*/ 1014566 w 2485572"/>
                <a:gd name="connsiteY161" fmla="*/ 1712435 h 2538970"/>
                <a:gd name="connsiteX162" fmla="*/ 1011725 w 2485572"/>
                <a:gd name="connsiteY162" fmla="*/ 1709594 h 2538970"/>
                <a:gd name="connsiteX163" fmla="*/ 983606 w 2485572"/>
                <a:gd name="connsiteY163" fmla="*/ 1692552 h 2538970"/>
                <a:gd name="connsiteX164" fmla="*/ 977925 w 2485572"/>
                <a:gd name="connsiteY164" fmla="*/ 1692552 h 2538970"/>
                <a:gd name="connsiteX165" fmla="*/ 950090 w 2485572"/>
                <a:gd name="connsiteY165" fmla="*/ 1653356 h 2538970"/>
                <a:gd name="connsiteX166" fmla="*/ 950090 w 2485572"/>
                <a:gd name="connsiteY166" fmla="*/ 1639438 h 2538970"/>
                <a:gd name="connsiteX167" fmla="*/ 952931 w 2485572"/>
                <a:gd name="connsiteY167" fmla="*/ 1636598 h 2538970"/>
                <a:gd name="connsiteX168" fmla="*/ 975369 w 2485572"/>
                <a:gd name="connsiteY168" fmla="*/ 1597401 h 2538970"/>
                <a:gd name="connsiteX169" fmla="*/ 980766 w 2485572"/>
                <a:gd name="connsiteY169" fmla="*/ 1591721 h 2538970"/>
                <a:gd name="connsiteX170" fmla="*/ 1017406 w 2485572"/>
                <a:gd name="connsiteY170" fmla="*/ 1561045 h 2538970"/>
                <a:gd name="connsiteX171" fmla="*/ 1022803 w 2485572"/>
                <a:gd name="connsiteY171" fmla="*/ 1558205 h 2538970"/>
                <a:gd name="connsiteX172" fmla="*/ 1025643 w 2485572"/>
                <a:gd name="connsiteY172" fmla="*/ 1555364 h 2538970"/>
                <a:gd name="connsiteX173" fmla="*/ 1031324 w 2485572"/>
                <a:gd name="connsiteY173" fmla="*/ 1549684 h 2538970"/>
                <a:gd name="connsiteX174" fmla="*/ 1293866 w 2485572"/>
                <a:gd name="connsiteY174" fmla="*/ 1680648 h 2538970"/>
                <a:gd name="connsiteX175" fmla="*/ 1455791 w 2485572"/>
                <a:gd name="connsiteY175" fmla="*/ 1685410 h 2538970"/>
                <a:gd name="connsiteX176" fmla="*/ 1289417 w 2485572"/>
                <a:gd name="connsiteY176" fmla="*/ 1536685 h 2538970"/>
                <a:gd name="connsiteX177" fmla="*/ 1061999 w 2485572"/>
                <a:gd name="connsiteY177" fmla="*/ 1465610 h 2538970"/>
                <a:gd name="connsiteX178" fmla="*/ 1061999 w 2485572"/>
                <a:gd name="connsiteY178" fmla="*/ 1429254 h 2538970"/>
                <a:gd name="connsiteX179" fmla="*/ 1048082 w 2485572"/>
                <a:gd name="connsiteY179" fmla="*/ 1403975 h 2538970"/>
                <a:gd name="connsiteX180" fmla="*/ 1022803 w 2485572"/>
                <a:gd name="connsiteY180" fmla="*/ 1387217 h 2538970"/>
                <a:gd name="connsiteX181" fmla="*/ 1011725 w 2485572"/>
                <a:gd name="connsiteY181" fmla="*/ 1381536 h 2538970"/>
                <a:gd name="connsiteX182" fmla="*/ 1000364 w 2485572"/>
                <a:gd name="connsiteY182" fmla="*/ 1381536 h 2538970"/>
                <a:gd name="connsiteX183" fmla="*/ 961167 w 2485572"/>
                <a:gd name="connsiteY183" fmla="*/ 1376140 h 2538970"/>
                <a:gd name="connsiteX184" fmla="*/ 924811 w 2485572"/>
                <a:gd name="connsiteY184" fmla="*/ 1367618 h 2538970"/>
                <a:gd name="connsiteX185" fmla="*/ 919131 w 2485572"/>
                <a:gd name="connsiteY185" fmla="*/ 1367618 h 2538970"/>
                <a:gd name="connsiteX186" fmla="*/ 913450 w 2485572"/>
                <a:gd name="connsiteY186" fmla="*/ 1364778 h 2538970"/>
                <a:gd name="connsiteX187" fmla="*/ 908053 w 2485572"/>
                <a:gd name="connsiteY187" fmla="*/ 1364778 h 2538970"/>
                <a:gd name="connsiteX188" fmla="*/ 877094 w 2485572"/>
                <a:gd name="connsiteY188" fmla="*/ 1381536 h 2538970"/>
                <a:gd name="connsiteX189" fmla="*/ 868857 w 2485572"/>
                <a:gd name="connsiteY189" fmla="*/ 1390057 h 2538970"/>
                <a:gd name="connsiteX190" fmla="*/ 835057 w 2485572"/>
                <a:gd name="connsiteY190" fmla="*/ 1434934 h 2538970"/>
                <a:gd name="connsiteX191" fmla="*/ 832217 w 2485572"/>
                <a:gd name="connsiteY191" fmla="*/ 1440331 h 2538970"/>
                <a:gd name="connsiteX192" fmla="*/ 832217 w 2485572"/>
                <a:gd name="connsiteY192" fmla="*/ 1446012 h 2538970"/>
                <a:gd name="connsiteX193" fmla="*/ 767741 w 2485572"/>
                <a:gd name="connsiteY193" fmla="*/ 1513327 h 2538970"/>
                <a:gd name="connsiteX194" fmla="*/ 711787 w 2485572"/>
                <a:gd name="connsiteY194" fmla="*/ 1535766 h 2538970"/>
                <a:gd name="connsiteX195" fmla="*/ 686508 w 2485572"/>
                <a:gd name="connsiteY195" fmla="*/ 1541447 h 2538970"/>
                <a:gd name="connsiteX196" fmla="*/ 661513 w 2485572"/>
                <a:gd name="connsiteY196" fmla="*/ 1549684 h 2538970"/>
                <a:gd name="connsiteX197" fmla="*/ 658672 w 2485572"/>
                <a:gd name="connsiteY197" fmla="*/ 1552524 h 2538970"/>
                <a:gd name="connsiteX198" fmla="*/ 652992 w 2485572"/>
                <a:gd name="connsiteY198" fmla="*/ 1555364 h 2538970"/>
                <a:gd name="connsiteX199" fmla="*/ 624873 w 2485572"/>
                <a:gd name="connsiteY199" fmla="*/ 1561045 h 2538970"/>
                <a:gd name="connsiteX200" fmla="*/ 619476 w 2485572"/>
                <a:gd name="connsiteY200" fmla="*/ 1558205 h 2538970"/>
                <a:gd name="connsiteX201" fmla="*/ 616636 w 2485572"/>
                <a:gd name="connsiteY201" fmla="*/ 1555364 h 2538970"/>
                <a:gd name="connsiteX202" fmla="*/ 597037 w 2485572"/>
                <a:gd name="connsiteY202" fmla="*/ 1532926 h 2538970"/>
                <a:gd name="connsiteX203" fmla="*/ 594197 w 2485572"/>
                <a:gd name="connsiteY203" fmla="*/ 1521848 h 2538970"/>
                <a:gd name="connsiteX204" fmla="*/ 591357 w 2485572"/>
                <a:gd name="connsiteY204" fmla="*/ 1519008 h 2538970"/>
                <a:gd name="connsiteX205" fmla="*/ 566078 w 2485572"/>
                <a:gd name="connsiteY205" fmla="*/ 1482368 h 2538970"/>
                <a:gd name="connsiteX206" fmla="*/ 560397 w 2485572"/>
                <a:gd name="connsiteY206" fmla="*/ 1471291 h 2538970"/>
                <a:gd name="connsiteX207" fmla="*/ 555000 w 2485572"/>
                <a:gd name="connsiteY207" fmla="*/ 1465610 h 2538970"/>
                <a:gd name="connsiteX208" fmla="*/ 498762 w 2485572"/>
                <a:gd name="connsiteY208" fmla="*/ 1432094 h 2538970"/>
                <a:gd name="connsiteX209" fmla="*/ 490525 w 2485572"/>
                <a:gd name="connsiteY209" fmla="*/ 1429254 h 2538970"/>
                <a:gd name="connsiteX210" fmla="*/ 487685 w 2485572"/>
                <a:gd name="connsiteY210" fmla="*/ 1429254 h 2538970"/>
                <a:gd name="connsiteX211" fmla="*/ 462406 w 2485572"/>
                <a:gd name="connsiteY211" fmla="*/ 1426413 h 2538970"/>
                <a:gd name="connsiteX212" fmla="*/ 400770 w 2485572"/>
                <a:gd name="connsiteY212" fmla="*/ 1426413 h 2538970"/>
                <a:gd name="connsiteX213" fmla="*/ 392250 w 2485572"/>
                <a:gd name="connsiteY213" fmla="*/ 1423573 h 2538970"/>
                <a:gd name="connsiteX214" fmla="*/ 384013 w 2485572"/>
                <a:gd name="connsiteY214" fmla="*/ 1420733 h 2538970"/>
                <a:gd name="connsiteX215" fmla="*/ 375492 w 2485572"/>
                <a:gd name="connsiteY215" fmla="*/ 1420733 h 2538970"/>
                <a:gd name="connsiteX216" fmla="*/ 319537 w 2485572"/>
                <a:gd name="connsiteY216" fmla="*/ 1409655 h 2538970"/>
                <a:gd name="connsiteX217" fmla="*/ 313856 w 2485572"/>
                <a:gd name="connsiteY217" fmla="*/ 1406815 h 2538970"/>
                <a:gd name="connsiteX218" fmla="*/ 308176 w 2485572"/>
                <a:gd name="connsiteY218" fmla="*/ 1406815 h 2538970"/>
                <a:gd name="connsiteX219" fmla="*/ 297098 w 2485572"/>
                <a:gd name="connsiteY219" fmla="*/ 1401134 h 2538970"/>
                <a:gd name="connsiteX220" fmla="*/ 221546 w 2485572"/>
                <a:gd name="connsiteY220" fmla="*/ 1392898 h 2538970"/>
                <a:gd name="connsiteX221" fmla="*/ 213025 w 2485572"/>
                <a:gd name="connsiteY221" fmla="*/ 1392898 h 2538970"/>
                <a:gd name="connsiteX222" fmla="*/ 204504 w 2485572"/>
                <a:gd name="connsiteY222" fmla="*/ 1395738 h 2538970"/>
                <a:gd name="connsiteX223" fmla="*/ 154230 w 2485572"/>
                <a:gd name="connsiteY223" fmla="*/ 1406815 h 2538970"/>
                <a:gd name="connsiteX224" fmla="*/ 148549 w 2485572"/>
                <a:gd name="connsiteY224" fmla="*/ 1403975 h 2538970"/>
                <a:gd name="connsiteX225" fmla="*/ 137472 w 2485572"/>
                <a:gd name="connsiteY225" fmla="*/ 1398294 h 2538970"/>
                <a:gd name="connsiteX226" fmla="*/ 131791 w 2485572"/>
                <a:gd name="connsiteY226" fmla="*/ 1398294 h 2538970"/>
                <a:gd name="connsiteX227" fmla="*/ 67316 w 2485572"/>
                <a:gd name="connsiteY227" fmla="*/ 1418177 h 2538970"/>
                <a:gd name="connsiteX228" fmla="*/ 58795 w 2485572"/>
                <a:gd name="connsiteY228" fmla="*/ 1420733 h 2538970"/>
                <a:gd name="connsiteX229" fmla="*/ 50558 w 2485572"/>
                <a:gd name="connsiteY229" fmla="*/ 1423573 h 2538970"/>
                <a:gd name="connsiteX230" fmla="*/ 42037 w 2485572"/>
                <a:gd name="connsiteY230" fmla="*/ 1423573 h 2538970"/>
                <a:gd name="connsiteX231" fmla="*/ 5681 w 2485572"/>
                <a:gd name="connsiteY231" fmla="*/ 1432094 h 2538970"/>
                <a:gd name="connsiteX232" fmla="*/ 2840 w 2485572"/>
                <a:gd name="connsiteY232" fmla="*/ 1403975 h 2538970"/>
                <a:gd name="connsiteX233" fmla="*/ 0 w 2485572"/>
                <a:gd name="connsiteY233" fmla="*/ 1395738 h 2538970"/>
                <a:gd name="connsiteX234" fmla="*/ 5681 w 2485572"/>
                <a:gd name="connsiteY234" fmla="*/ 1373299 h 2538970"/>
                <a:gd name="connsiteX235" fmla="*/ 5681 w 2485572"/>
                <a:gd name="connsiteY235" fmla="*/ 1361938 h 2538970"/>
                <a:gd name="connsiteX236" fmla="*/ 11361 w 2485572"/>
                <a:gd name="connsiteY236" fmla="*/ 1345180 h 2538970"/>
                <a:gd name="connsiteX237" fmla="*/ 42037 w 2485572"/>
                <a:gd name="connsiteY237" fmla="*/ 1305983 h 2538970"/>
                <a:gd name="connsiteX238" fmla="*/ 47718 w 2485572"/>
                <a:gd name="connsiteY238" fmla="*/ 1294622 h 2538970"/>
                <a:gd name="connsiteX239" fmla="*/ 39197 w 2485572"/>
                <a:gd name="connsiteY239" fmla="*/ 1275024 h 2538970"/>
                <a:gd name="connsiteX240" fmla="*/ 33516 w 2485572"/>
                <a:gd name="connsiteY240" fmla="*/ 1269627 h 2538970"/>
                <a:gd name="connsiteX241" fmla="*/ 33516 w 2485572"/>
                <a:gd name="connsiteY241" fmla="*/ 1244348 h 2538970"/>
                <a:gd name="connsiteX242" fmla="*/ 64475 w 2485572"/>
                <a:gd name="connsiteY242" fmla="*/ 1213389 h 2538970"/>
                <a:gd name="connsiteX243" fmla="*/ 81233 w 2485572"/>
                <a:gd name="connsiteY243" fmla="*/ 1199471 h 2538970"/>
                <a:gd name="connsiteX244" fmla="*/ 86914 w 2485572"/>
                <a:gd name="connsiteY244" fmla="*/ 1190950 h 2538970"/>
                <a:gd name="connsiteX245" fmla="*/ 97991 w 2485572"/>
                <a:gd name="connsiteY245" fmla="*/ 1160275 h 2538970"/>
                <a:gd name="connsiteX246" fmla="*/ 95435 w 2485572"/>
                <a:gd name="connsiteY246" fmla="*/ 1151753 h 2538970"/>
                <a:gd name="connsiteX247" fmla="*/ 95435 w 2485572"/>
                <a:gd name="connsiteY247" fmla="*/ 1121078 h 2538970"/>
                <a:gd name="connsiteX248" fmla="*/ 100832 w 2485572"/>
                <a:gd name="connsiteY248" fmla="*/ 1112557 h 2538970"/>
                <a:gd name="connsiteX249" fmla="*/ 103672 w 2485572"/>
                <a:gd name="connsiteY249" fmla="*/ 1106876 h 2538970"/>
                <a:gd name="connsiteX250" fmla="*/ 154230 w 2485572"/>
                <a:gd name="connsiteY250" fmla="*/ 1070520 h 2538970"/>
                <a:gd name="connsiteX251" fmla="*/ 176668 w 2485572"/>
                <a:gd name="connsiteY251" fmla="*/ 1045241 h 2538970"/>
                <a:gd name="connsiteX252" fmla="*/ 176668 w 2485572"/>
                <a:gd name="connsiteY252" fmla="*/ 1037004 h 2538970"/>
                <a:gd name="connsiteX253" fmla="*/ 173828 w 2485572"/>
                <a:gd name="connsiteY253" fmla="*/ 1028483 h 2538970"/>
                <a:gd name="connsiteX254" fmla="*/ 157070 w 2485572"/>
                <a:gd name="connsiteY254" fmla="*/ 1008885 h 2538970"/>
                <a:gd name="connsiteX255" fmla="*/ 154230 w 2485572"/>
                <a:gd name="connsiteY255" fmla="*/ 1000648 h 2538970"/>
                <a:gd name="connsiteX256" fmla="*/ 157070 w 2485572"/>
                <a:gd name="connsiteY256" fmla="*/ 964008 h 2538970"/>
                <a:gd name="connsiteX257" fmla="*/ 154230 w 2485572"/>
                <a:gd name="connsiteY257" fmla="*/ 955771 h 2538970"/>
                <a:gd name="connsiteX258" fmla="*/ 126111 w 2485572"/>
                <a:gd name="connsiteY258" fmla="*/ 930492 h 2538970"/>
                <a:gd name="connsiteX259" fmla="*/ 112193 w 2485572"/>
                <a:gd name="connsiteY259" fmla="*/ 927652 h 2538970"/>
                <a:gd name="connsiteX260" fmla="*/ 109353 w 2485572"/>
                <a:gd name="connsiteY260" fmla="*/ 921971 h 2538970"/>
                <a:gd name="connsiteX261" fmla="*/ 109353 w 2485572"/>
                <a:gd name="connsiteY261" fmla="*/ 908053 h 2538970"/>
                <a:gd name="connsiteX262" fmla="*/ 117590 w 2485572"/>
                <a:gd name="connsiteY262" fmla="*/ 891295 h 2538970"/>
                <a:gd name="connsiteX263" fmla="*/ 123270 w 2485572"/>
                <a:gd name="connsiteY263" fmla="*/ 885615 h 2538970"/>
                <a:gd name="connsiteX264" fmla="*/ 148549 w 2485572"/>
                <a:gd name="connsiteY264" fmla="*/ 866016 h 2538970"/>
                <a:gd name="connsiteX265" fmla="*/ 128951 w 2485572"/>
                <a:gd name="connsiteY265" fmla="*/ 840738 h 2538970"/>
                <a:gd name="connsiteX266" fmla="*/ 126111 w 2485572"/>
                <a:gd name="connsiteY266" fmla="*/ 821139 h 2538970"/>
                <a:gd name="connsiteX267" fmla="*/ 140028 w 2485572"/>
                <a:gd name="connsiteY267" fmla="*/ 812618 h 2538970"/>
                <a:gd name="connsiteX268" fmla="*/ 142869 w 2485572"/>
                <a:gd name="connsiteY268" fmla="*/ 790464 h 2538970"/>
                <a:gd name="connsiteX269" fmla="*/ 154230 w 2485572"/>
                <a:gd name="connsiteY269" fmla="*/ 773422 h 2538970"/>
                <a:gd name="connsiteX270" fmla="*/ 157070 w 2485572"/>
                <a:gd name="connsiteY270" fmla="*/ 762344 h 2538970"/>
                <a:gd name="connsiteX271" fmla="*/ 157070 w 2485572"/>
                <a:gd name="connsiteY271" fmla="*/ 753824 h 2538970"/>
                <a:gd name="connsiteX272" fmla="*/ 145709 w 2485572"/>
                <a:gd name="connsiteY272" fmla="*/ 731385 h 2538970"/>
                <a:gd name="connsiteX273" fmla="*/ 145709 w 2485572"/>
                <a:gd name="connsiteY273" fmla="*/ 723148 h 2538970"/>
                <a:gd name="connsiteX274" fmla="*/ 159627 w 2485572"/>
                <a:gd name="connsiteY274" fmla="*/ 714627 h 2538970"/>
                <a:gd name="connsiteX275" fmla="*/ 204504 w 2485572"/>
                <a:gd name="connsiteY275" fmla="*/ 708946 h 2538970"/>
                <a:gd name="connsiteX276" fmla="*/ 232623 w 2485572"/>
                <a:gd name="connsiteY276" fmla="*/ 678271 h 2538970"/>
                <a:gd name="connsiteX277" fmla="*/ 232623 w 2485572"/>
                <a:gd name="connsiteY277" fmla="*/ 666909 h 2538970"/>
                <a:gd name="connsiteX278" fmla="*/ 215865 w 2485572"/>
                <a:gd name="connsiteY278" fmla="*/ 644755 h 2538970"/>
                <a:gd name="connsiteX279" fmla="*/ 218705 w 2485572"/>
                <a:gd name="connsiteY279" fmla="*/ 613795 h 2538970"/>
                <a:gd name="connsiteX280" fmla="*/ 241144 w 2485572"/>
                <a:gd name="connsiteY280" fmla="*/ 582836 h 2538970"/>
                <a:gd name="connsiteX281" fmla="*/ 252221 w 2485572"/>
                <a:gd name="connsiteY281" fmla="*/ 571758 h 2538970"/>
                <a:gd name="connsiteX282" fmla="*/ 285737 w 2485572"/>
                <a:gd name="connsiteY282" fmla="*/ 524041 h 2538970"/>
                <a:gd name="connsiteX283" fmla="*/ 291418 w 2485572"/>
                <a:gd name="connsiteY283" fmla="*/ 518644 h 2538970"/>
                <a:gd name="connsiteX284" fmla="*/ 322377 w 2485572"/>
                <a:gd name="connsiteY284" fmla="*/ 518644 h 2538970"/>
                <a:gd name="connsiteX285" fmla="*/ 333455 w 2485572"/>
                <a:gd name="connsiteY285" fmla="*/ 510123 h 2538970"/>
                <a:gd name="connsiteX286" fmla="*/ 341976 w 2485572"/>
                <a:gd name="connsiteY286" fmla="*/ 482004 h 2538970"/>
                <a:gd name="connsiteX287" fmla="*/ 347372 w 2485572"/>
                <a:gd name="connsiteY287" fmla="*/ 476607 h 2538970"/>
                <a:gd name="connsiteX288" fmla="*/ 386853 w 2485572"/>
                <a:gd name="connsiteY288" fmla="*/ 459565 h 2538970"/>
                <a:gd name="connsiteX289" fmla="*/ 389409 w 2485572"/>
                <a:gd name="connsiteY289" fmla="*/ 454169 h 2538970"/>
                <a:gd name="connsiteX290" fmla="*/ 400770 w 2485572"/>
                <a:gd name="connsiteY290" fmla="*/ 434570 h 2538970"/>
                <a:gd name="connsiteX291" fmla="*/ 414688 w 2485572"/>
                <a:gd name="connsiteY291" fmla="*/ 392534 h 2538970"/>
                <a:gd name="connsiteX292" fmla="*/ 428890 w 2485572"/>
                <a:gd name="connsiteY292" fmla="*/ 341976 h 2538970"/>
                <a:gd name="connsiteX293" fmla="*/ 434286 w 2485572"/>
                <a:gd name="connsiteY293" fmla="*/ 255062 h 2538970"/>
                <a:gd name="connsiteX294" fmla="*/ 437127 w 2485572"/>
                <a:gd name="connsiteY294" fmla="*/ 252221 h 2538970"/>
                <a:gd name="connsiteX295" fmla="*/ 448488 w 2485572"/>
                <a:gd name="connsiteY295" fmla="*/ 235463 h 2538970"/>
                <a:gd name="connsiteX296" fmla="*/ 468086 w 2485572"/>
                <a:gd name="connsiteY296" fmla="*/ 221546 h 2538970"/>
                <a:gd name="connsiteX297" fmla="*/ 501602 w 2485572"/>
                <a:gd name="connsiteY297" fmla="*/ 215865 h 2538970"/>
                <a:gd name="connsiteX298" fmla="*/ 512964 w 2485572"/>
                <a:gd name="connsiteY298" fmla="*/ 213025 h 2538970"/>
                <a:gd name="connsiteX299" fmla="*/ 555000 w 2485572"/>
                <a:gd name="connsiteY299" fmla="*/ 187746 h 2538970"/>
                <a:gd name="connsiteX300" fmla="*/ 557557 w 2485572"/>
                <a:gd name="connsiteY300" fmla="*/ 182349 h 2538970"/>
                <a:gd name="connsiteX301" fmla="*/ 602434 w 2485572"/>
                <a:gd name="connsiteY301" fmla="*/ 131791 h 2538970"/>
                <a:gd name="connsiteX302" fmla="*/ 605274 w 2485572"/>
                <a:gd name="connsiteY302" fmla="*/ 123270 h 2538970"/>
                <a:gd name="connsiteX303" fmla="*/ 594197 w 2485572"/>
                <a:gd name="connsiteY303" fmla="*/ 70156 h 2538970"/>
                <a:gd name="connsiteX304" fmla="*/ 650151 w 2485572"/>
                <a:gd name="connsiteY304" fmla="*/ 92595 h 2538970"/>
                <a:gd name="connsiteX305" fmla="*/ 664069 w 2485572"/>
                <a:gd name="connsiteY305" fmla="*/ 92595 h 2538970"/>
                <a:gd name="connsiteX306" fmla="*/ 689348 w 2485572"/>
                <a:gd name="connsiteY306" fmla="*/ 98275 h 2538970"/>
                <a:gd name="connsiteX307" fmla="*/ 723148 w 2485572"/>
                <a:gd name="connsiteY307" fmla="*/ 89754 h 2538970"/>
                <a:gd name="connsiteX308" fmla="*/ 725704 w 2485572"/>
                <a:gd name="connsiteY308" fmla="*/ 92595 h 2538970"/>
                <a:gd name="connsiteX309" fmla="*/ 731385 w 2485572"/>
                <a:gd name="connsiteY309" fmla="*/ 92595 h 2538970"/>
                <a:gd name="connsiteX310" fmla="*/ 737065 w 2485572"/>
                <a:gd name="connsiteY310" fmla="*/ 95435 h 2538970"/>
                <a:gd name="connsiteX311" fmla="*/ 742746 w 2485572"/>
                <a:gd name="connsiteY311" fmla="*/ 95435 h 2538970"/>
                <a:gd name="connsiteX312" fmla="*/ 779102 w 2485572"/>
                <a:gd name="connsiteY312" fmla="*/ 75837 h 2538970"/>
                <a:gd name="connsiteX313" fmla="*/ 818299 w 2485572"/>
                <a:gd name="connsiteY313" fmla="*/ 39197 h 2538970"/>
                <a:gd name="connsiteX314" fmla="*/ 823980 w 2485572"/>
                <a:gd name="connsiteY314" fmla="*/ 33800 h 2538970"/>
                <a:gd name="connsiteX315" fmla="*/ 851815 w 2485572"/>
                <a:gd name="connsiteY315" fmla="*/ 19598 h 2538970"/>
                <a:gd name="connsiteX316" fmla="*/ 854655 w 2485572"/>
                <a:gd name="connsiteY316" fmla="*/ 14202 h 2538970"/>
                <a:gd name="connsiteX317" fmla="*/ 888455 w 2485572"/>
                <a:gd name="connsiteY317" fmla="*/ 8521 h 2538970"/>
                <a:gd name="connsiteX318" fmla="*/ 893852 w 2485572"/>
                <a:gd name="connsiteY318" fmla="*/ 11361 h 2538970"/>
                <a:gd name="connsiteX319" fmla="*/ 933332 w 2485572"/>
                <a:gd name="connsiteY319" fmla="*/ 36640 h 2538970"/>
                <a:gd name="connsiteX320" fmla="*/ 938729 w 2485572"/>
                <a:gd name="connsiteY320" fmla="*/ 42037 h 2538970"/>
                <a:gd name="connsiteX321" fmla="*/ 969689 w 2485572"/>
                <a:gd name="connsiteY321" fmla="*/ 61635 h 2538970"/>
                <a:gd name="connsiteX322" fmla="*/ 972529 w 2485572"/>
                <a:gd name="connsiteY322" fmla="*/ 64475 h 2538970"/>
                <a:gd name="connsiteX323" fmla="*/ 977925 w 2485572"/>
                <a:gd name="connsiteY323" fmla="*/ 67316 h 2538970"/>
                <a:gd name="connsiteX324" fmla="*/ 1011725 w 2485572"/>
                <a:gd name="connsiteY324" fmla="*/ 67316 h 2538970"/>
                <a:gd name="connsiteX325" fmla="*/ 1031324 w 2485572"/>
                <a:gd name="connsiteY325" fmla="*/ 64475 h 2538970"/>
                <a:gd name="connsiteX326" fmla="*/ 1042401 w 2485572"/>
                <a:gd name="connsiteY326" fmla="*/ 64475 h 2538970"/>
                <a:gd name="connsiteX327" fmla="*/ 1104036 w 2485572"/>
                <a:gd name="connsiteY327" fmla="*/ 70156 h 2538970"/>
                <a:gd name="connsiteX328" fmla="*/ 1109717 w 2485572"/>
                <a:gd name="connsiteY328" fmla="*/ 75837 h 2538970"/>
                <a:gd name="connsiteX329" fmla="*/ 1118238 w 2485572"/>
                <a:gd name="connsiteY329" fmla="*/ 81233 h 2538970"/>
                <a:gd name="connsiteX330" fmla="*/ 1121078 w 2485572"/>
                <a:gd name="connsiteY330" fmla="*/ 84074 h 2538970"/>
                <a:gd name="connsiteX331" fmla="*/ 1143517 w 2485572"/>
                <a:gd name="connsiteY331" fmla="*/ 95435 h 2538970"/>
                <a:gd name="connsiteX332" fmla="*/ 1151754 w 2485572"/>
                <a:gd name="connsiteY332" fmla="*/ 100832 h 2538970"/>
                <a:gd name="connsiteX333" fmla="*/ 1171352 w 2485572"/>
                <a:gd name="connsiteY333" fmla="*/ 100832 h 2538970"/>
                <a:gd name="connsiteX334" fmla="*/ 1174192 w 2485572"/>
                <a:gd name="connsiteY334" fmla="*/ 98275 h 2538970"/>
                <a:gd name="connsiteX335" fmla="*/ 1188110 w 2485572"/>
                <a:gd name="connsiteY335" fmla="*/ 89754 h 2538970"/>
                <a:gd name="connsiteX336" fmla="*/ 1193791 w 2485572"/>
                <a:gd name="connsiteY336" fmla="*/ 84074 h 2538970"/>
                <a:gd name="connsiteX337" fmla="*/ 1238668 w 2485572"/>
                <a:gd name="connsiteY337" fmla="*/ 75837 h 2538970"/>
                <a:gd name="connsiteX338" fmla="*/ 1244348 w 2485572"/>
                <a:gd name="connsiteY338" fmla="*/ 78677 h 2538970"/>
                <a:gd name="connsiteX339" fmla="*/ 1272184 w 2485572"/>
                <a:gd name="connsiteY339" fmla="*/ 75837 h 2538970"/>
                <a:gd name="connsiteX340" fmla="*/ 1280705 w 2485572"/>
                <a:gd name="connsiteY340" fmla="*/ 72996 h 2538970"/>
                <a:gd name="connsiteX341" fmla="*/ 1286385 w 2485572"/>
                <a:gd name="connsiteY341" fmla="*/ 72996 h 2538970"/>
                <a:gd name="connsiteX342" fmla="*/ 1348020 w 2485572"/>
                <a:gd name="connsiteY342" fmla="*/ 50558 h 2538970"/>
                <a:gd name="connsiteX343" fmla="*/ 1350861 w 2485572"/>
                <a:gd name="connsiteY343" fmla="*/ 50558 h 2538970"/>
                <a:gd name="connsiteX344" fmla="*/ 1392898 w 2485572"/>
                <a:gd name="connsiteY344" fmla="*/ 39197 h 2538970"/>
                <a:gd name="connsiteX345" fmla="*/ 1406815 w 2485572"/>
                <a:gd name="connsiteY345" fmla="*/ 39197 h 2538970"/>
                <a:gd name="connsiteX346" fmla="*/ 1459929 w 2485572"/>
                <a:gd name="connsiteY346" fmla="*/ 36640 h 2538970"/>
                <a:gd name="connsiteX347" fmla="*/ 1468450 w 2485572"/>
                <a:gd name="connsiteY347" fmla="*/ 36640 h 2538970"/>
                <a:gd name="connsiteX348" fmla="*/ 1474131 w 2485572"/>
                <a:gd name="connsiteY348" fmla="*/ 33800 h 2538970"/>
                <a:gd name="connsiteX349" fmla="*/ 1479528 w 2485572"/>
                <a:gd name="connsiteY349" fmla="*/ 30960 h 2538970"/>
                <a:gd name="connsiteX350" fmla="*/ 1485208 w 2485572"/>
                <a:gd name="connsiteY350" fmla="*/ 30960 h 2538970"/>
                <a:gd name="connsiteX351" fmla="*/ 1544003 w 2485572"/>
                <a:gd name="connsiteY351" fmla="*/ 16758 h 2538970"/>
                <a:gd name="connsiteX352" fmla="*/ 1549684 w 2485572"/>
                <a:gd name="connsiteY352" fmla="*/ 14202 h 2538970"/>
                <a:gd name="connsiteX353" fmla="*/ 1555364 w 2485572"/>
                <a:gd name="connsiteY353" fmla="*/ 14202 h 2538970"/>
                <a:gd name="connsiteX354" fmla="*/ 1563601 w 2485572"/>
                <a:gd name="connsiteY354" fmla="*/ 11361 h 2538970"/>
                <a:gd name="connsiteX355" fmla="*/ 1614159 w 2485572"/>
                <a:gd name="connsiteY355" fmla="*/ 22439 h 2538970"/>
                <a:gd name="connsiteX356" fmla="*/ 1619840 w 2485572"/>
                <a:gd name="connsiteY356" fmla="*/ 19598 h 2538970"/>
                <a:gd name="connsiteX357" fmla="*/ 1630917 w 2485572"/>
                <a:gd name="connsiteY357" fmla="*/ 16758 h 2538970"/>
                <a:gd name="connsiteX358" fmla="*/ 1645119 w 2485572"/>
                <a:gd name="connsiteY358" fmla="*/ 8521 h 2538970"/>
                <a:gd name="connsiteX359" fmla="*/ 1653356 w 2485572"/>
                <a:gd name="connsiteY359" fmla="*/ 5681 h 2538970"/>
                <a:gd name="connsiteX360" fmla="*/ 1689712 w 2485572"/>
                <a:gd name="connsiteY360" fmla="*/ 0 h 2538970"/>
                <a:gd name="connsiteX361" fmla="*/ 1698233 w 2485572"/>
                <a:gd name="connsiteY361" fmla="*/ 11361 h 2538970"/>
                <a:gd name="connsiteX362" fmla="*/ 1703914 w 2485572"/>
                <a:gd name="connsiteY362" fmla="*/ 14202 h 2538970"/>
                <a:gd name="connsiteX363" fmla="*/ 1709310 w 2485572"/>
                <a:gd name="connsiteY363" fmla="*/ 16758 h 2538970"/>
                <a:gd name="connsiteX364" fmla="*/ 1717831 w 2485572"/>
                <a:gd name="connsiteY364" fmla="*/ 16758 h 2538970"/>
                <a:gd name="connsiteX365" fmla="*/ 1757028 w 2485572"/>
                <a:gd name="connsiteY365" fmla="*/ 22439 h 2538970"/>
                <a:gd name="connsiteX366" fmla="*/ 1762708 w 2485572"/>
                <a:gd name="connsiteY366" fmla="*/ 25279 h 2538970"/>
                <a:gd name="connsiteX367" fmla="*/ 1768389 w 2485572"/>
                <a:gd name="connsiteY367" fmla="*/ 25279 h 2538970"/>
                <a:gd name="connsiteX368" fmla="*/ 1787987 w 2485572"/>
                <a:gd name="connsiteY368" fmla="*/ 33800 h 2538970"/>
                <a:gd name="connsiteX369" fmla="*/ 1793384 w 2485572"/>
                <a:gd name="connsiteY369" fmla="*/ 33800 h 2538970"/>
                <a:gd name="connsiteX370" fmla="*/ 1801905 w 2485572"/>
                <a:gd name="connsiteY370" fmla="*/ 36640 h 2538970"/>
                <a:gd name="connsiteX371" fmla="*/ 1835421 w 2485572"/>
                <a:gd name="connsiteY371" fmla="*/ 42037 h 2538970"/>
                <a:gd name="connsiteX372" fmla="*/ 1891659 w 2485572"/>
                <a:gd name="connsiteY372" fmla="*/ 61635 h 2538970"/>
                <a:gd name="connsiteX373" fmla="*/ 1897340 w 2485572"/>
                <a:gd name="connsiteY373" fmla="*/ 64475 h 2538970"/>
                <a:gd name="connsiteX374" fmla="*/ 1899896 w 2485572"/>
                <a:gd name="connsiteY374" fmla="*/ 67316 h 2538970"/>
                <a:gd name="connsiteX375" fmla="*/ 1944774 w 2485572"/>
                <a:gd name="connsiteY375" fmla="*/ 123270 h 2538970"/>
                <a:gd name="connsiteX376" fmla="*/ 1947614 w 2485572"/>
                <a:gd name="connsiteY376" fmla="*/ 128951 h 2538970"/>
                <a:gd name="connsiteX377" fmla="*/ 1950454 w 2485572"/>
                <a:gd name="connsiteY377" fmla="*/ 131791 h 2538970"/>
                <a:gd name="connsiteX378" fmla="*/ 1956135 w 2485572"/>
                <a:gd name="connsiteY378" fmla="*/ 140312 h 2538970"/>
                <a:gd name="connsiteX379" fmla="*/ 1958975 w 2485572"/>
                <a:gd name="connsiteY379" fmla="*/ 145709 h 2538970"/>
                <a:gd name="connsiteX380" fmla="*/ 1961532 w 2485572"/>
                <a:gd name="connsiteY380" fmla="*/ 154230 h 2538970"/>
                <a:gd name="connsiteX381" fmla="*/ 1998172 w 2485572"/>
                <a:gd name="connsiteY381" fmla="*/ 204788 h 2538970"/>
                <a:gd name="connsiteX382" fmla="*/ 2003569 w 2485572"/>
                <a:gd name="connsiteY382" fmla="*/ 207344 h 2538970"/>
                <a:gd name="connsiteX383" fmla="*/ 2009249 w 2485572"/>
                <a:gd name="connsiteY383" fmla="*/ 210184 h 2538970"/>
                <a:gd name="connsiteX384" fmla="*/ 2017770 w 2485572"/>
                <a:gd name="connsiteY384" fmla="*/ 210184 h 2538970"/>
                <a:gd name="connsiteX385" fmla="*/ 2026007 w 2485572"/>
                <a:gd name="connsiteY385" fmla="*/ 213025 h 2538970"/>
                <a:gd name="connsiteX386" fmla="*/ 2037368 w 2485572"/>
                <a:gd name="connsiteY386" fmla="*/ 215865 h 2538970"/>
                <a:gd name="connsiteX387" fmla="*/ 2099003 w 2485572"/>
                <a:gd name="connsiteY387" fmla="*/ 221546 h 2538970"/>
                <a:gd name="connsiteX388" fmla="*/ 2104684 w 2485572"/>
                <a:gd name="connsiteY388" fmla="*/ 224386 h 2538970"/>
                <a:gd name="connsiteX389" fmla="*/ 2112921 w 2485572"/>
                <a:gd name="connsiteY389" fmla="*/ 224386 h 2538970"/>
                <a:gd name="connsiteX390" fmla="*/ 2124283 w 2485572"/>
                <a:gd name="connsiteY390" fmla="*/ 229783 h 2538970"/>
                <a:gd name="connsiteX391" fmla="*/ 2177397 w 2485572"/>
                <a:gd name="connsiteY391" fmla="*/ 229783 h 2538970"/>
                <a:gd name="connsiteX392" fmla="*/ 2185918 w 2485572"/>
                <a:gd name="connsiteY392" fmla="*/ 232623 h 2538970"/>
                <a:gd name="connsiteX393" fmla="*/ 2213753 w 2485572"/>
                <a:gd name="connsiteY393" fmla="*/ 226942 h 2538970"/>
                <a:gd name="connsiteX394" fmla="*/ 2219434 w 2485572"/>
                <a:gd name="connsiteY394" fmla="*/ 224386 h 2538970"/>
                <a:gd name="connsiteX395" fmla="*/ 2241872 w 2485572"/>
                <a:gd name="connsiteY395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2068044 w 2485572"/>
                <a:gd name="connsiteY85" fmla="*/ 2370823 h 2538970"/>
                <a:gd name="connsiteX86" fmla="*/ 2051286 w 2485572"/>
                <a:gd name="connsiteY86" fmla="*/ 2354065 h 2538970"/>
                <a:gd name="connsiteX87" fmla="*/ 2048446 w 2485572"/>
                <a:gd name="connsiteY87" fmla="*/ 2348384 h 2538970"/>
                <a:gd name="connsiteX88" fmla="*/ 2043049 w 2485572"/>
                <a:gd name="connsiteY88" fmla="*/ 2325946 h 2538970"/>
                <a:gd name="connsiteX89" fmla="*/ 2014930 w 2485572"/>
                <a:gd name="connsiteY89" fmla="*/ 2300667 h 2538970"/>
                <a:gd name="connsiteX90" fmla="*/ 1986810 w 2485572"/>
                <a:gd name="connsiteY90" fmla="*/ 2300667 h 2538970"/>
                <a:gd name="connsiteX91" fmla="*/ 1956135 w 2485572"/>
                <a:gd name="connsiteY91" fmla="*/ 2303507 h 2538970"/>
                <a:gd name="connsiteX92" fmla="*/ 1950454 w 2485572"/>
                <a:gd name="connsiteY92" fmla="*/ 2300667 h 2538970"/>
                <a:gd name="connsiteX93" fmla="*/ 1928016 w 2485572"/>
                <a:gd name="connsiteY93" fmla="*/ 2278512 h 2538970"/>
                <a:gd name="connsiteX94" fmla="*/ 1925175 w 2485572"/>
                <a:gd name="connsiteY94" fmla="*/ 2272832 h 2538970"/>
                <a:gd name="connsiteX95" fmla="*/ 1885979 w 2485572"/>
                <a:gd name="connsiteY95" fmla="*/ 2261470 h 2538970"/>
                <a:gd name="connsiteX96" fmla="*/ 1872061 w 2485572"/>
                <a:gd name="connsiteY96" fmla="*/ 2222273 h 2538970"/>
                <a:gd name="connsiteX97" fmla="*/ 1869221 w 2485572"/>
                <a:gd name="connsiteY97" fmla="*/ 2194438 h 2538970"/>
                <a:gd name="connsiteX98" fmla="*/ 1869221 w 2485572"/>
                <a:gd name="connsiteY98" fmla="*/ 2185917 h 2538970"/>
                <a:gd name="connsiteX99" fmla="*/ 1863540 w 2485572"/>
                <a:gd name="connsiteY99" fmla="*/ 2163479 h 2538970"/>
                <a:gd name="connsiteX100" fmla="*/ 1860700 w 2485572"/>
                <a:gd name="connsiteY100" fmla="*/ 2154958 h 2538970"/>
                <a:gd name="connsiteX101" fmla="*/ 1855303 w 2485572"/>
                <a:gd name="connsiteY101" fmla="*/ 2152402 h 2538970"/>
                <a:gd name="connsiteX102" fmla="*/ 1813266 w 2485572"/>
                <a:gd name="connsiteY102" fmla="*/ 2166319 h 2538970"/>
                <a:gd name="connsiteX103" fmla="*/ 1810426 w 2485572"/>
                <a:gd name="connsiteY103" fmla="*/ 2177397 h 2538970"/>
                <a:gd name="connsiteX104" fmla="*/ 1818663 w 2485572"/>
                <a:gd name="connsiteY104" fmla="*/ 2194438 h 2538970"/>
                <a:gd name="connsiteX105" fmla="*/ 1818663 w 2485572"/>
                <a:gd name="connsiteY105" fmla="*/ 2211196 h 2538970"/>
                <a:gd name="connsiteX106" fmla="*/ 1813266 w 2485572"/>
                <a:gd name="connsiteY106" fmla="*/ 2214037 h 2538970"/>
                <a:gd name="connsiteX107" fmla="*/ 1776626 w 2485572"/>
                <a:gd name="connsiteY107" fmla="*/ 2208356 h 2538970"/>
                <a:gd name="connsiteX108" fmla="*/ 1771230 w 2485572"/>
                <a:gd name="connsiteY108" fmla="*/ 2205516 h 2538970"/>
                <a:gd name="connsiteX109" fmla="*/ 1762708 w 2485572"/>
                <a:gd name="connsiteY109" fmla="*/ 2202676 h 2538970"/>
                <a:gd name="connsiteX110" fmla="*/ 1748791 w 2485572"/>
                <a:gd name="connsiteY110" fmla="*/ 2202676 h 2538970"/>
                <a:gd name="connsiteX111" fmla="*/ 1740270 w 2485572"/>
                <a:gd name="connsiteY111" fmla="*/ 2194438 h 2538970"/>
                <a:gd name="connsiteX112" fmla="*/ 1731749 w 2485572"/>
                <a:gd name="connsiteY112" fmla="*/ 2188758 h 2538970"/>
                <a:gd name="connsiteX113" fmla="*/ 1723512 w 2485572"/>
                <a:gd name="connsiteY113" fmla="*/ 2174556 h 2538970"/>
                <a:gd name="connsiteX114" fmla="*/ 1703914 w 2485572"/>
                <a:gd name="connsiteY114" fmla="*/ 2169159 h 2538970"/>
                <a:gd name="connsiteX115" fmla="*/ 1698233 w 2485572"/>
                <a:gd name="connsiteY115" fmla="*/ 2166319 h 2538970"/>
                <a:gd name="connsiteX116" fmla="*/ 1692552 w 2485572"/>
                <a:gd name="connsiteY116" fmla="*/ 2163479 h 2538970"/>
                <a:gd name="connsiteX117" fmla="*/ 1656196 w 2485572"/>
                <a:gd name="connsiteY117" fmla="*/ 2160638 h 2538970"/>
                <a:gd name="connsiteX118" fmla="*/ 1647675 w 2485572"/>
                <a:gd name="connsiteY118" fmla="*/ 2163479 h 2538970"/>
                <a:gd name="connsiteX119" fmla="*/ 1605638 w 2485572"/>
                <a:gd name="connsiteY119" fmla="*/ 2169159 h 2538970"/>
                <a:gd name="connsiteX120" fmla="*/ 1600242 w 2485572"/>
                <a:gd name="connsiteY120" fmla="*/ 2169159 h 2538970"/>
                <a:gd name="connsiteX121" fmla="*/ 1566442 w 2485572"/>
                <a:gd name="connsiteY121" fmla="*/ 2146721 h 2538970"/>
                <a:gd name="connsiteX122" fmla="*/ 1563601 w 2485572"/>
                <a:gd name="connsiteY122" fmla="*/ 2143881 h 2538970"/>
                <a:gd name="connsiteX123" fmla="*/ 1561045 w 2485572"/>
                <a:gd name="connsiteY123" fmla="*/ 2141040 h 2538970"/>
                <a:gd name="connsiteX124" fmla="*/ 1541447 w 2485572"/>
                <a:gd name="connsiteY124" fmla="*/ 2112921 h 2538970"/>
                <a:gd name="connsiteX125" fmla="*/ 1535766 w 2485572"/>
                <a:gd name="connsiteY125" fmla="*/ 2107524 h 2538970"/>
                <a:gd name="connsiteX126" fmla="*/ 1501966 w 2485572"/>
                <a:gd name="connsiteY126" fmla="*/ 2090482 h 2538970"/>
                <a:gd name="connsiteX127" fmla="*/ 1496570 w 2485572"/>
                <a:gd name="connsiteY127" fmla="*/ 2087926 h 2538970"/>
                <a:gd name="connsiteX128" fmla="*/ 1493729 w 2485572"/>
                <a:gd name="connsiteY128" fmla="*/ 2085086 h 2538970"/>
                <a:gd name="connsiteX129" fmla="*/ 1488049 w 2485572"/>
                <a:gd name="connsiteY129" fmla="*/ 2082245 h 2538970"/>
                <a:gd name="connsiteX130" fmla="*/ 1426413 w 2485572"/>
                <a:gd name="connsiteY130" fmla="*/ 2059807 h 2538970"/>
                <a:gd name="connsiteX131" fmla="*/ 1364778 w 2485572"/>
                <a:gd name="connsiteY131" fmla="*/ 2056966 h 2538970"/>
                <a:gd name="connsiteX132" fmla="*/ 1336659 w 2485572"/>
                <a:gd name="connsiteY132" fmla="*/ 2048445 h 2538970"/>
                <a:gd name="connsiteX133" fmla="*/ 1311380 w 2485572"/>
                <a:gd name="connsiteY133" fmla="*/ 2034528 h 2538970"/>
                <a:gd name="connsiteX134" fmla="*/ 1305983 w 2485572"/>
                <a:gd name="connsiteY134" fmla="*/ 2031688 h 2538970"/>
                <a:gd name="connsiteX135" fmla="*/ 1303143 w 2485572"/>
                <a:gd name="connsiteY135" fmla="*/ 2026291 h 2538970"/>
                <a:gd name="connsiteX136" fmla="*/ 1300303 w 2485572"/>
                <a:gd name="connsiteY136" fmla="*/ 2023451 h 2538970"/>
                <a:gd name="connsiteX137" fmla="*/ 1266787 w 2485572"/>
                <a:gd name="connsiteY137" fmla="*/ 2006409 h 2538970"/>
                <a:gd name="connsiteX138" fmla="*/ 1255426 w 2485572"/>
                <a:gd name="connsiteY138" fmla="*/ 2006409 h 2538970"/>
                <a:gd name="connsiteX139" fmla="*/ 1238668 w 2485572"/>
                <a:gd name="connsiteY139" fmla="*/ 2001012 h 2538970"/>
                <a:gd name="connsiteX140" fmla="*/ 1232987 w 2485572"/>
                <a:gd name="connsiteY140" fmla="*/ 2001012 h 2538970"/>
                <a:gd name="connsiteX141" fmla="*/ 1216229 w 2485572"/>
                <a:gd name="connsiteY141" fmla="*/ 1995331 h 2538970"/>
                <a:gd name="connsiteX142" fmla="*/ 1213389 w 2485572"/>
                <a:gd name="connsiteY142" fmla="*/ 1992491 h 2538970"/>
                <a:gd name="connsiteX143" fmla="*/ 1185554 w 2485572"/>
                <a:gd name="connsiteY143" fmla="*/ 1984254 h 2538970"/>
                <a:gd name="connsiteX144" fmla="*/ 1179873 w 2485572"/>
                <a:gd name="connsiteY144" fmla="*/ 1984254 h 2538970"/>
                <a:gd name="connsiteX145" fmla="*/ 1157434 w 2485572"/>
                <a:gd name="connsiteY145" fmla="*/ 1981414 h 2538970"/>
                <a:gd name="connsiteX146" fmla="*/ 1109717 w 2485572"/>
                <a:gd name="connsiteY146" fmla="*/ 1947614 h 2538970"/>
                <a:gd name="connsiteX147" fmla="*/ 1098639 w 2485572"/>
                <a:gd name="connsiteY147" fmla="*/ 1944774 h 2538970"/>
                <a:gd name="connsiteX148" fmla="*/ 1067680 w 2485572"/>
                <a:gd name="connsiteY148" fmla="*/ 1919779 h 2538970"/>
                <a:gd name="connsiteX149" fmla="*/ 1056603 w 2485572"/>
                <a:gd name="connsiteY149" fmla="*/ 1888819 h 2538970"/>
                <a:gd name="connsiteX150" fmla="*/ 1053762 w 2485572"/>
                <a:gd name="connsiteY150" fmla="*/ 1880298 h 2538970"/>
                <a:gd name="connsiteX151" fmla="*/ 1022803 w 2485572"/>
                <a:gd name="connsiteY151" fmla="*/ 1860700 h 2538970"/>
                <a:gd name="connsiteX152" fmla="*/ 1019962 w 2485572"/>
                <a:gd name="connsiteY152" fmla="*/ 1858143 h 2538970"/>
                <a:gd name="connsiteX153" fmla="*/ 1006045 w 2485572"/>
                <a:gd name="connsiteY153" fmla="*/ 1824343 h 2538970"/>
                <a:gd name="connsiteX154" fmla="*/ 1006045 w 2485572"/>
                <a:gd name="connsiteY154" fmla="*/ 1813266 h 2538970"/>
                <a:gd name="connsiteX155" fmla="*/ 1011725 w 2485572"/>
                <a:gd name="connsiteY155" fmla="*/ 1793668 h 2538970"/>
                <a:gd name="connsiteX156" fmla="*/ 1019962 w 2485572"/>
                <a:gd name="connsiteY156" fmla="*/ 1768389 h 2538970"/>
                <a:gd name="connsiteX157" fmla="*/ 1025643 w 2485572"/>
                <a:gd name="connsiteY157" fmla="*/ 1737429 h 2538970"/>
                <a:gd name="connsiteX158" fmla="*/ 1025643 w 2485572"/>
                <a:gd name="connsiteY158" fmla="*/ 1723512 h 2538970"/>
                <a:gd name="connsiteX159" fmla="*/ 1019962 w 2485572"/>
                <a:gd name="connsiteY159" fmla="*/ 1720671 h 2538970"/>
                <a:gd name="connsiteX160" fmla="*/ 1014566 w 2485572"/>
                <a:gd name="connsiteY160" fmla="*/ 1712435 h 2538970"/>
                <a:gd name="connsiteX161" fmla="*/ 1011725 w 2485572"/>
                <a:gd name="connsiteY161" fmla="*/ 1709594 h 2538970"/>
                <a:gd name="connsiteX162" fmla="*/ 983606 w 2485572"/>
                <a:gd name="connsiteY162" fmla="*/ 1692552 h 2538970"/>
                <a:gd name="connsiteX163" fmla="*/ 977925 w 2485572"/>
                <a:gd name="connsiteY163" fmla="*/ 1692552 h 2538970"/>
                <a:gd name="connsiteX164" fmla="*/ 950090 w 2485572"/>
                <a:gd name="connsiteY164" fmla="*/ 1653356 h 2538970"/>
                <a:gd name="connsiteX165" fmla="*/ 950090 w 2485572"/>
                <a:gd name="connsiteY165" fmla="*/ 1639438 h 2538970"/>
                <a:gd name="connsiteX166" fmla="*/ 952931 w 2485572"/>
                <a:gd name="connsiteY166" fmla="*/ 1636598 h 2538970"/>
                <a:gd name="connsiteX167" fmla="*/ 975369 w 2485572"/>
                <a:gd name="connsiteY167" fmla="*/ 1597401 h 2538970"/>
                <a:gd name="connsiteX168" fmla="*/ 980766 w 2485572"/>
                <a:gd name="connsiteY168" fmla="*/ 1591721 h 2538970"/>
                <a:gd name="connsiteX169" fmla="*/ 1017406 w 2485572"/>
                <a:gd name="connsiteY169" fmla="*/ 1561045 h 2538970"/>
                <a:gd name="connsiteX170" fmla="*/ 1022803 w 2485572"/>
                <a:gd name="connsiteY170" fmla="*/ 1558205 h 2538970"/>
                <a:gd name="connsiteX171" fmla="*/ 1025643 w 2485572"/>
                <a:gd name="connsiteY171" fmla="*/ 1555364 h 2538970"/>
                <a:gd name="connsiteX172" fmla="*/ 1031324 w 2485572"/>
                <a:gd name="connsiteY172" fmla="*/ 1549684 h 2538970"/>
                <a:gd name="connsiteX173" fmla="*/ 1293866 w 2485572"/>
                <a:gd name="connsiteY173" fmla="*/ 1680648 h 2538970"/>
                <a:gd name="connsiteX174" fmla="*/ 1455791 w 2485572"/>
                <a:gd name="connsiteY174" fmla="*/ 1685410 h 2538970"/>
                <a:gd name="connsiteX175" fmla="*/ 1289417 w 2485572"/>
                <a:gd name="connsiteY175" fmla="*/ 1536685 h 2538970"/>
                <a:gd name="connsiteX176" fmla="*/ 1061999 w 2485572"/>
                <a:gd name="connsiteY176" fmla="*/ 1465610 h 2538970"/>
                <a:gd name="connsiteX177" fmla="*/ 1061999 w 2485572"/>
                <a:gd name="connsiteY177" fmla="*/ 1429254 h 2538970"/>
                <a:gd name="connsiteX178" fmla="*/ 1048082 w 2485572"/>
                <a:gd name="connsiteY178" fmla="*/ 1403975 h 2538970"/>
                <a:gd name="connsiteX179" fmla="*/ 1022803 w 2485572"/>
                <a:gd name="connsiteY179" fmla="*/ 1387217 h 2538970"/>
                <a:gd name="connsiteX180" fmla="*/ 1011725 w 2485572"/>
                <a:gd name="connsiteY180" fmla="*/ 1381536 h 2538970"/>
                <a:gd name="connsiteX181" fmla="*/ 1000364 w 2485572"/>
                <a:gd name="connsiteY181" fmla="*/ 1381536 h 2538970"/>
                <a:gd name="connsiteX182" fmla="*/ 961167 w 2485572"/>
                <a:gd name="connsiteY182" fmla="*/ 1376140 h 2538970"/>
                <a:gd name="connsiteX183" fmla="*/ 924811 w 2485572"/>
                <a:gd name="connsiteY183" fmla="*/ 1367618 h 2538970"/>
                <a:gd name="connsiteX184" fmla="*/ 919131 w 2485572"/>
                <a:gd name="connsiteY184" fmla="*/ 1367618 h 2538970"/>
                <a:gd name="connsiteX185" fmla="*/ 913450 w 2485572"/>
                <a:gd name="connsiteY185" fmla="*/ 1364778 h 2538970"/>
                <a:gd name="connsiteX186" fmla="*/ 908053 w 2485572"/>
                <a:gd name="connsiteY186" fmla="*/ 1364778 h 2538970"/>
                <a:gd name="connsiteX187" fmla="*/ 877094 w 2485572"/>
                <a:gd name="connsiteY187" fmla="*/ 1381536 h 2538970"/>
                <a:gd name="connsiteX188" fmla="*/ 868857 w 2485572"/>
                <a:gd name="connsiteY188" fmla="*/ 1390057 h 2538970"/>
                <a:gd name="connsiteX189" fmla="*/ 835057 w 2485572"/>
                <a:gd name="connsiteY189" fmla="*/ 1434934 h 2538970"/>
                <a:gd name="connsiteX190" fmla="*/ 832217 w 2485572"/>
                <a:gd name="connsiteY190" fmla="*/ 1440331 h 2538970"/>
                <a:gd name="connsiteX191" fmla="*/ 832217 w 2485572"/>
                <a:gd name="connsiteY191" fmla="*/ 1446012 h 2538970"/>
                <a:gd name="connsiteX192" fmla="*/ 767741 w 2485572"/>
                <a:gd name="connsiteY192" fmla="*/ 1513327 h 2538970"/>
                <a:gd name="connsiteX193" fmla="*/ 711787 w 2485572"/>
                <a:gd name="connsiteY193" fmla="*/ 1535766 h 2538970"/>
                <a:gd name="connsiteX194" fmla="*/ 686508 w 2485572"/>
                <a:gd name="connsiteY194" fmla="*/ 1541447 h 2538970"/>
                <a:gd name="connsiteX195" fmla="*/ 661513 w 2485572"/>
                <a:gd name="connsiteY195" fmla="*/ 1549684 h 2538970"/>
                <a:gd name="connsiteX196" fmla="*/ 658672 w 2485572"/>
                <a:gd name="connsiteY196" fmla="*/ 1552524 h 2538970"/>
                <a:gd name="connsiteX197" fmla="*/ 652992 w 2485572"/>
                <a:gd name="connsiteY197" fmla="*/ 1555364 h 2538970"/>
                <a:gd name="connsiteX198" fmla="*/ 624873 w 2485572"/>
                <a:gd name="connsiteY198" fmla="*/ 1561045 h 2538970"/>
                <a:gd name="connsiteX199" fmla="*/ 619476 w 2485572"/>
                <a:gd name="connsiteY199" fmla="*/ 1558205 h 2538970"/>
                <a:gd name="connsiteX200" fmla="*/ 616636 w 2485572"/>
                <a:gd name="connsiteY200" fmla="*/ 1555364 h 2538970"/>
                <a:gd name="connsiteX201" fmla="*/ 597037 w 2485572"/>
                <a:gd name="connsiteY201" fmla="*/ 1532926 h 2538970"/>
                <a:gd name="connsiteX202" fmla="*/ 594197 w 2485572"/>
                <a:gd name="connsiteY202" fmla="*/ 1521848 h 2538970"/>
                <a:gd name="connsiteX203" fmla="*/ 591357 w 2485572"/>
                <a:gd name="connsiteY203" fmla="*/ 1519008 h 2538970"/>
                <a:gd name="connsiteX204" fmla="*/ 566078 w 2485572"/>
                <a:gd name="connsiteY204" fmla="*/ 1482368 h 2538970"/>
                <a:gd name="connsiteX205" fmla="*/ 560397 w 2485572"/>
                <a:gd name="connsiteY205" fmla="*/ 1471291 h 2538970"/>
                <a:gd name="connsiteX206" fmla="*/ 555000 w 2485572"/>
                <a:gd name="connsiteY206" fmla="*/ 1465610 h 2538970"/>
                <a:gd name="connsiteX207" fmla="*/ 498762 w 2485572"/>
                <a:gd name="connsiteY207" fmla="*/ 1432094 h 2538970"/>
                <a:gd name="connsiteX208" fmla="*/ 490525 w 2485572"/>
                <a:gd name="connsiteY208" fmla="*/ 1429254 h 2538970"/>
                <a:gd name="connsiteX209" fmla="*/ 487685 w 2485572"/>
                <a:gd name="connsiteY209" fmla="*/ 1429254 h 2538970"/>
                <a:gd name="connsiteX210" fmla="*/ 462406 w 2485572"/>
                <a:gd name="connsiteY210" fmla="*/ 1426413 h 2538970"/>
                <a:gd name="connsiteX211" fmla="*/ 400770 w 2485572"/>
                <a:gd name="connsiteY211" fmla="*/ 1426413 h 2538970"/>
                <a:gd name="connsiteX212" fmla="*/ 392250 w 2485572"/>
                <a:gd name="connsiteY212" fmla="*/ 1423573 h 2538970"/>
                <a:gd name="connsiteX213" fmla="*/ 384013 w 2485572"/>
                <a:gd name="connsiteY213" fmla="*/ 1420733 h 2538970"/>
                <a:gd name="connsiteX214" fmla="*/ 375492 w 2485572"/>
                <a:gd name="connsiteY214" fmla="*/ 1420733 h 2538970"/>
                <a:gd name="connsiteX215" fmla="*/ 319537 w 2485572"/>
                <a:gd name="connsiteY215" fmla="*/ 1409655 h 2538970"/>
                <a:gd name="connsiteX216" fmla="*/ 313856 w 2485572"/>
                <a:gd name="connsiteY216" fmla="*/ 1406815 h 2538970"/>
                <a:gd name="connsiteX217" fmla="*/ 308176 w 2485572"/>
                <a:gd name="connsiteY217" fmla="*/ 1406815 h 2538970"/>
                <a:gd name="connsiteX218" fmla="*/ 297098 w 2485572"/>
                <a:gd name="connsiteY218" fmla="*/ 1401134 h 2538970"/>
                <a:gd name="connsiteX219" fmla="*/ 221546 w 2485572"/>
                <a:gd name="connsiteY219" fmla="*/ 1392898 h 2538970"/>
                <a:gd name="connsiteX220" fmla="*/ 213025 w 2485572"/>
                <a:gd name="connsiteY220" fmla="*/ 1392898 h 2538970"/>
                <a:gd name="connsiteX221" fmla="*/ 204504 w 2485572"/>
                <a:gd name="connsiteY221" fmla="*/ 1395738 h 2538970"/>
                <a:gd name="connsiteX222" fmla="*/ 154230 w 2485572"/>
                <a:gd name="connsiteY222" fmla="*/ 1406815 h 2538970"/>
                <a:gd name="connsiteX223" fmla="*/ 148549 w 2485572"/>
                <a:gd name="connsiteY223" fmla="*/ 1403975 h 2538970"/>
                <a:gd name="connsiteX224" fmla="*/ 137472 w 2485572"/>
                <a:gd name="connsiteY224" fmla="*/ 1398294 h 2538970"/>
                <a:gd name="connsiteX225" fmla="*/ 131791 w 2485572"/>
                <a:gd name="connsiteY225" fmla="*/ 1398294 h 2538970"/>
                <a:gd name="connsiteX226" fmla="*/ 67316 w 2485572"/>
                <a:gd name="connsiteY226" fmla="*/ 1418177 h 2538970"/>
                <a:gd name="connsiteX227" fmla="*/ 58795 w 2485572"/>
                <a:gd name="connsiteY227" fmla="*/ 1420733 h 2538970"/>
                <a:gd name="connsiteX228" fmla="*/ 50558 w 2485572"/>
                <a:gd name="connsiteY228" fmla="*/ 1423573 h 2538970"/>
                <a:gd name="connsiteX229" fmla="*/ 42037 w 2485572"/>
                <a:gd name="connsiteY229" fmla="*/ 1423573 h 2538970"/>
                <a:gd name="connsiteX230" fmla="*/ 5681 w 2485572"/>
                <a:gd name="connsiteY230" fmla="*/ 1432094 h 2538970"/>
                <a:gd name="connsiteX231" fmla="*/ 2840 w 2485572"/>
                <a:gd name="connsiteY231" fmla="*/ 1403975 h 2538970"/>
                <a:gd name="connsiteX232" fmla="*/ 0 w 2485572"/>
                <a:gd name="connsiteY232" fmla="*/ 1395738 h 2538970"/>
                <a:gd name="connsiteX233" fmla="*/ 5681 w 2485572"/>
                <a:gd name="connsiteY233" fmla="*/ 1373299 h 2538970"/>
                <a:gd name="connsiteX234" fmla="*/ 5681 w 2485572"/>
                <a:gd name="connsiteY234" fmla="*/ 1361938 h 2538970"/>
                <a:gd name="connsiteX235" fmla="*/ 11361 w 2485572"/>
                <a:gd name="connsiteY235" fmla="*/ 1345180 h 2538970"/>
                <a:gd name="connsiteX236" fmla="*/ 42037 w 2485572"/>
                <a:gd name="connsiteY236" fmla="*/ 1305983 h 2538970"/>
                <a:gd name="connsiteX237" fmla="*/ 47718 w 2485572"/>
                <a:gd name="connsiteY237" fmla="*/ 1294622 h 2538970"/>
                <a:gd name="connsiteX238" fmla="*/ 39197 w 2485572"/>
                <a:gd name="connsiteY238" fmla="*/ 1275024 h 2538970"/>
                <a:gd name="connsiteX239" fmla="*/ 33516 w 2485572"/>
                <a:gd name="connsiteY239" fmla="*/ 1269627 h 2538970"/>
                <a:gd name="connsiteX240" fmla="*/ 33516 w 2485572"/>
                <a:gd name="connsiteY240" fmla="*/ 1244348 h 2538970"/>
                <a:gd name="connsiteX241" fmla="*/ 64475 w 2485572"/>
                <a:gd name="connsiteY241" fmla="*/ 1213389 h 2538970"/>
                <a:gd name="connsiteX242" fmla="*/ 81233 w 2485572"/>
                <a:gd name="connsiteY242" fmla="*/ 1199471 h 2538970"/>
                <a:gd name="connsiteX243" fmla="*/ 86914 w 2485572"/>
                <a:gd name="connsiteY243" fmla="*/ 1190950 h 2538970"/>
                <a:gd name="connsiteX244" fmla="*/ 97991 w 2485572"/>
                <a:gd name="connsiteY244" fmla="*/ 1160275 h 2538970"/>
                <a:gd name="connsiteX245" fmla="*/ 95435 w 2485572"/>
                <a:gd name="connsiteY245" fmla="*/ 1151753 h 2538970"/>
                <a:gd name="connsiteX246" fmla="*/ 95435 w 2485572"/>
                <a:gd name="connsiteY246" fmla="*/ 1121078 h 2538970"/>
                <a:gd name="connsiteX247" fmla="*/ 100832 w 2485572"/>
                <a:gd name="connsiteY247" fmla="*/ 1112557 h 2538970"/>
                <a:gd name="connsiteX248" fmla="*/ 103672 w 2485572"/>
                <a:gd name="connsiteY248" fmla="*/ 1106876 h 2538970"/>
                <a:gd name="connsiteX249" fmla="*/ 154230 w 2485572"/>
                <a:gd name="connsiteY249" fmla="*/ 1070520 h 2538970"/>
                <a:gd name="connsiteX250" fmla="*/ 176668 w 2485572"/>
                <a:gd name="connsiteY250" fmla="*/ 1045241 h 2538970"/>
                <a:gd name="connsiteX251" fmla="*/ 176668 w 2485572"/>
                <a:gd name="connsiteY251" fmla="*/ 1037004 h 2538970"/>
                <a:gd name="connsiteX252" fmla="*/ 173828 w 2485572"/>
                <a:gd name="connsiteY252" fmla="*/ 1028483 h 2538970"/>
                <a:gd name="connsiteX253" fmla="*/ 157070 w 2485572"/>
                <a:gd name="connsiteY253" fmla="*/ 1008885 h 2538970"/>
                <a:gd name="connsiteX254" fmla="*/ 154230 w 2485572"/>
                <a:gd name="connsiteY254" fmla="*/ 1000648 h 2538970"/>
                <a:gd name="connsiteX255" fmla="*/ 157070 w 2485572"/>
                <a:gd name="connsiteY255" fmla="*/ 964008 h 2538970"/>
                <a:gd name="connsiteX256" fmla="*/ 154230 w 2485572"/>
                <a:gd name="connsiteY256" fmla="*/ 955771 h 2538970"/>
                <a:gd name="connsiteX257" fmla="*/ 126111 w 2485572"/>
                <a:gd name="connsiteY257" fmla="*/ 930492 h 2538970"/>
                <a:gd name="connsiteX258" fmla="*/ 112193 w 2485572"/>
                <a:gd name="connsiteY258" fmla="*/ 927652 h 2538970"/>
                <a:gd name="connsiteX259" fmla="*/ 109353 w 2485572"/>
                <a:gd name="connsiteY259" fmla="*/ 921971 h 2538970"/>
                <a:gd name="connsiteX260" fmla="*/ 109353 w 2485572"/>
                <a:gd name="connsiteY260" fmla="*/ 908053 h 2538970"/>
                <a:gd name="connsiteX261" fmla="*/ 117590 w 2485572"/>
                <a:gd name="connsiteY261" fmla="*/ 891295 h 2538970"/>
                <a:gd name="connsiteX262" fmla="*/ 123270 w 2485572"/>
                <a:gd name="connsiteY262" fmla="*/ 885615 h 2538970"/>
                <a:gd name="connsiteX263" fmla="*/ 148549 w 2485572"/>
                <a:gd name="connsiteY263" fmla="*/ 866016 h 2538970"/>
                <a:gd name="connsiteX264" fmla="*/ 128951 w 2485572"/>
                <a:gd name="connsiteY264" fmla="*/ 840738 h 2538970"/>
                <a:gd name="connsiteX265" fmla="*/ 126111 w 2485572"/>
                <a:gd name="connsiteY265" fmla="*/ 821139 h 2538970"/>
                <a:gd name="connsiteX266" fmla="*/ 140028 w 2485572"/>
                <a:gd name="connsiteY266" fmla="*/ 812618 h 2538970"/>
                <a:gd name="connsiteX267" fmla="*/ 142869 w 2485572"/>
                <a:gd name="connsiteY267" fmla="*/ 790464 h 2538970"/>
                <a:gd name="connsiteX268" fmla="*/ 154230 w 2485572"/>
                <a:gd name="connsiteY268" fmla="*/ 773422 h 2538970"/>
                <a:gd name="connsiteX269" fmla="*/ 157070 w 2485572"/>
                <a:gd name="connsiteY269" fmla="*/ 762344 h 2538970"/>
                <a:gd name="connsiteX270" fmla="*/ 157070 w 2485572"/>
                <a:gd name="connsiteY270" fmla="*/ 753824 h 2538970"/>
                <a:gd name="connsiteX271" fmla="*/ 145709 w 2485572"/>
                <a:gd name="connsiteY271" fmla="*/ 731385 h 2538970"/>
                <a:gd name="connsiteX272" fmla="*/ 145709 w 2485572"/>
                <a:gd name="connsiteY272" fmla="*/ 723148 h 2538970"/>
                <a:gd name="connsiteX273" fmla="*/ 159627 w 2485572"/>
                <a:gd name="connsiteY273" fmla="*/ 714627 h 2538970"/>
                <a:gd name="connsiteX274" fmla="*/ 204504 w 2485572"/>
                <a:gd name="connsiteY274" fmla="*/ 708946 h 2538970"/>
                <a:gd name="connsiteX275" fmla="*/ 232623 w 2485572"/>
                <a:gd name="connsiteY275" fmla="*/ 678271 h 2538970"/>
                <a:gd name="connsiteX276" fmla="*/ 232623 w 2485572"/>
                <a:gd name="connsiteY276" fmla="*/ 666909 h 2538970"/>
                <a:gd name="connsiteX277" fmla="*/ 215865 w 2485572"/>
                <a:gd name="connsiteY277" fmla="*/ 644755 h 2538970"/>
                <a:gd name="connsiteX278" fmla="*/ 218705 w 2485572"/>
                <a:gd name="connsiteY278" fmla="*/ 613795 h 2538970"/>
                <a:gd name="connsiteX279" fmla="*/ 241144 w 2485572"/>
                <a:gd name="connsiteY279" fmla="*/ 582836 h 2538970"/>
                <a:gd name="connsiteX280" fmla="*/ 252221 w 2485572"/>
                <a:gd name="connsiteY280" fmla="*/ 571758 h 2538970"/>
                <a:gd name="connsiteX281" fmla="*/ 285737 w 2485572"/>
                <a:gd name="connsiteY281" fmla="*/ 524041 h 2538970"/>
                <a:gd name="connsiteX282" fmla="*/ 291418 w 2485572"/>
                <a:gd name="connsiteY282" fmla="*/ 518644 h 2538970"/>
                <a:gd name="connsiteX283" fmla="*/ 322377 w 2485572"/>
                <a:gd name="connsiteY283" fmla="*/ 518644 h 2538970"/>
                <a:gd name="connsiteX284" fmla="*/ 333455 w 2485572"/>
                <a:gd name="connsiteY284" fmla="*/ 510123 h 2538970"/>
                <a:gd name="connsiteX285" fmla="*/ 341976 w 2485572"/>
                <a:gd name="connsiteY285" fmla="*/ 482004 h 2538970"/>
                <a:gd name="connsiteX286" fmla="*/ 347372 w 2485572"/>
                <a:gd name="connsiteY286" fmla="*/ 476607 h 2538970"/>
                <a:gd name="connsiteX287" fmla="*/ 386853 w 2485572"/>
                <a:gd name="connsiteY287" fmla="*/ 459565 h 2538970"/>
                <a:gd name="connsiteX288" fmla="*/ 389409 w 2485572"/>
                <a:gd name="connsiteY288" fmla="*/ 454169 h 2538970"/>
                <a:gd name="connsiteX289" fmla="*/ 400770 w 2485572"/>
                <a:gd name="connsiteY289" fmla="*/ 434570 h 2538970"/>
                <a:gd name="connsiteX290" fmla="*/ 414688 w 2485572"/>
                <a:gd name="connsiteY290" fmla="*/ 392534 h 2538970"/>
                <a:gd name="connsiteX291" fmla="*/ 428890 w 2485572"/>
                <a:gd name="connsiteY291" fmla="*/ 341976 h 2538970"/>
                <a:gd name="connsiteX292" fmla="*/ 434286 w 2485572"/>
                <a:gd name="connsiteY292" fmla="*/ 255062 h 2538970"/>
                <a:gd name="connsiteX293" fmla="*/ 437127 w 2485572"/>
                <a:gd name="connsiteY293" fmla="*/ 252221 h 2538970"/>
                <a:gd name="connsiteX294" fmla="*/ 448488 w 2485572"/>
                <a:gd name="connsiteY294" fmla="*/ 235463 h 2538970"/>
                <a:gd name="connsiteX295" fmla="*/ 468086 w 2485572"/>
                <a:gd name="connsiteY295" fmla="*/ 221546 h 2538970"/>
                <a:gd name="connsiteX296" fmla="*/ 501602 w 2485572"/>
                <a:gd name="connsiteY296" fmla="*/ 215865 h 2538970"/>
                <a:gd name="connsiteX297" fmla="*/ 512964 w 2485572"/>
                <a:gd name="connsiteY297" fmla="*/ 213025 h 2538970"/>
                <a:gd name="connsiteX298" fmla="*/ 555000 w 2485572"/>
                <a:gd name="connsiteY298" fmla="*/ 187746 h 2538970"/>
                <a:gd name="connsiteX299" fmla="*/ 557557 w 2485572"/>
                <a:gd name="connsiteY299" fmla="*/ 182349 h 2538970"/>
                <a:gd name="connsiteX300" fmla="*/ 602434 w 2485572"/>
                <a:gd name="connsiteY300" fmla="*/ 131791 h 2538970"/>
                <a:gd name="connsiteX301" fmla="*/ 605274 w 2485572"/>
                <a:gd name="connsiteY301" fmla="*/ 123270 h 2538970"/>
                <a:gd name="connsiteX302" fmla="*/ 594197 w 2485572"/>
                <a:gd name="connsiteY302" fmla="*/ 70156 h 2538970"/>
                <a:gd name="connsiteX303" fmla="*/ 650151 w 2485572"/>
                <a:gd name="connsiteY303" fmla="*/ 92595 h 2538970"/>
                <a:gd name="connsiteX304" fmla="*/ 664069 w 2485572"/>
                <a:gd name="connsiteY304" fmla="*/ 92595 h 2538970"/>
                <a:gd name="connsiteX305" fmla="*/ 689348 w 2485572"/>
                <a:gd name="connsiteY305" fmla="*/ 98275 h 2538970"/>
                <a:gd name="connsiteX306" fmla="*/ 723148 w 2485572"/>
                <a:gd name="connsiteY306" fmla="*/ 89754 h 2538970"/>
                <a:gd name="connsiteX307" fmla="*/ 725704 w 2485572"/>
                <a:gd name="connsiteY307" fmla="*/ 92595 h 2538970"/>
                <a:gd name="connsiteX308" fmla="*/ 731385 w 2485572"/>
                <a:gd name="connsiteY308" fmla="*/ 92595 h 2538970"/>
                <a:gd name="connsiteX309" fmla="*/ 737065 w 2485572"/>
                <a:gd name="connsiteY309" fmla="*/ 95435 h 2538970"/>
                <a:gd name="connsiteX310" fmla="*/ 742746 w 2485572"/>
                <a:gd name="connsiteY310" fmla="*/ 95435 h 2538970"/>
                <a:gd name="connsiteX311" fmla="*/ 779102 w 2485572"/>
                <a:gd name="connsiteY311" fmla="*/ 75837 h 2538970"/>
                <a:gd name="connsiteX312" fmla="*/ 818299 w 2485572"/>
                <a:gd name="connsiteY312" fmla="*/ 39197 h 2538970"/>
                <a:gd name="connsiteX313" fmla="*/ 823980 w 2485572"/>
                <a:gd name="connsiteY313" fmla="*/ 33800 h 2538970"/>
                <a:gd name="connsiteX314" fmla="*/ 851815 w 2485572"/>
                <a:gd name="connsiteY314" fmla="*/ 19598 h 2538970"/>
                <a:gd name="connsiteX315" fmla="*/ 854655 w 2485572"/>
                <a:gd name="connsiteY315" fmla="*/ 14202 h 2538970"/>
                <a:gd name="connsiteX316" fmla="*/ 888455 w 2485572"/>
                <a:gd name="connsiteY316" fmla="*/ 8521 h 2538970"/>
                <a:gd name="connsiteX317" fmla="*/ 893852 w 2485572"/>
                <a:gd name="connsiteY317" fmla="*/ 11361 h 2538970"/>
                <a:gd name="connsiteX318" fmla="*/ 933332 w 2485572"/>
                <a:gd name="connsiteY318" fmla="*/ 36640 h 2538970"/>
                <a:gd name="connsiteX319" fmla="*/ 938729 w 2485572"/>
                <a:gd name="connsiteY319" fmla="*/ 42037 h 2538970"/>
                <a:gd name="connsiteX320" fmla="*/ 969689 w 2485572"/>
                <a:gd name="connsiteY320" fmla="*/ 61635 h 2538970"/>
                <a:gd name="connsiteX321" fmla="*/ 972529 w 2485572"/>
                <a:gd name="connsiteY321" fmla="*/ 64475 h 2538970"/>
                <a:gd name="connsiteX322" fmla="*/ 977925 w 2485572"/>
                <a:gd name="connsiteY322" fmla="*/ 67316 h 2538970"/>
                <a:gd name="connsiteX323" fmla="*/ 1011725 w 2485572"/>
                <a:gd name="connsiteY323" fmla="*/ 67316 h 2538970"/>
                <a:gd name="connsiteX324" fmla="*/ 1031324 w 2485572"/>
                <a:gd name="connsiteY324" fmla="*/ 64475 h 2538970"/>
                <a:gd name="connsiteX325" fmla="*/ 1042401 w 2485572"/>
                <a:gd name="connsiteY325" fmla="*/ 64475 h 2538970"/>
                <a:gd name="connsiteX326" fmla="*/ 1104036 w 2485572"/>
                <a:gd name="connsiteY326" fmla="*/ 70156 h 2538970"/>
                <a:gd name="connsiteX327" fmla="*/ 1109717 w 2485572"/>
                <a:gd name="connsiteY327" fmla="*/ 75837 h 2538970"/>
                <a:gd name="connsiteX328" fmla="*/ 1118238 w 2485572"/>
                <a:gd name="connsiteY328" fmla="*/ 81233 h 2538970"/>
                <a:gd name="connsiteX329" fmla="*/ 1121078 w 2485572"/>
                <a:gd name="connsiteY329" fmla="*/ 84074 h 2538970"/>
                <a:gd name="connsiteX330" fmla="*/ 1143517 w 2485572"/>
                <a:gd name="connsiteY330" fmla="*/ 95435 h 2538970"/>
                <a:gd name="connsiteX331" fmla="*/ 1151754 w 2485572"/>
                <a:gd name="connsiteY331" fmla="*/ 100832 h 2538970"/>
                <a:gd name="connsiteX332" fmla="*/ 1171352 w 2485572"/>
                <a:gd name="connsiteY332" fmla="*/ 100832 h 2538970"/>
                <a:gd name="connsiteX333" fmla="*/ 1174192 w 2485572"/>
                <a:gd name="connsiteY333" fmla="*/ 98275 h 2538970"/>
                <a:gd name="connsiteX334" fmla="*/ 1188110 w 2485572"/>
                <a:gd name="connsiteY334" fmla="*/ 89754 h 2538970"/>
                <a:gd name="connsiteX335" fmla="*/ 1193791 w 2485572"/>
                <a:gd name="connsiteY335" fmla="*/ 84074 h 2538970"/>
                <a:gd name="connsiteX336" fmla="*/ 1238668 w 2485572"/>
                <a:gd name="connsiteY336" fmla="*/ 75837 h 2538970"/>
                <a:gd name="connsiteX337" fmla="*/ 1244348 w 2485572"/>
                <a:gd name="connsiteY337" fmla="*/ 78677 h 2538970"/>
                <a:gd name="connsiteX338" fmla="*/ 1272184 w 2485572"/>
                <a:gd name="connsiteY338" fmla="*/ 75837 h 2538970"/>
                <a:gd name="connsiteX339" fmla="*/ 1280705 w 2485572"/>
                <a:gd name="connsiteY339" fmla="*/ 72996 h 2538970"/>
                <a:gd name="connsiteX340" fmla="*/ 1286385 w 2485572"/>
                <a:gd name="connsiteY340" fmla="*/ 72996 h 2538970"/>
                <a:gd name="connsiteX341" fmla="*/ 1348020 w 2485572"/>
                <a:gd name="connsiteY341" fmla="*/ 50558 h 2538970"/>
                <a:gd name="connsiteX342" fmla="*/ 1350861 w 2485572"/>
                <a:gd name="connsiteY342" fmla="*/ 50558 h 2538970"/>
                <a:gd name="connsiteX343" fmla="*/ 1392898 w 2485572"/>
                <a:gd name="connsiteY343" fmla="*/ 39197 h 2538970"/>
                <a:gd name="connsiteX344" fmla="*/ 1406815 w 2485572"/>
                <a:gd name="connsiteY344" fmla="*/ 39197 h 2538970"/>
                <a:gd name="connsiteX345" fmla="*/ 1459929 w 2485572"/>
                <a:gd name="connsiteY345" fmla="*/ 36640 h 2538970"/>
                <a:gd name="connsiteX346" fmla="*/ 1468450 w 2485572"/>
                <a:gd name="connsiteY346" fmla="*/ 36640 h 2538970"/>
                <a:gd name="connsiteX347" fmla="*/ 1474131 w 2485572"/>
                <a:gd name="connsiteY347" fmla="*/ 33800 h 2538970"/>
                <a:gd name="connsiteX348" fmla="*/ 1479528 w 2485572"/>
                <a:gd name="connsiteY348" fmla="*/ 30960 h 2538970"/>
                <a:gd name="connsiteX349" fmla="*/ 1485208 w 2485572"/>
                <a:gd name="connsiteY349" fmla="*/ 30960 h 2538970"/>
                <a:gd name="connsiteX350" fmla="*/ 1544003 w 2485572"/>
                <a:gd name="connsiteY350" fmla="*/ 16758 h 2538970"/>
                <a:gd name="connsiteX351" fmla="*/ 1549684 w 2485572"/>
                <a:gd name="connsiteY351" fmla="*/ 14202 h 2538970"/>
                <a:gd name="connsiteX352" fmla="*/ 1555364 w 2485572"/>
                <a:gd name="connsiteY352" fmla="*/ 14202 h 2538970"/>
                <a:gd name="connsiteX353" fmla="*/ 1563601 w 2485572"/>
                <a:gd name="connsiteY353" fmla="*/ 11361 h 2538970"/>
                <a:gd name="connsiteX354" fmla="*/ 1614159 w 2485572"/>
                <a:gd name="connsiteY354" fmla="*/ 22439 h 2538970"/>
                <a:gd name="connsiteX355" fmla="*/ 1619840 w 2485572"/>
                <a:gd name="connsiteY355" fmla="*/ 19598 h 2538970"/>
                <a:gd name="connsiteX356" fmla="*/ 1630917 w 2485572"/>
                <a:gd name="connsiteY356" fmla="*/ 16758 h 2538970"/>
                <a:gd name="connsiteX357" fmla="*/ 1645119 w 2485572"/>
                <a:gd name="connsiteY357" fmla="*/ 8521 h 2538970"/>
                <a:gd name="connsiteX358" fmla="*/ 1653356 w 2485572"/>
                <a:gd name="connsiteY358" fmla="*/ 5681 h 2538970"/>
                <a:gd name="connsiteX359" fmla="*/ 1689712 w 2485572"/>
                <a:gd name="connsiteY359" fmla="*/ 0 h 2538970"/>
                <a:gd name="connsiteX360" fmla="*/ 1698233 w 2485572"/>
                <a:gd name="connsiteY360" fmla="*/ 11361 h 2538970"/>
                <a:gd name="connsiteX361" fmla="*/ 1703914 w 2485572"/>
                <a:gd name="connsiteY361" fmla="*/ 14202 h 2538970"/>
                <a:gd name="connsiteX362" fmla="*/ 1709310 w 2485572"/>
                <a:gd name="connsiteY362" fmla="*/ 16758 h 2538970"/>
                <a:gd name="connsiteX363" fmla="*/ 1717831 w 2485572"/>
                <a:gd name="connsiteY363" fmla="*/ 16758 h 2538970"/>
                <a:gd name="connsiteX364" fmla="*/ 1757028 w 2485572"/>
                <a:gd name="connsiteY364" fmla="*/ 22439 h 2538970"/>
                <a:gd name="connsiteX365" fmla="*/ 1762708 w 2485572"/>
                <a:gd name="connsiteY365" fmla="*/ 25279 h 2538970"/>
                <a:gd name="connsiteX366" fmla="*/ 1768389 w 2485572"/>
                <a:gd name="connsiteY366" fmla="*/ 25279 h 2538970"/>
                <a:gd name="connsiteX367" fmla="*/ 1787987 w 2485572"/>
                <a:gd name="connsiteY367" fmla="*/ 33800 h 2538970"/>
                <a:gd name="connsiteX368" fmla="*/ 1793384 w 2485572"/>
                <a:gd name="connsiteY368" fmla="*/ 33800 h 2538970"/>
                <a:gd name="connsiteX369" fmla="*/ 1801905 w 2485572"/>
                <a:gd name="connsiteY369" fmla="*/ 36640 h 2538970"/>
                <a:gd name="connsiteX370" fmla="*/ 1835421 w 2485572"/>
                <a:gd name="connsiteY370" fmla="*/ 42037 h 2538970"/>
                <a:gd name="connsiteX371" fmla="*/ 1891659 w 2485572"/>
                <a:gd name="connsiteY371" fmla="*/ 61635 h 2538970"/>
                <a:gd name="connsiteX372" fmla="*/ 1897340 w 2485572"/>
                <a:gd name="connsiteY372" fmla="*/ 64475 h 2538970"/>
                <a:gd name="connsiteX373" fmla="*/ 1899896 w 2485572"/>
                <a:gd name="connsiteY373" fmla="*/ 67316 h 2538970"/>
                <a:gd name="connsiteX374" fmla="*/ 1944774 w 2485572"/>
                <a:gd name="connsiteY374" fmla="*/ 123270 h 2538970"/>
                <a:gd name="connsiteX375" fmla="*/ 1947614 w 2485572"/>
                <a:gd name="connsiteY375" fmla="*/ 128951 h 2538970"/>
                <a:gd name="connsiteX376" fmla="*/ 1950454 w 2485572"/>
                <a:gd name="connsiteY376" fmla="*/ 131791 h 2538970"/>
                <a:gd name="connsiteX377" fmla="*/ 1956135 w 2485572"/>
                <a:gd name="connsiteY377" fmla="*/ 140312 h 2538970"/>
                <a:gd name="connsiteX378" fmla="*/ 1958975 w 2485572"/>
                <a:gd name="connsiteY378" fmla="*/ 145709 h 2538970"/>
                <a:gd name="connsiteX379" fmla="*/ 1961532 w 2485572"/>
                <a:gd name="connsiteY379" fmla="*/ 154230 h 2538970"/>
                <a:gd name="connsiteX380" fmla="*/ 1998172 w 2485572"/>
                <a:gd name="connsiteY380" fmla="*/ 204788 h 2538970"/>
                <a:gd name="connsiteX381" fmla="*/ 2003569 w 2485572"/>
                <a:gd name="connsiteY381" fmla="*/ 207344 h 2538970"/>
                <a:gd name="connsiteX382" fmla="*/ 2009249 w 2485572"/>
                <a:gd name="connsiteY382" fmla="*/ 210184 h 2538970"/>
                <a:gd name="connsiteX383" fmla="*/ 2017770 w 2485572"/>
                <a:gd name="connsiteY383" fmla="*/ 210184 h 2538970"/>
                <a:gd name="connsiteX384" fmla="*/ 2026007 w 2485572"/>
                <a:gd name="connsiteY384" fmla="*/ 213025 h 2538970"/>
                <a:gd name="connsiteX385" fmla="*/ 2037368 w 2485572"/>
                <a:gd name="connsiteY385" fmla="*/ 215865 h 2538970"/>
                <a:gd name="connsiteX386" fmla="*/ 2099003 w 2485572"/>
                <a:gd name="connsiteY386" fmla="*/ 221546 h 2538970"/>
                <a:gd name="connsiteX387" fmla="*/ 2104684 w 2485572"/>
                <a:gd name="connsiteY387" fmla="*/ 224386 h 2538970"/>
                <a:gd name="connsiteX388" fmla="*/ 2112921 w 2485572"/>
                <a:gd name="connsiteY388" fmla="*/ 224386 h 2538970"/>
                <a:gd name="connsiteX389" fmla="*/ 2124283 w 2485572"/>
                <a:gd name="connsiteY389" fmla="*/ 229783 h 2538970"/>
                <a:gd name="connsiteX390" fmla="*/ 2177397 w 2485572"/>
                <a:gd name="connsiteY390" fmla="*/ 229783 h 2538970"/>
                <a:gd name="connsiteX391" fmla="*/ 2185918 w 2485572"/>
                <a:gd name="connsiteY391" fmla="*/ 232623 h 2538970"/>
                <a:gd name="connsiteX392" fmla="*/ 2213753 w 2485572"/>
                <a:gd name="connsiteY392" fmla="*/ 226942 h 2538970"/>
                <a:gd name="connsiteX393" fmla="*/ 2219434 w 2485572"/>
                <a:gd name="connsiteY393" fmla="*/ 224386 h 2538970"/>
                <a:gd name="connsiteX394" fmla="*/ 2241872 w 2485572"/>
                <a:gd name="connsiteY394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2051286 w 2485572"/>
                <a:gd name="connsiteY85" fmla="*/ 2354065 h 2538970"/>
                <a:gd name="connsiteX86" fmla="*/ 2048446 w 2485572"/>
                <a:gd name="connsiteY86" fmla="*/ 2348384 h 2538970"/>
                <a:gd name="connsiteX87" fmla="*/ 2043049 w 2485572"/>
                <a:gd name="connsiteY87" fmla="*/ 2325946 h 2538970"/>
                <a:gd name="connsiteX88" fmla="*/ 2014930 w 2485572"/>
                <a:gd name="connsiteY88" fmla="*/ 2300667 h 2538970"/>
                <a:gd name="connsiteX89" fmla="*/ 1986810 w 2485572"/>
                <a:gd name="connsiteY89" fmla="*/ 2300667 h 2538970"/>
                <a:gd name="connsiteX90" fmla="*/ 1956135 w 2485572"/>
                <a:gd name="connsiteY90" fmla="*/ 2303507 h 2538970"/>
                <a:gd name="connsiteX91" fmla="*/ 1950454 w 2485572"/>
                <a:gd name="connsiteY91" fmla="*/ 2300667 h 2538970"/>
                <a:gd name="connsiteX92" fmla="*/ 1928016 w 2485572"/>
                <a:gd name="connsiteY92" fmla="*/ 2278512 h 2538970"/>
                <a:gd name="connsiteX93" fmla="*/ 1925175 w 2485572"/>
                <a:gd name="connsiteY93" fmla="*/ 2272832 h 2538970"/>
                <a:gd name="connsiteX94" fmla="*/ 1885979 w 2485572"/>
                <a:gd name="connsiteY94" fmla="*/ 2261470 h 2538970"/>
                <a:gd name="connsiteX95" fmla="*/ 1872061 w 2485572"/>
                <a:gd name="connsiteY95" fmla="*/ 2222273 h 2538970"/>
                <a:gd name="connsiteX96" fmla="*/ 1869221 w 2485572"/>
                <a:gd name="connsiteY96" fmla="*/ 2194438 h 2538970"/>
                <a:gd name="connsiteX97" fmla="*/ 1869221 w 2485572"/>
                <a:gd name="connsiteY97" fmla="*/ 2185917 h 2538970"/>
                <a:gd name="connsiteX98" fmla="*/ 1863540 w 2485572"/>
                <a:gd name="connsiteY98" fmla="*/ 2163479 h 2538970"/>
                <a:gd name="connsiteX99" fmla="*/ 1860700 w 2485572"/>
                <a:gd name="connsiteY99" fmla="*/ 2154958 h 2538970"/>
                <a:gd name="connsiteX100" fmla="*/ 1855303 w 2485572"/>
                <a:gd name="connsiteY100" fmla="*/ 2152402 h 2538970"/>
                <a:gd name="connsiteX101" fmla="*/ 1813266 w 2485572"/>
                <a:gd name="connsiteY101" fmla="*/ 2166319 h 2538970"/>
                <a:gd name="connsiteX102" fmla="*/ 1810426 w 2485572"/>
                <a:gd name="connsiteY102" fmla="*/ 2177397 h 2538970"/>
                <a:gd name="connsiteX103" fmla="*/ 1818663 w 2485572"/>
                <a:gd name="connsiteY103" fmla="*/ 2194438 h 2538970"/>
                <a:gd name="connsiteX104" fmla="*/ 1818663 w 2485572"/>
                <a:gd name="connsiteY104" fmla="*/ 2211196 h 2538970"/>
                <a:gd name="connsiteX105" fmla="*/ 1813266 w 2485572"/>
                <a:gd name="connsiteY105" fmla="*/ 2214037 h 2538970"/>
                <a:gd name="connsiteX106" fmla="*/ 1776626 w 2485572"/>
                <a:gd name="connsiteY106" fmla="*/ 2208356 h 2538970"/>
                <a:gd name="connsiteX107" fmla="*/ 1771230 w 2485572"/>
                <a:gd name="connsiteY107" fmla="*/ 2205516 h 2538970"/>
                <a:gd name="connsiteX108" fmla="*/ 1762708 w 2485572"/>
                <a:gd name="connsiteY108" fmla="*/ 2202676 h 2538970"/>
                <a:gd name="connsiteX109" fmla="*/ 1748791 w 2485572"/>
                <a:gd name="connsiteY109" fmla="*/ 2202676 h 2538970"/>
                <a:gd name="connsiteX110" fmla="*/ 1740270 w 2485572"/>
                <a:gd name="connsiteY110" fmla="*/ 2194438 h 2538970"/>
                <a:gd name="connsiteX111" fmla="*/ 1731749 w 2485572"/>
                <a:gd name="connsiteY111" fmla="*/ 2188758 h 2538970"/>
                <a:gd name="connsiteX112" fmla="*/ 1723512 w 2485572"/>
                <a:gd name="connsiteY112" fmla="*/ 2174556 h 2538970"/>
                <a:gd name="connsiteX113" fmla="*/ 1703914 w 2485572"/>
                <a:gd name="connsiteY113" fmla="*/ 2169159 h 2538970"/>
                <a:gd name="connsiteX114" fmla="*/ 1698233 w 2485572"/>
                <a:gd name="connsiteY114" fmla="*/ 2166319 h 2538970"/>
                <a:gd name="connsiteX115" fmla="*/ 1692552 w 2485572"/>
                <a:gd name="connsiteY115" fmla="*/ 2163479 h 2538970"/>
                <a:gd name="connsiteX116" fmla="*/ 1656196 w 2485572"/>
                <a:gd name="connsiteY116" fmla="*/ 2160638 h 2538970"/>
                <a:gd name="connsiteX117" fmla="*/ 1647675 w 2485572"/>
                <a:gd name="connsiteY117" fmla="*/ 2163479 h 2538970"/>
                <a:gd name="connsiteX118" fmla="*/ 1605638 w 2485572"/>
                <a:gd name="connsiteY118" fmla="*/ 2169159 h 2538970"/>
                <a:gd name="connsiteX119" fmla="*/ 1600242 w 2485572"/>
                <a:gd name="connsiteY119" fmla="*/ 2169159 h 2538970"/>
                <a:gd name="connsiteX120" fmla="*/ 1566442 w 2485572"/>
                <a:gd name="connsiteY120" fmla="*/ 2146721 h 2538970"/>
                <a:gd name="connsiteX121" fmla="*/ 1563601 w 2485572"/>
                <a:gd name="connsiteY121" fmla="*/ 2143881 h 2538970"/>
                <a:gd name="connsiteX122" fmla="*/ 1561045 w 2485572"/>
                <a:gd name="connsiteY122" fmla="*/ 2141040 h 2538970"/>
                <a:gd name="connsiteX123" fmla="*/ 1541447 w 2485572"/>
                <a:gd name="connsiteY123" fmla="*/ 2112921 h 2538970"/>
                <a:gd name="connsiteX124" fmla="*/ 1535766 w 2485572"/>
                <a:gd name="connsiteY124" fmla="*/ 2107524 h 2538970"/>
                <a:gd name="connsiteX125" fmla="*/ 1501966 w 2485572"/>
                <a:gd name="connsiteY125" fmla="*/ 2090482 h 2538970"/>
                <a:gd name="connsiteX126" fmla="*/ 1496570 w 2485572"/>
                <a:gd name="connsiteY126" fmla="*/ 2087926 h 2538970"/>
                <a:gd name="connsiteX127" fmla="*/ 1493729 w 2485572"/>
                <a:gd name="connsiteY127" fmla="*/ 2085086 h 2538970"/>
                <a:gd name="connsiteX128" fmla="*/ 1488049 w 2485572"/>
                <a:gd name="connsiteY128" fmla="*/ 2082245 h 2538970"/>
                <a:gd name="connsiteX129" fmla="*/ 1426413 w 2485572"/>
                <a:gd name="connsiteY129" fmla="*/ 2059807 h 2538970"/>
                <a:gd name="connsiteX130" fmla="*/ 1364778 w 2485572"/>
                <a:gd name="connsiteY130" fmla="*/ 2056966 h 2538970"/>
                <a:gd name="connsiteX131" fmla="*/ 1336659 w 2485572"/>
                <a:gd name="connsiteY131" fmla="*/ 2048445 h 2538970"/>
                <a:gd name="connsiteX132" fmla="*/ 1311380 w 2485572"/>
                <a:gd name="connsiteY132" fmla="*/ 2034528 h 2538970"/>
                <a:gd name="connsiteX133" fmla="*/ 1305983 w 2485572"/>
                <a:gd name="connsiteY133" fmla="*/ 2031688 h 2538970"/>
                <a:gd name="connsiteX134" fmla="*/ 1303143 w 2485572"/>
                <a:gd name="connsiteY134" fmla="*/ 2026291 h 2538970"/>
                <a:gd name="connsiteX135" fmla="*/ 1300303 w 2485572"/>
                <a:gd name="connsiteY135" fmla="*/ 2023451 h 2538970"/>
                <a:gd name="connsiteX136" fmla="*/ 1266787 w 2485572"/>
                <a:gd name="connsiteY136" fmla="*/ 2006409 h 2538970"/>
                <a:gd name="connsiteX137" fmla="*/ 1255426 w 2485572"/>
                <a:gd name="connsiteY137" fmla="*/ 2006409 h 2538970"/>
                <a:gd name="connsiteX138" fmla="*/ 1238668 w 2485572"/>
                <a:gd name="connsiteY138" fmla="*/ 2001012 h 2538970"/>
                <a:gd name="connsiteX139" fmla="*/ 1232987 w 2485572"/>
                <a:gd name="connsiteY139" fmla="*/ 2001012 h 2538970"/>
                <a:gd name="connsiteX140" fmla="*/ 1216229 w 2485572"/>
                <a:gd name="connsiteY140" fmla="*/ 1995331 h 2538970"/>
                <a:gd name="connsiteX141" fmla="*/ 1213389 w 2485572"/>
                <a:gd name="connsiteY141" fmla="*/ 1992491 h 2538970"/>
                <a:gd name="connsiteX142" fmla="*/ 1185554 w 2485572"/>
                <a:gd name="connsiteY142" fmla="*/ 1984254 h 2538970"/>
                <a:gd name="connsiteX143" fmla="*/ 1179873 w 2485572"/>
                <a:gd name="connsiteY143" fmla="*/ 1984254 h 2538970"/>
                <a:gd name="connsiteX144" fmla="*/ 1157434 w 2485572"/>
                <a:gd name="connsiteY144" fmla="*/ 1981414 h 2538970"/>
                <a:gd name="connsiteX145" fmla="*/ 1109717 w 2485572"/>
                <a:gd name="connsiteY145" fmla="*/ 1947614 h 2538970"/>
                <a:gd name="connsiteX146" fmla="*/ 1098639 w 2485572"/>
                <a:gd name="connsiteY146" fmla="*/ 1944774 h 2538970"/>
                <a:gd name="connsiteX147" fmla="*/ 1067680 w 2485572"/>
                <a:gd name="connsiteY147" fmla="*/ 1919779 h 2538970"/>
                <a:gd name="connsiteX148" fmla="*/ 1056603 w 2485572"/>
                <a:gd name="connsiteY148" fmla="*/ 1888819 h 2538970"/>
                <a:gd name="connsiteX149" fmla="*/ 1053762 w 2485572"/>
                <a:gd name="connsiteY149" fmla="*/ 1880298 h 2538970"/>
                <a:gd name="connsiteX150" fmla="*/ 1022803 w 2485572"/>
                <a:gd name="connsiteY150" fmla="*/ 1860700 h 2538970"/>
                <a:gd name="connsiteX151" fmla="*/ 1019962 w 2485572"/>
                <a:gd name="connsiteY151" fmla="*/ 1858143 h 2538970"/>
                <a:gd name="connsiteX152" fmla="*/ 1006045 w 2485572"/>
                <a:gd name="connsiteY152" fmla="*/ 1824343 h 2538970"/>
                <a:gd name="connsiteX153" fmla="*/ 1006045 w 2485572"/>
                <a:gd name="connsiteY153" fmla="*/ 1813266 h 2538970"/>
                <a:gd name="connsiteX154" fmla="*/ 1011725 w 2485572"/>
                <a:gd name="connsiteY154" fmla="*/ 1793668 h 2538970"/>
                <a:gd name="connsiteX155" fmla="*/ 1019962 w 2485572"/>
                <a:gd name="connsiteY155" fmla="*/ 1768389 h 2538970"/>
                <a:gd name="connsiteX156" fmla="*/ 1025643 w 2485572"/>
                <a:gd name="connsiteY156" fmla="*/ 1737429 h 2538970"/>
                <a:gd name="connsiteX157" fmla="*/ 1025643 w 2485572"/>
                <a:gd name="connsiteY157" fmla="*/ 1723512 h 2538970"/>
                <a:gd name="connsiteX158" fmla="*/ 1019962 w 2485572"/>
                <a:gd name="connsiteY158" fmla="*/ 1720671 h 2538970"/>
                <a:gd name="connsiteX159" fmla="*/ 1014566 w 2485572"/>
                <a:gd name="connsiteY159" fmla="*/ 1712435 h 2538970"/>
                <a:gd name="connsiteX160" fmla="*/ 1011725 w 2485572"/>
                <a:gd name="connsiteY160" fmla="*/ 1709594 h 2538970"/>
                <a:gd name="connsiteX161" fmla="*/ 983606 w 2485572"/>
                <a:gd name="connsiteY161" fmla="*/ 1692552 h 2538970"/>
                <a:gd name="connsiteX162" fmla="*/ 977925 w 2485572"/>
                <a:gd name="connsiteY162" fmla="*/ 1692552 h 2538970"/>
                <a:gd name="connsiteX163" fmla="*/ 950090 w 2485572"/>
                <a:gd name="connsiteY163" fmla="*/ 1653356 h 2538970"/>
                <a:gd name="connsiteX164" fmla="*/ 950090 w 2485572"/>
                <a:gd name="connsiteY164" fmla="*/ 1639438 h 2538970"/>
                <a:gd name="connsiteX165" fmla="*/ 952931 w 2485572"/>
                <a:gd name="connsiteY165" fmla="*/ 1636598 h 2538970"/>
                <a:gd name="connsiteX166" fmla="*/ 975369 w 2485572"/>
                <a:gd name="connsiteY166" fmla="*/ 1597401 h 2538970"/>
                <a:gd name="connsiteX167" fmla="*/ 980766 w 2485572"/>
                <a:gd name="connsiteY167" fmla="*/ 1591721 h 2538970"/>
                <a:gd name="connsiteX168" fmla="*/ 1017406 w 2485572"/>
                <a:gd name="connsiteY168" fmla="*/ 1561045 h 2538970"/>
                <a:gd name="connsiteX169" fmla="*/ 1022803 w 2485572"/>
                <a:gd name="connsiteY169" fmla="*/ 1558205 h 2538970"/>
                <a:gd name="connsiteX170" fmla="*/ 1025643 w 2485572"/>
                <a:gd name="connsiteY170" fmla="*/ 1555364 h 2538970"/>
                <a:gd name="connsiteX171" fmla="*/ 1031324 w 2485572"/>
                <a:gd name="connsiteY171" fmla="*/ 1549684 h 2538970"/>
                <a:gd name="connsiteX172" fmla="*/ 1293866 w 2485572"/>
                <a:gd name="connsiteY172" fmla="*/ 1680648 h 2538970"/>
                <a:gd name="connsiteX173" fmla="*/ 1455791 w 2485572"/>
                <a:gd name="connsiteY173" fmla="*/ 1685410 h 2538970"/>
                <a:gd name="connsiteX174" fmla="*/ 1289417 w 2485572"/>
                <a:gd name="connsiteY174" fmla="*/ 1536685 h 2538970"/>
                <a:gd name="connsiteX175" fmla="*/ 1061999 w 2485572"/>
                <a:gd name="connsiteY175" fmla="*/ 1465610 h 2538970"/>
                <a:gd name="connsiteX176" fmla="*/ 1061999 w 2485572"/>
                <a:gd name="connsiteY176" fmla="*/ 1429254 h 2538970"/>
                <a:gd name="connsiteX177" fmla="*/ 1048082 w 2485572"/>
                <a:gd name="connsiteY177" fmla="*/ 1403975 h 2538970"/>
                <a:gd name="connsiteX178" fmla="*/ 1022803 w 2485572"/>
                <a:gd name="connsiteY178" fmla="*/ 1387217 h 2538970"/>
                <a:gd name="connsiteX179" fmla="*/ 1011725 w 2485572"/>
                <a:gd name="connsiteY179" fmla="*/ 1381536 h 2538970"/>
                <a:gd name="connsiteX180" fmla="*/ 1000364 w 2485572"/>
                <a:gd name="connsiteY180" fmla="*/ 1381536 h 2538970"/>
                <a:gd name="connsiteX181" fmla="*/ 961167 w 2485572"/>
                <a:gd name="connsiteY181" fmla="*/ 1376140 h 2538970"/>
                <a:gd name="connsiteX182" fmla="*/ 924811 w 2485572"/>
                <a:gd name="connsiteY182" fmla="*/ 1367618 h 2538970"/>
                <a:gd name="connsiteX183" fmla="*/ 919131 w 2485572"/>
                <a:gd name="connsiteY183" fmla="*/ 1367618 h 2538970"/>
                <a:gd name="connsiteX184" fmla="*/ 913450 w 2485572"/>
                <a:gd name="connsiteY184" fmla="*/ 1364778 h 2538970"/>
                <a:gd name="connsiteX185" fmla="*/ 908053 w 2485572"/>
                <a:gd name="connsiteY185" fmla="*/ 1364778 h 2538970"/>
                <a:gd name="connsiteX186" fmla="*/ 877094 w 2485572"/>
                <a:gd name="connsiteY186" fmla="*/ 1381536 h 2538970"/>
                <a:gd name="connsiteX187" fmla="*/ 868857 w 2485572"/>
                <a:gd name="connsiteY187" fmla="*/ 1390057 h 2538970"/>
                <a:gd name="connsiteX188" fmla="*/ 835057 w 2485572"/>
                <a:gd name="connsiteY188" fmla="*/ 1434934 h 2538970"/>
                <a:gd name="connsiteX189" fmla="*/ 832217 w 2485572"/>
                <a:gd name="connsiteY189" fmla="*/ 1440331 h 2538970"/>
                <a:gd name="connsiteX190" fmla="*/ 832217 w 2485572"/>
                <a:gd name="connsiteY190" fmla="*/ 1446012 h 2538970"/>
                <a:gd name="connsiteX191" fmla="*/ 767741 w 2485572"/>
                <a:gd name="connsiteY191" fmla="*/ 1513327 h 2538970"/>
                <a:gd name="connsiteX192" fmla="*/ 711787 w 2485572"/>
                <a:gd name="connsiteY192" fmla="*/ 1535766 h 2538970"/>
                <a:gd name="connsiteX193" fmla="*/ 686508 w 2485572"/>
                <a:gd name="connsiteY193" fmla="*/ 1541447 h 2538970"/>
                <a:gd name="connsiteX194" fmla="*/ 661513 w 2485572"/>
                <a:gd name="connsiteY194" fmla="*/ 1549684 h 2538970"/>
                <a:gd name="connsiteX195" fmla="*/ 658672 w 2485572"/>
                <a:gd name="connsiteY195" fmla="*/ 1552524 h 2538970"/>
                <a:gd name="connsiteX196" fmla="*/ 652992 w 2485572"/>
                <a:gd name="connsiteY196" fmla="*/ 1555364 h 2538970"/>
                <a:gd name="connsiteX197" fmla="*/ 624873 w 2485572"/>
                <a:gd name="connsiteY197" fmla="*/ 1561045 h 2538970"/>
                <a:gd name="connsiteX198" fmla="*/ 619476 w 2485572"/>
                <a:gd name="connsiteY198" fmla="*/ 1558205 h 2538970"/>
                <a:gd name="connsiteX199" fmla="*/ 616636 w 2485572"/>
                <a:gd name="connsiteY199" fmla="*/ 1555364 h 2538970"/>
                <a:gd name="connsiteX200" fmla="*/ 597037 w 2485572"/>
                <a:gd name="connsiteY200" fmla="*/ 1532926 h 2538970"/>
                <a:gd name="connsiteX201" fmla="*/ 594197 w 2485572"/>
                <a:gd name="connsiteY201" fmla="*/ 1521848 h 2538970"/>
                <a:gd name="connsiteX202" fmla="*/ 591357 w 2485572"/>
                <a:gd name="connsiteY202" fmla="*/ 1519008 h 2538970"/>
                <a:gd name="connsiteX203" fmla="*/ 566078 w 2485572"/>
                <a:gd name="connsiteY203" fmla="*/ 1482368 h 2538970"/>
                <a:gd name="connsiteX204" fmla="*/ 560397 w 2485572"/>
                <a:gd name="connsiteY204" fmla="*/ 1471291 h 2538970"/>
                <a:gd name="connsiteX205" fmla="*/ 555000 w 2485572"/>
                <a:gd name="connsiteY205" fmla="*/ 1465610 h 2538970"/>
                <a:gd name="connsiteX206" fmla="*/ 498762 w 2485572"/>
                <a:gd name="connsiteY206" fmla="*/ 1432094 h 2538970"/>
                <a:gd name="connsiteX207" fmla="*/ 490525 w 2485572"/>
                <a:gd name="connsiteY207" fmla="*/ 1429254 h 2538970"/>
                <a:gd name="connsiteX208" fmla="*/ 487685 w 2485572"/>
                <a:gd name="connsiteY208" fmla="*/ 1429254 h 2538970"/>
                <a:gd name="connsiteX209" fmla="*/ 462406 w 2485572"/>
                <a:gd name="connsiteY209" fmla="*/ 1426413 h 2538970"/>
                <a:gd name="connsiteX210" fmla="*/ 400770 w 2485572"/>
                <a:gd name="connsiteY210" fmla="*/ 1426413 h 2538970"/>
                <a:gd name="connsiteX211" fmla="*/ 392250 w 2485572"/>
                <a:gd name="connsiteY211" fmla="*/ 1423573 h 2538970"/>
                <a:gd name="connsiteX212" fmla="*/ 384013 w 2485572"/>
                <a:gd name="connsiteY212" fmla="*/ 1420733 h 2538970"/>
                <a:gd name="connsiteX213" fmla="*/ 375492 w 2485572"/>
                <a:gd name="connsiteY213" fmla="*/ 1420733 h 2538970"/>
                <a:gd name="connsiteX214" fmla="*/ 319537 w 2485572"/>
                <a:gd name="connsiteY214" fmla="*/ 1409655 h 2538970"/>
                <a:gd name="connsiteX215" fmla="*/ 313856 w 2485572"/>
                <a:gd name="connsiteY215" fmla="*/ 1406815 h 2538970"/>
                <a:gd name="connsiteX216" fmla="*/ 308176 w 2485572"/>
                <a:gd name="connsiteY216" fmla="*/ 1406815 h 2538970"/>
                <a:gd name="connsiteX217" fmla="*/ 297098 w 2485572"/>
                <a:gd name="connsiteY217" fmla="*/ 1401134 h 2538970"/>
                <a:gd name="connsiteX218" fmla="*/ 221546 w 2485572"/>
                <a:gd name="connsiteY218" fmla="*/ 1392898 h 2538970"/>
                <a:gd name="connsiteX219" fmla="*/ 213025 w 2485572"/>
                <a:gd name="connsiteY219" fmla="*/ 1392898 h 2538970"/>
                <a:gd name="connsiteX220" fmla="*/ 204504 w 2485572"/>
                <a:gd name="connsiteY220" fmla="*/ 1395738 h 2538970"/>
                <a:gd name="connsiteX221" fmla="*/ 154230 w 2485572"/>
                <a:gd name="connsiteY221" fmla="*/ 1406815 h 2538970"/>
                <a:gd name="connsiteX222" fmla="*/ 148549 w 2485572"/>
                <a:gd name="connsiteY222" fmla="*/ 1403975 h 2538970"/>
                <a:gd name="connsiteX223" fmla="*/ 137472 w 2485572"/>
                <a:gd name="connsiteY223" fmla="*/ 1398294 h 2538970"/>
                <a:gd name="connsiteX224" fmla="*/ 131791 w 2485572"/>
                <a:gd name="connsiteY224" fmla="*/ 1398294 h 2538970"/>
                <a:gd name="connsiteX225" fmla="*/ 67316 w 2485572"/>
                <a:gd name="connsiteY225" fmla="*/ 1418177 h 2538970"/>
                <a:gd name="connsiteX226" fmla="*/ 58795 w 2485572"/>
                <a:gd name="connsiteY226" fmla="*/ 1420733 h 2538970"/>
                <a:gd name="connsiteX227" fmla="*/ 50558 w 2485572"/>
                <a:gd name="connsiteY227" fmla="*/ 1423573 h 2538970"/>
                <a:gd name="connsiteX228" fmla="*/ 42037 w 2485572"/>
                <a:gd name="connsiteY228" fmla="*/ 1423573 h 2538970"/>
                <a:gd name="connsiteX229" fmla="*/ 5681 w 2485572"/>
                <a:gd name="connsiteY229" fmla="*/ 1432094 h 2538970"/>
                <a:gd name="connsiteX230" fmla="*/ 2840 w 2485572"/>
                <a:gd name="connsiteY230" fmla="*/ 1403975 h 2538970"/>
                <a:gd name="connsiteX231" fmla="*/ 0 w 2485572"/>
                <a:gd name="connsiteY231" fmla="*/ 1395738 h 2538970"/>
                <a:gd name="connsiteX232" fmla="*/ 5681 w 2485572"/>
                <a:gd name="connsiteY232" fmla="*/ 1373299 h 2538970"/>
                <a:gd name="connsiteX233" fmla="*/ 5681 w 2485572"/>
                <a:gd name="connsiteY233" fmla="*/ 1361938 h 2538970"/>
                <a:gd name="connsiteX234" fmla="*/ 11361 w 2485572"/>
                <a:gd name="connsiteY234" fmla="*/ 1345180 h 2538970"/>
                <a:gd name="connsiteX235" fmla="*/ 42037 w 2485572"/>
                <a:gd name="connsiteY235" fmla="*/ 1305983 h 2538970"/>
                <a:gd name="connsiteX236" fmla="*/ 47718 w 2485572"/>
                <a:gd name="connsiteY236" fmla="*/ 1294622 h 2538970"/>
                <a:gd name="connsiteX237" fmla="*/ 39197 w 2485572"/>
                <a:gd name="connsiteY237" fmla="*/ 1275024 h 2538970"/>
                <a:gd name="connsiteX238" fmla="*/ 33516 w 2485572"/>
                <a:gd name="connsiteY238" fmla="*/ 1269627 h 2538970"/>
                <a:gd name="connsiteX239" fmla="*/ 33516 w 2485572"/>
                <a:gd name="connsiteY239" fmla="*/ 1244348 h 2538970"/>
                <a:gd name="connsiteX240" fmla="*/ 64475 w 2485572"/>
                <a:gd name="connsiteY240" fmla="*/ 1213389 h 2538970"/>
                <a:gd name="connsiteX241" fmla="*/ 81233 w 2485572"/>
                <a:gd name="connsiteY241" fmla="*/ 1199471 h 2538970"/>
                <a:gd name="connsiteX242" fmla="*/ 86914 w 2485572"/>
                <a:gd name="connsiteY242" fmla="*/ 1190950 h 2538970"/>
                <a:gd name="connsiteX243" fmla="*/ 97991 w 2485572"/>
                <a:gd name="connsiteY243" fmla="*/ 1160275 h 2538970"/>
                <a:gd name="connsiteX244" fmla="*/ 95435 w 2485572"/>
                <a:gd name="connsiteY244" fmla="*/ 1151753 h 2538970"/>
                <a:gd name="connsiteX245" fmla="*/ 95435 w 2485572"/>
                <a:gd name="connsiteY245" fmla="*/ 1121078 h 2538970"/>
                <a:gd name="connsiteX246" fmla="*/ 100832 w 2485572"/>
                <a:gd name="connsiteY246" fmla="*/ 1112557 h 2538970"/>
                <a:gd name="connsiteX247" fmla="*/ 103672 w 2485572"/>
                <a:gd name="connsiteY247" fmla="*/ 1106876 h 2538970"/>
                <a:gd name="connsiteX248" fmla="*/ 154230 w 2485572"/>
                <a:gd name="connsiteY248" fmla="*/ 1070520 h 2538970"/>
                <a:gd name="connsiteX249" fmla="*/ 176668 w 2485572"/>
                <a:gd name="connsiteY249" fmla="*/ 1045241 h 2538970"/>
                <a:gd name="connsiteX250" fmla="*/ 176668 w 2485572"/>
                <a:gd name="connsiteY250" fmla="*/ 1037004 h 2538970"/>
                <a:gd name="connsiteX251" fmla="*/ 173828 w 2485572"/>
                <a:gd name="connsiteY251" fmla="*/ 1028483 h 2538970"/>
                <a:gd name="connsiteX252" fmla="*/ 157070 w 2485572"/>
                <a:gd name="connsiteY252" fmla="*/ 1008885 h 2538970"/>
                <a:gd name="connsiteX253" fmla="*/ 154230 w 2485572"/>
                <a:gd name="connsiteY253" fmla="*/ 1000648 h 2538970"/>
                <a:gd name="connsiteX254" fmla="*/ 157070 w 2485572"/>
                <a:gd name="connsiteY254" fmla="*/ 964008 h 2538970"/>
                <a:gd name="connsiteX255" fmla="*/ 154230 w 2485572"/>
                <a:gd name="connsiteY255" fmla="*/ 955771 h 2538970"/>
                <a:gd name="connsiteX256" fmla="*/ 126111 w 2485572"/>
                <a:gd name="connsiteY256" fmla="*/ 930492 h 2538970"/>
                <a:gd name="connsiteX257" fmla="*/ 112193 w 2485572"/>
                <a:gd name="connsiteY257" fmla="*/ 927652 h 2538970"/>
                <a:gd name="connsiteX258" fmla="*/ 109353 w 2485572"/>
                <a:gd name="connsiteY258" fmla="*/ 921971 h 2538970"/>
                <a:gd name="connsiteX259" fmla="*/ 109353 w 2485572"/>
                <a:gd name="connsiteY259" fmla="*/ 908053 h 2538970"/>
                <a:gd name="connsiteX260" fmla="*/ 117590 w 2485572"/>
                <a:gd name="connsiteY260" fmla="*/ 891295 h 2538970"/>
                <a:gd name="connsiteX261" fmla="*/ 123270 w 2485572"/>
                <a:gd name="connsiteY261" fmla="*/ 885615 h 2538970"/>
                <a:gd name="connsiteX262" fmla="*/ 148549 w 2485572"/>
                <a:gd name="connsiteY262" fmla="*/ 866016 h 2538970"/>
                <a:gd name="connsiteX263" fmla="*/ 128951 w 2485572"/>
                <a:gd name="connsiteY263" fmla="*/ 840738 h 2538970"/>
                <a:gd name="connsiteX264" fmla="*/ 126111 w 2485572"/>
                <a:gd name="connsiteY264" fmla="*/ 821139 h 2538970"/>
                <a:gd name="connsiteX265" fmla="*/ 140028 w 2485572"/>
                <a:gd name="connsiteY265" fmla="*/ 812618 h 2538970"/>
                <a:gd name="connsiteX266" fmla="*/ 142869 w 2485572"/>
                <a:gd name="connsiteY266" fmla="*/ 790464 h 2538970"/>
                <a:gd name="connsiteX267" fmla="*/ 154230 w 2485572"/>
                <a:gd name="connsiteY267" fmla="*/ 773422 h 2538970"/>
                <a:gd name="connsiteX268" fmla="*/ 157070 w 2485572"/>
                <a:gd name="connsiteY268" fmla="*/ 762344 h 2538970"/>
                <a:gd name="connsiteX269" fmla="*/ 157070 w 2485572"/>
                <a:gd name="connsiteY269" fmla="*/ 753824 h 2538970"/>
                <a:gd name="connsiteX270" fmla="*/ 145709 w 2485572"/>
                <a:gd name="connsiteY270" fmla="*/ 731385 h 2538970"/>
                <a:gd name="connsiteX271" fmla="*/ 145709 w 2485572"/>
                <a:gd name="connsiteY271" fmla="*/ 723148 h 2538970"/>
                <a:gd name="connsiteX272" fmla="*/ 159627 w 2485572"/>
                <a:gd name="connsiteY272" fmla="*/ 714627 h 2538970"/>
                <a:gd name="connsiteX273" fmla="*/ 204504 w 2485572"/>
                <a:gd name="connsiteY273" fmla="*/ 708946 h 2538970"/>
                <a:gd name="connsiteX274" fmla="*/ 232623 w 2485572"/>
                <a:gd name="connsiteY274" fmla="*/ 678271 h 2538970"/>
                <a:gd name="connsiteX275" fmla="*/ 232623 w 2485572"/>
                <a:gd name="connsiteY275" fmla="*/ 666909 h 2538970"/>
                <a:gd name="connsiteX276" fmla="*/ 215865 w 2485572"/>
                <a:gd name="connsiteY276" fmla="*/ 644755 h 2538970"/>
                <a:gd name="connsiteX277" fmla="*/ 218705 w 2485572"/>
                <a:gd name="connsiteY277" fmla="*/ 613795 h 2538970"/>
                <a:gd name="connsiteX278" fmla="*/ 241144 w 2485572"/>
                <a:gd name="connsiteY278" fmla="*/ 582836 h 2538970"/>
                <a:gd name="connsiteX279" fmla="*/ 252221 w 2485572"/>
                <a:gd name="connsiteY279" fmla="*/ 571758 h 2538970"/>
                <a:gd name="connsiteX280" fmla="*/ 285737 w 2485572"/>
                <a:gd name="connsiteY280" fmla="*/ 524041 h 2538970"/>
                <a:gd name="connsiteX281" fmla="*/ 291418 w 2485572"/>
                <a:gd name="connsiteY281" fmla="*/ 518644 h 2538970"/>
                <a:gd name="connsiteX282" fmla="*/ 322377 w 2485572"/>
                <a:gd name="connsiteY282" fmla="*/ 518644 h 2538970"/>
                <a:gd name="connsiteX283" fmla="*/ 333455 w 2485572"/>
                <a:gd name="connsiteY283" fmla="*/ 510123 h 2538970"/>
                <a:gd name="connsiteX284" fmla="*/ 341976 w 2485572"/>
                <a:gd name="connsiteY284" fmla="*/ 482004 h 2538970"/>
                <a:gd name="connsiteX285" fmla="*/ 347372 w 2485572"/>
                <a:gd name="connsiteY285" fmla="*/ 476607 h 2538970"/>
                <a:gd name="connsiteX286" fmla="*/ 386853 w 2485572"/>
                <a:gd name="connsiteY286" fmla="*/ 459565 h 2538970"/>
                <a:gd name="connsiteX287" fmla="*/ 389409 w 2485572"/>
                <a:gd name="connsiteY287" fmla="*/ 454169 h 2538970"/>
                <a:gd name="connsiteX288" fmla="*/ 400770 w 2485572"/>
                <a:gd name="connsiteY288" fmla="*/ 434570 h 2538970"/>
                <a:gd name="connsiteX289" fmla="*/ 414688 w 2485572"/>
                <a:gd name="connsiteY289" fmla="*/ 392534 h 2538970"/>
                <a:gd name="connsiteX290" fmla="*/ 428890 w 2485572"/>
                <a:gd name="connsiteY290" fmla="*/ 341976 h 2538970"/>
                <a:gd name="connsiteX291" fmla="*/ 434286 w 2485572"/>
                <a:gd name="connsiteY291" fmla="*/ 255062 h 2538970"/>
                <a:gd name="connsiteX292" fmla="*/ 437127 w 2485572"/>
                <a:gd name="connsiteY292" fmla="*/ 252221 h 2538970"/>
                <a:gd name="connsiteX293" fmla="*/ 448488 w 2485572"/>
                <a:gd name="connsiteY293" fmla="*/ 235463 h 2538970"/>
                <a:gd name="connsiteX294" fmla="*/ 468086 w 2485572"/>
                <a:gd name="connsiteY294" fmla="*/ 221546 h 2538970"/>
                <a:gd name="connsiteX295" fmla="*/ 501602 w 2485572"/>
                <a:gd name="connsiteY295" fmla="*/ 215865 h 2538970"/>
                <a:gd name="connsiteX296" fmla="*/ 512964 w 2485572"/>
                <a:gd name="connsiteY296" fmla="*/ 213025 h 2538970"/>
                <a:gd name="connsiteX297" fmla="*/ 555000 w 2485572"/>
                <a:gd name="connsiteY297" fmla="*/ 187746 h 2538970"/>
                <a:gd name="connsiteX298" fmla="*/ 557557 w 2485572"/>
                <a:gd name="connsiteY298" fmla="*/ 182349 h 2538970"/>
                <a:gd name="connsiteX299" fmla="*/ 602434 w 2485572"/>
                <a:gd name="connsiteY299" fmla="*/ 131791 h 2538970"/>
                <a:gd name="connsiteX300" fmla="*/ 605274 w 2485572"/>
                <a:gd name="connsiteY300" fmla="*/ 123270 h 2538970"/>
                <a:gd name="connsiteX301" fmla="*/ 594197 w 2485572"/>
                <a:gd name="connsiteY301" fmla="*/ 70156 h 2538970"/>
                <a:gd name="connsiteX302" fmla="*/ 650151 w 2485572"/>
                <a:gd name="connsiteY302" fmla="*/ 92595 h 2538970"/>
                <a:gd name="connsiteX303" fmla="*/ 664069 w 2485572"/>
                <a:gd name="connsiteY303" fmla="*/ 92595 h 2538970"/>
                <a:gd name="connsiteX304" fmla="*/ 689348 w 2485572"/>
                <a:gd name="connsiteY304" fmla="*/ 98275 h 2538970"/>
                <a:gd name="connsiteX305" fmla="*/ 723148 w 2485572"/>
                <a:gd name="connsiteY305" fmla="*/ 89754 h 2538970"/>
                <a:gd name="connsiteX306" fmla="*/ 725704 w 2485572"/>
                <a:gd name="connsiteY306" fmla="*/ 92595 h 2538970"/>
                <a:gd name="connsiteX307" fmla="*/ 731385 w 2485572"/>
                <a:gd name="connsiteY307" fmla="*/ 92595 h 2538970"/>
                <a:gd name="connsiteX308" fmla="*/ 737065 w 2485572"/>
                <a:gd name="connsiteY308" fmla="*/ 95435 h 2538970"/>
                <a:gd name="connsiteX309" fmla="*/ 742746 w 2485572"/>
                <a:gd name="connsiteY309" fmla="*/ 95435 h 2538970"/>
                <a:gd name="connsiteX310" fmla="*/ 779102 w 2485572"/>
                <a:gd name="connsiteY310" fmla="*/ 75837 h 2538970"/>
                <a:gd name="connsiteX311" fmla="*/ 818299 w 2485572"/>
                <a:gd name="connsiteY311" fmla="*/ 39197 h 2538970"/>
                <a:gd name="connsiteX312" fmla="*/ 823980 w 2485572"/>
                <a:gd name="connsiteY312" fmla="*/ 33800 h 2538970"/>
                <a:gd name="connsiteX313" fmla="*/ 851815 w 2485572"/>
                <a:gd name="connsiteY313" fmla="*/ 19598 h 2538970"/>
                <a:gd name="connsiteX314" fmla="*/ 854655 w 2485572"/>
                <a:gd name="connsiteY314" fmla="*/ 14202 h 2538970"/>
                <a:gd name="connsiteX315" fmla="*/ 888455 w 2485572"/>
                <a:gd name="connsiteY315" fmla="*/ 8521 h 2538970"/>
                <a:gd name="connsiteX316" fmla="*/ 893852 w 2485572"/>
                <a:gd name="connsiteY316" fmla="*/ 11361 h 2538970"/>
                <a:gd name="connsiteX317" fmla="*/ 933332 w 2485572"/>
                <a:gd name="connsiteY317" fmla="*/ 36640 h 2538970"/>
                <a:gd name="connsiteX318" fmla="*/ 938729 w 2485572"/>
                <a:gd name="connsiteY318" fmla="*/ 42037 h 2538970"/>
                <a:gd name="connsiteX319" fmla="*/ 969689 w 2485572"/>
                <a:gd name="connsiteY319" fmla="*/ 61635 h 2538970"/>
                <a:gd name="connsiteX320" fmla="*/ 972529 w 2485572"/>
                <a:gd name="connsiteY320" fmla="*/ 64475 h 2538970"/>
                <a:gd name="connsiteX321" fmla="*/ 977925 w 2485572"/>
                <a:gd name="connsiteY321" fmla="*/ 67316 h 2538970"/>
                <a:gd name="connsiteX322" fmla="*/ 1011725 w 2485572"/>
                <a:gd name="connsiteY322" fmla="*/ 67316 h 2538970"/>
                <a:gd name="connsiteX323" fmla="*/ 1031324 w 2485572"/>
                <a:gd name="connsiteY323" fmla="*/ 64475 h 2538970"/>
                <a:gd name="connsiteX324" fmla="*/ 1042401 w 2485572"/>
                <a:gd name="connsiteY324" fmla="*/ 64475 h 2538970"/>
                <a:gd name="connsiteX325" fmla="*/ 1104036 w 2485572"/>
                <a:gd name="connsiteY325" fmla="*/ 70156 h 2538970"/>
                <a:gd name="connsiteX326" fmla="*/ 1109717 w 2485572"/>
                <a:gd name="connsiteY326" fmla="*/ 75837 h 2538970"/>
                <a:gd name="connsiteX327" fmla="*/ 1118238 w 2485572"/>
                <a:gd name="connsiteY327" fmla="*/ 81233 h 2538970"/>
                <a:gd name="connsiteX328" fmla="*/ 1121078 w 2485572"/>
                <a:gd name="connsiteY328" fmla="*/ 84074 h 2538970"/>
                <a:gd name="connsiteX329" fmla="*/ 1143517 w 2485572"/>
                <a:gd name="connsiteY329" fmla="*/ 95435 h 2538970"/>
                <a:gd name="connsiteX330" fmla="*/ 1151754 w 2485572"/>
                <a:gd name="connsiteY330" fmla="*/ 100832 h 2538970"/>
                <a:gd name="connsiteX331" fmla="*/ 1171352 w 2485572"/>
                <a:gd name="connsiteY331" fmla="*/ 100832 h 2538970"/>
                <a:gd name="connsiteX332" fmla="*/ 1174192 w 2485572"/>
                <a:gd name="connsiteY332" fmla="*/ 98275 h 2538970"/>
                <a:gd name="connsiteX333" fmla="*/ 1188110 w 2485572"/>
                <a:gd name="connsiteY333" fmla="*/ 89754 h 2538970"/>
                <a:gd name="connsiteX334" fmla="*/ 1193791 w 2485572"/>
                <a:gd name="connsiteY334" fmla="*/ 84074 h 2538970"/>
                <a:gd name="connsiteX335" fmla="*/ 1238668 w 2485572"/>
                <a:gd name="connsiteY335" fmla="*/ 75837 h 2538970"/>
                <a:gd name="connsiteX336" fmla="*/ 1244348 w 2485572"/>
                <a:gd name="connsiteY336" fmla="*/ 78677 h 2538970"/>
                <a:gd name="connsiteX337" fmla="*/ 1272184 w 2485572"/>
                <a:gd name="connsiteY337" fmla="*/ 75837 h 2538970"/>
                <a:gd name="connsiteX338" fmla="*/ 1280705 w 2485572"/>
                <a:gd name="connsiteY338" fmla="*/ 72996 h 2538970"/>
                <a:gd name="connsiteX339" fmla="*/ 1286385 w 2485572"/>
                <a:gd name="connsiteY339" fmla="*/ 72996 h 2538970"/>
                <a:gd name="connsiteX340" fmla="*/ 1348020 w 2485572"/>
                <a:gd name="connsiteY340" fmla="*/ 50558 h 2538970"/>
                <a:gd name="connsiteX341" fmla="*/ 1350861 w 2485572"/>
                <a:gd name="connsiteY341" fmla="*/ 50558 h 2538970"/>
                <a:gd name="connsiteX342" fmla="*/ 1392898 w 2485572"/>
                <a:gd name="connsiteY342" fmla="*/ 39197 h 2538970"/>
                <a:gd name="connsiteX343" fmla="*/ 1406815 w 2485572"/>
                <a:gd name="connsiteY343" fmla="*/ 39197 h 2538970"/>
                <a:gd name="connsiteX344" fmla="*/ 1459929 w 2485572"/>
                <a:gd name="connsiteY344" fmla="*/ 36640 h 2538970"/>
                <a:gd name="connsiteX345" fmla="*/ 1468450 w 2485572"/>
                <a:gd name="connsiteY345" fmla="*/ 36640 h 2538970"/>
                <a:gd name="connsiteX346" fmla="*/ 1474131 w 2485572"/>
                <a:gd name="connsiteY346" fmla="*/ 33800 h 2538970"/>
                <a:gd name="connsiteX347" fmla="*/ 1479528 w 2485572"/>
                <a:gd name="connsiteY347" fmla="*/ 30960 h 2538970"/>
                <a:gd name="connsiteX348" fmla="*/ 1485208 w 2485572"/>
                <a:gd name="connsiteY348" fmla="*/ 30960 h 2538970"/>
                <a:gd name="connsiteX349" fmla="*/ 1544003 w 2485572"/>
                <a:gd name="connsiteY349" fmla="*/ 16758 h 2538970"/>
                <a:gd name="connsiteX350" fmla="*/ 1549684 w 2485572"/>
                <a:gd name="connsiteY350" fmla="*/ 14202 h 2538970"/>
                <a:gd name="connsiteX351" fmla="*/ 1555364 w 2485572"/>
                <a:gd name="connsiteY351" fmla="*/ 14202 h 2538970"/>
                <a:gd name="connsiteX352" fmla="*/ 1563601 w 2485572"/>
                <a:gd name="connsiteY352" fmla="*/ 11361 h 2538970"/>
                <a:gd name="connsiteX353" fmla="*/ 1614159 w 2485572"/>
                <a:gd name="connsiteY353" fmla="*/ 22439 h 2538970"/>
                <a:gd name="connsiteX354" fmla="*/ 1619840 w 2485572"/>
                <a:gd name="connsiteY354" fmla="*/ 19598 h 2538970"/>
                <a:gd name="connsiteX355" fmla="*/ 1630917 w 2485572"/>
                <a:gd name="connsiteY355" fmla="*/ 16758 h 2538970"/>
                <a:gd name="connsiteX356" fmla="*/ 1645119 w 2485572"/>
                <a:gd name="connsiteY356" fmla="*/ 8521 h 2538970"/>
                <a:gd name="connsiteX357" fmla="*/ 1653356 w 2485572"/>
                <a:gd name="connsiteY357" fmla="*/ 5681 h 2538970"/>
                <a:gd name="connsiteX358" fmla="*/ 1689712 w 2485572"/>
                <a:gd name="connsiteY358" fmla="*/ 0 h 2538970"/>
                <a:gd name="connsiteX359" fmla="*/ 1698233 w 2485572"/>
                <a:gd name="connsiteY359" fmla="*/ 11361 h 2538970"/>
                <a:gd name="connsiteX360" fmla="*/ 1703914 w 2485572"/>
                <a:gd name="connsiteY360" fmla="*/ 14202 h 2538970"/>
                <a:gd name="connsiteX361" fmla="*/ 1709310 w 2485572"/>
                <a:gd name="connsiteY361" fmla="*/ 16758 h 2538970"/>
                <a:gd name="connsiteX362" fmla="*/ 1717831 w 2485572"/>
                <a:gd name="connsiteY362" fmla="*/ 16758 h 2538970"/>
                <a:gd name="connsiteX363" fmla="*/ 1757028 w 2485572"/>
                <a:gd name="connsiteY363" fmla="*/ 22439 h 2538970"/>
                <a:gd name="connsiteX364" fmla="*/ 1762708 w 2485572"/>
                <a:gd name="connsiteY364" fmla="*/ 25279 h 2538970"/>
                <a:gd name="connsiteX365" fmla="*/ 1768389 w 2485572"/>
                <a:gd name="connsiteY365" fmla="*/ 25279 h 2538970"/>
                <a:gd name="connsiteX366" fmla="*/ 1787987 w 2485572"/>
                <a:gd name="connsiteY366" fmla="*/ 33800 h 2538970"/>
                <a:gd name="connsiteX367" fmla="*/ 1793384 w 2485572"/>
                <a:gd name="connsiteY367" fmla="*/ 33800 h 2538970"/>
                <a:gd name="connsiteX368" fmla="*/ 1801905 w 2485572"/>
                <a:gd name="connsiteY368" fmla="*/ 36640 h 2538970"/>
                <a:gd name="connsiteX369" fmla="*/ 1835421 w 2485572"/>
                <a:gd name="connsiteY369" fmla="*/ 42037 h 2538970"/>
                <a:gd name="connsiteX370" fmla="*/ 1891659 w 2485572"/>
                <a:gd name="connsiteY370" fmla="*/ 61635 h 2538970"/>
                <a:gd name="connsiteX371" fmla="*/ 1897340 w 2485572"/>
                <a:gd name="connsiteY371" fmla="*/ 64475 h 2538970"/>
                <a:gd name="connsiteX372" fmla="*/ 1899896 w 2485572"/>
                <a:gd name="connsiteY372" fmla="*/ 67316 h 2538970"/>
                <a:gd name="connsiteX373" fmla="*/ 1944774 w 2485572"/>
                <a:gd name="connsiteY373" fmla="*/ 123270 h 2538970"/>
                <a:gd name="connsiteX374" fmla="*/ 1947614 w 2485572"/>
                <a:gd name="connsiteY374" fmla="*/ 128951 h 2538970"/>
                <a:gd name="connsiteX375" fmla="*/ 1950454 w 2485572"/>
                <a:gd name="connsiteY375" fmla="*/ 131791 h 2538970"/>
                <a:gd name="connsiteX376" fmla="*/ 1956135 w 2485572"/>
                <a:gd name="connsiteY376" fmla="*/ 140312 h 2538970"/>
                <a:gd name="connsiteX377" fmla="*/ 1958975 w 2485572"/>
                <a:gd name="connsiteY377" fmla="*/ 145709 h 2538970"/>
                <a:gd name="connsiteX378" fmla="*/ 1961532 w 2485572"/>
                <a:gd name="connsiteY378" fmla="*/ 154230 h 2538970"/>
                <a:gd name="connsiteX379" fmla="*/ 1998172 w 2485572"/>
                <a:gd name="connsiteY379" fmla="*/ 204788 h 2538970"/>
                <a:gd name="connsiteX380" fmla="*/ 2003569 w 2485572"/>
                <a:gd name="connsiteY380" fmla="*/ 207344 h 2538970"/>
                <a:gd name="connsiteX381" fmla="*/ 2009249 w 2485572"/>
                <a:gd name="connsiteY381" fmla="*/ 210184 h 2538970"/>
                <a:gd name="connsiteX382" fmla="*/ 2017770 w 2485572"/>
                <a:gd name="connsiteY382" fmla="*/ 210184 h 2538970"/>
                <a:gd name="connsiteX383" fmla="*/ 2026007 w 2485572"/>
                <a:gd name="connsiteY383" fmla="*/ 213025 h 2538970"/>
                <a:gd name="connsiteX384" fmla="*/ 2037368 w 2485572"/>
                <a:gd name="connsiteY384" fmla="*/ 215865 h 2538970"/>
                <a:gd name="connsiteX385" fmla="*/ 2099003 w 2485572"/>
                <a:gd name="connsiteY385" fmla="*/ 221546 h 2538970"/>
                <a:gd name="connsiteX386" fmla="*/ 2104684 w 2485572"/>
                <a:gd name="connsiteY386" fmla="*/ 224386 h 2538970"/>
                <a:gd name="connsiteX387" fmla="*/ 2112921 w 2485572"/>
                <a:gd name="connsiteY387" fmla="*/ 224386 h 2538970"/>
                <a:gd name="connsiteX388" fmla="*/ 2124283 w 2485572"/>
                <a:gd name="connsiteY388" fmla="*/ 229783 h 2538970"/>
                <a:gd name="connsiteX389" fmla="*/ 2177397 w 2485572"/>
                <a:gd name="connsiteY389" fmla="*/ 229783 h 2538970"/>
                <a:gd name="connsiteX390" fmla="*/ 2185918 w 2485572"/>
                <a:gd name="connsiteY390" fmla="*/ 232623 h 2538970"/>
                <a:gd name="connsiteX391" fmla="*/ 2213753 w 2485572"/>
                <a:gd name="connsiteY391" fmla="*/ 226942 h 2538970"/>
                <a:gd name="connsiteX392" fmla="*/ 2219434 w 2485572"/>
                <a:gd name="connsiteY392" fmla="*/ 224386 h 2538970"/>
                <a:gd name="connsiteX393" fmla="*/ 2241872 w 2485572"/>
                <a:gd name="connsiteY393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2048446 w 2485572"/>
                <a:gd name="connsiteY85" fmla="*/ 2348384 h 2538970"/>
                <a:gd name="connsiteX86" fmla="*/ 2043049 w 2485572"/>
                <a:gd name="connsiteY86" fmla="*/ 2325946 h 2538970"/>
                <a:gd name="connsiteX87" fmla="*/ 2014930 w 2485572"/>
                <a:gd name="connsiteY87" fmla="*/ 2300667 h 2538970"/>
                <a:gd name="connsiteX88" fmla="*/ 1986810 w 2485572"/>
                <a:gd name="connsiteY88" fmla="*/ 2300667 h 2538970"/>
                <a:gd name="connsiteX89" fmla="*/ 1956135 w 2485572"/>
                <a:gd name="connsiteY89" fmla="*/ 2303507 h 2538970"/>
                <a:gd name="connsiteX90" fmla="*/ 1950454 w 2485572"/>
                <a:gd name="connsiteY90" fmla="*/ 2300667 h 2538970"/>
                <a:gd name="connsiteX91" fmla="*/ 1928016 w 2485572"/>
                <a:gd name="connsiteY91" fmla="*/ 2278512 h 2538970"/>
                <a:gd name="connsiteX92" fmla="*/ 1925175 w 2485572"/>
                <a:gd name="connsiteY92" fmla="*/ 2272832 h 2538970"/>
                <a:gd name="connsiteX93" fmla="*/ 1885979 w 2485572"/>
                <a:gd name="connsiteY93" fmla="*/ 2261470 h 2538970"/>
                <a:gd name="connsiteX94" fmla="*/ 1872061 w 2485572"/>
                <a:gd name="connsiteY94" fmla="*/ 2222273 h 2538970"/>
                <a:gd name="connsiteX95" fmla="*/ 1869221 w 2485572"/>
                <a:gd name="connsiteY95" fmla="*/ 2194438 h 2538970"/>
                <a:gd name="connsiteX96" fmla="*/ 1869221 w 2485572"/>
                <a:gd name="connsiteY96" fmla="*/ 2185917 h 2538970"/>
                <a:gd name="connsiteX97" fmla="*/ 1863540 w 2485572"/>
                <a:gd name="connsiteY97" fmla="*/ 2163479 h 2538970"/>
                <a:gd name="connsiteX98" fmla="*/ 1860700 w 2485572"/>
                <a:gd name="connsiteY98" fmla="*/ 2154958 h 2538970"/>
                <a:gd name="connsiteX99" fmla="*/ 1855303 w 2485572"/>
                <a:gd name="connsiteY99" fmla="*/ 2152402 h 2538970"/>
                <a:gd name="connsiteX100" fmla="*/ 1813266 w 2485572"/>
                <a:gd name="connsiteY100" fmla="*/ 2166319 h 2538970"/>
                <a:gd name="connsiteX101" fmla="*/ 1810426 w 2485572"/>
                <a:gd name="connsiteY101" fmla="*/ 2177397 h 2538970"/>
                <a:gd name="connsiteX102" fmla="*/ 1818663 w 2485572"/>
                <a:gd name="connsiteY102" fmla="*/ 2194438 h 2538970"/>
                <a:gd name="connsiteX103" fmla="*/ 1818663 w 2485572"/>
                <a:gd name="connsiteY103" fmla="*/ 2211196 h 2538970"/>
                <a:gd name="connsiteX104" fmla="*/ 1813266 w 2485572"/>
                <a:gd name="connsiteY104" fmla="*/ 2214037 h 2538970"/>
                <a:gd name="connsiteX105" fmla="*/ 1776626 w 2485572"/>
                <a:gd name="connsiteY105" fmla="*/ 2208356 h 2538970"/>
                <a:gd name="connsiteX106" fmla="*/ 1771230 w 2485572"/>
                <a:gd name="connsiteY106" fmla="*/ 2205516 h 2538970"/>
                <a:gd name="connsiteX107" fmla="*/ 1762708 w 2485572"/>
                <a:gd name="connsiteY107" fmla="*/ 2202676 h 2538970"/>
                <a:gd name="connsiteX108" fmla="*/ 1748791 w 2485572"/>
                <a:gd name="connsiteY108" fmla="*/ 2202676 h 2538970"/>
                <a:gd name="connsiteX109" fmla="*/ 1740270 w 2485572"/>
                <a:gd name="connsiteY109" fmla="*/ 2194438 h 2538970"/>
                <a:gd name="connsiteX110" fmla="*/ 1731749 w 2485572"/>
                <a:gd name="connsiteY110" fmla="*/ 2188758 h 2538970"/>
                <a:gd name="connsiteX111" fmla="*/ 1723512 w 2485572"/>
                <a:gd name="connsiteY111" fmla="*/ 2174556 h 2538970"/>
                <a:gd name="connsiteX112" fmla="*/ 1703914 w 2485572"/>
                <a:gd name="connsiteY112" fmla="*/ 2169159 h 2538970"/>
                <a:gd name="connsiteX113" fmla="*/ 1698233 w 2485572"/>
                <a:gd name="connsiteY113" fmla="*/ 2166319 h 2538970"/>
                <a:gd name="connsiteX114" fmla="*/ 1692552 w 2485572"/>
                <a:gd name="connsiteY114" fmla="*/ 2163479 h 2538970"/>
                <a:gd name="connsiteX115" fmla="*/ 1656196 w 2485572"/>
                <a:gd name="connsiteY115" fmla="*/ 2160638 h 2538970"/>
                <a:gd name="connsiteX116" fmla="*/ 1647675 w 2485572"/>
                <a:gd name="connsiteY116" fmla="*/ 2163479 h 2538970"/>
                <a:gd name="connsiteX117" fmla="*/ 1605638 w 2485572"/>
                <a:gd name="connsiteY117" fmla="*/ 2169159 h 2538970"/>
                <a:gd name="connsiteX118" fmla="*/ 1600242 w 2485572"/>
                <a:gd name="connsiteY118" fmla="*/ 2169159 h 2538970"/>
                <a:gd name="connsiteX119" fmla="*/ 1566442 w 2485572"/>
                <a:gd name="connsiteY119" fmla="*/ 2146721 h 2538970"/>
                <a:gd name="connsiteX120" fmla="*/ 1563601 w 2485572"/>
                <a:gd name="connsiteY120" fmla="*/ 2143881 h 2538970"/>
                <a:gd name="connsiteX121" fmla="*/ 1561045 w 2485572"/>
                <a:gd name="connsiteY121" fmla="*/ 2141040 h 2538970"/>
                <a:gd name="connsiteX122" fmla="*/ 1541447 w 2485572"/>
                <a:gd name="connsiteY122" fmla="*/ 2112921 h 2538970"/>
                <a:gd name="connsiteX123" fmla="*/ 1535766 w 2485572"/>
                <a:gd name="connsiteY123" fmla="*/ 2107524 h 2538970"/>
                <a:gd name="connsiteX124" fmla="*/ 1501966 w 2485572"/>
                <a:gd name="connsiteY124" fmla="*/ 2090482 h 2538970"/>
                <a:gd name="connsiteX125" fmla="*/ 1496570 w 2485572"/>
                <a:gd name="connsiteY125" fmla="*/ 2087926 h 2538970"/>
                <a:gd name="connsiteX126" fmla="*/ 1493729 w 2485572"/>
                <a:gd name="connsiteY126" fmla="*/ 2085086 h 2538970"/>
                <a:gd name="connsiteX127" fmla="*/ 1488049 w 2485572"/>
                <a:gd name="connsiteY127" fmla="*/ 2082245 h 2538970"/>
                <a:gd name="connsiteX128" fmla="*/ 1426413 w 2485572"/>
                <a:gd name="connsiteY128" fmla="*/ 2059807 h 2538970"/>
                <a:gd name="connsiteX129" fmla="*/ 1364778 w 2485572"/>
                <a:gd name="connsiteY129" fmla="*/ 2056966 h 2538970"/>
                <a:gd name="connsiteX130" fmla="*/ 1336659 w 2485572"/>
                <a:gd name="connsiteY130" fmla="*/ 2048445 h 2538970"/>
                <a:gd name="connsiteX131" fmla="*/ 1311380 w 2485572"/>
                <a:gd name="connsiteY131" fmla="*/ 2034528 h 2538970"/>
                <a:gd name="connsiteX132" fmla="*/ 1305983 w 2485572"/>
                <a:gd name="connsiteY132" fmla="*/ 2031688 h 2538970"/>
                <a:gd name="connsiteX133" fmla="*/ 1303143 w 2485572"/>
                <a:gd name="connsiteY133" fmla="*/ 2026291 h 2538970"/>
                <a:gd name="connsiteX134" fmla="*/ 1300303 w 2485572"/>
                <a:gd name="connsiteY134" fmla="*/ 2023451 h 2538970"/>
                <a:gd name="connsiteX135" fmla="*/ 1266787 w 2485572"/>
                <a:gd name="connsiteY135" fmla="*/ 2006409 h 2538970"/>
                <a:gd name="connsiteX136" fmla="*/ 1255426 w 2485572"/>
                <a:gd name="connsiteY136" fmla="*/ 2006409 h 2538970"/>
                <a:gd name="connsiteX137" fmla="*/ 1238668 w 2485572"/>
                <a:gd name="connsiteY137" fmla="*/ 2001012 h 2538970"/>
                <a:gd name="connsiteX138" fmla="*/ 1232987 w 2485572"/>
                <a:gd name="connsiteY138" fmla="*/ 2001012 h 2538970"/>
                <a:gd name="connsiteX139" fmla="*/ 1216229 w 2485572"/>
                <a:gd name="connsiteY139" fmla="*/ 1995331 h 2538970"/>
                <a:gd name="connsiteX140" fmla="*/ 1213389 w 2485572"/>
                <a:gd name="connsiteY140" fmla="*/ 1992491 h 2538970"/>
                <a:gd name="connsiteX141" fmla="*/ 1185554 w 2485572"/>
                <a:gd name="connsiteY141" fmla="*/ 1984254 h 2538970"/>
                <a:gd name="connsiteX142" fmla="*/ 1179873 w 2485572"/>
                <a:gd name="connsiteY142" fmla="*/ 1984254 h 2538970"/>
                <a:gd name="connsiteX143" fmla="*/ 1157434 w 2485572"/>
                <a:gd name="connsiteY143" fmla="*/ 1981414 h 2538970"/>
                <a:gd name="connsiteX144" fmla="*/ 1109717 w 2485572"/>
                <a:gd name="connsiteY144" fmla="*/ 1947614 h 2538970"/>
                <a:gd name="connsiteX145" fmla="*/ 1098639 w 2485572"/>
                <a:gd name="connsiteY145" fmla="*/ 1944774 h 2538970"/>
                <a:gd name="connsiteX146" fmla="*/ 1067680 w 2485572"/>
                <a:gd name="connsiteY146" fmla="*/ 1919779 h 2538970"/>
                <a:gd name="connsiteX147" fmla="*/ 1056603 w 2485572"/>
                <a:gd name="connsiteY147" fmla="*/ 1888819 h 2538970"/>
                <a:gd name="connsiteX148" fmla="*/ 1053762 w 2485572"/>
                <a:gd name="connsiteY148" fmla="*/ 1880298 h 2538970"/>
                <a:gd name="connsiteX149" fmla="*/ 1022803 w 2485572"/>
                <a:gd name="connsiteY149" fmla="*/ 1860700 h 2538970"/>
                <a:gd name="connsiteX150" fmla="*/ 1019962 w 2485572"/>
                <a:gd name="connsiteY150" fmla="*/ 1858143 h 2538970"/>
                <a:gd name="connsiteX151" fmla="*/ 1006045 w 2485572"/>
                <a:gd name="connsiteY151" fmla="*/ 1824343 h 2538970"/>
                <a:gd name="connsiteX152" fmla="*/ 1006045 w 2485572"/>
                <a:gd name="connsiteY152" fmla="*/ 1813266 h 2538970"/>
                <a:gd name="connsiteX153" fmla="*/ 1011725 w 2485572"/>
                <a:gd name="connsiteY153" fmla="*/ 1793668 h 2538970"/>
                <a:gd name="connsiteX154" fmla="*/ 1019962 w 2485572"/>
                <a:gd name="connsiteY154" fmla="*/ 1768389 h 2538970"/>
                <a:gd name="connsiteX155" fmla="*/ 1025643 w 2485572"/>
                <a:gd name="connsiteY155" fmla="*/ 1737429 h 2538970"/>
                <a:gd name="connsiteX156" fmla="*/ 1025643 w 2485572"/>
                <a:gd name="connsiteY156" fmla="*/ 1723512 h 2538970"/>
                <a:gd name="connsiteX157" fmla="*/ 1019962 w 2485572"/>
                <a:gd name="connsiteY157" fmla="*/ 1720671 h 2538970"/>
                <a:gd name="connsiteX158" fmla="*/ 1014566 w 2485572"/>
                <a:gd name="connsiteY158" fmla="*/ 1712435 h 2538970"/>
                <a:gd name="connsiteX159" fmla="*/ 1011725 w 2485572"/>
                <a:gd name="connsiteY159" fmla="*/ 1709594 h 2538970"/>
                <a:gd name="connsiteX160" fmla="*/ 983606 w 2485572"/>
                <a:gd name="connsiteY160" fmla="*/ 1692552 h 2538970"/>
                <a:gd name="connsiteX161" fmla="*/ 977925 w 2485572"/>
                <a:gd name="connsiteY161" fmla="*/ 1692552 h 2538970"/>
                <a:gd name="connsiteX162" fmla="*/ 950090 w 2485572"/>
                <a:gd name="connsiteY162" fmla="*/ 1653356 h 2538970"/>
                <a:gd name="connsiteX163" fmla="*/ 950090 w 2485572"/>
                <a:gd name="connsiteY163" fmla="*/ 1639438 h 2538970"/>
                <a:gd name="connsiteX164" fmla="*/ 952931 w 2485572"/>
                <a:gd name="connsiteY164" fmla="*/ 1636598 h 2538970"/>
                <a:gd name="connsiteX165" fmla="*/ 975369 w 2485572"/>
                <a:gd name="connsiteY165" fmla="*/ 1597401 h 2538970"/>
                <a:gd name="connsiteX166" fmla="*/ 980766 w 2485572"/>
                <a:gd name="connsiteY166" fmla="*/ 1591721 h 2538970"/>
                <a:gd name="connsiteX167" fmla="*/ 1017406 w 2485572"/>
                <a:gd name="connsiteY167" fmla="*/ 1561045 h 2538970"/>
                <a:gd name="connsiteX168" fmla="*/ 1022803 w 2485572"/>
                <a:gd name="connsiteY168" fmla="*/ 1558205 h 2538970"/>
                <a:gd name="connsiteX169" fmla="*/ 1025643 w 2485572"/>
                <a:gd name="connsiteY169" fmla="*/ 1555364 h 2538970"/>
                <a:gd name="connsiteX170" fmla="*/ 1031324 w 2485572"/>
                <a:gd name="connsiteY170" fmla="*/ 1549684 h 2538970"/>
                <a:gd name="connsiteX171" fmla="*/ 1293866 w 2485572"/>
                <a:gd name="connsiteY171" fmla="*/ 1680648 h 2538970"/>
                <a:gd name="connsiteX172" fmla="*/ 1455791 w 2485572"/>
                <a:gd name="connsiteY172" fmla="*/ 1685410 h 2538970"/>
                <a:gd name="connsiteX173" fmla="*/ 1289417 w 2485572"/>
                <a:gd name="connsiteY173" fmla="*/ 1536685 h 2538970"/>
                <a:gd name="connsiteX174" fmla="*/ 1061999 w 2485572"/>
                <a:gd name="connsiteY174" fmla="*/ 1465610 h 2538970"/>
                <a:gd name="connsiteX175" fmla="*/ 1061999 w 2485572"/>
                <a:gd name="connsiteY175" fmla="*/ 1429254 h 2538970"/>
                <a:gd name="connsiteX176" fmla="*/ 1048082 w 2485572"/>
                <a:gd name="connsiteY176" fmla="*/ 1403975 h 2538970"/>
                <a:gd name="connsiteX177" fmla="*/ 1022803 w 2485572"/>
                <a:gd name="connsiteY177" fmla="*/ 1387217 h 2538970"/>
                <a:gd name="connsiteX178" fmla="*/ 1011725 w 2485572"/>
                <a:gd name="connsiteY178" fmla="*/ 1381536 h 2538970"/>
                <a:gd name="connsiteX179" fmla="*/ 1000364 w 2485572"/>
                <a:gd name="connsiteY179" fmla="*/ 1381536 h 2538970"/>
                <a:gd name="connsiteX180" fmla="*/ 961167 w 2485572"/>
                <a:gd name="connsiteY180" fmla="*/ 1376140 h 2538970"/>
                <a:gd name="connsiteX181" fmla="*/ 924811 w 2485572"/>
                <a:gd name="connsiteY181" fmla="*/ 1367618 h 2538970"/>
                <a:gd name="connsiteX182" fmla="*/ 919131 w 2485572"/>
                <a:gd name="connsiteY182" fmla="*/ 1367618 h 2538970"/>
                <a:gd name="connsiteX183" fmla="*/ 913450 w 2485572"/>
                <a:gd name="connsiteY183" fmla="*/ 1364778 h 2538970"/>
                <a:gd name="connsiteX184" fmla="*/ 908053 w 2485572"/>
                <a:gd name="connsiteY184" fmla="*/ 1364778 h 2538970"/>
                <a:gd name="connsiteX185" fmla="*/ 877094 w 2485572"/>
                <a:gd name="connsiteY185" fmla="*/ 1381536 h 2538970"/>
                <a:gd name="connsiteX186" fmla="*/ 868857 w 2485572"/>
                <a:gd name="connsiteY186" fmla="*/ 1390057 h 2538970"/>
                <a:gd name="connsiteX187" fmla="*/ 835057 w 2485572"/>
                <a:gd name="connsiteY187" fmla="*/ 1434934 h 2538970"/>
                <a:gd name="connsiteX188" fmla="*/ 832217 w 2485572"/>
                <a:gd name="connsiteY188" fmla="*/ 1440331 h 2538970"/>
                <a:gd name="connsiteX189" fmla="*/ 832217 w 2485572"/>
                <a:gd name="connsiteY189" fmla="*/ 1446012 h 2538970"/>
                <a:gd name="connsiteX190" fmla="*/ 767741 w 2485572"/>
                <a:gd name="connsiteY190" fmla="*/ 1513327 h 2538970"/>
                <a:gd name="connsiteX191" fmla="*/ 711787 w 2485572"/>
                <a:gd name="connsiteY191" fmla="*/ 1535766 h 2538970"/>
                <a:gd name="connsiteX192" fmla="*/ 686508 w 2485572"/>
                <a:gd name="connsiteY192" fmla="*/ 1541447 h 2538970"/>
                <a:gd name="connsiteX193" fmla="*/ 661513 w 2485572"/>
                <a:gd name="connsiteY193" fmla="*/ 1549684 h 2538970"/>
                <a:gd name="connsiteX194" fmla="*/ 658672 w 2485572"/>
                <a:gd name="connsiteY194" fmla="*/ 1552524 h 2538970"/>
                <a:gd name="connsiteX195" fmla="*/ 652992 w 2485572"/>
                <a:gd name="connsiteY195" fmla="*/ 1555364 h 2538970"/>
                <a:gd name="connsiteX196" fmla="*/ 624873 w 2485572"/>
                <a:gd name="connsiteY196" fmla="*/ 1561045 h 2538970"/>
                <a:gd name="connsiteX197" fmla="*/ 619476 w 2485572"/>
                <a:gd name="connsiteY197" fmla="*/ 1558205 h 2538970"/>
                <a:gd name="connsiteX198" fmla="*/ 616636 w 2485572"/>
                <a:gd name="connsiteY198" fmla="*/ 1555364 h 2538970"/>
                <a:gd name="connsiteX199" fmla="*/ 597037 w 2485572"/>
                <a:gd name="connsiteY199" fmla="*/ 1532926 h 2538970"/>
                <a:gd name="connsiteX200" fmla="*/ 594197 w 2485572"/>
                <a:gd name="connsiteY200" fmla="*/ 1521848 h 2538970"/>
                <a:gd name="connsiteX201" fmla="*/ 591357 w 2485572"/>
                <a:gd name="connsiteY201" fmla="*/ 1519008 h 2538970"/>
                <a:gd name="connsiteX202" fmla="*/ 566078 w 2485572"/>
                <a:gd name="connsiteY202" fmla="*/ 1482368 h 2538970"/>
                <a:gd name="connsiteX203" fmla="*/ 560397 w 2485572"/>
                <a:gd name="connsiteY203" fmla="*/ 1471291 h 2538970"/>
                <a:gd name="connsiteX204" fmla="*/ 555000 w 2485572"/>
                <a:gd name="connsiteY204" fmla="*/ 1465610 h 2538970"/>
                <a:gd name="connsiteX205" fmla="*/ 498762 w 2485572"/>
                <a:gd name="connsiteY205" fmla="*/ 1432094 h 2538970"/>
                <a:gd name="connsiteX206" fmla="*/ 490525 w 2485572"/>
                <a:gd name="connsiteY206" fmla="*/ 1429254 h 2538970"/>
                <a:gd name="connsiteX207" fmla="*/ 487685 w 2485572"/>
                <a:gd name="connsiteY207" fmla="*/ 1429254 h 2538970"/>
                <a:gd name="connsiteX208" fmla="*/ 462406 w 2485572"/>
                <a:gd name="connsiteY208" fmla="*/ 1426413 h 2538970"/>
                <a:gd name="connsiteX209" fmla="*/ 400770 w 2485572"/>
                <a:gd name="connsiteY209" fmla="*/ 1426413 h 2538970"/>
                <a:gd name="connsiteX210" fmla="*/ 392250 w 2485572"/>
                <a:gd name="connsiteY210" fmla="*/ 1423573 h 2538970"/>
                <a:gd name="connsiteX211" fmla="*/ 384013 w 2485572"/>
                <a:gd name="connsiteY211" fmla="*/ 1420733 h 2538970"/>
                <a:gd name="connsiteX212" fmla="*/ 375492 w 2485572"/>
                <a:gd name="connsiteY212" fmla="*/ 1420733 h 2538970"/>
                <a:gd name="connsiteX213" fmla="*/ 319537 w 2485572"/>
                <a:gd name="connsiteY213" fmla="*/ 1409655 h 2538970"/>
                <a:gd name="connsiteX214" fmla="*/ 313856 w 2485572"/>
                <a:gd name="connsiteY214" fmla="*/ 1406815 h 2538970"/>
                <a:gd name="connsiteX215" fmla="*/ 308176 w 2485572"/>
                <a:gd name="connsiteY215" fmla="*/ 1406815 h 2538970"/>
                <a:gd name="connsiteX216" fmla="*/ 297098 w 2485572"/>
                <a:gd name="connsiteY216" fmla="*/ 1401134 h 2538970"/>
                <a:gd name="connsiteX217" fmla="*/ 221546 w 2485572"/>
                <a:gd name="connsiteY217" fmla="*/ 1392898 h 2538970"/>
                <a:gd name="connsiteX218" fmla="*/ 213025 w 2485572"/>
                <a:gd name="connsiteY218" fmla="*/ 1392898 h 2538970"/>
                <a:gd name="connsiteX219" fmla="*/ 204504 w 2485572"/>
                <a:gd name="connsiteY219" fmla="*/ 1395738 h 2538970"/>
                <a:gd name="connsiteX220" fmla="*/ 154230 w 2485572"/>
                <a:gd name="connsiteY220" fmla="*/ 1406815 h 2538970"/>
                <a:gd name="connsiteX221" fmla="*/ 148549 w 2485572"/>
                <a:gd name="connsiteY221" fmla="*/ 1403975 h 2538970"/>
                <a:gd name="connsiteX222" fmla="*/ 137472 w 2485572"/>
                <a:gd name="connsiteY222" fmla="*/ 1398294 h 2538970"/>
                <a:gd name="connsiteX223" fmla="*/ 131791 w 2485572"/>
                <a:gd name="connsiteY223" fmla="*/ 1398294 h 2538970"/>
                <a:gd name="connsiteX224" fmla="*/ 67316 w 2485572"/>
                <a:gd name="connsiteY224" fmla="*/ 1418177 h 2538970"/>
                <a:gd name="connsiteX225" fmla="*/ 58795 w 2485572"/>
                <a:gd name="connsiteY225" fmla="*/ 1420733 h 2538970"/>
                <a:gd name="connsiteX226" fmla="*/ 50558 w 2485572"/>
                <a:gd name="connsiteY226" fmla="*/ 1423573 h 2538970"/>
                <a:gd name="connsiteX227" fmla="*/ 42037 w 2485572"/>
                <a:gd name="connsiteY227" fmla="*/ 1423573 h 2538970"/>
                <a:gd name="connsiteX228" fmla="*/ 5681 w 2485572"/>
                <a:gd name="connsiteY228" fmla="*/ 1432094 h 2538970"/>
                <a:gd name="connsiteX229" fmla="*/ 2840 w 2485572"/>
                <a:gd name="connsiteY229" fmla="*/ 1403975 h 2538970"/>
                <a:gd name="connsiteX230" fmla="*/ 0 w 2485572"/>
                <a:gd name="connsiteY230" fmla="*/ 1395738 h 2538970"/>
                <a:gd name="connsiteX231" fmla="*/ 5681 w 2485572"/>
                <a:gd name="connsiteY231" fmla="*/ 1373299 h 2538970"/>
                <a:gd name="connsiteX232" fmla="*/ 5681 w 2485572"/>
                <a:gd name="connsiteY232" fmla="*/ 1361938 h 2538970"/>
                <a:gd name="connsiteX233" fmla="*/ 11361 w 2485572"/>
                <a:gd name="connsiteY233" fmla="*/ 1345180 h 2538970"/>
                <a:gd name="connsiteX234" fmla="*/ 42037 w 2485572"/>
                <a:gd name="connsiteY234" fmla="*/ 1305983 h 2538970"/>
                <a:gd name="connsiteX235" fmla="*/ 47718 w 2485572"/>
                <a:gd name="connsiteY235" fmla="*/ 1294622 h 2538970"/>
                <a:gd name="connsiteX236" fmla="*/ 39197 w 2485572"/>
                <a:gd name="connsiteY236" fmla="*/ 1275024 h 2538970"/>
                <a:gd name="connsiteX237" fmla="*/ 33516 w 2485572"/>
                <a:gd name="connsiteY237" fmla="*/ 1269627 h 2538970"/>
                <a:gd name="connsiteX238" fmla="*/ 33516 w 2485572"/>
                <a:gd name="connsiteY238" fmla="*/ 1244348 h 2538970"/>
                <a:gd name="connsiteX239" fmla="*/ 64475 w 2485572"/>
                <a:gd name="connsiteY239" fmla="*/ 1213389 h 2538970"/>
                <a:gd name="connsiteX240" fmla="*/ 81233 w 2485572"/>
                <a:gd name="connsiteY240" fmla="*/ 1199471 h 2538970"/>
                <a:gd name="connsiteX241" fmla="*/ 86914 w 2485572"/>
                <a:gd name="connsiteY241" fmla="*/ 1190950 h 2538970"/>
                <a:gd name="connsiteX242" fmla="*/ 97991 w 2485572"/>
                <a:gd name="connsiteY242" fmla="*/ 1160275 h 2538970"/>
                <a:gd name="connsiteX243" fmla="*/ 95435 w 2485572"/>
                <a:gd name="connsiteY243" fmla="*/ 1151753 h 2538970"/>
                <a:gd name="connsiteX244" fmla="*/ 95435 w 2485572"/>
                <a:gd name="connsiteY244" fmla="*/ 1121078 h 2538970"/>
                <a:gd name="connsiteX245" fmla="*/ 100832 w 2485572"/>
                <a:gd name="connsiteY245" fmla="*/ 1112557 h 2538970"/>
                <a:gd name="connsiteX246" fmla="*/ 103672 w 2485572"/>
                <a:gd name="connsiteY246" fmla="*/ 1106876 h 2538970"/>
                <a:gd name="connsiteX247" fmla="*/ 154230 w 2485572"/>
                <a:gd name="connsiteY247" fmla="*/ 1070520 h 2538970"/>
                <a:gd name="connsiteX248" fmla="*/ 176668 w 2485572"/>
                <a:gd name="connsiteY248" fmla="*/ 1045241 h 2538970"/>
                <a:gd name="connsiteX249" fmla="*/ 176668 w 2485572"/>
                <a:gd name="connsiteY249" fmla="*/ 1037004 h 2538970"/>
                <a:gd name="connsiteX250" fmla="*/ 173828 w 2485572"/>
                <a:gd name="connsiteY250" fmla="*/ 1028483 h 2538970"/>
                <a:gd name="connsiteX251" fmla="*/ 157070 w 2485572"/>
                <a:gd name="connsiteY251" fmla="*/ 1008885 h 2538970"/>
                <a:gd name="connsiteX252" fmla="*/ 154230 w 2485572"/>
                <a:gd name="connsiteY252" fmla="*/ 1000648 h 2538970"/>
                <a:gd name="connsiteX253" fmla="*/ 157070 w 2485572"/>
                <a:gd name="connsiteY253" fmla="*/ 964008 h 2538970"/>
                <a:gd name="connsiteX254" fmla="*/ 154230 w 2485572"/>
                <a:gd name="connsiteY254" fmla="*/ 955771 h 2538970"/>
                <a:gd name="connsiteX255" fmla="*/ 126111 w 2485572"/>
                <a:gd name="connsiteY255" fmla="*/ 930492 h 2538970"/>
                <a:gd name="connsiteX256" fmla="*/ 112193 w 2485572"/>
                <a:gd name="connsiteY256" fmla="*/ 927652 h 2538970"/>
                <a:gd name="connsiteX257" fmla="*/ 109353 w 2485572"/>
                <a:gd name="connsiteY257" fmla="*/ 921971 h 2538970"/>
                <a:gd name="connsiteX258" fmla="*/ 109353 w 2485572"/>
                <a:gd name="connsiteY258" fmla="*/ 908053 h 2538970"/>
                <a:gd name="connsiteX259" fmla="*/ 117590 w 2485572"/>
                <a:gd name="connsiteY259" fmla="*/ 891295 h 2538970"/>
                <a:gd name="connsiteX260" fmla="*/ 123270 w 2485572"/>
                <a:gd name="connsiteY260" fmla="*/ 885615 h 2538970"/>
                <a:gd name="connsiteX261" fmla="*/ 148549 w 2485572"/>
                <a:gd name="connsiteY261" fmla="*/ 866016 h 2538970"/>
                <a:gd name="connsiteX262" fmla="*/ 128951 w 2485572"/>
                <a:gd name="connsiteY262" fmla="*/ 840738 h 2538970"/>
                <a:gd name="connsiteX263" fmla="*/ 126111 w 2485572"/>
                <a:gd name="connsiteY263" fmla="*/ 821139 h 2538970"/>
                <a:gd name="connsiteX264" fmla="*/ 140028 w 2485572"/>
                <a:gd name="connsiteY264" fmla="*/ 812618 h 2538970"/>
                <a:gd name="connsiteX265" fmla="*/ 142869 w 2485572"/>
                <a:gd name="connsiteY265" fmla="*/ 790464 h 2538970"/>
                <a:gd name="connsiteX266" fmla="*/ 154230 w 2485572"/>
                <a:gd name="connsiteY266" fmla="*/ 773422 h 2538970"/>
                <a:gd name="connsiteX267" fmla="*/ 157070 w 2485572"/>
                <a:gd name="connsiteY267" fmla="*/ 762344 h 2538970"/>
                <a:gd name="connsiteX268" fmla="*/ 157070 w 2485572"/>
                <a:gd name="connsiteY268" fmla="*/ 753824 h 2538970"/>
                <a:gd name="connsiteX269" fmla="*/ 145709 w 2485572"/>
                <a:gd name="connsiteY269" fmla="*/ 731385 h 2538970"/>
                <a:gd name="connsiteX270" fmla="*/ 145709 w 2485572"/>
                <a:gd name="connsiteY270" fmla="*/ 723148 h 2538970"/>
                <a:gd name="connsiteX271" fmla="*/ 159627 w 2485572"/>
                <a:gd name="connsiteY271" fmla="*/ 714627 h 2538970"/>
                <a:gd name="connsiteX272" fmla="*/ 204504 w 2485572"/>
                <a:gd name="connsiteY272" fmla="*/ 708946 h 2538970"/>
                <a:gd name="connsiteX273" fmla="*/ 232623 w 2485572"/>
                <a:gd name="connsiteY273" fmla="*/ 678271 h 2538970"/>
                <a:gd name="connsiteX274" fmla="*/ 232623 w 2485572"/>
                <a:gd name="connsiteY274" fmla="*/ 666909 h 2538970"/>
                <a:gd name="connsiteX275" fmla="*/ 215865 w 2485572"/>
                <a:gd name="connsiteY275" fmla="*/ 644755 h 2538970"/>
                <a:gd name="connsiteX276" fmla="*/ 218705 w 2485572"/>
                <a:gd name="connsiteY276" fmla="*/ 613795 h 2538970"/>
                <a:gd name="connsiteX277" fmla="*/ 241144 w 2485572"/>
                <a:gd name="connsiteY277" fmla="*/ 582836 h 2538970"/>
                <a:gd name="connsiteX278" fmla="*/ 252221 w 2485572"/>
                <a:gd name="connsiteY278" fmla="*/ 571758 h 2538970"/>
                <a:gd name="connsiteX279" fmla="*/ 285737 w 2485572"/>
                <a:gd name="connsiteY279" fmla="*/ 524041 h 2538970"/>
                <a:gd name="connsiteX280" fmla="*/ 291418 w 2485572"/>
                <a:gd name="connsiteY280" fmla="*/ 518644 h 2538970"/>
                <a:gd name="connsiteX281" fmla="*/ 322377 w 2485572"/>
                <a:gd name="connsiteY281" fmla="*/ 518644 h 2538970"/>
                <a:gd name="connsiteX282" fmla="*/ 333455 w 2485572"/>
                <a:gd name="connsiteY282" fmla="*/ 510123 h 2538970"/>
                <a:gd name="connsiteX283" fmla="*/ 341976 w 2485572"/>
                <a:gd name="connsiteY283" fmla="*/ 482004 h 2538970"/>
                <a:gd name="connsiteX284" fmla="*/ 347372 w 2485572"/>
                <a:gd name="connsiteY284" fmla="*/ 476607 h 2538970"/>
                <a:gd name="connsiteX285" fmla="*/ 386853 w 2485572"/>
                <a:gd name="connsiteY285" fmla="*/ 459565 h 2538970"/>
                <a:gd name="connsiteX286" fmla="*/ 389409 w 2485572"/>
                <a:gd name="connsiteY286" fmla="*/ 454169 h 2538970"/>
                <a:gd name="connsiteX287" fmla="*/ 400770 w 2485572"/>
                <a:gd name="connsiteY287" fmla="*/ 434570 h 2538970"/>
                <a:gd name="connsiteX288" fmla="*/ 414688 w 2485572"/>
                <a:gd name="connsiteY288" fmla="*/ 392534 h 2538970"/>
                <a:gd name="connsiteX289" fmla="*/ 428890 w 2485572"/>
                <a:gd name="connsiteY289" fmla="*/ 341976 h 2538970"/>
                <a:gd name="connsiteX290" fmla="*/ 434286 w 2485572"/>
                <a:gd name="connsiteY290" fmla="*/ 255062 h 2538970"/>
                <a:gd name="connsiteX291" fmla="*/ 437127 w 2485572"/>
                <a:gd name="connsiteY291" fmla="*/ 252221 h 2538970"/>
                <a:gd name="connsiteX292" fmla="*/ 448488 w 2485572"/>
                <a:gd name="connsiteY292" fmla="*/ 235463 h 2538970"/>
                <a:gd name="connsiteX293" fmla="*/ 468086 w 2485572"/>
                <a:gd name="connsiteY293" fmla="*/ 221546 h 2538970"/>
                <a:gd name="connsiteX294" fmla="*/ 501602 w 2485572"/>
                <a:gd name="connsiteY294" fmla="*/ 215865 h 2538970"/>
                <a:gd name="connsiteX295" fmla="*/ 512964 w 2485572"/>
                <a:gd name="connsiteY295" fmla="*/ 213025 h 2538970"/>
                <a:gd name="connsiteX296" fmla="*/ 555000 w 2485572"/>
                <a:gd name="connsiteY296" fmla="*/ 187746 h 2538970"/>
                <a:gd name="connsiteX297" fmla="*/ 557557 w 2485572"/>
                <a:gd name="connsiteY297" fmla="*/ 182349 h 2538970"/>
                <a:gd name="connsiteX298" fmla="*/ 602434 w 2485572"/>
                <a:gd name="connsiteY298" fmla="*/ 131791 h 2538970"/>
                <a:gd name="connsiteX299" fmla="*/ 605274 w 2485572"/>
                <a:gd name="connsiteY299" fmla="*/ 123270 h 2538970"/>
                <a:gd name="connsiteX300" fmla="*/ 594197 w 2485572"/>
                <a:gd name="connsiteY300" fmla="*/ 70156 h 2538970"/>
                <a:gd name="connsiteX301" fmla="*/ 650151 w 2485572"/>
                <a:gd name="connsiteY301" fmla="*/ 92595 h 2538970"/>
                <a:gd name="connsiteX302" fmla="*/ 664069 w 2485572"/>
                <a:gd name="connsiteY302" fmla="*/ 92595 h 2538970"/>
                <a:gd name="connsiteX303" fmla="*/ 689348 w 2485572"/>
                <a:gd name="connsiteY303" fmla="*/ 98275 h 2538970"/>
                <a:gd name="connsiteX304" fmla="*/ 723148 w 2485572"/>
                <a:gd name="connsiteY304" fmla="*/ 89754 h 2538970"/>
                <a:gd name="connsiteX305" fmla="*/ 725704 w 2485572"/>
                <a:gd name="connsiteY305" fmla="*/ 92595 h 2538970"/>
                <a:gd name="connsiteX306" fmla="*/ 731385 w 2485572"/>
                <a:gd name="connsiteY306" fmla="*/ 92595 h 2538970"/>
                <a:gd name="connsiteX307" fmla="*/ 737065 w 2485572"/>
                <a:gd name="connsiteY307" fmla="*/ 95435 h 2538970"/>
                <a:gd name="connsiteX308" fmla="*/ 742746 w 2485572"/>
                <a:gd name="connsiteY308" fmla="*/ 95435 h 2538970"/>
                <a:gd name="connsiteX309" fmla="*/ 779102 w 2485572"/>
                <a:gd name="connsiteY309" fmla="*/ 75837 h 2538970"/>
                <a:gd name="connsiteX310" fmla="*/ 818299 w 2485572"/>
                <a:gd name="connsiteY310" fmla="*/ 39197 h 2538970"/>
                <a:gd name="connsiteX311" fmla="*/ 823980 w 2485572"/>
                <a:gd name="connsiteY311" fmla="*/ 33800 h 2538970"/>
                <a:gd name="connsiteX312" fmla="*/ 851815 w 2485572"/>
                <a:gd name="connsiteY312" fmla="*/ 19598 h 2538970"/>
                <a:gd name="connsiteX313" fmla="*/ 854655 w 2485572"/>
                <a:gd name="connsiteY313" fmla="*/ 14202 h 2538970"/>
                <a:gd name="connsiteX314" fmla="*/ 888455 w 2485572"/>
                <a:gd name="connsiteY314" fmla="*/ 8521 h 2538970"/>
                <a:gd name="connsiteX315" fmla="*/ 893852 w 2485572"/>
                <a:gd name="connsiteY315" fmla="*/ 11361 h 2538970"/>
                <a:gd name="connsiteX316" fmla="*/ 933332 w 2485572"/>
                <a:gd name="connsiteY316" fmla="*/ 36640 h 2538970"/>
                <a:gd name="connsiteX317" fmla="*/ 938729 w 2485572"/>
                <a:gd name="connsiteY317" fmla="*/ 42037 h 2538970"/>
                <a:gd name="connsiteX318" fmla="*/ 969689 w 2485572"/>
                <a:gd name="connsiteY318" fmla="*/ 61635 h 2538970"/>
                <a:gd name="connsiteX319" fmla="*/ 972529 w 2485572"/>
                <a:gd name="connsiteY319" fmla="*/ 64475 h 2538970"/>
                <a:gd name="connsiteX320" fmla="*/ 977925 w 2485572"/>
                <a:gd name="connsiteY320" fmla="*/ 67316 h 2538970"/>
                <a:gd name="connsiteX321" fmla="*/ 1011725 w 2485572"/>
                <a:gd name="connsiteY321" fmla="*/ 67316 h 2538970"/>
                <a:gd name="connsiteX322" fmla="*/ 1031324 w 2485572"/>
                <a:gd name="connsiteY322" fmla="*/ 64475 h 2538970"/>
                <a:gd name="connsiteX323" fmla="*/ 1042401 w 2485572"/>
                <a:gd name="connsiteY323" fmla="*/ 64475 h 2538970"/>
                <a:gd name="connsiteX324" fmla="*/ 1104036 w 2485572"/>
                <a:gd name="connsiteY324" fmla="*/ 70156 h 2538970"/>
                <a:gd name="connsiteX325" fmla="*/ 1109717 w 2485572"/>
                <a:gd name="connsiteY325" fmla="*/ 75837 h 2538970"/>
                <a:gd name="connsiteX326" fmla="*/ 1118238 w 2485572"/>
                <a:gd name="connsiteY326" fmla="*/ 81233 h 2538970"/>
                <a:gd name="connsiteX327" fmla="*/ 1121078 w 2485572"/>
                <a:gd name="connsiteY327" fmla="*/ 84074 h 2538970"/>
                <a:gd name="connsiteX328" fmla="*/ 1143517 w 2485572"/>
                <a:gd name="connsiteY328" fmla="*/ 95435 h 2538970"/>
                <a:gd name="connsiteX329" fmla="*/ 1151754 w 2485572"/>
                <a:gd name="connsiteY329" fmla="*/ 100832 h 2538970"/>
                <a:gd name="connsiteX330" fmla="*/ 1171352 w 2485572"/>
                <a:gd name="connsiteY330" fmla="*/ 100832 h 2538970"/>
                <a:gd name="connsiteX331" fmla="*/ 1174192 w 2485572"/>
                <a:gd name="connsiteY331" fmla="*/ 98275 h 2538970"/>
                <a:gd name="connsiteX332" fmla="*/ 1188110 w 2485572"/>
                <a:gd name="connsiteY332" fmla="*/ 89754 h 2538970"/>
                <a:gd name="connsiteX333" fmla="*/ 1193791 w 2485572"/>
                <a:gd name="connsiteY333" fmla="*/ 84074 h 2538970"/>
                <a:gd name="connsiteX334" fmla="*/ 1238668 w 2485572"/>
                <a:gd name="connsiteY334" fmla="*/ 75837 h 2538970"/>
                <a:gd name="connsiteX335" fmla="*/ 1244348 w 2485572"/>
                <a:gd name="connsiteY335" fmla="*/ 78677 h 2538970"/>
                <a:gd name="connsiteX336" fmla="*/ 1272184 w 2485572"/>
                <a:gd name="connsiteY336" fmla="*/ 75837 h 2538970"/>
                <a:gd name="connsiteX337" fmla="*/ 1280705 w 2485572"/>
                <a:gd name="connsiteY337" fmla="*/ 72996 h 2538970"/>
                <a:gd name="connsiteX338" fmla="*/ 1286385 w 2485572"/>
                <a:gd name="connsiteY338" fmla="*/ 72996 h 2538970"/>
                <a:gd name="connsiteX339" fmla="*/ 1348020 w 2485572"/>
                <a:gd name="connsiteY339" fmla="*/ 50558 h 2538970"/>
                <a:gd name="connsiteX340" fmla="*/ 1350861 w 2485572"/>
                <a:gd name="connsiteY340" fmla="*/ 50558 h 2538970"/>
                <a:gd name="connsiteX341" fmla="*/ 1392898 w 2485572"/>
                <a:gd name="connsiteY341" fmla="*/ 39197 h 2538970"/>
                <a:gd name="connsiteX342" fmla="*/ 1406815 w 2485572"/>
                <a:gd name="connsiteY342" fmla="*/ 39197 h 2538970"/>
                <a:gd name="connsiteX343" fmla="*/ 1459929 w 2485572"/>
                <a:gd name="connsiteY343" fmla="*/ 36640 h 2538970"/>
                <a:gd name="connsiteX344" fmla="*/ 1468450 w 2485572"/>
                <a:gd name="connsiteY344" fmla="*/ 36640 h 2538970"/>
                <a:gd name="connsiteX345" fmla="*/ 1474131 w 2485572"/>
                <a:gd name="connsiteY345" fmla="*/ 33800 h 2538970"/>
                <a:gd name="connsiteX346" fmla="*/ 1479528 w 2485572"/>
                <a:gd name="connsiteY346" fmla="*/ 30960 h 2538970"/>
                <a:gd name="connsiteX347" fmla="*/ 1485208 w 2485572"/>
                <a:gd name="connsiteY347" fmla="*/ 30960 h 2538970"/>
                <a:gd name="connsiteX348" fmla="*/ 1544003 w 2485572"/>
                <a:gd name="connsiteY348" fmla="*/ 16758 h 2538970"/>
                <a:gd name="connsiteX349" fmla="*/ 1549684 w 2485572"/>
                <a:gd name="connsiteY349" fmla="*/ 14202 h 2538970"/>
                <a:gd name="connsiteX350" fmla="*/ 1555364 w 2485572"/>
                <a:gd name="connsiteY350" fmla="*/ 14202 h 2538970"/>
                <a:gd name="connsiteX351" fmla="*/ 1563601 w 2485572"/>
                <a:gd name="connsiteY351" fmla="*/ 11361 h 2538970"/>
                <a:gd name="connsiteX352" fmla="*/ 1614159 w 2485572"/>
                <a:gd name="connsiteY352" fmla="*/ 22439 h 2538970"/>
                <a:gd name="connsiteX353" fmla="*/ 1619840 w 2485572"/>
                <a:gd name="connsiteY353" fmla="*/ 19598 h 2538970"/>
                <a:gd name="connsiteX354" fmla="*/ 1630917 w 2485572"/>
                <a:gd name="connsiteY354" fmla="*/ 16758 h 2538970"/>
                <a:gd name="connsiteX355" fmla="*/ 1645119 w 2485572"/>
                <a:gd name="connsiteY355" fmla="*/ 8521 h 2538970"/>
                <a:gd name="connsiteX356" fmla="*/ 1653356 w 2485572"/>
                <a:gd name="connsiteY356" fmla="*/ 5681 h 2538970"/>
                <a:gd name="connsiteX357" fmla="*/ 1689712 w 2485572"/>
                <a:gd name="connsiteY357" fmla="*/ 0 h 2538970"/>
                <a:gd name="connsiteX358" fmla="*/ 1698233 w 2485572"/>
                <a:gd name="connsiteY358" fmla="*/ 11361 h 2538970"/>
                <a:gd name="connsiteX359" fmla="*/ 1703914 w 2485572"/>
                <a:gd name="connsiteY359" fmla="*/ 14202 h 2538970"/>
                <a:gd name="connsiteX360" fmla="*/ 1709310 w 2485572"/>
                <a:gd name="connsiteY360" fmla="*/ 16758 h 2538970"/>
                <a:gd name="connsiteX361" fmla="*/ 1717831 w 2485572"/>
                <a:gd name="connsiteY361" fmla="*/ 16758 h 2538970"/>
                <a:gd name="connsiteX362" fmla="*/ 1757028 w 2485572"/>
                <a:gd name="connsiteY362" fmla="*/ 22439 h 2538970"/>
                <a:gd name="connsiteX363" fmla="*/ 1762708 w 2485572"/>
                <a:gd name="connsiteY363" fmla="*/ 25279 h 2538970"/>
                <a:gd name="connsiteX364" fmla="*/ 1768389 w 2485572"/>
                <a:gd name="connsiteY364" fmla="*/ 25279 h 2538970"/>
                <a:gd name="connsiteX365" fmla="*/ 1787987 w 2485572"/>
                <a:gd name="connsiteY365" fmla="*/ 33800 h 2538970"/>
                <a:gd name="connsiteX366" fmla="*/ 1793384 w 2485572"/>
                <a:gd name="connsiteY366" fmla="*/ 33800 h 2538970"/>
                <a:gd name="connsiteX367" fmla="*/ 1801905 w 2485572"/>
                <a:gd name="connsiteY367" fmla="*/ 36640 h 2538970"/>
                <a:gd name="connsiteX368" fmla="*/ 1835421 w 2485572"/>
                <a:gd name="connsiteY368" fmla="*/ 42037 h 2538970"/>
                <a:gd name="connsiteX369" fmla="*/ 1891659 w 2485572"/>
                <a:gd name="connsiteY369" fmla="*/ 61635 h 2538970"/>
                <a:gd name="connsiteX370" fmla="*/ 1897340 w 2485572"/>
                <a:gd name="connsiteY370" fmla="*/ 64475 h 2538970"/>
                <a:gd name="connsiteX371" fmla="*/ 1899896 w 2485572"/>
                <a:gd name="connsiteY371" fmla="*/ 67316 h 2538970"/>
                <a:gd name="connsiteX372" fmla="*/ 1944774 w 2485572"/>
                <a:gd name="connsiteY372" fmla="*/ 123270 h 2538970"/>
                <a:gd name="connsiteX373" fmla="*/ 1947614 w 2485572"/>
                <a:gd name="connsiteY373" fmla="*/ 128951 h 2538970"/>
                <a:gd name="connsiteX374" fmla="*/ 1950454 w 2485572"/>
                <a:gd name="connsiteY374" fmla="*/ 131791 h 2538970"/>
                <a:gd name="connsiteX375" fmla="*/ 1956135 w 2485572"/>
                <a:gd name="connsiteY375" fmla="*/ 140312 h 2538970"/>
                <a:gd name="connsiteX376" fmla="*/ 1958975 w 2485572"/>
                <a:gd name="connsiteY376" fmla="*/ 145709 h 2538970"/>
                <a:gd name="connsiteX377" fmla="*/ 1961532 w 2485572"/>
                <a:gd name="connsiteY377" fmla="*/ 154230 h 2538970"/>
                <a:gd name="connsiteX378" fmla="*/ 1998172 w 2485572"/>
                <a:gd name="connsiteY378" fmla="*/ 204788 h 2538970"/>
                <a:gd name="connsiteX379" fmla="*/ 2003569 w 2485572"/>
                <a:gd name="connsiteY379" fmla="*/ 207344 h 2538970"/>
                <a:gd name="connsiteX380" fmla="*/ 2009249 w 2485572"/>
                <a:gd name="connsiteY380" fmla="*/ 210184 h 2538970"/>
                <a:gd name="connsiteX381" fmla="*/ 2017770 w 2485572"/>
                <a:gd name="connsiteY381" fmla="*/ 210184 h 2538970"/>
                <a:gd name="connsiteX382" fmla="*/ 2026007 w 2485572"/>
                <a:gd name="connsiteY382" fmla="*/ 213025 h 2538970"/>
                <a:gd name="connsiteX383" fmla="*/ 2037368 w 2485572"/>
                <a:gd name="connsiteY383" fmla="*/ 215865 h 2538970"/>
                <a:gd name="connsiteX384" fmla="*/ 2099003 w 2485572"/>
                <a:gd name="connsiteY384" fmla="*/ 221546 h 2538970"/>
                <a:gd name="connsiteX385" fmla="*/ 2104684 w 2485572"/>
                <a:gd name="connsiteY385" fmla="*/ 224386 h 2538970"/>
                <a:gd name="connsiteX386" fmla="*/ 2112921 w 2485572"/>
                <a:gd name="connsiteY386" fmla="*/ 224386 h 2538970"/>
                <a:gd name="connsiteX387" fmla="*/ 2124283 w 2485572"/>
                <a:gd name="connsiteY387" fmla="*/ 229783 h 2538970"/>
                <a:gd name="connsiteX388" fmla="*/ 2177397 w 2485572"/>
                <a:gd name="connsiteY388" fmla="*/ 229783 h 2538970"/>
                <a:gd name="connsiteX389" fmla="*/ 2185918 w 2485572"/>
                <a:gd name="connsiteY389" fmla="*/ 232623 h 2538970"/>
                <a:gd name="connsiteX390" fmla="*/ 2213753 w 2485572"/>
                <a:gd name="connsiteY390" fmla="*/ 226942 h 2538970"/>
                <a:gd name="connsiteX391" fmla="*/ 2219434 w 2485572"/>
                <a:gd name="connsiteY391" fmla="*/ 224386 h 2538970"/>
                <a:gd name="connsiteX392" fmla="*/ 2241872 w 2485572"/>
                <a:gd name="connsiteY392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2043049 w 2485572"/>
                <a:gd name="connsiteY85" fmla="*/ 2325946 h 2538970"/>
                <a:gd name="connsiteX86" fmla="*/ 2014930 w 2485572"/>
                <a:gd name="connsiteY86" fmla="*/ 2300667 h 2538970"/>
                <a:gd name="connsiteX87" fmla="*/ 1986810 w 2485572"/>
                <a:gd name="connsiteY87" fmla="*/ 2300667 h 2538970"/>
                <a:gd name="connsiteX88" fmla="*/ 1956135 w 2485572"/>
                <a:gd name="connsiteY88" fmla="*/ 2303507 h 2538970"/>
                <a:gd name="connsiteX89" fmla="*/ 1950454 w 2485572"/>
                <a:gd name="connsiteY89" fmla="*/ 2300667 h 2538970"/>
                <a:gd name="connsiteX90" fmla="*/ 1928016 w 2485572"/>
                <a:gd name="connsiteY90" fmla="*/ 2278512 h 2538970"/>
                <a:gd name="connsiteX91" fmla="*/ 1925175 w 2485572"/>
                <a:gd name="connsiteY91" fmla="*/ 2272832 h 2538970"/>
                <a:gd name="connsiteX92" fmla="*/ 1885979 w 2485572"/>
                <a:gd name="connsiteY92" fmla="*/ 2261470 h 2538970"/>
                <a:gd name="connsiteX93" fmla="*/ 1872061 w 2485572"/>
                <a:gd name="connsiteY93" fmla="*/ 2222273 h 2538970"/>
                <a:gd name="connsiteX94" fmla="*/ 1869221 w 2485572"/>
                <a:gd name="connsiteY94" fmla="*/ 2194438 h 2538970"/>
                <a:gd name="connsiteX95" fmla="*/ 1869221 w 2485572"/>
                <a:gd name="connsiteY95" fmla="*/ 2185917 h 2538970"/>
                <a:gd name="connsiteX96" fmla="*/ 1863540 w 2485572"/>
                <a:gd name="connsiteY96" fmla="*/ 2163479 h 2538970"/>
                <a:gd name="connsiteX97" fmla="*/ 1860700 w 2485572"/>
                <a:gd name="connsiteY97" fmla="*/ 2154958 h 2538970"/>
                <a:gd name="connsiteX98" fmla="*/ 1855303 w 2485572"/>
                <a:gd name="connsiteY98" fmla="*/ 2152402 h 2538970"/>
                <a:gd name="connsiteX99" fmla="*/ 1813266 w 2485572"/>
                <a:gd name="connsiteY99" fmla="*/ 2166319 h 2538970"/>
                <a:gd name="connsiteX100" fmla="*/ 1810426 w 2485572"/>
                <a:gd name="connsiteY100" fmla="*/ 2177397 h 2538970"/>
                <a:gd name="connsiteX101" fmla="*/ 1818663 w 2485572"/>
                <a:gd name="connsiteY101" fmla="*/ 2194438 h 2538970"/>
                <a:gd name="connsiteX102" fmla="*/ 1818663 w 2485572"/>
                <a:gd name="connsiteY102" fmla="*/ 2211196 h 2538970"/>
                <a:gd name="connsiteX103" fmla="*/ 1813266 w 2485572"/>
                <a:gd name="connsiteY103" fmla="*/ 2214037 h 2538970"/>
                <a:gd name="connsiteX104" fmla="*/ 1776626 w 2485572"/>
                <a:gd name="connsiteY104" fmla="*/ 2208356 h 2538970"/>
                <a:gd name="connsiteX105" fmla="*/ 1771230 w 2485572"/>
                <a:gd name="connsiteY105" fmla="*/ 2205516 h 2538970"/>
                <a:gd name="connsiteX106" fmla="*/ 1762708 w 2485572"/>
                <a:gd name="connsiteY106" fmla="*/ 2202676 h 2538970"/>
                <a:gd name="connsiteX107" fmla="*/ 1748791 w 2485572"/>
                <a:gd name="connsiteY107" fmla="*/ 2202676 h 2538970"/>
                <a:gd name="connsiteX108" fmla="*/ 1740270 w 2485572"/>
                <a:gd name="connsiteY108" fmla="*/ 2194438 h 2538970"/>
                <a:gd name="connsiteX109" fmla="*/ 1731749 w 2485572"/>
                <a:gd name="connsiteY109" fmla="*/ 2188758 h 2538970"/>
                <a:gd name="connsiteX110" fmla="*/ 1723512 w 2485572"/>
                <a:gd name="connsiteY110" fmla="*/ 2174556 h 2538970"/>
                <a:gd name="connsiteX111" fmla="*/ 1703914 w 2485572"/>
                <a:gd name="connsiteY111" fmla="*/ 2169159 h 2538970"/>
                <a:gd name="connsiteX112" fmla="*/ 1698233 w 2485572"/>
                <a:gd name="connsiteY112" fmla="*/ 2166319 h 2538970"/>
                <a:gd name="connsiteX113" fmla="*/ 1692552 w 2485572"/>
                <a:gd name="connsiteY113" fmla="*/ 2163479 h 2538970"/>
                <a:gd name="connsiteX114" fmla="*/ 1656196 w 2485572"/>
                <a:gd name="connsiteY114" fmla="*/ 2160638 h 2538970"/>
                <a:gd name="connsiteX115" fmla="*/ 1647675 w 2485572"/>
                <a:gd name="connsiteY115" fmla="*/ 2163479 h 2538970"/>
                <a:gd name="connsiteX116" fmla="*/ 1605638 w 2485572"/>
                <a:gd name="connsiteY116" fmla="*/ 2169159 h 2538970"/>
                <a:gd name="connsiteX117" fmla="*/ 1600242 w 2485572"/>
                <a:gd name="connsiteY117" fmla="*/ 2169159 h 2538970"/>
                <a:gd name="connsiteX118" fmla="*/ 1566442 w 2485572"/>
                <a:gd name="connsiteY118" fmla="*/ 2146721 h 2538970"/>
                <a:gd name="connsiteX119" fmla="*/ 1563601 w 2485572"/>
                <a:gd name="connsiteY119" fmla="*/ 2143881 h 2538970"/>
                <a:gd name="connsiteX120" fmla="*/ 1561045 w 2485572"/>
                <a:gd name="connsiteY120" fmla="*/ 2141040 h 2538970"/>
                <a:gd name="connsiteX121" fmla="*/ 1541447 w 2485572"/>
                <a:gd name="connsiteY121" fmla="*/ 2112921 h 2538970"/>
                <a:gd name="connsiteX122" fmla="*/ 1535766 w 2485572"/>
                <a:gd name="connsiteY122" fmla="*/ 2107524 h 2538970"/>
                <a:gd name="connsiteX123" fmla="*/ 1501966 w 2485572"/>
                <a:gd name="connsiteY123" fmla="*/ 2090482 h 2538970"/>
                <a:gd name="connsiteX124" fmla="*/ 1496570 w 2485572"/>
                <a:gd name="connsiteY124" fmla="*/ 2087926 h 2538970"/>
                <a:gd name="connsiteX125" fmla="*/ 1493729 w 2485572"/>
                <a:gd name="connsiteY125" fmla="*/ 2085086 h 2538970"/>
                <a:gd name="connsiteX126" fmla="*/ 1488049 w 2485572"/>
                <a:gd name="connsiteY126" fmla="*/ 2082245 h 2538970"/>
                <a:gd name="connsiteX127" fmla="*/ 1426413 w 2485572"/>
                <a:gd name="connsiteY127" fmla="*/ 2059807 h 2538970"/>
                <a:gd name="connsiteX128" fmla="*/ 1364778 w 2485572"/>
                <a:gd name="connsiteY128" fmla="*/ 2056966 h 2538970"/>
                <a:gd name="connsiteX129" fmla="*/ 1336659 w 2485572"/>
                <a:gd name="connsiteY129" fmla="*/ 2048445 h 2538970"/>
                <a:gd name="connsiteX130" fmla="*/ 1311380 w 2485572"/>
                <a:gd name="connsiteY130" fmla="*/ 2034528 h 2538970"/>
                <a:gd name="connsiteX131" fmla="*/ 1305983 w 2485572"/>
                <a:gd name="connsiteY131" fmla="*/ 2031688 h 2538970"/>
                <a:gd name="connsiteX132" fmla="*/ 1303143 w 2485572"/>
                <a:gd name="connsiteY132" fmla="*/ 2026291 h 2538970"/>
                <a:gd name="connsiteX133" fmla="*/ 1300303 w 2485572"/>
                <a:gd name="connsiteY133" fmla="*/ 2023451 h 2538970"/>
                <a:gd name="connsiteX134" fmla="*/ 1266787 w 2485572"/>
                <a:gd name="connsiteY134" fmla="*/ 2006409 h 2538970"/>
                <a:gd name="connsiteX135" fmla="*/ 1255426 w 2485572"/>
                <a:gd name="connsiteY135" fmla="*/ 2006409 h 2538970"/>
                <a:gd name="connsiteX136" fmla="*/ 1238668 w 2485572"/>
                <a:gd name="connsiteY136" fmla="*/ 2001012 h 2538970"/>
                <a:gd name="connsiteX137" fmla="*/ 1232987 w 2485572"/>
                <a:gd name="connsiteY137" fmla="*/ 2001012 h 2538970"/>
                <a:gd name="connsiteX138" fmla="*/ 1216229 w 2485572"/>
                <a:gd name="connsiteY138" fmla="*/ 1995331 h 2538970"/>
                <a:gd name="connsiteX139" fmla="*/ 1213389 w 2485572"/>
                <a:gd name="connsiteY139" fmla="*/ 1992491 h 2538970"/>
                <a:gd name="connsiteX140" fmla="*/ 1185554 w 2485572"/>
                <a:gd name="connsiteY140" fmla="*/ 1984254 h 2538970"/>
                <a:gd name="connsiteX141" fmla="*/ 1179873 w 2485572"/>
                <a:gd name="connsiteY141" fmla="*/ 1984254 h 2538970"/>
                <a:gd name="connsiteX142" fmla="*/ 1157434 w 2485572"/>
                <a:gd name="connsiteY142" fmla="*/ 1981414 h 2538970"/>
                <a:gd name="connsiteX143" fmla="*/ 1109717 w 2485572"/>
                <a:gd name="connsiteY143" fmla="*/ 1947614 h 2538970"/>
                <a:gd name="connsiteX144" fmla="*/ 1098639 w 2485572"/>
                <a:gd name="connsiteY144" fmla="*/ 1944774 h 2538970"/>
                <a:gd name="connsiteX145" fmla="*/ 1067680 w 2485572"/>
                <a:gd name="connsiteY145" fmla="*/ 1919779 h 2538970"/>
                <a:gd name="connsiteX146" fmla="*/ 1056603 w 2485572"/>
                <a:gd name="connsiteY146" fmla="*/ 1888819 h 2538970"/>
                <a:gd name="connsiteX147" fmla="*/ 1053762 w 2485572"/>
                <a:gd name="connsiteY147" fmla="*/ 1880298 h 2538970"/>
                <a:gd name="connsiteX148" fmla="*/ 1022803 w 2485572"/>
                <a:gd name="connsiteY148" fmla="*/ 1860700 h 2538970"/>
                <a:gd name="connsiteX149" fmla="*/ 1019962 w 2485572"/>
                <a:gd name="connsiteY149" fmla="*/ 1858143 h 2538970"/>
                <a:gd name="connsiteX150" fmla="*/ 1006045 w 2485572"/>
                <a:gd name="connsiteY150" fmla="*/ 1824343 h 2538970"/>
                <a:gd name="connsiteX151" fmla="*/ 1006045 w 2485572"/>
                <a:gd name="connsiteY151" fmla="*/ 1813266 h 2538970"/>
                <a:gd name="connsiteX152" fmla="*/ 1011725 w 2485572"/>
                <a:gd name="connsiteY152" fmla="*/ 1793668 h 2538970"/>
                <a:gd name="connsiteX153" fmla="*/ 1019962 w 2485572"/>
                <a:gd name="connsiteY153" fmla="*/ 1768389 h 2538970"/>
                <a:gd name="connsiteX154" fmla="*/ 1025643 w 2485572"/>
                <a:gd name="connsiteY154" fmla="*/ 1737429 h 2538970"/>
                <a:gd name="connsiteX155" fmla="*/ 1025643 w 2485572"/>
                <a:gd name="connsiteY155" fmla="*/ 1723512 h 2538970"/>
                <a:gd name="connsiteX156" fmla="*/ 1019962 w 2485572"/>
                <a:gd name="connsiteY156" fmla="*/ 1720671 h 2538970"/>
                <a:gd name="connsiteX157" fmla="*/ 1014566 w 2485572"/>
                <a:gd name="connsiteY157" fmla="*/ 1712435 h 2538970"/>
                <a:gd name="connsiteX158" fmla="*/ 1011725 w 2485572"/>
                <a:gd name="connsiteY158" fmla="*/ 1709594 h 2538970"/>
                <a:gd name="connsiteX159" fmla="*/ 983606 w 2485572"/>
                <a:gd name="connsiteY159" fmla="*/ 1692552 h 2538970"/>
                <a:gd name="connsiteX160" fmla="*/ 977925 w 2485572"/>
                <a:gd name="connsiteY160" fmla="*/ 1692552 h 2538970"/>
                <a:gd name="connsiteX161" fmla="*/ 950090 w 2485572"/>
                <a:gd name="connsiteY161" fmla="*/ 1653356 h 2538970"/>
                <a:gd name="connsiteX162" fmla="*/ 950090 w 2485572"/>
                <a:gd name="connsiteY162" fmla="*/ 1639438 h 2538970"/>
                <a:gd name="connsiteX163" fmla="*/ 952931 w 2485572"/>
                <a:gd name="connsiteY163" fmla="*/ 1636598 h 2538970"/>
                <a:gd name="connsiteX164" fmla="*/ 975369 w 2485572"/>
                <a:gd name="connsiteY164" fmla="*/ 1597401 h 2538970"/>
                <a:gd name="connsiteX165" fmla="*/ 980766 w 2485572"/>
                <a:gd name="connsiteY165" fmla="*/ 1591721 h 2538970"/>
                <a:gd name="connsiteX166" fmla="*/ 1017406 w 2485572"/>
                <a:gd name="connsiteY166" fmla="*/ 1561045 h 2538970"/>
                <a:gd name="connsiteX167" fmla="*/ 1022803 w 2485572"/>
                <a:gd name="connsiteY167" fmla="*/ 1558205 h 2538970"/>
                <a:gd name="connsiteX168" fmla="*/ 1025643 w 2485572"/>
                <a:gd name="connsiteY168" fmla="*/ 1555364 h 2538970"/>
                <a:gd name="connsiteX169" fmla="*/ 1031324 w 2485572"/>
                <a:gd name="connsiteY169" fmla="*/ 1549684 h 2538970"/>
                <a:gd name="connsiteX170" fmla="*/ 1293866 w 2485572"/>
                <a:gd name="connsiteY170" fmla="*/ 1680648 h 2538970"/>
                <a:gd name="connsiteX171" fmla="*/ 1455791 w 2485572"/>
                <a:gd name="connsiteY171" fmla="*/ 1685410 h 2538970"/>
                <a:gd name="connsiteX172" fmla="*/ 1289417 w 2485572"/>
                <a:gd name="connsiteY172" fmla="*/ 1536685 h 2538970"/>
                <a:gd name="connsiteX173" fmla="*/ 1061999 w 2485572"/>
                <a:gd name="connsiteY173" fmla="*/ 1465610 h 2538970"/>
                <a:gd name="connsiteX174" fmla="*/ 1061999 w 2485572"/>
                <a:gd name="connsiteY174" fmla="*/ 1429254 h 2538970"/>
                <a:gd name="connsiteX175" fmla="*/ 1048082 w 2485572"/>
                <a:gd name="connsiteY175" fmla="*/ 1403975 h 2538970"/>
                <a:gd name="connsiteX176" fmla="*/ 1022803 w 2485572"/>
                <a:gd name="connsiteY176" fmla="*/ 1387217 h 2538970"/>
                <a:gd name="connsiteX177" fmla="*/ 1011725 w 2485572"/>
                <a:gd name="connsiteY177" fmla="*/ 1381536 h 2538970"/>
                <a:gd name="connsiteX178" fmla="*/ 1000364 w 2485572"/>
                <a:gd name="connsiteY178" fmla="*/ 1381536 h 2538970"/>
                <a:gd name="connsiteX179" fmla="*/ 961167 w 2485572"/>
                <a:gd name="connsiteY179" fmla="*/ 1376140 h 2538970"/>
                <a:gd name="connsiteX180" fmla="*/ 924811 w 2485572"/>
                <a:gd name="connsiteY180" fmla="*/ 1367618 h 2538970"/>
                <a:gd name="connsiteX181" fmla="*/ 919131 w 2485572"/>
                <a:gd name="connsiteY181" fmla="*/ 1367618 h 2538970"/>
                <a:gd name="connsiteX182" fmla="*/ 913450 w 2485572"/>
                <a:gd name="connsiteY182" fmla="*/ 1364778 h 2538970"/>
                <a:gd name="connsiteX183" fmla="*/ 908053 w 2485572"/>
                <a:gd name="connsiteY183" fmla="*/ 1364778 h 2538970"/>
                <a:gd name="connsiteX184" fmla="*/ 877094 w 2485572"/>
                <a:gd name="connsiteY184" fmla="*/ 1381536 h 2538970"/>
                <a:gd name="connsiteX185" fmla="*/ 868857 w 2485572"/>
                <a:gd name="connsiteY185" fmla="*/ 1390057 h 2538970"/>
                <a:gd name="connsiteX186" fmla="*/ 835057 w 2485572"/>
                <a:gd name="connsiteY186" fmla="*/ 1434934 h 2538970"/>
                <a:gd name="connsiteX187" fmla="*/ 832217 w 2485572"/>
                <a:gd name="connsiteY187" fmla="*/ 1440331 h 2538970"/>
                <a:gd name="connsiteX188" fmla="*/ 832217 w 2485572"/>
                <a:gd name="connsiteY188" fmla="*/ 1446012 h 2538970"/>
                <a:gd name="connsiteX189" fmla="*/ 767741 w 2485572"/>
                <a:gd name="connsiteY189" fmla="*/ 1513327 h 2538970"/>
                <a:gd name="connsiteX190" fmla="*/ 711787 w 2485572"/>
                <a:gd name="connsiteY190" fmla="*/ 1535766 h 2538970"/>
                <a:gd name="connsiteX191" fmla="*/ 686508 w 2485572"/>
                <a:gd name="connsiteY191" fmla="*/ 1541447 h 2538970"/>
                <a:gd name="connsiteX192" fmla="*/ 661513 w 2485572"/>
                <a:gd name="connsiteY192" fmla="*/ 1549684 h 2538970"/>
                <a:gd name="connsiteX193" fmla="*/ 658672 w 2485572"/>
                <a:gd name="connsiteY193" fmla="*/ 1552524 h 2538970"/>
                <a:gd name="connsiteX194" fmla="*/ 652992 w 2485572"/>
                <a:gd name="connsiteY194" fmla="*/ 1555364 h 2538970"/>
                <a:gd name="connsiteX195" fmla="*/ 624873 w 2485572"/>
                <a:gd name="connsiteY195" fmla="*/ 1561045 h 2538970"/>
                <a:gd name="connsiteX196" fmla="*/ 619476 w 2485572"/>
                <a:gd name="connsiteY196" fmla="*/ 1558205 h 2538970"/>
                <a:gd name="connsiteX197" fmla="*/ 616636 w 2485572"/>
                <a:gd name="connsiteY197" fmla="*/ 1555364 h 2538970"/>
                <a:gd name="connsiteX198" fmla="*/ 597037 w 2485572"/>
                <a:gd name="connsiteY198" fmla="*/ 1532926 h 2538970"/>
                <a:gd name="connsiteX199" fmla="*/ 594197 w 2485572"/>
                <a:gd name="connsiteY199" fmla="*/ 1521848 h 2538970"/>
                <a:gd name="connsiteX200" fmla="*/ 591357 w 2485572"/>
                <a:gd name="connsiteY200" fmla="*/ 1519008 h 2538970"/>
                <a:gd name="connsiteX201" fmla="*/ 566078 w 2485572"/>
                <a:gd name="connsiteY201" fmla="*/ 1482368 h 2538970"/>
                <a:gd name="connsiteX202" fmla="*/ 560397 w 2485572"/>
                <a:gd name="connsiteY202" fmla="*/ 1471291 h 2538970"/>
                <a:gd name="connsiteX203" fmla="*/ 555000 w 2485572"/>
                <a:gd name="connsiteY203" fmla="*/ 1465610 h 2538970"/>
                <a:gd name="connsiteX204" fmla="*/ 498762 w 2485572"/>
                <a:gd name="connsiteY204" fmla="*/ 1432094 h 2538970"/>
                <a:gd name="connsiteX205" fmla="*/ 490525 w 2485572"/>
                <a:gd name="connsiteY205" fmla="*/ 1429254 h 2538970"/>
                <a:gd name="connsiteX206" fmla="*/ 487685 w 2485572"/>
                <a:gd name="connsiteY206" fmla="*/ 1429254 h 2538970"/>
                <a:gd name="connsiteX207" fmla="*/ 462406 w 2485572"/>
                <a:gd name="connsiteY207" fmla="*/ 1426413 h 2538970"/>
                <a:gd name="connsiteX208" fmla="*/ 400770 w 2485572"/>
                <a:gd name="connsiteY208" fmla="*/ 1426413 h 2538970"/>
                <a:gd name="connsiteX209" fmla="*/ 392250 w 2485572"/>
                <a:gd name="connsiteY209" fmla="*/ 1423573 h 2538970"/>
                <a:gd name="connsiteX210" fmla="*/ 384013 w 2485572"/>
                <a:gd name="connsiteY210" fmla="*/ 1420733 h 2538970"/>
                <a:gd name="connsiteX211" fmla="*/ 375492 w 2485572"/>
                <a:gd name="connsiteY211" fmla="*/ 1420733 h 2538970"/>
                <a:gd name="connsiteX212" fmla="*/ 319537 w 2485572"/>
                <a:gd name="connsiteY212" fmla="*/ 1409655 h 2538970"/>
                <a:gd name="connsiteX213" fmla="*/ 313856 w 2485572"/>
                <a:gd name="connsiteY213" fmla="*/ 1406815 h 2538970"/>
                <a:gd name="connsiteX214" fmla="*/ 308176 w 2485572"/>
                <a:gd name="connsiteY214" fmla="*/ 1406815 h 2538970"/>
                <a:gd name="connsiteX215" fmla="*/ 297098 w 2485572"/>
                <a:gd name="connsiteY215" fmla="*/ 1401134 h 2538970"/>
                <a:gd name="connsiteX216" fmla="*/ 221546 w 2485572"/>
                <a:gd name="connsiteY216" fmla="*/ 1392898 h 2538970"/>
                <a:gd name="connsiteX217" fmla="*/ 213025 w 2485572"/>
                <a:gd name="connsiteY217" fmla="*/ 1392898 h 2538970"/>
                <a:gd name="connsiteX218" fmla="*/ 204504 w 2485572"/>
                <a:gd name="connsiteY218" fmla="*/ 1395738 h 2538970"/>
                <a:gd name="connsiteX219" fmla="*/ 154230 w 2485572"/>
                <a:gd name="connsiteY219" fmla="*/ 1406815 h 2538970"/>
                <a:gd name="connsiteX220" fmla="*/ 148549 w 2485572"/>
                <a:gd name="connsiteY220" fmla="*/ 1403975 h 2538970"/>
                <a:gd name="connsiteX221" fmla="*/ 137472 w 2485572"/>
                <a:gd name="connsiteY221" fmla="*/ 1398294 h 2538970"/>
                <a:gd name="connsiteX222" fmla="*/ 131791 w 2485572"/>
                <a:gd name="connsiteY222" fmla="*/ 1398294 h 2538970"/>
                <a:gd name="connsiteX223" fmla="*/ 67316 w 2485572"/>
                <a:gd name="connsiteY223" fmla="*/ 1418177 h 2538970"/>
                <a:gd name="connsiteX224" fmla="*/ 58795 w 2485572"/>
                <a:gd name="connsiteY224" fmla="*/ 1420733 h 2538970"/>
                <a:gd name="connsiteX225" fmla="*/ 50558 w 2485572"/>
                <a:gd name="connsiteY225" fmla="*/ 1423573 h 2538970"/>
                <a:gd name="connsiteX226" fmla="*/ 42037 w 2485572"/>
                <a:gd name="connsiteY226" fmla="*/ 1423573 h 2538970"/>
                <a:gd name="connsiteX227" fmla="*/ 5681 w 2485572"/>
                <a:gd name="connsiteY227" fmla="*/ 1432094 h 2538970"/>
                <a:gd name="connsiteX228" fmla="*/ 2840 w 2485572"/>
                <a:gd name="connsiteY228" fmla="*/ 1403975 h 2538970"/>
                <a:gd name="connsiteX229" fmla="*/ 0 w 2485572"/>
                <a:gd name="connsiteY229" fmla="*/ 1395738 h 2538970"/>
                <a:gd name="connsiteX230" fmla="*/ 5681 w 2485572"/>
                <a:gd name="connsiteY230" fmla="*/ 1373299 h 2538970"/>
                <a:gd name="connsiteX231" fmla="*/ 5681 w 2485572"/>
                <a:gd name="connsiteY231" fmla="*/ 1361938 h 2538970"/>
                <a:gd name="connsiteX232" fmla="*/ 11361 w 2485572"/>
                <a:gd name="connsiteY232" fmla="*/ 1345180 h 2538970"/>
                <a:gd name="connsiteX233" fmla="*/ 42037 w 2485572"/>
                <a:gd name="connsiteY233" fmla="*/ 1305983 h 2538970"/>
                <a:gd name="connsiteX234" fmla="*/ 47718 w 2485572"/>
                <a:gd name="connsiteY234" fmla="*/ 1294622 h 2538970"/>
                <a:gd name="connsiteX235" fmla="*/ 39197 w 2485572"/>
                <a:gd name="connsiteY235" fmla="*/ 1275024 h 2538970"/>
                <a:gd name="connsiteX236" fmla="*/ 33516 w 2485572"/>
                <a:gd name="connsiteY236" fmla="*/ 1269627 h 2538970"/>
                <a:gd name="connsiteX237" fmla="*/ 33516 w 2485572"/>
                <a:gd name="connsiteY237" fmla="*/ 1244348 h 2538970"/>
                <a:gd name="connsiteX238" fmla="*/ 64475 w 2485572"/>
                <a:gd name="connsiteY238" fmla="*/ 1213389 h 2538970"/>
                <a:gd name="connsiteX239" fmla="*/ 81233 w 2485572"/>
                <a:gd name="connsiteY239" fmla="*/ 1199471 h 2538970"/>
                <a:gd name="connsiteX240" fmla="*/ 86914 w 2485572"/>
                <a:gd name="connsiteY240" fmla="*/ 1190950 h 2538970"/>
                <a:gd name="connsiteX241" fmla="*/ 97991 w 2485572"/>
                <a:gd name="connsiteY241" fmla="*/ 1160275 h 2538970"/>
                <a:gd name="connsiteX242" fmla="*/ 95435 w 2485572"/>
                <a:gd name="connsiteY242" fmla="*/ 1151753 h 2538970"/>
                <a:gd name="connsiteX243" fmla="*/ 95435 w 2485572"/>
                <a:gd name="connsiteY243" fmla="*/ 1121078 h 2538970"/>
                <a:gd name="connsiteX244" fmla="*/ 100832 w 2485572"/>
                <a:gd name="connsiteY244" fmla="*/ 1112557 h 2538970"/>
                <a:gd name="connsiteX245" fmla="*/ 103672 w 2485572"/>
                <a:gd name="connsiteY245" fmla="*/ 1106876 h 2538970"/>
                <a:gd name="connsiteX246" fmla="*/ 154230 w 2485572"/>
                <a:gd name="connsiteY246" fmla="*/ 1070520 h 2538970"/>
                <a:gd name="connsiteX247" fmla="*/ 176668 w 2485572"/>
                <a:gd name="connsiteY247" fmla="*/ 1045241 h 2538970"/>
                <a:gd name="connsiteX248" fmla="*/ 176668 w 2485572"/>
                <a:gd name="connsiteY248" fmla="*/ 1037004 h 2538970"/>
                <a:gd name="connsiteX249" fmla="*/ 173828 w 2485572"/>
                <a:gd name="connsiteY249" fmla="*/ 1028483 h 2538970"/>
                <a:gd name="connsiteX250" fmla="*/ 157070 w 2485572"/>
                <a:gd name="connsiteY250" fmla="*/ 1008885 h 2538970"/>
                <a:gd name="connsiteX251" fmla="*/ 154230 w 2485572"/>
                <a:gd name="connsiteY251" fmla="*/ 1000648 h 2538970"/>
                <a:gd name="connsiteX252" fmla="*/ 157070 w 2485572"/>
                <a:gd name="connsiteY252" fmla="*/ 964008 h 2538970"/>
                <a:gd name="connsiteX253" fmla="*/ 154230 w 2485572"/>
                <a:gd name="connsiteY253" fmla="*/ 955771 h 2538970"/>
                <a:gd name="connsiteX254" fmla="*/ 126111 w 2485572"/>
                <a:gd name="connsiteY254" fmla="*/ 930492 h 2538970"/>
                <a:gd name="connsiteX255" fmla="*/ 112193 w 2485572"/>
                <a:gd name="connsiteY255" fmla="*/ 927652 h 2538970"/>
                <a:gd name="connsiteX256" fmla="*/ 109353 w 2485572"/>
                <a:gd name="connsiteY256" fmla="*/ 921971 h 2538970"/>
                <a:gd name="connsiteX257" fmla="*/ 109353 w 2485572"/>
                <a:gd name="connsiteY257" fmla="*/ 908053 h 2538970"/>
                <a:gd name="connsiteX258" fmla="*/ 117590 w 2485572"/>
                <a:gd name="connsiteY258" fmla="*/ 891295 h 2538970"/>
                <a:gd name="connsiteX259" fmla="*/ 123270 w 2485572"/>
                <a:gd name="connsiteY259" fmla="*/ 885615 h 2538970"/>
                <a:gd name="connsiteX260" fmla="*/ 148549 w 2485572"/>
                <a:gd name="connsiteY260" fmla="*/ 866016 h 2538970"/>
                <a:gd name="connsiteX261" fmla="*/ 128951 w 2485572"/>
                <a:gd name="connsiteY261" fmla="*/ 840738 h 2538970"/>
                <a:gd name="connsiteX262" fmla="*/ 126111 w 2485572"/>
                <a:gd name="connsiteY262" fmla="*/ 821139 h 2538970"/>
                <a:gd name="connsiteX263" fmla="*/ 140028 w 2485572"/>
                <a:gd name="connsiteY263" fmla="*/ 812618 h 2538970"/>
                <a:gd name="connsiteX264" fmla="*/ 142869 w 2485572"/>
                <a:gd name="connsiteY264" fmla="*/ 790464 h 2538970"/>
                <a:gd name="connsiteX265" fmla="*/ 154230 w 2485572"/>
                <a:gd name="connsiteY265" fmla="*/ 773422 h 2538970"/>
                <a:gd name="connsiteX266" fmla="*/ 157070 w 2485572"/>
                <a:gd name="connsiteY266" fmla="*/ 762344 h 2538970"/>
                <a:gd name="connsiteX267" fmla="*/ 157070 w 2485572"/>
                <a:gd name="connsiteY267" fmla="*/ 753824 h 2538970"/>
                <a:gd name="connsiteX268" fmla="*/ 145709 w 2485572"/>
                <a:gd name="connsiteY268" fmla="*/ 731385 h 2538970"/>
                <a:gd name="connsiteX269" fmla="*/ 145709 w 2485572"/>
                <a:gd name="connsiteY269" fmla="*/ 723148 h 2538970"/>
                <a:gd name="connsiteX270" fmla="*/ 159627 w 2485572"/>
                <a:gd name="connsiteY270" fmla="*/ 714627 h 2538970"/>
                <a:gd name="connsiteX271" fmla="*/ 204504 w 2485572"/>
                <a:gd name="connsiteY271" fmla="*/ 708946 h 2538970"/>
                <a:gd name="connsiteX272" fmla="*/ 232623 w 2485572"/>
                <a:gd name="connsiteY272" fmla="*/ 678271 h 2538970"/>
                <a:gd name="connsiteX273" fmla="*/ 232623 w 2485572"/>
                <a:gd name="connsiteY273" fmla="*/ 666909 h 2538970"/>
                <a:gd name="connsiteX274" fmla="*/ 215865 w 2485572"/>
                <a:gd name="connsiteY274" fmla="*/ 644755 h 2538970"/>
                <a:gd name="connsiteX275" fmla="*/ 218705 w 2485572"/>
                <a:gd name="connsiteY275" fmla="*/ 613795 h 2538970"/>
                <a:gd name="connsiteX276" fmla="*/ 241144 w 2485572"/>
                <a:gd name="connsiteY276" fmla="*/ 582836 h 2538970"/>
                <a:gd name="connsiteX277" fmla="*/ 252221 w 2485572"/>
                <a:gd name="connsiteY277" fmla="*/ 571758 h 2538970"/>
                <a:gd name="connsiteX278" fmla="*/ 285737 w 2485572"/>
                <a:gd name="connsiteY278" fmla="*/ 524041 h 2538970"/>
                <a:gd name="connsiteX279" fmla="*/ 291418 w 2485572"/>
                <a:gd name="connsiteY279" fmla="*/ 518644 h 2538970"/>
                <a:gd name="connsiteX280" fmla="*/ 322377 w 2485572"/>
                <a:gd name="connsiteY280" fmla="*/ 518644 h 2538970"/>
                <a:gd name="connsiteX281" fmla="*/ 333455 w 2485572"/>
                <a:gd name="connsiteY281" fmla="*/ 510123 h 2538970"/>
                <a:gd name="connsiteX282" fmla="*/ 341976 w 2485572"/>
                <a:gd name="connsiteY282" fmla="*/ 482004 h 2538970"/>
                <a:gd name="connsiteX283" fmla="*/ 347372 w 2485572"/>
                <a:gd name="connsiteY283" fmla="*/ 476607 h 2538970"/>
                <a:gd name="connsiteX284" fmla="*/ 386853 w 2485572"/>
                <a:gd name="connsiteY284" fmla="*/ 459565 h 2538970"/>
                <a:gd name="connsiteX285" fmla="*/ 389409 w 2485572"/>
                <a:gd name="connsiteY285" fmla="*/ 454169 h 2538970"/>
                <a:gd name="connsiteX286" fmla="*/ 400770 w 2485572"/>
                <a:gd name="connsiteY286" fmla="*/ 434570 h 2538970"/>
                <a:gd name="connsiteX287" fmla="*/ 414688 w 2485572"/>
                <a:gd name="connsiteY287" fmla="*/ 392534 h 2538970"/>
                <a:gd name="connsiteX288" fmla="*/ 428890 w 2485572"/>
                <a:gd name="connsiteY288" fmla="*/ 341976 h 2538970"/>
                <a:gd name="connsiteX289" fmla="*/ 434286 w 2485572"/>
                <a:gd name="connsiteY289" fmla="*/ 255062 h 2538970"/>
                <a:gd name="connsiteX290" fmla="*/ 437127 w 2485572"/>
                <a:gd name="connsiteY290" fmla="*/ 252221 h 2538970"/>
                <a:gd name="connsiteX291" fmla="*/ 448488 w 2485572"/>
                <a:gd name="connsiteY291" fmla="*/ 235463 h 2538970"/>
                <a:gd name="connsiteX292" fmla="*/ 468086 w 2485572"/>
                <a:gd name="connsiteY292" fmla="*/ 221546 h 2538970"/>
                <a:gd name="connsiteX293" fmla="*/ 501602 w 2485572"/>
                <a:gd name="connsiteY293" fmla="*/ 215865 h 2538970"/>
                <a:gd name="connsiteX294" fmla="*/ 512964 w 2485572"/>
                <a:gd name="connsiteY294" fmla="*/ 213025 h 2538970"/>
                <a:gd name="connsiteX295" fmla="*/ 555000 w 2485572"/>
                <a:gd name="connsiteY295" fmla="*/ 187746 h 2538970"/>
                <a:gd name="connsiteX296" fmla="*/ 557557 w 2485572"/>
                <a:gd name="connsiteY296" fmla="*/ 182349 h 2538970"/>
                <a:gd name="connsiteX297" fmla="*/ 602434 w 2485572"/>
                <a:gd name="connsiteY297" fmla="*/ 131791 h 2538970"/>
                <a:gd name="connsiteX298" fmla="*/ 605274 w 2485572"/>
                <a:gd name="connsiteY298" fmla="*/ 123270 h 2538970"/>
                <a:gd name="connsiteX299" fmla="*/ 594197 w 2485572"/>
                <a:gd name="connsiteY299" fmla="*/ 70156 h 2538970"/>
                <a:gd name="connsiteX300" fmla="*/ 650151 w 2485572"/>
                <a:gd name="connsiteY300" fmla="*/ 92595 h 2538970"/>
                <a:gd name="connsiteX301" fmla="*/ 664069 w 2485572"/>
                <a:gd name="connsiteY301" fmla="*/ 92595 h 2538970"/>
                <a:gd name="connsiteX302" fmla="*/ 689348 w 2485572"/>
                <a:gd name="connsiteY302" fmla="*/ 98275 h 2538970"/>
                <a:gd name="connsiteX303" fmla="*/ 723148 w 2485572"/>
                <a:gd name="connsiteY303" fmla="*/ 89754 h 2538970"/>
                <a:gd name="connsiteX304" fmla="*/ 725704 w 2485572"/>
                <a:gd name="connsiteY304" fmla="*/ 92595 h 2538970"/>
                <a:gd name="connsiteX305" fmla="*/ 731385 w 2485572"/>
                <a:gd name="connsiteY305" fmla="*/ 92595 h 2538970"/>
                <a:gd name="connsiteX306" fmla="*/ 737065 w 2485572"/>
                <a:gd name="connsiteY306" fmla="*/ 95435 h 2538970"/>
                <a:gd name="connsiteX307" fmla="*/ 742746 w 2485572"/>
                <a:gd name="connsiteY307" fmla="*/ 95435 h 2538970"/>
                <a:gd name="connsiteX308" fmla="*/ 779102 w 2485572"/>
                <a:gd name="connsiteY308" fmla="*/ 75837 h 2538970"/>
                <a:gd name="connsiteX309" fmla="*/ 818299 w 2485572"/>
                <a:gd name="connsiteY309" fmla="*/ 39197 h 2538970"/>
                <a:gd name="connsiteX310" fmla="*/ 823980 w 2485572"/>
                <a:gd name="connsiteY310" fmla="*/ 33800 h 2538970"/>
                <a:gd name="connsiteX311" fmla="*/ 851815 w 2485572"/>
                <a:gd name="connsiteY311" fmla="*/ 19598 h 2538970"/>
                <a:gd name="connsiteX312" fmla="*/ 854655 w 2485572"/>
                <a:gd name="connsiteY312" fmla="*/ 14202 h 2538970"/>
                <a:gd name="connsiteX313" fmla="*/ 888455 w 2485572"/>
                <a:gd name="connsiteY313" fmla="*/ 8521 h 2538970"/>
                <a:gd name="connsiteX314" fmla="*/ 893852 w 2485572"/>
                <a:gd name="connsiteY314" fmla="*/ 11361 h 2538970"/>
                <a:gd name="connsiteX315" fmla="*/ 933332 w 2485572"/>
                <a:gd name="connsiteY315" fmla="*/ 36640 h 2538970"/>
                <a:gd name="connsiteX316" fmla="*/ 938729 w 2485572"/>
                <a:gd name="connsiteY316" fmla="*/ 42037 h 2538970"/>
                <a:gd name="connsiteX317" fmla="*/ 969689 w 2485572"/>
                <a:gd name="connsiteY317" fmla="*/ 61635 h 2538970"/>
                <a:gd name="connsiteX318" fmla="*/ 972529 w 2485572"/>
                <a:gd name="connsiteY318" fmla="*/ 64475 h 2538970"/>
                <a:gd name="connsiteX319" fmla="*/ 977925 w 2485572"/>
                <a:gd name="connsiteY319" fmla="*/ 67316 h 2538970"/>
                <a:gd name="connsiteX320" fmla="*/ 1011725 w 2485572"/>
                <a:gd name="connsiteY320" fmla="*/ 67316 h 2538970"/>
                <a:gd name="connsiteX321" fmla="*/ 1031324 w 2485572"/>
                <a:gd name="connsiteY321" fmla="*/ 64475 h 2538970"/>
                <a:gd name="connsiteX322" fmla="*/ 1042401 w 2485572"/>
                <a:gd name="connsiteY322" fmla="*/ 64475 h 2538970"/>
                <a:gd name="connsiteX323" fmla="*/ 1104036 w 2485572"/>
                <a:gd name="connsiteY323" fmla="*/ 70156 h 2538970"/>
                <a:gd name="connsiteX324" fmla="*/ 1109717 w 2485572"/>
                <a:gd name="connsiteY324" fmla="*/ 75837 h 2538970"/>
                <a:gd name="connsiteX325" fmla="*/ 1118238 w 2485572"/>
                <a:gd name="connsiteY325" fmla="*/ 81233 h 2538970"/>
                <a:gd name="connsiteX326" fmla="*/ 1121078 w 2485572"/>
                <a:gd name="connsiteY326" fmla="*/ 84074 h 2538970"/>
                <a:gd name="connsiteX327" fmla="*/ 1143517 w 2485572"/>
                <a:gd name="connsiteY327" fmla="*/ 95435 h 2538970"/>
                <a:gd name="connsiteX328" fmla="*/ 1151754 w 2485572"/>
                <a:gd name="connsiteY328" fmla="*/ 100832 h 2538970"/>
                <a:gd name="connsiteX329" fmla="*/ 1171352 w 2485572"/>
                <a:gd name="connsiteY329" fmla="*/ 100832 h 2538970"/>
                <a:gd name="connsiteX330" fmla="*/ 1174192 w 2485572"/>
                <a:gd name="connsiteY330" fmla="*/ 98275 h 2538970"/>
                <a:gd name="connsiteX331" fmla="*/ 1188110 w 2485572"/>
                <a:gd name="connsiteY331" fmla="*/ 89754 h 2538970"/>
                <a:gd name="connsiteX332" fmla="*/ 1193791 w 2485572"/>
                <a:gd name="connsiteY332" fmla="*/ 84074 h 2538970"/>
                <a:gd name="connsiteX333" fmla="*/ 1238668 w 2485572"/>
                <a:gd name="connsiteY333" fmla="*/ 75837 h 2538970"/>
                <a:gd name="connsiteX334" fmla="*/ 1244348 w 2485572"/>
                <a:gd name="connsiteY334" fmla="*/ 78677 h 2538970"/>
                <a:gd name="connsiteX335" fmla="*/ 1272184 w 2485572"/>
                <a:gd name="connsiteY335" fmla="*/ 75837 h 2538970"/>
                <a:gd name="connsiteX336" fmla="*/ 1280705 w 2485572"/>
                <a:gd name="connsiteY336" fmla="*/ 72996 h 2538970"/>
                <a:gd name="connsiteX337" fmla="*/ 1286385 w 2485572"/>
                <a:gd name="connsiteY337" fmla="*/ 72996 h 2538970"/>
                <a:gd name="connsiteX338" fmla="*/ 1348020 w 2485572"/>
                <a:gd name="connsiteY338" fmla="*/ 50558 h 2538970"/>
                <a:gd name="connsiteX339" fmla="*/ 1350861 w 2485572"/>
                <a:gd name="connsiteY339" fmla="*/ 50558 h 2538970"/>
                <a:gd name="connsiteX340" fmla="*/ 1392898 w 2485572"/>
                <a:gd name="connsiteY340" fmla="*/ 39197 h 2538970"/>
                <a:gd name="connsiteX341" fmla="*/ 1406815 w 2485572"/>
                <a:gd name="connsiteY341" fmla="*/ 39197 h 2538970"/>
                <a:gd name="connsiteX342" fmla="*/ 1459929 w 2485572"/>
                <a:gd name="connsiteY342" fmla="*/ 36640 h 2538970"/>
                <a:gd name="connsiteX343" fmla="*/ 1468450 w 2485572"/>
                <a:gd name="connsiteY343" fmla="*/ 36640 h 2538970"/>
                <a:gd name="connsiteX344" fmla="*/ 1474131 w 2485572"/>
                <a:gd name="connsiteY344" fmla="*/ 33800 h 2538970"/>
                <a:gd name="connsiteX345" fmla="*/ 1479528 w 2485572"/>
                <a:gd name="connsiteY345" fmla="*/ 30960 h 2538970"/>
                <a:gd name="connsiteX346" fmla="*/ 1485208 w 2485572"/>
                <a:gd name="connsiteY346" fmla="*/ 30960 h 2538970"/>
                <a:gd name="connsiteX347" fmla="*/ 1544003 w 2485572"/>
                <a:gd name="connsiteY347" fmla="*/ 16758 h 2538970"/>
                <a:gd name="connsiteX348" fmla="*/ 1549684 w 2485572"/>
                <a:gd name="connsiteY348" fmla="*/ 14202 h 2538970"/>
                <a:gd name="connsiteX349" fmla="*/ 1555364 w 2485572"/>
                <a:gd name="connsiteY349" fmla="*/ 14202 h 2538970"/>
                <a:gd name="connsiteX350" fmla="*/ 1563601 w 2485572"/>
                <a:gd name="connsiteY350" fmla="*/ 11361 h 2538970"/>
                <a:gd name="connsiteX351" fmla="*/ 1614159 w 2485572"/>
                <a:gd name="connsiteY351" fmla="*/ 22439 h 2538970"/>
                <a:gd name="connsiteX352" fmla="*/ 1619840 w 2485572"/>
                <a:gd name="connsiteY352" fmla="*/ 19598 h 2538970"/>
                <a:gd name="connsiteX353" fmla="*/ 1630917 w 2485572"/>
                <a:gd name="connsiteY353" fmla="*/ 16758 h 2538970"/>
                <a:gd name="connsiteX354" fmla="*/ 1645119 w 2485572"/>
                <a:gd name="connsiteY354" fmla="*/ 8521 h 2538970"/>
                <a:gd name="connsiteX355" fmla="*/ 1653356 w 2485572"/>
                <a:gd name="connsiteY355" fmla="*/ 5681 h 2538970"/>
                <a:gd name="connsiteX356" fmla="*/ 1689712 w 2485572"/>
                <a:gd name="connsiteY356" fmla="*/ 0 h 2538970"/>
                <a:gd name="connsiteX357" fmla="*/ 1698233 w 2485572"/>
                <a:gd name="connsiteY357" fmla="*/ 11361 h 2538970"/>
                <a:gd name="connsiteX358" fmla="*/ 1703914 w 2485572"/>
                <a:gd name="connsiteY358" fmla="*/ 14202 h 2538970"/>
                <a:gd name="connsiteX359" fmla="*/ 1709310 w 2485572"/>
                <a:gd name="connsiteY359" fmla="*/ 16758 h 2538970"/>
                <a:gd name="connsiteX360" fmla="*/ 1717831 w 2485572"/>
                <a:gd name="connsiteY360" fmla="*/ 16758 h 2538970"/>
                <a:gd name="connsiteX361" fmla="*/ 1757028 w 2485572"/>
                <a:gd name="connsiteY361" fmla="*/ 22439 h 2538970"/>
                <a:gd name="connsiteX362" fmla="*/ 1762708 w 2485572"/>
                <a:gd name="connsiteY362" fmla="*/ 25279 h 2538970"/>
                <a:gd name="connsiteX363" fmla="*/ 1768389 w 2485572"/>
                <a:gd name="connsiteY363" fmla="*/ 25279 h 2538970"/>
                <a:gd name="connsiteX364" fmla="*/ 1787987 w 2485572"/>
                <a:gd name="connsiteY364" fmla="*/ 33800 h 2538970"/>
                <a:gd name="connsiteX365" fmla="*/ 1793384 w 2485572"/>
                <a:gd name="connsiteY365" fmla="*/ 33800 h 2538970"/>
                <a:gd name="connsiteX366" fmla="*/ 1801905 w 2485572"/>
                <a:gd name="connsiteY366" fmla="*/ 36640 h 2538970"/>
                <a:gd name="connsiteX367" fmla="*/ 1835421 w 2485572"/>
                <a:gd name="connsiteY367" fmla="*/ 42037 h 2538970"/>
                <a:gd name="connsiteX368" fmla="*/ 1891659 w 2485572"/>
                <a:gd name="connsiteY368" fmla="*/ 61635 h 2538970"/>
                <a:gd name="connsiteX369" fmla="*/ 1897340 w 2485572"/>
                <a:gd name="connsiteY369" fmla="*/ 64475 h 2538970"/>
                <a:gd name="connsiteX370" fmla="*/ 1899896 w 2485572"/>
                <a:gd name="connsiteY370" fmla="*/ 67316 h 2538970"/>
                <a:gd name="connsiteX371" fmla="*/ 1944774 w 2485572"/>
                <a:gd name="connsiteY371" fmla="*/ 123270 h 2538970"/>
                <a:gd name="connsiteX372" fmla="*/ 1947614 w 2485572"/>
                <a:gd name="connsiteY372" fmla="*/ 128951 h 2538970"/>
                <a:gd name="connsiteX373" fmla="*/ 1950454 w 2485572"/>
                <a:gd name="connsiteY373" fmla="*/ 131791 h 2538970"/>
                <a:gd name="connsiteX374" fmla="*/ 1956135 w 2485572"/>
                <a:gd name="connsiteY374" fmla="*/ 140312 h 2538970"/>
                <a:gd name="connsiteX375" fmla="*/ 1958975 w 2485572"/>
                <a:gd name="connsiteY375" fmla="*/ 145709 h 2538970"/>
                <a:gd name="connsiteX376" fmla="*/ 1961532 w 2485572"/>
                <a:gd name="connsiteY376" fmla="*/ 154230 h 2538970"/>
                <a:gd name="connsiteX377" fmla="*/ 1998172 w 2485572"/>
                <a:gd name="connsiteY377" fmla="*/ 204788 h 2538970"/>
                <a:gd name="connsiteX378" fmla="*/ 2003569 w 2485572"/>
                <a:gd name="connsiteY378" fmla="*/ 207344 h 2538970"/>
                <a:gd name="connsiteX379" fmla="*/ 2009249 w 2485572"/>
                <a:gd name="connsiteY379" fmla="*/ 210184 h 2538970"/>
                <a:gd name="connsiteX380" fmla="*/ 2017770 w 2485572"/>
                <a:gd name="connsiteY380" fmla="*/ 210184 h 2538970"/>
                <a:gd name="connsiteX381" fmla="*/ 2026007 w 2485572"/>
                <a:gd name="connsiteY381" fmla="*/ 213025 h 2538970"/>
                <a:gd name="connsiteX382" fmla="*/ 2037368 w 2485572"/>
                <a:gd name="connsiteY382" fmla="*/ 215865 h 2538970"/>
                <a:gd name="connsiteX383" fmla="*/ 2099003 w 2485572"/>
                <a:gd name="connsiteY383" fmla="*/ 221546 h 2538970"/>
                <a:gd name="connsiteX384" fmla="*/ 2104684 w 2485572"/>
                <a:gd name="connsiteY384" fmla="*/ 224386 h 2538970"/>
                <a:gd name="connsiteX385" fmla="*/ 2112921 w 2485572"/>
                <a:gd name="connsiteY385" fmla="*/ 224386 h 2538970"/>
                <a:gd name="connsiteX386" fmla="*/ 2124283 w 2485572"/>
                <a:gd name="connsiteY386" fmla="*/ 229783 h 2538970"/>
                <a:gd name="connsiteX387" fmla="*/ 2177397 w 2485572"/>
                <a:gd name="connsiteY387" fmla="*/ 229783 h 2538970"/>
                <a:gd name="connsiteX388" fmla="*/ 2185918 w 2485572"/>
                <a:gd name="connsiteY388" fmla="*/ 232623 h 2538970"/>
                <a:gd name="connsiteX389" fmla="*/ 2213753 w 2485572"/>
                <a:gd name="connsiteY389" fmla="*/ 226942 h 2538970"/>
                <a:gd name="connsiteX390" fmla="*/ 2219434 w 2485572"/>
                <a:gd name="connsiteY390" fmla="*/ 224386 h 2538970"/>
                <a:gd name="connsiteX391" fmla="*/ 2241872 w 2485572"/>
                <a:gd name="connsiteY39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2014930 w 2485572"/>
                <a:gd name="connsiteY85" fmla="*/ 2300667 h 2538970"/>
                <a:gd name="connsiteX86" fmla="*/ 1986810 w 2485572"/>
                <a:gd name="connsiteY86" fmla="*/ 2300667 h 2538970"/>
                <a:gd name="connsiteX87" fmla="*/ 1956135 w 2485572"/>
                <a:gd name="connsiteY87" fmla="*/ 2303507 h 2538970"/>
                <a:gd name="connsiteX88" fmla="*/ 1950454 w 2485572"/>
                <a:gd name="connsiteY88" fmla="*/ 2300667 h 2538970"/>
                <a:gd name="connsiteX89" fmla="*/ 1928016 w 2485572"/>
                <a:gd name="connsiteY89" fmla="*/ 2278512 h 2538970"/>
                <a:gd name="connsiteX90" fmla="*/ 1925175 w 2485572"/>
                <a:gd name="connsiteY90" fmla="*/ 2272832 h 2538970"/>
                <a:gd name="connsiteX91" fmla="*/ 1885979 w 2485572"/>
                <a:gd name="connsiteY91" fmla="*/ 2261470 h 2538970"/>
                <a:gd name="connsiteX92" fmla="*/ 1872061 w 2485572"/>
                <a:gd name="connsiteY92" fmla="*/ 2222273 h 2538970"/>
                <a:gd name="connsiteX93" fmla="*/ 1869221 w 2485572"/>
                <a:gd name="connsiteY93" fmla="*/ 2194438 h 2538970"/>
                <a:gd name="connsiteX94" fmla="*/ 1869221 w 2485572"/>
                <a:gd name="connsiteY94" fmla="*/ 2185917 h 2538970"/>
                <a:gd name="connsiteX95" fmla="*/ 1863540 w 2485572"/>
                <a:gd name="connsiteY95" fmla="*/ 2163479 h 2538970"/>
                <a:gd name="connsiteX96" fmla="*/ 1860700 w 2485572"/>
                <a:gd name="connsiteY96" fmla="*/ 2154958 h 2538970"/>
                <a:gd name="connsiteX97" fmla="*/ 1855303 w 2485572"/>
                <a:gd name="connsiteY97" fmla="*/ 2152402 h 2538970"/>
                <a:gd name="connsiteX98" fmla="*/ 1813266 w 2485572"/>
                <a:gd name="connsiteY98" fmla="*/ 2166319 h 2538970"/>
                <a:gd name="connsiteX99" fmla="*/ 1810426 w 2485572"/>
                <a:gd name="connsiteY99" fmla="*/ 2177397 h 2538970"/>
                <a:gd name="connsiteX100" fmla="*/ 1818663 w 2485572"/>
                <a:gd name="connsiteY100" fmla="*/ 2194438 h 2538970"/>
                <a:gd name="connsiteX101" fmla="*/ 1818663 w 2485572"/>
                <a:gd name="connsiteY101" fmla="*/ 2211196 h 2538970"/>
                <a:gd name="connsiteX102" fmla="*/ 1813266 w 2485572"/>
                <a:gd name="connsiteY102" fmla="*/ 2214037 h 2538970"/>
                <a:gd name="connsiteX103" fmla="*/ 1776626 w 2485572"/>
                <a:gd name="connsiteY103" fmla="*/ 2208356 h 2538970"/>
                <a:gd name="connsiteX104" fmla="*/ 1771230 w 2485572"/>
                <a:gd name="connsiteY104" fmla="*/ 2205516 h 2538970"/>
                <a:gd name="connsiteX105" fmla="*/ 1762708 w 2485572"/>
                <a:gd name="connsiteY105" fmla="*/ 2202676 h 2538970"/>
                <a:gd name="connsiteX106" fmla="*/ 1748791 w 2485572"/>
                <a:gd name="connsiteY106" fmla="*/ 2202676 h 2538970"/>
                <a:gd name="connsiteX107" fmla="*/ 1740270 w 2485572"/>
                <a:gd name="connsiteY107" fmla="*/ 2194438 h 2538970"/>
                <a:gd name="connsiteX108" fmla="*/ 1731749 w 2485572"/>
                <a:gd name="connsiteY108" fmla="*/ 2188758 h 2538970"/>
                <a:gd name="connsiteX109" fmla="*/ 1723512 w 2485572"/>
                <a:gd name="connsiteY109" fmla="*/ 2174556 h 2538970"/>
                <a:gd name="connsiteX110" fmla="*/ 1703914 w 2485572"/>
                <a:gd name="connsiteY110" fmla="*/ 2169159 h 2538970"/>
                <a:gd name="connsiteX111" fmla="*/ 1698233 w 2485572"/>
                <a:gd name="connsiteY111" fmla="*/ 2166319 h 2538970"/>
                <a:gd name="connsiteX112" fmla="*/ 1692552 w 2485572"/>
                <a:gd name="connsiteY112" fmla="*/ 2163479 h 2538970"/>
                <a:gd name="connsiteX113" fmla="*/ 1656196 w 2485572"/>
                <a:gd name="connsiteY113" fmla="*/ 2160638 h 2538970"/>
                <a:gd name="connsiteX114" fmla="*/ 1647675 w 2485572"/>
                <a:gd name="connsiteY114" fmla="*/ 2163479 h 2538970"/>
                <a:gd name="connsiteX115" fmla="*/ 1605638 w 2485572"/>
                <a:gd name="connsiteY115" fmla="*/ 2169159 h 2538970"/>
                <a:gd name="connsiteX116" fmla="*/ 1600242 w 2485572"/>
                <a:gd name="connsiteY116" fmla="*/ 2169159 h 2538970"/>
                <a:gd name="connsiteX117" fmla="*/ 1566442 w 2485572"/>
                <a:gd name="connsiteY117" fmla="*/ 2146721 h 2538970"/>
                <a:gd name="connsiteX118" fmla="*/ 1563601 w 2485572"/>
                <a:gd name="connsiteY118" fmla="*/ 2143881 h 2538970"/>
                <a:gd name="connsiteX119" fmla="*/ 1561045 w 2485572"/>
                <a:gd name="connsiteY119" fmla="*/ 2141040 h 2538970"/>
                <a:gd name="connsiteX120" fmla="*/ 1541447 w 2485572"/>
                <a:gd name="connsiteY120" fmla="*/ 2112921 h 2538970"/>
                <a:gd name="connsiteX121" fmla="*/ 1535766 w 2485572"/>
                <a:gd name="connsiteY121" fmla="*/ 2107524 h 2538970"/>
                <a:gd name="connsiteX122" fmla="*/ 1501966 w 2485572"/>
                <a:gd name="connsiteY122" fmla="*/ 2090482 h 2538970"/>
                <a:gd name="connsiteX123" fmla="*/ 1496570 w 2485572"/>
                <a:gd name="connsiteY123" fmla="*/ 2087926 h 2538970"/>
                <a:gd name="connsiteX124" fmla="*/ 1493729 w 2485572"/>
                <a:gd name="connsiteY124" fmla="*/ 2085086 h 2538970"/>
                <a:gd name="connsiteX125" fmla="*/ 1488049 w 2485572"/>
                <a:gd name="connsiteY125" fmla="*/ 2082245 h 2538970"/>
                <a:gd name="connsiteX126" fmla="*/ 1426413 w 2485572"/>
                <a:gd name="connsiteY126" fmla="*/ 2059807 h 2538970"/>
                <a:gd name="connsiteX127" fmla="*/ 1364778 w 2485572"/>
                <a:gd name="connsiteY127" fmla="*/ 2056966 h 2538970"/>
                <a:gd name="connsiteX128" fmla="*/ 1336659 w 2485572"/>
                <a:gd name="connsiteY128" fmla="*/ 2048445 h 2538970"/>
                <a:gd name="connsiteX129" fmla="*/ 1311380 w 2485572"/>
                <a:gd name="connsiteY129" fmla="*/ 2034528 h 2538970"/>
                <a:gd name="connsiteX130" fmla="*/ 1305983 w 2485572"/>
                <a:gd name="connsiteY130" fmla="*/ 2031688 h 2538970"/>
                <a:gd name="connsiteX131" fmla="*/ 1303143 w 2485572"/>
                <a:gd name="connsiteY131" fmla="*/ 2026291 h 2538970"/>
                <a:gd name="connsiteX132" fmla="*/ 1300303 w 2485572"/>
                <a:gd name="connsiteY132" fmla="*/ 2023451 h 2538970"/>
                <a:gd name="connsiteX133" fmla="*/ 1266787 w 2485572"/>
                <a:gd name="connsiteY133" fmla="*/ 2006409 h 2538970"/>
                <a:gd name="connsiteX134" fmla="*/ 1255426 w 2485572"/>
                <a:gd name="connsiteY134" fmla="*/ 2006409 h 2538970"/>
                <a:gd name="connsiteX135" fmla="*/ 1238668 w 2485572"/>
                <a:gd name="connsiteY135" fmla="*/ 2001012 h 2538970"/>
                <a:gd name="connsiteX136" fmla="*/ 1232987 w 2485572"/>
                <a:gd name="connsiteY136" fmla="*/ 2001012 h 2538970"/>
                <a:gd name="connsiteX137" fmla="*/ 1216229 w 2485572"/>
                <a:gd name="connsiteY137" fmla="*/ 1995331 h 2538970"/>
                <a:gd name="connsiteX138" fmla="*/ 1213389 w 2485572"/>
                <a:gd name="connsiteY138" fmla="*/ 1992491 h 2538970"/>
                <a:gd name="connsiteX139" fmla="*/ 1185554 w 2485572"/>
                <a:gd name="connsiteY139" fmla="*/ 1984254 h 2538970"/>
                <a:gd name="connsiteX140" fmla="*/ 1179873 w 2485572"/>
                <a:gd name="connsiteY140" fmla="*/ 1984254 h 2538970"/>
                <a:gd name="connsiteX141" fmla="*/ 1157434 w 2485572"/>
                <a:gd name="connsiteY141" fmla="*/ 1981414 h 2538970"/>
                <a:gd name="connsiteX142" fmla="*/ 1109717 w 2485572"/>
                <a:gd name="connsiteY142" fmla="*/ 1947614 h 2538970"/>
                <a:gd name="connsiteX143" fmla="*/ 1098639 w 2485572"/>
                <a:gd name="connsiteY143" fmla="*/ 1944774 h 2538970"/>
                <a:gd name="connsiteX144" fmla="*/ 1067680 w 2485572"/>
                <a:gd name="connsiteY144" fmla="*/ 1919779 h 2538970"/>
                <a:gd name="connsiteX145" fmla="*/ 1056603 w 2485572"/>
                <a:gd name="connsiteY145" fmla="*/ 1888819 h 2538970"/>
                <a:gd name="connsiteX146" fmla="*/ 1053762 w 2485572"/>
                <a:gd name="connsiteY146" fmla="*/ 1880298 h 2538970"/>
                <a:gd name="connsiteX147" fmla="*/ 1022803 w 2485572"/>
                <a:gd name="connsiteY147" fmla="*/ 1860700 h 2538970"/>
                <a:gd name="connsiteX148" fmla="*/ 1019962 w 2485572"/>
                <a:gd name="connsiteY148" fmla="*/ 1858143 h 2538970"/>
                <a:gd name="connsiteX149" fmla="*/ 1006045 w 2485572"/>
                <a:gd name="connsiteY149" fmla="*/ 1824343 h 2538970"/>
                <a:gd name="connsiteX150" fmla="*/ 1006045 w 2485572"/>
                <a:gd name="connsiteY150" fmla="*/ 1813266 h 2538970"/>
                <a:gd name="connsiteX151" fmla="*/ 1011725 w 2485572"/>
                <a:gd name="connsiteY151" fmla="*/ 1793668 h 2538970"/>
                <a:gd name="connsiteX152" fmla="*/ 1019962 w 2485572"/>
                <a:gd name="connsiteY152" fmla="*/ 1768389 h 2538970"/>
                <a:gd name="connsiteX153" fmla="*/ 1025643 w 2485572"/>
                <a:gd name="connsiteY153" fmla="*/ 1737429 h 2538970"/>
                <a:gd name="connsiteX154" fmla="*/ 1025643 w 2485572"/>
                <a:gd name="connsiteY154" fmla="*/ 1723512 h 2538970"/>
                <a:gd name="connsiteX155" fmla="*/ 1019962 w 2485572"/>
                <a:gd name="connsiteY155" fmla="*/ 1720671 h 2538970"/>
                <a:gd name="connsiteX156" fmla="*/ 1014566 w 2485572"/>
                <a:gd name="connsiteY156" fmla="*/ 1712435 h 2538970"/>
                <a:gd name="connsiteX157" fmla="*/ 1011725 w 2485572"/>
                <a:gd name="connsiteY157" fmla="*/ 1709594 h 2538970"/>
                <a:gd name="connsiteX158" fmla="*/ 983606 w 2485572"/>
                <a:gd name="connsiteY158" fmla="*/ 1692552 h 2538970"/>
                <a:gd name="connsiteX159" fmla="*/ 977925 w 2485572"/>
                <a:gd name="connsiteY159" fmla="*/ 1692552 h 2538970"/>
                <a:gd name="connsiteX160" fmla="*/ 950090 w 2485572"/>
                <a:gd name="connsiteY160" fmla="*/ 1653356 h 2538970"/>
                <a:gd name="connsiteX161" fmla="*/ 950090 w 2485572"/>
                <a:gd name="connsiteY161" fmla="*/ 1639438 h 2538970"/>
                <a:gd name="connsiteX162" fmla="*/ 952931 w 2485572"/>
                <a:gd name="connsiteY162" fmla="*/ 1636598 h 2538970"/>
                <a:gd name="connsiteX163" fmla="*/ 975369 w 2485572"/>
                <a:gd name="connsiteY163" fmla="*/ 1597401 h 2538970"/>
                <a:gd name="connsiteX164" fmla="*/ 980766 w 2485572"/>
                <a:gd name="connsiteY164" fmla="*/ 1591721 h 2538970"/>
                <a:gd name="connsiteX165" fmla="*/ 1017406 w 2485572"/>
                <a:gd name="connsiteY165" fmla="*/ 1561045 h 2538970"/>
                <a:gd name="connsiteX166" fmla="*/ 1022803 w 2485572"/>
                <a:gd name="connsiteY166" fmla="*/ 1558205 h 2538970"/>
                <a:gd name="connsiteX167" fmla="*/ 1025643 w 2485572"/>
                <a:gd name="connsiteY167" fmla="*/ 1555364 h 2538970"/>
                <a:gd name="connsiteX168" fmla="*/ 1031324 w 2485572"/>
                <a:gd name="connsiteY168" fmla="*/ 1549684 h 2538970"/>
                <a:gd name="connsiteX169" fmla="*/ 1293866 w 2485572"/>
                <a:gd name="connsiteY169" fmla="*/ 1680648 h 2538970"/>
                <a:gd name="connsiteX170" fmla="*/ 1455791 w 2485572"/>
                <a:gd name="connsiteY170" fmla="*/ 1685410 h 2538970"/>
                <a:gd name="connsiteX171" fmla="*/ 1289417 w 2485572"/>
                <a:gd name="connsiteY171" fmla="*/ 1536685 h 2538970"/>
                <a:gd name="connsiteX172" fmla="*/ 1061999 w 2485572"/>
                <a:gd name="connsiteY172" fmla="*/ 1465610 h 2538970"/>
                <a:gd name="connsiteX173" fmla="*/ 1061999 w 2485572"/>
                <a:gd name="connsiteY173" fmla="*/ 1429254 h 2538970"/>
                <a:gd name="connsiteX174" fmla="*/ 1048082 w 2485572"/>
                <a:gd name="connsiteY174" fmla="*/ 1403975 h 2538970"/>
                <a:gd name="connsiteX175" fmla="*/ 1022803 w 2485572"/>
                <a:gd name="connsiteY175" fmla="*/ 1387217 h 2538970"/>
                <a:gd name="connsiteX176" fmla="*/ 1011725 w 2485572"/>
                <a:gd name="connsiteY176" fmla="*/ 1381536 h 2538970"/>
                <a:gd name="connsiteX177" fmla="*/ 1000364 w 2485572"/>
                <a:gd name="connsiteY177" fmla="*/ 1381536 h 2538970"/>
                <a:gd name="connsiteX178" fmla="*/ 961167 w 2485572"/>
                <a:gd name="connsiteY178" fmla="*/ 1376140 h 2538970"/>
                <a:gd name="connsiteX179" fmla="*/ 924811 w 2485572"/>
                <a:gd name="connsiteY179" fmla="*/ 1367618 h 2538970"/>
                <a:gd name="connsiteX180" fmla="*/ 919131 w 2485572"/>
                <a:gd name="connsiteY180" fmla="*/ 1367618 h 2538970"/>
                <a:gd name="connsiteX181" fmla="*/ 913450 w 2485572"/>
                <a:gd name="connsiteY181" fmla="*/ 1364778 h 2538970"/>
                <a:gd name="connsiteX182" fmla="*/ 908053 w 2485572"/>
                <a:gd name="connsiteY182" fmla="*/ 1364778 h 2538970"/>
                <a:gd name="connsiteX183" fmla="*/ 877094 w 2485572"/>
                <a:gd name="connsiteY183" fmla="*/ 1381536 h 2538970"/>
                <a:gd name="connsiteX184" fmla="*/ 868857 w 2485572"/>
                <a:gd name="connsiteY184" fmla="*/ 1390057 h 2538970"/>
                <a:gd name="connsiteX185" fmla="*/ 835057 w 2485572"/>
                <a:gd name="connsiteY185" fmla="*/ 1434934 h 2538970"/>
                <a:gd name="connsiteX186" fmla="*/ 832217 w 2485572"/>
                <a:gd name="connsiteY186" fmla="*/ 1440331 h 2538970"/>
                <a:gd name="connsiteX187" fmla="*/ 832217 w 2485572"/>
                <a:gd name="connsiteY187" fmla="*/ 1446012 h 2538970"/>
                <a:gd name="connsiteX188" fmla="*/ 767741 w 2485572"/>
                <a:gd name="connsiteY188" fmla="*/ 1513327 h 2538970"/>
                <a:gd name="connsiteX189" fmla="*/ 711787 w 2485572"/>
                <a:gd name="connsiteY189" fmla="*/ 1535766 h 2538970"/>
                <a:gd name="connsiteX190" fmla="*/ 686508 w 2485572"/>
                <a:gd name="connsiteY190" fmla="*/ 1541447 h 2538970"/>
                <a:gd name="connsiteX191" fmla="*/ 661513 w 2485572"/>
                <a:gd name="connsiteY191" fmla="*/ 1549684 h 2538970"/>
                <a:gd name="connsiteX192" fmla="*/ 658672 w 2485572"/>
                <a:gd name="connsiteY192" fmla="*/ 1552524 h 2538970"/>
                <a:gd name="connsiteX193" fmla="*/ 652992 w 2485572"/>
                <a:gd name="connsiteY193" fmla="*/ 1555364 h 2538970"/>
                <a:gd name="connsiteX194" fmla="*/ 624873 w 2485572"/>
                <a:gd name="connsiteY194" fmla="*/ 1561045 h 2538970"/>
                <a:gd name="connsiteX195" fmla="*/ 619476 w 2485572"/>
                <a:gd name="connsiteY195" fmla="*/ 1558205 h 2538970"/>
                <a:gd name="connsiteX196" fmla="*/ 616636 w 2485572"/>
                <a:gd name="connsiteY196" fmla="*/ 1555364 h 2538970"/>
                <a:gd name="connsiteX197" fmla="*/ 597037 w 2485572"/>
                <a:gd name="connsiteY197" fmla="*/ 1532926 h 2538970"/>
                <a:gd name="connsiteX198" fmla="*/ 594197 w 2485572"/>
                <a:gd name="connsiteY198" fmla="*/ 1521848 h 2538970"/>
                <a:gd name="connsiteX199" fmla="*/ 591357 w 2485572"/>
                <a:gd name="connsiteY199" fmla="*/ 1519008 h 2538970"/>
                <a:gd name="connsiteX200" fmla="*/ 566078 w 2485572"/>
                <a:gd name="connsiteY200" fmla="*/ 1482368 h 2538970"/>
                <a:gd name="connsiteX201" fmla="*/ 560397 w 2485572"/>
                <a:gd name="connsiteY201" fmla="*/ 1471291 h 2538970"/>
                <a:gd name="connsiteX202" fmla="*/ 555000 w 2485572"/>
                <a:gd name="connsiteY202" fmla="*/ 1465610 h 2538970"/>
                <a:gd name="connsiteX203" fmla="*/ 498762 w 2485572"/>
                <a:gd name="connsiteY203" fmla="*/ 1432094 h 2538970"/>
                <a:gd name="connsiteX204" fmla="*/ 490525 w 2485572"/>
                <a:gd name="connsiteY204" fmla="*/ 1429254 h 2538970"/>
                <a:gd name="connsiteX205" fmla="*/ 487685 w 2485572"/>
                <a:gd name="connsiteY205" fmla="*/ 1429254 h 2538970"/>
                <a:gd name="connsiteX206" fmla="*/ 462406 w 2485572"/>
                <a:gd name="connsiteY206" fmla="*/ 1426413 h 2538970"/>
                <a:gd name="connsiteX207" fmla="*/ 400770 w 2485572"/>
                <a:gd name="connsiteY207" fmla="*/ 1426413 h 2538970"/>
                <a:gd name="connsiteX208" fmla="*/ 392250 w 2485572"/>
                <a:gd name="connsiteY208" fmla="*/ 1423573 h 2538970"/>
                <a:gd name="connsiteX209" fmla="*/ 384013 w 2485572"/>
                <a:gd name="connsiteY209" fmla="*/ 1420733 h 2538970"/>
                <a:gd name="connsiteX210" fmla="*/ 375492 w 2485572"/>
                <a:gd name="connsiteY210" fmla="*/ 1420733 h 2538970"/>
                <a:gd name="connsiteX211" fmla="*/ 319537 w 2485572"/>
                <a:gd name="connsiteY211" fmla="*/ 1409655 h 2538970"/>
                <a:gd name="connsiteX212" fmla="*/ 313856 w 2485572"/>
                <a:gd name="connsiteY212" fmla="*/ 1406815 h 2538970"/>
                <a:gd name="connsiteX213" fmla="*/ 308176 w 2485572"/>
                <a:gd name="connsiteY213" fmla="*/ 1406815 h 2538970"/>
                <a:gd name="connsiteX214" fmla="*/ 297098 w 2485572"/>
                <a:gd name="connsiteY214" fmla="*/ 1401134 h 2538970"/>
                <a:gd name="connsiteX215" fmla="*/ 221546 w 2485572"/>
                <a:gd name="connsiteY215" fmla="*/ 1392898 h 2538970"/>
                <a:gd name="connsiteX216" fmla="*/ 213025 w 2485572"/>
                <a:gd name="connsiteY216" fmla="*/ 1392898 h 2538970"/>
                <a:gd name="connsiteX217" fmla="*/ 204504 w 2485572"/>
                <a:gd name="connsiteY217" fmla="*/ 1395738 h 2538970"/>
                <a:gd name="connsiteX218" fmla="*/ 154230 w 2485572"/>
                <a:gd name="connsiteY218" fmla="*/ 1406815 h 2538970"/>
                <a:gd name="connsiteX219" fmla="*/ 148549 w 2485572"/>
                <a:gd name="connsiteY219" fmla="*/ 1403975 h 2538970"/>
                <a:gd name="connsiteX220" fmla="*/ 137472 w 2485572"/>
                <a:gd name="connsiteY220" fmla="*/ 1398294 h 2538970"/>
                <a:gd name="connsiteX221" fmla="*/ 131791 w 2485572"/>
                <a:gd name="connsiteY221" fmla="*/ 1398294 h 2538970"/>
                <a:gd name="connsiteX222" fmla="*/ 67316 w 2485572"/>
                <a:gd name="connsiteY222" fmla="*/ 1418177 h 2538970"/>
                <a:gd name="connsiteX223" fmla="*/ 58795 w 2485572"/>
                <a:gd name="connsiteY223" fmla="*/ 1420733 h 2538970"/>
                <a:gd name="connsiteX224" fmla="*/ 50558 w 2485572"/>
                <a:gd name="connsiteY224" fmla="*/ 1423573 h 2538970"/>
                <a:gd name="connsiteX225" fmla="*/ 42037 w 2485572"/>
                <a:gd name="connsiteY225" fmla="*/ 1423573 h 2538970"/>
                <a:gd name="connsiteX226" fmla="*/ 5681 w 2485572"/>
                <a:gd name="connsiteY226" fmla="*/ 1432094 h 2538970"/>
                <a:gd name="connsiteX227" fmla="*/ 2840 w 2485572"/>
                <a:gd name="connsiteY227" fmla="*/ 1403975 h 2538970"/>
                <a:gd name="connsiteX228" fmla="*/ 0 w 2485572"/>
                <a:gd name="connsiteY228" fmla="*/ 1395738 h 2538970"/>
                <a:gd name="connsiteX229" fmla="*/ 5681 w 2485572"/>
                <a:gd name="connsiteY229" fmla="*/ 1373299 h 2538970"/>
                <a:gd name="connsiteX230" fmla="*/ 5681 w 2485572"/>
                <a:gd name="connsiteY230" fmla="*/ 1361938 h 2538970"/>
                <a:gd name="connsiteX231" fmla="*/ 11361 w 2485572"/>
                <a:gd name="connsiteY231" fmla="*/ 1345180 h 2538970"/>
                <a:gd name="connsiteX232" fmla="*/ 42037 w 2485572"/>
                <a:gd name="connsiteY232" fmla="*/ 1305983 h 2538970"/>
                <a:gd name="connsiteX233" fmla="*/ 47718 w 2485572"/>
                <a:gd name="connsiteY233" fmla="*/ 1294622 h 2538970"/>
                <a:gd name="connsiteX234" fmla="*/ 39197 w 2485572"/>
                <a:gd name="connsiteY234" fmla="*/ 1275024 h 2538970"/>
                <a:gd name="connsiteX235" fmla="*/ 33516 w 2485572"/>
                <a:gd name="connsiteY235" fmla="*/ 1269627 h 2538970"/>
                <a:gd name="connsiteX236" fmla="*/ 33516 w 2485572"/>
                <a:gd name="connsiteY236" fmla="*/ 1244348 h 2538970"/>
                <a:gd name="connsiteX237" fmla="*/ 64475 w 2485572"/>
                <a:gd name="connsiteY237" fmla="*/ 1213389 h 2538970"/>
                <a:gd name="connsiteX238" fmla="*/ 81233 w 2485572"/>
                <a:gd name="connsiteY238" fmla="*/ 1199471 h 2538970"/>
                <a:gd name="connsiteX239" fmla="*/ 86914 w 2485572"/>
                <a:gd name="connsiteY239" fmla="*/ 1190950 h 2538970"/>
                <a:gd name="connsiteX240" fmla="*/ 97991 w 2485572"/>
                <a:gd name="connsiteY240" fmla="*/ 1160275 h 2538970"/>
                <a:gd name="connsiteX241" fmla="*/ 95435 w 2485572"/>
                <a:gd name="connsiteY241" fmla="*/ 1151753 h 2538970"/>
                <a:gd name="connsiteX242" fmla="*/ 95435 w 2485572"/>
                <a:gd name="connsiteY242" fmla="*/ 1121078 h 2538970"/>
                <a:gd name="connsiteX243" fmla="*/ 100832 w 2485572"/>
                <a:gd name="connsiteY243" fmla="*/ 1112557 h 2538970"/>
                <a:gd name="connsiteX244" fmla="*/ 103672 w 2485572"/>
                <a:gd name="connsiteY244" fmla="*/ 1106876 h 2538970"/>
                <a:gd name="connsiteX245" fmla="*/ 154230 w 2485572"/>
                <a:gd name="connsiteY245" fmla="*/ 1070520 h 2538970"/>
                <a:gd name="connsiteX246" fmla="*/ 176668 w 2485572"/>
                <a:gd name="connsiteY246" fmla="*/ 1045241 h 2538970"/>
                <a:gd name="connsiteX247" fmla="*/ 176668 w 2485572"/>
                <a:gd name="connsiteY247" fmla="*/ 1037004 h 2538970"/>
                <a:gd name="connsiteX248" fmla="*/ 173828 w 2485572"/>
                <a:gd name="connsiteY248" fmla="*/ 1028483 h 2538970"/>
                <a:gd name="connsiteX249" fmla="*/ 157070 w 2485572"/>
                <a:gd name="connsiteY249" fmla="*/ 1008885 h 2538970"/>
                <a:gd name="connsiteX250" fmla="*/ 154230 w 2485572"/>
                <a:gd name="connsiteY250" fmla="*/ 1000648 h 2538970"/>
                <a:gd name="connsiteX251" fmla="*/ 157070 w 2485572"/>
                <a:gd name="connsiteY251" fmla="*/ 964008 h 2538970"/>
                <a:gd name="connsiteX252" fmla="*/ 154230 w 2485572"/>
                <a:gd name="connsiteY252" fmla="*/ 955771 h 2538970"/>
                <a:gd name="connsiteX253" fmla="*/ 126111 w 2485572"/>
                <a:gd name="connsiteY253" fmla="*/ 930492 h 2538970"/>
                <a:gd name="connsiteX254" fmla="*/ 112193 w 2485572"/>
                <a:gd name="connsiteY254" fmla="*/ 927652 h 2538970"/>
                <a:gd name="connsiteX255" fmla="*/ 109353 w 2485572"/>
                <a:gd name="connsiteY255" fmla="*/ 921971 h 2538970"/>
                <a:gd name="connsiteX256" fmla="*/ 109353 w 2485572"/>
                <a:gd name="connsiteY256" fmla="*/ 908053 h 2538970"/>
                <a:gd name="connsiteX257" fmla="*/ 117590 w 2485572"/>
                <a:gd name="connsiteY257" fmla="*/ 891295 h 2538970"/>
                <a:gd name="connsiteX258" fmla="*/ 123270 w 2485572"/>
                <a:gd name="connsiteY258" fmla="*/ 885615 h 2538970"/>
                <a:gd name="connsiteX259" fmla="*/ 148549 w 2485572"/>
                <a:gd name="connsiteY259" fmla="*/ 866016 h 2538970"/>
                <a:gd name="connsiteX260" fmla="*/ 128951 w 2485572"/>
                <a:gd name="connsiteY260" fmla="*/ 840738 h 2538970"/>
                <a:gd name="connsiteX261" fmla="*/ 126111 w 2485572"/>
                <a:gd name="connsiteY261" fmla="*/ 821139 h 2538970"/>
                <a:gd name="connsiteX262" fmla="*/ 140028 w 2485572"/>
                <a:gd name="connsiteY262" fmla="*/ 812618 h 2538970"/>
                <a:gd name="connsiteX263" fmla="*/ 142869 w 2485572"/>
                <a:gd name="connsiteY263" fmla="*/ 790464 h 2538970"/>
                <a:gd name="connsiteX264" fmla="*/ 154230 w 2485572"/>
                <a:gd name="connsiteY264" fmla="*/ 773422 h 2538970"/>
                <a:gd name="connsiteX265" fmla="*/ 157070 w 2485572"/>
                <a:gd name="connsiteY265" fmla="*/ 762344 h 2538970"/>
                <a:gd name="connsiteX266" fmla="*/ 157070 w 2485572"/>
                <a:gd name="connsiteY266" fmla="*/ 753824 h 2538970"/>
                <a:gd name="connsiteX267" fmla="*/ 145709 w 2485572"/>
                <a:gd name="connsiteY267" fmla="*/ 731385 h 2538970"/>
                <a:gd name="connsiteX268" fmla="*/ 145709 w 2485572"/>
                <a:gd name="connsiteY268" fmla="*/ 723148 h 2538970"/>
                <a:gd name="connsiteX269" fmla="*/ 159627 w 2485572"/>
                <a:gd name="connsiteY269" fmla="*/ 714627 h 2538970"/>
                <a:gd name="connsiteX270" fmla="*/ 204504 w 2485572"/>
                <a:gd name="connsiteY270" fmla="*/ 708946 h 2538970"/>
                <a:gd name="connsiteX271" fmla="*/ 232623 w 2485572"/>
                <a:gd name="connsiteY271" fmla="*/ 678271 h 2538970"/>
                <a:gd name="connsiteX272" fmla="*/ 232623 w 2485572"/>
                <a:gd name="connsiteY272" fmla="*/ 666909 h 2538970"/>
                <a:gd name="connsiteX273" fmla="*/ 215865 w 2485572"/>
                <a:gd name="connsiteY273" fmla="*/ 644755 h 2538970"/>
                <a:gd name="connsiteX274" fmla="*/ 218705 w 2485572"/>
                <a:gd name="connsiteY274" fmla="*/ 613795 h 2538970"/>
                <a:gd name="connsiteX275" fmla="*/ 241144 w 2485572"/>
                <a:gd name="connsiteY275" fmla="*/ 582836 h 2538970"/>
                <a:gd name="connsiteX276" fmla="*/ 252221 w 2485572"/>
                <a:gd name="connsiteY276" fmla="*/ 571758 h 2538970"/>
                <a:gd name="connsiteX277" fmla="*/ 285737 w 2485572"/>
                <a:gd name="connsiteY277" fmla="*/ 524041 h 2538970"/>
                <a:gd name="connsiteX278" fmla="*/ 291418 w 2485572"/>
                <a:gd name="connsiteY278" fmla="*/ 518644 h 2538970"/>
                <a:gd name="connsiteX279" fmla="*/ 322377 w 2485572"/>
                <a:gd name="connsiteY279" fmla="*/ 518644 h 2538970"/>
                <a:gd name="connsiteX280" fmla="*/ 333455 w 2485572"/>
                <a:gd name="connsiteY280" fmla="*/ 510123 h 2538970"/>
                <a:gd name="connsiteX281" fmla="*/ 341976 w 2485572"/>
                <a:gd name="connsiteY281" fmla="*/ 482004 h 2538970"/>
                <a:gd name="connsiteX282" fmla="*/ 347372 w 2485572"/>
                <a:gd name="connsiteY282" fmla="*/ 476607 h 2538970"/>
                <a:gd name="connsiteX283" fmla="*/ 386853 w 2485572"/>
                <a:gd name="connsiteY283" fmla="*/ 459565 h 2538970"/>
                <a:gd name="connsiteX284" fmla="*/ 389409 w 2485572"/>
                <a:gd name="connsiteY284" fmla="*/ 454169 h 2538970"/>
                <a:gd name="connsiteX285" fmla="*/ 400770 w 2485572"/>
                <a:gd name="connsiteY285" fmla="*/ 434570 h 2538970"/>
                <a:gd name="connsiteX286" fmla="*/ 414688 w 2485572"/>
                <a:gd name="connsiteY286" fmla="*/ 392534 h 2538970"/>
                <a:gd name="connsiteX287" fmla="*/ 428890 w 2485572"/>
                <a:gd name="connsiteY287" fmla="*/ 341976 h 2538970"/>
                <a:gd name="connsiteX288" fmla="*/ 434286 w 2485572"/>
                <a:gd name="connsiteY288" fmla="*/ 255062 h 2538970"/>
                <a:gd name="connsiteX289" fmla="*/ 437127 w 2485572"/>
                <a:gd name="connsiteY289" fmla="*/ 252221 h 2538970"/>
                <a:gd name="connsiteX290" fmla="*/ 448488 w 2485572"/>
                <a:gd name="connsiteY290" fmla="*/ 235463 h 2538970"/>
                <a:gd name="connsiteX291" fmla="*/ 468086 w 2485572"/>
                <a:gd name="connsiteY291" fmla="*/ 221546 h 2538970"/>
                <a:gd name="connsiteX292" fmla="*/ 501602 w 2485572"/>
                <a:gd name="connsiteY292" fmla="*/ 215865 h 2538970"/>
                <a:gd name="connsiteX293" fmla="*/ 512964 w 2485572"/>
                <a:gd name="connsiteY293" fmla="*/ 213025 h 2538970"/>
                <a:gd name="connsiteX294" fmla="*/ 555000 w 2485572"/>
                <a:gd name="connsiteY294" fmla="*/ 187746 h 2538970"/>
                <a:gd name="connsiteX295" fmla="*/ 557557 w 2485572"/>
                <a:gd name="connsiteY295" fmla="*/ 182349 h 2538970"/>
                <a:gd name="connsiteX296" fmla="*/ 602434 w 2485572"/>
                <a:gd name="connsiteY296" fmla="*/ 131791 h 2538970"/>
                <a:gd name="connsiteX297" fmla="*/ 605274 w 2485572"/>
                <a:gd name="connsiteY297" fmla="*/ 123270 h 2538970"/>
                <a:gd name="connsiteX298" fmla="*/ 594197 w 2485572"/>
                <a:gd name="connsiteY298" fmla="*/ 70156 h 2538970"/>
                <a:gd name="connsiteX299" fmla="*/ 650151 w 2485572"/>
                <a:gd name="connsiteY299" fmla="*/ 92595 h 2538970"/>
                <a:gd name="connsiteX300" fmla="*/ 664069 w 2485572"/>
                <a:gd name="connsiteY300" fmla="*/ 92595 h 2538970"/>
                <a:gd name="connsiteX301" fmla="*/ 689348 w 2485572"/>
                <a:gd name="connsiteY301" fmla="*/ 98275 h 2538970"/>
                <a:gd name="connsiteX302" fmla="*/ 723148 w 2485572"/>
                <a:gd name="connsiteY302" fmla="*/ 89754 h 2538970"/>
                <a:gd name="connsiteX303" fmla="*/ 725704 w 2485572"/>
                <a:gd name="connsiteY303" fmla="*/ 92595 h 2538970"/>
                <a:gd name="connsiteX304" fmla="*/ 731385 w 2485572"/>
                <a:gd name="connsiteY304" fmla="*/ 92595 h 2538970"/>
                <a:gd name="connsiteX305" fmla="*/ 737065 w 2485572"/>
                <a:gd name="connsiteY305" fmla="*/ 95435 h 2538970"/>
                <a:gd name="connsiteX306" fmla="*/ 742746 w 2485572"/>
                <a:gd name="connsiteY306" fmla="*/ 95435 h 2538970"/>
                <a:gd name="connsiteX307" fmla="*/ 779102 w 2485572"/>
                <a:gd name="connsiteY307" fmla="*/ 75837 h 2538970"/>
                <a:gd name="connsiteX308" fmla="*/ 818299 w 2485572"/>
                <a:gd name="connsiteY308" fmla="*/ 39197 h 2538970"/>
                <a:gd name="connsiteX309" fmla="*/ 823980 w 2485572"/>
                <a:gd name="connsiteY309" fmla="*/ 33800 h 2538970"/>
                <a:gd name="connsiteX310" fmla="*/ 851815 w 2485572"/>
                <a:gd name="connsiteY310" fmla="*/ 19598 h 2538970"/>
                <a:gd name="connsiteX311" fmla="*/ 854655 w 2485572"/>
                <a:gd name="connsiteY311" fmla="*/ 14202 h 2538970"/>
                <a:gd name="connsiteX312" fmla="*/ 888455 w 2485572"/>
                <a:gd name="connsiteY312" fmla="*/ 8521 h 2538970"/>
                <a:gd name="connsiteX313" fmla="*/ 893852 w 2485572"/>
                <a:gd name="connsiteY313" fmla="*/ 11361 h 2538970"/>
                <a:gd name="connsiteX314" fmla="*/ 933332 w 2485572"/>
                <a:gd name="connsiteY314" fmla="*/ 36640 h 2538970"/>
                <a:gd name="connsiteX315" fmla="*/ 938729 w 2485572"/>
                <a:gd name="connsiteY315" fmla="*/ 42037 h 2538970"/>
                <a:gd name="connsiteX316" fmla="*/ 969689 w 2485572"/>
                <a:gd name="connsiteY316" fmla="*/ 61635 h 2538970"/>
                <a:gd name="connsiteX317" fmla="*/ 972529 w 2485572"/>
                <a:gd name="connsiteY317" fmla="*/ 64475 h 2538970"/>
                <a:gd name="connsiteX318" fmla="*/ 977925 w 2485572"/>
                <a:gd name="connsiteY318" fmla="*/ 67316 h 2538970"/>
                <a:gd name="connsiteX319" fmla="*/ 1011725 w 2485572"/>
                <a:gd name="connsiteY319" fmla="*/ 67316 h 2538970"/>
                <a:gd name="connsiteX320" fmla="*/ 1031324 w 2485572"/>
                <a:gd name="connsiteY320" fmla="*/ 64475 h 2538970"/>
                <a:gd name="connsiteX321" fmla="*/ 1042401 w 2485572"/>
                <a:gd name="connsiteY321" fmla="*/ 64475 h 2538970"/>
                <a:gd name="connsiteX322" fmla="*/ 1104036 w 2485572"/>
                <a:gd name="connsiteY322" fmla="*/ 70156 h 2538970"/>
                <a:gd name="connsiteX323" fmla="*/ 1109717 w 2485572"/>
                <a:gd name="connsiteY323" fmla="*/ 75837 h 2538970"/>
                <a:gd name="connsiteX324" fmla="*/ 1118238 w 2485572"/>
                <a:gd name="connsiteY324" fmla="*/ 81233 h 2538970"/>
                <a:gd name="connsiteX325" fmla="*/ 1121078 w 2485572"/>
                <a:gd name="connsiteY325" fmla="*/ 84074 h 2538970"/>
                <a:gd name="connsiteX326" fmla="*/ 1143517 w 2485572"/>
                <a:gd name="connsiteY326" fmla="*/ 95435 h 2538970"/>
                <a:gd name="connsiteX327" fmla="*/ 1151754 w 2485572"/>
                <a:gd name="connsiteY327" fmla="*/ 100832 h 2538970"/>
                <a:gd name="connsiteX328" fmla="*/ 1171352 w 2485572"/>
                <a:gd name="connsiteY328" fmla="*/ 100832 h 2538970"/>
                <a:gd name="connsiteX329" fmla="*/ 1174192 w 2485572"/>
                <a:gd name="connsiteY329" fmla="*/ 98275 h 2538970"/>
                <a:gd name="connsiteX330" fmla="*/ 1188110 w 2485572"/>
                <a:gd name="connsiteY330" fmla="*/ 89754 h 2538970"/>
                <a:gd name="connsiteX331" fmla="*/ 1193791 w 2485572"/>
                <a:gd name="connsiteY331" fmla="*/ 84074 h 2538970"/>
                <a:gd name="connsiteX332" fmla="*/ 1238668 w 2485572"/>
                <a:gd name="connsiteY332" fmla="*/ 75837 h 2538970"/>
                <a:gd name="connsiteX333" fmla="*/ 1244348 w 2485572"/>
                <a:gd name="connsiteY333" fmla="*/ 78677 h 2538970"/>
                <a:gd name="connsiteX334" fmla="*/ 1272184 w 2485572"/>
                <a:gd name="connsiteY334" fmla="*/ 75837 h 2538970"/>
                <a:gd name="connsiteX335" fmla="*/ 1280705 w 2485572"/>
                <a:gd name="connsiteY335" fmla="*/ 72996 h 2538970"/>
                <a:gd name="connsiteX336" fmla="*/ 1286385 w 2485572"/>
                <a:gd name="connsiteY336" fmla="*/ 72996 h 2538970"/>
                <a:gd name="connsiteX337" fmla="*/ 1348020 w 2485572"/>
                <a:gd name="connsiteY337" fmla="*/ 50558 h 2538970"/>
                <a:gd name="connsiteX338" fmla="*/ 1350861 w 2485572"/>
                <a:gd name="connsiteY338" fmla="*/ 50558 h 2538970"/>
                <a:gd name="connsiteX339" fmla="*/ 1392898 w 2485572"/>
                <a:gd name="connsiteY339" fmla="*/ 39197 h 2538970"/>
                <a:gd name="connsiteX340" fmla="*/ 1406815 w 2485572"/>
                <a:gd name="connsiteY340" fmla="*/ 39197 h 2538970"/>
                <a:gd name="connsiteX341" fmla="*/ 1459929 w 2485572"/>
                <a:gd name="connsiteY341" fmla="*/ 36640 h 2538970"/>
                <a:gd name="connsiteX342" fmla="*/ 1468450 w 2485572"/>
                <a:gd name="connsiteY342" fmla="*/ 36640 h 2538970"/>
                <a:gd name="connsiteX343" fmla="*/ 1474131 w 2485572"/>
                <a:gd name="connsiteY343" fmla="*/ 33800 h 2538970"/>
                <a:gd name="connsiteX344" fmla="*/ 1479528 w 2485572"/>
                <a:gd name="connsiteY344" fmla="*/ 30960 h 2538970"/>
                <a:gd name="connsiteX345" fmla="*/ 1485208 w 2485572"/>
                <a:gd name="connsiteY345" fmla="*/ 30960 h 2538970"/>
                <a:gd name="connsiteX346" fmla="*/ 1544003 w 2485572"/>
                <a:gd name="connsiteY346" fmla="*/ 16758 h 2538970"/>
                <a:gd name="connsiteX347" fmla="*/ 1549684 w 2485572"/>
                <a:gd name="connsiteY347" fmla="*/ 14202 h 2538970"/>
                <a:gd name="connsiteX348" fmla="*/ 1555364 w 2485572"/>
                <a:gd name="connsiteY348" fmla="*/ 14202 h 2538970"/>
                <a:gd name="connsiteX349" fmla="*/ 1563601 w 2485572"/>
                <a:gd name="connsiteY349" fmla="*/ 11361 h 2538970"/>
                <a:gd name="connsiteX350" fmla="*/ 1614159 w 2485572"/>
                <a:gd name="connsiteY350" fmla="*/ 22439 h 2538970"/>
                <a:gd name="connsiteX351" fmla="*/ 1619840 w 2485572"/>
                <a:gd name="connsiteY351" fmla="*/ 19598 h 2538970"/>
                <a:gd name="connsiteX352" fmla="*/ 1630917 w 2485572"/>
                <a:gd name="connsiteY352" fmla="*/ 16758 h 2538970"/>
                <a:gd name="connsiteX353" fmla="*/ 1645119 w 2485572"/>
                <a:gd name="connsiteY353" fmla="*/ 8521 h 2538970"/>
                <a:gd name="connsiteX354" fmla="*/ 1653356 w 2485572"/>
                <a:gd name="connsiteY354" fmla="*/ 5681 h 2538970"/>
                <a:gd name="connsiteX355" fmla="*/ 1689712 w 2485572"/>
                <a:gd name="connsiteY355" fmla="*/ 0 h 2538970"/>
                <a:gd name="connsiteX356" fmla="*/ 1698233 w 2485572"/>
                <a:gd name="connsiteY356" fmla="*/ 11361 h 2538970"/>
                <a:gd name="connsiteX357" fmla="*/ 1703914 w 2485572"/>
                <a:gd name="connsiteY357" fmla="*/ 14202 h 2538970"/>
                <a:gd name="connsiteX358" fmla="*/ 1709310 w 2485572"/>
                <a:gd name="connsiteY358" fmla="*/ 16758 h 2538970"/>
                <a:gd name="connsiteX359" fmla="*/ 1717831 w 2485572"/>
                <a:gd name="connsiteY359" fmla="*/ 16758 h 2538970"/>
                <a:gd name="connsiteX360" fmla="*/ 1757028 w 2485572"/>
                <a:gd name="connsiteY360" fmla="*/ 22439 h 2538970"/>
                <a:gd name="connsiteX361" fmla="*/ 1762708 w 2485572"/>
                <a:gd name="connsiteY361" fmla="*/ 25279 h 2538970"/>
                <a:gd name="connsiteX362" fmla="*/ 1768389 w 2485572"/>
                <a:gd name="connsiteY362" fmla="*/ 25279 h 2538970"/>
                <a:gd name="connsiteX363" fmla="*/ 1787987 w 2485572"/>
                <a:gd name="connsiteY363" fmla="*/ 33800 h 2538970"/>
                <a:gd name="connsiteX364" fmla="*/ 1793384 w 2485572"/>
                <a:gd name="connsiteY364" fmla="*/ 33800 h 2538970"/>
                <a:gd name="connsiteX365" fmla="*/ 1801905 w 2485572"/>
                <a:gd name="connsiteY365" fmla="*/ 36640 h 2538970"/>
                <a:gd name="connsiteX366" fmla="*/ 1835421 w 2485572"/>
                <a:gd name="connsiteY366" fmla="*/ 42037 h 2538970"/>
                <a:gd name="connsiteX367" fmla="*/ 1891659 w 2485572"/>
                <a:gd name="connsiteY367" fmla="*/ 61635 h 2538970"/>
                <a:gd name="connsiteX368" fmla="*/ 1897340 w 2485572"/>
                <a:gd name="connsiteY368" fmla="*/ 64475 h 2538970"/>
                <a:gd name="connsiteX369" fmla="*/ 1899896 w 2485572"/>
                <a:gd name="connsiteY369" fmla="*/ 67316 h 2538970"/>
                <a:gd name="connsiteX370" fmla="*/ 1944774 w 2485572"/>
                <a:gd name="connsiteY370" fmla="*/ 123270 h 2538970"/>
                <a:gd name="connsiteX371" fmla="*/ 1947614 w 2485572"/>
                <a:gd name="connsiteY371" fmla="*/ 128951 h 2538970"/>
                <a:gd name="connsiteX372" fmla="*/ 1950454 w 2485572"/>
                <a:gd name="connsiteY372" fmla="*/ 131791 h 2538970"/>
                <a:gd name="connsiteX373" fmla="*/ 1956135 w 2485572"/>
                <a:gd name="connsiteY373" fmla="*/ 140312 h 2538970"/>
                <a:gd name="connsiteX374" fmla="*/ 1958975 w 2485572"/>
                <a:gd name="connsiteY374" fmla="*/ 145709 h 2538970"/>
                <a:gd name="connsiteX375" fmla="*/ 1961532 w 2485572"/>
                <a:gd name="connsiteY375" fmla="*/ 154230 h 2538970"/>
                <a:gd name="connsiteX376" fmla="*/ 1998172 w 2485572"/>
                <a:gd name="connsiteY376" fmla="*/ 204788 h 2538970"/>
                <a:gd name="connsiteX377" fmla="*/ 2003569 w 2485572"/>
                <a:gd name="connsiteY377" fmla="*/ 207344 h 2538970"/>
                <a:gd name="connsiteX378" fmla="*/ 2009249 w 2485572"/>
                <a:gd name="connsiteY378" fmla="*/ 210184 h 2538970"/>
                <a:gd name="connsiteX379" fmla="*/ 2017770 w 2485572"/>
                <a:gd name="connsiteY379" fmla="*/ 210184 h 2538970"/>
                <a:gd name="connsiteX380" fmla="*/ 2026007 w 2485572"/>
                <a:gd name="connsiteY380" fmla="*/ 213025 h 2538970"/>
                <a:gd name="connsiteX381" fmla="*/ 2037368 w 2485572"/>
                <a:gd name="connsiteY381" fmla="*/ 215865 h 2538970"/>
                <a:gd name="connsiteX382" fmla="*/ 2099003 w 2485572"/>
                <a:gd name="connsiteY382" fmla="*/ 221546 h 2538970"/>
                <a:gd name="connsiteX383" fmla="*/ 2104684 w 2485572"/>
                <a:gd name="connsiteY383" fmla="*/ 224386 h 2538970"/>
                <a:gd name="connsiteX384" fmla="*/ 2112921 w 2485572"/>
                <a:gd name="connsiteY384" fmla="*/ 224386 h 2538970"/>
                <a:gd name="connsiteX385" fmla="*/ 2124283 w 2485572"/>
                <a:gd name="connsiteY385" fmla="*/ 229783 h 2538970"/>
                <a:gd name="connsiteX386" fmla="*/ 2177397 w 2485572"/>
                <a:gd name="connsiteY386" fmla="*/ 229783 h 2538970"/>
                <a:gd name="connsiteX387" fmla="*/ 2185918 w 2485572"/>
                <a:gd name="connsiteY387" fmla="*/ 232623 h 2538970"/>
                <a:gd name="connsiteX388" fmla="*/ 2213753 w 2485572"/>
                <a:gd name="connsiteY388" fmla="*/ 226942 h 2538970"/>
                <a:gd name="connsiteX389" fmla="*/ 2219434 w 2485572"/>
                <a:gd name="connsiteY389" fmla="*/ 224386 h 2538970"/>
                <a:gd name="connsiteX390" fmla="*/ 2241872 w 2485572"/>
                <a:gd name="connsiteY390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56135 w 2485572"/>
                <a:gd name="connsiteY86" fmla="*/ 2303507 h 2538970"/>
                <a:gd name="connsiteX87" fmla="*/ 1950454 w 2485572"/>
                <a:gd name="connsiteY87" fmla="*/ 2300667 h 2538970"/>
                <a:gd name="connsiteX88" fmla="*/ 1928016 w 2485572"/>
                <a:gd name="connsiteY88" fmla="*/ 2278512 h 2538970"/>
                <a:gd name="connsiteX89" fmla="*/ 1925175 w 2485572"/>
                <a:gd name="connsiteY89" fmla="*/ 2272832 h 2538970"/>
                <a:gd name="connsiteX90" fmla="*/ 1885979 w 2485572"/>
                <a:gd name="connsiteY90" fmla="*/ 2261470 h 2538970"/>
                <a:gd name="connsiteX91" fmla="*/ 1872061 w 2485572"/>
                <a:gd name="connsiteY91" fmla="*/ 2222273 h 2538970"/>
                <a:gd name="connsiteX92" fmla="*/ 1869221 w 2485572"/>
                <a:gd name="connsiteY92" fmla="*/ 2194438 h 2538970"/>
                <a:gd name="connsiteX93" fmla="*/ 1869221 w 2485572"/>
                <a:gd name="connsiteY93" fmla="*/ 2185917 h 2538970"/>
                <a:gd name="connsiteX94" fmla="*/ 1863540 w 2485572"/>
                <a:gd name="connsiteY94" fmla="*/ 2163479 h 2538970"/>
                <a:gd name="connsiteX95" fmla="*/ 1860700 w 2485572"/>
                <a:gd name="connsiteY95" fmla="*/ 2154958 h 2538970"/>
                <a:gd name="connsiteX96" fmla="*/ 1855303 w 2485572"/>
                <a:gd name="connsiteY96" fmla="*/ 2152402 h 2538970"/>
                <a:gd name="connsiteX97" fmla="*/ 1813266 w 2485572"/>
                <a:gd name="connsiteY97" fmla="*/ 2166319 h 2538970"/>
                <a:gd name="connsiteX98" fmla="*/ 1810426 w 2485572"/>
                <a:gd name="connsiteY98" fmla="*/ 2177397 h 2538970"/>
                <a:gd name="connsiteX99" fmla="*/ 1818663 w 2485572"/>
                <a:gd name="connsiteY99" fmla="*/ 2194438 h 2538970"/>
                <a:gd name="connsiteX100" fmla="*/ 1818663 w 2485572"/>
                <a:gd name="connsiteY100" fmla="*/ 2211196 h 2538970"/>
                <a:gd name="connsiteX101" fmla="*/ 1813266 w 2485572"/>
                <a:gd name="connsiteY101" fmla="*/ 2214037 h 2538970"/>
                <a:gd name="connsiteX102" fmla="*/ 1776626 w 2485572"/>
                <a:gd name="connsiteY102" fmla="*/ 2208356 h 2538970"/>
                <a:gd name="connsiteX103" fmla="*/ 1771230 w 2485572"/>
                <a:gd name="connsiteY103" fmla="*/ 2205516 h 2538970"/>
                <a:gd name="connsiteX104" fmla="*/ 1762708 w 2485572"/>
                <a:gd name="connsiteY104" fmla="*/ 2202676 h 2538970"/>
                <a:gd name="connsiteX105" fmla="*/ 1748791 w 2485572"/>
                <a:gd name="connsiteY105" fmla="*/ 2202676 h 2538970"/>
                <a:gd name="connsiteX106" fmla="*/ 1740270 w 2485572"/>
                <a:gd name="connsiteY106" fmla="*/ 2194438 h 2538970"/>
                <a:gd name="connsiteX107" fmla="*/ 1731749 w 2485572"/>
                <a:gd name="connsiteY107" fmla="*/ 2188758 h 2538970"/>
                <a:gd name="connsiteX108" fmla="*/ 1723512 w 2485572"/>
                <a:gd name="connsiteY108" fmla="*/ 2174556 h 2538970"/>
                <a:gd name="connsiteX109" fmla="*/ 1703914 w 2485572"/>
                <a:gd name="connsiteY109" fmla="*/ 2169159 h 2538970"/>
                <a:gd name="connsiteX110" fmla="*/ 1698233 w 2485572"/>
                <a:gd name="connsiteY110" fmla="*/ 2166319 h 2538970"/>
                <a:gd name="connsiteX111" fmla="*/ 1692552 w 2485572"/>
                <a:gd name="connsiteY111" fmla="*/ 2163479 h 2538970"/>
                <a:gd name="connsiteX112" fmla="*/ 1656196 w 2485572"/>
                <a:gd name="connsiteY112" fmla="*/ 2160638 h 2538970"/>
                <a:gd name="connsiteX113" fmla="*/ 1647675 w 2485572"/>
                <a:gd name="connsiteY113" fmla="*/ 2163479 h 2538970"/>
                <a:gd name="connsiteX114" fmla="*/ 1605638 w 2485572"/>
                <a:gd name="connsiteY114" fmla="*/ 2169159 h 2538970"/>
                <a:gd name="connsiteX115" fmla="*/ 1600242 w 2485572"/>
                <a:gd name="connsiteY115" fmla="*/ 2169159 h 2538970"/>
                <a:gd name="connsiteX116" fmla="*/ 1566442 w 2485572"/>
                <a:gd name="connsiteY116" fmla="*/ 2146721 h 2538970"/>
                <a:gd name="connsiteX117" fmla="*/ 1563601 w 2485572"/>
                <a:gd name="connsiteY117" fmla="*/ 2143881 h 2538970"/>
                <a:gd name="connsiteX118" fmla="*/ 1561045 w 2485572"/>
                <a:gd name="connsiteY118" fmla="*/ 2141040 h 2538970"/>
                <a:gd name="connsiteX119" fmla="*/ 1541447 w 2485572"/>
                <a:gd name="connsiteY119" fmla="*/ 2112921 h 2538970"/>
                <a:gd name="connsiteX120" fmla="*/ 1535766 w 2485572"/>
                <a:gd name="connsiteY120" fmla="*/ 2107524 h 2538970"/>
                <a:gd name="connsiteX121" fmla="*/ 1501966 w 2485572"/>
                <a:gd name="connsiteY121" fmla="*/ 2090482 h 2538970"/>
                <a:gd name="connsiteX122" fmla="*/ 1496570 w 2485572"/>
                <a:gd name="connsiteY122" fmla="*/ 2087926 h 2538970"/>
                <a:gd name="connsiteX123" fmla="*/ 1493729 w 2485572"/>
                <a:gd name="connsiteY123" fmla="*/ 2085086 h 2538970"/>
                <a:gd name="connsiteX124" fmla="*/ 1488049 w 2485572"/>
                <a:gd name="connsiteY124" fmla="*/ 2082245 h 2538970"/>
                <a:gd name="connsiteX125" fmla="*/ 1426413 w 2485572"/>
                <a:gd name="connsiteY125" fmla="*/ 2059807 h 2538970"/>
                <a:gd name="connsiteX126" fmla="*/ 1364778 w 2485572"/>
                <a:gd name="connsiteY126" fmla="*/ 2056966 h 2538970"/>
                <a:gd name="connsiteX127" fmla="*/ 1336659 w 2485572"/>
                <a:gd name="connsiteY127" fmla="*/ 2048445 h 2538970"/>
                <a:gd name="connsiteX128" fmla="*/ 1311380 w 2485572"/>
                <a:gd name="connsiteY128" fmla="*/ 2034528 h 2538970"/>
                <a:gd name="connsiteX129" fmla="*/ 1305983 w 2485572"/>
                <a:gd name="connsiteY129" fmla="*/ 2031688 h 2538970"/>
                <a:gd name="connsiteX130" fmla="*/ 1303143 w 2485572"/>
                <a:gd name="connsiteY130" fmla="*/ 2026291 h 2538970"/>
                <a:gd name="connsiteX131" fmla="*/ 1300303 w 2485572"/>
                <a:gd name="connsiteY131" fmla="*/ 2023451 h 2538970"/>
                <a:gd name="connsiteX132" fmla="*/ 1266787 w 2485572"/>
                <a:gd name="connsiteY132" fmla="*/ 2006409 h 2538970"/>
                <a:gd name="connsiteX133" fmla="*/ 1255426 w 2485572"/>
                <a:gd name="connsiteY133" fmla="*/ 2006409 h 2538970"/>
                <a:gd name="connsiteX134" fmla="*/ 1238668 w 2485572"/>
                <a:gd name="connsiteY134" fmla="*/ 2001012 h 2538970"/>
                <a:gd name="connsiteX135" fmla="*/ 1232987 w 2485572"/>
                <a:gd name="connsiteY135" fmla="*/ 2001012 h 2538970"/>
                <a:gd name="connsiteX136" fmla="*/ 1216229 w 2485572"/>
                <a:gd name="connsiteY136" fmla="*/ 1995331 h 2538970"/>
                <a:gd name="connsiteX137" fmla="*/ 1213389 w 2485572"/>
                <a:gd name="connsiteY137" fmla="*/ 1992491 h 2538970"/>
                <a:gd name="connsiteX138" fmla="*/ 1185554 w 2485572"/>
                <a:gd name="connsiteY138" fmla="*/ 1984254 h 2538970"/>
                <a:gd name="connsiteX139" fmla="*/ 1179873 w 2485572"/>
                <a:gd name="connsiteY139" fmla="*/ 1984254 h 2538970"/>
                <a:gd name="connsiteX140" fmla="*/ 1157434 w 2485572"/>
                <a:gd name="connsiteY140" fmla="*/ 1981414 h 2538970"/>
                <a:gd name="connsiteX141" fmla="*/ 1109717 w 2485572"/>
                <a:gd name="connsiteY141" fmla="*/ 1947614 h 2538970"/>
                <a:gd name="connsiteX142" fmla="*/ 1098639 w 2485572"/>
                <a:gd name="connsiteY142" fmla="*/ 1944774 h 2538970"/>
                <a:gd name="connsiteX143" fmla="*/ 1067680 w 2485572"/>
                <a:gd name="connsiteY143" fmla="*/ 1919779 h 2538970"/>
                <a:gd name="connsiteX144" fmla="*/ 1056603 w 2485572"/>
                <a:gd name="connsiteY144" fmla="*/ 1888819 h 2538970"/>
                <a:gd name="connsiteX145" fmla="*/ 1053762 w 2485572"/>
                <a:gd name="connsiteY145" fmla="*/ 1880298 h 2538970"/>
                <a:gd name="connsiteX146" fmla="*/ 1022803 w 2485572"/>
                <a:gd name="connsiteY146" fmla="*/ 1860700 h 2538970"/>
                <a:gd name="connsiteX147" fmla="*/ 1019962 w 2485572"/>
                <a:gd name="connsiteY147" fmla="*/ 1858143 h 2538970"/>
                <a:gd name="connsiteX148" fmla="*/ 1006045 w 2485572"/>
                <a:gd name="connsiteY148" fmla="*/ 1824343 h 2538970"/>
                <a:gd name="connsiteX149" fmla="*/ 1006045 w 2485572"/>
                <a:gd name="connsiteY149" fmla="*/ 1813266 h 2538970"/>
                <a:gd name="connsiteX150" fmla="*/ 1011725 w 2485572"/>
                <a:gd name="connsiteY150" fmla="*/ 1793668 h 2538970"/>
                <a:gd name="connsiteX151" fmla="*/ 1019962 w 2485572"/>
                <a:gd name="connsiteY151" fmla="*/ 1768389 h 2538970"/>
                <a:gd name="connsiteX152" fmla="*/ 1025643 w 2485572"/>
                <a:gd name="connsiteY152" fmla="*/ 1737429 h 2538970"/>
                <a:gd name="connsiteX153" fmla="*/ 1025643 w 2485572"/>
                <a:gd name="connsiteY153" fmla="*/ 1723512 h 2538970"/>
                <a:gd name="connsiteX154" fmla="*/ 1019962 w 2485572"/>
                <a:gd name="connsiteY154" fmla="*/ 1720671 h 2538970"/>
                <a:gd name="connsiteX155" fmla="*/ 1014566 w 2485572"/>
                <a:gd name="connsiteY155" fmla="*/ 1712435 h 2538970"/>
                <a:gd name="connsiteX156" fmla="*/ 1011725 w 2485572"/>
                <a:gd name="connsiteY156" fmla="*/ 1709594 h 2538970"/>
                <a:gd name="connsiteX157" fmla="*/ 983606 w 2485572"/>
                <a:gd name="connsiteY157" fmla="*/ 1692552 h 2538970"/>
                <a:gd name="connsiteX158" fmla="*/ 977925 w 2485572"/>
                <a:gd name="connsiteY158" fmla="*/ 1692552 h 2538970"/>
                <a:gd name="connsiteX159" fmla="*/ 950090 w 2485572"/>
                <a:gd name="connsiteY159" fmla="*/ 1653356 h 2538970"/>
                <a:gd name="connsiteX160" fmla="*/ 950090 w 2485572"/>
                <a:gd name="connsiteY160" fmla="*/ 1639438 h 2538970"/>
                <a:gd name="connsiteX161" fmla="*/ 952931 w 2485572"/>
                <a:gd name="connsiteY161" fmla="*/ 1636598 h 2538970"/>
                <a:gd name="connsiteX162" fmla="*/ 975369 w 2485572"/>
                <a:gd name="connsiteY162" fmla="*/ 1597401 h 2538970"/>
                <a:gd name="connsiteX163" fmla="*/ 980766 w 2485572"/>
                <a:gd name="connsiteY163" fmla="*/ 1591721 h 2538970"/>
                <a:gd name="connsiteX164" fmla="*/ 1017406 w 2485572"/>
                <a:gd name="connsiteY164" fmla="*/ 1561045 h 2538970"/>
                <a:gd name="connsiteX165" fmla="*/ 1022803 w 2485572"/>
                <a:gd name="connsiteY165" fmla="*/ 1558205 h 2538970"/>
                <a:gd name="connsiteX166" fmla="*/ 1025643 w 2485572"/>
                <a:gd name="connsiteY166" fmla="*/ 1555364 h 2538970"/>
                <a:gd name="connsiteX167" fmla="*/ 1031324 w 2485572"/>
                <a:gd name="connsiteY167" fmla="*/ 1549684 h 2538970"/>
                <a:gd name="connsiteX168" fmla="*/ 1293866 w 2485572"/>
                <a:gd name="connsiteY168" fmla="*/ 1680648 h 2538970"/>
                <a:gd name="connsiteX169" fmla="*/ 1455791 w 2485572"/>
                <a:gd name="connsiteY169" fmla="*/ 1685410 h 2538970"/>
                <a:gd name="connsiteX170" fmla="*/ 1289417 w 2485572"/>
                <a:gd name="connsiteY170" fmla="*/ 1536685 h 2538970"/>
                <a:gd name="connsiteX171" fmla="*/ 1061999 w 2485572"/>
                <a:gd name="connsiteY171" fmla="*/ 1465610 h 2538970"/>
                <a:gd name="connsiteX172" fmla="*/ 1061999 w 2485572"/>
                <a:gd name="connsiteY172" fmla="*/ 1429254 h 2538970"/>
                <a:gd name="connsiteX173" fmla="*/ 1048082 w 2485572"/>
                <a:gd name="connsiteY173" fmla="*/ 1403975 h 2538970"/>
                <a:gd name="connsiteX174" fmla="*/ 1022803 w 2485572"/>
                <a:gd name="connsiteY174" fmla="*/ 1387217 h 2538970"/>
                <a:gd name="connsiteX175" fmla="*/ 1011725 w 2485572"/>
                <a:gd name="connsiteY175" fmla="*/ 1381536 h 2538970"/>
                <a:gd name="connsiteX176" fmla="*/ 1000364 w 2485572"/>
                <a:gd name="connsiteY176" fmla="*/ 1381536 h 2538970"/>
                <a:gd name="connsiteX177" fmla="*/ 961167 w 2485572"/>
                <a:gd name="connsiteY177" fmla="*/ 1376140 h 2538970"/>
                <a:gd name="connsiteX178" fmla="*/ 924811 w 2485572"/>
                <a:gd name="connsiteY178" fmla="*/ 1367618 h 2538970"/>
                <a:gd name="connsiteX179" fmla="*/ 919131 w 2485572"/>
                <a:gd name="connsiteY179" fmla="*/ 1367618 h 2538970"/>
                <a:gd name="connsiteX180" fmla="*/ 913450 w 2485572"/>
                <a:gd name="connsiteY180" fmla="*/ 1364778 h 2538970"/>
                <a:gd name="connsiteX181" fmla="*/ 908053 w 2485572"/>
                <a:gd name="connsiteY181" fmla="*/ 1364778 h 2538970"/>
                <a:gd name="connsiteX182" fmla="*/ 877094 w 2485572"/>
                <a:gd name="connsiteY182" fmla="*/ 1381536 h 2538970"/>
                <a:gd name="connsiteX183" fmla="*/ 868857 w 2485572"/>
                <a:gd name="connsiteY183" fmla="*/ 1390057 h 2538970"/>
                <a:gd name="connsiteX184" fmla="*/ 835057 w 2485572"/>
                <a:gd name="connsiteY184" fmla="*/ 1434934 h 2538970"/>
                <a:gd name="connsiteX185" fmla="*/ 832217 w 2485572"/>
                <a:gd name="connsiteY185" fmla="*/ 1440331 h 2538970"/>
                <a:gd name="connsiteX186" fmla="*/ 832217 w 2485572"/>
                <a:gd name="connsiteY186" fmla="*/ 1446012 h 2538970"/>
                <a:gd name="connsiteX187" fmla="*/ 767741 w 2485572"/>
                <a:gd name="connsiteY187" fmla="*/ 1513327 h 2538970"/>
                <a:gd name="connsiteX188" fmla="*/ 711787 w 2485572"/>
                <a:gd name="connsiteY188" fmla="*/ 1535766 h 2538970"/>
                <a:gd name="connsiteX189" fmla="*/ 686508 w 2485572"/>
                <a:gd name="connsiteY189" fmla="*/ 1541447 h 2538970"/>
                <a:gd name="connsiteX190" fmla="*/ 661513 w 2485572"/>
                <a:gd name="connsiteY190" fmla="*/ 1549684 h 2538970"/>
                <a:gd name="connsiteX191" fmla="*/ 658672 w 2485572"/>
                <a:gd name="connsiteY191" fmla="*/ 1552524 h 2538970"/>
                <a:gd name="connsiteX192" fmla="*/ 652992 w 2485572"/>
                <a:gd name="connsiteY192" fmla="*/ 1555364 h 2538970"/>
                <a:gd name="connsiteX193" fmla="*/ 624873 w 2485572"/>
                <a:gd name="connsiteY193" fmla="*/ 1561045 h 2538970"/>
                <a:gd name="connsiteX194" fmla="*/ 619476 w 2485572"/>
                <a:gd name="connsiteY194" fmla="*/ 1558205 h 2538970"/>
                <a:gd name="connsiteX195" fmla="*/ 616636 w 2485572"/>
                <a:gd name="connsiteY195" fmla="*/ 1555364 h 2538970"/>
                <a:gd name="connsiteX196" fmla="*/ 597037 w 2485572"/>
                <a:gd name="connsiteY196" fmla="*/ 1532926 h 2538970"/>
                <a:gd name="connsiteX197" fmla="*/ 594197 w 2485572"/>
                <a:gd name="connsiteY197" fmla="*/ 1521848 h 2538970"/>
                <a:gd name="connsiteX198" fmla="*/ 591357 w 2485572"/>
                <a:gd name="connsiteY198" fmla="*/ 1519008 h 2538970"/>
                <a:gd name="connsiteX199" fmla="*/ 566078 w 2485572"/>
                <a:gd name="connsiteY199" fmla="*/ 1482368 h 2538970"/>
                <a:gd name="connsiteX200" fmla="*/ 560397 w 2485572"/>
                <a:gd name="connsiteY200" fmla="*/ 1471291 h 2538970"/>
                <a:gd name="connsiteX201" fmla="*/ 555000 w 2485572"/>
                <a:gd name="connsiteY201" fmla="*/ 1465610 h 2538970"/>
                <a:gd name="connsiteX202" fmla="*/ 498762 w 2485572"/>
                <a:gd name="connsiteY202" fmla="*/ 1432094 h 2538970"/>
                <a:gd name="connsiteX203" fmla="*/ 490525 w 2485572"/>
                <a:gd name="connsiteY203" fmla="*/ 1429254 h 2538970"/>
                <a:gd name="connsiteX204" fmla="*/ 487685 w 2485572"/>
                <a:gd name="connsiteY204" fmla="*/ 1429254 h 2538970"/>
                <a:gd name="connsiteX205" fmla="*/ 462406 w 2485572"/>
                <a:gd name="connsiteY205" fmla="*/ 1426413 h 2538970"/>
                <a:gd name="connsiteX206" fmla="*/ 400770 w 2485572"/>
                <a:gd name="connsiteY206" fmla="*/ 1426413 h 2538970"/>
                <a:gd name="connsiteX207" fmla="*/ 392250 w 2485572"/>
                <a:gd name="connsiteY207" fmla="*/ 1423573 h 2538970"/>
                <a:gd name="connsiteX208" fmla="*/ 384013 w 2485572"/>
                <a:gd name="connsiteY208" fmla="*/ 1420733 h 2538970"/>
                <a:gd name="connsiteX209" fmla="*/ 375492 w 2485572"/>
                <a:gd name="connsiteY209" fmla="*/ 1420733 h 2538970"/>
                <a:gd name="connsiteX210" fmla="*/ 319537 w 2485572"/>
                <a:gd name="connsiteY210" fmla="*/ 1409655 h 2538970"/>
                <a:gd name="connsiteX211" fmla="*/ 313856 w 2485572"/>
                <a:gd name="connsiteY211" fmla="*/ 1406815 h 2538970"/>
                <a:gd name="connsiteX212" fmla="*/ 308176 w 2485572"/>
                <a:gd name="connsiteY212" fmla="*/ 1406815 h 2538970"/>
                <a:gd name="connsiteX213" fmla="*/ 297098 w 2485572"/>
                <a:gd name="connsiteY213" fmla="*/ 1401134 h 2538970"/>
                <a:gd name="connsiteX214" fmla="*/ 221546 w 2485572"/>
                <a:gd name="connsiteY214" fmla="*/ 1392898 h 2538970"/>
                <a:gd name="connsiteX215" fmla="*/ 213025 w 2485572"/>
                <a:gd name="connsiteY215" fmla="*/ 1392898 h 2538970"/>
                <a:gd name="connsiteX216" fmla="*/ 204504 w 2485572"/>
                <a:gd name="connsiteY216" fmla="*/ 1395738 h 2538970"/>
                <a:gd name="connsiteX217" fmla="*/ 154230 w 2485572"/>
                <a:gd name="connsiteY217" fmla="*/ 1406815 h 2538970"/>
                <a:gd name="connsiteX218" fmla="*/ 148549 w 2485572"/>
                <a:gd name="connsiteY218" fmla="*/ 1403975 h 2538970"/>
                <a:gd name="connsiteX219" fmla="*/ 137472 w 2485572"/>
                <a:gd name="connsiteY219" fmla="*/ 1398294 h 2538970"/>
                <a:gd name="connsiteX220" fmla="*/ 131791 w 2485572"/>
                <a:gd name="connsiteY220" fmla="*/ 1398294 h 2538970"/>
                <a:gd name="connsiteX221" fmla="*/ 67316 w 2485572"/>
                <a:gd name="connsiteY221" fmla="*/ 1418177 h 2538970"/>
                <a:gd name="connsiteX222" fmla="*/ 58795 w 2485572"/>
                <a:gd name="connsiteY222" fmla="*/ 1420733 h 2538970"/>
                <a:gd name="connsiteX223" fmla="*/ 50558 w 2485572"/>
                <a:gd name="connsiteY223" fmla="*/ 1423573 h 2538970"/>
                <a:gd name="connsiteX224" fmla="*/ 42037 w 2485572"/>
                <a:gd name="connsiteY224" fmla="*/ 1423573 h 2538970"/>
                <a:gd name="connsiteX225" fmla="*/ 5681 w 2485572"/>
                <a:gd name="connsiteY225" fmla="*/ 1432094 h 2538970"/>
                <a:gd name="connsiteX226" fmla="*/ 2840 w 2485572"/>
                <a:gd name="connsiteY226" fmla="*/ 1403975 h 2538970"/>
                <a:gd name="connsiteX227" fmla="*/ 0 w 2485572"/>
                <a:gd name="connsiteY227" fmla="*/ 1395738 h 2538970"/>
                <a:gd name="connsiteX228" fmla="*/ 5681 w 2485572"/>
                <a:gd name="connsiteY228" fmla="*/ 1373299 h 2538970"/>
                <a:gd name="connsiteX229" fmla="*/ 5681 w 2485572"/>
                <a:gd name="connsiteY229" fmla="*/ 1361938 h 2538970"/>
                <a:gd name="connsiteX230" fmla="*/ 11361 w 2485572"/>
                <a:gd name="connsiteY230" fmla="*/ 1345180 h 2538970"/>
                <a:gd name="connsiteX231" fmla="*/ 42037 w 2485572"/>
                <a:gd name="connsiteY231" fmla="*/ 1305983 h 2538970"/>
                <a:gd name="connsiteX232" fmla="*/ 47718 w 2485572"/>
                <a:gd name="connsiteY232" fmla="*/ 1294622 h 2538970"/>
                <a:gd name="connsiteX233" fmla="*/ 39197 w 2485572"/>
                <a:gd name="connsiteY233" fmla="*/ 1275024 h 2538970"/>
                <a:gd name="connsiteX234" fmla="*/ 33516 w 2485572"/>
                <a:gd name="connsiteY234" fmla="*/ 1269627 h 2538970"/>
                <a:gd name="connsiteX235" fmla="*/ 33516 w 2485572"/>
                <a:gd name="connsiteY235" fmla="*/ 1244348 h 2538970"/>
                <a:gd name="connsiteX236" fmla="*/ 64475 w 2485572"/>
                <a:gd name="connsiteY236" fmla="*/ 1213389 h 2538970"/>
                <a:gd name="connsiteX237" fmla="*/ 81233 w 2485572"/>
                <a:gd name="connsiteY237" fmla="*/ 1199471 h 2538970"/>
                <a:gd name="connsiteX238" fmla="*/ 86914 w 2485572"/>
                <a:gd name="connsiteY238" fmla="*/ 1190950 h 2538970"/>
                <a:gd name="connsiteX239" fmla="*/ 97991 w 2485572"/>
                <a:gd name="connsiteY239" fmla="*/ 1160275 h 2538970"/>
                <a:gd name="connsiteX240" fmla="*/ 95435 w 2485572"/>
                <a:gd name="connsiteY240" fmla="*/ 1151753 h 2538970"/>
                <a:gd name="connsiteX241" fmla="*/ 95435 w 2485572"/>
                <a:gd name="connsiteY241" fmla="*/ 1121078 h 2538970"/>
                <a:gd name="connsiteX242" fmla="*/ 100832 w 2485572"/>
                <a:gd name="connsiteY242" fmla="*/ 1112557 h 2538970"/>
                <a:gd name="connsiteX243" fmla="*/ 103672 w 2485572"/>
                <a:gd name="connsiteY243" fmla="*/ 1106876 h 2538970"/>
                <a:gd name="connsiteX244" fmla="*/ 154230 w 2485572"/>
                <a:gd name="connsiteY244" fmla="*/ 1070520 h 2538970"/>
                <a:gd name="connsiteX245" fmla="*/ 176668 w 2485572"/>
                <a:gd name="connsiteY245" fmla="*/ 1045241 h 2538970"/>
                <a:gd name="connsiteX246" fmla="*/ 176668 w 2485572"/>
                <a:gd name="connsiteY246" fmla="*/ 1037004 h 2538970"/>
                <a:gd name="connsiteX247" fmla="*/ 173828 w 2485572"/>
                <a:gd name="connsiteY247" fmla="*/ 1028483 h 2538970"/>
                <a:gd name="connsiteX248" fmla="*/ 157070 w 2485572"/>
                <a:gd name="connsiteY248" fmla="*/ 1008885 h 2538970"/>
                <a:gd name="connsiteX249" fmla="*/ 154230 w 2485572"/>
                <a:gd name="connsiteY249" fmla="*/ 1000648 h 2538970"/>
                <a:gd name="connsiteX250" fmla="*/ 157070 w 2485572"/>
                <a:gd name="connsiteY250" fmla="*/ 964008 h 2538970"/>
                <a:gd name="connsiteX251" fmla="*/ 154230 w 2485572"/>
                <a:gd name="connsiteY251" fmla="*/ 955771 h 2538970"/>
                <a:gd name="connsiteX252" fmla="*/ 126111 w 2485572"/>
                <a:gd name="connsiteY252" fmla="*/ 930492 h 2538970"/>
                <a:gd name="connsiteX253" fmla="*/ 112193 w 2485572"/>
                <a:gd name="connsiteY253" fmla="*/ 927652 h 2538970"/>
                <a:gd name="connsiteX254" fmla="*/ 109353 w 2485572"/>
                <a:gd name="connsiteY254" fmla="*/ 921971 h 2538970"/>
                <a:gd name="connsiteX255" fmla="*/ 109353 w 2485572"/>
                <a:gd name="connsiteY255" fmla="*/ 908053 h 2538970"/>
                <a:gd name="connsiteX256" fmla="*/ 117590 w 2485572"/>
                <a:gd name="connsiteY256" fmla="*/ 891295 h 2538970"/>
                <a:gd name="connsiteX257" fmla="*/ 123270 w 2485572"/>
                <a:gd name="connsiteY257" fmla="*/ 885615 h 2538970"/>
                <a:gd name="connsiteX258" fmla="*/ 148549 w 2485572"/>
                <a:gd name="connsiteY258" fmla="*/ 866016 h 2538970"/>
                <a:gd name="connsiteX259" fmla="*/ 128951 w 2485572"/>
                <a:gd name="connsiteY259" fmla="*/ 840738 h 2538970"/>
                <a:gd name="connsiteX260" fmla="*/ 126111 w 2485572"/>
                <a:gd name="connsiteY260" fmla="*/ 821139 h 2538970"/>
                <a:gd name="connsiteX261" fmla="*/ 140028 w 2485572"/>
                <a:gd name="connsiteY261" fmla="*/ 812618 h 2538970"/>
                <a:gd name="connsiteX262" fmla="*/ 142869 w 2485572"/>
                <a:gd name="connsiteY262" fmla="*/ 790464 h 2538970"/>
                <a:gd name="connsiteX263" fmla="*/ 154230 w 2485572"/>
                <a:gd name="connsiteY263" fmla="*/ 773422 h 2538970"/>
                <a:gd name="connsiteX264" fmla="*/ 157070 w 2485572"/>
                <a:gd name="connsiteY264" fmla="*/ 762344 h 2538970"/>
                <a:gd name="connsiteX265" fmla="*/ 157070 w 2485572"/>
                <a:gd name="connsiteY265" fmla="*/ 753824 h 2538970"/>
                <a:gd name="connsiteX266" fmla="*/ 145709 w 2485572"/>
                <a:gd name="connsiteY266" fmla="*/ 731385 h 2538970"/>
                <a:gd name="connsiteX267" fmla="*/ 145709 w 2485572"/>
                <a:gd name="connsiteY267" fmla="*/ 723148 h 2538970"/>
                <a:gd name="connsiteX268" fmla="*/ 159627 w 2485572"/>
                <a:gd name="connsiteY268" fmla="*/ 714627 h 2538970"/>
                <a:gd name="connsiteX269" fmla="*/ 204504 w 2485572"/>
                <a:gd name="connsiteY269" fmla="*/ 708946 h 2538970"/>
                <a:gd name="connsiteX270" fmla="*/ 232623 w 2485572"/>
                <a:gd name="connsiteY270" fmla="*/ 678271 h 2538970"/>
                <a:gd name="connsiteX271" fmla="*/ 232623 w 2485572"/>
                <a:gd name="connsiteY271" fmla="*/ 666909 h 2538970"/>
                <a:gd name="connsiteX272" fmla="*/ 215865 w 2485572"/>
                <a:gd name="connsiteY272" fmla="*/ 644755 h 2538970"/>
                <a:gd name="connsiteX273" fmla="*/ 218705 w 2485572"/>
                <a:gd name="connsiteY273" fmla="*/ 613795 h 2538970"/>
                <a:gd name="connsiteX274" fmla="*/ 241144 w 2485572"/>
                <a:gd name="connsiteY274" fmla="*/ 582836 h 2538970"/>
                <a:gd name="connsiteX275" fmla="*/ 252221 w 2485572"/>
                <a:gd name="connsiteY275" fmla="*/ 571758 h 2538970"/>
                <a:gd name="connsiteX276" fmla="*/ 285737 w 2485572"/>
                <a:gd name="connsiteY276" fmla="*/ 524041 h 2538970"/>
                <a:gd name="connsiteX277" fmla="*/ 291418 w 2485572"/>
                <a:gd name="connsiteY277" fmla="*/ 518644 h 2538970"/>
                <a:gd name="connsiteX278" fmla="*/ 322377 w 2485572"/>
                <a:gd name="connsiteY278" fmla="*/ 518644 h 2538970"/>
                <a:gd name="connsiteX279" fmla="*/ 333455 w 2485572"/>
                <a:gd name="connsiteY279" fmla="*/ 510123 h 2538970"/>
                <a:gd name="connsiteX280" fmla="*/ 341976 w 2485572"/>
                <a:gd name="connsiteY280" fmla="*/ 482004 h 2538970"/>
                <a:gd name="connsiteX281" fmla="*/ 347372 w 2485572"/>
                <a:gd name="connsiteY281" fmla="*/ 476607 h 2538970"/>
                <a:gd name="connsiteX282" fmla="*/ 386853 w 2485572"/>
                <a:gd name="connsiteY282" fmla="*/ 459565 h 2538970"/>
                <a:gd name="connsiteX283" fmla="*/ 389409 w 2485572"/>
                <a:gd name="connsiteY283" fmla="*/ 454169 h 2538970"/>
                <a:gd name="connsiteX284" fmla="*/ 400770 w 2485572"/>
                <a:gd name="connsiteY284" fmla="*/ 434570 h 2538970"/>
                <a:gd name="connsiteX285" fmla="*/ 414688 w 2485572"/>
                <a:gd name="connsiteY285" fmla="*/ 392534 h 2538970"/>
                <a:gd name="connsiteX286" fmla="*/ 428890 w 2485572"/>
                <a:gd name="connsiteY286" fmla="*/ 341976 h 2538970"/>
                <a:gd name="connsiteX287" fmla="*/ 434286 w 2485572"/>
                <a:gd name="connsiteY287" fmla="*/ 255062 h 2538970"/>
                <a:gd name="connsiteX288" fmla="*/ 437127 w 2485572"/>
                <a:gd name="connsiteY288" fmla="*/ 252221 h 2538970"/>
                <a:gd name="connsiteX289" fmla="*/ 448488 w 2485572"/>
                <a:gd name="connsiteY289" fmla="*/ 235463 h 2538970"/>
                <a:gd name="connsiteX290" fmla="*/ 468086 w 2485572"/>
                <a:gd name="connsiteY290" fmla="*/ 221546 h 2538970"/>
                <a:gd name="connsiteX291" fmla="*/ 501602 w 2485572"/>
                <a:gd name="connsiteY291" fmla="*/ 215865 h 2538970"/>
                <a:gd name="connsiteX292" fmla="*/ 512964 w 2485572"/>
                <a:gd name="connsiteY292" fmla="*/ 213025 h 2538970"/>
                <a:gd name="connsiteX293" fmla="*/ 555000 w 2485572"/>
                <a:gd name="connsiteY293" fmla="*/ 187746 h 2538970"/>
                <a:gd name="connsiteX294" fmla="*/ 557557 w 2485572"/>
                <a:gd name="connsiteY294" fmla="*/ 182349 h 2538970"/>
                <a:gd name="connsiteX295" fmla="*/ 602434 w 2485572"/>
                <a:gd name="connsiteY295" fmla="*/ 131791 h 2538970"/>
                <a:gd name="connsiteX296" fmla="*/ 605274 w 2485572"/>
                <a:gd name="connsiteY296" fmla="*/ 123270 h 2538970"/>
                <a:gd name="connsiteX297" fmla="*/ 594197 w 2485572"/>
                <a:gd name="connsiteY297" fmla="*/ 70156 h 2538970"/>
                <a:gd name="connsiteX298" fmla="*/ 650151 w 2485572"/>
                <a:gd name="connsiteY298" fmla="*/ 92595 h 2538970"/>
                <a:gd name="connsiteX299" fmla="*/ 664069 w 2485572"/>
                <a:gd name="connsiteY299" fmla="*/ 92595 h 2538970"/>
                <a:gd name="connsiteX300" fmla="*/ 689348 w 2485572"/>
                <a:gd name="connsiteY300" fmla="*/ 98275 h 2538970"/>
                <a:gd name="connsiteX301" fmla="*/ 723148 w 2485572"/>
                <a:gd name="connsiteY301" fmla="*/ 89754 h 2538970"/>
                <a:gd name="connsiteX302" fmla="*/ 725704 w 2485572"/>
                <a:gd name="connsiteY302" fmla="*/ 92595 h 2538970"/>
                <a:gd name="connsiteX303" fmla="*/ 731385 w 2485572"/>
                <a:gd name="connsiteY303" fmla="*/ 92595 h 2538970"/>
                <a:gd name="connsiteX304" fmla="*/ 737065 w 2485572"/>
                <a:gd name="connsiteY304" fmla="*/ 95435 h 2538970"/>
                <a:gd name="connsiteX305" fmla="*/ 742746 w 2485572"/>
                <a:gd name="connsiteY305" fmla="*/ 95435 h 2538970"/>
                <a:gd name="connsiteX306" fmla="*/ 779102 w 2485572"/>
                <a:gd name="connsiteY306" fmla="*/ 75837 h 2538970"/>
                <a:gd name="connsiteX307" fmla="*/ 818299 w 2485572"/>
                <a:gd name="connsiteY307" fmla="*/ 39197 h 2538970"/>
                <a:gd name="connsiteX308" fmla="*/ 823980 w 2485572"/>
                <a:gd name="connsiteY308" fmla="*/ 33800 h 2538970"/>
                <a:gd name="connsiteX309" fmla="*/ 851815 w 2485572"/>
                <a:gd name="connsiteY309" fmla="*/ 19598 h 2538970"/>
                <a:gd name="connsiteX310" fmla="*/ 854655 w 2485572"/>
                <a:gd name="connsiteY310" fmla="*/ 14202 h 2538970"/>
                <a:gd name="connsiteX311" fmla="*/ 888455 w 2485572"/>
                <a:gd name="connsiteY311" fmla="*/ 8521 h 2538970"/>
                <a:gd name="connsiteX312" fmla="*/ 893852 w 2485572"/>
                <a:gd name="connsiteY312" fmla="*/ 11361 h 2538970"/>
                <a:gd name="connsiteX313" fmla="*/ 933332 w 2485572"/>
                <a:gd name="connsiteY313" fmla="*/ 36640 h 2538970"/>
                <a:gd name="connsiteX314" fmla="*/ 938729 w 2485572"/>
                <a:gd name="connsiteY314" fmla="*/ 42037 h 2538970"/>
                <a:gd name="connsiteX315" fmla="*/ 969689 w 2485572"/>
                <a:gd name="connsiteY315" fmla="*/ 61635 h 2538970"/>
                <a:gd name="connsiteX316" fmla="*/ 972529 w 2485572"/>
                <a:gd name="connsiteY316" fmla="*/ 64475 h 2538970"/>
                <a:gd name="connsiteX317" fmla="*/ 977925 w 2485572"/>
                <a:gd name="connsiteY317" fmla="*/ 67316 h 2538970"/>
                <a:gd name="connsiteX318" fmla="*/ 1011725 w 2485572"/>
                <a:gd name="connsiteY318" fmla="*/ 67316 h 2538970"/>
                <a:gd name="connsiteX319" fmla="*/ 1031324 w 2485572"/>
                <a:gd name="connsiteY319" fmla="*/ 64475 h 2538970"/>
                <a:gd name="connsiteX320" fmla="*/ 1042401 w 2485572"/>
                <a:gd name="connsiteY320" fmla="*/ 64475 h 2538970"/>
                <a:gd name="connsiteX321" fmla="*/ 1104036 w 2485572"/>
                <a:gd name="connsiteY321" fmla="*/ 70156 h 2538970"/>
                <a:gd name="connsiteX322" fmla="*/ 1109717 w 2485572"/>
                <a:gd name="connsiteY322" fmla="*/ 75837 h 2538970"/>
                <a:gd name="connsiteX323" fmla="*/ 1118238 w 2485572"/>
                <a:gd name="connsiteY323" fmla="*/ 81233 h 2538970"/>
                <a:gd name="connsiteX324" fmla="*/ 1121078 w 2485572"/>
                <a:gd name="connsiteY324" fmla="*/ 84074 h 2538970"/>
                <a:gd name="connsiteX325" fmla="*/ 1143517 w 2485572"/>
                <a:gd name="connsiteY325" fmla="*/ 95435 h 2538970"/>
                <a:gd name="connsiteX326" fmla="*/ 1151754 w 2485572"/>
                <a:gd name="connsiteY326" fmla="*/ 100832 h 2538970"/>
                <a:gd name="connsiteX327" fmla="*/ 1171352 w 2485572"/>
                <a:gd name="connsiteY327" fmla="*/ 100832 h 2538970"/>
                <a:gd name="connsiteX328" fmla="*/ 1174192 w 2485572"/>
                <a:gd name="connsiteY328" fmla="*/ 98275 h 2538970"/>
                <a:gd name="connsiteX329" fmla="*/ 1188110 w 2485572"/>
                <a:gd name="connsiteY329" fmla="*/ 89754 h 2538970"/>
                <a:gd name="connsiteX330" fmla="*/ 1193791 w 2485572"/>
                <a:gd name="connsiteY330" fmla="*/ 84074 h 2538970"/>
                <a:gd name="connsiteX331" fmla="*/ 1238668 w 2485572"/>
                <a:gd name="connsiteY331" fmla="*/ 75837 h 2538970"/>
                <a:gd name="connsiteX332" fmla="*/ 1244348 w 2485572"/>
                <a:gd name="connsiteY332" fmla="*/ 78677 h 2538970"/>
                <a:gd name="connsiteX333" fmla="*/ 1272184 w 2485572"/>
                <a:gd name="connsiteY333" fmla="*/ 75837 h 2538970"/>
                <a:gd name="connsiteX334" fmla="*/ 1280705 w 2485572"/>
                <a:gd name="connsiteY334" fmla="*/ 72996 h 2538970"/>
                <a:gd name="connsiteX335" fmla="*/ 1286385 w 2485572"/>
                <a:gd name="connsiteY335" fmla="*/ 72996 h 2538970"/>
                <a:gd name="connsiteX336" fmla="*/ 1348020 w 2485572"/>
                <a:gd name="connsiteY336" fmla="*/ 50558 h 2538970"/>
                <a:gd name="connsiteX337" fmla="*/ 1350861 w 2485572"/>
                <a:gd name="connsiteY337" fmla="*/ 50558 h 2538970"/>
                <a:gd name="connsiteX338" fmla="*/ 1392898 w 2485572"/>
                <a:gd name="connsiteY338" fmla="*/ 39197 h 2538970"/>
                <a:gd name="connsiteX339" fmla="*/ 1406815 w 2485572"/>
                <a:gd name="connsiteY339" fmla="*/ 39197 h 2538970"/>
                <a:gd name="connsiteX340" fmla="*/ 1459929 w 2485572"/>
                <a:gd name="connsiteY340" fmla="*/ 36640 h 2538970"/>
                <a:gd name="connsiteX341" fmla="*/ 1468450 w 2485572"/>
                <a:gd name="connsiteY341" fmla="*/ 36640 h 2538970"/>
                <a:gd name="connsiteX342" fmla="*/ 1474131 w 2485572"/>
                <a:gd name="connsiteY342" fmla="*/ 33800 h 2538970"/>
                <a:gd name="connsiteX343" fmla="*/ 1479528 w 2485572"/>
                <a:gd name="connsiteY343" fmla="*/ 30960 h 2538970"/>
                <a:gd name="connsiteX344" fmla="*/ 1485208 w 2485572"/>
                <a:gd name="connsiteY344" fmla="*/ 30960 h 2538970"/>
                <a:gd name="connsiteX345" fmla="*/ 1544003 w 2485572"/>
                <a:gd name="connsiteY345" fmla="*/ 16758 h 2538970"/>
                <a:gd name="connsiteX346" fmla="*/ 1549684 w 2485572"/>
                <a:gd name="connsiteY346" fmla="*/ 14202 h 2538970"/>
                <a:gd name="connsiteX347" fmla="*/ 1555364 w 2485572"/>
                <a:gd name="connsiteY347" fmla="*/ 14202 h 2538970"/>
                <a:gd name="connsiteX348" fmla="*/ 1563601 w 2485572"/>
                <a:gd name="connsiteY348" fmla="*/ 11361 h 2538970"/>
                <a:gd name="connsiteX349" fmla="*/ 1614159 w 2485572"/>
                <a:gd name="connsiteY349" fmla="*/ 22439 h 2538970"/>
                <a:gd name="connsiteX350" fmla="*/ 1619840 w 2485572"/>
                <a:gd name="connsiteY350" fmla="*/ 19598 h 2538970"/>
                <a:gd name="connsiteX351" fmla="*/ 1630917 w 2485572"/>
                <a:gd name="connsiteY351" fmla="*/ 16758 h 2538970"/>
                <a:gd name="connsiteX352" fmla="*/ 1645119 w 2485572"/>
                <a:gd name="connsiteY352" fmla="*/ 8521 h 2538970"/>
                <a:gd name="connsiteX353" fmla="*/ 1653356 w 2485572"/>
                <a:gd name="connsiteY353" fmla="*/ 5681 h 2538970"/>
                <a:gd name="connsiteX354" fmla="*/ 1689712 w 2485572"/>
                <a:gd name="connsiteY354" fmla="*/ 0 h 2538970"/>
                <a:gd name="connsiteX355" fmla="*/ 1698233 w 2485572"/>
                <a:gd name="connsiteY355" fmla="*/ 11361 h 2538970"/>
                <a:gd name="connsiteX356" fmla="*/ 1703914 w 2485572"/>
                <a:gd name="connsiteY356" fmla="*/ 14202 h 2538970"/>
                <a:gd name="connsiteX357" fmla="*/ 1709310 w 2485572"/>
                <a:gd name="connsiteY357" fmla="*/ 16758 h 2538970"/>
                <a:gd name="connsiteX358" fmla="*/ 1717831 w 2485572"/>
                <a:gd name="connsiteY358" fmla="*/ 16758 h 2538970"/>
                <a:gd name="connsiteX359" fmla="*/ 1757028 w 2485572"/>
                <a:gd name="connsiteY359" fmla="*/ 22439 h 2538970"/>
                <a:gd name="connsiteX360" fmla="*/ 1762708 w 2485572"/>
                <a:gd name="connsiteY360" fmla="*/ 25279 h 2538970"/>
                <a:gd name="connsiteX361" fmla="*/ 1768389 w 2485572"/>
                <a:gd name="connsiteY361" fmla="*/ 25279 h 2538970"/>
                <a:gd name="connsiteX362" fmla="*/ 1787987 w 2485572"/>
                <a:gd name="connsiteY362" fmla="*/ 33800 h 2538970"/>
                <a:gd name="connsiteX363" fmla="*/ 1793384 w 2485572"/>
                <a:gd name="connsiteY363" fmla="*/ 33800 h 2538970"/>
                <a:gd name="connsiteX364" fmla="*/ 1801905 w 2485572"/>
                <a:gd name="connsiteY364" fmla="*/ 36640 h 2538970"/>
                <a:gd name="connsiteX365" fmla="*/ 1835421 w 2485572"/>
                <a:gd name="connsiteY365" fmla="*/ 42037 h 2538970"/>
                <a:gd name="connsiteX366" fmla="*/ 1891659 w 2485572"/>
                <a:gd name="connsiteY366" fmla="*/ 61635 h 2538970"/>
                <a:gd name="connsiteX367" fmla="*/ 1897340 w 2485572"/>
                <a:gd name="connsiteY367" fmla="*/ 64475 h 2538970"/>
                <a:gd name="connsiteX368" fmla="*/ 1899896 w 2485572"/>
                <a:gd name="connsiteY368" fmla="*/ 67316 h 2538970"/>
                <a:gd name="connsiteX369" fmla="*/ 1944774 w 2485572"/>
                <a:gd name="connsiteY369" fmla="*/ 123270 h 2538970"/>
                <a:gd name="connsiteX370" fmla="*/ 1947614 w 2485572"/>
                <a:gd name="connsiteY370" fmla="*/ 128951 h 2538970"/>
                <a:gd name="connsiteX371" fmla="*/ 1950454 w 2485572"/>
                <a:gd name="connsiteY371" fmla="*/ 131791 h 2538970"/>
                <a:gd name="connsiteX372" fmla="*/ 1956135 w 2485572"/>
                <a:gd name="connsiteY372" fmla="*/ 140312 h 2538970"/>
                <a:gd name="connsiteX373" fmla="*/ 1958975 w 2485572"/>
                <a:gd name="connsiteY373" fmla="*/ 145709 h 2538970"/>
                <a:gd name="connsiteX374" fmla="*/ 1961532 w 2485572"/>
                <a:gd name="connsiteY374" fmla="*/ 154230 h 2538970"/>
                <a:gd name="connsiteX375" fmla="*/ 1998172 w 2485572"/>
                <a:gd name="connsiteY375" fmla="*/ 204788 h 2538970"/>
                <a:gd name="connsiteX376" fmla="*/ 2003569 w 2485572"/>
                <a:gd name="connsiteY376" fmla="*/ 207344 h 2538970"/>
                <a:gd name="connsiteX377" fmla="*/ 2009249 w 2485572"/>
                <a:gd name="connsiteY377" fmla="*/ 210184 h 2538970"/>
                <a:gd name="connsiteX378" fmla="*/ 2017770 w 2485572"/>
                <a:gd name="connsiteY378" fmla="*/ 210184 h 2538970"/>
                <a:gd name="connsiteX379" fmla="*/ 2026007 w 2485572"/>
                <a:gd name="connsiteY379" fmla="*/ 213025 h 2538970"/>
                <a:gd name="connsiteX380" fmla="*/ 2037368 w 2485572"/>
                <a:gd name="connsiteY380" fmla="*/ 215865 h 2538970"/>
                <a:gd name="connsiteX381" fmla="*/ 2099003 w 2485572"/>
                <a:gd name="connsiteY381" fmla="*/ 221546 h 2538970"/>
                <a:gd name="connsiteX382" fmla="*/ 2104684 w 2485572"/>
                <a:gd name="connsiteY382" fmla="*/ 224386 h 2538970"/>
                <a:gd name="connsiteX383" fmla="*/ 2112921 w 2485572"/>
                <a:gd name="connsiteY383" fmla="*/ 224386 h 2538970"/>
                <a:gd name="connsiteX384" fmla="*/ 2124283 w 2485572"/>
                <a:gd name="connsiteY384" fmla="*/ 229783 h 2538970"/>
                <a:gd name="connsiteX385" fmla="*/ 2177397 w 2485572"/>
                <a:gd name="connsiteY385" fmla="*/ 229783 h 2538970"/>
                <a:gd name="connsiteX386" fmla="*/ 2185918 w 2485572"/>
                <a:gd name="connsiteY386" fmla="*/ 232623 h 2538970"/>
                <a:gd name="connsiteX387" fmla="*/ 2213753 w 2485572"/>
                <a:gd name="connsiteY387" fmla="*/ 226942 h 2538970"/>
                <a:gd name="connsiteX388" fmla="*/ 2219434 w 2485572"/>
                <a:gd name="connsiteY388" fmla="*/ 224386 h 2538970"/>
                <a:gd name="connsiteX389" fmla="*/ 2241872 w 2485572"/>
                <a:gd name="connsiteY38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50454 w 2485572"/>
                <a:gd name="connsiteY86" fmla="*/ 2300667 h 2538970"/>
                <a:gd name="connsiteX87" fmla="*/ 1928016 w 2485572"/>
                <a:gd name="connsiteY87" fmla="*/ 2278512 h 2538970"/>
                <a:gd name="connsiteX88" fmla="*/ 1925175 w 2485572"/>
                <a:gd name="connsiteY88" fmla="*/ 2272832 h 2538970"/>
                <a:gd name="connsiteX89" fmla="*/ 1885979 w 2485572"/>
                <a:gd name="connsiteY89" fmla="*/ 2261470 h 2538970"/>
                <a:gd name="connsiteX90" fmla="*/ 1872061 w 2485572"/>
                <a:gd name="connsiteY90" fmla="*/ 2222273 h 2538970"/>
                <a:gd name="connsiteX91" fmla="*/ 1869221 w 2485572"/>
                <a:gd name="connsiteY91" fmla="*/ 2194438 h 2538970"/>
                <a:gd name="connsiteX92" fmla="*/ 1869221 w 2485572"/>
                <a:gd name="connsiteY92" fmla="*/ 2185917 h 2538970"/>
                <a:gd name="connsiteX93" fmla="*/ 1863540 w 2485572"/>
                <a:gd name="connsiteY93" fmla="*/ 2163479 h 2538970"/>
                <a:gd name="connsiteX94" fmla="*/ 1860700 w 2485572"/>
                <a:gd name="connsiteY94" fmla="*/ 2154958 h 2538970"/>
                <a:gd name="connsiteX95" fmla="*/ 1855303 w 2485572"/>
                <a:gd name="connsiteY95" fmla="*/ 2152402 h 2538970"/>
                <a:gd name="connsiteX96" fmla="*/ 1813266 w 2485572"/>
                <a:gd name="connsiteY96" fmla="*/ 2166319 h 2538970"/>
                <a:gd name="connsiteX97" fmla="*/ 1810426 w 2485572"/>
                <a:gd name="connsiteY97" fmla="*/ 2177397 h 2538970"/>
                <a:gd name="connsiteX98" fmla="*/ 1818663 w 2485572"/>
                <a:gd name="connsiteY98" fmla="*/ 2194438 h 2538970"/>
                <a:gd name="connsiteX99" fmla="*/ 1818663 w 2485572"/>
                <a:gd name="connsiteY99" fmla="*/ 2211196 h 2538970"/>
                <a:gd name="connsiteX100" fmla="*/ 1813266 w 2485572"/>
                <a:gd name="connsiteY100" fmla="*/ 2214037 h 2538970"/>
                <a:gd name="connsiteX101" fmla="*/ 1776626 w 2485572"/>
                <a:gd name="connsiteY101" fmla="*/ 2208356 h 2538970"/>
                <a:gd name="connsiteX102" fmla="*/ 1771230 w 2485572"/>
                <a:gd name="connsiteY102" fmla="*/ 2205516 h 2538970"/>
                <a:gd name="connsiteX103" fmla="*/ 1762708 w 2485572"/>
                <a:gd name="connsiteY103" fmla="*/ 2202676 h 2538970"/>
                <a:gd name="connsiteX104" fmla="*/ 1748791 w 2485572"/>
                <a:gd name="connsiteY104" fmla="*/ 2202676 h 2538970"/>
                <a:gd name="connsiteX105" fmla="*/ 1740270 w 2485572"/>
                <a:gd name="connsiteY105" fmla="*/ 2194438 h 2538970"/>
                <a:gd name="connsiteX106" fmla="*/ 1731749 w 2485572"/>
                <a:gd name="connsiteY106" fmla="*/ 2188758 h 2538970"/>
                <a:gd name="connsiteX107" fmla="*/ 1723512 w 2485572"/>
                <a:gd name="connsiteY107" fmla="*/ 2174556 h 2538970"/>
                <a:gd name="connsiteX108" fmla="*/ 1703914 w 2485572"/>
                <a:gd name="connsiteY108" fmla="*/ 2169159 h 2538970"/>
                <a:gd name="connsiteX109" fmla="*/ 1698233 w 2485572"/>
                <a:gd name="connsiteY109" fmla="*/ 2166319 h 2538970"/>
                <a:gd name="connsiteX110" fmla="*/ 1692552 w 2485572"/>
                <a:gd name="connsiteY110" fmla="*/ 2163479 h 2538970"/>
                <a:gd name="connsiteX111" fmla="*/ 1656196 w 2485572"/>
                <a:gd name="connsiteY111" fmla="*/ 2160638 h 2538970"/>
                <a:gd name="connsiteX112" fmla="*/ 1647675 w 2485572"/>
                <a:gd name="connsiteY112" fmla="*/ 2163479 h 2538970"/>
                <a:gd name="connsiteX113" fmla="*/ 1605638 w 2485572"/>
                <a:gd name="connsiteY113" fmla="*/ 2169159 h 2538970"/>
                <a:gd name="connsiteX114" fmla="*/ 1600242 w 2485572"/>
                <a:gd name="connsiteY114" fmla="*/ 2169159 h 2538970"/>
                <a:gd name="connsiteX115" fmla="*/ 1566442 w 2485572"/>
                <a:gd name="connsiteY115" fmla="*/ 2146721 h 2538970"/>
                <a:gd name="connsiteX116" fmla="*/ 1563601 w 2485572"/>
                <a:gd name="connsiteY116" fmla="*/ 2143881 h 2538970"/>
                <a:gd name="connsiteX117" fmla="*/ 1561045 w 2485572"/>
                <a:gd name="connsiteY117" fmla="*/ 2141040 h 2538970"/>
                <a:gd name="connsiteX118" fmla="*/ 1541447 w 2485572"/>
                <a:gd name="connsiteY118" fmla="*/ 2112921 h 2538970"/>
                <a:gd name="connsiteX119" fmla="*/ 1535766 w 2485572"/>
                <a:gd name="connsiteY119" fmla="*/ 2107524 h 2538970"/>
                <a:gd name="connsiteX120" fmla="*/ 1501966 w 2485572"/>
                <a:gd name="connsiteY120" fmla="*/ 2090482 h 2538970"/>
                <a:gd name="connsiteX121" fmla="*/ 1496570 w 2485572"/>
                <a:gd name="connsiteY121" fmla="*/ 2087926 h 2538970"/>
                <a:gd name="connsiteX122" fmla="*/ 1493729 w 2485572"/>
                <a:gd name="connsiteY122" fmla="*/ 2085086 h 2538970"/>
                <a:gd name="connsiteX123" fmla="*/ 1488049 w 2485572"/>
                <a:gd name="connsiteY123" fmla="*/ 2082245 h 2538970"/>
                <a:gd name="connsiteX124" fmla="*/ 1426413 w 2485572"/>
                <a:gd name="connsiteY124" fmla="*/ 2059807 h 2538970"/>
                <a:gd name="connsiteX125" fmla="*/ 1364778 w 2485572"/>
                <a:gd name="connsiteY125" fmla="*/ 2056966 h 2538970"/>
                <a:gd name="connsiteX126" fmla="*/ 1336659 w 2485572"/>
                <a:gd name="connsiteY126" fmla="*/ 2048445 h 2538970"/>
                <a:gd name="connsiteX127" fmla="*/ 1311380 w 2485572"/>
                <a:gd name="connsiteY127" fmla="*/ 2034528 h 2538970"/>
                <a:gd name="connsiteX128" fmla="*/ 1305983 w 2485572"/>
                <a:gd name="connsiteY128" fmla="*/ 2031688 h 2538970"/>
                <a:gd name="connsiteX129" fmla="*/ 1303143 w 2485572"/>
                <a:gd name="connsiteY129" fmla="*/ 2026291 h 2538970"/>
                <a:gd name="connsiteX130" fmla="*/ 1300303 w 2485572"/>
                <a:gd name="connsiteY130" fmla="*/ 2023451 h 2538970"/>
                <a:gd name="connsiteX131" fmla="*/ 1266787 w 2485572"/>
                <a:gd name="connsiteY131" fmla="*/ 2006409 h 2538970"/>
                <a:gd name="connsiteX132" fmla="*/ 1255426 w 2485572"/>
                <a:gd name="connsiteY132" fmla="*/ 2006409 h 2538970"/>
                <a:gd name="connsiteX133" fmla="*/ 1238668 w 2485572"/>
                <a:gd name="connsiteY133" fmla="*/ 2001012 h 2538970"/>
                <a:gd name="connsiteX134" fmla="*/ 1232987 w 2485572"/>
                <a:gd name="connsiteY134" fmla="*/ 2001012 h 2538970"/>
                <a:gd name="connsiteX135" fmla="*/ 1216229 w 2485572"/>
                <a:gd name="connsiteY135" fmla="*/ 1995331 h 2538970"/>
                <a:gd name="connsiteX136" fmla="*/ 1213389 w 2485572"/>
                <a:gd name="connsiteY136" fmla="*/ 1992491 h 2538970"/>
                <a:gd name="connsiteX137" fmla="*/ 1185554 w 2485572"/>
                <a:gd name="connsiteY137" fmla="*/ 1984254 h 2538970"/>
                <a:gd name="connsiteX138" fmla="*/ 1179873 w 2485572"/>
                <a:gd name="connsiteY138" fmla="*/ 1984254 h 2538970"/>
                <a:gd name="connsiteX139" fmla="*/ 1157434 w 2485572"/>
                <a:gd name="connsiteY139" fmla="*/ 1981414 h 2538970"/>
                <a:gd name="connsiteX140" fmla="*/ 1109717 w 2485572"/>
                <a:gd name="connsiteY140" fmla="*/ 1947614 h 2538970"/>
                <a:gd name="connsiteX141" fmla="*/ 1098639 w 2485572"/>
                <a:gd name="connsiteY141" fmla="*/ 1944774 h 2538970"/>
                <a:gd name="connsiteX142" fmla="*/ 1067680 w 2485572"/>
                <a:gd name="connsiteY142" fmla="*/ 1919779 h 2538970"/>
                <a:gd name="connsiteX143" fmla="*/ 1056603 w 2485572"/>
                <a:gd name="connsiteY143" fmla="*/ 1888819 h 2538970"/>
                <a:gd name="connsiteX144" fmla="*/ 1053762 w 2485572"/>
                <a:gd name="connsiteY144" fmla="*/ 1880298 h 2538970"/>
                <a:gd name="connsiteX145" fmla="*/ 1022803 w 2485572"/>
                <a:gd name="connsiteY145" fmla="*/ 1860700 h 2538970"/>
                <a:gd name="connsiteX146" fmla="*/ 1019962 w 2485572"/>
                <a:gd name="connsiteY146" fmla="*/ 1858143 h 2538970"/>
                <a:gd name="connsiteX147" fmla="*/ 1006045 w 2485572"/>
                <a:gd name="connsiteY147" fmla="*/ 1824343 h 2538970"/>
                <a:gd name="connsiteX148" fmla="*/ 1006045 w 2485572"/>
                <a:gd name="connsiteY148" fmla="*/ 1813266 h 2538970"/>
                <a:gd name="connsiteX149" fmla="*/ 1011725 w 2485572"/>
                <a:gd name="connsiteY149" fmla="*/ 1793668 h 2538970"/>
                <a:gd name="connsiteX150" fmla="*/ 1019962 w 2485572"/>
                <a:gd name="connsiteY150" fmla="*/ 1768389 h 2538970"/>
                <a:gd name="connsiteX151" fmla="*/ 1025643 w 2485572"/>
                <a:gd name="connsiteY151" fmla="*/ 1737429 h 2538970"/>
                <a:gd name="connsiteX152" fmla="*/ 1025643 w 2485572"/>
                <a:gd name="connsiteY152" fmla="*/ 1723512 h 2538970"/>
                <a:gd name="connsiteX153" fmla="*/ 1019962 w 2485572"/>
                <a:gd name="connsiteY153" fmla="*/ 1720671 h 2538970"/>
                <a:gd name="connsiteX154" fmla="*/ 1014566 w 2485572"/>
                <a:gd name="connsiteY154" fmla="*/ 1712435 h 2538970"/>
                <a:gd name="connsiteX155" fmla="*/ 1011725 w 2485572"/>
                <a:gd name="connsiteY155" fmla="*/ 1709594 h 2538970"/>
                <a:gd name="connsiteX156" fmla="*/ 983606 w 2485572"/>
                <a:gd name="connsiteY156" fmla="*/ 1692552 h 2538970"/>
                <a:gd name="connsiteX157" fmla="*/ 977925 w 2485572"/>
                <a:gd name="connsiteY157" fmla="*/ 1692552 h 2538970"/>
                <a:gd name="connsiteX158" fmla="*/ 950090 w 2485572"/>
                <a:gd name="connsiteY158" fmla="*/ 1653356 h 2538970"/>
                <a:gd name="connsiteX159" fmla="*/ 950090 w 2485572"/>
                <a:gd name="connsiteY159" fmla="*/ 1639438 h 2538970"/>
                <a:gd name="connsiteX160" fmla="*/ 952931 w 2485572"/>
                <a:gd name="connsiteY160" fmla="*/ 1636598 h 2538970"/>
                <a:gd name="connsiteX161" fmla="*/ 975369 w 2485572"/>
                <a:gd name="connsiteY161" fmla="*/ 1597401 h 2538970"/>
                <a:gd name="connsiteX162" fmla="*/ 980766 w 2485572"/>
                <a:gd name="connsiteY162" fmla="*/ 1591721 h 2538970"/>
                <a:gd name="connsiteX163" fmla="*/ 1017406 w 2485572"/>
                <a:gd name="connsiteY163" fmla="*/ 1561045 h 2538970"/>
                <a:gd name="connsiteX164" fmla="*/ 1022803 w 2485572"/>
                <a:gd name="connsiteY164" fmla="*/ 1558205 h 2538970"/>
                <a:gd name="connsiteX165" fmla="*/ 1025643 w 2485572"/>
                <a:gd name="connsiteY165" fmla="*/ 1555364 h 2538970"/>
                <a:gd name="connsiteX166" fmla="*/ 1031324 w 2485572"/>
                <a:gd name="connsiteY166" fmla="*/ 1549684 h 2538970"/>
                <a:gd name="connsiteX167" fmla="*/ 1293866 w 2485572"/>
                <a:gd name="connsiteY167" fmla="*/ 1680648 h 2538970"/>
                <a:gd name="connsiteX168" fmla="*/ 1455791 w 2485572"/>
                <a:gd name="connsiteY168" fmla="*/ 1685410 h 2538970"/>
                <a:gd name="connsiteX169" fmla="*/ 1289417 w 2485572"/>
                <a:gd name="connsiteY169" fmla="*/ 1536685 h 2538970"/>
                <a:gd name="connsiteX170" fmla="*/ 1061999 w 2485572"/>
                <a:gd name="connsiteY170" fmla="*/ 1465610 h 2538970"/>
                <a:gd name="connsiteX171" fmla="*/ 1061999 w 2485572"/>
                <a:gd name="connsiteY171" fmla="*/ 1429254 h 2538970"/>
                <a:gd name="connsiteX172" fmla="*/ 1048082 w 2485572"/>
                <a:gd name="connsiteY172" fmla="*/ 1403975 h 2538970"/>
                <a:gd name="connsiteX173" fmla="*/ 1022803 w 2485572"/>
                <a:gd name="connsiteY173" fmla="*/ 1387217 h 2538970"/>
                <a:gd name="connsiteX174" fmla="*/ 1011725 w 2485572"/>
                <a:gd name="connsiteY174" fmla="*/ 1381536 h 2538970"/>
                <a:gd name="connsiteX175" fmla="*/ 1000364 w 2485572"/>
                <a:gd name="connsiteY175" fmla="*/ 1381536 h 2538970"/>
                <a:gd name="connsiteX176" fmla="*/ 961167 w 2485572"/>
                <a:gd name="connsiteY176" fmla="*/ 1376140 h 2538970"/>
                <a:gd name="connsiteX177" fmla="*/ 924811 w 2485572"/>
                <a:gd name="connsiteY177" fmla="*/ 1367618 h 2538970"/>
                <a:gd name="connsiteX178" fmla="*/ 919131 w 2485572"/>
                <a:gd name="connsiteY178" fmla="*/ 1367618 h 2538970"/>
                <a:gd name="connsiteX179" fmla="*/ 913450 w 2485572"/>
                <a:gd name="connsiteY179" fmla="*/ 1364778 h 2538970"/>
                <a:gd name="connsiteX180" fmla="*/ 908053 w 2485572"/>
                <a:gd name="connsiteY180" fmla="*/ 1364778 h 2538970"/>
                <a:gd name="connsiteX181" fmla="*/ 877094 w 2485572"/>
                <a:gd name="connsiteY181" fmla="*/ 1381536 h 2538970"/>
                <a:gd name="connsiteX182" fmla="*/ 868857 w 2485572"/>
                <a:gd name="connsiteY182" fmla="*/ 1390057 h 2538970"/>
                <a:gd name="connsiteX183" fmla="*/ 835057 w 2485572"/>
                <a:gd name="connsiteY183" fmla="*/ 1434934 h 2538970"/>
                <a:gd name="connsiteX184" fmla="*/ 832217 w 2485572"/>
                <a:gd name="connsiteY184" fmla="*/ 1440331 h 2538970"/>
                <a:gd name="connsiteX185" fmla="*/ 832217 w 2485572"/>
                <a:gd name="connsiteY185" fmla="*/ 1446012 h 2538970"/>
                <a:gd name="connsiteX186" fmla="*/ 767741 w 2485572"/>
                <a:gd name="connsiteY186" fmla="*/ 1513327 h 2538970"/>
                <a:gd name="connsiteX187" fmla="*/ 711787 w 2485572"/>
                <a:gd name="connsiteY187" fmla="*/ 1535766 h 2538970"/>
                <a:gd name="connsiteX188" fmla="*/ 686508 w 2485572"/>
                <a:gd name="connsiteY188" fmla="*/ 1541447 h 2538970"/>
                <a:gd name="connsiteX189" fmla="*/ 661513 w 2485572"/>
                <a:gd name="connsiteY189" fmla="*/ 1549684 h 2538970"/>
                <a:gd name="connsiteX190" fmla="*/ 658672 w 2485572"/>
                <a:gd name="connsiteY190" fmla="*/ 1552524 h 2538970"/>
                <a:gd name="connsiteX191" fmla="*/ 652992 w 2485572"/>
                <a:gd name="connsiteY191" fmla="*/ 1555364 h 2538970"/>
                <a:gd name="connsiteX192" fmla="*/ 624873 w 2485572"/>
                <a:gd name="connsiteY192" fmla="*/ 1561045 h 2538970"/>
                <a:gd name="connsiteX193" fmla="*/ 619476 w 2485572"/>
                <a:gd name="connsiteY193" fmla="*/ 1558205 h 2538970"/>
                <a:gd name="connsiteX194" fmla="*/ 616636 w 2485572"/>
                <a:gd name="connsiteY194" fmla="*/ 1555364 h 2538970"/>
                <a:gd name="connsiteX195" fmla="*/ 597037 w 2485572"/>
                <a:gd name="connsiteY195" fmla="*/ 1532926 h 2538970"/>
                <a:gd name="connsiteX196" fmla="*/ 594197 w 2485572"/>
                <a:gd name="connsiteY196" fmla="*/ 1521848 h 2538970"/>
                <a:gd name="connsiteX197" fmla="*/ 591357 w 2485572"/>
                <a:gd name="connsiteY197" fmla="*/ 1519008 h 2538970"/>
                <a:gd name="connsiteX198" fmla="*/ 566078 w 2485572"/>
                <a:gd name="connsiteY198" fmla="*/ 1482368 h 2538970"/>
                <a:gd name="connsiteX199" fmla="*/ 560397 w 2485572"/>
                <a:gd name="connsiteY199" fmla="*/ 1471291 h 2538970"/>
                <a:gd name="connsiteX200" fmla="*/ 555000 w 2485572"/>
                <a:gd name="connsiteY200" fmla="*/ 1465610 h 2538970"/>
                <a:gd name="connsiteX201" fmla="*/ 498762 w 2485572"/>
                <a:gd name="connsiteY201" fmla="*/ 1432094 h 2538970"/>
                <a:gd name="connsiteX202" fmla="*/ 490525 w 2485572"/>
                <a:gd name="connsiteY202" fmla="*/ 1429254 h 2538970"/>
                <a:gd name="connsiteX203" fmla="*/ 487685 w 2485572"/>
                <a:gd name="connsiteY203" fmla="*/ 1429254 h 2538970"/>
                <a:gd name="connsiteX204" fmla="*/ 462406 w 2485572"/>
                <a:gd name="connsiteY204" fmla="*/ 1426413 h 2538970"/>
                <a:gd name="connsiteX205" fmla="*/ 400770 w 2485572"/>
                <a:gd name="connsiteY205" fmla="*/ 1426413 h 2538970"/>
                <a:gd name="connsiteX206" fmla="*/ 392250 w 2485572"/>
                <a:gd name="connsiteY206" fmla="*/ 1423573 h 2538970"/>
                <a:gd name="connsiteX207" fmla="*/ 384013 w 2485572"/>
                <a:gd name="connsiteY207" fmla="*/ 1420733 h 2538970"/>
                <a:gd name="connsiteX208" fmla="*/ 375492 w 2485572"/>
                <a:gd name="connsiteY208" fmla="*/ 1420733 h 2538970"/>
                <a:gd name="connsiteX209" fmla="*/ 319537 w 2485572"/>
                <a:gd name="connsiteY209" fmla="*/ 1409655 h 2538970"/>
                <a:gd name="connsiteX210" fmla="*/ 313856 w 2485572"/>
                <a:gd name="connsiteY210" fmla="*/ 1406815 h 2538970"/>
                <a:gd name="connsiteX211" fmla="*/ 308176 w 2485572"/>
                <a:gd name="connsiteY211" fmla="*/ 1406815 h 2538970"/>
                <a:gd name="connsiteX212" fmla="*/ 297098 w 2485572"/>
                <a:gd name="connsiteY212" fmla="*/ 1401134 h 2538970"/>
                <a:gd name="connsiteX213" fmla="*/ 221546 w 2485572"/>
                <a:gd name="connsiteY213" fmla="*/ 1392898 h 2538970"/>
                <a:gd name="connsiteX214" fmla="*/ 213025 w 2485572"/>
                <a:gd name="connsiteY214" fmla="*/ 1392898 h 2538970"/>
                <a:gd name="connsiteX215" fmla="*/ 204504 w 2485572"/>
                <a:gd name="connsiteY215" fmla="*/ 1395738 h 2538970"/>
                <a:gd name="connsiteX216" fmla="*/ 154230 w 2485572"/>
                <a:gd name="connsiteY216" fmla="*/ 1406815 h 2538970"/>
                <a:gd name="connsiteX217" fmla="*/ 148549 w 2485572"/>
                <a:gd name="connsiteY217" fmla="*/ 1403975 h 2538970"/>
                <a:gd name="connsiteX218" fmla="*/ 137472 w 2485572"/>
                <a:gd name="connsiteY218" fmla="*/ 1398294 h 2538970"/>
                <a:gd name="connsiteX219" fmla="*/ 131791 w 2485572"/>
                <a:gd name="connsiteY219" fmla="*/ 1398294 h 2538970"/>
                <a:gd name="connsiteX220" fmla="*/ 67316 w 2485572"/>
                <a:gd name="connsiteY220" fmla="*/ 1418177 h 2538970"/>
                <a:gd name="connsiteX221" fmla="*/ 58795 w 2485572"/>
                <a:gd name="connsiteY221" fmla="*/ 1420733 h 2538970"/>
                <a:gd name="connsiteX222" fmla="*/ 50558 w 2485572"/>
                <a:gd name="connsiteY222" fmla="*/ 1423573 h 2538970"/>
                <a:gd name="connsiteX223" fmla="*/ 42037 w 2485572"/>
                <a:gd name="connsiteY223" fmla="*/ 1423573 h 2538970"/>
                <a:gd name="connsiteX224" fmla="*/ 5681 w 2485572"/>
                <a:gd name="connsiteY224" fmla="*/ 1432094 h 2538970"/>
                <a:gd name="connsiteX225" fmla="*/ 2840 w 2485572"/>
                <a:gd name="connsiteY225" fmla="*/ 1403975 h 2538970"/>
                <a:gd name="connsiteX226" fmla="*/ 0 w 2485572"/>
                <a:gd name="connsiteY226" fmla="*/ 1395738 h 2538970"/>
                <a:gd name="connsiteX227" fmla="*/ 5681 w 2485572"/>
                <a:gd name="connsiteY227" fmla="*/ 1373299 h 2538970"/>
                <a:gd name="connsiteX228" fmla="*/ 5681 w 2485572"/>
                <a:gd name="connsiteY228" fmla="*/ 1361938 h 2538970"/>
                <a:gd name="connsiteX229" fmla="*/ 11361 w 2485572"/>
                <a:gd name="connsiteY229" fmla="*/ 1345180 h 2538970"/>
                <a:gd name="connsiteX230" fmla="*/ 42037 w 2485572"/>
                <a:gd name="connsiteY230" fmla="*/ 1305983 h 2538970"/>
                <a:gd name="connsiteX231" fmla="*/ 47718 w 2485572"/>
                <a:gd name="connsiteY231" fmla="*/ 1294622 h 2538970"/>
                <a:gd name="connsiteX232" fmla="*/ 39197 w 2485572"/>
                <a:gd name="connsiteY232" fmla="*/ 1275024 h 2538970"/>
                <a:gd name="connsiteX233" fmla="*/ 33516 w 2485572"/>
                <a:gd name="connsiteY233" fmla="*/ 1269627 h 2538970"/>
                <a:gd name="connsiteX234" fmla="*/ 33516 w 2485572"/>
                <a:gd name="connsiteY234" fmla="*/ 1244348 h 2538970"/>
                <a:gd name="connsiteX235" fmla="*/ 64475 w 2485572"/>
                <a:gd name="connsiteY235" fmla="*/ 1213389 h 2538970"/>
                <a:gd name="connsiteX236" fmla="*/ 81233 w 2485572"/>
                <a:gd name="connsiteY236" fmla="*/ 1199471 h 2538970"/>
                <a:gd name="connsiteX237" fmla="*/ 86914 w 2485572"/>
                <a:gd name="connsiteY237" fmla="*/ 1190950 h 2538970"/>
                <a:gd name="connsiteX238" fmla="*/ 97991 w 2485572"/>
                <a:gd name="connsiteY238" fmla="*/ 1160275 h 2538970"/>
                <a:gd name="connsiteX239" fmla="*/ 95435 w 2485572"/>
                <a:gd name="connsiteY239" fmla="*/ 1151753 h 2538970"/>
                <a:gd name="connsiteX240" fmla="*/ 95435 w 2485572"/>
                <a:gd name="connsiteY240" fmla="*/ 1121078 h 2538970"/>
                <a:gd name="connsiteX241" fmla="*/ 100832 w 2485572"/>
                <a:gd name="connsiteY241" fmla="*/ 1112557 h 2538970"/>
                <a:gd name="connsiteX242" fmla="*/ 103672 w 2485572"/>
                <a:gd name="connsiteY242" fmla="*/ 1106876 h 2538970"/>
                <a:gd name="connsiteX243" fmla="*/ 154230 w 2485572"/>
                <a:gd name="connsiteY243" fmla="*/ 1070520 h 2538970"/>
                <a:gd name="connsiteX244" fmla="*/ 176668 w 2485572"/>
                <a:gd name="connsiteY244" fmla="*/ 1045241 h 2538970"/>
                <a:gd name="connsiteX245" fmla="*/ 176668 w 2485572"/>
                <a:gd name="connsiteY245" fmla="*/ 1037004 h 2538970"/>
                <a:gd name="connsiteX246" fmla="*/ 173828 w 2485572"/>
                <a:gd name="connsiteY246" fmla="*/ 1028483 h 2538970"/>
                <a:gd name="connsiteX247" fmla="*/ 157070 w 2485572"/>
                <a:gd name="connsiteY247" fmla="*/ 1008885 h 2538970"/>
                <a:gd name="connsiteX248" fmla="*/ 154230 w 2485572"/>
                <a:gd name="connsiteY248" fmla="*/ 1000648 h 2538970"/>
                <a:gd name="connsiteX249" fmla="*/ 157070 w 2485572"/>
                <a:gd name="connsiteY249" fmla="*/ 964008 h 2538970"/>
                <a:gd name="connsiteX250" fmla="*/ 154230 w 2485572"/>
                <a:gd name="connsiteY250" fmla="*/ 955771 h 2538970"/>
                <a:gd name="connsiteX251" fmla="*/ 126111 w 2485572"/>
                <a:gd name="connsiteY251" fmla="*/ 930492 h 2538970"/>
                <a:gd name="connsiteX252" fmla="*/ 112193 w 2485572"/>
                <a:gd name="connsiteY252" fmla="*/ 927652 h 2538970"/>
                <a:gd name="connsiteX253" fmla="*/ 109353 w 2485572"/>
                <a:gd name="connsiteY253" fmla="*/ 921971 h 2538970"/>
                <a:gd name="connsiteX254" fmla="*/ 109353 w 2485572"/>
                <a:gd name="connsiteY254" fmla="*/ 908053 h 2538970"/>
                <a:gd name="connsiteX255" fmla="*/ 117590 w 2485572"/>
                <a:gd name="connsiteY255" fmla="*/ 891295 h 2538970"/>
                <a:gd name="connsiteX256" fmla="*/ 123270 w 2485572"/>
                <a:gd name="connsiteY256" fmla="*/ 885615 h 2538970"/>
                <a:gd name="connsiteX257" fmla="*/ 148549 w 2485572"/>
                <a:gd name="connsiteY257" fmla="*/ 866016 h 2538970"/>
                <a:gd name="connsiteX258" fmla="*/ 128951 w 2485572"/>
                <a:gd name="connsiteY258" fmla="*/ 840738 h 2538970"/>
                <a:gd name="connsiteX259" fmla="*/ 126111 w 2485572"/>
                <a:gd name="connsiteY259" fmla="*/ 821139 h 2538970"/>
                <a:gd name="connsiteX260" fmla="*/ 140028 w 2485572"/>
                <a:gd name="connsiteY260" fmla="*/ 812618 h 2538970"/>
                <a:gd name="connsiteX261" fmla="*/ 142869 w 2485572"/>
                <a:gd name="connsiteY261" fmla="*/ 790464 h 2538970"/>
                <a:gd name="connsiteX262" fmla="*/ 154230 w 2485572"/>
                <a:gd name="connsiteY262" fmla="*/ 773422 h 2538970"/>
                <a:gd name="connsiteX263" fmla="*/ 157070 w 2485572"/>
                <a:gd name="connsiteY263" fmla="*/ 762344 h 2538970"/>
                <a:gd name="connsiteX264" fmla="*/ 157070 w 2485572"/>
                <a:gd name="connsiteY264" fmla="*/ 753824 h 2538970"/>
                <a:gd name="connsiteX265" fmla="*/ 145709 w 2485572"/>
                <a:gd name="connsiteY265" fmla="*/ 731385 h 2538970"/>
                <a:gd name="connsiteX266" fmla="*/ 145709 w 2485572"/>
                <a:gd name="connsiteY266" fmla="*/ 723148 h 2538970"/>
                <a:gd name="connsiteX267" fmla="*/ 159627 w 2485572"/>
                <a:gd name="connsiteY267" fmla="*/ 714627 h 2538970"/>
                <a:gd name="connsiteX268" fmla="*/ 204504 w 2485572"/>
                <a:gd name="connsiteY268" fmla="*/ 708946 h 2538970"/>
                <a:gd name="connsiteX269" fmla="*/ 232623 w 2485572"/>
                <a:gd name="connsiteY269" fmla="*/ 678271 h 2538970"/>
                <a:gd name="connsiteX270" fmla="*/ 232623 w 2485572"/>
                <a:gd name="connsiteY270" fmla="*/ 666909 h 2538970"/>
                <a:gd name="connsiteX271" fmla="*/ 215865 w 2485572"/>
                <a:gd name="connsiteY271" fmla="*/ 644755 h 2538970"/>
                <a:gd name="connsiteX272" fmla="*/ 218705 w 2485572"/>
                <a:gd name="connsiteY272" fmla="*/ 613795 h 2538970"/>
                <a:gd name="connsiteX273" fmla="*/ 241144 w 2485572"/>
                <a:gd name="connsiteY273" fmla="*/ 582836 h 2538970"/>
                <a:gd name="connsiteX274" fmla="*/ 252221 w 2485572"/>
                <a:gd name="connsiteY274" fmla="*/ 571758 h 2538970"/>
                <a:gd name="connsiteX275" fmla="*/ 285737 w 2485572"/>
                <a:gd name="connsiteY275" fmla="*/ 524041 h 2538970"/>
                <a:gd name="connsiteX276" fmla="*/ 291418 w 2485572"/>
                <a:gd name="connsiteY276" fmla="*/ 518644 h 2538970"/>
                <a:gd name="connsiteX277" fmla="*/ 322377 w 2485572"/>
                <a:gd name="connsiteY277" fmla="*/ 518644 h 2538970"/>
                <a:gd name="connsiteX278" fmla="*/ 333455 w 2485572"/>
                <a:gd name="connsiteY278" fmla="*/ 510123 h 2538970"/>
                <a:gd name="connsiteX279" fmla="*/ 341976 w 2485572"/>
                <a:gd name="connsiteY279" fmla="*/ 482004 h 2538970"/>
                <a:gd name="connsiteX280" fmla="*/ 347372 w 2485572"/>
                <a:gd name="connsiteY280" fmla="*/ 476607 h 2538970"/>
                <a:gd name="connsiteX281" fmla="*/ 386853 w 2485572"/>
                <a:gd name="connsiteY281" fmla="*/ 459565 h 2538970"/>
                <a:gd name="connsiteX282" fmla="*/ 389409 w 2485572"/>
                <a:gd name="connsiteY282" fmla="*/ 454169 h 2538970"/>
                <a:gd name="connsiteX283" fmla="*/ 400770 w 2485572"/>
                <a:gd name="connsiteY283" fmla="*/ 434570 h 2538970"/>
                <a:gd name="connsiteX284" fmla="*/ 414688 w 2485572"/>
                <a:gd name="connsiteY284" fmla="*/ 392534 h 2538970"/>
                <a:gd name="connsiteX285" fmla="*/ 428890 w 2485572"/>
                <a:gd name="connsiteY285" fmla="*/ 341976 h 2538970"/>
                <a:gd name="connsiteX286" fmla="*/ 434286 w 2485572"/>
                <a:gd name="connsiteY286" fmla="*/ 255062 h 2538970"/>
                <a:gd name="connsiteX287" fmla="*/ 437127 w 2485572"/>
                <a:gd name="connsiteY287" fmla="*/ 252221 h 2538970"/>
                <a:gd name="connsiteX288" fmla="*/ 448488 w 2485572"/>
                <a:gd name="connsiteY288" fmla="*/ 235463 h 2538970"/>
                <a:gd name="connsiteX289" fmla="*/ 468086 w 2485572"/>
                <a:gd name="connsiteY289" fmla="*/ 221546 h 2538970"/>
                <a:gd name="connsiteX290" fmla="*/ 501602 w 2485572"/>
                <a:gd name="connsiteY290" fmla="*/ 215865 h 2538970"/>
                <a:gd name="connsiteX291" fmla="*/ 512964 w 2485572"/>
                <a:gd name="connsiteY291" fmla="*/ 213025 h 2538970"/>
                <a:gd name="connsiteX292" fmla="*/ 555000 w 2485572"/>
                <a:gd name="connsiteY292" fmla="*/ 187746 h 2538970"/>
                <a:gd name="connsiteX293" fmla="*/ 557557 w 2485572"/>
                <a:gd name="connsiteY293" fmla="*/ 182349 h 2538970"/>
                <a:gd name="connsiteX294" fmla="*/ 602434 w 2485572"/>
                <a:gd name="connsiteY294" fmla="*/ 131791 h 2538970"/>
                <a:gd name="connsiteX295" fmla="*/ 605274 w 2485572"/>
                <a:gd name="connsiteY295" fmla="*/ 123270 h 2538970"/>
                <a:gd name="connsiteX296" fmla="*/ 594197 w 2485572"/>
                <a:gd name="connsiteY296" fmla="*/ 70156 h 2538970"/>
                <a:gd name="connsiteX297" fmla="*/ 650151 w 2485572"/>
                <a:gd name="connsiteY297" fmla="*/ 92595 h 2538970"/>
                <a:gd name="connsiteX298" fmla="*/ 664069 w 2485572"/>
                <a:gd name="connsiteY298" fmla="*/ 92595 h 2538970"/>
                <a:gd name="connsiteX299" fmla="*/ 689348 w 2485572"/>
                <a:gd name="connsiteY299" fmla="*/ 98275 h 2538970"/>
                <a:gd name="connsiteX300" fmla="*/ 723148 w 2485572"/>
                <a:gd name="connsiteY300" fmla="*/ 89754 h 2538970"/>
                <a:gd name="connsiteX301" fmla="*/ 725704 w 2485572"/>
                <a:gd name="connsiteY301" fmla="*/ 92595 h 2538970"/>
                <a:gd name="connsiteX302" fmla="*/ 731385 w 2485572"/>
                <a:gd name="connsiteY302" fmla="*/ 92595 h 2538970"/>
                <a:gd name="connsiteX303" fmla="*/ 737065 w 2485572"/>
                <a:gd name="connsiteY303" fmla="*/ 95435 h 2538970"/>
                <a:gd name="connsiteX304" fmla="*/ 742746 w 2485572"/>
                <a:gd name="connsiteY304" fmla="*/ 95435 h 2538970"/>
                <a:gd name="connsiteX305" fmla="*/ 779102 w 2485572"/>
                <a:gd name="connsiteY305" fmla="*/ 75837 h 2538970"/>
                <a:gd name="connsiteX306" fmla="*/ 818299 w 2485572"/>
                <a:gd name="connsiteY306" fmla="*/ 39197 h 2538970"/>
                <a:gd name="connsiteX307" fmla="*/ 823980 w 2485572"/>
                <a:gd name="connsiteY307" fmla="*/ 33800 h 2538970"/>
                <a:gd name="connsiteX308" fmla="*/ 851815 w 2485572"/>
                <a:gd name="connsiteY308" fmla="*/ 19598 h 2538970"/>
                <a:gd name="connsiteX309" fmla="*/ 854655 w 2485572"/>
                <a:gd name="connsiteY309" fmla="*/ 14202 h 2538970"/>
                <a:gd name="connsiteX310" fmla="*/ 888455 w 2485572"/>
                <a:gd name="connsiteY310" fmla="*/ 8521 h 2538970"/>
                <a:gd name="connsiteX311" fmla="*/ 893852 w 2485572"/>
                <a:gd name="connsiteY311" fmla="*/ 11361 h 2538970"/>
                <a:gd name="connsiteX312" fmla="*/ 933332 w 2485572"/>
                <a:gd name="connsiteY312" fmla="*/ 36640 h 2538970"/>
                <a:gd name="connsiteX313" fmla="*/ 938729 w 2485572"/>
                <a:gd name="connsiteY313" fmla="*/ 42037 h 2538970"/>
                <a:gd name="connsiteX314" fmla="*/ 969689 w 2485572"/>
                <a:gd name="connsiteY314" fmla="*/ 61635 h 2538970"/>
                <a:gd name="connsiteX315" fmla="*/ 972529 w 2485572"/>
                <a:gd name="connsiteY315" fmla="*/ 64475 h 2538970"/>
                <a:gd name="connsiteX316" fmla="*/ 977925 w 2485572"/>
                <a:gd name="connsiteY316" fmla="*/ 67316 h 2538970"/>
                <a:gd name="connsiteX317" fmla="*/ 1011725 w 2485572"/>
                <a:gd name="connsiteY317" fmla="*/ 67316 h 2538970"/>
                <a:gd name="connsiteX318" fmla="*/ 1031324 w 2485572"/>
                <a:gd name="connsiteY318" fmla="*/ 64475 h 2538970"/>
                <a:gd name="connsiteX319" fmla="*/ 1042401 w 2485572"/>
                <a:gd name="connsiteY319" fmla="*/ 64475 h 2538970"/>
                <a:gd name="connsiteX320" fmla="*/ 1104036 w 2485572"/>
                <a:gd name="connsiteY320" fmla="*/ 70156 h 2538970"/>
                <a:gd name="connsiteX321" fmla="*/ 1109717 w 2485572"/>
                <a:gd name="connsiteY321" fmla="*/ 75837 h 2538970"/>
                <a:gd name="connsiteX322" fmla="*/ 1118238 w 2485572"/>
                <a:gd name="connsiteY322" fmla="*/ 81233 h 2538970"/>
                <a:gd name="connsiteX323" fmla="*/ 1121078 w 2485572"/>
                <a:gd name="connsiteY323" fmla="*/ 84074 h 2538970"/>
                <a:gd name="connsiteX324" fmla="*/ 1143517 w 2485572"/>
                <a:gd name="connsiteY324" fmla="*/ 95435 h 2538970"/>
                <a:gd name="connsiteX325" fmla="*/ 1151754 w 2485572"/>
                <a:gd name="connsiteY325" fmla="*/ 100832 h 2538970"/>
                <a:gd name="connsiteX326" fmla="*/ 1171352 w 2485572"/>
                <a:gd name="connsiteY326" fmla="*/ 100832 h 2538970"/>
                <a:gd name="connsiteX327" fmla="*/ 1174192 w 2485572"/>
                <a:gd name="connsiteY327" fmla="*/ 98275 h 2538970"/>
                <a:gd name="connsiteX328" fmla="*/ 1188110 w 2485572"/>
                <a:gd name="connsiteY328" fmla="*/ 89754 h 2538970"/>
                <a:gd name="connsiteX329" fmla="*/ 1193791 w 2485572"/>
                <a:gd name="connsiteY329" fmla="*/ 84074 h 2538970"/>
                <a:gd name="connsiteX330" fmla="*/ 1238668 w 2485572"/>
                <a:gd name="connsiteY330" fmla="*/ 75837 h 2538970"/>
                <a:gd name="connsiteX331" fmla="*/ 1244348 w 2485572"/>
                <a:gd name="connsiteY331" fmla="*/ 78677 h 2538970"/>
                <a:gd name="connsiteX332" fmla="*/ 1272184 w 2485572"/>
                <a:gd name="connsiteY332" fmla="*/ 75837 h 2538970"/>
                <a:gd name="connsiteX333" fmla="*/ 1280705 w 2485572"/>
                <a:gd name="connsiteY333" fmla="*/ 72996 h 2538970"/>
                <a:gd name="connsiteX334" fmla="*/ 1286385 w 2485572"/>
                <a:gd name="connsiteY334" fmla="*/ 72996 h 2538970"/>
                <a:gd name="connsiteX335" fmla="*/ 1348020 w 2485572"/>
                <a:gd name="connsiteY335" fmla="*/ 50558 h 2538970"/>
                <a:gd name="connsiteX336" fmla="*/ 1350861 w 2485572"/>
                <a:gd name="connsiteY336" fmla="*/ 50558 h 2538970"/>
                <a:gd name="connsiteX337" fmla="*/ 1392898 w 2485572"/>
                <a:gd name="connsiteY337" fmla="*/ 39197 h 2538970"/>
                <a:gd name="connsiteX338" fmla="*/ 1406815 w 2485572"/>
                <a:gd name="connsiteY338" fmla="*/ 39197 h 2538970"/>
                <a:gd name="connsiteX339" fmla="*/ 1459929 w 2485572"/>
                <a:gd name="connsiteY339" fmla="*/ 36640 h 2538970"/>
                <a:gd name="connsiteX340" fmla="*/ 1468450 w 2485572"/>
                <a:gd name="connsiteY340" fmla="*/ 36640 h 2538970"/>
                <a:gd name="connsiteX341" fmla="*/ 1474131 w 2485572"/>
                <a:gd name="connsiteY341" fmla="*/ 33800 h 2538970"/>
                <a:gd name="connsiteX342" fmla="*/ 1479528 w 2485572"/>
                <a:gd name="connsiteY342" fmla="*/ 30960 h 2538970"/>
                <a:gd name="connsiteX343" fmla="*/ 1485208 w 2485572"/>
                <a:gd name="connsiteY343" fmla="*/ 30960 h 2538970"/>
                <a:gd name="connsiteX344" fmla="*/ 1544003 w 2485572"/>
                <a:gd name="connsiteY344" fmla="*/ 16758 h 2538970"/>
                <a:gd name="connsiteX345" fmla="*/ 1549684 w 2485572"/>
                <a:gd name="connsiteY345" fmla="*/ 14202 h 2538970"/>
                <a:gd name="connsiteX346" fmla="*/ 1555364 w 2485572"/>
                <a:gd name="connsiteY346" fmla="*/ 14202 h 2538970"/>
                <a:gd name="connsiteX347" fmla="*/ 1563601 w 2485572"/>
                <a:gd name="connsiteY347" fmla="*/ 11361 h 2538970"/>
                <a:gd name="connsiteX348" fmla="*/ 1614159 w 2485572"/>
                <a:gd name="connsiteY348" fmla="*/ 22439 h 2538970"/>
                <a:gd name="connsiteX349" fmla="*/ 1619840 w 2485572"/>
                <a:gd name="connsiteY349" fmla="*/ 19598 h 2538970"/>
                <a:gd name="connsiteX350" fmla="*/ 1630917 w 2485572"/>
                <a:gd name="connsiteY350" fmla="*/ 16758 h 2538970"/>
                <a:gd name="connsiteX351" fmla="*/ 1645119 w 2485572"/>
                <a:gd name="connsiteY351" fmla="*/ 8521 h 2538970"/>
                <a:gd name="connsiteX352" fmla="*/ 1653356 w 2485572"/>
                <a:gd name="connsiteY352" fmla="*/ 5681 h 2538970"/>
                <a:gd name="connsiteX353" fmla="*/ 1689712 w 2485572"/>
                <a:gd name="connsiteY353" fmla="*/ 0 h 2538970"/>
                <a:gd name="connsiteX354" fmla="*/ 1698233 w 2485572"/>
                <a:gd name="connsiteY354" fmla="*/ 11361 h 2538970"/>
                <a:gd name="connsiteX355" fmla="*/ 1703914 w 2485572"/>
                <a:gd name="connsiteY355" fmla="*/ 14202 h 2538970"/>
                <a:gd name="connsiteX356" fmla="*/ 1709310 w 2485572"/>
                <a:gd name="connsiteY356" fmla="*/ 16758 h 2538970"/>
                <a:gd name="connsiteX357" fmla="*/ 1717831 w 2485572"/>
                <a:gd name="connsiteY357" fmla="*/ 16758 h 2538970"/>
                <a:gd name="connsiteX358" fmla="*/ 1757028 w 2485572"/>
                <a:gd name="connsiteY358" fmla="*/ 22439 h 2538970"/>
                <a:gd name="connsiteX359" fmla="*/ 1762708 w 2485572"/>
                <a:gd name="connsiteY359" fmla="*/ 25279 h 2538970"/>
                <a:gd name="connsiteX360" fmla="*/ 1768389 w 2485572"/>
                <a:gd name="connsiteY360" fmla="*/ 25279 h 2538970"/>
                <a:gd name="connsiteX361" fmla="*/ 1787987 w 2485572"/>
                <a:gd name="connsiteY361" fmla="*/ 33800 h 2538970"/>
                <a:gd name="connsiteX362" fmla="*/ 1793384 w 2485572"/>
                <a:gd name="connsiteY362" fmla="*/ 33800 h 2538970"/>
                <a:gd name="connsiteX363" fmla="*/ 1801905 w 2485572"/>
                <a:gd name="connsiteY363" fmla="*/ 36640 h 2538970"/>
                <a:gd name="connsiteX364" fmla="*/ 1835421 w 2485572"/>
                <a:gd name="connsiteY364" fmla="*/ 42037 h 2538970"/>
                <a:gd name="connsiteX365" fmla="*/ 1891659 w 2485572"/>
                <a:gd name="connsiteY365" fmla="*/ 61635 h 2538970"/>
                <a:gd name="connsiteX366" fmla="*/ 1897340 w 2485572"/>
                <a:gd name="connsiteY366" fmla="*/ 64475 h 2538970"/>
                <a:gd name="connsiteX367" fmla="*/ 1899896 w 2485572"/>
                <a:gd name="connsiteY367" fmla="*/ 67316 h 2538970"/>
                <a:gd name="connsiteX368" fmla="*/ 1944774 w 2485572"/>
                <a:gd name="connsiteY368" fmla="*/ 123270 h 2538970"/>
                <a:gd name="connsiteX369" fmla="*/ 1947614 w 2485572"/>
                <a:gd name="connsiteY369" fmla="*/ 128951 h 2538970"/>
                <a:gd name="connsiteX370" fmla="*/ 1950454 w 2485572"/>
                <a:gd name="connsiteY370" fmla="*/ 131791 h 2538970"/>
                <a:gd name="connsiteX371" fmla="*/ 1956135 w 2485572"/>
                <a:gd name="connsiteY371" fmla="*/ 140312 h 2538970"/>
                <a:gd name="connsiteX372" fmla="*/ 1958975 w 2485572"/>
                <a:gd name="connsiteY372" fmla="*/ 145709 h 2538970"/>
                <a:gd name="connsiteX373" fmla="*/ 1961532 w 2485572"/>
                <a:gd name="connsiteY373" fmla="*/ 154230 h 2538970"/>
                <a:gd name="connsiteX374" fmla="*/ 1998172 w 2485572"/>
                <a:gd name="connsiteY374" fmla="*/ 204788 h 2538970"/>
                <a:gd name="connsiteX375" fmla="*/ 2003569 w 2485572"/>
                <a:gd name="connsiteY375" fmla="*/ 207344 h 2538970"/>
                <a:gd name="connsiteX376" fmla="*/ 2009249 w 2485572"/>
                <a:gd name="connsiteY376" fmla="*/ 210184 h 2538970"/>
                <a:gd name="connsiteX377" fmla="*/ 2017770 w 2485572"/>
                <a:gd name="connsiteY377" fmla="*/ 210184 h 2538970"/>
                <a:gd name="connsiteX378" fmla="*/ 2026007 w 2485572"/>
                <a:gd name="connsiteY378" fmla="*/ 213025 h 2538970"/>
                <a:gd name="connsiteX379" fmla="*/ 2037368 w 2485572"/>
                <a:gd name="connsiteY379" fmla="*/ 215865 h 2538970"/>
                <a:gd name="connsiteX380" fmla="*/ 2099003 w 2485572"/>
                <a:gd name="connsiteY380" fmla="*/ 221546 h 2538970"/>
                <a:gd name="connsiteX381" fmla="*/ 2104684 w 2485572"/>
                <a:gd name="connsiteY381" fmla="*/ 224386 h 2538970"/>
                <a:gd name="connsiteX382" fmla="*/ 2112921 w 2485572"/>
                <a:gd name="connsiteY382" fmla="*/ 224386 h 2538970"/>
                <a:gd name="connsiteX383" fmla="*/ 2124283 w 2485572"/>
                <a:gd name="connsiteY383" fmla="*/ 229783 h 2538970"/>
                <a:gd name="connsiteX384" fmla="*/ 2177397 w 2485572"/>
                <a:gd name="connsiteY384" fmla="*/ 229783 h 2538970"/>
                <a:gd name="connsiteX385" fmla="*/ 2185918 w 2485572"/>
                <a:gd name="connsiteY385" fmla="*/ 232623 h 2538970"/>
                <a:gd name="connsiteX386" fmla="*/ 2213753 w 2485572"/>
                <a:gd name="connsiteY386" fmla="*/ 226942 h 2538970"/>
                <a:gd name="connsiteX387" fmla="*/ 2219434 w 2485572"/>
                <a:gd name="connsiteY387" fmla="*/ 224386 h 2538970"/>
                <a:gd name="connsiteX388" fmla="*/ 2241872 w 2485572"/>
                <a:gd name="connsiteY388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25175 w 2485572"/>
                <a:gd name="connsiteY87" fmla="*/ 2272832 h 2538970"/>
                <a:gd name="connsiteX88" fmla="*/ 1885979 w 2485572"/>
                <a:gd name="connsiteY88" fmla="*/ 2261470 h 2538970"/>
                <a:gd name="connsiteX89" fmla="*/ 1872061 w 2485572"/>
                <a:gd name="connsiteY89" fmla="*/ 2222273 h 2538970"/>
                <a:gd name="connsiteX90" fmla="*/ 1869221 w 2485572"/>
                <a:gd name="connsiteY90" fmla="*/ 2194438 h 2538970"/>
                <a:gd name="connsiteX91" fmla="*/ 1869221 w 2485572"/>
                <a:gd name="connsiteY91" fmla="*/ 2185917 h 2538970"/>
                <a:gd name="connsiteX92" fmla="*/ 1863540 w 2485572"/>
                <a:gd name="connsiteY92" fmla="*/ 2163479 h 2538970"/>
                <a:gd name="connsiteX93" fmla="*/ 1860700 w 2485572"/>
                <a:gd name="connsiteY93" fmla="*/ 2154958 h 2538970"/>
                <a:gd name="connsiteX94" fmla="*/ 1855303 w 2485572"/>
                <a:gd name="connsiteY94" fmla="*/ 2152402 h 2538970"/>
                <a:gd name="connsiteX95" fmla="*/ 1813266 w 2485572"/>
                <a:gd name="connsiteY95" fmla="*/ 2166319 h 2538970"/>
                <a:gd name="connsiteX96" fmla="*/ 1810426 w 2485572"/>
                <a:gd name="connsiteY96" fmla="*/ 2177397 h 2538970"/>
                <a:gd name="connsiteX97" fmla="*/ 1818663 w 2485572"/>
                <a:gd name="connsiteY97" fmla="*/ 2194438 h 2538970"/>
                <a:gd name="connsiteX98" fmla="*/ 1818663 w 2485572"/>
                <a:gd name="connsiteY98" fmla="*/ 2211196 h 2538970"/>
                <a:gd name="connsiteX99" fmla="*/ 1813266 w 2485572"/>
                <a:gd name="connsiteY99" fmla="*/ 2214037 h 2538970"/>
                <a:gd name="connsiteX100" fmla="*/ 1776626 w 2485572"/>
                <a:gd name="connsiteY100" fmla="*/ 2208356 h 2538970"/>
                <a:gd name="connsiteX101" fmla="*/ 1771230 w 2485572"/>
                <a:gd name="connsiteY101" fmla="*/ 2205516 h 2538970"/>
                <a:gd name="connsiteX102" fmla="*/ 1762708 w 2485572"/>
                <a:gd name="connsiteY102" fmla="*/ 2202676 h 2538970"/>
                <a:gd name="connsiteX103" fmla="*/ 1748791 w 2485572"/>
                <a:gd name="connsiteY103" fmla="*/ 2202676 h 2538970"/>
                <a:gd name="connsiteX104" fmla="*/ 1740270 w 2485572"/>
                <a:gd name="connsiteY104" fmla="*/ 2194438 h 2538970"/>
                <a:gd name="connsiteX105" fmla="*/ 1731749 w 2485572"/>
                <a:gd name="connsiteY105" fmla="*/ 2188758 h 2538970"/>
                <a:gd name="connsiteX106" fmla="*/ 1723512 w 2485572"/>
                <a:gd name="connsiteY106" fmla="*/ 2174556 h 2538970"/>
                <a:gd name="connsiteX107" fmla="*/ 1703914 w 2485572"/>
                <a:gd name="connsiteY107" fmla="*/ 2169159 h 2538970"/>
                <a:gd name="connsiteX108" fmla="*/ 1698233 w 2485572"/>
                <a:gd name="connsiteY108" fmla="*/ 2166319 h 2538970"/>
                <a:gd name="connsiteX109" fmla="*/ 1692552 w 2485572"/>
                <a:gd name="connsiteY109" fmla="*/ 2163479 h 2538970"/>
                <a:gd name="connsiteX110" fmla="*/ 1656196 w 2485572"/>
                <a:gd name="connsiteY110" fmla="*/ 2160638 h 2538970"/>
                <a:gd name="connsiteX111" fmla="*/ 1647675 w 2485572"/>
                <a:gd name="connsiteY111" fmla="*/ 2163479 h 2538970"/>
                <a:gd name="connsiteX112" fmla="*/ 1605638 w 2485572"/>
                <a:gd name="connsiteY112" fmla="*/ 2169159 h 2538970"/>
                <a:gd name="connsiteX113" fmla="*/ 1600242 w 2485572"/>
                <a:gd name="connsiteY113" fmla="*/ 2169159 h 2538970"/>
                <a:gd name="connsiteX114" fmla="*/ 1566442 w 2485572"/>
                <a:gd name="connsiteY114" fmla="*/ 2146721 h 2538970"/>
                <a:gd name="connsiteX115" fmla="*/ 1563601 w 2485572"/>
                <a:gd name="connsiteY115" fmla="*/ 2143881 h 2538970"/>
                <a:gd name="connsiteX116" fmla="*/ 1561045 w 2485572"/>
                <a:gd name="connsiteY116" fmla="*/ 2141040 h 2538970"/>
                <a:gd name="connsiteX117" fmla="*/ 1541447 w 2485572"/>
                <a:gd name="connsiteY117" fmla="*/ 2112921 h 2538970"/>
                <a:gd name="connsiteX118" fmla="*/ 1535766 w 2485572"/>
                <a:gd name="connsiteY118" fmla="*/ 2107524 h 2538970"/>
                <a:gd name="connsiteX119" fmla="*/ 1501966 w 2485572"/>
                <a:gd name="connsiteY119" fmla="*/ 2090482 h 2538970"/>
                <a:gd name="connsiteX120" fmla="*/ 1496570 w 2485572"/>
                <a:gd name="connsiteY120" fmla="*/ 2087926 h 2538970"/>
                <a:gd name="connsiteX121" fmla="*/ 1493729 w 2485572"/>
                <a:gd name="connsiteY121" fmla="*/ 2085086 h 2538970"/>
                <a:gd name="connsiteX122" fmla="*/ 1488049 w 2485572"/>
                <a:gd name="connsiteY122" fmla="*/ 2082245 h 2538970"/>
                <a:gd name="connsiteX123" fmla="*/ 1426413 w 2485572"/>
                <a:gd name="connsiteY123" fmla="*/ 2059807 h 2538970"/>
                <a:gd name="connsiteX124" fmla="*/ 1364778 w 2485572"/>
                <a:gd name="connsiteY124" fmla="*/ 2056966 h 2538970"/>
                <a:gd name="connsiteX125" fmla="*/ 1336659 w 2485572"/>
                <a:gd name="connsiteY125" fmla="*/ 2048445 h 2538970"/>
                <a:gd name="connsiteX126" fmla="*/ 1311380 w 2485572"/>
                <a:gd name="connsiteY126" fmla="*/ 2034528 h 2538970"/>
                <a:gd name="connsiteX127" fmla="*/ 1305983 w 2485572"/>
                <a:gd name="connsiteY127" fmla="*/ 2031688 h 2538970"/>
                <a:gd name="connsiteX128" fmla="*/ 1303143 w 2485572"/>
                <a:gd name="connsiteY128" fmla="*/ 2026291 h 2538970"/>
                <a:gd name="connsiteX129" fmla="*/ 1300303 w 2485572"/>
                <a:gd name="connsiteY129" fmla="*/ 2023451 h 2538970"/>
                <a:gd name="connsiteX130" fmla="*/ 1266787 w 2485572"/>
                <a:gd name="connsiteY130" fmla="*/ 2006409 h 2538970"/>
                <a:gd name="connsiteX131" fmla="*/ 1255426 w 2485572"/>
                <a:gd name="connsiteY131" fmla="*/ 2006409 h 2538970"/>
                <a:gd name="connsiteX132" fmla="*/ 1238668 w 2485572"/>
                <a:gd name="connsiteY132" fmla="*/ 2001012 h 2538970"/>
                <a:gd name="connsiteX133" fmla="*/ 1232987 w 2485572"/>
                <a:gd name="connsiteY133" fmla="*/ 2001012 h 2538970"/>
                <a:gd name="connsiteX134" fmla="*/ 1216229 w 2485572"/>
                <a:gd name="connsiteY134" fmla="*/ 1995331 h 2538970"/>
                <a:gd name="connsiteX135" fmla="*/ 1213389 w 2485572"/>
                <a:gd name="connsiteY135" fmla="*/ 1992491 h 2538970"/>
                <a:gd name="connsiteX136" fmla="*/ 1185554 w 2485572"/>
                <a:gd name="connsiteY136" fmla="*/ 1984254 h 2538970"/>
                <a:gd name="connsiteX137" fmla="*/ 1179873 w 2485572"/>
                <a:gd name="connsiteY137" fmla="*/ 1984254 h 2538970"/>
                <a:gd name="connsiteX138" fmla="*/ 1157434 w 2485572"/>
                <a:gd name="connsiteY138" fmla="*/ 1981414 h 2538970"/>
                <a:gd name="connsiteX139" fmla="*/ 1109717 w 2485572"/>
                <a:gd name="connsiteY139" fmla="*/ 1947614 h 2538970"/>
                <a:gd name="connsiteX140" fmla="*/ 1098639 w 2485572"/>
                <a:gd name="connsiteY140" fmla="*/ 1944774 h 2538970"/>
                <a:gd name="connsiteX141" fmla="*/ 1067680 w 2485572"/>
                <a:gd name="connsiteY141" fmla="*/ 1919779 h 2538970"/>
                <a:gd name="connsiteX142" fmla="*/ 1056603 w 2485572"/>
                <a:gd name="connsiteY142" fmla="*/ 1888819 h 2538970"/>
                <a:gd name="connsiteX143" fmla="*/ 1053762 w 2485572"/>
                <a:gd name="connsiteY143" fmla="*/ 1880298 h 2538970"/>
                <a:gd name="connsiteX144" fmla="*/ 1022803 w 2485572"/>
                <a:gd name="connsiteY144" fmla="*/ 1860700 h 2538970"/>
                <a:gd name="connsiteX145" fmla="*/ 1019962 w 2485572"/>
                <a:gd name="connsiteY145" fmla="*/ 1858143 h 2538970"/>
                <a:gd name="connsiteX146" fmla="*/ 1006045 w 2485572"/>
                <a:gd name="connsiteY146" fmla="*/ 1824343 h 2538970"/>
                <a:gd name="connsiteX147" fmla="*/ 1006045 w 2485572"/>
                <a:gd name="connsiteY147" fmla="*/ 1813266 h 2538970"/>
                <a:gd name="connsiteX148" fmla="*/ 1011725 w 2485572"/>
                <a:gd name="connsiteY148" fmla="*/ 1793668 h 2538970"/>
                <a:gd name="connsiteX149" fmla="*/ 1019962 w 2485572"/>
                <a:gd name="connsiteY149" fmla="*/ 1768389 h 2538970"/>
                <a:gd name="connsiteX150" fmla="*/ 1025643 w 2485572"/>
                <a:gd name="connsiteY150" fmla="*/ 1737429 h 2538970"/>
                <a:gd name="connsiteX151" fmla="*/ 1025643 w 2485572"/>
                <a:gd name="connsiteY151" fmla="*/ 1723512 h 2538970"/>
                <a:gd name="connsiteX152" fmla="*/ 1019962 w 2485572"/>
                <a:gd name="connsiteY152" fmla="*/ 1720671 h 2538970"/>
                <a:gd name="connsiteX153" fmla="*/ 1014566 w 2485572"/>
                <a:gd name="connsiteY153" fmla="*/ 1712435 h 2538970"/>
                <a:gd name="connsiteX154" fmla="*/ 1011725 w 2485572"/>
                <a:gd name="connsiteY154" fmla="*/ 1709594 h 2538970"/>
                <a:gd name="connsiteX155" fmla="*/ 983606 w 2485572"/>
                <a:gd name="connsiteY155" fmla="*/ 1692552 h 2538970"/>
                <a:gd name="connsiteX156" fmla="*/ 977925 w 2485572"/>
                <a:gd name="connsiteY156" fmla="*/ 1692552 h 2538970"/>
                <a:gd name="connsiteX157" fmla="*/ 950090 w 2485572"/>
                <a:gd name="connsiteY157" fmla="*/ 1653356 h 2538970"/>
                <a:gd name="connsiteX158" fmla="*/ 950090 w 2485572"/>
                <a:gd name="connsiteY158" fmla="*/ 1639438 h 2538970"/>
                <a:gd name="connsiteX159" fmla="*/ 952931 w 2485572"/>
                <a:gd name="connsiteY159" fmla="*/ 1636598 h 2538970"/>
                <a:gd name="connsiteX160" fmla="*/ 975369 w 2485572"/>
                <a:gd name="connsiteY160" fmla="*/ 1597401 h 2538970"/>
                <a:gd name="connsiteX161" fmla="*/ 980766 w 2485572"/>
                <a:gd name="connsiteY161" fmla="*/ 1591721 h 2538970"/>
                <a:gd name="connsiteX162" fmla="*/ 1017406 w 2485572"/>
                <a:gd name="connsiteY162" fmla="*/ 1561045 h 2538970"/>
                <a:gd name="connsiteX163" fmla="*/ 1022803 w 2485572"/>
                <a:gd name="connsiteY163" fmla="*/ 1558205 h 2538970"/>
                <a:gd name="connsiteX164" fmla="*/ 1025643 w 2485572"/>
                <a:gd name="connsiteY164" fmla="*/ 1555364 h 2538970"/>
                <a:gd name="connsiteX165" fmla="*/ 1031324 w 2485572"/>
                <a:gd name="connsiteY165" fmla="*/ 1549684 h 2538970"/>
                <a:gd name="connsiteX166" fmla="*/ 1293866 w 2485572"/>
                <a:gd name="connsiteY166" fmla="*/ 1680648 h 2538970"/>
                <a:gd name="connsiteX167" fmla="*/ 1455791 w 2485572"/>
                <a:gd name="connsiteY167" fmla="*/ 1685410 h 2538970"/>
                <a:gd name="connsiteX168" fmla="*/ 1289417 w 2485572"/>
                <a:gd name="connsiteY168" fmla="*/ 1536685 h 2538970"/>
                <a:gd name="connsiteX169" fmla="*/ 1061999 w 2485572"/>
                <a:gd name="connsiteY169" fmla="*/ 1465610 h 2538970"/>
                <a:gd name="connsiteX170" fmla="*/ 1061999 w 2485572"/>
                <a:gd name="connsiteY170" fmla="*/ 1429254 h 2538970"/>
                <a:gd name="connsiteX171" fmla="*/ 1048082 w 2485572"/>
                <a:gd name="connsiteY171" fmla="*/ 1403975 h 2538970"/>
                <a:gd name="connsiteX172" fmla="*/ 1022803 w 2485572"/>
                <a:gd name="connsiteY172" fmla="*/ 1387217 h 2538970"/>
                <a:gd name="connsiteX173" fmla="*/ 1011725 w 2485572"/>
                <a:gd name="connsiteY173" fmla="*/ 1381536 h 2538970"/>
                <a:gd name="connsiteX174" fmla="*/ 1000364 w 2485572"/>
                <a:gd name="connsiteY174" fmla="*/ 1381536 h 2538970"/>
                <a:gd name="connsiteX175" fmla="*/ 961167 w 2485572"/>
                <a:gd name="connsiteY175" fmla="*/ 1376140 h 2538970"/>
                <a:gd name="connsiteX176" fmla="*/ 924811 w 2485572"/>
                <a:gd name="connsiteY176" fmla="*/ 1367618 h 2538970"/>
                <a:gd name="connsiteX177" fmla="*/ 919131 w 2485572"/>
                <a:gd name="connsiteY177" fmla="*/ 1367618 h 2538970"/>
                <a:gd name="connsiteX178" fmla="*/ 913450 w 2485572"/>
                <a:gd name="connsiteY178" fmla="*/ 1364778 h 2538970"/>
                <a:gd name="connsiteX179" fmla="*/ 908053 w 2485572"/>
                <a:gd name="connsiteY179" fmla="*/ 1364778 h 2538970"/>
                <a:gd name="connsiteX180" fmla="*/ 877094 w 2485572"/>
                <a:gd name="connsiteY180" fmla="*/ 1381536 h 2538970"/>
                <a:gd name="connsiteX181" fmla="*/ 868857 w 2485572"/>
                <a:gd name="connsiteY181" fmla="*/ 1390057 h 2538970"/>
                <a:gd name="connsiteX182" fmla="*/ 835057 w 2485572"/>
                <a:gd name="connsiteY182" fmla="*/ 1434934 h 2538970"/>
                <a:gd name="connsiteX183" fmla="*/ 832217 w 2485572"/>
                <a:gd name="connsiteY183" fmla="*/ 1440331 h 2538970"/>
                <a:gd name="connsiteX184" fmla="*/ 832217 w 2485572"/>
                <a:gd name="connsiteY184" fmla="*/ 1446012 h 2538970"/>
                <a:gd name="connsiteX185" fmla="*/ 767741 w 2485572"/>
                <a:gd name="connsiteY185" fmla="*/ 1513327 h 2538970"/>
                <a:gd name="connsiteX186" fmla="*/ 711787 w 2485572"/>
                <a:gd name="connsiteY186" fmla="*/ 1535766 h 2538970"/>
                <a:gd name="connsiteX187" fmla="*/ 686508 w 2485572"/>
                <a:gd name="connsiteY187" fmla="*/ 1541447 h 2538970"/>
                <a:gd name="connsiteX188" fmla="*/ 661513 w 2485572"/>
                <a:gd name="connsiteY188" fmla="*/ 1549684 h 2538970"/>
                <a:gd name="connsiteX189" fmla="*/ 658672 w 2485572"/>
                <a:gd name="connsiteY189" fmla="*/ 1552524 h 2538970"/>
                <a:gd name="connsiteX190" fmla="*/ 652992 w 2485572"/>
                <a:gd name="connsiteY190" fmla="*/ 1555364 h 2538970"/>
                <a:gd name="connsiteX191" fmla="*/ 624873 w 2485572"/>
                <a:gd name="connsiteY191" fmla="*/ 1561045 h 2538970"/>
                <a:gd name="connsiteX192" fmla="*/ 619476 w 2485572"/>
                <a:gd name="connsiteY192" fmla="*/ 1558205 h 2538970"/>
                <a:gd name="connsiteX193" fmla="*/ 616636 w 2485572"/>
                <a:gd name="connsiteY193" fmla="*/ 1555364 h 2538970"/>
                <a:gd name="connsiteX194" fmla="*/ 597037 w 2485572"/>
                <a:gd name="connsiteY194" fmla="*/ 1532926 h 2538970"/>
                <a:gd name="connsiteX195" fmla="*/ 594197 w 2485572"/>
                <a:gd name="connsiteY195" fmla="*/ 1521848 h 2538970"/>
                <a:gd name="connsiteX196" fmla="*/ 591357 w 2485572"/>
                <a:gd name="connsiteY196" fmla="*/ 1519008 h 2538970"/>
                <a:gd name="connsiteX197" fmla="*/ 566078 w 2485572"/>
                <a:gd name="connsiteY197" fmla="*/ 1482368 h 2538970"/>
                <a:gd name="connsiteX198" fmla="*/ 560397 w 2485572"/>
                <a:gd name="connsiteY198" fmla="*/ 1471291 h 2538970"/>
                <a:gd name="connsiteX199" fmla="*/ 555000 w 2485572"/>
                <a:gd name="connsiteY199" fmla="*/ 1465610 h 2538970"/>
                <a:gd name="connsiteX200" fmla="*/ 498762 w 2485572"/>
                <a:gd name="connsiteY200" fmla="*/ 1432094 h 2538970"/>
                <a:gd name="connsiteX201" fmla="*/ 490525 w 2485572"/>
                <a:gd name="connsiteY201" fmla="*/ 1429254 h 2538970"/>
                <a:gd name="connsiteX202" fmla="*/ 487685 w 2485572"/>
                <a:gd name="connsiteY202" fmla="*/ 1429254 h 2538970"/>
                <a:gd name="connsiteX203" fmla="*/ 462406 w 2485572"/>
                <a:gd name="connsiteY203" fmla="*/ 1426413 h 2538970"/>
                <a:gd name="connsiteX204" fmla="*/ 400770 w 2485572"/>
                <a:gd name="connsiteY204" fmla="*/ 1426413 h 2538970"/>
                <a:gd name="connsiteX205" fmla="*/ 392250 w 2485572"/>
                <a:gd name="connsiteY205" fmla="*/ 1423573 h 2538970"/>
                <a:gd name="connsiteX206" fmla="*/ 384013 w 2485572"/>
                <a:gd name="connsiteY206" fmla="*/ 1420733 h 2538970"/>
                <a:gd name="connsiteX207" fmla="*/ 375492 w 2485572"/>
                <a:gd name="connsiteY207" fmla="*/ 1420733 h 2538970"/>
                <a:gd name="connsiteX208" fmla="*/ 319537 w 2485572"/>
                <a:gd name="connsiteY208" fmla="*/ 1409655 h 2538970"/>
                <a:gd name="connsiteX209" fmla="*/ 313856 w 2485572"/>
                <a:gd name="connsiteY209" fmla="*/ 1406815 h 2538970"/>
                <a:gd name="connsiteX210" fmla="*/ 308176 w 2485572"/>
                <a:gd name="connsiteY210" fmla="*/ 1406815 h 2538970"/>
                <a:gd name="connsiteX211" fmla="*/ 297098 w 2485572"/>
                <a:gd name="connsiteY211" fmla="*/ 1401134 h 2538970"/>
                <a:gd name="connsiteX212" fmla="*/ 221546 w 2485572"/>
                <a:gd name="connsiteY212" fmla="*/ 1392898 h 2538970"/>
                <a:gd name="connsiteX213" fmla="*/ 213025 w 2485572"/>
                <a:gd name="connsiteY213" fmla="*/ 1392898 h 2538970"/>
                <a:gd name="connsiteX214" fmla="*/ 204504 w 2485572"/>
                <a:gd name="connsiteY214" fmla="*/ 1395738 h 2538970"/>
                <a:gd name="connsiteX215" fmla="*/ 154230 w 2485572"/>
                <a:gd name="connsiteY215" fmla="*/ 1406815 h 2538970"/>
                <a:gd name="connsiteX216" fmla="*/ 148549 w 2485572"/>
                <a:gd name="connsiteY216" fmla="*/ 1403975 h 2538970"/>
                <a:gd name="connsiteX217" fmla="*/ 137472 w 2485572"/>
                <a:gd name="connsiteY217" fmla="*/ 1398294 h 2538970"/>
                <a:gd name="connsiteX218" fmla="*/ 131791 w 2485572"/>
                <a:gd name="connsiteY218" fmla="*/ 1398294 h 2538970"/>
                <a:gd name="connsiteX219" fmla="*/ 67316 w 2485572"/>
                <a:gd name="connsiteY219" fmla="*/ 1418177 h 2538970"/>
                <a:gd name="connsiteX220" fmla="*/ 58795 w 2485572"/>
                <a:gd name="connsiteY220" fmla="*/ 1420733 h 2538970"/>
                <a:gd name="connsiteX221" fmla="*/ 50558 w 2485572"/>
                <a:gd name="connsiteY221" fmla="*/ 1423573 h 2538970"/>
                <a:gd name="connsiteX222" fmla="*/ 42037 w 2485572"/>
                <a:gd name="connsiteY222" fmla="*/ 1423573 h 2538970"/>
                <a:gd name="connsiteX223" fmla="*/ 5681 w 2485572"/>
                <a:gd name="connsiteY223" fmla="*/ 1432094 h 2538970"/>
                <a:gd name="connsiteX224" fmla="*/ 2840 w 2485572"/>
                <a:gd name="connsiteY224" fmla="*/ 1403975 h 2538970"/>
                <a:gd name="connsiteX225" fmla="*/ 0 w 2485572"/>
                <a:gd name="connsiteY225" fmla="*/ 1395738 h 2538970"/>
                <a:gd name="connsiteX226" fmla="*/ 5681 w 2485572"/>
                <a:gd name="connsiteY226" fmla="*/ 1373299 h 2538970"/>
                <a:gd name="connsiteX227" fmla="*/ 5681 w 2485572"/>
                <a:gd name="connsiteY227" fmla="*/ 1361938 h 2538970"/>
                <a:gd name="connsiteX228" fmla="*/ 11361 w 2485572"/>
                <a:gd name="connsiteY228" fmla="*/ 1345180 h 2538970"/>
                <a:gd name="connsiteX229" fmla="*/ 42037 w 2485572"/>
                <a:gd name="connsiteY229" fmla="*/ 1305983 h 2538970"/>
                <a:gd name="connsiteX230" fmla="*/ 47718 w 2485572"/>
                <a:gd name="connsiteY230" fmla="*/ 1294622 h 2538970"/>
                <a:gd name="connsiteX231" fmla="*/ 39197 w 2485572"/>
                <a:gd name="connsiteY231" fmla="*/ 1275024 h 2538970"/>
                <a:gd name="connsiteX232" fmla="*/ 33516 w 2485572"/>
                <a:gd name="connsiteY232" fmla="*/ 1269627 h 2538970"/>
                <a:gd name="connsiteX233" fmla="*/ 33516 w 2485572"/>
                <a:gd name="connsiteY233" fmla="*/ 1244348 h 2538970"/>
                <a:gd name="connsiteX234" fmla="*/ 64475 w 2485572"/>
                <a:gd name="connsiteY234" fmla="*/ 1213389 h 2538970"/>
                <a:gd name="connsiteX235" fmla="*/ 81233 w 2485572"/>
                <a:gd name="connsiteY235" fmla="*/ 1199471 h 2538970"/>
                <a:gd name="connsiteX236" fmla="*/ 86914 w 2485572"/>
                <a:gd name="connsiteY236" fmla="*/ 1190950 h 2538970"/>
                <a:gd name="connsiteX237" fmla="*/ 97991 w 2485572"/>
                <a:gd name="connsiteY237" fmla="*/ 1160275 h 2538970"/>
                <a:gd name="connsiteX238" fmla="*/ 95435 w 2485572"/>
                <a:gd name="connsiteY238" fmla="*/ 1151753 h 2538970"/>
                <a:gd name="connsiteX239" fmla="*/ 95435 w 2485572"/>
                <a:gd name="connsiteY239" fmla="*/ 1121078 h 2538970"/>
                <a:gd name="connsiteX240" fmla="*/ 100832 w 2485572"/>
                <a:gd name="connsiteY240" fmla="*/ 1112557 h 2538970"/>
                <a:gd name="connsiteX241" fmla="*/ 103672 w 2485572"/>
                <a:gd name="connsiteY241" fmla="*/ 1106876 h 2538970"/>
                <a:gd name="connsiteX242" fmla="*/ 154230 w 2485572"/>
                <a:gd name="connsiteY242" fmla="*/ 1070520 h 2538970"/>
                <a:gd name="connsiteX243" fmla="*/ 176668 w 2485572"/>
                <a:gd name="connsiteY243" fmla="*/ 1045241 h 2538970"/>
                <a:gd name="connsiteX244" fmla="*/ 176668 w 2485572"/>
                <a:gd name="connsiteY244" fmla="*/ 1037004 h 2538970"/>
                <a:gd name="connsiteX245" fmla="*/ 173828 w 2485572"/>
                <a:gd name="connsiteY245" fmla="*/ 1028483 h 2538970"/>
                <a:gd name="connsiteX246" fmla="*/ 157070 w 2485572"/>
                <a:gd name="connsiteY246" fmla="*/ 1008885 h 2538970"/>
                <a:gd name="connsiteX247" fmla="*/ 154230 w 2485572"/>
                <a:gd name="connsiteY247" fmla="*/ 1000648 h 2538970"/>
                <a:gd name="connsiteX248" fmla="*/ 157070 w 2485572"/>
                <a:gd name="connsiteY248" fmla="*/ 964008 h 2538970"/>
                <a:gd name="connsiteX249" fmla="*/ 154230 w 2485572"/>
                <a:gd name="connsiteY249" fmla="*/ 955771 h 2538970"/>
                <a:gd name="connsiteX250" fmla="*/ 126111 w 2485572"/>
                <a:gd name="connsiteY250" fmla="*/ 930492 h 2538970"/>
                <a:gd name="connsiteX251" fmla="*/ 112193 w 2485572"/>
                <a:gd name="connsiteY251" fmla="*/ 927652 h 2538970"/>
                <a:gd name="connsiteX252" fmla="*/ 109353 w 2485572"/>
                <a:gd name="connsiteY252" fmla="*/ 921971 h 2538970"/>
                <a:gd name="connsiteX253" fmla="*/ 109353 w 2485572"/>
                <a:gd name="connsiteY253" fmla="*/ 908053 h 2538970"/>
                <a:gd name="connsiteX254" fmla="*/ 117590 w 2485572"/>
                <a:gd name="connsiteY254" fmla="*/ 891295 h 2538970"/>
                <a:gd name="connsiteX255" fmla="*/ 123270 w 2485572"/>
                <a:gd name="connsiteY255" fmla="*/ 885615 h 2538970"/>
                <a:gd name="connsiteX256" fmla="*/ 148549 w 2485572"/>
                <a:gd name="connsiteY256" fmla="*/ 866016 h 2538970"/>
                <a:gd name="connsiteX257" fmla="*/ 128951 w 2485572"/>
                <a:gd name="connsiteY257" fmla="*/ 840738 h 2538970"/>
                <a:gd name="connsiteX258" fmla="*/ 126111 w 2485572"/>
                <a:gd name="connsiteY258" fmla="*/ 821139 h 2538970"/>
                <a:gd name="connsiteX259" fmla="*/ 140028 w 2485572"/>
                <a:gd name="connsiteY259" fmla="*/ 812618 h 2538970"/>
                <a:gd name="connsiteX260" fmla="*/ 142869 w 2485572"/>
                <a:gd name="connsiteY260" fmla="*/ 790464 h 2538970"/>
                <a:gd name="connsiteX261" fmla="*/ 154230 w 2485572"/>
                <a:gd name="connsiteY261" fmla="*/ 773422 h 2538970"/>
                <a:gd name="connsiteX262" fmla="*/ 157070 w 2485572"/>
                <a:gd name="connsiteY262" fmla="*/ 762344 h 2538970"/>
                <a:gd name="connsiteX263" fmla="*/ 157070 w 2485572"/>
                <a:gd name="connsiteY263" fmla="*/ 753824 h 2538970"/>
                <a:gd name="connsiteX264" fmla="*/ 145709 w 2485572"/>
                <a:gd name="connsiteY264" fmla="*/ 731385 h 2538970"/>
                <a:gd name="connsiteX265" fmla="*/ 145709 w 2485572"/>
                <a:gd name="connsiteY265" fmla="*/ 723148 h 2538970"/>
                <a:gd name="connsiteX266" fmla="*/ 159627 w 2485572"/>
                <a:gd name="connsiteY266" fmla="*/ 714627 h 2538970"/>
                <a:gd name="connsiteX267" fmla="*/ 204504 w 2485572"/>
                <a:gd name="connsiteY267" fmla="*/ 708946 h 2538970"/>
                <a:gd name="connsiteX268" fmla="*/ 232623 w 2485572"/>
                <a:gd name="connsiteY268" fmla="*/ 678271 h 2538970"/>
                <a:gd name="connsiteX269" fmla="*/ 232623 w 2485572"/>
                <a:gd name="connsiteY269" fmla="*/ 666909 h 2538970"/>
                <a:gd name="connsiteX270" fmla="*/ 215865 w 2485572"/>
                <a:gd name="connsiteY270" fmla="*/ 644755 h 2538970"/>
                <a:gd name="connsiteX271" fmla="*/ 218705 w 2485572"/>
                <a:gd name="connsiteY271" fmla="*/ 613795 h 2538970"/>
                <a:gd name="connsiteX272" fmla="*/ 241144 w 2485572"/>
                <a:gd name="connsiteY272" fmla="*/ 582836 h 2538970"/>
                <a:gd name="connsiteX273" fmla="*/ 252221 w 2485572"/>
                <a:gd name="connsiteY273" fmla="*/ 571758 h 2538970"/>
                <a:gd name="connsiteX274" fmla="*/ 285737 w 2485572"/>
                <a:gd name="connsiteY274" fmla="*/ 524041 h 2538970"/>
                <a:gd name="connsiteX275" fmla="*/ 291418 w 2485572"/>
                <a:gd name="connsiteY275" fmla="*/ 518644 h 2538970"/>
                <a:gd name="connsiteX276" fmla="*/ 322377 w 2485572"/>
                <a:gd name="connsiteY276" fmla="*/ 518644 h 2538970"/>
                <a:gd name="connsiteX277" fmla="*/ 333455 w 2485572"/>
                <a:gd name="connsiteY277" fmla="*/ 510123 h 2538970"/>
                <a:gd name="connsiteX278" fmla="*/ 341976 w 2485572"/>
                <a:gd name="connsiteY278" fmla="*/ 482004 h 2538970"/>
                <a:gd name="connsiteX279" fmla="*/ 347372 w 2485572"/>
                <a:gd name="connsiteY279" fmla="*/ 476607 h 2538970"/>
                <a:gd name="connsiteX280" fmla="*/ 386853 w 2485572"/>
                <a:gd name="connsiteY280" fmla="*/ 459565 h 2538970"/>
                <a:gd name="connsiteX281" fmla="*/ 389409 w 2485572"/>
                <a:gd name="connsiteY281" fmla="*/ 454169 h 2538970"/>
                <a:gd name="connsiteX282" fmla="*/ 400770 w 2485572"/>
                <a:gd name="connsiteY282" fmla="*/ 434570 h 2538970"/>
                <a:gd name="connsiteX283" fmla="*/ 414688 w 2485572"/>
                <a:gd name="connsiteY283" fmla="*/ 392534 h 2538970"/>
                <a:gd name="connsiteX284" fmla="*/ 428890 w 2485572"/>
                <a:gd name="connsiteY284" fmla="*/ 341976 h 2538970"/>
                <a:gd name="connsiteX285" fmla="*/ 434286 w 2485572"/>
                <a:gd name="connsiteY285" fmla="*/ 255062 h 2538970"/>
                <a:gd name="connsiteX286" fmla="*/ 437127 w 2485572"/>
                <a:gd name="connsiteY286" fmla="*/ 252221 h 2538970"/>
                <a:gd name="connsiteX287" fmla="*/ 448488 w 2485572"/>
                <a:gd name="connsiteY287" fmla="*/ 235463 h 2538970"/>
                <a:gd name="connsiteX288" fmla="*/ 468086 w 2485572"/>
                <a:gd name="connsiteY288" fmla="*/ 221546 h 2538970"/>
                <a:gd name="connsiteX289" fmla="*/ 501602 w 2485572"/>
                <a:gd name="connsiteY289" fmla="*/ 215865 h 2538970"/>
                <a:gd name="connsiteX290" fmla="*/ 512964 w 2485572"/>
                <a:gd name="connsiteY290" fmla="*/ 213025 h 2538970"/>
                <a:gd name="connsiteX291" fmla="*/ 555000 w 2485572"/>
                <a:gd name="connsiteY291" fmla="*/ 187746 h 2538970"/>
                <a:gd name="connsiteX292" fmla="*/ 557557 w 2485572"/>
                <a:gd name="connsiteY292" fmla="*/ 182349 h 2538970"/>
                <a:gd name="connsiteX293" fmla="*/ 602434 w 2485572"/>
                <a:gd name="connsiteY293" fmla="*/ 131791 h 2538970"/>
                <a:gd name="connsiteX294" fmla="*/ 605274 w 2485572"/>
                <a:gd name="connsiteY294" fmla="*/ 123270 h 2538970"/>
                <a:gd name="connsiteX295" fmla="*/ 594197 w 2485572"/>
                <a:gd name="connsiteY295" fmla="*/ 70156 h 2538970"/>
                <a:gd name="connsiteX296" fmla="*/ 650151 w 2485572"/>
                <a:gd name="connsiteY296" fmla="*/ 92595 h 2538970"/>
                <a:gd name="connsiteX297" fmla="*/ 664069 w 2485572"/>
                <a:gd name="connsiteY297" fmla="*/ 92595 h 2538970"/>
                <a:gd name="connsiteX298" fmla="*/ 689348 w 2485572"/>
                <a:gd name="connsiteY298" fmla="*/ 98275 h 2538970"/>
                <a:gd name="connsiteX299" fmla="*/ 723148 w 2485572"/>
                <a:gd name="connsiteY299" fmla="*/ 89754 h 2538970"/>
                <a:gd name="connsiteX300" fmla="*/ 725704 w 2485572"/>
                <a:gd name="connsiteY300" fmla="*/ 92595 h 2538970"/>
                <a:gd name="connsiteX301" fmla="*/ 731385 w 2485572"/>
                <a:gd name="connsiteY301" fmla="*/ 92595 h 2538970"/>
                <a:gd name="connsiteX302" fmla="*/ 737065 w 2485572"/>
                <a:gd name="connsiteY302" fmla="*/ 95435 h 2538970"/>
                <a:gd name="connsiteX303" fmla="*/ 742746 w 2485572"/>
                <a:gd name="connsiteY303" fmla="*/ 95435 h 2538970"/>
                <a:gd name="connsiteX304" fmla="*/ 779102 w 2485572"/>
                <a:gd name="connsiteY304" fmla="*/ 75837 h 2538970"/>
                <a:gd name="connsiteX305" fmla="*/ 818299 w 2485572"/>
                <a:gd name="connsiteY305" fmla="*/ 39197 h 2538970"/>
                <a:gd name="connsiteX306" fmla="*/ 823980 w 2485572"/>
                <a:gd name="connsiteY306" fmla="*/ 33800 h 2538970"/>
                <a:gd name="connsiteX307" fmla="*/ 851815 w 2485572"/>
                <a:gd name="connsiteY307" fmla="*/ 19598 h 2538970"/>
                <a:gd name="connsiteX308" fmla="*/ 854655 w 2485572"/>
                <a:gd name="connsiteY308" fmla="*/ 14202 h 2538970"/>
                <a:gd name="connsiteX309" fmla="*/ 888455 w 2485572"/>
                <a:gd name="connsiteY309" fmla="*/ 8521 h 2538970"/>
                <a:gd name="connsiteX310" fmla="*/ 893852 w 2485572"/>
                <a:gd name="connsiteY310" fmla="*/ 11361 h 2538970"/>
                <a:gd name="connsiteX311" fmla="*/ 933332 w 2485572"/>
                <a:gd name="connsiteY311" fmla="*/ 36640 h 2538970"/>
                <a:gd name="connsiteX312" fmla="*/ 938729 w 2485572"/>
                <a:gd name="connsiteY312" fmla="*/ 42037 h 2538970"/>
                <a:gd name="connsiteX313" fmla="*/ 969689 w 2485572"/>
                <a:gd name="connsiteY313" fmla="*/ 61635 h 2538970"/>
                <a:gd name="connsiteX314" fmla="*/ 972529 w 2485572"/>
                <a:gd name="connsiteY314" fmla="*/ 64475 h 2538970"/>
                <a:gd name="connsiteX315" fmla="*/ 977925 w 2485572"/>
                <a:gd name="connsiteY315" fmla="*/ 67316 h 2538970"/>
                <a:gd name="connsiteX316" fmla="*/ 1011725 w 2485572"/>
                <a:gd name="connsiteY316" fmla="*/ 67316 h 2538970"/>
                <a:gd name="connsiteX317" fmla="*/ 1031324 w 2485572"/>
                <a:gd name="connsiteY317" fmla="*/ 64475 h 2538970"/>
                <a:gd name="connsiteX318" fmla="*/ 1042401 w 2485572"/>
                <a:gd name="connsiteY318" fmla="*/ 64475 h 2538970"/>
                <a:gd name="connsiteX319" fmla="*/ 1104036 w 2485572"/>
                <a:gd name="connsiteY319" fmla="*/ 70156 h 2538970"/>
                <a:gd name="connsiteX320" fmla="*/ 1109717 w 2485572"/>
                <a:gd name="connsiteY320" fmla="*/ 75837 h 2538970"/>
                <a:gd name="connsiteX321" fmla="*/ 1118238 w 2485572"/>
                <a:gd name="connsiteY321" fmla="*/ 81233 h 2538970"/>
                <a:gd name="connsiteX322" fmla="*/ 1121078 w 2485572"/>
                <a:gd name="connsiteY322" fmla="*/ 84074 h 2538970"/>
                <a:gd name="connsiteX323" fmla="*/ 1143517 w 2485572"/>
                <a:gd name="connsiteY323" fmla="*/ 95435 h 2538970"/>
                <a:gd name="connsiteX324" fmla="*/ 1151754 w 2485572"/>
                <a:gd name="connsiteY324" fmla="*/ 100832 h 2538970"/>
                <a:gd name="connsiteX325" fmla="*/ 1171352 w 2485572"/>
                <a:gd name="connsiteY325" fmla="*/ 100832 h 2538970"/>
                <a:gd name="connsiteX326" fmla="*/ 1174192 w 2485572"/>
                <a:gd name="connsiteY326" fmla="*/ 98275 h 2538970"/>
                <a:gd name="connsiteX327" fmla="*/ 1188110 w 2485572"/>
                <a:gd name="connsiteY327" fmla="*/ 89754 h 2538970"/>
                <a:gd name="connsiteX328" fmla="*/ 1193791 w 2485572"/>
                <a:gd name="connsiteY328" fmla="*/ 84074 h 2538970"/>
                <a:gd name="connsiteX329" fmla="*/ 1238668 w 2485572"/>
                <a:gd name="connsiteY329" fmla="*/ 75837 h 2538970"/>
                <a:gd name="connsiteX330" fmla="*/ 1244348 w 2485572"/>
                <a:gd name="connsiteY330" fmla="*/ 78677 h 2538970"/>
                <a:gd name="connsiteX331" fmla="*/ 1272184 w 2485572"/>
                <a:gd name="connsiteY331" fmla="*/ 75837 h 2538970"/>
                <a:gd name="connsiteX332" fmla="*/ 1280705 w 2485572"/>
                <a:gd name="connsiteY332" fmla="*/ 72996 h 2538970"/>
                <a:gd name="connsiteX333" fmla="*/ 1286385 w 2485572"/>
                <a:gd name="connsiteY333" fmla="*/ 72996 h 2538970"/>
                <a:gd name="connsiteX334" fmla="*/ 1348020 w 2485572"/>
                <a:gd name="connsiteY334" fmla="*/ 50558 h 2538970"/>
                <a:gd name="connsiteX335" fmla="*/ 1350861 w 2485572"/>
                <a:gd name="connsiteY335" fmla="*/ 50558 h 2538970"/>
                <a:gd name="connsiteX336" fmla="*/ 1392898 w 2485572"/>
                <a:gd name="connsiteY336" fmla="*/ 39197 h 2538970"/>
                <a:gd name="connsiteX337" fmla="*/ 1406815 w 2485572"/>
                <a:gd name="connsiteY337" fmla="*/ 39197 h 2538970"/>
                <a:gd name="connsiteX338" fmla="*/ 1459929 w 2485572"/>
                <a:gd name="connsiteY338" fmla="*/ 36640 h 2538970"/>
                <a:gd name="connsiteX339" fmla="*/ 1468450 w 2485572"/>
                <a:gd name="connsiteY339" fmla="*/ 36640 h 2538970"/>
                <a:gd name="connsiteX340" fmla="*/ 1474131 w 2485572"/>
                <a:gd name="connsiteY340" fmla="*/ 33800 h 2538970"/>
                <a:gd name="connsiteX341" fmla="*/ 1479528 w 2485572"/>
                <a:gd name="connsiteY341" fmla="*/ 30960 h 2538970"/>
                <a:gd name="connsiteX342" fmla="*/ 1485208 w 2485572"/>
                <a:gd name="connsiteY342" fmla="*/ 30960 h 2538970"/>
                <a:gd name="connsiteX343" fmla="*/ 1544003 w 2485572"/>
                <a:gd name="connsiteY343" fmla="*/ 16758 h 2538970"/>
                <a:gd name="connsiteX344" fmla="*/ 1549684 w 2485572"/>
                <a:gd name="connsiteY344" fmla="*/ 14202 h 2538970"/>
                <a:gd name="connsiteX345" fmla="*/ 1555364 w 2485572"/>
                <a:gd name="connsiteY345" fmla="*/ 14202 h 2538970"/>
                <a:gd name="connsiteX346" fmla="*/ 1563601 w 2485572"/>
                <a:gd name="connsiteY346" fmla="*/ 11361 h 2538970"/>
                <a:gd name="connsiteX347" fmla="*/ 1614159 w 2485572"/>
                <a:gd name="connsiteY347" fmla="*/ 22439 h 2538970"/>
                <a:gd name="connsiteX348" fmla="*/ 1619840 w 2485572"/>
                <a:gd name="connsiteY348" fmla="*/ 19598 h 2538970"/>
                <a:gd name="connsiteX349" fmla="*/ 1630917 w 2485572"/>
                <a:gd name="connsiteY349" fmla="*/ 16758 h 2538970"/>
                <a:gd name="connsiteX350" fmla="*/ 1645119 w 2485572"/>
                <a:gd name="connsiteY350" fmla="*/ 8521 h 2538970"/>
                <a:gd name="connsiteX351" fmla="*/ 1653356 w 2485572"/>
                <a:gd name="connsiteY351" fmla="*/ 5681 h 2538970"/>
                <a:gd name="connsiteX352" fmla="*/ 1689712 w 2485572"/>
                <a:gd name="connsiteY352" fmla="*/ 0 h 2538970"/>
                <a:gd name="connsiteX353" fmla="*/ 1698233 w 2485572"/>
                <a:gd name="connsiteY353" fmla="*/ 11361 h 2538970"/>
                <a:gd name="connsiteX354" fmla="*/ 1703914 w 2485572"/>
                <a:gd name="connsiteY354" fmla="*/ 14202 h 2538970"/>
                <a:gd name="connsiteX355" fmla="*/ 1709310 w 2485572"/>
                <a:gd name="connsiteY355" fmla="*/ 16758 h 2538970"/>
                <a:gd name="connsiteX356" fmla="*/ 1717831 w 2485572"/>
                <a:gd name="connsiteY356" fmla="*/ 16758 h 2538970"/>
                <a:gd name="connsiteX357" fmla="*/ 1757028 w 2485572"/>
                <a:gd name="connsiteY357" fmla="*/ 22439 h 2538970"/>
                <a:gd name="connsiteX358" fmla="*/ 1762708 w 2485572"/>
                <a:gd name="connsiteY358" fmla="*/ 25279 h 2538970"/>
                <a:gd name="connsiteX359" fmla="*/ 1768389 w 2485572"/>
                <a:gd name="connsiteY359" fmla="*/ 25279 h 2538970"/>
                <a:gd name="connsiteX360" fmla="*/ 1787987 w 2485572"/>
                <a:gd name="connsiteY360" fmla="*/ 33800 h 2538970"/>
                <a:gd name="connsiteX361" fmla="*/ 1793384 w 2485572"/>
                <a:gd name="connsiteY361" fmla="*/ 33800 h 2538970"/>
                <a:gd name="connsiteX362" fmla="*/ 1801905 w 2485572"/>
                <a:gd name="connsiteY362" fmla="*/ 36640 h 2538970"/>
                <a:gd name="connsiteX363" fmla="*/ 1835421 w 2485572"/>
                <a:gd name="connsiteY363" fmla="*/ 42037 h 2538970"/>
                <a:gd name="connsiteX364" fmla="*/ 1891659 w 2485572"/>
                <a:gd name="connsiteY364" fmla="*/ 61635 h 2538970"/>
                <a:gd name="connsiteX365" fmla="*/ 1897340 w 2485572"/>
                <a:gd name="connsiteY365" fmla="*/ 64475 h 2538970"/>
                <a:gd name="connsiteX366" fmla="*/ 1899896 w 2485572"/>
                <a:gd name="connsiteY366" fmla="*/ 67316 h 2538970"/>
                <a:gd name="connsiteX367" fmla="*/ 1944774 w 2485572"/>
                <a:gd name="connsiteY367" fmla="*/ 123270 h 2538970"/>
                <a:gd name="connsiteX368" fmla="*/ 1947614 w 2485572"/>
                <a:gd name="connsiteY368" fmla="*/ 128951 h 2538970"/>
                <a:gd name="connsiteX369" fmla="*/ 1950454 w 2485572"/>
                <a:gd name="connsiteY369" fmla="*/ 131791 h 2538970"/>
                <a:gd name="connsiteX370" fmla="*/ 1956135 w 2485572"/>
                <a:gd name="connsiteY370" fmla="*/ 140312 h 2538970"/>
                <a:gd name="connsiteX371" fmla="*/ 1958975 w 2485572"/>
                <a:gd name="connsiteY371" fmla="*/ 145709 h 2538970"/>
                <a:gd name="connsiteX372" fmla="*/ 1961532 w 2485572"/>
                <a:gd name="connsiteY372" fmla="*/ 154230 h 2538970"/>
                <a:gd name="connsiteX373" fmla="*/ 1998172 w 2485572"/>
                <a:gd name="connsiteY373" fmla="*/ 204788 h 2538970"/>
                <a:gd name="connsiteX374" fmla="*/ 2003569 w 2485572"/>
                <a:gd name="connsiteY374" fmla="*/ 207344 h 2538970"/>
                <a:gd name="connsiteX375" fmla="*/ 2009249 w 2485572"/>
                <a:gd name="connsiteY375" fmla="*/ 210184 h 2538970"/>
                <a:gd name="connsiteX376" fmla="*/ 2017770 w 2485572"/>
                <a:gd name="connsiteY376" fmla="*/ 210184 h 2538970"/>
                <a:gd name="connsiteX377" fmla="*/ 2026007 w 2485572"/>
                <a:gd name="connsiteY377" fmla="*/ 213025 h 2538970"/>
                <a:gd name="connsiteX378" fmla="*/ 2037368 w 2485572"/>
                <a:gd name="connsiteY378" fmla="*/ 215865 h 2538970"/>
                <a:gd name="connsiteX379" fmla="*/ 2099003 w 2485572"/>
                <a:gd name="connsiteY379" fmla="*/ 221546 h 2538970"/>
                <a:gd name="connsiteX380" fmla="*/ 2104684 w 2485572"/>
                <a:gd name="connsiteY380" fmla="*/ 224386 h 2538970"/>
                <a:gd name="connsiteX381" fmla="*/ 2112921 w 2485572"/>
                <a:gd name="connsiteY381" fmla="*/ 224386 h 2538970"/>
                <a:gd name="connsiteX382" fmla="*/ 2124283 w 2485572"/>
                <a:gd name="connsiteY382" fmla="*/ 229783 h 2538970"/>
                <a:gd name="connsiteX383" fmla="*/ 2177397 w 2485572"/>
                <a:gd name="connsiteY383" fmla="*/ 229783 h 2538970"/>
                <a:gd name="connsiteX384" fmla="*/ 2185918 w 2485572"/>
                <a:gd name="connsiteY384" fmla="*/ 232623 h 2538970"/>
                <a:gd name="connsiteX385" fmla="*/ 2213753 w 2485572"/>
                <a:gd name="connsiteY385" fmla="*/ 226942 h 2538970"/>
                <a:gd name="connsiteX386" fmla="*/ 2219434 w 2485572"/>
                <a:gd name="connsiteY386" fmla="*/ 224386 h 2538970"/>
                <a:gd name="connsiteX387" fmla="*/ 2241872 w 2485572"/>
                <a:gd name="connsiteY387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885979 w 2485572"/>
                <a:gd name="connsiteY87" fmla="*/ 2261470 h 2538970"/>
                <a:gd name="connsiteX88" fmla="*/ 1872061 w 2485572"/>
                <a:gd name="connsiteY88" fmla="*/ 2222273 h 2538970"/>
                <a:gd name="connsiteX89" fmla="*/ 1869221 w 2485572"/>
                <a:gd name="connsiteY89" fmla="*/ 2194438 h 2538970"/>
                <a:gd name="connsiteX90" fmla="*/ 1869221 w 2485572"/>
                <a:gd name="connsiteY90" fmla="*/ 2185917 h 2538970"/>
                <a:gd name="connsiteX91" fmla="*/ 1863540 w 2485572"/>
                <a:gd name="connsiteY91" fmla="*/ 2163479 h 2538970"/>
                <a:gd name="connsiteX92" fmla="*/ 1860700 w 2485572"/>
                <a:gd name="connsiteY92" fmla="*/ 2154958 h 2538970"/>
                <a:gd name="connsiteX93" fmla="*/ 1855303 w 2485572"/>
                <a:gd name="connsiteY93" fmla="*/ 2152402 h 2538970"/>
                <a:gd name="connsiteX94" fmla="*/ 1813266 w 2485572"/>
                <a:gd name="connsiteY94" fmla="*/ 2166319 h 2538970"/>
                <a:gd name="connsiteX95" fmla="*/ 1810426 w 2485572"/>
                <a:gd name="connsiteY95" fmla="*/ 2177397 h 2538970"/>
                <a:gd name="connsiteX96" fmla="*/ 1818663 w 2485572"/>
                <a:gd name="connsiteY96" fmla="*/ 2194438 h 2538970"/>
                <a:gd name="connsiteX97" fmla="*/ 1818663 w 2485572"/>
                <a:gd name="connsiteY97" fmla="*/ 2211196 h 2538970"/>
                <a:gd name="connsiteX98" fmla="*/ 1813266 w 2485572"/>
                <a:gd name="connsiteY98" fmla="*/ 2214037 h 2538970"/>
                <a:gd name="connsiteX99" fmla="*/ 1776626 w 2485572"/>
                <a:gd name="connsiteY99" fmla="*/ 2208356 h 2538970"/>
                <a:gd name="connsiteX100" fmla="*/ 1771230 w 2485572"/>
                <a:gd name="connsiteY100" fmla="*/ 2205516 h 2538970"/>
                <a:gd name="connsiteX101" fmla="*/ 1762708 w 2485572"/>
                <a:gd name="connsiteY101" fmla="*/ 2202676 h 2538970"/>
                <a:gd name="connsiteX102" fmla="*/ 1748791 w 2485572"/>
                <a:gd name="connsiteY102" fmla="*/ 2202676 h 2538970"/>
                <a:gd name="connsiteX103" fmla="*/ 1740270 w 2485572"/>
                <a:gd name="connsiteY103" fmla="*/ 2194438 h 2538970"/>
                <a:gd name="connsiteX104" fmla="*/ 1731749 w 2485572"/>
                <a:gd name="connsiteY104" fmla="*/ 2188758 h 2538970"/>
                <a:gd name="connsiteX105" fmla="*/ 1723512 w 2485572"/>
                <a:gd name="connsiteY105" fmla="*/ 2174556 h 2538970"/>
                <a:gd name="connsiteX106" fmla="*/ 1703914 w 2485572"/>
                <a:gd name="connsiteY106" fmla="*/ 2169159 h 2538970"/>
                <a:gd name="connsiteX107" fmla="*/ 1698233 w 2485572"/>
                <a:gd name="connsiteY107" fmla="*/ 2166319 h 2538970"/>
                <a:gd name="connsiteX108" fmla="*/ 1692552 w 2485572"/>
                <a:gd name="connsiteY108" fmla="*/ 2163479 h 2538970"/>
                <a:gd name="connsiteX109" fmla="*/ 1656196 w 2485572"/>
                <a:gd name="connsiteY109" fmla="*/ 2160638 h 2538970"/>
                <a:gd name="connsiteX110" fmla="*/ 1647675 w 2485572"/>
                <a:gd name="connsiteY110" fmla="*/ 2163479 h 2538970"/>
                <a:gd name="connsiteX111" fmla="*/ 1605638 w 2485572"/>
                <a:gd name="connsiteY111" fmla="*/ 2169159 h 2538970"/>
                <a:gd name="connsiteX112" fmla="*/ 1600242 w 2485572"/>
                <a:gd name="connsiteY112" fmla="*/ 2169159 h 2538970"/>
                <a:gd name="connsiteX113" fmla="*/ 1566442 w 2485572"/>
                <a:gd name="connsiteY113" fmla="*/ 2146721 h 2538970"/>
                <a:gd name="connsiteX114" fmla="*/ 1563601 w 2485572"/>
                <a:gd name="connsiteY114" fmla="*/ 2143881 h 2538970"/>
                <a:gd name="connsiteX115" fmla="*/ 1561045 w 2485572"/>
                <a:gd name="connsiteY115" fmla="*/ 2141040 h 2538970"/>
                <a:gd name="connsiteX116" fmla="*/ 1541447 w 2485572"/>
                <a:gd name="connsiteY116" fmla="*/ 2112921 h 2538970"/>
                <a:gd name="connsiteX117" fmla="*/ 1535766 w 2485572"/>
                <a:gd name="connsiteY117" fmla="*/ 2107524 h 2538970"/>
                <a:gd name="connsiteX118" fmla="*/ 1501966 w 2485572"/>
                <a:gd name="connsiteY118" fmla="*/ 2090482 h 2538970"/>
                <a:gd name="connsiteX119" fmla="*/ 1496570 w 2485572"/>
                <a:gd name="connsiteY119" fmla="*/ 2087926 h 2538970"/>
                <a:gd name="connsiteX120" fmla="*/ 1493729 w 2485572"/>
                <a:gd name="connsiteY120" fmla="*/ 2085086 h 2538970"/>
                <a:gd name="connsiteX121" fmla="*/ 1488049 w 2485572"/>
                <a:gd name="connsiteY121" fmla="*/ 2082245 h 2538970"/>
                <a:gd name="connsiteX122" fmla="*/ 1426413 w 2485572"/>
                <a:gd name="connsiteY122" fmla="*/ 2059807 h 2538970"/>
                <a:gd name="connsiteX123" fmla="*/ 1364778 w 2485572"/>
                <a:gd name="connsiteY123" fmla="*/ 2056966 h 2538970"/>
                <a:gd name="connsiteX124" fmla="*/ 1336659 w 2485572"/>
                <a:gd name="connsiteY124" fmla="*/ 2048445 h 2538970"/>
                <a:gd name="connsiteX125" fmla="*/ 1311380 w 2485572"/>
                <a:gd name="connsiteY125" fmla="*/ 2034528 h 2538970"/>
                <a:gd name="connsiteX126" fmla="*/ 1305983 w 2485572"/>
                <a:gd name="connsiteY126" fmla="*/ 2031688 h 2538970"/>
                <a:gd name="connsiteX127" fmla="*/ 1303143 w 2485572"/>
                <a:gd name="connsiteY127" fmla="*/ 2026291 h 2538970"/>
                <a:gd name="connsiteX128" fmla="*/ 1300303 w 2485572"/>
                <a:gd name="connsiteY128" fmla="*/ 2023451 h 2538970"/>
                <a:gd name="connsiteX129" fmla="*/ 1266787 w 2485572"/>
                <a:gd name="connsiteY129" fmla="*/ 2006409 h 2538970"/>
                <a:gd name="connsiteX130" fmla="*/ 1255426 w 2485572"/>
                <a:gd name="connsiteY130" fmla="*/ 2006409 h 2538970"/>
                <a:gd name="connsiteX131" fmla="*/ 1238668 w 2485572"/>
                <a:gd name="connsiteY131" fmla="*/ 2001012 h 2538970"/>
                <a:gd name="connsiteX132" fmla="*/ 1232987 w 2485572"/>
                <a:gd name="connsiteY132" fmla="*/ 2001012 h 2538970"/>
                <a:gd name="connsiteX133" fmla="*/ 1216229 w 2485572"/>
                <a:gd name="connsiteY133" fmla="*/ 1995331 h 2538970"/>
                <a:gd name="connsiteX134" fmla="*/ 1213389 w 2485572"/>
                <a:gd name="connsiteY134" fmla="*/ 1992491 h 2538970"/>
                <a:gd name="connsiteX135" fmla="*/ 1185554 w 2485572"/>
                <a:gd name="connsiteY135" fmla="*/ 1984254 h 2538970"/>
                <a:gd name="connsiteX136" fmla="*/ 1179873 w 2485572"/>
                <a:gd name="connsiteY136" fmla="*/ 1984254 h 2538970"/>
                <a:gd name="connsiteX137" fmla="*/ 1157434 w 2485572"/>
                <a:gd name="connsiteY137" fmla="*/ 1981414 h 2538970"/>
                <a:gd name="connsiteX138" fmla="*/ 1109717 w 2485572"/>
                <a:gd name="connsiteY138" fmla="*/ 1947614 h 2538970"/>
                <a:gd name="connsiteX139" fmla="*/ 1098639 w 2485572"/>
                <a:gd name="connsiteY139" fmla="*/ 1944774 h 2538970"/>
                <a:gd name="connsiteX140" fmla="*/ 1067680 w 2485572"/>
                <a:gd name="connsiteY140" fmla="*/ 1919779 h 2538970"/>
                <a:gd name="connsiteX141" fmla="*/ 1056603 w 2485572"/>
                <a:gd name="connsiteY141" fmla="*/ 1888819 h 2538970"/>
                <a:gd name="connsiteX142" fmla="*/ 1053762 w 2485572"/>
                <a:gd name="connsiteY142" fmla="*/ 1880298 h 2538970"/>
                <a:gd name="connsiteX143" fmla="*/ 1022803 w 2485572"/>
                <a:gd name="connsiteY143" fmla="*/ 1860700 h 2538970"/>
                <a:gd name="connsiteX144" fmla="*/ 1019962 w 2485572"/>
                <a:gd name="connsiteY144" fmla="*/ 1858143 h 2538970"/>
                <a:gd name="connsiteX145" fmla="*/ 1006045 w 2485572"/>
                <a:gd name="connsiteY145" fmla="*/ 1824343 h 2538970"/>
                <a:gd name="connsiteX146" fmla="*/ 1006045 w 2485572"/>
                <a:gd name="connsiteY146" fmla="*/ 1813266 h 2538970"/>
                <a:gd name="connsiteX147" fmla="*/ 1011725 w 2485572"/>
                <a:gd name="connsiteY147" fmla="*/ 1793668 h 2538970"/>
                <a:gd name="connsiteX148" fmla="*/ 1019962 w 2485572"/>
                <a:gd name="connsiteY148" fmla="*/ 1768389 h 2538970"/>
                <a:gd name="connsiteX149" fmla="*/ 1025643 w 2485572"/>
                <a:gd name="connsiteY149" fmla="*/ 1737429 h 2538970"/>
                <a:gd name="connsiteX150" fmla="*/ 1025643 w 2485572"/>
                <a:gd name="connsiteY150" fmla="*/ 1723512 h 2538970"/>
                <a:gd name="connsiteX151" fmla="*/ 1019962 w 2485572"/>
                <a:gd name="connsiteY151" fmla="*/ 1720671 h 2538970"/>
                <a:gd name="connsiteX152" fmla="*/ 1014566 w 2485572"/>
                <a:gd name="connsiteY152" fmla="*/ 1712435 h 2538970"/>
                <a:gd name="connsiteX153" fmla="*/ 1011725 w 2485572"/>
                <a:gd name="connsiteY153" fmla="*/ 1709594 h 2538970"/>
                <a:gd name="connsiteX154" fmla="*/ 983606 w 2485572"/>
                <a:gd name="connsiteY154" fmla="*/ 1692552 h 2538970"/>
                <a:gd name="connsiteX155" fmla="*/ 977925 w 2485572"/>
                <a:gd name="connsiteY155" fmla="*/ 1692552 h 2538970"/>
                <a:gd name="connsiteX156" fmla="*/ 950090 w 2485572"/>
                <a:gd name="connsiteY156" fmla="*/ 1653356 h 2538970"/>
                <a:gd name="connsiteX157" fmla="*/ 950090 w 2485572"/>
                <a:gd name="connsiteY157" fmla="*/ 1639438 h 2538970"/>
                <a:gd name="connsiteX158" fmla="*/ 952931 w 2485572"/>
                <a:gd name="connsiteY158" fmla="*/ 1636598 h 2538970"/>
                <a:gd name="connsiteX159" fmla="*/ 975369 w 2485572"/>
                <a:gd name="connsiteY159" fmla="*/ 1597401 h 2538970"/>
                <a:gd name="connsiteX160" fmla="*/ 980766 w 2485572"/>
                <a:gd name="connsiteY160" fmla="*/ 1591721 h 2538970"/>
                <a:gd name="connsiteX161" fmla="*/ 1017406 w 2485572"/>
                <a:gd name="connsiteY161" fmla="*/ 1561045 h 2538970"/>
                <a:gd name="connsiteX162" fmla="*/ 1022803 w 2485572"/>
                <a:gd name="connsiteY162" fmla="*/ 1558205 h 2538970"/>
                <a:gd name="connsiteX163" fmla="*/ 1025643 w 2485572"/>
                <a:gd name="connsiteY163" fmla="*/ 1555364 h 2538970"/>
                <a:gd name="connsiteX164" fmla="*/ 1031324 w 2485572"/>
                <a:gd name="connsiteY164" fmla="*/ 1549684 h 2538970"/>
                <a:gd name="connsiteX165" fmla="*/ 1293866 w 2485572"/>
                <a:gd name="connsiteY165" fmla="*/ 1680648 h 2538970"/>
                <a:gd name="connsiteX166" fmla="*/ 1455791 w 2485572"/>
                <a:gd name="connsiteY166" fmla="*/ 1685410 h 2538970"/>
                <a:gd name="connsiteX167" fmla="*/ 1289417 w 2485572"/>
                <a:gd name="connsiteY167" fmla="*/ 1536685 h 2538970"/>
                <a:gd name="connsiteX168" fmla="*/ 1061999 w 2485572"/>
                <a:gd name="connsiteY168" fmla="*/ 1465610 h 2538970"/>
                <a:gd name="connsiteX169" fmla="*/ 1061999 w 2485572"/>
                <a:gd name="connsiteY169" fmla="*/ 1429254 h 2538970"/>
                <a:gd name="connsiteX170" fmla="*/ 1048082 w 2485572"/>
                <a:gd name="connsiteY170" fmla="*/ 1403975 h 2538970"/>
                <a:gd name="connsiteX171" fmla="*/ 1022803 w 2485572"/>
                <a:gd name="connsiteY171" fmla="*/ 1387217 h 2538970"/>
                <a:gd name="connsiteX172" fmla="*/ 1011725 w 2485572"/>
                <a:gd name="connsiteY172" fmla="*/ 1381536 h 2538970"/>
                <a:gd name="connsiteX173" fmla="*/ 1000364 w 2485572"/>
                <a:gd name="connsiteY173" fmla="*/ 1381536 h 2538970"/>
                <a:gd name="connsiteX174" fmla="*/ 961167 w 2485572"/>
                <a:gd name="connsiteY174" fmla="*/ 1376140 h 2538970"/>
                <a:gd name="connsiteX175" fmla="*/ 924811 w 2485572"/>
                <a:gd name="connsiteY175" fmla="*/ 1367618 h 2538970"/>
                <a:gd name="connsiteX176" fmla="*/ 919131 w 2485572"/>
                <a:gd name="connsiteY176" fmla="*/ 1367618 h 2538970"/>
                <a:gd name="connsiteX177" fmla="*/ 913450 w 2485572"/>
                <a:gd name="connsiteY177" fmla="*/ 1364778 h 2538970"/>
                <a:gd name="connsiteX178" fmla="*/ 908053 w 2485572"/>
                <a:gd name="connsiteY178" fmla="*/ 1364778 h 2538970"/>
                <a:gd name="connsiteX179" fmla="*/ 877094 w 2485572"/>
                <a:gd name="connsiteY179" fmla="*/ 1381536 h 2538970"/>
                <a:gd name="connsiteX180" fmla="*/ 868857 w 2485572"/>
                <a:gd name="connsiteY180" fmla="*/ 1390057 h 2538970"/>
                <a:gd name="connsiteX181" fmla="*/ 835057 w 2485572"/>
                <a:gd name="connsiteY181" fmla="*/ 1434934 h 2538970"/>
                <a:gd name="connsiteX182" fmla="*/ 832217 w 2485572"/>
                <a:gd name="connsiteY182" fmla="*/ 1440331 h 2538970"/>
                <a:gd name="connsiteX183" fmla="*/ 832217 w 2485572"/>
                <a:gd name="connsiteY183" fmla="*/ 1446012 h 2538970"/>
                <a:gd name="connsiteX184" fmla="*/ 767741 w 2485572"/>
                <a:gd name="connsiteY184" fmla="*/ 1513327 h 2538970"/>
                <a:gd name="connsiteX185" fmla="*/ 711787 w 2485572"/>
                <a:gd name="connsiteY185" fmla="*/ 1535766 h 2538970"/>
                <a:gd name="connsiteX186" fmla="*/ 686508 w 2485572"/>
                <a:gd name="connsiteY186" fmla="*/ 1541447 h 2538970"/>
                <a:gd name="connsiteX187" fmla="*/ 661513 w 2485572"/>
                <a:gd name="connsiteY187" fmla="*/ 1549684 h 2538970"/>
                <a:gd name="connsiteX188" fmla="*/ 658672 w 2485572"/>
                <a:gd name="connsiteY188" fmla="*/ 1552524 h 2538970"/>
                <a:gd name="connsiteX189" fmla="*/ 652992 w 2485572"/>
                <a:gd name="connsiteY189" fmla="*/ 1555364 h 2538970"/>
                <a:gd name="connsiteX190" fmla="*/ 624873 w 2485572"/>
                <a:gd name="connsiteY190" fmla="*/ 1561045 h 2538970"/>
                <a:gd name="connsiteX191" fmla="*/ 619476 w 2485572"/>
                <a:gd name="connsiteY191" fmla="*/ 1558205 h 2538970"/>
                <a:gd name="connsiteX192" fmla="*/ 616636 w 2485572"/>
                <a:gd name="connsiteY192" fmla="*/ 1555364 h 2538970"/>
                <a:gd name="connsiteX193" fmla="*/ 597037 w 2485572"/>
                <a:gd name="connsiteY193" fmla="*/ 1532926 h 2538970"/>
                <a:gd name="connsiteX194" fmla="*/ 594197 w 2485572"/>
                <a:gd name="connsiteY194" fmla="*/ 1521848 h 2538970"/>
                <a:gd name="connsiteX195" fmla="*/ 591357 w 2485572"/>
                <a:gd name="connsiteY195" fmla="*/ 1519008 h 2538970"/>
                <a:gd name="connsiteX196" fmla="*/ 566078 w 2485572"/>
                <a:gd name="connsiteY196" fmla="*/ 1482368 h 2538970"/>
                <a:gd name="connsiteX197" fmla="*/ 560397 w 2485572"/>
                <a:gd name="connsiteY197" fmla="*/ 1471291 h 2538970"/>
                <a:gd name="connsiteX198" fmla="*/ 555000 w 2485572"/>
                <a:gd name="connsiteY198" fmla="*/ 1465610 h 2538970"/>
                <a:gd name="connsiteX199" fmla="*/ 498762 w 2485572"/>
                <a:gd name="connsiteY199" fmla="*/ 1432094 h 2538970"/>
                <a:gd name="connsiteX200" fmla="*/ 490525 w 2485572"/>
                <a:gd name="connsiteY200" fmla="*/ 1429254 h 2538970"/>
                <a:gd name="connsiteX201" fmla="*/ 487685 w 2485572"/>
                <a:gd name="connsiteY201" fmla="*/ 1429254 h 2538970"/>
                <a:gd name="connsiteX202" fmla="*/ 462406 w 2485572"/>
                <a:gd name="connsiteY202" fmla="*/ 1426413 h 2538970"/>
                <a:gd name="connsiteX203" fmla="*/ 400770 w 2485572"/>
                <a:gd name="connsiteY203" fmla="*/ 1426413 h 2538970"/>
                <a:gd name="connsiteX204" fmla="*/ 392250 w 2485572"/>
                <a:gd name="connsiteY204" fmla="*/ 1423573 h 2538970"/>
                <a:gd name="connsiteX205" fmla="*/ 384013 w 2485572"/>
                <a:gd name="connsiteY205" fmla="*/ 1420733 h 2538970"/>
                <a:gd name="connsiteX206" fmla="*/ 375492 w 2485572"/>
                <a:gd name="connsiteY206" fmla="*/ 1420733 h 2538970"/>
                <a:gd name="connsiteX207" fmla="*/ 319537 w 2485572"/>
                <a:gd name="connsiteY207" fmla="*/ 1409655 h 2538970"/>
                <a:gd name="connsiteX208" fmla="*/ 313856 w 2485572"/>
                <a:gd name="connsiteY208" fmla="*/ 1406815 h 2538970"/>
                <a:gd name="connsiteX209" fmla="*/ 308176 w 2485572"/>
                <a:gd name="connsiteY209" fmla="*/ 1406815 h 2538970"/>
                <a:gd name="connsiteX210" fmla="*/ 297098 w 2485572"/>
                <a:gd name="connsiteY210" fmla="*/ 1401134 h 2538970"/>
                <a:gd name="connsiteX211" fmla="*/ 221546 w 2485572"/>
                <a:gd name="connsiteY211" fmla="*/ 1392898 h 2538970"/>
                <a:gd name="connsiteX212" fmla="*/ 213025 w 2485572"/>
                <a:gd name="connsiteY212" fmla="*/ 1392898 h 2538970"/>
                <a:gd name="connsiteX213" fmla="*/ 204504 w 2485572"/>
                <a:gd name="connsiteY213" fmla="*/ 1395738 h 2538970"/>
                <a:gd name="connsiteX214" fmla="*/ 154230 w 2485572"/>
                <a:gd name="connsiteY214" fmla="*/ 1406815 h 2538970"/>
                <a:gd name="connsiteX215" fmla="*/ 148549 w 2485572"/>
                <a:gd name="connsiteY215" fmla="*/ 1403975 h 2538970"/>
                <a:gd name="connsiteX216" fmla="*/ 137472 w 2485572"/>
                <a:gd name="connsiteY216" fmla="*/ 1398294 h 2538970"/>
                <a:gd name="connsiteX217" fmla="*/ 131791 w 2485572"/>
                <a:gd name="connsiteY217" fmla="*/ 1398294 h 2538970"/>
                <a:gd name="connsiteX218" fmla="*/ 67316 w 2485572"/>
                <a:gd name="connsiteY218" fmla="*/ 1418177 h 2538970"/>
                <a:gd name="connsiteX219" fmla="*/ 58795 w 2485572"/>
                <a:gd name="connsiteY219" fmla="*/ 1420733 h 2538970"/>
                <a:gd name="connsiteX220" fmla="*/ 50558 w 2485572"/>
                <a:gd name="connsiteY220" fmla="*/ 1423573 h 2538970"/>
                <a:gd name="connsiteX221" fmla="*/ 42037 w 2485572"/>
                <a:gd name="connsiteY221" fmla="*/ 1423573 h 2538970"/>
                <a:gd name="connsiteX222" fmla="*/ 5681 w 2485572"/>
                <a:gd name="connsiteY222" fmla="*/ 1432094 h 2538970"/>
                <a:gd name="connsiteX223" fmla="*/ 2840 w 2485572"/>
                <a:gd name="connsiteY223" fmla="*/ 1403975 h 2538970"/>
                <a:gd name="connsiteX224" fmla="*/ 0 w 2485572"/>
                <a:gd name="connsiteY224" fmla="*/ 1395738 h 2538970"/>
                <a:gd name="connsiteX225" fmla="*/ 5681 w 2485572"/>
                <a:gd name="connsiteY225" fmla="*/ 1373299 h 2538970"/>
                <a:gd name="connsiteX226" fmla="*/ 5681 w 2485572"/>
                <a:gd name="connsiteY226" fmla="*/ 1361938 h 2538970"/>
                <a:gd name="connsiteX227" fmla="*/ 11361 w 2485572"/>
                <a:gd name="connsiteY227" fmla="*/ 1345180 h 2538970"/>
                <a:gd name="connsiteX228" fmla="*/ 42037 w 2485572"/>
                <a:gd name="connsiteY228" fmla="*/ 1305983 h 2538970"/>
                <a:gd name="connsiteX229" fmla="*/ 47718 w 2485572"/>
                <a:gd name="connsiteY229" fmla="*/ 1294622 h 2538970"/>
                <a:gd name="connsiteX230" fmla="*/ 39197 w 2485572"/>
                <a:gd name="connsiteY230" fmla="*/ 1275024 h 2538970"/>
                <a:gd name="connsiteX231" fmla="*/ 33516 w 2485572"/>
                <a:gd name="connsiteY231" fmla="*/ 1269627 h 2538970"/>
                <a:gd name="connsiteX232" fmla="*/ 33516 w 2485572"/>
                <a:gd name="connsiteY232" fmla="*/ 1244348 h 2538970"/>
                <a:gd name="connsiteX233" fmla="*/ 64475 w 2485572"/>
                <a:gd name="connsiteY233" fmla="*/ 1213389 h 2538970"/>
                <a:gd name="connsiteX234" fmla="*/ 81233 w 2485572"/>
                <a:gd name="connsiteY234" fmla="*/ 1199471 h 2538970"/>
                <a:gd name="connsiteX235" fmla="*/ 86914 w 2485572"/>
                <a:gd name="connsiteY235" fmla="*/ 1190950 h 2538970"/>
                <a:gd name="connsiteX236" fmla="*/ 97991 w 2485572"/>
                <a:gd name="connsiteY236" fmla="*/ 1160275 h 2538970"/>
                <a:gd name="connsiteX237" fmla="*/ 95435 w 2485572"/>
                <a:gd name="connsiteY237" fmla="*/ 1151753 h 2538970"/>
                <a:gd name="connsiteX238" fmla="*/ 95435 w 2485572"/>
                <a:gd name="connsiteY238" fmla="*/ 1121078 h 2538970"/>
                <a:gd name="connsiteX239" fmla="*/ 100832 w 2485572"/>
                <a:gd name="connsiteY239" fmla="*/ 1112557 h 2538970"/>
                <a:gd name="connsiteX240" fmla="*/ 103672 w 2485572"/>
                <a:gd name="connsiteY240" fmla="*/ 1106876 h 2538970"/>
                <a:gd name="connsiteX241" fmla="*/ 154230 w 2485572"/>
                <a:gd name="connsiteY241" fmla="*/ 1070520 h 2538970"/>
                <a:gd name="connsiteX242" fmla="*/ 176668 w 2485572"/>
                <a:gd name="connsiteY242" fmla="*/ 1045241 h 2538970"/>
                <a:gd name="connsiteX243" fmla="*/ 176668 w 2485572"/>
                <a:gd name="connsiteY243" fmla="*/ 1037004 h 2538970"/>
                <a:gd name="connsiteX244" fmla="*/ 173828 w 2485572"/>
                <a:gd name="connsiteY244" fmla="*/ 1028483 h 2538970"/>
                <a:gd name="connsiteX245" fmla="*/ 157070 w 2485572"/>
                <a:gd name="connsiteY245" fmla="*/ 1008885 h 2538970"/>
                <a:gd name="connsiteX246" fmla="*/ 154230 w 2485572"/>
                <a:gd name="connsiteY246" fmla="*/ 1000648 h 2538970"/>
                <a:gd name="connsiteX247" fmla="*/ 157070 w 2485572"/>
                <a:gd name="connsiteY247" fmla="*/ 964008 h 2538970"/>
                <a:gd name="connsiteX248" fmla="*/ 154230 w 2485572"/>
                <a:gd name="connsiteY248" fmla="*/ 955771 h 2538970"/>
                <a:gd name="connsiteX249" fmla="*/ 126111 w 2485572"/>
                <a:gd name="connsiteY249" fmla="*/ 930492 h 2538970"/>
                <a:gd name="connsiteX250" fmla="*/ 112193 w 2485572"/>
                <a:gd name="connsiteY250" fmla="*/ 927652 h 2538970"/>
                <a:gd name="connsiteX251" fmla="*/ 109353 w 2485572"/>
                <a:gd name="connsiteY251" fmla="*/ 921971 h 2538970"/>
                <a:gd name="connsiteX252" fmla="*/ 109353 w 2485572"/>
                <a:gd name="connsiteY252" fmla="*/ 908053 h 2538970"/>
                <a:gd name="connsiteX253" fmla="*/ 117590 w 2485572"/>
                <a:gd name="connsiteY253" fmla="*/ 891295 h 2538970"/>
                <a:gd name="connsiteX254" fmla="*/ 123270 w 2485572"/>
                <a:gd name="connsiteY254" fmla="*/ 885615 h 2538970"/>
                <a:gd name="connsiteX255" fmla="*/ 148549 w 2485572"/>
                <a:gd name="connsiteY255" fmla="*/ 866016 h 2538970"/>
                <a:gd name="connsiteX256" fmla="*/ 128951 w 2485572"/>
                <a:gd name="connsiteY256" fmla="*/ 840738 h 2538970"/>
                <a:gd name="connsiteX257" fmla="*/ 126111 w 2485572"/>
                <a:gd name="connsiteY257" fmla="*/ 821139 h 2538970"/>
                <a:gd name="connsiteX258" fmla="*/ 140028 w 2485572"/>
                <a:gd name="connsiteY258" fmla="*/ 812618 h 2538970"/>
                <a:gd name="connsiteX259" fmla="*/ 142869 w 2485572"/>
                <a:gd name="connsiteY259" fmla="*/ 790464 h 2538970"/>
                <a:gd name="connsiteX260" fmla="*/ 154230 w 2485572"/>
                <a:gd name="connsiteY260" fmla="*/ 773422 h 2538970"/>
                <a:gd name="connsiteX261" fmla="*/ 157070 w 2485572"/>
                <a:gd name="connsiteY261" fmla="*/ 762344 h 2538970"/>
                <a:gd name="connsiteX262" fmla="*/ 157070 w 2485572"/>
                <a:gd name="connsiteY262" fmla="*/ 753824 h 2538970"/>
                <a:gd name="connsiteX263" fmla="*/ 145709 w 2485572"/>
                <a:gd name="connsiteY263" fmla="*/ 731385 h 2538970"/>
                <a:gd name="connsiteX264" fmla="*/ 145709 w 2485572"/>
                <a:gd name="connsiteY264" fmla="*/ 723148 h 2538970"/>
                <a:gd name="connsiteX265" fmla="*/ 159627 w 2485572"/>
                <a:gd name="connsiteY265" fmla="*/ 714627 h 2538970"/>
                <a:gd name="connsiteX266" fmla="*/ 204504 w 2485572"/>
                <a:gd name="connsiteY266" fmla="*/ 708946 h 2538970"/>
                <a:gd name="connsiteX267" fmla="*/ 232623 w 2485572"/>
                <a:gd name="connsiteY267" fmla="*/ 678271 h 2538970"/>
                <a:gd name="connsiteX268" fmla="*/ 232623 w 2485572"/>
                <a:gd name="connsiteY268" fmla="*/ 666909 h 2538970"/>
                <a:gd name="connsiteX269" fmla="*/ 215865 w 2485572"/>
                <a:gd name="connsiteY269" fmla="*/ 644755 h 2538970"/>
                <a:gd name="connsiteX270" fmla="*/ 218705 w 2485572"/>
                <a:gd name="connsiteY270" fmla="*/ 613795 h 2538970"/>
                <a:gd name="connsiteX271" fmla="*/ 241144 w 2485572"/>
                <a:gd name="connsiteY271" fmla="*/ 582836 h 2538970"/>
                <a:gd name="connsiteX272" fmla="*/ 252221 w 2485572"/>
                <a:gd name="connsiteY272" fmla="*/ 571758 h 2538970"/>
                <a:gd name="connsiteX273" fmla="*/ 285737 w 2485572"/>
                <a:gd name="connsiteY273" fmla="*/ 524041 h 2538970"/>
                <a:gd name="connsiteX274" fmla="*/ 291418 w 2485572"/>
                <a:gd name="connsiteY274" fmla="*/ 518644 h 2538970"/>
                <a:gd name="connsiteX275" fmla="*/ 322377 w 2485572"/>
                <a:gd name="connsiteY275" fmla="*/ 518644 h 2538970"/>
                <a:gd name="connsiteX276" fmla="*/ 333455 w 2485572"/>
                <a:gd name="connsiteY276" fmla="*/ 510123 h 2538970"/>
                <a:gd name="connsiteX277" fmla="*/ 341976 w 2485572"/>
                <a:gd name="connsiteY277" fmla="*/ 482004 h 2538970"/>
                <a:gd name="connsiteX278" fmla="*/ 347372 w 2485572"/>
                <a:gd name="connsiteY278" fmla="*/ 476607 h 2538970"/>
                <a:gd name="connsiteX279" fmla="*/ 386853 w 2485572"/>
                <a:gd name="connsiteY279" fmla="*/ 459565 h 2538970"/>
                <a:gd name="connsiteX280" fmla="*/ 389409 w 2485572"/>
                <a:gd name="connsiteY280" fmla="*/ 454169 h 2538970"/>
                <a:gd name="connsiteX281" fmla="*/ 400770 w 2485572"/>
                <a:gd name="connsiteY281" fmla="*/ 434570 h 2538970"/>
                <a:gd name="connsiteX282" fmla="*/ 414688 w 2485572"/>
                <a:gd name="connsiteY282" fmla="*/ 392534 h 2538970"/>
                <a:gd name="connsiteX283" fmla="*/ 428890 w 2485572"/>
                <a:gd name="connsiteY283" fmla="*/ 341976 h 2538970"/>
                <a:gd name="connsiteX284" fmla="*/ 434286 w 2485572"/>
                <a:gd name="connsiteY284" fmla="*/ 255062 h 2538970"/>
                <a:gd name="connsiteX285" fmla="*/ 437127 w 2485572"/>
                <a:gd name="connsiteY285" fmla="*/ 252221 h 2538970"/>
                <a:gd name="connsiteX286" fmla="*/ 448488 w 2485572"/>
                <a:gd name="connsiteY286" fmla="*/ 235463 h 2538970"/>
                <a:gd name="connsiteX287" fmla="*/ 468086 w 2485572"/>
                <a:gd name="connsiteY287" fmla="*/ 221546 h 2538970"/>
                <a:gd name="connsiteX288" fmla="*/ 501602 w 2485572"/>
                <a:gd name="connsiteY288" fmla="*/ 215865 h 2538970"/>
                <a:gd name="connsiteX289" fmla="*/ 512964 w 2485572"/>
                <a:gd name="connsiteY289" fmla="*/ 213025 h 2538970"/>
                <a:gd name="connsiteX290" fmla="*/ 555000 w 2485572"/>
                <a:gd name="connsiteY290" fmla="*/ 187746 h 2538970"/>
                <a:gd name="connsiteX291" fmla="*/ 557557 w 2485572"/>
                <a:gd name="connsiteY291" fmla="*/ 182349 h 2538970"/>
                <a:gd name="connsiteX292" fmla="*/ 602434 w 2485572"/>
                <a:gd name="connsiteY292" fmla="*/ 131791 h 2538970"/>
                <a:gd name="connsiteX293" fmla="*/ 605274 w 2485572"/>
                <a:gd name="connsiteY293" fmla="*/ 123270 h 2538970"/>
                <a:gd name="connsiteX294" fmla="*/ 594197 w 2485572"/>
                <a:gd name="connsiteY294" fmla="*/ 70156 h 2538970"/>
                <a:gd name="connsiteX295" fmla="*/ 650151 w 2485572"/>
                <a:gd name="connsiteY295" fmla="*/ 92595 h 2538970"/>
                <a:gd name="connsiteX296" fmla="*/ 664069 w 2485572"/>
                <a:gd name="connsiteY296" fmla="*/ 92595 h 2538970"/>
                <a:gd name="connsiteX297" fmla="*/ 689348 w 2485572"/>
                <a:gd name="connsiteY297" fmla="*/ 98275 h 2538970"/>
                <a:gd name="connsiteX298" fmla="*/ 723148 w 2485572"/>
                <a:gd name="connsiteY298" fmla="*/ 89754 h 2538970"/>
                <a:gd name="connsiteX299" fmla="*/ 725704 w 2485572"/>
                <a:gd name="connsiteY299" fmla="*/ 92595 h 2538970"/>
                <a:gd name="connsiteX300" fmla="*/ 731385 w 2485572"/>
                <a:gd name="connsiteY300" fmla="*/ 92595 h 2538970"/>
                <a:gd name="connsiteX301" fmla="*/ 737065 w 2485572"/>
                <a:gd name="connsiteY301" fmla="*/ 95435 h 2538970"/>
                <a:gd name="connsiteX302" fmla="*/ 742746 w 2485572"/>
                <a:gd name="connsiteY302" fmla="*/ 95435 h 2538970"/>
                <a:gd name="connsiteX303" fmla="*/ 779102 w 2485572"/>
                <a:gd name="connsiteY303" fmla="*/ 75837 h 2538970"/>
                <a:gd name="connsiteX304" fmla="*/ 818299 w 2485572"/>
                <a:gd name="connsiteY304" fmla="*/ 39197 h 2538970"/>
                <a:gd name="connsiteX305" fmla="*/ 823980 w 2485572"/>
                <a:gd name="connsiteY305" fmla="*/ 33800 h 2538970"/>
                <a:gd name="connsiteX306" fmla="*/ 851815 w 2485572"/>
                <a:gd name="connsiteY306" fmla="*/ 19598 h 2538970"/>
                <a:gd name="connsiteX307" fmla="*/ 854655 w 2485572"/>
                <a:gd name="connsiteY307" fmla="*/ 14202 h 2538970"/>
                <a:gd name="connsiteX308" fmla="*/ 888455 w 2485572"/>
                <a:gd name="connsiteY308" fmla="*/ 8521 h 2538970"/>
                <a:gd name="connsiteX309" fmla="*/ 893852 w 2485572"/>
                <a:gd name="connsiteY309" fmla="*/ 11361 h 2538970"/>
                <a:gd name="connsiteX310" fmla="*/ 933332 w 2485572"/>
                <a:gd name="connsiteY310" fmla="*/ 36640 h 2538970"/>
                <a:gd name="connsiteX311" fmla="*/ 938729 w 2485572"/>
                <a:gd name="connsiteY311" fmla="*/ 42037 h 2538970"/>
                <a:gd name="connsiteX312" fmla="*/ 969689 w 2485572"/>
                <a:gd name="connsiteY312" fmla="*/ 61635 h 2538970"/>
                <a:gd name="connsiteX313" fmla="*/ 972529 w 2485572"/>
                <a:gd name="connsiteY313" fmla="*/ 64475 h 2538970"/>
                <a:gd name="connsiteX314" fmla="*/ 977925 w 2485572"/>
                <a:gd name="connsiteY314" fmla="*/ 67316 h 2538970"/>
                <a:gd name="connsiteX315" fmla="*/ 1011725 w 2485572"/>
                <a:gd name="connsiteY315" fmla="*/ 67316 h 2538970"/>
                <a:gd name="connsiteX316" fmla="*/ 1031324 w 2485572"/>
                <a:gd name="connsiteY316" fmla="*/ 64475 h 2538970"/>
                <a:gd name="connsiteX317" fmla="*/ 1042401 w 2485572"/>
                <a:gd name="connsiteY317" fmla="*/ 64475 h 2538970"/>
                <a:gd name="connsiteX318" fmla="*/ 1104036 w 2485572"/>
                <a:gd name="connsiteY318" fmla="*/ 70156 h 2538970"/>
                <a:gd name="connsiteX319" fmla="*/ 1109717 w 2485572"/>
                <a:gd name="connsiteY319" fmla="*/ 75837 h 2538970"/>
                <a:gd name="connsiteX320" fmla="*/ 1118238 w 2485572"/>
                <a:gd name="connsiteY320" fmla="*/ 81233 h 2538970"/>
                <a:gd name="connsiteX321" fmla="*/ 1121078 w 2485572"/>
                <a:gd name="connsiteY321" fmla="*/ 84074 h 2538970"/>
                <a:gd name="connsiteX322" fmla="*/ 1143517 w 2485572"/>
                <a:gd name="connsiteY322" fmla="*/ 95435 h 2538970"/>
                <a:gd name="connsiteX323" fmla="*/ 1151754 w 2485572"/>
                <a:gd name="connsiteY323" fmla="*/ 100832 h 2538970"/>
                <a:gd name="connsiteX324" fmla="*/ 1171352 w 2485572"/>
                <a:gd name="connsiteY324" fmla="*/ 100832 h 2538970"/>
                <a:gd name="connsiteX325" fmla="*/ 1174192 w 2485572"/>
                <a:gd name="connsiteY325" fmla="*/ 98275 h 2538970"/>
                <a:gd name="connsiteX326" fmla="*/ 1188110 w 2485572"/>
                <a:gd name="connsiteY326" fmla="*/ 89754 h 2538970"/>
                <a:gd name="connsiteX327" fmla="*/ 1193791 w 2485572"/>
                <a:gd name="connsiteY327" fmla="*/ 84074 h 2538970"/>
                <a:gd name="connsiteX328" fmla="*/ 1238668 w 2485572"/>
                <a:gd name="connsiteY328" fmla="*/ 75837 h 2538970"/>
                <a:gd name="connsiteX329" fmla="*/ 1244348 w 2485572"/>
                <a:gd name="connsiteY329" fmla="*/ 78677 h 2538970"/>
                <a:gd name="connsiteX330" fmla="*/ 1272184 w 2485572"/>
                <a:gd name="connsiteY330" fmla="*/ 75837 h 2538970"/>
                <a:gd name="connsiteX331" fmla="*/ 1280705 w 2485572"/>
                <a:gd name="connsiteY331" fmla="*/ 72996 h 2538970"/>
                <a:gd name="connsiteX332" fmla="*/ 1286385 w 2485572"/>
                <a:gd name="connsiteY332" fmla="*/ 72996 h 2538970"/>
                <a:gd name="connsiteX333" fmla="*/ 1348020 w 2485572"/>
                <a:gd name="connsiteY333" fmla="*/ 50558 h 2538970"/>
                <a:gd name="connsiteX334" fmla="*/ 1350861 w 2485572"/>
                <a:gd name="connsiteY334" fmla="*/ 50558 h 2538970"/>
                <a:gd name="connsiteX335" fmla="*/ 1392898 w 2485572"/>
                <a:gd name="connsiteY335" fmla="*/ 39197 h 2538970"/>
                <a:gd name="connsiteX336" fmla="*/ 1406815 w 2485572"/>
                <a:gd name="connsiteY336" fmla="*/ 39197 h 2538970"/>
                <a:gd name="connsiteX337" fmla="*/ 1459929 w 2485572"/>
                <a:gd name="connsiteY337" fmla="*/ 36640 h 2538970"/>
                <a:gd name="connsiteX338" fmla="*/ 1468450 w 2485572"/>
                <a:gd name="connsiteY338" fmla="*/ 36640 h 2538970"/>
                <a:gd name="connsiteX339" fmla="*/ 1474131 w 2485572"/>
                <a:gd name="connsiteY339" fmla="*/ 33800 h 2538970"/>
                <a:gd name="connsiteX340" fmla="*/ 1479528 w 2485572"/>
                <a:gd name="connsiteY340" fmla="*/ 30960 h 2538970"/>
                <a:gd name="connsiteX341" fmla="*/ 1485208 w 2485572"/>
                <a:gd name="connsiteY341" fmla="*/ 30960 h 2538970"/>
                <a:gd name="connsiteX342" fmla="*/ 1544003 w 2485572"/>
                <a:gd name="connsiteY342" fmla="*/ 16758 h 2538970"/>
                <a:gd name="connsiteX343" fmla="*/ 1549684 w 2485572"/>
                <a:gd name="connsiteY343" fmla="*/ 14202 h 2538970"/>
                <a:gd name="connsiteX344" fmla="*/ 1555364 w 2485572"/>
                <a:gd name="connsiteY344" fmla="*/ 14202 h 2538970"/>
                <a:gd name="connsiteX345" fmla="*/ 1563601 w 2485572"/>
                <a:gd name="connsiteY345" fmla="*/ 11361 h 2538970"/>
                <a:gd name="connsiteX346" fmla="*/ 1614159 w 2485572"/>
                <a:gd name="connsiteY346" fmla="*/ 22439 h 2538970"/>
                <a:gd name="connsiteX347" fmla="*/ 1619840 w 2485572"/>
                <a:gd name="connsiteY347" fmla="*/ 19598 h 2538970"/>
                <a:gd name="connsiteX348" fmla="*/ 1630917 w 2485572"/>
                <a:gd name="connsiteY348" fmla="*/ 16758 h 2538970"/>
                <a:gd name="connsiteX349" fmla="*/ 1645119 w 2485572"/>
                <a:gd name="connsiteY349" fmla="*/ 8521 h 2538970"/>
                <a:gd name="connsiteX350" fmla="*/ 1653356 w 2485572"/>
                <a:gd name="connsiteY350" fmla="*/ 5681 h 2538970"/>
                <a:gd name="connsiteX351" fmla="*/ 1689712 w 2485572"/>
                <a:gd name="connsiteY351" fmla="*/ 0 h 2538970"/>
                <a:gd name="connsiteX352" fmla="*/ 1698233 w 2485572"/>
                <a:gd name="connsiteY352" fmla="*/ 11361 h 2538970"/>
                <a:gd name="connsiteX353" fmla="*/ 1703914 w 2485572"/>
                <a:gd name="connsiteY353" fmla="*/ 14202 h 2538970"/>
                <a:gd name="connsiteX354" fmla="*/ 1709310 w 2485572"/>
                <a:gd name="connsiteY354" fmla="*/ 16758 h 2538970"/>
                <a:gd name="connsiteX355" fmla="*/ 1717831 w 2485572"/>
                <a:gd name="connsiteY355" fmla="*/ 16758 h 2538970"/>
                <a:gd name="connsiteX356" fmla="*/ 1757028 w 2485572"/>
                <a:gd name="connsiteY356" fmla="*/ 22439 h 2538970"/>
                <a:gd name="connsiteX357" fmla="*/ 1762708 w 2485572"/>
                <a:gd name="connsiteY357" fmla="*/ 25279 h 2538970"/>
                <a:gd name="connsiteX358" fmla="*/ 1768389 w 2485572"/>
                <a:gd name="connsiteY358" fmla="*/ 25279 h 2538970"/>
                <a:gd name="connsiteX359" fmla="*/ 1787987 w 2485572"/>
                <a:gd name="connsiteY359" fmla="*/ 33800 h 2538970"/>
                <a:gd name="connsiteX360" fmla="*/ 1793384 w 2485572"/>
                <a:gd name="connsiteY360" fmla="*/ 33800 h 2538970"/>
                <a:gd name="connsiteX361" fmla="*/ 1801905 w 2485572"/>
                <a:gd name="connsiteY361" fmla="*/ 36640 h 2538970"/>
                <a:gd name="connsiteX362" fmla="*/ 1835421 w 2485572"/>
                <a:gd name="connsiteY362" fmla="*/ 42037 h 2538970"/>
                <a:gd name="connsiteX363" fmla="*/ 1891659 w 2485572"/>
                <a:gd name="connsiteY363" fmla="*/ 61635 h 2538970"/>
                <a:gd name="connsiteX364" fmla="*/ 1897340 w 2485572"/>
                <a:gd name="connsiteY364" fmla="*/ 64475 h 2538970"/>
                <a:gd name="connsiteX365" fmla="*/ 1899896 w 2485572"/>
                <a:gd name="connsiteY365" fmla="*/ 67316 h 2538970"/>
                <a:gd name="connsiteX366" fmla="*/ 1944774 w 2485572"/>
                <a:gd name="connsiteY366" fmla="*/ 123270 h 2538970"/>
                <a:gd name="connsiteX367" fmla="*/ 1947614 w 2485572"/>
                <a:gd name="connsiteY367" fmla="*/ 128951 h 2538970"/>
                <a:gd name="connsiteX368" fmla="*/ 1950454 w 2485572"/>
                <a:gd name="connsiteY368" fmla="*/ 131791 h 2538970"/>
                <a:gd name="connsiteX369" fmla="*/ 1956135 w 2485572"/>
                <a:gd name="connsiteY369" fmla="*/ 140312 h 2538970"/>
                <a:gd name="connsiteX370" fmla="*/ 1958975 w 2485572"/>
                <a:gd name="connsiteY370" fmla="*/ 145709 h 2538970"/>
                <a:gd name="connsiteX371" fmla="*/ 1961532 w 2485572"/>
                <a:gd name="connsiteY371" fmla="*/ 154230 h 2538970"/>
                <a:gd name="connsiteX372" fmla="*/ 1998172 w 2485572"/>
                <a:gd name="connsiteY372" fmla="*/ 204788 h 2538970"/>
                <a:gd name="connsiteX373" fmla="*/ 2003569 w 2485572"/>
                <a:gd name="connsiteY373" fmla="*/ 207344 h 2538970"/>
                <a:gd name="connsiteX374" fmla="*/ 2009249 w 2485572"/>
                <a:gd name="connsiteY374" fmla="*/ 210184 h 2538970"/>
                <a:gd name="connsiteX375" fmla="*/ 2017770 w 2485572"/>
                <a:gd name="connsiteY375" fmla="*/ 210184 h 2538970"/>
                <a:gd name="connsiteX376" fmla="*/ 2026007 w 2485572"/>
                <a:gd name="connsiteY376" fmla="*/ 213025 h 2538970"/>
                <a:gd name="connsiteX377" fmla="*/ 2037368 w 2485572"/>
                <a:gd name="connsiteY377" fmla="*/ 215865 h 2538970"/>
                <a:gd name="connsiteX378" fmla="*/ 2099003 w 2485572"/>
                <a:gd name="connsiteY378" fmla="*/ 221546 h 2538970"/>
                <a:gd name="connsiteX379" fmla="*/ 2104684 w 2485572"/>
                <a:gd name="connsiteY379" fmla="*/ 224386 h 2538970"/>
                <a:gd name="connsiteX380" fmla="*/ 2112921 w 2485572"/>
                <a:gd name="connsiteY380" fmla="*/ 224386 h 2538970"/>
                <a:gd name="connsiteX381" fmla="*/ 2124283 w 2485572"/>
                <a:gd name="connsiteY381" fmla="*/ 229783 h 2538970"/>
                <a:gd name="connsiteX382" fmla="*/ 2177397 w 2485572"/>
                <a:gd name="connsiteY382" fmla="*/ 229783 h 2538970"/>
                <a:gd name="connsiteX383" fmla="*/ 2185918 w 2485572"/>
                <a:gd name="connsiteY383" fmla="*/ 232623 h 2538970"/>
                <a:gd name="connsiteX384" fmla="*/ 2213753 w 2485572"/>
                <a:gd name="connsiteY384" fmla="*/ 226942 h 2538970"/>
                <a:gd name="connsiteX385" fmla="*/ 2219434 w 2485572"/>
                <a:gd name="connsiteY385" fmla="*/ 224386 h 2538970"/>
                <a:gd name="connsiteX386" fmla="*/ 2241872 w 2485572"/>
                <a:gd name="connsiteY386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85979 w 2485572"/>
                <a:gd name="connsiteY88" fmla="*/ 2261470 h 2538970"/>
                <a:gd name="connsiteX89" fmla="*/ 1872061 w 2485572"/>
                <a:gd name="connsiteY89" fmla="*/ 2222273 h 2538970"/>
                <a:gd name="connsiteX90" fmla="*/ 1869221 w 2485572"/>
                <a:gd name="connsiteY90" fmla="*/ 2194438 h 2538970"/>
                <a:gd name="connsiteX91" fmla="*/ 1869221 w 2485572"/>
                <a:gd name="connsiteY91" fmla="*/ 2185917 h 2538970"/>
                <a:gd name="connsiteX92" fmla="*/ 1863540 w 2485572"/>
                <a:gd name="connsiteY92" fmla="*/ 2163479 h 2538970"/>
                <a:gd name="connsiteX93" fmla="*/ 1860700 w 2485572"/>
                <a:gd name="connsiteY93" fmla="*/ 2154958 h 2538970"/>
                <a:gd name="connsiteX94" fmla="*/ 1855303 w 2485572"/>
                <a:gd name="connsiteY94" fmla="*/ 2152402 h 2538970"/>
                <a:gd name="connsiteX95" fmla="*/ 1813266 w 2485572"/>
                <a:gd name="connsiteY95" fmla="*/ 2166319 h 2538970"/>
                <a:gd name="connsiteX96" fmla="*/ 1810426 w 2485572"/>
                <a:gd name="connsiteY96" fmla="*/ 2177397 h 2538970"/>
                <a:gd name="connsiteX97" fmla="*/ 1818663 w 2485572"/>
                <a:gd name="connsiteY97" fmla="*/ 2194438 h 2538970"/>
                <a:gd name="connsiteX98" fmla="*/ 1818663 w 2485572"/>
                <a:gd name="connsiteY98" fmla="*/ 2211196 h 2538970"/>
                <a:gd name="connsiteX99" fmla="*/ 1813266 w 2485572"/>
                <a:gd name="connsiteY99" fmla="*/ 2214037 h 2538970"/>
                <a:gd name="connsiteX100" fmla="*/ 1776626 w 2485572"/>
                <a:gd name="connsiteY100" fmla="*/ 2208356 h 2538970"/>
                <a:gd name="connsiteX101" fmla="*/ 1771230 w 2485572"/>
                <a:gd name="connsiteY101" fmla="*/ 2205516 h 2538970"/>
                <a:gd name="connsiteX102" fmla="*/ 1762708 w 2485572"/>
                <a:gd name="connsiteY102" fmla="*/ 2202676 h 2538970"/>
                <a:gd name="connsiteX103" fmla="*/ 1748791 w 2485572"/>
                <a:gd name="connsiteY103" fmla="*/ 2202676 h 2538970"/>
                <a:gd name="connsiteX104" fmla="*/ 1740270 w 2485572"/>
                <a:gd name="connsiteY104" fmla="*/ 2194438 h 2538970"/>
                <a:gd name="connsiteX105" fmla="*/ 1731749 w 2485572"/>
                <a:gd name="connsiteY105" fmla="*/ 2188758 h 2538970"/>
                <a:gd name="connsiteX106" fmla="*/ 1723512 w 2485572"/>
                <a:gd name="connsiteY106" fmla="*/ 2174556 h 2538970"/>
                <a:gd name="connsiteX107" fmla="*/ 1703914 w 2485572"/>
                <a:gd name="connsiteY107" fmla="*/ 2169159 h 2538970"/>
                <a:gd name="connsiteX108" fmla="*/ 1698233 w 2485572"/>
                <a:gd name="connsiteY108" fmla="*/ 2166319 h 2538970"/>
                <a:gd name="connsiteX109" fmla="*/ 1692552 w 2485572"/>
                <a:gd name="connsiteY109" fmla="*/ 2163479 h 2538970"/>
                <a:gd name="connsiteX110" fmla="*/ 1656196 w 2485572"/>
                <a:gd name="connsiteY110" fmla="*/ 2160638 h 2538970"/>
                <a:gd name="connsiteX111" fmla="*/ 1647675 w 2485572"/>
                <a:gd name="connsiteY111" fmla="*/ 2163479 h 2538970"/>
                <a:gd name="connsiteX112" fmla="*/ 1605638 w 2485572"/>
                <a:gd name="connsiteY112" fmla="*/ 2169159 h 2538970"/>
                <a:gd name="connsiteX113" fmla="*/ 1600242 w 2485572"/>
                <a:gd name="connsiteY113" fmla="*/ 2169159 h 2538970"/>
                <a:gd name="connsiteX114" fmla="*/ 1566442 w 2485572"/>
                <a:gd name="connsiteY114" fmla="*/ 2146721 h 2538970"/>
                <a:gd name="connsiteX115" fmla="*/ 1563601 w 2485572"/>
                <a:gd name="connsiteY115" fmla="*/ 2143881 h 2538970"/>
                <a:gd name="connsiteX116" fmla="*/ 1561045 w 2485572"/>
                <a:gd name="connsiteY116" fmla="*/ 2141040 h 2538970"/>
                <a:gd name="connsiteX117" fmla="*/ 1541447 w 2485572"/>
                <a:gd name="connsiteY117" fmla="*/ 2112921 h 2538970"/>
                <a:gd name="connsiteX118" fmla="*/ 1535766 w 2485572"/>
                <a:gd name="connsiteY118" fmla="*/ 2107524 h 2538970"/>
                <a:gd name="connsiteX119" fmla="*/ 1501966 w 2485572"/>
                <a:gd name="connsiteY119" fmla="*/ 2090482 h 2538970"/>
                <a:gd name="connsiteX120" fmla="*/ 1496570 w 2485572"/>
                <a:gd name="connsiteY120" fmla="*/ 2087926 h 2538970"/>
                <a:gd name="connsiteX121" fmla="*/ 1493729 w 2485572"/>
                <a:gd name="connsiteY121" fmla="*/ 2085086 h 2538970"/>
                <a:gd name="connsiteX122" fmla="*/ 1488049 w 2485572"/>
                <a:gd name="connsiteY122" fmla="*/ 2082245 h 2538970"/>
                <a:gd name="connsiteX123" fmla="*/ 1426413 w 2485572"/>
                <a:gd name="connsiteY123" fmla="*/ 2059807 h 2538970"/>
                <a:gd name="connsiteX124" fmla="*/ 1364778 w 2485572"/>
                <a:gd name="connsiteY124" fmla="*/ 2056966 h 2538970"/>
                <a:gd name="connsiteX125" fmla="*/ 1336659 w 2485572"/>
                <a:gd name="connsiteY125" fmla="*/ 2048445 h 2538970"/>
                <a:gd name="connsiteX126" fmla="*/ 1311380 w 2485572"/>
                <a:gd name="connsiteY126" fmla="*/ 2034528 h 2538970"/>
                <a:gd name="connsiteX127" fmla="*/ 1305983 w 2485572"/>
                <a:gd name="connsiteY127" fmla="*/ 2031688 h 2538970"/>
                <a:gd name="connsiteX128" fmla="*/ 1303143 w 2485572"/>
                <a:gd name="connsiteY128" fmla="*/ 2026291 h 2538970"/>
                <a:gd name="connsiteX129" fmla="*/ 1300303 w 2485572"/>
                <a:gd name="connsiteY129" fmla="*/ 2023451 h 2538970"/>
                <a:gd name="connsiteX130" fmla="*/ 1266787 w 2485572"/>
                <a:gd name="connsiteY130" fmla="*/ 2006409 h 2538970"/>
                <a:gd name="connsiteX131" fmla="*/ 1255426 w 2485572"/>
                <a:gd name="connsiteY131" fmla="*/ 2006409 h 2538970"/>
                <a:gd name="connsiteX132" fmla="*/ 1238668 w 2485572"/>
                <a:gd name="connsiteY132" fmla="*/ 2001012 h 2538970"/>
                <a:gd name="connsiteX133" fmla="*/ 1232987 w 2485572"/>
                <a:gd name="connsiteY133" fmla="*/ 2001012 h 2538970"/>
                <a:gd name="connsiteX134" fmla="*/ 1216229 w 2485572"/>
                <a:gd name="connsiteY134" fmla="*/ 1995331 h 2538970"/>
                <a:gd name="connsiteX135" fmla="*/ 1213389 w 2485572"/>
                <a:gd name="connsiteY135" fmla="*/ 1992491 h 2538970"/>
                <a:gd name="connsiteX136" fmla="*/ 1185554 w 2485572"/>
                <a:gd name="connsiteY136" fmla="*/ 1984254 h 2538970"/>
                <a:gd name="connsiteX137" fmla="*/ 1179873 w 2485572"/>
                <a:gd name="connsiteY137" fmla="*/ 1984254 h 2538970"/>
                <a:gd name="connsiteX138" fmla="*/ 1157434 w 2485572"/>
                <a:gd name="connsiteY138" fmla="*/ 1981414 h 2538970"/>
                <a:gd name="connsiteX139" fmla="*/ 1109717 w 2485572"/>
                <a:gd name="connsiteY139" fmla="*/ 1947614 h 2538970"/>
                <a:gd name="connsiteX140" fmla="*/ 1098639 w 2485572"/>
                <a:gd name="connsiteY140" fmla="*/ 1944774 h 2538970"/>
                <a:gd name="connsiteX141" fmla="*/ 1067680 w 2485572"/>
                <a:gd name="connsiteY141" fmla="*/ 1919779 h 2538970"/>
                <a:gd name="connsiteX142" fmla="*/ 1056603 w 2485572"/>
                <a:gd name="connsiteY142" fmla="*/ 1888819 h 2538970"/>
                <a:gd name="connsiteX143" fmla="*/ 1053762 w 2485572"/>
                <a:gd name="connsiteY143" fmla="*/ 1880298 h 2538970"/>
                <a:gd name="connsiteX144" fmla="*/ 1022803 w 2485572"/>
                <a:gd name="connsiteY144" fmla="*/ 1860700 h 2538970"/>
                <a:gd name="connsiteX145" fmla="*/ 1019962 w 2485572"/>
                <a:gd name="connsiteY145" fmla="*/ 1858143 h 2538970"/>
                <a:gd name="connsiteX146" fmla="*/ 1006045 w 2485572"/>
                <a:gd name="connsiteY146" fmla="*/ 1824343 h 2538970"/>
                <a:gd name="connsiteX147" fmla="*/ 1006045 w 2485572"/>
                <a:gd name="connsiteY147" fmla="*/ 1813266 h 2538970"/>
                <a:gd name="connsiteX148" fmla="*/ 1011725 w 2485572"/>
                <a:gd name="connsiteY148" fmla="*/ 1793668 h 2538970"/>
                <a:gd name="connsiteX149" fmla="*/ 1019962 w 2485572"/>
                <a:gd name="connsiteY149" fmla="*/ 1768389 h 2538970"/>
                <a:gd name="connsiteX150" fmla="*/ 1025643 w 2485572"/>
                <a:gd name="connsiteY150" fmla="*/ 1737429 h 2538970"/>
                <a:gd name="connsiteX151" fmla="*/ 1025643 w 2485572"/>
                <a:gd name="connsiteY151" fmla="*/ 1723512 h 2538970"/>
                <a:gd name="connsiteX152" fmla="*/ 1019962 w 2485572"/>
                <a:gd name="connsiteY152" fmla="*/ 1720671 h 2538970"/>
                <a:gd name="connsiteX153" fmla="*/ 1014566 w 2485572"/>
                <a:gd name="connsiteY153" fmla="*/ 1712435 h 2538970"/>
                <a:gd name="connsiteX154" fmla="*/ 1011725 w 2485572"/>
                <a:gd name="connsiteY154" fmla="*/ 1709594 h 2538970"/>
                <a:gd name="connsiteX155" fmla="*/ 983606 w 2485572"/>
                <a:gd name="connsiteY155" fmla="*/ 1692552 h 2538970"/>
                <a:gd name="connsiteX156" fmla="*/ 977925 w 2485572"/>
                <a:gd name="connsiteY156" fmla="*/ 1692552 h 2538970"/>
                <a:gd name="connsiteX157" fmla="*/ 950090 w 2485572"/>
                <a:gd name="connsiteY157" fmla="*/ 1653356 h 2538970"/>
                <a:gd name="connsiteX158" fmla="*/ 950090 w 2485572"/>
                <a:gd name="connsiteY158" fmla="*/ 1639438 h 2538970"/>
                <a:gd name="connsiteX159" fmla="*/ 952931 w 2485572"/>
                <a:gd name="connsiteY159" fmla="*/ 1636598 h 2538970"/>
                <a:gd name="connsiteX160" fmla="*/ 975369 w 2485572"/>
                <a:gd name="connsiteY160" fmla="*/ 1597401 h 2538970"/>
                <a:gd name="connsiteX161" fmla="*/ 980766 w 2485572"/>
                <a:gd name="connsiteY161" fmla="*/ 1591721 h 2538970"/>
                <a:gd name="connsiteX162" fmla="*/ 1017406 w 2485572"/>
                <a:gd name="connsiteY162" fmla="*/ 1561045 h 2538970"/>
                <a:gd name="connsiteX163" fmla="*/ 1022803 w 2485572"/>
                <a:gd name="connsiteY163" fmla="*/ 1558205 h 2538970"/>
                <a:gd name="connsiteX164" fmla="*/ 1025643 w 2485572"/>
                <a:gd name="connsiteY164" fmla="*/ 1555364 h 2538970"/>
                <a:gd name="connsiteX165" fmla="*/ 1031324 w 2485572"/>
                <a:gd name="connsiteY165" fmla="*/ 1549684 h 2538970"/>
                <a:gd name="connsiteX166" fmla="*/ 1293866 w 2485572"/>
                <a:gd name="connsiteY166" fmla="*/ 1680648 h 2538970"/>
                <a:gd name="connsiteX167" fmla="*/ 1455791 w 2485572"/>
                <a:gd name="connsiteY167" fmla="*/ 1685410 h 2538970"/>
                <a:gd name="connsiteX168" fmla="*/ 1289417 w 2485572"/>
                <a:gd name="connsiteY168" fmla="*/ 1536685 h 2538970"/>
                <a:gd name="connsiteX169" fmla="*/ 1061999 w 2485572"/>
                <a:gd name="connsiteY169" fmla="*/ 1465610 h 2538970"/>
                <a:gd name="connsiteX170" fmla="*/ 1061999 w 2485572"/>
                <a:gd name="connsiteY170" fmla="*/ 1429254 h 2538970"/>
                <a:gd name="connsiteX171" fmla="*/ 1048082 w 2485572"/>
                <a:gd name="connsiteY171" fmla="*/ 1403975 h 2538970"/>
                <a:gd name="connsiteX172" fmla="*/ 1022803 w 2485572"/>
                <a:gd name="connsiteY172" fmla="*/ 1387217 h 2538970"/>
                <a:gd name="connsiteX173" fmla="*/ 1011725 w 2485572"/>
                <a:gd name="connsiteY173" fmla="*/ 1381536 h 2538970"/>
                <a:gd name="connsiteX174" fmla="*/ 1000364 w 2485572"/>
                <a:gd name="connsiteY174" fmla="*/ 1381536 h 2538970"/>
                <a:gd name="connsiteX175" fmla="*/ 961167 w 2485572"/>
                <a:gd name="connsiteY175" fmla="*/ 1376140 h 2538970"/>
                <a:gd name="connsiteX176" fmla="*/ 924811 w 2485572"/>
                <a:gd name="connsiteY176" fmla="*/ 1367618 h 2538970"/>
                <a:gd name="connsiteX177" fmla="*/ 919131 w 2485572"/>
                <a:gd name="connsiteY177" fmla="*/ 1367618 h 2538970"/>
                <a:gd name="connsiteX178" fmla="*/ 913450 w 2485572"/>
                <a:gd name="connsiteY178" fmla="*/ 1364778 h 2538970"/>
                <a:gd name="connsiteX179" fmla="*/ 908053 w 2485572"/>
                <a:gd name="connsiteY179" fmla="*/ 1364778 h 2538970"/>
                <a:gd name="connsiteX180" fmla="*/ 877094 w 2485572"/>
                <a:gd name="connsiteY180" fmla="*/ 1381536 h 2538970"/>
                <a:gd name="connsiteX181" fmla="*/ 868857 w 2485572"/>
                <a:gd name="connsiteY181" fmla="*/ 1390057 h 2538970"/>
                <a:gd name="connsiteX182" fmla="*/ 835057 w 2485572"/>
                <a:gd name="connsiteY182" fmla="*/ 1434934 h 2538970"/>
                <a:gd name="connsiteX183" fmla="*/ 832217 w 2485572"/>
                <a:gd name="connsiteY183" fmla="*/ 1440331 h 2538970"/>
                <a:gd name="connsiteX184" fmla="*/ 832217 w 2485572"/>
                <a:gd name="connsiteY184" fmla="*/ 1446012 h 2538970"/>
                <a:gd name="connsiteX185" fmla="*/ 767741 w 2485572"/>
                <a:gd name="connsiteY185" fmla="*/ 1513327 h 2538970"/>
                <a:gd name="connsiteX186" fmla="*/ 711787 w 2485572"/>
                <a:gd name="connsiteY186" fmla="*/ 1535766 h 2538970"/>
                <a:gd name="connsiteX187" fmla="*/ 686508 w 2485572"/>
                <a:gd name="connsiteY187" fmla="*/ 1541447 h 2538970"/>
                <a:gd name="connsiteX188" fmla="*/ 661513 w 2485572"/>
                <a:gd name="connsiteY188" fmla="*/ 1549684 h 2538970"/>
                <a:gd name="connsiteX189" fmla="*/ 658672 w 2485572"/>
                <a:gd name="connsiteY189" fmla="*/ 1552524 h 2538970"/>
                <a:gd name="connsiteX190" fmla="*/ 652992 w 2485572"/>
                <a:gd name="connsiteY190" fmla="*/ 1555364 h 2538970"/>
                <a:gd name="connsiteX191" fmla="*/ 624873 w 2485572"/>
                <a:gd name="connsiteY191" fmla="*/ 1561045 h 2538970"/>
                <a:gd name="connsiteX192" fmla="*/ 619476 w 2485572"/>
                <a:gd name="connsiteY192" fmla="*/ 1558205 h 2538970"/>
                <a:gd name="connsiteX193" fmla="*/ 616636 w 2485572"/>
                <a:gd name="connsiteY193" fmla="*/ 1555364 h 2538970"/>
                <a:gd name="connsiteX194" fmla="*/ 597037 w 2485572"/>
                <a:gd name="connsiteY194" fmla="*/ 1532926 h 2538970"/>
                <a:gd name="connsiteX195" fmla="*/ 594197 w 2485572"/>
                <a:gd name="connsiteY195" fmla="*/ 1521848 h 2538970"/>
                <a:gd name="connsiteX196" fmla="*/ 591357 w 2485572"/>
                <a:gd name="connsiteY196" fmla="*/ 1519008 h 2538970"/>
                <a:gd name="connsiteX197" fmla="*/ 566078 w 2485572"/>
                <a:gd name="connsiteY197" fmla="*/ 1482368 h 2538970"/>
                <a:gd name="connsiteX198" fmla="*/ 560397 w 2485572"/>
                <a:gd name="connsiteY198" fmla="*/ 1471291 h 2538970"/>
                <a:gd name="connsiteX199" fmla="*/ 555000 w 2485572"/>
                <a:gd name="connsiteY199" fmla="*/ 1465610 h 2538970"/>
                <a:gd name="connsiteX200" fmla="*/ 498762 w 2485572"/>
                <a:gd name="connsiteY200" fmla="*/ 1432094 h 2538970"/>
                <a:gd name="connsiteX201" fmla="*/ 490525 w 2485572"/>
                <a:gd name="connsiteY201" fmla="*/ 1429254 h 2538970"/>
                <a:gd name="connsiteX202" fmla="*/ 487685 w 2485572"/>
                <a:gd name="connsiteY202" fmla="*/ 1429254 h 2538970"/>
                <a:gd name="connsiteX203" fmla="*/ 462406 w 2485572"/>
                <a:gd name="connsiteY203" fmla="*/ 1426413 h 2538970"/>
                <a:gd name="connsiteX204" fmla="*/ 400770 w 2485572"/>
                <a:gd name="connsiteY204" fmla="*/ 1426413 h 2538970"/>
                <a:gd name="connsiteX205" fmla="*/ 392250 w 2485572"/>
                <a:gd name="connsiteY205" fmla="*/ 1423573 h 2538970"/>
                <a:gd name="connsiteX206" fmla="*/ 384013 w 2485572"/>
                <a:gd name="connsiteY206" fmla="*/ 1420733 h 2538970"/>
                <a:gd name="connsiteX207" fmla="*/ 375492 w 2485572"/>
                <a:gd name="connsiteY207" fmla="*/ 1420733 h 2538970"/>
                <a:gd name="connsiteX208" fmla="*/ 319537 w 2485572"/>
                <a:gd name="connsiteY208" fmla="*/ 1409655 h 2538970"/>
                <a:gd name="connsiteX209" fmla="*/ 313856 w 2485572"/>
                <a:gd name="connsiteY209" fmla="*/ 1406815 h 2538970"/>
                <a:gd name="connsiteX210" fmla="*/ 308176 w 2485572"/>
                <a:gd name="connsiteY210" fmla="*/ 1406815 h 2538970"/>
                <a:gd name="connsiteX211" fmla="*/ 297098 w 2485572"/>
                <a:gd name="connsiteY211" fmla="*/ 1401134 h 2538970"/>
                <a:gd name="connsiteX212" fmla="*/ 221546 w 2485572"/>
                <a:gd name="connsiteY212" fmla="*/ 1392898 h 2538970"/>
                <a:gd name="connsiteX213" fmla="*/ 213025 w 2485572"/>
                <a:gd name="connsiteY213" fmla="*/ 1392898 h 2538970"/>
                <a:gd name="connsiteX214" fmla="*/ 204504 w 2485572"/>
                <a:gd name="connsiteY214" fmla="*/ 1395738 h 2538970"/>
                <a:gd name="connsiteX215" fmla="*/ 154230 w 2485572"/>
                <a:gd name="connsiteY215" fmla="*/ 1406815 h 2538970"/>
                <a:gd name="connsiteX216" fmla="*/ 148549 w 2485572"/>
                <a:gd name="connsiteY216" fmla="*/ 1403975 h 2538970"/>
                <a:gd name="connsiteX217" fmla="*/ 137472 w 2485572"/>
                <a:gd name="connsiteY217" fmla="*/ 1398294 h 2538970"/>
                <a:gd name="connsiteX218" fmla="*/ 131791 w 2485572"/>
                <a:gd name="connsiteY218" fmla="*/ 1398294 h 2538970"/>
                <a:gd name="connsiteX219" fmla="*/ 67316 w 2485572"/>
                <a:gd name="connsiteY219" fmla="*/ 1418177 h 2538970"/>
                <a:gd name="connsiteX220" fmla="*/ 58795 w 2485572"/>
                <a:gd name="connsiteY220" fmla="*/ 1420733 h 2538970"/>
                <a:gd name="connsiteX221" fmla="*/ 50558 w 2485572"/>
                <a:gd name="connsiteY221" fmla="*/ 1423573 h 2538970"/>
                <a:gd name="connsiteX222" fmla="*/ 42037 w 2485572"/>
                <a:gd name="connsiteY222" fmla="*/ 1423573 h 2538970"/>
                <a:gd name="connsiteX223" fmla="*/ 5681 w 2485572"/>
                <a:gd name="connsiteY223" fmla="*/ 1432094 h 2538970"/>
                <a:gd name="connsiteX224" fmla="*/ 2840 w 2485572"/>
                <a:gd name="connsiteY224" fmla="*/ 1403975 h 2538970"/>
                <a:gd name="connsiteX225" fmla="*/ 0 w 2485572"/>
                <a:gd name="connsiteY225" fmla="*/ 1395738 h 2538970"/>
                <a:gd name="connsiteX226" fmla="*/ 5681 w 2485572"/>
                <a:gd name="connsiteY226" fmla="*/ 1373299 h 2538970"/>
                <a:gd name="connsiteX227" fmla="*/ 5681 w 2485572"/>
                <a:gd name="connsiteY227" fmla="*/ 1361938 h 2538970"/>
                <a:gd name="connsiteX228" fmla="*/ 11361 w 2485572"/>
                <a:gd name="connsiteY228" fmla="*/ 1345180 h 2538970"/>
                <a:gd name="connsiteX229" fmla="*/ 42037 w 2485572"/>
                <a:gd name="connsiteY229" fmla="*/ 1305983 h 2538970"/>
                <a:gd name="connsiteX230" fmla="*/ 47718 w 2485572"/>
                <a:gd name="connsiteY230" fmla="*/ 1294622 h 2538970"/>
                <a:gd name="connsiteX231" fmla="*/ 39197 w 2485572"/>
                <a:gd name="connsiteY231" fmla="*/ 1275024 h 2538970"/>
                <a:gd name="connsiteX232" fmla="*/ 33516 w 2485572"/>
                <a:gd name="connsiteY232" fmla="*/ 1269627 h 2538970"/>
                <a:gd name="connsiteX233" fmla="*/ 33516 w 2485572"/>
                <a:gd name="connsiteY233" fmla="*/ 1244348 h 2538970"/>
                <a:gd name="connsiteX234" fmla="*/ 64475 w 2485572"/>
                <a:gd name="connsiteY234" fmla="*/ 1213389 h 2538970"/>
                <a:gd name="connsiteX235" fmla="*/ 81233 w 2485572"/>
                <a:gd name="connsiteY235" fmla="*/ 1199471 h 2538970"/>
                <a:gd name="connsiteX236" fmla="*/ 86914 w 2485572"/>
                <a:gd name="connsiteY236" fmla="*/ 1190950 h 2538970"/>
                <a:gd name="connsiteX237" fmla="*/ 97991 w 2485572"/>
                <a:gd name="connsiteY237" fmla="*/ 1160275 h 2538970"/>
                <a:gd name="connsiteX238" fmla="*/ 95435 w 2485572"/>
                <a:gd name="connsiteY238" fmla="*/ 1151753 h 2538970"/>
                <a:gd name="connsiteX239" fmla="*/ 95435 w 2485572"/>
                <a:gd name="connsiteY239" fmla="*/ 1121078 h 2538970"/>
                <a:gd name="connsiteX240" fmla="*/ 100832 w 2485572"/>
                <a:gd name="connsiteY240" fmla="*/ 1112557 h 2538970"/>
                <a:gd name="connsiteX241" fmla="*/ 103672 w 2485572"/>
                <a:gd name="connsiteY241" fmla="*/ 1106876 h 2538970"/>
                <a:gd name="connsiteX242" fmla="*/ 154230 w 2485572"/>
                <a:gd name="connsiteY242" fmla="*/ 1070520 h 2538970"/>
                <a:gd name="connsiteX243" fmla="*/ 176668 w 2485572"/>
                <a:gd name="connsiteY243" fmla="*/ 1045241 h 2538970"/>
                <a:gd name="connsiteX244" fmla="*/ 176668 w 2485572"/>
                <a:gd name="connsiteY244" fmla="*/ 1037004 h 2538970"/>
                <a:gd name="connsiteX245" fmla="*/ 173828 w 2485572"/>
                <a:gd name="connsiteY245" fmla="*/ 1028483 h 2538970"/>
                <a:gd name="connsiteX246" fmla="*/ 157070 w 2485572"/>
                <a:gd name="connsiteY246" fmla="*/ 1008885 h 2538970"/>
                <a:gd name="connsiteX247" fmla="*/ 154230 w 2485572"/>
                <a:gd name="connsiteY247" fmla="*/ 1000648 h 2538970"/>
                <a:gd name="connsiteX248" fmla="*/ 157070 w 2485572"/>
                <a:gd name="connsiteY248" fmla="*/ 964008 h 2538970"/>
                <a:gd name="connsiteX249" fmla="*/ 154230 w 2485572"/>
                <a:gd name="connsiteY249" fmla="*/ 955771 h 2538970"/>
                <a:gd name="connsiteX250" fmla="*/ 126111 w 2485572"/>
                <a:gd name="connsiteY250" fmla="*/ 930492 h 2538970"/>
                <a:gd name="connsiteX251" fmla="*/ 112193 w 2485572"/>
                <a:gd name="connsiteY251" fmla="*/ 927652 h 2538970"/>
                <a:gd name="connsiteX252" fmla="*/ 109353 w 2485572"/>
                <a:gd name="connsiteY252" fmla="*/ 921971 h 2538970"/>
                <a:gd name="connsiteX253" fmla="*/ 109353 w 2485572"/>
                <a:gd name="connsiteY253" fmla="*/ 908053 h 2538970"/>
                <a:gd name="connsiteX254" fmla="*/ 117590 w 2485572"/>
                <a:gd name="connsiteY254" fmla="*/ 891295 h 2538970"/>
                <a:gd name="connsiteX255" fmla="*/ 123270 w 2485572"/>
                <a:gd name="connsiteY255" fmla="*/ 885615 h 2538970"/>
                <a:gd name="connsiteX256" fmla="*/ 148549 w 2485572"/>
                <a:gd name="connsiteY256" fmla="*/ 866016 h 2538970"/>
                <a:gd name="connsiteX257" fmla="*/ 128951 w 2485572"/>
                <a:gd name="connsiteY257" fmla="*/ 840738 h 2538970"/>
                <a:gd name="connsiteX258" fmla="*/ 126111 w 2485572"/>
                <a:gd name="connsiteY258" fmla="*/ 821139 h 2538970"/>
                <a:gd name="connsiteX259" fmla="*/ 140028 w 2485572"/>
                <a:gd name="connsiteY259" fmla="*/ 812618 h 2538970"/>
                <a:gd name="connsiteX260" fmla="*/ 142869 w 2485572"/>
                <a:gd name="connsiteY260" fmla="*/ 790464 h 2538970"/>
                <a:gd name="connsiteX261" fmla="*/ 154230 w 2485572"/>
                <a:gd name="connsiteY261" fmla="*/ 773422 h 2538970"/>
                <a:gd name="connsiteX262" fmla="*/ 157070 w 2485572"/>
                <a:gd name="connsiteY262" fmla="*/ 762344 h 2538970"/>
                <a:gd name="connsiteX263" fmla="*/ 157070 w 2485572"/>
                <a:gd name="connsiteY263" fmla="*/ 753824 h 2538970"/>
                <a:gd name="connsiteX264" fmla="*/ 145709 w 2485572"/>
                <a:gd name="connsiteY264" fmla="*/ 731385 h 2538970"/>
                <a:gd name="connsiteX265" fmla="*/ 145709 w 2485572"/>
                <a:gd name="connsiteY265" fmla="*/ 723148 h 2538970"/>
                <a:gd name="connsiteX266" fmla="*/ 159627 w 2485572"/>
                <a:gd name="connsiteY266" fmla="*/ 714627 h 2538970"/>
                <a:gd name="connsiteX267" fmla="*/ 204504 w 2485572"/>
                <a:gd name="connsiteY267" fmla="*/ 708946 h 2538970"/>
                <a:gd name="connsiteX268" fmla="*/ 232623 w 2485572"/>
                <a:gd name="connsiteY268" fmla="*/ 678271 h 2538970"/>
                <a:gd name="connsiteX269" fmla="*/ 232623 w 2485572"/>
                <a:gd name="connsiteY269" fmla="*/ 666909 h 2538970"/>
                <a:gd name="connsiteX270" fmla="*/ 215865 w 2485572"/>
                <a:gd name="connsiteY270" fmla="*/ 644755 h 2538970"/>
                <a:gd name="connsiteX271" fmla="*/ 218705 w 2485572"/>
                <a:gd name="connsiteY271" fmla="*/ 613795 h 2538970"/>
                <a:gd name="connsiteX272" fmla="*/ 241144 w 2485572"/>
                <a:gd name="connsiteY272" fmla="*/ 582836 h 2538970"/>
                <a:gd name="connsiteX273" fmla="*/ 252221 w 2485572"/>
                <a:gd name="connsiteY273" fmla="*/ 571758 h 2538970"/>
                <a:gd name="connsiteX274" fmla="*/ 285737 w 2485572"/>
                <a:gd name="connsiteY274" fmla="*/ 524041 h 2538970"/>
                <a:gd name="connsiteX275" fmla="*/ 291418 w 2485572"/>
                <a:gd name="connsiteY275" fmla="*/ 518644 h 2538970"/>
                <a:gd name="connsiteX276" fmla="*/ 322377 w 2485572"/>
                <a:gd name="connsiteY276" fmla="*/ 518644 h 2538970"/>
                <a:gd name="connsiteX277" fmla="*/ 333455 w 2485572"/>
                <a:gd name="connsiteY277" fmla="*/ 510123 h 2538970"/>
                <a:gd name="connsiteX278" fmla="*/ 341976 w 2485572"/>
                <a:gd name="connsiteY278" fmla="*/ 482004 h 2538970"/>
                <a:gd name="connsiteX279" fmla="*/ 347372 w 2485572"/>
                <a:gd name="connsiteY279" fmla="*/ 476607 h 2538970"/>
                <a:gd name="connsiteX280" fmla="*/ 386853 w 2485572"/>
                <a:gd name="connsiteY280" fmla="*/ 459565 h 2538970"/>
                <a:gd name="connsiteX281" fmla="*/ 389409 w 2485572"/>
                <a:gd name="connsiteY281" fmla="*/ 454169 h 2538970"/>
                <a:gd name="connsiteX282" fmla="*/ 400770 w 2485572"/>
                <a:gd name="connsiteY282" fmla="*/ 434570 h 2538970"/>
                <a:gd name="connsiteX283" fmla="*/ 414688 w 2485572"/>
                <a:gd name="connsiteY283" fmla="*/ 392534 h 2538970"/>
                <a:gd name="connsiteX284" fmla="*/ 428890 w 2485572"/>
                <a:gd name="connsiteY284" fmla="*/ 341976 h 2538970"/>
                <a:gd name="connsiteX285" fmla="*/ 434286 w 2485572"/>
                <a:gd name="connsiteY285" fmla="*/ 255062 h 2538970"/>
                <a:gd name="connsiteX286" fmla="*/ 437127 w 2485572"/>
                <a:gd name="connsiteY286" fmla="*/ 252221 h 2538970"/>
                <a:gd name="connsiteX287" fmla="*/ 448488 w 2485572"/>
                <a:gd name="connsiteY287" fmla="*/ 235463 h 2538970"/>
                <a:gd name="connsiteX288" fmla="*/ 468086 w 2485572"/>
                <a:gd name="connsiteY288" fmla="*/ 221546 h 2538970"/>
                <a:gd name="connsiteX289" fmla="*/ 501602 w 2485572"/>
                <a:gd name="connsiteY289" fmla="*/ 215865 h 2538970"/>
                <a:gd name="connsiteX290" fmla="*/ 512964 w 2485572"/>
                <a:gd name="connsiteY290" fmla="*/ 213025 h 2538970"/>
                <a:gd name="connsiteX291" fmla="*/ 555000 w 2485572"/>
                <a:gd name="connsiteY291" fmla="*/ 187746 h 2538970"/>
                <a:gd name="connsiteX292" fmla="*/ 557557 w 2485572"/>
                <a:gd name="connsiteY292" fmla="*/ 182349 h 2538970"/>
                <a:gd name="connsiteX293" fmla="*/ 602434 w 2485572"/>
                <a:gd name="connsiteY293" fmla="*/ 131791 h 2538970"/>
                <a:gd name="connsiteX294" fmla="*/ 605274 w 2485572"/>
                <a:gd name="connsiteY294" fmla="*/ 123270 h 2538970"/>
                <a:gd name="connsiteX295" fmla="*/ 594197 w 2485572"/>
                <a:gd name="connsiteY295" fmla="*/ 70156 h 2538970"/>
                <a:gd name="connsiteX296" fmla="*/ 650151 w 2485572"/>
                <a:gd name="connsiteY296" fmla="*/ 92595 h 2538970"/>
                <a:gd name="connsiteX297" fmla="*/ 664069 w 2485572"/>
                <a:gd name="connsiteY297" fmla="*/ 92595 h 2538970"/>
                <a:gd name="connsiteX298" fmla="*/ 689348 w 2485572"/>
                <a:gd name="connsiteY298" fmla="*/ 98275 h 2538970"/>
                <a:gd name="connsiteX299" fmla="*/ 723148 w 2485572"/>
                <a:gd name="connsiteY299" fmla="*/ 89754 h 2538970"/>
                <a:gd name="connsiteX300" fmla="*/ 725704 w 2485572"/>
                <a:gd name="connsiteY300" fmla="*/ 92595 h 2538970"/>
                <a:gd name="connsiteX301" fmla="*/ 731385 w 2485572"/>
                <a:gd name="connsiteY301" fmla="*/ 92595 h 2538970"/>
                <a:gd name="connsiteX302" fmla="*/ 737065 w 2485572"/>
                <a:gd name="connsiteY302" fmla="*/ 95435 h 2538970"/>
                <a:gd name="connsiteX303" fmla="*/ 742746 w 2485572"/>
                <a:gd name="connsiteY303" fmla="*/ 95435 h 2538970"/>
                <a:gd name="connsiteX304" fmla="*/ 779102 w 2485572"/>
                <a:gd name="connsiteY304" fmla="*/ 75837 h 2538970"/>
                <a:gd name="connsiteX305" fmla="*/ 818299 w 2485572"/>
                <a:gd name="connsiteY305" fmla="*/ 39197 h 2538970"/>
                <a:gd name="connsiteX306" fmla="*/ 823980 w 2485572"/>
                <a:gd name="connsiteY306" fmla="*/ 33800 h 2538970"/>
                <a:gd name="connsiteX307" fmla="*/ 851815 w 2485572"/>
                <a:gd name="connsiteY307" fmla="*/ 19598 h 2538970"/>
                <a:gd name="connsiteX308" fmla="*/ 854655 w 2485572"/>
                <a:gd name="connsiteY308" fmla="*/ 14202 h 2538970"/>
                <a:gd name="connsiteX309" fmla="*/ 888455 w 2485572"/>
                <a:gd name="connsiteY309" fmla="*/ 8521 h 2538970"/>
                <a:gd name="connsiteX310" fmla="*/ 893852 w 2485572"/>
                <a:gd name="connsiteY310" fmla="*/ 11361 h 2538970"/>
                <a:gd name="connsiteX311" fmla="*/ 933332 w 2485572"/>
                <a:gd name="connsiteY311" fmla="*/ 36640 h 2538970"/>
                <a:gd name="connsiteX312" fmla="*/ 938729 w 2485572"/>
                <a:gd name="connsiteY312" fmla="*/ 42037 h 2538970"/>
                <a:gd name="connsiteX313" fmla="*/ 969689 w 2485572"/>
                <a:gd name="connsiteY313" fmla="*/ 61635 h 2538970"/>
                <a:gd name="connsiteX314" fmla="*/ 972529 w 2485572"/>
                <a:gd name="connsiteY314" fmla="*/ 64475 h 2538970"/>
                <a:gd name="connsiteX315" fmla="*/ 977925 w 2485572"/>
                <a:gd name="connsiteY315" fmla="*/ 67316 h 2538970"/>
                <a:gd name="connsiteX316" fmla="*/ 1011725 w 2485572"/>
                <a:gd name="connsiteY316" fmla="*/ 67316 h 2538970"/>
                <a:gd name="connsiteX317" fmla="*/ 1031324 w 2485572"/>
                <a:gd name="connsiteY317" fmla="*/ 64475 h 2538970"/>
                <a:gd name="connsiteX318" fmla="*/ 1042401 w 2485572"/>
                <a:gd name="connsiteY318" fmla="*/ 64475 h 2538970"/>
                <a:gd name="connsiteX319" fmla="*/ 1104036 w 2485572"/>
                <a:gd name="connsiteY319" fmla="*/ 70156 h 2538970"/>
                <a:gd name="connsiteX320" fmla="*/ 1109717 w 2485572"/>
                <a:gd name="connsiteY320" fmla="*/ 75837 h 2538970"/>
                <a:gd name="connsiteX321" fmla="*/ 1118238 w 2485572"/>
                <a:gd name="connsiteY321" fmla="*/ 81233 h 2538970"/>
                <a:gd name="connsiteX322" fmla="*/ 1121078 w 2485572"/>
                <a:gd name="connsiteY322" fmla="*/ 84074 h 2538970"/>
                <a:gd name="connsiteX323" fmla="*/ 1143517 w 2485572"/>
                <a:gd name="connsiteY323" fmla="*/ 95435 h 2538970"/>
                <a:gd name="connsiteX324" fmla="*/ 1151754 w 2485572"/>
                <a:gd name="connsiteY324" fmla="*/ 100832 h 2538970"/>
                <a:gd name="connsiteX325" fmla="*/ 1171352 w 2485572"/>
                <a:gd name="connsiteY325" fmla="*/ 100832 h 2538970"/>
                <a:gd name="connsiteX326" fmla="*/ 1174192 w 2485572"/>
                <a:gd name="connsiteY326" fmla="*/ 98275 h 2538970"/>
                <a:gd name="connsiteX327" fmla="*/ 1188110 w 2485572"/>
                <a:gd name="connsiteY327" fmla="*/ 89754 h 2538970"/>
                <a:gd name="connsiteX328" fmla="*/ 1193791 w 2485572"/>
                <a:gd name="connsiteY328" fmla="*/ 84074 h 2538970"/>
                <a:gd name="connsiteX329" fmla="*/ 1238668 w 2485572"/>
                <a:gd name="connsiteY329" fmla="*/ 75837 h 2538970"/>
                <a:gd name="connsiteX330" fmla="*/ 1244348 w 2485572"/>
                <a:gd name="connsiteY330" fmla="*/ 78677 h 2538970"/>
                <a:gd name="connsiteX331" fmla="*/ 1272184 w 2485572"/>
                <a:gd name="connsiteY331" fmla="*/ 75837 h 2538970"/>
                <a:gd name="connsiteX332" fmla="*/ 1280705 w 2485572"/>
                <a:gd name="connsiteY332" fmla="*/ 72996 h 2538970"/>
                <a:gd name="connsiteX333" fmla="*/ 1286385 w 2485572"/>
                <a:gd name="connsiteY333" fmla="*/ 72996 h 2538970"/>
                <a:gd name="connsiteX334" fmla="*/ 1348020 w 2485572"/>
                <a:gd name="connsiteY334" fmla="*/ 50558 h 2538970"/>
                <a:gd name="connsiteX335" fmla="*/ 1350861 w 2485572"/>
                <a:gd name="connsiteY335" fmla="*/ 50558 h 2538970"/>
                <a:gd name="connsiteX336" fmla="*/ 1392898 w 2485572"/>
                <a:gd name="connsiteY336" fmla="*/ 39197 h 2538970"/>
                <a:gd name="connsiteX337" fmla="*/ 1406815 w 2485572"/>
                <a:gd name="connsiteY337" fmla="*/ 39197 h 2538970"/>
                <a:gd name="connsiteX338" fmla="*/ 1459929 w 2485572"/>
                <a:gd name="connsiteY338" fmla="*/ 36640 h 2538970"/>
                <a:gd name="connsiteX339" fmla="*/ 1468450 w 2485572"/>
                <a:gd name="connsiteY339" fmla="*/ 36640 h 2538970"/>
                <a:gd name="connsiteX340" fmla="*/ 1474131 w 2485572"/>
                <a:gd name="connsiteY340" fmla="*/ 33800 h 2538970"/>
                <a:gd name="connsiteX341" fmla="*/ 1479528 w 2485572"/>
                <a:gd name="connsiteY341" fmla="*/ 30960 h 2538970"/>
                <a:gd name="connsiteX342" fmla="*/ 1485208 w 2485572"/>
                <a:gd name="connsiteY342" fmla="*/ 30960 h 2538970"/>
                <a:gd name="connsiteX343" fmla="*/ 1544003 w 2485572"/>
                <a:gd name="connsiteY343" fmla="*/ 16758 h 2538970"/>
                <a:gd name="connsiteX344" fmla="*/ 1549684 w 2485572"/>
                <a:gd name="connsiteY344" fmla="*/ 14202 h 2538970"/>
                <a:gd name="connsiteX345" fmla="*/ 1555364 w 2485572"/>
                <a:gd name="connsiteY345" fmla="*/ 14202 h 2538970"/>
                <a:gd name="connsiteX346" fmla="*/ 1563601 w 2485572"/>
                <a:gd name="connsiteY346" fmla="*/ 11361 h 2538970"/>
                <a:gd name="connsiteX347" fmla="*/ 1614159 w 2485572"/>
                <a:gd name="connsiteY347" fmla="*/ 22439 h 2538970"/>
                <a:gd name="connsiteX348" fmla="*/ 1619840 w 2485572"/>
                <a:gd name="connsiteY348" fmla="*/ 19598 h 2538970"/>
                <a:gd name="connsiteX349" fmla="*/ 1630917 w 2485572"/>
                <a:gd name="connsiteY349" fmla="*/ 16758 h 2538970"/>
                <a:gd name="connsiteX350" fmla="*/ 1645119 w 2485572"/>
                <a:gd name="connsiteY350" fmla="*/ 8521 h 2538970"/>
                <a:gd name="connsiteX351" fmla="*/ 1653356 w 2485572"/>
                <a:gd name="connsiteY351" fmla="*/ 5681 h 2538970"/>
                <a:gd name="connsiteX352" fmla="*/ 1689712 w 2485572"/>
                <a:gd name="connsiteY352" fmla="*/ 0 h 2538970"/>
                <a:gd name="connsiteX353" fmla="*/ 1698233 w 2485572"/>
                <a:gd name="connsiteY353" fmla="*/ 11361 h 2538970"/>
                <a:gd name="connsiteX354" fmla="*/ 1703914 w 2485572"/>
                <a:gd name="connsiteY354" fmla="*/ 14202 h 2538970"/>
                <a:gd name="connsiteX355" fmla="*/ 1709310 w 2485572"/>
                <a:gd name="connsiteY355" fmla="*/ 16758 h 2538970"/>
                <a:gd name="connsiteX356" fmla="*/ 1717831 w 2485572"/>
                <a:gd name="connsiteY356" fmla="*/ 16758 h 2538970"/>
                <a:gd name="connsiteX357" fmla="*/ 1757028 w 2485572"/>
                <a:gd name="connsiteY357" fmla="*/ 22439 h 2538970"/>
                <a:gd name="connsiteX358" fmla="*/ 1762708 w 2485572"/>
                <a:gd name="connsiteY358" fmla="*/ 25279 h 2538970"/>
                <a:gd name="connsiteX359" fmla="*/ 1768389 w 2485572"/>
                <a:gd name="connsiteY359" fmla="*/ 25279 h 2538970"/>
                <a:gd name="connsiteX360" fmla="*/ 1787987 w 2485572"/>
                <a:gd name="connsiteY360" fmla="*/ 33800 h 2538970"/>
                <a:gd name="connsiteX361" fmla="*/ 1793384 w 2485572"/>
                <a:gd name="connsiteY361" fmla="*/ 33800 h 2538970"/>
                <a:gd name="connsiteX362" fmla="*/ 1801905 w 2485572"/>
                <a:gd name="connsiteY362" fmla="*/ 36640 h 2538970"/>
                <a:gd name="connsiteX363" fmla="*/ 1835421 w 2485572"/>
                <a:gd name="connsiteY363" fmla="*/ 42037 h 2538970"/>
                <a:gd name="connsiteX364" fmla="*/ 1891659 w 2485572"/>
                <a:gd name="connsiteY364" fmla="*/ 61635 h 2538970"/>
                <a:gd name="connsiteX365" fmla="*/ 1897340 w 2485572"/>
                <a:gd name="connsiteY365" fmla="*/ 64475 h 2538970"/>
                <a:gd name="connsiteX366" fmla="*/ 1899896 w 2485572"/>
                <a:gd name="connsiteY366" fmla="*/ 67316 h 2538970"/>
                <a:gd name="connsiteX367" fmla="*/ 1944774 w 2485572"/>
                <a:gd name="connsiteY367" fmla="*/ 123270 h 2538970"/>
                <a:gd name="connsiteX368" fmla="*/ 1947614 w 2485572"/>
                <a:gd name="connsiteY368" fmla="*/ 128951 h 2538970"/>
                <a:gd name="connsiteX369" fmla="*/ 1950454 w 2485572"/>
                <a:gd name="connsiteY369" fmla="*/ 131791 h 2538970"/>
                <a:gd name="connsiteX370" fmla="*/ 1956135 w 2485572"/>
                <a:gd name="connsiteY370" fmla="*/ 140312 h 2538970"/>
                <a:gd name="connsiteX371" fmla="*/ 1958975 w 2485572"/>
                <a:gd name="connsiteY371" fmla="*/ 145709 h 2538970"/>
                <a:gd name="connsiteX372" fmla="*/ 1961532 w 2485572"/>
                <a:gd name="connsiteY372" fmla="*/ 154230 h 2538970"/>
                <a:gd name="connsiteX373" fmla="*/ 1998172 w 2485572"/>
                <a:gd name="connsiteY373" fmla="*/ 204788 h 2538970"/>
                <a:gd name="connsiteX374" fmla="*/ 2003569 w 2485572"/>
                <a:gd name="connsiteY374" fmla="*/ 207344 h 2538970"/>
                <a:gd name="connsiteX375" fmla="*/ 2009249 w 2485572"/>
                <a:gd name="connsiteY375" fmla="*/ 210184 h 2538970"/>
                <a:gd name="connsiteX376" fmla="*/ 2017770 w 2485572"/>
                <a:gd name="connsiteY376" fmla="*/ 210184 h 2538970"/>
                <a:gd name="connsiteX377" fmla="*/ 2026007 w 2485572"/>
                <a:gd name="connsiteY377" fmla="*/ 213025 h 2538970"/>
                <a:gd name="connsiteX378" fmla="*/ 2037368 w 2485572"/>
                <a:gd name="connsiteY378" fmla="*/ 215865 h 2538970"/>
                <a:gd name="connsiteX379" fmla="*/ 2099003 w 2485572"/>
                <a:gd name="connsiteY379" fmla="*/ 221546 h 2538970"/>
                <a:gd name="connsiteX380" fmla="*/ 2104684 w 2485572"/>
                <a:gd name="connsiteY380" fmla="*/ 224386 h 2538970"/>
                <a:gd name="connsiteX381" fmla="*/ 2112921 w 2485572"/>
                <a:gd name="connsiteY381" fmla="*/ 224386 h 2538970"/>
                <a:gd name="connsiteX382" fmla="*/ 2124283 w 2485572"/>
                <a:gd name="connsiteY382" fmla="*/ 229783 h 2538970"/>
                <a:gd name="connsiteX383" fmla="*/ 2177397 w 2485572"/>
                <a:gd name="connsiteY383" fmla="*/ 229783 h 2538970"/>
                <a:gd name="connsiteX384" fmla="*/ 2185918 w 2485572"/>
                <a:gd name="connsiteY384" fmla="*/ 232623 h 2538970"/>
                <a:gd name="connsiteX385" fmla="*/ 2213753 w 2485572"/>
                <a:gd name="connsiteY385" fmla="*/ 226942 h 2538970"/>
                <a:gd name="connsiteX386" fmla="*/ 2219434 w 2485572"/>
                <a:gd name="connsiteY386" fmla="*/ 224386 h 2538970"/>
                <a:gd name="connsiteX387" fmla="*/ 2241872 w 2485572"/>
                <a:gd name="connsiteY387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9221 w 2485572"/>
                <a:gd name="connsiteY89" fmla="*/ 2194438 h 2538970"/>
                <a:gd name="connsiteX90" fmla="*/ 1869221 w 2485572"/>
                <a:gd name="connsiteY90" fmla="*/ 2185917 h 2538970"/>
                <a:gd name="connsiteX91" fmla="*/ 1863540 w 2485572"/>
                <a:gd name="connsiteY91" fmla="*/ 2163479 h 2538970"/>
                <a:gd name="connsiteX92" fmla="*/ 1860700 w 2485572"/>
                <a:gd name="connsiteY92" fmla="*/ 2154958 h 2538970"/>
                <a:gd name="connsiteX93" fmla="*/ 1855303 w 2485572"/>
                <a:gd name="connsiteY93" fmla="*/ 2152402 h 2538970"/>
                <a:gd name="connsiteX94" fmla="*/ 1813266 w 2485572"/>
                <a:gd name="connsiteY94" fmla="*/ 2166319 h 2538970"/>
                <a:gd name="connsiteX95" fmla="*/ 1810426 w 2485572"/>
                <a:gd name="connsiteY95" fmla="*/ 2177397 h 2538970"/>
                <a:gd name="connsiteX96" fmla="*/ 1818663 w 2485572"/>
                <a:gd name="connsiteY96" fmla="*/ 2194438 h 2538970"/>
                <a:gd name="connsiteX97" fmla="*/ 1818663 w 2485572"/>
                <a:gd name="connsiteY97" fmla="*/ 2211196 h 2538970"/>
                <a:gd name="connsiteX98" fmla="*/ 1813266 w 2485572"/>
                <a:gd name="connsiteY98" fmla="*/ 2214037 h 2538970"/>
                <a:gd name="connsiteX99" fmla="*/ 1776626 w 2485572"/>
                <a:gd name="connsiteY99" fmla="*/ 2208356 h 2538970"/>
                <a:gd name="connsiteX100" fmla="*/ 1771230 w 2485572"/>
                <a:gd name="connsiteY100" fmla="*/ 2205516 h 2538970"/>
                <a:gd name="connsiteX101" fmla="*/ 1762708 w 2485572"/>
                <a:gd name="connsiteY101" fmla="*/ 2202676 h 2538970"/>
                <a:gd name="connsiteX102" fmla="*/ 1748791 w 2485572"/>
                <a:gd name="connsiteY102" fmla="*/ 2202676 h 2538970"/>
                <a:gd name="connsiteX103" fmla="*/ 1740270 w 2485572"/>
                <a:gd name="connsiteY103" fmla="*/ 2194438 h 2538970"/>
                <a:gd name="connsiteX104" fmla="*/ 1731749 w 2485572"/>
                <a:gd name="connsiteY104" fmla="*/ 2188758 h 2538970"/>
                <a:gd name="connsiteX105" fmla="*/ 1723512 w 2485572"/>
                <a:gd name="connsiteY105" fmla="*/ 2174556 h 2538970"/>
                <a:gd name="connsiteX106" fmla="*/ 1703914 w 2485572"/>
                <a:gd name="connsiteY106" fmla="*/ 2169159 h 2538970"/>
                <a:gd name="connsiteX107" fmla="*/ 1698233 w 2485572"/>
                <a:gd name="connsiteY107" fmla="*/ 2166319 h 2538970"/>
                <a:gd name="connsiteX108" fmla="*/ 1692552 w 2485572"/>
                <a:gd name="connsiteY108" fmla="*/ 2163479 h 2538970"/>
                <a:gd name="connsiteX109" fmla="*/ 1656196 w 2485572"/>
                <a:gd name="connsiteY109" fmla="*/ 2160638 h 2538970"/>
                <a:gd name="connsiteX110" fmla="*/ 1647675 w 2485572"/>
                <a:gd name="connsiteY110" fmla="*/ 2163479 h 2538970"/>
                <a:gd name="connsiteX111" fmla="*/ 1605638 w 2485572"/>
                <a:gd name="connsiteY111" fmla="*/ 2169159 h 2538970"/>
                <a:gd name="connsiteX112" fmla="*/ 1600242 w 2485572"/>
                <a:gd name="connsiteY112" fmla="*/ 2169159 h 2538970"/>
                <a:gd name="connsiteX113" fmla="*/ 1566442 w 2485572"/>
                <a:gd name="connsiteY113" fmla="*/ 2146721 h 2538970"/>
                <a:gd name="connsiteX114" fmla="*/ 1563601 w 2485572"/>
                <a:gd name="connsiteY114" fmla="*/ 2143881 h 2538970"/>
                <a:gd name="connsiteX115" fmla="*/ 1561045 w 2485572"/>
                <a:gd name="connsiteY115" fmla="*/ 2141040 h 2538970"/>
                <a:gd name="connsiteX116" fmla="*/ 1541447 w 2485572"/>
                <a:gd name="connsiteY116" fmla="*/ 2112921 h 2538970"/>
                <a:gd name="connsiteX117" fmla="*/ 1535766 w 2485572"/>
                <a:gd name="connsiteY117" fmla="*/ 2107524 h 2538970"/>
                <a:gd name="connsiteX118" fmla="*/ 1501966 w 2485572"/>
                <a:gd name="connsiteY118" fmla="*/ 2090482 h 2538970"/>
                <a:gd name="connsiteX119" fmla="*/ 1496570 w 2485572"/>
                <a:gd name="connsiteY119" fmla="*/ 2087926 h 2538970"/>
                <a:gd name="connsiteX120" fmla="*/ 1493729 w 2485572"/>
                <a:gd name="connsiteY120" fmla="*/ 2085086 h 2538970"/>
                <a:gd name="connsiteX121" fmla="*/ 1488049 w 2485572"/>
                <a:gd name="connsiteY121" fmla="*/ 2082245 h 2538970"/>
                <a:gd name="connsiteX122" fmla="*/ 1426413 w 2485572"/>
                <a:gd name="connsiteY122" fmla="*/ 2059807 h 2538970"/>
                <a:gd name="connsiteX123" fmla="*/ 1364778 w 2485572"/>
                <a:gd name="connsiteY123" fmla="*/ 2056966 h 2538970"/>
                <a:gd name="connsiteX124" fmla="*/ 1336659 w 2485572"/>
                <a:gd name="connsiteY124" fmla="*/ 2048445 h 2538970"/>
                <a:gd name="connsiteX125" fmla="*/ 1311380 w 2485572"/>
                <a:gd name="connsiteY125" fmla="*/ 2034528 h 2538970"/>
                <a:gd name="connsiteX126" fmla="*/ 1305983 w 2485572"/>
                <a:gd name="connsiteY126" fmla="*/ 2031688 h 2538970"/>
                <a:gd name="connsiteX127" fmla="*/ 1303143 w 2485572"/>
                <a:gd name="connsiteY127" fmla="*/ 2026291 h 2538970"/>
                <a:gd name="connsiteX128" fmla="*/ 1300303 w 2485572"/>
                <a:gd name="connsiteY128" fmla="*/ 2023451 h 2538970"/>
                <a:gd name="connsiteX129" fmla="*/ 1266787 w 2485572"/>
                <a:gd name="connsiteY129" fmla="*/ 2006409 h 2538970"/>
                <a:gd name="connsiteX130" fmla="*/ 1255426 w 2485572"/>
                <a:gd name="connsiteY130" fmla="*/ 2006409 h 2538970"/>
                <a:gd name="connsiteX131" fmla="*/ 1238668 w 2485572"/>
                <a:gd name="connsiteY131" fmla="*/ 2001012 h 2538970"/>
                <a:gd name="connsiteX132" fmla="*/ 1232987 w 2485572"/>
                <a:gd name="connsiteY132" fmla="*/ 2001012 h 2538970"/>
                <a:gd name="connsiteX133" fmla="*/ 1216229 w 2485572"/>
                <a:gd name="connsiteY133" fmla="*/ 1995331 h 2538970"/>
                <a:gd name="connsiteX134" fmla="*/ 1213389 w 2485572"/>
                <a:gd name="connsiteY134" fmla="*/ 1992491 h 2538970"/>
                <a:gd name="connsiteX135" fmla="*/ 1185554 w 2485572"/>
                <a:gd name="connsiteY135" fmla="*/ 1984254 h 2538970"/>
                <a:gd name="connsiteX136" fmla="*/ 1179873 w 2485572"/>
                <a:gd name="connsiteY136" fmla="*/ 1984254 h 2538970"/>
                <a:gd name="connsiteX137" fmla="*/ 1157434 w 2485572"/>
                <a:gd name="connsiteY137" fmla="*/ 1981414 h 2538970"/>
                <a:gd name="connsiteX138" fmla="*/ 1109717 w 2485572"/>
                <a:gd name="connsiteY138" fmla="*/ 1947614 h 2538970"/>
                <a:gd name="connsiteX139" fmla="*/ 1098639 w 2485572"/>
                <a:gd name="connsiteY139" fmla="*/ 1944774 h 2538970"/>
                <a:gd name="connsiteX140" fmla="*/ 1067680 w 2485572"/>
                <a:gd name="connsiteY140" fmla="*/ 1919779 h 2538970"/>
                <a:gd name="connsiteX141" fmla="*/ 1056603 w 2485572"/>
                <a:gd name="connsiteY141" fmla="*/ 1888819 h 2538970"/>
                <a:gd name="connsiteX142" fmla="*/ 1053762 w 2485572"/>
                <a:gd name="connsiteY142" fmla="*/ 1880298 h 2538970"/>
                <a:gd name="connsiteX143" fmla="*/ 1022803 w 2485572"/>
                <a:gd name="connsiteY143" fmla="*/ 1860700 h 2538970"/>
                <a:gd name="connsiteX144" fmla="*/ 1019962 w 2485572"/>
                <a:gd name="connsiteY144" fmla="*/ 1858143 h 2538970"/>
                <a:gd name="connsiteX145" fmla="*/ 1006045 w 2485572"/>
                <a:gd name="connsiteY145" fmla="*/ 1824343 h 2538970"/>
                <a:gd name="connsiteX146" fmla="*/ 1006045 w 2485572"/>
                <a:gd name="connsiteY146" fmla="*/ 1813266 h 2538970"/>
                <a:gd name="connsiteX147" fmla="*/ 1011725 w 2485572"/>
                <a:gd name="connsiteY147" fmla="*/ 1793668 h 2538970"/>
                <a:gd name="connsiteX148" fmla="*/ 1019962 w 2485572"/>
                <a:gd name="connsiteY148" fmla="*/ 1768389 h 2538970"/>
                <a:gd name="connsiteX149" fmla="*/ 1025643 w 2485572"/>
                <a:gd name="connsiteY149" fmla="*/ 1737429 h 2538970"/>
                <a:gd name="connsiteX150" fmla="*/ 1025643 w 2485572"/>
                <a:gd name="connsiteY150" fmla="*/ 1723512 h 2538970"/>
                <a:gd name="connsiteX151" fmla="*/ 1019962 w 2485572"/>
                <a:gd name="connsiteY151" fmla="*/ 1720671 h 2538970"/>
                <a:gd name="connsiteX152" fmla="*/ 1014566 w 2485572"/>
                <a:gd name="connsiteY152" fmla="*/ 1712435 h 2538970"/>
                <a:gd name="connsiteX153" fmla="*/ 1011725 w 2485572"/>
                <a:gd name="connsiteY153" fmla="*/ 1709594 h 2538970"/>
                <a:gd name="connsiteX154" fmla="*/ 983606 w 2485572"/>
                <a:gd name="connsiteY154" fmla="*/ 1692552 h 2538970"/>
                <a:gd name="connsiteX155" fmla="*/ 977925 w 2485572"/>
                <a:gd name="connsiteY155" fmla="*/ 1692552 h 2538970"/>
                <a:gd name="connsiteX156" fmla="*/ 950090 w 2485572"/>
                <a:gd name="connsiteY156" fmla="*/ 1653356 h 2538970"/>
                <a:gd name="connsiteX157" fmla="*/ 950090 w 2485572"/>
                <a:gd name="connsiteY157" fmla="*/ 1639438 h 2538970"/>
                <a:gd name="connsiteX158" fmla="*/ 952931 w 2485572"/>
                <a:gd name="connsiteY158" fmla="*/ 1636598 h 2538970"/>
                <a:gd name="connsiteX159" fmla="*/ 975369 w 2485572"/>
                <a:gd name="connsiteY159" fmla="*/ 1597401 h 2538970"/>
                <a:gd name="connsiteX160" fmla="*/ 980766 w 2485572"/>
                <a:gd name="connsiteY160" fmla="*/ 1591721 h 2538970"/>
                <a:gd name="connsiteX161" fmla="*/ 1017406 w 2485572"/>
                <a:gd name="connsiteY161" fmla="*/ 1561045 h 2538970"/>
                <a:gd name="connsiteX162" fmla="*/ 1022803 w 2485572"/>
                <a:gd name="connsiteY162" fmla="*/ 1558205 h 2538970"/>
                <a:gd name="connsiteX163" fmla="*/ 1025643 w 2485572"/>
                <a:gd name="connsiteY163" fmla="*/ 1555364 h 2538970"/>
                <a:gd name="connsiteX164" fmla="*/ 1031324 w 2485572"/>
                <a:gd name="connsiteY164" fmla="*/ 1549684 h 2538970"/>
                <a:gd name="connsiteX165" fmla="*/ 1293866 w 2485572"/>
                <a:gd name="connsiteY165" fmla="*/ 1680648 h 2538970"/>
                <a:gd name="connsiteX166" fmla="*/ 1455791 w 2485572"/>
                <a:gd name="connsiteY166" fmla="*/ 1685410 h 2538970"/>
                <a:gd name="connsiteX167" fmla="*/ 1289417 w 2485572"/>
                <a:gd name="connsiteY167" fmla="*/ 1536685 h 2538970"/>
                <a:gd name="connsiteX168" fmla="*/ 1061999 w 2485572"/>
                <a:gd name="connsiteY168" fmla="*/ 1465610 h 2538970"/>
                <a:gd name="connsiteX169" fmla="*/ 1061999 w 2485572"/>
                <a:gd name="connsiteY169" fmla="*/ 1429254 h 2538970"/>
                <a:gd name="connsiteX170" fmla="*/ 1048082 w 2485572"/>
                <a:gd name="connsiteY170" fmla="*/ 1403975 h 2538970"/>
                <a:gd name="connsiteX171" fmla="*/ 1022803 w 2485572"/>
                <a:gd name="connsiteY171" fmla="*/ 1387217 h 2538970"/>
                <a:gd name="connsiteX172" fmla="*/ 1011725 w 2485572"/>
                <a:gd name="connsiteY172" fmla="*/ 1381536 h 2538970"/>
                <a:gd name="connsiteX173" fmla="*/ 1000364 w 2485572"/>
                <a:gd name="connsiteY173" fmla="*/ 1381536 h 2538970"/>
                <a:gd name="connsiteX174" fmla="*/ 961167 w 2485572"/>
                <a:gd name="connsiteY174" fmla="*/ 1376140 h 2538970"/>
                <a:gd name="connsiteX175" fmla="*/ 924811 w 2485572"/>
                <a:gd name="connsiteY175" fmla="*/ 1367618 h 2538970"/>
                <a:gd name="connsiteX176" fmla="*/ 919131 w 2485572"/>
                <a:gd name="connsiteY176" fmla="*/ 1367618 h 2538970"/>
                <a:gd name="connsiteX177" fmla="*/ 913450 w 2485572"/>
                <a:gd name="connsiteY177" fmla="*/ 1364778 h 2538970"/>
                <a:gd name="connsiteX178" fmla="*/ 908053 w 2485572"/>
                <a:gd name="connsiteY178" fmla="*/ 1364778 h 2538970"/>
                <a:gd name="connsiteX179" fmla="*/ 877094 w 2485572"/>
                <a:gd name="connsiteY179" fmla="*/ 1381536 h 2538970"/>
                <a:gd name="connsiteX180" fmla="*/ 868857 w 2485572"/>
                <a:gd name="connsiteY180" fmla="*/ 1390057 h 2538970"/>
                <a:gd name="connsiteX181" fmla="*/ 835057 w 2485572"/>
                <a:gd name="connsiteY181" fmla="*/ 1434934 h 2538970"/>
                <a:gd name="connsiteX182" fmla="*/ 832217 w 2485572"/>
                <a:gd name="connsiteY182" fmla="*/ 1440331 h 2538970"/>
                <a:gd name="connsiteX183" fmla="*/ 832217 w 2485572"/>
                <a:gd name="connsiteY183" fmla="*/ 1446012 h 2538970"/>
                <a:gd name="connsiteX184" fmla="*/ 767741 w 2485572"/>
                <a:gd name="connsiteY184" fmla="*/ 1513327 h 2538970"/>
                <a:gd name="connsiteX185" fmla="*/ 711787 w 2485572"/>
                <a:gd name="connsiteY185" fmla="*/ 1535766 h 2538970"/>
                <a:gd name="connsiteX186" fmla="*/ 686508 w 2485572"/>
                <a:gd name="connsiteY186" fmla="*/ 1541447 h 2538970"/>
                <a:gd name="connsiteX187" fmla="*/ 661513 w 2485572"/>
                <a:gd name="connsiteY187" fmla="*/ 1549684 h 2538970"/>
                <a:gd name="connsiteX188" fmla="*/ 658672 w 2485572"/>
                <a:gd name="connsiteY188" fmla="*/ 1552524 h 2538970"/>
                <a:gd name="connsiteX189" fmla="*/ 652992 w 2485572"/>
                <a:gd name="connsiteY189" fmla="*/ 1555364 h 2538970"/>
                <a:gd name="connsiteX190" fmla="*/ 624873 w 2485572"/>
                <a:gd name="connsiteY190" fmla="*/ 1561045 h 2538970"/>
                <a:gd name="connsiteX191" fmla="*/ 619476 w 2485572"/>
                <a:gd name="connsiteY191" fmla="*/ 1558205 h 2538970"/>
                <a:gd name="connsiteX192" fmla="*/ 616636 w 2485572"/>
                <a:gd name="connsiteY192" fmla="*/ 1555364 h 2538970"/>
                <a:gd name="connsiteX193" fmla="*/ 597037 w 2485572"/>
                <a:gd name="connsiteY193" fmla="*/ 1532926 h 2538970"/>
                <a:gd name="connsiteX194" fmla="*/ 594197 w 2485572"/>
                <a:gd name="connsiteY194" fmla="*/ 1521848 h 2538970"/>
                <a:gd name="connsiteX195" fmla="*/ 591357 w 2485572"/>
                <a:gd name="connsiteY195" fmla="*/ 1519008 h 2538970"/>
                <a:gd name="connsiteX196" fmla="*/ 566078 w 2485572"/>
                <a:gd name="connsiteY196" fmla="*/ 1482368 h 2538970"/>
                <a:gd name="connsiteX197" fmla="*/ 560397 w 2485572"/>
                <a:gd name="connsiteY197" fmla="*/ 1471291 h 2538970"/>
                <a:gd name="connsiteX198" fmla="*/ 555000 w 2485572"/>
                <a:gd name="connsiteY198" fmla="*/ 1465610 h 2538970"/>
                <a:gd name="connsiteX199" fmla="*/ 498762 w 2485572"/>
                <a:gd name="connsiteY199" fmla="*/ 1432094 h 2538970"/>
                <a:gd name="connsiteX200" fmla="*/ 490525 w 2485572"/>
                <a:gd name="connsiteY200" fmla="*/ 1429254 h 2538970"/>
                <a:gd name="connsiteX201" fmla="*/ 487685 w 2485572"/>
                <a:gd name="connsiteY201" fmla="*/ 1429254 h 2538970"/>
                <a:gd name="connsiteX202" fmla="*/ 462406 w 2485572"/>
                <a:gd name="connsiteY202" fmla="*/ 1426413 h 2538970"/>
                <a:gd name="connsiteX203" fmla="*/ 400770 w 2485572"/>
                <a:gd name="connsiteY203" fmla="*/ 1426413 h 2538970"/>
                <a:gd name="connsiteX204" fmla="*/ 392250 w 2485572"/>
                <a:gd name="connsiteY204" fmla="*/ 1423573 h 2538970"/>
                <a:gd name="connsiteX205" fmla="*/ 384013 w 2485572"/>
                <a:gd name="connsiteY205" fmla="*/ 1420733 h 2538970"/>
                <a:gd name="connsiteX206" fmla="*/ 375492 w 2485572"/>
                <a:gd name="connsiteY206" fmla="*/ 1420733 h 2538970"/>
                <a:gd name="connsiteX207" fmla="*/ 319537 w 2485572"/>
                <a:gd name="connsiteY207" fmla="*/ 1409655 h 2538970"/>
                <a:gd name="connsiteX208" fmla="*/ 313856 w 2485572"/>
                <a:gd name="connsiteY208" fmla="*/ 1406815 h 2538970"/>
                <a:gd name="connsiteX209" fmla="*/ 308176 w 2485572"/>
                <a:gd name="connsiteY209" fmla="*/ 1406815 h 2538970"/>
                <a:gd name="connsiteX210" fmla="*/ 297098 w 2485572"/>
                <a:gd name="connsiteY210" fmla="*/ 1401134 h 2538970"/>
                <a:gd name="connsiteX211" fmla="*/ 221546 w 2485572"/>
                <a:gd name="connsiteY211" fmla="*/ 1392898 h 2538970"/>
                <a:gd name="connsiteX212" fmla="*/ 213025 w 2485572"/>
                <a:gd name="connsiteY212" fmla="*/ 1392898 h 2538970"/>
                <a:gd name="connsiteX213" fmla="*/ 204504 w 2485572"/>
                <a:gd name="connsiteY213" fmla="*/ 1395738 h 2538970"/>
                <a:gd name="connsiteX214" fmla="*/ 154230 w 2485572"/>
                <a:gd name="connsiteY214" fmla="*/ 1406815 h 2538970"/>
                <a:gd name="connsiteX215" fmla="*/ 148549 w 2485572"/>
                <a:gd name="connsiteY215" fmla="*/ 1403975 h 2538970"/>
                <a:gd name="connsiteX216" fmla="*/ 137472 w 2485572"/>
                <a:gd name="connsiteY216" fmla="*/ 1398294 h 2538970"/>
                <a:gd name="connsiteX217" fmla="*/ 131791 w 2485572"/>
                <a:gd name="connsiteY217" fmla="*/ 1398294 h 2538970"/>
                <a:gd name="connsiteX218" fmla="*/ 67316 w 2485572"/>
                <a:gd name="connsiteY218" fmla="*/ 1418177 h 2538970"/>
                <a:gd name="connsiteX219" fmla="*/ 58795 w 2485572"/>
                <a:gd name="connsiteY219" fmla="*/ 1420733 h 2538970"/>
                <a:gd name="connsiteX220" fmla="*/ 50558 w 2485572"/>
                <a:gd name="connsiteY220" fmla="*/ 1423573 h 2538970"/>
                <a:gd name="connsiteX221" fmla="*/ 42037 w 2485572"/>
                <a:gd name="connsiteY221" fmla="*/ 1423573 h 2538970"/>
                <a:gd name="connsiteX222" fmla="*/ 5681 w 2485572"/>
                <a:gd name="connsiteY222" fmla="*/ 1432094 h 2538970"/>
                <a:gd name="connsiteX223" fmla="*/ 2840 w 2485572"/>
                <a:gd name="connsiteY223" fmla="*/ 1403975 h 2538970"/>
                <a:gd name="connsiteX224" fmla="*/ 0 w 2485572"/>
                <a:gd name="connsiteY224" fmla="*/ 1395738 h 2538970"/>
                <a:gd name="connsiteX225" fmla="*/ 5681 w 2485572"/>
                <a:gd name="connsiteY225" fmla="*/ 1373299 h 2538970"/>
                <a:gd name="connsiteX226" fmla="*/ 5681 w 2485572"/>
                <a:gd name="connsiteY226" fmla="*/ 1361938 h 2538970"/>
                <a:gd name="connsiteX227" fmla="*/ 11361 w 2485572"/>
                <a:gd name="connsiteY227" fmla="*/ 1345180 h 2538970"/>
                <a:gd name="connsiteX228" fmla="*/ 42037 w 2485572"/>
                <a:gd name="connsiteY228" fmla="*/ 1305983 h 2538970"/>
                <a:gd name="connsiteX229" fmla="*/ 47718 w 2485572"/>
                <a:gd name="connsiteY229" fmla="*/ 1294622 h 2538970"/>
                <a:gd name="connsiteX230" fmla="*/ 39197 w 2485572"/>
                <a:gd name="connsiteY230" fmla="*/ 1275024 h 2538970"/>
                <a:gd name="connsiteX231" fmla="*/ 33516 w 2485572"/>
                <a:gd name="connsiteY231" fmla="*/ 1269627 h 2538970"/>
                <a:gd name="connsiteX232" fmla="*/ 33516 w 2485572"/>
                <a:gd name="connsiteY232" fmla="*/ 1244348 h 2538970"/>
                <a:gd name="connsiteX233" fmla="*/ 64475 w 2485572"/>
                <a:gd name="connsiteY233" fmla="*/ 1213389 h 2538970"/>
                <a:gd name="connsiteX234" fmla="*/ 81233 w 2485572"/>
                <a:gd name="connsiteY234" fmla="*/ 1199471 h 2538970"/>
                <a:gd name="connsiteX235" fmla="*/ 86914 w 2485572"/>
                <a:gd name="connsiteY235" fmla="*/ 1190950 h 2538970"/>
                <a:gd name="connsiteX236" fmla="*/ 97991 w 2485572"/>
                <a:gd name="connsiteY236" fmla="*/ 1160275 h 2538970"/>
                <a:gd name="connsiteX237" fmla="*/ 95435 w 2485572"/>
                <a:gd name="connsiteY237" fmla="*/ 1151753 h 2538970"/>
                <a:gd name="connsiteX238" fmla="*/ 95435 w 2485572"/>
                <a:gd name="connsiteY238" fmla="*/ 1121078 h 2538970"/>
                <a:gd name="connsiteX239" fmla="*/ 100832 w 2485572"/>
                <a:gd name="connsiteY239" fmla="*/ 1112557 h 2538970"/>
                <a:gd name="connsiteX240" fmla="*/ 103672 w 2485572"/>
                <a:gd name="connsiteY240" fmla="*/ 1106876 h 2538970"/>
                <a:gd name="connsiteX241" fmla="*/ 154230 w 2485572"/>
                <a:gd name="connsiteY241" fmla="*/ 1070520 h 2538970"/>
                <a:gd name="connsiteX242" fmla="*/ 176668 w 2485572"/>
                <a:gd name="connsiteY242" fmla="*/ 1045241 h 2538970"/>
                <a:gd name="connsiteX243" fmla="*/ 176668 w 2485572"/>
                <a:gd name="connsiteY243" fmla="*/ 1037004 h 2538970"/>
                <a:gd name="connsiteX244" fmla="*/ 173828 w 2485572"/>
                <a:gd name="connsiteY244" fmla="*/ 1028483 h 2538970"/>
                <a:gd name="connsiteX245" fmla="*/ 157070 w 2485572"/>
                <a:gd name="connsiteY245" fmla="*/ 1008885 h 2538970"/>
                <a:gd name="connsiteX246" fmla="*/ 154230 w 2485572"/>
                <a:gd name="connsiteY246" fmla="*/ 1000648 h 2538970"/>
                <a:gd name="connsiteX247" fmla="*/ 157070 w 2485572"/>
                <a:gd name="connsiteY247" fmla="*/ 964008 h 2538970"/>
                <a:gd name="connsiteX248" fmla="*/ 154230 w 2485572"/>
                <a:gd name="connsiteY248" fmla="*/ 955771 h 2538970"/>
                <a:gd name="connsiteX249" fmla="*/ 126111 w 2485572"/>
                <a:gd name="connsiteY249" fmla="*/ 930492 h 2538970"/>
                <a:gd name="connsiteX250" fmla="*/ 112193 w 2485572"/>
                <a:gd name="connsiteY250" fmla="*/ 927652 h 2538970"/>
                <a:gd name="connsiteX251" fmla="*/ 109353 w 2485572"/>
                <a:gd name="connsiteY251" fmla="*/ 921971 h 2538970"/>
                <a:gd name="connsiteX252" fmla="*/ 109353 w 2485572"/>
                <a:gd name="connsiteY252" fmla="*/ 908053 h 2538970"/>
                <a:gd name="connsiteX253" fmla="*/ 117590 w 2485572"/>
                <a:gd name="connsiteY253" fmla="*/ 891295 h 2538970"/>
                <a:gd name="connsiteX254" fmla="*/ 123270 w 2485572"/>
                <a:gd name="connsiteY254" fmla="*/ 885615 h 2538970"/>
                <a:gd name="connsiteX255" fmla="*/ 148549 w 2485572"/>
                <a:gd name="connsiteY255" fmla="*/ 866016 h 2538970"/>
                <a:gd name="connsiteX256" fmla="*/ 128951 w 2485572"/>
                <a:gd name="connsiteY256" fmla="*/ 840738 h 2538970"/>
                <a:gd name="connsiteX257" fmla="*/ 126111 w 2485572"/>
                <a:gd name="connsiteY257" fmla="*/ 821139 h 2538970"/>
                <a:gd name="connsiteX258" fmla="*/ 140028 w 2485572"/>
                <a:gd name="connsiteY258" fmla="*/ 812618 h 2538970"/>
                <a:gd name="connsiteX259" fmla="*/ 142869 w 2485572"/>
                <a:gd name="connsiteY259" fmla="*/ 790464 h 2538970"/>
                <a:gd name="connsiteX260" fmla="*/ 154230 w 2485572"/>
                <a:gd name="connsiteY260" fmla="*/ 773422 h 2538970"/>
                <a:gd name="connsiteX261" fmla="*/ 157070 w 2485572"/>
                <a:gd name="connsiteY261" fmla="*/ 762344 h 2538970"/>
                <a:gd name="connsiteX262" fmla="*/ 157070 w 2485572"/>
                <a:gd name="connsiteY262" fmla="*/ 753824 h 2538970"/>
                <a:gd name="connsiteX263" fmla="*/ 145709 w 2485572"/>
                <a:gd name="connsiteY263" fmla="*/ 731385 h 2538970"/>
                <a:gd name="connsiteX264" fmla="*/ 145709 w 2485572"/>
                <a:gd name="connsiteY264" fmla="*/ 723148 h 2538970"/>
                <a:gd name="connsiteX265" fmla="*/ 159627 w 2485572"/>
                <a:gd name="connsiteY265" fmla="*/ 714627 h 2538970"/>
                <a:gd name="connsiteX266" fmla="*/ 204504 w 2485572"/>
                <a:gd name="connsiteY266" fmla="*/ 708946 h 2538970"/>
                <a:gd name="connsiteX267" fmla="*/ 232623 w 2485572"/>
                <a:gd name="connsiteY267" fmla="*/ 678271 h 2538970"/>
                <a:gd name="connsiteX268" fmla="*/ 232623 w 2485572"/>
                <a:gd name="connsiteY268" fmla="*/ 666909 h 2538970"/>
                <a:gd name="connsiteX269" fmla="*/ 215865 w 2485572"/>
                <a:gd name="connsiteY269" fmla="*/ 644755 h 2538970"/>
                <a:gd name="connsiteX270" fmla="*/ 218705 w 2485572"/>
                <a:gd name="connsiteY270" fmla="*/ 613795 h 2538970"/>
                <a:gd name="connsiteX271" fmla="*/ 241144 w 2485572"/>
                <a:gd name="connsiteY271" fmla="*/ 582836 h 2538970"/>
                <a:gd name="connsiteX272" fmla="*/ 252221 w 2485572"/>
                <a:gd name="connsiteY272" fmla="*/ 571758 h 2538970"/>
                <a:gd name="connsiteX273" fmla="*/ 285737 w 2485572"/>
                <a:gd name="connsiteY273" fmla="*/ 524041 h 2538970"/>
                <a:gd name="connsiteX274" fmla="*/ 291418 w 2485572"/>
                <a:gd name="connsiteY274" fmla="*/ 518644 h 2538970"/>
                <a:gd name="connsiteX275" fmla="*/ 322377 w 2485572"/>
                <a:gd name="connsiteY275" fmla="*/ 518644 h 2538970"/>
                <a:gd name="connsiteX276" fmla="*/ 333455 w 2485572"/>
                <a:gd name="connsiteY276" fmla="*/ 510123 h 2538970"/>
                <a:gd name="connsiteX277" fmla="*/ 341976 w 2485572"/>
                <a:gd name="connsiteY277" fmla="*/ 482004 h 2538970"/>
                <a:gd name="connsiteX278" fmla="*/ 347372 w 2485572"/>
                <a:gd name="connsiteY278" fmla="*/ 476607 h 2538970"/>
                <a:gd name="connsiteX279" fmla="*/ 386853 w 2485572"/>
                <a:gd name="connsiteY279" fmla="*/ 459565 h 2538970"/>
                <a:gd name="connsiteX280" fmla="*/ 389409 w 2485572"/>
                <a:gd name="connsiteY280" fmla="*/ 454169 h 2538970"/>
                <a:gd name="connsiteX281" fmla="*/ 400770 w 2485572"/>
                <a:gd name="connsiteY281" fmla="*/ 434570 h 2538970"/>
                <a:gd name="connsiteX282" fmla="*/ 414688 w 2485572"/>
                <a:gd name="connsiteY282" fmla="*/ 392534 h 2538970"/>
                <a:gd name="connsiteX283" fmla="*/ 428890 w 2485572"/>
                <a:gd name="connsiteY283" fmla="*/ 341976 h 2538970"/>
                <a:gd name="connsiteX284" fmla="*/ 434286 w 2485572"/>
                <a:gd name="connsiteY284" fmla="*/ 255062 h 2538970"/>
                <a:gd name="connsiteX285" fmla="*/ 437127 w 2485572"/>
                <a:gd name="connsiteY285" fmla="*/ 252221 h 2538970"/>
                <a:gd name="connsiteX286" fmla="*/ 448488 w 2485572"/>
                <a:gd name="connsiteY286" fmla="*/ 235463 h 2538970"/>
                <a:gd name="connsiteX287" fmla="*/ 468086 w 2485572"/>
                <a:gd name="connsiteY287" fmla="*/ 221546 h 2538970"/>
                <a:gd name="connsiteX288" fmla="*/ 501602 w 2485572"/>
                <a:gd name="connsiteY288" fmla="*/ 215865 h 2538970"/>
                <a:gd name="connsiteX289" fmla="*/ 512964 w 2485572"/>
                <a:gd name="connsiteY289" fmla="*/ 213025 h 2538970"/>
                <a:gd name="connsiteX290" fmla="*/ 555000 w 2485572"/>
                <a:gd name="connsiteY290" fmla="*/ 187746 h 2538970"/>
                <a:gd name="connsiteX291" fmla="*/ 557557 w 2485572"/>
                <a:gd name="connsiteY291" fmla="*/ 182349 h 2538970"/>
                <a:gd name="connsiteX292" fmla="*/ 602434 w 2485572"/>
                <a:gd name="connsiteY292" fmla="*/ 131791 h 2538970"/>
                <a:gd name="connsiteX293" fmla="*/ 605274 w 2485572"/>
                <a:gd name="connsiteY293" fmla="*/ 123270 h 2538970"/>
                <a:gd name="connsiteX294" fmla="*/ 594197 w 2485572"/>
                <a:gd name="connsiteY294" fmla="*/ 70156 h 2538970"/>
                <a:gd name="connsiteX295" fmla="*/ 650151 w 2485572"/>
                <a:gd name="connsiteY295" fmla="*/ 92595 h 2538970"/>
                <a:gd name="connsiteX296" fmla="*/ 664069 w 2485572"/>
                <a:gd name="connsiteY296" fmla="*/ 92595 h 2538970"/>
                <a:gd name="connsiteX297" fmla="*/ 689348 w 2485572"/>
                <a:gd name="connsiteY297" fmla="*/ 98275 h 2538970"/>
                <a:gd name="connsiteX298" fmla="*/ 723148 w 2485572"/>
                <a:gd name="connsiteY298" fmla="*/ 89754 h 2538970"/>
                <a:gd name="connsiteX299" fmla="*/ 725704 w 2485572"/>
                <a:gd name="connsiteY299" fmla="*/ 92595 h 2538970"/>
                <a:gd name="connsiteX300" fmla="*/ 731385 w 2485572"/>
                <a:gd name="connsiteY300" fmla="*/ 92595 h 2538970"/>
                <a:gd name="connsiteX301" fmla="*/ 737065 w 2485572"/>
                <a:gd name="connsiteY301" fmla="*/ 95435 h 2538970"/>
                <a:gd name="connsiteX302" fmla="*/ 742746 w 2485572"/>
                <a:gd name="connsiteY302" fmla="*/ 95435 h 2538970"/>
                <a:gd name="connsiteX303" fmla="*/ 779102 w 2485572"/>
                <a:gd name="connsiteY303" fmla="*/ 75837 h 2538970"/>
                <a:gd name="connsiteX304" fmla="*/ 818299 w 2485572"/>
                <a:gd name="connsiteY304" fmla="*/ 39197 h 2538970"/>
                <a:gd name="connsiteX305" fmla="*/ 823980 w 2485572"/>
                <a:gd name="connsiteY305" fmla="*/ 33800 h 2538970"/>
                <a:gd name="connsiteX306" fmla="*/ 851815 w 2485572"/>
                <a:gd name="connsiteY306" fmla="*/ 19598 h 2538970"/>
                <a:gd name="connsiteX307" fmla="*/ 854655 w 2485572"/>
                <a:gd name="connsiteY307" fmla="*/ 14202 h 2538970"/>
                <a:gd name="connsiteX308" fmla="*/ 888455 w 2485572"/>
                <a:gd name="connsiteY308" fmla="*/ 8521 h 2538970"/>
                <a:gd name="connsiteX309" fmla="*/ 893852 w 2485572"/>
                <a:gd name="connsiteY309" fmla="*/ 11361 h 2538970"/>
                <a:gd name="connsiteX310" fmla="*/ 933332 w 2485572"/>
                <a:gd name="connsiteY310" fmla="*/ 36640 h 2538970"/>
                <a:gd name="connsiteX311" fmla="*/ 938729 w 2485572"/>
                <a:gd name="connsiteY311" fmla="*/ 42037 h 2538970"/>
                <a:gd name="connsiteX312" fmla="*/ 969689 w 2485572"/>
                <a:gd name="connsiteY312" fmla="*/ 61635 h 2538970"/>
                <a:gd name="connsiteX313" fmla="*/ 972529 w 2485572"/>
                <a:gd name="connsiteY313" fmla="*/ 64475 h 2538970"/>
                <a:gd name="connsiteX314" fmla="*/ 977925 w 2485572"/>
                <a:gd name="connsiteY314" fmla="*/ 67316 h 2538970"/>
                <a:gd name="connsiteX315" fmla="*/ 1011725 w 2485572"/>
                <a:gd name="connsiteY315" fmla="*/ 67316 h 2538970"/>
                <a:gd name="connsiteX316" fmla="*/ 1031324 w 2485572"/>
                <a:gd name="connsiteY316" fmla="*/ 64475 h 2538970"/>
                <a:gd name="connsiteX317" fmla="*/ 1042401 w 2485572"/>
                <a:gd name="connsiteY317" fmla="*/ 64475 h 2538970"/>
                <a:gd name="connsiteX318" fmla="*/ 1104036 w 2485572"/>
                <a:gd name="connsiteY318" fmla="*/ 70156 h 2538970"/>
                <a:gd name="connsiteX319" fmla="*/ 1109717 w 2485572"/>
                <a:gd name="connsiteY319" fmla="*/ 75837 h 2538970"/>
                <a:gd name="connsiteX320" fmla="*/ 1118238 w 2485572"/>
                <a:gd name="connsiteY320" fmla="*/ 81233 h 2538970"/>
                <a:gd name="connsiteX321" fmla="*/ 1121078 w 2485572"/>
                <a:gd name="connsiteY321" fmla="*/ 84074 h 2538970"/>
                <a:gd name="connsiteX322" fmla="*/ 1143517 w 2485572"/>
                <a:gd name="connsiteY322" fmla="*/ 95435 h 2538970"/>
                <a:gd name="connsiteX323" fmla="*/ 1151754 w 2485572"/>
                <a:gd name="connsiteY323" fmla="*/ 100832 h 2538970"/>
                <a:gd name="connsiteX324" fmla="*/ 1171352 w 2485572"/>
                <a:gd name="connsiteY324" fmla="*/ 100832 h 2538970"/>
                <a:gd name="connsiteX325" fmla="*/ 1174192 w 2485572"/>
                <a:gd name="connsiteY325" fmla="*/ 98275 h 2538970"/>
                <a:gd name="connsiteX326" fmla="*/ 1188110 w 2485572"/>
                <a:gd name="connsiteY326" fmla="*/ 89754 h 2538970"/>
                <a:gd name="connsiteX327" fmla="*/ 1193791 w 2485572"/>
                <a:gd name="connsiteY327" fmla="*/ 84074 h 2538970"/>
                <a:gd name="connsiteX328" fmla="*/ 1238668 w 2485572"/>
                <a:gd name="connsiteY328" fmla="*/ 75837 h 2538970"/>
                <a:gd name="connsiteX329" fmla="*/ 1244348 w 2485572"/>
                <a:gd name="connsiteY329" fmla="*/ 78677 h 2538970"/>
                <a:gd name="connsiteX330" fmla="*/ 1272184 w 2485572"/>
                <a:gd name="connsiteY330" fmla="*/ 75837 h 2538970"/>
                <a:gd name="connsiteX331" fmla="*/ 1280705 w 2485572"/>
                <a:gd name="connsiteY331" fmla="*/ 72996 h 2538970"/>
                <a:gd name="connsiteX332" fmla="*/ 1286385 w 2485572"/>
                <a:gd name="connsiteY332" fmla="*/ 72996 h 2538970"/>
                <a:gd name="connsiteX333" fmla="*/ 1348020 w 2485572"/>
                <a:gd name="connsiteY333" fmla="*/ 50558 h 2538970"/>
                <a:gd name="connsiteX334" fmla="*/ 1350861 w 2485572"/>
                <a:gd name="connsiteY334" fmla="*/ 50558 h 2538970"/>
                <a:gd name="connsiteX335" fmla="*/ 1392898 w 2485572"/>
                <a:gd name="connsiteY335" fmla="*/ 39197 h 2538970"/>
                <a:gd name="connsiteX336" fmla="*/ 1406815 w 2485572"/>
                <a:gd name="connsiteY336" fmla="*/ 39197 h 2538970"/>
                <a:gd name="connsiteX337" fmla="*/ 1459929 w 2485572"/>
                <a:gd name="connsiteY337" fmla="*/ 36640 h 2538970"/>
                <a:gd name="connsiteX338" fmla="*/ 1468450 w 2485572"/>
                <a:gd name="connsiteY338" fmla="*/ 36640 h 2538970"/>
                <a:gd name="connsiteX339" fmla="*/ 1474131 w 2485572"/>
                <a:gd name="connsiteY339" fmla="*/ 33800 h 2538970"/>
                <a:gd name="connsiteX340" fmla="*/ 1479528 w 2485572"/>
                <a:gd name="connsiteY340" fmla="*/ 30960 h 2538970"/>
                <a:gd name="connsiteX341" fmla="*/ 1485208 w 2485572"/>
                <a:gd name="connsiteY341" fmla="*/ 30960 h 2538970"/>
                <a:gd name="connsiteX342" fmla="*/ 1544003 w 2485572"/>
                <a:gd name="connsiteY342" fmla="*/ 16758 h 2538970"/>
                <a:gd name="connsiteX343" fmla="*/ 1549684 w 2485572"/>
                <a:gd name="connsiteY343" fmla="*/ 14202 h 2538970"/>
                <a:gd name="connsiteX344" fmla="*/ 1555364 w 2485572"/>
                <a:gd name="connsiteY344" fmla="*/ 14202 h 2538970"/>
                <a:gd name="connsiteX345" fmla="*/ 1563601 w 2485572"/>
                <a:gd name="connsiteY345" fmla="*/ 11361 h 2538970"/>
                <a:gd name="connsiteX346" fmla="*/ 1614159 w 2485572"/>
                <a:gd name="connsiteY346" fmla="*/ 22439 h 2538970"/>
                <a:gd name="connsiteX347" fmla="*/ 1619840 w 2485572"/>
                <a:gd name="connsiteY347" fmla="*/ 19598 h 2538970"/>
                <a:gd name="connsiteX348" fmla="*/ 1630917 w 2485572"/>
                <a:gd name="connsiteY348" fmla="*/ 16758 h 2538970"/>
                <a:gd name="connsiteX349" fmla="*/ 1645119 w 2485572"/>
                <a:gd name="connsiteY349" fmla="*/ 8521 h 2538970"/>
                <a:gd name="connsiteX350" fmla="*/ 1653356 w 2485572"/>
                <a:gd name="connsiteY350" fmla="*/ 5681 h 2538970"/>
                <a:gd name="connsiteX351" fmla="*/ 1689712 w 2485572"/>
                <a:gd name="connsiteY351" fmla="*/ 0 h 2538970"/>
                <a:gd name="connsiteX352" fmla="*/ 1698233 w 2485572"/>
                <a:gd name="connsiteY352" fmla="*/ 11361 h 2538970"/>
                <a:gd name="connsiteX353" fmla="*/ 1703914 w 2485572"/>
                <a:gd name="connsiteY353" fmla="*/ 14202 h 2538970"/>
                <a:gd name="connsiteX354" fmla="*/ 1709310 w 2485572"/>
                <a:gd name="connsiteY354" fmla="*/ 16758 h 2538970"/>
                <a:gd name="connsiteX355" fmla="*/ 1717831 w 2485572"/>
                <a:gd name="connsiteY355" fmla="*/ 16758 h 2538970"/>
                <a:gd name="connsiteX356" fmla="*/ 1757028 w 2485572"/>
                <a:gd name="connsiteY356" fmla="*/ 22439 h 2538970"/>
                <a:gd name="connsiteX357" fmla="*/ 1762708 w 2485572"/>
                <a:gd name="connsiteY357" fmla="*/ 25279 h 2538970"/>
                <a:gd name="connsiteX358" fmla="*/ 1768389 w 2485572"/>
                <a:gd name="connsiteY358" fmla="*/ 25279 h 2538970"/>
                <a:gd name="connsiteX359" fmla="*/ 1787987 w 2485572"/>
                <a:gd name="connsiteY359" fmla="*/ 33800 h 2538970"/>
                <a:gd name="connsiteX360" fmla="*/ 1793384 w 2485572"/>
                <a:gd name="connsiteY360" fmla="*/ 33800 h 2538970"/>
                <a:gd name="connsiteX361" fmla="*/ 1801905 w 2485572"/>
                <a:gd name="connsiteY361" fmla="*/ 36640 h 2538970"/>
                <a:gd name="connsiteX362" fmla="*/ 1835421 w 2485572"/>
                <a:gd name="connsiteY362" fmla="*/ 42037 h 2538970"/>
                <a:gd name="connsiteX363" fmla="*/ 1891659 w 2485572"/>
                <a:gd name="connsiteY363" fmla="*/ 61635 h 2538970"/>
                <a:gd name="connsiteX364" fmla="*/ 1897340 w 2485572"/>
                <a:gd name="connsiteY364" fmla="*/ 64475 h 2538970"/>
                <a:gd name="connsiteX365" fmla="*/ 1899896 w 2485572"/>
                <a:gd name="connsiteY365" fmla="*/ 67316 h 2538970"/>
                <a:gd name="connsiteX366" fmla="*/ 1944774 w 2485572"/>
                <a:gd name="connsiteY366" fmla="*/ 123270 h 2538970"/>
                <a:gd name="connsiteX367" fmla="*/ 1947614 w 2485572"/>
                <a:gd name="connsiteY367" fmla="*/ 128951 h 2538970"/>
                <a:gd name="connsiteX368" fmla="*/ 1950454 w 2485572"/>
                <a:gd name="connsiteY368" fmla="*/ 131791 h 2538970"/>
                <a:gd name="connsiteX369" fmla="*/ 1956135 w 2485572"/>
                <a:gd name="connsiteY369" fmla="*/ 140312 h 2538970"/>
                <a:gd name="connsiteX370" fmla="*/ 1958975 w 2485572"/>
                <a:gd name="connsiteY370" fmla="*/ 145709 h 2538970"/>
                <a:gd name="connsiteX371" fmla="*/ 1961532 w 2485572"/>
                <a:gd name="connsiteY371" fmla="*/ 154230 h 2538970"/>
                <a:gd name="connsiteX372" fmla="*/ 1998172 w 2485572"/>
                <a:gd name="connsiteY372" fmla="*/ 204788 h 2538970"/>
                <a:gd name="connsiteX373" fmla="*/ 2003569 w 2485572"/>
                <a:gd name="connsiteY373" fmla="*/ 207344 h 2538970"/>
                <a:gd name="connsiteX374" fmla="*/ 2009249 w 2485572"/>
                <a:gd name="connsiteY374" fmla="*/ 210184 h 2538970"/>
                <a:gd name="connsiteX375" fmla="*/ 2017770 w 2485572"/>
                <a:gd name="connsiteY375" fmla="*/ 210184 h 2538970"/>
                <a:gd name="connsiteX376" fmla="*/ 2026007 w 2485572"/>
                <a:gd name="connsiteY376" fmla="*/ 213025 h 2538970"/>
                <a:gd name="connsiteX377" fmla="*/ 2037368 w 2485572"/>
                <a:gd name="connsiteY377" fmla="*/ 215865 h 2538970"/>
                <a:gd name="connsiteX378" fmla="*/ 2099003 w 2485572"/>
                <a:gd name="connsiteY378" fmla="*/ 221546 h 2538970"/>
                <a:gd name="connsiteX379" fmla="*/ 2104684 w 2485572"/>
                <a:gd name="connsiteY379" fmla="*/ 224386 h 2538970"/>
                <a:gd name="connsiteX380" fmla="*/ 2112921 w 2485572"/>
                <a:gd name="connsiteY380" fmla="*/ 224386 h 2538970"/>
                <a:gd name="connsiteX381" fmla="*/ 2124283 w 2485572"/>
                <a:gd name="connsiteY381" fmla="*/ 229783 h 2538970"/>
                <a:gd name="connsiteX382" fmla="*/ 2177397 w 2485572"/>
                <a:gd name="connsiteY382" fmla="*/ 229783 h 2538970"/>
                <a:gd name="connsiteX383" fmla="*/ 2185918 w 2485572"/>
                <a:gd name="connsiteY383" fmla="*/ 232623 h 2538970"/>
                <a:gd name="connsiteX384" fmla="*/ 2213753 w 2485572"/>
                <a:gd name="connsiteY384" fmla="*/ 226942 h 2538970"/>
                <a:gd name="connsiteX385" fmla="*/ 2219434 w 2485572"/>
                <a:gd name="connsiteY385" fmla="*/ 224386 h 2538970"/>
                <a:gd name="connsiteX386" fmla="*/ 2241872 w 2485572"/>
                <a:gd name="connsiteY386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9221 w 2485572"/>
                <a:gd name="connsiteY89" fmla="*/ 2185917 h 2538970"/>
                <a:gd name="connsiteX90" fmla="*/ 1863540 w 2485572"/>
                <a:gd name="connsiteY90" fmla="*/ 2163479 h 2538970"/>
                <a:gd name="connsiteX91" fmla="*/ 1860700 w 2485572"/>
                <a:gd name="connsiteY91" fmla="*/ 2154958 h 2538970"/>
                <a:gd name="connsiteX92" fmla="*/ 1855303 w 2485572"/>
                <a:gd name="connsiteY92" fmla="*/ 2152402 h 2538970"/>
                <a:gd name="connsiteX93" fmla="*/ 1813266 w 2485572"/>
                <a:gd name="connsiteY93" fmla="*/ 2166319 h 2538970"/>
                <a:gd name="connsiteX94" fmla="*/ 1810426 w 2485572"/>
                <a:gd name="connsiteY94" fmla="*/ 2177397 h 2538970"/>
                <a:gd name="connsiteX95" fmla="*/ 1818663 w 2485572"/>
                <a:gd name="connsiteY95" fmla="*/ 2194438 h 2538970"/>
                <a:gd name="connsiteX96" fmla="*/ 1818663 w 2485572"/>
                <a:gd name="connsiteY96" fmla="*/ 2211196 h 2538970"/>
                <a:gd name="connsiteX97" fmla="*/ 1813266 w 2485572"/>
                <a:gd name="connsiteY97" fmla="*/ 2214037 h 2538970"/>
                <a:gd name="connsiteX98" fmla="*/ 1776626 w 2485572"/>
                <a:gd name="connsiteY98" fmla="*/ 2208356 h 2538970"/>
                <a:gd name="connsiteX99" fmla="*/ 1771230 w 2485572"/>
                <a:gd name="connsiteY99" fmla="*/ 2205516 h 2538970"/>
                <a:gd name="connsiteX100" fmla="*/ 1762708 w 2485572"/>
                <a:gd name="connsiteY100" fmla="*/ 2202676 h 2538970"/>
                <a:gd name="connsiteX101" fmla="*/ 1748791 w 2485572"/>
                <a:gd name="connsiteY101" fmla="*/ 2202676 h 2538970"/>
                <a:gd name="connsiteX102" fmla="*/ 1740270 w 2485572"/>
                <a:gd name="connsiteY102" fmla="*/ 2194438 h 2538970"/>
                <a:gd name="connsiteX103" fmla="*/ 1731749 w 2485572"/>
                <a:gd name="connsiteY103" fmla="*/ 2188758 h 2538970"/>
                <a:gd name="connsiteX104" fmla="*/ 1723512 w 2485572"/>
                <a:gd name="connsiteY104" fmla="*/ 2174556 h 2538970"/>
                <a:gd name="connsiteX105" fmla="*/ 1703914 w 2485572"/>
                <a:gd name="connsiteY105" fmla="*/ 2169159 h 2538970"/>
                <a:gd name="connsiteX106" fmla="*/ 1698233 w 2485572"/>
                <a:gd name="connsiteY106" fmla="*/ 2166319 h 2538970"/>
                <a:gd name="connsiteX107" fmla="*/ 1692552 w 2485572"/>
                <a:gd name="connsiteY107" fmla="*/ 2163479 h 2538970"/>
                <a:gd name="connsiteX108" fmla="*/ 1656196 w 2485572"/>
                <a:gd name="connsiteY108" fmla="*/ 2160638 h 2538970"/>
                <a:gd name="connsiteX109" fmla="*/ 1647675 w 2485572"/>
                <a:gd name="connsiteY109" fmla="*/ 2163479 h 2538970"/>
                <a:gd name="connsiteX110" fmla="*/ 1605638 w 2485572"/>
                <a:gd name="connsiteY110" fmla="*/ 2169159 h 2538970"/>
                <a:gd name="connsiteX111" fmla="*/ 1600242 w 2485572"/>
                <a:gd name="connsiteY111" fmla="*/ 2169159 h 2538970"/>
                <a:gd name="connsiteX112" fmla="*/ 1566442 w 2485572"/>
                <a:gd name="connsiteY112" fmla="*/ 2146721 h 2538970"/>
                <a:gd name="connsiteX113" fmla="*/ 1563601 w 2485572"/>
                <a:gd name="connsiteY113" fmla="*/ 2143881 h 2538970"/>
                <a:gd name="connsiteX114" fmla="*/ 1561045 w 2485572"/>
                <a:gd name="connsiteY114" fmla="*/ 2141040 h 2538970"/>
                <a:gd name="connsiteX115" fmla="*/ 1541447 w 2485572"/>
                <a:gd name="connsiteY115" fmla="*/ 2112921 h 2538970"/>
                <a:gd name="connsiteX116" fmla="*/ 1535766 w 2485572"/>
                <a:gd name="connsiteY116" fmla="*/ 2107524 h 2538970"/>
                <a:gd name="connsiteX117" fmla="*/ 1501966 w 2485572"/>
                <a:gd name="connsiteY117" fmla="*/ 2090482 h 2538970"/>
                <a:gd name="connsiteX118" fmla="*/ 1496570 w 2485572"/>
                <a:gd name="connsiteY118" fmla="*/ 2087926 h 2538970"/>
                <a:gd name="connsiteX119" fmla="*/ 1493729 w 2485572"/>
                <a:gd name="connsiteY119" fmla="*/ 2085086 h 2538970"/>
                <a:gd name="connsiteX120" fmla="*/ 1488049 w 2485572"/>
                <a:gd name="connsiteY120" fmla="*/ 2082245 h 2538970"/>
                <a:gd name="connsiteX121" fmla="*/ 1426413 w 2485572"/>
                <a:gd name="connsiteY121" fmla="*/ 2059807 h 2538970"/>
                <a:gd name="connsiteX122" fmla="*/ 1364778 w 2485572"/>
                <a:gd name="connsiteY122" fmla="*/ 2056966 h 2538970"/>
                <a:gd name="connsiteX123" fmla="*/ 1336659 w 2485572"/>
                <a:gd name="connsiteY123" fmla="*/ 2048445 h 2538970"/>
                <a:gd name="connsiteX124" fmla="*/ 1311380 w 2485572"/>
                <a:gd name="connsiteY124" fmla="*/ 2034528 h 2538970"/>
                <a:gd name="connsiteX125" fmla="*/ 1305983 w 2485572"/>
                <a:gd name="connsiteY125" fmla="*/ 2031688 h 2538970"/>
                <a:gd name="connsiteX126" fmla="*/ 1303143 w 2485572"/>
                <a:gd name="connsiteY126" fmla="*/ 2026291 h 2538970"/>
                <a:gd name="connsiteX127" fmla="*/ 1300303 w 2485572"/>
                <a:gd name="connsiteY127" fmla="*/ 2023451 h 2538970"/>
                <a:gd name="connsiteX128" fmla="*/ 1266787 w 2485572"/>
                <a:gd name="connsiteY128" fmla="*/ 2006409 h 2538970"/>
                <a:gd name="connsiteX129" fmla="*/ 1255426 w 2485572"/>
                <a:gd name="connsiteY129" fmla="*/ 2006409 h 2538970"/>
                <a:gd name="connsiteX130" fmla="*/ 1238668 w 2485572"/>
                <a:gd name="connsiteY130" fmla="*/ 2001012 h 2538970"/>
                <a:gd name="connsiteX131" fmla="*/ 1232987 w 2485572"/>
                <a:gd name="connsiteY131" fmla="*/ 2001012 h 2538970"/>
                <a:gd name="connsiteX132" fmla="*/ 1216229 w 2485572"/>
                <a:gd name="connsiteY132" fmla="*/ 1995331 h 2538970"/>
                <a:gd name="connsiteX133" fmla="*/ 1213389 w 2485572"/>
                <a:gd name="connsiteY133" fmla="*/ 1992491 h 2538970"/>
                <a:gd name="connsiteX134" fmla="*/ 1185554 w 2485572"/>
                <a:gd name="connsiteY134" fmla="*/ 1984254 h 2538970"/>
                <a:gd name="connsiteX135" fmla="*/ 1179873 w 2485572"/>
                <a:gd name="connsiteY135" fmla="*/ 1984254 h 2538970"/>
                <a:gd name="connsiteX136" fmla="*/ 1157434 w 2485572"/>
                <a:gd name="connsiteY136" fmla="*/ 1981414 h 2538970"/>
                <a:gd name="connsiteX137" fmla="*/ 1109717 w 2485572"/>
                <a:gd name="connsiteY137" fmla="*/ 1947614 h 2538970"/>
                <a:gd name="connsiteX138" fmla="*/ 1098639 w 2485572"/>
                <a:gd name="connsiteY138" fmla="*/ 1944774 h 2538970"/>
                <a:gd name="connsiteX139" fmla="*/ 1067680 w 2485572"/>
                <a:gd name="connsiteY139" fmla="*/ 1919779 h 2538970"/>
                <a:gd name="connsiteX140" fmla="*/ 1056603 w 2485572"/>
                <a:gd name="connsiteY140" fmla="*/ 1888819 h 2538970"/>
                <a:gd name="connsiteX141" fmla="*/ 1053762 w 2485572"/>
                <a:gd name="connsiteY141" fmla="*/ 1880298 h 2538970"/>
                <a:gd name="connsiteX142" fmla="*/ 1022803 w 2485572"/>
                <a:gd name="connsiteY142" fmla="*/ 1860700 h 2538970"/>
                <a:gd name="connsiteX143" fmla="*/ 1019962 w 2485572"/>
                <a:gd name="connsiteY143" fmla="*/ 1858143 h 2538970"/>
                <a:gd name="connsiteX144" fmla="*/ 1006045 w 2485572"/>
                <a:gd name="connsiteY144" fmla="*/ 1824343 h 2538970"/>
                <a:gd name="connsiteX145" fmla="*/ 1006045 w 2485572"/>
                <a:gd name="connsiteY145" fmla="*/ 1813266 h 2538970"/>
                <a:gd name="connsiteX146" fmla="*/ 1011725 w 2485572"/>
                <a:gd name="connsiteY146" fmla="*/ 1793668 h 2538970"/>
                <a:gd name="connsiteX147" fmla="*/ 1019962 w 2485572"/>
                <a:gd name="connsiteY147" fmla="*/ 1768389 h 2538970"/>
                <a:gd name="connsiteX148" fmla="*/ 1025643 w 2485572"/>
                <a:gd name="connsiteY148" fmla="*/ 1737429 h 2538970"/>
                <a:gd name="connsiteX149" fmla="*/ 1025643 w 2485572"/>
                <a:gd name="connsiteY149" fmla="*/ 1723512 h 2538970"/>
                <a:gd name="connsiteX150" fmla="*/ 1019962 w 2485572"/>
                <a:gd name="connsiteY150" fmla="*/ 1720671 h 2538970"/>
                <a:gd name="connsiteX151" fmla="*/ 1014566 w 2485572"/>
                <a:gd name="connsiteY151" fmla="*/ 1712435 h 2538970"/>
                <a:gd name="connsiteX152" fmla="*/ 1011725 w 2485572"/>
                <a:gd name="connsiteY152" fmla="*/ 1709594 h 2538970"/>
                <a:gd name="connsiteX153" fmla="*/ 983606 w 2485572"/>
                <a:gd name="connsiteY153" fmla="*/ 1692552 h 2538970"/>
                <a:gd name="connsiteX154" fmla="*/ 977925 w 2485572"/>
                <a:gd name="connsiteY154" fmla="*/ 1692552 h 2538970"/>
                <a:gd name="connsiteX155" fmla="*/ 950090 w 2485572"/>
                <a:gd name="connsiteY155" fmla="*/ 1653356 h 2538970"/>
                <a:gd name="connsiteX156" fmla="*/ 950090 w 2485572"/>
                <a:gd name="connsiteY156" fmla="*/ 1639438 h 2538970"/>
                <a:gd name="connsiteX157" fmla="*/ 952931 w 2485572"/>
                <a:gd name="connsiteY157" fmla="*/ 1636598 h 2538970"/>
                <a:gd name="connsiteX158" fmla="*/ 975369 w 2485572"/>
                <a:gd name="connsiteY158" fmla="*/ 1597401 h 2538970"/>
                <a:gd name="connsiteX159" fmla="*/ 980766 w 2485572"/>
                <a:gd name="connsiteY159" fmla="*/ 1591721 h 2538970"/>
                <a:gd name="connsiteX160" fmla="*/ 1017406 w 2485572"/>
                <a:gd name="connsiteY160" fmla="*/ 1561045 h 2538970"/>
                <a:gd name="connsiteX161" fmla="*/ 1022803 w 2485572"/>
                <a:gd name="connsiteY161" fmla="*/ 1558205 h 2538970"/>
                <a:gd name="connsiteX162" fmla="*/ 1025643 w 2485572"/>
                <a:gd name="connsiteY162" fmla="*/ 1555364 h 2538970"/>
                <a:gd name="connsiteX163" fmla="*/ 1031324 w 2485572"/>
                <a:gd name="connsiteY163" fmla="*/ 1549684 h 2538970"/>
                <a:gd name="connsiteX164" fmla="*/ 1293866 w 2485572"/>
                <a:gd name="connsiteY164" fmla="*/ 1680648 h 2538970"/>
                <a:gd name="connsiteX165" fmla="*/ 1455791 w 2485572"/>
                <a:gd name="connsiteY165" fmla="*/ 1685410 h 2538970"/>
                <a:gd name="connsiteX166" fmla="*/ 1289417 w 2485572"/>
                <a:gd name="connsiteY166" fmla="*/ 1536685 h 2538970"/>
                <a:gd name="connsiteX167" fmla="*/ 1061999 w 2485572"/>
                <a:gd name="connsiteY167" fmla="*/ 1465610 h 2538970"/>
                <a:gd name="connsiteX168" fmla="*/ 1061999 w 2485572"/>
                <a:gd name="connsiteY168" fmla="*/ 1429254 h 2538970"/>
                <a:gd name="connsiteX169" fmla="*/ 1048082 w 2485572"/>
                <a:gd name="connsiteY169" fmla="*/ 1403975 h 2538970"/>
                <a:gd name="connsiteX170" fmla="*/ 1022803 w 2485572"/>
                <a:gd name="connsiteY170" fmla="*/ 1387217 h 2538970"/>
                <a:gd name="connsiteX171" fmla="*/ 1011725 w 2485572"/>
                <a:gd name="connsiteY171" fmla="*/ 1381536 h 2538970"/>
                <a:gd name="connsiteX172" fmla="*/ 1000364 w 2485572"/>
                <a:gd name="connsiteY172" fmla="*/ 1381536 h 2538970"/>
                <a:gd name="connsiteX173" fmla="*/ 961167 w 2485572"/>
                <a:gd name="connsiteY173" fmla="*/ 1376140 h 2538970"/>
                <a:gd name="connsiteX174" fmla="*/ 924811 w 2485572"/>
                <a:gd name="connsiteY174" fmla="*/ 1367618 h 2538970"/>
                <a:gd name="connsiteX175" fmla="*/ 919131 w 2485572"/>
                <a:gd name="connsiteY175" fmla="*/ 1367618 h 2538970"/>
                <a:gd name="connsiteX176" fmla="*/ 913450 w 2485572"/>
                <a:gd name="connsiteY176" fmla="*/ 1364778 h 2538970"/>
                <a:gd name="connsiteX177" fmla="*/ 908053 w 2485572"/>
                <a:gd name="connsiteY177" fmla="*/ 1364778 h 2538970"/>
                <a:gd name="connsiteX178" fmla="*/ 877094 w 2485572"/>
                <a:gd name="connsiteY178" fmla="*/ 1381536 h 2538970"/>
                <a:gd name="connsiteX179" fmla="*/ 868857 w 2485572"/>
                <a:gd name="connsiteY179" fmla="*/ 1390057 h 2538970"/>
                <a:gd name="connsiteX180" fmla="*/ 835057 w 2485572"/>
                <a:gd name="connsiteY180" fmla="*/ 1434934 h 2538970"/>
                <a:gd name="connsiteX181" fmla="*/ 832217 w 2485572"/>
                <a:gd name="connsiteY181" fmla="*/ 1440331 h 2538970"/>
                <a:gd name="connsiteX182" fmla="*/ 832217 w 2485572"/>
                <a:gd name="connsiteY182" fmla="*/ 1446012 h 2538970"/>
                <a:gd name="connsiteX183" fmla="*/ 767741 w 2485572"/>
                <a:gd name="connsiteY183" fmla="*/ 1513327 h 2538970"/>
                <a:gd name="connsiteX184" fmla="*/ 711787 w 2485572"/>
                <a:gd name="connsiteY184" fmla="*/ 1535766 h 2538970"/>
                <a:gd name="connsiteX185" fmla="*/ 686508 w 2485572"/>
                <a:gd name="connsiteY185" fmla="*/ 1541447 h 2538970"/>
                <a:gd name="connsiteX186" fmla="*/ 661513 w 2485572"/>
                <a:gd name="connsiteY186" fmla="*/ 1549684 h 2538970"/>
                <a:gd name="connsiteX187" fmla="*/ 658672 w 2485572"/>
                <a:gd name="connsiteY187" fmla="*/ 1552524 h 2538970"/>
                <a:gd name="connsiteX188" fmla="*/ 652992 w 2485572"/>
                <a:gd name="connsiteY188" fmla="*/ 1555364 h 2538970"/>
                <a:gd name="connsiteX189" fmla="*/ 624873 w 2485572"/>
                <a:gd name="connsiteY189" fmla="*/ 1561045 h 2538970"/>
                <a:gd name="connsiteX190" fmla="*/ 619476 w 2485572"/>
                <a:gd name="connsiteY190" fmla="*/ 1558205 h 2538970"/>
                <a:gd name="connsiteX191" fmla="*/ 616636 w 2485572"/>
                <a:gd name="connsiteY191" fmla="*/ 1555364 h 2538970"/>
                <a:gd name="connsiteX192" fmla="*/ 597037 w 2485572"/>
                <a:gd name="connsiteY192" fmla="*/ 1532926 h 2538970"/>
                <a:gd name="connsiteX193" fmla="*/ 594197 w 2485572"/>
                <a:gd name="connsiteY193" fmla="*/ 1521848 h 2538970"/>
                <a:gd name="connsiteX194" fmla="*/ 591357 w 2485572"/>
                <a:gd name="connsiteY194" fmla="*/ 1519008 h 2538970"/>
                <a:gd name="connsiteX195" fmla="*/ 566078 w 2485572"/>
                <a:gd name="connsiteY195" fmla="*/ 1482368 h 2538970"/>
                <a:gd name="connsiteX196" fmla="*/ 560397 w 2485572"/>
                <a:gd name="connsiteY196" fmla="*/ 1471291 h 2538970"/>
                <a:gd name="connsiteX197" fmla="*/ 555000 w 2485572"/>
                <a:gd name="connsiteY197" fmla="*/ 1465610 h 2538970"/>
                <a:gd name="connsiteX198" fmla="*/ 498762 w 2485572"/>
                <a:gd name="connsiteY198" fmla="*/ 1432094 h 2538970"/>
                <a:gd name="connsiteX199" fmla="*/ 490525 w 2485572"/>
                <a:gd name="connsiteY199" fmla="*/ 1429254 h 2538970"/>
                <a:gd name="connsiteX200" fmla="*/ 487685 w 2485572"/>
                <a:gd name="connsiteY200" fmla="*/ 1429254 h 2538970"/>
                <a:gd name="connsiteX201" fmla="*/ 462406 w 2485572"/>
                <a:gd name="connsiteY201" fmla="*/ 1426413 h 2538970"/>
                <a:gd name="connsiteX202" fmla="*/ 400770 w 2485572"/>
                <a:gd name="connsiteY202" fmla="*/ 1426413 h 2538970"/>
                <a:gd name="connsiteX203" fmla="*/ 392250 w 2485572"/>
                <a:gd name="connsiteY203" fmla="*/ 1423573 h 2538970"/>
                <a:gd name="connsiteX204" fmla="*/ 384013 w 2485572"/>
                <a:gd name="connsiteY204" fmla="*/ 1420733 h 2538970"/>
                <a:gd name="connsiteX205" fmla="*/ 375492 w 2485572"/>
                <a:gd name="connsiteY205" fmla="*/ 1420733 h 2538970"/>
                <a:gd name="connsiteX206" fmla="*/ 319537 w 2485572"/>
                <a:gd name="connsiteY206" fmla="*/ 1409655 h 2538970"/>
                <a:gd name="connsiteX207" fmla="*/ 313856 w 2485572"/>
                <a:gd name="connsiteY207" fmla="*/ 1406815 h 2538970"/>
                <a:gd name="connsiteX208" fmla="*/ 308176 w 2485572"/>
                <a:gd name="connsiteY208" fmla="*/ 1406815 h 2538970"/>
                <a:gd name="connsiteX209" fmla="*/ 297098 w 2485572"/>
                <a:gd name="connsiteY209" fmla="*/ 1401134 h 2538970"/>
                <a:gd name="connsiteX210" fmla="*/ 221546 w 2485572"/>
                <a:gd name="connsiteY210" fmla="*/ 1392898 h 2538970"/>
                <a:gd name="connsiteX211" fmla="*/ 213025 w 2485572"/>
                <a:gd name="connsiteY211" fmla="*/ 1392898 h 2538970"/>
                <a:gd name="connsiteX212" fmla="*/ 204504 w 2485572"/>
                <a:gd name="connsiteY212" fmla="*/ 1395738 h 2538970"/>
                <a:gd name="connsiteX213" fmla="*/ 154230 w 2485572"/>
                <a:gd name="connsiteY213" fmla="*/ 1406815 h 2538970"/>
                <a:gd name="connsiteX214" fmla="*/ 148549 w 2485572"/>
                <a:gd name="connsiteY214" fmla="*/ 1403975 h 2538970"/>
                <a:gd name="connsiteX215" fmla="*/ 137472 w 2485572"/>
                <a:gd name="connsiteY215" fmla="*/ 1398294 h 2538970"/>
                <a:gd name="connsiteX216" fmla="*/ 131791 w 2485572"/>
                <a:gd name="connsiteY216" fmla="*/ 1398294 h 2538970"/>
                <a:gd name="connsiteX217" fmla="*/ 67316 w 2485572"/>
                <a:gd name="connsiteY217" fmla="*/ 1418177 h 2538970"/>
                <a:gd name="connsiteX218" fmla="*/ 58795 w 2485572"/>
                <a:gd name="connsiteY218" fmla="*/ 1420733 h 2538970"/>
                <a:gd name="connsiteX219" fmla="*/ 50558 w 2485572"/>
                <a:gd name="connsiteY219" fmla="*/ 1423573 h 2538970"/>
                <a:gd name="connsiteX220" fmla="*/ 42037 w 2485572"/>
                <a:gd name="connsiteY220" fmla="*/ 1423573 h 2538970"/>
                <a:gd name="connsiteX221" fmla="*/ 5681 w 2485572"/>
                <a:gd name="connsiteY221" fmla="*/ 1432094 h 2538970"/>
                <a:gd name="connsiteX222" fmla="*/ 2840 w 2485572"/>
                <a:gd name="connsiteY222" fmla="*/ 1403975 h 2538970"/>
                <a:gd name="connsiteX223" fmla="*/ 0 w 2485572"/>
                <a:gd name="connsiteY223" fmla="*/ 1395738 h 2538970"/>
                <a:gd name="connsiteX224" fmla="*/ 5681 w 2485572"/>
                <a:gd name="connsiteY224" fmla="*/ 1373299 h 2538970"/>
                <a:gd name="connsiteX225" fmla="*/ 5681 w 2485572"/>
                <a:gd name="connsiteY225" fmla="*/ 1361938 h 2538970"/>
                <a:gd name="connsiteX226" fmla="*/ 11361 w 2485572"/>
                <a:gd name="connsiteY226" fmla="*/ 1345180 h 2538970"/>
                <a:gd name="connsiteX227" fmla="*/ 42037 w 2485572"/>
                <a:gd name="connsiteY227" fmla="*/ 1305983 h 2538970"/>
                <a:gd name="connsiteX228" fmla="*/ 47718 w 2485572"/>
                <a:gd name="connsiteY228" fmla="*/ 1294622 h 2538970"/>
                <a:gd name="connsiteX229" fmla="*/ 39197 w 2485572"/>
                <a:gd name="connsiteY229" fmla="*/ 1275024 h 2538970"/>
                <a:gd name="connsiteX230" fmla="*/ 33516 w 2485572"/>
                <a:gd name="connsiteY230" fmla="*/ 1269627 h 2538970"/>
                <a:gd name="connsiteX231" fmla="*/ 33516 w 2485572"/>
                <a:gd name="connsiteY231" fmla="*/ 1244348 h 2538970"/>
                <a:gd name="connsiteX232" fmla="*/ 64475 w 2485572"/>
                <a:gd name="connsiteY232" fmla="*/ 1213389 h 2538970"/>
                <a:gd name="connsiteX233" fmla="*/ 81233 w 2485572"/>
                <a:gd name="connsiteY233" fmla="*/ 1199471 h 2538970"/>
                <a:gd name="connsiteX234" fmla="*/ 86914 w 2485572"/>
                <a:gd name="connsiteY234" fmla="*/ 1190950 h 2538970"/>
                <a:gd name="connsiteX235" fmla="*/ 97991 w 2485572"/>
                <a:gd name="connsiteY235" fmla="*/ 1160275 h 2538970"/>
                <a:gd name="connsiteX236" fmla="*/ 95435 w 2485572"/>
                <a:gd name="connsiteY236" fmla="*/ 1151753 h 2538970"/>
                <a:gd name="connsiteX237" fmla="*/ 95435 w 2485572"/>
                <a:gd name="connsiteY237" fmla="*/ 1121078 h 2538970"/>
                <a:gd name="connsiteX238" fmla="*/ 100832 w 2485572"/>
                <a:gd name="connsiteY238" fmla="*/ 1112557 h 2538970"/>
                <a:gd name="connsiteX239" fmla="*/ 103672 w 2485572"/>
                <a:gd name="connsiteY239" fmla="*/ 1106876 h 2538970"/>
                <a:gd name="connsiteX240" fmla="*/ 154230 w 2485572"/>
                <a:gd name="connsiteY240" fmla="*/ 1070520 h 2538970"/>
                <a:gd name="connsiteX241" fmla="*/ 176668 w 2485572"/>
                <a:gd name="connsiteY241" fmla="*/ 1045241 h 2538970"/>
                <a:gd name="connsiteX242" fmla="*/ 176668 w 2485572"/>
                <a:gd name="connsiteY242" fmla="*/ 1037004 h 2538970"/>
                <a:gd name="connsiteX243" fmla="*/ 173828 w 2485572"/>
                <a:gd name="connsiteY243" fmla="*/ 1028483 h 2538970"/>
                <a:gd name="connsiteX244" fmla="*/ 157070 w 2485572"/>
                <a:gd name="connsiteY244" fmla="*/ 1008885 h 2538970"/>
                <a:gd name="connsiteX245" fmla="*/ 154230 w 2485572"/>
                <a:gd name="connsiteY245" fmla="*/ 1000648 h 2538970"/>
                <a:gd name="connsiteX246" fmla="*/ 157070 w 2485572"/>
                <a:gd name="connsiteY246" fmla="*/ 964008 h 2538970"/>
                <a:gd name="connsiteX247" fmla="*/ 154230 w 2485572"/>
                <a:gd name="connsiteY247" fmla="*/ 955771 h 2538970"/>
                <a:gd name="connsiteX248" fmla="*/ 126111 w 2485572"/>
                <a:gd name="connsiteY248" fmla="*/ 930492 h 2538970"/>
                <a:gd name="connsiteX249" fmla="*/ 112193 w 2485572"/>
                <a:gd name="connsiteY249" fmla="*/ 927652 h 2538970"/>
                <a:gd name="connsiteX250" fmla="*/ 109353 w 2485572"/>
                <a:gd name="connsiteY250" fmla="*/ 921971 h 2538970"/>
                <a:gd name="connsiteX251" fmla="*/ 109353 w 2485572"/>
                <a:gd name="connsiteY251" fmla="*/ 908053 h 2538970"/>
                <a:gd name="connsiteX252" fmla="*/ 117590 w 2485572"/>
                <a:gd name="connsiteY252" fmla="*/ 891295 h 2538970"/>
                <a:gd name="connsiteX253" fmla="*/ 123270 w 2485572"/>
                <a:gd name="connsiteY253" fmla="*/ 885615 h 2538970"/>
                <a:gd name="connsiteX254" fmla="*/ 148549 w 2485572"/>
                <a:gd name="connsiteY254" fmla="*/ 866016 h 2538970"/>
                <a:gd name="connsiteX255" fmla="*/ 128951 w 2485572"/>
                <a:gd name="connsiteY255" fmla="*/ 840738 h 2538970"/>
                <a:gd name="connsiteX256" fmla="*/ 126111 w 2485572"/>
                <a:gd name="connsiteY256" fmla="*/ 821139 h 2538970"/>
                <a:gd name="connsiteX257" fmla="*/ 140028 w 2485572"/>
                <a:gd name="connsiteY257" fmla="*/ 812618 h 2538970"/>
                <a:gd name="connsiteX258" fmla="*/ 142869 w 2485572"/>
                <a:gd name="connsiteY258" fmla="*/ 790464 h 2538970"/>
                <a:gd name="connsiteX259" fmla="*/ 154230 w 2485572"/>
                <a:gd name="connsiteY259" fmla="*/ 773422 h 2538970"/>
                <a:gd name="connsiteX260" fmla="*/ 157070 w 2485572"/>
                <a:gd name="connsiteY260" fmla="*/ 762344 h 2538970"/>
                <a:gd name="connsiteX261" fmla="*/ 157070 w 2485572"/>
                <a:gd name="connsiteY261" fmla="*/ 753824 h 2538970"/>
                <a:gd name="connsiteX262" fmla="*/ 145709 w 2485572"/>
                <a:gd name="connsiteY262" fmla="*/ 731385 h 2538970"/>
                <a:gd name="connsiteX263" fmla="*/ 145709 w 2485572"/>
                <a:gd name="connsiteY263" fmla="*/ 723148 h 2538970"/>
                <a:gd name="connsiteX264" fmla="*/ 159627 w 2485572"/>
                <a:gd name="connsiteY264" fmla="*/ 714627 h 2538970"/>
                <a:gd name="connsiteX265" fmla="*/ 204504 w 2485572"/>
                <a:gd name="connsiteY265" fmla="*/ 708946 h 2538970"/>
                <a:gd name="connsiteX266" fmla="*/ 232623 w 2485572"/>
                <a:gd name="connsiteY266" fmla="*/ 678271 h 2538970"/>
                <a:gd name="connsiteX267" fmla="*/ 232623 w 2485572"/>
                <a:gd name="connsiteY267" fmla="*/ 666909 h 2538970"/>
                <a:gd name="connsiteX268" fmla="*/ 215865 w 2485572"/>
                <a:gd name="connsiteY268" fmla="*/ 644755 h 2538970"/>
                <a:gd name="connsiteX269" fmla="*/ 218705 w 2485572"/>
                <a:gd name="connsiteY269" fmla="*/ 613795 h 2538970"/>
                <a:gd name="connsiteX270" fmla="*/ 241144 w 2485572"/>
                <a:gd name="connsiteY270" fmla="*/ 582836 h 2538970"/>
                <a:gd name="connsiteX271" fmla="*/ 252221 w 2485572"/>
                <a:gd name="connsiteY271" fmla="*/ 571758 h 2538970"/>
                <a:gd name="connsiteX272" fmla="*/ 285737 w 2485572"/>
                <a:gd name="connsiteY272" fmla="*/ 524041 h 2538970"/>
                <a:gd name="connsiteX273" fmla="*/ 291418 w 2485572"/>
                <a:gd name="connsiteY273" fmla="*/ 518644 h 2538970"/>
                <a:gd name="connsiteX274" fmla="*/ 322377 w 2485572"/>
                <a:gd name="connsiteY274" fmla="*/ 518644 h 2538970"/>
                <a:gd name="connsiteX275" fmla="*/ 333455 w 2485572"/>
                <a:gd name="connsiteY275" fmla="*/ 510123 h 2538970"/>
                <a:gd name="connsiteX276" fmla="*/ 341976 w 2485572"/>
                <a:gd name="connsiteY276" fmla="*/ 482004 h 2538970"/>
                <a:gd name="connsiteX277" fmla="*/ 347372 w 2485572"/>
                <a:gd name="connsiteY277" fmla="*/ 476607 h 2538970"/>
                <a:gd name="connsiteX278" fmla="*/ 386853 w 2485572"/>
                <a:gd name="connsiteY278" fmla="*/ 459565 h 2538970"/>
                <a:gd name="connsiteX279" fmla="*/ 389409 w 2485572"/>
                <a:gd name="connsiteY279" fmla="*/ 454169 h 2538970"/>
                <a:gd name="connsiteX280" fmla="*/ 400770 w 2485572"/>
                <a:gd name="connsiteY280" fmla="*/ 434570 h 2538970"/>
                <a:gd name="connsiteX281" fmla="*/ 414688 w 2485572"/>
                <a:gd name="connsiteY281" fmla="*/ 392534 h 2538970"/>
                <a:gd name="connsiteX282" fmla="*/ 428890 w 2485572"/>
                <a:gd name="connsiteY282" fmla="*/ 341976 h 2538970"/>
                <a:gd name="connsiteX283" fmla="*/ 434286 w 2485572"/>
                <a:gd name="connsiteY283" fmla="*/ 255062 h 2538970"/>
                <a:gd name="connsiteX284" fmla="*/ 437127 w 2485572"/>
                <a:gd name="connsiteY284" fmla="*/ 252221 h 2538970"/>
                <a:gd name="connsiteX285" fmla="*/ 448488 w 2485572"/>
                <a:gd name="connsiteY285" fmla="*/ 235463 h 2538970"/>
                <a:gd name="connsiteX286" fmla="*/ 468086 w 2485572"/>
                <a:gd name="connsiteY286" fmla="*/ 221546 h 2538970"/>
                <a:gd name="connsiteX287" fmla="*/ 501602 w 2485572"/>
                <a:gd name="connsiteY287" fmla="*/ 215865 h 2538970"/>
                <a:gd name="connsiteX288" fmla="*/ 512964 w 2485572"/>
                <a:gd name="connsiteY288" fmla="*/ 213025 h 2538970"/>
                <a:gd name="connsiteX289" fmla="*/ 555000 w 2485572"/>
                <a:gd name="connsiteY289" fmla="*/ 187746 h 2538970"/>
                <a:gd name="connsiteX290" fmla="*/ 557557 w 2485572"/>
                <a:gd name="connsiteY290" fmla="*/ 182349 h 2538970"/>
                <a:gd name="connsiteX291" fmla="*/ 602434 w 2485572"/>
                <a:gd name="connsiteY291" fmla="*/ 131791 h 2538970"/>
                <a:gd name="connsiteX292" fmla="*/ 605274 w 2485572"/>
                <a:gd name="connsiteY292" fmla="*/ 123270 h 2538970"/>
                <a:gd name="connsiteX293" fmla="*/ 594197 w 2485572"/>
                <a:gd name="connsiteY293" fmla="*/ 70156 h 2538970"/>
                <a:gd name="connsiteX294" fmla="*/ 650151 w 2485572"/>
                <a:gd name="connsiteY294" fmla="*/ 92595 h 2538970"/>
                <a:gd name="connsiteX295" fmla="*/ 664069 w 2485572"/>
                <a:gd name="connsiteY295" fmla="*/ 92595 h 2538970"/>
                <a:gd name="connsiteX296" fmla="*/ 689348 w 2485572"/>
                <a:gd name="connsiteY296" fmla="*/ 98275 h 2538970"/>
                <a:gd name="connsiteX297" fmla="*/ 723148 w 2485572"/>
                <a:gd name="connsiteY297" fmla="*/ 89754 h 2538970"/>
                <a:gd name="connsiteX298" fmla="*/ 725704 w 2485572"/>
                <a:gd name="connsiteY298" fmla="*/ 92595 h 2538970"/>
                <a:gd name="connsiteX299" fmla="*/ 731385 w 2485572"/>
                <a:gd name="connsiteY299" fmla="*/ 92595 h 2538970"/>
                <a:gd name="connsiteX300" fmla="*/ 737065 w 2485572"/>
                <a:gd name="connsiteY300" fmla="*/ 95435 h 2538970"/>
                <a:gd name="connsiteX301" fmla="*/ 742746 w 2485572"/>
                <a:gd name="connsiteY301" fmla="*/ 95435 h 2538970"/>
                <a:gd name="connsiteX302" fmla="*/ 779102 w 2485572"/>
                <a:gd name="connsiteY302" fmla="*/ 75837 h 2538970"/>
                <a:gd name="connsiteX303" fmla="*/ 818299 w 2485572"/>
                <a:gd name="connsiteY303" fmla="*/ 39197 h 2538970"/>
                <a:gd name="connsiteX304" fmla="*/ 823980 w 2485572"/>
                <a:gd name="connsiteY304" fmla="*/ 33800 h 2538970"/>
                <a:gd name="connsiteX305" fmla="*/ 851815 w 2485572"/>
                <a:gd name="connsiteY305" fmla="*/ 19598 h 2538970"/>
                <a:gd name="connsiteX306" fmla="*/ 854655 w 2485572"/>
                <a:gd name="connsiteY306" fmla="*/ 14202 h 2538970"/>
                <a:gd name="connsiteX307" fmla="*/ 888455 w 2485572"/>
                <a:gd name="connsiteY307" fmla="*/ 8521 h 2538970"/>
                <a:gd name="connsiteX308" fmla="*/ 893852 w 2485572"/>
                <a:gd name="connsiteY308" fmla="*/ 11361 h 2538970"/>
                <a:gd name="connsiteX309" fmla="*/ 933332 w 2485572"/>
                <a:gd name="connsiteY309" fmla="*/ 36640 h 2538970"/>
                <a:gd name="connsiteX310" fmla="*/ 938729 w 2485572"/>
                <a:gd name="connsiteY310" fmla="*/ 42037 h 2538970"/>
                <a:gd name="connsiteX311" fmla="*/ 969689 w 2485572"/>
                <a:gd name="connsiteY311" fmla="*/ 61635 h 2538970"/>
                <a:gd name="connsiteX312" fmla="*/ 972529 w 2485572"/>
                <a:gd name="connsiteY312" fmla="*/ 64475 h 2538970"/>
                <a:gd name="connsiteX313" fmla="*/ 977925 w 2485572"/>
                <a:gd name="connsiteY313" fmla="*/ 67316 h 2538970"/>
                <a:gd name="connsiteX314" fmla="*/ 1011725 w 2485572"/>
                <a:gd name="connsiteY314" fmla="*/ 67316 h 2538970"/>
                <a:gd name="connsiteX315" fmla="*/ 1031324 w 2485572"/>
                <a:gd name="connsiteY315" fmla="*/ 64475 h 2538970"/>
                <a:gd name="connsiteX316" fmla="*/ 1042401 w 2485572"/>
                <a:gd name="connsiteY316" fmla="*/ 64475 h 2538970"/>
                <a:gd name="connsiteX317" fmla="*/ 1104036 w 2485572"/>
                <a:gd name="connsiteY317" fmla="*/ 70156 h 2538970"/>
                <a:gd name="connsiteX318" fmla="*/ 1109717 w 2485572"/>
                <a:gd name="connsiteY318" fmla="*/ 75837 h 2538970"/>
                <a:gd name="connsiteX319" fmla="*/ 1118238 w 2485572"/>
                <a:gd name="connsiteY319" fmla="*/ 81233 h 2538970"/>
                <a:gd name="connsiteX320" fmla="*/ 1121078 w 2485572"/>
                <a:gd name="connsiteY320" fmla="*/ 84074 h 2538970"/>
                <a:gd name="connsiteX321" fmla="*/ 1143517 w 2485572"/>
                <a:gd name="connsiteY321" fmla="*/ 95435 h 2538970"/>
                <a:gd name="connsiteX322" fmla="*/ 1151754 w 2485572"/>
                <a:gd name="connsiteY322" fmla="*/ 100832 h 2538970"/>
                <a:gd name="connsiteX323" fmla="*/ 1171352 w 2485572"/>
                <a:gd name="connsiteY323" fmla="*/ 100832 h 2538970"/>
                <a:gd name="connsiteX324" fmla="*/ 1174192 w 2485572"/>
                <a:gd name="connsiteY324" fmla="*/ 98275 h 2538970"/>
                <a:gd name="connsiteX325" fmla="*/ 1188110 w 2485572"/>
                <a:gd name="connsiteY325" fmla="*/ 89754 h 2538970"/>
                <a:gd name="connsiteX326" fmla="*/ 1193791 w 2485572"/>
                <a:gd name="connsiteY326" fmla="*/ 84074 h 2538970"/>
                <a:gd name="connsiteX327" fmla="*/ 1238668 w 2485572"/>
                <a:gd name="connsiteY327" fmla="*/ 75837 h 2538970"/>
                <a:gd name="connsiteX328" fmla="*/ 1244348 w 2485572"/>
                <a:gd name="connsiteY328" fmla="*/ 78677 h 2538970"/>
                <a:gd name="connsiteX329" fmla="*/ 1272184 w 2485572"/>
                <a:gd name="connsiteY329" fmla="*/ 75837 h 2538970"/>
                <a:gd name="connsiteX330" fmla="*/ 1280705 w 2485572"/>
                <a:gd name="connsiteY330" fmla="*/ 72996 h 2538970"/>
                <a:gd name="connsiteX331" fmla="*/ 1286385 w 2485572"/>
                <a:gd name="connsiteY331" fmla="*/ 72996 h 2538970"/>
                <a:gd name="connsiteX332" fmla="*/ 1348020 w 2485572"/>
                <a:gd name="connsiteY332" fmla="*/ 50558 h 2538970"/>
                <a:gd name="connsiteX333" fmla="*/ 1350861 w 2485572"/>
                <a:gd name="connsiteY333" fmla="*/ 50558 h 2538970"/>
                <a:gd name="connsiteX334" fmla="*/ 1392898 w 2485572"/>
                <a:gd name="connsiteY334" fmla="*/ 39197 h 2538970"/>
                <a:gd name="connsiteX335" fmla="*/ 1406815 w 2485572"/>
                <a:gd name="connsiteY335" fmla="*/ 39197 h 2538970"/>
                <a:gd name="connsiteX336" fmla="*/ 1459929 w 2485572"/>
                <a:gd name="connsiteY336" fmla="*/ 36640 h 2538970"/>
                <a:gd name="connsiteX337" fmla="*/ 1468450 w 2485572"/>
                <a:gd name="connsiteY337" fmla="*/ 36640 h 2538970"/>
                <a:gd name="connsiteX338" fmla="*/ 1474131 w 2485572"/>
                <a:gd name="connsiteY338" fmla="*/ 33800 h 2538970"/>
                <a:gd name="connsiteX339" fmla="*/ 1479528 w 2485572"/>
                <a:gd name="connsiteY339" fmla="*/ 30960 h 2538970"/>
                <a:gd name="connsiteX340" fmla="*/ 1485208 w 2485572"/>
                <a:gd name="connsiteY340" fmla="*/ 30960 h 2538970"/>
                <a:gd name="connsiteX341" fmla="*/ 1544003 w 2485572"/>
                <a:gd name="connsiteY341" fmla="*/ 16758 h 2538970"/>
                <a:gd name="connsiteX342" fmla="*/ 1549684 w 2485572"/>
                <a:gd name="connsiteY342" fmla="*/ 14202 h 2538970"/>
                <a:gd name="connsiteX343" fmla="*/ 1555364 w 2485572"/>
                <a:gd name="connsiteY343" fmla="*/ 14202 h 2538970"/>
                <a:gd name="connsiteX344" fmla="*/ 1563601 w 2485572"/>
                <a:gd name="connsiteY344" fmla="*/ 11361 h 2538970"/>
                <a:gd name="connsiteX345" fmla="*/ 1614159 w 2485572"/>
                <a:gd name="connsiteY345" fmla="*/ 22439 h 2538970"/>
                <a:gd name="connsiteX346" fmla="*/ 1619840 w 2485572"/>
                <a:gd name="connsiteY346" fmla="*/ 19598 h 2538970"/>
                <a:gd name="connsiteX347" fmla="*/ 1630917 w 2485572"/>
                <a:gd name="connsiteY347" fmla="*/ 16758 h 2538970"/>
                <a:gd name="connsiteX348" fmla="*/ 1645119 w 2485572"/>
                <a:gd name="connsiteY348" fmla="*/ 8521 h 2538970"/>
                <a:gd name="connsiteX349" fmla="*/ 1653356 w 2485572"/>
                <a:gd name="connsiteY349" fmla="*/ 5681 h 2538970"/>
                <a:gd name="connsiteX350" fmla="*/ 1689712 w 2485572"/>
                <a:gd name="connsiteY350" fmla="*/ 0 h 2538970"/>
                <a:gd name="connsiteX351" fmla="*/ 1698233 w 2485572"/>
                <a:gd name="connsiteY351" fmla="*/ 11361 h 2538970"/>
                <a:gd name="connsiteX352" fmla="*/ 1703914 w 2485572"/>
                <a:gd name="connsiteY352" fmla="*/ 14202 h 2538970"/>
                <a:gd name="connsiteX353" fmla="*/ 1709310 w 2485572"/>
                <a:gd name="connsiteY353" fmla="*/ 16758 h 2538970"/>
                <a:gd name="connsiteX354" fmla="*/ 1717831 w 2485572"/>
                <a:gd name="connsiteY354" fmla="*/ 16758 h 2538970"/>
                <a:gd name="connsiteX355" fmla="*/ 1757028 w 2485572"/>
                <a:gd name="connsiteY355" fmla="*/ 22439 h 2538970"/>
                <a:gd name="connsiteX356" fmla="*/ 1762708 w 2485572"/>
                <a:gd name="connsiteY356" fmla="*/ 25279 h 2538970"/>
                <a:gd name="connsiteX357" fmla="*/ 1768389 w 2485572"/>
                <a:gd name="connsiteY357" fmla="*/ 25279 h 2538970"/>
                <a:gd name="connsiteX358" fmla="*/ 1787987 w 2485572"/>
                <a:gd name="connsiteY358" fmla="*/ 33800 h 2538970"/>
                <a:gd name="connsiteX359" fmla="*/ 1793384 w 2485572"/>
                <a:gd name="connsiteY359" fmla="*/ 33800 h 2538970"/>
                <a:gd name="connsiteX360" fmla="*/ 1801905 w 2485572"/>
                <a:gd name="connsiteY360" fmla="*/ 36640 h 2538970"/>
                <a:gd name="connsiteX361" fmla="*/ 1835421 w 2485572"/>
                <a:gd name="connsiteY361" fmla="*/ 42037 h 2538970"/>
                <a:gd name="connsiteX362" fmla="*/ 1891659 w 2485572"/>
                <a:gd name="connsiteY362" fmla="*/ 61635 h 2538970"/>
                <a:gd name="connsiteX363" fmla="*/ 1897340 w 2485572"/>
                <a:gd name="connsiteY363" fmla="*/ 64475 h 2538970"/>
                <a:gd name="connsiteX364" fmla="*/ 1899896 w 2485572"/>
                <a:gd name="connsiteY364" fmla="*/ 67316 h 2538970"/>
                <a:gd name="connsiteX365" fmla="*/ 1944774 w 2485572"/>
                <a:gd name="connsiteY365" fmla="*/ 123270 h 2538970"/>
                <a:gd name="connsiteX366" fmla="*/ 1947614 w 2485572"/>
                <a:gd name="connsiteY366" fmla="*/ 128951 h 2538970"/>
                <a:gd name="connsiteX367" fmla="*/ 1950454 w 2485572"/>
                <a:gd name="connsiteY367" fmla="*/ 131791 h 2538970"/>
                <a:gd name="connsiteX368" fmla="*/ 1956135 w 2485572"/>
                <a:gd name="connsiteY368" fmla="*/ 140312 h 2538970"/>
                <a:gd name="connsiteX369" fmla="*/ 1958975 w 2485572"/>
                <a:gd name="connsiteY369" fmla="*/ 145709 h 2538970"/>
                <a:gd name="connsiteX370" fmla="*/ 1961532 w 2485572"/>
                <a:gd name="connsiteY370" fmla="*/ 154230 h 2538970"/>
                <a:gd name="connsiteX371" fmla="*/ 1998172 w 2485572"/>
                <a:gd name="connsiteY371" fmla="*/ 204788 h 2538970"/>
                <a:gd name="connsiteX372" fmla="*/ 2003569 w 2485572"/>
                <a:gd name="connsiteY372" fmla="*/ 207344 h 2538970"/>
                <a:gd name="connsiteX373" fmla="*/ 2009249 w 2485572"/>
                <a:gd name="connsiteY373" fmla="*/ 210184 h 2538970"/>
                <a:gd name="connsiteX374" fmla="*/ 2017770 w 2485572"/>
                <a:gd name="connsiteY374" fmla="*/ 210184 h 2538970"/>
                <a:gd name="connsiteX375" fmla="*/ 2026007 w 2485572"/>
                <a:gd name="connsiteY375" fmla="*/ 213025 h 2538970"/>
                <a:gd name="connsiteX376" fmla="*/ 2037368 w 2485572"/>
                <a:gd name="connsiteY376" fmla="*/ 215865 h 2538970"/>
                <a:gd name="connsiteX377" fmla="*/ 2099003 w 2485572"/>
                <a:gd name="connsiteY377" fmla="*/ 221546 h 2538970"/>
                <a:gd name="connsiteX378" fmla="*/ 2104684 w 2485572"/>
                <a:gd name="connsiteY378" fmla="*/ 224386 h 2538970"/>
                <a:gd name="connsiteX379" fmla="*/ 2112921 w 2485572"/>
                <a:gd name="connsiteY379" fmla="*/ 224386 h 2538970"/>
                <a:gd name="connsiteX380" fmla="*/ 2124283 w 2485572"/>
                <a:gd name="connsiteY380" fmla="*/ 229783 h 2538970"/>
                <a:gd name="connsiteX381" fmla="*/ 2177397 w 2485572"/>
                <a:gd name="connsiteY381" fmla="*/ 229783 h 2538970"/>
                <a:gd name="connsiteX382" fmla="*/ 2185918 w 2485572"/>
                <a:gd name="connsiteY382" fmla="*/ 232623 h 2538970"/>
                <a:gd name="connsiteX383" fmla="*/ 2213753 w 2485572"/>
                <a:gd name="connsiteY383" fmla="*/ 226942 h 2538970"/>
                <a:gd name="connsiteX384" fmla="*/ 2219434 w 2485572"/>
                <a:gd name="connsiteY384" fmla="*/ 224386 h 2538970"/>
                <a:gd name="connsiteX385" fmla="*/ 2241872 w 2485572"/>
                <a:gd name="connsiteY385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60700 w 2485572"/>
                <a:gd name="connsiteY90" fmla="*/ 2154958 h 2538970"/>
                <a:gd name="connsiteX91" fmla="*/ 1855303 w 2485572"/>
                <a:gd name="connsiteY91" fmla="*/ 2152402 h 2538970"/>
                <a:gd name="connsiteX92" fmla="*/ 1813266 w 2485572"/>
                <a:gd name="connsiteY92" fmla="*/ 2166319 h 2538970"/>
                <a:gd name="connsiteX93" fmla="*/ 1810426 w 2485572"/>
                <a:gd name="connsiteY93" fmla="*/ 2177397 h 2538970"/>
                <a:gd name="connsiteX94" fmla="*/ 1818663 w 2485572"/>
                <a:gd name="connsiteY94" fmla="*/ 2194438 h 2538970"/>
                <a:gd name="connsiteX95" fmla="*/ 1818663 w 2485572"/>
                <a:gd name="connsiteY95" fmla="*/ 2211196 h 2538970"/>
                <a:gd name="connsiteX96" fmla="*/ 1813266 w 2485572"/>
                <a:gd name="connsiteY96" fmla="*/ 2214037 h 2538970"/>
                <a:gd name="connsiteX97" fmla="*/ 1776626 w 2485572"/>
                <a:gd name="connsiteY97" fmla="*/ 2208356 h 2538970"/>
                <a:gd name="connsiteX98" fmla="*/ 1771230 w 2485572"/>
                <a:gd name="connsiteY98" fmla="*/ 2205516 h 2538970"/>
                <a:gd name="connsiteX99" fmla="*/ 1762708 w 2485572"/>
                <a:gd name="connsiteY99" fmla="*/ 2202676 h 2538970"/>
                <a:gd name="connsiteX100" fmla="*/ 1748791 w 2485572"/>
                <a:gd name="connsiteY100" fmla="*/ 2202676 h 2538970"/>
                <a:gd name="connsiteX101" fmla="*/ 1740270 w 2485572"/>
                <a:gd name="connsiteY101" fmla="*/ 2194438 h 2538970"/>
                <a:gd name="connsiteX102" fmla="*/ 1731749 w 2485572"/>
                <a:gd name="connsiteY102" fmla="*/ 2188758 h 2538970"/>
                <a:gd name="connsiteX103" fmla="*/ 1723512 w 2485572"/>
                <a:gd name="connsiteY103" fmla="*/ 2174556 h 2538970"/>
                <a:gd name="connsiteX104" fmla="*/ 1703914 w 2485572"/>
                <a:gd name="connsiteY104" fmla="*/ 2169159 h 2538970"/>
                <a:gd name="connsiteX105" fmla="*/ 1698233 w 2485572"/>
                <a:gd name="connsiteY105" fmla="*/ 2166319 h 2538970"/>
                <a:gd name="connsiteX106" fmla="*/ 1692552 w 2485572"/>
                <a:gd name="connsiteY106" fmla="*/ 2163479 h 2538970"/>
                <a:gd name="connsiteX107" fmla="*/ 1656196 w 2485572"/>
                <a:gd name="connsiteY107" fmla="*/ 2160638 h 2538970"/>
                <a:gd name="connsiteX108" fmla="*/ 1647675 w 2485572"/>
                <a:gd name="connsiteY108" fmla="*/ 2163479 h 2538970"/>
                <a:gd name="connsiteX109" fmla="*/ 1605638 w 2485572"/>
                <a:gd name="connsiteY109" fmla="*/ 2169159 h 2538970"/>
                <a:gd name="connsiteX110" fmla="*/ 1600242 w 2485572"/>
                <a:gd name="connsiteY110" fmla="*/ 2169159 h 2538970"/>
                <a:gd name="connsiteX111" fmla="*/ 1566442 w 2485572"/>
                <a:gd name="connsiteY111" fmla="*/ 2146721 h 2538970"/>
                <a:gd name="connsiteX112" fmla="*/ 1563601 w 2485572"/>
                <a:gd name="connsiteY112" fmla="*/ 2143881 h 2538970"/>
                <a:gd name="connsiteX113" fmla="*/ 1561045 w 2485572"/>
                <a:gd name="connsiteY113" fmla="*/ 2141040 h 2538970"/>
                <a:gd name="connsiteX114" fmla="*/ 1541447 w 2485572"/>
                <a:gd name="connsiteY114" fmla="*/ 2112921 h 2538970"/>
                <a:gd name="connsiteX115" fmla="*/ 1535766 w 2485572"/>
                <a:gd name="connsiteY115" fmla="*/ 2107524 h 2538970"/>
                <a:gd name="connsiteX116" fmla="*/ 1501966 w 2485572"/>
                <a:gd name="connsiteY116" fmla="*/ 2090482 h 2538970"/>
                <a:gd name="connsiteX117" fmla="*/ 1496570 w 2485572"/>
                <a:gd name="connsiteY117" fmla="*/ 2087926 h 2538970"/>
                <a:gd name="connsiteX118" fmla="*/ 1493729 w 2485572"/>
                <a:gd name="connsiteY118" fmla="*/ 2085086 h 2538970"/>
                <a:gd name="connsiteX119" fmla="*/ 1488049 w 2485572"/>
                <a:gd name="connsiteY119" fmla="*/ 2082245 h 2538970"/>
                <a:gd name="connsiteX120" fmla="*/ 1426413 w 2485572"/>
                <a:gd name="connsiteY120" fmla="*/ 2059807 h 2538970"/>
                <a:gd name="connsiteX121" fmla="*/ 1364778 w 2485572"/>
                <a:gd name="connsiteY121" fmla="*/ 2056966 h 2538970"/>
                <a:gd name="connsiteX122" fmla="*/ 1336659 w 2485572"/>
                <a:gd name="connsiteY122" fmla="*/ 2048445 h 2538970"/>
                <a:gd name="connsiteX123" fmla="*/ 1311380 w 2485572"/>
                <a:gd name="connsiteY123" fmla="*/ 2034528 h 2538970"/>
                <a:gd name="connsiteX124" fmla="*/ 1305983 w 2485572"/>
                <a:gd name="connsiteY124" fmla="*/ 2031688 h 2538970"/>
                <a:gd name="connsiteX125" fmla="*/ 1303143 w 2485572"/>
                <a:gd name="connsiteY125" fmla="*/ 2026291 h 2538970"/>
                <a:gd name="connsiteX126" fmla="*/ 1300303 w 2485572"/>
                <a:gd name="connsiteY126" fmla="*/ 2023451 h 2538970"/>
                <a:gd name="connsiteX127" fmla="*/ 1266787 w 2485572"/>
                <a:gd name="connsiteY127" fmla="*/ 2006409 h 2538970"/>
                <a:gd name="connsiteX128" fmla="*/ 1255426 w 2485572"/>
                <a:gd name="connsiteY128" fmla="*/ 2006409 h 2538970"/>
                <a:gd name="connsiteX129" fmla="*/ 1238668 w 2485572"/>
                <a:gd name="connsiteY129" fmla="*/ 2001012 h 2538970"/>
                <a:gd name="connsiteX130" fmla="*/ 1232987 w 2485572"/>
                <a:gd name="connsiteY130" fmla="*/ 2001012 h 2538970"/>
                <a:gd name="connsiteX131" fmla="*/ 1216229 w 2485572"/>
                <a:gd name="connsiteY131" fmla="*/ 1995331 h 2538970"/>
                <a:gd name="connsiteX132" fmla="*/ 1213389 w 2485572"/>
                <a:gd name="connsiteY132" fmla="*/ 1992491 h 2538970"/>
                <a:gd name="connsiteX133" fmla="*/ 1185554 w 2485572"/>
                <a:gd name="connsiteY133" fmla="*/ 1984254 h 2538970"/>
                <a:gd name="connsiteX134" fmla="*/ 1179873 w 2485572"/>
                <a:gd name="connsiteY134" fmla="*/ 1984254 h 2538970"/>
                <a:gd name="connsiteX135" fmla="*/ 1157434 w 2485572"/>
                <a:gd name="connsiteY135" fmla="*/ 1981414 h 2538970"/>
                <a:gd name="connsiteX136" fmla="*/ 1109717 w 2485572"/>
                <a:gd name="connsiteY136" fmla="*/ 1947614 h 2538970"/>
                <a:gd name="connsiteX137" fmla="*/ 1098639 w 2485572"/>
                <a:gd name="connsiteY137" fmla="*/ 1944774 h 2538970"/>
                <a:gd name="connsiteX138" fmla="*/ 1067680 w 2485572"/>
                <a:gd name="connsiteY138" fmla="*/ 1919779 h 2538970"/>
                <a:gd name="connsiteX139" fmla="*/ 1056603 w 2485572"/>
                <a:gd name="connsiteY139" fmla="*/ 1888819 h 2538970"/>
                <a:gd name="connsiteX140" fmla="*/ 1053762 w 2485572"/>
                <a:gd name="connsiteY140" fmla="*/ 1880298 h 2538970"/>
                <a:gd name="connsiteX141" fmla="*/ 1022803 w 2485572"/>
                <a:gd name="connsiteY141" fmla="*/ 1860700 h 2538970"/>
                <a:gd name="connsiteX142" fmla="*/ 1019962 w 2485572"/>
                <a:gd name="connsiteY142" fmla="*/ 1858143 h 2538970"/>
                <a:gd name="connsiteX143" fmla="*/ 1006045 w 2485572"/>
                <a:gd name="connsiteY143" fmla="*/ 1824343 h 2538970"/>
                <a:gd name="connsiteX144" fmla="*/ 1006045 w 2485572"/>
                <a:gd name="connsiteY144" fmla="*/ 1813266 h 2538970"/>
                <a:gd name="connsiteX145" fmla="*/ 1011725 w 2485572"/>
                <a:gd name="connsiteY145" fmla="*/ 1793668 h 2538970"/>
                <a:gd name="connsiteX146" fmla="*/ 1019962 w 2485572"/>
                <a:gd name="connsiteY146" fmla="*/ 1768389 h 2538970"/>
                <a:gd name="connsiteX147" fmla="*/ 1025643 w 2485572"/>
                <a:gd name="connsiteY147" fmla="*/ 1737429 h 2538970"/>
                <a:gd name="connsiteX148" fmla="*/ 1025643 w 2485572"/>
                <a:gd name="connsiteY148" fmla="*/ 1723512 h 2538970"/>
                <a:gd name="connsiteX149" fmla="*/ 1019962 w 2485572"/>
                <a:gd name="connsiteY149" fmla="*/ 1720671 h 2538970"/>
                <a:gd name="connsiteX150" fmla="*/ 1014566 w 2485572"/>
                <a:gd name="connsiteY150" fmla="*/ 1712435 h 2538970"/>
                <a:gd name="connsiteX151" fmla="*/ 1011725 w 2485572"/>
                <a:gd name="connsiteY151" fmla="*/ 1709594 h 2538970"/>
                <a:gd name="connsiteX152" fmla="*/ 983606 w 2485572"/>
                <a:gd name="connsiteY152" fmla="*/ 1692552 h 2538970"/>
                <a:gd name="connsiteX153" fmla="*/ 977925 w 2485572"/>
                <a:gd name="connsiteY153" fmla="*/ 1692552 h 2538970"/>
                <a:gd name="connsiteX154" fmla="*/ 950090 w 2485572"/>
                <a:gd name="connsiteY154" fmla="*/ 1653356 h 2538970"/>
                <a:gd name="connsiteX155" fmla="*/ 950090 w 2485572"/>
                <a:gd name="connsiteY155" fmla="*/ 1639438 h 2538970"/>
                <a:gd name="connsiteX156" fmla="*/ 952931 w 2485572"/>
                <a:gd name="connsiteY156" fmla="*/ 1636598 h 2538970"/>
                <a:gd name="connsiteX157" fmla="*/ 975369 w 2485572"/>
                <a:gd name="connsiteY157" fmla="*/ 1597401 h 2538970"/>
                <a:gd name="connsiteX158" fmla="*/ 980766 w 2485572"/>
                <a:gd name="connsiteY158" fmla="*/ 1591721 h 2538970"/>
                <a:gd name="connsiteX159" fmla="*/ 1017406 w 2485572"/>
                <a:gd name="connsiteY159" fmla="*/ 1561045 h 2538970"/>
                <a:gd name="connsiteX160" fmla="*/ 1022803 w 2485572"/>
                <a:gd name="connsiteY160" fmla="*/ 1558205 h 2538970"/>
                <a:gd name="connsiteX161" fmla="*/ 1025643 w 2485572"/>
                <a:gd name="connsiteY161" fmla="*/ 1555364 h 2538970"/>
                <a:gd name="connsiteX162" fmla="*/ 1031324 w 2485572"/>
                <a:gd name="connsiteY162" fmla="*/ 1549684 h 2538970"/>
                <a:gd name="connsiteX163" fmla="*/ 1293866 w 2485572"/>
                <a:gd name="connsiteY163" fmla="*/ 1680648 h 2538970"/>
                <a:gd name="connsiteX164" fmla="*/ 1455791 w 2485572"/>
                <a:gd name="connsiteY164" fmla="*/ 1685410 h 2538970"/>
                <a:gd name="connsiteX165" fmla="*/ 1289417 w 2485572"/>
                <a:gd name="connsiteY165" fmla="*/ 1536685 h 2538970"/>
                <a:gd name="connsiteX166" fmla="*/ 1061999 w 2485572"/>
                <a:gd name="connsiteY166" fmla="*/ 1465610 h 2538970"/>
                <a:gd name="connsiteX167" fmla="*/ 1061999 w 2485572"/>
                <a:gd name="connsiteY167" fmla="*/ 1429254 h 2538970"/>
                <a:gd name="connsiteX168" fmla="*/ 1048082 w 2485572"/>
                <a:gd name="connsiteY168" fmla="*/ 1403975 h 2538970"/>
                <a:gd name="connsiteX169" fmla="*/ 1022803 w 2485572"/>
                <a:gd name="connsiteY169" fmla="*/ 1387217 h 2538970"/>
                <a:gd name="connsiteX170" fmla="*/ 1011725 w 2485572"/>
                <a:gd name="connsiteY170" fmla="*/ 1381536 h 2538970"/>
                <a:gd name="connsiteX171" fmla="*/ 1000364 w 2485572"/>
                <a:gd name="connsiteY171" fmla="*/ 1381536 h 2538970"/>
                <a:gd name="connsiteX172" fmla="*/ 961167 w 2485572"/>
                <a:gd name="connsiteY172" fmla="*/ 1376140 h 2538970"/>
                <a:gd name="connsiteX173" fmla="*/ 924811 w 2485572"/>
                <a:gd name="connsiteY173" fmla="*/ 1367618 h 2538970"/>
                <a:gd name="connsiteX174" fmla="*/ 919131 w 2485572"/>
                <a:gd name="connsiteY174" fmla="*/ 1367618 h 2538970"/>
                <a:gd name="connsiteX175" fmla="*/ 913450 w 2485572"/>
                <a:gd name="connsiteY175" fmla="*/ 1364778 h 2538970"/>
                <a:gd name="connsiteX176" fmla="*/ 908053 w 2485572"/>
                <a:gd name="connsiteY176" fmla="*/ 1364778 h 2538970"/>
                <a:gd name="connsiteX177" fmla="*/ 877094 w 2485572"/>
                <a:gd name="connsiteY177" fmla="*/ 1381536 h 2538970"/>
                <a:gd name="connsiteX178" fmla="*/ 868857 w 2485572"/>
                <a:gd name="connsiteY178" fmla="*/ 1390057 h 2538970"/>
                <a:gd name="connsiteX179" fmla="*/ 835057 w 2485572"/>
                <a:gd name="connsiteY179" fmla="*/ 1434934 h 2538970"/>
                <a:gd name="connsiteX180" fmla="*/ 832217 w 2485572"/>
                <a:gd name="connsiteY180" fmla="*/ 1440331 h 2538970"/>
                <a:gd name="connsiteX181" fmla="*/ 832217 w 2485572"/>
                <a:gd name="connsiteY181" fmla="*/ 1446012 h 2538970"/>
                <a:gd name="connsiteX182" fmla="*/ 767741 w 2485572"/>
                <a:gd name="connsiteY182" fmla="*/ 1513327 h 2538970"/>
                <a:gd name="connsiteX183" fmla="*/ 711787 w 2485572"/>
                <a:gd name="connsiteY183" fmla="*/ 1535766 h 2538970"/>
                <a:gd name="connsiteX184" fmla="*/ 686508 w 2485572"/>
                <a:gd name="connsiteY184" fmla="*/ 1541447 h 2538970"/>
                <a:gd name="connsiteX185" fmla="*/ 661513 w 2485572"/>
                <a:gd name="connsiteY185" fmla="*/ 1549684 h 2538970"/>
                <a:gd name="connsiteX186" fmla="*/ 658672 w 2485572"/>
                <a:gd name="connsiteY186" fmla="*/ 1552524 h 2538970"/>
                <a:gd name="connsiteX187" fmla="*/ 652992 w 2485572"/>
                <a:gd name="connsiteY187" fmla="*/ 1555364 h 2538970"/>
                <a:gd name="connsiteX188" fmla="*/ 624873 w 2485572"/>
                <a:gd name="connsiteY188" fmla="*/ 1561045 h 2538970"/>
                <a:gd name="connsiteX189" fmla="*/ 619476 w 2485572"/>
                <a:gd name="connsiteY189" fmla="*/ 1558205 h 2538970"/>
                <a:gd name="connsiteX190" fmla="*/ 616636 w 2485572"/>
                <a:gd name="connsiteY190" fmla="*/ 1555364 h 2538970"/>
                <a:gd name="connsiteX191" fmla="*/ 597037 w 2485572"/>
                <a:gd name="connsiteY191" fmla="*/ 1532926 h 2538970"/>
                <a:gd name="connsiteX192" fmla="*/ 594197 w 2485572"/>
                <a:gd name="connsiteY192" fmla="*/ 1521848 h 2538970"/>
                <a:gd name="connsiteX193" fmla="*/ 591357 w 2485572"/>
                <a:gd name="connsiteY193" fmla="*/ 1519008 h 2538970"/>
                <a:gd name="connsiteX194" fmla="*/ 566078 w 2485572"/>
                <a:gd name="connsiteY194" fmla="*/ 1482368 h 2538970"/>
                <a:gd name="connsiteX195" fmla="*/ 560397 w 2485572"/>
                <a:gd name="connsiteY195" fmla="*/ 1471291 h 2538970"/>
                <a:gd name="connsiteX196" fmla="*/ 555000 w 2485572"/>
                <a:gd name="connsiteY196" fmla="*/ 1465610 h 2538970"/>
                <a:gd name="connsiteX197" fmla="*/ 498762 w 2485572"/>
                <a:gd name="connsiteY197" fmla="*/ 1432094 h 2538970"/>
                <a:gd name="connsiteX198" fmla="*/ 490525 w 2485572"/>
                <a:gd name="connsiteY198" fmla="*/ 1429254 h 2538970"/>
                <a:gd name="connsiteX199" fmla="*/ 487685 w 2485572"/>
                <a:gd name="connsiteY199" fmla="*/ 1429254 h 2538970"/>
                <a:gd name="connsiteX200" fmla="*/ 462406 w 2485572"/>
                <a:gd name="connsiteY200" fmla="*/ 1426413 h 2538970"/>
                <a:gd name="connsiteX201" fmla="*/ 400770 w 2485572"/>
                <a:gd name="connsiteY201" fmla="*/ 1426413 h 2538970"/>
                <a:gd name="connsiteX202" fmla="*/ 392250 w 2485572"/>
                <a:gd name="connsiteY202" fmla="*/ 1423573 h 2538970"/>
                <a:gd name="connsiteX203" fmla="*/ 384013 w 2485572"/>
                <a:gd name="connsiteY203" fmla="*/ 1420733 h 2538970"/>
                <a:gd name="connsiteX204" fmla="*/ 375492 w 2485572"/>
                <a:gd name="connsiteY204" fmla="*/ 1420733 h 2538970"/>
                <a:gd name="connsiteX205" fmla="*/ 319537 w 2485572"/>
                <a:gd name="connsiteY205" fmla="*/ 1409655 h 2538970"/>
                <a:gd name="connsiteX206" fmla="*/ 313856 w 2485572"/>
                <a:gd name="connsiteY206" fmla="*/ 1406815 h 2538970"/>
                <a:gd name="connsiteX207" fmla="*/ 308176 w 2485572"/>
                <a:gd name="connsiteY207" fmla="*/ 1406815 h 2538970"/>
                <a:gd name="connsiteX208" fmla="*/ 297098 w 2485572"/>
                <a:gd name="connsiteY208" fmla="*/ 1401134 h 2538970"/>
                <a:gd name="connsiteX209" fmla="*/ 221546 w 2485572"/>
                <a:gd name="connsiteY209" fmla="*/ 1392898 h 2538970"/>
                <a:gd name="connsiteX210" fmla="*/ 213025 w 2485572"/>
                <a:gd name="connsiteY210" fmla="*/ 1392898 h 2538970"/>
                <a:gd name="connsiteX211" fmla="*/ 204504 w 2485572"/>
                <a:gd name="connsiteY211" fmla="*/ 1395738 h 2538970"/>
                <a:gd name="connsiteX212" fmla="*/ 154230 w 2485572"/>
                <a:gd name="connsiteY212" fmla="*/ 1406815 h 2538970"/>
                <a:gd name="connsiteX213" fmla="*/ 148549 w 2485572"/>
                <a:gd name="connsiteY213" fmla="*/ 1403975 h 2538970"/>
                <a:gd name="connsiteX214" fmla="*/ 137472 w 2485572"/>
                <a:gd name="connsiteY214" fmla="*/ 1398294 h 2538970"/>
                <a:gd name="connsiteX215" fmla="*/ 131791 w 2485572"/>
                <a:gd name="connsiteY215" fmla="*/ 1398294 h 2538970"/>
                <a:gd name="connsiteX216" fmla="*/ 67316 w 2485572"/>
                <a:gd name="connsiteY216" fmla="*/ 1418177 h 2538970"/>
                <a:gd name="connsiteX217" fmla="*/ 58795 w 2485572"/>
                <a:gd name="connsiteY217" fmla="*/ 1420733 h 2538970"/>
                <a:gd name="connsiteX218" fmla="*/ 50558 w 2485572"/>
                <a:gd name="connsiteY218" fmla="*/ 1423573 h 2538970"/>
                <a:gd name="connsiteX219" fmla="*/ 42037 w 2485572"/>
                <a:gd name="connsiteY219" fmla="*/ 1423573 h 2538970"/>
                <a:gd name="connsiteX220" fmla="*/ 5681 w 2485572"/>
                <a:gd name="connsiteY220" fmla="*/ 1432094 h 2538970"/>
                <a:gd name="connsiteX221" fmla="*/ 2840 w 2485572"/>
                <a:gd name="connsiteY221" fmla="*/ 1403975 h 2538970"/>
                <a:gd name="connsiteX222" fmla="*/ 0 w 2485572"/>
                <a:gd name="connsiteY222" fmla="*/ 1395738 h 2538970"/>
                <a:gd name="connsiteX223" fmla="*/ 5681 w 2485572"/>
                <a:gd name="connsiteY223" fmla="*/ 1373299 h 2538970"/>
                <a:gd name="connsiteX224" fmla="*/ 5681 w 2485572"/>
                <a:gd name="connsiteY224" fmla="*/ 1361938 h 2538970"/>
                <a:gd name="connsiteX225" fmla="*/ 11361 w 2485572"/>
                <a:gd name="connsiteY225" fmla="*/ 1345180 h 2538970"/>
                <a:gd name="connsiteX226" fmla="*/ 42037 w 2485572"/>
                <a:gd name="connsiteY226" fmla="*/ 1305983 h 2538970"/>
                <a:gd name="connsiteX227" fmla="*/ 47718 w 2485572"/>
                <a:gd name="connsiteY227" fmla="*/ 1294622 h 2538970"/>
                <a:gd name="connsiteX228" fmla="*/ 39197 w 2485572"/>
                <a:gd name="connsiteY228" fmla="*/ 1275024 h 2538970"/>
                <a:gd name="connsiteX229" fmla="*/ 33516 w 2485572"/>
                <a:gd name="connsiteY229" fmla="*/ 1269627 h 2538970"/>
                <a:gd name="connsiteX230" fmla="*/ 33516 w 2485572"/>
                <a:gd name="connsiteY230" fmla="*/ 1244348 h 2538970"/>
                <a:gd name="connsiteX231" fmla="*/ 64475 w 2485572"/>
                <a:gd name="connsiteY231" fmla="*/ 1213389 h 2538970"/>
                <a:gd name="connsiteX232" fmla="*/ 81233 w 2485572"/>
                <a:gd name="connsiteY232" fmla="*/ 1199471 h 2538970"/>
                <a:gd name="connsiteX233" fmla="*/ 86914 w 2485572"/>
                <a:gd name="connsiteY233" fmla="*/ 1190950 h 2538970"/>
                <a:gd name="connsiteX234" fmla="*/ 97991 w 2485572"/>
                <a:gd name="connsiteY234" fmla="*/ 1160275 h 2538970"/>
                <a:gd name="connsiteX235" fmla="*/ 95435 w 2485572"/>
                <a:gd name="connsiteY235" fmla="*/ 1151753 h 2538970"/>
                <a:gd name="connsiteX236" fmla="*/ 95435 w 2485572"/>
                <a:gd name="connsiteY236" fmla="*/ 1121078 h 2538970"/>
                <a:gd name="connsiteX237" fmla="*/ 100832 w 2485572"/>
                <a:gd name="connsiteY237" fmla="*/ 1112557 h 2538970"/>
                <a:gd name="connsiteX238" fmla="*/ 103672 w 2485572"/>
                <a:gd name="connsiteY238" fmla="*/ 1106876 h 2538970"/>
                <a:gd name="connsiteX239" fmla="*/ 154230 w 2485572"/>
                <a:gd name="connsiteY239" fmla="*/ 1070520 h 2538970"/>
                <a:gd name="connsiteX240" fmla="*/ 176668 w 2485572"/>
                <a:gd name="connsiteY240" fmla="*/ 1045241 h 2538970"/>
                <a:gd name="connsiteX241" fmla="*/ 176668 w 2485572"/>
                <a:gd name="connsiteY241" fmla="*/ 1037004 h 2538970"/>
                <a:gd name="connsiteX242" fmla="*/ 173828 w 2485572"/>
                <a:gd name="connsiteY242" fmla="*/ 1028483 h 2538970"/>
                <a:gd name="connsiteX243" fmla="*/ 157070 w 2485572"/>
                <a:gd name="connsiteY243" fmla="*/ 1008885 h 2538970"/>
                <a:gd name="connsiteX244" fmla="*/ 154230 w 2485572"/>
                <a:gd name="connsiteY244" fmla="*/ 1000648 h 2538970"/>
                <a:gd name="connsiteX245" fmla="*/ 157070 w 2485572"/>
                <a:gd name="connsiteY245" fmla="*/ 964008 h 2538970"/>
                <a:gd name="connsiteX246" fmla="*/ 154230 w 2485572"/>
                <a:gd name="connsiteY246" fmla="*/ 955771 h 2538970"/>
                <a:gd name="connsiteX247" fmla="*/ 126111 w 2485572"/>
                <a:gd name="connsiteY247" fmla="*/ 930492 h 2538970"/>
                <a:gd name="connsiteX248" fmla="*/ 112193 w 2485572"/>
                <a:gd name="connsiteY248" fmla="*/ 927652 h 2538970"/>
                <a:gd name="connsiteX249" fmla="*/ 109353 w 2485572"/>
                <a:gd name="connsiteY249" fmla="*/ 921971 h 2538970"/>
                <a:gd name="connsiteX250" fmla="*/ 109353 w 2485572"/>
                <a:gd name="connsiteY250" fmla="*/ 908053 h 2538970"/>
                <a:gd name="connsiteX251" fmla="*/ 117590 w 2485572"/>
                <a:gd name="connsiteY251" fmla="*/ 891295 h 2538970"/>
                <a:gd name="connsiteX252" fmla="*/ 123270 w 2485572"/>
                <a:gd name="connsiteY252" fmla="*/ 885615 h 2538970"/>
                <a:gd name="connsiteX253" fmla="*/ 148549 w 2485572"/>
                <a:gd name="connsiteY253" fmla="*/ 866016 h 2538970"/>
                <a:gd name="connsiteX254" fmla="*/ 128951 w 2485572"/>
                <a:gd name="connsiteY254" fmla="*/ 840738 h 2538970"/>
                <a:gd name="connsiteX255" fmla="*/ 126111 w 2485572"/>
                <a:gd name="connsiteY255" fmla="*/ 821139 h 2538970"/>
                <a:gd name="connsiteX256" fmla="*/ 140028 w 2485572"/>
                <a:gd name="connsiteY256" fmla="*/ 812618 h 2538970"/>
                <a:gd name="connsiteX257" fmla="*/ 142869 w 2485572"/>
                <a:gd name="connsiteY257" fmla="*/ 790464 h 2538970"/>
                <a:gd name="connsiteX258" fmla="*/ 154230 w 2485572"/>
                <a:gd name="connsiteY258" fmla="*/ 773422 h 2538970"/>
                <a:gd name="connsiteX259" fmla="*/ 157070 w 2485572"/>
                <a:gd name="connsiteY259" fmla="*/ 762344 h 2538970"/>
                <a:gd name="connsiteX260" fmla="*/ 157070 w 2485572"/>
                <a:gd name="connsiteY260" fmla="*/ 753824 h 2538970"/>
                <a:gd name="connsiteX261" fmla="*/ 145709 w 2485572"/>
                <a:gd name="connsiteY261" fmla="*/ 731385 h 2538970"/>
                <a:gd name="connsiteX262" fmla="*/ 145709 w 2485572"/>
                <a:gd name="connsiteY262" fmla="*/ 723148 h 2538970"/>
                <a:gd name="connsiteX263" fmla="*/ 159627 w 2485572"/>
                <a:gd name="connsiteY263" fmla="*/ 714627 h 2538970"/>
                <a:gd name="connsiteX264" fmla="*/ 204504 w 2485572"/>
                <a:gd name="connsiteY264" fmla="*/ 708946 h 2538970"/>
                <a:gd name="connsiteX265" fmla="*/ 232623 w 2485572"/>
                <a:gd name="connsiteY265" fmla="*/ 678271 h 2538970"/>
                <a:gd name="connsiteX266" fmla="*/ 232623 w 2485572"/>
                <a:gd name="connsiteY266" fmla="*/ 666909 h 2538970"/>
                <a:gd name="connsiteX267" fmla="*/ 215865 w 2485572"/>
                <a:gd name="connsiteY267" fmla="*/ 644755 h 2538970"/>
                <a:gd name="connsiteX268" fmla="*/ 218705 w 2485572"/>
                <a:gd name="connsiteY268" fmla="*/ 613795 h 2538970"/>
                <a:gd name="connsiteX269" fmla="*/ 241144 w 2485572"/>
                <a:gd name="connsiteY269" fmla="*/ 582836 h 2538970"/>
                <a:gd name="connsiteX270" fmla="*/ 252221 w 2485572"/>
                <a:gd name="connsiteY270" fmla="*/ 571758 h 2538970"/>
                <a:gd name="connsiteX271" fmla="*/ 285737 w 2485572"/>
                <a:gd name="connsiteY271" fmla="*/ 524041 h 2538970"/>
                <a:gd name="connsiteX272" fmla="*/ 291418 w 2485572"/>
                <a:gd name="connsiteY272" fmla="*/ 518644 h 2538970"/>
                <a:gd name="connsiteX273" fmla="*/ 322377 w 2485572"/>
                <a:gd name="connsiteY273" fmla="*/ 518644 h 2538970"/>
                <a:gd name="connsiteX274" fmla="*/ 333455 w 2485572"/>
                <a:gd name="connsiteY274" fmla="*/ 510123 h 2538970"/>
                <a:gd name="connsiteX275" fmla="*/ 341976 w 2485572"/>
                <a:gd name="connsiteY275" fmla="*/ 482004 h 2538970"/>
                <a:gd name="connsiteX276" fmla="*/ 347372 w 2485572"/>
                <a:gd name="connsiteY276" fmla="*/ 476607 h 2538970"/>
                <a:gd name="connsiteX277" fmla="*/ 386853 w 2485572"/>
                <a:gd name="connsiteY277" fmla="*/ 459565 h 2538970"/>
                <a:gd name="connsiteX278" fmla="*/ 389409 w 2485572"/>
                <a:gd name="connsiteY278" fmla="*/ 454169 h 2538970"/>
                <a:gd name="connsiteX279" fmla="*/ 400770 w 2485572"/>
                <a:gd name="connsiteY279" fmla="*/ 434570 h 2538970"/>
                <a:gd name="connsiteX280" fmla="*/ 414688 w 2485572"/>
                <a:gd name="connsiteY280" fmla="*/ 392534 h 2538970"/>
                <a:gd name="connsiteX281" fmla="*/ 428890 w 2485572"/>
                <a:gd name="connsiteY281" fmla="*/ 341976 h 2538970"/>
                <a:gd name="connsiteX282" fmla="*/ 434286 w 2485572"/>
                <a:gd name="connsiteY282" fmla="*/ 255062 h 2538970"/>
                <a:gd name="connsiteX283" fmla="*/ 437127 w 2485572"/>
                <a:gd name="connsiteY283" fmla="*/ 252221 h 2538970"/>
                <a:gd name="connsiteX284" fmla="*/ 448488 w 2485572"/>
                <a:gd name="connsiteY284" fmla="*/ 235463 h 2538970"/>
                <a:gd name="connsiteX285" fmla="*/ 468086 w 2485572"/>
                <a:gd name="connsiteY285" fmla="*/ 221546 h 2538970"/>
                <a:gd name="connsiteX286" fmla="*/ 501602 w 2485572"/>
                <a:gd name="connsiteY286" fmla="*/ 215865 h 2538970"/>
                <a:gd name="connsiteX287" fmla="*/ 512964 w 2485572"/>
                <a:gd name="connsiteY287" fmla="*/ 213025 h 2538970"/>
                <a:gd name="connsiteX288" fmla="*/ 555000 w 2485572"/>
                <a:gd name="connsiteY288" fmla="*/ 187746 h 2538970"/>
                <a:gd name="connsiteX289" fmla="*/ 557557 w 2485572"/>
                <a:gd name="connsiteY289" fmla="*/ 182349 h 2538970"/>
                <a:gd name="connsiteX290" fmla="*/ 602434 w 2485572"/>
                <a:gd name="connsiteY290" fmla="*/ 131791 h 2538970"/>
                <a:gd name="connsiteX291" fmla="*/ 605274 w 2485572"/>
                <a:gd name="connsiteY291" fmla="*/ 123270 h 2538970"/>
                <a:gd name="connsiteX292" fmla="*/ 594197 w 2485572"/>
                <a:gd name="connsiteY292" fmla="*/ 70156 h 2538970"/>
                <a:gd name="connsiteX293" fmla="*/ 650151 w 2485572"/>
                <a:gd name="connsiteY293" fmla="*/ 92595 h 2538970"/>
                <a:gd name="connsiteX294" fmla="*/ 664069 w 2485572"/>
                <a:gd name="connsiteY294" fmla="*/ 92595 h 2538970"/>
                <a:gd name="connsiteX295" fmla="*/ 689348 w 2485572"/>
                <a:gd name="connsiteY295" fmla="*/ 98275 h 2538970"/>
                <a:gd name="connsiteX296" fmla="*/ 723148 w 2485572"/>
                <a:gd name="connsiteY296" fmla="*/ 89754 h 2538970"/>
                <a:gd name="connsiteX297" fmla="*/ 725704 w 2485572"/>
                <a:gd name="connsiteY297" fmla="*/ 92595 h 2538970"/>
                <a:gd name="connsiteX298" fmla="*/ 731385 w 2485572"/>
                <a:gd name="connsiteY298" fmla="*/ 92595 h 2538970"/>
                <a:gd name="connsiteX299" fmla="*/ 737065 w 2485572"/>
                <a:gd name="connsiteY299" fmla="*/ 95435 h 2538970"/>
                <a:gd name="connsiteX300" fmla="*/ 742746 w 2485572"/>
                <a:gd name="connsiteY300" fmla="*/ 95435 h 2538970"/>
                <a:gd name="connsiteX301" fmla="*/ 779102 w 2485572"/>
                <a:gd name="connsiteY301" fmla="*/ 75837 h 2538970"/>
                <a:gd name="connsiteX302" fmla="*/ 818299 w 2485572"/>
                <a:gd name="connsiteY302" fmla="*/ 39197 h 2538970"/>
                <a:gd name="connsiteX303" fmla="*/ 823980 w 2485572"/>
                <a:gd name="connsiteY303" fmla="*/ 33800 h 2538970"/>
                <a:gd name="connsiteX304" fmla="*/ 851815 w 2485572"/>
                <a:gd name="connsiteY304" fmla="*/ 19598 h 2538970"/>
                <a:gd name="connsiteX305" fmla="*/ 854655 w 2485572"/>
                <a:gd name="connsiteY305" fmla="*/ 14202 h 2538970"/>
                <a:gd name="connsiteX306" fmla="*/ 888455 w 2485572"/>
                <a:gd name="connsiteY306" fmla="*/ 8521 h 2538970"/>
                <a:gd name="connsiteX307" fmla="*/ 893852 w 2485572"/>
                <a:gd name="connsiteY307" fmla="*/ 11361 h 2538970"/>
                <a:gd name="connsiteX308" fmla="*/ 933332 w 2485572"/>
                <a:gd name="connsiteY308" fmla="*/ 36640 h 2538970"/>
                <a:gd name="connsiteX309" fmla="*/ 938729 w 2485572"/>
                <a:gd name="connsiteY309" fmla="*/ 42037 h 2538970"/>
                <a:gd name="connsiteX310" fmla="*/ 969689 w 2485572"/>
                <a:gd name="connsiteY310" fmla="*/ 61635 h 2538970"/>
                <a:gd name="connsiteX311" fmla="*/ 972529 w 2485572"/>
                <a:gd name="connsiteY311" fmla="*/ 64475 h 2538970"/>
                <a:gd name="connsiteX312" fmla="*/ 977925 w 2485572"/>
                <a:gd name="connsiteY312" fmla="*/ 67316 h 2538970"/>
                <a:gd name="connsiteX313" fmla="*/ 1011725 w 2485572"/>
                <a:gd name="connsiteY313" fmla="*/ 67316 h 2538970"/>
                <a:gd name="connsiteX314" fmla="*/ 1031324 w 2485572"/>
                <a:gd name="connsiteY314" fmla="*/ 64475 h 2538970"/>
                <a:gd name="connsiteX315" fmla="*/ 1042401 w 2485572"/>
                <a:gd name="connsiteY315" fmla="*/ 64475 h 2538970"/>
                <a:gd name="connsiteX316" fmla="*/ 1104036 w 2485572"/>
                <a:gd name="connsiteY316" fmla="*/ 70156 h 2538970"/>
                <a:gd name="connsiteX317" fmla="*/ 1109717 w 2485572"/>
                <a:gd name="connsiteY317" fmla="*/ 75837 h 2538970"/>
                <a:gd name="connsiteX318" fmla="*/ 1118238 w 2485572"/>
                <a:gd name="connsiteY318" fmla="*/ 81233 h 2538970"/>
                <a:gd name="connsiteX319" fmla="*/ 1121078 w 2485572"/>
                <a:gd name="connsiteY319" fmla="*/ 84074 h 2538970"/>
                <a:gd name="connsiteX320" fmla="*/ 1143517 w 2485572"/>
                <a:gd name="connsiteY320" fmla="*/ 95435 h 2538970"/>
                <a:gd name="connsiteX321" fmla="*/ 1151754 w 2485572"/>
                <a:gd name="connsiteY321" fmla="*/ 100832 h 2538970"/>
                <a:gd name="connsiteX322" fmla="*/ 1171352 w 2485572"/>
                <a:gd name="connsiteY322" fmla="*/ 100832 h 2538970"/>
                <a:gd name="connsiteX323" fmla="*/ 1174192 w 2485572"/>
                <a:gd name="connsiteY323" fmla="*/ 98275 h 2538970"/>
                <a:gd name="connsiteX324" fmla="*/ 1188110 w 2485572"/>
                <a:gd name="connsiteY324" fmla="*/ 89754 h 2538970"/>
                <a:gd name="connsiteX325" fmla="*/ 1193791 w 2485572"/>
                <a:gd name="connsiteY325" fmla="*/ 84074 h 2538970"/>
                <a:gd name="connsiteX326" fmla="*/ 1238668 w 2485572"/>
                <a:gd name="connsiteY326" fmla="*/ 75837 h 2538970"/>
                <a:gd name="connsiteX327" fmla="*/ 1244348 w 2485572"/>
                <a:gd name="connsiteY327" fmla="*/ 78677 h 2538970"/>
                <a:gd name="connsiteX328" fmla="*/ 1272184 w 2485572"/>
                <a:gd name="connsiteY328" fmla="*/ 75837 h 2538970"/>
                <a:gd name="connsiteX329" fmla="*/ 1280705 w 2485572"/>
                <a:gd name="connsiteY329" fmla="*/ 72996 h 2538970"/>
                <a:gd name="connsiteX330" fmla="*/ 1286385 w 2485572"/>
                <a:gd name="connsiteY330" fmla="*/ 72996 h 2538970"/>
                <a:gd name="connsiteX331" fmla="*/ 1348020 w 2485572"/>
                <a:gd name="connsiteY331" fmla="*/ 50558 h 2538970"/>
                <a:gd name="connsiteX332" fmla="*/ 1350861 w 2485572"/>
                <a:gd name="connsiteY332" fmla="*/ 50558 h 2538970"/>
                <a:gd name="connsiteX333" fmla="*/ 1392898 w 2485572"/>
                <a:gd name="connsiteY333" fmla="*/ 39197 h 2538970"/>
                <a:gd name="connsiteX334" fmla="*/ 1406815 w 2485572"/>
                <a:gd name="connsiteY334" fmla="*/ 39197 h 2538970"/>
                <a:gd name="connsiteX335" fmla="*/ 1459929 w 2485572"/>
                <a:gd name="connsiteY335" fmla="*/ 36640 h 2538970"/>
                <a:gd name="connsiteX336" fmla="*/ 1468450 w 2485572"/>
                <a:gd name="connsiteY336" fmla="*/ 36640 h 2538970"/>
                <a:gd name="connsiteX337" fmla="*/ 1474131 w 2485572"/>
                <a:gd name="connsiteY337" fmla="*/ 33800 h 2538970"/>
                <a:gd name="connsiteX338" fmla="*/ 1479528 w 2485572"/>
                <a:gd name="connsiteY338" fmla="*/ 30960 h 2538970"/>
                <a:gd name="connsiteX339" fmla="*/ 1485208 w 2485572"/>
                <a:gd name="connsiteY339" fmla="*/ 30960 h 2538970"/>
                <a:gd name="connsiteX340" fmla="*/ 1544003 w 2485572"/>
                <a:gd name="connsiteY340" fmla="*/ 16758 h 2538970"/>
                <a:gd name="connsiteX341" fmla="*/ 1549684 w 2485572"/>
                <a:gd name="connsiteY341" fmla="*/ 14202 h 2538970"/>
                <a:gd name="connsiteX342" fmla="*/ 1555364 w 2485572"/>
                <a:gd name="connsiteY342" fmla="*/ 14202 h 2538970"/>
                <a:gd name="connsiteX343" fmla="*/ 1563601 w 2485572"/>
                <a:gd name="connsiteY343" fmla="*/ 11361 h 2538970"/>
                <a:gd name="connsiteX344" fmla="*/ 1614159 w 2485572"/>
                <a:gd name="connsiteY344" fmla="*/ 22439 h 2538970"/>
                <a:gd name="connsiteX345" fmla="*/ 1619840 w 2485572"/>
                <a:gd name="connsiteY345" fmla="*/ 19598 h 2538970"/>
                <a:gd name="connsiteX346" fmla="*/ 1630917 w 2485572"/>
                <a:gd name="connsiteY346" fmla="*/ 16758 h 2538970"/>
                <a:gd name="connsiteX347" fmla="*/ 1645119 w 2485572"/>
                <a:gd name="connsiteY347" fmla="*/ 8521 h 2538970"/>
                <a:gd name="connsiteX348" fmla="*/ 1653356 w 2485572"/>
                <a:gd name="connsiteY348" fmla="*/ 5681 h 2538970"/>
                <a:gd name="connsiteX349" fmla="*/ 1689712 w 2485572"/>
                <a:gd name="connsiteY349" fmla="*/ 0 h 2538970"/>
                <a:gd name="connsiteX350" fmla="*/ 1698233 w 2485572"/>
                <a:gd name="connsiteY350" fmla="*/ 11361 h 2538970"/>
                <a:gd name="connsiteX351" fmla="*/ 1703914 w 2485572"/>
                <a:gd name="connsiteY351" fmla="*/ 14202 h 2538970"/>
                <a:gd name="connsiteX352" fmla="*/ 1709310 w 2485572"/>
                <a:gd name="connsiteY352" fmla="*/ 16758 h 2538970"/>
                <a:gd name="connsiteX353" fmla="*/ 1717831 w 2485572"/>
                <a:gd name="connsiteY353" fmla="*/ 16758 h 2538970"/>
                <a:gd name="connsiteX354" fmla="*/ 1757028 w 2485572"/>
                <a:gd name="connsiteY354" fmla="*/ 22439 h 2538970"/>
                <a:gd name="connsiteX355" fmla="*/ 1762708 w 2485572"/>
                <a:gd name="connsiteY355" fmla="*/ 25279 h 2538970"/>
                <a:gd name="connsiteX356" fmla="*/ 1768389 w 2485572"/>
                <a:gd name="connsiteY356" fmla="*/ 25279 h 2538970"/>
                <a:gd name="connsiteX357" fmla="*/ 1787987 w 2485572"/>
                <a:gd name="connsiteY357" fmla="*/ 33800 h 2538970"/>
                <a:gd name="connsiteX358" fmla="*/ 1793384 w 2485572"/>
                <a:gd name="connsiteY358" fmla="*/ 33800 h 2538970"/>
                <a:gd name="connsiteX359" fmla="*/ 1801905 w 2485572"/>
                <a:gd name="connsiteY359" fmla="*/ 36640 h 2538970"/>
                <a:gd name="connsiteX360" fmla="*/ 1835421 w 2485572"/>
                <a:gd name="connsiteY360" fmla="*/ 42037 h 2538970"/>
                <a:gd name="connsiteX361" fmla="*/ 1891659 w 2485572"/>
                <a:gd name="connsiteY361" fmla="*/ 61635 h 2538970"/>
                <a:gd name="connsiteX362" fmla="*/ 1897340 w 2485572"/>
                <a:gd name="connsiteY362" fmla="*/ 64475 h 2538970"/>
                <a:gd name="connsiteX363" fmla="*/ 1899896 w 2485572"/>
                <a:gd name="connsiteY363" fmla="*/ 67316 h 2538970"/>
                <a:gd name="connsiteX364" fmla="*/ 1944774 w 2485572"/>
                <a:gd name="connsiteY364" fmla="*/ 123270 h 2538970"/>
                <a:gd name="connsiteX365" fmla="*/ 1947614 w 2485572"/>
                <a:gd name="connsiteY365" fmla="*/ 128951 h 2538970"/>
                <a:gd name="connsiteX366" fmla="*/ 1950454 w 2485572"/>
                <a:gd name="connsiteY366" fmla="*/ 131791 h 2538970"/>
                <a:gd name="connsiteX367" fmla="*/ 1956135 w 2485572"/>
                <a:gd name="connsiteY367" fmla="*/ 140312 h 2538970"/>
                <a:gd name="connsiteX368" fmla="*/ 1958975 w 2485572"/>
                <a:gd name="connsiteY368" fmla="*/ 145709 h 2538970"/>
                <a:gd name="connsiteX369" fmla="*/ 1961532 w 2485572"/>
                <a:gd name="connsiteY369" fmla="*/ 154230 h 2538970"/>
                <a:gd name="connsiteX370" fmla="*/ 1998172 w 2485572"/>
                <a:gd name="connsiteY370" fmla="*/ 204788 h 2538970"/>
                <a:gd name="connsiteX371" fmla="*/ 2003569 w 2485572"/>
                <a:gd name="connsiteY371" fmla="*/ 207344 h 2538970"/>
                <a:gd name="connsiteX372" fmla="*/ 2009249 w 2485572"/>
                <a:gd name="connsiteY372" fmla="*/ 210184 h 2538970"/>
                <a:gd name="connsiteX373" fmla="*/ 2017770 w 2485572"/>
                <a:gd name="connsiteY373" fmla="*/ 210184 h 2538970"/>
                <a:gd name="connsiteX374" fmla="*/ 2026007 w 2485572"/>
                <a:gd name="connsiteY374" fmla="*/ 213025 h 2538970"/>
                <a:gd name="connsiteX375" fmla="*/ 2037368 w 2485572"/>
                <a:gd name="connsiteY375" fmla="*/ 215865 h 2538970"/>
                <a:gd name="connsiteX376" fmla="*/ 2099003 w 2485572"/>
                <a:gd name="connsiteY376" fmla="*/ 221546 h 2538970"/>
                <a:gd name="connsiteX377" fmla="*/ 2104684 w 2485572"/>
                <a:gd name="connsiteY377" fmla="*/ 224386 h 2538970"/>
                <a:gd name="connsiteX378" fmla="*/ 2112921 w 2485572"/>
                <a:gd name="connsiteY378" fmla="*/ 224386 h 2538970"/>
                <a:gd name="connsiteX379" fmla="*/ 2124283 w 2485572"/>
                <a:gd name="connsiteY379" fmla="*/ 229783 h 2538970"/>
                <a:gd name="connsiteX380" fmla="*/ 2177397 w 2485572"/>
                <a:gd name="connsiteY380" fmla="*/ 229783 h 2538970"/>
                <a:gd name="connsiteX381" fmla="*/ 2185918 w 2485572"/>
                <a:gd name="connsiteY381" fmla="*/ 232623 h 2538970"/>
                <a:gd name="connsiteX382" fmla="*/ 2213753 w 2485572"/>
                <a:gd name="connsiteY382" fmla="*/ 226942 h 2538970"/>
                <a:gd name="connsiteX383" fmla="*/ 2219434 w 2485572"/>
                <a:gd name="connsiteY383" fmla="*/ 224386 h 2538970"/>
                <a:gd name="connsiteX384" fmla="*/ 2241872 w 2485572"/>
                <a:gd name="connsiteY384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60700 w 2485572"/>
                <a:gd name="connsiteY90" fmla="*/ 2154958 h 2538970"/>
                <a:gd name="connsiteX91" fmla="*/ 1813266 w 2485572"/>
                <a:gd name="connsiteY91" fmla="*/ 2166319 h 2538970"/>
                <a:gd name="connsiteX92" fmla="*/ 1810426 w 2485572"/>
                <a:gd name="connsiteY92" fmla="*/ 2177397 h 2538970"/>
                <a:gd name="connsiteX93" fmla="*/ 1818663 w 2485572"/>
                <a:gd name="connsiteY93" fmla="*/ 2194438 h 2538970"/>
                <a:gd name="connsiteX94" fmla="*/ 1818663 w 2485572"/>
                <a:gd name="connsiteY94" fmla="*/ 2211196 h 2538970"/>
                <a:gd name="connsiteX95" fmla="*/ 1813266 w 2485572"/>
                <a:gd name="connsiteY95" fmla="*/ 2214037 h 2538970"/>
                <a:gd name="connsiteX96" fmla="*/ 1776626 w 2485572"/>
                <a:gd name="connsiteY96" fmla="*/ 2208356 h 2538970"/>
                <a:gd name="connsiteX97" fmla="*/ 1771230 w 2485572"/>
                <a:gd name="connsiteY97" fmla="*/ 2205516 h 2538970"/>
                <a:gd name="connsiteX98" fmla="*/ 1762708 w 2485572"/>
                <a:gd name="connsiteY98" fmla="*/ 2202676 h 2538970"/>
                <a:gd name="connsiteX99" fmla="*/ 1748791 w 2485572"/>
                <a:gd name="connsiteY99" fmla="*/ 2202676 h 2538970"/>
                <a:gd name="connsiteX100" fmla="*/ 1740270 w 2485572"/>
                <a:gd name="connsiteY100" fmla="*/ 2194438 h 2538970"/>
                <a:gd name="connsiteX101" fmla="*/ 1731749 w 2485572"/>
                <a:gd name="connsiteY101" fmla="*/ 2188758 h 2538970"/>
                <a:gd name="connsiteX102" fmla="*/ 1723512 w 2485572"/>
                <a:gd name="connsiteY102" fmla="*/ 2174556 h 2538970"/>
                <a:gd name="connsiteX103" fmla="*/ 1703914 w 2485572"/>
                <a:gd name="connsiteY103" fmla="*/ 2169159 h 2538970"/>
                <a:gd name="connsiteX104" fmla="*/ 1698233 w 2485572"/>
                <a:gd name="connsiteY104" fmla="*/ 2166319 h 2538970"/>
                <a:gd name="connsiteX105" fmla="*/ 1692552 w 2485572"/>
                <a:gd name="connsiteY105" fmla="*/ 2163479 h 2538970"/>
                <a:gd name="connsiteX106" fmla="*/ 1656196 w 2485572"/>
                <a:gd name="connsiteY106" fmla="*/ 2160638 h 2538970"/>
                <a:gd name="connsiteX107" fmla="*/ 1647675 w 2485572"/>
                <a:gd name="connsiteY107" fmla="*/ 2163479 h 2538970"/>
                <a:gd name="connsiteX108" fmla="*/ 1605638 w 2485572"/>
                <a:gd name="connsiteY108" fmla="*/ 2169159 h 2538970"/>
                <a:gd name="connsiteX109" fmla="*/ 1600242 w 2485572"/>
                <a:gd name="connsiteY109" fmla="*/ 2169159 h 2538970"/>
                <a:gd name="connsiteX110" fmla="*/ 1566442 w 2485572"/>
                <a:gd name="connsiteY110" fmla="*/ 2146721 h 2538970"/>
                <a:gd name="connsiteX111" fmla="*/ 1563601 w 2485572"/>
                <a:gd name="connsiteY111" fmla="*/ 2143881 h 2538970"/>
                <a:gd name="connsiteX112" fmla="*/ 1561045 w 2485572"/>
                <a:gd name="connsiteY112" fmla="*/ 2141040 h 2538970"/>
                <a:gd name="connsiteX113" fmla="*/ 1541447 w 2485572"/>
                <a:gd name="connsiteY113" fmla="*/ 2112921 h 2538970"/>
                <a:gd name="connsiteX114" fmla="*/ 1535766 w 2485572"/>
                <a:gd name="connsiteY114" fmla="*/ 2107524 h 2538970"/>
                <a:gd name="connsiteX115" fmla="*/ 1501966 w 2485572"/>
                <a:gd name="connsiteY115" fmla="*/ 2090482 h 2538970"/>
                <a:gd name="connsiteX116" fmla="*/ 1496570 w 2485572"/>
                <a:gd name="connsiteY116" fmla="*/ 2087926 h 2538970"/>
                <a:gd name="connsiteX117" fmla="*/ 1493729 w 2485572"/>
                <a:gd name="connsiteY117" fmla="*/ 2085086 h 2538970"/>
                <a:gd name="connsiteX118" fmla="*/ 1488049 w 2485572"/>
                <a:gd name="connsiteY118" fmla="*/ 2082245 h 2538970"/>
                <a:gd name="connsiteX119" fmla="*/ 1426413 w 2485572"/>
                <a:gd name="connsiteY119" fmla="*/ 2059807 h 2538970"/>
                <a:gd name="connsiteX120" fmla="*/ 1364778 w 2485572"/>
                <a:gd name="connsiteY120" fmla="*/ 2056966 h 2538970"/>
                <a:gd name="connsiteX121" fmla="*/ 1336659 w 2485572"/>
                <a:gd name="connsiteY121" fmla="*/ 2048445 h 2538970"/>
                <a:gd name="connsiteX122" fmla="*/ 1311380 w 2485572"/>
                <a:gd name="connsiteY122" fmla="*/ 2034528 h 2538970"/>
                <a:gd name="connsiteX123" fmla="*/ 1305983 w 2485572"/>
                <a:gd name="connsiteY123" fmla="*/ 2031688 h 2538970"/>
                <a:gd name="connsiteX124" fmla="*/ 1303143 w 2485572"/>
                <a:gd name="connsiteY124" fmla="*/ 2026291 h 2538970"/>
                <a:gd name="connsiteX125" fmla="*/ 1300303 w 2485572"/>
                <a:gd name="connsiteY125" fmla="*/ 2023451 h 2538970"/>
                <a:gd name="connsiteX126" fmla="*/ 1266787 w 2485572"/>
                <a:gd name="connsiteY126" fmla="*/ 2006409 h 2538970"/>
                <a:gd name="connsiteX127" fmla="*/ 1255426 w 2485572"/>
                <a:gd name="connsiteY127" fmla="*/ 2006409 h 2538970"/>
                <a:gd name="connsiteX128" fmla="*/ 1238668 w 2485572"/>
                <a:gd name="connsiteY128" fmla="*/ 2001012 h 2538970"/>
                <a:gd name="connsiteX129" fmla="*/ 1232987 w 2485572"/>
                <a:gd name="connsiteY129" fmla="*/ 2001012 h 2538970"/>
                <a:gd name="connsiteX130" fmla="*/ 1216229 w 2485572"/>
                <a:gd name="connsiteY130" fmla="*/ 1995331 h 2538970"/>
                <a:gd name="connsiteX131" fmla="*/ 1213389 w 2485572"/>
                <a:gd name="connsiteY131" fmla="*/ 1992491 h 2538970"/>
                <a:gd name="connsiteX132" fmla="*/ 1185554 w 2485572"/>
                <a:gd name="connsiteY132" fmla="*/ 1984254 h 2538970"/>
                <a:gd name="connsiteX133" fmla="*/ 1179873 w 2485572"/>
                <a:gd name="connsiteY133" fmla="*/ 1984254 h 2538970"/>
                <a:gd name="connsiteX134" fmla="*/ 1157434 w 2485572"/>
                <a:gd name="connsiteY134" fmla="*/ 1981414 h 2538970"/>
                <a:gd name="connsiteX135" fmla="*/ 1109717 w 2485572"/>
                <a:gd name="connsiteY135" fmla="*/ 1947614 h 2538970"/>
                <a:gd name="connsiteX136" fmla="*/ 1098639 w 2485572"/>
                <a:gd name="connsiteY136" fmla="*/ 1944774 h 2538970"/>
                <a:gd name="connsiteX137" fmla="*/ 1067680 w 2485572"/>
                <a:gd name="connsiteY137" fmla="*/ 1919779 h 2538970"/>
                <a:gd name="connsiteX138" fmla="*/ 1056603 w 2485572"/>
                <a:gd name="connsiteY138" fmla="*/ 1888819 h 2538970"/>
                <a:gd name="connsiteX139" fmla="*/ 1053762 w 2485572"/>
                <a:gd name="connsiteY139" fmla="*/ 1880298 h 2538970"/>
                <a:gd name="connsiteX140" fmla="*/ 1022803 w 2485572"/>
                <a:gd name="connsiteY140" fmla="*/ 1860700 h 2538970"/>
                <a:gd name="connsiteX141" fmla="*/ 1019962 w 2485572"/>
                <a:gd name="connsiteY141" fmla="*/ 1858143 h 2538970"/>
                <a:gd name="connsiteX142" fmla="*/ 1006045 w 2485572"/>
                <a:gd name="connsiteY142" fmla="*/ 1824343 h 2538970"/>
                <a:gd name="connsiteX143" fmla="*/ 1006045 w 2485572"/>
                <a:gd name="connsiteY143" fmla="*/ 1813266 h 2538970"/>
                <a:gd name="connsiteX144" fmla="*/ 1011725 w 2485572"/>
                <a:gd name="connsiteY144" fmla="*/ 1793668 h 2538970"/>
                <a:gd name="connsiteX145" fmla="*/ 1019962 w 2485572"/>
                <a:gd name="connsiteY145" fmla="*/ 1768389 h 2538970"/>
                <a:gd name="connsiteX146" fmla="*/ 1025643 w 2485572"/>
                <a:gd name="connsiteY146" fmla="*/ 1737429 h 2538970"/>
                <a:gd name="connsiteX147" fmla="*/ 1025643 w 2485572"/>
                <a:gd name="connsiteY147" fmla="*/ 1723512 h 2538970"/>
                <a:gd name="connsiteX148" fmla="*/ 1019962 w 2485572"/>
                <a:gd name="connsiteY148" fmla="*/ 1720671 h 2538970"/>
                <a:gd name="connsiteX149" fmla="*/ 1014566 w 2485572"/>
                <a:gd name="connsiteY149" fmla="*/ 1712435 h 2538970"/>
                <a:gd name="connsiteX150" fmla="*/ 1011725 w 2485572"/>
                <a:gd name="connsiteY150" fmla="*/ 1709594 h 2538970"/>
                <a:gd name="connsiteX151" fmla="*/ 983606 w 2485572"/>
                <a:gd name="connsiteY151" fmla="*/ 1692552 h 2538970"/>
                <a:gd name="connsiteX152" fmla="*/ 977925 w 2485572"/>
                <a:gd name="connsiteY152" fmla="*/ 1692552 h 2538970"/>
                <a:gd name="connsiteX153" fmla="*/ 950090 w 2485572"/>
                <a:gd name="connsiteY153" fmla="*/ 1653356 h 2538970"/>
                <a:gd name="connsiteX154" fmla="*/ 950090 w 2485572"/>
                <a:gd name="connsiteY154" fmla="*/ 1639438 h 2538970"/>
                <a:gd name="connsiteX155" fmla="*/ 952931 w 2485572"/>
                <a:gd name="connsiteY155" fmla="*/ 1636598 h 2538970"/>
                <a:gd name="connsiteX156" fmla="*/ 975369 w 2485572"/>
                <a:gd name="connsiteY156" fmla="*/ 1597401 h 2538970"/>
                <a:gd name="connsiteX157" fmla="*/ 980766 w 2485572"/>
                <a:gd name="connsiteY157" fmla="*/ 1591721 h 2538970"/>
                <a:gd name="connsiteX158" fmla="*/ 1017406 w 2485572"/>
                <a:gd name="connsiteY158" fmla="*/ 1561045 h 2538970"/>
                <a:gd name="connsiteX159" fmla="*/ 1022803 w 2485572"/>
                <a:gd name="connsiteY159" fmla="*/ 1558205 h 2538970"/>
                <a:gd name="connsiteX160" fmla="*/ 1025643 w 2485572"/>
                <a:gd name="connsiteY160" fmla="*/ 1555364 h 2538970"/>
                <a:gd name="connsiteX161" fmla="*/ 1031324 w 2485572"/>
                <a:gd name="connsiteY161" fmla="*/ 1549684 h 2538970"/>
                <a:gd name="connsiteX162" fmla="*/ 1293866 w 2485572"/>
                <a:gd name="connsiteY162" fmla="*/ 1680648 h 2538970"/>
                <a:gd name="connsiteX163" fmla="*/ 1455791 w 2485572"/>
                <a:gd name="connsiteY163" fmla="*/ 1685410 h 2538970"/>
                <a:gd name="connsiteX164" fmla="*/ 1289417 w 2485572"/>
                <a:gd name="connsiteY164" fmla="*/ 1536685 h 2538970"/>
                <a:gd name="connsiteX165" fmla="*/ 1061999 w 2485572"/>
                <a:gd name="connsiteY165" fmla="*/ 1465610 h 2538970"/>
                <a:gd name="connsiteX166" fmla="*/ 1061999 w 2485572"/>
                <a:gd name="connsiteY166" fmla="*/ 1429254 h 2538970"/>
                <a:gd name="connsiteX167" fmla="*/ 1048082 w 2485572"/>
                <a:gd name="connsiteY167" fmla="*/ 1403975 h 2538970"/>
                <a:gd name="connsiteX168" fmla="*/ 1022803 w 2485572"/>
                <a:gd name="connsiteY168" fmla="*/ 1387217 h 2538970"/>
                <a:gd name="connsiteX169" fmla="*/ 1011725 w 2485572"/>
                <a:gd name="connsiteY169" fmla="*/ 1381536 h 2538970"/>
                <a:gd name="connsiteX170" fmla="*/ 1000364 w 2485572"/>
                <a:gd name="connsiteY170" fmla="*/ 1381536 h 2538970"/>
                <a:gd name="connsiteX171" fmla="*/ 961167 w 2485572"/>
                <a:gd name="connsiteY171" fmla="*/ 1376140 h 2538970"/>
                <a:gd name="connsiteX172" fmla="*/ 924811 w 2485572"/>
                <a:gd name="connsiteY172" fmla="*/ 1367618 h 2538970"/>
                <a:gd name="connsiteX173" fmla="*/ 919131 w 2485572"/>
                <a:gd name="connsiteY173" fmla="*/ 1367618 h 2538970"/>
                <a:gd name="connsiteX174" fmla="*/ 913450 w 2485572"/>
                <a:gd name="connsiteY174" fmla="*/ 1364778 h 2538970"/>
                <a:gd name="connsiteX175" fmla="*/ 908053 w 2485572"/>
                <a:gd name="connsiteY175" fmla="*/ 1364778 h 2538970"/>
                <a:gd name="connsiteX176" fmla="*/ 877094 w 2485572"/>
                <a:gd name="connsiteY176" fmla="*/ 1381536 h 2538970"/>
                <a:gd name="connsiteX177" fmla="*/ 868857 w 2485572"/>
                <a:gd name="connsiteY177" fmla="*/ 1390057 h 2538970"/>
                <a:gd name="connsiteX178" fmla="*/ 835057 w 2485572"/>
                <a:gd name="connsiteY178" fmla="*/ 1434934 h 2538970"/>
                <a:gd name="connsiteX179" fmla="*/ 832217 w 2485572"/>
                <a:gd name="connsiteY179" fmla="*/ 1440331 h 2538970"/>
                <a:gd name="connsiteX180" fmla="*/ 832217 w 2485572"/>
                <a:gd name="connsiteY180" fmla="*/ 1446012 h 2538970"/>
                <a:gd name="connsiteX181" fmla="*/ 767741 w 2485572"/>
                <a:gd name="connsiteY181" fmla="*/ 1513327 h 2538970"/>
                <a:gd name="connsiteX182" fmla="*/ 711787 w 2485572"/>
                <a:gd name="connsiteY182" fmla="*/ 1535766 h 2538970"/>
                <a:gd name="connsiteX183" fmla="*/ 686508 w 2485572"/>
                <a:gd name="connsiteY183" fmla="*/ 1541447 h 2538970"/>
                <a:gd name="connsiteX184" fmla="*/ 661513 w 2485572"/>
                <a:gd name="connsiteY184" fmla="*/ 1549684 h 2538970"/>
                <a:gd name="connsiteX185" fmla="*/ 658672 w 2485572"/>
                <a:gd name="connsiteY185" fmla="*/ 1552524 h 2538970"/>
                <a:gd name="connsiteX186" fmla="*/ 652992 w 2485572"/>
                <a:gd name="connsiteY186" fmla="*/ 1555364 h 2538970"/>
                <a:gd name="connsiteX187" fmla="*/ 624873 w 2485572"/>
                <a:gd name="connsiteY187" fmla="*/ 1561045 h 2538970"/>
                <a:gd name="connsiteX188" fmla="*/ 619476 w 2485572"/>
                <a:gd name="connsiteY188" fmla="*/ 1558205 h 2538970"/>
                <a:gd name="connsiteX189" fmla="*/ 616636 w 2485572"/>
                <a:gd name="connsiteY189" fmla="*/ 1555364 h 2538970"/>
                <a:gd name="connsiteX190" fmla="*/ 597037 w 2485572"/>
                <a:gd name="connsiteY190" fmla="*/ 1532926 h 2538970"/>
                <a:gd name="connsiteX191" fmla="*/ 594197 w 2485572"/>
                <a:gd name="connsiteY191" fmla="*/ 1521848 h 2538970"/>
                <a:gd name="connsiteX192" fmla="*/ 591357 w 2485572"/>
                <a:gd name="connsiteY192" fmla="*/ 1519008 h 2538970"/>
                <a:gd name="connsiteX193" fmla="*/ 566078 w 2485572"/>
                <a:gd name="connsiteY193" fmla="*/ 1482368 h 2538970"/>
                <a:gd name="connsiteX194" fmla="*/ 560397 w 2485572"/>
                <a:gd name="connsiteY194" fmla="*/ 1471291 h 2538970"/>
                <a:gd name="connsiteX195" fmla="*/ 555000 w 2485572"/>
                <a:gd name="connsiteY195" fmla="*/ 1465610 h 2538970"/>
                <a:gd name="connsiteX196" fmla="*/ 498762 w 2485572"/>
                <a:gd name="connsiteY196" fmla="*/ 1432094 h 2538970"/>
                <a:gd name="connsiteX197" fmla="*/ 490525 w 2485572"/>
                <a:gd name="connsiteY197" fmla="*/ 1429254 h 2538970"/>
                <a:gd name="connsiteX198" fmla="*/ 487685 w 2485572"/>
                <a:gd name="connsiteY198" fmla="*/ 1429254 h 2538970"/>
                <a:gd name="connsiteX199" fmla="*/ 462406 w 2485572"/>
                <a:gd name="connsiteY199" fmla="*/ 1426413 h 2538970"/>
                <a:gd name="connsiteX200" fmla="*/ 400770 w 2485572"/>
                <a:gd name="connsiteY200" fmla="*/ 1426413 h 2538970"/>
                <a:gd name="connsiteX201" fmla="*/ 392250 w 2485572"/>
                <a:gd name="connsiteY201" fmla="*/ 1423573 h 2538970"/>
                <a:gd name="connsiteX202" fmla="*/ 384013 w 2485572"/>
                <a:gd name="connsiteY202" fmla="*/ 1420733 h 2538970"/>
                <a:gd name="connsiteX203" fmla="*/ 375492 w 2485572"/>
                <a:gd name="connsiteY203" fmla="*/ 1420733 h 2538970"/>
                <a:gd name="connsiteX204" fmla="*/ 319537 w 2485572"/>
                <a:gd name="connsiteY204" fmla="*/ 1409655 h 2538970"/>
                <a:gd name="connsiteX205" fmla="*/ 313856 w 2485572"/>
                <a:gd name="connsiteY205" fmla="*/ 1406815 h 2538970"/>
                <a:gd name="connsiteX206" fmla="*/ 308176 w 2485572"/>
                <a:gd name="connsiteY206" fmla="*/ 1406815 h 2538970"/>
                <a:gd name="connsiteX207" fmla="*/ 297098 w 2485572"/>
                <a:gd name="connsiteY207" fmla="*/ 1401134 h 2538970"/>
                <a:gd name="connsiteX208" fmla="*/ 221546 w 2485572"/>
                <a:gd name="connsiteY208" fmla="*/ 1392898 h 2538970"/>
                <a:gd name="connsiteX209" fmla="*/ 213025 w 2485572"/>
                <a:gd name="connsiteY209" fmla="*/ 1392898 h 2538970"/>
                <a:gd name="connsiteX210" fmla="*/ 204504 w 2485572"/>
                <a:gd name="connsiteY210" fmla="*/ 1395738 h 2538970"/>
                <a:gd name="connsiteX211" fmla="*/ 154230 w 2485572"/>
                <a:gd name="connsiteY211" fmla="*/ 1406815 h 2538970"/>
                <a:gd name="connsiteX212" fmla="*/ 148549 w 2485572"/>
                <a:gd name="connsiteY212" fmla="*/ 1403975 h 2538970"/>
                <a:gd name="connsiteX213" fmla="*/ 137472 w 2485572"/>
                <a:gd name="connsiteY213" fmla="*/ 1398294 h 2538970"/>
                <a:gd name="connsiteX214" fmla="*/ 131791 w 2485572"/>
                <a:gd name="connsiteY214" fmla="*/ 1398294 h 2538970"/>
                <a:gd name="connsiteX215" fmla="*/ 67316 w 2485572"/>
                <a:gd name="connsiteY215" fmla="*/ 1418177 h 2538970"/>
                <a:gd name="connsiteX216" fmla="*/ 58795 w 2485572"/>
                <a:gd name="connsiteY216" fmla="*/ 1420733 h 2538970"/>
                <a:gd name="connsiteX217" fmla="*/ 50558 w 2485572"/>
                <a:gd name="connsiteY217" fmla="*/ 1423573 h 2538970"/>
                <a:gd name="connsiteX218" fmla="*/ 42037 w 2485572"/>
                <a:gd name="connsiteY218" fmla="*/ 1423573 h 2538970"/>
                <a:gd name="connsiteX219" fmla="*/ 5681 w 2485572"/>
                <a:gd name="connsiteY219" fmla="*/ 1432094 h 2538970"/>
                <a:gd name="connsiteX220" fmla="*/ 2840 w 2485572"/>
                <a:gd name="connsiteY220" fmla="*/ 1403975 h 2538970"/>
                <a:gd name="connsiteX221" fmla="*/ 0 w 2485572"/>
                <a:gd name="connsiteY221" fmla="*/ 1395738 h 2538970"/>
                <a:gd name="connsiteX222" fmla="*/ 5681 w 2485572"/>
                <a:gd name="connsiteY222" fmla="*/ 1373299 h 2538970"/>
                <a:gd name="connsiteX223" fmla="*/ 5681 w 2485572"/>
                <a:gd name="connsiteY223" fmla="*/ 1361938 h 2538970"/>
                <a:gd name="connsiteX224" fmla="*/ 11361 w 2485572"/>
                <a:gd name="connsiteY224" fmla="*/ 1345180 h 2538970"/>
                <a:gd name="connsiteX225" fmla="*/ 42037 w 2485572"/>
                <a:gd name="connsiteY225" fmla="*/ 1305983 h 2538970"/>
                <a:gd name="connsiteX226" fmla="*/ 47718 w 2485572"/>
                <a:gd name="connsiteY226" fmla="*/ 1294622 h 2538970"/>
                <a:gd name="connsiteX227" fmla="*/ 39197 w 2485572"/>
                <a:gd name="connsiteY227" fmla="*/ 1275024 h 2538970"/>
                <a:gd name="connsiteX228" fmla="*/ 33516 w 2485572"/>
                <a:gd name="connsiteY228" fmla="*/ 1269627 h 2538970"/>
                <a:gd name="connsiteX229" fmla="*/ 33516 w 2485572"/>
                <a:gd name="connsiteY229" fmla="*/ 1244348 h 2538970"/>
                <a:gd name="connsiteX230" fmla="*/ 64475 w 2485572"/>
                <a:gd name="connsiteY230" fmla="*/ 1213389 h 2538970"/>
                <a:gd name="connsiteX231" fmla="*/ 81233 w 2485572"/>
                <a:gd name="connsiteY231" fmla="*/ 1199471 h 2538970"/>
                <a:gd name="connsiteX232" fmla="*/ 86914 w 2485572"/>
                <a:gd name="connsiteY232" fmla="*/ 1190950 h 2538970"/>
                <a:gd name="connsiteX233" fmla="*/ 97991 w 2485572"/>
                <a:gd name="connsiteY233" fmla="*/ 1160275 h 2538970"/>
                <a:gd name="connsiteX234" fmla="*/ 95435 w 2485572"/>
                <a:gd name="connsiteY234" fmla="*/ 1151753 h 2538970"/>
                <a:gd name="connsiteX235" fmla="*/ 95435 w 2485572"/>
                <a:gd name="connsiteY235" fmla="*/ 1121078 h 2538970"/>
                <a:gd name="connsiteX236" fmla="*/ 100832 w 2485572"/>
                <a:gd name="connsiteY236" fmla="*/ 1112557 h 2538970"/>
                <a:gd name="connsiteX237" fmla="*/ 103672 w 2485572"/>
                <a:gd name="connsiteY237" fmla="*/ 1106876 h 2538970"/>
                <a:gd name="connsiteX238" fmla="*/ 154230 w 2485572"/>
                <a:gd name="connsiteY238" fmla="*/ 1070520 h 2538970"/>
                <a:gd name="connsiteX239" fmla="*/ 176668 w 2485572"/>
                <a:gd name="connsiteY239" fmla="*/ 1045241 h 2538970"/>
                <a:gd name="connsiteX240" fmla="*/ 176668 w 2485572"/>
                <a:gd name="connsiteY240" fmla="*/ 1037004 h 2538970"/>
                <a:gd name="connsiteX241" fmla="*/ 173828 w 2485572"/>
                <a:gd name="connsiteY241" fmla="*/ 1028483 h 2538970"/>
                <a:gd name="connsiteX242" fmla="*/ 157070 w 2485572"/>
                <a:gd name="connsiteY242" fmla="*/ 1008885 h 2538970"/>
                <a:gd name="connsiteX243" fmla="*/ 154230 w 2485572"/>
                <a:gd name="connsiteY243" fmla="*/ 1000648 h 2538970"/>
                <a:gd name="connsiteX244" fmla="*/ 157070 w 2485572"/>
                <a:gd name="connsiteY244" fmla="*/ 964008 h 2538970"/>
                <a:gd name="connsiteX245" fmla="*/ 154230 w 2485572"/>
                <a:gd name="connsiteY245" fmla="*/ 955771 h 2538970"/>
                <a:gd name="connsiteX246" fmla="*/ 126111 w 2485572"/>
                <a:gd name="connsiteY246" fmla="*/ 930492 h 2538970"/>
                <a:gd name="connsiteX247" fmla="*/ 112193 w 2485572"/>
                <a:gd name="connsiteY247" fmla="*/ 927652 h 2538970"/>
                <a:gd name="connsiteX248" fmla="*/ 109353 w 2485572"/>
                <a:gd name="connsiteY248" fmla="*/ 921971 h 2538970"/>
                <a:gd name="connsiteX249" fmla="*/ 109353 w 2485572"/>
                <a:gd name="connsiteY249" fmla="*/ 908053 h 2538970"/>
                <a:gd name="connsiteX250" fmla="*/ 117590 w 2485572"/>
                <a:gd name="connsiteY250" fmla="*/ 891295 h 2538970"/>
                <a:gd name="connsiteX251" fmla="*/ 123270 w 2485572"/>
                <a:gd name="connsiteY251" fmla="*/ 885615 h 2538970"/>
                <a:gd name="connsiteX252" fmla="*/ 148549 w 2485572"/>
                <a:gd name="connsiteY252" fmla="*/ 866016 h 2538970"/>
                <a:gd name="connsiteX253" fmla="*/ 128951 w 2485572"/>
                <a:gd name="connsiteY253" fmla="*/ 840738 h 2538970"/>
                <a:gd name="connsiteX254" fmla="*/ 126111 w 2485572"/>
                <a:gd name="connsiteY254" fmla="*/ 821139 h 2538970"/>
                <a:gd name="connsiteX255" fmla="*/ 140028 w 2485572"/>
                <a:gd name="connsiteY255" fmla="*/ 812618 h 2538970"/>
                <a:gd name="connsiteX256" fmla="*/ 142869 w 2485572"/>
                <a:gd name="connsiteY256" fmla="*/ 790464 h 2538970"/>
                <a:gd name="connsiteX257" fmla="*/ 154230 w 2485572"/>
                <a:gd name="connsiteY257" fmla="*/ 773422 h 2538970"/>
                <a:gd name="connsiteX258" fmla="*/ 157070 w 2485572"/>
                <a:gd name="connsiteY258" fmla="*/ 762344 h 2538970"/>
                <a:gd name="connsiteX259" fmla="*/ 157070 w 2485572"/>
                <a:gd name="connsiteY259" fmla="*/ 753824 h 2538970"/>
                <a:gd name="connsiteX260" fmla="*/ 145709 w 2485572"/>
                <a:gd name="connsiteY260" fmla="*/ 731385 h 2538970"/>
                <a:gd name="connsiteX261" fmla="*/ 145709 w 2485572"/>
                <a:gd name="connsiteY261" fmla="*/ 723148 h 2538970"/>
                <a:gd name="connsiteX262" fmla="*/ 159627 w 2485572"/>
                <a:gd name="connsiteY262" fmla="*/ 714627 h 2538970"/>
                <a:gd name="connsiteX263" fmla="*/ 204504 w 2485572"/>
                <a:gd name="connsiteY263" fmla="*/ 708946 h 2538970"/>
                <a:gd name="connsiteX264" fmla="*/ 232623 w 2485572"/>
                <a:gd name="connsiteY264" fmla="*/ 678271 h 2538970"/>
                <a:gd name="connsiteX265" fmla="*/ 232623 w 2485572"/>
                <a:gd name="connsiteY265" fmla="*/ 666909 h 2538970"/>
                <a:gd name="connsiteX266" fmla="*/ 215865 w 2485572"/>
                <a:gd name="connsiteY266" fmla="*/ 644755 h 2538970"/>
                <a:gd name="connsiteX267" fmla="*/ 218705 w 2485572"/>
                <a:gd name="connsiteY267" fmla="*/ 613795 h 2538970"/>
                <a:gd name="connsiteX268" fmla="*/ 241144 w 2485572"/>
                <a:gd name="connsiteY268" fmla="*/ 582836 h 2538970"/>
                <a:gd name="connsiteX269" fmla="*/ 252221 w 2485572"/>
                <a:gd name="connsiteY269" fmla="*/ 571758 h 2538970"/>
                <a:gd name="connsiteX270" fmla="*/ 285737 w 2485572"/>
                <a:gd name="connsiteY270" fmla="*/ 524041 h 2538970"/>
                <a:gd name="connsiteX271" fmla="*/ 291418 w 2485572"/>
                <a:gd name="connsiteY271" fmla="*/ 518644 h 2538970"/>
                <a:gd name="connsiteX272" fmla="*/ 322377 w 2485572"/>
                <a:gd name="connsiteY272" fmla="*/ 518644 h 2538970"/>
                <a:gd name="connsiteX273" fmla="*/ 333455 w 2485572"/>
                <a:gd name="connsiteY273" fmla="*/ 510123 h 2538970"/>
                <a:gd name="connsiteX274" fmla="*/ 341976 w 2485572"/>
                <a:gd name="connsiteY274" fmla="*/ 482004 h 2538970"/>
                <a:gd name="connsiteX275" fmla="*/ 347372 w 2485572"/>
                <a:gd name="connsiteY275" fmla="*/ 476607 h 2538970"/>
                <a:gd name="connsiteX276" fmla="*/ 386853 w 2485572"/>
                <a:gd name="connsiteY276" fmla="*/ 459565 h 2538970"/>
                <a:gd name="connsiteX277" fmla="*/ 389409 w 2485572"/>
                <a:gd name="connsiteY277" fmla="*/ 454169 h 2538970"/>
                <a:gd name="connsiteX278" fmla="*/ 400770 w 2485572"/>
                <a:gd name="connsiteY278" fmla="*/ 434570 h 2538970"/>
                <a:gd name="connsiteX279" fmla="*/ 414688 w 2485572"/>
                <a:gd name="connsiteY279" fmla="*/ 392534 h 2538970"/>
                <a:gd name="connsiteX280" fmla="*/ 428890 w 2485572"/>
                <a:gd name="connsiteY280" fmla="*/ 341976 h 2538970"/>
                <a:gd name="connsiteX281" fmla="*/ 434286 w 2485572"/>
                <a:gd name="connsiteY281" fmla="*/ 255062 h 2538970"/>
                <a:gd name="connsiteX282" fmla="*/ 437127 w 2485572"/>
                <a:gd name="connsiteY282" fmla="*/ 252221 h 2538970"/>
                <a:gd name="connsiteX283" fmla="*/ 448488 w 2485572"/>
                <a:gd name="connsiteY283" fmla="*/ 235463 h 2538970"/>
                <a:gd name="connsiteX284" fmla="*/ 468086 w 2485572"/>
                <a:gd name="connsiteY284" fmla="*/ 221546 h 2538970"/>
                <a:gd name="connsiteX285" fmla="*/ 501602 w 2485572"/>
                <a:gd name="connsiteY285" fmla="*/ 215865 h 2538970"/>
                <a:gd name="connsiteX286" fmla="*/ 512964 w 2485572"/>
                <a:gd name="connsiteY286" fmla="*/ 213025 h 2538970"/>
                <a:gd name="connsiteX287" fmla="*/ 555000 w 2485572"/>
                <a:gd name="connsiteY287" fmla="*/ 187746 h 2538970"/>
                <a:gd name="connsiteX288" fmla="*/ 557557 w 2485572"/>
                <a:gd name="connsiteY288" fmla="*/ 182349 h 2538970"/>
                <a:gd name="connsiteX289" fmla="*/ 602434 w 2485572"/>
                <a:gd name="connsiteY289" fmla="*/ 131791 h 2538970"/>
                <a:gd name="connsiteX290" fmla="*/ 605274 w 2485572"/>
                <a:gd name="connsiteY290" fmla="*/ 123270 h 2538970"/>
                <a:gd name="connsiteX291" fmla="*/ 594197 w 2485572"/>
                <a:gd name="connsiteY291" fmla="*/ 70156 h 2538970"/>
                <a:gd name="connsiteX292" fmla="*/ 650151 w 2485572"/>
                <a:gd name="connsiteY292" fmla="*/ 92595 h 2538970"/>
                <a:gd name="connsiteX293" fmla="*/ 664069 w 2485572"/>
                <a:gd name="connsiteY293" fmla="*/ 92595 h 2538970"/>
                <a:gd name="connsiteX294" fmla="*/ 689348 w 2485572"/>
                <a:gd name="connsiteY294" fmla="*/ 98275 h 2538970"/>
                <a:gd name="connsiteX295" fmla="*/ 723148 w 2485572"/>
                <a:gd name="connsiteY295" fmla="*/ 89754 h 2538970"/>
                <a:gd name="connsiteX296" fmla="*/ 725704 w 2485572"/>
                <a:gd name="connsiteY296" fmla="*/ 92595 h 2538970"/>
                <a:gd name="connsiteX297" fmla="*/ 731385 w 2485572"/>
                <a:gd name="connsiteY297" fmla="*/ 92595 h 2538970"/>
                <a:gd name="connsiteX298" fmla="*/ 737065 w 2485572"/>
                <a:gd name="connsiteY298" fmla="*/ 95435 h 2538970"/>
                <a:gd name="connsiteX299" fmla="*/ 742746 w 2485572"/>
                <a:gd name="connsiteY299" fmla="*/ 95435 h 2538970"/>
                <a:gd name="connsiteX300" fmla="*/ 779102 w 2485572"/>
                <a:gd name="connsiteY300" fmla="*/ 75837 h 2538970"/>
                <a:gd name="connsiteX301" fmla="*/ 818299 w 2485572"/>
                <a:gd name="connsiteY301" fmla="*/ 39197 h 2538970"/>
                <a:gd name="connsiteX302" fmla="*/ 823980 w 2485572"/>
                <a:gd name="connsiteY302" fmla="*/ 33800 h 2538970"/>
                <a:gd name="connsiteX303" fmla="*/ 851815 w 2485572"/>
                <a:gd name="connsiteY303" fmla="*/ 19598 h 2538970"/>
                <a:gd name="connsiteX304" fmla="*/ 854655 w 2485572"/>
                <a:gd name="connsiteY304" fmla="*/ 14202 h 2538970"/>
                <a:gd name="connsiteX305" fmla="*/ 888455 w 2485572"/>
                <a:gd name="connsiteY305" fmla="*/ 8521 h 2538970"/>
                <a:gd name="connsiteX306" fmla="*/ 893852 w 2485572"/>
                <a:gd name="connsiteY306" fmla="*/ 11361 h 2538970"/>
                <a:gd name="connsiteX307" fmla="*/ 933332 w 2485572"/>
                <a:gd name="connsiteY307" fmla="*/ 36640 h 2538970"/>
                <a:gd name="connsiteX308" fmla="*/ 938729 w 2485572"/>
                <a:gd name="connsiteY308" fmla="*/ 42037 h 2538970"/>
                <a:gd name="connsiteX309" fmla="*/ 969689 w 2485572"/>
                <a:gd name="connsiteY309" fmla="*/ 61635 h 2538970"/>
                <a:gd name="connsiteX310" fmla="*/ 972529 w 2485572"/>
                <a:gd name="connsiteY310" fmla="*/ 64475 h 2538970"/>
                <a:gd name="connsiteX311" fmla="*/ 977925 w 2485572"/>
                <a:gd name="connsiteY311" fmla="*/ 67316 h 2538970"/>
                <a:gd name="connsiteX312" fmla="*/ 1011725 w 2485572"/>
                <a:gd name="connsiteY312" fmla="*/ 67316 h 2538970"/>
                <a:gd name="connsiteX313" fmla="*/ 1031324 w 2485572"/>
                <a:gd name="connsiteY313" fmla="*/ 64475 h 2538970"/>
                <a:gd name="connsiteX314" fmla="*/ 1042401 w 2485572"/>
                <a:gd name="connsiteY314" fmla="*/ 64475 h 2538970"/>
                <a:gd name="connsiteX315" fmla="*/ 1104036 w 2485572"/>
                <a:gd name="connsiteY315" fmla="*/ 70156 h 2538970"/>
                <a:gd name="connsiteX316" fmla="*/ 1109717 w 2485572"/>
                <a:gd name="connsiteY316" fmla="*/ 75837 h 2538970"/>
                <a:gd name="connsiteX317" fmla="*/ 1118238 w 2485572"/>
                <a:gd name="connsiteY317" fmla="*/ 81233 h 2538970"/>
                <a:gd name="connsiteX318" fmla="*/ 1121078 w 2485572"/>
                <a:gd name="connsiteY318" fmla="*/ 84074 h 2538970"/>
                <a:gd name="connsiteX319" fmla="*/ 1143517 w 2485572"/>
                <a:gd name="connsiteY319" fmla="*/ 95435 h 2538970"/>
                <a:gd name="connsiteX320" fmla="*/ 1151754 w 2485572"/>
                <a:gd name="connsiteY320" fmla="*/ 100832 h 2538970"/>
                <a:gd name="connsiteX321" fmla="*/ 1171352 w 2485572"/>
                <a:gd name="connsiteY321" fmla="*/ 100832 h 2538970"/>
                <a:gd name="connsiteX322" fmla="*/ 1174192 w 2485572"/>
                <a:gd name="connsiteY322" fmla="*/ 98275 h 2538970"/>
                <a:gd name="connsiteX323" fmla="*/ 1188110 w 2485572"/>
                <a:gd name="connsiteY323" fmla="*/ 89754 h 2538970"/>
                <a:gd name="connsiteX324" fmla="*/ 1193791 w 2485572"/>
                <a:gd name="connsiteY324" fmla="*/ 84074 h 2538970"/>
                <a:gd name="connsiteX325" fmla="*/ 1238668 w 2485572"/>
                <a:gd name="connsiteY325" fmla="*/ 75837 h 2538970"/>
                <a:gd name="connsiteX326" fmla="*/ 1244348 w 2485572"/>
                <a:gd name="connsiteY326" fmla="*/ 78677 h 2538970"/>
                <a:gd name="connsiteX327" fmla="*/ 1272184 w 2485572"/>
                <a:gd name="connsiteY327" fmla="*/ 75837 h 2538970"/>
                <a:gd name="connsiteX328" fmla="*/ 1280705 w 2485572"/>
                <a:gd name="connsiteY328" fmla="*/ 72996 h 2538970"/>
                <a:gd name="connsiteX329" fmla="*/ 1286385 w 2485572"/>
                <a:gd name="connsiteY329" fmla="*/ 72996 h 2538970"/>
                <a:gd name="connsiteX330" fmla="*/ 1348020 w 2485572"/>
                <a:gd name="connsiteY330" fmla="*/ 50558 h 2538970"/>
                <a:gd name="connsiteX331" fmla="*/ 1350861 w 2485572"/>
                <a:gd name="connsiteY331" fmla="*/ 50558 h 2538970"/>
                <a:gd name="connsiteX332" fmla="*/ 1392898 w 2485572"/>
                <a:gd name="connsiteY332" fmla="*/ 39197 h 2538970"/>
                <a:gd name="connsiteX333" fmla="*/ 1406815 w 2485572"/>
                <a:gd name="connsiteY333" fmla="*/ 39197 h 2538970"/>
                <a:gd name="connsiteX334" fmla="*/ 1459929 w 2485572"/>
                <a:gd name="connsiteY334" fmla="*/ 36640 h 2538970"/>
                <a:gd name="connsiteX335" fmla="*/ 1468450 w 2485572"/>
                <a:gd name="connsiteY335" fmla="*/ 36640 h 2538970"/>
                <a:gd name="connsiteX336" fmla="*/ 1474131 w 2485572"/>
                <a:gd name="connsiteY336" fmla="*/ 33800 h 2538970"/>
                <a:gd name="connsiteX337" fmla="*/ 1479528 w 2485572"/>
                <a:gd name="connsiteY337" fmla="*/ 30960 h 2538970"/>
                <a:gd name="connsiteX338" fmla="*/ 1485208 w 2485572"/>
                <a:gd name="connsiteY338" fmla="*/ 30960 h 2538970"/>
                <a:gd name="connsiteX339" fmla="*/ 1544003 w 2485572"/>
                <a:gd name="connsiteY339" fmla="*/ 16758 h 2538970"/>
                <a:gd name="connsiteX340" fmla="*/ 1549684 w 2485572"/>
                <a:gd name="connsiteY340" fmla="*/ 14202 h 2538970"/>
                <a:gd name="connsiteX341" fmla="*/ 1555364 w 2485572"/>
                <a:gd name="connsiteY341" fmla="*/ 14202 h 2538970"/>
                <a:gd name="connsiteX342" fmla="*/ 1563601 w 2485572"/>
                <a:gd name="connsiteY342" fmla="*/ 11361 h 2538970"/>
                <a:gd name="connsiteX343" fmla="*/ 1614159 w 2485572"/>
                <a:gd name="connsiteY343" fmla="*/ 22439 h 2538970"/>
                <a:gd name="connsiteX344" fmla="*/ 1619840 w 2485572"/>
                <a:gd name="connsiteY344" fmla="*/ 19598 h 2538970"/>
                <a:gd name="connsiteX345" fmla="*/ 1630917 w 2485572"/>
                <a:gd name="connsiteY345" fmla="*/ 16758 h 2538970"/>
                <a:gd name="connsiteX346" fmla="*/ 1645119 w 2485572"/>
                <a:gd name="connsiteY346" fmla="*/ 8521 h 2538970"/>
                <a:gd name="connsiteX347" fmla="*/ 1653356 w 2485572"/>
                <a:gd name="connsiteY347" fmla="*/ 5681 h 2538970"/>
                <a:gd name="connsiteX348" fmla="*/ 1689712 w 2485572"/>
                <a:gd name="connsiteY348" fmla="*/ 0 h 2538970"/>
                <a:gd name="connsiteX349" fmla="*/ 1698233 w 2485572"/>
                <a:gd name="connsiteY349" fmla="*/ 11361 h 2538970"/>
                <a:gd name="connsiteX350" fmla="*/ 1703914 w 2485572"/>
                <a:gd name="connsiteY350" fmla="*/ 14202 h 2538970"/>
                <a:gd name="connsiteX351" fmla="*/ 1709310 w 2485572"/>
                <a:gd name="connsiteY351" fmla="*/ 16758 h 2538970"/>
                <a:gd name="connsiteX352" fmla="*/ 1717831 w 2485572"/>
                <a:gd name="connsiteY352" fmla="*/ 16758 h 2538970"/>
                <a:gd name="connsiteX353" fmla="*/ 1757028 w 2485572"/>
                <a:gd name="connsiteY353" fmla="*/ 22439 h 2538970"/>
                <a:gd name="connsiteX354" fmla="*/ 1762708 w 2485572"/>
                <a:gd name="connsiteY354" fmla="*/ 25279 h 2538970"/>
                <a:gd name="connsiteX355" fmla="*/ 1768389 w 2485572"/>
                <a:gd name="connsiteY355" fmla="*/ 25279 h 2538970"/>
                <a:gd name="connsiteX356" fmla="*/ 1787987 w 2485572"/>
                <a:gd name="connsiteY356" fmla="*/ 33800 h 2538970"/>
                <a:gd name="connsiteX357" fmla="*/ 1793384 w 2485572"/>
                <a:gd name="connsiteY357" fmla="*/ 33800 h 2538970"/>
                <a:gd name="connsiteX358" fmla="*/ 1801905 w 2485572"/>
                <a:gd name="connsiteY358" fmla="*/ 36640 h 2538970"/>
                <a:gd name="connsiteX359" fmla="*/ 1835421 w 2485572"/>
                <a:gd name="connsiteY359" fmla="*/ 42037 h 2538970"/>
                <a:gd name="connsiteX360" fmla="*/ 1891659 w 2485572"/>
                <a:gd name="connsiteY360" fmla="*/ 61635 h 2538970"/>
                <a:gd name="connsiteX361" fmla="*/ 1897340 w 2485572"/>
                <a:gd name="connsiteY361" fmla="*/ 64475 h 2538970"/>
                <a:gd name="connsiteX362" fmla="*/ 1899896 w 2485572"/>
                <a:gd name="connsiteY362" fmla="*/ 67316 h 2538970"/>
                <a:gd name="connsiteX363" fmla="*/ 1944774 w 2485572"/>
                <a:gd name="connsiteY363" fmla="*/ 123270 h 2538970"/>
                <a:gd name="connsiteX364" fmla="*/ 1947614 w 2485572"/>
                <a:gd name="connsiteY364" fmla="*/ 128951 h 2538970"/>
                <a:gd name="connsiteX365" fmla="*/ 1950454 w 2485572"/>
                <a:gd name="connsiteY365" fmla="*/ 131791 h 2538970"/>
                <a:gd name="connsiteX366" fmla="*/ 1956135 w 2485572"/>
                <a:gd name="connsiteY366" fmla="*/ 140312 h 2538970"/>
                <a:gd name="connsiteX367" fmla="*/ 1958975 w 2485572"/>
                <a:gd name="connsiteY367" fmla="*/ 145709 h 2538970"/>
                <a:gd name="connsiteX368" fmla="*/ 1961532 w 2485572"/>
                <a:gd name="connsiteY368" fmla="*/ 154230 h 2538970"/>
                <a:gd name="connsiteX369" fmla="*/ 1998172 w 2485572"/>
                <a:gd name="connsiteY369" fmla="*/ 204788 h 2538970"/>
                <a:gd name="connsiteX370" fmla="*/ 2003569 w 2485572"/>
                <a:gd name="connsiteY370" fmla="*/ 207344 h 2538970"/>
                <a:gd name="connsiteX371" fmla="*/ 2009249 w 2485572"/>
                <a:gd name="connsiteY371" fmla="*/ 210184 h 2538970"/>
                <a:gd name="connsiteX372" fmla="*/ 2017770 w 2485572"/>
                <a:gd name="connsiteY372" fmla="*/ 210184 h 2538970"/>
                <a:gd name="connsiteX373" fmla="*/ 2026007 w 2485572"/>
                <a:gd name="connsiteY373" fmla="*/ 213025 h 2538970"/>
                <a:gd name="connsiteX374" fmla="*/ 2037368 w 2485572"/>
                <a:gd name="connsiteY374" fmla="*/ 215865 h 2538970"/>
                <a:gd name="connsiteX375" fmla="*/ 2099003 w 2485572"/>
                <a:gd name="connsiteY375" fmla="*/ 221546 h 2538970"/>
                <a:gd name="connsiteX376" fmla="*/ 2104684 w 2485572"/>
                <a:gd name="connsiteY376" fmla="*/ 224386 h 2538970"/>
                <a:gd name="connsiteX377" fmla="*/ 2112921 w 2485572"/>
                <a:gd name="connsiteY377" fmla="*/ 224386 h 2538970"/>
                <a:gd name="connsiteX378" fmla="*/ 2124283 w 2485572"/>
                <a:gd name="connsiteY378" fmla="*/ 229783 h 2538970"/>
                <a:gd name="connsiteX379" fmla="*/ 2177397 w 2485572"/>
                <a:gd name="connsiteY379" fmla="*/ 229783 h 2538970"/>
                <a:gd name="connsiteX380" fmla="*/ 2185918 w 2485572"/>
                <a:gd name="connsiteY380" fmla="*/ 232623 h 2538970"/>
                <a:gd name="connsiteX381" fmla="*/ 2213753 w 2485572"/>
                <a:gd name="connsiteY381" fmla="*/ 226942 h 2538970"/>
                <a:gd name="connsiteX382" fmla="*/ 2219434 w 2485572"/>
                <a:gd name="connsiteY382" fmla="*/ 224386 h 2538970"/>
                <a:gd name="connsiteX383" fmla="*/ 2241872 w 2485572"/>
                <a:gd name="connsiteY383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810426 w 2485572"/>
                <a:gd name="connsiteY91" fmla="*/ 2177397 h 2538970"/>
                <a:gd name="connsiteX92" fmla="*/ 1818663 w 2485572"/>
                <a:gd name="connsiteY92" fmla="*/ 2194438 h 2538970"/>
                <a:gd name="connsiteX93" fmla="*/ 1818663 w 2485572"/>
                <a:gd name="connsiteY93" fmla="*/ 2211196 h 2538970"/>
                <a:gd name="connsiteX94" fmla="*/ 1813266 w 2485572"/>
                <a:gd name="connsiteY94" fmla="*/ 2214037 h 2538970"/>
                <a:gd name="connsiteX95" fmla="*/ 1776626 w 2485572"/>
                <a:gd name="connsiteY95" fmla="*/ 2208356 h 2538970"/>
                <a:gd name="connsiteX96" fmla="*/ 1771230 w 2485572"/>
                <a:gd name="connsiteY96" fmla="*/ 2205516 h 2538970"/>
                <a:gd name="connsiteX97" fmla="*/ 1762708 w 2485572"/>
                <a:gd name="connsiteY97" fmla="*/ 2202676 h 2538970"/>
                <a:gd name="connsiteX98" fmla="*/ 1748791 w 2485572"/>
                <a:gd name="connsiteY98" fmla="*/ 2202676 h 2538970"/>
                <a:gd name="connsiteX99" fmla="*/ 1740270 w 2485572"/>
                <a:gd name="connsiteY99" fmla="*/ 2194438 h 2538970"/>
                <a:gd name="connsiteX100" fmla="*/ 1731749 w 2485572"/>
                <a:gd name="connsiteY100" fmla="*/ 2188758 h 2538970"/>
                <a:gd name="connsiteX101" fmla="*/ 1723512 w 2485572"/>
                <a:gd name="connsiteY101" fmla="*/ 2174556 h 2538970"/>
                <a:gd name="connsiteX102" fmla="*/ 1703914 w 2485572"/>
                <a:gd name="connsiteY102" fmla="*/ 2169159 h 2538970"/>
                <a:gd name="connsiteX103" fmla="*/ 1698233 w 2485572"/>
                <a:gd name="connsiteY103" fmla="*/ 2166319 h 2538970"/>
                <a:gd name="connsiteX104" fmla="*/ 1692552 w 2485572"/>
                <a:gd name="connsiteY104" fmla="*/ 2163479 h 2538970"/>
                <a:gd name="connsiteX105" fmla="*/ 1656196 w 2485572"/>
                <a:gd name="connsiteY105" fmla="*/ 2160638 h 2538970"/>
                <a:gd name="connsiteX106" fmla="*/ 1647675 w 2485572"/>
                <a:gd name="connsiteY106" fmla="*/ 2163479 h 2538970"/>
                <a:gd name="connsiteX107" fmla="*/ 1605638 w 2485572"/>
                <a:gd name="connsiteY107" fmla="*/ 2169159 h 2538970"/>
                <a:gd name="connsiteX108" fmla="*/ 1600242 w 2485572"/>
                <a:gd name="connsiteY108" fmla="*/ 2169159 h 2538970"/>
                <a:gd name="connsiteX109" fmla="*/ 1566442 w 2485572"/>
                <a:gd name="connsiteY109" fmla="*/ 2146721 h 2538970"/>
                <a:gd name="connsiteX110" fmla="*/ 1563601 w 2485572"/>
                <a:gd name="connsiteY110" fmla="*/ 2143881 h 2538970"/>
                <a:gd name="connsiteX111" fmla="*/ 1561045 w 2485572"/>
                <a:gd name="connsiteY111" fmla="*/ 2141040 h 2538970"/>
                <a:gd name="connsiteX112" fmla="*/ 1541447 w 2485572"/>
                <a:gd name="connsiteY112" fmla="*/ 2112921 h 2538970"/>
                <a:gd name="connsiteX113" fmla="*/ 1535766 w 2485572"/>
                <a:gd name="connsiteY113" fmla="*/ 2107524 h 2538970"/>
                <a:gd name="connsiteX114" fmla="*/ 1501966 w 2485572"/>
                <a:gd name="connsiteY114" fmla="*/ 2090482 h 2538970"/>
                <a:gd name="connsiteX115" fmla="*/ 1496570 w 2485572"/>
                <a:gd name="connsiteY115" fmla="*/ 2087926 h 2538970"/>
                <a:gd name="connsiteX116" fmla="*/ 1493729 w 2485572"/>
                <a:gd name="connsiteY116" fmla="*/ 2085086 h 2538970"/>
                <a:gd name="connsiteX117" fmla="*/ 1488049 w 2485572"/>
                <a:gd name="connsiteY117" fmla="*/ 2082245 h 2538970"/>
                <a:gd name="connsiteX118" fmla="*/ 1426413 w 2485572"/>
                <a:gd name="connsiteY118" fmla="*/ 2059807 h 2538970"/>
                <a:gd name="connsiteX119" fmla="*/ 1364778 w 2485572"/>
                <a:gd name="connsiteY119" fmla="*/ 2056966 h 2538970"/>
                <a:gd name="connsiteX120" fmla="*/ 1336659 w 2485572"/>
                <a:gd name="connsiteY120" fmla="*/ 2048445 h 2538970"/>
                <a:gd name="connsiteX121" fmla="*/ 1311380 w 2485572"/>
                <a:gd name="connsiteY121" fmla="*/ 2034528 h 2538970"/>
                <a:gd name="connsiteX122" fmla="*/ 1305983 w 2485572"/>
                <a:gd name="connsiteY122" fmla="*/ 2031688 h 2538970"/>
                <a:gd name="connsiteX123" fmla="*/ 1303143 w 2485572"/>
                <a:gd name="connsiteY123" fmla="*/ 2026291 h 2538970"/>
                <a:gd name="connsiteX124" fmla="*/ 1300303 w 2485572"/>
                <a:gd name="connsiteY124" fmla="*/ 2023451 h 2538970"/>
                <a:gd name="connsiteX125" fmla="*/ 1266787 w 2485572"/>
                <a:gd name="connsiteY125" fmla="*/ 2006409 h 2538970"/>
                <a:gd name="connsiteX126" fmla="*/ 1255426 w 2485572"/>
                <a:gd name="connsiteY126" fmla="*/ 2006409 h 2538970"/>
                <a:gd name="connsiteX127" fmla="*/ 1238668 w 2485572"/>
                <a:gd name="connsiteY127" fmla="*/ 2001012 h 2538970"/>
                <a:gd name="connsiteX128" fmla="*/ 1232987 w 2485572"/>
                <a:gd name="connsiteY128" fmla="*/ 2001012 h 2538970"/>
                <a:gd name="connsiteX129" fmla="*/ 1216229 w 2485572"/>
                <a:gd name="connsiteY129" fmla="*/ 1995331 h 2538970"/>
                <a:gd name="connsiteX130" fmla="*/ 1213389 w 2485572"/>
                <a:gd name="connsiteY130" fmla="*/ 1992491 h 2538970"/>
                <a:gd name="connsiteX131" fmla="*/ 1185554 w 2485572"/>
                <a:gd name="connsiteY131" fmla="*/ 1984254 h 2538970"/>
                <a:gd name="connsiteX132" fmla="*/ 1179873 w 2485572"/>
                <a:gd name="connsiteY132" fmla="*/ 1984254 h 2538970"/>
                <a:gd name="connsiteX133" fmla="*/ 1157434 w 2485572"/>
                <a:gd name="connsiteY133" fmla="*/ 1981414 h 2538970"/>
                <a:gd name="connsiteX134" fmla="*/ 1109717 w 2485572"/>
                <a:gd name="connsiteY134" fmla="*/ 1947614 h 2538970"/>
                <a:gd name="connsiteX135" fmla="*/ 1098639 w 2485572"/>
                <a:gd name="connsiteY135" fmla="*/ 1944774 h 2538970"/>
                <a:gd name="connsiteX136" fmla="*/ 1067680 w 2485572"/>
                <a:gd name="connsiteY136" fmla="*/ 1919779 h 2538970"/>
                <a:gd name="connsiteX137" fmla="*/ 1056603 w 2485572"/>
                <a:gd name="connsiteY137" fmla="*/ 1888819 h 2538970"/>
                <a:gd name="connsiteX138" fmla="*/ 1053762 w 2485572"/>
                <a:gd name="connsiteY138" fmla="*/ 1880298 h 2538970"/>
                <a:gd name="connsiteX139" fmla="*/ 1022803 w 2485572"/>
                <a:gd name="connsiteY139" fmla="*/ 1860700 h 2538970"/>
                <a:gd name="connsiteX140" fmla="*/ 1019962 w 2485572"/>
                <a:gd name="connsiteY140" fmla="*/ 1858143 h 2538970"/>
                <a:gd name="connsiteX141" fmla="*/ 1006045 w 2485572"/>
                <a:gd name="connsiteY141" fmla="*/ 1824343 h 2538970"/>
                <a:gd name="connsiteX142" fmla="*/ 1006045 w 2485572"/>
                <a:gd name="connsiteY142" fmla="*/ 1813266 h 2538970"/>
                <a:gd name="connsiteX143" fmla="*/ 1011725 w 2485572"/>
                <a:gd name="connsiteY143" fmla="*/ 1793668 h 2538970"/>
                <a:gd name="connsiteX144" fmla="*/ 1019962 w 2485572"/>
                <a:gd name="connsiteY144" fmla="*/ 1768389 h 2538970"/>
                <a:gd name="connsiteX145" fmla="*/ 1025643 w 2485572"/>
                <a:gd name="connsiteY145" fmla="*/ 1737429 h 2538970"/>
                <a:gd name="connsiteX146" fmla="*/ 1025643 w 2485572"/>
                <a:gd name="connsiteY146" fmla="*/ 1723512 h 2538970"/>
                <a:gd name="connsiteX147" fmla="*/ 1019962 w 2485572"/>
                <a:gd name="connsiteY147" fmla="*/ 1720671 h 2538970"/>
                <a:gd name="connsiteX148" fmla="*/ 1014566 w 2485572"/>
                <a:gd name="connsiteY148" fmla="*/ 1712435 h 2538970"/>
                <a:gd name="connsiteX149" fmla="*/ 1011725 w 2485572"/>
                <a:gd name="connsiteY149" fmla="*/ 1709594 h 2538970"/>
                <a:gd name="connsiteX150" fmla="*/ 983606 w 2485572"/>
                <a:gd name="connsiteY150" fmla="*/ 1692552 h 2538970"/>
                <a:gd name="connsiteX151" fmla="*/ 977925 w 2485572"/>
                <a:gd name="connsiteY151" fmla="*/ 1692552 h 2538970"/>
                <a:gd name="connsiteX152" fmla="*/ 950090 w 2485572"/>
                <a:gd name="connsiteY152" fmla="*/ 1653356 h 2538970"/>
                <a:gd name="connsiteX153" fmla="*/ 950090 w 2485572"/>
                <a:gd name="connsiteY153" fmla="*/ 1639438 h 2538970"/>
                <a:gd name="connsiteX154" fmla="*/ 952931 w 2485572"/>
                <a:gd name="connsiteY154" fmla="*/ 1636598 h 2538970"/>
                <a:gd name="connsiteX155" fmla="*/ 975369 w 2485572"/>
                <a:gd name="connsiteY155" fmla="*/ 1597401 h 2538970"/>
                <a:gd name="connsiteX156" fmla="*/ 980766 w 2485572"/>
                <a:gd name="connsiteY156" fmla="*/ 1591721 h 2538970"/>
                <a:gd name="connsiteX157" fmla="*/ 1017406 w 2485572"/>
                <a:gd name="connsiteY157" fmla="*/ 1561045 h 2538970"/>
                <a:gd name="connsiteX158" fmla="*/ 1022803 w 2485572"/>
                <a:gd name="connsiteY158" fmla="*/ 1558205 h 2538970"/>
                <a:gd name="connsiteX159" fmla="*/ 1025643 w 2485572"/>
                <a:gd name="connsiteY159" fmla="*/ 1555364 h 2538970"/>
                <a:gd name="connsiteX160" fmla="*/ 1031324 w 2485572"/>
                <a:gd name="connsiteY160" fmla="*/ 1549684 h 2538970"/>
                <a:gd name="connsiteX161" fmla="*/ 1293866 w 2485572"/>
                <a:gd name="connsiteY161" fmla="*/ 1680648 h 2538970"/>
                <a:gd name="connsiteX162" fmla="*/ 1455791 w 2485572"/>
                <a:gd name="connsiteY162" fmla="*/ 1685410 h 2538970"/>
                <a:gd name="connsiteX163" fmla="*/ 1289417 w 2485572"/>
                <a:gd name="connsiteY163" fmla="*/ 1536685 h 2538970"/>
                <a:gd name="connsiteX164" fmla="*/ 1061999 w 2485572"/>
                <a:gd name="connsiteY164" fmla="*/ 1465610 h 2538970"/>
                <a:gd name="connsiteX165" fmla="*/ 1061999 w 2485572"/>
                <a:gd name="connsiteY165" fmla="*/ 1429254 h 2538970"/>
                <a:gd name="connsiteX166" fmla="*/ 1048082 w 2485572"/>
                <a:gd name="connsiteY166" fmla="*/ 1403975 h 2538970"/>
                <a:gd name="connsiteX167" fmla="*/ 1022803 w 2485572"/>
                <a:gd name="connsiteY167" fmla="*/ 1387217 h 2538970"/>
                <a:gd name="connsiteX168" fmla="*/ 1011725 w 2485572"/>
                <a:gd name="connsiteY168" fmla="*/ 1381536 h 2538970"/>
                <a:gd name="connsiteX169" fmla="*/ 1000364 w 2485572"/>
                <a:gd name="connsiteY169" fmla="*/ 1381536 h 2538970"/>
                <a:gd name="connsiteX170" fmla="*/ 961167 w 2485572"/>
                <a:gd name="connsiteY170" fmla="*/ 1376140 h 2538970"/>
                <a:gd name="connsiteX171" fmla="*/ 924811 w 2485572"/>
                <a:gd name="connsiteY171" fmla="*/ 1367618 h 2538970"/>
                <a:gd name="connsiteX172" fmla="*/ 919131 w 2485572"/>
                <a:gd name="connsiteY172" fmla="*/ 1367618 h 2538970"/>
                <a:gd name="connsiteX173" fmla="*/ 913450 w 2485572"/>
                <a:gd name="connsiteY173" fmla="*/ 1364778 h 2538970"/>
                <a:gd name="connsiteX174" fmla="*/ 908053 w 2485572"/>
                <a:gd name="connsiteY174" fmla="*/ 1364778 h 2538970"/>
                <a:gd name="connsiteX175" fmla="*/ 877094 w 2485572"/>
                <a:gd name="connsiteY175" fmla="*/ 1381536 h 2538970"/>
                <a:gd name="connsiteX176" fmla="*/ 868857 w 2485572"/>
                <a:gd name="connsiteY176" fmla="*/ 1390057 h 2538970"/>
                <a:gd name="connsiteX177" fmla="*/ 835057 w 2485572"/>
                <a:gd name="connsiteY177" fmla="*/ 1434934 h 2538970"/>
                <a:gd name="connsiteX178" fmla="*/ 832217 w 2485572"/>
                <a:gd name="connsiteY178" fmla="*/ 1440331 h 2538970"/>
                <a:gd name="connsiteX179" fmla="*/ 832217 w 2485572"/>
                <a:gd name="connsiteY179" fmla="*/ 1446012 h 2538970"/>
                <a:gd name="connsiteX180" fmla="*/ 767741 w 2485572"/>
                <a:gd name="connsiteY180" fmla="*/ 1513327 h 2538970"/>
                <a:gd name="connsiteX181" fmla="*/ 711787 w 2485572"/>
                <a:gd name="connsiteY181" fmla="*/ 1535766 h 2538970"/>
                <a:gd name="connsiteX182" fmla="*/ 686508 w 2485572"/>
                <a:gd name="connsiteY182" fmla="*/ 1541447 h 2538970"/>
                <a:gd name="connsiteX183" fmla="*/ 661513 w 2485572"/>
                <a:gd name="connsiteY183" fmla="*/ 1549684 h 2538970"/>
                <a:gd name="connsiteX184" fmla="*/ 658672 w 2485572"/>
                <a:gd name="connsiteY184" fmla="*/ 1552524 h 2538970"/>
                <a:gd name="connsiteX185" fmla="*/ 652992 w 2485572"/>
                <a:gd name="connsiteY185" fmla="*/ 1555364 h 2538970"/>
                <a:gd name="connsiteX186" fmla="*/ 624873 w 2485572"/>
                <a:gd name="connsiteY186" fmla="*/ 1561045 h 2538970"/>
                <a:gd name="connsiteX187" fmla="*/ 619476 w 2485572"/>
                <a:gd name="connsiteY187" fmla="*/ 1558205 h 2538970"/>
                <a:gd name="connsiteX188" fmla="*/ 616636 w 2485572"/>
                <a:gd name="connsiteY188" fmla="*/ 1555364 h 2538970"/>
                <a:gd name="connsiteX189" fmla="*/ 597037 w 2485572"/>
                <a:gd name="connsiteY189" fmla="*/ 1532926 h 2538970"/>
                <a:gd name="connsiteX190" fmla="*/ 594197 w 2485572"/>
                <a:gd name="connsiteY190" fmla="*/ 1521848 h 2538970"/>
                <a:gd name="connsiteX191" fmla="*/ 591357 w 2485572"/>
                <a:gd name="connsiteY191" fmla="*/ 1519008 h 2538970"/>
                <a:gd name="connsiteX192" fmla="*/ 566078 w 2485572"/>
                <a:gd name="connsiteY192" fmla="*/ 1482368 h 2538970"/>
                <a:gd name="connsiteX193" fmla="*/ 560397 w 2485572"/>
                <a:gd name="connsiteY193" fmla="*/ 1471291 h 2538970"/>
                <a:gd name="connsiteX194" fmla="*/ 555000 w 2485572"/>
                <a:gd name="connsiteY194" fmla="*/ 1465610 h 2538970"/>
                <a:gd name="connsiteX195" fmla="*/ 498762 w 2485572"/>
                <a:gd name="connsiteY195" fmla="*/ 1432094 h 2538970"/>
                <a:gd name="connsiteX196" fmla="*/ 490525 w 2485572"/>
                <a:gd name="connsiteY196" fmla="*/ 1429254 h 2538970"/>
                <a:gd name="connsiteX197" fmla="*/ 487685 w 2485572"/>
                <a:gd name="connsiteY197" fmla="*/ 1429254 h 2538970"/>
                <a:gd name="connsiteX198" fmla="*/ 462406 w 2485572"/>
                <a:gd name="connsiteY198" fmla="*/ 1426413 h 2538970"/>
                <a:gd name="connsiteX199" fmla="*/ 400770 w 2485572"/>
                <a:gd name="connsiteY199" fmla="*/ 1426413 h 2538970"/>
                <a:gd name="connsiteX200" fmla="*/ 392250 w 2485572"/>
                <a:gd name="connsiteY200" fmla="*/ 1423573 h 2538970"/>
                <a:gd name="connsiteX201" fmla="*/ 384013 w 2485572"/>
                <a:gd name="connsiteY201" fmla="*/ 1420733 h 2538970"/>
                <a:gd name="connsiteX202" fmla="*/ 375492 w 2485572"/>
                <a:gd name="connsiteY202" fmla="*/ 1420733 h 2538970"/>
                <a:gd name="connsiteX203" fmla="*/ 319537 w 2485572"/>
                <a:gd name="connsiteY203" fmla="*/ 1409655 h 2538970"/>
                <a:gd name="connsiteX204" fmla="*/ 313856 w 2485572"/>
                <a:gd name="connsiteY204" fmla="*/ 1406815 h 2538970"/>
                <a:gd name="connsiteX205" fmla="*/ 308176 w 2485572"/>
                <a:gd name="connsiteY205" fmla="*/ 1406815 h 2538970"/>
                <a:gd name="connsiteX206" fmla="*/ 297098 w 2485572"/>
                <a:gd name="connsiteY206" fmla="*/ 1401134 h 2538970"/>
                <a:gd name="connsiteX207" fmla="*/ 221546 w 2485572"/>
                <a:gd name="connsiteY207" fmla="*/ 1392898 h 2538970"/>
                <a:gd name="connsiteX208" fmla="*/ 213025 w 2485572"/>
                <a:gd name="connsiteY208" fmla="*/ 1392898 h 2538970"/>
                <a:gd name="connsiteX209" fmla="*/ 204504 w 2485572"/>
                <a:gd name="connsiteY209" fmla="*/ 1395738 h 2538970"/>
                <a:gd name="connsiteX210" fmla="*/ 154230 w 2485572"/>
                <a:gd name="connsiteY210" fmla="*/ 1406815 h 2538970"/>
                <a:gd name="connsiteX211" fmla="*/ 148549 w 2485572"/>
                <a:gd name="connsiteY211" fmla="*/ 1403975 h 2538970"/>
                <a:gd name="connsiteX212" fmla="*/ 137472 w 2485572"/>
                <a:gd name="connsiteY212" fmla="*/ 1398294 h 2538970"/>
                <a:gd name="connsiteX213" fmla="*/ 131791 w 2485572"/>
                <a:gd name="connsiteY213" fmla="*/ 1398294 h 2538970"/>
                <a:gd name="connsiteX214" fmla="*/ 67316 w 2485572"/>
                <a:gd name="connsiteY214" fmla="*/ 1418177 h 2538970"/>
                <a:gd name="connsiteX215" fmla="*/ 58795 w 2485572"/>
                <a:gd name="connsiteY215" fmla="*/ 1420733 h 2538970"/>
                <a:gd name="connsiteX216" fmla="*/ 50558 w 2485572"/>
                <a:gd name="connsiteY216" fmla="*/ 1423573 h 2538970"/>
                <a:gd name="connsiteX217" fmla="*/ 42037 w 2485572"/>
                <a:gd name="connsiteY217" fmla="*/ 1423573 h 2538970"/>
                <a:gd name="connsiteX218" fmla="*/ 5681 w 2485572"/>
                <a:gd name="connsiteY218" fmla="*/ 1432094 h 2538970"/>
                <a:gd name="connsiteX219" fmla="*/ 2840 w 2485572"/>
                <a:gd name="connsiteY219" fmla="*/ 1403975 h 2538970"/>
                <a:gd name="connsiteX220" fmla="*/ 0 w 2485572"/>
                <a:gd name="connsiteY220" fmla="*/ 1395738 h 2538970"/>
                <a:gd name="connsiteX221" fmla="*/ 5681 w 2485572"/>
                <a:gd name="connsiteY221" fmla="*/ 1373299 h 2538970"/>
                <a:gd name="connsiteX222" fmla="*/ 5681 w 2485572"/>
                <a:gd name="connsiteY222" fmla="*/ 1361938 h 2538970"/>
                <a:gd name="connsiteX223" fmla="*/ 11361 w 2485572"/>
                <a:gd name="connsiteY223" fmla="*/ 1345180 h 2538970"/>
                <a:gd name="connsiteX224" fmla="*/ 42037 w 2485572"/>
                <a:gd name="connsiteY224" fmla="*/ 1305983 h 2538970"/>
                <a:gd name="connsiteX225" fmla="*/ 47718 w 2485572"/>
                <a:gd name="connsiteY225" fmla="*/ 1294622 h 2538970"/>
                <a:gd name="connsiteX226" fmla="*/ 39197 w 2485572"/>
                <a:gd name="connsiteY226" fmla="*/ 1275024 h 2538970"/>
                <a:gd name="connsiteX227" fmla="*/ 33516 w 2485572"/>
                <a:gd name="connsiteY227" fmla="*/ 1269627 h 2538970"/>
                <a:gd name="connsiteX228" fmla="*/ 33516 w 2485572"/>
                <a:gd name="connsiteY228" fmla="*/ 1244348 h 2538970"/>
                <a:gd name="connsiteX229" fmla="*/ 64475 w 2485572"/>
                <a:gd name="connsiteY229" fmla="*/ 1213389 h 2538970"/>
                <a:gd name="connsiteX230" fmla="*/ 81233 w 2485572"/>
                <a:gd name="connsiteY230" fmla="*/ 1199471 h 2538970"/>
                <a:gd name="connsiteX231" fmla="*/ 86914 w 2485572"/>
                <a:gd name="connsiteY231" fmla="*/ 1190950 h 2538970"/>
                <a:gd name="connsiteX232" fmla="*/ 97991 w 2485572"/>
                <a:gd name="connsiteY232" fmla="*/ 1160275 h 2538970"/>
                <a:gd name="connsiteX233" fmla="*/ 95435 w 2485572"/>
                <a:gd name="connsiteY233" fmla="*/ 1151753 h 2538970"/>
                <a:gd name="connsiteX234" fmla="*/ 95435 w 2485572"/>
                <a:gd name="connsiteY234" fmla="*/ 1121078 h 2538970"/>
                <a:gd name="connsiteX235" fmla="*/ 100832 w 2485572"/>
                <a:gd name="connsiteY235" fmla="*/ 1112557 h 2538970"/>
                <a:gd name="connsiteX236" fmla="*/ 103672 w 2485572"/>
                <a:gd name="connsiteY236" fmla="*/ 1106876 h 2538970"/>
                <a:gd name="connsiteX237" fmla="*/ 154230 w 2485572"/>
                <a:gd name="connsiteY237" fmla="*/ 1070520 h 2538970"/>
                <a:gd name="connsiteX238" fmla="*/ 176668 w 2485572"/>
                <a:gd name="connsiteY238" fmla="*/ 1045241 h 2538970"/>
                <a:gd name="connsiteX239" fmla="*/ 176668 w 2485572"/>
                <a:gd name="connsiteY239" fmla="*/ 1037004 h 2538970"/>
                <a:gd name="connsiteX240" fmla="*/ 173828 w 2485572"/>
                <a:gd name="connsiteY240" fmla="*/ 1028483 h 2538970"/>
                <a:gd name="connsiteX241" fmla="*/ 157070 w 2485572"/>
                <a:gd name="connsiteY241" fmla="*/ 1008885 h 2538970"/>
                <a:gd name="connsiteX242" fmla="*/ 154230 w 2485572"/>
                <a:gd name="connsiteY242" fmla="*/ 1000648 h 2538970"/>
                <a:gd name="connsiteX243" fmla="*/ 157070 w 2485572"/>
                <a:gd name="connsiteY243" fmla="*/ 964008 h 2538970"/>
                <a:gd name="connsiteX244" fmla="*/ 154230 w 2485572"/>
                <a:gd name="connsiteY244" fmla="*/ 955771 h 2538970"/>
                <a:gd name="connsiteX245" fmla="*/ 126111 w 2485572"/>
                <a:gd name="connsiteY245" fmla="*/ 930492 h 2538970"/>
                <a:gd name="connsiteX246" fmla="*/ 112193 w 2485572"/>
                <a:gd name="connsiteY246" fmla="*/ 927652 h 2538970"/>
                <a:gd name="connsiteX247" fmla="*/ 109353 w 2485572"/>
                <a:gd name="connsiteY247" fmla="*/ 921971 h 2538970"/>
                <a:gd name="connsiteX248" fmla="*/ 109353 w 2485572"/>
                <a:gd name="connsiteY248" fmla="*/ 908053 h 2538970"/>
                <a:gd name="connsiteX249" fmla="*/ 117590 w 2485572"/>
                <a:gd name="connsiteY249" fmla="*/ 891295 h 2538970"/>
                <a:gd name="connsiteX250" fmla="*/ 123270 w 2485572"/>
                <a:gd name="connsiteY250" fmla="*/ 885615 h 2538970"/>
                <a:gd name="connsiteX251" fmla="*/ 148549 w 2485572"/>
                <a:gd name="connsiteY251" fmla="*/ 866016 h 2538970"/>
                <a:gd name="connsiteX252" fmla="*/ 128951 w 2485572"/>
                <a:gd name="connsiteY252" fmla="*/ 840738 h 2538970"/>
                <a:gd name="connsiteX253" fmla="*/ 126111 w 2485572"/>
                <a:gd name="connsiteY253" fmla="*/ 821139 h 2538970"/>
                <a:gd name="connsiteX254" fmla="*/ 140028 w 2485572"/>
                <a:gd name="connsiteY254" fmla="*/ 812618 h 2538970"/>
                <a:gd name="connsiteX255" fmla="*/ 142869 w 2485572"/>
                <a:gd name="connsiteY255" fmla="*/ 790464 h 2538970"/>
                <a:gd name="connsiteX256" fmla="*/ 154230 w 2485572"/>
                <a:gd name="connsiteY256" fmla="*/ 773422 h 2538970"/>
                <a:gd name="connsiteX257" fmla="*/ 157070 w 2485572"/>
                <a:gd name="connsiteY257" fmla="*/ 762344 h 2538970"/>
                <a:gd name="connsiteX258" fmla="*/ 157070 w 2485572"/>
                <a:gd name="connsiteY258" fmla="*/ 753824 h 2538970"/>
                <a:gd name="connsiteX259" fmla="*/ 145709 w 2485572"/>
                <a:gd name="connsiteY259" fmla="*/ 731385 h 2538970"/>
                <a:gd name="connsiteX260" fmla="*/ 145709 w 2485572"/>
                <a:gd name="connsiteY260" fmla="*/ 723148 h 2538970"/>
                <a:gd name="connsiteX261" fmla="*/ 159627 w 2485572"/>
                <a:gd name="connsiteY261" fmla="*/ 714627 h 2538970"/>
                <a:gd name="connsiteX262" fmla="*/ 204504 w 2485572"/>
                <a:gd name="connsiteY262" fmla="*/ 708946 h 2538970"/>
                <a:gd name="connsiteX263" fmla="*/ 232623 w 2485572"/>
                <a:gd name="connsiteY263" fmla="*/ 678271 h 2538970"/>
                <a:gd name="connsiteX264" fmla="*/ 232623 w 2485572"/>
                <a:gd name="connsiteY264" fmla="*/ 666909 h 2538970"/>
                <a:gd name="connsiteX265" fmla="*/ 215865 w 2485572"/>
                <a:gd name="connsiteY265" fmla="*/ 644755 h 2538970"/>
                <a:gd name="connsiteX266" fmla="*/ 218705 w 2485572"/>
                <a:gd name="connsiteY266" fmla="*/ 613795 h 2538970"/>
                <a:gd name="connsiteX267" fmla="*/ 241144 w 2485572"/>
                <a:gd name="connsiteY267" fmla="*/ 582836 h 2538970"/>
                <a:gd name="connsiteX268" fmla="*/ 252221 w 2485572"/>
                <a:gd name="connsiteY268" fmla="*/ 571758 h 2538970"/>
                <a:gd name="connsiteX269" fmla="*/ 285737 w 2485572"/>
                <a:gd name="connsiteY269" fmla="*/ 524041 h 2538970"/>
                <a:gd name="connsiteX270" fmla="*/ 291418 w 2485572"/>
                <a:gd name="connsiteY270" fmla="*/ 518644 h 2538970"/>
                <a:gd name="connsiteX271" fmla="*/ 322377 w 2485572"/>
                <a:gd name="connsiteY271" fmla="*/ 518644 h 2538970"/>
                <a:gd name="connsiteX272" fmla="*/ 333455 w 2485572"/>
                <a:gd name="connsiteY272" fmla="*/ 510123 h 2538970"/>
                <a:gd name="connsiteX273" fmla="*/ 341976 w 2485572"/>
                <a:gd name="connsiteY273" fmla="*/ 482004 h 2538970"/>
                <a:gd name="connsiteX274" fmla="*/ 347372 w 2485572"/>
                <a:gd name="connsiteY274" fmla="*/ 476607 h 2538970"/>
                <a:gd name="connsiteX275" fmla="*/ 386853 w 2485572"/>
                <a:gd name="connsiteY275" fmla="*/ 459565 h 2538970"/>
                <a:gd name="connsiteX276" fmla="*/ 389409 w 2485572"/>
                <a:gd name="connsiteY276" fmla="*/ 454169 h 2538970"/>
                <a:gd name="connsiteX277" fmla="*/ 400770 w 2485572"/>
                <a:gd name="connsiteY277" fmla="*/ 434570 h 2538970"/>
                <a:gd name="connsiteX278" fmla="*/ 414688 w 2485572"/>
                <a:gd name="connsiteY278" fmla="*/ 392534 h 2538970"/>
                <a:gd name="connsiteX279" fmla="*/ 428890 w 2485572"/>
                <a:gd name="connsiteY279" fmla="*/ 341976 h 2538970"/>
                <a:gd name="connsiteX280" fmla="*/ 434286 w 2485572"/>
                <a:gd name="connsiteY280" fmla="*/ 255062 h 2538970"/>
                <a:gd name="connsiteX281" fmla="*/ 437127 w 2485572"/>
                <a:gd name="connsiteY281" fmla="*/ 252221 h 2538970"/>
                <a:gd name="connsiteX282" fmla="*/ 448488 w 2485572"/>
                <a:gd name="connsiteY282" fmla="*/ 235463 h 2538970"/>
                <a:gd name="connsiteX283" fmla="*/ 468086 w 2485572"/>
                <a:gd name="connsiteY283" fmla="*/ 221546 h 2538970"/>
                <a:gd name="connsiteX284" fmla="*/ 501602 w 2485572"/>
                <a:gd name="connsiteY284" fmla="*/ 215865 h 2538970"/>
                <a:gd name="connsiteX285" fmla="*/ 512964 w 2485572"/>
                <a:gd name="connsiteY285" fmla="*/ 213025 h 2538970"/>
                <a:gd name="connsiteX286" fmla="*/ 555000 w 2485572"/>
                <a:gd name="connsiteY286" fmla="*/ 187746 h 2538970"/>
                <a:gd name="connsiteX287" fmla="*/ 557557 w 2485572"/>
                <a:gd name="connsiteY287" fmla="*/ 182349 h 2538970"/>
                <a:gd name="connsiteX288" fmla="*/ 602434 w 2485572"/>
                <a:gd name="connsiteY288" fmla="*/ 131791 h 2538970"/>
                <a:gd name="connsiteX289" fmla="*/ 605274 w 2485572"/>
                <a:gd name="connsiteY289" fmla="*/ 123270 h 2538970"/>
                <a:gd name="connsiteX290" fmla="*/ 594197 w 2485572"/>
                <a:gd name="connsiteY290" fmla="*/ 70156 h 2538970"/>
                <a:gd name="connsiteX291" fmla="*/ 650151 w 2485572"/>
                <a:gd name="connsiteY291" fmla="*/ 92595 h 2538970"/>
                <a:gd name="connsiteX292" fmla="*/ 664069 w 2485572"/>
                <a:gd name="connsiteY292" fmla="*/ 92595 h 2538970"/>
                <a:gd name="connsiteX293" fmla="*/ 689348 w 2485572"/>
                <a:gd name="connsiteY293" fmla="*/ 98275 h 2538970"/>
                <a:gd name="connsiteX294" fmla="*/ 723148 w 2485572"/>
                <a:gd name="connsiteY294" fmla="*/ 89754 h 2538970"/>
                <a:gd name="connsiteX295" fmla="*/ 725704 w 2485572"/>
                <a:gd name="connsiteY295" fmla="*/ 92595 h 2538970"/>
                <a:gd name="connsiteX296" fmla="*/ 731385 w 2485572"/>
                <a:gd name="connsiteY296" fmla="*/ 92595 h 2538970"/>
                <a:gd name="connsiteX297" fmla="*/ 737065 w 2485572"/>
                <a:gd name="connsiteY297" fmla="*/ 95435 h 2538970"/>
                <a:gd name="connsiteX298" fmla="*/ 742746 w 2485572"/>
                <a:gd name="connsiteY298" fmla="*/ 95435 h 2538970"/>
                <a:gd name="connsiteX299" fmla="*/ 779102 w 2485572"/>
                <a:gd name="connsiteY299" fmla="*/ 75837 h 2538970"/>
                <a:gd name="connsiteX300" fmla="*/ 818299 w 2485572"/>
                <a:gd name="connsiteY300" fmla="*/ 39197 h 2538970"/>
                <a:gd name="connsiteX301" fmla="*/ 823980 w 2485572"/>
                <a:gd name="connsiteY301" fmla="*/ 33800 h 2538970"/>
                <a:gd name="connsiteX302" fmla="*/ 851815 w 2485572"/>
                <a:gd name="connsiteY302" fmla="*/ 19598 h 2538970"/>
                <a:gd name="connsiteX303" fmla="*/ 854655 w 2485572"/>
                <a:gd name="connsiteY303" fmla="*/ 14202 h 2538970"/>
                <a:gd name="connsiteX304" fmla="*/ 888455 w 2485572"/>
                <a:gd name="connsiteY304" fmla="*/ 8521 h 2538970"/>
                <a:gd name="connsiteX305" fmla="*/ 893852 w 2485572"/>
                <a:gd name="connsiteY305" fmla="*/ 11361 h 2538970"/>
                <a:gd name="connsiteX306" fmla="*/ 933332 w 2485572"/>
                <a:gd name="connsiteY306" fmla="*/ 36640 h 2538970"/>
                <a:gd name="connsiteX307" fmla="*/ 938729 w 2485572"/>
                <a:gd name="connsiteY307" fmla="*/ 42037 h 2538970"/>
                <a:gd name="connsiteX308" fmla="*/ 969689 w 2485572"/>
                <a:gd name="connsiteY308" fmla="*/ 61635 h 2538970"/>
                <a:gd name="connsiteX309" fmla="*/ 972529 w 2485572"/>
                <a:gd name="connsiteY309" fmla="*/ 64475 h 2538970"/>
                <a:gd name="connsiteX310" fmla="*/ 977925 w 2485572"/>
                <a:gd name="connsiteY310" fmla="*/ 67316 h 2538970"/>
                <a:gd name="connsiteX311" fmla="*/ 1011725 w 2485572"/>
                <a:gd name="connsiteY311" fmla="*/ 67316 h 2538970"/>
                <a:gd name="connsiteX312" fmla="*/ 1031324 w 2485572"/>
                <a:gd name="connsiteY312" fmla="*/ 64475 h 2538970"/>
                <a:gd name="connsiteX313" fmla="*/ 1042401 w 2485572"/>
                <a:gd name="connsiteY313" fmla="*/ 64475 h 2538970"/>
                <a:gd name="connsiteX314" fmla="*/ 1104036 w 2485572"/>
                <a:gd name="connsiteY314" fmla="*/ 70156 h 2538970"/>
                <a:gd name="connsiteX315" fmla="*/ 1109717 w 2485572"/>
                <a:gd name="connsiteY315" fmla="*/ 75837 h 2538970"/>
                <a:gd name="connsiteX316" fmla="*/ 1118238 w 2485572"/>
                <a:gd name="connsiteY316" fmla="*/ 81233 h 2538970"/>
                <a:gd name="connsiteX317" fmla="*/ 1121078 w 2485572"/>
                <a:gd name="connsiteY317" fmla="*/ 84074 h 2538970"/>
                <a:gd name="connsiteX318" fmla="*/ 1143517 w 2485572"/>
                <a:gd name="connsiteY318" fmla="*/ 95435 h 2538970"/>
                <a:gd name="connsiteX319" fmla="*/ 1151754 w 2485572"/>
                <a:gd name="connsiteY319" fmla="*/ 100832 h 2538970"/>
                <a:gd name="connsiteX320" fmla="*/ 1171352 w 2485572"/>
                <a:gd name="connsiteY320" fmla="*/ 100832 h 2538970"/>
                <a:gd name="connsiteX321" fmla="*/ 1174192 w 2485572"/>
                <a:gd name="connsiteY321" fmla="*/ 98275 h 2538970"/>
                <a:gd name="connsiteX322" fmla="*/ 1188110 w 2485572"/>
                <a:gd name="connsiteY322" fmla="*/ 89754 h 2538970"/>
                <a:gd name="connsiteX323" fmla="*/ 1193791 w 2485572"/>
                <a:gd name="connsiteY323" fmla="*/ 84074 h 2538970"/>
                <a:gd name="connsiteX324" fmla="*/ 1238668 w 2485572"/>
                <a:gd name="connsiteY324" fmla="*/ 75837 h 2538970"/>
                <a:gd name="connsiteX325" fmla="*/ 1244348 w 2485572"/>
                <a:gd name="connsiteY325" fmla="*/ 78677 h 2538970"/>
                <a:gd name="connsiteX326" fmla="*/ 1272184 w 2485572"/>
                <a:gd name="connsiteY326" fmla="*/ 75837 h 2538970"/>
                <a:gd name="connsiteX327" fmla="*/ 1280705 w 2485572"/>
                <a:gd name="connsiteY327" fmla="*/ 72996 h 2538970"/>
                <a:gd name="connsiteX328" fmla="*/ 1286385 w 2485572"/>
                <a:gd name="connsiteY328" fmla="*/ 72996 h 2538970"/>
                <a:gd name="connsiteX329" fmla="*/ 1348020 w 2485572"/>
                <a:gd name="connsiteY329" fmla="*/ 50558 h 2538970"/>
                <a:gd name="connsiteX330" fmla="*/ 1350861 w 2485572"/>
                <a:gd name="connsiteY330" fmla="*/ 50558 h 2538970"/>
                <a:gd name="connsiteX331" fmla="*/ 1392898 w 2485572"/>
                <a:gd name="connsiteY331" fmla="*/ 39197 h 2538970"/>
                <a:gd name="connsiteX332" fmla="*/ 1406815 w 2485572"/>
                <a:gd name="connsiteY332" fmla="*/ 39197 h 2538970"/>
                <a:gd name="connsiteX333" fmla="*/ 1459929 w 2485572"/>
                <a:gd name="connsiteY333" fmla="*/ 36640 h 2538970"/>
                <a:gd name="connsiteX334" fmla="*/ 1468450 w 2485572"/>
                <a:gd name="connsiteY334" fmla="*/ 36640 h 2538970"/>
                <a:gd name="connsiteX335" fmla="*/ 1474131 w 2485572"/>
                <a:gd name="connsiteY335" fmla="*/ 33800 h 2538970"/>
                <a:gd name="connsiteX336" fmla="*/ 1479528 w 2485572"/>
                <a:gd name="connsiteY336" fmla="*/ 30960 h 2538970"/>
                <a:gd name="connsiteX337" fmla="*/ 1485208 w 2485572"/>
                <a:gd name="connsiteY337" fmla="*/ 30960 h 2538970"/>
                <a:gd name="connsiteX338" fmla="*/ 1544003 w 2485572"/>
                <a:gd name="connsiteY338" fmla="*/ 16758 h 2538970"/>
                <a:gd name="connsiteX339" fmla="*/ 1549684 w 2485572"/>
                <a:gd name="connsiteY339" fmla="*/ 14202 h 2538970"/>
                <a:gd name="connsiteX340" fmla="*/ 1555364 w 2485572"/>
                <a:gd name="connsiteY340" fmla="*/ 14202 h 2538970"/>
                <a:gd name="connsiteX341" fmla="*/ 1563601 w 2485572"/>
                <a:gd name="connsiteY341" fmla="*/ 11361 h 2538970"/>
                <a:gd name="connsiteX342" fmla="*/ 1614159 w 2485572"/>
                <a:gd name="connsiteY342" fmla="*/ 22439 h 2538970"/>
                <a:gd name="connsiteX343" fmla="*/ 1619840 w 2485572"/>
                <a:gd name="connsiteY343" fmla="*/ 19598 h 2538970"/>
                <a:gd name="connsiteX344" fmla="*/ 1630917 w 2485572"/>
                <a:gd name="connsiteY344" fmla="*/ 16758 h 2538970"/>
                <a:gd name="connsiteX345" fmla="*/ 1645119 w 2485572"/>
                <a:gd name="connsiteY345" fmla="*/ 8521 h 2538970"/>
                <a:gd name="connsiteX346" fmla="*/ 1653356 w 2485572"/>
                <a:gd name="connsiteY346" fmla="*/ 5681 h 2538970"/>
                <a:gd name="connsiteX347" fmla="*/ 1689712 w 2485572"/>
                <a:gd name="connsiteY347" fmla="*/ 0 h 2538970"/>
                <a:gd name="connsiteX348" fmla="*/ 1698233 w 2485572"/>
                <a:gd name="connsiteY348" fmla="*/ 11361 h 2538970"/>
                <a:gd name="connsiteX349" fmla="*/ 1703914 w 2485572"/>
                <a:gd name="connsiteY349" fmla="*/ 14202 h 2538970"/>
                <a:gd name="connsiteX350" fmla="*/ 1709310 w 2485572"/>
                <a:gd name="connsiteY350" fmla="*/ 16758 h 2538970"/>
                <a:gd name="connsiteX351" fmla="*/ 1717831 w 2485572"/>
                <a:gd name="connsiteY351" fmla="*/ 16758 h 2538970"/>
                <a:gd name="connsiteX352" fmla="*/ 1757028 w 2485572"/>
                <a:gd name="connsiteY352" fmla="*/ 22439 h 2538970"/>
                <a:gd name="connsiteX353" fmla="*/ 1762708 w 2485572"/>
                <a:gd name="connsiteY353" fmla="*/ 25279 h 2538970"/>
                <a:gd name="connsiteX354" fmla="*/ 1768389 w 2485572"/>
                <a:gd name="connsiteY354" fmla="*/ 25279 h 2538970"/>
                <a:gd name="connsiteX355" fmla="*/ 1787987 w 2485572"/>
                <a:gd name="connsiteY355" fmla="*/ 33800 h 2538970"/>
                <a:gd name="connsiteX356" fmla="*/ 1793384 w 2485572"/>
                <a:gd name="connsiteY356" fmla="*/ 33800 h 2538970"/>
                <a:gd name="connsiteX357" fmla="*/ 1801905 w 2485572"/>
                <a:gd name="connsiteY357" fmla="*/ 36640 h 2538970"/>
                <a:gd name="connsiteX358" fmla="*/ 1835421 w 2485572"/>
                <a:gd name="connsiteY358" fmla="*/ 42037 h 2538970"/>
                <a:gd name="connsiteX359" fmla="*/ 1891659 w 2485572"/>
                <a:gd name="connsiteY359" fmla="*/ 61635 h 2538970"/>
                <a:gd name="connsiteX360" fmla="*/ 1897340 w 2485572"/>
                <a:gd name="connsiteY360" fmla="*/ 64475 h 2538970"/>
                <a:gd name="connsiteX361" fmla="*/ 1899896 w 2485572"/>
                <a:gd name="connsiteY361" fmla="*/ 67316 h 2538970"/>
                <a:gd name="connsiteX362" fmla="*/ 1944774 w 2485572"/>
                <a:gd name="connsiteY362" fmla="*/ 123270 h 2538970"/>
                <a:gd name="connsiteX363" fmla="*/ 1947614 w 2485572"/>
                <a:gd name="connsiteY363" fmla="*/ 128951 h 2538970"/>
                <a:gd name="connsiteX364" fmla="*/ 1950454 w 2485572"/>
                <a:gd name="connsiteY364" fmla="*/ 131791 h 2538970"/>
                <a:gd name="connsiteX365" fmla="*/ 1956135 w 2485572"/>
                <a:gd name="connsiteY365" fmla="*/ 140312 h 2538970"/>
                <a:gd name="connsiteX366" fmla="*/ 1958975 w 2485572"/>
                <a:gd name="connsiteY366" fmla="*/ 145709 h 2538970"/>
                <a:gd name="connsiteX367" fmla="*/ 1961532 w 2485572"/>
                <a:gd name="connsiteY367" fmla="*/ 154230 h 2538970"/>
                <a:gd name="connsiteX368" fmla="*/ 1998172 w 2485572"/>
                <a:gd name="connsiteY368" fmla="*/ 204788 h 2538970"/>
                <a:gd name="connsiteX369" fmla="*/ 2003569 w 2485572"/>
                <a:gd name="connsiteY369" fmla="*/ 207344 h 2538970"/>
                <a:gd name="connsiteX370" fmla="*/ 2009249 w 2485572"/>
                <a:gd name="connsiteY370" fmla="*/ 210184 h 2538970"/>
                <a:gd name="connsiteX371" fmla="*/ 2017770 w 2485572"/>
                <a:gd name="connsiteY371" fmla="*/ 210184 h 2538970"/>
                <a:gd name="connsiteX372" fmla="*/ 2026007 w 2485572"/>
                <a:gd name="connsiteY372" fmla="*/ 213025 h 2538970"/>
                <a:gd name="connsiteX373" fmla="*/ 2037368 w 2485572"/>
                <a:gd name="connsiteY373" fmla="*/ 215865 h 2538970"/>
                <a:gd name="connsiteX374" fmla="*/ 2099003 w 2485572"/>
                <a:gd name="connsiteY374" fmla="*/ 221546 h 2538970"/>
                <a:gd name="connsiteX375" fmla="*/ 2104684 w 2485572"/>
                <a:gd name="connsiteY375" fmla="*/ 224386 h 2538970"/>
                <a:gd name="connsiteX376" fmla="*/ 2112921 w 2485572"/>
                <a:gd name="connsiteY376" fmla="*/ 224386 h 2538970"/>
                <a:gd name="connsiteX377" fmla="*/ 2124283 w 2485572"/>
                <a:gd name="connsiteY377" fmla="*/ 229783 h 2538970"/>
                <a:gd name="connsiteX378" fmla="*/ 2177397 w 2485572"/>
                <a:gd name="connsiteY378" fmla="*/ 229783 h 2538970"/>
                <a:gd name="connsiteX379" fmla="*/ 2185918 w 2485572"/>
                <a:gd name="connsiteY379" fmla="*/ 232623 h 2538970"/>
                <a:gd name="connsiteX380" fmla="*/ 2213753 w 2485572"/>
                <a:gd name="connsiteY380" fmla="*/ 226942 h 2538970"/>
                <a:gd name="connsiteX381" fmla="*/ 2219434 w 2485572"/>
                <a:gd name="connsiteY381" fmla="*/ 224386 h 2538970"/>
                <a:gd name="connsiteX382" fmla="*/ 2241872 w 2485572"/>
                <a:gd name="connsiteY382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818663 w 2485572"/>
                <a:gd name="connsiteY91" fmla="*/ 2194438 h 2538970"/>
                <a:gd name="connsiteX92" fmla="*/ 1818663 w 2485572"/>
                <a:gd name="connsiteY92" fmla="*/ 2211196 h 2538970"/>
                <a:gd name="connsiteX93" fmla="*/ 1813266 w 2485572"/>
                <a:gd name="connsiteY93" fmla="*/ 2214037 h 2538970"/>
                <a:gd name="connsiteX94" fmla="*/ 1776626 w 2485572"/>
                <a:gd name="connsiteY94" fmla="*/ 2208356 h 2538970"/>
                <a:gd name="connsiteX95" fmla="*/ 1771230 w 2485572"/>
                <a:gd name="connsiteY95" fmla="*/ 2205516 h 2538970"/>
                <a:gd name="connsiteX96" fmla="*/ 1762708 w 2485572"/>
                <a:gd name="connsiteY96" fmla="*/ 2202676 h 2538970"/>
                <a:gd name="connsiteX97" fmla="*/ 1748791 w 2485572"/>
                <a:gd name="connsiteY97" fmla="*/ 2202676 h 2538970"/>
                <a:gd name="connsiteX98" fmla="*/ 1740270 w 2485572"/>
                <a:gd name="connsiteY98" fmla="*/ 2194438 h 2538970"/>
                <a:gd name="connsiteX99" fmla="*/ 1731749 w 2485572"/>
                <a:gd name="connsiteY99" fmla="*/ 2188758 h 2538970"/>
                <a:gd name="connsiteX100" fmla="*/ 1723512 w 2485572"/>
                <a:gd name="connsiteY100" fmla="*/ 2174556 h 2538970"/>
                <a:gd name="connsiteX101" fmla="*/ 1703914 w 2485572"/>
                <a:gd name="connsiteY101" fmla="*/ 2169159 h 2538970"/>
                <a:gd name="connsiteX102" fmla="*/ 1698233 w 2485572"/>
                <a:gd name="connsiteY102" fmla="*/ 2166319 h 2538970"/>
                <a:gd name="connsiteX103" fmla="*/ 1692552 w 2485572"/>
                <a:gd name="connsiteY103" fmla="*/ 2163479 h 2538970"/>
                <a:gd name="connsiteX104" fmla="*/ 1656196 w 2485572"/>
                <a:gd name="connsiteY104" fmla="*/ 2160638 h 2538970"/>
                <a:gd name="connsiteX105" fmla="*/ 1647675 w 2485572"/>
                <a:gd name="connsiteY105" fmla="*/ 2163479 h 2538970"/>
                <a:gd name="connsiteX106" fmla="*/ 1605638 w 2485572"/>
                <a:gd name="connsiteY106" fmla="*/ 2169159 h 2538970"/>
                <a:gd name="connsiteX107" fmla="*/ 1600242 w 2485572"/>
                <a:gd name="connsiteY107" fmla="*/ 2169159 h 2538970"/>
                <a:gd name="connsiteX108" fmla="*/ 1566442 w 2485572"/>
                <a:gd name="connsiteY108" fmla="*/ 2146721 h 2538970"/>
                <a:gd name="connsiteX109" fmla="*/ 1563601 w 2485572"/>
                <a:gd name="connsiteY109" fmla="*/ 2143881 h 2538970"/>
                <a:gd name="connsiteX110" fmla="*/ 1561045 w 2485572"/>
                <a:gd name="connsiteY110" fmla="*/ 2141040 h 2538970"/>
                <a:gd name="connsiteX111" fmla="*/ 1541447 w 2485572"/>
                <a:gd name="connsiteY111" fmla="*/ 2112921 h 2538970"/>
                <a:gd name="connsiteX112" fmla="*/ 1535766 w 2485572"/>
                <a:gd name="connsiteY112" fmla="*/ 2107524 h 2538970"/>
                <a:gd name="connsiteX113" fmla="*/ 1501966 w 2485572"/>
                <a:gd name="connsiteY113" fmla="*/ 2090482 h 2538970"/>
                <a:gd name="connsiteX114" fmla="*/ 1496570 w 2485572"/>
                <a:gd name="connsiteY114" fmla="*/ 2087926 h 2538970"/>
                <a:gd name="connsiteX115" fmla="*/ 1493729 w 2485572"/>
                <a:gd name="connsiteY115" fmla="*/ 2085086 h 2538970"/>
                <a:gd name="connsiteX116" fmla="*/ 1488049 w 2485572"/>
                <a:gd name="connsiteY116" fmla="*/ 2082245 h 2538970"/>
                <a:gd name="connsiteX117" fmla="*/ 1426413 w 2485572"/>
                <a:gd name="connsiteY117" fmla="*/ 2059807 h 2538970"/>
                <a:gd name="connsiteX118" fmla="*/ 1364778 w 2485572"/>
                <a:gd name="connsiteY118" fmla="*/ 2056966 h 2538970"/>
                <a:gd name="connsiteX119" fmla="*/ 1336659 w 2485572"/>
                <a:gd name="connsiteY119" fmla="*/ 2048445 h 2538970"/>
                <a:gd name="connsiteX120" fmla="*/ 1311380 w 2485572"/>
                <a:gd name="connsiteY120" fmla="*/ 2034528 h 2538970"/>
                <a:gd name="connsiteX121" fmla="*/ 1305983 w 2485572"/>
                <a:gd name="connsiteY121" fmla="*/ 2031688 h 2538970"/>
                <a:gd name="connsiteX122" fmla="*/ 1303143 w 2485572"/>
                <a:gd name="connsiteY122" fmla="*/ 2026291 h 2538970"/>
                <a:gd name="connsiteX123" fmla="*/ 1300303 w 2485572"/>
                <a:gd name="connsiteY123" fmla="*/ 2023451 h 2538970"/>
                <a:gd name="connsiteX124" fmla="*/ 1266787 w 2485572"/>
                <a:gd name="connsiteY124" fmla="*/ 2006409 h 2538970"/>
                <a:gd name="connsiteX125" fmla="*/ 1255426 w 2485572"/>
                <a:gd name="connsiteY125" fmla="*/ 2006409 h 2538970"/>
                <a:gd name="connsiteX126" fmla="*/ 1238668 w 2485572"/>
                <a:gd name="connsiteY126" fmla="*/ 2001012 h 2538970"/>
                <a:gd name="connsiteX127" fmla="*/ 1232987 w 2485572"/>
                <a:gd name="connsiteY127" fmla="*/ 2001012 h 2538970"/>
                <a:gd name="connsiteX128" fmla="*/ 1216229 w 2485572"/>
                <a:gd name="connsiteY128" fmla="*/ 1995331 h 2538970"/>
                <a:gd name="connsiteX129" fmla="*/ 1213389 w 2485572"/>
                <a:gd name="connsiteY129" fmla="*/ 1992491 h 2538970"/>
                <a:gd name="connsiteX130" fmla="*/ 1185554 w 2485572"/>
                <a:gd name="connsiteY130" fmla="*/ 1984254 h 2538970"/>
                <a:gd name="connsiteX131" fmla="*/ 1179873 w 2485572"/>
                <a:gd name="connsiteY131" fmla="*/ 1984254 h 2538970"/>
                <a:gd name="connsiteX132" fmla="*/ 1157434 w 2485572"/>
                <a:gd name="connsiteY132" fmla="*/ 1981414 h 2538970"/>
                <a:gd name="connsiteX133" fmla="*/ 1109717 w 2485572"/>
                <a:gd name="connsiteY133" fmla="*/ 1947614 h 2538970"/>
                <a:gd name="connsiteX134" fmla="*/ 1098639 w 2485572"/>
                <a:gd name="connsiteY134" fmla="*/ 1944774 h 2538970"/>
                <a:gd name="connsiteX135" fmla="*/ 1067680 w 2485572"/>
                <a:gd name="connsiteY135" fmla="*/ 1919779 h 2538970"/>
                <a:gd name="connsiteX136" fmla="*/ 1056603 w 2485572"/>
                <a:gd name="connsiteY136" fmla="*/ 1888819 h 2538970"/>
                <a:gd name="connsiteX137" fmla="*/ 1053762 w 2485572"/>
                <a:gd name="connsiteY137" fmla="*/ 1880298 h 2538970"/>
                <a:gd name="connsiteX138" fmla="*/ 1022803 w 2485572"/>
                <a:gd name="connsiteY138" fmla="*/ 1860700 h 2538970"/>
                <a:gd name="connsiteX139" fmla="*/ 1019962 w 2485572"/>
                <a:gd name="connsiteY139" fmla="*/ 1858143 h 2538970"/>
                <a:gd name="connsiteX140" fmla="*/ 1006045 w 2485572"/>
                <a:gd name="connsiteY140" fmla="*/ 1824343 h 2538970"/>
                <a:gd name="connsiteX141" fmla="*/ 1006045 w 2485572"/>
                <a:gd name="connsiteY141" fmla="*/ 1813266 h 2538970"/>
                <a:gd name="connsiteX142" fmla="*/ 1011725 w 2485572"/>
                <a:gd name="connsiteY142" fmla="*/ 1793668 h 2538970"/>
                <a:gd name="connsiteX143" fmla="*/ 1019962 w 2485572"/>
                <a:gd name="connsiteY143" fmla="*/ 1768389 h 2538970"/>
                <a:gd name="connsiteX144" fmla="*/ 1025643 w 2485572"/>
                <a:gd name="connsiteY144" fmla="*/ 1737429 h 2538970"/>
                <a:gd name="connsiteX145" fmla="*/ 1025643 w 2485572"/>
                <a:gd name="connsiteY145" fmla="*/ 1723512 h 2538970"/>
                <a:gd name="connsiteX146" fmla="*/ 1019962 w 2485572"/>
                <a:gd name="connsiteY146" fmla="*/ 1720671 h 2538970"/>
                <a:gd name="connsiteX147" fmla="*/ 1014566 w 2485572"/>
                <a:gd name="connsiteY147" fmla="*/ 1712435 h 2538970"/>
                <a:gd name="connsiteX148" fmla="*/ 1011725 w 2485572"/>
                <a:gd name="connsiteY148" fmla="*/ 1709594 h 2538970"/>
                <a:gd name="connsiteX149" fmla="*/ 983606 w 2485572"/>
                <a:gd name="connsiteY149" fmla="*/ 1692552 h 2538970"/>
                <a:gd name="connsiteX150" fmla="*/ 977925 w 2485572"/>
                <a:gd name="connsiteY150" fmla="*/ 1692552 h 2538970"/>
                <a:gd name="connsiteX151" fmla="*/ 950090 w 2485572"/>
                <a:gd name="connsiteY151" fmla="*/ 1653356 h 2538970"/>
                <a:gd name="connsiteX152" fmla="*/ 950090 w 2485572"/>
                <a:gd name="connsiteY152" fmla="*/ 1639438 h 2538970"/>
                <a:gd name="connsiteX153" fmla="*/ 952931 w 2485572"/>
                <a:gd name="connsiteY153" fmla="*/ 1636598 h 2538970"/>
                <a:gd name="connsiteX154" fmla="*/ 975369 w 2485572"/>
                <a:gd name="connsiteY154" fmla="*/ 1597401 h 2538970"/>
                <a:gd name="connsiteX155" fmla="*/ 980766 w 2485572"/>
                <a:gd name="connsiteY155" fmla="*/ 1591721 h 2538970"/>
                <a:gd name="connsiteX156" fmla="*/ 1017406 w 2485572"/>
                <a:gd name="connsiteY156" fmla="*/ 1561045 h 2538970"/>
                <a:gd name="connsiteX157" fmla="*/ 1022803 w 2485572"/>
                <a:gd name="connsiteY157" fmla="*/ 1558205 h 2538970"/>
                <a:gd name="connsiteX158" fmla="*/ 1025643 w 2485572"/>
                <a:gd name="connsiteY158" fmla="*/ 1555364 h 2538970"/>
                <a:gd name="connsiteX159" fmla="*/ 1031324 w 2485572"/>
                <a:gd name="connsiteY159" fmla="*/ 1549684 h 2538970"/>
                <a:gd name="connsiteX160" fmla="*/ 1293866 w 2485572"/>
                <a:gd name="connsiteY160" fmla="*/ 1680648 h 2538970"/>
                <a:gd name="connsiteX161" fmla="*/ 1455791 w 2485572"/>
                <a:gd name="connsiteY161" fmla="*/ 1685410 h 2538970"/>
                <a:gd name="connsiteX162" fmla="*/ 1289417 w 2485572"/>
                <a:gd name="connsiteY162" fmla="*/ 1536685 h 2538970"/>
                <a:gd name="connsiteX163" fmla="*/ 1061999 w 2485572"/>
                <a:gd name="connsiteY163" fmla="*/ 1465610 h 2538970"/>
                <a:gd name="connsiteX164" fmla="*/ 1061999 w 2485572"/>
                <a:gd name="connsiteY164" fmla="*/ 1429254 h 2538970"/>
                <a:gd name="connsiteX165" fmla="*/ 1048082 w 2485572"/>
                <a:gd name="connsiteY165" fmla="*/ 1403975 h 2538970"/>
                <a:gd name="connsiteX166" fmla="*/ 1022803 w 2485572"/>
                <a:gd name="connsiteY166" fmla="*/ 1387217 h 2538970"/>
                <a:gd name="connsiteX167" fmla="*/ 1011725 w 2485572"/>
                <a:gd name="connsiteY167" fmla="*/ 1381536 h 2538970"/>
                <a:gd name="connsiteX168" fmla="*/ 1000364 w 2485572"/>
                <a:gd name="connsiteY168" fmla="*/ 1381536 h 2538970"/>
                <a:gd name="connsiteX169" fmla="*/ 961167 w 2485572"/>
                <a:gd name="connsiteY169" fmla="*/ 1376140 h 2538970"/>
                <a:gd name="connsiteX170" fmla="*/ 924811 w 2485572"/>
                <a:gd name="connsiteY170" fmla="*/ 1367618 h 2538970"/>
                <a:gd name="connsiteX171" fmla="*/ 919131 w 2485572"/>
                <a:gd name="connsiteY171" fmla="*/ 1367618 h 2538970"/>
                <a:gd name="connsiteX172" fmla="*/ 913450 w 2485572"/>
                <a:gd name="connsiteY172" fmla="*/ 1364778 h 2538970"/>
                <a:gd name="connsiteX173" fmla="*/ 908053 w 2485572"/>
                <a:gd name="connsiteY173" fmla="*/ 1364778 h 2538970"/>
                <a:gd name="connsiteX174" fmla="*/ 877094 w 2485572"/>
                <a:gd name="connsiteY174" fmla="*/ 1381536 h 2538970"/>
                <a:gd name="connsiteX175" fmla="*/ 868857 w 2485572"/>
                <a:gd name="connsiteY175" fmla="*/ 1390057 h 2538970"/>
                <a:gd name="connsiteX176" fmla="*/ 835057 w 2485572"/>
                <a:gd name="connsiteY176" fmla="*/ 1434934 h 2538970"/>
                <a:gd name="connsiteX177" fmla="*/ 832217 w 2485572"/>
                <a:gd name="connsiteY177" fmla="*/ 1440331 h 2538970"/>
                <a:gd name="connsiteX178" fmla="*/ 832217 w 2485572"/>
                <a:gd name="connsiteY178" fmla="*/ 1446012 h 2538970"/>
                <a:gd name="connsiteX179" fmla="*/ 767741 w 2485572"/>
                <a:gd name="connsiteY179" fmla="*/ 1513327 h 2538970"/>
                <a:gd name="connsiteX180" fmla="*/ 711787 w 2485572"/>
                <a:gd name="connsiteY180" fmla="*/ 1535766 h 2538970"/>
                <a:gd name="connsiteX181" fmla="*/ 686508 w 2485572"/>
                <a:gd name="connsiteY181" fmla="*/ 1541447 h 2538970"/>
                <a:gd name="connsiteX182" fmla="*/ 661513 w 2485572"/>
                <a:gd name="connsiteY182" fmla="*/ 1549684 h 2538970"/>
                <a:gd name="connsiteX183" fmla="*/ 658672 w 2485572"/>
                <a:gd name="connsiteY183" fmla="*/ 1552524 h 2538970"/>
                <a:gd name="connsiteX184" fmla="*/ 652992 w 2485572"/>
                <a:gd name="connsiteY184" fmla="*/ 1555364 h 2538970"/>
                <a:gd name="connsiteX185" fmla="*/ 624873 w 2485572"/>
                <a:gd name="connsiteY185" fmla="*/ 1561045 h 2538970"/>
                <a:gd name="connsiteX186" fmla="*/ 619476 w 2485572"/>
                <a:gd name="connsiteY186" fmla="*/ 1558205 h 2538970"/>
                <a:gd name="connsiteX187" fmla="*/ 616636 w 2485572"/>
                <a:gd name="connsiteY187" fmla="*/ 1555364 h 2538970"/>
                <a:gd name="connsiteX188" fmla="*/ 597037 w 2485572"/>
                <a:gd name="connsiteY188" fmla="*/ 1532926 h 2538970"/>
                <a:gd name="connsiteX189" fmla="*/ 594197 w 2485572"/>
                <a:gd name="connsiteY189" fmla="*/ 1521848 h 2538970"/>
                <a:gd name="connsiteX190" fmla="*/ 591357 w 2485572"/>
                <a:gd name="connsiteY190" fmla="*/ 1519008 h 2538970"/>
                <a:gd name="connsiteX191" fmla="*/ 566078 w 2485572"/>
                <a:gd name="connsiteY191" fmla="*/ 1482368 h 2538970"/>
                <a:gd name="connsiteX192" fmla="*/ 560397 w 2485572"/>
                <a:gd name="connsiteY192" fmla="*/ 1471291 h 2538970"/>
                <a:gd name="connsiteX193" fmla="*/ 555000 w 2485572"/>
                <a:gd name="connsiteY193" fmla="*/ 1465610 h 2538970"/>
                <a:gd name="connsiteX194" fmla="*/ 498762 w 2485572"/>
                <a:gd name="connsiteY194" fmla="*/ 1432094 h 2538970"/>
                <a:gd name="connsiteX195" fmla="*/ 490525 w 2485572"/>
                <a:gd name="connsiteY195" fmla="*/ 1429254 h 2538970"/>
                <a:gd name="connsiteX196" fmla="*/ 487685 w 2485572"/>
                <a:gd name="connsiteY196" fmla="*/ 1429254 h 2538970"/>
                <a:gd name="connsiteX197" fmla="*/ 462406 w 2485572"/>
                <a:gd name="connsiteY197" fmla="*/ 1426413 h 2538970"/>
                <a:gd name="connsiteX198" fmla="*/ 400770 w 2485572"/>
                <a:gd name="connsiteY198" fmla="*/ 1426413 h 2538970"/>
                <a:gd name="connsiteX199" fmla="*/ 392250 w 2485572"/>
                <a:gd name="connsiteY199" fmla="*/ 1423573 h 2538970"/>
                <a:gd name="connsiteX200" fmla="*/ 384013 w 2485572"/>
                <a:gd name="connsiteY200" fmla="*/ 1420733 h 2538970"/>
                <a:gd name="connsiteX201" fmla="*/ 375492 w 2485572"/>
                <a:gd name="connsiteY201" fmla="*/ 1420733 h 2538970"/>
                <a:gd name="connsiteX202" fmla="*/ 319537 w 2485572"/>
                <a:gd name="connsiteY202" fmla="*/ 1409655 h 2538970"/>
                <a:gd name="connsiteX203" fmla="*/ 313856 w 2485572"/>
                <a:gd name="connsiteY203" fmla="*/ 1406815 h 2538970"/>
                <a:gd name="connsiteX204" fmla="*/ 308176 w 2485572"/>
                <a:gd name="connsiteY204" fmla="*/ 1406815 h 2538970"/>
                <a:gd name="connsiteX205" fmla="*/ 297098 w 2485572"/>
                <a:gd name="connsiteY205" fmla="*/ 1401134 h 2538970"/>
                <a:gd name="connsiteX206" fmla="*/ 221546 w 2485572"/>
                <a:gd name="connsiteY206" fmla="*/ 1392898 h 2538970"/>
                <a:gd name="connsiteX207" fmla="*/ 213025 w 2485572"/>
                <a:gd name="connsiteY207" fmla="*/ 1392898 h 2538970"/>
                <a:gd name="connsiteX208" fmla="*/ 204504 w 2485572"/>
                <a:gd name="connsiteY208" fmla="*/ 1395738 h 2538970"/>
                <a:gd name="connsiteX209" fmla="*/ 154230 w 2485572"/>
                <a:gd name="connsiteY209" fmla="*/ 1406815 h 2538970"/>
                <a:gd name="connsiteX210" fmla="*/ 148549 w 2485572"/>
                <a:gd name="connsiteY210" fmla="*/ 1403975 h 2538970"/>
                <a:gd name="connsiteX211" fmla="*/ 137472 w 2485572"/>
                <a:gd name="connsiteY211" fmla="*/ 1398294 h 2538970"/>
                <a:gd name="connsiteX212" fmla="*/ 131791 w 2485572"/>
                <a:gd name="connsiteY212" fmla="*/ 1398294 h 2538970"/>
                <a:gd name="connsiteX213" fmla="*/ 67316 w 2485572"/>
                <a:gd name="connsiteY213" fmla="*/ 1418177 h 2538970"/>
                <a:gd name="connsiteX214" fmla="*/ 58795 w 2485572"/>
                <a:gd name="connsiteY214" fmla="*/ 1420733 h 2538970"/>
                <a:gd name="connsiteX215" fmla="*/ 50558 w 2485572"/>
                <a:gd name="connsiteY215" fmla="*/ 1423573 h 2538970"/>
                <a:gd name="connsiteX216" fmla="*/ 42037 w 2485572"/>
                <a:gd name="connsiteY216" fmla="*/ 1423573 h 2538970"/>
                <a:gd name="connsiteX217" fmla="*/ 5681 w 2485572"/>
                <a:gd name="connsiteY217" fmla="*/ 1432094 h 2538970"/>
                <a:gd name="connsiteX218" fmla="*/ 2840 w 2485572"/>
                <a:gd name="connsiteY218" fmla="*/ 1403975 h 2538970"/>
                <a:gd name="connsiteX219" fmla="*/ 0 w 2485572"/>
                <a:gd name="connsiteY219" fmla="*/ 1395738 h 2538970"/>
                <a:gd name="connsiteX220" fmla="*/ 5681 w 2485572"/>
                <a:gd name="connsiteY220" fmla="*/ 1373299 h 2538970"/>
                <a:gd name="connsiteX221" fmla="*/ 5681 w 2485572"/>
                <a:gd name="connsiteY221" fmla="*/ 1361938 h 2538970"/>
                <a:gd name="connsiteX222" fmla="*/ 11361 w 2485572"/>
                <a:gd name="connsiteY222" fmla="*/ 1345180 h 2538970"/>
                <a:gd name="connsiteX223" fmla="*/ 42037 w 2485572"/>
                <a:gd name="connsiteY223" fmla="*/ 1305983 h 2538970"/>
                <a:gd name="connsiteX224" fmla="*/ 47718 w 2485572"/>
                <a:gd name="connsiteY224" fmla="*/ 1294622 h 2538970"/>
                <a:gd name="connsiteX225" fmla="*/ 39197 w 2485572"/>
                <a:gd name="connsiteY225" fmla="*/ 1275024 h 2538970"/>
                <a:gd name="connsiteX226" fmla="*/ 33516 w 2485572"/>
                <a:gd name="connsiteY226" fmla="*/ 1269627 h 2538970"/>
                <a:gd name="connsiteX227" fmla="*/ 33516 w 2485572"/>
                <a:gd name="connsiteY227" fmla="*/ 1244348 h 2538970"/>
                <a:gd name="connsiteX228" fmla="*/ 64475 w 2485572"/>
                <a:gd name="connsiteY228" fmla="*/ 1213389 h 2538970"/>
                <a:gd name="connsiteX229" fmla="*/ 81233 w 2485572"/>
                <a:gd name="connsiteY229" fmla="*/ 1199471 h 2538970"/>
                <a:gd name="connsiteX230" fmla="*/ 86914 w 2485572"/>
                <a:gd name="connsiteY230" fmla="*/ 1190950 h 2538970"/>
                <a:gd name="connsiteX231" fmla="*/ 97991 w 2485572"/>
                <a:gd name="connsiteY231" fmla="*/ 1160275 h 2538970"/>
                <a:gd name="connsiteX232" fmla="*/ 95435 w 2485572"/>
                <a:gd name="connsiteY232" fmla="*/ 1151753 h 2538970"/>
                <a:gd name="connsiteX233" fmla="*/ 95435 w 2485572"/>
                <a:gd name="connsiteY233" fmla="*/ 1121078 h 2538970"/>
                <a:gd name="connsiteX234" fmla="*/ 100832 w 2485572"/>
                <a:gd name="connsiteY234" fmla="*/ 1112557 h 2538970"/>
                <a:gd name="connsiteX235" fmla="*/ 103672 w 2485572"/>
                <a:gd name="connsiteY235" fmla="*/ 1106876 h 2538970"/>
                <a:gd name="connsiteX236" fmla="*/ 154230 w 2485572"/>
                <a:gd name="connsiteY236" fmla="*/ 1070520 h 2538970"/>
                <a:gd name="connsiteX237" fmla="*/ 176668 w 2485572"/>
                <a:gd name="connsiteY237" fmla="*/ 1045241 h 2538970"/>
                <a:gd name="connsiteX238" fmla="*/ 176668 w 2485572"/>
                <a:gd name="connsiteY238" fmla="*/ 1037004 h 2538970"/>
                <a:gd name="connsiteX239" fmla="*/ 173828 w 2485572"/>
                <a:gd name="connsiteY239" fmla="*/ 1028483 h 2538970"/>
                <a:gd name="connsiteX240" fmla="*/ 157070 w 2485572"/>
                <a:gd name="connsiteY240" fmla="*/ 1008885 h 2538970"/>
                <a:gd name="connsiteX241" fmla="*/ 154230 w 2485572"/>
                <a:gd name="connsiteY241" fmla="*/ 1000648 h 2538970"/>
                <a:gd name="connsiteX242" fmla="*/ 157070 w 2485572"/>
                <a:gd name="connsiteY242" fmla="*/ 964008 h 2538970"/>
                <a:gd name="connsiteX243" fmla="*/ 154230 w 2485572"/>
                <a:gd name="connsiteY243" fmla="*/ 955771 h 2538970"/>
                <a:gd name="connsiteX244" fmla="*/ 126111 w 2485572"/>
                <a:gd name="connsiteY244" fmla="*/ 930492 h 2538970"/>
                <a:gd name="connsiteX245" fmla="*/ 112193 w 2485572"/>
                <a:gd name="connsiteY245" fmla="*/ 927652 h 2538970"/>
                <a:gd name="connsiteX246" fmla="*/ 109353 w 2485572"/>
                <a:gd name="connsiteY246" fmla="*/ 921971 h 2538970"/>
                <a:gd name="connsiteX247" fmla="*/ 109353 w 2485572"/>
                <a:gd name="connsiteY247" fmla="*/ 908053 h 2538970"/>
                <a:gd name="connsiteX248" fmla="*/ 117590 w 2485572"/>
                <a:gd name="connsiteY248" fmla="*/ 891295 h 2538970"/>
                <a:gd name="connsiteX249" fmla="*/ 123270 w 2485572"/>
                <a:gd name="connsiteY249" fmla="*/ 885615 h 2538970"/>
                <a:gd name="connsiteX250" fmla="*/ 148549 w 2485572"/>
                <a:gd name="connsiteY250" fmla="*/ 866016 h 2538970"/>
                <a:gd name="connsiteX251" fmla="*/ 128951 w 2485572"/>
                <a:gd name="connsiteY251" fmla="*/ 840738 h 2538970"/>
                <a:gd name="connsiteX252" fmla="*/ 126111 w 2485572"/>
                <a:gd name="connsiteY252" fmla="*/ 821139 h 2538970"/>
                <a:gd name="connsiteX253" fmla="*/ 140028 w 2485572"/>
                <a:gd name="connsiteY253" fmla="*/ 812618 h 2538970"/>
                <a:gd name="connsiteX254" fmla="*/ 142869 w 2485572"/>
                <a:gd name="connsiteY254" fmla="*/ 790464 h 2538970"/>
                <a:gd name="connsiteX255" fmla="*/ 154230 w 2485572"/>
                <a:gd name="connsiteY255" fmla="*/ 773422 h 2538970"/>
                <a:gd name="connsiteX256" fmla="*/ 157070 w 2485572"/>
                <a:gd name="connsiteY256" fmla="*/ 762344 h 2538970"/>
                <a:gd name="connsiteX257" fmla="*/ 157070 w 2485572"/>
                <a:gd name="connsiteY257" fmla="*/ 753824 h 2538970"/>
                <a:gd name="connsiteX258" fmla="*/ 145709 w 2485572"/>
                <a:gd name="connsiteY258" fmla="*/ 731385 h 2538970"/>
                <a:gd name="connsiteX259" fmla="*/ 145709 w 2485572"/>
                <a:gd name="connsiteY259" fmla="*/ 723148 h 2538970"/>
                <a:gd name="connsiteX260" fmla="*/ 159627 w 2485572"/>
                <a:gd name="connsiteY260" fmla="*/ 714627 h 2538970"/>
                <a:gd name="connsiteX261" fmla="*/ 204504 w 2485572"/>
                <a:gd name="connsiteY261" fmla="*/ 708946 h 2538970"/>
                <a:gd name="connsiteX262" fmla="*/ 232623 w 2485572"/>
                <a:gd name="connsiteY262" fmla="*/ 678271 h 2538970"/>
                <a:gd name="connsiteX263" fmla="*/ 232623 w 2485572"/>
                <a:gd name="connsiteY263" fmla="*/ 666909 h 2538970"/>
                <a:gd name="connsiteX264" fmla="*/ 215865 w 2485572"/>
                <a:gd name="connsiteY264" fmla="*/ 644755 h 2538970"/>
                <a:gd name="connsiteX265" fmla="*/ 218705 w 2485572"/>
                <a:gd name="connsiteY265" fmla="*/ 613795 h 2538970"/>
                <a:gd name="connsiteX266" fmla="*/ 241144 w 2485572"/>
                <a:gd name="connsiteY266" fmla="*/ 582836 h 2538970"/>
                <a:gd name="connsiteX267" fmla="*/ 252221 w 2485572"/>
                <a:gd name="connsiteY267" fmla="*/ 571758 h 2538970"/>
                <a:gd name="connsiteX268" fmla="*/ 285737 w 2485572"/>
                <a:gd name="connsiteY268" fmla="*/ 524041 h 2538970"/>
                <a:gd name="connsiteX269" fmla="*/ 291418 w 2485572"/>
                <a:gd name="connsiteY269" fmla="*/ 518644 h 2538970"/>
                <a:gd name="connsiteX270" fmla="*/ 322377 w 2485572"/>
                <a:gd name="connsiteY270" fmla="*/ 518644 h 2538970"/>
                <a:gd name="connsiteX271" fmla="*/ 333455 w 2485572"/>
                <a:gd name="connsiteY271" fmla="*/ 510123 h 2538970"/>
                <a:gd name="connsiteX272" fmla="*/ 341976 w 2485572"/>
                <a:gd name="connsiteY272" fmla="*/ 482004 h 2538970"/>
                <a:gd name="connsiteX273" fmla="*/ 347372 w 2485572"/>
                <a:gd name="connsiteY273" fmla="*/ 476607 h 2538970"/>
                <a:gd name="connsiteX274" fmla="*/ 386853 w 2485572"/>
                <a:gd name="connsiteY274" fmla="*/ 459565 h 2538970"/>
                <a:gd name="connsiteX275" fmla="*/ 389409 w 2485572"/>
                <a:gd name="connsiteY275" fmla="*/ 454169 h 2538970"/>
                <a:gd name="connsiteX276" fmla="*/ 400770 w 2485572"/>
                <a:gd name="connsiteY276" fmla="*/ 434570 h 2538970"/>
                <a:gd name="connsiteX277" fmla="*/ 414688 w 2485572"/>
                <a:gd name="connsiteY277" fmla="*/ 392534 h 2538970"/>
                <a:gd name="connsiteX278" fmla="*/ 428890 w 2485572"/>
                <a:gd name="connsiteY278" fmla="*/ 341976 h 2538970"/>
                <a:gd name="connsiteX279" fmla="*/ 434286 w 2485572"/>
                <a:gd name="connsiteY279" fmla="*/ 255062 h 2538970"/>
                <a:gd name="connsiteX280" fmla="*/ 437127 w 2485572"/>
                <a:gd name="connsiteY280" fmla="*/ 252221 h 2538970"/>
                <a:gd name="connsiteX281" fmla="*/ 448488 w 2485572"/>
                <a:gd name="connsiteY281" fmla="*/ 235463 h 2538970"/>
                <a:gd name="connsiteX282" fmla="*/ 468086 w 2485572"/>
                <a:gd name="connsiteY282" fmla="*/ 221546 h 2538970"/>
                <a:gd name="connsiteX283" fmla="*/ 501602 w 2485572"/>
                <a:gd name="connsiteY283" fmla="*/ 215865 h 2538970"/>
                <a:gd name="connsiteX284" fmla="*/ 512964 w 2485572"/>
                <a:gd name="connsiteY284" fmla="*/ 213025 h 2538970"/>
                <a:gd name="connsiteX285" fmla="*/ 555000 w 2485572"/>
                <a:gd name="connsiteY285" fmla="*/ 187746 h 2538970"/>
                <a:gd name="connsiteX286" fmla="*/ 557557 w 2485572"/>
                <a:gd name="connsiteY286" fmla="*/ 182349 h 2538970"/>
                <a:gd name="connsiteX287" fmla="*/ 602434 w 2485572"/>
                <a:gd name="connsiteY287" fmla="*/ 131791 h 2538970"/>
                <a:gd name="connsiteX288" fmla="*/ 605274 w 2485572"/>
                <a:gd name="connsiteY288" fmla="*/ 123270 h 2538970"/>
                <a:gd name="connsiteX289" fmla="*/ 594197 w 2485572"/>
                <a:gd name="connsiteY289" fmla="*/ 70156 h 2538970"/>
                <a:gd name="connsiteX290" fmla="*/ 650151 w 2485572"/>
                <a:gd name="connsiteY290" fmla="*/ 92595 h 2538970"/>
                <a:gd name="connsiteX291" fmla="*/ 664069 w 2485572"/>
                <a:gd name="connsiteY291" fmla="*/ 92595 h 2538970"/>
                <a:gd name="connsiteX292" fmla="*/ 689348 w 2485572"/>
                <a:gd name="connsiteY292" fmla="*/ 98275 h 2538970"/>
                <a:gd name="connsiteX293" fmla="*/ 723148 w 2485572"/>
                <a:gd name="connsiteY293" fmla="*/ 89754 h 2538970"/>
                <a:gd name="connsiteX294" fmla="*/ 725704 w 2485572"/>
                <a:gd name="connsiteY294" fmla="*/ 92595 h 2538970"/>
                <a:gd name="connsiteX295" fmla="*/ 731385 w 2485572"/>
                <a:gd name="connsiteY295" fmla="*/ 92595 h 2538970"/>
                <a:gd name="connsiteX296" fmla="*/ 737065 w 2485572"/>
                <a:gd name="connsiteY296" fmla="*/ 95435 h 2538970"/>
                <a:gd name="connsiteX297" fmla="*/ 742746 w 2485572"/>
                <a:gd name="connsiteY297" fmla="*/ 95435 h 2538970"/>
                <a:gd name="connsiteX298" fmla="*/ 779102 w 2485572"/>
                <a:gd name="connsiteY298" fmla="*/ 75837 h 2538970"/>
                <a:gd name="connsiteX299" fmla="*/ 818299 w 2485572"/>
                <a:gd name="connsiteY299" fmla="*/ 39197 h 2538970"/>
                <a:gd name="connsiteX300" fmla="*/ 823980 w 2485572"/>
                <a:gd name="connsiteY300" fmla="*/ 33800 h 2538970"/>
                <a:gd name="connsiteX301" fmla="*/ 851815 w 2485572"/>
                <a:gd name="connsiteY301" fmla="*/ 19598 h 2538970"/>
                <a:gd name="connsiteX302" fmla="*/ 854655 w 2485572"/>
                <a:gd name="connsiteY302" fmla="*/ 14202 h 2538970"/>
                <a:gd name="connsiteX303" fmla="*/ 888455 w 2485572"/>
                <a:gd name="connsiteY303" fmla="*/ 8521 h 2538970"/>
                <a:gd name="connsiteX304" fmla="*/ 893852 w 2485572"/>
                <a:gd name="connsiteY304" fmla="*/ 11361 h 2538970"/>
                <a:gd name="connsiteX305" fmla="*/ 933332 w 2485572"/>
                <a:gd name="connsiteY305" fmla="*/ 36640 h 2538970"/>
                <a:gd name="connsiteX306" fmla="*/ 938729 w 2485572"/>
                <a:gd name="connsiteY306" fmla="*/ 42037 h 2538970"/>
                <a:gd name="connsiteX307" fmla="*/ 969689 w 2485572"/>
                <a:gd name="connsiteY307" fmla="*/ 61635 h 2538970"/>
                <a:gd name="connsiteX308" fmla="*/ 972529 w 2485572"/>
                <a:gd name="connsiteY308" fmla="*/ 64475 h 2538970"/>
                <a:gd name="connsiteX309" fmla="*/ 977925 w 2485572"/>
                <a:gd name="connsiteY309" fmla="*/ 67316 h 2538970"/>
                <a:gd name="connsiteX310" fmla="*/ 1011725 w 2485572"/>
                <a:gd name="connsiteY310" fmla="*/ 67316 h 2538970"/>
                <a:gd name="connsiteX311" fmla="*/ 1031324 w 2485572"/>
                <a:gd name="connsiteY311" fmla="*/ 64475 h 2538970"/>
                <a:gd name="connsiteX312" fmla="*/ 1042401 w 2485572"/>
                <a:gd name="connsiteY312" fmla="*/ 64475 h 2538970"/>
                <a:gd name="connsiteX313" fmla="*/ 1104036 w 2485572"/>
                <a:gd name="connsiteY313" fmla="*/ 70156 h 2538970"/>
                <a:gd name="connsiteX314" fmla="*/ 1109717 w 2485572"/>
                <a:gd name="connsiteY314" fmla="*/ 75837 h 2538970"/>
                <a:gd name="connsiteX315" fmla="*/ 1118238 w 2485572"/>
                <a:gd name="connsiteY315" fmla="*/ 81233 h 2538970"/>
                <a:gd name="connsiteX316" fmla="*/ 1121078 w 2485572"/>
                <a:gd name="connsiteY316" fmla="*/ 84074 h 2538970"/>
                <a:gd name="connsiteX317" fmla="*/ 1143517 w 2485572"/>
                <a:gd name="connsiteY317" fmla="*/ 95435 h 2538970"/>
                <a:gd name="connsiteX318" fmla="*/ 1151754 w 2485572"/>
                <a:gd name="connsiteY318" fmla="*/ 100832 h 2538970"/>
                <a:gd name="connsiteX319" fmla="*/ 1171352 w 2485572"/>
                <a:gd name="connsiteY319" fmla="*/ 100832 h 2538970"/>
                <a:gd name="connsiteX320" fmla="*/ 1174192 w 2485572"/>
                <a:gd name="connsiteY320" fmla="*/ 98275 h 2538970"/>
                <a:gd name="connsiteX321" fmla="*/ 1188110 w 2485572"/>
                <a:gd name="connsiteY321" fmla="*/ 89754 h 2538970"/>
                <a:gd name="connsiteX322" fmla="*/ 1193791 w 2485572"/>
                <a:gd name="connsiteY322" fmla="*/ 84074 h 2538970"/>
                <a:gd name="connsiteX323" fmla="*/ 1238668 w 2485572"/>
                <a:gd name="connsiteY323" fmla="*/ 75837 h 2538970"/>
                <a:gd name="connsiteX324" fmla="*/ 1244348 w 2485572"/>
                <a:gd name="connsiteY324" fmla="*/ 78677 h 2538970"/>
                <a:gd name="connsiteX325" fmla="*/ 1272184 w 2485572"/>
                <a:gd name="connsiteY325" fmla="*/ 75837 h 2538970"/>
                <a:gd name="connsiteX326" fmla="*/ 1280705 w 2485572"/>
                <a:gd name="connsiteY326" fmla="*/ 72996 h 2538970"/>
                <a:gd name="connsiteX327" fmla="*/ 1286385 w 2485572"/>
                <a:gd name="connsiteY327" fmla="*/ 72996 h 2538970"/>
                <a:gd name="connsiteX328" fmla="*/ 1348020 w 2485572"/>
                <a:gd name="connsiteY328" fmla="*/ 50558 h 2538970"/>
                <a:gd name="connsiteX329" fmla="*/ 1350861 w 2485572"/>
                <a:gd name="connsiteY329" fmla="*/ 50558 h 2538970"/>
                <a:gd name="connsiteX330" fmla="*/ 1392898 w 2485572"/>
                <a:gd name="connsiteY330" fmla="*/ 39197 h 2538970"/>
                <a:gd name="connsiteX331" fmla="*/ 1406815 w 2485572"/>
                <a:gd name="connsiteY331" fmla="*/ 39197 h 2538970"/>
                <a:gd name="connsiteX332" fmla="*/ 1459929 w 2485572"/>
                <a:gd name="connsiteY332" fmla="*/ 36640 h 2538970"/>
                <a:gd name="connsiteX333" fmla="*/ 1468450 w 2485572"/>
                <a:gd name="connsiteY333" fmla="*/ 36640 h 2538970"/>
                <a:gd name="connsiteX334" fmla="*/ 1474131 w 2485572"/>
                <a:gd name="connsiteY334" fmla="*/ 33800 h 2538970"/>
                <a:gd name="connsiteX335" fmla="*/ 1479528 w 2485572"/>
                <a:gd name="connsiteY335" fmla="*/ 30960 h 2538970"/>
                <a:gd name="connsiteX336" fmla="*/ 1485208 w 2485572"/>
                <a:gd name="connsiteY336" fmla="*/ 30960 h 2538970"/>
                <a:gd name="connsiteX337" fmla="*/ 1544003 w 2485572"/>
                <a:gd name="connsiteY337" fmla="*/ 16758 h 2538970"/>
                <a:gd name="connsiteX338" fmla="*/ 1549684 w 2485572"/>
                <a:gd name="connsiteY338" fmla="*/ 14202 h 2538970"/>
                <a:gd name="connsiteX339" fmla="*/ 1555364 w 2485572"/>
                <a:gd name="connsiteY339" fmla="*/ 14202 h 2538970"/>
                <a:gd name="connsiteX340" fmla="*/ 1563601 w 2485572"/>
                <a:gd name="connsiteY340" fmla="*/ 11361 h 2538970"/>
                <a:gd name="connsiteX341" fmla="*/ 1614159 w 2485572"/>
                <a:gd name="connsiteY341" fmla="*/ 22439 h 2538970"/>
                <a:gd name="connsiteX342" fmla="*/ 1619840 w 2485572"/>
                <a:gd name="connsiteY342" fmla="*/ 19598 h 2538970"/>
                <a:gd name="connsiteX343" fmla="*/ 1630917 w 2485572"/>
                <a:gd name="connsiteY343" fmla="*/ 16758 h 2538970"/>
                <a:gd name="connsiteX344" fmla="*/ 1645119 w 2485572"/>
                <a:gd name="connsiteY344" fmla="*/ 8521 h 2538970"/>
                <a:gd name="connsiteX345" fmla="*/ 1653356 w 2485572"/>
                <a:gd name="connsiteY345" fmla="*/ 5681 h 2538970"/>
                <a:gd name="connsiteX346" fmla="*/ 1689712 w 2485572"/>
                <a:gd name="connsiteY346" fmla="*/ 0 h 2538970"/>
                <a:gd name="connsiteX347" fmla="*/ 1698233 w 2485572"/>
                <a:gd name="connsiteY347" fmla="*/ 11361 h 2538970"/>
                <a:gd name="connsiteX348" fmla="*/ 1703914 w 2485572"/>
                <a:gd name="connsiteY348" fmla="*/ 14202 h 2538970"/>
                <a:gd name="connsiteX349" fmla="*/ 1709310 w 2485572"/>
                <a:gd name="connsiteY349" fmla="*/ 16758 h 2538970"/>
                <a:gd name="connsiteX350" fmla="*/ 1717831 w 2485572"/>
                <a:gd name="connsiteY350" fmla="*/ 16758 h 2538970"/>
                <a:gd name="connsiteX351" fmla="*/ 1757028 w 2485572"/>
                <a:gd name="connsiteY351" fmla="*/ 22439 h 2538970"/>
                <a:gd name="connsiteX352" fmla="*/ 1762708 w 2485572"/>
                <a:gd name="connsiteY352" fmla="*/ 25279 h 2538970"/>
                <a:gd name="connsiteX353" fmla="*/ 1768389 w 2485572"/>
                <a:gd name="connsiteY353" fmla="*/ 25279 h 2538970"/>
                <a:gd name="connsiteX354" fmla="*/ 1787987 w 2485572"/>
                <a:gd name="connsiteY354" fmla="*/ 33800 h 2538970"/>
                <a:gd name="connsiteX355" fmla="*/ 1793384 w 2485572"/>
                <a:gd name="connsiteY355" fmla="*/ 33800 h 2538970"/>
                <a:gd name="connsiteX356" fmla="*/ 1801905 w 2485572"/>
                <a:gd name="connsiteY356" fmla="*/ 36640 h 2538970"/>
                <a:gd name="connsiteX357" fmla="*/ 1835421 w 2485572"/>
                <a:gd name="connsiteY357" fmla="*/ 42037 h 2538970"/>
                <a:gd name="connsiteX358" fmla="*/ 1891659 w 2485572"/>
                <a:gd name="connsiteY358" fmla="*/ 61635 h 2538970"/>
                <a:gd name="connsiteX359" fmla="*/ 1897340 w 2485572"/>
                <a:gd name="connsiteY359" fmla="*/ 64475 h 2538970"/>
                <a:gd name="connsiteX360" fmla="*/ 1899896 w 2485572"/>
                <a:gd name="connsiteY360" fmla="*/ 67316 h 2538970"/>
                <a:gd name="connsiteX361" fmla="*/ 1944774 w 2485572"/>
                <a:gd name="connsiteY361" fmla="*/ 123270 h 2538970"/>
                <a:gd name="connsiteX362" fmla="*/ 1947614 w 2485572"/>
                <a:gd name="connsiteY362" fmla="*/ 128951 h 2538970"/>
                <a:gd name="connsiteX363" fmla="*/ 1950454 w 2485572"/>
                <a:gd name="connsiteY363" fmla="*/ 131791 h 2538970"/>
                <a:gd name="connsiteX364" fmla="*/ 1956135 w 2485572"/>
                <a:gd name="connsiteY364" fmla="*/ 140312 h 2538970"/>
                <a:gd name="connsiteX365" fmla="*/ 1958975 w 2485572"/>
                <a:gd name="connsiteY365" fmla="*/ 145709 h 2538970"/>
                <a:gd name="connsiteX366" fmla="*/ 1961532 w 2485572"/>
                <a:gd name="connsiteY366" fmla="*/ 154230 h 2538970"/>
                <a:gd name="connsiteX367" fmla="*/ 1998172 w 2485572"/>
                <a:gd name="connsiteY367" fmla="*/ 204788 h 2538970"/>
                <a:gd name="connsiteX368" fmla="*/ 2003569 w 2485572"/>
                <a:gd name="connsiteY368" fmla="*/ 207344 h 2538970"/>
                <a:gd name="connsiteX369" fmla="*/ 2009249 w 2485572"/>
                <a:gd name="connsiteY369" fmla="*/ 210184 h 2538970"/>
                <a:gd name="connsiteX370" fmla="*/ 2017770 w 2485572"/>
                <a:gd name="connsiteY370" fmla="*/ 210184 h 2538970"/>
                <a:gd name="connsiteX371" fmla="*/ 2026007 w 2485572"/>
                <a:gd name="connsiteY371" fmla="*/ 213025 h 2538970"/>
                <a:gd name="connsiteX372" fmla="*/ 2037368 w 2485572"/>
                <a:gd name="connsiteY372" fmla="*/ 215865 h 2538970"/>
                <a:gd name="connsiteX373" fmla="*/ 2099003 w 2485572"/>
                <a:gd name="connsiteY373" fmla="*/ 221546 h 2538970"/>
                <a:gd name="connsiteX374" fmla="*/ 2104684 w 2485572"/>
                <a:gd name="connsiteY374" fmla="*/ 224386 h 2538970"/>
                <a:gd name="connsiteX375" fmla="*/ 2112921 w 2485572"/>
                <a:gd name="connsiteY375" fmla="*/ 224386 h 2538970"/>
                <a:gd name="connsiteX376" fmla="*/ 2124283 w 2485572"/>
                <a:gd name="connsiteY376" fmla="*/ 229783 h 2538970"/>
                <a:gd name="connsiteX377" fmla="*/ 2177397 w 2485572"/>
                <a:gd name="connsiteY377" fmla="*/ 229783 h 2538970"/>
                <a:gd name="connsiteX378" fmla="*/ 2185918 w 2485572"/>
                <a:gd name="connsiteY378" fmla="*/ 232623 h 2538970"/>
                <a:gd name="connsiteX379" fmla="*/ 2213753 w 2485572"/>
                <a:gd name="connsiteY379" fmla="*/ 226942 h 2538970"/>
                <a:gd name="connsiteX380" fmla="*/ 2219434 w 2485572"/>
                <a:gd name="connsiteY380" fmla="*/ 224386 h 2538970"/>
                <a:gd name="connsiteX381" fmla="*/ 2241872 w 2485572"/>
                <a:gd name="connsiteY38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818663 w 2485572"/>
                <a:gd name="connsiteY91" fmla="*/ 2211196 h 2538970"/>
                <a:gd name="connsiteX92" fmla="*/ 1813266 w 2485572"/>
                <a:gd name="connsiteY92" fmla="*/ 2214037 h 2538970"/>
                <a:gd name="connsiteX93" fmla="*/ 1776626 w 2485572"/>
                <a:gd name="connsiteY93" fmla="*/ 2208356 h 2538970"/>
                <a:gd name="connsiteX94" fmla="*/ 1771230 w 2485572"/>
                <a:gd name="connsiteY94" fmla="*/ 2205516 h 2538970"/>
                <a:gd name="connsiteX95" fmla="*/ 1762708 w 2485572"/>
                <a:gd name="connsiteY95" fmla="*/ 2202676 h 2538970"/>
                <a:gd name="connsiteX96" fmla="*/ 1748791 w 2485572"/>
                <a:gd name="connsiteY96" fmla="*/ 2202676 h 2538970"/>
                <a:gd name="connsiteX97" fmla="*/ 1740270 w 2485572"/>
                <a:gd name="connsiteY97" fmla="*/ 2194438 h 2538970"/>
                <a:gd name="connsiteX98" fmla="*/ 1731749 w 2485572"/>
                <a:gd name="connsiteY98" fmla="*/ 2188758 h 2538970"/>
                <a:gd name="connsiteX99" fmla="*/ 1723512 w 2485572"/>
                <a:gd name="connsiteY99" fmla="*/ 2174556 h 2538970"/>
                <a:gd name="connsiteX100" fmla="*/ 1703914 w 2485572"/>
                <a:gd name="connsiteY100" fmla="*/ 2169159 h 2538970"/>
                <a:gd name="connsiteX101" fmla="*/ 1698233 w 2485572"/>
                <a:gd name="connsiteY101" fmla="*/ 2166319 h 2538970"/>
                <a:gd name="connsiteX102" fmla="*/ 1692552 w 2485572"/>
                <a:gd name="connsiteY102" fmla="*/ 2163479 h 2538970"/>
                <a:gd name="connsiteX103" fmla="*/ 1656196 w 2485572"/>
                <a:gd name="connsiteY103" fmla="*/ 2160638 h 2538970"/>
                <a:gd name="connsiteX104" fmla="*/ 1647675 w 2485572"/>
                <a:gd name="connsiteY104" fmla="*/ 2163479 h 2538970"/>
                <a:gd name="connsiteX105" fmla="*/ 1605638 w 2485572"/>
                <a:gd name="connsiteY105" fmla="*/ 2169159 h 2538970"/>
                <a:gd name="connsiteX106" fmla="*/ 1600242 w 2485572"/>
                <a:gd name="connsiteY106" fmla="*/ 2169159 h 2538970"/>
                <a:gd name="connsiteX107" fmla="*/ 1566442 w 2485572"/>
                <a:gd name="connsiteY107" fmla="*/ 2146721 h 2538970"/>
                <a:gd name="connsiteX108" fmla="*/ 1563601 w 2485572"/>
                <a:gd name="connsiteY108" fmla="*/ 2143881 h 2538970"/>
                <a:gd name="connsiteX109" fmla="*/ 1561045 w 2485572"/>
                <a:gd name="connsiteY109" fmla="*/ 2141040 h 2538970"/>
                <a:gd name="connsiteX110" fmla="*/ 1541447 w 2485572"/>
                <a:gd name="connsiteY110" fmla="*/ 2112921 h 2538970"/>
                <a:gd name="connsiteX111" fmla="*/ 1535766 w 2485572"/>
                <a:gd name="connsiteY111" fmla="*/ 2107524 h 2538970"/>
                <a:gd name="connsiteX112" fmla="*/ 1501966 w 2485572"/>
                <a:gd name="connsiteY112" fmla="*/ 2090482 h 2538970"/>
                <a:gd name="connsiteX113" fmla="*/ 1496570 w 2485572"/>
                <a:gd name="connsiteY113" fmla="*/ 2087926 h 2538970"/>
                <a:gd name="connsiteX114" fmla="*/ 1493729 w 2485572"/>
                <a:gd name="connsiteY114" fmla="*/ 2085086 h 2538970"/>
                <a:gd name="connsiteX115" fmla="*/ 1488049 w 2485572"/>
                <a:gd name="connsiteY115" fmla="*/ 2082245 h 2538970"/>
                <a:gd name="connsiteX116" fmla="*/ 1426413 w 2485572"/>
                <a:gd name="connsiteY116" fmla="*/ 2059807 h 2538970"/>
                <a:gd name="connsiteX117" fmla="*/ 1364778 w 2485572"/>
                <a:gd name="connsiteY117" fmla="*/ 2056966 h 2538970"/>
                <a:gd name="connsiteX118" fmla="*/ 1336659 w 2485572"/>
                <a:gd name="connsiteY118" fmla="*/ 2048445 h 2538970"/>
                <a:gd name="connsiteX119" fmla="*/ 1311380 w 2485572"/>
                <a:gd name="connsiteY119" fmla="*/ 2034528 h 2538970"/>
                <a:gd name="connsiteX120" fmla="*/ 1305983 w 2485572"/>
                <a:gd name="connsiteY120" fmla="*/ 2031688 h 2538970"/>
                <a:gd name="connsiteX121" fmla="*/ 1303143 w 2485572"/>
                <a:gd name="connsiteY121" fmla="*/ 2026291 h 2538970"/>
                <a:gd name="connsiteX122" fmla="*/ 1300303 w 2485572"/>
                <a:gd name="connsiteY122" fmla="*/ 2023451 h 2538970"/>
                <a:gd name="connsiteX123" fmla="*/ 1266787 w 2485572"/>
                <a:gd name="connsiteY123" fmla="*/ 2006409 h 2538970"/>
                <a:gd name="connsiteX124" fmla="*/ 1255426 w 2485572"/>
                <a:gd name="connsiteY124" fmla="*/ 2006409 h 2538970"/>
                <a:gd name="connsiteX125" fmla="*/ 1238668 w 2485572"/>
                <a:gd name="connsiteY125" fmla="*/ 2001012 h 2538970"/>
                <a:gd name="connsiteX126" fmla="*/ 1232987 w 2485572"/>
                <a:gd name="connsiteY126" fmla="*/ 2001012 h 2538970"/>
                <a:gd name="connsiteX127" fmla="*/ 1216229 w 2485572"/>
                <a:gd name="connsiteY127" fmla="*/ 1995331 h 2538970"/>
                <a:gd name="connsiteX128" fmla="*/ 1213389 w 2485572"/>
                <a:gd name="connsiteY128" fmla="*/ 1992491 h 2538970"/>
                <a:gd name="connsiteX129" fmla="*/ 1185554 w 2485572"/>
                <a:gd name="connsiteY129" fmla="*/ 1984254 h 2538970"/>
                <a:gd name="connsiteX130" fmla="*/ 1179873 w 2485572"/>
                <a:gd name="connsiteY130" fmla="*/ 1984254 h 2538970"/>
                <a:gd name="connsiteX131" fmla="*/ 1157434 w 2485572"/>
                <a:gd name="connsiteY131" fmla="*/ 1981414 h 2538970"/>
                <a:gd name="connsiteX132" fmla="*/ 1109717 w 2485572"/>
                <a:gd name="connsiteY132" fmla="*/ 1947614 h 2538970"/>
                <a:gd name="connsiteX133" fmla="*/ 1098639 w 2485572"/>
                <a:gd name="connsiteY133" fmla="*/ 1944774 h 2538970"/>
                <a:gd name="connsiteX134" fmla="*/ 1067680 w 2485572"/>
                <a:gd name="connsiteY134" fmla="*/ 1919779 h 2538970"/>
                <a:gd name="connsiteX135" fmla="*/ 1056603 w 2485572"/>
                <a:gd name="connsiteY135" fmla="*/ 1888819 h 2538970"/>
                <a:gd name="connsiteX136" fmla="*/ 1053762 w 2485572"/>
                <a:gd name="connsiteY136" fmla="*/ 1880298 h 2538970"/>
                <a:gd name="connsiteX137" fmla="*/ 1022803 w 2485572"/>
                <a:gd name="connsiteY137" fmla="*/ 1860700 h 2538970"/>
                <a:gd name="connsiteX138" fmla="*/ 1019962 w 2485572"/>
                <a:gd name="connsiteY138" fmla="*/ 1858143 h 2538970"/>
                <a:gd name="connsiteX139" fmla="*/ 1006045 w 2485572"/>
                <a:gd name="connsiteY139" fmla="*/ 1824343 h 2538970"/>
                <a:gd name="connsiteX140" fmla="*/ 1006045 w 2485572"/>
                <a:gd name="connsiteY140" fmla="*/ 1813266 h 2538970"/>
                <a:gd name="connsiteX141" fmla="*/ 1011725 w 2485572"/>
                <a:gd name="connsiteY141" fmla="*/ 1793668 h 2538970"/>
                <a:gd name="connsiteX142" fmla="*/ 1019962 w 2485572"/>
                <a:gd name="connsiteY142" fmla="*/ 1768389 h 2538970"/>
                <a:gd name="connsiteX143" fmla="*/ 1025643 w 2485572"/>
                <a:gd name="connsiteY143" fmla="*/ 1737429 h 2538970"/>
                <a:gd name="connsiteX144" fmla="*/ 1025643 w 2485572"/>
                <a:gd name="connsiteY144" fmla="*/ 1723512 h 2538970"/>
                <a:gd name="connsiteX145" fmla="*/ 1019962 w 2485572"/>
                <a:gd name="connsiteY145" fmla="*/ 1720671 h 2538970"/>
                <a:gd name="connsiteX146" fmla="*/ 1014566 w 2485572"/>
                <a:gd name="connsiteY146" fmla="*/ 1712435 h 2538970"/>
                <a:gd name="connsiteX147" fmla="*/ 1011725 w 2485572"/>
                <a:gd name="connsiteY147" fmla="*/ 1709594 h 2538970"/>
                <a:gd name="connsiteX148" fmla="*/ 983606 w 2485572"/>
                <a:gd name="connsiteY148" fmla="*/ 1692552 h 2538970"/>
                <a:gd name="connsiteX149" fmla="*/ 977925 w 2485572"/>
                <a:gd name="connsiteY149" fmla="*/ 1692552 h 2538970"/>
                <a:gd name="connsiteX150" fmla="*/ 950090 w 2485572"/>
                <a:gd name="connsiteY150" fmla="*/ 1653356 h 2538970"/>
                <a:gd name="connsiteX151" fmla="*/ 950090 w 2485572"/>
                <a:gd name="connsiteY151" fmla="*/ 1639438 h 2538970"/>
                <a:gd name="connsiteX152" fmla="*/ 952931 w 2485572"/>
                <a:gd name="connsiteY152" fmla="*/ 1636598 h 2538970"/>
                <a:gd name="connsiteX153" fmla="*/ 975369 w 2485572"/>
                <a:gd name="connsiteY153" fmla="*/ 1597401 h 2538970"/>
                <a:gd name="connsiteX154" fmla="*/ 980766 w 2485572"/>
                <a:gd name="connsiteY154" fmla="*/ 1591721 h 2538970"/>
                <a:gd name="connsiteX155" fmla="*/ 1017406 w 2485572"/>
                <a:gd name="connsiteY155" fmla="*/ 1561045 h 2538970"/>
                <a:gd name="connsiteX156" fmla="*/ 1022803 w 2485572"/>
                <a:gd name="connsiteY156" fmla="*/ 1558205 h 2538970"/>
                <a:gd name="connsiteX157" fmla="*/ 1025643 w 2485572"/>
                <a:gd name="connsiteY157" fmla="*/ 1555364 h 2538970"/>
                <a:gd name="connsiteX158" fmla="*/ 1031324 w 2485572"/>
                <a:gd name="connsiteY158" fmla="*/ 1549684 h 2538970"/>
                <a:gd name="connsiteX159" fmla="*/ 1293866 w 2485572"/>
                <a:gd name="connsiteY159" fmla="*/ 1680648 h 2538970"/>
                <a:gd name="connsiteX160" fmla="*/ 1455791 w 2485572"/>
                <a:gd name="connsiteY160" fmla="*/ 1685410 h 2538970"/>
                <a:gd name="connsiteX161" fmla="*/ 1289417 w 2485572"/>
                <a:gd name="connsiteY161" fmla="*/ 1536685 h 2538970"/>
                <a:gd name="connsiteX162" fmla="*/ 1061999 w 2485572"/>
                <a:gd name="connsiteY162" fmla="*/ 1465610 h 2538970"/>
                <a:gd name="connsiteX163" fmla="*/ 1061999 w 2485572"/>
                <a:gd name="connsiteY163" fmla="*/ 1429254 h 2538970"/>
                <a:gd name="connsiteX164" fmla="*/ 1048082 w 2485572"/>
                <a:gd name="connsiteY164" fmla="*/ 1403975 h 2538970"/>
                <a:gd name="connsiteX165" fmla="*/ 1022803 w 2485572"/>
                <a:gd name="connsiteY165" fmla="*/ 1387217 h 2538970"/>
                <a:gd name="connsiteX166" fmla="*/ 1011725 w 2485572"/>
                <a:gd name="connsiteY166" fmla="*/ 1381536 h 2538970"/>
                <a:gd name="connsiteX167" fmla="*/ 1000364 w 2485572"/>
                <a:gd name="connsiteY167" fmla="*/ 1381536 h 2538970"/>
                <a:gd name="connsiteX168" fmla="*/ 961167 w 2485572"/>
                <a:gd name="connsiteY168" fmla="*/ 1376140 h 2538970"/>
                <a:gd name="connsiteX169" fmla="*/ 924811 w 2485572"/>
                <a:gd name="connsiteY169" fmla="*/ 1367618 h 2538970"/>
                <a:gd name="connsiteX170" fmla="*/ 919131 w 2485572"/>
                <a:gd name="connsiteY170" fmla="*/ 1367618 h 2538970"/>
                <a:gd name="connsiteX171" fmla="*/ 913450 w 2485572"/>
                <a:gd name="connsiteY171" fmla="*/ 1364778 h 2538970"/>
                <a:gd name="connsiteX172" fmla="*/ 908053 w 2485572"/>
                <a:gd name="connsiteY172" fmla="*/ 1364778 h 2538970"/>
                <a:gd name="connsiteX173" fmla="*/ 877094 w 2485572"/>
                <a:gd name="connsiteY173" fmla="*/ 1381536 h 2538970"/>
                <a:gd name="connsiteX174" fmla="*/ 868857 w 2485572"/>
                <a:gd name="connsiteY174" fmla="*/ 1390057 h 2538970"/>
                <a:gd name="connsiteX175" fmla="*/ 835057 w 2485572"/>
                <a:gd name="connsiteY175" fmla="*/ 1434934 h 2538970"/>
                <a:gd name="connsiteX176" fmla="*/ 832217 w 2485572"/>
                <a:gd name="connsiteY176" fmla="*/ 1440331 h 2538970"/>
                <a:gd name="connsiteX177" fmla="*/ 832217 w 2485572"/>
                <a:gd name="connsiteY177" fmla="*/ 1446012 h 2538970"/>
                <a:gd name="connsiteX178" fmla="*/ 767741 w 2485572"/>
                <a:gd name="connsiteY178" fmla="*/ 1513327 h 2538970"/>
                <a:gd name="connsiteX179" fmla="*/ 711787 w 2485572"/>
                <a:gd name="connsiteY179" fmla="*/ 1535766 h 2538970"/>
                <a:gd name="connsiteX180" fmla="*/ 686508 w 2485572"/>
                <a:gd name="connsiteY180" fmla="*/ 1541447 h 2538970"/>
                <a:gd name="connsiteX181" fmla="*/ 661513 w 2485572"/>
                <a:gd name="connsiteY181" fmla="*/ 1549684 h 2538970"/>
                <a:gd name="connsiteX182" fmla="*/ 658672 w 2485572"/>
                <a:gd name="connsiteY182" fmla="*/ 1552524 h 2538970"/>
                <a:gd name="connsiteX183" fmla="*/ 652992 w 2485572"/>
                <a:gd name="connsiteY183" fmla="*/ 1555364 h 2538970"/>
                <a:gd name="connsiteX184" fmla="*/ 624873 w 2485572"/>
                <a:gd name="connsiteY184" fmla="*/ 1561045 h 2538970"/>
                <a:gd name="connsiteX185" fmla="*/ 619476 w 2485572"/>
                <a:gd name="connsiteY185" fmla="*/ 1558205 h 2538970"/>
                <a:gd name="connsiteX186" fmla="*/ 616636 w 2485572"/>
                <a:gd name="connsiteY186" fmla="*/ 1555364 h 2538970"/>
                <a:gd name="connsiteX187" fmla="*/ 597037 w 2485572"/>
                <a:gd name="connsiteY187" fmla="*/ 1532926 h 2538970"/>
                <a:gd name="connsiteX188" fmla="*/ 594197 w 2485572"/>
                <a:gd name="connsiteY188" fmla="*/ 1521848 h 2538970"/>
                <a:gd name="connsiteX189" fmla="*/ 591357 w 2485572"/>
                <a:gd name="connsiteY189" fmla="*/ 1519008 h 2538970"/>
                <a:gd name="connsiteX190" fmla="*/ 566078 w 2485572"/>
                <a:gd name="connsiteY190" fmla="*/ 1482368 h 2538970"/>
                <a:gd name="connsiteX191" fmla="*/ 560397 w 2485572"/>
                <a:gd name="connsiteY191" fmla="*/ 1471291 h 2538970"/>
                <a:gd name="connsiteX192" fmla="*/ 555000 w 2485572"/>
                <a:gd name="connsiteY192" fmla="*/ 1465610 h 2538970"/>
                <a:gd name="connsiteX193" fmla="*/ 498762 w 2485572"/>
                <a:gd name="connsiteY193" fmla="*/ 1432094 h 2538970"/>
                <a:gd name="connsiteX194" fmla="*/ 490525 w 2485572"/>
                <a:gd name="connsiteY194" fmla="*/ 1429254 h 2538970"/>
                <a:gd name="connsiteX195" fmla="*/ 487685 w 2485572"/>
                <a:gd name="connsiteY195" fmla="*/ 1429254 h 2538970"/>
                <a:gd name="connsiteX196" fmla="*/ 462406 w 2485572"/>
                <a:gd name="connsiteY196" fmla="*/ 1426413 h 2538970"/>
                <a:gd name="connsiteX197" fmla="*/ 400770 w 2485572"/>
                <a:gd name="connsiteY197" fmla="*/ 1426413 h 2538970"/>
                <a:gd name="connsiteX198" fmla="*/ 392250 w 2485572"/>
                <a:gd name="connsiteY198" fmla="*/ 1423573 h 2538970"/>
                <a:gd name="connsiteX199" fmla="*/ 384013 w 2485572"/>
                <a:gd name="connsiteY199" fmla="*/ 1420733 h 2538970"/>
                <a:gd name="connsiteX200" fmla="*/ 375492 w 2485572"/>
                <a:gd name="connsiteY200" fmla="*/ 1420733 h 2538970"/>
                <a:gd name="connsiteX201" fmla="*/ 319537 w 2485572"/>
                <a:gd name="connsiteY201" fmla="*/ 1409655 h 2538970"/>
                <a:gd name="connsiteX202" fmla="*/ 313856 w 2485572"/>
                <a:gd name="connsiteY202" fmla="*/ 1406815 h 2538970"/>
                <a:gd name="connsiteX203" fmla="*/ 308176 w 2485572"/>
                <a:gd name="connsiteY203" fmla="*/ 1406815 h 2538970"/>
                <a:gd name="connsiteX204" fmla="*/ 297098 w 2485572"/>
                <a:gd name="connsiteY204" fmla="*/ 1401134 h 2538970"/>
                <a:gd name="connsiteX205" fmla="*/ 221546 w 2485572"/>
                <a:gd name="connsiteY205" fmla="*/ 1392898 h 2538970"/>
                <a:gd name="connsiteX206" fmla="*/ 213025 w 2485572"/>
                <a:gd name="connsiteY206" fmla="*/ 1392898 h 2538970"/>
                <a:gd name="connsiteX207" fmla="*/ 204504 w 2485572"/>
                <a:gd name="connsiteY207" fmla="*/ 1395738 h 2538970"/>
                <a:gd name="connsiteX208" fmla="*/ 154230 w 2485572"/>
                <a:gd name="connsiteY208" fmla="*/ 1406815 h 2538970"/>
                <a:gd name="connsiteX209" fmla="*/ 148549 w 2485572"/>
                <a:gd name="connsiteY209" fmla="*/ 1403975 h 2538970"/>
                <a:gd name="connsiteX210" fmla="*/ 137472 w 2485572"/>
                <a:gd name="connsiteY210" fmla="*/ 1398294 h 2538970"/>
                <a:gd name="connsiteX211" fmla="*/ 131791 w 2485572"/>
                <a:gd name="connsiteY211" fmla="*/ 1398294 h 2538970"/>
                <a:gd name="connsiteX212" fmla="*/ 67316 w 2485572"/>
                <a:gd name="connsiteY212" fmla="*/ 1418177 h 2538970"/>
                <a:gd name="connsiteX213" fmla="*/ 58795 w 2485572"/>
                <a:gd name="connsiteY213" fmla="*/ 1420733 h 2538970"/>
                <a:gd name="connsiteX214" fmla="*/ 50558 w 2485572"/>
                <a:gd name="connsiteY214" fmla="*/ 1423573 h 2538970"/>
                <a:gd name="connsiteX215" fmla="*/ 42037 w 2485572"/>
                <a:gd name="connsiteY215" fmla="*/ 1423573 h 2538970"/>
                <a:gd name="connsiteX216" fmla="*/ 5681 w 2485572"/>
                <a:gd name="connsiteY216" fmla="*/ 1432094 h 2538970"/>
                <a:gd name="connsiteX217" fmla="*/ 2840 w 2485572"/>
                <a:gd name="connsiteY217" fmla="*/ 1403975 h 2538970"/>
                <a:gd name="connsiteX218" fmla="*/ 0 w 2485572"/>
                <a:gd name="connsiteY218" fmla="*/ 1395738 h 2538970"/>
                <a:gd name="connsiteX219" fmla="*/ 5681 w 2485572"/>
                <a:gd name="connsiteY219" fmla="*/ 1373299 h 2538970"/>
                <a:gd name="connsiteX220" fmla="*/ 5681 w 2485572"/>
                <a:gd name="connsiteY220" fmla="*/ 1361938 h 2538970"/>
                <a:gd name="connsiteX221" fmla="*/ 11361 w 2485572"/>
                <a:gd name="connsiteY221" fmla="*/ 1345180 h 2538970"/>
                <a:gd name="connsiteX222" fmla="*/ 42037 w 2485572"/>
                <a:gd name="connsiteY222" fmla="*/ 1305983 h 2538970"/>
                <a:gd name="connsiteX223" fmla="*/ 47718 w 2485572"/>
                <a:gd name="connsiteY223" fmla="*/ 1294622 h 2538970"/>
                <a:gd name="connsiteX224" fmla="*/ 39197 w 2485572"/>
                <a:gd name="connsiteY224" fmla="*/ 1275024 h 2538970"/>
                <a:gd name="connsiteX225" fmla="*/ 33516 w 2485572"/>
                <a:gd name="connsiteY225" fmla="*/ 1269627 h 2538970"/>
                <a:gd name="connsiteX226" fmla="*/ 33516 w 2485572"/>
                <a:gd name="connsiteY226" fmla="*/ 1244348 h 2538970"/>
                <a:gd name="connsiteX227" fmla="*/ 64475 w 2485572"/>
                <a:gd name="connsiteY227" fmla="*/ 1213389 h 2538970"/>
                <a:gd name="connsiteX228" fmla="*/ 81233 w 2485572"/>
                <a:gd name="connsiteY228" fmla="*/ 1199471 h 2538970"/>
                <a:gd name="connsiteX229" fmla="*/ 86914 w 2485572"/>
                <a:gd name="connsiteY229" fmla="*/ 1190950 h 2538970"/>
                <a:gd name="connsiteX230" fmla="*/ 97991 w 2485572"/>
                <a:gd name="connsiteY230" fmla="*/ 1160275 h 2538970"/>
                <a:gd name="connsiteX231" fmla="*/ 95435 w 2485572"/>
                <a:gd name="connsiteY231" fmla="*/ 1151753 h 2538970"/>
                <a:gd name="connsiteX232" fmla="*/ 95435 w 2485572"/>
                <a:gd name="connsiteY232" fmla="*/ 1121078 h 2538970"/>
                <a:gd name="connsiteX233" fmla="*/ 100832 w 2485572"/>
                <a:gd name="connsiteY233" fmla="*/ 1112557 h 2538970"/>
                <a:gd name="connsiteX234" fmla="*/ 103672 w 2485572"/>
                <a:gd name="connsiteY234" fmla="*/ 1106876 h 2538970"/>
                <a:gd name="connsiteX235" fmla="*/ 154230 w 2485572"/>
                <a:gd name="connsiteY235" fmla="*/ 1070520 h 2538970"/>
                <a:gd name="connsiteX236" fmla="*/ 176668 w 2485572"/>
                <a:gd name="connsiteY236" fmla="*/ 1045241 h 2538970"/>
                <a:gd name="connsiteX237" fmla="*/ 176668 w 2485572"/>
                <a:gd name="connsiteY237" fmla="*/ 1037004 h 2538970"/>
                <a:gd name="connsiteX238" fmla="*/ 173828 w 2485572"/>
                <a:gd name="connsiteY238" fmla="*/ 1028483 h 2538970"/>
                <a:gd name="connsiteX239" fmla="*/ 157070 w 2485572"/>
                <a:gd name="connsiteY239" fmla="*/ 1008885 h 2538970"/>
                <a:gd name="connsiteX240" fmla="*/ 154230 w 2485572"/>
                <a:gd name="connsiteY240" fmla="*/ 1000648 h 2538970"/>
                <a:gd name="connsiteX241" fmla="*/ 157070 w 2485572"/>
                <a:gd name="connsiteY241" fmla="*/ 964008 h 2538970"/>
                <a:gd name="connsiteX242" fmla="*/ 154230 w 2485572"/>
                <a:gd name="connsiteY242" fmla="*/ 955771 h 2538970"/>
                <a:gd name="connsiteX243" fmla="*/ 126111 w 2485572"/>
                <a:gd name="connsiteY243" fmla="*/ 930492 h 2538970"/>
                <a:gd name="connsiteX244" fmla="*/ 112193 w 2485572"/>
                <a:gd name="connsiteY244" fmla="*/ 927652 h 2538970"/>
                <a:gd name="connsiteX245" fmla="*/ 109353 w 2485572"/>
                <a:gd name="connsiteY245" fmla="*/ 921971 h 2538970"/>
                <a:gd name="connsiteX246" fmla="*/ 109353 w 2485572"/>
                <a:gd name="connsiteY246" fmla="*/ 908053 h 2538970"/>
                <a:gd name="connsiteX247" fmla="*/ 117590 w 2485572"/>
                <a:gd name="connsiteY247" fmla="*/ 891295 h 2538970"/>
                <a:gd name="connsiteX248" fmla="*/ 123270 w 2485572"/>
                <a:gd name="connsiteY248" fmla="*/ 885615 h 2538970"/>
                <a:gd name="connsiteX249" fmla="*/ 148549 w 2485572"/>
                <a:gd name="connsiteY249" fmla="*/ 866016 h 2538970"/>
                <a:gd name="connsiteX250" fmla="*/ 128951 w 2485572"/>
                <a:gd name="connsiteY250" fmla="*/ 840738 h 2538970"/>
                <a:gd name="connsiteX251" fmla="*/ 126111 w 2485572"/>
                <a:gd name="connsiteY251" fmla="*/ 821139 h 2538970"/>
                <a:gd name="connsiteX252" fmla="*/ 140028 w 2485572"/>
                <a:gd name="connsiteY252" fmla="*/ 812618 h 2538970"/>
                <a:gd name="connsiteX253" fmla="*/ 142869 w 2485572"/>
                <a:gd name="connsiteY253" fmla="*/ 790464 h 2538970"/>
                <a:gd name="connsiteX254" fmla="*/ 154230 w 2485572"/>
                <a:gd name="connsiteY254" fmla="*/ 773422 h 2538970"/>
                <a:gd name="connsiteX255" fmla="*/ 157070 w 2485572"/>
                <a:gd name="connsiteY255" fmla="*/ 762344 h 2538970"/>
                <a:gd name="connsiteX256" fmla="*/ 157070 w 2485572"/>
                <a:gd name="connsiteY256" fmla="*/ 753824 h 2538970"/>
                <a:gd name="connsiteX257" fmla="*/ 145709 w 2485572"/>
                <a:gd name="connsiteY257" fmla="*/ 731385 h 2538970"/>
                <a:gd name="connsiteX258" fmla="*/ 145709 w 2485572"/>
                <a:gd name="connsiteY258" fmla="*/ 723148 h 2538970"/>
                <a:gd name="connsiteX259" fmla="*/ 159627 w 2485572"/>
                <a:gd name="connsiteY259" fmla="*/ 714627 h 2538970"/>
                <a:gd name="connsiteX260" fmla="*/ 204504 w 2485572"/>
                <a:gd name="connsiteY260" fmla="*/ 708946 h 2538970"/>
                <a:gd name="connsiteX261" fmla="*/ 232623 w 2485572"/>
                <a:gd name="connsiteY261" fmla="*/ 678271 h 2538970"/>
                <a:gd name="connsiteX262" fmla="*/ 232623 w 2485572"/>
                <a:gd name="connsiteY262" fmla="*/ 666909 h 2538970"/>
                <a:gd name="connsiteX263" fmla="*/ 215865 w 2485572"/>
                <a:gd name="connsiteY263" fmla="*/ 644755 h 2538970"/>
                <a:gd name="connsiteX264" fmla="*/ 218705 w 2485572"/>
                <a:gd name="connsiteY264" fmla="*/ 613795 h 2538970"/>
                <a:gd name="connsiteX265" fmla="*/ 241144 w 2485572"/>
                <a:gd name="connsiteY265" fmla="*/ 582836 h 2538970"/>
                <a:gd name="connsiteX266" fmla="*/ 252221 w 2485572"/>
                <a:gd name="connsiteY266" fmla="*/ 571758 h 2538970"/>
                <a:gd name="connsiteX267" fmla="*/ 285737 w 2485572"/>
                <a:gd name="connsiteY267" fmla="*/ 524041 h 2538970"/>
                <a:gd name="connsiteX268" fmla="*/ 291418 w 2485572"/>
                <a:gd name="connsiteY268" fmla="*/ 518644 h 2538970"/>
                <a:gd name="connsiteX269" fmla="*/ 322377 w 2485572"/>
                <a:gd name="connsiteY269" fmla="*/ 518644 h 2538970"/>
                <a:gd name="connsiteX270" fmla="*/ 333455 w 2485572"/>
                <a:gd name="connsiteY270" fmla="*/ 510123 h 2538970"/>
                <a:gd name="connsiteX271" fmla="*/ 341976 w 2485572"/>
                <a:gd name="connsiteY271" fmla="*/ 482004 h 2538970"/>
                <a:gd name="connsiteX272" fmla="*/ 347372 w 2485572"/>
                <a:gd name="connsiteY272" fmla="*/ 476607 h 2538970"/>
                <a:gd name="connsiteX273" fmla="*/ 386853 w 2485572"/>
                <a:gd name="connsiteY273" fmla="*/ 459565 h 2538970"/>
                <a:gd name="connsiteX274" fmla="*/ 389409 w 2485572"/>
                <a:gd name="connsiteY274" fmla="*/ 454169 h 2538970"/>
                <a:gd name="connsiteX275" fmla="*/ 400770 w 2485572"/>
                <a:gd name="connsiteY275" fmla="*/ 434570 h 2538970"/>
                <a:gd name="connsiteX276" fmla="*/ 414688 w 2485572"/>
                <a:gd name="connsiteY276" fmla="*/ 392534 h 2538970"/>
                <a:gd name="connsiteX277" fmla="*/ 428890 w 2485572"/>
                <a:gd name="connsiteY277" fmla="*/ 341976 h 2538970"/>
                <a:gd name="connsiteX278" fmla="*/ 434286 w 2485572"/>
                <a:gd name="connsiteY278" fmla="*/ 255062 h 2538970"/>
                <a:gd name="connsiteX279" fmla="*/ 437127 w 2485572"/>
                <a:gd name="connsiteY279" fmla="*/ 252221 h 2538970"/>
                <a:gd name="connsiteX280" fmla="*/ 448488 w 2485572"/>
                <a:gd name="connsiteY280" fmla="*/ 235463 h 2538970"/>
                <a:gd name="connsiteX281" fmla="*/ 468086 w 2485572"/>
                <a:gd name="connsiteY281" fmla="*/ 221546 h 2538970"/>
                <a:gd name="connsiteX282" fmla="*/ 501602 w 2485572"/>
                <a:gd name="connsiteY282" fmla="*/ 215865 h 2538970"/>
                <a:gd name="connsiteX283" fmla="*/ 512964 w 2485572"/>
                <a:gd name="connsiteY283" fmla="*/ 213025 h 2538970"/>
                <a:gd name="connsiteX284" fmla="*/ 555000 w 2485572"/>
                <a:gd name="connsiteY284" fmla="*/ 187746 h 2538970"/>
                <a:gd name="connsiteX285" fmla="*/ 557557 w 2485572"/>
                <a:gd name="connsiteY285" fmla="*/ 182349 h 2538970"/>
                <a:gd name="connsiteX286" fmla="*/ 602434 w 2485572"/>
                <a:gd name="connsiteY286" fmla="*/ 131791 h 2538970"/>
                <a:gd name="connsiteX287" fmla="*/ 605274 w 2485572"/>
                <a:gd name="connsiteY287" fmla="*/ 123270 h 2538970"/>
                <a:gd name="connsiteX288" fmla="*/ 594197 w 2485572"/>
                <a:gd name="connsiteY288" fmla="*/ 70156 h 2538970"/>
                <a:gd name="connsiteX289" fmla="*/ 650151 w 2485572"/>
                <a:gd name="connsiteY289" fmla="*/ 92595 h 2538970"/>
                <a:gd name="connsiteX290" fmla="*/ 664069 w 2485572"/>
                <a:gd name="connsiteY290" fmla="*/ 92595 h 2538970"/>
                <a:gd name="connsiteX291" fmla="*/ 689348 w 2485572"/>
                <a:gd name="connsiteY291" fmla="*/ 98275 h 2538970"/>
                <a:gd name="connsiteX292" fmla="*/ 723148 w 2485572"/>
                <a:gd name="connsiteY292" fmla="*/ 89754 h 2538970"/>
                <a:gd name="connsiteX293" fmla="*/ 725704 w 2485572"/>
                <a:gd name="connsiteY293" fmla="*/ 92595 h 2538970"/>
                <a:gd name="connsiteX294" fmla="*/ 731385 w 2485572"/>
                <a:gd name="connsiteY294" fmla="*/ 92595 h 2538970"/>
                <a:gd name="connsiteX295" fmla="*/ 737065 w 2485572"/>
                <a:gd name="connsiteY295" fmla="*/ 95435 h 2538970"/>
                <a:gd name="connsiteX296" fmla="*/ 742746 w 2485572"/>
                <a:gd name="connsiteY296" fmla="*/ 95435 h 2538970"/>
                <a:gd name="connsiteX297" fmla="*/ 779102 w 2485572"/>
                <a:gd name="connsiteY297" fmla="*/ 75837 h 2538970"/>
                <a:gd name="connsiteX298" fmla="*/ 818299 w 2485572"/>
                <a:gd name="connsiteY298" fmla="*/ 39197 h 2538970"/>
                <a:gd name="connsiteX299" fmla="*/ 823980 w 2485572"/>
                <a:gd name="connsiteY299" fmla="*/ 33800 h 2538970"/>
                <a:gd name="connsiteX300" fmla="*/ 851815 w 2485572"/>
                <a:gd name="connsiteY300" fmla="*/ 19598 h 2538970"/>
                <a:gd name="connsiteX301" fmla="*/ 854655 w 2485572"/>
                <a:gd name="connsiteY301" fmla="*/ 14202 h 2538970"/>
                <a:gd name="connsiteX302" fmla="*/ 888455 w 2485572"/>
                <a:gd name="connsiteY302" fmla="*/ 8521 h 2538970"/>
                <a:gd name="connsiteX303" fmla="*/ 893852 w 2485572"/>
                <a:gd name="connsiteY303" fmla="*/ 11361 h 2538970"/>
                <a:gd name="connsiteX304" fmla="*/ 933332 w 2485572"/>
                <a:gd name="connsiteY304" fmla="*/ 36640 h 2538970"/>
                <a:gd name="connsiteX305" fmla="*/ 938729 w 2485572"/>
                <a:gd name="connsiteY305" fmla="*/ 42037 h 2538970"/>
                <a:gd name="connsiteX306" fmla="*/ 969689 w 2485572"/>
                <a:gd name="connsiteY306" fmla="*/ 61635 h 2538970"/>
                <a:gd name="connsiteX307" fmla="*/ 972529 w 2485572"/>
                <a:gd name="connsiteY307" fmla="*/ 64475 h 2538970"/>
                <a:gd name="connsiteX308" fmla="*/ 977925 w 2485572"/>
                <a:gd name="connsiteY308" fmla="*/ 67316 h 2538970"/>
                <a:gd name="connsiteX309" fmla="*/ 1011725 w 2485572"/>
                <a:gd name="connsiteY309" fmla="*/ 67316 h 2538970"/>
                <a:gd name="connsiteX310" fmla="*/ 1031324 w 2485572"/>
                <a:gd name="connsiteY310" fmla="*/ 64475 h 2538970"/>
                <a:gd name="connsiteX311" fmla="*/ 1042401 w 2485572"/>
                <a:gd name="connsiteY311" fmla="*/ 64475 h 2538970"/>
                <a:gd name="connsiteX312" fmla="*/ 1104036 w 2485572"/>
                <a:gd name="connsiteY312" fmla="*/ 70156 h 2538970"/>
                <a:gd name="connsiteX313" fmla="*/ 1109717 w 2485572"/>
                <a:gd name="connsiteY313" fmla="*/ 75837 h 2538970"/>
                <a:gd name="connsiteX314" fmla="*/ 1118238 w 2485572"/>
                <a:gd name="connsiteY314" fmla="*/ 81233 h 2538970"/>
                <a:gd name="connsiteX315" fmla="*/ 1121078 w 2485572"/>
                <a:gd name="connsiteY315" fmla="*/ 84074 h 2538970"/>
                <a:gd name="connsiteX316" fmla="*/ 1143517 w 2485572"/>
                <a:gd name="connsiteY316" fmla="*/ 95435 h 2538970"/>
                <a:gd name="connsiteX317" fmla="*/ 1151754 w 2485572"/>
                <a:gd name="connsiteY317" fmla="*/ 100832 h 2538970"/>
                <a:gd name="connsiteX318" fmla="*/ 1171352 w 2485572"/>
                <a:gd name="connsiteY318" fmla="*/ 100832 h 2538970"/>
                <a:gd name="connsiteX319" fmla="*/ 1174192 w 2485572"/>
                <a:gd name="connsiteY319" fmla="*/ 98275 h 2538970"/>
                <a:gd name="connsiteX320" fmla="*/ 1188110 w 2485572"/>
                <a:gd name="connsiteY320" fmla="*/ 89754 h 2538970"/>
                <a:gd name="connsiteX321" fmla="*/ 1193791 w 2485572"/>
                <a:gd name="connsiteY321" fmla="*/ 84074 h 2538970"/>
                <a:gd name="connsiteX322" fmla="*/ 1238668 w 2485572"/>
                <a:gd name="connsiteY322" fmla="*/ 75837 h 2538970"/>
                <a:gd name="connsiteX323" fmla="*/ 1244348 w 2485572"/>
                <a:gd name="connsiteY323" fmla="*/ 78677 h 2538970"/>
                <a:gd name="connsiteX324" fmla="*/ 1272184 w 2485572"/>
                <a:gd name="connsiteY324" fmla="*/ 75837 h 2538970"/>
                <a:gd name="connsiteX325" fmla="*/ 1280705 w 2485572"/>
                <a:gd name="connsiteY325" fmla="*/ 72996 h 2538970"/>
                <a:gd name="connsiteX326" fmla="*/ 1286385 w 2485572"/>
                <a:gd name="connsiteY326" fmla="*/ 72996 h 2538970"/>
                <a:gd name="connsiteX327" fmla="*/ 1348020 w 2485572"/>
                <a:gd name="connsiteY327" fmla="*/ 50558 h 2538970"/>
                <a:gd name="connsiteX328" fmla="*/ 1350861 w 2485572"/>
                <a:gd name="connsiteY328" fmla="*/ 50558 h 2538970"/>
                <a:gd name="connsiteX329" fmla="*/ 1392898 w 2485572"/>
                <a:gd name="connsiteY329" fmla="*/ 39197 h 2538970"/>
                <a:gd name="connsiteX330" fmla="*/ 1406815 w 2485572"/>
                <a:gd name="connsiteY330" fmla="*/ 39197 h 2538970"/>
                <a:gd name="connsiteX331" fmla="*/ 1459929 w 2485572"/>
                <a:gd name="connsiteY331" fmla="*/ 36640 h 2538970"/>
                <a:gd name="connsiteX332" fmla="*/ 1468450 w 2485572"/>
                <a:gd name="connsiteY332" fmla="*/ 36640 h 2538970"/>
                <a:gd name="connsiteX333" fmla="*/ 1474131 w 2485572"/>
                <a:gd name="connsiteY333" fmla="*/ 33800 h 2538970"/>
                <a:gd name="connsiteX334" fmla="*/ 1479528 w 2485572"/>
                <a:gd name="connsiteY334" fmla="*/ 30960 h 2538970"/>
                <a:gd name="connsiteX335" fmla="*/ 1485208 w 2485572"/>
                <a:gd name="connsiteY335" fmla="*/ 30960 h 2538970"/>
                <a:gd name="connsiteX336" fmla="*/ 1544003 w 2485572"/>
                <a:gd name="connsiteY336" fmla="*/ 16758 h 2538970"/>
                <a:gd name="connsiteX337" fmla="*/ 1549684 w 2485572"/>
                <a:gd name="connsiteY337" fmla="*/ 14202 h 2538970"/>
                <a:gd name="connsiteX338" fmla="*/ 1555364 w 2485572"/>
                <a:gd name="connsiteY338" fmla="*/ 14202 h 2538970"/>
                <a:gd name="connsiteX339" fmla="*/ 1563601 w 2485572"/>
                <a:gd name="connsiteY339" fmla="*/ 11361 h 2538970"/>
                <a:gd name="connsiteX340" fmla="*/ 1614159 w 2485572"/>
                <a:gd name="connsiteY340" fmla="*/ 22439 h 2538970"/>
                <a:gd name="connsiteX341" fmla="*/ 1619840 w 2485572"/>
                <a:gd name="connsiteY341" fmla="*/ 19598 h 2538970"/>
                <a:gd name="connsiteX342" fmla="*/ 1630917 w 2485572"/>
                <a:gd name="connsiteY342" fmla="*/ 16758 h 2538970"/>
                <a:gd name="connsiteX343" fmla="*/ 1645119 w 2485572"/>
                <a:gd name="connsiteY343" fmla="*/ 8521 h 2538970"/>
                <a:gd name="connsiteX344" fmla="*/ 1653356 w 2485572"/>
                <a:gd name="connsiteY344" fmla="*/ 5681 h 2538970"/>
                <a:gd name="connsiteX345" fmla="*/ 1689712 w 2485572"/>
                <a:gd name="connsiteY345" fmla="*/ 0 h 2538970"/>
                <a:gd name="connsiteX346" fmla="*/ 1698233 w 2485572"/>
                <a:gd name="connsiteY346" fmla="*/ 11361 h 2538970"/>
                <a:gd name="connsiteX347" fmla="*/ 1703914 w 2485572"/>
                <a:gd name="connsiteY347" fmla="*/ 14202 h 2538970"/>
                <a:gd name="connsiteX348" fmla="*/ 1709310 w 2485572"/>
                <a:gd name="connsiteY348" fmla="*/ 16758 h 2538970"/>
                <a:gd name="connsiteX349" fmla="*/ 1717831 w 2485572"/>
                <a:gd name="connsiteY349" fmla="*/ 16758 h 2538970"/>
                <a:gd name="connsiteX350" fmla="*/ 1757028 w 2485572"/>
                <a:gd name="connsiteY350" fmla="*/ 22439 h 2538970"/>
                <a:gd name="connsiteX351" fmla="*/ 1762708 w 2485572"/>
                <a:gd name="connsiteY351" fmla="*/ 25279 h 2538970"/>
                <a:gd name="connsiteX352" fmla="*/ 1768389 w 2485572"/>
                <a:gd name="connsiteY352" fmla="*/ 25279 h 2538970"/>
                <a:gd name="connsiteX353" fmla="*/ 1787987 w 2485572"/>
                <a:gd name="connsiteY353" fmla="*/ 33800 h 2538970"/>
                <a:gd name="connsiteX354" fmla="*/ 1793384 w 2485572"/>
                <a:gd name="connsiteY354" fmla="*/ 33800 h 2538970"/>
                <a:gd name="connsiteX355" fmla="*/ 1801905 w 2485572"/>
                <a:gd name="connsiteY355" fmla="*/ 36640 h 2538970"/>
                <a:gd name="connsiteX356" fmla="*/ 1835421 w 2485572"/>
                <a:gd name="connsiteY356" fmla="*/ 42037 h 2538970"/>
                <a:gd name="connsiteX357" fmla="*/ 1891659 w 2485572"/>
                <a:gd name="connsiteY357" fmla="*/ 61635 h 2538970"/>
                <a:gd name="connsiteX358" fmla="*/ 1897340 w 2485572"/>
                <a:gd name="connsiteY358" fmla="*/ 64475 h 2538970"/>
                <a:gd name="connsiteX359" fmla="*/ 1899896 w 2485572"/>
                <a:gd name="connsiteY359" fmla="*/ 67316 h 2538970"/>
                <a:gd name="connsiteX360" fmla="*/ 1944774 w 2485572"/>
                <a:gd name="connsiteY360" fmla="*/ 123270 h 2538970"/>
                <a:gd name="connsiteX361" fmla="*/ 1947614 w 2485572"/>
                <a:gd name="connsiteY361" fmla="*/ 128951 h 2538970"/>
                <a:gd name="connsiteX362" fmla="*/ 1950454 w 2485572"/>
                <a:gd name="connsiteY362" fmla="*/ 131791 h 2538970"/>
                <a:gd name="connsiteX363" fmla="*/ 1956135 w 2485572"/>
                <a:gd name="connsiteY363" fmla="*/ 140312 h 2538970"/>
                <a:gd name="connsiteX364" fmla="*/ 1958975 w 2485572"/>
                <a:gd name="connsiteY364" fmla="*/ 145709 h 2538970"/>
                <a:gd name="connsiteX365" fmla="*/ 1961532 w 2485572"/>
                <a:gd name="connsiteY365" fmla="*/ 154230 h 2538970"/>
                <a:gd name="connsiteX366" fmla="*/ 1998172 w 2485572"/>
                <a:gd name="connsiteY366" fmla="*/ 204788 h 2538970"/>
                <a:gd name="connsiteX367" fmla="*/ 2003569 w 2485572"/>
                <a:gd name="connsiteY367" fmla="*/ 207344 h 2538970"/>
                <a:gd name="connsiteX368" fmla="*/ 2009249 w 2485572"/>
                <a:gd name="connsiteY368" fmla="*/ 210184 h 2538970"/>
                <a:gd name="connsiteX369" fmla="*/ 2017770 w 2485572"/>
                <a:gd name="connsiteY369" fmla="*/ 210184 h 2538970"/>
                <a:gd name="connsiteX370" fmla="*/ 2026007 w 2485572"/>
                <a:gd name="connsiteY370" fmla="*/ 213025 h 2538970"/>
                <a:gd name="connsiteX371" fmla="*/ 2037368 w 2485572"/>
                <a:gd name="connsiteY371" fmla="*/ 215865 h 2538970"/>
                <a:gd name="connsiteX372" fmla="*/ 2099003 w 2485572"/>
                <a:gd name="connsiteY372" fmla="*/ 221546 h 2538970"/>
                <a:gd name="connsiteX373" fmla="*/ 2104684 w 2485572"/>
                <a:gd name="connsiteY373" fmla="*/ 224386 h 2538970"/>
                <a:gd name="connsiteX374" fmla="*/ 2112921 w 2485572"/>
                <a:gd name="connsiteY374" fmla="*/ 224386 h 2538970"/>
                <a:gd name="connsiteX375" fmla="*/ 2124283 w 2485572"/>
                <a:gd name="connsiteY375" fmla="*/ 229783 h 2538970"/>
                <a:gd name="connsiteX376" fmla="*/ 2177397 w 2485572"/>
                <a:gd name="connsiteY376" fmla="*/ 229783 h 2538970"/>
                <a:gd name="connsiteX377" fmla="*/ 2185918 w 2485572"/>
                <a:gd name="connsiteY377" fmla="*/ 232623 h 2538970"/>
                <a:gd name="connsiteX378" fmla="*/ 2213753 w 2485572"/>
                <a:gd name="connsiteY378" fmla="*/ 226942 h 2538970"/>
                <a:gd name="connsiteX379" fmla="*/ 2219434 w 2485572"/>
                <a:gd name="connsiteY379" fmla="*/ 224386 h 2538970"/>
                <a:gd name="connsiteX380" fmla="*/ 2241872 w 2485572"/>
                <a:gd name="connsiteY380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818663 w 2485572"/>
                <a:gd name="connsiteY91" fmla="*/ 2211196 h 2538970"/>
                <a:gd name="connsiteX92" fmla="*/ 1776626 w 2485572"/>
                <a:gd name="connsiteY92" fmla="*/ 2208356 h 2538970"/>
                <a:gd name="connsiteX93" fmla="*/ 1771230 w 2485572"/>
                <a:gd name="connsiteY93" fmla="*/ 2205516 h 2538970"/>
                <a:gd name="connsiteX94" fmla="*/ 1762708 w 2485572"/>
                <a:gd name="connsiteY94" fmla="*/ 2202676 h 2538970"/>
                <a:gd name="connsiteX95" fmla="*/ 1748791 w 2485572"/>
                <a:gd name="connsiteY95" fmla="*/ 2202676 h 2538970"/>
                <a:gd name="connsiteX96" fmla="*/ 1740270 w 2485572"/>
                <a:gd name="connsiteY96" fmla="*/ 2194438 h 2538970"/>
                <a:gd name="connsiteX97" fmla="*/ 1731749 w 2485572"/>
                <a:gd name="connsiteY97" fmla="*/ 2188758 h 2538970"/>
                <a:gd name="connsiteX98" fmla="*/ 1723512 w 2485572"/>
                <a:gd name="connsiteY98" fmla="*/ 2174556 h 2538970"/>
                <a:gd name="connsiteX99" fmla="*/ 1703914 w 2485572"/>
                <a:gd name="connsiteY99" fmla="*/ 2169159 h 2538970"/>
                <a:gd name="connsiteX100" fmla="*/ 1698233 w 2485572"/>
                <a:gd name="connsiteY100" fmla="*/ 2166319 h 2538970"/>
                <a:gd name="connsiteX101" fmla="*/ 1692552 w 2485572"/>
                <a:gd name="connsiteY101" fmla="*/ 2163479 h 2538970"/>
                <a:gd name="connsiteX102" fmla="*/ 1656196 w 2485572"/>
                <a:gd name="connsiteY102" fmla="*/ 2160638 h 2538970"/>
                <a:gd name="connsiteX103" fmla="*/ 1647675 w 2485572"/>
                <a:gd name="connsiteY103" fmla="*/ 2163479 h 2538970"/>
                <a:gd name="connsiteX104" fmla="*/ 1605638 w 2485572"/>
                <a:gd name="connsiteY104" fmla="*/ 2169159 h 2538970"/>
                <a:gd name="connsiteX105" fmla="*/ 1600242 w 2485572"/>
                <a:gd name="connsiteY105" fmla="*/ 2169159 h 2538970"/>
                <a:gd name="connsiteX106" fmla="*/ 1566442 w 2485572"/>
                <a:gd name="connsiteY106" fmla="*/ 2146721 h 2538970"/>
                <a:gd name="connsiteX107" fmla="*/ 1563601 w 2485572"/>
                <a:gd name="connsiteY107" fmla="*/ 2143881 h 2538970"/>
                <a:gd name="connsiteX108" fmla="*/ 1561045 w 2485572"/>
                <a:gd name="connsiteY108" fmla="*/ 2141040 h 2538970"/>
                <a:gd name="connsiteX109" fmla="*/ 1541447 w 2485572"/>
                <a:gd name="connsiteY109" fmla="*/ 2112921 h 2538970"/>
                <a:gd name="connsiteX110" fmla="*/ 1535766 w 2485572"/>
                <a:gd name="connsiteY110" fmla="*/ 2107524 h 2538970"/>
                <a:gd name="connsiteX111" fmla="*/ 1501966 w 2485572"/>
                <a:gd name="connsiteY111" fmla="*/ 2090482 h 2538970"/>
                <a:gd name="connsiteX112" fmla="*/ 1496570 w 2485572"/>
                <a:gd name="connsiteY112" fmla="*/ 2087926 h 2538970"/>
                <a:gd name="connsiteX113" fmla="*/ 1493729 w 2485572"/>
                <a:gd name="connsiteY113" fmla="*/ 2085086 h 2538970"/>
                <a:gd name="connsiteX114" fmla="*/ 1488049 w 2485572"/>
                <a:gd name="connsiteY114" fmla="*/ 2082245 h 2538970"/>
                <a:gd name="connsiteX115" fmla="*/ 1426413 w 2485572"/>
                <a:gd name="connsiteY115" fmla="*/ 2059807 h 2538970"/>
                <a:gd name="connsiteX116" fmla="*/ 1364778 w 2485572"/>
                <a:gd name="connsiteY116" fmla="*/ 2056966 h 2538970"/>
                <a:gd name="connsiteX117" fmla="*/ 1336659 w 2485572"/>
                <a:gd name="connsiteY117" fmla="*/ 2048445 h 2538970"/>
                <a:gd name="connsiteX118" fmla="*/ 1311380 w 2485572"/>
                <a:gd name="connsiteY118" fmla="*/ 2034528 h 2538970"/>
                <a:gd name="connsiteX119" fmla="*/ 1305983 w 2485572"/>
                <a:gd name="connsiteY119" fmla="*/ 2031688 h 2538970"/>
                <a:gd name="connsiteX120" fmla="*/ 1303143 w 2485572"/>
                <a:gd name="connsiteY120" fmla="*/ 2026291 h 2538970"/>
                <a:gd name="connsiteX121" fmla="*/ 1300303 w 2485572"/>
                <a:gd name="connsiteY121" fmla="*/ 2023451 h 2538970"/>
                <a:gd name="connsiteX122" fmla="*/ 1266787 w 2485572"/>
                <a:gd name="connsiteY122" fmla="*/ 2006409 h 2538970"/>
                <a:gd name="connsiteX123" fmla="*/ 1255426 w 2485572"/>
                <a:gd name="connsiteY123" fmla="*/ 2006409 h 2538970"/>
                <a:gd name="connsiteX124" fmla="*/ 1238668 w 2485572"/>
                <a:gd name="connsiteY124" fmla="*/ 2001012 h 2538970"/>
                <a:gd name="connsiteX125" fmla="*/ 1232987 w 2485572"/>
                <a:gd name="connsiteY125" fmla="*/ 2001012 h 2538970"/>
                <a:gd name="connsiteX126" fmla="*/ 1216229 w 2485572"/>
                <a:gd name="connsiteY126" fmla="*/ 1995331 h 2538970"/>
                <a:gd name="connsiteX127" fmla="*/ 1213389 w 2485572"/>
                <a:gd name="connsiteY127" fmla="*/ 1992491 h 2538970"/>
                <a:gd name="connsiteX128" fmla="*/ 1185554 w 2485572"/>
                <a:gd name="connsiteY128" fmla="*/ 1984254 h 2538970"/>
                <a:gd name="connsiteX129" fmla="*/ 1179873 w 2485572"/>
                <a:gd name="connsiteY129" fmla="*/ 1984254 h 2538970"/>
                <a:gd name="connsiteX130" fmla="*/ 1157434 w 2485572"/>
                <a:gd name="connsiteY130" fmla="*/ 1981414 h 2538970"/>
                <a:gd name="connsiteX131" fmla="*/ 1109717 w 2485572"/>
                <a:gd name="connsiteY131" fmla="*/ 1947614 h 2538970"/>
                <a:gd name="connsiteX132" fmla="*/ 1098639 w 2485572"/>
                <a:gd name="connsiteY132" fmla="*/ 1944774 h 2538970"/>
                <a:gd name="connsiteX133" fmla="*/ 1067680 w 2485572"/>
                <a:gd name="connsiteY133" fmla="*/ 1919779 h 2538970"/>
                <a:gd name="connsiteX134" fmla="*/ 1056603 w 2485572"/>
                <a:gd name="connsiteY134" fmla="*/ 1888819 h 2538970"/>
                <a:gd name="connsiteX135" fmla="*/ 1053762 w 2485572"/>
                <a:gd name="connsiteY135" fmla="*/ 1880298 h 2538970"/>
                <a:gd name="connsiteX136" fmla="*/ 1022803 w 2485572"/>
                <a:gd name="connsiteY136" fmla="*/ 1860700 h 2538970"/>
                <a:gd name="connsiteX137" fmla="*/ 1019962 w 2485572"/>
                <a:gd name="connsiteY137" fmla="*/ 1858143 h 2538970"/>
                <a:gd name="connsiteX138" fmla="*/ 1006045 w 2485572"/>
                <a:gd name="connsiteY138" fmla="*/ 1824343 h 2538970"/>
                <a:gd name="connsiteX139" fmla="*/ 1006045 w 2485572"/>
                <a:gd name="connsiteY139" fmla="*/ 1813266 h 2538970"/>
                <a:gd name="connsiteX140" fmla="*/ 1011725 w 2485572"/>
                <a:gd name="connsiteY140" fmla="*/ 1793668 h 2538970"/>
                <a:gd name="connsiteX141" fmla="*/ 1019962 w 2485572"/>
                <a:gd name="connsiteY141" fmla="*/ 1768389 h 2538970"/>
                <a:gd name="connsiteX142" fmla="*/ 1025643 w 2485572"/>
                <a:gd name="connsiteY142" fmla="*/ 1737429 h 2538970"/>
                <a:gd name="connsiteX143" fmla="*/ 1025643 w 2485572"/>
                <a:gd name="connsiteY143" fmla="*/ 1723512 h 2538970"/>
                <a:gd name="connsiteX144" fmla="*/ 1019962 w 2485572"/>
                <a:gd name="connsiteY144" fmla="*/ 1720671 h 2538970"/>
                <a:gd name="connsiteX145" fmla="*/ 1014566 w 2485572"/>
                <a:gd name="connsiteY145" fmla="*/ 1712435 h 2538970"/>
                <a:gd name="connsiteX146" fmla="*/ 1011725 w 2485572"/>
                <a:gd name="connsiteY146" fmla="*/ 1709594 h 2538970"/>
                <a:gd name="connsiteX147" fmla="*/ 983606 w 2485572"/>
                <a:gd name="connsiteY147" fmla="*/ 1692552 h 2538970"/>
                <a:gd name="connsiteX148" fmla="*/ 977925 w 2485572"/>
                <a:gd name="connsiteY148" fmla="*/ 1692552 h 2538970"/>
                <a:gd name="connsiteX149" fmla="*/ 950090 w 2485572"/>
                <a:gd name="connsiteY149" fmla="*/ 1653356 h 2538970"/>
                <a:gd name="connsiteX150" fmla="*/ 950090 w 2485572"/>
                <a:gd name="connsiteY150" fmla="*/ 1639438 h 2538970"/>
                <a:gd name="connsiteX151" fmla="*/ 952931 w 2485572"/>
                <a:gd name="connsiteY151" fmla="*/ 1636598 h 2538970"/>
                <a:gd name="connsiteX152" fmla="*/ 975369 w 2485572"/>
                <a:gd name="connsiteY152" fmla="*/ 1597401 h 2538970"/>
                <a:gd name="connsiteX153" fmla="*/ 980766 w 2485572"/>
                <a:gd name="connsiteY153" fmla="*/ 1591721 h 2538970"/>
                <a:gd name="connsiteX154" fmla="*/ 1017406 w 2485572"/>
                <a:gd name="connsiteY154" fmla="*/ 1561045 h 2538970"/>
                <a:gd name="connsiteX155" fmla="*/ 1022803 w 2485572"/>
                <a:gd name="connsiteY155" fmla="*/ 1558205 h 2538970"/>
                <a:gd name="connsiteX156" fmla="*/ 1025643 w 2485572"/>
                <a:gd name="connsiteY156" fmla="*/ 1555364 h 2538970"/>
                <a:gd name="connsiteX157" fmla="*/ 1031324 w 2485572"/>
                <a:gd name="connsiteY157" fmla="*/ 1549684 h 2538970"/>
                <a:gd name="connsiteX158" fmla="*/ 1293866 w 2485572"/>
                <a:gd name="connsiteY158" fmla="*/ 1680648 h 2538970"/>
                <a:gd name="connsiteX159" fmla="*/ 1455791 w 2485572"/>
                <a:gd name="connsiteY159" fmla="*/ 1685410 h 2538970"/>
                <a:gd name="connsiteX160" fmla="*/ 1289417 w 2485572"/>
                <a:gd name="connsiteY160" fmla="*/ 1536685 h 2538970"/>
                <a:gd name="connsiteX161" fmla="*/ 1061999 w 2485572"/>
                <a:gd name="connsiteY161" fmla="*/ 1465610 h 2538970"/>
                <a:gd name="connsiteX162" fmla="*/ 1061999 w 2485572"/>
                <a:gd name="connsiteY162" fmla="*/ 1429254 h 2538970"/>
                <a:gd name="connsiteX163" fmla="*/ 1048082 w 2485572"/>
                <a:gd name="connsiteY163" fmla="*/ 1403975 h 2538970"/>
                <a:gd name="connsiteX164" fmla="*/ 1022803 w 2485572"/>
                <a:gd name="connsiteY164" fmla="*/ 1387217 h 2538970"/>
                <a:gd name="connsiteX165" fmla="*/ 1011725 w 2485572"/>
                <a:gd name="connsiteY165" fmla="*/ 1381536 h 2538970"/>
                <a:gd name="connsiteX166" fmla="*/ 1000364 w 2485572"/>
                <a:gd name="connsiteY166" fmla="*/ 1381536 h 2538970"/>
                <a:gd name="connsiteX167" fmla="*/ 961167 w 2485572"/>
                <a:gd name="connsiteY167" fmla="*/ 1376140 h 2538970"/>
                <a:gd name="connsiteX168" fmla="*/ 924811 w 2485572"/>
                <a:gd name="connsiteY168" fmla="*/ 1367618 h 2538970"/>
                <a:gd name="connsiteX169" fmla="*/ 919131 w 2485572"/>
                <a:gd name="connsiteY169" fmla="*/ 1367618 h 2538970"/>
                <a:gd name="connsiteX170" fmla="*/ 913450 w 2485572"/>
                <a:gd name="connsiteY170" fmla="*/ 1364778 h 2538970"/>
                <a:gd name="connsiteX171" fmla="*/ 908053 w 2485572"/>
                <a:gd name="connsiteY171" fmla="*/ 1364778 h 2538970"/>
                <a:gd name="connsiteX172" fmla="*/ 877094 w 2485572"/>
                <a:gd name="connsiteY172" fmla="*/ 1381536 h 2538970"/>
                <a:gd name="connsiteX173" fmla="*/ 868857 w 2485572"/>
                <a:gd name="connsiteY173" fmla="*/ 1390057 h 2538970"/>
                <a:gd name="connsiteX174" fmla="*/ 835057 w 2485572"/>
                <a:gd name="connsiteY174" fmla="*/ 1434934 h 2538970"/>
                <a:gd name="connsiteX175" fmla="*/ 832217 w 2485572"/>
                <a:gd name="connsiteY175" fmla="*/ 1440331 h 2538970"/>
                <a:gd name="connsiteX176" fmla="*/ 832217 w 2485572"/>
                <a:gd name="connsiteY176" fmla="*/ 1446012 h 2538970"/>
                <a:gd name="connsiteX177" fmla="*/ 767741 w 2485572"/>
                <a:gd name="connsiteY177" fmla="*/ 1513327 h 2538970"/>
                <a:gd name="connsiteX178" fmla="*/ 711787 w 2485572"/>
                <a:gd name="connsiteY178" fmla="*/ 1535766 h 2538970"/>
                <a:gd name="connsiteX179" fmla="*/ 686508 w 2485572"/>
                <a:gd name="connsiteY179" fmla="*/ 1541447 h 2538970"/>
                <a:gd name="connsiteX180" fmla="*/ 661513 w 2485572"/>
                <a:gd name="connsiteY180" fmla="*/ 1549684 h 2538970"/>
                <a:gd name="connsiteX181" fmla="*/ 658672 w 2485572"/>
                <a:gd name="connsiteY181" fmla="*/ 1552524 h 2538970"/>
                <a:gd name="connsiteX182" fmla="*/ 652992 w 2485572"/>
                <a:gd name="connsiteY182" fmla="*/ 1555364 h 2538970"/>
                <a:gd name="connsiteX183" fmla="*/ 624873 w 2485572"/>
                <a:gd name="connsiteY183" fmla="*/ 1561045 h 2538970"/>
                <a:gd name="connsiteX184" fmla="*/ 619476 w 2485572"/>
                <a:gd name="connsiteY184" fmla="*/ 1558205 h 2538970"/>
                <a:gd name="connsiteX185" fmla="*/ 616636 w 2485572"/>
                <a:gd name="connsiteY185" fmla="*/ 1555364 h 2538970"/>
                <a:gd name="connsiteX186" fmla="*/ 597037 w 2485572"/>
                <a:gd name="connsiteY186" fmla="*/ 1532926 h 2538970"/>
                <a:gd name="connsiteX187" fmla="*/ 594197 w 2485572"/>
                <a:gd name="connsiteY187" fmla="*/ 1521848 h 2538970"/>
                <a:gd name="connsiteX188" fmla="*/ 591357 w 2485572"/>
                <a:gd name="connsiteY188" fmla="*/ 1519008 h 2538970"/>
                <a:gd name="connsiteX189" fmla="*/ 566078 w 2485572"/>
                <a:gd name="connsiteY189" fmla="*/ 1482368 h 2538970"/>
                <a:gd name="connsiteX190" fmla="*/ 560397 w 2485572"/>
                <a:gd name="connsiteY190" fmla="*/ 1471291 h 2538970"/>
                <a:gd name="connsiteX191" fmla="*/ 555000 w 2485572"/>
                <a:gd name="connsiteY191" fmla="*/ 1465610 h 2538970"/>
                <a:gd name="connsiteX192" fmla="*/ 498762 w 2485572"/>
                <a:gd name="connsiteY192" fmla="*/ 1432094 h 2538970"/>
                <a:gd name="connsiteX193" fmla="*/ 490525 w 2485572"/>
                <a:gd name="connsiteY193" fmla="*/ 1429254 h 2538970"/>
                <a:gd name="connsiteX194" fmla="*/ 487685 w 2485572"/>
                <a:gd name="connsiteY194" fmla="*/ 1429254 h 2538970"/>
                <a:gd name="connsiteX195" fmla="*/ 462406 w 2485572"/>
                <a:gd name="connsiteY195" fmla="*/ 1426413 h 2538970"/>
                <a:gd name="connsiteX196" fmla="*/ 400770 w 2485572"/>
                <a:gd name="connsiteY196" fmla="*/ 1426413 h 2538970"/>
                <a:gd name="connsiteX197" fmla="*/ 392250 w 2485572"/>
                <a:gd name="connsiteY197" fmla="*/ 1423573 h 2538970"/>
                <a:gd name="connsiteX198" fmla="*/ 384013 w 2485572"/>
                <a:gd name="connsiteY198" fmla="*/ 1420733 h 2538970"/>
                <a:gd name="connsiteX199" fmla="*/ 375492 w 2485572"/>
                <a:gd name="connsiteY199" fmla="*/ 1420733 h 2538970"/>
                <a:gd name="connsiteX200" fmla="*/ 319537 w 2485572"/>
                <a:gd name="connsiteY200" fmla="*/ 1409655 h 2538970"/>
                <a:gd name="connsiteX201" fmla="*/ 313856 w 2485572"/>
                <a:gd name="connsiteY201" fmla="*/ 1406815 h 2538970"/>
                <a:gd name="connsiteX202" fmla="*/ 308176 w 2485572"/>
                <a:gd name="connsiteY202" fmla="*/ 1406815 h 2538970"/>
                <a:gd name="connsiteX203" fmla="*/ 297098 w 2485572"/>
                <a:gd name="connsiteY203" fmla="*/ 1401134 h 2538970"/>
                <a:gd name="connsiteX204" fmla="*/ 221546 w 2485572"/>
                <a:gd name="connsiteY204" fmla="*/ 1392898 h 2538970"/>
                <a:gd name="connsiteX205" fmla="*/ 213025 w 2485572"/>
                <a:gd name="connsiteY205" fmla="*/ 1392898 h 2538970"/>
                <a:gd name="connsiteX206" fmla="*/ 204504 w 2485572"/>
                <a:gd name="connsiteY206" fmla="*/ 1395738 h 2538970"/>
                <a:gd name="connsiteX207" fmla="*/ 154230 w 2485572"/>
                <a:gd name="connsiteY207" fmla="*/ 1406815 h 2538970"/>
                <a:gd name="connsiteX208" fmla="*/ 148549 w 2485572"/>
                <a:gd name="connsiteY208" fmla="*/ 1403975 h 2538970"/>
                <a:gd name="connsiteX209" fmla="*/ 137472 w 2485572"/>
                <a:gd name="connsiteY209" fmla="*/ 1398294 h 2538970"/>
                <a:gd name="connsiteX210" fmla="*/ 131791 w 2485572"/>
                <a:gd name="connsiteY210" fmla="*/ 1398294 h 2538970"/>
                <a:gd name="connsiteX211" fmla="*/ 67316 w 2485572"/>
                <a:gd name="connsiteY211" fmla="*/ 1418177 h 2538970"/>
                <a:gd name="connsiteX212" fmla="*/ 58795 w 2485572"/>
                <a:gd name="connsiteY212" fmla="*/ 1420733 h 2538970"/>
                <a:gd name="connsiteX213" fmla="*/ 50558 w 2485572"/>
                <a:gd name="connsiteY213" fmla="*/ 1423573 h 2538970"/>
                <a:gd name="connsiteX214" fmla="*/ 42037 w 2485572"/>
                <a:gd name="connsiteY214" fmla="*/ 1423573 h 2538970"/>
                <a:gd name="connsiteX215" fmla="*/ 5681 w 2485572"/>
                <a:gd name="connsiteY215" fmla="*/ 1432094 h 2538970"/>
                <a:gd name="connsiteX216" fmla="*/ 2840 w 2485572"/>
                <a:gd name="connsiteY216" fmla="*/ 1403975 h 2538970"/>
                <a:gd name="connsiteX217" fmla="*/ 0 w 2485572"/>
                <a:gd name="connsiteY217" fmla="*/ 1395738 h 2538970"/>
                <a:gd name="connsiteX218" fmla="*/ 5681 w 2485572"/>
                <a:gd name="connsiteY218" fmla="*/ 1373299 h 2538970"/>
                <a:gd name="connsiteX219" fmla="*/ 5681 w 2485572"/>
                <a:gd name="connsiteY219" fmla="*/ 1361938 h 2538970"/>
                <a:gd name="connsiteX220" fmla="*/ 11361 w 2485572"/>
                <a:gd name="connsiteY220" fmla="*/ 1345180 h 2538970"/>
                <a:gd name="connsiteX221" fmla="*/ 42037 w 2485572"/>
                <a:gd name="connsiteY221" fmla="*/ 1305983 h 2538970"/>
                <a:gd name="connsiteX222" fmla="*/ 47718 w 2485572"/>
                <a:gd name="connsiteY222" fmla="*/ 1294622 h 2538970"/>
                <a:gd name="connsiteX223" fmla="*/ 39197 w 2485572"/>
                <a:gd name="connsiteY223" fmla="*/ 1275024 h 2538970"/>
                <a:gd name="connsiteX224" fmla="*/ 33516 w 2485572"/>
                <a:gd name="connsiteY224" fmla="*/ 1269627 h 2538970"/>
                <a:gd name="connsiteX225" fmla="*/ 33516 w 2485572"/>
                <a:gd name="connsiteY225" fmla="*/ 1244348 h 2538970"/>
                <a:gd name="connsiteX226" fmla="*/ 64475 w 2485572"/>
                <a:gd name="connsiteY226" fmla="*/ 1213389 h 2538970"/>
                <a:gd name="connsiteX227" fmla="*/ 81233 w 2485572"/>
                <a:gd name="connsiteY227" fmla="*/ 1199471 h 2538970"/>
                <a:gd name="connsiteX228" fmla="*/ 86914 w 2485572"/>
                <a:gd name="connsiteY228" fmla="*/ 1190950 h 2538970"/>
                <a:gd name="connsiteX229" fmla="*/ 97991 w 2485572"/>
                <a:gd name="connsiteY229" fmla="*/ 1160275 h 2538970"/>
                <a:gd name="connsiteX230" fmla="*/ 95435 w 2485572"/>
                <a:gd name="connsiteY230" fmla="*/ 1151753 h 2538970"/>
                <a:gd name="connsiteX231" fmla="*/ 95435 w 2485572"/>
                <a:gd name="connsiteY231" fmla="*/ 1121078 h 2538970"/>
                <a:gd name="connsiteX232" fmla="*/ 100832 w 2485572"/>
                <a:gd name="connsiteY232" fmla="*/ 1112557 h 2538970"/>
                <a:gd name="connsiteX233" fmla="*/ 103672 w 2485572"/>
                <a:gd name="connsiteY233" fmla="*/ 1106876 h 2538970"/>
                <a:gd name="connsiteX234" fmla="*/ 154230 w 2485572"/>
                <a:gd name="connsiteY234" fmla="*/ 1070520 h 2538970"/>
                <a:gd name="connsiteX235" fmla="*/ 176668 w 2485572"/>
                <a:gd name="connsiteY235" fmla="*/ 1045241 h 2538970"/>
                <a:gd name="connsiteX236" fmla="*/ 176668 w 2485572"/>
                <a:gd name="connsiteY236" fmla="*/ 1037004 h 2538970"/>
                <a:gd name="connsiteX237" fmla="*/ 173828 w 2485572"/>
                <a:gd name="connsiteY237" fmla="*/ 1028483 h 2538970"/>
                <a:gd name="connsiteX238" fmla="*/ 157070 w 2485572"/>
                <a:gd name="connsiteY238" fmla="*/ 1008885 h 2538970"/>
                <a:gd name="connsiteX239" fmla="*/ 154230 w 2485572"/>
                <a:gd name="connsiteY239" fmla="*/ 1000648 h 2538970"/>
                <a:gd name="connsiteX240" fmla="*/ 157070 w 2485572"/>
                <a:gd name="connsiteY240" fmla="*/ 964008 h 2538970"/>
                <a:gd name="connsiteX241" fmla="*/ 154230 w 2485572"/>
                <a:gd name="connsiteY241" fmla="*/ 955771 h 2538970"/>
                <a:gd name="connsiteX242" fmla="*/ 126111 w 2485572"/>
                <a:gd name="connsiteY242" fmla="*/ 930492 h 2538970"/>
                <a:gd name="connsiteX243" fmla="*/ 112193 w 2485572"/>
                <a:gd name="connsiteY243" fmla="*/ 927652 h 2538970"/>
                <a:gd name="connsiteX244" fmla="*/ 109353 w 2485572"/>
                <a:gd name="connsiteY244" fmla="*/ 921971 h 2538970"/>
                <a:gd name="connsiteX245" fmla="*/ 109353 w 2485572"/>
                <a:gd name="connsiteY245" fmla="*/ 908053 h 2538970"/>
                <a:gd name="connsiteX246" fmla="*/ 117590 w 2485572"/>
                <a:gd name="connsiteY246" fmla="*/ 891295 h 2538970"/>
                <a:gd name="connsiteX247" fmla="*/ 123270 w 2485572"/>
                <a:gd name="connsiteY247" fmla="*/ 885615 h 2538970"/>
                <a:gd name="connsiteX248" fmla="*/ 148549 w 2485572"/>
                <a:gd name="connsiteY248" fmla="*/ 866016 h 2538970"/>
                <a:gd name="connsiteX249" fmla="*/ 128951 w 2485572"/>
                <a:gd name="connsiteY249" fmla="*/ 840738 h 2538970"/>
                <a:gd name="connsiteX250" fmla="*/ 126111 w 2485572"/>
                <a:gd name="connsiteY250" fmla="*/ 821139 h 2538970"/>
                <a:gd name="connsiteX251" fmla="*/ 140028 w 2485572"/>
                <a:gd name="connsiteY251" fmla="*/ 812618 h 2538970"/>
                <a:gd name="connsiteX252" fmla="*/ 142869 w 2485572"/>
                <a:gd name="connsiteY252" fmla="*/ 790464 h 2538970"/>
                <a:gd name="connsiteX253" fmla="*/ 154230 w 2485572"/>
                <a:gd name="connsiteY253" fmla="*/ 773422 h 2538970"/>
                <a:gd name="connsiteX254" fmla="*/ 157070 w 2485572"/>
                <a:gd name="connsiteY254" fmla="*/ 762344 h 2538970"/>
                <a:gd name="connsiteX255" fmla="*/ 157070 w 2485572"/>
                <a:gd name="connsiteY255" fmla="*/ 753824 h 2538970"/>
                <a:gd name="connsiteX256" fmla="*/ 145709 w 2485572"/>
                <a:gd name="connsiteY256" fmla="*/ 731385 h 2538970"/>
                <a:gd name="connsiteX257" fmla="*/ 145709 w 2485572"/>
                <a:gd name="connsiteY257" fmla="*/ 723148 h 2538970"/>
                <a:gd name="connsiteX258" fmla="*/ 159627 w 2485572"/>
                <a:gd name="connsiteY258" fmla="*/ 714627 h 2538970"/>
                <a:gd name="connsiteX259" fmla="*/ 204504 w 2485572"/>
                <a:gd name="connsiteY259" fmla="*/ 708946 h 2538970"/>
                <a:gd name="connsiteX260" fmla="*/ 232623 w 2485572"/>
                <a:gd name="connsiteY260" fmla="*/ 678271 h 2538970"/>
                <a:gd name="connsiteX261" fmla="*/ 232623 w 2485572"/>
                <a:gd name="connsiteY261" fmla="*/ 666909 h 2538970"/>
                <a:gd name="connsiteX262" fmla="*/ 215865 w 2485572"/>
                <a:gd name="connsiteY262" fmla="*/ 644755 h 2538970"/>
                <a:gd name="connsiteX263" fmla="*/ 218705 w 2485572"/>
                <a:gd name="connsiteY263" fmla="*/ 613795 h 2538970"/>
                <a:gd name="connsiteX264" fmla="*/ 241144 w 2485572"/>
                <a:gd name="connsiteY264" fmla="*/ 582836 h 2538970"/>
                <a:gd name="connsiteX265" fmla="*/ 252221 w 2485572"/>
                <a:gd name="connsiteY265" fmla="*/ 571758 h 2538970"/>
                <a:gd name="connsiteX266" fmla="*/ 285737 w 2485572"/>
                <a:gd name="connsiteY266" fmla="*/ 524041 h 2538970"/>
                <a:gd name="connsiteX267" fmla="*/ 291418 w 2485572"/>
                <a:gd name="connsiteY267" fmla="*/ 518644 h 2538970"/>
                <a:gd name="connsiteX268" fmla="*/ 322377 w 2485572"/>
                <a:gd name="connsiteY268" fmla="*/ 518644 h 2538970"/>
                <a:gd name="connsiteX269" fmla="*/ 333455 w 2485572"/>
                <a:gd name="connsiteY269" fmla="*/ 510123 h 2538970"/>
                <a:gd name="connsiteX270" fmla="*/ 341976 w 2485572"/>
                <a:gd name="connsiteY270" fmla="*/ 482004 h 2538970"/>
                <a:gd name="connsiteX271" fmla="*/ 347372 w 2485572"/>
                <a:gd name="connsiteY271" fmla="*/ 476607 h 2538970"/>
                <a:gd name="connsiteX272" fmla="*/ 386853 w 2485572"/>
                <a:gd name="connsiteY272" fmla="*/ 459565 h 2538970"/>
                <a:gd name="connsiteX273" fmla="*/ 389409 w 2485572"/>
                <a:gd name="connsiteY273" fmla="*/ 454169 h 2538970"/>
                <a:gd name="connsiteX274" fmla="*/ 400770 w 2485572"/>
                <a:gd name="connsiteY274" fmla="*/ 434570 h 2538970"/>
                <a:gd name="connsiteX275" fmla="*/ 414688 w 2485572"/>
                <a:gd name="connsiteY275" fmla="*/ 392534 h 2538970"/>
                <a:gd name="connsiteX276" fmla="*/ 428890 w 2485572"/>
                <a:gd name="connsiteY276" fmla="*/ 341976 h 2538970"/>
                <a:gd name="connsiteX277" fmla="*/ 434286 w 2485572"/>
                <a:gd name="connsiteY277" fmla="*/ 255062 h 2538970"/>
                <a:gd name="connsiteX278" fmla="*/ 437127 w 2485572"/>
                <a:gd name="connsiteY278" fmla="*/ 252221 h 2538970"/>
                <a:gd name="connsiteX279" fmla="*/ 448488 w 2485572"/>
                <a:gd name="connsiteY279" fmla="*/ 235463 h 2538970"/>
                <a:gd name="connsiteX280" fmla="*/ 468086 w 2485572"/>
                <a:gd name="connsiteY280" fmla="*/ 221546 h 2538970"/>
                <a:gd name="connsiteX281" fmla="*/ 501602 w 2485572"/>
                <a:gd name="connsiteY281" fmla="*/ 215865 h 2538970"/>
                <a:gd name="connsiteX282" fmla="*/ 512964 w 2485572"/>
                <a:gd name="connsiteY282" fmla="*/ 213025 h 2538970"/>
                <a:gd name="connsiteX283" fmla="*/ 555000 w 2485572"/>
                <a:gd name="connsiteY283" fmla="*/ 187746 h 2538970"/>
                <a:gd name="connsiteX284" fmla="*/ 557557 w 2485572"/>
                <a:gd name="connsiteY284" fmla="*/ 182349 h 2538970"/>
                <a:gd name="connsiteX285" fmla="*/ 602434 w 2485572"/>
                <a:gd name="connsiteY285" fmla="*/ 131791 h 2538970"/>
                <a:gd name="connsiteX286" fmla="*/ 605274 w 2485572"/>
                <a:gd name="connsiteY286" fmla="*/ 123270 h 2538970"/>
                <a:gd name="connsiteX287" fmla="*/ 594197 w 2485572"/>
                <a:gd name="connsiteY287" fmla="*/ 70156 h 2538970"/>
                <a:gd name="connsiteX288" fmla="*/ 650151 w 2485572"/>
                <a:gd name="connsiteY288" fmla="*/ 92595 h 2538970"/>
                <a:gd name="connsiteX289" fmla="*/ 664069 w 2485572"/>
                <a:gd name="connsiteY289" fmla="*/ 92595 h 2538970"/>
                <a:gd name="connsiteX290" fmla="*/ 689348 w 2485572"/>
                <a:gd name="connsiteY290" fmla="*/ 98275 h 2538970"/>
                <a:gd name="connsiteX291" fmla="*/ 723148 w 2485572"/>
                <a:gd name="connsiteY291" fmla="*/ 89754 h 2538970"/>
                <a:gd name="connsiteX292" fmla="*/ 725704 w 2485572"/>
                <a:gd name="connsiteY292" fmla="*/ 92595 h 2538970"/>
                <a:gd name="connsiteX293" fmla="*/ 731385 w 2485572"/>
                <a:gd name="connsiteY293" fmla="*/ 92595 h 2538970"/>
                <a:gd name="connsiteX294" fmla="*/ 737065 w 2485572"/>
                <a:gd name="connsiteY294" fmla="*/ 95435 h 2538970"/>
                <a:gd name="connsiteX295" fmla="*/ 742746 w 2485572"/>
                <a:gd name="connsiteY295" fmla="*/ 95435 h 2538970"/>
                <a:gd name="connsiteX296" fmla="*/ 779102 w 2485572"/>
                <a:gd name="connsiteY296" fmla="*/ 75837 h 2538970"/>
                <a:gd name="connsiteX297" fmla="*/ 818299 w 2485572"/>
                <a:gd name="connsiteY297" fmla="*/ 39197 h 2538970"/>
                <a:gd name="connsiteX298" fmla="*/ 823980 w 2485572"/>
                <a:gd name="connsiteY298" fmla="*/ 33800 h 2538970"/>
                <a:gd name="connsiteX299" fmla="*/ 851815 w 2485572"/>
                <a:gd name="connsiteY299" fmla="*/ 19598 h 2538970"/>
                <a:gd name="connsiteX300" fmla="*/ 854655 w 2485572"/>
                <a:gd name="connsiteY300" fmla="*/ 14202 h 2538970"/>
                <a:gd name="connsiteX301" fmla="*/ 888455 w 2485572"/>
                <a:gd name="connsiteY301" fmla="*/ 8521 h 2538970"/>
                <a:gd name="connsiteX302" fmla="*/ 893852 w 2485572"/>
                <a:gd name="connsiteY302" fmla="*/ 11361 h 2538970"/>
                <a:gd name="connsiteX303" fmla="*/ 933332 w 2485572"/>
                <a:gd name="connsiteY303" fmla="*/ 36640 h 2538970"/>
                <a:gd name="connsiteX304" fmla="*/ 938729 w 2485572"/>
                <a:gd name="connsiteY304" fmla="*/ 42037 h 2538970"/>
                <a:gd name="connsiteX305" fmla="*/ 969689 w 2485572"/>
                <a:gd name="connsiteY305" fmla="*/ 61635 h 2538970"/>
                <a:gd name="connsiteX306" fmla="*/ 972529 w 2485572"/>
                <a:gd name="connsiteY306" fmla="*/ 64475 h 2538970"/>
                <a:gd name="connsiteX307" fmla="*/ 977925 w 2485572"/>
                <a:gd name="connsiteY307" fmla="*/ 67316 h 2538970"/>
                <a:gd name="connsiteX308" fmla="*/ 1011725 w 2485572"/>
                <a:gd name="connsiteY308" fmla="*/ 67316 h 2538970"/>
                <a:gd name="connsiteX309" fmla="*/ 1031324 w 2485572"/>
                <a:gd name="connsiteY309" fmla="*/ 64475 h 2538970"/>
                <a:gd name="connsiteX310" fmla="*/ 1042401 w 2485572"/>
                <a:gd name="connsiteY310" fmla="*/ 64475 h 2538970"/>
                <a:gd name="connsiteX311" fmla="*/ 1104036 w 2485572"/>
                <a:gd name="connsiteY311" fmla="*/ 70156 h 2538970"/>
                <a:gd name="connsiteX312" fmla="*/ 1109717 w 2485572"/>
                <a:gd name="connsiteY312" fmla="*/ 75837 h 2538970"/>
                <a:gd name="connsiteX313" fmla="*/ 1118238 w 2485572"/>
                <a:gd name="connsiteY313" fmla="*/ 81233 h 2538970"/>
                <a:gd name="connsiteX314" fmla="*/ 1121078 w 2485572"/>
                <a:gd name="connsiteY314" fmla="*/ 84074 h 2538970"/>
                <a:gd name="connsiteX315" fmla="*/ 1143517 w 2485572"/>
                <a:gd name="connsiteY315" fmla="*/ 95435 h 2538970"/>
                <a:gd name="connsiteX316" fmla="*/ 1151754 w 2485572"/>
                <a:gd name="connsiteY316" fmla="*/ 100832 h 2538970"/>
                <a:gd name="connsiteX317" fmla="*/ 1171352 w 2485572"/>
                <a:gd name="connsiteY317" fmla="*/ 100832 h 2538970"/>
                <a:gd name="connsiteX318" fmla="*/ 1174192 w 2485572"/>
                <a:gd name="connsiteY318" fmla="*/ 98275 h 2538970"/>
                <a:gd name="connsiteX319" fmla="*/ 1188110 w 2485572"/>
                <a:gd name="connsiteY319" fmla="*/ 89754 h 2538970"/>
                <a:gd name="connsiteX320" fmla="*/ 1193791 w 2485572"/>
                <a:gd name="connsiteY320" fmla="*/ 84074 h 2538970"/>
                <a:gd name="connsiteX321" fmla="*/ 1238668 w 2485572"/>
                <a:gd name="connsiteY321" fmla="*/ 75837 h 2538970"/>
                <a:gd name="connsiteX322" fmla="*/ 1244348 w 2485572"/>
                <a:gd name="connsiteY322" fmla="*/ 78677 h 2538970"/>
                <a:gd name="connsiteX323" fmla="*/ 1272184 w 2485572"/>
                <a:gd name="connsiteY323" fmla="*/ 75837 h 2538970"/>
                <a:gd name="connsiteX324" fmla="*/ 1280705 w 2485572"/>
                <a:gd name="connsiteY324" fmla="*/ 72996 h 2538970"/>
                <a:gd name="connsiteX325" fmla="*/ 1286385 w 2485572"/>
                <a:gd name="connsiteY325" fmla="*/ 72996 h 2538970"/>
                <a:gd name="connsiteX326" fmla="*/ 1348020 w 2485572"/>
                <a:gd name="connsiteY326" fmla="*/ 50558 h 2538970"/>
                <a:gd name="connsiteX327" fmla="*/ 1350861 w 2485572"/>
                <a:gd name="connsiteY327" fmla="*/ 50558 h 2538970"/>
                <a:gd name="connsiteX328" fmla="*/ 1392898 w 2485572"/>
                <a:gd name="connsiteY328" fmla="*/ 39197 h 2538970"/>
                <a:gd name="connsiteX329" fmla="*/ 1406815 w 2485572"/>
                <a:gd name="connsiteY329" fmla="*/ 39197 h 2538970"/>
                <a:gd name="connsiteX330" fmla="*/ 1459929 w 2485572"/>
                <a:gd name="connsiteY330" fmla="*/ 36640 h 2538970"/>
                <a:gd name="connsiteX331" fmla="*/ 1468450 w 2485572"/>
                <a:gd name="connsiteY331" fmla="*/ 36640 h 2538970"/>
                <a:gd name="connsiteX332" fmla="*/ 1474131 w 2485572"/>
                <a:gd name="connsiteY332" fmla="*/ 33800 h 2538970"/>
                <a:gd name="connsiteX333" fmla="*/ 1479528 w 2485572"/>
                <a:gd name="connsiteY333" fmla="*/ 30960 h 2538970"/>
                <a:gd name="connsiteX334" fmla="*/ 1485208 w 2485572"/>
                <a:gd name="connsiteY334" fmla="*/ 30960 h 2538970"/>
                <a:gd name="connsiteX335" fmla="*/ 1544003 w 2485572"/>
                <a:gd name="connsiteY335" fmla="*/ 16758 h 2538970"/>
                <a:gd name="connsiteX336" fmla="*/ 1549684 w 2485572"/>
                <a:gd name="connsiteY336" fmla="*/ 14202 h 2538970"/>
                <a:gd name="connsiteX337" fmla="*/ 1555364 w 2485572"/>
                <a:gd name="connsiteY337" fmla="*/ 14202 h 2538970"/>
                <a:gd name="connsiteX338" fmla="*/ 1563601 w 2485572"/>
                <a:gd name="connsiteY338" fmla="*/ 11361 h 2538970"/>
                <a:gd name="connsiteX339" fmla="*/ 1614159 w 2485572"/>
                <a:gd name="connsiteY339" fmla="*/ 22439 h 2538970"/>
                <a:gd name="connsiteX340" fmla="*/ 1619840 w 2485572"/>
                <a:gd name="connsiteY340" fmla="*/ 19598 h 2538970"/>
                <a:gd name="connsiteX341" fmla="*/ 1630917 w 2485572"/>
                <a:gd name="connsiteY341" fmla="*/ 16758 h 2538970"/>
                <a:gd name="connsiteX342" fmla="*/ 1645119 w 2485572"/>
                <a:gd name="connsiteY342" fmla="*/ 8521 h 2538970"/>
                <a:gd name="connsiteX343" fmla="*/ 1653356 w 2485572"/>
                <a:gd name="connsiteY343" fmla="*/ 5681 h 2538970"/>
                <a:gd name="connsiteX344" fmla="*/ 1689712 w 2485572"/>
                <a:gd name="connsiteY344" fmla="*/ 0 h 2538970"/>
                <a:gd name="connsiteX345" fmla="*/ 1698233 w 2485572"/>
                <a:gd name="connsiteY345" fmla="*/ 11361 h 2538970"/>
                <a:gd name="connsiteX346" fmla="*/ 1703914 w 2485572"/>
                <a:gd name="connsiteY346" fmla="*/ 14202 h 2538970"/>
                <a:gd name="connsiteX347" fmla="*/ 1709310 w 2485572"/>
                <a:gd name="connsiteY347" fmla="*/ 16758 h 2538970"/>
                <a:gd name="connsiteX348" fmla="*/ 1717831 w 2485572"/>
                <a:gd name="connsiteY348" fmla="*/ 16758 h 2538970"/>
                <a:gd name="connsiteX349" fmla="*/ 1757028 w 2485572"/>
                <a:gd name="connsiteY349" fmla="*/ 22439 h 2538970"/>
                <a:gd name="connsiteX350" fmla="*/ 1762708 w 2485572"/>
                <a:gd name="connsiteY350" fmla="*/ 25279 h 2538970"/>
                <a:gd name="connsiteX351" fmla="*/ 1768389 w 2485572"/>
                <a:gd name="connsiteY351" fmla="*/ 25279 h 2538970"/>
                <a:gd name="connsiteX352" fmla="*/ 1787987 w 2485572"/>
                <a:gd name="connsiteY352" fmla="*/ 33800 h 2538970"/>
                <a:gd name="connsiteX353" fmla="*/ 1793384 w 2485572"/>
                <a:gd name="connsiteY353" fmla="*/ 33800 h 2538970"/>
                <a:gd name="connsiteX354" fmla="*/ 1801905 w 2485572"/>
                <a:gd name="connsiteY354" fmla="*/ 36640 h 2538970"/>
                <a:gd name="connsiteX355" fmla="*/ 1835421 w 2485572"/>
                <a:gd name="connsiteY355" fmla="*/ 42037 h 2538970"/>
                <a:gd name="connsiteX356" fmla="*/ 1891659 w 2485572"/>
                <a:gd name="connsiteY356" fmla="*/ 61635 h 2538970"/>
                <a:gd name="connsiteX357" fmla="*/ 1897340 w 2485572"/>
                <a:gd name="connsiteY357" fmla="*/ 64475 h 2538970"/>
                <a:gd name="connsiteX358" fmla="*/ 1899896 w 2485572"/>
                <a:gd name="connsiteY358" fmla="*/ 67316 h 2538970"/>
                <a:gd name="connsiteX359" fmla="*/ 1944774 w 2485572"/>
                <a:gd name="connsiteY359" fmla="*/ 123270 h 2538970"/>
                <a:gd name="connsiteX360" fmla="*/ 1947614 w 2485572"/>
                <a:gd name="connsiteY360" fmla="*/ 128951 h 2538970"/>
                <a:gd name="connsiteX361" fmla="*/ 1950454 w 2485572"/>
                <a:gd name="connsiteY361" fmla="*/ 131791 h 2538970"/>
                <a:gd name="connsiteX362" fmla="*/ 1956135 w 2485572"/>
                <a:gd name="connsiteY362" fmla="*/ 140312 h 2538970"/>
                <a:gd name="connsiteX363" fmla="*/ 1958975 w 2485572"/>
                <a:gd name="connsiteY363" fmla="*/ 145709 h 2538970"/>
                <a:gd name="connsiteX364" fmla="*/ 1961532 w 2485572"/>
                <a:gd name="connsiteY364" fmla="*/ 154230 h 2538970"/>
                <a:gd name="connsiteX365" fmla="*/ 1998172 w 2485572"/>
                <a:gd name="connsiteY365" fmla="*/ 204788 h 2538970"/>
                <a:gd name="connsiteX366" fmla="*/ 2003569 w 2485572"/>
                <a:gd name="connsiteY366" fmla="*/ 207344 h 2538970"/>
                <a:gd name="connsiteX367" fmla="*/ 2009249 w 2485572"/>
                <a:gd name="connsiteY367" fmla="*/ 210184 h 2538970"/>
                <a:gd name="connsiteX368" fmla="*/ 2017770 w 2485572"/>
                <a:gd name="connsiteY368" fmla="*/ 210184 h 2538970"/>
                <a:gd name="connsiteX369" fmla="*/ 2026007 w 2485572"/>
                <a:gd name="connsiteY369" fmla="*/ 213025 h 2538970"/>
                <a:gd name="connsiteX370" fmla="*/ 2037368 w 2485572"/>
                <a:gd name="connsiteY370" fmla="*/ 215865 h 2538970"/>
                <a:gd name="connsiteX371" fmla="*/ 2099003 w 2485572"/>
                <a:gd name="connsiteY371" fmla="*/ 221546 h 2538970"/>
                <a:gd name="connsiteX372" fmla="*/ 2104684 w 2485572"/>
                <a:gd name="connsiteY372" fmla="*/ 224386 h 2538970"/>
                <a:gd name="connsiteX373" fmla="*/ 2112921 w 2485572"/>
                <a:gd name="connsiteY373" fmla="*/ 224386 h 2538970"/>
                <a:gd name="connsiteX374" fmla="*/ 2124283 w 2485572"/>
                <a:gd name="connsiteY374" fmla="*/ 229783 h 2538970"/>
                <a:gd name="connsiteX375" fmla="*/ 2177397 w 2485572"/>
                <a:gd name="connsiteY375" fmla="*/ 229783 h 2538970"/>
                <a:gd name="connsiteX376" fmla="*/ 2185918 w 2485572"/>
                <a:gd name="connsiteY376" fmla="*/ 232623 h 2538970"/>
                <a:gd name="connsiteX377" fmla="*/ 2213753 w 2485572"/>
                <a:gd name="connsiteY377" fmla="*/ 226942 h 2538970"/>
                <a:gd name="connsiteX378" fmla="*/ 2219434 w 2485572"/>
                <a:gd name="connsiteY378" fmla="*/ 224386 h 2538970"/>
                <a:gd name="connsiteX379" fmla="*/ 2241872 w 2485572"/>
                <a:gd name="connsiteY37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6626 w 2485572"/>
                <a:gd name="connsiteY91" fmla="*/ 2208356 h 2538970"/>
                <a:gd name="connsiteX92" fmla="*/ 1771230 w 2485572"/>
                <a:gd name="connsiteY92" fmla="*/ 2205516 h 2538970"/>
                <a:gd name="connsiteX93" fmla="*/ 1762708 w 2485572"/>
                <a:gd name="connsiteY93" fmla="*/ 2202676 h 2538970"/>
                <a:gd name="connsiteX94" fmla="*/ 1748791 w 2485572"/>
                <a:gd name="connsiteY94" fmla="*/ 2202676 h 2538970"/>
                <a:gd name="connsiteX95" fmla="*/ 1740270 w 2485572"/>
                <a:gd name="connsiteY95" fmla="*/ 2194438 h 2538970"/>
                <a:gd name="connsiteX96" fmla="*/ 1731749 w 2485572"/>
                <a:gd name="connsiteY96" fmla="*/ 2188758 h 2538970"/>
                <a:gd name="connsiteX97" fmla="*/ 1723512 w 2485572"/>
                <a:gd name="connsiteY97" fmla="*/ 2174556 h 2538970"/>
                <a:gd name="connsiteX98" fmla="*/ 1703914 w 2485572"/>
                <a:gd name="connsiteY98" fmla="*/ 2169159 h 2538970"/>
                <a:gd name="connsiteX99" fmla="*/ 1698233 w 2485572"/>
                <a:gd name="connsiteY99" fmla="*/ 2166319 h 2538970"/>
                <a:gd name="connsiteX100" fmla="*/ 1692552 w 2485572"/>
                <a:gd name="connsiteY100" fmla="*/ 2163479 h 2538970"/>
                <a:gd name="connsiteX101" fmla="*/ 1656196 w 2485572"/>
                <a:gd name="connsiteY101" fmla="*/ 2160638 h 2538970"/>
                <a:gd name="connsiteX102" fmla="*/ 1647675 w 2485572"/>
                <a:gd name="connsiteY102" fmla="*/ 2163479 h 2538970"/>
                <a:gd name="connsiteX103" fmla="*/ 1605638 w 2485572"/>
                <a:gd name="connsiteY103" fmla="*/ 2169159 h 2538970"/>
                <a:gd name="connsiteX104" fmla="*/ 1600242 w 2485572"/>
                <a:gd name="connsiteY104" fmla="*/ 2169159 h 2538970"/>
                <a:gd name="connsiteX105" fmla="*/ 1566442 w 2485572"/>
                <a:gd name="connsiteY105" fmla="*/ 2146721 h 2538970"/>
                <a:gd name="connsiteX106" fmla="*/ 1563601 w 2485572"/>
                <a:gd name="connsiteY106" fmla="*/ 2143881 h 2538970"/>
                <a:gd name="connsiteX107" fmla="*/ 1561045 w 2485572"/>
                <a:gd name="connsiteY107" fmla="*/ 2141040 h 2538970"/>
                <a:gd name="connsiteX108" fmla="*/ 1541447 w 2485572"/>
                <a:gd name="connsiteY108" fmla="*/ 2112921 h 2538970"/>
                <a:gd name="connsiteX109" fmla="*/ 1535766 w 2485572"/>
                <a:gd name="connsiteY109" fmla="*/ 2107524 h 2538970"/>
                <a:gd name="connsiteX110" fmla="*/ 1501966 w 2485572"/>
                <a:gd name="connsiteY110" fmla="*/ 2090482 h 2538970"/>
                <a:gd name="connsiteX111" fmla="*/ 1496570 w 2485572"/>
                <a:gd name="connsiteY111" fmla="*/ 2087926 h 2538970"/>
                <a:gd name="connsiteX112" fmla="*/ 1493729 w 2485572"/>
                <a:gd name="connsiteY112" fmla="*/ 2085086 h 2538970"/>
                <a:gd name="connsiteX113" fmla="*/ 1488049 w 2485572"/>
                <a:gd name="connsiteY113" fmla="*/ 2082245 h 2538970"/>
                <a:gd name="connsiteX114" fmla="*/ 1426413 w 2485572"/>
                <a:gd name="connsiteY114" fmla="*/ 2059807 h 2538970"/>
                <a:gd name="connsiteX115" fmla="*/ 1364778 w 2485572"/>
                <a:gd name="connsiteY115" fmla="*/ 2056966 h 2538970"/>
                <a:gd name="connsiteX116" fmla="*/ 1336659 w 2485572"/>
                <a:gd name="connsiteY116" fmla="*/ 2048445 h 2538970"/>
                <a:gd name="connsiteX117" fmla="*/ 1311380 w 2485572"/>
                <a:gd name="connsiteY117" fmla="*/ 2034528 h 2538970"/>
                <a:gd name="connsiteX118" fmla="*/ 1305983 w 2485572"/>
                <a:gd name="connsiteY118" fmla="*/ 2031688 h 2538970"/>
                <a:gd name="connsiteX119" fmla="*/ 1303143 w 2485572"/>
                <a:gd name="connsiteY119" fmla="*/ 2026291 h 2538970"/>
                <a:gd name="connsiteX120" fmla="*/ 1300303 w 2485572"/>
                <a:gd name="connsiteY120" fmla="*/ 2023451 h 2538970"/>
                <a:gd name="connsiteX121" fmla="*/ 1266787 w 2485572"/>
                <a:gd name="connsiteY121" fmla="*/ 2006409 h 2538970"/>
                <a:gd name="connsiteX122" fmla="*/ 1255426 w 2485572"/>
                <a:gd name="connsiteY122" fmla="*/ 2006409 h 2538970"/>
                <a:gd name="connsiteX123" fmla="*/ 1238668 w 2485572"/>
                <a:gd name="connsiteY123" fmla="*/ 2001012 h 2538970"/>
                <a:gd name="connsiteX124" fmla="*/ 1232987 w 2485572"/>
                <a:gd name="connsiteY124" fmla="*/ 2001012 h 2538970"/>
                <a:gd name="connsiteX125" fmla="*/ 1216229 w 2485572"/>
                <a:gd name="connsiteY125" fmla="*/ 1995331 h 2538970"/>
                <a:gd name="connsiteX126" fmla="*/ 1213389 w 2485572"/>
                <a:gd name="connsiteY126" fmla="*/ 1992491 h 2538970"/>
                <a:gd name="connsiteX127" fmla="*/ 1185554 w 2485572"/>
                <a:gd name="connsiteY127" fmla="*/ 1984254 h 2538970"/>
                <a:gd name="connsiteX128" fmla="*/ 1179873 w 2485572"/>
                <a:gd name="connsiteY128" fmla="*/ 1984254 h 2538970"/>
                <a:gd name="connsiteX129" fmla="*/ 1157434 w 2485572"/>
                <a:gd name="connsiteY129" fmla="*/ 1981414 h 2538970"/>
                <a:gd name="connsiteX130" fmla="*/ 1109717 w 2485572"/>
                <a:gd name="connsiteY130" fmla="*/ 1947614 h 2538970"/>
                <a:gd name="connsiteX131" fmla="*/ 1098639 w 2485572"/>
                <a:gd name="connsiteY131" fmla="*/ 1944774 h 2538970"/>
                <a:gd name="connsiteX132" fmla="*/ 1067680 w 2485572"/>
                <a:gd name="connsiteY132" fmla="*/ 1919779 h 2538970"/>
                <a:gd name="connsiteX133" fmla="*/ 1056603 w 2485572"/>
                <a:gd name="connsiteY133" fmla="*/ 1888819 h 2538970"/>
                <a:gd name="connsiteX134" fmla="*/ 1053762 w 2485572"/>
                <a:gd name="connsiteY134" fmla="*/ 1880298 h 2538970"/>
                <a:gd name="connsiteX135" fmla="*/ 1022803 w 2485572"/>
                <a:gd name="connsiteY135" fmla="*/ 1860700 h 2538970"/>
                <a:gd name="connsiteX136" fmla="*/ 1019962 w 2485572"/>
                <a:gd name="connsiteY136" fmla="*/ 1858143 h 2538970"/>
                <a:gd name="connsiteX137" fmla="*/ 1006045 w 2485572"/>
                <a:gd name="connsiteY137" fmla="*/ 1824343 h 2538970"/>
                <a:gd name="connsiteX138" fmla="*/ 1006045 w 2485572"/>
                <a:gd name="connsiteY138" fmla="*/ 1813266 h 2538970"/>
                <a:gd name="connsiteX139" fmla="*/ 1011725 w 2485572"/>
                <a:gd name="connsiteY139" fmla="*/ 1793668 h 2538970"/>
                <a:gd name="connsiteX140" fmla="*/ 1019962 w 2485572"/>
                <a:gd name="connsiteY140" fmla="*/ 1768389 h 2538970"/>
                <a:gd name="connsiteX141" fmla="*/ 1025643 w 2485572"/>
                <a:gd name="connsiteY141" fmla="*/ 1737429 h 2538970"/>
                <a:gd name="connsiteX142" fmla="*/ 1025643 w 2485572"/>
                <a:gd name="connsiteY142" fmla="*/ 1723512 h 2538970"/>
                <a:gd name="connsiteX143" fmla="*/ 1019962 w 2485572"/>
                <a:gd name="connsiteY143" fmla="*/ 1720671 h 2538970"/>
                <a:gd name="connsiteX144" fmla="*/ 1014566 w 2485572"/>
                <a:gd name="connsiteY144" fmla="*/ 1712435 h 2538970"/>
                <a:gd name="connsiteX145" fmla="*/ 1011725 w 2485572"/>
                <a:gd name="connsiteY145" fmla="*/ 1709594 h 2538970"/>
                <a:gd name="connsiteX146" fmla="*/ 983606 w 2485572"/>
                <a:gd name="connsiteY146" fmla="*/ 1692552 h 2538970"/>
                <a:gd name="connsiteX147" fmla="*/ 977925 w 2485572"/>
                <a:gd name="connsiteY147" fmla="*/ 1692552 h 2538970"/>
                <a:gd name="connsiteX148" fmla="*/ 950090 w 2485572"/>
                <a:gd name="connsiteY148" fmla="*/ 1653356 h 2538970"/>
                <a:gd name="connsiteX149" fmla="*/ 950090 w 2485572"/>
                <a:gd name="connsiteY149" fmla="*/ 1639438 h 2538970"/>
                <a:gd name="connsiteX150" fmla="*/ 952931 w 2485572"/>
                <a:gd name="connsiteY150" fmla="*/ 1636598 h 2538970"/>
                <a:gd name="connsiteX151" fmla="*/ 975369 w 2485572"/>
                <a:gd name="connsiteY151" fmla="*/ 1597401 h 2538970"/>
                <a:gd name="connsiteX152" fmla="*/ 980766 w 2485572"/>
                <a:gd name="connsiteY152" fmla="*/ 1591721 h 2538970"/>
                <a:gd name="connsiteX153" fmla="*/ 1017406 w 2485572"/>
                <a:gd name="connsiteY153" fmla="*/ 1561045 h 2538970"/>
                <a:gd name="connsiteX154" fmla="*/ 1022803 w 2485572"/>
                <a:gd name="connsiteY154" fmla="*/ 1558205 h 2538970"/>
                <a:gd name="connsiteX155" fmla="*/ 1025643 w 2485572"/>
                <a:gd name="connsiteY155" fmla="*/ 1555364 h 2538970"/>
                <a:gd name="connsiteX156" fmla="*/ 1031324 w 2485572"/>
                <a:gd name="connsiteY156" fmla="*/ 1549684 h 2538970"/>
                <a:gd name="connsiteX157" fmla="*/ 1293866 w 2485572"/>
                <a:gd name="connsiteY157" fmla="*/ 1680648 h 2538970"/>
                <a:gd name="connsiteX158" fmla="*/ 1455791 w 2485572"/>
                <a:gd name="connsiteY158" fmla="*/ 1685410 h 2538970"/>
                <a:gd name="connsiteX159" fmla="*/ 1289417 w 2485572"/>
                <a:gd name="connsiteY159" fmla="*/ 1536685 h 2538970"/>
                <a:gd name="connsiteX160" fmla="*/ 1061999 w 2485572"/>
                <a:gd name="connsiteY160" fmla="*/ 1465610 h 2538970"/>
                <a:gd name="connsiteX161" fmla="*/ 1061999 w 2485572"/>
                <a:gd name="connsiteY161" fmla="*/ 1429254 h 2538970"/>
                <a:gd name="connsiteX162" fmla="*/ 1048082 w 2485572"/>
                <a:gd name="connsiteY162" fmla="*/ 1403975 h 2538970"/>
                <a:gd name="connsiteX163" fmla="*/ 1022803 w 2485572"/>
                <a:gd name="connsiteY163" fmla="*/ 1387217 h 2538970"/>
                <a:gd name="connsiteX164" fmla="*/ 1011725 w 2485572"/>
                <a:gd name="connsiteY164" fmla="*/ 1381536 h 2538970"/>
                <a:gd name="connsiteX165" fmla="*/ 1000364 w 2485572"/>
                <a:gd name="connsiteY165" fmla="*/ 1381536 h 2538970"/>
                <a:gd name="connsiteX166" fmla="*/ 961167 w 2485572"/>
                <a:gd name="connsiteY166" fmla="*/ 1376140 h 2538970"/>
                <a:gd name="connsiteX167" fmla="*/ 924811 w 2485572"/>
                <a:gd name="connsiteY167" fmla="*/ 1367618 h 2538970"/>
                <a:gd name="connsiteX168" fmla="*/ 919131 w 2485572"/>
                <a:gd name="connsiteY168" fmla="*/ 1367618 h 2538970"/>
                <a:gd name="connsiteX169" fmla="*/ 913450 w 2485572"/>
                <a:gd name="connsiteY169" fmla="*/ 1364778 h 2538970"/>
                <a:gd name="connsiteX170" fmla="*/ 908053 w 2485572"/>
                <a:gd name="connsiteY170" fmla="*/ 1364778 h 2538970"/>
                <a:gd name="connsiteX171" fmla="*/ 877094 w 2485572"/>
                <a:gd name="connsiteY171" fmla="*/ 1381536 h 2538970"/>
                <a:gd name="connsiteX172" fmla="*/ 868857 w 2485572"/>
                <a:gd name="connsiteY172" fmla="*/ 1390057 h 2538970"/>
                <a:gd name="connsiteX173" fmla="*/ 835057 w 2485572"/>
                <a:gd name="connsiteY173" fmla="*/ 1434934 h 2538970"/>
                <a:gd name="connsiteX174" fmla="*/ 832217 w 2485572"/>
                <a:gd name="connsiteY174" fmla="*/ 1440331 h 2538970"/>
                <a:gd name="connsiteX175" fmla="*/ 832217 w 2485572"/>
                <a:gd name="connsiteY175" fmla="*/ 1446012 h 2538970"/>
                <a:gd name="connsiteX176" fmla="*/ 767741 w 2485572"/>
                <a:gd name="connsiteY176" fmla="*/ 1513327 h 2538970"/>
                <a:gd name="connsiteX177" fmla="*/ 711787 w 2485572"/>
                <a:gd name="connsiteY177" fmla="*/ 1535766 h 2538970"/>
                <a:gd name="connsiteX178" fmla="*/ 686508 w 2485572"/>
                <a:gd name="connsiteY178" fmla="*/ 1541447 h 2538970"/>
                <a:gd name="connsiteX179" fmla="*/ 661513 w 2485572"/>
                <a:gd name="connsiteY179" fmla="*/ 1549684 h 2538970"/>
                <a:gd name="connsiteX180" fmla="*/ 658672 w 2485572"/>
                <a:gd name="connsiteY180" fmla="*/ 1552524 h 2538970"/>
                <a:gd name="connsiteX181" fmla="*/ 652992 w 2485572"/>
                <a:gd name="connsiteY181" fmla="*/ 1555364 h 2538970"/>
                <a:gd name="connsiteX182" fmla="*/ 624873 w 2485572"/>
                <a:gd name="connsiteY182" fmla="*/ 1561045 h 2538970"/>
                <a:gd name="connsiteX183" fmla="*/ 619476 w 2485572"/>
                <a:gd name="connsiteY183" fmla="*/ 1558205 h 2538970"/>
                <a:gd name="connsiteX184" fmla="*/ 616636 w 2485572"/>
                <a:gd name="connsiteY184" fmla="*/ 1555364 h 2538970"/>
                <a:gd name="connsiteX185" fmla="*/ 597037 w 2485572"/>
                <a:gd name="connsiteY185" fmla="*/ 1532926 h 2538970"/>
                <a:gd name="connsiteX186" fmla="*/ 594197 w 2485572"/>
                <a:gd name="connsiteY186" fmla="*/ 1521848 h 2538970"/>
                <a:gd name="connsiteX187" fmla="*/ 591357 w 2485572"/>
                <a:gd name="connsiteY187" fmla="*/ 1519008 h 2538970"/>
                <a:gd name="connsiteX188" fmla="*/ 566078 w 2485572"/>
                <a:gd name="connsiteY188" fmla="*/ 1482368 h 2538970"/>
                <a:gd name="connsiteX189" fmla="*/ 560397 w 2485572"/>
                <a:gd name="connsiteY189" fmla="*/ 1471291 h 2538970"/>
                <a:gd name="connsiteX190" fmla="*/ 555000 w 2485572"/>
                <a:gd name="connsiteY190" fmla="*/ 1465610 h 2538970"/>
                <a:gd name="connsiteX191" fmla="*/ 498762 w 2485572"/>
                <a:gd name="connsiteY191" fmla="*/ 1432094 h 2538970"/>
                <a:gd name="connsiteX192" fmla="*/ 490525 w 2485572"/>
                <a:gd name="connsiteY192" fmla="*/ 1429254 h 2538970"/>
                <a:gd name="connsiteX193" fmla="*/ 487685 w 2485572"/>
                <a:gd name="connsiteY193" fmla="*/ 1429254 h 2538970"/>
                <a:gd name="connsiteX194" fmla="*/ 462406 w 2485572"/>
                <a:gd name="connsiteY194" fmla="*/ 1426413 h 2538970"/>
                <a:gd name="connsiteX195" fmla="*/ 400770 w 2485572"/>
                <a:gd name="connsiteY195" fmla="*/ 1426413 h 2538970"/>
                <a:gd name="connsiteX196" fmla="*/ 392250 w 2485572"/>
                <a:gd name="connsiteY196" fmla="*/ 1423573 h 2538970"/>
                <a:gd name="connsiteX197" fmla="*/ 384013 w 2485572"/>
                <a:gd name="connsiteY197" fmla="*/ 1420733 h 2538970"/>
                <a:gd name="connsiteX198" fmla="*/ 375492 w 2485572"/>
                <a:gd name="connsiteY198" fmla="*/ 1420733 h 2538970"/>
                <a:gd name="connsiteX199" fmla="*/ 319537 w 2485572"/>
                <a:gd name="connsiteY199" fmla="*/ 1409655 h 2538970"/>
                <a:gd name="connsiteX200" fmla="*/ 313856 w 2485572"/>
                <a:gd name="connsiteY200" fmla="*/ 1406815 h 2538970"/>
                <a:gd name="connsiteX201" fmla="*/ 308176 w 2485572"/>
                <a:gd name="connsiteY201" fmla="*/ 1406815 h 2538970"/>
                <a:gd name="connsiteX202" fmla="*/ 297098 w 2485572"/>
                <a:gd name="connsiteY202" fmla="*/ 1401134 h 2538970"/>
                <a:gd name="connsiteX203" fmla="*/ 221546 w 2485572"/>
                <a:gd name="connsiteY203" fmla="*/ 1392898 h 2538970"/>
                <a:gd name="connsiteX204" fmla="*/ 213025 w 2485572"/>
                <a:gd name="connsiteY204" fmla="*/ 1392898 h 2538970"/>
                <a:gd name="connsiteX205" fmla="*/ 204504 w 2485572"/>
                <a:gd name="connsiteY205" fmla="*/ 1395738 h 2538970"/>
                <a:gd name="connsiteX206" fmla="*/ 154230 w 2485572"/>
                <a:gd name="connsiteY206" fmla="*/ 1406815 h 2538970"/>
                <a:gd name="connsiteX207" fmla="*/ 148549 w 2485572"/>
                <a:gd name="connsiteY207" fmla="*/ 1403975 h 2538970"/>
                <a:gd name="connsiteX208" fmla="*/ 137472 w 2485572"/>
                <a:gd name="connsiteY208" fmla="*/ 1398294 h 2538970"/>
                <a:gd name="connsiteX209" fmla="*/ 131791 w 2485572"/>
                <a:gd name="connsiteY209" fmla="*/ 1398294 h 2538970"/>
                <a:gd name="connsiteX210" fmla="*/ 67316 w 2485572"/>
                <a:gd name="connsiteY210" fmla="*/ 1418177 h 2538970"/>
                <a:gd name="connsiteX211" fmla="*/ 58795 w 2485572"/>
                <a:gd name="connsiteY211" fmla="*/ 1420733 h 2538970"/>
                <a:gd name="connsiteX212" fmla="*/ 50558 w 2485572"/>
                <a:gd name="connsiteY212" fmla="*/ 1423573 h 2538970"/>
                <a:gd name="connsiteX213" fmla="*/ 42037 w 2485572"/>
                <a:gd name="connsiteY213" fmla="*/ 1423573 h 2538970"/>
                <a:gd name="connsiteX214" fmla="*/ 5681 w 2485572"/>
                <a:gd name="connsiteY214" fmla="*/ 1432094 h 2538970"/>
                <a:gd name="connsiteX215" fmla="*/ 2840 w 2485572"/>
                <a:gd name="connsiteY215" fmla="*/ 1403975 h 2538970"/>
                <a:gd name="connsiteX216" fmla="*/ 0 w 2485572"/>
                <a:gd name="connsiteY216" fmla="*/ 1395738 h 2538970"/>
                <a:gd name="connsiteX217" fmla="*/ 5681 w 2485572"/>
                <a:gd name="connsiteY217" fmla="*/ 1373299 h 2538970"/>
                <a:gd name="connsiteX218" fmla="*/ 5681 w 2485572"/>
                <a:gd name="connsiteY218" fmla="*/ 1361938 h 2538970"/>
                <a:gd name="connsiteX219" fmla="*/ 11361 w 2485572"/>
                <a:gd name="connsiteY219" fmla="*/ 1345180 h 2538970"/>
                <a:gd name="connsiteX220" fmla="*/ 42037 w 2485572"/>
                <a:gd name="connsiteY220" fmla="*/ 1305983 h 2538970"/>
                <a:gd name="connsiteX221" fmla="*/ 47718 w 2485572"/>
                <a:gd name="connsiteY221" fmla="*/ 1294622 h 2538970"/>
                <a:gd name="connsiteX222" fmla="*/ 39197 w 2485572"/>
                <a:gd name="connsiteY222" fmla="*/ 1275024 h 2538970"/>
                <a:gd name="connsiteX223" fmla="*/ 33516 w 2485572"/>
                <a:gd name="connsiteY223" fmla="*/ 1269627 h 2538970"/>
                <a:gd name="connsiteX224" fmla="*/ 33516 w 2485572"/>
                <a:gd name="connsiteY224" fmla="*/ 1244348 h 2538970"/>
                <a:gd name="connsiteX225" fmla="*/ 64475 w 2485572"/>
                <a:gd name="connsiteY225" fmla="*/ 1213389 h 2538970"/>
                <a:gd name="connsiteX226" fmla="*/ 81233 w 2485572"/>
                <a:gd name="connsiteY226" fmla="*/ 1199471 h 2538970"/>
                <a:gd name="connsiteX227" fmla="*/ 86914 w 2485572"/>
                <a:gd name="connsiteY227" fmla="*/ 1190950 h 2538970"/>
                <a:gd name="connsiteX228" fmla="*/ 97991 w 2485572"/>
                <a:gd name="connsiteY228" fmla="*/ 1160275 h 2538970"/>
                <a:gd name="connsiteX229" fmla="*/ 95435 w 2485572"/>
                <a:gd name="connsiteY229" fmla="*/ 1151753 h 2538970"/>
                <a:gd name="connsiteX230" fmla="*/ 95435 w 2485572"/>
                <a:gd name="connsiteY230" fmla="*/ 1121078 h 2538970"/>
                <a:gd name="connsiteX231" fmla="*/ 100832 w 2485572"/>
                <a:gd name="connsiteY231" fmla="*/ 1112557 h 2538970"/>
                <a:gd name="connsiteX232" fmla="*/ 103672 w 2485572"/>
                <a:gd name="connsiteY232" fmla="*/ 1106876 h 2538970"/>
                <a:gd name="connsiteX233" fmla="*/ 154230 w 2485572"/>
                <a:gd name="connsiteY233" fmla="*/ 1070520 h 2538970"/>
                <a:gd name="connsiteX234" fmla="*/ 176668 w 2485572"/>
                <a:gd name="connsiteY234" fmla="*/ 1045241 h 2538970"/>
                <a:gd name="connsiteX235" fmla="*/ 176668 w 2485572"/>
                <a:gd name="connsiteY235" fmla="*/ 1037004 h 2538970"/>
                <a:gd name="connsiteX236" fmla="*/ 173828 w 2485572"/>
                <a:gd name="connsiteY236" fmla="*/ 1028483 h 2538970"/>
                <a:gd name="connsiteX237" fmla="*/ 157070 w 2485572"/>
                <a:gd name="connsiteY237" fmla="*/ 1008885 h 2538970"/>
                <a:gd name="connsiteX238" fmla="*/ 154230 w 2485572"/>
                <a:gd name="connsiteY238" fmla="*/ 1000648 h 2538970"/>
                <a:gd name="connsiteX239" fmla="*/ 157070 w 2485572"/>
                <a:gd name="connsiteY239" fmla="*/ 964008 h 2538970"/>
                <a:gd name="connsiteX240" fmla="*/ 154230 w 2485572"/>
                <a:gd name="connsiteY240" fmla="*/ 955771 h 2538970"/>
                <a:gd name="connsiteX241" fmla="*/ 126111 w 2485572"/>
                <a:gd name="connsiteY241" fmla="*/ 930492 h 2538970"/>
                <a:gd name="connsiteX242" fmla="*/ 112193 w 2485572"/>
                <a:gd name="connsiteY242" fmla="*/ 927652 h 2538970"/>
                <a:gd name="connsiteX243" fmla="*/ 109353 w 2485572"/>
                <a:gd name="connsiteY243" fmla="*/ 921971 h 2538970"/>
                <a:gd name="connsiteX244" fmla="*/ 109353 w 2485572"/>
                <a:gd name="connsiteY244" fmla="*/ 908053 h 2538970"/>
                <a:gd name="connsiteX245" fmla="*/ 117590 w 2485572"/>
                <a:gd name="connsiteY245" fmla="*/ 891295 h 2538970"/>
                <a:gd name="connsiteX246" fmla="*/ 123270 w 2485572"/>
                <a:gd name="connsiteY246" fmla="*/ 885615 h 2538970"/>
                <a:gd name="connsiteX247" fmla="*/ 148549 w 2485572"/>
                <a:gd name="connsiteY247" fmla="*/ 866016 h 2538970"/>
                <a:gd name="connsiteX248" fmla="*/ 128951 w 2485572"/>
                <a:gd name="connsiteY248" fmla="*/ 840738 h 2538970"/>
                <a:gd name="connsiteX249" fmla="*/ 126111 w 2485572"/>
                <a:gd name="connsiteY249" fmla="*/ 821139 h 2538970"/>
                <a:gd name="connsiteX250" fmla="*/ 140028 w 2485572"/>
                <a:gd name="connsiteY250" fmla="*/ 812618 h 2538970"/>
                <a:gd name="connsiteX251" fmla="*/ 142869 w 2485572"/>
                <a:gd name="connsiteY251" fmla="*/ 790464 h 2538970"/>
                <a:gd name="connsiteX252" fmla="*/ 154230 w 2485572"/>
                <a:gd name="connsiteY252" fmla="*/ 773422 h 2538970"/>
                <a:gd name="connsiteX253" fmla="*/ 157070 w 2485572"/>
                <a:gd name="connsiteY253" fmla="*/ 762344 h 2538970"/>
                <a:gd name="connsiteX254" fmla="*/ 157070 w 2485572"/>
                <a:gd name="connsiteY254" fmla="*/ 753824 h 2538970"/>
                <a:gd name="connsiteX255" fmla="*/ 145709 w 2485572"/>
                <a:gd name="connsiteY255" fmla="*/ 731385 h 2538970"/>
                <a:gd name="connsiteX256" fmla="*/ 145709 w 2485572"/>
                <a:gd name="connsiteY256" fmla="*/ 723148 h 2538970"/>
                <a:gd name="connsiteX257" fmla="*/ 159627 w 2485572"/>
                <a:gd name="connsiteY257" fmla="*/ 714627 h 2538970"/>
                <a:gd name="connsiteX258" fmla="*/ 204504 w 2485572"/>
                <a:gd name="connsiteY258" fmla="*/ 708946 h 2538970"/>
                <a:gd name="connsiteX259" fmla="*/ 232623 w 2485572"/>
                <a:gd name="connsiteY259" fmla="*/ 678271 h 2538970"/>
                <a:gd name="connsiteX260" fmla="*/ 232623 w 2485572"/>
                <a:gd name="connsiteY260" fmla="*/ 666909 h 2538970"/>
                <a:gd name="connsiteX261" fmla="*/ 215865 w 2485572"/>
                <a:gd name="connsiteY261" fmla="*/ 644755 h 2538970"/>
                <a:gd name="connsiteX262" fmla="*/ 218705 w 2485572"/>
                <a:gd name="connsiteY262" fmla="*/ 613795 h 2538970"/>
                <a:gd name="connsiteX263" fmla="*/ 241144 w 2485572"/>
                <a:gd name="connsiteY263" fmla="*/ 582836 h 2538970"/>
                <a:gd name="connsiteX264" fmla="*/ 252221 w 2485572"/>
                <a:gd name="connsiteY264" fmla="*/ 571758 h 2538970"/>
                <a:gd name="connsiteX265" fmla="*/ 285737 w 2485572"/>
                <a:gd name="connsiteY265" fmla="*/ 524041 h 2538970"/>
                <a:gd name="connsiteX266" fmla="*/ 291418 w 2485572"/>
                <a:gd name="connsiteY266" fmla="*/ 518644 h 2538970"/>
                <a:gd name="connsiteX267" fmla="*/ 322377 w 2485572"/>
                <a:gd name="connsiteY267" fmla="*/ 518644 h 2538970"/>
                <a:gd name="connsiteX268" fmla="*/ 333455 w 2485572"/>
                <a:gd name="connsiteY268" fmla="*/ 510123 h 2538970"/>
                <a:gd name="connsiteX269" fmla="*/ 341976 w 2485572"/>
                <a:gd name="connsiteY269" fmla="*/ 482004 h 2538970"/>
                <a:gd name="connsiteX270" fmla="*/ 347372 w 2485572"/>
                <a:gd name="connsiteY270" fmla="*/ 476607 h 2538970"/>
                <a:gd name="connsiteX271" fmla="*/ 386853 w 2485572"/>
                <a:gd name="connsiteY271" fmla="*/ 459565 h 2538970"/>
                <a:gd name="connsiteX272" fmla="*/ 389409 w 2485572"/>
                <a:gd name="connsiteY272" fmla="*/ 454169 h 2538970"/>
                <a:gd name="connsiteX273" fmla="*/ 400770 w 2485572"/>
                <a:gd name="connsiteY273" fmla="*/ 434570 h 2538970"/>
                <a:gd name="connsiteX274" fmla="*/ 414688 w 2485572"/>
                <a:gd name="connsiteY274" fmla="*/ 392534 h 2538970"/>
                <a:gd name="connsiteX275" fmla="*/ 428890 w 2485572"/>
                <a:gd name="connsiteY275" fmla="*/ 341976 h 2538970"/>
                <a:gd name="connsiteX276" fmla="*/ 434286 w 2485572"/>
                <a:gd name="connsiteY276" fmla="*/ 255062 h 2538970"/>
                <a:gd name="connsiteX277" fmla="*/ 437127 w 2485572"/>
                <a:gd name="connsiteY277" fmla="*/ 252221 h 2538970"/>
                <a:gd name="connsiteX278" fmla="*/ 448488 w 2485572"/>
                <a:gd name="connsiteY278" fmla="*/ 235463 h 2538970"/>
                <a:gd name="connsiteX279" fmla="*/ 468086 w 2485572"/>
                <a:gd name="connsiteY279" fmla="*/ 221546 h 2538970"/>
                <a:gd name="connsiteX280" fmla="*/ 501602 w 2485572"/>
                <a:gd name="connsiteY280" fmla="*/ 215865 h 2538970"/>
                <a:gd name="connsiteX281" fmla="*/ 512964 w 2485572"/>
                <a:gd name="connsiteY281" fmla="*/ 213025 h 2538970"/>
                <a:gd name="connsiteX282" fmla="*/ 555000 w 2485572"/>
                <a:gd name="connsiteY282" fmla="*/ 187746 h 2538970"/>
                <a:gd name="connsiteX283" fmla="*/ 557557 w 2485572"/>
                <a:gd name="connsiteY283" fmla="*/ 182349 h 2538970"/>
                <a:gd name="connsiteX284" fmla="*/ 602434 w 2485572"/>
                <a:gd name="connsiteY284" fmla="*/ 131791 h 2538970"/>
                <a:gd name="connsiteX285" fmla="*/ 605274 w 2485572"/>
                <a:gd name="connsiteY285" fmla="*/ 123270 h 2538970"/>
                <a:gd name="connsiteX286" fmla="*/ 594197 w 2485572"/>
                <a:gd name="connsiteY286" fmla="*/ 70156 h 2538970"/>
                <a:gd name="connsiteX287" fmla="*/ 650151 w 2485572"/>
                <a:gd name="connsiteY287" fmla="*/ 92595 h 2538970"/>
                <a:gd name="connsiteX288" fmla="*/ 664069 w 2485572"/>
                <a:gd name="connsiteY288" fmla="*/ 92595 h 2538970"/>
                <a:gd name="connsiteX289" fmla="*/ 689348 w 2485572"/>
                <a:gd name="connsiteY289" fmla="*/ 98275 h 2538970"/>
                <a:gd name="connsiteX290" fmla="*/ 723148 w 2485572"/>
                <a:gd name="connsiteY290" fmla="*/ 89754 h 2538970"/>
                <a:gd name="connsiteX291" fmla="*/ 725704 w 2485572"/>
                <a:gd name="connsiteY291" fmla="*/ 92595 h 2538970"/>
                <a:gd name="connsiteX292" fmla="*/ 731385 w 2485572"/>
                <a:gd name="connsiteY292" fmla="*/ 92595 h 2538970"/>
                <a:gd name="connsiteX293" fmla="*/ 737065 w 2485572"/>
                <a:gd name="connsiteY293" fmla="*/ 95435 h 2538970"/>
                <a:gd name="connsiteX294" fmla="*/ 742746 w 2485572"/>
                <a:gd name="connsiteY294" fmla="*/ 95435 h 2538970"/>
                <a:gd name="connsiteX295" fmla="*/ 779102 w 2485572"/>
                <a:gd name="connsiteY295" fmla="*/ 75837 h 2538970"/>
                <a:gd name="connsiteX296" fmla="*/ 818299 w 2485572"/>
                <a:gd name="connsiteY296" fmla="*/ 39197 h 2538970"/>
                <a:gd name="connsiteX297" fmla="*/ 823980 w 2485572"/>
                <a:gd name="connsiteY297" fmla="*/ 33800 h 2538970"/>
                <a:gd name="connsiteX298" fmla="*/ 851815 w 2485572"/>
                <a:gd name="connsiteY298" fmla="*/ 19598 h 2538970"/>
                <a:gd name="connsiteX299" fmla="*/ 854655 w 2485572"/>
                <a:gd name="connsiteY299" fmla="*/ 14202 h 2538970"/>
                <a:gd name="connsiteX300" fmla="*/ 888455 w 2485572"/>
                <a:gd name="connsiteY300" fmla="*/ 8521 h 2538970"/>
                <a:gd name="connsiteX301" fmla="*/ 893852 w 2485572"/>
                <a:gd name="connsiteY301" fmla="*/ 11361 h 2538970"/>
                <a:gd name="connsiteX302" fmla="*/ 933332 w 2485572"/>
                <a:gd name="connsiteY302" fmla="*/ 36640 h 2538970"/>
                <a:gd name="connsiteX303" fmla="*/ 938729 w 2485572"/>
                <a:gd name="connsiteY303" fmla="*/ 42037 h 2538970"/>
                <a:gd name="connsiteX304" fmla="*/ 969689 w 2485572"/>
                <a:gd name="connsiteY304" fmla="*/ 61635 h 2538970"/>
                <a:gd name="connsiteX305" fmla="*/ 972529 w 2485572"/>
                <a:gd name="connsiteY305" fmla="*/ 64475 h 2538970"/>
                <a:gd name="connsiteX306" fmla="*/ 977925 w 2485572"/>
                <a:gd name="connsiteY306" fmla="*/ 67316 h 2538970"/>
                <a:gd name="connsiteX307" fmla="*/ 1011725 w 2485572"/>
                <a:gd name="connsiteY307" fmla="*/ 67316 h 2538970"/>
                <a:gd name="connsiteX308" fmla="*/ 1031324 w 2485572"/>
                <a:gd name="connsiteY308" fmla="*/ 64475 h 2538970"/>
                <a:gd name="connsiteX309" fmla="*/ 1042401 w 2485572"/>
                <a:gd name="connsiteY309" fmla="*/ 64475 h 2538970"/>
                <a:gd name="connsiteX310" fmla="*/ 1104036 w 2485572"/>
                <a:gd name="connsiteY310" fmla="*/ 70156 h 2538970"/>
                <a:gd name="connsiteX311" fmla="*/ 1109717 w 2485572"/>
                <a:gd name="connsiteY311" fmla="*/ 75837 h 2538970"/>
                <a:gd name="connsiteX312" fmla="*/ 1118238 w 2485572"/>
                <a:gd name="connsiteY312" fmla="*/ 81233 h 2538970"/>
                <a:gd name="connsiteX313" fmla="*/ 1121078 w 2485572"/>
                <a:gd name="connsiteY313" fmla="*/ 84074 h 2538970"/>
                <a:gd name="connsiteX314" fmla="*/ 1143517 w 2485572"/>
                <a:gd name="connsiteY314" fmla="*/ 95435 h 2538970"/>
                <a:gd name="connsiteX315" fmla="*/ 1151754 w 2485572"/>
                <a:gd name="connsiteY315" fmla="*/ 100832 h 2538970"/>
                <a:gd name="connsiteX316" fmla="*/ 1171352 w 2485572"/>
                <a:gd name="connsiteY316" fmla="*/ 100832 h 2538970"/>
                <a:gd name="connsiteX317" fmla="*/ 1174192 w 2485572"/>
                <a:gd name="connsiteY317" fmla="*/ 98275 h 2538970"/>
                <a:gd name="connsiteX318" fmla="*/ 1188110 w 2485572"/>
                <a:gd name="connsiteY318" fmla="*/ 89754 h 2538970"/>
                <a:gd name="connsiteX319" fmla="*/ 1193791 w 2485572"/>
                <a:gd name="connsiteY319" fmla="*/ 84074 h 2538970"/>
                <a:gd name="connsiteX320" fmla="*/ 1238668 w 2485572"/>
                <a:gd name="connsiteY320" fmla="*/ 75837 h 2538970"/>
                <a:gd name="connsiteX321" fmla="*/ 1244348 w 2485572"/>
                <a:gd name="connsiteY321" fmla="*/ 78677 h 2538970"/>
                <a:gd name="connsiteX322" fmla="*/ 1272184 w 2485572"/>
                <a:gd name="connsiteY322" fmla="*/ 75837 h 2538970"/>
                <a:gd name="connsiteX323" fmla="*/ 1280705 w 2485572"/>
                <a:gd name="connsiteY323" fmla="*/ 72996 h 2538970"/>
                <a:gd name="connsiteX324" fmla="*/ 1286385 w 2485572"/>
                <a:gd name="connsiteY324" fmla="*/ 72996 h 2538970"/>
                <a:gd name="connsiteX325" fmla="*/ 1348020 w 2485572"/>
                <a:gd name="connsiteY325" fmla="*/ 50558 h 2538970"/>
                <a:gd name="connsiteX326" fmla="*/ 1350861 w 2485572"/>
                <a:gd name="connsiteY326" fmla="*/ 50558 h 2538970"/>
                <a:gd name="connsiteX327" fmla="*/ 1392898 w 2485572"/>
                <a:gd name="connsiteY327" fmla="*/ 39197 h 2538970"/>
                <a:gd name="connsiteX328" fmla="*/ 1406815 w 2485572"/>
                <a:gd name="connsiteY328" fmla="*/ 39197 h 2538970"/>
                <a:gd name="connsiteX329" fmla="*/ 1459929 w 2485572"/>
                <a:gd name="connsiteY329" fmla="*/ 36640 h 2538970"/>
                <a:gd name="connsiteX330" fmla="*/ 1468450 w 2485572"/>
                <a:gd name="connsiteY330" fmla="*/ 36640 h 2538970"/>
                <a:gd name="connsiteX331" fmla="*/ 1474131 w 2485572"/>
                <a:gd name="connsiteY331" fmla="*/ 33800 h 2538970"/>
                <a:gd name="connsiteX332" fmla="*/ 1479528 w 2485572"/>
                <a:gd name="connsiteY332" fmla="*/ 30960 h 2538970"/>
                <a:gd name="connsiteX333" fmla="*/ 1485208 w 2485572"/>
                <a:gd name="connsiteY333" fmla="*/ 30960 h 2538970"/>
                <a:gd name="connsiteX334" fmla="*/ 1544003 w 2485572"/>
                <a:gd name="connsiteY334" fmla="*/ 16758 h 2538970"/>
                <a:gd name="connsiteX335" fmla="*/ 1549684 w 2485572"/>
                <a:gd name="connsiteY335" fmla="*/ 14202 h 2538970"/>
                <a:gd name="connsiteX336" fmla="*/ 1555364 w 2485572"/>
                <a:gd name="connsiteY336" fmla="*/ 14202 h 2538970"/>
                <a:gd name="connsiteX337" fmla="*/ 1563601 w 2485572"/>
                <a:gd name="connsiteY337" fmla="*/ 11361 h 2538970"/>
                <a:gd name="connsiteX338" fmla="*/ 1614159 w 2485572"/>
                <a:gd name="connsiteY338" fmla="*/ 22439 h 2538970"/>
                <a:gd name="connsiteX339" fmla="*/ 1619840 w 2485572"/>
                <a:gd name="connsiteY339" fmla="*/ 19598 h 2538970"/>
                <a:gd name="connsiteX340" fmla="*/ 1630917 w 2485572"/>
                <a:gd name="connsiteY340" fmla="*/ 16758 h 2538970"/>
                <a:gd name="connsiteX341" fmla="*/ 1645119 w 2485572"/>
                <a:gd name="connsiteY341" fmla="*/ 8521 h 2538970"/>
                <a:gd name="connsiteX342" fmla="*/ 1653356 w 2485572"/>
                <a:gd name="connsiteY342" fmla="*/ 5681 h 2538970"/>
                <a:gd name="connsiteX343" fmla="*/ 1689712 w 2485572"/>
                <a:gd name="connsiteY343" fmla="*/ 0 h 2538970"/>
                <a:gd name="connsiteX344" fmla="*/ 1698233 w 2485572"/>
                <a:gd name="connsiteY344" fmla="*/ 11361 h 2538970"/>
                <a:gd name="connsiteX345" fmla="*/ 1703914 w 2485572"/>
                <a:gd name="connsiteY345" fmla="*/ 14202 h 2538970"/>
                <a:gd name="connsiteX346" fmla="*/ 1709310 w 2485572"/>
                <a:gd name="connsiteY346" fmla="*/ 16758 h 2538970"/>
                <a:gd name="connsiteX347" fmla="*/ 1717831 w 2485572"/>
                <a:gd name="connsiteY347" fmla="*/ 16758 h 2538970"/>
                <a:gd name="connsiteX348" fmla="*/ 1757028 w 2485572"/>
                <a:gd name="connsiteY348" fmla="*/ 22439 h 2538970"/>
                <a:gd name="connsiteX349" fmla="*/ 1762708 w 2485572"/>
                <a:gd name="connsiteY349" fmla="*/ 25279 h 2538970"/>
                <a:gd name="connsiteX350" fmla="*/ 1768389 w 2485572"/>
                <a:gd name="connsiteY350" fmla="*/ 25279 h 2538970"/>
                <a:gd name="connsiteX351" fmla="*/ 1787987 w 2485572"/>
                <a:gd name="connsiteY351" fmla="*/ 33800 h 2538970"/>
                <a:gd name="connsiteX352" fmla="*/ 1793384 w 2485572"/>
                <a:gd name="connsiteY352" fmla="*/ 33800 h 2538970"/>
                <a:gd name="connsiteX353" fmla="*/ 1801905 w 2485572"/>
                <a:gd name="connsiteY353" fmla="*/ 36640 h 2538970"/>
                <a:gd name="connsiteX354" fmla="*/ 1835421 w 2485572"/>
                <a:gd name="connsiteY354" fmla="*/ 42037 h 2538970"/>
                <a:gd name="connsiteX355" fmla="*/ 1891659 w 2485572"/>
                <a:gd name="connsiteY355" fmla="*/ 61635 h 2538970"/>
                <a:gd name="connsiteX356" fmla="*/ 1897340 w 2485572"/>
                <a:gd name="connsiteY356" fmla="*/ 64475 h 2538970"/>
                <a:gd name="connsiteX357" fmla="*/ 1899896 w 2485572"/>
                <a:gd name="connsiteY357" fmla="*/ 67316 h 2538970"/>
                <a:gd name="connsiteX358" fmla="*/ 1944774 w 2485572"/>
                <a:gd name="connsiteY358" fmla="*/ 123270 h 2538970"/>
                <a:gd name="connsiteX359" fmla="*/ 1947614 w 2485572"/>
                <a:gd name="connsiteY359" fmla="*/ 128951 h 2538970"/>
                <a:gd name="connsiteX360" fmla="*/ 1950454 w 2485572"/>
                <a:gd name="connsiteY360" fmla="*/ 131791 h 2538970"/>
                <a:gd name="connsiteX361" fmla="*/ 1956135 w 2485572"/>
                <a:gd name="connsiteY361" fmla="*/ 140312 h 2538970"/>
                <a:gd name="connsiteX362" fmla="*/ 1958975 w 2485572"/>
                <a:gd name="connsiteY362" fmla="*/ 145709 h 2538970"/>
                <a:gd name="connsiteX363" fmla="*/ 1961532 w 2485572"/>
                <a:gd name="connsiteY363" fmla="*/ 154230 h 2538970"/>
                <a:gd name="connsiteX364" fmla="*/ 1998172 w 2485572"/>
                <a:gd name="connsiteY364" fmla="*/ 204788 h 2538970"/>
                <a:gd name="connsiteX365" fmla="*/ 2003569 w 2485572"/>
                <a:gd name="connsiteY365" fmla="*/ 207344 h 2538970"/>
                <a:gd name="connsiteX366" fmla="*/ 2009249 w 2485572"/>
                <a:gd name="connsiteY366" fmla="*/ 210184 h 2538970"/>
                <a:gd name="connsiteX367" fmla="*/ 2017770 w 2485572"/>
                <a:gd name="connsiteY367" fmla="*/ 210184 h 2538970"/>
                <a:gd name="connsiteX368" fmla="*/ 2026007 w 2485572"/>
                <a:gd name="connsiteY368" fmla="*/ 213025 h 2538970"/>
                <a:gd name="connsiteX369" fmla="*/ 2037368 w 2485572"/>
                <a:gd name="connsiteY369" fmla="*/ 215865 h 2538970"/>
                <a:gd name="connsiteX370" fmla="*/ 2099003 w 2485572"/>
                <a:gd name="connsiteY370" fmla="*/ 221546 h 2538970"/>
                <a:gd name="connsiteX371" fmla="*/ 2104684 w 2485572"/>
                <a:gd name="connsiteY371" fmla="*/ 224386 h 2538970"/>
                <a:gd name="connsiteX372" fmla="*/ 2112921 w 2485572"/>
                <a:gd name="connsiteY372" fmla="*/ 224386 h 2538970"/>
                <a:gd name="connsiteX373" fmla="*/ 2124283 w 2485572"/>
                <a:gd name="connsiteY373" fmla="*/ 229783 h 2538970"/>
                <a:gd name="connsiteX374" fmla="*/ 2177397 w 2485572"/>
                <a:gd name="connsiteY374" fmla="*/ 229783 h 2538970"/>
                <a:gd name="connsiteX375" fmla="*/ 2185918 w 2485572"/>
                <a:gd name="connsiteY375" fmla="*/ 232623 h 2538970"/>
                <a:gd name="connsiteX376" fmla="*/ 2213753 w 2485572"/>
                <a:gd name="connsiteY376" fmla="*/ 226942 h 2538970"/>
                <a:gd name="connsiteX377" fmla="*/ 2219434 w 2485572"/>
                <a:gd name="connsiteY377" fmla="*/ 224386 h 2538970"/>
                <a:gd name="connsiteX378" fmla="*/ 2241872 w 2485572"/>
                <a:gd name="connsiteY378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1230 w 2485572"/>
                <a:gd name="connsiteY91" fmla="*/ 2205516 h 2538970"/>
                <a:gd name="connsiteX92" fmla="*/ 1762708 w 2485572"/>
                <a:gd name="connsiteY92" fmla="*/ 2202676 h 2538970"/>
                <a:gd name="connsiteX93" fmla="*/ 1748791 w 2485572"/>
                <a:gd name="connsiteY93" fmla="*/ 2202676 h 2538970"/>
                <a:gd name="connsiteX94" fmla="*/ 1740270 w 2485572"/>
                <a:gd name="connsiteY94" fmla="*/ 2194438 h 2538970"/>
                <a:gd name="connsiteX95" fmla="*/ 1731749 w 2485572"/>
                <a:gd name="connsiteY95" fmla="*/ 2188758 h 2538970"/>
                <a:gd name="connsiteX96" fmla="*/ 1723512 w 2485572"/>
                <a:gd name="connsiteY96" fmla="*/ 2174556 h 2538970"/>
                <a:gd name="connsiteX97" fmla="*/ 1703914 w 2485572"/>
                <a:gd name="connsiteY97" fmla="*/ 2169159 h 2538970"/>
                <a:gd name="connsiteX98" fmla="*/ 1698233 w 2485572"/>
                <a:gd name="connsiteY98" fmla="*/ 2166319 h 2538970"/>
                <a:gd name="connsiteX99" fmla="*/ 1692552 w 2485572"/>
                <a:gd name="connsiteY99" fmla="*/ 2163479 h 2538970"/>
                <a:gd name="connsiteX100" fmla="*/ 1656196 w 2485572"/>
                <a:gd name="connsiteY100" fmla="*/ 2160638 h 2538970"/>
                <a:gd name="connsiteX101" fmla="*/ 1647675 w 2485572"/>
                <a:gd name="connsiteY101" fmla="*/ 2163479 h 2538970"/>
                <a:gd name="connsiteX102" fmla="*/ 1605638 w 2485572"/>
                <a:gd name="connsiteY102" fmla="*/ 2169159 h 2538970"/>
                <a:gd name="connsiteX103" fmla="*/ 1600242 w 2485572"/>
                <a:gd name="connsiteY103" fmla="*/ 2169159 h 2538970"/>
                <a:gd name="connsiteX104" fmla="*/ 1566442 w 2485572"/>
                <a:gd name="connsiteY104" fmla="*/ 2146721 h 2538970"/>
                <a:gd name="connsiteX105" fmla="*/ 1563601 w 2485572"/>
                <a:gd name="connsiteY105" fmla="*/ 2143881 h 2538970"/>
                <a:gd name="connsiteX106" fmla="*/ 1561045 w 2485572"/>
                <a:gd name="connsiteY106" fmla="*/ 2141040 h 2538970"/>
                <a:gd name="connsiteX107" fmla="*/ 1541447 w 2485572"/>
                <a:gd name="connsiteY107" fmla="*/ 2112921 h 2538970"/>
                <a:gd name="connsiteX108" fmla="*/ 1535766 w 2485572"/>
                <a:gd name="connsiteY108" fmla="*/ 2107524 h 2538970"/>
                <a:gd name="connsiteX109" fmla="*/ 1501966 w 2485572"/>
                <a:gd name="connsiteY109" fmla="*/ 2090482 h 2538970"/>
                <a:gd name="connsiteX110" fmla="*/ 1496570 w 2485572"/>
                <a:gd name="connsiteY110" fmla="*/ 2087926 h 2538970"/>
                <a:gd name="connsiteX111" fmla="*/ 1493729 w 2485572"/>
                <a:gd name="connsiteY111" fmla="*/ 2085086 h 2538970"/>
                <a:gd name="connsiteX112" fmla="*/ 1488049 w 2485572"/>
                <a:gd name="connsiteY112" fmla="*/ 2082245 h 2538970"/>
                <a:gd name="connsiteX113" fmla="*/ 1426413 w 2485572"/>
                <a:gd name="connsiteY113" fmla="*/ 2059807 h 2538970"/>
                <a:gd name="connsiteX114" fmla="*/ 1364778 w 2485572"/>
                <a:gd name="connsiteY114" fmla="*/ 2056966 h 2538970"/>
                <a:gd name="connsiteX115" fmla="*/ 1336659 w 2485572"/>
                <a:gd name="connsiteY115" fmla="*/ 2048445 h 2538970"/>
                <a:gd name="connsiteX116" fmla="*/ 1311380 w 2485572"/>
                <a:gd name="connsiteY116" fmla="*/ 2034528 h 2538970"/>
                <a:gd name="connsiteX117" fmla="*/ 1305983 w 2485572"/>
                <a:gd name="connsiteY117" fmla="*/ 2031688 h 2538970"/>
                <a:gd name="connsiteX118" fmla="*/ 1303143 w 2485572"/>
                <a:gd name="connsiteY118" fmla="*/ 2026291 h 2538970"/>
                <a:gd name="connsiteX119" fmla="*/ 1300303 w 2485572"/>
                <a:gd name="connsiteY119" fmla="*/ 2023451 h 2538970"/>
                <a:gd name="connsiteX120" fmla="*/ 1266787 w 2485572"/>
                <a:gd name="connsiteY120" fmla="*/ 2006409 h 2538970"/>
                <a:gd name="connsiteX121" fmla="*/ 1255426 w 2485572"/>
                <a:gd name="connsiteY121" fmla="*/ 2006409 h 2538970"/>
                <a:gd name="connsiteX122" fmla="*/ 1238668 w 2485572"/>
                <a:gd name="connsiteY122" fmla="*/ 2001012 h 2538970"/>
                <a:gd name="connsiteX123" fmla="*/ 1232987 w 2485572"/>
                <a:gd name="connsiteY123" fmla="*/ 2001012 h 2538970"/>
                <a:gd name="connsiteX124" fmla="*/ 1216229 w 2485572"/>
                <a:gd name="connsiteY124" fmla="*/ 1995331 h 2538970"/>
                <a:gd name="connsiteX125" fmla="*/ 1213389 w 2485572"/>
                <a:gd name="connsiteY125" fmla="*/ 1992491 h 2538970"/>
                <a:gd name="connsiteX126" fmla="*/ 1185554 w 2485572"/>
                <a:gd name="connsiteY126" fmla="*/ 1984254 h 2538970"/>
                <a:gd name="connsiteX127" fmla="*/ 1179873 w 2485572"/>
                <a:gd name="connsiteY127" fmla="*/ 1984254 h 2538970"/>
                <a:gd name="connsiteX128" fmla="*/ 1157434 w 2485572"/>
                <a:gd name="connsiteY128" fmla="*/ 1981414 h 2538970"/>
                <a:gd name="connsiteX129" fmla="*/ 1109717 w 2485572"/>
                <a:gd name="connsiteY129" fmla="*/ 1947614 h 2538970"/>
                <a:gd name="connsiteX130" fmla="*/ 1098639 w 2485572"/>
                <a:gd name="connsiteY130" fmla="*/ 1944774 h 2538970"/>
                <a:gd name="connsiteX131" fmla="*/ 1067680 w 2485572"/>
                <a:gd name="connsiteY131" fmla="*/ 1919779 h 2538970"/>
                <a:gd name="connsiteX132" fmla="*/ 1056603 w 2485572"/>
                <a:gd name="connsiteY132" fmla="*/ 1888819 h 2538970"/>
                <a:gd name="connsiteX133" fmla="*/ 1053762 w 2485572"/>
                <a:gd name="connsiteY133" fmla="*/ 1880298 h 2538970"/>
                <a:gd name="connsiteX134" fmla="*/ 1022803 w 2485572"/>
                <a:gd name="connsiteY134" fmla="*/ 1860700 h 2538970"/>
                <a:gd name="connsiteX135" fmla="*/ 1019962 w 2485572"/>
                <a:gd name="connsiteY135" fmla="*/ 1858143 h 2538970"/>
                <a:gd name="connsiteX136" fmla="*/ 1006045 w 2485572"/>
                <a:gd name="connsiteY136" fmla="*/ 1824343 h 2538970"/>
                <a:gd name="connsiteX137" fmla="*/ 1006045 w 2485572"/>
                <a:gd name="connsiteY137" fmla="*/ 1813266 h 2538970"/>
                <a:gd name="connsiteX138" fmla="*/ 1011725 w 2485572"/>
                <a:gd name="connsiteY138" fmla="*/ 1793668 h 2538970"/>
                <a:gd name="connsiteX139" fmla="*/ 1019962 w 2485572"/>
                <a:gd name="connsiteY139" fmla="*/ 1768389 h 2538970"/>
                <a:gd name="connsiteX140" fmla="*/ 1025643 w 2485572"/>
                <a:gd name="connsiteY140" fmla="*/ 1737429 h 2538970"/>
                <a:gd name="connsiteX141" fmla="*/ 1025643 w 2485572"/>
                <a:gd name="connsiteY141" fmla="*/ 1723512 h 2538970"/>
                <a:gd name="connsiteX142" fmla="*/ 1019962 w 2485572"/>
                <a:gd name="connsiteY142" fmla="*/ 1720671 h 2538970"/>
                <a:gd name="connsiteX143" fmla="*/ 1014566 w 2485572"/>
                <a:gd name="connsiteY143" fmla="*/ 1712435 h 2538970"/>
                <a:gd name="connsiteX144" fmla="*/ 1011725 w 2485572"/>
                <a:gd name="connsiteY144" fmla="*/ 1709594 h 2538970"/>
                <a:gd name="connsiteX145" fmla="*/ 983606 w 2485572"/>
                <a:gd name="connsiteY145" fmla="*/ 1692552 h 2538970"/>
                <a:gd name="connsiteX146" fmla="*/ 977925 w 2485572"/>
                <a:gd name="connsiteY146" fmla="*/ 1692552 h 2538970"/>
                <a:gd name="connsiteX147" fmla="*/ 950090 w 2485572"/>
                <a:gd name="connsiteY147" fmla="*/ 1653356 h 2538970"/>
                <a:gd name="connsiteX148" fmla="*/ 950090 w 2485572"/>
                <a:gd name="connsiteY148" fmla="*/ 1639438 h 2538970"/>
                <a:gd name="connsiteX149" fmla="*/ 952931 w 2485572"/>
                <a:gd name="connsiteY149" fmla="*/ 1636598 h 2538970"/>
                <a:gd name="connsiteX150" fmla="*/ 975369 w 2485572"/>
                <a:gd name="connsiteY150" fmla="*/ 1597401 h 2538970"/>
                <a:gd name="connsiteX151" fmla="*/ 980766 w 2485572"/>
                <a:gd name="connsiteY151" fmla="*/ 1591721 h 2538970"/>
                <a:gd name="connsiteX152" fmla="*/ 1017406 w 2485572"/>
                <a:gd name="connsiteY152" fmla="*/ 1561045 h 2538970"/>
                <a:gd name="connsiteX153" fmla="*/ 1022803 w 2485572"/>
                <a:gd name="connsiteY153" fmla="*/ 1558205 h 2538970"/>
                <a:gd name="connsiteX154" fmla="*/ 1025643 w 2485572"/>
                <a:gd name="connsiteY154" fmla="*/ 1555364 h 2538970"/>
                <a:gd name="connsiteX155" fmla="*/ 1031324 w 2485572"/>
                <a:gd name="connsiteY155" fmla="*/ 1549684 h 2538970"/>
                <a:gd name="connsiteX156" fmla="*/ 1293866 w 2485572"/>
                <a:gd name="connsiteY156" fmla="*/ 1680648 h 2538970"/>
                <a:gd name="connsiteX157" fmla="*/ 1455791 w 2485572"/>
                <a:gd name="connsiteY157" fmla="*/ 1685410 h 2538970"/>
                <a:gd name="connsiteX158" fmla="*/ 1289417 w 2485572"/>
                <a:gd name="connsiteY158" fmla="*/ 1536685 h 2538970"/>
                <a:gd name="connsiteX159" fmla="*/ 1061999 w 2485572"/>
                <a:gd name="connsiteY159" fmla="*/ 1465610 h 2538970"/>
                <a:gd name="connsiteX160" fmla="*/ 1061999 w 2485572"/>
                <a:gd name="connsiteY160" fmla="*/ 1429254 h 2538970"/>
                <a:gd name="connsiteX161" fmla="*/ 1048082 w 2485572"/>
                <a:gd name="connsiteY161" fmla="*/ 1403975 h 2538970"/>
                <a:gd name="connsiteX162" fmla="*/ 1022803 w 2485572"/>
                <a:gd name="connsiteY162" fmla="*/ 1387217 h 2538970"/>
                <a:gd name="connsiteX163" fmla="*/ 1011725 w 2485572"/>
                <a:gd name="connsiteY163" fmla="*/ 1381536 h 2538970"/>
                <a:gd name="connsiteX164" fmla="*/ 1000364 w 2485572"/>
                <a:gd name="connsiteY164" fmla="*/ 1381536 h 2538970"/>
                <a:gd name="connsiteX165" fmla="*/ 961167 w 2485572"/>
                <a:gd name="connsiteY165" fmla="*/ 1376140 h 2538970"/>
                <a:gd name="connsiteX166" fmla="*/ 924811 w 2485572"/>
                <a:gd name="connsiteY166" fmla="*/ 1367618 h 2538970"/>
                <a:gd name="connsiteX167" fmla="*/ 919131 w 2485572"/>
                <a:gd name="connsiteY167" fmla="*/ 1367618 h 2538970"/>
                <a:gd name="connsiteX168" fmla="*/ 913450 w 2485572"/>
                <a:gd name="connsiteY168" fmla="*/ 1364778 h 2538970"/>
                <a:gd name="connsiteX169" fmla="*/ 908053 w 2485572"/>
                <a:gd name="connsiteY169" fmla="*/ 1364778 h 2538970"/>
                <a:gd name="connsiteX170" fmla="*/ 877094 w 2485572"/>
                <a:gd name="connsiteY170" fmla="*/ 1381536 h 2538970"/>
                <a:gd name="connsiteX171" fmla="*/ 868857 w 2485572"/>
                <a:gd name="connsiteY171" fmla="*/ 1390057 h 2538970"/>
                <a:gd name="connsiteX172" fmla="*/ 835057 w 2485572"/>
                <a:gd name="connsiteY172" fmla="*/ 1434934 h 2538970"/>
                <a:gd name="connsiteX173" fmla="*/ 832217 w 2485572"/>
                <a:gd name="connsiteY173" fmla="*/ 1440331 h 2538970"/>
                <a:gd name="connsiteX174" fmla="*/ 832217 w 2485572"/>
                <a:gd name="connsiteY174" fmla="*/ 1446012 h 2538970"/>
                <a:gd name="connsiteX175" fmla="*/ 767741 w 2485572"/>
                <a:gd name="connsiteY175" fmla="*/ 1513327 h 2538970"/>
                <a:gd name="connsiteX176" fmla="*/ 711787 w 2485572"/>
                <a:gd name="connsiteY176" fmla="*/ 1535766 h 2538970"/>
                <a:gd name="connsiteX177" fmla="*/ 686508 w 2485572"/>
                <a:gd name="connsiteY177" fmla="*/ 1541447 h 2538970"/>
                <a:gd name="connsiteX178" fmla="*/ 661513 w 2485572"/>
                <a:gd name="connsiteY178" fmla="*/ 1549684 h 2538970"/>
                <a:gd name="connsiteX179" fmla="*/ 658672 w 2485572"/>
                <a:gd name="connsiteY179" fmla="*/ 1552524 h 2538970"/>
                <a:gd name="connsiteX180" fmla="*/ 652992 w 2485572"/>
                <a:gd name="connsiteY180" fmla="*/ 1555364 h 2538970"/>
                <a:gd name="connsiteX181" fmla="*/ 624873 w 2485572"/>
                <a:gd name="connsiteY181" fmla="*/ 1561045 h 2538970"/>
                <a:gd name="connsiteX182" fmla="*/ 619476 w 2485572"/>
                <a:gd name="connsiteY182" fmla="*/ 1558205 h 2538970"/>
                <a:gd name="connsiteX183" fmla="*/ 616636 w 2485572"/>
                <a:gd name="connsiteY183" fmla="*/ 1555364 h 2538970"/>
                <a:gd name="connsiteX184" fmla="*/ 597037 w 2485572"/>
                <a:gd name="connsiteY184" fmla="*/ 1532926 h 2538970"/>
                <a:gd name="connsiteX185" fmla="*/ 594197 w 2485572"/>
                <a:gd name="connsiteY185" fmla="*/ 1521848 h 2538970"/>
                <a:gd name="connsiteX186" fmla="*/ 591357 w 2485572"/>
                <a:gd name="connsiteY186" fmla="*/ 1519008 h 2538970"/>
                <a:gd name="connsiteX187" fmla="*/ 566078 w 2485572"/>
                <a:gd name="connsiteY187" fmla="*/ 1482368 h 2538970"/>
                <a:gd name="connsiteX188" fmla="*/ 560397 w 2485572"/>
                <a:gd name="connsiteY188" fmla="*/ 1471291 h 2538970"/>
                <a:gd name="connsiteX189" fmla="*/ 555000 w 2485572"/>
                <a:gd name="connsiteY189" fmla="*/ 1465610 h 2538970"/>
                <a:gd name="connsiteX190" fmla="*/ 498762 w 2485572"/>
                <a:gd name="connsiteY190" fmla="*/ 1432094 h 2538970"/>
                <a:gd name="connsiteX191" fmla="*/ 490525 w 2485572"/>
                <a:gd name="connsiteY191" fmla="*/ 1429254 h 2538970"/>
                <a:gd name="connsiteX192" fmla="*/ 487685 w 2485572"/>
                <a:gd name="connsiteY192" fmla="*/ 1429254 h 2538970"/>
                <a:gd name="connsiteX193" fmla="*/ 462406 w 2485572"/>
                <a:gd name="connsiteY193" fmla="*/ 1426413 h 2538970"/>
                <a:gd name="connsiteX194" fmla="*/ 400770 w 2485572"/>
                <a:gd name="connsiteY194" fmla="*/ 1426413 h 2538970"/>
                <a:gd name="connsiteX195" fmla="*/ 392250 w 2485572"/>
                <a:gd name="connsiteY195" fmla="*/ 1423573 h 2538970"/>
                <a:gd name="connsiteX196" fmla="*/ 384013 w 2485572"/>
                <a:gd name="connsiteY196" fmla="*/ 1420733 h 2538970"/>
                <a:gd name="connsiteX197" fmla="*/ 375492 w 2485572"/>
                <a:gd name="connsiteY197" fmla="*/ 1420733 h 2538970"/>
                <a:gd name="connsiteX198" fmla="*/ 319537 w 2485572"/>
                <a:gd name="connsiteY198" fmla="*/ 1409655 h 2538970"/>
                <a:gd name="connsiteX199" fmla="*/ 313856 w 2485572"/>
                <a:gd name="connsiteY199" fmla="*/ 1406815 h 2538970"/>
                <a:gd name="connsiteX200" fmla="*/ 308176 w 2485572"/>
                <a:gd name="connsiteY200" fmla="*/ 1406815 h 2538970"/>
                <a:gd name="connsiteX201" fmla="*/ 297098 w 2485572"/>
                <a:gd name="connsiteY201" fmla="*/ 1401134 h 2538970"/>
                <a:gd name="connsiteX202" fmla="*/ 221546 w 2485572"/>
                <a:gd name="connsiteY202" fmla="*/ 1392898 h 2538970"/>
                <a:gd name="connsiteX203" fmla="*/ 213025 w 2485572"/>
                <a:gd name="connsiteY203" fmla="*/ 1392898 h 2538970"/>
                <a:gd name="connsiteX204" fmla="*/ 204504 w 2485572"/>
                <a:gd name="connsiteY204" fmla="*/ 1395738 h 2538970"/>
                <a:gd name="connsiteX205" fmla="*/ 154230 w 2485572"/>
                <a:gd name="connsiteY205" fmla="*/ 1406815 h 2538970"/>
                <a:gd name="connsiteX206" fmla="*/ 148549 w 2485572"/>
                <a:gd name="connsiteY206" fmla="*/ 1403975 h 2538970"/>
                <a:gd name="connsiteX207" fmla="*/ 137472 w 2485572"/>
                <a:gd name="connsiteY207" fmla="*/ 1398294 h 2538970"/>
                <a:gd name="connsiteX208" fmla="*/ 131791 w 2485572"/>
                <a:gd name="connsiteY208" fmla="*/ 1398294 h 2538970"/>
                <a:gd name="connsiteX209" fmla="*/ 67316 w 2485572"/>
                <a:gd name="connsiteY209" fmla="*/ 1418177 h 2538970"/>
                <a:gd name="connsiteX210" fmla="*/ 58795 w 2485572"/>
                <a:gd name="connsiteY210" fmla="*/ 1420733 h 2538970"/>
                <a:gd name="connsiteX211" fmla="*/ 50558 w 2485572"/>
                <a:gd name="connsiteY211" fmla="*/ 1423573 h 2538970"/>
                <a:gd name="connsiteX212" fmla="*/ 42037 w 2485572"/>
                <a:gd name="connsiteY212" fmla="*/ 1423573 h 2538970"/>
                <a:gd name="connsiteX213" fmla="*/ 5681 w 2485572"/>
                <a:gd name="connsiteY213" fmla="*/ 1432094 h 2538970"/>
                <a:gd name="connsiteX214" fmla="*/ 2840 w 2485572"/>
                <a:gd name="connsiteY214" fmla="*/ 1403975 h 2538970"/>
                <a:gd name="connsiteX215" fmla="*/ 0 w 2485572"/>
                <a:gd name="connsiteY215" fmla="*/ 1395738 h 2538970"/>
                <a:gd name="connsiteX216" fmla="*/ 5681 w 2485572"/>
                <a:gd name="connsiteY216" fmla="*/ 1373299 h 2538970"/>
                <a:gd name="connsiteX217" fmla="*/ 5681 w 2485572"/>
                <a:gd name="connsiteY217" fmla="*/ 1361938 h 2538970"/>
                <a:gd name="connsiteX218" fmla="*/ 11361 w 2485572"/>
                <a:gd name="connsiteY218" fmla="*/ 1345180 h 2538970"/>
                <a:gd name="connsiteX219" fmla="*/ 42037 w 2485572"/>
                <a:gd name="connsiteY219" fmla="*/ 1305983 h 2538970"/>
                <a:gd name="connsiteX220" fmla="*/ 47718 w 2485572"/>
                <a:gd name="connsiteY220" fmla="*/ 1294622 h 2538970"/>
                <a:gd name="connsiteX221" fmla="*/ 39197 w 2485572"/>
                <a:gd name="connsiteY221" fmla="*/ 1275024 h 2538970"/>
                <a:gd name="connsiteX222" fmla="*/ 33516 w 2485572"/>
                <a:gd name="connsiteY222" fmla="*/ 1269627 h 2538970"/>
                <a:gd name="connsiteX223" fmla="*/ 33516 w 2485572"/>
                <a:gd name="connsiteY223" fmla="*/ 1244348 h 2538970"/>
                <a:gd name="connsiteX224" fmla="*/ 64475 w 2485572"/>
                <a:gd name="connsiteY224" fmla="*/ 1213389 h 2538970"/>
                <a:gd name="connsiteX225" fmla="*/ 81233 w 2485572"/>
                <a:gd name="connsiteY225" fmla="*/ 1199471 h 2538970"/>
                <a:gd name="connsiteX226" fmla="*/ 86914 w 2485572"/>
                <a:gd name="connsiteY226" fmla="*/ 1190950 h 2538970"/>
                <a:gd name="connsiteX227" fmla="*/ 97991 w 2485572"/>
                <a:gd name="connsiteY227" fmla="*/ 1160275 h 2538970"/>
                <a:gd name="connsiteX228" fmla="*/ 95435 w 2485572"/>
                <a:gd name="connsiteY228" fmla="*/ 1151753 h 2538970"/>
                <a:gd name="connsiteX229" fmla="*/ 95435 w 2485572"/>
                <a:gd name="connsiteY229" fmla="*/ 1121078 h 2538970"/>
                <a:gd name="connsiteX230" fmla="*/ 100832 w 2485572"/>
                <a:gd name="connsiteY230" fmla="*/ 1112557 h 2538970"/>
                <a:gd name="connsiteX231" fmla="*/ 103672 w 2485572"/>
                <a:gd name="connsiteY231" fmla="*/ 1106876 h 2538970"/>
                <a:gd name="connsiteX232" fmla="*/ 154230 w 2485572"/>
                <a:gd name="connsiteY232" fmla="*/ 1070520 h 2538970"/>
                <a:gd name="connsiteX233" fmla="*/ 176668 w 2485572"/>
                <a:gd name="connsiteY233" fmla="*/ 1045241 h 2538970"/>
                <a:gd name="connsiteX234" fmla="*/ 176668 w 2485572"/>
                <a:gd name="connsiteY234" fmla="*/ 1037004 h 2538970"/>
                <a:gd name="connsiteX235" fmla="*/ 173828 w 2485572"/>
                <a:gd name="connsiteY235" fmla="*/ 1028483 h 2538970"/>
                <a:gd name="connsiteX236" fmla="*/ 157070 w 2485572"/>
                <a:gd name="connsiteY236" fmla="*/ 1008885 h 2538970"/>
                <a:gd name="connsiteX237" fmla="*/ 154230 w 2485572"/>
                <a:gd name="connsiteY237" fmla="*/ 1000648 h 2538970"/>
                <a:gd name="connsiteX238" fmla="*/ 157070 w 2485572"/>
                <a:gd name="connsiteY238" fmla="*/ 964008 h 2538970"/>
                <a:gd name="connsiteX239" fmla="*/ 154230 w 2485572"/>
                <a:gd name="connsiteY239" fmla="*/ 955771 h 2538970"/>
                <a:gd name="connsiteX240" fmla="*/ 126111 w 2485572"/>
                <a:gd name="connsiteY240" fmla="*/ 930492 h 2538970"/>
                <a:gd name="connsiteX241" fmla="*/ 112193 w 2485572"/>
                <a:gd name="connsiteY241" fmla="*/ 927652 h 2538970"/>
                <a:gd name="connsiteX242" fmla="*/ 109353 w 2485572"/>
                <a:gd name="connsiteY242" fmla="*/ 921971 h 2538970"/>
                <a:gd name="connsiteX243" fmla="*/ 109353 w 2485572"/>
                <a:gd name="connsiteY243" fmla="*/ 908053 h 2538970"/>
                <a:gd name="connsiteX244" fmla="*/ 117590 w 2485572"/>
                <a:gd name="connsiteY244" fmla="*/ 891295 h 2538970"/>
                <a:gd name="connsiteX245" fmla="*/ 123270 w 2485572"/>
                <a:gd name="connsiteY245" fmla="*/ 885615 h 2538970"/>
                <a:gd name="connsiteX246" fmla="*/ 148549 w 2485572"/>
                <a:gd name="connsiteY246" fmla="*/ 866016 h 2538970"/>
                <a:gd name="connsiteX247" fmla="*/ 128951 w 2485572"/>
                <a:gd name="connsiteY247" fmla="*/ 840738 h 2538970"/>
                <a:gd name="connsiteX248" fmla="*/ 126111 w 2485572"/>
                <a:gd name="connsiteY248" fmla="*/ 821139 h 2538970"/>
                <a:gd name="connsiteX249" fmla="*/ 140028 w 2485572"/>
                <a:gd name="connsiteY249" fmla="*/ 812618 h 2538970"/>
                <a:gd name="connsiteX250" fmla="*/ 142869 w 2485572"/>
                <a:gd name="connsiteY250" fmla="*/ 790464 h 2538970"/>
                <a:gd name="connsiteX251" fmla="*/ 154230 w 2485572"/>
                <a:gd name="connsiteY251" fmla="*/ 773422 h 2538970"/>
                <a:gd name="connsiteX252" fmla="*/ 157070 w 2485572"/>
                <a:gd name="connsiteY252" fmla="*/ 762344 h 2538970"/>
                <a:gd name="connsiteX253" fmla="*/ 157070 w 2485572"/>
                <a:gd name="connsiteY253" fmla="*/ 753824 h 2538970"/>
                <a:gd name="connsiteX254" fmla="*/ 145709 w 2485572"/>
                <a:gd name="connsiteY254" fmla="*/ 731385 h 2538970"/>
                <a:gd name="connsiteX255" fmla="*/ 145709 w 2485572"/>
                <a:gd name="connsiteY255" fmla="*/ 723148 h 2538970"/>
                <a:gd name="connsiteX256" fmla="*/ 159627 w 2485572"/>
                <a:gd name="connsiteY256" fmla="*/ 714627 h 2538970"/>
                <a:gd name="connsiteX257" fmla="*/ 204504 w 2485572"/>
                <a:gd name="connsiteY257" fmla="*/ 708946 h 2538970"/>
                <a:gd name="connsiteX258" fmla="*/ 232623 w 2485572"/>
                <a:gd name="connsiteY258" fmla="*/ 678271 h 2538970"/>
                <a:gd name="connsiteX259" fmla="*/ 232623 w 2485572"/>
                <a:gd name="connsiteY259" fmla="*/ 666909 h 2538970"/>
                <a:gd name="connsiteX260" fmla="*/ 215865 w 2485572"/>
                <a:gd name="connsiteY260" fmla="*/ 644755 h 2538970"/>
                <a:gd name="connsiteX261" fmla="*/ 218705 w 2485572"/>
                <a:gd name="connsiteY261" fmla="*/ 613795 h 2538970"/>
                <a:gd name="connsiteX262" fmla="*/ 241144 w 2485572"/>
                <a:gd name="connsiteY262" fmla="*/ 582836 h 2538970"/>
                <a:gd name="connsiteX263" fmla="*/ 252221 w 2485572"/>
                <a:gd name="connsiteY263" fmla="*/ 571758 h 2538970"/>
                <a:gd name="connsiteX264" fmla="*/ 285737 w 2485572"/>
                <a:gd name="connsiteY264" fmla="*/ 524041 h 2538970"/>
                <a:gd name="connsiteX265" fmla="*/ 291418 w 2485572"/>
                <a:gd name="connsiteY265" fmla="*/ 518644 h 2538970"/>
                <a:gd name="connsiteX266" fmla="*/ 322377 w 2485572"/>
                <a:gd name="connsiteY266" fmla="*/ 518644 h 2538970"/>
                <a:gd name="connsiteX267" fmla="*/ 333455 w 2485572"/>
                <a:gd name="connsiteY267" fmla="*/ 510123 h 2538970"/>
                <a:gd name="connsiteX268" fmla="*/ 341976 w 2485572"/>
                <a:gd name="connsiteY268" fmla="*/ 482004 h 2538970"/>
                <a:gd name="connsiteX269" fmla="*/ 347372 w 2485572"/>
                <a:gd name="connsiteY269" fmla="*/ 476607 h 2538970"/>
                <a:gd name="connsiteX270" fmla="*/ 386853 w 2485572"/>
                <a:gd name="connsiteY270" fmla="*/ 459565 h 2538970"/>
                <a:gd name="connsiteX271" fmla="*/ 389409 w 2485572"/>
                <a:gd name="connsiteY271" fmla="*/ 454169 h 2538970"/>
                <a:gd name="connsiteX272" fmla="*/ 400770 w 2485572"/>
                <a:gd name="connsiteY272" fmla="*/ 434570 h 2538970"/>
                <a:gd name="connsiteX273" fmla="*/ 414688 w 2485572"/>
                <a:gd name="connsiteY273" fmla="*/ 392534 h 2538970"/>
                <a:gd name="connsiteX274" fmla="*/ 428890 w 2485572"/>
                <a:gd name="connsiteY274" fmla="*/ 341976 h 2538970"/>
                <a:gd name="connsiteX275" fmla="*/ 434286 w 2485572"/>
                <a:gd name="connsiteY275" fmla="*/ 255062 h 2538970"/>
                <a:gd name="connsiteX276" fmla="*/ 437127 w 2485572"/>
                <a:gd name="connsiteY276" fmla="*/ 252221 h 2538970"/>
                <a:gd name="connsiteX277" fmla="*/ 448488 w 2485572"/>
                <a:gd name="connsiteY277" fmla="*/ 235463 h 2538970"/>
                <a:gd name="connsiteX278" fmla="*/ 468086 w 2485572"/>
                <a:gd name="connsiteY278" fmla="*/ 221546 h 2538970"/>
                <a:gd name="connsiteX279" fmla="*/ 501602 w 2485572"/>
                <a:gd name="connsiteY279" fmla="*/ 215865 h 2538970"/>
                <a:gd name="connsiteX280" fmla="*/ 512964 w 2485572"/>
                <a:gd name="connsiteY280" fmla="*/ 213025 h 2538970"/>
                <a:gd name="connsiteX281" fmla="*/ 555000 w 2485572"/>
                <a:gd name="connsiteY281" fmla="*/ 187746 h 2538970"/>
                <a:gd name="connsiteX282" fmla="*/ 557557 w 2485572"/>
                <a:gd name="connsiteY282" fmla="*/ 182349 h 2538970"/>
                <a:gd name="connsiteX283" fmla="*/ 602434 w 2485572"/>
                <a:gd name="connsiteY283" fmla="*/ 131791 h 2538970"/>
                <a:gd name="connsiteX284" fmla="*/ 605274 w 2485572"/>
                <a:gd name="connsiteY284" fmla="*/ 123270 h 2538970"/>
                <a:gd name="connsiteX285" fmla="*/ 594197 w 2485572"/>
                <a:gd name="connsiteY285" fmla="*/ 70156 h 2538970"/>
                <a:gd name="connsiteX286" fmla="*/ 650151 w 2485572"/>
                <a:gd name="connsiteY286" fmla="*/ 92595 h 2538970"/>
                <a:gd name="connsiteX287" fmla="*/ 664069 w 2485572"/>
                <a:gd name="connsiteY287" fmla="*/ 92595 h 2538970"/>
                <a:gd name="connsiteX288" fmla="*/ 689348 w 2485572"/>
                <a:gd name="connsiteY288" fmla="*/ 98275 h 2538970"/>
                <a:gd name="connsiteX289" fmla="*/ 723148 w 2485572"/>
                <a:gd name="connsiteY289" fmla="*/ 89754 h 2538970"/>
                <a:gd name="connsiteX290" fmla="*/ 725704 w 2485572"/>
                <a:gd name="connsiteY290" fmla="*/ 92595 h 2538970"/>
                <a:gd name="connsiteX291" fmla="*/ 731385 w 2485572"/>
                <a:gd name="connsiteY291" fmla="*/ 92595 h 2538970"/>
                <a:gd name="connsiteX292" fmla="*/ 737065 w 2485572"/>
                <a:gd name="connsiteY292" fmla="*/ 95435 h 2538970"/>
                <a:gd name="connsiteX293" fmla="*/ 742746 w 2485572"/>
                <a:gd name="connsiteY293" fmla="*/ 95435 h 2538970"/>
                <a:gd name="connsiteX294" fmla="*/ 779102 w 2485572"/>
                <a:gd name="connsiteY294" fmla="*/ 75837 h 2538970"/>
                <a:gd name="connsiteX295" fmla="*/ 818299 w 2485572"/>
                <a:gd name="connsiteY295" fmla="*/ 39197 h 2538970"/>
                <a:gd name="connsiteX296" fmla="*/ 823980 w 2485572"/>
                <a:gd name="connsiteY296" fmla="*/ 33800 h 2538970"/>
                <a:gd name="connsiteX297" fmla="*/ 851815 w 2485572"/>
                <a:gd name="connsiteY297" fmla="*/ 19598 h 2538970"/>
                <a:gd name="connsiteX298" fmla="*/ 854655 w 2485572"/>
                <a:gd name="connsiteY298" fmla="*/ 14202 h 2538970"/>
                <a:gd name="connsiteX299" fmla="*/ 888455 w 2485572"/>
                <a:gd name="connsiteY299" fmla="*/ 8521 h 2538970"/>
                <a:gd name="connsiteX300" fmla="*/ 893852 w 2485572"/>
                <a:gd name="connsiteY300" fmla="*/ 11361 h 2538970"/>
                <a:gd name="connsiteX301" fmla="*/ 933332 w 2485572"/>
                <a:gd name="connsiteY301" fmla="*/ 36640 h 2538970"/>
                <a:gd name="connsiteX302" fmla="*/ 938729 w 2485572"/>
                <a:gd name="connsiteY302" fmla="*/ 42037 h 2538970"/>
                <a:gd name="connsiteX303" fmla="*/ 969689 w 2485572"/>
                <a:gd name="connsiteY303" fmla="*/ 61635 h 2538970"/>
                <a:gd name="connsiteX304" fmla="*/ 972529 w 2485572"/>
                <a:gd name="connsiteY304" fmla="*/ 64475 h 2538970"/>
                <a:gd name="connsiteX305" fmla="*/ 977925 w 2485572"/>
                <a:gd name="connsiteY305" fmla="*/ 67316 h 2538970"/>
                <a:gd name="connsiteX306" fmla="*/ 1011725 w 2485572"/>
                <a:gd name="connsiteY306" fmla="*/ 67316 h 2538970"/>
                <a:gd name="connsiteX307" fmla="*/ 1031324 w 2485572"/>
                <a:gd name="connsiteY307" fmla="*/ 64475 h 2538970"/>
                <a:gd name="connsiteX308" fmla="*/ 1042401 w 2485572"/>
                <a:gd name="connsiteY308" fmla="*/ 64475 h 2538970"/>
                <a:gd name="connsiteX309" fmla="*/ 1104036 w 2485572"/>
                <a:gd name="connsiteY309" fmla="*/ 70156 h 2538970"/>
                <a:gd name="connsiteX310" fmla="*/ 1109717 w 2485572"/>
                <a:gd name="connsiteY310" fmla="*/ 75837 h 2538970"/>
                <a:gd name="connsiteX311" fmla="*/ 1118238 w 2485572"/>
                <a:gd name="connsiteY311" fmla="*/ 81233 h 2538970"/>
                <a:gd name="connsiteX312" fmla="*/ 1121078 w 2485572"/>
                <a:gd name="connsiteY312" fmla="*/ 84074 h 2538970"/>
                <a:gd name="connsiteX313" fmla="*/ 1143517 w 2485572"/>
                <a:gd name="connsiteY313" fmla="*/ 95435 h 2538970"/>
                <a:gd name="connsiteX314" fmla="*/ 1151754 w 2485572"/>
                <a:gd name="connsiteY314" fmla="*/ 100832 h 2538970"/>
                <a:gd name="connsiteX315" fmla="*/ 1171352 w 2485572"/>
                <a:gd name="connsiteY315" fmla="*/ 100832 h 2538970"/>
                <a:gd name="connsiteX316" fmla="*/ 1174192 w 2485572"/>
                <a:gd name="connsiteY316" fmla="*/ 98275 h 2538970"/>
                <a:gd name="connsiteX317" fmla="*/ 1188110 w 2485572"/>
                <a:gd name="connsiteY317" fmla="*/ 89754 h 2538970"/>
                <a:gd name="connsiteX318" fmla="*/ 1193791 w 2485572"/>
                <a:gd name="connsiteY318" fmla="*/ 84074 h 2538970"/>
                <a:gd name="connsiteX319" fmla="*/ 1238668 w 2485572"/>
                <a:gd name="connsiteY319" fmla="*/ 75837 h 2538970"/>
                <a:gd name="connsiteX320" fmla="*/ 1244348 w 2485572"/>
                <a:gd name="connsiteY320" fmla="*/ 78677 h 2538970"/>
                <a:gd name="connsiteX321" fmla="*/ 1272184 w 2485572"/>
                <a:gd name="connsiteY321" fmla="*/ 75837 h 2538970"/>
                <a:gd name="connsiteX322" fmla="*/ 1280705 w 2485572"/>
                <a:gd name="connsiteY322" fmla="*/ 72996 h 2538970"/>
                <a:gd name="connsiteX323" fmla="*/ 1286385 w 2485572"/>
                <a:gd name="connsiteY323" fmla="*/ 72996 h 2538970"/>
                <a:gd name="connsiteX324" fmla="*/ 1348020 w 2485572"/>
                <a:gd name="connsiteY324" fmla="*/ 50558 h 2538970"/>
                <a:gd name="connsiteX325" fmla="*/ 1350861 w 2485572"/>
                <a:gd name="connsiteY325" fmla="*/ 50558 h 2538970"/>
                <a:gd name="connsiteX326" fmla="*/ 1392898 w 2485572"/>
                <a:gd name="connsiteY326" fmla="*/ 39197 h 2538970"/>
                <a:gd name="connsiteX327" fmla="*/ 1406815 w 2485572"/>
                <a:gd name="connsiteY327" fmla="*/ 39197 h 2538970"/>
                <a:gd name="connsiteX328" fmla="*/ 1459929 w 2485572"/>
                <a:gd name="connsiteY328" fmla="*/ 36640 h 2538970"/>
                <a:gd name="connsiteX329" fmla="*/ 1468450 w 2485572"/>
                <a:gd name="connsiteY329" fmla="*/ 36640 h 2538970"/>
                <a:gd name="connsiteX330" fmla="*/ 1474131 w 2485572"/>
                <a:gd name="connsiteY330" fmla="*/ 33800 h 2538970"/>
                <a:gd name="connsiteX331" fmla="*/ 1479528 w 2485572"/>
                <a:gd name="connsiteY331" fmla="*/ 30960 h 2538970"/>
                <a:gd name="connsiteX332" fmla="*/ 1485208 w 2485572"/>
                <a:gd name="connsiteY332" fmla="*/ 30960 h 2538970"/>
                <a:gd name="connsiteX333" fmla="*/ 1544003 w 2485572"/>
                <a:gd name="connsiteY333" fmla="*/ 16758 h 2538970"/>
                <a:gd name="connsiteX334" fmla="*/ 1549684 w 2485572"/>
                <a:gd name="connsiteY334" fmla="*/ 14202 h 2538970"/>
                <a:gd name="connsiteX335" fmla="*/ 1555364 w 2485572"/>
                <a:gd name="connsiteY335" fmla="*/ 14202 h 2538970"/>
                <a:gd name="connsiteX336" fmla="*/ 1563601 w 2485572"/>
                <a:gd name="connsiteY336" fmla="*/ 11361 h 2538970"/>
                <a:gd name="connsiteX337" fmla="*/ 1614159 w 2485572"/>
                <a:gd name="connsiteY337" fmla="*/ 22439 h 2538970"/>
                <a:gd name="connsiteX338" fmla="*/ 1619840 w 2485572"/>
                <a:gd name="connsiteY338" fmla="*/ 19598 h 2538970"/>
                <a:gd name="connsiteX339" fmla="*/ 1630917 w 2485572"/>
                <a:gd name="connsiteY339" fmla="*/ 16758 h 2538970"/>
                <a:gd name="connsiteX340" fmla="*/ 1645119 w 2485572"/>
                <a:gd name="connsiteY340" fmla="*/ 8521 h 2538970"/>
                <a:gd name="connsiteX341" fmla="*/ 1653356 w 2485572"/>
                <a:gd name="connsiteY341" fmla="*/ 5681 h 2538970"/>
                <a:gd name="connsiteX342" fmla="*/ 1689712 w 2485572"/>
                <a:gd name="connsiteY342" fmla="*/ 0 h 2538970"/>
                <a:gd name="connsiteX343" fmla="*/ 1698233 w 2485572"/>
                <a:gd name="connsiteY343" fmla="*/ 11361 h 2538970"/>
                <a:gd name="connsiteX344" fmla="*/ 1703914 w 2485572"/>
                <a:gd name="connsiteY344" fmla="*/ 14202 h 2538970"/>
                <a:gd name="connsiteX345" fmla="*/ 1709310 w 2485572"/>
                <a:gd name="connsiteY345" fmla="*/ 16758 h 2538970"/>
                <a:gd name="connsiteX346" fmla="*/ 1717831 w 2485572"/>
                <a:gd name="connsiteY346" fmla="*/ 16758 h 2538970"/>
                <a:gd name="connsiteX347" fmla="*/ 1757028 w 2485572"/>
                <a:gd name="connsiteY347" fmla="*/ 22439 h 2538970"/>
                <a:gd name="connsiteX348" fmla="*/ 1762708 w 2485572"/>
                <a:gd name="connsiteY348" fmla="*/ 25279 h 2538970"/>
                <a:gd name="connsiteX349" fmla="*/ 1768389 w 2485572"/>
                <a:gd name="connsiteY349" fmla="*/ 25279 h 2538970"/>
                <a:gd name="connsiteX350" fmla="*/ 1787987 w 2485572"/>
                <a:gd name="connsiteY350" fmla="*/ 33800 h 2538970"/>
                <a:gd name="connsiteX351" fmla="*/ 1793384 w 2485572"/>
                <a:gd name="connsiteY351" fmla="*/ 33800 h 2538970"/>
                <a:gd name="connsiteX352" fmla="*/ 1801905 w 2485572"/>
                <a:gd name="connsiteY352" fmla="*/ 36640 h 2538970"/>
                <a:gd name="connsiteX353" fmla="*/ 1835421 w 2485572"/>
                <a:gd name="connsiteY353" fmla="*/ 42037 h 2538970"/>
                <a:gd name="connsiteX354" fmla="*/ 1891659 w 2485572"/>
                <a:gd name="connsiteY354" fmla="*/ 61635 h 2538970"/>
                <a:gd name="connsiteX355" fmla="*/ 1897340 w 2485572"/>
                <a:gd name="connsiteY355" fmla="*/ 64475 h 2538970"/>
                <a:gd name="connsiteX356" fmla="*/ 1899896 w 2485572"/>
                <a:gd name="connsiteY356" fmla="*/ 67316 h 2538970"/>
                <a:gd name="connsiteX357" fmla="*/ 1944774 w 2485572"/>
                <a:gd name="connsiteY357" fmla="*/ 123270 h 2538970"/>
                <a:gd name="connsiteX358" fmla="*/ 1947614 w 2485572"/>
                <a:gd name="connsiteY358" fmla="*/ 128951 h 2538970"/>
                <a:gd name="connsiteX359" fmla="*/ 1950454 w 2485572"/>
                <a:gd name="connsiteY359" fmla="*/ 131791 h 2538970"/>
                <a:gd name="connsiteX360" fmla="*/ 1956135 w 2485572"/>
                <a:gd name="connsiteY360" fmla="*/ 140312 h 2538970"/>
                <a:gd name="connsiteX361" fmla="*/ 1958975 w 2485572"/>
                <a:gd name="connsiteY361" fmla="*/ 145709 h 2538970"/>
                <a:gd name="connsiteX362" fmla="*/ 1961532 w 2485572"/>
                <a:gd name="connsiteY362" fmla="*/ 154230 h 2538970"/>
                <a:gd name="connsiteX363" fmla="*/ 1998172 w 2485572"/>
                <a:gd name="connsiteY363" fmla="*/ 204788 h 2538970"/>
                <a:gd name="connsiteX364" fmla="*/ 2003569 w 2485572"/>
                <a:gd name="connsiteY364" fmla="*/ 207344 h 2538970"/>
                <a:gd name="connsiteX365" fmla="*/ 2009249 w 2485572"/>
                <a:gd name="connsiteY365" fmla="*/ 210184 h 2538970"/>
                <a:gd name="connsiteX366" fmla="*/ 2017770 w 2485572"/>
                <a:gd name="connsiteY366" fmla="*/ 210184 h 2538970"/>
                <a:gd name="connsiteX367" fmla="*/ 2026007 w 2485572"/>
                <a:gd name="connsiteY367" fmla="*/ 213025 h 2538970"/>
                <a:gd name="connsiteX368" fmla="*/ 2037368 w 2485572"/>
                <a:gd name="connsiteY368" fmla="*/ 215865 h 2538970"/>
                <a:gd name="connsiteX369" fmla="*/ 2099003 w 2485572"/>
                <a:gd name="connsiteY369" fmla="*/ 221546 h 2538970"/>
                <a:gd name="connsiteX370" fmla="*/ 2104684 w 2485572"/>
                <a:gd name="connsiteY370" fmla="*/ 224386 h 2538970"/>
                <a:gd name="connsiteX371" fmla="*/ 2112921 w 2485572"/>
                <a:gd name="connsiteY371" fmla="*/ 224386 h 2538970"/>
                <a:gd name="connsiteX372" fmla="*/ 2124283 w 2485572"/>
                <a:gd name="connsiteY372" fmla="*/ 229783 h 2538970"/>
                <a:gd name="connsiteX373" fmla="*/ 2177397 w 2485572"/>
                <a:gd name="connsiteY373" fmla="*/ 229783 h 2538970"/>
                <a:gd name="connsiteX374" fmla="*/ 2185918 w 2485572"/>
                <a:gd name="connsiteY374" fmla="*/ 232623 h 2538970"/>
                <a:gd name="connsiteX375" fmla="*/ 2213753 w 2485572"/>
                <a:gd name="connsiteY375" fmla="*/ 226942 h 2538970"/>
                <a:gd name="connsiteX376" fmla="*/ 2219434 w 2485572"/>
                <a:gd name="connsiteY376" fmla="*/ 224386 h 2538970"/>
                <a:gd name="connsiteX377" fmla="*/ 2241872 w 2485572"/>
                <a:gd name="connsiteY377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1230 w 2485572"/>
                <a:gd name="connsiteY91" fmla="*/ 2205516 h 2538970"/>
                <a:gd name="connsiteX92" fmla="*/ 1762708 w 2485572"/>
                <a:gd name="connsiteY92" fmla="*/ 2202676 h 2538970"/>
                <a:gd name="connsiteX93" fmla="*/ 1740270 w 2485572"/>
                <a:gd name="connsiteY93" fmla="*/ 2194438 h 2538970"/>
                <a:gd name="connsiteX94" fmla="*/ 1731749 w 2485572"/>
                <a:gd name="connsiteY94" fmla="*/ 2188758 h 2538970"/>
                <a:gd name="connsiteX95" fmla="*/ 1723512 w 2485572"/>
                <a:gd name="connsiteY95" fmla="*/ 2174556 h 2538970"/>
                <a:gd name="connsiteX96" fmla="*/ 1703914 w 2485572"/>
                <a:gd name="connsiteY96" fmla="*/ 2169159 h 2538970"/>
                <a:gd name="connsiteX97" fmla="*/ 1698233 w 2485572"/>
                <a:gd name="connsiteY97" fmla="*/ 2166319 h 2538970"/>
                <a:gd name="connsiteX98" fmla="*/ 1692552 w 2485572"/>
                <a:gd name="connsiteY98" fmla="*/ 2163479 h 2538970"/>
                <a:gd name="connsiteX99" fmla="*/ 1656196 w 2485572"/>
                <a:gd name="connsiteY99" fmla="*/ 2160638 h 2538970"/>
                <a:gd name="connsiteX100" fmla="*/ 1647675 w 2485572"/>
                <a:gd name="connsiteY100" fmla="*/ 2163479 h 2538970"/>
                <a:gd name="connsiteX101" fmla="*/ 1605638 w 2485572"/>
                <a:gd name="connsiteY101" fmla="*/ 2169159 h 2538970"/>
                <a:gd name="connsiteX102" fmla="*/ 1600242 w 2485572"/>
                <a:gd name="connsiteY102" fmla="*/ 2169159 h 2538970"/>
                <a:gd name="connsiteX103" fmla="*/ 1566442 w 2485572"/>
                <a:gd name="connsiteY103" fmla="*/ 2146721 h 2538970"/>
                <a:gd name="connsiteX104" fmla="*/ 1563601 w 2485572"/>
                <a:gd name="connsiteY104" fmla="*/ 2143881 h 2538970"/>
                <a:gd name="connsiteX105" fmla="*/ 1561045 w 2485572"/>
                <a:gd name="connsiteY105" fmla="*/ 2141040 h 2538970"/>
                <a:gd name="connsiteX106" fmla="*/ 1541447 w 2485572"/>
                <a:gd name="connsiteY106" fmla="*/ 2112921 h 2538970"/>
                <a:gd name="connsiteX107" fmla="*/ 1535766 w 2485572"/>
                <a:gd name="connsiteY107" fmla="*/ 2107524 h 2538970"/>
                <a:gd name="connsiteX108" fmla="*/ 1501966 w 2485572"/>
                <a:gd name="connsiteY108" fmla="*/ 2090482 h 2538970"/>
                <a:gd name="connsiteX109" fmla="*/ 1496570 w 2485572"/>
                <a:gd name="connsiteY109" fmla="*/ 2087926 h 2538970"/>
                <a:gd name="connsiteX110" fmla="*/ 1493729 w 2485572"/>
                <a:gd name="connsiteY110" fmla="*/ 2085086 h 2538970"/>
                <a:gd name="connsiteX111" fmla="*/ 1488049 w 2485572"/>
                <a:gd name="connsiteY111" fmla="*/ 2082245 h 2538970"/>
                <a:gd name="connsiteX112" fmla="*/ 1426413 w 2485572"/>
                <a:gd name="connsiteY112" fmla="*/ 2059807 h 2538970"/>
                <a:gd name="connsiteX113" fmla="*/ 1364778 w 2485572"/>
                <a:gd name="connsiteY113" fmla="*/ 2056966 h 2538970"/>
                <a:gd name="connsiteX114" fmla="*/ 1336659 w 2485572"/>
                <a:gd name="connsiteY114" fmla="*/ 2048445 h 2538970"/>
                <a:gd name="connsiteX115" fmla="*/ 1311380 w 2485572"/>
                <a:gd name="connsiteY115" fmla="*/ 2034528 h 2538970"/>
                <a:gd name="connsiteX116" fmla="*/ 1305983 w 2485572"/>
                <a:gd name="connsiteY116" fmla="*/ 2031688 h 2538970"/>
                <a:gd name="connsiteX117" fmla="*/ 1303143 w 2485572"/>
                <a:gd name="connsiteY117" fmla="*/ 2026291 h 2538970"/>
                <a:gd name="connsiteX118" fmla="*/ 1300303 w 2485572"/>
                <a:gd name="connsiteY118" fmla="*/ 2023451 h 2538970"/>
                <a:gd name="connsiteX119" fmla="*/ 1266787 w 2485572"/>
                <a:gd name="connsiteY119" fmla="*/ 2006409 h 2538970"/>
                <a:gd name="connsiteX120" fmla="*/ 1255426 w 2485572"/>
                <a:gd name="connsiteY120" fmla="*/ 2006409 h 2538970"/>
                <a:gd name="connsiteX121" fmla="*/ 1238668 w 2485572"/>
                <a:gd name="connsiteY121" fmla="*/ 2001012 h 2538970"/>
                <a:gd name="connsiteX122" fmla="*/ 1232987 w 2485572"/>
                <a:gd name="connsiteY122" fmla="*/ 2001012 h 2538970"/>
                <a:gd name="connsiteX123" fmla="*/ 1216229 w 2485572"/>
                <a:gd name="connsiteY123" fmla="*/ 1995331 h 2538970"/>
                <a:gd name="connsiteX124" fmla="*/ 1213389 w 2485572"/>
                <a:gd name="connsiteY124" fmla="*/ 1992491 h 2538970"/>
                <a:gd name="connsiteX125" fmla="*/ 1185554 w 2485572"/>
                <a:gd name="connsiteY125" fmla="*/ 1984254 h 2538970"/>
                <a:gd name="connsiteX126" fmla="*/ 1179873 w 2485572"/>
                <a:gd name="connsiteY126" fmla="*/ 1984254 h 2538970"/>
                <a:gd name="connsiteX127" fmla="*/ 1157434 w 2485572"/>
                <a:gd name="connsiteY127" fmla="*/ 1981414 h 2538970"/>
                <a:gd name="connsiteX128" fmla="*/ 1109717 w 2485572"/>
                <a:gd name="connsiteY128" fmla="*/ 1947614 h 2538970"/>
                <a:gd name="connsiteX129" fmla="*/ 1098639 w 2485572"/>
                <a:gd name="connsiteY129" fmla="*/ 1944774 h 2538970"/>
                <a:gd name="connsiteX130" fmla="*/ 1067680 w 2485572"/>
                <a:gd name="connsiteY130" fmla="*/ 1919779 h 2538970"/>
                <a:gd name="connsiteX131" fmla="*/ 1056603 w 2485572"/>
                <a:gd name="connsiteY131" fmla="*/ 1888819 h 2538970"/>
                <a:gd name="connsiteX132" fmla="*/ 1053762 w 2485572"/>
                <a:gd name="connsiteY132" fmla="*/ 1880298 h 2538970"/>
                <a:gd name="connsiteX133" fmla="*/ 1022803 w 2485572"/>
                <a:gd name="connsiteY133" fmla="*/ 1860700 h 2538970"/>
                <a:gd name="connsiteX134" fmla="*/ 1019962 w 2485572"/>
                <a:gd name="connsiteY134" fmla="*/ 1858143 h 2538970"/>
                <a:gd name="connsiteX135" fmla="*/ 1006045 w 2485572"/>
                <a:gd name="connsiteY135" fmla="*/ 1824343 h 2538970"/>
                <a:gd name="connsiteX136" fmla="*/ 1006045 w 2485572"/>
                <a:gd name="connsiteY136" fmla="*/ 1813266 h 2538970"/>
                <a:gd name="connsiteX137" fmla="*/ 1011725 w 2485572"/>
                <a:gd name="connsiteY137" fmla="*/ 1793668 h 2538970"/>
                <a:gd name="connsiteX138" fmla="*/ 1019962 w 2485572"/>
                <a:gd name="connsiteY138" fmla="*/ 1768389 h 2538970"/>
                <a:gd name="connsiteX139" fmla="*/ 1025643 w 2485572"/>
                <a:gd name="connsiteY139" fmla="*/ 1737429 h 2538970"/>
                <a:gd name="connsiteX140" fmla="*/ 1025643 w 2485572"/>
                <a:gd name="connsiteY140" fmla="*/ 1723512 h 2538970"/>
                <a:gd name="connsiteX141" fmla="*/ 1019962 w 2485572"/>
                <a:gd name="connsiteY141" fmla="*/ 1720671 h 2538970"/>
                <a:gd name="connsiteX142" fmla="*/ 1014566 w 2485572"/>
                <a:gd name="connsiteY142" fmla="*/ 1712435 h 2538970"/>
                <a:gd name="connsiteX143" fmla="*/ 1011725 w 2485572"/>
                <a:gd name="connsiteY143" fmla="*/ 1709594 h 2538970"/>
                <a:gd name="connsiteX144" fmla="*/ 983606 w 2485572"/>
                <a:gd name="connsiteY144" fmla="*/ 1692552 h 2538970"/>
                <a:gd name="connsiteX145" fmla="*/ 977925 w 2485572"/>
                <a:gd name="connsiteY145" fmla="*/ 1692552 h 2538970"/>
                <a:gd name="connsiteX146" fmla="*/ 950090 w 2485572"/>
                <a:gd name="connsiteY146" fmla="*/ 1653356 h 2538970"/>
                <a:gd name="connsiteX147" fmla="*/ 950090 w 2485572"/>
                <a:gd name="connsiteY147" fmla="*/ 1639438 h 2538970"/>
                <a:gd name="connsiteX148" fmla="*/ 952931 w 2485572"/>
                <a:gd name="connsiteY148" fmla="*/ 1636598 h 2538970"/>
                <a:gd name="connsiteX149" fmla="*/ 975369 w 2485572"/>
                <a:gd name="connsiteY149" fmla="*/ 1597401 h 2538970"/>
                <a:gd name="connsiteX150" fmla="*/ 980766 w 2485572"/>
                <a:gd name="connsiteY150" fmla="*/ 1591721 h 2538970"/>
                <a:gd name="connsiteX151" fmla="*/ 1017406 w 2485572"/>
                <a:gd name="connsiteY151" fmla="*/ 1561045 h 2538970"/>
                <a:gd name="connsiteX152" fmla="*/ 1022803 w 2485572"/>
                <a:gd name="connsiteY152" fmla="*/ 1558205 h 2538970"/>
                <a:gd name="connsiteX153" fmla="*/ 1025643 w 2485572"/>
                <a:gd name="connsiteY153" fmla="*/ 1555364 h 2538970"/>
                <a:gd name="connsiteX154" fmla="*/ 1031324 w 2485572"/>
                <a:gd name="connsiteY154" fmla="*/ 1549684 h 2538970"/>
                <a:gd name="connsiteX155" fmla="*/ 1293866 w 2485572"/>
                <a:gd name="connsiteY155" fmla="*/ 1680648 h 2538970"/>
                <a:gd name="connsiteX156" fmla="*/ 1455791 w 2485572"/>
                <a:gd name="connsiteY156" fmla="*/ 1685410 h 2538970"/>
                <a:gd name="connsiteX157" fmla="*/ 1289417 w 2485572"/>
                <a:gd name="connsiteY157" fmla="*/ 1536685 h 2538970"/>
                <a:gd name="connsiteX158" fmla="*/ 1061999 w 2485572"/>
                <a:gd name="connsiteY158" fmla="*/ 1465610 h 2538970"/>
                <a:gd name="connsiteX159" fmla="*/ 1061999 w 2485572"/>
                <a:gd name="connsiteY159" fmla="*/ 1429254 h 2538970"/>
                <a:gd name="connsiteX160" fmla="*/ 1048082 w 2485572"/>
                <a:gd name="connsiteY160" fmla="*/ 1403975 h 2538970"/>
                <a:gd name="connsiteX161" fmla="*/ 1022803 w 2485572"/>
                <a:gd name="connsiteY161" fmla="*/ 1387217 h 2538970"/>
                <a:gd name="connsiteX162" fmla="*/ 1011725 w 2485572"/>
                <a:gd name="connsiteY162" fmla="*/ 1381536 h 2538970"/>
                <a:gd name="connsiteX163" fmla="*/ 1000364 w 2485572"/>
                <a:gd name="connsiteY163" fmla="*/ 1381536 h 2538970"/>
                <a:gd name="connsiteX164" fmla="*/ 961167 w 2485572"/>
                <a:gd name="connsiteY164" fmla="*/ 1376140 h 2538970"/>
                <a:gd name="connsiteX165" fmla="*/ 924811 w 2485572"/>
                <a:gd name="connsiteY165" fmla="*/ 1367618 h 2538970"/>
                <a:gd name="connsiteX166" fmla="*/ 919131 w 2485572"/>
                <a:gd name="connsiteY166" fmla="*/ 1367618 h 2538970"/>
                <a:gd name="connsiteX167" fmla="*/ 913450 w 2485572"/>
                <a:gd name="connsiteY167" fmla="*/ 1364778 h 2538970"/>
                <a:gd name="connsiteX168" fmla="*/ 908053 w 2485572"/>
                <a:gd name="connsiteY168" fmla="*/ 1364778 h 2538970"/>
                <a:gd name="connsiteX169" fmla="*/ 877094 w 2485572"/>
                <a:gd name="connsiteY169" fmla="*/ 1381536 h 2538970"/>
                <a:gd name="connsiteX170" fmla="*/ 868857 w 2485572"/>
                <a:gd name="connsiteY170" fmla="*/ 1390057 h 2538970"/>
                <a:gd name="connsiteX171" fmla="*/ 835057 w 2485572"/>
                <a:gd name="connsiteY171" fmla="*/ 1434934 h 2538970"/>
                <a:gd name="connsiteX172" fmla="*/ 832217 w 2485572"/>
                <a:gd name="connsiteY172" fmla="*/ 1440331 h 2538970"/>
                <a:gd name="connsiteX173" fmla="*/ 832217 w 2485572"/>
                <a:gd name="connsiteY173" fmla="*/ 1446012 h 2538970"/>
                <a:gd name="connsiteX174" fmla="*/ 767741 w 2485572"/>
                <a:gd name="connsiteY174" fmla="*/ 1513327 h 2538970"/>
                <a:gd name="connsiteX175" fmla="*/ 711787 w 2485572"/>
                <a:gd name="connsiteY175" fmla="*/ 1535766 h 2538970"/>
                <a:gd name="connsiteX176" fmla="*/ 686508 w 2485572"/>
                <a:gd name="connsiteY176" fmla="*/ 1541447 h 2538970"/>
                <a:gd name="connsiteX177" fmla="*/ 661513 w 2485572"/>
                <a:gd name="connsiteY177" fmla="*/ 1549684 h 2538970"/>
                <a:gd name="connsiteX178" fmla="*/ 658672 w 2485572"/>
                <a:gd name="connsiteY178" fmla="*/ 1552524 h 2538970"/>
                <a:gd name="connsiteX179" fmla="*/ 652992 w 2485572"/>
                <a:gd name="connsiteY179" fmla="*/ 1555364 h 2538970"/>
                <a:gd name="connsiteX180" fmla="*/ 624873 w 2485572"/>
                <a:gd name="connsiteY180" fmla="*/ 1561045 h 2538970"/>
                <a:gd name="connsiteX181" fmla="*/ 619476 w 2485572"/>
                <a:gd name="connsiteY181" fmla="*/ 1558205 h 2538970"/>
                <a:gd name="connsiteX182" fmla="*/ 616636 w 2485572"/>
                <a:gd name="connsiteY182" fmla="*/ 1555364 h 2538970"/>
                <a:gd name="connsiteX183" fmla="*/ 597037 w 2485572"/>
                <a:gd name="connsiteY183" fmla="*/ 1532926 h 2538970"/>
                <a:gd name="connsiteX184" fmla="*/ 594197 w 2485572"/>
                <a:gd name="connsiteY184" fmla="*/ 1521848 h 2538970"/>
                <a:gd name="connsiteX185" fmla="*/ 591357 w 2485572"/>
                <a:gd name="connsiteY185" fmla="*/ 1519008 h 2538970"/>
                <a:gd name="connsiteX186" fmla="*/ 566078 w 2485572"/>
                <a:gd name="connsiteY186" fmla="*/ 1482368 h 2538970"/>
                <a:gd name="connsiteX187" fmla="*/ 560397 w 2485572"/>
                <a:gd name="connsiteY187" fmla="*/ 1471291 h 2538970"/>
                <a:gd name="connsiteX188" fmla="*/ 555000 w 2485572"/>
                <a:gd name="connsiteY188" fmla="*/ 1465610 h 2538970"/>
                <a:gd name="connsiteX189" fmla="*/ 498762 w 2485572"/>
                <a:gd name="connsiteY189" fmla="*/ 1432094 h 2538970"/>
                <a:gd name="connsiteX190" fmla="*/ 490525 w 2485572"/>
                <a:gd name="connsiteY190" fmla="*/ 1429254 h 2538970"/>
                <a:gd name="connsiteX191" fmla="*/ 487685 w 2485572"/>
                <a:gd name="connsiteY191" fmla="*/ 1429254 h 2538970"/>
                <a:gd name="connsiteX192" fmla="*/ 462406 w 2485572"/>
                <a:gd name="connsiteY192" fmla="*/ 1426413 h 2538970"/>
                <a:gd name="connsiteX193" fmla="*/ 400770 w 2485572"/>
                <a:gd name="connsiteY193" fmla="*/ 1426413 h 2538970"/>
                <a:gd name="connsiteX194" fmla="*/ 392250 w 2485572"/>
                <a:gd name="connsiteY194" fmla="*/ 1423573 h 2538970"/>
                <a:gd name="connsiteX195" fmla="*/ 384013 w 2485572"/>
                <a:gd name="connsiteY195" fmla="*/ 1420733 h 2538970"/>
                <a:gd name="connsiteX196" fmla="*/ 375492 w 2485572"/>
                <a:gd name="connsiteY196" fmla="*/ 1420733 h 2538970"/>
                <a:gd name="connsiteX197" fmla="*/ 319537 w 2485572"/>
                <a:gd name="connsiteY197" fmla="*/ 1409655 h 2538970"/>
                <a:gd name="connsiteX198" fmla="*/ 313856 w 2485572"/>
                <a:gd name="connsiteY198" fmla="*/ 1406815 h 2538970"/>
                <a:gd name="connsiteX199" fmla="*/ 308176 w 2485572"/>
                <a:gd name="connsiteY199" fmla="*/ 1406815 h 2538970"/>
                <a:gd name="connsiteX200" fmla="*/ 297098 w 2485572"/>
                <a:gd name="connsiteY200" fmla="*/ 1401134 h 2538970"/>
                <a:gd name="connsiteX201" fmla="*/ 221546 w 2485572"/>
                <a:gd name="connsiteY201" fmla="*/ 1392898 h 2538970"/>
                <a:gd name="connsiteX202" fmla="*/ 213025 w 2485572"/>
                <a:gd name="connsiteY202" fmla="*/ 1392898 h 2538970"/>
                <a:gd name="connsiteX203" fmla="*/ 204504 w 2485572"/>
                <a:gd name="connsiteY203" fmla="*/ 1395738 h 2538970"/>
                <a:gd name="connsiteX204" fmla="*/ 154230 w 2485572"/>
                <a:gd name="connsiteY204" fmla="*/ 1406815 h 2538970"/>
                <a:gd name="connsiteX205" fmla="*/ 148549 w 2485572"/>
                <a:gd name="connsiteY205" fmla="*/ 1403975 h 2538970"/>
                <a:gd name="connsiteX206" fmla="*/ 137472 w 2485572"/>
                <a:gd name="connsiteY206" fmla="*/ 1398294 h 2538970"/>
                <a:gd name="connsiteX207" fmla="*/ 131791 w 2485572"/>
                <a:gd name="connsiteY207" fmla="*/ 1398294 h 2538970"/>
                <a:gd name="connsiteX208" fmla="*/ 67316 w 2485572"/>
                <a:gd name="connsiteY208" fmla="*/ 1418177 h 2538970"/>
                <a:gd name="connsiteX209" fmla="*/ 58795 w 2485572"/>
                <a:gd name="connsiteY209" fmla="*/ 1420733 h 2538970"/>
                <a:gd name="connsiteX210" fmla="*/ 50558 w 2485572"/>
                <a:gd name="connsiteY210" fmla="*/ 1423573 h 2538970"/>
                <a:gd name="connsiteX211" fmla="*/ 42037 w 2485572"/>
                <a:gd name="connsiteY211" fmla="*/ 1423573 h 2538970"/>
                <a:gd name="connsiteX212" fmla="*/ 5681 w 2485572"/>
                <a:gd name="connsiteY212" fmla="*/ 1432094 h 2538970"/>
                <a:gd name="connsiteX213" fmla="*/ 2840 w 2485572"/>
                <a:gd name="connsiteY213" fmla="*/ 1403975 h 2538970"/>
                <a:gd name="connsiteX214" fmla="*/ 0 w 2485572"/>
                <a:gd name="connsiteY214" fmla="*/ 1395738 h 2538970"/>
                <a:gd name="connsiteX215" fmla="*/ 5681 w 2485572"/>
                <a:gd name="connsiteY215" fmla="*/ 1373299 h 2538970"/>
                <a:gd name="connsiteX216" fmla="*/ 5681 w 2485572"/>
                <a:gd name="connsiteY216" fmla="*/ 1361938 h 2538970"/>
                <a:gd name="connsiteX217" fmla="*/ 11361 w 2485572"/>
                <a:gd name="connsiteY217" fmla="*/ 1345180 h 2538970"/>
                <a:gd name="connsiteX218" fmla="*/ 42037 w 2485572"/>
                <a:gd name="connsiteY218" fmla="*/ 1305983 h 2538970"/>
                <a:gd name="connsiteX219" fmla="*/ 47718 w 2485572"/>
                <a:gd name="connsiteY219" fmla="*/ 1294622 h 2538970"/>
                <a:gd name="connsiteX220" fmla="*/ 39197 w 2485572"/>
                <a:gd name="connsiteY220" fmla="*/ 1275024 h 2538970"/>
                <a:gd name="connsiteX221" fmla="*/ 33516 w 2485572"/>
                <a:gd name="connsiteY221" fmla="*/ 1269627 h 2538970"/>
                <a:gd name="connsiteX222" fmla="*/ 33516 w 2485572"/>
                <a:gd name="connsiteY222" fmla="*/ 1244348 h 2538970"/>
                <a:gd name="connsiteX223" fmla="*/ 64475 w 2485572"/>
                <a:gd name="connsiteY223" fmla="*/ 1213389 h 2538970"/>
                <a:gd name="connsiteX224" fmla="*/ 81233 w 2485572"/>
                <a:gd name="connsiteY224" fmla="*/ 1199471 h 2538970"/>
                <a:gd name="connsiteX225" fmla="*/ 86914 w 2485572"/>
                <a:gd name="connsiteY225" fmla="*/ 1190950 h 2538970"/>
                <a:gd name="connsiteX226" fmla="*/ 97991 w 2485572"/>
                <a:gd name="connsiteY226" fmla="*/ 1160275 h 2538970"/>
                <a:gd name="connsiteX227" fmla="*/ 95435 w 2485572"/>
                <a:gd name="connsiteY227" fmla="*/ 1151753 h 2538970"/>
                <a:gd name="connsiteX228" fmla="*/ 95435 w 2485572"/>
                <a:gd name="connsiteY228" fmla="*/ 1121078 h 2538970"/>
                <a:gd name="connsiteX229" fmla="*/ 100832 w 2485572"/>
                <a:gd name="connsiteY229" fmla="*/ 1112557 h 2538970"/>
                <a:gd name="connsiteX230" fmla="*/ 103672 w 2485572"/>
                <a:gd name="connsiteY230" fmla="*/ 1106876 h 2538970"/>
                <a:gd name="connsiteX231" fmla="*/ 154230 w 2485572"/>
                <a:gd name="connsiteY231" fmla="*/ 1070520 h 2538970"/>
                <a:gd name="connsiteX232" fmla="*/ 176668 w 2485572"/>
                <a:gd name="connsiteY232" fmla="*/ 1045241 h 2538970"/>
                <a:gd name="connsiteX233" fmla="*/ 176668 w 2485572"/>
                <a:gd name="connsiteY233" fmla="*/ 1037004 h 2538970"/>
                <a:gd name="connsiteX234" fmla="*/ 173828 w 2485572"/>
                <a:gd name="connsiteY234" fmla="*/ 1028483 h 2538970"/>
                <a:gd name="connsiteX235" fmla="*/ 157070 w 2485572"/>
                <a:gd name="connsiteY235" fmla="*/ 1008885 h 2538970"/>
                <a:gd name="connsiteX236" fmla="*/ 154230 w 2485572"/>
                <a:gd name="connsiteY236" fmla="*/ 1000648 h 2538970"/>
                <a:gd name="connsiteX237" fmla="*/ 157070 w 2485572"/>
                <a:gd name="connsiteY237" fmla="*/ 964008 h 2538970"/>
                <a:gd name="connsiteX238" fmla="*/ 154230 w 2485572"/>
                <a:gd name="connsiteY238" fmla="*/ 955771 h 2538970"/>
                <a:gd name="connsiteX239" fmla="*/ 126111 w 2485572"/>
                <a:gd name="connsiteY239" fmla="*/ 930492 h 2538970"/>
                <a:gd name="connsiteX240" fmla="*/ 112193 w 2485572"/>
                <a:gd name="connsiteY240" fmla="*/ 927652 h 2538970"/>
                <a:gd name="connsiteX241" fmla="*/ 109353 w 2485572"/>
                <a:gd name="connsiteY241" fmla="*/ 921971 h 2538970"/>
                <a:gd name="connsiteX242" fmla="*/ 109353 w 2485572"/>
                <a:gd name="connsiteY242" fmla="*/ 908053 h 2538970"/>
                <a:gd name="connsiteX243" fmla="*/ 117590 w 2485572"/>
                <a:gd name="connsiteY243" fmla="*/ 891295 h 2538970"/>
                <a:gd name="connsiteX244" fmla="*/ 123270 w 2485572"/>
                <a:gd name="connsiteY244" fmla="*/ 885615 h 2538970"/>
                <a:gd name="connsiteX245" fmla="*/ 148549 w 2485572"/>
                <a:gd name="connsiteY245" fmla="*/ 866016 h 2538970"/>
                <a:gd name="connsiteX246" fmla="*/ 128951 w 2485572"/>
                <a:gd name="connsiteY246" fmla="*/ 840738 h 2538970"/>
                <a:gd name="connsiteX247" fmla="*/ 126111 w 2485572"/>
                <a:gd name="connsiteY247" fmla="*/ 821139 h 2538970"/>
                <a:gd name="connsiteX248" fmla="*/ 140028 w 2485572"/>
                <a:gd name="connsiteY248" fmla="*/ 812618 h 2538970"/>
                <a:gd name="connsiteX249" fmla="*/ 142869 w 2485572"/>
                <a:gd name="connsiteY249" fmla="*/ 790464 h 2538970"/>
                <a:gd name="connsiteX250" fmla="*/ 154230 w 2485572"/>
                <a:gd name="connsiteY250" fmla="*/ 773422 h 2538970"/>
                <a:gd name="connsiteX251" fmla="*/ 157070 w 2485572"/>
                <a:gd name="connsiteY251" fmla="*/ 762344 h 2538970"/>
                <a:gd name="connsiteX252" fmla="*/ 157070 w 2485572"/>
                <a:gd name="connsiteY252" fmla="*/ 753824 h 2538970"/>
                <a:gd name="connsiteX253" fmla="*/ 145709 w 2485572"/>
                <a:gd name="connsiteY253" fmla="*/ 731385 h 2538970"/>
                <a:gd name="connsiteX254" fmla="*/ 145709 w 2485572"/>
                <a:gd name="connsiteY254" fmla="*/ 723148 h 2538970"/>
                <a:gd name="connsiteX255" fmla="*/ 159627 w 2485572"/>
                <a:gd name="connsiteY255" fmla="*/ 714627 h 2538970"/>
                <a:gd name="connsiteX256" fmla="*/ 204504 w 2485572"/>
                <a:gd name="connsiteY256" fmla="*/ 708946 h 2538970"/>
                <a:gd name="connsiteX257" fmla="*/ 232623 w 2485572"/>
                <a:gd name="connsiteY257" fmla="*/ 678271 h 2538970"/>
                <a:gd name="connsiteX258" fmla="*/ 232623 w 2485572"/>
                <a:gd name="connsiteY258" fmla="*/ 666909 h 2538970"/>
                <a:gd name="connsiteX259" fmla="*/ 215865 w 2485572"/>
                <a:gd name="connsiteY259" fmla="*/ 644755 h 2538970"/>
                <a:gd name="connsiteX260" fmla="*/ 218705 w 2485572"/>
                <a:gd name="connsiteY260" fmla="*/ 613795 h 2538970"/>
                <a:gd name="connsiteX261" fmla="*/ 241144 w 2485572"/>
                <a:gd name="connsiteY261" fmla="*/ 582836 h 2538970"/>
                <a:gd name="connsiteX262" fmla="*/ 252221 w 2485572"/>
                <a:gd name="connsiteY262" fmla="*/ 571758 h 2538970"/>
                <a:gd name="connsiteX263" fmla="*/ 285737 w 2485572"/>
                <a:gd name="connsiteY263" fmla="*/ 524041 h 2538970"/>
                <a:gd name="connsiteX264" fmla="*/ 291418 w 2485572"/>
                <a:gd name="connsiteY264" fmla="*/ 518644 h 2538970"/>
                <a:gd name="connsiteX265" fmla="*/ 322377 w 2485572"/>
                <a:gd name="connsiteY265" fmla="*/ 518644 h 2538970"/>
                <a:gd name="connsiteX266" fmla="*/ 333455 w 2485572"/>
                <a:gd name="connsiteY266" fmla="*/ 510123 h 2538970"/>
                <a:gd name="connsiteX267" fmla="*/ 341976 w 2485572"/>
                <a:gd name="connsiteY267" fmla="*/ 482004 h 2538970"/>
                <a:gd name="connsiteX268" fmla="*/ 347372 w 2485572"/>
                <a:gd name="connsiteY268" fmla="*/ 476607 h 2538970"/>
                <a:gd name="connsiteX269" fmla="*/ 386853 w 2485572"/>
                <a:gd name="connsiteY269" fmla="*/ 459565 h 2538970"/>
                <a:gd name="connsiteX270" fmla="*/ 389409 w 2485572"/>
                <a:gd name="connsiteY270" fmla="*/ 454169 h 2538970"/>
                <a:gd name="connsiteX271" fmla="*/ 400770 w 2485572"/>
                <a:gd name="connsiteY271" fmla="*/ 434570 h 2538970"/>
                <a:gd name="connsiteX272" fmla="*/ 414688 w 2485572"/>
                <a:gd name="connsiteY272" fmla="*/ 392534 h 2538970"/>
                <a:gd name="connsiteX273" fmla="*/ 428890 w 2485572"/>
                <a:gd name="connsiteY273" fmla="*/ 341976 h 2538970"/>
                <a:gd name="connsiteX274" fmla="*/ 434286 w 2485572"/>
                <a:gd name="connsiteY274" fmla="*/ 255062 h 2538970"/>
                <a:gd name="connsiteX275" fmla="*/ 437127 w 2485572"/>
                <a:gd name="connsiteY275" fmla="*/ 252221 h 2538970"/>
                <a:gd name="connsiteX276" fmla="*/ 448488 w 2485572"/>
                <a:gd name="connsiteY276" fmla="*/ 235463 h 2538970"/>
                <a:gd name="connsiteX277" fmla="*/ 468086 w 2485572"/>
                <a:gd name="connsiteY277" fmla="*/ 221546 h 2538970"/>
                <a:gd name="connsiteX278" fmla="*/ 501602 w 2485572"/>
                <a:gd name="connsiteY278" fmla="*/ 215865 h 2538970"/>
                <a:gd name="connsiteX279" fmla="*/ 512964 w 2485572"/>
                <a:gd name="connsiteY279" fmla="*/ 213025 h 2538970"/>
                <a:gd name="connsiteX280" fmla="*/ 555000 w 2485572"/>
                <a:gd name="connsiteY280" fmla="*/ 187746 h 2538970"/>
                <a:gd name="connsiteX281" fmla="*/ 557557 w 2485572"/>
                <a:gd name="connsiteY281" fmla="*/ 182349 h 2538970"/>
                <a:gd name="connsiteX282" fmla="*/ 602434 w 2485572"/>
                <a:gd name="connsiteY282" fmla="*/ 131791 h 2538970"/>
                <a:gd name="connsiteX283" fmla="*/ 605274 w 2485572"/>
                <a:gd name="connsiteY283" fmla="*/ 123270 h 2538970"/>
                <a:gd name="connsiteX284" fmla="*/ 594197 w 2485572"/>
                <a:gd name="connsiteY284" fmla="*/ 70156 h 2538970"/>
                <a:gd name="connsiteX285" fmla="*/ 650151 w 2485572"/>
                <a:gd name="connsiteY285" fmla="*/ 92595 h 2538970"/>
                <a:gd name="connsiteX286" fmla="*/ 664069 w 2485572"/>
                <a:gd name="connsiteY286" fmla="*/ 92595 h 2538970"/>
                <a:gd name="connsiteX287" fmla="*/ 689348 w 2485572"/>
                <a:gd name="connsiteY287" fmla="*/ 98275 h 2538970"/>
                <a:gd name="connsiteX288" fmla="*/ 723148 w 2485572"/>
                <a:gd name="connsiteY288" fmla="*/ 89754 h 2538970"/>
                <a:gd name="connsiteX289" fmla="*/ 725704 w 2485572"/>
                <a:gd name="connsiteY289" fmla="*/ 92595 h 2538970"/>
                <a:gd name="connsiteX290" fmla="*/ 731385 w 2485572"/>
                <a:gd name="connsiteY290" fmla="*/ 92595 h 2538970"/>
                <a:gd name="connsiteX291" fmla="*/ 737065 w 2485572"/>
                <a:gd name="connsiteY291" fmla="*/ 95435 h 2538970"/>
                <a:gd name="connsiteX292" fmla="*/ 742746 w 2485572"/>
                <a:gd name="connsiteY292" fmla="*/ 95435 h 2538970"/>
                <a:gd name="connsiteX293" fmla="*/ 779102 w 2485572"/>
                <a:gd name="connsiteY293" fmla="*/ 75837 h 2538970"/>
                <a:gd name="connsiteX294" fmla="*/ 818299 w 2485572"/>
                <a:gd name="connsiteY294" fmla="*/ 39197 h 2538970"/>
                <a:gd name="connsiteX295" fmla="*/ 823980 w 2485572"/>
                <a:gd name="connsiteY295" fmla="*/ 33800 h 2538970"/>
                <a:gd name="connsiteX296" fmla="*/ 851815 w 2485572"/>
                <a:gd name="connsiteY296" fmla="*/ 19598 h 2538970"/>
                <a:gd name="connsiteX297" fmla="*/ 854655 w 2485572"/>
                <a:gd name="connsiteY297" fmla="*/ 14202 h 2538970"/>
                <a:gd name="connsiteX298" fmla="*/ 888455 w 2485572"/>
                <a:gd name="connsiteY298" fmla="*/ 8521 h 2538970"/>
                <a:gd name="connsiteX299" fmla="*/ 893852 w 2485572"/>
                <a:gd name="connsiteY299" fmla="*/ 11361 h 2538970"/>
                <a:gd name="connsiteX300" fmla="*/ 933332 w 2485572"/>
                <a:gd name="connsiteY300" fmla="*/ 36640 h 2538970"/>
                <a:gd name="connsiteX301" fmla="*/ 938729 w 2485572"/>
                <a:gd name="connsiteY301" fmla="*/ 42037 h 2538970"/>
                <a:gd name="connsiteX302" fmla="*/ 969689 w 2485572"/>
                <a:gd name="connsiteY302" fmla="*/ 61635 h 2538970"/>
                <a:gd name="connsiteX303" fmla="*/ 972529 w 2485572"/>
                <a:gd name="connsiteY303" fmla="*/ 64475 h 2538970"/>
                <a:gd name="connsiteX304" fmla="*/ 977925 w 2485572"/>
                <a:gd name="connsiteY304" fmla="*/ 67316 h 2538970"/>
                <a:gd name="connsiteX305" fmla="*/ 1011725 w 2485572"/>
                <a:gd name="connsiteY305" fmla="*/ 67316 h 2538970"/>
                <a:gd name="connsiteX306" fmla="*/ 1031324 w 2485572"/>
                <a:gd name="connsiteY306" fmla="*/ 64475 h 2538970"/>
                <a:gd name="connsiteX307" fmla="*/ 1042401 w 2485572"/>
                <a:gd name="connsiteY307" fmla="*/ 64475 h 2538970"/>
                <a:gd name="connsiteX308" fmla="*/ 1104036 w 2485572"/>
                <a:gd name="connsiteY308" fmla="*/ 70156 h 2538970"/>
                <a:gd name="connsiteX309" fmla="*/ 1109717 w 2485572"/>
                <a:gd name="connsiteY309" fmla="*/ 75837 h 2538970"/>
                <a:gd name="connsiteX310" fmla="*/ 1118238 w 2485572"/>
                <a:gd name="connsiteY310" fmla="*/ 81233 h 2538970"/>
                <a:gd name="connsiteX311" fmla="*/ 1121078 w 2485572"/>
                <a:gd name="connsiteY311" fmla="*/ 84074 h 2538970"/>
                <a:gd name="connsiteX312" fmla="*/ 1143517 w 2485572"/>
                <a:gd name="connsiteY312" fmla="*/ 95435 h 2538970"/>
                <a:gd name="connsiteX313" fmla="*/ 1151754 w 2485572"/>
                <a:gd name="connsiteY313" fmla="*/ 100832 h 2538970"/>
                <a:gd name="connsiteX314" fmla="*/ 1171352 w 2485572"/>
                <a:gd name="connsiteY314" fmla="*/ 100832 h 2538970"/>
                <a:gd name="connsiteX315" fmla="*/ 1174192 w 2485572"/>
                <a:gd name="connsiteY315" fmla="*/ 98275 h 2538970"/>
                <a:gd name="connsiteX316" fmla="*/ 1188110 w 2485572"/>
                <a:gd name="connsiteY316" fmla="*/ 89754 h 2538970"/>
                <a:gd name="connsiteX317" fmla="*/ 1193791 w 2485572"/>
                <a:gd name="connsiteY317" fmla="*/ 84074 h 2538970"/>
                <a:gd name="connsiteX318" fmla="*/ 1238668 w 2485572"/>
                <a:gd name="connsiteY318" fmla="*/ 75837 h 2538970"/>
                <a:gd name="connsiteX319" fmla="*/ 1244348 w 2485572"/>
                <a:gd name="connsiteY319" fmla="*/ 78677 h 2538970"/>
                <a:gd name="connsiteX320" fmla="*/ 1272184 w 2485572"/>
                <a:gd name="connsiteY320" fmla="*/ 75837 h 2538970"/>
                <a:gd name="connsiteX321" fmla="*/ 1280705 w 2485572"/>
                <a:gd name="connsiteY321" fmla="*/ 72996 h 2538970"/>
                <a:gd name="connsiteX322" fmla="*/ 1286385 w 2485572"/>
                <a:gd name="connsiteY322" fmla="*/ 72996 h 2538970"/>
                <a:gd name="connsiteX323" fmla="*/ 1348020 w 2485572"/>
                <a:gd name="connsiteY323" fmla="*/ 50558 h 2538970"/>
                <a:gd name="connsiteX324" fmla="*/ 1350861 w 2485572"/>
                <a:gd name="connsiteY324" fmla="*/ 50558 h 2538970"/>
                <a:gd name="connsiteX325" fmla="*/ 1392898 w 2485572"/>
                <a:gd name="connsiteY325" fmla="*/ 39197 h 2538970"/>
                <a:gd name="connsiteX326" fmla="*/ 1406815 w 2485572"/>
                <a:gd name="connsiteY326" fmla="*/ 39197 h 2538970"/>
                <a:gd name="connsiteX327" fmla="*/ 1459929 w 2485572"/>
                <a:gd name="connsiteY327" fmla="*/ 36640 h 2538970"/>
                <a:gd name="connsiteX328" fmla="*/ 1468450 w 2485572"/>
                <a:gd name="connsiteY328" fmla="*/ 36640 h 2538970"/>
                <a:gd name="connsiteX329" fmla="*/ 1474131 w 2485572"/>
                <a:gd name="connsiteY329" fmla="*/ 33800 h 2538970"/>
                <a:gd name="connsiteX330" fmla="*/ 1479528 w 2485572"/>
                <a:gd name="connsiteY330" fmla="*/ 30960 h 2538970"/>
                <a:gd name="connsiteX331" fmla="*/ 1485208 w 2485572"/>
                <a:gd name="connsiteY331" fmla="*/ 30960 h 2538970"/>
                <a:gd name="connsiteX332" fmla="*/ 1544003 w 2485572"/>
                <a:gd name="connsiteY332" fmla="*/ 16758 h 2538970"/>
                <a:gd name="connsiteX333" fmla="*/ 1549684 w 2485572"/>
                <a:gd name="connsiteY333" fmla="*/ 14202 h 2538970"/>
                <a:gd name="connsiteX334" fmla="*/ 1555364 w 2485572"/>
                <a:gd name="connsiteY334" fmla="*/ 14202 h 2538970"/>
                <a:gd name="connsiteX335" fmla="*/ 1563601 w 2485572"/>
                <a:gd name="connsiteY335" fmla="*/ 11361 h 2538970"/>
                <a:gd name="connsiteX336" fmla="*/ 1614159 w 2485572"/>
                <a:gd name="connsiteY336" fmla="*/ 22439 h 2538970"/>
                <a:gd name="connsiteX337" fmla="*/ 1619840 w 2485572"/>
                <a:gd name="connsiteY337" fmla="*/ 19598 h 2538970"/>
                <a:gd name="connsiteX338" fmla="*/ 1630917 w 2485572"/>
                <a:gd name="connsiteY338" fmla="*/ 16758 h 2538970"/>
                <a:gd name="connsiteX339" fmla="*/ 1645119 w 2485572"/>
                <a:gd name="connsiteY339" fmla="*/ 8521 h 2538970"/>
                <a:gd name="connsiteX340" fmla="*/ 1653356 w 2485572"/>
                <a:gd name="connsiteY340" fmla="*/ 5681 h 2538970"/>
                <a:gd name="connsiteX341" fmla="*/ 1689712 w 2485572"/>
                <a:gd name="connsiteY341" fmla="*/ 0 h 2538970"/>
                <a:gd name="connsiteX342" fmla="*/ 1698233 w 2485572"/>
                <a:gd name="connsiteY342" fmla="*/ 11361 h 2538970"/>
                <a:gd name="connsiteX343" fmla="*/ 1703914 w 2485572"/>
                <a:gd name="connsiteY343" fmla="*/ 14202 h 2538970"/>
                <a:gd name="connsiteX344" fmla="*/ 1709310 w 2485572"/>
                <a:gd name="connsiteY344" fmla="*/ 16758 h 2538970"/>
                <a:gd name="connsiteX345" fmla="*/ 1717831 w 2485572"/>
                <a:gd name="connsiteY345" fmla="*/ 16758 h 2538970"/>
                <a:gd name="connsiteX346" fmla="*/ 1757028 w 2485572"/>
                <a:gd name="connsiteY346" fmla="*/ 22439 h 2538970"/>
                <a:gd name="connsiteX347" fmla="*/ 1762708 w 2485572"/>
                <a:gd name="connsiteY347" fmla="*/ 25279 h 2538970"/>
                <a:gd name="connsiteX348" fmla="*/ 1768389 w 2485572"/>
                <a:gd name="connsiteY348" fmla="*/ 25279 h 2538970"/>
                <a:gd name="connsiteX349" fmla="*/ 1787987 w 2485572"/>
                <a:gd name="connsiteY349" fmla="*/ 33800 h 2538970"/>
                <a:gd name="connsiteX350" fmla="*/ 1793384 w 2485572"/>
                <a:gd name="connsiteY350" fmla="*/ 33800 h 2538970"/>
                <a:gd name="connsiteX351" fmla="*/ 1801905 w 2485572"/>
                <a:gd name="connsiteY351" fmla="*/ 36640 h 2538970"/>
                <a:gd name="connsiteX352" fmla="*/ 1835421 w 2485572"/>
                <a:gd name="connsiteY352" fmla="*/ 42037 h 2538970"/>
                <a:gd name="connsiteX353" fmla="*/ 1891659 w 2485572"/>
                <a:gd name="connsiteY353" fmla="*/ 61635 h 2538970"/>
                <a:gd name="connsiteX354" fmla="*/ 1897340 w 2485572"/>
                <a:gd name="connsiteY354" fmla="*/ 64475 h 2538970"/>
                <a:gd name="connsiteX355" fmla="*/ 1899896 w 2485572"/>
                <a:gd name="connsiteY355" fmla="*/ 67316 h 2538970"/>
                <a:gd name="connsiteX356" fmla="*/ 1944774 w 2485572"/>
                <a:gd name="connsiteY356" fmla="*/ 123270 h 2538970"/>
                <a:gd name="connsiteX357" fmla="*/ 1947614 w 2485572"/>
                <a:gd name="connsiteY357" fmla="*/ 128951 h 2538970"/>
                <a:gd name="connsiteX358" fmla="*/ 1950454 w 2485572"/>
                <a:gd name="connsiteY358" fmla="*/ 131791 h 2538970"/>
                <a:gd name="connsiteX359" fmla="*/ 1956135 w 2485572"/>
                <a:gd name="connsiteY359" fmla="*/ 140312 h 2538970"/>
                <a:gd name="connsiteX360" fmla="*/ 1958975 w 2485572"/>
                <a:gd name="connsiteY360" fmla="*/ 145709 h 2538970"/>
                <a:gd name="connsiteX361" fmla="*/ 1961532 w 2485572"/>
                <a:gd name="connsiteY361" fmla="*/ 154230 h 2538970"/>
                <a:gd name="connsiteX362" fmla="*/ 1998172 w 2485572"/>
                <a:gd name="connsiteY362" fmla="*/ 204788 h 2538970"/>
                <a:gd name="connsiteX363" fmla="*/ 2003569 w 2485572"/>
                <a:gd name="connsiteY363" fmla="*/ 207344 h 2538970"/>
                <a:gd name="connsiteX364" fmla="*/ 2009249 w 2485572"/>
                <a:gd name="connsiteY364" fmla="*/ 210184 h 2538970"/>
                <a:gd name="connsiteX365" fmla="*/ 2017770 w 2485572"/>
                <a:gd name="connsiteY365" fmla="*/ 210184 h 2538970"/>
                <a:gd name="connsiteX366" fmla="*/ 2026007 w 2485572"/>
                <a:gd name="connsiteY366" fmla="*/ 213025 h 2538970"/>
                <a:gd name="connsiteX367" fmla="*/ 2037368 w 2485572"/>
                <a:gd name="connsiteY367" fmla="*/ 215865 h 2538970"/>
                <a:gd name="connsiteX368" fmla="*/ 2099003 w 2485572"/>
                <a:gd name="connsiteY368" fmla="*/ 221546 h 2538970"/>
                <a:gd name="connsiteX369" fmla="*/ 2104684 w 2485572"/>
                <a:gd name="connsiteY369" fmla="*/ 224386 h 2538970"/>
                <a:gd name="connsiteX370" fmla="*/ 2112921 w 2485572"/>
                <a:gd name="connsiteY370" fmla="*/ 224386 h 2538970"/>
                <a:gd name="connsiteX371" fmla="*/ 2124283 w 2485572"/>
                <a:gd name="connsiteY371" fmla="*/ 229783 h 2538970"/>
                <a:gd name="connsiteX372" fmla="*/ 2177397 w 2485572"/>
                <a:gd name="connsiteY372" fmla="*/ 229783 h 2538970"/>
                <a:gd name="connsiteX373" fmla="*/ 2185918 w 2485572"/>
                <a:gd name="connsiteY373" fmla="*/ 232623 h 2538970"/>
                <a:gd name="connsiteX374" fmla="*/ 2213753 w 2485572"/>
                <a:gd name="connsiteY374" fmla="*/ 226942 h 2538970"/>
                <a:gd name="connsiteX375" fmla="*/ 2219434 w 2485572"/>
                <a:gd name="connsiteY375" fmla="*/ 224386 h 2538970"/>
                <a:gd name="connsiteX376" fmla="*/ 2241872 w 2485572"/>
                <a:gd name="connsiteY376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1230 w 2485572"/>
                <a:gd name="connsiteY91" fmla="*/ 2205516 h 2538970"/>
                <a:gd name="connsiteX92" fmla="*/ 1762708 w 2485572"/>
                <a:gd name="connsiteY92" fmla="*/ 2202676 h 2538970"/>
                <a:gd name="connsiteX93" fmla="*/ 1731749 w 2485572"/>
                <a:gd name="connsiteY93" fmla="*/ 2188758 h 2538970"/>
                <a:gd name="connsiteX94" fmla="*/ 1723512 w 2485572"/>
                <a:gd name="connsiteY94" fmla="*/ 2174556 h 2538970"/>
                <a:gd name="connsiteX95" fmla="*/ 1703914 w 2485572"/>
                <a:gd name="connsiteY95" fmla="*/ 2169159 h 2538970"/>
                <a:gd name="connsiteX96" fmla="*/ 1698233 w 2485572"/>
                <a:gd name="connsiteY96" fmla="*/ 2166319 h 2538970"/>
                <a:gd name="connsiteX97" fmla="*/ 1692552 w 2485572"/>
                <a:gd name="connsiteY97" fmla="*/ 2163479 h 2538970"/>
                <a:gd name="connsiteX98" fmla="*/ 1656196 w 2485572"/>
                <a:gd name="connsiteY98" fmla="*/ 2160638 h 2538970"/>
                <a:gd name="connsiteX99" fmla="*/ 1647675 w 2485572"/>
                <a:gd name="connsiteY99" fmla="*/ 2163479 h 2538970"/>
                <a:gd name="connsiteX100" fmla="*/ 1605638 w 2485572"/>
                <a:gd name="connsiteY100" fmla="*/ 2169159 h 2538970"/>
                <a:gd name="connsiteX101" fmla="*/ 1600242 w 2485572"/>
                <a:gd name="connsiteY101" fmla="*/ 2169159 h 2538970"/>
                <a:gd name="connsiteX102" fmla="*/ 1566442 w 2485572"/>
                <a:gd name="connsiteY102" fmla="*/ 2146721 h 2538970"/>
                <a:gd name="connsiteX103" fmla="*/ 1563601 w 2485572"/>
                <a:gd name="connsiteY103" fmla="*/ 2143881 h 2538970"/>
                <a:gd name="connsiteX104" fmla="*/ 1561045 w 2485572"/>
                <a:gd name="connsiteY104" fmla="*/ 2141040 h 2538970"/>
                <a:gd name="connsiteX105" fmla="*/ 1541447 w 2485572"/>
                <a:gd name="connsiteY105" fmla="*/ 2112921 h 2538970"/>
                <a:gd name="connsiteX106" fmla="*/ 1535766 w 2485572"/>
                <a:gd name="connsiteY106" fmla="*/ 2107524 h 2538970"/>
                <a:gd name="connsiteX107" fmla="*/ 1501966 w 2485572"/>
                <a:gd name="connsiteY107" fmla="*/ 2090482 h 2538970"/>
                <a:gd name="connsiteX108" fmla="*/ 1496570 w 2485572"/>
                <a:gd name="connsiteY108" fmla="*/ 2087926 h 2538970"/>
                <a:gd name="connsiteX109" fmla="*/ 1493729 w 2485572"/>
                <a:gd name="connsiteY109" fmla="*/ 2085086 h 2538970"/>
                <a:gd name="connsiteX110" fmla="*/ 1488049 w 2485572"/>
                <a:gd name="connsiteY110" fmla="*/ 2082245 h 2538970"/>
                <a:gd name="connsiteX111" fmla="*/ 1426413 w 2485572"/>
                <a:gd name="connsiteY111" fmla="*/ 2059807 h 2538970"/>
                <a:gd name="connsiteX112" fmla="*/ 1364778 w 2485572"/>
                <a:gd name="connsiteY112" fmla="*/ 2056966 h 2538970"/>
                <a:gd name="connsiteX113" fmla="*/ 1336659 w 2485572"/>
                <a:gd name="connsiteY113" fmla="*/ 2048445 h 2538970"/>
                <a:gd name="connsiteX114" fmla="*/ 1311380 w 2485572"/>
                <a:gd name="connsiteY114" fmla="*/ 2034528 h 2538970"/>
                <a:gd name="connsiteX115" fmla="*/ 1305983 w 2485572"/>
                <a:gd name="connsiteY115" fmla="*/ 2031688 h 2538970"/>
                <a:gd name="connsiteX116" fmla="*/ 1303143 w 2485572"/>
                <a:gd name="connsiteY116" fmla="*/ 2026291 h 2538970"/>
                <a:gd name="connsiteX117" fmla="*/ 1300303 w 2485572"/>
                <a:gd name="connsiteY117" fmla="*/ 2023451 h 2538970"/>
                <a:gd name="connsiteX118" fmla="*/ 1266787 w 2485572"/>
                <a:gd name="connsiteY118" fmla="*/ 2006409 h 2538970"/>
                <a:gd name="connsiteX119" fmla="*/ 1255426 w 2485572"/>
                <a:gd name="connsiteY119" fmla="*/ 2006409 h 2538970"/>
                <a:gd name="connsiteX120" fmla="*/ 1238668 w 2485572"/>
                <a:gd name="connsiteY120" fmla="*/ 2001012 h 2538970"/>
                <a:gd name="connsiteX121" fmla="*/ 1232987 w 2485572"/>
                <a:gd name="connsiteY121" fmla="*/ 2001012 h 2538970"/>
                <a:gd name="connsiteX122" fmla="*/ 1216229 w 2485572"/>
                <a:gd name="connsiteY122" fmla="*/ 1995331 h 2538970"/>
                <a:gd name="connsiteX123" fmla="*/ 1213389 w 2485572"/>
                <a:gd name="connsiteY123" fmla="*/ 1992491 h 2538970"/>
                <a:gd name="connsiteX124" fmla="*/ 1185554 w 2485572"/>
                <a:gd name="connsiteY124" fmla="*/ 1984254 h 2538970"/>
                <a:gd name="connsiteX125" fmla="*/ 1179873 w 2485572"/>
                <a:gd name="connsiteY125" fmla="*/ 1984254 h 2538970"/>
                <a:gd name="connsiteX126" fmla="*/ 1157434 w 2485572"/>
                <a:gd name="connsiteY126" fmla="*/ 1981414 h 2538970"/>
                <a:gd name="connsiteX127" fmla="*/ 1109717 w 2485572"/>
                <a:gd name="connsiteY127" fmla="*/ 1947614 h 2538970"/>
                <a:gd name="connsiteX128" fmla="*/ 1098639 w 2485572"/>
                <a:gd name="connsiteY128" fmla="*/ 1944774 h 2538970"/>
                <a:gd name="connsiteX129" fmla="*/ 1067680 w 2485572"/>
                <a:gd name="connsiteY129" fmla="*/ 1919779 h 2538970"/>
                <a:gd name="connsiteX130" fmla="*/ 1056603 w 2485572"/>
                <a:gd name="connsiteY130" fmla="*/ 1888819 h 2538970"/>
                <a:gd name="connsiteX131" fmla="*/ 1053762 w 2485572"/>
                <a:gd name="connsiteY131" fmla="*/ 1880298 h 2538970"/>
                <a:gd name="connsiteX132" fmla="*/ 1022803 w 2485572"/>
                <a:gd name="connsiteY132" fmla="*/ 1860700 h 2538970"/>
                <a:gd name="connsiteX133" fmla="*/ 1019962 w 2485572"/>
                <a:gd name="connsiteY133" fmla="*/ 1858143 h 2538970"/>
                <a:gd name="connsiteX134" fmla="*/ 1006045 w 2485572"/>
                <a:gd name="connsiteY134" fmla="*/ 1824343 h 2538970"/>
                <a:gd name="connsiteX135" fmla="*/ 1006045 w 2485572"/>
                <a:gd name="connsiteY135" fmla="*/ 1813266 h 2538970"/>
                <a:gd name="connsiteX136" fmla="*/ 1011725 w 2485572"/>
                <a:gd name="connsiteY136" fmla="*/ 1793668 h 2538970"/>
                <a:gd name="connsiteX137" fmla="*/ 1019962 w 2485572"/>
                <a:gd name="connsiteY137" fmla="*/ 1768389 h 2538970"/>
                <a:gd name="connsiteX138" fmla="*/ 1025643 w 2485572"/>
                <a:gd name="connsiteY138" fmla="*/ 1737429 h 2538970"/>
                <a:gd name="connsiteX139" fmla="*/ 1025643 w 2485572"/>
                <a:gd name="connsiteY139" fmla="*/ 1723512 h 2538970"/>
                <a:gd name="connsiteX140" fmla="*/ 1019962 w 2485572"/>
                <a:gd name="connsiteY140" fmla="*/ 1720671 h 2538970"/>
                <a:gd name="connsiteX141" fmla="*/ 1014566 w 2485572"/>
                <a:gd name="connsiteY141" fmla="*/ 1712435 h 2538970"/>
                <a:gd name="connsiteX142" fmla="*/ 1011725 w 2485572"/>
                <a:gd name="connsiteY142" fmla="*/ 1709594 h 2538970"/>
                <a:gd name="connsiteX143" fmla="*/ 983606 w 2485572"/>
                <a:gd name="connsiteY143" fmla="*/ 1692552 h 2538970"/>
                <a:gd name="connsiteX144" fmla="*/ 977925 w 2485572"/>
                <a:gd name="connsiteY144" fmla="*/ 1692552 h 2538970"/>
                <a:gd name="connsiteX145" fmla="*/ 950090 w 2485572"/>
                <a:gd name="connsiteY145" fmla="*/ 1653356 h 2538970"/>
                <a:gd name="connsiteX146" fmla="*/ 950090 w 2485572"/>
                <a:gd name="connsiteY146" fmla="*/ 1639438 h 2538970"/>
                <a:gd name="connsiteX147" fmla="*/ 952931 w 2485572"/>
                <a:gd name="connsiteY147" fmla="*/ 1636598 h 2538970"/>
                <a:gd name="connsiteX148" fmla="*/ 975369 w 2485572"/>
                <a:gd name="connsiteY148" fmla="*/ 1597401 h 2538970"/>
                <a:gd name="connsiteX149" fmla="*/ 980766 w 2485572"/>
                <a:gd name="connsiteY149" fmla="*/ 1591721 h 2538970"/>
                <a:gd name="connsiteX150" fmla="*/ 1017406 w 2485572"/>
                <a:gd name="connsiteY150" fmla="*/ 1561045 h 2538970"/>
                <a:gd name="connsiteX151" fmla="*/ 1022803 w 2485572"/>
                <a:gd name="connsiteY151" fmla="*/ 1558205 h 2538970"/>
                <a:gd name="connsiteX152" fmla="*/ 1025643 w 2485572"/>
                <a:gd name="connsiteY152" fmla="*/ 1555364 h 2538970"/>
                <a:gd name="connsiteX153" fmla="*/ 1031324 w 2485572"/>
                <a:gd name="connsiteY153" fmla="*/ 1549684 h 2538970"/>
                <a:gd name="connsiteX154" fmla="*/ 1293866 w 2485572"/>
                <a:gd name="connsiteY154" fmla="*/ 1680648 h 2538970"/>
                <a:gd name="connsiteX155" fmla="*/ 1455791 w 2485572"/>
                <a:gd name="connsiteY155" fmla="*/ 1685410 h 2538970"/>
                <a:gd name="connsiteX156" fmla="*/ 1289417 w 2485572"/>
                <a:gd name="connsiteY156" fmla="*/ 1536685 h 2538970"/>
                <a:gd name="connsiteX157" fmla="*/ 1061999 w 2485572"/>
                <a:gd name="connsiteY157" fmla="*/ 1465610 h 2538970"/>
                <a:gd name="connsiteX158" fmla="*/ 1061999 w 2485572"/>
                <a:gd name="connsiteY158" fmla="*/ 1429254 h 2538970"/>
                <a:gd name="connsiteX159" fmla="*/ 1048082 w 2485572"/>
                <a:gd name="connsiteY159" fmla="*/ 1403975 h 2538970"/>
                <a:gd name="connsiteX160" fmla="*/ 1022803 w 2485572"/>
                <a:gd name="connsiteY160" fmla="*/ 1387217 h 2538970"/>
                <a:gd name="connsiteX161" fmla="*/ 1011725 w 2485572"/>
                <a:gd name="connsiteY161" fmla="*/ 1381536 h 2538970"/>
                <a:gd name="connsiteX162" fmla="*/ 1000364 w 2485572"/>
                <a:gd name="connsiteY162" fmla="*/ 1381536 h 2538970"/>
                <a:gd name="connsiteX163" fmla="*/ 961167 w 2485572"/>
                <a:gd name="connsiteY163" fmla="*/ 1376140 h 2538970"/>
                <a:gd name="connsiteX164" fmla="*/ 924811 w 2485572"/>
                <a:gd name="connsiteY164" fmla="*/ 1367618 h 2538970"/>
                <a:gd name="connsiteX165" fmla="*/ 919131 w 2485572"/>
                <a:gd name="connsiteY165" fmla="*/ 1367618 h 2538970"/>
                <a:gd name="connsiteX166" fmla="*/ 913450 w 2485572"/>
                <a:gd name="connsiteY166" fmla="*/ 1364778 h 2538970"/>
                <a:gd name="connsiteX167" fmla="*/ 908053 w 2485572"/>
                <a:gd name="connsiteY167" fmla="*/ 1364778 h 2538970"/>
                <a:gd name="connsiteX168" fmla="*/ 877094 w 2485572"/>
                <a:gd name="connsiteY168" fmla="*/ 1381536 h 2538970"/>
                <a:gd name="connsiteX169" fmla="*/ 868857 w 2485572"/>
                <a:gd name="connsiteY169" fmla="*/ 1390057 h 2538970"/>
                <a:gd name="connsiteX170" fmla="*/ 835057 w 2485572"/>
                <a:gd name="connsiteY170" fmla="*/ 1434934 h 2538970"/>
                <a:gd name="connsiteX171" fmla="*/ 832217 w 2485572"/>
                <a:gd name="connsiteY171" fmla="*/ 1440331 h 2538970"/>
                <a:gd name="connsiteX172" fmla="*/ 832217 w 2485572"/>
                <a:gd name="connsiteY172" fmla="*/ 1446012 h 2538970"/>
                <a:gd name="connsiteX173" fmla="*/ 767741 w 2485572"/>
                <a:gd name="connsiteY173" fmla="*/ 1513327 h 2538970"/>
                <a:gd name="connsiteX174" fmla="*/ 711787 w 2485572"/>
                <a:gd name="connsiteY174" fmla="*/ 1535766 h 2538970"/>
                <a:gd name="connsiteX175" fmla="*/ 686508 w 2485572"/>
                <a:gd name="connsiteY175" fmla="*/ 1541447 h 2538970"/>
                <a:gd name="connsiteX176" fmla="*/ 661513 w 2485572"/>
                <a:gd name="connsiteY176" fmla="*/ 1549684 h 2538970"/>
                <a:gd name="connsiteX177" fmla="*/ 658672 w 2485572"/>
                <a:gd name="connsiteY177" fmla="*/ 1552524 h 2538970"/>
                <a:gd name="connsiteX178" fmla="*/ 652992 w 2485572"/>
                <a:gd name="connsiteY178" fmla="*/ 1555364 h 2538970"/>
                <a:gd name="connsiteX179" fmla="*/ 624873 w 2485572"/>
                <a:gd name="connsiteY179" fmla="*/ 1561045 h 2538970"/>
                <a:gd name="connsiteX180" fmla="*/ 619476 w 2485572"/>
                <a:gd name="connsiteY180" fmla="*/ 1558205 h 2538970"/>
                <a:gd name="connsiteX181" fmla="*/ 616636 w 2485572"/>
                <a:gd name="connsiteY181" fmla="*/ 1555364 h 2538970"/>
                <a:gd name="connsiteX182" fmla="*/ 597037 w 2485572"/>
                <a:gd name="connsiteY182" fmla="*/ 1532926 h 2538970"/>
                <a:gd name="connsiteX183" fmla="*/ 594197 w 2485572"/>
                <a:gd name="connsiteY183" fmla="*/ 1521848 h 2538970"/>
                <a:gd name="connsiteX184" fmla="*/ 591357 w 2485572"/>
                <a:gd name="connsiteY184" fmla="*/ 1519008 h 2538970"/>
                <a:gd name="connsiteX185" fmla="*/ 566078 w 2485572"/>
                <a:gd name="connsiteY185" fmla="*/ 1482368 h 2538970"/>
                <a:gd name="connsiteX186" fmla="*/ 560397 w 2485572"/>
                <a:gd name="connsiteY186" fmla="*/ 1471291 h 2538970"/>
                <a:gd name="connsiteX187" fmla="*/ 555000 w 2485572"/>
                <a:gd name="connsiteY187" fmla="*/ 1465610 h 2538970"/>
                <a:gd name="connsiteX188" fmla="*/ 498762 w 2485572"/>
                <a:gd name="connsiteY188" fmla="*/ 1432094 h 2538970"/>
                <a:gd name="connsiteX189" fmla="*/ 490525 w 2485572"/>
                <a:gd name="connsiteY189" fmla="*/ 1429254 h 2538970"/>
                <a:gd name="connsiteX190" fmla="*/ 487685 w 2485572"/>
                <a:gd name="connsiteY190" fmla="*/ 1429254 h 2538970"/>
                <a:gd name="connsiteX191" fmla="*/ 462406 w 2485572"/>
                <a:gd name="connsiteY191" fmla="*/ 1426413 h 2538970"/>
                <a:gd name="connsiteX192" fmla="*/ 400770 w 2485572"/>
                <a:gd name="connsiteY192" fmla="*/ 1426413 h 2538970"/>
                <a:gd name="connsiteX193" fmla="*/ 392250 w 2485572"/>
                <a:gd name="connsiteY193" fmla="*/ 1423573 h 2538970"/>
                <a:gd name="connsiteX194" fmla="*/ 384013 w 2485572"/>
                <a:gd name="connsiteY194" fmla="*/ 1420733 h 2538970"/>
                <a:gd name="connsiteX195" fmla="*/ 375492 w 2485572"/>
                <a:gd name="connsiteY195" fmla="*/ 1420733 h 2538970"/>
                <a:gd name="connsiteX196" fmla="*/ 319537 w 2485572"/>
                <a:gd name="connsiteY196" fmla="*/ 1409655 h 2538970"/>
                <a:gd name="connsiteX197" fmla="*/ 313856 w 2485572"/>
                <a:gd name="connsiteY197" fmla="*/ 1406815 h 2538970"/>
                <a:gd name="connsiteX198" fmla="*/ 308176 w 2485572"/>
                <a:gd name="connsiteY198" fmla="*/ 1406815 h 2538970"/>
                <a:gd name="connsiteX199" fmla="*/ 297098 w 2485572"/>
                <a:gd name="connsiteY199" fmla="*/ 1401134 h 2538970"/>
                <a:gd name="connsiteX200" fmla="*/ 221546 w 2485572"/>
                <a:gd name="connsiteY200" fmla="*/ 1392898 h 2538970"/>
                <a:gd name="connsiteX201" fmla="*/ 213025 w 2485572"/>
                <a:gd name="connsiteY201" fmla="*/ 1392898 h 2538970"/>
                <a:gd name="connsiteX202" fmla="*/ 204504 w 2485572"/>
                <a:gd name="connsiteY202" fmla="*/ 1395738 h 2538970"/>
                <a:gd name="connsiteX203" fmla="*/ 154230 w 2485572"/>
                <a:gd name="connsiteY203" fmla="*/ 1406815 h 2538970"/>
                <a:gd name="connsiteX204" fmla="*/ 148549 w 2485572"/>
                <a:gd name="connsiteY204" fmla="*/ 1403975 h 2538970"/>
                <a:gd name="connsiteX205" fmla="*/ 137472 w 2485572"/>
                <a:gd name="connsiteY205" fmla="*/ 1398294 h 2538970"/>
                <a:gd name="connsiteX206" fmla="*/ 131791 w 2485572"/>
                <a:gd name="connsiteY206" fmla="*/ 1398294 h 2538970"/>
                <a:gd name="connsiteX207" fmla="*/ 67316 w 2485572"/>
                <a:gd name="connsiteY207" fmla="*/ 1418177 h 2538970"/>
                <a:gd name="connsiteX208" fmla="*/ 58795 w 2485572"/>
                <a:gd name="connsiteY208" fmla="*/ 1420733 h 2538970"/>
                <a:gd name="connsiteX209" fmla="*/ 50558 w 2485572"/>
                <a:gd name="connsiteY209" fmla="*/ 1423573 h 2538970"/>
                <a:gd name="connsiteX210" fmla="*/ 42037 w 2485572"/>
                <a:gd name="connsiteY210" fmla="*/ 1423573 h 2538970"/>
                <a:gd name="connsiteX211" fmla="*/ 5681 w 2485572"/>
                <a:gd name="connsiteY211" fmla="*/ 1432094 h 2538970"/>
                <a:gd name="connsiteX212" fmla="*/ 2840 w 2485572"/>
                <a:gd name="connsiteY212" fmla="*/ 1403975 h 2538970"/>
                <a:gd name="connsiteX213" fmla="*/ 0 w 2485572"/>
                <a:gd name="connsiteY213" fmla="*/ 1395738 h 2538970"/>
                <a:gd name="connsiteX214" fmla="*/ 5681 w 2485572"/>
                <a:gd name="connsiteY214" fmla="*/ 1373299 h 2538970"/>
                <a:gd name="connsiteX215" fmla="*/ 5681 w 2485572"/>
                <a:gd name="connsiteY215" fmla="*/ 1361938 h 2538970"/>
                <a:gd name="connsiteX216" fmla="*/ 11361 w 2485572"/>
                <a:gd name="connsiteY216" fmla="*/ 1345180 h 2538970"/>
                <a:gd name="connsiteX217" fmla="*/ 42037 w 2485572"/>
                <a:gd name="connsiteY217" fmla="*/ 1305983 h 2538970"/>
                <a:gd name="connsiteX218" fmla="*/ 47718 w 2485572"/>
                <a:gd name="connsiteY218" fmla="*/ 1294622 h 2538970"/>
                <a:gd name="connsiteX219" fmla="*/ 39197 w 2485572"/>
                <a:gd name="connsiteY219" fmla="*/ 1275024 h 2538970"/>
                <a:gd name="connsiteX220" fmla="*/ 33516 w 2485572"/>
                <a:gd name="connsiteY220" fmla="*/ 1269627 h 2538970"/>
                <a:gd name="connsiteX221" fmla="*/ 33516 w 2485572"/>
                <a:gd name="connsiteY221" fmla="*/ 1244348 h 2538970"/>
                <a:gd name="connsiteX222" fmla="*/ 64475 w 2485572"/>
                <a:gd name="connsiteY222" fmla="*/ 1213389 h 2538970"/>
                <a:gd name="connsiteX223" fmla="*/ 81233 w 2485572"/>
                <a:gd name="connsiteY223" fmla="*/ 1199471 h 2538970"/>
                <a:gd name="connsiteX224" fmla="*/ 86914 w 2485572"/>
                <a:gd name="connsiteY224" fmla="*/ 1190950 h 2538970"/>
                <a:gd name="connsiteX225" fmla="*/ 97991 w 2485572"/>
                <a:gd name="connsiteY225" fmla="*/ 1160275 h 2538970"/>
                <a:gd name="connsiteX226" fmla="*/ 95435 w 2485572"/>
                <a:gd name="connsiteY226" fmla="*/ 1151753 h 2538970"/>
                <a:gd name="connsiteX227" fmla="*/ 95435 w 2485572"/>
                <a:gd name="connsiteY227" fmla="*/ 1121078 h 2538970"/>
                <a:gd name="connsiteX228" fmla="*/ 100832 w 2485572"/>
                <a:gd name="connsiteY228" fmla="*/ 1112557 h 2538970"/>
                <a:gd name="connsiteX229" fmla="*/ 103672 w 2485572"/>
                <a:gd name="connsiteY229" fmla="*/ 1106876 h 2538970"/>
                <a:gd name="connsiteX230" fmla="*/ 154230 w 2485572"/>
                <a:gd name="connsiteY230" fmla="*/ 1070520 h 2538970"/>
                <a:gd name="connsiteX231" fmla="*/ 176668 w 2485572"/>
                <a:gd name="connsiteY231" fmla="*/ 1045241 h 2538970"/>
                <a:gd name="connsiteX232" fmla="*/ 176668 w 2485572"/>
                <a:gd name="connsiteY232" fmla="*/ 1037004 h 2538970"/>
                <a:gd name="connsiteX233" fmla="*/ 173828 w 2485572"/>
                <a:gd name="connsiteY233" fmla="*/ 1028483 h 2538970"/>
                <a:gd name="connsiteX234" fmla="*/ 157070 w 2485572"/>
                <a:gd name="connsiteY234" fmla="*/ 1008885 h 2538970"/>
                <a:gd name="connsiteX235" fmla="*/ 154230 w 2485572"/>
                <a:gd name="connsiteY235" fmla="*/ 1000648 h 2538970"/>
                <a:gd name="connsiteX236" fmla="*/ 157070 w 2485572"/>
                <a:gd name="connsiteY236" fmla="*/ 964008 h 2538970"/>
                <a:gd name="connsiteX237" fmla="*/ 154230 w 2485572"/>
                <a:gd name="connsiteY237" fmla="*/ 955771 h 2538970"/>
                <a:gd name="connsiteX238" fmla="*/ 126111 w 2485572"/>
                <a:gd name="connsiteY238" fmla="*/ 930492 h 2538970"/>
                <a:gd name="connsiteX239" fmla="*/ 112193 w 2485572"/>
                <a:gd name="connsiteY239" fmla="*/ 927652 h 2538970"/>
                <a:gd name="connsiteX240" fmla="*/ 109353 w 2485572"/>
                <a:gd name="connsiteY240" fmla="*/ 921971 h 2538970"/>
                <a:gd name="connsiteX241" fmla="*/ 109353 w 2485572"/>
                <a:gd name="connsiteY241" fmla="*/ 908053 h 2538970"/>
                <a:gd name="connsiteX242" fmla="*/ 117590 w 2485572"/>
                <a:gd name="connsiteY242" fmla="*/ 891295 h 2538970"/>
                <a:gd name="connsiteX243" fmla="*/ 123270 w 2485572"/>
                <a:gd name="connsiteY243" fmla="*/ 885615 h 2538970"/>
                <a:gd name="connsiteX244" fmla="*/ 148549 w 2485572"/>
                <a:gd name="connsiteY244" fmla="*/ 866016 h 2538970"/>
                <a:gd name="connsiteX245" fmla="*/ 128951 w 2485572"/>
                <a:gd name="connsiteY245" fmla="*/ 840738 h 2538970"/>
                <a:gd name="connsiteX246" fmla="*/ 126111 w 2485572"/>
                <a:gd name="connsiteY246" fmla="*/ 821139 h 2538970"/>
                <a:gd name="connsiteX247" fmla="*/ 140028 w 2485572"/>
                <a:gd name="connsiteY247" fmla="*/ 812618 h 2538970"/>
                <a:gd name="connsiteX248" fmla="*/ 142869 w 2485572"/>
                <a:gd name="connsiteY248" fmla="*/ 790464 h 2538970"/>
                <a:gd name="connsiteX249" fmla="*/ 154230 w 2485572"/>
                <a:gd name="connsiteY249" fmla="*/ 773422 h 2538970"/>
                <a:gd name="connsiteX250" fmla="*/ 157070 w 2485572"/>
                <a:gd name="connsiteY250" fmla="*/ 762344 h 2538970"/>
                <a:gd name="connsiteX251" fmla="*/ 157070 w 2485572"/>
                <a:gd name="connsiteY251" fmla="*/ 753824 h 2538970"/>
                <a:gd name="connsiteX252" fmla="*/ 145709 w 2485572"/>
                <a:gd name="connsiteY252" fmla="*/ 731385 h 2538970"/>
                <a:gd name="connsiteX253" fmla="*/ 145709 w 2485572"/>
                <a:gd name="connsiteY253" fmla="*/ 723148 h 2538970"/>
                <a:gd name="connsiteX254" fmla="*/ 159627 w 2485572"/>
                <a:gd name="connsiteY254" fmla="*/ 714627 h 2538970"/>
                <a:gd name="connsiteX255" fmla="*/ 204504 w 2485572"/>
                <a:gd name="connsiteY255" fmla="*/ 708946 h 2538970"/>
                <a:gd name="connsiteX256" fmla="*/ 232623 w 2485572"/>
                <a:gd name="connsiteY256" fmla="*/ 678271 h 2538970"/>
                <a:gd name="connsiteX257" fmla="*/ 232623 w 2485572"/>
                <a:gd name="connsiteY257" fmla="*/ 666909 h 2538970"/>
                <a:gd name="connsiteX258" fmla="*/ 215865 w 2485572"/>
                <a:gd name="connsiteY258" fmla="*/ 644755 h 2538970"/>
                <a:gd name="connsiteX259" fmla="*/ 218705 w 2485572"/>
                <a:gd name="connsiteY259" fmla="*/ 613795 h 2538970"/>
                <a:gd name="connsiteX260" fmla="*/ 241144 w 2485572"/>
                <a:gd name="connsiteY260" fmla="*/ 582836 h 2538970"/>
                <a:gd name="connsiteX261" fmla="*/ 252221 w 2485572"/>
                <a:gd name="connsiteY261" fmla="*/ 571758 h 2538970"/>
                <a:gd name="connsiteX262" fmla="*/ 285737 w 2485572"/>
                <a:gd name="connsiteY262" fmla="*/ 524041 h 2538970"/>
                <a:gd name="connsiteX263" fmla="*/ 291418 w 2485572"/>
                <a:gd name="connsiteY263" fmla="*/ 518644 h 2538970"/>
                <a:gd name="connsiteX264" fmla="*/ 322377 w 2485572"/>
                <a:gd name="connsiteY264" fmla="*/ 518644 h 2538970"/>
                <a:gd name="connsiteX265" fmla="*/ 333455 w 2485572"/>
                <a:gd name="connsiteY265" fmla="*/ 510123 h 2538970"/>
                <a:gd name="connsiteX266" fmla="*/ 341976 w 2485572"/>
                <a:gd name="connsiteY266" fmla="*/ 482004 h 2538970"/>
                <a:gd name="connsiteX267" fmla="*/ 347372 w 2485572"/>
                <a:gd name="connsiteY267" fmla="*/ 476607 h 2538970"/>
                <a:gd name="connsiteX268" fmla="*/ 386853 w 2485572"/>
                <a:gd name="connsiteY268" fmla="*/ 459565 h 2538970"/>
                <a:gd name="connsiteX269" fmla="*/ 389409 w 2485572"/>
                <a:gd name="connsiteY269" fmla="*/ 454169 h 2538970"/>
                <a:gd name="connsiteX270" fmla="*/ 400770 w 2485572"/>
                <a:gd name="connsiteY270" fmla="*/ 434570 h 2538970"/>
                <a:gd name="connsiteX271" fmla="*/ 414688 w 2485572"/>
                <a:gd name="connsiteY271" fmla="*/ 392534 h 2538970"/>
                <a:gd name="connsiteX272" fmla="*/ 428890 w 2485572"/>
                <a:gd name="connsiteY272" fmla="*/ 341976 h 2538970"/>
                <a:gd name="connsiteX273" fmla="*/ 434286 w 2485572"/>
                <a:gd name="connsiteY273" fmla="*/ 255062 h 2538970"/>
                <a:gd name="connsiteX274" fmla="*/ 437127 w 2485572"/>
                <a:gd name="connsiteY274" fmla="*/ 252221 h 2538970"/>
                <a:gd name="connsiteX275" fmla="*/ 448488 w 2485572"/>
                <a:gd name="connsiteY275" fmla="*/ 235463 h 2538970"/>
                <a:gd name="connsiteX276" fmla="*/ 468086 w 2485572"/>
                <a:gd name="connsiteY276" fmla="*/ 221546 h 2538970"/>
                <a:gd name="connsiteX277" fmla="*/ 501602 w 2485572"/>
                <a:gd name="connsiteY277" fmla="*/ 215865 h 2538970"/>
                <a:gd name="connsiteX278" fmla="*/ 512964 w 2485572"/>
                <a:gd name="connsiteY278" fmla="*/ 213025 h 2538970"/>
                <a:gd name="connsiteX279" fmla="*/ 555000 w 2485572"/>
                <a:gd name="connsiteY279" fmla="*/ 187746 h 2538970"/>
                <a:gd name="connsiteX280" fmla="*/ 557557 w 2485572"/>
                <a:gd name="connsiteY280" fmla="*/ 182349 h 2538970"/>
                <a:gd name="connsiteX281" fmla="*/ 602434 w 2485572"/>
                <a:gd name="connsiteY281" fmla="*/ 131791 h 2538970"/>
                <a:gd name="connsiteX282" fmla="*/ 605274 w 2485572"/>
                <a:gd name="connsiteY282" fmla="*/ 123270 h 2538970"/>
                <a:gd name="connsiteX283" fmla="*/ 594197 w 2485572"/>
                <a:gd name="connsiteY283" fmla="*/ 70156 h 2538970"/>
                <a:gd name="connsiteX284" fmla="*/ 650151 w 2485572"/>
                <a:gd name="connsiteY284" fmla="*/ 92595 h 2538970"/>
                <a:gd name="connsiteX285" fmla="*/ 664069 w 2485572"/>
                <a:gd name="connsiteY285" fmla="*/ 92595 h 2538970"/>
                <a:gd name="connsiteX286" fmla="*/ 689348 w 2485572"/>
                <a:gd name="connsiteY286" fmla="*/ 98275 h 2538970"/>
                <a:gd name="connsiteX287" fmla="*/ 723148 w 2485572"/>
                <a:gd name="connsiteY287" fmla="*/ 89754 h 2538970"/>
                <a:gd name="connsiteX288" fmla="*/ 725704 w 2485572"/>
                <a:gd name="connsiteY288" fmla="*/ 92595 h 2538970"/>
                <a:gd name="connsiteX289" fmla="*/ 731385 w 2485572"/>
                <a:gd name="connsiteY289" fmla="*/ 92595 h 2538970"/>
                <a:gd name="connsiteX290" fmla="*/ 737065 w 2485572"/>
                <a:gd name="connsiteY290" fmla="*/ 95435 h 2538970"/>
                <a:gd name="connsiteX291" fmla="*/ 742746 w 2485572"/>
                <a:gd name="connsiteY291" fmla="*/ 95435 h 2538970"/>
                <a:gd name="connsiteX292" fmla="*/ 779102 w 2485572"/>
                <a:gd name="connsiteY292" fmla="*/ 75837 h 2538970"/>
                <a:gd name="connsiteX293" fmla="*/ 818299 w 2485572"/>
                <a:gd name="connsiteY293" fmla="*/ 39197 h 2538970"/>
                <a:gd name="connsiteX294" fmla="*/ 823980 w 2485572"/>
                <a:gd name="connsiteY294" fmla="*/ 33800 h 2538970"/>
                <a:gd name="connsiteX295" fmla="*/ 851815 w 2485572"/>
                <a:gd name="connsiteY295" fmla="*/ 19598 h 2538970"/>
                <a:gd name="connsiteX296" fmla="*/ 854655 w 2485572"/>
                <a:gd name="connsiteY296" fmla="*/ 14202 h 2538970"/>
                <a:gd name="connsiteX297" fmla="*/ 888455 w 2485572"/>
                <a:gd name="connsiteY297" fmla="*/ 8521 h 2538970"/>
                <a:gd name="connsiteX298" fmla="*/ 893852 w 2485572"/>
                <a:gd name="connsiteY298" fmla="*/ 11361 h 2538970"/>
                <a:gd name="connsiteX299" fmla="*/ 933332 w 2485572"/>
                <a:gd name="connsiteY299" fmla="*/ 36640 h 2538970"/>
                <a:gd name="connsiteX300" fmla="*/ 938729 w 2485572"/>
                <a:gd name="connsiteY300" fmla="*/ 42037 h 2538970"/>
                <a:gd name="connsiteX301" fmla="*/ 969689 w 2485572"/>
                <a:gd name="connsiteY301" fmla="*/ 61635 h 2538970"/>
                <a:gd name="connsiteX302" fmla="*/ 972529 w 2485572"/>
                <a:gd name="connsiteY302" fmla="*/ 64475 h 2538970"/>
                <a:gd name="connsiteX303" fmla="*/ 977925 w 2485572"/>
                <a:gd name="connsiteY303" fmla="*/ 67316 h 2538970"/>
                <a:gd name="connsiteX304" fmla="*/ 1011725 w 2485572"/>
                <a:gd name="connsiteY304" fmla="*/ 67316 h 2538970"/>
                <a:gd name="connsiteX305" fmla="*/ 1031324 w 2485572"/>
                <a:gd name="connsiteY305" fmla="*/ 64475 h 2538970"/>
                <a:gd name="connsiteX306" fmla="*/ 1042401 w 2485572"/>
                <a:gd name="connsiteY306" fmla="*/ 64475 h 2538970"/>
                <a:gd name="connsiteX307" fmla="*/ 1104036 w 2485572"/>
                <a:gd name="connsiteY307" fmla="*/ 70156 h 2538970"/>
                <a:gd name="connsiteX308" fmla="*/ 1109717 w 2485572"/>
                <a:gd name="connsiteY308" fmla="*/ 75837 h 2538970"/>
                <a:gd name="connsiteX309" fmla="*/ 1118238 w 2485572"/>
                <a:gd name="connsiteY309" fmla="*/ 81233 h 2538970"/>
                <a:gd name="connsiteX310" fmla="*/ 1121078 w 2485572"/>
                <a:gd name="connsiteY310" fmla="*/ 84074 h 2538970"/>
                <a:gd name="connsiteX311" fmla="*/ 1143517 w 2485572"/>
                <a:gd name="connsiteY311" fmla="*/ 95435 h 2538970"/>
                <a:gd name="connsiteX312" fmla="*/ 1151754 w 2485572"/>
                <a:gd name="connsiteY312" fmla="*/ 100832 h 2538970"/>
                <a:gd name="connsiteX313" fmla="*/ 1171352 w 2485572"/>
                <a:gd name="connsiteY313" fmla="*/ 100832 h 2538970"/>
                <a:gd name="connsiteX314" fmla="*/ 1174192 w 2485572"/>
                <a:gd name="connsiteY314" fmla="*/ 98275 h 2538970"/>
                <a:gd name="connsiteX315" fmla="*/ 1188110 w 2485572"/>
                <a:gd name="connsiteY315" fmla="*/ 89754 h 2538970"/>
                <a:gd name="connsiteX316" fmla="*/ 1193791 w 2485572"/>
                <a:gd name="connsiteY316" fmla="*/ 84074 h 2538970"/>
                <a:gd name="connsiteX317" fmla="*/ 1238668 w 2485572"/>
                <a:gd name="connsiteY317" fmla="*/ 75837 h 2538970"/>
                <a:gd name="connsiteX318" fmla="*/ 1244348 w 2485572"/>
                <a:gd name="connsiteY318" fmla="*/ 78677 h 2538970"/>
                <a:gd name="connsiteX319" fmla="*/ 1272184 w 2485572"/>
                <a:gd name="connsiteY319" fmla="*/ 75837 h 2538970"/>
                <a:gd name="connsiteX320" fmla="*/ 1280705 w 2485572"/>
                <a:gd name="connsiteY320" fmla="*/ 72996 h 2538970"/>
                <a:gd name="connsiteX321" fmla="*/ 1286385 w 2485572"/>
                <a:gd name="connsiteY321" fmla="*/ 72996 h 2538970"/>
                <a:gd name="connsiteX322" fmla="*/ 1348020 w 2485572"/>
                <a:gd name="connsiteY322" fmla="*/ 50558 h 2538970"/>
                <a:gd name="connsiteX323" fmla="*/ 1350861 w 2485572"/>
                <a:gd name="connsiteY323" fmla="*/ 50558 h 2538970"/>
                <a:gd name="connsiteX324" fmla="*/ 1392898 w 2485572"/>
                <a:gd name="connsiteY324" fmla="*/ 39197 h 2538970"/>
                <a:gd name="connsiteX325" fmla="*/ 1406815 w 2485572"/>
                <a:gd name="connsiteY325" fmla="*/ 39197 h 2538970"/>
                <a:gd name="connsiteX326" fmla="*/ 1459929 w 2485572"/>
                <a:gd name="connsiteY326" fmla="*/ 36640 h 2538970"/>
                <a:gd name="connsiteX327" fmla="*/ 1468450 w 2485572"/>
                <a:gd name="connsiteY327" fmla="*/ 36640 h 2538970"/>
                <a:gd name="connsiteX328" fmla="*/ 1474131 w 2485572"/>
                <a:gd name="connsiteY328" fmla="*/ 33800 h 2538970"/>
                <a:gd name="connsiteX329" fmla="*/ 1479528 w 2485572"/>
                <a:gd name="connsiteY329" fmla="*/ 30960 h 2538970"/>
                <a:gd name="connsiteX330" fmla="*/ 1485208 w 2485572"/>
                <a:gd name="connsiteY330" fmla="*/ 30960 h 2538970"/>
                <a:gd name="connsiteX331" fmla="*/ 1544003 w 2485572"/>
                <a:gd name="connsiteY331" fmla="*/ 16758 h 2538970"/>
                <a:gd name="connsiteX332" fmla="*/ 1549684 w 2485572"/>
                <a:gd name="connsiteY332" fmla="*/ 14202 h 2538970"/>
                <a:gd name="connsiteX333" fmla="*/ 1555364 w 2485572"/>
                <a:gd name="connsiteY333" fmla="*/ 14202 h 2538970"/>
                <a:gd name="connsiteX334" fmla="*/ 1563601 w 2485572"/>
                <a:gd name="connsiteY334" fmla="*/ 11361 h 2538970"/>
                <a:gd name="connsiteX335" fmla="*/ 1614159 w 2485572"/>
                <a:gd name="connsiteY335" fmla="*/ 22439 h 2538970"/>
                <a:gd name="connsiteX336" fmla="*/ 1619840 w 2485572"/>
                <a:gd name="connsiteY336" fmla="*/ 19598 h 2538970"/>
                <a:gd name="connsiteX337" fmla="*/ 1630917 w 2485572"/>
                <a:gd name="connsiteY337" fmla="*/ 16758 h 2538970"/>
                <a:gd name="connsiteX338" fmla="*/ 1645119 w 2485572"/>
                <a:gd name="connsiteY338" fmla="*/ 8521 h 2538970"/>
                <a:gd name="connsiteX339" fmla="*/ 1653356 w 2485572"/>
                <a:gd name="connsiteY339" fmla="*/ 5681 h 2538970"/>
                <a:gd name="connsiteX340" fmla="*/ 1689712 w 2485572"/>
                <a:gd name="connsiteY340" fmla="*/ 0 h 2538970"/>
                <a:gd name="connsiteX341" fmla="*/ 1698233 w 2485572"/>
                <a:gd name="connsiteY341" fmla="*/ 11361 h 2538970"/>
                <a:gd name="connsiteX342" fmla="*/ 1703914 w 2485572"/>
                <a:gd name="connsiteY342" fmla="*/ 14202 h 2538970"/>
                <a:gd name="connsiteX343" fmla="*/ 1709310 w 2485572"/>
                <a:gd name="connsiteY343" fmla="*/ 16758 h 2538970"/>
                <a:gd name="connsiteX344" fmla="*/ 1717831 w 2485572"/>
                <a:gd name="connsiteY344" fmla="*/ 16758 h 2538970"/>
                <a:gd name="connsiteX345" fmla="*/ 1757028 w 2485572"/>
                <a:gd name="connsiteY345" fmla="*/ 22439 h 2538970"/>
                <a:gd name="connsiteX346" fmla="*/ 1762708 w 2485572"/>
                <a:gd name="connsiteY346" fmla="*/ 25279 h 2538970"/>
                <a:gd name="connsiteX347" fmla="*/ 1768389 w 2485572"/>
                <a:gd name="connsiteY347" fmla="*/ 25279 h 2538970"/>
                <a:gd name="connsiteX348" fmla="*/ 1787987 w 2485572"/>
                <a:gd name="connsiteY348" fmla="*/ 33800 h 2538970"/>
                <a:gd name="connsiteX349" fmla="*/ 1793384 w 2485572"/>
                <a:gd name="connsiteY349" fmla="*/ 33800 h 2538970"/>
                <a:gd name="connsiteX350" fmla="*/ 1801905 w 2485572"/>
                <a:gd name="connsiteY350" fmla="*/ 36640 h 2538970"/>
                <a:gd name="connsiteX351" fmla="*/ 1835421 w 2485572"/>
                <a:gd name="connsiteY351" fmla="*/ 42037 h 2538970"/>
                <a:gd name="connsiteX352" fmla="*/ 1891659 w 2485572"/>
                <a:gd name="connsiteY352" fmla="*/ 61635 h 2538970"/>
                <a:gd name="connsiteX353" fmla="*/ 1897340 w 2485572"/>
                <a:gd name="connsiteY353" fmla="*/ 64475 h 2538970"/>
                <a:gd name="connsiteX354" fmla="*/ 1899896 w 2485572"/>
                <a:gd name="connsiteY354" fmla="*/ 67316 h 2538970"/>
                <a:gd name="connsiteX355" fmla="*/ 1944774 w 2485572"/>
                <a:gd name="connsiteY355" fmla="*/ 123270 h 2538970"/>
                <a:gd name="connsiteX356" fmla="*/ 1947614 w 2485572"/>
                <a:gd name="connsiteY356" fmla="*/ 128951 h 2538970"/>
                <a:gd name="connsiteX357" fmla="*/ 1950454 w 2485572"/>
                <a:gd name="connsiteY357" fmla="*/ 131791 h 2538970"/>
                <a:gd name="connsiteX358" fmla="*/ 1956135 w 2485572"/>
                <a:gd name="connsiteY358" fmla="*/ 140312 h 2538970"/>
                <a:gd name="connsiteX359" fmla="*/ 1958975 w 2485572"/>
                <a:gd name="connsiteY359" fmla="*/ 145709 h 2538970"/>
                <a:gd name="connsiteX360" fmla="*/ 1961532 w 2485572"/>
                <a:gd name="connsiteY360" fmla="*/ 154230 h 2538970"/>
                <a:gd name="connsiteX361" fmla="*/ 1998172 w 2485572"/>
                <a:gd name="connsiteY361" fmla="*/ 204788 h 2538970"/>
                <a:gd name="connsiteX362" fmla="*/ 2003569 w 2485572"/>
                <a:gd name="connsiteY362" fmla="*/ 207344 h 2538970"/>
                <a:gd name="connsiteX363" fmla="*/ 2009249 w 2485572"/>
                <a:gd name="connsiteY363" fmla="*/ 210184 h 2538970"/>
                <a:gd name="connsiteX364" fmla="*/ 2017770 w 2485572"/>
                <a:gd name="connsiteY364" fmla="*/ 210184 h 2538970"/>
                <a:gd name="connsiteX365" fmla="*/ 2026007 w 2485572"/>
                <a:gd name="connsiteY365" fmla="*/ 213025 h 2538970"/>
                <a:gd name="connsiteX366" fmla="*/ 2037368 w 2485572"/>
                <a:gd name="connsiteY366" fmla="*/ 215865 h 2538970"/>
                <a:gd name="connsiteX367" fmla="*/ 2099003 w 2485572"/>
                <a:gd name="connsiteY367" fmla="*/ 221546 h 2538970"/>
                <a:gd name="connsiteX368" fmla="*/ 2104684 w 2485572"/>
                <a:gd name="connsiteY368" fmla="*/ 224386 h 2538970"/>
                <a:gd name="connsiteX369" fmla="*/ 2112921 w 2485572"/>
                <a:gd name="connsiteY369" fmla="*/ 224386 h 2538970"/>
                <a:gd name="connsiteX370" fmla="*/ 2124283 w 2485572"/>
                <a:gd name="connsiteY370" fmla="*/ 229783 h 2538970"/>
                <a:gd name="connsiteX371" fmla="*/ 2177397 w 2485572"/>
                <a:gd name="connsiteY371" fmla="*/ 229783 h 2538970"/>
                <a:gd name="connsiteX372" fmla="*/ 2185918 w 2485572"/>
                <a:gd name="connsiteY372" fmla="*/ 232623 h 2538970"/>
                <a:gd name="connsiteX373" fmla="*/ 2213753 w 2485572"/>
                <a:gd name="connsiteY373" fmla="*/ 226942 h 2538970"/>
                <a:gd name="connsiteX374" fmla="*/ 2219434 w 2485572"/>
                <a:gd name="connsiteY374" fmla="*/ 224386 h 2538970"/>
                <a:gd name="connsiteX375" fmla="*/ 2241872 w 2485572"/>
                <a:gd name="connsiteY375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1230 w 2485572"/>
                <a:gd name="connsiteY91" fmla="*/ 2205516 h 2538970"/>
                <a:gd name="connsiteX92" fmla="*/ 1762708 w 2485572"/>
                <a:gd name="connsiteY92" fmla="*/ 2202676 h 2538970"/>
                <a:gd name="connsiteX93" fmla="*/ 1723512 w 2485572"/>
                <a:gd name="connsiteY93" fmla="*/ 2174556 h 2538970"/>
                <a:gd name="connsiteX94" fmla="*/ 1703914 w 2485572"/>
                <a:gd name="connsiteY94" fmla="*/ 2169159 h 2538970"/>
                <a:gd name="connsiteX95" fmla="*/ 1698233 w 2485572"/>
                <a:gd name="connsiteY95" fmla="*/ 2166319 h 2538970"/>
                <a:gd name="connsiteX96" fmla="*/ 1692552 w 2485572"/>
                <a:gd name="connsiteY96" fmla="*/ 2163479 h 2538970"/>
                <a:gd name="connsiteX97" fmla="*/ 1656196 w 2485572"/>
                <a:gd name="connsiteY97" fmla="*/ 2160638 h 2538970"/>
                <a:gd name="connsiteX98" fmla="*/ 1647675 w 2485572"/>
                <a:gd name="connsiteY98" fmla="*/ 2163479 h 2538970"/>
                <a:gd name="connsiteX99" fmla="*/ 1605638 w 2485572"/>
                <a:gd name="connsiteY99" fmla="*/ 2169159 h 2538970"/>
                <a:gd name="connsiteX100" fmla="*/ 1600242 w 2485572"/>
                <a:gd name="connsiteY100" fmla="*/ 2169159 h 2538970"/>
                <a:gd name="connsiteX101" fmla="*/ 1566442 w 2485572"/>
                <a:gd name="connsiteY101" fmla="*/ 2146721 h 2538970"/>
                <a:gd name="connsiteX102" fmla="*/ 1563601 w 2485572"/>
                <a:gd name="connsiteY102" fmla="*/ 2143881 h 2538970"/>
                <a:gd name="connsiteX103" fmla="*/ 1561045 w 2485572"/>
                <a:gd name="connsiteY103" fmla="*/ 2141040 h 2538970"/>
                <a:gd name="connsiteX104" fmla="*/ 1541447 w 2485572"/>
                <a:gd name="connsiteY104" fmla="*/ 2112921 h 2538970"/>
                <a:gd name="connsiteX105" fmla="*/ 1535766 w 2485572"/>
                <a:gd name="connsiteY105" fmla="*/ 2107524 h 2538970"/>
                <a:gd name="connsiteX106" fmla="*/ 1501966 w 2485572"/>
                <a:gd name="connsiteY106" fmla="*/ 2090482 h 2538970"/>
                <a:gd name="connsiteX107" fmla="*/ 1496570 w 2485572"/>
                <a:gd name="connsiteY107" fmla="*/ 2087926 h 2538970"/>
                <a:gd name="connsiteX108" fmla="*/ 1493729 w 2485572"/>
                <a:gd name="connsiteY108" fmla="*/ 2085086 h 2538970"/>
                <a:gd name="connsiteX109" fmla="*/ 1488049 w 2485572"/>
                <a:gd name="connsiteY109" fmla="*/ 2082245 h 2538970"/>
                <a:gd name="connsiteX110" fmla="*/ 1426413 w 2485572"/>
                <a:gd name="connsiteY110" fmla="*/ 2059807 h 2538970"/>
                <a:gd name="connsiteX111" fmla="*/ 1364778 w 2485572"/>
                <a:gd name="connsiteY111" fmla="*/ 2056966 h 2538970"/>
                <a:gd name="connsiteX112" fmla="*/ 1336659 w 2485572"/>
                <a:gd name="connsiteY112" fmla="*/ 2048445 h 2538970"/>
                <a:gd name="connsiteX113" fmla="*/ 1311380 w 2485572"/>
                <a:gd name="connsiteY113" fmla="*/ 2034528 h 2538970"/>
                <a:gd name="connsiteX114" fmla="*/ 1305983 w 2485572"/>
                <a:gd name="connsiteY114" fmla="*/ 2031688 h 2538970"/>
                <a:gd name="connsiteX115" fmla="*/ 1303143 w 2485572"/>
                <a:gd name="connsiteY115" fmla="*/ 2026291 h 2538970"/>
                <a:gd name="connsiteX116" fmla="*/ 1300303 w 2485572"/>
                <a:gd name="connsiteY116" fmla="*/ 2023451 h 2538970"/>
                <a:gd name="connsiteX117" fmla="*/ 1266787 w 2485572"/>
                <a:gd name="connsiteY117" fmla="*/ 2006409 h 2538970"/>
                <a:gd name="connsiteX118" fmla="*/ 1255426 w 2485572"/>
                <a:gd name="connsiteY118" fmla="*/ 2006409 h 2538970"/>
                <a:gd name="connsiteX119" fmla="*/ 1238668 w 2485572"/>
                <a:gd name="connsiteY119" fmla="*/ 2001012 h 2538970"/>
                <a:gd name="connsiteX120" fmla="*/ 1232987 w 2485572"/>
                <a:gd name="connsiteY120" fmla="*/ 2001012 h 2538970"/>
                <a:gd name="connsiteX121" fmla="*/ 1216229 w 2485572"/>
                <a:gd name="connsiteY121" fmla="*/ 1995331 h 2538970"/>
                <a:gd name="connsiteX122" fmla="*/ 1213389 w 2485572"/>
                <a:gd name="connsiteY122" fmla="*/ 1992491 h 2538970"/>
                <a:gd name="connsiteX123" fmla="*/ 1185554 w 2485572"/>
                <a:gd name="connsiteY123" fmla="*/ 1984254 h 2538970"/>
                <a:gd name="connsiteX124" fmla="*/ 1179873 w 2485572"/>
                <a:gd name="connsiteY124" fmla="*/ 1984254 h 2538970"/>
                <a:gd name="connsiteX125" fmla="*/ 1157434 w 2485572"/>
                <a:gd name="connsiteY125" fmla="*/ 1981414 h 2538970"/>
                <a:gd name="connsiteX126" fmla="*/ 1109717 w 2485572"/>
                <a:gd name="connsiteY126" fmla="*/ 1947614 h 2538970"/>
                <a:gd name="connsiteX127" fmla="*/ 1098639 w 2485572"/>
                <a:gd name="connsiteY127" fmla="*/ 1944774 h 2538970"/>
                <a:gd name="connsiteX128" fmla="*/ 1067680 w 2485572"/>
                <a:gd name="connsiteY128" fmla="*/ 1919779 h 2538970"/>
                <a:gd name="connsiteX129" fmla="*/ 1056603 w 2485572"/>
                <a:gd name="connsiteY129" fmla="*/ 1888819 h 2538970"/>
                <a:gd name="connsiteX130" fmla="*/ 1053762 w 2485572"/>
                <a:gd name="connsiteY130" fmla="*/ 1880298 h 2538970"/>
                <a:gd name="connsiteX131" fmla="*/ 1022803 w 2485572"/>
                <a:gd name="connsiteY131" fmla="*/ 1860700 h 2538970"/>
                <a:gd name="connsiteX132" fmla="*/ 1019962 w 2485572"/>
                <a:gd name="connsiteY132" fmla="*/ 1858143 h 2538970"/>
                <a:gd name="connsiteX133" fmla="*/ 1006045 w 2485572"/>
                <a:gd name="connsiteY133" fmla="*/ 1824343 h 2538970"/>
                <a:gd name="connsiteX134" fmla="*/ 1006045 w 2485572"/>
                <a:gd name="connsiteY134" fmla="*/ 1813266 h 2538970"/>
                <a:gd name="connsiteX135" fmla="*/ 1011725 w 2485572"/>
                <a:gd name="connsiteY135" fmla="*/ 1793668 h 2538970"/>
                <a:gd name="connsiteX136" fmla="*/ 1019962 w 2485572"/>
                <a:gd name="connsiteY136" fmla="*/ 1768389 h 2538970"/>
                <a:gd name="connsiteX137" fmla="*/ 1025643 w 2485572"/>
                <a:gd name="connsiteY137" fmla="*/ 1737429 h 2538970"/>
                <a:gd name="connsiteX138" fmla="*/ 1025643 w 2485572"/>
                <a:gd name="connsiteY138" fmla="*/ 1723512 h 2538970"/>
                <a:gd name="connsiteX139" fmla="*/ 1019962 w 2485572"/>
                <a:gd name="connsiteY139" fmla="*/ 1720671 h 2538970"/>
                <a:gd name="connsiteX140" fmla="*/ 1014566 w 2485572"/>
                <a:gd name="connsiteY140" fmla="*/ 1712435 h 2538970"/>
                <a:gd name="connsiteX141" fmla="*/ 1011725 w 2485572"/>
                <a:gd name="connsiteY141" fmla="*/ 1709594 h 2538970"/>
                <a:gd name="connsiteX142" fmla="*/ 983606 w 2485572"/>
                <a:gd name="connsiteY142" fmla="*/ 1692552 h 2538970"/>
                <a:gd name="connsiteX143" fmla="*/ 977925 w 2485572"/>
                <a:gd name="connsiteY143" fmla="*/ 1692552 h 2538970"/>
                <a:gd name="connsiteX144" fmla="*/ 950090 w 2485572"/>
                <a:gd name="connsiteY144" fmla="*/ 1653356 h 2538970"/>
                <a:gd name="connsiteX145" fmla="*/ 950090 w 2485572"/>
                <a:gd name="connsiteY145" fmla="*/ 1639438 h 2538970"/>
                <a:gd name="connsiteX146" fmla="*/ 952931 w 2485572"/>
                <a:gd name="connsiteY146" fmla="*/ 1636598 h 2538970"/>
                <a:gd name="connsiteX147" fmla="*/ 975369 w 2485572"/>
                <a:gd name="connsiteY147" fmla="*/ 1597401 h 2538970"/>
                <a:gd name="connsiteX148" fmla="*/ 980766 w 2485572"/>
                <a:gd name="connsiteY148" fmla="*/ 1591721 h 2538970"/>
                <a:gd name="connsiteX149" fmla="*/ 1017406 w 2485572"/>
                <a:gd name="connsiteY149" fmla="*/ 1561045 h 2538970"/>
                <a:gd name="connsiteX150" fmla="*/ 1022803 w 2485572"/>
                <a:gd name="connsiteY150" fmla="*/ 1558205 h 2538970"/>
                <a:gd name="connsiteX151" fmla="*/ 1025643 w 2485572"/>
                <a:gd name="connsiteY151" fmla="*/ 1555364 h 2538970"/>
                <a:gd name="connsiteX152" fmla="*/ 1031324 w 2485572"/>
                <a:gd name="connsiteY152" fmla="*/ 1549684 h 2538970"/>
                <a:gd name="connsiteX153" fmla="*/ 1293866 w 2485572"/>
                <a:gd name="connsiteY153" fmla="*/ 1680648 h 2538970"/>
                <a:gd name="connsiteX154" fmla="*/ 1455791 w 2485572"/>
                <a:gd name="connsiteY154" fmla="*/ 1685410 h 2538970"/>
                <a:gd name="connsiteX155" fmla="*/ 1289417 w 2485572"/>
                <a:gd name="connsiteY155" fmla="*/ 1536685 h 2538970"/>
                <a:gd name="connsiteX156" fmla="*/ 1061999 w 2485572"/>
                <a:gd name="connsiteY156" fmla="*/ 1465610 h 2538970"/>
                <a:gd name="connsiteX157" fmla="*/ 1061999 w 2485572"/>
                <a:gd name="connsiteY157" fmla="*/ 1429254 h 2538970"/>
                <a:gd name="connsiteX158" fmla="*/ 1048082 w 2485572"/>
                <a:gd name="connsiteY158" fmla="*/ 1403975 h 2538970"/>
                <a:gd name="connsiteX159" fmla="*/ 1022803 w 2485572"/>
                <a:gd name="connsiteY159" fmla="*/ 1387217 h 2538970"/>
                <a:gd name="connsiteX160" fmla="*/ 1011725 w 2485572"/>
                <a:gd name="connsiteY160" fmla="*/ 1381536 h 2538970"/>
                <a:gd name="connsiteX161" fmla="*/ 1000364 w 2485572"/>
                <a:gd name="connsiteY161" fmla="*/ 1381536 h 2538970"/>
                <a:gd name="connsiteX162" fmla="*/ 961167 w 2485572"/>
                <a:gd name="connsiteY162" fmla="*/ 1376140 h 2538970"/>
                <a:gd name="connsiteX163" fmla="*/ 924811 w 2485572"/>
                <a:gd name="connsiteY163" fmla="*/ 1367618 h 2538970"/>
                <a:gd name="connsiteX164" fmla="*/ 919131 w 2485572"/>
                <a:gd name="connsiteY164" fmla="*/ 1367618 h 2538970"/>
                <a:gd name="connsiteX165" fmla="*/ 913450 w 2485572"/>
                <a:gd name="connsiteY165" fmla="*/ 1364778 h 2538970"/>
                <a:gd name="connsiteX166" fmla="*/ 908053 w 2485572"/>
                <a:gd name="connsiteY166" fmla="*/ 1364778 h 2538970"/>
                <a:gd name="connsiteX167" fmla="*/ 877094 w 2485572"/>
                <a:gd name="connsiteY167" fmla="*/ 1381536 h 2538970"/>
                <a:gd name="connsiteX168" fmla="*/ 868857 w 2485572"/>
                <a:gd name="connsiteY168" fmla="*/ 1390057 h 2538970"/>
                <a:gd name="connsiteX169" fmla="*/ 835057 w 2485572"/>
                <a:gd name="connsiteY169" fmla="*/ 1434934 h 2538970"/>
                <a:gd name="connsiteX170" fmla="*/ 832217 w 2485572"/>
                <a:gd name="connsiteY170" fmla="*/ 1440331 h 2538970"/>
                <a:gd name="connsiteX171" fmla="*/ 832217 w 2485572"/>
                <a:gd name="connsiteY171" fmla="*/ 1446012 h 2538970"/>
                <a:gd name="connsiteX172" fmla="*/ 767741 w 2485572"/>
                <a:gd name="connsiteY172" fmla="*/ 1513327 h 2538970"/>
                <a:gd name="connsiteX173" fmla="*/ 711787 w 2485572"/>
                <a:gd name="connsiteY173" fmla="*/ 1535766 h 2538970"/>
                <a:gd name="connsiteX174" fmla="*/ 686508 w 2485572"/>
                <a:gd name="connsiteY174" fmla="*/ 1541447 h 2538970"/>
                <a:gd name="connsiteX175" fmla="*/ 661513 w 2485572"/>
                <a:gd name="connsiteY175" fmla="*/ 1549684 h 2538970"/>
                <a:gd name="connsiteX176" fmla="*/ 658672 w 2485572"/>
                <a:gd name="connsiteY176" fmla="*/ 1552524 h 2538970"/>
                <a:gd name="connsiteX177" fmla="*/ 652992 w 2485572"/>
                <a:gd name="connsiteY177" fmla="*/ 1555364 h 2538970"/>
                <a:gd name="connsiteX178" fmla="*/ 624873 w 2485572"/>
                <a:gd name="connsiteY178" fmla="*/ 1561045 h 2538970"/>
                <a:gd name="connsiteX179" fmla="*/ 619476 w 2485572"/>
                <a:gd name="connsiteY179" fmla="*/ 1558205 h 2538970"/>
                <a:gd name="connsiteX180" fmla="*/ 616636 w 2485572"/>
                <a:gd name="connsiteY180" fmla="*/ 1555364 h 2538970"/>
                <a:gd name="connsiteX181" fmla="*/ 597037 w 2485572"/>
                <a:gd name="connsiteY181" fmla="*/ 1532926 h 2538970"/>
                <a:gd name="connsiteX182" fmla="*/ 594197 w 2485572"/>
                <a:gd name="connsiteY182" fmla="*/ 1521848 h 2538970"/>
                <a:gd name="connsiteX183" fmla="*/ 591357 w 2485572"/>
                <a:gd name="connsiteY183" fmla="*/ 1519008 h 2538970"/>
                <a:gd name="connsiteX184" fmla="*/ 566078 w 2485572"/>
                <a:gd name="connsiteY184" fmla="*/ 1482368 h 2538970"/>
                <a:gd name="connsiteX185" fmla="*/ 560397 w 2485572"/>
                <a:gd name="connsiteY185" fmla="*/ 1471291 h 2538970"/>
                <a:gd name="connsiteX186" fmla="*/ 555000 w 2485572"/>
                <a:gd name="connsiteY186" fmla="*/ 1465610 h 2538970"/>
                <a:gd name="connsiteX187" fmla="*/ 498762 w 2485572"/>
                <a:gd name="connsiteY187" fmla="*/ 1432094 h 2538970"/>
                <a:gd name="connsiteX188" fmla="*/ 490525 w 2485572"/>
                <a:gd name="connsiteY188" fmla="*/ 1429254 h 2538970"/>
                <a:gd name="connsiteX189" fmla="*/ 487685 w 2485572"/>
                <a:gd name="connsiteY189" fmla="*/ 1429254 h 2538970"/>
                <a:gd name="connsiteX190" fmla="*/ 462406 w 2485572"/>
                <a:gd name="connsiteY190" fmla="*/ 1426413 h 2538970"/>
                <a:gd name="connsiteX191" fmla="*/ 400770 w 2485572"/>
                <a:gd name="connsiteY191" fmla="*/ 1426413 h 2538970"/>
                <a:gd name="connsiteX192" fmla="*/ 392250 w 2485572"/>
                <a:gd name="connsiteY192" fmla="*/ 1423573 h 2538970"/>
                <a:gd name="connsiteX193" fmla="*/ 384013 w 2485572"/>
                <a:gd name="connsiteY193" fmla="*/ 1420733 h 2538970"/>
                <a:gd name="connsiteX194" fmla="*/ 375492 w 2485572"/>
                <a:gd name="connsiteY194" fmla="*/ 1420733 h 2538970"/>
                <a:gd name="connsiteX195" fmla="*/ 319537 w 2485572"/>
                <a:gd name="connsiteY195" fmla="*/ 1409655 h 2538970"/>
                <a:gd name="connsiteX196" fmla="*/ 313856 w 2485572"/>
                <a:gd name="connsiteY196" fmla="*/ 1406815 h 2538970"/>
                <a:gd name="connsiteX197" fmla="*/ 308176 w 2485572"/>
                <a:gd name="connsiteY197" fmla="*/ 1406815 h 2538970"/>
                <a:gd name="connsiteX198" fmla="*/ 297098 w 2485572"/>
                <a:gd name="connsiteY198" fmla="*/ 1401134 h 2538970"/>
                <a:gd name="connsiteX199" fmla="*/ 221546 w 2485572"/>
                <a:gd name="connsiteY199" fmla="*/ 1392898 h 2538970"/>
                <a:gd name="connsiteX200" fmla="*/ 213025 w 2485572"/>
                <a:gd name="connsiteY200" fmla="*/ 1392898 h 2538970"/>
                <a:gd name="connsiteX201" fmla="*/ 204504 w 2485572"/>
                <a:gd name="connsiteY201" fmla="*/ 1395738 h 2538970"/>
                <a:gd name="connsiteX202" fmla="*/ 154230 w 2485572"/>
                <a:gd name="connsiteY202" fmla="*/ 1406815 h 2538970"/>
                <a:gd name="connsiteX203" fmla="*/ 148549 w 2485572"/>
                <a:gd name="connsiteY203" fmla="*/ 1403975 h 2538970"/>
                <a:gd name="connsiteX204" fmla="*/ 137472 w 2485572"/>
                <a:gd name="connsiteY204" fmla="*/ 1398294 h 2538970"/>
                <a:gd name="connsiteX205" fmla="*/ 131791 w 2485572"/>
                <a:gd name="connsiteY205" fmla="*/ 1398294 h 2538970"/>
                <a:gd name="connsiteX206" fmla="*/ 67316 w 2485572"/>
                <a:gd name="connsiteY206" fmla="*/ 1418177 h 2538970"/>
                <a:gd name="connsiteX207" fmla="*/ 58795 w 2485572"/>
                <a:gd name="connsiteY207" fmla="*/ 1420733 h 2538970"/>
                <a:gd name="connsiteX208" fmla="*/ 50558 w 2485572"/>
                <a:gd name="connsiteY208" fmla="*/ 1423573 h 2538970"/>
                <a:gd name="connsiteX209" fmla="*/ 42037 w 2485572"/>
                <a:gd name="connsiteY209" fmla="*/ 1423573 h 2538970"/>
                <a:gd name="connsiteX210" fmla="*/ 5681 w 2485572"/>
                <a:gd name="connsiteY210" fmla="*/ 1432094 h 2538970"/>
                <a:gd name="connsiteX211" fmla="*/ 2840 w 2485572"/>
                <a:gd name="connsiteY211" fmla="*/ 1403975 h 2538970"/>
                <a:gd name="connsiteX212" fmla="*/ 0 w 2485572"/>
                <a:gd name="connsiteY212" fmla="*/ 1395738 h 2538970"/>
                <a:gd name="connsiteX213" fmla="*/ 5681 w 2485572"/>
                <a:gd name="connsiteY213" fmla="*/ 1373299 h 2538970"/>
                <a:gd name="connsiteX214" fmla="*/ 5681 w 2485572"/>
                <a:gd name="connsiteY214" fmla="*/ 1361938 h 2538970"/>
                <a:gd name="connsiteX215" fmla="*/ 11361 w 2485572"/>
                <a:gd name="connsiteY215" fmla="*/ 1345180 h 2538970"/>
                <a:gd name="connsiteX216" fmla="*/ 42037 w 2485572"/>
                <a:gd name="connsiteY216" fmla="*/ 1305983 h 2538970"/>
                <a:gd name="connsiteX217" fmla="*/ 47718 w 2485572"/>
                <a:gd name="connsiteY217" fmla="*/ 1294622 h 2538970"/>
                <a:gd name="connsiteX218" fmla="*/ 39197 w 2485572"/>
                <a:gd name="connsiteY218" fmla="*/ 1275024 h 2538970"/>
                <a:gd name="connsiteX219" fmla="*/ 33516 w 2485572"/>
                <a:gd name="connsiteY219" fmla="*/ 1269627 h 2538970"/>
                <a:gd name="connsiteX220" fmla="*/ 33516 w 2485572"/>
                <a:gd name="connsiteY220" fmla="*/ 1244348 h 2538970"/>
                <a:gd name="connsiteX221" fmla="*/ 64475 w 2485572"/>
                <a:gd name="connsiteY221" fmla="*/ 1213389 h 2538970"/>
                <a:gd name="connsiteX222" fmla="*/ 81233 w 2485572"/>
                <a:gd name="connsiteY222" fmla="*/ 1199471 h 2538970"/>
                <a:gd name="connsiteX223" fmla="*/ 86914 w 2485572"/>
                <a:gd name="connsiteY223" fmla="*/ 1190950 h 2538970"/>
                <a:gd name="connsiteX224" fmla="*/ 97991 w 2485572"/>
                <a:gd name="connsiteY224" fmla="*/ 1160275 h 2538970"/>
                <a:gd name="connsiteX225" fmla="*/ 95435 w 2485572"/>
                <a:gd name="connsiteY225" fmla="*/ 1151753 h 2538970"/>
                <a:gd name="connsiteX226" fmla="*/ 95435 w 2485572"/>
                <a:gd name="connsiteY226" fmla="*/ 1121078 h 2538970"/>
                <a:gd name="connsiteX227" fmla="*/ 100832 w 2485572"/>
                <a:gd name="connsiteY227" fmla="*/ 1112557 h 2538970"/>
                <a:gd name="connsiteX228" fmla="*/ 103672 w 2485572"/>
                <a:gd name="connsiteY228" fmla="*/ 1106876 h 2538970"/>
                <a:gd name="connsiteX229" fmla="*/ 154230 w 2485572"/>
                <a:gd name="connsiteY229" fmla="*/ 1070520 h 2538970"/>
                <a:gd name="connsiteX230" fmla="*/ 176668 w 2485572"/>
                <a:gd name="connsiteY230" fmla="*/ 1045241 h 2538970"/>
                <a:gd name="connsiteX231" fmla="*/ 176668 w 2485572"/>
                <a:gd name="connsiteY231" fmla="*/ 1037004 h 2538970"/>
                <a:gd name="connsiteX232" fmla="*/ 173828 w 2485572"/>
                <a:gd name="connsiteY232" fmla="*/ 1028483 h 2538970"/>
                <a:gd name="connsiteX233" fmla="*/ 157070 w 2485572"/>
                <a:gd name="connsiteY233" fmla="*/ 1008885 h 2538970"/>
                <a:gd name="connsiteX234" fmla="*/ 154230 w 2485572"/>
                <a:gd name="connsiteY234" fmla="*/ 1000648 h 2538970"/>
                <a:gd name="connsiteX235" fmla="*/ 157070 w 2485572"/>
                <a:gd name="connsiteY235" fmla="*/ 964008 h 2538970"/>
                <a:gd name="connsiteX236" fmla="*/ 154230 w 2485572"/>
                <a:gd name="connsiteY236" fmla="*/ 955771 h 2538970"/>
                <a:gd name="connsiteX237" fmla="*/ 126111 w 2485572"/>
                <a:gd name="connsiteY237" fmla="*/ 930492 h 2538970"/>
                <a:gd name="connsiteX238" fmla="*/ 112193 w 2485572"/>
                <a:gd name="connsiteY238" fmla="*/ 927652 h 2538970"/>
                <a:gd name="connsiteX239" fmla="*/ 109353 w 2485572"/>
                <a:gd name="connsiteY239" fmla="*/ 921971 h 2538970"/>
                <a:gd name="connsiteX240" fmla="*/ 109353 w 2485572"/>
                <a:gd name="connsiteY240" fmla="*/ 908053 h 2538970"/>
                <a:gd name="connsiteX241" fmla="*/ 117590 w 2485572"/>
                <a:gd name="connsiteY241" fmla="*/ 891295 h 2538970"/>
                <a:gd name="connsiteX242" fmla="*/ 123270 w 2485572"/>
                <a:gd name="connsiteY242" fmla="*/ 885615 h 2538970"/>
                <a:gd name="connsiteX243" fmla="*/ 148549 w 2485572"/>
                <a:gd name="connsiteY243" fmla="*/ 866016 h 2538970"/>
                <a:gd name="connsiteX244" fmla="*/ 128951 w 2485572"/>
                <a:gd name="connsiteY244" fmla="*/ 840738 h 2538970"/>
                <a:gd name="connsiteX245" fmla="*/ 126111 w 2485572"/>
                <a:gd name="connsiteY245" fmla="*/ 821139 h 2538970"/>
                <a:gd name="connsiteX246" fmla="*/ 140028 w 2485572"/>
                <a:gd name="connsiteY246" fmla="*/ 812618 h 2538970"/>
                <a:gd name="connsiteX247" fmla="*/ 142869 w 2485572"/>
                <a:gd name="connsiteY247" fmla="*/ 790464 h 2538970"/>
                <a:gd name="connsiteX248" fmla="*/ 154230 w 2485572"/>
                <a:gd name="connsiteY248" fmla="*/ 773422 h 2538970"/>
                <a:gd name="connsiteX249" fmla="*/ 157070 w 2485572"/>
                <a:gd name="connsiteY249" fmla="*/ 762344 h 2538970"/>
                <a:gd name="connsiteX250" fmla="*/ 157070 w 2485572"/>
                <a:gd name="connsiteY250" fmla="*/ 753824 h 2538970"/>
                <a:gd name="connsiteX251" fmla="*/ 145709 w 2485572"/>
                <a:gd name="connsiteY251" fmla="*/ 731385 h 2538970"/>
                <a:gd name="connsiteX252" fmla="*/ 145709 w 2485572"/>
                <a:gd name="connsiteY252" fmla="*/ 723148 h 2538970"/>
                <a:gd name="connsiteX253" fmla="*/ 159627 w 2485572"/>
                <a:gd name="connsiteY253" fmla="*/ 714627 h 2538970"/>
                <a:gd name="connsiteX254" fmla="*/ 204504 w 2485572"/>
                <a:gd name="connsiteY254" fmla="*/ 708946 h 2538970"/>
                <a:gd name="connsiteX255" fmla="*/ 232623 w 2485572"/>
                <a:gd name="connsiteY255" fmla="*/ 678271 h 2538970"/>
                <a:gd name="connsiteX256" fmla="*/ 232623 w 2485572"/>
                <a:gd name="connsiteY256" fmla="*/ 666909 h 2538970"/>
                <a:gd name="connsiteX257" fmla="*/ 215865 w 2485572"/>
                <a:gd name="connsiteY257" fmla="*/ 644755 h 2538970"/>
                <a:gd name="connsiteX258" fmla="*/ 218705 w 2485572"/>
                <a:gd name="connsiteY258" fmla="*/ 613795 h 2538970"/>
                <a:gd name="connsiteX259" fmla="*/ 241144 w 2485572"/>
                <a:gd name="connsiteY259" fmla="*/ 582836 h 2538970"/>
                <a:gd name="connsiteX260" fmla="*/ 252221 w 2485572"/>
                <a:gd name="connsiteY260" fmla="*/ 571758 h 2538970"/>
                <a:gd name="connsiteX261" fmla="*/ 285737 w 2485572"/>
                <a:gd name="connsiteY261" fmla="*/ 524041 h 2538970"/>
                <a:gd name="connsiteX262" fmla="*/ 291418 w 2485572"/>
                <a:gd name="connsiteY262" fmla="*/ 518644 h 2538970"/>
                <a:gd name="connsiteX263" fmla="*/ 322377 w 2485572"/>
                <a:gd name="connsiteY263" fmla="*/ 518644 h 2538970"/>
                <a:gd name="connsiteX264" fmla="*/ 333455 w 2485572"/>
                <a:gd name="connsiteY264" fmla="*/ 510123 h 2538970"/>
                <a:gd name="connsiteX265" fmla="*/ 341976 w 2485572"/>
                <a:gd name="connsiteY265" fmla="*/ 482004 h 2538970"/>
                <a:gd name="connsiteX266" fmla="*/ 347372 w 2485572"/>
                <a:gd name="connsiteY266" fmla="*/ 476607 h 2538970"/>
                <a:gd name="connsiteX267" fmla="*/ 386853 w 2485572"/>
                <a:gd name="connsiteY267" fmla="*/ 459565 h 2538970"/>
                <a:gd name="connsiteX268" fmla="*/ 389409 w 2485572"/>
                <a:gd name="connsiteY268" fmla="*/ 454169 h 2538970"/>
                <a:gd name="connsiteX269" fmla="*/ 400770 w 2485572"/>
                <a:gd name="connsiteY269" fmla="*/ 434570 h 2538970"/>
                <a:gd name="connsiteX270" fmla="*/ 414688 w 2485572"/>
                <a:gd name="connsiteY270" fmla="*/ 392534 h 2538970"/>
                <a:gd name="connsiteX271" fmla="*/ 428890 w 2485572"/>
                <a:gd name="connsiteY271" fmla="*/ 341976 h 2538970"/>
                <a:gd name="connsiteX272" fmla="*/ 434286 w 2485572"/>
                <a:gd name="connsiteY272" fmla="*/ 255062 h 2538970"/>
                <a:gd name="connsiteX273" fmla="*/ 437127 w 2485572"/>
                <a:gd name="connsiteY273" fmla="*/ 252221 h 2538970"/>
                <a:gd name="connsiteX274" fmla="*/ 448488 w 2485572"/>
                <a:gd name="connsiteY274" fmla="*/ 235463 h 2538970"/>
                <a:gd name="connsiteX275" fmla="*/ 468086 w 2485572"/>
                <a:gd name="connsiteY275" fmla="*/ 221546 h 2538970"/>
                <a:gd name="connsiteX276" fmla="*/ 501602 w 2485572"/>
                <a:gd name="connsiteY276" fmla="*/ 215865 h 2538970"/>
                <a:gd name="connsiteX277" fmla="*/ 512964 w 2485572"/>
                <a:gd name="connsiteY277" fmla="*/ 213025 h 2538970"/>
                <a:gd name="connsiteX278" fmla="*/ 555000 w 2485572"/>
                <a:gd name="connsiteY278" fmla="*/ 187746 h 2538970"/>
                <a:gd name="connsiteX279" fmla="*/ 557557 w 2485572"/>
                <a:gd name="connsiteY279" fmla="*/ 182349 h 2538970"/>
                <a:gd name="connsiteX280" fmla="*/ 602434 w 2485572"/>
                <a:gd name="connsiteY280" fmla="*/ 131791 h 2538970"/>
                <a:gd name="connsiteX281" fmla="*/ 605274 w 2485572"/>
                <a:gd name="connsiteY281" fmla="*/ 123270 h 2538970"/>
                <a:gd name="connsiteX282" fmla="*/ 594197 w 2485572"/>
                <a:gd name="connsiteY282" fmla="*/ 70156 h 2538970"/>
                <a:gd name="connsiteX283" fmla="*/ 650151 w 2485572"/>
                <a:gd name="connsiteY283" fmla="*/ 92595 h 2538970"/>
                <a:gd name="connsiteX284" fmla="*/ 664069 w 2485572"/>
                <a:gd name="connsiteY284" fmla="*/ 92595 h 2538970"/>
                <a:gd name="connsiteX285" fmla="*/ 689348 w 2485572"/>
                <a:gd name="connsiteY285" fmla="*/ 98275 h 2538970"/>
                <a:gd name="connsiteX286" fmla="*/ 723148 w 2485572"/>
                <a:gd name="connsiteY286" fmla="*/ 89754 h 2538970"/>
                <a:gd name="connsiteX287" fmla="*/ 725704 w 2485572"/>
                <a:gd name="connsiteY287" fmla="*/ 92595 h 2538970"/>
                <a:gd name="connsiteX288" fmla="*/ 731385 w 2485572"/>
                <a:gd name="connsiteY288" fmla="*/ 92595 h 2538970"/>
                <a:gd name="connsiteX289" fmla="*/ 737065 w 2485572"/>
                <a:gd name="connsiteY289" fmla="*/ 95435 h 2538970"/>
                <a:gd name="connsiteX290" fmla="*/ 742746 w 2485572"/>
                <a:gd name="connsiteY290" fmla="*/ 95435 h 2538970"/>
                <a:gd name="connsiteX291" fmla="*/ 779102 w 2485572"/>
                <a:gd name="connsiteY291" fmla="*/ 75837 h 2538970"/>
                <a:gd name="connsiteX292" fmla="*/ 818299 w 2485572"/>
                <a:gd name="connsiteY292" fmla="*/ 39197 h 2538970"/>
                <a:gd name="connsiteX293" fmla="*/ 823980 w 2485572"/>
                <a:gd name="connsiteY293" fmla="*/ 33800 h 2538970"/>
                <a:gd name="connsiteX294" fmla="*/ 851815 w 2485572"/>
                <a:gd name="connsiteY294" fmla="*/ 19598 h 2538970"/>
                <a:gd name="connsiteX295" fmla="*/ 854655 w 2485572"/>
                <a:gd name="connsiteY295" fmla="*/ 14202 h 2538970"/>
                <a:gd name="connsiteX296" fmla="*/ 888455 w 2485572"/>
                <a:gd name="connsiteY296" fmla="*/ 8521 h 2538970"/>
                <a:gd name="connsiteX297" fmla="*/ 893852 w 2485572"/>
                <a:gd name="connsiteY297" fmla="*/ 11361 h 2538970"/>
                <a:gd name="connsiteX298" fmla="*/ 933332 w 2485572"/>
                <a:gd name="connsiteY298" fmla="*/ 36640 h 2538970"/>
                <a:gd name="connsiteX299" fmla="*/ 938729 w 2485572"/>
                <a:gd name="connsiteY299" fmla="*/ 42037 h 2538970"/>
                <a:gd name="connsiteX300" fmla="*/ 969689 w 2485572"/>
                <a:gd name="connsiteY300" fmla="*/ 61635 h 2538970"/>
                <a:gd name="connsiteX301" fmla="*/ 972529 w 2485572"/>
                <a:gd name="connsiteY301" fmla="*/ 64475 h 2538970"/>
                <a:gd name="connsiteX302" fmla="*/ 977925 w 2485572"/>
                <a:gd name="connsiteY302" fmla="*/ 67316 h 2538970"/>
                <a:gd name="connsiteX303" fmla="*/ 1011725 w 2485572"/>
                <a:gd name="connsiteY303" fmla="*/ 67316 h 2538970"/>
                <a:gd name="connsiteX304" fmla="*/ 1031324 w 2485572"/>
                <a:gd name="connsiteY304" fmla="*/ 64475 h 2538970"/>
                <a:gd name="connsiteX305" fmla="*/ 1042401 w 2485572"/>
                <a:gd name="connsiteY305" fmla="*/ 64475 h 2538970"/>
                <a:gd name="connsiteX306" fmla="*/ 1104036 w 2485572"/>
                <a:gd name="connsiteY306" fmla="*/ 70156 h 2538970"/>
                <a:gd name="connsiteX307" fmla="*/ 1109717 w 2485572"/>
                <a:gd name="connsiteY307" fmla="*/ 75837 h 2538970"/>
                <a:gd name="connsiteX308" fmla="*/ 1118238 w 2485572"/>
                <a:gd name="connsiteY308" fmla="*/ 81233 h 2538970"/>
                <a:gd name="connsiteX309" fmla="*/ 1121078 w 2485572"/>
                <a:gd name="connsiteY309" fmla="*/ 84074 h 2538970"/>
                <a:gd name="connsiteX310" fmla="*/ 1143517 w 2485572"/>
                <a:gd name="connsiteY310" fmla="*/ 95435 h 2538970"/>
                <a:gd name="connsiteX311" fmla="*/ 1151754 w 2485572"/>
                <a:gd name="connsiteY311" fmla="*/ 100832 h 2538970"/>
                <a:gd name="connsiteX312" fmla="*/ 1171352 w 2485572"/>
                <a:gd name="connsiteY312" fmla="*/ 100832 h 2538970"/>
                <a:gd name="connsiteX313" fmla="*/ 1174192 w 2485572"/>
                <a:gd name="connsiteY313" fmla="*/ 98275 h 2538970"/>
                <a:gd name="connsiteX314" fmla="*/ 1188110 w 2485572"/>
                <a:gd name="connsiteY314" fmla="*/ 89754 h 2538970"/>
                <a:gd name="connsiteX315" fmla="*/ 1193791 w 2485572"/>
                <a:gd name="connsiteY315" fmla="*/ 84074 h 2538970"/>
                <a:gd name="connsiteX316" fmla="*/ 1238668 w 2485572"/>
                <a:gd name="connsiteY316" fmla="*/ 75837 h 2538970"/>
                <a:gd name="connsiteX317" fmla="*/ 1244348 w 2485572"/>
                <a:gd name="connsiteY317" fmla="*/ 78677 h 2538970"/>
                <a:gd name="connsiteX318" fmla="*/ 1272184 w 2485572"/>
                <a:gd name="connsiteY318" fmla="*/ 75837 h 2538970"/>
                <a:gd name="connsiteX319" fmla="*/ 1280705 w 2485572"/>
                <a:gd name="connsiteY319" fmla="*/ 72996 h 2538970"/>
                <a:gd name="connsiteX320" fmla="*/ 1286385 w 2485572"/>
                <a:gd name="connsiteY320" fmla="*/ 72996 h 2538970"/>
                <a:gd name="connsiteX321" fmla="*/ 1348020 w 2485572"/>
                <a:gd name="connsiteY321" fmla="*/ 50558 h 2538970"/>
                <a:gd name="connsiteX322" fmla="*/ 1350861 w 2485572"/>
                <a:gd name="connsiteY322" fmla="*/ 50558 h 2538970"/>
                <a:gd name="connsiteX323" fmla="*/ 1392898 w 2485572"/>
                <a:gd name="connsiteY323" fmla="*/ 39197 h 2538970"/>
                <a:gd name="connsiteX324" fmla="*/ 1406815 w 2485572"/>
                <a:gd name="connsiteY324" fmla="*/ 39197 h 2538970"/>
                <a:gd name="connsiteX325" fmla="*/ 1459929 w 2485572"/>
                <a:gd name="connsiteY325" fmla="*/ 36640 h 2538970"/>
                <a:gd name="connsiteX326" fmla="*/ 1468450 w 2485572"/>
                <a:gd name="connsiteY326" fmla="*/ 36640 h 2538970"/>
                <a:gd name="connsiteX327" fmla="*/ 1474131 w 2485572"/>
                <a:gd name="connsiteY327" fmla="*/ 33800 h 2538970"/>
                <a:gd name="connsiteX328" fmla="*/ 1479528 w 2485572"/>
                <a:gd name="connsiteY328" fmla="*/ 30960 h 2538970"/>
                <a:gd name="connsiteX329" fmla="*/ 1485208 w 2485572"/>
                <a:gd name="connsiteY329" fmla="*/ 30960 h 2538970"/>
                <a:gd name="connsiteX330" fmla="*/ 1544003 w 2485572"/>
                <a:gd name="connsiteY330" fmla="*/ 16758 h 2538970"/>
                <a:gd name="connsiteX331" fmla="*/ 1549684 w 2485572"/>
                <a:gd name="connsiteY331" fmla="*/ 14202 h 2538970"/>
                <a:gd name="connsiteX332" fmla="*/ 1555364 w 2485572"/>
                <a:gd name="connsiteY332" fmla="*/ 14202 h 2538970"/>
                <a:gd name="connsiteX333" fmla="*/ 1563601 w 2485572"/>
                <a:gd name="connsiteY333" fmla="*/ 11361 h 2538970"/>
                <a:gd name="connsiteX334" fmla="*/ 1614159 w 2485572"/>
                <a:gd name="connsiteY334" fmla="*/ 22439 h 2538970"/>
                <a:gd name="connsiteX335" fmla="*/ 1619840 w 2485572"/>
                <a:gd name="connsiteY335" fmla="*/ 19598 h 2538970"/>
                <a:gd name="connsiteX336" fmla="*/ 1630917 w 2485572"/>
                <a:gd name="connsiteY336" fmla="*/ 16758 h 2538970"/>
                <a:gd name="connsiteX337" fmla="*/ 1645119 w 2485572"/>
                <a:gd name="connsiteY337" fmla="*/ 8521 h 2538970"/>
                <a:gd name="connsiteX338" fmla="*/ 1653356 w 2485572"/>
                <a:gd name="connsiteY338" fmla="*/ 5681 h 2538970"/>
                <a:gd name="connsiteX339" fmla="*/ 1689712 w 2485572"/>
                <a:gd name="connsiteY339" fmla="*/ 0 h 2538970"/>
                <a:gd name="connsiteX340" fmla="*/ 1698233 w 2485572"/>
                <a:gd name="connsiteY340" fmla="*/ 11361 h 2538970"/>
                <a:gd name="connsiteX341" fmla="*/ 1703914 w 2485572"/>
                <a:gd name="connsiteY341" fmla="*/ 14202 h 2538970"/>
                <a:gd name="connsiteX342" fmla="*/ 1709310 w 2485572"/>
                <a:gd name="connsiteY342" fmla="*/ 16758 h 2538970"/>
                <a:gd name="connsiteX343" fmla="*/ 1717831 w 2485572"/>
                <a:gd name="connsiteY343" fmla="*/ 16758 h 2538970"/>
                <a:gd name="connsiteX344" fmla="*/ 1757028 w 2485572"/>
                <a:gd name="connsiteY344" fmla="*/ 22439 h 2538970"/>
                <a:gd name="connsiteX345" fmla="*/ 1762708 w 2485572"/>
                <a:gd name="connsiteY345" fmla="*/ 25279 h 2538970"/>
                <a:gd name="connsiteX346" fmla="*/ 1768389 w 2485572"/>
                <a:gd name="connsiteY346" fmla="*/ 25279 h 2538970"/>
                <a:gd name="connsiteX347" fmla="*/ 1787987 w 2485572"/>
                <a:gd name="connsiteY347" fmla="*/ 33800 h 2538970"/>
                <a:gd name="connsiteX348" fmla="*/ 1793384 w 2485572"/>
                <a:gd name="connsiteY348" fmla="*/ 33800 h 2538970"/>
                <a:gd name="connsiteX349" fmla="*/ 1801905 w 2485572"/>
                <a:gd name="connsiteY349" fmla="*/ 36640 h 2538970"/>
                <a:gd name="connsiteX350" fmla="*/ 1835421 w 2485572"/>
                <a:gd name="connsiteY350" fmla="*/ 42037 h 2538970"/>
                <a:gd name="connsiteX351" fmla="*/ 1891659 w 2485572"/>
                <a:gd name="connsiteY351" fmla="*/ 61635 h 2538970"/>
                <a:gd name="connsiteX352" fmla="*/ 1897340 w 2485572"/>
                <a:gd name="connsiteY352" fmla="*/ 64475 h 2538970"/>
                <a:gd name="connsiteX353" fmla="*/ 1899896 w 2485572"/>
                <a:gd name="connsiteY353" fmla="*/ 67316 h 2538970"/>
                <a:gd name="connsiteX354" fmla="*/ 1944774 w 2485572"/>
                <a:gd name="connsiteY354" fmla="*/ 123270 h 2538970"/>
                <a:gd name="connsiteX355" fmla="*/ 1947614 w 2485572"/>
                <a:gd name="connsiteY355" fmla="*/ 128951 h 2538970"/>
                <a:gd name="connsiteX356" fmla="*/ 1950454 w 2485572"/>
                <a:gd name="connsiteY356" fmla="*/ 131791 h 2538970"/>
                <a:gd name="connsiteX357" fmla="*/ 1956135 w 2485572"/>
                <a:gd name="connsiteY357" fmla="*/ 140312 h 2538970"/>
                <a:gd name="connsiteX358" fmla="*/ 1958975 w 2485572"/>
                <a:gd name="connsiteY358" fmla="*/ 145709 h 2538970"/>
                <a:gd name="connsiteX359" fmla="*/ 1961532 w 2485572"/>
                <a:gd name="connsiteY359" fmla="*/ 154230 h 2538970"/>
                <a:gd name="connsiteX360" fmla="*/ 1998172 w 2485572"/>
                <a:gd name="connsiteY360" fmla="*/ 204788 h 2538970"/>
                <a:gd name="connsiteX361" fmla="*/ 2003569 w 2485572"/>
                <a:gd name="connsiteY361" fmla="*/ 207344 h 2538970"/>
                <a:gd name="connsiteX362" fmla="*/ 2009249 w 2485572"/>
                <a:gd name="connsiteY362" fmla="*/ 210184 h 2538970"/>
                <a:gd name="connsiteX363" fmla="*/ 2017770 w 2485572"/>
                <a:gd name="connsiteY363" fmla="*/ 210184 h 2538970"/>
                <a:gd name="connsiteX364" fmla="*/ 2026007 w 2485572"/>
                <a:gd name="connsiteY364" fmla="*/ 213025 h 2538970"/>
                <a:gd name="connsiteX365" fmla="*/ 2037368 w 2485572"/>
                <a:gd name="connsiteY365" fmla="*/ 215865 h 2538970"/>
                <a:gd name="connsiteX366" fmla="*/ 2099003 w 2485572"/>
                <a:gd name="connsiteY366" fmla="*/ 221546 h 2538970"/>
                <a:gd name="connsiteX367" fmla="*/ 2104684 w 2485572"/>
                <a:gd name="connsiteY367" fmla="*/ 224386 h 2538970"/>
                <a:gd name="connsiteX368" fmla="*/ 2112921 w 2485572"/>
                <a:gd name="connsiteY368" fmla="*/ 224386 h 2538970"/>
                <a:gd name="connsiteX369" fmla="*/ 2124283 w 2485572"/>
                <a:gd name="connsiteY369" fmla="*/ 229783 h 2538970"/>
                <a:gd name="connsiteX370" fmla="*/ 2177397 w 2485572"/>
                <a:gd name="connsiteY370" fmla="*/ 229783 h 2538970"/>
                <a:gd name="connsiteX371" fmla="*/ 2185918 w 2485572"/>
                <a:gd name="connsiteY371" fmla="*/ 232623 h 2538970"/>
                <a:gd name="connsiteX372" fmla="*/ 2213753 w 2485572"/>
                <a:gd name="connsiteY372" fmla="*/ 226942 h 2538970"/>
                <a:gd name="connsiteX373" fmla="*/ 2219434 w 2485572"/>
                <a:gd name="connsiteY373" fmla="*/ 224386 h 2538970"/>
                <a:gd name="connsiteX374" fmla="*/ 2241872 w 2485572"/>
                <a:gd name="connsiteY374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1230 w 2485572"/>
                <a:gd name="connsiteY91" fmla="*/ 2205516 h 2538970"/>
                <a:gd name="connsiteX92" fmla="*/ 1762708 w 2485572"/>
                <a:gd name="connsiteY92" fmla="*/ 2202676 h 2538970"/>
                <a:gd name="connsiteX93" fmla="*/ 1703914 w 2485572"/>
                <a:gd name="connsiteY93" fmla="*/ 2169159 h 2538970"/>
                <a:gd name="connsiteX94" fmla="*/ 1698233 w 2485572"/>
                <a:gd name="connsiteY94" fmla="*/ 2166319 h 2538970"/>
                <a:gd name="connsiteX95" fmla="*/ 1692552 w 2485572"/>
                <a:gd name="connsiteY95" fmla="*/ 2163479 h 2538970"/>
                <a:gd name="connsiteX96" fmla="*/ 1656196 w 2485572"/>
                <a:gd name="connsiteY96" fmla="*/ 2160638 h 2538970"/>
                <a:gd name="connsiteX97" fmla="*/ 1647675 w 2485572"/>
                <a:gd name="connsiteY97" fmla="*/ 2163479 h 2538970"/>
                <a:gd name="connsiteX98" fmla="*/ 1605638 w 2485572"/>
                <a:gd name="connsiteY98" fmla="*/ 2169159 h 2538970"/>
                <a:gd name="connsiteX99" fmla="*/ 1600242 w 2485572"/>
                <a:gd name="connsiteY99" fmla="*/ 2169159 h 2538970"/>
                <a:gd name="connsiteX100" fmla="*/ 1566442 w 2485572"/>
                <a:gd name="connsiteY100" fmla="*/ 2146721 h 2538970"/>
                <a:gd name="connsiteX101" fmla="*/ 1563601 w 2485572"/>
                <a:gd name="connsiteY101" fmla="*/ 2143881 h 2538970"/>
                <a:gd name="connsiteX102" fmla="*/ 1561045 w 2485572"/>
                <a:gd name="connsiteY102" fmla="*/ 2141040 h 2538970"/>
                <a:gd name="connsiteX103" fmla="*/ 1541447 w 2485572"/>
                <a:gd name="connsiteY103" fmla="*/ 2112921 h 2538970"/>
                <a:gd name="connsiteX104" fmla="*/ 1535766 w 2485572"/>
                <a:gd name="connsiteY104" fmla="*/ 2107524 h 2538970"/>
                <a:gd name="connsiteX105" fmla="*/ 1501966 w 2485572"/>
                <a:gd name="connsiteY105" fmla="*/ 2090482 h 2538970"/>
                <a:gd name="connsiteX106" fmla="*/ 1496570 w 2485572"/>
                <a:gd name="connsiteY106" fmla="*/ 2087926 h 2538970"/>
                <a:gd name="connsiteX107" fmla="*/ 1493729 w 2485572"/>
                <a:gd name="connsiteY107" fmla="*/ 2085086 h 2538970"/>
                <a:gd name="connsiteX108" fmla="*/ 1488049 w 2485572"/>
                <a:gd name="connsiteY108" fmla="*/ 2082245 h 2538970"/>
                <a:gd name="connsiteX109" fmla="*/ 1426413 w 2485572"/>
                <a:gd name="connsiteY109" fmla="*/ 2059807 h 2538970"/>
                <a:gd name="connsiteX110" fmla="*/ 1364778 w 2485572"/>
                <a:gd name="connsiteY110" fmla="*/ 2056966 h 2538970"/>
                <a:gd name="connsiteX111" fmla="*/ 1336659 w 2485572"/>
                <a:gd name="connsiteY111" fmla="*/ 2048445 h 2538970"/>
                <a:gd name="connsiteX112" fmla="*/ 1311380 w 2485572"/>
                <a:gd name="connsiteY112" fmla="*/ 2034528 h 2538970"/>
                <a:gd name="connsiteX113" fmla="*/ 1305983 w 2485572"/>
                <a:gd name="connsiteY113" fmla="*/ 2031688 h 2538970"/>
                <a:gd name="connsiteX114" fmla="*/ 1303143 w 2485572"/>
                <a:gd name="connsiteY114" fmla="*/ 2026291 h 2538970"/>
                <a:gd name="connsiteX115" fmla="*/ 1300303 w 2485572"/>
                <a:gd name="connsiteY115" fmla="*/ 2023451 h 2538970"/>
                <a:gd name="connsiteX116" fmla="*/ 1266787 w 2485572"/>
                <a:gd name="connsiteY116" fmla="*/ 2006409 h 2538970"/>
                <a:gd name="connsiteX117" fmla="*/ 1255426 w 2485572"/>
                <a:gd name="connsiteY117" fmla="*/ 2006409 h 2538970"/>
                <a:gd name="connsiteX118" fmla="*/ 1238668 w 2485572"/>
                <a:gd name="connsiteY118" fmla="*/ 2001012 h 2538970"/>
                <a:gd name="connsiteX119" fmla="*/ 1232987 w 2485572"/>
                <a:gd name="connsiteY119" fmla="*/ 2001012 h 2538970"/>
                <a:gd name="connsiteX120" fmla="*/ 1216229 w 2485572"/>
                <a:gd name="connsiteY120" fmla="*/ 1995331 h 2538970"/>
                <a:gd name="connsiteX121" fmla="*/ 1213389 w 2485572"/>
                <a:gd name="connsiteY121" fmla="*/ 1992491 h 2538970"/>
                <a:gd name="connsiteX122" fmla="*/ 1185554 w 2485572"/>
                <a:gd name="connsiteY122" fmla="*/ 1984254 h 2538970"/>
                <a:gd name="connsiteX123" fmla="*/ 1179873 w 2485572"/>
                <a:gd name="connsiteY123" fmla="*/ 1984254 h 2538970"/>
                <a:gd name="connsiteX124" fmla="*/ 1157434 w 2485572"/>
                <a:gd name="connsiteY124" fmla="*/ 1981414 h 2538970"/>
                <a:gd name="connsiteX125" fmla="*/ 1109717 w 2485572"/>
                <a:gd name="connsiteY125" fmla="*/ 1947614 h 2538970"/>
                <a:gd name="connsiteX126" fmla="*/ 1098639 w 2485572"/>
                <a:gd name="connsiteY126" fmla="*/ 1944774 h 2538970"/>
                <a:gd name="connsiteX127" fmla="*/ 1067680 w 2485572"/>
                <a:gd name="connsiteY127" fmla="*/ 1919779 h 2538970"/>
                <a:gd name="connsiteX128" fmla="*/ 1056603 w 2485572"/>
                <a:gd name="connsiteY128" fmla="*/ 1888819 h 2538970"/>
                <a:gd name="connsiteX129" fmla="*/ 1053762 w 2485572"/>
                <a:gd name="connsiteY129" fmla="*/ 1880298 h 2538970"/>
                <a:gd name="connsiteX130" fmla="*/ 1022803 w 2485572"/>
                <a:gd name="connsiteY130" fmla="*/ 1860700 h 2538970"/>
                <a:gd name="connsiteX131" fmla="*/ 1019962 w 2485572"/>
                <a:gd name="connsiteY131" fmla="*/ 1858143 h 2538970"/>
                <a:gd name="connsiteX132" fmla="*/ 1006045 w 2485572"/>
                <a:gd name="connsiteY132" fmla="*/ 1824343 h 2538970"/>
                <a:gd name="connsiteX133" fmla="*/ 1006045 w 2485572"/>
                <a:gd name="connsiteY133" fmla="*/ 1813266 h 2538970"/>
                <a:gd name="connsiteX134" fmla="*/ 1011725 w 2485572"/>
                <a:gd name="connsiteY134" fmla="*/ 1793668 h 2538970"/>
                <a:gd name="connsiteX135" fmla="*/ 1019962 w 2485572"/>
                <a:gd name="connsiteY135" fmla="*/ 1768389 h 2538970"/>
                <a:gd name="connsiteX136" fmla="*/ 1025643 w 2485572"/>
                <a:gd name="connsiteY136" fmla="*/ 1737429 h 2538970"/>
                <a:gd name="connsiteX137" fmla="*/ 1025643 w 2485572"/>
                <a:gd name="connsiteY137" fmla="*/ 1723512 h 2538970"/>
                <a:gd name="connsiteX138" fmla="*/ 1019962 w 2485572"/>
                <a:gd name="connsiteY138" fmla="*/ 1720671 h 2538970"/>
                <a:gd name="connsiteX139" fmla="*/ 1014566 w 2485572"/>
                <a:gd name="connsiteY139" fmla="*/ 1712435 h 2538970"/>
                <a:gd name="connsiteX140" fmla="*/ 1011725 w 2485572"/>
                <a:gd name="connsiteY140" fmla="*/ 1709594 h 2538970"/>
                <a:gd name="connsiteX141" fmla="*/ 983606 w 2485572"/>
                <a:gd name="connsiteY141" fmla="*/ 1692552 h 2538970"/>
                <a:gd name="connsiteX142" fmla="*/ 977925 w 2485572"/>
                <a:gd name="connsiteY142" fmla="*/ 1692552 h 2538970"/>
                <a:gd name="connsiteX143" fmla="*/ 950090 w 2485572"/>
                <a:gd name="connsiteY143" fmla="*/ 1653356 h 2538970"/>
                <a:gd name="connsiteX144" fmla="*/ 950090 w 2485572"/>
                <a:gd name="connsiteY144" fmla="*/ 1639438 h 2538970"/>
                <a:gd name="connsiteX145" fmla="*/ 952931 w 2485572"/>
                <a:gd name="connsiteY145" fmla="*/ 1636598 h 2538970"/>
                <a:gd name="connsiteX146" fmla="*/ 975369 w 2485572"/>
                <a:gd name="connsiteY146" fmla="*/ 1597401 h 2538970"/>
                <a:gd name="connsiteX147" fmla="*/ 980766 w 2485572"/>
                <a:gd name="connsiteY147" fmla="*/ 1591721 h 2538970"/>
                <a:gd name="connsiteX148" fmla="*/ 1017406 w 2485572"/>
                <a:gd name="connsiteY148" fmla="*/ 1561045 h 2538970"/>
                <a:gd name="connsiteX149" fmla="*/ 1022803 w 2485572"/>
                <a:gd name="connsiteY149" fmla="*/ 1558205 h 2538970"/>
                <a:gd name="connsiteX150" fmla="*/ 1025643 w 2485572"/>
                <a:gd name="connsiteY150" fmla="*/ 1555364 h 2538970"/>
                <a:gd name="connsiteX151" fmla="*/ 1031324 w 2485572"/>
                <a:gd name="connsiteY151" fmla="*/ 1549684 h 2538970"/>
                <a:gd name="connsiteX152" fmla="*/ 1293866 w 2485572"/>
                <a:gd name="connsiteY152" fmla="*/ 1680648 h 2538970"/>
                <a:gd name="connsiteX153" fmla="*/ 1455791 w 2485572"/>
                <a:gd name="connsiteY153" fmla="*/ 1685410 h 2538970"/>
                <a:gd name="connsiteX154" fmla="*/ 1289417 w 2485572"/>
                <a:gd name="connsiteY154" fmla="*/ 1536685 h 2538970"/>
                <a:gd name="connsiteX155" fmla="*/ 1061999 w 2485572"/>
                <a:gd name="connsiteY155" fmla="*/ 1465610 h 2538970"/>
                <a:gd name="connsiteX156" fmla="*/ 1061999 w 2485572"/>
                <a:gd name="connsiteY156" fmla="*/ 1429254 h 2538970"/>
                <a:gd name="connsiteX157" fmla="*/ 1048082 w 2485572"/>
                <a:gd name="connsiteY157" fmla="*/ 1403975 h 2538970"/>
                <a:gd name="connsiteX158" fmla="*/ 1022803 w 2485572"/>
                <a:gd name="connsiteY158" fmla="*/ 1387217 h 2538970"/>
                <a:gd name="connsiteX159" fmla="*/ 1011725 w 2485572"/>
                <a:gd name="connsiteY159" fmla="*/ 1381536 h 2538970"/>
                <a:gd name="connsiteX160" fmla="*/ 1000364 w 2485572"/>
                <a:gd name="connsiteY160" fmla="*/ 1381536 h 2538970"/>
                <a:gd name="connsiteX161" fmla="*/ 961167 w 2485572"/>
                <a:gd name="connsiteY161" fmla="*/ 1376140 h 2538970"/>
                <a:gd name="connsiteX162" fmla="*/ 924811 w 2485572"/>
                <a:gd name="connsiteY162" fmla="*/ 1367618 h 2538970"/>
                <a:gd name="connsiteX163" fmla="*/ 919131 w 2485572"/>
                <a:gd name="connsiteY163" fmla="*/ 1367618 h 2538970"/>
                <a:gd name="connsiteX164" fmla="*/ 913450 w 2485572"/>
                <a:gd name="connsiteY164" fmla="*/ 1364778 h 2538970"/>
                <a:gd name="connsiteX165" fmla="*/ 908053 w 2485572"/>
                <a:gd name="connsiteY165" fmla="*/ 1364778 h 2538970"/>
                <a:gd name="connsiteX166" fmla="*/ 877094 w 2485572"/>
                <a:gd name="connsiteY166" fmla="*/ 1381536 h 2538970"/>
                <a:gd name="connsiteX167" fmla="*/ 868857 w 2485572"/>
                <a:gd name="connsiteY167" fmla="*/ 1390057 h 2538970"/>
                <a:gd name="connsiteX168" fmla="*/ 835057 w 2485572"/>
                <a:gd name="connsiteY168" fmla="*/ 1434934 h 2538970"/>
                <a:gd name="connsiteX169" fmla="*/ 832217 w 2485572"/>
                <a:gd name="connsiteY169" fmla="*/ 1440331 h 2538970"/>
                <a:gd name="connsiteX170" fmla="*/ 832217 w 2485572"/>
                <a:gd name="connsiteY170" fmla="*/ 1446012 h 2538970"/>
                <a:gd name="connsiteX171" fmla="*/ 767741 w 2485572"/>
                <a:gd name="connsiteY171" fmla="*/ 1513327 h 2538970"/>
                <a:gd name="connsiteX172" fmla="*/ 711787 w 2485572"/>
                <a:gd name="connsiteY172" fmla="*/ 1535766 h 2538970"/>
                <a:gd name="connsiteX173" fmla="*/ 686508 w 2485572"/>
                <a:gd name="connsiteY173" fmla="*/ 1541447 h 2538970"/>
                <a:gd name="connsiteX174" fmla="*/ 661513 w 2485572"/>
                <a:gd name="connsiteY174" fmla="*/ 1549684 h 2538970"/>
                <a:gd name="connsiteX175" fmla="*/ 658672 w 2485572"/>
                <a:gd name="connsiteY175" fmla="*/ 1552524 h 2538970"/>
                <a:gd name="connsiteX176" fmla="*/ 652992 w 2485572"/>
                <a:gd name="connsiteY176" fmla="*/ 1555364 h 2538970"/>
                <a:gd name="connsiteX177" fmla="*/ 624873 w 2485572"/>
                <a:gd name="connsiteY177" fmla="*/ 1561045 h 2538970"/>
                <a:gd name="connsiteX178" fmla="*/ 619476 w 2485572"/>
                <a:gd name="connsiteY178" fmla="*/ 1558205 h 2538970"/>
                <a:gd name="connsiteX179" fmla="*/ 616636 w 2485572"/>
                <a:gd name="connsiteY179" fmla="*/ 1555364 h 2538970"/>
                <a:gd name="connsiteX180" fmla="*/ 597037 w 2485572"/>
                <a:gd name="connsiteY180" fmla="*/ 1532926 h 2538970"/>
                <a:gd name="connsiteX181" fmla="*/ 594197 w 2485572"/>
                <a:gd name="connsiteY181" fmla="*/ 1521848 h 2538970"/>
                <a:gd name="connsiteX182" fmla="*/ 591357 w 2485572"/>
                <a:gd name="connsiteY182" fmla="*/ 1519008 h 2538970"/>
                <a:gd name="connsiteX183" fmla="*/ 566078 w 2485572"/>
                <a:gd name="connsiteY183" fmla="*/ 1482368 h 2538970"/>
                <a:gd name="connsiteX184" fmla="*/ 560397 w 2485572"/>
                <a:gd name="connsiteY184" fmla="*/ 1471291 h 2538970"/>
                <a:gd name="connsiteX185" fmla="*/ 555000 w 2485572"/>
                <a:gd name="connsiteY185" fmla="*/ 1465610 h 2538970"/>
                <a:gd name="connsiteX186" fmla="*/ 498762 w 2485572"/>
                <a:gd name="connsiteY186" fmla="*/ 1432094 h 2538970"/>
                <a:gd name="connsiteX187" fmla="*/ 490525 w 2485572"/>
                <a:gd name="connsiteY187" fmla="*/ 1429254 h 2538970"/>
                <a:gd name="connsiteX188" fmla="*/ 487685 w 2485572"/>
                <a:gd name="connsiteY188" fmla="*/ 1429254 h 2538970"/>
                <a:gd name="connsiteX189" fmla="*/ 462406 w 2485572"/>
                <a:gd name="connsiteY189" fmla="*/ 1426413 h 2538970"/>
                <a:gd name="connsiteX190" fmla="*/ 400770 w 2485572"/>
                <a:gd name="connsiteY190" fmla="*/ 1426413 h 2538970"/>
                <a:gd name="connsiteX191" fmla="*/ 392250 w 2485572"/>
                <a:gd name="connsiteY191" fmla="*/ 1423573 h 2538970"/>
                <a:gd name="connsiteX192" fmla="*/ 384013 w 2485572"/>
                <a:gd name="connsiteY192" fmla="*/ 1420733 h 2538970"/>
                <a:gd name="connsiteX193" fmla="*/ 375492 w 2485572"/>
                <a:gd name="connsiteY193" fmla="*/ 1420733 h 2538970"/>
                <a:gd name="connsiteX194" fmla="*/ 319537 w 2485572"/>
                <a:gd name="connsiteY194" fmla="*/ 1409655 h 2538970"/>
                <a:gd name="connsiteX195" fmla="*/ 313856 w 2485572"/>
                <a:gd name="connsiteY195" fmla="*/ 1406815 h 2538970"/>
                <a:gd name="connsiteX196" fmla="*/ 308176 w 2485572"/>
                <a:gd name="connsiteY196" fmla="*/ 1406815 h 2538970"/>
                <a:gd name="connsiteX197" fmla="*/ 297098 w 2485572"/>
                <a:gd name="connsiteY197" fmla="*/ 1401134 h 2538970"/>
                <a:gd name="connsiteX198" fmla="*/ 221546 w 2485572"/>
                <a:gd name="connsiteY198" fmla="*/ 1392898 h 2538970"/>
                <a:gd name="connsiteX199" fmla="*/ 213025 w 2485572"/>
                <a:gd name="connsiteY199" fmla="*/ 1392898 h 2538970"/>
                <a:gd name="connsiteX200" fmla="*/ 204504 w 2485572"/>
                <a:gd name="connsiteY200" fmla="*/ 1395738 h 2538970"/>
                <a:gd name="connsiteX201" fmla="*/ 154230 w 2485572"/>
                <a:gd name="connsiteY201" fmla="*/ 1406815 h 2538970"/>
                <a:gd name="connsiteX202" fmla="*/ 148549 w 2485572"/>
                <a:gd name="connsiteY202" fmla="*/ 1403975 h 2538970"/>
                <a:gd name="connsiteX203" fmla="*/ 137472 w 2485572"/>
                <a:gd name="connsiteY203" fmla="*/ 1398294 h 2538970"/>
                <a:gd name="connsiteX204" fmla="*/ 131791 w 2485572"/>
                <a:gd name="connsiteY204" fmla="*/ 1398294 h 2538970"/>
                <a:gd name="connsiteX205" fmla="*/ 67316 w 2485572"/>
                <a:gd name="connsiteY205" fmla="*/ 1418177 h 2538970"/>
                <a:gd name="connsiteX206" fmla="*/ 58795 w 2485572"/>
                <a:gd name="connsiteY206" fmla="*/ 1420733 h 2538970"/>
                <a:gd name="connsiteX207" fmla="*/ 50558 w 2485572"/>
                <a:gd name="connsiteY207" fmla="*/ 1423573 h 2538970"/>
                <a:gd name="connsiteX208" fmla="*/ 42037 w 2485572"/>
                <a:gd name="connsiteY208" fmla="*/ 1423573 h 2538970"/>
                <a:gd name="connsiteX209" fmla="*/ 5681 w 2485572"/>
                <a:gd name="connsiteY209" fmla="*/ 1432094 h 2538970"/>
                <a:gd name="connsiteX210" fmla="*/ 2840 w 2485572"/>
                <a:gd name="connsiteY210" fmla="*/ 1403975 h 2538970"/>
                <a:gd name="connsiteX211" fmla="*/ 0 w 2485572"/>
                <a:gd name="connsiteY211" fmla="*/ 1395738 h 2538970"/>
                <a:gd name="connsiteX212" fmla="*/ 5681 w 2485572"/>
                <a:gd name="connsiteY212" fmla="*/ 1373299 h 2538970"/>
                <a:gd name="connsiteX213" fmla="*/ 5681 w 2485572"/>
                <a:gd name="connsiteY213" fmla="*/ 1361938 h 2538970"/>
                <a:gd name="connsiteX214" fmla="*/ 11361 w 2485572"/>
                <a:gd name="connsiteY214" fmla="*/ 1345180 h 2538970"/>
                <a:gd name="connsiteX215" fmla="*/ 42037 w 2485572"/>
                <a:gd name="connsiteY215" fmla="*/ 1305983 h 2538970"/>
                <a:gd name="connsiteX216" fmla="*/ 47718 w 2485572"/>
                <a:gd name="connsiteY216" fmla="*/ 1294622 h 2538970"/>
                <a:gd name="connsiteX217" fmla="*/ 39197 w 2485572"/>
                <a:gd name="connsiteY217" fmla="*/ 1275024 h 2538970"/>
                <a:gd name="connsiteX218" fmla="*/ 33516 w 2485572"/>
                <a:gd name="connsiteY218" fmla="*/ 1269627 h 2538970"/>
                <a:gd name="connsiteX219" fmla="*/ 33516 w 2485572"/>
                <a:gd name="connsiteY219" fmla="*/ 1244348 h 2538970"/>
                <a:gd name="connsiteX220" fmla="*/ 64475 w 2485572"/>
                <a:gd name="connsiteY220" fmla="*/ 1213389 h 2538970"/>
                <a:gd name="connsiteX221" fmla="*/ 81233 w 2485572"/>
                <a:gd name="connsiteY221" fmla="*/ 1199471 h 2538970"/>
                <a:gd name="connsiteX222" fmla="*/ 86914 w 2485572"/>
                <a:gd name="connsiteY222" fmla="*/ 1190950 h 2538970"/>
                <a:gd name="connsiteX223" fmla="*/ 97991 w 2485572"/>
                <a:gd name="connsiteY223" fmla="*/ 1160275 h 2538970"/>
                <a:gd name="connsiteX224" fmla="*/ 95435 w 2485572"/>
                <a:gd name="connsiteY224" fmla="*/ 1151753 h 2538970"/>
                <a:gd name="connsiteX225" fmla="*/ 95435 w 2485572"/>
                <a:gd name="connsiteY225" fmla="*/ 1121078 h 2538970"/>
                <a:gd name="connsiteX226" fmla="*/ 100832 w 2485572"/>
                <a:gd name="connsiteY226" fmla="*/ 1112557 h 2538970"/>
                <a:gd name="connsiteX227" fmla="*/ 103672 w 2485572"/>
                <a:gd name="connsiteY227" fmla="*/ 1106876 h 2538970"/>
                <a:gd name="connsiteX228" fmla="*/ 154230 w 2485572"/>
                <a:gd name="connsiteY228" fmla="*/ 1070520 h 2538970"/>
                <a:gd name="connsiteX229" fmla="*/ 176668 w 2485572"/>
                <a:gd name="connsiteY229" fmla="*/ 1045241 h 2538970"/>
                <a:gd name="connsiteX230" fmla="*/ 176668 w 2485572"/>
                <a:gd name="connsiteY230" fmla="*/ 1037004 h 2538970"/>
                <a:gd name="connsiteX231" fmla="*/ 173828 w 2485572"/>
                <a:gd name="connsiteY231" fmla="*/ 1028483 h 2538970"/>
                <a:gd name="connsiteX232" fmla="*/ 157070 w 2485572"/>
                <a:gd name="connsiteY232" fmla="*/ 1008885 h 2538970"/>
                <a:gd name="connsiteX233" fmla="*/ 154230 w 2485572"/>
                <a:gd name="connsiteY233" fmla="*/ 1000648 h 2538970"/>
                <a:gd name="connsiteX234" fmla="*/ 157070 w 2485572"/>
                <a:gd name="connsiteY234" fmla="*/ 964008 h 2538970"/>
                <a:gd name="connsiteX235" fmla="*/ 154230 w 2485572"/>
                <a:gd name="connsiteY235" fmla="*/ 955771 h 2538970"/>
                <a:gd name="connsiteX236" fmla="*/ 126111 w 2485572"/>
                <a:gd name="connsiteY236" fmla="*/ 930492 h 2538970"/>
                <a:gd name="connsiteX237" fmla="*/ 112193 w 2485572"/>
                <a:gd name="connsiteY237" fmla="*/ 927652 h 2538970"/>
                <a:gd name="connsiteX238" fmla="*/ 109353 w 2485572"/>
                <a:gd name="connsiteY238" fmla="*/ 921971 h 2538970"/>
                <a:gd name="connsiteX239" fmla="*/ 109353 w 2485572"/>
                <a:gd name="connsiteY239" fmla="*/ 908053 h 2538970"/>
                <a:gd name="connsiteX240" fmla="*/ 117590 w 2485572"/>
                <a:gd name="connsiteY240" fmla="*/ 891295 h 2538970"/>
                <a:gd name="connsiteX241" fmla="*/ 123270 w 2485572"/>
                <a:gd name="connsiteY241" fmla="*/ 885615 h 2538970"/>
                <a:gd name="connsiteX242" fmla="*/ 148549 w 2485572"/>
                <a:gd name="connsiteY242" fmla="*/ 866016 h 2538970"/>
                <a:gd name="connsiteX243" fmla="*/ 128951 w 2485572"/>
                <a:gd name="connsiteY243" fmla="*/ 840738 h 2538970"/>
                <a:gd name="connsiteX244" fmla="*/ 126111 w 2485572"/>
                <a:gd name="connsiteY244" fmla="*/ 821139 h 2538970"/>
                <a:gd name="connsiteX245" fmla="*/ 140028 w 2485572"/>
                <a:gd name="connsiteY245" fmla="*/ 812618 h 2538970"/>
                <a:gd name="connsiteX246" fmla="*/ 142869 w 2485572"/>
                <a:gd name="connsiteY246" fmla="*/ 790464 h 2538970"/>
                <a:gd name="connsiteX247" fmla="*/ 154230 w 2485572"/>
                <a:gd name="connsiteY247" fmla="*/ 773422 h 2538970"/>
                <a:gd name="connsiteX248" fmla="*/ 157070 w 2485572"/>
                <a:gd name="connsiteY248" fmla="*/ 762344 h 2538970"/>
                <a:gd name="connsiteX249" fmla="*/ 157070 w 2485572"/>
                <a:gd name="connsiteY249" fmla="*/ 753824 h 2538970"/>
                <a:gd name="connsiteX250" fmla="*/ 145709 w 2485572"/>
                <a:gd name="connsiteY250" fmla="*/ 731385 h 2538970"/>
                <a:gd name="connsiteX251" fmla="*/ 145709 w 2485572"/>
                <a:gd name="connsiteY251" fmla="*/ 723148 h 2538970"/>
                <a:gd name="connsiteX252" fmla="*/ 159627 w 2485572"/>
                <a:gd name="connsiteY252" fmla="*/ 714627 h 2538970"/>
                <a:gd name="connsiteX253" fmla="*/ 204504 w 2485572"/>
                <a:gd name="connsiteY253" fmla="*/ 708946 h 2538970"/>
                <a:gd name="connsiteX254" fmla="*/ 232623 w 2485572"/>
                <a:gd name="connsiteY254" fmla="*/ 678271 h 2538970"/>
                <a:gd name="connsiteX255" fmla="*/ 232623 w 2485572"/>
                <a:gd name="connsiteY255" fmla="*/ 666909 h 2538970"/>
                <a:gd name="connsiteX256" fmla="*/ 215865 w 2485572"/>
                <a:gd name="connsiteY256" fmla="*/ 644755 h 2538970"/>
                <a:gd name="connsiteX257" fmla="*/ 218705 w 2485572"/>
                <a:gd name="connsiteY257" fmla="*/ 613795 h 2538970"/>
                <a:gd name="connsiteX258" fmla="*/ 241144 w 2485572"/>
                <a:gd name="connsiteY258" fmla="*/ 582836 h 2538970"/>
                <a:gd name="connsiteX259" fmla="*/ 252221 w 2485572"/>
                <a:gd name="connsiteY259" fmla="*/ 571758 h 2538970"/>
                <a:gd name="connsiteX260" fmla="*/ 285737 w 2485572"/>
                <a:gd name="connsiteY260" fmla="*/ 524041 h 2538970"/>
                <a:gd name="connsiteX261" fmla="*/ 291418 w 2485572"/>
                <a:gd name="connsiteY261" fmla="*/ 518644 h 2538970"/>
                <a:gd name="connsiteX262" fmla="*/ 322377 w 2485572"/>
                <a:gd name="connsiteY262" fmla="*/ 518644 h 2538970"/>
                <a:gd name="connsiteX263" fmla="*/ 333455 w 2485572"/>
                <a:gd name="connsiteY263" fmla="*/ 510123 h 2538970"/>
                <a:gd name="connsiteX264" fmla="*/ 341976 w 2485572"/>
                <a:gd name="connsiteY264" fmla="*/ 482004 h 2538970"/>
                <a:gd name="connsiteX265" fmla="*/ 347372 w 2485572"/>
                <a:gd name="connsiteY265" fmla="*/ 476607 h 2538970"/>
                <a:gd name="connsiteX266" fmla="*/ 386853 w 2485572"/>
                <a:gd name="connsiteY266" fmla="*/ 459565 h 2538970"/>
                <a:gd name="connsiteX267" fmla="*/ 389409 w 2485572"/>
                <a:gd name="connsiteY267" fmla="*/ 454169 h 2538970"/>
                <a:gd name="connsiteX268" fmla="*/ 400770 w 2485572"/>
                <a:gd name="connsiteY268" fmla="*/ 434570 h 2538970"/>
                <a:gd name="connsiteX269" fmla="*/ 414688 w 2485572"/>
                <a:gd name="connsiteY269" fmla="*/ 392534 h 2538970"/>
                <a:gd name="connsiteX270" fmla="*/ 428890 w 2485572"/>
                <a:gd name="connsiteY270" fmla="*/ 341976 h 2538970"/>
                <a:gd name="connsiteX271" fmla="*/ 434286 w 2485572"/>
                <a:gd name="connsiteY271" fmla="*/ 255062 h 2538970"/>
                <a:gd name="connsiteX272" fmla="*/ 437127 w 2485572"/>
                <a:gd name="connsiteY272" fmla="*/ 252221 h 2538970"/>
                <a:gd name="connsiteX273" fmla="*/ 448488 w 2485572"/>
                <a:gd name="connsiteY273" fmla="*/ 235463 h 2538970"/>
                <a:gd name="connsiteX274" fmla="*/ 468086 w 2485572"/>
                <a:gd name="connsiteY274" fmla="*/ 221546 h 2538970"/>
                <a:gd name="connsiteX275" fmla="*/ 501602 w 2485572"/>
                <a:gd name="connsiteY275" fmla="*/ 215865 h 2538970"/>
                <a:gd name="connsiteX276" fmla="*/ 512964 w 2485572"/>
                <a:gd name="connsiteY276" fmla="*/ 213025 h 2538970"/>
                <a:gd name="connsiteX277" fmla="*/ 555000 w 2485572"/>
                <a:gd name="connsiteY277" fmla="*/ 187746 h 2538970"/>
                <a:gd name="connsiteX278" fmla="*/ 557557 w 2485572"/>
                <a:gd name="connsiteY278" fmla="*/ 182349 h 2538970"/>
                <a:gd name="connsiteX279" fmla="*/ 602434 w 2485572"/>
                <a:gd name="connsiteY279" fmla="*/ 131791 h 2538970"/>
                <a:gd name="connsiteX280" fmla="*/ 605274 w 2485572"/>
                <a:gd name="connsiteY280" fmla="*/ 123270 h 2538970"/>
                <a:gd name="connsiteX281" fmla="*/ 594197 w 2485572"/>
                <a:gd name="connsiteY281" fmla="*/ 70156 h 2538970"/>
                <a:gd name="connsiteX282" fmla="*/ 650151 w 2485572"/>
                <a:gd name="connsiteY282" fmla="*/ 92595 h 2538970"/>
                <a:gd name="connsiteX283" fmla="*/ 664069 w 2485572"/>
                <a:gd name="connsiteY283" fmla="*/ 92595 h 2538970"/>
                <a:gd name="connsiteX284" fmla="*/ 689348 w 2485572"/>
                <a:gd name="connsiteY284" fmla="*/ 98275 h 2538970"/>
                <a:gd name="connsiteX285" fmla="*/ 723148 w 2485572"/>
                <a:gd name="connsiteY285" fmla="*/ 89754 h 2538970"/>
                <a:gd name="connsiteX286" fmla="*/ 725704 w 2485572"/>
                <a:gd name="connsiteY286" fmla="*/ 92595 h 2538970"/>
                <a:gd name="connsiteX287" fmla="*/ 731385 w 2485572"/>
                <a:gd name="connsiteY287" fmla="*/ 92595 h 2538970"/>
                <a:gd name="connsiteX288" fmla="*/ 737065 w 2485572"/>
                <a:gd name="connsiteY288" fmla="*/ 95435 h 2538970"/>
                <a:gd name="connsiteX289" fmla="*/ 742746 w 2485572"/>
                <a:gd name="connsiteY289" fmla="*/ 95435 h 2538970"/>
                <a:gd name="connsiteX290" fmla="*/ 779102 w 2485572"/>
                <a:gd name="connsiteY290" fmla="*/ 75837 h 2538970"/>
                <a:gd name="connsiteX291" fmla="*/ 818299 w 2485572"/>
                <a:gd name="connsiteY291" fmla="*/ 39197 h 2538970"/>
                <a:gd name="connsiteX292" fmla="*/ 823980 w 2485572"/>
                <a:gd name="connsiteY292" fmla="*/ 33800 h 2538970"/>
                <a:gd name="connsiteX293" fmla="*/ 851815 w 2485572"/>
                <a:gd name="connsiteY293" fmla="*/ 19598 h 2538970"/>
                <a:gd name="connsiteX294" fmla="*/ 854655 w 2485572"/>
                <a:gd name="connsiteY294" fmla="*/ 14202 h 2538970"/>
                <a:gd name="connsiteX295" fmla="*/ 888455 w 2485572"/>
                <a:gd name="connsiteY295" fmla="*/ 8521 h 2538970"/>
                <a:gd name="connsiteX296" fmla="*/ 893852 w 2485572"/>
                <a:gd name="connsiteY296" fmla="*/ 11361 h 2538970"/>
                <a:gd name="connsiteX297" fmla="*/ 933332 w 2485572"/>
                <a:gd name="connsiteY297" fmla="*/ 36640 h 2538970"/>
                <a:gd name="connsiteX298" fmla="*/ 938729 w 2485572"/>
                <a:gd name="connsiteY298" fmla="*/ 42037 h 2538970"/>
                <a:gd name="connsiteX299" fmla="*/ 969689 w 2485572"/>
                <a:gd name="connsiteY299" fmla="*/ 61635 h 2538970"/>
                <a:gd name="connsiteX300" fmla="*/ 972529 w 2485572"/>
                <a:gd name="connsiteY300" fmla="*/ 64475 h 2538970"/>
                <a:gd name="connsiteX301" fmla="*/ 977925 w 2485572"/>
                <a:gd name="connsiteY301" fmla="*/ 67316 h 2538970"/>
                <a:gd name="connsiteX302" fmla="*/ 1011725 w 2485572"/>
                <a:gd name="connsiteY302" fmla="*/ 67316 h 2538970"/>
                <a:gd name="connsiteX303" fmla="*/ 1031324 w 2485572"/>
                <a:gd name="connsiteY303" fmla="*/ 64475 h 2538970"/>
                <a:gd name="connsiteX304" fmla="*/ 1042401 w 2485572"/>
                <a:gd name="connsiteY304" fmla="*/ 64475 h 2538970"/>
                <a:gd name="connsiteX305" fmla="*/ 1104036 w 2485572"/>
                <a:gd name="connsiteY305" fmla="*/ 70156 h 2538970"/>
                <a:gd name="connsiteX306" fmla="*/ 1109717 w 2485572"/>
                <a:gd name="connsiteY306" fmla="*/ 75837 h 2538970"/>
                <a:gd name="connsiteX307" fmla="*/ 1118238 w 2485572"/>
                <a:gd name="connsiteY307" fmla="*/ 81233 h 2538970"/>
                <a:gd name="connsiteX308" fmla="*/ 1121078 w 2485572"/>
                <a:gd name="connsiteY308" fmla="*/ 84074 h 2538970"/>
                <a:gd name="connsiteX309" fmla="*/ 1143517 w 2485572"/>
                <a:gd name="connsiteY309" fmla="*/ 95435 h 2538970"/>
                <a:gd name="connsiteX310" fmla="*/ 1151754 w 2485572"/>
                <a:gd name="connsiteY310" fmla="*/ 100832 h 2538970"/>
                <a:gd name="connsiteX311" fmla="*/ 1171352 w 2485572"/>
                <a:gd name="connsiteY311" fmla="*/ 100832 h 2538970"/>
                <a:gd name="connsiteX312" fmla="*/ 1174192 w 2485572"/>
                <a:gd name="connsiteY312" fmla="*/ 98275 h 2538970"/>
                <a:gd name="connsiteX313" fmla="*/ 1188110 w 2485572"/>
                <a:gd name="connsiteY313" fmla="*/ 89754 h 2538970"/>
                <a:gd name="connsiteX314" fmla="*/ 1193791 w 2485572"/>
                <a:gd name="connsiteY314" fmla="*/ 84074 h 2538970"/>
                <a:gd name="connsiteX315" fmla="*/ 1238668 w 2485572"/>
                <a:gd name="connsiteY315" fmla="*/ 75837 h 2538970"/>
                <a:gd name="connsiteX316" fmla="*/ 1244348 w 2485572"/>
                <a:gd name="connsiteY316" fmla="*/ 78677 h 2538970"/>
                <a:gd name="connsiteX317" fmla="*/ 1272184 w 2485572"/>
                <a:gd name="connsiteY317" fmla="*/ 75837 h 2538970"/>
                <a:gd name="connsiteX318" fmla="*/ 1280705 w 2485572"/>
                <a:gd name="connsiteY318" fmla="*/ 72996 h 2538970"/>
                <a:gd name="connsiteX319" fmla="*/ 1286385 w 2485572"/>
                <a:gd name="connsiteY319" fmla="*/ 72996 h 2538970"/>
                <a:gd name="connsiteX320" fmla="*/ 1348020 w 2485572"/>
                <a:gd name="connsiteY320" fmla="*/ 50558 h 2538970"/>
                <a:gd name="connsiteX321" fmla="*/ 1350861 w 2485572"/>
                <a:gd name="connsiteY321" fmla="*/ 50558 h 2538970"/>
                <a:gd name="connsiteX322" fmla="*/ 1392898 w 2485572"/>
                <a:gd name="connsiteY322" fmla="*/ 39197 h 2538970"/>
                <a:gd name="connsiteX323" fmla="*/ 1406815 w 2485572"/>
                <a:gd name="connsiteY323" fmla="*/ 39197 h 2538970"/>
                <a:gd name="connsiteX324" fmla="*/ 1459929 w 2485572"/>
                <a:gd name="connsiteY324" fmla="*/ 36640 h 2538970"/>
                <a:gd name="connsiteX325" fmla="*/ 1468450 w 2485572"/>
                <a:gd name="connsiteY325" fmla="*/ 36640 h 2538970"/>
                <a:gd name="connsiteX326" fmla="*/ 1474131 w 2485572"/>
                <a:gd name="connsiteY326" fmla="*/ 33800 h 2538970"/>
                <a:gd name="connsiteX327" fmla="*/ 1479528 w 2485572"/>
                <a:gd name="connsiteY327" fmla="*/ 30960 h 2538970"/>
                <a:gd name="connsiteX328" fmla="*/ 1485208 w 2485572"/>
                <a:gd name="connsiteY328" fmla="*/ 30960 h 2538970"/>
                <a:gd name="connsiteX329" fmla="*/ 1544003 w 2485572"/>
                <a:gd name="connsiteY329" fmla="*/ 16758 h 2538970"/>
                <a:gd name="connsiteX330" fmla="*/ 1549684 w 2485572"/>
                <a:gd name="connsiteY330" fmla="*/ 14202 h 2538970"/>
                <a:gd name="connsiteX331" fmla="*/ 1555364 w 2485572"/>
                <a:gd name="connsiteY331" fmla="*/ 14202 h 2538970"/>
                <a:gd name="connsiteX332" fmla="*/ 1563601 w 2485572"/>
                <a:gd name="connsiteY332" fmla="*/ 11361 h 2538970"/>
                <a:gd name="connsiteX333" fmla="*/ 1614159 w 2485572"/>
                <a:gd name="connsiteY333" fmla="*/ 22439 h 2538970"/>
                <a:gd name="connsiteX334" fmla="*/ 1619840 w 2485572"/>
                <a:gd name="connsiteY334" fmla="*/ 19598 h 2538970"/>
                <a:gd name="connsiteX335" fmla="*/ 1630917 w 2485572"/>
                <a:gd name="connsiteY335" fmla="*/ 16758 h 2538970"/>
                <a:gd name="connsiteX336" fmla="*/ 1645119 w 2485572"/>
                <a:gd name="connsiteY336" fmla="*/ 8521 h 2538970"/>
                <a:gd name="connsiteX337" fmla="*/ 1653356 w 2485572"/>
                <a:gd name="connsiteY337" fmla="*/ 5681 h 2538970"/>
                <a:gd name="connsiteX338" fmla="*/ 1689712 w 2485572"/>
                <a:gd name="connsiteY338" fmla="*/ 0 h 2538970"/>
                <a:gd name="connsiteX339" fmla="*/ 1698233 w 2485572"/>
                <a:gd name="connsiteY339" fmla="*/ 11361 h 2538970"/>
                <a:gd name="connsiteX340" fmla="*/ 1703914 w 2485572"/>
                <a:gd name="connsiteY340" fmla="*/ 14202 h 2538970"/>
                <a:gd name="connsiteX341" fmla="*/ 1709310 w 2485572"/>
                <a:gd name="connsiteY341" fmla="*/ 16758 h 2538970"/>
                <a:gd name="connsiteX342" fmla="*/ 1717831 w 2485572"/>
                <a:gd name="connsiteY342" fmla="*/ 16758 h 2538970"/>
                <a:gd name="connsiteX343" fmla="*/ 1757028 w 2485572"/>
                <a:gd name="connsiteY343" fmla="*/ 22439 h 2538970"/>
                <a:gd name="connsiteX344" fmla="*/ 1762708 w 2485572"/>
                <a:gd name="connsiteY344" fmla="*/ 25279 h 2538970"/>
                <a:gd name="connsiteX345" fmla="*/ 1768389 w 2485572"/>
                <a:gd name="connsiteY345" fmla="*/ 25279 h 2538970"/>
                <a:gd name="connsiteX346" fmla="*/ 1787987 w 2485572"/>
                <a:gd name="connsiteY346" fmla="*/ 33800 h 2538970"/>
                <a:gd name="connsiteX347" fmla="*/ 1793384 w 2485572"/>
                <a:gd name="connsiteY347" fmla="*/ 33800 h 2538970"/>
                <a:gd name="connsiteX348" fmla="*/ 1801905 w 2485572"/>
                <a:gd name="connsiteY348" fmla="*/ 36640 h 2538970"/>
                <a:gd name="connsiteX349" fmla="*/ 1835421 w 2485572"/>
                <a:gd name="connsiteY349" fmla="*/ 42037 h 2538970"/>
                <a:gd name="connsiteX350" fmla="*/ 1891659 w 2485572"/>
                <a:gd name="connsiteY350" fmla="*/ 61635 h 2538970"/>
                <a:gd name="connsiteX351" fmla="*/ 1897340 w 2485572"/>
                <a:gd name="connsiteY351" fmla="*/ 64475 h 2538970"/>
                <a:gd name="connsiteX352" fmla="*/ 1899896 w 2485572"/>
                <a:gd name="connsiteY352" fmla="*/ 67316 h 2538970"/>
                <a:gd name="connsiteX353" fmla="*/ 1944774 w 2485572"/>
                <a:gd name="connsiteY353" fmla="*/ 123270 h 2538970"/>
                <a:gd name="connsiteX354" fmla="*/ 1947614 w 2485572"/>
                <a:gd name="connsiteY354" fmla="*/ 128951 h 2538970"/>
                <a:gd name="connsiteX355" fmla="*/ 1950454 w 2485572"/>
                <a:gd name="connsiteY355" fmla="*/ 131791 h 2538970"/>
                <a:gd name="connsiteX356" fmla="*/ 1956135 w 2485572"/>
                <a:gd name="connsiteY356" fmla="*/ 140312 h 2538970"/>
                <a:gd name="connsiteX357" fmla="*/ 1958975 w 2485572"/>
                <a:gd name="connsiteY357" fmla="*/ 145709 h 2538970"/>
                <a:gd name="connsiteX358" fmla="*/ 1961532 w 2485572"/>
                <a:gd name="connsiteY358" fmla="*/ 154230 h 2538970"/>
                <a:gd name="connsiteX359" fmla="*/ 1998172 w 2485572"/>
                <a:gd name="connsiteY359" fmla="*/ 204788 h 2538970"/>
                <a:gd name="connsiteX360" fmla="*/ 2003569 w 2485572"/>
                <a:gd name="connsiteY360" fmla="*/ 207344 h 2538970"/>
                <a:gd name="connsiteX361" fmla="*/ 2009249 w 2485572"/>
                <a:gd name="connsiteY361" fmla="*/ 210184 h 2538970"/>
                <a:gd name="connsiteX362" fmla="*/ 2017770 w 2485572"/>
                <a:gd name="connsiteY362" fmla="*/ 210184 h 2538970"/>
                <a:gd name="connsiteX363" fmla="*/ 2026007 w 2485572"/>
                <a:gd name="connsiteY363" fmla="*/ 213025 h 2538970"/>
                <a:gd name="connsiteX364" fmla="*/ 2037368 w 2485572"/>
                <a:gd name="connsiteY364" fmla="*/ 215865 h 2538970"/>
                <a:gd name="connsiteX365" fmla="*/ 2099003 w 2485572"/>
                <a:gd name="connsiteY365" fmla="*/ 221546 h 2538970"/>
                <a:gd name="connsiteX366" fmla="*/ 2104684 w 2485572"/>
                <a:gd name="connsiteY366" fmla="*/ 224386 h 2538970"/>
                <a:gd name="connsiteX367" fmla="*/ 2112921 w 2485572"/>
                <a:gd name="connsiteY367" fmla="*/ 224386 h 2538970"/>
                <a:gd name="connsiteX368" fmla="*/ 2124283 w 2485572"/>
                <a:gd name="connsiteY368" fmla="*/ 229783 h 2538970"/>
                <a:gd name="connsiteX369" fmla="*/ 2177397 w 2485572"/>
                <a:gd name="connsiteY369" fmla="*/ 229783 h 2538970"/>
                <a:gd name="connsiteX370" fmla="*/ 2185918 w 2485572"/>
                <a:gd name="connsiteY370" fmla="*/ 232623 h 2538970"/>
                <a:gd name="connsiteX371" fmla="*/ 2213753 w 2485572"/>
                <a:gd name="connsiteY371" fmla="*/ 226942 h 2538970"/>
                <a:gd name="connsiteX372" fmla="*/ 2219434 w 2485572"/>
                <a:gd name="connsiteY372" fmla="*/ 224386 h 2538970"/>
                <a:gd name="connsiteX373" fmla="*/ 2241872 w 2485572"/>
                <a:gd name="connsiteY373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1230 w 2485572"/>
                <a:gd name="connsiteY91" fmla="*/ 2205516 h 2538970"/>
                <a:gd name="connsiteX92" fmla="*/ 1762708 w 2485572"/>
                <a:gd name="connsiteY92" fmla="*/ 2202676 h 2538970"/>
                <a:gd name="connsiteX93" fmla="*/ 1698233 w 2485572"/>
                <a:gd name="connsiteY93" fmla="*/ 2166319 h 2538970"/>
                <a:gd name="connsiteX94" fmla="*/ 1692552 w 2485572"/>
                <a:gd name="connsiteY94" fmla="*/ 2163479 h 2538970"/>
                <a:gd name="connsiteX95" fmla="*/ 1656196 w 2485572"/>
                <a:gd name="connsiteY95" fmla="*/ 2160638 h 2538970"/>
                <a:gd name="connsiteX96" fmla="*/ 1647675 w 2485572"/>
                <a:gd name="connsiteY96" fmla="*/ 2163479 h 2538970"/>
                <a:gd name="connsiteX97" fmla="*/ 1605638 w 2485572"/>
                <a:gd name="connsiteY97" fmla="*/ 2169159 h 2538970"/>
                <a:gd name="connsiteX98" fmla="*/ 1600242 w 2485572"/>
                <a:gd name="connsiteY98" fmla="*/ 2169159 h 2538970"/>
                <a:gd name="connsiteX99" fmla="*/ 1566442 w 2485572"/>
                <a:gd name="connsiteY99" fmla="*/ 2146721 h 2538970"/>
                <a:gd name="connsiteX100" fmla="*/ 1563601 w 2485572"/>
                <a:gd name="connsiteY100" fmla="*/ 2143881 h 2538970"/>
                <a:gd name="connsiteX101" fmla="*/ 1561045 w 2485572"/>
                <a:gd name="connsiteY101" fmla="*/ 2141040 h 2538970"/>
                <a:gd name="connsiteX102" fmla="*/ 1541447 w 2485572"/>
                <a:gd name="connsiteY102" fmla="*/ 2112921 h 2538970"/>
                <a:gd name="connsiteX103" fmla="*/ 1535766 w 2485572"/>
                <a:gd name="connsiteY103" fmla="*/ 2107524 h 2538970"/>
                <a:gd name="connsiteX104" fmla="*/ 1501966 w 2485572"/>
                <a:gd name="connsiteY104" fmla="*/ 2090482 h 2538970"/>
                <a:gd name="connsiteX105" fmla="*/ 1496570 w 2485572"/>
                <a:gd name="connsiteY105" fmla="*/ 2087926 h 2538970"/>
                <a:gd name="connsiteX106" fmla="*/ 1493729 w 2485572"/>
                <a:gd name="connsiteY106" fmla="*/ 2085086 h 2538970"/>
                <a:gd name="connsiteX107" fmla="*/ 1488049 w 2485572"/>
                <a:gd name="connsiteY107" fmla="*/ 2082245 h 2538970"/>
                <a:gd name="connsiteX108" fmla="*/ 1426413 w 2485572"/>
                <a:gd name="connsiteY108" fmla="*/ 2059807 h 2538970"/>
                <a:gd name="connsiteX109" fmla="*/ 1364778 w 2485572"/>
                <a:gd name="connsiteY109" fmla="*/ 2056966 h 2538970"/>
                <a:gd name="connsiteX110" fmla="*/ 1336659 w 2485572"/>
                <a:gd name="connsiteY110" fmla="*/ 2048445 h 2538970"/>
                <a:gd name="connsiteX111" fmla="*/ 1311380 w 2485572"/>
                <a:gd name="connsiteY111" fmla="*/ 2034528 h 2538970"/>
                <a:gd name="connsiteX112" fmla="*/ 1305983 w 2485572"/>
                <a:gd name="connsiteY112" fmla="*/ 2031688 h 2538970"/>
                <a:gd name="connsiteX113" fmla="*/ 1303143 w 2485572"/>
                <a:gd name="connsiteY113" fmla="*/ 2026291 h 2538970"/>
                <a:gd name="connsiteX114" fmla="*/ 1300303 w 2485572"/>
                <a:gd name="connsiteY114" fmla="*/ 2023451 h 2538970"/>
                <a:gd name="connsiteX115" fmla="*/ 1266787 w 2485572"/>
                <a:gd name="connsiteY115" fmla="*/ 2006409 h 2538970"/>
                <a:gd name="connsiteX116" fmla="*/ 1255426 w 2485572"/>
                <a:gd name="connsiteY116" fmla="*/ 2006409 h 2538970"/>
                <a:gd name="connsiteX117" fmla="*/ 1238668 w 2485572"/>
                <a:gd name="connsiteY117" fmla="*/ 2001012 h 2538970"/>
                <a:gd name="connsiteX118" fmla="*/ 1232987 w 2485572"/>
                <a:gd name="connsiteY118" fmla="*/ 2001012 h 2538970"/>
                <a:gd name="connsiteX119" fmla="*/ 1216229 w 2485572"/>
                <a:gd name="connsiteY119" fmla="*/ 1995331 h 2538970"/>
                <a:gd name="connsiteX120" fmla="*/ 1213389 w 2485572"/>
                <a:gd name="connsiteY120" fmla="*/ 1992491 h 2538970"/>
                <a:gd name="connsiteX121" fmla="*/ 1185554 w 2485572"/>
                <a:gd name="connsiteY121" fmla="*/ 1984254 h 2538970"/>
                <a:gd name="connsiteX122" fmla="*/ 1179873 w 2485572"/>
                <a:gd name="connsiteY122" fmla="*/ 1984254 h 2538970"/>
                <a:gd name="connsiteX123" fmla="*/ 1157434 w 2485572"/>
                <a:gd name="connsiteY123" fmla="*/ 1981414 h 2538970"/>
                <a:gd name="connsiteX124" fmla="*/ 1109717 w 2485572"/>
                <a:gd name="connsiteY124" fmla="*/ 1947614 h 2538970"/>
                <a:gd name="connsiteX125" fmla="*/ 1098639 w 2485572"/>
                <a:gd name="connsiteY125" fmla="*/ 1944774 h 2538970"/>
                <a:gd name="connsiteX126" fmla="*/ 1067680 w 2485572"/>
                <a:gd name="connsiteY126" fmla="*/ 1919779 h 2538970"/>
                <a:gd name="connsiteX127" fmla="*/ 1056603 w 2485572"/>
                <a:gd name="connsiteY127" fmla="*/ 1888819 h 2538970"/>
                <a:gd name="connsiteX128" fmla="*/ 1053762 w 2485572"/>
                <a:gd name="connsiteY128" fmla="*/ 1880298 h 2538970"/>
                <a:gd name="connsiteX129" fmla="*/ 1022803 w 2485572"/>
                <a:gd name="connsiteY129" fmla="*/ 1860700 h 2538970"/>
                <a:gd name="connsiteX130" fmla="*/ 1019962 w 2485572"/>
                <a:gd name="connsiteY130" fmla="*/ 1858143 h 2538970"/>
                <a:gd name="connsiteX131" fmla="*/ 1006045 w 2485572"/>
                <a:gd name="connsiteY131" fmla="*/ 1824343 h 2538970"/>
                <a:gd name="connsiteX132" fmla="*/ 1006045 w 2485572"/>
                <a:gd name="connsiteY132" fmla="*/ 1813266 h 2538970"/>
                <a:gd name="connsiteX133" fmla="*/ 1011725 w 2485572"/>
                <a:gd name="connsiteY133" fmla="*/ 1793668 h 2538970"/>
                <a:gd name="connsiteX134" fmla="*/ 1019962 w 2485572"/>
                <a:gd name="connsiteY134" fmla="*/ 1768389 h 2538970"/>
                <a:gd name="connsiteX135" fmla="*/ 1025643 w 2485572"/>
                <a:gd name="connsiteY135" fmla="*/ 1737429 h 2538970"/>
                <a:gd name="connsiteX136" fmla="*/ 1025643 w 2485572"/>
                <a:gd name="connsiteY136" fmla="*/ 1723512 h 2538970"/>
                <a:gd name="connsiteX137" fmla="*/ 1019962 w 2485572"/>
                <a:gd name="connsiteY137" fmla="*/ 1720671 h 2538970"/>
                <a:gd name="connsiteX138" fmla="*/ 1014566 w 2485572"/>
                <a:gd name="connsiteY138" fmla="*/ 1712435 h 2538970"/>
                <a:gd name="connsiteX139" fmla="*/ 1011725 w 2485572"/>
                <a:gd name="connsiteY139" fmla="*/ 1709594 h 2538970"/>
                <a:gd name="connsiteX140" fmla="*/ 983606 w 2485572"/>
                <a:gd name="connsiteY140" fmla="*/ 1692552 h 2538970"/>
                <a:gd name="connsiteX141" fmla="*/ 977925 w 2485572"/>
                <a:gd name="connsiteY141" fmla="*/ 1692552 h 2538970"/>
                <a:gd name="connsiteX142" fmla="*/ 950090 w 2485572"/>
                <a:gd name="connsiteY142" fmla="*/ 1653356 h 2538970"/>
                <a:gd name="connsiteX143" fmla="*/ 950090 w 2485572"/>
                <a:gd name="connsiteY143" fmla="*/ 1639438 h 2538970"/>
                <a:gd name="connsiteX144" fmla="*/ 952931 w 2485572"/>
                <a:gd name="connsiteY144" fmla="*/ 1636598 h 2538970"/>
                <a:gd name="connsiteX145" fmla="*/ 975369 w 2485572"/>
                <a:gd name="connsiteY145" fmla="*/ 1597401 h 2538970"/>
                <a:gd name="connsiteX146" fmla="*/ 980766 w 2485572"/>
                <a:gd name="connsiteY146" fmla="*/ 1591721 h 2538970"/>
                <a:gd name="connsiteX147" fmla="*/ 1017406 w 2485572"/>
                <a:gd name="connsiteY147" fmla="*/ 1561045 h 2538970"/>
                <a:gd name="connsiteX148" fmla="*/ 1022803 w 2485572"/>
                <a:gd name="connsiteY148" fmla="*/ 1558205 h 2538970"/>
                <a:gd name="connsiteX149" fmla="*/ 1025643 w 2485572"/>
                <a:gd name="connsiteY149" fmla="*/ 1555364 h 2538970"/>
                <a:gd name="connsiteX150" fmla="*/ 1031324 w 2485572"/>
                <a:gd name="connsiteY150" fmla="*/ 1549684 h 2538970"/>
                <a:gd name="connsiteX151" fmla="*/ 1293866 w 2485572"/>
                <a:gd name="connsiteY151" fmla="*/ 1680648 h 2538970"/>
                <a:gd name="connsiteX152" fmla="*/ 1455791 w 2485572"/>
                <a:gd name="connsiteY152" fmla="*/ 1685410 h 2538970"/>
                <a:gd name="connsiteX153" fmla="*/ 1289417 w 2485572"/>
                <a:gd name="connsiteY153" fmla="*/ 1536685 h 2538970"/>
                <a:gd name="connsiteX154" fmla="*/ 1061999 w 2485572"/>
                <a:gd name="connsiteY154" fmla="*/ 1465610 h 2538970"/>
                <a:gd name="connsiteX155" fmla="*/ 1061999 w 2485572"/>
                <a:gd name="connsiteY155" fmla="*/ 1429254 h 2538970"/>
                <a:gd name="connsiteX156" fmla="*/ 1048082 w 2485572"/>
                <a:gd name="connsiteY156" fmla="*/ 1403975 h 2538970"/>
                <a:gd name="connsiteX157" fmla="*/ 1022803 w 2485572"/>
                <a:gd name="connsiteY157" fmla="*/ 1387217 h 2538970"/>
                <a:gd name="connsiteX158" fmla="*/ 1011725 w 2485572"/>
                <a:gd name="connsiteY158" fmla="*/ 1381536 h 2538970"/>
                <a:gd name="connsiteX159" fmla="*/ 1000364 w 2485572"/>
                <a:gd name="connsiteY159" fmla="*/ 1381536 h 2538970"/>
                <a:gd name="connsiteX160" fmla="*/ 961167 w 2485572"/>
                <a:gd name="connsiteY160" fmla="*/ 1376140 h 2538970"/>
                <a:gd name="connsiteX161" fmla="*/ 924811 w 2485572"/>
                <a:gd name="connsiteY161" fmla="*/ 1367618 h 2538970"/>
                <a:gd name="connsiteX162" fmla="*/ 919131 w 2485572"/>
                <a:gd name="connsiteY162" fmla="*/ 1367618 h 2538970"/>
                <a:gd name="connsiteX163" fmla="*/ 913450 w 2485572"/>
                <a:gd name="connsiteY163" fmla="*/ 1364778 h 2538970"/>
                <a:gd name="connsiteX164" fmla="*/ 908053 w 2485572"/>
                <a:gd name="connsiteY164" fmla="*/ 1364778 h 2538970"/>
                <a:gd name="connsiteX165" fmla="*/ 877094 w 2485572"/>
                <a:gd name="connsiteY165" fmla="*/ 1381536 h 2538970"/>
                <a:gd name="connsiteX166" fmla="*/ 868857 w 2485572"/>
                <a:gd name="connsiteY166" fmla="*/ 1390057 h 2538970"/>
                <a:gd name="connsiteX167" fmla="*/ 835057 w 2485572"/>
                <a:gd name="connsiteY167" fmla="*/ 1434934 h 2538970"/>
                <a:gd name="connsiteX168" fmla="*/ 832217 w 2485572"/>
                <a:gd name="connsiteY168" fmla="*/ 1440331 h 2538970"/>
                <a:gd name="connsiteX169" fmla="*/ 832217 w 2485572"/>
                <a:gd name="connsiteY169" fmla="*/ 1446012 h 2538970"/>
                <a:gd name="connsiteX170" fmla="*/ 767741 w 2485572"/>
                <a:gd name="connsiteY170" fmla="*/ 1513327 h 2538970"/>
                <a:gd name="connsiteX171" fmla="*/ 711787 w 2485572"/>
                <a:gd name="connsiteY171" fmla="*/ 1535766 h 2538970"/>
                <a:gd name="connsiteX172" fmla="*/ 686508 w 2485572"/>
                <a:gd name="connsiteY172" fmla="*/ 1541447 h 2538970"/>
                <a:gd name="connsiteX173" fmla="*/ 661513 w 2485572"/>
                <a:gd name="connsiteY173" fmla="*/ 1549684 h 2538970"/>
                <a:gd name="connsiteX174" fmla="*/ 658672 w 2485572"/>
                <a:gd name="connsiteY174" fmla="*/ 1552524 h 2538970"/>
                <a:gd name="connsiteX175" fmla="*/ 652992 w 2485572"/>
                <a:gd name="connsiteY175" fmla="*/ 1555364 h 2538970"/>
                <a:gd name="connsiteX176" fmla="*/ 624873 w 2485572"/>
                <a:gd name="connsiteY176" fmla="*/ 1561045 h 2538970"/>
                <a:gd name="connsiteX177" fmla="*/ 619476 w 2485572"/>
                <a:gd name="connsiteY177" fmla="*/ 1558205 h 2538970"/>
                <a:gd name="connsiteX178" fmla="*/ 616636 w 2485572"/>
                <a:gd name="connsiteY178" fmla="*/ 1555364 h 2538970"/>
                <a:gd name="connsiteX179" fmla="*/ 597037 w 2485572"/>
                <a:gd name="connsiteY179" fmla="*/ 1532926 h 2538970"/>
                <a:gd name="connsiteX180" fmla="*/ 594197 w 2485572"/>
                <a:gd name="connsiteY180" fmla="*/ 1521848 h 2538970"/>
                <a:gd name="connsiteX181" fmla="*/ 591357 w 2485572"/>
                <a:gd name="connsiteY181" fmla="*/ 1519008 h 2538970"/>
                <a:gd name="connsiteX182" fmla="*/ 566078 w 2485572"/>
                <a:gd name="connsiteY182" fmla="*/ 1482368 h 2538970"/>
                <a:gd name="connsiteX183" fmla="*/ 560397 w 2485572"/>
                <a:gd name="connsiteY183" fmla="*/ 1471291 h 2538970"/>
                <a:gd name="connsiteX184" fmla="*/ 555000 w 2485572"/>
                <a:gd name="connsiteY184" fmla="*/ 1465610 h 2538970"/>
                <a:gd name="connsiteX185" fmla="*/ 498762 w 2485572"/>
                <a:gd name="connsiteY185" fmla="*/ 1432094 h 2538970"/>
                <a:gd name="connsiteX186" fmla="*/ 490525 w 2485572"/>
                <a:gd name="connsiteY186" fmla="*/ 1429254 h 2538970"/>
                <a:gd name="connsiteX187" fmla="*/ 487685 w 2485572"/>
                <a:gd name="connsiteY187" fmla="*/ 1429254 h 2538970"/>
                <a:gd name="connsiteX188" fmla="*/ 462406 w 2485572"/>
                <a:gd name="connsiteY188" fmla="*/ 1426413 h 2538970"/>
                <a:gd name="connsiteX189" fmla="*/ 400770 w 2485572"/>
                <a:gd name="connsiteY189" fmla="*/ 1426413 h 2538970"/>
                <a:gd name="connsiteX190" fmla="*/ 392250 w 2485572"/>
                <a:gd name="connsiteY190" fmla="*/ 1423573 h 2538970"/>
                <a:gd name="connsiteX191" fmla="*/ 384013 w 2485572"/>
                <a:gd name="connsiteY191" fmla="*/ 1420733 h 2538970"/>
                <a:gd name="connsiteX192" fmla="*/ 375492 w 2485572"/>
                <a:gd name="connsiteY192" fmla="*/ 1420733 h 2538970"/>
                <a:gd name="connsiteX193" fmla="*/ 319537 w 2485572"/>
                <a:gd name="connsiteY193" fmla="*/ 1409655 h 2538970"/>
                <a:gd name="connsiteX194" fmla="*/ 313856 w 2485572"/>
                <a:gd name="connsiteY194" fmla="*/ 1406815 h 2538970"/>
                <a:gd name="connsiteX195" fmla="*/ 308176 w 2485572"/>
                <a:gd name="connsiteY195" fmla="*/ 1406815 h 2538970"/>
                <a:gd name="connsiteX196" fmla="*/ 297098 w 2485572"/>
                <a:gd name="connsiteY196" fmla="*/ 1401134 h 2538970"/>
                <a:gd name="connsiteX197" fmla="*/ 221546 w 2485572"/>
                <a:gd name="connsiteY197" fmla="*/ 1392898 h 2538970"/>
                <a:gd name="connsiteX198" fmla="*/ 213025 w 2485572"/>
                <a:gd name="connsiteY198" fmla="*/ 1392898 h 2538970"/>
                <a:gd name="connsiteX199" fmla="*/ 204504 w 2485572"/>
                <a:gd name="connsiteY199" fmla="*/ 1395738 h 2538970"/>
                <a:gd name="connsiteX200" fmla="*/ 154230 w 2485572"/>
                <a:gd name="connsiteY200" fmla="*/ 1406815 h 2538970"/>
                <a:gd name="connsiteX201" fmla="*/ 148549 w 2485572"/>
                <a:gd name="connsiteY201" fmla="*/ 1403975 h 2538970"/>
                <a:gd name="connsiteX202" fmla="*/ 137472 w 2485572"/>
                <a:gd name="connsiteY202" fmla="*/ 1398294 h 2538970"/>
                <a:gd name="connsiteX203" fmla="*/ 131791 w 2485572"/>
                <a:gd name="connsiteY203" fmla="*/ 1398294 h 2538970"/>
                <a:gd name="connsiteX204" fmla="*/ 67316 w 2485572"/>
                <a:gd name="connsiteY204" fmla="*/ 1418177 h 2538970"/>
                <a:gd name="connsiteX205" fmla="*/ 58795 w 2485572"/>
                <a:gd name="connsiteY205" fmla="*/ 1420733 h 2538970"/>
                <a:gd name="connsiteX206" fmla="*/ 50558 w 2485572"/>
                <a:gd name="connsiteY206" fmla="*/ 1423573 h 2538970"/>
                <a:gd name="connsiteX207" fmla="*/ 42037 w 2485572"/>
                <a:gd name="connsiteY207" fmla="*/ 1423573 h 2538970"/>
                <a:gd name="connsiteX208" fmla="*/ 5681 w 2485572"/>
                <a:gd name="connsiteY208" fmla="*/ 1432094 h 2538970"/>
                <a:gd name="connsiteX209" fmla="*/ 2840 w 2485572"/>
                <a:gd name="connsiteY209" fmla="*/ 1403975 h 2538970"/>
                <a:gd name="connsiteX210" fmla="*/ 0 w 2485572"/>
                <a:gd name="connsiteY210" fmla="*/ 1395738 h 2538970"/>
                <a:gd name="connsiteX211" fmla="*/ 5681 w 2485572"/>
                <a:gd name="connsiteY211" fmla="*/ 1373299 h 2538970"/>
                <a:gd name="connsiteX212" fmla="*/ 5681 w 2485572"/>
                <a:gd name="connsiteY212" fmla="*/ 1361938 h 2538970"/>
                <a:gd name="connsiteX213" fmla="*/ 11361 w 2485572"/>
                <a:gd name="connsiteY213" fmla="*/ 1345180 h 2538970"/>
                <a:gd name="connsiteX214" fmla="*/ 42037 w 2485572"/>
                <a:gd name="connsiteY214" fmla="*/ 1305983 h 2538970"/>
                <a:gd name="connsiteX215" fmla="*/ 47718 w 2485572"/>
                <a:gd name="connsiteY215" fmla="*/ 1294622 h 2538970"/>
                <a:gd name="connsiteX216" fmla="*/ 39197 w 2485572"/>
                <a:gd name="connsiteY216" fmla="*/ 1275024 h 2538970"/>
                <a:gd name="connsiteX217" fmla="*/ 33516 w 2485572"/>
                <a:gd name="connsiteY217" fmla="*/ 1269627 h 2538970"/>
                <a:gd name="connsiteX218" fmla="*/ 33516 w 2485572"/>
                <a:gd name="connsiteY218" fmla="*/ 1244348 h 2538970"/>
                <a:gd name="connsiteX219" fmla="*/ 64475 w 2485572"/>
                <a:gd name="connsiteY219" fmla="*/ 1213389 h 2538970"/>
                <a:gd name="connsiteX220" fmla="*/ 81233 w 2485572"/>
                <a:gd name="connsiteY220" fmla="*/ 1199471 h 2538970"/>
                <a:gd name="connsiteX221" fmla="*/ 86914 w 2485572"/>
                <a:gd name="connsiteY221" fmla="*/ 1190950 h 2538970"/>
                <a:gd name="connsiteX222" fmla="*/ 97991 w 2485572"/>
                <a:gd name="connsiteY222" fmla="*/ 1160275 h 2538970"/>
                <a:gd name="connsiteX223" fmla="*/ 95435 w 2485572"/>
                <a:gd name="connsiteY223" fmla="*/ 1151753 h 2538970"/>
                <a:gd name="connsiteX224" fmla="*/ 95435 w 2485572"/>
                <a:gd name="connsiteY224" fmla="*/ 1121078 h 2538970"/>
                <a:gd name="connsiteX225" fmla="*/ 100832 w 2485572"/>
                <a:gd name="connsiteY225" fmla="*/ 1112557 h 2538970"/>
                <a:gd name="connsiteX226" fmla="*/ 103672 w 2485572"/>
                <a:gd name="connsiteY226" fmla="*/ 1106876 h 2538970"/>
                <a:gd name="connsiteX227" fmla="*/ 154230 w 2485572"/>
                <a:gd name="connsiteY227" fmla="*/ 1070520 h 2538970"/>
                <a:gd name="connsiteX228" fmla="*/ 176668 w 2485572"/>
                <a:gd name="connsiteY228" fmla="*/ 1045241 h 2538970"/>
                <a:gd name="connsiteX229" fmla="*/ 176668 w 2485572"/>
                <a:gd name="connsiteY229" fmla="*/ 1037004 h 2538970"/>
                <a:gd name="connsiteX230" fmla="*/ 173828 w 2485572"/>
                <a:gd name="connsiteY230" fmla="*/ 1028483 h 2538970"/>
                <a:gd name="connsiteX231" fmla="*/ 157070 w 2485572"/>
                <a:gd name="connsiteY231" fmla="*/ 1008885 h 2538970"/>
                <a:gd name="connsiteX232" fmla="*/ 154230 w 2485572"/>
                <a:gd name="connsiteY232" fmla="*/ 1000648 h 2538970"/>
                <a:gd name="connsiteX233" fmla="*/ 157070 w 2485572"/>
                <a:gd name="connsiteY233" fmla="*/ 964008 h 2538970"/>
                <a:gd name="connsiteX234" fmla="*/ 154230 w 2485572"/>
                <a:gd name="connsiteY234" fmla="*/ 955771 h 2538970"/>
                <a:gd name="connsiteX235" fmla="*/ 126111 w 2485572"/>
                <a:gd name="connsiteY235" fmla="*/ 930492 h 2538970"/>
                <a:gd name="connsiteX236" fmla="*/ 112193 w 2485572"/>
                <a:gd name="connsiteY236" fmla="*/ 927652 h 2538970"/>
                <a:gd name="connsiteX237" fmla="*/ 109353 w 2485572"/>
                <a:gd name="connsiteY237" fmla="*/ 921971 h 2538970"/>
                <a:gd name="connsiteX238" fmla="*/ 109353 w 2485572"/>
                <a:gd name="connsiteY238" fmla="*/ 908053 h 2538970"/>
                <a:gd name="connsiteX239" fmla="*/ 117590 w 2485572"/>
                <a:gd name="connsiteY239" fmla="*/ 891295 h 2538970"/>
                <a:gd name="connsiteX240" fmla="*/ 123270 w 2485572"/>
                <a:gd name="connsiteY240" fmla="*/ 885615 h 2538970"/>
                <a:gd name="connsiteX241" fmla="*/ 148549 w 2485572"/>
                <a:gd name="connsiteY241" fmla="*/ 866016 h 2538970"/>
                <a:gd name="connsiteX242" fmla="*/ 128951 w 2485572"/>
                <a:gd name="connsiteY242" fmla="*/ 840738 h 2538970"/>
                <a:gd name="connsiteX243" fmla="*/ 126111 w 2485572"/>
                <a:gd name="connsiteY243" fmla="*/ 821139 h 2538970"/>
                <a:gd name="connsiteX244" fmla="*/ 140028 w 2485572"/>
                <a:gd name="connsiteY244" fmla="*/ 812618 h 2538970"/>
                <a:gd name="connsiteX245" fmla="*/ 142869 w 2485572"/>
                <a:gd name="connsiteY245" fmla="*/ 790464 h 2538970"/>
                <a:gd name="connsiteX246" fmla="*/ 154230 w 2485572"/>
                <a:gd name="connsiteY246" fmla="*/ 773422 h 2538970"/>
                <a:gd name="connsiteX247" fmla="*/ 157070 w 2485572"/>
                <a:gd name="connsiteY247" fmla="*/ 762344 h 2538970"/>
                <a:gd name="connsiteX248" fmla="*/ 157070 w 2485572"/>
                <a:gd name="connsiteY248" fmla="*/ 753824 h 2538970"/>
                <a:gd name="connsiteX249" fmla="*/ 145709 w 2485572"/>
                <a:gd name="connsiteY249" fmla="*/ 731385 h 2538970"/>
                <a:gd name="connsiteX250" fmla="*/ 145709 w 2485572"/>
                <a:gd name="connsiteY250" fmla="*/ 723148 h 2538970"/>
                <a:gd name="connsiteX251" fmla="*/ 159627 w 2485572"/>
                <a:gd name="connsiteY251" fmla="*/ 714627 h 2538970"/>
                <a:gd name="connsiteX252" fmla="*/ 204504 w 2485572"/>
                <a:gd name="connsiteY252" fmla="*/ 708946 h 2538970"/>
                <a:gd name="connsiteX253" fmla="*/ 232623 w 2485572"/>
                <a:gd name="connsiteY253" fmla="*/ 678271 h 2538970"/>
                <a:gd name="connsiteX254" fmla="*/ 232623 w 2485572"/>
                <a:gd name="connsiteY254" fmla="*/ 666909 h 2538970"/>
                <a:gd name="connsiteX255" fmla="*/ 215865 w 2485572"/>
                <a:gd name="connsiteY255" fmla="*/ 644755 h 2538970"/>
                <a:gd name="connsiteX256" fmla="*/ 218705 w 2485572"/>
                <a:gd name="connsiteY256" fmla="*/ 613795 h 2538970"/>
                <a:gd name="connsiteX257" fmla="*/ 241144 w 2485572"/>
                <a:gd name="connsiteY257" fmla="*/ 582836 h 2538970"/>
                <a:gd name="connsiteX258" fmla="*/ 252221 w 2485572"/>
                <a:gd name="connsiteY258" fmla="*/ 571758 h 2538970"/>
                <a:gd name="connsiteX259" fmla="*/ 285737 w 2485572"/>
                <a:gd name="connsiteY259" fmla="*/ 524041 h 2538970"/>
                <a:gd name="connsiteX260" fmla="*/ 291418 w 2485572"/>
                <a:gd name="connsiteY260" fmla="*/ 518644 h 2538970"/>
                <a:gd name="connsiteX261" fmla="*/ 322377 w 2485572"/>
                <a:gd name="connsiteY261" fmla="*/ 518644 h 2538970"/>
                <a:gd name="connsiteX262" fmla="*/ 333455 w 2485572"/>
                <a:gd name="connsiteY262" fmla="*/ 510123 h 2538970"/>
                <a:gd name="connsiteX263" fmla="*/ 341976 w 2485572"/>
                <a:gd name="connsiteY263" fmla="*/ 482004 h 2538970"/>
                <a:gd name="connsiteX264" fmla="*/ 347372 w 2485572"/>
                <a:gd name="connsiteY264" fmla="*/ 476607 h 2538970"/>
                <a:gd name="connsiteX265" fmla="*/ 386853 w 2485572"/>
                <a:gd name="connsiteY265" fmla="*/ 459565 h 2538970"/>
                <a:gd name="connsiteX266" fmla="*/ 389409 w 2485572"/>
                <a:gd name="connsiteY266" fmla="*/ 454169 h 2538970"/>
                <a:gd name="connsiteX267" fmla="*/ 400770 w 2485572"/>
                <a:gd name="connsiteY267" fmla="*/ 434570 h 2538970"/>
                <a:gd name="connsiteX268" fmla="*/ 414688 w 2485572"/>
                <a:gd name="connsiteY268" fmla="*/ 392534 h 2538970"/>
                <a:gd name="connsiteX269" fmla="*/ 428890 w 2485572"/>
                <a:gd name="connsiteY269" fmla="*/ 341976 h 2538970"/>
                <a:gd name="connsiteX270" fmla="*/ 434286 w 2485572"/>
                <a:gd name="connsiteY270" fmla="*/ 255062 h 2538970"/>
                <a:gd name="connsiteX271" fmla="*/ 437127 w 2485572"/>
                <a:gd name="connsiteY271" fmla="*/ 252221 h 2538970"/>
                <a:gd name="connsiteX272" fmla="*/ 448488 w 2485572"/>
                <a:gd name="connsiteY272" fmla="*/ 235463 h 2538970"/>
                <a:gd name="connsiteX273" fmla="*/ 468086 w 2485572"/>
                <a:gd name="connsiteY273" fmla="*/ 221546 h 2538970"/>
                <a:gd name="connsiteX274" fmla="*/ 501602 w 2485572"/>
                <a:gd name="connsiteY274" fmla="*/ 215865 h 2538970"/>
                <a:gd name="connsiteX275" fmla="*/ 512964 w 2485572"/>
                <a:gd name="connsiteY275" fmla="*/ 213025 h 2538970"/>
                <a:gd name="connsiteX276" fmla="*/ 555000 w 2485572"/>
                <a:gd name="connsiteY276" fmla="*/ 187746 h 2538970"/>
                <a:gd name="connsiteX277" fmla="*/ 557557 w 2485572"/>
                <a:gd name="connsiteY277" fmla="*/ 182349 h 2538970"/>
                <a:gd name="connsiteX278" fmla="*/ 602434 w 2485572"/>
                <a:gd name="connsiteY278" fmla="*/ 131791 h 2538970"/>
                <a:gd name="connsiteX279" fmla="*/ 605274 w 2485572"/>
                <a:gd name="connsiteY279" fmla="*/ 123270 h 2538970"/>
                <a:gd name="connsiteX280" fmla="*/ 594197 w 2485572"/>
                <a:gd name="connsiteY280" fmla="*/ 70156 h 2538970"/>
                <a:gd name="connsiteX281" fmla="*/ 650151 w 2485572"/>
                <a:gd name="connsiteY281" fmla="*/ 92595 h 2538970"/>
                <a:gd name="connsiteX282" fmla="*/ 664069 w 2485572"/>
                <a:gd name="connsiteY282" fmla="*/ 92595 h 2538970"/>
                <a:gd name="connsiteX283" fmla="*/ 689348 w 2485572"/>
                <a:gd name="connsiteY283" fmla="*/ 98275 h 2538970"/>
                <a:gd name="connsiteX284" fmla="*/ 723148 w 2485572"/>
                <a:gd name="connsiteY284" fmla="*/ 89754 h 2538970"/>
                <a:gd name="connsiteX285" fmla="*/ 725704 w 2485572"/>
                <a:gd name="connsiteY285" fmla="*/ 92595 h 2538970"/>
                <a:gd name="connsiteX286" fmla="*/ 731385 w 2485572"/>
                <a:gd name="connsiteY286" fmla="*/ 92595 h 2538970"/>
                <a:gd name="connsiteX287" fmla="*/ 737065 w 2485572"/>
                <a:gd name="connsiteY287" fmla="*/ 95435 h 2538970"/>
                <a:gd name="connsiteX288" fmla="*/ 742746 w 2485572"/>
                <a:gd name="connsiteY288" fmla="*/ 95435 h 2538970"/>
                <a:gd name="connsiteX289" fmla="*/ 779102 w 2485572"/>
                <a:gd name="connsiteY289" fmla="*/ 75837 h 2538970"/>
                <a:gd name="connsiteX290" fmla="*/ 818299 w 2485572"/>
                <a:gd name="connsiteY290" fmla="*/ 39197 h 2538970"/>
                <a:gd name="connsiteX291" fmla="*/ 823980 w 2485572"/>
                <a:gd name="connsiteY291" fmla="*/ 33800 h 2538970"/>
                <a:gd name="connsiteX292" fmla="*/ 851815 w 2485572"/>
                <a:gd name="connsiteY292" fmla="*/ 19598 h 2538970"/>
                <a:gd name="connsiteX293" fmla="*/ 854655 w 2485572"/>
                <a:gd name="connsiteY293" fmla="*/ 14202 h 2538970"/>
                <a:gd name="connsiteX294" fmla="*/ 888455 w 2485572"/>
                <a:gd name="connsiteY294" fmla="*/ 8521 h 2538970"/>
                <a:gd name="connsiteX295" fmla="*/ 893852 w 2485572"/>
                <a:gd name="connsiteY295" fmla="*/ 11361 h 2538970"/>
                <a:gd name="connsiteX296" fmla="*/ 933332 w 2485572"/>
                <a:gd name="connsiteY296" fmla="*/ 36640 h 2538970"/>
                <a:gd name="connsiteX297" fmla="*/ 938729 w 2485572"/>
                <a:gd name="connsiteY297" fmla="*/ 42037 h 2538970"/>
                <a:gd name="connsiteX298" fmla="*/ 969689 w 2485572"/>
                <a:gd name="connsiteY298" fmla="*/ 61635 h 2538970"/>
                <a:gd name="connsiteX299" fmla="*/ 972529 w 2485572"/>
                <a:gd name="connsiteY299" fmla="*/ 64475 h 2538970"/>
                <a:gd name="connsiteX300" fmla="*/ 977925 w 2485572"/>
                <a:gd name="connsiteY300" fmla="*/ 67316 h 2538970"/>
                <a:gd name="connsiteX301" fmla="*/ 1011725 w 2485572"/>
                <a:gd name="connsiteY301" fmla="*/ 67316 h 2538970"/>
                <a:gd name="connsiteX302" fmla="*/ 1031324 w 2485572"/>
                <a:gd name="connsiteY302" fmla="*/ 64475 h 2538970"/>
                <a:gd name="connsiteX303" fmla="*/ 1042401 w 2485572"/>
                <a:gd name="connsiteY303" fmla="*/ 64475 h 2538970"/>
                <a:gd name="connsiteX304" fmla="*/ 1104036 w 2485572"/>
                <a:gd name="connsiteY304" fmla="*/ 70156 h 2538970"/>
                <a:gd name="connsiteX305" fmla="*/ 1109717 w 2485572"/>
                <a:gd name="connsiteY305" fmla="*/ 75837 h 2538970"/>
                <a:gd name="connsiteX306" fmla="*/ 1118238 w 2485572"/>
                <a:gd name="connsiteY306" fmla="*/ 81233 h 2538970"/>
                <a:gd name="connsiteX307" fmla="*/ 1121078 w 2485572"/>
                <a:gd name="connsiteY307" fmla="*/ 84074 h 2538970"/>
                <a:gd name="connsiteX308" fmla="*/ 1143517 w 2485572"/>
                <a:gd name="connsiteY308" fmla="*/ 95435 h 2538970"/>
                <a:gd name="connsiteX309" fmla="*/ 1151754 w 2485572"/>
                <a:gd name="connsiteY309" fmla="*/ 100832 h 2538970"/>
                <a:gd name="connsiteX310" fmla="*/ 1171352 w 2485572"/>
                <a:gd name="connsiteY310" fmla="*/ 100832 h 2538970"/>
                <a:gd name="connsiteX311" fmla="*/ 1174192 w 2485572"/>
                <a:gd name="connsiteY311" fmla="*/ 98275 h 2538970"/>
                <a:gd name="connsiteX312" fmla="*/ 1188110 w 2485572"/>
                <a:gd name="connsiteY312" fmla="*/ 89754 h 2538970"/>
                <a:gd name="connsiteX313" fmla="*/ 1193791 w 2485572"/>
                <a:gd name="connsiteY313" fmla="*/ 84074 h 2538970"/>
                <a:gd name="connsiteX314" fmla="*/ 1238668 w 2485572"/>
                <a:gd name="connsiteY314" fmla="*/ 75837 h 2538970"/>
                <a:gd name="connsiteX315" fmla="*/ 1244348 w 2485572"/>
                <a:gd name="connsiteY315" fmla="*/ 78677 h 2538970"/>
                <a:gd name="connsiteX316" fmla="*/ 1272184 w 2485572"/>
                <a:gd name="connsiteY316" fmla="*/ 75837 h 2538970"/>
                <a:gd name="connsiteX317" fmla="*/ 1280705 w 2485572"/>
                <a:gd name="connsiteY317" fmla="*/ 72996 h 2538970"/>
                <a:gd name="connsiteX318" fmla="*/ 1286385 w 2485572"/>
                <a:gd name="connsiteY318" fmla="*/ 72996 h 2538970"/>
                <a:gd name="connsiteX319" fmla="*/ 1348020 w 2485572"/>
                <a:gd name="connsiteY319" fmla="*/ 50558 h 2538970"/>
                <a:gd name="connsiteX320" fmla="*/ 1350861 w 2485572"/>
                <a:gd name="connsiteY320" fmla="*/ 50558 h 2538970"/>
                <a:gd name="connsiteX321" fmla="*/ 1392898 w 2485572"/>
                <a:gd name="connsiteY321" fmla="*/ 39197 h 2538970"/>
                <a:gd name="connsiteX322" fmla="*/ 1406815 w 2485572"/>
                <a:gd name="connsiteY322" fmla="*/ 39197 h 2538970"/>
                <a:gd name="connsiteX323" fmla="*/ 1459929 w 2485572"/>
                <a:gd name="connsiteY323" fmla="*/ 36640 h 2538970"/>
                <a:gd name="connsiteX324" fmla="*/ 1468450 w 2485572"/>
                <a:gd name="connsiteY324" fmla="*/ 36640 h 2538970"/>
                <a:gd name="connsiteX325" fmla="*/ 1474131 w 2485572"/>
                <a:gd name="connsiteY325" fmla="*/ 33800 h 2538970"/>
                <a:gd name="connsiteX326" fmla="*/ 1479528 w 2485572"/>
                <a:gd name="connsiteY326" fmla="*/ 30960 h 2538970"/>
                <a:gd name="connsiteX327" fmla="*/ 1485208 w 2485572"/>
                <a:gd name="connsiteY327" fmla="*/ 30960 h 2538970"/>
                <a:gd name="connsiteX328" fmla="*/ 1544003 w 2485572"/>
                <a:gd name="connsiteY328" fmla="*/ 16758 h 2538970"/>
                <a:gd name="connsiteX329" fmla="*/ 1549684 w 2485572"/>
                <a:gd name="connsiteY329" fmla="*/ 14202 h 2538970"/>
                <a:gd name="connsiteX330" fmla="*/ 1555364 w 2485572"/>
                <a:gd name="connsiteY330" fmla="*/ 14202 h 2538970"/>
                <a:gd name="connsiteX331" fmla="*/ 1563601 w 2485572"/>
                <a:gd name="connsiteY331" fmla="*/ 11361 h 2538970"/>
                <a:gd name="connsiteX332" fmla="*/ 1614159 w 2485572"/>
                <a:gd name="connsiteY332" fmla="*/ 22439 h 2538970"/>
                <a:gd name="connsiteX333" fmla="*/ 1619840 w 2485572"/>
                <a:gd name="connsiteY333" fmla="*/ 19598 h 2538970"/>
                <a:gd name="connsiteX334" fmla="*/ 1630917 w 2485572"/>
                <a:gd name="connsiteY334" fmla="*/ 16758 h 2538970"/>
                <a:gd name="connsiteX335" fmla="*/ 1645119 w 2485572"/>
                <a:gd name="connsiteY335" fmla="*/ 8521 h 2538970"/>
                <a:gd name="connsiteX336" fmla="*/ 1653356 w 2485572"/>
                <a:gd name="connsiteY336" fmla="*/ 5681 h 2538970"/>
                <a:gd name="connsiteX337" fmla="*/ 1689712 w 2485572"/>
                <a:gd name="connsiteY337" fmla="*/ 0 h 2538970"/>
                <a:gd name="connsiteX338" fmla="*/ 1698233 w 2485572"/>
                <a:gd name="connsiteY338" fmla="*/ 11361 h 2538970"/>
                <a:gd name="connsiteX339" fmla="*/ 1703914 w 2485572"/>
                <a:gd name="connsiteY339" fmla="*/ 14202 h 2538970"/>
                <a:gd name="connsiteX340" fmla="*/ 1709310 w 2485572"/>
                <a:gd name="connsiteY340" fmla="*/ 16758 h 2538970"/>
                <a:gd name="connsiteX341" fmla="*/ 1717831 w 2485572"/>
                <a:gd name="connsiteY341" fmla="*/ 16758 h 2538970"/>
                <a:gd name="connsiteX342" fmla="*/ 1757028 w 2485572"/>
                <a:gd name="connsiteY342" fmla="*/ 22439 h 2538970"/>
                <a:gd name="connsiteX343" fmla="*/ 1762708 w 2485572"/>
                <a:gd name="connsiteY343" fmla="*/ 25279 h 2538970"/>
                <a:gd name="connsiteX344" fmla="*/ 1768389 w 2485572"/>
                <a:gd name="connsiteY344" fmla="*/ 25279 h 2538970"/>
                <a:gd name="connsiteX345" fmla="*/ 1787987 w 2485572"/>
                <a:gd name="connsiteY345" fmla="*/ 33800 h 2538970"/>
                <a:gd name="connsiteX346" fmla="*/ 1793384 w 2485572"/>
                <a:gd name="connsiteY346" fmla="*/ 33800 h 2538970"/>
                <a:gd name="connsiteX347" fmla="*/ 1801905 w 2485572"/>
                <a:gd name="connsiteY347" fmla="*/ 36640 h 2538970"/>
                <a:gd name="connsiteX348" fmla="*/ 1835421 w 2485572"/>
                <a:gd name="connsiteY348" fmla="*/ 42037 h 2538970"/>
                <a:gd name="connsiteX349" fmla="*/ 1891659 w 2485572"/>
                <a:gd name="connsiteY349" fmla="*/ 61635 h 2538970"/>
                <a:gd name="connsiteX350" fmla="*/ 1897340 w 2485572"/>
                <a:gd name="connsiteY350" fmla="*/ 64475 h 2538970"/>
                <a:gd name="connsiteX351" fmla="*/ 1899896 w 2485572"/>
                <a:gd name="connsiteY351" fmla="*/ 67316 h 2538970"/>
                <a:gd name="connsiteX352" fmla="*/ 1944774 w 2485572"/>
                <a:gd name="connsiteY352" fmla="*/ 123270 h 2538970"/>
                <a:gd name="connsiteX353" fmla="*/ 1947614 w 2485572"/>
                <a:gd name="connsiteY353" fmla="*/ 128951 h 2538970"/>
                <a:gd name="connsiteX354" fmla="*/ 1950454 w 2485572"/>
                <a:gd name="connsiteY354" fmla="*/ 131791 h 2538970"/>
                <a:gd name="connsiteX355" fmla="*/ 1956135 w 2485572"/>
                <a:gd name="connsiteY355" fmla="*/ 140312 h 2538970"/>
                <a:gd name="connsiteX356" fmla="*/ 1958975 w 2485572"/>
                <a:gd name="connsiteY356" fmla="*/ 145709 h 2538970"/>
                <a:gd name="connsiteX357" fmla="*/ 1961532 w 2485572"/>
                <a:gd name="connsiteY357" fmla="*/ 154230 h 2538970"/>
                <a:gd name="connsiteX358" fmla="*/ 1998172 w 2485572"/>
                <a:gd name="connsiteY358" fmla="*/ 204788 h 2538970"/>
                <a:gd name="connsiteX359" fmla="*/ 2003569 w 2485572"/>
                <a:gd name="connsiteY359" fmla="*/ 207344 h 2538970"/>
                <a:gd name="connsiteX360" fmla="*/ 2009249 w 2485572"/>
                <a:gd name="connsiteY360" fmla="*/ 210184 h 2538970"/>
                <a:gd name="connsiteX361" fmla="*/ 2017770 w 2485572"/>
                <a:gd name="connsiteY361" fmla="*/ 210184 h 2538970"/>
                <a:gd name="connsiteX362" fmla="*/ 2026007 w 2485572"/>
                <a:gd name="connsiteY362" fmla="*/ 213025 h 2538970"/>
                <a:gd name="connsiteX363" fmla="*/ 2037368 w 2485572"/>
                <a:gd name="connsiteY363" fmla="*/ 215865 h 2538970"/>
                <a:gd name="connsiteX364" fmla="*/ 2099003 w 2485572"/>
                <a:gd name="connsiteY364" fmla="*/ 221546 h 2538970"/>
                <a:gd name="connsiteX365" fmla="*/ 2104684 w 2485572"/>
                <a:gd name="connsiteY365" fmla="*/ 224386 h 2538970"/>
                <a:gd name="connsiteX366" fmla="*/ 2112921 w 2485572"/>
                <a:gd name="connsiteY366" fmla="*/ 224386 h 2538970"/>
                <a:gd name="connsiteX367" fmla="*/ 2124283 w 2485572"/>
                <a:gd name="connsiteY367" fmla="*/ 229783 h 2538970"/>
                <a:gd name="connsiteX368" fmla="*/ 2177397 w 2485572"/>
                <a:gd name="connsiteY368" fmla="*/ 229783 h 2538970"/>
                <a:gd name="connsiteX369" fmla="*/ 2185918 w 2485572"/>
                <a:gd name="connsiteY369" fmla="*/ 232623 h 2538970"/>
                <a:gd name="connsiteX370" fmla="*/ 2213753 w 2485572"/>
                <a:gd name="connsiteY370" fmla="*/ 226942 h 2538970"/>
                <a:gd name="connsiteX371" fmla="*/ 2219434 w 2485572"/>
                <a:gd name="connsiteY371" fmla="*/ 224386 h 2538970"/>
                <a:gd name="connsiteX372" fmla="*/ 2241872 w 2485572"/>
                <a:gd name="connsiteY372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1230 w 2485572"/>
                <a:gd name="connsiteY91" fmla="*/ 2205516 h 2538970"/>
                <a:gd name="connsiteX92" fmla="*/ 1762708 w 2485572"/>
                <a:gd name="connsiteY92" fmla="*/ 2202676 h 2538970"/>
                <a:gd name="connsiteX93" fmla="*/ 1698233 w 2485572"/>
                <a:gd name="connsiteY93" fmla="*/ 2166319 h 2538970"/>
                <a:gd name="connsiteX94" fmla="*/ 1656196 w 2485572"/>
                <a:gd name="connsiteY94" fmla="*/ 2160638 h 2538970"/>
                <a:gd name="connsiteX95" fmla="*/ 1647675 w 2485572"/>
                <a:gd name="connsiteY95" fmla="*/ 2163479 h 2538970"/>
                <a:gd name="connsiteX96" fmla="*/ 1605638 w 2485572"/>
                <a:gd name="connsiteY96" fmla="*/ 2169159 h 2538970"/>
                <a:gd name="connsiteX97" fmla="*/ 1600242 w 2485572"/>
                <a:gd name="connsiteY97" fmla="*/ 2169159 h 2538970"/>
                <a:gd name="connsiteX98" fmla="*/ 1566442 w 2485572"/>
                <a:gd name="connsiteY98" fmla="*/ 2146721 h 2538970"/>
                <a:gd name="connsiteX99" fmla="*/ 1563601 w 2485572"/>
                <a:gd name="connsiteY99" fmla="*/ 2143881 h 2538970"/>
                <a:gd name="connsiteX100" fmla="*/ 1561045 w 2485572"/>
                <a:gd name="connsiteY100" fmla="*/ 2141040 h 2538970"/>
                <a:gd name="connsiteX101" fmla="*/ 1541447 w 2485572"/>
                <a:gd name="connsiteY101" fmla="*/ 2112921 h 2538970"/>
                <a:gd name="connsiteX102" fmla="*/ 1535766 w 2485572"/>
                <a:gd name="connsiteY102" fmla="*/ 2107524 h 2538970"/>
                <a:gd name="connsiteX103" fmla="*/ 1501966 w 2485572"/>
                <a:gd name="connsiteY103" fmla="*/ 2090482 h 2538970"/>
                <a:gd name="connsiteX104" fmla="*/ 1496570 w 2485572"/>
                <a:gd name="connsiteY104" fmla="*/ 2087926 h 2538970"/>
                <a:gd name="connsiteX105" fmla="*/ 1493729 w 2485572"/>
                <a:gd name="connsiteY105" fmla="*/ 2085086 h 2538970"/>
                <a:gd name="connsiteX106" fmla="*/ 1488049 w 2485572"/>
                <a:gd name="connsiteY106" fmla="*/ 2082245 h 2538970"/>
                <a:gd name="connsiteX107" fmla="*/ 1426413 w 2485572"/>
                <a:gd name="connsiteY107" fmla="*/ 2059807 h 2538970"/>
                <a:gd name="connsiteX108" fmla="*/ 1364778 w 2485572"/>
                <a:gd name="connsiteY108" fmla="*/ 2056966 h 2538970"/>
                <a:gd name="connsiteX109" fmla="*/ 1336659 w 2485572"/>
                <a:gd name="connsiteY109" fmla="*/ 2048445 h 2538970"/>
                <a:gd name="connsiteX110" fmla="*/ 1311380 w 2485572"/>
                <a:gd name="connsiteY110" fmla="*/ 2034528 h 2538970"/>
                <a:gd name="connsiteX111" fmla="*/ 1305983 w 2485572"/>
                <a:gd name="connsiteY111" fmla="*/ 2031688 h 2538970"/>
                <a:gd name="connsiteX112" fmla="*/ 1303143 w 2485572"/>
                <a:gd name="connsiteY112" fmla="*/ 2026291 h 2538970"/>
                <a:gd name="connsiteX113" fmla="*/ 1300303 w 2485572"/>
                <a:gd name="connsiteY113" fmla="*/ 2023451 h 2538970"/>
                <a:gd name="connsiteX114" fmla="*/ 1266787 w 2485572"/>
                <a:gd name="connsiteY114" fmla="*/ 2006409 h 2538970"/>
                <a:gd name="connsiteX115" fmla="*/ 1255426 w 2485572"/>
                <a:gd name="connsiteY115" fmla="*/ 2006409 h 2538970"/>
                <a:gd name="connsiteX116" fmla="*/ 1238668 w 2485572"/>
                <a:gd name="connsiteY116" fmla="*/ 2001012 h 2538970"/>
                <a:gd name="connsiteX117" fmla="*/ 1232987 w 2485572"/>
                <a:gd name="connsiteY117" fmla="*/ 2001012 h 2538970"/>
                <a:gd name="connsiteX118" fmla="*/ 1216229 w 2485572"/>
                <a:gd name="connsiteY118" fmla="*/ 1995331 h 2538970"/>
                <a:gd name="connsiteX119" fmla="*/ 1213389 w 2485572"/>
                <a:gd name="connsiteY119" fmla="*/ 1992491 h 2538970"/>
                <a:gd name="connsiteX120" fmla="*/ 1185554 w 2485572"/>
                <a:gd name="connsiteY120" fmla="*/ 1984254 h 2538970"/>
                <a:gd name="connsiteX121" fmla="*/ 1179873 w 2485572"/>
                <a:gd name="connsiteY121" fmla="*/ 1984254 h 2538970"/>
                <a:gd name="connsiteX122" fmla="*/ 1157434 w 2485572"/>
                <a:gd name="connsiteY122" fmla="*/ 1981414 h 2538970"/>
                <a:gd name="connsiteX123" fmla="*/ 1109717 w 2485572"/>
                <a:gd name="connsiteY123" fmla="*/ 1947614 h 2538970"/>
                <a:gd name="connsiteX124" fmla="*/ 1098639 w 2485572"/>
                <a:gd name="connsiteY124" fmla="*/ 1944774 h 2538970"/>
                <a:gd name="connsiteX125" fmla="*/ 1067680 w 2485572"/>
                <a:gd name="connsiteY125" fmla="*/ 1919779 h 2538970"/>
                <a:gd name="connsiteX126" fmla="*/ 1056603 w 2485572"/>
                <a:gd name="connsiteY126" fmla="*/ 1888819 h 2538970"/>
                <a:gd name="connsiteX127" fmla="*/ 1053762 w 2485572"/>
                <a:gd name="connsiteY127" fmla="*/ 1880298 h 2538970"/>
                <a:gd name="connsiteX128" fmla="*/ 1022803 w 2485572"/>
                <a:gd name="connsiteY128" fmla="*/ 1860700 h 2538970"/>
                <a:gd name="connsiteX129" fmla="*/ 1019962 w 2485572"/>
                <a:gd name="connsiteY129" fmla="*/ 1858143 h 2538970"/>
                <a:gd name="connsiteX130" fmla="*/ 1006045 w 2485572"/>
                <a:gd name="connsiteY130" fmla="*/ 1824343 h 2538970"/>
                <a:gd name="connsiteX131" fmla="*/ 1006045 w 2485572"/>
                <a:gd name="connsiteY131" fmla="*/ 1813266 h 2538970"/>
                <a:gd name="connsiteX132" fmla="*/ 1011725 w 2485572"/>
                <a:gd name="connsiteY132" fmla="*/ 1793668 h 2538970"/>
                <a:gd name="connsiteX133" fmla="*/ 1019962 w 2485572"/>
                <a:gd name="connsiteY133" fmla="*/ 1768389 h 2538970"/>
                <a:gd name="connsiteX134" fmla="*/ 1025643 w 2485572"/>
                <a:gd name="connsiteY134" fmla="*/ 1737429 h 2538970"/>
                <a:gd name="connsiteX135" fmla="*/ 1025643 w 2485572"/>
                <a:gd name="connsiteY135" fmla="*/ 1723512 h 2538970"/>
                <a:gd name="connsiteX136" fmla="*/ 1019962 w 2485572"/>
                <a:gd name="connsiteY136" fmla="*/ 1720671 h 2538970"/>
                <a:gd name="connsiteX137" fmla="*/ 1014566 w 2485572"/>
                <a:gd name="connsiteY137" fmla="*/ 1712435 h 2538970"/>
                <a:gd name="connsiteX138" fmla="*/ 1011725 w 2485572"/>
                <a:gd name="connsiteY138" fmla="*/ 1709594 h 2538970"/>
                <a:gd name="connsiteX139" fmla="*/ 983606 w 2485572"/>
                <a:gd name="connsiteY139" fmla="*/ 1692552 h 2538970"/>
                <a:gd name="connsiteX140" fmla="*/ 977925 w 2485572"/>
                <a:gd name="connsiteY140" fmla="*/ 1692552 h 2538970"/>
                <a:gd name="connsiteX141" fmla="*/ 950090 w 2485572"/>
                <a:gd name="connsiteY141" fmla="*/ 1653356 h 2538970"/>
                <a:gd name="connsiteX142" fmla="*/ 950090 w 2485572"/>
                <a:gd name="connsiteY142" fmla="*/ 1639438 h 2538970"/>
                <a:gd name="connsiteX143" fmla="*/ 952931 w 2485572"/>
                <a:gd name="connsiteY143" fmla="*/ 1636598 h 2538970"/>
                <a:gd name="connsiteX144" fmla="*/ 975369 w 2485572"/>
                <a:gd name="connsiteY144" fmla="*/ 1597401 h 2538970"/>
                <a:gd name="connsiteX145" fmla="*/ 980766 w 2485572"/>
                <a:gd name="connsiteY145" fmla="*/ 1591721 h 2538970"/>
                <a:gd name="connsiteX146" fmla="*/ 1017406 w 2485572"/>
                <a:gd name="connsiteY146" fmla="*/ 1561045 h 2538970"/>
                <a:gd name="connsiteX147" fmla="*/ 1022803 w 2485572"/>
                <a:gd name="connsiteY147" fmla="*/ 1558205 h 2538970"/>
                <a:gd name="connsiteX148" fmla="*/ 1025643 w 2485572"/>
                <a:gd name="connsiteY148" fmla="*/ 1555364 h 2538970"/>
                <a:gd name="connsiteX149" fmla="*/ 1031324 w 2485572"/>
                <a:gd name="connsiteY149" fmla="*/ 1549684 h 2538970"/>
                <a:gd name="connsiteX150" fmla="*/ 1293866 w 2485572"/>
                <a:gd name="connsiteY150" fmla="*/ 1680648 h 2538970"/>
                <a:gd name="connsiteX151" fmla="*/ 1455791 w 2485572"/>
                <a:gd name="connsiteY151" fmla="*/ 1685410 h 2538970"/>
                <a:gd name="connsiteX152" fmla="*/ 1289417 w 2485572"/>
                <a:gd name="connsiteY152" fmla="*/ 1536685 h 2538970"/>
                <a:gd name="connsiteX153" fmla="*/ 1061999 w 2485572"/>
                <a:gd name="connsiteY153" fmla="*/ 1465610 h 2538970"/>
                <a:gd name="connsiteX154" fmla="*/ 1061999 w 2485572"/>
                <a:gd name="connsiteY154" fmla="*/ 1429254 h 2538970"/>
                <a:gd name="connsiteX155" fmla="*/ 1048082 w 2485572"/>
                <a:gd name="connsiteY155" fmla="*/ 1403975 h 2538970"/>
                <a:gd name="connsiteX156" fmla="*/ 1022803 w 2485572"/>
                <a:gd name="connsiteY156" fmla="*/ 1387217 h 2538970"/>
                <a:gd name="connsiteX157" fmla="*/ 1011725 w 2485572"/>
                <a:gd name="connsiteY157" fmla="*/ 1381536 h 2538970"/>
                <a:gd name="connsiteX158" fmla="*/ 1000364 w 2485572"/>
                <a:gd name="connsiteY158" fmla="*/ 1381536 h 2538970"/>
                <a:gd name="connsiteX159" fmla="*/ 961167 w 2485572"/>
                <a:gd name="connsiteY159" fmla="*/ 1376140 h 2538970"/>
                <a:gd name="connsiteX160" fmla="*/ 924811 w 2485572"/>
                <a:gd name="connsiteY160" fmla="*/ 1367618 h 2538970"/>
                <a:gd name="connsiteX161" fmla="*/ 919131 w 2485572"/>
                <a:gd name="connsiteY161" fmla="*/ 1367618 h 2538970"/>
                <a:gd name="connsiteX162" fmla="*/ 913450 w 2485572"/>
                <a:gd name="connsiteY162" fmla="*/ 1364778 h 2538970"/>
                <a:gd name="connsiteX163" fmla="*/ 908053 w 2485572"/>
                <a:gd name="connsiteY163" fmla="*/ 1364778 h 2538970"/>
                <a:gd name="connsiteX164" fmla="*/ 877094 w 2485572"/>
                <a:gd name="connsiteY164" fmla="*/ 1381536 h 2538970"/>
                <a:gd name="connsiteX165" fmla="*/ 868857 w 2485572"/>
                <a:gd name="connsiteY165" fmla="*/ 1390057 h 2538970"/>
                <a:gd name="connsiteX166" fmla="*/ 835057 w 2485572"/>
                <a:gd name="connsiteY166" fmla="*/ 1434934 h 2538970"/>
                <a:gd name="connsiteX167" fmla="*/ 832217 w 2485572"/>
                <a:gd name="connsiteY167" fmla="*/ 1440331 h 2538970"/>
                <a:gd name="connsiteX168" fmla="*/ 832217 w 2485572"/>
                <a:gd name="connsiteY168" fmla="*/ 1446012 h 2538970"/>
                <a:gd name="connsiteX169" fmla="*/ 767741 w 2485572"/>
                <a:gd name="connsiteY169" fmla="*/ 1513327 h 2538970"/>
                <a:gd name="connsiteX170" fmla="*/ 711787 w 2485572"/>
                <a:gd name="connsiteY170" fmla="*/ 1535766 h 2538970"/>
                <a:gd name="connsiteX171" fmla="*/ 686508 w 2485572"/>
                <a:gd name="connsiteY171" fmla="*/ 1541447 h 2538970"/>
                <a:gd name="connsiteX172" fmla="*/ 661513 w 2485572"/>
                <a:gd name="connsiteY172" fmla="*/ 1549684 h 2538970"/>
                <a:gd name="connsiteX173" fmla="*/ 658672 w 2485572"/>
                <a:gd name="connsiteY173" fmla="*/ 1552524 h 2538970"/>
                <a:gd name="connsiteX174" fmla="*/ 652992 w 2485572"/>
                <a:gd name="connsiteY174" fmla="*/ 1555364 h 2538970"/>
                <a:gd name="connsiteX175" fmla="*/ 624873 w 2485572"/>
                <a:gd name="connsiteY175" fmla="*/ 1561045 h 2538970"/>
                <a:gd name="connsiteX176" fmla="*/ 619476 w 2485572"/>
                <a:gd name="connsiteY176" fmla="*/ 1558205 h 2538970"/>
                <a:gd name="connsiteX177" fmla="*/ 616636 w 2485572"/>
                <a:gd name="connsiteY177" fmla="*/ 1555364 h 2538970"/>
                <a:gd name="connsiteX178" fmla="*/ 597037 w 2485572"/>
                <a:gd name="connsiteY178" fmla="*/ 1532926 h 2538970"/>
                <a:gd name="connsiteX179" fmla="*/ 594197 w 2485572"/>
                <a:gd name="connsiteY179" fmla="*/ 1521848 h 2538970"/>
                <a:gd name="connsiteX180" fmla="*/ 591357 w 2485572"/>
                <a:gd name="connsiteY180" fmla="*/ 1519008 h 2538970"/>
                <a:gd name="connsiteX181" fmla="*/ 566078 w 2485572"/>
                <a:gd name="connsiteY181" fmla="*/ 1482368 h 2538970"/>
                <a:gd name="connsiteX182" fmla="*/ 560397 w 2485572"/>
                <a:gd name="connsiteY182" fmla="*/ 1471291 h 2538970"/>
                <a:gd name="connsiteX183" fmla="*/ 555000 w 2485572"/>
                <a:gd name="connsiteY183" fmla="*/ 1465610 h 2538970"/>
                <a:gd name="connsiteX184" fmla="*/ 498762 w 2485572"/>
                <a:gd name="connsiteY184" fmla="*/ 1432094 h 2538970"/>
                <a:gd name="connsiteX185" fmla="*/ 490525 w 2485572"/>
                <a:gd name="connsiteY185" fmla="*/ 1429254 h 2538970"/>
                <a:gd name="connsiteX186" fmla="*/ 487685 w 2485572"/>
                <a:gd name="connsiteY186" fmla="*/ 1429254 h 2538970"/>
                <a:gd name="connsiteX187" fmla="*/ 462406 w 2485572"/>
                <a:gd name="connsiteY187" fmla="*/ 1426413 h 2538970"/>
                <a:gd name="connsiteX188" fmla="*/ 400770 w 2485572"/>
                <a:gd name="connsiteY188" fmla="*/ 1426413 h 2538970"/>
                <a:gd name="connsiteX189" fmla="*/ 392250 w 2485572"/>
                <a:gd name="connsiteY189" fmla="*/ 1423573 h 2538970"/>
                <a:gd name="connsiteX190" fmla="*/ 384013 w 2485572"/>
                <a:gd name="connsiteY190" fmla="*/ 1420733 h 2538970"/>
                <a:gd name="connsiteX191" fmla="*/ 375492 w 2485572"/>
                <a:gd name="connsiteY191" fmla="*/ 1420733 h 2538970"/>
                <a:gd name="connsiteX192" fmla="*/ 319537 w 2485572"/>
                <a:gd name="connsiteY192" fmla="*/ 1409655 h 2538970"/>
                <a:gd name="connsiteX193" fmla="*/ 313856 w 2485572"/>
                <a:gd name="connsiteY193" fmla="*/ 1406815 h 2538970"/>
                <a:gd name="connsiteX194" fmla="*/ 308176 w 2485572"/>
                <a:gd name="connsiteY194" fmla="*/ 1406815 h 2538970"/>
                <a:gd name="connsiteX195" fmla="*/ 297098 w 2485572"/>
                <a:gd name="connsiteY195" fmla="*/ 1401134 h 2538970"/>
                <a:gd name="connsiteX196" fmla="*/ 221546 w 2485572"/>
                <a:gd name="connsiteY196" fmla="*/ 1392898 h 2538970"/>
                <a:gd name="connsiteX197" fmla="*/ 213025 w 2485572"/>
                <a:gd name="connsiteY197" fmla="*/ 1392898 h 2538970"/>
                <a:gd name="connsiteX198" fmla="*/ 204504 w 2485572"/>
                <a:gd name="connsiteY198" fmla="*/ 1395738 h 2538970"/>
                <a:gd name="connsiteX199" fmla="*/ 154230 w 2485572"/>
                <a:gd name="connsiteY199" fmla="*/ 1406815 h 2538970"/>
                <a:gd name="connsiteX200" fmla="*/ 148549 w 2485572"/>
                <a:gd name="connsiteY200" fmla="*/ 1403975 h 2538970"/>
                <a:gd name="connsiteX201" fmla="*/ 137472 w 2485572"/>
                <a:gd name="connsiteY201" fmla="*/ 1398294 h 2538970"/>
                <a:gd name="connsiteX202" fmla="*/ 131791 w 2485572"/>
                <a:gd name="connsiteY202" fmla="*/ 1398294 h 2538970"/>
                <a:gd name="connsiteX203" fmla="*/ 67316 w 2485572"/>
                <a:gd name="connsiteY203" fmla="*/ 1418177 h 2538970"/>
                <a:gd name="connsiteX204" fmla="*/ 58795 w 2485572"/>
                <a:gd name="connsiteY204" fmla="*/ 1420733 h 2538970"/>
                <a:gd name="connsiteX205" fmla="*/ 50558 w 2485572"/>
                <a:gd name="connsiteY205" fmla="*/ 1423573 h 2538970"/>
                <a:gd name="connsiteX206" fmla="*/ 42037 w 2485572"/>
                <a:gd name="connsiteY206" fmla="*/ 1423573 h 2538970"/>
                <a:gd name="connsiteX207" fmla="*/ 5681 w 2485572"/>
                <a:gd name="connsiteY207" fmla="*/ 1432094 h 2538970"/>
                <a:gd name="connsiteX208" fmla="*/ 2840 w 2485572"/>
                <a:gd name="connsiteY208" fmla="*/ 1403975 h 2538970"/>
                <a:gd name="connsiteX209" fmla="*/ 0 w 2485572"/>
                <a:gd name="connsiteY209" fmla="*/ 1395738 h 2538970"/>
                <a:gd name="connsiteX210" fmla="*/ 5681 w 2485572"/>
                <a:gd name="connsiteY210" fmla="*/ 1373299 h 2538970"/>
                <a:gd name="connsiteX211" fmla="*/ 5681 w 2485572"/>
                <a:gd name="connsiteY211" fmla="*/ 1361938 h 2538970"/>
                <a:gd name="connsiteX212" fmla="*/ 11361 w 2485572"/>
                <a:gd name="connsiteY212" fmla="*/ 1345180 h 2538970"/>
                <a:gd name="connsiteX213" fmla="*/ 42037 w 2485572"/>
                <a:gd name="connsiteY213" fmla="*/ 1305983 h 2538970"/>
                <a:gd name="connsiteX214" fmla="*/ 47718 w 2485572"/>
                <a:gd name="connsiteY214" fmla="*/ 1294622 h 2538970"/>
                <a:gd name="connsiteX215" fmla="*/ 39197 w 2485572"/>
                <a:gd name="connsiteY215" fmla="*/ 1275024 h 2538970"/>
                <a:gd name="connsiteX216" fmla="*/ 33516 w 2485572"/>
                <a:gd name="connsiteY216" fmla="*/ 1269627 h 2538970"/>
                <a:gd name="connsiteX217" fmla="*/ 33516 w 2485572"/>
                <a:gd name="connsiteY217" fmla="*/ 1244348 h 2538970"/>
                <a:gd name="connsiteX218" fmla="*/ 64475 w 2485572"/>
                <a:gd name="connsiteY218" fmla="*/ 1213389 h 2538970"/>
                <a:gd name="connsiteX219" fmla="*/ 81233 w 2485572"/>
                <a:gd name="connsiteY219" fmla="*/ 1199471 h 2538970"/>
                <a:gd name="connsiteX220" fmla="*/ 86914 w 2485572"/>
                <a:gd name="connsiteY220" fmla="*/ 1190950 h 2538970"/>
                <a:gd name="connsiteX221" fmla="*/ 97991 w 2485572"/>
                <a:gd name="connsiteY221" fmla="*/ 1160275 h 2538970"/>
                <a:gd name="connsiteX222" fmla="*/ 95435 w 2485572"/>
                <a:gd name="connsiteY222" fmla="*/ 1151753 h 2538970"/>
                <a:gd name="connsiteX223" fmla="*/ 95435 w 2485572"/>
                <a:gd name="connsiteY223" fmla="*/ 1121078 h 2538970"/>
                <a:gd name="connsiteX224" fmla="*/ 100832 w 2485572"/>
                <a:gd name="connsiteY224" fmla="*/ 1112557 h 2538970"/>
                <a:gd name="connsiteX225" fmla="*/ 103672 w 2485572"/>
                <a:gd name="connsiteY225" fmla="*/ 1106876 h 2538970"/>
                <a:gd name="connsiteX226" fmla="*/ 154230 w 2485572"/>
                <a:gd name="connsiteY226" fmla="*/ 1070520 h 2538970"/>
                <a:gd name="connsiteX227" fmla="*/ 176668 w 2485572"/>
                <a:gd name="connsiteY227" fmla="*/ 1045241 h 2538970"/>
                <a:gd name="connsiteX228" fmla="*/ 176668 w 2485572"/>
                <a:gd name="connsiteY228" fmla="*/ 1037004 h 2538970"/>
                <a:gd name="connsiteX229" fmla="*/ 173828 w 2485572"/>
                <a:gd name="connsiteY229" fmla="*/ 1028483 h 2538970"/>
                <a:gd name="connsiteX230" fmla="*/ 157070 w 2485572"/>
                <a:gd name="connsiteY230" fmla="*/ 1008885 h 2538970"/>
                <a:gd name="connsiteX231" fmla="*/ 154230 w 2485572"/>
                <a:gd name="connsiteY231" fmla="*/ 1000648 h 2538970"/>
                <a:gd name="connsiteX232" fmla="*/ 157070 w 2485572"/>
                <a:gd name="connsiteY232" fmla="*/ 964008 h 2538970"/>
                <a:gd name="connsiteX233" fmla="*/ 154230 w 2485572"/>
                <a:gd name="connsiteY233" fmla="*/ 955771 h 2538970"/>
                <a:gd name="connsiteX234" fmla="*/ 126111 w 2485572"/>
                <a:gd name="connsiteY234" fmla="*/ 930492 h 2538970"/>
                <a:gd name="connsiteX235" fmla="*/ 112193 w 2485572"/>
                <a:gd name="connsiteY235" fmla="*/ 927652 h 2538970"/>
                <a:gd name="connsiteX236" fmla="*/ 109353 w 2485572"/>
                <a:gd name="connsiteY236" fmla="*/ 921971 h 2538970"/>
                <a:gd name="connsiteX237" fmla="*/ 109353 w 2485572"/>
                <a:gd name="connsiteY237" fmla="*/ 908053 h 2538970"/>
                <a:gd name="connsiteX238" fmla="*/ 117590 w 2485572"/>
                <a:gd name="connsiteY238" fmla="*/ 891295 h 2538970"/>
                <a:gd name="connsiteX239" fmla="*/ 123270 w 2485572"/>
                <a:gd name="connsiteY239" fmla="*/ 885615 h 2538970"/>
                <a:gd name="connsiteX240" fmla="*/ 148549 w 2485572"/>
                <a:gd name="connsiteY240" fmla="*/ 866016 h 2538970"/>
                <a:gd name="connsiteX241" fmla="*/ 128951 w 2485572"/>
                <a:gd name="connsiteY241" fmla="*/ 840738 h 2538970"/>
                <a:gd name="connsiteX242" fmla="*/ 126111 w 2485572"/>
                <a:gd name="connsiteY242" fmla="*/ 821139 h 2538970"/>
                <a:gd name="connsiteX243" fmla="*/ 140028 w 2485572"/>
                <a:gd name="connsiteY243" fmla="*/ 812618 h 2538970"/>
                <a:gd name="connsiteX244" fmla="*/ 142869 w 2485572"/>
                <a:gd name="connsiteY244" fmla="*/ 790464 h 2538970"/>
                <a:gd name="connsiteX245" fmla="*/ 154230 w 2485572"/>
                <a:gd name="connsiteY245" fmla="*/ 773422 h 2538970"/>
                <a:gd name="connsiteX246" fmla="*/ 157070 w 2485572"/>
                <a:gd name="connsiteY246" fmla="*/ 762344 h 2538970"/>
                <a:gd name="connsiteX247" fmla="*/ 157070 w 2485572"/>
                <a:gd name="connsiteY247" fmla="*/ 753824 h 2538970"/>
                <a:gd name="connsiteX248" fmla="*/ 145709 w 2485572"/>
                <a:gd name="connsiteY248" fmla="*/ 731385 h 2538970"/>
                <a:gd name="connsiteX249" fmla="*/ 145709 w 2485572"/>
                <a:gd name="connsiteY249" fmla="*/ 723148 h 2538970"/>
                <a:gd name="connsiteX250" fmla="*/ 159627 w 2485572"/>
                <a:gd name="connsiteY250" fmla="*/ 714627 h 2538970"/>
                <a:gd name="connsiteX251" fmla="*/ 204504 w 2485572"/>
                <a:gd name="connsiteY251" fmla="*/ 708946 h 2538970"/>
                <a:gd name="connsiteX252" fmla="*/ 232623 w 2485572"/>
                <a:gd name="connsiteY252" fmla="*/ 678271 h 2538970"/>
                <a:gd name="connsiteX253" fmla="*/ 232623 w 2485572"/>
                <a:gd name="connsiteY253" fmla="*/ 666909 h 2538970"/>
                <a:gd name="connsiteX254" fmla="*/ 215865 w 2485572"/>
                <a:gd name="connsiteY254" fmla="*/ 644755 h 2538970"/>
                <a:gd name="connsiteX255" fmla="*/ 218705 w 2485572"/>
                <a:gd name="connsiteY255" fmla="*/ 613795 h 2538970"/>
                <a:gd name="connsiteX256" fmla="*/ 241144 w 2485572"/>
                <a:gd name="connsiteY256" fmla="*/ 582836 h 2538970"/>
                <a:gd name="connsiteX257" fmla="*/ 252221 w 2485572"/>
                <a:gd name="connsiteY257" fmla="*/ 571758 h 2538970"/>
                <a:gd name="connsiteX258" fmla="*/ 285737 w 2485572"/>
                <a:gd name="connsiteY258" fmla="*/ 524041 h 2538970"/>
                <a:gd name="connsiteX259" fmla="*/ 291418 w 2485572"/>
                <a:gd name="connsiteY259" fmla="*/ 518644 h 2538970"/>
                <a:gd name="connsiteX260" fmla="*/ 322377 w 2485572"/>
                <a:gd name="connsiteY260" fmla="*/ 518644 h 2538970"/>
                <a:gd name="connsiteX261" fmla="*/ 333455 w 2485572"/>
                <a:gd name="connsiteY261" fmla="*/ 510123 h 2538970"/>
                <a:gd name="connsiteX262" fmla="*/ 341976 w 2485572"/>
                <a:gd name="connsiteY262" fmla="*/ 482004 h 2538970"/>
                <a:gd name="connsiteX263" fmla="*/ 347372 w 2485572"/>
                <a:gd name="connsiteY263" fmla="*/ 476607 h 2538970"/>
                <a:gd name="connsiteX264" fmla="*/ 386853 w 2485572"/>
                <a:gd name="connsiteY264" fmla="*/ 459565 h 2538970"/>
                <a:gd name="connsiteX265" fmla="*/ 389409 w 2485572"/>
                <a:gd name="connsiteY265" fmla="*/ 454169 h 2538970"/>
                <a:gd name="connsiteX266" fmla="*/ 400770 w 2485572"/>
                <a:gd name="connsiteY266" fmla="*/ 434570 h 2538970"/>
                <a:gd name="connsiteX267" fmla="*/ 414688 w 2485572"/>
                <a:gd name="connsiteY267" fmla="*/ 392534 h 2538970"/>
                <a:gd name="connsiteX268" fmla="*/ 428890 w 2485572"/>
                <a:gd name="connsiteY268" fmla="*/ 341976 h 2538970"/>
                <a:gd name="connsiteX269" fmla="*/ 434286 w 2485572"/>
                <a:gd name="connsiteY269" fmla="*/ 255062 h 2538970"/>
                <a:gd name="connsiteX270" fmla="*/ 437127 w 2485572"/>
                <a:gd name="connsiteY270" fmla="*/ 252221 h 2538970"/>
                <a:gd name="connsiteX271" fmla="*/ 448488 w 2485572"/>
                <a:gd name="connsiteY271" fmla="*/ 235463 h 2538970"/>
                <a:gd name="connsiteX272" fmla="*/ 468086 w 2485572"/>
                <a:gd name="connsiteY272" fmla="*/ 221546 h 2538970"/>
                <a:gd name="connsiteX273" fmla="*/ 501602 w 2485572"/>
                <a:gd name="connsiteY273" fmla="*/ 215865 h 2538970"/>
                <a:gd name="connsiteX274" fmla="*/ 512964 w 2485572"/>
                <a:gd name="connsiteY274" fmla="*/ 213025 h 2538970"/>
                <a:gd name="connsiteX275" fmla="*/ 555000 w 2485572"/>
                <a:gd name="connsiteY275" fmla="*/ 187746 h 2538970"/>
                <a:gd name="connsiteX276" fmla="*/ 557557 w 2485572"/>
                <a:gd name="connsiteY276" fmla="*/ 182349 h 2538970"/>
                <a:gd name="connsiteX277" fmla="*/ 602434 w 2485572"/>
                <a:gd name="connsiteY277" fmla="*/ 131791 h 2538970"/>
                <a:gd name="connsiteX278" fmla="*/ 605274 w 2485572"/>
                <a:gd name="connsiteY278" fmla="*/ 123270 h 2538970"/>
                <a:gd name="connsiteX279" fmla="*/ 594197 w 2485572"/>
                <a:gd name="connsiteY279" fmla="*/ 70156 h 2538970"/>
                <a:gd name="connsiteX280" fmla="*/ 650151 w 2485572"/>
                <a:gd name="connsiteY280" fmla="*/ 92595 h 2538970"/>
                <a:gd name="connsiteX281" fmla="*/ 664069 w 2485572"/>
                <a:gd name="connsiteY281" fmla="*/ 92595 h 2538970"/>
                <a:gd name="connsiteX282" fmla="*/ 689348 w 2485572"/>
                <a:gd name="connsiteY282" fmla="*/ 98275 h 2538970"/>
                <a:gd name="connsiteX283" fmla="*/ 723148 w 2485572"/>
                <a:gd name="connsiteY283" fmla="*/ 89754 h 2538970"/>
                <a:gd name="connsiteX284" fmla="*/ 725704 w 2485572"/>
                <a:gd name="connsiteY284" fmla="*/ 92595 h 2538970"/>
                <a:gd name="connsiteX285" fmla="*/ 731385 w 2485572"/>
                <a:gd name="connsiteY285" fmla="*/ 92595 h 2538970"/>
                <a:gd name="connsiteX286" fmla="*/ 737065 w 2485572"/>
                <a:gd name="connsiteY286" fmla="*/ 95435 h 2538970"/>
                <a:gd name="connsiteX287" fmla="*/ 742746 w 2485572"/>
                <a:gd name="connsiteY287" fmla="*/ 95435 h 2538970"/>
                <a:gd name="connsiteX288" fmla="*/ 779102 w 2485572"/>
                <a:gd name="connsiteY288" fmla="*/ 75837 h 2538970"/>
                <a:gd name="connsiteX289" fmla="*/ 818299 w 2485572"/>
                <a:gd name="connsiteY289" fmla="*/ 39197 h 2538970"/>
                <a:gd name="connsiteX290" fmla="*/ 823980 w 2485572"/>
                <a:gd name="connsiteY290" fmla="*/ 33800 h 2538970"/>
                <a:gd name="connsiteX291" fmla="*/ 851815 w 2485572"/>
                <a:gd name="connsiteY291" fmla="*/ 19598 h 2538970"/>
                <a:gd name="connsiteX292" fmla="*/ 854655 w 2485572"/>
                <a:gd name="connsiteY292" fmla="*/ 14202 h 2538970"/>
                <a:gd name="connsiteX293" fmla="*/ 888455 w 2485572"/>
                <a:gd name="connsiteY293" fmla="*/ 8521 h 2538970"/>
                <a:gd name="connsiteX294" fmla="*/ 893852 w 2485572"/>
                <a:gd name="connsiteY294" fmla="*/ 11361 h 2538970"/>
                <a:gd name="connsiteX295" fmla="*/ 933332 w 2485572"/>
                <a:gd name="connsiteY295" fmla="*/ 36640 h 2538970"/>
                <a:gd name="connsiteX296" fmla="*/ 938729 w 2485572"/>
                <a:gd name="connsiteY296" fmla="*/ 42037 h 2538970"/>
                <a:gd name="connsiteX297" fmla="*/ 969689 w 2485572"/>
                <a:gd name="connsiteY297" fmla="*/ 61635 h 2538970"/>
                <a:gd name="connsiteX298" fmla="*/ 972529 w 2485572"/>
                <a:gd name="connsiteY298" fmla="*/ 64475 h 2538970"/>
                <a:gd name="connsiteX299" fmla="*/ 977925 w 2485572"/>
                <a:gd name="connsiteY299" fmla="*/ 67316 h 2538970"/>
                <a:gd name="connsiteX300" fmla="*/ 1011725 w 2485572"/>
                <a:gd name="connsiteY300" fmla="*/ 67316 h 2538970"/>
                <a:gd name="connsiteX301" fmla="*/ 1031324 w 2485572"/>
                <a:gd name="connsiteY301" fmla="*/ 64475 h 2538970"/>
                <a:gd name="connsiteX302" fmla="*/ 1042401 w 2485572"/>
                <a:gd name="connsiteY302" fmla="*/ 64475 h 2538970"/>
                <a:gd name="connsiteX303" fmla="*/ 1104036 w 2485572"/>
                <a:gd name="connsiteY303" fmla="*/ 70156 h 2538970"/>
                <a:gd name="connsiteX304" fmla="*/ 1109717 w 2485572"/>
                <a:gd name="connsiteY304" fmla="*/ 75837 h 2538970"/>
                <a:gd name="connsiteX305" fmla="*/ 1118238 w 2485572"/>
                <a:gd name="connsiteY305" fmla="*/ 81233 h 2538970"/>
                <a:gd name="connsiteX306" fmla="*/ 1121078 w 2485572"/>
                <a:gd name="connsiteY306" fmla="*/ 84074 h 2538970"/>
                <a:gd name="connsiteX307" fmla="*/ 1143517 w 2485572"/>
                <a:gd name="connsiteY307" fmla="*/ 95435 h 2538970"/>
                <a:gd name="connsiteX308" fmla="*/ 1151754 w 2485572"/>
                <a:gd name="connsiteY308" fmla="*/ 100832 h 2538970"/>
                <a:gd name="connsiteX309" fmla="*/ 1171352 w 2485572"/>
                <a:gd name="connsiteY309" fmla="*/ 100832 h 2538970"/>
                <a:gd name="connsiteX310" fmla="*/ 1174192 w 2485572"/>
                <a:gd name="connsiteY310" fmla="*/ 98275 h 2538970"/>
                <a:gd name="connsiteX311" fmla="*/ 1188110 w 2485572"/>
                <a:gd name="connsiteY311" fmla="*/ 89754 h 2538970"/>
                <a:gd name="connsiteX312" fmla="*/ 1193791 w 2485572"/>
                <a:gd name="connsiteY312" fmla="*/ 84074 h 2538970"/>
                <a:gd name="connsiteX313" fmla="*/ 1238668 w 2485572"/>
                <a:gd name="connsiteY313" fmla="*/ 75837 h 2538970"/>
                <a:gd name="connsiteX314" fmla="*/ 1244348 w 2485572"/>
                <a:gd name="connsiteY314" fmla="*/ 78677 h 2538970"/>
                <a:gd name="connsiteX315" fmla="*/ 1272184 w 2485572"/>
                <a:gd name="connsiteY315" fmla="*/ 75837 h 2538970"/>
                <a:gd name="connsiteX316" fmla="*/ 1280705 w 2485572"/>
                <a:gd name="connsiteY316" fmla="*/ 72996 h 2538970"/>
                <a:gd name="connsiteX317" fmla="*/ 1286385 w 2485572"/>
                <a:gd name="connsiteY317" fmla="*/ 72996 h 2538970"/>
                <a:gd name="connsiteX318" fmla="*/ 1348020 w 2485572"/>
                <a:gd name="connsiteY318" fmla="*/ 50558 h 2538970"/>
                <a:gd name="connsiteX319" fmla="*/ 1350861 w 2485572"/>
                <a:gd name="connsiteY319" fmla="*/ 50558 h 2538970"/>
                <a:gd name="connsiteX320" fmla="*/ 1392898 w 2485572"/>
                <a:gd name="connsiteY320" fmla="*/ 39197 h 2538970"/>
                <a:gd name="connsiteX321" fmla="*/ 1406815 w 2485572"/>
                <a:gd name="connsiteY321" fmla="*/ 39197 h 2538970"/>
                <a:gd name="connsiteX322" fmla="*/ 1459929 w 2485572"/>
                <a:gd name="connsiteY322" fmla="*/ 36640 h 2538970"/>
                <a:gd name="connsiteX323" fmla="*/ 1468450 w 2485572"/>
                <a:gd name="connsiteY323" fmla="*/ 36640 h 2538970"/>
                <a:gd name="connsiteX324" fmla="*/ 1474131 w 2485572"/>
                <a:gd name="connsiteY324" fmla="*/ 33800 h 2538970"/>
                <a:gd name="connsiteX325" fmla="*/ 1479528 w 2485572"/>
                <a:gd name="connsiteY325" fmla="*/ 30960 h 2538970"/>
                <a:gd name="connsiteX326" fmla="*/ 1485208 w 2485572"/>
                <a:gd name="connsiteY326" fmla="*/ 30960 h 2538970"/>
                <a:gd name="connsiteX327" fmla="*/ 1544003 w 2485572"/>
                <a:gd name="connsiteY327" fmla="*/ 16758 h 2538970"/>
                <a:gd name="connsiteX328" fmla="*/ 1549684 w 2485572"/>
                <a:gd name="connsiteY328" fmla="*/ 14202 h 2538970"/>
                <a:gd name="connsiteX329" fmla="*/ 1555364 w 2485572"/>
                <a:gd name="connsiteY329" fmla="*/ 14202 h 2538970"/>
                <a:gd name="connsiteX330" fmla="*/ 1563601 w 2485572"/>
                <a:gd name="connsiteY330" fmla="*/ 11361 h 2538970"/>
                <a:gd name="connsiteX331" fmla="*/ 1614159 w 2485572"/>
                <a:gd name="connsiteY331" fmla="*/ 22439 h 2538970"/>
                <a:gd name="connsiteX332" fmla="*/ 1619840 w 2485572"/>
                <a:gd name="connsiteY332" fmla="*/ 19598 h 2538970"/>
                <a:gd name="connsiteX333" fmla="*/ 1630917 w 2485572"/>
                <a:gd name="connsiteY333" fmla="*/ 16758 h 2538970"/>
                <a:gd name="connsiteX334" fmla="*/ 1645119 w 2485572"/>
                <a:gd name="connsiteY334" fmla="*/ 8521 h 2538970"/>
                <a:gd name="connsiteX335" fmla="*/ 1653356 w 2485572"/>
                <a:gd name="connsiteY335" fmla="*/ 5681 h 2538970"/>
                <a:gd name="connsiteX336" fmla="*/ 1689712 w 2485572"/>
                <a:gd name="connsiteY336" fmla="*/ 0 h 2538970"/>
                <a:gd name="connsiteX337" fmla="*/ 1698233 w 2485572"/>
                <a:gd name="connsiteY337" fmla="*/ 11361 h 2538970"/>
                <a:gd name="connsiteX338" fmla="*/ 1703914 w 2485572"/>
                <a:gd name="connsiteY338" fmla="*/ 14202 h 2538970"/>
                <a:gd name="connsiteX339" fmla="*/ 1709310 w 2485572"/>
                <a:gd name="connsiteY339" fmla="*/ 16758 h 2538970"/>
                <a:gd name="connsiteX340" fmla="*/ 1717831 w 2485572"/>
                <a:gd name="connsiteY340" fmla="*/ 16758 h 2538970"/>
                <a:gd name="connsiteX341" fmla="*/ 1757028 w 2485572"/>
                <a:gd name="connsiteY341" fmla="*/ 22439 h 2538970"/>
                <a:gd name="connsiteX342" fmla="*/ 1762708 w 2485572"/>
                <a:gd name="connsiteY342" fmla="*/ 25279 h 2538970"/>
                <a:gd name="connsiteX343" fmla="*/ 1768389 w 2485572"/>
                <a:gd name="connsiteY343" fmla="*/ 25279 h 2538970"/>
                <a:gd name="connsiteX344" fmla="*/ 1787987 w 2485572"/>
                <a:gd name="connsiteY344" fmla="*/ 33800 h 2538970"/>
                <a:gd name="connsiteX345" fmla="*/ 1793384 w 2485572"/>
                <a:gd name="connsiteY345" fmla="*/ 33800 h 2538970"/>
                <a:gd name="connsiteX346" fmla="*/ 1801905 w 2485572"/>
                <a:gd name="connsiteY346" fmla="*/ 36640 h 2538970"/>
                <a:gd name="connsiteX347" fmla="*/ 1835421 w 2485572"/>
                <a:gd name="connsiteY347" fmla="*/ 42037 h 2538970"/>
                <a:gd name="connsiteX348" fmla="*/ 1891659 w 2485572"/>
                <a:gd name="connsiteY348" fmla="*/ 61635 h 2538970"/>
                <a:gd name="connsiteX349" fmla="*/ 1897340 w 2485572"/>
                <a:gd name="connsiteY349" fmla="*/ 64475 h 2538970"/>
                <a:gd name="connsiteX350" fmla="*/ 1899896 w 2485572"/>
                <a:gd name="connsiteY350" fmla="*/ 67316 h 2538970"/>
                <a:gd name="connsiteX351" fmla="*/ 1944774 w 2485572"/>
                <a:gd name="connsiteY351" fmla="*/ 123270 h 2538970"/>
                <a:gd name="connsiteX352" fmla="*/ 1947614 w 2485572"/>
                <a:gd name="connsiteY352" fmla="*/ 128951 h 2538970"/>
                <a:gd name="connsiteX353" fmla="*/ 1950454 w 2485572"/>
                <a:gd name="connsiteY353" fmla="*/ 131791 h 2538970"/>
                <a:gd name="connsiteX354" fmla="*/ 1956135 w 2485572"/>
                <a:gd name="connsiteY354" fmla="*/ 140312 h 2538970"/>
                <a:gd name="connsiteX355" fmla="*/ 1958975 w 2485572"/>
                <a:gd name="connsiteY355" fmla="*/ 145709 h 2538970"/>
                <a:gd name="connsiteX356" fmla="*/ 1961532 w 2485572"/>
                <a:gd name="connsiteY356" fmla="*/ 154230 h 2538970"/>
                <a:gd name="connsiteX357" fmla="*/ 1998172 w 2485572"/>
                <a:gd name="connsiteY357" fmla="*/ 204788 h 2538970"/>
                <a:gd name="connsiteX358" fmla="*/ 2003569 w 2485572"/>
                <a:gd name="connsiteY358" fmla="*/ 207344 h 2538970"/>
                <a:gd name="connsiteX359" fmla="*/ 2009249 w 2485572"/>
                <a:gd name="connsiteY359" fmla="*/ 210184 h 2538970"/>
                <a:gd name="connsiteX360" fmla="*/ 2017770 w 2485572"/>
                <a:gd name="connsiteY360" fmla="*/ 210184 h 2538970"/>
                <a:gd name="connsiteX361" fmla="*/ 2026007 w 2485572"/>
                <a:gd name="connsiteY361" fmla="*/ 213025 h 2538970"/>
                <a:gd name="connsiteX362" fmla="*/ 2037368 w 2485572"/>
                <a:gd name="connsiteY362" fmla="*/ 215865 h 2538970"/>
                <a:gd name="connsiteX363" fmla="*/ 2099003 w 2485572"/>
                <a:gd name="connsiteY363" fmla="*/ 221546 h 2538970"/>
                <a:gd name="connsiteX364" fmla="*/ 2104684 w 2485572"/>
                <a:gd name="connsiteY364" fmla="*/ 224386 h 2538970"/>
                <a:gd name="connsiteX365" fmla="*/ 2112921 w 2485572"/>
                <a:gd name="connsiteY365" fmla="*/ 224386 h 2538970"/>
                <a:gd name="connsiteX366" fmla="*/ 2124283 w 2485572"/>
                <a:gd name="connsiteY366" fmla="*/ 229783 h 2538970"/>
                <a:gd name="connsiteX367" fmla="*/ 2177397 w 2485572"/>
                <a:gd name="connsiteY367" fmla="*/ 229783 h 2538970"/>
                <a:gd name="connsiteX368" fmla="*/ 2185918 w 2485572"/>
                <a:gd name="connsiteY368" fmla="*/ 232623 h 2538970"/>
                <a:gd name="connsiteX369" fmla="*/ 2213753 w 2485572"/>
                <a:gd name="connsiteY369" fmla="*/ 226942 h 2538970"/>
                <a:gd name="connsiteX370" fmla="*/ 2219434 w 2485572"/>
                <a:gd name="connsiteY370" fmla="*/ 224386 h 2538970"/>
                <a:gd name="connsiteX371" fmla="*/ 2241872 w 2485572"/>
                <a:gd name="connsiteY37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1230 w 2485572"/>
                <a:gd name="connsiteY91" fmla="*/ 2205516 h 2538970"/>
                <a:gd name="connsiteX92" fmla="*/ 1762708 w 2485572"/>
                <a:gd name="connsiteY92" fmla="*/ 2202676 h 2538970"/>
                <a:gd name="connsiteX93" fmla="*/ 1698233 w 2485572"/>
                <a:gd name="connsiteY93" fmla="*/ 2166319 h 2538970"/>
                <a:gd name="connsiteX94" fmla="*/ 1682804 w 2485572"/>
                <a:gd name="connsiteY94" fmla="*/ 2164835 h 2538970"/>
                <a:gd name="connsiteX95" fmla="*/ 1656196 w 2485572"/>
                <a:gd name="connsiteY95" fmla="*/ 2160638 h 2538970"/>
                <a:gd name="connsiteX96" fmla="*/ 1647675 w 2485572"/>
                <a:gd name="connsiteY96" fmla="*/ 2163479 h 2538970"/>
                <a:gd name="connsiteX97" fmla="*/ 1605638 w 2485572"/>
                <a:gd name="connsiteY97" fmla="*/ 2169159 h 2538970"/>
                <a:gd name="connsiteX98" fmla="*/ 1600242 w 2485572"/>
                <a:gd name="connsiteY98" fmla="*/ 2169159 h 2538970"/>
                <a:gd name="connsiteX99" fmla="*/ 1566442 w 2485572"/>
                <a:gd name="connsiteY99" fmla="*/ 2146721 h 2538970"/>
                <a:gd name="connsiteX100" fmla="*/ 1563601 w 2485572"/>
                <a:gd name="connsiteY100" fmla="*/ 2143881 h 2538970"/>
                <a:gd name="connsiteX101" fmla="*/ 1561045 w 2485572"/>
                <a:gd name="connsiteY101" fmla="*/ 2141040 h 2538970"/>
                <a:gd name="connsiteX102" fmla="*/ 1541447 w 2485572"/>
                <a:gd name="connsiteY102" fmla="*/ 2112921 h 2538970"/>
                <a:gd name="connsiteX103" fmla="*/ 1535766 w 2485572"/>
                <a:gd name="connsiteY103" fmla="*/ 2107524 h 2538970"/>
                <a:gd name="connsiteX104" fmla="*/ 1501966 w 2485572"/>
                <a:gd name="connsiteY104" fmla="*/ 2090482 h 2538970"/>
                <a:gd name="connsiteX105" fmla="*/ 1496570 w 2485572"/>
                <a:gd name="connsiteY105" fmla="*/ 2087926 h 2538970"/>
                <a:gd name="connsiteX106" fmla="*/ 1493729 w 2485572"/>
                <a:gd name="connsiteY106" fmla="*/ 2085086 h 2538970"/>
                <a:gd name="connsiteX107" fmla="*/ 1488049 w 2485572"/>
                <a:gd name="connsiteY107" fmla="*/ 2082245 h 2538970"/>
                <a:gd name="connsiteX108" fmla="*/ 1426413 w 2485572"/>
                <a:gd name="connsiteY108" fmla="*/ 2059807 h 2538970"/>
                <a:gd name="connsiteX109" fmla="*/ 1364778 w 2485572"/>
                <a:gd name="connsiteY109" fmla="*/ 2056966 h 2538970"/>
                <a:gd name="connsiteX110" fmla="*/ 1336659 w 2485572"/>
                <a:gd name="connsiteY110" fmla="*/ 2048445 h 2538970"/>
                <a:gd name="connsiteX111" fmla="*/ 1311380 w 2485572"/>
                <a:gd name="connsiteY111" fmla="*/ 2034528 h 2538970"/>
                <a:gd name="connsiteX112" fmla="*/ 1305983 w 2485572"/>
                <a:gd name="connsiteY112" fmla="*/ 2031688 h 2538970"/>
                <a:gd name="connsiteX113" fmla="*/ 1303143 w 2485572"/>
                <a:gd name="connsiteY113" fmla="*/ 2026291 h 2538970"/>
                <a:gd name="connsiteX114" fmla="*/ 1300303 w 2485572"/>
                <a:gd name="connsiteY114" fmla="*/ 2023451 h 2538970"/>
                <a:gd name="connsiteX115" fmla="*/ 1266787 w 2485572"/>
                <a:gd name="connsiteY115" fmla="*/ 2006409 h 2538970"/>
                <a:gd name="connsiteX116" fmla="*/ 1255426 w 2485572"/>
                <a:gd name="connsiteY116" fmla="*/ 2006409 h 2538970"/>
                <a:gd name="connsiteX117" fmla="*/ 1238668 w 2485572"/>
                <a:gd name="connsiteY117" fmla="*/ 2001012 h 2538970"/>
                <a:gd name="connsiteX118" fmla="*/ 1232987 w 2485572"/>
                <a:gd name="connsiteY118" fmla="*/ 2001012 h 2538970"/>
                <a:gd name="connsiteX119" fmla="*/ 1216229 w 2485572"/>
                <a:gd name="connsiteY119" fmla="*/ 1995331 h 2538970"/>
                <a:gd name="connsiteX120" fmla="*/ 1213389 w 2485572"/>
                <a:gd name="connsiteY120" fmla="*/ 1992491 h 2538970"/>
                <a:gd name="connsiteX121" fmla="*/ 1185554 w 2485572"/>
                <a:gd name="connsiteY121" fmla="*/ 1984254 h 2538970"/>
                <a:gd name="connsiteX122" fmla="*/ 1179873 w 2485572"/>
                <a:gd name="connsiteY122" fmla="*/ 1984254 h 2538970"/>
                <a:gd name="connsiteX123" fmla="*/ 1157434 w 2485572"/>
                <a:gd name="connsiteY123" fmla="*/ 1981414 h 2538970"/>
                <a:gd name="connsiteX124" fmla="*/ 1109717 w 2485572"/>
                <a:gd name="connsiteY124" fmla="*/ 1947614 h 2538970"/>
                <a:gd name="connsiteX125" fmla="*/ 1098639 w 2485572"/>
                <a:gd name="connsiteY125" fmla="*/ 1944774 h 2538970"/>
                <a:gd name="connsiteX126" fmla="*/ 1067680 w 2485572"/>
                <a:gd name="connsiteY126" fmla="*/ 1919779 h 2538970"/>
                <a:gd name="connsiteX127" fmla="*/ 1056603 w 2485572"/>
                <a:gd name="connsiteY127" fmla="*/ 1888819 h 2538970"/>
                <a:gd name="connsiteX128" fmla="*/ 1053762 w 2485572"/>
                <a:gd name="connsiteY128" fmla="*/ 1880298 h 2538970"/>
                <a:gd name="connsiteX129" fmla="*/ 1022803 w 2485572"/>
                <a:gd name="connsiteY129" fmla="*/ 1860700 h 2538970"/>
                <a:gd name="connsiteX130" fmla="*/ 1019962 w 2485572"/>
                <a:gd name="connsiteY130" fmla="*/ 1858143 h 2538970"/>
                <a:gd name="connsiteX131" fmla="*/ 1006045 w 2485572"/>
                <a:gd name="connsiteY131" fmla="*/ 1824343 h 2538970"/>
                <a:gd name="connsiteX132" fmla="*/ 1006045 w 2485572"/>
                <a:gd name="connsiteY132" fmla="*/ 1813266 h 2538970"/>
                <a:gd name="connsiteX133" fmla="*/ 1011725 w 2485572"/>
                <a:gd name="connsiteY133" fmla="*/ 1793668 h 2538970"/>
                <a:gd name="connsiteX134" fmla="*/ 1019962 w 2485572"/>
                <a:gd name="connsiteY134" fmla="*/ 1768389 h 2538970"/>
                <a:gd name="connsiteX135" fmla="*/ 1025643 w 2485572"/>
                <a:gd name="connsiteY135" fmla="*/ 1737429 h 2538970"/>
                <a:gd name="connsiteX136" fmla="*/ 1025643 w 2485572"/>
                <a:gd name="connsiteY136" fmla="*/ 1723512 h 2538970"/>
                <a:gd name="connsiteX137" fmla="*/ 1019962 w 2485572"/>
                <a:gd name="connsiteY137" fmla="*/ 1720671 h 2538970"/>
                <a:gd name="connsiteX138" fmla="*/ 1014566 w 2485572"/>
                <a:gd name="connsiteY138" fmla="*/ 1712435 h 2538970"/>
                <a:gd name="connsiteX139" fmla="*/ 1011725 w 2485572"/>
                <a:gd name="connsiteY139" fmla="*/ 1709594 h 2538970"/>
                <a:gd name="connsiteX140" fmla="*/ 983606 w 2485572"/>
                <a:gd name="connsiteY140" fmla="*/ 1692552 h 2538970"/>
                <a:gd name="connsiteX141" fmla="*/ 977925 w 2485572"/>
                <a:gd name="connsiteY141" fmla="*/ 1692552 h 2538970"/>
                <a:gd name="connsiteX142" fmla="*/ 950090 w 2485572"/>
                <a:gd name="connsiteY142" fmla="*/ 1653356 h 2538970"/>
                <a:gd name="connsiteX143" fmla="*/ 950090 w 2485572"/>
                <a:gd name="connsiteY143" fmla="*/ 1639438 h 2538970"/>
                <a:gd name="connsiteX144" fmla="*/ 952931 w 2485572"/>
                <a:gd name="connsiteY144" fmla="*/ 1636598 h 2538970"/>
                <a:gd name="connsiteX145" fmla="*/ 975369 w 2485572"/>
                <a:gd name="connsiteY145" fmla="*/ 1597401 h 2538970"/>
                <a:gd name="connsiteX146" fmla="*/ 980766 w 2485572"/>
                <a:gd name="connsiteY146" fmla="*/ 1591721 h 2538970"/>
                <a:gd name="connsiteX147" fmla="*/ 1017406 w 2485572"/>
                <a:gd name="connsiteY147" fmla="*/ 1561045 h 2538970"/>
                <a:gd name="connsiteX148" fmla="*/ 1022803 w 2485572"/>
                <a:gd name="connsiteY148" fmla="*/ 1558205 h 2538970"/>
                <a:gd name="connsiteX149" fmla="*/ 1025643 w 2485572"/>
                <a:gd name="connsiteY149" fmla="*/ 1555364 h 2538970"/>
                <a:gd name="connsiteX150" fmla="*/ 1031324 w 2485572"/>
                <a:gd name="connsiteY150" fmla="*/ 1549684 h 2538970"/>
                <a:gd name="connsiteX151" fmla="*/ 1293866 w 2485572"/>
                <a:gd name="connsiteY151" fmla="*/ 1680648 h 2538970"/>
                <a:gd name="connsiteX152" fmla="*/ 1455791 w 2485572"/>
                <a:gd name="connsiteY152" fmla="*/ 1685410 h 2538970"/>
                <a:gd name="connsiteX153" fmla="*/ 1289417 w 2485572"/>
                <a:gd name="connsiteY153" fmla="*/ 1536685 h 2538970"/>
                <a:gd name="connsiteX154" fmla="*/ 1061999 w 2485572"/>
                <a:gd name="connsiteY154" fmla="*/ 1465610 h 2538970"/>
                <a:gd name="connsiteX155" fmla="*/ 1061999 w 2485572"/>
                <a:gd name="connsiteY155" fmla="*/ 1429254 h 2538970"/>
                <a:gd name="connsiteX156" fmla="*/ 1048082 w 2485572"/>
                <a:gd name="connsiteY156" fmla="*/ 1403975 h 2538970"/>
                <a:gd name="connsiteX157" fmla="*/ 1022803 w 2485572"/>
                <a:gd name="connsiteY157" fmla="*/ 1387217 h 2538970"/>
                <a:gd name="connsiteX158" fmla="*/ 1011725 w 2485572"/>
                <a:gd name="connsiteY158" fmla="*/ 1381536 h 2538970"/>
                <a:gd name="connsiteX159" fmla="*/ 1000364 w 2485572"/>
                <a:gd name="connsiteY159" fmla="*/ 1381536 h 2538970"/>
                <a:gd name="connsiteX160" fmla="*/ 961167 w 2485572"/>
                <a:gd name="connsiteY160" fmla="*/ 1376140 h 2538970"/>
                <a:gd name="connsiteX161" fmla="*/ 924811 w 2485572"/>
                <a:gd name="connsiteY161" fmla="*/ 1367618 h 2538970"/>
                <a:gd name="connsiteX162" fmla="*/ 919131 w 2485572"/>
                <a:gd name="connsiteY162" fmla="*/ 1367618 h 2538970"/>
                <a:gd name="connsiteX163" fmla="*/ 913450 w 2485572"/>
                <a:gd name="connsiteY163" fmla="*/ 1364778 h 2538970"/>
                <a:gd name="connsiteX164" fmla="*/ 908053 w 2485572"/>
                <a:gd name="connsiteY164" fmla="*/ 1364778 h 2538970"/>
                <a:gd name="connsiteX165" fmla="*/ 877094 w 2485572"/>
                <a:gd name="connsiteY165" fmla="*/ 1381536 h 2538970"/>
                <a:gd name="connsiteX166" fmla="*/ 868857 w 2485572"/>
                <a:gd name="connsiteY166" fmla="*/ 1390057 h 2538970"/>
                <a:gd name="connsiteX167" fmla="*/ 835057 w 2485572"/>
                <a:gd name="connsiteY167" fmla="*/ 1434934 h 2538970"/>
                <a:gd name="connsiteX168" fmla="*/ 832217 w 2485572"/>
                <a:gd name="connsiteY168" fmla="*/ 1440331 h 2538970"/>
                <a:gd name="connsiteX169" fmla="*/ 832217 w 2485572"/>
                <a:gd name="connsiteY169" fmla="*/ 1446012 h 2538970"/>
                <a:gd name="connsiteX170" fmla="*/ 767741 w 2485572"/>
                <a:gd name="connsiteY170" fmla="*/ 1513327 h 2538970"/>
                <a:gd name="connsiteX171" fmla="*/ 711787 w 2485572"/>
                <a:gd name="connsiteY171" fmla="*/ 1535766 h 2538970"/>
                <a:gd name="connsiteX172" fmla="*/ 686508 w 2485572"/>
                <a:gd name="connsiteY172" fmla="*/ 1541447 h 2538970"/>
                <a:gd name="connsiteX173" fmla="*/ 661513 w 2485572"/>
                <a:gd name="connsiteY173" fmla="*/ 1549684 h 2538970"/>
                <a:gd name="connsiteX174" fmla="*/ 658672 w 2485572"/>
                <a:gd name="connsiteY174" fmla="*/ 1552524 h 2538970"/>
                <a:gd name="connsiteX175" fmla="*/ 652992 w 2485572"/>
                <a:gd name="connsiteY175" fmla="*/ 1555364 h 2538970"/>
                <a:gd name="connsiteX176" fmla="*/ 624873 w 2485572"/>
                <a:gd name="connsiteY176" fmla="*/ 1561045 h 2538970"/>
                <a:gd name="connsiteX177" fmla="*/ 619476 w 2485572"/>
                <a:gd name="connsiteY177" fmla="*/ 1558205 h 2538970"/>
                <a:gd name="connsiteX178" fmla="*/ 616636 w 2485572"/>
                <a:gd name="connsiteY178" fmla="*/ 1555364 h 2538970"/>
                <a:gd name="connsiteX179" fmla="*/ 597037 w 2485572"/>
                <a:gd name="connsiteY179" fmla="*/ 1532926 h 2538970"/>
                <a:gd name="connsiteX180" fmla="*/ 594197 w 2485572"/>
                <a:gd name="connsiteY180" fmla="*/ 1521848 h 2538970"/>
                <a:gd name="connsiteX181" fmla="*/ 591357 w 2485572"/>
                <a:gd name="connsiteY181" fmla="*/ 1519008 h 2538970"/>
                <a:gd name="connsiteX182" fmla="*/ 566078 w 2485572"/>
                <a:gd name="connsiteY182" fmla="*/ 1482368 h 2538970"/>
                <a:gd name="connsiteX183" fmla="*/ 560397 w 2485572"/>
                <a:gd name="connsiteY183" fmla="*/ 1471291 h 2538970"/>
                <a:gd name="connsiteX184" fmla="*/ 555000 w 2485572"/>
                <a:gd name="connsiteY184" fmla="*/ 1465610 h 2538970"/>
                <a:gd name="connsiteX185" fmla="*/ 498762 w 2485572"/>
                <a:gd name="connsiteY185" fmla="*/ 1432094 h 2538970"/>
                <a:gd name="connsiteX186" fmla="*/ 490525 w 2485572"/>
                <a:gd name="connsiteY186" fmla="*/ 1429254 h 2538970"/>
                <a:gd name="connsiteX187" fmla="*/ 487685 w 2485572"/>
                <a:gd name="connsiteY187" fmla="*/ 1429254 h 2538970"/>
                <a:gd name="connsiteX188" fmla="*/ 462406 w 2485572"/>
                <a:gd name="connsiteY188" fmla="*/ 1426413 h 2538970"/>
                <a:gd name="connsiteX189" fmla="*/ 400770 w 2485572"/>
                <a:gd name="connsiteY189" fmla="*/ 1426413 h 2538970"/>
                <a:gd name="connsiteX190" fmla="*/ 392250 w 2485572"/>
                <a:gd name="connsiteY190" fmla="*/ 1423573 h 2538970"/>
                <a:gd name="connsiteX191" fmla="*/ 384013 w 2485572"/>
                <a:gd name="connsiteY191" fmla="*/ 1420733 h 2538970"/>
                <a:gd name="connsiteX192" fmla="*/ 375492 w 2485572"/>
                <a:gd name="connsiteY192" fmla="*/ 1420733 h 2538970"/>
                <a:gd name="connsiteX193" fmla="*/ 319537 w 2485572"/>
                <a:gd name="connsiteY193" fmla="*/ 1409655 h 2538970"/>
                <a:gd name="connsiteX194" fmla="*/ 313856 w 2485572"/>
                <a:gd name="connsiteY194" fmla="*/ 1406815 h 2538970"/>
                <a:gd name="connsiteX195" fmla="*/ 308176 w 2485572"/>
                <a:gd name="connsiteY195" fmla="*/ 1406815 h 2538970"/>
                <a:gd name="connsiteX196" fmla="*/ 297098 w 2485572"/>
                <a:gd name="connsiteY196" fmla="*/ 1401134 h 2538970"/>
                <a:gd name="connsiteX197" fmla="*/ 221546 w 2485572"/>
                <a:gd name="connsiteY197" fmla="*/ 1392898 h 2538970"/>
                <a:gd name="connsiteX198" fmla="*/ 213025 w 2485572"/>
                <a:gd name="connsiteY198" fmla="*/ 1392898 h 2538970"/>
                <a:gd name="connsiteX199" fmla="*/ 204504 w 2485572"/>
                <a:gd name="connsiteY199" fmla="*/ 1395738 h 2538970"/>
                <a:gd name="connsiteX200" fmla="*/ 154230 w 2485572"/>
                <a:gd name="connsiteY200" fmla="*/ 1406815 h 2538970"/>
                <a:gd name="connsiteX201" fmla="*/ 148549 w 2485572"/>
                <a:gd name="connsiteY201" fmla="*/ 1403975 h 2538970"/>
                <a:gd name="connsiteX202" fmla="*/ 137472 w 2485572"/>
                <a:gd name="connsiteY202" fmla="*/ 1398294 h 2538970"/>
                <a:gd name="connsiteX203" fmla="*/ 131791 w 2485572"/>
                <a:gd name="connsiteY203" fmla="*/ 1398294 h 2538970"/>
                <a:gd name="connsiteX204" fmla="*/ 67316 w 2485572"/>
                <a:gd name="connsiteY204" fmla="*/ 1418177 h 2538970"/>
                <a:gd name="connsiteX205" fmla="*/ 58795 w 2485572"/>
                <a:gd name="connsiteY205" fmla="*/ 1420733 h 2538970"/>
                <a:gd name="connsiteX206" fmla="*/ 50558 w 2485572"/>
                <a:gd name="connsiteY206" fmla="*/ 1423573 h 2538970"/>
                <a:gd name="connsiteX207" fmla="*/ 42037 w 2485572"/>
                <a:gd name="connsiteY207" fmla="*/ 1423573 h 2538970"/>
                <a:gd name="connsiteX208" fmla="*/ 5681 w 2485572"/>
                <a:gd name="connsiteY208" fmla="*/ 1432094 h 2538970"/>
                <a:gd name="connsiteX209" fmla="*/ 2840 w 2485572"/>
                <a:gd name="connsiteY209" fmla="*/ 1403975 h 2538970"/>
                <a:gd name="connsiteX210" fmla="*/ 0 w 2485572"/>
                <a:gd name="connsiteY210" fmla="*/ 1395738 h 2538970"/>
                <a:gd name="connsiteX211" fmla="*/ 5681 w 2485572"/>
                <a:gd name="connsiteY211" fmla="*/ 1373299 h 2538970"/>
                <a:gd name="connsiteX212" fmla="*/ 5681 w 2485572"/>
                <a:gd name="connsiteY212" fmla="*/ 1361938 h 2538970"/>
                <a:gd name="connsiteX213" fmla="*/ 11361 w 2485572"/>
                <a:gd name="connsiteY213" fmla="*/ 1345180 h 2538970"/>
                <a:gd name="connsiteX214" fmla="*/ 42037 w 2485572"/>
                <a:gd name="connsiteY214" fmla="*/ 1305983 h 2538970"/>
                <a:gd name="connsiteX215" fmla="*/ 47718 w 2485572"/>
                <a:gd name="connsiteY215" fmla="*/ 1294622 h 2538970"/>
                <a:gd name="connsiteX216" fmla="*/ 39197 w 2485572"/>
                <a:gd name="connsiteY216" fmla="*/ 1275024 h 2538970"/>
                <a:gd name="connsiteX217" fmla="*/ 33516 w 2485572"/>
                <a:gd name="connsiteY217" fmla="*/ 1269627 h 2538970"/>
                <a:gd name="connsiteX218" fmla="*/ 33516 w 2485572"/>
                <a:gd name="connsiteY218" fmla="*/ 1244348 h 2538970"/>
                <a:gd name="connsiteX219" fmla="*/ 64475 w 2485572"/>
                <a:gd name="connsiteY219" fmla="*/ 1213389 h 2538970"/>
                <a:gd name="connsiteX220" fmla="*/ 81233 w 2485572"/>
                <a:gd name="connsiteY220" fmla="*/ 1199471 h 2538970"/>
                <a:gd name="connsiteX221" fmla="*/ 86914 w 2485572"/>
                <a:gd name="connsiteY221" fmla="*/ 1190950 h 2538970"/>
                <a:gd name="connsiteX222" fmla="*/ 97991 w 2485572"/>
                <a:gd name="connsiteY222" fmla="*/ 1160275 h 2538970"/>
                <a:gd name="connsiteX223" fmla="*/ 95435 w 2485572"/>
                <a:gd name="connsiteY223" fmla="*/ 1151753 h 2538970"/>
                <a:gd name="connsiteX224" fmla="*/ 95435 w 2485572"/>
                <a:gd name="connsiteY224" fmla="*/ 1121078 h 2538970"/>
                <a:gd name="connsiteX225" fmla="*/ 100832 w 2485572"/>
                <a:gd name="connsiteY225" fmla="*/ 1112557 h 2538970"/>
                <a:gd name="connsiteX226" fmla="*/ 103672 w 2485572"/>
                <a:gd name="connsiteY226" fmla="*/ 1106876 h 2538970"/>
                <a:gd name="connsiteX227" fmla="*/ 154230 w 2485572"/>
                <a:gd name="connsiteY227" fmla="*/ 1070520 h 2538970"/>
                <a:gd name="connsiteX228" fmla="*/ 176668 w 2485572"/>
                <a:gd name="connsiteY228" fmla="*/ 1045241 h 2538970"/>
                <a:gd name="connsiteX229" fmla="*/ 176668 w 2485572"/>
                <a:gd name="connsiteY229" fmla="*/ 1037004 h 2538970"/>
                <a:gd name="connsiteX230" fmla="*/ 173828 w 2485572"/>
                <a:gd name="connsiteY230" fmla="*/ 1028483 h 2538970"/>
                <a:gd name="connsiteX231" fmla="*/ 157070 w 2485572"/>
                <a:gd name="connsiteY231" fmla="*/ 1008885 h 2538970"/>
                <a:gd name="connsiteX232" fmla="*/ 154230 w 2485572"/>
                <a:gd name="connsiteY232" fmla="*/ 1000648 h 2538970"/>
                <a:gd name="connsiteX233" fmla="*/ 157070 w 2485572"/>
                <a:gd name="connsiteY233" fmla="*/ 964008 h 2538970"/>
                <a:gd name="connsiteX234" fmla="*/ 154230 w 2485572"/>
                <a:gd name="connsiteY234" fmla="*/ 955771 h 2538970"/>
                <a:gd name="connsiteX235" fmla="*/ 126111 w 2485572"/>
                <a:gd name="connsiteY235" fmla="*/ 930492 h 2538970"/>
                <a:gd name="connsiteX236" fmla="*/ 112193 w 2485572"/>
                <a:gd name="connsiteY236" fmla="*/ 927652 h 2538970"/>
                <a:gd name="connsiteX237" fmla="*/ 109353 w 2485572"/>
                <a:gd name="connsiteY237" fmla="*/ 921971 h 2538970"/>
                <a:gd name="connsiteX238" fmla="*/ 109353 w 2485572"/>
                <a:gd name="connsiteY238" fmla="*/ 908053 h 2538970"/>
                <a:gd name="connsiteX239" fmla="*/ 117590 w 2485572"/>
                <a:gd name="connsiteY239" fmla="*/ 891295 h 2538970"/>
                <a:gd name="connsiteX240" fmla="*/ 123270 w 2485572"/>
                <a:gd name="connsiteY240" fmla="*/ 885615 h 2538970"/>
                <a:gd name="connsiteX241" fmla="*/ 148549 w 2485572"/>
                <a:gd name="connsiteY241" fmla="*/ 866016 h 2538970"/>
                <a:gd name="connsiteX242" fmla="*/ 128951 w 2485572"/>
                <a:gd name="connsiteY242" fmla="*/ 840738 h 2538970"/>
                <a:gd name="connsiteX243" fmla="*/ 126111 w 2485572"/>
                <a:gd name="connsiteY243" fmla="*/ 821139 h 2538970"/>
                <a:gd name="connsiteX244" fmla="*/ 140028 w 2485572"/>
                <a:gd name="connsiteY244" fmla="*/ 812618 h 2538970"/>
                <a:gd name="connsiteX245" fmla="*/ 142869 w 2485572"/>
                <a:gd name="connsiteY245" fmla="*/ 790464 h 2538970"/>
                <a:gd name="connsiteX246" fmla="*/ 154230 w 2485572"/>
                <a:gd name="connsiteY246" fmla="*/ 773422 h 2538970"/>
                <a:gd name="connsiteX247" fmla="*/ 157070 w 2485572"/>
                <a:gd name="connsiteY247" fmla="*/ 762344 h 2538970"/>
                <a:gd name="connsiteX248" fmla="*/ 157070 w 2485572"/>
                <a:gd name="connsiteY248" fmla="*/ 753824 h 2538970"/>
                <a:gd name="connsiteX249" fmla="*/ 145709 w 2485572"/>
                <a:gd name="connsiteY249" fmla="*/ 731385 h 2538970"/>
                <a:gd name="connsiteX250" fmla="*/ 145709 w 2485572"/>
                <a:gd name="connsiteY250" fmla="*/ 723148 h 2538970"/>
                <a:gd name="connsiteX251" fmla="*/ 159627 w 2485572"/>
                <a:gd name="connsiteY251" fmla="*/ 714627 h 2538970"/>
                <a:gd name="connsiteX252" fmla="*/ 204504 w 2485572"/>
                <a:gd name="connsiteY252" fmla="*/ 708946 h 2538970"/>
                <a:gd name="connsiteX253" fmla="*/ 232623 w 2485572"/>
                <a:gd name="connsiteY253" fmla="*/ 678271 h 2538970"/>
                <a:gd name="connsiteX254" fmla="*/ 232623 w 2485572"/>
                <a:gd name="connsiteY254" fmla="*/ 666909 h 2538970"/>
                <a:gd name="connsiteX255" fmla="*/ 215865 w 2485572"/>
                <a:gd name="connsiteY255" fmla="*/ 644755 h 2538970"/>
                <a:gd name="connsiteX256" fmla="*/ 218705 w 2485572"/>
                <a:gd name="connsiteY256" fmla="*/ 613795 h 2538970"/>
                <a:gd name="connsiteX257" fmla="*/ 241144 w 2485572"/>
                <a:gd name="connsiteY257" fmla="*/ 582836 h 2538970"/>
                <a:gd name="connsiteX258" fmla="*/ 252221 w 2485572"/>
                <a:gd name="connsiteY258" fmla="*/ 571758 h 2538970"/>
                <a:gd name="connsiteX259" fmla="*/ 285737 w 2485572"/>
                <a:gd name="connsiteY259" fmla="*/ 524041 h 2538970"/>
                <a:gd name="connsiteX260" fmla="*/ 291418 w 2485572"/>
                <a:gd name="connsiteY260" fmla="*/ 518644 h 2538970"/>
                <a:gd name="connsiteX261" fmla="*/ 322377 w 2485572"/>
                <a:gd name="connsiteY261" fmla="*/ 518644 h 2538970"/>
                <a:gd name="connsiteX262" fmla="*/ 333455 w 2485572"/>
                <a:gd name="connsiteY262" fmla="*/ 510123 h 2538970"/>
                <a:gd name="connsiteX263" fmla="*/ 341976 w 2485572"/>
                <a:gd name="connsiteY263" fmla="*/ 482004 h 2538970"/>
                <a:gd name="connsiteX264" fmla="*/ 347372 w 2485572"/>
                <a:gd name="connsiteY264" fmla="*/ 476607 h 2538970"/>
                <a:gd name="connsiteX265" fmla="*/ 386853 w 2485572"/>
                <a:gd name="connsiteY265" fmla="*/ 459565 h 2538970"/>
                <a:gd name="connsiteX266" fmla="*/ 389409 w 2485572"/>
                <a:gd name="connsiteY266" fmla="*/ 454169 h 2538970"/>
                <a:gd name="connsiteX267" fmla="*/ 400770 w 2485572"/>
                <a:gd name="connsiteY267" fmla="*/ 434570 h 2538970"/>
                <a:gd name="connsiteX268" fmla="*/ 414688 w 2485572"/>
                <a:gd name="connsiteY268" fmla="*/ 392534 h 2538970"/>
                <a:gd name="connsiteX269" fmla="*/ 428890 w 2485572"/>
                <a:gd name="connsiteY269" fmla="*/ 341976 h 2538970"/>
                <a:gd name="connsiteX270" fmla="*/ 434286 w 2485572"/>
                <a:gd name="connsiteY270" fmla="*/ 255062 h 2538970"/>
                <a:gd name="connsiteX271" fmla="*/ 437127 w 2485572"/>
                <a:gd name="connsiteY271" fmla="*/ 252221 h 2538970"/>
                <a:gd name="connsiteX272" fmla="*/ 448488 w 2485572"/>
                <a:gd name="connsiteY272" fmla="*/ 235463 h 2538970"/>
                <a:gd name="connsiteX273" fmla="*/ 468086 w 2485572"/>
                <a:gd name="connsiteY273" fmla="*/ 221546 h 2538970"/>
                <a:gd name="connsiteX274" fmla="*/ 501602 w 2485572"/>
                <a:gd name="connsiteY274" fmla="*/ 215865 h 2538970"/>
                <a:gd name="connsiteX275" fmla="*/ 512964 w 2485572"/>
                <a:gd name="connsiteY275" fmla="*/ 213025 h 2538970"/>
                <a:gd name="connsiteX276" fmla="*/ 555000 w 2485572"/>
                <a:gd name="connsiteY276" fmla="*/ 187746 h 2538970"/>
                <a:gd name="connsiteX277" fmla="*/ 557557 w 2485572"/>
                <a:gd name="connsiteY277" fmla="*/ 182349 h 2538970"/>
                <a:gd name="connsiteX278" fmla="*/ 602434 w 2485572"/>
                <a:gd name="connsiteY278" fmla="*/ 131791 h 2538970"/>
                <a:gd name="connsiteX279" fmla="*/ 605274 w 2485572"/>
                <a:gd name="connsiteY279" fmla="*/ 123270 h 2538970"/>
                <a:gd name="connsiteX280" fmla="*/ 594197 w 2485572"/>
                <a:gd name="connsiteY280" fmla="*/ 70156 h 2538970"/>
                <a:gd name="connsiteX281" fmla="*/ 650151 w 2485572"/>
                <a:gd name="connsiteY281" fmla="*/ 92595 h 2538970"/>
                <a:gd name="connsiteX282" fmla="*/ 664069 w 2485572"/>
                <a:gd name="connsiteY282" fmla="*/ 92595 h 2538970"/>
                <a:gd name="connsiteX283" fmla="*/ 689348 w 2485572"/>
                <a:gd name="connsiteY283" fmla="*/ 98275 h 2538970"/>
                <a:gd name="connsiteX284" fmla="*/ 723148 w 2485572"/>
                <a:gd name="connsiteY284" fmla="*/ 89754 h 2538970"/>
                <a:gd name="connsiteX285" fmla="*/ 725704 w 2485572"/>
                <a:gd name="connsiteY285" fmla="*/ 92595 h 2538970"/>
                <a:gd name="connsiteX286" fmla="*/ 731385 w 2485572"/>
                <a:gd name="connsiteY286" fmla="*/ 92595 h 2538970"/>
                <a:gd name="connsiteX287" fmla="*/ 737065 w 2485572"/>
                <a:gd name="connsiteY287" fmla="*/ 95435 h 2538970"/>
                <a:gd name="connsiteX288" fmla="*/ 742746 w 2485572"/>
                <a:gd name="connsiteY288" fmla="*/ 95435 h 2538970"/>
                <a:gd name="connsiteX289" fmla="*/ 779102 w 2485572"/>
                <a:gd name="connsiteY289" fmla="*/ 75837 h 2538970"/>
                <a:gd name="connsiteX290" fmla="*/ 818299 w 2485572"/>
                <a:gd name="connsiteY290" fmla="*/ 39197 h 2538970"/>
                <a:gd name="connsiteX291" fmla="*/ 823980 w 2485572"/>
                <a:gd name="connsiteY291" fmla="*/ 33800 h 2538970"/>
                <a:gd name="connsiteX292" fmla="*/ 851815 w 2485572"/>
                <a:gd name="connsiteY292" fmla="*/ 19598 h 2538970"/>
                <a:gd name="connsiteX293" fmla="*/ 854655 w 2485572"/>
                <a:gd name="connsiteY293" fmla="*/ 14202 h 2538970"/>
                <a:gd name="connsiteX294" fmla="*/ 888455 w 2485572"/>
                <a:gd name="connsiteY294" fmla="*/ 8521 h 2538970"/>
                <a:gd name="connsiteX295" fmla="*/ 893852 w 2485572"/>
                <a:gd name="connsiteY295" fmla="*/ 11361 h 2538970"/>
                <a:gd name="connsiteX296" fmla="*/ 933332 w 2485572"/>
                <a:gd name="connsiteY296" fmla="*/ 36640 h 2538970"/>
                <a:gd name="connsiteX297" fmla="*/ 938729 w 2485572"/>
                <a:gd name="connsiteY297" fmla="*/ 42037 h 2538970"/>
                <a:gd name="connsiteX298" fmla="*/ 969689 w 2485572"/>
                <a:gd name="connsiteY298" fmla="*/ 61635 h 2538970"/>
                <a:gd name="connsiteX299" fmla="*/ 972529 w 2485572"/>
                <a:gd name="connsiteY299" fmla="*/ 64475 h 2538970"/>
                <a:gd name="connsiteX300" fmla="*/ 977925 w 2485572"/>
                <a:gd name="connsiteY300" fmla="*/ 67316 h 2538970"/>
                <a:gd name="connsiteX301" fmla="*/ 1011725 w 2485572"/>
                <a:gd name="connsiteY301" fmla="*/ 67316 h 2538970"/>
                <a:gd name="connsiteX302" fmla="*/ 1031324 w 2485572"/>
                <a:gd name="connsiteY302" fmla="*/ 64475 h 2538970"/>
                <a:gd name="connsiteX303" fmla="*/ 1042401 w 2485572"/>
                <a:gd name="connsiteY303" fmla="*/ 64475 h 2538970"/>
                <a:gd name="connsiteX304" fmla="*/ 1104036 w 2485572"/>
                <a:gd name="connsiteY304" fmla="*/ 70156 h 2538970"/>
                <a:gd name="connsiteX305" fmla="*/ 1109717 w 2485572"/>
                <a:gd name="connsiteY305" fmla="*/ 75837 h 2538970"/>
                <a:gd name="connsiteX306" fmla="*/ 1118238 w 2485572"/>
                <a:gd name="connsiteY306" fmla="*/ 81233 h 2538970"/>
                <a:gd name="connsiteX307" fmla="*/ 1121078 w 2485572"/>
                <a:gd name="connsiteY307" fmla="*/ 84074 h 2538970"/>
                <a:gd name="connsiteX308" fmla="*/ 1143517 w 2485572"/>
                <a:gd name="connsiteY308" fmla="*/ 95435 h 2538970"/>
                <a:gd name="connsiteX309" fmla="*/ 1151754 w 2485572"/>
                <a:gd name="connsiteY309" fmla="*/ 100832 h 2538970"/>
                <a:gd name="connsiteX310" fmla="*/ 1171352 w 2485572"/>
                <a:gd name="connsiteY310" fmla="*/ 100832 h 2538970"/>
                <a:gd name="connsiteX311" fmla="*/ 1174192 w 2485572"/>
                <a:gd name="connsiteY311" fmla="*/ 98275 h 2538970"/>
                <a:gd name="connsiteX312" fmla="*/ 1188110 w 2485572"/>
                <a:gd name="connsiteY312" fmla="*/ 89754 h 2538970"/>
                <a:gd name="connsiteX313" fmla="*/ 1193791 w 2485572"/>
                <a:gd name="connsiteY313" fmla="*/ 84074 h 2538970"/>
                <a:gd name="connsiteX314" fmla="*/ 1238668 w 2485572"/>
                <a:gd name="connsiteY314" fmla="*/ 75837 h 2538970"/>
                <a:gd name="connsiteX315" fmla="*/ 1244348 w 2485572"/>
                <a:gd name="connsiteY315" fmla="*/ 78677 h 2538970"/>
                <a:gd name="connsiteX316" fmla="*/ 1272184 w 2485572"/>
                <a:gd name="connsiteY316" fmla="*/ 75837 h 2538970"/>
                <a:gd name="connsiteX317" fmla="*/ 1280705 w 2485572"/>
                <a:gd name="connsiteY317" fmla="*/ 72996 h 2538970"/>
                <a:gd name="connsiteX318" fmla="*/ 1286385 w 2485572"/>
                <a:gd name="connsiteY318" fmla="*/ 72996 h 2538970"/>
                <a:gd name="connsiteX319" fmla="*/ 1348020 w 2485572"/>
                <a:gd name="connsiteY319" fmla="*/ 50558 h 2538970"/>
                <a:gd name="connsiteX320" fmla="*/ 1350861 w 2485572"/>
                <a:gd name="connsiteY320" fmla="*/ 50558 h 2538970"/>
                <a:gd name="connsiteX321" fmla="*/ 1392898 w 2485572"/>
                <a:gd name="connsiteY321" fmla="*/ 39197 h 2538970"/>
                <a:gd name="connsiteX322" fmla="*/ 1406815 w 2485572"/>
                <a:gd name="connsiteY322" fmla="*/ 39197 h 2538970"/>
                <a:gd name="connsiteX323" fmla="*/ 1459929 w 2485572"/>
                <a:gd name="connsiteY323" fmla="*/ 36640 h 2538970"/>
                <a:gd name="connsiteX324" fmla="*/ 1468450 w 2485572"/>
                <a:gd name="connsiteY324" fmla="*/ 36640 h 2538970"/>
                <a:gd name="connsiteX325" fmla="*/ 1474131 w 2485572"/>
                <a:gd name="connsiteY325" fmla="*/ 33800 h 2538970"/>
                <a:gd name="connsiteX326" fmla="*/ 1479528 w 2485572"/>
                <a:gd name="connsiteY326" fmla="*/ 30960 h 2538970"/>
                <a:gd name="connsiteX327" fmla="*/ 1485208 w 2485572"/>
                <a:gd name="connsiteY327" fmla="*/ 30960 h 2538970"/>
                <a:gd name="connsiteX328" fmla="*/ 1544003 w 2485572"/>
                <a:gd name="connsiteY328" fmla="*/ 16758 h 2538970"/>
                <a:gd name="connsiteX329" fmla="*/ 1549684 w 2485572"/>
                <a:gd name="connsiteY329" fmla="*/ 14202 h 2538970"/>
                <a:gd name="connsiteX330" fmla="*/ 1555364 w 2485572"/>
                <a:gd name="connsiteY330" fmla="*/ 14202 h 2538970"/>
                <a:gd name="connsiteX331" fmla="*/ 1563601 w 2485572"/>
                <a:gd name="connsiteY331" fmla="*/ 11361 h 2538970"/>
                <a:gd name="connsiteX332" fmla="*/ 1614159 w 2485572"/>
                <a:gd name="connsiteY332" fmla="*/ 22439 h 2538970"/>
                <a:gd name="connsiteX333" fmla="*/ 1619840 w 2485572"/>
                <a:gd name="connsiteY333" fmla="*/ 19598 h 2538970"/>
                <a:gd name="connsiteX334" fmla="*/ 1630917 w 2485572"/>
                <a:gd name="connsiteY334" fmla="*/ 16758 h 2538970"/>
                <a:gd name="connsiteX335" fmla="*/ 1645119 w 2485572"/>
                <a:gd name="connsiteY335" fmla="*/ 8521 h 2538970"/>
                <a:gd name="connsiteX336" fmla="*/ 1653356 w 2485572"/>
                <a:gd name="connsiteY336" fmla="*/ 5681 h 2538970"/>
                <a:gd name="connsiteX337" fmla="*/ 1689712 w 2485572"/>
                <a:gd name="connsiteY337" fmla="*/ 0 h 2538970"/>
                <a:gd name="connsiteX338" fmla="*/ 1698233 w 2485572"/>
                <a:gd name="connsiteY338" fmla="*/ 11361 h 2538970"/>
                <a:gd name="connsiteX339" fmla="*/ 1703914 w 2485572"/>
                <a:gd name="connsiteY339" fmla="*/ 14202 h 2538970"/>
                <a:gd name="connsiteX340" fmla="*/ 1709310 w 2485572"/>
                <a:gd name="connsiteY340" fmla="*/ 16758 h 2538970"/>
                <a:gd name="connsiteX341" fmla="*/ 1717831 w 2485572"/>
                <a:gd name="connsiteY341" fmla="*/ 16758 h 2538970"/>
                <a:gd name="connsiteX342" fmla="*/ 1757028 w 2485572"/>
                <a:gd name="connsiteY342" fmla="*/ 22439 h 2538970"/>
                <a:gd name="connsiteX343" fmla="*/ 1762708 w 2485572"/>
                <a:gd name="connsiteY343" fmla="*/ 25279 h 2538970"/>
                <a:gd name="connsiteX344" fmla="*/ 1768389 w 2485572"/>
                <a:gd name="connsiteY344" fmla="*/ 25279 h 2538970"/>
                <a:gd name="connsiteX345" fmla="*/ 1787987 w 2485572"/>
                <a:gd name="connsiteY345" fmla="*/ 33800 h 2538970"/>
                <a:gd name="connsiteX346" fmla="*/ 1793384 w 2485572"/>
                <a:gd name="connsiteY346" fmla="*/ 33800 h 2538970"/>
                <a:gd name="connsiteX347" fmla="*/ 1801905 w 2485572"/>
                <a:gd name="connsiteY347" fmla="*/ 36640 h 2538970"/>
                <a:gd name="connsiteX348" fmla="*/ 1835421 w 2485572"/>
                <a:gd name="connsiteY348" fmla="*/ 42037 h 2538970"/>
                <a:gd name="connsiteX349" fmla="*/ 1891659 w 2485572"/>
                <a:gd name="connsiteY349" fmla="*/ 61635 h 2538970"/>
                <a:gd name="connsiteX350" fmla="*/ 1897340 w 2485572"/>
                <a:gd name="connsiteY350" fmla="*/ 64475 h 2538970"/>
                <a:gd name="connsiteX351" fmla="*/ 1899896 w 2485572"/>
                <a:gd name="connsiteY351" fmla="*/ 67316 h 2538970"/>
                <a:gd name="connsiteX352" fmla="*/ 1944774 w 2485572"/>
                <a:gd name="connsiteY352" fmla="*/ 123270 h 2538970"/>
                <a:gd name="connsiteX353" fmla="*/ 1947614 w 2485572"/>
                <a:gd name="connsiteY353" fmla="*/ 128951 h 2538970"/>
                <a:gd name="connsiteX354" fmla="*/ 1950454 w 2485572"/>
                <a:gd name="connsiteY354" fmla="*/ 131791 h 2538970"/>
                <a:gd name="connsiteX355" fmla="*/ 1956135 w 2485572"/>
                <a:gd name="connsiteY355" fmla="*/ 140312 h 2538970"/>
                <a:gd name="connsiteX356" fmla="*/ 1958975 w 2485572"/>
                <a:gd name="connsiteY356" fmla="*/ 145709 h 2538970"/>
                <a:gd name="connsiteX357" fmla="*/ 1961532 w 2485572"/>
                <a:gd name="connsiteY357" fmla="*/ 154230 h 2538970"/>
                <a:gd name="connsiteX358" fmla="*/ 1998172 w 2485572"/>
                <a:gd name="connsiteY358" fmla="*/ 204788 h 2538970"/>
                <a:gd name="connsiteX359" fmla="*/ 2003569 w 2485572"/>
                <a:gd name="connsiteY359" fmla="*/ 207344 h 2538970"/>
                <a:gd name="connsiteX360" fmla="*/ 2009249 w 2485572"/>
                <a:gd name="connsiteY360" fmla="*/ 210184 h 2538970"/>
                <a:gd name="connsiteX361" fmla="*/ 2017770 w 2485572"/>
                <a:gd name="connsiteY361" fmla="*/ 210184 h 2538970"/>
                <a:gd name="connsiteX362" fmla="*/ 2026007 w 2485572"/>
                <a:gd name="connsiteY362" fmla="*/ 213025 h 2538970"/>
                <a:gd name="connsiteX363" fmla="*/ 2037368 w 2485572"/>
                <a:gd name="connsiteY363" fmla="*/ 215865 h 2538970"/>
                <a:gd name="connsiteX364" fmla="*/ 2099003 w 2485572"/>
                <a:gd name="connsiteY364" fmla="*/ 221546 h 2538970"/>
                <a:gd name="connsiteX365" fmla="*/ 2104684 w 2485572"/>
                <a:gd name="connsiteY365" fmla="*/ 224386 h 2538970"/>
                <a:gd name="connsiteX366" fmla="*/ 2112921 w 2485572"/>
                <a:gd name="connsiteY366" fmla="*/ 224386 h 2538970"/>
                <a:gd name="connsiteX367" fmla="*/ 2124283 w 2485572"/>
                <a:gd name="connsiteY367" fmla="*/ 229783 h 2538970"/>
                <a:gd name="connsiteX368" fmla="*/ 2177397 w 2485572"/>
                <a:gd name="connsiteY368" fmla="*/ 229783 h 2538970"/>
                <a:gd name="connsiteX369" fmla="*/ 2185918 w 2485572"/>
                <a:gd name="connsiteY369" fmla="*/ 232623 h 2538970"/>
                <a:gd name="connsiteX370" fmla="*/ 2213753 w 2485572"/>
                <a:gd name="connsiteY370" fmla="*/ 226942 h 2538970"/>
                <a:gd name="connsiteX371" fmla="*/ 2219434 w 2485572"/>
                <a:gd name="connsiteY371" fmla="*/ 224386 h 2538970"/>
                <a:gd name="connsiteX372" fmla="*/ 2241872 w 2485572"/>
                <a:gd name="connsiteY372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1230 w 2485572"/>
                <a:gd name="connsiteY91" fmla="*/ 2205516 h 2538970"/>
                <a:gd name="connsiteX92" fmla="*/ 1762708 w 2485572"/>
                <a:gd name="connsiteY92" fmla="*/ 2202676 h 2538970"/>
                <a:gd name="connsiteX93" fmla="*/ 1698233 w 2485572"/>
                <a:gd name="connsiteY93" fmla="*/ 2166319 h 2538970"/>
                <a:gd name="connsiteX94" fmla="*/ 1682804 w 2485572"/>
                <a:gd name="connsiteY94" fmla="*/ 2164835 h 2538970"/>
                <a:gd name="connsiteX95" fmla="*/ 1656196 w 2485572"/>
                <a:gd name="connsiteY95" fmla="*/ 2160638 h 2538970"/>
                <a:gd name="connsiteX96" fmla="*/ 1605638 w 2485572"/>
                <a:gd name="connsiteY96" fmla="*/ 2169159 h 2538970"/>
                <a:gd name="connsiteX97" fmla="*/ 1600242 w 2485572"/>
                <a:gd name="connsiteY97" fmla="*/ 2169159 h 2538970"/>
                <a:gd name="connsiteX98" fmla="*/ 1566442 w 2485572"/>
                <a:gd name="connsiteY98" fmla="*/ 2146721 h 2538970"/>
                <a:gd name="connsiteX99" fmla="*/ 1563601 w 2485572"/>
                <a:gd name="connsiteY99" fmla="*/ 2143881 h 2538970"/>
                <a:gd name="connsiteX100" fmla="*/ 1561045 w 2485572"/>
                <a:gd name="connsiteY100" fmla="*/ 2141040 h 2538970"/>
                <a:gd name="connsiteX101" fmla="*/ 1541447 w 2485572"/>
                <a:gd name="connsiteY101" fmla="*/ 2112921 h 2538970"/>
                <a:gd name="connsiteX102" fmla="*/ 1535766 w 2485572"/>
                <a:gd name="connsiteY102" fmla="*/ 2107524 h 2538970"/>
                <a:gd name="connsiteX103" fmla="*/ 1501966 w 2485572"/>
                <a:gd name="connsiteY103" fmla="*/ 2090482 h 2538970"/>
                <a:gd name="connsiteX104" fmla="*/ 1496570 w 2485572"/>
                <a:gd name="connsiteY104" fmla="*/ 2087926 h 2538970"/>
                <a:gd name="connsiteX105" fmla="*/ 1493729 w 2485572"/>
                <a:gd name="connsiteY105" fmla="*/ 2085086 h 2538970"/>
                <a:gd name="connsiteX106" fmla="*/ 1488049 w 2485572"/>
                <a:gd name="connsiteY106" fmla="*/ 2082245 h 2538970"/>
                <a:gd name="connsiteX107" fmla="*/ 1426413 w 2485572"/>
                <a:gd name="connsiteY107" fmla="*/ 2059807 h 2538970"/>
                <a:gd name="connsiteX108" fmla="*/ 1364778 w 2485572"/>
                <a:gd name="connsiteY108" fmla="*/ 2056966 h 2538970"/>
                <a:gd name="connsiteX109" fmla="*/ 1336659 w 2485572"/>
                <a:gd name="connsiteY109" fmla="*/ 2048445 h 2538970"/>
                <a:gd name="connsiteX110" fmla="*/ 1311380 w 2485572"/>
                <a:gd name="connsiteY110" fmla="*/ 2034528 h 2538970"/>
                <a:gd name="connsiteX111" fmla="*/ 1305983 w 2485572"/>
                <a:gd name="connsiteY111" fmla="*/ 2031688 h 2538970"/>
                <a:gd name="connsiteX112" fmla="*/ 1303143 w 2485572"/>
                <a:gd name="connsiteY112" fmla="*/ 2026291 h 2538970"/>
                <a:gd name="connsiteX113" fmla="*/ 1300303 w 2485572"/>
                <a:gd name="connsiteY113" fmla="*/ 2023451 h 2538970"/>
                <a:gd name="connsiteX114" fmla="*/ 1266787 w 2485572"/>
                <a:gd name="connsiteY114" fmla="*/ 2006409 h 2538970"/>
                <a:gd name="connsiteX115" fmla="*/ 1255426 w 2485572"/>
                <a:gd name="connsiteY115" fmla="*/ 2006409 h 2538970"/>
                <a:gd name="connsiteX116" fmla="*/ 1238668 w 2485572"/>
                <a:gd name="connsiteY116" fmla="*/ 2001012 h 2538970"/>
                <a:gd name="connsiteX117" fmla="*/ 1232987 w 2485572"/>
                <a:gd name="connsiteY117" fmla="*/ 2001012 h 2538970"/>
                <a:gd name="connsiteX118" fmla="*/ 1216229 w 2485572"/>
                <a:gd name="connsiteY118" fmla="*/ 1995331 h 2538970"/>
                <a:gd name="connsiteX119" fmla="*/ 1213389 w 2485572"/>
                <a:gd name="connsiteY119" fmla="*/ 1992491 h 2538970"/>
                <a:gd name="connsiteX120" fmla="*/ 1185554 w 2485572"/>
                <a:gd name="connsiteY120" fmla="*/ 1984254 h 2538970"/>
                <a:gd name="connsiteX121" fmla="*/ 1179873 w 2485572"/>
                <a:gd name="connsiteY121" fmla="*/ 1984254 h 2538970"/>
                <a:gd name="connsiteX122" fmla="*/ 1157434 w 2485572"/>
                <a:gd name="connsiteY122" fmla="*/ 1981414 h 2538970"/>
                <a:gd name="connsiteX123" fmla="*/ 1109717 w 2485572"/>
                <a:gd name="connsiteY123" fmla="*/ 1947614 h 2538970"/>
                <a:gd name="connsiteX124" fmla="*/ 1098639 w 2485572"/>
                <a:gd name="connsiteY124" fmla="*/ 1944774 h 2538970"/>
                <a:gd name="connsiteX125" fmla="*/ 1067680 w 2485572"/>
                <a:gd name="connsiteY125" fmla="*/ 1919779 h 2538970"/>
                <a:gd name="connsiteX126" fmla="*/ 1056603 w 2485572"/>
                <a:gd name="connsiteY126" fmla="*/ 1888819 h 2538970"/>
                <a:gd name="connsiteX127" fmla="*/ 1053762 w 2485572"/>
                <a:gd name="connsiteY127" fmla="*/ 1880298 h 2538970"/>
                <a:gd name="connsiteX128" fmla="*/ 1022803 w 2485572"/>
                <a:gd name="connsiteY128" fmla="*/ 1860700 h 2538970"/>
                <a:gd name="connsiteX129" fmla="*/ 1019962 w 2485572"/>
                <a:gd name="connsiteY129" fmla="*/ 1858143 h 2538970"/>
                <a:gd name="connsiteX130" fmla="*/ 1006045 w 2485572"/>
                <a:gd name="connsiteY130" fmla="*/ 1824343 h 2538970"/>
                <a:gd name="connsiteX131" fmla="*/ 1006045 w 2485572"/>
                <a:gd name="connsiteY131" fmla="*/ 1813266 h 2538970"/>
                <a:gd name="connsiteX132" fmla="*/ 1011725 w 2485572"/>
                <a:gd name="connsiteY132" fmla="*/ 1793668 h 2538970"/>
                <a:gd name="connsiteX133" fmla="*/ 1019962 w 2485572"/>
                <a:gd name="connsiteY133" fmla="*/ 1768389 h 2538970"/>
                <a:gd name="connsiteX134" fmla="*/ 1025643 w 2485572"/>
                <a:gd name="connsiteY134" fmla="*/ 1737429 h 2538970"/>
                <a:gd name="connsiteX135" fmla="*/ 1025643 w 2485572"/>
                <a:gd name="connsiteY135" fmla="*/ 1723512 h 2538970"/>
                <a:gd name="connsiteX136" fmla="*/ 1019962 w 2485572"/>
                <a:gd name="connsiteY136" fmla="*/ 1720671 h 2538970"/>
                <a:gd name="connsiteX137" fmla="*/ 1014566 w 2485572"/>
                <a:gd name="connsiteY137" fmla="*/ 1712435 h 2538970"/>
                <a:gd name="connsiteX138" fmla="*/ 1011725 w 2485572"/>
                <a:gd name="connsiteY138" fmla="*/ 1709594 h 2538970"/>
                <a:gd name="connsiteX139" fmla="*/ 983606 w 2485572"/>
                <a:gd name="connsiteY139" fmla="*/ 1692552 h 2538970"/>
                <a:gd name="connsiteX140" fmla="*/ 977925 w 2485572"/>
                <a:gd name="connsiteY140" fmla="*/ 1692552 h 2538970"/>
                <a:gd name="connsiteX141" fmla="*/ 950090 w 2485572"/>
                <a:gd name="connsiteY141" fmla="*/ 1653356 h 2538970"/>
                <a:gd name="connsiteX142" fmla="*/ 950090 w 2485572"/>
                <a:gd name="connsiteY142" fmla="*/ 1639438 h 2538970"/>
                <a:gd name="connsiteX143" fmla="*/ 952931 w 2485572"/>
                <a:gd name="connsiteY143" fmla="*/ 1636598 h 2538970"/>
                <a:gd name="connsiteX144" fmla="*/ 975369 w 2485572"/>
                <a:gd name="connsiteY144" fmla="*/ 1597401 h 2538970"/>
                <a:gd name="connsiteX145" fmla="*/ 980766 w 2485572"/>
                <a:gd name="connsiteY145" fmla="*/ 1591721 h 2538970"/>
                <a:gd name="connsiteX146" fmla="*/ 1017406 w 2485572"/>
                <a:gd name="connsiteY146" fmla="*/ 1561045 h 2538970"/>
                <a:gd name="connsiteX147" fmla="*/ 1022803 w 2485572"/>
                <a:gd name="connsiteY147" fmla="*/ 1558205 h 2538970"/>
                <a:gd name="connsiteX148" fmla="*/ 1025643 w 2485572"/>
                <a:gd name="connsiteY148" fmla="*/ 1555364 h 2538970"/>
                <a:gd name="connsiteX149" fmla="*/ 1031324 w 2485572"/>
                <a:gd name="connsiteY149" fmla="*/ 1549684 h 2538970"/>
                <a:gd name="connsiteX150" fmla="*/ 1293866 w 2485572"/>
                <a:gd name="connsiteY150" fmla="*/ 1680648 h 2538970"/>
                <a:gd name="connsiteX151" fmla="*/ 1455791 w 2485572"/>
                <a:gd name="connsiteY151" fmla="*/ 1685410 h 2538970"/>
                <a:gd name="connsiteX152" fmla="*/ 1289417 w 2485572"/>
                <a:gd name="connsiteY152" fmla="*/ 1536685 h 2538970"/>
                <a:gd name="connsiteX153" fmla="*/ 1061999 w 2485572"/>
                <a:gd name="connsiteY153" fmla="*/ 1465610 h 2538970"/>
                <a:gd name="connsiteX154" fmla="*/ 1061999 w 2485572"/>
                <a:gd name="connsiteY154" fmla="*/ 1429254 h 2538970"/>
                <a:gd name="connsiteX155" fmla="*/ 1048082 w 2485572"/>
                <a:gd name="connsiteY155" fmla="*/ 1403975 h 2538970"/>
                <a:gd name="connsiteX156" fmla="*/ 1022803 w 2485572"/>
                <a:gd name="connsiteY156" fmla="*/ 1387217 h 2538970"/>
                <a:gd name="connsiteX157" fmla="*/ 1011725 w 2485572"/>
                <a:gd name="connsiteY157" fmla="*/ 1381536 h 2538970"/>
                <a:gd name="connsiteX158" fmla="*/ 1000364 w 2485572"/>
                <a:gd name="connsiteY158" fmla="*/ 1381536 h 2538970"/>
                <a:gd name="connsiteX159" fmla="*/ 961167 w 2485572"/>
                <a:gd name="connsiteY159" fmla="*/ 1376140 h 2538970"/>
                <a:gd name="connsiteX160" fmla="*/ 924811 w 2485572"/>
                <a:gd name="connsiteY160" fmla="*/ 1367618 h 2538970"/>
                <a:gd name="connsiteX161" fmla="*/ 919131 w 2485572"/>
                <a:gd name="connsiteY161" fmla="*/ 1367618 h 2538970"/>
                <a:gd name="connsiteX162" fmla="*/ 913450 w 2485572"/>
                <a:gd name="connsiteY162" fmla="*/ 1364778 h 2538970"/>
                <a:gd name="connsiteX163" fmla="*/ 908053 w 2485572"/>
                <a:gd name="connsiteY163" fmla="*/ 1364778 h 2538970"/>
                <a:gd name="connsiteX164" fmla="*/ 877094 w 2485572"/>
                <a:gd name="connsiteY164" fmla="*/ 1381536 h 2538970"/>
                <a:gd name="connsiteX165" fmla="*/ 868857 w 2485572"/>
                <a:gd name="connsiteY165" fmla="*/ 1390057 h 2538970"/>
                <a:gd name="connsiteX166" fmla="*/ 835057 w 2485572"/>
                <a:gd name="connsiteY166" fmla="*/ 1434934 h 2538970"/>
                <a:gd name="connsiteX167" fmla="*/ 832217 w 2485572"/>
                <a:gd name="connsiteY167" fmla="*/ 1440331 h 2538970"/>
                <a:gd name="connsiteX168" fmla="*/ 832217 w 2485572"/>
                <a:gd name="connsiteY168" fmla="*/ 1446012 h 2538970"/>
                <a:gd name="connsiteX169" fmla="*/ 767741 w 2485572"/>
                <a:gd name="connsiteY169" fmla="*/ 1513327 h 2538970"/>
                <a:gd name="connsiteX170" fmla="*/ 711787 w 2485572"/>
                <a:gd name="connsiteY170" fmla="*/ 1535766 h 2538970"/>
                <a:gd name="connsiteX171" fmla="*/ 686508 w 2485572"/>
                <a:gd name="connsiteY171" fmla="*/ 1541447 h 2538970"/>
                <a:gd name="connsiteX172" fmla="*/ 661513 w 2485572"/>
                <a:gd name="connsiteY172" fmla="*/ 1549684 h 2538970"/>
                <a:gd name="connsiteX173" fmla="*/ 658672 w 2485572"/>
                <a:gd name="connsiteY173" fmla="*/ 1552524 h 2538970"/>
                <a:gd name="connsiteX174" fmla="*/ 652992 w 2485572"/>
                <a:gd name="connsiteY174" fmla="*/ 1555364 h 2538970"/>
                <a:gd name="connsiteX175" fmla="*/ 624873 w 2485572"/>
                <a:gd name="connsiteY175" fmla="*/ 1561045 h 2538970"/>
                <a:gd name="connsiteX176" fmla="*/ 619476 w 2485572"/>
                <a:gd name="connsiteY176" fmla="*/ 1558205 h 2538970"/>
                <a:gd name="connsiteX177" fmla="*/ 616636 w 2485572"/>
                <a:gd name="connsiteY177" fmla="*/ 1555364 h 2538970"/>
                <a:gd name="connsiteX178" fmla="*/ 597037 w 2485572"/>
                <a:gd name="connsiteY178" fmla="*/ 1532926 h 2538970"/>
                <a:gd name="connsiteX179" fmla="*/ 594197 w 2485572"/>
                <a:gd name="connsiteY179" fmla="*/ 1521848 h 2538970"/>
                <a:gd name="connsiteX180" fmla="*/ 591357 w 2485572"/>
                <a:gd name="connsiteY180" fmla="*/ 1519008 h 2538970"/>
                <a:gd name="connsiteX181" fmla="*/ 566078 w 2485572"/>
                <a:gd name="connsiteY181" fmla="*/ 1482368 h 2538970"/>
                <a:gd name="connsiteX182" fmla="*/ 560397 w 2485572"/>
                <a:gd name="connsiteY182" fmla="*/ 1471291 h 2538970"/>
                <a:gd name="connsiteX183" fmla="*/ 555000 w 2485572"/>
                <a:gd name="connsiteY183" fmla="*/ 1465610 h 2538970"/>
                <a:gd name="connsiteX184" fmla="*/ 498762 w 2485572"/>
                <a:gd name="connsiteY184" fmla="*/ 1432094 h 2538970"/>
                <a:gd name="connsiteX185" fmla="*/ 490525 w 2485572"/>
                <a:gd name="connsiteY185" fmla="*/ 1429254 h 2538970"/>
                <a:gd name="connsiteX186" fmla="*/ 487685 w 2485572"/>
                <a:gd name="connsiteY186" fmla="*/ 1429254 h 2538970"/>
                <a:gd name="connsiteX187" fmla="*/ 462406 w 2485572"/>
                <a:gd name="connsiteY187" fmla="*/ 1426413 h 2538970"/>
                <a:gd name="connsiteX188" fmla="*/ 400770 w 2485572"/>
                <a:gd name="connsiteY188" fmla="*/ 1426413 h 2538970"/>
                <a:gd name="connsiteX189" fmla="*/ 392250 w 2485572"/>
                <a:gd name="connsiteY189" fmla="*/ 1423573 h 2538970"/>
                <a:gd name="connsiteX190" fmla="*/ 384013 w 2485572"/>
                <a:gd name="connsiteY190" fmla="*/ 1420733 h 2538970"/>
                <a:gd name="connsiteX191" fmla="*/ 375492 w 2485572"/>
                <a:gd name="connsiteY191" fmla="*/ 1420733 h 2538970"/>
                <a:gd name="connsiteX192" fmla="*/ 319537 w 2485572"/>
                <a:gd name="connsiteY192" fmla="*/ 1409655 h 2538970"/>
                <a:gd name="connsiteX193" fmla="*/ 313856 w 2485572"/>
                <a:gd name="connsiteY193" fmla="*/ 1406815 h 2538970"/>
                <a:gd name="connsiteX194" fmla="*/ 308176 w 2485572"/>
                <a:gd name="connsiteY194" fmla="*/ 1406815 h 2538970"/>
                <a:gd name="connsiteX195" fmla="*/ 297098 w 2485572"/>
                <a:gd name="connsiteY195" fmla="*/ 1401134 h 2538970"/>
                <a:gd name="connsiteX196" fmla="*/ 221546 w 2485572"/>
                <a:gd name="connsiteY196" fmla="*/ 1392898 h 2538970"/>
                <a:gd name="connsiteX197" fmla="*/ 213025 w 2485572"/>
                <a:gd name="connsiteY197" fmla="*/ 1392898 h 2538970"/>
                <a:gd name="connsiteX198" fmla="*/ 204504 w 2485572"/>
                <a:gd name="connsiteY198" fmla="*/ 1395738 h 2538970"/>
                <a:gd name="connsiteX199" fmla="*/ 154230 w 2485572"/>
                <a:gd name="connsiteY199" fmla="*/ 1406815 h 2538970"/>
                <a:gd name="connsiteX200" fmla="*/ 148549 w 2485572"/>
                <a:gd name="connsiteY200" fmla="*/ 1403975 h 2538970"/>
                <a:gd name="connsiteX201" fmla="*/ 137472 w 2485572"/>
                <a:gd name="connsiteY201" fmla="*/ 1398294 h 2538970"/>
                <a:gd name="connsiteX202" fmla="*/ 131791 w 2485572"/>
                <a:gd name="connsiteY202" fmla="*/ 1398294 h 2538970"/>
                <a:gd name="connsiteX203" fmla="*/ 67316 w 2485572"/>
                <a:gd name="connsiteY203" fmla="*/ 1418177 h 2538970"/>
                <a:gd name="connsiteX204" fmla="*/ 58795 w 2485572"/>
                <a:gd name="connsiteY204" fmla="*/ 1420733 h 2538970"/>
                <a:gd name="connsiteX205" fmla="*/ 50558 w 2485572"/>
                <a:gd name="connsiteY205" fmla="*/ 1423573 h 2538970"/>
                <a:gd name="connsiteX206" fmla="*/ 42037 w 2485572"/>
                <a:gd name="connsiteY206" fmla="*/ 1423573 h 2538970"/>
                <a:gd name="connsiteX207" fmla="*/ 5681 w 2485572"/>
                <a:gd name="connsiteY207" fmla="*/ 1432094 h 2538970"/>
                <a:gd name="connsiteX208" fmla="*/ 2840 w 2485572"/>
                <a:gd name="connsiteY208" fmla="*/ 1403975 h 2538970"/>
                <a:gd name="connsiteX209" fmla="*/ 0 w 2485572"/>
                <a:gd name="connsiteY209" fmla="*/ 1395738 h 2538970"/>
                <a:gd name="connsiteX210" fmla="*/ 5681 w 2485572"/>
                <a:gd name="connsiteY210" fmla="*/ 1373299 h 2538970"/>
                <a:gd name="connsiteX211" fmla="*/ 5681 w 2485572"/>
                <a:gd name="connsiteY211" fmla="*/ 1361938 h 2538970"/>
                <a:gd name="connsiteX212" fmla="*/ 11361 w 2485572"/>
                <a:gd name="connsiteY212" fmla="*/ 1345180 h 2538970"/>
                <a:gd name="connsiteX213" fmla="*/ 42037 w 2485572"/>
                <a:gd name="connsiteY213" fmla="*/ 1305983 h 2538970"/>
                <a:gd name="connsiteX214" fmla="*/ 47718 w 2485572"/>
                <a:gd name="connsiteY214" fmla="*/ 1294622 h 2538970"/>
                <a:gd name="connsiteX215" fmla="*/ 39197 w 2485572"/>
                <a:gd name="connsiteY215" fmla="*/ 1275024 h 2538970"/>
                <a:gd name="connsiteX216" fmla="*/ 33516 w 2485572"/>
                <a:gd name="connsiteY216" fmla="*/ 1269627 h 2538970"/>
                <a:gd name="connsiteX217" fmla="*/ 33516 w 2485572"/>
                <a:gd name="connsiteY217" fmla="*/ 1244348 h 2538970"/>
                <a:gd name="connsiteX218" fmla="*/ 64475 w 2485572"/>
                <a:gd name="connsiteY218" fmla="*/ 1213389 h 2538970"/>
                <a:gd name="connsiteX219" fmla="*/ 81233 w 2485572"/>
                <a:gd name="connsiteY219" fmla="*/ 1199471 h 2538970"/>
                <a:gd name="connsiteX220" fmla="*/ 86914 w 2485572"/>
                <a:gd name="connsiteY220" fmla="*/ 1190950 h 2538970"/>
                <a:gd name="connsiteX221" fmla="*/ 97991 w 2485572"/>
                <a:gd name="connsiteY221" fmla="*/ 1160275 h 2538970"/>
                <a:gd name="connsiteX222" fmla="*/ 95435 w 2485572"/>
                <a:gd name="connsiteY222" fmla="*/ 1151753 h 2538970"/>
                <a:gd name="connsiteX223" fmla="*/ 95435 w 2485572"/>
                <a:gd name="connsiteY223" fmla="*/ 1121078 h 2538970"/>
                <a:gd name="connsiteX224" fmla="*/ 100832 w 2485572"/>
                <a:gd name="connsiteY224" fmla="*/ 1112557 h 2538970"/>
                <a:gd name="connsiteX225" fmla="*/ 103672 w 2485572"/>
                <a:gd name="connsiteY225" fmla="*/ 1106876 h 2538970"/>
                <a:gd name="connsiteX226" fmla="*/ 154230 w 2485572"/>
                <a:gd name="connsiteY226" fmla="*/ 1070520 h 2538970"/>
                <a:gd name="connsiteX227" fmla="*/ 176668 w 2485572"/>
                <a:gd name="connsiteY227" fmla="*/ 1045241 h 2538970"/>
                <a:gd name="connsiteX228" fmla="*/ 176668 w 2485572"/>
                <a:gd name="connsiteY228" fmla="*/ 1037004 h 2538970"/>
                <a:gd name="connsiteX229" fmla="*/ 173828 w 2485572"/>
                <a:gd name="connsiteY229" fmla="*/ 1028483 h 2538970"/>
                <a:gd name="connsiteX230" fmla="*/ 157070 w 2485572"/>
                <a:gd name="connsiteY230" fmla="*/ 1008885 h 2538970"/>
                <a:gd name="connsiteX231" fmla="*/ 154230 w 2485572"/>
                <a:gd name="connsiteY231" fmla="*/ 1000648 h 2538970"/>
                <a:gd name="connsiteX232" fmla="*/ 157070 w 2485572"/>
                <a:gd name="connsiteY232" fmla="*/ 964008 h 2538970"/>
                <a:gd name="connsiteX233" fmla="*/ 154230 w 2485572"/>
                <a:gd name="connsiteY233" fmla="*/ 955771 h 2538970"/>
                <a:gd name="connsiteX234" fmla="*/ 126111 w 2485572"/>
                <a:gd name="connsiteY234" fmla="*/ 930492 h 2538970"/>
                <a:gd name="connsiteX235" fmla="*/ 112193 w 2485572"/>
                <a:gd name="connsiteY235" fmla="*/ 927652 h 2538970"/>
                <a:gd name="connsiteX236" fmla="*/ 109353 w 2485572"/>
                <a:gd name="connsiteY236" fmla="*/ 921971 h 2538970"/>
                <a:gd name="connsiteX237" fmla="*/ 109353 w 2485572"/>
                <a:gd name="connsiteY237" fmla="*/ 908053 h 2538970"/>
                <a:gd name="connsiteX238" fmla="*/ 117590 w 2485572"/>
                <a:gd name="connsiteY238" fmla="*/ 891295 h 2538970"/>
                <a:gd name="connsiteX239" fmla="*/ 123270 w 2485572"/>
                <a:gd name="connsiteY239" fmla="*/ 885615 h 2538970"/>
                <a:gd name="connsiteX240" fmla="*/ 148549 w 2485572"/>
                <a:gd name="connsiteY240" fmla="*/ 866016 h 2538970"/>
                <a:gd name="connsiteX241" fmla="*/ 128951 w 2485572"/>
                <a:gd name="connsiteY241" fmla="*/ 840738 h 2538970"/>
                <a:gd name="connsiteX242" fmla="*/ 126111 w 2485572"/>
                <a:gd name="connsiteY242" fmla="*/ 821139 h 2538970"/>
                <a:gd name="connsiteX243" fmla="*/ 140028 w 2485572"/>
                <a:gd name="connsiteY243" fmla="*/ 812618 h 2538970"/>
                <a:gd name="connsiteX244" fmla="*/ 142869 w 2485572"/>
                <a:gd name="connsiteY244" fmla="*/ 790464 h 2538970"/>
                <a:gd name="connsiteX245" fmla="*/ 154230 w 2485572"/>
                <a:gd name="connsiteY245" fmla="*/ 773422 h 2538970"/>
                <a:gd name="connsiteX246" fmla="*/ 157070 w 2485572"/>
                <a:gd name="connsiteY246" fmla="*/ 762344 h 2538970"/>
                <a:gd name="connsiteX247" fmla="*/ 157070 w 2485572"/>
                <a:gd name="connsiteY247" fmla="*/ 753824 h 2538970"/>
                <a:gd name="connsiteX248" fmla="*/ 145709 w 2485572"/>
                <a:gd name="connsiteY248" fmla="*/ 731385 h 2538970"/>
                <a:gd name="connsiteX249" fmla="*/ 145709 w 2485572"/>
                <a:gd name="connsiteY249" fmla="*/ 723148 h 2538970"/>
                <a:gd name="connsiteX250" fmla="*/ 159627 w 2485572"/>
                <a:gd name="connsiteY250" fmla="*/ 714627 h 2538970"/>
                <a:gd name="connsiteX251" fmla="*/ 204504 w 2485572"/>
                <a:gd name="connsiteY251" fmla="*/ 708946 h 2538970"/>
                <a:gd name="connsiteX252" fmla="*/ 232623 w 2485572"/>
                <a:gd name="connsiteY252" fmla="*/ 678271 h 2538970"/>
                <a:gd name="connsiteX253" fmla="*/ 232623 w 2485572"/>
                <a:gd name="connsiteY253" fmla="*/ 666909 h 2538970"/>
                <a:gd name="connsiteX254" fmla="*/ 215865 w 2485572"/>
                <a:gd name="connsiteY254" fmla="*/ 644755 h 2538970"/>
                <a:gd name="connsiteX255" fmla="*/ 218705 w 2485572"/>
                <a:gd name="connsiteY255" fmla="*/ 613795 h 2538970"/>
                <a:gd name="connsiteX256" fmla="*/ 241144 w 2485572"/>
                <a:gd name="connsiteY256" fmla="*/ 582836 h 2538970"/>
                <a:gd name="connsiteX257" fmla="*/ 252221 w 2485572"/>
                <a:gd name="connsiteY257" fmla="*/ 571758 h 2538970"/>
                <a:gd name="connsiteX258" fmla="*/ 285737 w 2485572"/>
                <a:gd name="connsiteY258" fmla="*/ 524041 h 2538970"/>
                <a:gd name="connsiteX259" fmla="*/ 291418 w 2485572"/>
                <a:gd name="connsiteY259" fmla="*/ 518644 h 2538970"/>
                <a:gd name="connsiteX260" fmla="*/ 322377 w 2485572"/>
                <a:gd name="connsiteY260" fmla="*/ 518644 h 2538970"/>
                <a:gd name="connsiteX261" fmla="*/ 333455 w 2485572"/>
                <a:gd name="connsiteY261" fmla="*/ 510123 h 2538970"/>
                <a:gd name="connsiteX262" fmla="*/ 341976 w 2485572"/>
                <a:gd name="connsiteY262" fmla="*/ 482004 h 2538970"/>
                <a:gd name="connsiteX263" fmla="*/ 347372 w 2485572"/>
                <a:gd name="connsiteY263" fmla="*/ 476607 h 2538970"/>
                <a:gd name="connsiteX264" fmla="*/ 386853 w 2485572"/>
                <a:gd name="connsiteY264" fmla="*/ 459565 h 2538970"/>
                <a:gd name="connsiteX265" fmla="*/ 389409 w 2485572"/>
                <a:gd name="connsiteY265" fmla="*/ 454169 h 2538970"/>
                <a:gd name="connsiteX266" fmla="*/ 400770 w 2485572"/>
                <a:gd name="connsiteY266" fmla="*/ 434570 h 2538970"/>
                <a:gd name="connsiteX267" fmla="*/ 414688 w 2485572"/>
                <a:gd name="connsiteY267" fmla="*/ 392534 h 2538970"/>
                <a:gd name="connsiteX268" fmla="*/ 428890 w 2485572"/>
                <a:gd name="connsiteY268" fmla="*/ 341976 h 2538970"/>
                <a:gd name="connsiteX269" fmla="*/ 434286 w 2485572"/>
                <a:gd name="connsiteY269" fmla="*/ 255062 h 2538970"/>
                <a:gd name="connsiteX270" fmla="*/ 437127 w 2485572"/>
                <a:gd name="connsiteY270" fmla="*/ 252221 h 2538970"/>
                <a:gd name="connsiteX271" fmla="*/ 448488 w 2485572"/>
                <a:gd name="connsiteY271" fmla="*/ 235463 h 2538970"/>
                <a:gd name="connsiteX272" fmla="*/ 468086 w 2485572"/>
                <a:gd name="connsiteY272" fmla="*/ 221546 h 2538970"/>
                <a:gd name="connsiteX273" fmla="*/ 501602 w 2485572"/>
                <a:gd name="connsiteY273" fmla="*/ 215865 h 2538970"/>
                <a:gd name="connsiteX274" fmla="*/ 512964 w 2485572"/>
                <a:gd name="connsiteY274" fmla="*/ 213025 h 2538970"/>
                <a:gd name="connsiteX275" fmla="*/ 555000 w 2485572"/>
                <a:gd name="connsiteY275" fmla="*/ 187746 h 2538970"/>
                <a:gd name="connsiteX276" fmla="*/ 557557 w 2485572"/>
                <a:gd name="connsiteY276" fmla="*/ 182349 h 2538970"/>
                <a:gd name="connsiteX277" fmla="*/ 602434 w 2485572"/>
                <a:gd name="connsiteY277" fmla="*/ 131791 h 2538970"/>
                <a:gd name="connsiteX278" fmla="*/ 605274 w 2485572"/>
                <a:gd name="connsiteY278" fmla="*/ 123270 h 2538970"/>
                <a:gd name="connsiteX279" fmla="*/ 594197 w 2485572"/>
                <a:gd name="connsiteY279" fmla="*/ 70156 h 2538970"/>
                <a:gd name="connsiteX280" fmla="*/ 650151 w 2485572"/>
                <a:gd name="connsiteY280" fmla="*/ 92595 h 2538970"/>
                <a:gd name="connsiteX281" fmla="*/ 664069 w 2485572"/>
                <a:gd name="connsiteY281" fmla="*/ 92595 h 2538970"/>
                <a:gd name="connsiteX282" fmla="*/ 689348 w 2485572"/>
                <a:gd name="connsiteY282" fmla="*/ 98275 h 2538970"/>
                <a:gd name="connsiteX283" fmla="*/ 723148 w 2485572"/>
                <a:gd name="connsiteY283" fmla="*/ 89754 h 2538970"/>
                <a:gd name="connsiteX284" fmla="*/ 725704 w 2485572"/>
                <a:gd name="connsiteY284" fmla="*/ 92595 h 2538970"/>
                <a:gd name="connsiteX285" fmla="*/ 731385 w 2485572"/>
                <a:gd name="connsiteY285" fmla="*/ 92595 h 2538970"/>
                <a:gd name="connsiteX286" fmla="*/ 737065 w 2485572"/>
                <a:gd name="connsiteY286" fmla="*/ 95435 h 2538970"/>
                <a:gd name="connsiteX287" fmla="*/ 742746 w 2485572"/>
                <a:gd name="connsiteY287" fmla="*/ 95435 h 2538970"/>
                <a:gd name="connsiteX288" fmla="*/ 779102 w 2485572"/>
                <a:gd name="connsiteY288" fmla="*/ 75837 h 2538970"/>
                <a:gd name="connsiteX289" fmla="*/ 818299 w 2485572"/>
                <a:gd name="connsiteY289" fmla="*/ 39197 h 2538970"/>
                <a:gd name="connsiteX290" fmla="*/ 823980 w 2485572"/>
                <a:gd name="connsiteY290" fmla="*/ 33800 h 2538970"/>
                <a:gd name="connsiteX291" fmla="*/ 851815 w 2485572"/>
                <a:gd name="connsiteY291" fmla="*/ 19598 h 2538970"/>
                <a:gd name="connsiteX292" fmla="*/ 854655 w 2485572"/>
                <a:gd name="connsiteY292" fmla="*/ 14202 h 2538970"/>
                <a:gd name="connsiteX293" fmla="*/ 888455 w 2485572"/>
                <a:gd name="connsiteY293" fmla="*/ 8521 h 2538970"/>
                <a:gd name="connsiteX294" fmla="*/ 893852 w 2485572"/>
                <a:gd name="connsiteY294" fmla="*/ 11361 h 2538970"/>
                <a:gd name="connsiteX295" fmla="*/ 933332 w 2485572"/>
                <a:gd name="connsiteY295" fmla="*/ 36640 h 2538970"/>
                <a:gd name="connsiteX296" fmla="*/ 938729 w 2485572"/>
                <a:gd name="connsiteY296" fmla="*/ 42037 h 2538970"/>
                <a:gd name="connsiteX297" fmla="*/ 969689 w 2485572"/>
                <a:gd name="connsiteY297" fmla="*/ 61635 h 2538970"/>
                <a:gd name="connsiteX298" fmla="*/ 972529 w 2485572"/>
                <a:gd name="connsiteY298" fmla="*/ 64475 h 2538970"/>
                <a:gd name="connsiteX299" fmla="*/ 977925 w 2485572"/>
                <a:gd name="connsiteY299" fmla="*/ 67316 h 2538970"/>
                <a:gd name="connsiteX300" fmla="*/ 1011725 w 2485572"/>
                <a:gd name="connsiteY300" fmla="*/ 67316 h 2538970"/>
                <a:gd name="connsiteX301" fmla="*/ 1031324 w 2485572"/>
                <a:gd name="connsiteY301" fmla="*/ 64475 h 2538970"/>
                <a:gd name="connsiteX302" fmla="*/ 1042401 w 2485572"/>
                <a:gd name="connsiteY302" fmla="*/ 64475 h 2538970"/>
                <a:gd name="connsiteX303" fmla="*/ 1104036 w 2485572"/>
                <a:gd name="connsiteY303" fmla="*/ 70156 h 2538970"/>
                <a:gd name="connsiteX304" fmla="*/ 1109717 w 2485572"/>
                <a:gd name="connsiteY304" fmla="*/ 75837 h 2538970"/>
                <a:gd name="connsiteX305" fmla="*/ 1118238 w 2485572"/>
                <a:gd name="connsiteY305" fmla="*/ 81233 h 2538970"/>
                <a:gd name="connsiteX306" fmla="*/ 1121078 w 2485572"/>
                <a:gd name="connsiteY306" fmla="*/ 84074 h 2538970"/>
                <a:gd name="connsiteX307" fmla="*/ 1143517 w 2485572"/>
                <a:gd name="connsiteY307" fmla="*/ 95435 h 2538970"/>
                <a:gd name="connsiteX308" fmla="*/ 1151754 w 2485572"/>
                <a:gd name="connsiteY308" fmla="*/ 100832 h 2538970"/>
                <a:gd name="connsiteX309" fmla="*/ 1171352 w 2485572"/>
                <a:gd name="connsiteY309" fmla="*/ 100832 h 2538970"/>
                <a:gd name="connsiteX310" fmla="*/ 1174192 w 2485572"/>
                <a:gd name="connsiteY310" fmla="*/ 98275 h 2538970"/>
                <a:gd name="connsiteX311" fmla="*/ 1188110 w 2485572"/>
                <a:gd name="connsiteY311" fmla="*/ 89754 h 2538970"/>
                <a:gd name="connsiteX312" fmla="*/ 1193791 w 2485572"/>
                <a:gd name="connsiteY312" fmla="*/ 84074 h 2538970"/>
                <a:gd name="connsiteX313" fmla="*/ 1238668 w 2485572"/>
                <a:gd name="connsiteY313" fmla="*/ 75837 h 2538970"/>
                <a:gd name="connsiteX314" fmla="*/ 1244348 w 2485572"/>
                <a:gd name="connsiteY314" fmla="*/ 78677 h 2538970"/>
                <a:gd name="connsiteX315" fmla="*/ 1272184 w 2485572"/>
                <a:gd name="connsiteY315" fmla="*/ 75837 h 2538970"/>
                <a:gd name="connsiteX316" fmla="*/ 1280705 w 2485572"/>
                <a:gd name="connsiteY316" fmla="*/ 72996 h 2538970"/>
                <a:gd name="connsiteX317" fmla="*/ 1286385 w 2485572"/>
                <a:gd name="connsiteY317" fmla="*/ 72996 h 2538970"/>
                <a:gd name="connsiteX318" fmla="*/ 1348020 w 2485572"/>
                <a:gd name="connsiteY318" fmla="*/ 50558 h 2538970"/>
                <a:gd name="connsiteX319" fmla="*/ 1350861 w 2485572"/>
                <a:gd name="connsiteY319" fmla="*/ 50558 h 2538970"/>
                <a:gd name="connsiteX320" fmla="*/ 1392898 w 2485572"/>
                <a:gd name="connsiteY320" fmla="*/ 39197 h 2538970"/>
                <a:gd name="connsiteX321" fmla="*/ 1406815 w 2485572"/>
                <a:gd name="connsiteY321" fmla="*/ 39197 h 2538970"/>
                <a:gd name="connsiteX322" fmla="*/ 1459929 w 2485572"/>
                <a:gd name="connsiteY322" fmla="*/ 36640 h 2538970"/>
                <a:gd name="connsiteX323" fmla="*/ 1468450 w 2485572"/>
                <a:gd name="connsiteY323" fmla="*/ 36640 h 2538970"/>
                <a:gd name="connsiteX324" fmla="*/ 1474131 w 2485572"/>
                <a:gd name="connsiteY324" fmla="*/ 33800 h 2538970"/>
                <a:gd name="connsiteX325" fmla="*/ 1479528 w 2485572"/>
                <a:gd name="connsiteY325" fmla="*/ 30960 h 2538970"/>
                <a:gd name="connsiteX326" fmla="*/ 1485208 w 2485572"/>
                <a:gd name="connsiteY326" fmla="*/ 30960 h 2538970"/>
                <a:gd name="connsiteX327" fmla="*/ 1544003 w 2485572"/>
                <a:gd name="connsiteY327" fmla="*/ 16758 h 2538970"/>
                <a:gd name="connsiteX328" fmla="*/ 1549684 w 2485572"/>
                <a:gd name="connsiteY328" fmla="*/ 14202 h 2538970"/>
                <a:gd name="connsiteX329" fmla="*/ 1555364 w 2485572"/>
                <a:gd name="connsiteY329" fmla="*/ 14202 h 2538970"/>
                <a:gd name="connsiteX330" fmla="*/ 1563601 w 2485572"/>
                <a:gd name="connsiteY330" fmla="*/ 11361 h 2538970"/>
                <a:gd name="connsiteX331" fmla="*/ 1614159 w 2485572"/>
                <a:gd name="connsiteY331" fmla="*/ 22439 h 2538970"/>
                <a:gd name="connsiteX332" fmla="*/ 1619840 w 2485572"/>
                <a:gd name="connsiteY332" fmla="*/ 19598 h 2538970"/>
                <a:gd name="connsiteX333" fmla="*/ 1630917 w 2485572"/>
                <a:gd name="connsiteY333" fmla="*/ 16758 h 2538970"/>
                <a:gd name="connsiteX334" fmla="*/ 1645119 w 2485572"/>
                <a:gd name="connsiteY334" fmla="*/ 8521 h 2538970"/>
                <a:gd name="connsiteX335" fmla="*/ 1653356 w 2485572"/>
                <a:gd name="connsiteY335" fmla="*/ 5681 h 2538970"/>
                <a:gd name="connsiteX336" fmla="*/ 1689712 w 2485572"/>
                <a:gd name="connsiteY336" fmla="*/ 0 h 2538970"/>
                <a:gd name="connsiteX337" fmla="*/ 1698233 w 2485572"/>
                <a:gd name="connsiteY337" fmla="*/ 11361 h 2538970"/>
                <a:gd name="connsiteX338" fmla="*/ 1703914 w 2485572"/>
                <a:gd name="connsiteY338" fmla="*/ 14202 h 2538970"/>
                <a:gd name="connsiteX339" fmla="*/ 1709310 w 2485572"/>
                <a:gd name="connsiteY339" fmla="*/ 16758 h 2538970"/>
                <a:gd name="connsiteX340" fmla="*/ 1717831 w 2485572"/>
                <a:gd name="connsiteY340" fmla="*/ 16758 h 2538970"/>
                <a:gd name="connsiteX341" fmla="*/ 1757028 w 2485572"/>
                <a:gd name="connsiteY341" fmla="*/ 22439 h 2538970"/>
                <a:gd name="connsiteX342" fmla="*/ 1762708 w 2485572"/>
                <a:gd name="connsiteY342" fmla="*/ 25279 h 2538970"/>
                <a:gd name="connsiteX343" fmla="*/ 1768389 w 2485572"/>
                <a:gd name="connsiteY343" fmla="*/ 25279 h 2538970"/>
                <a:gd name="connsiteX344" fmla="*/ 1787987 w 2485572"/>
                <a:gd name="connsiteY344" fmla="*/ 33800 h 2538970"/>
                <a:gd name="connsiteX345" fmla="*/ 1793384 w 2485572"/>
                <a:gd name="connsiteY345" fmla="*/ 33800 h 2538970"/>
                <a:gd name="connsiteX346" fmla="*/ 1801905 w 2485572"/>
                <a:gd name="connsiteY346" fmla="*/ 36640 h 2538970"/>
                <a:gd name="connsiteX347" fmla="*/ 1835421 w 2485572"/>
                <a:gd name="connsiteY347" fmla="*/ 42037 h 2538970"/>
                <a:gd name="connsiteX348" fmla="*/ 1891659 w 2485572"/>
                <a:gd name="connsiteY348" fmla="*/ 61635 h 2538970"/>
                <a:gd name="connsiteX349" fmla="*/ 1897340 w 2485572"/>
                <a:gd name="connsiteY349" fmla="*/ 64475 h 2538970"/>
                <a:gd name="connsiteX350" fmla="*/ 1899896 w 2485572"/>
                <a:gd name="connsiteY350" fmla="*/ 67316 h 2538970"/>
                <a:gd name="connsiteX351" fmla="*/ 1944774 w 2485572"/>
                <a:gd name="connsiteY351" fmla="*/ 123270 h 2538970"/>
                <a:gd name="connsiteX352" fmla="*/ 1947614 w 2485572"/>
                <a:gd name="connsiteY352" fmla="*/ 128951 h 2538970"/>
                <a:gd name="connsiteX353" fmla="*/ 1950454 w 2485572"/>
                <a:gd name="connsiteY353" fmla="*/ 131791 h 2538970"/>
                <a:gd name="connsiteX354" fmla="*/ 1956135 w 2485572"/>
                <a:gd name="connsiteY354" fmla="*/ 140312 h 2538970"/>
                <a:gd name="connsiteX355" fmla="*/ 1958975 w 2485572"/>
                <a:gd name="connsiteY355" fmla="*/ 145709 h 2538970"/>
                <a:gd name="connsiteX356" fmla="*/ 1961532 w 2485572"/>
                <a:gd name="connsiteY356" fmla="*/ 154230 h 2538970"/>
                <a:gd name="connsiteX357" fmla="*/ 1998172 w 2485572"/>
                <a:gd name="connsiteY357" fmla="*/ 204788 h 2538970"/>
                <a:gd name="connsiteX358" fmla="*/ 2003569 w 2485572"/>
                <a:gd name="connsiteY358" fmla="*/ 207344 h 2538970"/>
                <a:gd name="connsiteX359" fmla="*/ 2009249 w 2485572"/>
                <a:gd name="connsiteY359" fmla="*/ 210184 h 2538970"/>
                <a:gd name="connsiteX360" fmla="*/ 2017770 w 2485572"/>
                <a:gd name="connsiteY360" fmla="*/ 210184 h 2538970"/>
                <a:gd name="connsiteX361" fmla="*/ 2026007 w 2485572"/>
                <a:gd name="connsiteY361" fmla="*/ 213025 h 2538970"/>
                <a:gd name="connsiteX362" fmla="*/ 2037368 w 2485572"/>
                <a:gd name="connsiteY362" fmla="*/ 215865 h 2538970"/>
                <a:gd name="connsiteX363" fmla="*/ 2099003 w 2485572"/>
                <a:gd name="connsiteY363" fmla="*/ 221546 h 2538970"/>
                <a:gd name="connsiteX364" fmla="*/ 2104684 w 2485572"/>
                <a:gd name="connsiteY364" fmla="*/ 224386 h 2538970"/>
                <a:gd name="connsiteX365" fmla="*/ 2112921 w 2485572"/>
                <a:gd name="connsiteY365" fmla="*/ 224386 h 2538970"/>
                <a:gd name="connsiteX366" fmla="*/ 2124283 w 2485572"/>
                <a:gd name="connsiteY366" fmla="*/ 229783 h 2538970"/>
                <a:gd name="connsiteX367" fmla="*/ 2177397 w 2485572"/>
                <a:gd name="connsiteY367" fmla="*/ 229783 h 2538970"/>
                <a:gd name="connsiteX368" fmla="*/ 2185918 w 2485572"/>
                <a:gd name="connsiteY368" fmla="*/ 232623 h 2538970"/>
                <a:gd name="connsiteX369" fmla="*/ 2213753 w 2485572"/>
                <a:gd name="connsiteY369" fmla="*/ 226942 h 2538970"/>
                <a:gd name="connsiteX370" fmla="*/ 2219434 w 2485572"/>
                <a:gd name="connsiteY370" fmla="*/ 224386 h 2538970"/>
                <a:gd name="connsiteX371" fmla="*/ 2241872 w 2485572"/>
                <a:gd name="connsiteY37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1230 w 2485572"/>
                <a:gd name="connsiteY91" fmla="*/ 2205516 h 2538970"/>
                <a:gd name="connsiteX92" fmla="*/ 1762708 w 2485572"/>
                <a:gd name="connsiteY92" fmla="*/ 2202676 h 2538970"/>
                <a:gd name="connsiteX93" fmla="*/ 1698233 w 2485572"/>
                <a:gd name="connsiteY93" fmla="*/ 2166319 h 2538970"/>
                <a:gd name="connsiteX94" fmla="*/ 1682804 w 2485572"/>
                <a:gd name="connsiteY94" fmla="*/ 2164835 h 2538970"/>
                <a:gd name="connsiteX95" fmla="*/ 1656196 w 2485572"/>
                <a:gd name="connsiteY95" fmla="*/ 2160638 h 2538970"/>
                <a:gd name="connsiteX96" fmla="*/ 1633591 w 2485572"/>
                <a:gd name="connsiteY96" fmla="*/ 2164835 h 2538970"/>
                <a:gd name="connsiteX97" fmla="*/ 1605638 w 2485572"/>
                <a:gd name="connsiteY97" fmla="*/ 2169159 h 2538970"/>
                <a:gd name="connsiteX98" fmla="*/ 1600242 w 2485572"/>
                <a:gd name="connsiteY98" fmla="*/ 2169159 h 2538970"/>
                <a:gd name="connsiteX99" fmla="*/ 1566442 w 2485572"/>
                <a:gd name="connsiteY99" fmla="*/ 2146721 h 2538970"/>
                <a:gd name="connsiteX100" fmla="*/ 1563601 w 2485572"/>
                <a:gd name="connsiteY100" fmla="*/ 2143881 h 2538970"/>
                <a:gd name="connsiteX101" fmla="*/ 1561045 w 2485572"/>
                <a:gd name="connsiteY101" fmla="*/ 2141040 h 2538970"/>
                <a:gd name="connsiteX102" fmla="*/ 1541447 w 2485572"/>
                <a:gd name="connsiteY102" fmla="*/ 2112921 h 2538970"/>
                <a:gd name="connsiteX103" fmla="*/ 1535766 w 2485572"/>
                <a:gd name="connsiteY103" fmla="*/ 2107524 h 2538970"/>
                <a:gd name="connsiteX104" fmla="*/ 1501966 w 2485572"/>
                <a:gd name="connsiteY104" fmla="*/ 2090482 h 2538970"/>
                <a:gd name="connsiteX105" fmla="*/ 1496570 w 2485572"/>
                <a:gd name="connsiteY105" fmla="*/ 2087926 h 2538970"/>
                <a:gd name="connsiteX106" fmla="*/ 1493729 w 2485572"/>
                <a:gd name="connsiteY106" fmla="*/ 2085086 h 2538970"/>
                <a:gd name="connsiteX107" fmla="*/ 1488049 w 2485572"/>
                <a:gd name="connsiteY107" fmla="*/ 2082245 h 2538970"/>
                <a:gd name="connsiteX108" fmla="*/ 1426413 w 2485572"/>
                <a:gd name="connsiteY108" fmla="*/ 2059807 h 2538970"/>
                <a:gd name="connsiteX109" fmla="*/ 1364778 w 2485572"/>
                <a:gd name="connsiteY109" fmla="*/ 2056966 h 2538970"/>
                <a:gd name="connsiteX110" fmla="*/ 1336659 w 2485572"/>
                <a:gd name="connsiteY110" fmla="*/ 2048445 h 2538970"/>
                <a:gd name="connsiteX111" fmla="*/ 1311380 w 2485572"/>
                <a:gd name="connsiteY111" fmla="*/ 2034528 h 2538970"/>
                <a:gd name="connsiteX112" fmla="*/ 1305983 w 2485572"/>
                <a:gd name="connsiteY112" fmla="*/ 2031688 h 2538970"/>
                <a:gd name="connsiteX113" fmla="*/ 1303143 w 2485572"/>
                <a:gd name="connsiteY113" fmla="*/ 2026291 h 2538970"/>
                <a:gd name="connsiteX114" fmla="*/ 1300303 w 2485572"/>
                <a:gd name="connsiteY114" fmla="*/ 2023451 h 2538970"/>
                <a:gd name="connsiteX115" fmla="*/ 1266787 w 2485572"/>
                <a:gd name="connsiteY115" fmla="*/ 2006409 h 2538970"/>
                <a:gd name="connsiteX116" fmla="*/ 1255426 w 2485572"/>
                <a:gd name="connsiteY116" fmla="*/ 2006409 h 2538970"/>
                <a:gd name="connsiteX117" fmla="*/ 1238668 w 2485572"/>
                <a:gd name="connsiteY117" fmla="*/ 2001012 h 2538970"/>
                <a:gd name="connsiteX118" fmla="*/ 1232987 w 2485572"/>
                <a:gd name="connsiteY118" fmla="*/ 2001012 h 2538970"/>
                <a:gd name="connsiteX119" fmla="*/ 1216229 w 2485572"/>
                <a:gd name="connsiteY119" fmla="*/ 1995331 h 2538970"/>
                <a:gd name="connsiteX120" fmla="*/ 1213389 w 2485572"/>
                <a:gd name="connsiteY120" fmla="*/ 1992491 h 2538970"/>
                <a:gd name="connsiteX121" fmla="*/ 1185554 w 2485572"/>
                <a:gd name="connsiteY121" fmla="*/ 1984254 h 2538970"/>
                <a:gd name="connsiteX122" fmla="*/ 1179873 w 2485572"/>
                <a:gd name="connsiteY122" fmla="*/ 1984254 h 2538970"/>
                <a:gd name="connsiteX123" fmla="*/ 1157434 w 2485572"/>
                <a:gd name="connsiteY123" fmla="*/ 1981414 h 2538970"/>
                <a:gd name="connsiteX124" fmla="*/ 1109717 w 2485572"/>
                <a:gd name="connsiteY124" fmla="*/ 1947614 h 2538970"/>
                <a:gd name="connsiteX125" fmla="*/ 1098639 w 2485572"/>
                <a:gd name="connsiteY125" fmla="*/ 1944774 h 2538970"/>
                <a:gd name="connsiteX126" fmla="*/ 1067680 w 2485572"/>
                <a:gd name="connsiteY126" fmla="*/ 1919779 h 2538970"/>
                <a:gd name="connsiteX127" fmla="*/ 1056603 w 2485572"/>
                <a:gd name="connsiteY127" fmla="*/ 1888819 h 2538970"/>
                <a:gd name="connsiteX128" fmla="*/ 1053762 w 2485572"/>
                <a:gd name="connsiteY128" fmla="*/ 1880298 h 2538970"/>
                <a:gd name="connsiteX129" fmla="*/ 1022803 w 2485572"/>
                <a:gd name="connsiteY129" fmla="*/ 1860700 h 2538970"/>
                <a:gd name="connsiteX130" fmla="*/ 1019962 w 2485572"/>
                <a:gd name="connsiteY130" fmla="*/ 1858143 h 2538970"/>
                <a:gd name="connsiteX131" fmla="*/ 1006045 w 2485572"/>
                <a:gd name="connsiteY131" fmla="*/ 1824343 h 2538970"/>
                <a:gd name="connsiteX132" fmla="*/ 1006045 w 2485572"/>
                <a:gd name="connsiteY132" fmla="*/ 1813266 h 2538970"/>
                <a:gd name="connsiteX133" fmla="*/ 1011725 w 2485572"/>
                <a:gd name="connsiteY133" fmla="*/ 1793668 h 2538970"/>
                <a:gd name="connsiteX134" fmla="*/ 1019962 w 2485572"/>
                <a:gd name="connsiteY134" fmla="*/ 1768389 h 2538970"/>
                <a:gd name="connsiteX135" fmla="*/ 1025643 w 2485572"/>
                <a:gd name="connsiteY135" fmla="*/ 1737429 h 2538970"/>
                <a:gd name="connsiteX136" fmla="*/ 1025643 w 2485572"/>
                <a:gd name="connsiteY136" fmla="*/ 1723512 h 2538970"/>
                <a:gd name="connsiteX137" fmla="*/ 1019962 w 2485572"/>
                <a:gd name="connsiteY137" fmla="*/ 1720671 h 2538970"/>
                <a:gd name="connsiteX138" fmla="*/ 1014566 w 2485572"/>
                <a:gd name="connsiteY138" fmla="*/ 1712435 h 2538970"/>
                <a:gd name="connsiteX139" fmla="*/ 1011725 w 2485572"/>
                <a:gd name="connsiteY139" fmla="*/ 1709594 h 2538970"/>
                <a:gd name="connsiteX140" fmla="*/ 983606 w 2485572"/>
                <a:gd name="connsiteY140" fmla="*/ 1692552 h 2538970"/>
                <a:gd name="connsiteX141" fmla="*/ 977925 w 2485572"/>
                <a:gd name="connsiteY141" fmla="*/ 1692552 h 2538970"/>
                <a:gd name="connsiteX142" fmla="*/ 950090 w 2485572"/>
                <a:gd name="connsiteY142" fmla="*/ 1653356 h 2538970"/>
                <a:gd name="connsiteX143" fmla="*/ 950090 w 2485572"/>
                <a:gd name="connsiteY143" fmla="*/ 1639438 h 2538970"/>
                <a:gd name="connsiteX144" fmla="*/ 952931 w 2485572"/>
                <a:gd name="connsiteY144" fmla="*/ 1636598 h 2538970"/>
                <a:gd name="connsiteX145" fmla="*/ 975369 w 2485572"/>
                <a:gd name="connsiteY145" fmla="*/ 1597401 h 2538970"/>
                <a:gd name="connsiteX146" fmla="*/ 980766 w 2485572"/>
                <a:gd name="connsiteY146" fmla="*/ 1591721 h 2538970"/>
                <a:gd name="connsiteX147" fmla="*/ 1017406 w 2485572"/>
                <a:gd name="connsiteY147" fmla="*/ 1561045 h 2538970"/>
                <a:gd name="connsiteX148" fmla="*/ 1022803 w 2485572"/>
                <a:gd name="connsiteY148" fmla="*/ 1558205 h 2538970"/>
                <a:gd name="connsiteX149" fmla="*/ 1025643 w 2485572"/>
                <a:gd name="connsiteY149" fmla="*/ 1555364 h 2538970"/>
                <a:gd name="connsiteX150" fmla="*/ 1031324 w 2485572"/>
                <a:gd name="connsiteY150" fmla="*/ 1549684 h 2538970"/>
                <a:gd name="connsiteX151" fmla="*/ 1293866 w 2485572"/>
                <a:gd name="connsiteY151" fmla="*/ 1680648 h 2538970"/>
                <a:gd name="connsiteX152" fmla="*/ 1455791 w 2485572"/>
                <a:gd name="connsiteY152" fmla="*/ 1685410 h 2538970"/>
                <a:gd name="connsiteX153" fmla="*/ 1289417 w 2485572"/>
                <a:gd name="connsiteY153" fmla="*/ 1536685 h 2538970"/>
                <a:gd name="connsiteX154" fmla="*/ 1061999 w 2485572"/>
                <a:gd name="connsiteY154" fmla="*/ 1465610 h 2538970"/>
                <a:gd name="connsiteX155" fmla="*/ 1061999 w 2485572"/>
                <a:gd name="connsiteY155" fmla="*/ 1429254 h 2538970"/>
                <a:gd name="connsiteX156" fmla="*/ 1048082 w 2485572"/>
                <a:gd name="connsiteY156" fmla="*/ 1403975 h 2538970"/>
                <a:gd name="connsiteX157" fmla="*/ 1022803 w 2485572"/>
                <a:gd name="connsiteY157" fmla="*/ 1387217 h 2538970"/>
                <a:gd name="connsiteX158" fmla="*/ 1011725 w 2485572"/>
                <a:gd name="connsiteY158" fmla="*/ 1381536 h 2538970"/>
                <a:gd name="connsiteX159" fmla="*/ 1000364 w 2485572"/>
                <a:gd name="connsiteY159" fmla="*/ 1381536 h 2538970"/>
                <a:gd name="connsiteX160" fmla="*/ 961167 w 2485572"/>
                <a:gd name="connsiteY160" fmla="*/ 1376140 h 2538970"/>
                <a:gd name="connsiteX161" fmla="*/ 924811 w 2485572"/>
                <a:gd name="connsiteY161" fmla="*/ 1367618 h 2538970"/>
                <a:gd name="connsiteX162" fmla="*/ 919131 w 2485572"/>
                <a:gd name="connsiteY162" fmla="*/ 1367618 h 2538970"/>
                <a:gd name="connsiteX163" fmla="*/ 913450 w 2485572"/>
                <a:gd name="connsiteY163" fmla="*/ 1364778 h 2538970"/>
                <a:gd name="connsiteX164" fmla="*/ 908053 w 2485572"/>
                <a:gd name="connsiteY164" fmla="*/ 1364778 h 2538970"/>
                <a:gd name="connsiteX165" fmla="*/ 877094 w 2485572"/>
                <a:gd name="connsiteY165" fmla="*/ 1381536 h 2538970"/>
                <a:gd name="connsiteX166" fmla="*/ 868857 w 2485572"/>
                <a:gd name="connsiteY166" fmla="*/ 1390057 h 2538970"/>
                <a:gd name="connsiteX167" fmla="*/ 835057 w 2485572"/>
                <a:gd name="connsiteY167" fmla="*/ 1434934 h 2538970"/>
                <a:gd name="connsiteX168" fmla="*/ 832217 w 2485572"/>
                <a:gd name="connsiteY168" fmla="*/ 1440331 h 2538970"/>
                <a:gd name="connsiteX169" fmla="*/ 832217 w 2485572"/>
                <a:gd name="connsiteY169" fmla="*/ 1446012 h 2538970"/>
                <a:gd name="connsiteX170" fmla="*/ 767741 w 2485572"/>
                <a:gd name="connsiteY170" fmla="*/ 1513327 h 2538970"/>
                <a:gd name="connsiteX171" fmla="*/ 711787 w 2485572"/>
                <a:gd name="connsiteY171" fmla="*/ 1535766 h 2538970"/>
                <a:gd name="connsiteX172" fmla="*/ 686508 w 2485572"/>
                <a:gd name="connsiteY172" fmla="*/ 1541447 h 2538970"/>
                <a:gd name="connsiteX173" fmla="*/ 661513 w 2485572"/>
                <a:gd name="connsiteY173" fmla="*/ 1549684 h 2538970"/>
                <a:gd name="connsiteX174" fmla="*/ 658672 w 2485572"/>
                <a:gd name="connsiteY174" fmla="*/ 1552524 h 2538970"/>
                <a:gd name="connsiteX175" fmla="*/ 652992 w 2485572"/>
                <a:gd name="connsiteY175" fmla="*/ 1555364 h 2538970"/>
                <a:gd name="connsiteX176" fmla="*/ 624873 w 2485572"/>
                <a:gd name="connsiteY176" fmla="*/ 1561045 h 2538970"/>
                <a:gd name="connsiteX177" fmla="*/ 619476 w 2485572"/>
                <a:gd name="connsiteY177" fmla="*/ 1558205 h 2538970"/>
                <a:gd name="connsiteX178" fmla="*/ 616636 w 2485572"/>
                <a:gd name="connsiteY178" fmla="*/ 1555364 h 2538970"/>
                <a:gd name="connsiteX179" fmla="*/ 597037 w 2485572"/>
                <a:gd name="connsiteY179" fmla="*/ 1532926 h 2538970"/>
                <a:gd name="connsiteX180" fmla="*/ 594197 w 2485572"/>
                <a:gd name="connsiteY180" fmla="*/ 1521848 h 2538970"/>
                <a:gd name="connsiteX181" fmla="*/ 591357 w 2485572"/>
                <a:gd name="connsiteY181" fmla="*/ 1519008 h 2538970"/>
                <a:gd name="connsiteX182" fmla="*/ 566078 w 2485572"/>
                <a:gd name="connsiteY182" fmla="*/ 1482368 h 2538970"/>
                <a:gd name="connsiteX183" fmla="*/ 560397 w 2485572"/>
                <a:gd name="connsiteY183" fmla="*/ 1471291 h 2538970"/>
                <a:gd name="connsiteX184" fmla="*/ 555000 w 2485572"/>
                <a:gd name="connsiteY184" fmla="*/ 1465610 h 2538970"/>
                <a:gd name="connsiteX185" fmla="*/ 498762 w 2485572"/>
                <a:gd name="connsiteY185" fmla="*/ 1432094 h 2538970"/>
                <a:gd name="connsiteX186" fmla="*/ 490525 w 2485572"/>
                <a:gd name="connsiteY186" fmla="*/ 1429254 h 2538970"/>
                <a:gd name="connsiteX187" fmla="*/ 487685 w 2485572"/>
                <a:gd name="connsiteY187" fmla="*/ 1429254 h 2538970"/>
                <a:gd name="connsiteX188" fmla="*/ 462406 w 2485572"/>
                <a:gd name="connsiteY188" fmla="*/ 1426413 h 2538970"/>
                <a:gd name="connsiteX189" fmla="*/ 400770 w 2485572"/>
                <a:gd name="connsiteY189" fmla="*/ 1426413 h 2538970"/>
                <a:gd name="connsiteX190" fmla="*/ 392250 w 2485572"/>
                <a:gd name="connsiteY190" fmla="*/ 1423573 h 2538970"/>
                <a:gd name="connsiteX191" fmla="*/ 384013 w 2485572"/>
                <a:gd name="connsiteY191" fmla="*/ 1420733 h 2538970"/>
                <a:gd name="connsiteX192" fmla="*/ 375492 w 2485572"/>
                <a:gd name="connsiteY192" fmla="*/ 1420733 h 2538970"/>
                <a:gd name="connsiteX193" fmla="*/ 319537 w 2485572"/>
                <a:gd name="connsiteY193" fmla="*/ 1409655 h 2538970"/>
                <a:gd name="connsiteX194" fmla="*/ 313856 w 2485572"/>
                <a:gd name="connsiteY194" fmla="*/ 1406815 h 2538970"/>
                <a:gd name="connsiteX195" fmla="*/ 308176 w 2485572"/>
                <a:gd name="connsiteY195" fmla="*/ 1406815 h 2538970"/>
                <a:gd name="connsiteX196" fmla="*/ 297098 w 2485572"/>
                <a:gd name="connsiteY196" fmla="*/ 1401134 h 2538970"/>
                <a:gd name="connsiteX197" fmla="*/ 221546 w 2485572"/>
                <a:gd name="connsiteY197" fmla="*/ 1392898 h 2538970"/>
                <a:gd name="connsiteX198" fmla="*/ 213025 w 2485572"/>
                <a:gd name="connsiteY198" fmla="*/ 1392898 h 2538970"/>
                <a:gd name="connsiteX199" fmla="*/ 204504 w 2485572"/>
                <a:gd name="connsiteY199" fmla="*/ 1395738 h 2538970"/>
                <a:gd name="connsiteX200" fmla="*/ 154230 w 2485572"/>
                <a:gd name="connsiteY200" fmla="*/ 1406815 h 2538970"/>
                <a:gd name="connsiteX201" fmla="*/ 148549 w 2485572"/>
                <a:gd name="connsiteY201" fmla="*/ 1403975 h 2538970"/>
                <a:gd name="connsiteX202" fmla="*/ 137472 w 2485572"/>
                <a:gd name="connsiteY202" fmla="*/ 1398294 h 2538970"/>
                <a:gd name="connsiteX203" fmla="*/ 131791 w 2485572"/>
                <a:gd name="connsiteY203" fmla="*/ 1398294 h 2538970"/>
                <a:gd name="connsiteX204" fmla="*/ 67316 w 2485572"/>
                <a:gd name="connsiteY204" fmla="*/ 1418177 h 2538970"/>
                <a:gd name="connsiteX205" fmla="*/ 58795 w 2485572"/>
                <a:gd name="connsiteY205" fmla="*/ 1420733 h 2538970"/>
                <a:gd name="connsiteX206" fmla="*/ 50558 w 2485572"/>
                <a:gd name="connsiteY206" fmla="*/ 1423573 h 2538970"/>
                <a:gd name="connsiteX207" fmla="*/ 42037 w 2485572"/>
                <a:gd name="connsiteY207" fmla="*/ 1423573 h 2538970"/>
                <a:gd name="connsiteX208" fmla="*/ 5681 w 2485572"/>
                <a:gd name="connsiteY208" fmla="*/ 1432094 h 2538970"/>
                <a:gd name="connsiteX209" fmla="*/ 2840 w 2485572"/>
                <a:gd name="connsiteY209" fmla="*/ 1403975 h 2538970"/>
                <a:gd name="connsiteX210" fmla="*/ 0 w 2485572"/>
                <a:gd name="connsiteY210" fmla="*/ 1395738 h 2538970"/>
                <a:gd name="connsiteX211" fmla="*/ 5681 w 2485572"/>
                <a:gd name="connsiteY211" fmla="*/ 1373299 h 2538970"/>
                <a:gd name="connsiteX212" fmla="*/ 5681 w 2485572"/>
                <a:gd name="connsiteY212" fmla="*/ 1361938 h 2538970"/>
                <a:gd name="connsiteX213" fmla="*/ 11361 w 2485572"/>
                <a:gd name="connsiteY213" fmla="*/ 1345180 h 2538970"/>
                <a:gd name="connsiteX214" fmla="*/ 42037 w 2485572"/>
                <a:gd name="connsiteY214" fmla="*/ 1305983 h 2538970"/>
                <a:gd name="connsiteX215" fmla="*/ 47718 w 2485572"/>
                <a:gd name="connsiteY215" fmla="*/ 1294622 h 2538970"/>
                <a:gd name="connsiteX216" fmla="*/ 39197 w 2485572"/>
                <a:gd name="connsiteY216" fmla="*/ 1275024 h 2538970"/>
                <a:gd name="connsiteX217" fmla="*/ 33516 w 2485572"/>
                <a:gd name="connsiteY217" fmla="*/ 1269627 h 2538970"/>
                <a:gd name="connsiteX218" fmla="*/ 33516 w 2485572"/>
                <a:gd name="connsiteY218" fmla="*/ 1244348 h 2538970"/>
                <a:gd name="connsiteX219" fmla="*/ 64475 w 2485572"/>
                <a:gd name="connsiteY219" fmla="*/ 1213389 h 2538970"/>
                <a:gd name="connsiteX220" fmla="*/ 81233 w 2485572"/>
                <a:gd name="connsiteY220" fmla="*/ 1199471 h 2538970"/>
                <a:gd name="connsiteX221" fmla="*/ 86914 w 2485572"/>
                <a:gd name="connsiteY221" fmla="*/ 1190950 h 2538970"/>
                <a:gd name="connsiteX222" fmla="*/ 97991 w 2485572"/>
                <a:gd name="connsiteY222" fmla="*/ 1160275 h 2538970"/>
                <a:gd name="connsiteX223" fmla="*/ 95435 w 2485572"/>
                <a:gd name="connsiteY223" fmla="*/ 1151753 h 2538970"/>
                <a:gd name="connsiteX224" fmla="*/ 95435 w 2485572"/>
                <a:gd name="connsiteY224" fmla="*/ 1121078 h 2538970"/>
                <a:gd name="connsiteX225" fmla="*/ 100832 w 2485572"/>
                <a:gd name="connsiteY225" fmla="*/ 1112557 h 2538970"/>
                <a:gd name="connsiteX226" fmla="*/ 103672 w 2485572"/>
                <a:gd name="connsiteY226" fmla="*/ 1106876 h 2538970"/>
                <a:gd name="connsiteX227" fmla="*/ 154230 w 2485572"/>
                <a:gd name="connsiteY227" fmla="*/ 1070520 h 2538970"/>
                <a:gd name="connsiteX228" fmla="*/ 176668 w 2485572"/>
                <a:gd name="connsiteY228" fmla="*/ 1045241 h 2538970"/>
                <a:gd name="connsiteX229" fmla="*/ 176668 w 2485572"/>
                <a:gd name="connsiteY229" fmla="*/ 1037004 h 2538970"/>
                <a:gd name="connsiteX230" fmla="*/ 173828 w 2485572"/>
                <a:gd name="connsiteY230" fmla="*/ 1028483 h 2538970"/>
                <a:gd name="connsiteX231" fmla="*/ 157070 w 2485572"/>
                <a:gd name="connsiteY231" fmla="*/ 1008885 h 2538970"/>
                <a:gd name="connsiteX232" fmla="*/ 154230 w 2485572"/>
                <a:gd name="connsiteY232" fmla="*/ 1000648 h 2538970"/>
                <a:gd name="connsiteX233" fmla="*/ 157070 w 2485572"/>
                <a:gd name="connsiteY233" fmla="*/ 964008 h 2538970"/>
                <a:gd name="connsiteX234" fmla="*/ 154230 w 2485572"/>
                <a:gd name="connsiteY234" fmla="*/ 955771 h 2538970"/>
                <a:gd name="connsiteX235" fmla="*/ 126111 w 2485572"/>
                <a:gd name="connsiteY235" fmla="*/ 930492 h 2538970"/>
                <a:gd name="connsiteX236" fmla="*/ 112193 w 2485572"/>
                <a:gd name="connsiteY236" fmla="*/ 927652 h 2538970"/>
                <a:gd name="connsiteX237" fmla="*/ 109353 w 2485572"/>
                <a:gd name="connsiteY237" fmla="*/ 921971 h 2538970"/>
                <a:gd name="connsiteX238" fmla="*/ 109353 w 2485572"/>
                <a:gd name="connsiteY238" fmla="*/ 908053 h 2538970"/>
                <a:gd name="connsiteX239" fmla="*/ 117590 w 2485572"/>
                <a:gd name="connsiteY239" fmla="*/ 891295 h 2538970"/>
                <a:gd name="connsiteX240" fmla="*/ 123270 w 2485572"/>
                <a:gd name="connsiteY240" fmla="*/ 885615 h 2538970"/>
                <a:gd name="connsiteX241" fmla="*/ 148549 w 2485572"/>
                <a:gd name="connsiteY241" fmla="*/ 866016 h 2538970"/>
                <a:gd name="connsiteX242" fmla="*/ 128951 w 2485572"/>
                <a:gd name="connsiteY242" fmla="*/ 840738 h 2538970"/>
                <a:gd name="connsiteX243" fmla="*/ 126111 w 2485572"/>
                <a:gd name="connsiteY243" fmla="*/ 821139 h 2538970"/>
                <a:gd name="connsiteX244" fmla="*/ 140028 w 2485572"/>
                <a:gd name="connsiteY244" fmla="*/ 812618 h 2538970"/>
                <a:gd name="connsiteX245" fmla="*/ 142869 w 2485572"/>
                <a:gd name="connsiteY245" fmla="*/ 790464 h 2538970"/>
                <a:gd name="connsiteX246" fmla="*/ 154230 w 2485572"/>
                <a:gd name="connsiteY246" fmla="*/ 773422 h 2538970"/>
                <a:gd name="connsiteX247" fmla="*/ 157070 w 2485572"/>
                <a:gd name="connsiteY247" fmla="*/ 762344 h 2538970"/>
                <a:gd name="connsiteX248" fmla="*/ 157070 w 2485572"/>
                <a:gd name="connsiteY248" fmla="*/ 753824 h 2538970"/>
                <a:gd name="connsiteX249" fmla="*/ 145709 w 2485572"/>
                <a:gd name="connsiteY249" fmla="*/ 731385 h 2538970"/>
                <a:gd name="connsiteX250" fmla="*/ 145709 w 2485572"/>
                <a:gd name="connsiteY250" fmla="*/ 723148 h 2538970"/>
                <a:gd name="connsiteX251" fmla="*/ 159627 w 2485572"/>
                <a:gd name="connsiteY251" fmla="*/ 714627 h 2538970"/>
                <a:gd name="connsiteX252" fmla="*/ 204504 w 2485572"/>
                <a:gd name="connsiteY252" fmla="*/ 708946 h 2538970"/>
                <a:gd name="connsiteX253" fmla="*/ 232623 w 2485572"/>
                <a:gd name="connsiteY253" fmla="*/ 678271 h 2538970"/>
                <a:gd name="connsiteX254" fmla="*/ 232623 w 2485572"/>
                <a:gd name="connsiteY254" fmla="*/ 666909 h 2538970"/>
                <a:gd name="connsiteX255" fmla="*/ 215865 w 2485572"/>
                <a:gd name="connsiteY255" fmla="*/ 644755 h 2538970"/>
                <a:gd name="connsiteX256" fmla="*/ 218705 w 2485572"/>
                <a:gd name="connsiteY256" fmla="*/ 613795 h 2538970"/>
                <a:gd name="connsiteX257" fmla="*/ 241144 w 2485572"/>
                <a:gd name="connsiteY257" fmla="*/ 582836 h 2538970"/>
                <a:gd name="connsiteX258" fmla="*/ 252221 w 2485572"/>
                <a:gd name="connsiteY258" fmla="*/ 571758 h 2538970"/>
                <a:gd name="connsiteX259" fmla="*/ 285737 w 2485572"/>
                <a:gd name="connsiteY259" fmla="*/ 524041 h 2538970"/>
                <a:gd name="connsiteX260" fmla="*/ 291418 w 2485572"/>
                <a:gd name="connsiteY260" fmla="*/ 518644 h 2538970"/>
                <a:gd name="connsiteX261" fmla="*/ 322377 w 2485572"/>
                <a:gd name="connsiteY261" fmla="*/ 518644 h 2538970"/>
                <a:gd name="connsiteX262" fmla="*/ 333455 w 2485572"/>
                <a:gd name="connsiteY262" fmla="*/ 510123 h 2538970"/>
                <a:gd name="connsiteX263" fmla="*/ 341976 w 2485572"/>
                <a:gd name="connsiteY263" fmla="*/ 482004 h 2538970"/>
                <a:gd name="connsiteX264" fmla="*/ 347372 w 2485572"/>
                <a:gd name="connsiteY264" fmla="*/ 476607 h 2538970"/>
                <a:gd name="connsiteX265" fmla="*/ 386853 w 2485572"/>
                <a:gd name="connsiteY265" fmla="*/ 459565 h 2538970"/>
                <a:gd name="connsiteX266" fmla="*/ 389409 w 2485572"/>
                <a:gd name="connsiteY266" fmla="*/ 454169 h 2538970"/>
                <a:gd name="connsiteX267" fmla="*/ 400770 w 2485572"/>
                <a:gd name="connsiteY267" fmla="*/ 434570 h 2538970"/>
                <a:gd name="connsiteX268" fmla="*/ 414688 w 2485572"/>
                <a:gd name="connsiteY268" fmla="*/ 392534 h 2538970"/>
                <a:gd name="connsiteX269" fmla="*/ 428890 w 2485572"/>
                <a:gd name="connsiteY269" fmla="*/ 341976 h 2538970"/>
                <a:gd name="connsiteX270" fmla="*/ 434286 w 2485572"/>
                <a:gd name="connsiteY270" fmla="*/ 255062 h 2538970"/>
                <a:gd name="connsiteX271" fmla="*/ 437127 w 2485572"/>
                <a:gd name="connsiteY271" fmla="*/ 252221 h 2538970"/>
                <a:gd name="connsiteX272" fmla="*/ 448488 w 2485572"/>
                <a:gd name="connsiteY272" fmla="*/ 235463 h 2538970"/>
                <a:gd name="connsiteX273" fmla="*/ 468086 w 2485572"/>
                <a:gd name="connsiteY273" fmla="*/ 221546 h 2538970"/>
                <a:gd name="connsiteX274" fmla="*/ 501602 w 2485572"/>
                <a:gd name="connsiteY274" fmla="*/ 215865 h 2538970"/>
                <a:gd name="connsiteX275" fmla="*/ 512964 w 2485572"/>
                <a:gd name="connsiteY275" fmla="*/ 213025 h 2538970"/>
                <a:gd name="connsiteX276" fmla="*/ 555000 w 2485572"/>
                <a:gd name="connsiteY276" fmla="*/ 187746 h 2538970"/>
                <a:gd name="connsiteX277" fmla="*/ 557557 w 2485572"/>
                <a:gd name="connsiteY277" fmla="*/ 182349 h 2538970"/>
                <a:gd name="connsiteX278" fmla="*/ 602434 w 2485572"/>
                <a:gd name="connsiteY278" fmla="*/ 131791 h 2538970"/>
                <a:gd name="connsiteX279" fmla="*/ 605274 w 2485572"/>
                <a:gd name="connsiteY279" fmla="*/ 123270 h 2538970"/>
                <a:gd name="connsiteX280" fmla="*/ 594197 w 2485572"/>
                <a:gd name="connsiteY280" fmla="*/ 70156 h 2538970"/>
                <a:gd name="connsiteX281" fmla="*/ 650151 w 2485572"/>
                <a:gd name="connsiteY281" fmla="*/ 92595 h 2538970"/>
                <a:gd name="connsiteX282" fmla="*/ 664069 w 2485572"/>
                <a:gd name="connsiteY282" fmla="*/ 92595 h 2538970"/>
                <a:gd name="connsiteX283" fmla="*/ 689348 w 2485572"/>
                <a:gd name="connsiteY283" fmla="*/ 98275 h 2538970"/>
                <a:gd name="connsiteX284" fmla="*/ 723148 w 2485572"/>
                <a:gd name="connsiteY284" fmla="*/ 89754 h 2538970"/>
                <a:gd name="connsiteX285" fmla="*/ 725704 w 2485572"/>
                <a:gd name="connsiteY285" fmla="*/ 92595 h 2538970"/>
                <a:gd name="connsiteX286" fmla="*/ 731385 w 2485572"/>
                <a:gd name="connsiteY286" fmla="*/ 92595 h 2538970"/>
                <a:gd name="connsiteX287" fmla="*/ 737065 w 2485572"/>
                <a:gd name="connsiteY287" fmla="*/ 95435 h 2538970"/>
                <a:gd name="connsiteX288" fmla="*/ 742746 w 2485572"/>
                <a:gd name="connsiteY288" fmla="*/ 95435 h 2538970"/>
                <a:gd name="connsiteX289" fmla="*/ 779102 w 2485572"/>
                <a:gd name="connsiteY289" fmla="*/ 75837 h 2538970"/>
                <a:gd name="connsiteX290" fmla="*/ 818299 w 2485572"/>
                <a:gd name="connsiteY290" fmla="*/ 39197 h 2538970"/>
                <a:gd name="connsiteX291" fmla="*/ 823980 w 2485572"/>
                <a:gd name="connsiteY291" fmla="*/ 33800 h 2538970"/>
                <a:gd name="connsiteX292" fmla="*/ 851815 w 2485572"/>
                <a:gd name="connsiteY292" fmla="*/ 19598 h 2538970"/>
                <a:gd name="connsiteX293" fmla="*/ 854655 w 2485572"/>
                <a:gd name="connsiteY293" fmla="*/ 14202 h 2538970"/>
                <a:gd name="connsiteX294" fmla="*/ 888455 w 2485572"/>
                <a:gd name="connsiteY294" fmla="*/ 8521 h 2538970"/>
                <a:gd name="connsiteX295" fmla="*/ 893852 w 2485572"/>
                <a:gd name="connsiteY295" fmla="*/ 11361 h 2538970"/>
                <a:gd name="connsiteX296" fmla="*/ 933332 w 2485572"/>
                <a:gd name="connsiteY296" fmla="*/ 36640 h 2538970"/>
                <a:gd name="connsiteX297" fmla="*/ 938729 w 2485572"/>
                <a:gd name="connsiteY297" fmla="*/ 42037 h 2538970"/>
                <a:gd name="connsiteX298" fmla="*/ 969689 w 2485572"/>
                <a:gd name="connsiteY298" fmla="*/ 61635 h 2538970"/>
                <a:gd name="connsiteX299" fmla="*/ 972529 w 2485572"/>
                <a:gd name="connsiteY299" fmla="*/ 64475 h 2538970"/>
                <a:gd name="connsiteX300" fmla="*/ 977925 w 2485572"/>
                <a:gd name="connsiteY300" fmla="*/ 67316 h 2538970"/>
                <a:gd name="connsiteX301" fmla="*/ 1011725 w 2485572"/>
                <a:gd name="connsiteY301" fmla="*/ 67316 h 2538970"/>
                <a:gd name="connsiteX302" fmla="*/ 1031324 w 2485572"/>
                <a:gd name="connsiteY302" fmla="*/ 64475 h 2538970"/>
                <a:gd name="connsiteX303" fmla="*/ 1042401 w 2485572"/>
                <a:gd name="connsiteY303" fmla="*/ 64475 h 2538970"/>
                <a:gd name="connsiteX304" fmla="*/ 1104036 w 2485572"/>
                <a:gd name="connsiteY304" fmla="*/ 70156 h 2538970"/>
                <a:gd name="connsiteX305" fmla="*/ 1109717 w 2485572"/>
                <a:gd name="connsiteY305" fmla="*/ 75837 h 2538970"/>
                <a:gd name="connsiteX306" fmla="*/ 1118238 w 2485572"/>
                <a:gd name="connsiteY306" fmla="*/ 81233 h 2538970"/>
                <a:gd name="connsiteX307" fmla="*/ 1121078 w 2485572"/>
                <a:gd name="connsiteY307" fmla="*/ 84074 h 2538970"/>
                <a:gd name="connsiteX308" fmla="*/ 1143517 w 2485572"/>
                <a:gd name="connsiteY308" fmla="*/ 95435 h 2538970"/>
                <a:gd name="connsiteX309" fmla="*/ 1151754 w 2485572"/>
                <a:gd name="connsiteY309" fmla="*/ 100832 h 2538970"/>
                <a:gd name="connsiteX310" fmla="*/ 1171352 w 2485572"/>
                <a:gd name="connsiteY310" fmla="*/ 100832 h 2538970"/>
                <a:gd name="connsiteX311" fmla="*/ 1174192 w 2485572"/>
                <a:gd name="connsiteY311" fmla="*/ 98275 h 2538970"/>
                <a:gd name="connsiteX312" fmla="*/ 1188110 w 2485572"/>
                <a:gd name="connsiteY312" fmla="*/ 89754 h 2538970"/>
                <a:gd name="connsiteX313" fmla="*/ 1193791 w 2485572"/>
                <a:gd name="connsiteY313" fmla="*/ 84074 h 2538970"/>
                <a:gd name="connsiteX314" fmla="*/ 1238668 w 2485572"/>
                <a:gd name="connsiteY314" fmla="*/ 75837 h 2538970"/>
                <a:gd name="connsiteX315" fmla="*/ 1244348 w 2485572"/>
                <a:gd name="connsiteY315" fmla="*/ 78677 h 2538970"/>
                <a:gd name="connsiteX316" fmla="*/ 1272184 w 2485572"/>
                <a:gd name="connsiteY316" fmla="*/ 75837 h 2538970"/>
                <a:gd name="connsiteX317" fmla="*/ 1280705 w 2485572"/>
                <a:gd name="connsiteY317" fmla="*/ 72996 h 2538970"/>
                <a:gd name="connsiteX318" fmla="*/ 1286385 w 2485572"/>
                <a:gd name="connsiteY318" fmla="*/ 72996 h 2538970"/>
                <a:gd name="connsiteX319" fmla="*/ 1348020 w 2485572"/>
                <a:gd name="connsiteY319" fmla="*/ 50558 h 2538970"/>
                <a:gd name="connsiteX320" fmla="*/ 1350861 w 2485572"/>
                <a:gd name="connsiteY320" fmla="*/ 50558 h 2538970"/>
                <a:gd name="connsiteX321" fmla="*/ 1392898 w 2485572"/>
                <a:gd name="connsiteY321" fmla="*/ 39197 h 2538970"/>
                <a:gd name="connsiteX322" fmla="*/ 1406815 w 2485572"/>
                <a:gd name="connsiteY322" fmla="*/ 39197 h 2538970"/>
                <a:gd name="connsiteX323" fmla="*/ 1459929 w 2485572"/>
                <a:gd name="connsiteY323" fmla="*/ 36640 h 2538970"/>
                <a:gd name="connsiteX324" fmla="*/ 1468450 w 2485572"/>
                <a:gd name="connsiteY324" fmla="*/ 36640 h 2538970"/>
                <a:gd name="connsiteX325" fmla="*/ 1474131 w 2485572"/>
                <a:gd name="connsiteY325" fmla="*/ 33800 h 2538970"/>
                <a:gd name="connsiteX326" fmla="*/ 1479528 w 2485572"/>
                <a:gd name="connsiteY326" fmla="*/ 30960 h 2538970"/>
                <a:gd name="connsiteX327" fmla="*/ 1485208 w 2485572"/>
                <a:gd name="connsiteY327" fmla="*/ 30960 h 2538970"/>
                <a:gd name="connsiteX328" fmla="*/ 1544003 w 2485572"/>
                <a:gd name="connsiteY328" fmla="*/ 16758 h 2538970"/>
                <a:gd name="connsiteX329" fmla="*/ 1549684 w 2485572"/>
                <a:gd name="connsiteY329" fmla="*/ 14202 h 2538970"/>
                <a:gd name="connsiteX330" fmla="*/ 1555364 w 2485572"/>
                <a:gd name="connsiteY330" fmla="*/ 14202 h 2538970"/>
                <a:gd name="connsiteX331" fmla="*/ 1563601 w 2485572"/>
                <a:gd name="connsiteY331" fmla="*/ 11361 h 2538970"/>
                <a:gd name="connsiteX332" fmla="*/ 1614159 w 2485572"/>
                <a:gd name="connsiteY332" fmla="*/ 22439 h 2538970"/>
                <a:gd name="connsiteX333" fmla="*/ 1619840 w 2485572"/>
                <a:gd name="connsiteY333" fmla="*/ 19598 h 2538970"/>
                <a:gd name="connsiteX334" fmla="*/ 1630917 w 2485572"/>
                <a:gd name="connsiteY334" fmla="*/ 16758 h 2538970"/>
                <a:gd name="connsiteX335" fmla="*/ 1645119 w 2485572"/>
                <a:gd name="connsiteY335" fmla="*/ 8521 h 2538970"/>
                <a:gd name="connsiteX336" fmla="*/ 1653356 w 2485572"/>
                <a:gd name="connsiteY336" fmla="*/ 5681 h 2538970"/>
                <a:gd name="connsiteX337" fmla="*/ 1689712 w 2485572"/>
                <a:gd name="connsiteY337" fmla="*/ 0 h 2538970"/>
                <a:gd name="connsiteX338" fmla="*/ 1698233 w 2485572"/>
                <a:gd name="connsiteY338" fmla="*/ 11361 h 2538970"/>
                <a:gd name="connsiteX339" fmla="*/ 1703914 w 2485572"/>
                <a:gd name="connsiteY339" fmla="*/ 14202 h 2538970"/>
                <a:gd name="connsiteX340" fmla="*/ 1709310 w 2485572"/>
                <a:gd name="connsiteY340" fmla="*/ 16758 h 2538970"/>
                <a:gd name="connsiteX341" fmla="*/ 1717831 w 2485572"/>
                <a:gd name="connsiteY341" fmla="*/ 16758 h 2538970"/>
                <a:gd name="connsiteX342" fmla="*/ 1757028 w 2485572"/>
                <a:gd name="connsiteY342" fmla="*/ 22439 h 2538970"/>
                <a:gd name="connsiteX343" fmla="*/ 1762708 w 2485572"/>
                <a:gd name="connsiteY343" fmla="*/ 25279 h 2538970"/>
                <a:gd name="connsiteX344" fmla="*/ 1768389 w 2485572"/>
                <a:gd name="connsiteY344" fmla="*/ 25279 h 2538970"/>
                <a:gd name="connsiteX345" fmla="*/ 1787987 w 2485572"/>
                <a:gd name="connsiteY345" fmla="*/ 33800 h 2538970"/>
                <a:gd name="connsiteX346" fmla="*/ 1793384 w 2485572"/>
                <a:gd name="connsiteY346" fmla="*/ 33800 h 2538970"/>
                <a:gd name="connsiteX347" fmla="*/ 1801905 w 2485572"/>
                <a:gd name="connsiteY347" fmla="*/ 36640 h 2538970"/>
                <a:gd name="connsiteX348" fmla="*/ 1835421 w 2485572"/>
                <a:gd name="connsiteY348" fmla="*/ 42037 h 2538970"/>
                <a:gd name="connsiteX349" fmla="*/ 1891659 w 2485572"/>
                <a:gd name="connsiteY349" fmla="*/ 61635 h 2538970"/>
                <a:gd name="connsiteX350" fmla="*/ 1897340 w 2485572"/>
                <a:gd name="connsiteY350" fmla="*/ 64475 h 2538970"/>
                <a:gd name="connsiteX351" fmla="*/ 1899896 w 2485572"/>
                <a:gd name="connsiteY351" fmla="*/ 67316 h 2538970"/>
                <a:gd name="connsiteX352" fmla="*/ 1944774 w 2485572"/>
                <a:gd name="connsiteY352" fmla="*/ 123270 h 2538970"/>
                <a:gd name="connsiteX353" fmla="*/ 1947614 w 2485572"/>
                <a:gd name="connsiteY353" fmla="*/ 128951 h 2538970"/>
                <a:gd name="connsiteX354" fmla="*/ 1950454 w 2485572"/>
                <a:gd name="connsiteY354" fmla="*/ 131791 h 2538970"/>
                <a:gd name="connsiteX355" fmla="*/ 1956135 w 2485572"/>
                <a:gd name="connsiteY355" fmla="*/ 140312 h 2538970"/>
                <a:gd name="connsiteX356" fmla="*/ 1958975 w 2485572"/>
                <a:gd name="connsiteY356" fmla="*/ 145709 h 2538970"/>
                <a:gd name="connsiteX357" fmla="*/ 1961532 w 2485572"/>
                <a:gd name="connsiteY357" fmla="*/ 154230 h 2538970"/>
                <a:gd name="connsiteX358" fmla="*/ 1998172 w 2485572"/>
                <a:gd name="connsiteY358" fmla="*/ 204788 h 2538970"/>
                <a:gd name="connsiteX359" fmla="*/ 2003569 w 2485572"/>
                <a:gd name="connsiteY359" fmla="*/ 207344 h 2538970"/>
                <a:gd name="connsiteX360" fmla="*/ 2009249 w 2485572"/>
                <a:gd name="connsiteY360" fmla="*/ 210184 h 2538970"/>
                <a:gd name="connsiteX361" fmla="*/ 2017770 w 2485572"/>
                <a:gd name="connsiteY361" fmla="*/ 210184 h 2538970"/>
                <a:gd name="connsiteX362" fmla="*/ 2026007 w 2485572"/>
                <a:gd name="connsiteY362" fmla="*/ 213025 h 2538970"/>
                <a:gd name="connsiteX363" fmla="*/ 2037368 w 2485572"/>
                <a:gd name="connsiteY363" fmla="*/ 215865 h 2538970"/>
                <a:gd name="connsiteX364" fmla="*/ 2099003 w 2485572"/>
                <a:gd name="connsiteY364" fmla="*/ 221546 h 2538970"/>
                <a:gd name="connsiteX365" fmla="*/ 2104684 w 2485572"/>
                <a:gd name="connsiteY365" fmla="*/ 224386 h 2538970"/>
                <a:gd name="connsiteX366" fmla="*/ 2112921 w 2485572"/>
                <a:gd name="connsiteY366" fmla="*/ 224386 h 2538970"/>
                <a:gd name="connsiteX367" fmla="*/ 2124283 w 2485572"/>
                <a:gd name="connsiteY367" fmla="*/ 229783 h 2538970"/>
                <a:gd name="connsiteX368" fmla="*/ 2177397 w 2485572"/>
                <a:gd name="connsiteY368" fmla="*/ 229783 h 2538970"/>
                <a:gd name="connsiteX369" fmla="*/ 2185918 w 2485572"/>
                <a:gd name="connsiteY369" fmla="*/ 232623 h 2538970"/>
                <a:gd name="connsiteX370" fmla="*/ 2213753 w 2485572"/>
                <a:gd name="connsiteY370" fmla="*/ 226942 h 2538970"/>
                <a:gd name="connsiteX371" fmla="*/ 2219434 w 2485572"/>
                <a:gd name="connsiteY371" fmla="*/ 224386 h 2538970"/>
                <a:gd name="connsiteX372" fmla="*/ 2241872 w 2485572"/>
                <a:gd name="connsiteY372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2087642 w 2485572"/>
                <a:gd name="connsiteY84" fmla="*/ 2384740 h 2538970"/>
                <a:gd name="connsiteX85" fmla="*/ 1986810 w 2485572"/>
                <a:gd name="connsiteY85" fmla="*/ 2300667 h 2538970"/>
                <a:gd name="connsiteX86" fmla="*/ 1928016 w 2485572"/>
                <a:gd name="connsiteY86" fmla="*/ 2278512 h 2538970"/>
                <a:gd name="connsiteX87" fmla="*/ 1900291 w 2485572"/>
                <a:gd name="connsiteY87" fmla="*/ 2264848 h 2538970"/>
                <a:gd name="connsiteX88" fmla="*/ 1872061 w 2485572"/>
                <a:gd name="connsiteY88" fmla="*/ 2222273 h 2538970"/>
                <a:gd name="connsiteX89" fmla="*/ 1863540 w 2485572"/>
                <a:gd name="connsiteY89" fmla="*/ 2163479 h 2538970"/>
                <a:gd name="connsiteX90" fmla="*/ 1813266 w 2485572"/>
                <a:gd name="connsiteY90" fmla="*/ 2166319 h 2538970"/>
                <a:gd name="connsiteX91" fmla="*/ 1771230 w 2485572"/>
                <a:gd name="connsiteY91" fmla="*/ 2205516 h 2538970"/>
                <a:gd name="connsiteX92" fmla="*/ 1762708 w 2485572"/>
                <a:gd name="connsiteY92" fmla="*/ 2202676 h 2538970"/>
                <a:gd name="connsiteX93" fmla="*/ 1698233 w 2485572"/>
                <a:gd name="connsiteY93" fmla="*/ 2166319 h 2538970"/>
                <a:gd name="connsiteX94" fmla="*/ 1682804 w 2485572"/>
                <a:gd name="connsiteY94" fmla="*/ 2164835 h 2538970"/>
                <a:gd name="connsiteX95" fmla="*/ 1656196 w 2485572"/>
                <a:gd name="connsiteY95" fmla="*/ 2160638 h 2538970"/>
                <a:gd name="connsiteX96" fmla="*/ 1633591 w 2485572"/>
                <a:gd name="connsiteY96" fmla="*/ 2164835 h 2538970"/>
                <a:gd name="connsiteX97" fmla="*/ 1605638 w 2485572"/>
                <a:gd name="connsiteY97" fmla="*/ 2169159 h 2538970"/>
                <a:gd name="connsiteX98" fmla="*/ 1566442 w 2485572"/>
                <a:gd name="connsiteY98" fmla="*/ 2146721 h 2538970"/>
                <a:gd name="connsiteX99" fmla="*/ 1563601 w 2485572"/>
                <a:gd name="connsiteY99" fmla="*/ 2143881 h 2538970"/>
                <a:gd name="connsiteX100" fmla="*/ 1561045 w 2485572"/>
                <a:gd name="connsiteY100" fmla="*/ 2141040 h 2538970"/>
                <a:gd name="connsiteX101" fmla="*/ 1541447 w 2485572"/>
                <a:gd name="connsiteY101" fmla="*/ 2112921 h 2538970"/>
                <a:gd name="connsiteX102" fmla="*/ 1535766 w 2485572"/>
                <a:gd name="connsiteY102" fmla="*/ 2107524 h 2538970"/>
                <a:gd name="connsiteX103" fmla="*/ 1501966 w 2485572"/>
                <a:gd name="connsiteY103" fmla="*/ 2090482 h 2538970"/>
                <a:gd name="connsiteX104" fmla="*/ 1496570 w 2485572"/>
                <a:gd name="connsiteY104" fmla="*/ 2087926 h 2538970"/>
                <a:gd name="connsiteX105" fmla="*/ 1493729 w 2485572"/>
                <a:gd name="connsiteY105" fmla="*/ 2085086 h 2538970"/>
                <a:gd name="connsiteX106" fmla="*/ 1488049 w 2485572"/>
                <a:gd name="connsiteY106" fmla="*/ 2082245 h 2538970"/>
                <a:gd name="connsiteX107" fmla="*/ 1426413 w 2485572"/>
                <a:gd name="connsiteY107" fmla="*/ 2059807 h 2538970"/>
                <a:gd name="connsiteX108" fmla="*/ 1364778 w 2485572"/>
                <a:gd name="connsiteY108" fmla="*/ 2056966 h 2538970"/>
                <a:gd name="connsiteX109" fmla="*/ 1336659 w 2485572"/>
                <a:gd name="connsiteY109" fmla="*/ 2048445 h 2538970"/>
                <a:gd name="connsiteX110" fmla="*/ 1311380 w 2485572"/>
                <a:gd name="connsiteY110" fmla="*/ 2034528 h 2538970"/>
                <a:gd name="connsiteX111" fmla="*/ 1305983 w 2485572"/>
                <a:gd name="connsiteY111" fmla="*/ 2031688 h 2538970"/>
                <a:gd name="connsiteX112" fmla="*/ 1303143 w 2485572"/>
                <a:gd name="connsiteY112" fmla="*/ 2026291 h 2538970"/>
                <a:gd name="connsiteX113" fmla="*/ 1300303 w 2485572"/>
                <a:gd name="connsiteY113" fmla="*/ 2023451 h 2538970"/>
                <a:gd name="connsiteX114" fmla="*/ 1266787 w 2485572"/>
                <a:gd name="connsiteY114" fmla="*/ 2006409 h 2538970"/>
                <a:gd name="connsiteX115" fmla="*/ 1255426 w 2485572"/>
                <a:gd name="connsiteY115" fmla="*/ 2006409 h 2538970"/>
                <a:gd name="connsiteX116" fmla="*/ 1238668 w 2485572"/>
                <a:gd name="connsiteY116" fmla="*/ 2001012 h 2538970"/>
                <a:gd name="connsiteX117" fmla="*/ 1232987 w 2485572"/>
                <a:gd name="connsiteY117" fmla="*/ 2001012 h 2538970"/>
                <a:gd name="connsiteX118" fmla="*/ 1216229 w 2485572"/>
                <a:gd name="connsiteY118" fmla="*/ 1995331 h 2538970"/>
                <a:gd name="connsiteX119" fmla="*/ 1213389 w 2485572"/>
                <a:gd name="connsiteY119" fmla="*/ 1992491 h 2538970"/>
                <a:gd name="connsiteX120" fmla="*/ 1185554 w 2485572"/>
                <a:gd name="connsiteY120" fmla="*/ 1984254 h 2538970"/>
                <a:gd name="connsiteX121" fmla="*/ 1179873 w 2485572"/>
                <a:gd name="connsiteY121" fmla="*/ 1984254 h 2538970"/>
                <a:gd name="connsiteX122" fmla="*/ 1157434 w 2485572"/>
                <a:gd name="connsiteY122" fmla="*/ 1981414 h 2538970"/>
                <a:gd name="connsiteX123" fmla="*/ 1109717 w 2485572"/>
                <a:gd name="connsiteY123" fmla="*/ 1947614 h 2538970"/>
                <a:gd name="connsiteX124" fmla="*/ 1098639 w 2485572"/>
                <a:gd name="connsiteY124" fmla="*/ 1944774 h 2538970"/>
                <a:gd name="connsiteX125" fmla="*/ 1067680 w 2485572"/>
                <a:gd name="connsiteY125" fmla="*/ 1919779 h 2538970"/>
                <a:gd name="connsiteX126" fmla="*/ 1056603 w 2485572"/>
                <a:gd name="connsiteY126" fmla="*/ 1888819 h 2538970"/>
                <a:gd name="connsiteX127" fmla="*/ 1053762 w 2485572"/>
                <a:gd name="connsiteY127" fmla="*/ 1880298 h 2538970"/>
                <a:gd name="connsiteX128" fmla="*/ 1022803 w 2485572"/>
                <a:gd name="connsiteY128" fmla="*/ 1860700 h 2538970"/>
                <a:gd name="connsiteX129" fmla="*/ 1019962 w 2485572"/>
                <a:gd name="connsiteY129" fmla="*/ 1858143 h 2538970"/>
                <a:gd name="connsiteX130" fmla="*/ 1006045 w 2485572"/>
                <a:gd name="connsiteY130" fmla="*/ 1824343 h 2538970"/>
                <a:gd name="connsiteX131" fmla="*/ 1006045 w 2485572"/>
                <a:gd name="connsiteY131" fmla="*/ 1813266 h 2538970"/>
                <a:gd name="connsiteX132" fmla="*/ 1011725 w 2485572"/>
                <a:gd name="connsiteY132" fmla="*/ 1793668 h 2538970"/>
                <a:gd name="connsiteX133" fmla="*/ 1019962 w 2485572"/>
                <a:gd name="connsiteY133" fmla="*/ 1768389 h 2538970"/>
                <a:gd name="connsiteX134" fmla="*/ 1025643 w 2485572"/>
                <a:gd name="connsiteY134" fmla="*/ 1737429 h 2538970"/>
                <a:gd name="connsiteX135" fmla="*/ 1025643 w 2485572"/>
                <a:gd name="connsiteY135" fmla="*/ 1723512 h 2538970"/>
                <a:gd name="connsiteX136" fmla="*/ 1019962 w 2485572"/>
                <a:gd name="connsiteY136" fmla="*/ 1720671 h 2538970"/>
                <a:gd name="connsiteX137" fmla="*/ 1014566 w 2485572"/>
                <a:gd name="connsiteY137" fmla="*/ 1712435 h 2538970"/>
                <a:gd name="connsiteX138" fmla="*/ 1011725 w 2485572"/>
                <a:gd name="connsiteY138" fmla="*/ 1709594 h 2538970"/>
                <a:gd name="connsiteX139" fmla="*/ 983606 w 2485572"/>
                <a:gd name="connsiteY139" fmla="*/ 1692552 h 2538970"/>
                <a:gd name="connsiteX140" fmla="*/ 977925 w 2485572"/>
                <a:gd name="connsiteY140" fmla="*/ 1692552 h 2538970"/>
                <a:gd name="connsiteX141" fmla="*/ 950090 w 2485572"/>
                <a:gd name="connsiteY141" fmla="*/ 1653356 h 2538970"/>
                <a:gd name="connsiteX142" fmla="*/ 950090 w 2485572"/>
                <a:gd name="connsiteY142" fmla="*/ 1639438 h 2538970"/>
                <a:gd name="connsiteX143" fmla="*/ 952931 w 2485572"/>
                <a:gd name="connsiteY143" fmla="*/ 1636598 h 2538970"/>
                <a:gd name="connsiteX144" fmla="*/ 975369 w 2485572"/>
                <a:gd name="connsiteY144" fmla="*/ 1597401 h 2538970"/>
                <a:gd name="connsiteX145" fmla="*/ 980766 w 2485572"/>
                <a:gd name="connsiteY145" fmla="*/ 1591721 h 2538970"/>
                <a:gd name="connsiteX146" fmla="*/ 1017406 w 2485572"/>
                <a:gd name="connsiteY146" fmla="*/ 1561045 h 2538970"/>
                <a:gd name="connsiteX147" fmla="*/ 1022803 w 2485572"/>
                <a:gd name="connsiteY147" fmla="*/ 1558205 h 2538970"/>
                <a:gd name="connsiteX148" fmla="*/ 1025643 w 2485572"/>
                <a:gd name="connsiteY148" fmla="*/ 1555364 h 2538970"/>
                <a:gd name="connsiteX149" fmla="*/ 1031324 w 2485572"/>
                <a:gd name="connsiteY149" fmla="*/ 1549684 h 2538970"/>
                <a:gd name="connsiteX150" fmla="*/ 1293866 w 2485572"/>
                <a:gd name="connsiteY150" fmla="*/ 1680648 h 2538970"/>
                <a:gd name="connsiteX151" fmla="*/ 1455791 w 2485572"/>
                <a:gd name="connsiteY151" fmla="*/ 1685410 h 2538970"/>
                <a:gd name="connsiteX152" fmla="*/ 1289417 w 2485572"/>
                <a:gd name="connsiteY152" fmla="*/ 1536685 h 2538970"/>
                <a:gd name="connsiteX153" fmla="*/ 1061999 w 2485572"/>
                <a:gd name="connsiteY153" fmla="*/ 1465610 h 2538970"/>
                <a:gd name="connsiteX154" fmla="*/ 1061999 w 2485572"/>
                <a:gd name="connsiteY154" fmla="*/ 1429254 h 2538970"/>
                <a:gd name="connsiteX155" fmla="*/ 1048082 w 2485572"/>
                <a:gd name="connsiteY155" fmla="*/ 1403975 h 2538970"/>
                <a:gd name="connsiteX156" fmla="*/ 1022803 w 2485572"/>
                <a:gd name="connsiteY156" fmla="*/ 1387217 h 2538970"/>
                <a:gd name="connsiteX157" fmla="*/ 1011725 w 2485572"/>
                <a:gd name="connsiteY157" fmla="*/ 1381536 h 2538970"/>
                <a:gd name="connsiteX158" fmla="*/ 1000364 w 2485572"/>
                <a:gd name="connsiteY158" fmla="*/ 1381536 h 2538970"/>
                <a:gd name="connsiteX159" fmla="*/ 961167 w 2485572"/>
                <a:gd name="connsiteY159" fmla="*/ 1376140 h 2538970"/>
                <a:gd name="connsiteX160" fmla="*/ 924811 w 2485572"/>
                <a:gd name="connsiteY160" fmla="*/ 1367618 h 2538970"/>
                <a:gd name="connsiteX161" fmla="*/ 919131 w 2485572"/>
                <a:gd name="connsiteY161" fmla="*/ 1367618 h 2538970"/>
                <a:gd name="connsiteX162" fmla="*/ 913450 w 2485572"/>
                <a:gd name="connsiteY162" fmla="*/ 1364778 h 2538970"/>
                <a:gd name="connsiteX163" fmla="*/ 908053 w 2485572"/>
                <a:gd name="connsiteY163" fmla="*/ 1364778 h 2538970"/>
                <a:gd name="connsiteX164" fmla="*/ 877094 w 2485572"/>
                <a:gd name="connsiteY164" fmla="*/ 1381536 h 2538970"/>
                <a:gd name="connsiteX165" fmla="*/ 868857 w 2485572"/>
                <a:gd name="connsiteY165" fmla="*/ 1390057 h 2538970"/>
                <a:gd name="connsiteX166" fmla="*/ 835057 w 2485572"/>
                <a:gd name="connsiteY166" fmla="*/ 1434934 h 2538970"/>
                <a:gd name="connsiteX167" fmla="*/ 832217 w 2485572"/>
                <a:gd name="connsiteY167" fmla="*/ 1440331 h 2538970"/>
                <a:gd name="connsiteX168" fmla="*/ 832217 w 2485572"/>
                <a:gd name="connsiteY168" fmla="*/ 1446012 h 2538970"/>
                <a:gd name="connsiteX169" fmla="*/ 767741 w 2485572"/>
                <a:gd name="connsiteY169" fmla="*/ 1513327 h 2538970"/>
                <a:gd name="connsiteX170" fmla="*/ 711787 w 2485572"/>
                <a:gd name="connsiteY170" fmla="*/ 1535766 h 2538970"/>
                <a:gd name="connsiteX171" fmla="*/ 686508 w 2485572"/>
                <a:gd name="connsiteY171" fmla="*/ 1541447 h 2538970"/>
                <a:gd name="connsiteX172" fmla="*/ 661513 w 2485572"/>
                <a:gd name="connsiteY172" fmla="*/ 1549684 h 2538970"/>
                <a:gd name="connsiteX173" fmla="*/ 658672 w 2485572"/>
                <a:gd name="connsiteY173" fmla="*/ 1552524 h 2538970"/>
                <a:gd name="connsiteX174" fmla="*/ 652992 w 2485572"/>
                <a:gd name="connsiteY174" fmla="*/ 1555364 h 2538970"/>
                <a:gd name="connsiteX175" fmla="*/ 624873 w 2485572"/>
                <a:gd name="connsiteY175" fmla="*/ 1561045 h 2538970"/>
                <a:gd name="connsiteX176" fmla="*/ 619476 w 2485572"/>
                <a:gd name="connsiteY176" fmla="*/ 1558205 h 2538970"/>
                <a:gd name="connsiteX177" fmla="*/ 616636 w 2485572"/>
                <a:gd name="connsiteY177" fmla="*/ 1555364 h 2538970"/>
                <a:gd name="connsiteX178" fmla="*/ 597037 w 2485572"/>
                <a:gd name="connsiteY178" fmla="*/ 1532926 h 2538970"/>
                <a:gd name="connsiteX179" fmla="*/ 594197 w 2485572"/>
                <a:gd name="connsiteY179" fmla="*/ 1521848 h 2538970"/>
                <a:gd name="connsiteX180" fmla="*/ 591357 w 2485572"/>
                <a:gd name="connsiteY180" fmla="*/ 1519008 h 2538970"/>
                <a:gd name="connsiteX181" fmla="*/ 566078 w 2485572"/>
                <a:gd name="connsiteY181" fmla="*/ 1482368 h 2538970"/>
                <a:gd name="connsiteX182" fmla="*/ 560397 w 2485572"/>
                <a:gd name="connsiteY182" fmla="*/ 1471291 h 2538970"/>
                <a:gd name="connsiteX183" fmla="*/ 555000 w 2485572"/>
                <a:gd name="connsiteY183" fmla="*/ 1465610 h 2538970"/>
                <a:gd name="connsiteX184" fmla="*/ 498762 w 2485572"/>
                <a:gd name="connsiteY184" fmla="*/ 1432094 h 2538970"/>
                <a:gd name="connsiteX185" fmla="*/ 490525 w 2485572"/>
                <a:gd name="connsiteY185" fmla="*/ 1429254 h 2538970"/>
                <a:gd name="connsiteX186" fmla="*/ 487685 w 2485572"/>
                <a:gd name="connsiteY186" fmla="*/ 1429254 h 2538970"/>
                <a:gd name="connsiteX187" fmla="*/ 462406 w 2485572"/>
                <a:gd name="connsiteY187" fmla="*/ 1426413 h 2538970"/>
                <a:gd name="connsiteX188" fmla="*/ 400770 w 2485572"/>
                <a:gd name="connsiteY188" fmla="*/ 1426413 h 2538970"/>
                <a:gd name="connsiteX189" fmla="*/ 392250 w 2485572"/>
                <a:gd name="connsiteY189" fmla="*/ 1423573 h 2538970"/>
                <a:gd name="connsiteX190" fmla="*/ 384013 w 2485572"/>
                <a:gd name="connsiteY190" fmla="*/ 1420733 h 2538970"/>
                <a:gd name="connsiteX191" fmla="*/ 375492 w 2485572"/>
                <a:gd name="connsiteY191" fmla="*/ 1420733 h 2538970"/>
                <a:gd name="connsiteX192" fmla="*/ 319537 w 2485572"/>
                <a:gd name="connsiteY192" fmla="*/ 1409655 h 2538970"/>
                <a:gd name="connsiteX193" fmla="*/ 313856 w 2485572"/>
                <a:gd name="connsiteY193" fmla="*/ 1406815 h 2538970"/>
                <a:gd name="connsiteX194" fmla="*/ 308176 w 2485572"/>
                <a:gd name="connsiteY194" fmla="*/ 1406815 h 2538970"/>
                <a:gd name="connsiteX195" fmla="*/ 297098 w 2485572"/>
                <a:gd name="connsiteY195" fmla="*/ 1401134 h 2538970"/>
                <a:gd name="connsiteX196" fmla="*/ 221546 w 2485572"/>
                <a:gd name="connsiteY196" fmla="*/ 1392898 h 2538970"/>
                <a:gd name="connsiteX197" fmla="*/ 213025 w 2485572"/>
                <a:gd name="connsiteY197" fmla="*/ 1392898 h 2538970"/>
                <a:gd name="connsiteX198" fmla="*/ 204504 w 2485572"/>
                <a:gd name="connsiteY198" fmla="*/ 1395738 h 2538970"/>
                <a:gd name="connsiteX199" fmla="*/ 154230 w 2485572"/>
                <a:gd name="connsiteY199" fmla="*/ 1406815 h 2538970"/>
                <a:gd name="connsiteX200" fmla="*/ 148549 w 2485572"/>
                <a:gd name="connsiteY200" fmla="*/ 1403975 h 2538970"/>
                <a:gd name="connsiteX201" fmla="*/ 137472 w 2485572"/>
                <a:gd name="connsiteY201" fmla="*/ 1398294 h 2538970"/>
                <a:gd name="connsiteX202" fmla="*/ 131791 w 2485572"/>
                <a:gd name="connsiteY202" fmla="*/ 1398294 h 2538970"/>
                <a:gd name="connsiteX203" fmla="*/ 67316 w 2485572"/>
                <a:gd name="connsiteY203" fmla="*/ 1418177 h 2538970"/>
                <a:gd name="connsiteX204" fmla="*/ 58795 w 2485572"/>
                <a:gd name="connsiteY204" fmla="*/ 1420733 h 2538970"/>
                <a:gd name="connsiteX205" fmla="*/ 50558 w 2485572"/>
                <a:gd name="connsiteY205" fmla="*/ 1423573 h 2538970"/>
                <a:gd name="connsiteX206" fmla="*/ 42037 w 2485572"/>
                <a:gd name="connsiteY206" fmla="*/ 1423573 h 2538970"/>
                <a:gd name="connsiteX207" fmla="*/ 5681 w 2485572"/>
                <a:gd name="connsiteY207" fmla="*/ 1432094 h 2538970"/>
                <a:gd name="connsiteX208" fmla="*/ 2840 w 2485572"/>
                <a:gd name="connsiteY208" fmla="*/ 1403975 h 2538970"/>
                <a:gd name="connsiteX209" fmla="*/ 0 w 2485572"/>
                <a:gd name="connsiteY209" fmla="*/ 1395738 h 2538970"/>
                <a:gd name="connsiteX210" fmla="*/ 5681 w 2485572"/>
                <a:gd name="connsiteY210" fmla="*/ 1373299 h 2538970"/>
                <a:gd name="connsiteX211" fmla="*/ 5681 w 2485572"/>
                <a:gd name="connsiteY211" fmla="*/ 1361938 h 2538970"/>
                <a:gd name="connsiteX212" fmla="*/ 11361 w 2485572"/>
                <a:gd name="connsiteY212" fmla="*/ 1345180 h 2538970"/>
                <a:gd name="connsiteX213" fmla="*/ 42037 w 2485572"/>
                <a:gd name="connsiteY213" fmla="*/ 1305983 h 2538970"/>
                <a:gd name="connsiteX214" fmla="*/ 47718 w 2485572"/>
                <a:gd name="connsiteY214" fmla="*/ 1294622 h 2538970"/>
                <a:gd name="connsiteX215" fmla="*/ 39197 w 2485572"/>
                <a:gd name="connsiteY215" fmla="*/ 1275024 h 2538970"/>
                <a:gd name="connsiteX216" fmla="*/ 33516 w 2485572"/>
                <a:gd name="connsiteY216" fmla="*/ 1269627 h 2538970"/>
                <a:gd name="connsiteX217" fmla="*/ 33516 w 2485572"/>
                <a:gd name="connsiteY217" fmla="*/ 1244348 h 2538970"/>
                <a:gd name="connsiteX218" fmla="*/ 64475 w 2485572"/>
                <a:gd name="connsiteY218" fmla="*/ 1213389 h 2538970"/>
                <a:gd name="connsiteX219" fmla="*/ 81233 w 2485572"/>
                <a:gd name="connsiteY219" fmla="*/ 1199471 h 2538970"/>
                <a:gd name="connsiteX220" fmla="*/ 86914 w 2485572"/>
                <a:gd name="connsiteY220" fmla="*/ 1190950 h 2538970"/>
                <a:gd name="connsiteX221" fmla="*/ 97991 w 2485572"/>
                <a:gd name="connsiteY221" fmla="*/ 1160275 h 2538970"/>
                <a:gd name="connsiteX222" fmla="*/ 95435 w 2485572"/>
                <a:gd name="connsiteY222" fmla="*/ 1151753 h 2538970"/>
                <a:gd name="connsiteX223" fmla="*/ 95435 w 2485572"/>
                <a:gd name="connsiteY223" fmla="*/ 1121078 h 2538970"/>
                <a:gd name="connsiteX224" fmla="*/ 100832 w 2485572"/>
                <a:gd name="connsiteY224" fmla="*/ 1112557 h 2538970"/>
                <a:gd name="connsiteX225" fmla="*/ 103672 w 2485572"/>
                <a:gd name="connsiteY225" fmla="*/ 1106876 h 2538970"/>
                <a:gd name="connsiteX226" fmla="*/ 154230 w 2485572"/>
                <a:gd name="connsiteY226" fmla="*/ 1070520 h 2538970"/>
                <a:gd name="connsiteX227" fmla="*/ 176668 w 2485572"/>
                <a:gd name="connsiteY227" fmla="*/ 1045241 h 2538970"/>
                <a:gd name="connsiteX228" fmla="*/ 176668 w 2485572"/>
                <a:gd name="connsiteY228" fmla="*/ 1037004 h 2538970"/>
                <a:gd name="connsiteX229" fmla="*/ 173828 w 2485572"/>
                <a:gd name="connsiteY229" fmla="*/ 1028483 h 2538970"/>
                <a:gd name="connsiteX230" fmla="*/ 157070 w 2485572"/>
                <a:gd name="connsiteY230" fmla="*/ 1008885 h 2538970"/>
                <a:gd name="connsiteX231" fmla="*/ 154230 w 2485572"/>
                <a:gd name="connsiteY231" fmla="*/ 1000648 h 2538970"/>
                <a:gd name="connsiteX232" fmla="*/ 157070 w 2485572"/>
                <a:gd name="connsiteY232" fmla="*/ 964008 h 2538970"/>
                <a:gd name="connsiteX233" fmla="*/ 154230 w 2485572"/>
                <a:gd name="connsiteY233" fmla="*/ 955771 h 2538970"/>
                <a:gd name="connsiteX234" fmla="*/ 126111 w 2485572"/>
                <a:gd name="connsiteY234" fmla="*/ 930492 h 2538970"/>
                <a:gd name="connsiteX235" fmla="*/ 112193 w 2485572"/>
                <a:gd name="connsiteY235" fmla="*/ 927652 h 2538970"/>
                <a:gd name="connsiteX236" fmla="*/ 109353 w 2485572"/>
                <a:gd name="connsiteY236" fmla="*/ 921971 h 2538970"/>
                <a:gd name="connsiteX237" fmla="*/ 109353 w 2485572"/>
                <a:gd name="connsiteY237" fmla="*/ 908053 h 2538970"/>
                <a:gd name="connsiteX238" fmla="*/ 117590 w 2485572"/>
                <a:gd name="connsiteY238" fmla="*/ 891295 h 2538970"/>
                <a:gd name="connsiteX239" fmla="*/ 123270 w 2485572"/>
                <a:gd name="connsiteY239" fmla="*/ 885615 h 2538970"/>
                <a:gd name="connsiteX240" fmla="*/ 148549 w 2485572"/>
                <a:gd name="connsiteY240" fmla="*/ 866016 h 2538970"/>
                <a:gd name="connsiteX241" fmla="*/ 128951 w 2485572"/>
                <a:gd name="connsiteY241" fmla="*/ 840738 h 2538970"/>
                <a:gd name="connsiteX242" fmla="*/ 126111 w 2485572"/>
                <a:gd name="connsiteY242" fmla="*/ 821139 h 2538970"/>
                <a:gd name="connsiteX243" fmla="*/ 140028 w 2485572"/>
                <a:gd name="connsiteY243" fmla="*/ 812618 h 2538970"/>
                <a:gd name="connsiteX244" fmla="*/ 142869 w 2485572"/>
                <a:gd name="connsiteY244" fmla="*/ 790464 h 2538970"/>
                <a:gd name="connsiteX245" fmla="*/ 154230 w 2485572"/>
                <a:gd name="connsiteY245" fmla="*/ 773422 h 2538970"/>
                <a:gd name="connsiteX246" fmla="*/ 157070 w 2485572"/>
                <a:gd name="connsiteY246" fmla="*/ 762344 h 2538970"/>
                <a:gd name="connsiteX247" fmla="*/ 157070 w 2485572"/>
                <a:gd name="connsiteY247" fmla="*/ 753824 h 2538970"/>
                <a:gd name="connsiteX248" fmla="*/ 145709 w 2485572"/>
                <a:gd name="connsiteY248" fmla="*/ 731385 h 2538970"/>
                <a:gd name="connsiteX249" fmla="*/ 145709 w 2485572"/>
                <a:gd name="connsiteY249" fmla="*/ 723148 h 2538970"/>
                <a:gd name="connsiteX250" fmla="*/ 159627 w 2485572"/>
                <a:gd name="connsiteY250" fmla="*/ 714627 h 2538970"/>
                <a:gd name="connsiteX251" fmla="*/ 204504 w 2485572"/>
                <a:gd name="connsiteY251" fmla="*/ 708946 h 2538970"/>
                <a:gd name="connsiteX252" fmla="*/ 232623 w 2485572"/>
                <a:gd name="connsiteY252" fmla="*/ 678271 h 2538970"/>
                <a:gd name="connsiteX253" fmla="*/ 232623 w 2485572"/>
                <a:gd name="connsiteY253" fmla="*/ 666909 h 2538970"/>
                <a:gd name="connsiteX254" fmla="*/ 215865 w 2485572"/>
                <a:gd name="connsiteY254" fmla="*/ 644755 h 2538970"/>
                <a:gd name="connsiteX255" fmla="*/ 218705 w 2485572"/>
                <a:gd name="connsiteY255" fmla="*/ 613795 h 2538970"/>
                <a:gd name="connsiteX256" fmla="*/ 241144 w 2485572"/>
                <a:gd name="connsiteY256" fmla="*/ 582836 h 2538970"/>
                <a:gd name="connsiteX257" fmla="*/ 252221 w 2485572"/>
                <a:gd name="connsiteY257" fmla="*/ 571758 h 2538970"/>
                <a:gd name="connsiteX258" fmla="*/ 285737 w 2485572"/>
                <a:gd name="connsiteY258" fmla="*/ 524041 h 2538970"/>
                <a:gd name="connsiteX259" fmla="*/ 291418 w 2485572"/>
                <a:gd name="connsiteY259" fmla="*/ 518644 h 2538970"/>
                <a:gd name="connsiteX260" fmla="*/ 322377 w 2485572"/>
                <a:gd name="connsiteY260" fmla="*/ 518644 h 2538970"/>
                <a:gd name="connsiteX261" fmla="*/ 333455 w 2485572"/>
                <a:gd name="connsiteY261" fmla="*/ 510123 h 2538970"/>
                <a:gd name="connsiteX262" fmla="*/ 341976 w 2485572"/>
                <a:gd name="connsiteY262" fmla="*/ 482004 h 2538970"/>
                <a:gd name="connsiteX263" fmla="*/ 347372 w 2485572"/>
                <a:gd name="connsiteY263" fmla="*/ 476607 h 2538970"/>
                <a:gd name="connsiteX264" fmla="*/ 386853 w 2485572"/>
                <a:gd name="connsiteY264" fmla="*/ 459565 h 2538970"/>
                <a:gd name="connsiteX265" fmla="*/ 389409 w 2485572"/>
                <a:gd name="connsiteY265" fmla="*/ 454169 h 2538970"/>
                <a:gd name="connsiteX266" fmla="*/ 400770 w 2485572"/>
                <a:gd name="connsiteY266" fmla="*/ 434570 h 2538970"/>
                <a:gd name="connsiteX267" fmla="*/ 414688 w 2485572"/>
                <a:gd name="connsiteY267" fmla="*/ 392534 h 2538970"/>
                <a:gd name="connsiteX268" fmla="*/ 428890 w 2485572"/>
                <a:gd name="connsiteY268" fmla="*/ 341976 h 2538970"/>
                <a:gd name="connsiteX269" fmla="*/ 434286 w 2485572"/>
                <a:gd name="connsiteY269" fmla="*/ 255062 h 2538970"/>
                <a:gd name="connsiteX270" fmla="*/ 437127 w 2485572"/>
                <a:gd name="connsiteY270" fmla="*/ 252221 h 2538970"/>
                <a:gd name="connsiteX271" fmla="*/ 448488 w 2485572"/>
                <a:gd name="connsiteY271" fmla="*/ 235463 h 2538970"/>
                <a:gd name="connsiteX272" fmla="*/ 468086 w 2485572"/>
                <a:gd name="connsiteY272" fmla="*/ 221546 h 2538970"/>
                <a:gd name="connsiteX273" fmla="*/ 501602 w 2485572"/>
                <a:gd name="connsiteY273" fmla="*/ 215865 h 2538970"/>
                <a:gd name="connsiteX274" fmla="*/ 512964 w 2485572"/>
                <a:gd name="connsiteY274" fmla="*/ 213025 h 2538970"/>
                <a:gd name="connsiteX275" fmla="*/ 555000 w 2485572"/>
                <a:gd name="connsiteY275" fmla="*/ 187746 h 2538970"/>
                <a:gd name="connsiteX276" fmla="*/ 557557 w 2485572"/>
                <a:gd name="connsiteY276" fmla="*/ 182349 h 2538970"/>
                <a:gd name="connsiteX277" fmla="*/ 602434 w 2485572"/>
                <a:gd name="connsiteY277" fmla="*/ 131791 h 2538970"/>
                <a:gd name="connsiteX278" fmla="*/ 605274 w 2485572"/>
                <a:gd name="connsiteY278" fmla="*/ 123270 h 2538970"/>
                <a:gd name="connsiteX279" fmla="*/ 594197 w 2485572"/>
                <a:gd name="connsiteY279" fmla="*/ 70156 h 2538970"/>
                <a:gd name="connsiteX280" fmla="*/ 650151 w 2485572"/>
                <a:gd name="connsiteY280" fmla="*/ 92595 h 2538970"/>
                <a:gd name="connsiteX281" fmla="*/ 664069 w 2485572"/>
                <a:gd name="connsiteY281" fmla="*/ 92595 h 2538970"/>
                <a:gd name="connsiteX282" fmla="*/ 689348 w 2485572"/>
                <a:gd name="connsiteY282" fmla="*/ 98275 h 2538970"/>
                <a:gd name="connsiteX283" fmla="*/ 723148 w 2485572"/>
                <a:gd name="connsiteY283" fmla="*/ 89754 h 2538970"/>
                <a:gd name="connsiteX284" fmla="*/ 725704 w 2485572"/>
                <a:gd name="connsiteY284" fmla="*/ 92595 h 2538970"/>
                <a:gd name="connsiteX285" fmla="*/ 731385 w 2485572"/>
                <a:gd name="connsiteY285" fmla="*/ 92595 h 2538970"/>
                <a:gd name="connsiteX286" fmla="*/ 737065 w 2485572"/>
                <a:gd name="connsiteY286" fmla="*/ 95435 h 2538970"/>
                <a:gd name="connsiteX287" fmla="*/ 742746 w 2485572"/>
                <a:gd name="connsiteY287" fmla="*/ 95435 h 2538970"/>
                <a:gd name="connsiteX288" fmla="*/ 779102 w 2485572"/>
                <a:gd name="connsiteY288" fmla="*/ 75837 h 2538970"/>
                <a:gd name="connsiteX289" fmla="*/ 818299 w 2485572"/>
                <a:gd name="connsiteY289" fmla="*/ 39197 h 2538970"/>
                <a:gd name="connsiteX290" fmla="*/ 823980 w 2485572"/>
                <a:gd name="connsiteY290" fmla="*/ 33800 h 2538970"/>
                <a:gd name="connsiteX291" fmla="*/ 851815 w 2485572"/>
                <a:gd name="connsiteY291" fmla="*/ 19598 h 2538970"/>
                <a:gd name="connsiteX292" fmla="*/ 854655 w 2485572"/>
                <a:gd name="connsiteY292" fmla="*/ 14202 h 2538970"/>
                <a:gd name="connsiteX293" fmla="*/ 888455 w 2485572"/>
                <a:gd name="connsiteY293" fmla="*/ 8521 h 2538970"/>
                <a:gd name="connsiteX294" fmla="*/ 893852 w 2485572"/>
                <a:gd name="connsiteY294" fmla="*/ 11361 h 2538970"/>
                <a:gd name="connsiteX295" fmla="*/ 933332 w 2485572"/>
                <a:gd name="connsiteY295" fmla="*/ 36640 h 2538970"/>
                <a:gd name="connsiteX296" fmla="*/ 938729 w 2485572"/>
                <a:gd name="connsiteY296" fmla="*/ 42037 h 2538970"/>
                <a:gd name="connsiteX297" fmla="*/ 969689 w 2485572"/>
                <a:gd name="connsiteY297" fmla="*/ 61635 h 2538970"/>
                <a:gd name="connsiteX298" fmla="*/ 972529 w 2485572"/>
                <a:gd name="connsiteY298" fmla="*/ 64475 h 2538970"/>
                <a:gd name="connsiteX299" fmla="*/ 977925 w 2485572"/>
                <a:gd name="connsiteY299" fmla="*/ 67316 h 2538970"/>
                <a:gd name="connsiteX300" fmla="*/ 1011725 w 2485572"/>
                <a:gd name="connsiteY300" fmla="*/ 67316 h 2538970"/>
                <a:gd name="connsiteX301" fmla="*/ 1031324 w 2485572"/>
                <a:gd name="connsiteY301" fmla="*/ 64475 h 2538970"/>
                <a:gd name="connsiteX302" fmla="*/ 1042401 w 2485572"/>
                <a:gd name="connsiteY302" fmla="*/ 64475 h 2538970"/>
                <a:gd name="connsiteX303" fmla="*/ 1104036 w 2485572"/>
                <a:gd name="connsiteY303" fmla="*/ 70156 h 2538970"/>
                <a:gd name="connsiteX304" fmla="*/ 1109717 w 2485572"/>
                <a:gd name="connsiteY304" fmla="*/ 75837 h 2538970"/>
                <a:gd name="connsiteX305" fmla="*/ 1118238 w 2485572"/>
                <a:gd name="connsiteY305" fmla="*/ 81233 h 2538970"/>
                <a:gd name="connsiteX306" fmla="*/ 1121078 w 2485572"/>
                <a:gd name="connsiteY306" fmla="*/ 84074 h 2538970"/>
                <a:gd name="connsiteX307" fmla="*/ 1143517 w 2485572"/>
                <a:gd name="connsiteY307" fmla="*/ 95435 h 2538970"/>
                <a:gd name="connsiteX308" fmla="*/ 1151754 w 2485572"/>
                <a:gd name="connsiteY308" fmla="*/ 100832 h 2538970"/>
                <a:gd name="connsiteX309" fmla="*/ 1171352 w 2485572"/>
                <a:gd name="connsiteY309" fmla="*/ 100832 h 2538970"/>
                <a:gd name="connsiteX310" fmla="*/ 1174192 w 2485572"/>
                <a:gd name="connsiteY310" fmla="*/ 98275 h 2538970"/>
                <a:gd name="connsiteX311" fmla="*/ 1188110 w 2485572"/>
                <a:gd name="connsiteY311" fmla="*/ 89754 h 2538970"/>
                <a:gd name="connsiteX312" fmla="*/ 1193791 w 2485572"/>
                <a:gd name="connsiteY312" fmla="*/ 84074 h 2538970"/>
                <a:gd name="connsiteX313" fmla="*/ 1238668 w 2485572"/>
                <a:gd name="connsiteY313" fmla="*/ 75837 h 2538970"/>
                <a:gd name="connsiteX314" fmla="*/ 1244348 w 2485572"/>
                <a:gd name="connsiteY314" fmla="*/ 78677 h 2538970"/>
                <a:gd name="connsiteX315" fmla="*/ 1272184 w 2485572"/>
                <a:gd name="connsiteY315" fmla="*/ 75837 h 2538970"/>
                <a:gd name="connsiteX316" fmla="*/ 1280705 w 2485572"/>
                <a:gd name="connsiteY316" fmla="*/ 72996 h 2538970"/>
                <a:gd name="connsiteX317" fmla="*/ 1286385 w 2485572"/>
                <a:gd name="connsiteY317" fmla="*/ 72996 h 2538970"/>
                <a:gd name="connsiteX318" fmla="*/ 1348020 w 2485572"/>
                <a:gd name="connsiteY318" fmla="*/ 50558 h 2538970"/>
                <a:gd name="connsiteX319" fmla="*/ 1350861 w 2485572"/>
                <a:gd name="connsiteY319" fmla="*/ 50558 h 2538970"/>
                <a:gd name="connsiteX320" fmla="*/ 1392898 w 2485572"/>
                <a:gd name="connsiteY320" fmla="*/ 39197 h 2538970"/>
                <a:gd name="connsiteX321" fmla="*/ 1406815 w 2485572"/>
                <a:gd name="connsiteY321" fmla="*/ 39197 h 2538970"/>
                <a:gd name="connsiteX322" fmla="*/ 1459929 w 2485572"/>
                <a:gd name="connsiteY322" fmla="*/ 36640 h 2538970"/>
                <a:gd name="connsiteX323" fmla="*/ 1468450 w 2485572"/>
                <a:gd name="connsiteY323" fmla="*/ 36640 h 2538970"/>
                <a:gd name="connsiteX324" fmla="*/ 1474131 w 2485572"/>
                <a:gd name="connsiteY324" fmla="*/ 33800 h 2538970"/>
                <a:gd name="connsiteX325" fmla="*/ 1479528 w 2485572"/>
                <a:gd name="connsiteY325" fmla="*/ 30960 h 2538970"/>
                <a:gd name="connsiteX326" fmla="*/ 1485208 w 2485572"/>
                <a:gd name="connsiteY326" fmla="*/ 30960 h 2538970"/>
                <a:gd name="connsiteX327" fmla="*/ 1544003 w 2485572"/>
                <a:gd name="connsiteY327" fmla="*/ 16758 h 2538970"/>
                <a:gd name="connsiteX328" fmla="*/ 1549684 w 2485572"/>
                <a:gd name="connsiteY328" fmla="*/ 14202 h 2538970"/>
                <a:gd name="connsiteX329" fmla="*/ 1555364 w 2485572"/>
                <a:gd name="connsiteY329" fmla="*/ 14202 h 2538970"/>
                <a:gd name="connsiteX330" fmla="*/ 1563601 w 2485572"/>
                <a:gd name="connsiteY330" fmla="*/ 11361 h 2538970"/>
                <a:gd name="connsiteX331" fmla="*/ 1614159 w 2485572"/>
                <a:gd name="connsiteY331" fmla="*/ 22439 h 2538970"/>
                <a:gd name="connsiteX332" fmla="*/ 1619840 w 2485572"/>
                <a:gd name="connsiteY332" fmla="*/ 19598 h 2538970"/>
                <a:gd name="connsiteX333" fmla="*/ 1630917 w 2485572"/>
                <a:gd name="connsiteY333" fmla="*/ 16758 h 2538970"/>
                <a:gd name="connsiteX334" fmla="*/ 1645119 w 2485572"/>
                <a:gd name="connsiteY334" fmla="*/ 8521 h 2538970"/>
                <a:gd name="connsiteX335" fmla="*/ 1653356 w 2485572"/>
                <a:gd name="connsiteY335" fmla="*/ 5681 h 2538970"/>
                <a:gd name="connsiteX336" fmla="*/ 1689712 w 2485572"/>
                <a:gd name="connsiteY336" fmla="*/ 0 h 2538970"/>
                <a:gd name="connsiteX337" fmla="*/ 1698233 w 2485572"/>
                <a:gd name="connsiteY337" fmla="*/ 11361 h 2538970"/>
                <a:gd name="connsiteX338" fmla="*/ 1703914 w 2485572"/>
                <a:gd name="connsiteY338" fmla="*/ 14202 h 2538970"/>
                <a:gd name="connsiteX339" fmla="*/ 1709310 w 2485572"/>
                <a:gd name="connsiteY339" fmla="*/ 16758 h 2538970"/>
                <a:gd name="connsiteX340" fmla="*/ 1717831 w 2485572"/>
                <a:gd name="connsiteY340" fmla="*/ 16758 h 2538970"/>
                <a:gd name="connsiteX341" fmla="*/ 1757028 w 2485572"/>
                <a:gd name="connsiteY341" fmla="*/ 22439 h 2538970"/>
                <a:gd name="connsiteX342" fmla="*/ 1762708 w 2485572"/>
                <a:gd name="connsiteY342" fmla="*/ 25279 h 2538970"/>
                <a:gd name="connsiteX343" fmla="*/ 1768389 w 2485572"/>
                <a:gd name="connsiteY343" fmla="*/ 25279 h 2538970"/>
                <a:gd name="connsiteX344" fmla="*/ 1787987 w 2485572"/>
                <a:gd name="connsiteY344" fmla="*/ 33800 h 2538970"/>
                <a:gd name="connsiteX345" fmla="*/ 1793384 w 2485572"/>
                <a:gd name="connsiteY345" fmla="*/ 33800 h 2538970"/>
                <a:gd name="connsiteX346" fmla="*/ 1801905 w 2485572"/>
                <a:gd name="connsiteY346" fmla="*/ 36640 h 2538970"/>
                <a:gd name="connsiteX347" fmla="*/ 1835421 w 2485572"/>
                <a:gd name="connsiteY347" fmla="*/ 42037 h 2538970"/>
                <a:gd name="connsiteX348" fmla="*/ 1891659 w 2485572"/>
                <a:gd name="connsiteY348" fmla="*/ 61635 h 2538970"/>
                <a:gd name="connsiteX349" fmla="*/ 1897340 w 2485572"/>
                <a:gd name="connsiteY349" fmla="*/ 64475 h 2538970"/>
                <a:gd name="connsiteX350" fmla="*/ 1899896 w 2485572"/>
                <a:gd name="connsiteY350" fmla="*/ 67316 h 2538970"/>
                <a:gd name="connsiteX351" fmla="*/ 1944774 w 2485572"/>
                <a:gd name="connsiteY351" fmla="*/ 123270 h 2538970"/>
                <a:gd name="connsiteX352" fmla="*/ 1947614 w 2485572"/>
                <a:gd name="connsiteY352" fmla="*/ 128951 h 2538970"/>
                <a:gd name="connsiteX353" fmla="*/ 1950454 w 2485572"/>
                <a:gd name="connsiteY353" fmla="*/ 131791 h 2538970"/>
                <a:gd name="connsiteX354" fmla="*/ 1956135 w 2485572"/>
                <a:gd name="connsiteY354" fmla="*/ 140312 h 2538970"/>
                <a:gd name="connsiteX355" fmla="*/ 1958975 w 2485572"/>
                <a:gd name="connsiteY355" fmla="*/ 145709 h 2538970"/>
                <a:gd name="connsiteX356" fmla="*/ 1961532 w 2485572"/>
                <a:gd name="connsiteY356" fmla="*/ 154230 h 2538970"/>
                <a:gd name="connsiteX357" fmla="*/ 1998172 w 2485572"/>
                <a:gd name="connsiteY357" fmla="*/ 204788 h 2538970"/>
                <a:gd name="connsiteX358" fmla="*/ 2003569 w 2485572"/>
                <a:gd name="connsiteY358" fmla="*/ 207344 h 2538970"/>
                <a:gd name="connsiteX359" fmla="*/ 2009249 w 2485572"/>
                <a:gd name="connsiteY359" fmla="*/ 210184 h 2538970"/>
                <a:gd name="connsiteX360" fmla="*/ 2017770 w 2485572"/>
                <a:gd name="connsiteY360" fmla="*/ 210184 h 2538970"/>
                <a:gd name="connsiteX361" fmla="*/ 2026007 w 2485572"/>
                <a:gd name="connsiteY361" fmla="*/ 213025 h 2538970"/>
                <a:gd name="connsiteX362" fmla="*/ 2037368 w 2485572"/>
                <a:gd name="connsiteY362" fmla="*/ 215865 h 2538970"/>
                <a:gd name="connsiteX363" fmla="*/ 2099003 w 2485572"/>
                <a:gd name="connsiteY363" fmla="*/ 221546 h 2538970"/>
                <a:gd name="connsiteX364" fmla="*/ 2104684 w 2485572"/>
                <a:gd name="connsiteY364" fmla="*/ 224386 h 2538970"/>
                <a:gd name="connsiteX365" fmla="*/ 2112921 w 2485572"/>
                <a:gd name="connsiteY365" fmla="*/ 224386 h 2538970"/>
                <a:gd name="connsiteX366" fmla="*/ 2124283 w 2485572"/>
                <a:gd name="connsiteY366" fmla="*/ 229783 h 2538970"/>
                <a:gd name="connsiteX367" fmla="*/ 2177397 w 2485572"/>
                <a:gd name="connsiteY367" fmla="*/ 229783 h 2538970"/>
                <a:gd name="connsiteX368" fmla="*/ 2185918 w 2485572"/>
                <a:gd name="connsiteY368" fmla="*/ 232623 h 2538970"/>
                <a:gd name="connsiteX369" fmla="*/ 2213753 w 2485572"/>
                <a:gd name="connsiteY369" fmla="*/ 226942 h 2538970"/>
                <a:gd name="connsiteX370" fmla="*/ 2219434 w 2485572"/>
                <a:gd name="connsiteY370" fmla="*/ 224386 h 2538970"/>
                <a:gd name="connsiteX371" fmla="*/ 2241872 w 2485572"/>
                <a:gd name="connsiteY371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2099003 w 2485572"/>
                <a:gd name="connsiteY83" fmla="*/ 2387581 h 2538970"/>
                <a:gd name="connsiteX84" fmla="*/ 1986810 w 2485572"/>
                <a:gd name="connsiteY84" fmla="*/ 2300667 h 2538970"/>
                <a:gd name="connsiteX85" fmla="*/ 1928016 w 2485572"/>
                <a:gd name="connsiteY85" fmla="*/ 2278512 h 2538970"/>
                <a:gd name="connsiteX86" fmla="*/ 1900291 w 2485572"/>
                <a:gd name="connsiteY86" fmla="*/ 2264848 h 2538970"/>
                <a:gd name="connsiteX87" fmla="*/ 1872061 w 2485572"/>
                <a:gd name="connsiteY87" fmla="*/ 2222273 h 2538970"/>
                <a:gd name="connsiteX88" fmla="*/ 1863540 w 2485572"/>
                <a:gd name="connsiteY88" fmla="*/ 2163479 h 2538970"/>
                <a:gd name="connsiteX89" fmla="*/ 1813266 w 2485572"/>
                <a:gd name="connsiteY89" fmla="*/ 2166319 h 2538970"/>
                <a:gd name="connsiteX90" fmla="*/ 1771230 w 2485572"/>
                <a:gd name="connsiteY90" fmla="*/ 2205516 h 2538970"/>
                <a:gd name="connsiteX91" fmla="*/ 1762708 w 2485572"/>
                <a:gd name="connsiteY91" fmla="*/ 2202676 h 2538970"/>
                <a:gd name="connsiteX92" fmla="*/ 1698233 w 2485572"/>
                <a:gd name="connsiteY92" fmla="*/ 2166319 h 2538970"/>
                <a:gd name="connsiteX93" fmla="*/ 1682804 w 2485572"/>
                <a:gd name="connsiteY93" fmla="*/ 2164835 h 2538970"/>
                <a:gd name="connsiteX94" fmla="*/ 1656196 w 2485572"/>
                <a:gd name="connsiteY94" fmla="*/ 2160638 h 2538970"/>
                <a:gd name="connsiteX95" fmla="*/ 1633591 w 2485572"/>
                <a:gd name="connsiteY95" fmla="*/ 2164835 h 2538970"/>
                <a:gd name="connsiteX96" fmla="*/ 1605638 w 2485572"/>
                <a:gd name="connsiteY96" fmla="*/ 2169159 h 2538970"/>
                <a:gd name="connsiteX97" fmla="*/ 1566442 w 2485572"/>
                <a:gd name="connsiteY97" fmla="*/ 2146721 h 2538970"/>
                <a:gd name="connsiteX98" fmla="*/ 1563601 w 2485572"/>
                <a:gd name="connsiteY98" fmla="*/ 2143881 h 2538970"/>
                <a:gd name="connsiteX99" fmla="*/ 1561045 w 2485572"/>
                <a:gd name="connsiteY99" fmla="*/ 2141040 h 2538970"/>
                <a:gd name="connsiteX100" fmla="*/ 1541447 w 2485572"/>
                <a:gd name="connsiteY100" fmla="*/ 2112921 h 2538970"/>
                <a:gd name="connsiteX101" fmla="*/ 1535766 w 2485572"/>
                <a:gd name="connsiteY101" fmla="*/ 2107524 h 2538970"/>
                <a:gd name="connsiteX102" fmla="*/ 1501966 w 2485572"/>
                <a:gd name="connsiteY102" fmla="*/ 2090482 h 2538970"/>
                <a:gd name="connsiteX103" fmla="*/ 1496570 w 2485572"/>
                <a:gd name="connsiteY103" fmla="*/ 2087926 h 2538970"/>
                <a:gd name="connsiteX104" fmla="*/ 1493729 w 2485572"/>
                <a:gd name="connsiteY104" fmla="*/ 2085086 h 2538970"/>
                <a:gd name="connsiteX105" fmla="*/ 1488049 w 2485572"/>
                <a:gd name="connsiteY105" fmla="*/ 2082245 h 2538970"/>
                <a:gd name="connsiteX106" fmla="*/ 1426413 w 2485572"/>
                <a:gd name="connsiteY106" fmla="*/ 2059807 h 2538970"/>
                <a:gd name="connsiteX107" fmla="*/ 1364778 w 2485572"/>
                <a:gd name="connsiteY107" fmla="*/ 2056966 h 2538970"/>
                <a:gd name="connsiteX108" fmla="*/ 1336659 w 2485572"/>
                <a:gd name="connsiteY108" fmla="*/ 2048445 h 2538970"/>
                <a:gd name="connsiteX109" fmla="*/ 1311380 w 2485572"/>
                <a:gd name="connsiteY109" fmla="*/ 2034528 h 2538970"/>
                <a:gd name="connsiteX110" fmla="*/ 1305983 w 2485572"/>
                <a:gd name="connsiteY110" fmla="*/ 2031688 h 2538970"/>
                <a:gd name="connsiteX111" fmla="*/ 1303143 w 2485572"/>
                <a:gd name="connsiteY111" fmla="*/ 2026291 h 2538970"/>
                <a:gd name="connsiteX112" fmla="*/ 1300303 w 2485572"/>
                <a:gd name="connsiteY112" fmla="*/ 2023451 h 2538970"/>
                <a:gd name="connsiteX113" fmla="*/ 1266787 w 2485572"/>
                <a:gd name="connsiteY113" fmla="*/ 2006409 h 2538970"/>
                <a:gd name="connsiteX114" fmla="*/ 1255426 w 2485572"/>
                <a:gd name="connsiteY114" fmla="*/ 2006409 h 2538970"/>
                <a:gd name="connsiteX115" fmla="*/ 1238668 w 2485572"/>
                <a:gd name="connsiteY115" fmla="*/ 2001012 h 2538970"/>
                <a:gd name="connsiteX116" fmla="*/ 1232987 w 2485572"/>
                <a:gd name="connsiteY116" fmla="*/ 2001012 h 2538970"/>
                <a:gd name="connsiteX117" fmla="*/ 1216229 w 2485572"/>
                <a:gd name="connsiteY117" fmla="*/ 1995331 h 2538970"/>
                <a:gd name="connsiteX118" fmla="*/ 1213389 w 2485572"/>
                <a:gd name="connsiteY118" fmla="*/ 1992491 h 2538970"/>
                <a:gd name="connsiteX119" fmla="*/ 1185554 w 2485572"/>
                <a:gd name="connsiteY119" fmla="*/ 1984254 h 2538970"/>
                <a:gd name="connsiteX120" fmla="*/ 1179873 w 2485572"/>
                <a:gd name="connsiteY120" fmla="*/ 1984254 h 2538970"/>
                <a:gd name="connsiteX121" fmla="*/ 1157434 w 2485572"/>
                <a:gd name="connsiteY121" fmla="*/ 1981414 h 2538970"/>
                <a:gd name="connsiteX122" fmla="*/ 1109717 w 2485572"/>
                <a:gd name="connsiteY122" fmla="*/ 1947614 h 2538970"/>
                <a:gd name="connsiteX123" fmla="*/ 1098639 w 2485572"/>
                <a:gd name="connsiteY123" fmla="*/ 1944774 h 2538970"/>
                <a:gd name="connsiteX124" fmla="*/ 1067680 w 2485572"/>
                <a:gd name="connsiteY124" fmla="*/ 1919779 h 2538970"/>
                <a:gd name="connsiteX125" fmla="*/ 1056603 w 2485572"/>
                <a:gd name="connsiteY125" fmla="*/ 1888819 h 2538970"/>
                <a:gd name="connsiteX126" fmla="*/ 1053762 w 2485572"/>
                <a:gd name="connsiteY126" fmla="*/ 1880298 h 2538970"/>
                <a:gd name="connsiteX127" fmla="*/ 1022803 w 2485572"/>
                <a:gd name="connsiteY127" fmla="*/ 1860700 h 2538970"/>
                <a:gd name="connsiteX128" fmla="*/ 1019962 w 2485572"/>
                <a:gd name="connsiteY128" fmla="*/ 1858143 h 2538970"/>
                <a:gd name="connsiteX129" fmla="*/ 1006045 w 2485572"/>
                <a:gd name="connsiteY129" fmla="*/ 1824343 h 2538970"/>
                <a:gd name="connsiteX130" fmla="*/ 1006045 w 2485572"/>
                <a:gd name="connsiteY130" fmla="*/ 1813266 h 2538970"/>
                <a:gd name="connsiteX131" fmla="*/ 1011725 w 2485572"/>
                <a:gd name="connsiteY131" fmla="*/ 1793668 h 2538970"/>
                <a:gd name="connsiteX132" fmla="*/ 1019962 w 2485572"/>
                <a:gd name="connsiteY132" fmla="*/ 1768389 h 2538970"/>
                <a:gd name="connsiteX133" fmla="*/ 1025643 w 2485572"/>
                <a:gd name="connsiteY133" fmla="*/ 1737429 h 2538970"/>
                <a:gd name="connsiteX134" fmla="*/ 1025643 w 2485572"/>
                <a:gd name="connsiteY134" fmla="*/ 1723512 h 2538970"/>
                <a:gd name="connsiteX135" fmla="*/ 1019962 w 2485572"/>
                <a:gd name="connsiteY135" fmla="*/ 1720671 h 2538970"/>
                <a:gd name="connsiteX136" fmla="*/ 1014566 w 2485572"/>
                <a:gd name="connsiteY136" fmla="*/ 1712435 h 2538970"/>
                <a:gd name="connsiteX137" fmla="*/ 1011725 w 2485572"/>
                <a:gd name="connsiteY137" fmla="*/ 1709594 h 2538970"/>
                <a:gd name="connsiteX138" fmla="*/ 983606 w 2485572"/>
                <a:gd name="connsiteY138" fmla="*/ 1692552 h 2538970"/>
                <a:gd name="connsiteX139" fmla="*/ 977925 w 2485572"/>
                <a:gd name="connsiteY139" fmla="*/ 1692552 h 2538970"/>
                <a:gd name="connsiteX140" fmla="*/ 950090 w 2485572"/>
                <a:gd name="connsiteY140" fmla="*/ 1653356 h 2538970"/>
                <a:gd name="connsiteX141" fmla="*/ 950090 w 2485572"/>
                <a:gd name="connsiteY141" fmla="*/ 1639438 h 2538970"/>
                <a:gd name="connsiteX142" fmla="*/ 952931 w 2485572"/>
                <a:gd name="connsiteY142" fmla="*/ 1636598 h 2538970"/>
                <a:gd name="connsiteX143" fmla="*/ 975369 w 2485572"/>
                <a:gd name="connsiteY143" fmla="*/ 1597401 h 2538970"/>
                <a:gd name="connsiteX144" fmla="*/ 980766 w 2485572"/>
                <a:gd name="connsiteY144" fmla="*/ 1591721 h 2538970"/>
                <a:gd name="connsiteX145" fmla="*/ 1017406 w 2485572"/>
                <a:gd name="connsiteY145" fmla="*/ 1561045 h 2538970"/>
                <a:gd name="connsiteX146" fmla="*/ 1022803 w 2485572"/>
                <a:gd name="connsiteY146" fmla="*/ 1558205 h 2538970"/>
                <a:gd name="connsiteX147" fmla="*/ 1025643 w 2485572"/>
                <a:gd name="connsiteY147" fmla="*/ 1555364 h 2538970"/>
                <a:gd name="connsiteX148" fmla="*/ 1031324 w 2485572"/>
                <a:gd name="connsiteY148" fmla="*/ 1549684 h 2538970"/>
                <a:gd name="connsiteX149" fmla="*/ 1293866 w 2485572"/>
                <a:gd name="connsiteY149" fmla="*/ 1680648 h 2538970"/>
                <a:gd name="connsiteX150" fmla="*/ 1455791 w 2485572"/>
                <a:gd name="connsiteY150" fmla="*/ 1685410 h 2538970"/>
                <a:gd name="connsiteX151" fmla="*/ 1289417 w 2485572"/>
                <a:gd name="connsiteY151" fmla="*/ 1536685 h 2538970"/>
                <a:gd name="connsiteX152" fmla="*/ 1061999 w 2485572"/>
                <a:gd name="connsiteY152" fmla="*/ 1465610 h 2538970"/>
                <a:gd name="connsiteX153" fmla="*/ 1061999 w 2485572"/>
                <a:gd name="connsiteY153" fmla="*/ 1429254 h 2538970"/>
                <a:gd name="connsiteX154" fmla="*/ 1048082 w 2485572"/>
                <a:gd name="connsiteY154" fmla="*/ 1403975 h 2538970"/>
                <a:gd name="connsiteX155" fmla="*/ 1022803 w 2485572"/>
                <a:gd name="connsiteY155" fmla="*/ 1387217 h 2538970"/>
                <a:gd name="connsiteX156" fmla="*/ 1011725 w 2485572"/>
                <a:gd name="connsiteY156" fmla="*/ 1381536 h 2538970"/>
                <a:gd name="connsiteX157" fmla="*/ 1000364 w 2485572"/>
                <a:gd name="connsiteY157" fmla="*/ 1381536 h 2538970"/>
                <a:gd name="connsiteX158" fmla="*/ 961167 w 2485572"/>
                <a:gd name="connsiteY158" fmla="*/ 1376140 h 2538970"/>
                <a:gd name="connsiteX159" fmla="*/ 924811 w 2485572"/>
                <a:gd name="connsiteY159" fmla="*/ 1367618 h 2538970"/>
                <a:gd name="connsiteX160" fmla="*/ 919131 w 2485572"/>
                <a:gd name="connsiteY160" fmla="*/ 1367618 h 2538970"/>
                <a:gd name="connsiteX161" fmla="*/ 913450 w 2485572"/>
                <a:gd name="connsiteY161" fmla="*/ 1364778 h 2538970"/>
                <a:gd name="connsiteX162" fmla="*/ 908053 w 2485572"/>
                <a:gd name="connsiteY162" fmla="*/ 1364778 h 2538970"/>
                <a:gd name="connsiteX163" fmla="*/ 877094 w 2485572"/>
                <a:gd name="connsiteY163" fmla="*/ 1381536 h 2538970"/>
                <a:gd name="connsiteX164" fmla="*/ 868857 w 2485572"/>
                <a:gd name="connsiteY164" fmla="*/ 1390057 h 2538970"/>
                <a:gd name="connsiteX165" fmla="*/ 835057 w 2485572"/>
                <a:gd name="connsiteY165" fmla="*/ 1434934 h 2538970"/>
                <a:gd name="connsiteX166" fmla="*/ 832217 w 2485572"/>
                <a:gd name="connsiteY166" fmla="*/ 1440331 h 2538970"/>
                <a:gd name="connsiteX167" fmla="*/ 832217 w 2485572"/>
                <a:gd name="connsiteY167" fmla="*/ 1446012 h 2538970"/>
                <a:gd name="connsiteX168" fmla="*/ 767741 w 2485572"/>
                <a:gd name="connsiteY168" fmla="*/ 1513327 h 2538970"/>
                <a:gd name="connsiteX169" fmla="*/ 711787 w 2485572"/>
                <a:gd name="connsiteY169" fmla="*/ 1535766 h 2538970"/>
                <a:gd name="connsiteX170" fmla="*/ 686508 w 2485572"/>
                <a:gd name="connsiteY170" fmla="*/ 1541447 h 2538970"/>
                <a:gd name="connsiteX171" fmla="*/ 661513 w 2485572"/>
                <a:gd name="connsiteY171" fmla="*/ 1549684 h 2538970"/>
                <a:gd name="connsiteX172" fmla="*/ 658672 w 2485572"/>
                <a:gd name="connsiteY172" fmla="*/ 1552524 h 2538970"/>
                <a:gd name="connsiteX173" fmla="*/ 652992 w 2485572"/>
                <a:gd name="connsiteY173" fmla="*/ 1555364 h 2538970"/>
                <a:gd name="connsiteX174" fmla="*/ 624873 w 2485572"/>
                <a:gd name="connsiteY174" fmla="*/ 1561045 h 2538970"/>
                <a:gd name="connsiteX175" fmla="*/ 619476 w 2485572"/>
                <a:gd name="connsiteY175" fmla="*/ 1558205 h 2538970"/>
                <a:gd name="connsiteX176" fmla="*/ 616636 w 2485572"/>
                <a:gd name="connsiteY176" fmla="*/ 1555364 h 2538970"/>
                <a:gd name="connsiteX177" fmla="*/ 597037 w 2485572"/>
                <a:gd name="connsiteY177" fmla="*/ 1532926 h 2538970"/>
                <a:gd name="connsiteX178" fmla="*/ 594197 w 2485572"/>
                <a:gd name="connsiteY178" fmla="*/ 1521848 h 2538970"/>
                <a:gd name="connsiteX179" fmla="*/ 591357 w 2485572"/>
                <a:gd name="connsiteY179" fmla="*/ 1519008 h 2538970"/>
                <a:gd name="connsiteX180" fmla="*/ 566078 w 2485572"/>
                <a:gd name="connsiteY180" fmla="*/ 1482368 h 2538970"/>
                <a:gd name="connsiteX181" fmla="*/ 560397 w 2485572"/>
                <a:gd name="connsiteY181" fmla="*/ 1471291 h 2538970"/>
                <a:gd name="connsiteX182" fmla="*/ 555000 w 2485572"/>
                <a:gd name="connsiteY182" fmla="*/ 1465610 h 2538970"/>
                <a:gd name="connsiteX183" fmla="*/ 498762 w 2485572"/>
                <a:gd name="connsiteY183" fmla="*/ 1432094 h 2538970"/>
                <a:gd name="connsiteX184" fmla="*/ 490525 w 2485572"/>
                <a:gd name="connsiteY184" fmla="*/ 1429254 h 2538970"/>
                <a:gd name="connsiteX185" fmla="*/ 487685 w 2485572"/>
                <a:gd name="connsiteY185" fmla="*/ 1429254 h 2538970"/>
                <a:gd name="connsiteX186" fmla="*/ 462406 w 2485572"/>
                <a:gd name="connsiteY186" fmla="*/ 1426413 h 2538970"/>
                <a:gd name="connsiteX187" fmla="*/ 400770 w 2485572"/>
                <a:gd name="connsiteY187" fmla="*/ 1426413 h 2538970"/>
                <a:gd name="connsiteX188" fmla="*/ 392250 w 2485572"/>
                <a:gd name="connsiteY188" fmla="*/ 1423573 h 2538970"/>
                <a:gd name="connsiteX189" fmla="*/ 384013 w 2485572"/>
                <a:gd name="connsiteY189" fmla="*/ 1420733 h 2538970"/>
                <a:gd name="connsiteX190" fmla="*/ 375492 w 2485572"/>
                <a:gd name="connsiteY190" fmla="*/ 1420733 h 2538970"/>
                <a:gd name="connsiteX191" fmla="*/ 319537 w 2485572"/>
                <a:gd name="connsiteY191" fmla="*/ 1409655 h 2538970"/>
                <a:gd name="connsiteX192" fmla="*/ 313856 w 2485572"/>
                <a:gd name="connsiteY192" fmla="*/ 1406815 h 2538970"/>
                <a:gd name="connsiteX193" fmla="*/ 308176 w 2485572"/>
                <a:gd name="connsiteY193" fmla="*/ 1406815 h 2538970"/>
                <a:gd name="connsiteX194" fmla="*/ 297098 w 2485572"/>
                <a:gd name="connsiteY194" fmla="*/ 1401134 h 2538970"/>
                <a:gd name="connsiteX195" fmla="*/ 221546 w 2485572"/>
                <a:gd name="connsiteY195" fmla="*/ 1392898 h 2538970"/>
                <a:gd name="connsiteX196" fmla="*/ 213025 w 2485572"/>
                <a:gd name="connsiteY196" fmla="*/ 1392898 h 2538970"/>
                <a:gd name="connsiteX197" fmla="*/ 204504 w 2485572"/>
                <a:gd name="connsiteY197" fmla="*/ 1395738 h 2538970"/>
                <a:gd name="connsiteX198" fmla="*/ 154230 w 2485572"/>
                <a:gd name="connsiteY198" fmla="*/ 1406815 h 2538970"/>
                <a:gd name="connsiteX199" fmla="*/ 148549 w 2485572"/>
                <a:gd name="connsiteY199" fmla="*/ 1403975 h 2538970"/>
                <a:gd name="connsiteX200" fmla="*/ 137472 w 2485572"/>
                <a:gd name="connsiteY200" fmla="*/ 1398294 h 2538970"/>
                <a:gd name="connsiteX201" fmla="*/ 131791 w 2485572"/>
                <a:gd name="connsiteY201" fmla="*/ 1398294 h 2538970"/>
                <a:gd name="connsiteX202" fmla="*/ 67316 w 2485572"/>
                <a:gd name="connsiteY202" fmla="*/ 1418177 h 2538970"/>
                <a:gd name="connsiteX203" fmla="*/ 58795 w 2485572"/>
                <a:gd name="connsiteY203" fmla="*/ 1420733 h 2538970"/>
                <a:gd name="connsiteX204" fmla="*/ 50558 w 2485572"/>
                <a:gd name="connsiteY204" fmla="*/ 1423573 h 2538970"/>
                <a:gd name="connsiteX205" fmla="*/ 42037 w 2485572"/>
                <a:gd name="connsiteY205" fmla="*/ 1423573 h 2538970"/>
                <a:gd name="connsiteX206" fmla="*/ 5681 w 2485572"/>
                <a:gd name="connsiteY206" fmla="*/ 1432094 h 2538970"/>
                <a:gd name="connsiteX207" fmla="*/ 2840 w 2485572"/>
                <a:gd name="connsiteY207" fmla="*/ 1403975 h 2538970"/>
                <a:gd name="connsiteX208" fmla="*/ 0 w 2485572"/>
                <a:gd name="connsiteY208" fmla="*/ 1395738 h 2538970"/>
                <a:gd name="connsiteX209" fmla="*/ 5681 w 2485572"/>
                <a:gd name="connsiteY209" fmla="*/ 1373299 h 2538970"/>
                <a:gd name="connsiteX210" fmla="*/ 5681 w 2485572"/>
                <a:gd name="connsiteY210" fmla="*/ 1361938 h 2538970"/>
                <a:gd name="connsiteX211" fmla="*/ 11361 w 2485572"/>
                <a:gd name="connsiteY211" fmla="*/ 1345180 h 2538970"/>
                <a:gd name="connsiteX212" fmla="*/ 42037 w 2485572"/>
                <a:gd name="connsiteY212" fmla="*/ 1305983 h 2538970"/>
                <a:gd name="connsiteX213" fmla="*/ 47718 w 2485572"/>
                <a:gd name="connsiteY213" fmla="*/ 1294622 h 2538970"/>
                <a:gd name="connsiteX214" fmla="*/ 39197 w 2485572"/>
                <a:gd name="connsiteY214" fmla="*/ 1275024 h 2538970"/>
                <a:gd name="connsiteX215" fmla="*/ 33516 w 2485572"/>
                <a:gd name="connsiteY215" fmla="*/ 1269627 h 2538970"/>
                <a:gd name="connsiteX216" fmla="*/ 33516 w 2485572"/>
                <a:gd name="connsiteY216" fmla="*/ 1244348 h 2538970"/>
                <a:gd name="connsiteX217" fmla="*/ 64475 w 2485572"/>
                <a:gd name="connsiteY217" fmla="*/ 1213389 h 2538970"/>
                <a:gd name="connsiteX218" fmla="*/ 81233 w 2485572"/>
                <a:gd name="connsiteY218" fmla="*/ 1199471 h 2538970"/>
                <a:gd name="connsiteX219" fmla="*/ 86914 w 2485572"/>
                <a:gd name="connsiteY219" fmla="*/ 1190950 h 2538970"/>
                <a:gd name="connsiteX220" fmla="*/ 97991 w 2485572"/>
                <a:gd name="connsiteY220" fmla="*/ 1160275 h 2538970"/>
                <a:gd name="connsiteX221" fmla="*/ 95435 w 2485572"/>
                <a:gd name="connsiteY221" fmla="*/ 1151753 h 2538970"/>
                <a:gd name="connsiteX222" fmla="*/ 95435 w 2485572"/>
                <a:gd name="connsiteY222" fmla="*/ 1121078 h 2538970"/>
                <a:gd name="connsiteX223" fmla="*/ 100832 w 2485572"/>
                <a:gd name="connsiteY223" fmla="*/ 1112557 h 2538970"/>
                <a:gd name="connsiteX224" fmla="*/ 103672 w 2485572"/>
                <a:gd name="connsiteY224" fmla="*/ 1106876 h 2538970"/>
                <a:gd name="connsiteX225" fmla="*/ 154230 w 2485572"/>
                <a:gd name="connsiteY225" fmla="*/ 1070520 h 2538970"/>
                <a:gd name="connsiteX226" fmla="*/ 176668 w 2485572"/>
                <a:gd name="connsiteY226" fmla="*/ 1045241 h 2538970"/>
                <a:gd name="connsiteX227" fmla="*/ 176668 w 2485572"/>
                <a:gd name="connsiteY227" fmla="*/ 1037004 h 2538970"/>
                <a:gd name="connsiteX228" fmla="*/ 173828 w 2485572"/>
                <a:gd name="connsiteY228" fmla="*/ 1028483 h 2538970"/>
                <a:gd name="connsiteX229" fmla="*/ 157070 w 2485572"/>
                <a:gd name="connsiteY229" fmla="*/ 1008885 h 2538970"/>
                <a:gd name="connsiteX230" fmla="*/ 154230 w 2485572"/>
                <a:gd name="connsiteY230" fmla="*/ 1000648 h 2538970"/>
                <a:gd name="connsiteX231" fmla="*/ 157070 w 2485572"/>
                <a:gd name="connsiteY231" fmla="*/ 964008 h 2538970"/>
                <a:gd name="connsiteX232" fmla="*/ 154230 w 2485572"/>
                <a:gd name="connsiteY232" fmla="*/ 955771 h 2538970"/>
                <a:gd name="connsiteX233" fmla="*/ 126111 w 2485572"/>
                <a:gd name="connsiteY233" fmla="*/ 930492 h 2538970"/>
                <a:gd name="connsiteX234" fmla="*/ 112193 w 2485572"/>
                <a:gd name="connsiteY234" fmla="*/ 927652 h 2538970"/>
                <a:gd name="connsiteX235" fmla="*/ 109353 w 2485572"/>
                <a:gd name="connsiteY235" fmla="*/ 921971 h 2538970"/>
                <a:gd name="connsiteX236" fmla="*/ 109353 w 2485572"/>
                <a:gd name="connsiteY236" fmla="*/ 908053 h 2538970"/>
                <a:gd name="connsiteX237" fmla="*/ 117590 w 2485572"/>
                <a:gd name="connsiteY237" fmla="*/ 891295 h 2538970"/>
                <a:gd name="connsiteX238" fmla="*/ 123270 w 2485572"/>
                <a:gd name="connsiteY238" fmla="*/ 885615 h 2538970"/>
                <a:gd name="connsiteX239" fmla="*/ 148549 w 2485572"/>
                <a:gd name="connsiteY239" fmla="*/ 866016 h 2538970"/>
                <a:gd name="connsiteX240" fmla="*/ 128951 w 2485572"/>
                <a:gd name="connsiteY240" fmla="*/ 840738 h 2538970"/>
                <a:gd name="connsiteX241" fmla="*/ 126111 w 2485572"/>
                <a:gd name="connsiteY241" fmla="*/ 821139 h 2538970"/>
                <a:gd name="connsiteX242" fmla="*/ 140028 w 2485572"/>
                <a:gd name="connsiteY242" fmla="*/ 812618 h 2538970"/>
                <a:gd name="connsiteX243" fmla="*/ 142869 w 2485572"/>
                <a:gd name="connsiteY243" fmla="*/ 790464 h 2538970"/>
                <a:gd name="connsiteX244" fmla="*/ 154230 w 2485572"/>
                <a:gd name="connsiteY244" fmla="*/ 773422 h 2538970"/>
                <a:gd name="connsiteX245" fmla="*/ 157070 w 2485572"/>
                <a:gd name="connsiteY245" fmla="*/ 762344 h 2538970"/>
                <a:gd name="connsiteX246" fmla="*/ 157070 w 2485572"/>
                <a:gd name="connsiteY246" fmla="*/ 753824 h 2538970"/>
                <a:gd name="connsiteX247" fmla="*/ 145709 w 2485572"/>
                <a:gd name="connsiteY247" fmla="*/ 731385 h 2538970"/>
                <a:gd name="connsiteX248" fmla="*/ 145709 w 2485572"/>
                <a:gd name="connsiteY248" fmla="*/ 723148 h 2538970"/>
                <a:gd name="connsiteX249" fmla="*/ 159627 w 2485572"/>
                <a:gd name="connsiteY249" fmla="*/ 714627 h 2538970"/>
                <a:gd name="connsiteX250" fmla="*/ 204504 w 2485572"/>
                <a:gd name="connsiteY250" fmla="*/ 708946 h 2538970"/>
                <a:gd name="connsiteX251" fmla="*/ 232623 w 2485572"/>
                <a:gd name="connsiteY251" fmla="*/ 678271 h 2538970"/>
                <a:gd name="connsiteX252" fmla="*/ 232623 w 2485572"/>
                <a:gd name="connsiteY252" fmla="*/ 666909 h 2538970"/>
                <a:gd name="connsiteX253" fmla="*/ 215865 w 2485572"/>
                <a:gd name="connsiteY253" fmla="*/ 644755 h 2538970"/>
                <a:gd name="connsiteX254" fmla="*/ 218705 w 2485572"/>
                <a:gd name="connsiteY254" fmla="*/ 613795 h 2538970"/>
                <a:gd name="connsiteX255" fmla="*/ 241144 w 2485572"/>
                <a:gd name="connsiteY255" fmla="*/ 582836 h 2538970"/>
                <a:gd name="connsiteX256" fmla="*/ 252221 w 2485572"/>
                <a:gd name="connsiteY256" fmla="*/ 571758 h 2538970"/>
                <a:gd name="connsiteX257" fmla="*/ 285737 w 2485572"/>
                <a:gd name="connsiteY257" fmla="*/ 524041 h 2538970"/>
                <a:gd name="connsiteX258" fmla="*/ 291418 w 2485572"/>
                <a:gd name="connsiteY258" fmla="*/ 518644 h 2538970"/>
                <a:gd name="connsiteX259" fmla="*/ 322377 w 2485572"/>
                <a:gd name="connsiteY259" fmla="*/ 518644 h 2538970"/>
                <a:gd name="connsiteX260" fmla="*/ 333455 w 2485572"/>
                <a:gd name="connsiteY260" fmla="*/ 510123 h 2538970"/>
                <a:gd name="connsiteX261" fmla="*/ 341976 w 2485572"/>
                <a:gd name="connsiteY261" fmla="*/ 482004 h 2538970"/>
                <a:gd name="connsiteX262" fmla="*/ 347372 w 2485572"/>
                <a:gd name="connsiteY262" fmla="*/ 476607 h 2538970"/>
                <a:gd name="connsiteX263" fmla="*/ 386853 w 2485572"/>
                <a:gd name="connsiteY263" fmla="*/ 459565 h 2538970"/>
                <a:gd name="connsiteX264" fmla="*/ 389409 w 2485572"/>
                <a:gd name="connsiteY264" fmla="*/ 454169 h 2538970"/>
                <a:gd name="connsiteX265" fmla="*/ 400770 w 2485572"/>
                <a:gd name="connsiteY265" fmla="*/ 434570 h 2538970"/>
                <a:gd name="connsiteX266" fmla="*/ 414688 w 2485572"/>
                <a:gd name="connsiteY266" fmla="*/ 392534 h 2538970"/>
                <a:gd name="connsiteX267" fmla="*/ 428890 w 2485572"/>
                <a:gd name="connsiteY267" fmla="*/ 341976 h 2538970"/>
                <a:gd name="connsiteX268" fmla="*/ 434286 w 2485572"/>
                <a:gd name="connsiteY268" fmla="*/ 255062 h 2538970"/>
                <a:gd name="connsiteX269" fmla="*/ 437127 w 2485572"/>
                <a:gd name="connsiteY269" fmla="*/ 252221 h 2538970"/>
                <a:gd name="connsiteX270" fmla="*/ 448488 w 2485572"/>
                <a:gd name="connsiteY270" fmla="*/ 235463 h 2538970"/>
                <a:gd name="connsiteX271" fmla="*/ 468086 w 2485572"/>
                <a:gd name="connsiteY271" fmla="*/ 221546 h 2538970"/>
                <a:gd name="connsiteX272" fmla="*/ 501602 w 2485572"/>
                <a:gd name="connsiteY272" fmla="*/ 215865 h 2538970"/>
                <a:gd name="connsiteX273" fmla="*/ 512964 w 2485572"/>
                <a:gd name="connsiteY273" fmla="*/ 213025 h 2538970"/>
                <a:gd name="connsiteX274" fmla="*/ 555000 w 2485572"/>
                <a:gd name="connsiteY274" fmla="*/ 187746 h 2538970"/>
                <a:gd name="connsiteX275" fmla="*/ 557557 w 2485572"/>
                <a:gd name="connsiteY275" fmla="*/ 182349 h 2538970"/>
                <a:gd name="connsiteX276" fmla="*/ 602434 w 2485572"/>
                <a:gd name="connsiteY276" fmla="*/ 131791 h 2538970"/>
                <a:gd name="connsiteX277" fmla="*/ 605274 w 2485572"/>
                <a:gd name="connsiteY277" fmla="*/ 123270 h 2538970"/>
                <a:gd name="connsiteX278" fmla="*/ 594197 w 2485572"/>
                <a:gd name="connsiteY278" fmla="*/ 70156 h 2538970"/>
                <a:gd name="connsiteX279" fmla="*/ 650151 w 2485572"/>
                <a:gd name="connsiteY279" fmla="*/ 92595 h 2538970"/>
                <a:gd name="connsiteX280" fmla="*/ 664069 w 2485572"/>
                <a:gd name="connsiteY280" fmla="*/ 92595 h 2538970"/>
                <a:gd name="connsiteX281" fmla="*/ 689348 w 2485572"/>
                <a:gd name="connsiteY281" fmla="*/ 98275 h 2538970"/>
                <a:gd name="connsiteX282" fmla="*/ 723148 w 2485572"/>
                <a:gd name="connsiteY282" fmla="*/ 89754 h 2538970"/>
                <a:gd name="connsiteX283" fmla="*/ 725704 w 2485572"/>
                <a:gd name="connsiteY283" fmla="*/ 92595 h 2538970"/>
                <a:gd name="connsiteX284" fmla="*/ 731385 w 2485572"/>
                <a:gd name="connsiteY284" fmla="*/ 92595 h 2538970"/>
                <a:gd name="connsiteX285" fmla="*/ 737065 w 2485572"/>
                <a:gd name="connsiteY285" fmla="*/ 95435 h 2538970"/>
                <a:gd name="connsiteX286" fmla="*/ 742746 w 2485572"/>
                <a:gd name="connsiteY286" fmla="*/ 95435 h 2538970"/>
                <a:gd name="connsiteX287" fmla="*/ 779102 w 2485572"/>
                <a:gd name="connsiteY287" fmla="*/ 75837 h 2538970"/>
                <a:gd name="connsiteX288" fmla="*/ 818299 w 2485572"/>
                <a:gd name="connsiteY288" fmla="*/ 39197 h 2538970"/>
                <a:gd name="connsiteX289" fmla="*/ 823980 w 2485572"/>
                <a:gd name="connsiteY289" fmla="*/ 33800 h 2538970"/>
                <a:gd name="connsiteX290" fmla="*/ 851815 w 2485572"/>
                <a:gd name="connsiteY290" fmla="*/ 19598 h 2538970"/>
                <a:gd name="connsiteX291" fmla="*/ 854655 w 2485572"/>
                <a:gd name="connsiteY291" fmla="*/ 14202 h 2538970"/>
                <a:gd name="connsiteX292" fmla="*/ 888455 w 2485572"/>
                <a:gd name="connsiteY292" fmla="*/ 8521 h 2538970"/>
                <a:gd name="connsiteX293" fmla="*/ 893852 w 2485572"/>
                <a:gd name="connsiteY293" fmla="*/ 11361 h 2538970"/>
                <a:gd name="connsiteX294" fmla="*/ 933332 w 2485572"/>
                <a:gd name="connsiteY294" fmla="*/ 36640 h 2538970"/>
                <a:gd name="connsiteX295" fmla="*/ 938729 w 2485572"/>
                <a:gd name="connsiteY295" fmla="*/ 42037 h 2538970"/>
                <a:gd name="connsiteX296" fmla="*/ 969689 w 2485572"/>
                <a:gd name="connsiteY296" fmla="*/ 61635 h 2538970"/>
                <a:gd name="connsiteX297" fmla="*/ 972529 w 2485572"/>
                <a:gd name="connsiteY297" fmla="*/ 64475 h 2538970"/>
                <a:gd name="connsiteX298" fmla="*/ 977925 w 2485572"/>
                <a:gd name="connsiteY298" fmla="*/ 67316 h 2538970"/>
                <a:gd name="connsiteX299" fmla="*/ 1011725 w 2485572"/>
                <a:gd name="connsiteY299" fmla="*/ 67316 h 2538970"/>
                <a:gd name="connsiteX300" fmla="*/ 1031324 w 2485572"/>
                <a:gd name="connsiteY300" fmla="*/ 64475 h 2538970"/>
                <a:gd name="connsiteX301" fmla="*/ 1042401 w 2485572"/>
                <a:gd name="connsiteY301" fmla="*/ 64475 h 2538970"/>
                <a:gd name="connsiteX302" fmla="*/ 1104036 w 2485572"/>
                <a:gd name="connsiteY302" fmla="*/ 70156 h 2538970"/>
                <a:gd name="connsiteX303" fmla="*/ 1109717 w 2485572"/>
                <a:gd name="connsiteY303" fmla="*/ 75837 h 2538970"/>
                <a:gd name="connsiteX304" fmla="*/ 1118238 w 2485572"/>
                <a:gd name="connsiteY304" fmla="*/ 81233 h 2538970"/>
                <a:gd name="connsiteX305" fmla="*/ 1121078 w 2485572"/>
                <a:gd name="connsiteY305" fmla="*/ 84074 h 2538970"/>
                <a:gd name="connsiteX306" fmla="*/ 1143517 w 2485572"/>
                <a:gd name="connsiteY306" fmla="*/ 95435 h 2538970"/>
                <a:gd name="connsiteX307" fmla="*/ 1151754 w 2485572"/>
                <a:gd name="connsiteY307" fmla="*/ 100832 h 2538970"/>
                <a:gd name="connsiteX308" fmla="*/ 1171352 w 2485572"/>
                <a:gd name="connsiteY308" fmla="*/ 100832 h 2538970"/>
                <a:gd name="connsiteX309" fmla="*/ 1174192 w 2485572"/>
                <a:gd name="connsiteY309" fmla="*/ 98275 h 2538970"/>
                <a:gd name="connsiteX310" fmla="*/ 1188110 w 2485572"/>
                <a:gd name="connsiteY310" fmla="*/ 89754 h 2538970"/>
                <a:gd name="connsiteX311" fmla="*/ 1193791 w 2485572"/>
                <a:gd name="connsiteY311" fmla="*/ 84074 h 2538970"/>
                <a:gd name="connsiteX312" fmla="*/ 1238668 w 2485572"/>
                <a:gd name="connsiteY312" fmla="*/ 75837 h 2538970"/>
                <a:gd name="connsiteX313" fmla="*/ 1244348 w 2485572"/>
                <a:gd name="connsiteY313" fmla="*/ 78677 h 2538970"/>
                <a:gd name="connsiteX314" fmla="*/ 1272184 w 2485572"/>
                <a:gd name="connsiteY314" fmla="*/ 75837 h 2538970"/>
                <a:gd name="connsiteX315" fmla="*/ 1280705 w 2485572"/>
                <a:gd name="connsiteY315" fmla="*/ 72996 h 2538970"/>
                <a:gd name="connsiteX316" fmla="*/ 1286385 w 2485572"/>
                <a:gd name="connsiteY316" fmla="*/ 72996 h 2538970"/>
                <a:gd name="connsiteX317" fmla="*/ 1348020 w 2485572"/>
                <a:gd name="connsiteY317" fmla="*/ 50558 h 2538970"/>
                <a:gd name="connsiteX318" fmla="*/ 1350861 w 2485572"/>
                <a:gd name="connsiteY318" fmla="*/ 50558 h 2538970"/>
                <a:gd name="connsiteX319" fmla="*/ 1392898 w 2485572"/>
                <a:gd name="connsiteY319" fmla="*/ 39197 h 2538970"/>
                <a:gd name="connsiteX320" fmla="*/ 1406815 w 2485572"/>
                <a:gd name="connsiteY320" fmla="*/ 39197 h 2538970"/>
                <a:gd name="connsiteX321" fmla="*/ 1459929 w 2485572"/>
                <a:gd name="connsiteY321" fmla="*/ 36640 h 2538970"/>
                <a:gd name="connsiteX322" fmla="*/ 1468450 w 2485572"/>
                <a:gd name="connsiteY322" fmla="*/ 36640 h 2538970"/>
                <a:gd name="connsiteX323" fmla="*/ 1474131 w 2485572"/>
                <a:gd name="connsiteY323" fmla="*/ 33800 h 2538970"/>
                <a:gd name="connsiteX324" fmla="*/ 1479528 w 2485572"/>
                <a:gd name="connsiteY324" fmla="*/ 30960 h 2538970"/>
                <a:gd name="connsiteX325" fmla="*/ 1485208 w 2485572"/>
                <a:gd name="connsiteY325" fmla="*/ 30960 h 2538970"/>
                <a:gd name="connsiteX326" fmla="*/ 1544003 w 2485572"/>
                <a:gd name="connsiteY326" fmla="*/ 16758 h 2538970"/>
                <a:gd name="connsiteX327" fmla="*/ 1549684 w 2485572"/>
                <a:gd name="connsiteY327" fmla="*/ 14202 h 2538970"/>
                <a:gd name="connsiteX328" fmla="*/ 1555364 w 2485572"/>
                <a:gd name="connsiteY328" fmla="*/ 14202 h 2538970"/>
                <a:gd name="connsiteX329" fmla="*/ 1563601 w 2485572"/>
                <a:gd name="connsiteY329" fmla="*/ 11361 h 2538970"/>
                <a:gd name="connsiteX330" fmla="*/ 1614159 w 2485572"/>
                <a:gd name="connsiteY330" fmla="*/ 22439 h 2538970"/>
                <a:gd name="connsiteX331" fmla="*/ 1619840 w 2485572"/>
                <a:gd name="connsiteY331" fmla="*/ 19598 h 2538970"/>
                <a:gd name="connsiteX332" fmla="*/ 1630917 w 2485572"/>
                <a:gd name="connsiteY332" fmla="*/ 16758 h 2538970"/>
                <a:gd name="connsiteX333" fmla="*/ 1645119 w 2485572"/>
                <a:gd name="connsiteY333" fmla="*/ 8521 h 2538970"/>
                <a:gd name="connsiteX334" fmla="*/ 1653356 w 2485572"/>
                <a:gd name="connsiteY334" fmla="*/ 5681 h 2538970"/>
                <a:gd name="connsiteX335" fmla="*/ 1689712 w 2485572"/>
                <a:gd name="connsiteY335" fmla="*/ 0 h 2538970"/>
                <a:gd name="connsiteX336" fmla="*/ 1698233 w 2485572"/>
                <a:gd name="connsiteY336" fmla="*/ 11361 h 2538970"/>
                <a:gd name="connsiteX337" fmla="*/ 1703914 w 2485572"/>
                <a:gd name="connsiteY337" fmla="*/ 14202 h 2538970"/>
                <a:gd name="connsiteX338" fmla="*/ 1709310 w 2485572"/>
                <a:gd name="connsiteY338" fmla="*/ 16758 h 2538970"/>
                <a:gd name="connsiteX339" fmla="*/ 1717831 w 2485572"/>
                <a:gd name="connsiteY339" fmla="*/ 16758 h 2538970"/>
                <a:gd name="connsiteX340" fmla="*/ 1757028 w 2485572"/>
                <a:gd name="connsiteY340" fmla="*/ 22439 h 2538970"/>
                <a:gd name="connsiteX341" fmla="*/ 1762708 w 2485572"/>
                <a:gd name="connsiteY341" fmla="*/ 25279 h 2538970"/>
                <a:gd name="connsiteX342" fmla="*/ 1768389 w 2485572"/>
                <a:gd name="connsiteY342" fmla="*/ 25279 h 2538970"/>
                <a:gd name="connsiteX343" fmla="*/ 1787987 w 2485572"/>
                <a:gd name="connsiteY343" fmla="*/ 33800 h 2538970"/>
                <a:gd name="connsiteX344" fmla="*/ 1793384 w 2485572"/>
                <a:gd name="connsiteY344" fmla="*/ 33800 h 2538970"/>
                <a:gd name="connsiteX345" fmla="*/ 1801905 w 2485572"/>
                <a:gd name="connsiteY345" fmla="*/ 36640 h 2538970"/>
                <a:gd name="connsiteX346" fmla="*/ 1835421 w 2485572"/>
                <a:gd name="connsiteY346" fmla="*/ 42037 h 2538970"/>
                <a:gd name="connsiteX347" fmla="*/ 1891659 w 2485572"/>
                <a:gd name="connsiteY347" fmla="*/ 61635 h 2538970"/>
                <a:gd name="connsiteX348" fmla="*/ 1897340 w 2485572"/>
                <a:gd name="connsiteY348" fmla="*/ 64475 h 2538970"/>
                <a:gd name="connsiteX349" fmla="*/ 1899896 w 2485572"/>
                <a:gd name="connsiteY349" fmla="*/ 67316 h 2538970"/>
                <a:gd name="connsiteX350" fmla="*/ 1944774 w 2485572"/>
                <a:gd name="connsiteY350" fmla="*/ 123270 h 2538970"/>
                <a:gd name="connsiteX351" fmla="*/ 1947614 w 2485572"/>
                <a:gd name="connsiteY351" fmla="*/ 128951 h 2538970"/>
                <a:gd name="connsiteX352" fmla="*/ 1950454 w 2485572"/>
                <a:gd name="connsiteY352" fmla="*/ 131791 h 2538970"/>
                <a:gd name="connsiteX353" fmla="*/ 1956135 w 2485572"/>
                <a:gd name="connsiteY353" fmla="*/ 140312 h 2538970"/>
                <a:gd name="connsiteX354" fmla="*/ 1958975 w 2485572"/>
                <a:gd name="connsiteY354" fmla="*/ 145709 h 2538970"/>
                <a:gd name="connsiteX355" fmla="*/ 1961532 w 2485572"/>
                <a:gd name="connsiteY355" fmla="*/ 154230 h 2538970"/>
                <a:gd name="connsiteX356" fmla="*/ 1998172 w 2485572"/>
                <a:gd name="connsiteY356" fmla="*/ 204788 h 2538970"/>
                <a:gd name="connsiteX357" fmla="*/ 2003569 w 2485572"/>
                <a:gd name="connsiteY357" fmla="*/ 207344 h 2538970"/>
                <a:gd name="connsiteX358" fmla="*/ 2009249 w 2485572"/>
                <a:gd name="connsiteY358" fmla="*/ 210184 h 2538970"/>
                <a:gd name="connsiteX359" fmla="*/ 2017770 w 2485572"/>
                <a:gd name="connsiteY359" fmla="*/ 210184 h 2538970"/>
                <a:gd name="connsiteX360" fmla="*/ 2026007 w 2485572"/>
                <a:gd name="connsiteY360" fmla="*/ 213025 h 2538970"/>
                <a:gd name="connsiteX361" fmla="*/ 2037368 w 2485572"/>
                <a:gd name="connsiteY361" fmla="*/ 215865 h 2538970"/>
                <a:gd name="connsiteX362" fmla="*/ 2099003 w 2485572"/>
                <a:gd name="connsiteY362" fmla="*/ 221546 h 2538970"/>
                <a:gd name="connsiteX363" fmla="*/ 2104684 w 2485572"/>
                <a:gd name="connsiteY363" fmla="*/ 224386 h 2538970"/>
                <a:gd name="connsiteX364" fmla="*/ 2112921 w 2485572"/>
                <a:gd name="connsiteY364" fmla="*/ 224386 h 2538970"/>
                <a:gd name="connsiteX365" fmla="*/ 2124283 w 2485572"/>
                <a:gd name="connsiteY365" fmla="*/ 229783 h 2538970"/>
                <a:gd name="connsiteX366" fmla="*/ 2177397 w 2485572"/>
                <a:gd name="connsiteY366" fmla="*/ 229783 h 2538970"/>
                <a:gd name="connsiteX367" fmla="*/ 2185918 w 2485572"/>
                <a:gd name="connsiteY367" fmla="*/ 232623 h 2538970"/>
                <a:gd name="connsiteX368" fmla="*/ 2213753 w 2485572"/>
                <a:gd name="connsiteY368" fmla="*/ 226942 h 2538970"/>
                <a:gd name="connsiteX369" fmla="*/ 2219434 w 2485572"/>
                <a:gd name="connsiteY369" fmla="*/ 224386 h 2538970"/>
                <a:gd name="connsiteX370" fmla="*/ 2241872 w 2485572"/>
                <a:gd name="connsiteY370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2138200 w 2485572"/>
                <a:gd name="connsiteY82" fmla="*/ 2396102 h 2538970"/>
                <a:gd name="connsiteX83" fmla="*/ 1986810 w 2485572"/>
                <a:gd name="connsiteY83" fmla="*/ 2300667 h 2538970"/>
                <a:gd name="connsiteX84" fmla="*/ 1928016 w 2485572"/>
                <a:gd name="connsiteY84" fmla="*/ 2278512 h 2538970"/>
                <a:gd name="connsiteX85" fmla="*/ 1900291 w 2485572"/>
                <a:gd name="connsiteY85" fmla="*/ 2264848 h 2538970"/>
                <a:gd name="connsiteX86" fmla="*/ 1872061 w 2485572"/>
                <a:gd name="connsiteY86" fmla="*/ 2222273 h 2538970"/>
                <a:gd name="connsiteX87" fmla="*/ 1863540 w 2485572"/>
                <a:gd name="connsiteY87" fmla="*/ 2163479 h 2538970"/>
                <a:gd name="connsiteX88" fmla="*/ 1813266 w 2485572"/>
                <a:gd name="connsiteY88" fmla="*/ 2166319 h 2538970"/>
                <a:gd name="connsiteX89" fmla="*/ 1771230 w 2485572"/>
                <a:gd name="connsiteY89" fmla="*/ 2205516 h 2538970"/>
                <a:gd name="connsiteX90" fmla="*/ 1762708 w 2485572"/>
                <a:gd name="connsiteY90" fmla="*/ 2202676 h 2538970"/>
                <a:gd name="connsiteX91" fmla="*/ 1698233 w 2485572"/>
                <a:gd name="connsiteY91" fmla="*/ 2166319 h 2538970"/>
                <a:gd name="connsiteX92" fmla="*/ 1682804 w 2485572"/>
                <a:gd name="connsiteY92" fmla="*/ 2164835 h 2538970"/>
                <a:gd name="connsiteX93" fmla="*/ 1656196 w 2485572"/>
                <a:gd name="connsiteY93" fmla="*/ 2160638 h 2538970"/>
                <a:gd name="connsiteX94" fmla="*/ 1633591 w 2485572"/>
                <a:gd name="connsiteY94" fmla="*/ 2164835 h 2538970"/>
                <a:gd name="connsiteX95" fmla="*/ 1605638 w 2485572"/>
                <a:gd name="connsiteY95" fmla="*/ 2169159 h 2538970"/>
                <a:gd name="connsiteX96" fmla="*/ 1566442 w 2485572"/>
                <a:gd name="connsiteY96" fmla="*/ 2146721 h 2538970"/>
                <a:gd name="connsiteX97" fmla="*/ 1563601 w 2485572"/>
                <a:gd name="connsiteY97" fmla="*/ 2143881 h 2538970"/>
                <a:gd name="connsiteX98" fmla="*/ 1561045 w 2485572"/>
                <a:gd name="connsiteY98" fmla="*/ 2141040 h 2538970"/>
                <a:gd name="connsiteX99" fmla="*/ 1541447 w 2485572"/>
                <a:gd name="connsiteY99" fmla="*/ 2112921 h 2538970"/>
                <a:gd name="connsiteX100" fmla="*/ 1535766 w 2485572"/>
                <a:gd name="connsiteY100" fmla="*/ 2107524 h 2538970"/>
                <a:gd name="connsiteX101" fmla="*/ 1501966 w 2485572"/>
                <a:gd name="connsiteY101" fmla="*/ 2090482 h 2538970"/>
                <a:gd name="connsiteX102" fmla="*/ 1496570 w 2485572"/>
                <a:gd name="connsiteY102" fmla="*/ 2087926 h 2538970"/>
                <a:gd name="connsiteX103" fmla="*/ 1493729 w 2485572"/>
                <a:gd name="connsiteY103" fmla="*/ 2085086 h 2538970"/>
                <a:gd name="connsiteX104" fmla="*/ 1488049 w 2485572"/>
                <a:gd name="connsiteY104" fmla="*/ 2082245 h 2538970"/>
                <a:gd name="connsiteX105" fmla="*/ 1426413 w 2485572"/>
                <a:gd name="connsiteY105" fmla="*/ 2059807 h 2538970"/>
                <a:gd name="connsiteX106" fmla="*/ 1364778 w 2485572"/>
                <a:gd name="connsiteY106" fmla="*/ 2056966 h 2538970"/>
                <a:gd name="connsiteX107" fmla="*/ 1336659 w 2485572"/>
                <a:gd name="connsiteY107" fmla="*/ 2048445 h 2538970"/>
                <a:gd name="connsiteX108" fmla="*/ 1311380 w 2485572"/>
                <a:gd name="connsiteY108" fmla="*/ 2034528 h 2538970"/>
                <a:gd name="connsiteX109" fmla="*/ 1305983 w 2485572"/>
                <a:gd name="connsiteY109" fmla="*/ 2031688 h 2538970"/>
                <a:gd name="connsiteX110" fmla="*/ 1303143 w 2485572"/>
                <a:gd name="connsiteY110" fmla="*/ 2026291 h 2538970"/>
                <a:gd name="connsiteX111" fmla="*/ 1300303 w 2485572"/>
                <a:gd name="connsiteY111" fmla="*/ 2023451 h 2538970"/>
                <a:gd name="connsiteX112" fmla="*/ 1266787 w 2485572"/>
                <a:gd name="connsiteY112" fmla="*/ 2006409 h 2538970"/>
                <a:gd name="connsiteX113" fmla="*/ 1255426 w 2485572"/>
                <a:gd name="connsiteY113" fmla="*/ 2006409 h 2538970"/>
                <a:gd name="connsiteX114" fmla="*/ 1238668 w 2485572"/>
                <a:gd name="connsiteY114" fmla="*/ 2001012 h 2538970"/>
                <a:gd name="connsiteX115" fmla="*/ 1232987 w 2485572"/>
                <a:gd name="connsiteY115" fmla="*/ 2001012 h 2538970"/>
                <a:gd name="connsiteX116" fmla="*/ 1216229 w 2485572"/>
                <a:gd name="connsiteY116" fmla="*/ 1995331 h 2538970"/>
                <a:gd name="connsiteX117" fmla="*/ 1213389 w 2485572"/>
                <a:gd name="connsiteY117" fmla="*/ 1992491 h 2538970"/>
                <a:gd name="connsiteX118" fmla="*/ 1185554 w 2485572"/>
                <a:gd name="connsiteY118" fmla="*/ 1984254 h 2538970"/>
                <a:gd name="connsiteX119" fmla="*/ 1179873 w 2485572"/>
                <a:gd name="connsiteY119" fmla="*/ 1984254 h 2538970"/>
                <a:gd name="connsiteX120" fmla="*/ 1157434 w 2485572"/>
                <a:gd name="connsiteY120" fmla="*/ 1981414 h 2538970"/>
                <a:gd name="connsiteX121" fmla="*/ 1109717 w 2485572"/>
                <a:gd name="connsiteY121" fmla="*/ 1947614 h 2538970"/>
                <a:gd name="connsiteX122" fmla="*/ 1098639 w 2485572"/>
                <a:gd name="connsiteY122" fmla="*/ 1944774 h 2538970"/>
                <a:gd name="connsiteX123" fmla="*/ 1067680 w 2485572"/>
                <a:gd name="connsiteY123" fmla="*/ 1919779 h 2538970"/>
                <a:gd name="connsiteX124" fmla="*/ 1056603 w 2485572"/>
                <a:gd name="connsiteY124" fmla="*/ 1888819 h 2538970"/>
                <a:gd name="connsiteX125" fmla="*/ 1053762 w 2485572"/>
                <a:gd name="connsiteY125" fmla="*/ 1880298 h 2538970"/>
                <a:gd name="connsiteX126" fmla="*/ 1022803 w 2485572"/>
                <a:gd name="connsiteY126" fmla="*/ 1860700 h 2538970"/>
                <a:gd name="connsiteX127" fmla="*/ 1019962 w 2485572"/>
                <a:gd name="connsiteY127" fmla="*/ 1858143 h 2538970"/>
                <a:gd name="connsiteX128" fmla="*/ 1006045 w 2485572"/>
                <a:gd name="connsiteY128" fmla="*/ 1824343 h 2538970"/>
                <a:gd name="connsiteX129" fmla="*/ 1006045 w 2485572"/>
                <a:gd name="connsiteY129" fmla="*/ 1813266 h 2538970"/>
                <a:gd name="connsiteX130" fmla="*/ 1011725 w 2485572"/>
                <a:gd name="connsiteY130" fmla="*/ 1793668 h 2538970"/>
                <a:gd name="connsiteX131" fmla="*/ 1019962 w 2485572"/>
                <a:gd name="connsiteY131" fmla="*/ 1768389 h 2538970"/>
                <a:gd name="connsiteX132" fmla="*/ 1025643 w 2485572"/>
                <a:gd name="connsiteY132" fmla="*/ 1737429 h 2538970"/>
                <a:gd name="connsiteX133" fmla="*/ 1025643 w 2485572"/>
                <a:gd name="connsiteY133" fmla="*/ 1723512 h 2538970"/>
                <a:gd name="connsiteX134" fmla="*/ 1019962 w 2485572"/>
                <a:gd name="connsiteY134" fmla="*/ 1720671 h 2538970"/>
                <a:gd name="connsiteX135" fmla="*/ 1014566 w 2485572"/>
                <a:gd name="connsiteY135" fmla="*/ 1712435 h 2538970"/>
                <a:gd name="connsiteX136" fmla="*/ 1011725 w 2485572"/>
                <a:gd name="connsiteY136" fmla="*/ 1709594 h 2538970"/>
                <a:gd name="connsiteX137" fmla="*/ 983606 w 2485572"/>
                <a:gd name="connsiteY137" fmla="*/ 1692552 h 2538970"/>
                <a:gd name="connsiteX138" fmla="*/ 977925 w 2485572"/>
                <a:gd name="connsiteY138" fmla="*/ 1692552 h 2538970"/>
                <a:gd name="connsiteX139" fmla="*/ 950090 w 2485572"/>
                <a:gd name="connsiteY139" fmla="*/ 1653356 h 2538970"/>
                <a:gd name="connsiteX140" fmla="*/ 950090 w 2485572"/>
                <a:gd name="connsiteY140" fmla="*/ 1639438 h 2538970"/>
                <a:gd name="connsiteX141" fmla="*/ 952931 w 2485572"/>
                <a:gd name="connsiteY141" fmla="*/ 1636598 h 2538970"/>
                <a:gd name="connsiteX142" fmla="*/ 975369 w 2485572"/>
                <a:gd name="connsiteY142" fmla="*/ 1597401 h 2538970"/>
                <a:gd name="connsiteX143" fmla="*/ 980766 w 2485572"/>
                <a:gd name="connsiteY143" fmla="*/ 1591721 h 2538970"/>
                <a:gd name="connsiteX144" fmla="*/ 1017406 w 2485572"/>
                <a:gd name="connsiteY144" fmla="*/ 1561045 h 2538970"/>
                <a:gd name="connsiteX145" fmla="*/ 1022803 w 2485572"/>
                <a:gd name="connsiteY145" fmla="*/ 1558205 h 2538970"/>
                <a:gd name="connsiteX146" fmla="*/ 1025643 w 2485572"/>
                <a:gd name="connsiteY146" fmla="*/ 1555364 h 2538970"/>
                <a:gd name="connsiteX147" fmla="*/ 1031324 w 2485572"/>
                <a:gd name="connsiteY147" fmla="*/ 1549684 h 2538970"/>
                <a:gd name="connsiteX148" fmla="*/ 1293866 w 2485572"/>
                <a:gd name="connsiteY148" fmla="*/ 1680648 h 2538970"/>
                <a:gd name="connsiteX149" fmla="*/ 1455791 w 2485572"/>
                <a:gd name="connsiteY149" fmla="*/ 1685410 h 2538970"/>
                <a:gd name="connsiteX150" fmla="*/ 1289417 w 2485572"/>
                <a:gd name="connsiteY150" fmla="*/ 1536685 h 2538970"/>
                <a:gd name="connsiteX151" fmla="*/ 1061999 w 2485572"/>
                <a:gd name="connsiteY151" fmla="*/ 1465610 h 2538970"/>
                <a:gd name="connsiteX152" fmla="*/ 1061999 w 2485572"/>
                <a:gd name="connsiteY152" fmla="*/ 1429254 h 2538970"/>
                <a:gd name="connsiteX153" fmla="*/ 1048082 w 2485572"/>
                <a:gd name="connsiteY153" fmla="*/ 1403975 h 2538970"/>
                <a:gd name="connsiteX154" fmla="*/ 1022803 w 2485572"/>
                <a:gd name="connsiteY154" fmla="*/ 1387217 h 2538970"/>
                <a:gd name="connsiteX155" fmla="*/ 1011725 w 2485572"/>
                <a:gd name="connsiteY155" fmla="*/ 1381536 h 2538970"/>
                <a:gd name="connsiteX156" fmla="*/ 1000364 w 2485572"/>
                <a:gd name="connsiteY156" fmla="*/ 1381536 h 2538970"/>
                <a:gd name="connsiteX157" fmla="*/ 961167 w 2485572"/>
                <a:gd name="connsiteY157" fmla="*/ 1376140 h 2538970"/>
                <a:gd name="connsiteX158" fmla="*/ 924811 w 2485572"/>
                <a:gd name="connsiteY158" fmla="*/ 1367618 h 2538970"/>
                <a:gd name="connsiteX159" fmla="*/ 919131 w 2485572"/>
                <a:gd name="connsiteY159" fmla="*/ 1367618 h 2538970"/>
                <a:gd name="connsiteX160" fmla="*/ 913450 w 2485572"/>
                <a:gd name="connsiteY160" fmla="*/ 1364778 h 2538970"/>
                <a:gd name="connsiteX161" fmla="*/ 908053 w 2485572"/>
                <a:gd name="connsiteY161" fmla="*/ 1364778 h 2538970"/>
                <a:gd name="connsiteX162" fmla="*/ 877094 w 2485572"/>
                <a:gd name="connsiteY162" fmla="*/ 1381536 h 2538970"/>
                <a:gd name="connsiteX163" fmla="*/ 868857 w 2485572"/>
                <a:gd name="connsiteY163" fmla="*/ 1390057 h 2538970"/>
                <a:gd name="connsiteX164" fmla="*/ 835057 w 2485572"/>
                <a:gd name="connsiteY164" fmla="*/ 1434934 h 2538970"/>
                <a:gd name="connsiteX165" fmla="*/ 832217 w 2485572"/>
                <a:gd name="connsiteY165" fmla="*/ 1440331 h 2538970"/>
                <a:gd name="connsiteX166" fmla="*/ 832217 w 2485572"/>
                <a:gd name="connsiteY166" fmla="*/ 1446012 h 2538970"/>
                <a:gd name="connsiteX167" fmla="*/ 767741 w 2485572"/>
                <a:gd name="connsiteY167" fmla="*/ 1513327 h 2538970"/>
                <a:gd name="connsiteX168" fmla="*/ 711787 w 2485572"/>
                <a:gd name="connsiteY168" fmla="*/ 1535766 h 2538970"/>
                <a:gd name="connsiteX169" fmla="*/ 686508 w 2485572"/>
                <a:gd name="connsiteY169" fmla="*/ 1541447 h 2538970"/>
                <a:gd name="connsiteX170" fmla="*/ 661513 w 2485572"/>
                <a:gd name="connsiteY170" fmla="*/ 1549684 h 2538970"/>
                <a:gd name="connsiteX171" fmla="*/ 658672 w 2485572"/>
                <a:gd name="connsiteY171" fmla="*/ 1552524 h 2538970"/>
                <a:gd name="connsiteX172" fmla="*/ 652992 w 2485572"/>
                <a:gd name="connsiteY172" fmla="*/ 1555364 h 2538970"/>
                <a:gd name="connsiteX173" fmla="*/ 624873 w 2485572"/>
                <a:gd name="connsiteY173" fmla="*/ 1561045 h 2538970"/>
                <a:gd name="connsiteX174" fmla="*/ 619476 w 2485572"/>
                <a:gd name="connsiteY174" fmla="*/ 1558205 h 2538970"/>
                <a:gd name="connsiteX175" fmla="*/ 616636 w 2485572"/>
                <a:gd name="connsiteY175" fmla="*/ 1555364 h 2538970"/>
                <a:gd name="connsiteX176" fmla="*/ 597037 w 2485572"/>
                <a:gd name="connsiteY176" fmla="*/ 1532926 h 2538970"/>
                <a:gd name="connsiteX177" fmla="*/ 594197 w 2485572"/>
                <a:gd name="connsiteY177" fmla="*/ 1521848 h 2538970"/>
                <a:gd name="connsiteX178" fmla="*/ 591357 w 2485572"/>
                <a:gd name="connsiteY178" fmla="*/ 1519008 h 2538970"/>
                <a:gd name="connsiteX179" fmla="*/ 566078 w 2485572"/>
                <a:gd name="connsiteY179" fmla="*/ 1482368 h 2538970"/>
                <a:gd name="connsiteX180" fmla="*/ 560397 w 2485572"/>
                <a:gd name="connsiteY180" fmla="*/ 1471291 h 2538970"/>
                <a:gd name="connsiteX181" fmla="*/ 555000 w 2485572"/>
                <a:gd name="connsiteY181" fmla="*/ 1465610 h 2538970"/>
                <a:gd name="connsiteX182" fmla="*/ 498762 w 2485572"/>
                <a:gd name="connsiteY182" fmla="*/ 1432094 h 2538970"/>
                <a:gd name="connsiteX183" fmla="*/ 490525 w 2485572"/>
                <a:gd name="connsiteY183" fmla="*/ 1429254 h 2538970"/>
                <a:gd name="connsiteX184" fmla="*/ 487685 w 2485572"/>
                <a:gd name="connsiteY184" fmla="*/ 1429254 h 2538970"/>
                <a:gd name="connsiteX185" fmla="*/ 462406 w 2485572"/>
                <a:gd name="connsiteY185" fmla="*/ 1426413 h 2538970"/>
                <a:gd name="connsiteX186" fmla="*/ 400770 w 2485572"/>
                <a:gd name="connsiteY186" fmla="*/ 1426413 h 2538970"/>
                <a:gd name="connsiteX187" fmla="*/ 392250 w 2485572"/>
                <a:gd name="connsiteY187" fmla="*/ 1423573 h 2538970"/>
                <a:gd name="connsiteX188" fmla="*/ 384013 w 2485572"/>
                <a:gd name="connsiteY188" fmla="*/ 1420733 h 2538970"/>
                <a:gd name="connsiteX189" fmla="*/ 375492 w 2485572"/>
                <a:gd name="connsiteY189" fmla="*/ 1420733 h 2538970"/>
                <a:gd name="connsiteX190" fmla="*/ 319537 w 2485572"/>
                <a:gd name="connsiteY190" fmla="*/ 1409655 h 2538970"/>
                <a:gd name="connsiteX191" fmla="*/ 313856 w 2485572"/>
                <a:gd name="connsiteY191" fmla="*/ 1406815 h 2538970"/>
                <a:gd name="connsiteX192" fmla="*/ 308176 w 2485572"/>
                <a:gd name="connsiteY192" fmla="*/ 1406815 h 2538970"/>
                <a:gd name="connsiteX193" fmla="*/ 297098 w 2485572"/>
                <a:gd name="connsiteY193" fmla="*/ 1401134 h 2538970"/>
                <a:gd name="connsiteX194" fmla="*/ 221546 w 2485572"/>
                <a:gd name="connsiteY194" fmla="*/ 1392898 h 2538970"/>
                <a:gd name="connsiteX195" fmla="*/ 213025 w 2485572"/>
                <a:gd name="connsiteY195" fmla="*/ 1392898 h 2538970"/>
                <a:gd name="connsiteX196" fmla="*/ 204504 w 2485572"/>
                <a:gd name="connsiteY196" fmla="*/ 1395738 h 2538970"/>
                <a:gd name="connsiteX197" fmla="*/ 154230 w 2485572"/>
                <a:gd name="connsiteY197" fmla="*/ 1406815 h 2538970"/>
                <a:gd name="connsiteX198" fmla="*/ 148549 w 2485572"/>
                <a:gd name="connsiteY198" fmla="*/ 1403975 h 2538970"/>
                <a:gd name="connsiteX199" fmla="*/ 137472 w 2485572"/>
                <a:gd name="connsiteY199" fmla="*/ 1398294 h 2538970"/>
                <a:gd name="connsiteX200" fmla="*/ 131791 w 2485572"/>
                <a:gd name="connsiteY200" fmla="*/ 1398294 h 2538970"/>
                <a:gd name="connsiteX201" fmla="*/ 67316 w 2485572"/>
                <a:gd name="connsiteY201" fmla="*/ 1418177 h 2538970"/>
                <a:gd name="connsiteX202" fmla="*/ 58795 w 2485572"/>
                <a:gd name="connsiteY202" fmla="*/ 1420733 h 2538970"/>
                <a:gd name="connsiteX203" fmla="*/ 50558 w 2485572"/>
                <a:gd name="connsiteY203" fmla="*/ 1423573 h 2538970"/>
                <a:gd name="connsiteX204" fmla="*/ 42037 w 2485572"/>
                <a:gd name="connsiteY204" fmla="*/ 1423573 h 2538970"/>
                <a:gd name="connsiteX205" fmla="*/ 5681 w 2485572"/>
                <a:gd name="connsiteY205" fmla="*/ 1432094 h 2538970"/>
                <a:gd name="connsiteX206" fmla="*/ 2840 w 2485572"/>
                <a:gd name="connsiteY206" fmla="*/ 1403975 h 2538970"/>
                <a:gd name="connsiteX207" fmla="*/ 0 w 2485572"/>
                <a:gd name="connsiteY207" fmla="*/ 1395738 h 2538970"/>
                <a:gd name="connsiteX208" fmla="*/ 5681 w 2485572"/>
                <a:gd name="connsiteY208" fmla="*/ 1373299 h 2538970"/>
                <a:gd name="connsiteX209" fmla="*/ 5681 w 2485572"/>
                <a:gd name="connsiteY209" fmla="*/ 1361938 h 2538970"/>
                <a:gd name="connsiteX210" fmla="*/ 11361 w 2485572"/>
                <a:gd name="connsiteY210" fmla="*/ 1345180 h 2538970"/>
                <a:gd name="connsiteX211" fmla="*/ 42037 w 2485572"/>
                <a:gd name="connsiteY211" fmla="*/ 1305983 h 2538970"/>
                <a:gd name="connsiteX212" fmla="*/ 47718 w 2485572"/>
                <a:gd name="connsiteY212" fmla="*/ 1294622 h 2538970"/>
                <a:gd name="connsiteX213" fmla="*/ 39197 w 2485572"/>
                <a:gd name="connsiteY213" fmla="*/ 1275024 h 2538970"/>
                <a:gd name="connsiteX214" fmla="*/ 33516 w 2485572"/>
                <a:gd name="connsiteY214" fmla="*/ 1269627 h 2538970"/>
                <a:gd name="connsiteX215" fmla="*/ 33516 w 2485572"/>
                <a:gd name="connsiteY215" fmla="*/ 1244348 h 2538970"/>
                <a:gd name="connsiteX216" fmla="*/ 64475 w 2485572"/>
                <a:gd name="connsiteY216" fmla="*/ 1213389 h 2538970"/>
                <a:gd name="connsiteX217" fmla="*/ 81233 w 2485572"/>
                <a:gd name="connsiteY217" fmla="*/ 1199471 h 2538970"/>
                <a:gd name="connsiteX218" fmla="*/ 86914 w 2485572"/>
                <a:gd name="connsiteY218" fmla="*/ 1190950 h 2538970"/>
                <a:gd name="connsiteX219" fmla="*/ 97991 w 2485572"/>
                <a:gd name="connsiteY219" fmla="*/ 1160275 h 2538970"/>
                <a:gd name="connsiteX220" fmla="*/ 95435 w 2485572"/>
                <a:gd name="connsiteY220" fmla="*/ 1151753 h 2538970"/>
                <a:gd name="connsiteX221" fmla="*/ 95435 w 2485572"/>
                <a:gd name="connsiteY221" fmla="*/ 1121078 h 2538970"/>
                <a:gd name="connsiteX222" fmla="*/ 100832 w 2485572"/>
                <a:gd name="connsiteY222" fmla="*/ 1112557 h 2538970"/>
                <a:gd name="connsiteX223" fmla="*/ 103672 w 2485572"/>
                <a:gd name="connsiteY223" fmla="*/ 1106876 h 2538970"/>
                <a:gd name="connsiteX224" fmla="*/ 154230 w 2485572"/>
                <a:gd name="connsiteY224" fmla="*/ 1070520 h 2538970"/>
                <a:gd name="connsiteX225" fmla="*/ 176668 w 2485572"/>
                <a:gd name="connsiteY225" fmla="*/ 1045241 h 2538970"/>
                <a:gd name="connsiteX226" fmla="*/ 176668 w 2485572"/>
                <a:gd name="connsiteY226" fmla="*/ 1037004 h 2538970"/>
                <a:gd name="connsiteX227" fmla="*/ 173828 w 2485572"/>
                <a:gd name="connsiteY227" fmla="*/ 1028483 h 2538970"/>
                <a:gd name="connsiteX228" fmla="*/ 157070 w 2485572"/>
                <a:gd name="connsiteY228" fmla="*/ 1008885 h 2538970"/>
                <a:gd name="connsiteX229" fmla="*/ 154230 w 2485572"/>
                <a:gd name="connsiteY229" fmla="*/ 1000648 h 2538970"/>
                <a:gd name="connsiteX230" fmla="*/ 157070 w 2485572"/>
                <a:gd name="connsiteY230" fmla="*/ 964008 h 2538970"/>
                <a:gd name="connsiteX231" fmla="*/ 154230 w 2485572"/>
                <a:gd name="connsiteY231" fmla="*/ 955771 h 2538970"/>
                <a:gd name="connsiteX232" fmla="*/ 126111 w 2485572"/>
                <a:gd name="connsiteY232" fmla="*/ 930492 h 2538970"/>
                <a:gd name="connsiteX233" fmla="*/ 112193 w 2485572"/>
                <a:gd name="connsiteY233" fmla="*/ 927652 h 2538970"/>
                <a:gd name="connsiteX234" fmla="*/ 109353 w 2485572"/>
                <a:gd name="connsiteY234" fmla="*/ 921971 h 2538970"/>
                <a:gd name="connsiteX235" fmla="*/ 109353 w 2485572"/>
                <a:gd name="connsiteY235" fmla="*/ 908053 h 2538970"/>
                <a:gd name="connsiteX236" fmla="*/ 117590 w 2485572"/>
                <a:gd name="connsiteY236" fmla="*/ 891295 h 2538970"/>
                <a:gd name="connsiteX237" fmla="*/ 123270 w 2485572"/>
                <a:gd name="connsiteY237" fmla="*/ 885615 h 2538970"/>
                <a:gd name="connsiteX238" fmla="*/ 148549 w 2485572"/>
                <a:gd name="connsiteY238" fmla="*/ 866016 h 2538970"/>
                <a:gd name="connsiteX239" fmla="*/ 128951 w 2485572"/>
                <a:gd name="connsiteY239" fmla="*/ 840738 h 2538970"/>
                <a:gd name="connsiteX240" fmla="*/ 126111 w 2485572"/>
                <a:gd name="connsiteY240" fmla="*/ 821139 h 2538970"/>
                <a:gd name="connsiteX241" fmla="*/ 140028 w 2485572"/>
                <a:gd name="connsiteY241" fmla="*/ 812618 h 2538970"/>
                <a:gd name="connsiteX242" fmla="*/ 142869 w 2485572"/>
                <a:gd name="connsiteY242" fmla="*/ 790464 h 2538970"/>
                <a:gd name="connsiteX243" fmla="*/ 154230 w 2485572"/>
                <a:gd name="connsiteY243" fmla="*/ 773422 h 2538970"/>
                <a:gd name="connsiteX244" fmla="*/ 157070 w 2485572"/>
                <a:gd name="connsiteY244" fmla="*/ 762344 h 2538970"/>
                <a:gd name="connsiteX245" fmla="*/ 157070 w 2485572"/>
                <a:gd name="connsiteY245" fmla="*/ 753824 h 2538970"/>
                <a:gd name="connsiteX246" fmla="*/ 145709 w 2485572"/>
                <a:gd name="connsiteY246" fmla="*/ 731385 h 2538970"/>
                <a:gd name="connsiteX247" fmla="*/ 145709 w 2485572"/>
                <a:gd name="connsiteY247" fmla="*/ 723148 h 2538970"/>
                <a:gd name="connsiteX248" fmla="*/ 159627 w 2485572"/>
                <a:gd name="connsiteY248" fmla="*/ 714627 h 2538970"/>
                <a:gd name="connsiteX249" fmla="*/ 204504 w 2485572"/>
                <a:gd name="connsiteY249" fmla="*/ 708946 h 2538970"/>
                <a:gd name="connsiteX250" fmla="*/ 232623 w 2485572"/>
                <a:gd name="connsiteY250" fmla="*/ 678271 h 2538970"/>
                <a:gd name="connsiteX251" fmla="*/ 232623 w 2485572"/>
                <a:gd name="connsiteY251" fmla="*/ 666909 h 2538970"/>
                <a:gd name="connsiteX252" fmla="*/ 215865 w 2485572"/>
                <a:gd name="connsiteY252" fmla="*/ 644755 h 2538970"/>
                <a:gd name="connsiteX253" fmla="*/ 218705 w 2485572"/>
                <a:gd name="connsiteY253" fmla="*/ 613795 h 2538970"/>
                <a:gd name="connsiteX254" fmla="*/ 241144 w 2485572"/>
                <a:gd name="connsiteY254" fmla="*/ 582836 h 2538970"/>
                <a:gd name="connsiteX255" fmla="*/ 252221 w 2485572"/>
                <a:gd name="connsiteY255" fmla="*/ 571758 h 2538970"/>
                <a:gd name="connsiteX256" fmla="*/ 285737 w 2485572"/>
                <a:gd name="connsiteY256" fmla="*/ 524041 h 2538970"/>
                <a:gd name="connsiteX257" fmla="*/ 291418 w 2485572"/>
                <a:gd name="connsiteY257" fmla="*/ 518644 h 2538970"/>
                <a:gd name="connsiteX258" fmla="*/ 322377 w 2485572"/>
                <a:gd name="connsiteY258" fmla="*/ 518644 h 2538970"/>
                <a:gd name="connsiteX259" fmla="*/ 333455 w 2485572"/>
                <a:gd name="connsiteY259" fmla="*/ 510123 h 2538970"/>
                <a:gd name="connsiteX260" fmla="*/ 341976 w 2485572"/>
                <a:gd name="connsiteY260" fmla="*/ 482004 h 2538970"/>
                <a:gd name="connsiteX261" fmla="*/ 347372 w 2485572"/>
                <a:gd name="connsiteY261" fmla="*/ 476607 h 2538970"/>
                <a:gd name="connsiteX262" fmla="*/ 386853 w 2485572"/>
                <a:gd name="connsiteY262" fmla="*/ 459565 h 2538970"/>
                <a:gd name="connsiteX263" fmla="*/ 389409 w 2485572"/>
                <a:gd name="connsiteY263" fmla="*/ 454169 h 2538970"/>
                <a:gd name="connsiteX264" fmla="*/ 400770 w 2485572"/>
                <a:gd name="connsiteY264" fmla="*/ 434570 h 2538970"/>
                <a:gd name="connsiteX265" fmla="*/ 414688 w 2485572"/>
                <a:gd name="connsiteY265" fmla="*/ 392534 h 2538970"/>
                <a:gd name="connsiteX266" fmla="*/ 428890 w 2485572"/>
                <a:gd name="connsiteY266" fmla="*/ 341976 h 2538970"/>
                <a:gd name="connsiteX267" fmla="*/ 434286 w 2485572"/>
                <a:gd name="connsiteY267" fmla="*/ 255062 h 2538970"/>
                <a:gd name="connsiteX268" fmla="*/ 437127 w 2485572"/>
                <a:gd name="connsiteY268" fmla="*/ 252221 h 2538970"/>
                <a:gd name="connsiteX269" fmla="*/ 448488 w 2485572"/>
                <a:gd name="connsiteY269" fmla="*/ 235463 h 2538970"/>
                <a:gd name="connsiteX270" fmla="*/ 468086 w 2485572"/>
                <a:gd name="connsiteY270" fmla="*/ 221546 h 2538970"/>
                <a:gd name="connsiteX271" fmla="*/ 501602 w 2485572"/>
                <a:gd name="connsiteY271" fmla="*/ 215865 h 2538970"/>
                <a:gd name="connsiteX272" fmla="*/ 512964 w 2485572"/>
                <a:gd name="connsiteY272" fmla="*/ 213025 h 2538970"/>
                <a:gd name="connsiteX273" fmla="*/ 555000 w 2485572"/>
                <a:gd name="connsiteY273" fmla="*/ 187746 h 2538970"/>
                <a:gd name="connsiteX274" fmla="*/ 557557 w 2485572"/>
                <a:gd name="connsiteY274" fmla="*/ 182349 h 2538970"/>
                <a:gd name="connsiteX275" fmla="*/ 602434 w 2485572"/>
                <a:gd name="connsiteY275" fmla="*/ 131791 h 2538970"/>
                <a:gd name="connsiteX276" fmla="*/ 605274 w 2485572"/>
                <a:gd name="connsiteY276" fmla="*/ 123270 h 2538970"/>
                <a:gd name="connsiteX277" fmla="*/ 594197 w 2485572"/>
                <a:gd name="connsiteY277" fmla="*/ 70156 h 2538970"/>
                <a:gd name="connsiteX278" fmla="*/ 650151 w 2485572"/>
                <a:gd name="connsiteY278" fmla="*/ 92595 h 2538970"/>
                <a:gd name="connsiteX279" fmla="*/ 664069 w 2485572"/>
                <a:gd name="connsiteY279" fmla="*/ 92595 h 2538970"/>
                <a:gd name="connsiteX280" fmla="*/ 689348 w 2485572"/>
                <a:gd name="connsiteY280" fmla="*/ 98275 h 2538970"/>
                <a:gd name="connsiteX281" fmla="*/ 723148 w 2485572"/>
                <a:gd name="connsiteY281" fmla="*/ 89754 h 2538970"/>
                <a:gd name="connsiteX282" fmla="*/ 725704 w 2485572"/>
                <a:gd name="connsiteY282" fmla="*/ 92595 h 2538970"/>
                <a:gd name="connsiteX283" fmla="*/ 731385 w 2485572"/>
                <a:gd name="connsiteY283" fmla="*/ 92595 h 2538970"/>
                <a:gd name="connsiteX284" fmla="*/ 737065 w 2485572"/>
                <a:gd name="connsiteY284" fmla="*/ 95435 h 2538970"/>
                <a:gd name="connsiteX285" fmla="*/ 742746 w 2485572"/>
                <a:gd name="connsiteY285" fmla="*/ 95435 h 2538970"/>
                <a:gd name="connsiteX286" fmla="*/ 779102 w 2485572"/>
                <a:gd name="connsiteY286" fmla="*/ 75837 h 2538970"/>
                <a:gd name="connsiteX287" fmla="*/ 818299 w 2485572"/>
                <a:gd name="connsiteY287" fmla="*/ 39197 h 2538970"/>
                <a:gd name="connsiteX288" fmla="*/ 823980 w 2485572"/>
                <a:gd name="connsiteY288" fmla="*/ 33800 h 2538970"/>
                <a:gd name="connsiteX289" fmla="*/ 851815 w 2485572"/>
                <a:gd name="connsiteY289" fmla="*/ 19598 h 2538970"/>
                <a:gd name="connsiteX290" fmla="*/ 854655 w 2485572"/>
                <a:gd name="connsiteY290" fmla="*/ 14202 h 2538970"/>
                <a:gd name="connsiteX291" fmla="*/ 888455 w 2485572"/>
                <a:gd name="connsiteY291" fmla="*/ 8521 h 2538970"/>
                <a:gd name="connsiteX292" fmla="*/ 893852 w 2485572"/>
                <a:gd name="connsiteY292" fmla="*/ 11361 h 2538970"/>
                <a:gd name="connsiteX293" fmla="*/ 933332 w 2485572"/>
                <a:gd name="connsiteY293" fmla="*/ 36640 h 2538970"/>
                <a:gd name="connsiteX294" fmla="*/ 938729 w 2485572"/>
                <a:gd name="connsiteY294" fmla="*/ 42037 h 2538970"/>
                <a:gd name="connsiteX295" fmla="*/ 969689 w 2485572"/>
                <a:gd name="connsiteY295" fmla="*/ 61635 h 2538970"/>
                <a:gd name="connsiteX296" fmla="*/ 972529 w 2485572"/>
                <a:gd name="connsiteY296" fmla="*/ 64475 h 2538970"/>
                <a:gd name="connsiteX297" fmla="*/ 977925 w 2485572"/>
                <a:gd name="connsiteY297" fmla="*/ 67316 h 2538970"/>
                <a:gd name="connsiteX298" fmla="*/ 1011725 w 2485572"/>
                <a:gd name="connsiteY298" fmla="*/ 67316 h 2538970"/>
                <a:gd name="connsiteX299" fmla="*/ 1031324 w 2485572"/>
                <a:gd name="connsiteY299" fmla="*/ 64475 h 2538970"/>
                <a:gd name="connsiteX300" fmla="*/ 1042401 w 2485572"/>
                <a:gd name="connsiteY300" fmla="*/ 64475 h 2538970"/>
                <a:gd name="connsiteX301" fmla="*/ 1104036 w 2485572"/>
                <a:gd name="connsiteY301" fmla="*/ 70156 h 2538970"/>
                <a:gd name="connsiteX302" fmla="*/ 1109717 w 2485572"/>
                <a:gd name="connsiteY302" fmla="*/ 75837 h 2538970"/>
                <a:gd name="connsiteX303" fmla="*/ 1118238 w 2485572"/>
                <a:gd name="connsiteY303" fmla="*/ 81233 h 2538970"/>
                <a:gd name="connsiteX304" fmla="*/ 1121078 w 2485572"/>
                <a:gd name="connsiteY304" fmla="*/ 84074 h 2538970"/>
                <a:gd name="connsiteX305" fmla="*/ 1143517 w 2485572"/>
                <a:gd name="connsiteY305" fmla="*/ 95435 h 2538970"/>
                <a:gd name="connsiteX306" fmla="*/ 1151754 w 2485572"/>
                <a:gd name="connsiteY306" fmla="*/ 100832 h 2538970"/>
                <a:gd name="connsiteX307" fmla="*/ 1171352 w 2485572"/>
                <a:gd name="connsiteY307" fmla="*/ 100832 h 2538970"/>
                <a:gd name="connsiteX308" fmla="*/ 1174192 w 2485572"/>
                <a:gd name="connsiteY308" fmla="*/ 98275 h 2538970"/>
                <a:gd name="connsiteX309" fmla="*/ 1188110 w 2485572"/>
                <a:gd name="connsiteY309" fmla="*/ 89754 h 2538970"/>
                <a:gd name="connsiteX310" fmla="*/ 1193791 w 2485572"/>
                <a:gd name="connsiteY310" fmla="*/ 84074 h 2538970"/>
                <a:gd name="connsiteX311" fmla="*/ 1238668 w 2485572"/>
                <a:gd name="connsiteY311" fmla="*/ 75837 h 2538970"/>
                <a:gd name="connsiteX312" fmla="*/ 1244348 w 2485572"/>
                <a:gd name="connsiteY312" fmla="*/ 78677 h 2538970"/>
                <a:gd name="connsiteX313" fmla="*/ 1272184 w 2485572"/>
                <a:gd name="connsiteY313" fmla="*/ 75837 h 2538970"/>
                <a:gd name="connsiteX314" fmla="*/ 1280705 w 2485572"/>
                <a:gd name="connsiteY314" fmla="*/ 72996 h 2538970"/>
                <a:gd name="connsiteX315" fmla="*/ 1286385 w 2485572"/>
                <a:gd name="connsiteY315" fmla="*/ 72996 h 2538970"/>
                <a:gd name="connsiteX316" fmla="*/ 1348020 w 2485572"/>
                <a:gd name="connsiteY316" fmla="*/ 50558 h 2538970"/>
                <a:gd name="connsiteX317" fmla="*/ 1350861 w 2485572"/>
                <a:gd name="connsiteY317" fmla="*/ 50558 h 2538970"/>
                <a:gd name="connsiteX318" fmla="*/ 1392898 w 2485572"/>
                <a:gd name="connsiteY318" fmla="*/ 39197 h 2538970"/>
                <a:gd name="connsiteX319" fmla="*/ 1406815 w 2485572"/>
                <a:gd name="connsiteY319" fmla="*/ 39197 h 2538970"/>
                <a:gd name="connsiteX320" fmla="*/ 1459929 w 2485572"/>
                <a:gd name="connsiteY320" fmla="*/ 36640 h 2538970"/>
                <a:gd name="connsiteX321" fmla="*/ 1468450 w 2485572"/>
                <a:gd name="connsiteY321" fmla="*/ 36640 h 2538970"/>
                <a:gd name="connsiteX322" fmla="*/ 1474131 w 2485572"/>
                <a:gd name="connsiteY322" fmla="*/ 33800 h 2538970"/>
                <a:gd name="connsiteX323" fmla="*/ 1479528 w 2485572"/>
                <a:gd name="connsiteY323" fmla="*/ 30960 h 2538970"/>
                <a:gd name="connsiteX324" fmla="*/ 1485208 w 2485572"/>
                <a:gd name="connsiteY324" fmla="*/ 30960 h 2538970"/>
                <a:gd name="connsiteX325" fmla="*/ 1544003 w 2485572"/>
                <a:gd name="connsiteY325" fmla="*/ 16758 h 2538970"/>
                <a:gd name="connsiteX326" fmla="*/ 1549684 w 2485572"/>
                <a:gd name="connsiteY326" fmla="*/ 14202 h 2538970"/>
                <a:gd name="connsiteX327" fmla="*/ 1555364 w 2485572"/>
                <a:gd name="connsiteY327" fmla="*/ 14202 h 2538970"/>
                <a:gd name="connsiteX328" fmla="*/ 1563601 w 2485572"/>
                <a:gd name="connsiteY328" fmla="*/ 11361 h 2538970"/>
                <a:gd name="connsiteX329" fmla="*/ 1614159 w 2485572"/>
                <a:gd name="connsiteY329" fmla="*/ 22439 h 2538970"/>
                <a:gd name="connsiteX330" fmla="*/ 1619840 w 2485572"/>
                <a:gd name="connsiteY330" fmla="*/ 19598 h 2538970"/>
                <a:gd name="connsiteX331" fmla="*/ 1630917 w 2485572"/>
                <a:gd name="connsiteY331" fmla="*/ 16758 h 2538970"/>
                <a:gd name="connsiteX332" fmla="*/ 1645119 w 2485572"/>
                <a:gd name="connsiteY332" fmla="*/ 8521 h 2538970"/>
                <a:gd name="connsiteX333" fmla="*/ 1653356 w 2485572"/>
                <a:gd name="connsiteY333" fmla="*/ 5681 h 2538970"/>
                <a:gd name="connsiteX334" fmla="*/ 1689712 w 2485572"/>
                <a:gd name="connsiteY334" fmla="*/ 0 h 2538970"/>
                <a:gd name="connsiteX335" fmla="*/ 1698233 w 2485572"/>
                <a:gd name="connsiteY335" fmla="*/ 11361 h 2538970"/>
                <a:gd name="connsiteX336" fmla="*/ 1703914 w 2485572"/>
                <a:gd name="connsiteY336" fmla="*/ 14202 h 2538970"/>
                <a:gd name="connsiteX337" fmla="*/ 1709310 w 2485572"/>
                <a:gd name="connsiteY337" fmla="*/ 16758 h 2538970"/>
                <a:gd name="connsiteX338" fmla="*/ 1717831 w 2485572"/>
                <a:gd name="connsiteY338" fmla="*/ 16758 h 2538970"/>
                <a:gd name="connsiteX339" fmla="*/ 1757028 w 2485572"/>
                <a:gd name="connsiteY339" fmla="*/ 22439 h 2538970"/>
                <a:gd name="connsiteX340" fmla="*/ 1762708 w 2485572"/>
                <a:gd name="connsiteY340" fmla="*/ 25279 h 2538970"/>
                <a:gd name="connsiteX341" fmla="*/ 1768389 w 2485572"/>
                <a:gd name="connsiteY341" fmla="*/ 25279 h 2538970"/>
                <a:gd name="connsiteX342" fmla="*/ 1787987 w 2485572"/>
                <a:gd name="connsiteY342" fmla="*/ 33800 h 2538970"/>
                <a:gd name="connsiteX343" fmla="*/ 1793384 w 2485572"/>
                <a:gd name="connsiteY343" fmla="*/ 33800 h 2538970"/>
                <a:gd name="connsiteX344" fmla="*/ 1801905 w 2485572"/>
                <a:gd name="connsiteY344" fmla="*/ 36640 h 2538970"/>
                <a:gd name="connsiteX345" fmla="*/ 1835421 w 2485572"/>
                <a:gd name="connsiteY345" fmla="*/ 42037 h 2538970"/>
                <a:gd name="connsiteX346" fmla="*/ 1891659 w 2485572"/>
                <a:gd name="connsiteY346" fmla="*/ 61635 h 2538970"/>
                <a:gd name="connsiteX347" fmla="*/ 1897340 w 2485572"/>
                <a:gd name="connsiteY347" fmla="*/ 64475 h 2538970"/>
                <a:gd name="connsiteX348" fmla="*/ 1899896 w 2485572"/>
                <a:gd name="connsiteY348" fmla="*/ 67316 h 2538970"/>
                <a:gd name="connsiteX349" fmla="*/ 1944774 w 2485572"/>
                <a:gd name="connsiteY349" fmla="*/ 123270 h 2538970"/>
                <a:gd name="connsiteX350" fmla="*/ 1947614 w 2485572"/>
                <a:gd name="connsiteY350" fmla="*/ 128951 h 2538970"/>
                <a:gd name="connsiteX351" fmla="*/ 1950454 w 2485572"/>
                <a:gd name="connsiteY351" fmla="*/ 131791 h 2538970"/>
                <a:gd name="connsiteX352" fmla="*/ 1956135 w 2485572"/>
                <a:gd name="connsiteY352" fmla="*/ 140312 h 2538970"/>
                <a:gd name="connsiteX353" fmla="*/ 1958975 w 2485572"/>
                <a:gd name="connsiteY353" fmla="*/ 145709 h 2538970"/>
                <a:gd name="connsiteX354" fmla="*/ 1961532 w 2485572"/>
                <a:gd name="connsiteY354" fmla="*/ 154230 h 2538970"/>
                <a:gd name="connsiteX355" fmla="*/ 1998172 w 2485572"/>
                <a:gd name="connsiteY355" fmla="*/ 204788 h 2538970"/>
                <a:gd name="connsiteX356" fmla="*/ 2003569 w 2485572"/>
                <a:gd name="connsiteY356" fmla="*/ 207344 h 2538970"/>
                <a:gd name="connsiteX357" fmla="*/ 2009249 w 2485572"/>
                <a:gd name="connsiteY357" fmla="*/ 210184 h 2538970"/>
                <a:gd name="connsiteX358" fmla="*/ 2017770 w 2485572"/>
                <a:gd name="connsiteY358" fmla="*/ 210184 h 2538970"/>
                <a:gd name="connsiteX359" fmla="*/ 2026007 w 2485572"/>
                <a:gd name="connsiteY359" fmla="*/ 213025 h 2538970"/>
                <a:gd name="connsiteX360" fmla="*/ 2037368 w 2485572"/>
                <a:gd name="connsiteY360" fmla="*/ 215865 h 2538970"/>
                <a:gd name="connsiteX361" fmla="*/ 2099003 w 2485572"/>
                <a:gd name="connsiteY361" fmla="*/ 221546 h 2538970"/>
                <a:gd name="connsiteX362" fmla="*/ 2104684 w 2485572"/>
                <a:gd name="connsiteY362" fmla="*/ 224386 h 2538970"/>
                <a:gd name="connsiteX363" fmla="*/ 2112921 w 2485572"/>
                <a:gd name="connsiteY363" fmla="*/ 224386 h 2538970"/>
                <a:gd name="connsiteX364" fmla="*/ 2124283 w 2485572"/>
                <a:gd name="connsiteY364" fmla="*/ 229783 h 2538970"/>
                <a:gd name="connsiteX365" fmla="*/ 2177397 w 2485572"/>
                <a:gd name="connsiteY365" fmla="*/ 229783 h 2538970"/>
                <a:gd name="connsiteX366" fmla="*/ 2185918 w 2485572"/>
                <a:gd name="connsiteY366" fmla="*/ 232623 h 2538970"/>
                <a:gd name="connsiteX367" fmla="*/ 2213753 w 2485572"/>
                <a:gd name="connsiteY367" fmla="*/ 226942 h 2538970"/>
                <a:gd name="connsiteX368" fmla="*/ 2219434 w 2485572"/>
                <a:gd name="connsiteY368" fmla="*/ 224386 h 2538970"/>
                <a:gd name="connsiteX369" fmla="*/ 2241872 w 2485572"/>
                <a:gd name="connsiteY369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2143881 w 2485572"/>
                <a:gd name="connsiteY81" fmla="*/ 2418540 h 2538970"/>
                <a:gd name="connsiteX82" fmla="*/ 1986810 w 2485572"/>
                <a:gd name="connsiteY82" fmla="*/ 2300667 h 2538970"/>
                <a:gd name="connsiteX83" fmla="*/ 1928016 w 2485572"/>
                <a:gd name="connsiteY83" fmla="*/ 2278512 h 2538970"/>
                <a:gd name="connsiteX84" fmla="*/ 1900291 w 2485572"/>
                <a:gd name="connsiteY84" fmla="*/ 2264848 h 2538970"/>
                <a:gd name="connsiteX85" fmla="*/ 1872061 w 2485572"/>
                <a:gd name="connsiteY85" fmla="*/ 2222273 h 2538970"/>
                <a:gd name="connsiteX86" fmla="*/ 1863540 w 2485572"/>
                <a:gd name="connsiteY86" fmla="*/ 2163479 h 2538970"/>
                <a:gd name="connsiteX87" fmla="*/ 1813266 w 2485572"/>
                <a:gd name="connsiteY87" fmla="*/ 2166319 h 2538970"/>
                <a:gd name="connsiteX88" fmla="*/ 1771230 w 2485572"/>
                <a:gd name="connsiteY88" fmla="*/ 2205516 h 2538970"/>
                <a:gd name="connsiteX89" fmla="*/ 1762708 w 2485572"/>
                <a:gd name="connsiteY89" fmla="*/ 2202676 h 2538970"/>
                <a:gd name="connsiteX90" fmla="*/ 1698233 w 2485572"/>
                <a:gd name="connsiteY90" fmla="*/ 2166319 h 2538970"/>
                <a:gd name="connsiteX91" fmla="*/ 1682804 w 2485572"/>
                <a:gd name="connsiteY91" fmla="*/ 2164835 h 2538970"/>
                <a:gd name="connsiteX92" fmla="*/ 1656196 w 2485572"/>
                <a:gd name="connsiteY92" fmla="*/ 2160638 h 2538970"/>
                <a:gd name="connsiteX93" fmla="*/ 1633591 w 2485572"/>
                <a:gd name="connsiteY93" fmla="*/ 2164835 h 2538970"/>
                <a:gd name="connsiteX94" fmla="*/ 1605638 w 2485572"/>
                <a:gd name="connsiteY94" fmla="*/ 2169159 h 2538970"/>
                <a:gd name="connsiteX95" fmla="*/ 1566442 w 2485572"/>
                <a:gd name="connsiteY95" fmla="*/ 2146721 h 2538970"/>
                <a:gd name="connsiteX96" fmla="*/ 1563601 w 2485572"/>
                <a:gd name="connsiteY96" fmla="*/ 2143881 h 2538970"/>
                <a:gd name="connsiteX97" fmla="*/ 1561045 w 2485572"/>
                <a:gd name="connsiteY97" fmla="*/ 2141040 h 2538970"/>
                <a:gd name="connsiteX98" fmla="*/ 1541447 w 2485572"/>
                <a:gd name="connsiteY98" fmla="*/ 2112921 h 2538970"/>
                <a:gd name="connsiteX99" fmla="*/ 1535766 w 2485572"/>
                <a:gd name="connsiteY99" fmla="*/ 2107524 h 2538970"/>
                <a:gd name="connsiteX100" fmla="*/ 1501966 w 2485572"/>
                <a:gd name="connsiteY100" fmla="*/ 2090482 h 2538970"/>
                <a:gd name="connsiteX101" fmla="*/ 1496570 w 2485572"/>
                <a:gd name="connsiteY101" fmla="*/ 2087926 h 2538970"/>
                <a:gd name="connsiteX102" fmla="*/ 1493729 w 2485572"/>
                <a:gd name="connsiteY102" fmla="*/ 2085086 h 2538970"/>
                <a:gd name="connsiteX103" fmla="*/ 1488049 w 2485572"/>
                <a:gd name="connsiteY103" fmla="*/ 2082245 h 2538970"/>
                <a:gd name="connsiteX104" fmla="*/ 1426413 w 2485572"/>
                <a:gd name="connsiteY104" fmla="*/ 2059807 h 2538970"/>
                <a:gd name="connsiteX105" fmla="*/ 1364778 w 2485572"/>
                <a:gd name="connsiteY105" fmla="*/ 2056966 h 2538970"/>
                <a:gd name="connsiteX106" fmla="*/ 1336659 w 2485572"/>
                <a:gd name="connsiteY106" fmla="*/ 2048445 h 2538970"/>
                <a:gd name="connsiteX107" fmla="*/ 1311380 w 2485572"/>
                <a:gd name="connsiteY107" fmla="*/ 2034528 h 2538970"/>
                <a:gd name="connsiteX108" fmla="*/ 1305983 w 2485572"/>
                <a:gd name="connsiteY108" fmla="*/ 2031688 h 2538970"/>
                <a:gd name="connsiteX109" fmla="*/ 1303143 w 2485572"/>
                <a:gd name="connsiteY109" fmla="*/ 2026291 h 2538970"/>
                <a:gd name="connsiteX110" fmla="*/ 1300303 w 2485572"/>
                <a:gd name="connsiteY110" fmla="*/ 2023451 h 2538970"/>
                <a:gd name="connsiteX111" fmla="*/ 1266787 w 2485572"/>
                <a:gd name="connsiteY111" fmla="*/ 2006409 h 2538970"/>
                <a:gd name="connsiteX112" fmla="*/ 1255426 w 2485572"/>
                <a:gd name="connsiteY112" fmla="*/ 2006409 h 2538970"/>
                <a:gd name="connsiteX113" fmla="*/ 1238668 w 2485572"/>
                <a:gd name="connsiteY113" fmla="*/ 2001012 h 2538970"/>
                <a:gd name="connsiteX114" fmla="*/ 1232987 w 2485572"/>
                <a:gd name="connsiteY114" fmla="*/ 2001012 h 2538970"/>
                <a:gd name="connsiteX115" fmla="*/ 1216229 w 2485572"/>
                <a:gd name="connsiteY115" fmla="*/ 1995331 h 2538970"/>
                <a:gd name="connsiteX116" fmla="*/ 1213389 w 2485572"/>
                <a:gd name="connsiteY116" fmla="*/ 1992491 h 2538970"/>
                <a:gd name="connsiteX117" fmla="*/ 1185554 w 2485572"/>
                <a:gd name="connsiteY117" fmla="*/ 1984254 h 2538970"/>
                <a:gd name="connsiteX118" fmla="*/ 1179873 w 2485572"/>
                <a:gd name="connsiteY118" fmla="*/ 1984254 h 2538970"/>
                <a:gd name="connsiteX119" fmla="*/ 1157434 w 2485572"/>
                <a:gd name="connsiteY119" fmla="*/ 1981414 h 2538970"/>
                <a:gd name="connsiteX120" fmla="*/ 1109717 w 2485572"/>
                <a:gd name="connsiteY120" fmla="*/ 1947614 h 2538970"/>
                <a:gd name="connsiteX121" fmla="*/ 1098639 w 2485572"/>
                <a:gd name="connsiteY121" fmla="*/ 1944774 h 2538970"/>
                <a:gd name="connsiteX122" fmla="*/ 1067680 w 2485572"/>
                <a:gd name="connsiteY122" fmla="*/ 1919779 h 2538970"/>
                <a:gd name="connsiteX123" fmla="*/ 1056603 w 2485572"/>
                <a:gd name="connsiteY123" fmla="*/ 1888819 h 2538970"/>
                <a:gd name="connsiteX124" fmla="*/ 1053762 w 2485572"/>
                <a:gd name="connsiteY124" fmla="*/ 1880298 h 2538970"/>
                <a:gd name="connsiteX125" fmla="*/ 1022803 w 2485572"/>
                <a:gd name="connsiteY125" fmla="*/ 1860700 h 2538970"/>
                <a:gd name="connsiteX126" fmla="*/ 1019962 w 2485572"/>
                <a:gd name="connsiteY126" fmla="*/ 1858143 h 2538970"/>
                <a:gd name="connsiteX127" fmla="*/ 1006045 w 2485572"/>
                <a:gd name="connsiteY127" fmla="*/ 1824343 h 2538970"/>
                <a:gd name="connsiteX128" fmla="*/ 1006045 w 2485572"/>
                <a:gd name="connsiteY128" fmla="*/ 1813266 h 2538970"/>
                <a:gd name="connsiteX129" fmla="*/ 1011725 w 2485572"/>
                <a:gd name="connsiteY129" fmla="*/ 1793668 h 2538970"/>
                <a:gd name="connsiteX130" fmla="*/ 1019962 w 2485572"/>
                <a:gd name="connsiteY130" fmla="*/ 1768389 h 2538970"/>
                <a:gd name="connsiteX131" fmla="*/ 1025643 w 2485572"/>
                <a:gd name="connsiteY131" fmla="*/ 1737429 h 2538970"/>
                <a:gd name="connsiteX132" fmla="*/ 1025643 w 2485572"/>
                <a:gd name="connsiteY132" fmla="*/ 1723512 h 2538970"/>
                <a:gd name="connsiteX133" fmla="*/ 1019962 w 2485572"/>
                <a:gd name="connsiteY133" fmla="*/ 1720671 h 2538970"/>
                <a:gd name="connsiteX134" fmla="*/ 1014566 w 2485572"/>
                <a:gd name="connsiteY134" fmla="*/ 1712435 h 2538970"/>
                <a:gd name="connsiteX135" fmla="*/ 1011725 w 2485572"/>
                <a:gd name="connsiteY135" fmla="*/ 1709594 h 2538970"/>
                <a:gd name="connsiteX136" fmla="*/ 983606 w 2485572"/>
                <a:gd name="connsiteY136" fmla="*/ 1692552 h 2538970"/>
                <a:gd name="connsiteX137" fmla="*/ 977925 w 2485572"/>
                <a:gd name="connsiteY137" fmla="*/ 1692552 h 2538970"/>
                <a:gd name="connsiteX138" fmla="*/ 950090 w 2485572"/>
                <a:gd name="connsiteY138" fmla="*/ 1653356 h 2538970"/>
                <a:gd name="connsiteX139" fmla="*/ 950090 w 2485572"/>
                <a:gd name="connsiteY139" fmla="*/ 1639438 h 2538970"/>
                <a:gd name="connsiteX140" fmla="*/ 952931 w 2485572"/>
                <a:gd name="connsiteY140" fmla="*/ 1636598 h 2538970"/>
                <a:gd name="connsiteX141" fmla="*/ 975369 w 2485572"/>
                <a:gd name="connsiteY141" fmla="*/ 1597401 h 2538970"/>
                <a:gd name="connsiteX142" fmla="*/ 980766 w 2485572"/>
                <a:gd name="connsiteY142" fmla="*/ 1591721 h 2538970"/>
                <a:gd name="connsiteX143" fmla="*/ 1017406 w 2485572"/>
                <a:gd name="connsiteY143" fmla="*/ 1561045 h 2538970"/>
                <a:gd name="connsiteX144" fmla="*/ 1022803 w 2485572"/>
                <a:gd name="connsiteY144" fmla="*/ 1558205 h 2538970"/>
                <a:gd name="connsiteX145" fmla="*/ 1025643 w 2485572"/>
                <a:gd name="connsiteY145" fmla="*/ 1555364 h 2538970"/>
                <a:gd name="connsiteX146" fmla="*/ 1031324 w 2485572"/>
                <a:gd name="connsiteY146" fmla="*/ 1549684 h 2538970"/>
                <a:gd name="connsiteX147" fmla="*/ 1293866 w 2485572"/>
                <a:gd name="connsiteY147" fmla="*/ 1680648 h 2538970"/>
                <a:gd name="connsiteX148" fmla="*/ 1455791 w 2485572"/>
                <a:gd name="connsiteY148" fmla="*/ 1685410 h 2538970"/>
                <a:gd name="connsiteX149" fmla="*/ 1289417 w 2485572"/>
                <a:gd name="connsiteY149" fmla="*/ 1536685 h 2538970"/>
                <a:gd name="connsiteX150" fmla="*/ 1061999 w 2485572"/>
                <a:gd name="connsiteY150" fmla="*/ 1465610 h 2538970"/>
                <a:gd name="connsiteX151" fmla="*/ 1061999 w 2485572"/>
                <a:gd name="connsiteY151" fmla="*/ 1429254 h 2538970"/>
                <a:gd name="connsiteX152" fmla="*/ 1048082 w 2485572"/>
                <a:gd name="connsiteY152" fmla="*/ 1403975 h 2538970"/>
                <a:gd name="connsiteX153" fmla="*/ 1022803 w 2485572"/>
                <a:gd name="connsiteY153" fmla="*/ 1387217 h 2538970"/>
                <a:gd name="connsiteX154" fmla="*/ 1011725 w 2485572"/>
                <a:gd name="connsiteY154" fmla="*/ 1381536 h 2538970"/>
                <a:gd name="connsiteX155" fmla="*/ 1000364 w 2485572"/>
                <a:gd name="connsiteY155" fmla="*/ 1381536 h 2538970"/>
                <a:gd name="connsiteX156" fmla="*/ 961167 w 2485572"/>
                <a:gd name="connsiteY156" fmla="*/ 1376140 h 2538970"/>
                <a:gd name="connsiteX157" fmla="*/ 924811 w 2485572"/>
                <a:gd name="connsiteY157" fmla="*/ 1367618 h 2538970"/>
                <a:gd name="connsiteX158" fmla="*/ 919131 w 2485572"/>
                <a:gd name="connsiteY158" fmla="*/ 1367618 h 2538970"/>
                <a:gd name="connsiteX159" fmla="*/ 913450 w 2485572"/>
                <a:gd name="connsiteY159" fmla="*/ 1364778 h 2538970"/>
                <a:gd name="connsiteX160" fmla="*/ 908053 w 2485572"/>
                <a:gd name="connsiteY160" fmla="*/ 1364778 h 2538970"/>
                <a:gd name="connsiteX161" fmla="*/ 877094 w 2485572"/>
                <a:gd name="connsiteY161" fmla="*/ 1381536 h 2538970"/>
                <a:gd name="connsiteX162" fmla="*/ 868857 w 2485572"/>
                <a:gd name="connsiteY162" fmla="*/ 1390057 h 2538970"/>
                <a:gd name="connsiteX163" fmla="*/ 835057 w 2485572"/>
                <a:gd name="connsiteY163" fmla="*/ 1434934 h 2538970"/>
                <a:gd name="connsiteX164" fmla="*/ 832217 w 2485572"/>
                <a:gd name="connsiteY164" fmla="*/ 1440331 h 2538970"/>
                <a:gd name="connsiteX165" fmla="*/ 832217 w 2485572"/>
                <a:gd name="connsiteY165" fmla="*/ 1446012 h 2538970"/>
                <a:gd name="connsiteX166" fmla="*/ 767741 w 2485572"/>
                <a:gd name="connsiteY166" fmla="*/ 1513327 h 2538970"/>
                <a:gd name="connsiteX167" fmla="*/ 711787 w 2485572"/>
                <a:gd name="connsiteY167" fmla="*/ 1535766 h 2538970"/>
                <a:gd name="connsiteX168" fmla="*/ 686508 w 2485572"/>
                <a:gd name="connsiteY168" fmla="*/ 1541447 h 2538970"/>
                <a:gd name="connsiteX169" fmla="*/ 661513 w 2485572"/>
                <a:gd name="connsiteY169" fmla="*/ 1549684 h 2538970"/>
                <a:gd name="connsiteX170" fmla="*/ 658672 w 2485572"/>
                <a:gd name="connsiteY170" fmla="*/ 1552524 h 2538970"/>
                <a:gd name="connsiteX171" fmla="*/ 652992 w 2485572"/>
                <a:gd name="connsiteY171" fmla="*/ 1555364 h 2538970"/>
                <a:gd name="connsiteX172" fmla="*/ 624873 w 2485572"/>
                <a:gd name="connsiteY172" fmla="*/ 1561045 h 2538970"/>
                <a:gd name="connsiteX173" fmla="*/ 619476 w 2485572"/>
                <a:gd name="connsiteY173" fmla="*/ 1558205 h 2538970"/>
                <a:gd name="connsiteX174" fmla="*/ 616636 w 2485572"/>
                <a:gd name="connsiteY174" fmla="*/ 1555364 h 2538970"/>
                <a:gd name="connsiteX175" fmla="*/ 597037 w 2485572"/>
                <a:gd name="connsiteY175" fmla="*/ 1532926 h 2538970"/>
                <a:gd name="connsiteX176" fmla="*/ 594197 w 2485572"/>
                <a:gd name="connsiteY176" fmla="*/ 1521848 h 2538970"/>
                <a:gd name="connsiteX177" fmla="*/ 591357 w 2485572"/>
                <a:gd name="connsiteY177" fmla="*/ 1519008 h 2538970"/>
                <a:gd name="connsiteX178" fmla="*/ 566078 w 2485572"/>
                <a:gd name="connsiteY178" fmla="*/ 1482368 h 2538970"/>
                <a:gd name="connsiteX179" fmla="*/ 560397 w 2485572"/>
                <a:gd name="connsiteY179" fmla="*/ 1471291 h 2538970"/>
                <a:gd name="connsiteX180" fmla="*/ 555000 w 2485572"/>
                <a:gd name="connsiteY180" fmla="*/ 1465610 h 2538970"/>
                <a:gd name="connsiteX181" fmla="*/ 498762 w 2485572"/>
                <a:gd name="connsiteY181" fmla="*/ 1432094 h 2538970"/>
                <a:gd name="connsiteX182" fmla="*/ 490525 w 2485572"/>
                <a:gd name="connsiteY182" fmla="*/ 1429254 h 2538970"/>
                <a:gd name="connsiteX183" fmla="*/ 487685 w 2485572"/>
                <a:gd name="connsiteY183" fmla="*/ 1429254 h 2538970"/>
                <a:gd name="connsiteX184" fmla="*/ 462406 w 2485572"/>
                <a:gd name="connsiteY184" fmla="*/ 1426413 h 2538970"/>
                <a:gd name="connsiteX185" fmla="*/ 400770 w 2485572"/>
                <a:gd name="connsiteY185" fmla="*/ 1426413 h 2538970"/>
                <a:gd name="connsiteX186" fmla="*/ 392250 w 2485572"/>
                <a:gd name="connsiteY186" fmla="*/ 1423573 h 2538970"/>
                <a:gd name="connsiteX187" fmla="*/ 384013 w 2485572"/>
                <a:gd name="connsiteY187" fmla="*/ 1420733 h 2538970"/>
                <a:gd name="connsiteX188" fmla="*/ 375492 w 2485572"/>
                <a:gd name="connsiteY188" fmla="*/ 1420733 h 2538970"/>
                <a:gd name="connsiteX189" fmla="*/ 319537 w 2485572"/>
                <a:gd name="connsiteY189" fmla="*/ 1409655 h 2538970"/>
                <a:gd name="connsiteX190" fmla="*/ 313856 w 2485572"/>
                <a:gd name="connsiteY190" fmla="*/ 1406815 h 2538970"/>
                <a:gd name="connsiteX191" fmla="*/ 308176 w 2485572"/>
                <a:gd name="connsiteY191" fmla="*/ 1406815 h 2538970"/>
                <a:gd name="connsiteX192" fmla="*/ 297098 w 2485572"/>
                <a:gd name="connsiteY192" fmla="*/ 1401134 h 2538970"/>
                <a:gd name="connsiteX193" fmla="*/ 221546 w 2485572"/>
                <a:gd name="connsiteY193" fmla="*/ 1392898 h 2538970"/>
                <a:gd name="connsiteX194" fmla="*/ 213025 w 2485572"/>
                <a:gd name="connsiteY194" fmla="*/ 1392898 h 2538970"/>
                <a:gd name="connsiteX195" fmla="*/ 204504 w 2485572"/>
                <a:gd name="connsiteY195" fmla="*/ 1395738 h 2538970"/>
                <a:gd name="connsiteX196" fmla="*/ 154230 w 2485572"/>
                <a:gd name="connsiteY196" fmla="*/ 1406815 h 2538970"/>
                <a:gd name="connsiteX197" fmla="*/ 148549 w 2485572"/>
                <a:gd name="connsiteY197" fmla="*/ 1403975 h 2538970"/>
                <a:gd name="connsiteX198" fmla="*/ 137472 w 2485572"/>
                <a:gd name="connsiteY198" fmla="*/ 1398294 h 2538970"/>
                <a:gd name="connsiteX199" fmla="*/ 131791 w 2485572"/>
                <a:gd name="connsiteY199" fmla="*/ 1398294 h 2538970"/>
                <a:gd name="connsiteX200" fmla="*/ 67316 w 2485572"/>
                <a:gd name="connsiteY200" fmla="*/ 1418177 h 2538970"/>
                <a:gd name="connsiteX201" fmla="*/ 58795 w 2485572"/>
                <a:gd name="connsiteY201" fmla="*/ 1420733 h 2538970"/>
                <a:gd name="connsiteX202" fmla="*/ 50558 w 2485572"/>
                <a:gd name="connsiteY202" fmla="*/ 1423573 h 2538970"/>
                <a:gd name="connsiteX203" fmla="*/ 42037 w 2485572"/>
                <a:gd name="connsiteY203" fmla="*/ 1423573 h 2538970"/>
                <a:gd name="connsiteX204" fmla="*/ 5681 w 2485572"/>
                <a:gd name="connsiteY204" fmla="*/ 1432094 h 2538970"/>
                <a:gd name="connsiteX205" fmla="*/ 2840 w 2485572"/>
                <a:gd name="connsiteY205" fmla="*/ 1403975 h 2538970"/>
                <a:gd name="connsiteX206" fmla="*/ 0 w 2485572"/>
                <a:gd name="connsiteY206" fmla="*/ 1395738 h 2538970"/>
                <a:gd name="connsiteX207" fmla="*/ 5681 w 2485572"/>
                <a:gd name="connsiteY207" fmla="*/ 1373299 h 2538970"/>
                <a:gd name="connsiteX208" fmla="*/ 5681 w 2485572"/>
                <a:gd name="connsiteY208" fmla="*/ 1361938 h 2538970"/>
                <a:gd name="connsiteX209" fmla="*/ 11361 w 2485572"/>
                <a:gd name="connsiteY209" fmla="*/ 1345180 h 2538970"/>
                <a:gd name="connsiteX210" fmla="*/ 42037 w 2485572"/>
                <a:gd name="connsiteY210" fmla="*/ 1305983 h 2538970"/>
                <a:gd name="connsiteX211" fmla="*/ 47718 w 2485572"/>
                <a:gd name="connsiteY211" fmla="*/ 1294622 h 2538970"/>
                <a:gd name="connsiteX212" fmla="*/ 39197 w 2485572"/>
                <a:gd name="connsiteY212" fmla="*/ 1275024 h 2538970"/>
                <a:gd name="connsiteX213" fmla="*/ 33516 w 2485572"/>
                <a:gd name="connsiteY213" fmla="*/ 1269627 h 2538970"/>
                <a:gd name="connsiteX214" fmla="*/ 33516 w 2485572"/>
                <a:gd name="connsiteY214" fmla="*/ 1244348 h 2538970"/>
                <a:gd name="connsiteX215" fmla="*/ 64475 w 2485572"/>
                <a:gd name="connsiteY215" fmla="*/ 1213389 h 2538970"/>
                <a:gd name="connsiteX216" fmla="*/ 81233 w 2485572"/>
                <a:gd name="connsiteY216" fmla="*/ 1199471 h 2538970"/>
                <a:gd name="connsiteX217" fmla="*/ 86914 w 2485572"/>
                <a:gd name="connsiteY217" fmla="*/ 1190950 h 2538970"/>
                <a:gd name="connsiteX218" fmla="*/ 97991 w 2485572"/>
                <a:gd name="connsiteY218" fmla="*/ 1160275 h 2538970"/>
                <a:gd name="connsiteX219" fmla="*/ 95435 w 2485572"/>
                <a:gd name="connsiteY219" fmla="*/ 1151753 h 2538970"/>
                <a:gd name="connsiteX220" fmla="*/ 95435 w 2485572"/>
                <a:gd name="connsiteY220" fmla="*/ 1121078 h 2538970"/>
                <a:gd name="connsiteX221" fmla="*/ 100832 w 2485572"/>
                <a:gd name="connsiteY221" fmla="*/ 1112557 h 2538970"/>
                <a:gd name="connsiteX222" fmla="*/ 103672 w 2485572"/>
                <a:gd name="connsiteY222" fmla="*/ 1106876 h 2538970"/>
                <a:gd name="connsiteX223" fmla="*/ 154230 w 2485572"/>
                <a:gd name="connsiteY223" fmla="*/ 1070520 h 2538970"/>
                <a:gd name="connsiteX224" fmla="*/ 176668 w 2485572"/>
                <a:gd name="connsiteY224" fmla="*/ 1045241 h 2538970"/>
                <a:gd name="connsiteX225" fmla="*/ 176668 w 2485572"/>
                <a:gd name="connsiteY225" fmla="*/ 1037004 h 2538970"/>
                <a:gd name="connsiteX226" fmla="*/ 173828 w 2485572"/>
                <a:gd name="connsiteY226" fmla="*/ 1028483 h 2538970"/>
                <a:gd name="connsiteX227" fmla="*/ 157070 w 2485572"/>
                <a:gd name="connsiteY227" fmla="*/ 1008885 h 2538970"/>
                <a:gd name="connsiteX228" fmla="*/ 154230 w 2485572"/>
                <a:gd name="connsiteY228" fmla="*/ 1000648 h 2538970"/>
                <a:gd name="connsiteX229" fmla="*/ 157070 w 2485572"/>
                <a:gd name="connsiteY229" fmla="*/ 964008 h 2538970"/>
                <a:gd name="connsiteX230" fmla="*/ 154230 w 2485572"/>
                <a:gd name="connsiteY230" fmla="*/ 955771 h 2538970"/>
                <a:gd name="connsiteX231" fmla="*/ 126111 w 2485572"/>
                <a:gd name="connsiteY231" fmla="*/ 930492 h 2538970"/>
                <a:gd name="connsiteX232" fmla="*/ 112193 w 2485572"/>
                <a:gd name="connsiteY232" fmla="*/ 927652 h 2538970"/>
                <a:gd name="connsiteX233" fmla="*/ 109353 w 2485572"/>
                <a:gd name="connsiteY233" fmla="*/ 921971 h 2538970"/>
                <a:gd name="connsiteX234" fmla="*/ 109353 w 2485572"/>
                <a:gd name="connsiteY234" fmla="*/ 908053 h 2538970"/>
                <a:gd name="connsiteX235" fmla="*/ 117590 w 2485572"/>
                <a:gd name="connsiteY235" fmla="*/ 891295 h 2538970"/>
                <a:gd name="connsiteX236" fmla="*/ 123270 w 2485572"/>
                <a:gd name="connsiteY236" fmla="*/ 885615 h 2538970"/>
                <a:gd name="connsiteX237" fmla="*/ 148549 w 2485572"/>
                <a:gd name="connsiteY237" fmla="*/ 866016 h 2538970"/>
                <a:gd name="connsiteX238" fmla="*/ 128951 w 2485572"/>
                <a:gd name="connsiteY238" fmla="*/ 840738 h 2538970"/>
                <a:gd name="connsiteX239" fmla="*/ 126111 w 2485572"/>
                <a:gd name="connsiteY239" fmla="*/ 821139 h 2538970"/>
                <a:gd name="connsiteX240" fmla="*/ 140028 w 2485572"/>
                <a:gd name="connsiteY240" fmla="*/ 812618 h 2538970"/>
                <a:gd name="connsiteX241" fmla="*/ 142869 w 2485572"/>
                <a:gd name="connsiteY241" fmla="*/ 790464 h 2538970"/>
                <a:gd name="connsiteX242" fmla="*/ 154230 w 2485572"/>
                <a:gd name="connsiteY242" fmla="*/ 773422 h 2538970"/>
                <a:gd name="connsiteX243" fmla="*/ 157070 w 2485572"/>
                <a:gd name="connsiteY243" fmla="*/ 762344 h 2538970"/>
                <a:gd name="connsiteX244" fmla="*/ 157070 w 2485572"/>
                <a:gd name="connsiteY244" fmla="*/ 753824 h 2538970"/>
                <a:gd name="connsiteX245" fmla="*/ 145709 w 2485572"/>
                <a:gd name="connsiteY245" fmla="*/ 731385 h 2538970"/>
                <a:gd name="connsiteX246" fmla="*/ 145709 w 2485572"/>
                <a:gd name="connsiteY246" fmla="*/ 723148 h 2538970"/>
                <a:gd name="connsiteX247" fmla="*/ 159627 w 2485572"/>
                <a:gd name="connsiteY247" fmla="*/ 714627 h 2538970"/>
                <a:gd name="connsiteX248" fmla="*/ 204504 w 2485572"/>
                <a:gd name="connsiteY248" fmla="*/ 708946 h 2538970"/>
                <a:gd name="connsiteX249" fmla="*/ 232623 w 2485572"/>
                <a:gd name="connsiteY249" fmla="*/ 678271 h 2538970"/>
                <a:gd name="connsiteX250" fmla="*/ 232623 w 2485572"/>
                <a:gd name="connsiteY250" fmla="*/ 666909 h 2538970"/>
                <a:gd name="connsiteX251" fmla="*/ 215865 w 2485572"/>
                <a:gd name="connsiteY251" fmla="*/ 644755 h 2538970"/>
                <a:gd name="connsiteX252" fmla="*/ 218705 w 2485572"/>
                <a:gd name="connsiteY252" fmla="*/ 613795 h 2538970"/>
                <a:gd name="connsiteX253" fmla="*/ 241144 w 2485572"/>
                <a:gd name="connsiteY253" fmla="*/ 582836 h 2538970"/>
                <a:gd name="connsiteX254" fmla="*/ 252221 w 2485572"/>
                <a:gd name="connsiteY254" fmla="*/ 571758 h 2538970"/>
                <a:gd name="connsiteX255" fmla="*/ 285737 w 2485572"/>
                <a:gd name="connsiteY255" fmla="*/ 524041 h 2538970"/>
                <a:gd name="connsiteX256" fmla="*/ 291418 w 2485572"/>
                <a:gd name="connsiteY256" fmla="*/ 518644 h 2538970"/>
                <a:gd name="connsiteX257" fmla="*/ 322377 w 2485572"/>
                <a:gd name="connsiteY257" fmla="*/ 518644 h 2538970"/>
                <a:gd name="connsiteX258" fmla="*/ 333455 w 2485572"/>
                <a:gd name="connsiteY258" fmla="*/ 510123 h 2538970"/>
                <a:gd name="connsiteX259" fmla="*/ 341976 w 2485572"/>
                <a:gd name="connsiteY259" fmla="*/ 482004 h 2538970"/>
                <a:gd name="connsiteX260" fmla="*/ 347372 w 2485572"/>
                <a:gd name="connsiteY260" fmla="*/ 476607 h 2538970"/>
                <a:gd name="connsiteX261" fmla="*/ 386853 w 2485572"/>
                <a:gd name="connsiteY261" fmla="*/ 459565 h 2538970"/>
                <a:gd name="connsiteX262" fmla="*/ 389409 w 2485572"/>
                <a:gd name="connsiteY262" fmla="*/ 454169 h 2538970"/>
                <a:gd name="connsiteX263" fmla="*/ 400770 w 2485572"/>
                <a:gd name="connsiteY263" fmla="*/ 434570 h 2538970"/>
                <a:gd name="connsiteX264" fmla="*/ 414688 w 2485572"/>
                <a:gd name="connsiteY264" fmla="*/ 392534 h 2538970"/>
                <a:gd name="connsiteX265" fmla="*/ 428890 w 2485572"/>
                <a:gd name="connsiteY265" fmla="*/ 341976 h 2538970"/>
                <a:gd name="connsiteX266" fmla="*/ 434286 w 2485572"/>
                <a:gd name="connsiteY266" fmla="*/ 255062 h 2538970"/>
                <a:gd name="connsiteX267" fmla="*/ 437127 w 2485572"/>
                <a:gd name="connsiteY267" fmla="*/ 252221 h 2538970"/>
                <a:gd name="connsiteX268" fmla="*/ 448488 w 2485572"/>
                <a:gd name="connsiteY268" fmla="*/ 235463 h 2538970"/>
                <a:gd name="connsiteX269" fmla="*/ 468086 w 2485572"/>
                <a:gd name="connsiteY269" fmla="*/ 221546 h 2538970"/>
                <a:gd name="connsiteX270" fmla="*/ 501602 w 2485572"/>
                <a:gd name="connsiteY270" fmla="*/ 215865 h 2538970"/>
                <a:gd name="connsiteX271" fmla="*/ 512964 w 2485572"/>
                <a:gd name="connsiteY271" fmla="*/ 213025 h 2538970"/>
                <a:gd name="connsiteX272" fmla="*/ 555000 w 2485572"/>
                <a:gd name="connsiteY272" fmla="*/ 187746 h 2538970"/>
                <a:gd name="connsiteX273" fmla="*/ 557557 w 2485572"/>
                <a:gd name="connsiteY273" fmla="*/ 182349 h 2538970"/>
                <a:gd name="connsiteX274" fmla="*/ 602434 w 2485572"/>
                <a:gd name="connsiteY274" fmla="*/ 131791 h 2538970"/>
                <a:gd name="connsiteX275" fmla="*/ 605274 w 2485572"/>
                <a:gd name="connsiteY275" fmla="*/ 123270 h 2538970"/>
                <a:gd name="connsiteX276" fmla="*/ 594197 w 2485572"/>
                <a:gd name="connsiteY276" fmla="*/ 70156 h 2538970"/>
                <a:gd name="connsiteX277" fmla="*/ 650151 w 2485572"/>
                <a:gd name="connsiteY277" fmla="*/ 92595 h 2538970"/>
                <a:gd name="connsiteX278" fmla="*/ 664069 w 2485572"/>
                <a:gd name="connsiteY278" fmla="*/ 92595 h 2538970"/>
                <a:gd name="connsiteX279" fmla="*/ 689348 w 2485572"/>
                <a:gd name="connsiteY279" fmla="*/ 98275 h 2538970"/>
                <a:gd name="connsiteX280" fmla="*/ 723148 w 2485572"/>
                <a:gd name="connsiteY280" fmla="*/ 89754 h 2538970"/>
                <a:gd name="connsiteX281" fmla="*/ 725704 w 2485572"/>
                <a:gd name="connsiteY281" fmla="*/ 92595 h 2538970"/>
                <a:gd name="connsiteX282" fmla="*/ 731385 w 2485572"/>
                <a:gd name="connsiteY282" fmla="*/ 92595 h 2538970"/>
                <a:gd name="connsiteX283" fmla="*/ 737065 w 2485572"/>
                <a:gd name="connsiteY283" fmla="*/ 95435 h 2538970"/>
                <a:gd name="connsiteX284" fmla="*/ 742746 w 2485572"/>
                <a:gd name="connsiteY284" fmla="*/ 95435 h 2538970"/>
                <a:gd name="connsiteX285" fmla="*/ 779102 w 2485572"/>
                <a:gd name="connsiteY285" fmla="*/ 75837 h 2538970"/>
                <a:gd name="connsiteX286" fmla="*/ 818299 w 2485572"/>
                <a:gd name="connsiteY286" fmla="*/ 39197 h 2538970"/>
                <a:gd name="connsiteX287" fmla="*/ 823980 w 2485572"/>
                <a:gd name="connsiteY287" fmla="*/ 33800 h 2538970"/>
                <a:gd name="connsiteX288" fmla="*/ 851815 w 2485572"/>
                <a:gd name="connsiteY288" fmla="*/ 19598 h 2538970"/>
                <a:gd name="connsiteX289" fmla="*/ 854655 w 2485572"/>
                <a:gd name="connsiteY289" fmla="*/ 14202 h 2538970"/>
                <a:gd name="connsiteX290" fmla="*/ 888455 w 2485572"/>
                <a:gd name="connsiteY290" fmla="*/ 8521 h 2538970"/>
                <a:gd name="connsiteX291" fmla="*/ 893852 w 2485572"/>
                <a:gd name="connsiteY291" fmla="*/ 11361 h 2538970"/>
                <a:gd name="connsiteX292" fmla="*/ 933332 w 2485572"/>
                <a:gd name="connsiteY292" fmla="*/ 36640 h 2538970"/>
                <a:gd name="connsiteX293" fmla="*/ 938729 w 2485572"/>
                <a:gd name="connsiteY293" fmla="*/ 42037 h 2538970"/>
                <a:gd name="connsiteX294" fmla="*/ 969689 w 2485572"/>
                <a:gd name="connsiteY294" fmla="*/ 61635 h 2538970"/>
                <a:gd name="connsiteX295" fmla="*/ 972529 w 2485572"/>
                <a:gd name="connsiteY295" fmla="*/ 64475 h 2538970"/>
                <a:gd name="connsiteX296" fmla="*/ 977925 w 2485572"/>
                <a:gd name="connsiteY296" fmla="*/ 67316 h 2538970"/>
                <a:gd name="connsiteX297" fmla="*/ 1011725 w 2485572"/>
                <a:gd name="connsiteY297" fmla="*/ 67316 h 2538970"/>
                <a:gd name="connsiteX298" fmla="*/ 1031324 w 2485572"/>
                <a:gd name="connsiteY298" fmla="*/ 64475 h 2538970"/>
                <a:gd name="connsiteX299" fmla="*/ 1042401 w 2485572"/>
                <a:gd name="connsiteY299" fmla="*/ 64475 h 2538970"/>
                <a:gd name="connsiteX300" fmla="*/ 1104036 w 2485572"/>
                <a:gd name="connsiteY300" fmla="*/ 70156 h 2538970"/>
                <a:gd name="connsiteX301" fmla="*/ 1109717 w 2485572"/>
                <a:gd name="connsiteY301" fmla="*/ 75837 h 2538970"/>
                <a:gd name="connsiteX302" fmla="*/ 1118238 w 2485572"/>
                <a:gd name="connsiteY302" fmla="*/ 81233 h 2538970"/>
                <a:gd name="connsiteX303" fmla="*/ 1121078 w 2485572"/>
                <a:gd name="connsiteY303" fmla="*/ 84074 h 2538970"/>
                <a:gd name="connsiteX304" fmla="*/ 1143517 w 2485572"/>
                <a:gd name="connsiteY304" fmla="*/ 95435 h 2538970"/>
                <a:gd name="connsiteX305" fmla="*/ 1151754 w 2485572"/>
                <a:gd name="connsiteY305" fmla="*/ 100832 h 2538970"/>
                <a:gd name="connsiteX306" fmla="*/ 1171352 w 2485572"/>
                <a:gd name="connsiteY306" fmla="*/ 100832 h 2538970"/>
                <a:gd name="connsiteX307" fmla="*/ 1174192 w 2485572"/>
                <a:gd name="connsiteY307" fmla="*/ 98275 h 2538970"/>
                <a:gd name="connsiteX308" fmla="*/ 1188110 w 2485572"/>
                <a:gd name="connsiteY308" fmla="*/ 89754 h 2538970"/>
                <a:gd name="connsiteX309" fmla="*/ 1193791 w 2485572"/>
                <a:gd name="connsiteY309" fmla="*/ 84074 h 2538970"/>
                <a:gd name="connsiteX310" fmla="*/ 1238668 w 2485572"/>
                <a:gd name="connsiteY310" fmla="*/ 75837 h 2538970"/>
                <a:gd name="connsiteX311" fmla="*/ 1244348 w 2485572"/>
                <a:gd name="connsiteY311" fmla="*/ 78677 h 2538970"/>
                <a:gd name="connsiteX312" fmla="*/ 1272184 w 2485572"/>
                <a:gd name="connsiteY312" fmla="*/ 75837 h 2538970"/>
                <a:gd name="connsiteX313" fmla="*/ 1280705 w 2485572"/>
                <a:gd name="connsiteY313" fmla="*/ 72996 h 2538970"/>
                <a:gd name="connsiteX314" fmla="*/ 1286385 w 2485572"/>
                <a:gd name="connsiteY314" fmla="*/ 72996 h 2538970"/>
                <a:gd name="connsiteX315" fmla="*/ 1348020 w 2485572"/>
                <a:gd name="connsiteY315" fmla="*/ 50558 h 2538970"/>
                <a:gd name="connsiteX316" fmla="*/ 1350861 w 2485572"/>
                <a:gd name="connsiteY316" fmla="*/ 50558 h 2538970"/>
                <a:gd name="connsiteX317" fmla="*/ 1392898 w 2485572"/>
                <a:gd name="connsiteY317" fmla="*/ 39197 h 2538970"/>
                <a:gd name="connsiteX318" fmla="*/ 1406815 w 2485572"/>
                <a:gd name="connsiteY318" fmla="*/ 39197 h 2538970"/>
                <a:gd name="connsiteX319" fmla="*/ 1459929 w 2485572"/>
                <a:gd name="connsiteY319" fmla="*/ 36640 h 2538970"/>
                <a:gd name="connsiteX320" fmla="*/ 1468450 w 2485572"/>
                <a:gd name="connsiteY320" fmla="*/ 36640 h 2538970"/>
                <a:gd name="connsiteX321" fmla="*/ 1474131 w 2485572"/>
                <a:gd name="connsiteY321" fmla="*/ 33800 h 2538970"/>
                <a:gd name="connsiteX322" fmla="*/ 1479528 w 2485572"/>
                <a:gd name="connsiteY322" fmla="*/ 30960 h 2538970"/>
                <a:gd name="connsiteX323" fmla="*/ 1485208 w 2485572"/>
                <a:gd name="connsiteY323" fmla="*/ 30960 h 2538970"/>
                <a:gd name="connsiteX324" fmla="*/ 1544003 w 2485572"/>
                <a:gd name="connsiteY324" fmla="*/ 16758 h 2538970"/>
                <a:gd name="connsiteX325" fmla="*/ 1549684 w 2485572"/>
                <a:gd name="connsiteY325" fmla="*/ 14202 h 2538970"/>
                <a:gd name="connsiteX326" fmla="*/ 1555364 w 2485572"/>
                <a:gd name="connsiteY326" fmla="*/ 14202 h 2538970"/>
                <a:gd name="connsiteX327" fmla="*/ 1563601 w 2485572"/>
                <a:gd name="connsiteY327" fmla="*/ 11361 h 2538970"/>
                <a:gd name="connsiteX328" fmla="*/ 1614159 w 2485572"/>
                <a:gd name="connsiteY328" fmla="*/ 22439 h 2538970"/>
                <a:gd name="connsiteX329" fmla="*/ 1619840 w 2485572"/>
                <a:gd name="connsiteY329" fmla="*/ 19598 h 2538970"/>
                <a:gd name="connsiteX330" fmla="*/ 1630917 w 2485572"/>
                <a:gd name="connsiteY330" fmla="*/ 16758 h 2538970"/>
                <a:gd name="connsiteX331" fmla="*/ 1645119 w 2485572"/>
                <a:gd name="connsiteY331" fmla="*/ 8521 h 2538970"/>
                <a:gd name="connsiteX332" fmla="*/ 1653356 w 2485572"/>
                <a:gd name="connsiteY332" fmla="*/ 5681 h 2538970"/>
                <a:gd name="connsiteX333" fmla="*/ 1689712 w 2485572"/>
                <a:gd name="connsiteY333" fmla="*/ 0 h 2538970"/>
                <a:gd name="connsiteX334" fmla="*/ 1698233 w 2485572"/>
                <a:gd name="connsiteY334" fmla="*/ 11361 h 2538970"/>
                <a:gd name="connsiteX335" fmla="*/ 1703914 w 2485572"/>
                <a:gd name="connsiteY335" fmla="*/ 14202 h 2538970"/>
                <a:gd name="connsiteX336" fmla="*/ 1709310 w 2485572"/>
                <a:gd name="connsiteY336" fmla="*/ 16758 h 2538970"/>
                <a:gd name="connsiteX337" fmla="*/ 1717831 w 2485572"/>
                <a:gd name="connsiteY337" fmla="*/ 16758 h 2538970"/>
                <a:gd name="connsiteX338" fmla="*/ 1757028 w 2485572"/>
                <a:gd name="connsiteY338" fmla="*/ 22439 h 2538970"/>
                <a:gd name="connsiteX339" fmla="*/ 1762708 w 2485572"/>
                <a:gd name="connsiteY339" fmla="*/ 25279 h 2538970"/>
                <a:gd name="connsiteX340" fmla="*/ 1768389 w 2485572"/>
                <a:gd name="connsiteY340" fmla="*/ 25279 h 2538970"/>
                <a:gd name="connsiteX341" fmla="*/ 1787987 w 2485572"/>
                <a:gd name="connsiteY341" fmla="*/ 33800 h 2538970"/>
                <a:gd name="connsiteX342" fmla="*/ 1793384 w 2485572"/>
                <a:gd name="connsiteY342" fmla="*/ 33800 h 2538970"/>
                <a:gd name="connsiteX343" fmla="*/ 1801905 w 2485572"/>
                <a:gd name="connsiteY343" fmla="*/ 36640 h 2538970"/>
                <a:gd name="connsiteX344" fmla="*/ 1835421 w 2485572"/>
                <a:gd name="connsiteY344" fmla="*/ 42037 h 2538970"/>
                <a:gd name="connsiteX345" fmla="*/ 1891659 w 2485572"/>
                <a:gd name="connsiteY345" fmla="*/ 61635 h 2538970"/>
                <a:gd name="connsiteX346" fmla="*/ 1897340 w 2485572"/>
                <a:gd name="connsiteY346" fmla="*/ 64475 h 2538970"/>
                <a:gd name="connsiteX347" fmla="*/ 1899896 w 2485572"/>
                <a:gd name="connsiteY347" fmla="*/ 67316 h 2538970"/>
                <a:gd name="connsiteX348" fmla="*/ 1944774 w 2485572"/>
                <a:gd name="connsiteY348" fmla="*/ 123270 h 2538970"/>
                <a:gd name="connsiteX349" fmla="*/ 1947614 w 2485572"/>
                <a:gd name="connsiteY349" fmla="*/ 128951 h 2538970"/>
                <a:gd name="connsiteX350" fmla="*/ 1950454 w 2485572"/>
                <a:gd name="connsiteY350" fmla="*/ 131791 h 2538970"/>
                <a:gd name="connsiteX351" fmla="*/ 1956135 w 2485572"/>
                <a:gd name="connsiteY351" fmla="*/ 140312 h 2538970"/>
                <a:gd name="connsiteX352" fmla="*/ 1958975 w 2485572"/>
                <a:gd name="connsiteY352" fmla="*/ 145709 h 2538970"/>
                <a:gd name="connsiteX353" fmla="*/ 1961532 w 2485572"/>
                <a:gd name="connsiteY353" fmla="*/ 154230 h 2538970"/>
                <a:gd name="connsiteX354" fmla="*/ 1998172 w 2485572"/>
                <a:gd name="connsiteY354" fmla="*/ 204788 h 2538970"/>
                <a:gd name="connsiteX355" fmla="*/ 2003569 w 2485572"/>
                <a:gd name="connsiteY355" fmla="*/ 207344 h 2538970"/>
                <a:gd name="connsiteX356" fmla="*/ 2009249 w 2485572"/>
                <a:gd name="connsiteY356" fmla="*/ 210184 h 2538970"/>
                <a:gd name="connsiteX357" fmla="*/ 2017770 w 2485572"/>
                <a:gd name="connsiteY357" fmla="*/ 210184 h 2538970"/>
                <a:gd name="connsiteX358" fmla="*/ 2026007 w 2485572"/>
                <a:gd name="connsiteY358" fmla="*/ 213025 h 2538970"/>
                <a:gd name="connsiteX359" fmla="*/ 2037368 w 2485572"/>
                <a:gd name="connsiteY359" fmla="*/ 215865 h 2538970"/>
                <a:gd name="connsiteX360" fmla="*/ 2099003 w 2485572"/>
                <a:gd name="connsiteY360" fmla="*/ 221546 h 2538970"/>
                <a:gd name="connsiteX361" fmla="*/ 2104684 w 2485572"/>
                <a:gd name="connsiteY361" fmla="*/ 224386 h 2538970"/>
                <a:gd name="connsiteX362" fmla="*/ 2112921 w 2485572"/>
                <a:gd name="connsiteY362" fmla="*/ 224386 h 2538970"/>
                <a:gd name="connsiteX363" fmla="*/ 2124283 w 2485572"/>
                <a:gd name="connsiteY363" fmla="*/ 229783 h 2538970"/>
                <a:gd name="connsiteX364" fmla="*/ 2177397 w 2485572"/>
                <a:gd name="connsiteY364" fmla="*/ 229783 h 2538970"/>
                <a:gd name="connsiteX365" fmla="*/ 2185918 w 2485572"/>
                <a:gd name="connsiteY365" fmla="*/ 232623 h 2538970"/>
                <a:gd name="connsiteX366" fmla="*/ 2213753 w 2485572"/>
                <a:gd name="connsiteY366" fmla="*/ 226942 h 2538970"/>
                <a:gd name="connsiteX367" fmla="*/ 2219434 w 2485572"/>
                <a:gd name="connsiteY367" fmla="*/ 224386 h 2538970"/>
                <a:gd name="connsiteX368" fmla="*/ 2241872 w 2485572"/>
                <a:gd name="connsiteY368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2154958 w 2485572"/>
                <a:gd name="connsiteY80" fmla="*/ 2471655 h 2538970"/>
                <a:gd name="connsiteX81" fmla="*/ 1986810 w 2485572"/>
                <a:gd name="connsiteY81" fmla="*/ 2300667 h 2538970"/>
                <a:gd name="connsiteX82" fmla="*/ 1928016 w 2485572"/>
                <a:gd name="connsiteY82" fmla="*/ 2278512 h 2538970"/>
                <a:gd name="connsiteX83" fmla="*/ 1900291 w 2485572"/>
                <a:gd name="connsiteY83" fmla="*/ 2264848 h 2538970"/>
                <a:gd name="connsiteX84" fmla="*/ 1872061 w 2485572"/>
                <a:gd name="connsiteY84" fmla="*/ 2222273 h 2538970"/>
                <a:gd name="connsiteX85" fmla="*/ 1863540 w 2485572"/>
                <a:gd name="connsiteY85" fmla="*/ 2163479 h 2538970"/>
                <a:gd name="connsiteX86" fmla="*/ 1813266 w 2485572"/>
                <a:gd name="connsiteY86" fmla="*/ 2166319 h 2538970"/>
                <a:gd name="connsiteX87" fmla="*/ 1771230 w 2485572"/>
                <a:gd name="connsiteY87" fmla="*/ 2205516 h 2538970"/>
                <a:gd name="connsiteX88" fmla="*/ 1762708 w 2485572"/>
                <a:gd name="connsiteY88" fmla="*/ 2202676 h 2538970"/>
                <a:gd name="connsiteX89" fmla="*/ 1698233 w 2485572"/>
                <a:gd name="connsiteY89" fmla="*/ 2166319 h 2538970"/>
                <a:gd name="connsiteX90" fmla="*/ 1682804 w 2485572"/>
                <a:gd name="connsiteY90" fmla="*/ 2164835 h 2538970"/>
                <a:gd name="connsiteX91" fmla="*/ 1656196 w 2485572"/>
                <a:gd name="connsiteY91" fmla="*/ 2160638 h 2538970"/>
                <a:gd name="connsiteX92" fmla="*/ 1633591 w 2485572"/>
                <a:gd name="connsiteY92" fmla="*/ 2164835 h 2538970"/>
                <a:gd name="connsiteX93" fmla="*/ 1605638 w 2485572"/>
                <a:gd name="connsiteY93" fmla="*/ 2169159 h 2538970"/>
                <a:gd name="connsiteX94" fmla="*/ 1566442 w 2485572"/>
                <a:gd name="connsiteY94" fmla="*/ 2146721 h 2538970"/>
                <a:gd name="connsiteX95" fmla="*/ 1563601 w 2485572"/>
                <a:gd name="connsiteY95" fmla="*/ 2143881 h 2538970"/>
                <a:gd name="connsiteX96" fmla="*/ 1561045 w 2485572"/>
                <a:gd name="connsiteY96" fmla="*/ 2141040 h 2538970"/>
                <a:gd name="connsiteX97" fmla="*/ 1541447 w 2485572"/>
                <a:gd name="connsiteY97" fmla="*/ 2112921 h 2538970"/>
                <a:gd name="connsiteX98" fmla="*/ 1535766 w 2485572"/>
                <a:gd name="connsiteY98" fmla="*/ 2107524 h 2538970"/>
                <a:gd name="connsiteX99" fmla="*/ 1501966 w 2485572"/>
                <a:gd name="connsiteY99" fmla="*/ 2090482 h 2538970"/>
                <a:gd name="connsiteX100" fmla="*/ 1496570 w 2485572"/>
                <a:gd name="connsiteY100" fmla="*/ 2087926 h 2538970"/>
                <a:gd name="connsiteX101" fmla="*/ 1493729 w 2485572"/>
                <a:gd name="connsiteY101" fmla="*/ 2085086 h 2538970"/>
                <a:gd name="connsiteX102" fmla="*/ 1488049 w 2485572"/>
                <a:gd name="connsiteY102" fmla="*/ 2082245 h 2538970"/>
                <a:gd name="connsiteX103" fmla="*/ 1426413 w 2485572"/>
                <a:gd name="connsiteY103" fmla="*/ 2059807 h 2538970"/>
                <a:gd name="connsiteX104" fmla="*/ 1364778 w 2485572"/>
                <a:gd name="connsiteY104" fmla="*/ 2056966 h 2538970"/>
                <a:gd name="connsiteX105" fmla="*/ 1336659 w 2485572"/>
                <a:gd name="connsiteY105" fmla="*/ 2048445 h 2538970"/>
                <a:gd name="connsiteX106" fmla="*/ 1311380 w 2485572"/>
                <a:gd name="connsiteY106" fmla="*/ 2034528 h 2538970"/>
                <a:gd name="connsiteX107" fmla="*/ 1305983 w 2485572"/>
                <a:gd name="connsiteY107" fmla="*/ 2031688 h 2538970"/>
                <a:gd name="connsiteX108" fmla="*/ 1303143 w 2485572"/>
                <a:gd name="connsiteY108" fmla="*/ 2026291 h 2538970"/>
                <a:gd name="connsiteX109" fmla="*/ 1300303 w 2485572"/>
                <a:gd name="connsiteY109" fmla="*/ 2023451 h 2538970"/>
                <a:gd name="connsiteX110" fmla="*/ 1266787 w 2485572"/>
                <a:gd name="connsiteY110" fmla="*/ 2006409 h 2538970"/>
                <a:gd name="connsiteX111" fmla="*/ 1255426 w 2485572"/>
                <a:gd name="connsiteY111" fmla="*/ 2006409 h 2538970"/>
                <a:gd name="connsiteX112" fmla="*/ 1238668 w 2485572"/>
                <a:gd name="connsiteY112" fmla="*/ 2001012 h 2538970"/>
                <a:gd name="connsiteX113" fmla="*/ 1232987 w 2485572"/>
                <a:gd name="connsiteY113" fmla="*/ 2001012 h 2538970"/>
                <a:gd name="connsiteX114" fmla="*/ 1216229 w 2485572"/>
                <a:gd name="connsiteY114" fmla="*/ 1995331 h 2538970"/>
                <a:gd name="connsiteX115" fmla="*/ 1213389 w 2485572"/>
                <a:gd name="connsiteY115" fmla="*/ 1992491 h 2538970"/>
                <a:gd name="connsiteX116" fmla="*/ 1185554 w 2485572"/>
                <a:gd name="connsiteY116" fmla="*/ 1984254 h 2538970"/>
                <a:gd name="connsiteX117" fmla="*/ 1179873 w 2485572"/>
                <a:gd name="connsiteY117" fmla="*/ 1984254 h 2538970"/>
                <a:gd name="connsiteX118" fmla="*/ 1157434 w 2485572"/>
                <a:gd name="connsiteY118" fmla="*/ 1981414 h 2538970"/>
                <a:gd name="connsiteX119" fmla="*/ 1109717 w 2485572"/>
                <a:gd name="connsiteY119" fmla="*/ 1947614 h 2538970"/>
                <a:gd name="connsiteX120" fmla="*/ 1098639 w 2485572"/>
                <a:gd name="connsiteY120" fmla="*/ 1944774 h 2538970"/>
                <a:gd name="connsiteX121" fmla="*/ 1067680 w 2485572"/>
                <a:gd name="connsiteY121" fmla="*/ 1919779 h 2538970"/>
                <a:gd name="connsiteX122" fmla="*/ 1056603 w 2485572"/>
                <a:gd name="connsiteY122" fmla="*/ 1888819 h 2538970"/>
                <a:gd name="connsiteX123" fmla="*/ 1053762 w 2485572"/>
                <a:gd name="connsiteY123" fmla="*/ 1880298 h 2538970"/>
                <a:gd name="connsiteX124" fmla="*/ 1022803 w 2485572"/>
                <a:gd name="connsiteY124" fmla="*/ 1860700 h 2538970"/>
                <a:gd name="connsiteX125" fmla="*/ 1019962 w 2485572"/>
                <a:gd name="connsiteY125" fmla="*/ 1858143 h 2538970"/>
                <a:gd name="connsiteX126" fmla="*/ 1006045 w 2485572"/>
                <a:gd name="connsiteY126" fmla="*/ 1824343 h 2538970"/>
                <a:gd name="connsiteX127" fmla="*/ 1006045 w 2485572"/>
                <a:gd name="connsiteY127" fmla="*/ 1813266 h 2538970"/>
                <a:gd name="connsiteX128" fmla="*/ 1011725 w 2485572"/>
                <a:gd name="connsiteY128" fmla="*/ 1793668 h 2538970"/>
                <a:gd name="connsiteX129" fmla="*/ 1019962 w 2485572"/>
                <a:gd name="connsiteY129" fmla="*/ 1768389 h 2538970"/>
                <a:gd name="connsiteX130" fmla="*/ 1025643 w 2485572"/>
                <a:gd name="connsiteY130" fmla="*/ 1737429 h 2538970"/>
                <a:gd name="connsiteX131" fmla="*/ 1025643 w 2485572"/>
                <a:gd name="connsiteY131" fmla="*/ 1723512 h 2538970"/>
                <a:gd name="connsiteX132" fmla="*/ 1019962 w 2485572"/>
                <a:gd name="connsiteY132" fmla="*/ 1720671 h 2538970"/>
                <a:gd name="connsiteX133" fmla="*/ 1014566 w 2485572"/>
                <a:gd name="connsiteY133" fmla="*/ 1712435 h 2538970"/>
                <a:gd name="connsiteX134" fmla="*/ 1011725 w 2485572"/>
                <a:gd name="connsiteY134" fmla="*/ 1709594 h 2538970"/>
                <a:gd name="connsiteX135" fmla="*/ 983606 w 2485572"/>
                <a:gd name="connsiteY135" fmla="*/ 1692552 h 2538970"/>
                <a:gd name="connsiteX136" fmla="*/ 977925 w 2485572"/>
                <a:gd name="connsiteY136" fmla="*/ 1692552 h 2538970"/>
                <a:gd name="connsiteX137" fmla="*/ 950090 w 2485572"/>
                <a:gd name="connsiteY137" fmla="*/ 1653356 h 2538970"/>
                <a:gd name="connsiteX138" fmla="*/ 950090 w 2485572"/>
                <a:gd name="connsiteY138" fmla="*/ 1639438 h 2538970"/>
                <a:gd name="connsiteX139" fmla="*/ 952931 w 2485572"/>
                <a:gd name="connsiteY139" fmla="*/ 1636598 h 2538970"/>
                <a:gd name="connsiteX140" fmla="*/ 975369 w 2485572"/>
                <a:gd name="connsiteY140" fmla="*/ 1597401 h 2538970"/>
                <a:gd name="connsiteX141" fmla="*/ 980766 w 2485572"/>
                <a:gd name="connsiteY141" fmla="*/ 1591721 h 2538970"/>
                <a:gd name="connsiteX142" fmla="*/ 1017406 w 2485572"/>
                <a:gd name="connsiteY142" fmla="*/ 1561045 h 2538970"/>
                <a:gd name="connsiteX143" fmla="*/ 1022803 w 2485572"/>
                <a:gd name="connsiteY143" fmla="*/ 1558205 h 2538970"/>
                <a:gd name="connsiteX144" fmla="*/ 1025643 w 2485572"/>
                <a:gd name="connsiteY144" fmla="*/ 1555364 h 2538970"/>
                <a:gd name="connsiteX145" fmla="*/ 1031324 w 2485572"/>
                <a:gd name="connsiteY145" fmla="*/ 1549684 h 2538970"/>
                <a:gd name="connsiteX146" fmla="*/ 1293866 w 2485572"/>
                <a:gd name="connsiteY146" fmla="*/ 1680648 h 2538970"/>
                <a:gd name="connsiteX147" fmla="*/ 1455791 w 2485572"/>
                <a:gd name="connsiteY147" fmla="*/ 1685410 h 2538970"/>
                <a:gd name="connsiteX148" fmla="*/ 1289417 w 2485572"/>
                <a:gd name="connsiteY148" fmla="*/ 1536685 h 2538970"/>
                <a:gd name="connsiteX149" fmla="*/ 1061999 w 2485572"/>
                <a:gd name="connsiteY149" fmla="*/ 1465610 h 2538970"/>
                <a:gd name="connsiteX150" fmla="*/ 1061999 w 2485572"/>
                <a:gd name="connsiteY150" fmla="*/ 1429254 h 2538970"/>
                <a:gd name="connsiteX151" fmla="*/ 1048082 w 2485572"/>
                <a:gd name="connsiteY151" fmla="*/ 1403975 h 2538970"/>
                <a:gd name="connsiteX152" fmla="*/ 1022803 w 2485572"/>
                <a:gd name="connsiteY152" fmla="*/ 1387217 h 2538970"/>
                <a:gd name="connsiteX153" fmla="*/ 1011725 w 2485572"/>
                <a:gd name="connsiteY153" fmla="*/ 1381536 h 2538970"/>
                <a:gd name="connsiteX154" fmla="*/ 1000364 w 2485572"/>
                <a:gd name="connsiteY154" fmla="*/ 1381536 h 2538970"/>
                <a:gd name="connsiteX155" fmla="*/ 961167 w 2485572"/>
                <a:gd name="connsiteY155" fmla="*/ 1376140 h 2538970"/>
                <a:gd name="connsiteX156" fmla="*/ 924811 w 2485572"/>
                <a:gd name="connsiteY156" fmla="*/ 1367618 h 2538970"/>
                <a:gd name="connsiteX157" fmla="*/ 919131 w 2485572"/>
                <a:gd name="connsiteY157" fmla="*/ 1367618 h 2538970"/>
                <a:gd name="connsiteX158" fmla="*/ 913450 w 2485572"/>
                <a:gd name="connsiteY158" fmla="*/ 1364778 h 2538970"/>
                <a:gd name="connsiteX159" fmla="*/ 908053 w 2485572"/>
                <a:gd name="connsiteY159" fmla="*/ 1364778 h 2538970"/>
                <a:gd name="connsiteX160" fmla="*/ 877094 w 2485572"/>
                <a:gd name="connsiteY160" fmla="*/ 1381536 h 2538970"/>
                <a:gd name="connsiteX161" fmla="*/ 868857 w 2485572"/>
                <a:gd name="connsiteY161" fmla="*/ 1390057 h 2538970"/>
                <a:gd name="connsiteX162" fmla="*/ 835057 w 2485572"/>
                <a:gd name="connsiteY162" fmla="*/ 1434934 h 2538970"/>
                <a:gd name="connsiteX163" fmla="*/ 832217 w 2485572"/>
                <a:gd name="connsiteY163" fmla="*/ 1440331 h 2538970"/>
                <a:gd name="connsiteX164" fmla="*/ 832217 w 2485572"/>
                <a:gd name="connsiteY164" fmla="*/ 1446012 h 2538970"/>
                <a:gd name="connsiteX165" fmla="*/ 767741 w 2485572"/>
                <a:gd name="connsiteY165" fmla="*/ 1513327 h 2538970"/>
                <a:gd name="connsiteX166" fmla="*/ 711787 w 2485572"/>
                <a:gd name="connsiteY166" fmla="*/ 1535766 h 2538970"/>
                <a:gd name="connsiteX167" fmla="*/ 686508 w 2485572"/>
                <a:gd name="connsiteY167" fmla="*/ 1541447 h 2538970"/>
                <a:gd name="connsiteX168" fmla="*/ 661513 w 2485572"/>
                <a:gd name="connsiteY168" fmla="*/ 1549684 h 2538970"/>
                <a:gd name="connsiteX169" fmla="*/ 658672 w 2485572"/>
                <a:gd name="connsiteY169" fmla="*/ 1552524 h 2538970"/>
                <a:gd name="connsiteX170" fmla="*/ 652992 w 2485572"/>
                <a:gd name="connsiteY170" fmla="*/ 1555364 h 2538970"/>
                <a:gd name="connsiteX171" fmla="*/ 624873 w 2485572"/>
                <a:gd name="connsiteY171" fmla="*/ 1561045 h 2538970"/>
                <a:gd name="connsiteX172" fmla="*/ 619476 w 2485572"/>
                <a:gd name="connsiteY172" fmla="*/ 1558205 h 2538970"/>
                <a:gd name="connsiteX173" fmla="*/ 616636 w 2485572"/>
                <a:gd name="connsiteY173" fmla="*/ 1555364 h 2538970"/>
                <a:gd name="connsiteX174" fmla="*/ 597037 w 2485572"/>
                <a:gd name="connsiteY174" fmla="*/ 1532926 h 2538970"/>
                <a:gd name="connsiteX175" fmla="*/ 594197 w 2485572"/>
                <a:gd name="connsiteY175" fmla="*/ 1521848 h 2538970"/>
                <a:gd name="connsiteX176" fmla="*/ 591357 w 2485572"/>
                <a:gd name="connsiteY176" fmla="*/ 1519008 h 2538970"/>
                <a:gd name="connsiteX177" fmla="*/ 566078 w 2485572"/>
                <a:gd name="connsiteY177" fmla="*/ 1482368 h 2538970"/>
                <a:gd name="connsiteX178" fmla="*/ 560397 w 2485572"/>
                <a:gd name="connsiteY178" fmla="*/ 1471291 h 2538970"/>
                <a:gd name="connsiteX179" fmla="*/ 555000 w 2485572"/>
                <a:gd name="connsiteY179" fmla="*/ 1465610 h 2538970"/>
                <a:gd name="connsiteX180" fmla="*/ 498762 w 2485572"/>
                <a:gd name="connsiteY180" fmla="*/ 1432094 h 2538970"/>
                <a:gd name="connsiteX181" fmla="*/ 490525 w 2485572"/>
                <a:gd name="connsiteY181" fmla="*/ 1429254 h 2538970"/>
                <a:gd name="connsiteX182" fmla="*/ 487685 w 2485572"/>
                <a:gd name="connsiteY182" fmla="*/ 1429254 h 2538970"/>
                <a:gd name="connsiteX183" fmla="*/ 462406 w 2485572"/>
                <a:gd name="connsiteY183" fmla="*/ 1426413 h 2538970"/>
                <a:gd name="connsiteX184" fmla="*/ 400770 w 2485572"/>
                <a:gd name="connsiteY184" fmla="*/ 1426413 h 2538970"/>
                <a:gd name="connsiteX185" fmla="*/ 392250 w 2485572"/>
                <a:gd name="connsiteY185" fmla="*/ 1423573 h 2538970"/>
                <a:gd name="connsiteX186" fmla="*/ 384013 w 2485572"/>
                <a:gd name="connsiteY186" fmla="*/ 1420733 h 2538970"/>
                <a:gd name="connsiteX187" fmla="*/ 375492 w 2485572"/>
                <a:gd name="connsiteY187" fmla="*/ 1420733 h 2538970"/>
                <a:gd name="connsiteX188" fmla="*/ 319537 w 2485572"/>
                <a:gd name="connsiteY188" fmla="*/ 1409655 h 2538970"/>
                <a:gd name="connsiteX189" fmla="*/ 313856 w 2485572"/>
                <a:gd name="connsiteY189" fmla="*/ 1406815 h 2538970"/>
                <a:gd name="connsiteX190" fmla="*/ 308176 w 2485572"/>
                <a:gd name="connsiteY190" fmla="*/ 1406815 h 2538970"/>
                <a:gd name="connsiteX191" fmla="*/ 297098 w 2485572"/>
                <a:gd name="connsiteY191" fmla="*/ 1401134 h 2538970"/>
                <a:gd name="connsiteX192" fmla="*/ 221546 w 2485572"/>
                <a:gd name="connsiteY192" fmla="*/ 1392898 h 2538970"/>
                <a:gd name="connsiteX193" fmla="*/ 213025 w 2485572"/>
                <a:gd name="connsiteY193" fmla="*/ 1392898 h 2538970"/>
                <a:gd name="connsiteX194" fmla="*/ 204504 w 2485572"/>
                <a:gd name="connsiteY194" fmla="*/ 1395738 h 2538970"/>
                <a:gd name="connsiteX195" fmla="*/ 154230 w 2485572"/>
                <a:gd name="connsiteY195" fmla="*/ 1406815 h 2538970"/>
                <a:gd name="connsiteX196" fmla="*/ 148549 w 2485572"/>
                <a:gd name="connsiteY196" fmla="*/ 1403975 h 2538970"/>
                <a:gd name="connsiteX197" fmla="*/ 137472 w 2485572"/>
                <a:gd name="connsiteY197" fmla="*/ 1398294 h 2538970"/>
                <a:gd name="connsiteX198" fmla="*/ 131791 w 2485572"/>
                <a:gd name="connsiteY198" fmla="*/ 1398294 h 2538970"/>
                <a:gd name="connsiteX199" fmla="*/ 67316 w 2485572"/>
                <a:gd name="connsiteY199" fmla="*/ 1418177 h 2538970"/>
                <a:gd name="connsiteX200" fmla="*/ 58795 w 2485572"/>
                <a:gd name="connsiteY200" fmla="*/ 1420733 h 2538970"/>
                <a:gd name="connsiteX201" fmla="*/ 50558 w 2485572"/>
                <a:gd name="connsiteY201" fmla="*/ 1423573 h 2538970"/>
                <a:gd name="connsiteX202" fmla="*/ 42037 w 2485572"/>
                <a:gd name="connsiteY202" fmla="*/ 1423573 h 2538970"/>
                <a:gd name="connsiteX203" fmla="*/ 5681 w 2485572"/>
                <a:gd name="connsiteY203" fmla="*/ 1432094 h 2538970"/>
                <a:gd name="connsiteX204" fmla="*/ 2840 w 2485572"/>
                <a:gd name="connsiteY204" fmla="*/ 1403975 h 2538970"/>
                <a:gd name="connsiteX205" fmla="*/ 0 w 2485572"/>
                <a:gd name="connsiteY205" fmla="*/ 1395738 h 2538970"/>
                <a:gd name="connsiteX206" fmla="*/ 5681 w 2485572"/>
                <a:gd name="connsiteY206" fmla="*/ 1373299 h 2538970"/>
                <a:gd name="connsiteX207" fmla="*/ 5681 w 2485572"/>
                <a:gd name="connsiteY207" fmla="*/ 1361938 h 2538970"/>
                <a:gd name="connsiteX208" fmla="*/ 11361 w 2485572"/>
                <a:gd name="connsiteY208" fmla="*/ 1345180 h 2538970"/>
                <a:gd name="connsiteX209" fmla="*/ 42037 w 2485572"/>
                <a:gd name="connsiteY209" fmla="*/ 1305983 h 2538970"/>
                <a:gd name="connsiteX210" fmla="*/ 47718 w 2485572"/>
                <a:gd name="connsiteY210" fmla="*/ 1294622 h 2538970"/>
                <a:gd name="connsiteX211" fmla="*/ 39197 w 2485572"/>
                <a:gd name="connsiteY211" fmla="*/ 1275024 h 2538970"/>
                <a:gd name="connsiteX212" fmla="*/ 33516 w 2485572"/>
                <a:gd name="connsiteY212" fmla="*/ 1269627 h 2538970"/>
                <a:gd name="connsiteX213" fmla="*/ 33516 w 2485572"/>
                <a:gd name="connsiteY213" fmla="*/ 1244348 h 2538970"/>
                <a:gd name="connsiteX214" fmla="*/ 64475 w 2485572"/>
                <a:gd name="connsiteY214" fmla="*/ 1213389 h 2538970"/>
                <a:gd name="connsiteX215" fmla="*/ 81233 w 2485572"/>
                <a:gd name="connsiteY215" fmla="*/ 1199471 h 2538970"/>
                <a:gd name="connsiteX216" fmla="*/ 86914 w 2485572"/>
                <a:gd name="connsiteY216" fmla="*/ 1190950 h 2538970"/>
                <a:gd name="connsiteX217" fmla="*/ 97991 w 2485572"/>
                <a:gd name="connsiteY217" fmla="*/ 1160275 h 2538970"/>
                <a:gd name="connsiteX218" fmla="*/ 95435 w 2485572"/>
                <a:gd name="connsiteY218" fmla="*/ 1151753 h 2538970"/>
                <a:gd name="connsiteX219" fmla="*/ 95435 w 2485572"/>
                <a:gd name="connsiteY219" fmla="*/ 1121078 h 2538970"/>
                <a:gd name="connsiteX220" fmla="*/ 100832 w 2485572"/>
                <a:gd name="connsiteY220" fmla="*/ 1112557 h 2538970"/>
                <a:gd name="connsiteX221" fmla="*/ 103672 w 2485572"/>
                <a:gd name="connsiteY221" fmla="*/ 1106876 h 2538970"/>
                <a:gd name="connsiteX222" fmla="*/ 154230 w 2485572"/>
                <a:gd name="connsiteY222" fmla="*/ 1070520 h 2538970"/>
                <a:gd name="connsiteX223" fmla="*/ 176668 w 2485572"/>
                <a:gd name="connsiteY223" fmla="*/ 1045241 h 2538970"/>
                <a:gd name="connsiteX224" fmla="*/ 176668 w 2485572"/>
                <a:gd name="connsiteY224" fmla="*/ 1037004 h 2538970"/>
                <a:gd name="connsiteX225" fmla="*/ 173828 w 2485572"/>
                <a:gd name="connsiteY225" fmla="*/ 1028483 h 2538970"/>
                <a:gd name="connsiteX226" fmla="*/ 157070 w 2485572"/>
                <a:gd name="connsiteY226" fmla="*/ 1008885 h 2538970"/>
                <a:gd name="connsiteX227" fmla="*/ 154230 w 2485572"/>
                <a:gd name="connsiteY227" fmla="*/ 1000648 h 2538970"/>
                <a:gd name="connsiteX228" fmla="*/ 157070 w 2485572"/>
                <a:gd name="connsiteY228" fmla="*/ 964008 h 2538970"/>
                <a:gd name="connsiteX229" fmla="*/ 154230 w 2485572"/>
                <a:gd name="connsiteY229" fmla="*/ 955771 h 2538970"/>
                <a:gd name="connsiteX230" fmla="*/ 126111 w 2485572"/>
                <a:gd name="connsiteY230" fmla="*/ 930492 h 2538970"/>
                <a:gd name="connsiteX231" fmla="*/ 112193 w 2485572"/>
                <a:gd name="connsiteY231" fmla="*/ 927652 h 2538970"/>
                <a:gd name="connsiteX232" fmla="*/ 109353 w 2485572"/>
                <a:gd name="connsiteY232" fmla="*/ 921971 h 2538970"/>
                <a:gd name="connsiteX233" fmla="*/ 109353 w 2485572"/>
                <a:gd name="connsiteY233" fmla="*/ 908053 h 2538970"/>
                <a:gd name="connsiteX234" fmla="*/ 117590 w 2485572"/>
                <a:gd name="connsiteY234" fmla="*/ 891295 h 2538970"/>
                <a:gd name="connsiteX235" fmla="*/ 123270 w 2485572"/>
                <a:gd name="connsiteY235" fmla="*/ 885615 h 2538970"/>
                <a:gd name="connsiteX236" fmla="*/ 148549 w 2485572"/>
                <a:gd name="connsiteY236" fmla="*/ 866016 h 2538970"/>
                <a:gd name="connsiteX237" fmla="*/ 128951 w 2485572"/>
                <a:gd name="connsiteY237" fmla="*/ 840738 h 2538970"/>
                <a:gd name="connsiteX238" fmla="*/ 126111 w 2485572"/>
                <a:gd name="connsiteY238" fmla="*/ 821139 h 2538970"/>
                <a:gd name="connsiteX239" fmla="*/ 140028 w 2485572"/>
                <a:gd name="connsiteY239" fmla="*/ 812618 h 2538970"/>
                <a:gd name="connsiteX240" fmla="*/ 142869 w 2485572"/>
                <a:gd name="connsiteY240" fmla="*/ 790464 h 2538970"/>
                <a:gd name="connsiteX241" fmla="*/ 154230 w 2485572"/>
                <a:gd name="connsiteY241" fmla="*/ 773422 h 2538970"/>
                <a:gd name="connsiteX242" fmla="*/ 157070 w 2485572"/>
                <a:gd name="connsiteY242" fmla="*/ 762344 h 2538970"/>
                <a:gd name="connsiteX243" fmla="*/ 157070 w 2485572"/>
                <a:gd name="connsiteY243" fmla="*/ 753824 h 2538970"/>
                <a:gd name="connsiteX244" fmla="*/ 145709 w 2485572"/>
                <a:gd name="connsiteY244" fmla="*/ 731385 h 2538970"/>
                <a:gd name="connsiteX245" fmla="*/ 145709 w 2485572"/>
                <a:gd name="connsiteY245" fmla="*/ 723148 h 2538970"/>
                <a:gd name="connsiteX246" fmla="*/ 159627 w 2485572"/>
                <a:gd name="connsiteY246" fmla="*/ 714627 h 2538970"/>
                <a:gd name="connsiteX247" fmla="*/ 204504 w 2485572"/>
                <a:gd name="connsiteY247" fmla="*/ 708946 h 2538970"/>
                <a:gd name="connsiteX248" fmla="*/ 232623 w 2485572"/>
                <a:gd name="connsiteY248" fmla="*/ 678271 h 2538970"/>
                <a:gd name="connsiteX249" fmla="*/ 232623 w 2485572"/>
                <a:gd name="connsiteY249" fmla="*/ 666909 h 2538970"/>
                <a:gd name="connsiteX250" fmla="*/ 215865 w 2485572"/>
                <a:gd name="connsiteY250" fmla="*/ 644755 h 2538970"/>
                <a:gd name="connsiteX251" fmla="*/ 218705 w 2485572"/>
                <a:gd name="connsiteY251" fmla="*/ 613795 h 2538970"/>
                <a:gd name="connsiteX252" fmla="*/ 241144 w 2485572"/>
                <a:gd name="connsiteY252" fmla="*/ 582836 h 2538970"/>
                <a:gd name="connsiteX253" fmla="*/ 252221 w 2485572"/>
                <a:gd name="connsiteY253" fmla="*/ 571758 h 2538970"/>
                <a:gd name="connsiteX254" fmla="*/ 285737 w 2485572"/>
                <a:gd name="connsiteY254" fmla="*/ 524041 h 2538970"/>
                <a:gd name="connsiteX255" fmla="*/ 291418 w 2485572"/>
                <a:gd name="connsiteY255" fmla="*/ 518644 h 2538970"/>
                <a:gd name="connsiteX256" fmla="*/ 322377 w 2485572"/>
                <a:gd name="connsiteY256" fmla="*/ 518644 h 2538970"/>
                <a:gd name="connsiteX257" fmla="*/ 333455 w 2485572"/>
                <a:gd name="connsiteY257" fmla="*/ 510123 h 2538970"/>
                <a:gd name="connsiteX258" fmla="*/ 341976 w 2485572"/>
                <a:gd name="connsiteY258" fmla="*/ 482004 h 2538970"/>
                <a:gd name="connsiteX259" fmla="*/ 347372 w 2485572"/>
                <a:gd name="connsiteY259" fmla="*/ 476607 h 2538970"/>
                <a:gd name="connsiteX260" fmla="*/ 386853 w 2485572"/>
                <a:gd name="connsiteY260" fmla="*/ 459565 h 2538970"/>
                <a:gd name="connsiteX261" fmla="*/ 389409 w 2485572"/>
                <a:gd name="connsiteY261" fmla="*/ 454169 h 2538970"/>
                <a:gd name="connsiteX262" fmla="*/ 400770 w 2485572"/>
                <a:gd name="connsiteY262" fmla="*/ 434570 h 2538970"/>
                <a:gd name="connsiteX263" fmla="*/ 414688 w 2485572"/>
                <a:gd name="connsiteY263" fmla="*/ 392534 h 2538970"/>
                <a:gd name="connsiteX264" fmla="*/ 428890 w 2485572"/>
                <a:gd name="connsiteY264" fmla="*/ 341976 h 2538970"/>
                <a:gd name="connsiteX265" fmla="*/ 434286 w 2485572"/>
                <a:gd name="connsiteY265" fmla="*/ 255062 h 2538970"/>
                <a:gd name="connsiteX266" fmla="*/ 437127 w 2485572"/>
                <a:gd name="connsiteY266" fmla="*/ 252221 h 2538970"/>
                <a:gd name="connsiteX267" fmla="*/ 448488 w 2485572"/>
                <a:gd name="connsiteY267" fmla="*/ 235463 h 2538970"/>
                <a:gd name="connsiteX268" fmla="*/ 468086 w 2485572"/>
                <a:gd name="connsiteY268" fmla="*/ 221546 h 2538970"/>
                <a:gd name="connsiteX269" fmla="*/ 501602 w 2485572"/>
                <a:gd name="connsiteY269" fmla="*/ 215865 h 2538970"/>
                <a:gd name="connsiteX270" fmla="*/ 512964 w 2485572"/>
                <a:gd name="connsiteY270" fmla="*/ 213025 h 2538970"/>
                <a:gd name="connsiteX271" fmla="*/ 555000 w 2485572"/>
                <a:gd name="connsiteY271" fmla="*/ 187746 h 2538970"/>
                <a:gd name="connsiteX272" fmla="*/ 557557 w 2485572"/>
                <a:gd name="connsiteY272" fmla="*/ 182349 h 2538970"/>
                <a:gd name="connsiteX273" fmla="*/ 602434 w 2485572"/>
                <a:gd name="connsiteY273" fmla="*/ 131791 h 2538970"/>
                <a:gd name="connsiteX274" fmla="*/ 605274 w 2485572"/>
                <a:gd name="connsiteY274" fmla="*/ 123270 h 2538970"/>
                <a:gd name="connsiteX275" fmla="*/ 594197 w 2485572"/>
                <a:gd name="connsiteY275" fmla="*/ 70156 h 2538970"/>
                <a:gd name="connsiteX276" fmla="*/ 650151 w 2485572"/>
                <a:gd name="connsiteY276" fmla="*/ 92595 h 2538970"/>
                <a:gd name="connsiteX277" fmla="*/ 664069 w 2485572"/>
                <a:gd name="connsiteY277" fmla="*/ 92595 h 2538970"/>
                <a:gd name="connsiteX278" fmla="*/ 689348 w 2485572"/>
                <a:gd name="connsiteY278" fmla="*/ 98275 h 2538970"/>
                <a:gd name="connsiteX279" fmla="*/ 723148 w 2485572"/>
                <a:gd name="connsiteY279" fmla="*/ 89754 h 2538970"/>
                <a:gd name="connsiteX280" fmla="*/ 725704 w 2485572"/>
                <a:gd name="connsiteY280" fmla="*/ 92595 h 2538970"/>
                <a:gd name="connsiteX281" fmla="*/ 731385 w 2485572"/>
                <a:gd name="connsiteY281" fmla="*/ 92595 h 2538970"/>
                <a:gd name="connsiteX282" fmla="*/ 737065 w 2485572"/>
                <a:gd name="connsiteY282" fmla="*/ 95435 h 2538970"/>
                <a:gd name="connsiteX283" fmla="*/ 742746 w 2485572"/>
                <a:gd name="connsiteY283" fmla="*/ 95435 h 2538970"/>
                <a:gd name="connsiteX284" fmla="*/ 779102 w 2485572"/>
                <a:gd name="connsiteY284" fmla="*/ 75837 h 2538970"/>
                <a:gd name="connsiteX285" fmla="*/ 818299 w 2485572"/>
                <a:gd name="connsiteY285" fmla="*/ 39197 h 2538970"/>
                <a:gd name="connsiteX286" fmla="*/ 823980 w 2485572"/>
                <a:gd name="connsiteY286" fmla="*/ 33800 h 2538970"/>
                <a:gd name="connsiteX287" fmla="*/ 851815 w 2485572"/>
                <a:gd name="connsiteY287" fmla="*/ 19598 h 2538970"/>
                <a:gd name="connsiteX288" fmla="*/ 854655 w 2485572"/>
                <a:gd name="connsiteY288" fmla="*/ 14202 h 2538970"/>
                <a:gd name="connsiteX289" fmla="*/ 888455 w 2485572"/>
                <a:gd name="connsiteY289" fmla="*/ 8521 h 2538970"/>
                <a:gd name="connsiteX290" fmla="*/ 893852 w 2485572"/>
                <a:gd name="connsiteY290" fmla="*/ 11361 h 2538970"/>
                <a:gd name="connsiteX291" fmla="*/ 933332 w 2485572"/>
                <a:gd name="connsiteY291" fmla="*/ 36640 h 2538970"/>
                <a:gd name="connsiteX292" fmla="*/ 938729 w 2485572"/>
                <a:gd name="connsiteY292" fmla="*/ 42037 h 2538970"/>
                <a:gd name="connsiteX293" fmla="*/ 969689 w 2485572"/>
                <a:gd name="connsiteY293" fmla="*/ 61635 h 2538970"/>
                <a:gd name="connsiteX294" fmla="*/ 972529 w 2485572"/>
                <a:gd name="connsiteY294" fmla="*/ 64475 h 2538970"/>
                <a:gd name="connsiteX295" fmla="*/ 977925 w 2485572"/>
                <a:gd name="connsiteY295" fmla="*/ 67316 h 2538970"/>
                <a:gd name="connsiteX296" fmla="*/ 1011725 w 2485572"/>
                <a:gd name="connsiteY296" fmla="*/ 67316 h 2538970"/>
                <a:gd name="connsiteX297" fmla="*/ 1031324 w 2485572"/>
                <a:gd name="connsiteY297" fmla="*/ 64475 h 2538970"/>
                <a:gd name="connsiteX298" fmla="*/ 1042401 w 2485572"/>
                <a:gd name="connsiteY298" fmla="*/ 64475 h 2538970"/>
                <a:gd name="connsiteX299" fmla="*/ 1104036 w 2485572"/>
                <a:gd name="connsiteY299" fmla="*/ 70156 h 2538970"/>
                <a:gd name="connsiteX300" fmla="*/ 1109717 w 2485572"/>
                <a:gd name="connsiteY300" fmla="*/ 75837 h 2538970"/>
                <a:gd name="connsiteX301" fmla="*/ 1118238 w 2485572"/>
                <a:gd name="connsiteY301" fmla="*/ 81233 h 2538970"/>
                <a:gd name="connsiteX302" fmla="*/ 1121078 w 2485572"/>
                <a:gd name="connsiteY302" fmla="*/ 84074 h 2538970"/>
                <a:gd name="connsiteX303" fmla="*/ 1143517 w 2485572"/>
                <a:gd name="connsiteY303" fmla="*/ 95435 h 2538970"/>
                <a:gd name="connsiteX304" fmla="*/ 1151754 w 2485572"/>
                <a:gd name="connsiteY304" fmla="*/ 100832 h 2538970"/>
                <a:gd name="connsiteX305" fmla="*/ 1171352 w 2485572"/>
                <a:gd name="connsiteY305" fmla="*/ 100832 h 2538970"/>
                <a:gd name="connsiteX306" fmla="*/ 1174192 w 2485572"/>
                <a:gd name="connsiteY306" fmla="*/ 98275 h 2538970"/>
                <a:gd name="connsiteX307" fmla="*/ 1188110 w 2485572"/>
                <a:gd name="connsiteY307" fmla="*/ 89754 h 2538970"/>
                <a:gd name="connsiteX308" fmla="*/ 1193791 w 2485572"/>
                <a:gd name="connsiteY308" fmla="*/ 84074 h 2538970"/>
                <a:gd name="connsiteX309" fmla="*/ 1238668 w 2485572"/>
                <a:gd name="connsiteY309" fmla="*/ 75837 h 2538970"/>
                <a:gd name="connsiteX310" fmla="*/ 1244348 w 2485572"/>
                <a:gd name="connsiteY310" fmla="*/ 78677 h 2538970"/>
                <a:gd name="connsiteX311" fmla="*/ 1272184 w 2485572"/>
                <a:gd name="connsiteY311" fmla="*/ 75837 h 2538970"/>
                <a:gd name="connsiteX312" fmla="*/ 1280705 w 2485572"/>
                <a:gd name="connsiteY312" fmla="*/ 72996 h 2538970"/>
                <a:gd name="connsiteX313" fmla="*/ 1286385 w 2485572"/>
                <a:gd name="connsiteY313" fmla="*/ 72996 h 2538970"/>
                <a:gd name="connsiteX314" fmla="*/ 1348020 w 2485572"/>
                <a:gd name="connsiteY314" fmla="*/ 50558 h 2538970"/>
                <a:gd name="connsiteX315" fmla="*/ 1350861 w 2485572"/>
                <a:gd name="connsiteY315" fmla="*/ 50558 h 2538970"/>
                <a:gd name="connsiteX316" fmla="*/ 1392898 w 2485572"/>
                <a:gd name="connsiteY316" fmla="*/ 39197 h 2538970"/>
                <a:gd name="connsiteX317" fmla="*/ 1406815 w 2485572"/>
                <a:gd name="connsiteY317" fmla="*/ 39197 h 2538970"/>
                <a:gd name="connsiteX318" fmla="*/ 1459929 w 2485572"/>
                <a:gd name="connsiteY318" fmla="*/ 36640 h 2538970"/>
                <a:gd name="connsiteX319" fmla="*/ 1468450 w 2485572"/>
                <a:gd name="connsiteY319" fmla="*/ 36640 h 2538970"/>
                <a:gd name="connsiteX320" fmla="*/ 1474131 w 2485572"/>
                <a:gd name="connsiteY320" fmla="*/ 33800 h 2538970"/>
                <a:gd name="connsiteX321" fmla="*/ 1479528 w 2485572"/>
                <a:gd name="connsiteY321" fmla="*/ 30960 h 2538970"/>
                <a:gd name="connsiteX322" fmla="*/ 1485208 w 2485572"/>
                <a:gd name="connsiteY322" fmla="*/ 30960 h 2538970"/>
                <a:gd name="connsiteX323" fmla="*/ 1544003 w 2485572"/>
                <a:gd name="connsiteY323" fmla="*/ 16758 h 2538970"/>
                <a:gd name="connsiteX324" fmla="*/ 1549684 w 2485572"/>
                <a:gd name="connsiteY324" fmla="*/ 14202 h 2538970"/>
                <a:gd name="connsiteX325" fmla="*/ 1555364 w 2485572"/>
                <a:gd name="connsiteY325" fmla="*/ 14202 h 2538970"/>
                <a:gd name="connsiteX326" fmla="*/ 1563601 w 2485572"/>
                <a:gd name="connsiteY326" fmla="*/ 11361 h 2538970"/>
                <a:gd name="connsiteX327" fmla="*/ 1614159 w 2485572"/>
                <a:gd name="connsiteY327" fmla="*/ 22439 h 2538970"/>
                <a:gd name="connsiteX328" fmla="*/ 1619840 w 2485572"/>
                <a:gd name="connsiteY328" fmla="*/ 19598 h 2538970"/>
                <a:gd name="connsiteX329" fmla="*/ 1630917 w 2485572"/>
                <a:gd name="connsiteY329" fmla="*/ 16758 h 2538970"/>
                <a:gd name="connsiteX330" fmla="*/ 1645119 w 2485572"/>
                <a:gd name="connsiteY330" fmla="*/ 8521 h 2538970"/>
                <a:gd name="connsiteX331" fmla="*/ 1653356 w 2485572"/>
                <a:gd name="connsiteY331" fmla="*/ 5681 h 2538970"/>
                <a:gd name="connsiteX332" fmla="*/ 1689712 w 2485572"/>
                <a:gd name="connsiteY332" fmla="*/ 0 h 2538970"/>
                <a:gd name="connsiteX333" fmla="*/ 1698233 w 2485572"/>
                <a:gd name="connsiteY333" fmla="*/ 11361 h 2538970"/>
                <a:gd name="connsiteX334" fmla="*/ 1703914 w 2485572"/>
                <a:gd name="connsiteY334" fmla="*/ 14202 h 2538970"/>
                <a:gd name="connsiteX335" fmla="*/ 1709310 w 2485572"/>
                <a:gd name="connsiteY335" fmla="*/ 16758 h 2538970"/>
                <a:gd name="connsiteX336" fmla="*/ 1717831 w 2485572"/>
                <a:gd name="connsiteY336" fmla="*/ 16758 h 2538970"/>
                <a:gd name="connsiteX337" fmla="*/ 1757028 w 2485572"/>
                <a:gd name="connsiteY337" fmla="*/ 22439 h 2538970"/>
                <a:gd name="connsiteX338" fmla="*/ 1762708 w 2485572"/>
                <a:gd name="connsiteY338" fmla="*/ 25279 h 2538970"/>
                <a:gd name="connsiteX339" fmla="*/ 1768389 w 2485572"/>
                <a:gd name="connsiteY339" fmla="*/ 25279 h 2538970"/>
                <a:gd name="connsiteX340" fmla="*/ 1787987 w 2485572"/>
                <a:gd name="connsiteY340" fmla="*/ 33800 h 2538970"/>
                <a:gd name="connsiteX341" fmla="*/ 1793384 w 2485572"/>
                <a:gd name="connsiteY341" fmla="*/ 33800 h 2538970"/>
                <a:gd name="connsiteX342" fmla="*/ 1801905 w 2485572"/>
                <a:gd name="connsiteY342" fmla="*/ 36640 h 2538970"/>
                <a:gd name="connsiteX343" fmla="*/ 1835421 w 2485572"/>
                <a:gd name="connsiteY343" fmla="*/ 42037 h 2538970"/>
                <a:gd name="connsiteX344" fmla="*/ 1891659 w 2485572"/>
                <a:gd name="connsiteY344" fmla="*/ 61635 h 2538970"/>
                <a:gd name="connsiteX345" fmla="*/ 1897340 w 2485572"/>
                <a:gd name="connsiteY345" fmla="*/ 64475 h 2538970"/>
                <a:gd name="connsiteX346" fmla="*/ 1899896 w 2485572"/>
                <a:gd name="connsiteY346" fmla="*/ 67316 h 2538970"/>
                <a:gd name="connsiteX347" fmla="*/ 1944774 w 2485572"/>
                <a:gd name="connsiteY347" fmla="*/ 123270 h 2538970"/>
                <a:gd name="connsiteX348" fmla="*/ 1947614 w 2485572"/>
                <a:gd name="connsiteY348" fmla="*/ 128951 h 2538970"/>
                <a:gd name="connsiteX349" fmla="*/ 1950454 w 2485572"/>
                <a:gd name="connsiteY349" fmla="*/ 131791 h 2538970"/>
                <a:gd name="connsiteX350" fmla="*/ 1956135 w 2485572"/>
                <a:gd name="connsiteY350" fmla="*/ 140312 h 2538970"/>
                <a:gd name="connsiteX351" fmla="*/ 1958975 w 2485572"/>
                <a:gd name="connsiteY351" fmla="*/ 145709 h 2538970"/>
                <a:gd name="connsiteX352" fmla="*/ 1961532 w 2485572"/>
                <a:gd name="connsiteY352" fmla="*/ 154230 h 2538970"/>
                <a:gd name="connsiteX353" fmla="*/ 1998172 w 2485572"/>
                <a:gd name="connsiteY353" fmla="*/ 204788 h 2538970"/>
                <a:gd name="connsiteX354" fmla="*/ 2003569 w 2485572"/>
                <a:gd name="connsiteY354" fmla="*/ 207344 h 2538970"/>
                <a:gd name="connsiteX355" fmla="*/ 2009249 w 2485572"/>
                <a:gd name="connsiteY355" fmla="*/ 210184 h 2538970"/>
                <a:gd name="connsiteX356" fmla="*/ 2017770 w 2485572"/>
                <a:gd name="connsiteY356" fmla="*/ 210184 h 2538970"/>
                <a:gd name="connsiteX357" fmla="*/ 2026007 w 2485572"/>
                <a:gd name="connsiteY357" fmla="*/ 213025 h 2538970"/>
                <a:gd name="connsiteX358" fmla="*/ 2037368 w 2485572"/>
                <a:gd name="connsiteY358" fmla="*/ 215865 h 2538970"/>
                <a:gd name="connsiteX359" fmla="*/ 2099003 w 2485572"/>
                <a:gd name="connsiteY359" fmla="*/ 221546 h 2538970"/>
                <a:gd name="connsiteX360" fmla="*/ 2104684 w 2485572"/>
                <a:gd name="connsiteY360" fmla="*/ 224386 h 2538970"/>
                <a:gd name="connsiteX361" fmla="*/ 2112921 w 2485572"/>
                <a:gd name="connsiteY361" fmla="*/ 224386 h 2538970"/>
                <a:gd name="connsiteX362" fmla="*/ 2124283 w 2485572"/>
                <a:gd name="connsiteY362" fmla="*/ 229783 h 2538970"/>
                <a:gd name="connsiteX363" fmla="*/ 2177397 w 2485572"/>
                <a:gd name="connsiteY363" fmla="*/ 229783 h 2538970"/>
                <a:gd name="connsiteX364" fmla="*/ 2185918 w 2485572"/>
                <a:gd name="connsiteY364" fmla="*/ 232623 h 2538970"/>
                <a:gd name="connsiteX365" fmla="*/ 2213753 w 2485572"/>
                <a:gd name="connsiteY365" fmla="*/ 226942 h 2538970"/>
                <a:gd name="connsiteX366" fmla="*/ 2219434 w 2485572"/>
                <a:gd name="connsiteY366" fmla="*/ 224386 h 2538970"/>
                <a:gd name="connsiteX367" fmla="*/ 2241872 w 2485572"/>
                <a:gd name="connsiteY367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74556 w 2485572"/>
                <a:gd name="connsiteY78" fmla="*/ 2502614 h 2538970"/>
                <a:gd name="connsiteX79" fmla="*/ 2154958 w 2485572"/>
                <a:gd name="connsiteY79" fmla="*/ 2480175 h 2538970"/>
                <a:gd name="connsiteX80" fmla="*/ 1986810 w 2485572"/>
                <a:gd name="connsiteY80" fmla="*/ 2300667 h 2538970"/>
                <a:gd name="connsiteX81" fmla="*/ 1928016 w 2485572"/>
                <a:gd name="connsiteY81" fmla="*/ 2278512 h 2538970"/>
                <a:gd name="connsiteX82" fmla="*/ 1900291 w 2485572"/>
                <a:gd name="connsiteY82" fmla="*/ 2264848 h 2538970"/>
                <a:gd name="connsiteX83" fmla="*/ 1872061 w 2485572"/>
                <a:gd name="connsiteY83" fmla="*/ 2222273 h 2538970"/>
                <a:gd name="connsiteX84" fmla="*/ 1863540 w 2485572"/>
                <a:gd name="connsiteY84" fmla="*/ 2163479 h 2538970"/>
                <a:gd name="connsiteX85" fmla="*/ 1813266 w 2485572"/>
                <a:gd name="connsiteY85" fmla="*/ 2166319 h 2538970"/>
                <a:gd name="connsiteX86" fmla="*/ 1771230 w 2485572"/>
                <a:gd name="connsiteY86" fmla="*/ 2205516 h 2538970"/>
                <a:gd name="connsiteX87" fmla="*/ 1762708 w 2485572"/>
                <a:gd name="connsiteY87" fmla="*/ 2202676 h 2538970"/>
                <a:gd name="connsiteX88" fmla="*/ 1698233 w 2485572"/>
                <a:gd name="connsiteY88" fmla="*/ 2166319 h 2538970"/>
                <a:gd name="connsiteX89" fmla="*/ 1682804 w 2485572"/>
                <a:gd name="connsiteY89" fmla="*/ 2164835 h 2538970"/>
                <a:gd name="connsiteX90" fmla="*/ 1656196 w 2485572"/>
                <a:gd name="connsiteY90" fmla="*/ 2160638 h 2538970"/>
                <a:gd name="connsiteX91" fmla="*/ 1633591 w 2485572"/>
                <a:gd name="connsiteY91" fmla="*/ 2164835 h 2538970"/>
                <a:gd name="connsiteX92" fmla="*/ 1605638 w 2485572"/>
                <a:gd name="connsiteY92" fmla="*/ 2169159 h 2538970"/>
                <a:gd name="connsiteX93" fmla="*/ 1566442 w 2485572"/>
                <a:gd name="connsiteY93" fmla="*/ 2146721 h 2538970"/>
                <a:gd name="connsiteX94" fmla="*/ 1563601 w 2485572"/>
                <a:gd name="connsiteY94" fmla="*/ 2143881 h 2538970"/>
                <a:gd name="connsiteX95" fmla="*/ 1561045 w 2485572"/>
                <a:gd name="connsiteY95" fmla="*/ 2141040 h 2538970"/>
                <a:gd name="connsiteX96" fmla="*/ 1541447 w 2485572"/>
                <a:gd name="connsiteY96" fmla="*/ 2112921 h 2538970"/>
                <a:gd name="connsiteX97" fmla="*/ 1535766 w 2485572"/>
                <a:gd name="connsiteY97" fmla="*/ 2107524 h 2538970"/>
                <a:gd name="connsiteX98" fmla="*/ 1501966 w 2485572"/>
                <a:gd name="connsiteY98" fmla="*/ 2090482 h 2538970"/>
                <a:gd name="connsiteX99" fmla="*/ 1496570 w 2485572"/>
                <a:gd name="connsiteY99" fmla="*/ 2087926 h 2538970"/>
                <a:gd name="connsiteX100" fmla="*/ 1493729 w 2485572"/>
                <a:gd name="connsiteY100" fmla="*/ 2085086 h 2538970"/>
                <a:gd name="connsiteX101" fmla="*/ 1488049 w 2485572"/>
                <a:gd name="connsiteY101" fmla="*/ 2082245 h 2538970"/>
                <a:gd name="connsiteX102" fmla="*/ 1426413 w 2485572"/>
                <a:gd name="connsiteY102" fmla="*/ 2059807 h 2538970"/>
                <a:gd name="connsiteX103" fmla="*/ 1364778 w 2485572"/>
                <a:gd name="connsiteY103" fmla="*/ 2056966 h 2538970"/>
                <a:gd name="connsiteX104" fmla="*/ 1336659 w 2485572"/>
                <a:gd name="connsiteY104" fmla="*/ 2048445 h 2538970"/>
                <a:gd name="connsiteX105" fmla="*/ 1311380 w 2485572"/>
                <a:gd name="connsiteY105" fmla="*/ 2034528 h 2538970"/>
                <a:gd name="connsiteX106" fmla="*/ 1305983 w 2485572"/>
                <a:gd name="connsiteY106" fmla="*/ 2031688 h 2538970"/>
                <a:gd name="connsiteX107" fmla="*/ 1303143 w 2485572"/>
                <a:gd name="connsiteY107" fmla="*/ 2026291 h 2538970"/>
                <a:gd name="connsiteX108" fmla="*/ 1300303 w 2485572"/>
                <a:gd name="connsiteY108" fmla="*/ 2023451 h 2538970"/>
                <a:gd name="connsiteX109" fmla="*/ 1266787 w 2485572"/>
                <a:gd name="connsiteY109" fmla="*/ 2006409 h 2538970"/>
                <a:gd name="connsiteX110" fmla="*/ 1255426 w 2485572"/>
                <a:gd name="connsiteY110" fmla="*/ 2006409 h 2538970"/>
                <a:gd name="connsiteX111" fmla="*/ 1238668 w 2485572"/>
                <a:gd name="connsiteY111" fmla="*/ 2001012 h 2538970"/>
                <a:gd name="connsiteX112" fmla="*/ 1232987 w 2485572"/>
                <a:gd name="connsiteY112" fmla="*/ 2001012 h 2538970"/>
                <a:gd name="connsiteX113" fmla="*/ 1216229 w 2485572"/>
                <a:gd name="connsiteY113" fmla="*/ 1995331 h 2538970"/>
                <a:gd name="connsiteX114" fmla="*/ 1213389 w 2485572"/>
                <a:gd name="connsiteY114" fmla="*/ 1992491 h 2538970"/>
                <a:gd name="connsiteX115" fmla="*/ 1185554 w 2485572"/>
                <a:gd name="connsiteY115" fmla="*/ 1984254 h 2538970"/>
                <a:gd name="connsiteX116" fmla="*/ 1179873 w 2485572"/>
                <a:gd name="connsiteY116" fmla="*/ 1984254 h 2538970"/>
                <a:gd name="connsiteX117" fmla="*/ 1157434 w 2485572"/>
                <a:gd name="connsiteY117" fmla="*/ 1981414 h 2538970"/>
                <a:gd name="connsiteX118" fmla="*/ 1109717 w 2485572"/>
                <a:gd name="connsiteY118" fmla="*/ 1947614 h 2538970"/>
                <a:gd name="connsiteX119" fmla="*/ 1098639 w 2485572"/>
                <a:gd name="connsiteY119" fmla="*/ 1944774 h 2538970"/>
                <a:gd name="connsiteX120" fmla="*/ 1067680 w 2485572"/>
                <a:gd name="connsiteY120" fmla="*/ 1919779 h 2538970"/>
                <a:gd name="connsiteX121" fmla="*/ 1056603 w 2485572"/>
                <a:gd name="connsiteY121" fmla="*/ 1888819 h 2538970"/>
                <a:gd name="connsiteX122" fmla="*/ 1053762 w 2485572"/>
                <a:gd name="connsiteY122" fmla="*/ 1880298 h 2538970"/>
                <a:gd name="connsiteX123" fmla="*/ 1022803 w 2485572"/>
                <a:gd name="connsiteY123" fmla="*/ 1860700 h 2538970"/>
                <a:gd name="connsiteX124" fmla="*/ 1019962 w 2485572"/>
                <a:gd name="connsiteY124" fmla="*/ 1858143 h 2538970"/>
                <a:gd name="connsiteX125" fmla="*/ 1006045 w 2485572"/>
                <a:gd name="connsiteY125" fmla="*/ 1824343 h 2538970"/>
                <a:gd name="connsiteX126" fmla="*/ 1006045 w 2485572"/>
                <a:gd name="connsiteY126" fmla="*/ 1813266 h 2538970"/>
                <a:gd name="connsiteX127" fmla="*/ 1011725 w 2485572"/>
                <a:gd name="connsiteY127" fmla="*/ 1793668 h 2538970"/>
                <a:gd name="connsiteX128" fmla="*/ 1019962 w 2485572"/>
                <a:gd name="connsiteY128" fmla="*/ 1768389 h 2538970"/>
                <a:gd name="connsiteX129" fmla="*/ 1025643 w 2485572"/>
                <a:gd name="connsiteY129" fmla="*/ 1737429 h 2538970"/>
                <a:gd name="connsiteX130" fmla="*/ 1025643 w 2485572"/>
                <a:gd name="connsiteY130" fmla="*/ 1723512 h 2538970"/>
                <a:gd name="connsiteX131" fmla="*/ 1019962 w 2485572"/>
                <a:gd name="connsiteY131" fmla="*/ 1720671 h 2538970"/>
                <a:gd name="connsiteX132" fmla="*/ 1014566 w 2485572"/>
                <a:gd name="connsiteY132" fmla="*/ 1712435 h 2538970"/>
                <a:gd name="connsiteX133" fmla="*/ 1011725 w 2485572"/>
                <a:gd name="connsiteY133" fmla="*/ 1709594 h 2538970"/>
                <a:gd name="connsiteX134" fmla="*/ 983606 w 2485572"/>
                <a:gd name="connsiteY134" fmla="*/ 1692552 h 2538970"/>
                <a:gd name="connsiteX135" fmla="*/ 977925 w 2485572"/>
                <a:gd name="connsiteY135" fmla="*/ 1692552 h 2538970"/>
                <a:gd name="connsiteX136" fmla="*/ 950090 w 2485572"/>
                <a:gd name="connsiteY136" fmla="*/ 1653356 h 2538970"/>
                <a:gd name="connsiteX137" fmla="*/ 950090 w 2485572"/>
                <a:gd name="connsiteY137" fmla="*/ 1639438 h 2538970"/>
                <a:gd name="connsiteX138" fmla="*/ 952931 w 2485572"/>
                <a:gd name="connsiteY138" fmla="*/ 1636598 h 2538970"/>
                <a:gd name="connsiteX139" fmla="*/ 975369 w 2485572"/>
                <a:gd name="connsiteY139" fmla="*/ 1597401 h 2538970"/>
                <a:gd name="connsiteX140" fmla="*/ 980766 w 2485572"/>
                <a:gd name="connsiteY140" fmla="*/ 1591721 h 2538970"/>
                <a:gd name="connsiteX141" fmla="*/ 1017406 w 2485572"/>
                <a:gd name="connsiteY141" fmla="*/ 1561045 h 2538970"/>
                <a:gd name="connsiteX142" fmla="*/ 1022803 w 2485572"/>
                <a:gd name="connsiteY142" fmla="*/ 1558205 h 2538970"/>
                <a:gd name="connsiteX143" fmla="*/ 1025643 w 2485572"/>
                <a:gd name="connsiteY143" fmla="*/ 1555364 h 2538970"/>
                <a:gd name="connsiteX144" fmla="*/ 1031324 w 2485572"/>
                <a:gd name="connsiteY144" fmla="*/ 1549684 h 2538970"/>
                <a:gd name="connsiteX145" fmla="*/ 1293866 w 2485572"/>
                <a:gd name="connsiteY145" fmla="*/ 1680648 h 2538970"/>
                <a:gd name="connsiteX146" fmla="*/ 1455791 w 2485572"/>
                <a:gd name="connsiteY146" fmla="*/ 1685410 h 2538970"/>
                <a:gd name="connsiteX147" fmla="*/ 1289417 w 2485572"/>
                <a:gd name="connsiteY147" fmla="*/ 1536685 h 2538970"/>
                <a:gd name="connsiteX148" fmla="*/ 1061999 w 2485572"/>
                <a:gd name="connsiteY148" fmla="*/ 1465610 h 2538970"/>
                <a:gd name="connsiteX149" fmla="*/ 1061999 w 2485572"/>
                <a:gd name="connsiteY149" fmla="*/ 1429254 h 2538970"/>
                <a:gd name="connsiteX150" fmla="*/ 1048082 w 2485572"/>
                <a:gd name="connsiteY150" fmla="*/ 1403975 h 2538970"/>
                <a:gd name="connsiteX151" fmla="*/ 1022803 w 2485572"/>
                <a:gd name="connsiteY151" fmla="*/ 1387217 h 2538970"/>
                <a:gd name="connsiteX152" fmla="*/ 1011725 w 2485572"/>
                <a:gd name="connsiteY152" fmla="*/ 1381536 h 2538970"/>
                <a:gd name="connsiteX153" fmla="*/ 1000364 w 2485572"/>
                <a:gd name="connsiteY153" fmla="*/ 1381536 h 2538970"/>
                <a:gd name="connsiteX154" fmla="*/ 961167 w 2485572"/>
                <a:gd name="connsiteY154" fmla="*/ 1376140 h 2538970"/>
                <a:gd name="connsiteX155" fmla="*/ 924811 w 2485572"/>
                <a:gd name="connsiteY155" fmla="*/ 1367618 h 2538970"/>
                <a:gd name="connsiteX156" fmla="*/ 919131 w 2485572"/>
                <a:gd name="connsiteY156" fmla="*/ 1367618 h 2538970"/>
                <a:gd name="connsiteX157" fmla="*/ 913450 w 2485572"/>
                <a:gd name="connsiteY157" fmla="*/ 1364778 h 2538970"/>
                <a:gd name="connsiteX158" fmla="*/ 908053 w 2485572"/>
                <a:gd name="connsiteY158" fmla="*/ 1364778 h 2538970"/>
                <a:gd name="connsiteX159" fmla="*/ 877094 w 2485572"/>
                <a:gd name="connsiteY159" fmla="*/ 1381536 h 2538970"/>
                <a:gd name="connsiteX160" fmla="*/ 868857 w 2485572"/>
                <a:gd name="connsiteY160" fmla="*/ 1390057 h 2538970"/>
                <a:gd name="connsiteX161" fmla="*/ 835057 w 2485572"/>
                <a:gd name="connsiteY161" fmla="*/ 1434934 h 2538970"/>
                <a:gd name="connsiteX162" fmla="*/ 832217 w 2485572"/>
                <a:gd name="connsiteY162" fmla="*/ 1440331 h 2538970"/>
                <a:gd name="connsiteX163" fmla="*/ 832217 w 2485572"/>
                <a:gd name="connsiteY163" fmla="*/ 1446012 h 2538970"/>
                <a:gd name="connsiteX164" fmla="*/ 767741 w 2485572"/>
                <a:gd name="connsiteY164" fmla="*/ 1513327 h 2538970"/>
                <a:gd name="connsiteX165" fmla="*/ 711787 w 2485572"/>
                <a:gd name="connsiteY165" fmla="*/ 1535766 h 2538970"/>
                <a:gd name="connsiteX166" fmla="*/ 686508 w 2485572"/>
                <a:gd name="connsiteY166" fmla="*/ 1541447 h 2538970"/>
                <a:gd name="connsiteX167" fmla="*/ 661513 w 2485572"/>
                <a:gd name="connsiteY167" fmla="*/ 1549684 h 2538970"/>
                <a:gd name="connsiteX168" fmla="*/ 658672 w 2485572"/>
                <a:gd name="connsiteY168" fmla="*/ 1552524 h 2538970"/>
                <a:gd name="connsiteX169" fmla="*/ 652992 w 2485572"/>
                <a:gd name="connsiteY169" fmla="*/ 1555364 h 2538970"/>
                <a:gd name="connsiteX170" fmla="*/ 624873 w 2485572"/>
                <a:gd name="connsiteY170" fmla="*/ 1561045 h 2538970"/>
                <a:gd name="connsiteX171" fmla="*/ 619476 w 2485572"/>
                <a:gd name="connsiteY171" fmla="*/ 1558205 h 2538970"/>
                <a:gd name="connsiteX172" fmla="*/ 616636 w 2485572"/>
                <a:gd name="connsiteY172" fmla="*/ 1555364 h 2538970"/>
                <a:gd name="connsiteX173" fmla="*/ 597037 w 2485572"/>
                <a:gd name="connsiteY173" fmla="*/ 1532926 h 2538970"/>
                <a:gd name="connsiteX174" fmla="*/ 594197 w 2485572"/>
                <a:gd name="connsiteY174" fmla="*/ 1521848 h 2538970"/>
                <a:gd name="connsiteX175" fmla="*/ 591357 w 2485572"/>
                <a:gd name="connsiteY175" fmla="*/ 1519008 h 2538970"/>
                <a:gd name="connsiteX176" fmla="*/ 566078 w 2485572"/>
                <a:gd name="connsiteY176" fmla="*/ 1482368 h 2538970"/>
                <a:gd name="connsiteX177" fmla="*/ 560397 w 2485572"/>
                <a:gd name="connsiteY177" fmla="*/ 1471291 h 2538970"/>
                <a:gd name="connsiteX178" fmla="*/ 555000 w 2485572"/>
                <a:gd name="connsiteY178" fmla="*/ 1465610 h 2538970"/>
                <a:gd name="connsiteX179" fmla="*/ 498762 w 2485572"/>
                <a:gd name="connsiteY179" fmla="*/ 1432094 h 2538970"/>
                <a:gd name="connsiteX180" fmla="*/ 490525 w 2485572"/>
                <a:gd name="connsiteY180" fmla="*/ 1429254 h 2538970"/>
                <a:gd name="connsiteX181" fmla="*/ 487685 w 2485572"/>
                <a:gd name="connsiteY181" fmla="*/ 1429254 h 2538970"/>
                <a:gd name="connsiteX182" fmla="*/ 462406 w 2485572"/>
                <a:gd name="connsiteY182" fmla="*/ 1426413 h 2538970"/>
                <a:gd name="connsiteX183" fmla="*/ 400770 w 2485572"/>
                <a:gd name="connsiteY183" fmla="*/ 1426413 h 2538970"/>
                <a:gd name="connsiteX184" fmla="*/ 392250 w 2485572"/>
                <a:gd name="connsiteY184" fmla="*/ 1423573 h 2538970"/>
                <a:gd name="connsiteX185" fmla="*/ 384013 w 2485572"/>
                <a:gd name="connsiteY185" fmla="*/ 1420733 h 2538970"/>
                <a:gd name="connsiteX186" fmla="*/ 375492 w 2485572"/>
                <a:gd name="connsiteY186" fmla="*/ 1420733 h 2538970"/>
                <a:gd name="connsiteX187" fmla="*/ 319537 w 2485572"/>
                <a:gd name="connsiteY187" fmla="*/ 1409655 h 2538970"/>
                <a:gd name="connsiteX188" fmla="*/ 313856 w 2485572"/>
                <a:gd name="connsiteY188" fmla="*/ 1406815 h 2538970"/>
                <a:gd name="connsiteX189" fmla="*/ 308176 w 2485572"/>
                <a:gd name="connsiteY189" fmla="*/ 1406815 h 2538970"/>
                <a:gd name="connsiteX190" fmla="*/ 297098 w 2485572"/>
                <a:gd name="connsiteY190" fmla="*/ 1401134 h 2538970"/>
                <a:gd name="connsiteX191" fmla="*/ 221546 w 2485572"/>
                <a:gd name="connsiteY191" fmla="*/ 1392898 h 2538970"/>
                <a:gd name="connsiteX192" fmla="*/ 213025 w 2485572"/>
                <a:gd name="connsiteY192" fmla="*/ 1392898 h 2538970"/>
                <a:gd name="connsiteX193" fmla="*/ 204504 w 2485572"/>
                <a:gd name="connsiteY193" fmla="*/ 1395738 h 2538970"/>
                <a:gd name="connsiteX194" fmla="*/ 154230 w 2485572"/>
                <a:gd name="connsiteY194" fmla="*/ 1406815 h 2538970"/>
                <a:gd name="connsiteX195" fmla="*/ 148549 w 2485572"/>
                <a:gd name="connsiteY195" fmla="*/ 1403975 h 2538970"/>
                <a:gd name="connsiteX196" fmla="*/ 137472 w 2485572"/>
                <a:gd name="connsiteY196" fmla="*/ 1398294 h 2538970"/>
                <a:gd name="connsiteX197" fmla="*/ 131791 w 2485572"/>
                <a:gd name="connsiteY197" fmla="*/ 1398294 h 2538970"/>
                <a:gd name="connsiteX198" fmla="*/ 67316 w 2485572"/>
                <a:gd name="connsiteY198" fmla="*/ 1418177 h 2538970"/>
                <a:gd name="connsiteX199" fmla="*/ 58795 w 2485572"/>
                <a:gd name="connsiteY199" fmla="*/ 1420733 h 2538970"/>
                <a:gd name="connsiteX200" fmla="*/ 50558 w 2485572"/>
                <a:gd name="connsiteY200" fmla="*/ 1423573 h 2538970"/>
                <a:gd name="connsiteX201" fmla="*/ 42037 w 2485572"/>
                <a:gd name="connsiteY201" fmla="*/ 1423573 h 2538970"/>
                <a:gd name="connsiteX202" fmla="*/ 5681 w 2485572"/>
                <a:gd name="connsiteY202" fmla="*/ 1432094 h 2538970"/>
                <a:gd name="connsiteX203" fmla="*/ 2840 w 2485572"/>
                <a:gd name="connsiteY203" fmla="*/ 1403975 h 2538970"/>
                <a:gd name="connsiteX204" fmla="*/ 0 w 2485572"/>
                <a:gd name="connsiteY204" fmla="*/ 1395738 h 2538970"/>
                <a:gd name="connsiteX205" fmla="*/ 5681 w 2485572"/>
                <a:gd name="connsiteY205" fmla="*/ 1373299 h 2538970"/>
                <a:gd name="connsiteX206" fmla="*/ 5681 w 2485572"/>
                <a:gd name="connsiteY206" fmla="*/ 1361938 h 2538970"/>
                <a:gd name="connsiteX207" fmla="*/ 11361 w 2485572"/>
                <a:gd name="connsiteY207" fmla="*/ 1345180 h 2538970"/>
                <a:gd name="connsiteX208" fmla="*/ 42037 w 2485572"/>
                <a:gd name="connsiteY208" fmla="*/ 1305983 h 2538970"/>
                <a:gd name="connsiteX209" fmla="*/ 47718 w 2485572"/>
                <a:gd name="connsiteY209" fmla="*/ 1294622 h 2538970"/>
                <a:gd name="connsiteX210" fmla="*/ 39197 w 2485572"/>
                <a:gd name="connsiteY210" fmla="*/ 1275024 h 2538970"/>
                <a:gd name="connsiteX211" fmla="*/ 33516 w 2485572"/>
                <a:gd name="connsiteY211" fmla="*/ 1269627 h 2538970"/>
                <a:gd name="connsiteX212" fmla="*/ 33516 w 2485572"/>
                <a:gd name="connsiteY212" fmla="*/ 1244348 h 2538970"/>
                <a:gd name="connsiteX213" fmla="*/ 64475 w 2485572"/>
                <a:gd name="connsiteY213" fmla="*/ 1213389 h 2538970"/>
                <a:gd name="connsiteX214" fmla="*/ 81233 w 2485572"/>
                <a:gd name="connsiteY214" fmla="*/ 1199471 h 2538970"/>
                <a:gd name="connsiteX215" fmla="*/ 86914 w 2485572"/>
                <a:gd name="connsiteY215" fmla="*/ 1190950 h 2538970"/>
                <a:gd name="connsiteX216" fmla="*/ 97991 w 2485572"/>
                <a:gd name="connsiteY216" fmla="*/ 1160275 h 2538970"/>
                <a:gd name="connsiteX217" fmla="*/ 95435 w 2485572"/>
                <a:gd name="connsiteY217" fmla="*/ 1151753 h 2538970"/>
                <a:gd name="connsiteX218" fmla="*/ 95435 w 2485572"/>
                <a:gd name="connsiteY218" fmla="*/ 1121078 h 2538970"/>
                <a:gd name="connsiteX219" fmla="*/ 100832 w 2485572"/>
                <a:gd name="connsiteY219" fmla="*/ 1112557 h 2538970"/>
                <a:gd name="connsiteX220" fmla="*/ 103672 w 2485572"/>
                <a:gd name="connsiteY220" fmla="*/ 1106876 h 2538970"/>
                <a:gd name="connsiteX221" fmla="*/ 154230 w 2485572"/>
                <a:gd name="connsiteY221" fmla="*/ 1070520 h 2538970"/>
                <a:gd name="connsiteX222" fmla="*/ 176668 w 2485572"/>
                <a:gd name="connsiteY222" fmla="*/ 1045241 h 2538970"/>
                <a:gd name="connsiteX223" fmla="*/ 176668 w 2485572"/>
                <a:gd name="connsiteY223" fmla="*/ 1037004 h 2538970"/>
                <a:gd name="connsiteX224" fmla="*/ 173828 w 2485572"/>
                <a:gd name="connsiteY224" fmla="*/ 1028483 h 2538970"/>
                <a:gd name="connsiteX225" fmla="*/ 157070 w 2485572"/>
                <a:gd name="connsiteY225" fmla="*/ 1008885 h 2538970"/>
                <a:gd name="connsiteX226" fmla="*/ 154230 w 2485572"/>
                <a:gd name="connsiteY226" fmla="*/ 1000648 h 2538970"/>
                <a:gd name="connsiteX227" fmla="*/ 157070 w 2485572"/>
                <a:gd name="connsiteY227" fmla="*/ 964008 h 2538970"/>
                <a:gd name="connsiteX228" fmla="*/ 154230 w 2485572"/>
                <a:gd name="connsiteY228" fmla="*/ 955771 h 2538970"/>
                <a:gd name="connsiteX229" fmla="*/ 126111 w 2485572"/>
                <a:gd name="connsiteY229" fmla="*/ 930492 h 2538970"/>
                <a:gd name="connsiteX230" fmla="*/ 112193 w 2485572"/>
                <a:gd name="connsiteY230" fmla="*/ 927652 h 2538970"/>
                <a:gd name="connsiteX231" fmla="*/ 109353 w 2485572"/>
                <a:gd name="connsiteY231" fmla="*/ 921971 h 2538970"/>
                <a:gd name="connsiteX232" fmla="*/ 109353 w 2485572"/>
                <a:gd name="connsiteY232" fmla="*/ 908053 h 2538970"/>
                <a:gd name="connsiteX233" fmla="*/ 117590 w 2485572"/>
                <a:gd name="connsiteY233" fmla="*/ 891295 h 2538970"/>
                <a:gd name="connsiteX234" fmla="*/ 123270 w 2485572"/>
                <a:gd name="connsiteY234" fmla="*/ 885615 h 2538970"/>
                <a:gd name="connsiteX235" fmla="*/ 148549 w 2485572"/>
                <a:gd name="connsiteY235" fmla="*/ 866016 h 2538970"/>
                <a:gd name="connsiteX236" fmla="*/ 128951 w 2485572"/>
                <a:gd name="connsiteY236" fmla="*/ 840738 h 2538970"/>
                <a:gd name="connsiteX237" fmla="*/ 126111 w 2485572"/>
                <a:gd name="connsiteY237" fmla="*/ 821139 h 2538970"/>
                <a:gd name="connsiteX238" fmla="*/ 140028 w 2485572"/>
                <a:gd name="connsiteY238" fmla="*/ 812618 h 2538970"/>
                <a:gd name="connsiteX239" fmla="*/ 142869 w 2485572"/>
                <a:gd name="connsiteY239" fmla="*/ 790464 h 2538970"/>
                <a:gd name="connsiteX240" fmla="*/ 154230 w 2485572"/>
                <a:gd name="connsiteY240" fmla="*/ 773422 h 2538970"/>
                <a:gd name="connsiteX241" fmla="*/ 157070 w 2485572"/>
                <a:gd name="connsiteY241" fmla="*/ 762344 h 2538970"/>
                <a:gd name="connsiteX242" fmla="*/ 157070 w 2485572"/>
                <a:gd name="connsiteY242" fmla="*/ 753824 h 2538970"/>
                <a:gd name="connsiteX243" fmla="*/ 145709 w 2485572"/>
                <a:gd name="connsiteY243" fmla="*/ 731385 h 2538970"/>
                <a:gd name="connsiteX244" fmla="*/ 145709 w 2485572"/>
                <a:gd name="connsiteY244" fmla="*/ 723148 h 2538970"/>
                <a:gd name="connsiteX245" fmla="*/ 159627 w 2485572"/>
                <a:gd name="connsiteY245" fmla="*/ 714627 h 2538970"/>
                <a:gd name="connsiteX246" fmla="*/ 204504 w 2485572"/>
                <a:gd name="connsiteY246" fmla="*/ 708946 h 2538970"/>
                <a:gd name="connsiteX247" fmla="*/ 232623 w 2485572"/>
                <a:gd name="connsiteY247" fmla="*/ 678271 h 2538970"/>
                <a:gd name="connsiteX248" fmla="*/ 232623 w 2485572"/>
                <a:gd name="connsiteY248" fmla="*/ 666909 h 2538970"/>
                <a:gd name="connsiteX249" fmla="*/ 215865 w 2485572"/>
                <a:gd name="connsiteY249" fmla="*/ 644755 h 2538970"/>
                <a:gd name="connsiteX250" fmla="*/ 218705 w 2485572"/>
                <a:gd name="connsiteY250" fmla="*/ 613795 h 2538970"/>
                <a:gd name="connsiteX251" fmla="*/ 241144 w 2485572"/>
                <a:gd name="connsiteY251" fmla="*/ 582836 h 2538970"/>
                <a:gd name="connsiteX252" fmla="*/ 252221 w 2485572"/>
                <a:gd name="connsiteY252" fmla="*/ 571758 h 2538970"/>
                <a:gd name="connsiteX253" fmla="*/ 285737 w 2485572"/>
                <a:gd name="connsiteY253" fmla="*/ 524041 h 2538970"/>
                <a:gd name="connsiteX254" fmla="*/ 291418 w 2485572"/>
                <a:gd name="connsiteY254" fmla="*/ 518644 h 2538970"/>
                <a:gd name="connsiteX255" fmla="*/ 322377 w 2485572"/>
                <a:gd name="connsiteY255" fmla="*/ 518644 h 2538970"/>
                <a:gd name="connsiteX256" fmla="*/ 333455 w 2485572"/>
                <a:gd name="connsiteY256" fmla="*/ 510123 h 2538970"/>
                <a:gd name="connsiteX257" fmla="*/ 341976 w 2485572"/>
                <a:gd name="connsiteY257" fmla="*/ 482004 h 2538970"/>
                <a:gd name="connsiteX258" fmla="*/ 347372 w 2485572"/>
                <a:gd name="connsiteY258" fmla="*/ 476607 h 2538970"/>
                <a:gd name="connsiteX259" fmla="*/ 386853 w 2485572"/>
                <a:gd name="connsiteY259" fmla="*/ 459565 h 2538970"/>
                <a:gd name="connsiteX260" fmla="*/ 389409 w 2485572"/>
                <a:gd name="connsiteY260" fmla="*/ 454169 h 2538970"/>
                <a:gd name="connsiteX261" fmla="*/ 400770 w 2485572"/>
                <a:gd name="connsiteY261" fmla="*/ 434570 h 2538970"/>
                <a:gd name="connsiteX262" fmla="*/ 414688 w 2485572"/>
                <a:gd name="connsiteY262" fmla="*/ 392534 h 2538970"/>
                <a:gd name="connsiteX263" fmla="*/ 428890 w 2485572"/>
                <a:gd name="connsiteY263" fmla="*/ 341976 h 2538970"/>
                <a:gd name="connsiteX264" fmla="*/ 434286 w 2485572"/>
                <a:gd name="connsiteY264" fmla="*/ 255062 h 2538970"/>
                <a:gd name="connsiteX265" fmla="*/ 437127 w 2485572"/>
                <a:gd name="connsiteY265" fmla="*/ 252221 h 2538970"/>
                <a:gd name="connsiteX266" fmla="*/ 448488 w 2485572"/>
                <a:gd name="connsiteY266" fmla="*/ 235463 h 2538970"/>
                <a:gd name="connsiteX267" fmla="*/ 468086 w 2485572"/>
                <a:gd name="connsiteY267" fmla="*/ 221546 h 2538970"/>
                <a:gd name="connsiteX268" fmla="*/ 501602 w 2485572"/>
                <a:gd name="connsiteY268" fmla="*/ 215865 h 2538970"/>
                <a:gd name="connsiteX269" fmla="*/ 512964 w 2485572"/>
                <a:gd name="connsiteY269" fmla="*/ 213025 h 2538970"/>
                <a:gd name="connsiteX270" fmla="*/ 555000 w 2485572"/>
                <a:gd name="connsiteY270" fmla="*/ 187746 h 2538970"/>
                <a:gd name="connsiteX271" fmla="*/ 557557 w 2485572"/>
                <a:gd name="connsiteY271" fmla="*/ 182349 h 2538970"/>
                <a:gd name="connsiteX272" fmla="*/ 602434 w 2485572"/>
                <a:gd name="connsiteY272" fmla="*/ 131791 h 2538970"/>
                <a:gd name="connsiteX273" fmla="*/ 605274 w 2485572"/>
                <a:gd name="connsiteY273" fmla="*/ 123270 h 2538970"/>
                <a:gd name="connsiteX274" fmla="*/ 594197 w 2485572"/>
                <a:gd name="connsiteY274" fmla="*/ 70156 h 2538970"/>
                <a:gd name="connsiteX275" fmla="*/ 650151 w 2485572"/>
                <a:gd name="connsiteY275" fmla="*/ 92595 h 2538970"/>
                <a:gd name="connsiteX276" fmla="*/ 664069 w 2485572"/>
                <a:gd name="connsiteY276" fmla="*/ 92595 h 2538970"/>
                <a:gd name="connsiteX277" fmla="*/ 689348 w 2485572"/>
                <a:gd name="connsiteY277" fmla="*/ 98275 h 2538970"/>
                <a:gd name="connsiteX278" fmla="*/ 723148 w 2485572"/>
                <a:gd name="connsiteY278" fmla="*/ 89754 h 2538970"/>
                <a:gd name="connsiteX279" fmla="*/ 725704 w 2485572"/>
                <a:gd name="connsiteY279" fmla="*/ 92595 h 2538970"/>
                <a:gd name="connsiteX280" fmla="*/ 731385 w 2485572"/>
                <a:gd name="connsiteY280" fmla="*/ 92595 h 2538970"/>
                <a:gd name="connsiteX281" fmla="*/ 737065 w 2485572"/>
                <a:gd name="connsiteY281" fmla="*/ 95435 h 2538970"/>
                <a:gd name="connsiteX282" fmla="*/ 742746 w 2485572"/>
                <a:gd name="connsiteY282" fmla="*/ 95435 h 2538970"/>
                <a:gd name="connsiteX283" fmla="*/ 779102 w 2485572"/>
                <a:gd name="connsiteY283" fmla="*/ 75837 h 2538970"/>
                <a:gd name="connsiteX284" fmla="*/ 818299 w 2485572"/>
                <a:gd name="connsiteY284" fmla="*/ 39197 h 2538970"/>
                <a:gd name="connsiteX285" fmla="*/ 823980 w 2485572"/>
                <a:gd name="connsiteY285" fmla="*/ 33800 h 2538970"/>
                <a:gd name="connsiteX286" fmla="*/ 851815 w 2485572"/>
                <a:gd name="connsiteY286" fmla="*/ 19598 h 2538970"/>
                <a:gd name="connsiteX287" fmla="*/ 854655 w 2485572"/>
                <a:gd name="connsiteY287" fmla="*/ 14202 h 2538970"/>
                <a:gd name="connsiteX288" fmla="*/ 888455 w 2485572"/>
                <a:gd name="connsiteY288" fmla="*/ 8521 h 2538970"/>
                <a:gd name="connsiteX289" fmla="*/ 893852 w 2485572"/>
                <a:gd name="connsiteY289" fmla="*/ 11361 h 2538970"/>
                <a:gd name="connsiteX290" fmla="*/ 933332 w 2485572"/>
                <a:gd name="connsiteY290" fmla="*/ 36640 h 2538970"/>
                <a:gd name="connsiteX291" fmla="*/ 938729 w 2485572"/>
                <a:gd name="connsiteY291" fmla="*/ 42037 h 2538970"/>
                <a:gd name="connsiteX292" fmla="*/ 969689 w 2485572"/>
                <a:gd name="connsiteY292" fmla="*/ 61635 h 2538970"/>
                <a:gd name="connsiteX293" fmla="*/ 972529 w 2485572"/>
                <a:gd name="connsiteY293" fmla="*/ 64475 h 2538970"/>
                <a:gd name="connsiteX294" fmla="*/ 977925 w 2485572"/>
                <a:gd name="connsiteY294" fmla="*/ 67316 h 2538970"/>
                <a:gd name="connsiteX295" fmla="*/ 1011725 w 2485572"/>
                <a:gd name="connsiteY295" fmla="*/ 67316 h 2538970"/>
                <a:gd name="connsiteX296" fmla="*/ 1031324 w 2485572"/>
                <a:gd name="connsiteY296" fmla="*/ 64475 h 2538970"/>
                <a:gd name="connsiteX297" fmla="*/ 1042401 w 2485572"/>
                <a:gd name="connsiteY297" fmla="*/ 64475 h 2538970"/>
                <a:gd name="connsiteX298" fmla="*/ 1104036 w 2485572"/>
                <a:gd name="connsiteY298" fmla="*/ 70156 h 2538970"/>
                <a:gd name="connsiteX299" fmla="*/ 1109717 w 2485572"/>
                <a:gd name="connsiteY299" fmla="*/ 75837 h 2538970"/>
                <a:gd name="connsiteX300" fmla="*/ 1118238 w 2485572"/>
                <a:gd name="connsiteY300" fmla="*/ 81233 h 2538970"/>
                <a:gd name="connsiteX301" fmla="*/ 1121078 w 2485572"/>
                <a:gd name="connsiteY301" fmla="*/ 84074 h 2538970"/>
                <a:gd name="connsiteX302" fmla="*/ 1143517 w 2485572"/>
                <a:gd name="connsiteY302" fmla="*/ 95435 h 2538970"/>
                <a:gd name="connsiteX303" fmla="*/ 1151754 w 2485572"/>
                <a:gd name="connsiteY303" fmla="*/ 100832 h 2538970"/>
                <a:gd name="connsiteX304" fmla="*/ 1171352 w 2485572"/>
                <a:gd name="connsiteY304" fmla="*/ 100832 h 2538970"/>
                <a:gd name="connsiteX305" fmla="*/ 1174192 w 2485572"/>
                <a:gd name="connsiteY305" fmla="*/ 98275 h 2538970"/>
                <a:gd name="connsiteX306" fmla="*/ 1188110 w 2485572"/>
                <a:gd name="connsiteY306" fmla="*/ 89754 h 2538970"/>
                <a:gd name="connsiteX307" fmla="*/ 1193791 w 2485572"/>
                <a:gd name="connsiteY307" fmla="*/ 84074 h 2538970"/>
                <a:gd name="connsiteX308" fmla="*/ 1238668 w 2485572"/>
                <a:gd name="connsiteY308" fmla="*/ 75837 h 2538970"/>
                <a:gd name="connsiteX309" fmla="*/ 1244348 w 2485572"/>
                <a:gd name="connsiteY309" fmla="*/ 78677 h 2538970"/>
                <a:gd name="connsiteX310" fmla="*/ 1272184 w 2485572"/>
                <a:gd name="connsiteY310" fmla="*/ 75837 h 2538970"/>
                <a:gd name="connsiteX311" fmla="*/ 1280705 w 2485572"/>
                <a:gd name="connsiteY311" fmla="*/ 72996 h 2538970"/>
                <a:gd name="connsiteX312" fmla="*/ 1286385 w 2485572"/>
                <a:gd name="connsiteY312" fmla="*/ 72996 h 2538970"/>
                <a:gd name="connsiteX313" fmla="*/ 1348020 w 2485572"/>
                <a:gd name="connsiteY313" fmla="*/ 50558 h 2538970"/>
                <a:gd name="connsiteX314" fmla="*/ 1350861 w 2485572"/>
                <a:gd name="connsiteY314" fmla="*/ 50558 h 2538970"/>
                <a:gd name="connsiteX315" fmla="*/ 1392898 w 2485572"/>
                <a:gd name="connsiteY315" fmla="*/ 39197 h 2538970"/>
                <a:gd name="connsiteX316" fmla="*/ 1406815 w 2485572"/>
                <a:gd name="connsiteY316" fmla="*/ 39197 h 2538970"/>
                <a:gd name="connsiteX317" fmla="*/ 1459929 w 2485572"/>
                <a:gd name="connsiteY317" fmla="*/ 36640 h 2538970"/>
                <a:gd name="connsiteX318" fmla="*/ 1468450 w 2485572"/>
                <a:gd name="connsiteY318" fmla="*/ 36640 h 2538970"/>
                <a:gd name="connsiteX319" fmla="*/ 1474131 w 2485572"/>
                <a:gd name="connsiteY319" fmla="*/ 33800 h 2538970"/>
                <a:gd name="connsiteX320" fmla="*/ 1479528 w 2485572"/>
                <a:gd name="connsiteY320" fmla="*/ 30960 h 2538970"/>
                <a:gd name="connsiteX321" fmla="*/ 1485208 w 2485572"/>
                <a:gd name="connsiteY321" fmla="*/ 30960 h 2538970"/>
                <a:gd name="connsiteX322" fmla="*/ 1544003 w 2485572"/>
                <a:gd name="connsiteY322" fmla="*/ 16758 h 2538970"/>
                <a:gd name="connsiteX323" fmla="*/ 1549684 w 2485572"/>
                <a:gd name="connsiteY323" fmla="*/ 14202 h 2538970"/>
                <a:gd name="connsiteX324" fmla="*/ 1555364 w 2485572"/>
                <a:gd name="connsiteY324" fmla="*/ 14202 h 2538970"/>
                <a:gd name="connsiteX325" fmla="*/ 1563601 w 2485572"/>
                <a:gd name="connsiteY325" fmla="*/ 11361 h 2538970"/>
                <a:gd name="connsiteX326" fmla="*/ 1614159 w 2485572"/>
                <a:gd name="connsiteY326" fmla="*/ 22439 h 2538970"/>
                <a:gd name="connsiteX327" fmla="*/ 1619840 w 2485572"/>
                <a:gd name="connsiteY327" fmla="*/ 19598 h 2538970"/>
                <a:gd name="connsiteX328" fmla="*/ 1630917 w 2485572"/>
                <a:gd name="connsiteY328" fmla="*/ 16758 h 2538970"/>
                <a:gd name="connsiteX329" fmla="*/ 1645119 w 2485572"/>
                <a:gd name="connsiteY329" fmla="*/ 8521 h 2538970"/>
                <a:gd name="connsiteX330" fmla="*/ 1653356 w 2485572"/>
                <a:gd name="connsiteY330" fmla="*/ 5681 h 2538970"/>
                <a:gd name="connsiteX331" fmla="*/ 1689712 w 2485572"/>
                <a:gd name="connsiteY331" fmla="*/ 0 h 2538970"/>
                <a:gd name="connsiteX332" fmla="*/ 1698233 w 2485572"/>
                <a:gd name="connsiteY332" fmla="*/ 11361 h 2538970"/>
                <a:gd name="connsiteX333" fmla="*/ 1703914 w 2485572"/>
                <a:gd name="connsiteY333" fmla="*/ 14202 h 2538970"/>
                <a:gd name="connsiteX334" fmla="*/ 1709310 w 2485572"/>
                <a:gd name="connsiteY334" fmla="*/ 16758 h 2538970"/>
                <a:gd name="connsiteX335" fmla="*/ 1717831 w 2485572"/>
                <a:gd name="connsiteY335" fmla="*/ 16758 h 2538970"/>
                <a:gd name="connsiteX336" fmla="*/ 1757028 w 2485572"/>
                <a:gd name="connsiteY336" fmla="*/ 22439 h 2538970"/>
                <a:gd name="connsiteX337" fmla="*/ 1762708 w 2485572"/>
                <a:gd name="connsiteY337" fmla="*/ 25279 h 2538970"/>
                <a:gd name="connsiteX338" fmla="*/ 1768389 w 2485572"/>
                <a:gd name="connsiteY338" fmla="*/ 25279 h 2538970"/>
                <a:gd name="connsiteX339" fmla="*/ 1787987 w 2485572"/>
                <a:gd name="connsiteY339" fmla="*/ 33800 h 2538970"/>
                <a:gd name="connsiteX340" fmla="*/ 1793384 w 2485572"/>
                <a:gd name="connsiteY340" fmla="*/ 33800 h 2538970"/>
                <a:gd name="connsiteX341" fmla="*/ 1801905 w 2485572"/>
                <a:gd name="connsiteY341" fmla="*/ 36640 h 2538970"/>
                <a:gd name="connsiteX342" fmla="*/ 1835421 w 2485572"/>
                <a:gd name="connsiteY342" fmla="*/ 42037 h 2538970"/>
                <a:gd name="connsiteX343" fmla="*/ 1891659 w 2485572"/>
                <a:gd name="connsiteY343" fmla="*/ 61635 h 2538970"/>
                <a:gd name="connsiteX344" fmla="*/ 1897340 w 2485572"/>
                <a:gd name="connsiteY344" fmla="*/ 64475 h 2538970"/>
                <a:gd name="connsiteX345" fmla="*/ 1899896 w 2485572"/>
                <a:gd name="connsiteY345" fmla="*/ 67316 h 2538970"/>
                <a:gd name="connsiteX346" fmla="*/ 1944774 w 2485572"/>
                <a:gd name="connsiteY346" fmla="*/ 123270 h 2538970"/>
                <a:gd name="connsiteX347" fmla="*/ 1947614 w 2485572"/>
                <a:gd name="connsiteY347" fmla="*/ 128951 h 2538970"/>
                <a:gd name="connsiteX348" fmla="*/ 1950454 w 2485572"/>
                <a:gd name="connsiteY348" fmla="*/ 131791 h 2538970"/>
                <a:gd name="connsiteX349" fmla="*/ 1956135 w 2485572"/>
                <a:gd name="connsiteY349" fmla="*/ 140312 h 2538970"/>
                <a:gd name="connsiteX350" fmla="*/ 1958975 w 2485572"/>
                <a:gd name="connsiteY350" fmla="*/ 145709 h 2538970"/>
                <a:gd name="connsiteX351" fmla="*/ 1961532 w 2485572"/>
                <a:gd name="connsiteY351" fmla="*/ 154230 h 2538970"/>
                <a:gd name="connsiteX352" fmla="*/ 1998172 w 2485572"/>
                <a:gd name="connsiteY352" fmla="*/ 204788 h 2538970"/>
                <a:gd name="connsiteX353" fmla="*/ 2003569 w 2485572"/>
                <a:gd name="connsiteY353" fmla="*/ 207344 h 2538970"/>
                <a:gd name="connsiteX354" fmla="*/ 2009249 w 2485572"/>
                <a:gd name="connsiteY354" fmla="*/ 210184 h 2538970"/>
                <a:gd name="connsiteX355" fmla="*/ 2017770 w 2485572"/>
                <a:gd name="connsiteY355" fmla="*/ 210184 h 2538970"/>
                <a:gd name="connsiteX356" fmla="*/ 2026007 w 2485572"/>
                <a:gd name="connsiteY356" fmla="*/ 213025 h 2538970"/>
                <a:gd name="connsiteX357" fmla="*/ 2037368 w 2485572"/>
                <a:gd name="connsiteY357" fmla="*/ 215865 h 2538970"/>
                <a:gd name="connsiteX358" fmla="*/ 2099003 w 2485572"/>
                <a:gd name="connsiteY358" fmla="*/ 221546 h 2538970"/>
                <a:gd name="connsiteX359" fmla="*/ 2104684 w 2485572"/>
                <a:gd name="connsiteY359" fmla="*/ 224386 h 2538970"/>
                <a:gd name="connsiteX360" fmla="*/ 2112921 w 2485572"/>
                <a:gd name="connsiteY360" fmla="*/ 224386 h 2538970"/>
                <a:gd name="connsiteX361" fmla="*/ 2124283 w 2485572"/>
                <a:gd name="connsiteY361" fmla="*/ 229783 h 2538970"/>
                <a:gd name="connsiteX362" fmla="*/ 2177397 w 2485572"/>
                <a:gd name="connsiteY362" fmla="*/ 229783 h 2538970"/>
                <a:gd name="connsiteX363" fmla="*/ 2185918 w 2485572"/>
                <a:gd name="connsiteY363" fmla="*/ 232623 h 2538970"/>
                <a:gd name="connsiteX364" fmla="*/ 2213753 w 2485572"/>
                <a:gd name="connsiteY364" fmla="*/ 226942 h 2538970"/>
                <a:gd name="connsiteX365" fmla="*/ 2219434 w 2485572"/>
                <a:gd name="connsiteY365" fmla="*/ 224386 h 2538970"/>
                <a:gd name="connsiteX366" fmla="*/ 2241872 w 2485572"/>
                <a:gd name="connsiteY366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85918 w 2485572"/>
                <a:gd name="connsiteY77" fmla="*/ 2525053 h 2538970"/>
                <a:gd name="connsiteX78" fmla="*/ 2154958 w 2485572"/>
                <a:gd name="connsiteY78" fmla="*/ 2480175 h 2538970"/>
                <a:gd name="connsiteX79" fmla="*/ 1986810 w 2485572"/>
                <a:gd name="connsiteY79" fmla="*/ 2300667 h 2538970"/>
                <a:gd name="connsiteX80" fmla="*/ 1928016 w 2485572"/>
                <a:gd name="connsiteY80" fmla="*/ 2278512 h 2538970"/>
                <a:gd name="connsiteX81" fmla="*/ 1900291 w 2485572"/>
                <a:gd name="connsiteY81" fmla="*/ 2264848 h 2538970"/>
                <a:gd name="connsiteX82" fmla="*/ 1872061 w 2485572"/>
                <a:gd name="connsiteY82" fmla="*/ 2222273 h 2538970"/>
                <a:gd name="connsiteX83" fmla="*/ 1863540 w 2485572"/>
                <a:gd name="connsiteY83" fmla="*/ 2163479 h 2538970"/>
                <a:gd name="connsiteX84" fmla="*/ 1813266 w 2485572"/>
                <a:gd name="connsiteY84" fmla="*/ 2166319 h 2538970"/>
                <a:gd name="connsiteX85" fmla="*/ 1771230 w 2485572"/>
                <a:gd name="connsiteY85" fmla="*/ 2205516 h 2538970"/>
                <a:gd name="connsiteX86" fmla="*/ 1762708 w 2485572"/>
                <a:gd name="connsiteY86" fmla="*/ 2202676 h 2538970"/>
                <a:gd name="connsiteX87" fmla="*/ 1698233 w 2485572"/>
                <a:gd name="connsiteY87" fmla="*/ 2166319 h 2538970"/>
                <a:gd name="connsiteX88" fmla="*/ 1682804 w 2485572"/>
                <a:gd name="connsiteY88" fmla="*/ 2164835 h 2538970"/>
                <a:gd name="connsiteX89" fmla="*/ 1656196 w 2485572"/>
                <a:gd name="connsiteY89" fmla="*/ 2160638 h 2538970"/>
                <a:gd name="connsiteX90" fmla="*/ 1633591 w 2485572"/>
                <a:gd name="connsiteY90" fmla="*/ 2164835 h 2538970"/>
                <a:gd name="connsiteX91" fmla="*/ 1605638 w 2485572"/>
                <a:gd name="connsiteY91" fmla="*/ 2169159 h 2538970"/>
                <a:gd name="connsiteX92" fmla="*/ 1566442 w 2485572"/>
                <a:gd name="connsiteY92" fmla="*/ 2146721 h 2538970"/>
                <a:gd name="connsiteX93" fmla="*/ 1563601 w 2485572"/>
                <a:gd name="connsiteY93" fmla="*/ 2143881 h 2538970"/>
                <a:gd name="connsiteX94" fmla="*/ 1561045 w 2485572"/>
                <a:gd name="connsiteY94" fmla="*/ 2141040 h 2538970"/>
                <a:gd name="connsiteX95" fmla="*/ 1541447 w 2485572"/>
                <a:gd name="connsiteY95" fmla="*/ 2112921 h 2538970"/>
                <a:gd name="connsiteX96" fmla="*/ 1535766 w 2485572"/>
                <a:gd name="connsiteY96" fmla="*/ 2107524 h 2538970"/>
                <a:gd name="connsiteX97" fmla="*/ 1501966 w 2485572"/>
                <a:gd name="connsiteY97" fmla="*/ 2090482 h 2538970"/>
                <a:gd name="connsiteX98" fmla="*/ 1496570 w 2485572"/>
                <a:gd name="connsiteY98" fmla="*/ 2087926 h 2538970"/>
                <a:gd name="connsiteX99" fmla="*/ 1493729 w 2485572"/>
                <a:gd name="connsiteY99" fmla="*/ 2085086 h 2538970"/>
                <a:gd name="connsiteX100" fmla="*/ 1488049 w 2485572"/>
                <a:gd name="connsiteY100" fmla="*/ 2082245 h 2538970"/>
                <a:gd name="connsiteX101" fmla="*/ 1426413 w 2485572"/>
                <a:gd name="connsiteY101" fmla="*/ 2059807 h 2538970"/>
                <a:gd name="connsiteX102" fmla="*/ 1364778 w 2485572"/>
                <a:gd name="connsiteY102" fmla="*/ 2056966 h 2538970"/>
                <a:gd name="connsiteX103" fmla="*/ 1336659 w 2485572"/>
                <a:gd name="connsiteY103" fmla="*/ 2048445 h 2538970"/>
                <a:gd name="connsiteX104" fmla="*/ 1311380 w 2485572"/>
                <a:gd name="connsiteY104" fmla="*/ 2034528 h 2538970"/>
                <a:gd name="connsiteX105" fmla="*/ 1305983 w 2485572"/>
                <a:gd name="connsiteY105" fmla="*/ 2031688 h 2538970"/>
                <a:gd name="connsiteX106" fmla="*/ 1303143 w 2485572"/>
                <a:gd name="connsiteY106" fmla="*/ 2026291 h 2538970"/>
                <a:gd name="connsiteX107" fmla="*/ 1300303 w 2485572"/>
                <a:gd name="connsiteY107" fmla="*/ 2023451 h 2538970"/>
                <a:gd name="connsiteX108" fmla="*/ 1266787 w 2485572"/>
                <a:gd name="connsiteY108" fmla="*/ 2006409 h 2538970"/>
                <a:gd name="connsiteX109" fmla="*/ 1255426 w 2485572"/>
                <a:gd name="connsiteY109" fmla="*/ 2006409 h 2538970"/>
                <a:gd name="connsiteX110" fmla="*/ 1238668 w 2485572"/>
                <a:gd name="connsiteY110" fmla="*/ 2001012 h 2538970"/>
                <a:gd name="connsiteX111" fmla="*/ 1232987 w 2485572"/>
                <a:gd name="connsiteY111" fmla="*/ 2001012 h 2538970"/>
                <a:gd name="connsiteX112" fmla="*/ 1216229 w 2485572"/>
                <a:gd name="connsiteY112" fmla="*/ 1995331 h 2538970"/>
                <a:gd name="connsiteX113" fmla="*/ 1213389 w 2485572"/>
                <a:gd name="connsiteY113" fmla="*/ 1992491 h 2538970"/>
                <a:gd name="connsiteX114" fmla="*/ 1185554 w 2485572"/>
                <a:gd name="connsiteY114" fmla="*/ 1984254 h 2538970"/>
                <a:gd name="connsiteX115" fmla="*/ 1179873 w 2485572"/>
                <a:gd name="connsiteY115" fmla="*/ 1984254 h 2538970"/>
                <a:gd name="connsiteX116" fmla="*/ 1157434 w 2485572"/>
                <a:gd name="connsiteY116" fmla="*/ 1981414 h 2538970"/>
                <a:gd name="connsiteX117" fmla="*/ 1109717 w 2485572"/>
                <a:gd name="connsiteY117" fmla="*/ 1947614 h 2538970"/>
                <a:gd name="connsiteX118" fmla="*/ 1098639 w 2485572"/>
                <a:gd name="connsiteY118" fmla="*/ 1944774 h 2538970"/>
                <a:gd name="connsiteX119" fmla="*/ 1067680 w 2485572"/>
                <a:gd name="connsiteY119" fmla="*/ 1919779 h 2538970"/>
                <a:gd name="connsiteX120" fmla="*/ 1056603 w 2485572"/>
                <a:gd name="connsiteY120" fmla="*/ 1888819 h 2538970"/>
                <a:gd name="connsiteX121" fmla="*/ 1053762 w 2485572"/>
                <a:gd name="connsiteY121" fmla="*/ 1880298 h 2538970"/>
                <a:gd name="connsiteX122" fmla="*/ 1022803 w 2485572"/>
                <a:gd name="connsiteY122" fmla="*/ 1860700 h 2538970"/>
                <a:gd name="connsiteX123" fmla="*/ 1019962 w 2485572"/>
                <a:gd name="connsiteY123" fmla="*/ 1858143 h 2538970"/>
                <a:gd name="connsiteX124" fmla="*/ 1006045 w 2485572"/>
                <a:gd name="connsiteY124" fmla="*/ 1824343 h 2538970"/>
                <a:gd name="connsiteX125" fmla="*/ 1006045 w 2485572"/>
                <a:gd name="connsiteY125" fmla="*/ 1813266 h 2538970"/>
                <a:gd name="connsiteX126" fmla="*/ 1011725 w 2485572"/>
                <a:gd name="connsiteY126" fmla="*/ 1793668 h 2538970"/>
                <a:gd name="connsiteX127" fmla="*/ 1019962 w 2485572"/>
                <a:gd name="connsiteY127" fmla="*/ 1768389 h 2538970"/>
                <a:gd name="connsiteX128" fmla="*/ 1025643 w 2485572"/>
                <a:gd name="connsiteY128" fmla="*/ 1737429 h 2538970"/>
                <a:gd name="connsiteX129" fmla="*/ 1025643 w 2485572"/>
                <a:gd name="connsiteY129" fmla="*/ 1723512 h 2538970"/>
                <a:gd name="connsiteX130" fmla="*/ 1019962 w 2485572"/>
                <a:gd name="connsiteY130" fmla="*/ 1720671 h 2538970"/>
                <a:gd name="connsiteX131" fmla="*/ 1014566 w 2485572"/>
                <a:gd name="connsiteY131" fmla="*/ 1712435 h 2538970"/>
                <a:gd name="connsiteX132" fmla="*/ 1011725 w 2485572"/>
                <a:gd name="connsiteY132" fmla="*/ 1709594 h 2538970"/>
                <a:gd name="connsiteX133" fmla="*/ 983606 w 2485572"/>
                <a:gd name="connsiteY133" fmla="*/ 1692552 h 2538970"/>
                <a:gd name="connsiteX134" fmla="*/ 977925 w 2485572"/>
                <a:gd name="connsiteY134" fmla="*/ 1692552 h 2538970"/>
                <a:gd name="connsiteX135" fmla="*/ 950090 w 2485572"/>
                <a:gd name="connsiteY135" fmla="*/ 1653356 h 2538970"/>
                <a:gd name="connsiteX136" fmla="*/ 950090 w 2485572"/>
                <a:gd name="connsiteY136" fmla="*/ 1639438 h 2538970"/>
                <a:gd name="connsiteX137" fmla="*/ 952931 w 2485572"/>
                <a:gd name="connsiteY137" fmla="*/ 1636598 h 2538970"/>
                <a:gd name="connsiteX138" fmla="*/ 975369 w 2485572"/>
                <a:gd name="connsiteY138" fmla="*/ 1597401 h 2538970"/>
                <a:gd name="connsiteX139" fmla="*/ 980766 w 2485572"/>
                <a:gd name="connsiteY139" fmla="*/ 1591721 h 2538970"/>
                <a:gd name="connsiteX140" fmla="*/ 1017406 w 2485572"/>
                <a:gd name="connsiteY140" fmla="*/ 1561045 h 2538970"/>
                <a:gd name="connsiteX141" fmla="*/ 1022803 w 2485572"/>
                <a:gd name="connsiteY141" fmla="*/ 1558205 h 2538970"/>
                <a:gd name="connsiteX142" fmla="*/ 1025643 w 2485572"/>
                <a:gd name="connsiteY142" fmla="*/ 1555364 h 2538970"/>
                <a:gd name="connsiteX143" fmla="*/ 1031324 w 2485572"/>
                <a:gd name="connsiteY143" fmla="*/ 1549684 h 2538970"/>
                <a:gd name="connsiteX144" fmla="*/ 1293866 w 2485572"/>
                <a:gd name="connsiteY144" fmla="*/ 1680648 h 2538970"/>
                <a:gd name="connsiteX145" fmla="*/ 1455791 w 2485572"/>
                <a:gd name="connsiteY145" fmla="*/ 1685410 h 2538970"/>
                <a:gd name="connsiteX146" fmla="*/ 1289417 w 2485572"/>
                <a:gd name="connsiteY146" fmla="*/ 1536685 h 2538970"/>
                <a:gd name="connsiteX147" fmla="*/ 1061999 w 2485572"/>
                <a:gd name="connsiteY147" fmla="*/ 1465610 h 2538970"/>
                <a:gd name="connsiteX148" fmla="*/ 1061999 w 2485572"/>
                <a:gd name="connsiteY148" fmla="*/ 1429254 h 2538970"/>
                <a:gd name="connsiteX149" fmla="*/ 1048082 w 2485572"/>
                <a:gd name="connsiteY149" fmla="*/ 1403975 h 2538970"/>
                <a:gd name="connsiteX150" fmla="*/ 1022803 w 2485572"/>
                <a:gd name="connsiteY150" fmla="*/ 1387217 h 2538970"/>
                <a:gd name="connsiteX151" fmla="*/ 1011725 w 2485572"/>
                <a:gd name="connsiteY151" fmla="*/ 1381536 h 2538970"/>
                <a:gd name="connsiteX152" fmla="*/ 1000364 w 2485572"/>
                <a:gd name="connsiteY152" fmla="*/ 1381536 h 2538970"/>
                <a:gd name="connsiteX153" fmla="*/ 961167 w 2485572"/>
                <a:gd name="connsiteY153" fmla="*/ 1376140 h 2538970"/>
                <a:gd name="connsiteX154" fmla="*/ 924811 w 2485572"/>
                <a:gd name="connsiteY154" fmla="*/ 1367618 h 2538970"/>
                <a:gd name="connsiteX155" fmla="*/ 919131 w 2485572"/>
                <a:gd name="connsiteY155" fmla="*/ 1367618 h 2538970"/>
                <a:gd name="connsiteX156" fmla="*/ 913450 w 2485572"/>
                <a:gd name="connsiteY156" fmla="*/ 1364778 h 2538970"/>
                <a:gd name="connsiteX157" fmla="*/ 908053 w 2485572"/>
                <a:gd name="connsiteY157" fmla="*/ 1364778 h 2538970"/>
                <a:gd name="connsiteX158" fmla="*/ 877094 w 2485572"/>
                <a:gd name="connsiteY158" fmla="*/ 1381536 h 2538970"/>
                <a:gd name="connsiteX159" fmla="*/ 868857 w 2485572"/>
                <a:gd name="connsiteY159" fmla="*/ 1390057 h 2538970"/>
                <a:gd name="connsiteX160" fmla="*/ 835057 w 2485572"/>
                <a:gd name="connsiteY160" fmla="*/ 1434934 h 2538970"/>
                <a:gd name="connsiteX161" fmla="*/ 832217 w 2485572"/>
                <a:gd name="connsiteY161" fmla="*/ 1440331 h 2538970"/>
                <a:gd name="connsiteX162" fmla="*/ 832217 w 2485572"/>
                <a:gd name="connsiteY162" fmla="*/ 1446012 h 2538970"/>
                <a:gd name="connsiteX163" fmla="*/ 767741 w 2485572"/>
                <a:gd name="connsiteY163" fmla="*/ 1513327 h 2538970"/>
                <a:gd name="connsiteX164" fmla="*/ 711787 w 2485572"/>
                <a:gd name="connsiteY164" fmla="*/ 1535766 h 2538970"/>
                <a:gd name="connsiteX165" fmla="*/ 686508 w 2485572"/>
                <a:gd name="connsiteY165" fmla="*/ 1541447 h 2538970"/>
                <a:gd name="connsiteX166" fmla="*/ 661513 w 2485572"/>
                <a:gd name="connsiteY166" fmla="*/ 1549684 h 2538970"/>
                <a:gd name="connsiteX167" fmla="*/ 658672 w 2485572"/>
                <a:gd name="connsiteY167" fmla="*/ 1552524 h 2538970"/>
                <a:gd name="connsiteX168" fmla="*/ 652992 w 2485572"/>
                <a:gd name="connsiteY168" fmla="*/ 1555364 h 2538970"/>
                <a:gd name="connsiteX169" fmla="*/ 624873 w 2485572"/>
                <a:gd name="connsiteY169" fmla="*/ 1561045 h 2538970"/>
                <a:gd name="connsiteX170" fmla="*/ 619476 w 2485572"/>
                <a:gd name="connsiteY170" fmla="*/ 1558205 h 2538970"/>
                <a:gd name="connsiteX171" fmla="*/ 616636 w 2485572"/>
                <a:gd name="connsiteY171" fmla="*/ 1555364 h 2538970"/>
                <a:gd name="connsiteX172" fmla="*/ 597037 w 2485572"/>
                <a:gd name="connsiteY172" fmla="*/ 1532926 h 2538970"/>
                <a:gd name="connsiteX173" fmla="*/ 594197 w 2485572"/>
                <a:gd name="connsiteY173" fmla="*/ 1521848 h 2538970"/>
                <a:gd name="connsiteX174" fmla="*/ 591357 w 2485572"/>
                <a:gd name="connsiteY174" fmla="*/ 1519008 h 2538970"/>
                <a:gd name="connsiteX175" fmla="*/ 566078 w 2485572"/>
                <a:gd name="connsiteY175" fmla="*/ 1482368 h 2538970"/>
                <a:gd name="connsiteX176" fmla="*/ 560397 w 2485572"/>
                <a:gd name="connsiteY176" fmla="*/ 1471291 h 2538970"/>
                <a:gd name="connsiteX177" fmla="*/ 555000 w 2485572"/>
                <a:gd name="connsiteY177" fmla="*/ 1465610 h 2538970"/>
                <a:gd name="connsiteX178" fmla="*/ 498762 w 2485572"/>
                <a:gd name="connsiteY178" fmla="*/ 1432094 h 2538970"/>
                <a:gd name="connsiteX179" fmla="*/ 490525 w 2485572"/>
                <a:gd name="connsiteY179" fmla="*/ 1429254 h 2538970"/>
                <a:gd name="connsiteX180" fmla="*/ 487685 w 2485572"/>
                <a:gd name="connsiteY180" fmla="*/ 1429254 h 2538970"/>
                <a:gd name="connsiteX181" fmla="*/ 462406 w 2485572"/>
                <a:gd name="connsiteY181" fmla="*/ 1426413 h 2538970"/>
                <a:gd name="connsiteX182" fmla="*/ 400770 w 2485572"/>
                <a:gd name="connsiteY182" fmla="*/ 1426413 h 2538970"/>
                <a:gd name="connsiteX183" fmla="*/ 392250 w 2485572"/>
                <a:gd name="connsiteY183" fmla="*/ 1423573 h 2538970"/>
                <a:gd name="connsiteX184" fmla="*/ 384013 w 2485572"/>
                <a:gd name="connsiteY184" fmla="*/ 1420733 h 2538970"/>
                <a:gd name="connsiteX185" fmla="*/ 375492 w 2485572"/>
                <a:gd name="connsiteY185" fmla="*/ 1420733 h 2538970"/>
                <a:gd name="connsiteX186" fmla="*/ 319537 w 2485572"/>
                <a:gd name="connsiteY186" fmla="*/ 1409655 h 2538970"/>
                <a:gd name="connsiteX187" fmla="*/ 313856 w 2485572"/>
                <a:gd name="connsiteY187" fmla="*/ 1406815 h 2538970"/>
                <a:gd name="connsiteX188" fmla="*/ 308176 w 2485572"/>
                <a:gd name="connsiteY188" fmla="*/ 1406815 h 2538970"/>
                <a:gd name="connsiteX189" fmla="*/ 297098 w 2485572"/>
                <a:gd name="connsiteY189" fmla="*/ 1401134 h 2538970"/>
                <a:gd name="connsiteX190" fmla="*/ 221546 w 2485572"/>
                <a:gd name="connsiteY190" fmla="*/ 1392898 h 2538970"/>
                <a:gd name="connsiteX191" fmla="*/ 213025 w 2485572"/>
                <a:gd name="connsiteY191" fmla="*/ 1392898 h 2538970"/>
                <a:gd name="connsiteX192" fmla="*/ 204504 w 2485572"/>
                <a:gd name="connsiteY192" fmla="*/ 1395738 h 2538970"/>
                <a:gd name="connsiteX193" fmla="*/ 154230 w 2485572"/>
                <a:gd name="connsiteY193" fmla="*/ 1406815 h 2538970"/>
                <a:gd name="connsiteX194" fmla="*/ 148549 w 2485572"/>
                <a:gd name="connsiteY194" fmla="*/ 1403975 h 2538970"/>
                <a:gd name="connsiteX195" fmla="*/ 137472 w 2485572"/>
                <a:gd name="connsiteY195" fmla="*/ 1398294 h 2538970"/>
                <a:gd name="connsiteX196" fmla="*/ 131791 w 2485572"/>
                <a:gd name="connsiteY196" fmla="*/ 1398294 h 2538970"/>
                <a:gd name="connsiteX197" fmla="*/ 67316 w 2485572"/>
                <a:gd name="connsiteY197" fmla="*/ 1418177 h 2538970"/>
                <a:gd name="connsiteX198" fmla="*/ 58795 w 2485572"/>
                <a:gd name="connsiteY198" fmla="*/ 1420733 h 2538970"/>
                <a:gd name="connsiteX199" fmla="*/ 50558 w 2485572"/>
                <a:gd name="connsiteY199" fmla="*/ 1423573 h 2538970"/>
                <a:gd name="connsiteX200" fmla="*/ 42037 w 2485572"/>
                <a:gd name="connsiteY200" fmla="*/ 1423573 h 2538970"/>
                <a:gd name="connsiteX201" fmla="*/ 5681 w 2485572"/>
                <a:gd name="connsiteY201" fmla="*/ 1432094 h 2538970"/>
                <a:gd name="connsiteX202" fmla="*/ 2840 w 2485572"/>
                <a:gd name="connsiteY202" fmla="*/ 1403975 h 2538970"/>
                <a:gd name="connsiteX203" fmla="*/ 0 w 2485572"/>
                <a:gd name="connsiteY203" fmla="*/ 1395738 h 2538970"/>
                <a:gd name="connsiteX204" fmla="*/ 5681 w 2485572"/>
                <a:gd name="connsiteY204" fmla="*/ 1373299 h 2538970"/>
                <a:gd name="connsiteX205" fmla="*/ 5681 w 2485572"/>
                <a:gd name="connsiteY205" fmla="*/ 1361938 h 2538970"/>
                <a:gd name="connsiteX206" fmla="*/ 11361 w 2485572"/>
                <a:gd name="connsiteY206" fmla="*/ 1345180 h 2538970"/>
                <a:gd name="connsiteX207" fmla="*/ 42037 w 2485572"/>
                <a:gd name="connsiteY207" fmla="*/ 1305983 h 2538970"/>
                <a:gd name="connsiteX208" fmla="*/ 47718 w 2485572"/>
                <a:gd name="connsiteY208" fmla="*/ 1294622 h 2538970"/>
                <a:gd name="connsiteX209" fmla="*/ 39197 w 2485572"/>
                <a:gd name="connsiteY209" fmla="*/ 1275024 h 2538970"/>
                <a:gd name="connsiteX210" fmla="*/ 33516 w 2485572"/>
                <a:gd name="connsiteY210" fmla="*/ 1269627 h 2538970"/>
                <a:gd name="connsiteX211" fmla="*/ 33516 w 2485572"/>
                <a:gd name="connsiteY211" fmla="*/ 1244348 h 2538970"/>
                <a:gd name="connsiteX212" fmla="*/ 64475 w 2485572"/>
                <a:gd name="connsiteY212" fmla="*/ 1213389 h 2538970"/>
                <a:gd name="connsiteX213" fmla="*/ 81233 w 2485572"/>
                <a:gd name="connsiteY213" fmla="*/ 1199471 h 2538970"/>
                <a:gd name="connsiteX214" fmla="*/ 86914 w 2485572"/>
                <a:gd name="connsiteY214" fmla="*/ 1190950 h 2538970"/>
                <a:gd name="connsiteX215" fmla="*/ 97991 w 2485572"/>
                <a:gd name="connsiteY215" fmla="*/ 1160275 h 2538970"/>
                <a:gd name="connsiteX216" fmla="*/ 95435 w 2485572"/>
                <a:gd name="connsiteY216" fmla="*/ 1151753 h 2538970"/>
                <a:gd name="connsiteX217" fmla="*/ 95435 w 2485572"/>
                <a:gd name="connsiteY217" fmla="*/ 1121078 h 2538970"/>
                <a:gd name="connsiteX218" fmla="*/ 100832 w 2485572"/>
                <a:gd name="connsiteY218" fmla="*/ 1112557 h 2538970"/>
                <a:gd name="connsiteX219" fmla="*/ 103672 w 2485572"/>
                <a:gd name="connsiteY219" fmla="*/ 1106876 h 2538970"/>
                <a:gd name="connsiteX220" fmla="*/ 154230 w 2485572"/>
                <a:gd name="connsiteY220" fmla="*/ 1070520 h 2538970"/>
                <a:gd name="connsiteX221" fmla="*/ 176668 w 2485572"/>
                <a:gd name="connsiteY221" fmla="*/ 1045241 h 2538970"/>
                <a:gd name="connsiteX222" fmla="*/ 176668 w 2485572"/>
                <a:gd name="connsiteY222" fmla="*/ 1037004 h 2538970"/>
                <a:gd name="connsiteX223" fmla="*/ 173828 w 2485572"/>
                <a:gd name="connsiteY223" fmla="*/ 1028483 h 2538970"/>
                <a:gd name="connsiteX224" fmla="*/ 157070 w 2485572"/>
                <a:gd name="connsiteY224" fmla="*/ 1008885 h 2538970"/>
                <a:gd name="connsiteX225" fmla="*/ 154230 w 2485572"/>
                <a:gd name="connsiteY225" fmla="*/ 1000648 h 2538970"/>
                <a:gd name="connsiteX226" fmla="*/ 157070 w 2485572"/>
                <a:gd name="connsiteY226" fmla="*/ 964008 h 2538970"/>
                <a:gd name="connsiteX227" fmla="*/ 154230 w 2485572"/>
                <a:gd name="connsiteY227" fmla="*/ 955771 h 2538970"/>
                <a:gd name="connsiteX228" fmla="*/ 126111 w 2485572"/>
                <a:gd name="connsiteY228" fmla="*/ 930492 h 2538970"/>
                <a:gd name="connsiteX229" fmla="*/ 112193 w 2485572"/>
                <a:gd name="connsiteY229" fmla="*/ 927652 h 2538970"/>
                <a:gd name="connsiteX230" fmla="*/ 109353 w 2485572"/>
                <a:gd name="connsiteY230" fmla="*/ 921971 h 2538970"/>
                <a:gd name="connsiteX231" fmla="*/ 109353 w 2485572"/>
                <a:gd name="connsiteY231" fmla="*/ 908053 h 2538970"/>
                <a:gd name="connsiteX232" fmla="*/ 117590 w 2485572"/>
                <a:gd name="connsiteY232" fmla="*/ 891295 h 2538970"/>
                <a:gd name="connsiteX233" fmla="*/ 123270 w 2485572"/>
                <a:gd name="connsiteY233" fmla="*/ 885615 h 2538970"/>
                <a:gd name="connsiteX234" fmla="*/ 148549 w 2485572"/>
                <a:gd name="connsiteY234" fmla="*/ 866016 h 2538970"/>
                <a:gd name="connsiteX235" fmla="*/ 128951 w 2485572"/>
                <a:gd name="connsiteY235" fmla="*/ 840738 h 2538970"/>
                <a:gd name="connsiteX236" fmla="*/ 126111 w 2485572"/>
                <a:gd name="connsiteY236" fmla="*/ 821139 h 2538970"/>
                <a:gd name="connsiteX237" fmla="*/ 140028 w 2485572"/>
                <a:gd name="connsiteY237" fmla="*/ 812618 h 2538970"/>
                <a:gd name="connsiteX238" fmla="*/ 142869 w 2485572"/>
                <a:gd name="connsiteY238" fmla="*/ 790464 h 2538970"/>
                <a:gd name="connsiteX239" fmla="*/ 154230 w 2485572"/>
                <a:gd name="connsiteY239" fmla="*/ 773422 h 2538970"/>
                <a:gd name="connsiteX240" fmla="*/ 157070 w 2485572"/>
                <a:gd name="connsiteY240" fmla="*/ 762344 h 2538970"/>
                <a:gd name="connsiteX241" fmla="*/ 157070 w 2485572"/>
                <a:gd name="connsiteY241" fmla="*/ 753824 h 2538970"/>
                <a:gd name="connsiteX242" fmla="*/ 145709 w 2485572"/>
                <a:gd name="connsiteY242" fmla="*/ 731385 h 2538970"/>
                <a:gd name="connsiteX243" fmla="*/ 145709 w 2485572"/>
                <a:gd name="connsiteY243" fmla="*/ 723148 h 2538970"/>
                <a:gd name="connsiteX244" fmla="*/ 159627 w 2485572"/>
                <a:gd name="connsiteY244" fmla="*/ 714627 h 2538970"/>
                <a:gd name="connsiteX245" fmla="*/ 204504 w 2485572"/>
                <a:gd name="connsiteY245" fmla="*/ 708946 h 2538970"/>
                <a:gd name="connsiteX246" fmla="*/ 232623 w 2485572"/>
                <a:gd name="connsiteY246" fmla="*/ 678271 h 2538970"/>
                <a:gd name="connsiteX247" fmla="*/ 232623 w 2485572"/>
                <a:gd name="connsiteY247" fmla="*/ 666909 h 2538970"/>
                <a:gd name="connsiteX248" fmla="*/ 215865 w 2485572"/>
                <a:gd name="connsiteY248" fmla="*/ 644755 h 2538970"/>
                <a:gd name="connsiteX249" fmla="*/ 218705 w 2485572"/>
                <a:gd name="connsiteY249" fmla="*/ 613795 h 2538970"/>
                <a:gd name="connsiteX250" fmla="*/ 241144 w 2485572"/>
                <a:gd name="connsiteY250" fmla="*/ 582836 h 2538970"/>
                <a:gd name="connsiteX251" fmla="*/ 252221 w 2485572"/>
                <a:gd name="connsiteY251" fmla="*/ 571758 h 2538970"/>
                <a:gd name="connsiteX252" fmla="*/ 285737 w 2485572"/>
                <a:gd name="connsiteY252" fmla="*/ 524041 h 2538970"/>
                <a:gd name="connsiteX253" fmla="*/ 291418 w 2485572"/>
                <a:gd name="connsiteY253" fmla="*/ 518644 h 2538970"/>
                <a:gd name="connsiteX254" fmla="*/ 322377 w 2485572"/>
                <a:gd name="connsiteY254" fmla="*/ 518644 h 2538970"/>
                <a:gd name="connsiteX255" fmla="*/ 333455 w 2485572"/>
                <a:gd name="connsiteY255" fmla="*/ 510123 h 2538970"/>
                <a:gd name="connsiteX256" fmla="*/ 341976 w 2485572"/>
                <a:gd name="connsiteY256" fmla="*/ 482004 h 2538970"/>
                <a:gd name="connsiteX257" fmla="*/ 347372 w 2485572"/>
                <a:gd name="connsiteY257" fmla="*/ 476607 h 2538970"/>
                <a:gd name="connsiteX258" fmla="*/ 386853 w 2485572"/>
                <a:gd name="connsiteY258" fmla="*/ 459565 h 2538970"/>
                <a:gd name="connsiteX259" fmla="*/ 389409 w 2485572"/>
                <a:gd name="connsiteY259" fmla="*/ 454169 h 2538970"/>
                <a:gd name="connsiteX260" fmla="*/ 400770 w 2485572"/>
                <a:gd name="connsiteY260" fmla="*/ 434570 h 2538970"/>
                <a:gd name="connsiteX261" fmla="*/ 414688 w 2485572"/>
                <a:gd name="connsiteY261" fmla="*/ 392534 h 2538970"/>
                <a:gd name="connsiteX262" fmla="*/ 428890 w 2485572"/>
                <a:gd name="connsiteY262" fmla="*/ 341976 h 2538970"/>
                <a:gd name="connsiteX263" fmla="*/ 434286 w 2485572"/>
                <a:gd name="connsiteY263" fmla="*/ 255062 h 2538970"/>
                <a:gd name="connsiteX264" fmla="*/ 437127 w 2485572"/>
                <a:gd name="connsiteY264" fmla="*/ 252221 h 2538970"/>
                <a:gd name="connsiteX265" fmla="*/ 448488 w 2485572"/>
                <a:gd name="connsiteY265" fmla="*/ 235463 h 2538970"/>
                <a:gd name="connsiteX266" fmla="*/ 468086 w 2485572"/>
                <a:gd name="connsiteY266" fmla="*/ 221546 h 2538970"/>
                <a:gd name="connsiteX267" fmla="*/ 501602 w 2485572"/>
                <a:gd name="connsiteY267" fmla="*/ 215865 h 2538970"/>
                <a:gd name="connsiteX268" fmla="*/ 512964 w 2485572"/>
                <a:gd name="connsiteY268" fmla="*/ 213025 h 2538970"/>
                <a:gd name="connsiteX269" fmla="*/ 555000 w 2485572"/>
                <a:gd name="connsiteY269" fmla="*/ 187746 h 2538970"/>
                <a:gd name="connsiteX270" fmla="*/ 557557 w 2485572"/>
                <a:gd name="connsiteY270" fmla="*/ 182349 h 2538970"/>
                <a:gd name="connsiteX271" fmla="*/ 602434 w 2485572"/>
                <a:gd name="connsiteY271" fmla="*/ 131791 h 2538970"/>
                <a:gd name="connsiteX272" fmla="*/ 605274 w 2485572"/>
                <a:gd name="connsiteY272" fmla="*/ 123270 h 2538970"/>
                <a:gd name="connsiteX273" fmla="*/ 594197 w 2485572"/>
                <a:gd name="connsiteY273" fmla="*/ 70156 h 2538970"/>
                <a:gd name="connsiteX274" fmla="*/ 650151 w 2485572"/>
                <a:gd name="connsiteY274" fmla="*/ 92595 h 2538970"/>
                <a:gd name="connsiteX275" fmla="*/ 664069 w 2485572"/>
                <a:gd name="connsiteY275" fmla="*/ 92595 h 2538970"/>
                <a:gd name="connsiteX276" fmla="*/ 689348 w 2485572"/>
                <a:gd name="connsiteY276" fmla="*/ 98275 h 2538970"/>
                <a:gd name="connsiteX277" fmla="*/ 723148 w 2485572"/>
                <a:gd name="connsiteY277" fmla="*/ 89754 h 2538970"/>
                <a:gd name="connsiteX278" fmla="*/ 725704 w 2485572"/>
                <a:gd name="connsiteY278" fmla="*/ 92595 h 2538970"/>
                <a:gd name="connsiteX279" fmla="*/ 731385 w 2485572"/>
                <a:gd name="connsiteY279" fmla="*/ 92595 h 2538970"/>
                <a:gd name="connsiteX280" fmla="*/ 737065 w 2485572"/>
                <a:gd name="connsiteY280" fmla="*/ 95435 h 2538970"/>
                <a:gd name="connsiteX281" fmla="*/ 742746 w 2485572"/>
                <a:gd name="connsiteY281" fmla="*/ 95435 h 2538970"/>
                <a:gd name="connsiteX282" fmla="*/ 779102 w 2485572"/>
                <a:gd name="connsiteY282" fmla="*/ 75837 h 2538970"/>
                <a:gd name="connsiteX283" fmla="*/ 818299 w 2485572"/>
                <a:gd name="connsiteY283" fmla="*/ 39197 h 2538970"/>
                <a:gd name="connsiteX284" fmla="*/ 823980 w 2485572"/>
                <a:gd name="connsiteY284" fmla="*/ 33800 h 2538970"/>
                <a:gd name="connsiteX285" fmla="*/ 851815 w 2485572"/>
                <a:gd name="connsiteY285" fmla="*/ 19598 h 2538970"/>
                <a:gd name="connsiteX286" fmla="*/ 854655 w 2485572"/>
                <a:gd name="connsiteY286" fmla="*/ 14202 h 2538970"/>
                <a:gd name="connsiteX287" fmla="*/ 888455 w 2485572"/>
                <a:gd name="connsiteY287" fmla="*/ 8521 h 2538970"/>
                <a:gd name="connsiteX288" fmla="*/ 893852 w 2485572"/>
                <a:gd name="connsiteY288" fmla="*/ 11361 h 2538970"/>
                <a:gd name="connsiteX289" fmla="*/ 933332 w 2485572"/>
                <a:gd name="connsiteY289" fmla="*/ 36640 h 2538970"/>
                <a:gd name="connsiteX290" fmla="*/ 938729 w 2485572"/>
                <a:gd name="connsiteY290" fmla="*/ 42037 h 2538970"/>
                <a:gd name="connsiteX291" fmla="*/ 969689 w 2485572"/>
                <a:gd name="connsiteY291" fmla="*/ 61635 h 2538970"/>
                <a:gd name="connsiteX292" fmla="*/ 972529 w 2485572"/>
                <a:gd name="connsiteY292" fmla="*/ 64475 h 2538970"/>
                <a:gd name="connsiteX293" fmla="*/ 977925 w 2485572"/>
                <a:gd name="connsiteY293" fmla="*/ 67316 h 2538970"/>
                <a:gd name="connsiteX294" fmla="*/ 1011725 w 2485572"/>
                <a:gd name="connsiteY294" fmla="*/ 67316 h 2538970"/>
                <a:gd name="connsiteX295" fmla="*/ 1031324 w 2485572"/>
                <a:gd name="connsiteY295" fmla="*/ 64475 h 2538970"/>
                <a:gd name="connsiteX296" fmla="*/ 1042401 w 2485572"/>
                <a:gd name="connsiteY296" fmla="*/ 64475 h 2538970"/>
                <a:gd name="connsiteX297" fmla="*/ 1104036 w 2485572"/>
                <a:gd name="connsiteY297" fmla="*/ 70156 h 2538970"/>
                <a:gd name="connsiteX298" fmla="*/ 1109717 w 2485572"/>
                <a:gd name="connsiteY298" fmla="*/ 75837 h 2538970"/>
                <a:gd name="connsiteX299" fmla="*/ 1118238 w 2485572"/>
                <a:gd name="connsiteY299" fmla="*/ 81233 h 2538970"/>
                <a:gd name="connsiteX300" fmla="*/ 1121078 w 2485572"/>
                <a:gd name="connsiteY300" fmla="*/ 84074 h 2538970"/>
                <a:gd name="connsiteX301" fmla="*/ 1143517 w 2485572"/>
                <a:gd name="connsiteY301" fmla="*/ 95435 h 2538970"/>
                <a:gd name="connsiteX302" fmla="*/ 1151754 w 2485572"/>
                <a:gd name="connsiteY302" fmla="*/ 100832 h 2538970"/>
                <a:gd name="connsiteX303" fmla="*/ 1171352 w 2485572"/>
                <a:gd name="connsiteY303" fmla="*/ 100832 h 2538970"/>
                <a:gd name="connsiteX304" fmla="*/ 1174192 w 2485572"/>
                <a:gd name="connsiteY304" fmla="*/ 98275 h 2538970"/>
                <a:gd name="connsiteX305" fmla="*/ 1188110 w 2485572"/>
                <a:gd name="connsiteY305" fmla="*/ 89754 h 2538970"/>
                <a:gd name="connsiteX306" fmla="*/ 1193791 w 2485572"/>
                <a:gd name="connsiteY306" fmla="*/ 84074 h 2538970"/>
                <a:gd name="connsiteX307" fmla="*/ 1238668 w 2485572"/>
                <a:gd name="connsiteY307" fmla="*/ 75837 h 2538970"/>
                <a:gd name="connsiteX308" fmla="*/ 1244348 w 2485572"/>
                <a:gd name="connsiteY308" fmla="*/ 78677 h 2538970"/>
                <a:gd name="connsiteX309" fmla="*/ 1272184 w 2485572"/>
                <a:gd name="connsiteY309" fmla="*/ 75837 h 2538970"/>
                <a:gd name="connsiteX310" fmla="*/ 1280705 w 2485572"/>
                <a:gd name="connsiteY310" fmla="*/ 72996 h 2538970"/>
                <a:gd name="connsiteX311" fmla="*/ 1286385 w 2485572"/>
                <a:gd name="connsiteY311" fmla="*/ 72996 h 2538970"/>
                <a:gd name="connsiteX312" fmla="*/ 1348020 w 2485572"/>
                <a:gd name="connsiteY312" fmla="*/ 50558 h 2538970"/>
                <a:gd name="connsiteX313" fmla="*/ 1350861 w 2485572"/>
                <a:gd name="connsiteY313" fmla="*/ 50558 h 2538970"/>
                <a:gd name="connsiteX314" fmla="*/ 1392898 w 2485572"/>
                <a:gd name="connsiteY314" fmla="*/ 39197 h 2538970"/>
                <a:gd name="connsiteX315" fmla="*/ 1406815 w 2485572"/>
                <a:gd name="connsiteY315" fmla="*/ 39197 h 2538970"/>
                <a:gd name="connsiteX316" fmla="*/ 1459929 w 2485572"/>
                <a:gd name="connsiteY316" fmla="*/ 36640 h 2538970"/>
                <a:gd name="connsiteX317" fmla="*/ 1468450 w 2485572"/>
                <a:gd name="connsiteY317" fmla="*/ 36640 h 2538970"/>
                <a:gd name="connsiteX318" fmla="*/ 1474131 w 2485572"/>
                <a:gd name="connsiteY318" fmla="*/ 33800 h 2538970"/>
                <a:gd name="connsiteX319" fmla="*/ 1479528 w 2485572"/>
                <a:gd name="connsiteY319" fmla="*/ 30960 h 2538970"/>
                <a:gd name="connsiteX320" fmla="*/ 1485208 w 2485572"/>
                <a:gd name="connsiteY320" fmla="*/ 30960 h 2538970"/>
                <a:gd name="connsiteX321" fmla="*/ 1544003 w 2485572"/>
                <a:gd name="connsiteY321" fmla="*/ 16758 h 2538970"/>
                <a:gd name="connsiteX322" fmla="*/ 1549684 w 2485572"/>
                <a:gd name="connsiteY322" fmla="*/ 14202 h 2538970"/>
                <a:gd name="connsiteX323" fmla="*/ 1555364 w 2485572"/>
                <a:gd name="connsiteY323" fmla="*/ 14202 h 2538970"/>
                <a:gd name="connsiteX324" fmla="*/ 1563601 w 2485572"/>
                <a:gd name="connsiteY324" fmla="*/ 11361 h 2538970"/>
                <a:gd name="connsiteX325" fmla="*/ 1614159 w 2485572"/>
                <a:gd name="connsiteY325" fmla="*/ 22439 h 2538970"/>
                <a:gd name="connsiteX326" fmla="*/ 1619840 w 2485572"/>
                <a:gd name="connsiteY326" fmla="*/ 19598 h 2538970"/>
                <a:gd name="connsiteX327" fmla="*/ 1630917 w 2485572"/>
                <a:gd name="connsiteY327" fmla="*/ 16758 h 2538970"/>
                <a:gd name="connsiteX328" fmla="*/ 1645119 w 2485572"/>
                <a:gd name="connsiteY328" fmla="*/ 8521 h 2538970"/>
                <a:gd name="connsiteX329" fmla="*/ 1653356 w 2485572"/>
                <a:gd name="connsiteY329" fmla="*/ 5681 h 2538970"/>
                <a:gd name="connsiteX330" fmla="*/ 1689712 w 2485572"/>
                <a:gd name="connsiteY330" fmla="*/ 0 h 2538970"/>
                <a:gd name="connsiteX331" fmla="*/ 1698233 w 2485572"/>
                <a:gd name="connsiteY331" fmla="*/ 11361 h 2538970"/>
                <a:gd name="connsiteX332" fmla="*/ 1703914 w 2485572"/>
                <a:gd name="connsiteY332" fmla="*/ 14202 h 2538970"/>
                <a:gd name="connsiteX333" fmla="*/ 1709310 w 2485572"/>
                <a:gd name="connsiteY333" fmla="*/ 16758 h 2538970"/>
                <a:gd name="connsiteX334" fmla="*/ 1717831 w 2485572"/>
                <a:gd name="connsiteY334" fmla="*/ 16758 h 2538970"/>
                <a:gd name="connsiteX335" fmla="*/ 1757028 w 2485572"/>
                <a:gd name="connsiteY335" fmla="*/ 22439 h 2538970"/>
                <a:gd name="connsiteX336" fmla="*/ 1762708 w 2485572"/>
                <a:gd name="connsiteY336" fmla="*/ 25279 h 2538970"/>
                <a:gd name="connsiteX337" fmla="*/ 1768389 w 2485572"/>
                <a:gd name="connsiteY337" fmla="*/ 25279 h 2538970"/>
                <a:gd name="connsiteX338" fmla="*/ 1787987 w 2485572"/>
                <a:gd name="connsiteY338" fmla="*/ 33800 h 2538970"/>
                <a:gd name="connsiteX339" fmla="*/ 1793384 w 2485572"/>
                <a:gd name="connsiteY339" fmla="*/ 33800 h 2538970"/>
                <a:gd name="connsiteX340" fmla="*/ 1801905 w 2485572"/>
                <a:gd name="connsiteY340" fmla="*/ 36640 h 2538970"/>
                <a:gd name="connsiteX341" fmla="*/ 1835421 w 2485572"/>
                <a:gd name="connsiteY341" fmla="*/ 42037 h 2538970"/>
                <a:gd name="connsiteX342" fmla="*/ 1891659 w 2485572"/>
                <a:gd name="connsiteY342" fmla="*/ 61635 h 2538970"/>
                <a:gd name="connsiteX343" fmla="*/ 1897340 w 2485572"/>
                <a:gd name="connsiteY343" fmla="*/ 64475 h 2538970"/>
                <a:gd name="connsiteX344" fmla="*/ 1899896 w 2485572"/>
                <a:gd name="connsiteY344" fmla="*/ 67316 h 2538970"/>
                <a:gd name="connsiteX345" fmla="*/ 1944774 w 2485572"/>
                <a:gd name="connsiteY345" fmla="*/ 123270 h 2538970"/>
                <a:gd name="connsiteX346" fmla="*/ 1947614 w 2485572"/>
                <a:gd name="connsiteY346" fmla="*/ 128951 h 2538970"/>
                <a:gd name="connsiteX347" fmla="*/ 1950454 w 2485572"/>
                <a:gd name="connsiteY347" fmla="*/ 131791 h 2538970"/>
                <a:gd name="connsiteX348" fmla="*/ 1956135 w 2485572"/>
                <a:gd name="connsiteY348" fmla="*/ 140312 h 2538970"/>
                <a:gd name="connsiteX349" fmla="*/ 1958975 w 2485572"/>
                <a:gd name="connsiteY349" fmla="*/ 145709 h 2538970"/>
                <a:gd name="connsiteX350" fmla="*/ 1961532 w 2485572"/>
                <a:gd name="connsiteY350" fmla="*/ 154230 h 2538970"/>
                <a:gd name="connsiteX351" fmla="*/ 1998172 w 2485572"/>
                <a:gd name="connsiteY351" fmla="*/ 204788 h 2538970"/>
                <a:gd name="connsiteX352" fmla="*/ 2003569 w 2485572"/>
                <a:gd name="connsiteY352" fmla="*/ 207344 h 2538970"/>
                <a:gd name="connsiteX353" fmla="*/ 2009249 w 2485572"/>
                <a:gd name="connsiteY353" fmla="*/ 210184 h 2538970"/>
                <a:gd name="connsiteX354" fmla="*/ 2017770 w 2485572"/>
                <a:gd name="connsiteY354" fmla="*/ 210184 h 2538970"/>
                <a:gd name="connsiteX355" fmla="*/ 2026007 w 2485572"/>
                <a:gd name="connsiteY355" fmla="*/ 213025 h 2538970"/>
                <a:gd name="connsiteX356" fmla="*/ 2037368 w 2485572"/>
                <a:gd name="connsiteY356" fmla="*/ 215865 h 2538970"/>
                <a:gd name="connsiteX357" fmla="*/ 2099003 w 2485572"/>
                <a:gd name="connsiteY357" fmla="*/ 221546 h 2538970"/>
                <a:gd name="connsiteX358" fmla="*/ 2104684 w 2485572"/>
                <a:gd name="connsiteY358" fmla="*/ 224386 h 2538970"/>
                <a:gd name="connsiteX359" fmla="*/ 2112921 w 2485572"/>
                <a:gd name="connsiteY359" fmla="*/ 224386 h 2538970"/>
                <a:gd name="connsiteX360" fmla="*/ 2124283 w 2485572"/>
                <a:gd name="connsiteY360" fmla="*/ 229783 h 2538970"/>
                <a:gd name="connsiteX361" fmla="*/ 2177397 w 2485572"/>
                <a:gd name="connsiteY361" fmla="*/ 229783 h 2538970"/>
                <a:gd name="connsiteX362" fmla="*/ 2185918 w 2485572"/>
                <a:gd name="connsiteY362" fmla="*/ 232623 h 2538970"/>
                <a:gd name="connsiteX363" fmla="*/ 2213753 w 2485572"/>
                <a:gd name="connsiteY363" fmla="*/ 226942 h 2538970"/>
                <a:gd name="connsiteX364" fmla="*/ 2219434 w 2485572"/>
                <a:gd name="connsiteY364" fmla="*/ 224386 h 2538970"/>
                <a:gd name="connsiteX365" fmla="*/ 2241872 w 2485572"/>
                <a:gd name="connsiteY365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216593 w 2485572"/>
                <a:gd name="connsiteY75" fmla="*/ 2538970 h 2538970"/>
                <a:gd name="connsiteX76" fmla="*/ 2191314 w 2485572"/>
                <a:gd name="connsiteY76" fmla="*/ 2530449 h 2538970"/>
                <a:gd name="connsiteX77" fmla="*/ 2154958 w 2485572"/>
                <a:gd name="connsiteY77" fmla="*/ 2480175 h 2538970"/>
                <a:gd name="connsiteX78" fmla="*/ 1986810 w 2485572"/>
                <a:gd name="connsiteY78" fmla="*/ 2300667 h 2538970"/>
                <a:gd name="connsiteX79" fmla="*/ 1928016 w 2485572"/>
                <a:gd name="connsiteY79" fmla="*/ 2278512 h 2538970"/>
                <a:gd name="connsiteX80" fmla="*/ 1900291 w 2485572"/>
                <a:gd name="connsiteY80" fmla="*/ 2264848 h 2538970"/>
                <a:gd name="connsiteX81" fmla="*/ 1872061 w 2485572"/>
                <a:gd name="connsiteY81" fmla="*/ 2222273 h 2538970"/>
                <a:gd name="connsiteX82" fmla="*/ 1863540 w 2485572"/>
                <a:gd name="connsiteY82" fmla="*/ 2163479 h 2538970"/>
                <a:gd name="connsiteX83" fmla="*/ 1813266 w 2485572"/>
                <a:gd name="connsiteY83" fmla="*/ 2166319 h 2538970"/>
                <a:gd name="connsiteX84" fmla="*/ 1771230 w 2485572"/>
                <a:gd name="connsiteY84" fmla="*/ 2205516 h 2538970"/>
                <a:gd name="connsiteX85" fmla="*/ 1762708 w 2485572"/>
                <a:gd name="connsiteY85" fmla="*/ 2202676 h 2538970"/>
                <a:gd name="connsiteX86" fmla="*/ 1698233 w 2485572"/>
                <a:gd name="connsiteY86" fmla="*/ 2166319 h 2538970"/>
                <a:gd name="connsiteX87" fmla="*/ 1682804 w 2485572"/>
                <a:gd name="connsiteY87" fmla="*/ 2164835 h 2538970"/>
                <a:gd name="connsiteX88" fmla="*/ 1656196 w 2485572"/>
                <a:gd name="connsiteY88" fmla="*/ 2160638 h 2538970"/>
                <a:gd name="connsiteX89" fmla="*/ 1633591 w 2485572"/>
                <a:gd name="connsiteY89" fmla="*/ 2164835 h 2538970"/>
                <a:gd name="connsiteX90" fmla="*/ 1605638 w 2485572"/>
                <a:gd name="connsiteY90" fmla="*/ 2169159 h 2538970"/>
                <a:gd name="connsiteX91" fmla="*/ 1566442 w 2485572"/>
                <a:gd name="connsiteY91" fmla="*/ 2146721 h 2538970"/>
                <a:gd name="connsiteX92" fmla="*/ 1563601 w 2485572"/>
                <a:gd name="connsiteY92" fmla="*/ 2143881 h 2538970"/>
                <a:gd name="connsiteX93" fmla="*/ 1561045 w 2485572"/>
                <a:gd name="connsiteY93" fmla="*/ 2141040 h 2538970"/>
                <a:gd name="connsiteX94" fmla="*/ 1541447 w 2485572"/>
                <a:gd name="connsiteY94" fmla="*/ 2112921 h 2538970"/>
                <a:gd name="connsiteX95" fmla="*/ 1535766 w 2485572"/>
                <a:gd name="connsiteY95" fmla="*/ 2107524 h 2538970"/>
                <a:gd name="connsiteX96" fmla="*/ 1501966 w 2485572"/>
                <a:gd name="connsiteY96" fmla="*/ 2090482 h 2538970"/>
                <a:gd name="connsiteX97" fmla="*/ 1496570 w 2485572"/>
                <a:gd name="connsiteY97" fmla="*/ 2087926 h 2538970"/>
                <a:gd name="connsiteX98" fmla="*/ 1493729 w 2485572"/>
                <a:gd name="connsiteY98" fmla="*/ 2085086 h 2538970"/>
                <a:gd name="connsiteX99" fmla="*/ 1488049 w 2485572"/>
                <a:gd name="connsiteY99" fmla="*/ 2082245 h 2538970"/>
                <a:gd name="connsiteX100" fmla="*/ 1426413 w 2485572"/>
                <a:gd name="connsiteY100" fmla="*/ 2059807 h 2538970"/>
                <a:gd name="connsiteX101" fmla="*/ 1364778 w 2485572"/>
                <a:gd name="connsiteY101" fmla="*/ 2056966 h 2538970"/>
                <a:gd name="connsiteX102" fmla="*/ 1336659 w 2485572"/>
                <a:gd name="connsiteY102" fmla="*/ 2048445 h 2538970"/>
                <a:gd name="connsiteX103" fmla="*/ 1311380 w 2485572"/>
                <a:gd name="connsiteY103" fmla="*/ 2034528 h 2538970"/>
                <a:gd name="connsiteX104" fmla="*/ 1305983 w 2485572"/>
                <a:gd name="connsiteY104" fmla="*/ 2031688 h 2538970"/>
                <a:gd name="connsiteX105" fmla="*/ 1303143 w 2485572"/>
                <a:gd name="connsiteY105" fmla="*/ 2026291 h 2538970"/>
                <a:gd name="connsiteX106" fmla="*/ 1300303 w 2485572"/>
                <a:gd name="connsiteY106" fmla="*/ 2023451 h 2538970"/>
                <a:gd name="connsiteX107" fmla="*/ 1266787 w 2485572"/>
                <a:gd name="connsiteY107" fmla="*/ 2006409 h 2538970"/>
                <a:gd name="connsiteX108" fmla="*/ 1255426 w 2485572"/>
                <a:gd name="connsiteY108" fmla="*/ 2006409 h 2538970"/>
                <a:gd name="connsiteX109" fmla="*/ 1238668 w 2485572"/>
                <a:gd name="connsiteY109" fmla="*/ 2001012 h 2538970"/>
                <a:gd name="connsiteX110" fmla="*/ 1232987 w 2485572"/>
                <a:gd name="connsiteY110" fmla="*/ 2001012 h 2538970"/>
                <a:gd name="connsiteX111" fmla="*/ 1216229 w 2485572"/>
                <a:gd name="connsiteY111" fmla="*/ 1995331 h 2538970"/>
                <a:gd name="connsiteX112" fmla="*/ 1213389 w 2485572"/>
                <a:gd name="connsiteY112" fmla="*/ 1992491 h 2538970"/>
                <a:gd name="connsiteX113" fmla="*/ 1185554 w 2485572"/>
                <a:gd name="connsiteY113" fmla="*/ 1984254 h 2538970"/>
                <a:gd name="connsiteX114" fmla="*/ 1179873 w 2485572"/>
                <a:gd name="connsiteY114" fmla="*/ 1984254 h 2538970"/>
                <a:gd name="connsiteX115" fmla="*/ 1157434 w 2485572"/>
                <a:gd name="connsiteY115" fmla="*/ 1981414 h 2538970"/>
                <a:gd name="connsiteX116" fmla="*/ 1109717 w 2485572"/>
                <a:gd name="connsiteY116" fmla="*/ 1947614 h 2538970"/>
                <a:gd name="connsiteX117" fmla="*/ 1098639 w 2485572"/>
                <a:gd name="connsiteY117" fmla="*/ 1944774 h 2538970"/>
                <a:gd name="connsiteX118" fmla="*/ 1067680 w 2485572"/>
                <a:gd name="connsiteY118" fmla="*/ 1919779 h 2538970"/>
                <a:gd name="connsiteX119" fmla="*/ 1056603 w 2485572"/>
                <a:gd name="connsiteY119" fmla="*/ 1888819 h 2538970"/>
                <a:gd name="connsiteX120" fmla="*/ 1053762 w 2485572"/>
                <a:gd name="connsiteY120" fmla="*/ 1880298 h 2538970"/>
                <a:gd name="connsiteX121" fmla="*/ 1022803 w 2485572"/>
                <a:gd name="connsiteY121" fmla="*/ 1860700 h 2538970"/>
                <a:gd name="connsiteX122" fmla="*/ 1019962 w 2485572"/>
                <a:gd name="connsiteY122" fmla="*/ 1858143 h 2538970"/>
                <a:gd name="connsiteX123" fmla="*/ 1006045 w 2485572"/>
                <a:gd name="connsiteY123" fmla="*/ 1824343 h 2538970"/>
                <a:gd name="connsiteX124" fmla="*/ 1006045 w 2485572"/>
                <a:gd name="connsiteY124" fmla="*/ 1813266 h 2538970"/>
                <a:gd name="connsiteX125" fmla="*/ 1011725 w 2485572"/>
                <a:gd name="connsiteY125" fmla="*/ 1793668 h 2538970"/>
                <a:gd name="connsiteX126" fmla="*/ 1019962 w 2485572"/>
                <a:gd name="connsiteY126" fmla="*/ 1768389 h 2538970"/>
                <a:gd name="connsiteX127" fmla="*/ 1025643 w 2485572"/>
                <a:gd name="connsiteY127" fmla="*/ 1737429 h 2538970"/>
                <a:gd name="connsiteX128" fmla="*/ 1025643 w 2485572"/>
                <a:gd name="connsiteY128" fmla="*/ 1723512 h 2538970"/>
                <a:gd name="connsiteX129" fmla="*/ 1019962 w 2485572"/>
                <a:gd name="connsiteY129" fmla="*/ 1720671 h 2538970"/>
                <a:gd name="connsiteX130" fmla="*/ 1014566 w 2485572"/>
                <a:gd name="connsiteY130" fmla="*/ 1712435 h 2538970"/>
                <a:gd name="connsiteX131" fmla="*/ 1011725 w 2485572"/>
                <a:gd name="connsiteY131" fmla="*/ 1709594 h 2538970"/>
                <a:gd name="connsiteX132" fmla="*/ 983606 w 2485572"/>
                <a:gd name="connsiteY132" fmla="*/ 1692552 h 2538970"/>
                <a:gd name="connsiteX133" fmla="*/ 977925 w 2485572"/>
                <a:gd name="connsiteY133" fmla="*/ 1692552 h 2538970"/>
                <a:gd name="connsiteX134" fmla="*/ 950090 w 2485572"/>
                <a:gd name="connsiteY134" fmla="*/ 1653356 h 2538970"/>
                <a:gd name="connsiteX135" fmla="*/ 950090 w 2485572"/>
                <a:gd name="connsiteY135" fmla="*/ 1639438 h 2538970"/>
                <a:gd name="connsiteX136" fmla="*/ 952931 w 2485572"/>
                <a:gd name="connsiteY136" fmla="*/ 1636598 h 2538970"/>
                <a:gd name="connsiteX137" fmla="*/ 975369 w 2485572"/>
                <a:gd name="connsiteY137" fmla="*/ 1597401 h 2538970"/>
                <a:gd name="connsiteX138" fmla="*/ 980766 w 2485572"/>
                <a:gd name="connsiteY138" fmla="*/ 1591721 h 2538970"/>
                <a:gd name="connsiteX139" fmla="*/ 1017406 w 2485572"/>
                <a:gd name="connsiteY139" fmla="*/ 1561045 h 2538970"/>
                <a:gd name="connsiteX140" fmla="*/ 1022803 w 2485572"/>
                <a:gd name="connsiteY140" fmla="*/ 1558205 h 2538970"/>
                <a:gd name="connsiteX141" fmla="*/ 1025643 w 2485572"/>
                <a:gd name="connsiteY141" fmla="*/ 1555364 h 2538970"/>
                <a:gd name="connsiteX142" fmla="*/ 1031324 w 2485572"/>
                <a:gd name="connsiteY142" fmla="*/ 1549684 h 2538970"/>
                <a:gd name="connsiteX143" fmla="*/ 1293866 w 2485572"/>
                <a:gd name="connsiteY143" fmla="*/ 1680648 h 2538970"/>
                <a:gd name="connsiteX144" fmla="*/ 1455791 w 2485572"/>
                <a:gd name="connsiteY144" fmla="*/ 1685410 h 2538970"/>
                <a:gd name="connsiteX145" fmla="*/ 1289417 w 2485572"/>
                <a:gd name="connsiteY145" fmla="*/ 1536685 h 2538970"/>
                <a:gd name="connsiteX146" fmla="*/ 1061999 w 2485572"/>
                <a:gd name="connsiteY146" fmla="*/ 1465610 h 2538970"/>
                <a:gd name="connsiteX147" fmla="*/ 1061999 w 2485572"/>
                <a:gd name="connsiteY147" fmla="*/ 1429254 h 2538970"/>
                <a:gd name="connsiteX148" fmla="*/ 1048082 w 2485572"/>
                <a:gd name="connsiteY148" fmla="*/ 1403975 h 2538970"/>
                <a:gd name="connsiteX149" fmla="*/ 1022803 w 2485572"/>
                <a:gd name="connsiteY149" fmla="*/ 1387217 h 2538970"/>
                <a:gd name="connsiteX150" fmla="*/ 1011725 w 2485572"/>
                <a:gd name="connsiteY150" fmla="*/ 1381536 h 2538970"/>
                <a:gd name="connsiteX151" fmla="*/ 1000364 w 2485572"/>
                <a:gd name="connsiteY151" fmla="*/ 1381536 h 2538970"/>
                <a:gd name="connsiteX152" fmla="*/ 961167 w 2485572"/>
                <a:gd name="connsiteY152" fmla="*/ 1376140 h 2538970"/>
                <a:gd name="connsiteX153" fmla="*/ 924811 w 2485572"/>
                <a:gd name="connsiteY153" fmla="*/ 1367618 h 2538970"/>
                <a:gd name="connsiteX154" fmla="*/ 919131 w 2485572"/>
                <a:gd name="connsiteY154" fmla="*/ 1367618 h 2538970"/>
                <a:gd name="connsiteX155" fmla="*/ 913450 w 2485572"/>
                <a:gd name="connsiteY155" fmla="*/ 1364778 h 2538970"/>
                <a:gd name="connsiteX156" fmla="*/ 908053 w 2485572"/>
                <a:gd name="connsiteY156" fmla="*/ 1364778 h 2538970"/>
                <a:gd name="connsiteX157" fmla="*/ 877094 w 2485572"/>
                <a:gd name="connsiteY157" fmla="*/ 1381536 h 2538970"/>
                <a:gd name="connsiteX158" fmla="*/ 868857 w 2485572"/>
                <a:gd name="connsiteY158" fmla="*/ 1390057 h 2538970"/>
                <a:gd name="connsiteX159" fmla="*/ 835057 w 2485572"/>
                <a:gd name="connsiteY159" fmla="*/ 1434934 h 2538970"/>
                <a:gd name="connsiteX160" fmla="*/ 832217 w 2485572"/>
                <a:gd name="connsiteY160" fmla="*/ 1440331 h 2538970"/>
                <a:gd name="connsiteX161" fmla="*/ 832217 w 2485572"/>
                <a:gd name="connsiteY161" fmla="*/ 1446012 h 2538970"/>
                <a:gd name="connsiteX162" fmla="*/ 767741 w 2485572"/>
                <a:gd name="connsiteY162" fmla="*/ 1513327 h 2538970"/>
                <a:gd name="connsiteX163" fmla="*/ 711787 w 2485572"/>
                <a:gd name="connsiteY163" fmla="*/ 1535766 h 2538970"/>
                <a:gd name="connsiteX164" fmla="*/ 686508 w 2485572"/>
                <a:gd name="connsiteY164" fmla="*/ 1541447 h 2538970"/>
                <a:gd name="connsiteX165" fmla="*/ 661513 w 2485572"/>
                <a:gd name="connsiteY165" fmla="*/ 1549684 h 2538970"/>
                <a:gd name="connsiteX166" fmla="*/ 658672 w 2485572"/>
                <a:gd name="connsiteY166" fmla="*/ 1552524 h 2538970"/>
                <a:gd name="connsiteX167" fmla="*/ 652992 w 2485572"/>
                <a:gd name="connsiteY167" fmla="*/ 1555364 h 2538970"/>
                <a:gd name="connsiteX168" fmla="*/ 624873 w 2485572"/>
                <a:gd name="connsiteY168" fmla="*/ 1561045 h 2538970"/>
                <a:gd name="connsiteX169" fmla="*/ 619476 w 2485572"/>
                <a:gd name="connsiteY169" fmla="*/ 1558205 h 2538970"/>
                <a:gd name="connsiteX170" fmla="*/ 616636 w 2485572"/>
                <a:gd name="connsiteY170" fmla="*/ 1555364 h 2538970"/>
                <a:gd name="connsiteX171" fmla="*/ 597037 w 2485572"/>
                <a:gd name="connsiteY171" fmla="*/ 1532926 h 2538970"/>
                <a:gd name="connsiteX172" fmla="*/ 594197 w 2485572"/>
                <a:gd name="connsiteY172" fmla="*/ 1521848 h 2538970"/>
                <a:gd name="connsiteX173" fmla="*/ 591357 w 2485572"/>
                <a:gd name="connsiteY173" fmla="*/ 1519008 h 2538970"/>
                <a:gd name="connsiteX174" fmla="*/ 566078 w 2485572"/>
                <a:gd name="connsiteY174" fmla="*/ 1482368 h 2538970"/>
                <a:gd name="connsiteX175" fmla="*/ 560397 w 2485572"/>
                <a:gd name="connsiteY175" fmla="*/ 1471291 h 2538970"/>
                <a:gd name="connsiteX176" fmla="*/ 555000 w 2485572"/>
                <a:gd name="connsiteY176" fmla="*/ 1465610 h 2538970"/>
                <a:gd name="connsiteX177" fmla="*/ 498762 w 2485572"/>
                <a:gd name="connsiteY177" fmla="*/ 1432094 h 2538970"/>
                <a:gd name="connsiteX178" fmla="*/ 490525 w 2485572"/>
                <a:gd name="connsiteY178" fmla="*/ 1429254 h 2538970"/>
                <a:gd name="connsiteX179" fmla="*/ 487685 w 2485572"/>
                <a:gd name="connsiteY179" fmla="*/ 1429254 h 2538970"/>
                <a:gd name="connsiteX180" fmla="*/ 462406 w 2485572"/>
                <a:gd name="connsiteY180" fmla="*/ 1426413 h 2538970"/>
                <a:gd name="connsiteX181" fmla="*/ 400770 w 2485572"/>
                <a:gd name="connsiteY181" fmla="*/ 1426413 h 2538970"/>
                <a:gd name="connsiteX182" fmla="*/ 392250 w 2485572"/>
                <a:gd name="connsiteY182" fmla="*/ 1423573 h 2538970"/>
                <a:gd name="connsiteX183" fmla="*/ 384013 w 2485572"/>
                <a:gd name="connsiteY183" fmla="*/ 1420733 h 2538970"/>
                <a:gd name="connsiteX184" fmla="*/ 375492 w 2485572"/>
                <a:gd name="connsiteY184" fmla="*/ 1420733 h 2538970"/>
                <a:gd name="connsiteX185" fmla="*/ 319537 w 2485572"/>
                <a:gd name="connsiteY185" fmla="*/ 1409655 h 2538970"/>
                <a:gd name="connsiteX186" fmla="*/ 313856 w 2485572"/>
                <a:gd name="connsiteY186" fmla="*/ 1406815 h 2538970"/>
                <a:gd name="connsiteX187" fmla="*/ 308176 w 2485572"/>
                <a:gd name="connsiteY187" fmla="*/ 1406815 h 2538970"/>
                <a:gd name="connsiteX188" fmla="*/ 297098 w 2485572"/>
                <a:gd name="connsiteY188" fmla="*/ 1401134 h 2538970"/>
                <a:gd name="connsiteX189" fmla="*/ 221546 w 2485572"/>
                <a:gd name="connsiteY189" fmla="*/ 1392898 h 2538970"/>
                <a:gd name="connsiteX190" fmla="*/ 213025 w 2485572"/>
                <a:gd name="connsiteY190" fmla="*/ 1392898 h 2538970"/>
                <a:gd name="connsiteX191" fmla="*/ 204504 w 2485572"/>
                <a:gd name="connsiteY191" fmla="*/ 1395738 h 2538970"/>
                <a:gd name="connsiteX192" fmla="*/ 154230 w 2485572"/>
                <a:gd name="connsiteY192" fmla="*/ 1406815 h 2538970"/>
                <a:gd name="connsiteX193" fmla="*/ 148549 w 2485572"/>
                <a:gd name="connsiteY193" fmla="*/ 1403975 h 2538970"/>
                <a:gd name="connsiteX194" fmla="*/ 137472 w 2485572"/>
                <a:gd name="connsiteY194" fmla="*/ 1398294 h 2538970"/>
                <a:gd name="connsiteX195" fmla="*/ 131791 w 2485572"/>
                <a:gd name="connsiteY195" fmla="*/ 1398294 h 2538970"/>
                <a:gd name="connsiteX196" fmla="*/ 67316 w 2485572"/>
                <a:gd name="connsiteY196" fmla="*/ 1418177 h 2538970"/>
                <a:gd name="connsiteX197" fmla="*/ 58795 w 2485572"/>
                <a:gd name="connsiteY197" fmla="*/ 1420733 h 2538970"/>
                <a:gd name="connsiteX198" fmla="*/ 50558 w 2485572"/>
                <a:gd name="connsiteY198" fmla="*/ 1423573 h 2538970"/>
                <a:gd name="connsiteX199" fmla="*/ 42037 w 2485572"/>
                <a:gd name="connsiteY199" fmla="*/ 1423573 h 2538970"/>
                <a:gd name="connsiteX200" fmla="*/ 5681 w 2485572"/>
                <a:gd name="connsiteY200" fmla="*/ 1432094 h 2538970"/>
                <a:gd name="connsiteX201" fmla="*/ 2840 w 2485572"/>
                <a:gd name="connsiteY201" fmla="*/ 1403975 h 2538970"/>
                <a:gd name="connsiteX202" fmla="*/ 0 w 2485572"/>
                <a:gd name="connsiteY202" fmla="*/ 1395738 h 2538970"/>
                <a:gd name="connsiteX203" fmla="*/ 5681 w 2485572"/>
                <a:gd name="connsiteY203" fmla="*/ 1373299 h 2538970"/>
                <a:gd name="connsiteX204" fmla="*/ 5681 w 2485572"/>
                <a:gd name="connsiteY204" fmla="*/ 1361938 h 2538970"/>
                <a:gd name="connsiteX205" fmla="*/ 11361 w 2485572"/>
                <a:gd name="connsiteY205" fmla="*/ 1345180 h 2538970"/>
                <a:gd name="connsiteX206" fmla="*/ 42037 w 2485572"/>
                <a:gd name="connsiteY206" fmla="*/ 1305983 h 2538970"/>
                <a:gd name="connsiteX207" fmla="*/ 47718 w 2485572"/>
                <a:gd name="connsiteY207" fmla="*/ 1294622 h 2538970"/>
                <a:gd name="connsiteX208" fmla="*/ 39197 w 2485572"/>
                <a:gd name="connsiteY208" fmla="*/ 1275024 h 2538970"/>
                <a:gd name="connsiteX209" fmla="*/ 33516 w 2485572"/>
                <a:gd name="connsiteY209" fmla="*/ 1269627 h 2538970"/>
                <a:gd name="connsiteX210" fmla="*/ 33516 w 2485572"/>
                <a:gd name="connsiteY210" fmla="*/ 1244348 h 2538970"/>
                <a:gd name="connsiteX211" fmla="*/ 64475 w 2485572"/>
                <a:gd name="connsiteY211" fmla="*/ 1213389 h 2538970"/>
                <a:gd name="connsiteX212" fmla="*/ 81233 w 2485572"/>
                <a:gd name="connsiteY212" fmla="*/ 1199471 h 2538970"/>
                <a:gd name="connsiteX213" fmla="*/ 86914 w 2485572"/>
                <a:gd name="connsiteY213" fmla="*/ 1190950 h 2538970"/>
                <a:gd name="connsiteX214" fmla="*/ 97991 w 2485572"/>
                <a:gd name="connsiteY214" fmla="*/ 1160275 h 2538970"/>
                <a:gd name="connsiteX215" fmla="*/ 95435 w 2485572"/>
                <a:gd name="connsiteY215" fmla="*/ 1151753 h 2538970"/>
                <a:gd name="connsiteX216" fmla="*/ 95435 w 2485572"/>
                <a:gd name="connsiteY216" fmla="*/ 1121078 h 2538970"/>
                <a:gd name="connsiteX217" fmla="*/ 100832 w 2485572"/>
                <a:gd name="connsiteY217" fmla="*/ 1112557 h 2538970"/>
                <a:gd name="connsiteX218" fmla="*/ 103672 w 2485572"/>
                <a:gd name="connsiteY218" fmla="*/ 1106876 h 2538970"/>
                <a:gd name="connsiteX219" fmla="*/ 154230 w 2485572"/>
                <a:gd name="connsiteY219" fmla="*/ 1070520 h 2538970"/>
                <a:gd name="connsiteX220" fmla="*/ 176668 w 2485572"/>
                <a:gd name="connsiteY220" fmla="*/ 1045241 h 2538970"/>
                <a:gd name="connsiteX221" fmla="*/ 176668 w 2485572"/>
                <a:gd name="connsiteY221" fmla="*/ 1037004 h 2538970"/>
                <a:gd name="connsiteX222" fmla="*/ 173828 w 2485572"/>
                <a:gd name="connsiteY222" fmla="*/ 1028483 h 2538970"/>
                <a:gd name="connsiteX223" fmla="*/ 157070 w 2485572"/>
                <a:gd name="connsiteY223" fmla="*/ 1008885 h 2538970"/>
                <a:gd name="connsiteX224" fmla="*/ 154230 w 2485572"/>
                <a:gd name="connsiteY224" fmla="*/ 1000648 h 2538970"/>
                <a:gd name="connsiteX225" fmla="*/ 157070 w 2485572"/>
                <a:gd name="connsiteY225" fmla="*/ 964008 h 2538970"/>
                <a:gd name="connsiteX226" fmla="*/ 154230 w 2485572"/>
                <a:gd name="connsiteY226" fmla="*/ 955771 h 2538970"/>
                <a:gd name="connsiteX227" fmla="*/ 126111 w 2485572"/>
                <a:gd name="connsiteY227" fmla="*/ 930492 h 2538970"/>
                <a:gd name="connsiteX228" fmla="*/ 112193 w 2485572"/>
                <a:gd name="connsiteY228" fmla="*/ 927652 h 2538970"/>
                <a:gd name="connsiteX229" fmla="*/ 109353 w 2485572"/>
                <a:gd name="connsiteY229" fmla="*/ 921971 h 2538970"/>
                <a:gd name="connsiteX230" fmla="*/ 109353 w 2485572"/>
                <a:gd name="connsiteY230" fmla="*/ 908053 h 2538970"/>
                <a:gd name="connsiteX231" fmla="*/ 117590 w 2485572"/>
                <a:gd name="connsiteY231" fmla="*/ 891295 h 2538970"/>
                <a:gd name="connsiteX232" fmla="*/ 123270 w 2485572"/>
                <a:gd name="connsiteY232" fmla="*/ 885615 h 2538970"/>
                <a:gd name="connsiteX233" fmla="*/ 148549 w 2485572"/>
                <a:gd name="connsiteY233" fmla="*/ 866016 h 2538970"/>
                <a:gd name="connsiteX234" fmla="*/ 128951 w 2485572"/>
                <a:gd name="connsiteY234" fmla="*/ 840738 h 2538970"/>
                <a:gd name="connsiteX235" fmla="*/ 126111 w 2485572"/>
                <a:gd name="connsiteY235" fmla="*/ 821139 h 2538970"/>
                <a:gd name="connsiteX236" fmla="*/ 140028 w 2485572"/>
                <a:gd name="connsiteY236" fmla="*/ 812618 h 2538970"/>
                <a:gd name="connsiteX237" fmla="*/ 142869 w 2485572"/>
                <a:gd name="connsiteY237" fmla="*/ 790464 h 2538970"/>
                <a:gd name="connsiteX238" fmla="*/ 154230 w 2485572"/>
                <a:gd name="connsiteY238" fmla="*/ 773422 h 2538970"/>
                <a:gd name="connsiteX239" fmla="*/ 157070 w 2485572"/>
                <a:gd name="connsiteY239" fmla="*/ 762344 h 2538970"/>
                <a:gd name="connsiteX240" fmla="*/ 157070 w 2485572"/>
                <a:gd name="connsiteY240" fmla="*/ 753824 h 2538970"/>
                <a:gd name="connsiteX241" fmla="*/ 145709 w 2485572"/>
                <a:gd name="connsiteY241" fmla="*/ 731385 h 2538970"/>
                <a:gd name="connsiteX242" fmla="*/ 145709 w 2485572"/>
                <a:gd name="connsiteY242" fmla="*/ 723148 h 2538970"/>
                <a:gd name="connsiteX243" fmla="*/ 159627 w 2485572"/>
                <a:gd name="connsiteY243" fmla="*/ 714627 h 2538970"/>
                <a:gd name="connsiteX244" fmla="*/ 204504 w 2485572"/>
                <a:gd name="connsiteY244" fmla="*/ 708946 h 2538970"/>
                <a:gd name="connsiteX245" fmla="*/ 232623 w 2485572"/>
                <a:gd name="connsiteY245" fmla="*/ 678271 h 2538970"/>
                <a:gd name="connsiteX246" fmla="*/ 232623 w 2485572"/>
                <a:gd name="connsiteY246" fmla="*/ 666909 h 2538970"/>
                <a:gd name="connsiteX247" fmla="*/ 215865 w 2485572"/>
                <a:gd name="connsiteY247" fmla="*/ 644755 h 2538970"/>
                <a:gd name="connsiteX248" fmla="*/ 218705 w 2485572"/>
                <a:gd name="connsiteY248" fmla="*/ 613795 h 2538970"/>
                <a:gd name="connsiteX249" fmla="*/ 241144 w 2485572"/>
                <a:gd name="connsiteY249" fmla="*/ 582836 h 2538970"/>
                <a:gd name="connsiteX250" fmla="*/ 252221 w 2485572"/>
                <a:gd name="connsiteY250" fmla="*/ 571758 h 2538970"/>
                <a:gd name="connsiteX251" fmla="*/ 285737 w 2485572"/>
                <a:gd name="connsiteY251" fmla="*/ 524041 h 2538970"/>
                <a:gd name="connsiteX252" fmla="*/ 291418 w 2485572"/>
                <a:gd name="connsiteY252" fmla="*/ 518644 h 2538970"/>
                <a:gd name="connsiteX253" fmla="*/ 322377 w 2485572"/>
                <a:gd name="connsiteY253" fmla="*/ 518644 h 2538970"/>
                <a:gd name="connsiteX254" fmla="*/ 333455 w 2485572"/>
                <a:gd name="connsiteY254" fmla="*/ 510123 h 2538970"/>
                <a:gd name="connsiteX255" fmla="*/ 341976 w 2485572"/>
                <a:gd name="connsiteY255" fmla="*/ 482004 h 2538970"/>
                <a:gd name="connsiteX256" fmla="*/ 347372 w 2485572"/>
                <a:gd name="connsiteY256" fmla="*/ 476607 h 2538970"/>
                <a:gd name="connsiteX257" fmla="*/ 386853 w 2485572"/>
                <a:gd name="connsiteY257" fmla="*/ 459565 h 2538970"/>
                <a:gd name="connsiteX258" fmla="*/ 389409 w 2485572"/>
                <a:gd name="connsiteY258" fmla="*/ 454169 h 2538970"/>
                <a:gd name="connsiteX259" fmla="*/ 400770 w 2485572"/>
                <a:gd name="connsiteY259" fmla="*/ 434570 h 2538970"/>
                <a:gd name="connsiteX260" fmla="*/ 414688 w 2485572"/>
                <a:gd name="connsiteY260" fmla="*/ 392534 h 2538970"/>
                <a:gd name="connsiteX261" fmla="*/ 428890 w 2485572"/>
                <a:gd name="connsiteY261" fmla="*/ 341976 h 2538970"/>
                <a:gd name="connsiteX262" fmla="*/ 434286 w 2485572"/>
                <a:gd name="connsiteY262" fmla="*/ 255062 h 2538970"/>
                <a:gd name="connsiteX263" fmla="*/ 437127 w 2485572"/>
                <a:gd name="connsiteY263" fmla="*/ 252221 h 2538970"/>
                <a:gd name="connsiteX264" fmla="*/ 448488 w 2485572"/>
                <a:gd name="connsiteY264" fmla="*/ 235463 h 2538970"/>
                <a:gd name="connsiteX265" fmla="*/ 468086 w 2485572"/>
                <a:gd name="connsiteY265" fmla="*/ 221546 h 2538970"/>
                <a:gd name="connsiteX266" fmla="*/ 501602 w 2485572"/>
                <a:gd name="connsiteY266" fmla="*/ 215865 h 2538970"/>
                <a:gd name="connsiteX267" fmla="*/ 512964 w 2485572"/>
                <a:gd name="connsiteY267" fmla="*/ 213025 h 2538970"/>
                <a:gd name="connsiteX268" fmla="*/ 555000 w 2485572"/>
                <a:gd name="connsiteY268" fmla="*/ 187746 h 2538970"/>
                <a:gd name="connsiteX269" fmla="*/ 557557 w 2485572"/>
                <a:gd name="connsiteY269" fmla="*/ 182349 h 2538970"/>
                <a:gd name="connsiteX270" fmla="*/ 602434 w 2485572"/>
                <a:gd name="connsiteY270" fmla="*/ 131791 h 2538970"/>
                <a:gd name="connsiteX271" fmla="*/ 605274 w 2485572"/>
                <a:gd name="connsiteY271" fmla="*/ 123270 h 2538970"/>
                <a:gd name="connsiteX272" fmla="*/ 594197 w 2485572"/>
                <a:gd name="connsiteY272" fmla="*/ 70156 h 2538970"/>
                <a:gd name="connsiteX273" fmla="*/ 650151 w 2485572"/>
                <a:gd name="connsiteY273" fmla="*/ 92595 h 2538970"/>
                <a:gd name="connsiteX274" fmla="*/ 664069 w 2485572"/>
                <a:gd name="connsiteY274" fmla="*/ 92595 h 2538970"/>
                <a:gd name="connsiteX275" fmla="*/ 689348 w 2485572"/>
                <a:gd name="connsiteY275" fmla="*/ 98275 h 2538970"/>
                <a:gd name="connsiteX276" fmla="*/ 723148 w 2485572"/>
                <a:gd name="connsiteY276" fmla="*/ 89754 h 2538970"/>
                <a:gd name="connsiteX277" fmla="*/ 725704 w 2485572"/>
                <a:gd name="connsiteY277" fmla="*/ 92595 h 2538970"/>
                <a:gd name="connsiteX278" fmla="*/ 731385 w 2485572"/>
                <a:gd name="connsiteY278" fmla="*/ 92595 h 2538970"/>
                <a:gd name="connsiteX279" fmla="*/ 737065 w 2485572"/>
                <a:gd name="connsiteY279" fmla="*/ 95435 h 2538970"/>
                <a:gd name="connsiteX280" fmla="*/ 742746 w 2485572"/>
                <a:gd name="connsiteY280" fmla="*/ 95435 h 2538970"/>
                <a:gd name="connsiteX281" fmla="*/ 779102 w 2485572"/>
                <a:gd name="connsiteY281" fmla="*/ 75837 h 2538970"/>
                <a:gd name="connsiteX282" fmla="*/ 818299 w 2485572"/>
                <a:gd name="connsiteY282" fmla="*/ 39197 h 2538970"/>
                <a:gd name="connsiteX283" fmla="*/ 823980 w 2485572"/>
                <a:gd name="connsiteY283" fmla="*/ 33800 h 2538970"/>
                <a:gd name="connsiteX284" fmla="*/ 851815 w 2485572"/>
                <a:gd name="connsiteY284" fmla="*/ 19598 h 2538970"/>
                <a:gd name="connsiteX285" fmla="*/ 854655 w 2485572"/>
                <a:gd name="connsiteY285" fmla="*/ 14202 h 2538970"/>
                <a:gd name="connsiteX286" fmla="*/ 888455 w 2485572"/>
                <a:gd name="connsiteY286" fmla="*/ 8521 h 2538970"/>
                <a:gd name="connsiteX287" fmla="*/ 893852 w 2485572"/>
                <a:gd name="connsiteY287" fmla="*/ 11361 h 2538970"/>
                <a:gd name="connsiteX288" fmla="*/ 933332 w 2485572"/>
                <a:gd name="connsiteY288" fmla="*/ 36640 h 2538970"/>
                <a:gd name="connsiteX289" fmla="*/ 938729 w 2485572"/>
                <a:gd name="connsiteY289" fmla="*/ 42037 h 2538970"/>
                <a:gd name="connsiteX290" fmla="*/ 969689 w 2485572"/>
                <a:gd name="connsiteY290" fmla="*/ 61635 h 2538970"/>
                <a:gd name="connsiteX291" fmla="*/ 972529 w 2485572"/>
                <a:gd name="connsiteY291" fmla="*/ 64475 h 2538970"/>
                <a:gd name="connsiteX292" fmla="*/ 977925 w 2485572"/>
                <a:gd name="connsiteY292" fmla="*/ 67316 h 2538970"/>
                <a:gd name="connsiteX293" fmla="*/ 1011725 w 2485572"/>
                <a:gd name="connsiteY293" fmla="*/ 67316 h 2538970"/>
                <a:gd name="connsiteX294" fmla="*/ 1031324 w 2485572"/>
                <a:gd name="connsiteY294" fmla="*/ 64475 h 2538970"/>
                <a:gd name="connsiteX295" fmla="*/ 1042401 w 2485572"/>
                <a:gd name="connsiteY295" fmla="*/ 64475 h 2538970"/>
                <a:gd name="connsiteX296" fmla="*/ 1104036 w 2485572"/>
                <a:gd name="connsiteY296" fmla="*/ 70156 h 2538970"/>
                <a:gd name="connsiteX297" fmla="*/ 1109717 w 2485572"/>
                <a:gd name="connsiteY297" fmla="*/ 75837 h 2538970"/>
                <a:gd name="connsiteX298" fmla="*/ 1118238 w 2485572"/>
                <a:gd name="connsiteY298" fmla="*/ 81233 h 2538970"/>
                <a:gd name="connsiteX299" fmla="*/ 1121078 w 2485572"/>
                <a:gd name="connsiteY299" fmla="*/ 84074 h 2538970"/>
                <a:gd name="connsiteX300" fmla="*/ 1143517 w 2485572"/>
                <a:gd name="connsiteY300" fmla="*/ 95435 h 2538970"/>
                <a:gd name="connsiteX301" fmla="*/ 1151754 w 2485572"/>
                <a:gd name="connsiteY301" fmla="*/ 100832 h 2538970"/>
                <a:gd name="connsiteX302" fmla="*/ 1171352 w 2485572"/>
                <a:gd name="connsiteY302" fmla="*/ 100832 h 2538970"/>
                <a:gd name="connsiteX303" fmla="*/ 1174192 w 2485572"/>
                <a:gd name="connsiteY303" fmla="*/ 98275 h 2538970"/>
                <a:gd name="connsiteX304" fmla="*/ 1188110 w 2485572"/>
                <a:gd name="connsiteY304" fmla="*/ 89754 h 2538970"/>
                <a:gd name="connsiteX305" fmla="*/ 1193791 w 2485572"/>
                <a:gd name="connsiteY305" fmla="*/ 84074 h 2538970"/>
                <a:gd name="connsiteX306" fmla="*/ 1238668 w 2485572"/>
                <a:gd name="connsiteY306" fmla="*/ 75837 h 2538970"/>
                <a:gd name="connsiteX307" fmla="*/ 1244348 w 2485572"/>
                <a:gd name="connsiteY307" fmla="*/ 78677 h 2538970"/>
                <a:gd name="connsiteX308" fmla="*/ 1272184 w 2485572"/>
                <a:gd name="connsiteY308" fmla="*/ 75837 h 2538970"/>
                <a:gd name="connsiteX309" fmla="*/ 1280705 w 2485572"/>
                <a:gd name="connsiteY309" fmla="*/ 72996 h 2538970"/>
                <a:gd name="connsiteX310" fmla="*/ 1286385 w 2485572"/>
                <a:gd name="connsiteY310" fmla="*/ 72996 h 2538970"/>
                <a:gd name="connsiteX311" fmla="*/ 1348020 w 2485572"/>
                <a:gd name="connsiteY311" fmla="*/ 50558 h 2538970"/>
                <a:gd name="connsiteX312" fmla="*/ 1350861 w 2485572"/>
                <a:gd name="connsiteY312" fmla="*/ 50558 h 2538970"/>
                <a:gd name="connsiteX313" fmla="*/ 1392898 w 2485572"/>
                <a:gd name="connsiteY313" fmla="*/ 39197 h 2538970"/>
                <a:gd name="connsiteX314" fmla="*/ 1406815 w 2485572"/>
                <a:gd name="connsiteY314" fmla="*/ 39197 h 2538970"/>
                <a:gd name="connsiteX315" fmla="*/ 1459929 w 2485572"/>
                <a:gd name="connsiteY315" fmla="*/ 36640 h 2538970"/>
                <a:gd name="connsiteX316" fmla="*/ 1468450 w 2485572"/>
                <a:gd name="connsiteY316" fmla="*/ 36640 h 2538970"/>
                <a:gd name="connsiteX317" fmla="*/ 1474131 w 2485572"/>
                <a:gd name="connsiteY317" fmla="*/ 33800 h 2538970"/>
                <a:gd name="connsiteX318" fmla="*/ 1479528 w 2485572"/>
                <a:gd name="connsiteY318" fmla="*/ 30960 h 2538970"/>
                <a:gd name="connsiteX319" fmla="*/ 1485208 w 2485572"/>
                <a:gd name="connsiteY319" fmla="*/ 30960 h 2538970"/>
                <a:gd name="connsiteX320" fmla="*/ 1544003 w 2485572"/>
                <a:gd name="connsiteY320" fmla="*/ 16758 h 2538970"/>
                <a:gd name="connsiteX321" fmla="*/ 1549684 w 2485572"/>
                <a:gd name="connsiteY321" fmla="*/ 14202 h 2538970"/>
                <a:gd name="connsiteX322" fmla="*/ 1555364 w 2485572"/>
                <a:gd name="connsiteY322" fmla="*/ 14202 h 2538970"/>
                <a:gd name="connsiteX323" fmla="*/ 1563601 w 2485572"/>
                <a:gd name="connsiteY323" fmla="*/ 11361 h 2538970"/>
                <a:gd name="connsiteX324" fmla="*/ 1614159 w 2485572"/>
                <a:gd name="connsiteY324" fmla="*/ 22439 h 2538970"/>
                <a:gd name="connsiteX325" fmla="*/ 1619840 w 2485572"/>
                <a:gd name="connsiteY325" fmla="*/ 19598 h 2538970"/>
                <a:gd name="connsiteX326" fmla="*/ 1630917 w 2485572"/>
                <a:gd name="connsiteY326" fmla="*/ 16758 h 2538970"/>
                <a:gd name="connsiteX327" fmla="*/ 1645119 w 2485572"/>
                <a:gd name="connsiteY327" fmla="*/ 8521 h 2538970"/>
                <a:gd name="connsiteX328" fmla="*/ 1653356 w 2485572"/>
                <a:gd name="connsiteY328" fmla="*/ 5681 h 2538970"/>
                <a:gd name="connsiteX329" fmla="*/ 1689712 w 2485572"/>
                <a:gd name="connsiteY329" fmla="*/ 0 h 2538970"/>
                <a:gd name="connsiteX330" fmla="*/ 1698233 w 2485572"/>
                <a:gd name="connsiteY330" fmla="*/ 11361 h 2538970"/>
                <a:gd name="connsiteX331" fmla="*/ 1703914 w 2485572"/>
                <a:gd name="connsiteY331" fmla="*/ 14202 h 2538970"/>
                <a:gd name="connsiteX332" fmla="*/ 1709310 w 2485572"/>
                <a:gd name="connsiteY332" fmla="*/ 16758 h 2538970"/>
                <a:gd name="connsiteX333" fmla="*/ 1717831 w 2485572"/>
                <a:gd name="connsiteY333" fmla="*/ 16758 h 2538970"/>
                <a:gd name="connsiteX334" fmla="*/ 1757028 w 2485572"/>
                <a:gd name="connsiteY334" fmla="*/ 22439 h 2538970"/>
                <a:gd name="connsiteX335" fmla="*/ 1762708 w 2485572"/>
                <a:gd name="connsiteY335" fmla="*/ 25279 h 2538970"/>
                <a:gd name="connsiteX336" fmla="*/ 1768389 w 2485572"/>
                <a:gd name="connsiteY336" fmla="*/ 25279 h 2538970"/>
                <a:gd name="connsiteX337" fmla="*/ 1787987 w 2485572"/>
                <a:gd name="connsiteY337" fmla="*/ 33800 h 2538970"/>
                <a:gd name="connsiteX338" fmla="*/ 1793384 w 2485572"/>
                <a:gd name="connsiteY338" fmla="*/ 33800 h 2538970"/>
                <a:gd name="connsiteX339" fmla="*/ 1801905 w 2485572"/>
                <a:gd name="connsiteY339" fmla="*/ 36640 h 2538970"/>
                <a:gd name="connsiteX340" fmla="*/ 1835421 w 2485572"/>
                <a:gd name="connsiteY340" fmla="*/ 42037 h 2538970"/>
                <a:gd name="connsiteX341" fmla="*/ 1891659 w 2485572"/>
                <a:gd name="connsiteY341" fmla="*/ 61635 h 2538970"/>
                <a:gd name="connsiteX342" fmla="*/ 1897340 w 2485572"/>
                <a:gd name="connsiteY342" fmla="*/ 64475 h 2538970"/>
                <a:gd name="connsiteX343" fmla="*/ 1899896 w 2485572"/>
                <a:gd name="connsiteY343" fmla="*/ 67316 h 2538970"/>
                <a:gd name="connsiteX344" fmla="*/ 1944774 w 2485572"/>
                <a:gd name="connsiteY344" fmla="*/ 123270 h 2538970"/>
                <a:gd name="connsiteX345" fmla="*/ 1947614 w 2485572"/>
                <a:gd name="connsiteY345" fmla="*/ 128951 h 2538970"/>
                <a:gd name="connsiteX346" fmla="*/ 1950454 w 2485572"/>
                <a:gd name="connsiteY346" fmla="*/ 131791 h 2538970"/>
                <a:gd name="connsiteX347" fmla="*/ 1956135 w 2485572"/>
                <a:gd name="connsiteY347" fmla="*/ 140312 h 2538970"/>
                <a:gd name="connsiteX348" fmla="*/ 1958975 w 2485572"/>
                <a:gd name="connsiteY348" fmla="*/ 145709 h 2538970"/>
                <a:gd name="connsiteX349" fmla="*/ 1961532 w 2485572"/>
                <a:gd name="connsiteY349" fmla="*/ 154230 h 2538970"/>
                <a:gd name="connsiteX350" fmla="*/ 1998172 w 2485572"/>
                <a:gd name="connsiteY350" fmla="*/ 204788 h 2538970"/>
                <a:gd name="connsiteX351" fmla="*/ 2003569 w 2485572"/>
                <a:gd name="connsiteY351" fmla="*/ 207344 h 2538970"/>
                <a:gd name="connsiteX352" fmla="*/ 2009249 w 2485572"/>
                <a:gd name="connsiteY352" fmla="*/ 210184 h 2538970"/>
                <a:gd name="connsiteX353" fmla="*/ 2017770 w 2485572"/>
                <a:gd name="connsiteY353" fmla="*/ 210184 h 2538970"/>
                <a:gd name="connsiteX354" fmla="*/ 2026007 w 2485572"/>
                <a:gd name="connsiteY354" fmla="*/ 213025 h 2538970"/>
                <a:gd name="connsiteX355" fmla="*/ 2037368 w 2485572"/>
                <a:gd name="connsiteY355" fmla="*/ 215865 h 2538970"/>
                <a:gd name="connsiteX356" fmla="*/ 2099003 w 2485572"/>
                <a:gd name="connsiteY356" fmla="*/ 221546 h 2538970"/>
                <a:gd name="connsiteX357" fmla="*/ 2104684 w 2485572"/>
                <a:gd name="connsiteY357" fmla="*/ 224386 h 2538970"/>
                <a:gd name="connsiteX358" fmla="*/ 2112921 w 2485572"/>
                <a:gd name="connsiteY358" fmla="*/ 224386 h 2538970"/>
                <a:gd name="connsiteX359" fmla="*/ 2124283 w 2485572"/>
                <a:gd name="connsiteY359" fmla="*/ 229783 h 2538970"/>
                <a:gd name="connsiteX360" fmla="*/ 2177397 w 2485572"/>
                <a:gd name="connsiteY360" fmla="*/ 229783 h 2538970"/>
                <a:gd name="connsiteX361" fmla="*/ 2185918 w 2485572"/>
                <a:gd name="connsiteY361" fmla="*/ 232623 h 2538970"/>
                <a:gd name="connsiteX362" fmla="*/ 2213753 w 2485572"/>
                <a:gd name="connsiteY362" fmla="*/ 226942 h 2538970"/>
                <a:gd name="connsiteX363" fmla="*/ 2219434 w 2485572"/>
                <a:gd name="connsiteY363" fmla="*/ 224386 h 2538970"/>
                <a:gd name="connsiteX364" fmla="*/ 2241872 w 2485572"/>
                <a:gd name="connsiteY364" fmla="*/ 224386 h 2538970"/>
                <a:gd name="connsiteX0" fmla="*/ 2241872 w 2485572"/>
                <a:gd name="connsiteY0" fmla="*/ 224386 h 2538970"/>
                <a:gd name="connsiteX1" fmla="*/ 2227954 w 2485572"/>
                <a:gd name="connsiteY1" fmla="*/ 263583 h 2538970"/>
                <a:gd name="connsiteX2" fmla="*/ 2227954 w 2485572"/>
                <a:gd name="connsiteY2" fmla="*/ 271820 h 2538970"/>
                <a:gd name="connsiteX3" fmla="*/ 2225114 w 2485572"/>
                <a:gd name="connsiteY3" fmla="*/ 294258 h 2538970"/>
                <a:gd name="connsiteX4" fmla="*/ 2216593 w 2485572"/>
                <a:gd name="connsiteY4" fmla="*/ 328058 h 2538970"/>
                <a:gd name="connsiteX5" fmla="*/ 2183077 w 2485572"/>
                <a:gd name="connsiteY5" fmla="*/ 426049 h 2538970"/>
                <a:gd name="connsiteX6" fmla="*/ 2180237 w 2485572"/>
                <a:gd name="connsiteY6" fmla="*/ 428890 h 2538970"/>
                <a:gd name="connsiteX7" fmla="*/ 2177397 w 2485572"/>
                <a:gd name="connsiteY7" fmla="*/ 434570 h 2538970"/>
                <a:gd name="connsiteX8" fmla="*/ 2143881 w 2485572"/>
                <a:gd name="connsiteY8" fmla="*/ 482004 h 2538970"/>
                <a:gd name="connsiteX9" fmla="*/ 2141040 w 2485572"/>
                <a:gd name="connsiteY9" fmla="*/ 487685 h 2538970"/>
                <a:gd name="connsiteX10" fmla="*/ 2135360 w 2485572"/>
                <a:gd name="connsiteY10" fmla="*/ 490525 h 2538970"/>
                <a:gd name="connsiteX11" fmla="*/ 2132519 w 2485572"/>
                <a:gd name="connsiteY11" fmla="*/ 496206 h 2538970"/>
                <a:gd name="connsiteX12" fmla="*/ 2129679 w 2485572"/>
                <a:gd name="connsiteY12" fmla="*/ 538242 h 2538970"/>
                <a:gd name="connsiteX13" fmla="*/ 2132519 w 2485572"/>
                <a:gd name="connsiteY13" fmla="*/ 540799 h 2538970"/>
                <a:gd name="connsiteX14" fmla="*/ 2188758 w 2485572"/>
                <a:gd name="connsiteY14" fmla="*/ 624873 h 2538970"/>
                <a:gd name="connsiteX15" fmla="*/ 2205516 w 2485572"/>
                <a:gd name="connsiteY15" fmla="*/ 630553 h 2538970"/>
                <a:gd name="connsiteX16" fmla="*/ 2211197 w 2485572"/>
                <a:gd name="connsiteY16" fmla="*/ 633393 h 2538970"/>
                <a:gd name="connsiteX17" fmla="*/ 2216593 w 2485572"/>
                <a:gd name="connsiteY17" fmla="*/ 636234 h 2538970"/>
                <a:gd name="connsiteX18" fmla="*/ 2225114 w 2485572"/>
                <a:gd name="connsiteY18" fmla="*/ 636234 h 2538970"/>
                <a:gd name="connsiteX19" fmla="*/ 2267151 w 2485572"/>
                <a:gd name="connsiteY19" fmla="*/ 644755 h 2538970"/>
                <a:gd name="connsiteX20" fmla="*/ 2272832 w 2485572"/>
                <a:gd name="connsiteY20" fmla="*/ 644755 h 2538970"/>
                <a:gd name="connsiteX21" fmla="*/ 2309188 w 2485572"/>
                <a:gd name="connsiteY21" fmla="*/ 678271 h 2538970"/>
                <a:gd name="connsiteX22" fmla="*/ 2370823 w 2485572"/>
                <a:gd name="connsiteY22" fmla="*/ 739906 h 2538970"/>
                <a:gd name="connsiteX23" fmla="*/ 2376504 w 2485572"/>
                <a:gd name="connsiteY23" fmla="*/ 750983 h 2538970"/>
                <a:gd name="connsiteX24" fmla="*/ 2379060 w 2485572"/>
                <a:gd name="connsiteY24" fmla="*/ 756664 h 2538970"/>
                <a:gd name="connsiteX25" fmla="*/ 2381900 w 2485572"/>
                <a:gd name="connsiteY25" fmla="*/ 765185 h 2538970"/>
                <a:gd name="connsiteX26" fmla="*/ 2415700 w 2485572"/>
                <a:gd name="connsiteY26" fmla="*/ 793020 h 2538970"/>
                <a:gd name="connsiteX27" fmla="*/ 2423937 w 2485572"/>
                <a:gd name="connsiteY27" fmla="*/ 793020 h 2538970"/>
                <a:gd name="connsiteX28" fmla="*/ 2429618 w 2485572"/>
                <a:gd name="connsiteY28" fmla="*/ 795860 h 2538970"/>
                <a:gd name="connsiteX29" fmla="*/ 2435299 w 2485572"/>
                <a:gd name="connsiteY29" fmla="*/ 801541 h 2538970"/>
                <a:gd name="connsiteX30" fmla="*/ 2468814 w 2485572"/>
                <a:gd name="connsiteY30" fmla="*/ 832501 h 2538970"/>
                <a:gd name="connsiteX31" fmla="*/ 2468814 w 2485572"/>
                <a:gd name="connsiteY31" fmla="*/ 835057 h 2538970"/>
                <a:gd name="connsiteX32" fmla="*/ 2471655 w 2485572"/>
                <a:gd name="connsiteY32" fmla="*/ 840738 h 2538970"/>
                <a:gd name="connsiteX33" fmla="*/ 2477336 w 2485572"/>
                <a:gd name="connsiteY33" fmla="*/ 866016 h 2538970"/>
                <a:gd name="connsiteX34" fmla="*/ 2483016 w 2485572"/>
                <a:gd name="connsiteY34" fmla="*/ 882774 h 2538970"/>
                <a:gd name="connsiteX35" fmla="*/ 2485572 w 2485572"/>
                <a:gd name="connsiteY35" fmla="*/ 888455 h 2538970"/>
                <a:gd name="connsiteX36" fmla="*/ 2485572 w 2485572"/>
                <a:gd name="connsiteY36" fmla="*/ 896692 h 2538970"/>
                <a:gd name="connsiteX37" fmla="*/ 2457737 w 2485572"/>
                <a:gd name="connsiteY37" fmla="*/ 992127 h 2538970"/>
                <a:gd name="connsiteX38" fmla="*/ 2454897 w 2485572"/>
                <a:gd name="connsiteY38" fmla="*/ 997808 h 2538970"/>
                <a:gd name="connsiteX39" fmla="*/ 2454897 w 2485572"/>
                <a:gd name="connsiteY39" fmla="*/ 1008885 h 2538970"/>
                <a:gd name="connsiteX40" fmla="*/ 2438139 w 2485572"/>
                <a:gd name="connsiteY40" fmla="*/ 1064839 h 2538970"/>
                <a:gd name="connsiteX41" fmla="*/ 2438139 w 2485572"/>
                <a:gd name="connsiteY41" fmla="*/ 1084438 h 2538970"/>
                <a:gd name="connsiteX42" fmla="*/ 2443536 w 2485572"/>
                <a:gd name="connsiteY42" fmla="*/ 1132155 h 2538970"/>
                <a:gd name="connsiteX43" fmla="*/ 2443536 w 2485572"/>
                <a:gd name="connsiteY43" fmla="*/ 1177032 h 2538970"/>
                <a:gd name="connsiteX44" fmla="*/ 2440979 w 2485572"/>
                <a:gd name="connsiteY44" fmla="*/ 1185553 h 2538970"/>
                <a:gd name="connsiteX45" fmla="*/ 2423937 w 2485572"/>
                <a:gd name="connsiteY45" fmla="*/ 1252585 h 2538970"/>
                <a:gd name="connsiteX46" fmla="*/ 2418541 w 2485572"/>
                <a:gd name="connsiteY46" fmla="*/ 1258266 h 2538970"/>
                <a:gd name="connsiteX47" fmla="*/ 2415700 w 2485572"/>
                <a:gd name="connsiteY47" fmla="*/ 1261106 h 2538970"/>
                <a:gd name="connsiteX48" fmla="*/ 2410020 w 2485572"/>
                <a:gd name="connsiteY48" fmla="*/ 1266787 h 2538970"/>
                <a:gd name="connsiteX49" fmla="*/ 2407179 w 2485572"/>
                <a:gd name="connsiteY49" fmla="*/ 1275024 h 2538970"/>
                <a:gd name="connsiteX50" fmla="*/ 2373663 w 2485572"/>
                <a:gd name="connsiteY50" fmla="*/ 1317061 h 2538970"/>
                <a:gd name="connsiteX51" fmla="*/ 2365142 w 2485572"/>
                <a:gd name="connsiteY51" fmla="*/ 1334103 h 2538970"/>
                <a:gd name="connsiteX52" fmla="*/ 2362302 w 2485572"/>
                <a:gd name="connsiteY52" fmla="*/ 1336659 h 2538970"/>
                <a:gd name="connsiteX53" fmla="*/ 2356905 w 2485572"/>
                <a:gd name="connsiteY53" fmla="*/ 1359098 h 2538970"/>
                <a:gd name="connsiteX54" fmla="*/ 2354065 w 2485572"/>
                <a:gd name="connsiteY54" fmla="*/ 1364778 h 2538970"/>
                <a:gd name="connsiteX55" fmla="*/ 2351225 w 2485572"/>
                <a:gd name="connsiteY55" fmla="*/ 1370459 h 2538970"/>
                <a:gd name="connsiteX56" fmla="*/ 2339863 w 2485572"/>
                <a:gd name="connsiteY56" fmla="*/ 1387217 h 2538970"/>
                <a:gd name="connsiteX57" fmla="*/ 2309188 w 2485572"/>
                <a:gd name="connsiteY57" fmla="*/ 1432094 h 2538970"/>
                <a:gd name="connsiteX58" fmla="*/ 2306348 w 2485572"/>
                <a:gd name="connsiteY58" fmla="*/ 1434934 h 2538970"/>
                <a:gd name="connsiteX59" fmla="*/ 2300667 w 2485572"/>
                <a:gd name="connsiteY59" fmla="*/ 1440331 h 2538970"/>
                <a:gd name="connsiteX60" fmla="*/ 2297827 w 2485572"/>
                <a:gd name="connsiteY60" fmla="*/ 1446012 h 2538970"/>
                <a:gd name="connsiteX61" fmla="*/ 2289590 w 2485572"/>
                <a:gd name="connsiteY61" fmla="*/ 1451692 h 2538970"/>
                <a:gd name="connsiteX62" fmla="*/ 2281069 w 2485572"/>
                <a:gd name="connsiteY62" fmla="*/ 1457373 h 2538970"/>
                <a:gd name="connsiteX63" fmla="*/ 2230795 w 2485572"/>
                <a:gd name="connsiteY63" fmla="*/ 1476971 h 2538970"/>
                <a:gd name="connsiteX64" fmla="*/ 2227954 w 2485572"/>
                <a:gd name="connsiteY64" fmla="*/ 1482368 h 2538970"/>
                <a:gd name="connsiteX65" fmla="*/ 2219434 w 2485572"/>
                <a:gd name="connsiteY65" fmla="*/ 1485208 h 2538970"/>
                <a:gd name="connsiteX66" fmla="*/ 2180237 w 2485572"/>
                <a:gd name="connsiteY66" fmla="*/ 1504806 h 2538970"/>
                <a:gd name="connsiteX67" fmla="*/ 2174556 w 2485572"/>
                <a:gd name="connsiteY67" fmla="*/ 1510487 h 2538970"/>
                <a:gd name="connsiteX68" fmla="*/ 2169160 w 2485572"/>
                <a:gd name="connsiteY68" fmla="*/ 1519008 h 2538970"/>
                <a:gd name="connsiteX69" fmla="*/ 2163479 w 2485572"/>
                <a:gd name="connsiteY69" fmla="*/ 1546843 h 2538970"/>
                <a:gd name="connsiteX70" fmla="*/ 2258630 w 2485572"/>
                <a:gd name="connsiteY70" fmla="*/ 2483016 h 2538970"/>
                <a:gd name="connsiteX71" fmla="*/ 2258630 w 2485572"/>
                <a:gd name="connsiteY71" fmla="*/ 2488413 h 2538970"/>
                <a:gd name="connsiteX72" fmla="*/ 2239032 w 2485572"/>
                <a:gd name="connsiteY72" fmla="*/ 2513691 h 2538970"/>
                <a:gd name="connsiteX73" fmla="*/ 2236191 w 2485572"/>
                <a:gd name="connsiteY73" fmla="*/ 2522213 h 2538970"/>
                <a:gd name="connsiteX74" fmla="*/ 2225114 w 2485572"/>
                <a:gd name="connsiteY74" fmla="*/ 2538970 h 2538970"/>
                <a:gd name="connsiteX75" fmla="*/ 2191314 w 2485572"/>
                <a:gd name="connsiteY75" fmla="*/ 2530449 h 2538970"/>
                <a:gd name="connsiteX76" fmla="*/ 2154958 w 2485572"/>
                <a:gd name="connsiteY76" fmla="*/ 2480175 h 2538970"/>
                <a:gd name="connsiteX77" fmla="*/ 1986810 w 2485572"/>
                <a:gd name="connsiteY77" fmla="*/ 2300667 h 2538970"/>
                <a:gd name="connsiteX78" fmla="*/ 1928016 w 2485572"/>
                <a:gd name="connsiteY78" fmla="*/ 2278512 h 2538970"/>
                <a:gd name="connsiteX79" fmla="*/ 1900291 w 2485572"/>
                <a:gd name="connsiteY79" fmla="*/ 2264848 h 2538970"/>
                <a:gd name="connsiteX80" fmla="*/ 1872061 w 2485572"/>
                <a:gd name="connsiteY80" fmla="*/ 2222273 h 2538970"/>
                <a:gd name="connsiteX81" fmla="*/ 1863540 w 2485572"/>
                <a:gd name="connsiteY81" fmla="*/ 2163479 h 2538970"/>
                <a:gd name="connsiteX82" fmla="*/ 1813266 w 2485572"/>
                <a:gd name="connsiteY82" fmla="*/ 2166319 h 2538970"/>
                <a:gd name="connsiteX83" fmla="*/ 1771230 w 2485572"/>
                <a:gd name="connsiteY83" fmla="*/ 2205516 h 2538970"/>
                <a:gd name="connsiteX84" fmla="*/ 1762708 w 2485572"/>
                <a:gd name="connsiteY84" fmla="*/ 2202676 h 2538970"/>
                <a:gd name="connsiteX85" fmla="*/ 1698233 w 2485572"/>
                <a:gd name="connsiteY85" fmla="*/ 2166319 h 2538970"/>
                <a:gd name="connsiteX86" fmla="*/ 1682804 w 2485572"/>
                <a:gd name="connsiteY86" fmla="*/ 2164835 h 2538970"/>
                <a:gd name="connsiteX87" fmla="*/ 1656196 w 2485572"/>
                <a:gd name="connsiteY87" fmla="*/ 2160638 h 2538970"/>
                <a:gd name="connsiteX88" fmla="*/ 1633591 w 2485572"/>
                <a:gd name="connsiteY88" fmla="*/ 2164835 h 2538970"/>
                <a:gd name="connsiteX89" fmla="*/ 1605638 w 2485572"/>
                <a:gd name="connsiteY89" fmla="*/ 2169159 h 2538970"/>
                <a:gd name="connsiteX90" fmla="*/ 1566442 w 2485572"/>
                <a:gd name="connsiteY90" fmla="*/ 2146721 h 2538970"/>
                <a:gd name="connsiteX91" fmla="*/ 1563601 w 2485572"/>
                <a:gd name="connsiteY91" fmla="*/ 2143881 h 2538970"/>
                <a:gd name="connsiteX92" fmla="*/ 1561045 w 2485572"/>
                <a:gd name="connsiteY92" fmla="*/ 2141040 h 2538970"/>
                <a:gd name="connsiteX93" fmla="*/ 1541447 w 2485572"/>
                <a:gd name="connsiteY93" fmla="*/ 2112921 h 2538970"/>
                <a:gd name="connsiteX94" fmla="*/ 1535766 w 2485572"/>
                <a:gd name="connsiteY94" fmla="*/ 2107524 h 2538970"/>
                <a:gd name="connsiteX95" fmla="*/ 1501966 w 2485572"/>
                <a:gd name="connsiteY95" fmla="*/ 2090482 h 2538970"/>
                <a:gd name="connsiteX96" fmla="*/ 1496570 w 2485572"/>
                <a:gd name="connsiteY96" fmla="*/ 2087926 h 2538970"/>
                <a:gd name="connsiteX97" fmla="*/ 1493729 w 2485572"/>
                <a:gd name="connsiteY97" fmla="*/ 2085086 h 2538970"/>
                <a:gd name="connsiteX98" fmla="*/ 1488049 w 2485572"/>
                <a:gd name="connsiteY98" fmla="*/ 2082245 h 2538970"/>
                <a:gd name="connsiteX99" fmla="*/ 1426413 w 2485572"/>
                <a:gd name="connsiteY99" fmla="*/ 2059807 h 2538970"/>
                <a:gd name="connsiteX100" fmla="*/ 1364778 w 2485572"/>
                <a:gd name="connsiteY100" fmla="*/ 2056966 h 2538970"/>
                <a:gd name="connsiteX101" fmla="*/ 1336659 w 2485572"/>
                <a:gd name="connsiteY101" fmla="*/ 2048445 h 2538970"/>
                <a:gd name="connsiteX102" fmla="*/ 1311380 w 2485572"/>
                <a:gd name="connsiteY102" fmla="*/ 2034528 h 2538970"/>
                <a:gd name="connsiteX103" fmla="*/ 1305983 w 2485572"/>
                <a:gd name="connsiteY103" fmla="*/ 2031688 h 2538970"/>
                <a:gd name="connsiteX104" fmla="*/ 1303143 w 2485572"/>
                <a:gd name="connsiteY104" fmla="*/ 2026291 h 2538970"/>
                <a:gd name="connsiteX105" fmla="*/ 1300303 w 2485572"/>
                <a:gd name="connsiteY105" fmla="*/ 2023451 h 2538970"/>
                <a:gd name="connsiteX106" fmla="*/ 1266787 w 2485572"/>
                <a:gd name="connsiteY106" fmla="*/ 2006409 h 2538970"/>
                <a:gd name="connsiteX107" fmla="*/ 1255426 w 2485572"/>
                <a:gd name="connsiteY107" fmla="*/ 2006409 h 2538970"/>
                <a:gd name="connsiteX108" fmla="*/ 1238668 w 2485572"/>
                <a:gd name="connsiteY108" fmla="*/ 2001012 h 2538970"/>
                <a:gd name="connsiteX109" fmla="*/ 1232987 w 2485572"/>
                <a:gd name="connsiteY109" fmla="*/ 2001012 h 2538970"/>
                <a:gd name="connsiteX110" fmla="*/ 1216229 w 2485572"/>
                <a:gd name="connsiteY110" fmla="*/ 1995331 h 2538970"/>
                <a:gd name="connsiteX111" fmla="*/ 1213389 w 2485572"/>
                <a:gd name="connsiteY111" fmla="*/ 1992491 h 2538970"/>
                <a:gd name="connsiteX112" fmla="*/ 1185554 w 2485572"/>
                <a:gd name="connsiteY112" fmla="*/ 1984254 h 2538970"/>
                <a:gd name="connsiteX113" fmla="*/ 1179873 w 2485572"/>
                <a:gd name="connsiteY113" fmla="*/ 1984254 h 2538970"/>
                <a:gd name="connsiteX114" fmla="*/ 1157434 w 2485572"/>
                <a:gd name="connsiteY114" fmla="*/ 1981414 h 2538970"/>
                <a:gd name="connsiteX115" fmla="*/ 1109717 w 2485572"/>
                <a:gd name="connsiteY115" fmla="*/ 1947614 h 2538970"/>
                <a:gd name="connsiteX116" fmla="*/ 1098639 w 2485572"/>
                <a:gd name="connsiteY116" fmla="*/ 1944774 h 2538970"/>
                <a:gd name="connsiteX117" fmla="*/ 1067680 w 2485572"/>
                <a:gd name="connsiteY117" fmla="*/ 1919779 h 2538970"/>
                <a:gd name="connsiteX118" fmla="*/ 1056603 w 2485572"/>
                <a:gd name="connsiteY118" fmla="*/ 1888819 h 2538970"/>
                <a:gd name="connsiteX119" fmla="*/ 1053762 w 2485572"/>
                <a:gd name="connsiteY119" fmla="*/ 1880298 h 2538970"/>
                <a:gd name="connsiteX120" fmla="*/ 1022803 w 2485572"/>
                <a:gd name="connsiteY120" fmla="*/ 1860700 h 2538970"/>
                <a:gd name="connsiteX121" fmla="*/ 1019962 w 2485572"/>
                <a:gd name="connsiteY121" fmla="*/ 1858143 h 2538970"/>
                <a:gd name="connsiteX122" fmla="*/ 1006045 w 2485572"/>
                <a:gd name="connsiteY122" fmla="*/ 1824343 h 2538970"/>
                <a:gd name="connsiteX123" fmla="*/ 1006045 w 2485572"/>
                <a:gd name="connsiteY123" fmla="*/ 1813266 h 2538970"/>
                <a:gd name="connsiteX124" fmla="*/ 1011725 w 2485572"/>
                <a:gd name="connsiteY124" fmla="*/ 1793668 h 2538970"/>
                <a:gd name="connsiteX125" fmla="*/ 1019962 w 2485572"/>
                <a:gd name="connsiteY125" fmla="*/ 1768389 h 2538970"/>
                <a:gd name="connsiteX126" fmla="*/ 1025643 w 2485572"/>
                <a:gd name="connsiteY126" fmla="*/ 1737429 h 2538970"/>
                <a:gd name="connsiteX127" fmla="*/ 1025643 w 2485572"/>
                <a:gd name="connsiteY127" fmla="*/ 1723512 h 2538970"/>
                <a:gd name="connsiteX128" fmla="*/ 1019962 w 2485572"/>
                <a:gd name="connsiteY128" fmla="*/ 1720671 h 2538970"/>
                <a:gd name="connsiteX129" fmla="*/ 1014566 w 2485572"/>
                <a:gd name="connsiteY129" fmla="*/ 1712435 h 2538970"/>
                <a:gd name="connsiteX130" fmla="*/ 1011725 w 2485572"/>
                <a:gd name="connsiteY130" fmla="*/ 1709594 h 2538970"/>
                <a:gd name="connsiteX131" fmla="*/ 983606 w 2485572"/>
                <a:gd name="connsiteY131" fmla="*/ 1692552 h 2538970"/>
                <a:gd name="connsiteX132" fmla="*/ 977925 w 2485572"/>
                <a:gd name="connsiteY132" fmla="*/ 1692552 h 2538970"/>
                <a:gd name="connsiteX133" fmla="*/ 950090 w 2485572"/>
                <a:gd name="connsiteY133" fmla="*/ 1653356 h 2538970"/>
                <a:gd name="connsiteX134" fmla="*/ 950090 w 2485572"/>
                <a:gd name="connsiteY134" fmla="*/ 1639438 h 2538970"/>
                <a:gd name="connsiteX135" fmla="*/ 952931 w 2485572"/>
                <a:gd name="connsiteY135" fmla="*/ 1636598 h 2538970"/>
                <a:gd name="connsiteX136" fmla="*/ 975369 w 2485572"/>
                <a:gd name="connsiteY136" fmla="*/ 1597401 h 2538970"/>
                <a:gd name="connsiteX137" fmla="*/ 980766 w 2485572"/>
                <a:gd name="connsiteY137" fmla="*/ 1591721 h 2538970"/>
                <a:gd name="connsiteX138" fmla="*/ 1017406 w 2485572"/>
                <a:gd name="connsiteY138" fmla="*/ 1561045 h 2538970"/>
                <a:gd name="connsiteX139" fmla="*/ 1022803 w 2485572"/>
                <a:gd name="connsiteY139" fmla="*/ 1558205 h 2538970"/>
                <a:gd name="connsiteX140" fmla="*/ 1025643 w 2485572"/>
                <a:gd name="connsiteY140" fmla="*/ 1555364 h 2538970"/>
                <a:gd name="connsiteX141" fmla="*/ 1031324 w 2485572"/>
                <a:gd name="connsiteY141" fmla="*/ 1549684 h 2538970"/>
                <a:gd name="connsiteX142" fmla="*/ 1293866 w 2485572"/>
                <a:gd name="connsiteY142" fmla="*/ 1680648 h 2538970"/>
                <a:gd name="connsiteX143" fmla="*/ 1455791 w 2485572"/>
                <a:gd name="connsiteY143" fmla="*/ 1685410 h 2538970"/>
                <a:gd name="connsiteX144" fmla="*/ 1289417 w 2485572"/>
                <a:gd name="connsiteY144" fmla="*/ 1536685 h 2538970"/>
                <a:gd name="connsiteX145" fmla="*/ 1061999 w 2485572"/>
                <a:gd name="connsiteY145" fmla="*/ 1465610 h 2538970"/>
                <a:gd name="connsiteX146" fmla="*/ 1061999 w 2485572"/>
                <a:gd name="connsiteY146" fmla="*/ 1429254 h 2538970"/>
                <a:gd name="connsiteX147" fmla="*/ 1048082 w 2485572"/>
                <a:gd name="connsiteY147" fmla="*/ 1403975 h 2538970"/>
                <a:gd name="connsiteX148" fmla="*/ 1022803 w 2485572"/>
                <a:gd name="connsiteY148" fmla="*/ 1387217 h 2538970"/>
                <a:gd name="connsiteX149" fmla="*/ 1011725 w 2485572"/>
                <a:gd name="connsiteY149" fmla="*/ 1381536 h 2538970"/>
                <a:gd name="connsiteX150" fmla="*/ 1000364 w 2485572"/>
                <a:gd name="connsiteY150" fmla="*/ 1381536 h 2538970"/>
                <a:gd name="connsiteX151" fmla="*/ 961167 w 2485572"/>
                <a:gd name="connsiteY151" fmla="*/ 1376140 h 2538970"/>
                <a:gd name="connsiteX152" fmla="*/ 924811 w 2485572"/>
                <a:gd name="connsiteY152" fmla="*/ 1367618 h 2538970"/>
                <a:gd name="connsiteX153" fmla="*/ 919131 w 2485572"/>
                <a:gd name="connsiteY153" fmla="*/ 1367618 h 2538970"/>
                <a:gd name="connsiteX154" fmla="*/ 913450 w 2485572"/>
                <a:gd name="connsiteY154" fmla="*/ 1364778 h 2538970"/>
                <a:gd name="connsiteX155" fmla="*/ 908053 w 2485572"/>
                <a:gd name="connsiteY155" fmla="*/ 1364778 h 2538970"/>
                <a:gd name="connsiteX156" fmla="*/ 877094 w 2485572"/>
                <a:gd name="connsiteY156" fmla="*/ 1381536 h 2538970"/>
                <a:gd name="connsiteX157" fmla="*/ 868857 w 2485572"/>
                <a:gd name="connsiteY157" fmla="*/ 1390057 h 2538970"/>
                <a:gd name="connsiteX158" fmla="*/ 835057 w 2485572"/>
                <a:gd name="connsiteY158" fmla="*/ 1434934 h 2538970"/>
                <a:gd name="connsiteX159" fmla="*/ 832217 w 2485572"/>
                <a:gd name="connsiteY159" fmla="*/ 1440331 h 2538970"/>
                <a:gd name="connsiteX160" fmla="*/ 832217 w 2485572"/>
                <a:gd name="connsiteY160" fmla="*/ 1446012 h 2538970"/>
                <a:gd name="connsiteX161" fmla="*/ 767741 w 2485572"/>
                <a:gd name="connsiteY161" fmla="*/ 1513327 h 2538970"/>
                <a:gd name="connsiteX162" fmla="*/ 711787 w 2485572"/>
                <a:gd name="connsiteY162" fmla="*/ 1535766 h 2538970"/>
                <a:gd name="connsiteX163" fmla="*/ 686508 w 2485572"/>
                <a:gd name="connsiteY163" fmla="*/ 1541447 h 2538970"/>
                <a:gd name="connsiteX164" fmla="*/ 661513 w 2485572"/>
                <a:gd name="connsiteY164" fmla="*/ 1549684 h 2538970"/>
                <a:gd name="connsiteX165" fmla="*/ 658672 w 2485572"/>
                <a:gd name="connsiteY165" fmla="*/ 1552524 h 2538970"/>
                <a:gd name="connsiteX166" fmla="*/ 652992 w 2485572"/>
                <a:gd name="connsiteY166" fmla="*/ 1555364 h 2538970"/>
                <a:gd name="connsiteX167" fmla="*/ 624873 w 2485572"/>
                <a:gd name="connsiteY167" fmla="*/ 1561045 h 2538970"/>
                <a:gd name="connsiteX168" fmla="*/ 619476 w 2485572"/>
                <a:gd name="connsiteY168" fmla="*/ 1558205 h 2538970"/>
                <a:gd name="connsiteX169" fmla="*/ 616636 w 2485572"/>
                <a:gd name="connsiteY169" fmla="*/ 1555364 h 2538970"/>
                <a:gd name="connsiteX170" fmla="*/ 597037 w 2485572"/>
                <a:gd name="connsiteY170" fmla="*/ 1532926 h 2538970"/>
                <a:gd name="connsiteX171" fmla="*/ 594197 w 2485572"/>
                <a:gd name="connsiteY171" fmla="*/ 1521848 h 2538970"/>
                <a:gd name="connsiteX172" fmla="*/ 591357 w 2485572"/>
                <a:gd name="connsiteY172" fmla="*/ 1519008 h 2538970"/>
                <a:gd name="connsiteX173" fmla="*/ 566078 w 2485572"/>
                <a:gd name="connsiteY173" fmla="*/ 1482368 h 2538970"/>
                <a:gd name="connsiteX174" fmla="*/ 560397 w 2485572"/>
                <a:gd name="connsiteY174" fmla="*/ 1471291 h 2538970"/>
                <a:gd name="connsiteX175" fmla="*/ 555000 w 2485572"/>
                <a:gd name="connsiteY175" fmla="*/ 1465610 h 2538970"/>
                <a:gd name="connsiteX176" fmla="*/ 498762 w 2485572"/>
                <a:gd name="connsiteY176" fmla="*/ 1432094 h 2538970"/>
                <a:gd name="connsiteX177" fmla="*/ 490525 w 2485572"/>
                <a:gd name="connsiteY177" fmla="*/ 1429254 h 2538970"/>
                <a:gd name="connsiteX178" fmla="*/ 487685 w 2485572"/>
                <a:gd name="connsiteY178" fmla="*/ 1429254 h 2538970"/>
                <a:gd name="connsiteX179" fmla="*/ 462406 w 2485572"/>
                <a:gd name="connsiteY179" fmla="*/ 1426413 h 2538970"/>
                <a:gd name="connsiteX180" fmla="*/ 400770 w 2485572"/>
                <a:gd name="connsiteY180" fmla="*/ 1426413 h 2538970"/>
                <a:gd name="connsiteX181" fmla="*/ 392250 w 2485572"/>
                <a:gd name="connsiteY181" fmla="*/ 1423573 h 2538970"/>
                <a:gd name="connsiteX182" fmla="*/ 384013 w 2485572"/>
                <a:gd name="connsiteY182" fmla="*/ 1420733 h 2538970"/>
                <a:gd name="connsiteX183" fmla="*/ 375492 w 2485572"/>
                <a:gd name="connsiteY183" fmla="*/ 1420733 h 2538970"/>
                <a:gd name="connsiteX184" fmla="*/ 319537 w 2485572"/>
                <a:gd name="connsiteY184" fmla="*/ 1409655 h 2538970"/>
                <a:gd name="connsiteX185" fmla="*/ 313856 w 2485572"/>
                <a:gd name="connsiteY185" fmla="*/ 1406815 h 2538970"/>
                <a:gd name="connsiteX186" fmla="*/ 308176 w 2485572"/>
                <a:gd name="connsiteY186" fmla="*/ 1406815 h 2538970"/>
                <a:gd name="connsiteX187" fmla="*/ 297098 w 2485572"/>
                <a:gd name="connsiteY187" fmla="*/ 1401134 h 2538970"/>
                <a:gd name="connsiteX188" fmla="*/ 221546 w 2485572"/>
                <a:gd name="connsiteY188" fmla="*/ 1392898 h 2538970"/>
                <a:gd name="connsiteX189" fmla="*/ 213025 w 2485572"/>
                <a:gd name="connsiteY189" fmla="*/ 1392898 h 2538970"/>
                <a:gd name="connsiteX190" fmla="*/ 204504 w 2485572"/>
                <a:gd name="connsiteY190" fmla="*/ 1395738 h 2538970"/>
                <a:gd name="connsiteX191" fmla="*/ 154230 w 2485572"/>
                <a:gd name="connsiteY191" fmla="*/ 1406815 h 2538970"/>
                <a:gd name="connsiteX192" fmla="*/ 148549 w 2485572"/>
                <a:gd name="connsiteY192" fmla="*/ 1403975 h 2538970"/>
                <a:gd name="connsiteX193" fmla="*/ 137472 w 2485572"/>
                <a:gd name="connsiteY193" fmla="*/ 1398294 h 2538970"/>
                <a:gd name="connsiteX194" fmla="*/ 131791 w 2485572"/>
                <a:gd name="connsiteY194" fmla="*/ 1398294 h 2538970"/>
                <a:gd name="connsiteX195" fmla="*/ 67316 w 2485572"/>
                <a:gd name="connsiteY195" fmla="*/ 1418177 h 2538970"/>
                <a:gd name="connsiteX196" fmla="*/ 58795 w 2485572"/>
                <a:gd name="connsiteY196" fmla="*/ 1420733 h 2538970"/>
                <a:gd name="connsiteX197" fmla="*/ 50558 w 2485572"/>
                <a:gd name="connsiteY197" fmla="*/ 1423573 h 2538970"/>
                <a:gd name="connsiteX198" fmla="*/ 42037 w 2485572"/>
                <a:gd name="connsiteY198" fmla="*/ 1423573 h 2538970"/>
                <a:gd name="connsiteX199" fmla="*/ 5681 w 2485572"/>
                <a:gd name="connsiteY199" fmla="*/ 1432094 h 2538970"/>
                <a:gd name="connsiteX200" fmla="*/ 2840 w 2485572"/>
                <a:gd name="connsiteY200" fmla="*/ 1403975 h 2538970"/>
                <a:gd name="connsiteX201" fmla="*/ 0 w 2485572"/>
                <a:gd name="connsiteY201" fmla="*/ 1395738 h 2538970"/>
                <a:gd name="connsiteX202" fmla="*/ 5681 w 2485572"/>
                <a:gd name="connsiteY202" fmla="*/ 1373299 h 2538970"/>
                <a:gd name="connsiteX203" fmla="*/ 5681 w 2485572"/>
                <a:gd name="connsiteY203" fmla="*/ 1361938 h 2538970"/>
                <a:gd name="connsiteX204" fmla="*/ 11361 w 2485572"/>
                <a:gd name="connsiteY204" fmla="*/ 1345180 h 2538970"/>
                <a:gd name="connsiteX205" fmla="*/ 42037 w 2485572"/>
                <a:gd name="connsiteY205" fmla="*/ 1305983 h 2538970"/>
                <a:gd name="connsiteX206" fmla="*/ 47718 w 2485572"/>
                <a:gd name="connsiteY206" fmla="*/ 1294622 h 2538970"/>
                <a:gd name="connsiteX207" fmla="*/ 39197 w 2485572"/>
                <a:gd name="connsiteY207" fmla="*/ 1275024 h 2538970"/>
                <a:gd name="connsiteX208" fmla="*/ 33516 w 2485572"/>
                <a:gd name="connsiteY208" fmla="*/ 1269627 h 2538970"/>
                <a:gd name="connsiteX209" fmla="*/ 33516 w 2485572"/>
                <a:gd name="connsiteY209" fmla="*/ 1244348 h 2538970"/>
                <a:gd name="connsiteX210" fmla="*/ 64475 w 2485572"/>
                <a:gd name="connsiteY210" fmla="*/ 1213389 h 2538970"/>
                <a:gd name="connsiteX211" fmla="*/ 81233 w 2485572"/>
                <a:gd name="connsiteY211" fmla="*/ 1199471 h 2538970"/>
                <a:gd name="connsiteX212" fmla="*/ 86914 w 2485572"/>
                <a:gd name="connsiteY212" fmla="*/ 1190950 h 2538970"/>
                <a:gd name="connsiteX213" fmla="*/ 97991 w 2485572"/>
                <a:gd name="connsiteY213" fmla="*/ 1160275 h 2538970"/>
                <a:gd name="connsiteX214" fmla="*/ 95435 w 2485572"/>
                <a:gd name="connsiteY214" fmla="*/ 1151753 h 2538970"/>
                <a:gd name="connsiteX215" fmla="*/ 95435 w 2485572"/>
                <a:gd name="connsiteY215" fmla="*/ 1121078 h 2538970"/>
                <a:gd name="connsiteX216" fmla="*/ 100832 w 2485572"/>
                <a:gd name="connsiteY216" fmla="*/ 1112557 h 2538970"/>
                <a:gd name="connsiteX217" fmla="*/ 103672 w 2485572"/>
                <a:gd name="connsiteY217" fmla="*/ 1106876 h 2538970"/>
                <a:gd name="connsiteX218" fmla="*/ 154230 w 2485572"/>
                <a:gd name="connsiteY218" fmla="*/ 1070520 h 2538970"/>
                <a:gd name="connsiteX219" fmla="*/ 176668 w 2485572"/>
                <a:gd name="connsiteY219" fmla="*/ 1045241 h 2538970"/>
                <a:gd name="connsiteX220" fmla="*/ 176668 w 2485572"/>
                <a:gd name="connsiteY220" fmla="*/ 1037004 h 2538970"/>
                <a:gd name="connsiteX221" fmla="*/ 173828 w 2485572"/>
                <a:gd name="connsiteY221" fmla="*/ 1028483 h 2538970"/>
                <a:gd name="connsiteX222" fmla="*/ 157070 w 2485572"/>
                <a:gd name="connsiteY222" fmla="*/ 1008885 h 2538970"/>
                <a:gd name="connsiteX223" fmla="*/ 154230 w 2485572"/>
                <a:gd name="connsiteY223" fmla="*/ 1000648 h 2538970"/>
                <a:gd name="connsiteX224" fmla="*/ 157070 w 2485572"/>
                <a:gd name="connsiteY224" fmla="*/ 964008 h 2538970"/>
                <a:gd name="connsiteX225" fmla="*/ 154230 w 2485572"/>
                <a:gd name="connsiteY225" fmla="*/ 955771 h 2538970"/>
                <a:gd name="connsiteX226" fmla="*/ 126111 w 2485572"/>
                <a:gd name="connsiteY226" fmla="*/ 930492 h 2538970"/>
                <a:gd name="connsiteX227" fmla="*/ 112193 w 2485572"/>
                <a:gd name="connsiteY227" fmla="*/ 927652 h 2538970"/>
                <a:gd name="connsiteX228" fmla="*/ 109353 w 2485572"/>
                <a:gd name="connsiteY228" fmla="*/ 921971 h 2538970"/>
                <a:gd name="connsiteX229" fmla="*/ 109353 w 2485572"/>
                <a:gd name="connsiteY229" fmla="*/ 908053 h 2538970"/>
                <a:gd name="connsiteX230" fmla="*/ 117590 w 2485572"/>
                <a:gd name="connsiteY230" fmla="*/ 891295 h 2538970"/>
                <a:gd name="connsiteX231" fmla="*/ 123270 w 2485572"/>
                <a:gd name="connsiteY231" fmla="*/ 885615 h 2538970"/>
                <a:gd name="connsiteX232" fmla="*/ 148549 w 2485572"/>
                <a:gd name="connsiteY232" fmla="*/ 866016 h 2538970"/>
                <a:gd name="connsiteX233" fmla="*/ 128951 w 2485572"/>
                <a:gd name="connsiteY233" fmla="*/ 840738 h 2538970"/>
                <a:gd name="connsiteX234" fmla="*/ 126111 w 2485572"/>
                <a:gd name="connsiteY234" fmla="*/ 821139 h 2538970"/>
                <a:gd name="connsiteX235" fmla="*/ 140028 w 2485572"/>
                <a:gd name="connsiteY235" fmla="*/ 812618 h 2538970"/>
                <a:gd name="connsiteX236" fmla="*/ 142869 w 2485572"/>
                <a:gd name="connsiteY236" fmla="*/ 790464 h 2538970"/>
                <a:gd name="connsiteX237" fmla="*/ 154230 w 2485572"/>
                <a:gd name="connsiteY237" fmla="*/ 773422 h 2538970"/>
                <a:gd name="connsiteX238" fmla="*/ 157070 w 2485572"/>
                <a:gd name="connsiteY238" fmla="*/ 762344 h 2538970"/>
                <a:gd name="connsiteX239" fmla="*/ 157070 w 2485572"/>
                <a:gd name="connsiteY239" fmla="*/ 753824 h 2538970"/>
                <a:gd name="connsiteX240" fmla="*/ 145709 w 2485572"/>
                <a:gd name="connsiteY240" fmla="*/ 731385 h 2538970"/>
                <a:gd name="connsiteX241" fmla="*/ 145709 w 2485572"/>
                <a:gd name="connsiteY241" fmla="*/ 723148 h 2538970"/>
                <a:gd name="connsiteX242" fmla="*/ 159627 w 2485572"/>
                <a:gd name="connsiteY242" fmla="*/ 714627 h 2538970"/>
                <a:gd name="connsiteX243" fmla="*/ 204504 w 2485572"/>
                <a:gd name="connsiteY243" fmla="*/ 708946 h 2538970"/>
                <a:gd name="connsiteX244" fmla="*/ 232623 w 2485572"/>
                <a:gd name="connsiteY244" fmla="*/ 678271 h 2538970"/>
                <a:gd name="connsiteX245" fmla="*/ 232623 w 2485572"/>
                <a:gd name="connsiteY245" fmla="*/ 666909 h 2538970"/>
                <a:gd name="connsiteX246" fmla="*/ 215865 w 2485572"/>
                <a:gd name="connsiteY246" fmla="*/ 644755 h 2538970"/>
                <a:gd name="connsiteX247" fmla="*/ 218705 w 2485572"/>
                <a:gd name="connsiteY247" fmla="*/ 613795 h 2538970"/>
                <a:gd name="connsiteX248" fmla="*/ 241144 w 2485572"/>
                <a:gd name="connsiteY248" fmla="*/ 582836 h 2538970"/>
                <a:gd name="connsiteX249" fmla="*/ 252221 w 2485572"/>
                <a:gd name="connsiteY249" fmla="*/ 571758 h 2538970"/>
                <a:gd name="connsiteX250" fmla="*/ 285737 w 2485572"/>
                <a:gd name="connsiteY250" fmla="*/ 524041 h 2538970"/>
                <a:gd name="connsiteX251" fmla="*/ 291418 w 2485572"/>
                <a:gd name="connsiteY251" fmla="*/ 518644 h 2538970"/>
                <a:gd name="connsiteX252" fmla="*/ 322377 w 2485572"/>
                <a:gd name="connsiteY252" fmla="*/ 518644 h 2538970"/>
                <a:gd name="connsiteX253" fmla="*/ 333455 w 2485572"/>
                <a:gd name="connsiteY253" fmla="*/ 510123 h 2538970"/>
                <a:gd name="connsiteX254" fmla="*/ 341976 w 2485572"/>
                <a:gd name="connsiteY254" fmla="*/ 482004 h 2538970"/>
                <a:gd name="connsiteX255" fmla="*/ 347372 w 2485572"/>
                <a:gd name="connsiteY255" fmla="*/ 476607 h 2538970"/>
                <a:gd name="connsiteX256" fmla="*/ 386853 w 2485572"/>
                <a:gd name="connsiteY256" fmla="*/ 459565 h 2538970"/>
                <a:gd name="connsiteX257" fmla="*/ 389409 w 2485572"/>
                <a:gd name="connsiteY257" fmla="*/ 454169 h 2538970"/>
                <a:gd name="connsiteX258" fmla="*/ 400770 w 2485572"/>
                <a:gd name="connsiteY258" fmla="*/ 434570 h 2538970"/>
                <a:gd name="connsiteX259" fmla="*/ 414688 w 2485572"/>
                <a:gd name="connsiteY259" fmla="*/ 392534 h 2538970"/>
                <a:gd name="connsiteX260" fmla="*/ 428890 w 2485572"/>
                <a:gd name="connsiteY260" fmla="*/ 341976 h 2538970"/>
                <a:gd name="connsiteX261" fmla="*/ 434286 w 2485572"/>
                <a:gd name="connsiteY261" fmla="*/ 255062 h 2538970"/>
                <a:gd name="connsiteX262" fmla="*/ 437127 w 2485572"/>
                <a:gd name="connsiteY262" fmla="*/ 252221 h 2538970"/>
                <a:gd name="connsiteX263" fmla="*/ 448488 w 2485572"/>
                <a:gd name="connsiteY263" fmla="*/ 235463 h 2538970"/>
                <a:gd name="connsiteX264" fmla="*/ 468086 w 2485572"/>
                <a:gd name="connsiteY264" fmla="*/ 221546 h 2538970"/>
                <a:gd name="connsiteX265" fmla="*/ 501602 w 2485572"/>
                <a:gd name="connsiteY265" fmla="*/ 215865 h 2538970"/>
                <a:gd name="connsiteX266" fmla="*/ 512964 w 2485572"/>
                <a:gd name="connsiteY266" fmla="*/ 213025 h 2538970"/>
                <a:gd name="connsiteX267" fmla="*/ 555000 w 2485572"/>
                <a:gd name="connsiteY267" fmla="*/ 187746 h 2538970"/>
                <a:gd name="connsiteX268" fmla="*/ 557557 w 2485572"/>
                <a:gd name="connsiteY268" fmla="*/ 182349 h 2538970"/>
                <a:gd name="connsiteX269" fmla="*/ 602434 w 2485572"/>
                <a:gd name="connsiteY269" fmla="*/ 131791 h 2538970"/>
                <a:gd name="connsiteX270" fmla="*/ 605274 w 2485572"/>
                <a:gd name="connsiteY270" fmla="*/ 123270 h 2538970"/>
                <a:gd name="connsiteX271" fmla="*/ 594197 w 2485572"/>
                <a:gd name="connsiteY271" fmla="*/ 70156 h 2538970"/>
                <a:gd name="connsiteX272" fmla="*/ 650151 w 2485572"/>
                <a:gd name="connsiteY272" fmla="*/ 92595 h 2538970"/>
                <a:gd name="connsiteX273" fmla="*/ 664069 w 2485572"/>
                <a:gd name="connsiteY273" fmla="*/ 92595 h 2538970"/>
                <a:gd name="connsiteX274" fmla="*/ 689348 w 2485572"/>
                <a:gd name="connsiteY274" fmla="*/ 98275 h 2538970"/>
                <a:gd name="connsiteX275" fmla="*/ 723148 w 2485572"/>
                <a:gd name="connsiteY275" fmla="*/ 89754 h 2538970"/>
                <a:gd name="connsiteX276" fmla="*/ 725704 w 2485572"/>
                <a:gd name="connsiteY276" fmla="*/ 92595 h 2538970"/>
                <a:gd name="connsiteX277" fmla="*/ 731385 w 2485572"/>
                <a:gd name="connsiteY277" fmla="*/ 92595 h 2538970"/>
                <a:gd name="connsiteX278" fmla="*/ 737065 w 2485572"/>
                <a:gd name="connsiteY278" fmla="*/ 95435 h 2538970"/>
                <a:gd name="connsiteX279" fmla="*/ 742746 w 2485572"/>
                <a:gd name="connsiteY279" fmla="*/ 95435 h 2538970"/>
                <a:gd name="connsiteX280" fmla="*/ 779102 w 2485572"/>
                <a:gd name="connsiteY280" fmla="*/ 75837 h 2538970"/>
                <a:gd name="connsiteX281" fmla="*/ 818299 w 2485572"/>
                <a:gd name="connsiteY281" fmla="*/ 39197 h 2538970"/>
                <a:gd name="connsiteX282" fmla="*/ 823980 w 2485572"/>
                <a:gd name="connsiteY282" fmla="*/ 33800 h 2538970"/>
                <a:gd name="connsiteX283" fmla="*/ 851815 w 2485572"/>
                <a:gd name="connsiteY283" fmla="*/ 19598 h 2538970"/>
                <a:gd name="connsiteX284" fmla="*/ 854655 w 2485572"/>
                <a:gd name="connsiteY284" fmla="*/ 14202 h 2538970"/>
                <a:gd name="connsiteX285" fmla="*/ 888455 w 2485572"/>
                <a:gd name="connsiteY285" fmla="*/ 8521 h 2538970"/>
                <a:gd name="connsiteX286" fmla="*/ 893852 w 2485572"/>
                <a:gd name="connsiteY286" fmla="*/ 11361 h 2538970"/>
                <a:gd name="connsiteX287" fmla="*/ 933332 w 2485572"/>
                <a:gd name="connsiteY287" fmla="*/ 36640 h 2538970"/>
                <a:gd name="connsiteX288" fmla="*/ 938729 w 2485572"/>
                <a:gd name="connsiteY288" fmla="*/ 42037 h 2538970"/>
                <a:gd name="connsiteX289" fmla="*/ 969689 w 2485572"/>
                <a:gd name="connsiteY289" fmla="*/ 61635 h 2538970"/>
                <a:gd name="connsiteX290" fmla="*/ 972529 w 2485572"/>
                <a:gd name="connsiteY290" fmla="*/ 64475 h 2538970"/>
                <a:gd name="connsiteX291" fmla="*/ 977925 w 2485572"/>
                <a:gd name="connsiteY291" fmla="*/ 67316 h 2538970"/>
                <a:gd name="connsiteX292" fmla="*/ 1011725 w 2485572"/>
                <a:gd name="connsiteY292" fmla="*/ 67316 h 2538970"/>
                <a:gd name="connsiteX293" fmla="*/ 1031324 w 2485572"/>
                <a:gd name="connsiteY293" fmla="*/ 64475 h 2538970"/>
                <a:gd name="connsiteX294" fmla="*/ 1042401 w 2485572"/>
                <a:gd name="connsiteY294" fmla="*/ 64475 h 2538970"/>
                <a:gd name="connsiteX295" fmla="*/ 1104036 w 2485572"/>
                <a:gd name="connsiteY295" fmla="*/ 70156 h 2538970"/>
                <a:gd name="connsiteX296" fmla="*/ 1109717 w 2485572"/>
                <a:gd name="connsiteY296" fmla="*/ 75837 h 2538970"/>
                <a:gd name="connsiteX297" fmla="*/ 1118238 w 2485572"/>
                <a:gd name="connsiteY297" fmla="*/ 81233 h 2538970"/>
                <a:gd name="connsiteX298" fmla="*/ 1121078 w 2485572"/>
                <a:gd name="connsiteY298" fmla="*/ 84074 h 2538970"/>
                <a:gd name="connsiteX299" fmla="*/ 1143517 w 2485572"/>
                <a:gd name="connsiteY299" fmla="*/ 95435 h 2538970"/>
                <a:gd name="connsiteX300" fmla="*/ 1151754 w 2485572"/>
                <a:gd name="connsiteY300" fmla="*/ 100832 h 2538970"/>
                <a:gd name="connsiteX301" fmla="*/ 1171352 w 2485572"/>
                <a:gd name="connsiteY301" fmla="*/ 100832 h 2538970"/>
                <a:gd name="connsiteX302" fmla="*/ 1174192 w 2485572"/>
                <a:gd name="connsiteY302" fmla="*/ 98275 h 2538970"/>
                <a:gd name="connsiteX303" fmla="*/ 1188110 w 2485572"/>
                <a:gd name="connsiteY303" fmla="*/ 89754 h 2538970"/>
                <a:gd name="connsiteX304" fmla="*/ 1193791 w 2485572"/>
                <a:gd name="connsiteY304" fmla="*/ 84074 h 2538970"/>
                <a:gd name="connsiteX305" fmla="*/ 1238668 w 2485572"/>
                <a:gd name="connsiteY305" fmla="*/ 75837 h 2538970"/>
                <a:gd name="connsiteX306" fmla="*/ 1244348 w 2485572"/>
                <a:gd name="connsiteY306" fmla="*/ 78677 h 2538970"/>
                <a:gd name="connsiteX307" fmla="*/ 1272184 w 2485572"/>
                <a:gd name="connsiteY307" fmla="*/ 75837 h 2538970"/>
                <a:gd name="connsiteX308" fmla="*/ 1280705 w 2485572"/>
                <a:gd name="connsiteY308" fmla="*/ 72996 h 2538970"/>
                <a:gd name="connsiteX309" fmla="*/ 1286385 w 2485572"/>
                <a:gd name="connsiteY309" fmla="*/ 72996 h 2538970"/>
                <a:gd name="connsiteX310" fmla="*/ 1348020 w 2485572"/>
                <a:gd name="connsiteY310" fmla="*/ 50558 h 2538970"/>
                <a:gd name="connsiteX311" fmla="*/ 1350861 w 2485572"/>
                <a:gd name="connsiteY311" fmla="*/ 50558 h 2538970"/>
                <a:gd name="connsiteX312" fmla="*/ 1392898 w 2485572"/>
                <a:gd name="connsiteY312" fmla="*/ 39197 h 2538970"/>
                <a:gd name="connsiteX313" fmla="*/ 1406815 w 2485572"/>
                <a:gd name="connsiteY313" fmla="*/ 39197 h 2538970"/>
                <a:gd name="connsiteX314" fmla="*/ 1459929 w 2485572"/>
                <a:gd name="connsiteY314" fmla="*/ 36640 h 2538970"/>
                <a:gd name="connsiteX315" fmla="*/ 1468450 w 2485572"/>
                <a:gd name="connsiteY315" fmla="*/ 36640 h 2538970"/>
                <a:gd name="connsiteX316" fmla="*/ 1474131 w 2485572"/>
                <a:gd name="connsiteY316" fmla="*/ 33800 h 2538970"/>
                <a:gd name="connsiteX317" fmla="*/ 1479528 w 2485572"/>
                <a:gd name="connsiteY317" fmla="*/ 30960 h 2538970"/>
                <a:gd name="connsiteX318" fmla="*/ 1485208 w 2485572"/>
                <a:gd name="connsiteY318" fmla="*/ 30960 h 2538970"/>
                <a:gd name="connsiteX319" fmla="*/ 1544003 w 2485572"/>
                <a:gd name="connsiteY319" fmla="*/ 16758 h 2538970"/>
                <a:gd name="connsiteX320" fmla="*/ 1549684 w 2485572"/>
                <a:gd name="connsiteY320" fmla="*/ 14202 h 2538970"/>
                <a:gd name="connsiteX321" fmla="*/ 1555364 w 2485572"/>
                <a:gd name="connsiteY321" fmla="*/ 14202 h 2538970"/>
                <a:gd name="connsiteX322" fmla="*/ 1563601 w 2485572"/>
                <a:gd name="connsiteY322" fmla="*/ 11361 h 2538970"/>
                <a:gd name="connsiteX323" fmla="*/ 1614159 w 2485572"/>
                <a:gd name="connsiteY323" fmla="*/ 22439 h 2538970"/>
                <a:gd name="connsiteX324" fmla="*/ 1619840 w 2485572"/>
                <a:gd name="connsiteY324" fmla="*/ 19598 h 2538970"/>
                <a:gd name="connsiteX325" fmla="*/ 1630917 w 2485572"/>
                <a:gd name="connsiteY325" fmla="*/ 16758 h 2538970"/>
                <a:gd name="connsiteX326" fmla="*/ 1645119 w 2485572"/>
                <a:gd name="connsiteY326" fmla="*/ 8521 h 2538970"/>
                <a:gd name="connsiteX327" fmla="*/ 1653356 w 2485572"/>
                <a:gd name="connsiteY327" fmla="*/ 5681 h 2538970"/>
                <a:gd name="connsiteX328" fmla="*/ 1689712 w 2485572"/>
                <a:gd name="connsiteY328" fmla="*/ 0 h 2538970"/>
                <a:gd name="connsiteX329" fmla="*/ 1698233 w 2485572"/>
                <a:gd name="connsiteY329" fmla="*/ 11361 h 2538970"/>
                <a:gd name="connsiteX330" fmla="*/ 1703914 w 2485572"/>
                <a:gd name="connsiteY330" fmla="*/ 14202 h 2538970"/>
                <a:gd name="connsiteX331" fmla="*/ 1709310 w 2485572"/>
                <a:gd name="connsiteY331" fmla="*/ 16758 h 2538970"/>
                <a:gd name="connsiteX332" fmla="*/ 1717831 w 2485572"/>
                <a:gd name="connsiteY332" fmla="*/ 16758 h 2538970"/>
                <a:gd name="connsiteX333" fmla="*/ 1757028 w 2485572"/>
                <a:gd name="connsiteY333" fmla="*/ 22439 h 2538970"/>
                <a:gd name="connsiteX334" fmla="*/ 1762708 w 2485572"/>
                <a:gd name="connsiteY334" fmla="*/ 25279 h 2538970"/>
                <a:gd name="connsiteX335" fmla="*/ 1768389 w 2485572"/>
                <a:gd name="connsiteY335" fmla="*/ 25279 h 2538970"/>
                <a:gd name="connsiteX336" fmla="*/ 1787987 w 2485572"/>
                <a:gd name="connsiteY336" fmla="*/ 33800 h 2538970"/>
                <a:gd name="connsiteX337" fmla="*/ 1793384 w 2485572"/>
                <a:gd name="connsiteY337" fmla="*/ 33800 h 2538970"/>
                <a:gd name="connsiteX338" fmla="*/ 1801905 w 2485572"/>
                <a:gd name="connsiteY338" fmla="*/ 36640 h 2538970"/>
                <a:gd name="connsiteX339" fmla="*/ 1835421 w 2485572"/>
                <a:gd name="connsiteY339" fmla="*/ 42037 h 2538970"/>
                <a:gd name="connsiteX340" fmla="*/ 1891659 w 2485572"/>
                <a:gd name="connsiteY340" fmla="*/ 61635 h 2538970"/>
                <a:gd name="connsiteX341" fmla="*/ 1897340 w 2485572"/>
                <a:gd name="connsiteY341" fmla="*/ 64475 h 2538970"/>
                <a:gd name="connsiteX342" fmla="*/ 1899896 w 2485572"/>
                <a:gd name="connsiteY342" fmla="*/ 67316 h 2538970"/>
                <a:gd name="connsiteX343" fmla="*/ 1944774 w 2485572"/>
                <a:gd name="connsiteY343" fmla="*/ 123270 h 2538970"/>
                <a:gd name="connsiteX344" fmla="*/ 1947614 w 2485572"/>
                <a:gd name="connsiteY344" fmla="*/ 128951 h 2538970"/>
                <a:gd name="connsiteX345" fmla="*/ 1950454 w 2485572"/>
                <a:gd name="connsiteY345" fmla="*/ 131791 h 2538970"/>
                <a:gd name="connsiteX346" fmla="*/ 1956135 w 2485572"/>
                <a:gd name="connsiteY346" fmla="*/ 140312 h 2538970"/>
                <a:gd name="connsiteX347" fmla="*/ 1958975 w 2485572"/>
                <a:gd name="connsiteY347" fmla="*/ 145709 h 2538970"/>
                <a:gd name="connsiteX348" fmla="*/ 1961532 w 2485572"/>
                <a:gd name="connsiteY348" fmla="*/ 154230 h 2538970"/>
                <a:gd name="connsiteX349" fmla="*/ 1998172 w 2485572"/>
                <a:gd name="connsiteY349" fmla="*/ 204788 h 2538970"/>
                <a:gd name="connsiteX350" fmla="*/ 2003569 w 2485572"/>
                <a:gd name="connsiteY350" fmla="*/ 207344 h 2538970"/>
                <a:gd name="connsiteX351" fmla="*/ 2009249 w 2485572"/>
                <a:gd name="connsiteY351" fmla="*/ 210184 h 2538970"/>
                <a:gd name="connsiteX352" fmla="*/ 2017770 w 2485572"/>
                <a:gd name="connsiteY352" fmla="*/ 210184 h 2538970"/>
                <a:gd name="connsiteX353" fmla="*/ 2026007 w 2485572"/>
                <a:gd name="connsiteY353" fmla="*/ 213025 h 2538970"/>
                <a:gd name="connsiteX354" fmla="*/ 2037368 w 2485572"/>
                <a:gd name="connsiteY354" fmla="*/ 215865 h 2538970"/>
                <a:gd name="connsiteX355" fmla="*/ 2099003 w 2485572"/>
                <a:gd name="connsiteY355" fmla="*/ 221546 h 2538970"/>
                <a:gd name="connsiteX356" fmla="*/ 2104684 w 2485572"/>
                <a:gd name="connsiteY356" fmla="*/ 224386 h 2538970"/>
                <a:gd name="connsiteX357" fmla="*/ 2112921 w 2485572"/>
                <a:gd name="connsiteY357" fmla="*/ 224386 h 2538970"/>
                <a:gd name="connsiteX358" fmla="*/ 2124283 w 2485572"/>
                <a:gd name="connsiteY358" fmla="*/ 229783 h 2538970"/>
                <a:gd name="connsiteX359" fmla="*/ 2177397 w 2485572"/>
                <a:gd name="connsiteY359" fmla="*/ 229783 h 2538970"/>
                <a:gd name="connsiteX360" fmla="*/ 2185918 w 2485572"/>
                <a:gd name="connsiteY360" fmla="*/ 232623 h 2538970"/>
                <a:gd name="connsiteX361" fmla="*/ 2213753 w 2485572"/>
                <a:gd name="connsiteY361" fmla="*/ 226942 h 2538970"/>
                <a:gd name="connsiteX362" fmla="*/ 2219434 w 2485572"/>
                <a:gd name="connsiteY362" fmla="*/ 224386 h 2538970"/>
                <a:gd name="connsiteX363" fmla="*/ 2241872 w 2485572"/>
                <a:gd name="connsiteY363" fmla="*/ 224386 h 2538970"/>
                <a:gd name="connsiteX0" fmla="*/ 2241872 w 2485572"/>
                <a:gd name="connsiteY0" fmla="*/ 224386 h 2530449"/>
                <a:gd name="connsiteX1" fmla="*/ 2227954 w 2485572"/>
                <a:gd name="connsiteY1" fmla="*/ 263583 h 2530449"/>
                <a:gd name="connsiteX2" fmla="*/ 2227954 w 2485572"/>
                <a:gd name="connsiteY2" fmla="*/ 271820 h 2530449"/>
                <a:gd name="connsiteX3" fmla="*/ 2225114 w 2485572"/>
                <a:gd name="connsiteY3" fmla="*/ 294258 h 2530449"/>
                <a:gd name="connsiteX4" fmla="*/ 2216593 w 2485572"/>
                <a:gd name="connsiteY4" fmla="*/ 328058 h 2530449"/>
                <a:gd name="connsiteX5" fmla="*/ 2183077 w 2485572"/>
                <a:gd name="connsiteY5" fmla="*/ 426049 h 2530449"/>
                <a:gd name="connsiteX6" fmla="*/ 2180237 w 2485572"/>
                <a:gd name="connsiteY6" fmla="*/ 428890 h 2530449"/>
                <a:gd name="connsiteX7" fmla="*/ 2177397 w 2485572"/>
                <a:gd name="connsiteY7" fmla="*/ 434570 h 2530449"/>
                <a:gd name="connsiteX8" fmla="*/ 2143881 w 2485572"/>
                <a:gd name="connsiteY8" fmla="*/ 482004 h 2530449"/>
                <a:gd name="connsiteX9" fmla="*/ 2141040 w 2485572"/>
                <a:gd name="connsiteY9" fmla="*/ 487685 h 2530449"/>
                <a:gd name="connsiteX10" fmla="*/ 2135360 w 2485572"/>
                <a:gd name="connsiteY10" fmla="*/ 490525 h 2530449"/>
                <a:gd name="connsiteX11" fmla="*/ 2132519 w 2485572"/>
                <a:gd name="connsiteY11" fmla="*/ 496206 h 2530449"/>
                <a:gd name="connsiteX12" fmla="*/ 2129679 w 2485572"/>
                <a:gd name="connsiteY12" fmla="*/ 538242 h 2530449"/>
                <a:gd name="connsiteX13" fmla="*/ 2132519 w 2485572"/>
                <a:gd name="connsiteY13" fmla="*/ 540799 h 2530449"/>
                <a:gd name="connsiteX14" fmla="*/ 2188758 w 2485572"/>
                <a:gd name="connsiteY14" fmla="*/ 624873 h 2530449"/>
                <a:gd name="connsiteX15" fmla="*/ 2205516 w 2485572"/>
                <a:gd name="connsiteY15" fmla="*/ 630553 h 2530449"/>
                <a:gd name="connsiteX16" fmla="*/ 2211197 w 2485572"/>
                <a:gd name="connsiteY16" fmla="*/ 633393 h 2530449"/>
                <a:gd name="connsiteX17" fmla="*/ 2216593 w 2485572"/>
                <a:gd name="connsiteY17" fmla="*/ 636234 h 2530449"/>
                <a:gd name="connsiteX18" fmla="*/ 2225114 w 2485572"/>
                <a:gd name="connsiteY18" fmla="*/ 636234 h 2530449"/>
                <a:gd name="connsiteX19" fmla="*/ 2267151 w 2485572"/>
                <a:gd name="connsiteY19" fmla="*/ 644755 h 2530449"/>
                <a:gd name="connsiteX20" fmla="*/ 2272832 w 2485572"/>
                <a:gd name="connsiteY20" fmla="*/ 644755 h 2530449"/>
                <a:gd name="connsiteX21" fmla="*/ 2309188 w 2485572"/>
                <a:gd name="connsiteY21" fmla="*/ 678271 h 2530449"/>
                <a:gd name="connsiteX22" fmla="*/ 2370823 w 2485572"/>
                <a:gd name="connsiteY22" fmla="*/ 739906 h 2530449"/>
                <a:gd name="connsiteX23" fmla="*/ 2376504 w 2485572"/>
                <a:gd name="connsiteY23" fmla="*/ 750983 h 2530449"/>
                <a:gd name="connsiteX24" fmla="*/ 2379060 w 2485572"/>
                <a:gd name="connsiteY24" fmla="*/ 756664 h 2530449"/>
                <a:gd name="connsiteX25" fmla="*/ 2381900 w 2485572"/>
                <a:gd name="connsiteY25" fmla="*/ 765185 h 2530449"/>
                <a:gd name="connsiteX26" fmla="*/ 2415700 w 2485572"/>
                <a:gd name="connsiteY26" fmla="*/ 793020 h 2530449"/>
                <a:gd name="connsiteX27" fmla="*/ 2423937 w 2485572"/>
                <a:gd name="connsiteY27" fmla="*/ 793020 h 2530449"/>
                <a:gd name="connsiteX28" fmla="*/ 2429618 w 2485572"/>
                <a:gd name="connsiteY28" fmla="*/ 795860 h 2530449"/>
                <a:gd name="connsiteX29" fmla="*/ 2435299 w 2485572"/>
                <a:gd name="connsiteY29" fmla="*/ 801541 h 2530449"/>
                <a:gd name="connsiteX30" fmla="*/ 2468814 w 2485572"/>
                <a:gd name="connsiteY30" fmla="*/ 832501 h 2530449"/>
                <a:gd name="connsiteX31" fmla="*/ 2468814 w 2485572"/>
                <a:gd name="connsiteY31" fmla="*/ 835057 h 2530449"/>
                <a:gd name="connsiteX32" fmla="*/ 2471655 w 2485572"/>
                <a:gd name="connsiteY32" fmla="*/ 840738 h 2530449"/>
                <a:gd name="connsiteX33" fmla="*/ 2477336 w 2485572"/>
                <a:gd name="connsiteY33" fmla="*/ 866016 h 2530449"/>
                <a:gd name="connsiteX34" fmla="*/ 2483016 w 2485572"/>
                <a:gd name="connsiteY34" fmla="*/ 882774 h 2530449"/>
                <a:gd name="connsiteX35" fmla="*/ 2485572 w 2485572"/>
                <a:gd name="connsiteY35" fmla="*/ 888455 h 2530449"/>
                <a:gd name="connsiteX36" fmla="*/ 2485572 w 2485572"/>
                <a:gd name="connsiteY36" fmla="*/ 896692 h 2530449"/>
                <a:gd name="connsiteX37" fmla="*/ 2457737 w 2485572"/>
                <a:gd name="connsiteY37" fmla="*/ 992127 h 2530449"/>
                <a:gd name="connsiteX38" fmla="*/ 2454897 w 2485572"/>
                <a:gd name="connsiteY38" fmla="*/ 997808 h 2530449"/>
                <a:gd name="connsiteX39" fmla="*/ 2454897 w 2485572"/>
                <a:gd name="connsiteY39" fmla="*/ 1008885 h 2530449"/>
                <a:gd name="connsiteX40" fmla="*/ 2438139 w 2485572"/>
                <a:gd name="connsiteY40" fmla="*/ 1064839 h 2530449"/>
                <a:gd name="connsiteX41" fmla="*/ 2438139 w 2485572"/>
                <a:gd name="connsiteY41" fmla="*/ 1084438 h 2530449"/>
                <a:gd name="connsiteX42" fmla="*/ 2443536 w 2485572"/>
                <a:gd name="connsiteY42" fmla="*/ 1132155 h 2530449"/>
                <a:gd name="connsiteX43" fmla="*/ 2443536 w 2485572"/>
                <a:gd name="connsiteY43" fmla="*/ 1177032 h 2530449"/>
                <a:gd name="connsiteX44" fmla="*/ 2440979 w 2485572"/>
                <a:gd name="connsiteY44" fmla="*/ 1185553 h 2530449"/>
                <a:gd name="connsiteX45" fmla="*/ 2423937 w 2485572"/>
                <a:gd name="connsiteY45" fmla="*/ 1252585 h 2530449"/>
                <a:gd name="connsiteX46" fmla="*/ 2418541 w 2485572"/>
                <a:gd name="connsiteY46" fmla="*/ 1258266 h 2530449"/>
                <a:gd name="connsiteX47" fmla="*/ 2415700 w 2485572"/>
                <a:gd name="connsiteY47" fmla="*/ 1261106 h 2530449"/>
                <a:gd name="connsiteX48" fmla="*/ 2410020 w 2485572"/>
                <a:gd name="connsiteY48" fmla="*/ 1266787 h 2530449"/>
                <a:gd name="connsiteX49" fmla="*/ 2407179 w 2485572"/>
                <a:gd name="connsiteY49" fmla="*/ 1275024 h 2530449"/>
                <a:gd name="connsiteX50" fmla="*/ 2373663 w 2485572"/>
                <a:gd name="connsiteY50" fmla="*/ 1317061 h 2530449"/>
                <a:gd name="connsiteX51" fmla="*/ 2365142 w 2485572"/>
                <a:gd name="connsiteY51" fmla="*/ 1334103 h 2530449"/>
                <a:gd name="connsiteX52" fmla="*/ 2362302 w 2485572"/>
                <a:gd name="connsiteY52" fmla="*/ 1336659 h 2530449"/>
                <a:gd name="connsiteX53" fmla="*/ 2356905 w 2485572"/>
                <a:gd name="connsiteY53" fmla="*/ 1359098 h 2530449"/>
                <a:gd name="connsiteX54" fmla="*/ 2354065 w 2485572"/>
                <a:gd name="connsiteY54" fmla="*/ 1364778 h 2530449"/>
                <a:gd name="connsiteX55" fmla="*/ 2351225 w 2485572"/>
                <a:gd name="connsiteY55" fmla="*/ 1370459 h 2530449"/>
                <a:gd name="connsiteX56" fmla="*/ 2339863 w 2485572"/>
                <a:gd name="connsiteY56" fmla="*/ 1387217 h 2530449"/>
                <a:gd name="connsiteX57" fmla="*/ 2309188 w 2485572"/>
                <a:gd name="connsiteY57" fmla="*/ 1432094 h 2530449"/>
                <a:gd name="connsiteX58" fmla="*/ 2306348 w 2485572"/>
                <a:gd name="connsiteY58" fmla="*/ 1434934 h 2530449"/>
                <a:gd name="connsiteX59" fmla="*/ 2300667 w 2485572"/>
                <a:gd name="connsiteY59" fmla="*/ 1440331 h 2530449"/>
                <a:gd name="connsiteX60" fmla="*/ 2297827 w 2485572"/>
                <a:gd name="connsiteY60" fmla="*/ 1446012 h 2530449"/>
                <a:gd name="connsiteX61" fmla="*/ 2289590 w 2485572"/>
                <a:gd name="connsiteY61" fmla="*/ 1451692 h 2530449"/>
                <a:gd name="connsiteX62" fmla="*/ 2281069 w 2485572"/>
                <a:gd name="connsiteY62" fmla="*/ 1457373 h 2530449"/>
                <a:gd name="connsiteX63" fmla="*/ 2230795 w 2485572"/>
                <a:gd name="connsiteY63" fmla="*/ 1476971 h 2530449"/>
                <a:gd name="connsiteX64" fmla="*/ 2227954 w 2485572"/>
                <a:gd name="connsiteY64" fmla="*/ 1482368 h 2530449"/>
                <a:gd name="connsiteX65" fmla="*/ 2219434 w 2485572"/>
                <a:gd name="connsiteY65" fmla="*/ 1485208 h 2530449"/>
                <a:gd name="connsiteX66" fmla="*/ 2180237 w 2485572"/>
                <a:gd name="connsiteY66" fmla="*/ 1504806 h 2530449"/>
                <a:gd name="connsiteX67" fmla="*/ 2174556 w 2485572"/>
                <a:gd name="connsiteY67" fmla="*/ 1510487 h 2530449"/>
                <a:gd name="connsiteX68" fmla="*/ 2169160 w 2485572"/>
                <a:gd name="connsiteY68" fmla="*/ 1519008 h 2530449"/>
                <a:gd name="connsiteX69" fmla="*/ 2163479 w 2485572"/>
                <a:gd name="connsiteY69" fmla="*/ 1546843 h 2530449"/>
                <a:gd name="connsiteX70" fmla="*/ 2258630 w 2485572"/>
                <a:gd name="connsiteY70" fmla="*/ 2483016 h 2530449"/>
                <a:gd name="connsiteX71" fmla="*/ 2258630 w 2485572"/>
                <a:gd name="connsiteY71" fmla="*/ 2488413 h 2530449"/>
                <a:gd name="connsiteX72" fmla="*/ 2239032 w 2485572"/>
                <a:gd name="connsiteY72" fmla="*/ 2513691 h 2530449"/>
                <a:gd name="connsiteX73" fmla="*/ 2236191 w 2485572"/>
                <a:gd name="connsiteY73" fmla="*/ 2522213 h 2530449"/>
                <a:gd name="connsiteX74" fmla="*/ 2191314 w 2485572"/>
                <a:gd name="connsiteY74" fmla="*/ 2530449 h 2530449"/>
                <a:gd name="connsiteX75" fmla="*/ 2154958 w 2485572"/>
                <a:gd name="connsiteY75" fmla="*/ 2480175 h 2530449"/>
                <a:gd name="connsiteX76" fmla="*/ 1986810 w 2485572"/>
                <a:gd name="connsiteY76" fmla="*/ 2300667 h 2530449"/>
                <a:gd name="connsiteX77" fmla="*/ 1928016 w 2485572"/>
                <a:gd name="connsiteY77" fmla="*/ 2278512 h 2530449"/>
                <a:gd name="connsiteX78" fmla="*/ 1900291 w 2485572"/>
                <a:gd name="connsiteY78" fmla="*/ 2264848 h 2530449"/>
                <a:gd name="connsiteX79" fmla="*/ 1872061 w 2485572"/>
                <a:gd name="connsiteY79" fmla="*/ 2222273 h 2530449"/>
                <a:gd name="connsiteX80" fmla="*/ 1863540 w 2485572"/>
                <a:gd name="connsiteY80" fmla="*/ 2163479 h 2530449"/>
                <a:gd name="connsiteX81" fmla="*/ 1813266 w 2485572"/>
                <a:gd name="connsiteY81" fmla="*/ 2166319 h 2530449"/>
                <a:gd name="connsiteX82" fmla="*/ 1771230 w 2485572"/>
                <a:gd name="connsiteY82" fmla="*/ 2205516 h 2530449"/>
                <a:gd name="connsiteX83" fmla="*/ 1762708 w 2485572"/>
                <a:gd name="connsiteY83" fmla="*/ 2202676 h 2530449"/>
                <a:gd name="connsiteX84" fmla="*/ 1698233 w 2485572"/>
                <a:gd name="connsiteY84" fmla="*/ 2166319 h 2530449"/>
                <a:gd name="connsiteX85" fmla="*/ 1682804 w 2485572"/>
                <a:gd name="connsiteY85" fmla="*/ 2164835 h 2530449"/>
                <a:gd name="connsiteX86" fmla="*/ 1656196 w 2485572"/>
                <a:gd name="connsiteY86" fmla="*/ 2160638 h 2530449"/>
                <a:gd name="connsiteX87" fmla="*/ 1633591 w 2485572"/>
                <a:gd name="connsiteY87" fmla="*/ 2164835 h 2530449"/>
                <a:gd name="connsiteX88" fmla="*/ 1605638 w 2485572"/>
                <a:gd name="connsiteY88" fmla="*/ 2169159 h 2530449"/>
                <a:gd name="connsiteX89" fmla="*/ 1566442 w 2485572"/>
                <a:gd name="connsiteY89" fmla="*/ 2146721 h 2530449"/>
                <a:gd name="connsiteX90" fmla="*/ 1563601 w 2485572"/>
                <a:gd name="connsiteY90" fmla="*/ 2143881 h 2530449"/>
                <a:gd name="connsiteX91" fmla="*/ 1561045 w 2485572"/>
                <a:gd name="connsiteY91" fmla="*/ 2141040 h 2530449"/>
                <a:gd name="connsiteX92" fmla="*/ 1541447 w 2485572"/>
                <a:gd name="connsiteY92" fmla="*/ 2112921 h 2530449"/>
                <a:gd name="connsiteX93" fmla="*/ 1535766 w 2485572"/>
                <a:gd name="connsiteY93" fmla="*/ 2107524 h 2530449"/>
                <a:gd name="connsiteX94" fmla="*/ 1501966 w 2485572"/>
                <a:gd name="connsiteY94" fmla="*/ 2090482 h 2530449"/>
                <a:gd name="connsiteX95" fmla="*/ 1496570 w 2485572"/>
                <a:gd name="connsiteY95" fmla="*/ 2087926 h 2530449"/>
                <a:gd name="connsiteX96" fmla="*/ 1493729 w 2485572"/>
                <a:gd name="connsiteY96" fmla="*/ 2085086 h 2530449"/>
                <a:gd name="connsiteX97" fmla="*/ 1488049 w 2485572"/>
                <a:gd name="connsiteY97" fmla="*/ 2082245 h 2530449"/>
                <a:gd name="connsiteX98" fmla="*/ 1426413 w 2485572"/>
                <a:gd name="connsiteY98" fmla="*/ 2059807 h 2530449"/>
                <a:gd name="connsiteX99" fmla="*/ 1364778 w 2485572"/>
                <a:gd name="connsiteY99" fmla="*/ 2056966 h 2530449"/>
                <a:gd name="connsiteX100" fmla="*/ 1336659 w 2485572"/>
                <a:gd name="connsiteY100" fmla="*/ 2048445 h 2530449"/>
                <a:gd name="connsiteX101" fmla="*/ 1311380 w 2485572"/>
                <a:gd name="connsiteY101" fmla="*/ 2034528 h 2530449"/>
                <a:gd name="connsiteX102" fmla="*/ 1305983 w 2485572"/>
                <a:gd name="connsiteY102" fmla="*/ 2031688 h 2530449"/>
                <a:gd name="connsiteX103" fmla="*/ 1303143 w 2485572"/>
                <a:gd name="connsiteY103" fmla="*/ 2026291 h 2530449"/>
                <a:gd name="connsiteX104" fmla="*/ 1300303 w 2485572"/>
                <a:gd name="connsiteY104" fmla="*/ 2023451 h 2530449"/>
                <a:gd name="connsiteX105" fmla="*/ 1266787 w 2485572"/>
                <a:gd name="connsiteY105" fmla="*/ 2006409 h 2530449"/>
                <a:gd name="connsiteX106" fmla="*/ 1255426 w 2485572"/>
                <a:gd name="connsiteY106" fmla="*/ 2006409 h 2530449"/>
                <a:gd name="connsiteX107" fmla="*/ 1238668 w 2485572"/>
                <a:gd name="connsiteY107" fmla="*/ 2001012 h 2530449"/>
                <a:gd name="connsiteX108" fmla="*/ 1232987 w 2485572"/>
                <a:gd name="connsiteY108" fmla="*/ 2001012 h 2530449"/>
                <a:gd name="connsiteX109" fmla="*/ 1216229 w 2485572"/>
                <a:gd name="connsiteY109" fmla="*/ 1995331 h 2530449"/>
                <a:gd name="connsiteX110" fmla="*/ 1213389 w 2485572"/>
                <a:gd name="connsiteY110" fmla="*/ 1992491 h 2530449"/>
                <a:gd name="connsiteX111" fmla="*/ 1185554 w 2485572"/>
                <a:gd name="connsiteY111" fmla="*/ 1984254 h 2530449"/>
                <a:gd name="connsiteX112" fmla="*/ 1179873 w 2485572"/>
                <a:gd name="connsiteY112" fmla="*/ 1984254 h 2530449"/>
                <a:gd name="connsiteX113" fmla="*/ 1157434 w 2485572"/>
                <a:gd name="connsiteY113" fmla="*/ 1981414 h 2530449"/>
                <a:gd name="connsiteX114" fmla="*/ 1109717 w 2485572"/>
                <a:gd name="connsiteY114" fmla="*/ 1947614 h 2530449"/>
                <a:gd name="connsiteX115" fmla="*/ 1098639 w 2485572"/>
                <a:gd name="connsiteY115" fmla="*/ 1944774 h 2530449"/>
                <a:gd name="connsiteX116" fmla="*/ 1067680 w 2485572"/>
                <a:gd name="connsiteY116" fmla="*/ 1919779 h 2530449"/>
                <a:gd name="connsiteX117" fmla="*/ 1056603 w 2485572"/>
                <a:gd name="connsiteY117" fmla="*/ 1888819 h 2530449"/>
                <a:gd name="connsiteX118" fmla="*/ 1053762 w 2485572"/>
                <a:gd name="connsiteY118" fmla="*/ 1880298 h 2530449"/>
                <a:gd name="connsiteX119" fmla="*/ 1022803 w 2485572"/>
                <a:gd name="connsiteY119" fmla="*/ 1860700 h 2530449"/>
                <a:gd name="connsiteX120" fmla="*/ 1019962 w 2485572"/>
                <a:gd name="connsiteY120" fmla="*/ 1858143 h 2530449"/>
                <a:gd name="connsiteX121" fmla="*/ 1006045 w 2485572"/>
                <a:gd name="connsiteY121" fmla="*/ 1824343 h 2530449"/>
                <a:gd name="connsiteX122" fmla="*/ 1006045 w 2485572"/>
                <a:gd name="connsiteY122" fmla="*/ 1813266 h 2530449"/>
                <a:gd name="connsiteX123" fmla="*/ 1011725 w 2485572"/>
                <a:gd name="connsiteY123" fmla="*/ 1793668 h 2530449"/>
                <a:gd name="connsiteX124" fmla="*/ 1019962 w 2485572"/>
                <a:gd name="connsiteY124" fmla="*/ 1768389 h 2530449"/>
                <a:gd name="connsiteX125" fmla="*/ 1025643 w 2485572"/>
                <a:gd name="connsiteY125" fmla="*/ 1737429 h 2530449"/>
                <a:gd name="connsiteX126" fmla="*/ 1025643 w 2485572"/>
                <a:gd name="connsiteY126" fmla="*/ 1723512 h 2530449"/>
                <a:gd name="connsiteX127" fmla="*/ 1019962 w 2485572"/>
                <a:gd name="connsiteY127" fmla="*/ 1720671 h 2530449"/>
                <a:gd name="connsiteX128" fmla="*/ 1014566 w 2485572"/>
                <a:gd name="connsiteY128" fmla="*/ 1712435 h 2530449"/>
                <a:gd name="connsiteX129" fmla="*/ 1011725 w 2485572"/>
                <a:gd name="connsiteY129" fmla="*/ 1709594 h 2530449"/>
                <a:gd name="connsiteX130" fmla="*/ 983606 w 2485572"/>
                <a:gd name="connsiteY130" fmla="*/ 1692552 h 2530449"/>
                <a:gd name="connsiteX131" fmla="*/ 977925 w 2485572"/>
                <a:gd name="connsiteY131" fmla="*/ 1692552 h 2530449"/>
                <a:gd name="connsiteX132" fmla="*/ 950090 w 2485572"/>
                <a:gd name="connsiteY132" fmla="*/ 1653356 h 2530449"/>
                <a:gd name="connsiteX133" fmla="*/ 950090 w 2485572"/>
                <a:gd name="connsiteY133" fmla="*/ 1639438 h 2530449"/>
                <a:gd name="connsiteX134" fmla="*/ 952931 w 2485572"/>
                <a:gd name="connsiteY134" fmla="*/ 1636598 h 2530449"/>
                <a:gd name="connsiteX135" fmla="*/ 975369 w 2485572"/>
                <a:gd name="connsiteY135" fmla="*/ 1597401 h 2530449"/>
                <a:gd name="connsiteX136" fmla="*/ 980766 w 2485572"/>
                <a:gd name="connsiteY136" fmla="*/ 1591721 h 2530449"/>
                <a:gd name="connsiteX137" fmla="*/ 1017406 w 2485572"/>
                <a:gd name="connsiteY137" fmla="*/ 1561045 h 2530449"/>
                <a:gd name="connsiteX138" fmla="*/ 1022803 w 2485572"/>
                <a:gd name="connsiteY138" fmla="*/ 1558205 h 2530449"/>
                <a:gd name="connsiteX139" fmla="*/ 1025643 w 2485572"/>
                <a:gd name="connsiteY139" fmla="*/ 1555364 h 2530449"/>
                <a:gd name="connsiteX140" fmla="*/ 1031324 w 2485572"/>
                <a:gd name="connsiteY140" fmla="*/ 1549684 h 2530449"/>
                <a:gd name="connsiteX141" fmla="*/ 1293866 w 2485572"/>
                <a:gd name="connsiteY141" fmla="*/ 1680648 h 2530449"/>
                <a:gd name="connsiteX142" fmla="*/ 1455791 w 2485572"/>
                <a:gd name="connsiteY142" fmla="*/ 1685410 h 2530449"/>
                <a:gd name="connsiteX143" fmla="*/ 1289417 w 2485572"/>
                <a:gd name="connsiteY143" fmla="*/ 1536685 h 2530449"/>
                <a:gd name="connsiteX144" fmla="*/ 1061999 w 2485572"/>
                <a:gd name="connsiteY144" fmla="*/ 1465610 h 2530449"/>
                <a:gd name="connsiteX145" fmla="*/ 1061999 w 2485572"/>
                <a:gd name="connsiteY145" fmla="*/ 1429254 h 2530449"/>
                <a:gd name="connsiteX146" fmla="*/ 1048082 w 2485572"/>
                <a:gd name="connsiteY146" fmla="*/ 1403975 h 2530449"/>
                <a:gd name="connsiteX147" fmla="*/ 1022803 w 2485572"/>
                <a:gd name="connsiteY147" fmla="*/ 1387217 h 2530449"/>
                <a:gd name="connsiteX148" fmla="*/ 1011725 w 2485572"/>
                <a:gd name="connsiteY148" fmla="*/ 1381536 h 2530449"/>
                <a:gd name="connsiteX149" fmla="*/ 1000364 w 2485572"/>
                <a:gd name="connsiteY149" fmla="*/ 1381536 h 2530449"/>
                <a:gd name="connsiteX150" fmla="*/ 961167 w 2485572"/>
                <a:gd name="connsiteY150" fmla="*/ 1376140 h 2530449"/>
                <a:gd name="connsiteX151" fmla="*/ 924811 w 2485572"/>
                <a:gd name="connsiteY151" fmla="*/ 1367618 h 2530449"/>
                <a:gd name="connsiteX152" fmla="*/ 919131 w 2485572"/>
                <a:gd name="connsiteY152" fmla="*/ 1367618 h 2530449"/>
                <a:gd name="connsiteX153" fmla="*/ 913450 w 2485572"/>
                <a:gd name="connsiteY153" fmla="*/ 1364778 h 2530449"/>
                <a:gd name="connsiteX154" fmla="*/ 908053 w 2485572"/>
                <a:gd name="connsiteY154" fmla="*/ 1364778 h 2530449"/>
                <a:gd name="connsiteX155" fmla="*/ 877094 w 2485572"/>
                <a:gd name="connsiteY155" fmla="*/ 1381536 h 2530449"/>
                <a:gd name="connsiteX156" fmla="*/ 868857 w 2485572"/>
                <a:gd name="connsiteY156" fmla="*/ 1390057 h 2530449"/>
                <a:gd name="connsiteX157" fmla="*/ 835057 w 2485572"/>
                <a:gd name="connsiteY157" fmla="*/ 1434934 h 2530449"/>
                <a:gd name="connsiteX158" fmla="*/ 832217 w 2485572"/>
                <a:gd name="connsiteY158" fmla="*/ 1440331 h 2530449"/>
                <a:gd name="connsiteX159" fmla="*/ 832217 w 2485572"/>
                <a:gd name="connsiteY159" fmla="*/ 1446012 h 2530449"/>
                <a:gd name="connsiteX160" fmla="*/ 767741 w 2485572"/>
                <a:gd name="connsiteY160" fmla="*/ 1513327 h 2530449"/>
                <a:gd name="connsiteX161" fmla="*/ 711787 w 2485572"/>
                <a:gd name="connsiteY161" fmla="*/ 1535766 h 2530449"/>
                <a:gd name="connsiteX162" fmla="*/ 686508 w 2485572"/>
                <a:gd name="connsiteY162" fmla="*/ 1541447 h 2530449"/>
                <a:gd name="connsiteX163" fmla="*/ 661513 w 2485572"/>
                <a:gd name="connsiteY163" fmla="*/ 1549684 h 2530449"/>
                <a:gd name="connsiteX164" fmla="*/ 658672 w 2485572"/>
                <a:gd name="connsiteY164" fmla="*/ 1552524 h 2530449"/>
                <a:gd name="connsiteX165" fmla="*/ 652992 w 2485572"/>
                <a:gd name="connsiteY165" fmla="*/ 1555364 h 2530449"/>
                <a:gd name="connsiteX166" fmla="*/ 624873 w 2485572"/>
                <a:gd name="connsiteY166" fmla="*/ 1561045 h 2530449"/>
                <a:gd name="connsiteX167" fmla="*/ 619476 w 2485572"/>
                <a:gd name="connsiteY167" fmla="*/ 1558205 h 2530449"/>
                <a:gd name="connsiteX168" fmla="*/ 616636 w 2485572"/>
                <a:gd name="connsiteY168" fmla="*/ 1555364 h 2530449"/>
                <a:gd name="connsiteX169" fmla="*/ 597037 w 2485572"/>
                <a:gd name="connsiteY169" fmla="*/ 1532926 h 2530449"/>
                <a:gd name="connsiteX170" fmla="*/ 594197 w 2485572"/>
                <a:gd name="connsiteY170" fmla="*/ 1521848 h 2530449"/>
                <a:gd name="connsiteX171" fmla="*/ 591357 w 2485572"/>
                <a:gd name="connsiteY171" fmla="*/ 1519008 h 2530449"/>
                <a:gd name="connsiteX172" fmla="*/ 566078 w 2485572"/>
                <a:gd name="connsiteY172" fmla="*/ 1482368 h 2530449"/>
                <a:gd name="connsiteX173" fmla="*/ 560397 w 2485572"/>
                <a:gd name="connsiteY173" fmla="*/ 1471291 h 2530449"/>
                <a:gd name="connsiteX174" fmla="*/ 555000 w 2485572"/>
                <a:gd name="connsiteY174" fmla="*/ 1465610 h 2530449"/>
                <a:gd name="connsiteX175" fmla="*/ 498762 w 2485572"/>
                <a:gd name="connsiteY175" fmla="*/ 1432094 h 2530449"/>
                <a:gd name="connsiteX176" fmla="*/ 490525 w 2485572"/>
                <a:gd name="connsiteY176" fmla="*/ 1429254 h 2530449"/>
                <a:gd name="connsiteX177" fmla="*/ 487685 w 2485572"/>
                <a:gd name="connsiteY177" fmla="*/ 1429254 h 2530449"/>
                <a:gd name="connsiteX178" fmla="*/ 462406 w 2485572"/>
                <a:gd name="connsiteY178" fmla="*/ 1426413 h 2530449"/>
                <a:gd name="connsiteX179" fmla="*/ 400770 w 2485572"/>
                <a:gd name="connsiteY179" fmla="*/ 1426413 h 2530449"/>
                <a:gd name="connsiteX180" fmla="*/ 392250 w 2485572"/>
                <a:gd name="connsiteY180" fmla="*/ 1423573 h 2530449"/>
                <a:gd name="connsiteX181" fmla="*/ 384013 w 2485572"/>
                <a:gd name="connsiteY181" fmla="*/ 1420733 h 2530449"/>
                <a:gd name="connsiteX182" fmla="*/ 375492 w 2485572"/>
                <a:gd name="connsiteY182" fmla="*/ 1420733 h 2530449"/>
                <a:gd name="connsiteX183" fmla="*/ 319537 w 2485572"/>
                <a:gd name="connsiteY183" fmla="*/ 1409655 h 2530449"/>
                <a:gd name="connsiteX184" fmla="*/ 313856 w 2485572"/>
                <a:gd name="connsiteY184" fmla="*/ 1406815 h 2530449"/>
                <a:gd name="connsiteX185" fmla="*/ 308176 w 2485572"/>
                <a:gd name="connsiteY185" fmla="*/ 1406815 h 2530449"/>
                <a:gd name="connsiteX186" fmla="*/ 297098 w 2485572"/>
                <a:gd name="connsiteY186" fmla="*/ 1401134 h 2530449"/>
                <a:gd name="connsiteX187" fmla="*/ 221546 w 2485572"/>
                <a:gd name="connsiteY187" fmla="*/ 1392898 h 2530449"/>
                <a:gd name="connsiteX188" fmla="*/ 213025 w 2485572"/>
                <a:gd name="connsiteY188" fmla="*/ 1392898 h 2530449"/>
                <a:gd name="connsiteX189" fmla="*/ 204504 w 2485572"/>
                <a:gd name="connsiteY189" fmla="*/ 1395738 h 2530449"/>
                <a:gd name="connsiteX190" fmla="*/ 154230 w 2485572"/>
                <a:gd name="connsiteY190" fmla="*/ 1406815 h 2530449"/>
                <a:gd name="connsiteX191" fmla="*/ 148549 w 2485572"/>
                <a:gd name="connsiteY191" fmla="*/ 1403975 h 2530449"/>
                <a:gd name="connsiteX192" fmla="*/ 137472 w 2485572"/>
                <a:gd name="connsiteY192" fmla="*/ 1398294 h 2530449"/>
                <a:gd name="connsiteX193" fmla="*/ 131791 w 2485572"/>
                <a:gd name="connsiteY193" fmla="*/ 1398294 h 2530449"/>
                <a:gd name="connsiteX194" fmla="*/ 67316 w 2485572"/>
                <a:gd name="connsiteY194" fmla="*/ 1418177 h 2530449"/>
                <a:gd name="connsiteX195" fmla="*/ 58795 w 2485572"/>
                <a:gd name="connsiteY195" fmla="*/ 1420733 h 2530449"/>
                <a:gd name="connsiteX196" fmla="*/ 50558 w 2485572"/>
                <a:gd name="connsiteY196" fmla="*/ 1423573 h 2530449"/>
                <a:gd name="connsiteX197" fmla="*/ 42037 w 2485572"/>
                <a:gd name="connsiteY197" fmla="*/ 1423573 h 2530449"/>
                <a:gd name="connsiteX198" fmla="*/ 5681 w 2485572"/>
                <a:gd name="connsiteY198" fmla="*/ 1432094 h 2530449"/>
                <a:gd name="connsiteX199" fmla="*/ 2840 w 2485572"/>
                <a:gd name="connsiteY199" fmla="*/ 1403975 h 2530449"/>
                <a:gd name="connsiteX200" fmla="*/ 0 w 2485572"/>
                <a:gd name="connsiteY200" fmla="*/ 1395738 h 2530449"/>
                <a:gd name="connsiteX201" fmla="*/ 5681 w 2485572"/>
                <a:gd name="connsiteY201" fmla="*/ 1373299 h 2530449"/>
                <a:gd name="connsiteX202" fmla="*/ 5681 w 2485572"/>
                <a:gd name="connsiteY202" fmla="*/ 1361938 h 2530449"/>
                <a:gd name="connsiteX203" fmla="*/ 11361 w 2485572"/>
                <a:gd name="connsiteY203" fmla="*/ 1345180 h 2530449"/>
                <a:gd name="connsiteX204" fmla="*/ 42037 w 2485572"/>
                <a:gd name="connsiteY204" fmla="*/ 1305983 h 2530449"/>
                <a:gd name="connsiteX205" fmla="*/ 47718 w 2485572"/>
                <a:gd name="connsiteY205" fmla="*/ 1294622 h 2530449"/>
                <a:gd name="connsiteX206" fmla="*/ 39197 w 2485572"/>
                <a:gd name="connsiteY206" fmla="*/ 1275024 h 2530449"/>
                <a:gd name="connsiteX207" fmla="*/ 33516 w 2485572"/>
                <a:gd name="connsiteY207" fmla="*/ 1269627 h 2530449"/>
                <a:gd name="connsiteX208" fmla="*/ 33516 w 2485572"/>
                <a:gd name="connsiteY208" fmla="*/ 1244348 h 2530449"/>
                <a:gd name="connsiteX209" fmla="*/ 64475 w 2485572"/>
                <a:gd name="connsiteY209" fmla="*/ 1213389 h 2530449"/>
                <a:gd name="connsiteX210" fmla="*/ 81233 w 2485572"/>
                <a:gd name="connsiteY210" fmla="*/ 1199471 h 2530449"/>
                <a:gd name="connsiteX211" fmla="*/ 86914 w 2485572"/>
                <a:gd name="connsiteY211" fmla="*/ 1190950 h 2530449"/>
                <a:gd name="connsiteX212" fmla="*/ 97991 w 2485572"/>
                <a:gd name="connsiteY212" fmla="*/ 1160275 h 2530449"/>
                <a:gd name="connsiteX213" fmla="*/ 95435 w 2485572"/>
                <a:gd name="connsiteY213" fmla="*/ 1151753 h 2530449"/>
                <a:gd name="connsiteX214" fmla="*/ 95435 w 2485572"/>
                <a:gd name="connsiteY214" fmla="*/ 1121078 h 2530449"/>
                <a:gd name="connsiteX215" fmla="*/ 100832 w 2485572"/>
                <a:gd name="connsiteY215" fmla="*/ 1112557 h 2530449"/>
                <a:gd name="connsiteX216" fmla="*/ 103672 w 2485572"/>
                <a:gd name="connsiteY216" fmla="*/ 1106876 h 2530449"/>
                <a:gd name="connsiteX217" fmla="*/ 154230 w 2485572"/>
                <a:gd name="connsiteY217" fmla="*/ 1070520 h 2530449"/>
                <a:gd name="connsiteX218" fmla="*/ 176668 w 2485572"/>
                <a:gd name="connsiteY218" fmla="*/ 1045241 h 2530449"/>
                <a:gd name="connsiteX219" fmla="*/ 176668 w 2485572"/>
                <a:gd name="connsiteY219" fmla="*/ 1037004 h 2530449"/>
                <a:gd name="connsiteX220" fmla="*/ 173828 w 2485572"/>
                <a:gd name="connsiteY220" fmla="*/ 1028483 h 2530449"/>
                <a:gd name="connsiteX221" fmla="*/ 157070 w 2485572"/>
                <a:gd name="connsiteY221" fmla="*/ 1008885 h 2530449"/>
                <a:gd name="connsiteX222" fmla="*/ 154230 w 2485572"/>
                <a:gd name="connsiteY222" fmla="*/ 1000648 h 2530449"/>
                <a:gd name="connsiteX223" fmla="*/ 157070 w 2485572"/>
                <a:gd name="connsiteY223" fmla="*/ 964008 h 2530449"/>
                <a:gd name="connsiteX224" fmla="*/ 154230 w 2485572"/>
                <a:gd name="connsiteY224" fmla="*/ 955771 h 2530449"/>
                <a:gd name="connsiteX225" fmla="*/ 126111 w 2485572"/>
                <a:gd name="connsiteY225" fmla="*/ 930492 h 2530449"/>
                <a:gd name="connsiteX226" fmla="*/ 112193 w 2485572"/>
                <a:gd name="connsiteY226" fmla="*/ 927652 h 2530449"/>
                <a:gd name="connsiteX227" fmla="*/ 109353 w 2485572"/>
                <a:gd name="connsiteY227" fmla="*/ 921971 h 2530449"/>
                <a:gd name="connsiteX228" fmla="*/ 109353 w 2485572"/>
                <a:gd name="connsiteY228" fmla="*/ 908053 h 2530449"/>
                <a:gd name="connsiteX229" fmla="*/ 117590 w 2485572"/>
                <a:gd name="connsiteY229" fmla="*/ 891295 h 2530449"/>
                <a:gd name="connsiteX230" fmla="*/ 123270 w 2485572"/>
                <a:gd name="connsiteY230" fmla="*/ 885615 h 2530449"/>
                <a:gd name="connsiteX231" fmla="*/ 148549 w 2485572"/>
                <a:gd name="connsiteY231" fmla="*/ 866016 h 2530449"/>
                <a:gd name="connsiteX232" fmla="*/ 128951 w 2485572"/>
                <a:gd name="connsiteY232" fmla="*/ 840738 h 2530449"/>
                <a:gd name="connsiteX233" fmla="*/ 126111 w 2485572"/>
                <a:gd name="connsiteY233" fmla="*/ 821139 h 2530449"/>
                <a:gd name="connsiteX234" fmla="*/ 140028 w 2485572"/>
                <a:gd name="connsiteY234" fmla="*/ 812618 h 2530449"/>
                <a:gd name="connsiteX235" fmla="*/ 142869 w 2485572"/>
                <a:gd name="connsiteY235" fmla="*/ 790464 h 2530449"/>
                <a:gd name="connsiteX236" fmla="*/ 154230 w 2485572"/>
                <a:gd name="connsiteY236" fmla="*/ 773422 h 2530449"/>
                <a:gd name="connsiteX237" fmla="*/ 157070 w 2485572"/>
                <a:gd name="connsiteY237" fmla="*/ 762344 h 2530449"/>
                <a:gd name="connsiteX238" fmla="*/ 157070 w 2485572"/>
                <a:gd name="connsiteY238" fmla="*/ 753824 h 2530449"/>
                <a:gd name="connsiteX239" fmla="*/ 145709 w 2485572"/>
                <a:gd name="connsiteY239" fmla="*/ 731385 h 2530449"/>
                <a:gd name="connsiteX240" fmla="*/ 145709 w 2485572"/>
                <a:gd name="connsiteY240" fmla="*/ 723148 h 2530449"/>
                <a:gd name="connsiteX241" fmla="*/ 159627 w 2485572"/>
                <a:gd name="connsiteY241" fmla="*/ 714627 h 2530449"/>
                <a:gd name="connsiteX242" fmla="*/ 204504 w 2485572"/>
                <a:gd name="connsiteY242" fmla="*/ 708946 h 2530449"/>
                <a:gd name="connsiteX243" fmla="*/ 232623 w 2485572"/>
                <a:gd name="connsiteY243" fmla="*/ 678271 h 2530449"/>
                <a:gd name="connsiteX244" fmla="*/ 232623 w 2485572"/>
                <a:gd name="connsiteY244" fmla="*/ 666909 h 2530449"/>
                <a:gd name="connsiteX245" fmla="*/ 215865 w 2485572"/>
                <a:gd name="connsiteY245" fmla="*/ 644755 h 2530449"/>
                <a:gd name="connsiteX246" fmla="*/ 218705 w 2485572"/>
                <a:gd name="connsiteY246" fmla="*/ 613795 h 2530449"/>
                <a:gd name="connsiteX247" fmla="*/ 241144 w 2485572"/>
                <a:gd name="connsiteY247" fmla="*/ 582836 h 2530449"/>
                <a:gd name="connsiteX248" fmla="*/ 252221 w 2485572"/>
                <a:gd name="connsiteY248" fmla="*/ 571758 h 2530449"/>
                <a:gd name="connsiteX249" fmla="*/ 285737 w 2485572"/>
                <a:gd name="connsiteY249" fmla="*/ 524041 h 2530449"/>
                <a:gd name="connsiteX250" fmla="*/ 291418 w 2485572"/>
                <a:gd name="connsiteY250" fmla="*/ 518644 h 2530449"/>
                <a:gd name="connsiteX251" fmla="*/ 322377 w 2485572"/>
                <a:gd name="connsiteY251" fmla="*/ 518644 h 2530449"/>
                <a:gd name="connsiteX252" fmla="*/ 333455 w 2485572"/>
                <a:gd name="connsiteY252" fmla="*/ 510123 h 2530449"/>
                <a:gd name="connsiteX253" fmla="*/ 341976 w 2485572"/>
                <a:gd name="connsiteY253" fmla="*/ 482004 h 2530449"/>
                <a:gd name="connsiteX254" fmla="*/ 347372 w 2485572"/>
                <a:gd name="connsiteY254" fmla="*/ 476607 h 2530449"/>
                <a:gd name="connsiteX255" fmla="*/ 386853 w 2485572"/>
                <a:gd name="connsiteY255" fmla="*/ 459565 h 2530449"/>
                <a:gd name="connsiteX256" fmla="*/ 389409 w 2485572"/>
                <a:gd name="connsiteY256" fmla="*/ 454169 h 2530449"/>
                <a:gd name="connsiteX257" fmla="*/ 400770 w 2485572"/>
                <a:gd name="connsiteY257" fmla="*/ 434570 h 2530449"/>
                <a:gd name="connsiteX258" fmla="*/ 414688 w 2485572"/>
                <a:gd name="connsiteY258" fmla="*/ 392534 h 2530449"/>
                <a:gd name="connsiteX259" fmla="*/ 428890 w 2485572"/>
                <a:gd name="connsiteY259" fmla="*/ 341976 h 2530449"/>
                <a:gd name="connsiteX260" fmla="*/ 434286 w 2485572"/>
                <a:gd name="connsiteY260" fmla="*/ 255062 h 2530449"/>
                <a:gd name="connsiteX261" fmla="*/ 437127 w 2485572"/>
                <a:gd name="connsiteY261" fmla="*/ 252221 h 2530449"/>
                <a:gd name="connsiteX262" fmla="*/ 448488 w 2485572"/>
                <a:gd name="connsiteY262" fmla="*/ 235463 h 2530449"/>
                <a:gd name="connsiteX263" fmla="*/ 468086 w 2485572"/>
                <a:gd name="connsiteY263" fmla="*/ 221546 h 2530449"/>
                <a:gd name="connsiteX264" fmla="*/ 501602 w 2485572"/>
                <a:gd name="connsiteY264" fmla="*/ 215865 h 2530449"/>
                <a:gd name="connsiteX265" fmla="*/ 512964 w 2485572"/>
                <a:gd name="connsiteY265" fmla="*/ 213025 h 2530449"/>
                <a:gd name="connsiteX266" fmla="*/ 555000 w 2485572"/>
                <a:gd name="connsiteY266" fmla="*/ 187746 h 2530449"/>
                <a:gd name="connsiteX267" fmla="*/ 557557 w 2485572"/>
                <a:gd name="connsiteY267" fmla="*/ 182349 h 2530449"/>
                <a:gd name="connsiteX268" fmla="*/ 602434 w 2485572"/>
                <a:gd name="connsiteY268" fmla="*/ 131791 h 2530449"/>
                <a:gd name="connsiteX269" fmla="*/ 605274 w 2485572"/>
                <a:gd name="connsiteY269" fmla="*/ 123270 h 2530449"/>
                <a:gd name="connsiteX270" fmla="*/ 594197 w 2485572"/>
                <a:gd name="connsiteY270" fmla="*/ 70156 h 2530449"/>
                <a:gd name="connsiteX271" fmla="*/ 650151 w 2485572"/>
                <a:gd name="connsiteY271" fmla="*/ 92595 h 2530449"/>
                <a:gd name="connsiteX272" fmla="*/ 664069 w 2485572"/>
                <a:gd name="connsiteY272" fmla="*/ 92595 h 2530449"/>
                <a:gd name="connsiteX273" fmla="*/ 689348 w 2485572"/>
                <a:gd name="connsiteY273" fmla="*/ 98275 h 2530449"/>
                <a:gd name="connsiteX274" fmla="*/ 723148 w 2485572"/>
                <a:gd name="connsiteY274" fmla="*/ 89754 h 2530449"/>
                <a:gd name="connsiteX275" fmla="*/ 725704 w 2485572"/>
                <a:gd name="connsiteY275" fmla="*/ 92595 h 2530449"/>
                <a:gd name="connsiteX276" fmla="*/ 731385 w 2485572"/>
                <a:gd name="connsiteY276" fmla="*/ 92595 h 2530449"/>
                <a:gd name="connsiteX277" fmla="*/ 737065 w 2485572"/>
                <a:gd name="connsiteY277" fmla="*/ 95435 h 2530449"/>
                <a:gd name="connsiteX278" fmla="*/ 742746 w 2485572"/>
                <a:gd name="connsiteY278" fmla="*/ 95435 h 2530449"/>
                <a:gd name="connsiteX279" fmla="*/ 779102 w 2485572"/>
                <a:gd name="connsiteY279" fmla="*/ 75837 h 2530449"/>
                <a:gd name="connsiteX280" fmla="*/ 818299 w 2485572"/>
                <a:gd name="connsiteY280" fmla="*/ 39197 h 2530449"/>
                <a:gd name="connsiteX281" fmla="*/ 823980 w 2485572"/>
                <a:gd name="connsiteY281" fmla="*/ 33800 h 2530449"/>
                <a:gd name="connsiteX282" fmla="*/ 851815 w 2485572"/>
                <a:gd name="connsiteY282" fmla="*/ 19598 h 2530449"/>
                <a:gd name="connsiteX283" fmla="*/ 854655 w 2485572"/>
                <a:gd name="connsiteY283" fmla="*/ 14202 h 2530449"/>
                <a:gd name="connsiteX284" fmla="*/ 888455 w 2485572"/>
                <a:gd name="connsiteY284" fmla="*/ 8521 h 2530449"/>
                <a:gd name="connsiteX285" fmla="*/ 893852 w 2485572"/>
                <a:gd name="connsiteY285" fmla="*/ 11361 h 2530449"/>
                <a:gd name="connsiteX286" fmla="*/ 933332 w 2485572"/>
                <a:gd name="connsiteY286" fmla="*/ 36640 h 2530449"/>
                <a:gd name="connsiteX287" fmla="*/ 938729 w 2485572"/>
                <a:gd name="connsiteY287" fmla="*/ 42037 h 2530449"/>
                <a:gd name="connsiteX288" fmla="*/ 969689 w 2485572"/>
                <a:gd name="connsiteY288" fmla="*/ 61635 h 2530449"/>
                <a:gd name="connsiteX289" fmla="*/ 972529 w 2485572"/>
                <a:gd name="connsiteY289" fmla="*/ 64475 h 2530449"/>
                <a:gd name="connsiteX290" fmla="*/ 977925 w 2485572"/>
                <a:gd name="connsiteY290" fmla="*/ 67316 h 2530449"/>
                <a:gd name="connsiteX291" fmla="*/ 1011725 w 2485572"/>
                <a:gd name="connsiteY291" fmla="*/ 67316 h 2530449"/>
                <a:gd name="connsiteX292" fmla="*/ 1031324 w 2485572"/>
                <a:gd name="connsiteY292" fmla="*/ 64475 h 2530449"/>
                <a:gd name="connsiteX293" fmla="*/ 1042401 w 2485572"/>
                <a:gd name="connsiteY293" fmla="*/ 64475 h 2530449"/>
                <a:gd name="connsiteX294" fmla="*/ 1104036 w 2485572"/>
                <a:gd name="connsiteY294" fmla="*/ 70156 h 2530449"/>
                <a:gd name="connsiteX295" fmla="*/ 1109717 w 2485572"/>
                <a:gd name="connsiteY295" fmla="*/ 75837 h 2530449"/>
                <a:gd name="connsiteX296" fmla="*/ 1118238 w 2485572"/>
                <a:gd name="connsiteY296" fmla="*/ 81233 h 2530449"/>
                <a:gd name="connsiteX297" fmla="*/ 1121078 w 2485572"/>
                <a:gd name="connsiteY297" fmla="*/ 84074 h 2530449"/>
                <a:gd name="connsiteX298" fmla="*/ 1143517 w 2485572"/>
                <a:gd name="connsiteY298" fmla="*/ 95435 h 2530449"/>
                <a:gd name="connsiteX299" fmla="*/ 1151754 w 2485572"/>
                <a:gd name="connsiteY299" fmla="*/ 100832 h 2530449"/>
                <a:gd name="connsiteX300" fmla="*/ 1171352 w 2485572"/>
                <a:gd name="connsiteY300" fmla="*/ 100832 h 2530449"/>
                <a:gd name="connsiteX301" fmla="*/ 1174192 w 2485572"/>
                <a:gd name="connsiteY301" fmla="*/ 98275 h 2530449"/>
                <a:gd name="connsiteX302" fmla="*/ 1188110 w 2485572"/>
                <a:gd name="connsiteY302" fmla="*/ 89754 h 2530449"/>
                <a:gd name="connsiteX303" fmla="*/ 1193791 w 2485572"/>
                <a:gd name="connsiteY303" fmla="*/ 84074 h 2530449"/>
                <a:gd name="connsiteX304" fmla="*/ 1238668 w 2485572"/>
                <a:gd name="connsiteY304" fmla="*/ 75837 h 2530449"/>
                <a:gd name="connsiteX305" fmla="*/ 1244348 w 2485572"/>
                <a:gd name="connsiteY305" fmla="*/ 78677 h 2530449"/>
                <a:gd name="connsiteX306" fmla="*/ 1272184 w 2485572"/>
                <a:gd name="connsiteY306" fmla="*/ 75837 h 2530449"/>
                <a:gd name="connsiteX307" fmla="*/ 1280705 w 2485572"/>
                <a:gd name="connsiteY307" fmla="*/ 72996 h 2530449"/>
                <a:gd name="connsiteX308" fmla="*/ 1286385 w 2485572"/>
                <a:gd name="connsiteY308" fmla="*/ 72996 h 2530449"/>
                <a:gd name="connsiteX309" fmla="*/ 1348020 w 2485572"/>
                <a:gd name="connsiteY309" fmla="*/ 50558 h 2530449"/>
                <a:gd name="connsiteX310" fmla="*/ 1350861 w 2485572"/>
                <a:gd name="connsiteY310" fmla="*/ 50558 h 2530449"/>
                <a:gd name="connsiteX311" fmla="*/ 1392898 w 2485572"/>
                <a:gd name="connsiteY311" fmla="*/ 39197 h 2530449"/>
                <a:gd name="connsiteX312" fmla="*/ 1406815 w 2485572"/>
                <a:gd name="connsiteY312" fmla="*/ 39197 h 2530449"/>
                <a:gd name="connsiteX313" fmla="*/ 1459929 w 2485572"/>
                <a:gd name="connsiteY313" fmla="*/ 36640 h 2530449"/>
                <a:gd name="connsiteX314" fmla="*/ 1468450 w 2485572"/>
                <a:gd name="connsiteY314" fmla="*/ 36640 h 2530449"/>
                <a:gd name="connsiteX315" fmla="*/ 1474131 w 2485572"/>
                <a:gd name="connsiteY315" fmla="*/ 33800 h 2530449"/>
                <a:gd name="connsiteX316" fmla="*/ 1479528 w 2485572"/>
                <a:gd name="connsiteY316" fmla="*/ 30960 h 2530449"/>
                <a:gd name="connsiteX317" fmla="*/ 1485208 w 2485572"/>
                <a:gd name="connsiteY317" fmla="*/ 30960 h 2530449"/>
                <a:gd name="connsiteX318" fmla="*/ 1544003 w 2485572"/>
                <a:gd name="connsiteY318" fmla="*/ 16758 h 2530449"/>
                <a:gd name="connsiteX319" fmla="*/ 1549684 w 2485572"/>
                <a:gd name="connsiteY319" fmla="*/ 14202 h 2530449"/>
                <a:gd name="connsiteX320" fmla="*/ 1555364 w 2485572"/>
                <a:gd name="connsiteY320" fmla="*/ 14202 h 2530449"/>
                <a:gd name="connsiteX321" fmla="*/ 1563601 w 2485572"/>
                <a:gd name="connsiteY321" fmla="*/ 11361 h 2530449"/>
                <a:gd name="connsiteX322" fmla="*/ 1614159 w 2485572"/>
                <a:gd name="connsiteY322" fmla="*/ 22439 h 2530449"/>
                <a:gd name="connsiteX323" fmla="*/ 1619840 w 2485572"/>
                <a:gd name="connsiteY323" fmla="*/ 19598 h 2530449"/>
                <a:gd name="connsiteX324" fmla="*/ 1630917 w 2485572"/>
                <a:gd name="connsiteY324" fmla="*/ 16758 h 2530449"/>
                <a:gd name="connsiteX325" fmla="*/ 1645119 w 2485572"/>
                <a:gd name="connsiteY325" fmla="*/ 8521 h 2530449"/>
                <a:gd name="connsiteX326" fmla="*/ 1653356 w 2485572"/>
                <a:gd name="connsiteY326" fmla="*/ 5681 h 2530449"/>
                <a:gd name="connsiteX327" fmla="*/ 1689712 w 2485572"/>
                <a:gd name="connsiteY327" fmla="*/ 0 h 2530449"/>
                <a:gd name="connsiteX328" fmla="*/ 1698233 w 2485572"/>
                <a:gd name="connsiteY328" fmla="*/ 11361 h 2530449"/>
                <a:gd name="connsiteX329" fmla="*/ 1703914 w 2485572"/>
                <a:gd name="connsiteY329" fmla="*/ 14202 h 2530449"/>
                <a:gd name="connsiteX330" fmla="*/ 1709310 w 2485572"/>
                <a:gd name="connsiteY330" fmla="*/ 16758 h 2530449"/>
                <a:gd name="connsiteX331" fmla="*/ 1717831 w 2485572"/>
                <a:gd name="connsiteY331" fmla="*/ 16758 h 2530449"/>
                <a:gd name="connsiteX332" fmla="*/ 1757028 w 2485572"/>
                <a:gd name="connsiteY332" fmla="*/ 22439 h 2530449"/>
                <a:gd name="connsiteX333" fmla="*/ 1762708 w 2485572"/>
                <a:gd name="connsiteY333" fmla="*/ 25279 h 2530449"/>
                <a:gd name="connsiteX334" fmla="*/ 1768389 w 2485572"/>
                <a:gd name="connsiteY334" fmla="*/ 25279 h 2530449"/>
                <a:gd name="connsiteX335" fmla="*/ 1787987 w 2485572"/>
                <a:gd name="connsiteY335" fmla="*/ 33800 h 2530449"/>
                <a:gd name="connsiteX336" fmla="*/ 1793384 w 2485572"/>
                <a:gd name="connsiteY336" fmla="*/ 33800 h 2530449"/>
                <a:gd name="connsiteX337" fmla="*/ 1801905 w 2485572"/>
                <a:gd name="connsiteY337" fmla="*/ 36640 h 2530449"/>
                <a:gd name="connsiteX338" fmla="*/ 1835421 w 2485572"/>
                <a:gd name="connsiteY338" fmla="*/ 42037 h 2530449"/>
                <a:gd name="connsiteX339" fmla="*/ 1891659 w 2485572"/>
                <a:gd name="connsiteY339" fmla="*/ 61635 h 2530449"/>
                <a:gd name="connsiteX340" fmla="*/ 1897340 w 2485572"/>
                <a:gd name="connsiteY340" fmla="*/ 64475 h 2530449"/>
                <a:gd name="connsiteX341" fmla="*/ 1899896 w 2485572"/>
                <a:gd name="connsiteY341" fmla="*/ 67316 h 2530449"/>
                <a:gd name="connsiteX342" fmla="*/ 1944774 w 2485572"/>
                <a:gd name="connsiteY342" fmla="*/ 123270 h 2530449"/>
                <a:gd name="connsiteX343" fmla="*/ 1947614 w 2485572"/>
                <a:gd name="connsiteY343" fmla="*/ 128951 h 2530449"/>
                <a:gd name="connsiteX344" fmla="*/ 1950454 w 2485572"/>
                <a:gd name="connsiteY344" fmla="*/ 131791 h 2530449"/>
                <a:gd name="connsiteX345" fmla="*/ 1956135 w 2485572"/>
                <a:gd name="connsiteY345" fmla="*/ 140312 h 2530449"/>
                <a:gd name="connsiteX346" fmla="*/ 1958975 w 2485572"/>
                <a:gd name="connsiteY346" fmla="*/ 145709 h 2530449"/>
                <a:gd name="connsiteX347" fmla="*/ 1961532 w 2485572"/>
                <a:gd name="connsiteY347" fmla="*/ 154230 h 2530449"/>
                <a:gd name="connsiteX348" fmla="*/ 1998172 w 2485572"/>
                <a:gd name="connsiteY348" fmla="*/ 204788 h 2530449"/>
                <a:gd name="connsiteX349" fmla="*/ 2003569 w 2485572"/>
                <a:gd name="connsiteY349" fmla="*/ 207344 h 2530449"/>
                <a:gd name="connsiteX350" fmla="*/ 2009249 w 2485572"/>
                <a:gd name="connsiteY350" fmla="*/ 210184 h 2530449"/>
                <a:gd name="connsiteX351" fmla="*/ 2017770 w 2485572"/>
                <a:gd name="connsiteY351" fmla="*/ 210184 h 2530449"/>
                <a:gd name="connsiteX352" fmla="*/ 2026007 w 2485572"/>
                <a:gd name="connsiteY352" fmla="*/ 213025 h 2530449"/>
                <a:gd name="connsiteX353" fmla="*/ 2037368 w 2485572"/>
                <a:gd name="connsiteY353" fmla="*/ 215865 h 2530449"/>
                <a:gd name="connsiteX354" fmla="*/ 2099003 w 2485572"/>
                <a:gd name="connsiteY354" fmla="*/ 221546 h 2530449"/>
                <a:gd name="connsiteX355" fmla="*/ 2104684 w 2485572"/>
                <a:gd name="connsiteY355" fmla="*/ 224386 h 2530449"/>
                <a:gd name="connsiteX356" fmla="*/ 2112921 w 2485572"/>
                <a:gd name="connsiteY356" fmla="*/ 224386 h 2530449"/>
                <a:gd name="connsiteX357" fmla="*/ 2124283 w 2485572"/>
                <a:gd name="connsiteY357" fmla="*/ 229783 h 2530449"/>
                <a:gd name="connsiteX358" fmla="*/ 2177397 w 2485572"/>
                <a:gd name="connsiteY358" fmla="*/ 229783 h 2530449"/>
                <a:gd name="connsiteX359" fmla="*/ 2185918 w 2485572"/>
                <a:gd name="connsiteY359" fmla="*/ 232623 h 2530449"/>
                <a:gd name="connsiteX360" fmla="*/ 2213753 w 2485572"/>
                <a:gd name="connsiteY360" fmla="*/ 226942 h 2530449"/>
                <a:gd name="connsiteX361" fmla="*/ 2219434 w 2485572"/>
                <a:gd name="connsiteY361" fmla="*/ 224386 h 2530449"/>
                <a:gd name="connsiteX362" fmla="*/ 2241872 w 2485572"/>
                <a:gd name="connsiteY362" fmla="*/ 224386 h 2530449"/>
                <a:gd name="connsiteX0" fmla="*/ 2241872 w 2485572"/>
                <a:gd name="connsiteY0" fmla="*/ 224386 h 2530449"/>
                <a:gd name="connsiteX1" fmla="*/ 2227954 w 2485572"/>
                <a:gd name="connsiteY1" fmla="*/ 263583 h 2530449"/>
                <a:gd name="connsiteX2" fmla="*/ 2227954 w 2485572"/>
                <a:gd name="connsiteY2" fmla="*/ 271820 h 2530449"/>
                <a:gd name="connsiteX3" fmla="*/ 2225114 w 2485572"/>
                <a:gd name="connsiteY3" fmla="*/ 294258 h 2530449"/>
                <a:gd name="connsiteX4" fmla="*/ 2216593 w 2485572"/>
                <a:gd name="connsiteY4" fmla="*/ 328058 h 2530449"/>
                <a:gd name="connsiteX5" fmla="*/ 2183077 w 2485572"/>
                <a:gd name="connsiteY5" fmla="*/ 426049 h 2530449"/>
                <a:gd name="connsiteX6" fmla="*/ 2180237 w 2485572"/>
                <a:gd name="connsiteY6" fmla="*/ 428890 h 2530449"/>
                <a:gd name="connsiteX7" fmla="*/ 2177397 w 2485572"/>
                <a:gd name="connsiteY7" fmla="*/ 434570 h 2530449"/>
                <a:gd name="connsiteX8" fmla="*/ 2143881 w 2485572"/>
                <a:gd name="connsiteY8" fmla="*/ 482004 h 2530449"/>
                <a:gd name="connsiteX9" fmla="*/ 2141040 w 2485572"/>
                <a:gd name="connsiteY9" fmla="*/ 487685 h 2530449"/>
                <a:gd name="connsiteX10" fmla="*/ 2135360 w 2485572"/>
                <a:gd name="connsiteY10" fmla="*/ 490525 h 2530449"/>
                <a:gd name="connsiteX11" fmla="*/ 2132519 w 2485572"/>
                <a:gd name="connsiteY11" fmla="*/ 496206 h 2530449"/>
                <a:gd name="connsiteX12" fmla="*/ 2129679 w 2485572"/>
                <a:gd name="connsiteY12" fmla="*/ 538242 h 2530449"/>
                <a:gd name="connsiteX13" fmla="*/ 2132519 w 2485572"/>
                <a:gd name="connsiteY13" fmla="*/ 540799 h 2530449"/>
                <a:gd name="connsiteX14" fmla="*/ 2188758 w 2485572"/>
                <a:gd name="connsiteY14" fmla="*/ 624873 h 2530449"/>
                <a:gd name="connsiteX15" fmla="*/ 2205516 w 2485572"/>
                <a:gd name="connsiteY15" fmla="*/ 630553 h 2530449"/>
                <a:gd name="connsiteX16" fmla="*/ 2211197 w 2485572"/>
                <a:gd name="connsiteY16" fmla="*/ 633393 h 2530449"/>
                <a:gd name="connsiteX17" fmla="*/ 2216593 w 2485572"/>
                <a:gd name="connsiteY17" fmla="*/ 636234 h 2530449"/>
                <a:gd name="connsiteX18" fmla="*/ 2225114 w 2485572"/>
                <a:gd name="connsiteY18" fmla="*/ 636234 h 2530449"/>
                <a:gd name="connsiteX19" fmla="*/ 2267151 w 2485572"/>
                <a:gd name="connsiteY19" fmla="*/ 644755 h 2530449"/>
                <a:gd name="connsiteX20" fmla="*/ 2272832 w 2485572"/>
                <a:gd name="connsiteY20" fmla="*/ 644755 h 2530449"/>
                <a:gd name="connsiteX21" fmla="*/ 2309188 w 2485572"/>
                <a:gd name="connsiteY21" fmla="*/ 678271 h 2530449"/>
                <a:gd name="connsiteX22" fmla="*/ 2370823 w 2485572"/>
                <a:gd name="connsiteY22" fmla="*/ 739906 h 2530449"/>
                <a:gd name="connsiteX23" fmla="*/ 2376504 w 2485572"/>
                <a:gd name="connsiteY23" fmla="*/ 750983 h 2530449"/>
                <a:gd name="connsiteX24" fmla="*/ 2379060 w 2485572"/>
                <a:gd name="connsiteY24" fmla="*/ 756664 h 2530449"/>
                <a:gd name="connsiteX25" fmla="*/ 2381900 w 2485572"/>
                <a:gd name="connsiteY25" fmla="*/ 765185 h 2530449"/>
                <a:gd name="connsiteX26" fmla="*/ 2415700 w 2485572"/>
                <a:gd name="connsiteY26" fmla="*/ 793020 h 2530449"/>
                <a:gd name="connsiteX27" fmla="*/ 2423937 w 2485572"/>
                <a:gd name="connsiteY27" fmla="*/ 793020 h 2530449"/>
                <a:gd name="connsiteX28" fmla="*/ 2429618 w 2485572"/>
                <a:gd name="connsiteY28" fmla="*/ 795860 h 2530449"/>
                <a:gd name="connsiteX29" fmla="*/ 2435299 w 2485572"/>
                <a:gd name="connsiteY29" fmla="*/ 801541 h 2530449"/>
                <a:gd name="connsiteX30" fmla="*/ 2468814 w 2485572"/>
                <a:gd name="connsiteY30" fmla="*/ 832501 h 2530449"/>
                <a:gd name="connsiteX31" fmla="*/ 2468814 w 2485572"/>
                <a:gd name="connsiteY31" fmla="*/ 835057 h 2530449"/>
                <a:gd name="connsiteX32" fmla="*/ 2471655 w 2485572"/>
                <a:gd name="connsiteY32" fmla="*/ 840738 h 2530449"/>
                <a:gd name="connsiteX33" fmla="*/ 2477336 w 2485572"/>
                <a:gd name="connsiteY33" fmla="*/ 866016 h 2530449"/>
                <a:gd name="connsiteX34" fmla="*/ 2483016 w 2485572"/>
                <a:gd name="connsiteY34" fmla="*/ 882774 h 2530449"/>
                <a:gd name="connsiteX35" fmla="*/ 2485572 w 2485572"/>
                <a:gd name="connsiteY35" fmla="*/ 888455 h 2530449"/>
                <a:gd name="connsiteX36" fmla="*/ 2485572 w 2485572"/>
                <a:gd name="connsiteY36" fmla="*/ 896692 h 2530449"/>
                <a:gd name="connsiteX37" fmla="*/ 2457737 w 2485572"/>
                <a:gd name="connsiteY37" fmla="*/ 992127 h 2530449"/>
                <a:gd name="connsiteX38" fmla="*/ 2454897 w 2485572"/>
                <a:gd name="connsiteY38" fmla="*/ 997808 h 2530449"/>
                <a:gd name="connsiteX39" fmla="*/ 2454897 w 2485572"/>
                <a:gd name="connsiteY39" fmla="*/ 1008885 h 2530449"/>
                <a:gd name="connsiteX40" fmla="*/ 2438139 w 2485572"/>
                <a:gd name="connsiteY40" fmla="*/ 1064839 h 2530449"/>
                <a:gd name="connsiteX41" fmla="*/ 2438139 w 2485572"/>
                <a:gd name="connsiteY41" fmla="*/ 1084438 h 2530449"/>
                <a:gd name="connsiteX42" fmla="*/ 2443536 w 2485572"/>
                <a:gd name="connsiteY42" fmla="*/ 1132155 h 2530449"/>
                <a:gd name="connsiteX43" fmla="*/ 2443536 w 2485572"/>
                <a:gd name="connsiteY43" fmla="*/ 1177032 h 2530449"/>
                <a:gd name="connsiteX44" fmla="*/ 2440979 w 2485572"/>
                <a:gd name="connsiteY44" fmla="*/ 1185553 h 2530449"/>
                <a:gd name="connsiteX45" fmla="*/ 2423937 w 2485572"/>
                <a:gd name="connsiteY45" fmla="*/ 1252585 h 2530449"/>
                <a:gd name="connsiteX46" fmla="*/ 2418541 w 2485572"/>
                <a:gd name="connsiteY46" fmla="*/ 1258266 h 2530449"/>
                <a:gd name="connsiteX47" fmla="*/ 2415700 w 2485572"/>
                <a:gd name="connsiteY47" fmla="*/ 1261106 h 2530449"/>
                <a:gd name="connsiteX48" fmla="*/ 2410020 w 2485572"/>
                <a:gd name="connsiteY48" fmla="*/ 1266787 h 2530449"/>
                <a:gd name="connsiteX49" fmla="*/ 2407179 w 2485572"/>
                <a:gd name="connsiteY49" fmla="*/ 1275024 h 2530449"/>
                <a:gd name="connsiteX50" fmla="*/ 2373663 w 2485572"/>
                <a:gd name="connsiteY50" fmla="*/ 1317061 h 2530449"/>
                <a:gd name="connsiteX51" fmla="*/ 2365142 w 2485572"/>
                <a:gd name="connsiteY51" fmla="*/ 1334103 h 2530449"/>
                <a:gd name="connsiteX52" fmla="*/ 2362302 w 2485572"/>
                <a:gd name="connsiteY52" fmla="*/ 1336659 h 2530449"/>
                <a:gd name="connsiteX53" fmla="*/ 2356905 w 2485572"/>
                <a:gd name="connsiteY53" fmla="*/ 1359098 h 2530449"/>
                <a:gd name="connsiteX54" fmla="*/ 2354065 w 2485572"/>
                <a:gd name="connsiteY54" fmla="*/ 1364778 h 2530449"/>
                <a:gd name="connsiteX55" fmla="*/ 2351225 w 2485572"/>
                <a:gd name="connsiteY55" fmla="*/ 1370459 h 2530449"/>
                <a:gd name="connsiteX56" fmla="*/ 2339863 w 2485572"/>
                <a:gd name="connsiteY56" fmla="*/ 1387217 h 2530449"/>
                <a:gd name="connsiteX57" fmla="*/ 2309188 w 2485572"/>
                <a:gd name="connsiteY57" fmla="*/ 1432094 h 2530449"/>
                <a:gd name="connsiteX58" fmla="*/ 2306348 w 2485572"/>
                <a:gd name="connsiteY58" fmla="*/ 1434934 h 2530449"/>
                <a:gd name="connsiteX59" fmla="*/ 2300667 w 2485572"/>
                <a:gd name="connsiteY59" fmla="*/ 1440331 h 2530449"/>
                <a:gd name="connsiteX60" fmla="*/ 2297827 w 2485572"/>
                <a:gd name="connsiteY60" fmla="*/ 1446012 h 2530449"/>
                <a:gd name="connsiteX61" fmla="*/ 2289590 w 2485572"/>
                <a:gd name="connsiteY61" fmla="*/ 1451692 h 2530449"/>
                <a:gd name="connsiteX62" fmla="*/ 2281069 w 2485572"/>
                <a:gd name="connsiteY62" fmla="*/ 1457373 h 2530449"/>
                <a:gd name="connsiteX63" fmla="*/ 2230795 w 2485572"/>
                <a:gd name="connsiteY63" fmla="*/ 1476971 h 2530449"/>
                <a:gd name="connsiteX64" fmla="*/ 2227954 w 2485572"/>
                <a:gd name="connsiteY64" fmla="*/ 1482368 h 2530449"/>
                <a:gd name="connsiteX65" fmla="*/ 2219434 w 2485572"/>
                <a:gd name="connsiteY65" fmla="*/ 1485208 h 2530449"/>
                <a:gd name="connsiteX66" fmla="*/ 2180237 w 2485572"/>
                <a:gd name="connsiteY66" fmla="*/ 1504806 h 2530449"/>
                <a:gd name="connsiteX67" fmla="*/ 2174556 w 2485572"/>
                <a:gd name="connsiteY67" fmla="*/ 1510487 h 2530449"/>
                <a:gd name="connsiteX68" fmla="*/ 2169160 w 2485572"/>
                <a:gd name="connsiteY68" fmla="*/ 1519008 h 2530449"/>
                <a:gd name="connsiteX69" fmla="*/ 2163479 w 2485572"/>
                <a:gd name="connsiteY69" fmla="*/ 1546843 h 2530449"/>
                <a:gd name="connsiteX70" fmla="*/ 2258630 w 2485572"/>
                <a:gd name="connsiteY70" fmla="*/ 2483016 h 2530449"/>
                <a:gd name="connsiteX71" fmla="*/ 2258630 w 2485572"/>
                <a:gd name="connsiteY71" fmla="*/ 2488413 h 2530449"/>
                <a:gd name="connsiteX72" fmla="*/ 2239032 w 2485572"/>
                <a:gd name="connsiteY72" fmla="*/ 2513691 h 2530449"/>
                <a:gd name="connsiteX73" fmla="*/ 2191314 w 2485572"/>
                <a:gd name="connsiteY73" fmla="*/ 2530449 h 2530449"/>
                <a:gd name="connsiteX74" fmla="*/ 2154958 w 2485572"/>
                <a:gd name="connsiteY74" fmla="*/ 2480175 h 2530449"/>
                <a:gd name="connsiteX75" fmla="*/ 1986810 w 2485572"/>
                <a:gd name="connsiteY75" fmla="*/ 2300667 h 2530449"/>
                <a:gd name="connsiteX76" fmla="*/ 1928016 w 2485572"/>
                <a:gd name="connsiteY76" fmla="*/ 2278512 h 2530449"/>
                <a:gd name="connsiteX77" fmla="*/ 1900291 w 2485572"/>
                <a:gd name="connsiteY77" fmla="*/ 2264848 h 2530449"/>
                <a:gd name="connsiteX78" fmla="*/ 1872061 w 2485572"/>
                <a:gd name="connsiteY78" fmla="*/ 2222273 h 2530449"/>
                <a:gd name="connsiteX79" fmla="*/ 1863540 w 2485572"/>
                <a:gd name="connsiteY79" fmla="*/ 2163479 h 2530449"/>
                <a:gd name="connsiteX80" fmla="*/ 1813266 w 2485572"/>
                <a:gd name="connsiteY80" fmla="*/ 2166319 h 2530449"/>
                <a:gd name="connsiteX81" fmla="*/ 1771230 w 2485572"/>
                <a:gd name="connsiteY81" fmla="*/ 2205516 h 2530449"/>
                <a:gd name="connsiteX82" fmla="*/ 1762708 w 2485572"/>
                <a:gd name="connsiteY82" fmla="*/ 2202676 h 2530449"/>
                <a:gd name="connsiteX83" fmla="*/ 1698233 w 2485572"/>
                <a:gd name="connsiteY83" fmla="*/ 2166319 h 2530449"/>
                <a:gd name="connsiteX84" fmla="*/ 1682804 w 2485572"/>
                <a:gd name="connsiteY84" fmla="*/ 2164835 h 2530449"/>
                <a:gd name="connsiteX85" fmla="*/ 1656196 w 2485572"/>
                <a:gd name="connsiteY85" fmla="*/ 2160638 h 2530449"/>
                <a:gd name="connsiteX86" fmla="*/ 1633591 w 2485572"/>
                <a:gd name="connsiteY86" fmla="*/ 2164835 h 2530449"/>
                <a:gd name="connsiteX87" fmla="*/ 1605638 w 2485572"/>
                <a:gd name="connsiteY87" fmla="*/ 2169159 h 2530449"/>
                <a:gd name="connsiteX88" fmla="*/ 1566442 w 2485572"/>
                <a:gd name="connsiteY88" fmla="*/ 2146721 h 2530449"/>
                <a:gd name="connsiteX89" fmla="*/ 1563601 w 2485572"/>
                <a:gd name="connsiteY89" fmla="*/ 2143881 h 2530449"/>
                <a:gd name="connsiteX90" fmla="*/ 1561045 w 2485572"/>
                <a:gd name="connsiteY90" fmla="*/ 2141040 h 2530449"/>
                <a:gd name="connsiteX91" fmla="*/ 1541447 w 2485572"/>
                <a:gd name="connsiteY91" fmla="*/ 2112921 h 2530449"/>
                <a:gd name="connsiteX92" fmla="*/ 1535766 w 2485572"/>
                <a:gd name="connsiteY92" fmla="*/ 2107524 h 2530449"/>
                <a:gd name="connsiteX93" fmla="*/ 1501966 w 2485572"/>
                <a:gd name="connsiteY93" fmla="*/ 2090482 h 2530449"/>
                <a:gd name="connsiteX94" fmla="*/ 1496570 w 2485572"/>
                <a:gd name="connsiteY94" fmla="*/ 2087926 h 2530449"/>
                <a:gd name="connsiteX95" fmla="*/ 1493729 w 2485572"/>
                <a:gd name="connsiteY95" fmla="*/ 2085086 h 2530449"/>
                <a:gd name="connsiteX96" fmla="*/ 1488049 w 2485572"/>
                <a:gd name="connsiteY96" fmla="*/ 2082245 h 2530449"/>
                <a:gd name="connsiteX97" fmla="*/ 1426413 w 2485572"/>
                <a:gd name="connsiteY97" fmla="*/ 2059807 h 2530449"/>
                <a:gd name="connsiteX98" fmla="*/ 1364778 w 2485572"/>
                <a:gd name="connsiteY98" fmla="*/ 2056966 h 2530449"/>
                <a:gd name="connsiteX99" fmla="*/ 1336659 w 2485572"/>
                <a:gd name="connsiteY99" fmla="*/ 2048445 h 2530449"/>
                <a:gd name="connsiteX100" fmla="*/ 1311380 w 2485572"/>
                <a:gd name="connsiteY100" fmla="*/ 2034528 h 2530449"/>
                <a:gd name="connsiteX101" fmla="*/ 1305983 w 2485572"/>
                <a:gd name="connsiteY101" fmla="*/ 2031688 h 2530449"/>
                <a:gd name="connsiteX102" fmla="*/ 1303143 w 2485572"/>
                <a:gd name="connsiteY102" fmla="*/ 2026291 h 2530449"/>
                <a:gd name="connsiteX103" fmla="*/ 1300303 w 2485572"/>
                <a:gd name="connsiteY103" fmla="*/ 2023451 h 2530449"/>
                <a:gd name="connsiteX104" fmla="*/ 1266787 w 2485572"/>
                <a:gd name="connsiteY104" fmla="*/ 2006409 h 2530449"/>
                <a:gd name="connsiteX105" fmla="*/ 1255426 w 2485572"/>
                <a:gd name="connsiteY105" fmla="*/ 2006409 h 2530449"/>
                <a:gd name="connsiteX106" fmla="*/ 1238668 w 2485572"/>
                <a:gd name="connsiteY106" fmla="*/ 2001012 h 2530449"/>
                <a:gd name="connsiteX107" fmla="*/ 1232987 w 2485572"/>
                <a:gd name="connsiteY107" fmla="*/ 2001012 h 2530449"/>
                <a:gd name="connsiteX108" fmla="*/ 1216229 w 2485572"/>
                <a:gd name="connsiteY108" fmla="*/ 1995331 h 2530449"/>
                <a:gd name="connsiteX109" fmla="*/ 1213389 w 2485572"/>
                <a:gd name="connsiteY109" fmla="*/ 1992491 h 2530449"/>
                <a:gd name="connsiteX110" fmla="*/ 1185554 w 2485572"/>
                <a:gd name="connsiteY110" fmla="*/ 1984254 h 2530449"/>
                <a:gd name="connsiteX111" fmla="*/ 1179873 w 2485572"/>
                <a:gd name="connsiteY111" fmla="*/ 1984254 h 2530449"/>
                <a:gd name="connsiteX112" fmla="*/ 1157434 w 2485572"/>
                <a:gd name="connsiteY112" fmla="*/ 1981414 h 2530449"/>
                <a:gd name="connsiteX113" fmla="*/ 1109717 w 2485572"/>
                <a:gd name="connsiteY113" fmla="*/ 1947614 h 2530449"/>
                <a:gd name="connsiteX114" fmla="*/ 1098639 w 2485572"/>
                <a:gd name="connsiteY114" fmla="*/ 1944774 h 2530449"/>
                <a:gd name="connsiteX115" fmla="*/ 1067680 w 2485572"/>
                <a:gd name="connsiteY115" fmla="*/ 1919779 h 2530449"/>
                <a:gd name="connsiteX116" fmla="*/ 1056603 w 2485572"/>
                <a:gd name="connsiteY116" fmla="*/ 1888819 h 2530449"/>
                <a:gd name="connsiteX117" fmla="*/ 1053762 w 2485572"/>
                <a:gd name="connsiteY117" fmla="*/ 1880298 h 2530449"/>
                <a:gd name="connsiteX118" fmla="*/ 1022803 w 2485572"/>
                <a:gd name="connsiteY118" fmla="*/ 1860700 h 2530449"/>
                <a:gd name="connsiteX119" fmla="*/ 1019962 w 2485572"/>
                <a:gd name="connsiteY119" fmla="*/ 1858143 h 2530449"/>
                <a:gd name="connsiteX120" fmla="*/ 1006045 w 2485572"/>
                <a:gd name="connsiteY120" fmla="*/ 1824343 h 2530449"/>
                <a:gd name="connsiteX121" fmla="*/ 1006045 w 2485572"/>
                <a:gd name="connsiteY121" fmla="*/ 1813266 h 2530449"/>
                <a:gd name="connsiteX122" fmla="*/ 1011725 w 2485572"/>
                <a:gd name="connsiteY122" fmla="*/ 1793668 h 2530449"/>
                <a:gd name="connsiteX123" fmla="*/ 1019962 w 2485572"/>
                <a:gd name="connsiteY123" fmla="*/ 1768389 h 2530449"/>
                <a:gd name="connsiteX124" fmla="*/ 1025643 w 2485572"/>
                <a:gd name="connsiteY124" fmla="*/ 1737429 h 2530449"/>
                <a:gd name="connsiteX125" fmla="*/ 1025643 w 2485572"/>
                <a:gd name="connsiteY125" fmla="*/ 1723512 h 2530449"/>
                <a:gd name="connsiteX126" fmla="*/ 1019962 w 2485572"/>
                <a:gd name="connsiteY126" fmla="*/ 1720671 h 2530449"/>
                <a:gd name="connsiteX127" fmla="*/ 1014566 w 2485572"/>
                <a:gd name="connsiteY127" fmla="*/ 1712435 h 2530449"/>
                <a:gd name="connsiteX128" fmla="*/ 1011725 w 2485572"/>
                <a:gd name="connsiteY128" fmla="*/ 1709594 h 2530449"/>
                <a:gd name="connsiteX129" fmla="*/ 983606 w 2485572"/>
                <a:gd name="connsiteY129" fmla="*/ 1692552 h 2530449"/>
                <a:gd name="connsiteX130" fmla="*/ 977925 w 2485572"/>
                <a:gd name="connsiteY130" fmla="*/ 1692552 h 2530449"/>
                <a:gd name="connsiteX131" fmla="*/ 950090 w 2485572"/>
                <a:gd name="connsiteY131" fmla="*/ 1653356 h 2530449"/>
                <a:gd name="connsiteX132" fmla="*/ 950090 w 2485572"/>
                <a:gd name="connsiteY132" fmla="*/ 1639438 h 2530449"/>
                <a:gd name="connsiteX133" fmla="*/ 952931 w 2485572"/>
                <a:gd name="connsiteY133" fmla="*/ 1636598 h 2530449"/>
                <a:gd name="connsiteX134" fmla="*/ 975369 w 2485572"/>
                <a:gd name="connsiteY134" fmla="*/ 1597401 h 2530449"/>
                <a:gd name="connsiteX135" fmla="*/ 980766 w 2485572"/>
                <a:gd name="connsiteY135" fmla="*/ 1591721 h 2530449"/>
                <a:gd name="connsiteX136" fmla="*/ 1017406 w 2485572"/>
                <a:gd name="connsiteY136" fmla="*/ 1561045 h 2530449"/>
                <a:gd name="connsiteX137" fmla="*/ 1022803 w 2485572"/>
                <a:gd name="connsiteY137" fmla="*/ 1558205 h 2530449"/>
                <a:gd name="connsiteX138" fmla="*/ 1025643 w 2485572"/>
                <a:gd name="connsiteY138" fmla="*/ 1555364 h 2530449"/>
                <a:gd name="connsiteX139" fmla="*/ 1031324 w 2485572"/>
                <a:gd name="connsiteY139" fmla="*/ 1549684 h 2530449"/>
                <a:gd name="connsiteX140" fmla="*/ 1293866 w 2485572"/>
                <a:gd name="connsiteY140" fmla="*/ 1680648 h 2530449"/>
                <a:gd name="connsiteX141" fmla="*/ 1455791 w 2485572"/>
                <a:gd name="connsiteY141" fmla="*/ 1685410 h 2530449"/>
                <a:gd name="connsiteX142" fmla="*/ 1289417 w 2485572"/>
                <a:gd name="connsiteY142" fmla="*/ 1536685 h 2530449"/>
                <a:gd name="connsiteX143" fmla="*/ 1061999 w 2485572"/>
                <a:gd name="connsiteY143" fmla="*/ 1465610 h 2530449"/>
                <a:gd name="connsiteX144" fmla="*/ 1061999 w 2485572"/>
                <a:gd name="connsiteY144" fmla="*/ 1429254 h 2530449"/>
                <a:gd name="connsiteX145" fmla="*/ 1048082 w 2485572"/>
                <a:gd name="connsiteY145" fmla="*/ 1403975 h 2530449"/>
                <a:gd name="connsiteX146" fmla="*/ 1022803 w 2485572"/>
                <a:gd name="connsiteY146" fmla="*/ 1387217 h 2530449"/>
                <a:gd name="connsiteX147" fmla="*/ 1011725 w 2485572"/>
                <a:gd name="connsiteY147" fmla="*/ 1381536 h 2530449"/>
                <a:gd name="connsiteX148" fmla="*/ 1000364 w 2485572"/>
                <a:gd name="connsiteY148" fmla="*/ 1381536 h 2530449"/>
                <a:gd name="connsiteX149" fmla="*/ 961167 w 2485572"/>
                <a:gd name="connsiteY149" fmla="*/ 1376140 h 2530449"/>
                <a:gd name="connsiteX150" fmla="*/ 924811 w 2485572"/>
                <a:gd name="connsiteY150" fmla="*/ 1367618 h 2530449"/>
                <a:gd name="connsiteX151" fmla="*/ 919131 w 2485572"/>
                <a:gd name="connsiteY151" fmla="*/ 1367618 h 2530449"/>
                <a:gd name="connsiteX152" fmla="*/ 913450 w 2485572"/>
                <a:gd name="connsiteY152" fmla="*/ 1364778 h 2530449"/>
                <a:gd name="connsiteX153" fmla="*/ 908053 w 2485572"/>
                <a:gd name="connsiteY153" fmla="*/ 1364778 h 2530449"/>
                <a:gd name="connsiteX154" fmla="*/ 877094 w 2485572"/>
                <a:gd name="connsiteY154" fmla="*/ 1381536 h 2530449"/>
                <a:gd name="connsiteX155" fmla="*/ 868857 w 2485572"/>
                <a:gd name="connsiteY155" fmla="*/ 1390057 h 2530449"/>
                <a:gd name="connsiteX156" fmla="*/ 835057 w 2485572"/>
                <a:gd name="connsiteY156" fmla="*/ 1434934 h 2530449"/>
                <a:gd name="connsiteX157" fmla="*/ 832217 w 2485572"/>
                <a:gd name="connsiteY157" fmla="*/ 1440331 h 2530449"/>
                <a:gd name="connsiteX158" fmla="*/ 832217 w 2485572"/>
                <a:gd name="connsiteY158" fmla="*/ 1446012 h 2530449"/>
                <a:gd name="connsiteX159" fmla="*/ 767741 w 2485572"/>
                <a:gd name="connsiteY159" fmla="*/ 1513327 h 2530449"/>
                <a:gd name="connsiteX160" fmla="*/ 711787 w 2485572"/>
                <a:gd name="connsiteY160" fmla="*/ 1535766 h 2530449"/>
                <a:gd name="connsiteX161" fmla="*/ 686508 w 2485572"/>
                <a:gd name="connsiteY161" fmla="*/ 1541447 h 2530449"/>
                <a:gd name="connsiteX162" fmla="*/ 661513 w 2485572"/>
                <a:gd name="connsiteY162" fmla="*/ 1549684 h 2530449"/>
                <a:gd name="connsiteX163" fmla="*/ 658672 w 2485572"/>
                <a:gd name="connsiteY163" fmla="*/ 1552524 h 2530449"/>
                <a:gd name="connsiteX164" fmla="*/ 652992 w 2485572"/>
                <a:gd name="connsiteY164" fmla="*/ 1555364 h 2530449"/>
                <a:gd name="connsiteX165" fmla="*/ 624873 w 2485572"/>
                <a:gd name="connsiteY165" fmla="*/ 1561045 h 2530449"/>
                <a:gd name="connsiteX166" fmla="*/ 619476 w 2485572"/>
                <a:gd name="connsiteY166" fmla="*/ 1558205 h 2530449"/>
                <a:gd name="connsiteX167" fmla="*/ 616636 w 2485572"/>
                <a:gd name="connsiteY167" fmla="*/ 1555364 h 2530449"/>
                <a:gd name="connsiteX168" fmla="*/ 597037 w 2485572"/>
                <a:gd name="connsiteY168" fmla="*/ 1532926 h 2530449"/>
                <a:gd name="connsiteX169" fmla="*/ 594197 w 2485572"/>
                <a:gd name="connsiteY169" fmla="*/ 1521848 h 2530449"/>
                <a:gd name="connsiteX170" fmla="*/ 591357 w 2485572"/>
                <a:gd name="connsiteY170" fmla="*/ 1519008 h 2530449"/>
                <a:gd name="connsiteX171" fmla="*/ 566078 w 2485572"/>
                <a:gd name="connsiteY171" fmla="*/ 1482368 h 2530449"/>
                <a:gd name="connsiteX172" fmla="*/ 560397 w 2485572"/>
                <a:gd name="connsiteY172" fmla="*/ 1471291 h 2530449"/>
                <a:gd name="connsiteX173" fmla="*/ 555000 w 2485572"/>
                <a:gd name="connsiteY173" fmla="*/ 1465610 h 2530449"/>
                <a:gd name="connsiteX174" fmla="*/ 498762 w 2485572"/>
                <a:gd name="connsiteY174" fmla="*/ 1432094 h 2530449"/>
                <a:gd name="connsiteX175" fmla="*/ 490525 w 2485572"/>
                <a:gd name="connsiteY175" fmla="*/ 1429254 h 2530449"/>
                <a:gd name="connsiteX176" fmla="*/ 487685 w 2485572"/>
                <a:gd name="connsiteY176" fmla="*/ 1429254 h 2530449"/>
                <a:gd name="connsiteX177" fmla="*/ 462406 w 2485572"/>
                <a:gd name="connsiteY177" fmla="*/ 1426413 h 2530449"/>
                <a:gd name="connsiteX178" fmla="*/ 400770 w 2485572"/>
                <a:gd name="connsiteY178" fmla="*/ 1426413 h 2530449"/>
                <a:gd name="connsiteX179" fmla="*/ 392250 w 2485572"/>
                <a:gd name="connsiteY179" fmla="*/ 1423573 h 2530449"/>
                <a:gd name="connsiteX180" fmla="*/ 384013 w 2485572"/>
                <a:gd name="connsiteY180" fmla="*/ 1420733 h 2530449"/>
                <a:gd name="connsiteX181" fmla="*/ 375492 w 2485572"/>
                <a:gd name="connsiteY181" fmla="*/ 1420733 h 2530449"/>
                <a:gd name="connsiteX182" fmla="*/ 319537 w 2485572"/>
                <a:gd name="connsiteY182" fmla="*/ 1409655 h 2530449"/>
                <a:gd name="connsiteX183" fmla="*/ 313856 w 2485572"/>
                <a:gd name="connsiteY183" fmla="*/ 1406815 h 2530449"/>
                <a:gd name="connsiteX184" fmla="*/ 308176 w 2485572"/>
                <a:gd name="connsiteY184" fmla="*/ 1406815 h 2530449"/>
                <a:gd name="connsiteX185" fmla="*/ 297098 w 2485572"/>
                <a:gd name="connsiteY185" fmla="*/ 1401134 h 2530449"/>
                <a:gd name="connsiteX186" fmla="*/ 221546 w 2485572"/>
                <a:gd name="connsiteY186" fmla="*/ 1392898 h 2530449"/>
                <a:gd name="connsiteX187" fmla="*/ 213025 w 2485572"/>
                <a:gd name="connsiteY187" fmla="*/ 1392898 h 2530449"/>
                <a:gd name="connsiteX188" fmla="*/ 204504 w 2485572"/>
                <a:gd name="connsiteY188" fmla="*/ 1395738 h 2530449"/>
                <a:gd name="connsiteX189" fmla="*/ 154230 w 2485572"/>
                <a:gd name="connsiteY189" fmla="*/ 1406815 h 2530449"/>
                <a:gd name="connsiteX190" fmla="*/ 148549 w 2485572"/>
                <a:gd name="connsiteY190" fmla="*/ 1403975 h 2530449"/>
                <a:gd name="connsiteX191" fmla="*/ 137472 w 2485572"/>
                <a:gd name="connsiteY191" fmla="*/ 1398294 h 2530449"/>
                <a:gd name="connsiteX192" fmla="*/ 131791 w 2485572"/>
                <a:gd name="connsiteY192" fmla="*/ 1398294 h 2530449"/>
                <a:gd name="connsiteX193" fmla="*/ 67316 w 2485572"/>
                <a:gd name="connsiteY193" fmla="*/ 1418177 h 2530449"/>
                <a:gd name="connsiteX194" fmla="*/ 58795 w 2485572"/>
                <a:gd name="connsiteY194" fmla="*/ 1420733 h 2530449"/>
                <a:gd name="connsiteX195" fmla="*/ 50558 w 2485572"/>
                <a:gd name="connsiteY195" fmla="*/ 1423573 h 2530449"/>
                <a:gd name="connsiteX196" fmla="*/ 42037 w 2485572"/>
                <a:gd name="connsiteY196" fmla="*/ 1423573 h 2530449"/>
                <a:gd name="connsiteX197" fmla="*/ 5681 w 2485572"/>
                <a:gd name="connsiteY197" fmla="*/ 1432094 h 2530449"/>
                <a:gd name="connsiteX198" fmla="*/ 2840 w 2485572"/>
                <a:gd name="connsiteY198" fmla="*/ 1403975 h 2530449"/>
                <a:gd name="connsiteX199" fmla="*/ 0 w 2485572"/>
                <a:gd name="connsiteY199" fmla="*/ 1395738 h 2530449"/>
                <a:gd name="connsiteX200" fmla="*/ 5681 w 2485572"/>
                <a:gd name="connsiteY200" fmla="*/ 1373299 h 2530449"/>
                <a:gd name="connsiteX201" fmla="*/ 5681 w 2485572"/>
                <a:gd name="connsiteY201" fmla="*/ 1361938 h 2530449"/>
                <a:gd name="connsiteX202" fmla="*/ 11361 w 2485572"/>
                <a:gd name="connsiteY202" fmla="*/ 1345180 h 2530449"/>
                <a:gd name="connsiteX203" fmla="*/ 42037 w 2485572"/>
                <a:gd name="connsiteY203" fmla="*/ 1305983 h 2530449"/>
                <a:gd name="connsiteX204" fmla="*/ 47718 w 2485572"/>
                <a:gd name="connsiteY204" fmla="*/ 1294622 h 2530449"/>
                <a:gd name="connsiteX205" fmla="*/ 39197 w 2485572"/>
                <a:gd name="connsiteY205" fmla="*/ 1275024 h 2530449"/>
                <a:gd name="connsiteX206" fmla="*/ 33516 w 2485572"/>
                <a:gd name="connsiteY206" fmla="*/ 1269627 h 2530449"/>
                <a:gd name="connsiteX207" fmla="*/ 33516 w 2485572"/>
                <a:gd name="connsiteY207" fmla="*/ 1244348 h 2530449"/>
                <a:gd name="connsiteX208" fmla="*/ 64475 w 2485572"/>
                <a:gd name="connsiteY208" fmla="*/ 1213389 h 2530449"/>
                <a:gd name="connsiteX209" fmla="*/ 81233 w 2485572"/>
                <a:gd name="connsiteY209" fmla="*/ 1199471 h 2530449"/>
                <a:gd name="connsiteX210" fmla="*/ 86914 w 2485572"/>
                <a:gd name="connsiteY210" fmla="*/ 1190950 h 2530449"/>
                <a:gd name="connsiteX211" fmla="*/ 97991 w 2485572"/>
                <a:gd name="connsiteY211" fmla="*/ 1160275 h 2530449"/>
                <a:gd name="connsiteX212" fmla="*/ 95435 w 2485572"/>
                <a:gd name="connsiteY212" fmla="*/ 1151753 h 2530449"/>
                <a:gd name="connsiteX213" fmla="*/ 95435 w 2485572"/>
                <a:gd name="connsiteY213" fmla="*/ 1121078 h 2530449"/>
                <a:gd name="connsiteX214" fmla="*/ 100832 w 2485572"/>
                <a:gd name="connsiteY214" fmla="*/ 1112557 h 2530449"/>
                <a:gd name="connsiteX215" fmla="*/ 103672 w 2485572"/>
                <a:gd name="connsiteY215" fmla="*/ 1106876 h 2530449"/>
                <a:gd name="connsiteX216" fmla="*/ 154230 w 2485572"/>
                <a:gd name="connsiteY216" fmla="*/ 1070520 h 2530449"/>
                <a:gd name="connsiteX217" fmla="*/ 176668 w 2485572"/>
                <a:gd name="connsiteY217" fmla="*/ 1045241 h 2530449"/>
                <a:gd name="connsiteX218" fmla="*/ 176668 w 2485572"/>
                <a:gd name="connsiteY218" fmla="*/ 1037004 h 2530449"/>
                <a:gd name="connsiteX219" fmla="*/ 173828 w 2485572"/>
                <a:gd name="connsiteY219" fmla="*/ 1028483 h 2530449"/>
                <a:gd name="connsiteX220" fmla="*/ 157070 w 2485572"/>
                <a:gd name="connsiteY220" fmla="*/ 1008885 h 2530449"/>
                <a:gd name="connsiteX221" fmla="*/ 154230 w 2485572"/>
                <a:gd name="connsiteY221" fmla="*/ 1000648 h 2530449"/>
                <a:gd name="connsiteX222" fmla="*/ 157070 w 2485572"/>
                <a:gd name="connsiteY222" fmla="*/ 964008 h 2530449"/>
                <a:gd name="connsiteX223" fmla="*/ 154230 w 2485572"/>
                <a:gd name="connsiteY223" fmla="*/ 955771 h 2530449"/>
                <a:gd name="connsiteX224" fmla="*/ 126111 w 2485572"/>
                <a:gd name="connsiteY224" fmla="*/ 930492 h 2530449"/>
                <a:gd name="connsiteX225" fmla="*/ 112193 w 2485572"/>
                <a:gd name="connsiteY225" fmla="*/ 927652 h 2530449"/>
                <a:gd name="connsiteX226" fmla="*/ 109353 w 2485572"/>
                <a:gd name="connsiteY226" fmla="*/ 921971 h 2530449"/>
                <a:gd name="connsiteX227" fmla="*/ 109353 w 2485572"/>
                <a:gd name="connsiteY227" fmla="*/ 908053 h 2530449"/>
                <a:gd name="connsiteX228" fmla="*/ 117590 w 2485572"/>
                <a:gd name="connsiteY228" fmla="*/ 891295 h 2530449"/>
                <a:gd name="connsiteX229" fmla="*/ 123270 w 2485572"/>
                <a:gd name="connsiteY229" fmla="*/ 885615 h 2530449"/>
                <a:gd name="connsiteX230" fmla="*/ 148549 w 2485572"/>
                <a:gd name="connsiteY230" fmla="*/ 866016 h 2530449"/>
                <a:gd name="connsiteX231" fmla="*/ 128951 w 2485572"/>
                <a:gd name="connsiteY231" fmla="*/ 840738 h 2530449"/>
                <a:gd name="connsiteX232" fmla="*/ 126111 w 2485572"/>
                <a:gd name="connsiteY232" fmla="*/ 821139 h 2530449"/>
                <a:gd name="connsiteX233" fmla="*/ 140028 w 2485572"/>
                <a:gd name="connsiteY233" fmla="*/ 812618 h 2530449"/>
                <a:gd name="connsiteX234" fmla="*/ 142869 w 2485572"/>
                <a:gd name="connsiteY234" fmla="*/ 790464 h 2530449"/>
                <a:gd name="connsiteX235" fmla="*/ 154230 w 2485572"/>
                <a:gd name="connsiteY235" fmla="*/ 773422 h 2530449"/>
                <a:gd name="connsiteX236" fmla="*/ 157070 w 2485572"/>
                <a:gd name="connsiteY236" fmla="*/ 762344 h 2530449"/>
                <a:gd name="connsiteX237" fmla="*/ 157070 w 2485572"/>
                <a:gd name="connsiteY237" fmla="*/ 753824 h 2530449"/>
                <a:gd name="connsiteX238" fmla="*/ 145709 w 2485572"/>
                <a:gd name="connsiteY238" fmla="*/ 731385 h 2530449"/>
                <a:gd name="connsiteX239" fmla="*/ 145709 w 2485572"/>
                <a:gd name="connsiteY239" fmla="*/ 723148 h 2530449"/>
                <a:gd name="connsiteX240" fmla="*/ 159627 w 2485572"/>
                <a:gd name="connsiteY240" fmla="*/ 714627 h 2530449"/>
                <a:gd name="connsiteX241" fmla="*/ 204504 w 2485572"/>
                <a:gd name="connsiteY241" fmla="*/ 708946 h 2530449"/>
                <a:gd name="connsiteX242" fmla="*/ 232623 w 2485572"/>
                <a:gd name="connsiteY242" fmla="*/ 678271 h 2530449"/>
                <a:gd name="connsiteX243" fmla="*/ 232623 w 2485572"/>
                <a:gd name="connsiteY243" fmla="*/ 666909 h 2530449"/>
                <a:gd name="connsiteX244" fmla="*/ 215865 w 2485572"/>
                <a:gd name="connsiteY244" fmla="*/ 644755 h 2530449"/>
                <a:gd name="connsiteX245" fmla="*/ 218705 w 2485572"/>
                <a:gd name="connsiteY245" fmla="*/ 613795 h 2530449"/>
                <a:gd name="connsiteX246" fmla="*/ 241144 w 2485572"/>
                <a:gd name="connsiteY246" fmla="*/ 582836 h 2530449"/>
                <a:gd name="connsiteX247" fmla="*/ 252221 w 2485572"/>
                <a:gd name="connsiteY247" fmla="*/ 571758 h 2530449"/>
                <a:gd name="connsiteX248" fmla="*/ 285737 w 2485572"/>
                <a:gd name="connsiteY248" fmla="*/ 524041 h 2530449"/>
                <a:gd name="connsiteX249" fmla="*/ 291418 w 2485572"/>
                <a:gd name="connsiteY249" fmla="*/ 518644 h 2530449"/>
                <a:gd name="connsiteX250" fmla="*/ 322377 w 2485572"/>
                <a:gd name="connsiteY250" fmla="*/ 518644 h 2530449"/>
                <a:gd name="connsiteX251" fmla="*/ 333455 w 2485572"/>
                <a:gd name="connsiteY251" fmla="*/ 510123 h 2530449"/>
                <a:gd name="connsiteX252" fmla="*/ 341976 w 2485572"/>
                <a:gd name="connsiteY252" fmla="*/ 482004 h 2530449"/>
                <a:gd name="connsiteX253" fmla="*/ 347372 w 2485572"/>
                <a:gd name="connsiteY253" fmla="*/ 476607 h 2530449"/>
                <a:gd name="connsiteX254" fmla="*/ 386853 w 2485572"/>
                <a:gd name="connsiteY254" fmla="*/ 459565 h 2530449"/>
                <a:gd name="connsiteX255" fmla="*/ 389409 w 2485572"/>
                <a:gd name="connsiteY255" fmla="*/ 454169 h 2530449"/>
                <a:gd name="connsiteX256" fmla="*/ 400770 w 2485572"/>
                <a:gd name="connsiteY256" fmla="*/ 434570 h 2530449"/>
                <a:gd name="connsiteX257" fmla="*/ 414688 w 2485572"/>
                <a:gd name="connsiteY257" fmla="*/ 392534 h 2530449"/>
                <a:gd name="connsiteX258" fmla="*/ 428890 w 2485572"/>
                <a:gd name="connsiteY258" fmla="*/ 341976 h 2530449"/>
                <a:gd name="connsiteX259" fmla="*/ 434286 w 2485572"/>
                <a:gd name="connsiteY259" fmla="*/ 255062 h 2530449"/>
                <a:gd name="connsiteX260" fmla="*/ 437127 w 2485572"/>
                <a:gd name="connsiteY260" fmla="*/ 252221 h 2530449"/>
                <a:gd name="connsiteX261" fmla="*/ 448488 w 2485572"/>
                <a:gd name="connsiteY261" fmla="*/ 235463 h 2530449"/>
                <a:gd name="connsiteX262" fmla="*/ 468086 w 2485572"/>
                <a:gd name="connsiteY262" fmla="*/ 221546 h 2530449"/>
                <a:gd name="connsiteX263" fmla="*/ 501602 w 2485572"/>
                <a:gd name="connsiteY263" fmla="*/ 215865 h 2530449"/>
                <a:gd name="connsiteX264" fmla="*/ 512964 w 2485572"/>
                <a:gd name="connsiteY264" fmla="*/ 213025 h 2530449"/>
                <a:gd name="connsiteX265" fmla="*/ 555000 w 2485572"/>
                <a:gd name="connsiteY265" fmla="*/ 187746 h 2530449"/>
                <a:gd name="connsiteX266" fmla="*/ 557557 w 2485572"/>
                <a:gd name="connsiteY266" fmla="*/ 182349 h 2530449"/>
                <a:gd name="connsiteX267" fmla="*/ 602434 w 2485572"/>
                <a:gd name="connsiteY267" fmla="*/ 131791 h 2530449"/>
                <a:gd name="connsiteX268" fmla="*/ 605274 w 2485572"/>
                <a:gd name="connsiteY268" fmla="*/ 123270 h 2530449"/>
                <a:gd name="connsiteX269" fmla="*/ 594197 w 2485572"/>
                <a:gd name="connsiteY269" fmla="*/ 70156 h 2530449"/>
                <a:gd name="connsiteX270" fmla="*/ 650151 w 2485572"/>
                <a:gd name="connsiteY270" fmla="*/ 92595 h 2530449"/>
                <a:gd name="connsiteX271" fmla="*/ 664069 w 2485572"/>
                <a:gd name="connsiteY271" fmla="*/ 92595 h 2530449"/>
                <a:gd name="connsiteX272" fmla="*/ 689348 w 2485572"/>
                <a:gd name="connsiteY272" fmla="*/ 98275 h 2530449"/>
                <a:gd name="connsiteX273" fmla="*/ 723148 w 2485572"/>
                <a:gd name="connsiteY273" fmla="*/ 89754 h 2530449"/>
                <a:gd name="connsiteX274" fmla="*/ 725704 w 2485572"/>
                <a:gd name="connsiteY274" fmla="*/ 92595 h 2530449"/>
                <a:gd name="connsiteX275" fmla="*/ 731385 w 2485572"/>
                <a:gd name="connsiteY275" fmla="*/ 92595 h 2530449"/>
                <a:gd name="connsiteX276" fmla="*/ 737065 w 2485572"/>
                <a:gd name="connsiteY276" fmla="*/ 95435 h 2530449"/>
                <a:gd name="connsiteX277" fmla="*/ 742746 w 2485572"/>
                <a:gd name="connsiteY277" fmla="*/ 95435 h 2530449"/>
                <a:gd name="connsiteX278" fmla="*/ 779102 w 2485572"/>
                <a:gd name="connsiteY278" fmla="*/ 75837 h 2530449"/>
                <a:gd name="connsiteX279" fmla="*/ 818299 w 2485572"/>
                <a:gd name="connsiteY279" fmla="*/ 39197 h 2530449"/>
                <a:gd name="connsiteX280" fmla="*/ 823980 w 2485572"/>
                <a:gd name="connsiteY280" fmla="*/ 33800 h 2530449"/>
                <a:gd name="connsiteX281" fmla="*/ 851815 w 2485572"/>
                <a:gd name="connsiteY281" fmla="*/ 19598 h 2530449"/>
                <a:gd name="connsiteX282" fmla="*/ 854655 w 2485572"/>
                <a:gd name="connsiteY282" fmla="*/ 14202 h 2530449"/>
                <a:gd name="connsiteX283" fmla="*/ 888455 w 2485572"/>
                <a:gd name="connsiteY283" fmla="*/ 8521 h 2530449"/>
                <a:gd name="connsiteX284" fmla="*/ 893852 w 2485572"/>
                <a:gd name="connsiteY284" fmla="*/ 11361 h 2530449"/>
                <a:gd name="connsiteX285" fmla="*/ 933332 w 2485572"/>
                <a:gd name="connsiteY285" fmla="*/ 36640 h 2530449"/>
                <a:gd name="connsiteX286" fmla="*/ 938729 w 2485572"/>
                <a:gd name="connsiteY286" fmla="*/ 42037 h 2530449"/>
                <a:gd name="connsiteX287" fmla="*/ 969689 w 2485572"/>
                <a:gd name="connsiteY287" fmla="*/ 61635 h 2530449"/>
                <a:gd name="connsiteX288" fmla="*/ 972529 w 2485572"/>
                <a:gd name="connsiteY288" fmla="*/ 64475 h 2530449"/>
                <a:gd name="connsiteX289" fmla="*/ 977925 w 2485572"/>
                <a:gd name="connsiteY289" fmla="*/ 67316 h 2530449"/>
                <a:gd name="connsiteX290" fmla="*/ 1011725 w 2485572"/>
                <a:gd name="connsiteY290" fmla="*/ 67316 h 2530449"/>
                <a:gd name="connsiteX291" fmla="*/ 1031324 w 2485572"/>
                <a:gd name="connsiteY291" fmla="*/ 64475 h 2530449"/>
                <a:gd name="connsiteX292" fmla="*/ 1042401 w 2485572"/>
                <a:gd name="connsiteY292" fmla="*/ 64475 h 2530449"/>
                <a:gd name="connsiteX293" fmla="*/ 1104036 w 2485572"/>
                <a:gd name="connsiteY293" fmla="*/ 70156 h 2530449"/>
                <a:gd name="connsiteX294" fmla="*/ 1109717 w 2485572"/>
                <a:gd name="connsiteY294" fmla="*/ 75837 h 2530449"/>
                <a:gd name="connsiteX295" fmla="*/ 1118238 w 2485572"/>
                <a:gd name="connsiteY295" fmla="*/ 81233 h 2530449"/>
                <a:gd name="connsiteX296" fmla="*/ 1121078 w 2485572"/>
                <a:gd name="connsiteY296" fmla="*/ 84074 h 2530449"/>
                <a:gd name="connsiteX297" fmla="*/ 1143517 w 2485572"/>
                <a:gd name="connsiteY297" fmla="*/ 95435 h 2530449"/>
                <a:gd name="connsiteX298" fmla="*/ 1151754 w 2485572"/>
                <a:gd name="connsiteY298" fmla="*/ 100832 h 2530449"/>
                <a:gd name="connsiteX299" fmla="*/ 1171352 w 2485572"/>
                <a:gd name="connsiteY299" fmla="*/ 100832 h 2530449"/>
                <a:gd name="connsiteX300" fmla="*/ 1174192 w 2485572"/>
                <a:gd name="connsiteY300" fmla="*/ 98275 h 2530449"/>
                <a:gd name="connsiteX301" fmla="*/ 1188110 w 2485572"/>
                <a:gd name="connsiteY301" fmla="*/ 89754 h 2530449"/>
                <a:gd name="connsiteX302" fmla="*/ 1193791 w 2485572"/>
                <a:gd name="connsiteY302" fmla="*/ 84074 h 2530449"/>
                <a:gd name="connsiteX303" fmla="*/ 1238668 w 2485572"/>
                <a:gd name="connsiteY303" fmla="*/ 75837 h 2530449"/>
                <a:gd name="connsiteX304" fmla="*/ 1244348 w 2485572"/>
                <a:gd name="connsiteY304" fmla="*/ 78677 h 2530449"/>
                <a:gd name="connsiteX305" fmla="*/ 1272184 w 2485572"/>
                <a:gd name="connsiteY305" fmla="*/ 75837 h 2530449"/>
                <a:gd name="connsiteX306" fmla="*/ 1280705 w 2485572"/>
                <a:gd name="connsiteY306" fmla="*/ 72996 h 2530449"/>
                <a:gd name="connsiteX307" fmla="*/ 1286385 w 2485572"/>
                <a:gd name="connsiteY307" fmla="*/ 72996 h 2530449"/>
                <a:gd name="connsiteX308" fmla="*/ 1348020 w 2485572"/>
                <a:gd name="connsiteY308" fmla="*/ 50558 h 2530449"/>
                <a:gd name="connsiteX309" fmla="*/ 1350861 w 2485572"/>
                <a:gd name="connsiteY309" fmla="*/ 50558 h 2530449"/>
                <a:gd name="connsiteX310" fmla="*/ 1392898 w 2485572"/>
                <a:gd name="connsiteY310" fmla="*/ 39197 h 2530449"/>
                <a:gd name="connsiteX311" fmla="*/ 1406815 w 2485572"/>
                <a:gd name="connsiteY311" fmla="*/ 39197 h 2530449"/>
                <a:gd name="connsiteX312" fmla="*/ 1459929 w 2485572"/>
                <a:gd name="connsiteY312" fmla="*/ 36640 h 2530449"/>
                <a:gd name="connsiteX313" fmla="*/ 1468450 w 2485572"/>
                <a:gd name="connsiteY313" fmla="*/ 36640 h 2530449"/>
                <a:gd name="connsiteX314" fmla="*/ 1474131 w 2485572"/>
                <a:gd name="connsiteY314" fmla="*/ 33800 h 2530449"/>
                <a:gd name="connsiteX315" fmla="*/ 1479528 w 2485572"/>
                <a:gd name="connsiteY315" fmla="*/ 30960 h 2530449"/>
                <a:gd name="connsiteX316" fmla="*/ 1485208 w 2485572"/>
                <a:gd name="connsiteY316" fmla="*/ 30960 h 2530449"/>
                <a:gd name="connsiteX317" fmla="*/ 1544003 w 2485572"/>
                <a:gd name="connsiteY317" fmla="*/ 16758 h 2530449"/>
                <a:gd name="connsiteX318" fmla="*/ 1549684 w 2485572"/>
                <a:gd name="connsiteY318" fmla="*/ 14202 h 2530449"/>
                <a:gd name="connsiteX319" fmla="*/ 1555364 w 2485572"/>
                <a:gd name="connsiteY319" fmla="*/ 14202 h 2530449"/>
                <a:gd name="connsiteX320" fmla="*/ 1563601 w 2485572"/>
                <a:gd name="connsiteY320" fmla="*/ 11361 h 2530449"/>
                <a:gd name="connsiteX321" fmla="*/ 1614159 w 2485572"/>
                <a:gd name="connsiteY321" fmla="*/ 22439 h 2530449"/>
                <a:gd name="connsiteX322" fmla="*/ 1619840 w 2485572"/>
                <a:gd name="connsiteY322" fmla="*/ 19598 h 2530449"/>
                <a:gd name="connsiteX323" fmla="*/ 1630917 w 2485572"/>
                <a:gd name="connsiteY323" fmla="*/ 16758 h 2530449"/>
                <a:gd name="connsiteX324" fmla="*/ 1645119 w 2485572"/>
                <a:gd name="connsiteY324" fmla="*/ 8521 h 2530449"/>
                <a:gd name="connsiteX325" fmla="*/ 1653356 w 2485572"/>
                <a:gd name="connsiteY325" fmla="*/ 5681 h 2530449"/>
                <a:gd name="connsiteX326" fmla="*/ 1689712 w 2485572"/>
                <a:gd name="connsiteY326" fmla="*/ 0 h 2530449"/>
                <a:gd name="connsiteX327" fmla="*/ 1698233 w 2485572"/>
                <a:gd name="connsiteY327" fmla="*/ 11361 h 2530449"/>
                <a:gd name="connsiteX328" fmla="*/ 1703914 w 2485572"/>
                <a:gd name="connsiteY328" fmla="*/ 14202 h 2530449"/>
                <a:gd name="connsiteX329" fmla="*/ 1709310 w 2485572"/>
                <a:gd name="connsiteY329" fmla="*/ 16758 h 2530449"/>
                <a:gd name="connsiteX330" fmla="*/ 1717831 w 2485572"/>
                <a:gd name="connsiteY330" fmla="*/ 16758 h 2530449"/>
                <a:gd name="connsiteX331" fmla="*/ 1757028 w 2485572"/>
                <a:gd name="connsiteY331" fmla="*/ 22439 h 2530449"/>
                <a:gd name="connsiteX332" fmla="*/ 1762708 w 2485572"/>
                <a:gd name="connsiteY332" fmla="*/ 25279 h 2530449"/>
                <a:gd name="connsiteX333" fmla="*/ 1768389 w 2485572"/>
                <a:gd name="connsiteY333" fmla="*/ 25279 h 2530449"/>
                <a:gd name="connsiteX334" fmla="*/ 1787987 w 2485572"/>
                <a:gd name="connsiteY334" fmla="*/ 33800 h 2530449"/>
                <a:gd name="connsiteX335" fmla="*/ 1793384 w 2485572"/>
                <a:gd name="connsiteY335" fmla="*/ 33800 h 2530449"/>
                <a:gd name="connsiteX336" fmla="*/ 1801905 w 2485572"/>
                <a:gd name="connsiteY336" fmla="*/ 36640 h 2530449"/>
                <a:gd name="connsiteX337" fmla="*/ 1835421 w 2485572"/>
                <a:gd name="connsiteY337" fmla="*/ 42037 h 2530449"/>
                <a:gd name="connsiteX338" fmla="*/ 1891659 w 2485572"/>
                <a:gd name="connsiteY338" fmla="*/ 61635 h 2530449"/>
                <a:gd name="connsiteX339" fmla="*/ 1897340 w 2485572"/>
                <a:gd name="connsiteY339" fmla="*/ 64475 h 2530449"/>
                <a:gd name="connsiteX340" fmla="*/ 1899896 w 2485572"/>
                <a:gd name="connsiteY340" fmla="*/ 67316 h 2530449"/>
                <a:gd name="connsiteX341" fmla="*/ 1944774 w 2485572"/>
                <a:gd name="connsiteY341" fmla="*/ 123270 h 2530449"/>
                <a:gd name="connsiteX342" fmla="*/ 1947614 w 2485572"/>
                <a:gd name="connsiteY342" fmla="*/ 128951 h 2530449"/>
                <a:gd name="connsiteX343" fmla="*/ 1950454 w 2485572"/>
                <a:gd name="connsiteY343" fmla="*/ 131791 h 2530449"/>
                <a:gd name="connsiteX344" fmla="*/ 1956135 w 2485572"/>
                <a:gd name="connsiteY344" fmla="*/ 140312 h 2530449"/>
                <a:gd name="connsiteX345" fmla="*/ 1958975 w 2485572"/>
                <a:gd name="connsiteY345" fmla="*/ 145709 h 2530449"/>
                <a:gd name="connsiteX346" fmla="*/ 1961532 w 2485572"/>
                <a:gd name="connsiteY346" fmla="*/ 154230 h 2530449"/>
                <a:gd name="connsiteX347" fmla="*/ 1998172 w 2485572"/>
                <a:gd name="connsiteY347" fmla="*/ 204788 h 2530449"/>
                <a:gd name="connsiteX348" fmla="*/ 2003569 w 2485572"/>
                <a:gd name="connsiteY348" fmla="*/ 207344 h 2530449"/>
                <a:gd name="connsiteX349" fmla="*/ 2009249 w 2485572"/>
                <a:gd name="connsiteY349" fmla="*/ 210184 h 2530449"/>
                <a:gd name="connsiteX350" fmla="*/ 2017770 w 2485572"/>
                <a:gd name="connsiteY350" fmla="*/ 210184 h 2530449"/>
                <a:gd name="connsiteX351" fmla="*/ 2026007 w 2485572"/>
                <a:gd name="connsiteY351" fmla="*/ 213025 h 2530449"/>
                <a:gd name="connsiteX352" fmla="*/ 2037368 w 2485572"/>
                <a:gd name="connsiteY352" fmla="*/ 215865 h 2530449"/>
                <a:gd name="connsiteX353" fmla="*/ 2099003 w 2485572"/>
                <a:gd name="connsiteY353" fmla="*/ 221546 h 2530449"/>
                <a:gd name="connsiteX354" fmla="*/ 2104684 w 2485572"/>
                <a:gd name="connsiteY354" fmla="*/ 224386 h 2530449"/>
                <a:gd name="connsiteX355" fmla="*/ 2112921 w 2485572"/>
                <a:gd name="connsiteY355" fmla="*/ 224386 h 2530449"/>
                <a:gd name="connsiteX356" fmla="*/ 2124283 w 2485572"/>
                <a:gd name="connsiteY356" fmla="*/ 229783 h 2530449"/>
                <a:gd name="connsiteX357" fmla="*/ 2177397 w 2485572"/>
                <a:gd name="connsiteY357" fmla="*/ 229783 h 2530449"/>
                <a:gd name="connsiteX358" fmla="*/ 2185918 w 2485572"/>
                <a:gd name="connsiteY358" fmla="*/ 232623 h 2530449"/>
                <a:gd name="connsiteX359" fmla="*/ 2213753 w 2485572"/>
                <a:gd name="connsiteY359" fmla="*/ 226942 h 2530449"/>
                <a:gd name="connsiteX360" fmla="*/ 2219434 w 2485572"/>
                <a:gd name="connsiteY360" fmla="*/ 224386 h 2530449"/>
                <a:gd name="connsiteX361" fmla="*/ 2241872 w 2485572"/>
                <a:gd name="connsiteY361" fmla="*/ 224386 h 2530449"/>
                <a:gd name="connsiteX0" fmla="*/ 2241872 w 2485572"/>
                <a:gd name="connsiteY0" fmla="*/ 224386 h 2530449"/>
                <a:gd name="connsiteX1" fmla="*/ 2227954 w 2485572"/>
                <a:gd name="connsiteY1" fmla="*/ 263583 h 2530449"/>
                <a:gd name="connsiteX2" fmla="*/ 2227954 w 2485572"/>
                <a:gd name="connsiteY2" fmla="*/ 271820 h 2530449"/>
                <a:gd name="connsiteX3" fmla="*/ 2225114 w 2485572"/>
                <a:gd name="connsiteY3" fmla="*/ 294258 h 2530449"/>
                <a:gd name="connsiteX4" fmla="*/ 2216593 w 2485572"/>
                <a:gd name="connsiteY4" fmla="*/ 328058 h 2530449"/>
                <a:gd name="connsiteX5" fmla="*/ 2183077 w 2485572"/>
                <a:gd name="connsiteY5" fmla="*/ 426049 h 2530449"/>
                <a:gd name="connsiteX6" fmla="*/ 2180237 w 2485572"/>
                <a:gd name="connsiteY6" fmla="*/ 428890 h 2530449"/>
                <a:gd name="connsiteX7" fmla="*/ 2177397 w 2485572"/>
                <a:gd name="connsiteY7" fmla="*/ 434570 h 2530449"/>
                <a:gd name="connsiteX8" fmla="*/ 2143881 w 2485572"/>
                <a:gd name="connsiteY8" fmla="*/ 482004 h 2530449"/>
                <a:gd name="connsiteX9" fmla="*/ 2141040 w 2485572"/>
                <a:gd name="connsiteY9" fmla="*/ 487685 h 2530449"/>
                <a:gd name="connsiteX10" fmla="*/ 2135360 w 2485572"/>
                <a:gd name="connsiteY10" fmla="*/ 490525 h 2530449"/>
                <a:gd name="connsiteX11" fmla="*/ 2132519 w 2485572"/>
                <a:gd name="connsiteY11" fmla="*/ 496206 h 2530449"/>
                <a:gd name="connsiteX12" fmla="*/ 2129679 w 2485572"/>
                <a:gd name="connsiteY12" fmla="*/ 538242 h 2530449"/>
                <a:gd name="connsiteX13" fmla="*/ 2132519 w 2485572"/>
                <a:gd name="connsiteY13" fmla="*/ 540799 h 2530449"/>
                <a:gd name="connsiteX14" fmla="*/ 2188758 w 2485572"/>
                <a:gd name="connsiteY14" fmla="*/ 624873 h 2530449"/>
                <a:gd name="connsiteX15" fmla="*/ 2205516 w 2485572"/>
                <a:gd name="connsiteY15" fmla="*/ 630553 h 2530449"/>
                <a:gd name="connsiteX16" fmla="*/ 2211197 w 2485572"/>
                <a:gd name="connsiteY16" fmla="*/ 633393 h 2530449"/>
                <a:gd name="connsiteX17" fmla="*/ 2216593 w 2485572"/>
                <a:gd name="connsiteY17" fmla="*/ 636234 h 2530449"/>
                <a:gd name="connsiteX18" fmla="*/ 2225114 w 2485572"/>
                <a:gd name="connsiteY18" fmla="*/ 636234 h 2530449"/>
                <a:gd name="connsiteX19" fmla="*/ 2267151 w 2485572"/>
                <a:gd name="connsiteY19" fmla="*/ 644755 h 2530449"/>
                <a:gd name="connsiteX20" fmla="*/ 2272832 w 2485572"/>
                <a:gd name="connsiteY20" fmla="*/ 644755 h 2530449"/>
                <a:gd name="connsiteX21" fmla="*/ 2309188 w 2485572"/>
                <a:gd name="connsiteY21" fmla="*/ 678271 h 2530449"/>
                <a:gd name="connsiteX22" fmla="*/ 2370823 w 2485572"/>
                <a:gd name="connsiteY22" fmla="*/ 739906 h 2530449"/>
                <a:gd name="connsiteX23" fmla="*/ 2376504 w 2485572"/>
                <a:gd name="connsiteY23" fmla="*/ 750983 h 2530449"/>
                <a:gd name="connsiteX24" fmla="*/ 2379060 w 2485572"/>
                <a:gd name="connsiteY24" fmla="*/ 756664 h 2530449"/>
                <a:gd name="connsiteX25" fmla="*/ 2381900 w 2485572"/>
                <a:gd name="connsiteY25" fmla="*/ 765185 h 2530449"/>
                <a:gd name="connsiteX26" fmla="*/ 2415700 w 2485572"/>
                <a:gd name="connsiteY26" fmla="*/ 793020 h 2530449"/>
                <a:gd name="connsiteX27" fmla="*/ 2423937 w 2485572"/>
                <a:gd name="connsiteY27" fmla="*/ 793020 h 2530449"/>
                <a:gd name="connsiteX28" fmla="*/ 2429618 w 2485572"/>
                <a:gd name="connsiteY28" fmla="*/ 795860 h 2530449"/>
                <a:gd name="connsiteX29" fmla="*/ 2435299 w 2485572"/>
                <a:gd name="connsiteY29" fmla="*/ 801541 h 2530449"/>
                <a:gd name="connsiteX30" fmla="*/ 2468814 w 2485572"/>
                <a:gd name="connsiteY30" fmla="*/ 832501 h 2530449"/>
                <a:gd name="connsiteX31" fmla="*/ 2468814 w 2485572"/>
                <a:gd name="connsiteY31" fmla="*/ 835057 h 2530449"/>
                <a:gd name="connsiteX32" fmla="*/ 2471655 w 2485572"/>
                <a:gd name="connsiteY32" fmla="*/ 840738 h 2530449"/>
                <a:gd name="connsiteX33" fmla="*/ 2477336 w 2485572"/>
                <a:gd name="connsiteY33" fmla="*/ 866016 h 2530449"/>
                <a:gd name="connsiteX34" fmla="*/ 2483016 w 2485572"/>
                <a:gd name="connsiteY34" fmla="*/ 882774 h 2530449"/>
                <a:gd name="connsiteX35" fmla="*/ 2485572 w 2485572"/>
                <a:gd name="connsiteY35" fmla="*/ 888455 h 2530449"/>
                <a:gd name="connsiteX36" fmla="*/ 2485572 w 2485572"/>
                <a:gd name="connsiteY36" fmla="*/ 896692 h 2530449"/>
                <a:gd name="connsiteX37" fmla="*/ 2457737 w 2485572"/>
                <a:gd name="connsiteY37" fmla="*/ 992127 h 2530449"/>
                <a:gd name="connsiteX38" fmla="*/ 2454897 w 2485572"/>
                <a:gd name="connsiteY38" fmla="*/ 997808 h 2530449"/>
                <a:gd name="connsiteX39" fmla="*/ 2454897 w 2485572"/>
                <a:gd name="connsiteY39" fmla="*/ 1008885 h 2530449"/>
                <a:gd name="connsiteX40" fmla="*/ 2438139 w 2485572"/>
                <a:gd name="connsiteY40" fmla="*/ 1064839 h 2530449"/>
                <a:gd name="connsiteX41" fmla="*/ 2438139 w 2485572"/>
                <a:gd name="connsiteY41" fmla="*/ 1084438 h 2530449"/>
                <a:gd name="connsiteX42" fmla="*/ 2443536 w 2485572"/>
                <a:gd name="connsiteY42" fmla="*/ 1132155 h 2530449"/>
                <a:gd name="connsiteX43" fmla="*/ 2443536 w 2485572"/>
                <a:gd name="connsiteY43" fmla="*/ 1177032 h 2530449"/>
                <a:gd name="connsiteX44" fmla="*/ 2440979 w 2485572"/>
                <a:gd name="connsiteY44" fmla="*/ 1185553 h 2530449"/>
                <a:gd name="connsiteX45" fmla="*/ 2423937 w 2485572"/>
                <a:gd name="connsiteY45" fmla="*/ 1252585 h 2530449"/>
                <a:gd name="connsiteX46" fmla="*/ 2418541 w 2485572"/>
                <a:gd name="connsiteY46" fmla="*/ 1258266 h 2530449"/>
                <a:gd name="connsiteX47" fmla="*/ 2415700 w 2485572"/>
                <a:gd name="connsiteY47" fmla="*/ 1261106 h 2530449"/>
                <a:gd name="connsiteX48" fmla="*/ 2410020 w 2485572"/>
                <a:gd name="connsiteY48" fmla="*/ 1266787 h 2530449"/>
                <a:gd name="connsiteX49" fmla="*/ 2407179 w 2485572"/>
                <a:gd name="connsiteY49" fmla="*/ 1275024 h 2530449"/>
                <a:gd name="connsiteX50" fmla="*/ 2373663 w 2485572"/>
                <a:gd name="connsiteY50" fmla="*/ 1317061 h 2530449"/>
                <a:gd name="connsiteX51" fmla="*/ 2365142 w 2485572"/>
                <a:gd name="connsiteY51" fmla="*/ 1334103 h 2530449"/>
                <a:gd name="connsiteX52" fmla="*/ 2362302 w 2485572"/>
                <a:gd name="connsiteY52" fmla="*/ 1336659 h 2530449"/>
                <a:gd name="connsiteX53" fmla="*/ 2356905 w 2485572"/>
                <a:gd name="connsiteY53" fmla="*/ 1359098 h 2530449"/>
                <a:gd name="connsiteX54" fmla="*/ 2354065 w 2485572"/>
                <a:gd name="connsiteY54" fmla="*/ 1364778 h 2530449"/>
                <a:gd name="connsiteX55" fmla="*/ 2351225 w 2485572"/>
                <a:gd name="connsiteY55" fmla="*/ 1370459 h 2530449"/>
                <a:gd name="connsiteX56" fmla="*/ 2339863 w 2485572"/>
                <a:gd name="connsiteY56" fmla="*/ 1387217 h 2530449"/>
                <a:gd name="connsiteX57" fmla="*/ 2309188 w 2485572"/>
                <a:gd name="connsiteY57" fmla="*/ 1432094 h 2530449"/>
                <a:gd name="connsiteX58" fmla="*/ 2306348 w 2485572"/>
                <a:gd name="connsiteY58" fmla="*/ 1434934 h 2530449"/>
                <a:gd name="connsiteX59" fmla="*/ 2300667 w 2485572"/>
                <a:gd name="connsiteY59" fmla="*/ 1440331 h 2530449"/>
                <a:gd name="connsiteX60" fmla="*/ 2297827 w 2485572"/>
                <a:gd name="connsiteY60" fmla="*/ 1446012 h 2530449"/>
                <a:gd name="connsiteX61" fmla="*/ 2289590 w 2485572"/>
                <a:gd name="connsiteY61" fmla="*/ 1451692 h 2530449"/>
                <a:gd name="connsiteX62" fmla="*/ 2281069 w 2485572"/>
                <a:gd name="connsiteY62" fmla="*/ 1457373 h 2530449"/>
                <a:gd name="connsiteX63" fmla="*/ 2230795 w 2485572"/>
                <a:gd name="connsiteY63" fmla="*/ 1476971 h 2530449"/>
                <a:gd name="connsiteX64" fmla="*/ 2227954 w 2485572"/>
                <a:gd name="connsiteY64" fmla="*/ 1482368 h 2530449"/>
                <a:gd name="connsiteX65" fmla="*/ 2219434 w 2485572"/>
                <a:gd name="connsiteY65" fmla="*/ 1485208 h 2530449"/>
                <a:gd name="connsiteX66" fmla="*/ 2180237 w 2485572"/>
                <a:gd name="connsiteY66" fmla="*/ 1504806 h 2530449"/>
                <a:gd name="connsiteX67" fmla="*/ 2174556 w 2485572"/>
                <a:gd name="connsiteY67" fmla="*/ 1510487 h 2530449"/>
                <a:gd name="connsiteX68" fmla="*/ 2169160 w 2485572"/>
                <a:gd name="connsiteY68" fmla="*/ 1519008 h 2530449"/>
                <a:gd name="connsiteX69" fmla="*/ 2163479 w 2485572"/>
                <a:gd name="connsiteY69" fmla="*/ 1546843 h 2530449"/>
                <a:gd name="connsiteX70" fmla="*/ 2258630 w 2485572"/>
                <a:gd name="connsiteY70" fmla="*/ 2483016 h 2530449"/>
                <a:gd name="connsiteX71" fmla="*/ 2258630 w 2485572"/>
                <a:gd name="connsiteY71" fmla="*/ 2488413 h 2530449"/>
                <a:gd name="connsiteX72" fmla="*/ 2191314 w 2485572"/>
                <a:gd name="connsiteY72" fmla="*/ 2530449 h 2530449"/>
                <a:gd name="connsiteX73" fmla="*/ 2154958 w 2485572"/>
                <a:gd name="connsiteY73" fmla="*/ 2480175 h 2530449"/>
                <a:gd name="connsiteX74" fmla="*/ 1986810 w 2485572"/>
                <a:gd name="connsiteY74" fmla="*/ 2300667 h 2530449"/>
                <a:gd name="connsiteX75" fmla="*/ 1928016 w 2485572"/>
                <a:gd name="connsiteY75" fmla="*/ 2278512 h 2530449"/>
                <a:gd name="connsiteX76" fmla="*/ 1900291 w 2485572"/>
                <a:gd name="connsiteY76" fmla="*/ 2264848 h 2530449"/>
                <a:gd name="connsiteX77" fmla="*/ 1872061 w 2485572"/>
                <a:gd name="connsiteY77" fmla="*/ 2222273 h 2530449"/>
                <a:gd name="connsiteX78" fmla="*/ 1863540 w 2485572"/>
                <a:gd name="connsiteY78" fmla="*/ 2163479 h 2530449"/>
                <a:gd name="connsiteX79" fmla="*/ 1813266 w 2485572"/>
                <a:gd name="connsiteY79" fmla="*/ 2166319 h 2530449"/>
                <a:gd name="connsiteX80" fmla="*/ 1771230 w 2485572"/>
                <a:gd name="connsiteY80" fmla="*/ 2205516 h 2530449"/>
                <a:gd name="connsiteX81" fmla="*/ 1762708 w 2485572"/>
                <a:gd name="connsiteY81" fmla="*/ 2202676 h 2530449"/>
                <a:gd name="connsiteX82" fmla="*/ 1698233 w 2485572"/>
                <a:gd name="connsiteY82" fmla="*/ 2166319 h 2530449"/>
                <a:gd name="connsiteX83" fmla="*/ 1682804 w 2485572"/>
                <a:gd name="connsiteY83" fmla="*/ 2164835 h 2530449"/>
                <a:gd name="connsiteX84" fmla="*/ 1656196 w 2485572"/>
                <a:gd name="connsiteY84" fmla="*/ 2160638 h 2530449"/>
                <a:gd name="connsiteX85" fmla="*/ 1633591 w 2485572"/>
                <a:gd name="connsiteY85" fmla="*/ 2164835 h 2530449"/>
                <a:gd name="connsiteX86" fmla="*/ 1605638 w 2485572"/>
                <a:gd name="connsiteY86" fmla="*/ 2169159 h 2530449"/>
                <a:gd name="connsiteX87" fmla="*/ 1566442 w 2485572"/>
                <a:gd name="connsiteY87" fmla="*/ 2146721 h 2530449"/>
                <a:gd name="connsiteX88" fmla="*/ 1563601 w 2485572"/>
                <a:gd name="connsiteY88" fmla="*/ 2143881 h 2530449"/>
                <a:gd name="connsiteX89" fmla="*/ 1561045 w 2485572"/>
                <a:gd name="connsiteY89" fmla="*/ 2141040 h 2530449"/>
                <a:gd name="connsiteX90" fmla="*/ 1541447 w 2485572"/>
                <a:gd name="connsiteY90" fmla="*/ 2112921 h 2530449"/>
                <a:gd name="connsiteX91" fmla="*/ 1535766 w 2485572"/>
                <a:gd name="connsiteY91" fmla="*/ 2107524 h 2530449"/>
                <a:gd name="connsiteX92" fmla="*/ 1501966 w 2485572"/>
                <a:gd name="connsiteY92" fmla="*/ 2090482 h 2530449"/>
                <a:gd name="connsiteX93" fmla="*/ 1496570 w 2485572"/>
                <a:gd name="connsiteY93" fmla="*/ 2087926 h 2530449"/>
                <a:gd name="connsiteX94" fmla="*/ 1493729 w 2485572"/>
                <a:gd name="connsiteY94" fmla="*/ 2085086 h 2530449"/>
                <a:gd name="connsiteX95" fmla="*/ 1488049 w 2485572"/>
                <a:gd name="connsiteY95" fmla="*/ 2082245 h 2530449"/>
                <a:gd name="connsiteX96" fmla="*/ 1426413 w 2485572"/>
                <a:gd name="connsiteY96" fmla="*/ 2059807 h 2530449"/>
                <a:gd name="connsiteX97" fmla="*/ 1364778 w 2485572"/>
                <a:gd name="connsiteY97" fmla="*/ 2056966 h 2530449"/>
                <a:gd name="connsiteX98" fmla="*/ 1336659 w 2485572"/>
                <a:gd name="connsiteY98" fmla="*/ 2048445 h 2530449"/>
                <a:gd name="connsiteX99" fmla="*/ 1311380 w 2485572"/>
                <a:gd name="connsiteY99" fmla="*/ 2034528 h 2530449"/>
                <a:gd name="connsiteX100" fmla="*/ 1305983 w 2485572"/>
                <a:gd name="connsiteY100" fmla="*/ 2031688 h 2530449"/>
                <a:gd name="connsiteX101" fmla="*/ 1303143 w 2485572"/>
                <a:gd name="connsiteY101" fmla="*/ 2026291 h 2530449"/>
                <a:gd name="connsiteX102" fmla="*/ 1300303 w 2485572"/>
                <a:gd name="connsiteY102" fmla="*/ 2023451 h 2530449"/>
                <a:gd name="connsiteX103" fmla="*/ 1266787 w 2485572"/>
                <a:gd name="connsiteY103" fmla="*/ 2006409 h 2530449"/>
                <a:gd name="connsiteX104" fmla="*/ 1255426 w 2485572"/>
                <a:gd name="connsiteY104" fmla="*/ 2006409 h 2530449"/>
                <a:gd name="connsiteX105" fmla="*/ 1238668 w 2485572"/>
                <a:gd name="connsiteY105" fmla="*/ 2001012 h 2530449"/>
                <a:gd name="connsiteX106" fmla="*/ 1232987 w 2485572"/>
                <a:gd name="connsiteY106" fmla="*/ 2001012 h 2530449"/>
                <a:gd name="connsiteX107" fmla="*/ 1216229 w 2485572"/>
                <a:gd name="connsiteY107" fmla="*/ 1995331 h 2530449"/>
                <a:gd name="connsiteX108" fmla="*/ 1213389 w 2485572"/>
                <a:gd name="connsiteY108" fmla="*/ 1992491 h 2530449"/>
                <a:gd name="connsiteX109" fmla="*/ 1185554 w 2485572"/>
                <a:gd name="connsiteY109" fmla="*/ 1984254 h 2530449"/>
                <a:gd name="connsiteX110" fmla="*/ 1179873 w 2485572"/>
                <a:gd name="connsiteY110" fmla="*/ 1984254 h 2530449"/>
                <a:gd name="connsiteX111" fmla="*/ 1157434 w 2485572"/>
                <a:gd name="connsiteY111" fmla="*/ 1981414 h 2530449"/>
                <a:gd name="connsiteX112" fmla="*/ 1109717 w 2485572"/>
                <a:gd name="connsiteY112" fmla="*/ 1947614 h 2530449"/>
                <a:gd name="connsiteX113" fmla="*/ 1098639 w 2485572"/>
                <a:gd name="connsiteY113" fmla="*/ 1944774 h 2530449"/>
                <a:gd name="connsiteX114" fmla="*/ 1067680 w 2485572"/>
                <a:gd name="connsiteY114" fmla="*/ 1919779 h 2530449"/>
                <a:gd name="connsiteX115" fmla="*/ 1056603 w 2485572"/>
                <a:gd name="connsiteY115" fmla="*/ 1888819 h 2530449"/>
                <a:gd name="connsiteX116" fmla="*/ 1053762 w 2485572"/>
                <a:gd name="connsiteY116" fmla="*/ 1880298 h 2530449"/>
                <a:gd name="connsiteX117" fmla="*/ 1022803 w 2485572"/>
                <a:gd name="connsiteY117" fmla="*/ 1860700 h 2530449"/>
                <a:gd name="connsiteX118" fmla="*/ 1019962 w 2485572"/>
                <a:gd name="connsiteY118" fmla="*/ 1858143 h 2530449"/>
                <a:gd name="connsiteX119" fmla="*/ 1006045 w 2485572"/>
                <a:gd name="connsiteY119" fmla="*/ 1824343 h 2530449"/>
                <a:gd name="connsiteX120" fmla="*/ 1006045 w 2485572"/>
                <a:gd name="connsiteY120" fmla="*/ 1813266 h 2530449"/>
                <a:gd name="connsiteX121" fmla="*/ 1011725 w 2485572"/>
                <a:gd name="connsiteY121" fmla="*/ 1793668 h 2530449"/>
                <a:gd name="connsiteX122" fmla="*/ 1019962 w 2485572"/>
                <a:gd name="connsiteY122" fmla="*/ 1768389 h 2530449"/>
                <a:gd name="connsiteX123" fmla="*/ 1025643 w 2485572"/>
                <a:gd name="connsiteY123" fmla="*/ 1737429 h 2530449"/>
                <a:gd name="connsiteX124" fmla="*/ 1025643 w 2485572"/>
                <a:gd name="connsiteY124" fmla="*/ 1723512 h 2530449"/>
                <a:gd name="connsiteX125" fmla="*/ 1019962 w 2485572"/>
                <a:gd name="connsiteY125" fmla="*/ 1720671 h 2530449"/>
                <a:gd name="connsiteX126" fmla="*/ 1014566 w 2485572"/>
                <a:gd name="connsiteY126" fmla="*/ 1712435 h 2530449"/>
                <a:gd name="connsiteX127" fmla="*/ 1011725 w 2485572"/>
                <a:gd name="connsiteY127" fmla="*/ 1709594 h 2530449"/>
                <a:gd name="connsiteX128" fmla="*/ 983606 w 2485572"/>
                <a:gd name="connsiteY128" fmla="*/ 1692552 h 2530449"/>
                <a:gd name="connsiteX129" fmla="*/ 977925 w 2485572"/>
                <a:gd name="connsiteY129" fmla="*/ 1692552 h 2530449"/>
                <a:gd name="connsiteX130" fmla="*/ 950090 w 2485572"/>
                <a:gd name="connsiteY130" fmla="*/ 1653356 h 2530449"/>
                <a:gd name="connsiteX131" fmla="*/ 950090 w 2485572"/>
                <a:gd name="connsiteY131" fmla="*/ 1639438 h 2530449"/>
                <a:gd name="connsiteX132" fmla="*/ 952931 w 2485572"/>
                <a:gd name="connsiteY132" fmla="*/ 1636598 h 2530449"/>
                <a:gd name="connsiteX133" fmla="*/ 975369 w 2485572"/>
                <a:gd name="connsiteY133" fmla="*/ 1597401 h 2530449"/>
                <a:gd name="connsiteX134" fmla="*/ 980766 w 2485572"/>
                <a:gd name="connsiteY134" fmla="*/ 1591721 h 2530449"/>
                <a:gd name="connsiteX135" fmla="*/ 1017406 w 2485572"/>
                <a:gd name="connsiteY135" fmla="*/ 1561045 h 2530449"/>
                <a:gd name="connsiteX136" fmla="*/ 1022803 w 2485572"/>
                <a:gd name="connsiteY136" fmla="*/ 1558205 h 2530449"/>
                <a:gd name="connsiteX137" fmla="*/ 1025643 w 2485572"/>
                <a:gd name="connsiteY137" fmla="*/ 1555364 h 2530449"/>
                <a:gd name="connsiteX138" fmla="*/ 1031324 w 2485572"/>
                <a:gd name="connsiteY138" fmla="*/ 1549684 h 2530449"/>
                <a:gd name="connsiteX139" fmla="*/ 1293866 w 2485572"/>
                <a:gd name="connsiteY139" fmla="*/ 1680648 h 2530449"/>
                <a:gd name="connsiteX140" fmla="*/ 1455791 w 2485572"/>
                <a:gd name="connsiteY140" fmla="*/ 1685410 h 2530449"/>
                <a:gd name="connsiteX141" fmla="*/ 1289417 w 2485572"/>
                <a:gd name="connsiteY141" fmla="*/ 1536685 h 2530449"/>
                <a:gd name="connsiteX142" fmla="*/ 1061999 w 2485572"/>
                <a:gd name="connsiteY142" fmla="*/ 1465610 h 2530449"/>
                <a:gd name="connsiteX143" fmla="*/ 1061999 w 2485572"/>
                <a:gd name="connsiteY143" fmla="*/ 1429254 h 2530449"/>
                <a:gd name="connsiteX144" fmla="*/ 1048082 w 2485572"/>
                <a:gd name="connsiteY144" fmla="*/ 1403975 h 2530449"/>
                <a:gd name="connsiteX145" fmla="*/ 1022803 w 2485572"/>
                <a:gd name="connsiteY145" fmla="*/ 1387217 h 2530449"/>
                <a:gd name="connsiteX146" fmla="*/ 1011725 w 2485572"/>
                <a:gd name="connsiteY146" fmla="*/ 1381536 h 2530449"/>
                <a:gd name="connsiteX147" fmla="*/ 1000364 w 2485572"/>
                <a:gd name="connsiteY147" fmla="*/ 1381536 h 2530449"/>
                <a:gd name="connsiteX148" fmla="*/ 961167 w 2485572"/>
                <a:gd name="connsiteY148" fmla="*/ 1376140 h 2530449"/>
                <a:gd name="connsiteX149" fmla="*/ 924811 w 2485572"/>
                <a:gd name="connsiteY149" fmla="*/ 1367618 h 2530449"/>
                <a:gd name="connsiteX150" fmla="*/ 919131 w 2485572"/>
                <a:gd name="connsiteY150" fmla="*/ 1367618 h 2530449"/>
                <a:gd name="connsiteX151" fmla="*/ 913450 w 2485572"/>
                <a:gd name="connsiteY151" fmla="*/ 1364778 h 2530449"/>
                <a:gd name="connsiteX152" fmla="*/ 908053 w 2485572"/>
                <a:gd name="connsiteY152" fmla="*/ 1364778 h 2530449"/>
                <a:gd name="connsiteX153" fmla="*/ 877094 w 2485572"/>
                <a:gd name="connsiteY153" fmla="*/ 1381536 h 2530449"/>
                <a:gd name="connsiteX154" fmla="*/ 868857 w 2485572"/>
                <a:gd name="connsiteY154" fmla="*/ 1390057 h 2530449"/>
                <a:gd name="connsiteX155" fmla="*/ 835057 w 2485572"/>
                <a:gd name="connsiteY155" fmla="*/ 1434934 h 2530449"/>
                <a:gd name="connsiteX156" fmla="*/ 832217 w 2485572"/>
                <a:gd name="connsiteY156" fmla="*/ 1440331 h 2530449"/>
                <a:gd name="connsiteX157" fmla="*/ 832217 w 2485572"/>
                <a:gd name="connsiteY157" fmla="*/ 1446012 h 2530449"/>
                <a:gd name="connsiteX158" fmla="*/ 767741 w 2485572"/>
                <a:gd name="connsiteY158" fmla="*/ 1513327 h 2530449"/>
                <a:gd name="connsiteX159" fmla="*/ 711787 w 2485572"/>
                <a:gd name="connsiteY159" fmla="*/ 1535766 h 2530449"/>
                <a:gd name="connsiteX160" fmla="*/ 686508 w 2485572"/>
                <a:gd name="connsiteY160" fmla="*/ 1541447 h 2530449"/>
                <a:gd name="connsiteX161" fmla="*/ 661513 w 2485572"/>
                <a:gd name="connsiteY161" fmla="*/ 1549684 h 2530449"/>
                <a:gd name="connsiteX162" fmla="*/ 658672 w 2485572"/>
                <a:gd name="connsiteY162" fmla="*/ 1552524 h 2530449"/>
                <a:gd name="connsiteX163" fmla="*/ 652992 w 2485572"/>
                <a:gd name="connsiteY163" fmla="*/ 1555364 h 2530449"/>
                <a:gd name="connsiteX164" fmla="*/ 624873 w 2485572"/>
                <a:gd name="connsiteY164" fmla="*/ 1561045 h 2530449"/>
                <a:gd name="connsiteX165" fmla="*/ 619476 w 2485572"/>
                <a:gd name="connsiteY165" fmla="*/ 1558205 h 2530449"/>
                <a:gd name="connsiteX166" fmla="*/ 616636 w 2485572"/>
                <a:gd name="connsiteY166" fmla="*/ 1555364 h 2530449"/>
                <a:gd name="connsiteX167" fmla="*/ 597037 w 2485572"/>
                <a:gd name="connsiteY167" fmla="*/ 1532926 h 2530449"/>
                <a:gd name="connsiteX168" fmla="*/ 594197 w 2485572"/>
                <a:gd name="connsiteY168" fmla="*/ 1521848 h 2530449"/>
                <a:gd name="connsiteX169" fmla="*/ 591357 w 2485572"/>
                <a:gd name="connsiteY169" fmla="*/ 1519008 h 2530449"/>
                <a:gd name="connsiteX170" fmla="*/ 566078 w 2485572"/>
                <a:gd name="connsiteY170" fmla="*/ 1482368 h 2530449"/>
                <a:gd name="connsiteX171" fmla="*/ 560397 w 2485572"/>
                <a:gd name="connsiteY171" fmla="*/ 1471291 h 2530449"/>
                <a:gd name="connsiteX172" fmla="*/ 555000 w 2485572"/>
                <a:gd name="connsiteY172" fmla="*/ 1465610 h 2530449"/>
                <a:gd name="connsiteX173" fmla="*/ 498762 w 2485572"/>
                <a:gd name="connsiteY173" fmla="*/ 1432094 h 2530449"/>
                <a:gd name="connsiteX174" fmla="*/ 490525 w 2485572"/>
                <a:gd name="connsiteY174" fmla="*/ 1429254 h 2530449"/>
                <a:gd name="connsiteX175" fmla="*/ 487685 w 2485572"/>
                <a:gd name="connsiteY175" fmla="*/ 1429254 h 2530449"/>
                <a:gd name="connsiteX176" fmla="*/ 462406 w 2485572"/>
                <a:gd name="connsiteY176" fmla="*/ 1426413 h 2530449"/>
                <a:gd name="connsiteX177" fmla="*/ 400770 w 2485572"/>
                <a:gd name="connsiteY177" fmla="*/ 1426413 h 2530449"/>
                <a:gd name="connsiteX178" fmla="*/ 392250 w 2485572"/>
                <a:gd name="connsiteY178" fmla="*/ 1423573 h 2530449"/>
                <a:gd name="connsiteX179" fmla="*/ 384013 w 2485572"/>
                <a:gd name="connsiteY179" fmla="*/ 1420733 h 2530449"/>
                <a:gd name="connsiteX180" fmla="*/ 375492 w 2485572"/>
                <a:gd name="connsiteY180" fmla="*/ 1420733 h 2530449"/>
                <a:gd name="connsiteX181" fmla="*/ 319537 w 2485572"/>
                <a:gd name="connsiteY181" fmla="*/ 1409655 h 2530449"/>
                <a:gd name="connsiteX182" fmla="*/ 313856 w 2485572"/>
                <a:gd name="connsiteY182" fmla="*/ 1406815 h 2530449"/>
                <a:gd name="connsiteX183" fmla="*/ 308176 w 2485572"/>
                <a:gd name="connsiteY183" fmla="*/ 1406815 h 2530449"/>
                <a:gd name="connsiteX184" fmla="*/ 297098 w 2485572"/>
                <a:gd name="connsiteY184" fmla="*/ 1401134 h 2530449"/>
                <a:gd name="connsiteX185" fmla="*/ 221546 w 2485572"/>
                <a:gd name="connsiteY185" fmla="*/ 1392898 h 2530449"/>
                <a:gd name="connsiteX186" fmla="*/ 213025 w 2485572"/>
                <a:gd name="connsiteY186" fmla="*/ 1392898 h 2530449"/>
                <a:gd name="connsiteX187" fmla="*/ 204504 w 2485572"/>
                <a:gd name="connsiteY187" fmla="*/ 1395738 h 2530449"/>
                <a:gd name="connsiteX188" fmla="*/ 154230 w 2485572"/>
                <a:gd name="connsiteY188" fmla="*/ 1406815 h 2530449"/>
                <a:gd name="connsiteX189" fmla="*/ 148549 w 2485572"/>
                <a:gd name="connsiteY189" fmla="*/ 1403975 h 2530449"/>
                <a:gd name="connsiteX190" fmla="*/ 137472 w 2485572"/>
                <a:gd name="connsiteY190" fmla="*/ 1398294 h 2530449"/>
                <a:gd name="connsiteX191" fmla="*/ 131791 w 2485572"/>
                <a:gd name="connsiteY191" fmla="*/ 1398294 h 2530449"/>
                <a:gd name="connsiteX192" fmla="*/ 67316 w 2485572"/>
                <a:gd name="connsiteY192" fmla="*/ 1418177 h 2530449"/>
                <a:gd name="connsiteX193" fmla="*/ 58795 w 2485572"/>
                <a:gd name="connsiteY193" fmla="*/ 1420733 h 2530449"/>
                <a:gd name="connsiteX194" fmla="*/ 50558 w 2485572"/>
                <a:gd name="connsiteY194" fmla="*/ 1423573 h 2530449"/>
                <a:gd name="connsiteX195" fmla="*/ 42037 w 2485572"/>
                <a:gd name="connsiteY195" fmla="*/ 1423573 h 2530449"/>
                <a:gd name="connsiteX196" fmla="*/ 5681 w 2485572"/>
                <a:gd name="connsiteY196" fmla="*/ 1432094 h 2530449"/>
                <a:gd name="connsiteX197" fmla="*/ 2840 w 2485572"/>
                <a:gd name="connsiteY197" fmla="*/ 1403975 h 2530449"/>
                <a:gd name="connsiteX198" fmla="*/ 0 w 2485572"/>
                <a:gd name="connsiteY198" fmla="*/ 1395738 h 2530449"/>
                <a:gd name="connsiteX199" fmla="*/ 5681 w 2485572"/>
                <a:gd name="connsiteY199" fmla="*/ 1373299 h 2530449"/>
                <a:gd name="connsiteX200" fmla="*/ 5681 w 2485572"/>
                <a:gd name="connsiteY200" fmla="*/ 1361938 h 2530449"/>
                <a:gd name="connsiteX201" fmla="*/ 11361 w 2485572"/>
                <a:gd name="connsiteY201" fmla="*/ 1345180 h 2530449"/>
                <a:gd name="connsiteX202" fmla="*/ 42037 w 2485572"/>
                <a:gd name="connsiteY202" fmla="*/ 1305983 h 2530449"/>
                <a:gd name="connsiteX203" fmla="*/ 47718 w 2485572"/>
                <a:gd name="connsiteY203" fmla="*/ 1294622 h 2530449"/>
                <a:gd name="connsiteX204" fmla="*/ 39197 w 2485572"/>
                <a:gd name="connsiteY204" fmla="*/ 1275024 h 2530449"/>
                <a:gd name="connsiteX205" fmla="*/ 33516 w 2485572"/>
                <a:gd name="connsiteY205" fmla="*/ 1269627 h 2530449"/>
                <a:gd name="connsiteX206" fmla="*/ 33516 w 2485572"/>
                <a:gd name="connsiteY206" fmla="*/ 1244348 h 2530449"/>
                <a:gd name="connsiteX207" fmla="*/ 64475 w 2485572"/>
                <a:gd name="connsiteY207" fmla="*/ 1213389 h 2530449"/>
                <a:gd name="connsiteX208" fmla="*/ 81233 w 2485572"/>
                <a:gd name="connsiteY208" fmla="*/ 1199471 h 2530449"/>
                <a:gd name="connsiteX209" fmla="*/ 86914 w 2485572"/>
                <a:gd name="connsiteY209" fmla="*/ 1190950 h 2530449"/>
                <a:gd name="connsiteX210" fmla="*/ 97991 w 2485572"/>
                <a:gd name="connsiteY210" fmla="*/ 1160275 h 2530449"/>
                <a:gd name="connsiteX211" fmla="*/ 95435 w 2485572"/>
                <a:gd name="connsiteY211" fmla="*/ 1151753 h 2530449"/>
                <a:gd name="connsiteX212" fmla="*/ 95435 w 2485572"/>
                <a:gd name="connsiteY212" fmla="*/ 1121078 h 2530449"/>
                <a:gd name="connsiteX213" fmla="*/ 100832 w 2485572"/>
                <a:gd name="connsiteY213" fmla="*/ 1112557 h 2530449"/>
                <a:gd name="connsiteX214" fmla="*/ 103672 w 2485572"/>
                <a:gd name="connsiteY214" fmla="*/ 1106876 h 2530449"/>
                <a:gd name="connsiteX215" fmla="*/ 154230 w 2485572"/>
                <a:gd name="connsiteY215" fmla="*/ 1070520 h 2530449"/>
                <a:gd name="connsiteX216" fmla="*/ 176668 w 2485572"/>
                <a:gd name="connsiteY216" fmla="*/ 1045241 h 2530449"/>
                <a:gd name="connsiteX217" fmla="*/ 176668 w 2485572"/>
                <a:gd name="connsiteY217" fmla="*/ 1037004 h 2530449"/>
                <a:gd name="connsiteX218" fmla="*/ 173828 w 2485572"/>
                <a:gd name="connsiteY218" fmla="*/ 1028483 h 2530449"/>
                <a:gd name="connsiteX219" fmla="*/ 157070 w 2485572"/>
                <a:gd name="connsiteY219" fmla="*/ 1008885 h 2530449"/>
                <a:gd name="connsiteX220" fmla="*/ 154230 w 2485572"/>
                <a:gd name="connsiteY220" fmla="*/ 1000648 h 2530449"/>
                <a:gd name="connsiteX221" fmla="*/ 157070 w 2485572"/>
                <a:gd name="connsiteY221" fmla="*/ 964008 h 2530449"/>
                <a:gd name="connsiteX222" fmla="*/ 154230 w 2485572"/>
                <a:gd name="connsiteY222" fmla="*/ 955771 h 2530449"/>
                <a:gd name="connsiteX223" fmla="*/ 126111 w 2485572"/>
                <a:gd name="connsiteY223" fmla="*/ 930492 h 2530449"/>
                <a:gd name="connsiteX224" fmla="*/ 112193 w 2485572"/>
                <a:gd name="connsiteY224" fmla="*/ 927652 h 2530449"/>
                <a:gd name="connsiteX225" fmla="*/ 109353 w 2485572"/>
                <a:gd name="connsiteY225" fmla="*/ 921971 h 2530449"/>
                <a:gd name="connsiteX226" fmla="*/ 109353 w 2485572"/>
                <a:gd name="connsiteY226" fmla="*/ 908053 h 2530449"/>
                <a:gd name="connsiteX227" fmla="*/ 117590 w 2485572"/>
                <a:gd name="connsiteY227" fmla="*/ 891295 h 2530449"/>
                <a:gd name="connsiteX228" fmla="*/ 123270 w 2485572"/>
                <a:gd name="connsiteY228" fmla="*/ 885615 h 2530449"/>
                <a:gd name="connsiteX229" fmla="*/ 148549 w 2485572"/>
                <a:gd name="connsiteY229" fmla="*/ 866016 h 2530449"/>
                <a:gd name="connsiteX230" fmla="*/ 128951 w 2485572"/>
                <a:gd name="connsiteY230" fmla="*/ 840738 h 2530449"/>
                <a:gd name="connsiteX231" fmla="*/ 126111 w 2485572"/>
                <a:gd name="connsiteY231" fmla="*/ 821139 h 2530449"/>
                <a:gd name="connsiteX232" fmla="*/ 140028 w 2485572"/>
                <a:gd name="connsiteY232" fmla="*/ 812618 h 2530449"/>
                <a:gd name="connsiteX233" fmla="*/ 142869 w 2485572"/>
                <a:gd name="connsiteY233" fmla="*/ 790464 h 2530449"/>
                <a:gd name="connsiteX234" fmla="*/ 154230 w 2485572"/>
                <a:gd name="connsiteY234" fmla="*/ 773422 h 2530449"/>
                <a:gd name="connsiteX235" fmla="*/ 157070 w 2485572"/>
                <a:gd name="connsiteY235" fmla="*/ 762344 h 2530449"/>
                <a:gd name="connsiteX236" fmla="*/ 157070 w 2485572"/>
                <a:gd name="connsiteY236" fmla="*/ 753824 h 2530449"/>
                <a:gd name="connsiteX237" fmla="*/ 145709 w 2485572"/>
                <a:gd name="connsiteY237" fmla="*/ 731385 h 2530449"/>
                <a:gd name="connsiteX238" fmla="*/ 145709 w 2485572"/>
                <a:gd name="connsiteY238" fmla="*/ 723148 h 2530449"/>
                <a:gd name="connsiteX239" fmla="*/ 159627 w 2485572"/>
                <a:gd name="connsiteY239" fmla="*/ 714627 h 2530449"/>
                <a:gd name="connsiteX240" fmla="*/ 204504 w 2485572"/>
                <a:gd name="connsiteY240" fmla="*/ 708946 h 2530449"/>
                <a:gd name="connsiteX241" fmla="*/ 232623 w 2485572"/>
                <a:gd name="connsiteY241" fmla="*/ 678271 h 2530449"/>
                <a:gd name="connsiteX242" fmla="*/ 232623 w 2485572"/>
                <a:gd name="connsiteY242" fmla="*/ 666909 h 2530449"/>
                <a:gd name="connsiteX243" fmla="*/ 215865 w 2485572"/>
                <a:gd name="connsiteY243" fmla="*/ 644755 h 2530449"/>
                <a:gd name="connsiteX244" fmla="*/ 218705 w 2485572"/>
                <a:gd name="connsiteY244" fmla="*/ 613795 h 2530449"/>
                <a:gd name="connsiteX245" fmla="*/ 241144 w 2485572"/>
                <a:gd name="connsiteY245" fmla="*/ 582836 h 2530449"/>
                <a:gd name="connsiteX246" fmla="*/ 252221 w 2485572"/>
                <a:gd name="connsiteY246" fmla="*/ 571758 h 2530449"/>
                <a:gd name="connsiteX247" fmla="*/ 285737 w 2485572"/>
                <a:gd name="connsiteY247" fmla="*/ 524041 h 2530449"/>
                <a:gd name="connsiteX248" fmla="*/ 291418 w 2485572"/>
                <a:gd name="connsiteY248" fmla="*/ 518644 h 2530449"/>
                <a:gd name="connsiteX249" fmla="*/ 322377 w 2485572"/>
                <a:gd name="connsiteY249" fmla="*/ 518644 h 2530449"/>
                <a:gd name="connsiteX250" fmla="*/ 333455 w 2485572"/>
                <a:gd name="connsiteY250" fmla="*/ 510123 h 2530449"/>
                <a:gd name="connsiteX251" fmla="*/ 341976 w 2485572"/>
                <a:gd name="connsiteY251" fmla="*/ 482004 h 2530449"/>
                <a:gd name="connsiteX252" fmla="*/ 347372 w 2485572"/>
                <a:gd name="connsiteY252" fmla="*/ 476607 h 2530449"/>
                <a:gd name="connsiteX253" fmla="*/ 386853 w 2485572"/>
                <a:gd name="connsiteY253" fmla="*/ 459565 h 2530449"/>
                <a:gd name="connsiteX254" fmla="*/ 389409 w 2485572"/>
                <a:gd name="connsiteY254" fmla="*/ 454169 h 2530449"/>
                <a:gd name="connsiteX255" fmla="*/ 400770 w 2485572"/>
                <a:gd name="connsiteY255" fmla="*/ 434570 h 2530449"/>
                <a:gd name="connsiteX256" fmla="*/ 414688 w 2485572"/>
                <a:gd name="connsiteY256" fmla="*/ 392534 h 2530449"/>
                <a:gd name="connsiteX257" fmla="*/ 428890 w 2485572"/>
                <a:gd name="connsiteY257" fmla="*/ 341976 h 2530449"/>
                <a:gd name="connsiteX258" fmla="*/ 434286 w 2485572"/>
                <a:gd name="connsiteY258" fmla="*/ 255062 h 2530449"/>
                <a:gd name="connsiteX259" fmla="*/ 437127 w 2485572"/>
                <a:gd name="connsiteY259" fmla="*/ 252221 h 2530449"/>
                <a:gd name="connsiteX260" fmla="*/ 448488 w 2485572"/>
                <a:gd name="connsiteY260" fmla="*/ 235463 h 2530449"/>
                <a:gd name="connsiteX261" fmla="*/ 468086 w 2485572"/>
                <a:gd name="connsiteY261" fmla="*/ 221546 h 2530449"/>
                <a:gd name="connsiteX262" fmla="*/ 501602 w 2485572"/>
                <a:gd name="connsiteY262" fmla="*/ 215865 h 2530449"/>
                <a:gd name="connsiteX263" fmla="*/ 512964 w 2485572"/>
                <a:gd name="connsiteY263" fmla="*/ 213025 h 2530449"/>
                <a:gd name="connsiteX264" fmla="*/ 555000 w 2485572"/>
                <a:gd name="connsiteY264" fmla="*/ 187746 h 2530449"/>
                <a:gd name="connsiteX265" fmla="*/ 557557 w 2485572"/>
                <a:gd name="connsiteY265" fmla="*/ 182349 h 2530449"/>
                <a:gd name="connsiteX266" fmla="*/ 602434 w 2485572"/>
                <a:gd name="connsiteY266" fmla="*/ 131791 h 2530449"/>
                <a:gd name="connsiteX267" fmla="*/ 605274 w 2485572"/>
                <a:gd name="connsiteY267" fmla="*/ 123270 h 2530449"/>
                <a:gd name="connsiteX268" fmla="*/ 594197 w 2485572"/>
                <a:gd name="connsiteY268" fmla="*/ 70156 h 2530449"/>
                <a:gd name="connsiteX269" fmla="*/ 650151 w 2485572"/>
                <a:gd name="connsiteY269" fmla="*/ 92595 h 2530449"/>
                <a:gd name="connsiteX270" fmla="*/ 664069 w 2485572"/>
                <a:gd name="connsiteY270" fmla="*/ 92595 h 2530449"/>
                <a:gd name="connsiteX271" fmla="*/ 689348 w 2485572"/>
                <a:gd name="connsiteY271" fmla="*/ 98275 h 2530449"/>
                <a:gd name="connsiteX272" fmla="*/ 723148 w 2485572"/>
                <a:gd name="connsiteY272" fmla="*/ 89754 h 2530449"/>
                <a:gd name="connsiteX273" fmla="*/ 725704 w 2485572"/>
                <a:gd name="connsiteY273" fmla="*/ 92595 h 2530449"/>
                <a:gd name="connsiteX274" fmla="*/ 731385 w 2485572"/>
                <a:gd name="connsiteY274" fmla="*/ 92595 h 2530449"/>
                <a:gd name="connsiteX275" fmla="*/ 737065 w 2485572"/>
                <a:gd name="connsiteY275" fmla="*/ 95435 h 2530449"/>
                <a:gd name="connsiteX276" fmla="*/ 742746 w 2485572"/>
                <a:gd name="connsiteY276" fmla="*/ 95435 h 2530449"/>
                <a:gd name="connsiteX277" fmla="*/ 779102 w 2485572"/>
                <a:gd name="connsiteY277" fmla="*/ 75837 h 2530449"/>
                <a:gd name="connsiteX278" fmla="*/ 818299 w 2485572"/>
                <a:gd name="connsiteY278" fmla="*/ 39197 h 2530449"/>
                <a:gd name="connsiteX279" fmla="*/ 823980 w 2485572"/>
                <a:gd name="connsiteY279" fmla="*/ 33800 h 2530449"/>
                <a:gd name="connsiteX280" fmla="*/ 851815 w 2485572"/>
                <a:gd name="connsiteY280" fmla="*/ 19598 h 2530449"/>
                <a:gd name="connsiteX281" fmla="*/ 854655 w 2485572"/>
                <a:gd name="connsiteY281" fmla="*/ 14202 h 2530449"/>
                <a:gd name="connsiteX282" fmla="*/ 888455 w 2485572"/>
                <a:gd name="connsiteY282" fmla="*/ 8521 h 2530449"/>
                <a:gd name="connsiteX283" fmla="*/ 893852 w 2485572"/>
                <a:gd name="connsiteY283" fmla="*/ 11361 h 2530449"/>
                <a:gd name="connsiteX284" fmla="*/ 933332 w 2485572"/>
                <a:gd name="connsiteY284" fmla="*/ 36640 h 2530449"/>
                <a:gd name="connsiteX285" fmla="*/ 938729 w 2485572"/>
                <a:gd name="connsiteY285" fmla="*/ 42037 h 2530449"/>
                <a:gd name="connsiteX286" fmla="*/ 969689 w 2485572"/>
                <a:gd name="connsiteY286" fmla="*/ 61635 h 2530449"/>
                <a:gd name="connsiteX287" fmla="*/ 972529 w 2485572"/>
                <a:gd name="connsiteY287" fmla="*/ 64475 h 2530449"/>
                <a:gd name="connsiteX288" fmla="*/ 977925 w 2485572"/>
                <a:gd name="connsiteY288" fmla="*/ 67316 h 2530449"/>
                <a:gd name="connsiteX289" fmla="*/ 1011725 w 2485572"/>
                <a:gd name="connsiteY289" fmla="*/ 67316 h 2530449"/>
                <a:gd name="connsiteX290" fmla="*/ 1031324 w 2485572"/>
                <a:gd name="connsiteY290" fmla="*/ 64475 h 2530449"/>
                <a:gd name="connsiteX291" fmla="*/ 1042401 w 2485572"/>
                <a:gd name="connsiteY291" fmla="*/ 64475 h 2530449"/>
                <a:gd name="connsiteX292" fmla="*/ 1104036 w 2485572"/>
                <a:gd name="connsiteY292" fmla="*/ 70156 h 2530449"/>
                <a:gd name="connsiteX293" fmla="*/ 1109717 w 2485572"/>
                <a:gd name="connsiteY293" fmla="*/ 75837 h 2530449"/>
                <a:gd name="connsiteX294" fmla="*/ 1118238 w 2485572"/>
                <a:gd name="connsiteY294" fmla="*/ 81233 h 2530449"/>
                <a:gd name="connsiteX295" fmla="*/ 1121078 w 2485572"/>
                <a:gd name="connsiteY295" fmla="*/ 84074 h 2530449"/>
                <a:gd name="connsiteX296" fmla="*/ 1143517 w 2485572"/>
                <a:gd name="connsiteY296" fmla="*/ 95435 h 2530449"/>
                <a:gd name="connsiteX297" fmla="*/ 1151754 w 2485572"/>
                <a:gd name="connsiteY297" fmla="*/ 100832 h 2530449"/>
                <a:gd name="connsiteX298" fmla="*/ 1171352 w 2485572"/>
                <a:gd name="connsiteY298" fmla="*/ 100832 h 2530449"/>
                <a:gd name="connsiteX299" fmla="*/ 1174192 w 2485572"/>
                <a:gd name="connsiteY299" fmla="*/ 98275 h 2530449"/>
                <a:gd name="connsiteX300" fmla="*/ 1188110 w 2485572"/>
                <a:gd name="connsiteY300" fmla="*/ 89754 h 2530449"/>
                <a:gd name="connsiteX301" fmla="*/ 1193791 w 2485572"/>
                <a:gd name="connsiteY301" fmla="*/ 84074 h 2530449"/>
                <a:gd name="connsiteX302" fmla="*/ 1238668 w 2485572"/>
                <a:gd name="connsiteY302" fmla="*/ 75837 h 2530449"/>
                <a:gd name="connsiteX303" fmla="*/ 1244348 w 2485572"/>
                <a:gd name="connsiteY303" fmla="*/ 78677 h 2530449"/>
                <a:gd name="connsiteX304" fmla="*/ 1272184 w 2485572"/>
                <a:gd name="connsiteY304" fmla="*/ 75837 h 2530449"/>
                <a:gd name="connsiteX305" fmla="*/ 1280705 w 2485572"/>
                <a:gd name="connsiteY305" fmla="*/ 72996 h 2530449"/>
                <a:gd name="connsiteX306" fmla="*/ 1286385 w 2485572"/>
                <a:gd name="connsiteY306" fmla="*/ 72996 h 2530449"/>
                <a:gd name="connsiteX307" fmla="*/ 1348020 w 2485572"/>
                <a:gd name="connsiteY307" fmla="*/ 50558 h 2530449"/>
                <a:gd name="connsiteX308" fmla="*/ 1350861 w 2485572"/>
                <a:gd name="connsiteY308" fmla="*/ 50558 h 2530449"/>
                <a:gd name="connsiteX309" fmla="*/ 1392898 w 2485572"/>
                <a:gd name="connsiteY309" fmla="*/ 39197 h 2530449"/>
                <a:gd name="connsiteX310" fmla="*/ 1406815 w 2485572"/>
                <a:gd name="connsiteY310" fmla="*/ 39197 h 2530449"/>
                <a:gd name="connsiteX311" fmla="*/ 1459929 w 2485572"/>
                <a:gd name="connsiteY311" fmla="*/ 36640 h 2530449"/>
                <a:gd name="connsiteX312" fmla="*/ 1468450 w 2485572"/>
                <a:gd name="connsiteY312" fmla="*/ 36640 h 2530449"/>
                <a:gd name="connsiteX313" fmla="*/ 1474131 w 2485572"/>
                <a:gd name="connsiteY313" fmla="*/ 33800 h 2530449"/>
                <a:gd name="connsiteX314" fmla="*/ 1479528 w 2485572"/>
                <a:gd name="connsiteY314" fmla="*/ 30960 h 2530449"/>
                <a:gd name="connsiteX315" fmla="*/ 1485208 w 2485572"/>
                <a:gd name="connsiteY315" fmla="*/ 30960 h 2530449"/>
                <a:gd name="connsiteX316" fmla="*/ 1544003 w 2485572"/>
                <a:gd name="connsiteY316" fmla="*/ 16758 h 2530449"/>
                <a:gd name="connsiteX317" fmla="*/ 1549684 w 2485572"/>
                <a:gd name="connsiteY317" fmla="*/ 14202 h 2530449"/>
                <a:gd name="connsiteX318" fmla="*/ 1555364 w 2485572"/>
                <a:gd name="connsiteY318" fmla="*/ 14202 h 2530449"/>
                <a:gd name="connsiteX319" fmla="*/ 1563601 w 2485572"/>
                <a:gd name="connsiteY319" fmla="*/ 11361 h 2530449"/>
                <a:gd name="connsiteX320" fmla="*/ 1614159 w 2485572"/>
                <a:gd name="connsiteY320" fmla="*/ 22439 h 2530449"/>
                <a:gd name="connsiteX321" fmla="*/ 1619840 w 2485572"/>
                <a:gd name="connsiteY321" fmla="*/ 19598 h 2530449"/>
                <a:gd name="connsiteX322" fmla="*/ 1630917 w 2485572"/>
                <a:gd name="connsiteY322" fmla="*/ 16758 h 2530449"/>
                <a:gd name="connsiteX323" fmla="*/ 1645119 w 2485572"/>
                <a:gd name="connsiteY323" fmla="*/ 8521 h 2530449"/>
                <a:gd name="connsiteX324" fmla="*/ 1653356 w 2485572"/>
                <a:gd name="connsiteY324" fmla="*/ 5681 h 2530449"/>
                <a:gd name="connsiteX325" fmla="*/ 1689712 w 2485572"/>
                <a:gd name="connsiteY325" fmla="*/ 0 h 2530449"/>
                <a:gd name="connsiteX326" fmla="*/ 1698233 w 2485572"/>
                <a:gd name="connsiteY326" fmla="*/ 11361 h 2530449"/>
                <a:gd name="connsiteX327" fmla="*/ 1703914 w 2485572"/>
                <a:gd name="connsiteY327" fmla="*/ 14202 h 2530449"/>
                <a:gd name="connsiteX328" fmla="*/ 1709310 w 2485572"/>
                <a:gd name="connsiteY328" fmla="*/ 16758 h 2530449"/>
                <a:gd name="connsiteX329" fmla="*/ 1717831 w 2485572"/>
                <a:gd name="connsiteY329" fmla="*/ 16758 h 2530449"/>
                <a:gd name="connsiteX330" fmla="*/ 1757028 w 2485572"/>
                <a:gd name="connsiteY330" fmla="*/ 22439 h 2530449"/>
                <a:gd name="connsiteX331" fmla="*/ 1762708 w 2485572"/>
                <a:gd name="connsiteY331" fmla="*/ 25279 h 2530449"/>
                <a:gd name="connsiteX332" fmla="*/ 1768389 w 2485572"/>
                <a:gd name="connsiteY332" fmla="*/ 25279 h 2530449"/>
                <a:gd name="connsiteX333" fmla="*/ 1787987 w 2485572"/>
                <a:gd name="connsiteY333" fmla="*/ 33800 h 2530449"/>
                <a:gd name="connsiteX334" fmla="*/ 1793384 w 2485572"/>
                <a:gd name="connsiteY334" fmla="*/ 33800 h 2530449"/>
                <a:gd name="connsiteX335" fmla="*/ 1801905 w 2485572"/>
                <a:gd name="connsiteY335" fmla="*/ 36640 h 2530449"/>
                <a:gd name="connsiteX336" fmla="*/ 1835421 w 2485572"/>
                <a:gd name="connsiteY336" fmla="*/ 42037 h 2530449"/>
                <a:gd name="connsiteX337" fmla="*/ 1891659 w 2485572"/>
                <a:gd name="connsiteY337" fmla="*/ 61635 h 2530449"/>
                <a:gd name="connsiteX338" fmla="*/ 1897340 w 2485572"/>
                <a:gd name="connsiteY338" fmla="*/ 64475 h 2530449"/>
                <a:gd name="connsiteX339" fmla="*/ 1899896 w 2485572"/>
                <a:gd name="connsiteY339" fmla="*/ 67316 h 2530449"/>
                <a:gd name="connsiteX340" fmla="*/ 1944774 w 2485572"/>
                <a:gd name="connsiteY340" fmla="*/ 123270 h 2530449"/>
                <a:gd name="connsiteX341" fmla="*/ 1947614 w 2485572"/>
                <a:gd name="connsiteY341" fmla="*/ 128951 h 2530449"/>
                <a:gd name="connsiteX342" fmla="*/ 1950454 w 2485572"/>
                <a:gd name="connsiteY342" fmla="*/ 131791 h 2530449"/>
                <a:gd name="connsiteX343" fmla="*/ 1956135 w 2485572"/>
                <a:gd name="connsiteY343" fmla="*/ 140312 h 2530449"/>
                <a:gd name="connsiteX344" fmla="*/ 1958975 w 2485572"/>
                <a:gd name="connsiteY344" fmla="*/ 145709 h 2530449"/>
                <a:gd name="connsiteX345" fmla="*/ 1961532 w 2485572"/>
                <a:gd name="connsiteY345" fmla="*/ 154230 h 2530449"/>
                <a:gd name="connsiteX346" fmla="*/ 1998172 w 2485572"/>
                <a:gd name="connsiteY346" fmla="*/ 204788 h 2530449"/>
                <a:gd name="connsiteX347" fmla="*/ 2003569 w 2485572"/>
                <a:gd name="connsiteY347" fmla="*/ 207344 h 2530449"/>
                <a:gd name="connsiteX348" fmla="*/ 2009249 w 2485572"/>
                <a:gd name="connsiteY348" fmla="*/ 210184 h 2530449"/>
                <a:gd name="connsiteX349" fmla="*/ 2017770 w 2485572"/>
                <a:gd name="connsiteY349" fmla="*/ 210184 h 2530449"/>
                <a:gd name="connsiteX350" fmla="*/ 2026007 w 2485572"/>
                <a:gd name="connsiteY350" fmla="*/ 213025 h 2530449"/>
                <a:gd name="connsiteX351" fmla="*/ 2037368 w 2485572"/>
                <a:gd name="connsiteY351" fmla="*/ 215865 h 2530449"/>
                <a:gd name="connsiteX352" fmla="*/ 2099003 w 2485572"/>
                <a:gd name="connsiteY352" fmla="*/ 221546 h 2530449"/>
                <a:gd name="connsiteX353" fmla="*/ 2104684 w 2485572"/>
                <a:gd name="connsiteY353" fmla="*/ 224386 h 2530449"/>
                <a:gd name="connsiteX354" fmla="*/ 2112921 w 2485572"/>
                <a:gd name="connsiteY354" fmla="*/ 224386 h 2530449"/>
                <a:gd name="connsiteX355" fmla="*/ 2124283 w 2485572"/>
                <a:gd name="connsiteY355" fmla="*/ 229783 h 2530449"/>
                <a:gd name="connsiteX356" fmla="*/ 2177397 w 2485572"/>
                <a:gd name="connsiteY356" fmla="*/ 229783 h 2530449"/>
                <a:gd name="connsiteX357" fmla="*/ 2185918 w 2485572"/>
                <a:gd name="connsiteY357" fmla="*/ 232623 h 2530449"/>
                <a:gd name="connsiteX358" fmla="*/ 2213753 w 2485572"/>
                <a:gd name="connsiteY358" fmla="*/ 226942 h 2530449"/>
                <a:gd name="connsiteX359" fmla="*/ 2219434 w 2485572"/>
                <a:gd name="connsiteY359" fmla="*/ 224386 h 2530449"/>
                <a:gd name="connsiteX360" fmla="*/ 2241872 w 2485572"/>
                <a:gd name="connsiteY360" fmla="*/ 224386 h 2530449"/>
                <a:gd name="connsiteX0" fmla="*/ 2241872 w 2485572"/>
                <a:gd name="connsiteY0" fmla="*/ 224386 h 2530449"/>
                <a:gd name="connsiteX1" fmla="*/ 2227954 w 2485572"/>
                <a:gd name="connsiteY1" fmla="*/ 263583 h 2530449"/>
                <a:gd name="connsiteX2" fmla="*/ 2227954 w 2485572"/>
                <a:gd name="connsiteY2" fmla="*/ 271820 h 2530449"/>
                <a:gd name="connsiteX3" fmla="*/ 2225114 w 2485572"/>
                <a:gd name="connsiteY3" fmla="*/ 294258 h 2530449"/>
                <a:gd name="connsiteX4" fmla="*/ 2216593 w 2485572"/>
                <a:gd name="connsiteY4" fmla="*/ 328058 h 2530449"/>
                <a:gd name="connsiteX5" fmla="*/ 2183077 w 2485572"/>
                <a:gd name="connsiteY5" fmla="*/ 426049 h 2530449"/>
                <a:gd name="connsiteX6" fmla="*/ 2180237 w 2485572"/>
                <a:gd name="connsiteY6" fmla="*/ 428890 h 2530449"/>
                <a:gd name="connsiteX7" fmla="*/ 2177397 w 2485572"/>
                <a:gd name="connsiteY7" fmla="*/ 434570 h 2530449"/>
                <a:gd name="connsiteX8" fmla="*/ 2143881 w 2485572"/>
                <a:gd name="connsiteY8" fmla="*/ 482004 h 2530449"/>
                <a:gd name="connsiteX9" fmla="*/ 2141040 w 2485572"/>
                <a:gd name="connsiteY9" fmla="*/ 487685 h 2530449"/>
                <a:gd name="connsiteX10" fmla="*/ 2135360 w 2485572"/>
                <a:gd name="connsiteY10" fmla="*/ 490525 h 2530449"/>
                <a:gd name="connsiteX11" fmla="*/ 2132519 w 2485572"/>
                <a:gd name="connsiteY11" fmla="*/ 496206 h 2530449"/>
                <a:gd name="connsiteX12" fmla="*/ 2129679 w 2485572"/>
                <a:gd name="connsiteY12" fmla="*/ 538242 h 2530449"/>
                <a:gd name="connsiteX13" fmla="*/ 2132519 w 2485572"/>
                <a:gd name="connsiteY13" fmla="*/ 540799 h 2530449"/>
                <a:gd name="connsiteX14" fmla="*/ 2188758 w 2485572"/>
                <a:gd name="connsiteY14" fmla="*/ 624873 h 2530449"/>
                <a:gd name="connsiteX15" fmla="*/ 2205516 w 2485572"/>
                <a:gd name="connsiteY15" fmla="*/ 630553 h 2530449"/>
                <a:gd name="connsiteX16" fmla="*/ 2211197 w 2485572"/>
                <a:gd name="connsiteY16" fmla="*/ 633393 h 2530449"/>
                <a:gd name="connsiteX17" fmla="*/ 2216593 w 2485572"/>
                <a:gd name="connsiteY17" fmla="*/ 636234 h 2530449"/>
                <a:gd name="connsiteX18" fmla="*/ 2225114 w 2485572"/>
                <a:gd name="connsiteY18" fmla="*/ 636234 h 2530449"/>
                <a:gd name="connsiteX19" fmla="*/ 2267151 w 2485572"/>
                <a:gd name="connsiteY19" fmla="*/ 644755 h 2530449"/>
                <a:gd name="connsiteX20" fmla="*/ 2272832 w 2485572"/>
                <a:gd name="connsiteY20" fmla="*/ 644755 h 2530449"/>
                <a:gd name="connsiteX21" fmla="*/ 2309188 w 2485572"/>
                <a:gd name="connsiteY21" fmla="*/ 678271 h 2530449"/>
                <a:gd name="connsiteX22" fmla="*/ 2370823 w 2485572"/>
                <a:gd name="connsiteY22" fmla="*/ 739906 h 2530449"/>
                <a:gd name="connsiteX23" fmla="*/ 2376504 w 2485572"/>
                <a:gd name="connsiteY23" fmla="*/ 750983 h 2530449"/>
                <a:gd name="connsiteX24" fmla="*/ 2379060 w 2485572"/>
                <a:gd name="connsiteY24" fmla="*/ 756664 h 2530449"/>
                <a:gd name="connsiteX25" fmla="*/ 2381900 w 2485572"/>
                <a:gd name="connsiteY25" fmla="*/ 765185 h 2530449"/>
                <a:gd name="connsiteX26" fmla="*/ 2415700 w 2485572"/>
                <a:gd name="connsiteY26" fmla="*/ 793020 h 2530449"/>
                <a:gd name="connsiteX27" fmla="*/ 2423937 w 2485572"/>
                <a:gd name="connsiteY27" fmla="*/ 793020 h 2530449"/>
                <a:gd name="connsiteX28" fmla="*/ 2429618 w 2485572"/>
                <a:gd name="connsiteY28" fmla="*/ 795860 h 2530449"/>
                <a:gd name="connsiteX29" fmla="*/ 2435299 w 2485572"/>
                <a:gd name="connsiteY29" fmla="*/ 801541 h 2530449"/>
                <a:gd name="connsiteX30" fmla="*/ 2468814 w 2485572"/>
                <a:gd name="connsiteY30" fmla="*/ 832501 h 2530449"/>
                <a:gd name="connsiteX31" fmla="*/ 2468814 w 2485572"/>
                <a:gd name="connsiteY31" fmla="*/ 835057 h 2530449"/>
                <a:gd name="connsiteX32" fmla="*/ 2471655 w 2485572"/>
                <a:gd name="connsiteY32" fmla="*/ 840738 h 2530449"/>
                <a:gd name="connsiteX33" fmla="*/ 2477336 w 2485572"/>
                <a:gd name="connsiteY33" fmla="*/ 866016 h 2530449"/>
                <a:gd name="connsiteX34" fmla="*/ 2483016 w 2485572"/>
                <a:gd name="connsiteY34" fmla="*/ 882774 h 2530449"/>
                <a:gd name="connsiteX35" fmla="*/ 2485572 w 2485572"/>
                <a:gd name="connsiteY35" fmla="*/ 888455 h 2530449"/>
                <a:gd name="connsiteX36" fmla="*/ 2485572 w 2485572"/>
                <a:gd name="connsiteY36" fmla="*/ 896692 h 2530449"/>
                <a:gd name="connsiteX37" fmla="*/ 2457737 w 2485572"/>
                <a:gd name="connsiteY37" fmla="*/ 992127 h 2530449"/>
                <a:gd name="connsiteX38" fmla="*/ 2454897 w 2485572"/>
                <a:gd name="connsiteY38" fmla="*/ 997808 h 2530449"/>
                <a:gd name="connsiteX39" fmla="*/ 2454897 w 2485572"/>
                <a:gd name="connsiteY39" fmla="*/ 1008885 h 2530449"/>
                <a:gd name="connsiteX40" fmla="*/ 2438139 w 2485572"/>
                <a:gd name="connsiteY40" fmla="*/ 1064839 h 2530449"/>
                <a:gd name="connsiteX41" fmla="*/ 2438139 w 2485572"/>
                <a:gd name="connsiteY41" fmla="*/ 1084438 h 2530449"/>
                <a:gd name="connsiteX42" fmla="*/ 2443536 w 2485572"/>
                <a:gd name="connsiteY42" fmla="*/ 1132155 h 2530449"/>
                <a:gd name="connsiteX43" fmla="*/ 2443536 w 2485572"/>
                <a:gd name="connsiteY43" fmla="*/ 1177032 h 2530449"/>
                <a:gd name="connsiteX44" fmla="*/ 2440979 w 2485572"/>
                <a:gd name="connsiteY44" fmla="*/ 1185553 h 2530449"/>
                <a:gd name="connsiteX45" fmla="*/ 2423937 w 2485572"/>
                <a:gd name="connsiteY45" fmla="*/ 1252585 h 2530449"/>
                <a:gd name="connsiteX46" fmla="*/ 2418541 w 2485572"/>
                <a:gd name="connsiteY46" fmla="*/ 1258266 h 2530449"/>
                <a:gd name="connsiteX47" fmla="*/ 2415700 w 2485572"/>
                <a:gd name="connsiteY47" fmla="*/ 1261106 h 2530449"/>
                <a:gd name="connsiteX48" fmla="*/ 2410020 w 2485572"/>
                <a:gd name="connsiteY48" fmla="*/ 1266787 h 2530449"/>
                <a:gd name="connsiteX49" fmla="*/ 2407179 w 2485572"/>
                <a:gd name="connsiteY49" fmla="*/ 1275024 h 2530449"/>
                <a:gd name="connsiteX50" fmla="*/ 2373663 w 2485572"/>
                <a:gd name="connsiteY50" fmla="*/ 1317061 h 2530449"/>
                <a:gd name="connsiteX51" fmla="*/ 2365142 w 2485572"/>
                <a:gd name="connsiteY51" fmla="*/ 1334103 h 2530449"/>
                <a:gd name="connsiteX52" fmla="*/ 2362302 w 2485572"/>
                <a:gd name="connsiteY52" fmla="*/ 1336659 h 2530449"/>
                <a:gd name="connsiteX53" fmla="*/ 2356905 w 2485572"/>
                <a:gd name="connsiteY53" fmla="*/ 1359098 h 2530449"/>
                <a:gd name="connsiteX54" fmla="*/ 2354065 w 2485572"/>
                <a:gd name="connsiteY54" fmla="*/ 1364778 h 2530449"/>
                <a:gd name="connsiteX55" fmla="*/ 2351225 w 2485572"/>
                <a:gd name="connsiteY55" fmla="*/ 1370459 h 2530449"/>
                <a:gd name="connsiteX56" fmla="*/ 2339863 w 2485572"/>
                <a:gd name="connsiteY56" fmla="*/ 1387217 h 2530449"/>
                <a:gd name="connsiteX57" fmla="*/ 2309188 w 2485572"/>
                <a:gd name="connsiteY57" fmla="*/ 1432094 h 2530449"/>
                <a:gd name="connsiteX58" fmla="*/ 2306348 w 2485572"/>
                <a:gd name="connsiteY58" fmla="*/ 1434934 h 2530449"/>
                <a:gd name="connsiteX59" fmla="*/ 2300667 w 2485572"/>
                <a:gd name="connsiteY59" fmla="*/ 1440331 h 2530449"/>
                <a:gd name="connsiteX60" fmla="*/ 2297827 w 2485572"/>
                <a:gd name="connsiteY60" fmla="*/ 1446012 h 2530449"/>
                <a:gd name="connsiteX61" fmla="*/ 2289590 w 2485572"/>
                <a:gd name="connsiteY61" fmla="*/ 1451692 h 2530449"/>
                <a:gd name="connsiteX62" fmla="*/ 2281069 w 2485572"/>
                <a:gd name="connsiteY62" fmla="*/ 1457373 h 2530449"/>
                <a:gd name="connsiteX63" fmla="*/ 2230795 w 2485572"/>
                <a:gd name="connsiteY63" fmla="*/ 1476971 h 2530449"/>
                <a:gd name="connsiteX64" fmla="*/ 2227954 w 2485572"/>
                <a:gd name="connsiteY64" fmla="*/ 1482368 h 2530449"/>
                <a:gd name="connsiteX65" fmla="*/ 2219434 w 2485572"/>
                <a:gd name="connsiteY65" fmla="*/ 1485208 h 2530449"/>
                <a:gd name="connsiteX66" fmla="*/ 2180237 w 2485572"/>
                <a:gd name="connsiteY66" fmla="*/ 1504806 h 2530449"/>
                <a:gd name="connsiteX67" fmla="*/ 2174556 w 2485572"/>
                <a:gd name="connsiteY67" fmla="*/ 1510487 h 2530449"/>
                <a:gd name="connsiteX68" fmla="*/ 2169160 w 2485572"/>
                <a:gd name="connsiteY68" fmla="*/ 1519008 h 2530449"/>
                <a:gd name="connsiteX69" fmla="*/ 2163479 w 2485572"/>
                <a:gd name="connsiteY69" fmla="*/ 1546843 h 2530449"/>
                <a:gd name="connsiteX70" fmla="*/ 2258630 w 2485572"/>
                <a:gd name="connsiteY70" fmla="*/ 2483016 h 2530449"/>
                <a:gd name="connsiteX71" fmla="*/ 2191314 w 2485572"/>
                <a:gd name="connsiteY71" fmla="*/ 2530449 h 2530449"/>
                <a:gd name="connsiteX72" fmla="*/ 2154958 w 2485572"/>
                <a:gd name="connsiteY72" fmla="*/ 2480175 h 2530449"/>
                <a:gd name="connsiteX73" fmla="*/ 1986810 w 2485572"/>
                <a:gd name="connsiteY73" fmla="*/ 2300667 h 2530449"/>
                <a:gd name="connsiteX74" fmla="*/ 1928016 w 2485572"/>
                <a:gd name="connsiteY74" fmla="*/ 2278512 h 2530449"/>
                <a:gd name="connsiteX75" fmla="*/ 1900291 w 2485572"/>
                <a:gd name="connsiteY75" fmla="*/ 2264848 h 2530449"/>
                <a:gd name="connsiteX76" fmla="*/ 1872061 w 2485572"/>
                <a:gd name="connsiteY76" fmla="*/ 2222273 h 2530449"/>
                <a:gd name="connsiteX77" fmla="*/ 1863540 w 2485572"/>
                <a:gd name="connsiteY77" fmla="*/ 2163479 h 2530449"/>
                <a:gd name="connsiteX78" fmla="*/ 1813266 w 2485572"/>
                <a:gd name="connsiteY78" fmla="*/ 2166319 h 2530449"/>
                <a:gd name="connsiteX79" fmla="*/ 1771230 w 2485572"/>
                <a:gd name="connsiteY79" fmla="*/ 2205516 h 2530449"/>
                <a:gd name="connsiteX80" fmla="*/ 1762708 w 2485572"/>
                <a:gd name="connsiteY80" fmla="*/ 2202676 h 2530449"/>
                <a:gd name="connsiteX81" fmla="*/ 1698233 w 2485572"/>
                <a:gd name="connsiteY81" fmla="*/ 2166319 h 2530449"/>
                <a:gd name="connsiteX82" fmla="*/ 1682804 w 2485572"/>
                <a:gd name="connsiteY82" fmla="*/ 2164835 h 2530449"/>
                <a:gd name="connsiteX83" fmla="*/ 1656196 w 2485572"/>
                <a:gd name="connsiteY83" fmla="*/ 2160638 h 2530449"/>
                <a:gd name="connsiteX84" fmla="*/ 1633591 w 2485572"/>
                <a:gd name="connsiteY84" fmla="*/ 2164835 h 2530449"/>
                <a:gd name="connsiteX85" fmla="*/ 1605638 w 2485572"/>
                <a:gd name="connsiteY85" fmla="*/ 2169159 h 2530449"/>
                <a:gd name="connsiteX86" fmla="*/ 1566442 w 2485572"/>
                <a:gd name="connsiteY86" fmla="*/ 2146721 h 2530449"/>
                <a:gd name="connsiteX87" fmla="*/ 1563601 w 2485572"/>
                <a:gd name="connsiteY87" fmla="*/ 2143881 h 2530449"/>
                <a:gd name="connsiteX88" fmla="*/ 1561045 w 2485572"/>
                <a:gd name="connsiteY88" fmla="*/ 2141040 h 2530449"/>
                <a:gd name="connsiteX89" fmla="*/ 1541447 w 2485572"/>
                <a:gd name="connsiteY89" fmla="*/ 2112921 h 2530449"/>
                <a:gd name="connsiteX90" fmla="*/ 1535766 w 2485572"/>
                <a:gd name="connsiteY90" fmla="*/ 2107524 h 2530449"/>
                <a:gd name="connsiteX91" fmla="*/ 1501966 w 2485572"/>
                <a:gd name="connsiteY91" fmla="*/ 2090482 h 2530449"/>
                <a:gd name="connsiteX92" fmla="*/ 1496570 w 2485572"/>
                <a:gd name="connsiteY92" fmla="*/ 2087926 h 2530449"/>
                <a:gd name="connsiteX93" fmla="*/ 1493729 w 2485572"/>
                <a:gd name="connsiteY93" fmla="*/ 2085086 h 2530449"/>
                <a:gd name="connsiteX94" fmla="*/ 1488049 w 2485572"/>
                <a:gd name="connsiteY94" fmla="*/ 2082245 h 2530449"/>
                <a:gd name="connsiteX95" fmla="*/ 1426413 w 2485572"/>
                <a:gd name="connsiteY95" fmla="*/ 2059807 h 2530449"/>
                <a:gd name="connsiteX96" fmla="*/ 1364778 w 2485572"/>
                <a:gd name="connsiteY96" fmla="*/ 2056966 h 2530449"/>
                <a:gd name="connsiteX97" fmla="*/ 1336659 w 2485572"/>
                <a:gd name="connsiteY97" fmla="*/ 2048445 h 2530449"/>
                <a:gd name="connsiteX98" fmla="*/ 1311380 w 2485572"/>
                <a:gd name="connsiteY98" fmla="*/ 2034528 h 2530449"/>
                <a:gd name="connsiteX99" fmla="*/ 1305983 w 2485572"/>
                <a:gd name="connsiteY99" fmla="*/ 2031688 h 2530449"/>
                <a:gd name="connsiteX100" fmla="*/ 1303143 w 2485572"/>
                <a:gd name="connsiteY100" fmla="*/ 2026291 h 2530449"/>
                <a:gd name="connsiteX101" fmla="*/ 1300303 w 2485572"/>
                <a:gd name="connsiteY101" fmla="*/ 2023451 h 2530449"/>
                <a:gd name="connsiteX102" fmla="*/ 1266787 w 2485572"/>
                <a:gd name="connsiteY102" fmla="*/ 2006409 h 2530449"/>
                <a:gd name="connsiteX103" fmla="*/ 1255426 w 2485572"/>
                <a:gd name="connsiteY103" fmla="*/ 2006409 h 2530449"/>
                <a:gd name="connsiteX104" fmla="*/ 1238668 w 2485572"/>
                <a:gd name="connsiteY104" fmla="*/ 2001012 h 2530449"/>
                <a:gd name="connsiteX105" fmla="*/ 1232987 w 2485572"/>
                <a:gd name="connsiteY105" fmla="*/ 2001012 h 2530449"/>
                <a:gd name="connsiteX106" fmla="*/ 1216229 w 2485572"/>
                <a:gd name="connsiteY106" fmla="*/ 1995331 h 2530449"/>
                <a:gd name="connsiteX107" fmla="*/ 1213389 w 2485572"/>
                <a:gd name="connsiteY107" fmla="*/ 1992491 h 2530449"/>
                <a:gd name="connsiteX108" fmla="*/ 1185554 w 2485572"/>
                <a:gd name="connsiteY108" fmla="*/ 1984254 h 2530449"/>
                <a:gd name="connsiteX109" fmla="*/ 1179873 w 2485572"/>
                <a:gd name="connsiteY109" fmla="*/ 1984254 h 2530449"/>
                <a:gd name="connsiteX110" fmla="*/ 1157434 w 2485572"/>
                <a:gd name="connsiteY110" fmla="*/ 1981414 h 2530449"/>
                <a:gd name="connsiteX111" fmla="*/ 1109717 w 2485572"/>
                <a:gd name="connsiteY111" fmla="*/ 1947614 h 2530449"/>
                <a:gd name="connsiteX112" fmla="*/ 1098639 w 2485572"/>
                <a:gd name="connsiteY112" fmla="*/ 1944774 h 2530449"/>
                <a:gd name="connsiteX113" fmla="*/ 1067680 w 2485572"/>
                <a:gd name="connsiteY113" fmla="*/ 1919779 h 2530449"/>
                <a:gd name="connsiteX114" fmla="*/ 1056603 w 2485572"/>
                <a:gd name="connsiteY114" fmla="*/ 1888819 h 2530449"/>
                <a:gd name="connsiteX115" fmla="*/ 1053762 w 2485572"/>
                <a:gd name="connsiteY115" fmla="*/ 1880298 h 2530449"/>
                <a:gd name="connsiteX116" fmla="*/ 1022803 w 2485572"/>
                <a:gd name="connsiteY116" fmla="*/ 1860700 h 2530449"/>
                <a:gd name="connsiteX117" fmla="*/ 1019962 w 2485572"/>
                <a:gd name="connsiteY117" fmla="*/ 1858143 h 2530449"/>
                <a:gd name="connsiteX118" fmla="*/ 1006045 w 2485572"/>
                <a:gd name="connsiteY118" fmla="*/ 1824343 h 2530449"/>
                <a:gd name="connsiteX119" fmla="*/ 1006045 w 2485572"/>
                <a:gd name="connsiteY119" fmla="*/ 1813266 h 2530449"/>
                <a:gd name="connsiteX120" fmla="*/ 1011725 w 2485572"/>
                <a:gd name="connsiteY120" fmla="*/ 1793668 h 2530449"/>
                <a:gd name="connsiteX121" fmla="*/ 1019962 w 2485572"/>
                <a:gd name="connsiteY121" fmla="*/ 1768389 h 2530449"/>
                <a:gd name="connsiteX122" fmla="*/ 1025643 w 2485572"/>
                <a:gd name="connsiteY122" fmla="*/ 1737429 h 2530449"/>
                <a:gd name="connsiteX123" fmla="*/ 1025643 w 2485572"/>
                <a:gd name="connsiteY123" fmla="*/ 1723512 h 2530449"/>
                <a:gd name="connsiteX124" fmla="*/ 1019962 w 2485572"/>
                <a:gd name="connsiteY124" fmla="*/ 1720671 h 2530449"/>
                <a:gd name="connsiteX125" fmla="*/ 1014566 w 2485572"/>
                <a:gd name="connsiteY125" fmla="*/ 1712435 h 2530449"/>
                <a:gd name="connsiteX126" fmla="*/ 1011725 w 2485572"/>
                <a:gd name="connsiteY126" fmla="*/ 1709594 h 2530449"/>
                <a:gd name="connsiteX127" fmla="*/ 983606 w 2485572"/>
                <a:gd name="connsiteY127" fmla="*/ 1692552 h 2530449"/>
                <a:gd name="connsiteX128" fmla="*/ 977925 w 2485572"/>
                <a:gd name="connsiteY128" fmla="*/ 1692552 h 2530449"/>
                <a:gd name="connsiteX129" fmla="*/ 950090 w 2485572"/>
                <a:gd name="connsiteY129" fmla="*/ 1653356 h 2530449"/>
                <a:gd name="connsiteX130" fmla="*/ 950090 w 2485572"/>
                <a:gd name="connsiteY130" fmla="*/ 1639438 h 2530449"/>
                <a:gd name="connsiteX131" fmla="*/ 952931 w 2485572"/>
                <a:gd name="connsiteY131" fmla="*/ 1636598 h 2530449"/>
                <a:gd name="connsiteX132" fmla="*/ 975369 w 2485572"/>
                <a:gd name="connsiteY132" fmla="*/ 1597401 h 2530449"/>
                <a:gd name="connsiteX133" fmla="*/ 980766 w 2485572"/>
                <a:gd name="connsiteY133" fmla="*/ 1591721 h 2530449"/>
                <a:gd name="connsiteX134" fmla="*/ 1017406 w 2485572"/>
                <a:gd name="connsiteY134" fmla="*/ 1561045 h 2530449"/>
                <a:gd name="connsiteX135" fmla="*/ 1022803 w 2485572"/>
                <a:gd name="connsiteY135" fmla="*/ 1558205 h 2530449"/>
                <a:gd name="connsiteX136" fmla="*/ 1025643 w 2485572"/>
                <a:gd name="connsiteY136" fmla="*/ 1555364 h 2530449"/>
                <a:gd name="connsiteX137" fmla="*/ 1031324 w 2485572"/>
                <a:gd name="connsiteY137" fmla="*/ 1549684 h 2530449"/>
                <a:gd name="connsiteX138" fmla="*/ 1293866 w 2485572"/>
                <a:gd name="connsiteY138" fmla="*/ 1680648 h 2530449"/>
                <a:gd name="connsiteX139" fmla="*/ 1455791 w 2485572"/>
                <a:gd name="connsiteY139" fmla="*/ 1685410 h 2530449"/>
                <a:gd name="connsiteX140" fmla="*/ 1289417 w 2485572"/>
                <a:gd name="connsiteY140" fmla="*/ 1536685 h 2530449"/>
                <a:gd name="connsiteX141" fmla="*/ 1061999 w 2485572"/>
                <a:gd name="connsiteY141" fmla="*/ 1465610 h 2530449"/>
                <a:gd name="connsiteX142" fmla="*/ 1061999 w 2485572"/>
                <a:gd name="connsiteY142" fmla="*/ 1429254 h 2530449"/>
                <a:gd name="connsiteX143" fmla="*/ 1048082 w 2485572"/>
                <a:gd name="connsiteY143" fmla="*/ 1403975 h 2530449"/>
                <a:gd name="connsiteX144" fmla="*/ 1022803 w 2485572"/>
                <a:gd name="connsiteY144" fmla="*/ 1387217 h 2530449"/>
                <a:gd name="connsiteX145" fmla="*/ 1011725 w 2485572"/>
                <a:gd name="connsiteY145" fmla="*/ 1381536 h 2530449"/>
                <a:gd name="connsiteX146" fmla="*/ 1000364 w 2485572"/>
                <a:gd name="connsiteY146" fmla="*/ 1381536 h 2530449"/>
                <a:gd name="connsiteX147" fmla="*/ 961167 w 2485572"/>
                <a:gd name="connsiteY147" fmla="*/ 1376140 h 2530449"/>
                <a:gd name="connsiteX148" fmla="*/ 924811 w 2485572"/>
                <a:gd name="connsiteY148" fmla="*/ 1367618 h 2530449"/>
                <a:gd name="connsiteX149" fmla="*/ 919131 w 2485572"/>
                <a:gd name="connsiteY149" fmla="*/ 1367618 h 2530449"/>
                <a:gd name="connsiteX150" fmla="*/ 913450 w 2485572"/>
                <a:gd name="connsiteY150" fmla="*/ 1364778 h 2530449"/>
                <a:gd name="connsiteX151" fmla="*/ 908053 w 2485572"/>
                <a:gd name="connsiteY151" fmla="*/ 1364778 h 2530449"/>
                <a:gd name="connsiteX152" fmla="*/ 877094 w 2485572"/>
                <a:gd name="connsiteY152" fmla="*/ 1381536 h 2530449"/>
                <a:gd name="connsiteX153" fmla="*/ 868857 w 2485572"/>
                <a:gd name="connsiteY153" fmla="*/ 1390057 h 2530449"/>
                <a:gd name="connsiteX154" fmla="*/ 835057 w 2485572"/>
                <a:gd name="connsiteY154" fmla="*/ 1434934 h 2530449"/>
                <a:gd name="connsiteX155" fmla="*/ 832217 w 2485572"/>
                <a:gd name="connsiteY155" fmla="*/ 1440331 h 2530449"/>
                <a:gd name="connsiteX156" fmla="*/ 832217 w 2485572"/>
                <a:gd name="connsiteY156" fmla="*/ 1446012 h 2530449"/>
                <a:gd name="connsiteX157" fmla="*/ 767741 w 2485572"/>
                <a:gd name="connsiteY157" fmla="*/ 1513327 h 2530449"/>
                <a:gd name="connsiteX158" fmla="*/ 711787 w 2485572"/>
                <a:gd name="connsiteY158" fmla="*/ 1535766 h 2530449"/>
                <a:gd name="connsiteX159" fmla="*/ 686508 w 2485572"/>
                <a:gd name="connsiteY159" fmla="*/ 1541447 h 2530449"/>
                <a:gd name="connsiteX160" fmla="*/ 661513 w 2485572"/>
                <a:gd name="connsiteY160" fmla="*/ 1549684 h 2530449"/>
                <a:gd name="connsiteX161" fmla="*/ 658672 w 2485572"/>
                <a:gd name="connsiteY161" fmla="*/ 1552524 h 2530449"/>
                <a:gd name="connsiteX162" fmla="*/ 652992 w 2485572"/>
                <a:gd name="connsiteY162" fmla="*/ 1555364 h 2530449"/>
                <a:gd name="connsiteX163" fmla="*/ 624873 w 2485572"/>
                <a:gd name="connsiteY163" fmla="*/ 1561045 h 2530449"/>
                <a:gd name="connsiteX164" fmla="*/ 619476 w 2485572"/>
                <a:gd name="connsiteY164" fmla="*/ 1558205 h 2530449"/>
                <a:gd name="connsiteX165" fmla="*/ 616636 w 2485572"/>
                <a:gd name="connsiteY165" fmla="*/ 1555364 h 2530449"/>
                <a:gd name="connsiteX166" fmla="*/ 597037 w 2485572"/>
                <a:gd name="connsiteY166" fmla="*/ 1532926 h 2530449"/>
                <a:gd name="connsiteX167" fmla="*/ 594197 w 2485572"/>
                <a:gd name="connsiteY167" fmla="*/ 1521848 h 2530449"/>
                <a:gd name="connsiteX168" fmla="*/ 591357 w 2485572"/>
                <a:gd name="connsiteY168" fmla="*/ 1519008 h 2530449"/>
                <a:gd name="connsiteX169" fmla="*/ 566078 w 2485572"/>
                <a:gd name="connsiteY169" fmla="*/ 1482368 h 2530449"/>
                <a:gd name="connsiteX170" fmla="*/ 560397 w 2485572"/>
                <a:gd name="connsiteY170" fmla="*/ 1471291 h 2530449"/>
                <a:gd name="connsiteX171" fmla="*/ 555000 w 2485572"/>
                <a:gd name="connsiteY171" fmla="*/ 1465610 h 2530449"/>
                <a:gd name="connsiteX172" fmla="*/ 498762 w 2485572"/>
                <a:gd name="connsiteY172" fmla="*/ 1432094 h 2530449"/>
                <a:gd name="connsiteX173" fmla="*/ 490525 w 2485572"/>
                <a:gd name="connsiteY173" fmla="*/ 1429254 h 2530449"/>
                <a:gd name="connsiteX174" fmla="*/ 487685 w 2485572"/>
                <a:gd name="connsiteY174" fmla="*/ 1429254 h 2530449"/>
                <a:gd name="connsiteX175" fmla="*/ 462406 w 2485572"/>
                <a:gd name="connsiteY175" fmla="*/ 1426413 h 2530449"/>
                <a:gd name="connsiteX176" fmla="*/ 400770 w 2485572"/>
                <a:gd name="connsiteY176" fmla="*/ 1426413 h 2530449"/>
                <a:gd name="connsiteX177" fmla="*/ 392250 w 2485572"/>
                <a:gd name="connsiteY177" fmla="*/ 1423573 h 2530449"/>
                <a:gd name="connsiteX178" fmla="*/ 384013 w 2485572"/>
                <a:gd name="connsiteY178" fmla="*/ 1420733 h 2530449"/>
                <a:gd name="connsiteX179" fmla="*/ 375492 w 2485572"/>
                <a:gd name="connsiteY179" fmla="*/ 1420733 h 2530449"/>
                <a:gd name="connsiteX180" fmla="*/ 319537 w 2485572"/>
                <a:gd name="connsiteY180" fmla="*/ 1409655 h 2530449"/>
                <a:gd name="connsiteX181" fmla="*/ 313856 w 2485572"/>
                <a:gd name="connsiteY181" fmla="*/ 1406815 h 2530449"/>
                <a:gd name="connsiteX182" fmla="*/ 308176 w 2485572"/>
                <a:gd name="connsiteY182" fmla="*/ 1406815 h 2530449"/>
                <a:gd name="connsiteX183" fmla="*/ 297098 w 2485572"/>
                <a:gd name="connsiteY183" fmla="*/ 1401134 h 2530449"/>
                <a:gd name="connsiteX184" fmla="*/ 221546 w 2485572"/>
                <a:gd name="connsiteY184" fmla="*/ 1392898 h 2530449"/>
                <a:gd name="connsiteX185" fmla="*/ 213025 w 2485572"/>
                <a:gd name="connsiteY185" fmla="*/ 1392898 h 2530449"/>
                <a:gd name="connsiteX186" fmla="*/ 204504 w 2485572"/>
                <a:gd name="connsiteY186" fmla="*/ 1395738 h 2530449"/>
                <a:gd name="connsiteX187" fmla="*/ 154230 w 2485572"/>
                <a:gd name="connsiteY187" fmla="*/ 1406815 h 2530449"/>
                <a:gd name="connsiteX188" fmla="*/ 148549 w 2485572"/>
                <a:gd name="connsiteY188" fmla="*/ 1403975 h 2530449"/>
                <a:gd name="connsiteX189" fmla="*/ 137472 w 2485572"/>
                <a:gd name="connsiteY189" fmla="*/ 1398294 h 2530449"/>
                <a:gd name="connsiteX190" fmla="*/ 131791 w 2485572"/>
                <a:gd name="connsiteY190" fmla="*/ 1398294 h 2530449"/>
                <a:gd name="connsiteX191" fmla="*/ 67316 w 2485572"/>
                <a:gd name="connsiteY191" fmla="*/ 1418177 h 2530449"/>
                <a:gd name="connsiteX192" fmla="*/ 58795 w 2485572"/>
                <a:gd name="connsiteY192" fmla="*/ 1420733 h 2530449"/>
                <a:gd name="connsiteX193" fmla="*/ 50558 w 2485572"/>
                <a:gd name="connsiteY193" fmla="*/ 1423573 h 2530449"/>
                <a:gd name="connsiteX194" fmla="*/ 42037 w 2485572"/>
                <a:gd name="connsiteY194" fmla="*/ 1423573 h 2530449"/>
                <a:gd name="connsiteX195" fmla="*/ 5681 w 2485572"/>
                <a:gd name="connsiteY195" fmla="*/ 1432094 h 2530449"/>
                <a:gd name="connsiteX196" fmla="*/ 2840 w 2485572"/>
                <a:gd name="connsiteY196" fmla="*/ 1403975 h 2530449"/>
                <a:gd name="connsiteX197" fmla="*/ 0 w 2485572"/>
                <a:gd name="connsiteY197" fmla="*/ 1395738 h 2530449"/>
                <a:gd name="connsiteX198" fmla="*/ 5681 w 2485572"/>
                <a:gd name="connsiteY198" fmla="*/ 1373299 h 2530449"/>
                <a:gd name="connsiteX199" fmla="*/ 5681 w 2485572"/>
                <a:gd name="connsiteY199" fmla="*/ 1361938 h 2530449"/>
                <a:gd name="connsiteX200" fmla="*/ 11361 w 2485572"/>
                <a:gd name="connsiteY200" fmla="*/ 1345180 h 2530449"/>
                <a:gd name="connsiteX201" fmla="*/ 42037 w 2485572"/>
                <a:gd name="connsiteY201" fmla="*/ 1305983 h 2530449"/>
                <a:gd name="connsiteX202" fmla="*/ 47718 w 2485572"/>
                <a:gd name="connsiteY202" fmla="*/ 1294622 h 2530449"/>
                <a:gd name="connsiteX203" fmla="*/ 39197 w 2485572"/>
                <a:gd name="connsiteY203" fmla="*/ 1275024 h 2530449"/>
                <a:gd name="connsiteX204" fmla="*/ 33516 w 2485572"/>
                <a:gd name="connsiteY204" fmla="*/ 1269627 h 2530449"/>
                <a:gd name="connsiteX205" fmla="*/ 33516 w 2485572"/>
                <a:gd name="connsiteY205" fmla="*/ 1244348 h 2530449"/>
                <a:gd name="connsiteX206" fmla="*/ 64475 w 2485572"/>
                <a:gd name="connsiteY206" fmla="*/ 1213389 h 2530449"/>
                <a:gd name="connsiteX207" fmla="*/ 81233 w 2485572"/>
                <a:gd name="connsiteY207" fmla="*/ 1199471 h 2530449"/>
                <a:gd name="connsiteX208" fmla="*/ 86914 w 2485572"/>
                <a:gd name="connsiteY208" fmla="*/ 1190950 h 2530449"/>
                <a:gd name="connsiteX209" fmla="*/ 97991 w 2485572"/>
                <a:gd name="connsiteY209" fmla="*/ 1160275 h 2530449"/>
                <a:gd name="connsiteX210" fmla="*/ 95435 w 2485572"/>
                <a:gd name="connsiteY210" fmla="*/ 1151753 h 2530449"/>
                <a:gd name="connsiteX211" fmla="*/ 95435 w 2485572"/>
                <a:gd name="connsiteY211" fmla="*/ 1121078 h 2530449"/>
                <a:gd name="connsiteX212" fmla="*/ 100832 w 2485572"/>
                <a:gd name="connsiteY212" fmla="*/ 1112557 h 2530449"/>
                <a:gd name="connsiteX213" fmla="*/ 103672 w 2485572"/>
                <a:gd name="connsiteY213" fmla="*/ 1106876 h 2530449"/>
                <a:gd name="connsiteX214" fmla="*/ 154230 w 2485572"/>
                <a:gd name="connsiteY214" fmla="*/ 1070520 h 2530449"/>
                <a:gd name="connsiteX215" fmla="*/ 176668 w 2485572"/>
                <a:gd name="connsiteY215" fmla="*/ 1045241 h 2530449"/>
                <a:gd name="connsiteX216" fmla="*/ 176668 w 2485572"/>
                <a:gd name="connsiteY216" fmla="*/ 1037004 h 2530449"/>
                <a:gd name="connsiteX217" fmla="*/ 173828 w 2485572"/>
                <a:gd name="connsiteY217" fmla="*/ 1028483 h 2530449"/>
                <a:gd name="connsiteX218" fmla="*/ 157070 w 2485572"/>
                <a:gd name="connsiteY218" fmla="*/ 1008885 h 2530449"/>
                <a:gd name="connsiteX219" fmla="*/ 154230 w 2485572"/>
                <a:gd name="connsiteY219" fmla="*/ 1000648 h 2530449"/>
                <a:gd name="connsiteX220" fmla="*/ 157070 w 2485572"/>
                <a:gd name="connsiteY220" fmla="*/ 964008 h 2530449"/>
                <a:gd name="connsiteX221" fmla="*/ 154230 w 2485572"/>
                <a:gd name="connsiteY221" fmla="*/ 955771 h 2530449"/>
                <a:gd name="connsiteX222" fmla="*/ 126111 w 2485572"/>
                <a:gd name="connsiteY222" fmla="*/ 930492 h 2530449"/>
                <a:gd name="connsiteX223" fmla="*/ 112193 w 2485572"/>
                <a:gd name="connsiteY223" fmla="*/ 927652 h 2530449"/>
                <a:gd name="connsiteX224" fmla="*/ 109353 w 2485572"/>
                <a:gd name="connsiteY224" fmla="*/ 921971 h 2530449"/>
                <a:gd name="connsiteX225" fmla="*/ 109353 w 2485572"/>
                <a:gd name="connsiteY225" fmla="*/ 908053 h 2530449"/>
                <a:gd name="connsiteX226" fmla="*/ 117590 w 2485572"/>
                <a:gd name="connsiteY226" fmla="*/ 891295 h 2530449"/>
                <a:gd name="connsiteX227" fmla="*/ 123270 w 2485572"/>
                <a:gd name="connsiteY227" fmla="*/ 885615 h 2530449"/>
                <a:gd name="connsiteX228" fmla="*/ 148549 w 2485572"/>
                <a:gd name="connsiteY228" fmla="*/ 866016 h 2530449"/>
                <a:gd name="connsiteX229" fmla="*/ 128951 w 2485572"/>
                <a:gd name="connsiteY229" fmla="*/ 840738 h 2530449"/>
                <a:gd name="connsiteX230" fmla="*/ 126111 w 2485572"/>
                <a:gd name="connsiteY230" fmla="*/ 821139 h 2530449"/>
                <a:gd name="connsiteX231" fmla="*/ 140028 w 2485572"/>
                <a:gd name="connsiteY231" fmla="*/ 812618 h 2530449"/>
                <a:gd name="connsiteX232" fmla="*/ 142869 w 2485572"/>
                <a:gd name="connsiteY232" fmla="*/ 790464 h 2530449"/>
                <a:gd name="connsiteX233" fmla="*/ 154230 w 2485572"/>
                <a:gd name="connsiteY233" fmla="*/ 773422 h 2530449"/>
                <a:gd name="connsiteX234" fmla="*/ 157070 w 2485572"/>
                <a:gd name="connsiteY234" fmla="*/ 762344 h 2530449"/>
                <a:gd name="connsiteX235" fmla="*/ 157070 w 2485572"/>
                <a:gd name="connsiteY235" fmla="*/ 753824 h 2530449"/>
                <a:gd name="connsiteX236" fmla="*/ 145709 w 2485572"/>
                <a:gd name="connsiteY236" fmla="*/ 731385 h 2530449"/>
                <a:gd name="connsiteX237" fmla="*/ 145709 w 2485572"/>
                <a:gd name="connsiteY237" fmla="*/ 723148 h 2530449"/>
                <a:gd name="connsiteX238" fmla="*/ 159627 w 2485572"/>
                <a:gd name="connsiteY238" fmla="*/ 714627 h 2530449"/>
                <a:gd name="connsiteX239" fmla="*/ 204504 w 2485572"/>
                <a:gd name="connsiteY239" fmla="*/ 708946 h 2530449"/>
                <a:gd name="connsiteX240" fmla="*/ 232623 w 2485572"/>
                <a:gd name="connsiteY240" fmla="*/ 678271 h 2530449"/>
                <a:gd name="connsiteX241" fmla="*/ 232623 w 2485572"/>
                <a:gd name="connsiteY241" fmla="*/ 666909 h 2530449"/>
                <a:gd name="connsiteX242" fmla="*/ 215865 w 2485572"/>
                <a:gd name="connsiteY242" fmla="*/ 644755 h 2530449"/>
                <a:gd name="connsiteX243" fmla="*/ 218705 w 2485572"/>
                <a:gd name="connsiteY243" fmla="*/ 613795 h 2530449"/>
                <a:gd name="connsiteX244" fmla="*/ 241144 w 2485572"/>
                <a:gd name="connsiteY244" fmla="*/ 582836 h 2530449"/>
                <a:gd name="connsiteX245" fmla="*/ 252221 w 2485572"/>
                <a:gd name="connsiteY245" fmla="*/ 571758 h 2530449"/>
                <a:gd name="connsiteX246" fmla="*/ 285737 w 2485572"/>
                <a:gd name="connsiteY246" fmla="*/ 524041 h 2530449"/>
                <a:gd name="connsiteX247" fmla="*/ 291418 w 2485572"/>
                <a:gd name="connsiteY247" fmla="*/ 518644 h 2530449"/>
                <a:gd name="connsiteX248" fmla="*/ 322377 w 2485572"/>
                <a:gd name="connsiteY248" fmla="*/ 518644 h 2530449"/>
                <a:gd name="connsiteX249" fmla="*/ 333455 w 2485572"/>
                <a:gd name="connsiteY249" fmla="*/ 510123 h 2530449"/>
                <a:gd name="connsiteX250" fmla="*/ 341976 w 2485572"/>
                <a:gd name="connsiteY250" fmla="*/ 482004 h 2530449"/>
                <a:gd name="connsiteX251" fmla="*/ 347372 w 2485572"/>
                <a:gd name="connsiteY251" fmla="*/ 476607 h 2530449"/>
                <a:gd name="connsiteX252" fmla="*/ 386853 w 2485572"/>
                <a:gd name="connsiteY252" fmla="*/ 459565 h 2530449"/>
                <a:gd name="connsiteX253" fmla="*/ 389409 w 2485572"/>
                <a:gd name="connsiteY253" fmla="*/ 454169 h 2530449"/>
                <a:gd name="connsiteX254" fmla="*/ 400770 w 2485572"/>
                <a:gd name="connsiteY254" fmla="*/ 434570 h 2530449"/>
                <a:gd name="connsiteX255" fmla="*/ 414688 w 2485572"/>
                <a:gd name="connsiteY255" fmla="*/ 392534 h 2530449"/>
                <a:gd name="connsiteX256" fmla="*/ 428890 w 2485572"/>
                <a:gd name="connsiteY256" fmla="*/ 341976 h 2530449"/>
                <a:gd name="connsiteX257" fmla="*/ 434286 w 2485572"/>
                <a:gd name="connsiteY257" fmla="*/ 255062 h 2530449"/>
                <a:gd name="connsiteX258" fmla="*/ 437127 w 2485572"/>
                <a:gd name="connsiteY258" fmla="*/ 252221 h 2530449"/>
                <a:gd name="connsiteX259" fmla="*/ 448488 w 2485572"/>
                <a:gd name="connsiteY259" fmla="*/ 235463 h 2530449"/>
                <a:gd name="connsiteX260" fmla="*/ 468086 w 2485572"/>
                <a:gd name="connsiteY260" fmla="*/ 221546 h 2530449"/>
                <a:gd name="connsiteX261" fmla="*/ 501602 w 2485572"/>
                <a:gd name="connsiteY261" fmla="*/ 215865 h 2530449"/>
                <a:gd name="connsiteX262" fmla="*/ 512964 w 2485572"/>
                <a:gd name="connsiteY262" fmla="*/ 213025 h 2530449"/>
                <a:gd name="connsiteX263" fmla="*/ 555000 w 2485572"/>
                <a:gd name="connsiteY263" fmla="*/ 187746 h 2530449"/>
                <a:gd name="connsiteX264" fmla="*/ 557557 w 2485572"/>
                <a:gd name="connsiteY264" fmla="*/ 182349 h 2530449"/>
                <a:gd name="connsiteX265" fmla="*/ 602434 w 2485572"/>
                <a:gd name="connsiteY265" fmla="*/ 131791 h 2530449"/>
                <a:gd name="connsiteX266" fmla="*/ 605274 w 2485572"/>
                <a:gd name="connsiteY266" fmla="*/ 123270 h 2530449"/>
                <a:gd name="connsiteX267" fmla="*/ 594197 w 2485572"/>
                <a:gd name="connsiteY267" fmla="*/ 70156 h 2530449"/>
                <a:gd name="connsiteX268" fmla="*/ 650151 w 2485572"/>
                <a:gd name="connsiteY268" fmla="*/ 92595 h 2530449"/>
                <a:gd name="connsiteX269" fmla="*/ 664069 w 2485572"/>
                <a:gd name="connsiteY269" fmla="*/ 92595 h 2530449"/>
                <a:gd name="connsiteX270" fmla="*/ 689348 w 2485572"/>
                <a:gd name="connsiteY270" fmla="*/ 98275 h 2530449"/>
                <a:gd name="connsiteX271" fmla="*/ 723148 w 2485572"/>
                <a:gd name="connsiteY271" fmla="*/ 89754 h 2530449"/>
                <a:gd name="connsiteX272" fmla="*/ 725704 w 2485572"/>
                <a:gd name="connsiteY272" fmla="*/ 92595 h 2530449"/>
                <a:gd name="connsiteX273" fmla="*/ 731385 w 2485572"/>
                <a:gd name="connsiteY273" fmla="*/ 92595 h 2530449"/>
                <a:gd name="connsiteX274" fmla="*/ 737065 w 2485572"/>
                <a:gd name="connsiteY274" fmla="*/ 95435 h 2530449"/>
                <a:gd name="connsiteX275" fmla="*/ 742746 w 2485572"/>
                <a:gd name="connsiteY275" fmla="*/ 95435 h 2530449"/>
                <a:gd name="connsiteX276" fmla="*/ 779102 w 2485572"/>
                <a:gd name="connsiteY276" fmla="*/ 75837 h 2530449"/>
                <a:gd name="connsiteX277" fmla="*/ 818299 w 2485572"/>
                <a:gd name="connsiteY277" fmla="*/ 39197 h 2530449"/>
                <a:gd name="connsiteX278" fmla="*/ 823980 w 2485572"/>
                <a:gd name="connsiteY278" fmla="*/ 33800 h 2530449"/>
                <a:gd name="connsiteX279" fmla="*/ 851815 w 2485572"/>
                <a:gd name="connsiteY279" fmla="*/ 19598 h 2530449"/>
                <a:gd name="connsiteX280" fmla="*/ 854655 w 2485572"/>
                <a:gd name="connsiteY280" fmla="*/ 14202 h 2530449"/>
                <a:gd name="connsiteX281" fmla="*/ 888455 w 2485572"/>
                <a:gd name="connsiteY281" fmla="*/ 8521 h 2530449"/>
                <a:gd name="connsiteX282" fmla="*/ 893852 w 2485572"/>
                <a:gd name="connsiteY282" fmla="*/ 11361 h 2530449"/>
                <a:gd name="connsiteX283" fmla="*/ 933332 w 2485572"/>
                <a:gd name="connsiteY283" fmla="*/ 36640 h 2530449"/>
                <a:gd name="connsiteX284" fmla="*/ 938729 w 2485572"/>
                <a:gd name="connsiteY284" fmla="*/ 42037 h 2530449"/>
                <a:gd name="connsiteX285" fmla="*/ 969689 w 2485572"/>
                <a:gd name="connsiteY285" fmla="*/ 61635 h 2530449"/>
                <a:gd name="connsiteX286" fmla="*/ 972529 w 2485572"/>
                <a:gd name="connsiteY286" fmla="*/ 64475 h 2530449"/>
                <a:gd name="connsiteX287" fmla="*/ 977925 w 2485572"/>
                <a:gd name="connsiteY287" fmla="*/ 67316 h 2530449"/>
                <a:gd name="connsiteX288" fmla="*/ 1011725 w 2485572"/>
                <a:gd name="connsiteY288" fmla="*/ 67316 h 2530449"/>
                <a:gd name="connsiteX289" fmla="*/ 1031324 w 2485572"/>
                <a:gd name="connsiteY289" fmla="*/ 64475 h 2530449"/>
                <a:gd name="connsiteX290" fmla="*/ 1042401 w 2485572"/>
                <a:gd name="connsiteY290" fmla="*/ 64475 h 2530449"/>
                <a:gd name="connsiteX291" fmla="*/ 1104036 w 2485572"/>
                <a:gd name="connsiteY291" fmla="*/ 70156 h 2530449"/>
                <a:gd name="connsiteX292" fmla="*/ 1109717 w 2485572"/>
                <a:gd name="connsiteY292" fmla="*/ 75837 h 2530449"/>
                <a:gd name="connsiteX293" fmla="*/ 1118238 w 2485572"/>
                <a:gd name="connsiteY293" fmla="*/ 81233 h 2530449"/>
                <a:gd name="connsiteX294" fmla="*/ 1121078 w 2485572"/>
                <a:gd name="connsiteY294" fmla="*/ 84074 h 2530449"/>
                <a:gd name="connsiteX295" fmla="*/ 1143517 w 2485572"/>
                <a:gd name="connsiteY295" fmla="*/ 95435 h 2530449"/>
                <a:gd name="connsiteX296" fmla="*/ 1151754 w 2485572"/>
                <a:gd name="connsiteY296" fmla="*/ 100832 h 2530449"/>
                <a:gd name="connsiteX297" fmla="*/ 1171352 w 2485572"/>
                <a:gd name="connsiteY297" fmla="*/ 100832 h 2530449"/>
                <a:gd name="connsiteX298" fmla="*/ 1174192 w 2485572"/>
                <a:gd name="connsiteY298" fmla="*/ 98275 h 2530449"/>
                <a:gd name="connsiteX299" fmla="*/ 1188110 w 2485572"/>
                <a:gd name="connsiteY299" fmla="*/ 89754 h 2530449"/>
                <a:gd name="connsiteX300" fmla="*/ 1193791 w 2485572"/>
                <a:gd name="connsiteY300" fmla="*/ 84074 h 2530449"/>
                <a:gd name="connsiteX301" fmla="*/ 1238668 w 2485572"/>
                <a:gd name="connsiteY301" fmla="*/ 75837 h 2530449"/>
                <a:gd name="connsiteX302" fmla="*/ 1244348 w 2485572"/>
                <a:gd name="connsiteY302" fmla="*/ 78677 h 2530449"/>
                <a:gd name="connsiteX303" fmla="*/ 1272184 w 2485572"/>
                <a:gd name="connsiteY303" fmla="*/ 75837 h 2530449"/>
                <a:gd name="connsiteX304" fmla="*/ 1280705 w 2485572"/>
                <a:gd name="connsiteY304" fmla="*/ 72996 h 2530449"/>
                <a:gd name="connsiteX305" fmla="*/ 1286385 w 2485572"/>
                <a:gd name="connsiteY305" fmla="*/ 72996 h 2530449"/>
                <a:gd name="connsiteX306" fmla="*/ 1348020 w 2485572"/>
                <a:gd name="connsiteY306" fmla="*/ 50558 h 2530449"/>
                <a:gd name="connsiteX307" fmla="*/ 1350861 w 2485572"/>
                <a:gd name="connsiteY307" fmla="*/ 50558 h 2530449"/>
                <a:gd name="connsiteX308" fmla="*/ 1392898 w 2485572"/>
                <a:gd name="connsiteY308" fmla="*/ 39197 h 2530449"/>
                <a:gd name="connsiteX309" fmla="*/ 1406815 w 2485572"/>
                <a:gd name="connsiteY309" fmla="*/ 39197 h 2530449"/>
                <a:gd name="connsiteX310" fmla="*/ 1459929 w 2485572"/>
                <a:gd name="connsiteY310" fmla="*/ 36640 h 2530449"/>
                <a:gd name="connsiteX311" fmla="*/ 1468450 w 2485572"/>
                <a:gd name="connsiteY311" fmla="*/ 36640 h 2530449"/>
                <a:gd name="connsiteX312" fmla="*/ 1474131 w 2485572"/>
                <a:gd name="connsiteY312" fmla="*/ 33800 h 2530449"/>
                <a:gd name="connsiteX313" fmla="*/ 1479528 w 2485572"/>
                <a:gd name="connsiteY313" fmla="*/ 30960 h 2530449"/>
                <a:gd name="connsiteX314" fmla="*/ 1485208 w 2485572"/>
                <a:gd name="connsiteY314" fmla="*/ 30960 h 2530449"/>
                <a:gd name="connsiteX315" fmla="*/ 1544003 w 2485572"/>
                <a:gd name="connsiteY315" fmla="*/ 16758 h 2530449"/>
                <a:gd name="connsiteX316" fmla="*/ 1549684 w 2485572"/>
                <a:gd name="connsiteY316" fmla="*/ 14202 h 2530449"/>
                <a:gd name="connsiteX317" fmla="*/ 1555364 w 2485572"/>
                <a:gd name="connsiteY317" fmla="*/ 14202 h 2530449"/>
                <a:gd name="connsiteX318" fmla="*/ 1563601 w 2485572"/>
                <a:gd name="connsiteY318" fmla="*/ 11361 h 2530449"/>
                <a:gd name="connsiteX319" fmla="*/ 1614159 w 2485572"/>
                <a:gd name="connsiteY319" fmla="*/ 22439 h 2530449"/>
                <a:gd name="connsiteX320" fmla="*/ 1619840 w 2485572"/>
                <a:gd name="connsiteY320" fmla="*/ 19598 h 2530449"/>
                <a:gd name="connsiteX321" fmla="*/ 1630917 w 2485572"/>
                <a:gd name="connsiteY321" fmla="*/ 16758 h 2530449"/>
                <a:gd name="connsiteX322" fmla="*/ 1645119 w 2485572"/>
                <a:gd name="connsiteY322" fmla="*/ 8521 h 2530449"/>
                <a:gd name="connsiteX323" fmla="*/ 1653356 w 2485572"/>
                <a:gd name="connsiteY323" fmla="*/ 5681 h 2530449"/>
                <a:gd name="connsiteX324" fmla="*/ 1689712 w 2485572"/>
                <a:gd name="connsiteY324" fmla="*/ 0 h 2530449"/>
                <a:gd name="connsiteX325" fmla="*/ 1698233 w 2485572"/>
                <a:gd name="connsiteY325" fmla="*/ 11361 h 2530449"/>
                <a:gd name="connsiteX326" fmla="*/ 1703914 w 2485572"/>
                <a:gd name="connsiteY326" fmla="*/ 14202 h 2530449"/>
                <a:gd name="connsiteX327" fmla="*/ 1709310 w 2485572"/>
                <a:gd name="connsiteY327" fmla="*/ 16758 h 2530449"/>
                <a:gd name="connsiteX328" fmla="*/ 1717831 w 2485572"/>
                <a:gd name="connsiteY328" fmla="*/ 16758 h 2530449"/>
                <a:gd name="connsiteX329" fmla="*/ 1757028 w 2485572"/>
                <a:gd name="connsiteY329" fmla="*/ 22439 h 2530449"/>
                <a:gd name="connsiteX330" fmla="*/ 1762708 w 2485572"/>
                <a:gd name="connsiteY330" fmla="*/ 25279 h 2530449"/>
                <a:gd name="connsiteX331" fmla="*/ 1768389 w 2485572"/>
                <a:gd name="connsiteY331" fmla="*/ 25279 h 2530449"/>
                <a:gd name="connsiteX332" fmla="*/ 1787987 w 2485572"/>
                <a:gd name="connsiteY332" fmla="*/ 33800 h 2530449"/>
                <a:gd name="connsiteX333" fmla="*/ 1793384 w 2485572"/>
                <a:gd name="connsiteY333" fmla="*/ 33800 h 2530449"/>
                <a:gd name="connsiteX334" fmla="*/ 1801905 w 2485572"/>
                <a:gd name="connsiteY334" fmla="*/ 36640 h 2530449"/>
                <a:gd name="connsiteX335" fmla="*/ 1835421 w 2485572"/>
                <a:gd name="connsiteY335" fmla="*/ 42037 h 2530449"/>
                <a:gd name="connsiteX336" fmla="*/ 1891659 w 2485572"/>
                <a:gd name="connsiteY336" fmla="*/ 61635 h 2530449"/>
                <a:gd name="connsiteX337" fmla="*/ 1897340 w 2485572"/>
                <a:gd name="connsiteY337" fmla="*/ 64475 h 2530449"/>
                <a:gd name="connsiteX338" fmla="*/ 1899896 w 2485572"/>
                <a:gd name="connsiteY338" fmla="*/ 67316 h 2530449"/>
                <a:gd name="connsiteX339" fmla="*/ 1944774 w 2485572"/>
                <a:gd name="connsiteY339" fmla="*/ 123270 h 2530449"/>
                <a:gd name="connsiteX340" fmla="*/ 1947614 w 2485572"/>
                <a:gd name="connsiteY340" fmla="*/ 128951 h 2530449"/>
                <a:gd name="connsiteX341" fmla="*/ 1950454 w 2485572"/>
                <a:gd name="connsiteY341" fmla="*/ 131791 h 2530449"/>
                <a:gd name="connsiteX342" fmla="*/ 1956135 w 2485572"/>
                <a:gd name="connsiteY342" fmla="*/ 140312 h 2530449"/>
                <a:gd name="connsiteX343" fmla="*/ 1958975 w 2485572"/>
                <a:gd name="connsiteY343" fmla="*/ 145709 h 2530449"/>
                <a:gd name="connsiteX344" fmla="*/ 1961532 w 2485572"/>
                <a:gd name="connsiteY344" fmla="*/ 154230 h 2530449"/>
                <a:gd name="connsiteX345" fmla="*/ 1998172 w 2485572"/>
                <a:gd name="connsiteY345" fmla="*/ 204788 h 2530449"/>
                <a:gd name="connsiteX346" fmla="*/ 2003569 w 2485572"/>
                <a:gd name="connsiteY346" fmla="*/ 207344 h 2530449"/>
                <a:gd name="connsiteX347" fmla="*/ 2009249 w 2485572"/>
                <a:gd name="connsiteY347" fmla="*/ 210184 h 2530449"/>
                <a:gd name="connsiteX348" fmla="*/ 2017770 w 2485572"/>
                <a:gd name="connsiteY348" fmla="*/ 210184 h 2530449"/>
                <a:gd name="connsiteX349" fmla="*/ 2026007 w 2485572"/>
                <a:gd name="connsiteY349" fmla="*/ 213025 h 2530449"/>
                <a:gd name="connsiteX350" fmla="*/ 2037368 w 2485572"/>
                <a:gd name="connsiteY350" fmla="*/ 215865 h 2530449"/>
                <a:gd name="connsiteX351" fmla="*/ 2099003 w 2485572"/>
                <a:gd name="connsiteY351" fmla="*/ 221546 h 2530449"/>
                <a:gd name="connsiteX352" fmla="*/ 2104684 w 2485572"/>
                <a:gd name="connsiteY352" fmla="*/ 224386 h 2530449"/>
                <a:gd name="connsiteX353" fmla="*/ 2112921 w 2485572"/>
                <a:gd name="connsiteY353" fmla="*/ 224386 h 2530449"/>
                <a:gd name="connsiteX354" fmla="*/ 2124283 w 2485572"/>
                <a:gd name="connsiteY354" fmla="*/ 229783 h 2530449"/>
                <a:gd name="connsiteX355" fmla="*/ 2177397 w 2485572"/>
                <a:gd name="connsiteY355" fmla="*/ 229783 h 2530449"/>
                <a:gd name="connsiteX356" fmla="*/ 2185918 w 2485572"/>
                <a:gd name="connsiteY356" fmla="*/ 232623 h 2530449"/>
                <a:gd name="connsiteX357" fmla="*/ 2213753 w 2485572"/>
                <a:gd name="connsiteY357" fmla="*/ 226942 h 2530449"/>
                <a:gd name="connsiteX358" fmla="*/ 2219434 w 2485572"/>
                <a:gd name="connsiteY358" fmla="*/ 224386 h 2530449"/>
                <a:gd name="connsiteX359" fmla="*/ 2241872 w 2485572"/>
                <a:gd name="connsiteY359" fmla="*/ 224386 h 2530449"/>
                <a:gd name="connsiteX0" fmla="*/ 2241872 w 2485572"/>
                <a:gd name="connsiteY0" fmla="*/ 224386 h 2530449"/>
                <a:gd name="connsiteX1" fmla="*/ 2227954 w 2485572"/>
                <a:gd name="connsiteY1" fmla="*/ 263583 h 2530449"/>
                <a:gd name="connsiteX2" fmla="*/ 2227954 w 2485572"/>
                <a:gd name="connsiteY2" fmla="*/ 271820 h 2530449"/>
                <a:gd name="connsiteX3" fmla="*/ 2225114 w 2485572"/>
                <a:gd name="connsiteY3" fmla="*/ 294258 h 2530449"/>
                <a:gd name="connsiteX4" fmla="*/ 2216593 w 2485572"/>
                <a:gd name="connsiteY4" fmla="*/ 328058 h 2530449"/>
                <a:gd name="connsiteX5" fmla="*/ 2183077 w 2485572"/>
                <a:gd name="connsiteY5" fmla="*/ 426049 h 2530449"/>
                <a:gd name="connsiteX6" fmla="*/ 2180237 w 2485572"/>
                <a:gd name="connsiteY6" fmla="*/ 428890 h 2530449"/>
                <a:gd name="connsiteX7" fmla="*/ 2177397 w 2485572"/>
                <a:gd name="connsiteY7" fmla="*/ 434570 h 2530449"/>
                <a:gd name="connsiteX8" fmla="*/ 2143881 w 2485572"/>
                <a:gd name="connsiteY8" fmla="*/ 482004 h 2530449"/>
                <a:gd name="connsiteX9" fmla="*/ 2141040 w 2485572"/>
                <a:gd name="connsiteY9" fmla="*/ 487685 h 2530449"/>
                <a:gd name="connsiteX10" fmla="*/ 2135360 w 2485572"/>
                <a:gd name="connsiteY10" fmla="*/ 490525 h 2530449"/>
                <a:gd name="connsiteX11" fmla="*/ 2132519 w 2485572"/>
                <a:gd name="connsiteY11" fmla="*/ 496206 h 2530449"/>
                <a:gd name="connsiteX12" fmla="*/ 2129679 w 2485572"/>
                <a:gd name="connsiteY12" fmla="*/ 538242 h 2530449"/>
                <a:gd name="connsiteX13" fmla="*/ 2132519 w 2485572"/>
                <a:gd name="connsiteY13" fmla="*/ 540799 h 2530449"/>
                <a:gd name="connsiteX14" fmla="*/ 2188758 w 2485572"/>
                <a:gd name="connsiteY14" fmla="*/ 624873 h 2530449"/>
                <a:gd name="connsiteX15" fmla="*/ 2205516 w 2485572"/>
                <a:gd name="connsiteY15" fmla="*/ 630553 h 2530449"/>
                <a:gd name="connsiteX16" fmla="*/ 2211197 w 2485572"/>
                <a:gd name="connsiteY16" fmla="*/ 633393 h 2530449"/>
                <a:gd name="connsiteX17" fmla="*/ 2216593 w 2485572"/>
                <a:gd name="connsiteY17" fmla="*/ 636234 h 2530449"/>
                <a:gd name="connsiteX18" fmla="*/ 2225114 w 2485572"/>
                <a:gd name="connsiteY18" fmla="*/ 636234 h 2530449"/>
                <a:gd name="connsiteX19" fmla="*/ 2267151 w 2485572"/>
                <a:gd name="connsiteY19" fmla="*/ 644755 h 2530449"/>
                <a:gd name="connsiteX20" fmla="*/ 2272832 w 2485572"/>
                <a:gd name="connsiteY20" fmla="*/ 644755 h 2530449"/>
                <a:gd name="connsiteX21" fmla="*/ 2309188 w 2485572"/>
                <a:gd name="connsiteY21" fmla="*/ 678271 h 2530449"/>
                <a:gd name="connsiteX22" fmla="*/ 2370823 w 2485572"/>
                <a:gd name="connsiteY22" fmla="*/ 739906 h 2530449"/>
                <a:gd name="connsiteX23" fmla="*/ 2376504 w 2485572"/>
                <a:gd name="connsiteY23" fmla="*/ 750983 h 2530449"/>
                <a:gd name="connsiteX24" fmla="*/ 2379060 w 2485572"/>
                <a:gd name="connsiteY24" fmla="*/ 756664 h 2530449"/>
                <a:gd name="connsiteX25" fmla="*/ 2381900 w 2485572"/>
                <a:gd name="connsiteY25" fmla="*/ 765185 h 2530449"/>
                <a:gd name="connsiteX26" fmla="*/ 2415700 w 2485572"/>
                <a:gd name="connsiteY26" fmla="*/ 793020 h 2530449"/>
                <a:gd name="connsiteX27" fmla="*/ 2423937 w 2485572"/>
                <a:gd name="connsiteY27" fmla="*/ 793020 h 2530449"/>
                <a:gd name="connsiteX28" fmla="*/ 2429618 w 2485572"/>
                <a:gd name="connsiteY28" fmla="*/ 795860 h 2530449"/>
                <a:gd name="connsiteX29" fmla="*/ 2435299 w 2485572"/>
                <a:gd name="connsiteY29" fmla="*/ 801541 h 2530449"/>
                <a:gd name="connsiteX30" fmla="*/ 2468814 w 2485572"/>
                <a:gd name="connsiteY30" fmla="*/ 832501 h 2530449"/>
                <a:gd name="connsiteX31" fmla="*/ 2468814 w 2485572"/>
                <a:gd name="connsiteY31" fmla="*/ 835057 h 2530449"/>
                <a:gd name="connsiteX32" fmla="*/ 2471655 w 2485572"/>
                <a:gd name="connsiteY32" fmla="*/ 840738 h 2530449"/>
                <a:gd name="connsiteX33" fmla="*/ 2477336 w 2485572"/>
                <a:gd name="connsiteY33" fmla="*/ 866016 h 2530449"/>
                <a:gd name="connsiteX34" fmla="*/ 2483016 w 2485572"/>
                <a:gd name="connsiteY34" fmla="*/ 882774 h 2530449"/>
                <a:gd name="connsiteX35" fmla="*/ 2485572 w 2485572"/>
                <a:gd name="connsiteY35" fmla="*/ 888455 h 2530449"/>
                <a:gd name="connsiteX36" fmla="*/ 2485572 w 2485572"/>
                <a:gd name="connsiteY36" fmla="*/ 896692 h 2530449"/>
                <a:gd name="connsiteX37" fmla="*/ 2457737 w 2485572"/>
                <a:gd name="connsiteY37" fmla="*/ 992127 h 2530449"/>
                <a:gd name="connsiteX38" fmla="*/ 2454897 w 2485572"/>
                <a:gd name="connsiteY38" fmla="*/ 997808 h 2530449"/>
                <a:gd name="connsiteX39" fmla="*/ 2454897 w 2485572"/>
                <a:gd name="connsiteY39" fmla="*/ 1008885 h 2530449"/>
                <a:gd name="connsiteX40" fmla="*/ 2438139 w 2485572"/>
                <a:gd name="connsiteY40" fmla="*/ 1064839 h 2530449"/>
                <a:gd name="connsiteX41" fmla="*/ 2438139 w 2485572"/>
                <a:gd name="connsiteY41" fmla="*/ 1084438 h 2530449"/>
                <a:gd name="connsiteX42" fmla="*/ 2443536 w 2485572"/>
                <a:gd name="connsiteY42" fmla="*/ 1132155 h 2530449"/>
                <a:gd name="connsiteX43" fmla="*/ 2443536 w 2485572"/>
                <a:gd name="connsiteY43" fmla="*/ 1177032 h 2530449"/>
                <a:gd name="connsiteX44" fmla="*/ 2440979 w 2485572"/>
                <a:gd name="connsiteY44" fmla="*/ 1185553 h 2530449"/>
                <a:gd name="connsiteX45" fmla="*/ 2423937 w 2485572"/>
                <a:gd name="connsiteY45" fmla="*/ 1252585 h 2530449"/>
                <a:gd name="connsiteX46" fmla="*/ 2418541 w 2485572"/>
                <a:gd name="connsiteY46" fmla="*/ 1258266 h 2530449"/>
                <a:gd name="connsiteX47" fmla="*/ 2415700 w 2485572"/>
                <a:gd name="connsiteY47" fmla="*/ 1261106 h 2530449"/>
                <a:gd name="connsiteX48" fmla="*/ 2410020 w 2485572"/>
                <a:gd name="connsiteY48" fmla="*/ 1266787 h 2530449"/>
                <a:gd name="connsiteX49" fmla="*/ 2407179 w 2485572"/>
                <a:gd name="connsiteY49" fmla="*/ 1275024 h 2530449"/>
                <a:gd name="connsiteX50" fmla="*/ 2373663 w 2485572"/>
                <a:gd name="connsiteY50" fmla="*/ 1317061 h 2530449"/>
                <a:gd name="connsiteX51" fmla="*/ 2365142 w 2485572"/>
                <a:gd name="connsiteY51" fmla="*/ 1334103 h 2530449"/>
                <a:gd name="connsiteX52" fmla="*/ 2362302 w 2485572"/>
                <a:gd name="connsiteY52" fmla="*/ 1336659 h 2530449"/>
                <a:gd name="connsiteX53" fmla="*/ 2356905 w 2485572"/>
                <a:gd name="connsiteY53" fmla="*/ 1359098 h 2530449"/>
                <a:gd name="connsiteX54" fmla="*/ 2354065 w 2485572"/>
                <a:gd name="connsiteY54" fmla="*/ 1364778 h 2530449"/>
                <a:gd name="connsiteX55" fmla="*/ 2351225 w 2485572"/>
                <a:gd name="connsiteY55" fmla="*/ 1370459 h 2530449"/>
                <a:gd name="connsiteX56" fmla="*/ 2339863 w 2485572"/>
                <a:gd name="connsiteY56" fmla="*/ 1387217 h 2530449"/>
                <a:gd name="connsiteX57" fmla="*/ 2309188 w 2485572"/>
                <a:gd name="connsiteY57" fmla="*/ 1432094 h 2530449"/>
                <a:gd name="connsiteX58" fmla="*/ 2306348 w 2485572"/>
                <a:gd name="connsiteY58" fmla="*/ 1434934 h 2530449"/>
                <a:gd name="connsiteX59" fmla="*/ 2300667 w 2485572"/>
                <a:gd name="connsiteY59" fmla="*/ 1440331 h 2530449"/>
                <a:gd name="connsiteX60" fmla="*/ 2297827 w 2485572"/>
                <a:gd name="connsiteY60" fmla="*/ 1446012 h 2530449"/>
                <a:gd name="connsiteX61" fmla="*/ 2289590 w 2485572"/>
                <a:gd name="connsiteY61" fmla="*/ 1451692 h 2530449"/>
                <a:gd name="connsiteX62" fmla="*/ 2281069 w 2485572"/>
                <a:gd name="connsiteY62" fmla="*/ 1457373 h 2530449"/>
                <a:gd name="connsiteX63" fmla="*/ 2230795 w 2485572"/>
                <a:gd name="connsiteY63" fmla="*/ 1476971 h 2530449"/>
                <a:gd name="connsiteX64" fmla="*/ 2227954 w 2485572"/>
                <a:gd name="connsiteY64" fmla="*/ 1482368 h 2530449"/>
                <a:gd name="connsiteX65" fmla="*/ 2219434 w 2485572"/>
                <a:gd name="connsiteY65" fmla="*/ 1485208 h 2530449"/>
                <a:gd name="connsiteX66" fmla="*/ 2180237 w 2485572"/>
                <a:gd name="connsiteY66" fmla="*/ 1504806 h 2530449"/>
                <a:gd name="connsiteX67" fmla="*/ 2174556 w 2485572"/>
                <a:gd name="connsiteY67" fmla="*/ 1510487 h 2530449"/>
                <a:gd name="connsiteX68" fmla="*/ 2169160 w 2485572"/>
                <a:gd name="connsiteY68" fmla="*/ 1519008 h 2530449"/>
                <a:gd name="connsiteX69" fmla="*/ 2163479 w 2485572"/>
                <a:gd name="connsiteY69" fmla="*/ 1546843 h 2530449"/>
                <a:gd name="connsiteX70" fmla="*/ 2191314 w 2485572"/>
                <a:gd name="connsiteY70" fmla="*/ 2530449 h 2530449"/>
                <a:gd name="connsiteX71" fmla="*/ 2154958 w 2485572"/>
                <a:gd name="connsiteY71" fmla="*/ 2480175 h 2530449"/>
                <a:gd name="connsiteX72" fmla="*/ 1986810 w 2485572"/>
                <a:gd name="connsiteY72" fmla="*/ 2300667 h 2530449"/>
                <a:gd name="connsiteX73" fmla="*/ 1928016 w 2485572"/>
                <a:gd name="connsiteY73" fmla="*/ 2278512 h 2530449"/>
                <a:gd name="connsiteX74" fmla="*/ 1900291 w 2485572"/>
                <a:gd name="connsiteY74" fmla="*/ 2264848 h 2530449"/>
                <a:gd name="connsiteX75" fmla="*/ 1872061 w 2485572"/>
                <a:gd name="connsiteY75" fmla="*/ 2222273 h 2530449"/>
                <a:gd name="connsiteX76" fmla="*/ 1863540 w 2485572"/>
                <a:gd name="connsiteY76" fmla="*/ 2163479 h 2530449"/>
                <a:gd name="connsiteX77" fmla="*/ 1813266 w 2485572"/>
                <a:gd name="connsiteY77" fmla="*/ 2166319 h 2530449"/>
                <a:gd name="connsiteX78" fmla="*/ 1771230 w 2485572"/>
                <a:gd name="connsiteY78" fmla="*/ 2205516 h 2530449"/>
                <a:gd name="connsiteX79" fmla="*/ 1762708 w 2485572"/>
                <a:gd name="connsiteY79" fmla="*/ 2202676 h 2530449"/>
                <a:gd name="connsiteX80" fmla="*/ 1698233 w 2485572"/>
                <a:gd name="connsiteY80" fmla="*/ 2166319 h 2530449"/>
                <a:gd name="connsiteX81" fmla="*/ 1682804 w 2485572"/>
                <a:gd name="connsiteY81" fmla="*/ 2164835 h 2530449"/>
                <a:gd name="connsiteX82" fmla="*/ 1656196 w 2485572"/>
                <a:gd name="connsiteY82" fmla="*/ 2160638 h 2530449"/>
                <a:gd name="connsiteX83" fmla="*/ 1633591 w 2485572"/>
                <a:gd name="connsiteY83" fmla="*/ 2164835 h 2530449"/>
                <a:gd name="connsiteX84" fmla="*/ 1605638 w 2485572"/>
                <a:gd name="connsiteY84" fmla="*/ 2169159 h 2530449"/>
                <a:gd name="connsiteX85" fmla="*/ 1566442 w 2485572"/>
                <a:gd name="connsiteY85" fmla="*/ 2146721 h 2530449"/>
                <a:gd name="connsiteX86" fmla="*/ 1563601 w 2485572"/>
                <a:gd name="connsiteY86" fmla="*/ 2143881 h 2530449"/>
                <a:gd name="connsiteX87" fmla="*/ 1561045 w 2485572"/>
                <a:gd name="connsiteY87" fmla="*/ 2141040 h 2530449"/>
                <a:gd name="connsiteX88" fmla="*/ 1541447 w 2485572"/>
                <a:gd name="connsiteY88" fmla="*/ 2112921 h 2530449"/>
                <a:gd name="connsiteX89" fmla="*/ 1535766 w 2485572"/>
                <a:gd name="connsiteY89" fmla="*/ 2107524 h 2530449"/>
                <a:gd name="connsiteX90" fmla="*/ 1501966 w 2485572"/>
                <a:gd name="connsiteY90" fmla="*/ 2090482 h 2530449"/>
                <a:gd name="connsiteX91" fmla="*/ 1496570 w 2485572"/>
                <a:gd name="connsiteY91" fmla="*/ 2087926 h 2530449"/>
                <a:gd name="connsiteX92" fmla="*/ 1493729 w 2485572"/>
                <a:gd name="connsiteY92" fmla="*/ 2085086 h 2530449"/>
                <a:gd name="connsiteX93" fmla="*/ 1488049 w 2485572"/>
                <a:gd name="connsiteY93" fmla="*/ 2082245 h 2530449"/>
                <a:gd name="connsiteX94" fmla="*/ 1426413 w 2485572"/>
                <a:gd name="connsiteY94" fmla="*/ 2059807 h 2530449"/>
                <a:gd name="connsiteX95" fmla="*/ 1364778 w 2485572"/>
                <a:gd name="connsiteY95" fmla="*/ 2056966 h 2530449"/>
                <a:gd name="connsiteX96" fmla="*/ 1336659 w 2485572"/>
                <a:gd name="connsiteY96" fmla="*/ 2048445 h 2530449"/>
                <a:gd name="connsiteX97" fmla="*/ 1311380 w 2485572"/>
                <a:gd name="connsiteY97" fmla="*/ 2034528 h 2530449"/>
                <a:gd name="connsiteX98" fmla="*/ 1305983 w 2485572"/>
                <a:gd name="connsiteY98" fmla="*/ 2031688 h 2530449"/>
                <a:gd name="connsiteX99" fmla="*/ 1303143 w 2485572"/>
                <a:gd name="connsiteY99" fmla="*/ 2026291 h 2530449"/>
                <a:gd name="connsiteX100" fmla="*/ 1300303 w 2485572"/>
                <a:gd name="connsiteY100" fmla="*/ 2023451 h 2530449"/>
                <a:gd name="connsiteX101" fmla="*/ 1266787 w 2485572"/>
                <a:gd name="connsiteY101" fmla="*/ 2006409 h 2530449"/>
                <a:gd name="connsiteX102" fmla="*/ 1255426 w 2485572"/>
                <a:gd name="connsiteY102" fmla="*/ 2006409 h 2530449"/>
                <a:gd name="connsiteX103" fmla="*/ 1238668 w 2485572"/>
                <a:gd name="connsiteY103" fmla="*/ 2001012 h 2530449"/>
                <a:gd name="connsiteX104" fmla="*/ 1232987 w 2485572"/>
                <a:gd name="connsiteY104" fmla="*/ 2001012 h 2530449"/>
                <a:gd name="connsiteX105" fmla="*/ 1216229 w 2485572"/>
                <a:gd name="connsiteY105" fmla="*/ 1995331 h 2530449"/>
                <a:gd name="connsiteX106" fmla="*/ 1213389 w 2485572"/>
                <a:gd name="connsiteY106" fmla="*/ 1992491 h 2530449"/>
                <a:gd name="connsiteX107" fmla="*/ 1185554 w 2485572"/>
                <a:gd name="connsiteY107" fmla="*/ 1984254 h 2530449"/>
                <a:gd name="connsiteX108" fmla="*/ 1179873 w 2485572"/>
                <a:gd name="connsiteY108" fmla="*/ 1984254 h 2530449"/>
                <a:gd name="connsiteX109" fmla="*/ 1157434 w 2485572"/>
                <a:gd name="connsiteY109" fmla="*/ 1981414 h 2530449"/>
                <a:gd name="connsiteX110" fmla="*/ 1109717 w 2485572"/>
                <a:gd name="connsiteY110" fmla="*/ 1947614 h 2530449"/>
                <a:gd name="connsiteX111" fmla="*/ 1098639 w 2485572"/>
                <a:gd name="connsiteY111" fmla="*/ 1944774 h 2530449"/>
                <a:gd name="connsiteX112" fmla="*/ 1067680 w 2485572"/>
                <a:gd name="connsiteY112" fmla="*/ 1919779 h 2530449"/>
                <a:gd name="connsiteX113" fmla="*/ 1056603 w 2485572"/>
                <a:gd name="connsiteY113" fmla="*/ 1888819 h 2530449"/>
                <a:gd name="connsiteX114" fmla="*/ 1053762 w 2485572"/>
                <a:gd name="connsiteY114" fmla="*/ 1880298 h 2530449"/>
                <a:gd name="connsiteX115" fmla="*/ 1022803 w 2485572"/>
                <a:gd name="connsiteY115" fmla="*/ 1860700 h 2530449"/>
                <a:gd name="connsiteX116" fmla="*/ 1019962 w 2485572"/>
                <a:gd name="connsiteY116" fmla="*/ 1858143 h 2530449"/>
                <a:gd name="connsiteX117" fmla="*/ 1006045 w 2485572"/>
                <a:gd name="connsiteY117" fmla="*/ 1824343 h 2530449"/>
                <a:gd name="connsiteX118" fmla="*/ 1006045 w 2485572"/>
                <a:gd name="connsiteY118" fmla="*/ 1813266 h 2530449"/>
                <a:gd name="connsiteX119" fmla="*/ 1011725 w 2485572"/>
                <a:gd name="connsiteY119" fmla="*/ 1793668 h 2530449"/>
                <a:gd name="connsiteX120" fmla="*/ 1019962 w 2485572"/>
                <a:gd name="connsiteY120" fmla="*/ 1768389 h 2530449"/>
                <a:gd name="connsiteX121" fmla="*/ 1025643 w 2485572"/>
                <a:gd name="connsiteY121" fmla="*/ 1737429 h 2530449"/>
                <a:gd name="connsiteX122" fmla="*/ 1025643 w 2485572"/>
                <a:gd name="connsiteY122" fmla="*/ 1723512 h 2530449"/>
                <a:gd name="connsiteX123" fmla="*/ 1019962 w 2485572"/>
                <a:gd name="connsiteY123" fmla="*/ 1720671 h 2530449"/>
                <a:gd name="connsiteX124" fmla="*/ 1014566 w 2485572"/>
                <a:gd name="connsiteY124" fmla="*/ 1712435 h 2530449"/>
                <a:gd name="connsiteX125" fmla="*/ 1011725 w 2485572"/>
                <a:gd name="connsiteY125" fmla="*/ 1709594 h 2530449"/>
                <a:gd name="connsiteX126" fmla="*/ 983606 w 2485572"/>
                <a:gd name="connsiteY126" fmla="*/ 1692552 h 2530449"/>
                <a:gd name="connsiteX127" fmla="*/ 977925 w 2485572"/>
                <a:gd name="connsiteY127" fmla="*/ 1692552 h 2530449"/>
                <a:gd name="connsiteX128" fmla="*/ 950090 w 2485572"/>
                <a:gd name="connsiteY128" fmla="*/ 1653356 h 2530449"/>
                <a:gd name="connsiteX129" fmla="*/ 950090 w 2485572"/>
                <a:gd name="connsiteY129" fmla="*/ 1639438 h 2530449"/>
                <a:gd name="connsiteX130" fmla="*/ 952931 w 2485572"/>
                <a:gd name="connsiteY130" fmla="*/ 1636598 h 2530449"/>
                <a:gd name="connsiteX131" fmla="*/ 975369 w 2485572"/>
                <a:gd name="connsiteY131" fmla="*/ 1597401 h 2530449"/>
                <a:gd name="connsiteX132" fmla="*/ 980766 w 2485572"/>
                <a:gd name="connsiteY132" fmla="*/ 1591721 h 2530449"/>
                <a:gd name="connsiteX133" fmla="*/ 1017406 w 2485572"/>
                <a:gd name="connsiteY133" fmla="*/ 1561045 h 2530449"/>
                <a:gd name="connsiteX134" fmla="*/ 1022803 w 2485572"/>
                <a:gd name="connsiteY134" fmla="*/ 1558205 h 2530449"/>
                <a:gd name="connsiteX135" fmla="*/ 1025643 w 2485572"/>
                <a:gd name="connsiteY135" fmla="*/ 1555364 h 2530449"/>
                <a:gd name="connsiteX136" fmla="*/ 1031324 w 2485572"/>
                <a:gd name="connsiteY136" fmla="*/ 1549684 h 2530449"/>
                <a:gd name="connsiteX137" fmla="*/ 1293866 w 2485572"/>
                <a:gd name="connsiteY137" fmla="*/ 1680648 h 2530449"/>
                <a:gd name="connsiteX138" fmla="*/ 1455791 w 2485572"/>
                <a:gd name="connsiteY138" fmla="*/ 1685410 h 2530449"/>
                <a:gd name="connsiteX139" fmla="*/ 1289417 w 2485572"/>
                <a:gd name="connsiteY139" fmla="*/ 1536685 h 2530449"/>
                <a:gd name="connsiteX140" fmla="*/ 1061999 w 2485572"/>
                <a:gd name="connsiteY140" fmla="*/ 1465610 h 2530449"/>
                <a:gd name="connsiteX141" fmla="*/ 1061999 w 2485572"/>
                <a:gd name="connsiteY141" fmla="*/ 1429254 h 2530449"/>
                <a:gd name="connsiteX142" fmla="*/ 1048082 w 2485572"/>
                <a:gd name="connsiteY142" fmla="*/ 1403975 h 2530449"/>
                <a:gd name="connsiteX143" fmla="*/ 1022803 w 2485572"/>
                <a:gd name="connsiteY143" fmla="*/ 1387217 h 2530449"/>
                <a:gd name="connsiteX144" fmla="*/ 1011725 w 2485572"/>
                <a:gd name="connsiteY144" fmla="*/ 1381536 h 2530449"/>
                <a:gd name="connsiteX145" fmla="*/ 1000364 w 2485572"/>
                <a:gd name="connsiteY145" fmla="*/ 1381536 h 2530449"/>
                <a:gd name="connsiteX146" fmla="*/ 961167 w 2485572"/>
                <a:gd name="connsiteY146" fmla="*/ 1376140 h 2530449"/>
                <a:gd name="connsiteX147" fmla="*/ 924811 w 2485572"/>
                <a:gd name="connsiteY147" fmla="*/ 1367618 h 2530449"/>
                <a:gd name="connsiteX148" fmla="*/ 919131 w 2485572"/>
                <a:gd name="connsiteY148" fmla="*/ 1367618 h 2530449"/>
                <a:gd name="connsiteX149" fmla="*/ 913450 w 2485572"/>
                <a:gd name="connsiteY149" fmla="*/ 1364778 h 2530449"/>
                <a:gd name="connsiteX150" fmla="*/ 908053 w 2485572"/>
                <a:gd name="connsiteY150" fmla="*/ 1364778 h 2530449"/>
                <a:gd name="connsiteX151" fmla="*/ 877094 w 2485572"/>
                <a:gd name="connsiteY151" fmla="*/ 1381536 h 2530449"/>
                <a:gd name="connsiteX152" fmla="*/ 868857 w 2485572"/>
                <a:gd name="connsiteY152" fmla="*/ 1390057 h 2530449"/>
                <a:gd name="connsiteX153" fmla="*/ 835057 w 2485572"/>
                <a:gd name="connsiteY153" fmla="*/ 1434934 h 2530449"/>
                <a:gd name="connsiteX154" fmla="*/ 832217 w 2485572"/>
                <a:gd name="connsiteY154" fmla="*/ 1440331 h 2530449"/>
                <a:gd name="connsiteX155" fmla="*/ 832217 w 2485572"/>
                <a:gd name="connsiteY155" fmla="*/ 1446012 h 2530449"/>
                <a:gd name="connsiteX156" fmla="*/ 767741 w 2485572"/>
                <a:gd name="connsiteY156" fmla="*/ 1513327 h 2530449"/>
                <a:gd name="connsiteX157" fmla="*/ 711787 w 2485572"/>
                <a:gd name="connsiteY157" fmla="*/ 1535766 h 2530449"/>
                <a:gd name="connsiteX158" fmla="*/ 686508 w 2485572"/>
                <a:gd name="connsiteY158" fmla="*/ 1541447 h 2530449"/>
                <a:gd name="connsiteX159" fmla="*/ 661513 w 2485572"/>
                <a:gd name="connsiteY159" fmla="*/ 1549684 h 2530449"/>
                <a:gd name="connsiteX160" fmla="*/ 658672 w 2485572"/>
                <a:gd name="connsiteY160" fmla="*/ 1552524 h 2530449"/>
                <a:gd name="connsiteX161" fmla="*/ 652992 w 2485572"/>
                <a:gd name="connsiteY161" fmla="*/ 1555364 h 2530449"/>
                <a:gd name="connsiteX162" fmla="*/ 624873 w 2485572"/>
                <a:gd name="connsiteY162" fmla="*/ 1561045 h 2530449"/>
                <a:gd name="connsiteX163" fmla="*/ 619476 w 2485572"/>
                <a:gd name="connsiteY163" fmla="*/ 1558205 h 2530449"/>
                <a:gd name="connsiteX164" fmla="*/ 616636 w 2485572"/>
                <a:gd name="connsiteY164" fmla="*/ 1555364 h 2530449"/>
                <a:gd name="connsiteX165" fmla="*/ 597037 w 2485572"/>
                <a:gd name="connsiteY165" fmla="*/ 1532926 h 2530449"/>
                <a:gd name="connsiteX166" fmla="*/ 594197 w 2485572"/>
                <a:gd name="connsiteY166" fmla="*/ 1521848 h 2530449"/>
                <a:gd name="connsiteX167" fmla="*/ 591357 w 2485572"/>
                <a:gd name="connsiteY167" fmla="*/ 1519008 h 2530449"/>
                <a:gd name="connsiteX168" fmla="*/ 566078 w 2485572"/>
                <a:gd name="connsiteY168" fmla="*/ 1482368 h 2530449"/>
                <a:gd name="connsiteX169" fmla="*/ 560397 w 2485572"/>
                <a:gd name="connsiteY169" fmla="*/ 1471291 h 2530449"/>
                <a:gd name="connsiteX170" fmla="*/ 555000 w 2485572"/>
                <a:gd name="connsiteY170" fmla="*/ 1465610 h 2530449"/>
                <a:gd name="connsiteX171" fmla="*/ 498762 w 2485572"/>
                <a:gd name="connsiteY171" fmla="*/ 1432094 h 2530449"/>
                <a:gd name="connsiteX172" fmla="*/ 490525 w 2485572"/>
                <a:gd name="connsiteY172" fmla="*/ 1429254 h 2530449"/>
                <a:gd name="connsiteX173" fmla="*/ 487685 w 2485572"/>
                <a:gd name="connsiteY173" fmla="*/ 1429254 h 2530449"/>
                <a:gd name="connsiteX174" fmla="*/ 462406 w 2485572"/>
                <a:gd name="connsiteY174" fmla="*/ 1426413 h 2530449"/>
                <a:gd name="connsiteX175" fmla="*/ 400770 w 2485572"/>
                <a:gd name="connsiteY175" fmla="*/ 1426413 h 2530449"/>
                <a:gd name="connsiteX176" fmla="*/ 392250 w 2485572"/>
                <a:gd name="connsiteY176" fmla="*/ 1423573 h 2530449"/>
                <a:gd name="connsiteX177" fmla="*/ 384013 w 2485572"/>
                <a:gd name="connsiteY177" fmla="*/ 1420733 h 2530449"/>
                <a:gd name="connsiteX178" fmla="*/ 375492 w 2485572"/>
                <a:gd name="connsiteY178" fmla="*/ 1420733 h 2530449"/>
                <a:gd name="connsiteX179" fmla="*/ 319537 w 2485572"/>
                <a:gd name="connsiteY179" fmla="*/ 1409655 h 2530449"/>
                <a:gd name="connsiteX180" fmla="*/ 313856 w 2485572"/>
                <a:gd name="connsiteY180" fmla="*/ 1406815 h 2530449"/>
                <a:gd name="connsiteX181" fmla="*/ 308176 w 2485572"/>
                <a:gd name="connsiteY181" fmla="*/ 1406815 h 2530449"/>
                <a:gd name="connsiteX182" fmla="*/ 297098 w 2485572"/>
                <a:gd name="connsiteY182" fmla="*/ 1401134 h 2530449"/>
                <a:gd name="connsiteX183" fmla="*/ 221546 w 2485572"/>
                <a:gd name="connsiteY183" fmla="*/ 1392898 h 2530449"/>
                <a:gd name="connsiteX184" fmla="*/ 213025 w 2485572"/>
                <a:gd name="connsiteY184" fmla="*/ 1392898 h 2530449"/>
                <a:gd name="connsiteX185" fmla="*/ 204504 w 2485572"/>
                <a:gd name="connsiteY185" fmla="*/ 1395738 h 2530449"/>
                <a:gd name="connsiteX186" fmla="*/ 154230 w 2485572"/>
                <a:gd name="connsiteY186" fmla="*/ 1406815 h 2530449"/>
                <a:gd name="connsiteX187" fmla="*/ 148549 w 2485572"/>
                <a:gd name="connsiteY187" fmla="*/ 1403975 h 2530449"/>
                <a:gd name="connsiteX188" fmla="*/ 137472 w 2485572"/>
                <a:gd name="connsiteY188" fmla="*/ 1398294 h 2530449"/>
                <a:gd name="connsiteX189" fmla="*/ 131791 w 2485572"/>
                <a:gd name="connsiteY189" fmla="*/ 1398294 h 2530449"/>
                <a:gd name="connsiteX190" fmla="*/ 67316 w 2485572"/>
                <a:gd name="connsiteY190" fmla="*/ 1418177 h 2530449"/>
                <a:gd name="connsiteX191" fmla="*/ 58795 w 2485572"/>
                <a:gd name="connsiteY191" fmla="*/ 1420733 h 2530449"/>
                <a:gd name="connsiteX192" fmla="*/ 50558 w 2485572"/>
                <a:gd name="connsiteY192" fmla="*/ 1423573 h 2530449"/>
                <a:gd name="connsiteX193" fmla="*/ 42037 w 2485572"/>
                <a:gd name="connsiteY193" fmla="*/ 1423573 h 2530449"/>
                <a:gd name="connsiteX194" fmla="*/ 5681 w 2485572"/>
                <a:gd name="connsiteY194" fmla="*/ 1432094 h 2530449"/>
                <a:gd name="connsiteX195" fmla="*/ 2840 w 2485572"/>
                <a:gd name="connsiteY195" fmla="*/ 1403975 h 2530449"/>
                <a:gd name="connsiteX196" fmla="*/ 0 w 2485572"/>
                <a:gd name="connsiteY196" fmla="*/ 1395738 h 2530449"/>
                <a:gd name="connsiteX197" fmla="*/ 5681 w 2485572"/>
                <a:gd name="connsiteY197" fmla="*/ 1373299 h 2530449"/>
                <a:gd name="connsiteX198" fmla="*/ 5681 w 2485572"/>
                <a:gd name="connsiteY198" fmla="*/ 1361938 h 2530449"/>
                <a:gd name="connsiteX199" fmla="*/ 11361 w 2485572"/>
                <a:gd name="connsiteY199" fmla="*/ 1345180 h 2530449"/>
                <a:gd name="connsiteX200" fmla="*/ 42037 w 2485572"/>
                <a:gd name="connsiteY200" fmla="*/ 1305983 h 2530449"/>
                <a:gd name="connsiteX201" fmla="*/ 47718 w 2485572"/>
                <a:gd name="connsiteY201" fmla="*/ 1294622 h 2530449"/>
                <a:gd name="connsiteX202" fmla="*/ 39197 w 2485572"/>
                <a:gd name="connsiteY202" fmla="*/ 1275024 h 2530449"/>
                <a:gd name="connsiteX203" fmla="*/ 33516 w 2485572"/>
                <a:gd name="connsiteY203" fmla="*/ 1269627 h 2530449"/>
                <a:gd name="connsiteX204" fmla="*/ 33516 w 2485572"/>
                <a:gd name="connsiteY204" fmla="*/ 1244348 h 2530449"/>
                <a:gd name="connsiteX205" fmla="*/ 64475 w 2485572"/>
                <a:gd name="connsiteY205" fmla="*/ 1213389 h 2530449"/>
                <a:gd name="connsiteX206" fmla="*/ 81233 w 2485572"/>
                <a:gd name="connsiteY206" fmla="*/ 1199471 h 2530449"/>
                <a:gd name="connsiteX207" fmla="*/ 86914 w 2485572"/>
                <a:gd name="connsiteY207" fmla="*/ 1190950 h 2530449"/>
                <a:gd name="connsiteX208" fmla="*/ 97991 w 2485572"/>
                <a:gd name="connsiteY208" fmla="*/ 1160275 h 2530449"/>
                <a:gd name="connsiteX209" fmla="*/ 95435 w 2485572"/>
                <a:gd name="connsiteY209" fmla="*/ 1151753 h 2530449"/>
                <a:gd name="connsiteX210" fmla="*/ 95435 w 2485572"/>
                <a:gd name="connsiteY210" fmla="*/ 1121078 h 2530449"/>
                <a:gd name="connsiteX211" fmla="*/ 100832 w 2485572"/>
                <a:gd name="connsiteY211" fmla="*/ 1112557 h 2530449"/>
                <a:gd name="connsiteX212" fmla="*/ 103672 w 2485572"/>
                <a:gd name="connsiteY212" fmla="*/ 1106876 h 2530449"/>
                <a:gd name="connsiteX213" fmla="*/ 154230 w 2485572"/>
                <a:gd name="connsiteY213" fmla="*/ 1070520 h 2530449"/>
                <a:gd name="connsiteX214" fmla="*/ 176668 w 2485572"/>
                <a:gd name="connsiteY214" fmla="*/ 1045241 h 2530449"/>
                <a:gd name="connsiteX215" fmla="*/ 176668 w 2485572"/>
                <a:gd name="connsiteY215" fmla="*/ 1037004 h 2530449"/>
                <a:gd name="connsiteX216" fmla="*/ 173828 w 2485572"/>
                <a:gd name="connsiteY216" fmla="*/ 1028483 h 2530449"/>
                <a:gd name="connsiteX217" fmla="*/ 157070 w 2485572"/>
                <a:gd name="connsiteY217" fmla="*/ 1008885 h 2530449"/>
                <a:gd name="connsiteX218" fmla="*/ 154230 w 2485572"/>
                <a:gd name="connsiteY218" fmla="*/ 1000648 h 2530449"/>
                <a:gd name="connsiteX219" fmla="*/ 157070 w 2485572"/>
                <a:gd name="connsiteY219" fmla="*/ 964008 h 2530449"/>
                <a:gd name="connsiteX220" fmla="*/ 154230 w 2485572"/>
                <a:gd name="connsiteY220" fmla="*/ 955771 h 2530449"/>
                <a:gd name="connsiteX221" fmla="*/ 126111 w 2485572"/>
                <a:gd name="connsiteY221" fmla="*/ 930492 h 2530449"/>
                <a:gd name="connsiteX222" fmla="*/ 112193 w 2485572"/>
                <a:gd name="connsiteY222" fmla="*/ 927652 h 2530449"/>
                <a:gd name="connsiteX223" fmla="*/ 109353 w 2485572"/>
                <a:gd name="connsiteY223" fmla="*/ 921971 h 2530449"/>
                <a:gd name="connsiteX224" fmla="*/ 109353 w 2485572"/>
                <a:gd name="connsiteY224" fmla="*/ 908053 h 2530449"/>
                <a:gd name="connsiteX225" fmla="*/ 117590 w 2485572"/>
                <a:gd name="connsiteY225" fmla="*/ 891295 h 2530449"/>
                <a:gd name="connsiteX226" fmla="*/ 123270 w 2485572"/>
                <a:gd name="connsiteY226" fmla="*/ 885615 h 2530449"/>
                <a:gd name="connsiteX227" fmla="*/ 148549 w 2485572"/>
                <a:gd name="connsiteY227" fmla="*/ 866016 h 2530449"/>
                <a:gd name="connsiteX228" fmla="*/ 128951 w 2485572"/>
                <a:gd name="connsiteY228" fmla="*/ 840738 h 2530449"/>
                <a:gd name="connsiteX229" fmla="*/ 126111 w 2485572"/>
                <a:gd name="connsiteY229" fmla="*/ 821139 h 2530449"/>
                <a:gd name="connsiteX230" fmla="*/ 140028 w 2485572"/>
                <a:gd name="connsiteY230" fmla="*/ 812618 h 2530449"/>
                <a:gd name="connsiteX231" fmla="*/ 142869 w 2485572"/>
                <a:gd name="connsiteY231" fmla="*/ 790464 h 2530449"/>
                <a:gd name="connsiteX232" fmla="*/ 154230 w 2485572"/>
                <a:gd name="connsiteY232" fmla="*/ 773422 h 2530449"/>
                <a:gd name="connsiteX233" fmla="*/ 157070 w 2485572"/>
                <a:gd name="connsiteY233" fmla="*/ 762344 h 2530449"/>
                <a:gd name="connsiteX234" fmla="*/ 157070 w 2485572"/>
                <a:gd name="connsiteY234" fmla="*/ 753824 h 2530449"/>
                <a:gd name="connsiteX235" fmla="*/ 145709 w 2485572"/>
                <a:gd name="connsiteY235" fmla="*/ 731385 h 2530449"/>
                <a:gd name="connsiteX236" fmla="*/ 145709 w 2485572"/>
                <a:gd name="connsiteY236" fmla="*/ 723148 h 2530449"/>
                <a:gd name="connsiteX237" fmla="*/ 159627 w 2485572"/>
                <a:gd name="connsiteY237" fmla="*/ 714627 h 2530449"/>
                <a:gd name="connsiteX238" fmla="*/ 204504 w 2485572"/>
                <a:gd name="connsiteY238" fmla="*/ 708946 h 2530449"/>
                <a:gd name="connsiteX239" fmla="*/ 232623 w 2485572"/>
                <a:gd name="connsiteY239" fmla="*/ 678271 h 2530449"/>
                <a:gd name="connsiteX240" fmla="*/ 232623 w 2485572"/>
                <a:gd name="connsiteY240" fmla="*/ 666909 h 2530449"/>
                <a:gd name="connsiteX241" fmla="*/ 215865 w 2485572"/>
                <a:gd name="connsiteY241" fmla="*/ 644755 h 2530449"/>
                <a:gd name="connsiteX242" fmla="*/ 218705 w 2485572"/>
                <a:gd name="connsiteY242" fmla="*/ 613795 h 2530449"/>
                <a:gd name="connsiteX243" fmla="*/ 241144 w 2485572"/>
                <a:gd name="connsiteY243" fmla="*/ 582836 h 2530449"/>
                <a:gd name="connsiteX244" fmla="*/ 252221 w 2485572"/>
                <a:gd name="connsiteY244" fmla="*/ 571758 h 2530449"/>
                <a:gd name="connsiteX245" fmla="*/ 285737 w 2485572"/>
                <a:gd name="connsiteY245" fmla="*/ 524041 h 2530449"/>
                <a:gd name="connsiteX246" fmla="*/ 291418 w 2485572"/>
                <a:gd name="connsiteY246" fmla="*/ 518644 h 2530449"/>
                <a:gd name="connsiteX247" fmla="*/ 322377 w 2485572"/>
                <a:gd name="connsiteY247" fmla="*/ 518644 h 2530449"/>
                <a:gd name="connsiteX248" fmla="*/ 333455 w 2485572"/>
                <a:gd name="connsiteY248" fmla="*/ 510123 h 2530449"/>
                <a:gd name="connsiteX249" fmla="*/ 341976 w 2485572"/>
                <a:gd name="connsiteY249" fmla="*/ 482004 h 2530449"/>
                <a:gd name="connsiteX250" fmla="*/ 347372 w 2485572"/>
                <a:gd name="connsiteY250" fmla="*/ 476607 h 2530449"/>
                <a:gd name="connsiteX251" fmla="*/ 386853 w 2485572"/>
                <a:gd name="connsiteY251" fmla="*/ 459565 h 2530449"/>
                <a:gd name="connsiteX252" fmla="*/ 389409 w 2485572"/>
                <a:gd name="connsiteY252" fmla="*/ 454169 h 2530449"/>
                <a:gd name="connsiteX253" fmla="*/ 400770 w 2485572"/>
                <a:gd name="connsiteY253" fmla="*/ 434570 h 2530449"/>
                <a:gd name="connsiteX254" fmla="*/ 414688 w 2485572"/>
                <a:gd name="connsiteY254" fmla="*/ 392534 h 2530449"/>
                <a:gd name="connsiteX255" fmla="*/ 428890 w 2485572"/>
                <a:gd name="connsiteY255" fmla="*/ 341976 h 2530449"/>
                <a:gd name="connsiteX256" fmla="*/ 434286 w 2485572"/>
                <a:gd name="connsiteY256" fmla="*/ 255062 h 2530449"/>
                <a:gd name="connsiteX257" fmla="*/ 437127 w 2485572"/>
                <a:gd name="connsiteY257" fmla="*/ 252221 h 2530449"/>
                <a:gd name="connsiteX258" fmla="*/ 448488 w 2485572"/>
                <a:gd name="connsiteY258" fmla="*/ 235463 h 2530449"/>
                <a:gd name="connsiteX259" fmla="*/ 468086 w 2485572"/>
                <a:gd name="connsiteY259" fmla="*/ 221546 h 2530449"/>
                <a:gd name="connsiteX260" fmla="*/ 501602 w 2485572"/>
                <a:gd name="connsiteY260" fmla="*/ 215865 h 2530449"/>
                <a:gd name="connsiteX261" fmla="*/ 512964 w 2485572"/>
                <a:gd name="connsiteY261" fmla="*/ 213025 h 2530449"/>
                <a:gd name="connsiteX262" fmla="*/ 555000 w 2485572"/>
                <a:gd name="connsiteY262" fmla="*/ 187746 h 2530449"/>
                <a:gd name="connsiteX263" fmla="*/ 557557 w 2485572"/>
                <a:gd name="connsiteY263" fmla="*/ 182349 h 2530449"/>
                <a:gd name="connsiteX264" fmla="*/ 602434 w 2485572"/>
                <a:gd name="connsiteY264" fmla="*/ 131791 h 2530449"/>
                <a:gd name="connsiteX265" fmla="*/ 605274 w 2485572"/>
                <a:gd name="connsiteY265" fmla="*/ 123270 h 2530449"/>
                <a:gd name="connsiteX266" fmla="*/ 594197 w 2485572"/>
                <a:gd name="connsiteY266" fmla="*/ 70156 h 2530449"/>
                <a:gd name="connsiteX267" fmla="*/ 650151 w 2485572"/>
                <a:gd name="connsiteY267" fmla="*/ 92595 h 2530449"/>
                <a:gd name="connsiteX268" fmla="*/ 664069 w 2485572"/>
                <a:gd name="connsiteY268" fmla="*/ 92595 h 2530449"/>
                <a:gd name="connsiteX269" fmla="*/ 689348 w 2485572"/>
                <a:gd name="connsiteY269" fmla="*/ 98275 h 2530449"/>
                <a:gd name="connsiteX270" fmla="*/ 723148 w 2485572"/>
                <a:gd name="connsiteY270" fmla="*/ 89754 h 2530449"/>
                <a:gd name="connsiteX271" fmla="*/ 725704 w 2485572"/>
                <a:gd name="connsiteY271" fmla="*/ 92595 h 2530449"/>
                <a:gd name="connsiteX272" fmla="*/ 731385 w 2485572"/>
                <a:gd name="connsiteY272" fmla="*/ 92595 h 2530449"/>
                <a:gd name="connsiteX273" fmla="*/ 737065 w 2485572"/>
                <a:gd name="connsiteY273" fmla="*/ 95435 h 2530449"/>
                <a:gd name="connsiteX274" fmla="*/ 742746 w 2485572"/>
                <a:gd name="connsiteY274" fmla="*/ 95435 h 2530449"/>
                <a:gd name="connsiteX275" fmla="*/ 779102 w 2485572"/>
                <a:gd name="connsiteY275" fmla="*/ 75837 h 2530449"/>
                <a:gd name="connsiteX276" fmla="*/ 818299 w 2485572"/>
                <a:gd name="connsiteY276" fmla="*/ 39197 h 2530449"/>
                <a:gd name="connsiteX277" fmla="*/ 823980 w 2485572"/>
                <a:gd name="connsiteY277" fmla="*/ 33800 h 2530449"/>
                <a:gd name="connsiteX278" fmla="*/ 851815 w 2485572"/>
                <a:gd name="connsiteY278" fmla="*/ 19598 h 2530449"/>
                <a:gd name="connsiteX279" fmla="*/ 854655 w 2485572"/>
                <a:gd name="connsiteY279" fmla="*/ 14202 h 2530449"/>
                <a:gd name="connsiteX280" fmla="*/ 888455 w 2485572"/>
                <a:gd name="connsiteY280" fmla="*/ 8521 h 2530449"/>
                <a:gd name="connsiteX281" fmla="*/ 893852 w 2485572"/>
                <a:gd name="connsiteY281" fmla="*/ 11361 h 2530449"/>
                <a:gd name="connsiteX282" fmla="*/ 933332 w 2485572"/>
                <a:gd name="connsiteY282" fmla="*/ 36640 h 2530449"/>
                <a:gd name="connsiteX283" fmla="*/ 938729 w 2485572"/>
                <a:gd name="connsiteY283" fmla="*/ 42037 h 2530449"/>
                <a:gd name="connsiteX284" fmla="*/ 969689 w 2485572"/>
                <a:gd name="connsiteY284" fmla="*/ 61635 h 2530449"/>
                <a:gd name="connsiteX285" fmla="*/ 972529 w 2485572"/>
                <a:gd name="connsiteY285" fmla="*/ 64475 h 2530449"/>
                <a:gd name="connsiteX286" fmla="*/ 977925 w 2485572"/>
                <a:gd name="connsiteY286" fmla="*/ 67316 h 2530449"/>
                <a:gd name="connsiteX287" fmla="*/ 1011725 w 2485572"/>
                <a:gd name="connsiteY287" fmla="*/ 67316 h 2530449"/>
                <a:gd name="connsiteX288" fmla="*/ 1031324 w 2485572"/>
                <a:gd name="connsiteY288" fmla="*/ 64475 h 2530449"/>
                <a:gd name="connsiteX289" fmla="*/ 1042401 w 2485572"/>
                <a:gd name="connsiteY289" fmla="*/ 64475 h 2530449"/>
                <a:gd name="connsiteX290" fmla="*/ 1104036 w 2485572"/>
                <a:gd name="connsiteY290" fmla="*/ 70156 h 2530449"/>
                <a:gd name="connsiteX291" fmla="*/ 1109717 w 2485572"/>
                <a:gd name="connsiteY291" fmla="*/ 75837 h 2530449"/>
                <a:gd name="connsiteX292" fmla="*/ 1118238 w 2485572"/>
                <a:gd name="connsiteY292" fmla="*/ 81233 h 2530449"/>
                <a:gd name="connsiteX293" fmla="*/ 1121078 w 2485572"/>
                <a:gd name="connsiteY293" fmla="*/ 84074 h 2530449"/>
                <a:gd name="connsiteX294" fmla="*/ 1143517 w 2485572"/>
                <a:gd name="connsiteY294" fmla="*/ 95435 h 2530449"/>
                <a:gd name="connsiteX295" fmla="*/ 1151754 w 2485572"/>
                <a:gd name="connsiteY295" fmla="*/ 100832 h 2530449"/>
                <a:gd name="connsiteX296" fmla="*/ 1171352 w 2485572"/>
                <a:gd name="connsiteY296" fmla="*/ 100832 h 2530449"/>
                <a:gd name="connsiteX297" fmla="*/ 1174192 w 2485572"/>
                <a:gd name="connsiteY297" fmla="*/ 98275 h 2530449"/>
                <a:gd name="connsiteX298" fmla="*/ 1188110 w 2485572"/>
                <a:gd name="connsiteY298" fmla="*/ 89754 h 2530449"/>
                <a:gd name="connsiteX299" fmla="*/ 1193791 w 2485572"/>
                <a:gd name="connsiteY299" fmla="*/ 84074 h 2530449"/>
                <a:gd name="connsiteX300" fmla="*/ 1238668 w 2485572"/>
                <a:gd name="connsiteY300" fmla="*/ 75837 h 2530449"/>
                <a:gd name="connsiteX301" fmla="*/ 1244348 w 2485572"/>
                <a:gd name="connsiteY301" fmla="*/ 78677 h 2530449"/>
                <a:gd name="connsiteX302" fmla="*/ 1272184 w 2485572"/>
                <a:gd name="connsiteY302" fmla="*/ 75837 h 2530449"/>
                <a:gd name="connsiteX303" fmla="*/ 1280705 w 2485572"/>
                <a:gd name="connsiteY303" fmla="*/ 72996 h 2530449"/>
                <a:gd name="connsiteX304" fmla="*/ 1286385 w 2485572"/>
                <a:gd name="connsiteY304" fmla="*/ 72996 h 2530449"/>
                <a:gd name="connsiteX305" fmla="*/ 1348020 w 2485572"/>
                <a:gd name="connsiteY305" fmla="*/ 50558 h 2530449"/>
                <a:gd name="connsiteX306" fmla="*/ 1350861 w 2485572"/>
                <a:gd name="connsiteY306" fmla="*/ 50558 h 2530449"/>
                <a:gd name="connsiteX307" fmla="*/ 1392898 w 2485572"/>
                <a:gd name="connsiteY307" fmla="*/ 39197 h 2530449"/>
                <a:gd name="connsiteX308" fmla="*/ 1406815 w 2485572"/>
                <a:gd name="connsiteY308" fmla="*/ 39197 h 2530449"/>
                <a:gd name="connsiteX309" fmla="*/ 1459929 w 2485572"/>
                <a:gd name="connsiteY309" fmla="*/ 36640 h 2530449"/>
                <a:gd name="connsiteX310" fmla="*/ 1468450 w 2485572"/>
                <a:gd name="connsiteY310" fmla="*/ 36640 h 2530449"/>
                <a:gd name="connsiteX311" fmla="*/ 1474131 w 2485572"/>
                <a:gd name="connsiteY311" fmla="*/ 33800 h 2530449"/>
                <a:gd name="connsiteX312" fmla="*/ 1479528 w 2485572"/>
                <a:gd name="connsiteY312" fmla="*/ 30960 h 2530449"/>
                <a:gd name="connsiteX313" fmla="*/ 1485208 w 2485572"/>
                <a:gd name="connsiteY313" fmla="*/ 30960 h 2530449"/>
                <a:gd name="connsiteX314" fmla="*/ 1544003 w 2485572"/>
                <a:gd name="connsiteY314" fmla="*/ 16758 h 2530449"/>
                <a:gd name="connsiteX315" fmla="*/ 1549684 w 2485572"/>
                <a:gd name="connsiteY315" fmla="*/ 14202 h 2530449"/>
                <a:gd name="connsiteX316" fmla="*/ 1555364 w 2485572"/>
                <a:gd name="connsiteY316" fmla="*/ 14202 h 2530449"/>
                <a:gd name="connsiteX317" fmla="*/ 1563601 w 2485572"/>
                <a:gd name="connsiteY317" fmla="*/ 11361 h 2530449"/>
                <a:gd name="connsiteX318" fmla="*/ 1614159 w 2485572"/>
                <a:gd name="connsiteY318" fmla="*/ 22439 h 2530449"/>
                <a:gd name="connsiteX319" fmla="*/ 1619840 w 2485572"/>
                <a:gd name="connsiteY319" fmla="*/ 19598 h 2530449"/>
                <a:gd name="connsiteX320" fmla="*/ 1630917 w 2485572"/>
                <a:gd name="connsiteY320" fmla="*/ 16758 h 2530449"/>
                <a:gd name="connsiteX321" fmla="*/ 1645119 w 2485572"/>
                <a:gd name="connsiteY321" fmla="*/ 8521 h 2530449"/>
                <a:gd name="connsiteX322" fmla="*/ 1653356 w 2485572"/>
                <a:gd name="connsiteY322" fmla="*/ 5681 h 2530449"/>
                <a:gd name="connsiteX323" fmla="*/ 1689712 w 2485572"/>
                <a:gd name="connsiteY323" fmla="*/ 0 h 2530449"/>
                <a:gd name="connsiteX324" fmla="*/ 1698233 w 2485572"/>
                <a:gd name="connsiteY324" fmla="*/ 11361 h 2530449"/>
                <a:gd name="connsiteX325" fmla="*/ 1703914 w 2485572"/>
                <a:gd name="connsiteY325" fmla="*/ 14202 h 2530449"/>
                <a:gd name="connsiteX326" fmla="*/ 1709310 w 2485572"/>
                <a:gd name="connsiteY326" fmla="*/ 16758 h 2530449"/>
                <a:gd name="connsiteX327" fmla="*/ 1717831 w 2485572"/>
                <a:gd name="connsiteY327" fmla="*/ 16758 h 2530449"/>
                <a:gd name="connsiteX328" fmla="*/ 1757028 w 2485572"/>
                <a:gd name="connsiteY328" fmla="*/ 22439 h 2530449"/>
                <a:gd name="connsiteX329" fmla="*/ 1762708 w 2485572"/>
                <a:gd name="connsiteY329" fmla="*/ 25279 h 2530449"/>
                <a:gd name="connsiteX330" fmla="*/ 1768389 w 2485572"/>
                <a:gd name="connsiteY330" fmla="*/ 25279 h 2530449"/>
                <a:gd name="connsiteX331" fmla="*/ 1787987 w 2485572"/>
                <a:gd name="connsiteY331" fmla="*/ 33800 h 2530449"/>
                <a:gd name="connsiteX332" fmla="*/ 1793384 w 2485572"/>
                <a:gd name="connsiteY332" fmla="*/ 33800 h 2530449"/>
                <a:gd name="connsiteX333" fmla="*/ 1801905 w 2485572"/>
                <a:gd name="connsiteY333" fmla="*/ 36640 h 2530449"/>
                <a:gd name="connsiteX334" fmla="*/ 1835421 w 2485572"/>
                <a:gd name="connsiteY334" fmla="*/ 42037 h 2530449"/>
                <a:gd name="connsiteX335" fmla="*/ 1891659 w 2485572"/>
                <a:gd name="connsiteY335" fmla="*/ 61635 h 2530449"/>
                <a:gd name="connsiteX336" fmla="*/ 1897340 w 2485572"/>
                <a:gd name="connsiteY336" fmla="*/ 64475 h 2530449"/>
                <a:gd name="connsiteX337" fmla="*/ 1899896 w 2485572"/>
                <a:gd name="connsiteY337" fmla="*/ 67316 h 2530449"/>
                <a:gd name="connsiteX338" fmla="*/ 1944774 w 2485572"/>
                <a:gd name="connsiteY338" fmla="*/ 123270 h 2530449"/>
                <a:gd name="connsiteX339" fmla="*/ 1947614 w 2485572"/>
                <a:gd name="connsiteY339" fmla="*/ 128951 h 2530449"/>
                <a:gd name="connsiteX340" fmla="*/ 1950454 w 2485572"/>
                <a:gd name="connsiteY340" fmla="*/ 131791 h 2530449"/>
                <a:gd name="connsiteX341" fmla="*/ 1956135 w 2485572"/>
                <a:gd name="connsiteY341" fmla="*/ 140312 h 2530449"/>
                <a:gd name="connsiteX342" fmla="*/ 1958975 w 2485572"/>
                <a:gd name="connsiteY342" fmla="*/ 145709 h 2530449"/>
                <a:gd name="connsiteX343" fmla="*/ 1961532 w 2485572"/>
                <a:gd name="connsiteY343" fmla="*/ 154230 h 2530449"/>
                <a:gd name="connsiteX344" fmla="*/ 1998172 w 2485572"/>
                <a:gd name="connsiteY344" fmla="*/ 204788 h 2530449"/>
                <a:gd name="connsiteX345" fmla="*/ 2003569 w 2485572"/>
                <a:gd name="connsiteY345" fmla="*/ 207344 h 2530449"/>
                <a:gd name="connsiteX346" fmla="*/ 2009249 w 2485572"/>
                <a:gd name="connsiteY346" fmla="*/ 210184 h 2530449"/>
                <a:gd name="connsiteX347" fmla="*/ 2017770 w 2485572"/>
                <a:gd name="connsiteY347" fmla="*/ 210184 h 2530449"/>
                <a:gd name="connsiteX348" fmla="*/ 2026007 w 2485572"/>
                <a:gd name="connsiteY348" fmla="*/ 213025 h 2530449"/>
                <a:gd name="connsiteX349" fmla="*/ 2037368 w 2485572"/>
                <a:gd name="connsiteY349" fmla="*/ 215865 h 2530449"/>
                <a:gd name="connsiteX350" fmla="*/ 2099003 w 2485572"/>
                <a:gd name="connsiteY350" fmla="*/ 221546 h 2530449"/>
                <a:gd name="connsiteX351" fmla="*/ 2104684 w 2485572"/>
                <a:gd name="connsiteY351" fmla="*/ 224386 h 2530449"/>
                <a:gd name="connsiteX352" fmla="*/ 2112921 w 2485572"/>
                <a:gd name="connsiteY352" fmla="*/ 224386 h 2530449"/>
                <a:gd name="connsiteX353" fmla="*/ 2124283 w 2485572"/>
                <a:gd name="connsiteY353" fmla="*/ 229783 h 2530449"/>
                <a:gd name="connsiteX354" fmla="*/ 2177397 w 2485572"/>
                <a:gd name="connsiteY354" fmla="*/ 229783 h 2530449"/>
                <a:gd name="connsiteX355" fmla="*/ 2185918 w 2485572"/>
                <a:gd name="connsiteY355" fmla="*/ 232623 h 2530449"/>
                <a:gd name="connsiteX356" fmla="*/ 2213753 w 2485572"/>
                <a:gd name="connsiteY356" fmla="*/ 226942 h 2530449"/>
                <a:gd name="connsiteX357" fmla="*/ 2219434 w 2485572"/>
                <a:gd name="connsiteY357" fmla="*/ 224386 h 2530449"/>
                <a:gd name="connsiteX358" fmla="*/ 2241872 w 2485572"/>
                <a:gd name="connsiteY358" fmla="*/ 224386 h 2530449"/>
                <a:gd name="connsiteX0" fmla="*/ 2241872 w 2485572"/>
                <a:gd name="connsiteY0" fmla="*/ 224386 h 2530449"/>
                <a:gd name="connsiteX1" fmla="*/ 2227954 w 2485572"/>
                <a:gd name="connsiteY1" fmla="*/ 263583 h 2530449"/>
                <a:gd name="connsiteX2" fmla="*/ 2227954 w 2485572"/>
                <a:gd name="connsiteY2" fmla="*/ 271820 h 2530449"/>
                <a:gd name="connsiteX3" fmla="*/ 2225114 w 2485572"/>
                <a:gd name="connsiteY3" fmla="*/ 294258 h 2530449"/>
                <a:gd name="connsiteX4" fmla="*/ 2216593 w 2485572"/>
                <a:gd name="connsiteY4" fmla="*/ 328058 h 2530449"/>
                <a:gd name="connsiteX5" fmla="*/ 2183077 w 2485572"/>
                <a:gd name="connsiteY5" fmla="*/ 426049 h 2530449"/>
                <a:gd name="connsiteX6" fmla="*/ 2180237 w 2485572"/>
                <a:gd name="connsiteY6" fmla="*/ 428890 h 2530449"/>
                <a:gd name="connsiteX7" fmla="*/ 2177397 w 2485572"/>
                <a:gd name="connsiteY7" fmla="*/ 434570 h 2530449"/>
                <a:gd name="connsiteX8" fmla="*/ 2143881 w 2485572"/>
                <a:gd name="connsiteY8" fmla="*/ 482004 h 2530449"/>
                <a:gd name="connsiteX9" fmla="*/ 2141040 w 2485572"/>
                <a:gd name="connsiteY9" fmla="*/ 487685 h 2530449"/>
                <a:gd name="connsiteX10" fmla="*/ 2135360 w 2485572"/>
                <a:gd name="connsiteY10" fmla="*/ 490525 h 2530449"/>
                <a:gd name="connsiteX11" fmla="*/ 2132519 w 2485572"/>
                <a:gd name="connsiteY11" fmla="*/ 496206 h 2530449"/>
                <a:gd name="connsiteX12" fmla="*/ 2129679 w 2485572"/>
                <a:gd name="connsiteY12" fmla="*/ 538242 h 2530449"/>
                <a:gd name="connsiteX13" fmla="*/ 2132519 w 2485572"/>
                <a:gd name="connsiteY13" fmla="*/ 540799 h 2530449"/>
                <a:gd name="connsiteX14" fmla="*/ 2188758 w 2485572"/>
                <a:gd name="connsiteY14" fmla="*/ 624873 h 2530449"/>
                <a:gd name="connsiteX15" fmla="*/ 2205516 w 2485572"/>
                <a:gd name="connsiteY15" fmla="*/ 630553 h 2530449"/>
                <a:gd name="connsiteX16" fmla="*/ 2211197 w 2485572"/>
                <a:gd name="connsiteY16" fmla="*/ 633393 h 2530449"/>
                <a:gd name="connsiteX17" fmla="*/ 2216593 w 2485572"/>
                <a:gd name="connsiteY17" fmla="*/ 636234 h 2530449"/>
                <a:gd name="connsiteX18" fmla="*/ 2225114 w 2485572"/>
                <a:gd name="connsiteY18" fmla="*/ 636234 h 2530449"/>
                <a:gd name="connsiteX19" fmla="*/ 2267151 w 2485572"/>
                <a:gd name="connsiteY19" fmla="*/ 644755 h 2530449"/>
                <a:gd name="connsiteX20" fmla="*/ 2272832 w 2485572"/>
                <a:gd name="connsiteY20" fmla="*/ 644755 h 2530449"/>
                <a:gd name="connsiteX21" fmla="*/ 2309188 w 2485572"/>
                <a:gd name="connsiteY21" fmla="*/ 678271 h 2530449"/>
                <a:gd name="connsiteX22" fmla="*/ 2370823 w 2485572"/>
                <a:gd name="connsiteY22" fmla="*/ 739906 h 2530449"/>
                <a:gd name="connsiteX23" fmla="*/ 2376504 w 2485572"/>
                <a:gd name="connsiteY23" fmla="*/ 750983 h 2530449"/>
                <a:gd name="connsiteX24" fmla="*/ 2379060 w 2485572"/>
                <a:gd name="connsiteY24" fmla="*/ 756664 h 2530449"/>
                <a:gd name="connsiteX25" fmla="*/ 2381900 w 2485572"/>
                <a:gd name="connsiteY25" fmla="*/ 765185 h 2530449"/>
                <a:gd name="connsiteX26" fmla="*/ 2415700 w 2485572"/>
                <a:gd name="connsiteY26" fmla="*/ 793020 h 2530449"/>
                <a:gd name="connsiteX27" fmla="*/ 2423937 w 2485572"/>
                <a:gd name="connsiteY27" fmla="*/ 793020 h 2530449"/>
                <a:gd name="connsiteX28" fmla="*/ 2429618 w 2485572"/>
                <a:gd name="connsiteY28" fmla="*/ 795860 h 2530449"/>
                <a:gd name="connsiteX29" fmla="*/ 2435299 w 2485572"/>
                <a:gd name="connsiteY29" fmla="*/ 801541 h 2530449"/>
                <a:gd name="connsiteX30" fmla="*/ 2468814 w 2485572"/>
                <a:gd name="connsiteY30" fmla="*/ 832501 h 2530449"/>
                <a:gd name="connsiteX31" fmla="*/ 2468814 w 2485572"/>
                <a:gd name="connsiteY31" fmla="*/ 835057 h 2530449"/>
                <a:gd name="connsiteX32" fmla="*/ 2471655 w 2485572"/>
                <a:gd name="connsiteY32" fmla="*/ 840738 h 2530449"/>
                <a:gd name="connsiteX33" fmla="*/ 2477336 w 2485572"/>
                <a:gd name="connsiteY33" fmla="*/ 866016 h 2530449"/>
                <a:gd name="connsiteX34" fmla="*/ 2483016 w 2485572"/>
                <a:gd name="connsiteY34" fmla="*/ 882774 h 2530449"/>
                <a:gd name="connsiteX35" fmla="*/ 2485572 w 2485572"/>
                <a:gd name="connsiteY35" fmla="*/ 888455 h 2530449"/>
                <a:gd name="connsiteX36" fmla="*/ 2485572 w 2485572"/>
                <a:gd name="connsiteY36" fmla="*/ 896692 h 2530449"/>
                <a:gd name="connsiteX37" fmla="*/ 2457737 w 2485572"/>
                <a:gd name="connsiteY37" fmla="*/ 992127 h 2530449"/>
                <a:gd name="connsiteX38" fmla="*/ 2454897 w 2485572"/>
                <a:gd name="connsiteY38" fmla="*/ 997808 h 2530449"/>
                <a:gd name="connsiteX39" fmla="*/ 2454897 w 2485572"/>
                <a:gd name="connsiteY39" fmla="*/ 1008885 h 2530449"/>
                <a:gd name="connsiteX40" fmla="*/ 2438139 w 2485572"/>
                <a:gd name="connsiteY40" fmla="*/ 1064839 h 2530449"/>
                <a:gd name="connsiteX41" fmla="*/ 2438139 w 2485572"/>
                <a:gd name="connsiteY41" fmla="*/ 1084438 h 2530449"/>
                <a:gd name="connsiteX42" fmla="*/ 2443536 w 2485572"/>
                <a:gd name="connsiteY42" fmla="*/ 1132155 h 2530449"/>
                <a:gd name="connsiteX43" fmla="*/ 2443536 w 2485572"/>
                <a:gd name="connsiteY43" fmla="*/ 1177032 h 2530449"/>
                <a:gd name="connsiteX44" fmla="*/ 2440979 w 2485572"/>
                <a:gd name="connsiteY44" fmla="*/ 1185553 h 2530449"/>
                <a:gd name="connsiteX45" fmla="*/ 2423937 w 2485572"/>
                <a:gd name="connsiteY45" fmla="*/ 1252585 h 2530449"/>
                <a:gd name="connsiteX46" fmla="*/ 2418541 w 2485572"/>
                <a:gd name="connsiteY46" fmla="*/ 1258266 h 2530449"/>
                <a:gd name="connsiteX47" fmla="*/ 2415700 w 2485572"/>
                <a:gd name="connsiteY47" fmla="*/ 1261106 h 2530449"/>
                <a:gd name="connsiteX48" fmla="*/ 2410020 w 2485572"/>
                <a:gd name="connsiteY48" fmla="*/ 1266787 h 2530449"/>
                <a:gd name="connsiteX49" fmla="*/ 2407179 w 2485572"/>
                <a:gd name="connsiteY49" fmla="*/ 1275024 h 2530449"/>
                <a:gd name="connsiteX50" fmla="*/ 2373663 w 2485572"/>
                <a:gd name="connsiteY50" fmla="*/ 1317061 h 2530449"/>
                <a:gd name="connsiteX51" fmla="*/ 2365142 w 2485572"/>
                <a:gd name="connsiteY51" fmla="*/ 1334103 h 2530449"/>
                <a:gd name="connsiteX52" fmla="*/ 2362302 w 2485572"/>
                <a:gd name="connsiteY52" fmla="*/ 1336659 h 2530449"/>
                <a:gd name="connsiteX53" fmla="*/ 2356905 w 2485572"/>
                <a:gd name="connsiteY53" fmla="*/ 1359098 h 2530449"/>
                <a:gd name="connsiteX54" fmla="*/ 2354065 w 2485572"/>
                <a:gd name="connsiteY54" fmla="*/ 1364778 h 2530449"/>
                <a:gd name="connsiteX55" fmla="*/ 2351225 w 2485572"/>
                <a:gd name="connsiteY55" fmla="*/ 1370459 h 2530449"/>
                <a:gd name="connsiteX56" fmla="*/ 2339863 w 2485572"/>
                <a:gd name="connsiteY56" fmla="*/ 1387217 h 2530449"/>
                <a:gd name="connsiteX57" fmla="*/ 2309188 w 2485572"/>
                <a:gd name="connsiteY57" fmla="*/ 1432094 h 2530449"/>
                <a:gd name="connsiteX58" fmla="*/ 2306348 w 2485572"/>
                <a:gd name="connsiteY58" fmla="*/ 1434934 h 2530449"/>
                <a:gd name="connsiteX59" fmla="*/ 2300667 w 2485572"/>
                <a:gd name="connsiteY59" fmla="*/ 1440331 h 2530449"/>
                <a:gd name="connsiteX60" fmla="*/ 2297827 w 2485572"/>
                <a:gd name="connsiteY60" fmla="*/ 1446012 h 2530449"/>
                <a:gd name="connsiteX61" fmla="*/ 2289590 w 2485572"/>
                <a:gd name="connsiteY61" fmla="*/ 1451692 h 2530449"/>
                <a:gd name="connsiteX62" fmla="*/ 2281069 w 2485572"/>
                <a:gd name="connsiteY62" fmla="*/ 1457373 h 2530449"/>
                <a:gd name="connsiteX63" fmla="*/ 2230795 w 2485572"/>
                <a:gd name="connsiteY63" fmla="*/ 1476971 h 2530449"/>
                <a:gd name="connsiteX64" fmla="*/ 2227954 w 2485572"/>
                <a:gd name="connsiteY64" fmla="*/ 1482368 h 2530449"/>
                <a:gd name="connsiteX65" fmla="*/ 2219434 w 2485572"/>
                <a:gd name="connsiteY65" fmla="*/ 1485208 h 2530449"/>
                <a:gd name="connsiteX66" fmla="*/ 2180237 w 2485572"/>
                <a:gd name="connsiteY66" fmla="*/ 1504806 h 2530449"/>
                <a:gd name="connsiteX67" fmla="*/ 2174556 w 2485572"/>
                <a:gd name="connsiteY67" fmla="*/ 1510487 h 2530449"/>
                <a:gd name="connsiteX68" fmla="*/ 2169160 w 2485572"/>
                <a:gd name="connsiteY68" fmla="*/ 1519008 h 2530449"/>
                <a:gd name="connsiteX69" fmla="*/ 2163479 w 2485572"/>
                <a:gd name="connsiteY69" fmla="*/ 1546843 h 2530449"/>
                <a:gd name="connsiteX70" fmla="*/ 2191314 w 2485572"/>
                <a:gd name="connsiteY70" fmla="*/ 2530449 h 2530449"/>
                <a:gd name="connsiteX71" fmla="*/ 2154958 w 2485572"/>
                <a:gd name="connsiteY71" fmla="*/ 2480175 h 2530449"/>
                <a:gd name="connsiteX72" fmla="*/ 1986810 w 2485572"/>
                <a:gd name="connsiteY72" fmla="*/ 2300667 h 2530449"/>
                <a:gd name="connsiteX73" fmla="*/ 1928016 w 2485572"/>
                <a:gd name="connsiteY73" fmla="*/ 2278512 h 2530449"/>
                <a:gd name="connsiteX74" fmla="*/ 1900291 w 2485572"/>
                <a:gd name="connsiteY74" fmla="*/ 2264848 h 2530449"/>
                <a:gd name="connsiteX75" fmla="*/ 1872061 w 2485572"/>
                <a:gd name="connsiteY75" fmla="*/ 2222273 h 2530449"/>
                <a:gd name="connsiteX76" fmla="*/ 1813266 w 2485572"/>
                <a:gd name="connsiteY76" fmla="*/ 2166319 h 2530449"/>
                <a:gd name="connsiteX77" fmla="*/ 1771230 w 2485572"/>
                <a:gd name="connsiteY77" fmla="*/ 2205516 h 2530449"/>
                <a:gd name="connsiteX78" fmla="*/ 1762708 w 2485572"/>
                <a:gd name="connsiteY78" fmla="*/ 2202676 h 2530449"/>
                <a:gd name="connsiteX79" fmla="*/ 1698233 w 2485572"/>
                <a:gd name="connsiteY79" fmla="*/ 2166319 h 2530449"/>
                <a:gd name="connsiteX80" fmla="*/ 1682804 w 2485572"/>
                <a:gd name="connsiteY80" fmla="*/ 2164835 h 2530449"/>
                <a:gd name="connsiteX81" fmla="*/ 1656196 w 2485572"/>
                <a:gd name="connsiteY81" fmla="*/ 2160638 h 2530449"/>
                <a:gd name="connsiteX82" fmla="*/ 1633591 w 2485572"/>
                <a:gd name="connsiteY82" fmla="*/ 2164835 h 2530449"/>
                <a:gd name="connsiteX83" fmla="*/ 1605638 w 2485572"/>
                <a:gd name="connsiteY83" fmla="*/ 2169159 h 2530449"/>
                <a:gd name="connsiteX84" fmla="*/ 1566442 w 2485572"/>
                <a:gd name="connsiteY84" fmla="*/ 2146721 h 2530449"/>
                <a:gd name="connsiteX85" fmla="*/ 1563601 w 2485572"/>
                <a:gd name="connsiteY85" fmla="*/ 2143881 h 2530449"/>
                <a:gd name="connsiteX86" fmla="*/ 1561045 w 2485572"/>
                <a:gd name="connsiteY86" fmla="*/ 2141040 h 2530449"/>
                <a:gd name="connsiteX87" fmla="*/ 1541447 w 2485572"/>
                <a:gd name="connsiteY87" fmla="*/ 2112921 h 2530449"/>
                <a:gd name="connsiteX88" fmla="*/ 1535766 w 2485572"/>
                <a:gd name="connsiteY88" fmla="*/ 2107524 h 2530449"/>
                <a:gd name="connsiteX89" fmla="*/ 1501966 w 2485572"/>
                <a:gd name="connsiteY89" fmla="*/ 2090482 h 2530449"/>
                <a:gd name="connsiteX90" fmla="*/ 1496570 w 2485572"/>
                <a:gd name="connsiteY90" fmla="*/ 2087926 h 2530449"/>
                <a:gd name="connsiteX91" fmla="*/ 1493729 w 2485572"/>
                <a:gd name="connsiteY91" fmla="*/ 2085086 h 2530449"/>
                <a:gd name="connsiteX92" fmla="*/ 1488049 w 2485572"/>
                <a:gd name="connsiteY92" fmla="*/ 2082245 h 2530449"/>
                <a:gd name="connsiteX93" fmla="*/ 1426413 w 2485572"/>
                <a:gd name="connsiteY93" fmla="*/ 2059807 h 2530449"/>
                <a:gd name="connsiteX94" fmla="*/ 1364778 w 2485572"/>
                <a:gd name="connsiteY94" fmla="*/ 2056966 h 2530449"/>
                <a:gd name="connsiteX95" fmla="*/ 1336659 w 2485572"/>
                <a:gd name="connsiteY95" fmla="*/ 2048445 h 2530449"/>
                <a:gd name="connsiteX96" fmla="*/ 1311380 w 2485572"/>
                <a:gd name="connsiteY96" fmla="*/ 2034528 h 2530449"/>
                <a:gd name="connsiteX97" fmla="*/ 1305983 w 2485572"/>
                <a:gd name="connsiteY97" fmla="*/ 2031688 h 2530449"/>
                <a:gd name="connsiteX98" fmla="*/ 1303143 w 2485572"/>
                <a:gd name="connsiteY98" fmla="*/ 2026291 h 2530449"/>
                <a:gd name="connsiteX99" fmla="*/ 1300303 w 2485572"/>
                <a:gd name="connsiteY99" fmla="*/ 2023451 h 2530449"/>
                <a:gd name="connsiteX100" fmla="*/ 1266787 w 2485572"/>
                <a:gd name="connsiteY100" fmla="*/ 2006409 h 2530449"/>
                <a:gd name="connsiteX101" fmla="*/ 1255426 w 2485572"/>
                <a:gd name="connsiteY101" fmla="*/ 2006409 h 2530449"/>
                <a:gd name="connsiteX102" fmla="*/ 1238668 w 2485572"/>
                <a:gd name="connsiteY102" fmla="*/ 2001012 h 2530449"/>
                <a:gd name="connsiteX103" fmla="*/ 1232987 w 2485572"/>
                <a:gd name="connsiteY103" fmla="*/ 2001012 h 2530449"/>
                <a:gd name="connsiteX104" fmla="*/ 1216229 w 2485572"/>
                <a:gd name="connsiteY104" fmla="*/ 1995331 h 2530449"/>
                <a:gd name="connsiteX105" fmla="*/ 1213389 w 2485572"/>
                <a:gd name="connsiteY105" fmla="*/ 1992491 h 2530449"/>
                <a:gd name="connsiteX106" fmla="*/ 1185554 w 2485572"/>
                <a:gd name="connsiteY106" fmla="*/ 1984254 h 2530449"/>
                <a:gd name="connsiteX107" fmla="*/ 1179873 w 2485572"/>
                <a:gd name="connsiteY107" fmla="*/ 1984254 h 2530449"/>
                <a:gd name="connsiteX108" fmla="*/ 1157434 w 2485572"/>
                <a:gd name="connsiteY108" fmla="*/ 1981414 h 2530449"/>
                <a:gd name="connsiteX109" fmla="*/ 1109717 w 2485572"/>
                <a:gd name="connsiteY109" fmla="*/ 1947614 h 2530449"/>
                <a:gd name="connsiteX110" fmla="*/ 1098639 w 2485572"/>
                <a:gd name="connsiteY110" fmla="*/ 1944774 h 2530449"/>
                <a:gd name="connsiteX111" fmla="*/ 1067680 w 2485572"/>
                <a:gd name="connsiteY111" fmla="*/ 1919779 h 2530449"/>
                <a:gd name="connsiteX112" fmla="*/ 1056603 w 2485572"/>
                <a:gd name="connsiteY112" fmla="*/ 1888819 h 2530449"/>
                <a:gd name="connsiteX113" fmla="*/ 1053762 w 2485572"/>
                <a:gd name="connsiteY113" fmla="*/ 1880298 h 2530449"/>
                <a:gd name="connsiteX114" fmla="*/ 1022803 w 2485572"/>
                <a:gd name="connsiteY114" fmla="*/ 1860700 h 2530449"/>
                <a:gd name="connsiteX115" fmla="*/ 1019962 w 2485572"/>
                <a:gd name="connsiteY115" fmla="*/ 1858143 h 2530449"/>
                <a:gd name="connsiteX116" fmla="*/ 1006045 w 2485572"/>
                <a:gd name="connsiteY116" fmla="*/ 1824343 h 2530449"/>
                <a:gd name="connsiteX117" fmla="*/ 1006045 w 2485572"/>
                <a:gd name="connsiteY117" fmla="*/ 1813266 h 2530449"/>
                <a:gd name="connsiteX118" fmla="*/ 1011725 w 2485572"/>
                <a:gd name="connsiteY118" fmla="*/ 1793668 h 2530449"/>
                <a:gd name="connsiteX119" fmla="*/ 1019962 w 2485572"/>
                <a:gd name="connsiteY119" fmla="*/ 1768389 h 2530449"/>
                <a:gd name="connsiteX120" fmla="*/ 1025643 w 2485572"/>
                <a:gd name="connsiteY120" fmla="*/ 1737429 h 2530449"/>
                <a:gd name="connsiteX121" fmla="*/ 1025643 w 2485572"/>
                <a:gd name="connsiteY121" fmla="*/ 1723512 h 2530449"/>
                <a:gd name="connsiteX122" fmla="*/ 1019962 w 2485572"/>
                <a:gd name="connsiteY122" fmla="*/ 1720671 h 2530449"/>
                <a:gd name="connsiteX123" fmla="*/ 1014566 w 2485572"/>
                <a:gd name="connsiteY123" fmla="*/ 1712435 h 2530449"/>
                <a:gd name="connsiteX124" fmla="*/ 1011725 w 2485572"/>
                <a:gd name="connsiteY124" fmla="*/ 1709594 h 2530449"/>
                <a:gd name="connsiteX125" fmla="*/ 983606 w 2485572"/>
                <a:gd name="connsiteY125" fmla="*/ 1692552 h 2530449"/>
                <a:gd name="connsiteX126" fmla="*/ 977925 w 2485572"/>
                <a:gd name="connsiteY126" fmla="*/ 1692552 h 2530449"/>
                <a:gd name="connsiteX127" fmla="*/ 950090 w 2485572"/>
                <a:gd name="connsiteY127" fmla="*/ 1653356 h 2530449"/>
                <a:gd name="connsiteX128" fmla="*/ 950090 w 2485572"/>
                <a:gd name="connsiteY128" fmla="*/ 1639438 h 2530449"/>
                <a:gd name="connsiteX129" fmla="*/ 952931 w 2485572"/>
                <a:gd name="connsiteY129" fmla="*/ 1636598 h 2530449"/>
                <a:gd name="connsiteX130" fmla="*/ 975369 w 2485572"/>
                <a:gd name="connsiteY130" fmla="*/ 1597401 h 2530449"/>
                <a:gd name="connsiteX131" fmla="*/ 980766 w 2485572"/>
                <a:gd name="connsiteY131" fmla="*/ 1591721 h 2530449"/>
                <a:gd name="connsiteX132" fmla="*/ 1017406 w 2485572"/>
                <a:gd name="connsiteY132" fmla="*/ 1561045 h 2530449"/>
                <a:gd name="connsiteX133" fmla="*/ 1022803 w 2485572"/>
                <a:gd name="connsiteY133" fmla="*/ 1558205 h 2530449"/>
                <a:gd name="connsiteX134" fmla="*/ 1025643 w 2485572"/>
                <a:gd name="connsiteY134" fmla="*/ 1555364 h 2530449"/>
                <a:gd name="connsiteX135" fmla="*/ 1031324 w 2485572"/>
                <a:gd name="connsiteY135" fmla="*/ 1549684 h 2530449"/>
                <a:gd name="connsiteX136" fmla="*/ 1293866 w 2485572"/>
                <a:gd name="connsiteY136" fmla="*/ 1680648 h 2530449"/>
                <a:gd name="connsiteX137" fmla="*/ 1455791 w 2485572"/>
                <a:gd name="connsiteY137" fmla="*/ 1685410 h 2530449"/>
                <a:gd name="connsiteX138" fmla="*/ 1289417 w 2485572"/>
                <a:gd name="connsiteY138" fmla="*/ 1536685 h 2530449"/>
                <a:gd name="connsiteX139" fmla="*/ 1061999 w 2485572"/>
                <a:gd name="connsiteY139" fmla="*/ 1465610 h 2530449"/>
                <a:gd name="connsiteX140" fmla="*/ 1061999 w 2485572"/>
                <a:gd name="connsiteY140" fmla="*/ 1429254 h 2530449"/>
                <a:gd name="connsiteX141" fmla="*/ 1048082 w 2485572"/>
                <a:gd name="connsiteY141" fmla="*/ 1403975 h 2530449"/>
                <a:gd name="connsiteX142" fmla="*/ 1022803 w 2485572"/>
                <a:gd name="connsiteY142" fmla="*/ 1387217 h 2530449"/>
                <a:gd name="connsiteX143" fmla="*/ 1011725 w 2485572"/>
                <a:gd name="connsiteY143" fmla="*/ 1381536 h 2530449"/>
                <a:gd name="connsiteX144" fmla="*/ 1000364 w 2485572"/>
                <a:gd name="connsiteY144" fmla="*/ 1381536 h 2530449"/>
                <a:gd name="connsiteX145" fmla="*/ 961167 w 2485572"/>
                <a:gd name="connsiteY145" fmla="*/ 1376140 h 2530449"/>
                <a:gd name="connsiteX146" fmla="*/ 924811 w 2485572"/>
                <a:gd name="connsiteY146" fmla="*/ 1367618 h 2530449"/>
                <a:gd name="connsiteX147" fmla="*/ 919131 w 2485572"/>
                <a:gd name="connsiteY147" fmla="*/ 1367618 h 2530449"/>
                <a:gd name="connsiteX148" fmla="*/ 913450 w 2485572"/>
                <a:gd name="connsiteY148" fmla="*/ 1364778 h 2530449"/>
                <a:gd name="connsiteX149" fmla="*/ 908053 w 2485572"/>
                <a:gd name="connsiteY149" fmla="*/ 1364778 h 2530449"/>
                <a:gd name="connsiteX150" fmla="*/ 877094 w 2485572"/>
                <a:gd name="connsiteY150" fmla="*/ 1381536 h 2530449"/>
                <a:gd name="connsiteX151" fmla="*/ 868857 w 2485572"/>
                <a:gd name="connsiteY151" fmla="*/ 1390057 h 2530449"/>
                <a:gd name="connsiteX152" fmla="*/ 835057 w 2485572"/>
                <a:gd name="connsiteY152" fmla="*/ 1434934 h 2530449"/>
                <a:gd name="connsiteX153" fmla="*/ 832217 w 2485572"/>
                <a:gd name="connsiteY153" fmla="*/ 1440331 h 2530449"/>
                <a:gd name="connsiteX154" fmla="*/ 832217 w 2485572"/>
                <a:gd name="connsiteY154" fmla="*/ 1446012 h 2530449"/>
                <a:gd name="connsiteX155" fmla="*/ 767741 w 2485572"/>
                <a:gd name="connsiteY155" fmla="*/ 1513327 h 2530449"/>
                <a:gd name="connsiteX156" fmla="*/ 711787 w 2485572"/>
                <a:gd name="connsiteY156" fmla="*/ 1535766 h 2530449"/>
                <a:gd name="connsiteX157" fmla="*/ 686508 w 2485572"/>
                <a:gd name="connsiteY157" fmla="*/ 1541447 h 2530449"/>
                <a:gd name="connsiteX158" fmla="*/ 661513 w 2485572"/>
                <a:gd name="connsiteY158" fmla="*/ 1549684 h 2530449"/>
                <a:gd name="connsiteX159" fmla="*/ 658672 w 2485572"/>
                <a:gd name="connsiteY159" fmla="*/ 1552524 h 2530449"/>
                <a:gd name="connsiteX160" fmla="*/ 652992 w 2485572"/>
                <a:gd name="connsiteY160" fmla="*/ 1555364 h 2530449"/>
                <a:gd name="connsiteX161" fmla="*/ 624873 w 2485572"/>
                <a:gd name="connsiteY161" fmla="*/ 1561045 h 2530449"/>
                <a:gd name="connsiteX162" fmla="*/ 619476 w 2485572"/>
                <a:gd name="connsiteY162" fmla="*/ 1558205 h 2530449"/>
                <a:gd name="connsiteX163" fmla="*/ 616636 w 2485572"/>
                <a:gd name="connsiteY163" fmla="*/ 1555364 h 2530449"/>
                <a:gd name="connsiteX164" fmla="*/ 597037 w 2485572"/>
                <a:gd name="connsiteY164" fmla="*/ 1532926 h 2530449"/>
                <a:gd name="connsiteX165" fmla="*/ 594197 w 2485572"/>
                <a:gd name="connsiteY165" fmla="*/ 1521848 h 2530449"/>
                <a:gd name="connsiteX166" fmla="*/ 591357 w 2485572"/>
                <a:gd name="connsiteY166" fmla="*/ 1519008 h 2530449"/>
                <a:gd name="connsiteX167" fmla="*/ 566078 w 2485572"/>
                <a:gd name="connsiteY167" fmla="*/ 1482368 h 2530449"/>
                <a:gd name="connsiteX168" fmla="*/ 560397 w 2485572"/>
                <a:gd name="connsiteY168" fmla="*/ 1471291 h 2530449"/>
                <a:gd name="connsiteX169" fmla="*/ 555000 w 2485572"/>
                <a:gd name="connsiteY169" fmla="*/ 1465610 h 2530449"/>
                <a:gd name="connsiteX170" fmla="*/ 498762 w 2485572"/>
                <a:gd name="connsiteY170" fmla="*/ 1432094 h 2530449"/>
                <a:gd name="connsiteX171" fmla="*/ 490525 w 2485572"/>
                <a:gd name="connsiteY171" fmla="*/ 1429254 h 2530449"/>
                <a:gd name="connsiteX172" fmla="*/ 487685 w 2485572"/>
                <a:gd name="connsiteY172" fmla="*/ 1429254 h 2530449"/>
                <a:gd name="connsiteX173" fmla="*/ 462406 w 2485572"/>
                <a:gd name="connsiteY173" fmla="*/ 1426413 h 2530449"/>
                <a:gd name="connsiteX174" fmla="*/ 400770 w 2485572"/>
                <a:gd name="connsiteY174" fmla="*/ 1426413 h 2530449"/>
                <a:gd name="connsiteX175" fmla="*/ 392250 w 2485572"/>
                <a:gd name="connsiteY175" fmla="*/ 1423573 h 2530449"/>
                <a:gd name="connsiteX176" fmla="*/ 384013 w 2485572"/>
                <a:gd name="connsiteY176" fmla="*/ 1420733 h 2530449"/>
                <a:gd name="connsiteX177" fmla="*/ 375492 w 2485572"/>
                <a:gd name="connsiteY177" fmla="*/ 1420733 h 2530449"/>
                <a:gd name="connsiteX178" fmla="*/ 319537 w 2485572"/>
                <a:gd name="connsiteY178" fmla="*/ 1409655 h 2530449"/>
                <a:gd name="connsiteX179" fmla="*/ 313856 w 2485572"/>
                <a:gd name="connsiteY179" fmla="*/ 1406815 h 2530449"/>
                <a:gd name="connsiteX180" fmla="*/ 308176 w 2485572"/>
                <a:gd name="connsiteY180" fmla="*/ 1406815 h 2530449"/>
                <a:gd name="connsiteX181" fmla="*/ 297098 w 2485572"/>
                <a:gd name="connsiteY181" fmla="*/ 1401134 h 2530449"/>
                <a:gd name="connsiteX182" fmla="*/ 221546 w 2485572"/>
                <a:gd name="connsiteY182" fmla="*/ 1392898 h 2530449"/>
                <a:gd name="connsiteX183" fmla="*/ 213025 w 2485572"/>
                <a:gd name="connsiteY183" fmla="*/ 1392898 h 2530449"/>
                <a:gd name="connsiteX184" fmla="*/ 204504 w 2485572"/>
                <a:gd name="connsiteY184" fmla="*/ 1395738 h 2530449"/>
                <a:gd name="connsiteX185" fmla="*/ 154230 w 2485572"/>
                <a:gd name="connsiteY185" fmla="*/ 1406815 h 2530449"/>
                <a:gd name="connsiteX186" fmla="*/ 148549 w 2485572"/>
                <a:gd name="connsiteY186" fmla="*/ 1403975 h 2530449"/>
                <a:gd name="connsiteX187" fmla="*/ 137472 w 2485572"/>
                <a:gd name="connsiteY187" fmla="*/ 1398294 h 2530449"/>
                <a:gd name="connsiteX188" fmla="*/ 131791 w 2485572"/>
                <a:gd name="connsiteY188" fmla="*/ 1398294 h 2530449"/>
                <a:gd name="connsiteX189" fmla="*/ 67316 w 2485572"/>
                <a:gd name="connsiteY189" fmla="*/ 1418177 h 2530449"/>
                <a:gd name="connsiteX190" fmla="*/ 58795 w 2485572"/>
                <a:gd name="connsiteY190" fmla="*/ 1420733 h 2530449"/>
                <a:gd name="connsiteX191" fmla="*/ 50558 w 2485572"/>
                <a:gd name="connsiteY191" fmla="*/ 1423573 h 2530449"/>
                <a:gd name="connsiteX192" fmla="*/ 42037 w 2485572"/>
                <a:gd name="connsiteY192" fmla="*/ 1423573 h 2530449"/>
                <a:gd name="connsiteX193" fmla="*/ 5681 w 2485572"/>
                <a:gd name="connsiteY193" fmla="*/ 1432094 h 2530449"/>
                <a:gd name="connsiteX194" fmla="*/ 2840 w 2485572"/>
                <a:gd name="connsiteY194" fmla="*/ 1403975 h 2530449"/>
                <a:gd name="connsiteX195" fmla="*/ 0 w 2485572"/>
                <a:gd name="connsiteY195" fmla="*/ 1395738 h 2530449"/>
                <a:gd name="connsiteX196" fmla="*/ 5681 w 2485572"/>
                <a:gd name="connsiteY196" fmla="*/ 1373299 h 2530449"/>
                <a:gd name="connsiteX197" fmla="*/ 5681 w 2485572"/>
                <a:gd name="connsiteY197" fmla="*/ 1361938 h 2530449"/>
                <a:gd name="connsiteX198" fmla="*/ 11361 w 2485572"/>
                <a:gd name="connsiteY198" fmla="*/ 1345180 h 2530449"/>
                <a:gd name="connsiteX199" fmla="*/ 42037 w 2485572"/>
                <a:gd name="connsiteY199" fmla="*/ 1305983 h 2530449"/>
                <a:gd name="connsiteX200" fmla="*/ 47718 w 2485572"/>
                <a:gd name="connsiteY200" fmla="*/ 1294622 h 2530449"/>
                <a:gd name="connsiteX201" fmla="*/ 39197 w 2485572"/>
                <a:gd name="connsiteY201" fmla="*/ 1275024 h 2530449"/>
                <a:gd name="connsiteX202" fmla="*/ 33516 w 2485572"/>
                <a:gd name="connsiteY202" fmla="*/ 1269627 h 2530449"/>
                <a:gd name="connsiteX203" fmla="*/ 33516 w 2485572"/>
                <a:gd name="connsiteY203" fmla="*/ 1244348 h 2530449"/>
                <a:gd name="connsiteX204" fmla="*/ 64475 w 2485572"/>
                <a:gd name="connsiteY204" fmla="*/ 1213389 h 2530449"/>
                <a:gd name="connsiteX205" fmla="*/ 81233 w 2485572"/>
                <a:gd name="connsiteY205" fmla="*/ 1199471 h 2530449"/>
                <a:gd name="connsiteX206" fmla="*/ 86914 w 2485572"/>
                <a:gd name="connsiteY206" fmla="*/ 1190950 h 2530449"/>
                <a:gd name="connsiteX207" fmla="*/ 97991 w 2485572"/>
                <a:gd name="connsiteY207" fmla="*/ 1160275 h 2530449"/>
                <a:gd name="connsiteX208" fmla="*/ 95435 w 2485572"/>
                <a:gd name="connsiteY208" fmla="*/ 1151753 h 2530449"/>
                <a:gd name="connsiteX209" fmla="*/ 95435 w 2485572"/>
                <a:gd name="connsiteY209" fmla="*/ 1121078 h 2530449"/>
                <a:gd name="connsiteX210" fmla="*/ 100832 w 2485572"/>
                <a:gd name="connsiteY210" fmla="*/ 1112557 h 2530449"/>
                <a:gd name="connsiteX211" fmla="*/ 103672 w 2485572"/>
                <a:gd name="connsiteY211" fmla="*/ 1106876 h 2530449"/>
                <a:gd name="connsiteX212" fmla="*/ 154230 w 2485572"/>
                <a:gd name="connsiteY212" fmla="*/ 1070520 h 2530449"/>
                <a:gd name="connsiteX213" fmla="*/ 176668 w 2485572"/>
                <a:gd name="connsiteY213" fmla="*/ 1045241 h 2530449"/>
                <a:gd name="connsiteX214" fmla="*/ 176668 w 2485572"/>
                <a:gd name="connsiteY214" fmla="*/ 1037004 h 2530449"/>
                <a:gd name="connsiteX215" fmla="*/ 173828 w 2485572"/>
                <a:gd name="connsiteY215" fmla="*/ 1028483 h 2530449"/>
                <a:gd name="connsiteX216" fmla="*/ 157070 w 2485572"/>
                <a:gd name="connsiteY216" fmla="*/ 1008885 h 2530449"/>
                <a:gd name="connsiteX217" fmla="*/ 154230 w 2485572"/>
                <a:gd name="connsiteY217" fmla="*/ 1000648 h 2530449"/>
                <a:gd name="connsiteX218" fmla="*/ 157070 w 2485572"/>
                <a:gd name="connsiteY218" fmla="*/ 964008 h 2530449"/>
                <a:gd name="connsiteX219" fmla="*/ 154230 w 2485572"/>
                <a:gd name="connsiteY219" fmla="*/ 955771 h 2530449"/>
                <a:gd name="connsiteX220" fmla="*/ 126111 w 2485572"/>
                <a:gd name="connsiteY220" fmla="*/ 930492 h 2530449"/>
                <a:gd name="connsiteX221" fmla="*/ 112193 w 2485572"/>
                <a:gd name="connsiteY221" fmla="*/ 927652 h 2530449"/>
                <a:gd name="connsiteX222" fmla="*/ 109353 w 2485572"/>
                <a:gd name="connsiteY222" fmla="*/ 921971 h 2530449"/>
                <a:gd name="connsiteX223" fmla="*/ 109353 w 2485572"/>
                <a:gd name="connsiteY223" fmla="*/ 908053 h 2530449"/>
                <a:gd name="connsiteX224" fmla="*/ 117590 w 2485572"/>
                <a:gd name="connsiteY224" fmla="*/ 891295 h 2530449"/>
                <a:gd name="connsiteX225" fmla="*/ 123270 w 2485572"/>
                <a:gd name="connsiteY225" fmla="*/ 885615 h 2530449"/>
                <a:gd name="connsiteX226" fmla="*/ 148549 w 2485572"/>
                <a:gd name="connsiteY226" fmla="*/ 866016 h 2530449"/>
                <a:gd name="connsiteX227" fmla="*/ 128951 w 2485572"/>
                <a:gd name="connsiteY227" fmla="*/ 840738 h 2530449"/>
                <a:gd name="connsiteX228" fmla="*/ 126111 w 2485572"/>
                <a:gd name="connsiteY228" fmla="*/ 821139 h 2530449"/>
                <a:gd name="connsiteX229" fmla="*/ 140028 w 2485572"/>
                <a:gd name="connsiteY229" fmla="*/ 812618 h 2530449"/>
                <a:gd name="connsiteX230" fmla="*/ 142869 w 2485572"/>
                <a:gd name="connsiteY230" fmla="*/ 790464 h 2530449"/>
                <a:gd name="connsiteX231" fmla="*/ 154230 w 2485572"/>
                <a:gd name="connsiteY231" fmla="*/ 773422 h 2530449"/>
                <a:gd name="connsiteX232" fmla="*/ 157070 w 2485572"/>
                <a:gd name="connsiteY232" fmla="*/ 762344 h 2530449"/>
                <a:gd name="connsiteX233" fmla="*/ 157070 w 2485572"/>
                <a:gd name="connsiteY233" fmla="*/ 753824 h 2530449"/>
                <a:gd name="connsiteX234" fmla="*/ 145709 w 2485572"/>
                <a:gd name="connsiteY234" fmla="*/ 731385 h 2530449"/>
                <a:gd name="connsiteX235" fmla="*/ 145709 w 2485572"/>
                <a:gd name="connsiteY235" fmla="*/ 723148 h 2530449"/>
                <a:gd name="connsiteX236" fmla="*/ 159627 w 2485572"/>
                <a:gd name="connsiteY236" fmla="*/ 714627 h 2530449"/>
                <a:gd name="connsiteX237" fmla="*/ 204504 w 2485572"/>
                <a:gd name="connsiteY237" fmla="*/ 708946 h 2530449"/>
                <a:gd name="connsiteX238" fmla="*/ 232623 w 2485572"/>
                <a:gd name="connsiteY238" fmla="*/ 678271 h 2530449"/>
                <a:gd name="connsiteX239" fmla="*/ 232623 w 2485572"/>
                <a:gd name="connsiteY239" fmla="*/ 666909 h 2530449"/>
                <a:gd name="connsiteX240" fmla="*/ 215865 w 2485572"/>
                <a:gd name="connsiteY240" fmla="*/ 644755 h 2530449"/>
                <a:gd name="connsiteX241" fmla="*/ 218705 w 2485572"/>
                <a:gd name="connsiteY241" fmla="*/ 613795 h 2530449"/>
                <a:gd name="connsiteX242" fmla="*/ 241144 w 2485572"/>
                <a:gd name="connsiteY242" fmla="*/ 582836 h 2530449"/>
                <a:gd name="connsiteX243" fmla="*/ 252221 w 2485572"/>
                <a:gd name="connsiteY243" fmla="*/ 571758 h 2530449"/>
                <a:gd name="connsiteX244" fmla="*/ 285737 w 2485572"/>
                <a:gd name="connsiteY244" fmla="*/ 524041 h 2530449"/>
                <a:gd name="connsiteX245" fmla="*/ 291418 w 2485572"/>
                <a:gd name="connsiteY245" fmla="*/ 518644 h 2530449"/>
                <a:gd name="connsiteX246" fmla="*/ 322377 w 2485572"/>
                <a:gd name="connsiteY246" fmla="*/ 518644 h 2530449"/>
                <a:gd name="connsiteX247" fmla="*/ 333455 w 2485572"/>
                <a:gd name="connsiteY247" fmla="*/ 510123 h 2530449"/>
                <a:gd name="connsiteX248" fmla="*/ 341976 w 2485572"/>
                <a:gd name="connsiteY248" fmla="*/ 482004 h 2530449"/>
                <a:gd name="connsiteX249" fmla="*/ 347372 w 2485572"/>
                <a:gd name="connsiteY249" fmla="*/ 476607 h 2530449"/>
                <a:gd name="connsiteX250" fmla="*/ 386853 w 2485572"/>
                <a:gd name="connsiteY250" fmla="*/ 459565 h 2530449"/>
                <a:gd name="connsiteX251" fmla="*/ 389409 w 2485572"/>
                <a:gd name="connsiteY251" fmla="*/ 454169 h 2530449"/>
                <a:gd name="connsiteX252" fmla="*/ 400770 w 2485572"/>
                <a:gd name="connsiteY252" fmla="*/ 434570 h 2530449"/>
                <a:gd name="connsiteX253" fmla="*/ 414688 w 2485572"/>
                <a:gd name="connsiteY253" fmla="*/ 392534 h 2530449"/>
                <a:gd name="connsiteX254" fmla="*/ 428890 w 2485572"/>
                <a:gd name="connsiteY254" fmla="*/ 341976 h 2530449"/>
                <a:gd name="connsiteX255" fmla="*/ 434286 w 2485572"/>
                <a:gd name="connsiteY255" fmla="*/ 255062 h 2530449"/>
                <a:gd name="connsiteX256" fmla="*/ 437127 w 2485572"/>
                <a:gd name="connsiteY256" fmla="*/ 252221 h 2530449"/>
                <a:gd name="connsiteX257" fmla="*/ 448488 w 2485572"/>
                <a:gd name="connsiteY257" fmla="*/ 235463 h 2530449"/>
                <a:gd name="connsiteX258" fmla="*/ 468086 w 2485572"/>
                <a:gd name="connsiteY258" fmla="*/ 221546 h 2530449"/>
                <a:gd name="connsiteX259" fmla="*/ 501602 w 2485572"/>
                <a:gd name="connsiteY259" fmla="*/ 215865 h 2530449"/>
                <a:gd name="connsiteX260" fmla="*/ 512964 w 2485572"/>
                <a:gd name="connsiteY260" fmla="*/ 213025 h 2530449"/>
                <a:gd name="connsiteX261" fmla="*/ 555000 w 2485572"/>
                <a:gd name="connsiteY261" fmla="*/ 187746 h 2530449"/>
                <a:gd name="connsiteX262" fmla="*/ 557557 w 2485572"/>
                <a:gd name="connsiteY262" fmla="*/ 182349 h 2530449"/>
                <a:gd name="connsiteX263" fmla="*/ 602434 w 2485572"/>
                <a:gd name="connsiteY263" fmla="*/ 131791 h 2530449"/>
                <a:gd name="connsiteX264" fmla="*/ 605274 w 2485572"/>
                <a:gd name="connsiteY264" fmla="*/ 123270 h 2530449"/>
                <a:gd name="connsiteX265" fmla="*/ 594197 w 2485572"/>
                <a:gd name="connsiteY265" fmla="*/ 70156 h 2530449"/>
                <a:gd name="connsiteX266" fmla="*/ 650151 w 2485572"/>
                <a:gd name="connsiteY266" fmla="*/ 92595 h 2530449"/>
                <a:gd name="connsiteX267" fmla="*/ 664069 w 2485572"/>
                <a:gd name="connsiteY267" fmla="*/ 92595 h 2530449"/>
                <a:gd name="connsiteX268" fmla="*/ 689348 w 2485572"/>
                <a:gd name="connsiteY268" fmla="*/ 98275 h 2530449"/>
                <a:gd name="connsiteX269" fmla="*/ 723148 w 2485572"/>
                <a:gd name="connsiteY269" fmla="*/ 89754 h 2530449"/>
                <a:gd name="connsiteX270" fmla="*/ 725704 w 2485572"/>
                <a:gd name="connsiteY270" fmla="*/ 92595 h 2530449"/>
                <a:gd name="connsiteX271" fmla="*/ 731385 w 2485572"/>
                <a:gd name="connsiteY271" fmla="*/ 92595 h 2530449"/>
                <a:gd name="connsiteX272" fmla="*/ 737065 w 2485572"/>
                <a:gd name="connsiteY272" fmla="*/ 95435 h 2530449"/>
                <a:gd name="connsiteX273" fmla="*/ 742746 w 2485572"/>
                <a:gd name="connsiteY273" fmla="*/ 95435 h 2530449"/>
                <a:gd name="connsiteX274" fmla="*/ 779102 w 2485572"/>
                <a:gd name="connsiteY274" fmla="*/ 75837 h 2530449"/>
                <a:gd name="connsiteX275" fmla="*/ 818299 w 2485572"/>
                <a:gd name="connsiteY275" fmla="*/ 39197 h 2530449"/>
                <a:gd name="connsiteX276" fmla="*/ 823980 w 2485572"/>
                <a:gd name="connsiteY276" fmla="*/ 33800 h 2530449"/>
                <a:gd name="connsiteX277" fmla="*/ 851815 w 2485572"/>
                <a:gd name="connsiteY277" fmla="*/ 19598 h 2530449"/>
                <a:gd name="connsiteX278" fmla="*/ 854655 w 2485572"/>
                <a:gd name="connsiteY278" fmla="*/ 14202 h 2530449"/>
                <a:gd name="connsiteX279" fmla="*/ 888455 w 2485572"/>
                <a:gd name="connsiteY279" fmla="*/ 8521 h 2530449"/>
                <a:gd name="connsiteX280" fmla="*/ 893852 w 2485572"/>
                <a:gd name="connsiteY280" fmla="*/ 11361 h 2530449"/>
                <a:gd name="connsiteX281" fmla="*/ 933332 w 2485572"/>
                <a:gd name="connsiteY281" fmla="*/ 36640 h 2530449"/>
                <a:gd name="connsiteX282" fmla="*/ 938729 w 2485572"/>
                <a:gd name="connsiteY282" fmla="*/ 42037 h 2530449"/>
                <a:gd name="connsiteX283" fmla="*/ 969689 w 2485572"/>
                <a:gd name="connsiteY283" fmla="*/ 61635 h 2530449"/>
                <a:gd name="connsiteX284" fmla="*/ 972529 w 2485572"/>
                <a:gd name="connsiteY284" fmla="*/ 64475 h 2530449"/>
                <a:gd name="connsiteX285" fmla="*/ 977925 w 2485572"/>
                <a:gd name="connsiteY285" fmla="*/ 67316 h 2530449"/>
                <a:gd name="connsiteX286" fmla="*/ 1011725 w 2485572"/>
                <a:gd name="connsiteY286" fmla="*/ 67316 h 2530449"/>
                <a:gd name="connsiteX287" fmla="*/ 1031324 w 2485572"/>
                <a:gd name="connsiteY287" fmla="*/ 64475 h 2530449"/>
                <a:gd name="connsiteX288" fmla="*/ 1042401 w 2485572"/>
                <a:gd name="connsiteY288" fmla="*/ 64475 h 2530449"/>
                <a:gd name="connsiteX289" fmla="*/ 1104036 w 2485572"/>
                <a:gd name="connsiteY289" fmla="*/ 70156 h 2530449"/>
                <a:gd name="connsiteX290" fmla="*/ 1109717 w 2485572"/>
                <a:gd name="connsiteY290" fmla="*/ 75837 h 2530449"/>
                <a:gd name="connsiteX291" fmla="*/ 1118238 w 2485572"/>
                <a:gd name="connsiteY291" fmla="*/ 81233 h 2530449"/>
                <a:gd name="connsiteX292" fmla="*/ 1121078 w 2485572"/>
                <a:gd name="connsiteY292" fmla="*/ 84074 h 2530449"/>
                <a:gd name="connsiteX293" fmla="*/ 1143517 w 2485572"/>
                <a:gd name="connsiteY293" fmla="*/ 95435 h 2530449"/>
                <a:gd name="connsiteX294" fmla="*/ 1151754 w 2485572"/>
                <a:gd name="connsiteY294" fmla="*/ 100832 h 2530449"/>
                <a:gd name="connsiteX295" fmla="*/ 1171352 w 2485572"/>
                <a:gd name="connsiteY295" fmla="*/ 100832 h 2530449"/>
                <a:gd name="connsiteX296" fmla="*/ 1174192 w 2485572"/>
                <a:gd name="connsiteY296" fmla="*/ 98275 h 2530449"/>
                <a:gd name="connsiteX297" fmla="*/ 1188110 w 2485572"/>
                <a:gd name="connsiteY297" fmla="*/ 89754 h 2530449"/>
                <a:gd name="connsiteX298" fmla="*/ 1193791 w 2485572"/>
                <a:gd name="connsiteY298" fmla="*/ 84074 h 2530449"/>
                <a:gd name="connsiteX299" fmla="*/ 1238668 w 2485572"/>
                <a:gd name="connsiteY299" fmla="*/ 75837 h 2530449"/>
                <a:gd name="connsiteX300" fmla="*/ 1244348 w 2485572"/>
                <a:gd name="connsiteY300" fmla="*/ 78677 h 2530449"/>
                <a:gd name="connsiteX301" fmla="*/ 1272184 w 2485572"/>
                <a:gd name="connsiteY301" fmla="*/ 75837 h 2530449"/>
                <a:gd name="connsiteX302" fmla="*/ 1280705 w 2485572"/>
                <a:gd name="connsiteY302" fmla="*/ 72996 h 2530449"/>
                <a:gd name="connsiteX303" fmla="*/ 1286385 w 2485572"/>
                <a:gd name="connsiteY303" fmla="*/ 72996 h 2530449"/>
                <a:gd name="connsiteX304" fmla="*/ 1348020 w 2485572"/>
                <a:gd name="connsiteY304" fmla="*/ 50558 h 2530449"/>
                <a:gd name="connsiteX305" fmla="*/ 1350861 w 2485572"/>
                <a:gd name="connsiteY305" fmla="*/ 50558 h 2530449"/>
                <a:gd name="connsiteX306" fmla="*/ 1392898 w 2485572"/>
                <a:gd name="connsiteY306" fmla="*/ 39197 h 2530449"/>
                <a:gd name="connsiteX307" fmla="*/ 1406815 w 2485572"/>
                <a:gd name="connsiteY307" fmla="*/ 39197 h 2530449"/>
                <a:gd name="connsiteX308" fmla="*/ 1459929 w 2485572"/>
                <a:gd name="connsiteY308" fmla="*/ 36640 h 2530449"/>
                <a:gd name="connsiteX309" fmla="*/ 1468450 w 2485572"/>
                <a:gd name="connsiteY309" fmla="*/ 36640 h 2530449"/>
                <a:gd name="connsiteX310" fmla="*/ 1474131 w 2485572"/>
                <a:gd name="connsiteY310" fmla="*/ 33800 h 2530449"/>
                <a:gd name="connsiteX311" fmla="*/ 1479528 w 2485572"/>
                <a:gd name="connsiteY311" fmla="*/ 30960 h 2530449"/>
                <a:gd name="connsiteX312" fmla="*/ 1485208 w 2485572"/>
                <a:gd name="connsiteY312" fmla="*/ 30960 h 2530449"/>
                <a:gd name="connsiteX313" fmla="*/ 1544003 w 2485572"/>
                <a:gd name="connsiteY313" fmla="*/ 16758 h 2530449"/>
                <a:gd name="connsiteX314" fmla="*/ 1549684 w 2485572"/>
                <a:gd name="connsiteY314" fmla="*/ 14202 h 2530449"/>
                <a:gd name="connsiteX315" fmla="*/ 1555364 w 2485572"/>
                <a:gd name="connsiteY315" fmla="*/ 14202 h 2530449"/>
                <a:gd name="connsiteX316" fmla="*/ 1563601 w 2485572"/>
                <a:gd name="connsiteY316" fmla="*/ 11361 h 2530449"/>
                <a:gd name="connsiteX317" fmla="*/ 1614159 w 2485572"/>
                <a:gd name="connsiteY317" fmla="*/ 22439 h 2530449"/>
                <a:gd name="connsiteX318" fmla="*/ 1619840 w 2485572"/>
                <a:gd name="connsiteY318" fmla="*/ 19598 h 2530449"/>
                <a:gd name="connsiteX319" fmla="*/ 1630917 w 2485572"/>
                <a:gd name="connsiteY319" fmla="*/ 16758 h 2530449"/>
                <a:gd name="connsiteX320" fmla="*/ 1645119 w 2485572"/>
                <a:gd name="connsiteY320" fmla="*/ 8521 h 2530449"/>
                <a:gd name="connsiteX321" fmla="*/ 1653356 w 2485572"/>
                <a:gd name="connsiteY321" fmla="*/ 5681 h 2530449"/>
                <a:gd name="connsiteX322" fmla="*/ 1689712 w 2485572"/>
                <a:gd name="connsiteY322" fmla="*/ 0 h 2530449"/>
                <a:gd name="connsiteX323" fmla="*/ 1698233 w 2485572"/>
                <a:gd name="connsiteY323" fmla="*/ 11361 h 2530449"/>
                <a:gd name="connsiteX324" fmla="*/ 1703914 w 2485572"/>
                <a:gd name="connsiteY324" fmla="*/ 14202 h 2530449"/>
                <a:gd name="connsiteX325" fmla="*/ 1709310 w 2485572"/>
                <a:gd name="connsiteY325" fmla="*/ 16758 h 2530449"/>
                <a:gd name="connsiteX326" fmla="*/ 1717831 w 2485572"/>
                <a:gd name="connsiteY326" fmla="*/ 16758 h 2530449"/>
                <a:gd name="connsiteX327" fmla="*/ 1757028 w 2485572"/>
                <a:gd name="connsiteY327" fmla="*/ 22439 h 2530449"/>
                <a:gd name="connsiteX328" fmla="*/ 1762708 w 2485572"/>
                <a:gd name="connsiteY328" fmla="*/ 25279 h 2530449"/>
                <a:gd name="connsiteX329" fmla="*/ 1768389 w 2485572"/>
                <a:gd name="connsiteY329" fmla="*/ 25279 h 2530449"/>
                <a:gd name="connsiteX330" fmla="*/ 1787987 w 2485572"/>
                <a:gd name="connsiteY330" fmla="*/ 33800 h 2530449"/>
                <a:gd name="connsiteX331" fmla="*/ 1793384 w 2485572"/>
                <a:gd name="connsiteY331" fmla="*/ 33800 h 2530449"/>
                <a:gd name="connsiteX332" fmla="*/ 1801905 w 2485572"/>
                <a:gd name="connsiteY332" fmla="*/ 36640 h 2530449"/>
                <a:gd name="connsiteX333" fmla="*/ 1835421 w 2485572"/>
                <a:gd name="connsiteY333" fmla="*/ 42037 h 2530449"/>
                <a:gd name="connsiteX334" fmla="*/ 1891659 w 2485572"/>
                <a:gd name="connsiteY334" fmla="*/ 61635 h 2530449"/>
                <a:gd name="connsiteX335" fmla="*/ 1897340 w 2485572"/>
                <a:gd name="connsiteY335" fmla="*/ 64475 h 2530449"/>
                <a:gd name="connsiteX336" fmla="*/ 1899896 w 2485572"/>
                <a:gd name="connsiteY336" fmla="*/ 67316 h 2530449"/>
                <a:gd name="connsiteX337" fmla="*/ 1944774 w 2485572"/>
                <a:gd name="connsiteY337" fmla="*/ 123270 h 2530449"/>
                <a:gd name="connsiteX338" fmla="*/ 1947614 w 2485572"/>
                <a:gd name="connsiteY338" fmla="*/ 128951 h 2530449"/>
                <a:gd name="connsiteX339" fmla="*/ 1950454 w 2485572"/>
                <a:gd name="connsiteY339" fmla="*/ 131791 h 2530449"/>
                <a:gd name="connsiteX340" fmla="*/ 1956135 w 2485572"/>
                <a:gd name="connsiteY340" fmla="*/ 140312 h 2530449"/>
                <a:gd name="connsiteX341" fmla="*/ 1958975 w 2485572"/>
                <a:gd name="connsiteY341" fmla="*/ 145709 h 2530449"/>
                <a:gd name="connsiteX342" fmla="*/ 1961532 w 2485572"/>
                <a:gd name="connsiteY342" fmla="*/ 154230 h 2530449"/>
                <a:gd name="connsiteX343" fmla="*/ 1998172 w 2485572"/>
                <a:gd name="connsiteY343" fmla="*/ 204788 h 2530449"/>
                <a:gd name="connsiteX344" fmla="*/ 2003569 w 2485572"/>
                <a:gd name="connsiteY344" fmla="*/ 207344 h 2530449"/>
                <a:gd name="connsiteX345" fmla="*/ 2009249 w 2485572"/>
                <a:gd name="connsiteY345" fmla="*/ 210184 h 2530449"/>
                <a:gd name="connsiteX346" fmla="*/ 2017770 w 2485572"/>
                <a:gd name="connsiteY346" fmla="*/ 210184 h 2530449"/>
                <a:gd name="connsiteX347" fmla="*/ 2026007 w 2485572"/>
                <a:gd name="connsiteY347" fmla="*/ 213025 h 2530449"/>
                <a:gd name="connsiteX348" fmla="*/ 2037368 w 2485572"/>
                <a:gd name="connsiteY348" fmla="*/ 215865 h 2530449"/>
                <a:gd name="connsiteX349" fmla="*/ 2099003 w 2485572"/>
                <a:gd name="connsiteY349" fmla="*/ 221546 h 2530449"/>
                <a:gd name="connsiteX350" fmla="*/ 2104684 w 2485572"/>
                <a:gd name="connsiteY350" fmla="*/ 224386 h 2530449"/>
                <a:gd name="connsiteX351" fmla="*/ 2112921 w 2485572"/>
                <a:gd name="connsiteY351" fmla="*/ 224386 h 2530449"/>
                <a:gd name="connsiteX352" fmla="*/ 2124283 w 2485572"/>
                <a:gd name="connsiteY352" fmla="*/ 229783 h 2530449"/>
                <a:gd name="connsiteX353" fmla="*/ 2177397 w 2485572"/>
                <a:gd name="connsiteY353" fmla="*/ 229783 h 2530449"/>
                <a:gd name="connsiteX354" fmla="*/ 2185918 w 2485572"/>
                <a:gd name="connsiteY354" fmla="*/ 232623 h 2530449"/>
                <a:gd name="connsiteX355" fmla="*/ 2213753 w 2485572"/>
                <a:gd name="connsiteY355" fmla="*/ 226942 h 2530449"/>
                <a:gd name="connsiteX356" fmla="*/ 2219434 w 2485572"/>
                <a:gd name="connsiteY356" fmla="*/ 224386 h 2530449"/>
                <a:gd name="connsiteX357" fmla="*/ 2241872 w 2485572"/>
                <a:gd name="connsiteY357" fmla="*/ 224386 h 2530449"/>
                <a:gd name="connsiteX0" fmla="*/ 2241872 w 2485572"/>
                <a:gd name="connsiteY0" fmla="*/ 224386 h 2530449"/>
                <a:gd name="connsiteX1" fmla="*/ 2227954 w 2485572"/>
                <a:gd name="connsiteY1" fmla="*/ 263583 h 2530449"/>
                <a:gd name="connsiteX2" fmla="*/ 2227954 w 2485572"/>
                <a:gd name="connsiteY2" fmla="*/ 271820 h 2530449"/>
                <a:gd name="connsiteX3" fmla="*/ 2225114 w 2485572"/>
                <a:gd name="connsiteY3" fmla="*/ 294258 h 2530449"/>
                <a:gd name="connsiteX4" fmla="*/ 2216593 w 2485572"/>
                <a:gd name="connsiteY4" fmla="*/ 328058 h 2530449"/>
                <a:gd name="connsiteX5" fmla="*/ 2183077 w 2485572"/>
                <a:gd name="connsiteY5" fmla="*/ 426049 h 2530449"/>
                <a:gd name="connsiteX6" fmla="*/ 2180237 w 2485572"/>
                <a:gd name="connsiteY6" fmla="*/ 428890 h 2530449"/>
                <a:gd name="connsiteX7" fmla="*/ 2177397 w 2485572"/>
                <a:gd name="connsiteY7" fmla="*/ 434570 h 2530449"/>
                <a:gd name="connsiteX8" fmla="*/ 2143881 w 2485572"/>
                <a:gd name="connsiteY8" fmla="*/ 482004 h 2530449"/>
                <a:gd name="connsiteX9" fmla="*/ 2141040 w 2485572"/>
                <a:gd name="connsiteY9" fmla="*/ 487685 h 2530449"/>
                <a:gd name="connsiteX10" fmla="*/ 2135360 w 2485572"/>
                <a:gd name="connsiteY10" fmla="*/ 490525 h 2530449"/>
                <a:gd name="connsiteX11" fmla="*/ 2132519 w 2485572"/>
                <a:gd name="connsiteY11" fmla="*/ 496206 h 2530449"/>
                <a:gd name="connsiteX12" fmla="*/ 2129679 w 2485572"/>
                <a:gd name="connsiteY12" fmla="*/ 538242 h 2530449"/>
                <a:gd name="connsiteX13" fmla="*/ 2132519 w 2485572"/>
                <a:gd name="connsiteY13" fmla="*/ 540799 h 2530449"/>
                <a:gd name="connsiteX14" fmla="*/ 2188758 w 2485572"/>
                <a:gd name="connsiteY14" fmla="*/ 624873 h 2530449"/>
                <a:gd name="connsiteX15" fmla="*/ 2205516 w 2485572"/>
                <a:gd name="connsiteY15" fmla="*/ 630553 h 2530449"/>
                <a:gd name="connsiteX16" fmla="*/ 2211197 w 2485572"/>
                <a:gd name="connsiteY16" fmla="*/ 633393 h 2530449"/>
                <a:gd name="connsiteX17" fmla="*/ 2216593 w 2485572"/>
                <a:gd name="connsiteY17" fmla="*/ 636234 h 2530449"/>
                <a:gd name="connsiteX18" fmla="*/ 2225114 w 2485572"/>
                <a:gd name="connsiteY18" fmla="*/ 636234 h 2530449"/>
                <a:gd name="connsiteX19" fmla="*/ 2267151 w 2485572"/>
                <a:gd name="connsiteY19" fmla="*/ 644755 h 2530449"/>
                <a:gd name="connsiteX20" fmla="*/ 2272832 w 2485572"/>
                <a:gd name="connsiteY20" fmla="*/ 644755 h 2530449"/>
                <a:gd name="connsiteX21" fmla="*/ 2309188 w 2485572"/>
                <a:gd name="connsiteY21" fmla="*/ 678271 h 2530449"/>
                <a:gd name="connsiteX22" fmla="*/ 2370823 w 2485572"/>
                <a:gd name="connsiteY22" fmla="*/ 739906 h 2530449"/>
                <a:gd name="connsiteX23" fmla="*/ 2376504 w 2485572"/>
                <a:gd name="connsiteY23" fmla="*/ 750983 h 2530449"/>
                <a:gd name="connsiteX24" fmla="*/ 2379060 w 2485572"/>
                <a:gd name="connsiteY24" fmla="*/ 756664 h 2530449"/>
                <a:gd name="connsiteX25" fmla="*/ 2381900 w 2485572"/>
                <a:gd name="connsiteY25" fmla="*/ 765185 h 2530449"/>
                <a:gd name="connsiteX26" fmla="*/ 2415700 w 2485572"/>
                <a:gd name="connsiteY26" fmla="*/ 793020 h 2530449"/>
                <a:gd name="connsiteX27" fmla="*/ 2423937 w 2485572"/>
                <a:gd name="connsiteY27" fmla="*/ 793020 h 2530449"/>
                <a:gd name="connsiteX28" fmla="*/ 2429618 w 2485572"/>
                <a:gd name="connsiteY28" fmla="*/ 795860 h 2530449"/>
                <a:gd name="connsiteX29" fmla="*/ 2435299 w 2485572"/>
                <a:gd name="connsiteY29" fmla="*/ 801541 h 2530449"/>
                <a:gd name="connsiteX30" fmla="*/ 2468814 w 2485572"/>
                <a:gd name="connsiteY30" fmla="*/ 832501 h 2530449"/>
                <a:gd name="connsiteX31" fmla="*/ 2468814 w 2485572"/>
                <a:gd name="connsiteY31" fmla="*/ 835057 h 2530449"/>
                <a:gd name="connsiteX32" fmla="*/ 2471655 w 2485572"/>
                <a:gd name="connsiteY32" fmla="*/ 840738 h 2530449"/>
                <a:gd name="connsiteX33" fmla="*/ 2477336 w 2485572"/>
                <a:gd name="connsiteY33" fmla="*/ 866016 h 2530449"/>
                <a:gd name="connsiteX34" fmla="*/ 2483016 w 2485572"/>
                <a:gd name="connsiteY34" fmla="*/ 882774 h 2530449"/>
                <a:gd name="connsiteX35" fmla="*/ 2485572 w 2485572"/>
                <a:gd name="connsiteY35" fmla="*/ 888455 h 2530449"/>
                <a:gd name="connsiteX36" fmla="*/ 2485572 w 2485572"/>
                <a:gd name="connsiteY36" fmla="*/ 896692 h 2530449"/>
                <a:gd name="connsiteX37" fmla="*/ 2457737 w 2485572"/>
                <a:gd name="connsiteY37" fmla="*/ 992127 h 2530449"/>
                <a:gd name="connsiteX38" fmla="*/ 2454897 w 2485572"/>
                <a:gd name="connsiteY38" fmla="*/ 997808 h 2530449"/>
                <a:gd name="connsiteX39" fmla="*/ 2454897 w 2485572"/>
                <a:gd name="connsiteY39" fmla="*/ 1008885 h 2530449"/>
                <a:gd name="connsiteX40" fmla="*/ 2438139 w 2485572"/>
                <a:gd name="connsiteY40" fmla="*/ 1064839 h 2530449"/>
                <a:gd name="connsiteX41" fmla="*/ 2438139 w 2485572"/>
                <a:gd name="connsiteY41" fmla="*/ 1084438 h 2530449"/>
                <a:gd name="connsiteX42" fmla="*/ 2443536 w 2485572"/>
                <a:gd name="connsiteY42" fmla="*/ 1132155 h 2530449"/>
                <a:gd name="connsiteX43" fmla="*/ 2443536 w 2485572"/>
                <a:gd name="connsiteY43" fmla="*/ 1177032 h 2530449"/>
                <a:gd name="connsiteX44" fmla="*/ 2440979 w 2485572"/>
                <a:gd name="connsiteY44" fmla="*/ 1185553 h 2530449"/>
                <a:gd name="connsiteX45" fmla="*/ 2423937 w 2485572"/>
                <a:gd name="connsiteY45" fmla="*/ 1252585 h 2530449"/>
                <a:gd name="connsiteX46" fmla="*/ 2418541 w 2485572"/>
                <a:gd name="connsiteY46" fmla="*/ 1258266 h 2530449"/>
                <a:gd name="connsiteX47" fmla="*/ 2415700 w 2485572"/>
                <a:gd name="connsiteY47" fmla="*/ 1261106 h 2530449"/>
                <a:gd name="connsiteX48" fmla="*/ 2410020 w 2485572"/>
                <a:gd name="connsiteY48" fmla="*/ 1266787 h 2530449"/>
                <a:gd name="connsiteX49" fmla="*/ 2407179 w 2485572"/>
                <a:gd name="connsiteY49" fmla="*/ 1275024 h 2530449"/>
                <a:gd name="connsiteX50" fmla="*/ 2373663 w 2485572"/>
                <a:gd name="connsiteY50" fmla="*/ 1317061 h 2530449"/>
                <a:gd name="connsiteX51" fmla="*/ 2365142 w 2485572"/>
                <a:gd name="connsiteY51" fmla="*/ 1334103 h 2530449"/>
                <a:gd name="connsiteX52" fmla="*/ 2362302 w 2485572"/>
                <a:gd name="connsiteY52" fmla="*/ 1336659 h 2530449"/>
                <a:gd name="connsiteX53" fmla="*/ 2356905 w 2485572"/>
                <a:gd name="connsiteY53" fmla="*/ 1359098 h 2530449"/>
                <a:gd name="connsiteX54" fmla="*/ 2354065 w 2485572"/>
                <a:gd name="connsiteY54" fmla="*/ 1364778 h 2530449"/>
                <a:gd name="connsiteX55" fmla="*/ 2351225 w 2485572"/>
                <a:gd name="connsiteY55" fmla="*/ 1370459 h 2530449"/>
                <a:gd name="connsiteX56" fmla="*/ 2339863 w 2485572"/>
                <a:gd name="connsiteY56" fmla="*/ 1387217 h 2530449"/>
                <a:gd name="connsiteX57" fmla="*/ 2309188 w 2485572"/>
                <a:gd name="connsiteY57" fmla="*/ 1432094 h 2530449"/>
                <a:gd name="connsiteX58" fmla="*/ 2306348 w 2485572"/>
                <a:gd name="connsiteY58" fmla="*/ 1434934 h 2530449"/>
                <a:gd name="connsiteX59" fmla="*/ 2300667 w 2485572"/>
                <a:gd name="connsiteY59" fmla="*/ 1440331 h 2530449"/>
                <a:gd name="connsiteX60" fmla="*/ 2297827 w 2485572"/>
                <a:gd name="connsiteY60" fmla="*/ 1446012 h 2530449"/>
                <a:gd name="connsiteX61" fmla="*/ 2289590 w 2485572"/>
                <a:gd name="connsiteY61" fmla="*/ 1451692 h 2530449"/>
                <a:gd name="connsiteX62" fmla="*/ 2281069 w 2485572"/>
                <a:gd name="connsiteY62" fmla="*/ 1457373 h 2530449"/>
                <a:gd name="connsiteX63" fmla="*/ 2230795 w 2485572"/>
                <a:gd name="connsiteY63" fmla="*/ 1476971 h 2530449"/>
                <a:gd name="connsiteX64" fmla="*/ 2227954 w 2485572"/>
                <a:gd name="connsiteY64" fmla="*/ 1482368 h 2530449"/>
                <a:gd name="connsiteX65" fmla="*/ 2219434 w 2485572"/>
                <a:gd name="connsiteY65" fmla="*/ 1485208 h 2530449"/>
                <a:gd name="connsiteX66" fmla="*/ 2180237 w 2485572"/>
                <a:gd name="connsiteY66" fmla="*/ 1504806 h 2530449"/>
                <a:gd name="connsiteX67" fmla="*/ 2174556 w 2485572"/>
                <a:gd name="connsiteY67" fmla="*/ 1510487 h 2530449"/>
                <a:gd name="connsiteX68" fmla="*/ 2169160 w 2485572"/>
                <a:gd name="connsiteY68" fmla="*/ 1519008 h 2530449"/>
                <a:gd name="connsiteX69" fmla="*/ 2163479 w 2485572"/>
                <a:gd name="connsiteY69" fmla="*/ 1546843 h 2530449"/>
                <a:gd name="connsiteX70" fmla="*/ 2191314 w 2485572"/>
                <a:gd name="connsiteY70" fmla="*/ 2530449 h 2530449"/>
                <a:gd name="connsiteX71" fmla="*/ 2154958 w 2485572"/>
                <a:gd name="connsiteY71" fmla="*/ 2480175 h 2530449"/>
                <a:gd name="connsiteX72" fmla="*/ 1986810 w 2485572"/>
                <a:gd name="connsiteY72" fmla="*/ 2300667 h 2530449"/>
                <a:gd name="connsiteX73" fmla="*/ 1928016 w 2485572"/>
                <a:gd name="connsiteY73" fmla="*/ 2278512 h 2530449"/>
                <a:gd name="connsiteX74" fmla="*/ 1900291 w 2485572"/>
                <a:gd name="connsiteY74" fmla="*/ 2264848 h 2530449"/>
                <a:gd name="connsiteX75" fmla="*/ 1872061 w 2485572"/>
                <a:gd name="connsiteY75" fmla="*/ 2222273 h 2530449"/>
                <a:gd name="connsiteX76" fmla="*/ 1771230 w 2485572"/>
                <a:gd name="connsiteY76" fmla="*/ 2205516 h 2530449"/>
                <a:gd name="connsiteX77" fmla="*/ 1762708 w 2485572"/>
                <a:gd name="connsiteY77" fmla="*/ 2202676 h 2530449"/>
                <a:gd name="connsiteX78" fmla="*/ 1698233 w 2485572"/>
                <a:gd name="connsiteY78" fmla="*/ 2166319 h 2530449"/>
                <a:gd name="connsiteX79" fmla="*/ 1682804 w 2485572"/>
                <a:gd name="connsiteY79" fmla="*/ 2164835 h 2530449"/>
                <a:gd name="connsiteX80" fmla="*/ 1656196 w 2485572"/>
                <a:gd name="connsiteY80" fmla="*/ 2160638 h 2530449"/>
                <a:gd name="connsiteX81" fmla="*/ 1633591 w 2485572"/>
                <a:gd name="connsiteY81" fmla="*/ 2164835 h 2530449"/>
                <a:gd name="connsiteX82" fmla="*/ 1605638 w 2485572"/>
                <a:gd name="connsiteY82" fmla="*/ 2169159 h 2530449"/>
                <a:gd name="connsiteX83" fmla="*/ 1566442 w 2485572"/>
                <a:gd name="connsiteY83" fmla="*/ 2146721 h 2530449"/>
                <a:gd name="connsiteX84" fmla="*/ 1563601 w 2485572"/>
                <a:gd name="connsiteY84" fmla="*/ 2143881 h 2530449"/>
                <a:gd name="connsiteX85" fmla="*/ 1561045 w 2485572"/>
                <a:gd name="connsiteY85" fmla="*/ 2141040 h 2530449"/>
                <a:gd name="connsiteX86" fmla="*/ 1541447 w 2485572"/>
                <a:gd name="connsiteY86" fmla="*/ 2112921 h 2530449"/>
                <a:gd name="connsiteX87" fmla="*/ 1535766 w 2485572"/>
                <a:gd name="connsiteY87" fmla="*/ 2107524 h 2530449"/>
                <a:gd name="connsiteX88" fmla="*/ 1501966 w 2485572"/>
                <a:gd name="connsiteY88" fmla="*/ 2090482 h 2530449"/>
                <a:gd name="connsiteX89" fmla="*/ 1496570 w 2485572"/>
                <a:gd name="connsiteY89" fmla="*/ 2087926 h 2530449"/>
                <a:gd name="connsiteX90" fmla="*/ 1493729 w 2485572"/>
                <a:gd name="connsiteY90" fmla="*/ 2085086 h 2530449"/>
                <a:gd name="connsiteX91" fmla="*/ 1488049 w 2485572"/>
                <a:gd name="connsiteY91" fmla="*/ 2082245 h 2530449"/>
                <a:gd name="connsiteX92" fmla="*/ 1426413 w 2485572"/>
                <a:gd name="connsiteY92" fmla="*/ 2059807 h 2530449"/>
                <a:gd name="connsiteX93" fmla="*/ 1364778 w 2485572"/>
                <a:gd name="connsiteY93" fmla="*/ 2056966 h 2530449"/>
                <a:gd name="connsiteX94" fmla="*/ 1336659 w 2485572"/>
                <a:gd name="connsiteY94" fmla="*/ 2048445 h 2530449"/>
                <a:gd name="connsiteX95" fmla="*/ 1311380 w 2485572"/>
                <a:gd name="connsiteY95" fmla="*/ 2034528 h 2530449"/>
                <a:gd name="connsiteX96" fmla="*/ 1305983 w 2485572"/>
                <a:gd name="connsiteY96" fmla="*/ 2031688 h 2530449"/>
                <a:gd name="connsiteX97" fmla="*/ 1303143 w 2485572"/>
                <a:gd name="connsiteY97" fmla="*/ 2026291 h 2530449"/>
                <a:gd name="connsiteX98" fmla="*/ 1300303 w 2485572"/>
                <a:gd name="connsiteY98" fmla="*/ 2023451 h 2530449"/>
                <a:gd name="connsiteX99" fmla="*/ 1266787 w 2485572"/>
                <a:gd name="connsiteY99" fmla="*/ 2006409 h 2530449"/>
                <a:gd name="connsiteX100" fmla="*/ 1255426 w 2485572"/>
                <a:gd name="connsiteY100" fmla="*/ 2006409 h 2530449"/>
                <a:gd name="connsiteX101" fmla="*/ 1238668 w 2485572"/>
                <a:gd name="connsiteY101" fmla="*/ 2001012 h 2530449"/>
                <a:gd name="connsiteX102" fmla="*/ 1232987 w 2485572"/>
                <a:gd name="connsiteY102" fmla="*/ 2001012 h 2530449"/>
                <a:gd name="connsiteX103" fmla="*/ 1216229 w 2485572"/>
                <a:gd name="connsiteY103" fmla="*/ 1995331 h 2530449"/>
                <a:gd name="connsiteX104" fmla="*/ 1213389 w 2485572"/>
                <a:gd name="connsiteY104" fmla="*/ 1992491 h 2530449"/>
                <a:gd name="connsiteX105" fmla="*/ 1185554 w 2485572"/>
                <a:gd name="connsiteY105" fmla="*/ 1984254 h 2530449"/>
                <a:gd name="connsiteX106" fmla="*/ 1179873 w 2485572"/>
                <a:gd name="connsiteY106" fmla="*/ 1984254 h 2530449"/>
                <a:gd name="connsiteX107" fmla="*/ 1157434 w 2485572"/>
                <a:gd name="connsiteY107" fmla="*/ 1981414 h 2530449"/>
                <a:gd name="connsiteX108" fmla="*/ 1109717 w 2485572"/>
                <a:gd name="connsiteY108" fmla="*/ 1947614 h 2530449"/>
                <a:gd name="connsiteX109" fmla="*/ 1098639 w 2485572"/>
                <a:gd name="connsiteY109" fmla="*/ 1944774 h 2530449"/>
                <a:gd name="connsiteX110" fmla="*/ 1067680 w 2485572"/>
                <a:gd name="connsiteY110" fmla="*/ 1919779 h 2530449"/>
                <a:gd name="connsiteX111" fmla="*/ 1056603 w 2485572"/>
                <a:gd name="connsiteY111" fmla="*/ 1888819 h 2530449"/>
                <a:gd name="connsiteX112" fmla="*/ 1053762 w 2485572"/>
                <a:gd name="connsiteY112" fmla="*/ 1880298 h 2530449"/>
                <a:gd name="connsiteX113" fmla="*/ 1022803 w 2485572"/>
                <a:gd name="connsiteY113" fmla="*/ 1860700 h 2530449"/>
                <a:gd name="connsiteX114" fmla="*/ 1019962 w 2485572"/>
                <a:gd name="connsiteY114" fmla="*/ 1858143 h 2530449"/>
                <a:gd name="connsiteX115" fmla="*/ 1006045 w 2485572"/>
                <a:gd name="connsiteY115" fmla="*/ 1824343 h 2530449"/>
                <a:gd name="connsiteX116" fmla="*/ 1006045 w 2485572"/>
                <a:gd name="connsiteY116" fmla="*/ 1813266 h 2530449"/>
                <a:gd name="connsiteX117" fmla="*/ 1011725 w 2485572"/>
                <a:gd name="connsiteY117" fmla="*/ 1793668 h 2530449"/>
                <a:gd name="connsiteX118" fmla="*/ 1019962 w 2485572"/>
                <a:gd name="connsiteY118" fmla="*/ 1768389 h 2530449"/>
                <a:gd name="connsiteX119" fmla="*/ 1025643 w 2485572"/>
                <a:gd name="connsiteY119" fmla="*/ 1737429 h 2530449"/>
                <a:gd name="connsiteX120" fmla="*/ 1025643 w 2485572"/>
                <a:gd name="connsiteY120" fmla="*/ 1723512 h 2530449"/>
                <a:gd name="connsiteX121" fmla="*/ 1019962 w 2485572"/>
                <a:gd name="connsiteY121" fmla="*/ 1720671 h 2530449"/>
                <a:gd name="connsiteX122" fmla="*/ 1014566 w 2485572"/>
                <a:gd name="connsiteY122" fmla="*/ 1712435 h 2530449"/>
                <a:gd name="connsiteX123" fmla="*/ 1011725 w 2485572"/>
                <a:gd name="connsiteY123" fmla="*/ 1709594 h 2530449"/>
                <a:gd name="connsiteX124" fmla="*/ 983606 w 2485572"/>
                <a:gd name="connsiteY124" fmla="*/ 1692552 h 2530449"/>
                <a:gd name="connsiteX125" fmla="*/ 977925 w 2485572"/>
                <a:gd name="connsiteY125" fmla="*/ 1692552 h 2530449"/>
                <a:gd name="connsiteX126" fmla="*/ 950090 w 2485572"/>
                <a:gd name="connsiteY126" fmla="*/ 1653356 h 2530449"/>
                <a:gd name="connsiteX127" fmla="*/ 950090 w 2485572"/>
                <a:gd name="connsiteY127" fmla="*/ 1639438 h 2530449"/>
                <a:gd name="connsiteX128" fmla="*/ 952931 w 2485572"/>
                <a:gd name="connsiteY128" fmla="*/ 1636598 h 2530449"/>
                <a:gd name="connsiteX129" fmla="*/ 975369 w 2485572"/>
                <a:gd name="connsiteY129" fmla="*/ 1597401 h 2530449"/>
                <a:gd name="connsiteX130" fmla="*/ 980766 w 2485572"/>
                <a:gd name="connsiteY130" fmla="*/ 1591721 h 2530449"/>
                <a:gd name="connsiteX131" fmla="*/ 1017406 w 2485572"/>
                <a:gd name="connsiteY131" fmla="*/ 1561045 h 2530449"/>
                <a:gd name="connsiteX132" fmla="*/ 1022803 w 2485572"/>
                <a:gd name="connsiteY132" fmla="*/ 1558205 h 2530449"/>
                <a:gd name="connsiteX133" fmla="*/ 1025643 w 2485572"/>
                <a:gd name="connsiteY133" fmla="*/ 1555364 h 2530449"/>
                <a:gd name="connsiteX134" fmla="*/ 1031324 w 2485572"/>
                <a:gd name="connsiteY134" fmla="*/ 1549684 h 2530449"/>
                <a:gd name="connsiteX135" fmla="*/ 1293866 w 2485572"/>
                <a:gd name="connsiteY135" fmla="*/ 1680648 h 2530449"/>
                <a:gd name="connsiteX136" fmla="*/ 1455791 w 2485572"/>
                <a:gd name="connsiteY136" fmla="*/ 1685410 h 2530449"/>
                <a:gd name="connsiteX137" fmla="*/ 1289417 w 2485572"/>
                <a:gd name="connsiteY137" fmla="*/ 1536685 h 2530449"/>
                <a:gd name="connsiteX138" fmla="*/ 1061999 w 2485572"/>
                <a:gd name="connsiteY138" fmla="*/ 1465610 h 2530449"/>
                <a:gd name="connsiteX139" fmla="*/ 1061999 w 2485572"/>
                <a:gd name="connsiteY139" fmla="*/ 1429254 h 2530449"/>
                <a:gd name="connsiteX140" fmla="*/ 1048082 w 2485572"/>
                <a:gd name="connsiteY140" fmla="*/ 1403975 h 2530449"/>
                <a:gd name="connsiteX141" fmla="*/ 1022803 w 2485572"/>
                <a:gd name="connsiteY141" fmla="*/ 1387217 h 2530449"/>
                <a:gd name="connsiteX142" fmla="*/ 1011725 w 2485572"/>
                <a:gd name="connsiteY142" fmla="*/ 1381536 h 2530449"/>
                <a:gd name="connsiteX143" fmla="*/ 1000364 w 2485572"/>
                <a:gd name="connsiteY143" fmla="*/ 1381536 h 2530449"/>
                <a:gd name="connsiteX144" fmla="*/ 961167 w 2485572"/>
                <a:gd name="connsiteY144" fmla="*/ 1376140 h 2530449"/>
                <a:gd name="connsiteX145" fmla="*/ 924811 w 2485572"/>
                <a:gd name="connsiteY145" fmla="*/ 1367618 h 2530449"/>
                <a:gd name="connsiteX146" fmla="*/ 919131 w 2485572"/>
                <a:gd name="connsiteY146" fmla="*/ 1367618 h 2530449"/>
                <a:gd name="connsiteX147" fmla="*/ 913450 w 2485572"/>
                <a:gd name="connsiteY147" fmla="*/ 1364778 h 2530449"/>
                <a:gd name="connsiteX148" fmla="*/ 908053 w 2485572"/>
                <a:gd name="connsiteY148" fmla="*/ 1364778 h 2530449"/>
                <a:gd name="connsiteX149" fmla="*/ 877094 w 2485572"/>
                <a:gd name="connsiteY149" fmla="*/ 1381536 h 2530449"/>
                <a:gd name="connsiteX150" fmla="*/ 868857 w 2485572"/>
                <a:gd name="connsiteY150" fmla="*/ 1390057 h 2530449"/>
                <a:gd name="connsiteX151" fmla="*/ 835057 w 2485572"/>
                <a:gd name="connsiteY151" fmla="*/ 1434934 h 2530449"/>
                <a:gd name="connsiteX152" fmla="*/ 832217 w 2485572"/>
                <a:gd name="connsiteY152" fmla="*/ 1440331 h 2530449"/>
                <a:gd name="connsiteX153" fmla="*/ 832217 w 2485572"/>
                <a:gd name="connsiteY153" fmla="*/ 1446012 h 2530449"/>
                <a:gd name="connsiteX154" fmla="*/ 767741 w 2485572"/>
                <a:gd name="connsiteY154" fmla="*/ 1513327 h 2530449"/>
                <a:gd name="connsiteX155" fmla="*/ 711787 w 2485572"/>
                <a:gd name="connsiteY155" fmla="*/ 1535766 h 2530449"/>
                <a:gd name="connsiteX156" fmla="*/ 686508 w 2485572"/>
                <a:gd name="connsiteY156" fmla="*/ 1541447 h 2530449"/>
                <a:gd name="connsiteX157" fmla="*/ 661513 w 2485572"/>
                <a:gd name="connsiteY157" fmla="*/ 1549684 h 2530449"/>
                <a:gd name="connsiteX158" fmla="*/ 658672 w 2485572"/>
                <a:gd name="connsiteY158" fmla="*/ 1552524 h 2530449"/>
                <a:gd name="connsiteX159" fmla="*/ 652992 w 2485572"/>
                <a:gd name="connsiteY159" fmla="*/ 1555364 h 2530449"/>
                <a:gd name="connsiteX160" fmla="*/ 624873 w 2485572"/>
                <a:gd name="connsiteY160" fmla="*/ 1561045 h 2530449"/>
                <a:gd name="connsiteX161" fmla="*/ 619476 w 2485572"/>
                <a:gd name="connsiteY161" fmla="*/ 1558205 h 2530449"/>
                <a:gd name="connsiteX162" fmla="*/ 616636 w 2485572"/>
                <a:gd name="connsiteY162" fmla="*/ 1555364 h 2530449"/>
                <a:gd name="connsiteX163" fmla="*/ 597037 w 2485572"/>
                <a:gd name="connsiteY163" fmla="*/ 1532926 h 2530449"/>
                <a:gd name="connsiteX164" fmla="*/ 594197 w 2485572"/>
                <a:gd name="connsiteY164" fmla="*/ 1521848 h 2530449"/>
                <a:gd name="connsiteX165" fmla="*/ 591357 w 2485572"/>
                <a:gd name="connsiteY165" fmla="*/ 1519008 h 2530449"/>
                <a:gd name="connsiteX166" fmla="*/ 566078 w 2485572"/>
                <a:gd name="connsiteY166" fmla="*/ 1482368 h 2530449"/>
                <a:gd name="connsiteX167" fmla="*/ 560397 w 2485572"/>
                <a:gd name="connsiteY167" fmla="*/ 1471291 h 2530449"/>
                <a:gd name="connsiteX168" fmla="*/ 555000 w 2485572"/>
                <a:gd name="connsiteY168" fmla="*/ 1465610 h 2530449"/>
                <a:gd name="connsiteX169" fmla="*/ 498762 w 2485572"/>
                <a:gd name="connsiteY169" fmla="*/ 1432094 h 2530449"/>
                <a:gd name="connsiteX170" fmla="*/ 490525 w 2485572"/>
                <a:gd name="connsiteY170" fmla="*/ 1429254 h 2530449"/>
                <a:gd name="connsiteX171" fmla="*/ 487685 w 2485572"/>
                <a:gd name="connsiteY171" fmla="*/ 1429254 h 2530449"/>
                <a:gd name="connsiteX172" fmla="*/ 462406 w 2485572"/>
                <a:gd name="connsiteY172" fmla="*/ 1426413 h 2530449"/>
                <a:gd name="connsiteX173" fmla="*/ 400770 w 2485572"/>
                <a:gd name="connsiteY173" fmla="*/ 1426413 h 2530449"/>
                <a:gd name="connsiteX174" fmla="*/ 392250 w 2485572"/>
                <a:gd name="connsiteY174" fmla="*/ 1423573 h 2530449"/>
                <a:gd name="connsiteX175" fmla="*/ 384013 w 2485572"/>
                <a:gd name="connsiteY175" fmla="*/ 1420733 h 2530449"/>
                <a:gd name="connsiteX176" fmla="*/ 375492 w 2485572"/>
                <a:gd name="connsiteY176" fmla="*/ 1420733 h 2530449"/>
                <a:gd name="connsiteX177" fmla="*/ 319537 w 2485572"/>
                <a:gd name="connsiteY177" fmla="*/ 1409655 h 2530449"/>
                <a:gd name="connsiteX178" fmla="*/ 313856 w 2485572"/>
                <a:gd name="connsiteY178" fmla="*/ 1406815 h 2530449"/>
                <a:gd name="connsiteX179" fmla="*/ 308176 w 2485572"/>
                <a:gd name="connsiteY179" fmla="*/ 1406815 h 2530449"/>
                <a:gd name="connsiteX180" fmla="*/ 297098 w 2485572"/>
                <a:gd name="connsiteY180" fmla="*/ 1401134 h 2530449"/>
                <a:gd name="connsiteX181" fmla="*/ 221546 w 2485572"/>
                <a:gd name="connsiteY181" fmla="*/ 1392898 h 2530449"/>
                <a:gd name="connsiteX182" fmla="*/ 213025 w 2485572"/>
                <a:gd name="connsiteY182" fmla="*/ 1392898 h 2530449"/>
                <a:gd name="connsiteX183" fmla="*/ 204504 w 2485572"/>
                <a:gd name="connsiteY183" fmla="*/ 1395738 h 2530449"/>
                <a:gd name="connsiteX184" fmla="*/ 154230 w 2485572"/>
                <a:gd name="connsiteY184" fmla="*/ 1406815 h 2530449"/>
                <a:gd name="connsiteX185" fmla="*/ 148549 w 2485572"/>
                <a:gd name="connsiteY185" fmla="*/ 1403975 h 2530449"/>
                <a:gd name="connsiteX186" fmla="*/ 137472 w 2485572"/>
                <a:gd name="connsiteY186" fmla="*/ 1398294 h 2530449"/>
                <a:gd name="connsiteX187" fmla="*/ 131791 w 2485572"/>
                <a:gd name="connsiteY187" fmla="*/ 1398294 h 2530449"/>
                <a:gd name="connsiteX188" fmla="*/ 67316 w 2485572"/>
                <a:gd name="connsiteY188" fmla="*/ 1418177 h 2530449"/>
                <a:gd name="connsiteX189" fmla="*/ 58795 w 2485572"/>
                <a:gd name="connsiteY189" fmla="*/ 1420733 h 2530449"/>
                <a:gd name="connsiteX190" fmla="*/ 50558 w 2485572"/>
                <a:gd name="connsiteY190" fmla="*/ 1423573 h 2530449"/>
                <a:gd name="connsiteX191" fmla="*/ 42037 w 2485572"/>
                <a:gd name="connsiteY191" fmla="*/ 1423573 h 2530449"/>
                <a:gd name="connsiteX192" fmla="*/ 5681 w 2485572"/>
                <a:gd name="connsiteY192" fmla="*/ 1432094 h 2530449"/>
                <a:gd name="connsiteX193" fmla="*/ 2840 w 2485572"/>
                <a:gd name="connsiteY193" fmla="*/ 1403975 h 2530449"/>
                <a:gd name="connsiteX194" fmla="*/ 0 w 2485572"/>
                <a:gd name="connsiteY194" fmla="*/ 1395738 h 2530449"/>
                <a:gd name="connsiteX195" fmla="*/ 5681 w 2485572"/>
                <a:gd name="connsiteY195" fmla="*/ 1373299 h 2530449"/>
                <a:gd name="connsiteX196" fmla="*/ 5681 w 2485572"/>
                <a:gd name="connsiteY196" fmla="*/ 1361938 h 2530449"/>
                <a:gd name="connsiteX197" fmla="*/ 11361 w 2485572"/>
                <a:gd name="connsiteY197" fmla="*/ 1345180 h 2530449"/>
                <a:gd name="connsiteX198" fmla="*/ 42037 w 2485572"/>
                <a:gd name="connsiteY198" fmla="*/ 1305983 h 2530449"/>
                <a:gd name="connsiteX199" fmla="*/ 47718 w 2485572"/>
                <a:gd name="connsiteY199" fmla="*/ 1294622 h 2530449"/>
                <a:gd name="connsiteX200" fmla="*/ 39197 w 2485572"/>
                <a:gd name="connsiteY200" fmla="*/ 1275024 h 2530449"/>
                <a:gd name="connsiteX201" fmla="*/ 33516 w 2485572"/>
                <a:gd name="connsiteY201" fmla="*/ 1269627 h 2530449"/>
                <a:gd name="connsiteX202" fmla="*/ 33516 w 2485572"/>
                <a:gd name="connsiteY202" fmla="*/ 1244348 h 2530449"/>
                <a:gd name="connsiteX203" fmla="*/ 64475 w 2485572"/>
                <a:gd name="connsiteY203" fmla="*/ 1213389 h 2530449"/>
                <a:gd name="connsiteX204" fmla="*/ 81233 w 2485572"/>
                <a:gd name="connsiteY204" fmla="*/ 1199471 h 2530449"/>
                <a:gd name="connsiteX205" fmla="*/ 86914 w 2485572"/>
                <a:gd name="connsiteY205" fmla="*/ 1190950 h 2530449"/>
                <a:gd name="connsiteX206" fmla="*/ 97991 w 2485572"/>
                <a:gd name="connsiteY206" fmla="*/ 1160275 h 2530449"/>
                <a:gd name="connsiteX207" fmla="*/ 95435 w 2485572"/>
                <a:gd name="connsiteY207" fmla="*/ 1151753 h 2530449"/>
                <a:gd name="connsiteX208" fmla="*/ 95435 w 2485572"/>
                <a:gd name="connsiteY208" fmla="*/ 1121078 h 2530449"/>
                <a:gd name="connsiteX209" fmla="*/ 100832 w 2485572"/>
                <a:gd name="connsiteY209" fmla="*/ 1112557 h 2530449"/>
                <a:gd name="connsiteX210" fmla="*/ 103672 w 2485572"/>
                <a:gd name="connsiteY210" fmla="*/ 1106876 h 2530449"/>
                <a:gd name="connsiteX211" fmla="*/ 154230 w 2485572"/>
                <a:gd name="connsiteY211" fmla="*/ 1070520 h 2530449"/>
                <a:gd name="connsiteX212" fmla="*/ 176668 w 2485572"/>
                <a:gd name="connsiteY212" fmla="*/ 1045241 h 2530449"/>
                <a:gd name="connsiteX213" fmla="*/ 176668 w 2485572"/>
                <a:gd name="connsiteY213" fmla="*/ 1037004 h 2530449"/>
                <a:gd name="connsiteX214" fmla="*/ 173828 w 2485572"/>
                <a:gd name="connsiteY214" fmla="*/ 1028483 h 2530449"/>
                <a:gd name="connsiteX215" fmla="*/ 157070 w 2485572"/>
                <a:gd name="connsiteY215" fmla="*/ 1008885 h 2530449"/>
                <a:gd name="connsiteX216" fmla="*/ 154230 w 2485572"/>
                <a:gd name="connsiteY216" fmla="*/ 1000648 h 2530449"/>
                <a:gd name="connsiteX217" fmla="*/ 157070 w 2485572"/>
                <a:gd name="connsiteY217" fmla="*/ 964008 h 2530449"/>
                <a:gd name="connsiteX218" fmla="*/ 154230 w 2485572"/>
                <a:gd name="connsiteY218" fmla="*/ 955771 h 2530449"/>
                <a:gd name="connsiteX219" fmla="*/ 126111 w 2485572"/>
                <a:gd name="connsiteY219" fmla="*/ 930492 h 2530449"/>
                <a:gd name="connsiteX220" fmla="*/ 112193 w 2485572"/>
                <a:gd name="connsiteY220" fmla="*/ 927652 h 2530449"/>
                <a:gd name="connsiteX221" fmla="*/ 109353 w 2485572"/>
                <a:gd name="connsiteY221" fmla="*/ 921971 h 2530449"/>
                <a:gd name="connsiteX222" fmla="*/ 109353 w 2485572"/>
                <a:gd name="connsiteY222" fmla="*/ 908053 h 2530449"/>
                <a:gd name="connsiteX223" fmla="*/ 117590 w 2485572"/>
                <a:gd name="connsiteY223" fmla="*/ 891295 h 2530449"/>
                <a:gd name="connsiteX224" fmla="*/ 123270 w 2485572"/>
                <a:gd name="connsiteY224" fmla="*/ 885615 h 2530449"/>
                <a:gd name="connsiteX225" fmla="*/ 148549 w 2485572"/>
                <a:gd name="connsiteY225" fmla="*/ 866016 h 2530449"/>
                <a:gd name="connsiteX226" fmla="*/ 128951 w 2485572"/>
                <a:gd name="connsiteY226" fmla="*/ 840738 h 2530449"/>
                <a:gd name="connsiteX227" fmla="*/ 126111 w 2485572"/>
                <a:gd name="connsiteY227" fmla="*/ 821139 h 2530449"/>
                <a:gd name="connsiteX228" fmla="*/ 140028 w 2485572"/>
                <a:gd name="connsiteY228" fmla="*/ 812618 h 2530449"/>
                <a:gd name="connsiteX229" fmla="*/ 142869 w 2485572"/>
                <a:gd name="connsiteY229" fmla="*/ 790464 h 2530449"/>
                <a:gd name="connsiteX230" fmla="*/ 154230 w 2485572"/>
                <a:gd name="connsiteY230" fmla="*/ 773422 h 2530449"/>
                <a:gd name="connsiteX231" fmla="*/ 157070 w 2485572"/>
                <a:gd name="connsiteY231" fmla="*/ 762344 h 2530449"/>
                <a:gd name="connsiteX232" fmla="*/ 157070 w 2485572"/>
                <a:gd name="connsiteY232" fmla="*/ 753824 h 2530449"/>
                <a:gd name="connsiteX233" fmla="*/ 145709 w 2485572"/>
                <a:gd name="connsiteY233" fmla="*/ 731385 h 2530449"/>
                <a:gd name="connsiteX234" fmla="*/ 145709 w 2485572"/>
                <a:gd name="connsiteY234" fmla="*/ 723148 h 2530449"/>
                <a:gd name="connsiteX235" fmla="*/ 159627 w 2485572"/>
                <a:gd name="connsiteY235" fmla="*/ 714627 h 2530449"/>
                <a:gd name="connsiteX236" fmla="*/ 204504 w 2485572"/>
                <a:gd name="connsiteY236" fmla="*/ 708946 h 2530449"/>
                <a:gd name="connsiteX237" fmla="*/ 232623 w 2485572"/>
                <a:gd name="connsiteY237" fmla="*/ 678271 h 2530449"/>
                <a:gd name="connsiteX238" fmla="*/ 232623 w 2485572"/>
                <a:gd name="connsiteY238" fmla="*/ 666909 h 2530449"/>
                <a:gd name="connsiteX239" fmla="*/ 215865 w 2485572"/>
                <a:gd name="connsiteY239" fmla="*/ 644755 h 2530449"/>
                <a:gd name="connsiteX240" fmla="*/ 218705 w 2485572"/>
                <a:gd name="connsiteY240" fmla="*/ 613795 h 2530449"/>
                <a:gd name="connsiteX241" fmla="*/ 241144 w 2485572"/>
                <a:gd name="connsiteY241" fmla="*/ 582836 h 2530449"/>
                <a:gd name="connsiteX242" fmla="*/ 252221 w 2485572"/>
                <a:gd name="connsiteY242" fmla="*/ 571758 h 2530449"/>
                <a:gd name="connsiteX243" fmla="*/ 285737 w 2485572"/>
                <a:gd name="connsiteY243" fmla="*/ 524041 h 2530449"/>
                <a:gd name="connsiteX244" fmla="*/ 291418 w 2485572"/>
                <a:gd name="connsiteY244" fmla="*/ 518644 h 2530449"/>
                <a:gd name="connsiteX245" fmla="*/ 322377 w 2485572"/>
                <a:gd name="connsiteY245" fmla="*/ 518644 h 2530449"/>
                <a:gd name="connsiteX246" fmla="*/ 333455 w 2485572"/>
                <a:gd name="connsiteY246" fmla="*/ 510123 h 2530449"/>
                <a:gd name="connsiteX247" fmla="*/ 341976 w 2485572"/>
                <a:gd name="connsiteY247" fmla="*/ 482004 h 2530449"/>
                <a:gd name="connsiteX248" fmla="*/ 347372 w 2485572"/>
                <a:gd name="connsiteY248" fmla="*/ 476607 h 2530449"/>
                <a:gd name="connsiteX249" fmla="*/ 386853 w 2485572"/>
                <a:gd name="connsiteY249" fmla="*/ 459565 h 2530449"/>
                <a:gd name="connsiteX250" fmla="*/ 389409 w 2485572"/>
                <a:gd name="connsiteY250" fmla="*/ 454169 h 2530449"/>
                <a:gd name="connsiteX251" fmla="*/ 400770 w 2485572"/>
                <a:gd name="connsiteY251" fmla="*/ 434570 h 2530449"/>
                <a:gd name="connsiteX252" fmla="*/ 414688 w 2485572"/>
                <a:gd name="connsiteY252" fmla="*/ 392534 h 2530449"/>
                <a:gd name="connsiteX253" fmla="*/ 428890 w 2485572"/>
                <a:gd name="connsiteY253" fmla="*/ 341976 h 2530449"/>
                <a:gd name="connsiteX254" fmla="*/ 434286 w 2485572"/>
                <a:gd name="connsiteY254" fmla="*/ 255062 h 2530449"/>
                <a:gd name="connsiteX255" fmla="*/ 437127 w 2485572"/>
                <a:gd name="connsiteY255" fmla="*/ 252221 h 2530449"/>
                <a:gd name="connsiteX256" fmla="*/ 448488 w 2485572"/>
                <a:gd name="connsiteY256" fmla="*/ 235463 h 2530449"/>
                <a:gd name="connsiteX257" fmla="*/ 468086 w 2485572"/>
                <a:gd name="connsiteY257" fmla="*/ 221546 h 2530449"/>
                <a:gd name="connsiteX258" fmla="*/ 501602 w 2485572"/>
                <a:gd name="connsiteY258" fmla="*/ 215865 h 2530449"/>
                <a:gd name="connsiteX259" fmla="*/ 512964 w 2485572"/>
                <a:gd name="connsiteY259" fmla="*/ 213025 h 2530449"/>
                <a:gd name="connsiteX260" fmla="*/ 555000 w 2485572"/>
                <a:gd name="connsiteY260" fmla="*/ 187746 h 2530449"/>
                <a:gd name="connsiteX261" fmla="*/ 557557 w 2485572"/>
                <a:gd name="connsiteY261" fmla="*/ 182349 h 2530449"/>
                <a:gd name="connsiteX262" fmla="*/ 602434 w 2485572"/>
                <a:gd name="connsiteY262" fmla="*/ 131791 h 2530449"/>
                <a:gd name="connsiteX263" fmla="*/ 605274 w 2485572"/>
                <a:gd name="connsiteY263" fmla="*/ 123270 h 2530449"/>
                <a:gd name="connsiteX264" fmla="*/ 594197 w 2485572"/>
                <a:gd name="connsiteY264" fmla="*/ 70156 h 2530449"/>
                <a:gd name="connsiteX265" fmla="*/ 650151 w 2485572"/>
                <a:gd name="connsiteY265" fmla="*/ 92595 h 2530449"/>
                <a:gd name="connsiteX266" fmla="*/ 664069 w 2485572"/>
                <a:gd name="connsiteY266" fmla="*/ 92595 h 2530449"/>
                <a:gd name="connsiteX267" fmla="*/ 689348 w 2485572"/>
                <a:gd name="connsiteY267" fmla="*/ 98275 h 2530449"/>
                <a:gd name="connsiteX268" fmla="*/ 723148 w 2485572"/>
                <a:gd name="connsiteY268" fmla="*/ 89754 h 2530449"/>
                <a:gd name="connsiteX269" fmla="*/ 725704 w 2485572"/>
                <a:gd name="connsiteY269" fmla="*/ 92595 h 2530449"/>
                <a:gd name="connsiteX270" fmla="*/ 731385 w 2485572"/>
                <a:gd name="connsiteY270" fmla="*/ 92595 h 2530449"/>
                <a:gd name="connsiteX271" fmla="*/ 737065 w 2485572"/>
                <a:gd name="connsiteY271" fmla="*/ 95435 h 2530449"/>
                <a:gd name="connsiteX272" fmla="*/ 742746 w 2485572"/>
                <a:gd name="connsiteY272" fmla="*/ 95435 h 2530449"/>
                <a:gd name="connsiteX273" fmla="*/ 779102 w 2485572"/>
                <a:gd name="connsiteY273" fmla="*/ 75837 h 2530449"/>
                <a:gd name="connsiteX274" fmla="*/ 818299 w 2485572"/>
                <a:gd name="connsiteY274" fmla="*/ 39197 h 2530449"/>
                <a:gd name="connsiteX275" fmla="*/ 823980 w 2485572"/>
                <a:gd name="connsiteY275" fmla="*/ 33800 h 2530449"/>
                <a:gd name="connsiteX276" fmla="*/ 851815 w 2485572"/>
                <a:gd name="connsiteY276" fmla="*/ 19598 h 2530449"/>
                <a:gd name="connsiteX277" fmla="*/ 854655 w 2485572"/>
                <a:gd name="connsiteY277" fmla="*/ 14202 h 2530449"/>
                <a:gd name="connsiteX278" fmla="*/ 888455 w 2485572"/>
                <a:gd name="connsiteY278" fmla="*/ 8521 h 2530449"/>
                <a:gd name="connsiteX279" fmla="*/ 893852 w 2485572"/>
                <a:gd name="connsiteY279" fmla="*/ 11361 h 2530449"/>
                <a:gd name="connsiteX280" fmla="*/ 933332 w 2485572"/>
                <a:gd name="connsiteY280" fmla="*/ 36640 h 2530449"/>
                <a:gd name="connsiteX281" fmla="*/ 938729 w 2485572"/>
                <a:gd name="connsiteY281" fmla="*/ 42037 h 2530449"/>
                <a:gd name="connsiteX282" fmla="*/ 969689 w 2485572"/>
                <a:gd name="connsiteY282" fmla="*/ 61635 h 2530449"/>
                <a:gd name="connsiteX283" fmla="*/ 972529 w 2485572"/>
                <a:gd name="connsiteY283" fmla="*/ 64475 h 2530449"/>
                <a:gd name="connsiteX284" fmla="*/ 977925 w 2485572"/>
                <a:gd name="connsiteY284" fmla="*/ 67316 h 2530449"/>
                <a:gd name="connsiteX285" fmla="*/ 1011725 w 2485572"/>
                <a:gd name="connsiteY285" fmla="*/ 67316 h 2530449"/>
                <a:gd name="connsiteX286" fmla="*/ 1031324 w 2485572"/>
                <a:gd name="connsiteY286" fmla="*/ 64475 h 2530449"/>
                <a:gd name="connsiteX287" fmla="*/ 1042401 w 2485572"/>
                <a:gd name="connsiteY287" fmla="*/ 64475 h 2530449"/>
                <a:gd name="connsiteX288" fmla="*/ 1104036 w 2485572"/>
                <a:gd name="connsiteY288" fmla="*/ 70156 h 2530449"/>
                <a:gd name="connsiteX289" fmla="*/ 1109717 w 2485572"/>
                <a:gd name="connsiteY289" fmla="*/ 75837 h 2530449"/>
                <a:gd name="connsiteX290" fmla="*/ 1118238 w 2485572"/>
                <a:gd name="connsiteY290" fmla="*/ 81233 h 2530449"/>
                <a:gd name="connsiteX291" fmla="*/ 1121078 w 2485572"/>
                <a:gd name="connsiteY291" fmla="*/ 84074 h 2530449"/>
                <a:gd name="connsiteX292" fmla="*/ 1143517 w 2485572"/>
                <a:gd name="connsiteY292" fmla="*/ 95435 h 2530449"/>
                <a:gd name="connsiteX293" fmla="*/ 1151754 w 2485572"/>
                <a:gd name="connsiteY293" fmla="*/ 100832 h 2530449"/>
                <a:gd name="connsiteX294" fmla="*/ 1171352 w 2485572"/>
                <a:gd name="connsiteY294" fmla="*/ 100832 h 2530449"/>
                <a:gd name="connsiteX295" fmla="*/ 1174192 w 2485572"/>
                <a:gd name="connsiteY295" fmla="*/ 98275 h 2530449"/>
                <a:gd name="connsiteX296" fmla="*/ 1188110 w 2485572"/>
                <a:gd name="connsiteY296" fmla="*/ 89754 h 2530449"/>
                <a:gd name="connsiteX297" fmla="*/ 1193791 w 2485572"/>
                <a:gd name="connsiteY297" fmla="*/ 84074 h 2530449"/>
                <a:gd name="connsiteX298" fmla="*/ 1238668 w 2485572"/>
                <a:gd name="connsiteY298" fmla="*/ 75837 h 2530449"/>
                <a:gd name="connsiteX299" fmla="*/ 1244348 w 2485572"/>
                <a:gd name="connsiteY299" fmla="*/ 78677 h 2530449"/>
                <a:gd name="connsiteX300" fmla="*/ 1272184 w 2485572"/>
                <a:gd name="connsiteY300" fmla="*/ 75837 h 2530449"/>
                <a:gd name="connsiteX301" fmla="*/ 1280705 w 2485572"/>
                <a:gd name="connsiteY301" fmla="*/ 72996 h 2530449"/>
                <a:gd name="connsiteX302" fmla="*/ 1286385 w 2485572"/>
                <a:gd name="connsiteY302" fmla="*/ 72996 h 2530449"/>
                <a:gd name="connsiteX303" fmla="*/ 1348020 w 2485572"/>
                <a:gd name="connsiteY303" fmla="*/ 50558 h 2530449"/>
                <a:gd name="connsiteX304" fmla="*/ 1350861 w 2485572"/>
                <a:gd name="connsiteY304" fmla="*/ 50558 h 2530449"/>
                <a:gd name="connsiteX305" fmla="*/ 1392898 w 2485572"/>
                <a:gd name="connsiteY305" fmla="*/ 39197 h 2530449"/>
                <a:gd name="connsiteX306" fmla="*/ 1406815 w 2485572"/>
                <a:gd name="connsiteY306" fmla="*/ 39197 h 2530449"/>
                <a:gd name="connsiteX307" fmla="*/ 1459929 w 2485572"/>
                <a:gd name="connsiteY307" fmla="*/ 36640 h 2530449"/>
                <a:gd name="connsiteX308" fmla="*/ 1468450 w 2485572"/>
                <a:gd name="connsiteY308" fmla="*/ 36640 h 2530449"/>
                <a:gd name="connsiteX309" fmla="*/ 1474131 w 2485572"/>
                <a:gd name="connsiteY309" fmla="*/ 33800 h 2530449"/>
                <a:gd name="connsiteX310" fmla="*/ 1479528 w 2485572"/>
                <a:gd name="connsiteY310" fmla="*/ 30960 h 2530449"/>
                <a:gd name="connsiteX311" fmla="*/ 1485208 w 2485572"/>
                <a:gd name="connsiteY311" fmla="*/ 30960 h 2530449"/>
                <a:gd name="connsiteX312" fmla="*/ 1544003 w 2485572"/>
                <a:gd name="connsiteY312" fmla="*/ 16758 h 2530449"/>
                <a:gd name="connsiteX313" fmla="*/ 1549684 w 2485572"/>
                <a:gd name="connsiteY313" fmla="*/ 14202 h 2530449"/>
                <a:gd name="connsiteX314" fmla="*/ 1555364 w 2485572"/>
                <a:gd name="connsiteY314" fmla="*/ 14202 h 2530449"/>
                <a:gd name="connsiteX315" fmla="*/ 1563601 w 2485572"/>
                <a:gd name="connsiteY315" fmla="*/ 11361 h 2530449"/>
                <a:gd name="connsiteX316" fmla="*/ 1614159 w 2485572"/>
                <a:gd name="connsiteY316" fmla="*/ 22439 h 2530449"/>
                <a:gd name="connsiteX317" fmla="*/ 1619840 w 2485572"/>
                <a:gd name="connsiteY317" fmla="*/ 19598 h 2530449"/>
                <a:gd name="connsiteX318" fmla="*/ 1630917 w 2485572"/>
                <a:gd name="connsiteY318" fmla="*/ 16758 h 2530449"/>
                <a:gd name="connsiteX319" fmla="*/ 1645119 w 2485572"/>
                <a:gd name="connsiteY319" fmla="*/ 8521 h 2530449"/>
                <a:gd name="connsiteX320" fmla="*/ 1653356 w 2485572"/>
                <a:gd name="connsiteY320" fmla="*/ 5681 h 2530449"/>
                <a:gd name="connsiteX321" fmla="*/ 1689712 w 2485572"/>
                <a:gd name="connsiteY321" fmla="*/ 0 h 2530449"/>
                <a:gd name="connsiteX322" fmla="*/ 1698233 w 2485572"/>
                <a:gd name="connsiteY322" fmla="*/ 11361 h 2530449"/>
                <a:gd name="connsiteX323" fmla="*/ 1703914 w 2485572"/>
                <a:gd name="connsiteY323" fmla="*/ 14202 h 2530449"/>
                <a:gd name="connsiteX324" fmla="*/ 1709310 w 2485572"/>
                <a:gd name="connsiteY324" fmla="*/ 16758 h 2530449"/>
                <a:gd name="connsiteX325" fmla="*/ 1717831 w 2485572"/>
                <a:gd name="connsiteY325" fmla="*/ 16758 h 2530449"/>
                <a:gd name="connsiteX326" fmla="*/ 1757028 w 2485572"/>
                <a:gd name="connsiteY326" fmla="*/ 22439 h 2530449"/>
                <a:gd name="connsiteX327" fmla="*/ 1762708 w 2485572"/>
                <a:gd name="connsiteY327" fmla="*/ 25279 h 2530449"/>
                <a:gd name="connsiteX328" fmla="*/ 1768389 w 2485572"/>
                <a:gd name="connsiteY328" fmla="*/ 25279 h 2530449"/>
                <a:gd name="connsiteX329" fmla="*/ 1787987 w 2485572"/>
                <a:gd name="connsiteY329" fmla="*/ 33800 h 2530449"/>
                <a:gd name="connsiteX330" fmla="*/ 1793384 w 2485572"/>
                <a:gd name="connsiteY330" fmla="*/ 33800 h 2530449"/>
                <a:gd name="connsiteX331" fmla="*/ 1801905 w 2485572"/>
                <a:gd name="connsiteY331" fmla="*/ 36640 h 2530449"/>
                <a:gd name="connsiteX332" fmla="*/ 1835421 w 2485572"/>
                <a:gd name="connsiteY332" fmla="*/ 42037 h 2530449"/>
                <a:gd name="connsiteX333" fmla="*/ 1891659 w 2485572"/>
                <a:gd name="connsiteY333" fmla="*/ 61635 h 2530449"/>
                <a:gd name="connsiteX334" fmla="*/ 1897340 w 2485572"/>
                <a:gd name="connsiteY334" fmla="*/ 64475 h 2530449"/>
                <a:gd name="connsiteX335" fmla="*/ 1899896 w 2485572"/>
                <a:gd name="connsiteY335" fmla="*/ 67316 h 2530449"/>
                <a:gd name="connsiteX336" fmla="*/ 1944774 w 2485572"/>
                <a:gd name="connsiteY336" fmla="*/ 123270 h 2530449"/>
                <a:gd name="connsiteX337" fmla="*/ 1947614 w 2485572"/>
                <a:gd name="connsiteY337" fmla="*/ 128951 h 2530449"/>
                <a:gd name="connsiteX338" fmla="*/ 1950454 w 2485572"/>
                <a:gd name="connsiteY338" fmla="*/ 131791 h 2530449"/>
                <a:gd name="connsiteX339" fmla="*/ 1956135 w 2485572"/>
                <a:gd name="connsiteY339" fmla="*/ 140312 h 2530449"/>
                <a:gd name="connsiteX340" fmla="*/ 1958975 w 2485572"/>
                <a:gd name="connsiteY340" fmla="*/ 145709 h 2530449"/>
                <a:gd name="connsiteX341" fmla="*/ 1961532 w 2485572"/>
                <a:gd name="connsiteY341" fmla="*/ 154230 h 2530449"/>
                <a:gd name="connsiteX342" fmla="*/ 1998172 w 2485572"/>
                <a:gd name="connsiteY342" fmla="*/ 204788 h 2530449"/>
                <a:gd name="connsiteX343" fmla="*/ 2003569 w 2485572"/>
                <a:gd name="connsiteY343" fmla="*/ 207344 h 2530449"/>
                <a:gd name="connsiteX344" fmla="*/ 2009249 w 2485572"/>
                <a:gd name="connsiteY344" fmla="*/ 210184 h 2530449"/>
                <a:gd name="connsiteX345" fmla="*/ 2017770 w 2485572"/>
                <a:gd name="connsiteY345" fmla="*/ 210184 h 2530449"/>
                <a:gd name="connsiteX346" fmla="*/ 2026007 w 2485572"/>
                <a:gd name="connsiteY346" fmla="*/ 213025 h 2530449"/>
                <a:gd name="connsiteX347" fmla="*/ 2037368 w 2485572"/>
                <a:gd name="connsiteY347" fmla="*/ 215865 h 2530449"/>
                <a:gd name="connsiteX348" fmla="*/ 2099003 w 2485572"/>
                <a:gd name="connsiteY348" fmla="*/ 221546 h 2530449"/>
                <a:gd name="connsiteX349" fmla="*/ 2104684 w 2485572"/>
                <a:gd name="connsiteY349" fmla="*/ 224386 h 2530449"/>
                <a:gd name="connsiteX350" fmla="*/ 2112921 w 2485572"/>
                <a:gd name="connsiteY350" fmla="*/ 224386 h 2530449"/>
                <a:gd name="connsiteX351" fmla="*/ 2124283 w 2485572"/>
                <a:gd name="connsiteY351" fmla="*/ 229783 h 2530449"/>
                <a:gd name="connsiteX352" fmla="*/ 2177397 w 2485572"/>
                <a:gd name="connsiteY352" fmla="*/ 229783 h 2530449"/>
                <a:gd name="connsiteX353" fmla="*/ 2185918 w 2485572"/>
                <a:gd name="connsiteY353" fmla="*/ 232623 h 2530449"/>
                <a:gd name="connsiteX354" fmla="*/ 2213753 w 2485572"/>
                <a:gd name="connsiteY354" fmla="*/ 226942 h 2530449"/>
                <a:gd name="connsiteX355" fmla="*/ 2219434 w 2485572"/>
                <a:gd name="connsiteY355" fmla="*/ 224386 h 2530449"/>
                <a:gd name="connsiteX356" fmla="*/ 2241872 w 2485572"/>
                <a:gd name="connsiteY356" fmla="*/ 224386 h 2530449"/>
                <a:gd name="connsiteX0" fmla="*/ 2241872 w 2485572"/>
                <a:gd name="connsiteY0" fmla="*/ 224386 h 2530449"/>
                <a:gd name="connsiteX1" fmla="*/ 2227954 w 2485572"/>
                <a:gd name="connsiteY1" fmla="*/ 263583 h 2530449"/>
                <a:gd name="connsiteX2" fmla="*/ 2227954 w 2485572"/>
                <a:gd name="connsiteY2" fmla="*/ 271820 h 2530449"/>
                <a:gd name="connsiteX3" fmla="*/ 2225114 w 2485572"/>
                <a:gd name="connsiteY3" fmla="*/ 294258 h 2530449"/>
                <a:gd name="connsiteX4" fmla="*/ 2216593 w 2485572"/>
                <a:gd name="connsiteY4" fmla="*/ 328058 h 2530449"/>
                <a:gd name="connsiteX5" fmla="*/ 2183077 w 2485572"/>
                <a:gd name="connsiteY5" fmla="*/ 426049 h 2530449"/>
                <a:gd name="connsiteX6" fmla="*/ 2180237 w 2485572"/>
                <a:gd name="connsiteY6" fmla="*/ 428890 h 2530449"/>
                <a:gd name="connsiteX7" fmla="*/ 2177397 w 2485572"/>
                <a:gd name="connsiteY7" fmla="*/ 434570 h 2530449"/>
                <a:gd name="connsiteX8" fmla="*/ 2143881 w 2485572"/>
                <a:gd name="connsiteY8" fmla="*/ 482004 h 2530449"/>
                <a:gd name="connsiteX9" fmla="*/ 2141040 w 2485572"/>
                <a:gd name="connsiteY9" fmla="*/ 487685 h 2530449"/>
                <a:gd name="connsiteX10" fmla="*/ 2135360 w 2485572"/>
                <a:gd name="connsiteY10" fmla="*/ 490525 h 2530449"/>
                <a:gd name="connsiteX11" fmla="*/ 2132519 w 2485572"/>
                <a:gd name="connsiteY11" fmla="*/ 496206 h 2530449"/>
                <a:gd name="connsiteX12" fmla="*/ 2129679 w 2485572"/>
                <a:gd name="connsiteY12" fmla="*/ 538242 h 2530449"/>
                <a:gd name="connsiteX13" fmla="*/ 2132519 w 2485572"/>
                <a:gd name="connsiteY13" fmla="*/ 540799 h 2530449"/>
                <a:gd name="connsiteX14" fmla="*/ 2188758 w 2485572"/>
                <a:gd name="connsiteY14" fmla="*/ 624873 h 2530449"/>
                <a:gd name="connsiteX15" fmla="*/ 2205516 w 2485572"/>
                <a:gd name="connsiteY15" fmla="*/ 630553 h 2530449"/>
                <a:gd name="connsiteX16" fmla="*/ 2211197 w 2485572"/>
                <a:gd name="connsiteY16" fmla="*/ 633393 h 2530449"/>
                <a:gd name="connsiteX17" fmla="*/ 2216593 w 2485572"/>
                <a:gd name="connsiteY17" fmla="*/ 636234 h 2530449"/>
                <a:gd name="connsiteX18" fmla="*/ 2225114 w 2485572"/>
                <a:gd name="connsiteY18" fmla="*/ 636234 h 2530449"/>
                <a:gd name="connsiteX19" fmla="*/ 2267151 w 2485572"/>
                <a:gd name="connsiteY19" fmla="*/ 644755 h 2530449"/>
                <a:gd name="connsiteX20" fmla="*/ 2272832 w 2485572"/>
                <a:gd name="connsiteY20" fmla="*/ 644755 h 2530449"/>
                <a:gd name="connsiteX21" fmla="*/ 2309188 w 2485572"/>
                <a:gd name="connsiteY21" fmla="*/ 678271 h 2530449"/>
                <a:gd name="connsiteX22" fmla="*/ 2370823 w 2485572"/>
                <a:gd name="connsiteY22" fmla="*/ 739906 h 2530449"/>
                <a:gd name="connsiteX23" fmla="*/ 2376504 w 2485572"/>
                <a:gd name="connsiteY23" fmla="*/ 750983 h 2530449"/>
                <a:gd name="connsiteX24" fmla="*/ 2379060 w 2485572"/>
                <a:gd name="connsiteY24" fmla="*/ 756664 h 2530449"/>
                <a:gd name="connsiteX25" fmla="*/ 2381900 w 2485572"/>
                <a:gd name="connsiteY25" fmla="*/ 765185 h 2530449"/>
                <a:gd name="connsiteX26" fmla="*/ 2415700 w 2485572"/>
                <a:gd name="connsiteY26" fmla="*/ 793020 h 2530449"/>
                <a:gd name="connsiteX27" fmla="*/ 2423937 w 2485572"/>
                <a:gd name="connsiteY27" fmla="*/ 793020 h 2530449"/>
                <a:gd name="connsiteX28" fmla="*/ 2429618 w 2485572"/>
                <a:gd name="connsiteY28" fmla="*/ 795860 h 2530449"/>
                <a:gd name="connsiteX29" fmla="*/ 2435299 w 2485572"/>
                <a:gd name="connsiteY29" fmla="*/ 801541 h 2530449"/>
                <a:gd name="connsiteX30" fmla="*/ 2468814 w 2485572"/>
                <a:gd name="connsiteY30" fmla="*/ 832501 h 2530449"/>
                <a:gd name="connsiteX31" fmla="*/ 2468814 w 2485572"/>
                <a:gd name="connsiteY31" fmla="*/ 835057 h 2530449"/>
                <a:gd name="connsiteX32" fmla="*/ 2471655 w 2485572"/>
                <a:gd name="connsiteY32" fmla="*/ 840738 h 2530449"/>
                <a:gd name="connsiteX33" fmla="*/ 2477336 w 2485572"/>
                <a:gd name="connsiteY33" fmla="*/ 866016 h 2530449"/>
                <a:gd name="connsiteX34" fmla="*/ 2483016 w 2485572"/>
                <a:gd name="connsiteY34" fmla="*/ 882774 h 2530449"/>
                <a:gd name="connsiteX35" fmla="*/ 2485572 w 2485572"/>
                <a:gd name="connsiteY35" fmla="*/ 888455 h 2530449"/>
                <a:gd name="connsiteX36" fmla="*/ 2485572 w 2485572"/>
                <a:gd name="connsiteY36" fmla="*/ 896692 h 2530449"/>
                <a:gd name="connsiteX37" fmla="*/ 2457737 w 2485572"/>
                <a:gd name="connsiteY37" fmla="*/ 992127 h 2530449"/>
                <a:gd name="connsiteX38" fmla="*/ 2454897 w 2485572"/>
                <a:gd name="connsiteY38" fmla="*/ 997808 h 2530449"/>
                <a:gd name="connsiteX39" fmla="*/ 2454897 w 2485572"/>
                <a:gd name="connsiteY39" fmla="*/ 1008885 h 2530449"/>
                <a:gd name="connsiteX40" fmla="*/ 2438139 w 2485572"/>
                <a:gd name="connsiteY40" fmla="*/ 1064839 h 2530449"/>
                <a:gd name="connsiteX41" fmla="*/ 2438139 w 2485572"/>
                <a:gd name="connsiteY41" fmla="*/ 1084438 h 2530449"/>
                <a:gd name="connsiteX42" fmla="*/ 2443536 w 2485572"/>
                <a:gd name="connsiteY42" fmla="*/ 1132155 h 2530449"/>
                <a:gd name="connsiteX43" fmla="*/ 2443536 w 2485572"/>
                <a:gd name="connsiteY43" fmla="*/ 1177032 h 2530449"/>
                <a:gd name="connsiteX44" fmla="*/ 2440979 w 2485572"/>
                <a:gd name="connsiteY44" fmla="*/ 1185553 h 2530449"/>
                <a:gd name="connsiteX45" fmla="*/ 2423937 w 2485572"/>
                <a:gd name="connsiteY45" fmla="*/ 1252585 h 2530449"/>
                <a:gd name="connsiteX46" fmla="*/ 2418541 w 2485572"/>
                <a:gd name="connsiteY46" fmla="*/ 1258266 h 2530449"/>
                <a:gd name="connsiteX47" fmla="*/ 2415700 w 2485572"/>
                <a:gd name="connsiteY47" fmla="*/ 1261106 h 2530449"/>
                <a:gd name="connsiteX48" fmla="*/ 2410020 w 2485572"/>
                <a:gd name="connsiteY48" fmla="*/ 1266787 h 2530449"/>
                <a:gd name="connsiteX49" fmla="*/ 2407179 w 2485572"/>
                <a:gd name="connsiteY49" fmla="*/ 1275024 h 2530449"/>
                <a:gd name="connsiteX50" fmla="*/ 2373663 w 2485572"/>
                <a:gd name="connsiteY50" fmla="*/ 1317061 h 2530449"/>
                <a:gd name="connsiteX51" fmla="*/ 2365142 w 2485572"/>
                <a:gd name="connsiteY51" fmla="*/ 1334103 h 2530449"/>
                <a:gd name="connsiteX52" fmla="*/ 2362302 w 2485572"/>
                <a:gd name="connsiteY52" fmla="*/ 1336659 h 2530449"/>
                <a:gd name="connsiteX53" fmla="*/ 2356905 w 2485572"/>
                <a:gd name="connsiteY53" fmla="*/ 1359098 h 2530449"/>
                <a:gd name="connsiteX54" fmla="*/ 2354065 w 2485572"/>
                <a:gd name="connsiteY54" fmla="*/ 1364778 h 2530449"/>
                <a:gd name="connsiteX55" fmla="*/ 2351225 w 2485572"/>
                <a:gd name="connsiteY55" fmla="*/ 1370459 h 2530449"/>
                <a:gd name="connsiteX56" fmla="*/ 2339863 w 2485572"/>
                <a:gd name="connsiteY56" fmla="*/ 1387217 h 2530449"/>
                <a:gd name="connsiteX57" fmla="*/ 2309188 w 2485572"/>
                <a:gd name="connsiteY57" fmla="*/ 1432094 h 2530449"/>
                <a:gd name="connsiteX58" fmla="*/ 2306348 w 2485572"/>
                <a:gd name="connsiteY58" fmla="*/ 1434934 h 2530449"/>
                <a:gd name="connsiteX59" fmla="*/ 2300667 w 2485572"/>
                <a:gd name="connsiteY59" fmla="*/ 1440331 h 2530449"/>
                <a:gd name="connsiteX60" fmla="*/ 2297827 w 2485572"/>
                <a:gd name="connsiteY60" fmla="*/ 1446012 h 2530449"/>
                <a:gd name="connsiteX61" fmla="*/ 2289590 w 2485572"/>
                <a:gd name="connsiteY61" fmla="*/ 1451692 h 2530449"/>
                <a:gd name="connsiteX62" fmla="*/ 2281069 w 2485572"/>
                <a:gd name="connsiteY62" fmla="*/ 1457373 h 2530449"/>
                <a:gd name="connsiteX63" fmla="*/ 2230795 w 2485572"/>
                <a:gd name="connsiteY63" fmla="*/ 1476971 h 2530449"/>
                <a:gd name="connsiteX64" fmla="*/ 2227954 w 2485572"/>
                <a:gd name="connsiteY64" fmla="*/ 1482368 h 2530449"/>
                <a:gd name="connsiteX65" fmla="*/ 2219434 w 2485572"/>
                <a:gd name="connsiteY65" fmla="*/ 1485208 h 2530449"/>
                <a:gd name="connsiteX66" fmla="*/ 2180237 w 2485572"/>
                <a:gd name="connsiteY66" fmla="*/ 1504806 h 2530449"/>
                <a:gd name="connsiteX67" fmla="*/ 2174556 w 2485572"/>
                <a:gd name="connsiteY67" fmla="*/ 1510487 h 2530449"/>
                <a:gd name="connsiteX68" fmla="*/ 2169160 w 2485572"/>
                <a:gd name="connsiteY68" fmla="*/ 1519008 h 2530449"/>
                <a:gd name="connsiteX69" fmla="*/ 2163479 w 2485572"/>
                <a:gd name="connsiteY69" fmla="*/ 1546843 h 2530449"/>
                <a:gd name="connsiteX70" fmla="*/ 2191314 w 2485572"/>
                <a:gd name="connsiteY70" fmla="*/ 2530449 h 2530449"/>
                <a:gd name="connsiteX71" fmla="*/ 2154958 w 2485572"/>
                <a:gd name="connsiteY71" fmla="*/ 2480175 h 2530449"/>
                <a:gd name="connsiteX72" fmla="*/ 1986810 w 2485572"/>
                <a:gd name="connsiteY72" fmla="*/ 2300667 h 2530449"/>
                <a:gd name="connsiteX73" fmla="*/ 1928016 w 2485572"/>
                <a:gd name="connsiteY73" fmla="*/ 2278512 h 2530449"/>
                <a:gd name="connsiteX74" fmla="*/ 1900291 w 2485572"/>
                <a:gd name="connsiteY74" fmla="*/ 2264848 h 2530449"/>
                <a:gd name="connsiteX75" fmla="*/ 1872061 w 2485572"/>
                <a:gd name="connsiteY75" fmla="*/ 2222273 h 2530449"/>
                <a:gd name="connsiteX76" fmla="*/ 1771230 w 2485572"/>
                <a:gd name="connsiteY76" fmla="*/ 2205516 h 2530449"/>
                <a:gd name="connsiteX77" fmla="*/ 1698233 w 2485572"/>
                <a:gd name="connsiteY77" fmla="*/ 2166319 h 2530449"/>
                <a:gd name="connsiteX78" fmla="*/ 1682804 w 2485572"/>
                <a:gd name="connsiteY78" fmla="*/ 2164835 h 2530449"/>
                <a:gd name="connsiteX79" fmla="*/ 1656196 w 2485572"/>
                <a:gd name="connsiteY79" fmla="*/ 2160638 h 2530449"/>
                <a:gd name="connsiteX80" fmla="*/ 1633591 w 2485572"/>
                <a:gd name="connsiteY80" fmla="*/ 2164835 h 2530449"/>
                <a:gd name="connsiteX81" fmla="*/ 1605638 w 2485572"/>
                <a:gd name="connsiteY81" fmla="*/ 2169159 h 2530449"/>
                <a:gd name="connsiteX82" fmla="*/ 1566442 w 2485572"/>
                <a:gd name="connsiteY82" fmla="*/ 2146721 h 2530449"/>
                <a:gd name="connsiteX83" fmla="*/ 1563601 w 2485572"/>
                <a:gd name="connsiteY83" fmla="*/ 2143881 h 2530449"/>
                <a:gd name="connsiteX84" fmla="*/ 1561045 w 2485572"/>
                <a:gd name="connsiteY84" fmla="*/ 2141040 h 2530449"/>
                <a:gd name="connsiteX85" fmla="*/ 1541447 w 2485572"/>
                <a:gd name="connsiteY85" fmla="*/ 2112921 h 2530449"/>
                <a:gd name="connsiteX86" fmla="*/ 1535766 w 2485572"/>
                <a:gd name="connsiteY86" fmla="*/ 2107524 h 2530449"/>
                <a:gd name="connsiteX87" fmla="*/ 1501966 w 2485572"/>
                <a:gd name="connsiteY87" fmla="*/ 2090482 h 2530449"/>
                <a:gd name="connsiteX88" fmla="*/ 1496570 w 2485572"/>
                <a:gd name="connsiteY88" fmla="*/ 2087926 h 2530449"/>
                <a:gd name="connsiteX89" fmla="*/ 1493729 w 2485572"/>
                <a:gd name="connsiteY89" fmla="*/ 2085086 h 2530449"/>
                <a:gd name="connsiteX90" fmla="*/ 1488049 w 2485572"/>
                <a:gd name="connsiteY90" fmla="*/ 2082245 h 2530449"/>
                <a:gd name="connsiteX91" fmla="*/ 1426413 w 2485572"/>
                <a:gd name="connsiteY91" fmla="*/ 2059807 h 2530449"/>
                <a:gd name="connsiteX92" fmla="*/ 1364778 w 2485572"/>
                <a:gd name="connsiteY92" fmla="*/ 2056966 h 2530449"/>
                <a:gd name="connsiteX93" fmla="*/ 1336659 w 2485572"/>
                <a:gd name="connsiteY93" fmla="*/ 2048445 h 2530449"/>
                <a:gd name="connsiteX94" fmla="*/ 1311380 w 2485572"/>
                <a:gd name="connsiteY94" fmla="*/ 2034528 h 2530449"/>
                <a:gd name="connsiteX95" fmla="*/ 1305983 w 2485572"/>
                <a:gd name="connsiteY95" fmla="*/ 2031688 h 2530449"/>
                <a:gd name="connsiteX96" fmla="*/ 1303143 w 2485572"/>
                <a:gd name="connsiteY96" fmla="*/ 2026291 h 2530449"/>
                <a:gd name="connsiteX97" fmla="*/ 1300303 w 2485572"/>
                <a:gd name="connsiteY97" fmla="*/ 2023451 h 2530449"/>
                <a:gd name="connsiteX98" fmla="*/ 1266787 w 2485572"/>
                <a:gd name="connsiteY98" fmla="*/ 2006409 h 2530449"/>
                <a:gd name="connsiteX99" fmla="*/ 1255426 w 2485572"/>
                <a:gd name="connsiteY99" fmla="*/ 2006409 h 2530449"/>
                <a:gd name="connsiteX100" fmla="*/ 1238668 w 2485572"/>
                <a:gd name="connsiteY100" fmla="*/ 2001012 h 2530449"/>
                <a:gd name="connsiteX101" fmla="*/ 1232987 w 2485572"/>
                <a:gd name="connsiteY101" fmla="*/ 2001012 h 2530449"/>
                <a:gd name="connsiteX102" fmla="*/ 1216229 w 2485572"/>
                <a:gd name="connsiteY102" fmla="*/ 1995331 h 2530449"/>
                <a:gd name="connsiteX103" fmla="*/ 1213389 w 2485572"/>
                <a:gd name="connsiteY103" fmla="*/ 1992491 h 2530449"/>
                <a:gd name="connsiteX104" fmla="*/ 1185554 w 2485572"/>
                <a:gd name="connsiteY104" fmla="*/ 1984254 h 2530449"/>
                <a:gd name="connsiteX105" fmla="*/ 1179873 w 2485572"/>
                <a:gd name="connsiteY105" fmla="*/ 1984254 h 2530449"/>
                <a:gd name="connsiteX106" fmla="*/ 1157434 w 2485572"/>
                <a:gd name="connsiteY106" fmla="*/ 1981414 h 2530449"/>
                <a:gd name="connsiteX107" fmla="*/ 1109717 w 2485572"/>
                <a:gd name="connsiteY107" fmla="*/ 1947614 h 2530449"/>
                <a:gd name="connsiteX108" fmla="*/ 1098639 w 2485572"/>
                <a:gd name="connsiteY108" fmla="*/ 1944774 h 2530449"/>
                <a:gd name="connsiteX109" fmla="*/ 1067680 w 2485572"/>
                <a:gd name="connsiteY109" fmla="*/ 1919779 h 2530449"/>
                <a:gd name="connsiteX110" fmla="*/ 1056603 w 2485572"/>
                <a:gd name="connsiteY110" fmla="*/ 1888819 h 2530449"/>
                <a:gd name="connsiteX111" fmla="*/ 1053762 w 2485572"/>
                <a:gd name="connsiteY111" fmla="*/ 1880298 h 2530449"/>
                <a:gd name="connsiteX112" fmla="*/ 1022803 w 2485572"/>
                <a:gd name="connsiteY112" fmla="*/ 1860700 h 2530449"/>
                <a:gd name="connsiteX113" fmla="*/ 1019962 w 2485572"/>
                <a:gd name="connsiteY113" fmla="*/ 1858143 h 2530449"/>
                <a:gd name="connsiteX114" fmla="*/ 1006045 w 2485572"/>
                <a:gd name="connsiteY114" fmla="*/ 1824343 h 2530449"/>
                <a:gd name="connsiteX115" fmla="*/ 1006045 w 2485572"/>
                <a:gd name="connsiteY115" fmla="*/ 1813266 h 2530449"/>
                <a:gd name="connsiteX116" fmla="*/ 1011725 w 2485572"/>
                <a:gd name="connsiteY116" fmla="*/ 1793668 h 2530449"/>
                <a:gd name="connsiteX117" fmla="*/ 1019962 w 2485572"/>
                <a:gd name="connsiteY117" fmla="*/ 1768389 h 2530449"/>
                <a:gd name="connsiteX118" fmla="*/ 1025643 w 2485572"/>
                <a:gd name="connsiteY118" fmla="*/ 1737429 h 2530449"/>
                <a:gd name="connsiteX119" fmla="*/ 1025643 w 2485572"/>
                <a:gd name="connsiteY119" fmla="*/ 1723512 h 2530449"/>
                <a:gd name="connsiteX120" fmla="*/ 1019962 w 2485572"/>
                <a:gd name="connsiteY120" fmla="*/ 1720671 h 2530449"/>
                <a:gd name="connsiteX121" fmla="*/ 1014566 w 2485572"/>
                <a:gd name="connsiteY121" fmla="*/ 1712435 h 2530449"/>
                <a:gd name="connsiteX122" fmla="*/ 1011725 w 2485572"/>
                <a:gd name="connsiteY122" fmla="*/ 1709594 h 2530449"/>
                <a:gd name="connsiteX123" fmla="*/ 983606 w 2485572"/>
                <a:gd name="connsiteY123" fmla="*/ 1692552 h 2530449"/>
                <a:gd name="connsiteX124" fmla="*/ 977925 w 2485572"/>
                <a:gd name="connsiteY124" fmla="*/ 1692552 h 2530449"/>
                <a:gd name="connsiteX125" fmla="*/ 950090 w 2485572"/>
                <a:gd name="connsiteY125" fmla="*/ 1653356 h 2530449"/>
                <a:gd name="connsiteX126" fmla="*/ 950090 w 2485572"/>
                <a:gd name="connsiteY126" fmla="*/ 1639438 h 2530449"/>
                <a:gd name="connsiteX127" fmla="*/ 952931 w 2485572"/>
                <a:gd name="connsiteY127" fmla="*/ 1636598 h 2530449"/>
                <a:gd name="connsiteX128" fmla="*/ 975369 w 2485572"/>
                <a:gd name="connsiteY128" fmla="*/ 1597401 h 2530449"/>
                <a:gd name="connsiteX129" fmla="*/ 980766 w 2485572"/>
                <a:gd name="connsiteY129" fmla="*/ 1591721 h 2530449"/>
                <a:gd name="connsiteX130" fmla="*/ 1017406 w 2485572"/>
                <a:gd name="connsiteY130" fmla="*/ 1561045 h 2530449"/>
                <a:gd name="connsiteX131" fmla="*/ 1022803 w 2485572"/>
                <a:gd name="connsiteY131" fmla="*/ 1558205 h 2530449"/>
                <a:gd name="connsiteX132" fmla="*/ 1025643 w 2485572"/>
                <a:gd name="connsiteY132" fmla="*/ 1555364 h 2530449"/>
                <a:gd name="connsiteX133" fmla="*/ 1031324 w 2485572"/>
                <a:gd name="connsiteY133" fmla="*/ 1549684 h 2530449"/>
                <a:gd name="connsiteX134" fmla="*/ 1293866 w 2485572"/>
                <a:gd name="connsiteY134" fmla="*/ 1680648 h 2530449"/>
                <a:gd name="connsiteX135" fmla="*/ 1455791 w 2485572"/>
                <a:gd name="connsiteY135" fmla="*/ 1685410 h 2530449"/>
                <a:gd name="connsiteX136" fmla="*/ 1289417 w 2485572"/>
                <a:gd name="connsiteY136" fmla="*/ 1536685 h 2530449"/>
                <a:gd name="connsiteX137" fmla="*/ 1061999 w 2485572"/>
                <a:gd name="connsiteY137" fmla="*/ 1465610 h 2530449"/>
                <a:gd name="connsiteX138" fmla="*/ 1061999 w 2485572"/>
                <a:gd name="connsiteY138" fmla="*/ 1429254 h 2530449"/>
                <a:gd name="connsiteX139" fmla="*/ 1048082 w 2485572"/>
                <a:gd name="connsiteY139" fmla="*/ 1403975 h 2530449"/>
                <a:gd name="connsiteX140" fmla="*/ 1022803 w 2485572"/>
                <a:gd name="connsiteY140" fmla="*/ 1387217 h 2530449"/>
                <a:gd name="connsiteX141" fmla="*/ 1011725 w 2485572"/>
                <a:gd name="connsiteY141" fmla="*/ 1381536 h 2530449"/>
                <a:gd name="connsiteX142" fmla="*/ 1000364 w 2485572"/>
                <a:gd name="connsiteY142" fmla="*/ 1381536 h 2530449"/>
                <a:gd name="connsiteX143" fmla="*/ 961167 w 2485572"/>
                <a:gd name="connsiteY143" fmla="*/ 1376140 h 2530449"/>
                <a:gd name="connsiteX144" fmla="*/ 924811 w 2485572"/>
                <a:gd name="connsiteY144" fmla="*/ 1367618 h 2530449"/>
                <a:gd name="connsiteX145" fmla="*/ 919131 w 2485572"/>
                <a:gd name="connsiteY145" fmla="*/ 1367618 h 2530449"/>
                <a:gd name="connsiteX146" fmla="*/ 913450 w 2485572"/>
                <a:gd name="connsiteY146" fmla="*/ 1364778 h 2530449"/>
                <a:gd name="connsiteX147" fmla="*/ 908053 w 2485572"/>
                <a:gd name="connsiteY147" fmla="*/ 1364778 h 2530449"/>
                <a:gd name="connsiteX148" fmla="*/ 877094 w 2485572"/>
                <a:gd name="connsiteY148" fmla="*/ 1381536 h 2530449"/>
                <a:gd name="connsiteX149" fmla="*/ 868857 w 2485572"/>
                <a:gd name="connsiteY149" fmla="*/ 1390057 h 2530449"/>
                <a:gd name="connsiteX150" fmla="*/ 835057 w 2485572"/>
                <a:gd name="connsiteY150" fmla="*/ 1434934 h 2530449"/>
                <a:gd name="connsiteX151" fmla="*/ 832217 w 2485572"/>
                <a:gd name="connsiteY151" fmla="*/ 1440331 h 2530449"/>
                <a:gd name="connsiteX152" fmla="*/ 832217 w 2485572"/>
                <a:gd name="connsiteY152" fmla="*/ 1446012 h 2530449"/>
                <a:gd name="connsiteX153" fmla="*/ 767741 w 2485572"/>
                <a:gd name="connsiteY153" fmla="*/ 1513327 h 2530449"/>
                <a:gd name="connsiteX154" fmla="*/ 711787 w 2485572"/>
                <a:gd name="connsiteY154" fmla="*/ 1535766 h 2530449"/>
                <a:gd name="connsiteX155" fmla="*/ 686508 w 2485572"/>
                <a:gd name="connsiteY155" fmla="*/ 1541447 h 2530449"/>
                <a:gd name="connsiteX156" fmla="*/ 661513 w 2485572"/>
                <a:gd name="connsiteY156" fmla="*/ 1549684 h 2530449"/>
                <a:gd name="connsiteX157" fmla="*/ 658672 w 2485572"/>
                <a:gd name="connsiteY157" fmla="*/ 1552524 h 2530449"/>
                <a:gd name="connsiteX158" fmla="*/ 652992 w 2485572"/>
                <a:gd name="connsiteY158" fmla="*/ 1555364 h 2530449"/>
                <a:gd name="connsiteX159" fmla="*/ 624873 w 2485572"/>
                <a:gd name="connsiteY159" fmla="*/ 1561045 h 2530449"/>
                <a:gd name="connsiteX160" fmla="*/ 619476 w 2485572"/>
                <a:gd name="connsiteY160" fmla="*/ 1558205 h 2530449"/>
                <a:gd name="connsiteX161" fmla="*/ 616636 w 2485572"/>
                <a:gd name="connsiteY161" fmla="*/ 1555364 h 2530449"/>
                <a:gd name="connsiteX162" fmla="*/ 597037 w 2485572"/>
                <a:gd name="connsiteY162" fmla="*/ 1532926 h 2530449"/>
                <a:gd name="connsiteX163" fmla="*/ 594197 w 2485572"/>
                <a:gd name="connsiteY163" fmla="*/ 1521848 h 2530449"/>
                <a:gd name="connsiteX164" fmla="*/ 591357 w 2485572"/>
                <a:gd name="connsiteY164" fmla="*/ 1519008 h 2530449"/>
                <a:gd name="connsiteX165" fmla="*/ 566078 w 2485572"/>
                <a:gd name="connsiteY165" fmla="*/ 1482368 h 2530449"/>
                <a:gd name="connsiteX166" fmla="*/ 560397 w 2485572"/>
                <a:gd name="connsiteY166" fmla="*/ 1471291 h 2530449"/>
                <a:gd name="connsiteX167" fmla="*/ 555000 w 2485572"/>
                <a:gd name="connsiteY167" fmla="*/ 1465610 h 2530449"/>
                <a:gd name="connsiteX168" fmla="*/ 498762 w 2485572"/>
                <a:gd name="connsiteY168" fmla="*/ 1432094 h 2530449"/>
                <a:gd name="connsiteX169" fmla="*/ 490525 w 2485572"/>
                <a:gd name="connsiteY169" fmla="*/ 1429254 h 2530449"/>
                <a:gd name="connsiteX170" fmla="*/ 487685 w 2485572"/>
                <a:gd name="connsiteY170" fmla="*/ 1429254 h 2530449"/>
                <a:gd name="connsiteX171" fmla="*/ 462406 w 2485572"/>
                <a:gd name="connsiteY171" fmla="*/ 1426413 h 2530449"/>
                <a:gd name="connsiteX172" fmla="*/ 400770 w 2485572"/>
                <a:gd name="connsiteY172" fmla="*/ 1426413 h 2530449"/>
                <a:gd name="connsiteX173" fmla="*/ 392250 w 2485572"/>
                <a:gd name="connsiteY173" fmla="*/ 1423573 h 2530449"/>
                <a:gd name="connsiteX174" fmla="*/ 384013 w 2485572"/>
                <a:gd name="connsiteY174" fmla="*/ 1420733 h 2530449"/>
                <a:gd name="connsiteX175" fmla="*/ 375492 w 2485572"/>
                <a:gd name="connsiteY175" fmla="*/ 1420733 h 2530449"/>
                <a:gd name="connsiteX176" fmla="*/ 319537 w 2485572"/>
                <a:gd name="connsiteY176" fmla="*/ 1409655 h 2530449"/>
                <a:gd name="connsiteX177" fmla="*/ 313856 w 2485572"/>
                <a:gd name="connsiteY177" fmla="*/ 1406815 h 2530449"/>
                <a:gd name="connsiteX178" fmla="*/ 308176 w 2485572"/>
                <a:gd name="connsiteY178" fmla="*/ 1406815 h 2530449"/>
                <a:gd name="connsiteX179" fmla="*/ 297098 w 2485572"/>
                <a:gd name="connsiteY179" fmla="*/ 1401134 h 2530449"/>
                <a:gd name="connsiteX180" fmla="*/ 221546 w 2485572"/>
                <a:gd name="connsiteY180" fmla="*/ 1392898 h 2530449"/>
                <a:gd name="connsiteX181" fmla="*/ 213025 w 2485572"/>
                <a:gd name="connsiteY181" fmla="*/ 1392898 h 2530449"/>
                <a:gd name="connsiteX182" fmla="*/ 204504 w 2485572"/>
                <a:gd name="connsiteY182" fmla="*/ 1395738 h 2530449"/>
                <a:gd name="connsiteX183" fmla="*/ 154230 w 2485572"/>
                <a:gd name="connsiteY183" fmla="*/ 1406815 h 2530449"/>
                <a:gd name="connsiteX184" fmla="*/ 148549 w 2485572"/>
                <a:gd name="connsiteY184" fmla="*/ 1403975 h 2530449"/>
                <a:gd name="connsiteX185" fmla="*/ 137472 w 2485572"/>
                <a:gd name="connsiteY185" fmla="*/ 1398294 h 2530449"/>
                <a:gd name="connsiteX186" fmla="*/ 131791 w 2485572"/>
                <a:gd name="connsiteY186" fmla="*/ 1398294 h 2530449"/>
                <a:gd name="connsiteX187" fmla="*/ 67316 w 2485572"/>
                <a:gd name="connsiteY187" fmla="*/ 1418177 h 2530449"/>
                <a:gd name="connsiteX188" fmla="*/ 58795 w 2485572"/>
                <a:gd name="connsiteY188" fmla="*/ 1420733 h 2530449"/>
                <a:gd name="connsiteX189" fmla="*/ 50558 w 2485572"/>
                <a:gd name="connsiteY189" fmla="*/ 1423573 h 2530449"/>
                <a:gd name="connsiteX190" fmla="*/ 42037 w 2485572"/>
                <a:gd name="connsiteY190" fmla="*/ 1423573 h 2530449"/>
                <a:gd name="connsiteX191" fmla="*/ 5681 w 2485572"/>
                <a:gd name="connsiteY191" fmla="*/ 1432094 h 2530449"/>
                <a:gd name="connsiteX192" fmla="*/ 2840 w 2485572"/>
                <a:gd name="connsiteY192" fmla="*/ 1403975 h 2530449"/>
                <a:gd name="connsiteX193" fmla="*/ 0 w 2485572"/>
                <a:gd name="connsiteY193" fmla="*/ 1395738 h 2530449"/>
                <a:gd name="connsiteX194" fmla="*/ 5681 w 2485572"/>
                <a:gd name="connsiteY194" fmla="*/ 1373299 h 2530449"/>
                <a:gd name="connsiteX195" fmla="*/ 5681 w 2485572"/>
                <a:gd name="connsiteY195" fmla="*/ 1361938 h 2530449"/>
                <a:gd name="connsiteX196" fmla="*/ 11361 w 2485572"/>
                <a:gd name="connsiteY196" fmla="*/ 1345180 h 2530449"/>
                <a:gd name="connsiteX197" fmla="*/ 42037 w 2485572"/>
                <a:gd name="connsiteY197" fmla="*/ 1305983 h 2530449"/>
                <a:gd name="connsiteX198" fmla="*/ 47718 w 2485572"/>
                <a:gd name="connsiteY198" fmla="*/ 1294622 h 2530449"/>
                <a:gd name="connsiteX199" fmla="*/ 39197 w 2485572"/>
                <a:gd name="connsiteY199" fmla="*/ 1275024 h 2530449"/>
                <a:gd name="connsiteX200" fmla="*/ 33516 w 2485572"/>
                <a:gd name="connsiteY200" fmla="*/ 1269627 h 2530449"/>
                <a:gd name="connsiteX201" fmla="*/ 33516 w 2485572"/>
                <a:gd name="connsiteY201" fmla="*/ 1244348 h 2530449"/>
                <a:gd name="connsiteX202" fmla="*/ 64475 w 2485572"/>
                <a:gd name="connsiteY202" fmla="*/ 1213389 h 2530449"/>
                <a:gd name="connsiteX203" fmla="*/ 81233 w 2485572"/>
                <a:gd name="connsiteY203" fmla="*/ 1199471 h 2530449"/>
                <a:gd name="connsiteX204" fmla="*/ 86914 w 2485572"/>
                <a:gd name="connsiteY204" fmla="*/ 1190950 h 2530449"/>
                <a:gd name="connsiteX205" fmla="*/ 97991 w 2485572"/>
                <a:gd name="connsiteY205" fmla="*/ 1160275 h 2530449"/>
                <a:gd name="connsiteX206" fmla="*/ 95435 w 2485572"/>
                <a:gd name="connsiteY206" fmla="*/ 1151753 h 2530449"/>
                <a:gd name="connsiteX207" fmla="*/ 95435 w 2485572"/>
                <a:gd name="connsiteY207" fmla="*/ 1121078 h 2530449"/>
                <a:gd name="connsiteX208" fmla="*/ 100832 w 2485572"/>
                <a:gd name="connsiteY208" fmla="*/ 1112557 h 2530449"/>
                <a:gd name="connsiteX209" fmla="*/ 103672 w 2485572"/>
                <a:gd name="connsiteY209" fmla="*/ 1106876 h 2530449"/>
                <a:gd name="connsiteX210" fmla="*/ 154230 w 2485572"/>
                <a:gd name="connsiteY210" fmla="*/ 1070520 h 2530449"/>
                <a:gd name="connsiteX211" fmla="*/ 176668 w 2485572"/>
                <a:gd name="connsiteY211" fmla="*/ 1045241 h 2530449"/>
                <a:gd name="connsiteX212" fmla="*/ 176668 w 2485572"/>
                <a:gd name="connsiteY212" fmla="*/ 1037004 h 2530449"/>
                <a:gd name="connsiteX213" fmla="*/ 173828 w 2485572"/>
                <a:gd name="connsiteY213" fmla="*/ 1028483 h 2530449"/>
                <a:gd name="connsiteX214" fmla="*/ 157070 w 2485572"/>
                <a:gd name="connsiteY214" fmla="*/ 1008885 h 2530449"/>
                <a:gd name="connsiteX215" fmla="*/ 154230 w 2485572"/>
                <a:gd name="connsiteY215" fmla="*/ 1000648 h 2530449"/>
                <a:gd name="connsiteX216" fmla="*/ 157070 w 2485572"/>
                <a:gd name="connsiteY216" fmla="*/ 964008 h 2530449"/>
                <a:gd name="connsiteX217" fmla="*/ 154230 w 2485572"/>
                <a:gd name="connsiteY217" fmla="*/ 955771 h 2530449"/>
                <a:gd name="connsiteX218" fmla="*/ 126111 w 2485572"/>
                <a:gd name="connsiteY218" fmla="*/ 930492 h 2530449"/>
                <a:gd name="connsiteX219" fmla="*/ 112193 w 2485572"/>
                <a:gd name="connsiteY219" fmla="*/ 927652 h 2530449"/>
                <a:gd name="connsiteX220" fmla="*/ 109353 w 2485572"/>
                <a:gd name="connsiteY220" fmla="*/ 921971 h 2530449"/>
                <a:gd name="connsiteX221" fmla="*/ 109353 w 2485572"/>
                <a:gd name="connsiteY221" fmla="*/ 908053 h 2530449"/>
                <a:gd name="connsiteX222" fmla="*/ 117590 w 2485572"/>
                <a:gd name="connsiteY222" fmla="*/ 891295 h 2530449"/>
                <a:gd name="connsiteX223" fmla="*/ 123270 w 2485572"/>
                <a:gd name="connsiteY223" fmla="*/ 885615 h 2530449"/>
                <a:gd name="connsiteX224" fmla="*/ 148549 w 2485572"/>
                <a:gd name="connsiteY224" fmla="*/ 866016 h 2530449"/>
                <a:gd name="connsiteX225" fmla="*/ 128951 w 2485572"/>
                <a:gd name="connsiteY225" fmla="*/ 840738 h 2530449"/>
                <a:gd name="connsiteX226" fmla="*/ 126111 w 2485572"/>
                <a:gd name="connsiteY226" fmla="*/ 821139 h 2530449"/>
                <a:gd name="connsiteX227" fmla="*/ 140028 w 2485572"/>
                <a:gd name="connsiteY227" fmla="*/ 812618 h 2530449"/>
                <a:gd name="connsiteX228" fmla="*/ 142869 w 2485572"/>
                <a:gd name="connsiteY228" fmla="*/ 790464 h 2530449"/>
                <a:gd name="connsiteX229" fmla="*/ 154230 w 2485572"/>
                <a:gd name="connsiteY229" fmla="*/ 773422 h 2530449"/>
                <a:gd name="connsiteX230" fmla="*/ 157070 w 2485572"/>
                <a:gd name="connsiteY230" fmla="*/ 762344 h 2530449"/>
                <a:gd name="connsiteX231" fmla="*/ 157070 w 2485572"/>
                <a:gd name="connsiteY231" fmla="*/ 753824 h 2530449"/>
                <a:gd name="connsiteX232" fmla="*/ 145709 w 2485572"/>
                <a:gd name="connsiteY232" fmla="*/ 731385 h 2530449"/>
                <a:gd name="connsiteX233" fmla="*/ 145709 w 2485572"/>
                <a:gd name="connsiteY233" fmla="*/ 723148 h 2530449"/>
                <a:gd name="connsiteX234" fmla="*/ 159627 w 2485572"/>
                <a:gd name="connsiteY234" fmla="*/ 714627 h 2530449"/>
                <a:gd name="connsiteX235" fmla="*/ 204504 w 2485572"/>
                <a:gd name="connsiteY235" fmla="*/ 708946 h 2530449"/>
                <a:gd name="connsiteX236" fmla="*/ 232623 w 2485572"/>
                <a:gd name="connsiteY236" fmla="*/ 678271 h 2530449"/>
                <a:gd name="connsiteX237" fmla="*/ 232623 w 2485572"/>
                <a:gd name="connsiteY237" fmla="*/ 666909 h 2530449"/>
                <a:gd name="connsiteX238" fmla="*/ 215865 w 2485572"/>
                <a:gd name="connsiteY238" fmla="*/ 644755 h 2530449"/>
                <a:gd name="connsiteX239" fmla="*/ 218705 w 2485572"/>
                <a:gd name="connsiteY239" fmla="*/ 613795 h 2530449"/>
                <a:gd name="connsiteX240" fmla="*/ 241144 w 2485572"/>
                <a:gd name="connsiteY240" fmla="*/ 582836 h 2530449"/>
                <a:gd name="connsiteX241" fmla="*/ 252221 w 2485572"/>
                <a:gd name="connsiteY241" fmla="*/ 571758 h 2530449"/>
                <a:gd name="connsiteX242" fmla="*/ 285737 w 2485572"/>
                <a:gd name="connsiteY242" fmla="*/ 524041 h 2530449"/>
                <a:gd name="connsiteX243" fmla="*/ 291418 w 2485572"/>
                <a:gd name="connsiteY243" fmla="*/ 518644 h 2530449"/>
                <a:gd name="connsiteX244" fmla="*/ 322377 w 2485572"/>
                <a:gd name="connsiteY244" fmla="*/ 518644 h 2530449"/>
                <a:gd name="connsiteX245" fmla="*/ 333455 w 2485572"/>
                <a:gd name="connsiteY245" fmla="*/ 510123 h 2530449"/>
                <a:gd name="connsiteX246" fmla="*/ 341976 w 2485572"/>
                <a:gd name="connsiteY246" fmla="*/ 482004 h 2530449"/>
                <a:gd name="connsiteX247" fmla="*/ 347372 w 2485572"/>
                <a:gd name="connsiteY247" fmla="*/ 476607 h 2530449"/>
                <a:gd name="connsiteX248" fmla="*/ 386853 w 2485572"/>
                <a:gd name="connsiteY248" fmla="*/ 459565 h 2530449"/>
                <a:gd name="connsiteX249" fmla="*/ 389409 w 2485572"/>
                <a:gd name="connsiteY249" fmla="*/ 454169 h 2530449"/>
                <a:gd name="connsiteX250" fmla="*/ 400770 w 2485572"/>
                <a:gd name="connsiteY250" fmla="*/ 434570 h 2530449"/>
                <a:gd name="connsiteX251" fmla="*/ 414688 w 2485572"/>
                <a:gd name="connsiteY251" fmla="*/ 392534 h 2530449"/>
                <a:gd name="connsiteX252" fmla="*/ 428890 w 2485572"/>
                <a:gd name="connsiteY252" fmla="*/ 341976 h 2530449"/>
                <a:gd name="connsiteX253" fmla="*/ 434286 w 2485572"/>
                <a:gd name="connsiteY253" fmla="*/ 255062 h 2530449"/>
                <a:gd name="connsiteX254" fmla="*/ 437127 w 2485572"/>
                <a:gd name="connsiteY254" fmla="*/ 252221 h 2530449"/>
                <a:gd name="connsiteX255" fmla="*/ 448488 w 2485572"/>
                <a:gd name="connsiteY255" fmla="*/ 235463 h 2530449"/>
                <a:gd name="connsiteX256" fmla="*/ 468086 w 2485572"/>
                <a:gd name="connsiteY256" fmla="*/ 221546 h 2530449"/>
                <a:gd name="connsiteX257" fmla="*/ 501602 w 2485572"/>
                <a:gd name="connsiteY257" fmla="*/ 215865 h 2530449"/>
                <a:gd name="connsiteX258" fmla="*/ 512964 w 2485572"/>
                <a:gd name="connsiteY258" fmla="*/ 213025 h 2530449"/>
                <a:gd name="connsiteX259" fmla="*/ 555000 w 2485572"/>
                <a:gd name="connsiteY259" fmla="*/ 187746 h 2530449"/>
                <a:gd name="connsiteX260" fmla="*/ 557557 w 2485572"/>
                <a:gd name="connsiteY260" fmla="*/ 182349 h 2530449"/>
                <a:gd name="connsiteX261" fmla="*/ 602434 w 2485572"/>
                <a:gd name="connsiteY261" fmla="*/ 131791 h 2530449"/>
                <a:gd name="connsiteX262" fmla="*/ 605274 w 2485572"/>
                <a:gd name="connsiteY262" fmla="*/ 123270 h 2530449"/>
                <a:gd name="connsiteX263" fmla="*/ 594197 w 2485572"/>
                <a:gd name="connsiteY263" fmla="*/ 70156 h 2530449"/>
                <a:gd name="connsiteX264" fmla="*/ 650151 w 2485572"/>
                <a:gd name="connsiteY264" fmla="*/ 92595 h 2530449"/>
                <a:gd name="connsiteX265" fmla="*/ 664069 w 2485572"/>
                <a:gd name="connsiteY265" fmla="*/ 92595 h 2530449"/>
                <a:gd name="connsiteX266" fmla="*/ 689348 w 2485572"/>
                <a:gd name="connsiteY266" fmla="*/ 98275 h 2530449"/>
                <a:gd name="connsiteX267" fmla="*/ 723148 w 2485572"/>
                <a:gd name="connsiteY267" fmla="*/ 89754 h 2530449"/>
                <a:gd name="connsiteX268" fmla="*/ 725704 w 2485572"/>
                <a:gd name="connsiteY268" fmla="*/ 92595 h 2530449"/>
                <a:gd name="connsiteX269" fmla="*/ 731385 w 2485572"/>
                <a:gd name="connsiteY269" fmla="*/ 92595 h 2530449"/>
                <a:gd name="connsiteX270" fmla="*/ 737065 w 2485572"/>
                <a:gd name="connsiteY270" fmla="*/ 95435 h 2530449"/>
                <a:gd name="connsiteX271" fmla="*/ 742746 w 2485572"/>
                <a:gd name="connsiteY271" fmla="*/ 95435 h 2530449"/>
                <a:gd name="connsiteX272" fmla="*/ 779102 w 2485572"/>
                <a:gd name="connsiteY272" fmla="*/ 75837 h 2530449"/>
                <a:gd name="connsiteX273" fmla="*/ 818299 w 2485572"/>
                <a:gd name="connsiteY273" fmla="*/ 39197 h 2530449"/>
                <a:gd name="connsiteX274" fmla="*/ 823980 w 2485572"/>
                <a:gd name="connsiteY274" fmla="*/ 33800 h 2530449"/>
                <a:gd name="connsiteX275" fmla="*/ 851815 w 2485572"/>
                <a:gd name="connsiteY275" fmla="*/ 19598 h 2530449"/>
                <a:gd name="connsiteX276" fmla="*/ 854655 w 2485572"/>
                <a:gd name="connsiteY276" fmla="*/ 14202 h 2530449"/>
                <a:gd name="connsiteX277" fmla="*/ 888455 w 2485572"/>
                <a:gd name="connsiteY277" fmla="*/ 8521 h 2530449"/>
                <a:gd name="connsiteX278" fmla="*/ 893852 w 2485572"/>
                <a:gd name="connsiteY278" fmla="*/ 11361 h 2530449"/>
                <a:gd name="connsiteX279" fmla="*/ 933332 w 2485572"/>
                <a:gd name="connsiteY279" fmla="*/ 36640 h 2530449"/>
                <a:gd name="connsiteX280" fmla="*/ 938729 w 2485572"/>
                <a:gd name="connsiteY280" fmla="*/ 42037 h 2530449"/>
                <a:gd name="connsiteX281" fmla="*/ 969689 w 2485572"/>
                <a:gd name="connsiteY281" fmla="*/ 61635 h 2530449"/>
                <a:gd name="connsiteX282" fmla="*/ 972529 w 2485572"/>
                <a:gd name="connsiteY282" fmla="*/ 64475 h 2530449"/>
                <a:gd name="connsiteX283" fmla="*/ 977925 w 2485572"/>
                <a:gd name="connsiteY283" fmla="*/ 67316 h 2530449"/>
                <a:gd name="connsiteX284" fmla="*/ 1011725 w 2485572"/>
                <a:gd name="connsiteY284" fmla="*/ 67316 h 2530449"/>
                <a:gd name="connsiteX285" fmla="*/ 1031324 w 2485572"/>
                <a:gd name="connsiteY285" fmla="*/ 64475 h 2530449"/>
                <a:gd name="connsiteX286" fmla="*/ 1042401 w 2485572"/>
                <a:gd name="connsiteY286" fmla="*/ 64475 h 2530449"/>
                <a:gd name="connsiteX287" fmla="*/ 1104036 w 2485572"/>
                <a:gd name="connsiteY287" fmla="*/ 70156 h 2530449"/>
                <a:gd name="connsiteX288" fmla="*/ 1109717 w 2485572"/>
                <a:gd name="connsiteY288" fmla="*/ 75837 h 2530449"/>
                <a:gd name="connsiteX289" fmla="*/ 1118238 w 2485572"/>
                <a:gd name="connsiteY289" fmla="*/ 81233 h 2530449"/>
                <a:gd name="connsiteX290" fmla="*/ 1121078 w 2485572"/>
                <a:gd name="connsiteY290" fmla="*/ 84074 h 2530449"/>
                <a:gd name="connsiteX291" fmla="*/ 1143517 w 2485572"/>
                <a:gd name="connsiteY291" fmla="*/ 95435 h 2530449"/>
                <a:gd name="connsiteX292" fmla="*/ 1151754 w 2485572"/>
                <a:gd name="connsiteY292" fmla="*/ 100832 h 2530449"/>
                <a:gd name="connsiteX293" fmla="*/ 1171352 w 2485572"/>
                <a:gd name="connsiteY293" fmla="*/ 100832 h 2530449"/>
                <a:gd name="connsiteX294" fmla="*/ 1174192 w 2485572"/>
                <a:gd name="connsiteY294" fmla="*/ 98275 h 2530449"/>
                <a:gd name="connsiteX295" fmla="*/ 1188110 w 2485572"/>
                <a:gd name="connsiteY295" fmla="*/ 89754 h 2530449"/>
                <a:gd name="connsiteX296" fmla="*/ 1193791 w 2485572"/>
                <a:gd name="connsiteY296" fmla="*/ 84074 h 2530449"/>
                <a:gd name="connsiteX297" fmla="*/ 1238668 w 2485572"/>
                <a:gd name="connsiteY297" fmla="*/ 75837 h 2530449"/>
                <a:gd name="connsiteX298" fmla="*/ 1244348 w 2485572"/>
                <a:gd name="connsiteY298" fmla="*/ 78677 h 2530449"/>
                <a:gd name="connsiteX299" fmla="*/ 1272184 w 2485572"/>
                <a:gd name="connsiteY299" fmla="*/ 75837 h 2530449"/>
                <a:gd name="connsiteX300" fmla="*/ 1280705 w 2485572"/>
                <a:gd name="connsiteY300" fmla="*/ 72996 h 2530449"/>
                <a:gd name="connsiteX301" fmla="*/ 1286385 w 2485572"/>
                <a:gd name="connsiteY301" fmla="*/ 72996 h 2530449"/>
                <a:gd name="connsiteX302" fmla="*/ 1348020 w 2485572"/>
                <a:gd name="connsiteY302" fmla="*/ 50558 h 2530449"/>
                <a:gd name="connsiteX303" fmla="*/ 1350861 w 2485572"/>
                <a:gd name="connsiteY303" fmla="*/ 50558 h 2530449"/>
                <a:gd name="connsiteX304" fmla="*/ 1392898 w 2485572"/>
                <a:gd name="connsiteY304" fmla="*/ 39197 h 2530449"/>
                <a:gd name="connsiteX305" fmla="*/ 1406815 w 2485572"/>
                <a:gd name="connsiteY305" fmla="*/ 39197 h 2530449"/>
                <a:gd name="connsiteX306" fmla="*/ 1459929 w 2485572"/>
                <a:gd name="connsiteY306" fmla="*/ 36640 h 2530449"/>
                <a:gd name="connsiteX307" fmla="*/ 1468450 w 2485572"/>
                <a:gd name="connsiteY307" fmla="*/ 36640 h 2530449"/>
                <a:gd name="connsiteX308" fmla="*/ 1474131 w 2485572"/>
                <a:gd name="connsiteY308" fmla="*/ 33800 h 2530449"/>
                <a:gd name="connsiteX309" fmla="*/ 1479528 w 2485572"/>
                <a:gd name="connsiteY309" fmla="*/ 30960 h 2530449"/>
                <a:gd name="connsiteX310" fmla="*/ 1485208 w 2485572"/>
                <a:gd name="connsiteY310" fmla="*/ 30960 h 2530449"/>
                <a:gd name="connsiteX311" fmla="*/ 1544003 w 2485572"/>
                <a:gd name="connsiteY311" fmla="*/ 16758 h 2530449"/>
                <a:gd name="connsiteX312" fmla="*/ 1549684 w 2485572"/>
                <a:gd name="connsiteY312" fmla="*/ 14202 h 2530449"/>
                <a:gd name="connsiteX313" fmla="*/ 1555364 w 2485572"/>
                <a:gd name="connsiteY313" fmla="*/ 14202 h 2530449"/>
                <a:gd name="connsiteX314" fmla="*/ 1563601 w 2485572"/>
                <a:gd name="connsiteY314" fmla="*/ 11361 h 2530449"/>
                <a:gd name="connsiteX315" fmla="*/ 1614159 w 2485572"/>
                <a:gd name="connsiteY315" fmla="*/ 22439 h 2530449"/>
                <a:gd name="connsiteX316" fmla="*/ 1619840 w 2485572"/>
                <a:gd name="connsiteY316" fmla="*/ 19598 h 2530449"/>
                <a:gd name="connsiteX317" fmla="*/ 1630917 w 2485572"/>
                <a:gd name="connsiteY317" fmla="*/ 16758 h 2530449"/>
                <a:gd name="connsiteX318" fmla="*/ 1645119 w 2485572"/>
                <a:gd name="connsiteY318" fmla="*/ 8521 h 2530449"/>
                <a:gd name="connsiteX319" fmla="*/ 1653356 w 2485572"/>
                <a:gd name="connsiteY319" fmla="*/ 5681 h 2530449"/>
                <a:gd name="connsiteX320" fmla="*/ 1689712 w 2485572"/>
                <a:gd name="connsiteY320" fmla="*/ 0 h 2530449"/>
                <a:gd name="connsiteX321" fmla="*/ 1698233 w 2485572"/>
                <a:gd name="connsiteY321" fmla="*/ 11361 h 2530449"/>
                <a:gd name="connsiteX322" fmla="*/ 1703914 w 2485572"/>
                <a:gd name="connsiteY322" fmla="*/ 14202 h 2530449"/>
                <a:gd name="connsiteX323" fmla="*/ 1709310 w 2485572"/>
                <a:gd name="connsiteY323" fmla="*/ 16758 h 2530449"/>
                <a:gd name="connsiteX324" fmla="*/ 1717831 w 2485572"/>
                <a:gd name="connsiteY324" fmla="*/ 16758 h 2530449"/>
                <a:gd name="connsiteX325" fmla="*/ 1757028 w 2485572"/>
                <a:gd name="connsiteY325" fmla="*/ 22439 h 2530449"/>
                <a:gd name="connsiteX326" fmla="*/ 1762708 w 2485572"/>
                <a:gd name="connsiteY326" fmla="*/ 25279 h 2530449"/>
                <a:gd name="connsiteX327" fmla="*/ 1768389 w 2485572"/>
                <a:gd name="connsiteY327" fmla="*/ 25279 h 2530449"/>
                <a:gd name="connsiteX328" fmla="*/ 1787987 w 2485572"/>
                <a:gd name="connsiteY328" fmla="*/ 33800 h 2530449"/>
                <a:gd name="connsiteX329" fmla="*/ 1793384 w 2485572"/>
                <a:gd name="connsiteY329" fmla="*/ 33800 h 2530449"/>
                <a:gd name="connsiteX330" fmla="*/ 1801905 w 2485572"/>
                <a:gd name="connsiteY330" fmla="*/ 36640 h 2530449"/>
                <a:gd name="connsiteX331" fmla="*/ 1835421 w 2485572"/>
                <a:gd name="connsiteY331" fmla="*/ 42037 h 2530449"/>
                <a:gd name="connsiteX332" fmla="*/ 1891659 w 2485572"/>
                <a:gd name="connsiteY332" fmla="*/ 61635 h 2530449"/>
                <a:gd name="connsiteX333" fmla="*/ 1897340 w 2485572"/>
                <a:gd name="connsiteY333" fmla="*/ 64475 h 2530449"/>
                <a:gd name="connsiteX334" fmla="*/ 1899896 w 2485572"/>
                <a:gd name="connsiteY334" fmla="*/ 67316 h 2530449"/>
                <a:gd name="connsiteX335" fmla="*/ 1944774 w 2485572"/>
                <a:gd name="connsiteY335" fmla="*/ 123270 h 2530449"/>
                <a:gd name="connsiteX336" fmla="*/ 1947614 w 2485572"/>
                <a:gd name="connsiteY336" fmla="*/ 128951 h 2530449"/>
                <a:gd name="connsiteX337" fmla="*/ 1950454 w 2485572"/>
                <a:gd name="connsiteY337" fmla="*/ 131791 h 2530449"/>
                <a:gd name="connsiteX338" fmla="*/ 1956135 w 2485572"/>
                <a:gd name="connsiteY338" fmla="*/ 140312 h 2530449"/>
                <a:gd name="connsiteX339" fmla="*/ 1958975 w 2485572"/>
                <a:gd name="connsiteY339" fmla="*/ 145709 h 2530449"/>
                <a:gd name="connsiteX340" fmla="*/ 1961532 w 2485572"/>
                <a:gd name="connsiteY340" fmla="*/ 154230 h 2530449"/>
                <a:gd name="connsiteX341" fmla="*/ 1998172 w 2485572"/>
                <a:gd name="connsiteY341" fmla="*/ 204788 h 2530449"/>
                <a:gd name="connsiteX342" fmla="*/ 2003569 w 2485572"/>
                <a:gd name="connsiteY342" fmla="*/ 207344 h 2530449"/>
                <a:gd name="connsiteX343" fmla="*/ 2009249 w 2485572"/>
                <a:gd name="connsiteY343" fmla="*/ 210184 h 2530449"/>
                <a:gd name="connsiteX344" fmla="*/ 2017770 w 2485572"/>
                <a:gd name="connsiteY344" fmla="*/ 210184 h 2530449"/>
                <a:gd name="connsiteX345" fmla="*/ 2026007 w 2485572"/>
                <a:gd name="connsiteY345" fmla="*/ 213025 h 2530449"/>
                <a:gd name="connsiteX346" fmla="*/ 2037368 w 2485572"/>
                <a:gd name="connsiteY346" fmla="*/ 215865 h 2530449"/>
                <a:gd name="connsiteX347" fmla="*/ 2099003 w 2485572"/>
                <a:gd name="connsiteY347" fmla="*/ 221546 h 2530449"/>
                <a:gd name="connsiteX348" fmla="*/ 2104684 w 2485572"/>
                <a:gd name="connsiteY348" fmla="*/ 224386 h 2530449"/>
                <a:gd name="connsiteX349" fmla="*/ 2112921 w 2485572"/>
                <a:gd name="connsiteY349" fmla="*/ 224386 h 2530449"/>
                <a:gd name="connsiteX350" fmla="*/ 2124283 w 2485572"/>
                <a:gd name="connsiteY350" fmla="*/ 229783 h 2530449"/>
                <a:gd name="connsiteX351" fmla="*/ 2177397 w 2485572"/>
                <a:gd name="connsiteY351" fmla="*/ 229783 h 2530449"/>
                <a:gd name="connsiteX352" fmla="*/ 2185918 w 2485572"/>
                <a:gd name="connsiteY352" fmla="*/ 232623 h 2530449"/>
                <a:gd name="connsiteX353" fmla="*/ 2213753 w 2485572"/>
                <a:gd name="connsiteY353" fmla="*/ 226942 h 2530449"/>
                <a:gd name="connsiteX354" fmla="*/ 2219434 w 2485572"/>
                <a:gd name="connsiteY354" fmla="*/ 224386 h 2530449"/>
                <a:gd name="connsiteX355" fmla="*/ 2241872 w 2485572"/>
                <a:gd name="connsiteY355" fmla="*/ 224386 h 2530449"/>
                <a:gd name="connsiteX0" fmla="*/ 2241872 w 2485572"/>
                <a:gd name="connsiteY0" fmla="*/ 224386 h 2530449"/>
                <a:gd name="connsiteX1" fmla="*/ 2227954 w 2485572"/>
                <a:gd name="connsiteY1" fmla="*/ 263583 h 2530449"/>
                <a:gd name="connsiteX2" fmla="*/ 2227954 w 2485572"/>
                <a:gd name="connsiteY2" fmla="*/ 271820 h 2530449"/>
                <a:gd name="connsiteX3" fmla="*/ 2225114 w 2485572"/>
                <a:gd name="connsiteY3" fmla="*/ 294258 h 2530449"/>
                <a:gd name="connsiteX4" fmla="*/ 2216593 w 2485572"/>
                <a:gd name="connsiteY4" fmla="*/ 328058 h 2530449"/>
                <a:gd name="connsiteX5" fmla="*/ 2183077 w 2485572"/>
                <a:gd name="connsiteY5" fmla="*/ 426049 h 2530449"/>
                <a:gd name="connsiteX6" fmla="*/ 2180237 w 2485572"/>
                <a:gd name="connsiteY6" fmla="*/ 428890 h 2530449"/>
                <a:gd name="connsiteX7" fmla="*/ 2177397 w 2485572"/>
                <a:gd name="connsiteY7" fmla="*/ 434570 h 2530449"/>
                <a:gd name="connsiteX8" fmla="*/ 2143881 w 2485572"/>
                <a:gd name="connsiteY8" fmla="*/ 482004 h 2530449"/>
                <a:gd name="connsiteX9" fmla="*/ 2141040 w 2485572"/>
                <a:gd name="connsiteY9" fmla="*/ 487685 h 2530449"/>
                <a:gd name="connsiteX10" fmla="*/ 2135360 w 2485572"/>
                <a:gd name="connsiteY10" fmla="*/ 490525 h 2530449"/>
                <a:gd name="connsiteX11" fmla="*/ 2132519 w 2485572"/>
                <a:gd name="connsiteY11" fmla="*/ 496206 h 2530449"/>
                <a:gd name="connsiteX12" fmla="*/ 2129679 w 2485572"/>
                <a:gd name="connsiteY12" fmla="*/ 538242 h 2530449"/>
                <a:gd name="connsiteX13" fmla="*/ 2132519 w 2485572"/>
                <a:gd name="connsiteY13" fmla="*/ 540799 h 2530449"/>
                <a:gd name="connsiteX14" fmla="*/ 2188758 w 2485572"/>
                <a:gd name="connsiteY14" fmla="*/ 624873 h 2530449"/>
                <a:gd name="connsiteX15" fmla="*/ 2205516 w 2485572"/>
                <a:gd name="connsiteY15" fmla="*/ 630553 h 2530449"/>
                <a:gd name="connsiteX16" fmla="*/ 2211197 w 2485572"/>
                <a:gd name="connsiteY16" fmla="*/ 633393 h 2530449"/>
                <a:gd name="connsiteX17" fmla="*/ 2216593 w 2485572"/>
                <a:gd name="connsiteY17" fmla="*/ 636234 h 2530449"/>
                <a:gd name="connsiteX18" fmla="*/ 2225114 w 2485572"/>
                <a:gd name="connsiteY18" fmla="*/ 636234 h 2530449"/>
                <a:gd name="connsiteX19" fmla="*/ 2267151 w 2485572"/>
                <a:gd name="connsiteY19" fmla="*/ 644755 h 2530449"/>
                <a:gd name="connsiteX20" fmla="*/ 2272832 w 2485572"/>
                <a:gd name="connsiteY20" fmla="*/ 644755 h 2530449"/>
                <a:gd name="connsiteX21" fmla="*/ 2309188 w 2485572"/>
                <a:gd name="connsiteY21" fmla="*/ 678271 h 2530449"/>
                <a:gd name="connsiteX22" fmla="*/ 2370823 w 2485572"/>
                <a:gd name="connsiteY22" fmla="*/ 739906 h 2530449"/>
                <a:gd name="connsiteX23" fmla="*/ 2376504 w 2485572"/>
                <a:gd name="connsiteY23" fmla="*/ 750983 h 2530449"/>
                <a:gd name="connsiteX24" fmla="*/ 2379060 w 2485572"/>
                <a:gd name="connsiteY24" fmla="*/ 756664 h 2530449"/>
                <a:gd name="connsiteX25" fmla="*/ 2381900 w 2485572"/>
                <a:gd name="connsiteY25" fmla="*/ 765185 h 2530449"/>
                <a:gd name="connsiteX26" fmla="*/ 2415700 w 2485572"/>
                <a:gd name="connsiteY26" fmla="*/ 793020 h 2530449"/>
                <a:gd name="connsiteX27" fmla="*/ 2423937 w 2485572"/>
                <a:gd name="connsiteY27" fmla="*/ 793020 h 2530449"/>
                <a:gd name="connsiteX28" fmla="*/ 2429618 w 2485572"/>
                <a:gd name="connsiteY28" fmla="*/ 795860 h 2530449"/>
                <a:gd name="connsiteX29" fmla="*/ 2435299 w 2485572"/>
                <a:gd name="connsiteY29" fmla="*/ 801541 h 2530449"/>
                <a:gd name="connsiteX30" fmla="*/ 2468814 w 2485572"/>
                <a:gd name="connsiteY30" fmla="*/ 832501 h 2530449"/>
                <a:gd name="connsiteX31" fmla="*/ 2468814 w 2485572"/>
                <a:gd name="connsiteY31" fmla="*/ 835057 h 2530449"/>
                <a:gd name="connsiteX32" fmla="*/ 2471655 w 2485572"/>
                <a:gd name="connsiteY32" fmla="*/ 840738 h 2530449"/>
                <a:gd name="connsiteX33" fmla="*/ 2477336 w 2485572"/>
                <a:gd name="connsiteY33" fmla="*/ 866016 h 2530449"/>
                <a:gd name="connsiteX34" fmla="*/ 2483016 w 2485572"/>
                <a:gd name="connsiteY34" fmla="*/ 882774 h 2530449"/>
                <a:gd name="connsiteX35" fmla="*/ 2485572 w 2485572"/>
                <a:gd name="connsiteY35" fmla="*/ 888455 h 2530449"/>
                <a:gd name="connsiteX36" fmla="*/ 2485572 w 2485572"/>
                <a:gd name="connsiteY36" fmla="*/ 896692 h 2530449"/>
                <a:gd name="connsiteX37" fmla="*/ 2457737 w 2485572"/>
                <a:gd name="connsiteY37" fmla="*/ 992127 h 2530449"/>
                <a:gd name="connsiteX38" fmla="*/ 2454897 w 2485572"/>
                <a:gd name="connsiteY38" fmla="*/ 997808 h 2530449"/>
                <a:gd name="connsiteX39" fmla="*/ 2454897 w 2485572"/>
                <a:gd name="connsiteY39" fmla="*/ 1008885 h 2530449"/>
                <a:gd name="connsiteX40" fmla="*/ 2438139 w 2485572"/>
                <a:gd name="connsiteY40" fmla="*/ 1064839 h 2530449"/>
                <a:gd name="connsiteX41" fmla="*/ 2438139 w 2485572"/>
                <a:gd name="connsiteY41" fmla="*/ 1084438 h 2530449"/>
                <a:gd name="connsiteX42" fmla="*/ 2443536 w 2485572"/>
                <a:gd name="connsiteY42" fmla="*/ 1132155 h 2530449"/>
                <a:gd name="connsiteX43" fmla="*/ 2443536 w 2485572"/>
                <a:gd name="connsiteY43" fmla="*/ 1177032 h 2530449"/>
                <a:gd name="connsiteX44" fmla="*/ 2440979 w 2485572"/>
                <a:gd name="connsiteY44" fmla="*/ 1185553 h 2530449"/>
                <a:gd name="connsiteX45" fmla="*/ 2423937 w 2485572"/>
                <a:gd name="connsiteY45" fmla="*/ 1252585 h 2530449"/>
                <a:gd name="connsiteX46" fmla="*/ 2418541 w 2485572"/>
                <a:gd name="connsiteY46" fmla="*/ 1258266 h 2530449"/>
                <a:gd name="connsiteX47" fmla="*/ 2415700 w 2485572"/>
                <a:gd name="connsiteY47" fmla="*/ 1261106 h 2530449"/>
                <a:gd name="connsiteX48" fmla="*/ 2410020 w 2485572"/>
                <a:gd name="connsiteY48" fmla="*/ 1266787 h 2530449"/>
                <a:gd name="connsiteX49" fmla="*/ 2407179 w 2485572"/>
                <a:gd name="connsiteY49" fmla="*/ 1275024 h 2530449"/>
                <a:gd name="connsiteX50" fmla="*/ 2373663 w 2485572"/>
                <a:gd name="connsiteY50" fmla="*/ 1317061 h 2530449"/>
                <a:gd name="connsiteX51" fmla="*/ 2365142 w 2485572"/>
                <a:gd name="connsiteY51" fmla="*/ 1334103 h 2530449"/>
                <a:gd name="connsiteX52" fmla="*/ 2362302 w 2485572"/>
                <a:gd name="connsiteY52" fmla="*/ 1336659 h 2530449"/>
                <a:gd name="connsiteX53" fmla="*/ 2356905 w 2485572"/>
                <a:gd name="connsiteY53" fmla="*/ 1359098 h 2530449"/>
                <a:gd name="connsiteX54" fmla="*/ 2354065 w 2485572"/>
                <a:gd name="connsiteY54" fmla="*/ 1364778 h 2530449"/>
                <a:gd name="connsiteX55" fmla="*/ 2351225 w 2485572"/>
                <a:gd name="connsiteY55" fmla="*/ 1370459 h 2530449"/>
                <a:gd name="connsiteX56" fmla="*/ 2339863 w 2485572"/>
                <a:gd name="connsiteY56" fmla="*/ 1387217 h 2530449"/>
                <a:gd name="connsiteX57" fmla="*/ 2309188 w 2485572"/>
                <a:gd name="connsiteY57" fmla="*/ 1432094 h 2530449"/>
                <a:gd name="connsiteX58" fmla="*/ 2306348 w 2485572"/>
                <a:gd name="connsiteY58" fmla="*/ 1434934 h 2530449"/>
                <a:gd name="connsiteX59" fmla="*/ 2300667 w 2485572"/>
                <a:gd name="connsiteY59" fmla="*/ 1440331 h 2530449"/>
                <a:gd name="connsiteX60" fmla="*/ 2297827 w 2485572"/>
                <a:gd name="connsiteY60" fmla="*/ 1446012 h 2530449"/>
                <a:gd name="connsiteX61" fmla="*/ 2289590 w 2485572"/>
                <a:gd name="connsiteY61" fmla="*/ 1451692 h 2530449"/>
                <a:gd name="connsiteX62" fmla="*/ 2281069 w 2485572"/>
                <a:gd name="connsiteY62" fmla="*/ 1457373 h 2530449"/>
                <a:gd name="connsiteX63" fmla="*/ 2230795 w 2485572"/>
                <a:gd name="connsiteY63" fmla="*/ 1476971 h 2530449"/>
                <a:gd name="connsiteX64" fmla="*/ 2227954 w 2485572"/>
                <a:gd name="connsiteY64" fmla="*/ 1482368 h 2530449"/>
                <a:gd name="connsiteX65" fmla="*/ 2219434 w 2485572"/>
                <a:gd name="connsiteY65" fmla="*/ 1485208 h 2530449"/>
                <a:gd name="connsiteX66" fmla="*/ 2180237 w 2485572"/>
                <a:gd name="connsiteY66" fmla="*/ 1504806 h 2530449"/>
                <a:gd name="connsiteX67" fmla="*/ 2174556 w 2485572"/>
                <a:gd name="connsiteY67" fmla="*/ 1510487 h 2530449"/>
                <a:gd name="connsiteX68" fmla="*/ 2169160 w 2485572"/>
                <a:gd name="connsiteY68" fmla="*/ 1519008 h 2530449"/>
                <a:gd name="connsiteX69" fmla="*/ 2163479 w 2485572"/>
                <a:gd name="connsiteY69" fmla="*/ 1546843 h 2530449"/>
                <a:gd name="connsiteX70" fmla="*/ 2191314 w 2485572"/>
                <a:gd name="connsiteY70" fmla="*/ 2530449 h 2530449"/>
                <a:gd name="connsiteX71" fmla="*/ 2154958 w 2485572"/>
                <a:gd name="connsiteY71" fmla="*/ 2480175 h 2530449"/>
                <a:gd name="connsiteX72" fmla="*/ 1986810 w 2485572"/>
                <a:gd name="connsiteY72" fmla="*/ 2300667 h 2530449"/>
                <a:gd name="connsiteX73" fmla="*/ 1928016 w 2485572"/>
                <a:gd name="connsiteY73" fmla="*/ 2278512 h 2530449"/>
                <a:gd name="connsiteX74" fmla="*/ 1900291 w 2485572"/>
                <a:gd name="connsiteY74" fmla="*/ 2264848 h 2530449"/>
                <a:gd name="connsiteX75" fmla="*/ 1771230 w 2485572"/>
                <a:gd name="connsiteY75" fmla="*/ 2205516 h 2530449"/>
                <a:gd name="connsiteX76" fmla="*/ 1698233 w 2485572"/>
                <a:gd name="connsiteY76" fmla="*/ 2166319 h 2530449"/>
                <a:gd name="connsiteX77" fmla="*/ 1682804 w 2485572"/>
                <a:gd name="connsiteY77" fmla="*/ 2164835 h 2530449"/>
                <a:gd name="connsiteX78" fmla="*/ 1656196 w 2485572"/>
                <a:gd name="connsiteY78" fmla="*/ 2160638 h 2530449"/>
                <a:gd name="connsiteX79" fmla="*/ 1633591 w 2485572"/>
                <a:gd name="connsiteY79" fmla="*/ 2164835 h 2530449"/>
                <a:gd name="connsiteX80" fmla="*/ 1605638 w 2485572"/>
                <a:gd name="connsiteY80" fmla="*/ 2169159 h 2530449"/>
                <a:gd name="connsiteX81" fmla="*/ 1566442 w 2485572"/>
                <a:gd name="connsiteY81" fmla="*/ 2146721 h 2530449"/>
                <a:gd name="connsiteX82" fmla="*/ 1563601 w 2485572"/>
                <a:gd name="connsiteY82" fmla="*/ 2143881 h 2530449"/>
                <a:gd name="connsiteX83" fmla="*/ 1561045 w 2485572"/>
                <a:gd name="connsiteY83" fmla="*/ 2141040 h 2530449"/>
                <a:gd name="connsiteX84" fmla="*/ 1541447 w 2485572"/>
                <a:gd name="connsiteY84" fmla="*/ 2112921 h 2530449"/>
                <a:gd name="connsiteX85" fmla="*/ 1535766 w 2485572"/>
                <a:gd name="connsiteY85" fmla="*/ 2107524 h 2530449"/>
                <a:gd name="connsiteX86" fmla="*/ 1501966 w 2485572"/>
                <a:gd name="connsiteY86" fmla="*/ 2090482 h 2530449"/>
                <a:gd name="connsiteX87" fmla="*/ 1496570 w 2485572"/>
                <a:gd name="connsiteY87" fmla="*/ 2087926 h 2530449"/>
                <a:gd name="connsiteX88" fmla="*/ 1493729 w 2485572"/>
                <a:gd name="connsiteY88" fmla="*/ 2085086 h 2530449"/>
                <a:gd name="connsiteX89" fmla="*/ 1488049 w 2485572"/>
                <a:gd name="connsiteY89" fmla="*/ 2082245 h 2530449"/>
                <a:gd name="connsiteX90" fmla="*/ 1426413 w 2485572"/>
                <a:gd name="connsiteY90" fmla="*/ 2059807 h 2530449"/>
                <a:gd name="connsiteX91" fmla="*/ 1364778 w 2485572"/>
                <a:gd name="connsiteY91" fmla="*/ 2056966 h 2530449"/>
                <a:gd name="connsiteX92" fmla="*/ 1336659 w 2485572"/>
                <a:gd name="connsiteY92" fmla="*/ 2048445 h 2530449"/>
                <a:gd name="connsiteX93" fmla="*/ 1311380 w 2485572"/>
                <a:gd name="connsiteY93" fmla="*/ 2034528 h 2530449"/>
                <a:gd name="connsiteX94" fmla="*/ 1305983 w 2485572"/>
                <a:gd name="connsiteY94" fmla="*/ 2031688 h 2530449"/>
                <a:gd name="connsiteX95" fmla="*/ 1303143 w 2485572"/>
                <a:gd name="connsiteY95" fmla="*/ 2026291 h 2530449"/>
                <a:gd name="connsiteX96" fmla="*/ 1300303 w 2485572"/>
                <a:gd name="connsiteY96" fmla="*/ 2023451 h 2530449"/>
                <a:gd name="connsiteX97" fmla="*/ 1266787 w 2485572"/>
                <a:gd name="connsiteY97" fmla="*/ 2006409 h 2530449"/>
                <a:gd name="connsiteX98" fmla="*/ 1255426 w 2485572"/>
                <a:gd name="connsiteY98" fmla="*/ 2006409 h 2530449"/>
                <a:gd name="connsiteX99" fmla="*/ 1238668 w 2485572"/>
                <a:gd name="connsiteY99" fmla="*/ 2001012 h 2530449"/>
                <a:gd name="connsiteX100" fmla="*/ 1232987 w 2485572"/>
                <a:gd name="connsiteY100" fmla="*/ 2001012 h 2530449"/>
                <a:gd name="connsiteX101" fmla="*/ 1216229 w 2485572"/>
                <a:gd name="connsiteY101" fmla="*/ 1995331 h 2530449"/>
                <a:gd name="connsiteX102" fmla="*/ 1213389 w 2485572"/>
                <a:gd name="connsiteY102" fmla="*/ 1992491 h 2530449"/>
                <a:gd name="connsiteX103" fmla="*/ 1185554 w 2485572"/>
                <a:gd name="connsiteY103" fmla="*/ 1984254 h 2530449"/>
                <a:gd name="connsiteX104" fmla="*/ 1179873 w 2485572"/>
                <a:gd name="connsiteY104" fmla="*/ 1984254 h 2530449"/>
                <a:gd name="connsiteX105" fmla="*/ 1157434 w 2485572"/>
                <a:gd name="connsiteY105" fmla="*/ 1981414 h 2530449"/>
                <a:gd name="connsiteX106" fmla="*/ 1109717 w 2485572"/>
                <a:gd name="connsiteY106" fmla="*/ 1947614 h 2530449"/>
                <a:gd name="connsiteX107" fmla="*/ 1098639 w 2485572"/>
                <a:gd name="connsiteY107" fmla="*/ 1944774 h 2530449"/>
                <a:gd name="connsiteX108" fmla="*/ 1067680 w 2485572"/>
                <a:gd name="connsiteY108" fmla="*/ 1919779 h 2530449"/>
                <a:gd name="connsiteX109" fmla="*/ 1056603 w 2485572"/>
                <a:gd name="connsiteY109" fmla="*/ 1888819 h 2530449"/>
                <a:gd name="connsiteX110" fmla="*/ 1053762 w 2485572"/>
                <a:gd name="connsiteY110" fmla="*/ 1880298 h 2530449"/>
                <a:gd name="connsiteX111" fmla="*/ 1022803 w 2485572"/>
                <a:gd name="connsiteY111" fmla="*/ 1860700 h 2530449"/>
                <a:gd name="connsiteX112" fmla="*/ 1019962 w 2485572"/>
                <a:gd name="connsiteY112" fmla="*/ 1858143 h 2530449"/>
                <a:gd name="connsiteX113" fmla="*/ 1006045 w 2485572"/>
                <a:gd name="connsiteY113" fmla="*/ 1824343 h 2530449"/>
                <a:gd name="connsiteX114" fmla="*/ 1006045 w 2485572"/>
                <a:gd name="connsiteY114" fmla="*/ 1813266 h 2530449"/>
                <a:gd name="connsiteX115" fmla="*/ 1011725 w 2485572"/>
                <a:gd name="connsiteY115" fmla="*/ 1793668 h 2530449"/>
                <a:gd name="connsiteX116" fmla="*/ 1019962 w 2485572"/>
                <a:gd name="connsiteY116" fmla="*/ 1768389 h 2530449"/>
                <a:gd name="connsiteX117" fmla="*/ 1025643 w 2485572"/>
                <a:gd name="connsiteY117" fmla="*/ 1737429 h 2530449"/>
                <a:gd name="connsiteX118" fmla="*/ 1025643 w 2485572"/>
                <a:gd name="connsiteY118" fmla="*/ 1723512 h 2530449"/>
                <a:gd name="connsiteX119" fmla="*/ 1019962 w 2485572"/>
                <a:gd name="connsiteY119" fmla="*/ 1720671 h 2530449"/>
                <a:gd name="connsiteX120" fmla="*/ 1014566 w 2485572"/>
                <a:gd name="connsiteY120" fmla="*/ 1712435 h 2530449"/>
                <a:gd name="connsiteX121" fmla="*/ 1011725 w 2485572"/>
                <a:gd name="connsiteY121" fmla="*/ 1709594 h 2530449"/>
                <a:gd name="connsiteX122" fmla="*/ 983606 w 2485572"/>
                <a:gd name="connsiteY122" fmla="*/ 1692552 h 2530449"/>
                <a:gd name="connsiteX123" fmla="*/ 977925 w 2485572"/>
                <a:gd name="connsiteY123" fmla="*/ 1692552 h 2530449"/>
                <a:gd name="connsiteX124" fmla="*/ 950090 w 2485572"/>
                <a:gd name="connsiteY124" fmla="*/ 1653356 h 2530449"/>
                <a:gd name="connsiteX125" fmla="*/ 950090 w 2485572"/>
                <a:gd name="connsiteY125" fmla="*/ 1639438 h 2530449"/>
                <a:gd name="connsiteX126" fmla="*/ 952931 w 2485572"/>
                <a:gd name="connsiteY126" fmla="*/ 1636598 h 2530449"/>
                <a:gd name="connsiteX127" fmla="*/ 975369 w 2485572"/>
                <a:gd name="connsiteY127" fmla="*/ 1597401 h 2530449"/>
                <a:gd name="connsiteX128" fmla="*/ 980766 w 2485572"/>
                <a:gd name="connsiteY128" fmla="*/ 1591721 h 2530449"/>
                <a:gd name="connsiteX129" fmla="*/ 1017406 w 2485572"/>
                <a:gd name="connsiteY129" fmla="*/ 1561045 h 2530449"/>
                <a:gd name="connsiteX130" fmla="*/ 1022803 w 2485572"/>
                <a:gd name="connsiteY130" fmla="*/ 1558205 h 2530449"/>
                <a:gd name="connsiteX131" fmla="*/ 1025643 w 2485572"/>
                <a:gd name="connsiteY131" fmla="*/ 1555364 h 2530449"/>
                <a:gd name="connsiteX132" fmla="*/ 1031324 w 2485572"/>
                <a:gd name="connsiteY132" fmla="*/ 1549684 h 2530449"/>
                <a:gd name="connsiteX133" fmla="*/ 1293866 w 2485572"/>
                <a:gd name="connsiteY133" fmla="*/ 1680648 h 2530449"/>
                <a:gd name="connsiteX134" fmla="*/ 1455791 w 2485572"/>
                <a:gd name="connsiteY134" fmla="*/ 1685410 h 2530449"/>
                <a:gd name="connsiteX135" fmla="*/ 1289417 w 2485572"/>
                <a:gd name="connsiteY135" fmla="*/ 1536685 h 2530449"/>
                <a:gd name="connsiteX136" fmla="*/ 1061999 w 2485572"/>
                <a:gd name="connsiteY136" fmla="*/ 1465610 h 2530449"/>
                <a:gd name="connsiteX137" fmla="*/ 1061999 w 2485572"/>
                <a:gd name="connsiteY137" fmla="*/ 1429254 h 2530449"/>
                <a:gd name="connsiteX138" fmla="*/ 1048082 w 2485572"/>
                <a:gd name="connsiteY138" fmla="*/ 1403975 h 2530449"/>
                <a:gd name="connsiteX139" fmla="*/ 1022803 w 2485572"/>
                <a:gd name="connsiteY139" fmla="*/ 1387217 h 2530449"/>
                <a:gd name="connsiteX140" fmla="*/ 1011725 w 2485572"/>
                <a:gd name="connsiteY140" fmla="*/ 1381536 h 2530449"/>
                <a:gd name="connsiteX141" fmla="*/ 1000364 w 2485572"/>
                <a:gd name="connsiteY141" fmla="*/ 1381536 h 2530449"/>
                <a:gd name="connsiteX142" fmla="*/ 961167 w 2485572"/>
                <a:gd name="connsiteY142" fmla="*/ 1376140 h 2530449"/>
                <a:gd name="connsiteX143" fmla="*/ 924811 w 2485572"/>
                <a:gd name="connsiteY143" fmla="*/ 1367618 h 2530449"/>
                <a:gd name="connsiteX144" fmla="*/ 919131 w 2485572"/>
                <a:gd name="connsiteY144" fmla="*/ 1367618 h 2530449"/>
                <a:gd name="connsiteX145" fmla="*/ 913450 w 2485572"/>
                <a:gd name="connsiteY145" fmla="*/ 1364778 h 2530449"/>
                <a:gd name="connsiteX146" fmla="*/ 908053 w 2485572"/>
                <a:gd name="connsiteY146" fmla="*/ 1364778 h 2530449"/>
                <a:gd name="connsiteX147" fmla="*/ 877094 w 2485572"/>
                <a:gd name="connsiteY147" fmla="*/ 1381536 h 2530449"/>
                <a:gd name="connsiteX148" fmla="*/ 868857 w 2485572"/>
                <a:gd name="connsiteY148" fmla="*/ 1390057 h 2530449"/>
                <a:gd name="connsiteX149" fmla="*/ 835057 w 2485572"/>
                <a:gd name="connsiteY149" fmla="*/ 1434934 h 2530449"/>
                <a:gd name="connsiteX150" fmla="*/ 832217 w 2485572"/>
                <a:gd name="connsiteY150" fmla="*/ 1440331 h 2530449"/>
                <a:gd name="connsiteX151" fmla="*/ 832217 w 2485572"/>
                <a:gd name="connsiteY151" fmla="*/ 1446012 h 2530449"/>
                <a:gd name="connsiteX152" fmla="*/ 767741 w 2485572"/>
                <a:gd name="connsiteY152" fmla="*/ 1513327 h 2530449"/>
                <a:gd name="connsiteX153" fmla="*/ 711787 w 2485572"/>
                <a:gd name="connsiteY153" fmla="*/ 1535766 h 2530449"/>
                <a:gd name="connsiteX154" fmla="*/ 686508 w 2485572"/>
                <a:gd name="connsiteY154" fmla="*/ 1541447 h 2530449"/>
                <a:gd name="connsiteX155" fmla="*/ 661513 w 2485572"/>
                <a:gd name="connsiteY155" fmla="*/ 1549684 h 2530449"/>
                <a:gd name="connsiteX156" fmla="*/ 658672 w 2485572"/>
                <a:gd name="connsiteY156" fmla="*/ 1552524 h 2530449"/>
                <a:gd name="connsiteX157" fmla="*/ 652992 w 2485572"/>
                <a:gd name="connsiteY157" fmla="*/ 1555364 h 2530449"/>
                <a:gd name="connsiteX158" fmla="*/ 624873 w 2485572"/>
                <a:gd name="connsiteY158" fmla="*/ 1561045 h 2530449"/>
                <a:gd name="connsiteX159" fmla="*/ 619476 w 2485572"/>
                <a:gd name="connsiteY159" fmla="*/ 1558205 h 2530449"/>
                <a:gd name="connsiteX160" fmla="*/ 616636 w 2485572"/>
                <a:gd name="connsiteY160" fmla="*/ 1555364 h 2530449"/>
                <a:gd name="connsiteX161" fmla="*/ 597037 w 2485572"/>
                <a:gd name="connsiteY161" fmla="*/ 1532926 h 2530449"/>
                <a:gd name="connsiteX162" fmla="*/ 594197 w 2485572"/>
                <a:gd name="connsiteY162" fmla="*/ 1521848 h 2530449"/>
                <a:gd name="connsiteX163" fmla="*/ 591357 w 2485572"/>
                <a:gd name="connsiteY163" fmla="*/ 1519008 h 2530449"/>
                <a:gd name="connsiteX164" fmla="*/ 566078 w 2485572"/>
                <a:gd name="connsiteY164" fmla="*/ 1482368 h 2530449"/>
                <a:gd name="connsiteX165" fmla="*/ 560397 w 2485572"/>
                <a:gd name="connsiteY165" fmla="*/ 1471291 h 2530449"/>
                <a:gd name="connsiteX166" fmla="*/ 555000 w 2485572"/>
                <a:gd name="connsiteY166" fmla="*/ 1465610 h 2530449"/>
                <a:gd name="connsiteX167" fmla="*/ 498762 w 2485572"/>
                <a:gd name="connsiteY167" fmla="*/ 1432094 h 2530449"/>
                <a:gd name="connsiteX168" fmla="*/ 490525 w 2485572"/>
                <a:gd name="connsiteY168" fmla="*/ 1429254 h 2530449"/>
                <a:gd name="connsiteX169" fmla="*/ 487685 w 2485572"/>
                <a:gd name="connsiteY169" fmla="*/ 1429254 h 2530449"/>
                <a:gd name="connsiteX170" fmla="*/ 462406 w 2485572"/>
                <a:gd name="connsiteY170" fmla="*/ 1426413 h 2530449"/>
                <a:gd name="connsiteX171" fmla="*/ 400770 w 2485572"/>
                <a:gd name="connsiteY171" fmla="*/ 1426413 h 2530449"/>
                <a:gd name="connsiteX172" fmla="*/ 392250 w 2485572"/>
                <a:gd name="connsiteY172" fmla="*/ 1423573 h 2530449"/>
                <a:gd name="connsiteX173" fmla="*/ 384013 w 2485572"/>
                <a:gd name="connsiteY173" fmla="*/ 1420733 h 2530449"/>
                <a:gd name="connsiteX174" fmla="*/ 375492 w 2485572"/>
                <a:gd name="connsiteY174" fmla="*/ 1420733 h 2530449"/>
                <a:gd name="connsiteX175" fmla="*/ 319537 w 2485572"/>
                <a:gd name="connsiteY175" fmla="*/ 1409655 h 2530449"/>
                <a:gd name="connsiteX176" fmla="*/ 313856 w 2485572"/>
                <a:gd name="connsiteY176" fmla="*/ 1406815 h 2530449"/>
                <a:gd name="connsiteX177" fmla="*/ 308176 w 2485572"/>
                <a:gd name="connsiteY177" fmla="*/ 1406815 h 2530449"/>
                <a:gd name="connsiteX178" fmla="*/ 297098 w 2485572"/>
                <a:gd name="connsiteY178" fmla="*/ 1401134 h 2530449"/>
                <a:gd name="connsiteX179" fmla="*/ 221546 w 2485572"/>
                <a:gd name="connsiteY179" fmla="*/ 1392898 h 2530449"/>
                <a:gd name="connsiteX180" fmla="*/ 213025 w 2485572"/>
                <a:gd name="connsiteY180" fmla="*/ 1392898 h 2530449"/>
                <a:gd name="connsiteX181" fmla="*/ 204504 w 2485572"/>
                <a:gd name="connsiteY181" fmla="*/ 1395738 h 2530449"/>
                <a:gd name="connsiteX182" fmla="*/ 154230 w 2485572"/>
                <a:gd name="connsiteY182" fmla="*/ 1406815 h 2530449"/>
                <a:gd name="connsiteX183" fmla="*/ 148549 w 2485572"/>
                <a:gd name="connsiteY183" fmla="*/ 1403975 h 2530449"/>
                <a:gd name="connsiteX184" fmla="*/ 137472 w 2485572"/>
                <a:gd name="connsiteY184" fmla="*/ 1398294 h 2530449"/>
                <a:gd name="connsiteX185" fmla="*/ 131791 w 2485572"/>
                <a:gd name="connsiteY185" fmla="*/ 1398294 h 2530449"/>
                <a:gd name="connsiteX186" fmla="*/ 67316 w 2485572"/>
                <a:gd name="connsiteY186" fmla="*/ 1418177 h 2530449"/>
                <a:gd name="connsiteX187" fmla="*/ 58795 w 2485572"/>
                <a:gd name="connsiteY187" fmla="*/ 1420733 h 2530449"/>
                <a:gd name="connsiteX188" fmla="*/ 50558 w 2485572"/>
                <a:gd name="connsiteY188" fmla="*/ 1423573 h 2530449"/>
                <a:gd name="connsiteX189" fmla="*/ 42037 w 2485572"/>
                <a:gd name="connsiteY189" fmla="*/ 1423573 h 2530449"/>
                <a:gd name="connsiteX190" fmla="*/ 5681 w 2485572"/>
                <a:gd name="connsiteY190" fmla="*/ 1432094 h 2530449"/>
                <a:gd name="connsiteX191" fmla="*/ 2840 w 2485572"/>
                <a:gd name="connsiteY191" fmla="*/ 1403975 h 2530449"/>
                <a:gd name="connsiteX192" fmla="*/ 0 w 2485572"/>
                <a:gd name="connsiteY192" fmla="*/ 1395738 h 2530449"/>
                <a:gd name="connsiteX193" fmla="*/ 5681 w 2485572"/>
                <a:gd name="connsiteY193" fmla="*/ 1373299 h 2530449"/>
                <a:gd name="connsiteX194" fmla="*/ 5681 w 2485572"/>
                <a:gd name="connsiteY194" fmla="*/ 1361938 h 2530449"/>
                <a:gd name="connsiteX195" fmla="*/ 11361 w 2485572"/>
                <a:gd name="connsiteY195" fmla="*/ 1345180 h 2530449"/>
                <a:gd name="connsiteX196" fmla="*/ 42037 w 2485572"/>
                <a:gd name="connsiteY196" fmla="*/ 1305983 h 2530449"/>
                <a:gd name="connsiteX197" fmla="*/ 47718 w 2485572"/>
                <a:gd name="connsiteY197" fmla="*/ 1294622 h 2530449"/>
                <a:gd name="connsiteX198" fmla="*/ 39197 w 2485572"/>
                <a:gd name="connsiteY198" fmla="*/ 1275024 h 2530449"/>
                <a:gd name="connsiteX199" fmla="*/ 33516 w 2485572"/>
                <a:gd name="connsiteY199" fmla="*/ 1269627 h 2530449"/>
                <a:gd name="connsiteX200" fmla="*/ 33516 w 2485572"/>
                <a:gd name="connsiteY200" fmla="*/ 1244348 h 2530449"/>
                <a:gd name="connsiteX201" fmla="*/ 64475 w 2485572"/>
                <a:gd name="connsiteY201" fmla="*/ 1213389 h 2530449"/>
                <a:gd name="connsiteX202" fmla="*/ 81233 w 2485572"/>
                <a:gd name="connsiteY202" fmla="*/ 1199471 h 2530449"/>
                <a:gd name="connsiteX203" fmla="*/ 86914 w 2485572"/>
                <a:gd name="connsiteY203" fmla="*/ 1190950 h 2530449"/>
                <a:gd name="connsiteX204" fmla="*/ 97991 w 2485572"/>
                <a:gd name="connsiteY204" fmla="*/ 1160275 h 2530449"/>
                <a:gd name="connsiteX205" fmla="*/ 95435 w 2485572"/>
                <a:gd name="connsiteY205" fmla="*/ 1151753 h 2530449"/>
                <a:gd name="connsiteX206" fmla="*/ 95435 w 2485572"/>
                <a:gd name="connsiteY206" fmla="*/ 1121078 h 2530449"/>
                <a:gd name="connsiteX207" fmla="*/ 100832 w 2485572"/>
                <a:gd name="connsiteY207" fmla="*/ 1112557 h 2530449"/>
                <a:gd name="connsiteX208" fmla="*/ 103672 w 2485572"/>
                <a:gd name="connsiteY208" fmla="*/ 1106876 h 2530449"/>
                <a:gd name="connsiteX209" fmla="*/ 154230 w 2485572"/>
                <a:gd name="connsiteY209" fmla="*/ 1070520 h 2530449"/>
                <a:gd name="connsiteX210" fmla="*/ 176668 w 2485572"/>
                <a:gd name="connsiteY210" fmla="*/ 1045241 h 2530449"/>
                <a:gd name="connsiteX211" fmla="*/ 176668 w 2485572"/>
                <a:gd name="connsiteY211" fmla="*/ 1037004 h 2530449"/>
                <a:gd name="connsiteX212" fmla="*/ 173828 w 2485572"/>
                <a:gd name="connsiteY212" fmla="*/ 1028483 h 2530449"/>
                <a:gd name="connsiteX213" fmla="*/ 157070 w 2485572"/>
                <a:gd name="connsiteY213" fmla="*/ 1008885 h 2530449"/>
                <a:gd name="connsiteX214" fmla="*/ 154230 w 2485572"/>
                <a:gd name="connsiteY214" fmla="*/ 1000648 h 2530449"/>
                <a:gd name="connsiteX215" fmla="*/ 157070 w 2485572"/>
                <a:gd name="connsiteY215" fmla="*/ 964008 h 2530449"/>
                <a:gd name="connsiteX216" fmla="*/ 154230 w 2485572"/>
                <a:gd name="connsiteY216" fmla="*/ 955771 h 2530449"/>
                <a:gd name="connsiteX217" fmla="*/ 126111 w 2485572"/>
                <a:gd name="connsiteY217" fmla="*/ 930492 h 2530449"/>
                <a:gd name="connsiteX218" fmla="*/ 112193 w 2485572"/>
                <a:gd name="connsiteY218" fmla="*/ 927652 h 2530449"/>
                <a:gd name="connsiteX219" fmla="*/ 109353 w 2485572"/>
                <a:gd name="connsiteY219" fmla="*/ 921971 h 2530449"/>
                <a:gd name="connsiteX220" fmla="*/ 109353 w 2485572"/>
                <a:gd name="connsiteY220" fmla="*/ 908053 h 2530449"/>
                <a:gd name="connsiteX221" fmla="*/ 117590 w 2485572"/>
                <a:gd name="connsiteY221" fmla="*/ 891295 h 2530449"/>
                <a:gd name="connsiteX222" fmla="*/ 123270 w 2485572"/>
                <a:gd name="connsiteY222" fmla="*/ 885615 h 2530449"/>
                <a:gd name="connsiteX223" fmla="*/ 148549 w 2485572"/>
                <a:gd name="connsiteY223" fmla="*/ 866016 h 2530449"/>
                <a:gd name="connsiteX224" fmla="*/ 128951 w 2485572"/>
                <a:gd name="connsiteY224" fmla="*/ 840738 h 2530449"/>
                <a:gd name="connsiteX225" fmla="*/ 126111 w 2485572"/>
                <a:gd name="connsiteY225" fmla="*/ 821139 h 2530449"/>
                <a:gd name="connsiteX226" fmla="*/ 140028 w 2485572"/>
                <a:gd name="connsiteY226" fmla="*/ 812618 h 2530449"/>
                <a:gd name="connsiteX227" fmla="*/ 142869 w 2485572"/>
                <a:gd name="connsiteY227" fmla="*/ 790464 h 2530449"/>
                <a:gd name="connsiteX228" fmla="*/ 154230 w 2485572"/>
                <a:gd name="connsiteY228" fmla="*/ 773422 h 2530449"/>
                <a:gd name="connsiteX229" fmla="*/ 157070 w 2485572"/>
                <a:gd name="connsiteY229" fmla="*/ 762344 h 2530449"/>
                <a:gd name="connsiteX230" fmla="*/ 157070 w 2485572"/>
                <a:gd name="connsiteY230" fmla="*/ 753824 h 2530449"/>
                <a:gd name="connsiteX231" fmla="*/ 145709 w 2485572"/>
                <a:gd name="connsiteY231" fmla="*/ 731385 h 2530449"/>
                <a:gd name="connsiteX232" fmla="*/ 145709 w 2485572"/>
                <a:gd name="connsiteY232" fmla="*/ 723148 h 2530449"/>
                <a:gd name="connsiteX233" fmla="*/ 159627 w 2485572"/>
                <a:gd name="connsiteY233" fmla="*/ 714627 h 2530449"/>
                <a:gd name="connsiteX234" fmla="*/ 204504 w 2485572"/>
                <a:gd name="connsiteY234" fmla="*/ 708946 h 2530449"/>
                <a:gd name="connsiteX235" fmla="*/ 232623 w 2485572"/>
                <a:gd name="connsiteY235" fmla="*/ 678271 h 2530449"/>
                <a:gd name="connsiteX236" fmla="*/ 232623 w 2485572"/>
                <a:gd name="connsiteY236" fmla="*/ 666909 h 2530449"/>
                <a:gd name="connsiteX237" fmla="*/ 215865 w 2485572"/>
                <a:gd name="connsiteY237" fmla="*/ 644755 h 2530449"/>
                <a:gd name="connsiteX238" fmla="*/ 218705 w 2485572"/>
                <a:gd name="connsiteY238" fmla="*/ 613795 h 2530449"/>
                <a:gd name="connsiteX239" fmla="*/ 241144 w 2485572"/>
                <a:gd name="connsiteY239" fmla="*/ 582836 h 2530449"/>
                <a:gd name="connsiteX240" fmla="*/ 252221 w 2485572"/>
                <a:gd name="connsiteY240" fmla="*/ 571758 h 2530449"/>
                <a:gd name="connsiteX241" fmla="*/ 285737 w 2485572"/>
                <a:gd name="connsiteY241" fmla="*/ 524041 h 2530449"/>
                <a:gd name="connsiteX242" fmla="*/ 291418 w 2485572"/>
                <a:gd name="connsiteY242" fmla="*/ 518644 h 2530449"/>
                <a:gd name="connsiteX243" fmla="*/ 322377 w 2485572"/>
                <a:gd name="connsiteY243" fmla="*/ 518644 h 2530449"/>
                <a:gd name="connsiteX244" fmla="*/ 333455 w 2485572"/>
                <a:gd name="connsiteY244" fmla="*/ 510123 h 2530449"/>
                <a:gd name="connsiteX245" fmla="*/ 341976 w 2485572"/>
                <a:gd name="connsiteY245" fmla="*/ 482004 h 2530449"/>
                <a:gd name="connsiteX246" fmla="*/ 347372 w 2485572"/>
                <a:gd name="connsiteY246" fmla="*/ 476607 h 2530449"/>
                <a:gd name="connsiteX247" fmla="*/ 386853 w 2485572"/>
                <a:gd name="connsiteY247" fmla="*/ 459565 h 2530449"/>
                <a:gd name="connsiteX248" fmla="*/ 389409 w 2485572"/>
                <a:gd name="connsiteY248" fmla="*/ 454169 h 2530449"/>
                <a:gd name="connsiteX249" fmla="*/ 400770 w 2485572"/>
                <a:gd name="connsiteY249" fmla="*/ 434570 h 2530449"/>
                <a:gd name="connsiteX250" fmla="*/ 414688 w 2485572"/>
                <a:gd name="connsiteY250" fmla="*/ 392534 h 2530449"/>
                <a:gd name="connsiteX251" fmla="*/ 428890 w 2485572"/>
                <a:gd name="connsiteY251" fmla="*/ 341976 h 2530449"/>
                <a:gd name="connsiteX252" fmla="*/ 434286 w 2485572"/>
                <a:gd name="connsiteY252" fmla="*/ 255062 h 2530449"/>
                <a:gd name="connsiteX253" fmla="*/ 437127 w 2485572"/>
                <a:gd name="connsiteY253" fmla="*/ 252221 h 2530449"/>
                <a:gd name="connsiteX254" fmla="*/ 448488 w 2485572"/>
                <a:gd name="connsiteY254" fmla="*/ 235463 h 2530449"/>
                <a:gd name="connsiteX255" fmla="*/ 468086 w 2485572"/>
                <a:gd name="connsiteY255" fmla="*/ 221546 h 2530449"/>
                <a:gd name="connsiteX256" fmla="*/ 501602 w 2485572"/>
                <a:gd name="connsiteY256" fmla="*/ 215865 h 2530449"/>
                <a:gd name="connsiteX257" fmla="*/ 512964 w 2485572"/>
                <a:gd name="connsiteY257" fmla="*/ 213025 h 2530449"/>
                <a:gd name="connsiteX258" fmla="*/ 555000 w 2485572"/>
                <a:gd name="connsiteY258" fmla="*/ 187746 h 2530449"/>
                <a:gd name="connsiteX259" fmla="*/ 557557 w 2485572"/>
                <a:gd name="connsiteY259" fmla="*/ 182349 h 2530449"/>
                <a:gd name="connsiteX260" fmla="*/ 602434 w 2485572"/>
                <a:gd name="connsiteY260" fmla="*/ 131791 h 2530449"/>
                <a:gd name="connsiteX261" fmla="*/ 605274 w 2485572"/>
                <a:gd name="connsiteY261" fmla="*/ 123270 h 2530449"/>
                <a:gd name="connsiteX262" fmla="*/ 594197 w 2485572"/>
                <a:gd name="connsiteY262" fmla="*/ 70156 h 2530449"/>
                <a:gd name="connsiteX263" fmla="*/ 650151 w 2485572"/>
                <a:gd name="connsiteY263" fmla="*/ 92595 h 2530449"/>
                <a:gd name="connsiteX264" fmla="*/ 664069 w 2485572"/>
                <a:gd name="connsiteY264" fmla="*/ 92595 h 2530449"/>
                <a:gd name="connsiteX265" fmla="*/ 689348 w 2485572"/>
                <a:gd name="connsiteY265" fmla="*/ 98275 h 2530449"/>
                <a:gd name="connsiteX266" fmla="*/ 723148 w 2485572"/>
                <a:gd name="connsiteY266" fmla="*/ 89754 h 2530449"/>
                <a:gd name="connsiteX267" fmla="*/ 725704 w 2485572"/>
                <a:gd name="connsiteY267" fmla="*/ 92595 h 2530449"/>
                <a:gd name="connsiteX268" fmla="*/ 731385 w 2485572"/>
                <a:gd name="connsiteY268" fmla="*/ 92595 h 2530449"/>
                <a:gd name="connsiteX269" fmla="*/ 737065 w 2485572"/>
                <a:gd name="connsiteY269" fmla="*/ 95435 h 2530449"/>
                <a:gd name="connsiteX270" fmla="*/ 742746 w 2485572"/>
                <a:gd name="connsiteY270" fmla="*/ 95435 h 2530449"/>
                <a:gd name="connsiteX271" fmla="*/ 779102 w 2485572"/>
                <a:gd name="connsiteY271" fmla="*/ 75837 h 2530449"/>
                <a:gd name="connsiteX272" fmla="*/ 818299 w 2485572"/>
                <a:gd name="connsiteY272" fmla="*/ 39197 h 2530449"/>
                <a:gd name="connsiteX273" fmla="*/ 823980 w 2485572"/>
                <a:gd name="connsiteY273" fmla="*/ 33800 h 2530449"/>
                <a:gd name="connsiteX274" fmla="*/ 851815 w 2485572"/>
                <a:gd name="connsiteY274" fmla="*/ 19598 h 2530449"/>
                <a:gd name="connsiteX275" fmla="*/ 854655 w 2485572"/>
                <a:gd name="connsiteY275" fmla="*/ 14202 h 2530449"/>
                <a:gd name="connsiteX276" fmla="*/ 888455 w 2485572"/>
                <a:gd name="connsiteY276" fmla="*/ 8521 h 2530449"/>
                <a:gd name="connsiteX277" fmla="*/ 893852 w 2485572"/>
                <a:gd name="connsiteY277" fmla="*/ 11361 h 2530449"/>
                <a:gd name="connsiteX278" fmla="*/ 933332 w 2485572"/>
                <a:gd name="connsiteY278" fmla="*/ 36640 h 2530449"/>
                <a:gd name="connsiteX279" fmla="*/ 938729 w 2485572"/>
                <a:gd name="connsiteY279" fmla="*/ 42037 h 2530449"/>
                <a:gd name="connsiteX280" fmla="*/ 969689 w 2485572"/>
                <a:gd name="connsiteY280" fmla="*/ 61635 h 2530449"/>
                <a:gd name="connsiteX281" fmla="*/ 972529 w 2485572"/>
                <a:gd name="connsiteY281" fmla="*/ 64475 h 2530449"/>
                <a:gd name="connsiteX282" fmla="*/ 977925 w 2485572"/>
                <a:gd name="connsiteY282" fmla="*/ 67316 h 2530449"/>
                <a:gd name="connsiteX283" fmla="*/ 1011725 w 2485572"/>
                <a:gd name="connsiteY283" fmla="*/ 67316 h 2530449"/>
                <a:gd name="connsiteX284" fmla="*/ 1031324 w 2485572"/>
                <a:gd name="connsiteY284" fmla="*/ 64475 h 2530449"/>
                <a:gd name="connsiteX285" fmla="*/ 1042401 w 2485572"/>
                <a:gd name="connsiteY285" fmla="*/ 64475 h 2530449"/>
                <a:gd name="connsiteX286" fmla="*/ 1104036 w 2485572"/>
                <a:gd name="connsiteY286" fmla="*/ 70156 h 2530449"/>
                <a:gd name="connsiteX287" fmla="*/ 1109717 w 2485572"/>
                <a:gd name="connsiteY287" fmla="*/ 75837 h 2530449"/>
                <a:gd name="connsiteX288" fmla="*/ 1118238 w 2485572"/>
                <a:gd name="connsiteY288" fmla="*/ 81233 h 2530449"/>
                <a:gd name="connsiteX289" fmla="*/ 1121078 w 2485572"/>
                <a:gd name="connsiteY289" fmla="*/ 84074 h 2530449"/>
                <a:gd name="connsiteX290" fmla="*/ 1143517 w 2485572"/>
                <a:gd name="connsiteY290" fmla="*/ 95435 h 2530449"/>
                <a:gd name="connsiteX291" fmla="*/ 1151754 w 2485572"/>
                <a:gd name="connsiteY291" fmla="*/ 100832 h 2530449"/>
                <a:gd name="connsiteX292" fmla="*/ 1171352 w 2485572"/>
                <a:gd name="connsiteY292" fmla="*/ 100832 h 2530449"/>
                <a:gd name="connsiteX293" fmla="*/ 1174192 w 2485572"/>
                <a:gd name="connsiteY293" fmla="*/ 98275 h 2530449"/>
                <a:gd name="connsiteX294" fmla="*/ 1188110 w 2485572"/>
                <a:gd name="connsiteY294" fmla="*/ 89754 h 2530449"/>
                <a:gd name="connsiteX295" fmla="*/ 1193791 w 2485572"/>
                <a:gd name="connsiteY295" fmla="*/ 84074 h 2530449"/>
                <a:gd name="connsiteX296" fmla="*/ 1238668 w 2485572"/>
                <a:gd name="connsiteY296" fmla="*/ 75837 h 2530449"/>
                <a:gd name="connsiteX297" fmla="*/ 1244348 w 2485572"/>
                <a:gd name="connsiteY297" fmla="*/ 78677 h 2530449"/>
                <a:gd name="connsiteX298" fmla="*/ 1272184 w 2485572"/>
                <a:gd name="connsiteY298" fmla="*/ 75837 h 2530449"/>
                <a:gd name="connsiteX299" fmla="*/ 1280705 w 2485572"/>
                <a:gd name="connsiteY299" fmla="*/ 72996 h 2530449"/>
                <a:gd name="connsiteX300" fmla="*/ 1286385 w 2485572"/>
                <a:gd name="connsiteY300" fmla="*/ 72996 h 2530449"/>
                <a:gd name="connsiteX301" fmla="*/ 1348020 w 2485572"/>
                <a:gd name="connsiteY301" fmla="*/ 50558 h 2530449"/>
                <a:gd name="connsiteX302" fmla="*/ 1350861 w 2485572"/>
                <a:gd name="connsiteY302" fmla="*/ 50558 h 2530449"/>
                <a:gd name="connsiteX303" fmla="*/ 1392898 w 2485572"/>
                <a:gd name="connsiteY303" fmla="*/ 39197 h 2530449"/>
                <a:gd name="connsiteX304" fmla="*/ 1406815 w 2485572"/>
                <a:gd name="connsiteY304" fmla="*/ 39197 h 2530449"/>
                <a:gd name="connsiteX305" fmla="*/ 1459929 w 2485572"/>
                <a:gd name="connsiteY305" fmla="*/ 36640 h 2530449"/>
                <a:gd name="connsiteX306" fmla="*/ 1468450 w 2485572"/>
                <a:gd name="connsiteY306" fmla="*/ 36640 h 2530449"/>
                <a:gd name="connsiteX307" fmla="*/ 1474131 w 2485572"/>
                <a:gd name="connsiteY307" fmla="*/ 33800 h 2530449"/>
                <a:gd name="connsiteX308" fmla="*/ 1479528 w 2485572"/>
                <a:gd name="connsiteY308" fmla="*/ 30960 h 2530449"/>
                <a:gd name="connsiteX309" fmla="*/ 1485208 w 2485572"/>
                <a:gd name="connsiteY309" fmla="*/ 30960 h 2530449"/>
                <a:gd name="connsiteX310" fmla="*/ 1544003 w 2485572"/>
                <a:gd name="connsiteY310" fmla="*/ 16758 h 2530449"/>
                <a:gd name="connsiteX311" fmla="*/ 1549684 w 2485572"/>
                <a:gd name="connsiteY311" fmla="*/ 14202 h 2530449"/>
                <a:gd name="connsiteX312" fmla="*/ 1555364 w 2485572"/>
                <a:gd name="connsiteY312" fmla="*/ 14202 h 2530449"/>
                <a:gd name="connsiteX313" fmla="*/ 1563601 w 2485572"/>
                <a:gd name="connsiteY313" fmla="*/ 11361 h 2530449"/>
                <a:gd name="connsiteX314" fmla="*/ 1614159 w 2485572"/>
                <a:gd name="connsiteY314" fmla="*/ 22439 h 2530449"/>
                <a:gd name="connsiteX315" fmla="*/ 1619840 w 2485572"/>
                <a:gd name="connsiteY315" fmla="*/ 19598 h 2530449"/>
                <a:gd name="connsiteX316" fmla="*/ 1630917 w 2485572"/>
                <a:gd name="connsiteY316" fmla="*/ 16758 h 2530449"/>
                <a:gd name="connsiteX317" fmla="*/ 1645119 w 2485572"/>
                <a:gd name="connsiteY317" fmla="*/ 8521 h 2530449"/>
                <a:gd name="connsiteX318" fmla="*/ 1653356 w 2485572"/>
                <a:gd name="connsiteY318" fmla="*/ 5681 h 2530449"/>
                <a:gd name="connsiteX319" fmla="*/ 1689712 w 2485572"/>
                <a:gd name="connsiteY319" fmla="*/ 0 h 2530449"/>
                <a:gd name="connsiteX320" fmla="*/ 1698233 w 2485572"/>
                <a:gd name="connsiteY320" fmla="*/ 11361 h 2530449"/>
                <a:gd name="connsiteX321" fmla="*/ 1703914 w 2485572"/>
                <a:gd name="connsiteY321" fmla="*/ 14202 h 2530449"/>
                <a:gd name="connsiteX322" fmla="*/ 1709310 w 2485572"/>
                <a:gd name="connsiteY322" fmla="*/ 16758 h 2530449"/>
                <a:gd name="connsiteX323" fmla="*/ 1717831 w 2485572"/>
                <a:gd name="connsiteY323" fmla="*/ 16758 h 2530449"/>
                <a:gd name="connsiteX324" fmla="*/ 1757028 w 2485572"/>
                <a:gd name="connsiteY324" fmla="*/ 22439 h 2530449"/>
                <a:gd name="connsiteX325" fmla="*/ 1762708 w 2485572"/>
                <a:gd name="connsiteY325" fmla="*/ 25279 h 2530449"/>
                <a:gd name="connsiteX326" fmla="*/ 1768389 w 2485572"/>
                <a:gd name="connsiteY326" fmla="*/ 25279 h 2530449"/>
                <a:gd name="connsiteX327" fmla="*/ 1787987 w 2485572"/>
                <a:gd name="connsiteY327" fmla="*/ 33800 h 2530449"/>
                <a:gd name="connsiteX328" fmla="*/ 1793384 w 2485572"/>
                <a:gd name="connsiteY328" fmla="*/ 33800 h 2530449"/>
                <a:gd name="connsiteX329" fmla="*/ 1801905 w 2485572"/>
                <a:gd name="connsiteY329" fmla="*/ 36640 h 2530449"/>
                <a:gd name="connsiteX330" fmla="*/ 1835421 w 2485572"/>
                <a:gd name="connsiteY330" fmla="*/ 42037 h 2530449"/>
                <a:gd name="connsiteX331" fmla="*/ 1891659 w 2485572"/>
                <a:gd name="connsiteY331" fmla="*/ 61635 h 2530449"/>
                <a:gd name="connsiteX332" fmla="*/ 1897340 w 2485572"/>
                <a:gd name="connsiteY332" fmla="*/ 64475 h 2530449"/>
                <a:gd name="connsiteX333" fmla="*/ 1899896 w 2485572"/>
                <a:gd name="connsiteY333" fmla="*/ 67316 h 2530449"/>
                <a:gd name="connsiteX334" fmla="*/ 1944774 w 2485572"/>
                <a:gd name="connsiteY334" fmla="*/ 123270 h 2530449"/>
                <a:gd name="connsiteX335" fmla="*/ 1947614 w 2485572"/>
                <a:gd name="connsiteY335" fmla="*/ 128951 h 2530449"/>
                <a:gd name="connsiteX336" fmla="*/ 1950454 w 2485572"/>
                <a:gd name="connsiteY336" fmla="*/ 131791 h 2530449"/>
                <a:gd name="connsiteX337" fmla="*/ 1956135 w 2485572"/>
                <a:gd name="connsiteY337" fmla="*/ 140312 h 2530449"/>
                <a:gd name="connsiteX338" fmla="*/ 1958975 w 2485572"/>
                <a:gd name="connsiteY338" fmla="*/ 145709 h 2530449"/>
                <a:gd name="connsiteX339" fmla="*/ 1961532 w 2485572"/>
                <a:gd name="connsiteY339" fmla="*/ 154230 h 2530449"/>
                <a:gd name="connsiteX340" fmla="*/ 1998172 w 2485572"/>
                <a:gd name="connsiteY340" fmla="*/ 204788 h 2530449"/>
                <a:gd name="connsiteX341" fmla="*/ 2003569 w 2485572"/>
                <a:gd name="connsiteY341" fmla="*/ 207344 h 2530449"/>
                <a:gd name="connsiteX342" fmla="*/ 2009249 w 2485572"/>
                <a:gd name="connsiteY342" fmla="*/ 210184 h 2530449"/>
                <a:gd name="connsiteX343" fmla="*/ 2017770 w 2485572"/>
                <a:gd name="connsiteY343" fmla="*/ 210184 h 2530449"/>
                <a:gd name="connsiteX344" fmla="*/ 2026007 w 2485572"/>
                <a:gd name="connsiteY344" fmla="*/ 213025 h 2530449"/>
                <a:gd name="connsiteX345" fmla="*/ 2037368 w 2485572"/>
                <a:gd name="connsiteY345" fmla="*/ 215865 h 2530449"/>
                <a:gd name="connsiteX346" fmla="*/ 2099003 w 2485572"/>
                <a:gd name="connsiteY346" fmla="*/ 221546 h 2530449"/>
                <a:gd name="connsiteX347" fmla="*/ 2104684 w 2485572"/>
                <a:gd name="connsiteY347" fmla="*/ 224386 h 2530449"/>
                <a:gd name="connsiteX348" fmla="*/ 2112921 w 2485572"/>
                <a:gd name="connsiteY348" fmla="*/ 224386 h 2530449"/>
                <a:gd name="connsiteX349" fmla="*/ 2124283 w 2485572"/>
                <a:gd name="connsiteY349" fmla="*/ 229783 h 2530449"/>
                <a:gd name="connsiteX350" fmla="*/ 2177397 w 2485572"/>
                <a:gd name="connsiteY350" fmla="*/ 229783 h 2530449"/>
                <a:gd name="connsiteX351" fmla="*/ 2185918 w 2485572"/>
                <a:gd name="connsiteY351" fmla="*/ 232623 h 2530449"/>
                <a:gd name="connsiteX352" fmla="*/ 2213753 w 2485572"/>
                <a:gd name="connsiteY352" fmla="*/ 226942 h 2530449"/>
                <a:gd name="connsiteX353" fmla="*/ 2219434 w 2485572"/>
                <a:gd name="connsiteY353" fmla="*/ 224386 h 2530449"/>
                <a:gd name="connsiteX354" fmla="*/ 2241872 w 2485572"/>
                <a:gd name="connsiteY354" fmla="*/ 224386 h 2530449"/>
                <a:gd name="connsiteX0" fmla="*/ 2241872 w 2485572"/>
                <a:gd name="connsiteY0" fmla="*/ 224386 h 2480175"/>
                <a:gd name="connsiteX1" fmla="*/ 2227954 w 2485572"/>
                <a:gd name="connsiteY1" fmla="*/ 263583 h 2480175"/>
                <a:gd name="connsiteX2" fmla="*/ 2227954 w 2485572"/>
                <a:gd name="connsiteY2" fmla="*/ 271820 h 2480175"/>
                <a:gd name="connsiteX3" fmla="*/ 2225114 w 2485572"/>
                <a:gd name="connsiteY3" fmla="*/ 294258 h 2480175"/>
                <a:gd name="connsiteX4" fmla="*/ 2216593 w 2485572"/>
                <a:gd name="connsiteY4" fmla="*/ 328058 h 2480175"/>
                <a:gd name="connsiteX5" fmla="*/ 2183077 w 2485572"/>
                <a:gd name="connsiteY5" fmla="*/ 426049 h 2480175"/>
                <a:gd name="connsiteX6" fmla="*/ 2180237 w 2485572"/>
                <a:gd name="connsiteY6" fmla="*/ 428890 h 2480175"/>
                <a:gd name="connsiteX7" fmla="*/ 2177397 w 2485572"/>
                <a:gd name="connsiteY7" fmla="*/ 434570 h 2480175"/>
                <a:gd name="connsiteX8" fmla="*/ 2143881 w 2485572"/>
                <a:gd name="connsiteY8" fmla="*/ 482004 h 2480175"/>
                <a:gd name="connsiteX9" fmla="*/ 2141040 w 2485572"/>
                <a:gd name="connsiteY9" fmla="*/ 487685 h 2480175"/>
                <a:gd name="connsiteX10" fmla="*/ 2135360 w 2485572"/>
                <a:gd name="connsiteY10" fmla="*/ 490525 h 2480175"/>
                <a:gd name="connsiteX11" fmla="*/ 2132519 w 2485572"/>
                <a:gd name="connsiteY11" fmla="*/ 496206 h 2480175"/>
                <a:gd name="connsiteX12" fmla="*/ 2129679 w 2485572"/>
                <a:gd name="connsiteY12" fmla="*/ 538242 h 2480175"/>
                <a:gd name="connsiteX13" fmla="*/ 2132519 w 2485572"/>
                <a:gd name="connsiteY13" fmla="*/ 540799 h 2480175"/>
                <a:gd name="connsiteX14" fmla="*/ 2188758 w 2485572"/>
                <a:gd name="connsiteY14" fmla="*/ 624873 h 2480175"/>
                <a:gd name="connsiteX15" fmla="*/ 2205516 w 2485572"/>
                <a:gd name="connsiteY15" fmla="*/ 630553 h 2480175"/>
                <a:gd name="connsiteX16" fmla="*/ 2211197 w 2485572"/>
                <a:gd name="connsiteY16" fmla="*/ 633393 h 2480175"/>
                <a:gd name="connsiteX17" fmla="*/ 2216593 w 2485572"/>
                <a:gd name="connsiteY17" fmla="*/ 636234 h 2480175"/>
                <a:gd name="connsiteX18" fmla="*/ 2225114 w 2485572"/>
                <a:gd name="connsiteY18" fmla="*/ 636234 h 2480175"/>
                <a:gd name="connsiteX19" fmla="*/ 2267151 w 2485572"/>
                <a:gd name="connsiteY19" fmla="*/ 644755 h 2480175"/>
                <a:gd name="connsiteX20" fmla="*/ 2272832 w 2485572"/>
                <a:gd name="connsiteY20" fmla="*/ 644755 h 2480175"/>
                <a:gd name="connsiteX21" fmla="*/ 2309188 w 2485572"/>
                <a:gd name="connsiteY21" fmla="*/ 678271 h 2480175"/>
                <a:gd name="connsiteX22" fmla="*/ 2370823 w 2485572"/>
                <a:gd name="connsiteY22" fmla="*/ 739906 h 2480175"/>
                <a:gd name="connsiteX23" fmla="*/ 2376504 w 2485572"/>
                <a:gd name="connsiteY23" fmla="*/ 750983 h 2480175"/>
                <a:gd name="connsiteX24" fmla="*/ 2379060 w 2485572"/>
                <a:gd name="connsiteY24" fmla="*/ 756664 h 2480175"/>
                <a:gd name="connsiteX25" fmla="*/ 2381900 w 2485572"/>
                <a:gd name="connsiteY25" fmla="*/ 765185 h 2480175"/>
                <a:gd name="connsiteX26" fmla="*/ 2415700 w 2485572"/>
                <a:gd name="connsiteY26" fmla="*/ 793020 h 2480175"/>
                <a:gd name="connsiteX27" fmla="*/ 2423937 w 2485572"/>
                <a:gd name="connsiteY27" fmla="*/ 793020 h 2480175"/>
                <a:gd name="connsiteX28" fmla="*/ 2429618 w 2485572"/>
                <a:gd name="connsiteY28" fmla="*/ 795860 h 2480175"/>
                <a:gd name="connsiteX29" fmla="*/ 2435299 w 2485572"/>
                <a:gd name="connsiteY29" fmla="*/ 801541 h 2480175"/>
                <a:gd name="connsiteX30" fmla="*/ 2468814 w 2485572"/>
                <a:gd name="connsiteY30" fmla="*/ 832501 h 2480175"/>
                <a:gd name="connsiteX31" fmla="*/ 2468814 w 2485572"/>
                <a:gd name="connsiteY31" fmla="*/ 835057 h 2480175"/>
                <a:gd name="connsiteX32" fmla="*/ 2471655 w 2485572"/>
                <a:gd name="connsiteY32" fmla="*/ 840738 h 2480175"/>
                <a:gd name="connsiteX33" fmla="*/ 2477336 w 2485572"/>
                <a:gd name="connsiteY33" fmla="*/ 866016 h 2480175"/>
                <a:gd name="connsiteX34" fmla="*/ 2483016 w 2485572"/>
                <a:gd name="connsiteY34" fmla="*/ 882774 h 2480175"/>
                <a:gd name="connsiteX35" fmla="*/ 2485572 w 2485572"/>
                <a:gd name="connsiteY35" fmla="*/ 888455 h 2480175"/>
                <a:gd name="connsiteX36" fmla="*/ 2485572 w 2485572"/>
                <a:gd name="connsiteY36" fmla="*/ 896692 h 2480175"/>
                <a:gd name="connsiteX37" fmla="*/ 2457737 w 2485572"/>
                <a:gd name="connsiteY37" fmla="*/ 992127 h 2480175"/>
                <a:gd name="connsiteX38" fmla="*/ 2454897 w 2485572"/>
                <a:gd name="connsiteY38" fmla="*/ 997808 h 2480175"/>
                <a:gd name="connsiteX39" fmla="*/ 2454897 w 2485572"/>
                <a:gd name="connsiteY39" fmla="*/ 1008885 h 2480175"/>
                <a:gd name="connsiteX40" fmla="*/ 2438139 w 2485572"/>
                <a:gd name="connsiteY40" fmla="*/ 1064839 h 2480175"/>
                <a:gd name="connsiteX41" fmla="*/ 2438139 w 2485572"/>
                <a:gd name="connsiteY41" fmla="*/ 1084438 h 2480175"/>
                <a:gd name="connsiteX42" fmla="*/ 2443536 w 2485572"/>
                <a:gd name="connsiteY42" fmla="*/ 1132155 h 2480175"/>
                <a:gd name="connsiteX43" fmla="*/ 2443536 w 2485572"/>
                <a:gd name="connsiteY43" fmla="*/ 1177032 h 2480175"/>
                <a:gd name="connsiteX44" fmla="*/ 2440979 w 2485572"/>
                <a:gd name="connsiteY44" fmla="*/ 1185553 h 2480175"/>
                <a:gd name="connsiteX45" fmla="*/ 2423937 w 2485572"/>
                <a:gd name="connsiteY45" fmla="*/ 1252585 h 2480175"/>
                <a:gd name="connsiteX46" fmla="*/ 2418541 w 2485572"/>
                <a:gd name="connsiteY46" fmla="*/ 1258266 h 2480175"/>
                <a:gd name="connsiteX47" fmla="*/ 2415700 w 2485572"/>
                <a:gd name="connsiteY47" fmla="*/ 1261106 h 2480175"/>
                <a:gd name="connsiteX48" fmla="*/ 2410020 w 2485572"/>
                <a:gd name="connsiteY48" fmla="*/ 1266787 h 2480175"/>
                <a:gd name="connsiteX49" fmla="*/ 2407179 w 2485572"/>
                <a:gd name="connsiteY49" fmla="*/ 1275024 h 2480175"/>
                <a:gd name="connsiteX50" fmla="*/ 2373663 w 2485572"/>
                <a:gd name="connsiteY50" fmla="*/ 1317061 h 2480175"/>
                <a:gd name="connsiteX51" fmla="*/ 2365142 w 2485572"/>
                <a:gd name="connsiteY51" fmla="*/ 1334103 h 2480175"/>
                <a:gd name="connsiteX52" fmla="*/ 2362302 w 2485572"/>
                <a:gd name="connsiteY52" fmla="*/ 1336659 h 2480175"/>
                <a:gd name="connsiteX53" fmla="*/ 2356905 w 2485572"/>
                <a:gd name="connsiteY53" fmla="*/ 1359098 h 2480175"/>
                <a:gd name="connsiteX54" fmla="*/ 2354065 w 2485572"/>
                <a:gd name="connsiteY54" fmla="*/ 1364778 h 2480175"/>
                <a:gd name="connsiteX55" fmla="*/ 2351225 w 2485572"/>
                <a:gd name="connsiteY55" fmla="*/ 1370459 h 2480175"/>
                <a:gd name="connsiteX56" fmla="*/ 2339863 w 2485572"/>
                <a:gd name="connsiteY56" fmla="*/ 1387217 h 2480175"/>
                <a:gd name="connsiteX57" fmla="*/ 2309188 w 2485572"/>
                <a:gd name="connsiteY57" fmla="*/ 1432094 h 2480175"/>
                <a:gd name="connsiteX58" fmla="*/ 2306348 w 2485572"/>
                <a:gd name="connsiteY58" fmla="*/ 1434934 h 2480175"/>
                <a:gd name="connsiteX59" fmla="*/ 2300667 w 2485572"/>
                <a:gd name="connsiteY59" fmla="*/ 1440331 h 2480175"/>
                <a:gd name="connsiteX60" fmla="*/ 2297827 w 2485572"/>
                <a:gd name="connsiteY60" fmla="*/ 1446012 h 2480175"/>
                <a:gd name="connsiteX61" fmla="*/ 2289590 w 2485572"/>
                <a:gd name="connsiteY61" fmla="*/ 1451692 h 2480175"/>
                <a:gd name="connsiteX62" fmla="*/ 2281069 w 2485572"/>
                <a:gd name="connsiteY62" fmla="*/ 1457373 h 2480175"/>
                <a:gd name="connsiteX63" fmla="*/ 2230795 w 2485572"/>
                <a:gd name="connsiteY63" fmla="*/ 1476971 h 2480175"/>
                <a:gd name="connsiteX64" fmla="*/ 2227954 w 2485572"/>
                <a:gd name="connsiteY64" fmla="*/ 1482368 h 2480175"/>
                <a:gd name="connsiteX65" fmla="*/ 2219434 w 2485572"/>
                <a:gd name="connsiteY65" fmla="*/ 1485208 h 2480175"/>
                <a:gd name="connsiteX66" fmla="*/ 2180237 w 2485572"/>
                <a:gd name="connsiteY66" fmla="*/ 1504806 h 2480175"/>
                <a:gd name="connsiteX67" fmla="*/ 2174556 w 2485572"/>
                <a:gd name="connsiteY67" fmla="*/ 1510487 h 2480175"/>
                <a:gd name="connsiteX68" fmla="*/ 2169160 w 2485572"/>
                <a:gd name="connsiteY68" fmla="*/ 1519008 h 2480175"/>
                <a:gd name="connsiteX69" fmla="*/ 2163479 w 2485572"/>
                <a:gd name="connsiteY69" fmla="*/ 1546843 h 2480175"/>
                <a:gd name="connsiteX70" fmla="*/ 2154958 w 2485572"/>
                <a:gd name="connsiteY70" fmla="*/ 2480175 h 2480175"/>
                <a:gd name="connsiteX71" fmla="*/ 1986810 w 2485572"/>
                <a:gd name="connsiteY71" fmla="*/ 2300667 h 2480175"/>
                <a:gd name="connsiteX72" fmla="*/ 1928016 w 2485572"/>
                <a:gd name="connsiteY72" fmla="*/ 2278512 h 2480175"/>
                <a:gd name="connsiteX73" fmla="*/ 1900291 w 2485572"/>
                <a:gd name="connsiteY73" fmla="*/ 2264848 h 2480175"/>
                <a:gd name="connsiteX74" fmla="*/ 1771230 w 2485572"/>
                <a:gd name="connsiteY74" fmla="*/ 2205516 h 2480175"/>
                <a:gd name="connsiteX75" fmla="*/ 1698233 w 2485572"/>
                <a:gd name="connsiteY75" fmla="*/ 2166319 h 2480175"/>
                <a:gd name="connsiteX76" fmla="*/ 1682804 w 2485572"/>
                <a:gd name="connsiteY76" fmla="*/ 2164835 h 2480175"/>
                <a:gd name="connsiteX77" fmla="*/ 1656196 w 2485572"/>
                <a:gd name="connsiteY77" fmla="*/ 2160638 h 2480175"/>
                <a:gd name="connsiteX78" fmla="*/ 1633591 w 2485572"/>
                <a:gd name="connsiteY78" fmla="*/ 2164835 h 2480175"/>
                <a:gd name="connsiteX79" fmla="*/ 1605638 w 2485572"/>
                <a:gd name="connsiteY79" fmla="*/ 2169159 h 2480175"/>
                <a:gd name="connsiteX80" fmla="*/ 1566442 w 2485572"/>
                <a:gd name="connsiteY80" fmla="*/ 2146721 h 2480175"/>
                <a:gd name="connsiteX81" fmla="*/ 1563601 w 2485572"/>
                <a:gd name="connsiteY81" fmla="*/ 2143881 h 2480175"/>
                <a:gd name="connsiteX82" fmla="*/ 1561045 w 2485572"/>
                <a:gd name="connsiteY82" fmla="*/ 2141040 h 2480175"/>
                <a:gd name="connsiteX83" fmla="*/ 1541447 w 2485572"/>
                <a:gd name="connsiteY83" fmla="*/ 2112921 h 2480175"/>
                <a:gd name="connsiteX84" fmla="*/ 1535766 w 2485572"/>
                <a:gd name="connsiteY84" fmla="*/ 2107524 h 2480175"/>
                <a:gd name="connsiteX85" fmla="*/ 1501966 w 2485572"/>
                <a:gd name="connsiteY85" fmla="*/ 2090482 h 2480175"/>
                <a:gd name="connsiteX86" fmla="*/ 1496570 w 2485572"/>
                <a:gd name="connsiteY86" fmla="*/ 2087926 h 2480175"/>
                <a:gd name="connsiteX87" fmla="*/ 1493729 w 2485572"/>
                <a:gd name="connsiteY87" fmla="*/ 2085086 h 2480175"/>
                <a:gd name="connsiteX88" fmla="*/ 1488049 w 2485572"/>
                <a:gd name="connsiteY88" fmla="*/ 2082245 h 2480175"/>
                <a:gd name="connsiteX89" fmla="*/ 1426413 w 2485572"/>
                <a:gd name="connsiteY89" fmla="*/ 2059807 h 2480175"/>
                <a:gd name="connsiteX90" fmla="*/ 1364778 w 2485572"/>
                <a:gd name="connsiteY90" fmla="*/ 2056966 h 2480175"/>
                <a:gd name="connsiteX91" fmla="*/ 1336659 w 2485572"/>
                <a:gd name="connsiteY91" fmla="*/ 2048445 h 2480175"/>
                <a:gd name="connsiteX92" fmla="*/ 1311380 w 2485572"/>
                <a:gd name="connsiteY92" fmla="*/ 2034528 h 2480175"/>
                <a:gd name="connsiteX93" fmla="*/ 1305983 w 2485572"/>
                <a:gd name="connsiteY93" fmla="*/ 2031688 h 2480175"/>
                <a:gd name="connsiteX94" fmla="*/ 1303143 w 2485572"/>
                <a:gd name="connsiteY94" fmla="*/ 2026291 h 2480175"/>
                <a:gd name="connsiteX95" fmla="*/ 1300303 w 2485572"/>
                <a:gd name="connsiteY95" fmla="*/ 2023451 h 2480175"/>
                <a:gd name="connsiteX96" fmla="*/ 1266787 w 2485572"/>
                <a:gd name="connsiteY96" fmla="*/ 2006409 h 2480175"/>
                <a:gd name="connsiteX97" fmla="*/ 1255426 w 2485572"/>
                <a:gd name="connsiteY97" fmla="*/ 2006409 h 2480175"/>
                <a:gd name="connsiteX98" fmla="*/ 1238668 w 2485572"/>
                <a:gd name="connsiteY98" fmla="*/ 2001012 h 2480175"/>
                <a:gd name="connsiteX99" fmla="*/ 1232987 w 2485572"/>
                <a:gd name="connsiteY99" fmla="*/ 2001012 h 2480175"/>
                <a:gd name="connsiteX100" fmla="*/ 1216229 w 2485572"/>
                <a:gd name="connsiteY100" fmla="*/ 1995331 h 2480175"/>
                <a:gd name="connsiteX101" fmla="*/ 1213389 w 2485572"/>
                <a:gd name="connsiteY101" fmla="*/ 1992491 h 2480175"/>
                <a:gd name="connsiteX102" fmla="*/ 1185554 w 2485572"/>
                <a:gd name="connsiteY102" fmla="*/ 1984254 h 2480175"/>
                <a:gd name="connsiteX103" fmla="*/ 1179873 w 2485572"/>
                <a:gd name="connsiteY103" fmla="*/ 1984254 h 2480175"/>
                <a:gd name="connsiteX104" fmla="*/ 1157434 w 2485572"/>
                <a:gd name="connsiteY104" fmla="*/ 1981414 h 2480175"/>
                <a:gd name="connsiteX105" fmla="*/ 1109717 w 2485572"/>
                <a:gd name="connsiteY105" fmla="*/ 1947614 h 2480175"/>
                <a:gd name="connsiteX106" fmla="*/ 1098639 w 2485572"/>
                <a:gd name="connsiteY106" fmla="*/ 1944774 h 2480175"/>
                <a:gd name="connsiteX107" fmla="*/ 1067680 w 2485572"/>
                <a:gd name="connsiteY107" fmla="*/ 1919779 h 2480175"/>
                <a:gd name="connsiteX108" fmla="*/ 1056603 w 2485572"/>
                <a:gd name="connsiteY108" fmla="*/ 1888819 h 2480175"/>
                <a:gd name="connsiteX109" fmla="*/ 1053762 w 2485572"/>
                <a:gd name="connsiteY109" fmla="*/ 1880298 h 2480175"/>
                <a:gd name="connsiteX110" fmla="*/ 1022803 w 2485572"/>
                <a:gd name="connsiteY110" fmla="*/ 1860700 h 2480175"/>
                <a:gd name="connsiteX111" fmla="*/ 1019962 w 2485572"/>
                <a:gd name="connsiteY111" fmla="*/ 1858143 h 2480175"/>
                <a:gd name="connsiteX112" fmla="*/ 1006045 w 2485572"/>
                <a:gd name="connsiteY112" fmla="*/ 1824343 h 2480175"/>
                <a:gd name="connsiteX113" fmla="*/ 1006045 w 2485572"/>
                <a:gd name="connsiteY113" fmla="*/ 1813266 h 2480175"/>
                <a:gd name="connsiteX114" fmla="*/ 1011725 w 2485572"/>
                <a:gd name="connsiteY114" fmla="*/ 1793668 h 2480175"/>
                <a:gd name="connsiteX115" fmla="*/ 1019962 w 2485572"/>
                <a:gd name="connsiteY115" fmla="*/ 1768389 h 2480175"/>
                <a:gd name="connsiteX116" fmla="*/ 1025643 w 2485572"/>
                <a:gd name="connsiteY116" fmla="*/ 1737429 h 2480175"/>
                <a:gd name="connsiteX117" fmla="*/ 1025643 w 2485572"/>
                <a:gd name="connsiteY117" fmla="*/ 1723512 h 2480175"/>
                <a:gd name="connsiteX118" fmla="*/ 1019962 w 2485572"/>
                <a:gd name="connsiteY118" fmla="*/ 1720671 h 2480175"/>
                <a:gd name="connsiteX119" fmla="*/ 1014566 w 2485572"/>
                <a:gd name="connsiteY119" fmla="*/ 1712435 h 2480175"/>
                <a:gd name="connsiteX120" fmla="*/ 1011725 w 2485572"/>
                <a:gd name="connsiteY120" fmla="*/ 1709594 h 2480175"/>
                <a:gd name="connsiteX121" fmla="*/ 983606 w 2485572"/>
                <a:gd name="connsiteY121" fmla="*/ 1692552 h 2480175"/>
                <a:gd name="connsiteX122" fmla="*/ 977925 w 2485572"/>
                <a:gd name="connsiteY122" fmla="*/ 1692552 h 2480175"/>
                <a:gd name="connsiteX123" fmla="*/ 950090 w 2485572"/>
                <a:gd name="connsiteY123" fmla="*/ 1653356 h 2480175"/>
                <a:gd name="connsiteX124" fmla="*/ 950090 w 2485572"/>
                <a:gd name="connsiteY124" fmla="*/ 1639438 h 2480175"/>
                <a:gd name="connsiteX125" fmla="*/ 952931 w 2485572"/>
                <a:gd name="connsiteY125" fmla="*/ 1636598 h 2480175"/>
                <a:gd name="connsiteX126" fmla="*/ 975369 w 2485572"/>
                <a:gd name="connsiteY126" fmla="*/ 1597401 h 2480175"/>
                <a:gd name="connsiteX127" fmla="*/ 980766 w 2485572"/>
                <a:gd name="connsiteY127" fmla="*/ 1591721 h 2480175"/>
                <a:gd name="connsiteX128" fmla="*/ 1017406 w 2485572"/>
                <a:gd name="connsiteY128" fmla="*/ 1561045 h 2480175"/>
                <a:gd name="connsiteX129" fmla="*/ 1022803 w 2485572"/>
                <a:gd name="connsiteY129" fmla="*/ 1558205 h 2480175"/>
                <a:gd name="connsiteX130" fmla="*/ 1025643 w 2485572"/>
                <a:gd name="connsiteY130" fmla="*/ 1555364 h 2480175"/>
                <a:gd name="connsiteX131" fmla="*/ 1031324 w 2485572"/>
                <a:gd name="connsiteY131" fmla="*/ 1549684 h 2480175"/>
                <a:gd name="connsiteX132" fmla="*/ 1293866 w 2485572"/>
                <a:gd name="connsiteY132" fmla="*/ 1680648 h 2480175"/>
                <a:gd name="connsiteX133" fmla="*/ 1455791 w 2485572"/>
                <a:gd name="connsiteY133" fmla="*/ 1685410 h 2480175"/>
                <a:gd name="connsiteX134" fmla="*/ 1289417 w 2485572"/>
                <a:gd name="connsiteY134" fmla="*/ 1536685 h 2480175"/>
                <a:gd name="connsiteX135" fmla="*/ 1061999 w 2485572"/>
                <a:gd name="connsiteY135" fmla="*/ 1465610 h 2480175"/>
                <a:gd name="connsiteX136" fmla="*/ 1061999 w 2485572"/>
                <a:gd name="connsiteY136" fmla="*/ 1429254 h 2480175"/>
                <a:gd name="connsiteX137" fmla="*/ 1048082 w 2485572"/>
                <a:gd name="connsiteY137" fmla="*/ 1403975 h 2480175"/>
                <a:gd name="connsiteX138" fmla="*/ 1022803 w 2485572"/>
                <a:gd name="connsiteY138" fmla="*/ 1387217 h 2480175"/>
                <a:gd name="connsiteX139" fmla="*/ 1011725 w 2485572"/>
                <a:gd name="connsiteY139" fmla="*/ 1381536 h 2480175"/>
                <a:gd name="connsiteX140" fmla="*/ 1000364 w 2485572"/>
                <a:gd name="connsiteY140" fmla="*/ 1381536 h 2480175"/>
                <a:gd name="connsiteX141" fmla="*/ 961167 w 2485572"/>
                <a:gd name="connsiteY141" fmla="*/ 1376140 h 2480175"/>
                <a:gd name="connsiteX142" fmla="*/ 924811 w 2485572"/>
                <a:gd name="connsiteY142" fmla="*/ 1367618 h 2480175"/>
                <a:gd name="connsiteX143" fmla="*/ 919131 w 2485572"/>
                <a:gd name="connsiteY143" fmla="*/ 1367618 h 2480175"/>
                <a:gd name="connsiteX144" fmla="*/ 913450 w 2485572"/>
                <a:gd name="connsiteY144" fmla="*/ 1364778 h 2480175"/>
                <a:gd name="connsiteX145" fmla="*/ 908053 w 2485572"/>
                <a:gd name="connsiteY145" fmla="*/ 1364778 h 2480175"/>
                <a:gd name="connsiteX146" fmla="*/ 877094 w 2485572"/>
                <a:gd name="connsiteY146" fmla="*/ 1381536 h 2480175"/>
                <a:gd name="connsiteX147" fmla="*/ 868857 w 2485572"/>
                <a:gd name="connsiteY147" fmla="*/ 1390057 h 2480175"/>
                <a:gd name="connsiteX148" fmla="*/ 835057 w 2485572"/>
                <a:gd name="connsiteY148" fmla="*/ 1434934 h 2480175"/>
                <a:gd name="connsiteX149" fmla="*/ 832217 w 2485572"/>
                <a:gd name="connsiteY149" fmla="*/ 1440331 h 2480175"/>
                <a:gd name="connsiteX150" fmla="*/ 832217 w 2485572"/>
                <a:gd name="connsiteY150" fmla="*/ 1446012 h 2480175"/>
                <a:gd name="connsiteX151" fmla="*/ 767741 w 2485572"/>
                <a:gd name="connsiteY151" fmla="*/ 1513327 h 2480175"/>
                <a:gd name="connsiteX152" fmla="*/ 711787 w 2485572"/>
                <a:gd name="connsiteY152" fmla="*/ 1535766 h 2480175"/>
                <a:gd name="connsiteX153" fmla="*/ 686508 w 2485572"/>
                <a:gd name="connsiteY153" fmla="*/ 1541447 h 2480175"/>
                <a:gd name="connsiteX154" fmla="*/ 661513 w 2485572"/>
                <a:gd name="connsiteY154" fmla="*/ 1549684 h 2480175"/>
                <a:gd name="connsiteX155" fmla="*/ 658672 w 2485572"/>
                <a:gd name="connsiteY155" fmla="*/ 1552524 h 2480175"/>
                <a:gd name="connsiteX156" fmla="*/ 652992 w 2485572"/>
                <a:gd name="connsiteY156" fmla="*/ 1555364 h 2480175"/>
                <a:gd name="connsiteX157" fmla="*/ 624873 w 2485572"/>
                <a:gd name="connsiteY157" fmla="*/ 1561045 h 2480175"/>
                <a:gd name="connsiteX158" fmla="*/ 619476 w 2485572"/>
                <a:gd name="connsiteY158" fmla="*/ 1558205 h 2480175"/>
                <a:gd name="connsiteX159" fmla="*/ 616636 w 2485572"/>
                <a:gd name="connsiteY159" fmla="*/ 1555364 h 2480175"/>
                <a:gd name="connsiteX160" fmla="*/ 597037 w 2485572"/>
                <a:gd name="connsiteY160" fmla="*/ 1532926 h 2480175"/>
                <a:gd name="connsiteX161" fmla="*/ 594197 w 2485572"/>
                <a:gd name="connsiteY161" fmla="*/ 1521848 h 2480175"/>
                <a:gd name="connsiteX162" fmla="*/ 591357 w 2485572"/>
                <a:gd name="connsiteY162" fmla="*/ 1519008 h 2480175"/>
                <a:gd name="connsiteX163" fmla="*/ 566078 w 2485572"/>
                <a:gd name="connsiteY163" fmla="*/ 1482368 h 2480175"/>
                <a:gd name="connsiteX164" fmla="*/ 560397 w 2485572"/>
                <a:gd name="connsiteY164" fmla="*/ 1471291 h 2480175"/>
                <a:gd name="connsiteX165" fmla="*/ 555000 w 2485572"/>
                <a:gd name="connsiteY165" fmla="*/ 1465610 h 2480175"/>
                <a:gd name="connsiteX166" fmla="*/ 498762 w 2485572"/>
                <a:gd name="connsiteY166" fmla="*/ 1432094 h 2480175"/>
                <a:gd name="connsiteX167" fmla="*/ 490525 w 2485572"/>
                <a:gd name="connsiteY167" fmla="*/ 1429254 h 2480175"/>
                <a:gd name="connsiteX168" fmla="*/ 487685 w 2485572"/>
                <a:gd name="connsiteY168" fmla="*/ 1429254 h 2480175"/>
                <a:gd name="connsiteX169" fmla="*/ 462406 w 2485572"/>
                <a:gd name="connsiteY169" fmla="*/ 1426413 h 2480175"/>
                <a:gd name="connsiteX170" fmla="*/ 400770 w 2485572"/>
                <a:gd name="connsiteY170" fmla="*/ 1426413 h 2480175"/>
                <a:gd name="connsiteX171" fmla="*/ 392250 w 2485572"/>
                <a:gd name="connsiteY171" fmla="*/ 1423573 h 2480175"/>
                <a:gd name="connsiteX172" fmla="*/ 384013 w 2485572"/>
                <a:gd name="connsiteY172" fmla="*/ 1420733 h 2480175"/>
                <a:gd name="connsiteX173" fmla="*/ 375492 w 2485572"/>
                <a:gd name="connsiteY173" fmla="*/ 1420733 h 2480175"/>
                <a:gd name="connsiteX174" fmla="*/ 319537 w 2485572"/>
                <a:gd name="connsiteY174" fmla="*/ 1409655 h 2480175"/>
                <a:gd name="connsiteX175" fmla="*/ 313856 w 2485572"/>
                <a:gd name="connsiteY175" fmla="*/ 1406815 h 2480175"/>
                <a:gd name="connsiteX176" fmla="*/ 308176 w 2485572"/>
                <a:gd name="connsiteY176" fmla="*/ 1406815 h 2480175"/>
                <a:gd name="connsiteX177" fmla="*/ 297098 w 2485572"/>
                <a:gd name="connsiteY177" fmla="*/ 1401134 h 2480175"/>
                <a:gd name="connsiteX178" fmla="*/ 221546 w 2485572"/>
                <a:gd name="connsiteY178" fmla="*/ 1392898 h 2480175"/>
                <a:gd name="connsiteX179" fmla="*/ 213025 w 2485572"/>
                <a:gd name="connsiteY179" fmla="*/ 1392898 h 2480175"/>
                <a:gd name="connsiteX180" fmla="*/ 204504 w 2485572"/>
                <a:gd name="connsiteY180" fmla="*/ 1395738 h 2480175"/>
                <a:gd name="connsiteX181" fmla="*/ 154230 w 2485572"/>
                <a:gd name="connsiteY181" fmla="*/ 1406815 h 2480175"/>
                <a:gd name="connsiteX182" fmla="*/ 148549 w 2485572"/>
                <a:gd name="connsiteY182" fmla="*/ 1403975 h 2480175"/>
                <a:gd name="connsiteX183" fmla="*/ 137472 w 2485572"/>
                <a:gd name="connsiteY183" fmla="*/ 1398294 h 2480175"/>
                <a:gd name="connsiteX184" fmla="*/ 131791 w 2485572"/>
                <a:gd name="connsiteY184" fmla="*/ 1398294 h 2480175"/>
                <a:gd name="connsiteX185" fmla="*/ 67316 w 2485572"/>
                <a:gd name="connsiteY185" fmla="*/ 1418177 h 2480175"/>
                <a:gd name="connsiteX186" fmla="*/ 58795 w 2485572"/>
                <a:gd name="connsiteY186" fmla="*/ 1420733 h 2480175"/>
                <a:gd name="connsiteX187" fmla="*/ 50558 w 2485572"/>
                <a:gd name="connsiteY187" fmla="*/ 1423573 h 2480175"/>
                <a:gd name="connsiteX188" fmla="*/ 42037 w 2485572"/>
                <a:gd name="connsiteY188" fmla="*/ 1423573 h 2480175"/>
                <a:gd name="connsiteX189" fmla="*/ 5681 w 2485572"/>
                <a:gd name="connsiteY189" fmla="*/ 1432094 h 2480175"/>
                <a:gd name="connsiteX190" fmla="*/ 2840 w 2485572"/>
                <a:gd name="connsiteY190" fmla="*/ 1403975 h 2480175"/>
                <a:gd name="connsiteX191" fmla="*/ 0 w 2485572"/>
                <a:gd name="connsiteY191" fmla="*/ 1395738 h 2480175"/>
                <a:gd name="connsiteX192" fmla="*/ 5681 w 2485572"/>
                <a:gd name="connsiteY192" fmla="*/ 1373299 h 2480175"/>
                <a:gd name="connsiteX193" fmla="*/ 5681 w 2485572"/>
                <a:gd name="connsiteY193" fmla="*/ 1361938 h 2480175"/>
                <a:gd name="connsiteX194" fmla="*/ 11361 w 2485572"/>
                <a:gd name="connsiteY194" fmla="*/ 1345180 h 2480175"/>
                <a:gd name="connsiteX195" fmla="*/ 42037 w 2485572"/>
                <a:gd name="connsiteY195" fmla="*/ 1305983 h 2480175"/>
                <a:gd name="connsiteX196" fmla="*/ 47718 w 2485572"/>
                <a:gd name="connsiteY196" fmla="*/ 1294622 h 2480175"/>
                <a:gd name="connsiteX197" fmla="*/ 39197 w 2485572"/>
                <a:gd name="connsiteY197" fmla="*/ 1275024 h 2480175"/>
                <a:gd name="connsiteX198" fmla="*/ 33516 w 2485572"/>
                <a:gd name="connsiteY198" fmla="*/ 1269627 h 2480175"/>
                <a:gd name="connsiteX199" fmla="*/ 33516 w 2485572"/>
                <a:gd name="connsiteY199" fmla="*/ 1244348 h 2480175"/>
                <a:gd name="connsiteX200" fmla="*/ 64475 w 2485572"/>
                <a:gd name="connsiteY200" fmla="*/ 1213389 h 2480175"/>
                <a:gd name="connsiteX201" fmla="*/ 81233 w 2485572"/>
                <a:gd name="connsiteY201" fmla="*/ 1199471 h 2480175"/>
                <a:gd name="connsiteX202" fmla="*/ 86914 w 2485572"/>
                <a:gd name="connsiteY202" fmla="*/ 1190950 h 2480175"/>
                <a:gd name="connsiteX203" fmla="*/ 97991 w 2485572"/>
                <a:gd name="connsiteY203" fmla="*/ 1160275 h 2480175"/>
                <a:gd name="connsiteX204" fmla="*/ 95435 w 2485572"/>
                <a:gd name="connsiteY204" fmla="*/ 1151753 h 2480175"/>
                <a:gd name="connsiteX205" fmla="*/ 95435 w 2485572"/>
                <a:gd name="connsiteY205" fmla="*/ 1121078 h 2480175"/>
                <a:gd name="connsiteX206" fmla="*/ 100832 w 2485572"/>
                <a:gd name="connsiteY206" fmla="*/ 1112557 h 2480175"/>
                <a:gd name="connsiteX207" fmla="*/ 103672 w 2485572"/>
                <a:gd name="connsiteY207" fmla="*/ 1106876 h 2480175"/>
                <a:gd name="connsiteX208" fmla="*/ 154230 w 2485572"/>
                <a:gd name="connsiteY208" fmla="*/ 1070520 h 2480175"/>
                <a:gd name="connsiteX209" fmla="*/ 176668 w 2485572"/>
                <a:gd name="connsiteY209" fmla="*/ 1045241 h 2480175"/>
                <a:gd name="connsiteX210" fmla="*/ 176668 w 2485572"/>
                <a:gd name="connsiteY210" fmla="*/ 1037004 h 2480175"/>
                <a:gd name="connsiteX211" fmla="*/ 173828 w 2485572"/>
                <a:gd name="connsiteY211" fmla="*/ 1028483 h 2480175"/>
                <a:gd name="connsiteX212" fmla="*/ 157070 w 2485572"/>
                <a:gd name="connsiteY212" fmla="*/ 1008885 h 2480175"/>
                <a:gd name="connsiteX213" fmla="*/ 154230 w 2485572"/>
                <a:gd name="connsiteY213" fmla="*/ 1000648 h 2480175"/>
                <a:gd name="connsiteX214" fmla="*/ 157070 w 2485572"/>
                <a:gd name="connsiteY214" fmla="*/ 964008 h 2480175"/>
                <a:gd name="connsiteX215" fmla="*/ 154230 w 2485572"/>
                <a:gd name="connsiteY215" fmla="*/ 955771 h 2480175"/>
                <a:gd name="connsiteX216" fmla="*/ 126111 w 2485572"/>
                <a:gd name="connsiteY216" fmla="*/ 930492 h 2480175"/>
                <a:gd name="connsiteX217" fmla="*/ 112193 w 2485572"/>
                <a:gd name="connsiteY217" fmla="*/ 927652 h 2480175"/>
                <a:gd name="connsiteX218" fmla="*/ 109353 w 2485572"/>
                <a:gd name="connsiteY218" fmla="*/ 921971 h 2480175"/>
                <a:gd name="connsiteX219" fmla="*/ 109353 w 2485572"/>
                <a:gd name="connsiteY219" fmla="*/ 908053 h 2480175"/>
                <a:gd name="connsiteX220" fmla="*/ 117590 w 2485572"/>
                <a:gd name="connsiteY220" fmla="*/ 891295 h 2480175"/>
                <a:gd name="connsiteX221" fmla="*/ 123270 w 2485572"/>
                <a:gd name="connsiteY221" fmla="*/ 885615 h 2480175"/>
                <a:gd name="connsiteX222" fmla="*/ 148549 w 2485572"/>
                <a:gd name="connsiteY222" fmla="*/ 866016 h 2480175"/>
                <a:gd name="connsiteX223" fmla="*/ 128951 w 2485572"/>
                <a:gd name="connsiteY223" fmla="*/ 840738 h 2480175"/>
                <a:gd name="connsiteX224" fmla="*/ 126111 w 2485572"/>
                <a:gd name="connsiteY224" fmla="*/ 821139 h 2480175"/>
                <a:gd name="connsiteX225" fmla="*/ 140028 w 2485572"/>
                <a:gd name="connsiteY225" fmla="*/ 812618 h 2480175"/>
                <a:gd name="connsiteX226" fmla="*/ 142869 w 2485572"/>
                <a:gd name="connsiteY226" fmla="*/ 790464 h 2480175"/>
                <a:gd name="connsiteX227" fmla="*/ 154230 w 2485572"/>
                <a:gd name="connsiteY227" fmla="*/ 773422 h 2480175"/>
                <a:gd name="connsiteX228" fmla="*/ 157070 w 2485572"/>
                <a:gd name="connsiteY228" fmla="*/ 762344 h 2480175"/>
                <a:gd name="connsiteX229" fmla="*/ 157070 w 2485572"/>
                <a:gd name="connsiteY229" fmla="*/ 753824 h 2480175"/>
                <a:gd name="connsiteX230" fmla="*/ 145709 w 2485572"/>
                <a:gd name="connsiteY230" fmla="*/ 731385 h 2480175"/>
                <a:gd name="connsiteX231" fmla="*/ 145709 w 2485572"/>
                <a:gd name="connsiteY231" fmla="*/ 723148 h 2480175"/>
                <a:gd name="connsiteX232" fmla="*/ 159627 w 2485572"/>
                <a:gd name="connsiteY232" fmla="*/ 714627 h 2480175"/>
                <a:gd name="connsiteX233" fmla="*/ 204504 w 2485572"/>
                <a:gd name="connsiteY233" fmla="*/ 708946 h 2480175"/>
                <a:gd name="connsiteX234" fmla="*/ 232623 w 2485572"/>
                <a:gd name="connsiteY234" fmla="*/ 678271 h 2480175"/>
                <a:gd name="connsiteX235" fmla="*/ 232623 w 2485572"/>
                <a:gd name="connsiteY235" fmla="*/ 666909 h 2480175"/>
                <a:gd name="connsiteX236" fmla="*/ 215865 w 2485572"/>
                <a:gd name="connsiteY236" fmla="*/ 644755 h 2480175"/>
                <a:gd name="connsiteX237" fmla="*/ 218705 w 2485572"/>
                <a:gd name="connsiteY237" fmla="*/ 613795 h 2480175"/>
                <a:gd name="connsiteX238" fmla="*/ 241144 w 2485572"/>
                <a:gd name="connsiteY238" fmla="*/ 582836 h 2480175"/>
                <a:gd name="connsiteX239" fmla="*/ 252221 w 2485572"/>
                <a:gd name="connsiteY239" fmla="*/ 571758 h 2480175"/>
                <a:gd name="connsiteX240" fmla="*/ 285737 w 2485572"/>
                <a:gd name="connsiteY240" fmla="*/ 524041 h 2480175"/>
                <a:gd name="connsiteX241" fmla="*/ 291418 w 2485572"/>
                <a:gd name="connsiteY241" fmla="*/ 518644 h 2480175"/>
                <a:gd name="connsiteX242" fmla="*/ 322377 w 2485572"/>
                <a:gd name="connsiteY242" fmla="*/ 518644 h 2480175"/>
                <a:gd name="connsiteX243" fmla="*/ 333455 w 2485572"/>
                <a:gd name="connsiteY243" fmla="*/ 510123 h 2480175"/>
                <a:gd name="connsiteX244" fmla="*/ 341976 w 2485572"/>
                <a:gd name="connsiteY244" fmla="*/ 482004 h 2480175"/>
                <a:gd name="connsiteX245" fmla="*/ 347372 w 2485572"/>
                <a:gd name="connsiteY245" fmla="*/ 476607 h 2480175"/>
                <a:gd name="connsiteX246" fmla="*/ 386853 w 2485572"/>
                <a:gd name="connsiteY246" fmla="*/ 459565 h 2480175"/>
                <a:gd name="connsiteX247" fmla="*/ 389409 w 2485572"/>
                <a:gd name="connsiteY247" fmla="*/ 454169 h 2480175"/>
                <a:gd name="connsiteX248" fmla="*/ 400770 w 2485572"/>
                <a:gd name="connsiteY248" fmla="*/ 434570 h 2480175"/>
                <a:gd name="connsiteX249" fmla="*/ 414688 w 2485572"/>
                <a:gd name="connsiteY249" fmla="*/ 392534 h 2480175"/>
                <a:gd name="connsiteX250" fmla="*/ 428890 w 2485572"/>
                <a:gd name="connsiteY250" fmla="*/ 341976 h 2480175"/>
                <a:gd name="connsiteX251" fmla="*/ 434286 w 2485572"/>
                <a:gd name="connsiteY251" fmla="*/ 255062 h 2480175"/>
                <a:gd name="connsiteX252" fmla="*/ 437127 w 2485572"/>
                <a:gd name="connsiteY252" fmla="*/ 252221 h 2480175"/>
                <a:gd name="connsiteX253" fmla="*/ 448488 w 2485572"/>
                <a:gd name="connsiteY253" fmla="*/ 235463 h 2480175"/>
                <a:gd name="connsiteX254" fmla="*/ 468086 w 2485572"/>
                <a:gd name="connsiteY254" fmla="*/ 221546 h 2480175"/>
                <a:gd name="connsiteX255" fmla="*/ 501602 w 2485572"/>
                <a:gd name="connsiteY255" fmla="*/ 215865 h 2480175"/>
                <a:gd name="connsiteX256" fmla="*/ 512964 w 2485572"/>
                <a:gd name="connsiteY256" fmla="*/ 213025 h 2480175"/>
                <a:gd name="connsiteX257" fmla="*/ 555000 w 2485572"/>
                <a:gd name="connsiteY257" fmla="*/ 187746 h 2480175"/>
                <a:gd name="connsiteX258" fmla="*/ 557557 w 2485572"/>
                <a:gd name="connsiteY258" fmla="*/ 182349 h 2480175"/>
                <a:gd name="connsiteX259" fmla="*/ 602434 w 2485572"/>
                <a:gd name="connsiteY259" fmla="*/ 131791 h 2480175"/>
                <a:gd name="connsiteX260" fmla="*/ 605274 w 2485572"/>
                <a:gd name="connsiteY260" fmla="*/ 123270 h 2480175"/>
                <a:gd name="connsiteX261" fmla="*/ 594197 w 2485572"/>
                <a:gd name="connsiteY261" fmla="*/ 70156 h 2480175"/>
                <a:gd name="connsiteX262" fmla="*/ 650151 w 2485572"/>
                <a:gd name="connsiteY262" fmla="*/ 92595 h 2480175"/>
                <a:gd name="connsiteX263" fmla="*/ 664069 w 2485572"/>
                <a:gd name="connsiteY263" fmla="*/ 92595 h 2480175"/>
                <a:gd name="connsiteX264" fmla="*/ 689348 w 2485572"/>
                <a:gd name="connsiteY264" fmla="*/ 98275 h 2480175"/>
                <a:gd name="connsiteX265" fmla="*/ 723148 w 2485572"/>
                <a:gd name="connsiteY265" fmla="*/ 89754 h 2480175"/>
                <a:gd name="connsiteX266" fmla="*/ 725704 w 2485572"/>
                <a:gd name="connsiteY266" fmla="*/ 92595 h 2480175"/>
                <a:gd name="connsiteX267" fmla="*/ 731385 w 2485572"/>
                <a:gd name="connsiteY267" fmla="*/ 92595 h 2480175"/>
                <a:gd name="connsiteX268" fmla="*/ 737065 w 2485572"/>
                <a:gd name="connsiteY268" fmla="*/ 95435 h 2480175"/>
                <a:gd name="connsiteX269" fmla="*/ 742746 w 2485572"/>
                <a:gd name="connsiteY269" fmla="*/ 95435 h 2480175"/>
                <a:gd name="connsiteX270" fmla="*/ 779102 w 2485572"/>
                <a:gd name="connsiteY270" fmla="*/ 75837 h 2480175"/>
                <a:gd name="connsiteX271" fmla="*/ 818299 w 2485572"/>
                <a:gd name="connsiteY271" fmla="*/ 39197 h 2480175"/>
                <a:gd name="connsiteX272" fmla="*/ 823980 w 2485572"/>
                <a:gd name="connsiteY272" fmla="*/ 33800 h 2480175"/>
                <a:gd name="connsiteX273" fmla="*/ 851815 w 2485572"/>
                <a:gd name="connsiteY273" fmla="*/ 19598 h 2480175"/>
                <a:gd name="connsiteX274" fmla="*/ 854655 w 2485572"/>
                <a:gd name="connsiteY274" fmla="*/ 14202 h 2480175"/>
                <a:gd name="connsiteX275" fmla="*/ 888455 w 2485572"/>
                <a:gd name="connsiteY275" fmla="*/ 8521 h 2480175"/>
                <a:gd name="connsiteX276" fmla="*/ 893852 w 2485572"/>
                <a:gd name="connsiteY276" fmla="*/ 11361 h 2480175"/>
                <a:gd name="connsiteX277" fmla="*/ 933332 w 2485572"/>
                <a:gd name="connsiteY277" fmla="*/ 36640 h 2480175"/>
                <a:gd name="connsiteX278" fmla="*/ 938729 w 2485572"/>
                <a:gd name="connsiteY278" fmla="*/ 42037 h 2480175"/>
                <a:gd name="connsiteX279" fmla="*/ 969689 w 2485572"/>
                <a:gd name="connsiteY279" fmla="*/ 61635 h 2480175"/>
                <a:gd name="connsiteX280" fmla="*/ 972529 w 2485572"/>
                <a:gd name="connsiteY280" fmla="*/ 64475 h 2480175"/>
                <a:gd name="connsiteX281" fmla="*/ 977925 w 2485572"/>
                <a:gd name="connsiteY281" fmla="*/ 67316 h 2480175"/>
                <a:gd name="connsiteX282" fmla="*/ 1011725 w 2485572"/>
                <a:gd name="connsiteY282" fmla="*/ 67316 h 2480175"/>
                <a:gd name="connsiteX283" fmla="*/ 1031324 w 2485572"/>
                <a:gd name="connsiteY283" fmla="*/ 64475 h 2480175"/>
                <a:gd name="connsiteX284" fmla="*/ 1042401 w 2485572"/>
                <a:gd name="connsiteY284" fmla="*/ 64475 h 2480175"/>
                <a:gd name="connsiteX285" fmla="*/ 1104036 w 2485572"/>
                <a:gd name="connsiteY285" fmla="*/ 70156 h 2480175"/>
                <a:gd name="connsiteX286" fmla="*/ 1109717 w 2485572"/>
                <a:gd name="connsiteY286" fmla="*/ 75837 h 2480175"/>
                <a:gd name="connsiteX287" fmla="*/ 1118238 w 2485572"/>
                <a:gd name="connsiteY287" fmla="*/ 81233 h 2480175"/>
                <a:gd name="connsiteX288" fmla="*/ 1121078 w 2485572"/>
                <a:gd name="connsiteY288" fmla="*/ 84074 h 2480175"/>
                <a:gd name="connsiteX289" fmla="*/ 1143517 w 2485572"/>
                <a:gd name="connsiteY289" fmla="*/ 95435 h 2480175"/>
                <a:gd name="connsiteX290" fmla="*/ 1151754 w 2485572"/>
                <a:gd name="connsiteY290" fmla="*/ 100832 h 2480175"/>
                <a:gd name="connsiteX291" fmla="*/ 1171352 w 2485572"/>
                <a:gd name="connsiteY291" fmla="*/ 100832 h 2480175"/>
                <a:gd name="connsiteX292" fmla="*/ 1174192 w 2485572"/>
                <a:gd name="connsiteY292" fmla="*/ 98275 h 2480175"/>
                <a:gd name="connsiteX293" fmla="*/ 1188110 w 2485572"/>
                <a:gd name="connsiteY293" fmla="*/ 89754 h 2480175"/>
                <a:gd name="connsiteX294" fmla="*/ 1193791 w 2485572"/>
                <a:gd name="connsiteY294" fmla="*/ 84074 h 2480175"/>
                <a:gd name="connsiteX295" fmla="*/ 1238668 w 2485572"/>
                <a:gd name="connsiteY295" fmla="*/ 75837 h 2480175"/>
                <a:gd name="connsiteX296" fmla="*/ 1244348 w 2485572"/>
                <a:gd name="connsiteY296" fmla="*/ 78677 h 2480175"/>
                <a:gd name="connsiteX297" fmla="*/ 1272184 w 2485572"/>
                <a:gd name="connsiteY297" fmla="*/ 75837 h 2480175"/>
                <a:gd name="connsiteX298" fmla="*/ 1280705 w 2485572"/>
                <a:gd name="connsiteY298" fmla="*/ 72996 h 2480175"/>
                <a:gd name="connsiteX299" fmla="*/ 1286385 w 2485572"/>
                <a:gd name="connsiteY299" fmla="*/ 72996 h 2480175"/>
                <a:gd name="connsiteX300" fmla="*/ 1348020 w 2485572"/>
                <a:gd name="connsiteY300" fmla="*/ 50558 h 2480175"/>
                <a:gd name="connsiteX301" fmla="*/ 1350861 w 2485572"/>
                <a:gd name="connsiteY301" fmla="*/ 50558 h 2480175"/>
                <a:gd name="connsiteX302" fmla="*/ 1392898 w 2485572"/>
                <a:gd name="connsiteY302" fmla="*/ 39197 h 2480175"/>
                <a:gd name="connsiteX303" fmla="*/ 1406815 w 2485572"/>
                <a:gd name="connsiteY303" fmla="*/ 39197 h 2480175"/>
                <a:gd name="connsiteX304" fmla="*/ 1459929 w 2485572"/>
                <a:gd name="connsiteY304" fmla="*/ 36640 h 2480175"/>
                <a:gd name="connsiteX305" fmla="*/ 1468450 w 2485572"/>
                <a:gd name="connsiteY305" fmla="*/ 36640 h 2480175"/>
                <a:gd name="connsiteX306" fmla="*/ 1474131 w 2485572"/>
                <a:gd name="connsiteY306" fmla="*/ 33800 h 2480175"/>
                <a:gd name="connsiteX307" fmla="*/ 1479528 w 2485572"/>
                <a:gd name="connsiteY307" fmla="*/ 30960 h 2480175"/>
                <a:gd name="connsiteX308" fmla="*/ 1485208 w 2485572"/>
                <a:gd name="connsiteY308" fmla="*/ 30960 h 2480175"/>
                <a:gd name="connsiteX309" fmla="*/ 1544003 w 2485572"/>
                <a:gd name="connsiteY309" fmla="*/ 16758 h 2480175"/>
                <a:gd name="connsiteX310" fmla="*/ 1549684 w 2485572"/>
                <a:gd name="connsiteY310" fmla="*/ 14202 h 2480175"/>
                <a:gd name="connsiteX311" fmla="*/ 1555364 w 2485572"/>
                <a:gd name="connsiteY311" fmla="*/ 14202 h 2480175"/>
                <a:gd name="connsiteX312" fmla="*/ 1563601 w 2485572"/>
                <a:gd name="connsiteY312" fmla="*/ 11361 h 2480175"/>
                <a:gd name="connsiteX313" fmla="*/ 1614159 w 2485572"/>
                <a:gd name="connsiteY313" fmla="*/ 22439 h 2480175"/>
                <a:gd name="connsiteX314" fmla="*/ 1619840 w 2485572"/>
                <a:gd name="connsiteY314" fmla="*/ 19598 h 2480175"/>
                <a:gd name="connsiteX315" fmla="*/ 1630917 w 2485572"/>
                <a:gd name="connsiteY315" fmla="*/ 16758 h 2480175"/>
                <a:gd name="connsiteX316" fmla="*/ 1645119 w 2485572"/>
                <a:gd name="connsiteY316" fmla="*/ 8521 h 2480175"/>
                <a:gd name="connsiteX317" fmla="*/ 1653356 w 2485572"/>
                <a:gd name="connsiteY317" fmla="*/ 5681 h 2480175"/>
                <a:gd name="connsiteX318" fmla="*/ 1689712 w 2485572"/>
                <a:gd name="connsiteY318" fmla="*/ 0 h 2480175"/>
                <a:gd name="connsiteX319" fmla="*/ 1698233 w 2485572"/>
                <a:gd name="connsiteY319" fmla="*/ 11361 h 2480175"/>
                <a:gd name="connsiteX320" fmla="*/ 1703914 w 2485572"/>
                <a:gd name="connsiteY320" fmla="*/ 14202 h 2480175"/>
                <a:gd name="connsiteX321" fmla="*/ 1709310 w 2485572"/>
                <a:gd name="connsiteY321" fmla="*/ 16758 h 2480175"/>
                <a:gd name="connsiteX322" fmla="*/ 1717831 w 2485572"/>
                <a:gd name="connsiteY322" fmla="*/ 16758 h 2480175"/>
                <a:gd name="connsiteX323" fmla="*/ 1757028 w 2485572"/>
                <a:gd name="connsiteY323" fmla="*/ 22439 h 2480175"/>
                <a:gd name="connsiteX324" fmla="*/ 1762708 w 2485572"/>
                <a:gd name="connsiteY324" fmla="*/ 25279 h 2480175"/>
                <a:gd name="connsiteX325" fmla="*/ 1768389 w 2485572"/>
                <a:gd name="connsiteY325" fmla="*/ 25279 h 2480175"/>
                <a:gd name="connsiteX326" fmla="*/ 1787987 w 2485572"/>
                <a:gd name="connsiteY326" fmla="*/ 33800 h 2480175"/>
                <a:gd name="connsiteX327" fmla="*/ 1793384 w 2485572"/>
                <a:gd name="connsiteY327" fmla="*/ 33800 h 2480175"/>
                <a:gd name="connsiteX328" fmla="*/ 1801905 w 2485572"/>
                <a:gd name="connsiteY328" fmla="*/ 36640 h 2480175"/>
                <a:gd name="connsiteX329" fmla="*/ 1835421 w 2485572"/>
                <a:gd name="connsiteY329" fmla="*/ 42037 h 2480175"/>
                <a:gd name="connsiteX330" fmla="*/ 1891659 w 2485572"/>
                <a:gd name="connsiteY330" fmla="*/ 61635 h 2480175"/>
                <a:gd name="connsiteX331" fmla="*/ 1897340 w 2485572"/>
                <a:gd name="connsiteY331" fmla="*/ 64475 h 2480175"/>
                <a:gd name="connsiteX332" fmla="*/ 1899896 w 2485572"/>
                <a:gd name="connsiteY332" fmla="*/ 67316 h 2480175"/>
                <a:gd name="connsiteX333" fmla="*/ 1944774 w 2485572"/>
                <a:gd name="connsiteY333" fmla="*/ 123270 h 2480175"/>
                <a:gd name="connsiteX334" fmla="*/ 1947614 w 2485572"/>
                <a:gd name="connsiteY334" fmla="*/ 128951 h 2480175"/>
                <a:gd name="connsiteX335" fmla="*/ 1950454 w 2485572"/>
                <a:gd name="connsiteY335" fmla="*/ 131791 h 2480175"/>
                <a:gd name="connsiteX336" fmla="*/ 1956135 w 2485572"/>
                <a:gd name="connsiteY336" fmla="*/ 140312 h 2480175"/>
                <a:gd name="connsiteX337" fmla="*/ 1958975 w 2485572"/>
                <a:gd name="connsiteY337" fmla="*/ 145709 h 2480175"/>
                <a:gd name="connsiteX338" fmla="*/ 1961532 w 2485572"/>
                <a:gd name="connsiteY338" fmla="*/ 154230 h 2480175"/>
                <a:gd name="connsiteX339" fmla="*/ 1998172 w 2485572"/>
                <a:gd name="connsiteY339" fmla="*/ 204788 h 2480175"/>
                <a:gd name="connsiteX340" fmla="*/ 2003569 w 2485572"/>
                <a:gd name="connsiteY340" fmla="*/ 207344 h 2480175"/>
                <a:gd name="connsiteX341" fmla="*/ 2009249 w 2485572"/>
                <a:gd name="connsiteY341" fmla="*/ 210184 h 2480175"/>
                <a:gd name="connsiteX342" fmla="*/ 2017770 w 2485572"/>
                <a:gd name="connsiteY342" fmla="*/ 210184 h 2480175"/>
                <a:gd name="connsiteX343" fmla="*/ 2026007 w 2485572"/>
                <a:gd name="connsiteY343" fmla="*/ 213025 h 2480175"/>
                <a:gd name="connsiteX344" fmla="*/ 2037368 w 2485572"/>
                <a:gd name="connsiteY344" fmla="*/ 215865 h 2480175"/>
                <a:gd name="connsiteX345" fmla="*/ 2099003 w 2485572"/>
                <a:gd name="connsiteY345" fmla="*/ 221546 h 2480175"/>
                <a:gd name="connsiteX346" fmla="*/ 2104684 w 2485572"/>
                <a:gd name="connsiteY346" fmla="*/ 224386 h 2480175"/>
                <a:gd name="connsiteX347" fmla="*/ 2112921 w 2485572"/>
                <a:gd name="connsiteY347" fmla="*/ 224386 h 2480175"/>
                <a:gd name="connsiteX348" fmla="*/ 2124283 w 2485572"/>
                <a:gd name="connsiteY348" fmla="*/ 229783 h 2480175"/>
                <a:gd name="connsiteX349" fmla="*/ 2177397 w 2485572"/>
                <a:gd name="connsiteY349" fmla="*/ 229783 h 2480175"/>
                <a:gd name="connsiteX350" fmla="*/ 2185918 w 2485572"/>
                <a:gd name="connsiteY350" fmla="*/ 232623 h 2480175"/>
                <a:gd name="connsiteX351" fmla="*/ 2213753 w 2485572"/>
                <a:gd name="connsiteY351" fmla="*/ 226942 h 2480175"/>
                <a:gd name="connsiteX352" fmla="*/ 2219434 w 2485572"/>
                <a:gd name="connsiteY352" fmla="*/ 224386 h 2480175"/>
                <a:gd name="connsiteX353" fmla="*/ 2241872 w 2485572"/>
                <a:gd name="connsiteY353" fmla="*/ 224386 h 2480175"/>
                <a:gd name="connsiteX0" fmla="*/ 2241872 w 2485572"/>
                <a:gd name="connsiteY0" fmla="*/ 224386 h 2300667"/>
                <a:gd name="connsiteX1" fmla="*/ 2227954 w 2485572"/>
                <a:gd name="connsiteY1" fmla="*/ 263583 h 2300667"/>
                <a:gd name="connsiteX2" fmla="*/ 2227954 w 2485572"/>
                <a:gd name="connsiteY2" fmla="*/ 271820 h 2300667"/>
                <a:gd name="connsiteX3" fmla="*/ 2225114 w 2485572"/>
                <a:gd name="connsiteY3" fmla="*/ 294258 h 2300667"/>
                <a:gd name="connsiteX4" fmla="*/ 2216593 w 2485572"/>
                <a:gd name="connsiteY4" fmla="*/ 328058 h 2300667"/>
                <a:gd name="connsiteX5" fmla="*/ 2183077 w 2485572"/>
                <a:gd name="connsiteY5" fmla="*/ 426049 h 2300667"/>
                <a:gd name="connsiteX6" fmla="*/ 2180237 w 2485572"/>
                <a:gd name="connsiteY6" fmla="*/ 428890 h 2300667"/>
                <a:gd name="connsiteX7" fmla="*/ 2177397 w 2485572"/>
                <a:gd name="connsiteY7" fmla="*/ 434570 h 2300667"/>
                <a:gd name="connsiteX8" fmla="*/ 2143881 w 2485572"/>
                <a:gd name="connsiteY8" fmla="*/ 482004 h 2300667"/>
                <a:gd name="connsiteX9" fmla="*/ 2141040 w 2485572"/>
                <a:gd name="connsiteY9" fmla="*/ 487685 h 2300667"/>
                <a:gd name="connsiteX10" fmla="*/ 2135360 w 2485572"/>
                <a:gd name="connsiteY10" fmla="*/ 490525 h 2300667"/>
                <a:gd name="connsiteX11" fmla="*/ 2132519 w 2485572"/>
                <a:gd name="connsiteY11" fmla="*/ 496206 h 2300667"/>
                <a:gd name="connsiteX12" fmla="*/ 2129679 w 2485572"/>
                <a:gd name="connsiteY12" fmla="*/ 538242 h 2300667"/>
                <a:gd name="connsiteX13" fmla="*/ 2132519 w 2485572"/>
                <a:gd name="connsiteY13" fmla="*/ 540799 h 2300667"/>
                <a:gd name="connsiteX14" fmla="*/ 2188758 w 2485572"/>
                <a:gd name="connsiteY14" fmla="*/ 624873 h 2300667"/>
                <a:gd name="connsiteX15" fmla="*/ 2205516 w 2485572"/>
                <a:gd name="connsiteY15" fmla="*/ 630553 h 2300667"/>
                <a:gd name="connsiteX16" fmla="*/ 2211197 w 2485572"/>
                <a:gd name="connsiteY16" fmla="*/ 633393 h 2300667"/>
                <a:gd name="connsiteX17" fmla="*/ 2216593 w 2485572"/>
                <a:gd name="connsiteY17" fmla="*/ 636234 h 2300667"/>
                <a:gd name="connsiteX18" fmla="*/ 2225114 w 2485572"/>
                <a:gd name="connsiteY18" fmla="*/ 636234 h 2300667"/>
                <a:gd name="connsiteX19" fmla="*/ 2267151 w 2485572"/>
                <a:gd name="connsiteY19" fmla="*/ 644755 h 2300667"/>
                <a:gd name="connsiteX20" fmla="*/ 2272832 w 2485572"/>
                <a:gd name="connsiteY20" fmla="*/ 644755 h 2300667"/>
                <a:gd name="connsiteX21" fmla="*/ 2309188 w 2485572"/>
                <a:gd name="connsiteY21" fmla="*/ 678271 h 2300667"/>
                <a:gd name="connsiteX22" fmla="*/ 2370823 w 2485572"/>
                <a:gd name="connsiteY22" fmla="*/ 739906 h 2300667"/>
                <a:gd name="connsiteX23" fmla="*/ 2376504 w 2485572"/>
                <a:gd name="connsiteY23" fmla="*/ 750983 h 2300667"/>
                <a:gd name="connsiteX24" fmla="*/ 2379060 w 2485572"/>
                <a:gd name="connsiteY24" fmla="*/ 756664 h 2300667"/>
                <a:gd name="connsiteX25" fmla="*/ 2381900 w 2485572"/>
                <a:gd name="connsiteY25" fmla="*/ 765185 h 2300667"/>
                <a:gd name="connsiteX26" fmla="*/ 2415700 w 2485572"/>
                <a:gd name="connsiteY26" fmla="*/ 793020 h 2300667"/>
                <a:gd name="connsiteX27" fmla="*/ 2423937 w 2485572"/>
                <a:gd name="connsiteY27" fmla="*/ 793020 h 2300667"/>
                <a:gd name="connsiteX28" fmla="*/ 2429618 w 2485572"/>
                <a:gd name="connsiteY28" fmla="*/ 795860 h 2300667"/>
                <a:gd name="connsiteX29" fmla="*/ 2435299 w 2485572"/>
                <a:gd name="connsiteY29" fmla="*/ 801541 h 2300667"/>
                <a:gd name="connsiteX30" fmla="*/ 2468814 w 2485572"/>
                <a:gd name="connsiteY30" fmla="*/ 832501 h 2300667"/>
                <a:gd name="connsiteX31" fmla="*/ 2468814 w 2485572"/>
                <a:gd name="connsiteY31" fmla="*/ 835057 h 2300667"/>
                <a:gd name="connsiteX32" fmla="*/ 2471655 w 2485572"/>
                <a:gd name="connsiteY32" fmla="*/ 840738 h 2300667"/>
                <a:gd name="connsiteX33" fmla="*/ 2477336 w 2485572"/>
                <a:gd name="connsiteY33" fmla="*/ 866016 h 2300667"/>
                <a:gd name="connsiteX34" fmla="*/ 2483016 w 2485572"/>
                <a:gd name="connsiteY34" fmla="*/ 882774 h 2300667"/>
                <a:gd name="connsiteX35" fmla="*/ 2485572 w 2485572"/>
                <a:gd name="connsiteY35" fmla="*/ 888455 h 2300667"/>
                <a:gd name="connsiteX36" fmla="*/ 2485572 w 2485572"/>
                <a:gd name="connsiteY36" fmla="*/ 896692 h 2300667"/>
                <a:gd name="connsiteX37" fmla="*/ 2457737 w 2485572"/>
                <a:gd name="connsiteY37" fmla="*/ 992127 h 2300667"/>
                <a:gd name="connsiteX38" fmla="*/ 2454897 w 2485572"/>
                <a:gd name="connsiteY38" fmla="*/ 997808 h 2300667"/>
                <a:gd name="connsiteX39" fmla="*/ 2454897 w 2485572"/>
                <a:gd name="connsiteY39" fmla="*/ 1008885 h 2300667"/>
                <a:gd name="connsiteX40" fmla="*/ 2438139 w 2485572"/>
                <a:gd name="connsiteY40" fmla="*/ 1064839 h 2300667"/>
                <a:gd name="connsiteX41" fmla="*/ 2438139 w 2485572"/>
                <a:gd name="connsiteY41" fmla="*/ 1084438 h 2300667"/>
                <a:gd name="connsiteX42" fmla="*/ 2443536 w 2485572"/>
                <a:gd name="connsiteY42" fmla="*/ 1132155 h 2300667"/>
                <a:gd name="connsiteX43" fmla="*/ 2443536 w 2485572"/>
                <a:gd name="connsiteY43" fmla="*/ 1177032 h 2300667"/>
                <a:gd name="connsiteX44" fmla="*/ 2440979 w 2485572"/>
                <a:gd name="connsiteY44" fmla="*/ 1185553 h 2300667"/>
                <a:gd name="connsiteX45" fmla="*/ 2423937 w 2485572"/>
                <a:gd name="connsiteY45" fmla="*/ 1252585 h 2300667"/>
                <a:gd name="connsiteX46" fmla="*/ 2418541 w 2485572"/>
                <a:gd name="connsiteY46" fmla="*/ 1258266 h 2300667"/>
                <a:gd name="connsiteX47" fmla="*/ 2415700 w 2485572"/>
                <a:gd name="connsiteY47" fmla="*/ 1261106 h 2300667"/>
                <a:gd name="connsiteX48" fmla="*/ 2410020 w 2485572"/>
                <a:gd name="connsiteY48" fmla="*/ 1266787 h 2300667"/>
                <a:gd name="connsiteX49" fmla="*/ 2407179 w 2485572"/>
                <a:gd name="connsiteY49" fmla="*/ 1275024 h 2300667"/>
                <a:gd name="connsiteX50" fmla="*/ 2373663 w 2485572"/>
                <a:gd name="connsiteY50" fmla="*/ 1317061 h 2300667"/>
                <a:gd name="connsiteX51" fmla="*/ 2365142 w 2485572"/>
                <a:gd name="connsiteY51" fmla="*/ 1334103 h 2300667"/>
                <a:gd name="connsiteX52" fmla="*/ 2362302 w 2485572"/>
                <a:gd name="connsiteY52" fmla="*/ 1336659 h 2300667"/>
                <a:gd name="connsiteX53" fmla="*/ 2356905 w 2485572"/>
                <a:gd name="connsiteY53" fmla="*/ 1359098 h 2300667"/>
                <a:gd name="connsiteX54" fmla="*/ 2354065 w 2485572"/>
                <a:gd name="connsiteY54" fmla="*/ 1364778 h 2300667"/>
                <a:gd name="connsiteX55" fmla="*/ 2351225 w 2485572"/>
                <a:gd name="connsiteY55" fmla="*/ 1370459 h 2300667"/>
                <a:gd name="connsiteX56" fmla="*/ 2339863 w 2485572"/>
                <a:gd name="connsiteY56" fmla="*/ 1387217 h 2300667"/>
                <a:gd name="connsiteX57" fmla="*/ 2309188 w 2485572"/>
                <a:gd name="connsiteY57" fmla="*/ 1432094 h 2300667"/>
                <a:gd name="connsiteX58" fmla="*/ 2306348 w 2485572"/>
                <a:gd name="connsiteY58" fmla="*/ 1434934 h 2300667"/>
                <a:gd name="connsiteX59" fmla="*/ 2300667 w 2485572"/>
                <a:gd name="connsiteY59" fmla="*/ 1440331 h 2300667"/>
                <a:gd name="connsiteX60" fmla="*/ 2297827 w 2485572"/>
                <a:gd name="connsiteY60" fmla="*/ 1446012 h 2300667"/>
                <a:gd name="connsiteX61" fmla="*/ 2289590 w 2485572"/>
                <a:gd name="connsiteY61" fmla="*/ 1451692 h 2300667"/>
                <a:gd name="connsiteX62" fmla="*/ 2281069 w 2485572"/>
                <a:gd name="connsiteY62" fmla="*/ 1457373 h 2300667"/>
                <a:gd name="connsiteX63" fmla="*/ 2230795 w 2485572"/>
                <a:gd name="connsiteY63" fmla="*/ 1476971 h 2300667"/>
                <a:gd name="connsiteX64" fmla="*/ 2227954 w 2485572"/>
                <a:gd name="connsiteY64" fmla="*/ 1482368 h 2300667"/>
                <a:gd name="connsiteX65" fmla="*/ 2219434 w 2485572"/>
                <a:gd name="connsiteY65" fmla="*/ 1485208 h 2300667"/>
                <a:gd name="connsiteX66" fmla="*/ 2180237 w 2485572"/>
                <a:gd name="connsiteY66" fmla="*/ 1504806 h 2300667"/>
                <a:gd name="connsiteX67" fmla="*/ 2174556 w 2485572"/>
                <a:gd name="connsiteY67" fmla="*/ 1510487 h 2300667"/>
                <a:gd name="connsiteX68" fmla="*/ 2169160 w 2485572"/>
                <a:gd name="connsiteY68" fmla="*/ 1519008 h 2300667"/>
                <a:gd name="connsiteX69" fmla="*/ 2163479 w 2485572"/>
                <a:gd name="connsiteY69" fmla="*/ 1546843 h 2300667"/>
                <a:gd name="connsiteX70" fmla="*/ 1986810 w 2485572"/>
                <a:gd name="connsiteY70" fmla="*/ 2300667 h 2300667"/>
                <a:gd name="connsiteX71" fmla="*/ 1928016 w 2485572"/>
                <a:gd name="connsiteY71" fmla="*/ 2278512 h 2300667"/>
                <a:gd name="connsiteX72" fmla="*/ 1900291 w 2485572"/>
                <a:gd name="connsiteY72" fmla="*/ 2264848 h 2300667"/>
                <a:gd name="connsiteX73" fmla="*/ 1771230 w 2485572"/>
                <a:gd name="connsiteY73" fmla="*/ 2205516 h 2300667"/>
                <a:gd name="connsiteX74" fmla="*/ 1698233 w 2485572"/>
                <a:gd name="connsiteY74" fmla="*/ 2166319 h 2300667"/>
                <a:gd name="connsiteX75" fmla="*/ 1682804 w 2485572"/>
                <a:gd name="connsiteY75" fmla="*/ 2164835 h 2300667"/>
                <a:gd name="connsiteX76" fmla="*/ 1656196 w 2485572"/>
                <a:gd name="connsiteY76" fmla="*/ 2160638 h 2300667"/>
                <a:gd name="connsiteX77" fmla="*/ 1633591 w 2485572"/>
                <a:gd name="connsiteY77" fmla="*/ 2164835 h 2300667"/>
                <a:gd name="connsiteX78" fmla="*/ 1605638 w 2485572"/>
                <a:gd name="connsiteY78" fmla="*/ 2169159 h 2300667"/>
                <a:gd name="connsiteX79" fmla="*/ 1566442 w 2485572"/>
                <a:gd name="connsiteY79" fmla="*/ 2146721 h 2300667"/>
                <a:gd name="connsiteX80" fmla="*/ 1563601 w 2485572"/>
                <a:gd name="connsiteY80" fmla="*/ 2143881 h 2300667"/>
                <a:gd name="connsiteX81" fmla="*/ 1561045 w 2485572"/>
                <a:gd name="connsiteY81" fmla="*/ 2141040 h 2300667"/>
                <a:gd name="connsiteX82" fmla="*/ 1541447 w 2485572"/>
                <a:gd name="connsiteY82" fmla="*/ 2112921 h 2300667"/>
                <a:gd name="connsiteX83" fmla="*/ 1535766 w 2485572"/>
                <a:gd name="connsiteY83" fmla="*/ 2107524 h 2300667"/>
                <a:gd name="connsiteX84" fmla="*/ 1501966 w 2485572"/>
                <a:gd name="connsiteY84" fmla="*/ 2090482 h 2300667"/>
                <a:gd name="connsiteX85" fmla="*/ 1496570 w 2485572"/>
                <a:gd name="connsiteY85" fmla="*/ 2087926 h 2300667"/>
                <a:gd name="connsiteX86" fmla="*/ 1493729 w 2485572"/>
                <a:gd name="connsiteY86" fmla="*/ 2085086 h 2300667"/>
                <a:gd name="connsiteX87" fmla="*/ 1488049 w 2485572"/>
                <a:gd name="connsiteY87" fmla="*/ 2082245 h 2300667"/>
                <a:gd name="connsiteX88" fmla="*/ 1426413 w 2485572"/>
                <a:gd name="connsiteY88" fmla="*/ 2059807 h 2300667"/>
                <a:gd name="connsiteX89" fmla="*/ 1364778 w 2485572"/>
                <a:gd name="connsiteY89" fmla="*/ 2056966 h 2300667"/>
                <a:gd name="connsiteX90" fmla="*/ 1336659 w 2485572"/>
                <a:gd name="connsiteY90" fmla="*/ 2048445 h 2300667"/>
                <a:gd name="connsiteX91" fmla="*/ 1311380 w 2485572"/>
                <a:gd name="connsiteY91" fmla="*/ 2034528 h 2300667"/>
                <a:gd name="connsiteX92" fmla="*/ 1305983 w 2485572"/>
                <a:gd name="connsiteY92" fmla="*/ 2031688 h 2300667"/>
                <a:gd name="connsiteX93" fmla="*/ 1303143 w 2485572"/>
                <a:gd name="connsiteY93" fmla="*/ 2026291 h 2300667"/>
                <a:gd name="connsiteX94" fmla="*/ 1300303 w 2485572"/>
                <a:gd name="connsiteY94" fmla="*/ 2023451 h 2300667"/>
                <a:gd name="connsiteX95" fmla="*/ 1266787 w 2485572"/>
                <a:gd name="connsiteY95" fmla="*/ 2006409 h 2300667"/>
                <a:gd name="connsiteX96" fmla="*/ 1255426 w 2485572"/>
                <a:gd name="connsiteY96" fmla="*/ 2006409 h 2300667"/>
                <a:gd name="connsiteX97" fmla="*/ 1238668 w 2485572"/>
                <a:gd name="connsiteY97" fmla="*/ 2001012 h 2300667"/>
                <a:gd name="connsiteX98" fmla="*/ 1232987 w 2485572"/>
                <a:gd name="connsiteY98" fmla="*/ 2001012 h 2300667"/>
                <a:gd name="connsiteX99" fmla="*/ 1216229 w 2485572"/>
                <a:gd name="connsiteY99" fmla="*/ 1995331 h 2300667"/>
                <a:gd name="connsiteX100" fmla="*/ 1213389 w 2485572"/>
                <a:gd name="connsiteY100" fmla="*/ 1992491 h 2300667"/>
                <a:gd name="connsiteX101" fmla="*/ 1185554 w 2485572"/>
                <a:gd name="connsiteY101" fmla="*/ 1984254 h 2300667"/>
                <a:gd name="connsiteX102" fmla="*/ 1179873 w 2485572"/>
                <a:gd name="connsiteY102" fmla="*/ 1984254 h 2300667"/>
                <a:gd name="connsiteX103" fmla="*/ 1157434 w 2485572"/>
                <a:gd name="connsiteY103" fmla="*/ 1981414 h 2300667"/>
                <a:gd name="connsiteX104" fmla="*/ 1109717 w 2485572"/>
                <a:gd name="connsiteY104" fmla="*/ 1947614 h 2300667"/>
                <a:gd name="connsiteX105" fmla="*/ 1098639 w 2485572"/>
                <a:gd name="connsiteY105" fmla="*/ 1944774 h 2300667"/>
                <a:gd name="connsiteX106" fmla="*/ 1067680 w 2485572"/>
                <a:gd name="connsiteY106" fmla="*/ 1919779 h 2300667"/>
                <a:gd name="connsiteX107" fmla="*/ 1056603 w 2485572"/>
                <a:gd name="connsiteY107" fmla="*/ 1888819 h 2300667"/>
                <a:gd name="connsiteX108" fmla="*/ 1053762 w 2485572"/>
                <a:gd name="connsiteY108" fmla="*/ 1880298 h 2300667"/>
                <a:gd name="connsiteX109" fmla="*/ 1022803 w 2485572"/>
                <a:gd name="connsiteY109" fmla="*/ 1860700 h 2300667"/>
                <a:gd name="connsiteX110" fmla="*/ 1019962 w 2485572"/>
                <a:gd name="connsiteY110" fmla="*/ 1858143 h 2300667"/>
                <a:gd name="connsiteX111" fmla="*/ 1006045 w 2485572"/>
                <a:gd name="connsiteY111" fmla="*/ 1824343 h 2300667"/>
                <a:gd name="connsiteX112" fmla="*/ 1006045 w 2485572"/>
                <a:gd name="connsiteY112" fmla="*/ 1813266 h 2300667"/>
                <a:gd name="connsiteX113" fmla="*/ 1011725 w 2485572"/>
                <a:gd name="connsiteY113" fmla="*/ 1793668 h 2300667"/>
                <a:gd name="connsiteX114" fmla="*/ 1019962 w 2485572"/>
                <a:gd name="connsiteY114" fmla="*/ 1768389 h 2300667"/>
                <a:gd name="connsiteX115" fmla="*/ 1025643 w 2485572"/>
                <a:gd name="connsiteY115" fmla="*/ 1737429 h 2300667"/>
                <a:gd name="connsiteX116" fmla="*/ 1025643 w 2485572"/>
                <a:gd name="connsiteY116" fmla="*/ 1723512 h 2300667"/>
                <a:gd name="connsiteX117" fmla="*/ 1019962 w 2485572"/>
                <a:gd name="connsiteY117" fmla="*/ 1720671 h 2300667"/>
                <a:gd name="connsiteX118" fmla="*/ 1014566 w 2485572"/>
                <a:gd name="connsiteY118" fmla="*/ 1712435 h 2300667"/>
                <a:gd name="connsiteX119" fmla="*/ 1011725 w 2485572"/>
                <a:gd name="connsiteY119" fmla="*/ 1709594 h 2300667"/>
                <a:gd name="connsiteX120" fmla="*/ 983606 w 2485572"/>
                <a:gd name="connsiteY120" fmla="*/ 1692552 h 2300667"/>
                <a:gd name="connsiteX121" fmla="*/ 977925 w 2485572"/>
                <a:gd name="connsiteY121" fmla="*/ 1692552 h 2300667"/>
                <a:gd name="connsiteX122" fmla="*/ 950090 w 2485572"/>
                <a:gd name="connsiteY122" fmla="*/ 1653356 h 2300667"/>
                <a:gd name="connsiteX123" fmla="*/ 950090 w 2485572"/>
                <a:gd name="connsiteY123" fmla="*/ 1639438 h 2300667"/>
                <a:gd name="connsiteX124" fmla="*/ 952931 w 2485572"/>
                <a:gd name="connsiteY124" fmla="*/ 1636598 h 2300667"/>
                <a:gd name="connsiteX125" fmla="*/ 975369 w 2485572"/>
                <a:gd name="connsiteY125" fmla="*/ 1597401 h 2300667"/>
                <a:gd name="connsiteX126" fmla="*/ 980766 w 2485572"/>
                <a:gd name="connsiteY126" fmla="*/ 1591721 h 2300667"/>
                <a:gd name="connsiteX127" fmla="*/ 1017406 w 2485572"/>
                <a:gd name="connsiteY127" fmla="*/ 1561045 h 2300667"/>
                <a:gd name="connsiteX128" fmla="*/ 1022803 w 2485572"/>
                <a:gd name="connsiteY128" fmla="*/ 1558205 h 2300667"/>
                <a:gd name="connsiteX129" fmla="*/ 1025643 w 2485572"/>
                <a:gd name="connsiteY129" fmla="*/ 1555364 h 2300667"/>
                <a:gd name="connsiteX130" fmla="*/ 1031324 w 2485572"/>
                <a:gd name="connsiteY130" fmla="*/ 1549684 h 2300667"/>
                <a:gd name="connsiteX131" fmla="*/ 1293866 w 2485572"/>
                <a:gd name="connsiteY131" fmla="*/ 1680648 h 2300667"/>
                <a:gd name="connsiteX132" fmla="*/ 1455791 w 2485572"/>
                <a:gd name="connsiteY132" fmla="*/ 1685410 h 2300667"/>
                <a:gd name="connsiteX133" fmla="*/ 1289417 w 2485572"/>
                <a:gd name="connsiteY133" fmla="*/ 1536685 h 2300667"/>
                <a:gd name="connsiteX134" fmla="*/ 1061999 w 2485572"/>
                <a:gd name="connsiteY134" fmla="*/ 1465610 h 2300667"/>
                <a:gd name="connsiteX135" fmla="*/ 1061999 w 2485572"/>
                <a:gd name="connsiteY135" fmla="*/ 1429254 h 2300667"/>
                <a:gd name="connsiteX136" fmla="*/ 1048082 w 2485572"/>
                <a:gd name="connsiteY136" fmla="*/ 1403975 h 2300667"/>
                <a:gd name="connsiteX137" fmla="*/ 1022803 w 2485572"/>
                <a:gd name="connsiteY137" fmla="*/ 1387217 h 2300667"/>
                <a:gd name="connsiteX138" fmla="*/ 1011725 w 2485572"/>
                <a:gd name="connsiteY138" fmla="*/ 1381536 h 2300667"/>
                <a:gd name="connsiteX139" fmla="*/ 1000364 w 2485572"/>
                <a:gd name="connsiteY139" fmla="*/ 1381536 h 2300667"/>
                <a:gd name="connsiteX140" fmla="*/ 961167 w 2485572"/>
                <a:gd name="connsiteY140" fmla="*/ 1376140 h 2300667"/>
                <a:gd name="connsiteX141" fmla="*/ 924811 w 2485572"/>
                <a:gd name="connsiteY141" fmla="*/ 1367618 h 2300667"/>
                <a:gd name="connsiteX142" fmla="*/ 919131 w 2485572"/>
                <a:gd name="connsiteY142" fmla="*/ 1367618 h 2300667"/>
                <a:gd name="connsiteX143" fmla="*/ 913450 w 2485572"/>
                <a:gd name="connsiteY143" fmla="*/ 1364778 h 2300667"/>
                <a:gd name="connsiteX144" fmla="*/ 908053 w 2485572"/>
                <a:gd name="connsiteY144" fmla="*/ 1364778 h 2300667"/>
                <a:gd name="connsiteX145" fmla="*/ 877094 w 2485572"/>
                <a:gd name="connsiteY145" fmla="*/ 1381536 h 2300667"/>
                <a:gd name="connsiteX146" fmla="*/ 868857 w 2485572"/>
                <a:gd name="connsiteY146" fmla="*/ 1390057 h 2300667"/>
                <a:gd name="connsiteX147" fmla="*/ 835057 w 2485572"/>
                <a:gd name="connsiteY147" fmla="*/ 1434934 h 2300667"/>
                <a:gd name="connsiteX148" fmla="*/ 832217 w 2485572"/>
                <a:gd name="connsiteY148" fmla="*/ 1440331 h 2300667"/>
                <a:gd name="connsiteX149" fmla="*/ 832217 w 2485572"/>
                <a:gd name="connsiteY149" fmla="*/ 1446012 h 2300667"/>
                <a:gd name="connsiteX150" fmla="*/ 767741 w 2485572"/>
                <a:gd name="connsiteY150" fmla="*/ 1513327 h 2300667"/>
                <a:gd name="connsiteX151" fmla="*/ 711787 w 2485572"/>
                <a:gd name="connsiteY151" fmla="*/ 1535766 h 2300667"/>
                <a:gd name="connsiteX152" fmla="*/ 686508 w 2485572"/>
                <a:gd name="connsiteY152" fmla="*/ 1541447 h 2300667"/>
                <a:gd name="connsiteX153" fmla="*/ 661513 w 2485572"/>
                <a:gd name="connsiteY153" fmla="*/ 1549684 h 2300667"/>
                <a:gd name="connsiteX154" fmla="*/ 658672 w 2485572"/>
                <a:gd name="connsiteY154" fmla="*/ 1552524 h 2300667"/>
                <a:gd name="connsiteX155" fmla="*/ 652992 w 2485572"/>
                <a:gd name="connsiteY155" fmla="*/ 1555364 h 2300667"/>
                <a:gd name="connsiteX156" fmla="*/ 624873 w 2485572"/>
                <a:gd name="connsiteY156" fmla="*/ 1561045 h 2300667"/>
                <a:gd name="connsiteX157" fmla="*/ 619476 w 2485572"/>
                <a:gd name="connsiteY157" fmla="*/ 1558205 h 2300667"/>
                <a:gd name="connsiteX158" fmla="*/ 616636 w 2485572"/>
                <a:gd name="connsiteY158" fmla="*/ 1555364 h 2300667"/>
                <a:gd name="connsiteX159" fmla="*/ 597037 w 2485572"/>
                <a:gd name="connsiteY159" fmla="*/ 1532926 h 2300667"/>
                <a:gd name="connsiteX160" fmla="*/ 594197 w 2485572"/>
                <a:gd name="connsiteY160" fmla="*/ 1521848 h 2300667"/>
                <a:gd name="connsiteX161" fmla="*/ 591357 w 2485572"/>
                <a:gd name="connsiteY161" fmla="*/ 1519008 h 2300667"/>
                <a:gd name="connsiteX162" fmla="*/ 566078 w 2485572"/>
                <a:gd name="connsiteY162" fmla="*/ 1482368 h 2300667"/>
                <a:gd name="connsiteX163" fmla="*/ 560397 w 2485572"/>
                <a:gd name="connsiteY163" fmla="*/ 1471291 h 2300667"/>
                <a:gd name="connsiteX164" fmla="*/ 555000 w 2485572"/>
                <a:gd name="connsiteY164" fmla="*/ 1465610 h 2300667"/>
                <a:gd name="connsiteX165" fmla="*/ 498762 w 2485572"/>
                <a:gd name="connsiteY165" fmla="*/ 1432094 h 2300667"/>
                <a:gd name="connsiteX166" fmla="*/ 490525 w 2485572"/>
                <a:gd name="connsiteY166" fmla="*/ 1429254 h 2300667"/>
                <a:gd name="connsiteX167" fmla="*/ 487685 w 2485572"/>
                <a:gd name="connsiteY167" fmla="*/ 1429254 h 2300667"/>
                <a:gd name="connsiteX168" fmla="*/ 462406 w 2485572"/>
                <a:gd name="connsiteY168" fmla="*/ 1426413 h 2300667"/>
                <a:gd name="connsiteX169" fmla="*/ 400770 w 2485572"/>
                <a:gd name="connsiteY169" fmla="*/ 1426413 h 2300667"/>
                <a:gd name="connsiteX170" fmla="*/ 392250 w 2485572"/>
                <a:gd name="connsiteY170" fmla="*/ 1423573 h 2300667"/>
                <a:gd name="connsiteX171" fmla="*/ 384013 w 2485572"/>
                <a:gd name="connsiteY171" fmla="*/ 1420733 h 2300667"/>
                <a:gd name="connsiteX172" fmla="*/ 375492 w 2485572"/>
                <a:gd name="connsiteY172" fmla="*/ 1420733 h 2300667"/>
                <a:gd name="connsiteX173" fmla="*/ 319537 w 2485572"/>
                <a:gd name="connsiteY173" fmla="*/ 1409655 h 2300667"/>
                <a:gd name="connsiteX174" fmla="*/ 313856 w 2485572"/>
                <a:gd name="connsiteY174" fmla="*/ 1406815 h 2300667"/>
                <a:gd name="connsiteX175" fmla="*/ 308176 w 2485572"/>
                <a:gd name="connsiteY175" fmla="*/ 1406815 h 2300667"/>
                <a:gd name="connsiteX176" fmla="*/ 297098 w 2485572"/>
                <a:gd name="connsiteY176" fmla="*/ 1401134 h 2300667"/>
                <a:gd name="connsiteX177" fmla="*/ 221546 w 2485572"/>
                <a:gd name="connsiteY177" fmla="*/ 1392898 h 2300667"/>
                <a:gd name="connsiteX178" fmla="*/ 213025 w 2485572"/>
                <a:gd name="connsiteY178" fmla="*/ 1392898 h 2300667"/>
                <a:gd name="connsiteX179" fmla="*/ 204504 w 2485572"/>
                <a:gd name="connsiteY179" fmla="*/ 1395738 h 2300667"/>
                <a:gd name="connsiteX180" fmla="*/ 154230 w 2485572"/>
                <a:gd name="connsiteY180" fmla="*/ 1406815 h 2300667"/>
                <a:gd name="connsiteX181" fmla="*/ 148549 w 2485572"/>
                <a:gd name="connsiteY181" fmla="*/ 1403975 h 2300667"/>
                <a:gd name="connsiteX182" fmla="*/ 137472 w 2485572"/>
                <a:gd name="connsiteY182" fmla="*/ 1398294 h 2300667"/>
                <a:gd name="connsiteX183" fmla="*/ 131791 w 2485572"/>
                <a:gd name="connsiteY183" fmla="*/ 1398294 h 2300667"/>
                <a:gd name="connsiteX184" fmla="*/ 67316 w 2485572"/>
                <a:gd name="connsiteY184" fmla="*/ 1418177 h 2300667"/>
                <a:gd name="connsiteX185" fmla="*/ 58795 w 2485572"/>
                <a:gd name="connsiteY185" fmla="*/ 1420733 h 2300667"/>
                <a:gd name="connsiteX186" fmla="*/ 50558 w 2485572"/>
                <a:gd name="connsiteY186" fmla="*/ 1423573 h 2300667"/>
                <a:gd name="connsiteX187" fmla="*/ 42037 w 2485572"/>
                <a:gd name="connsiteY187" fmla="*/ 1423573 h 2300667"/>
                <a:gd name="connsiteX188" fmla="*/ 5681 w 2485572"/>
                <a:gd name="connsiteY188" fmla="*/ 1432094 h 2300667"/>
                <a:gd name="connsiteX189" fmla="*/ 2840 w 2485572"/>
                <a:gd name="connsiteY189" fmla="*/ 1403975 h 2300667"/>
                <a:gd name="connsiteX190" fmla="*/ 0 w 2485572"/>
                <a:gd name="connsiteY190" fmla="*/ 1395738 h 2300667"/>
                <a:gd name="connsiteX191" fmla="*/ 5681 w 2485572"/>
                <a:gd name="connsiteY191" fmla="*/ 1373299 h 2300667"/>
                <a:gd name="connsiteX192" fmla="*/ 5681 w 2485572"/>
                <a:gd name="connsiteY192" fmla="*/ 1361938 h 2300667"/>
                <a:gd name="connsiteX193" fmla="*/ 11361 w 2485572"/>
                <a:gd name="connsiteY193" fmla="*/ 1345180 h 2300667"/>
                <a:gd name="connsiteX194" fmla="*/ 42037 w 2485572"/>
                <a:gd name="connsiteY194" fmla="*/ 1305983 h 2300667"/>
                <a:gd name="connsiteX195" fmla="*/ 47718 w 2485572"/>
                <a:gd name="connsiteY195" fmla="*/ 1294622 h 2300667"/>
                <a:gd name="connsiteX196" fmla="*/ 39197 w 2485572"/>
                <a:gd name="connsiteY196" fmla="*/ 1275024 h 2300667"/>
                <a:gd name="connsiteX197" fmla="*/ 33516 w 2485572"/>
                <a:gd name="connsiteY197" fmla="*/ 1269627 h 2300667"/>
                <a:gd name="connsiteX198" fmla="*/ 33516 w 2485572"/>
                <a:gd name="connsiteY198" fmla="*/ 1244348 h 2300667"/>
                <a:gd name="connsiteX199" fmla="*/ 64475 w 2485572"/>
                <a:gd name="connsiteY199" fmla="*/ 1213389 h 2300667"/>
                <a:gd name="connsiteX200" fmla="*/ 81233 w 2485572"/>
                <a:gd name="connsiteY200" fmla="*/ 1199471 h 2300667"/>
                <a:gd name="connsiteX201" fmla="*/ 86914 w 2485572"/>
                <a:gd name="connsiteY201" fmla="*/ 1190950 h 2300667"/>
                <a:gd name="connsiteX202" fmla="*/ 97991 w 2485572"/>
                <a:gd name="connsiteY202" fmla="*/ 1160275 h 2300667"/>
                <a:gd name="connsiteX203" fmla="*/ 95435 w 2485572"/>
                <a:gd name="connsiteY203" fmla="*/ 1151753 h 2300667"/>
                <a:gd name="connsiteX204" fmla="*/ 95435 w 2485572"/>
                <a:gd name="connsiteY204" fmla="*/ 1121078 h 2300667"/>
                <a:gd name="connsiteX205" fmla="*/ 100832 w 2485572"/>
                <a:gd name="connsiteY205" fmla="*/ 1112557 h 2300667"/>
                <a:gd name="connsiteX206" fmla="*/ 103672 w 2485572"/>
                <a:gd name="connsiteY206" fmla="*/ 1106876 h 2300667"/>
                <a:gd name="connsiteX207" fmla="*/ 154230 w 2485572"/>
                <a:gd name="connsiteY207" fmla="*/ 1070520 h 2300667"/>
                <a:gd name="connsiteX208" fmla="*/ 176668 w 2485572"/>
                <a:gd name="connsiteY208" fmla="*/ 1045241 h 2300667"/>
                <a:gd name="connsiteX209" fmla="*/ 176668 w 2485572"/>
                <a:gd name="connsiteY209" fmla="*/ 1037004 h 2300667"/>
                <a:gd name="connsiteX210" fmla="*/ 173828 w 2485572"/>
                <a:gd name="connsiteY210" fmla="*/ 1028483 h 2300667"/>
                <a:gd name="connsiteX211" fmla="*/ 157070 w 2485572"/>
                <a:gd name="connsiteY211" fmla="*/ 1008885 h 2300667"/>
                <a:gd name="connsiteX212" fmla="*/ 154230 w 2485572"/>
                <a:gd name="connsiteY212" fmla="*/ 1000648 h 2300667"/>
                <a:gd name="connsiteX213" fmla="*/ 157070 w 2485572"/>
                <a:gd name="connsiteY213" fmla="*/ 964008 h 2300667"/>
                <a:gd name="connsiteX214" fmla="*/ 154230 w 2485572"/>
                <a:gd name="connsiteY214" fmla="*/ 955771 h 2300667"/>
                <a:gd name="connsiteX215" fmla="*/ 126111 w 2485572"/>
                <a:gd name="connsiteY215" fmla="*/ 930492 h 2300667"/>
                <a:gd name="connsiteX216" fmla="*/ 112193 w 2485572"/>
                <a:gd name="connsiteY216" fmla="*/ 927652 h 2300667"/>
                <a:gd name="connsiteX217" fmla="*/ 109353 w 2485572"/>
                <a:gd name="connsiteY217" fmla="*/ 921971 h 2300667"/>
                <a:gd name="connsiteX218" fmla="*/ 109353 w 2485572"/>
                <a:gd name="connsiteY218" fmla="*/ 908053 h 2300667"/>
                <a:gd name="connsiteX219" fmla="*/ 117590 w 2485572"/>
                <a:gd name="connsiteY219" fmla="*/ 891295 h 2300667"/>
                <a:gd name="connsiteX220" fmla="*/ 123270 w 2485572"/>
                <a:gd name="connsiteY220" fmla="*/ 885615 h 2300667"/>
                <a:gd name="connsiteX221" fmla="*/ 148549 w 2485572"/>
                <a:gd name="connsiteY221" fmla="*/ 866016 h 2300667"/>
                <a:gd name="connsiteX222" fmla="*/ 128951 w 2485572"/>
                <a:gd name="connsiteY222" fmla="*/ 840738 h 2300667"/>
                <a:gd name="connsiteX223" fmla="*/ 126111 w 2485572"/>
                <a:gd name="connsiteY223" fmla="*/ 821139 h 2300667"/>
                <a:gd name="connsiteX224" fmla="*/ 140028 w 2485572"/>
                <a:gd name="connsiteY224" fmla="*/ 812618 h 2300667"/>
                <a:gd name="connsiteX225" fmla="*/ 142869 w 2485572"/>
                <a:gd name="connsiteY225" fmla="*/ 790464 h 2300667"/>
                <a:gd name="connsiteX226" fmla="*/ 154230 w 2485572"/>
                <a:gd name="connsiteY226" fmla="*/ 773422 h 2300667"/>
                <a:gd name="connsiteX227" fmla="*/ 157070 w 2485572"/>
                <a:gd name="connsiteY227" fmla="*/ 762344 h 2300667"/>
                <a:gd name="connsiteX228" fmla="*/ 157070 w 2485572"/>
                <a:gd name="connsiteY228" fmla="*/ 753824 h 2300667"/>
                <a:gd name="connsiteX229" fmla="*/ 145709 w 2485572"/>
                <a:gd name="connsiteY229" fmla="*/ 731385 h 2300667"/>
                <a:gd name="connsiteX230" fmla="*/ 145709 w 2485572"/>
                <a:gd name="connsiteY230" fmla="*/ 723148 h 2300667"/>
                <a:gd name="connsiteX231" fmla="*/ 159627 w 2485572"/>
                <a:gd name="connsiteY231" fmla="*/ 714627 h 2300667"/>
                <a:gd name="connsiteX232" fmla="*/ 204504 w 2485572"/>
                <a:gd name="connsiteY232" fmla="*/ 708946 h 2300667"/>
                <a:gd name="connsiteX233" fmla="*/ 232623 w 2485572"/>
                <a:gd name="connsiteY233" fmla="*/ 678271 h 2300667"/>
                <a:gd name="connsiteX234" fmla="*/ 232623 w 2485572"/>
                <a:gd name="connsiteY234" fmla="*/ 666909 h 2300667"/>
                <a:gd name="connsiteX235" fmla="*/ 215865 w 2485572"/>
                <a:gd name="connsiteY235" fmla="*/ 644755 h 2300667"/>
                <a:gd name="connsiteX236" fmla="*/ 218705 w 2485572"/>
                <a:gd name="connsiteY236" fmla="*/ 613795 h 2300667"/>
                <a:gd name="connsiteX237" fmla="*/ 241144 w 2485572"/>
                <a:gd name="connsiteY237" fmla="*/ 582836 h 2300667"/>
                <a:gd name="connsiteX238" fmla="*/ 252221 w 2485572"/>
                <a:gd name="connsiteY238" fmla="*/ 571758 h 2300667"/>
                <a:gd name="connsiteX239" fmla="*/ 285737 w 2485572"/>
                <a:gd name="connsiteY239" fmla="*/ 524041 h 2300667"/>
                <a:gd name="connsiteX240" fmla="*/ 291418 w 2485572"/>
                <a:gd name="connsiteY240" fmla="*/ 518644 h 2300667"/>
                <a:gd name="connsiteX241" fmla="*/ 322377 w 2485572"/>
                <a:gd name="connsiteY241" fmla="*/ 518644 h 2300667"/>
                <a:gd name="connsiteX242" fmla="*/ 333455 w 2485572"/>
                <a:gd name="connsiteY242" fmla="*/ 510123 h 2300667"/>
                <a:gd name="connsiteX243" fmla="*/ 341976 w 2485572"/>
                <a:gd name="connsiteY243" fmla="*/ 482004 h 2300667"/>
                <a:gd name="connsiteX244" fmla="*/ 347372 w 2485572"/>
                <a:gd name="connsiteY244" fmla="*/ 476607 h 2300667"/>
                <a:gd name="connsiteX245" fmla="*/ 386853 w 2485572"/>
                <a:gd name="connsiteY245" fmla="*/ 459565 h 2300667"/>
                <a:gd name="connsiteX246" fmla="*/ 389409 w 2485572"/>
                <a:gd name="connsiteY246" fmla="*/ 454169 h 2300667"/>
                <a:gd name="connsiteX247" fmla="*/ 400770 w 2485572"/>
                <a:gd name="connsiteY247" fmla="*/ 434570 h 2300667"/>
                <a:gd name="connsiteX248" fmla="*/ 414688 w 2485572"/>
                <a:gd name="connsiteY248" fmla="*/ 392534 h 2300667"/>
                <a:gd name="connsiteX249" fmla="*/ 428890 w 2485572"/>
                <a:gd name="connsiteY249" fmla="*/ 341976 h 2300667"/>
                <a:gd name="connsiteX250" fmla="*/ 434286 w 2485572"/>
                <a:gd name="connsiteY250" fmla="*/ 255062 h 2300667"/>
                <a:gd name="connsiteX251" fmla="*/ 437127 w 2485572"/>
                <a:gd name="connsiteY251" fmla="*/ 252221 h 2300667"/>
                <a:gd name="connsiteX252" fmla="*/ 448488 w 2485572"/>
                <a:gd name="connsiteY252" fmla="*/ 235463 h 2300667"/>
                <a:gd name="connsiteX253" fmla="*/ 468086 w 2485572"/>
                <a:gd name="connsiteY253" fmla="*/ 221546 h 2300667"/>
                <a:gd name="connsiteX254" fmla="*/ 501602 w 2485572"/>
                <a:gd name="connsiteY254" fmla="*/ 215865 h 2300667"/>
                <a:gd name="connsiteX255" fmla="*/ 512964 w 2485572"/>
                <a:gd name="connsiteY255" fmla="*/ 213025 h 2300667"/>
                <a:gd name="connsiteX256" fmla="*/ 555000 w 2485572"/>
                <a:gd name="connsiteY256" fmla="*/ 187746 h 2300667"/>
                <a:gd name="connsiteX257" fmla="*/ 557557 w 2485572"/>
                <a:gd name="connsiteY257" fmla="*/ 182349 h 2300667"/>
                <a:gd name="connsiteX258" fmla="*/ 602434 w 2485572"/>
                <a:gd name="connsiteY258" fmla="*/ 131791 h 2300667"/>
                <a:gd name="connsiteX259" fmla="*/ 605274 w 2485572"/>
                <a:gd name="connsiteY259" fmla="*/ 123270 h 2300667"/>
                <a:gd name="connsiteX260" fmla="*/ 594197 w 2485572"/>
                <a:gd name="connsiteY260" fmla="*/ 70156 h 2300667"/>
                <a:gd name="connsiteX261" fmla="*/ 650151 w 2485572"/>
                <a:gd name="connsiteY261" fmla="*/ 92595 h 2300667"/>
                <a:gd name="connsiteX262" fmla="*/ 664069 w 2485572"/>
                <a:gd name="connsiteY262" fmla="*/ 92595 h 2300667"/>
                <a:gd name="connsiteX263" fmla="*/ 689348 w 2485572"/>
                <a:gd name="connsiteY263" fmla="*/ 98275 h 2300667"/>
                <a:gd name="connsiteX264" fmla="*/ 723148 w 2485572"/>
                <a:gd name="connsiteY264" fmla="*/ 89754 h 2300667"/>
                <a:gd name="connsiteX265" fmla="*/ 725704 w 2485572"/>
                <a:gd name="connsiteY265" fmla="*/ 92595 h 2300667"/>
                <a:gd name="connsiteX266" fmla="*/ 731385 w 2485572"/>
                <a:gd name="connsiteY266" fmla="*/ 92595 h 2300667"/>
                <a:gd name="connsiteX267" fmla="*/ 737065 w 2485572"/>
                <a:gd name="connsiteY267" fmla="*/ 95435 h 2300667"/>
                <a:gd name="connsiteX268" fmla="*/ 742746 w 2485572"/>
                <a:gd name="connsiteY268" fmla="*/ 95435 h 2300667"/>
                <a:gd name="connsiteX269" fmla="*/ 779102 w 2485572"/>
                <a:gd name="connsiteY269" fmla="*/ 75837 h 2300667"/>
                <a:gd name="connsiteX270" fmla="*/ 818299 w 2485572"/>
                <a:gd name="connsiteY270" fmla="*/ 39197 h 2300667"/>
                <a:gd name="connsiteX271" fmla="*/ 823980 w 2485572"/>
                <a:gd name="connsiteY271" fmla="*/ 33800 h 2300667"/>
                <a:gd name="connsiteX272" fmla="*/ 851815 w 2485572"/>
                <a:gd name="connsiteY272" fmla="*/ 19598 h 2300667"/>
                <a:gd name="connsiteX273" fmla="*/ 854655 w 2485572"/>
                <a:gd name="connsiteY273" fmla="*/ 14202 h 2300667"/>
                <a:gd name="connsiteX274" fmla="*/ 888455 w 2485572"/>
                <a:gd name="connsiteY274" fmla="*/ 8521 h 2300667"/>
                <a:gd name="connsiteX275" fmla="*/ 893852 w 2485572"/>
                <a:gd name="connsiteY275" fmla="*/ 11361 h 2300667"/>
                <a:gd name="connsiteX276" fmla="*/ 933332 w 2485572"/>
                <a:gd name="connsiteY276" fmla="*/ 36640 h 2300667"/>
                <a:gd name="connsiteX277" fmla="*/ 938729 w 2485572"/>
                <a:gd name="connsiteY277" fmla="*/ 42037 h 2300667"/>
                <a:gd name="connsiteX278" fmla="*/ 969689 w 2485572"/>
                <a:gd name="connsiteY278" fmla="*/ 61635 h 2300667"/>
                <a:gd name="connsiteX279" fmla="*/ 972529 w 2485572"/>
                <a:gd name="connsiteY279" fmla="*/ 64475 h 2300667"/>
                <a:gd name="connsiteX280" fmla="*/ 977925 w 2485572"/>
                <a:gd name="connsiteY280" fmla="*/ 67316 h 2300667"/>
                <a:gd name="connsiteX281" fmla="*/ 1011725 w 2485572"/>
                <a:gd name="connsiteY281" fmla="*/ 67316 h 2300667"/>
                <a:gd name="connsiteX282" fmla="*/ 1031324 w 2485572"/>
                <a:gd name="connsiteY282" fmla="*/ 64475 h 2300667"/>
                <a:gd name="connsiteX283" fmla="*/ 1042401 w 2485572"/>
                <a:gd name="connsiteY283" fmla="*/ 64475 h 2300667"/>
                <a:gd name="connsiteX284" fmla="*/ 1104036 w 2485572"/>
                <a:gd name="connsiteY284" fmla="*/ 70156 h 2300667"/>
                <a:gd name="connsiteX285" fmla="*/ 1109717 w 2485572"/>
                <a:gd name="connsiteY285" fmla="*/ 75837 h 2300667"/>
                <a:gd name="connsiteX286" fmla="*/ 1118238 w 2485572"/>
                <a:gd name="connsiteY286" fmla="*/ 81233 h 2300667"/>
                <a:gd name="connsiteX287" fmla="*/ 1121078 w 2485572"/>
                <a:gd name="connsiteY287" fmla="*/ 84074 h 2300667"/>
                <a:gd name="connsiteX288" fmla="*/ 1143517 w 2485572"/>
                <a:gd name="connsiteY288" fmla="*/ 95435 h 2300667"/>
                <a:gd name="connsiteX289" fmla="*/ 1151754 w 2485572"/>
                <a:gd name="connsiteY289" fmla="*/ 100832 h 2300667"/>
                <a:gd name="connsiteX290" fmla="*/ 1171352 w 2485572"/>
                <a:gd name="connsiteY290" fmla="*/ 100832 h 2300667"/>
                <a:gd name="connsiteX291" fmla="*/ 1174192 w 2485572"/>
                <a:gd name="connsiteY291" fmla="*/ 98275 h 2300667"/>
                <a:gd name="connsiteX292" fmla="*/ 1188110 w 2485572"/>
                <a:gd name="connsiteY292" fmla="*/ 89754 h 2300667"/>
                <a:gd name="connsiteX293" fmla="*/ 1193791 w 2485572"/>
                <a:gd name="connsiteY293" fmla="*/ 84074 h 2300667"/>
                <a:gd name="connsiteX294" fmla="*/ 1238668 w 2485572"/>
                <a:gd name="connsiteY294" fmla="*/ 75837 h 2300667"/>
                <a:gd name="connsiteX295" fmla="*/ 1244348 w 2485572"/>
                <a:gd name="connsiteY295" fmla="*/ 78677 h 2300667"/>
                <a:gd name="connsiteX296" fmla="*/ 1272184 w 2485572"/>
                <a:gd name="connsiteY296" fmla="*/ 75837 h 2300667"/>
                <a:gd name="connsiteX297" fmla="*/ 1280705 w 2485572"/>
                <a:gd name="connsiteY297" fmla="*/ 72996 h 2300667"/>
                <a:gd name="connsiteX298" fmla="*/ 1286385 w 2485572"/>
                <a:gd name="connsiteY298" fmla="*/ 72996 h 2300667"/>
                <a:gd name="connsiteX299" fmla="*/ 1348020 w 2485572"/>
                <a:gd name="connsiteY299" fmla="*/ 50558 h 2300667"/>
                <a:gd name="connsiteX300" fmla="*/ 1350861 w 2485572"/>
                <a:gd name="connsiteY300" fmla="*/ 50558 h 2300667"/>
                <a:gd name="connsiteX301" fmla="*/ 1392898 w 2485572"/>
                <a:gd name="connsiteY301" fmla="*/ 39197 h 2300667"/>
                <a:gd name="connsiteX302" fmla="*/ 1406815 w 2485572"/>
                <a:gd name="connsiteY302" fmla="*/ 39197 h 2300667"/>
                <a:gd name="connsiteX303" fmla="*/ 1459929 w 2485572"/>
                <a:gd name="connsiteY303" fmla="*/ 36640 h 2300667"/>
                <a:gd name="connsiteX304" fmla="*/ 1468450 w 2485572"/>
                <a:gd name="connsiteY304" fmla="*/ 36640 h 2300667"/>
                <a:gd name="connsiteX305" fmla="*/ 1474131 w 2485572"/>
                <a:gd name="connsiteY305" fmla="*/ 33800 h 2300667"/>
                <a:gd name="connsiteX306" fmla="*/ 1479528 w 2485572"/>
                <a:gd name="connsiteY306" fmla="*/ 30960 h 2300667"/>
                <a:gd name="connsiteX307" fmla="*/ 1485208 w 2485572"/>
                <a:gd name="connsiteY307" fmla="*/ 30960 h 2300667"/>
                <a:gd name="connsiteX308" fmla="*/ 1544003 w 2485572"/>
                <a:gd name="connsiteY308" fmla="*/ 16758 h 2300667"/>
                <a:gd name="connsiteX309" fmla="*/ 1549684 w 2485572"/>
                <a:gd name="connsiteY309" fmla="*/ 14202 h 2300667"/>
                <a:gd name="connsiteX310" fmla="*/ 1555364 w 2485572"/>
                <a:gd name="connsiteY310" fmla="*/ 14202 h 2300667"/>
                <a:gd name="connsiteX311" fmla="*/ 1563601 w 2485572"/>
                <a:gd name="connsiteY311" fmla="*/ 11361 h 2300667"/>
                <a:gd name="connsiteX312" fmla="*/ 1614159 w 2485572"/>
                <a:gd name="connsiteY312" fmla="*/ 22439 h 2300667"/>
                <a:gd name="connsiteX313" fmla="*/ 1619840 w 2485572"/>
                <a:gd name="connsiteY313" fmla="*/ 19598 h 2300667"/>
                <a:gd name="connsiteX314" fmla="*/ 1630917 w 2485572"/>
                <a:gd name="connsiteY314" fmla="*/ 16758 h 2300667"/>
                <a:gd name="connsiteX315" fmla="*/ 1645119 w 2485572"/>
                <a:gd name="connsiteY315" fmla="*/ 8521 h 2300667"/>
                <a:gd name="connsiteX316" fmla="*/ 1653356 w 2485572"/>
                <a:gd name="connsiteY316" fmla="*/ 5681 h 2300667"/>
                <a:gd name="connsiteX317" fmla="*/ 1689712 w 2485572"/>
                <a:gd name="connsiteY317" fmla="*/ 0 h 2300667"/>
                <a:gd name="connsiteX318" fmla="*/ 1698233 w 2485572"/>
                <a:gd name="connsiteY318" fmla="*/ 11361 h 2300667"/>
                <a:gd name="connsiteX319" fmla="*/ 1703914 w 2485572"/>
                <a:gd name="connsiteY319" fmla="*/ 14202 h 2300667"/>
                <a:gd name="connsiteX320" fmla="*/ 1709310 w 2485572"/>
                <a:gd name="connsiteY320" fmla="*/ 16758 h 2300667"/>
                <a:gd name="connsiteX321" fmla="*/ 1717831 w 2485572"/>
                <a:gd name="connsiteY321" fmla="*/ 16758 h 2300667"/>
                <a:gd name="connsiteX322" fmla="*/ 1757028 w 2485572"/>
                <a:gd name="connsiteY322" fmla="*/ 22439 h 2300667"/>
                <a:gd name="connsiteX323" fmla="*/ 1762708 w 2485572"/>
                <a:gd name="connsiteY323" fmla="*/ 25279 h 2300667"/>
                <a:gd name="connsiteX324" fmla="*/ 1768389 w 2485572"/>
                <a:gd name="connsiteY324" fmla="*/ 25279 h 2300667"/>
                <a:gd name="connsiteX325" fmla="*/ 1787987 w 2485572"/>
                <a:gd name="connsiteY325" fmla="*/ 33800 h 2300667"/>
                <a:gd name="connsiteX326" fmla="*/ 1793384 w 2485572"/>
                <a:gd name="connsiteY326" fmla="*/ 33800 h 2300667"/>
                <a:gd name="connsiteX327" fmla="*/ 1801905 w 2485572"/>
                <a:gd name="connsiteY327" fmla="*/ 36640 h 2300667"/>
                <a:gd name="connsiteX328" fmla="*/ 1835421 w 2485572"/>
                <a:gd name="connsiteY328" fmla="*/ 42037 h 2300667"/>
                <a:gd name="connsiteX329" fmla="*/ 1891659 w 2485572"/>
                <a:gd name="connsiteY329" fmla="*/ 61635 h 2300667"/>
                <a:gd name="connsiteX330" fmla="*/ 1897340 w 2485572"/>
                <a:gd name="connsiteY330" fmla="*/ 64475 h 2300667"/>
                <a:gd name="connsiteX331" fmla="*/ 1899896 w 2485572"/>
                <a:gd name="connsiteY331" fmla="*/ 67316 h 2300667"/>
                <a:gd name="connsiteX332" fmla="*/ 1944774 w 2485572"/>
                <a:gd name="connsiteY332" fmla="*/ 123270 h 2300667"/>
                <a:gd name="connsiteX333" fmla="*/ 1947614 w 2485572"/>
                <a:gd name="connsiteY333" fmla="*/ 128951 h 2300667"/>
                <a:gd name="connsiteX334" fmla="*/ 1950454 w 2485572"/>
                <a:gd name="connsiteY334" fmla="*/ 131791 h 2300667"/>
                <a:gd name="connsiteX335" fmla="*/ 1956135 w 2485572"/>
                <a:gd name="connsiteY335" fmla="*/ 140312 h 2300667"/>
                <a:gd name="connsiteX336" fmla="*/ 1958975 w 2485572"/>
                <a:gd name="connsiteY336" fmla="*/ 145709 h 2300667"/>
                <a:gd name="connsiteX337" fmla="*/ 1961532 w 2485572"/>
                <a:gd name="connsiteY337" fmla="*/ 154230 h 2300667"/>
                <a:gd name="connsiteX338" fmla="*/ 1998172 w 2485572"/>
                <a:gd name="connsiteY338" fmla="*/ 204788 h 2300667"/>
                <a:gd name="connsiteX339" fmla="*/ 2003569 w 2485572"/>
                <a:gd name="connsiteY339" fmla="*/ 207344 h 2300667"/>
                <a:gd name="connsiteX340" fmla="*/ 2009249 w 2485572"/>
                <a:gd name="connsiteY340" fmla="*/ 210184 h 2300667"/>
                <a:gd name="connsiteX341" fmla="*/ 2017770 w 2485572"/>
                <a:gd name="connsiteY341" fmla="*/ 210184 h 2300667"/>
                <a:gd name="connsiteX342" fmla="*/ 2026007 w 2485572"/>
                <a:gd name="connsiteY342" fmla="*/ 213025 h 2300667"/>
                <a:gd name="connsiteX343" fmla="*/ 2037368 w 2485572"/>
                <a:gd name="connsiteY343" fmla="*/ 215865 h 2300667"/>
                <a:gd name="connsiteX344" fmla="*/ 2099003 w 2485572"/>
                <a:gd name="connsiteY344" fmla="*/ 221546 h 2300667"/>
                <a:gd name="connsiteX345" fmla="*/ 2104684 w 2485572"/>
                <a:gd name="connsiteY345" fmla="*/ 224386 h 2300667"/>
                <a:gd name="connsiteX346" fmla="*/ 2112921 w 2485572"/>
                <a:gd name="connsiteY346" fmla="*/ 224386 h 2300667"/>
                <a:gd name="connsiteX347" fmla="*/ 2124283 w 2485572"/>
                <a:gd name="connsiteY347" fmla="*/ 229783 h 2300667"/>
                <a:gd name="connsiteX348" fmla="*/ 2177397 w 2485572"/>
                <a:gd name="connsiteY348" fmla="*/ 229783 h 2300667"/>
                <a:gd name="connsiteX349" fmla="*/ 2185918 w 2485572"/>
                <a:gd name="connsiteY349" fmla="*/ 232623 h 2300667"/>
                <a:gd name="connsiteX350" fmla="*/ 2213753 w 2485572"/>
                <a:gd name="connsiteY350" fmla="*/ 226942 h 2300667"/>
                <a:gd name="connsiteX351" fmla="*/ 2219434 w 2485572"/>
                <a:gd name="connsiteY351" fmla="*/ 224386 h 2300667"/>
                <a:gd name="connsiteX352" fmla="*/ 2241872 w 2485572"/>
                <a:gd name="connsiteY352" fmla="*/ 224386 h 2300667"/>
                <a:gd name="connsiteX0" fmla="*/ 2241872 w 2485572"/>
                <a:gd name="connsiteY0" fmla="*/ 224386 h 2278512"/>
                <a:gd name="connsiteX1" fmla="*/ 2227954 w 2485572"/>
                <a:gd name="connsiteY1" fmla="*/ 263583 h 2278512"/>
                <a:gd name="connsiteX2" fmla="*/ 2227954 w 2485572"/>
                <a:gd name="connsiteY2" fmla="*/ 271820 h 2278512"/>
                <a:gd name="connsiteX3" fmla="*/ 2225114 w 2485572"/>
                <a:gd name="connsiteY3" fmla="*/ 294258 h 2278512"/>
                <a:gd name="connsiteX4" fmla="*/ 2216593 w 2485572"/>
                <a:gd name="connsiteY4" fmla="*/ 328058 h 2278512"/>
                <a:gd name="connsiteX5" fmla="*/ 2183077 w 2485572"/>
                <a:gd name="connsiteY5" fmla="*/ 426049 h 2278512"/>
                <a:gd name="connsiteX6" fmla="*/ 2180237 w 2485572"/>
                <a:gd name="connsiteY6" fmla="*/ 428890 h 2278512"/>
                <a:gd name="connsiteX7" fmla="*/ 2177397 w 2485572"/>
                <a:gd name="connsiteY7" fmla="*/ 434570 h 2278512"/>
                <a:gd name="connsiteX8" fmla="*/ 2143881 w 2485572"/>
                <a:gd name="connsiteY8" fmla="*/ 482004 h 2278512"/>
                <a:gd name="connsiteX9" fmla="*/ 2141040 w 2485572"/>
                <a:gd name="connsiteY9" fmla="*/ 487685 h 2278512"/>
                <a:gd name="connsiteX10" fmla="*/ 2135360 w 2485572"/>
                <a:gd name="connsiteY10" fmla="*/ 490525 h 2278512"/>
                <a:gd name="connsiteX11" fmla="*/ 2132519 w 2485572"/>
                <a:gd name="connsiteY11" fmla="*/ 496206 h 2278512"/>
                <a:gd name="connsiteX12" fmla="*/ 2129679 w 2485572"/>
                <a:gd name="connsiteY12" fmla="*/ 538242 h 2278512"/>
                <a:gd name="connsiteX13" fmla="*/ 2132519 w 2485572"/>
                <a:gd name="connsiteY13" fmla="*/ 540799 h 2278512"/>
                <a:gd name="connsiteX14" fmla="*/ 2188758 w 2485572"/>
                <a:gd name="connsiteY14" fmla="*/ 624873 h 2278512"/>
                <a:gd name="connsiteX15" fmla="*/ 2205516 w 2485572"/>
                <a:gd name="connsiteY15" fmla="*/ 630553 h 2278512"/>
                <a:gd name="connsiteX16" fmla="*/ 2211197 w 2485572"/>
                <a:gd name="connsiteY16" fmla="*/ 633393 h 2278512"/>
                <a:gd name="connsiteX17" fmla="*/ 2216593 w 2485572"/>
                <a:gd name="connsiteY17" fmla="*/ 636234 h 2278512"/>
                <a:gd name="connsiteX18" fmla="*/ 2225114 w 2485572"/>
                <a:gd name="connsiteY18" fmla="*/ 636234 h 2278512"/>
                <a:gd name="connsiteX19" fmla="*/ 2267151 w 2485572"/>
                <a:gd name="connsiteY19" fmla="*/ 644755 h 2278512"/>
                <a:gd name="connsiteX20" fmla="*/ 2272832 w 2485572"/>
                <a:gd name="connsiteY20" fmla="*/ 644755 h 2278512"/>
                <a:gd name="connsiteX21" fmla="*/ 2309188 w 2485572"/>
                <a:gd name="connsiteY21" fmla="*/ 678271 h 2278512"/>
                <a:gd name="connsiteX22" fmla="*/ 2370823 w 2485572"/>
                <a:gd name="connsiteY22" fmla="*/ 739906 h 2278512"/>
                <a:gd name="connsiteX23" fmla="*/ 2376504 w 2485572"/>
                <a:gd name="connsiteY23" fmla="*/ 750983 h 2278512"/>
                <a:gd name="connsiteX24" fmla="*/ 2379060 w 2485572"/>
                <a:gd name="connsiteY24" fmla="*/ 756664 h 2278512"/>
                <a:gd name="connsiteX25" fmla="*/ 2381900 w 2485572"/>
                <a:gd name="connsiteY25" fmla="*/ 765185 h 2278512"/>
                <a:gd name="connsiteX26" fmla="*/ 2415700 w 2485572"/>
                <a:gd name="connsiteY26" fmla="*/ 793020 h 2278512"/>
                <a:gd name="connsiteX27" fmla="*/ 2423937 w 2485572"/>
                <a:gd name="connsiteY27" fmla="*/ 793020 h 2278512"/>
                <a:gd name="connsiteX28" fmla="*/ 2429618 w 2485572"/>
                <a:gd name="connsiteY28" fmla="*/ 795860 h 2278512"/>
                <a:gd name="connsiteX29" fmla="*/ 2435299 w 2485572"/>
                <a:gd name="connsiteY29" fmla="*/ 801541 h 2278512"/>
                <a:gd name="connsiteX30" fmla="*/ 2468814 w 2485572"/>
                <a:gd name="connsiteY30" fmla="*/ 832501 h 2278512"/>
                <a:gd name="connsiteX31" fmla="*/ 2468814 w 2485572"/>
                <a:gd name="connsiteY31" fmla="*/ 835057 h 2278512"/>
                <a:gd name="connsiteX32" fmla="*/ 2471655 w 2485572"/>
                <a:gd name="connsiteY32" fmla="*/ 840738 h 2278512"/>
                <a:gd name="connsiteX33" fmla="*/ 2477336 w 2485572"/>
                <a:gd name="connsiteY33" fmla="*/ 866016 h 2278512"/>
                <a:gd name="connsiteX34" fmla="*/ 2483016 w 2485572"/>
                <a:gd name="connsiteY34" fmla="*/ 882774 h 2278512"/>
                <a:gd name="connsiteX35" fmla="*/ 2485572 w 2485572"/>
                <a:gd name="connsiteY35" fmla="*/ 888455 h 2278512"/>
                <a:gd name="connsiteX36" fmla="*/ 2485572 w 2485572"/>
                <a:gd name="connsiteY36" fmla="*/ 896692 h 2278512"/>
                <a:gd name="connsiteX37" fmla="*/ 2457737 w 2485572"/>
                <a:gd name="connsiteY37" fmla="*/ 992127 h 2278512"/>
                <a:gd name="connsiteX38" fmla="*/ 2454897 w 2485572"/>
                <a:gd name="connsiteY38" fmla="*/ 997808 h 2278512"/>
                <a:gd name="connsiteX39" fmla="*/ 2454897 w 2485572"/>
                <a:gd name="connsiteY39" fmla="*/ 1008885 h 2278512"/>
                <a:gd name="connsiteX40" fmla="*/ 2438139 w 2485572"/>
                <a:gd name="connsiteY40" fmla="*/ 1064839 h 2278512"/>
                <a:gd name="connsiteX41" fmla="*/ 2438139 w 2485572"/>
                <a:gd name="connsiteY41" fmla="*/ 1084438 h 2278512"/>
                <a:gd name="connsiteX42" fmla="*/ 2443536 w 2485572"/>
                <a:gd name="connsiteY42" fmla="*/ 1132155 h 2278512"/>
                <a:gd name="connsiteX43" fmla="*/ 2443536 w 2485572"/>
                <a:gd name="connsiteY43" fmla="*/ 1177032 h 2278512"/>
                <a:gd name="connsiteX44" fmla="*/ 2440979 w 2485572"/>
                <a:gd name="connsiteY44" fmla="*/ 1185553 h 2278512"/>
                <a:gd name="connsiteX45" fmla="*/ 2423937 w 2485572"/>
                <a:gd name="connsiteY45" fmla="*/ 1252585 h 2278512"/>
                <a:gd name="connsiteX46" fmla="*/ 2418541 w 2485572"/>
                <a:gd name="connsiteY46" fmla="*/ 1258266 h 2278512"/>
                <a:gd name="connsiteX47" fmla="*/ 2415700 w 2485572"/>
                <a:gd name="connsiteY47" fmla="*/ 1261106 h 2278512"/>
                <a:gd name="connsiteX48" fmla="*/ 2410020 w 2485572"/>
                <a:gd name="connsiteY48" fmla="*/ 1266787 h 2278512"/>
                <a:gd name="connsiteX49" fmla="*/ 2407179 w 2485572"/>
                <a:gd name="connsiteY49" fmla="*/ 1275024 h 2278512"/>
                <a:gd name="connsiteX50" fmla="*/ 2373663 w 2485572"/>
                <a:gd name="connsiteY50" fmla="*/ 1317061 h 2278512"/>
                <a:gd name="connsiteX51" fmla="*/ 2365142 w 2485572"/>
                <a:gd name="connsiteY51" fmla="*/ 1334103 h 2278512"/>
                <a:gd name="connsiteX52" fmla="*/ 2362302 w 2485572"/>
                <a:gd name="connsiteY52" fmla="*/ 1336659 h 2278512"/>
                <a:gd name="connsiteX53" fmla="*/ 2356905 w 2485572"/>
                <a:gd name="connsiteY53" fmla="*/ 1359098 h 2278512"/>
                <a:gd name="connsiteX54" fmla="*/ 2354065 w 2485572"/>
                <a:gd name="connsiteY54" fmla="*/ 1364778 h 2278512"/>
                <a:gd name="connsiteX55" fmla="*/ 2351225 w 2485572"/>
                <a:gd name="connsiteY55" fmla="*/ 1370459 h 2278512"/>
                <a:gd name="connsiteX56" fmla="*/ 2339863 w 2485572"/>
                <a:gd name="connsiteY56" fmla="*/ 1387217 h 2278512"/>
                <a:gd name="connsiteX57" fmla="*/ 2309188 w 2485572"/>
                <a:gd name="connsiteY57" fmla="*/ 1432094 h 2278512"/>
                <a:gd name="connsiteX58" fmla="*/ 2306348 w 2485572"/>
                <a:gd name="connsiteY58" fmla="*/ 1434934 h 2278512"/>
                <a:gd name="connsiteX59" fmla="*/ 2300667 w 2485572"/>
                <a:gd name="connsiteY59" fmla="*/ 1440331 h 2278512"/>
                <a:gd name="connsiteX60" fmla="*/ 2297827 w 2485572"/>
                <a:gd name="connsiteY60" fmla="*/ 1446012 h 2278512"/>
                <a:gd name="connsiteX61" fmla="*/ 2289590 w 2485572"/>
                <a:gd name="connsiteY61" fmla="*/ 1451692 h 2278512"/>
                <a:gd name="connsiteX62" fmla="*/ 2281069 w 2485572"/>
                <a:gd name="connsiteY62" fmla="*/ 1457373 h 2278512"/>
                <a:gd name="connsiteX63" fmla="*/ 2230795 w 2485572"/>
                <a:gd name="connsiteY63" fmla="*/ 1476971 h 2278512"/>
                <a:gd name="connsiteX64" fmla="*/ 2227954 w 2485572"/>
                <a:gd name="connsiteY64" fmla="*/ 1482368 h 2278512"/>
                <a:gd name="connsiteX65" fmla="*/ 2219434 w 2485572"/>
                <a:gd name="connsiteY65" fmla="*/ 1485208 h 2278512"/>
                <a:gd name="connsiteX66" fmla="*/ 2180237 w 2485572"/>
                <a:gd name="connsiteY66" fmla="*/ 1504806 h 2278512"/>
                <a:gd name="connsiteX67" fmla="*/ 2174556 w 2485572"/>
                <a:gd name="connsiteY67" fmla="*/ 1510487 h 2278512"/>
                <a:gd name="connsiteX68" fmla="*/ 2169160 w 2485572"/>
                <a:gd name="connsiteY68" fmla="*/ 1519008 h 2278512"/>
                <a:gd name="connsiteX69" fmla="*/ 2163479 w 2485572"/>
                <a:gd name="connsiteY69" fmla="*/ 1546843 h 2278512"/>
                <a:gd name="connsiteX70" fmla="*/ 1928016 w 2485572"/>
                <a:gd name="connsiteY70" fmla="*/ 2278512 h 2278512"/>
                <a:gd name="connsiteX71" fmla="*/ 1900291 w 2485572"/>
                <a:gd name="connsiteY71" fmla="*/ 2264848 h 2278512"/>
                <a:gd name="connsiteX72" fmla="*/ 1771230 w 2485572"/>
                <a:gd name="connsiteY72" fmla="*/ 2205516 h 2278512"/>
                <a:gd name="connsiteX73" fmla="*/ 1698233 w 2485572"/>
                <a:gd name="connsiteY73" fmla="*/ 2166319 h 2278512"/>
                <a:gd name="connsiteX74" fmla="*/ 1682804 w 2485572"/>
                <a:gd name="connsiteY74" fmla="*/ 2164835 h 2278512"/>
                <a:gd name="connsiteX75" fmla="*/ 1656196 w 2485572"/>
                <a:gd name="connsiteY75" fmla="*/ 2160638 h 2278512"/>
                <a:gd name="connsiteX76" fmla="*/ 1633591 w 2485572"/>
                <a:gd name="connsiteY76" fmla="*/ 2164835 h 2278512"/>
                <a:gd name="connsiteX77" fmla="*/ 1605638 w 2485572"/>
                <a:gd name="connsiteY77" fmla="*/ 2169159 h 2278512"/>
                <a:gd name="connsiteX78" fmla="*/ 1566442 w 2485572"/>
                <a:gd name="connsiteY78" fmla="*/ 2146721 h 2278512"/>
                <a:gd name="connsiteX79" fmla="*/ 1563601 w 2485572"/>
                <a:gd name="connsiteY79" fmla="*/ 2143881 h 2278512"/>
                <a:gd name="connsiteX80" fmla="*/ 1561045 w 2485572"/>
                <a:gd name="connsiteY80" fmla="*/ 2141040 h 2278512"/>
                <a:gd name="connsiteX81" fmla="*/ 1541447 w 2485572"/>
                <a:gd name="connsiteY81" fmla="*/ 2112921 h 2278512"/>
                <a:gd name="connsiteX82" fmla="*/ 1535766 w 2485572"/>
                <a:gd name="connsiteY82" fmla="*/ 2107524 h 2278512"/>
                <a:gd name="connsiteX83" fmla="*/ 1501966 w 2485572"/>
                <a:gd name="connsiteY83" fmla="*/ 2090482 h 2278512"/>
                <a:gd name="connsiteX84" fmla="*/ 1496570 w 2485572"/>
                <a:gd name="connsiteY84" fmla="*/ 2087926 h 2278512"/>
                <a:gd name="connsiteX85" fmla="*/ 1493729 w 2485572"/>
                <a:gd name="connsiteY85" fmla="*/ 2085086 h 2278512"/>
                <a:gd name="connsiteX86" fmla="*/ 1488049 w 2485572"/>
                <a:gd name="connsiteY86" fmla="*/ 2082245 h 2278512"/>
                <a:gd name="connsiteX87" fmla="*/ 1426413 w 2485572"/>
                <a:gd name="connsiteY87" fmla="*/ 2059807 h 2278512"/>
                <a:gd name="connsiteX88" fmla="*/ 1364778 w 2485572"/>
                <a:gd name="connsiteY88" fmla="*/ 2056966 h 2278512"/>
                <a:gd name="connsiteX89" fmla="*/ 1336659 w 2485572"/>
                <a:gd name="connsiteY89" fmla="*/ 2048445 h 2278512"/>
                <a:gd name="connsiteX90" fmla="*/ 1311380 w 2485572"/>
                <a:gd name="connsiteY90" fmla="*/ 2034528 h 2278512"/>
                <a:gd name="connsiteX91" fmla="*/ 1305983 w 2485572"/>
                <a:gd name="connsiteY91" fmla="*/ 2031688 h 2278512"/>
                <a:gd name="connsiteX92" fmla="*/ 1303143 w 2485572"/>
                <a:gd name="connsiteY92" fmla="*/ 2026291 h 2278512"/>
                <a:gd name="connsiteX93" fmla="*/ 1300303 w 2485572"/>
                <a:gd name="connsiteY93" fmla="*/ 2023451 h 2278512"/>
                <a:gd name="connsiteX94" fmla="*/ 1266787 w 2485572"/>
                <a:gd name="connsiteY94" fmla="*/ 2006409 h 2278512"/>
                <a:gd name="connsiteX95" fmla="*/ 1255426 w 2485572"/>
                <a:gd name="connsiteY95" fmla="*/ 2006409 h 2278512"/>
                <a:gd name="connsiteX96" fmla="*/ 1238668 w 2485572"/>
                <a:gd name="connsiteY96" fmla="*/ 2001012 h 2278512"/>
                <a:gd name="connsiteX97" fmla="*/ 1232987 w 2485572"/>
                <a:gd name="connsiteY97" fmla="*/ 2001012 h 2278512"/>
                <a:gd name="connsiteX98" fmla="*/ 1216229 w 2485572"/>
                <a:gd name="connsiteY98" fmla="*/ 1995331 h 2278512"/>
                <a:gd name="connsiteX99" fmla="*/ 1213389 w 2485572"/>
                <a:gd name="connsiteY99" fmla="*/ 1992491 h 2278512"/>
                <a:gd name="connsiteX100" fmla="*/ 1185554 w 2485572"/>
                <a:gd name="connsiteY100" fmla="*/ 1984254 h 2278512"/>
                <a:gd name="connsiteX101" fmla="*/ 1179873 w 2485572"/>
                <a:gd name="connsiteY101" fmla="*/ 1984254 h 2278512"/>
                <a:gd name="connsiteX102" fmla="*/ 1157434 w 2485572"/>
                <a:gd name="connsiteY102" fmla="*/ 1981414 h 2278512"/>
                <a:gd name="connsiteX103" fmla="*/ 1109717 w 2485572"/>
                <a:gd name="connsiteY103" fmla="*/ 1947614 h 2278512"/>
                <a:gd name="connsiteX104" fmla="*/ 1098639 w 2485572"/>
                <a:gd name="connsiteY104" fmla="*/ 1944774 h 2278512"/>
                <a:gd name="connsiteX105" fmla="*/ 1067680 w 2485572"/>
                <a:gd name="connsiteY105" fmla="*/ 1919779 h 2278512"/>
                <a:gd name="connsiteX106" fmla="*/ 1056603 w 2485572"/>
                <a:gd name="connsiteY106" fmla="*/ 1888819 h 2278512"/>
                <a:gd name="connsiteX107" fmla="*/ 1053762 w 2485572"/>
                <a:gd name="connsiteY107" fmla="*/ 1880298 h 2278512"/>
                <a:gd name="connsiteX108" fmla="*/ 1022803 w 2485572"/>
                <a:gd name="connsiteY108" fmla="*/ 1860700 h 2278512"/>
                <a:gd name="connsiteX109" fmla="*/ 1019962 w 2485572"/>
                <a:gd name="connsiteY109" fmla="*/ 1858143 h 2278512"/>
                <a:gd name="connsiteX110" fmla="*/ 1006045 w 2485572"/>
                <a:gd name="connsiteY110" fmla="*/ 1824343 h 2278512"/>
                <a:gd name="connsiteX111" fmla="*/ 1006045 w 2485572"/>
                <a:gd name="connsiteY111" fmla="*/ 1813266 h 2278512"/>
                <a:gd name="connsiteX112" fmla="*/ 1011725 w 2485572"/>
                <a:gd name="connsiteY112" fmla="*/ 1793668 h 2278512"/>
                <a:gd name="connsiteX113" fmla="*/ 1019962 w 2485572"/>
                <a:gd name="connsiteY113" fmla="*/ 1768389 h 2278512"/>
                <a:gd name="connsiteX114" fmla="*/ 1025643 w 2485572"/>
                <a:gd name="connsiteY114" fmla="*/ 1737429 h 2278512"/>
                <a:gd name="connsiteX115" fmla="*/ 1025643 w 2485572"/>
                <a:gd name="connsiteY115" fmla="*/ 1723512 h 2278512"/>
                <a:gd name="connsiteX116" fmla="*/ 1019962 w 2485572"/>
                <a:gd name="connsiteY116" fmla="*/ 1720671 h 2278512"/>
                <a:gd name="connsiteX117" fmla="*/ 1014566 w 2485572"/>
                <a:gd name="connsiteY117" fmla="*/ 1712435 h 2278512"/>
                <a:gd name="connsiteX118" fmla="*/ 1011725 w 2485572"/>
                <a:gd name="connsiteY118" fmla="*/ 1709594 h 2278512"/>
                <a:gd name="connsiteX119" fmla="*/ 983606 w 2485572"/>
                <a:gd name="connsiteY119" fmla="*/ 1692552 h 2278512"/>
                <a:gd name="connsiteX120" fmla="*/ 977925 w 2485572"/>
                <a:gd name="connsiteY120" fmla="*/ 1692552 h 2278512"/>
                <a:gd name="connsiteX121" fmla="*/ 950090 w 2485572"/>
                <a:gd name="connsiteY121" fmla="*/ 1653356 h 2278512"/>
                <a:gd name="connsiteX122" fmla="*/ 950090 w 2485572"/>
                <a:gd name="connsiteY122" fmla="*/ 1639438 h 2278512"/>
                <a:gd name="connsiteX123" fmla="*/ 952931 w 2485572"/>
                <a:gd name="connsiteY123" fmla="*/ 1636598 h 2278512"/>
                <a:gd name="connsiteX124" fmla="*/ 975369 w 2485572"/>
                <a:gd name="connsiteY124" fmla="*/ 1597401 h 2278512"/>
                <a:gd name="connsiteX125" fmla="*/ 980766 w 2485572"/>
                <a:gd name="connsiteY125" fmla="*/ 1591721 h 2278512"/>
                <a:gd name="connsiteX126" fmla="*/ 1017406 w 2485572"/>
                <a:gd name="connsiteY126" fmla="*/ 1561045 h 2278512"/>
                <a:gd name="connsiteX127" fmla="*/ 1022803 w 2485572"/>
                <a:gd name="connsiteY127" fmla="*/ 1558205 h 2278512"/>
                <a:gd name="connsiteX128" fmla="*/ 1025643 w 2485572"/>
                <a:gd name="connsiteY128" fmla="*/ 1555364 h 2278512"/>
                <a:gd name="connsiteX129" fmla="*/ 1031324 w 2485572"/>
                <a:gd name="connsiteY129" fmla="*/ 1549684 h 2278512"/>
                <a:gd name="connsiteX130" fmla="*/ 1293866 w 2485572"/>
                <a:gd name="connsiteY130" fmla="*/ 1680648 h 2278512"/>
                <a:gd name="connsiteX131" fmla="*/ 1455791 w 2485572"/>
                <a:gd name="connsiteY131" fmla="*/ 1685410 h 2278512"/>
                <a:gd name="connsiteX132" fmla="*/ 1289417 w 2485572"/>
                <a:gd name="connsiteY132" fmla="*/ 1536685 h 2278512"/>
                <a:gd name="connsiteX133" fmla="*/ 1061999 w 2485572"/>
                <a:gd name="connsiteY133" fmla="*/ 1465610 h 2278512"/>
                <a:gd name="connsiteX134" fmla="*/ 1061999 w 2485572"/>
                <a:gd name="connsiteY134" fmla="*/ 1429254 h 2278512"/>
                <a:gd name="connsiteX135" fmla="*/ 1048082 w 2485572"/>
                <a:gd name="connsiteY135" fmla="*/ 1403975 h 2278512"/>
                <a:gd name="connsiteX136" fmla="*/ 1022803 w 2485572"/>
                <a:gd name="connsiteY136" fmla="*/ 1387217 h 2278512"/>
                <a:gd name="connsiteX137" fmla="*/ 1011725 w 2485572"/>
                <a:gd name="connsiteY137" fmla="*/ 1381536 h 2278512"/>
                <a:gd name="connsiteX138" fmla="*/ 1000364 w 2485572"/>
                <a:gd name="connsiteY138" fmla="*/ 1381536 h 2278512"/>
                <a:gd name="connsiteX139" fmla="*/ 961167 w 2485572"/>
                <a:gd name="connsiteY139" fmla="*/ 1376140 h 2278512"/>
                <a:gd name="connsiteX140" fmla="*/ 924811 w 2485572"/>
                <a:gd name="connsiteY140" fmla="*/ 1367618 h 2278512"/>
                <a:gd name="connsiteX141" fmla="*/ 919131 w 2485572"/>
                <a:gd name="connsiteY141" fmla="*/ 1367618 h 2278512"/>
                <a:gd name="connsiteX142" fmla="*/ 913450 w 2485572"/>
                <a:gd name="connsiteY142" fmla="*/ 1364778 h 2278512"/>
                <a:gd name="connsiteX143" fmla="*/ 908053 w 2485572"/>
                <a:gd name="connsiteY143" fmla="*/ 1364778 h 2278512"/>
                <a:gd name="connsiteX144" fmla="*/ 877094 w 2485572"/>
                <a:gd name="connsiteY144" fmla="*/ 1381536 h 2278512"/>
                <a:gd name="connsiteX145" fmla="*/ 868857 w 2485572"/>
                <a:gd name="connsiteY145" fmla="*/ 1390057 h 2278512"/>
                <a:gd name="connsiteX146" fmla="*/ 835057 w 2485572"/>
                <a:gd name="connsiteY146" fmla="*/ 1434934 h 2278512"/>
                <a:gd name="connsiteX147" fmla="*/ 832217 w 2485572"/>
                <a:gd name="connsiteY147" fmla="*/ 1440331 h 2278512"/>
                <a:gd name="connsiteX148" fmla="*/ 832217 w 2485572"/>
                <a:gd name="connsiteY148" fmla="*/ 1446012 h 2278512"/>
                <a:gd name="connsiteX149" fmla="*/ 767741 w 2485572"/>
                <a:gd name="connsiteY149" fmla="*/ 1513327 h 2278512"/>
                <a:gd name="connsiteX150" fmla="*/ 711787 w 2485572"/>
                <a:gd name="connsiteY150" fmla="*/ 1535766 h 2278512"/>
                <a:gd name="connsiteX151" fmla="*/ 686508 w 2485572"/>
                <a:gd name="connsiteY151" fmla="*/ 1541447 h 2278512"/>
                <a:gd name="connsiteX152" fmla="*/ 661513 w 2485572"/>
                <a:gd name="connsiteY152" fmla="*/ 1549684 h 2278512"/>
                <a:gd name="connsiteX153" fmla="*/ 658672 w 2485572"/>
                <a:gd name="connsiteY153" fmla="*/ 1552524 h 2278512"/>
                <a:gd name="connsiteX154" fmla="*/ 652992 w 2485572"/>
                <a:gd name="connsiteY154" fmla="*/ 1555364 h 2278512"/>
                <a:gd name="connsiteX155" fmla="*/ 624873 w 2485572"/>
                <a:gd name="connsiteY155" fmla="*/ 1561045 h 2278512"/>
                <a:gd name="connsiteX156" fmla="*/ 619476 w 2485572"/>
                <a:gd name="connsiteY156" fmla="*/ 1558205 h 2278512"/>
                <a:gd name="connsiteX157" fmla="*/ 616636 w 2485572"/>
                <a:gd name="connsiteY157" fmla="*/ 1555364 h 2278512"/>
                <a:gd name="connsiteX158" fmla="*/ 597037 w 2485572"/>
                <a:gd name="connsiteY158" fmla="*/ 1532926 h 2278512"/>
                <a:gd name="connsiteX159" fmla="*/ 594197 w 2485572"/>
                <a:gd name="connsiteY159" fmla="*/ 1521848 h 2278512"/>
                <a:gd name="connsiteX160" fmla="*/ 591357 w 2485572"/>
                <a:gd name="connsiteY160" fmla="*/ 1519008 h 2278512"/>
                <a:gd name="connsiteX161" fmla="*/ 566078 w 2485572"/>
                <a:gd name="connsiteY161" fmla="*/ 1482368 h 2278512"/>
                <a:gd name="connsiteX162" fmla="*/ 560397 w 2485572"/>
                <a:gd name="connsiteY162" fmla="*/ 1471291 h 2278512"/>
                <a:gd name="connsiteX163" fmla="*/ 555000 w 2485572"/>
                <a:gd name="connsiteY163" fmla="*/ 1465610 h 2278512"/>
                <a:gd name="connsiteX164" fmla="*/ 498762 w 2485572"/>
                <a:gd name="connsiteY164" fmla="*/ 1432094 h 2278512"/>
                <a:gd name="connsiteX165" fmla="*/ 490525 w 2485572"/>
                <a:gd name="connsiteY165" fmla="*/ 1429254 h 2278512"/>
                <a:gd name="connsiteX166" fmla="*/ 487685 w 2485572"/>
                <a:gd name="connsiteY166" fmla="*/ 1429254 h 2278512"/>
                <a:gd name="connsiteX167" fmla="*/ 462406 w 2485572"/>
                <a:gd name="connsiteY167" fmla="*/ 1426413 h 2278512"/>
                <a:gd name="connsiteX168" fmla="*/ 400770 w 2485572"/>
                <a:gd name="connsiteY168" fmla="*/ 1426413 h 2278512"/>
                <a:gd name="connsiteX169" fmla="*/ 392250 w 2485572"/>
                <a:gd name="connsiteY169" fmla="*/ 1423573 h 2278512"/>
                <a:gd name="connsiteX170" fmla="*/ 384013 w 2485572"/>
                <a:gd name="connsiteY170" fmla="*/ 1420733 h 2278512"/>
                <a:gd name="connsiteX171" fmla="*/ 375492 w 2485572"/>
                <a:gd name="connsiteY171" fmla="*/ 1420733 h 2278512"/>
                <a:gd name="connsiteX172" fmla="*/ 319537 w 2485572"/>
                <a:gd name="connsiteY172" fmla="*/ 1409655 h 2278512"/>
                <a:gd name="connsiteX173" fmla="*/ 313856 w 2485572"/>
                <a:gd name="connsiteY173" fmla="*/ 1406815 h 2278512"/>
                <a:gd name="connsiteX174" fmla="*/ 308176 w 2485572"/>
                <a:gd name="connsiteY174" fmla="*/ 1406815 h 2278512"/>
                <a:gd name="connsiteX175" fmla="*/ 297098 w 2485572"/>
                <a:gd name="connsiteY175" fmla="*/ 1401134 h 2278512"/>
                <a:gd name="connsiteX176" fmla="*/ 221546 w 2485572"/>
                <a:gd name="connsiteY176" fmla="*/ 1392898 h 2278512"/>
                <a:gd name="connsiteX177" fmla="*/ 213025 w 2485572"/>
                <a:gd name="connsiteY177" fmla="*/ 1392898 h 2278512"/>
                <a:gd name="connsiteX178" fmla="*/ 204504 w 2485572"/>
                <a:gd name="connsiteY178" fmla="*/ 1395738 h 2278512"/>
                <a:gd name="connsiteX179" fmla="*/ 154230 w 2485572"/>
                <a:gd name="connsiteY179" fmla="*/ 1406815 h 2278512"/>
                <a:gd name="connsiteX180" fmla="*/ 148549 w 2485572"/>
                <a:gd name="connsiteY180" fmla="*/ 1403975 h 2278512"/>
                <a:gd name="connsiteX181" fmla="*/ 137472 w 2485572"/>
                <a:gd name="connsiteY181" fmla="*/ 1398294 h 2278512"/>
                <a:gd name="connsiteX182" fmla="*/ 131791 w 2485572"/>
                <a:gd name="connsiteY182" fmla="*/ 1398294 h 2278512"/>
                <a:gd name="connsiteX183" fmla="*/ 67316 w 2485572"/>
                <a:gd name="connsiteY183" fmla="*/ 1418177 h 2278512"/>
                <a:gd name="connsiteX184" fmla="*/ 58795 w 2485572"/>
                <a:gd name="connsiteY184" fmla="*/ 1420733 h 2278512"/>
                <a:gd name="connsiteX185" fmla="*/ 50558 w 2485572"/>
                <a:gd name="connsiteY185" fmla="*/ 1423573 h 2278512"/>
                <a:gd name="connsiteX186" fmla="*/ 42037 w 2485572"/>
                <a:gd name="connsiteY186" fmla="*/ 1423573 h 2278512"/>
                <a:gd name="connsiteX187" fmla="*/ 5681 w 2485572"/>
                <a:gd name="connsiteY187" fmla="*/ 1432094 h 2278512"/>
                <a:gd name="connsiteX188" fmla="*/ 2840 w 2485572"/>
                <a:gd name="connsiteY188" fmla="*/ 1403975 h 2278512"/>
                <a:gd name="connsiteX189" fmla="*/ 0 w 2485572"/>
                <a:gd name="connsiteY189" fmla="*/ 1395738 h 2278512"/>
                <a:gd name="connsiteX190" fmla="*/ 5681 w 2485572"/>
                <a:gd name="connsiteY190" fmla="*/ 1373299 h 2278512"/>
                <a:gd name="connsiteX191" fmla="*/ 5681 w 2485572"/>
                <a:gd name="connsiteY191" fmla="*/ 1361938 h 2278512"/>
                <a:gd name="connsiteX192" fmla="*/ 11361 w 2485572"/>
                <a:gd name="connsiteY192" fmla="*/ 1345180 h 2278512"/>
                <a:gd name="connsiteX193" fmla="*/ 42037 w 2485572"/>
                <a:gd name="connsiteY193" fmla="*/ 1305983 h 2278512"/>
                <a:gd name="connsiteX194" fmla="*/ 47718 w 2485572"/>
                <a:gd name="connsiteY194" fmla="*/ 1294622 h 2278512"/>
                <a:gd name="connsiteX195" fmla="*/ 39197 w 2485572"/>
                <a:gd name="connsiteY195" fmla="*/ 1275024 h 2278512"/>
                <a:gd name="connsiteX196" fmla="*/ 33516 w 2485572"/>
                <a:gd name="connsiteY196" fmla="*/ 1269627 h 2278512"/>
                <a:gd name="connsiteX197" fmla="*/ 33516 w 2485572"/>
                <a:gd name="connsiteY197" fmla="*/ 1244348 h 2278512"/>
                <a:gd name="connsiteX198" fmla="*/ 64475 w 2485572"/>
                <a:gd name="connsiteY198" fmla="*/ 1213389 h 2278512"/>
                <a:gd name="connsiteX199" fmla="*/ 81233 w 2485572"/>
                <a:gd name="connsiteY199" fmla="*/ 1199471 h 2278512"/>
                <a:gd name="connsiteX200" fmla="*/ 86914 w 2485572"/>
                <a:gd name="connsiteY200" fmla="*/ 1190950 h 2278512"/>
                <a:gd name="connsiteX201" fmla="*/ 97991 w 2485572"/>
                <a:gd name="connsiteY201" fmla="*/ 1160275 h 2278512"/>
                <a:gd name="connsiteX202" fmla="*/ 95435 w 2485572"/>
                <a:gd name="connsiteY202" fmla="*/ 1151753 h 2278512"/>
                <a:gd name="connsiteX203" fmla="*/ 95435 w 2485572"/>
                <a:gd name="connsiteY203" fmla="*/ 1121078 h 2278512"/>
                <a:gd name="connsiteX204" fmla="*/ 100832 w 2485572"/>
                <a:gd name="connsiteY204" fmla="*/ 1112557 h 2278512"/>
                <a:gd name="connsiteX205" fmla="*/ 103672 w 2485572"/>
                <a:gd name="connsiteY205" fmla="*/ 1106876 h 2278512"/>
                <a:gd name="connsiteX206" fmla="*/ 154230 w 2485572"/>
                <a:gd name="connsiteY206" fmla="*/ 1070520 h 2278512"/>
                <a:gd name="connsiteX207" fmla="*/ 176668 w 2485572"/>
                <a:gd name="connsiteY207" fmla="*/ 1045241 h 2278512"/>
                <a:gd name="connsiteX208" fmla="*/ 176668 w 2485572"/>
                <a:gd name="connsiteY208" fmla="*/ 1037004 h 2278512"/>
                <a:gd name="connsiteX209" fmla="*/ 173828 w 2485572"/>
                <a:gd name="connsiteY209" fmla="*/ 1028483 h 2278512"/>
                <a:gd name="connsiteX210" fmla="*/ 157070 w 2485572"/>
                <a:gd name="connsiteY210" fmla="*/ 1008885 h 2278512"/>
                <a:gd name="connsiteX211" fmla="*/ 154230 w 2485572"/>
                <a:gd name="connsiteY211" fmla="*/ 1000648 h 2278512"/>
                <a:gd name="connsiteX212" fmla="*/ 157070 w 2485572"/>
                <a:gd name="connsiteY212" fmla="*/ 964008 h 2278512"/>
                <a:gd name="connsiteX213" fmla="*/ 154230 w 2485572"/>
                <a:gd name="connsiteY213" fmla="*/ 955771 h 2278512"/>
                <a:gd name="connsiteX214" fmla="*/ 126111 w 2485572"/>
                <a:gd name="connsiteY214" fmla="*/ 930492 h 2278512"/>
                <a:gd name="connsiteX215" fmla="*/ 112193 w 2485572"/>
                <a:gd name="connsiteY215" fmla="*/ 927652 h 2278512"/>
                <a:gd name="connsiteX216" fmla="*/ 109353 w 2485572"/>
                <a:gd name="connsiteY216" fmla="*/ 921971 h 2278512"/>
                <a:gd name="connsiteX217" fmla="*/ 109353 w 2485572"/>
                <a:gd name="connsiteY217" fmla="*/ 908053 h 2278512"/>
                <a:gd name="connsiteX218" fmla="*/ 117590 w 2485572"/>
                <a:gd name="connsiteY218" fmla="*/ 891295 h 2278512"/>
                <a:gd name="connsiteX219" fmla="*/ 123270 w 2485572"/>
                <a:gd name="connsiteY219" fmla="*/ 885615 h 2278512"/>
                <a:gd name="connsiteX220" fmla="*/ 148549 w 2485572"/>
                <a:gd name="connsiteY220" fmla="*/ 866016 h 2278512"/>
                <a:gd name="connsiteX221" fmla="*/ 128951 w 2485572"/>
                <a:gd name="connsiteY221" fmla="*/ 840738 h 2278512"/>
                <a:gd name="connsiteX222" fmla="*/ 126111 w 2485572"/>
                <a:gd name="connsiteY222" fmla="*/ 821139 h 2278512"/>
                <a:gd name="connsiteX223" fmla="*/ 140028 w 2485572"/>
                <a:gd name="connsiteY223" fmla="*/ 812618 h 2278512"/>
                <a:gd name="connsiteX224" fmla="*/ 142869 w 2485572"/>
                <a:gd name="connsiteY224" fmla="*/ 790464 h 2278512"/>
                <a:gd name="connsiteX225" fmla="*/ 154230 w 2485572"/>
                <a:gd name="connsiteY225" fmla="*/ 773422 h 2278512"/>
                <a:gd name="connsiteX226" fmla="*/ 157070 w 2485572"/>
                <a:gd name="connsiteY226" fmla="*/ 762344 h 2278512"/>
                <a:gd name="connsiteX227" fmla="*/ 157070 w 2485572"/>
                <a:gd name="connsiteY227" fmla="*/ 753824 h 2278512"/>
                <a:gd name="connsiteX228" fmla="*/ 145709 w 2485572"/>
                <a:gd name="connsiteY228" fmla="*/ 731385 h 2278512"/>
                <a:gd name="connsiteX229" fmla="*/ 145709 w 2485572"/>
                <a:gd name="connsiteY229" fmla="*/ 723148 h 2278512"/>
                <a:gd name="connsiteX230" fmla="*/ 159627 w 2485572"/>
                <a:gd name="connsiteY230" fmla="*/ 714627 h 2278512"/>
                <a:gd name="connsiteX231" fmla="*/ 204504 w 2485572"/>
                <a:gd name="connsiteY231" fmla="*/ 708946 h 2278512"/>
                <a:gd name="connsiteX232" fmla="*/ 232623 w 2485572"/>
                <a:gd name="connsiteY232" fmla="*/ 678271 h 2278512"/>
                <a:gd name="connsiteX233" fmla="*/ 232623 w 2485572"/>
                <a:gd name="connsiteY233" fmla="*/ 666909 h 2278512"/>
                <a:gd name="connsiteX234" fmla="*/ 215865 w 2485572"/>
                <a:gd name="connsiteY234" fmla="*/ 644755 h 2278512"/>
                <a:gd name="connsiteX235" fmla="*/ 218705 w 2485572"/>
                <a:gd name="connsiteY235" fmla="*/ 613795 h 2278512"/>
                <a:gd name="connsiteX236" fmla="*/ 241144 w 2485572"/>
                <a:gd name="connsiteY236" fmla="*/ 582836 h 2278512"/>
                <a:gd name="connsiteX237" fmla="*/ 252221 w 2485572"/>
                <a:gd name="connsiteY237" fmla="*/ 571758 h 2278512"/>
                <a:gd name="connsiteX238" fmla="*/ 285737 w 2485572"/>
                <a:gd name="connsiteY238" fmla="*/ 524041 h 2278512"/>
                <a:gd name="connsiteX239" fmla="*/ 291418 w 2485572"/>
                <a:gd name="connsiteY239" fmla="*/ 518644 h 2278512"/>
                <a:gd name="connsiteX240" fmla="*/ 322377 w 2485572"/>
                <a:gd name="connsiteY240" fmla="*/ 518644 h 2278512"/>
                <a:gd name="connsiteX241" fmla="*/ 333455 w 2485572"/>
                <a:gd name="connsiteY241" fmla="*/ 510123 h 2278512"/>
                <a:gd name="connsiteX242" fmla="*/ 341976 w 2485572"/>
                <a:gd name="connsiteY242" fmla="*/ 482004 h 2278512"/>
                <a:gd name="connsiteX243" fmla="*/ 347372 w 2485572"/>
                <a:gd name="connsiteY243" fmla="*/ 476607 h 2278512"/>
                <a:gd name="connsiteX244" fmla="*/ 386853 w 2485572"/>
                <a:gd name="connsiteY244" fmla="*/ 459565 h 2278512"/>
                <a:gd name="connsiteX245" fmla="*/ 389409 w 2485572"/>
                <a:gd name="connsiteY245" fmla="*/ 454169 h 2278512"/>
                <a:gd name="connsiteX246" fmla="*/ 400770 w 2485572"/>
                <a:gd name="connsiteY246" fmla="*/ 434570 h 2278512"/>
                <a:gd name="connsiteX247" fmla="*/ 414688 w 2485572"/>
                <a:gd name="connsiteY247" fmla="*/ 392534 h 2278512"/>
                <a:gd name="connsiteX248" fmla="*/ 428890 w 2485572"/>
                <a:gd name="connsiteY248" fmla="*/ 341976 h 2278512"/>
                <a:gd name="connsiteX249" fmla="*/ 434286 w 2485572"/>
                <a:gd name="connsiteY249" fmla="*/ 255062 h 2278512"/>
                <a:gd name="connsiteX250" fmla="*/ 437127 w 2485572"/>
                <a:gd name="connsiteY250" fmla="*/ 252221 h 2278512"/>
                <a:gd name="connsiteX251" fmla="*/ 448488 w 2485572"/>
                <a:gd name="connsiteY251" fmla="*/ 235463 h 2278512"/>
                <a:gd name="connsiteX252" fmla="*/ 468086 w 2485572"/>
                <a:gd name="connsiteY252" fmla="*/ 221546 h 2278512"/>
                <a:gd name="connsiteX253" fmla="*/ 501602 w 2485572"/>
                <a:gd name="connsiteY253" fmla="*/ 215865 h 2278512"/>
                <a:gd name="connsiteX254" fmla="*/ 512964 w 2485572"/>
                <a:gd name="connsiteY254" fmla="*/ 213025 h 2278512"/>
                <a:gd name="connsiteX255" fmla="*/ 555000 w 2485572"/>
                <a:gd name="connsiteY255" fmla="*/ 187746 h 2278512"/>
                <a:gd name="connsiteX256" fmla="*/ 557557 w 2485572"/>
                <a:gd name="connsiteY256" fmla="*/ 182349 h 2278512"/>
                <a:gd name="connsiteX257" fmla="*/ 602434 w 2485572"/>
                <a:gd name="connsiteY257" fmla="*/ 131791 h 2278512"/>
                <a:gd name="connsiteX258" fmla="*/ 605274 w 2485572"/>
                <a:gd name="connsiteY258" fmla="*/ 123270 h 2278512"/>
                <a:gd name="connsiteX259" fmla="*/ 594197 w 2485572"/>
                <a:gd name="connsiteY259" fmla="*/ 70156 h 2278512"/>
                <a:gd name="connsiteX260" fmla="*/ 650151 w 2485572"/>
                <a:gd name="connsiteY260" fmla="*/ 92595 h 2278512"/>
                <a:gd name="connsiteX261" fmla="*/ 664069 w 2485572"/>
                <a:gd name="connsiteY261" fmla="*/ 92595 h 2278512"/>
                <a:gd name="connsiteX262" fmla="*/ 689348 w 2485572"/>
                <a:gd name="connsiteY262" fmla="*/ 98275 h 2278512"/>
                <a:gd name="connsiteX263" fmla="*/ 723148 w 2485572"/>
                <a:gd name="connsiteY263" fmla="*/ 89754 h 2278512"/>
                <a:gd name="connsiteX264" fmla="*/ 725704 w 2485572"/>
                <a:gd name="connsiteY264" fmla="*/ 92595 h 2278512"/>
                <a:gd name="connsiteX265" fmla="*/ 731385 w 2485572"/>
                <a:gd name="connsiteY265" fmla="*/ 92595 h 2278512"/>
                <a:gd name="connsiteX266" fmla="*/ 737065 w 2485572"/>
                <a:gd name="connsiteY266" fmla="*/ 95435 h 2278512"/>
                <a:gd name="connsiteX267" fmla="*/ 742746 w 2485572"/>
                <a:gd name="connsiteY267" fmla="*/ 95435 h 2278512"/>
                <a:gd name="connsiteX268" fmla="*/ 779102 w 2485572"/>
                <a:gd name="connsiteY268" fmla="*/ 75837 h 2278512"/>
                <a:gd name="connsiteX269" fmla="*/ 818299 w 2485572"/>
                <a:gd name="connsiteY269" fmla="*/ 39197 h 2278512"/>
                <a:gd name="connsiteX270" fmla="*/ 823980 w 2485572"/>
                <a:gd name="connsiteY270" fmla="*/ 33800 h 2278512"/>
                <a:gd name="connsiteX271" fmla="*/ 851815 w 2485572"/>
                <a:gd name="connsiteY271" fmla="*/ 19598 h 2278512"/>
                <a:gd name="connsiteX272" fmla="*/ 854655 w 2485572"/>
                <a:gd name="connsiteY272" fmla="*/ 14202 h 2278512"/>
                <a:gd name="connsiteX273" fmla="*/ 888455 w 2485572"/>
                <a:gd name="connsiteY273" fmla="*/ 8521 h 2278512"/>
                <a:gd name="connsiteX274" fmla="*/ 893852 w 2485572"/>
                <a:gd name="connsiteY274" fmla="*/ 11361 h 2278512"/>
                <a:gd name="connsiteX275" fmla="*/ 933332 w 2485572"/>
                <a:gd name="connsiteY275" fmla="*/ 36640 h 2278512"/>
                <a:gd name="connsiteX276" fmla="*/ 938729 w 2485572"/>
                <a:gd name="connsiteY276" fmla="*/ 42037 h 2278512"/>
                <a:gd name="connsiteX277" fmla="*/ 969689 w 2485572"/>
                <a:gd name="connsiteY277" fmla="*/ 61635 h 2278512"/>
                <a:gd name="connsiteX278" fmla="*/ 972529 w 2485572"/>
                <a:gd name="connsiteY278" fmla="*/ 64475 h 2278512"/>
                <a:gd name="connsiteX279" fmla="*/ 977925 w 2485572"/>
                <a:gd name="connsiteY279" fmla="*/ 67316 h 2278512"/>
                <a:gd name="connsiteX280" fmla="*/ 1011725 w 2485572"/>
                <a:gd name="connsiteY280" fmla="*/ 67316 h 2278512"/>
                <a:gd name="connsiteX281" fmla="*/ 1031324 w 2485572"/>
                <a:gd name="connsiteY281" fmla="*/ 64475 h 2278512"/>
                <a:gd name="connsiteX282" fmla="*/ 1042401 w 2485572"/>
                <a:gd name="connsiteY282" fmla="*/ 64475 h 2278512"/>
                <a:gd name="connsiteX283" fmla="*/ 1104036 w 2485572"/>
                <a:gd name="connsiteY283" fmla="*/ 70156 h 2278512"/>
                <a:gd name="connsiteX284" fmla="*/ 1109717 w 2485572"/>
                <a:gd name="connsiteY284" fmla="*/ 75837 h 2278512"/>
                <a:gd name="connsiteX285" fmla="*/ 1118238 w 2485572"/>
                <a:gd name="connsiteY285" fmla="*/ 81233 h 2278512"/>
                <a:gd name="connsiteX286" fmla="*/ 1121078 w 2485572"/>
                <a:gd name="connsiteY286" fmla="*/ 84074 h 2278512"/>
                <a:gd name="connsiteX287" fmla="*/ 1143517 w 2485572"/>
                <a:gd name="connsiteY287" fmla="*/ 95435 h 2278512"/>
                <a:gd name="connsiteX288" fmla="*/ 1151754 w 2485572"/>
                <a:gd name="connsiteY288" fmla="*/ 100832 h 2278512"/>
                <a:gd name="connsiteX289" fmla="*/ 1171352 w 2485572"/>
                <a:gd name="connsiteY289" fmla="*/ 100832 h 2278512"/>
                <a:gd name="connsiteX290" fmla="*/ 1174192 w 2485572"/>
                <a:gd name="connsiteY290" fmla="*/ 98275 h 2278512"/>
                <a:gd name="connsiteX291" fmla="*/ 1188110 w 2485572"/>
                <a:gd name="connsiteY291" fmla="*/ 89754 h 2278512"/>
                <a:gd name="connsiteX292" fmla="*/ 1193791 w 2485572"/>
                <a:gd name="connsiteY292" fmla="*/ 84074 h 2278512"/>
                <a:gd name="connsiteX293" fmla="*/ 1238668 w 2485572"/>
                <a:gd name="connsiteY293" fmla="*/ 75837 h 2278512"/>
                <a:gd name="connsiteX294" fmla="*/ 1244348 w 2485572"/>
                <a:gd name="connsiteY294" fmla="*/ 78677 h 2278512"/>
                <a:gd name="connsiteX295" fmla="*/ 1272184 w 2485572"/>
                <a:gd name="connsiteY295" fmla="*/ 75837 h 2278512"/>
                <a:gd name="connsiteX296" fmla="*/ 1280705 w 2485572"/>
                <a:gd name="connsiteY296" fmla="*/ 72996 h 2278512"/>
                <a:gd name="connsiteX297" fmla="*/ 1286385 w 2485572"/>
                <a:gd name="connsiteY297" fmla="*/ 72996 h 2278512"/>
                <a:gd name="connsiteX298" fmla="*/ 1348020 w 2485572"/>
                <a:gd name="connsiteY298" fmla="*/ 50558 h 2278512"/>
                <a:gd name="connsiteX299" fmla="*/ 1350861 w 2485572"/>
                <a:gd name="connsiteY299" fmla="*/ 50558 h 2278512"/>
                <a:gd name="connsiteX300" fmla="*/ 1392898 w 2485572"/>
                <a:gd name="connsiteY300" fmla="*/ 39197 h 2278512"/>
                <a:gd name="connsiteX301" fmla="*/ 1406815 w 2485572"/>
                <a:gd name="connsiteY301" fmla="*/ 39197 h 2278512"/>
                <a:gd name="connsiteX302" fmla="*/ 1459929 w 2485572"/>
                <a:gd name="connsiteY302" fmla="*/ 36640 h 2278512"/>
                <a:gd name="connsiteX303" fmla="*/ 1468450 w 2485572"/>
                <a:gd name="connsiteY303" fmla="*/ 36640 h 2278512"/>
                <a:gd name="connsiteX304" fmla="*/ 1474131 w 2485572"/>
                <a:gd name="connsiteY304" fmla="*/ 33800 h 2278512"/>
                <a:gd name="connsiteX305" fmla="*/ 1479528 w 2485572"/>
                <a:gd name="connsiteY305" fmla="*/ 30960 h 2278512"/>
                <a:gd name="connsiteX306" fmla="*/ 1485208 w 2485572"/>
                <a:gd name="connsiteY306" fmla="*/ 30960 h 2278512"/>
                <a:gd name="connsiteX307" fmla="*/ 1544003 w 2485572"/>
                <a:gd name="connsiteY307" fmla="*/ 16758 h 2278512"/>
                <a:gd name="connsiteX308" fmla="*/ 1549684 w 2485572"/>
                <a:gd name="connsiteY308" fmla="*/ 14202 h 2278512"/>
                <a:gd name="connsiteX309" fmla="*/ 1555364 w 2485572"/>
                <a:gd name="connsiteY309" fmla="*/ 14202 h 2278512"/>
                <a:gd name="connsiteX310" fmla="*/ 1563601 w 2485572"/>
                <a:gd name="connsiteY310" fmla="*/ 11361 h 2278512"/>
                <a:gd name="connsiteX311" fmla="*/ 1614159 w 2485572"/>
                <a:gd name="connsiteY311" fmla="*/ 22439 h 2278512"/>
                <a:gd name="connsiteX312" fmla="*/ 1619840 w 2485572"/>
                <a:gd name="connsiteY312" fmla="*/ 19598 h 2278512"/>
                <a:gd name="connsiteX313" fmla="*/ 1630917 w 2485572"/>
                <a:gd name="connsiteY313" fmla="*/ 16758 h 2278512"/>
                <a:gd name="connsiteX314" fmla="*/ 1645119 w 2485572"/>
                <a:gd name="connsiteY314" fmla="*/ 8521 h 2278512"/>
                <a:gd name="connsiteX315" fmla="*/ 1653356 w 2485572"/>
                <a:gd name="connsiteY315" fmla="*/ 5681 h 2278512"/>
                <a:gd name="connsiteX316" fmla="*/ 1689712 w 2485572"/>
                <a:gd name="connsiteY316" fmla="*/ 0 h 2278512"/>
                <a:gd name="connsiteX317" fmla="*/ 1698233 w 2485572"/>
                <a:gd name="connsiteY317" fmla="*/ 11361 h 2278512"/>
                <a:gd name="connsiteX318" fmla="*/ 1703914 w 2485572"/>
                <a:gd name="connsiteY318" fmla="*/ 14202 h 2278512"/>
                <a:gd name="connsiteX319" fmla="*/ 1709310 w 2485572"/>
                <a:gd name="connsiteY319" fmla="*/ 16758 h 2278512"/>
                <a:gd name="connsiteX320" fmla="*/ 1717831 w 2485572"/>
                <a:gd name="connsiteY320" fmla="*/ 16758 h 2278512"/>
                <a:gd name="connsiteX321" fmla="*/ 1757028 w 2485572"/>
                <a:gd name="connsiteY321" fmla="*/ 22439 h 2278512"/>
                <a:gd name="connsiteX322" fmla="*/ 1762708 w 2485572"/>
                <a:gd name="connsiteY322" fmla="*/ 25279 h 2278512"/>
                <a:gd name="connsiteX323" fmla="*/ 1768389 w 2485572"/>
                <a:gd name="connsiteY323" fmla="*/ 25279 h 2278512"/>
                <a:gd name="connsiteX324" fmla="*/ 1787987 w 2485572"/>
                <a:gd name="connsiteY324" fmla="*/ 33800 h 2278512"/>
                <a:gd name="connsiteX325" fmla="*/ 1793384 w 2485572"/>
                <a:gd name="connsiteY325" fmla="*/ 33800 h 2278512"/>
                <a:gd name="connsiteX326" fmla="*/ 1801905 w 2485572"/>
                <a:gd name="connsiteY326" fmla="*/ 36640 h 2278512"/>
                <a:gd name="connsiteX327" fmla="*/ 1835421 w 2485572"/>
                <a:gd name="connsiteY327" fmla="*/ 42037 h 2278512"/>
                <a:gd name="connsiteX328" fmla="*/ 1891659 w 2485572"/>
                <a:gd name="connsiteY328" fmla="*/ 61635 h 2278512"/>
                <a:gd name="connsiteX329" fmla="*/ 1897340 w 2485572"/>
                <a:gd name="connsiteY329" fmla="*/ 64475 h 2278512"/>
                <a:gd name="connsiteX330" fmla="*/ 1899896 w 2485572"/>
                <a:gd name="connsiteY330" fmla="*/ 67316 h 2278512"/>
                <a:gd name="connsiteX331" fmla="*/ 1944774 w 2485572"/>
                <a:gd name="connsiteY331" fmla="*/ 123270 h 2278512"/>
                <a:gd name="connsiteX332" fmla="*/ 1947614 w 2485572"/>
                <a:gd name="connsiteY332" fmla="*/ 128951 h 2278512"/>
                <a:gd name="connsiteX333" fmla="*/ 1950454 w 2485572"/>
                <a:gd name="connsiteY333" fmla="*/ 131791 h 2278512"/>
                <a:gd name="connsiteX334" fmla="*/ 1956135 w 2485572"/>
                <a:gd name="connsiteY334" fmla="*/ 140312 h 2278512"/>
                <a:gd name="connsiteX335" fmla="*/ 1958975 w 2485572"/>
                <a:gd name="connsiteY335" fmla="*/ 145709 h 2278512"/>
                <a:gd name="connsiteX336" fmla="*/ 1961532 w 2485572"/>
                <a:gd name="connsiteY336" fmla="*/ 154230 h 2278512"/>
                <a:gd name="connsiteX337" fmla="*/ 1998172 w 2485572"/>
                <a:gd name="connsiteY337" fmla="*/ 204788 h 2278512"/>
                <a:gd name="connsiteX338" fmla="*/ 2003569 w 2485572"/>
                <a:gd name="connsiteY338" fmla="*/ 207344 h 2278512"/>
                <a:gd name="connsiteX339" fmla="*/ 2009249 w 2485572"/>
                <a:gd name="connsiteY339" fmla="*/ 210184 h 2278512"/>
                <a:gd name="connsiteX340" fmla="*/ 2017770 w 2485572"/>
                <a:gd name="connsiteY340" fmla="*/ 210184 h 2278512"/>
                <a:gd name="connsiteX341" fmla="*/ 2026007 w 2485572"/>
                <a:gd name="connsiteY341" fmla="*/ 213025 h 2278512"/>
                <a:gd name="connsiteX342" fmla="*/ 2037368 w 2485572"/>
                <a:gd name="connsiteY342" fmla="*/ 215865 h 2278512"/>
                <a:gd name="connsiteX343" fmla="*/ 2099003 w 2485572"/>
                <a:gd name="connsiteY343" fmla="*/ 221546 h 2278512"/>
                <a:gd name="connsiteX344" fmla="*/ 2104684 w 2485572"/>
                <a:gd name="connsiteY344" fmla="*/ 224386 h 2278512"/>
                <a:gd name="connsiteX345" fmla="*/ 2112921 w 2485572"/>
                <a:gd name="connsiteY345" fmla="*/ 224386 h 2278512"/>
                <a:gd name="connsiteX346" fmla="*/ 2124283 w 2485572"/>
                <a:gd name="connsiteY346" fmla="*/ 229783 h 2278512"/>
                <a:gd name="connsiteX347" fmla="*/ 2177397 w 2485572"/>
                <a:gd name="connsiteY347" fmla="*/ 229783 h 2278512"/>
                <a:gd name="connsiteX348" fmla="*/ 2185918 w 2485572"/>
                <a:gd name="connsiteY348" fmla="*/ 232623 h 2278512"/>
                <a:gd name="connsiteX349" fmla="*/ 2213753 w 2485572"/>
                <a:gd name="connsiteY349" fmla="*/ 226942 h 2278512"/>
                <a:gd name="connsiteX350" fmla="*/ 2219434 w 2485572"/>
                <a:gd name="connsiteY350" fmla="*/ 224386 h 2278512"/>
                <a:gd name="connsiteX351" fmla="*/ 2241872 w 2485572"/>
                <a:gd name="connsiteY351" fmla="*/ 224386 h 2278512"/>
                <a:gd name="connsiteX0" fmla="*/ 2241872 w 2485572"/>
                <a:gd name="connsiteY0" fmla="*/ 224386 h 2264848"/>
                <a:gd name="connsiteX1" fmla="*/ 2227954 w 2485572"/>
                <a:gd name="connsiteY1" fmla="*/ 263583 h 2264848"/>
                <a:gd name="connsiteX2" fmla="*/ 2227954 w 2485572"/>
                <a:gd name="connsiteY2" fmla="*/ 271820 h 2264848"/>
                <a:gd name="connsiteX3" fmla="*/ 2225114 w 2485572"/>
                <a:gd name="connsiteY3" fmla="*/ 294258 h 2264848"/>
                <a:gd name="connsiteX4" fmla="*/ 2216593 w 2485572"/>
                <a:gd name="connsiteY4" fmla="*/ 328058 h 2264848"/>
                <a:gd name="connsiteX5" fmla="*/ 2183077 w 2485572"/>
                <a:gd name="connsiteY5" fmla="*/ 426049 h 2264848"/>
                <a:gd name="connsiteX6" fmla="*/ 2180237 w 2485572"/>
                <a:gd name="connsiteY6" fmla="*/ 428890 h 2264848"/>
                <a:gd name="connsiteX7" fmla="*/ 2177397 w 2485572"/>
                <a:gd name="connsiteY7" fmla="*/ 434570 h 2264848"/>
                <a:gd name="connsiteX8" fmla="*/ 2143881 w 2485572"/>
                <a:gd name="connsiteY8" fmla="*/ 482004 h 2264848"/>
                <a:gd name="connsiteX9" fmla="*/ 2141040 w 2485572"/>
                <a:gd name="connsiteY9" fmla="*/ 487685 h 2264848"/>
                <a:gd name="connsiteX10" fmla="*/ 2135360 w 2485572"/>
                <a:gd name="connsiteY10" fmla="*/ 490525 h 2264848"/>
                <a:gd name="connsiteX11" fmla="*/ 2132519 w 2485572"/>
                <a:gd name="connsiteY11" fmla="*/ 496206 h 2264848"/>
                <a:gd name="connsiteX12" fmla="*/ 2129679 w 2485572"/>
                <a:gd name="connsiteY12" fmla="*/ 538242 h 2264848"/>
                <a:gd name="connsiteX13" fmla="*/ 2132519 w 2485572"/>
                <a:gd name="connsiteY13" fmla="*/ 540799 h 2264848"/>
                <a:gd name="connsiteX14" fmla="*/ 2188758 w 2485572"/>
                <a:gd name="connsiteY14" fmla="*/ 624873 h 2264848"/>
                <a:gd name="connsiteX15" fmla="*/ 2205516 w 2485572"/>
                <a:gd name="connsiteY15" fmla="*/ 630553 h 2264848"/>
                <a:gd name="connsiteX16" fmla="*/ 2211197 w 2485572"/>
                <a:gd name="connsiteY16" fmla="*/ 633393 h 2264848"/>
                <a:gd name="connsiteX17" fmla="*/ 2216593 w 2485572"/>
                <a:gd name="connsiteY17" fmla="*/ 636234 h 2264848"/>
                <a:gd name="connsiteX18" fmla="*/ 2225114 w 2485572"/>
                <a:gd name="connsiteY18" fmla="*/ 636234 h 2264848"/>
                <a:gd name="connsiteX19" fmla="*/ 2267151 w 2485572"/>
                <a:gd name="connsiteY19" fmla="*/ 644755 h 2264848"/>
                <a:gd name="connsiteX20" fmla="*/ 2272832 w 2485572"/>
                <a:gd name="connsiteY20" fmla="*/ 644755 h 2264848"/>
                <a:gd name="connsiteX21" fmla="*/ 2309188 w 2485572"/>
                <a:gd name="connsiteY21" fmla="*/ 678271 h 2264848"/>
                <a:gd name="connsiteX22" fmla="*/ 2370823 w 2485572"/>
                <a:gd name="connsiteY22" fmla="*/ 739906 h 2264848"/>
                <a:gd name="connsiteX23" fmla="*/ 2376504 w 2485572"/>
                <a:gd name="connsiteY23" fmla="*/ 750983 h 2264848"/>
                <a:gd name="connsiteX24" fmla="*/ 2379060 w 2485572"/>
                <a:gd name="connsiteY24" fmla="*/ 756664 h 2264848"/>
                <a:gd name="connsiteX25" fmla="*/ 2381900 w 2485572"/>
                <a:gd name="connsiteY25" fmla="*/ 765185 h 2264848"/>
                <a:gd name="connsiteX26" fmla="*/ 2415700 w 2485572"/>
                <a:gd name="connsiteY26" fmla="*/ 793020 h 2264848"/>
                <a:gd name="connsiteX27" fmla="*/ 2423937 w 2485572"/>
                <a:gd name="connsiteY27" fmla="*/ 793020 h 2264848"/>
                <a:gd name="connsiteX28" fmla="*/ 2429618 w 2485572"/>
                <a:gd name="connsiteY28" fmla="*/ 795860 h 2264848"/>
                <a:gd name="connsiteX29" fmla="*/ 2435299 w 2485572"/>
                <a:gd name="connsiteY29" fmla="*/ 801541 h 2264848"/>
                <a:gd name="connsiteX30" fmla="*/ 2468814 w 2485572"/>
                <a:gd name="connsiteY30" fmla="*/ 832501 h 2264848"/>
                <a:gd name="connsiteX31" fmla="*/ 2468814 w 2485572"/>
                <a:gd name="connsiteY31" fmla="*/ 835057 h 2264848"/>
                <a:gd name="connsiteX32" fmla="*/ 2471655 w 2485572"/>
                <a:gd name="connsiteY32" fmla="*/ 840738 h 2264848"/>
                <a:gd name="connsiteX33" fmla="*/ 2477336 w 2485572"/>
                <a:gd name="connsiteY33" fmla="*/ 866016 h 2264848"/>
                <a:gd name="connsiteX34" fmla="*/ 2483016 w 2485572"/>
                <a:gd name="connsiteY34" fmla="*/ 882774 h 2264848"/>
                <a:gd name="connsiteX35" fmla="*/ 2485572 w 2485572"/>
                <a:gd name="connsiteY35" fmla="*/ 888455 h 2264848"/>
                <a:gd name="connsiteX36" fmla="*/ 2485572 w 2485572"/>
                <a:gd name="connsiteY36" fmla="*/ 896692 h 2264848"/>
                <a:gd name="connsiteX37" fmla="*/ 2457737 w 2485572"/>
                <a:gd name="connsiteY37" fmla="*/ 992127 h 2264848"/>
                <a:gd name="connsiteX38" fmla="*/ 2454897 w 2485572"/>
                <a:gd name="connsiteY38" fmla="*/ 997808 h 2264848"/>
                <a:gd name="connsiteX39" fmla="*/ 2454897 w 2485572"/>
                <a:gd name="connsiteY39" fmla="*/ 1008885 h 2264848"/>
                <a:gd name="connsiteX40" fmla="*/ 2438139 w 2485572"/>
                <a:gd name="connsiteY40" fmla="*/ 1064839 h 2264848"/>
                <a:gd name="connsiteX41" fmla="*/ 2438139 w 2485572"/>
                <a:gd name="connsiteY41" fmla="*/ 1084438 h 2264848"/>
                <a:gd name="connsiteX42" fmla="*/ 2443536 w 2485572"/>
                <a:gd name="connsiteY42" fmla="*/ 1132155 h 2264848"/>
                <a:gd name="connsiteX43" fmla="*/ 2443536 w 2485572"/>
                <a:gd name="connsiteY43" fmla="*/ 1177032 h 2264848"/>
                <a:gd name="connsiteX44" fmla="*/ 2440979 w 2485572"/>
                <a:gd name="connsiteY44" fmla="*/ 1185553 h 2264848"/>
                <a:gd name="connsiteX45" fmla="*/ 2423937 w 2485572"/>
                <a:gd name="connsiteY45" fmla="*/ 1252585 h 2264848"/>
                <a:gd name="connsiteX46" fmla="*/ 2418541 w 2485572"/>
                <a:gd name="connsiteY46" fmla="*/ 1258266 h 2264848"/>
                <a:gd name="connsiteX47" fmla="*/ 2415700 w 2485572"/>
                <a:gd name="connsiteY47" fmla="*/ 1261106 h 2264848"/>
                <a:gd name="connsiteX48" fmla="*/ 2410020 w 2485572"/>
                <a:gd name="connsiteY48" fmla="*/ 1266787 h 2264848"/>
                <a:gd name="connsiteX49" fmla="*/ 2407179 w 2485572"/>
                <a:gd name="connsiteY49" fmla="*/ 1275024 h 2264848"/>
                <a:gd name="connsiteX50" fmla="*/ 2373663 w 2485572"/>
                <a:gd name="connsiteY50" fmla="*/ 1317061 h 2264848"/>
                <a:gd name="connsiteX51" fmla="*/ 2365142 w 2485572"/>
                <a:gd name="connsiteY51" fmla="*/ 1334103 h 2264848"/>
                <a:gd name="connsiteX52" fmla="*/ 2362302 w 2485572"/>
                <a:gd name="connsiteY52" fmla="*/ 1336659 h 2264848"/>
                <a:gd name="connsiteX53" fmla="*/ 2356905 w 2485572"/>
                <a:gd name="connsiteY53" fmla="*/ 1359098 h 2264848"/>
                <a:gd name="connsiteX54" fmla="*/ 2354065 w 2485572"/>
                <a:gd name="connsiteY54" fmla="*/ 1364778 h 2264848"/>
                <a:gd name="connsiteX55" fmla="*/ 2351225 w 2485572"/>
                <a:gd name="connsiteY55" fmla="*/ 1370459 h 2264848"/>
                <a:gd name="connsiteX56" fmla="*/ 2339863 w 2485572"/>
                <a:gd name="connsiteY56" fmla="*/ 1387217 h 2264848"/>
                <a:gd name="connsiteX57" fmla="*/ 2309188 w 2485572"/>
                <a:gd name="connsiteY57" fmla="*/ 1432094 h 2264848"/>
                <a:gd name="connsiteX58" fmla="*/ 2306348 w 2485572"/>
                <a:gd name="connsiteY58" fmla="*/ 1434934 h 2264848"/>
                <a:gd name="connsiteX59" fmla="*/ 2300667 w 2485572"/>
                <a:gd name="connsiteY59" fmla="*/ 1440331 h 2264848"/>
                <a:gd name="connsiteX60" fmla="*/ 2297827 w 2485572"/>
                <a:gd name="connsiteY60" fmla="*/ 1446012 h 2264848"/>
                <a:gd name="connsiteX61" fmla="*/ 2289590 w 2485572"/>
                <a:gd name="connsiteY61" fmla="*/ 1451692 h 2264848"/>
                <a:gd name="connsiteX62" fmla="*/ 2281069 w 2485572"/>
                <a:gd name="connsiteY62" fmla="*/ 1457373 h 2264848"/>
                <a:gd name="connsiteX63" fmla="*/ 2230795 w 2485572"/>
                <a:gd name="connsiteY63" fmla="*/ 1476971 h 2264848"/>
                <a:gd name="connsiteX64" fmla="*/ 2227954 w 2485572"/>
                <a:gd name="connsiteY64" fmla="*/ 1482368 h 2264848"/>
                <a:gd name="connsiteX65" fmla="*/ 2219434 w 2485572"/>
                <a:gd name="connsiteY65" fmla="*/ 1485208 h 2264848"/>
                <a:gd name="connsiteX66" fmla="*/ 2180237 w 2485572"/>
                <a:gd name="connsiteY66" fmla="*/ 1504806 h 2264848"/>
                <a:gd name="connsiteX67" fmla="*/ 2174556 w 2485572"/>
                <a:gd name="connsiteY67" fmla="*/ 1510487 h 2264848"/>
                <a:gd name="connsiteX68" fmla="*/ 2169160 w 2485572"/>
                <a:gd name="connsiteY68" fmla="*/ 1519008 h 2264848"/>
                <a:gd name="connsiteX69" fmla="*/ 2163479 w 2485572"/>
                <a:gd name="connsiteY69" fmla="*/ 1546843 h 2264848"/>
                <a:gd name="connsiteX70" fmla="*/ 1900291 w 2485572"/>
                <a:gd name="connsiteY70" fmla="*/ 2264848 h 2264848"/>
                <a:gd name="connsiteX71" fmla="*/ 1771230 w 2485572"/>
                <a:gd name="connsiteY71" fmla="*/ 2205516 h 2264848"/>
                <a:gd name="connsiteX72" fmla="*/ 1698233 w 2485572"/>
                <a:gd name="connsiteY72" fmla="*/ 2166319 h 2264848"/>
                <a:gd name="connsiteX73" fmla="*/ 1682804 w 2485572"/>
                <a:gd name="connsiteY73" fmla="*/ 2164835 h 2264848"/>
                <a:gd name="connsiteX74" fmla="*/ 1656196 w 2485572"/>
                <a:gd name="connsiteY74" fmla="*/ 2160638 h 2264848"/>
                <a:gd name="connsiteX75" fmla="*/ 1633591 w 2485572"/>
                <a:gd name="connsiteY75" fmla="*/ 2164835 h 2264848"/>
                <a:gd name="connsiteX76" fmla="*/ 1605638 w 2485572"/>
                <a:gd name="connsiteY76" fmla="*/ 2169159 h 2264848"/>
                <a:gd name="connsiteX77" fmla="*/ 1566442 w 2485572"/>
                <a:gd name="connsiteY77" fmla="*/ 2146721 h 2264848"/>
                <a:gd name="connsiteX78" fmla="*/ 1563601 w 2485572"/>
                <a:gd name="connsiteY78" fmla="*/ 2143881 h 2264848"/>
                <a:gd name="connsiteX79" fmla="*/ 1561045 w 2485572"/>
                <a:gd name="connsiteY79" fmla="*/ 2141040 h 2264848"/>
                <a:gd name="connsiteX80" fmla="*/ 1541447 w 2485572"/>
                <a:gd name="connsiteY80" fmla="*/ 2112921 h 2264848"/>
                <a:gd name="connsiteX81" fmla="*/ 1535766 w 2485572"/>
                <a:gd name="connsiteY81" fmla="*/ 2107524 h 2264848"/>
                <a:gd name="connsiteX82" fmla="*/ 1501966 w 2485572"/>
                <a:gd name="connsiteY82" fmla="*/ 2090482 h 2264848"/>
                <a:gd name="connsiteX83" fmla="*/ 1496570 w 2485572"/>
                <a:gd name="connsiteY83" fmla="*/ 2087926 h 2264848"/>
                <a:gd name="connsiteX84" fmla="*/ 1493729 w 2485572"/>
                <a:gd name="connsiteY84" fmla="*/ 2085086 h 2264848"/>
                <a:gd name="connsiteX85" fmla="*/ 1488049 w 2485572"/>
                <a:gd name="connsiteY85" fmla="*/ 2082245 h 2264848"/>
                <a:gd name="connsiteX86" fmla="*/ 1426413 w 2485572"/>
                <a:gd name="connsiteY86" fmla="*/ 2059807 h 2264848"/>
                <a:gd name="connsiteX87" fmla="*/ 1364778 w 2485572"/>
                <a:gd name="connsiteY87" fmla="*/ 2056966 h 2264848"/>
                <a:gd name="connsiteX88" fmla="*/ 1336659 w 2485572"/>
                <a:gd name="connsiteY88" fmla="*/ 2048445 h 2264848"/>
                <a:gd name="connsiteX89" fmla="*/ 1311380 w 2485572"/>
                <a:gd name="connsiteY89" fmla="*/ 2034528 h 2264848"/>
                <a:gd name="connsiteX90" fmla="*/ 1305983 w 2485572"/>
                <a:gd name="connsiteY90" fmla="*/ 2031688 h 2264848"/>
                <a:gd name="connsiteX91" fmla="*/ 1303143 w 2485572"/>
                <a:gd name="connsiteY91" fmla="*/ 2026291 h 2264848"/>
                <a:gd name="connsiteX92" fmla="*/ 1300303 w 2485572"/>
                <a:gd name="connsiteY92" fmla="*/ 2023451 h 2264848"/>
                <a:gd name="connsiteX93" fmla="*/ 1266787 w 2485572"/>
                <a:gd name="connsiteY93" fmla="*/ 2006409 h 2264848"/>
                <a:gd name="connsiteX94" fmla="*/ 1255426 w 2485572"/>
                <a:gd name="connsiteY94" fmla="*/ 2006409 h 2264848"/>
                <a:gd name="connsiteX95" fmla="*/ 1238668 w 2485572"/>
                <a:gd name="connsiteY95" fmla="*/ 2001012 h 2264848"/>
                <a:gd name="connsiteX96" fmla="*/ 1232987 w 2485572"/>
                <a:gd name="connsiteY96" fmla="*/ 2001012 h 2264848"/>
                <a:gd name="connsiteX97" fmla="*/ 1216229 w 2485572"/>
                <a:gd name="connsiteY97" fmla="*/ 1995331 h 2264848"/>
                <a:gd name="connsiteX98" fmla="*/ 1213389 w 2485572"/>
                <a:gd name="connsiteY98" fmla="*/ 1992491 h 2264848"/>
                <a:gd name="connsiteX99" fmla="*/ 1185554 w 2485572"/>
                <a:gd name="connsiteY99" fmla="*/ 1984254 h 2264848"/>
                <a:gd name="connsiteX100" fmla="*/ 1179873 w 2485572"/>
                <a:gd name="connsiteY100" fmla="*/ 1984254 h 2264848"/>
                <a:gd name="connsiteX101" fmla="*/ 1157434 w 2485572"/>
                <a:gd name="connsiteY101" fmla="*/ 1981414 h 2264848"/>
                <a:gd name="connsiteX102" fmla="*/ 1109717 w 2485572"/>
                <a:gd name="connsiteY102" fmla="*/ 1947614 h 2264848"/>
                <a:gd name="connsiteX103" fmla="*/ 1098639 w 2485572"/>
                <a:gd name="connsiteY103" fmla="*/ 1944774 h 2264848"/>
                <a:gd name="connsiteX104" fmla="*/ 1067680 w 2485572"/>
                <a:gd name="connsiteY104" fmla="*/ 1919779 h 2264848"/>
                <a:gd name="connsiteX105" fmla="*/ 1056603 w 2485572"/>
                <a:gd name="connsiteY105" fmla="*/ 1888819 h 2264848"/>
                <a:gd name="connsiteX106" fmla="*/ 1053762 w 2485572"/>
                <a:gd name="connsiteY106" fmla="*/ 1880298 h 2264848"/>
                <a:gd name="connsiteX107" fmla="*/ 1022803 w 2485572"/>
                <a:gd name="connsiteY107" fmla="*/ 1860700 h 2264848"/>
                <a:gd name="connsiteX108" fmla="*/ 1019962 w 2485572"/>
                <a:gd name="connsiteY108" fmla="*/ 1858143 h 2264848"/>
                <a:gd name="connsiteX109" fmla="*/ 1006045 w 2485572"/>
                <a:gd name="connsiteY109" fmla="*/ 1824343 h 2264848"/>
                <a:gd name="connsiteX110" fmla="*/ 1006045 w 2485572"/>
                <a:gd name="connsiteY110" fmla="*/ 1813266 h 2264848"/>
                <a:gd name="connsiteX111" fmla="*/ 1011725 w 2485572"/>
                <a:gd name="connsiteY111" fmla="*/ 1793668 h 2264848"/>
                <a:gd name="connsiteX112" fmla="*/ 1019962 w 2485572"/>
                <a:gd name="connsiteY112" fmla="*/ 1768389 h 2264848"/>
                <a:gd name="connsiteX113" fmla="*/ 1025643 w 2485572"/>
                <a:gd name="connsiteY113" fmla="*/ 1737429 h 2264848"/>
                <a:gd name="connsiteX114" fmla="*/ 1025643 w 2485572"/>
                <a:gd name="connsiteY114" fmla="*/ 1723512 h 2264848"/>
                <a:gd name="connsiteX115" fmla="*/ 1019962 w 2485572"/>
                <a:gd name="connsiteY115" fmla="*/ 1720671 h 2264848"/>
                <a:gd name="connsiteX116" fmla="*/ 1014566 w 2485572"/>
                <a:gd name="connsiteY116" fmla="*/ 1712435 h 2264848"/>
                <a:gd name="connsiteX117" fmla="*/ 1011725 w 2485572"/>
                <a:gd name="connsiteY117" fmla="*/ 1709594 h 2264848"/>
                <a:gd name="connsiteX118" fmla="*/ 983606 w 2485572"/>
                <a:gd name="connsiteY118" fmla="*/ 1692552 h 2264848"/>
                <a:gd name="connsiteX119" fmla="*/ 977925 w 2485572"/>
                <a:gd name="connsiteY119" fmla="*/ 1692552 h 2264848"/>
                <a:gd name="connsiteX120" fmla="*/ 950090 w 2485572"/>
                <a:gd name="connsiteY120" fmla="*/ 1653356 h 2264848"/>
                <a:gd name="connsiteX121" fmla="*/ 950090 w 2485572"/>
                <a:gd name="connsiteY121" fmla="*/ 1639438 h 2264848"/>
                <a:gd name="connsiteX122" fmla="*/ 952931 w 2485572"/>
                <a:gd name="connsiteY122" fmla="*/ 1636598 h 2264848"/>
                <a:gd name="connsiteX123" fmla="*/ 975369 w 2485572"/>
                <a:gd name="connsiteY123" fmla="*/ 1597401 h 2264848"/>
                <a:gd name="connsiteX124" fmla="*/ 980766 w 2485572"/>
                <a:gd name="connsiteY124" fmla="*/ 1591721 h 2264848"/>
                <a:gd name="connsiteX125" fmla="*/ 1017406 w 2485572"/>
                <a:gd name="connsiteY125" fmla="*/ 1561045 h 2264848"/>
                <a:gd name="connsiteX126" fmla="*/ 1022803 w 2485572"/>
                <a:gd name="connsiteY126" fmla="*/ 1558205 h 2264848"/>
                <a:gd name="connsiteX127" fmla="*/ 1025643 w 2485572"/>
                <a:gd name="connsiteY127" fmla="*/ 1555364 h 2264848"/>
                <a:gd name="connsiteX128" fmla="*/ 1031324 w 2485572"/>
                <a:gd name="connsiteY128" fmla="*/ 1549684 h 2264848"/>
                <a:gd name="connsiteX129" fmla="*/ 1293866 w 2485572"/>
                <a:gd name="connsiteY129" fmla="*/ 1680648 h 2264848"/>
                <a:gd name="connsiteX130" fmla="*/ 1455791 w 2485572"/>
                <a:gd name="connsiteY130" fmla="*/ 1685410 h 2264848"/>
                <a:gd name="connsiteX131" fmla="*/ 1289417 w 2485572"/>
                <a:gd name="connsiteY131" fmla="*/ 1536685 h 2264848"/>
                <a:gd name="connsiteX132" fmla="*/ 1061999 w 2485572"/>
                <a:gd name="connsiteY132" fmla="*/ 1465610 h 2264848"/>
                <a:gd name="connsiteX133" fmla="*/ 1061999 w 2485572"/>
                <a:gd name="connsiteY133" fmla="*/ 1429254 h 2264848"/>
                <a:gd name="connsiteX134" fmla="*/ 1048082 w 2485572"/>
                <a:gd name="connsiteY134" fmla="*/ 1403975 h 2264848"/>
                <a:gd name="connsiteX135" fmla="*/ 1022803 w 2485572"/>
                <a:gd name="connsiteY135" fmla="*/ 1387217 h 2264848"/>
                <a:gd name="connsiteX136" fmla="*/ 1011725 w 2485572"/>
                <a:gd name="connsiteY136" fmla="*/ 1381536 h 2264848"/>
                <a:gd name="connsiteX137" fmla="*/ 1000364 w 2485572"/>
                <a:gd name="connsiteY137" fmla="*/ 1381536 h 2264848"/>
                <a:gd name="connsiteX138" fmla="*/ 961167 w 2485572"/>
                <a:gd name="connsiteY138" fmla="*/ 1376140 h 2264848"/>
                <a:gd name="connsiteX139" fmla="*/ 924811 w 2485572"/>
                <a:gd name="connsiteY139" fmla="*/ 1367618 h 2264848"/>
                <a:gd name="connsiteX140" fmla="*/ 919131 w 2485572"/>
                <a:gd name="connsiteY140" fmla="*/ 1367618 h 2264848"/>
                <a:gd name="connsiteX141" fmla="*/ 913450 w 2485572"/>
                <a:gd name="connsiteY141" fmla="*/ 1364778 h 2264848"/>
                <a:gd name="connsiteX142" fmla="*/ 908053 w 2485572"/>
                <a:gd name="connsiteY142" fmla="*/ 1364778 h 2264848"/>
                <a:gd name="connsiteX143" fmla="*/ 877094 w 2485572"/>
                <a:gd name="connsiteY143" fmla="*/ 1381536 h 2264848"/>
                <a:gd name="connsiteX144" fmla="*/ 868857 w 2485572"/>
                <a:gd name="connsiteY144" fmla="*/ 1390057 h 2264848"/>
                <a:gd name="connsiteX145" fmla="*/ 835057 w 2485572"/>
                <a:gd name="connsiteY145" fmla="*/ 1434934 h 2264848"/>
                <a:gd name="connsiteX146" fmla="*/ 832217 w 2485572"/>
                <a:gd name="connsiteY146" fmla="*/ 1440331 h 2264848"/>
                <a:gd name="connsiteX147" fmla="*/ 832217 w 2485572"/>
                <a:gd name="connsiteY147" fmla="*/ 1446012 h 2264848"/>
                <a:gd name="connsiteX148" fmla="*/ 767741 w 2485572"/>
                <a:gd name="connsiteY148" fmla="*/ 1513327 h 2264848"/>
                <a:gd name="connsiteX149" fmla="*/ 711787 w 2485572"/>
                <a:gd name="connsiteY149" fmla="*/ 1535766 h 2264848"/>
                <a:gd name="connsiteX150" fmla="*/ 686508 w 2485572"/>
                <a:gd name="connsiteY150" fmla="*/ 1541447 h 2264848"/>
                <a:gd name="connsiteX151" fmla="*/ 661513 w 2485572"/>
                <a:gd name="connsiteY151" fmla="*/ 1549684 h 2264848"/>
                <a:gd name="connsiteX152" fmla="*/ 658672 w 2485572"/>
                <a:gd name="connsiteY152" fmla="*/ 1552524 h 2264848"/>
                <a:gd name="connsiteX153" fmla="*/ 652992 w 2485572"/>
                <a:gd name="connsiteY153" fmla="*/ 1555364 h 2264848"/>
                <a:gd name="connsiteX154" fmla="*/ 624873 w 2485572"/>
                <a:gd name="connsiteY154" fmla="*/ 1561045 h 2264848"/>
                <a:gd name="connsiteX155" fmla="*/ 619476 w 2485572"/>
                <a:gd name="connsiteY155" fmla="*/ 1558205 h 2264848"/>
                <a:gd name="connsiteX156" fmla="*/ 616636 w 2485572"/>
                <a:gd name="connsiteY156" fmla="*/ 1555364 h 2264848"/>
                <a:gd name="connsiteX157" fmla="*/ 597037 w 2485572"/>
                <a:gd name="connsiteY157" fmla="*/ 1532926 h 2264848"/>
                <a:gd name="connsiteX158" fmla="*/ 594197 w 2485572"/>
                <a:gd name="connsiteY158" fmla="*/ 1521848 h 2264848"/>
                <a:gd name="connsiteX159" fmla="*/ 591357 w 2485572"/>
                <a:gd name="connsiteY159" fmla="*/ 1519008 h 2264848"/>
                <a:gd name="connsiteX160" fmla="*/ 566078 w 2485572"/>
                <a:gd name="connsiteY160" fmla="*/ 1482368 h 2264848"/>
                <a:gd name="connsiteX161" fmla="*/ 560397 w 2485572"/>
                <a:gd name="connsiteY161" fmla="*/ 1471291 h 2264848"/>
                <a:gd name="connsiteX162" fmla="*/ 555000 w 2485572"/>
                <a:gd name="connsiteY162" fmla="*/ 1465610 h 2264848"/>
                <a:gd name="connsiteX163" fmla="*/ 498762 w 2485572"/>
                <a:gd name="connsiteY163" fmla="*/ 1432094 h 2264848"/>
                <a:gd name="connsiteX164" fmla="*/ 490525 w 2485572"/>
                <a:gd name="connsiteY164" fmla="*/ 1429254 h 2264848"/>
                <a:gd name="connsiteX165" fmla="*/ 487685 w 2485572"/>
                <a:gd name="connsiteY165" fmla="*/ 1429254 h 2264848"/>
                <a:gd name="connsiteX166" fmla="*/ 462406 w 2485572"/>
                <a:gd name="connsiteY166" fmla="*/ 1426413 h 2264848"/>
                <a:gd name="connsiteX167" fmla="*/ 400770 w 2485572"/>
                <a:gd name="connsiteY167" fmla="*/ 1426413 h 2264848"/>
                <a:gd name="connsiteX168" fmla="*/ 392250 w 2485572"/>
                <a:gd name="connsiteY168" fmla="*/ 1423573 h 2264848"/>
                <a:gd name="connsiteX169" fmla="*/ 384013 w 2485572"/>
                <a:gd name="connsiteY169" fmla="*/ 1420733 h 2264848"/>
                <a:gd name="connsiteX170" fmla="*/ 375492 w 2485572"/>
                <a:gd name="connsiteY170" fmla="*/ 1420733 h 2264848"/>
                <a:gd name="connsiteX171" fmla="*/ 319537 w 2485572"/>
                <a:gd name="connsiteY171" fmla="*/ 1409655 h 2264848"/>
                <a:gd name="connsiteX172" fmla="*/ 313856 w 2485572"/>
                <a:gd name="connsiteY172" fmla="*/ 1406815 h 2264848"/>
                <a:gd name="connsiteX173" fmla="*/ 308176 w 2485572"/>
                <a:gd name="connsiteY173" fmla="*/ 1406815 h 2264848"/>
                <a:gd name="connsiteX174" fmla="*/ 297098 w 2485572"/>
                <a:gd name="connsiteY174" fmla="*/ 1401134 h 2264848"/>
                <a:gd name="connsiteX175" fmla="*/ 221546 w 2485572"/>
                <a:gd name="connsiteY175" fmla="*/ 1392898 h 2264848"/>
                <a:gd name="connsiteX176" fmla="*/ 213025 w 2485572"/>
                <a:gd name="connsiteY176" fmla="*/ 1392898 h 2264848"/>
                <a:gd name="connsiteX177" fmla="*/ 204504 w 2485572"/>
                <a:gd name="connsiteY177" fmla="*/ 1395738 h 2264848"/>
                <a:gd name="connsiteX178" fmla="*/ 154230 w 2485572"/>
                <a:gd name="connsiteY178" fmla="*/ 1406815 h 2264848"/>
                <a:gd name="connsiteX179" fmla="*/ 148549 w 2485572"/>
                <a:gd name="connsiteY179" fmla="*/ 1403975 h 2264848"/>
                <a:gd name="connsiteX180" fmla="*/ 137472 w 2485572"/>
                <a:gd name="connsiteY180" fmla="*/ 1398294 h 2264848"/>
                <a:gd name="connsiteX181" fmla="*/ 131791 w 2485572"/>
                <a:gd name="connsiteY181" fmla="*/ 1398294 h 2264848"/>
                <a:gd name="connsiteX182" fmla="*/ 67316 w 2485572"/>
                <a:gd name="connsiteY182" fmla="*/ 1418177 h 2264848"/>
                <a:gd name="connsiteX183" fmla="*/ 58795 w 2485572"/>
                <a:gd name="connsiteY183" fmla="*/ 1420733 h 2264848"/>
                <a:gd name="connsiteX184" fmla="*/ 50558 w 2485572"/>
                <a:gd name="connsiteY184" fmla="*/ 1423573 h 2264848"/>
                <a:gd name="connsiteX185" fmla="*/ 42037 w 2485572"/>
                <a:gd name="connsiteY185" fmla="*/ 1423573 h 2264848"/>
                <a:gd name="connsiteX186" fmla="*/ 5681 w 2485572"/>
                <a:gd name="connsiteY186" fmla="*/ 1432094 h 2264848"/>
                <a:gd name="connsiteX187" fmla="*/ 2840 w 2485572"/>
                <a:gd name="connsiteY187" fmla="*/ 1403975 h 2264848"/>
                <a:gd name="connsiteX188" fmla="*/ 0 w 2485572"/>
                <a:gd name="connsiteY188" fmla="*/ 1395738 h 2264848"/>
                <a:gd name="connsiteX189" fmla="*/ 5681 w 2485572"/>
                <a:gd name="connsiteY189" fmla="*/ 1373299 h 2264848"/>
                <a:gd name="connsiteX190" fmla="*/ 5681 w 2485572"/>
                <a:gd name="connsiteY190" fmla="*/ 1361938 h 2264848"/>
                <a:gd name="connsiteX191" fmla="*/ 11361 w 2485572"/>
                <a:gd name="connsiteY191" fmla="*/ 1345180 h 2264848"/>
                <a:gd name="connsiteX192" fmla="*/ 42037 w 2485572"/>
                <a:gd name="connsiteY192" fmla="*/ 1305983 h 2264848"/>
                <a:gd name="connsiteX193" fmla="*/ 47718 w 2485572"/>
                <a:gd name="connsiteY193" fmla="*/ 1294622 h 2264848"/>
                <a:gd name="connsiteX194" fmla="*/ 39197 w 2485572"/>
                <a:gd name="connsiteY194" fmla="*/ 1275024 h 2264848"/>
                <a:gd name="connsiteX195" fmla="*/ 33516 w 2485572"/>
                <a:gd name="connsiteY195" fmla="*/ 1269627 h 2264848"/>
                <a:gd name="connsiteX196" fmla="*/ 33516 w 2485572"/>
                <a:gd name="connsiteY196" fmla="*/ 1244348 h 2264848"/>
                <a:gd name="connsiteX197" fmla="*/ 64475 w 2485572"/>
                <a:gd name="connsiteY197" fmla="*/ 1213389 h 2264848"/>
                <a:gd name="connsiteX198" fmla="*/ 81233 w 2485572"/>
                <a:gd name="connsiteY198" fmla="*/ 1199471 h 2264848"/>
                <a:gd name="connsiteX199" fmla="*/ 86914 w 2485572"/>
                <a:gd name="connsiteY199" fmla="*/ 1190950 h 2264848"/>
                <a:gd name="connsiteX200" fmla="*/ 97991 w 2485572"/>
                <a:gd name="connsiteY200" fmla="*/ 1160275 h 2264848"/>
                <a:gd name="connsiteX201" fmla="*/ 95435 w 2485572"/>
                <a:gd name="connsiteY201" fmla="*/ 1151753 h 2264848"/>
                <a:gd name="connsiteX202" fmla="*/ 95435 w 2485572"/>
                <a:gd name="connsiteY202" fmla="*/ 1121078 h 2264848"/>
                <a:gd name="connsiteX203" fmla="*/ 100832 w 2485572"/>
                <a:gd name="connsiteY203" fmla="*/ 1112557 h 2264848"/>
                <a:gd name="connsiteX204" fmla="*/ 103672 w 2485572"/>
                <a:gd name="connsiteY204" fmla="*/ 1106876 h 2264848"/>
                <a:gd name="connsiteX205" fmla="*/ 154230 w 2485572"/>
                <a:gd name="connsiteY205" fmla="*/ 1070520 h 2264848"/>
                <a:gd name="connsiteX206" fmla="*/ 176668 w 2485572"/>
                <a:gd name="connsiteY206" fmla="*/ 1045241 h 2264848"/>
                <a:gd name="connsiteX207" fmla="*/ 176668 w 2485572"/>
                <a:gd name="connsiteY207" fmla="*/ 1037004 h 2264848"/>
                <a:gd name="connsiteX208" fmla="*/ 173828 w 2485572"/>
                <a:gd name="connsiteY208" fmla="*/ 1028483 h 2264848"/>
                <a:gd name="connsiteX209" fmla="*/ 157070 w 2485572"/>
                <a:gd name="connsiteY209" fmla="*/ 1008885 h 2264848"/>
                <a:gd name="connsiteX210" fmla="*/ 154230 w 2485572"/>
                <a:gd name="connsiteY210" fmla="*/ 1000648 h 2264848"/>
                <a:gd name="connsiteX211" fmla="*/ 157070 w 2485572"/>
                <a:gd name="connsiteY211" fmla="*/ 964008 h 2264848"/>
                <a:gd name="connsiteX212" fmla="*/ 154230 w 2485572"/>
                <a:gd name="connsiteY212" fmla="*/ 955771 h 2264848"/>
                <a:gd name="connsiteX213" fmla="*/ 126111 w 2485572"/>
                <a:gd name="connsiteY213" fmla="*/ 930492 h 2264848"/>
                <a:gd name="connsiteX214" fmla="*/ 112193 w 2485572"/>
                <a:gd name="connsiteY214" fmla="*/ 927652 h 2264848"/>
                <a:gd name="connsiteX215" fmla="*/ 109353 w 2485572"/>
                <a:gd name="connsiteY215" fmla="*/ 921971 h 2264848"/>
                <a:gd name="connsiteX216" fmla="*/ 109353 w 2485572"/>
                <a:gd name="connsiteY216" fmla="*/ 908053 h 2264848"/>
                <a:gd name="connsiteX217" fmla="*/ 117590 w 2485572"/>
                <a:gd name="connsiteY217" fmla="*/ 891295 h 2264848"/>
                <a:gd name="connsiteX218" fmla="*/ 123270 w 2485572"/>
                <a:gd name="connsiteY218" fmla="*/ 885615 h 2264848"/>
                <a:gd name="connsiteX219" fmla="*/ 148549 w 2485572"/>
                <a:gd name="connsiteY219" fmla="*/ 866016 h 2264848"/>
                <a:gd name="connsiteX220" fmla="*/ 128951 w 2485572"/>
                <a:gd name="connsiteY220" fmla="*/ 840738 h 2264848"/>
                <a:gd name="connsiteX221" fmla="*/ 126111 w 2485572"/>
                <a:gd name="connsiteY221" fmla="*/ 821139 h 2264848"/>
                <a:gd name="connsiteX222" fmla="*/ 140028 w 2485572"/>
                <a:gd name="connsiteY222" fmla="*/ 812618 h 2264848"/>
                <a:gd name="connsiteX223" fmla="*/ 142869 w 2485572"/>
                <a:gd name="connsiteY223" fmla="*/ 790464 h 2264848"/>
                <a:gd name="connsiteX224" fmla="*/ 154230 w 2485572"/>
                <a:gd name="connsiteY224" fmla="*/ 773422 h 2264848"/>
                <a:gd name="connsiteX225" fmla="*/ 157070 w 2485572"/>
                <a:gd name="connsiteY225" fmla="*/ 762344 h 2264848"/>
                <a:gd name="connsiteX226" fmla="*/ 157070 w 2485572"/>
                <a:gd name="connsiteY226" fmla="*/ 753824 h 2264848"/>
                <a:gd name="connsiteX227" fmla="*/ 145709 w 2485572"/>
                <a:gd name="connsiteY227" fmla="*/ 731385 h 2264848"/>
                <a:gd name="connsiteX228" fmla="*/ 145709 w 2485572"/>
                <a:gd name="connsiteY228" fmla="*/ 723148 h 2264848"/>
                <a:gd name="connsiteX229" fmla="*/ 159627 w 2485572"/>
                <a:gd name="connsiteY229" fmla="*/ 714627 h 2264848"/>
                <a:gd name="connsiteX230" fmla="*/ 204504 w 2485572"/>
                <a:gd name="connsiteY230" fmla="*/ 708946 h 2264848"/>
                <a:gd name="connsiteX231" fmla="*/ 232623 w 2485572"/>
                <a:gd name="connsiteY231" fmla="*/ 678271 h 2264848"/>
                <a:gd name="connsiteX232" fmla="*/ 232623 w 2485572"/>
                <a:gd name="connsiteY232" fmla="*/ 666909 h 2264848"/>
                <a:gd name="connsiteX233" fmla="*/ 215865 w 2485572"/>
                <a:gd name="connsiteY233" fmla="*/ 644755 h 2264848"/>
                <a:gd name="connsiteX234" fmla="*/ 218705 w 2485572"/>
                <a:gd name="connsiteY234" fmla="*/ 613795 h 2264848"/>
                <a:gd name="connsiteX235" fmla="*/ 241144 w 2485572"/>
                <a:gd name="connsiteY235" fmla="*/ 582836 h 2264848"/>
                <a:gd name="connsiteX236" fmla="*/ 252221 w 2485572"/>
                <a:gd name="connsiteY236" fmla="*/ 571758 h 2264848"/>
                <a:gd name="connsiteX237" fmla="*/ 285737 w 2485572"/>
                <a:gd name="connsiteY237" fmla="*/ 524041 h 2264848"/>
                <a:gd name="connsiteX238" fmla="*/ 291418 w 2485572"/>
                <a:gd name="connsiteY238" fmla="*/ 518644 h 2264848"/>
                <a:gd name="connsiteX239" fmla="*/ 322377 w 2485572"/>
                <a:gd name="connsiteY239" fmla="*/ 518644 h 2264848"/>
                <a:gd name="connsiteX240" fmla="*/ 333455 w 2485572"/>
                <a:gd name="connsiteY240" fmla="*/ 510123 h 2264848"/>
                <a:gd name="connsiteX241" fmla="*/ 341976 w 2485572"/>
                <a:gd name="connsiteY241" fmla="*/ 482004 h 2264848"/>
                <a:gd name="connsiteX242" fmla="*/ 347372 w 2485572"/>
                <a:gd name="connsiteY242" fmla="*/ 476607 h 2264848"/>
                <a:gd name="connsiteX243" fmla="*/ 386853 w 2485572"/>
                <a:gd name="connsiteY243" fmla="*/ 459565 h 2264848"/>
                <a:gd name="connsiteX244" fmla="*/ 389409 w 2485572"/>
                <a:gd name="connsiteY244" fmla="*/ 454169 h 2264848"/>
                <a:gd name="connsiteX245" fmla="*/ 400770 w 2485572"/>
                <a:gd name="connsiteY245" fmla="*/ 434570 h 2264848"/>
                <a:gd name="connsiteX246" fmla="*/ 414688 w 2485572"/>
                <a:gd name="connsiteY246" fmla="*/ 392534 h 2264848"/>
                <a:gd name="connsiteX247" fmla="*/ 428890 w 2485572"/>
                <a:gd name="connsiteY247" fmla="*/ 341976 h 2264848"/>
                <a:gd name="connsiteX248" fmla="*/ 434286 w 2485572"/>
                <a:gd name="connsiteY248" fmla="*/ 255062 h 2264848"/>
                <a:gd name="connsiteX249" fmla="*/ 437127 w 2485572"/>
                <a:gd name="connsiteY249" fmla="*/ 252221 h 2264848"/>
                <a:gd name="connsiteX250" fmla="*/ 448488 w 2485572"/>
                <a:gd name="connsiteY250" fmla="*/ 235463 h 2264848"/>
                <a:gd name="connsiteX251" fmla="*/ 468086 w 2485572"/>
                <a:gd name="connsiteY251" fmla="*/ 221546 h 2264848"/>
                <a:gd name="connsiteX252" fmla="*/ 501602 w 2485572"/>
                <a:gd name="connsiteY252" fmla="*/ 215865 h 2264848"/>
                <a:gd name="connsiteX253" fmla="*/ 512964 w 2485572"/>
                <a:gd name="connsiteY253" fmla="*/ 213025 h 2264848"/>
                <a:gd name="connsiteX254" fmla="*/ 555000 w 2485572"/>
                <a:gd name="connsiteY254" fmla="*/ 187746 h 2264848"/>
                <a:gd name="connsiteX255" fmla="*/ 557557 w 2485572"/>
                <a:gd name="connsiteY255" fmla="*/ 182349 h 2264848"/>
                <a:gd name="connsiteX256" fmla="*/ 602434 w 2485572"/>
                <a:gd name="connsiteY256" fmla="*/ 131791 h 2264848"/>
                <a:gd name="connsiteX257" fmla="*/ 605274 w 2485572"/>
                <a:gd name="connsiteY257" fmla="*/ 123270 h 2264848"/>
                <a:gd name="connsiteX258" fmla="*/ 594197 w 2485572"/>
                <a:gd name="connsiteY258" fmla="*/ 70156 h 2264848"/>
                <a:gd name="connsiteX259" fmla="*/ 650151 w 2485572"/>
                <a:gd name="connsiteY259" fmla="*/ 92595 h 2264848"/>
                <a:gd name="connsiteX260" fmla="*/ 664069 w 2485572"/>
                <a:gd name="connsiteY260" fmla="*/ 92595 h 2264848"/>
                <a:gd name="connsiteX261" fmla="*/ 689348 w 2485572"/>
                <a:gd name="connsiteY261" fmla="*/ 98275 h 2264848"/>
                <a:gd name="connsiteX262" fmla="*/ 723148 w 2485572"/>
                <a:gd name="connsiteY262" fmla="*/ 89754 h 2264848"/>
                <a:gd name="connsiteX263" fmla="*/ 725704 w 2485572"/>
                <a:gd name="connsiteY263" fmla="*/ 92595 h 2264848"/>
                <a:gd name="connsiteX264" fmla="*/ 731385 w 2485572"/>
                <a:gd name="connsiteY264" fmla="*/ 92595 h 2264848"/>
                <a:gd name="connsiteX265" fmla="*/ 737065 w 2485572"/>
                <a:gd name="connsiteY265" fmla="*/ 95435 h 2264848"/>
                <a:gd name="connsiteX266" fmla="*/ 742746 w 2485572"/>
                <a:gd name="connsiteY266" fmla="*/ 95435 h 2264848"/>
                <a:gd name="connsiteX267" fmla="*/ 779102 w 2485572"/>
                <a:gd name="connsiteY267" fmla="*/ 75837 h 2264848"/>
                <a:gd name="connsiteX268" fmla="*/ 818299 w 2485572"/>
                <a:gd name="connsiteY268" fmla="*/ 39197 h 2264848"/>
                <a:gd name="connsiteX269" fmla="*/ 823980 w 2485572"/>
                <a:gd name="connsiteY269" fmla="*/ 33800 h 2264848"/>
                <a:gd name="connsiteX270" fmla="*/ 851815 w 2485572"/>
                <a:gd name="connsiteY270" fmla="*/ 19598 h 2264848"/>
                <a:gd name="connsiteX271" fmla="*/ 854655 w 2485572"/>
                <a:gd name="connsiteY271" fmla="*/ 14202 h 2264848"/>
                <a:gd name="connsiteX272" fmla="*/ 888455 w 2485572"/>
                <a:gd name="connsiteY272" fmla="*/ 8521 h 2264848"/>
                <a:gd name="connsiteX273" fmla="*/ 893852 w 2485572"/>
                <a:gd name="connsiteY273" fmla="*/ 11361 h 2264848"/>
                <a:gd name="connsiteX274" fmla="*/ 933332 w 2485572"/>
                <a:gd name="connsiteY274" fmla="*/ 36640 h 2264848"/>
                <a:gd name="connsiteX275" fmla="*/ 938729 w 2485572"/>
                <a:gd name="connsiteY275" fmla="*/ 42037 h 2264848"/>
                <a:gd name="connsiteX276" fmla="*/ 969689 w 2485572"/>
                <a:gd name="connsiteY276" fmla="*/ 61635 h 2264848"/>
                <a:gd name="connsiteX277" fmla="*/ 972529 w 2485572"/>
                <a:gd name="connsiteY277" fmla="*/ 64475 h 2264848"/>
                <a:gd name="connsiteX278" fmla="*/ 977925 w 2485572"/>
                <a:gd name="connsiteY278" fmla="*/ 67316 h 2264848"/>
                <a:gd name="connsiteX279" fmla="*/ 1011725 w 2485572"/>
                <a:gd name="connsiteY279" fmla="*/ 67316 h 2264848"/>
                <a:gd name="connsiteX280" fmla="*/ 1031324 w 2485572"/>
                <a:gd name="connsiteY280" fmla="*/ 64475 h 2264848"/>
                <a:gd name="connsiteX281" fmla="*/ 1042401 w 2485572"/>
                <a:gd name="connsiteY281" fmla="*/ 64475 h 2264848"/>
                <a:gd name="connsiteX282" fmla="*/ 1104036 w 2485572"/>
                <a:gd name="connsiteY282" fmla="*/ 70156 h 2264848"/>
                <a:gd name="connsiteX283" fmla="*/ 1109717 w 2485572"/>
                <a:gd name="connsiteY283" fmla="*/ 75837 h 2264848"/>
                <a:gd name="connsiteX284" fmla="*/ 1118238 w 2485572"/>
                <a:gd name="connsiteY284" fmla="*/ 81233 h 2264848"/>
                <a:gd name="connsiteX285" fmla="*/ 1121078 w 2485572"/>
                <a:gd name="connsiteY285" fmla="*/ 84074 h 2264848"/>
                <a:gd name="connsiteX286" fmla="*/ 1143517 w 2485572"/>
                <a:gd name="connsiteY286" fmla="*/ 95435 h 2264848"/>
                <a:gd name="connsiteX287" fmla="*/ 1151754 w 2485572"/>
                <a:gd name="connsiteY287" fmla="*/ 100832 h 2264848"/>
                <a:gd name="connsiteX288" fmla="*/ 1171352 w 2485572"/>
                <a:gd name="connsiteY288" fmla="*/ 100832 h 2264848"/>
                <a:gd name="connsiteX289" fmla="*/ 1174192 w 2485572"/>
                <a:gd name="connsiteY289" fmla="*/ 98275 h 2264848"/>
                <a:gd name="connsiteX290" fmla="*/ 1188110 w 2485572"/>
                <a:gd name="connsiteY290" fmla="*/ 89754 h 2264848"/>
                <a:gd name="connsiteX291" fmla="*/ 1193791 w 2485572"/>
                <a:gd name="connsiteY291" fmla="*/ 84074 h 2264848"/>
                <a:gd name="connsiteX292" fmla="*/ 1238668 w 2485572"/>
                <a:gd name="connsiteY292" fmla="*/ 75837 h 2264848"/>
                <a:gd name="connsiteX293" fmla="*/ 1244348 w 2485572"/>
                <a:gd name="connsiteY293" fmla="*/ 78677 h 2264848"/>
                <a:gd name="connsiteX294" fmla="*/ 1272184 w 2485572"/>
                <a:gd name="connsiteY294" fmla="*/ 75837 h 2264848"/>
                <a:gd name="connsiteX295" fmla="*/ 1280705 w 2485572"/>
                <a:gd name="connsiteY295" fmla="*/ 72996 h 2264848"/>
                <a:gd name="connsiteX296" fmla="*/ 1286385 w 2485572"/>
                <a:gd name="connsiteY296" fmla="*/ 72996 h 2264848"/>
                <a:gd name="connsiteX297" fmla="*/ 1348020 w 2485572"/>
                <a:gd name="connsiteY297" fmla="*/ 50558 h 2264848"/>
                <a:gd name="connsiteX298" fmla="*/ 1350861 w 2485572"/>
                <a:gd name="connsiteY298" fmla="*/ 50558 h 2264848"/>
                <a:gd name="connsiteX299" fmla="*/ 1392898 w 2485572"/>
                <a:gd name="connsiteY299" fmla="*/ 39197 h 2264848"/>
                <a:gd name="connsiteX300" fmla="*/ 1406815 w 2485572"/>
                <a:gd name="connsiteY300" fmla="*/ 39197 h 2264848"/>
                <a:gd name="connsiteX301" fmla="*/ 1459929 w 2485572"/>
                <a:gd name="connsiteY301" fmla="*/ 36640 h 2264848"/>
                <a:gd name="connsiteX302" fmla="*/ 1468450 w 2485572"/>
                <a:gd name="connsiteY302" fmla="*/ 36640 h 2264848"/>
                <a:gd name="connsiteX303" fmla="*/ 1474131 w 2485572"/>
                <a:gd name="connsiteY303" fmla="*/ 33800 h 2264848"/>
                <a:gd name="connsiteX304" fmla="*/ 1479528 w 2485572"/>
                <a:gd name="connsiteY304" fmla="*/ 30960 h 2264848"/>
                <a:gd name="connsiteX305" fmla="*/ 1485208 w 2485572"/>
                <a:gd name="connsiteY305" fmla="*/ 30960 h 2264848"/>
                <a:gd name="connsiteX306" fmla="*/ 1544003 w 2485572"/>
                <a:gd name="connsiteY306" fmla="*/ 16758 h 2264848"/>
                <a:gd name="connsiteX307" fmla="*/ 1549684 w 2485572"/>
                <a:gd name="connsiteY307" fmla="*/ 14202 h 2264848"/>
                <a:gd name="connsiteX308" fmla="*/ 1555364 w 2485572"/>
                <a:gd name="connsiteY308" fmla="*/ 14202 h 2264848"/>
                <a:gd name="connsiteX309" fmla="*/ 1563601 w 2485572"/>
                <a:gd name="connsiteY309" fmla="*/ 11361 h 2264848"/>
                <a:gd name="connsiteX310" fmla="*/ 1614159 w 2485572"/>
                <a:gd name="connsiteY310" fmla="*/ 22439 h 2264848"/>
                <a:gd name="connsiteX311" fmla="*/ 1619840 w 2485572"/>
                <a:gd name="connsiteY311" fmla="*/ 19598 h 2264848"/>
                <a:gd name="connsiteX312" fmla="*/ 1630917 w 2485572"/>
                <a:gd name="connsiteY312" fmla="*/ 16758 h 2264848"/>
                <a:gd name="connsiteX313" fmla="*/ 1645119 w 2485572"/>
                <a:gd name="connsiteY313" fmla="*/ 8521 h 2264848"/>
                <a:gd name="connsiteX314" fmla="*/ 1653356 w 2485572"/>
                <a:gd name="connsiteY314" fmla="*/ 5681 h 2264848"/>
                <a:gd name="connsiteX315" fmla="*/ 1689712 w 2485572"/>
                <a:gd name="connsiteY315" fmla="*/ 0 h 2264848"/>
                <a:gd name="connsiteX316" fmla="*/ 1698233 w 2485572"/>
                <a:gd name="connsiteY316" fmla="*/ 11361 h 2264848"/>
                <a:gd name="connsiteX317" fmla="*/ 1703914 w 2485572"/>
                <a:gd name="connsiteY317" fmla="*/ 14202 h 2264848"/>
                <a:gd name="connsiteX318" fmla="*/ 1709310 w 2485572"/>
                <a:gd name="connsiteY318" fmla="*/ 16758 h 2264848"/>
                <a:gd name="connsiteX319" fmla="*/ 1717831 w 2485572"/>
                <a:gd name="connsiteY319" fmla="*/ 16758 h 2264848"/>
                <a:gd name="connsiteX320" fmla="*/ 1757028 w 2485572"/>
                <a:gd name="connsiteY320" fmla="*/ 22439 h 2264848"/>
                <a:gd name="connsiteX321" fmla="*/ 1762708 w 2485572"/>
                <a:gd name="connsiteY321" fmla="*/ 25279 h 2264848"/>
                <a:gd name="connsiteX322" fmla="*/ 1768389 w 2485572"/>
                <a:gd name="connsiteY322" fmla="*/ 25279 h 2264848"/>
                <a:gd name="connsiteX323" fmla="*/ 1787987 w 2485572"/>
                <a:gd name="connsiteY323" fmla="*/ 33800 h 2264848"/>
                <a:gd name="connsiteX324" fmla="*/ 1793384 w 2485572"/>
                <a:gd name="connsiteY324" fmla="*/ 33800 h 2264848"/>
                <a:gd name="connsiteX325" fmla="*/ 1801905 w 2485572"/>
                <a:gd name="connsiteY325" fmla="*/ 36640 h 2264848"/>
                <a:gd name="connsiteX326" fmla="*/ 1835421 w 2485572"/>
                <a:gd name="connsiteY326" fmla="*/ 42037 h 2264848"/>
                <a:gd name="connsiteX327" fmla="*/ 1891659 w 2485572"/>
                <a:gd name="connsiteY327" fmla="*/ 61635 h 2264848"/>
                <a:gd name="connsiteX328" fmla="*/ 1897340 w 2485572"/>
                <a:gd name="connsiteY328" fmla="*/ 64475 h 2264848"/>
                <a:gd name="connsiteX329" fmla="*/ 1899896 w 2485572"/>
                <a:gd name="connsiteY329" fmla="*/ 67316 h 2264848"/>
                <a:gd name="connsiteX330" fmla="*/ 1944774 w 2485572"/>
                <a:gd name="connsiteY330" fmla="*/ 123270 h 2264848"/>
                <a:gd name="connsiteX331" fmla="*/ 1947614 w 2485572"/>
                <a:gd name="connsiteY331" fmla="*/ 128951 h 2264848"/>
                <a:gd name="connsiteX332" fmla="*/ 1950454 w 2485572"/>
                <a:gd name="connsiteY332" fmla="*/ 131791 h 2264848"/>
                <a:gd name="connsiteX333" fmla="*/ 1956135 w 2485572"/>
                <a:gd name="connsiteY333" fmla="*/ 140312 h 2264848"/>
                <a:gd name="connsiteX334" fmla="*/ 1958975 w 2485572"/>
                <a:gd name="connsiteY334" fmla="*/ 145709 h 2264848"/>
                <a:gd name="connsiteX335" fmla="*/ 1961532 w 2485572"/>
                <a:gd name="connsiteY335" fmla="*/ 154230 h 2264848"/>
                <a:gd name="connsiteX336" fmla="*/ 1998172 w 2485572"/>
                <a:gd name="connsiteY336" fmla="*/ 204788 h 2264848"/>
                <a:gd name="connsiteX337" fmla="*/ 2003569 w 2485572"/>
                <a:gd name="connsiteY337" fmla="*/ 207344 h 2264848"/>
                <a:gd name="connsiteX338" fmla="*/ 2009249 w 2485572"/>
                <a:gd name="connsiteY338" fmla="*/ 210184 h 2264848"/>
                <a:gd name="connsiteX339" fmla="*/ 2017770 w 2485572"/>
                <a:gd name="connsiteY339" fmla="*/ 210184 h 2264848"/>
                <a:gd name="connsiteX340" fmla="*/ 2026007 w 2485572"/>
                <a:gd name="connsiteY340" fmla="*/ 213025 h 2264848"/>
                <a:gd name="connsiteX341" fmla="*/ 2037368 w 2485572"/>
                <a:gd name="connsiteY341" fmla="*/ 215865 h 2264848"/>
                <a:gd name="connsiteX342" fmla="*/ 2099003 w 2485572"/>
                <a:gd name="connsiteY342" fmla="*/ 221546 h 2264848"/>
                <a:gd name="connsiteX343" fmla="*/ 2104684 w 2485572"/>
                <a:gd name="connsiteY343" fmla="*/ 224386 h 2264848"/>
                <a:gd name="connsiteX344" fmla="*/ 2112921 w 2485572"/>
                <a:gd name="connsiteY344" fmla="*/ 224386 h 2264848"/>
                <a:gd name="connsiteX345" fmla="*/ 2124283 w 2485572"/>
                <a:gd name="connsiteY345" fmla="*/ 229783 h 2264848"/>
                <a:gd name="connsiteX346" fmla="*/ 2177397 w 2485572"/>
                <a:gd name="connsiteY346" fmla="*/ 229783 h 2264848"/>
                <a:gd name="connsiteX347" fmla="*/ 2185918 w 2485572"/>
                <a:gd name="connsiteY347" fmla="*/ 232623 h 2264848"/>
                <a:gd name="connsiteX348" fmla="*/ 2213753 w 2485572"/>
                <a:gd name="connsiteY348" fmla="*/ 226942 h 2264848"/>
                <a:gd name="connsiteX349" fmla="*/ 2219434 w 2485572"/>
                <a:gd name="connsiteY349" fmla="*/ 224386 h 2264848"/>
                <a:gd name="connsiteX350" fmla="*/ 2241872 w 2485572"/>
                <a:gd name="connsiteY350" fmla="*/ 224386 h 2264848"/>
                <a:gd name="connsiteX0" fmla="*/ 2241872 w 2485572"/>
                <a:gd name="connsiteY0" fmla="*/ 224386 h 2205516"/>
                <a:gd name="connsiteX1" fmla="*/ 2227954 w 2485572"/>
                <a:gd name="connsiteY1" fmla="*/ 263583 h 2205516"/>
                <a:gd name="connsiteX2" fmla="*/ 2227954 w 2485572"/>
                <a:gd name="connsiteY2" fmla="*/ 271820 h 2205516"/>
                <a:gd name="connsiteX3" fmla="*/ 2225114 w 2485572"/>
                <a:gd name="connsiteY3" fmla="*/ 294258 h 2205516"/>
                <a:gd name="connsiteX4" fmla="*/ 2216593 w 2485572"/>
                <a:gd name="connsiteY4" fmla="*/ 328058 h 2205516"/>
                <a:gd name="connsiteX5" fmla="*/ 2183077 w 2485572"/>
                <a:gd name="connsiteY5" fmla="*/ 426049 h 2205516"/>
                <a:gd name="connsiteX6" fmla="*/ 2180237 w 2485572"/>
                <a:gd name="connsiteY6" fmla="*/ 428890 h 2205516"/>
                <a:gd name="connsiteX7" fmla="*/ 2177397 w 2485572"/>
                <a:gd name="connsiteY7" fmla="*/ 434570 h 2205516"/>
                <a:gd name="connsiteX8" fmla="*/ 2143881 w 2485572"/>
                <a:gd name="connsiteY8" fmla="*/ 482004 h 2205516"/>
                <a:gd name="connsiteX9" fmla="*/ 2141040 w 2485572"/>
                <a:gd name="connsiteY9" fmla="*/ 487685 h 2205516"/>
                <a:gd name="connsiteX10" fmla="*/ 2135360 w 2485572"/>
                <a:gd name="connsiteY10" fmla="*/ 490525 h 2205516"/>
                <a:gd name="connsiteX11" fmla="*/ 2132519 w 2485572"/>
                <a:gd name="connsiteY11" fmla="*/ 496206 h 2205516"/>
                <a:gd name="connsiteX12" fmla="*/ 2129679 w 2485572"/>
                <a:gd name="connsiteY12" fmla="*/ 538242 h 2205516"/>
                <a:gd name="connsiteX13" fmla="*/ 2132519 w 2485572"/>
                <a:gd name="connsiteY13" fmla="*/ 540799 h 2205516"/>
                <a:gd name="connsiteX14" fmla="*/ 2188758 w 2485572"/>
                <a:gd name="connsiteY14" fmla="*/ 624873 h 2205516"/>
                <a:gd name="connsiteX15" fmla="*/ 2205516 w 2485572"/>
                <a:gd name="connsiteY15" fmla="*/ 630553 h 2205516"/>
                <a:gd name="connsiteX16" fmla="*/ 2211197 w 2485572"/>
                <a:gd name="connsiteY16" fmla="*/ 633393 h 2205516"/>
                <a:gd name="connsiteX17" fmla="*/ 2216593 w 2485572"/>
                <a:gd name="connsiteY17" fmla="*/ 636234 h 2205516"/>
                <a:gd name="connsiteX18" fmla="*/ 2225114 w 2485572"/>
                <a:gd name="connsiteY18" fmla="*/ 636234 h 2205516"/>
                <a:gd name="connsiteX19" fmla="*/ 2267151 w 2485572"/>
                <a:gd name="connsiteY19" fmla="*/ 644755 h 2205516"/>
                <a:gd name="connsiteX20" fmla="*/ 2272832 w 2485572"/>
                <a:gd name="connsiteY20" fmla="*/ 644755 h 2205516"/>
                <a:gd name="connsiteX21" fmla="*/ 2309188 w 2485572"/>
                <a:gd name="connsiteY21" fmla="*/ 678271 h 2205516"/>
                <a:gd name="connsiteX22" fmla="*/ 2370823 w 2485572"/>
                <a:gd name="connsiteY22" fmla="*/ 739906 h 2205516"/>
                <a:gd name="connsiteX23" fmla="*/ 2376504 w 2485572"/>
                <a:gd name="connsiteY23" fmla="*/ 750983 h 2205516"/>
                <a:gd name="connsiteX24" fmla="*/ 2379060 w 2485572"/>
                <a:gd name="connsiteY24" fmla="*/ 756664 h 2205516"/>
                <a:gd name="connsiteX25" fmla="*/ 2381900 w 2485572"/>
                <a:gd name="connsiteY25" fmla="*/ 765185 h 2205516"/>
                <a:gd name="connsiteX26" fmla="*/ 2415700 w 2485572"/>
                <a:gd name="connsiteY26" fmla="*/ 793020 h 2205516"/>
                <a:gd name="connsiteX27" fmla="*/ 2423937 w 2485572"/>
                <a:gd name="connsiteY27" fmla="*/ 793020 h 2205516"/>
                <a:gd name="connsiteX28" fmla="*/ 2429618 w 2485572"/>
                <a:gd name="connsiteY28" fmla="*/ 795860 h 2205516"/>
                <a:gd name="connsiteX29" fmla="*/ 2435299 w 2485572"/>
                <a:gd name="connsiteY29" fmla="*/ 801541 h 2205516"/>
                <a:gd name="connsiteX30" fmla="*/ 2468814 w 2485572"/>
                <a:gd name="connsiteY30" fmla="*/ 832501 h 2205516"/>
                <a:gd name="connsiteX31" fmla="*/ 2468814 w 2485572"/>
                <a:gd name="connsiteY31" fmla="*/ 835057 h 2205516"/>
                <a:gd name="connsiteX32" fmla="*/ 2471655 w 2485572"/>
                <a:gd name="connsiteY32" fmla="*/ 840738 h 2205516"/>
                <a:gd name="connsiteX33" fmla="*/ 2477336 w 2485572"/>
                <a:gd name="connsiteY33" fmla="*/ 866016 h 2205516"/>
                <a:gd name="connsiteX34" fmla="*/ 2483016 w 2485572"/>
                <a:gd name="connsiteY34" fmla="*/ 882774 h 2205516"/>
                <a:gd name="connsiteX35" fmla="*/ 2485572 w 2485572"/>
                <a:gd name="connsiteY35" fmla="*/ 888455 h 2205516"/>
                <a:gd name="connsiteX36" fmla="*/ 2485572 w 2485572"/>
                <a:gd name="connsiteY36" fmla="*/ 896692 h 2205516"/>
                <a:gd name="connsiteX37" fmla="*/ 2457737 w 2485572"/>
                <a:gd name="connsiteY37" fmla="*/ 992127 h 2205516"/>
                <a:gd name="connsiteX38" fmla="*/ 2454897 w 2485572"/>
                <a:gd name="connsiteY38" fmla="*/ 997808 h 2205516"/>
                <a:gd name="connsiteX39" fmla="*/ 2454897 w 2485572"/>
                <a:gd name="connsiteY39" fmla="*/ 1008885 h 2205516"/>
                <a:gd name="connsiteX40" fmla="*/ 2438139 w 2485572"/>
                <a:gd name="connsiteY40" fmla="*/ 1064839 h 2205516"/>
                <a:gd name="connsiteX41" fmla="*/ 2438139 w 2485572"/>
                <a:gd name="connsiteY41" fmla="*/ 1084438 h 2205516"/>
                <a:gd name="connsiteX42" fmla="*/ 2443536 w 2485572"/>
                <a:gd name="connsiteY42" fmla="*/ 1132155 h 2205516"/>
                <a:gd name="connsiteX43" fmla="*/ 2443536 w 2485572"/>
                <a:gd name="connsiteY43" fmla="*/ 1177032 h 2205516"/>
                <a:gd name="connsiteX44" fmla="*/ 2440979 w 2485572"/>
                <a:gd name="connsiteY44" fmla="*/ 1185553 h 2205516"/>
                <a:gd name="connsiteX45" fmla="*/ 2423937 w 2485572"/>
                <a:gd name="connsiteY45" fmla="*/ 1252585 h 2205516"/>
                <a:gd name="connsiteX46" fmla="*/ 2418541 w 2485572"/>
                <a:gd name="connsiteY46" fmla="*/ 1258266 h 2205516"/>
                <a:gd name="connsiteX47" fmla="*/ 2415700 w 2485572"/>
                <a:gd name="connsiteY47" fmla="*/ 1261106 h 2205516"/>
                <a:gd name="connsiteX48" fmla="*/ 2410020 w 2485572"/>
                <a:gd name="connsiteY48" fmla="*/ 1266787 h 2205516"/>
                <a:gd name="connsiteX49" fmla="*/ 2407179 w 2485572"/>
                <a:gd name="connsiteY49" fmla="*/ 1275024 h 2205516"/>
                <a:gd name="connsiteX50" fmla="*/ 2373663 w 2485572"/>
                <a:gd name="connsiteY50" fmla="*/ 1317061 h 2205516"/>
                <a:gd name="connsiteX51" fmla="*/ 2365142 w 2485572"/>
                <a:gd name="connsiteY51" fmla="*/ 1334103 h 2205516"/>
                <a:gd name="connsiteX52" fmla="*/ 2362302 w 2485572"/>
                <a:gd name="connsiteY52" fmla="*/ 1336659 h 2205516"/>
                <a:gd name="connsiteX53" fmla="*/ 2356905 w 2485572"/>
                <a:gd name="connsiteY53" fmla="*/ 1359098 h 2205516"/>
                <a:gd name="connsiteX54" fmla="*/ 2354065 w 2485572"/>
                <a:gd name="connsiteY54" fmla="*/ 1364778 h 2205516"/>
                <a:gd name="connsiteX55" fmla="*/ 2351225 w 2485572"/>
                <a:gd name="connsiteY55" fmla="*/ 1370459 h 2205516"/>
                <a:gd name="connsiteX56" fmla="*/ 2339863 w 2485572"/>
                <a:gd name="connsiteY56" fmla="*/ 1387217 h 2205516"/>
                <a:gd name="connsiteX57" fmla="*/ 2309188 w 2485572"/>
                <a:gd name="connsiteY57" fmla="*/ 1432094 h 2205516"/>
                <a:gd name="connsiteX58" fmla="*/ 2306348 w 2485572"/>
                <a:gd name="connsiteY58" fmla="*/ 1434934 h 2205516"/>
                <a:gd name="connsiteX59" fmla="*/ 2300667 w 2485572"/>
                <a:gd name="connsiteY59" fmla="*/ 1440331 h 2205516"/>
                <a:gd name="connsiteX60" fmla="*/ 2297827 w 2485572"/>
                <a:gd name="connsiteY60" fmla="*/ 1446012 h 2205516"/>
                <a:gd name="connsiteX61" fmla="*/ 2289590 w 2485572"/>
                <a:gd name="connsiteY61" fmla="*/ 1451692 h 2205516"/>
                <a:gd name="connsiteX62" fmla="*/ 2281069 w 2485572"/>
                <a:gd name="connsiteY62" fmla="*/ 1457373 h 2205516"/>
                <a:gd name="connsiteX63" fmla="*/ 2230795 w 2485572"/>
                <a:gd name="connsiteY63" fmla="*/ 1476971 h 2205516"/>
                <a:gd name="connsiteX64" fmla="*/ 2227954 w 2485572"/>
                <a:gd name="connsiteY64" fmla="*/ 1482368 h 2205516"/>
                <a:gd name="connsiteX65" fmla="*/ 2219434 w 2485572"/>
                <a:gd name="connsiteY65" fmla="*/ 1485208 h 2205516"/>
                <a:gd name="connsiteX66" fmla="*/ 2180237 w 2485572"/>
                <a:gd name="connsiteY66" fmla="*/ 1504806 h 2205516"/>
                <a:gd name="connsiteX67" fmla="*/ 2174556 w 2485572"/>
                <a:gd name="connsiteY67" fmla="*/ 1510487 h 2205516"/>
                <a:gd name="connsiteX68" fmla="*/ 2169160 w 2485572"/>
                <a:gd name="connsiteY68" fmla="*/ 1519008 h 2205516"/>
                <a:gd name="connsiteX69" fmla="*/ 2163479 w 2485572"/>
                <a:gd name="connsiteY69" fmla="*/ 1546843 h 2205516"/>
                <a:gd name="connsiteX70" fmla="*/ 1771230 w 2485572"/>
                <a:gd name="connsiteY70" fmla="*/ 2205516 h 2205516"/>
                <a:gd name="connsiteX71" fmla="*/ 1698233 w 2485572"/>
                <a:gd name="connsiteY71" fmla="*/ 2166319 h 2205516"/>
                <a:gd name="connsiteX72" fmla="*/ 1682804 w 2485572"/>
                <a:gd name="connsiteY72" fmla="*/ 2164835 h 2205516"/>
                <a:gd name="connsiteX73" fmla="*/ 1656196 w 2485572"/>
                <a:gd name="connsiteY73" fmla="*/ 2160638 h 2205516"/>
                <a:gd name="connsiteX74" fmla="*/ 1633591 w 2485572"/>
                <a:gd name="connsiteY74" fmla="*/ 2164835 h 2205516"/>
                <a:gd name="connsiteX75" fmla="*/ 1605638 w 2485572"/>
                <a:gd name="connsiteY75" fmla="*/ 2169159 h 2205516"/>
                <a:gd name="connsiteX76" fmla="*/ 1566442 w 2485572"/>
                <a:gd name="connsiteY76" fmla="*/ 2146721 h 2205516"/>
                <a:gd name="connsiteX77" fmla="*/ 1563601 w 2485572"/>
                <a:gd name="connsiteY77" fmla="*/ 2143881 h 2205516"/>
                <a:gd name="connsiteX78" fmla="*/ 1561045 w 2485572"/>
                <a:gd name="connsiteY78" fmla="*/ 2141040 h 2205516"/>
                <a:gd name="connsiteX79" fmla="*/ 1541447 w 2485572"/>
                <a:gd name="connsiteY79" fmla="*/ 2112921 h 2205516"/>
                <a:gd name="connsiteX80" fmla="*/ 1535766 w 2485572"/>
                <a:gd name="connsiteY80" fmla="*/ 2107524 h 2205516"/>
                <a:gd name="connsiteX81" fmla="*/ 1501966 w 2485572"/>
                <a:gd name="connsiteY81" fmla="*/ 2090482 h 2205516"/>
                <a:gd name="connsiteX82" fmla="*/ 1496570 w 2485572"/>
                <a:gd name="connsiteY82" fmla="*/ 2087926 h 2205516"/>
                <a:gd name="connsiteX83" fmla="*/ 1493729 w 2485572"/>
                <a:gd name="connsiteY83" fmla="*/ 2085086 h 2205516"/>
                <a:gd name="connsiteX84" fmla="*/ 1488049 w 2485572"/>
                <a:gd name="connsiteY84" fmla="*/ 2082245 h 2205516"/>
                <a:gd name="connsiteX85" fmla="*/ 1426413 w 2485572"/>
                <a:gd name="connsiteY85" fmla="*/ 2059807 h 2205516"/>
                <a:gd name="connsiteX86" fmla="*/ 1364778 w 2485572"/>
                <a:gd name="connsiteY86" fmla="*/ 2056966 h 2205516"/>
                <a:gd name="connsiteX87" fmla="*/ 1336659 w 2485572"/>
                <a:gd name="connsiteY87" fmla="*/ 2048445 h 2205516"/>
                <a:gd name="connsiteX88" fmla="*/ 1311380 w 2485572"/>
                <a:gd name="connsiteY88" fmla="*/ 2034528 h 2205516"/>
                <a:gd name="connsiteX89" fmla="*/ 1305983 w 2485572"/>
                <a:gd name="connsiteY89" fmla="*/ 2031688 h 2205516"/>
                <a:gd name="connsiteX90" fmla="*/ 1303143 w 2485572"/>
                <a:gd name="connsiteY90" fmla="*/ 2026291 h 2205516"/>
                <a:gd name="connsiteX91" fmla="*/ 1300303 w 2485572"/>
                <a:gd name="connsiteY91" fmla="*/ 2023451 h 2205516"/>
                <a:gd name="connsiteX92" fmla="*/ 1266787 w 2485572"/>
                <a:gd name="connsiteY92" fmla="*/ 2006409 h 2205516"/>
                <a:gd name="connsiteX93" fmla="*/ 1255426 w 2485572"/>
                <a:gd name="connsiteY93" fmla="*/ 2006409 h 2205516"/>
                <a:gd name="connsiteX94" fmla="*/ 1238668 w 2485572"/>
                <a:gd name="connsiteY94" fmla="*/ 2001012 h 2205516"/>
                <a:gd name="connsiteX95" fmla="*/ 1232987 w 2485572"/>
                <a:gd name="connsiteY95" fmla="*/ 2001012 h 2205516"/>
                <a:gd name="connsiteX96" fmla="*/ 1216229 w 2485572"/>
                <a:gd name="connsiteY96" fmla="*/ 1995331 h 2205516"/>
                <a:gd name="connsiteX97" fmla="*/ 1213389 w 2485572"/>
                <a:gd name="connsiteY97" fmla="*/ 1992491 h 2205516"/>
                <a:gd name="connsiteX98" fmla="*/ 1185554 w 2485572"/>
                <a:gd name="connsiteY98" fmla="*/ 1984254 h 2205516"/>
                <a:gd name="connsiteX99" fmla="*/ 1179873 w 2485572"/>
                <a:gd name="connsiteY99" fmla="*/ 1984254 h 2205516"/>
                <a:gd name="connsiteX100" fmla="*/ 1157434 w 2485572"/>
                <a:gd name="connsiteY100" fmla="*/ 1981414 h 2205516"/>
                <a:gd name="connsiteX101" fmla="*/ 1109717 w 2485572"/>
                <a:gd name="connsiteY101" fmla="*/ 1947614 h 2205516"/>
                <a:gd name="connsiteX102" fmla="*/ 1098639 w 2485572"/>
                <a:gd name="connsiteY102" fmla="*/ 1944774 h 2205516"/>
                <a:gd name="connsiteX103" fmla="*/ 1067680 w 2485572"/>
                <a:gd name="connsiteY103" fmla="*/ 1919779 h 2205516"/>
                <a:gd name="connsiteX104" fmla="*/ 1056603 w 2485572"/>
                <a:gd name="connsiteY104" fmla="*/ 1888819 h 2205516"/>
                <a:gd name="connsiteX105" fmla="*/ 1053762 w 2485572"/>
                <a:gd name="connsiteY105" fmla="*/ 1880298 h 2205516"/>
                <a:gd name="connsiteX106" fmla="*/ 1022803 w 2485572"/>
                <a:gd name="connsiteY106" fmla="*/ 1860700 h 2205516"/>
                <a:gd name="connsiteX107" fmla="*/ 1019962 w 2485572"/>
                <a:gd name="connsiteY107" fmla="*/ 1858143 h 2205516"/>
                <a:gd name="connsiteX108" fmla="*/ 1006045 w 2485572"/>
                <a:gd name="connsiteY108" fmla="*/ 1824343 h 2205516"/>
                <a:gd name="connsiteX109" fmla="*/ 1006045 w 2485572"/>
                <a:gd name="connsiteY109" fmla="*/ 1813266 h 2205516"/>
                <a:gd name="connsiteX110" fmla="*/ 1011725 w 2485572"/>
                <a:gd name="connsiteY110" fmla="*/ 1793668 h 2205516"/>
                <a:gd name="connsiteX111" fmla="*/ 1019962 w 2485572"/>
                <a:gd name="connsiteY111" fmla="*/ 1768389 h 2205516"/>
                <a:gd name="connsiteX112" fmla="*/ 1025643 w 2485572"/>
                <a:gd name="connsiteY112" fmla="*/ 1737429 h 2205516"/>
                <a:gd name="connsiteX113" fmla="*/ 1025643 w 2485572"/>
                <a:gd name="connsiteY113" fmla="*/ 1723512 h 2205516"/>
                <a:gd name="connsiteX114" fmla="*/ 1019962 w 2485572"/>
                <a:gd name="connsiteY114" fmla="*/ 1720671 h 2205516"/>
                <a:gd name="connsiteX115" fmla="*/ 1014566 w 2485572"/>
                <a:gd name="connsiteY115" fmla="*/ 1712435 h 2205516"/>
                <a:gd name="connsiteX116" fmla="*/ 1011725 w 2485572"/>
                <a:gd name="connsiteY116" fmla="*/ 1709594 h 2205516"/>
                <a:gd name="connsiteX117" fmla="*/ 983606 w 2485572"/>
                <a:gd name="connsiteY117" fmla="*/ 1692552 h 2205516"/>
                <a:gd name="connsiteX118" fmla="*/ 977925 w 2485572"/>
                <a:gd name="connsiteY118" fmla="*/ 1692552 h 2205516"/>
                <a:gd name="connsiteX119" fmla="*/ 950090 w 2485572"/>
                <a:gd name="connsiteY119" fmla="*/ 1653356 h 2205516"/>
                <a:gd name="connsiteX120" fmla="*/ 950090 w 2485572"/>
                <a:gd name="connsiteY120" fmla="*/ 1639438 h 2205516"/>
                <a:gd name="connsiteX121" fmla="*/ 952931 w 2485572"/>
                <a:gd name="connsiteY121" fmla="*/ 1636598 h 2205516"/>
                <a:gd name="connsiteX122" fmla="*/ 975369 w 2485572"/>
                <a:gd name="connsiteY122" fmla="*/ 1597401 h 2205516"/>
                <a:gd name="connsiteX123" fmla="*/ 980766 w 2485572"/>
                <a:gd name="connsiteY123" fmla="*/ 1591721 h 2205516"/>
                <a:gd name="connsiteX124" fmla="*/ 1017406 w 2485572"/>
                <a:gd name="connsiteY124" fmla="*/ 1561045 h 2205516"/>
                <a:gd name="connsiteX125" fmla="*/ 1022803 w 2485572"/>
                <a:gd name="connsiteY125" fmla="*/ 1558205 h 2205516"/>
                <a:gd name="connsiteX126" fmla="*/ 1025643 w 2485572"/>
                <a:gd name="connsiteY126" fmla="*/ 1555364 h 2205516"/>
                <a:gd name="connsiteX127" fmla="*/ 1031324 w 2485572"/>
                <a:gd name="connsiteY127" fmla="*/ 1549684 h 2205516"/>
                <a:gd name="connsiteX128" fmla="*/ 1293866 w 2485572"/>
                <a:gd name="connsiteY128" fmla="*/ 1680648 h 2205516"/>
                <a:gd name="connsiteX129" fmla="*/ 1455791 w 2485572"/>
                <a:gd name="connsiteY129" fmla="*/ 1685410 h 2205516"/>
                <a:gd name="connsiteX130" fmla="*/ 1289417 w 2485572"/>
                <a:gd name="connsiteY130" fmla="*/ 1536685 h 2205516"/>
                <a:gd name="connsiteX131" fmla="*/ 1061999 w 2485572"/>
                <a:gd name="connsiteY131" fmla="*/ 1465610 h 2205516"/>
                <a:gd name="connsiteX132" fmla="*/ 1061999 w 2485572"/>
                <a:gd name="connsiteY132" fmla="*/ 1429254 h 2205516"/>
                <a:gd name="connsiteX133" fmla="*/ 1048082 w 2485572"/>
                <a:gd name="connsiteY133" fmla="*/ 1403975 h 2205516"/>
                <a:gd name="connsiteX134" fmla="*/ 1022803 w 2485572"/>
                <a:gd name="connsiteY134" fmla="*/ 1387217 h 2205516"/>
                <a:gd name="connsiteX135" fmla="*/ 1011725 w 2485572"/>
                <a:gd name="connsiteY135" fmla="*/ 1381536 h 2205516"/>
                <a:gd name="connsiteX136" fmla="*/ 1000364 w 2485572"/>
                <a:gd name="connsiteY136" fmla="*/ 1381536 h 2205516"/>
                <a:gd name="connsiteX137" fmla="*/ 961167 w 2485572"/>
                <a:gd name="connsiteY137" fmla="*/ 1376140 h 2205516"/>
                <a:gd name="connsiteX138" fmla="*/ 924811 w 2485572"/>
                <a:gd name="connsiteY138" fmla="*/ 1367618 h 2205516"/>
                <a:gd name="connsiteX139" fmla="*/ 919131 w 2485572"/>
                <a:gd name="connsiteY139" fmla="*/ 1367618 h 2205516"/>
                <a:gd name="connsiteX140" fmla="*/ 913450 w 2485572"/>
                <a:gd name="connsiteY140" fmla="*/ 1364778 h 2205516"/>
                <a:gd name="connsiteX141" fmla="*/ 908053 w 2485572"/>
                <a:gd name="connsiteY141" fmla="*/ 1364778 h 2205516"/>
                <a:gd name="connsiteX142" fmla="*/ 877094 w 2485572"/>
                <a:gd name="connsiteY142" fmla="*/ 1381536 h 2205516"/>
                <a:gd name="connsiteX143" fmla="*/ 868857 w 2485572"/>
                <a:gd name="connsiteY143" fmla="*/ 1390057 h 2205516"/>
                <a:gd name="connsiteX144" fmla="*/ 835057 w 2485572"/>
                <a:gd name="connsiteY144" fmla="*/ 1434934 h 2205516"/>
                <a:gd name="connsiteX145" fmla="*/ 832217 w 2485572"/>
                <a:gd name="connsiteY145" fmla="*/ 1440331 h 2205516"/>
                <a:gd name="connsiteX146" fmla="*/ 832217 w 2485572"/>
                <a:gd name="connsiteY146" fmla="*/ 1446012 h 2205516"/>
                <a:gd name="connsiteX147" fmla="*/ 767741 w 2485572"/>
                <a:gd name="connsiteY147" fmla="*/ 1513327 h 2205516"/>
                <a:gd name="connsiteX148" fmla="*/ 711787 w 2485572"/>
                <a:gd name="connsiteY148" fmla="*/ 1535766 h 2205516"/>
                <a:gd name="connsiteX149" fmla="*/ 686508 w 2485572"/>
                <a:gd name="connsiteY149" fmla="*/ 1541447 h 2205516"/>
                <a:gd name="connsiteX150" fmla="*/ 661513 w 2485572"/>
                <a:gd name="connsiteY150" fmla="*/ 1549684 h 2205516"/>
                <a:gd name="connsiteX151" fmla="*/ 658672 w 2485572"/>
                <a:gd name="connsiteY151" fmla="*/ 1552524 h 2205516"/>
                <a:gd name="connsiteX152" fmla="*/ 652992 w 2485572"/>
                <a:gd name="connsiteY152" fmla="*/ 1555364 h 2205516"/>
                <a:gd name="connsiteX153" fmla="*/ 624873 w 2485572"/>
                <a:gd name="connsiteY153" fmla="*/ 1561045 h 2205516"/>
                <a:gd name="connsiteX154" fmla="*/ 619476 w 2485572"/>
                <a:gd name="connsiteY154" fmla="*/ 1558205 h 2205516"/>
                <a:gd name="connsiteX155" fmla="*/ 616636 w 2485572"/>
                <a:gd name="connsiteY155" fmla="*/ 1555364 h 2205516"/>
                <a:gd name="connsiteX156" fmla="*/ 597037 w 2485572"/>
                <a:gd name="connsiteY156" fmla="*/ 1532926 h 2205516"/>
                <a:gd name="connsiteX157" fmla="*/ 594197 w 2485572"/>
                <a:gd name="connsiteY157" fmla="*/ 1521848 h 2205516"/>
                <a:gd name="connsiteX158" fmla="*/ 591357 w 2485572"/>
                <a:gd name="connsiteY158" fmla="*/ 1519008 h 2205516"/>
                <a:gd name="connsiteX159" fmla="*/ 566078 w 2485572"/>
                <a:gd name="connsiteY159" fmla="*/ 1482368 h 2205516"/>
                <a:gd name="connsiteX160" fmla="*/ 560397 w 2485572"/>
                <a:gd name="connsiteY160" fmla="*/ 1471291 h 2205516"/>
                <a:gd name="connsiteX161" fmla="*/ 555000 w 2485572"/>
                <a:gd name="connsiteY161" fmla="*/ 1465610 h 2205516"/>
                <a:gd name="connsiteX162" fmla="*/ 498762 w 2485572"/>
                <a:gd name="connsiteY162" fmla="*/ 1432094 h 2205516"/>
                <a:gd name="connsiteX163" fmla="*/ 490525 w 2485572"/>
                <a:gd name="connsiteY163" fmla="*/ 1429254 h 2205516"/>
                <a:gd name="connsiteX164" fmla="*/ 487685 w 2485572"/>
                <a:gd name="connsiteY164" fmla="*/ 1429254 h 2205516"/>
                <a:gd name="connsiteX165" fmla="*/ 462406 w 2485572"/>
                <a:gd name="connsiteY165" fmla="*/ 1426413 h 2205516"/>
                <a:gd name="connsiteX166" fmla="*/ 400770 w 2485572"/>
                <a:gd name="connsiteY166" fmla="*/ 1426413 h 2205516"/>
                <a:gd name="connsiteX167" fmla="*/ 392250 w 2485572"/>
                <a:gd name="connsiteY167" fmla="*/ 1423573 h 2205516"/>
                <a:gd name="connsiteX168" fmla="*/ 384013 w 2485572"/>
                <a:gd name="connsiteY168" fmla="*/ 1420733 h 2205516"/>
                <a:gd name="connsiteX169" fmla="*/ 375492 w 2485572"/>
                <a:gd name="connsiteY169" fmla="*/ 1420733 h 2205516"/>
                <a:gd name="connsiteX170" fmla="*/ 319537 w 2485572"/>
                <a:gd name="connsiteY170" fmla="*/ 1409655 h 2205516"/>
                <a:gd name="connsiteX171" fmla="*/ 313856 w 2485572"/>
                <a:gd name="connsiteY171" fmla="*/ 1406815 h 2205516"/>
                <a:gd name="connsiteX172" fmla="*/ 308176 w 2485572"/>
                <a:gd name="connsiteY172" fmla="*/ 1406815 h 2205516"/>
                <a:gd name="connsiteX173" fmla="*/ 297098 w 2485572"/>
                <a:gd name="connsiteY173" fmla="*/ 1401134 h 2205516"/>
                <a:gd name="connsiteX174" fmla="*/ 221546 w 2485572"/>
                <a:gd name="connsiteY174" fmla="*/ 1392898 h 2205516"/>
                <a:gd name="connsiteX175" fmla="*/ 213025 w 2485572"/>
                <a:gd name="connsiteY175" fmla="*/ 1392898 h 2205516"/>
                <a:gd name="connsiteX176" fmla="*/ 204504 w 2485572"/>
                <a:gd name="connsiteY176" fmla="*/ 1395738 h 2205516"/>
                <a:gd name="connsiteX177" fmla="*/ 154230 w 2485572"/>
                <a:gd name="connsiteY177" fmla="*/ 1406815 h 2205516"/>
                <a:gd name="connsiteX178" fmla="*/ 148549 w 2485572"/>
                <a:gd name="connsiteY178" fmla="*/ 1403975 h 2205516"/>
                <a:gd name="connsiteX179" fmla="*/ 137472 w 2485572"/>
                <a:gd name="connsiteY179" fmla="*/ 1398294 h 2205516"/>
                <a:gd name="connsiteX180" fmla="*/ 131791 w 2485572"/>
                <a:gd name="connsiteY180" fmla="*/ 1398294 h 2205516"/>
                <a:gd name="connsiteX181" fmla="*/ 67316 w 2485572"/>
                <a:gd name="connsiteY181" fmla="*/ 1418177 h 2205516"/>
                <a:gd name="connsiteX182" fmla="*/ 58795 w 2485572"/>
                <a:gd name="connsiteY182" fmla="*/ 1420733 h 2205516"/>
                <a:gd name="connsiteX183" fmla="*/ 50558 w 2485572"/>
                <a:gd name="connsiteY183" fmla="*/ 1423573 h 2205516"/>
                <a:gd name="connsiteX184" fmla="*/ 42037 w 2485572"/>
                <a:gd name="connsiteY184" fmla="*/ 1423573 h 2205516"/>
                <a:gd name="connsiteX185" fmla="*/ 5681 w 2485572"/>
                <a:gd name="connsiteY185" fmla="*/ 1432094 h 2205516"/>
                <a:gd name="connsiteX186" fmla="*/ 2840 w 2485572"/>
                <a:gd name="connsiteY186" fmla="*/ 1403975 h 2205516"/>
                <a:gd name="connsiteX187" fmla="*/ 0 w 2485572"/>
                <a:gd name="connsiteY187" fmla="*/ 1395738 h 2205516"/>
                <a:gd name="connsiteX188" fmla="*/ 5681 w 2485572"/>
                <a:gd name="connsiteY188" fmla="*/ 1373299 h 2205516"/>
                <a:gd name="connsiteX189" fmla="*/ 5681 w 2485572"/>
                <a:gd name="connsiteY189" fmla="*/ 1361938 h 2205516"/>
                <a:gd name="connsiteX190" fmla="*/ 11361 w 2485572"/>
                <a:gd name="connsiteY190" fmla="*/ 1345180 h 2205516"/>
                <a:gd name="connsiteX191" fmla="*/ 42037 w 2485572"/>
                <a:gd name="connsiteY191" fmla="*/ 1305983 h 2205516"/>
                <a:gd name="connsiteX192" fmla="*/ 47718 w 2485572"/>
                <a:gd name="connsiteY192" fmla="*/ 1294622 h 2205516"/>
                <a:gd name="connsiteX193" fmla="*/ 39197 w 2485572"/>
                <a:gd name="connsiteY193" fmla="*/ 1275024 h 2205516"/>
                <a:gd name="connsiteX194" fmla="*/ 33516 w 2485572"/>
                <a:gd name="connsiteY194" fmla="*/ 1269627 h 2205516"/>
                <a:gd name="connsiteX195" fmla="*/ 33516 w 2485572"/>
                <a:gd name="connsiteY195" fmla="*/ 1244348 h 2205516"/>
                <a:gd name="connsiteX196" fmla="*/ 64475 w 2485572"/>
                <a:gd name="connsiteY196" fmla="*/ 1213389 h 2205516"/>
                <a:gd name="connsiteX197" fmla="*/ 81233 w 2485572"/>
                <a:gd name="connsiteY197" fmla="*/ 1199471 h 2205516"/>
                <a:gd name="connsiteX198" fmla="*/ 86914 w 2485572"/>
                <a:gd name="connsiteY198" fmla="*/ 1190950 h 2205516"/>
                <a:gd name="connsiteX199" fmla="*/ 97991 w 2485572"/>
                <a:gd name="connsiteY199" fmla="*/ 1160275 h 2205516"/>
                <a:gd name="connsiteX200" fmla="*/ 95435 w 2485572"/>
                <a:gd name="connsiteY200" fmla="*/ 1151753 h 2205516"/>
                <a:gd name="connsiteX201" fmla="*/ 95435 w 2485572"/>
                <a:gd name="connsiteY201" fmla="*/ 1121078 h 2205516"/>
                <a:gd name="connsiteX202" fmla="*/ 100832 w 2485572"/>
                <a:gd name="connsiteY202" fmla="*/ 1112557 h 2205516"/>
                <a:gd name="connsiteX203" fmla="*/ 103672 w 2485572"/>
                <a:gd name="connsiteY203" fmla="*/ 1106876 h 2205516"/>
                <a:gd name="connsiteX204" fmla="*/ 154230 w 2485572"/>
                <a:gd name="connsiteY204" fmla="*/ 1070520 h 2205516"/>
                <a:gd name="connsiteX205" fmla="*/ 176668 w 2485572"/>
                <a:gd name="connsiteY205" fmla="*/ 1045241 h 2205516"/>
                <a:gd name="connsiteX206" fmla="*/ 176668 w 2485572"/>
                <a:gd name="connsiteY206" fmla="*/ 1037004 h 2205516"/>
                <a:gd name="connsiteX207" fmla="*/ 173828 w 2485572"/>
                <a:gd name="connsiteY207" fmla="*/ 1028483 h 2205516"/>
                <a:gd name="connsiteX208" fmla="*/ 157070 w 2485572"/>
                <a:gd name="connsiteY208" fmla="*/ 1008885 h 2205516"/>
                <a:gd name="connsiteX209" fmla="*/ 154230 w 2485572"/>
                <a:gd name="connsiteY209" fmla="*/ 1000648 h 2205516"/>
                <a:gd name="connsiteX210" fmla="*/ 157070 w 2485572"/>
                <a:gd name="connsiteY210" fmla="*/ 964008 h 2205516"/>
                <a:gd name="connsiteX211" fmla="*/ 154230 w 2485572"/>
                <a:gd name="connsiteY211" fmla="*/ 955771 h 2205516"/>
                <a:gd name="connsiteX212" fmla="*/ 126111 w 2485572"/>
                <a:gd name="connsiteY212" fmla="*/ 930492 h 2205516"/>
                <a:gd name="connsiteX213" fmla="*/ 112193 w 2485572"/>
                <a:gd name="connsiteY213" fmla="*/ 927652 h 2205516"/>
                <a:gd name="connsiteX214" fmla="*/ 109353 w 2485572"/>
                <a:gd name="connsiteY214" fmla="*/ 921971 h 2205516"/>
                <a:gd name="connsiteX215" fmla="*/ 109353 w 2485572"/>
                <a:gd name="connsiteY215" fmla="*/ 908053 h 2205516"/>
                <a:gd name="connsiteX216" fmla="*/ 117590 w 2485572"/>
                <a:gd name="connsiteY216" fmla="*/ 891295 h 2205516"/>
                <a:gd name="connsiteX217" fmla="*/ 123270 w 2485572"/>
                <a:gd name="connsiteY217" fmla="*/ 885615 h 2205516"/>
                <a:gd name="connsiteX218" fmla="*/ 148549 w 2485572"/>
                <a:gd name="connsiteY218" fmla="*/ 866016 h 2205516"/>
                <a:gd name="connsiteX219" fmla="*/ 128951 w 2485572"/>
                <a:gd name="connsiteY219" fmla="*/ 840738 h 2205516"/>
                <a:gd name="connsiteX220" fmla="*/ 126111 w 2485572"/>
                <a:gd name="connsiteY220" fmla="*/ 821139 h 2205516"/>
                <a:gd name="connsiteX221" fmla="*/ 140028 w 2485572"/>
                <a:gd name="connsiteY221" fmla="*/ 812618 h 2205516"/>
                <a:gd name="connsiteX222" fmla="*/ 142869 w 2485572"/>
                <a:gd name="connsiteY222" fmla="*/ 790464 h 2205516"/>
                <a:gd name="connsiteX223" fmla="*/ 154230 w 2485572"/>
                <a:gd name="connsiteY223" fmla="*/ 773422 h 2205516"/>
                <a:gd name="connsiteX224" fmla="*/ 157070 w 2485572"/>
                <a:gd name="connsiteY224" fmla="*/ 762344 h 2205516"/>
                <a:gd name="connsiteX225" fmla="*/ 157070 w 2485572"/>
                <a:gd name="connsiteY225" fmla="*/ 753824 h 2205516"/>
                <a:gd name="connsiteX226" fmla="*/ 145709 w 2485572"/>
                <a:gd name="connsiteY226" fmla="*/ 731385 h 2205516"/>
                <a:gd name="connsiteX227" fmla="*/ 145709 w 2485572"/>
                <a:gd name="connsiteY227" fmla="*/ 723148 h 2205516"/>
                <a:gd name="connsiteX228" fmla="*/ 159627 w 2485572"/>
                <a:gd name="connsiteY228" fmla="*/ 714627 h 2205516"/>
                <a:gd name="connsiteX229" fmla="*/ 204504 w 2485572"/>
                <a:gd name="connsiteY229" fmla="*/ 708946 h 2205516"/>
                <a:gd name="connsiteX230" fmla="*/ 232623 w 2485572"/>
                <a:gd name="connsiteY230" fmla="*/ 678271 h 2205516"/>
                <a:gd name="connsiteX231" fmla="*/ 232623 w 2485572"/>
                <a:gd name="connsiteY231" fmla="*/ 666909 h 2205516"/>
                <a:gd name="connsiteX232" fmla="*/ 215865 w 2485572"/>
                <a:gd name="connsiteY232" fmla="*/ 644755 h 2205516"/>
                <a:gd name="connsiteX233" fmla="*/ 218705 w 2485572"/>
                <a:gd name="connsiteY233" fmla="*/ 613795 h 2205516"/>
                <a:gd name="connsiteX234" fmla="*/ 241144 w 2485572"/>
                <a:gd name="connsiteY234" fmla="*/ 582836 h 2205516"/>
                <a:gd name="connsiteX235" fmla="*/ 252221 w 2485572"/>
                <a:gd name="connsiteY235" fmla="*/ 571758 h 2205516"/>
                <a:gd name="connsiteX236" fmla="*/ 285737 w 2485572"/>
                <a:gd name="connsiteY236" fmla="*/ 524041 h 2205516"/>
                <a:gd name="connsiteX237" fmla="*/ 291418 w 2485572"/>
                <a:gd name="connsiteY237" fmla="*/ 518644 h 2205516"/>
                <a:gd name="connsiteX238" fmla="*/ 322377 w 2485572"/>
                <a:gd name="connsiteY238" fmla="*/ 518644 h 2205516"/>
                <a:gd name="connsiteX239" fmla="*/ 333455 w 2485572"/>
                <a:gd name="connsiteY239" fmla="*/ 510123 h 2205516"/>
                <a:gd name="connsiteX240" fmla="*/ 341976 w 2485572"/>
                <a:gd name="connsiteY240" fmla="*/ 482004 h 2205516"/>
                <a:gd name="connsiteX241" fmla="*/ 347372 w 2485572"/>
                <a:gd name="connsiteY241" fmla="*/ 476607 h 2205516"/>
                <a:gd name="connsiteX242" fmla="*/ 386853 w 2485572"/>
                <a:gd name="connsiteY242" fmla="*/ 459565 h 2205516"/>
                <a:gd name="connsiteX243" fmla="*/ 389409 w 2485572"/>
                <a:gd name="connsiteY243" fmla="*/ 454169 h 2205516"/>
                <a:gd name="connsiteX244" fmla="*/ 400770 w 2485572"/>
                <a:gd name="connsiteY244" fmla="*/ 434570 h 2205516"/>
                <a:gd name="connsiteX245" fmla="*/ 414688 w 2485572"/>
                <a:gd name="connsiteY245" fmla="*/ 392534 h 2205516"/>
                <a:gd name="connsiteX246" fmla="*/ 428890 w 2485572"/>
                <a:gd name="connsiteY246" fmla="*/ 341976 h 2205516"/>
                <a:gd name="connsiteX247" fmla="*/ 434286 w 2485572"/>
                <a:gd name="connsiteY247" fmla="*/ 255062 h 2205516"/>
                <a:gd name="connsiteX248" fmla="*/ 437127 w 2485572"/>
                <a:gd name="connsiteY248" fmla="*/ 252221 h 2205516"/>
                <a:gd name="connsiteX249" fmla="*/ 448488 w 2485572"/>
                <a:gd name="connsiteY249" fmla="*/ 235463 h 2205516"/>
                <a:gd name="connsiteX250" fmla="*/ 468086 w 2485572"/>
                <a:gd name="connsiteY250" fmla="*/ 221546 h 2205516"/>
                <a:gd name="connsiteX251" fmla="*/ 501602 w 2485572"/>
                <a:gd name="connsiteY251" fmla="*/ 215865 h 2205516"/>
                <a:gd name="connsiteX252" fmla="*/ 512964 w 2485572"/>
                <a:gd name="connsiteY252" fmla="*/ 213025 h 2205516"/>
                <a:gd name="connsiteX253" fmla="*/ 555000 w 2485572"/>
                <a:gd name="connsiteY253" fmla="*/ 187746 h 2205516"/>
                <a:gd name="connsiteX254" fmla="*/ 557557 w 2485572"/>
                <a:gd name="connsiteY254" fmla="*/ 182349 h 2205516"/>
                <a:gd name="connsiteX255" fmla="*/ 602434 w 2485572"/>
                <a:gd name="connsiteY255" fmla="*/ 131791 h 2205516"/>
                <a:gd name="connsiteX256" fmla="*/ 605274 w 2485572"/>
                <a:gd name="connsiteY256" fmla="*/ 123270 h 2205516"/>
                <a:gd name="connsiteX257" fmla="*/ 594197 w 2485572"/>
                <a:gd name="connsiteY257" fmla="*/ 70156 h 2205516"/>
                <a:gd name="connsiteX258" fmla="*/ 650151 w 2485572"/>
                <a:gd name="connsiteY258" fmla="*/ 92595 h 2205516"/>
                <a:gd name="connsiteX259" fmla="*/ 664069 w 2485572"/>
                <a:gd name="connsiteY259" fmla="*/ 92595 h 2205516"/>
                <a:gd name="connsiteX260" fmla="*/ 689348 w 2485572"/>
                <a:gd name="connsiteY260" fmla="*/ 98275 h 2205516"/>
                <a:gd name="connsiteX261" fmla="*/ 723148 w 2485572"/>
                <a:gd name="connsiteY261" fmla="*/ 89754 h 2205516"/>
                <a:gd name="connsiteX262" fmla="*/ 725704 w 2485572"/>
                <a:gd name="connsiteY262" fmla="*/ 92595 h 2205516"/>
                <a:gd name="connsiteX263" fmla="*/ 731385 w 2485572"/>
                <a:gd name="connsiteY263" fmla="*/ 92595 h 2205516"/>
                <a:gd name="connsiteX264" fmla="*/ 737065 w 2485572"/>
                <a:gd name="connsiteY264" fmla="*/ 95435 h 2205516"/>
                <a:gd name="connsiteX265" fmla="*/ 742746 w 2485572"/>
                <a:gd name="connsiteY265" fmla="*/ 95435 h 2205516"/>
                <a:gd name="connsiteX266" fmla="*/ 779102 w 2485572"/>
                <a:gd name="connsiteY266" fmla="*/ 75837 h 2205516"/>
                <a:gd name="connsiteX267" fmla="*/ 818299 w 2485572"/>
                <a:gd name="connsiteY267" fmla="*/ 39197 h 2205516"/>
                <a:gd name="connsiteX268" fmla="*/ 823980 w 2485572"/>
                <a:gd name="connsiteY268" fmla="*/ 33800 h 2205516"/>
                <a:gd name="connsiteX269" fmla="*/ 851815 w 2485572"/>
                <a:gd name="connsiteY269" fmla="*/ 19598 h 2205516"/>
                <a:gd name="connsiteX270" fmla="*/ 854655 w 2485572"/>
                <a:gd name="connsiteY270" fmla="*/ 14202 h 2205516"/>
                <a:gd name="connsiteX271" fmla="*/ 888455 w 2485572"/>
                <a:gd name="connsiteY271" fmla="*/ 8521 h 2205516"/>
                <a:gd name="connsiteX272" fmla="*/ 893852 w 2485572"/>
                <a:gd name="connsiteY272" fmla="*/ 11361 h 2205516"/>
                <a:gd name="connsiteX273" fmla="*/ 933332 w 2485572"/>
                <a:gd name="connsiteY273" fmla="*/ 36640 h 2205516"/>
                <a:gd name="connsiteX274" fmla="*/ 938729 w 2485572"/>
                <a:gd name="connsiteY274" fmla="*/ 42037 h 2205516"/>
                <a:gd name="connsiteX275" fmla="*/ 969689 w 2485572"/>
                <a:gd name="connsiteY275" fmla="*/ 61635 h 2205516"/>
                <a:gd name="connsiteX276" fmla="*/ 972529 w 2485572"/>
                <a:gd name="connsiteY276" fmla="*/ 64475 h 2205516"/>
                <a:gd name="connsiteX277" fmla="*/ 977925 w 2485572"/>
                <a:gd name="connsiteY277" fmla="*/ 67316 h 2205516"/>
                <a:gd name="connsiteX278" fmla="*/ 1011725 w 2485572"/>
                <a:gd name="connsiteY278" fmla="*/ 67316 h 2205516"/>
                <a:gd name="connsiteX279" fmla="*/ 1031324 w 2485572"/>
                <a:gd name="connsiteY279" fmla="*/ 64475 h 2205516"/>
                <a:gd name="connsiteX280" fmla="*/ 1042401 w 2485572"/>
                <a:gd name="connsiteY280" fmla="*/ 64475 h 2205516"/>
                <a:gd name="connsiteX281" fmla="*/ 1104036 w 2485572"/>
                <a:gd name="connsiteY281" fmla="*/ 70156 h 2205516"/>
                <a:gd name="connsiteX282" fmla="*/ 1109717 w 2485572"/>
                <a:gd name="connsiteY282" fmla="*/ 75837 h 2205516"/>
                <a:gd name="connsiteX283" fmla="*/ 1118238 w 2485572"/>
                <a:gd name="connsiteY283" fmla="*/ 81233 h 2205516"/>
                <a:gd name="connsiteX284" fmla="*/ 1121078 w 2485572"/>
                <a:gd name="connsiteY284" fmla="*/ 84074 h 2205516"/>
                <a:gd name="connsiteX285" fmla="*/ 1143517 w 2485572"/>
                <a:gd name="connsiteY285" fmla="*/ 95435 h 2205516"/>
                <a:gd name="connsiteX286" fmla="*/ 1151754 w 2485572"/>
                <a:gd name="connsiteY286" fmla="*/ 100832 h 2205516"/>
                <a:gd name="connsiteX287" fmla="*/ 1171352 w 2485572"/>
                <a:gd name="connsiteY287" fmla="*/ 100832 h 2205516"/>
                <a:gd name="connsiteX288" fmla="*/ 1174192 w 2485572"/>
                <a:gd name="connsiteY288" fmla="*/ 98275 h 2205516"/>
                <a:gd name="connsiteX289" fmla="*/ 1188110 w 2485572"/>
                <a:gd name="connsiteY289" fmla="*/ 89754 h 2205516"/>
                <a:gd name="connsiteX290" fmla="*/ 1193791 w 2485572"/>
                <a:gd name="connsiteY290" fmla="*/ 84074 h 2205516"/>
                <a:gd name="connsiteX291" fmla="*/ 1238668 w 2485572"/>
                <a:gd name="connsiteY291" fmla="*/ 75837 h 2205516"/>
                <a:gd name="connsiteX292" fmla="*/ 1244348 w 2485572"/>
                <a:gd name="connsiteY292" fmla="*/ 78677 h 2205516"/>
                <a:gd name="connsiteX293" fmla="*/ 1272184 w 2485572"/>
                <a:gd name="connsiteY293" fmla="*/ 75837 h 2205516"/>
                <a:gd name="connsiteX294" fmla="*/ 1280705 w 2485572"/>
                <a:gd name="connsiteY294" fmla="*/ 72996 h 2205516"/>
                <a:gd name="connsiteX295" fmla="*/ 1286385 w 2485572"/>
                <a:gd name="connsiteY295" fmla="*/ 72996 h 2205516"/>
                <a:gd name="connsiteX296" fmla="*/ 1348020 w 2485572"/>
                <a:gd name="connsiteY296" fmla="*/ 50558 h 2205516"/>
                <a:gd name="connsiteX297" fmla="*/ 1350861 w 2485572"/>
                <a:gd name="connsiteY297" fmla="*/ 50558 h 2205516"/>
                <a:gd name="connsiteX298" fmla="*/ 1392898 w 2485572"/>
                <a:gd name="connsiteY298" fmla="*/ 39197 h 2205516"/>
                <a:gd name="connsiteX299" fmla="*/ 1406815 w 2485572"/>
                <a:gd name="connsiteY299" fmla="*/ 39197 h 2205516"/>
                <a:gd name="connsiteX300" fmla="*/ 1459929 w 2485572"/>
                <a:gd name="connsiteY300" fmla="*/ 36640 h 2205516"/>
                <a:gd name="connsiteX301" fmla="*/ 1468450 w 2485572"/>
                <a:gd name="connsiteY301" fmla="*/ 36640 h 2205516"/>
                <a:gd name="connsiteX302" fmla="*/ 1474131 w 2485572"/>
                <a:gd name="connsiteY302" fmla="*/ 33800 h 2205516"/>
                <a:gd name="connsiteX303" fmla="*/ 1479528 w 2485572"/>
                <a:gd name="connsiteY303" fmla="*/ 30960 h 2205516"/>
                <a:gd name="connsiteX304" fmla="*/ 1485208 w 2485572"/>
                <a:gd name="connsiteY304" fmla="*/ 30960 h 2205516"/>
                <a:gd name="connsiteX305" fmla="*/ 1544003 w 2485572"/>
                <a:gd name="connsiteY305" fmla="*/ 16758 h 2205516"/>
                <a:gd name="connsiteX306" fmla="*/ 1549684 w 2485572"/>
                <a:gd name="connsiteY306" fmla="*/ 14202 h 2205516"/>
                <a:gd name="connsiteX307" fmla="*/ 1555364 w 2485572"/>
                <a:gd name="connsiteY307" fmla="*/ 14202 h 2205516"/>
                <a:gd name="connsiteX308" fmla="*/ 1563601 w 2485572"/>
                <a:gd name="connsiteY308" fmla="*/ 11361 h 2205516"/>
                <a:gd name="connsiteX309" fmla="*/ 1614159 w 2485572"/>
                <a:gd name="connsiteY309" fmla="*/ 22439 h 2205516"/>
                <a:gd name="connsiteX310" fmla="*/ 1619840 w 2485572"/>
                <a:gd name="connsiteY310" fmla="*/ 19598 h 2205516"/>
                <a:gd name="connsiteX311" fmla="*/ 1630917 w 2485572"/>
                <a:gd name="connsiteY311" fmla="*/ 16758 h 2205516"/>
                <a:gd name="connsiteX312" fmla="*/ 1645119 w 2485572"/>
                <a:gd name="connsiteY312" fmla="*/ 8521 h 2205516"/>
                <a:gd name="connsiteX313" fmla="*/ 1653356 w 2485572"/>
                <a:gd name="connsiteY313" fmla="*/ 5681 h 2205516"/>
                <a:gd name="connsiteX314" fmla="*/ 1689712 w 2485572"/>
                <a:gd name="connsiteY314" fmla="*/ 0 h 2205516"/>
                <a:gd name="connsiteX315" fmla="*/ 1698233 w 2485572"/>
                <a:gd name="connsiteY315" fmla="*/ 11361 h 2205516"/>
                <a:gd name="connsiteX316" fmla="*/ 1703914 w 2485572"/>
                <a:gd name="connsiteY316" fmla="*/ 14202 h 2205516"/>
                <a:gd name="connsiteX317" fmla="*/ 1709310 w 2485572"/>
                <a:gd name="connsiteY317" fmla="*/ 16758 h 2205516"/>
                <a:gd name="connsiteX318" fmla="*/ 1717831 w 2485572"/>
                <a:gd name="connsiteY318" fmla="*/ 16758 h 2205516"/>
                <a:gd name="connsiteX319" fmla="*/ 1757028 w 2485572"/>
                <a:gd name="connsiteY319" fmla="*/ 22439 h 2205516"/>
                <a:gd name="connsiteX320" fmla="*/ 1762708 w 2485572"/>
                <a:gd name="connsiteY320" fmla="*/ 25279 h 2205516"/>
                <a:gd name="connsiteX321" fmla="*/ 1768389 w 2485572"/>
                <a:gd name="connsiteY321" fmla="*/ 25279 h 2205516"/>
                <a:gd name="connsiteX322" fmla="*/ 1787987 w 2485572"/>
                <a:gd name="connsiteY322" fmla="*/ 33800 h 2205516"/>
                <a:gd name="connsiteX323" fmla="*/ 1793384 w 2485572"/>
                <a:gd name="connsiteY323" fmla="*/ 33800 h 2205516"/>
                <a:gd name="connsiteX324" fmla="*/ 1801905 w 2485572"/>
                <a:gd name="connsiteY324" fmla="*/ 36640 h 2205516"/>
                <a:gd name="connsiteX325" fmla="*/ 1835421 w 2485572"/>
                <a:gd name="connsiteY325" fmla="*/ 42037 h 2205516"/>
                <a:gd name="connsiteX326" fmla="*/ 1891659 w 2485572"/>
                <a:gd name="connsiteY326" fmla="*/ 61635 h 2205516"/>
                <a:gd name="connsiteX327" fmla="*/ 1897340 w 2485572"/>
                <a:gd name="connsiteY327" fmla="*/ 64475 h 2205516"/>
                <a:gd name="connsiteX328" fmla="*/ 1899896 w 2485572"/>
                <a:gd name="connsiteY328" fmla="*/ 67316 h 2205516"/>
                <a:gd name="connsiteX329" fmla="*/ 1944774 w 2485572"/>
                <a:gd name="connsiteY329" fmla="*/ 123270 h 2205516"/>
                <a:gd name="connsiteX330" fmla="*/ 1947614 w 2485572"/>
                <a:gd name="connsiteY330" fmla="*/ 128951 h 2205516"/>
                <a:gd name="connsiteX331" fmla="*/ 1950454 w 2485572"/>
                <a:gd name="connsiteY331" fmla="*/ 131791 h 2205516"/>
                <a:gd name="connsiteX332" fmla="*/ 1956135 w 2485572"/>
                <a:gd name="connsiteY332" fmla="*/ 140312 h 2205516"/>
                <a:gd name="connsiteX333" fmla="*/ 1958975 w 2485572"/>
                <a:gd name="connsiteY333" fmla="*/ 145709 h 2205516"/>
                <a:gd name="connsiteX334" fmla="*/ 1961532 w 2485572"/>
                <a:gd name="connsiteY334" fmla="*/ 154230 h 2205516"/>
                <a:gd name="connsiteX335" fmla="*/ 1998172 w 2485572"/>
                <a:gd name="connsiteY335" fmla="*/ 204788 h 2205516"/>
                <a:gd name="connsiteX336" fmla="*/ 2003569 w 2485572"/>
                <a:gd name="connsiteY336" fmla="*/ 207344 h 2205516"/>
                <a:gd name="connsiteX337" fmla="*/ 2009249 w 2485572"/>
                <a:gd name="connsiteY337" fmla="*/ 210184 h 2205516"/>
                <a:gd name="connsiteX338" fmla="*/ 2017770 w 2485572"/>
                <a:gd name="connsiteY338" fmla="*/ 210184 h 2205516"/>
                <a:gd name="connsiteX339" fmla="*/ 2026007 w 2485572"/>
                <a:gd name="connsiteY339" fmla="*/ 213025 h 2205516"/>
                <a:gd name="connsiteX340" fmla="*/ 2037368 w 2485572"/>
                <a:gd name="connsiteY340" fmla="*/ 215865 h 2205516"/>
                <a:gd name="connsiteX341" fmla="*/ 2099003 w 2485572"/>
                <a:gd name="connsiteY341" fmla="*/ 221546 h 2205516"/>
                <a:gd name="connsiteX342" fmla="*/ 2104684 w 2485572"/>
                <a:gd name="connsiteY342" fmla="*/ 224386 h 2205516"/>
                <a:gd name="connsiteX343" fmla="*/ 2112921 w 2485572"/>
                <a:gd name="connsiteY343" fmla="*/ 224386 h 2205516"/>
                <a:gd name="connsiteX344" fmla="*/ 2124283 w 2485572"/>
                <a:gd name="connsiteY344" fmla="*/ 229783 h 2205516"/>
                <a:gd name="connsiteX345" fmla="*/ 2177397 w 2485572"/>
                <a:gd name="connsiteY345" fmla="*/ 229783 h 2205516"/>
                <a:gd name="connsiteX346" fmla="*/ 2185918 w 2485572"/>
                <a:gd name="connsiteY346" fmla="*/ 232623 h 2205516"/>
                <a:gd name="connsiteX347" fmla="*/ 2213753 w 2485572"/>
                <a:gd name="connsiteY347" fmla="*/ 226942 h 2205516"/>
                <a:gd name="connsiteX348" fmla="*/ 2219434 w 2485572"/>
                <a:gd name="connsiteY348" fmla="*/ 224386 h 2205516"/>
                <a:gd name="connsiteX349" fmla="*/ 2241872 w 2485572"/>
                <a:gd name="connsiteY349" fmla="*/ 224386 h 2205516"/>
                <a:gd name="connsiteX0" fmla="*/ 2241872 w 2485572"/>
                <a:gd name="connsiteY0" fmla="*/ 224386 h 2169159"/>
                <a:gd name="connsiteX1" fmla="*/ 2227954 w 2485572"/>
                <a:gd name="connsiteY1" fmla="*/ 263583 h 2169159"/>
                <a:gd name="connsiteX2" fmla="*/ 2227954 w 2485572"/>
                <a:gd name="connsiteY2" fmla="*/ 271820 h 2169159"/>
                <a:gd name="connsiteX3" fmla="*/ 2225114 w 2485572"/>
                <a:gd name="connsiteY3" fmla="*/ 294258 h 2169159"/>
                <a:gd name="connsiteX4" fmla="*/ 2216593 w 2485572"/>
                <a:gd name="connsiteY4" fmla="*/ 328058 h 2169159"/>
                <a:gd name="connsiteX5" fmla="*/ 2183077 w 2485572"/>
                <a:gd name="connsiteY5" fmla="*/ 426049 h 2169159"/>
                <a:gd name="connsiteX6" fmla="*/ 2180237 w 2485572"/>
                <a:gd name="connsiteY6" fmla="*/ 428890 h 2169159"/>
                <a:gd name="connsiteX7" fmla="*/ 2177397 w 2485572"/>
                <a:gd name="connsiteY7" fmla="*/ 434570 h 2169159"/>
                <a:gd name="connsiteX8" fmla="*/ 2143881 w 2485572"/>
                <a:gd name="connsiteY8" fmla="*/ 482004 h 2169159"/>
                <a:gd name="connsiteX9" fmla="*/ 2141040 w 2485572"/>
                <a:gd name="connsiteY9" fmla="*/ 487685 h 2169159"/>
                <a:gd name="connsiteX10" fmla="*/ 2135360 w 2485572"/>
                <a:gd name="connsiteY10" fmla="*/ 490525 h 2169159"/>
                <a:gd name="connsiteX11" fmla="*/ 2132519 w 2485572"/>
                <a:gd name="connsiteY11" fmla="*/ 496206 h 2169159"/>
                <a:gd name="connsiteX12" fmla="*/ 2129679 w 2485572"/>
                <a:gd name="connsiteY12" fmla="*/ 538242 h 2169159"/>
                <a:gd name="connsiteX13" fmla="*/ 2132519 w 2485572"/>
                <a:gd name="connsiteY13" fmla="*/ 540799 h 2169159"/>
                <a:gd name="connsiteX14" fmla="*/ 2188758 w 2485572"/>
                <a:gd name="connsiteY14" fmla="*/ 624873 h 2169159"/>
                <a:gd name="connsiteX15" fmla="*/ 2205516 w 2485572"/>
                <a:gd name="connsiteY15" fmla="*/ 630553 h 2169159"/>
                <a:gd name="connsiteX16" fmla="*/ 2211197 w 2485572"/>
                <a:gd name="connsiteY16" fmla="*/ 633393 h 2169159"/>
                <a:gd name="connsiteX17" fmla="*/ 2216593 w 2485572"/>
                <a:gd name="connsiteY17" fmla="*/ 636234 h 2169159"/>
                <a:gd name="connsiteX18" fmla="*/ 2225114 w 2485572"/>
                <a:gd name="connsiteY18" fmla="*/ 636234 h 2169159"/>
                <a:gd name="connsiteX19" fmla="*/ 2267151 w 2485572"/>
                <a:gd name="connsiteY19" fmla="*/ 644755 h 2169159"/>
                <a:gd name="connsiteX20" fmla="*/ 2272832 w 2485572"/>
                <a:gd name="connsiteY20" fmla="*/ 644755 h 2169159"/>
                <a:gd name="connsiteX21" fmla="*/ 2309188 w 2485572"/>
                <a:gd name="connsiteY21" fmla="*/ 678271 h 2169159"/>
                <a:gd name="connsiteX22" fmla="*/ 2370823 w 2485572"/>
                <a:gd name="connsiteY22" fmla="*/ 739906 h 2169159"/>
                <a:gd name="connsiteX23" fmla="*/ 2376504 w 2485572"/>
                <a:gd name="connsiteY23" fmla="*/ 750983 h 2169159"/>
                <a:gd name="connsiteX24" fmla="*/ 2379060 w 2485572"/>
                <a:gd name="connsiteY24" fmla="*/ 756664 h 2169159"/>
                <a:gd name="connsiteX25" fmla="*/ 2381900 w 2485572"/>
                <a:gd name="connsiteY25" fmla="*/ 765185 h 2169159"/>
                <a:gd name="connsiteX26" fmla="*/ 2415700 w 2485572"/>
                <a:gd name="connsiteY26" fmla="*/ 793020 h 2169159"/>
                <a:gd name="connsiteX27" fmla="*/ 2423937 w 2485572"/>
                <a:gd name="connsiteY27" fmla="*/ 793020 h 2169159"/>
                <a:gd name="connsiteX28" fmla="*/ 2429618 w 2485572"/>
                <a:gd name="connsiteY28" fmla="*/ 795860 h 2169159"/>
                <a:gd name="connsiteX29" fmla="*/ 2435299 w 2485572"/>
                <a:gd name="connsiteY29" fmla="*/ 801541 h 2169159"/>
                <a:gd name="connsiteX30" fmla="*/ 2468814 w 2485572"/>
                <a:gd name="connsiteY30" fmla="*/ 832501 h 2169159"/>
                <a:gd name="connsiteX31" fmla="*/ 2468814 w 2485572"/>
                <a:gd name="connsiteY31" fmla="*/ 835057 h 2169159"/>
                <a:gd name="connsiteX32" fmla="*/ 2471655 w 2485572"/>
                <a:gd name="connsiteY32" fmla="*/ 840738 h 2169159"/>
                <a:gd name="connsiteX33" fmla="*/ 2477336 w 2485572"/>
                <a:gd name="connsiteY33" fmla="*/ 866016 h 2169159"/>
                <a:gd name="connsiteX34" fmla="*/ 2483016 w 2485572"/>
                <a:gd name="connsiteY34" fmla="*/ 882774 h 2169159"/>
                <a:gd name="connsiteX35" fmla="*/ 2485572 w 2485572"/>
                <a:gd name="connsiteY35" fmla="*/ 888455 h 2169159"/>
                <a:gd name="connsiteX36" fmla="*/ 2485572 w 2485572"/>
                <a:gd name="connsiteY36" fmla="*/ 896692 h 2169159"/>
                <a:gd name="connsiteX37" fmla="*/ 2457737 w 2485572"/>
                <a:gd name="connsiteY37" fmla="*/ 992127 h 2169159"/>
                <a:gd name="connsiteX38" fmla="*/ 2454897 w 2485572"/>
                <a:gd name="connsiteY38" fmla="*/ 997808 h 2169159"/>
                <a:gd name="connsiteX39" fmla="*/ 2454897 w 2485572"/>
                <a:gd name="connsiteY39" fmla="*/ 1008885 h 2169159"/>
                <a:gd name="connsiteX40" fmla="*/ 2438139 w 2485572"/>
                <a:gd name="connsiteY40" fmla="*/ 1064839 h 2169159"/>
                <a:gd name="connsiteX41" fmla="*/ 2438139 w 2485572"/>
                <a:gd name="connsiteY41" fmla="*/ 1084438 h 2169159"/>
                <a:gd name="connsiteX42" fmla="*/ 2443536 w 2485572"/>
                <a:gd name="connsiteY42" fmla="*/ 1132155 h 2169159"/>
                <a:gd name="connsiteX43" fmla="*/ 2443536 w 2485572"/>
                <a:gd name="connsiteY43" fmla="*/ 1177032 h 2169159"/>
                <a:gd name="connsiteX44" fmla="*/ 2440979 w 2485572"/>
                <a:gd name="connsiteY44" fmla="*/ 1185553 h 2169159"/>
                <a:gd name="connsiteX45" fmla="*/ 2423937 w 2485572"/>
                <a:gd name="connsiteY45" fmla="*/ 1252585 h 2169159"/>
                <a:gd name="connsiteX46" fmla="*/ 2418541 w 2485572"/>
                <a:gd name="connsiteY46" fmla="*/ 1258266 h 2169159"/>
                <a:gd name="connsiteX47" fmla="*/ 2415700 w 2485572"/>
                <a:gd name="connsiteY47" fmla="*/ 1261106 h 2169159"/>
                <a:gd name="connsiteX48" fmla="*/ 2410020 w 2485572"/>
                <a:gd name="connsiteY48" fmla="*/ 1266787 h 2169159"/>
                <a:gd name="connsiteX49" fmla="*/ 2407179 w 2485572"/>
                <a:gd name="connsiteY49" fmla="*/ 1275024 h 2169159"/>
                <a:gd name="connsiteX50" fmla="*/ 2373663 w 2485572"/>
                <a:gd name="connsiteY50" fmla="*/ 1317061 h 2169159"/>
                <a:gd name="connsiteX51" fmla="*/ 2365142 w 2485572"/>
                <a:gd name="connsiteY51" fmla="*/ 1334103 h 2169159"/>
                <a:gd name="connsiteX52" fmla="*/ 2362302 w 2485572"/>
                <a:gd name="connsiteY52" fmla="*/ 1336659 h 2169159"/>
                <a:gd name="connsiteX53" fmla="*/ 2356905 w 2485572"/>
                <a:gd name="connsiteY53" fmla="*/ 1359098 h 2169159"/>
                <a:gd name="connsiteX54" fmla="*/ 2354065 w 2485572"/>
                <a:gd name="connsiteY54" fmla="*/ 1364778 h 2169159"/>
                <a:gd name="connsiteX55" fmla="*/ 2351225 w 2485572"/>
                <a:gd name="connsiteY55" fmla="*/ 1370459 h 2169159"/>
                <a:gd name="connsiteX56" fmla="*/ 2339863 w 2485572"/>
                <a:gd name="connsiteY56" fmla="*/ 1387217 h 2169159"/>
                <a:gd name="connsiteX57" fmla="*/ 2309188 w 2485572"/>
                <a:gd name="connsiteY57" fmla="*/ 1432094 h 2169159"/>
                <a:gd name="connsiteX58" fmla="*/ 2306348 w 2485572"/>
                <a:gd name="connsiteY58" fmla="*/ 1434934 h 2169159"/>
                <a:gd name="connsiteX59" fmla="*/ 2300667 w 2485572"/>
                <a:gd name="connsiteY59" fmla="*/ 1440331 h 2169159"/>
                <a:gd name="connsiteX60" fmla="*/ 2297827 w 2485572"/>
                <a:gd name="connsiteY60" fmla="*/ 1446012 h 2169159"/>
                <a:gd name="connsiteX61" fmla="*/ 2289590 w 2485572"/>
                <a:gd name="connsiteY61" fmla="*/ 1451692 h 2169159"/>
                <a:gd name="connsiteX62" fmla="*/ 2281069 w 2485572"/>
                <a:gd name="connsiteY62" fmla="*/ 1457373 h 2169159"/>
                <a:gd name="connsiteX63" fmla="*/ 2230795 w 2485572"/>
                <a:gd name="connsiteY63" fmla="*/ 1476971 h 2169159"/>
                <a:gd name="connsiteX64" fmla="*/ 2227954 w 2485572"/>
                <a:gd name="connsiteY64" fmla="*/ 1482368 h 2169159"/>
                <a:gd name="connsiteX65" fmla="*/ 2219434 w 2485572"/>
                <a:gd name="connsiteY65" fmla="*/ 1485208 h 2169159"/>
                <a:gd name="connsiteX66" fmla="*/ 2180237 w 2485572"/>
                <a:gd name="connsiteY66" fmla="*/ 1504806 h 2169159"/>
                <a:gd name="connsiteX67" fmla="*/ 2174556 w 2485572"/>
                <a:gd name="connsiteY67" fmla="*/ 1510487 h 2169159"/>
                <a:gd name="connsiteX68" fmla="*/ 2169160 w 2485572"/>
                <a:gd name="connsiteY68" fmla="*/ 1519008 h 2169159"/>
                <a:gd name="connsiteX69" fmla="*/ 2163479 w 2485572"/>
                <a:gd name="connsiteY69" fmla="*/ 1546843 h 2169159"/>
                <a:gd name="connsiteX70" fmla="*/ 1698233 w 2485572"/>
                <a:gd name="connsiteY70" fmla="*/ 2166319 h 2169159"/>
                <a:gd name="connsiteX71" fmla="*/ 1682804 w 2485572"/>
                <a:gd name="connsiteY71" fmla="*/ 2164835 h 2169159"/>
                <a:gd name="connsiteX72" fmla="*/ 1656196 w 2485572"/>
                <a:gd name="connsiteY72" fmla="*/ 2160638 h 2169159"/>
                <a:gd name="connsiteX73" fmla="*/ 1633591 w 2485572"/>
                <a:gd name="connsiteY73" fmla="*/ 2164835 h 2169159"/>
                <a:gd name="connsiteX74" fmla="*/ 1605638 w 2485572"/>
                <a:gd name="connsiteY74" fmla="*/ 2169159 h 2169159"/>
                <a:gd name="connsiteX75" fmla="*/ 1566442 w 2485572"/>
                <a:gd name="connsiteY75" fmla="*/ 2146721 h 2169159"/>
                <a:gd name="connsiteX76" fmla="*/ 1563601 w 2485572"/>
                <a:gd name="connsiteY76" fmla="*/ 2143881 h 2169159"/>
                <a:gd name="connsiteX77" fmla="*/ 1561045 w 2485572"/>
                <a:gd name="connsiteY77" fmla="*/ 2141040 h 2169159"/>
                <a:gd name="connsiteX78" fmla="*/ 1541447 w 2485572"/>
                <a:gd name="connsiteY78" fmla="*/ 2112921 h 2169159"/>
                <a:gd name="connsiteX79" fmla="*/ 1535766 w 2485572"/>
                <a:gd name="connsiteY79" fmla="*/ 2107524 h 2169159"/>
                <a:gd name="connsiteX80" fmla="*/ 1501966 w 2485572"/>
                <a:gd name="connsiteY80" fmla="*/ 2090482 h 2169159"/>
                <a:gd name="connsiteX81" fmla="*/ 1496570 w 2485572"/>
                <a:gd name="connsiteY81" fmla="*/ 2087926 h 2169159"/>
                <a:gd name="connsiteX82" fmla="*/ 1493729 w 2485572"/>
                <a:gd name="connsiteY82" fmla="*/ 2085086 h 2169159"/>
                <a:gd name="connsiteX83" fmla="*/ 1488049 w 2485572"/>
                <a:gd name="connsiteY83" fmla="*/ 2082245 h 2169159"/>
                <a:gd name="connsiteX84" fmla="*/ 1426413 w 2485572"/>
                <a:gd name="connsiteY84" fmla="*/ 2059807 h 2169159"/>
                <a:gd name="connsiteX85" fmla="*/ 1364778 w 2485572"/>
                <a:gd name="connsiteY85" fmla="*/ 2056966 h 2169159"/>
                <a:gd name="connsiteX86" fmla="*/ 1336659 w 2485572"/>
                <a:gd name="connsiteY86" fmla="*/ 2048445 h 2169159"/>
                <a:gd name="connsiteX87" fmla="*/ 1311380 w 2485572"/>
                <a:gd name="connsiteY87" fmla="*/ 2034528 h 2169159"/>
                <a:gd name="connsiteX88" fmla="*/ 1305983 w 2485572"/>
                <a:gd name="connsiteY88" fmla="*/ 2031688 h 2169159"/>
                <a:gd name="connsiteX89" fmla="*/ 1303143 w 2485572"/>
                <a:gd name="connsiteY89" fmla="*/ 2026291 h 2169159"/>
                <a:gd name="connsiteX90" fmla="*/ 1300303 w 2485572"/>
                <a:gd name="connsiteY90" fmla="*/ 2023451 h 2169159"/>
                <a:gd name="connsiteX91" fmla="*/ 1266787 w 2485572"/>
                <a:gd name="connsiteY91" fmla="*/ 2006409 h 2169159"/>
                <a:gd name="connsiteX92" fmla="*/ 1255426 w 2485572"/>
                <a:gd name="connsiteY92" fmla="*/ 2006409 h 2169159"/>
                <a:gd name="connsiteX93" fmla="*/ 1238668 w 2485572"/>
                <a:gd name="connsiteY93" fmla="*/ 2001012 h 2169159"/>
                <a:gd name="connsiteX94" fmla="*/ 1232987 w 2485572"/>
                <a:gd name="connsiteY94" fmla="*/ 2001012 h 2169159"/>
                <a:gd name="connsiteX95" fmla="*/ 1216229 w 2485572"/>
                <a:gd name="connsiteY95" fmla="*/ 1995331 h 2169159"/>
                <a:gd name="connsiteX96" fmla="*/ 1213389 w 2485572"/>
                <a:gd name="connsiteY96" fmla="*/ 1992491 h 2169159"/>
                <a:gd name="connsiteX97" fmla="*/ 1185554 w 2485572"/>
                <a:gd name="connsiteY97" fmla="*/ 1984254 h 2169159"/>
                <a:gd name="connsiteX98" fmla="*/ 1179873 w 2485572"/>
                <a:gd name="connsiteY98" fmla="*/ 1984254 h 2169159"/>
                <a:gd name="connsiteX99" fmla="*/ 1157434 w 2485572"/>
                <a:gd name="connsiteY99" fmla="*/ 1981414 h 2169159"/>
                <a:gd name="connsiteX100" fmla="*/ 1109717 w 2485572"/>
                <a:gd name="connsiteY100" fmla="*/ 1947614 h 2169159"/>
                <a:gd name="connsiteX101" fmla="*/ 1098639 w 2485572"/>
                <a:gd name="connsiteY101" fmla="*/ 1944774 h 2169159"/>
                <a:gd name="connsiteX102" fmla="*/ 1067680 w 2485572"/>
                <a:gd name="connsiteY102" fmla="*/ 1919779 h 2169159"/>
                <a:gd name="connsiteX103" fmla="*/ 1056603 w 2485572"/>
                <a:gd name="connsiteY103" fmla="*/ 1888819 h 2169159"/>
                <a:gd name="connsiteX104" fmla="*/ 1053762 w 2485572"/>
                <a:gd name="connsiteY104" fmla="*/ 1880298 h 2169159"/>
                <a:gd name="connsiteX105" fmla="*/ 1022803 w 2485572"/>
                <a:gd name="connsiteY105" fmla="*/ 1860700 h 2169159"/>
                <a:gd name="connsiteX106" fmla="*/ 1019962 w 2485572"/>
                <a:gd name="connsiteY106" fmla="*/ 1858143 h 2169159"/>
                <a:gd name="connsiteX107" fmla="*/ 1006045 w 2485572"/>
                <a:gd name="connsiteY107" fmla="*/ 1824343 h 2169159"/>
                <a:gd name="connsiteX108" fmla="*/ 1006045 w 2485572"/>
                <a:gd name="connsiteY108" fmla="*/ 1813266 h 2169159"/>
                <a:gd name="connsiteX109" fmla="*/ 1011725 w 2485572"/>
                <a:gd name="connsiteY109" fmla="*/ 1793668 h 2169159"/>
                <a:gd name="connsiteX110" fmla="*/ 1019962 w 2485572"/>
                <a:gd name="connsiteY110" fmla="*/ 1768389 h 2169159"/>
                <a:gd name="connsiteX111" fmla="*/ 1025643 w 2485572"/>
                <a:gd name="connsiteY111" fmla="*/ 1737429 h 2169159"/>
                <a:gd name="connsiteX112" fmla="*/ 1025643 w 2485572"/>
                <a:gd name="connsiteY112" fmla="*/ 1723512 h 2169159"/>
                <a:gd name="connsiteX113" fmla="*/ 1019962 w 2485572"/>
                <a:gd name="connsiteY113" fmla="*/ 1720671 h 2169159"/>
                <a:gd name="connsiteX114" fmla="*/ 1014566 w 2485572"/>
                <a:gd name="connsiteY114" fmla="*/ 1712435 h 2169159"/>
                <a:gd name="connsiteX115" fmla="*/ 1011725 w 2485572"/>
                <a:gd name="connsiteY115" fmla="*/ 1709594 h 2169159"/>
                <a:gd name="connsiteX116" fmla="*/ 983606 w 2485572"/>
                <a:gd name="connsiteY116" fmla="*/ 1692552 h 2169159"/>
                <a:gd name="connsiteX117" fmla="*/ 977925 w 2485572"/>
                <a:gd name="connsiteY117" fmla="*/ 1692552 h 2169159"/>
                <a:gd name="connsiteX118" fmla="*/ 950090 w 2485572"/>
                <a:gd name="connsiteY118" fmla="*/ 1653356 h 2169159"/>
                <a:gd name="connsiteX119" fmla="*/ 950090 w 2485572"/>
                <a:gd name="connsiteY119" fmla="*/ 1639438 h 2169159"/>
                <a:gd name="connsiteX120" fmla="*/ 952931 w 2485572"/>
                <a:gd name="connsiteY120" fmla="*/ 1636598 h 2169159"/>
                <a:gd name="connsiteX121" fmla="*/ 975369 w 2485572"/>
                <a:gd name="connsiteY121" fmla="*/ 1597401 h 2169159"/>
                <a:gd name="connsiteX122" fmla="*/ 980766 w 2485572"/>
                <a:gd name="connsiteY122" fmla="*/ 1591721 h 2169159"/>
                <a:gd name="connsiteX123" fmla="*/ 1017406 w 2485572"/>
                <a:gd name="connsiteY123" fmla="*/ 1561045 h 2169159"/>
                <a:gd name="connsiteX124" fmla="*/ 1022803 w 2485572"/>
                <a:gd name="connsiteY124" fmla="*/ 1558205 h 2169159"/>
                <a:gd name="connsiteX125" fmla="*/ 1025643 w 2485572"/>
                <a:gd name="connsiteY125" fmla="*/ 1555364 h 2169159"/>
                <a:gd name="connsiteX126" fmla="*/ 1031324 w 2485572"/>
                <a:gd name="connsiteY126" fmla="*/ 1549684 h 2169159"/>
                <a:gd name="connsiteX127" fmla="*/ 1293866 w 2485572"/>
                <a:gd name="connsiteY127" fmla="*/ 1680648 h 2169159"/>
                <a:gd name="connsiteX128" fmla="*/ 1455791 w 2485572"/>
                <a:gd name="connsiteY128" fmla="*/ 1685410 h 2169159"/>
                <a:gd name="connsiteX129" fmla="*/ 1289417 w 2485572"/>
                <a:gd name="connsiteY129" fmla="*/ 1536685 h 2169159"/>
                <a:gd name="connsiteX130" fmla="*/ 1061999 w 2485572"/>
                <a:gd name="connsiteY130" fmla="*/ 1465610 h 2169159"/>
                <a:gd name="connsiteX131" fmla="*/ 1061999 w 2485572"/>
                <a:gd name="connsiteY131" fmla="*/ 1429254 h 2169159"/>
                <a:gd name="connsiteX132" fmla="*/ 1048082 w 2485572"/>
                <a:gd name="connsiteY132" fmla="*/ 1403975 h 2169159"/>
                <a:gd name="connsiteX133" fmla="*/ 1022803 w 2485572"/>
                <a:gd name="connsiteY133" fmla="*/ 1387217 h 2169159"/>
                <a:gd name="connsiteX134" fmla="*/ 1011725 w 2485572"/>
                <a:gd name="connsiteY134" fmla="*/ 1381536 h 2169159"/>
                <a:gd name="connsiteX135" fmla="*/ 1000364 w 2485572"/>
                <a:gd name="connsiteY135" fmla="*/ 1381536 h 2169159"/>
                <a:gd name="connsiteX136" fmla="*/ 961167 w 2485572"/>
                <a:gd name="connsiteY136" fmla="*/ 1376140 h 2169159"/>
                <a:gd name="connsiteX137" fmla="*/ 924811 w 2485572"/>
                <a:gd name="connsiteY137" fmla="*/ 1367618 h 2169159"/>
                <a:gd name="connsiteX138" fmla="*/ 919131 w 2485572"/>
                <a:gd name="connsiteY138" fmla="*/ 1367618 h 2169159"/>
                <a:gd name="connsiteX139" fmla="*/ 913450 w 2485572"/>
                <a:gd name="connsiteY139" fmla="*/ 1364778 h 2169159"/>
                <a:gd name="connsiteX140" fmla="*/ 908053 w 2485572"/>
                <a:gd name="connsiteY140" fmla="*/ 1364778 h 2169159"/>
                <a:gd name="connsiteX141" fmla="*/ 877094 w 2485572"/>
                <a:gd name="connsiteY141" fmla="*/ 1381536 h 2169159"/>
                <a:gd name="connsiteX142" fmla="*/ 868857 w 2485572"/>
                <a:gd name="connsiteY142" fmla="*/ 1390057 h 2169159"/>
                <a:gd name="connsiteX143" fmla="*/ 835057 w 2485572"/>
                <a:gd name="connsiteY143" fmla="*/ 1434934 h 2169159"/>
                <a:gd name="connsiteX144" fmla="*/ 832217 w 2485572"/>
                <a:gd name="connsiteY144" fmla="*/ 1440331 h 2169159"/>
                <a:gd name="connsiteX145" fmla="*/ 832217 w 2485572"/>
                <a:gd name="connsiteY145" fmla="*/ 1446012 h 2169159"/>
                <a:gd name="connsiteX146" fmla="*/ 767741 w 2485572"/>
                <a:gd name="connsiteY146" fmla="*/ 1513327 h 2169159"/>
                <a:gd name="connsiteX147" fmla="*/ 711787 w 2485572"/>
                <a:gd name="connsiteY147" fmla="*/ 1535766 h 2169159"/>
                <a:gd name="connsiteX148" fmla="*/ 686508 w 2485572"/>
                <a:gd name="connsiteY148" fmla="*/ 1541447 h 2169159"/>
                <a:gd name="connsiteX149" fmla="*/ 661513 w 2485572"/>
                <a:gd name="connsiteY149" fmla="*/ 1549684 h 2169159"/>
                <a:gd name="connsiteX150" fmla="*/ 658672 w 2485572"/>
                <a:gd name="connsiteY150" fmla="*/ 1552524 h 2169159"/>
                <a:gd name="connsiteX151" fmla="*/ 652992 w 2485572"/>
                <a:gd name="connsiteY151" fmla="*/ 1555364 h 2169159"/>
                <a:gd name="connsiteX152" fmla="*/ 624873 w 2485572"/>
                <a:gd name="connsiteY152" fmla="*/ 1561045 h 2169159"/>
                <a:gd name="connsiteX153" fmla="*/ 619476 w 2485572"/>
                <a:gd name="connsiteY153" fmla="*/ 1558205 h 2169159"/>
                <a:gd name="connsiteX154" fmla="*/ 616636 w 2485572"/>
                <a:gd name="connsiteY154" fmla="*/ 1555364 h 2169159"/>
                <a:gd name="connsiteX155" fmla="*/ 597037 w 2485572"/>
                <a:gd name="connsiteY155" fmla="*/ 1532926 h 2169159"/>
                <a:gd name="connsiteX156" fmla="*/ 594197 w 2485572"/>
                <a:gd name="connsiteY156" fmla="*/ 1521848 h 2169159"/>
                <a:gd name="connsiteX157" fmla="*/ 591357 w 2485572"/>
                <a:gd name="connsiteY157" fmla="*/ 1519008 h 2169159"/>
                <a:gd name="connsiteX158" fmla="*/ 566078 w 2485572"/>
                <a:gd name="connsiteY158" fmla="*/ 1482368 h 2169159"/>
                <a:gd name="connsiteX159" fmla="*/ 560397 w 2485572"/>
                <a:gd name="connsiteY159" fmla="*/ 1471291 h 2169159"/>
                <a:gd name="connsiteX160" fmla="*/ 555000 w 2485572"/>
                <a:gd name="connsiteY160" fmla="*/ 1465610 h 2169159"/>
                <a:gd name="connsiteX161" fmla="*/ 498762 w 2485572"/>
                <a:gd name="connsiteY161" fmla="*/ 1432094 h 2169159"/>
                <a:gd name="connsiteX162" fmla="*/ 490525 w 2485572"/>
                <a:gd name="connsiteY162" fmla="*/ 1429254 h 2169159"/>
                <a:gd name="connsiteX163" fmla="*/ 487685 w 2485572"/>
                <a:gd name="connsiteY163" fmla="*/ 1429254 h 2169159"/>
                <a:gd name="connsiteX164" fmla="*/ 462406 w 2485572"/>
                <a:gd name="connsiteY164" fmla="*/ 1426413 h 2169159"/>
                <a:gd name="connsiteX165" fmla="*/ 400770 w 2485572"/>
                <a:gd name="connsiteY165" fmla="*/ 1426413 h 2169159"/>
                <a:gd name="connsiteX166" fmla="*/ 392250 w 2485572"/>
                <a:gd name="connsiteY166" fmla="*/ 1423573 h 2169159"/>
                <a:gd name="connsiteX167" fmla="*/ 384013 w 2485572"/>
                <a:gd name="connsiteY167" fmla="*/ 1420733 h 2169159"/>
                <a:gd name="connsiteX168" fmla="*/ 375492 w 2485572"/>
                <a:gd name="connsiteY168" fmla="*/ 1420733 h 2169159"/>
                <a:gd name="connsiteX169" fmla="*/ 319537 w 2485572"/>
                <a:gd name="connsiteY169" fmla="*/ 1409655 h 2169159"/>
                <a:gd name="connsiteX170" fmla="*/ 313856 w 2485572"/>
                <a:gd name="connsiteY170" fmla="*/ 1406815 h 2169159"/>
                <a:gd name="connsiteX171" fmla="*/ 308176 w 2485572"/>
                <a:gd name="connsiteY171" fmla="*/ 1406815 h 2169159"/>
                <a:gd name="connsiteX172" fmla="*/ 297098 w 2485572"/>
                <a:gd name="connsiteY172" fmla="*/ 1401134 h 2169159"/>
                <a:gd name="connsiteX173" fmla="*/ 221546 w 2485572"/>
                <a:gd name="connsiteY173" fmla="*/ 1392898 h 2169159"/>
                <a:gd name="connsiteX174" fmla="*/ 213025 w 2485572"/>
                <a:gd name="connsiteY174" fmla="*/ 1392898 h 2169159"/>
                <a:gd name="connsiteX175" fmla="*/ 204504 w 2485572"/>
                <a:gd name="connsiteY175" fmla="*/ 1395738 h 2169159"/>
                <a:gd name="connsiteX176" fmla="*/ 154230 w 2485572"/>
                <a:gd name="connsiteY176" fmla="*/ 1406815 h 2169159"/>
                <a:gd name="connsiteX177" fmla="*/ 148549 w 2485572"/>
                <a:gd name="connsiteY177" fmla="*/ 1403975 h 2169159"/>
                <a:gd name="connsiteX178" fmla="*/ 137472 w 2485572"/>
                <a:gd name="connsiteY178" fmla="*/ 1398294 h 2169159"/>
                <a:gd name="connsiteX179" fmla="*/ 131791 w 2485572"/>
                <a:gd name="connsiteY179" fmla="*/ 1398294 h 2169159"/>
                <a:gd name="connsiteX180" fmla="*/ 67316 w 2485572"/>
                <a:gd name="connsiteY180" fmla="*/ 1418177 h 2169159"/>
                <a:gd name="connsiteX181" fmla="*/ 58795 w 2485572"/>
                <a:gd name="connsiteY181" fmla="*/ 1420733 h 2169159"/>
                <a:gd name="connsiteX182" fmla="*/ 50558 w 2485572"/>
                <a:gd name="connsiteY182" fmla="*/ 1423573 h 2169159"/>
                <a:gd name="connsiteX183" fmla="*/ 42037 w 2485572"/>
                <a:gd name="connsiteY183" fmla="*/ 1423573 h 2169159"/>
                <a:gd name="connsiteX184" fmla="*/ 5681 w 2485572"/>
                <a:gd name="connsiteY184" fmla="*/ 1432094 h 2169159"/>
                <a:gd name="connsiteX185" fmla="*/ 2840 w 2485572"/>
                <a:gd name="connsiteY185" fmla="*/ 1403975 h 2169159"/>
                <a:gd name="connsiteX186" fmla="*/ 0 w 2485572"/>
                <a:gd name="connsiteY186" fmla="*/ 1395738 h 2169159"/>
                <a:gd name="connsiteX187" fmla="*/ 5681 w 2485572"/>
                <a:gd name="connsiteY187" fmla="*/ 1373299 h 2169159"/>
                <a:gd name="connsiteX188" fmla="*/ 5681 w 2485572"/>
                <a:gd name="connsiteY188" fmla="*/ 1361938 h 2169159"/>
                <a:gd name="connsiteX189" fmla="*/ 11361 w 2485572"/>
                <a:gd name="connsiteY189" fmla="*/ 1345180 h 2169159"/>
                <a:gd name="connsiteX190" fmla="*/ 42037 w 2485572"/>
                <a:gd name="connsiteY190" fmla="*/ 1305983 h 2169159"/>
                <a:gd name="connsiteX191" fmla="*/ 47718 w 2485572"/>
                <a:gd name="connsiteY191" fmla="*/ 1294622 h 2169159"/>
                <a:gd name="connsiteX192" fmla="*/ 39197 w 2485572"/>
                <a:gd name="connsiteY192" fmla="*/ 1275024 h 2169159"/>
                <a:gd name="connsiteX193" fmla="*/ 33516 w 2485572"/>
                <a:gd name="connsiteY193" fmla="*/ 1269627 h 2169159"/>
                <a:gd name="connsiteX194" fmla="*/ 33516 w 2485572"/>
                <a:gd name="connsiteY194" fmla="*/ 1244348 h 2169159"/>
                <a:gd name="connsiteX195" fmla="*/ 64475 w 2485572"/>
                <a:gd name="connsiteY195" fmla="*/ 1213389 h 2169159"/>
                <a:gd name="connsiteX196" fmla="*/ 81233 w 2485572"/>
                <a:gd name="connsiteY196" fmla="*/ 1199471 h 2169159"/>
                <a:gd name="connsiteX197" fmla="*/ 86914 w 2485572"/>
                <a:gd name="connsiteY197" fmla="*/ 1190950 h 2169159"/>
                <a:gd name="connsiteX198" fmla="*/ 97991 w 2485572"/>
                <a:gd name="connsiteY198" fmla="*/ 1160275 h 2169159"/>
                <a:gd name="connsiteX199" fmla="*/ 95435 w 2485572"/>
                <a:gd name="connsiteY199" fmla="*/ 1151753 h 2169159"/>
                <a:gd name="connsiteX200" fmla="*/ 95435 w 2485572"/>
                <a:gd name="connsiteY200" fmla="*/ 1121078 h 2169159"/>
                <a:gd name="connsiteX201" fmla="*/ 100832 w 2485572"/>
                <a:gd name="connsiteY201" fmla="*/ 1112557 h 2169159"/>
                <a:gd name="connsiteX202" fmla="*/ 103672 w 2485572"/>
                <a:gd name="connsiteY202" fmla="*/ 1106876 h 2169159"/>
                <a:gd name="connsiteX203" fmla="*/ 154230 w 2485572"/>
                <a:gd name="connsiteY203" fmla="*/ 1070520 h 2169159"/>
                <a:gd name="connsiteX204" fmla="*/ 176668 w 2485572"/>
                <a:gd name="connsiteY204" fmla="*/ 1045241 h 2169159"/>
                <a:gd name="connsiteX205" fmla="*/ 176668 w 2485572"/>
                <a:gd name="connsiteY205" fmla="*/ 1037004 h 2169159"/>
                <a:gd name="connsiteX206" fmla="*/ 173828 w 2485572"/>
                <a:gd name="connsiteY206" fmla="*/ 1028483 h 2169159"/>
                <a:gd name="connsiteX207" fmla="*/ 157070 w 2485572"/>
                <a:gd name="connsiteY207" fmla="*/ 1008885 h 2169159"/>
                <a:gd name="connsiteX208" fmla="*/ 154230 w 2485572"/>
                <a:gd name="connsiteY208" fmla="*/ 1000648 h 2169159"/>
                <a:gd name="connsiteX209" fmla="*/ 157070 w 2485572"/>
                <a:gd name="connsiteY209" fmla="*/ 964008 h 2169159"/>
                <a:gd name="connsiteX210" fmla="*/ 154230 w 2485572"/>
                <a:gd name="connsiteY210" fmla="*/ 955771 h 2169159"/>
                <a:gd name="connsiteX211" fmla="*/ 126111 w 2485572"/>
                <a:gd name="connsiteY211" fmla="*/ 930492 h 2169159"/>
                <a:gd name="connsiteX212" fmla="*/ 112193 w 2485572"/>
                <a:gd name="connsiteY212" fmla="*/ 927652 h 2169159"/>
                <a:gd name="connsiteX213" fmla="*/ 109353 w 2485572"/>
                <a:gd name="connsiteY213" fmla="*/ 921971 h 2169159"/>
                <a:gd name="connsiteX214" fmla="*/ 109353 w 2485572"/>
                <a:gd name="connsiteY214" fmla="*/ 908053 h 2169159"/>
                <a:gd name="connsiteX215" fmla="*/ 117590 w 2485572"/>
                <a:gd name="connsiteY215" fmla="*/ 891295 h 2169159"/>
                <a:gd name="connsiteX216" fmla="*/ 123270 w 2485572"/>
                <a:gd name="connsiteY216" fmla="*/ 885615 h 2169159"/>
                <a:gd name="connsiteX217" fmla="*/ 148549 w 2485572"/>
                <a:gd name="connsiteY217" fmla="*/ 866016 h 2169159"/>
                <a:gd name="connsiteX218" fmla="*/ 128951 w 2485572"/>
                <a:gd name="connsiteY218" fmla="*/ 840738 h 2169159"/>
                <a:gd name="connsiteX219" fmla="*/ 126111 w 2485572"/>
                <a:gd name="connsiteY219" fmla="*/ 821139 h 2169159"/>
                <a:gd name="connsiteX220" fmla="*/ 140028 w 2485572"/>
                <a:gd name="connsiteY220" fmla="*/ 812618 h 2169159"/>
                <a:gd name="connsiteX221" fmla="*/ 142869 w 2485572"/>
                <a:gd name="connsiteY221" fmla="*/ 790464 h 2169159"/>
                <a:gd name="connsiteX222" fmla="*/ 154230 w 2485572"/>
                <a:gd name="connsiteY222" fmla="*/ 773422 h 2169159"/>
                <a:gd name="connsiteX223" fmla="*/ 157070 w 2485572"/>
                <a:gd name="connsiteY223" fmla="*/ 762344 h 2169159"/>
                <a:gd name="connsiteX224" fmla="*/ 157070 w 2485572"/>
                <a:gd name="connsiteY224" fmla="*/ 753824 h 2169159"/>
                <a:gd name="connsiteX225" fmla="*/ 145709 w 2485572"/>
                <a:gd name="connsiteY225" fmla="*/ 731385 h 2169159"/>
                <a:gd name="connsiteX226" fmla="*/ 145709 w 2485572"/>
                <a:gd name="connsiteY226" fmla="*/ 723148 h 2169159"/>
                <a:gd name="connsiteX227" fmla="*/ 159627 w 2485572"/>
                <a:gd name="connsiteY227" fmla="*/ 714627 h 2169159"/>
                <a:gd name="connsiteX228" fmla="*/ 204504 w 2485572"/>
                <a:gd name="connsiteY228" fmla="*/ 708946 h 2169159"/>
                <a:gd name="connsiteX229" fmla="*/ 232623 w 2485572"/>
                <a:gd name="connsiteY229" fmla="*/ 678271 h 2169159"/>
                <a:gd name="connsiteX230" fmla="*/ 232623 w 2485572"/>
                <a:gd name="connsiteY230" fmla="*/ 666909 h 2169159"/>
                <a:gd name="connsiteX231" fmla="*/ 215865 w 2485572"/>
                <a:gd name="connsiteY231" fmla="*/ 644755 h 2169159"/>
                <a:gd name="connsiteX232" fmla="*/ 218705 w 2485572"/>
                <a:gd name="connsiteY232" fmla="*/ 613795 h 2169159"/>
                <a:gd name="connsiteX233" fmla="*/ 241144 w 2485572"/>
                <a:gd name="connsiteY233" fmla="*/ 582836 h 2169159"/>
                <a:gd name="connsiteX234" fmla="*/ 252221 w 2485572"/>
                <a:gd name="connsiteY234" fmla="*/ 571758 h 2169159"/>
                <a:gd name="connsiteX235" fmla="*/ 285737 w 2485572"/>
                <a:gd name="connsiteY235" fmla="*/ 524041 h 2169159"/>
                <a:gd name="connsiteX236" fmla="*/ 291418 w 2485572"/>
                <a:gd name="connsiteY236" fmla="*/ 518644 h 2169159"/>
                <a:gd name="connsiteX237" fmla="*/ 322377 w 2485572"/>
                <a:gd name="connsiteY237" fmla="*/ 518644 h 2169159"/>
                <a:gd name="connsiteX238" fmla="*/ 333455 w 2485572"/>
                <a:gd name="connsiteY238" fmla="*/ 510123 h 2169159"/>
                <a:gd name="connsiteX239" fmla="*/ 341976 w 2485572"/>
                <a:gd name="connsiteY239" fmla="*/ 482004 h 2169159"/>
                <a:gd name="connsiteX240" fmla="*/ 347372 w 2485572"/>
                <a:gd name="connsiteY240" fmla="*/ 476607 h 2169159"/>
                <a:gd name="connsiteX241" fmla="*/ 386853 w 2485572"/>
                <a:gd name="connsiteY241" fmla="*/ 459565 h 2169159"/>
                <a:gd name="connsiteX242" fmla="*/ 389409 w 2485572"/>
                <a:gd name="connsiteY242" fmla="*/ 454169 h 2169159"/>
                <a:gd name="connsiteX243" fmla="*/ 400770 w 2485572"/>
                <a:gd name="connsiteY243" fmla="*/ 434570 h 2169159"/>
                <a:gd name="connsiteX244" fmla="*/ 414688 w 2485572"/>
                <a:gd name="connsiteY244" fmla="*/ 392534 h 2169159"/>
                <a:gd name="connsiteX245" fmla="*/ 428890 w 2485572"/>
                <a:gd name="connsiteY245" fmla="*/ 341976 h 2169159"/>
                <a:gd name="connsiteX246" fmla="*/ 434286 w 2485572"/>
                <a:gd name="connsiteY246" fmla="*/ 255062 h 2169159"/>
                <a:gd name="connsiteX247" fmla="*/ 437127 w 2485572"/>
                <a:gd name="connsiteY247" fmla="*/ 252221 h 2169159"/>
                <a:gd name="connsiteX248" fmla="*/ 448488 w 2485572"/>
                <a:gd name="connsiteY248" fmla="*/ 235463 h 2169159"/>
                <a:gd name="connsiteX249" fmla="*/ 468086 w 2485572"/>
                <a:gd name="connsiteY249" fmla="*/ 221546 h 2169159"/>
                <a:gd name="connsiteX250" fmla="*/ 501602 w 2485572"/>
                <a:gd name="connsiteY250" fmla="*/ 215865 h 2169159"/>
                <a:gd name="connsiteX251" fmla="*/ 512964 w 2485572"/>
                <a:gd name="connsiteY251" fmla="*/ 213025 h 2169159"/>
                <a:gd name="connsiteX252" fmla="*/ 555000 w 2485572"/>
                <a:gd name="connsiteY252" fmla="*/ 187746 h 2169159"/>
                <a:gd name="connsiteX253" fmla="*/ 557557 w 2485572"/>
                <a:gd name="connsiteY253" fmla="*/ 182349 h 2169159"/>
                <a:gd name="connsiteX254" fmla="*/ 602434 w 2485572"/>
                <a:gd name="connsiteY254" fmla="*/ 131791 h 2169159"/>
                <a:gd name="connsiteX255" fmla="*/ 605274 w 2485572"/>
                <a:gd name="connsiteY255" fmla="*/ 123270 h 2169159"/>
                <a:gd name="connsiteX256" fmla="*/ 594197 w 2485572"/>
                <a:gd name="connsiteY256" fmla="*/ 70156 h 2169159"/>
                <a:gd name="connsiteX257" fmla="*/ 650151 w 2485572"/>
                <a:gd name="connsiteY257" fmla="*/ 92595 h 2169159"/>
                <a:gd name="connsiteX258" fmla="*/ 664069 w 2485572"/>
                <a:gd name="connsiteY258" fmla="*/ 92595 h 2169159"/>
                <a:gd name="connsiteX259" fmla="*/ 689348 w 2485572"/>
                <a:gd name="connsiteY259" fmla="*/ 98275 h 2169159"/>
                <a:gd name="connsiteX260" fmla="*/ 723148 w 2485572"/>
                <a:gd name="connsiteY260" fmla="*/ 89754 h 2169159"/>
                <a:gd name="connsiteX261" fmla="*/ 725704 w 2485572"/>
                <a:gd name="connsiteY261" fmla="*/ 92595 h 2169159"/>
                <a:gd name="connsiteX262" fmla="*/ 731385 w 2485572"/>
                <a:gd name="connsiteY262" fmla="*/ 92595 h 2169159"/>
                <a:gd name="connsiteX263" fmla="*/ 737065 w 2485572"/>
                <a:gd name="connsiteY263" fmla="*/ 95435 h 2169159"/>
                <a:gd name="connsiteX264" fmla="*/ 742746 w 2485572"/>
                <a:gd name="connsiteY264" fmla="*/ 95435 h 2169159"/>
                <a:gd name="connsiteX265" fmla="*/ 779102 w 2485572"/>
                <a:gd name="connsiteY265" fmla="*/ 75837 h 2169159"/>
                <a:gd name="connsiteX266" fmla="*/ 818299 w 2485572"/>
                <a:gd name="connsiteY266" fmla="*/ 39197 h 2169159"/>
                <a:gd name="connsiteX267" fmla="*/ 823980 w 2485572"/>
                <a:gd name="connsiteY267" fmla="*/ 33800 h 2169159"/>
                <a:gd name="connsiteX268" fmla="*/ 851815 w 2485572"/>
                <a:gd name="connsiteY268" fmla="*/ 19598 h 2169159"/>
                <a:gd name="connsiteX269" fmla="*/ 854655 w 2485572"/>
                <a:gd name="connsiteY269" fmla="*/ 14202 h 2169159"/>
                <a:gd name="connsiteX270" fmla="*/ 888455 w 2485572"/>
                <a:gd name="connsiteY270" fmla="*/ 8521 h 2169159"/>
                <a:gd name="connsiteX271" fmla="*/ 893852 w 2485572"/>
                <a:gd name="connsiteY271" fmla="*/ 11361 h 2169159"/>
                <a:gd name="connsiteX272" fmla="*/ 933332 w 2485572"/>
                <a:gd name="connsiteY272" fmla="*/ 36640 h 2169159"/>
                <a:gd name="connsiteX273" fmla="*/ 938729 w 2485572"/>
                <a:gd name="connsiteY273" fmla="*/ 42037 h 2169159"/>
                <a:gd name="connsiteX274" fmla="*/ 969689 w 2485572"/>
                <a:gd name="connsiteY274" fmla="*/ 61635 h 2169159"/>
                <a:gd name="connsiteX275" fmla="*/ 972529 w 2485572"/>
                <a:gd name="connsiteY275" fmla="*/ 64475 h 2169159"/>
                <a:gd name="connsiteX276" fmla="*/ 977925 w 2485572"/>
                <a:gd name="connsiteY276" fmla="*/ 67316 h 2169159"/>
                <a:gd name="connsiteX277" fmla="*/ 1011725 w 2485572"/>
                <a:gd name="connsiteY277" fmla="*/ 67316 h 2169159"/>
                <a:gd name="connsiteX278" fmla="*/ 1031324 w 2485572"/>
                <a:gd name="connsiteY278" fmla="*/ 64475 h 2169159"/>
                <a:gd name="connsiteX279" fmla="*/ 1042401 w 2485572"/>
                <a:gd name="connsiteY279" fmla="*/ 64475 h 2169159"/>
                <a:gd name="connsiteX280" fmla="*/ 1104036 w 2485572"/>
                <a:gd name="connsiteY280" fmla="*/ 70156 h 2169159"/>
                <a:gd name="connsiteX281" fmla="*/ 1109717 w 2485572"/>
                <a:gd name="connsiteY281" fmla="*/ 75837 h 2169159"/>
                <a:gd name="connsiteX282" fmla="*/ 1118238 w 2485572"/>
                <a:gd name="connsiteY282" fmla="*/ 81233 h 2169159"/>
                <a:gd name="connsiteX283" fmla="*/ 1121078 w 2485572"/>
                <a:gd name="connsiteY283" fmla="*/ 84074 h 2169159"/>
                <a:gd name="connsiteX284" fmla="*/ 1143517 w 2485572"/>
                <a:gd name="connsiteY284" fmla="*/ 95435 h 2169159"/>
                <a:gd name="connsiteX285" fmla="*/ 1151754 w 2485572"/>
                <a:gd name="connsiteY285" fmla="*/ 100832 h 2169159"/>
                <a:gd name="connsiteX286" fmla="*/ 1171352 w 2485572"/>
                <a:gd name="connsiteY286" fmla="*/ 100832 h 2169159"/>
                <a:gd name="connsiteX287" fmla="*/ 1174192 w 2485572"/>
                <a:gd name="connsiteY287" fmla="*/ 98275 h 2169159"/>
                <a:gd name="connsiteX288" fmla="*/ 1188110 w 2485572"/>
                <a:gd name="connsiteY288" fmla="*/ 89754 h 2169159"/>
                <a:gd name="connsiteX289" fmla="*/ 1193791 w 2485572"/>
                <a:gd name="connsiteY289" fmla="*/ 84074 h 2169159"/>
                <a:gd name="connsiteX290" fmla="*/ 1238668 w 2485572"/>
                <a:gd name="connsiteY290" fmla="*/ 75837 h 2169159"/>
                <a:gd name="connsiteX291" fmla="*/ 1244348 w 2485572"/>
                <a:gd name="connsiteY291" fmla="*/ 78677 h 2169159"/>
                <a:gd name="connsiteX292" fmla="*/ 1272184 w 2485572"/>
                <a:gd name="connsiteY292" fmla="*/ 75837 h 2169159"/>
                <a:gd name="connsiteX293" fmla="*/ 1280705 w 2485572"/>
                <a:gd name="connsiteY293" fmla="*/ 72996 h 2169159"/>
                <a:gd name="connsiteX294" fmla="*/ 1286385 w 2485572"/>
                <a:gd name="connsiteY294" fmla="*/ 72996 h 2169159"/>
                <a:gd name="connsiteX295" fmla="*/ 1348020 w 2485572"/>
                <a:gd name="connsiteY295" fmla="*/ 50558 h 2169159"/>
                <a:gd name="connsiteX296" fmla="*/ 1350861 w 2485572"/>
                <a:gd name="connsiteY296" fmla="*/ 50558 h 2169159"/>
                <a:gd name="connsiteX297" fmla="*/ 1392898 w 2485572"/>
                <a:gd name="connsiteY297" fmla="*/ 39197 h 2169159"/>
                <a:gd name="connsiteX298" fmla="*/ 1406815 w 2485572"/>
                <a:gd name="connsiteY298" fmla="*/ 39197 h 2169159"/>
                <a:gd name="connsiteX299" fmla="*/ 1459929 w 2485572"/>
                <a:gd name="connsiteY299" fmla="*/ 36640 h 2169159"/>
                <a:gd name="connsiteX300" fmla="*/ 1468450 w 2485572"/>
                <a:gd name="connsiteY300" fmla="*/ 36640 h 2169159"/>
                <a:gd name="connsiteX301" fmla="*/ 1474131 w 2485572"/>
                <a:gd name="connsiteY301" fmla="*/ 33800 h 2169159"/>
                <a:gd name="connsiteX302" fmla="*/ 1479528 w 2485572"/>
                <a:gd name="connsiteY302" fmla="*/ 30960 h 2169159"/>
                <a:gd name="connsiteX303" fmla="*/ 1485208 w 2485572"/>
                <a:gd name="connsiteY303" fmla="*/ 30960 h 2169159"/>
                <a:gd name="connsiteX304" fmla="*/ 1544003 w 2485572"/>
                <a:gd name="connsiteY304" fmla="*/ 16758 h 2169159"/>
                <a:gd name="connsiteX305" fmla="*/ 1549684 w 2485572"/>
                <a:gd name="connsiteY305" fmla="*/ 14202 h 2169159"/>
                <a:gd name="connsiteX306" fmla="*/ 1555364 w 2485572"/>
                <a:gd name="connsiteY306" fmla="*/ 14202 h 2169159"/>
                <a:gd name="connsiteX307" fmla="*/ 1563601 w 2485572"/>
                <a:gd name="connsiteY307" fmla="*/ 11361 h 2169159"/>
                <a:gd name="connsiteX308" fmla="*/ 1614159 w 2485572"/>
                <a:gd name="connsiteY308" fmla="*/ 22439 h 2169159"/>
                <a:gd name="connsiteX309" fmla="*/ 1619840 w 2485572"/>
                <a:gd name="connsiteY309" fmla="*/ 19598 h 2169159"/>
                <a:gd name="connsiteX310" fmla="*/ 1630917 w 2485572"/>
                <a:gd name="connsiteY310" fmla="*/ 16758 h 2169159"/>
                <a:gd name="connsiteX311" fmla="*/ 1645119 w 2485572"/>
                <a:gd name="connsiteY311" fmla="*/ 8521 h 2169159"/>
                <a:gd name="connsiteX312" fmla="*/ 1653356 w 2485572"/>
                <a:gd name="connsiteY312" fmla="*/ 5681 h 2169159"/>
                <a:gd name="connsiteX313" fmla="*/ 1689712 w 2485572"/>
                <a:gd name="connsiteY313" fmla="*/ 0 h 2169159"/>
                <a:gd name="connsiteX314" fmla="*/ 1698233 w 2485572"/>
                <a:gd name="connsiteY314" fmla="*/ 11361 h 2169159"/>
                <a:gd name="connsiteX315" fmla="*/ 1703914 w 2485572"/>
                <a:gd name="connsiteY315" fmla="*/ 14202 h 2169159"/>
                <a:gd name="connsiteX316" fmla="*/ 1709310 w 2485572"/>
                <a:gd name="connsiteY316" fmla="*/ 16758 h 2169159"/>
                <a:gd name="connsiteX317" fmla="*/ 1717831 w 2485572"/>
                <a:gd name="connsiteY317" fmla="*/ 16758 h 2169159"/>
                <a:gd name="connsiteX318" fmla="*/ 1757028 w 2485572"/>
                <a:gd name="connsiteY318" fmla="*/ 22439 h 2169159"/>
                <a:gd name="connsiteX319" fmla="*/ 1762708 w 2485572"/>
                <a:gd name="connsiteY319" fmla="*/ 25279 h 2169159"/>
                <a:gd name="connsiteX320" fmla="*/ 1768389 w 2485572"/>
                <a:gd name="connsiteY320" fmla="*/ 25279 h 2169159"/>
                <a:gd name="connsiteX321" fmla="*/ 1787987 w 2485572"/>
                <a:gd name="connsiteY321" fmla="*/ 33800 h 2169159"/>
                <a:gd name="connsiteX322" fmla="*/ 1793384 w 2485572"/>
                <a:gd name="connsiteY322" fmla="*/ 33800 h 2169159"/>
                <a:gd name="connsiteX323" fmla="*/ 1801905 w 2485572"/>
                <a:gd name="connsiteY323" fmla="*/ 36640 h 2169159"/>
                <a:gd name="connsiteX324" fmla="*/ 1835421 w 2485572"/>
                <a:gd name="connsiteY324" fmla="*/ 42037 h 2169159"/>
                <a:gd name="connsiteX325" fmla="*/ 1891659 w 2485572"/>
                <a:gd name="connsiteY325" fmla="*/ 61635 h 2169159"/>
                <a:gd name="connsiteX326" fmla="*/ 1897340 w 2485572"/>
                <a:gd name="connsiteY326" fmla="*/ 64475 h 2169159"/>
                <a:gd name="connsiteX327" fmla="*/ 1899896 w 2485572"/>
                <a:gd name="connsiteY327" fmla="*/ 67316 h 2169159"/>
                <a:gd name="connsiteX328" fmla="*/ 1944774 w 2485572"/>
                <a:gd name="connsiteY328" fmla="*/ 123270 h 2169159"/>
                <a:gd name="connsiteX329" fmla="*/ 1947614 w 2485572"/>
                <a:gd name="connsiteY329" fmla="*/ 128951 h 2169159"/>
                <a:gd name="connsiteX330" fmla="*/ 1950454 w 2485572"/>
                <a:gd name="connsiteY330" fmla="*/ 131791 h 2169159"/>
                <a:gd name="connsiteX331" fmla="*/ 1956135 w 2485572"/>
                <a:gd name="connsiteY331" fmla="*/ 140312 h 2169159"/>
                <a:gd name="connsiteX332" fmla="*/ 1958975 w 2485572"/>
                <a:gd name="connsiteY332" fmla="*/ 145709 h 2169159"/>
                <a:gd name="connsiteX333" fmla="*/ 1961532 w 2485572"/>
                <a:gd name="connsiteY333" fmla="*/ 154230 h 2169159"/>
                <a:gd name="connsiteX334" fmla="*/ 1998172 w 2485572"/>
                <a:gd name="connsiteY334" fmla="*/ 204788 h 2169159"/>
                <a:gd name="connsiteX335" fmla="*/ 2003569 w 2485572"/>
                <a:gd name="connsiteY335" fmla="*/ 207344 h 2169159"/>
                <a:gd name="connsiteX336" fmla="*/ 2009249 w 2485572"/>
                <a:gd name="connsiteY336" fmla="*/ 210184 h 2169159"/>
                <a:gd name="connsiteX337" fmla="*/ 2017770 w 2485572"/>
                <a:gd name="connsiteY337" fmla="*/ 210184 h 2169159"/>
                <a:gd name="connsiteX338" fmla="*/ 2026007 w 2485572"/>
                <a:gd name="connsiteY338" fmla="*/ 213025 h 2169159"/>
                <a:gd name="connsiteX339" fmla="*/ 2037368 w 2485572"/>
                <a:gd name="connsiteY339" fmla="*/ 215865 h 2169159"/>
                <a:gd name="connsiteX340" fmla="*/ 2099003 w 2485572"/>
                <a:gd name="connsiteY340" fmla="*/ 221546 h 2169159"/>
                <a:gd name="connsiteX341" fmla="*/ 2104684 w 2485572"/>
                <a:gd name="connsiteY341" fmla="*/ 224386 h 2169159"/>
                <a:gd name="connsiteX342" fmla="*/ 2112921 w 2485572"/>
                <a:gd name="connsiteY342" fmla="*/ 224386 h 2169159"/>
                <a:gd name="connsiteX343" fmla="*/ 2124283 w 2485572"/>
                <a:gd name="connsiteY343" fmla="*/ 229783 h 2169159"/>
                <a:gd name="connsiteX344" fmla="*/ 2177397 w 2485572"/>
                <a:gd name="connsiteY344" fmla="*/ 229783 h 2169159"/>
                <a:gd name="connsiteX345" fmla="*/ 2185918 w 2485572"/>
                <a:gd name="connsiteY345" fmla="*/ 232623 h 2169159"/>
                <a:gd name="connsiteX346" fmla="*/ 2213753 w 2485572"/>
                <a:gd name="connsiteY346" fmla="*/ 226942 h 2169159"/>
                <a:gd name="connsiteX347" fmla="*/ 2219434 w 2485572"/>
                <a:gd name="connsiteY347" fmla="*/ 224386 h 2169159"/>
                <a:gd name="connsiteX348" fmla="*/ 2241872 w 2485572"/>
                <a:gd name="connsiteY348" fmla="*/ 224386 h 2169159"/>
                <a:gd name="connsiteX0" fmla="*/ 2241872 w 2485572"/>
                <a:gd name="connsiteY0" fmla="*/ 224386 h 2169159"/>
                <a:gd name="connsiteX1" fmla="*/ 2227954 w 2485572"/>
                <a:gd name="connsiteY1" fmla="*/ 263583 h 2169159"/>
                <a:gd name="connsiteX2" fmla="*/ 2227954 w 2485572"/>
                <a:gd name="connsiteY2" fmla="*/ 271820 h 2169159"/>
                <a:gd name="connsiteX3" fmla="*/ 2225114 w 2485572"/>
                <a:gd name="connsiteY3" fmla="*/ 294258 h 2169159"/>
                <a:gd name="connsiteX4" fmla="*/ 2216593 w 2485572"/>
                <a:gd name="connsiteY4" fmla="*/ 328058 h 2169159"/>
                <a:gd name="connsiteX5" fmla="*/ 2183077 w 2485572"/>
                <a:gd name="connsiteY5" fmla="*/ 426049 h 2169159"/>
                <a:gd name="connsiteX6" fmla="*/ 2180237 w 2485572"/>
                <a:gd name="connsiteY6" fmla="*/ 428890 h 2169159"/>
                <a:gd name="connsiteX7" fmla="*/ 2177397 w 2485572"/>
                <a:gd name="connsiteY7" fmla="*/ 434570 h 2169159"/>
                <a:gd name="connsiteX8" fmla="*/ 2143881 w 2485572"/>
                <a:gd name="connsiteY8" fmla="*/ 482004 h 2169159"/>
                <a:gd name="connsiteX9" fmla="*/ 2141040 w 2485572"/>
                <a:gd name="connsiteY9" fmla="*/ 487685 h 2169159"/>
                <a:gd name="connsiteX10" fmla="*/ 2135360 w 2485572"/>
                <a:gd name="connsiteY10" fmla="*/ 490525 h 2169159"/>
                <a:gd name="connsiteX11" fmla="*/ 2132519 w 2485572"/>
                <a:gd name="connsiteY11" fmla="*/ 496206 h 2169159"/>
                <a:gd name="connsiteX12" fmla="*/ 2129679 w 2485572"/>
                <a:gd name="connsiteY12" fmla="*/ 538242 h 2169159"/>
                <a:gd name="connsiteX13" fmla="*/ 2132519 w 2485572"/>
                <a:gd name="connsiteY13" fmla="*/ 540799 h 2169159"/>
                <a:gd name="connsiteX14" fmla="*/ 2188758 w 2485572"/>
                <a:gd name="connsiteY14" fmla="*/ 624873 h 2169159"/>
                <a:gd name="connsiteX15" fmla="*/ 2205516 w 2485572"/>
                <a:gd name="connsiteY15" fmla="*/ 630553 h 2169159"/>
                <a:gd name="connsiteX16" fmla="*/ 2211197 w 2485572"/>
                <a:gd name="connsiteY16" fmla="*/ 633393 h 2169159"/>
                <a:gd name="connsiteX17" fmla="*/ 2216593 w 2485572"/>
                <a:gd name="connsiteY17" fmla="*/ 636234 h 2169159"/>
                <a:gd name="connsiteX18" fmla="*/ 2225114 w 2485572"/>
                <a:gd name="connsiteY18" fmla="*/ 636234 h 2169159"/>
                <a:gd name="connsiteX19" fmla="*/ 2267151 w 2485572"/>
                <a:gd name="connsiteY19" fmla="*/ 644755 h 2169159"/>
                <a:gd name="connsiteX20" fmla="*/ 2272832 w 2485572"/>
                <a:gd name="connsiteY20" fmla="*/ 644755 h 2169159"/>
                <a:gd name="connsiteX21" fmla="*/ 2309188 w 2485572"/>
                <a:gd name="connsiteY21" fmla="*/ 678271 h 2169159"/>
                <a:gd name="connsiteX22" fmla="*/ 2370823 w 2485572"/>
                <a:gd name="connsiteY22" fmla="*/ 739906 h 2169159"/>
                <a:gd name="connsiteX23" fmla="*/ 2376504 w 2485572"/>
                <a:gd name="connsiteY23" fmla="*/ 750983 h 2169159"/>
                <a:gd name="connsiteX24" fmla="*/ 2379060 w 2485572"/>
                <a:gd name="connsiteY24" fmla="*/ 756664 h 2169159"/>
                <a:gd name="connsiteX25" fmla="*/ 2381900 w 2485572"/>
                <a:gd name="connsiteY25" fmla="*/ 765185 h 2169159"/>
                <a:gd name="connsiteX26" fmla="*/ 2415700 w 2485572"/>
                <a:gd name="connsiteY26" fmla="*/ 793020 h 2169159"/>
                <a:gd name="connsiteX27" fmla="*/ 2423937 w 2485572"/>
                <a:gd name="connsiteY27" fmla="*/ 793020 h 2169159"/>
                <a:gd name="connsiteX28" fmla="*/ 2429618 w 2485572"/>
                <a:gd name="connsiteY28" fmla="*/ 795860 h 2169159"/>
                <a:gd name="connsiteX29" fmla="*/ 2435299 w 2485572"/>
                <a:gd name="connsiteY29" fmla="*/ 801541 h 2169159"/>
                <a:gd name="connsiteX30" fmla="*/ 2468814 w 2485572"/>
                <a:gd name="connsiteY30" fmla="*/ 832501 h 2169159"/>
                <a:gd name="connsiteX31" fmla="*/ 2468814 w 2485572"/>
                <a:gd name="connsiteY31" fmla="*/ 835057 h 2169159"/>
                <a:gd name="connsiteX32" fmla="*/ 2471655 w 2485572"/>
                <a:gd name="connsiteY32" fmla="*/ 840738 h 2169159"/>
                <a:gd name="connsiteX33" fmla="*/ 2477336 w 2485572"/>
                <a:gd name="connsiteY33" fmla="*/ 866016 h 2169159"/>
                <a:gd name="connsiteX34" fmla="*/ 2483016 w 2485572"/>
                <a:gd name="connsiteY34" fmla="*/ 882774 h 2169159"/>
                <a:gd name="connsiteX35" fmla="*/ 2485572 w 2485572"/>
                <a:gd name="connsiteY35" fmla="*/ 888455 h 2169159"/>
                <a:gd name="connsiteX36" fmla="*/ 2485572 w 2485572"/>
                <a:gd name="connsiteY36" fmla="*/ 896692 h 2169159"/>
                <a:gd name="connsiteX37" fmla="*/ 2457737 w 2485572"/>
                <a:gd name="connsiteY37" fmla="*/ 992127 h 2169159"/>
                <a:gd name="connsiteX38" fmla="*/ 2454897 w 2485572"/>
                <a:gd name="connsiteY38" fmla="*/ 997808 h 2169159"/>
                <a:gd name="connsiteX39" fmla="*/ 2454897 w 2485572"/>
                <a:gd name="connsiteY39" fmla="*/ 1008885 h 2169159"/>
                <a:gd name="connsiteX40" fmla="*/ 2438139 w 2485572"/>
                <a:gd name="connsiteY40" fmla="*/ 1064839 h 2169159"/>
                <a:gd name="connsiteX41" fmla="*/ 2438139 w 2485572"/>
                <a:gd name="connsiteY41" fmla="*/ 1084438 h 2169159"/>
                <a:gd name="connsiteX42" fmla="*/ 2443536 w 2485572"/>
                <a:gd name="connsiteY42" fmla="*/ 1132155 h 2169159"/>
                <a:gd name="connsiteX43" fmla="*/ 2443536 w 2485572"/>
                <a:gd name="connsiteY43" fmla="*/ 1177032 h 2169159"/>
                <a:gd name="connsiteX44" fmla="*/ 2440979 w 2485572"/>
                <a:gd name="connsiteY44" fmla="*/ 1185553 h 2169159"/>
                <a:gd name="connsiteX45" fmla="*/ 2423937 w 2485572"/>
                <a:gd name="connsiteY45" fmla="*/ 1252585 h 2169159"/>
                <a:gd name="connsiteX46" fmla="*/ 2418541 w 2485572"/>
                <a:gd name="connsiteY46" fmla="*/ 1258266 h 2169159"/>
                <a:gd name="connsiteX47" fmla="*/ 2415700 w 2485572"/>
                <a:gd name="connsiteY47" fmla="*/ 1261106 h 2169159"/>
                <a:gd name="connsiteX48" fmla="*/ 2410020 w 2485572"/>
                <a:gd name="connsiteY48" fmla="*/ 1266787 h 2169159"/>
                <a:gd name="connsiteX49" fmla="*/ 2407179 w 2485572"/>
                <a:gd name="connsiteY49" fmla="*/ 1275024 h 2169159"/>
                <a:gd name="connsiteX50" fmla="*/ 2373663 w 2485572"/>
                <a:gd name="connsiteY50" fmla="*/ 1317061 h 2169159"/>
                <a:gd name="connsiteX51" fmla="*/ 2365142 w 2485572"/>
                <a:gd name="connsiteY51" fmla="*/ 1334103 h 2169159"/>
                <a:gd name="connsiteX52" fmla="*/ 2362302 w 2485572"/>
                <a:gd name="connsiteY52" fmla="*/ 1336659 h 2169159"/>
                <a:gd name="connsiteX53" fmla="*/ 2356905 w 2485572"/>
                <a:gd name="connsiteY53" fmla="*/ 1359098 h 2169159"/>
                <a:gd name="connsiteX54" fmla="*/ 2354065 w 2485572"/>
                <a:gd name="connsiteY54" fmla="*/ 1364778 h 2169159"/>
                <a:gd name="connsiteX55" fmla="*/ 2351225 w 2485572"/>
                <a:gd name="connsiteY55" fmla="*/ 1370459 h 2169159"/>
                <a:gd name="connsiteX56" fmla="*/ 2339863 w 2485572"/>
                <a:gd name="connsiteY56" fmla="*/ 1387217 h 2169159"/>
                <a:gd name="connsiteX57" fmla="*/ 2309188 w 2485572"/>
                <a:gd name="connsiteY57" fmla="*/ 1432094 h 2169159"/>
                <a:gd name="connsiteX58" fmla="*/ 2306348 w 2485572"/>
                <a:gd name="connsiteY58" fmla="*/ 1434934 h 2169159"/>
                <a:gd name="connsiteX59" fmla="*/ 2300667 w 2485572"/>
                <a:gd name="connsiteY59" fmla="*/ 1440331 h 2169159"/>
                <a:gd name="connsiteX60" fmla="*/ 2297827 w 2485572"/>
                <a:gd name="connsiteY60" fmla="*/ 1446012 h 2169159"/>
                <a:gd name="connsiteX61" fmla="*/ 2289590 w 2485572"/>
                <a:gd name="connsiteY61" fmla="*/ 1451692 h 2169159"/>
                <a:gd name="connsiteX62" fmla="*/ 2281069 w 2485572"/>
                <a:gd name="connsiteY62" fmla="*/ 1457373 h 2169159"/>
                <a:gd name="connsiteX63" fmla="*/ 2230795 w 2485572"/>
                <a:gd name="connsiteY63" fmla="*/ 1476971 h 2169159"/>
                <a:gd name="connsiteX64" fmla="*/ 2227954 w 2485572"/>
                <a:gd name="connsiteY64" fmla="*/ 1482368 h 2169159"/>
                <a:gd name="connsiteX65" fmla="*/ 2219434 w 2485572"/>
                <a:gd name="connsiteY65" fmla="*/ 1485208 h 2169159"/>
                <a:gd name="connsiteX66" fmla="*/ 2180237 w 2485572"/>
                <a:gd name="connsiteY66" fmla="*/ 1504806 h 2169159"/>
                <a:gd name="connsiteX67" fmla="*/ 2174556 w 2485572"/>
                <a:gd name="connsiteY67" fmla="*/ 1510487 h 2169159"/>
                <a:gd name="connsiteX68" fmla="*/ 2169160 w 2485572"/>
                <a:gd name="connsiteY68" fmla="*/ 1519008 h 2169159"/>
                <a:gd name="connsiteX69" fmla="*/ 2163479 w 2485572"/>
                <a:gd name="connsiteY69" fmla="*/ 1546843 h 2169159"/>
                <a:gd name="connsiteX70" fmla="*/ 1698233 w 2485572"/>
                <a:gd name="connsiteY70" fmla="*/ 2166319 h 2169159"/>
                <a:gd name="connsiteX71" fmla="*/ 1656196 w 2485572"/>
                <a:gd name="connsiteY71" fmla="*/ 2160638 h 2169159"/>
                <a:gd name="connsiteX72" fmla="*/ 1633591 w 2485572"/>
                <a:gd name="connsiteY72" fmla="*/ 2164835 h 2169159"/>
                <a:gd name="connsiteX73" fmla="*/ 1605638 w 2485572"/>
                <a:gd name="connsiteY73" fmla="*/ 2169159 h 2169159"/>
                <a:gd name="connsiteX74" fmla="*/ 1566442 w 2485572"/>
                <a:gd name="connsiteY74" fmla="*/ 2146721 h 2169159"/>
                <a:gd name="connsiteX75" fmla="*/ 1563601 w 2485572"/>
                <a:gd name="connsiteY75" fmla="*/ 2143881 h 2169159"/>
                <a:gd name="connsiteX76" fmla="*/ 1561045 w 2485572"/>
                <a:gd name="connsiteY76" fmla="*/ 2141040 h 2169159"/>
                <a:gd name="connsiteX77" fmla="*/ 1541447 w 2485572"/>
                <a:gd name="connsiteY77" fmla="*/ 2112921 h 2169159"/>
                <a:gd name="connsiteX78" fmla="*/ 1535766 w 2485572"/>
                <a:gd name="connsiteY78" fmla="*/ 2107524 h 2169159"/>
                <a:gd name="connsiteX79" fmla="*/ 1501966 w 2485572"/>
                <a:gd name="connsiteY79" fmla="*/ 2090482 h 2169159"/>
                <a:gd name="connsiteX80" fmla="*/ 1496570 w 2485572"/>
                <a:gd name="connsiteY80" fmla="*/ 2087926 h 2169159"/>
                <a:gd name="connsiteX81" fmla="*/ 1493729 w 2485572"/>
                <a:gd name="connsiteY81" fmla="*/ 2085086 h 2169159"/>
                <a:gd name="connsiteX82" fmla="*/ 1488049 w 2485572"/>
                <a:gd name="connsiteY82" fmla="*/ 2082245 h 2169159"/>
                <a:gd name="connsiteX83" fmla="*/ 1426413 w 2485572"/>
                <a:gd name="connsiteY83" fmla="*/ 2059807 h 2169159"/>
                <a:gd name="connsiteX84" fmla="*/ 1364778 w 2485572"/>
                <a:gd name="connsiteY84" fmla="*/ 2056966 h 2169159"/>
                <a:gd name="connsiteX85" fmla="*/ 1336659 w 2485572"/>
                <a:gd name="connsiteY85" fmla="*/ 2048445 h 2169159"/>
                <a:gd name="connsiteX86" fmla="*/ 1311380 w 2485572"/>
                <a:gd name="connsiteY86" fmla="*/ 2034528 h 2169159"/>
                <a:gd name="connsiteX87" fmla="*/ 1305983 w 2485572"/>
                <a:gd name="connsiteY87" fmla="*/ 2031688 h 2169159"/>
                <a:gd name="connsiteX88" fmla="*/ 1303143 w 2485572"/>
                <a:gd name="connsiteY88" fmla="*/ 2026291 h 2169159"/>
                <a:gd name="connsiteX89" fmla="*/ 1300303 w 2485572"/>
                <a:gd name="connsiteY89" fmla="*/ 2023451 h 2169159"/>
                <a:gd name="connsiteX90" fmla="*/ 1266787 w 2485572"/>
                <a:gd name="connsiteY90" fmla="*/ 2006409 h 2169159"/>
                <a:gd name="connsiteX91" fmla="*/ 1255426 w 2485572"/>
                <a:gd name="connsiteY91" fmla="*/ 2006409 h 2169159"/>
                <a:gd name="connsiteX92" fmla="*/ 1238668 w 2485572"/>
                <a:gd name="connsiteY92" fmla="*/ 2001012 h 2169159"/>
                <a:gd name="connsiteX93" fmla="*/ 1232987 w 2485572"/>
                <a:gd name="connsiteY93" fmla="*/ 2001012 h 2169159"/>
                <a:gd name="connsiteX94" fmla="*/ 1216229 w 2485572"/>
                <a:gd name="connsiteY94" fmla="*/ 1995331 h 2169159"/>
                <a:gd name="connsiteX95" fmla="*/ 1213389 w 2485572"/>
                <a:gd name="connsiteY95" fmla="*/ 1992491 h 2169159"/>
                <a:gd name="connsiteX96" fmla="*/ 1185554 w 2485572"/>
                <a:gd name="connsiteY96" fmla="*/ 1984254 h 2169159"/>
                <a:gd name="connsiteX97" fmla="*/ 1179873 w 2485572"/>
                <a:gd name="connsiteY97" fmla="*/ 1984254 h 2169159"/>
                <a:gd name="connsiteX98" fmla="*/ 1157434 w 2485572"/>
                <a:gd name="connsiteY98" fmla="*/ 1981414 h 2169159"/>
                <a:gd name="connsiteX99" fmla="*/ 1109717 w 2485572"/>
                <a:gd name="connsiteY99" fmla="*/ 1947614 h 2169159"/>
                <a:gd name="connsiteX100" fmla="*/ 1098639 w 2485572"/>
                <a:gd name="connsiteY100" fmla="*/ 1944774 h 2169159"/>
                <a:gd name="connsiteX101" fmla="*/ 1067680 w 2485572"/>
                <a:gd name="connsiteY101" fmla="*/ 1919779 h 2169159"/>
                <a:gd name="connsiteX102" fmla="*/ 1056603 w 2485572"/>
                <a:gd name="connsiteY102" fmla="*/ 1888819 h 2169159"/>
                <a:gd name="connsiteX103" fmla="*/ 1053762 w 2485572"/>
                <a:gd name="connsiteY103" fmla="*/ 1880298 h 2169159"/>
                <a:gd name="connsiteX104" fmla="*/ 1022803 w 2485572"/>
                <a:gd name="connsiteY104" fmla="*/ 1860700 h 2169159"/>
                <a:gd name="connsiteX105" fmla="*/ 1019962 w 2485572"/>
                <a:gd name="connsiteY105" fmla="*/ 1858143 h 2169159"/>
                <a:gd name="connsiteX106" fmla="*/ 1006045 w 2485572"/>
                <a:gd name="connsiteY106" fmla="*/ 1824343 h 2169159"/>
                <a:gd name="connsiteX107" fmla="*/ 1006045 w 2485572"/>
                <a:gd name="connsiteY107" fmla="*/ 1813266 h 2169159"/>
                <a:gd name="connsiteX108" fmla="*/ 1011725 w 2485572"/>
                <a:gd name="connsiteY108" fmla="*/ 1793668 h 2169159"/>
                <a:gd name="connsiteX109" fmla="*/ 1019962 w 2485572"/>
                <a:gd name="connsiteY109" fmla="*/ 1768389 h 2169159"/>
                <a:gd name="connsiteX110" fmla="*/ 1025643 w 2485572"/>
                <a:gd name="connsiteY110" fmla="*/ 1737429 h 2169159"/>
                <a:gd name="connsiteX111" fmla="*/ 1025643 w 2485572"/>
                <a:gd name="connsiteY111" fmla="*/ 1723512 h 2169159"/>
                <a:gd name="connsiteX112" fmla="*/ 1019962 w 2485572"/>
                <a:gd name="connsiteY112" fmla="*/ 1720671 h 2169159"/>
                <a:gd name="connsiteX113" fmla="*/ 1014566 w 2485572"/>
                <a:gd name="connsiteY113" fmla="*/ 1712435 h 2169159"/>
                <a:gd name="connsiteX114" fmla="*/ 1011725 w 2485572"/>
                <a:gd name="connsiteY114" fmla="*/ 1709594 h 2169159"/>
                <a:gd name="connsiteX115" fmla="*/ 983606 w 2485572"/>
                <a:gd name="connsiteY115" fmla="*/ 1692552 h 2169159"/>
                <a:gd name="connsiteX116" fmla="*/ 977925 w 2485572"/>
                <a:gd name="connsiteY116" fmla="*/ 1692552 h 2169159"/>
                <a:gd name="connsiteX117" fmla="*/ 950090 w 2485572"/>
                <a:gd name="connsiteY117" fmla="*/ 1653356 h 2169159"/>
                <a:gd name="connsiteX118" fmla="*/ 950090 w 2485572"/>
                <a:gd name="connsiteY118" fmla="*/ 1639438 h 2169159"/>
                <a:gd name="connsiteX119" fmla="*/ 952931 w 2485572"/>
                <a:gd name="connsiteY119" fmla="*/ 1636598 h 2169159"/>
                <a:gd name="connsiteX120" fmla="*/ 975369 w 2485572"/>
                <a:gd name="connsiteY120" fmla="*/ 1597401 h 2169159"/>
                <a:gd name="connsiteX121" fmla="*/ 980766 w 2485572"/>
                <a:gd name="connsiteY121" fmla="*/ 1591721 h 2169159"/>
                <a:gd name="connsiteX122" fmla="*/ 1017406 w 2485572"/>
                <a:gd name="connsiteY122" fmla="*/ 1561045 h 2169159"/>
                <a:gd name="connsiteX123" fmla="*/ 1022803 w 2485572"/>
                <a:gd name="connsiteY123" fmla="*/ 1558205 h 2169159"/>
                <a:gd name="connsiteX124" fmla="*/ 1025643 w 2485572"/>
                <a:gd name="connsiteY124" fmla="*/ 1555364 h 2169159"/>
                <a:gd name="connsiteX125" fmla="*/ 1031324 w 2485572"/>
                <a:gd name="connsiteY125" fmla="*/ 1549684 h 2169159"/>
                <a:gd name="connsiteX126" fmla="*/ 1293866 w 2485572"/>
                <a:gd name="connsiteY126" fmla="*/ 1680648 h 2169159"/>
                <a:gd name="connsiteX127" fmla="*/ 1455791 w 2485572"/>
                <a:gd name="connsiteY127" fmla="*/ 1685410 h 2169159"/>
                <a:gd name="connsiteX128" fmla="*/ 1289417 w 2485572"/>
                <a:gd name="connsiteY128" fmla="*/ 1536685 h 2169159"/>
                <a:gd name="connsiteX129" fmla="*/ 1061999 w 2485572"/>
                <a:gd name="connsiteY129" fmla="*/ 1465610 h 2169159"/>
                <a:gd name="connsiteX130" fmla="*/ 1061999 w 2485572"/>
                <a:gd name="connsiteY130" fmla="*/ 1429254 h 2169159"/>
                <a:gd name="connsiteX131" fmla="*/ 1048082 w 2485572"/>
                <a:gd name="connsiteY131" fmla="*/ 1403975 h 2169159"/>
                <a:gd name="connsiteX132" fmla="*/ 1022803 w 2485572"/>
                <a:gd name="connsiteY132" fmla="*/ 1387217 h 2169159"/>
                <a:gd name="connsiteX133" fmla="*/ 1011725 w 2485572"/>
                <a:gd name="connsiteY133" fmla="*/ 1381536 h 2169159"/>
                <a:gd name="connsiteX134" fmla="*/ 1000364 w 2485572"/>
                <a:gd name="connsiteY134" fmla="*/ 1381536 h 2169159"/>
                <a:gd name="connsiteX135" fmla="*/ 961167 w 2485572"/>
                <a:gd name="connsiteY135" fmla="*/ 1376140 h 2169159"/>
                <a:gd name="connsiteX136" fmla="*/ 924811 w 2485572"/>
                <a:gd name="connsiteY136" fmla="*/ 1367618 h 2169159"/>
                <a:gd name="connsiteX137" fmla="*/ 919131 w 2485572"/>
                <a:gd name="connsiteY137" fmla="*/ 1367618 h 2169159"/>
                <a:gd name="connsiteX138" fmla="*/ 913450 w 2485572"/>
                <a:gd name="connsiteY138" fmla="*/ 1364778 h 2169159"/>
                <a:gd name="connsiteX139" fmla="*/ 908053 w 2485572"/>
                <a:gd name="connsiteY139" fmla="*/ 1364778 h 2169159"/>
                <a:gd name="connsiteX140" fmla="*/ 877094 w 2485572"/>
                <a:gd name="connsiteY140" fmla="*/ 1381536 h 2169159"/>
                <a:gd name="connsiteX141" fmla="*/ 868857 w 2485572"/>
                <a:gd name="connsiteY141" fmla="*/ 1390057 h 2169159"/>
                <a:gd name="connsiteX142" fmla="*/ 835057 w 2485572"/>
                <a:gd name="connsiteY142" fmla="*/ 1434934 h 2169159"/>
                <a:gd name="connsiteX143" fmla="*/ 832217 w 2485572"/>
                <a:gd name="connsiteY143" fmla="*/ 1440331 h 2169159"/>
                <a:gd name="connsiteX144" fmla="*/ 832217 w 2485572"/>
                <a:gd name="connsiteY144" fmla="*/ 1446012 h 2169159"/>
                <a:gd name="connsiteX145" fmla="*/ 767741 w 2485572"/>
                <a:gd name="connsiteY145" fmla="*/ 1513327 h 2169159"/>
                <a:gd name="connsiteX146" fmla="*/ 711787 w 2485572"/>
                <a:gd name="connsiteY146" fmla="*/ 1535766 h 2169159"/>
                <a:gd name="connsiteX147" fmla="*/ 686508 w 2485572"/>
                <a:gd name="connsiteY147" fmla="*/ 1541447 h 2169159"/>
                <a:gd name="connsiteX148" fmla="*/ 661513 w 2485572"/>
                <a:gd name="connsiteY148" fmla="*/ 1549684 h 2169159"/>
                <a:gd name="connsiteX149" fmla="*/ 658672 w 2485572"/>
                <a:gd name="connsiteY149" fmla="*/ 1552524 h 2169159"/>
                <a:gd name="connsiteX150" fmla="*/ 652992 w 2485572"/>
                <a:gd name="connsiteY150" fmla="*/ 1555364 h 2169159"/>
                <a:gd name="connsiteX151" fmla="*/ 624873 w 2485572"/>
                <a:gd name="connsiteY151" fmla="*/ 1561045 h 2169159"/>
                <a:gd name="connsiteX152" fmla="*/ 619476 w 2485572"/>
                <a:gd name="connsiteY152" fmla="*/ 1558205 h 2169159"/>
                <a:gd name="connsiteX153" fmla="*/ 616636 w 2485572"/>
                <a:gd name="connsiteY153" fmla="*/ 1555364 h 2169159"/>
                <a:gd name="connsiteX154" fmla="*/ 597037 w 2485572"/>
                <a:gd name="connsiteY154" fmla="*/ 1532926 h 2169159"/>
                <a:gd name="connsiteX155" fmla="*/ 594197 w 2485572"/>
                <a:gd name="connsiteY155" fmla="*/ 1521848 h 2169159"/>
                <a:gd name="connsiteX156" fmla="*/ 591357 w 2485572"/>
                <a:gd name="connsiteY156" fmla="*/ 1519008 h 2169159"/>
                <a:gd name="connsiteX157" fmla="*/ 566078 w 2485572"/>
                <a:gd name="connsiteY157" fmla="*/ 1482368 h 2169159"/>
                <a:gd name="connsiteX158" fmla="*/ 560397 w 2485572"/>
                <a:gd name="connsiteY158" fmla="*/ 1471291 h 2169159"/>
                <a:gd name="connsiteX159" fmla="*/ 555000 w 2485572"/>
                <a:gd name="connsiteY159" fmla="*/ 1465610 h 2169159"/>
                <a:gd name="connsiteX160" fmla="*/ 498762 w 2485572"/>
                <a:gd name="connsiteY160" fmla="*/ 1432094 h 2169159"/>
                <a:gd name="connsiteX161" fmla="*/ 490525 w 2485572"/>
                <a:gd name="connsiteY161" fmla="*/ 1429254 h 2169159"/>
                <a:gd name="connsiteX162" fmla="*/ 487685 w 2485572"/>
                <a:gd name="connsiteY162" fmla="*/ 1429254 h 2169159"/>
                <a:gd name="connsiteX163" fmla="*/ 462406 w 2485572"/>
                <a:gd name="connsiteY163" fmla="*/ 1426413 h 2169159"/>
                <a:gd name="connsiteX164" fmla="*/ 400770 w 2485572"/>
                <a:gd name="connsiteY164" fmla="*/ 1426413 h 2169159"/>
                <a:gd name="connsiteX165" fmla="*/ 392250 w 2485572"/>
                <a:gd name="connsiteY165" fmla="*/ 1423573 h 2169159"/>
                <a:gd name="connsiteX166" fmla="*/ 384013 w 2485572"/>
                <a:gd name="connsiteY166" fmla="*/ 1420733 h 2169159"/>
                <a:gd name="connsiteX167" fmla="*/ 375492 w 2485572"/>
                <a:gd name="connsiteY167" fmla="*/ 1420733 h 2169159"/>
                <a:gd name="connsiteX168" fmla="*/ 319537 w 2485572"/>
                <a:gd name="connsiteY168" fmla="*/ 1409655 h 2169159"/>
                <a:gd name="connsiteX169" fmla="*/ 313856 w 2485572"/>
                <a:gd name="connsiteY169" fmla="*/ 1406815 h 2169159"/>
                <a:gd name="connsiteX170" fmla="*/ 308176 w 2485572"/>
                <a:gd name="connsiteY170" fmla="*/ 1406815 h 2169159"/>
                <a:gd name="connsiteX171" fmla="*/ 297098 w 2485572"/>
                <a:gd name="connsiteY171" fmla="*/ 1401134 h 2169159"/>
                <a:gd name="connsiteX172" fmla="*/ 221546 w 2485572"/>
                <a:gd name="connsiteY172" fmla="*/ 1392898 h 2169159"/>
                <a:gd name="connsiteX173" fmla="*/ 213025 w 2485572"/>
                <a:gd name="connsiteY173" fmla="*/ 1392898 h 2169159"/>
                <a:gd name="connsiteX174" fmla="*/ 204504 w 2485572"/>
                <a:gd name="connsiteY174" fmla="*/ 1395738 h 2169159"/>
                <a:gd name="connsiteX175" fmla="*/ 154230 w 2485572"/>
                <a:gd name="connsiteY175" fmla="*/ 1406815 h 2169159"/>
                <a:gd name="connsiteX176" fmla="*/ 148549 w 2485572"/>
                <a:gd name="connsiteY176" fmla="*/ 1403975 h 2169159"/>
                <a:gd name="connsiteX177" fmla="*/ 137472 w 2485572"/>
                <a:gd name="connsiteY177" fmla="*/ 1398294 h 2169159"/>
                <a:gd name="connsiteX178" fmla="*/ 131791 w 2485572"/>
                <a:gd name="connsiteY178" fmla="*/ 1398294 h 2169159"/>
                <a:gd name="connsiteX179" fmla="*/ 67316 w 2485572"/>
                <a:gd name="connsiteY179" fmla="*/ 1418177 h 2169159"/>
                <a:gd name="connsiteX180" fmla="*/ 58795 w 2485572"/>
                <a:gd name="connsiteY180" fmla="*/ 1420733 h 2169159"/>
                <a:gd name="connsiteX181" fmla="*/ 50558 w 2485572"/>
                <a:gd name="connsiteY181" fmla="*/ 1423573 h 2169159"/>
                <a:gd name="connsiteX182" fmla="*/ 42037 w 2485572"/>
                <a:gd name="connsiteY182" fmla="*/ 1423573 h 2169159"/>
                <a:gd name="connsiteX183" fmla="*/ 5681 w 2485572"/>
                <a:gd name="connsiteY183" fmla="*/ 1432094 h 2169159"/>
                <a:gd name="connsiteX184" fmla="*/ 2840 w 2485572"/>
                <a:gd name="connsiteY184" fmla="*/ 1403975 h 2169159"/>
                <a:gd name="connsiteX185" fmla="*/ 0 w 2485572"/>
                <a:gd name="connsiteY185" fmla="*/ 1395738 h 2169159"/>
                <a:gd name="connsiteX186" fmla="*/ 5681 w 2485572"/>
                <a:gd name="connsiteY186" fmla="*/ 1373299 h 2169159"/>
                <a:gd name="connsiteX187" fmla="*/ 5681 w 2485572"/>
                <a:gd name="connsiteY187" fmla="*/ 1361938 h 2169159"/>
                <a:gd name="connsiteX188" fmla="*/ 11361 w 2485572"/>
                <a:gd name="connsiteY188" fmla="*/ 1345180 h 2169159"/>
                <a:gd name="connsiteX189" fmla="*/ 42037 w 2485572"/>
                <a:gd name="connsiteY189" fmla="*/ 1305983 h 2169159"/>
                <a:gd name="connsiteX190" fmla="*/ 47718 w 2485572"/>
                <a:gd name="connsiteY190" fmla="*/ 1294622 h 2169159"/>
                <a:gd name="connsiteX191" fmla="*/ 39197 w 2485572"/>
                <a:gd name="connsiteY191" fmla="*/ 1275024 h 2169159"/>
                <a:gd name="connsiteX192" fmla="*/ 33516 w 2485572"/>
                <a:gd name="connsiteY192" fmla="*/ 1269627 h 2169159"/>
                <a:gd name="connsiteX193" fmla="*/ 33516 w 2485572"/>
                <a:gd name="connsiteY193" fmla="*/ 1244348 h 2169159"/>
                <a:gd name="connsiteX194" fmla="*/ 64475 w 2485572"/>
                <a:gd name="connsiteY194" fmla="*/ 1213389 h 2169159"/>
                <a:gd name="connsiteX195" fmla="*/ 81233 w 2485572"/>
                <a:gd name="connsiteY195" fmla="*/ 1199471 h 2169159"/>
                <a:gd name="connsiteX196" fmla="*/ 86914 w 2485572"/>
                <a:gd name="connsiteY196" fmla="*/ 1190950 h 2169159"/>
                <a:gd name="connsiteX197" fmla="*/ 97991 w 2485572"/>
                <a:gd name="connsiteY197" fmla="*/ 1160275 h 2169159"/>
                <a:gd name="connsiteX198" fmla="*/ 95435 w 2485572"/>
                <a:gd name="connsiteY198" fmla="*/ 1151753 h 2169159"/>
                <a:gd name="connsiteX199" fmla="*/ 95435 w 2485572"/>
                <a:gd name="connsiteY199" fmla="*/ 1121078 h 2169159"/>
                <a:gd name="connsiteX200" fmla="*/ 100832 w 2485572"/>
                <a:gd name="connsiteY200" fmla="*/ 1112557 h 2169159"/>
                <a:gd name="connsiteX201" fmla="*/ 103672 w 2485572"/>
                <a:gd name="connsiteY201" fmla="*/ 1106876 h 2169159"/>
                <a:gd name="connsiteX202" fmla="*/ 154230 w 2485572"/>
                <a:gd name="connsiteY202" fmla="*/ 1070520 h 2169159"/>
                <a:gd name="connsiteX203" fmla="*/ 176668 w 2485572"/>
                <a:gd name="connsiteY203" fmla="*/ 1045241 h 2169159"/>
                <a:gd name="connsiteX204" fmla="*/ 176668 w 2485572"/>
                <a:gd name="connsiteY204" fmla="*/ 1037004 h 2169159"/>
                <a:gd name="connsiteX205" fmla="*/ 173828 w 2485572"/>
                <a:gd name="connsiteY205" fmla="*/ 1028483 h 2169159"/>
                <a:gd name="connsiteX206" fmla="*/ 157070 w 2485572"/>
                <a:gd name="connsiteY206" fmla="*/ 1008885 h 2169159"/>
                <a:gd name="connsiteX207" fmla="*/ 154230 w 2485572"/>
                <a:gd name="connsiteY207" fmla="*/ 1000648 h 2169159"/>
                <a:gd name="connsiteX208" fmla="*/ 157070 w 2485572"/>
                <a:gd name="connsiteY208" fmla="*/ 964008 h 2169159"/>
                <a:gd name="connsiteX209" fmla="*/ 154230 w 2485572"/>
                <a:gd name="connsiteY209" fmla="*/ 955771 h 2169159"/>
                <a:gd name="connsiteX210" fmla="*/ 126111 w 2485572"/>
                <a:gd name="connsiteY210" fmla="*/ 930492 h 2169159"/>
                <a:gd name="connsiteX211" fmla="*/ 112193 w 2485572"/>
                <a:gd name="connsiteY211" fmla="*/ 927652 h 2169159"/>
                <a:gd name="connsiteX212" fmla="*/ 109353 w 2485572"/>
                <a:gd name="connsiteY212" fmla="*/ 921971 h 2169159"/>
                <a:gd name="connsiteX213" fmla="*/ 109353 w 2485572"/>
                <a:gd name="connsiteY213" fmla="*/ 908053 h 2169159"/>
                <a:gd name="connsiteX214" fmla="*/ 117590 w 2485572"/>
                <a:gd name="connsiteY214" fmla="*/ 891295 h 2169159"/>
                <a:gd name="connsiteX215" fmla="*/ 123270 w 2485572"/>
                <a:gd name="connsiteY215" fmla="*/ 885615 h 2169159"/>
                <a:gd name="connsiteX216" fmla="*/ 148549 w 2485572"/>
                <a:gd name="connsiteY216" fmla="*/ 866016 h 2169159"/>
                <a:gd name="connsiteX217" fmla="*/ 128951 w 2485572"/>
                <a:gd name="connsiteY217" fmla="*/ 840738 h 2169159"/>
                <a:gd name="connsiteX218" fmla="*/ 126111 w 2485572"/>
                <a:gd name="connsiteY218" fmla="*/ 821139 h 2169159"/>
                <a:gd name="connsiteX219" fmla="*/ 140028 w 2485572"/>
                <a:gd name="connsiteY219" fmla="*/ 812618 h 2169159"/>
                <a:gd name="connsiteX220" fmla="*/ 142869 w 2485572"/>
                <a:gd name="connsiteY220" fmla="*/ 790464 h 2169159"/>
                <a:gd name="connsiteX221" fmla="*/ 154230 w 2485572"/>
                <a:gd name="connsiteY221" fmla="*/ 773422 h 2169159"/>
                <a:gd name="connsiteX222" fmla="*/ 157070 w 2485572"/>
                <a:gd name="connsiteY222" fmla="*/ 762344 h 2169159"/>
                <a:gd name="connsiteX223" fmla="*/ 157070 w 2485572"/>
                <a:gd name="connsiteY223" fmla="*/ 753824 h 2169159"/>
                <a:gd name="connsiteX224" fmla="*/ 145709 w 2485572"/>
                <a:gd name="connsiteY224" fmla="*/ 731385 h 2169159"/>
                <a:gd name="connsiteX225" fmla="*/ 145709 w 2485572"/>
                <a:gd name="connsiteY225" fmla="*/ 723148 h 2169159"/>
                <a:gd name="connsiteX226" fmla="*/ 159627 w 2485572"/>
                <a:gd name="connsiteY226" fmla="*/ 714627 h 2169159"/>
                <a:gd name="connsiteX227" fmla="*/ 204504 w 2485572"/>
                <a:gd name="connsiteY227" fmla="*/ 708946 h 2169159"/>
                <a:gd name="connsiteX228" fmla="*/ 232623 w 2485572"/>
                <a:gd name="connsiteY228" fmla="*/ 678271 h 2169159"/>
                <a:gd name="connsiteX229" fmla="*/ 232623 w 2485572"/>
                <a:gd name="connsiteY229" fmla="*/ 666909 h 2169159"/>
                <a:gd name="connsiteX230" fmla="*/ 215865 w 2485572"/>
                <a:gd name="connsiteY230" fmla="*/ 644755 h 2169159"/>
                <a:gd name="connsiteX231" fmla="*/ 218705 w 2485572"/>
                <a:gd name="connsiteY231" fmla="*/ 613795 h 2169159"/>
                <a:gd name="connsiteX232" fmla="*/ 241144 w 2485572"/>
                <a:gd name="connsiteY232" fmla="*/ 582836 h 2169159"/>
                <a:gd name="connsiteX233" fmla="*/ 252221 w 2485572"/>
                <a:gd name="connsiteY233" fmla="*/ 571758 h 2169159"/>
                <a:gd name="connsiteX234" fmla="*/ 285737 w 2485572"/>
                <a:gd name="connsiteY234" fmla="*/ 524041 h 2169159"/>
                <a:gd name="connsiteX235" fmla="*/ 291418 w 2485572"/>
                <a:gd name="connsiteY235" fmla="*/ 518644 h 2169159"/>
                <a:gd name="connsiteX236" fmla="*/ 322377 w 2485572"/>
                <a:gd name="connsiteY236" fmla="*/ 518644 h 2169159"/>
                <a:gd name="connsiteX237" fmla="*/ 333455 w 2485572"/>
                <a:gd name="connsiteY237" fmla="*/ 510123 h 2169159"/>
                <a:gd name="connsiteX238" fmla="*/ 341976 w 2485572"/>
                <a:gd name="connsiteY238" fmla="*/ 482004 h 2169159"/>
                <a:gd name="connsiteX239" fmla="*/ 347372 w 2485572"/>
                <a:gd name="connsiteY239" fmla="*/ 476607 h 2169159"/>
                <a:gd name="connsiteX240" fmla="*/ 386853 w 2485572"/>
                <a:gd name="connsiteY240" fmla="*/ 459565 h 2169159"/>
                <a:gd name="connsiteX241" fmla="*/ 389409 w 2485572"/>
                <a:gd name="connsiteY241" fmla="*/ 454169 h 2169159"/>
                <a:gd name="connsiteX242" fmla="*/ 400770 w 2485572"/>
                <a:gd name="connsiteY242" fmla="*/ 434570 h 2169159"/>
                <a:gd name="connsiteX243" fmla="*/ 414688 w 2485572"/>
                <a:gd name="connsiteY243" fmla="*/ 392534 h 2169159"/>
                <a:gd name="connsiteX244" fmla="*/ 428890 w 2485572"/>
                <a:gd name="connsiteY244" fmla="*/ 341976 h 2169159"/>
                <a:gd name="connsiteX245" fmla="*/ 434286 w 2485572"/>
                <a:gd name="connsiteY245" fmla="*/ 255062 h 2169159"/>
                <a:gd name="connsiteX246" fmla="*/ 437127 w 2485572"/>
                <a:gd name="connsiteY246" fmla="*/ 252221 h 2169159"/>
                <a:gd name="connsiteX247" fmla="*/ 448488 w 2485572"/>
                <a:gd name="connsiteY247" fmla="*/ 235463 h 2169159"/>
                <a:gd name="connsiteX248" fmla="*/ 468086 w 2485572"/>
                <a:gd name="connsiteY248" fmla="*/ 221546 h 2169159"/>
                <a:gd name="connsiteX249" fmla="*/ 501602 w 2485572"/>
                <a:gd name="connsiteY249" fmla="*/ 215865 h 2169159"/>
                <a:gd name="connsiteX250" fmla="*/ 512964 w 2485572"/>
                <a:gd name="connsiteY250" fmla="*/ 213025 h 2169159"/>
                <a:gd name="connsiteX251" fmla="*/ 555000 w 2485572"/>
                <a:gd name="connsiteY251" fmla="*/ 187746 h 2169159"/>
                <a:gd name="connsiteX252" fmla="*/ 557557 w 2485572"/>
                <a:gd name="connsiteY252" fmla="*/ 182349 h 2169159"/>
                <a:gd name="connsiteX253" fmla="*/ 602434 w 2485572"/>
                <a:gd name="connsiteY253" fmla="*/ 131791 h 2169159"/>
                <a:gd name="connsiteX254" fmla="*/ 605274 w 2485572"/>
                <a:gd name="connsiteY254" fmla="*/ 123270 h 2169159"/>
                <a:gd name="connsiteX255" fmla="*/ 594197 w 2485572"/>
                <a:gd name="connsiteY255" fmla="*/ 70156 h 2169159"/>
                <a:gd name="connsiteX256" fmla="*/ 650151 w 2485572"/>
                <a:gd name="connsiteY256" fmla="*/ 92595 h 2169159"/>
                <a:gd name="connsiteX257" fmla="*/ 664069 w 2485572"/>
                <a:gd name="connsiteY257" fmla="*/ 92595 h 2169159"/>
                <a:gd name="connsiteX258" fmla="*/ 689348 w 2485572"/>
                <a:gd name="connsiteY258" fmla="*/ 98275 h 2169159"/>
                <a:gd name="connsiteX259" fmla="*/ 723148 w 2485572"/>
                <a:gd name="connsiteY259" fmla="*/ 89754 h 2169159"/>
                <a:gd name="connsiteX260" fmla="*/ 725704 w 2485572"/>
                <a:gd name="connsiteY260" fmla="*/ 92595 h 2169159"/>
                <a:gd name="connsiteX261" fmla="*/ 731385 w 2485572"/>
                <a:gd name="connsiteY261" fmla="*/ 92595 h 2169159"/>
                <a:gd name="connsiteX262" fmla="*/ 737065 w 2485572"/>
                <a:gd name="connsiteY262" fmla="*/ 95435 h 2169159"/>
                <a:gd name="connsiteX263" fmla="*/ 742746 w 2485572"/>
                <a:gd name="connsiteY263" fmla="*/ 95435 h 2169159"/>
                <a:gd name="connsiteX264" fmla="*/ 779102 w 2485572"/>
                <a:gd name="connsiteY264" fmla="*/ 75837 h 2169159"/>
                <a:gd name="connsiteX265" fmla="*/ 818299 w 2485572"/>
                <a:gd name="connsiteY265" fmla="*/ 39197 h 2169159"/>
                <a:gd name="connsiteX266" fmla="*/ 823980 w 2485572"/>
                <a:gd name="connsiteY266" fmla="*/ 33800 h 2169159"/>
                <a:gd name="connsiteX267" fmla="*/ 851815 w 2485572"/>
                <a:gd name="connsiteY267" fmla="*/ 19598 h 2169159"/>
                <a:gd name="connsiteX268" fmla="*/ 854655 w 2485572"/>
                <a:gd name="connsiteY268" fmla="*/ 14202 h 2169159"/>
                <a:gd name="connsiteX269" fmla="*/ 888455 w 2485572"/>
                <a:gd name="connsiteY269" fmla="*/ 8521 h 2169159"/>
                <a:gd name="connsiteX270" fmla="*/ 893852 w 2485572"/>
                <a:gd name="connsiteY270" fmla="*/ 11361 h 2169159"/>
                <a:gd name="connsiteX271" fmla="*/ 933332 w 2485572"/>
                <a:gd name="connsiteY271" fmla="*/ 36640 h 2169159"/>
                <a:gd name="connsiteX272" fmla="*/ 938729 w 2485572"/>
                <a:gd name="connsiteY272" fmla="*/ 42037 h 2169159"/>
                <a:gd name="connsiteX273" fmla="*/ 969689 w 2485572"/>
                <a:gd name="connsiteY273" fmla="*/ 61635 h 2169159"/>
                <a:gd name="connsiteX274" fmla="*/ 972529 w 2485572"/>
                <a:gd name="connsiteY274" fmla="*/ 64475 h 2169159"/>
                <a:gd name="connsiteX275" fmla="*/ 977925 w 2485572"/>
                <a:gd name="connsiteY275" fmla="*/ 67316 h 2169159"/>
                <a:gd name="connsiteX276" fmla="*/ 1011725 w 2485572"/>
                <a:gd name="connsiteY276" fmla="*/ 67316 h 2169159"/>
                <a:gd name="connsiteX277" fmla="*/ 1031324 w 2485572"/>
                <a:gd name="connsiteY277" fmla="*/ 64475 h 2169159"/>
                <a:gd name="connsiteX278" fmla="*/ 1042401 w 2485572"/>
                <a:gd name="connsiteY278" fmla="*/ 64475 h 2169159"/>
                <a:gd name="connsiteX279" fmla="*/ 1104036 w 2485572"/>
                <a:gd name="connsiteY279" fmla="*/ 70156 h 2169159"/>
                <a:gd name="connsiteX280" fmla="*/ 1109717 w 2485572"/>
                <a:gd name="connsiteY280" fmla="*/ 75837 h 2169159"/>
                <a:gd name="connsiteX281" fmla="*/ 1118238 w 2485572"/>
                <a:gd name="connsiteY281" fmla="*/ 81233 h 2169159"/>
                <a:gd name="connsiteX282" fmla="*/ 1121078 w 2485572"/>
                <a:gd name="connsiteY282" fmla="*/ 84074 h 2169159"/>
                <a:gd name="connsiteX283" fmla="*/ 1143517 w 2485572"/>
                <a:gd name="connsiteY283" fmla="*/ 95435 h 2169159"/>
                <a:gd name="connsiteX284" fmla="*/ 1151754 w 2485572"/>
                <a:gd name="connsiteY284" fmla="*/ 100832 h 2169159"/>
                <a:gd name="connsiteX285" fmla="*/ 1171352 w 2485572"/>
                <a:gd name="connsiteY285" fmla="*/ 100832 h 2169159"/>
                <a:gd name="connsiteX286" fmla="*/ 1174192 w 2485572"/>
                <a:gd name="connsiteY286" fmla="*/ 98275 h 2169159"/>
                <a:gd name="connsiteX287" fmla="*/ 1188110 w 2485572"/>
                <a:gd name="connsiteY287" fmla="*/ 89754 h 2169159"/>
                <a:gd name="connsiteX288" fmla="*/ 1193791 w 2485572"/>
                <a:gd name="connsiteY288" fmla="*/ 84074 h 2169159"/>
                <a:gd name="connsiteX289" fmla="*/ 1238668 w 2485572"/>
                <a:gd name="connsiteY289" fmla="*/ 75837 h 2169159"/>
                <a:gd name="connsiteX290" fmla="*/ 1244348 w 2485572"/>
                <a:gd name="connsiteY290" fmla="*/ 78677 h 2169159"/>
                <a:gd name="connsiteX291" fmla="*/ 1272184 w 2485572"/>
                <a:gd name="connsiteY291" fmla="*/ 75837 h 2169159"/>
                <a:gd name="connsiteX292" fmla="*/ 1280705 w 2485572"/>
                <a:gd name="connsiteY292" fmla="*/ 72996 h 2169159"/>
                <a:gd name="connsiteX293" fmla="*/ 1286385 w 2485572"/>
                <a:gd name="connsiteY293" fmla="*/ 72996 h 2169159"/>
                <a:gd name="connsiteX294" fmla="*/ 1348020 w 2485572"/>
                <a:gd name="connsiteY294" fmla="*/ 50558 h 2169159"/>
                <a:gd name="connsiteX295" fmla="*/ 1350861 w 2485572"/>
                <a:gd name="connsiteY295" fmla="*/ 50558 h 2169159"/>
                <a:gd name="connsiteX296" fmla="*/ 1392898 w 2485572"/>
                <a:gd name="connsiteY296" fmla="*/ 39197 h 2169159"/>
                <a:gd name="connsiteX297" fmla="*/ 1406815 w 2485572"/>
                <a:gd name="connsiteY297" fmla="*/ 39197 h 2169159"/>
                <a:gd name="connsiteX298" fmla="*/ 1459929 w 2485572"/>
                <a:gd name="connsiteY298" fmla="*/ 36640 h 2169159"/>
                <a:gd name="connsiteX299" fmla="*/ 1468450 w 2485572"/>
                <a:gd name="connsiteY299" fmla="*/ 36640 h 2169159"/>
                <a:gd name="connsiteX300" fmla="*/ 1474131 w 2485572"/>
                <a:gd name="connsiteY300" fmla="*/ 33800 h 2169159"/>
                <a:gd name="connsiteX301" fmla="*/ 1479528 w 2485572"/>
                <a:gd name="connsiteY301" fmla="*/ 30960 h 2169159"/>
                <a:gd name="connsiteX302" fmla="*/ 1485208 w 2485572"/>
                <a:gd name="connsiteY302" fmla="*/ 30960 h 2169159"/>
                <a:gd name="connsiteX303" fmla="*/ 1544003 w 2485572"/>
                <a:gd name="connsiteY303" fmla="*/ 16758 h 2169159"/>
                <a:gd name="connsiteX304" fmla="*/ 1549684 w 2485572"/>
                <a:gd name="connsiteY304" fmla="*/ 14202 h 2169159"/>
                <a:gd name="connsiteX305" fmla="*/ 1555364 w 2485572"/>
                <a:gd name="connsiteY305" fmla="*/ 14202 h 2169159"/>
                <a:gd name="connsiteX306" fmla="*/ 1563601 w 2485572"/>
                <a:gd name="connsiteY306" fmla="*/ 11361 h 2169159"/>
                <a:gd name="connsiteX307" fmla="*/ 1614159 w 2485572"/>
                <a:gd name="connsiteY307" fmla="*/ 22439 h 2169159"/>
                <a:gd name="connsiteX308" fmla="*/ 1619840 w 2485572"/>
                <a:gd name="connsiteY308" fmla="*/ 19598 h 2169159"/>
                <a:gd name="connsiteX309" fmla="*/ 1630917 w 2485572"/>
                <a:gd name="connsiteY309" fmla="*/ 16758 h 2169159"/>
                <a:gd name="connsiteX310" fmla="*/ 1645119 w 2485572"/>
                <a:gd name="connsiteY310" fmla="*/ 8521 h 2169159"/>
                <a:gd name="connsiteX311" fmla="*/ 1653356 w 2485572"/>
                <a:gd name="connsiteY311" fmla="*/ 5681 h 2169159"/>
                <a:gd name="connsiteX312" fmla="*/ 1689712 w 2485572"/>
                <a:gd name="connsiteY312" fmla="*/ 0 h 2169159"/>
                <a:gd name="connsiteX313" fmla="*/ 1698233 w 2485572"/>
                <a:gd name="connsiteY313" fmla="*/ 11361 h 2169159"/>
                <a:gd name="connsiteX314" fmla="*/ 1703914 w 2485572"/>
                <a:gd name="connsiteY314" fmla="*/ 14202 h 2169159"/>
                <a:gd name="connsiteX315" fmla="*/ 1709310 w 2485572"/>
                <a:gd name="connsiteY315" fmla="*/ 16758 h 2169159"/>
                <a:gd name="connsiteX316" fmla="*/ 1717831 w 2485572"/>
                <a:gd name="connsiteY316" fmla="*/ 16758 h 2169159"/>
                <a:gd name="connsiteX317" fmla="*/ 1757028 w 2485572"/>
                <a:gd name="connsiteY317" fmla="*/ 22439 h 2169159"/>
                <a:gd name="connsiteX318" fmla="*/ 1762708 w 2485572"/>
                <a:gd name="connsiteY318" fmla="*/ 25279 h 2169159"/>
                <a:gd name="connsiteX319" fmla="*/ 1768389 w 2485572"/>
                <a:gd name="connsiteY319" fmla="*/ 25279 h 2169159"/>
                <a:gd name="connsiteX320" fmla="*/ 1787987 w 2485572"/>
                <a:gd name="connsiteY320" fmla="*/ 33800 h 2169159"/>
                <a:gd name="connsiteX321" fmla="*/ 1793384 w 2485572"/>
                <a:gd name="connsiteY321" fmla="*/ 33800 h 2169159"/>
                <a:gd name="connsiteX322" fmla="*/ 1801905 w 2485572"/>
                <a:gd name="connsiteY322" fmla="*/ 36640 h 2169159"/>
                <a:gd name="connsiteX323" fmla="*/ 1835421 w 2485572"/>
                <a:gd name="connsiteY323" fmla="*/ 42037 h 2169159"/>
                <a:gd name="connsiteX324" fmla="*/ 1891659 w 2485572"/>
                <a:gd name="connsiteY324" fmla="*/ 61635 h 2169159"/>
                <a:gd name="connsiteX325" fmla="*/ 1897340 w 2485572"/>
                <a:gd name="connsiteY325" fmla="*/ 64475 h 2169159"/>
                <a:gd name="connsiteX326" fmla="*/ 1899896 w 2485572"/>
                <a:gd name="connsiteY326" fmla="*/ 67316 h 2169159"/>
                <a:gd name="connsiteX327" fmla="*/ 1944774 w 2485572"/>
                <a:gd name="connsiteY327" fmla="*/ 123270 h 2169159"/>
                <a:gd name="connsiteX328" fmla="*/ 1947614 w 2485572"/>
                <a:gd name="connsiteY328" fmla="*/ 128951 h 2169159"/>
                <a:gd name="connsiteX329" fmla="*/ 1950454 w 2485572"/>
                <a:gd name="connsiteY329" fmla="*/ 131791 h 2169159"/>
                <a:gd name="connsiteX330" fmla="*/ 1956135 w 2485572"/>
                <a:gd name="connsiteY330" fmla="*/ 140312 h 2169159"/>
                <a:gd name="connsiteX331" fmla="*/ 1958975 w 2485572"/>
                <a:gd name="connsiteY331" fmla="*/ 145709 h 2169159"/>
                <a:gd name="connsiteX332" fmla="*/ 1961532 w 2485572"/>
                <a:gd name="connsiteY332" fmla="*/ 154230 h 2169159"/>
                <a:gd name="connsiteX333" fmla="*/ 1998172 w 2485572"/>
                <a:gd name="connsiteY333" fmla="*/ 204788 h 2169159"/>
                <a:gd name="connsiteX334" fmla="*/ 2003569 w 2485572"/>
                <a:gd name="connsiteY334" fmla="*/ 207344 h 2169159"/>
                <a:gd name="connsiteX335" fmla="*/ 2009249 w 2485572"/>
                <a:gd name="connsiteY335" fmla="*/ 210184 h 2169159"/>
                <a:gd name="connsiteX336" fmla="*/ 2017770 w 2485572"/>
                <a:gd name="connsiteY336" fmla="*/ 210184 h 2169159"/>
                <a:gd name="connsiteX337" fmla="*/ 2026007 w 2485572"/>
                <a:gd name="connsiteY337" fmla="*/ 213025 h 2169159"/>
                <a:gd name="connsiteX338" fmla="*/ 2037368 w 2485572"/>
                <a:gd name="connsiteY338" fmla="*/ 215865 h 2169159"/>
                <a:gd name="connsiteX339" fmla="*/ 2099003 w 2485572"/>
                <a:gd name="connsiteY339" fmla="*/ 221546 h 2169159"/>
                <a:gd name="connsiteX340" fmla="*/ 2104684 w 2485572"/>
                <a:gd name="connsiteY340" fmla="*/ 224386 h 2169159"/>
                <a:gd name="connsiteX341" fmla="*/ 2112921 w 2485572"/>
                <a:gd name="connsiteY341" fmla="*/ 224386 h 2169159"/>
                <a:gd name="connsiteX342" fmla="*/ 2124283 w 2485572"/>
                <a:gd name="connsiteY342" fmla="*/ 229783 h 2169159"/>
                <a:gd name="connsiteX343" fmla="*/ 2177397 w 2485572"/>
                <a:gd name="connsiteY343" fmla="*/ 229783 h 2169159"/>
                <a:gd name="connsiteX344" fmla="*/ 2185918 w 2485572"/>
                <a:gd name="connsiteY344" fmla="*/ 232623 h 2169159"/>
                <a:gd name="connsiteX345" fmla="*/ 2213753 w 2485572"/>
                <a:gd name="connsiteY345" fmla="*/ 226942 h 2169159"/>
                <a:gd name="connsiteX346" fmla="*/ 2219434 w 2485572"/>
                <a:gd name="connsiteY346" fmla="*/ 224386 h 2169159"/>
                <a:gd name="connsiteX347" fmla="*/ 2241872 w 2485572"/>
                <a:gd name="connsiteY347" fmla="*/ 224386 h 2169159"/>
                <a:gd name="connsiteX0" fmla="*/ 2241872 w 2485572"/>
                <a:gd name="connsiteY0" fmla="*/ 224386 h 2169159"/>
                <a:gd name="connsiteX1" fmla="*/ 2227954 w 2485572"/>
                <a:gd name="connsiteY1" fmla="*/ 263583 h 2169159"/>
                <a:gd name="connsiteX2" fmla="*/ 2227954 w 2485572"/>
                <a:gd name="connsiteY2" fmla="*/ 271820 h 2169159"/>
                <a:gd name="connsiteX3" fmla="*/ 2225114 w 2485572"/>
                <a:gd name="connsiteY3" fmla="*/ 294258 h 2169159"/>
                <a:gd name="connsiteX4" fmla="*/ 2216593 w 2485572"/>
                <a:gd name="connsiteY4" fmla="*/ 328058 h 2169159"/>
                <a:gd name="connsiteX5" fmla="*/ 2183077 w 2485572"/>
                <a:gd name="connsiteY5" fmla="*/ 426049 h 2169159"/>
                <a:gd name="connsiteX6" fmla="*/ 2180237 w 2485572"/>
                <a:gd name="connsiteY6" fmla="*/ 428890 h 2169159"/>
                <a:gd name="connsiteX7" fmla="*/ 2177397 w 2485572"/>
                <a:gd name="connsiteY7" fmla="*/ 434570 h 2169159"/>
                <a:gd name="connsiteX8" fmla="*/ 2143881 w 2485572"/>
                <a:gd name="connsiteY8" fmla="*/ 482004 h 2169159"/>
                <a:gd name="connsiteX9" fmla="*/ 2141040 w 2485572"/>
                <a:gd name="connsiteY9" fmla="*/ 487685 h 2169159"/>
                <a:gd name="connsiteX10" fmla="*/ 2135360 w 2485572"/>
                <a:gd name="connsiteY10" fmla="*/ 490525 h 2169159"/>
                <a:gd name="connsiteX11" fmla="*/ 2132519 w 2485572"/>
                <a:gd name="connsiteY11" fmla="*/ 496206 h 2169159"/>
                <a:gd name="connsiteX12" fmla="*/ 2129679 w 2485572"/>
                <a:gd name="connsiteY12" fmla="*/ 538242 h 2169159"/>
                <a:gd name="connsiteX13" fmla="*/ 2132519 w 2485572"/>
                <a:gd name="connsiteY13" fmla="*/ 540799 h 2169159"/>
                <a:gd name="connsiteX14" fmla="*/ 2188758 w 2485572"/>
                <a:gd name="connsiteY14" fmla="*/ 624873 h 2169159"/>
                <a:gd name="connsiteX15" fmla="*/ 2205516 w 2485572"/>
                <a:gd name="connsiteY15" fmla="*/ 630553 h 2169159"/>
                <a:gd name="connsiteX16" fmla="*/ 2211197 w 2485572"/>
                <a:gd name="connsiteY16" fmla="*/ 633393 h 2169159"/>
                <a:gd name="connsiteX17" fmla="*/ 2216593 w 2485572"/>
                <a:gd name="connsiteY17" fmla="*/ 636234 h 2169159"/>
                <a:gd name="connsiteX18" fmla="*/ 2225114 w 2485572"/>
                <a:gd name="connsiteY18" fmla="*/ 636234 h 2169159"/>
                <a:gd name="connsiteX19" fmla="*/ 2267151 w 2485572"/>
                <a:gd name="connsiteY19" fmla="*/ 644755 h 2169159"/>
                <a:gd name="connsiteX20" fmla="*/ 2272832 w 2485572"/>
                <a:gd name="connsiteY20" fmla="*/ 644755 h 2169159"/>
                <a:gd name="connsiteX21" fmla="*/ 2309188 w 2485572"/>
                <a:gd name="connsiteY21" fmla="*/ 678271 h 2169159"/>
                <a:gd name="connsiteX22" fmla="*/ 2370823 w 2485572"/>
                <a:gd name="connsiteY22" fmla="*/ 739906 h 2169159"/>
                <a:gd name="connsiteX23" fmla="*/ 2376504 w 2485572"/>
                <a:gd name="connsiteY23" fmla="*/ 750983 h 2169159"/>
                <a:gd name="connsiteX24" fmla="*/ 2379060 w 2485572"/>
                <a:gd name="connsiteY24" fmla="*/ 756664 h 2169159"/>
                <a:gd name="connsiteX25" fmla="*/ 2381900 w 2485572"/>
                <a:gd name="connsiteY25" fmla="*/ 765185 h 2169159"/>
                <a:gd name="connsiteX26" fmla="*/ 2415700 w 2485572"/>
                <a:gd name="connsiteY26" fmla="*/ 793020 h 2169159"/>
                <a:gd name="connsiteX27" fmla="*/ 2423937 w 2485572"/>
                <a:gd name="connsiteY27" fmla="*/ 793020 h 2169159"/>
                <a:gd name="connsiteX28" fmla="*/ 2429618 w 2485572"/>
                <a:gd name="connsiteY28" fmla="*/ 795860 h 2169159"/>
                <a:gd name="connsiteX29" fmla="*/ 2435299 w 2485572"/>
                <a:gd name="connsiteY29" fmla="*/ 801541 h 2169159"/>
                <a:gd name="connsiteX30" fmla="*/ 2468814 w 2485572"/>
                <a:gd name="connsiteY30" fmla="*/ 832501 h 2169159"/>
                <a:gd name="connsiteX31" fmla="*/ 2468814 w 2485572"/>
                <a:gd name="connsiteY31" fmla="*/ 835057 h 2169159"/>
                <a:gd name="connsiteX32" fmla="*/ 2471655 w 2485572"/>
                <a:gd name="connsiteY32" fmla="*/ 840738 h 2169159"/>
                <a:gd name="connsiteX33" fmla="*/ 2477336 w 2485572"/>
                <a:gd name="connsiteY33" fmla="*/ 866016 h 2169159"/>
                <a:gd name="connsiteX34" fmla="*/ 2483016 w 2485572"/>
                <a:gd name="connsiteY34" fmla="*/ 882774 h 2169159"/>
                <a:gd name="connsiteX35" fmla="*/ 2485572 w 2485572"/>
                <a:gd name="connsiteY35" fmla="*/ 888455 h 2169159"/>
                <a:gd name="connsiteX36" fmla="*/ 2485572 w 2485572"/>
                <a:gd name="connsiteY36" fmla="*/ 896692 h 2169159"/>
                <a:gd name="connsiteX37" fmla="*/ 2457737 w 2485572"/>
                <a:gd name="connsiteY37" fmla="*/ 992127 h 2169159"/>
                <a:gd name="connsiteX38" fmla="*/ 2454897 w 2485572"/>
                <a:gd name="connsiteY38" fmla="*/ 997808 h 2169159"/>
                <a:gd name="connsiteX39" fmla="*/ 2454897 w 2485572"/>
                <a:gd name="connsiteY39" fmla="*/ 1008885 h 2169159"/>
                <a:gd name="connsiteX40" fmla="*/ 2438139 w 2485572"/>
                <a:gd name="connsiteY40" fmla="*/ 1064839 h 2169159"/>
                <a:gd name="connsiteX41" fmla="*/ 2438139 w 2485572"/>
                <a:gd name="connsiteY41" fmla="*/ 1084438 h 2169159"/>
                <a:gd name="connsiteX42" fmla="*/ 2443536 w 2485572"/>
                <a:gd name="connsiteY42" fmla="*/ 1132155 h 2169159"/>
                <a:gd name="connsiteX43" fmla="*/ 2443536 w 2485572"/>
                <a:gd name="connsiteY43" fmla="*/ 1177032 h 2169159"/>
                <a:gd name="connsiteX44" fmla="*/ 2440979 w 2485572"/>
                <a:gd name="connsiteY44" fmla="*/ 1185553 h 2169159"/>
                <a:gd name="connsiteX45" fmla="*/ 2423937 w 2485572"/>
                <a:gd name="connsiteY45" fmla="*/ 1252585 h 2169159"/>
                <a:gd name="connsiteX46" fmla="*/ 2418541 w 2485572"/>
                <a:gd name="connsiteY46" fmla="*/ 1258266 h 2169159"/>
                <a:gd name="connsiteX47" fmla="*/ 2415700 w 2485572"/>
                <a:gd name="connsiteY47" fmla="*/ 1261106 h 2169159"/>
                <a:gd name="connsiteX48" fmla="*/ 2410020 w 2485572"/>
                <a:gd name="connsiteY48" fmla="*/ 1266787 h 2169159"/>
                <a:gd name="connsiteX49" fmla="*/ 2407179 w 2485572"/>
                <a:gd name="connsiteY49" fmla="*/ 1275024 h 2169159"/>
                <a:gd name="connsiteX50" fmla="*/ 2373663 w 2485572"/>
                <a:gd name="connsiteY50" fmla="*/ 1317061 h 2169159"/>
                <a:gd name="connsiteX51" fmla="*/ 2365142 w 2485572"/>
                <a:gd name="connsiteY51" fmla="*/ 1334103 h 2169159"/>
                <a:gd name="connsiteX52" fmla="*/ 2362302 w 2485572"/>
                <a:gd name="connsiteY52" fmla="*/ 1336659 h 2169159"/>
                <a:gd name="connsiteX53" fmla="*/ 2356905 w 2485572"/>
                <a:gd name="connsiteY53" fmla="*/ 1359098 h 2169159"/>
                <a:gd name="connsiteX54" fmla="*/ 2354065 w 2485572"/>
                <a:gd name="connsiteY54" fmla="*/ 1364778 h 2169159"/>
                <a:gd name="connsiteX55" fmla="*/ 2351225 w 2485572"/>
                <a:gd name="connsiteY55" fmla="*/ 1370459 h 2169159"/>
                <a:gd name="connsiteX56" fmla="*/ 2339863 w 2485572"/>
                <a:gd name="connsiteY56" fmla="*/ 1387217 h 2169159"/>
                <a:gd name="connsiteX57" fmla="*/ 2309188 w 2485572"/>
                <a:gd name="connsiteY57" fmla="*/ 1432094 h 2169159"/>
                <a:gd name="connsiteX58" fmla="*/ 2306348 w 2485572"/>
                <a:gd name="connsiteY58" fmla="*/ 1434934 h 2169159"/>
                <a:gd name="connsiteX59" fmla="*/ 2300667 w 2485572"/>
                <a:gd name="connsiteY59" fmla="*/ 1440331 h 2169159"/>
                <a:gd name="connsiteX60" fmla="*/ 2297827 w 2485572"/>
                <a:gd name="connsiteY60" fmla="*/ 1446012 h 2169159"/>
                <a:gd name="connsiteX61" fmla="*/ 2289590 w 2485572"/>
                <a:gd name="connsiteY61" fmla="*/ 1451692 h 2169159"/>
                <a:gd name="connsiteX62" fmla="*/ 2281069 w 2485572"/>
                <a:gd name="connsiteY62" fmla="*/ 1457373 h 2169159"/>
                <a:gd name="connsiteX63" fmla="*/ 2230795 w 2485572"/>
                <a:gd name="connsiteY63" fmla="*/ 1476971 h 2169159"/>
                <a:gd name="connsiteX64" fmla="*/ 2227954 w 2485572"/>
                <a:gd name="connsiteY64" fmla="*/ 1482368 h 2169159"/>
                <a:gd name="connsiteX65" fmla="*/ 2219434 w 2485572"/>
                <a:gd name="connsiteY65" fmla="*/ 1485208 h 2169159"/>
                <a:gd name="connsiteX66" fmla="*/ 2180237 w 2485572"/>
                <a:gd name="connsiteY66" fmla="*/ 1504806 h 2169159"/>
                <a:gd name="connsiteX67" fmla="*/ 2174556 w 2485572"/>
                <a:gd name="connsiteY67" fmla="*/ 1510487 h 2169159"/>
                <a:gd name="connsiteX68" fmla="*/ 2169160 w 2485572"/>
                <a:gd name="connsiteY68" fmla="*/ 1519008 h 2169159"/>
                <a:gd name="connsiteX69" fmla="*/ 2163479 w 2485572"/>
                <a:gd name="connsiteY69" fmla="*/ 1546843 h 2169159"/>
                <a:gd name="connsiteX70" fmla="*/ 1656196 w 2485572"/>
                <a:gd name="connsiteY70" fmla="*/ 2160638 h 2169159"/>
                <a:gd name="connsiteX71" fmla="*/ 1633591 w 2485572"/>
                <a:gd name="connsiteY71" fmla="*/ 2164835 h 2169159"/>
                <a:gd name="connsiteX72" fmla="*/ 1605638 w 2485572"/>
                <a:gd name="connsiteY72" fmla="*/ 2169159 h 2169159"/>
                <a:gd name="connsiteX73" fmla="*/ 1566442 w 2485572"/>
                <a:gd name="connsiteY73" fmla="*/ 2146721 h 2169159"/>
                <a:gd name="connsiteX74" fmla="*/ 1563601 w 2485572"/>
                <a:gd name="connsiteY74" fmla="*/ 2143881 h 2169159"/>
                <a:gd name="connsiteX75" fmla="*/ 1561045 w 2485572"/>
                <a:gd name="connsiteY75" fmla="*/ 2141040 h 2169159"/>
                <a:gd name="connsiteX76" fmla="*/ 1541447 w 2485572"/>
                <a:gd name="connsiteY76" fmla="*/ 2112921 h 2169159"/>
                <a:gd name="connsiteX77" fmla="*/ 1535766 w 2485572"/>
                <a:gd name="connsiteY77" fmla="*/ 2107524 h 2169159"/>
                <a:gd name="connsiteX78" fmla="*/ 1501966 w 2485572"/>
                <a:gd name="connsiteY78" fmla="*/ 2090482 h 2169159"/>
                <a:gd name="connsiteX79" fmla="*/ 1496570 w 2485572"/>
                <a:gd name="connsiteY79" fmla="*/ 2087926 h 2169159"/>
                <a:gd name="connsiteX80" fmla="*/ 1493729 w 2485572"/>
                <a:gd name="connsiteY80" fmla="*/ 2085086 h 2169159"/>
                <a:gd name="connsiteX81" fmla="*/ 1488049 w 2485572"/>
                <a:gd name="connsiteY81" fmla="*/ 2082245 h 2169159"/>
                <a:gd name="connsiteX82" fmla="*/ 1426413 w 2485572"/>
                <a:gd name="connsiteY82" fmla="*/ 2059807 h 2169159"/>
                <a:gd name="connsiteX83" fmla="*/ 1364778 w 2485572"/>
                <a:gd name="connsiteY83" fmla="*/ 2056966 h 2169159"/>
                <a:gd name="connsiteX84" fmla="*/ 1336659 w 2485572"/>
                <a:gd name="connsiteY84" fmla="*/ 2048445 h 2169159"/>
                <a:gd name="connsiteX85" fmla="*/ 1311380 w 2485572"/>
                <a:gd name="connsiteY85" fmla="*/ 2034528 h 2169159"/>
                <a:gd name="connsiteX86" fmla="*/ 1305983 w 2485572"/>
                <a:gd name="connsiteY86" fmla="*/ 2031688 h 2169159"/>
                <a:gd name="connsiteX87" fmla="*/ 1303143 w 2485572"/>
                <a:gd name="connsiteY87" fmla="*/ 2026291 h 2169159"/>
                <a:gd name="connsiteX88" fmla="*/ 1300303 w 2485572"/>
                <a:gd name="connsiteY88" fmla="*/ 2023451 h 2169159"/>
                <a:gd name="connsiteX89" fmla="*/ 1266787 w 2485572"/>
                <a:gd name="connsiteY89" fmla="*/ 2006409 h 2169159"/>
                <a:gd name="connsiteX90" fmla="*/ 1255426 w 2485572"/>
                <a:gd name="connsiteY90" fmla="*/ 2006409 h 2169159"/>
                <a:gd name="connsiteX91" fmla="*/ 1238668 w 2485572"/>
                <a:gd name="connsiteY91" fmla="*/ 2001012 h 2169159"/>
                <a:gd name="connsiteX92" fmla="*/ 1232987 w 2485572"/>
                <a:gd name="connsiteY92" fmla="*/ 2001012 h 2169159"/>
                <a:gd name="connsiteX93" fmla="*/ 1216229 w 2485572"/>
                <a:gd name="connsiteY93" fmla="*/ 1995331 h 2169159"/>
                <a:gd name="connsiteX94" fmla="*/ 1213389 w 2485572"/>
                <a:gd name="connsiteY94" fmla="*/ 1992491 h 2169159"/>
                <a:gd name="connsiteX95" fmla="*/ 1185554 w 2485572"/>
                <a:gd name="connsiteY95" fmla="*/ 1984254 h 2169159"/>
                <a:gd name="connsiteX96" fmla="*/ 1179873 w 2485572"/>
                <a:gd name="connsiteY96" fmla="*/ 1984254 h 2169159"/>
                <a:gd name="connsiteX97" fmla="*/ 1157434 w 2485572"/>
                <a:gd name="connsiteY97" fmla="*/ 1981414 h 2169159"/>
                <a:gd name="connsiteX98" fmla="*/ 1109717 w 2485572"/>
                <a:gd name="connsiteY98" fmla="*/ 1947614 h 2169159"/>
                <a:gd name="connsiteX99" fmla="*/ 1098639 w 2485572"/>
                <a:gd name="connsiteY99" fmla="*/ 1944774 h 2169159"/>
                <a:gd name="connsiteX100" fmla="*/ 1067680 w 2485572"/>
                <a:gd name="connsiteY100" fmla="*/ 1919779 h 2169159"/>
                <a:gd name="connsiteX101" fmla="*/ 1056603 w 2485572"/>
                <a:gd name="connsiteY101" fmla="*/ 1888819 h 2169159"/>
                <a:gd name="connsiteX102" fmla="*/ 1053762 w 2485572"/>
                <a:gd name="connsiteY102" fmla="*/ 1880298 h 2169159"/>
                <a:gd name="connsiteX103" fmla="*/ 1022803 w 2485572"/>
                <a:gd name="connsiteY103" fmla="*/ 1860700 h 2169159"/>
                <a:gd name="connsiteX104" fmla="*/ 1019962 w 2485572"/>
                <a:gd name="connsiteY104" fmla="*/ 1858143 h 2169159"/>
                <a:gd name="connsiteX105" fmla="*/ 1006045 w 2485572"/>
                <a:gd name="connsiteY105" fmla="*/ 1824343 h 2169159"/>
                <a:gd name="connsiteX106" fmla="*/ 1006045 w 2485572"/>
                <a:gd name="connsiteY106" fmla="*/ 1813266 h 2169159"/>
                <a:gd name="connsiteX107" fmla="*/ 1011725 w 2485572"/>
                <a:gd name="connsiteY107" fmla="*/ 1793668 h 2169159"/>
                <a:gd name="connsiteX108" fmla="*/ 1019962 w 2485572"/>
                <a:gd name="connsiteY108" fmla="*/ 1768389 h 2169159"/>
                <a:gd name="connsiteX109" fmla="*/ 1025643 w 2485572"/>
                <a:gd name="connsiteY109" fmla="*/ 1737429 h 2169159"/>
                <a:gd name="connsiteX110" fmla="*/ 1025643 w 2485572"/>
                <a:gd name="connsiteY110" fmla="*/ 1723512 h 2169159"/>
                <a:gd name="connsiteX111" fmla="*/ 1019962 w 2485572"/>
                <a:gd name="connsiteY111" fmla="*/ 1720671 h 2169159"/>
                <a:gd name="connsiteX112" fmla="*/ 1014566 w 2485572"/>
                <a:gd name="connsiteY112" fmla="*/ 1712435 h 2169159"/>
                <a:gd name="connsiteX113" fmla="*/ 1011725 w 2485572"/>
                <a:gd name="connsiteY113" fmla="*/ 1709594 h 2169159"/>
                <a:gd name="connsiteX114" fmla="*/ 983606 w 2485572"/>
                <a:gd name="connsiteY114" fmla="*/ 1692552 h 2169159"/>
                <a:gd name="connsiteX115" fmla="*/ 977925 w 2485572"/>
                <a:gd name="connsiteY115" fmla="*/ 1692552 h 2169159"/>
                <a:gd name="connsiteX116" fmla="*/ 950090 w 2485572"/>
                <a:gd name="connsiteY116" fmla="*/ 1653356 h 2169159"/>
                <a:gd name="connsiteX117" fmla="*/ 950090 w 2485572"/>
                <a:gd name="connsiteY117" fmla="*/ 1639438 h 2169159"/>
                <a:gd name="connsiteX118" fmla="*/ 952931 w 2485572"/>
                <a:gd name="connsiteY118" fmla="*/ 1636598 h 2169159"/>
                <a:gd name="connsiteX119" fmla="*/ 975369 w 2485572"/>
                <a:gd name="connsiteY119" fmla="*/ 1597401 h 2169159"/>
                <a:gd name="connsiteX120" fmla="*/ 980766 w 2485572"/>
                <a:gd name="connsiteY120" fmla="*/ 1591721 h 2169159"/>
                <a:gd name="connsiteX121" fmla="*/ 1017406 w 2485572"/>
                <a:gd name="connsiteY121" fmla="*/ 1561045 h 2169159"/>
                <a:gd name="connsiteX122" fmla="*/ 1022803 w 2485572"/>
                <a:gd name="connsiteY122" fmla="*/ 1558205 h 2169159"/>
                <a:gd name="connsiteX123" fmla="*/ 1025643 w 2485572"/>
                <a:gd name="connsiteY123" fmla="*/ 1555364 h 2169159"/>
                <a:gd name="connsiteX124" fmla="*/ 1031324 w 2485572"/>
                <a:gd name="connsiteY124" fmla="*/ 1549684 h 2169159"/>
                <a:gd name="connsiteX125" fmla="*/ 1293866 w 2485572"/>
                <a:gd name="connsiteY125" fmla="*/ 1680648 h 2169159"/>
                <a:gd name="connsiteX126" fmla="*/ 1455791 w 2485572"/>
                <a:gd name="connsiteY126" fmla="*/ 1685410 h 2169159"/>
                <a:gd name="connsiteX127" fmla="*/ 1289417 w 2485572"/>
                <a:gd name="connsiteY127" fmla="*/ 1536685 h 2169159"/>
                <a:gd name="connsiteX128" fmla="*/ 1061999 w 2485572"/>
                <a:gd name="connsiteY128" fmla="*/ 1465610 h 2169159"/>
                <a:gd name="connsiteX129" fmla="*/ 1061999 w 2485572"/>
                <a:gd name="connsiteY129" fmla="*/ 1429254 h 2169159"/>
                <a:gd name="connsiteX130" fmla="*/ 1048082 w 2485572"/>
                <a:gd name="connsiteY130" fmla="*/ 1403975 h 2169159"/>
                <a:gd name="connsiteX131" fmla="*/ 1022803 w 2485572"/>
                <a:gd name="connsiteY131" fmla="*/ 1387217 h 2169159"/>
                <a:gd name="connsiteX132" fmla="*/ 1011725 w 2485572"/>
                <a:gd name="connsiteY132" fmla="*/ 1381536 h 2169159"/>
                <a:gd name="connsiteX133" fmla="*/ 1000364 w 2485572"/>
                <a:gd name="connsiteY133" fmla="*/ 1381536 h 2169159"/>
                <a:gd name="connsiteX134" fmla="*/ 961167 w 2485572"/>
                <a:gd name="connsiteY134" fmla="*/ 1376140 h 2169159"/>
                <a:gd name="connsiteX135" fmla="*/ 924811 w 2485572"/>
                <a:gd name="connsiteY135" fmla="*/ 1367618 h 2169159"/>
                <a:gd name="connsiteX136" fmla="*/ 919131 w 2485572"/>
                <a:gd name="connsiteY136" fmla="*/ 1367618 h 2169159"/>
                <a:gd name="connsiteX137" fmla="*/ 913450 w 2485572"/>
                <a:gd name="connsiteY137" fmla="*/ 1364778 h 2169159"/>
                <a:gd name="connsiteX138" fmla="*/ 908053 w 2485572"/>
                <a:gd name="connsiteY138" fmla="*/ 1364778 h 2169159"/>
                <a:gd name="connsiteX139" fmla="*/ 877094 w 2485572"/>
                <a:gd name="connsiteY139" fmla="*/ 1381536 h 2169159"/>
                <a:gd name="connsiteX140" fmla="*/ 868857 w 2485572"/>
                <a:gd name="connsiteY140" fmla="*/ 1390057 h 2169159"/>
                <a:gd name="connsiteX141" fmla="*/ 835057 w 2485572"/>
                <a:gd name="connsiteY141" fmla="*/ 1434934 h 2169159"/>
                <a:gd name="connsiteX142" fmla="*/ 832217 w 2485572"/>
                <a:gd name="connsiteY142" fmla="*/ 1440331 h 2169159"/>
                <a:gd name="connsiteX143" fmla="*/ 832217 w 2485572"/>
                <a:gd name="connsiteY143" fmla="*/ 1446012 h 2169159"/>
                <a:gd name="connsiteX144" fmla="*/ 767741 w 2485572"/>
                <a:gd name="connsiteY144" fmla="*/ 1513327 h 2169159"/>
                <a:gd name="connsiteX145" fmla="*/ 711787 w 2485572"/>
                <a:gd name="connsiteY145" fmla="*/ 1535766 h 2169159"/>
                <a:gd name="connsiteX146" fmla="*/ 686508 w 2485572"/>
                <a:gd name="connsiteY146" fmla="*/ 1541447 h 2169159"/>
                <a:gd name="connsiteX147" fmla="*/ 661513 w 2485572"/>
                <a:gd name="connsiteY147" fmla="*/ 1549684 h 2169159"/>
                <a:gd name="connsiteX148" fmla="*/ 658672 w 2485572"/>
                <a:gd name="connsiteY148" fmla="*/ 1552524 h 2169159"/>
                <a:gd name="connsiteX149" fmla="*/ 652992 w 2485572"/>
                <a:gd name="connsiteY149" fmla="*/ 1555364 h 2169159"/>
                <a:gd name="connsiteX150" fmla="*/ 624873 w 2485572"/>
                <a:gd name="connsiteY150" fmla="*/ 1561045 h 2169159"/>
                <a:gd name="connsiteX151" fmla="*/ 619476 w 2485572"/>
                <a:gd name="connsiteY151" fmla="*/ 1558205 h 2169159"/>
                <a:gd name="connsiteX152" fmla="*/ 616636 w 2485572"/>
                <a:gd name="connsiteY152" fmla="*/ 1555364 h 2169159"/>
                <a:gd name="connsiteX153" fmla="*/ 597037 w 2485572"/>
                <a:gd name="connsiteY153" fmla="*/ 1532926 h 2169159"/>
                <a:gd name="connsiteX154" fmla="*/ 594197 w 2485572"/>
                <a:gd name="connsiteY154" fmla="*/ 1521848 h 2169159"/>
                <a:gd name="connsiteX155" fmla="*/ 591357 w 2485572"/>
                <a:gd name="connsiteY155" fmla="*/ 1519008 h 2169159"/>
                <a:gd name="connsiteX156" fmla="*/ 566078 w 2485572"/>
                <a:gd name="connsiteY156" fmla="*/ 1482368 h 2169159"/>
                <a:gd name="connsiteX157" fmla="*/ 560397 w 2485572"/>
                <a:gd name="connsiteY157" fmla="*/ 1471291 h 2169159"/>
                <a:gd name="connsiteX158" fmla="*/ 555000 w 2485572"/>
                <a:gd name="connsiteY158" fmla="*/ 1465610 h 2169159"/>
                <a:gd name="connsiteX159" fmla="*/ 498762 w 2485572"/>
                <a:gd name="connsiteY159" fmla="*/ 1432094 h 2169159"/>
                <a:gd name="connsiteX160" fmla="*/ 490525 w 2485572"/>
                <a:gd name="connsiteY160" fmla="*/ 1429254 h 2169159"/>
                <a:gd name="connsiteX161" fmla="*/ 487685 w 2485572"/>
                <a:gd name="connsiteY161" fmla="*/ 1429254 h 2169159"/>
                <a:gd name="connsiteX162" fmla="*/ 462406 w 2485572"/>
                <a:gd name="connsiteY162" fmla="*/ 1426413 h 2169159"/>
                <a:gd name="connsiteX163" fmla="*/ 400770 w 2485572"/>
                <a:gd name="connsiteY163" fmla="*/ 1426413 h 2169159"/>
                <a:gd name="connsiteX164" fmla="*/ 392250 w 2485572"/>
                <a:gd name="connsiteY164" fmla="*/ 1423573 h 2169159"/>
                <a:gd name="connsiteX165" fmla="*/ 384013 w 2485572"/>
                <a:gd name="connsiteY165" fmla="*/ 1420733 h 2169159"/>
                <a:gd name="connsiteX166" fmla="*/ 375492 w 2485572"/>
                <a:gd name="connsiteY166" fmla="*/ 1420733 h 2169159"/>
                <a:gd name="connsiteX167" fmla="*/ 319537 w 2485572"/>
                <a:gd name="connsiteY167" fmla="*/ 1409655 h 2169159"/>
                <a:gd name="connsiteX168" fmla="*/ 313856 w 2485572"/>
                <a:gd name="connsiteY168" fmla="*/ 1406815 h 2169159"/>
                <a:gd name="connsiteX169" fmla="*/ 308176 w 2485572"/>
                <a:gd name="connsiteY169" fmla="*/ 1406815 h 2169159"/>
                <a:gd name="connsiteX170" fmla="*/ 297098 w 2485572"/>
                <a:gd name="connsiteY170" fmla="*/ 1401134 h 2169159"/>
                <a:gd name="connsiteX171" fmla="*/ 221546 w 2485572"/>
                <a:gd name="connsiteY171" fmla="*/ 1392898 h 2169159"/>
                <a:gd name="connsiteX172" fmla="*/ 213025 w 2485572"/>
                <a:gd name="connsiteY172" fmla="*/ 1392898 h 2169159"/>
                <a:gd name="connsiteX173" fmla="*/ 204504 w 2485572"/>
                <a:gd name="connsiteY173" fmla="*/ 1395738 h 2169159"/>
                <a:gd name="connsiteX174" fmla="*/ 154230 w 2485572"/>
                <a:gd name="connsiteY174" fmla="*/ 1406815 h 2169159"/>
                <a:gd name="connsiteX175" fmla="*/ 148549 w 2485572"/>
                <a:gd name="connsiteY175" fmla="*/ 1403975 h 2169159"/>
                <a:gd name="connsiteX176" fmla="*/ 137472 w 2485572"/>
                <a:gd name="connsiteY176" fmla="*/ 1398294 h 2169159"/>
                <a:gd name="connsiteX177" fmla="*/ 131791 w 2485572"/>
                <a:gd name="connsiteY177" fmla="*/ 1398294 h 2169159"/>
                <a:gd name="connsiteX178" fmla="*/ 67316 w 2485572"/>
                <a:gd name="connsiteY178" fmla="*/ 1418177 h 2169159"/>
                <a:gd name="connsiteX179" fmla="*/ 58795 w 2485572"/>
                <a:gd name="connsiteY179" fmla="*/ 1420733 h 2169159"/>
                <a:gd name="connsiteX180" fmla="*/ 50558 w 2485572"/>
                <a:gd name="connsiteY180" fmla="*/ 1423573 h 2169159"/>
                <a:gd name="connsiteX181" fmla="*/ 42037 w 2485572"/>
                <a:gd name="connsiteY181" fmla="*/ 1423573 h 2169159"/>
                <a:gd name="connsiteX182" fmla="*/ 5681 w 2485572"/>
                <a:gd name="connsiteY182" fmla="*/ 1432094 h 2169159"/>
                <a:gd name="connsiteX183" fmla="*/ 2840 w 2485572"/>
                <a:gd name="connsiteY183" fmla="*/ 1403975 h 2169159"/>
                <a:gd name="connsiteX184" fmla="*/ 0 w 2485572"/>
                <a:gd name="connsiteY184" fmla="*/ 1395738 h 2169159"/>
                <a:gd name="connsiteX185" fmla="*/ 5681 w 2485572"/>
                <a:gd name="connsiteY185" fmla="*/ 1373299 h 2169159"/>
                <a:gd name="connsiteX186" fmla="*/ 5681 w 2485572"/>
                <a:gd name="connsiteY186" fmla="*/ 1361938 h 2169159"/>
                <a:gd name="connsiteX187" fmla="*/ 11361 w 2485572"/>
                <a:gd name="connsiteY187" fmla="*/ 1345180 h 2169159"/>
                <a:gd name="connsiteX188" fmla="*/ 42037 w 2485572"/>
                <a:gd name="connsiteY188" fmla="*/ 1305983 h 2169159"/>
                <a:gd name="connsiteX189" fmla="*/ 47718 w 2485572"/>
                <a:gd name="connsiteY189" fmla="*/ 1294622 h 2169159"/>
                <a:gd name="connsiteX190" fmla="*/ 39197 w 2485572"/>
                <a:gd name="connsiteY190" fmla="*/ 1275024 h 2169159"/>
                <a:gd name="connsiteX191" fmla="*/ 33516 w 2485572"/>
                <a:gd name="connsiteY191" fmla="*/ 1269627 h 2169159"/>
                <a:gd name="connsiteX192" fmla="*/ 33516 w 2485572"/>
                <a:gd name="connsiteY192" fmla="*/ 1244348 h 2169159"/>
                <a:gd name="connsiteX193" fmla="*/ 64475 w 2485572"/>
                <a:gd name="connsiteY193" fmla="*/ 1213389 h 2169159"/>
                <a:gd name="connsiteX194" fmla="*/ 81233 w 2485572"/>
                <a:gd name="connsiteY194" fmla="*/ 1199471 h 2169159"/>
                <a:gd name="connsiteX195" fmla="*/ 86914 w 2485572"/>
                <a:gd name="connsiteY195" fmla="*/ 1190950 h 2169159"/>
                <a:gd name="connsiteX196" fmla="*/ 97991 w 2485572"/>
                <a:gd name="connsiteY196" fmla="*/ 1160275 h 2169159"/>
                <a:gd name="connsiteX197" fmla="*/ 95435 w 2485572"/>
                <a:gd name="connsiteY197" fmla="*/ 1151753 h 2169159"/>
                <a:gd name="connsiteX198" fmla="*/ 95435 w 2485572"/>
                <a:gd name="connsiteY198" fmla="*/ 1121078 h 2169159"/>
                <a:gd name="connsiteX199" fmla="*/ 100832 w 2485572"/>
                <a:gd name="connsiteY199" fmla="*/ 1112557 h 2169159"/>
                <a:gd name="connsiteX200" fmla="*/ 103672 w 2485572"/>
                <a:gd name="connsiteY200" fmla="*/ 1106876 h 2169159"/>
                <a:gd name="connsiteX201" fmla="*/ 154230 w 2485572"/>
                <a:gd name="connsiteY201" fmla="*/ 1070520 h 2169159"/>
                <a:gd name="connsiteX202" fmla="*/ 176668 w 2485572"/>
                <a:gd name="connsiteY202" fmla="*/ 1045241 h 2169159"/>
                <a:gd name="connsiteX203" fmla="*/ 176668 w 2485572"/>
                <a:gd name="connsiteY203" fmla="*/ 1037004 h 2169159"/>
                <a:gd name="connsiteX204" fmla="*/ 173828 w 2485572"/>
                <a:gd name="connsiteY204" fmla="*/ 1028483 h 2169159"/>
                <a:gd name="connsiteX205" fmla="*/ 157070 w 2485572"/>
                <a:gd name="connsiteY205" fmla="*/ 1008885 h 2169159"/>
                <a:gd name="connsiteX206" fmla="*/ 154230 w 2485572"/>
                <a:gd name="connsiteY206" fmla="*/ 1000648 h 2169159"/>
                <a:gd name="connsiteX207" fmla="*/ 157070 w 2485572"/>
                <a:gd name="connsiteY207" fmla="*/ 964008 h 2169159"/>
                <a:gd name="connsiteX208" fmla="*/ 154230 w 2485572"/>
                <a:gd name="connsiteY208" fmla="*/ 955771 h 2169159"/>
                <a:gd name="connsiteX209" fmla="*/ 126111 w 2485572"/>
                <a:gd name="connsiteY209" fmla="*/ 930492 h 2169159"/>
                <a:gd name="connsiteX210" fmla="*/ 112193 w 2485572"/>
                <a:gd name="connsiteY210" fmla="*/ 927652 h 2169159"/>
                <a:gd name="connsiteX211" fmla="*/ 109353 w 2485572"/>
                <a:gd name="connsiteY211" fmla="*/ 921971 h 2169159"/>
                <a:gd name="connsiteX212" fmla="*/ 109353 w 2485572"/>
                <a:gd name="connsiteY212" fmla="*/ 908053 h 2169159"/>
                <a:gd name="connsiteX213" fmla="*/ 117590 w 2485572"/>
                <a:gd name="connsiteY213" fmla="*/ 891295 h 2169159"/>
                <a:gd name="connsiteX214" fmla="*/ 123270 w 2485572"/>
                <a:gd name="connsiteY214" fmla="*/ 885615 h 2169159"/>
                <a:gd name="connsiteX215" fmla="*/ 148549 w 2485572"/>
                <a:gd name="connsiteY215" fmla="*/ 866016 h 2169159"/>
                <a:gd name="connsiteX216" fmla="*/ 128951 w 2485572"/>
                <a:gd name="connsiteY216" fmla="*/ 840738 h 2169159"/>
                <a:gd name="connsiteX217" fmla="*/ 126111 w 2485572"/>
                <a:gd name="connsiteY217" fmla="*/ 821139 h 2169159"/>
                <a:gd name="connsiteX218" fmla="*/ 140028 w 2485572"/>
                <a:gd name="connsiteY218" fmla="*/ 812618 h 2169159"/>
                <a:gd name="connsiteX219" fmla="*/ 142869 w 2485572"/>
                <a:gd name="connsiteY219" fmla="*/ 790464 h 2169159"/>
                <a:gd name="connsiteX220" fmla="*/ 154230 w 2485572"/>
                <a:gd name="connsiteY220" fmla="*/ 773422 h 2169159"/>
                <a:gd name="connsiteX221" fmla="*/ 157070 w 2485572"/>
                <a:gd name="connsiteY221" fmla="*/ 762344 h 2169159"/>
                <a:gd name="connsiteX222" fmla="*/ 157070 w 2485572"/>
                <a:gd name="connsiteY222" fmla="*/ 753824 h 2169159"/>
                <a:gd name="connsiteX223" fmla="*/ 145709 w 2485572"/>
                <a:gd name="connsiteY223" fmla="*/ 731385 h 2169159"/>
                <a:gd name="connsiteX224" fmla="*/ 145709 w 2485572"/>
                <a:gd name="connsiteY224" fmla="*/ 723148 h 2169159"/>
                <a:gd name="connsiteX225" fmla="*/ 159627 w 2485572"/>
                <a:gd name="connsiteY225" fmla="*/ 714627 h 2169159"/>
                <a:gd name="connsiteX226" fmla="*/ 204504 w 2485572"/>
                <a:gd name="connsiteY226" fmla="*/ 708946 h 2169159"/>
                <a:gd name="connsiteX227" fmla="*/ 232623 w 2485572"/>
                <a:gd name="connsiteY227" fmla="*/ 678271 h 2169159"/>
                <a:gd name="connsiteX228" fmla="*/ 232623 w 2485572"/>
                <a:gd name="connsiteY228" fmla="*/ 666909 h 2169159"/>
                <a:gd name="connsiteX229" fmla="*/ 215865 w 2485572"/>
                <a:gd name="connsiteY229" fmla="*/ 644755 h 2169159"/>
                <a:gd name="connsiteX230" fmla="*/ 218705 w 2485572"/>
                <a:gd name="connsiteY230" fmla="*/ 613795 h 2169159"/>
                <a:gd name="connsiteX231" fmla="*/ 241144 w 2485572"/>
                <a:gd name="connsiteY231" fmla="*/ 582836 h 2169159"/>
                <a:gd name="connsiteX232" fmla="*/ 252221 w 2485572"/>
                <a:gd name="connsiteY232" fmla="*/ 571758 h 2169159"/>
                <a:gd name="connsiteX233" fmla="*/ 285737 w 2485572"/>
                <a:gd name="connsiteY233" fmla="*/ 524041 h 2169159"/>
                <a:gd name="connsiteX234" fmla="*/ 291418 w 2485572"/>
                <a:gd name="connsiteY234" fmla="*/ 518644 h 2169159"/>
                <a:gd name="connsiteX235" fmla="*/ 322377 w 2485572"/>
                <a:gd name="connsiteY235" fmla="*/ 518644 h 2169159"/>
                <a:gd name="connsiteX236" fmla="*/ 333455 w 2485572"/>
                <a:gd name="connsiteY236" fmla="*/ 510123 h 2169159"/>
                <a:gd name="connsiteX237" fmla="*/ 341976 w 2485572"/>
                <a:gd name="connsiteY237" fmla="*/ 482004 h 2169159"/>
                <a:gd name="connsiteX238" fmla="*/ 347372 w 2485572"/>
                <a:gd name="connsiteY238" fmla="*/ 476607 h 2169159"/>
                <a:gd name="connsiteX239" fmla="*/ 386853 w 2485572"/>
                <a:gd name="connsiteY239" fmla="*/ 459565 h 2169159"/>
                <a:gd name="connsiteX240" fmla="*/ 389409 w 2485572"/>
                <a:gd name="connsiteY240" fmla="*/ 454169 h 2169159"/>
                <a:gd name="connsiteX241" fmla="*/ 400770 w 2485572"/>
                <a:gd name="connsiteY241" fmla="*/ 434570 h 2169159"/>
                <a:gd name="connsiteX242" fmla="*/ 414688 w 2485572"/>
                <a:gd name="connsiteY242" fmla="*/ 392534 h 2169159"/>
                <a:gd name="connsiteX243" fmla="*/ 428890 w 2485572"/>
                <a:gd name="connsiteY243" fmla="*/ 341976 h 2169159"/>
                <a:gd name="connsiteX244" fmla="*/ 434286 w 2485572"/>
                <a:gd name="connsiteY244" fmla="*/ 255062 h 2169159"/>
                <a:gd name="connsiteX245" fmla="*/ 437127 w 2485572"/>
                <a:gd name="connsiteY245" fmla="*/ 252221 h 2169159"/>
                <a:gd name="connsiteX246" fmla="*/ 448488 w 2485572"/>
                <a:gd name="connsiteY246" fmla="*/ 235463 h 2169159"/>
                <a:gd name="connsiteX247" fmla="*/ 468086 w 2485572"/>
                <a:gd name="connsiteY247" fmla="*/ 221546 h 2169159"/>
                <a:gd name="connsiteX248" fmla="*/ 501602 w 2485572"/>
                <a:gd name="connsiteY248" fmla="*/ 215865 h 2169159"/>
                <a:gd name="connsiteX249" fmla="*/ 512964 w 2485572"/>
                <a:gd name="connsiteY249" fmla="*/ 213025 h 2169159"/>
                <a:gd name="connsiteX250" fmla="*/ 555000 w 2485572"/>
                <a:gd name="connsiteY250" fmla="*/ 187746 h 2169159"/>
                <a:gd name="connsiteX251" fmla="*/ 557557 w 2485572"/>
                <a:gd name="connsiteY251" fmla="*/ 182349 h 2169159"/>
                <a:gd name="connsiteX252" fmla="*/ 602434 w 2485572"/>
                <a:gd name="connsiteY252" fmla="*/ 131791 h 2169159"/>
                <a:gd name="connsiteX253" fmla="*/ 605274 w 2485572"/>
                <a:gd name="connsiteY253" fmla="*/ 123270 h 2169159"/>
                <a:gd name="connsiteX254" fmla="*/ 594197 w 2485572"/>
                <a:gd name="connsiteY254" fmla="*/ 70156 h 2169159"/>
                <a:gd name="connsiteX255" fmla="*/ 650151 w 2485572"/>
                <a:gd name="connsiteY255" fmla="*/ 92595 h 2169159"/>
                <a:gd name="connsiteX256" fmla="*/ 664069 w 2485572"/>
                <a:gd name="connsiteY256" fmla="*/ 92595 h 2169159"/>
                <a:gd name="connsiteX257" fmla="*/ 689348 w 2485572"/>
                <a:gd name="connsiteY257" fmla="*/ 98275 h 2169159"/>
                <a:gd name="connsiteX258" fmla="*/ 723148 w 2485572"/>
                <a:gd name="connsiteY258" fmla="*/ 89754 h 2169159"/>
                <a:gd name="connsiteX259" fmla="*/ 725704 w 2485572"/>
                <a:gd name="connsiteY259" fmla="*/ 92595 h 2169159"/>
                <a:gd name="connsiteX260" fmla="*/ 731385 w 2485572"/>
                <a:gd name="connsiteY260" fmla="*/ 92595 h 2169159"/>
                <a:gd name="connsiteX261" fmla="*/ 737065 w 2485572"/>
                <a:gd name="connsiteY261" fmla="*/ 95435 h 2169159"/>
                <a:gd name="connsiteX262" fmla="*/ 742746 w 2485572"/>
                <a:gd name="connsiteY262" fmla="*/ 95435 h 2169159"/>
                <a:gd name="connsiteX263" fmla="*/ 779102 w 2485572"/>
                <a:gd name="connsiteY263" fmla="*/ 75837 h 2169159"/>
                <a:gd name="connsiteX264" fmla="*/ 818299 w 2485572"/>
                <a:gd name="connsiteY264" fmla="*/ 39197 h 2169159"/>
                <a:gd name="connsiteX265" fmla="*/ 823980 w 2485572"/>
                <a:gd name="connsiteY265" fmla="*/ 33800 h 2169159"/>
                <a:gd name="connsiteX266" fmla="*/ 851815 w 2485572"/>
                <a:gd name="connsiteY266" fmla="*/ 19598 h 2169159"/>
                <a:gd name="connsiteX267" fmla="*/ 854655 w 2485572"/>
                <a:gd name="connsiteY267" fmla="*/ 14202 h 2169159"/>
                <a:gd name="connsiteX268" fmla="*/ 888455 w 2485572"/>
                <a:gd name="connsiteY268" fmla="*/ 8521 h 2169159"/>
                <a:gd name="connsiteX269" fmla="*/ 893852 w 2485572"/>
                <a:gd name="connsiteY269" fmla="*/ 11361 h 2169159"/>
                <a:gd name="connsiteX270" fmla="*/ 933332 w 2485572"/>
                <a:gd name="connsiteY270" fmla="*/ 36640 h 2169159"/>
                <a:gd name="connsiteX271" fmla="*/ 938729 w 2485572"/>
                <a:gd name="connsiteY271" fmla="*/ 42037 h 2169159"/>
                <a:gd name="connsiteX272" fmla="*/ 969689 w 2485572"/>
                <a:gd name="connsiteY272" fmla="*/ 61635 h 2169159"/>
                <a:gd name="connsiteX273" fmla="*/ 972529 w 2485572"/>
                <a:gd name="connsiteY273" fmla="*/ 64475 h 2169159"/>
                <a:gd name="connsiteX274" fmla="*/ 977925 w 2485572"/>
                <a:gd name="connsiteY274" fmla="*/ 67316 h 2169159"/>
                <a:gd name="connsiteX275" fmla="*/ 1011725 w 2485572"/>
                <a:gd name="connsiteY275" fmla="*/ 67316 h 2169159"/>
                <a:gd name="connsiteX276" fmla="*/ 1031324 w 2485572"/>
                <a:gd name="connsiteY276" fmla="*/ 64475 h 2169159"/>
                <a:gd name="connsiteX277" fmla="*/ 1042401 w 2485572"/>
                <a:gd name="connsiteY277" fmla="*/ 64475 h 2169159"/>
                <a:gd name="connsiteX278" fmla="*/ 1104036 w 2485572"/>
                <a:gd name="connsiteY278" fmla="*/ 70156 h 2169159"/>
                <a:gd name="connsiteX279" fmla="*/ 1109717 w 2485572"/>
                <a:gd name="connsiteY279" fmla="*/ 75837 h 2169159"/>
                <a:gd name="connsiteX280" fmla="*/ 1118238 w 2485572"/>
                <a:gd name="connsiteY280" fmla="*/ 81233 h 2169159"/>
                <a:gd name="connsiteX281" fmla="*/ 1121078 w 2485572"/>
                <a:gd name="connsiteY281" fmla="*/ 84074 h 2169159"/>
                <a:gd name="connsiteX282" fmla="*/ 1143517 w 2485572"/>
                <a:gd name="connsiteY282" fmla="*/ 95435 h 2169159"/>
                <a:gd name="connsiteX283" fmla="*/ 1151754 w 2485572"/>
                <a:gd name="connsiteY283" fmla="*/ 100832 h 2169159"/>
                <a:gd name="connsiteX284" fmla="*/ 1171352 w 2485572"/>
                <a:gd name="connsiteY284" fmla="*/ 100832 h 2169159"/>
                <a:gd name="connsiteX285" fmla="*/ 1174192 w 2485572"/>
                <a:gd name="connsiteY285" fmla="*/ 98275 h 2169159"/>
                <a:gd name="connsiteX286" fmla="*/ 1188110 w 2485572"/>
                <a:gd name="connsiteY286" fmla="*/ 89754 h 2169159"/>
                <a:gd name="connsiteX287" fmla="*/ 1193791 w 2485572"/>
                <a:gd name="connsiteY287" fmla="*/ 84074 h 2169159"/>
                <a:gd name="connsiteX288" fmla="*/ 1238668 w 2485572"/>
                <a:gd name="connsiteY288" fmla="*/ 75837 h 2169159"/>
                <a:gd name="connsiteX289" fmla="*/ 1244348 w 2485572"/>
                <a:gd name="connsiteY289" fmla="*/ 78677 h 2169159"/>
                <a:gd name="connsiteX290" fmla="*/ 1272184 w 2485572"/>
                <a:gd name="connsiteY290" fmla="*/ 75837 h 2169159"/>
                <a:gd name="connsiteX291" fmla="*/ 1280705 w 2485572"/>
                <a:gd name="connsiteY291" fmla="*/ 72996 h 2169159"/>
                <a:gd name="connsiteX292" fmla="*/ 1286385 w 2485572"/>
                <a:gd name="connsiteY292" fmla="*/ 72996 h 2169159"/>
                <a:gd name="connsiteX293" fmla="*/ 1348020 w 2485572"/>
                <a:gd name="connsiteY293" fmla="*/ 50558 h 2169159"/>
                <a:gd name="connsiteX294" fmla="*/ 1350861 w 2485572"/>
                <a:gd name="connsiteY294" fmla="*/ 50558 h 2169159"/>
                <a:gd name="connsiteX295" fmla="*/ 1392898 w 2485572"/>
                <a:gd name="connsiteY295" fmla="*/ 39197 h 2169159"/>
                <a:gd name="connsiteX296" fmla="*/ 1406815 w 2485572"/>
                <a:gd name="connsiteY296" fmla="*/ 39197 h 2169159"/>
                <a:gd name="connsiteX297" fmla="*/ 1459929 w 2485572"/>
                <a:gd name="connsiteY297" fmla="*/ 36640 h 2169159"/>
                <a:gd name="connsiteX298" fmla="*/ 1468450 w 2485572"/>
                <a:gd name="connsiteY298" fmla="*/ 36640 h 2169159"/>
                <a:gd name="connsiteX299" fmla="*/ 1474131 w 2485572"/>
                <a:gd name="connsiteY299" fmla="*/ 33800 h 2169159"/>
                <a:gd name="connsiteX300" fmla="*/ 1479528 w 2485572"/>
                <a:gd name="connsiteY300" fmla="*/ 30960 h 2169159"/>
                <a:gd name="connsiteX301" fmla="*/ 1485208 w 2485572"/>
                <a:gd name="connsiteY301" fmla="*/ 30960 h 2169159"/>
                <a:gd name="connsiteX302" fmla="*/ 1544003 w 2485572"/>
                <a:gd name="connsiteY302" fmla="*/ 16758 h 2169159"/>
                <a:gd name="connsiteX303" fmla="*/ 1549684 w 2485572"/>
                <a:gd name="connsiteY303" fmla="*/ 14202 h 2169159"/>
                <a:gd name="connsiteX304" fmla="*/ 1555364 w 2485572"/>
                <a:gd name="connsiteY304" fmla="*/ 14202 h 2169159"/>
                <a:gd name="connsiteX305" fmla="*/ 1563601 w 2485572"/>
                <a:gd name="connsiteY305" fmla="*/ 11361 h 2169159"/>
                <a:gd name="connsiteX306" fmla="*/ 1614159 w 2485572"/>
                <a:gd name="connsiteY306" fmla="*/ 22439 h 2169159"/>
                <a:gd name="connsiteX307" fmla="*/ 1619840 w 2485572"/>
                <a:gd name="connsiteY307" fmla="*/ 19598 h 2169159"/>
                <a:gd name="connsiteX308" fmla="*/ 1630917 w 2485572"/>
                <a:gd name="connsiteY308" fmla="*/ 16758 h 2169159"/>
                <a:gd name="connsiteX309" fmla="*/ 1645119 w 2485572"/>
                <a:gd name="connsiteY309" fmla="*/ 8521 h 2169159"/>
                <a:gd name="connsiteX310" fmla="*/ 1653356 w 2485572"/>
                <a:gd name="connsiteY310" fmla="*/ 5681 h 2169159"/>
                <a:gd name="connsiteX311" fmla="*/ 1689712 w 2485572"/>
                <a:gd name="connsiteY311" fmla="*/ 0 h 2169159"/>
                <a:gd name="connsiteX312" fmla="*/ 1698233 w 2485572"/>
                <a:gd name="connsiteY312" fmla="*/ 11361 h 2169159"/>
                <a:gd name="connsiteX313" fmla="*/ 1703914 w 2485572"/>
                <a:gd name="connsiteY313" fmla="*/ 14202 h 2169159"/>
                <a:gd name="connsiteX314" fmla="*/ 1709310 w 2485572"/>
                <a:gd name="connsiteY314" fmla="*/ 16758 h 2169159"/>
                <a:gd name="connsiteX315" fmla="*/ 1717831 w 2485572"/>
                <a:gd name="connsiteY315" fmla="*/ 16758 h 2169159"/>
                <a:gd name="connsiteX316" fmla="*/ 1757028 w 2485572"/>
                <a:gd name="connsiteY316" fmla="*/ 22439 h 2169159"/>
                <a:gd name="connsiteX317" fmla="*/ 1762708 w 2485572"/>
                <a:gd name="connsiteY317" fmla="*/ 25279 h 2169159"/>
                <a:gd name="connsiteX318" fmla="*/ 1768389 w 2485572"/>
                <a:gd name="connsiteY318" fmla="*/ 25279 h 2169159"/>
                <a:gd name="connsiteX319" fmla="*/ 1787987 w 2485572"/>
                <a:gd name="connsiteY319" fmla="*/ 33800 h 2169159"/>
                <a:gd name="connsiteX320" fmla="*/ 1793384 w 2485572"/>
                <a:gd name="connsiteY320" fmla="*/ 33800 h 2169159"/>
                <a:gd name="connsiteX321" fmla="*/ 1801905 w 2485572"/>
                <a:gd name="connsiteY321" fmla="*/ 36640 h 2169159"/>
                <a:gd name="connsiteX322" fmla="*/ 1835421 w 2485572"/>
                <a:gd name="connsiteY322" fmla="*/ 42037 h 2169159"/>
                <a:gd name="connsiteX323" fmla="*/ 1891659 w 2485572"/>
                <a:gd name="connsiteY323" fmla="*/ 61635 h 2169159"/>
                <a:gd name="connsiteX324" fmla="*/ 1897340 w 2485572"/>
                <a:gd name="connsiteY324" fmla="*/ 64475 h 2169159"/>
                <a:gd name="connsiteX325" fmla="*/ 1899896 w 2485572"/>
                <a:gd name="connsiteY325" fmla="*/ 67316 h 2169159"/>
                <a:gd name="connsiteX326" fmla="*/ 1944774 w 2485572"/>
                <a:gd name="connsiteY326" fmla="*/ 123270 h 2169159"/>
                <a:gd name="connsiteX327" fmla="*/ 1947614 w 2485572"/>
                <a:gd name="connsiteY327" fmla="*/ 128951 h 2169159"/>
                <a:gd name="connsiteX328" fmla="*/ 1950454 w 2485572"/>
                <a:gd name="connsiteY328" fmla="*/ 131791 h 2169159"/>
                <a:gd name="connsiteX329" fmla="*/ 1956135 w 2485572"/>
                <a:gd name="connsiteY329" fmla="*/ 140312 h 2169159"/>
                <a:gd name="connsiteX330" fmla="*/ 1958975 w 2485572"/>
                <a:gd name="connsiteY330" fmla="*/ 145709 h 2169159"/>
                <a:gd name="connsiteX331" fmla="*/ 1961532 w 2485572"/>
                <a:gd name="connsiteY331" fmla="*/ 154230 h 2169159"/>
                <a:gd name="connsiteX332" fmla="*/ 1998172 w 2485572"/>
                <a:gd name="connsiteY332" fmla="*/ 204788 h 2169159"/>
                <a:gd name="connsiteX333" fmla="*/ 2003569 w 2485572"/>
                <a:gd name="connsiteY333" fmla="*/ 207344 h 2169159"/>
                <a:gd name="connsiteX334" fmla="*/ 2009249 w 2485572"/>
                <a:gd name="connsiteY334" fmla="*/ 210184 h 2169159"/>
                <a:gd name="connsiteX335" fmla="*/ 2017770 w 2485572"/>
                <a:gd name="connsiteY335" fmla="*/ 210184 h 2169159"/>
                <a:gd name="connsiteX336" fmla="*/ 2026007 w 2485572"/>
                <a:gd name="connsiteY336" fmla="*/ 213025 h 2169159"/>
                <a:gd name="connsiteX337" fmla="*/ 2037368 w 2485572"/>
                <a:gd name="connsiteY337" fmla="*/ 215865 h 2169159"/>
                <a:gd name="connsiteX338" fmla="*/ 2099003 w 2485572"/>
                <a:gd name="connsiteY338" fmla="*/ 221546 h 2169159"/>
                <a:gd name="connsiteX339" fmla="*/ 2104684 w 2485572"/>
                <a:gd name="connsiteY339" fmla="*/ 224386 h 2169159"/>
                <a:gd name="connsiteX340" fmla="*/ 2112921 w 2485572"/>
                <a:gd name="connsiteY340" fmla="*/ 224386 h 2169159"/>
                <a:gd name="connsiteX341" fmla="*/ 2124283 w 2485572"/>
                <a:gd name="connsiteY341" fmla="*/ 229783 h 2169159"/>
                <a:gd name="connsiteX342" fmla="*/ 2177397 w 2485572"/>
                <a:gd name="connsiteY342" fmla="*/ 229783 h 2169159"/>
                <a:gd name="connsiteX343" fmla="*/ 2185918 w 2485572"/>
                <a:gd name="connsiteY343" fmla="*/ 232623 h 2169159"/>
                <a:gd name="connsiteX344" fmla="*/ 2213753 w 2485572"/>
                <a:gd name="connsiteY344" fmla="*/ 226942 h 2169159"/>
                <a:gd name="connsiteX345" fmla="*/ 2219434 w 2485572"/>
                <a:gd name="connsiteY345" fmla="*/ 224386 h 2169159"/>
                <a:gd name="connsiteX346" fmla="*/ 2241872 w 2485572"/>
                <a:gd name="connsiteY346" fmla="*/ 224386 h 2169159"/>
                <a:gd name="connsiteX0" fmla="*/ 2241872 w 2485572"/>
                <a:gd name="connsiteY0" fmla="*/ 224386 h 2169159"/>
                <a:gd name="connsiteX1" fmla="*/ 2227954 w 2485572"/>
                <a:gd name="connsiteY1" fmla="*/ 263583 h 2169159"/>
                <a:gd name="connsiteX2" fmla="*/ 2227954 w 2485572"/>
                <a:gd name="connsiteY2" fmla="*/ 271820 h 2169159"/>
                <a:gd name="connsiteX3" fmla="*/ 2225114 w 2485572"/>
                <a:gd name="connsiteY3" fmla="*/ 294258 h 2169159"/>
                <a:gd name="connsiteX4" fmla="*/ 2216593 w 2485572"/>
                <a:gd name="connsiteY4" fmla="*/ 328058 h 2169159"/>
                <a:gd name="connsiteX5" fmla="*/ 2183077 w 2485572"/>
                <a:gd name="connsiteY5" fmla="*/ 426049 h 2169159"/>
                <a:gd name="connsiteX6" fmla="*/ 2180237 w 2485572"/>
                <a:gd name="connsiteY6" fmla="*/ 428890 h 2169159"/>
                <a:gd name="connsiteX7" fmla="*/ 2177397 w 2485572"/>
                <a:gd name="connsiteY7" fmla="*/ 434570 h 2169159"/>
                <a:gd name="connsiteX8" fmla="*/ 2143881 w 2485572"/>
                <a:gd name="connsiteY8" fmla="*/ 482004 h 2169159"/>
                <a:gd name="connsiteX9" fmla="*/ 2141040 w 2485572"/>
                <a:gd name="connsiteY9" fmla="*/ 487685 h 2169159"/>
                <a:gd name="connsiteX10" fmla="*/ 2135360 w 2485572"/>
                <a:gd name="connsiteY10" fmla="*/ 490525 h 2169159"/>
                <a:gd name="connsiteX11" fmla="*/ 2132519 w 2485572"/>
                <a:gd name="connsiteY11" fmla="*/ 496206 h 2169159"/>
                <a:gd name="connsiteX12" fmla="*/ 2129679 w 2485572"/>
                <a:gd name="connsiteY12" fmla="*/ 538242 h 2169159"/>
                <a:gd name="connsiteX13" fmla="*/ 2132519 w 2485572"/>
                <a:gd name="connsiteY13" fmla="*/ 540799 h 2169159"/>
                <a:gd name="connsiteX14" fmla="*/ 2188758 w 2485572"/>
                <a:gd name="connsiteY14" fmla="*/ 624873 h 2169159"/>
                <a:gd name="connsiteX15" fmla="*/ 2205516 w 2485572"/>
                <a:gd name="connsiteY15" fmla="*/ 630553 h 2169159"/>
                <a:gd name="connsiteX16" fmla="*/ 2211197 w 2485572"/>
                <a:gd name="connsiteY16" fmla="*/ 633393 h 2169159"/>
                <a:gd name="connsiteX17" fmla="*/ 2216593 w 2485572"/>
                <a:gd name="connsiteY17" fmla="*/ 636234 h 2169159"/>
                <a:gd name="connsiteX18" fmla="*/ 2225114 w 2485572"/>
                <a:gd name="connsiteY18" fmla="*/ 636234 h 2169159"/>
                <a:gd name="connsiteX19" fmla="*/ 2267151 w 2485572"/>
                <a:gd name="connsiteY19" fmla="*/ 644755 h 2169159"/>
                <a:gd name="connsiteX20" fmla="*/ 2272832 w 2485572"/>
                <a:gd name="connsiteY20" fmla="*/ 644755 h 2169159"/>
                <a:gd name="connsiteX21" fmla="*/ 2309188 w 2485572"/>
                <a:gd name="connsiteY21" fmla="*/ 678271 h 2169159"/>
                <a:gd name="connsiteX22" fmla="*/ 2370823 w 2485572"/>
                <a:gd name="connsiteY22" fmla="*/ 739906 h 2169159"/>
                <a:gd name="connsiteX23" fmla="*/ 2376504 w 2485572"/>
                <a:gd name="connsiteY23" fmla="*/ 750983 h 2169159"/>
                <a:gd name="connsiteX24" fmla="*/ 2379060 w 2485572"/>
                <a:gd name="connsiteY24" fmla="*/ 756664 h 2169159"/>
                <a:gd name="connsiteX25" fmla="*/ 2381900 w 2485572"/>
                <a:gd name="connsiteY25" fmla="*/ 765185 h 2169159"/>
                <a:gd name="connsiteX26" fmla="*/ 2415700 w 2485572"/>
                <a:gd name="connsiteY26" fmla="*/ 793020 h 2169159"/>
                <a:gd name="connsiteX27" fmla="*/ 2423937 w 2485572"/>
                <a:gd name="connsiteY27" fmla="*/ 793020 h 2169159"/>
                <a:gd name="connsiteX28" fmla="*/ 2429618 w 2485572"/>
                <a:gd name="connsiteY28" fmla="*/ 795860 h 2169159"/>
                <a:gd name="connsiteX29" fmla="*/ 2435299 w 2485572"/>
                <a:gd name="connsiteY29" fmla="*/ 801541 h 2169159"/>
                <a:gd name="connsiteX30" fmla="*/ 2468814 w 2485572"/>
                <a:gd name="connsiteY30" fmla="*/ 832501 h 2169159"/>
                <a:gd name="connsiteX31" fmla="*/ 2468814 w 2485572"/>
                <a:gd name="connsiteY31" fmla="*/ 835057 h 2169159"/>
                <a:gd name="connsiteX32" fmla="*/ 2471655 w 2485572"/>
                <a:gd name="connsiteY32" fmla="*/ 840738 h 2169159"/>
                <a:gd name="connsiteX33" fmla="*/ 2477336 w 2485572"/>
                <a:gd name="connsiteY33" fmla="*/ 866016 h 2169159"/>
                <a:gd name="connsiteX34" fmla="*/ 2483016 w 2485572"/>
                <a:gd name="connsiteY34" fmla="*/ 882774 h 2169159"/>
                <a:gd name="connsiteX35" fmla="*/ 2485572 w 2485572"/>
                <a:gd name="connsiteY35" fmla="*/ 888455 h 2169159"/>
                <a:gd name="connsiteX36" fmla="*/ 2485572 w 2485572"/>
                <a:gd name="connsiteY36" fmla="*/ 896692 h 2169159"/>
                <a:gd name="connsiteX37" fmla="*/ 2457737 w 2485572"/>
                <a:gd name="connsiteY37" fmla="*/ 992127 h 2169159"/>
                <a:gd name="connsiteX38" fmla="*/ 2454897 w 2485572"/>
                <a:gd name="connsiteY38" fmla="*/ 997808 h 2169159"/>
                <a:gd name="connsiteX39" fmla="*/ 2454897 w 2485572"/>
                <a:gd name="connsiteY39" fmla="*/ 1008885 h 2169159"/>
                <a:gd name="connsiteX40" fmla="*/ 2438139 w 2485572"/>
                <a:gd name="connsiteY40" fmla="*/ 1064839 h 2169159"/>
                <a:gd name="connsiteX41" fmla="*/ 2438139 w 2485572"/>
                <a:gd name="connsiteY41" fmla="*/ 1084438 h 2169159"/>
                <a:gd name="connsiteX42" fmla="*/ 2443536 w 2485572"/>
                <a:gd name="connsiteY42" fmla="*/ 1132155 h 2169159"/>
                <a:gd name="connsiteX43" fmla="*/ 2443536 w 2485572"/>
                <a:gd name="connsiteY43" fmla="*/ 1177032 h 2169159"/>
                <a:gd name="connsiteX44" fmla="*/ 2440979 w 2485572"/>
                <a:gd name="connsiteY44" fmla="*/ 1185553 h 2169159"/>
                <a:gd name="connsiteX45" fmla="*/ 2423937 w 2485572"/>
                <a:gd name="connsiteY45" fmla="*/ 1252585 h 2169159"/>
                <a:gd name="connsiteX46" fmla="*/ 2418541 w 2485572"/>
                <a:gd name="connsiteY46" fmla="*/ 1258266 h 2169159"/>
                <a:gd name="connsiteX47" fmla="*/ 2415700 w 2485572"/>
                <a:gd name="connsiteY47" fmla="*/ 1261106 h 2169159"/>
                <a:gd name="connsiteX48" fmla="*/ 2410020 w 2485572"/>
                <a:gd name="connsiteY48" fmla="*/ 1266787 h 2169159"/>
                <a:gd name="connsiteX49" fmla="*/ 2407179 w 2485572"/>
                <a:gd name="connsiteY49" fmla="*/ 1275024 h 2169159"/>
                <a:gd name="connsiteX50" fmla="*/ 2373663 w 2485572"/>
                <a:gd name="connsiteY50" fmla="*/ 1317061 h 2169159"/>
                <a:gd name="connsiteX51" fmla="*/ 2365142 w 2485572"/>
                <a:gd name="connsiteY51" fmla="*/ 1334103 h 2169159"/>
                <a:gd name="connsiteX52" fmla="*/ 2362302 w 2485572"/>
                <a:gd name="connsiteY52" fmla="*/ 1336659 h 2169159"/>
                <a:gd name="connsiteX53" fmla="*/ 2356905 w 2485572"/>
                <a:gd name="connsiteY53" fmla="*/ 1359098 h 2169159"/>
                <a:gd name="connsiteX54" fmla="*/ 2354065 w 2485572"/>
                <a:gd name="connsiteY54" fmla="*/ 1364778 h 2169159"/>
                <a:gd name="connsiteX55" fmla="*/ 2351225 w 2485572"/>
                <a:gd name="connsiteY55" fmla="*/ 1370459 h 2169159"/>
                <a:gd name="connsiteX56" fmla="*/ 2339863 w 2485572"/>
                <a:gd name="connsiteY56" fmla="*/ 1387217 h 2169159"/>
                <a:gd name="connsiteX57" fmla="*/ 2309188 w 2485572"/>
                <a:gd name="connsiteY57" fmla="*/ 1432094 h 2169159"/>
                <a:gd name="connsiteX58" fmla="*/ 2306348 w 2485572"/>
                <a:gd name="connsiteY58" fmla="*/ 1434934 h 2169159"/>
                <a:gd name="connsiteX59" fmla="*/ 2300667 w 2485572"/>
                <a:gd name="connsiteY59" fmla="*/ 1440331 h 2169159"/>
                <a:gd name="connsiteX60" fmla="*/ 2297827 w 2485572"/>
                <a:gd name="connsiteY60" fmla="*/ 1446012 h 2169159"/>
                <a:gd name="connsiteX61" fmla="*/ 2289590 w 2485572"/>
                <a:gd name="connsiteY61" fmla="*/ 1451692 h 2169159"/>
                <a:gd name="connsiteX62" fmla="*/ 2281069 w 2485572"/>
                <a:gd name="connsiteY62" fmla="*/ 1457373 h 2169159"/>
                <a:gd name="connsiteX63" fmla="*/ 2230795 w 2485572"/>
                <a:gd name="connsiteY63" fmla="*/ 1476971 h 2169159"/>
                <a:gd name="connsiteX64" fmla="*/ 2227954 w 2485572"/>
                <a:gd name="connsiteY64" fmla="*/ 1482368 h 2169159"/>
                <a:gd name="connsiteX65" fmla="*/ 2219434 w 2485572"/>
                <a:gd name="connsiteY65" fmla="*/ 1485208 h 2169159"/>
                <a:gd name="connsiteX66" fmla="*/ 2180237 w 2485572"/>
                <a:gd name="connsiteY66" fmla="*/ 1504806 h 2169159"/>
                <a:gd name="connsiteX67" fmla="*/ 2174556 w 2485572"/>
                <a:gd name="connsiteY67" fmla="*/ 1510487 h 2169159"/>
                <a:gd name="connsiteX68" fmla="*/ 2169160 w 2485572"/>
                <a:gd name="connsiteY68" fmla="*/ 1519008 h 2169159"/>
                <a:gd name="connsiteX69" fmla="*/ 2163479 w 2485572"/>
                <a:gd name="connsiteY69" fmla="*/ 1546843 h 2169159"/>
                <a:gd name="connsiteX70" fmla="*/ 1633591 w 2485572"/>
                <a:gd name="connsiteY70" fmla="*/ 2164835 h 2169159"/>
                <a:gd name="connsiteX71" fmla="*/ 1605638 w 2485572"/>
                <a:gd name="connsiteY71" fmla="*/ 2169159 h 2169159"/>
                <a:gd name="connsiteX72" fmla="*/ 1566442 w 2485572"/>
                <a:gd name="connsiteY72" fmla="*/ 2146721 h 2169159"/>
                <a:gd name="connsiteX73" fmla="*/ 1563601 w 2485572"/>
                <a:gd name="connsiteY73" fmla="*/ 2143881 h 2169159"/>
                <a:gd name="connsiteX74" fmla="*/ 1561045 w 2485572"/>
                <a:gd name="connsiteY74" fmla="*/ 2141040 h 2169159"/>
                <a:gd name="connsiteX75" fmla="*/ 1541447 w 2485572"/>
                <a:gd name="connsiteY75" fmla="*/ 2112921 h 2169159"/>
                <a:gd name="connsiteX76" fmla="*/ 1535766 w 2485572"/>
                <a:gd name="connsiteY76" fmla="*/ 2107524 h 2169159"/>
                <a:gd name="connsiteX77" fmla="*/ 1501966 w 2485572"/>
                <a:gd name="connsiteY77" fmla="*/ 2090482 h 2169159"/>
                <a:gd name="connsiteX78" fmla="*/ 1496570 w 2485572"/>
                <a:gd name="connsiteY78" fmla="*/ 2087926 h 2169159"/>
                <a:gd name="connsiteX79" fmla="*/ 1493729 w 2485572"/>
                <a:gd name="connsiteY79" fmla="*/ 2085086 h 2169159"/>
                <a:gd name="connsiteX80" fmla="*/ 1488049 w 2485572"/>
                <a:gd name="connsiteY80" fmla="*/ 2082245 h 2169159"/>
                <a:gd name="connsiteX81" fmla="*/ 1426413 w 2485572"/>
                <a:gd name="connsiteY81" fmla="*/ 2059807 h 2169159"/>
                <a:gd name="connsiteX82" fmla="*/ 1364778 w 2485572"/>
                <a:gd name="connsiteY82" fmla="*/ 2056966 h 2169159"/>
                <a:gd name="connsiteX83" fmla="*/ 1336659 w 2485572"/>
                <a:gd name="connsiteY83" fmla="*/ 2048445 h 2169159"/>
                <a:gd name="connsiteX84" fmla="*/ 1311380 w 2485572"/>
                <a:gd name="connsiteY84" fmla="*/ 2034528 h 2169159"/>
                <a:gd name="connsiteX85" fmla="*/ 1305983 w 2485572"/>
                <a:gd name="connsiteY85" fmla="*/ 2031688 h 2169159"/>
                <a:gd name="connsiteX86" fmla="*/ 1303143 w 2485572"/>
                <a:gd name="connsiteY86" fmla="*/ 2026291 h 2169159"/>
                <a:gd name="connsiteX87" fmla="*/ 1300303 w 2485572"/>
                <a:gd name="connsiteY87" fmla="*/ 2023451 h 2169159"/>
                <a:gd name="connsiteX88" fmla="*/ 1266787 w 2485572"/>
                <a:gd name="connsiteY88" fmla="*/ 2006409 h 2169159"/>
                <a:gd name="connsiteX89" fmla="*/ 1255426 w 2485572"/>
                <a:gd name="connsiteY89" fmla="*/ 2006409 h 2169159"/>
                <a:gd name="connsiteX90" fmla="*/ 1238668 w 2485572"/>
                <a:gd name="connsiteY90" fmla="*/ 2001012 h 2169159"/>
                <a:gd name="connsiteX91" fmla="*/ 1232987 w 2485572"/>
                <a:gd name="connsiteY91" fmla="*/ 2001012 h 2169159"/>
                <a:gd name="connsiteX92" fmla="*/ 1216229 w 2485572"/>
                <a:gd name="connsiteY92" fmla="*/ 1995331 h 2169159"/>
                <a:gd name="connsiteX93" fmla="*/ 1213389 w 2485572"/>
                <a:gd name="connsiteY93" fmla="*/ 1992491 h 2169159"/>
                <a:gd name="connsiteX94" fmla="*/ 1185554 w 2485572"/>
                <a:gd name="connsiteY94" fmla="*/ 1984254 h 2169159"/>
                <a:gd name="connsiteX95" fmla="*/ 1179873 w 2485572"/>
                <a:gd name="connsiteY95" fmla="*/ 1984254 h 2169159"/>
                <a:gd name="connsiteX96" fmla="*/ 1157434 w 2485572"/>
                <a:gd name="connsiteY96" fmla="*/ 1981414 h 2169159"/>
                <a:gd name="connsiteX97" fmla="*/ 1109717 w 2485572"/>
                <a:gd name="connsiteY97" fmla="*/ 1947614 h 2169159"/>
                <a:gd name="connsiteX98" fmla="*/ 1098639 w 2485572"/>
                <a:gd name="connsiteY98" fmla="*/ 1944774 h 2169159"/>
                <a:gd name="connsiteX99" fmla="*/ 1067680 w 2485572"/>
                <a:gd name="connsiteY99" fmla="*/ 1919779 h 2169159"/>
                <a:gd name="connsiteX100" fmla="*/ 1056603 w 2485572"/>
                <a:gd name="connsiteY100" fmla="*/ 1888819 h 2169159"/>
                <a:gd name="connsiteX101" fmla="*/ 1053762 w 2485572"/>
                <a:gd name="connsiteY101" fmla="*/ 1880298 h 2169159"/>
                <a:gd name="connsiteX102" fmla="*/ 1022803 w 2485572"/>
                <a:gd name="connsiteY102" fmla="*/ 1860700 h 2169159"/>
                <a:gd name="connsiteX103" fmla="*/ 1019962 w 2485572"/>
                <a:gd name="connsiteY103" fmla="*/ 1858143 h 2169159"/>
                <a:gd name="connsiteX104" fmla="*/ 1006045 w 2485572"/>
                <a:gd name="connsiteY104" fmla="*/ 1824343 h 2169159"/>
                <a:gd name="connsiteX105" fmla="*/ 1006045 w 2485572"/>
                <a:gd name="connsiteY105" fmla="*/ 1813266 h 2169159"/>
                <a:gd name="connsiteX106" fmla="*/ 1011725 w 2485572"/>
                <a:gd name="connsiteY106" fmla="*/ 1793668 h 2169159"/>
                <a:gd name="connsiteX107" fmla="*/ 1019962 w 2485572"/>
                <a:gd name="connsiteY107" fmla="*/ 1768389 h 2169159"/>
                <a:gd name="connsiteX108" fmla="*/ 1025643 w 2485572"/>
                <a:gd name="connsiteY108" fmla="*/ 1737429 h 2169159"/>
                <a:gd name="connsiteX109" fmla="*/ 1025643 w 2485572"/>
                <a:gd name="connsiteY109" fmla="*/ 1723512 h 2169159"/>
                <a:gd name="connsiteX110" fmla="*/ 1019962 w 2485572"/>
                <a:gd name="connsiteY110" fmla="*/ 1720671 h 2169159"/>
                <a:gd name="connsiteX111" fmla="*/ 1014566 w 2485572"/>
                <a:gd name="connsiteY111" fmla="*/ 1712435 h 2169159"/>
                <a:gd name="connsiteX112" fmla="*/ 1011725 w 2485572"/>
                <a:gd name="connsiteY112" fmla="*/ 1709594 h 2169159"/>
                <a:gd name="connsiteX113" fmla="*/ 983606 w 2485572"/>
                <a:gd name="connsiteY113" fmla="*/ 1692552 h 2169159"/>
                <a:gd name="connsiteX114" fmla="*/ 977925 w 2485572"/>
                <a:gd name="connsiteY114" fmla="*/ 1692552 h 2169159"/>
                <a:gd name="connsiteX115" fmla="*/ 950090 w 2485572"/>
                <a:gd name="connsiteY115" fmla="*/ 1653356 h 2169159"/>
                <a:gd name="connsiteX116" fmla="*/ 950090 w 2485572"/>
                <a:gd name="connsiteY116" fmla="*/ 1639438 h 2169159"/>
                <a:gd name="connsiteX117" fmla="*/ 952931 w 2485572"/>
                <a:gd name="connsiteY117" fmla="*/ 1636598 h 2169159"/>
                <a:gd name="connsiteX118" fmla="*/ 975369 w 2485572"/>
                <a:gd name="connsiteY118" fmla="*/ 1597401 h 2169159"/>
                <a:gd name="connsiteX119" fmla="*/ 980766 w 2485572"/>
                <a:gd name="connsiteY119" fmla="*/ 1591721 h 2169159"/>
                <a:gd name="connsiteX120" fmla="*/ 1017406 w 2485572"/>
                <a:gd name="connsiteY120" fmla="*/ 1561045 h 2169159"/>
                <a:gd name="connsiteX121" fmla="*/ 1022803 w 2485572"/>
                <a:gd name="connsiteY121" fmla="*/ 1558205 h 2169159"/>
                <a:gd name="connsiteX122" fmla="*/ 1025643 w 2485572"/>
                <a:gd name="connsiteY122" fmla="*/ 1555364 h 2169159"/>
                <a:gd name="connsiteX123" fmla="*/ 1031324 w 2485572"/>
                <a:gd name="connsiteY123" fmla="*/ 1549684 h 2169159"/>
                <a:gd name="connsiteX124" fmla="*/ 1293866 w 2485572"/>
                <a:gd name="connsiteY124" fmla="*/ 1680648 h 2169159"/>
                <a:gd name="connsiteX125" fmla="*/ 1455791 w 2485572"/>
                <a:gd name="connsiteY125" fmla="*/ 1685410 h 2169159"/>
                <a:gd name="connsiteX126" fmla="*/ 1289417 w 2485572"/>
                <a:gd name="connsiteY126" fmla="*/ 1536685 h 2169159"/>
                <a:gd name="connsiteX127" fmla="*/ 1061999 w 2485572"/>
                <a:gd name="connsiteY127" fmla="*/ 1465610 h 2169159"/>
                <a:gd name="connsiteX128" fmla="*/ 1061999 w 2485572"/>
                <a:gd name="connsiteY128" fmla="*/ 1429254 h 2169159"/>
                <a:gd name="connsiteX129" fmla="*/ 1048082 w 2485572"/>
                <a:gd name="connsiteY129" fmla="*/ 1403975 h 2169159"/>
                <a:gd name="connsiteX130" fmla="*/ 1022803 w 2485572"/>
                <a:gd name="connsiteY130" fmla="*/ 1387217 h 2169159"/>
                <a:gd name="connsiteX131" fmla="*/ 1011725 w 2485572"/>
                <a:gd name="connsiteY131" fmla="*/ 1381536 h 2169159"/>
                <a:gd name="connsiteX132" fmla="*/ 1000364 w 2485572"/>
                <a:gd name="connsiteY132" fmla="*/ 1381536 h 2169159"/>
                <a:gd name="connsiteX133" fmla="*/ 961167 w 2485572"/>
                <a:gd name="connsiteY133" fmla="*/ 1376140 h 2169159"/>
                <a:gd name="connsiteX134" fmla="*/ 924811 w 2485572"/>
                <a:gd name="connsiteY134" fmla="*/ 1367618 h 2169159"/>
                <a:gd name="connsiteX135" fmla="*/ 919131 w 2485572"/>
                <a:gd name="connsiteY135" fmla="*/ 1367618 h 2169159"/>
                <a:gd name="connsiteX136" fmla="*/ 913450 w 2485572"/>
                <a:gd name="connsiteY136" fmla="*/ 1364778 h 2169159"/>
                <a:gd name="connsiteX137" fmla="*/ 908053 w 2485572"/>
                <a:gd name="connsiteY137" fmla="*/ 1364778 h 2169159"/>
                <a:gd name="connsiteX138" fmla="*/ 877094 w 2485572"/>
                <a:gd name="connsiteY138" fmla="*/ 1381536 h 2169159"/>
                <a:gd name="connsiteX139" fmla="*/ 868857 w 2485572"/>
                <a:gd name="connsiteY139" fmla="*/ 1390057 h 2169159"/>
                <a:gd name="connsiteX140" fmla="*/ 835057 w 2485572"/>
                <a:gd name="connsiteY140" fmla="*/ 1434934 h 2169159"/>
                <a:gd name="connsiteX141" fmla="*/ 832217 w 2485572"/>
                <a:gd name="connsiteY141" fmla="*/ 1440331 h 2169159"/>
                <a:gd name="connsiteX142" fmla="*/ 832217 w 2485572"/>
                <a:gd name="connsiteY142" fmla="*/ 1446012 h 2169159"/>
                <a:gd name="connsiteX143" fmla="*/ 767741 w 2485572"/>
                <a:gd name="connsiteY143" fmla="*/ 1513327 h 2169159"/>
                <a:gd name="connsiteX144" fmla="*/ 711787 w 2485572"/>
                <a:gd name="connsiteY144" fmla="*/ 1535766 h 2169159"/>
                <a:gd name="connsiteX145" fmla="*/ 686508 w 2485572"/>
                <a:gd name="connsiteY145" fmla="*/ 1541447 h 2169159"/>
                <a:gd name="connsiteX146" fmla="*/ 661513 w 2485572"/>
                <a:gd name="connsiteY146" fmla="*/ 1549684 h 2169159"/>
                <a:gd name="connsiteX147" fmla="*/ 658672 w 2485572"/>
                <a:gd name="connsiteY147" fmla="*/ 1552524 h 2169159"/>
                <a:gd name="connsiteX148" fmla="*/ 652992 w 2485572"/>
                <a:gd name="connsiteY148" fmla="*/ 1555364 h 2169159"/>
                <a:gd name="connsiteX149" fmla="*/ 624873 w 2485572"/>
                <a:gd name="connsiteY149" fmla="*/ 1561045 h 2169159"/>
                <a:gd name="connsiteX150" fmla="*/ 619476 w 2485572"/>
                <a:gd name="connsiteY150" fmla="*/ 1558205 h 2169159"/>
                <a:gd name="connsiteX151" fmla="*/ 616636 w 2485572"/>
                <a:gd name="connsiteY151" fmla="*/ 1555364 h 2169159"/>
                <a:gd name="connsiteX152" fmla="*/ 597037 w 2485572"/>
                <a:gd name="connsiteY152" fmla="*/ 1532926 h 2169159"/>
                <a:gd name="connsiteX153" fmla="*/ 594197 w 2485572"/>
                <a:gd name="connsiteY153" fmla="*/ 1521848 h 2169159"/>
                <a:gd name="connsiteX154" fmla="*/ 591357 w 2485572"/>
                <a:gd name="connsiteY154" fmla="*/ 1519008 h 2169159"/>
                <a:gd name="connsiteX155" fmla="*/ 566078 w 2485572"/>
                <a:gd name="connsiteY155" fmla="*/ 1482368 h 2169159"/>
                <a:gd name="connsiteX156" fmla="*/ 560397 w 2485572"/>
                <a:gd name="connsiteY156" fmla="*/ 1471291 h 2169159"/>
                <a:gd name="connsiteX157" fmla="*/ 555000 w 2485572"/>
                <a:gd name="connsiteY157" fmla="*/ 1465610 h 2169159"/>
                <a:gd name="connsiteX158" fmla="*/ 498762 w 2485572"/>
                <a:gd name="connsiteY158" fmla="*/ 1432094 h 2169159"/>
                <a:gd name="connsiteX159" fmla="*/ 490525 w 2485572"/>
                <a:gd name="connsiteY159" fmla="*/ 1429254 h 2169159"/>
                <a:gd name="connsiteX160" fmla="*/ 487685 w 2485572"/>
                <a:gd name="connsiteY160" fmla="*/ 1429254 h 2169159"/>
                <a:gd name="connsiteX161" fmla="*/ 462406 w 2485572"/>
                <a:gd name="connsiteY161" fmla="*/ 1426413 h 2169159"/>
                <a:gd name="connsiteX162" fmla="*/ 400770 w 2485572"/>
                <a:gd name="connsiteY162" fmla="*/ 1426413 h 2169159"/>
                <a:gd name="connsiteX163" fmla="*/ 392250 w 2485572"/>
                <a:gd name="connsiteY163" fmla="*/ 1423573 h 2169159"/>
                <a:gd name="connsiteX164" fmla="*/ 384013 w 2485572"/>
                <a:gd name="connsiteY164" fmla="*/ 1420733 h 2169159"/>
                <a:gd name="connsiteX165" fmla="*/ 375492 w 2485572"/>
                <a:gd name="connsiteY165" fmla="*/ 1420733 h 2169159"/>
                <a:gd name="connsiteX166" fmla="*/ 319537 w 2485572"/>
                <a:gd name="connsiteY166" fmla="*/ 1409655 h 2169159"/>
                <a:gd name="connsiteX167" fmla="*/ 313856 w 2485572"/>
                <a:gd name="connsiteY167" fmla="*/ 1406815 h 2169159"/>
                <a:gd name="connsiteX168" fmla="*/ 308176 w 2485572"/>
                <a:gd name="connsiteY168" fmla="*/ 1406815 h 2169159"/>
                <a:gd name="connsiteX169" fmla="*/ 297098 w 2485572"/>
                <a:gd name="connsiteY169" fmla="*/ 1401134 h 2169159"/>
                <a:gd name="connsiteX170" fmla="*/ 221546 w 2485572"/>
                <a:gd name="connsiteY170" fmla="*/ 1392898 h 2169159"/>
                <a:gd name="connsiteX171" fmla="*/ 213025 w 2485572"/>
                <a:gd name="connsiteY171" fmla="*/ 1392898 h 2169159"/>
                <a:gd name="connsiteX172" fmla="*/ 204504 w 2485572"/>
                <a:gd name="connsiteY172" fmla="*/ 1395738 h 2169159"/>
                <a:gd name="connsiteX173" fmla="*/ 154230 w 2485572"/>
                <a:gd name="connsiteY173" fmla="*/ 1406815 h 2169159"/>
                <a:gd name="connsiteX174" fmla="*/ 148549 w 2485572"/>
                <a:gd name="connsiteY174" fmla="*/ 1403975 h 2169159"/>
                <a:gd name="connsiteX175" fmla="*/ 137472 w 2485572"/>
                <a:gd name="connsiteY175" fmla="*/ 1398294 h 2169159"/>
                <a:gd name="connsiteX176" fmla="*/ 131791 w 2485572"/>
                <a:gd name="connsiteY176" fmla="*/ 1398294 h 2169159"/>
                <a:gd name="connsiteX177" fmla="*/ 67316 w 2485572"/>
                <a:gd name="connsiteY177" fmla="*/ 1418177 h 2169159"/>
                <a:gd name="connsiteX178" fmla="*/ 58795 w 2485572"/>
                <a:gd name="connsiteY178" fmla="*/ 1420733 h 2169159"/>
                <a:gd name="connsiteX179" fmla="*/ 50558 w 2485572"/>
                <a:gd name="connsiteY179" fmla="*/ 1423573 h 2169159"/>
                <a:gd name="connsiteX180" fmla="*/ 42037 w 2485572"/>
                <a:gd name="connsiteY180" fmla="*/ 1423573 h 2169159"/>
                <a:gd name="connsiteX181" fmla="*/ 5681 w 2485572"/>
                <a:gd name="connsiteY181" fmla="*/ 1432094 h 2169159"/>
                <a:gd name="connsiteX182" fmla="*/ 2840 w 2485572"/>
                <a:gd name="connsiteY182" fmla="*/ 1403975 h 2169159"/>
                <a:gd name="connsiteX183" fmla="*/ 0 w 2485572"/>
                <a:gd name="connsiteY183" fmla="*/ 1395738 h 2169159"/>
                <a:gd name="connsiteX184" fmla="*/ 5681 w 2485572"/>
                <a:gd name="connsiteY184" fmla="*/ 1373299 h 2169159"/>
                <a:gd name="connsiteX185" fmla="*/ 5681 w 2485572"/>
                <a:gd name="connsiteY185" fmla="*/ 1361938 h 2169159"/>
                <a:gd name="connsiteX186" fmla="*/ 11361 w 2485572"/>
                <a:gd name="connsiteY186" fmla="*/ 1345180 h 2169159"/>
                <a:gd name="connsiteX187" fmla="*/ 42037 w 2485572"/>
                <a:gd name="connsiteY187" fmla="*/ 1305983 h 2169159"/>
                <a:gd name="connsiteX188" fmla="*/ 47718 w 2485572"/>
                <a:gd name="connsiteY188" fmla="*/ 1294622 h 2169159"/>
                <a:gd name="connsiteX189" fmla="*/ 39197 w 2485572"/>
                <a:gd name="connsiteY189" fmla="*/ 1275024 h 2169159"/>
                <a:gd name="connsiteX190" fmla="*/ 33516 w 2485572"/>
                <a:gd name="connsiteY190" fmla="*/ 1269627 h 2169159"/>
                <a:gd name="connsiteX191" fmla="*/ 33516 w 2485572"/>
                <a:gd name="connsiteY191" fmla="*/ 1244348 h 2169159"/>
                <a:gd name="connsiteX192" fmla="*/ 64475 w 2485572"/>
                <a:gd name="connsiteY192" fmla="*/ 1213389 h 2169159"/>
                <a:gd name="connsiteX193" fmla="*/ 81233 w 2485572"/>
                <a:gd name="connsiteY193" fmla="*/ 1199471 h 2169159"/>
                <a:gd name="connsiteX194" fmla="*/ 86914 w 2485572"/>
                <a:gd name="connsiteY194" fmla="*/ 1190950 h 2169159"/>
                <a:gd name="connsiteX195" fmla="*/ 97991 w 2485572"/>
                <a:gd name="connsiteY195" fmla="*/ 1160275 h 2169159"/>
                <a:gd name="connsiteX196" fmla="*/ 95435 w 2485572"/>
                <a:gd name="connsiteY196" fmla="*/ 1151753 h 2169159"/>
                <a:gd name="connsiteX197" fmla="*/ 95435 w 2485572"/>
                <a:gd name="connsiteY197" fmla="*/ 1121078 h 2169159"/>
                <a:gd name="connsiteX198" fmla="*/ 100832 w 2485572"/>
                <a:gd name="connsiteY198" fmla="*/ 1112557 h 2169159"/>
                <a:gd name="connsiteX199" fmla="*/ 103672 w 2485572"/>
                <a:gd name="connsiteY199" fmla="*/ 1106876 h 2169159"/>
                <a:gd name="connsiteX200" fmla="*/ 154230 w 2485572"/>
                <a:gd name="connsiteY200" fmla="*/ 1070520 h 2169159"/>
                <a:gd name="connsiteX201" fmla="*/ 176668 w 2485572"/>
                <a:gd name="connsiteY201" fmla="*/ 1045241 h 2169159"/>
                <a:gd name="connsiteX202" fmla="*/ 176668 w 2485572"/>
                <a:gd name="connsiteY202" fmla="*/ 1037004 h 2169159"/>
                <a:gd name="connsiteX203" fmla="*/ 173828 w 2485572"/>
                <a:gd name="connsiteY203" fmla="*/ 1028483 h 2169159"/>
                <a:gd name="connsiteX204" fmla="*/ 157070 w 2485572"/>
                <a:gd name="connsiteY204" fmla="*/ 1008885 h 2169159"/>
                <a:gd name="connsiteX205" fmla="*/ 154230 w 2485572"/>
                <a:gd name="connsiteY205" fmla="*/ 1000648 h 2169159"/>
                <a:gd name="connsiteX206" fmla="*/ 157070 w 2485572"/>
                <a:gd name="connsiteY206" fmla="*/ 964008 h 2169159"/>
                <a:gd name="connsiteX207" fmla="*/ 154230 w 2485572"/>
                <a:gd name="connsiteY207" fmla="*/ 955771 h 2169159"/>
                <a:gd name="connsiteX208" fmla="*/ 126111 w 2485572"/>
                <a:gd name="connsiteY208" fmla="*/ 930492 h 2169159"/>
                <a:gd name="connsiteX209" fmla="*/ 112193 w 2485572"/>
                <a:gd name="connsiteY209" fmla="*/ 927652 h 2169159"/>
                <a:gd name="connsiteX210" fmla="*/ 109353 w 2485572"/>
                <a:gd name="connsiteY210" fmla="*/ 921971 h 2169159"/>
                <a:gd name="connsiteX211" fmla="*/ 109353 w 2485572"/>
                <a:gd name="connsiteY211" fmla="*/ 908053 h 2169159"/>
                <a:gd name="connsiteX212" fmla="*/ 117590 w 2485572"/>
                <a:gd name="connsiteY212" fmla="*/ 891295 h 2169159"/>
                <a:gd name="connsiteX213" fmla="*/ 123270 w 2485572"/>
                <a:gd name="connsiteY213" fmla="*/ 885615 h 2169159"/>
                <a:gd name="connsiteX214" fmla="*/ 148549 w 2485572"/>
                <a:gd name="connsiteY214" fmla="*/ 866016 h 2169159"/>
                <a:gd name="connsiteX215" fmla="*/ 128951 w 2485572"/>
                <a:gd name="connsiteY215" fmla="*/ 840738 h 2169159"/>
                <a:gd name="connsiteX216" fmla="*/ 126111 w 2485572"/>
                <a:gd name="connsiteY216" fmla="*/ 821139 h 2169159"/>
                <a:gd name="connsiteX217" fmla="*/ 140028 w 2485572"/>
                <a:gd name="connsiteY217" fmla="*/ 812618 h 2169159"/>
                <a:gd name="connsiteX218" fmla="*/ 142869 w 2485572"/>
                <a:gd name="connsiteY218" fmla="*/ 790464 h 2169159"/>
                <a:gd name="connsiteX219" fmla="*/ 154230 w 2485572"/>
                <a:gd name="connsiteY219" fmla="*/ 773422 h 2169159"/>
                <a:gd name="connsiteX220" fmla="*/ 157070 w 2485572"/>
                <a:gd name="connsiteY220" fmla="*/ 762344 h 2169159"/>
                <a:gd name="connsiteX221" fmla="*/ 157070 w 2485572"/>
                <a:gd name="connsiteY221" fmla="*/ 753824 h 2169159"/>
                <a:gd name="connsiteX222" fmla="*/ 145709 w 2485572"/>
                <a:gd name="connsiteY222" fmla="*/ 731385 h 2169159"/>
                <a:gd name="connsiteX223" fmla="*/ 145709 w 2485572"/>
                <a:gd name="connsiteY223" fmla="*/ 723148 h 2169159"/>
                <a:gd name="connsiteX224" fmla="*/ 159627 w 2485572"/>
                <a:gd name="connsiteY224" fmla="*/ 714627 h 2169159"/>
                <a:gd name="connsiteX225" fmla="*/ 204504 w 2485572"/>
                <a:gd name="connsiteY225" fmla="*/ 708946 h 2169159"/>
                <a:gd name="connsiteX226" fmla="*/ 232623 w 2485572"/>
                <a:gd name="connsiteY226" fmla="*/ 678271 h 2169159"/>
                <a:gd name="connsiteX227" fmla="*/ 232623 w 2485572"/>
                <a:gd name="connsiteY227" fmla="*/ 666909 h 2169159"/>
                <a:gd name="connsiteX228" fmla="*/ 215865 w 2485572"/>
                <a:gd name="connsiteY228" fmla="*/ 644755 h 2169159"/>
                <a:gd name="connsiteX229" fmla="*/ 218705 w 2485572"/>
                <a:gd name="connsiteY229" fmla="*/ 613795 h 2169159"/>
                <a:gd name="connsiteX230" fmla="*/ 241144 w 2485572"/>
                <a:gd name="connsiteY230" fmla="*/ 582836 h 2169159"/>
                <a:gd name="connsiteX231" fmla="*/ 252221 w 2485572"/>
                <a:gd name="connsiteY231" fmla="*/ 571758 h 2169159"/>
                <a:gd name="connsiteX232" fmla="*/ 285737 w 2485572"/>
                <a:gd name="connsiteY232" fmla="*/ 524041 h 2169159"/>
                <a:gd name="connsiteX233" fmla="*/ 291418 w 2485572"/>
                <a:gd name="connsiteY233" fmla="*/ 518644 h 2169159"/>
                <a:gd name="connsiteX234" fmla="*/ 322377 w 2485572"/>
                <a:gd name="connsiteY234" fmla="*/ 518644 h 2169159"/>
                <a:gd name="connsiteX235" fmla="*/ 333455 w 2485572"/>
                <a:gd name="connsiteY235" fmla="*/ 510123 h 2169159"/>
                <a:gd name="connsiteX236" fmla="*/ 341976 w 2485572"/>
                <a:gd name="connsiteY236" fmla="*/ 482004 h 2169159"/>
                <a:gd name="connsiteX237" fmla="*/ 347372 w 2485572"/>
                <a:gd name="connsiteY237" fmla="*/ 476607 h 2169159"/>
                <a:gd name="connsiteX238" fmla="*/ 386853 w 2485572"/>
                <a:gd name="connsiteY238" fmla="*/ 459565 h 2169159"/>
                <a:gd name="connsiteX239" fmla="*/ 389409 w 2485572"/>
                <a:gd name="connsiteY239" fmla="*/ 454169 h 2169159"/>
                <a:gd name="connsiteX240" fmla="*/ 400770 w 2485572"/>
                <a:gd name="connsiteY240" fmla="*/ 434570 h 2169159"/>
                <a:gd name="connsiteX241" fmla="*/ 414688 w 2485572"/>
                <a:gd name="connsiteY241" fmla="*/ 392534 h 2169159"/>
                <a:gd name="connsiteX242" fmla="*/ 428890 w 2485572"/>
                <a:gd name="connsiteY242" fmla="*/ 341976 h 2169159"/>
                <a:gd name="connsiteX243" fmla="*/ 434286 w 2485572"/>
                <a:gd name="connsiteY243" fmla="*/ 255062 h 2169159"/>
                <a:gd name="connsiteX244" fmla="*/ 437127 w 2485572"/>
                <a:gd name="connsiteY244" fmla="*/ 252221 h 2169159"/>
                <a:gd name="connsiteX245" fmla="*/ 448488 w 2485572"/>
                <a:gd name="connsiteY245" fmla="*/ 235463 h 2169159"/>
                <a:gd name="connsiteX246" fmla="*/ 468086 w 2485572"/>
                <a:gd name="connsiteY246" fmla="*/ 221546 h 2169159"/>
                <a:gd name="connsiteX247" fmla="*/ 501602 w 2485572"/>
                <a:gd name="connsiteY247" fmla="*/ 215865 h 2169159"/>
                <a:gd name="connsiteX248" fmla="*/ 512964 w 2485572"/>
                <a:gd name="connsiteY248" fmla="*/ 213025 h 2169159"/>
                <a:gd name="connsiteX249" fmla="*/ 555000 w 2485572"/>
                <a:gd name="connsiteY249" fmla="*/ 187746 h 2169159"/>
                <a:gd name="connsiteX250" fmla="*/ 557557 w 2485572"/>
                <a:gd name="connsiteY250" fmla="*/ 182349 h 2169159"/>
                <a:gd name="connsiteX251" fmla="*/ 602434 w 2485572"/>
                <a:gd name="connsiteY251" fmla="*/ 131791 h 2169159"/>
                <a:gd name="connsiteX252" fmla="*/ 605274 w 2485572"/>
                <a:gd name="connsiteY252" fmla="*/ 123270 h 2169159"/>
                <a:gd name="connsiteX253" fmla="*/ 594197 w 2485572"/>
                <a:gd name="connsiteY253" fmla="*/ 70156 h 2169159"/>
                <a:gd name="connsiteX254" fmla="*/ 650151 w 2485572"/>
                <a:gd name="connsiteY254" fmla="*/ 92595 h 2169159"/>
                <a:gd name="connsiteX255" fmla="*/ 664069 w 2485572"/>
                <a:gd name="connsiteY255" fmla="*/ 92595 h 2169159"/>
                <a:gd name="connsiteX256" fmla="*/ 689348 w 2485572"/>
                <a:gd name="connsiteY256" fmla="*/ 98275 h 2169159"/>
                <a:gd name="connsiteX257" fmla="*/ 723148 w 2485572"/>
                <a:gd name="connsiteY257" fmla="*/ 89754 h 2169159"/>
                <a:gd name="connsiteX258" fmla="*/ 725704 w 2485572"/>
                <a:gd name="connsiteY258" fmla="*/ 92595 h 2169159"/>
                <a:gd name="connsiteX259" fmla="*/ 731385 w 2485572"/>
                <a:gd name="connsiteY259" fmla="*/ 92595 h 2169159"/>
                <a:gd name="connsiteX260" fmla="*/ 737065 w 2485572"/>
                <a:gd name="connsiteY260" fmla="*/ 95435 h 2169159"/>
                <a:gd name="connsiteX261" fmla="*/ 742746 w 2485572"/>
                <a:gd name="connsiteY261" fmla="*/ 95435 h 2169159"/>
                <a:gd name="connsiteX262" fmla="*/ 779102 w 2485572"/>
                <a:gd name="connsiteY262" fmla="*/ 75837 h 2169159"/>
                <a:gd name="connsiteX263" fmla="*/ 818299 w 2485572"/>
                <a:gd name="connsiteY263" fmla="*/ 39197 h 2169159"/>
                <a:gd name="connsiteX264" fmla="*/ 823980 w 2485572"/>
                <a:gd name="connsiteY264" fmla="*/ 33800 h 2169159"/>
                <a:gd name="connsiteX265" fmla="*/ 851815 w 2485572"/>
                <a:gd name="connsiteY265" fmla="*/ 19598 h 2169159"/>
                <a:gd name="connsiteX266" fmla="*/ 854655 w 2485572"/>
                <a:gd name="connsiteY266" fmla="*/ 14202 h 2169159"/>
                <a:gd name="connsiteX267" fmla="*/ 888455 w 2485572"/>
                <a:gd name="connsiteY267" fmla="*/ 8521 h 2169159"/>
                <a:gd name="connsiteX268" fmla="*/ 893852 w 2485572"/>
                <a:gd name="connsiteY268" fmla="*/ 11361 h 2169159"/>
                <a:gd name="connsiteX269" fmla="*/ 933332 w 2485572"/>
                <a:gd name="connsiteY269" fmla="*/ 36640 h 2169159"/>
                <a:gd name="connsiteX270" fmla="*/ 938729 w 2485572"/>
                <a:gd name="connsiteY270" fmla="*/ 42037 h 2169159"/>
                <a:gd name="connsiteX271" fmla="*/ 969689 w 2485572"/>
                <a:gd name="connsiteY271" fmla="*/ 61635 h 2169159"/>
                <a:gd name="connsiteX272" fmla="*/ 972529 w 2485572"/>
                <a:gd name="connsiteY272" fmla="*/ 64475 h 2169159"/>
                <a:gd name="connsiteX273" fmla="*/ 977925 w 2485572"/>
                <a:gd name="connsiteY273" fmla="*/ 67316 h 2169159"/>
                <a:gd name="connsiteX274" fmla="*/ 1011725 w 2485572"/>
                <a:gd name="connsiteY274" fmla="*/ 67316 h 2169159"/>
                <a:gd name="connsiteX275" fmla="*/ 1031324 w 2485572"/>
                <a:gd name="connsiteY275" fmla="*/ 64475 h 2169159"/>
                <a:gd name="connsiteX276" fmla="*/ 1042401 w 2485572"/>
                <a:gd name="connsiteY276" fmla="*/ 64475 h 2169159"/>
                <a:gd name="connsiteX277" fmla="*/ 1104036 w 2485572"/>
                <a:gd name="connsiteY277" fmla="*/ 70156 h 2169159"/>
                <a:gd name="connsiteX278" fmla="*/ 1109717 w 2485572"/>
                <a:gd name="connsiteY278" fmla="*/ 75837 h 2169159"/>
                <a:gd name="connsiteX279" fmla="*/ 1118238 w 2485572"/>
                <a:gd name="connsiteY279" fmla="*/ 81233 h 2169159"/>
                <a:gd name="connsiteX280" fmla="*/ 1121078 w 2485572"/>
                <a:gd name="connsiteY280" fmla="*/ 84074 h 2169159"/>
                <a:gd name="connsiteX281" fmla="*/ 1143517 w 2485572"/>
                <a:gd name="connsiteY281" fmla="*/ 95435 h 2169159"/>
                <a:gd name="connsiteX282" fmla="*/ 1151754 w 2485572"/>
                <a:gd name="connsiteY282" fmla="*/ 100832 h 2169159"/>
                <a:gd name="connsiteX283" fmla="*/ 1171352 w 2485572"/>
                <a:gd name="connsiteY283" fmla="*/ 100832 h 2169159"/>
                <a:gd name="connsiteX284" fmla="*/ 1174192 w 2485572"/>
                <a:gd name="connsiteY284" fmla="*/ 98275 h 2169159"/>
                <a:gd name="connsiteX285" fmla="*/ 1188110 w 2485572"/>
                <a:gd name="connsiteY285" fmla="*/ 89754 h 2169159"/>
                <a:gd name="connsiteX286" fmla="*/ 1193791 w 2485572"/>
                <a:gd name="connsiteY286" fmla="*/ 84074 h 2169159"/>
                <a:gd name="connsiteX287" fmla="*/ 1238668 w 2485572"/>
                <a:gd name="connsiteY287" fmla="*/ 75837 h 2169159"/>
                <a:gd name="connsiteX288" fmla="*/ 1244348 w 2485572"/>
                <a:gd name="connsiteY288" fmla="*/ 78677 h 2169159"/>
                <a:gd name="connsiteX289" fmla="*/ 1272184 w 2485572"/>
                <a:gd name="connsiteY289" fmla="*/ 75837 h 2169159"/>
                <a:gd name="connsiteX290" fmla="*/ 1280705 w 2485572"/>
                <a:gd name="connsiteY290" fmla="*/ 72996 h 2169159"/>
                <a:gd name="connsiteX291" fmla="*/ 1286385 w 2485572"/>
                <a:gd name="connsiteY291" fmla="*/ 72996 h 2169159"/>
                <a:gd name="connsiteX292" fmla="*/ 1348020 w 2485572"/>
                <a:gd name="connsiteY292" fmla="*/ 50558 h 2169159"/>
                <a:gd name="connsiteX293" fmla="*/ 1350861 w 2485572"/>
                <a:gd name="connsiteY293" fmla="*/ 50558 h 2169159"/>
                <a:gd name="connsiteX294" fmla="*/ 1392898 w 2485572"/>
                <a:gd name="connsiteY294" fmla="*/ 39197 h 2169159"/>
                <a:gd name="connsiteX295" fmla="*/ 1406815 w 2485572"/>
                <a:gd name="connsiteY295" fmla="*/ 39197 h 2169159"/>
                <a:gd name="connsiteX296" fmla="*/ 1459929 w 2485572"/>
                <a:gd name="connsiteY296" fmla="*/ 36640 h 2169159"/>
                <a:gd name="connsiteX297" fmla="*/ 1468450 w 2485572"/>
                <a:gd name="connsiteY297" fmla="*/ 36640 h 2169159"/>
                <a:gd name="connsiteX298" fmla="*/ 1474131 w 2485572"/>
                <a:gd name="connsiteY298" fmla="*/ 33800 h 2169159"/>
                <a:gd name="connsiteX299" fmla="*/ 1479528 w 2485572"/>
                <a:gd name="connsiteY299" fmla="*/ 30960 h 2169159"/>
                <a:gd name="connsiteX300" fmla="*/ 1485208 w 2485572"/>
                <a:gd name="connsiteY300" fmla="*/ 30960 h 2169159"/>
                <a:gd name="connsiteX301" fmla="*/ 1544003 w 2485572"/>
                <a:gd name="connsiteY301" fmla="*/ 16758 h 2169159"/>
                <a:gd name="connsiteX302" fmla="*/ 1549684 w 2485572"/>
                <a:gd name="connsiteY302" fmla="*/ 14202 h 2169159"/>
                <a:gd name="connsiteX303" fmla="*/ 1555364 w 2485572"/>
                <a:gd name="connsiteY303" fmla="*/ 14202 h 2169159"/>
                <a:gd name="connsiteX304" fmla="*/ 1563601 w 2485572"/>
                <a:gd name="connsiteY304" fmla="*/ 11361 h 2169159"/>
                <a:gd name="connsiteX305" fmla="*/ 1614159 w 2485572"/>
                <a:gd name="connsiteY305" fmla="*/ 22439 h 2169159"/>
                <a:gd name="connsiteX306" fmla="*/ 1619840 w 2485572"/>
                <a:gd name="connsiteY306" fmla="*/ 19598 h 2169159"/>
                <a:gd name="connsiteX307" fmla="*/ 1630917 w 2485572"/>
                <a:gd name="connsiteY307" fmla="*/ 16758 h 2169159"/>
                <a:gd name="connsiteX308" fmla="*/ 1645119 w 2485572"/>
                <a:gd name="connsiteY308" fmla="*/ 8521 h 2169159"/>
                <a:gd name="connsiteX309" fmla="*/ 1653356 w 2485572"/>
                <a:gd name="connsiteY309" fmla="*/ 5681 h 2169159"/>
                <a:gd name="connsiteX310" fmla="*/ 1689712 w 2485572"/>
                <a:gd name="connsiteY310" fmla="*/ 0 h 2169159"/>
                <a:gd name="connsiteX311" fmla="*/ 1698233 w 2485572"/>
                <a:gd name="connsiteY311" fmla="*/ 11361 h 2169159"/>
                <a:gd name="connsiteX312" fmla="*/ 1703914 w 2485572"/>
                <a:gd name="connsiteY312" fmla="*/ 14202 h 2169159"/>
                <a:gd name="connsiteX313" fmla="*/ 1709310 w 2485572"/>
                <a:gd name="connsiteY313" fmla="*/ 16758 h 2169159"/>
                <a:gd name="connsiteX314" fmla="*/ 1717831 w 2485572"/>
                <a:gd name="connsiteY314" fmla="*/ 16758 h 2169159"/>
                <a:gd name="connsiteX315" fmla="*/ 1757028 w 2485572"/>
                <a:gd name="connsiteY315" fmla="*/ 22439 h 2169159"/>
                <a:gd name="connsiteX316" fmla="*/ 1762708 w 2485572"/>
                <a:gd name="connsiteY316" fmla="*/ 25279 h 2169159"/>
                <a:gd name="connsiteX317" fmla="*/ 1768389 w 2485572"/>
                <a:gd name="connsiteY317" fmla="*/ 25279 h 2169159"/>
                <a:gd name="connsiteX318" fmla="*/ 1787987 w 2485572"/>
                <a:gd name="connsiteY318" fmla="*/ 33800 h 2169159"/>
                <a:gd name="connsiteX319" fmla="*/ 1793384 w 2485572"/>
                <a:gd name="connsiteY319" fmla="*/ 33800 h 2169159"/>
                <a:gd name="connsiteX320" fmla="*/ 1801905 w 2485572"/>
                <a:gd name="connsiteY320" fmla="*/ 36640 h 2169159"/>
                <a:gd name="connsiteX321" fmla="*/ 1835421 w 2485572"/>
                <a:gd name="connsiteY321" fmla="*/ 42037 h 2169159"/>
                <a:gd name="connsiteX322" fmla="*/ 1891659 w 2485572"/>
                <a:gd name="connsiteY322" fmla="*/ 61635 h 2169159"/>
                <a:gd name="connsiteX323" fmla="*/ 1897340 w 2485572"/>
                <a:gd name="connsiteY323" fmla="*/ 64475 h 2169159"/>
                <a:gd name="connsiteX324" fmla="*/ 1899896 w 2485572"/>
                <a:gd name="connsiteY324" fmla="*/ 67316 h 2169159"/>
                <a:gd name="connsiteX325" fmla="*/ 1944774 w 2485572"/>
                <a:gd name="connsiteY325" fmla="*/ 123270 h 2169159"/>
                <a:gd name="connsiteX326" fmla="*/ 1947614 w 2485572"/>
                <a:gd name="connsiteY326" fmla="*/ 128951 h 2169159"/>
                <a:gd name="connsiteX327" fmla="*/ 1950454 w 2485572"/>
                <a:gd name="connsiteY327" fmla="*/ 131791 h 2169159"/>
                <a:gd name="connsiteX328" fmla="*/ 1956135 w 2485572"/>
                <a:gd name="connsiteY328" fmla="*/ 140312 h 2169159"/>
                <a:gd name="connsiteX329" fmla="*/ 1958975 w 2485572"/>
                <a:gd name="connsiteY329" fmla="*/ 145709 h 2169159"/>
                <a:gd name="connsiteX330" fmla="*/ 1961532 w 2485572"/>
                <a:gd name="connsiteY330" fmla="*/ 154230 h 2169159"/>
                <a:gd name="connsiteX331" fmla="*/ 1998172 w 2485572"/>
                <a:gd name="connsiteY331" fmla="*/ 204788 h 2169159"/>
                <a:gd name="connsiteX332" fmla="*/ 2003569 w 2485572"/>
                <a:gd name="connsiteY332" fmla="*/ 207344 h 2169159"/>
                <a:gd name="connsiteX333" fmla="*/ 2009249 w 2485572"/>
                <a:gd name="connsiteY333" fmla="*/ 210184 h 2169159"/>
                <a:gd name="connsiteX334" fmla="*/ 2017770 w 2485572"/>
                <a:gd name="connsiteY334" fmla="*/ 210184 h 2169159"/>
                <a:gd name="connsiteX335" fmla="*/ 2026007 w 2485572"/>
                <a:gd name="connsiteY335" fmla="*/ 213025 h 2169159"/>
                <a:gd name="connsiteX336" fmla="*/ 2037368 w 2485572"/>
                <a:gd name="connsiteY336" fmla="*/ 215865 h 2169159"/>
                <a:gd name="connsiteX337" fmla="*/ 2099003 w 2485572"/>
                <a:gd name="connsiteY337" fmla="*/ 221546 h 2169159"/>
                <a:gd name="connsiteX338" fmla="*/ 2104684 w 2485572"/>
                <a:gd name="connsiteY338" fmla="*/ 224386 h 2169159"/>
                <a:gd name="connsiteX339" fmla="*/ 2112921 w 2485572"/>
                <a:gd name="connsiteY339" fmla="*/ 224386 h 2169159"/>
                <a:gd name="connsiteX340" fmla="*/ 2124283 w 2485572"/>
                <a:gd name="connsiteY340" fmla="*/ 229783 h 2169159"/>
                <a:gd name="connsiteX341" fmla="*/ 2177397 w 2485572"/>
                <a:gd name="connsiteY341" fmla="*/ 229783 h 2169159"/>
                <a:gd name="connsiteX342" fmla="*/ 2185918 w 2485572"/>
                <a:gd name="connsiteY342" fmla="*/ 232623 h 2169159"/>
                <a:gd name="connsiteX343" fmla="*/ 2213753 w 2485572"/>
                <a:gd name="connsiteY343" fmla="*/ 226942 h 2169159"/>
                <a:gd name="connsiteX344" fmla="*/ 2219434 w 2485572"/>
                <a:gd name="connsiteY344" fmla="*/ 224386 h 2169159"/>
                <a:gd name="connsiteX345" fmla="*/ 2241872 w 2485572"/>
                <a:gd name="connsiteY345" fmla="*/ 224386 h 2169159"/>
                <a:gd name="connsiteX0" fmla="*/ 2241872 w 2485572"/>
                <a:gd name="connsiteY0" fmla="*/ 224386 h 2169159"/>
                <a:gd name="connsiteX1" fmla="*/ 2227954 w 2485572"/>
                <a:gd name="connsiteY1" fmla="*/ 263583 h 2169159"/>
                <a:gd name="connsiteX2" fmla="*/ 2227954 w 2485572"/>
                <a:gd name="connsiteY2" fmla="*/ 271820 h 2169159"/>
                <a:gd name="connsiteX3" fmla="*/ 2225114 w 2485572"/>
                <a:gd name="connsiteY3" fmla="*/ 294258 h 2169159"/>
                <a:gd name="connsiteX4" fmla="*/ 2216593 w 2485572"/>
                <a:gd name="connsiteY4" fmla="*/ 328058 h 2169159"/>
                <a:gd name="connsiteX5" fmla="*/ 2183077 w 2485572"/>
                <a:gd name="connsiteY5" fmla="*/ 426049 h 2169159"/>
                <a:gd name="connsiteX6" fmla="*/ 2180237 w 2485572"/>
                <a:gd name="connsiteY6" fmla="*/ 428890 h 2169159"/>
                <a:gd name="connsiteX7" fmla="*/ 2177397 w 2485572"/>
                <a:gd name="connsiteY7" fmla="*/ 434570 h 2169159"/>
                <a:gd name="connsiteX8" fmla="*/ 2143881 w 2485572"/>
                <a:gd name="connsiteY8" fmla="*/ 482004 h 2169159"/>
                <a:gd name="connsiteX9" fmla="*/ 2141040 w 2485572"/>
                <a:gd name="connsiteY9" fmla="*/ 487685 h 2169159"/>
                <a:gd name="connsiteX10" fmla="*/ 2135360 w 2485572"/>
                <a:gd name="connsiteY10" fmla="*/ 490525 h 2169159"/>
                <a:gd name="connsiteX11" fmla="*/ 2132519 w 2485572"/>
                <a:gd name="connsiteY11" fmla="*/ 496206 h 2169159"/>
                <a:gd name="connsiteX12" fmla="*/ 2129679 w 2485572"/>
                <a:gd name="connsiteY12" fmla="*/ 538242 h 2169159"/>
                <a:gd name="connsiteX13" fmla="*/ 2132519 w 2485572"/>
                <a:gd name="connsiteY13" fmla="*/ 540799 h 2169159"/>
                <a:gd name="connsiteX14" fmla="*/ 2188758 w 2485572"/>
                <a:gd name="connsiteY14" fmla="*/ 624873 h 2169159"/>
                <a:gd name="connsiteX15" fmla="*/ 2205516 w 2485572"/>
                <a:gd name="connsiteY15" fmla="*/ 630553 h 2169159"/>
                <a:gd name="connsiteX16" fmla="*/ 2211197 w 2485572"/>
                <a:gd name="connsiteY16" fmla="*/ 633393 h 2169159"/>
                <a:gd name="connsiteX17" fmla="*/ 2216593 w 2485572"/>
                <a:gd name="connsiteY17" fmla="*/ 636234 h 2169159"/>
                <a:gd name="connsiteX18" fmla="*/ 2225114 w 2485572"/>
                <a:gd name="connsiteY18" fmla="*/ 636234 h 2169159"/>
                <a:gd name="connsiteX19" fmla="*/ 2267151 w 2485572"/>
                <a:gd name="connsiteY19" fmla="*/ 644755 h 2169159"/>
                <a:gd name="connsiteX20" fmla="*/ 2272832 w 2485572"/>
                <a:gd name="connsiteY20" fmla="*/ 644755 h 2169159"/>
                <a:gd name="connsiteX21" fmla="*/ 2309188 w 2485572"/>
                <a:gd name="connsiteY21" fmla="*/ 678271 h 2169159"/>
                <a:gd name="connsiteX22" fmla="*/ 2370823 w 2485572"/>
                <a:gd name="connsiteY22" fmla="*/ 739906 h 2169159"/>
                <a:gd name="connsiteX23" fmla="*/ 2376504 w 2485572"/>
                <a:gd name="connsiteY23" fmla="*/ 750983 h 2169159"/>
                <a:gd name="connsiteX24" fmla="*/ 2379060 w 2485572"/>
                <a:gd name="connsiteY24" fmla="*/ 756664 h 2169159"/>
                <a:gd name="connsiteX25" fmla="*/ 2381900 w 2485572"/>
                <a:gd name="connsiteY25" fmla="*/ 765185 h 2169159"/>
                <a:gd name="connsiteX26" fmla="*/ 2415700 w 2485572"/>
                <a:gd name="connsiteY26" fmla="*/ 793020 h 2169159"/>
                <a:gd name="connsiteX27" fmla="*/ 2423937 w 2485572"/>
                <a:gd name="connsiteY27" fmla="*/ 793020 h 2169159"/>
                <a:gd name="connsiteX28" fmla="*/ 2429618 w 2485572"/>
                <a:gd name="connsiteY28" fmla="*/ 795860 h 2169159"/>
                <a:gd name="connsiteX29" fmla="*/ 2435299 w 2485572"/>
                <a:gd name="connsiteY29" fmla="*/ 801541 h 2169159"/>
                <a:gd name="connsiteX30" fmla="*/ 2468814 w 2485572"/>
                <a:gd name="connsiteY30" fmla="*/ 832501 h 2169159"/>
                <a:gd name="connsiteX31" fmla="*/ 2468814 w 2485572"/>
                <a:gd name="connsiteY31" fmla="*/ 835057 h 2169159"/>
                <a:gd name="connsiteX32" fmla="*/ 2471655 w 2485572"/>
                <a:gd name="connsiteY32" fmla="*/ 840738 h 2169159"/>
                <a:gd name="connsiteX33" fmla="*/ 2477336 w 2485572"/>
                <a:gd name="connsiteY33" fmla="*/ 866016 h 2169159"/>
                <a:gd name="connsiteX34" fmla="*/ 2483016 w 2485572"/>
                <a:gd name="connsiteY34" fmla="*/ 882774 h 2169159"/>
                <a:gd name="connsiteX35" fmla="*/ 2485572 w 2485572"/>
                <a:gd name="connsiteY35" fmla="*/ 888455 h 2169159"/>
                <a:gd name="connsiteX36" fmla="*/ 2485572 w 2485572"/>
                <a:gd name="connsiteY36" fmla="*/ 896692 h 2169159"/>
                <a:gd name="connsiteX37" fmla="*/ 2457737 w 2485572"/>
                <a:gd name="connsiteY37" fmla="*/ 992127 h 2169159"/>
                <a:gd name="connsiteX38" fmla="*/ 2454897 w 2485572"/>
                <a:gd name="connsiteY38" fmla="*/ 997808 h 2169159"/>
                <a:gd name="connsiteX39" fmla="*/ 2454897 w 2485572"/>
                <a:gd name="connsiteY39" fmla="*/ 1008885 h 2169159"/>
                <a:gd name="connsiteX40" fmla="*/ 2438139 w 2485572"/>
                <a:gd name="connsiteY40" fmla="*/ 1064839 h 2169159"/>
                <a:gd name="connsiteX41" fmla="*/ 2438139 w 2485572"/>
                <a:gd name="connsiteY41" fmla="*/ 1084438 h 2169159"/>
                <a:gd name="connsiteX42" fmla="*/ 2443536 w 2485572"/>
                <a:gd name="connsiteY42" fmla="*/ 1132155 h 2169159"/>
                <a:gd name="connsiteX43" fmla="*/ 2443536 w 2485572"/>
                <a:gd name="connsiteY43" fmla="*/ 1177032 h 2169159"/>
                <a:gd name="connsiteX44" fmla="*/ 2440979 w 2485572"/>
                <a:gd name="connsiteY44" fmla="*/ 1185553 h 2169159"/>
                <a:gd name="connsiteX45" fmla="*/ 2423937 w 2485572"/>
                <a:gd name="connsiteY45" fmla="*/ 1252585 h 2169159"/>
                <a:gd name="connsiteX46" fmla="*/ 2418541 w 2485572"/>
                <a:gd name="connsiteY46" fmla="*/ 1258266 h 2169159"/>
                <a:gd name="connsiteX47" fmla="*/ 2415700 w 2485572"/>
                <a:gd name="connsiteY47" fmla="*/ 1261106 h 2169159"/>
                <a:gd name="connsiteX48" fmla="*/ 2410020 w 2485572"/>
                <a:gd name="connsiteY48" fmla="*/ 1266787 h 2169159"/>
                <a:gd name="connsiteX49" fmla="*/ 2407179 w 2485572"/>
                <a:gd name="connsiteY49" fmla="*/ 1275024 h 2169159"/>
                <a:gd name="connsiteX50" fmla="*/ 2373663 w 2485572"/>
                <a:gd name="connsiteY50" fmla="*/ 1317061 h 2169159"/>
                <a:gd name="connsiteX51" fmla="*/ 2365142 w 2485572"/>
                <a:gd name="connsiteY51" fmla="*/ 1334103 h 2169159"/>
                <a:gd name="connsiteX52" fmla="*/ 2362302 w 2485572"/>
                <a:gd name="connsiteY52" fmla="*/ 1336659 h 2169159"/>
                <a:gd name="connsiteX53" fmla="*/ 2356905 w 2485572"/>
                <a:gd name="connsiteY53" fmla="*/ 1359098 h 2169159"/>
                <a:gd name="connsiteX54" fmla="*/ 2354065 w 2485572"/>
                <a:gd name="connsiteY54" fmla="*/ 1364778 h 2169159"/>
                <a:gd name="connsiteX55" fmla="*/ 2351225 w 2485572"/>
                <a:gd name="connsiteY55" fmla="*/ 1370459 h 2169159"/>
                <a:gd name="connsiteX56" fmla="*/ 2339863 w 2485572"/>
                <a:gd name="connsiteY56" fmla="*/ 1387217 h 2169159"/>
                <a:gd name="connsiteX57" fmla="*/ 2309188 w 2485572"/>
                <a:gd name="connsiteY57" fmla="*/ 1432094 h 2169159"/>
                <a:gd name="connsiteX58" fmla="*/ 2306348 w 2485572"/>
                <a:gd name="connsiteY58" fmla="*/ 1434934 h 2169159"/>
                <a:gd name="connsiteX59" fmla="*/ 2300667 w 2485572"/>
                <a:gd name="connsiteY59" fmla="*/ 1440331 h 2169159"/>
                <a:gd name="connsiteX60" fmla="*/ 2297827 w 2485572"/>
                <a:gd name="connsiteY60" fmla="*/ 1446012 h 2169159"/>
                <a:gd name="connsiteX61" fmla="*/ 2289590 w 2485572"/>
                <a:gd name="connsiteY61" fmla="*/ 1451692 h 2169159"/>
                <a:gd name="connsiteX62" fmla="*/ 2281069 w 2485572"/>
                <a:gd name="connsiteY62" fmla="*/ 1457373 h 2169159"/>
                <a:gd name="connsiteX63" fmla="*/ 2230795 w 2485572"/>
                <a:gd name="connsiteY63" fmla="*/ 1476971 h 2169159"/>
                <a:gd name="connsiteX64" fmla="*/ 2227954 w 2485572"/>
                <a:gd name="connsiteY64" fmla="*/ 1482368 h 2169159"/>
                <a:gd name="connsiteX65" fmla="*/ 2219434 w 2485572"/>
                <a:gd name="connsiteY65" fmla="*/ 1485208 h 2169159"/>
                <a:gd name="connsiteX66" fmla="*/ 2180237 w 2485572"/>
                <a:gd name="connsiteY66" fmla="*/ 1504806 h 2169159"/>
                <a:gd name="connsiteX67" fmla="*/ 2174556 w 2485572"/>
                <a:gd name="connsiteY67" fmla="*/ 1510487 h 2169159"/>
                <a:gd name="connsiteX68" fmla="*/ 2169160 w 2485572"/>
                <a:gd name="connsiteY68" fmla="*/ 1519008 h 2169159"/>
                <a:gd name="connsiteX69" fmla="*/ 2163479 w 2485572"/>
                <a:gd name="connsiteY69" fmla="*/ 1546843 h 2169159"/>
                <a:gd name="connsiteX70" fmla="*/ 1605638 w 2485572"/>
                <a:gd name="connsiteY70" fmla="*/ 2169159 h 2169159"/>
                <a:gd name="connsiteX71" fmla="*/ 1566442 w 2485572"/>
                <a:gd name="connsiteY71" fmla="*/ 2146721 h 2169159"/>
                <a:gd name="connsiteX72" fmla="*/ 1563601 w 2485572"/>
                <a:gd name="connsiteY72" fmla="*/ 2143881 h 2169159"/>
                <a:gd name="connsiteX73" fmla="*/ 1561045 w 2485572"/>
                <a:gd name="connsiteY73" fmla="*/ 2141040 h 2169159"/>
                <a:gd name="connsiteX74" fmla="*/ 1541447 w 2485572"/>
                <a:gd name="connsiteY74" fmla="*/ 2112921 h 2169159"/>
                <a:gd name="connsiteX75" fmla="*/ 1535766 w 2485572"/>
                <a:gd name="connsiteY75" fmla="*/ 2107524 h 2169159"/>
                <a:gd name="connsiteX76" fmla="*/ 1501966 w 2485572"/>
                <a:gd name="connsiteY76" fmla="*/ 2090482 h 2169159"/>
                <a:gd name="connsiteX77" fmla="*/ 1496570 w 2485572"/>
                <a:gd name="connsiteY77" fmla="*/ 2087926 h 2169159"/>
                <a:gd name="connsiteX78" fmla="*/ 1493729 w 2485572"/>
                <a:gd name="connsiteY78" fmla="*/ 2085086 h 2169159"/>
                <a:gd name="connsiteX79" fmla="*/ 1488049 w 2485572"/>
                <a:gd name="connsiteY79" fmla="*/ 2082245 h 2169159"/>
                <a:gd name="connsiteX80" fmla="*/ 1426413 w 2485572"/>
                <a:gd name="connsiteY80" fmla="*/ 2059807 h 2169159"/>
                <a:gd name="connsiteX81" fmla="*/ 1364778 w 2485572"/>
                <a:gd name="connsiteY81" fmla="*/ 2056966 h 2169159"/>
                <a:gd name="connsiteX82" fmla="*/ 1336659 w 2485572"/>
                <a:gd name="connsiteY82" fmla="*/ 2048445 h 2169159"/>
                <a:gd name="connsiteX83" fmla="*/ 1311380 w 2485572"/>
                <a:gd name="connsiteY83" fmla="*/ 2034528 h 2169159"/>
                <a:gd name="connsiteX84" fmla="*/ 1305983 w 2485572"/>
                <a:gd name="connsiteY84" fmla="*/ 2031688 h 2169159"/>
                <a:gd name="connsiteX85" fmla="*/ 1303143 w 2485572"/>
                <a:gd name="connsiteY85" fmla="*/ 2026291 h 2169159"/>
                <a:gd name="connsiteX86" fmla="*/ 1300303 w 2485572"/>
                <a:gd name="connsiteY86" fmla="*/ 2023451 h 2169159"/>
                <a:gd name="connsiteX87" fmla="*/ 1266787 w 2485572"/>
                <a:gd name="connsiteY87" fmla="*/ 2006409 h 2169159"/>
                <a:gd name="connsiteX88" fmla="*/ 1255426 w 2485572"/>
                <a:gd name="connsiteY88" fmla="*/ 2006409 h 2169159"/>
                <a:gd name="connsiteX89" fmla="*/ 1238668 w 2485572"/>
                <a:gd name="connsiteY89" fmla="*/ 2001012 h 2169159"/>
                <a:gd name="connsiteX90" fmla="*/ 1232987 w 2485572"/>
                <a:gd name="connsiteY90" fmla="*/ 2001012 h 2169159"/>
                <a:gd name="connsiteX91" fmla="*/ 1216229 w 2485572"/>
                <a:gd name="connsiteY91" fmla="*/ 1995331 h 2169159"/>
                <a:gd name="connsiteX92" fmla="*/ 1213389 w 2485572"/>
                <a:gd name="connsiteY92" fmla="*/ 1992491 h 2169159"/>
                <a:gd name="connsiteX93" fmla="*/ 1185554 w 2485572"/>
                <a:gd name="connsiteY93" fmla="*/ 1984254 h 2169159"/>
                <a:gd name="connsiteX94" fmla="*/ 1179873 w 2485572"/>
                <a:gd name="connsiteY94" fmla="*/ 1984254 h 2169159"/>
                <a:gd name="connsiteX95" fmla="*/ 1157434 w 2485572"/>
                <a:gd name="connsiteY95" fmla="*/ 1981414 h 2169159"/>
                <a:gd name="connsiteX96" fmla="*/ 1109717 w 2485572"/>
                <a:gd name="connsiteY96" fmla="*/ 1947614 h 2169159"/>
                <a:gd name="connsiteX97" fmla="*/ 1098639 w 2485572"/>
                <a:gd name="connsiteY97" fmla="*/ 1944774 h 2169159"/>
                <a:gd name="connsiteX98" fmla="*/ 1067680 w 2485572"/>
                <a:gd name="connsiteY98" fmla="*/ 1919779 h 2169159"/>
                <a:gd name="connsiteX99" fmla="*/ 1056603 w 2485572"/>
                <a:gd name="connsiteY99" fmla="*/ 1888819 h 2169159"/>
                <a:gd name="connsiteX100" fmla="*/ 1053762 w 2485572"/>
                <a:gd name="connsiteY100" fmla="*/ 1880298 h 2169159"/>
                <a:gd name="connsiteX101" fmla="*/ 1022803 w 2485572"/>
                <a:gd name="connsiteY101" fmla="*/ 1860700 h 2169159"/>
                <a:gd name="connsiteX102" fmla="*/ 1019962 w 2485572"/>
                <a:gd name="connsiteY102" fmla="*/ 1858143 h 2169159"/>
                <a:gd name="connsiteX103" fmla="*/ 1006045 w 2485572"/>
                <a:gd name="connsiteY103" fmla="*/ 1824343 h 2169159"/>
                <a:gd name="connsiteX104" fmla="*/ 1006045 w 2485572"/>
                <a:gd name="connsiteY104" fmla="*/ 1813266 h 2169159"/>
                <a:gd name="connsiteX105" fmla="*/ 1011725 w 2485572"/>
                <a:gd name="connsiteY105" fmla="*/ 1793668 h 2169159"/>
                <a:gd name="connsiteX106" fmla="*/ 1019962 w 2485572"/>
                <a:gd name="connsiteY106" fmla="*/ 1768389 h 2169159"/>
                <a:gd name="connsiteX107" fmla="*/ 1025643 w 2485572"/>
                <a:gd name="connsiteY107" fmla="*/ 1737429 h 2169159"/>
                <a:gd name="connsiteX108" fmla="*/ 1025643 w 2485572"/>
                <a:gd name="connsiteY108" fmla="*/ 1723512 h 2169159"/>
                <a:gd name="connsiteX109" fmla="*/ 1019962 w 2485572"/>
                <a:gd name="connsiteY109" fmla="*/ 1720671 h 2169159"/>
                <a:gd name="connsiteX110" fmla="*/ 1014566 w 2485572"/>
                <a:gd name="connsiteY110" fmla="*/ 1712435 h 2169159"/>
                <a:gd name="connsiteX111" fmla="*/ 1011725 w 2485572"/>
                <a:gd name="connsiteY111" fmla="*/ 1709594 h 2169159"/>
                <a:gd name="connsiteX112" fmla="*/ 983606 w 2485572"/>
                <a:gd name="connsiteY112" fmla="*/ 1692552 h 2169159"/>
                <a:gd name="connsiteX113" fmla="*/ 977925 w 2485572"/>
                <a:gd name="connsiteY113" fmla="*/ 1692552 h 2169159"/>
                <a:gd name="connsiteX114" fmla="*/ 950090 w 2485572"/>
                <a:gd name="connsiteY114" fmla="*/ 1653356 h 2169159"/>
                <a:gd name="connsiteX115" fmla="*/ 950090 w 2485572"/>
                <a:gd name="connsiteY115" fmla="*/ 1639438 h 2169159"/>
                <a:gd name="connsiteX116" fmla="*/ 952931 w 2485572"/>
                <a:gd name="connsiteY116" fmla="*/ 1636598 h 2169159"/>
                <a:gd name="connsiteX117" fmla="*/ 975369 w 2485572"/>
                <a:gd name="connsiteY117" fmla="*/ 1597401 h 2169159"/>
                <a:gd name="connsiteX118" fmla="*/ 980766 w 2485572"/>
                <a:gd name="connsiteY118" fmla="*/ 1591721 h 2169159"/>
                <a:gd name="connsiteX119" fmla="*/ 1017406 w 2485572"/>
                <a:gd name="connsiteY119" fmla="*/ 1561045 h 2169159"/>
                <a:gd name="connsiteX120" fmla="*/ 1022803 w 2485572"/>
                <a:gd name="connsiteY120" fmla="*/ 1558205 h 2169159"/>
                <a:gd name="connsiteX121" fmla="*/ 1025643 w 2485572"/>
                <a:gd name="connsiteY121" fmla="*/ 1555364 h 2169159"/>
                <a:gd name="connsiteX122" fmla="*/ 1031324 w 2485572"/>
                <a:gd name="connsiteY122" fmla="*/ 1549684 h 2169159"/>
                <a:gd name="connsiteX123" fmla="*/ 1293866 w 2485572"/>
                <a:gd name="connsiteY123" fmla="*/ 1680648 h 2169159"/>
                <a:gd name="connsiteX124" fmla="*/ 1455791 w 2485572"/>
                <a:gd name="connsiteY124" fmla="*/ 1685410 h 2169159"/>
                <a:gd name="connsiteX125" fmla="*/ 1289417 w 2485572"/>
                <a:gd name="connsiteY125" fmla="*/ 1536685 h 2169159"/>
                <a:gd name="connsiteX126" fmla="*/ 1061999 w 2485572"/>
                <a:gd name="connsiteY126" fmla="*/ 1465610 h 2169159"/>
                <a:gd name="connsiteX127" fmla="*/ 1061999 w 2485572"/>
                <a:gd name="connsiteY127" fmla="*/ 1429254 h 2169159"/>
                <a:gd name="connsiteX128" fmla="*/ 1048082 w 2485572"/>
                <a:gd name="connsiteY128" fmla="*/ 1403975 h 2169159"/>
                <a:gd name="connsiteX129" fmla="*/ 1022803 w 2485572"/>
                <a:gd name="connsiteY129" fmla="*/ 1387217 h 2169159"/>
                <a:gd name="connsiteX130" fmla="*/ 1011725 w 2485572"/>
                <a:gd name="connsiteY130" fmla="*/ 1381536 h 2169159"/>
                <a:gd name="connsiteX131" fmla="*/ 1000364 w 2485572"/>
                <a:gd name="connsiteY131" fmla="*/ 1381536 h 2169159"/>
                <a:gd name="connsiteX132" fmla="*/ 961167 w 2485572"/>
                <a:gd name="connsiteY132" fmla="*/ 1376140 h 2169159"/>
                <a:gd name="connsiteX133" fmla="*/ 924811 w 2485572"/>
                <a:gd name="connsiteY133" fmla="*/ 1367618 h 2169159"/>
                <a:gd name="connsiteX134" fmla="*/ 919131 w 2485572"/>
                <a:gd name="connsiteY134" fmla="*/ 1367618 h 2169159"/>
                <a:gd name="connsiteX135" fmla="*/ 913450 w 2485572"/>
                <a:gd name="connsiteY135" fmla="*/ 1364778 h 2169159"/>
                <a:gd name="connsiteX136" fmla="*/ 908053 w 2485572"/>
                <a:gd name="connsiteY136" fmla="*/ 1364778 h 2169159"/>
                <a:gd name="connsiteX137" fmla="*/ 877094 w 2485572"/>
                <a:gd name="connsiteY137" fmla="*/ 1381536 h 2169159"/>
                <a:gd name="connsiteX138" fmla="*/ 868857 w 2485572"/>
                <a:gd name="connsiteY138" fmla="*/ 1390057 h 2169159"/>
                <a:gd name="connsiteX139" fmla="*/ 835057 w 2485572"/>
                <a:gd name="connsiteY139" fmla="*/ 1434934 h 2169159"/>
                <a:gd name="connsiteX140" fmla="*/ 832217 w 2485572"/>
                <a:gd name="connsiteY140" fmla="*/ 1440331 h 2169159"/>
                <a:gd name="connsiteX141" fmla="*/ 832217 w 2485572"/>
                <a:gd name="connsiteY141" fmla="*/ 1446012 h 2169159"/>
                <a:gd name="connsiteX142" fmla="*/ 767741 w 2485572"/>
                <a:gd name="connsiteY142" fmla="*/ 1513327 h 2169159"/>
                <a:gd name="connsiteX143" fmla="*/ 711787 w 2485572"/>
                <a:gd name="connsiteY143" fmla="*/ 1535766 h 2169159"/>
                <a:gd name="connsiteX144" fmla="*/ 686508 w 2485572"/>
                <a:gd name="connsiteY144" fmla="*/ 1541447 h 2169159"/>
                <a:gd name="connsiteX145" fmla="*/ 661513 w 2485572"/>
                <a:gd name="connsiteY145" fmla="*/ 1549684 h 2169159"/>
                <a:gd name="connsiteX146" fmla="*/ 658672 w 2485572"/>
                <a:gd name="connsiteY146" fmla="*/ 1552524 h 2169159"/>
                <a:gd name="connsiteX147" fmla="*/ 652992 w 2485572"/>
                <a:gd name="connsiteY147" fmla="*/ 1555364 h 2169159"/>
                <a:gd name="connsiteX148" fmla="*/ 624873 w 2485572"/>
                <a:gd name="connsiteY148" fmla="*/ 1561045 h 2169159"/>
                <a:gd name="connsiteX149" fmla="*/ 619476 w 2485572"/>
                <a:gd name="connsiteY149" fmla="*/ 1558205 h 2169159"/>
                <a:gd name="connsiteX150" fmla="*/ 616636 w 2485572"/>
                <a:gd name="connsiteY150" fmla="*/ 1555364 h 2169159"/>
                <a:gd name="connsiteX151" fmla="*/ 597037 w 2485572"/>
                <a:gd name="connsiteY151" fmla="*/ 1532926 h 2169159"/>
                <a:gd name="connsiteX152" fmla="*/ 594197 w 2485572"/>
                <a:gd name="connsiteY152" fmla="*/ 1521848 h 2169159"/>
                <a:gd name="connsiteX153" fmla="*/ 591357 w 2485572"/>
                <a:gd name="connsiteY153" fmla="*/ 1519008 h 2169159"/>
                <a:gd name="connsiteX154" fmla="*/ 566078 w 2485572"/>
                <a:gd name="connsiteY154" fmla="*/ 1482368 h 2169159"/>
                <a:gd name="connsiteX155" fmla="*/ 560397 w 2485572"/>
                <a:gd name="connsiteY155" fmla="*/ 1471291 h 2169159"/>
                <a:gd name="connsiteX156" fmla="*/ 555000 w 2485572"/>
                <a:gd name="connsiteY156" fmla="*/ 1465610 h 2169159"/>
                <a:gd name="connsiteX157" fmla="*/ 498762 w 2485572"/>
                <a:gd name="connsiteY157" fmla="*/ 1432094 h 2169159"/>
                <a:gd name="connsiteX158" fmla="*/ 490525 w 2485572"/>
                <a:gd name="connsiteY158" fmla="*/ 1429254 h 2169159"/>
                <a:gd name="connsiteX159" fmla="*/ 487685 w 2485572"/>
                <a:gd name="connsiteY159" fmla="*/ 1429254 h 2169159"/>
                <a:gd name="connsiteX160" fmla="*/ 462406 w 2485572"/>
                <a:gd name="connsiteY160" fmla="*/ 1426413 h 2169159"/>
                <a:gd name="connsiteX161" fmla="*/ 400770 w 2485572"/>
                <a:gd name="connsiteY161" fmla="*/ 1426413 h 2169159"/>
                <a:gd name="connsiteX162" fmla="*/ 392250 w 2485572"/>
                <a:gd name="connsiteY162" fmla="*/ 1423573 h 2169159"/>
                <a:gd name="connsiteX163" fmla="*/ 384013 w 2485572"/>
                <a:gd name="connsiteY163" fmla="*/ 1420733 h 2169159"/>
                <a:gd name="connsiteX164" fmla="*/ 375492 w 2485572"/>
                <a:gd name="connsiteY164" fmla="*/ 1420733 h 2169159"/>
                <a:gd name="connsiteX165" fmla="*/ 319537 w 2485572"/>
                <a:gd name="connsiteY165" fmla="*/ 1409655 h 2169159"/>
                <a:gd name="connsiteX166" fmla="*/ 313856 w 2485572"/>
                <a:gd name="connsiteY166" fmla="*/ 1406815 h 2169159"/>
                <a:gd name="connsiteX167" fmla="*/ 308176 w 2485572"/>
                <a:gd name="connsiteY167" fmla="*/ 1406815 h 2169159"/>
                <a:gd name="connsiteX168" fmla="*/ 297098 w 2485572"/>
                <a:gd name="connsiteY168" fmla="*/ 1401134 h 2169159"/>
                <a:gd name="connsiteX169" fmla="*/ 221546 w 2485572"/>
                <a:gd name="connsiteY169" fmla="*/ 1392898 h 2169159"/>
                <a:gd name="connsiteX170" fmla="*/ 213025 w 2485572"/>
                <a:gd name="connsiteY170" fmla="*/ 1392898 h 2169159"/>
                <a:gd name="connsiteX171" fmla="*/ 204504 w 2485572"/>
                <a:gd name="connsiteY171" fmla="*/ 1395738 h 2169159"/>
                <a:gd name="connsiteX172" fmla="*/ 154230 w 2485572"/>
                <a:gd name="connsiteY172" fmla="*/ 1406815 h 2169159"/>
                <a:gd name="connsiteX173" fmla="*/ 148549 w 2485572"/>
                <a:gd name="connsiteY173" fmla="*/ 1403975 h 2169159"/>
                <a:gd name="connsiteX174" fmla="*/ 137472 w 2485572"/>
                <a:gd name="connsiteY174" fmla="*/ 1398294 h 2169159"/>
                <a:gd name="connsiteX175" fmla="*/ 131791 w 2485572"/>
                <a:gd name="connsiteY175" fmla="*/ 1398294 h 2169159"/>
                <a:gd name="connsiteX176" fmla="*/ 67316 w 2485572"/>
                <a:gd name="connsiteY176" fmla="*/ 1418177 h 2169159"/>
                <a:gd name="connsiteX177" fmla="*/ 58795 w 2485572"/>
                <a:gd name="connsiteY177" fmla="*/ 1420733 h 2169159"/>
                <a:gd name="connsiteX178" fmla="*/ 50558 w 2485572"/>
                <a:gd name="connsiteY178" fmla="*/ 1423573 h 2169159"/>
                <a:gd name="connsiteX179" fmla="*/ 42037 w 2485572"/>
                <a:gd name="connsiteY179" fmla="*/ 1423573 h 2169159"/>
                <a:gd name="connsiteX180" fmla="*/ 5681 w 2485572"/>
                <a:gd name="connsiteY180" fmla="*/ 1432094 h 2169159"/>
                <a:gd name="connsiteX181" fmla="*/ 2840 w 2485572"/>
                <a:gd name="connsiteY181" fmla="*/ 1403975 h 2169159"/>
                <a:gd name="connsiteX182" fmla="*/ 0 w 2485572"/>
                <a:gd name="connsiteY182" fmla="*/ 1395738 h 2169159"/>
                <a:gd name="connsiteX183" fmla="*/ 5681 w 2485572"/>
                <a:gd name="connsiteY183" fmla="*/ 1373299 h 2169159"/>
                <a:gd name="connsiteX184" fmla="*/ 5681 w 2485572"/>
                <a:gd name="connsiteY184" fmla="*/ 1361938 h 2169159"/>
                <a:gd name="connsiteX185" fmla="*/ 11361 w 2485572"/>
                <a:gd name="connsiteY185" fmla="*/ 1345180 h 2169159"/>
                <a:gd name="connsiteX186" fmla="*/ 42037 w 2485572"/>
                <a:gd name="connsiteY186" fmla="*/ 1305983 h 2169159"/>
                <a:gd name="connsiteX187" fmla="*/ 47718 w 2485572"/>
                <a:gd name="connsiteY187" fmla="*/ 1294622 h 2169159"/>
                <a:gd name="connsiteX188" fmla="*/ 39197 w 2485572"/>
                <a:gd name="connsiteY188" fmla="*/ 1275024 h 2169159"/>
                <a:gd name="connsiteX189" fmla="*/ 33516 w 2485572"/>
                <a:gd name="connsiteY189" fmla="*/ 1269627 h 2169159"/>
                <a:gd name="connsiteX190" fmla="*/ 33516 w 2485572"/>
                <a:gd name="connsiteY190" fmla="*/ 1244348 h 2169159"/>
                <a:gd name="connsiteX191" fmla="*/ 64475 w 2485572"/>
                <a:gd name="connsiteY191" fmla="*/ 1213389 h 2169159"/>
                <a:gd name="connsiteX192" fmla="*/ 81233 w 2485572"/>
                <a:gd name="connsiteY192" fmla="*/ 1199471 h 2169159"/>
                <a:gd name="connsiteX193" fmla="*/ 86914 w 2485572"/>
                <a:gd name="connsiteY193" fmla="*/ 1190950 h 2169159"/>
                <a:gd name="connsiteX194" fmla="*/ 97991 w 2485572"/>
                <a:gd name="connsiteY194" fmla="*/ 1160275 h 2169159"/>
                <a:gd name="connsiteX195" fmla="*/ 95435 w 2485572"/>
                <a:gd name="connsiteY195" fmla="*/ 1151753 h 2169159"/>
                <a:gd name="connsiteX196" fmla="*/ 95435 w 2485572"/>
                <a:gd name="connsiteY196" fmla="*/ 1121078 h 2169159"/>
                <a:gd name="connsiteX197" fmla="*/ 100832 w 2485572"/>
                <a:gd name="connsiteY197" fmla="*/ 1112557 h 2169159"/>
                <a:gd name="connsiteX198" fmla="*/ 103672 w 2485572"/>
                <a:gd name="connsiteY198" fmla="*/ 1106876 h 2169159"/>
                <a:gd name="connsiteX199" fmla="*/ 154230 w 2485572"/>
                <a:gd name="connsiteY199" fmla="*/ 1070520 h 2169159"/>
                <a:gd name="connsiteX200" fmla="*/ 176668 w 2485572"/>
                <a:gd name="connsiteY200" fmla="*/ 1045241 h 2169159"/>
                <a:gd name="connsiteX201" fmla="*/ 176668 w 2485572"/>
                <a:gd name="connsiteY201" fmla="*/ 1037004 h 2169159"/>
                <a:gd name="connsiteX202" fmla="*/ 173828 w 2485572"/>
                <a:gd name="connsiteY202" fmla="*/ 1028483 h 2169159"/>
                <a:gd name="connsiteX203" fmla="*/ 157070 w 2485572"/>
                <a:gd name="connsiteY203" fmla="*/ 1008885 h 2169159"/>
                <a:gd name="connsiteX204" fmla="*/ 154230 w 2485572"/>
                <a:gd name="connsiteY204" fmla="*/ 1000648 h 2169159"/>
                <a:gd name="connsiteX205" fmla="*/ 157070 w 2485572"/>
                <a:gd name="connsiteY205" fmla="*/ 964008 h 2169159"/>
                <a:gd name="connsiteX206" fmla="*/ 154230 w 2485572"/>
                <a:gd name="connsiteY206" fmla="*/ 955771 h 2169159"/>
                <a:gd name="connsiteX207" fmla="*/ 126111 w 2485572"/>
                <a:gd name="connsiteY207" fmla="*/ 930492 h 2169159"/>
                <a:gd name="connsiteX208" fmla="*/ 112193 w 2485572"/>
                <a:gd name="connsiteY208" fmla="*/ 927652 h 2169159"/>
                <a:gd name="connsiteX209" fmla="*/ 109353 w 2485572"/>
                <a:gd name="connsiteY209" fmla="*/ 921971 h 2169159"/>
                <a:gd name="connsiteX210" fmla="*/ 109353 w 2485572"/>
                <a:gd name="connsiteY210" fmla="*/ 908053 h 2169159"/>
                <a:gd name="connsiteX211" fmla="*/ 117590 w 2485572"/>
                <a:gd name="connsiteY211" fmla="*/ 891295 h 2169159"/>
                <a:gd name="connsiteX212" fmla="*/ 123270 w 2485572"/>
                <a:gd name="connsiteY212" fmla="*/ 885615 h 2169159"/>
                <a:gd name="connsiteX213" fmla="*/ 148549 w 2485572"/>
                <a:gd name="connsiteY213" fmla="*/ 866016 h 2169159"/>
                <a:gd name="connsiteX214" fmla="*/ 128951 w 2485572"/>
                <a:gd name="connsiteY214" fmla="*/ 840738 h 2169159"/>
                <a:gd name="connsiteX215" fmla="*/ 126111 w 2485572"/>
                <a:gd name="connsiteY215" fmla="*/ 821139 h 2169159"/>
                <a:gd name="connsiteX216" fmla="*/ 140028 w 2485572"/>
                <a:gd name="connsiteY216" fmla="*/ 812618 h 2169159"/>
                <a:gd name="connsiteX217" fmla="*/ 142869 w 2485572"/>
                <a:gd name="connsiteY217" fmla="*/ 790464 h 2169159"/>
                <a:gd name="connsiteX218" fmla="*/ 154230 w 2485572"/>
                <a:gd name="connsiteY218" fmla="*/ 773422 h 2169159"/>
                <a:gd name="connsiteX219" fmla="*/ 157070 w 2485572"/>
                <a:gd name="connsiteY219" fmla="*/ 762344 h 2169159"/>
                <a:gd name="connsiteX220" fmla="*/ 157070 w 2485572"/>
                <a:gd name="connsiteY220" fmla="*/ 753824 h 2169159"/>
                <a:gd name="connsiteX221" fmla="*/ 145709 w 2485572"/>
                <a:gd name="connsiteY221" fmla="*/ 731385 h 2169159"/>
                <a:gd name="connsiteX222" fmla="*/ 145709 w 2485572"/>
                <a:gd name="connsiteY222" fmla="*/ 723148 h 2169159"/>
                <a:gd name="connsiteX223" fmla="*/ 159627 w 2485572"/>
                <a:gd name="connsiteY223" fmla="*/ 714627 h 2169159"/>
                <a:gd name="connsiteX224" fmla="*/ 204504 w 2485572"/>
                <a:gd name="connsiteY224" fmla="*/ 708946 h 2169159"/>
                <a:gd name="connsiteX225" fmla="*/ 232623 w 2485572"/>
                <a:gd name="connsiteY225" fmla="*/ 678271 h 2169159"/>
                <a:gd name="connsiteX226" fmla="*/ 232623 w 2485572"/>
                <a:gd name="connsiteY226" fmla="*/ 666909 h 2169159"/>
                <a:gd name="connsiteX227" fmla="*/ 215865 w 2485572"/>
                <a:gd name="connsiteY227" fmla="*/ 644755 h 2169159"/>
                <a:gd name="connsiteX228" fmla="*/ 218705 w 2485572"/>
                <a:gd name="connsiteY228" fmla="*/ 613795 h 2169159"/>
                <a:gd name="connsiteX229" fmla="*/ 241144 w 2485572"/>
                <a:gd name="connsiteY229" fmla="*/ 582836 h 2169159"/>
                <a:gd name="connsiteX230" fmla="*/ 252221 w 2485572"/>
                <a:gd name="connsiteY230" fmla="*/ 571758 h 2169159"/>
                <a:gd name="connsiteX231" fmla="*/ 285737 w 2485572"/>
                <a:gd name="connsiteY231" fmla="*/ 524041 h 2169159"/>
                <a:gd name="connsiteX232" fmla="*/ 291418 w 2485572"/>
                <a:gd name="connsiteY232" fmla="*/ 518644 h 2169159"/>
                <a:gd name="connsiteX233" fmla="*/ 322377 w 2485572"/>
                <a:gd name="connsiteY233" fmla="*/ 518644 h 2169159"/>
                <a:gd name="connsiteX234" fmla="*/ 333455 w 2485572"/>
                <a:gd name="connsiteY234" fmla="*/ 510123 h 2169159"/>
                <a:gd name="connsiteX235" fmla="*/ 341976 w 2485572"/>
                <a:gd name="connsiteY235" fmla="*/ 482004 h 2169159"/>
                <a:gd name="connsiteX236" fmla="*/ 347372 w 2485572"/>
                <a:gd name="connsiteY236" fmla="*/ 476607 h 2169159"/>
                <a:gd name="connsiteX237" fmla="*/ 386853 w 2485572"/>
                <a:gd name="connsiteY237" fmla="*/ 459565 h 2169159"/>
                <a:gd name="connsiteX238" fmla="*/ 389409 w 2485572"/>
                <a:gd name="connsiteY238" fmla="*/ 454169 h 2169159"/>
                <a:gd name="connsiteX239" fmla="*/ 400770 w 2485572"/>
                <a:gd name="connsiteY239" fmla="*/ 434570 h 2169159"/>
                <a:gd name="connsiteX240" fmla="*/ 414688 w 2485572"/>
                <a:gd name="connsiteY240" fmla="*/ 392534 h 2169159"/>
                <a:gd name="connsiteX241" fmla="*/ 428890 w 2485572"/>
                <a:gd name="connsiteY241" fmla="*/ 341976 h 2169159"/>
                <a:gd name="connsiteX242" fmla="*/ 434286 w 2485572"/>
                <a:gd name="connsiteY242" fmla="*/ 255062 h 2169159"/>
                <a:gd name="connsiteX243" fmla="*/ 437127 w 2485572"/>
                <a:gd name="connsiteY243" fmla="*/ 252221 h 2169159"/>
                <a:gd name="connsiteX244" fmla="*/ 448488 w 2485572"/>
                <a:gd name="connsiteY244" fmla="*/ 235463 h 2169159"/>
                <a:gd name="connsiteX245" fmla="*/ 468086 w 2485572"/>
                <a:gd name="connsiteY245" fmla="*/ 221546 h 2169159"/>
                <a:gd name="connsiteX246" fmla="*/ 501602 w 2485572"/>
                <a:gd name="connsiteY246" fmla="*/ 215865 h 2169159"/>
                <a:gd name="connsiteX247" fmla="*/ 512964 w 2485572"/>
                <a:gd name="connsiteY247" fmla="*/ 213025 h 2169159"/>
                <a:gd name="connsiteX248" fmla="*/ 555000 w 2485572"/>
                <a:gd name="connsiteY248" fmla="*/ 187746 h 2169159"/>
                <a:gd name="connsiteX249" fmla="*/ 557557 w 2485572"/>
                <a:gd name="connsiteY249" fmla="*/ 182349 h 2169159"/>
                <a:gd name="connsiteX250" fmla="*/ 602434 w 2485572"/>
                <a:gd name="connsiteY250" fmla="*/ 131791 h 2169159"/>
                <a:gd name="connsiteX251" fmla="*/ 605274 w 2485572"/>
                <a:gd name="connsiteY251" fmla="*/ 123270 h 2169159"/>
                <a:gd name="connsiteX252" fmla="*/ 594197 w 2485572"/>
                <a:gd name="connsiteY252" fmla="*/ 70156 h 2169159"/>
                <a:gd name="connsiteX253" fmla="*/ 650151 w 2485572"/>
                <a:gd name="connsiteY253" fmla="*/ 92595 h 2169159"/>
                <a:gd name="connsiteX254" fmla="*/ 664069 w 2485572"/>
                <a:gd name="connsiteY254" fmla="*/ 92595 h 2169159"/>
                <a:gd name="connsiteX255" fmla="*/ 689348 w 2485572"/>
                <a:gd name="connsiteY255" fmla="*/ 98275 h 2169159"/>
                <a:gd name="connsiteX256" fmla="*/ 723148 w 2485572"/>
                <a:gd name="connsiteY256" fmla="*/ 89754 h 2169159"/>
                <a:gd name="connsiteX257" fmla="*/ 725704 w 2485572"/>
                <a:gd name="connsiteY257" fmla="*/ 92595 h 2169159"/>
                <a:gd name="connsiteX258" fmla="*/ 731385 w 2485572"/>
                <a:gd name="connsiteY258" fmla="*/ 92595 h 2169159"/>
                <a:gd name="connsiteX259" fmla="*/ 737065 w 2485572"/>
                <a:gd name="connsiteY259" fmla="*/ 95435 h 2169159"/>
                <a:gd name="connsiteX260" fmla="*/ 742746 w 2485572"/>
                <a:gd name="connsiteY260" fmla="*/ 95435 h 2169159"/>
                <a:gd name="connsiteX261" fmla="*/ 779102 w 2485572"/>
                <a:gd name="connsiteY261" fmla="*/ 75837 h 2169159"/>
                <a:gd name="connsiteX262" fmla="*/ 818299 w 2485572"/>
                <a:gd name="connsiteY262" fmla="*/ 39197 h 2169159"/>
                <a:gd name="connsiteX263" fmla="*/ 823980 w 2485572"/>
                <a:gd name="connsiteY263" fmla="*/ 33800 h 2169159"/>
                <a:gd name="connsiteX264" fmla="*/ 851815 w 2485572"/>
                <a:gd name="connsiteY264" fmla="*/ 19598 h 2169159"/>
                <a:gd name="connsiteX265" fmla="*/ 854655 w 2485572"/>
                <a:gd name="connsiteY265" fmla="*/ 14202 h 2169159"/>
                <a:gd name="connsiteX266" fmla="*/ 888455 w 2485572"/>
                <a:gd name="connsiteY266" fmla="*/ 8521 h 2169159"/>
                <a:gd name="connsiteX267" fmla="*/ 893852 w 2485572"/>
                <a:gd name="connsiteY267" fmla="*/ 11361 h 2169159"/>
                <a:gd name="connsiteX268" fmla="*/ 933332 w 2485572"/>
                <a:gd name="connsiteY268" fmla="*/ 36640 h 2169159"/>
                <a:gd name="connsiteX269" fmla="*/ 938729 w 2485572"/>
                <a:gd name="connsiteY269" fmla="*/ 42037 h 2169159"/>
                <a:gd name="connsiteX270" fmla="*/ 969689 w 2485572"/>
                <a:gd name="connsiteY270" fmla="*/ 61635 h 2169159"/>
                <a:gd name="connsiteX271" fmla="*/ 972529 w 2485572"/>
                <a:gd name="connsiteY271" fmla="*/ 64475 h 2169159"/>
                <a:gd name="connsiteX272" fmla="*/ 977925 w 2485572"/>
                <a:gd name="connsiteY272" fmla="*/ 67316 h 2169159"/>
                <a:gd name="connsiteX273" fmla="*/ 1011725 w 2485572"/>
                <a:gd name="connsiteY273" fmla="*/ 67316 h 2169159"/>
                <a:gd name="connsiteX274" fmla="*/ 1031324 w 2485572"/>
                <a:gd name="connsiteY274" fmla="*/ 64475 h 2169159"/>
                <a:gd name="connsiteX275" fmla="*/ 1042401 w 2485572"/>
                <a:gd name="connsiteY275" fmla="*/ 64475 h 2169159"/>
                <a:gd name="connsiteX276" fmla="*/ 1104036 w 2485572"/>
                <a:gd name="connsiteY276" fmla="*/ 70156 h 2169159"/>
                <a:gd name="connsiteX277" fmla="*/ 1109717 w 2485572"/>
                <a:gd name="connsiteY277" fmla="*/ 75837 h 2169159"/>
                <a:gd name="connsiteX278" fmla="*/ 1118238 w 2485572"/>
                <a:gd name="connsiteY278" fmla="*/ 81233 h 2169159"/>
                <a:gd name="connsiteX279" fmla="*/ 1121078 w 2485572"/>
                <a:gd name="connsiteY279" fmla="*/ 84074 h 2169159"/>
                <a:gd name="connsiteX280" fmla="*/ 1143517 w 2485572"/>
                <a:gd name="connsiteY280" fmla="*/ 95435 h 2169159"/>
                <a:gd name="connsiteX281" fmla="*/ 1151754 w 2485572"/>
                <a:gd name="connsiteY281" fmla="*/ 100832 h 2169159"/>
                <a:gd name="connsiteX282" fmla="*/ 1171352 w 2485572"/>
                <a:gd name="connsiteY282" fmla="*/ 100832 h 2169159"/>
                <a:gd name="connsiteX283" fmla="*/ 1174192 w 2485572"/>
                <a:gd name="connsiteY283" fmla="*/ 98275 h 2169159"/>
                <a:gd name="connsiteX284" fmla="*/ 1188110 w 2485572"/>
                <a:gd name="connsiteY284" fmla="*/ 89754 h 2169159"/>
                <a:gd name="connsiteX285" fmla="*/ 1193791 w 2485572"/>
                <a:gd name="connsiteY285" fmla="*/ 84074 h 2169159"/>
                <a:gd name="connsiteX286" fmla="*/ 1238668 w 2485572"/>
                <a:gd name="connsiteY286" fmla="*/ 75837 h 2169159"/>
                <a:gd name="connsiteX287" fmla="*/ 1244348 w 2485572"/>
                <a:gd name="connsiteY287" fmla="*/ 78677 h 2169159"/>
                <a:gd name="connsiteX288" fmla="*/ 1272184 w 2485572"/>
                <a:gd name="connsiteY288" fmla="*/ 75837 h 2169159"/>
                <a:gd name="connsiteX289" fmla="*/ 1280705 w 2485572"/>
                <a:gd name="connsiteY289" fmla="*/ 72996 h 2169159"/>
                <a:gd name="connsiteX290" fmla="*/ 1286385 w 2485572"/>
                <a:gd name="connsiteY290" fmla="*/ 72996 h 2169159"/>
                <a:gd name="connsiteX291" fmla="*/ 1348020 w 2485572"/>
                <a:gd name="connsiteY291" fmla="*/ 50558 h 2169159"/>
                <a:gd name="connsiteX292" fmla="*/ 1350861 w 2485572"/>
                <a:gd name="connsiteY292" fmla="*/ 50558 h 2169159"/>
                <a:gd name="connsiteX293" fmla="*/ 1392898 w 2485572"/>
                <a:gd name="connsiteY293" fmla="*/ 39197 h 2169159"/>
                <a:gd name="connsiteX294" fmla="*/ 1406815 w 2485572"/>
                <a:gd name="connsiteY294" fmla="*/ 39197 h 2169159"/>
                <a:gd name="connsiteX295" fmla="*/ 1459929 w 2485572"/>
                <a:gd name="connsiteY295" fmla="*/ 36640 h 2169159"/>
                <a:gd name="connsiteX296" fmla="*/ 1468450 w 2485572"/>
                <a:gd name="connsiteY296" fmla="*/ 36640 h 2169159"/>
                <a:gd name="connsiteX297" fmla="*/ 1474131 w 2485572"/>
                <a:gd name="connsiteY297" fmla="*/ 33800 h 2169159"/>
                <a:gd name="connsiteX298" fmla="*/ 1479528 w 2485572"/>
                <a:gd name="connsiteY298" fmla="*/ 30960 h 2169159"/>
                <a:gd name="connsiteX299" fmla="*/ 1485208 w 2485572"/>
                <a:gd name="connsiteY299" fmla="*/ 30960 h 2169159"/>
                <a:gd name="connsiteX300" fmla="*/ 1544003 w 2485572"/>
                <a:gd name="connsiteY300" fmla="*/ 16758 h 2169159"/>
                <a:gd name="connsiteX301" fmla="*/ 1549684 w 2485572"/>
                <a:gd name="connsiteY301" fmla="*/ 14202 h 2169159"/>
                <a:gd name="connsiteX302" fmla="*/ 1555364 w 2485572"/>
                <a:gd name="connsiteY302" fmla="*/ 14202 h 2169159"/>
                <a:gd name="connsiteX303" fmla="*/ 1563601 w 2485572"/>
                <a:gd name="connsiteY303" fmla="*/ 11361 h 2169159"/>
                <a:gd name="connsiteX304" fmla="*/ 1614159 w 2485572"/>
                <a:gd name="connsiteY304" fmla="*/ 22439 h 2169159"/>
                <a:gd name="connsiteX305" fmla="*/ 1619840 w 2485572"/>
                <a:gd name="connsiteY305" fmla="*/ 19598 h 2169159"/>
                <a:gd name="connsiteX306" fmla="*/ 1630917 w 2485572"/>
                <a:gd name="connsiteY306" fmla="*/ 16758 h 2169159"/>
                <a:gd name="connsiteX307" fmla="*/ 1645119 w 2485572"/>
                <a:gd name="connsiteY307" fmla="*/ 8521 h 2169159"/>
                <a:gd name="connsiteX308" fmla="*/ 1653356 w 2485572"/>
                <a:gd name="connsiteY308" fmla="*/ 5681 h 2169159"/>
                <a:gd name="connsiteX309" fmla="*/ 1689712 w 2485572"/>
                <a:gd name="connsiteY309" fmla="*/ 0 h 2169159"/>
                <a:gd name="connsiteX310" fmla="*/ 1698233 w 2485572"/>
                <a:gd name="connsiteY310" fmla="*/ 11361 h 2169159"/>
                <a:gd name="connsiteX311" fmla="*/ 1703914 w 2485572"/>
                <a:gd name="connsiteY311" fmla="*/ 14202 h 2169159"/>
                <a:gd name="connsiteX312" fmla="*/ 1709310 w 2485572"/>
                <a:gd name="connsiteY312" fmla="*/ 16758 h 2169159"/>
                <a:gd name="connsiteX313" fmla="*/ 1717831 w 2485572"/>
                <a:gd name="connsiteY313" fmla="*/ 16758 h 2169159"/>
                <a:gd name="connsiteX314" fmla="*/ 1757028 w 2485572"/>
                <a:gd name="connsiteY314" fmla="*/ 22439 h 2169159"/>
                <a:gd name="connsiteX315" fmla="*/ 1762708 w 2485572"/>
                <a:gd name="connsiteY315" fmla="*/ 25279 h 2169159"/>
                <a:gd name="connsiteX316" fmla="*/ 1768389 w 2485572"/>
                <a:gd name="connsiteY316" fmla="*/ 25279 h 2169159"/>
                <a:gd name="connsiteX317" fmla="*/ 1787987 w 2485572"/>
                <a:gd name="connsiteY317" fmla="*/ 33800 h 2169159"/>
                <a:gd name="connsiteX318" fmla="*/ 1793384 w 2485572"/>
                <a:gd name="connsiteY318" fmla="*/ 33800 h 2169159"/>
                <a:gd name="connsiteX319" fmla="*/ 1801905 w 2485572"/>
                <a:gd name="connsiteY319" fmla="*/ 36640 h 2169159"/>
                <a:gd name="connsiteX320" fmla="*/ 1835421 w 2485572"/>
                <a:gd name="connsiteY320" fmla="*/ 42037 h 2169159"/>
                <a:gd name="connsiteX321" fmla="*/ 1891659 w 2485572"/>
                <a:gd name="connsiteY321" fmla="*/ 61635 h 2169159"/>
                <a:gd name="connsiteX322" fmla="*/ 1897340 w 2485572"/>
                <a:gd name="connsiteY322" fmla="*/ 64475 h 2169159"/>
                <a:gd name="connsiteX323" fmla="*/ 1899896 w 2485572"/>
                <a:gd name="connsiteY323" fmla="*/ 67316 h 2169159"/>
                <a:gd name="connsiteX324" fmla="*/ 1944774 w 2485572"/>
                <a:gd name="connsiteY324" fmla="*/ 123270 h 2169159"/>
                <a:gd name="connsiteX325" fmla="*/ 1947614 w 2485572"/>
                <a:gd name="connsiteY325" fmla="*/ 128951 h 2169159"/>
                <a:gd name="connsiteX326" fmla="*/ 1950454 w 2485572"/>
                <a:gd name="connsiteY326" fmla="*/ 131791 h 2169159"/>
                <a:gd name="connsiteX327" fmla="*/ 1956135 w 2485572"/>
                <a:gd name="connsiteY327" fmla="*/ 140312 h 2169159"/>
                <a:gd name="connsiteX328" fmla="*/ 1958975 w 2485572"/>
                <a:gd name="connsiteY328" fmla="*/ 145709 h 2169159"/>
                <a:gd name="connsiteX329" fmla="*/ 1961532 w 2485572"/>
                <a:gd name="connsiteY329" fmla="*/ 154230 h 2169159"/>
                <a:gd name="connsiteX330" fmla="*/ 1998172 w 2485572"/>
                <a:gd name="connsiteY330" fmla="*/ 204788 h 2169159"/>
                <a:gd name="connsiteX331" fmla="*/ 2003569 w 2485572"/>
                <a:gd name="connsiteY331" fmla="*/ 207344 h 2169159"/>
                <a:gd name="connsiteX332" fmla="*/ 2009249 w 2485572"/>
                <a:gd name="connsiteY332" fmla="*/ 210184 h 2169159"/>
                <a:gd name="connsiteX333" fmla="*/ 2017770 w 2485572"/>
                <a:gd name="connsiteY333" fmla="*/ 210184 h 2169159"/>
                <a:gd name="connsiteX334" fmla="*/ 2026007 w 2485572"/>
                <a:gd name="connsiteY334" fmla="*/ 213025 h 2169159"/>
                <a:gd name="connsiteX335" fmla="*/ 2037368 w 2485572"/>
                <a:gd name="connsiteY335" fmla="*/ 215865 h 2169159"/>
                <a:gd name="connsiteX336" fmla="*/ 2099003 w 2485572"/>
                <a:gd name="connsiteY336" fmla="*/ 221546 h 2169159"/>
                <a:gd name="connsiteX337" fmla="*/ 2104684 w 2485572"/>
                <a:gd name="connsiteY337" fmla="*/ 224386 h 2169159"/>
                <a:gd name="connsiteX338" fmla="*/ 2112921 w 2485572"/>
                <a:gd name="connsiteY338" fmla="*/ 224386 h 2169159"/>
                <a:gd name="connsiteX339" fmla="*/ 2124283 w 2485572"/>
                <a:gd name="connsiteY339" fmla="*/ 229783 h 2169159"/>
                <a:gd name="connsiteX340" fmla="*/ 2177397 w 2485572"/>
                <a:gd name="connsiteY340" fmla="*/ 229783 h 2169159"/>
                <a:gd name="connsiteX341" fmla="*/ 2185918 w 2485572"/>
                <a:gd name="connsiteY341" fmla="*/ 232623 h 2169159"/>
                <a:gd name="connsiteX342" fmla="*/ 2213753 w 2485572"/>
                <a:gd name="connsiteY342" fmla="*/ 226942 h 2169159"/>
                <a:gd name="connsiteX343" fmla="*/ 2219434 w 2485572"/>
                <a:gd name="connsiteY343" fmla="*/ 224386 h 2169159"/>
                <a:gd name="connsiteX344" fmla="*/ 2241872 w 2485572"/>
                <a:gd name="connsiteY344" fmla="*/ 224386 h 2169159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63601 w 2485572"/>
                <a:gd name="connsiteY71" fmla="*/ 2143881 h 2146721"/>
                <a:gd name="connsiteX72" fmla="*/ 1561045 w 2485572"/>
                <a:gd name="connsiteY72" fmla="*/ 2141040 h 2146721"/>
                <a:gd name="connsiteX73" fmla="*/ 1541447 w 2485572"/>
                <a:gd name="connsiteY73" fmla="*/ 2112921 h 2146721"/>
                <a:gd name="connsiteX74" fmla="*/ 1535766 w 2485572"/>
                <a:gd name="connsiteY74" fmla="*/ 2107524 h 2146721"/>
                <a:gd name="connsiteX75" fmla="*/ 1501966 w 2485572"/>
                <a:gd name="connsiteY75" fmla="*/ 2090482 h 2146721"/>
                <a:gd name="connsiteX76" fmla="*/ 1496570 w 2485572"/>
                <a:gd name="connsiteY76" fmla="*/ 2087926 h 2146721"/>
                <a:gd name="connsiteX77" fmla="*/ 1493729 w 2485572"/>
                <a:gd name="connsiteY77" fmla="*/ 2085086 h 2146721"/>
                <a:gd name="connsiteX78" fmla="*/ 1488049 w 2485572"/>
                <a:gd name="connsiteY78" fmla="*/ 2082245 h 2146721"/>
                <a:gd name="connsiteX79" fmla="*/ 1426413 w 2485572"/>
                <a:gd name="connsiteY79" fmla="*/ 2059807 h 2146721"/>
                <a:gd name="connsiteX80" fmla="*/ 1364778 w 2485572"/>
                <a:gd name="connsiteY80" fmla="*/ 2056966 h 2146721"/>
                <a:gd name="connsiteX81" fmla="*/ 1336659 w 2485572"/>
                <a:gd name="connsiteY81" fmla="*/ 2048445 h 2146721"/>
                <a:gd name="connsiteX82" fmla="*/ 1311380 w 2485572"/>
                <a:gd name="connsiteY82" fmla="*/ 2034528 h 2146721"/>
                <a:gd name="connsiteX83" fmla="*/ 1305983 w 2485572"/>
                <a:gd name="connsiteY83" fmla="*/ 2031688 h 2146721"/>
                <a:gd name="connsiteX84" fmla="*/ 1303143 w 2485572"/>
                <a:gd name="connsiteY84" fmla="*/ 2026291 h 2146721"/>
                <a:gd name="connsiteX85" fmla="*/ 1300303 w 2485572"/>
                <a:gd name="connsiteY85" fmla="*/ 2023451 h 2146721"/>
                <a:gd name="connsiteX86" fmla="*/ 1266787 w 2485572"/>
                <a:gd name="connsiteY86" fmla="*/ 2006409 h 2146721"/>
                <a:gd name="connsiteX87" fmla="*/ 1255426 w 2485572"/>
                <a:gd name="connsiteY87" fmla="*/ 2006409 h 2146721"/>
                <a:gd name="connsiteX88" fmla="*/ 1238668 w 2485572"/>
                <a:gd name="connsiteY88" fmla="*/ 2001012 h 2146721"/>
                <a:gd name="connsiteX89" fmla="*/ 1232987 w 2485572"/>
                <a:gd name="connsiteY89" fmla="*/ 2001012 h 2146721"/>
                <a:gd name="connsiteX90" fmla="*/ 1216229 w 2485572"/>
                <a:gd name="connsiteY90" fmla="*/ 1995331 h 2146721"/>
                <a:gd name="connsiteX91" fmla="*/ 1213389 w 2485572"/>
                <a:gd name="connsiteY91" fmla="*/ 1992491 h 2146721"/>
                <a:gd name="connsiteX92" fmla="*/ 1185554 w 2485572"/>
                <a:gd name="connsiteY92" fmla="*/ 1984254 h 2146721"/>
                <a:gd name="connsiteX93" fmla="*/ 1179873 w 2485572"/>
                <a:gd name="connsiteY93" fmla="*/ 1984254 h 2146721"/>
                <a:gd name="connsiteX94" fmla="*/ 1157434 w 2485572"/>
                <a:gd name="connsiteY94" fmla="*/ 1981414 h 2146721"/>
                <a:gd name="connsiteX95" fmla="*/ 1109717 w 2485572"/>
                <a:gd name="connsiteY95" fmla="*/ 1947614 h 2146721"/>
                <a:gd name="connsiteX96" fmla="*/ 1098639 w 2485572"/>
                <a:gd name="connsiteY96" fmla="*/ 1944774 h 2146721"/>
                <a:gd name="connsiteX97" fmla="*/ 1067680 w 2485572"/>
                <a:gd name="connsiteY97" fmla="*/ 1919779 h 2146721"/>
                <a:gd name="connsiteX98" fmla="*/ 1056603 w 2485572"/>
                <a:gd name="connsiteY98" fmla="*/ 1888819 h 2146721"/>
                <a:gd name="connsiteX99" fmla="*/ 1053762 w 2485572"/>
                <a:gd name="connsiteY99" fmla="*/ 1880298 h 2146721"/>
                <a:gd name="connsiteX100" fmla="*/ 1022803 w 2485572"/>
                <a:gd name="connsiteY100" fmla="*/ 1860700 h 2146721"/>
                <a:gd name="connsiteX101" fmla="*/ 1019962 w 2485572"/>
                <a:gd name="connsiteY101" fmla="*/ 1858143 h 2146721"/>
                <a:gd name="connsiteX102" fmla="*/ 1006045 w 2485572"/>
                <a:gd name="connsiteY102" fmla="*/ 1824343 h 2146721"/>
                <a:gd name="connsiteX103" fmla="*/ 1006045 w 2485572"/>
                <a:gd name="connsiteY103" fmla="*/ 1813266 h 2146721"/>
                <a:gd name="connsiteX104" fmla="*/ 1011725 w 2485572"/>
                <a:gd name="connsiteY104" fmla="*/ 1793668 h 2146721"/>
                <a:gd name="connsiteX105" fmla="*/ 1019962 w 2485572"/>
                <a:gd name="connsiteY105" fmla="*/ 1768389 h 2146721"/>
                <a:gd name="connsiteX106" fmla="*/ 1025643 w 2485572"/>
                <a:gd name="connsiteY106" fmla="*/ 1737429 h 2146721"/>
                <a:gd name="connsiteX107" fmla="*/ 1025643 w 2485572"/>
                <a:gd name="connsiteY107" fmla="*/ 1723512 h 2146721"/>
                <a:gd name="connsiteX108" fmla="*/ 1019962 w 2485572"/>
                <a:gd name="connsiteY108" fmla="*/ 1720671 h 2146721"/>
                <a:gd name="connsiteX109" fmla="*/ 1014566 w 2485572"/>
                <a:gd name="connsiteY109" fmla="*/ 1712435 h 2146721"/>
                <a:gd name="connsiteX110" fmla="*/ 1011725 w 2485572"/>
                <a:gd name="connsiteY110" fmla="*/ 1709594 h 2146721"/>
                <a:gd name="connsiteX111" fmla="*/ 983606 w 2485572"/>
                <a:gd name="connsiteY111" fmla="*/ 1692552 h 2146721"/>
                <a:gd name="connsiteX112" fmla="*/ 977925 w 2485572"/>
                <a:gd name="connsiteY112" fmla="*/ 1692552 h 2146721"/>
                <a:gd name="connsiteX113" fmla="*/ 950090 w 2485572"/>
                <a:gd name="connsiteY113" fmla="*/ 1653356 h 2146721"/>
                <a:gd name="connsiteX114" fmla="*/ 950090 w 2485572"/>
                <a:gd name="connsiteY114" fmla="*/ 1639438 h 2146721"/>
                <a:gd name="connsiteX115" fmla="*/ 952931 w 2485572"/>
                <a:gd name="connsiteY115" fmla="*/ 1636598 h 2146721"/>
                <a:gd name="connsiteX116" fmla="*/ 975369 w 2485572"/>
                <a:gd name="connsiteY116" fmla="*/ 1597401 h 2146721"/>
                <a:gd name="connsiteX117" fmla="*/ 980766 w 2485572"/>
                <a:gd name="connsiteY117" fmla="*/ 1591721 h 2146721"/>
                <a:gd name="connsiteX118" fmla="*/ 1017406 w 2485572"/>
                <a:gd name="connsiteY118" fmla="*/ 1561045 h 2146721"/>
                <a:gd name="connsiteX119" fmla="*/ 1022803 w 2485572"/>
                <a:gd name="connsiteY119" fmla="*/ 1558205 h 2146721"/>
                <a:gd name="connsiteX120" fmla="*/ 1025643 w 2485572"/>
                <a:gd name="connsiteY120" fmla="*/ 1555364 h 2146721"/>
                <a:gd name="connsiteX121" fmla="*/ 1031324 w 2485572"/>
                <a:gd name="connsiteY121" fmla="*/ 1549684 h 2146721"/>
                <a:gd name="connsiteX122" fmla="*/ 1293866 w 2485572"/>
                <a:gd name="connsiteY122" fmla="*/ 1680648 h 2146721"/>
                <a:gd name="connsiteX123" fmla="*/ 1455791 w 2485572"/>
                <a:gd name="connsiteY123" fmla="*/ 1685410 h 2146721"/>
                <a:gd name="connsiteX124" fmla="*/ 1289417 w 2485572"/>
                <a:gd name="connsiteY124" fmla="*/ 1536685 h 2146721"/>
                <a:gd name="connsiteX125" fmla="*/ 1061999 w 2485572"/>
                <a:gd name="connsiteY125" fmla="*/ 1465610 h 2146721"/>
                <a:gd name="connsiteX126" fmla="*/ 1061999 w 2485572"/>
                <a:gd name="connsiteY126" fmla="*/ 1429254 h 2146721"/>
                <a:gd name="connsiteX127" fmla="*/ 1048082 w 2485572"/>
                <a:gd name="connsiteY127" fmla="*/ 1403975 h 2146721"/>
                <a:gd name="connsiteX128" fmla="*/ 1022803 w 2485572"/>
                <a:gd name="connsiteY128" fmla="*/ 1387217 h 2146721"/>
                <a:gd name="connsiteX129" fmla="*/ 1011725 w 2485572"/>
                <a:gd name="connsiteY129" fmla="*/ 1381536 h 2146721"/>
                <a:gd name="connsiteX130" fmla="*/ 1000364 w 2485572"/>
                <a:gd name="connsiteY130" fmla="*/ 1381536 h 2146721"/>
                <a:gd name="connsiteX131" fmla="*/ 961167 w 2485572"/>
                <a:gd name="connsiteY131" fmla="*/ 1376140 h 2146721"/>
                <a:gd name="connsiteX132" fmla="*/ 924811 w 2485572"/>
                <a:gd name="connsiteY132" fmla="*/ 1367618 h 2146721"/>
                <a:gd name="connsiteX133" fmla="*/ 919131 w 2485572"/>
                <a:gd name="connsiteY133" fmla="*/ 1367618 h 2146721"/>
                <a:gd name="connsiteX134" fmla="*/ 913450 w 2485572"/>
                <a:gd name="connsiteY134" fmla="*/ 1364778 h 2146721"/>
                <a:gd name="connsiteX135" fmla="*/ 908053 w 2485572"/>
                <a:gd name="connsiteY135" fmla="*/ 1364778 h 2146721"/>
                <a:gd name="connsiteX136" fmla="*/ 877094 w 2485572"/>
                <a:gd name="connsiteY136" fmla="*/ 1381536 h 2146721"/>
                <a:gd name="connsiteX137" fmla="*/ 868857 w 2485572"/>
                <a:gd name="connsiteY137" fmla="*/ 1390057 h 2146721"/>
                <a:gd name="connsiteX138" fmla="*/ 835057 w 2485572"/>
                <a:gd name="connsiteY138" fmla="*/ 1434934 h 2146721"/>
                <a:gd name="connsiteX139" fmla="*/ 832217 w 2485572"/>
                <a:gd name="connsiteY139" fmla="*/ 1440331 h 2146721"/>
                <a:gd name="connsiteX140" fmla="*/ 832217 w 2485572"/>
                <a:gd name="connsiteY140" fmla="*/ 1446012 h 2146721"/>
                <a:gd name="connsiteX141" fmla="*/ 767741 w 2485572"/>
                <a:gd name="connsiteY141" fmla="*/ 1513327 h 2146721"/>
                <a:gd name="connsiteX142" fmla="*/ 711787 w 2485572"/>
                <a:gd name="connsiteY142" fmla="*/ 1535766 h 2146721"/>
                <a:gd name="connsiteX143" fmla="*/ 686508 w 2485572"/>
                <a:gd name="connsiteY143" fmla="*/ 1541447 h 2146721"/>
                <a:gd name="connsiteX144" fmla="*/ 661513 w 2485572"/>
                <a:gd name="connsiteY144" fmla="*/ 1549684 h 2146721"/>
                <a:gd name="connsiteX145" fmla="*/ 658672 w 2485572"/>
                <a:gd name="connsiteY145" fmla="*/ 1552524 h 2146721"/>
                <a:gd name="connsiteX146" fmla="*/ 652992 w 2485572"/>
                <a:gd name="connsiteY146" fmla="*/ 1555364 h 2146721"/>
                <a:gd name="connsiteX147" fmla="*/ 624873 w 2485572"/>
                <a:gd name="connsiteY147" fmla="*/ 1561045 h 2146721"/>
                <a:gd name="connsiteX148" fmla="*/ 619476 w 2485572"/>
                <a:gd name="connsiteY148" fmla="*/ 1558205 h 2146721"/>
                <a:gd name="connsiteX149" fmla="*/ 616636 w 2485572"/>
                <a:gd name="connsiteY149" fmla="*/ 1555364 h 2146721"/>
                <a:gd name="connsiteX150" fmla="*/ 597037 w 2485572"/>
                <a:gd name="connsiteY150" fmla="*/ 1532926 h 2146721"/>
                <a:gd name="connsiteX151" fmla="*/ 594197 w 2485572"/>
                <a:gd name="connsiteY151" fmla="*/ 1521848 h 2146721"/>
                <a:gd name="connsiteX152" fmla="*/ 591357 w 2485572"/>
                <a:gd name="connsiteY152" fmla="*/ 1519008 h 2146721"/>
                <a:gd name="connsiteX153" fmla="*/ 566078 w 2485572"/>
                <a:gd name="connsiteY153" fmla="*/ 1482368 h 2146721"/>
                <a:gd name="connsiteX154" fmla="*/ 560397 w 2485572"/>
                <a:gd name="connsiteY154" fmla="*/ 1471291 h 2146721"/>
                <a:gd name="connsiteX155" fmla="*/ 555000 w 2485572"/>
                <a:gd name="connsiteY155" fmla="*/ 1465610 h 2146721"/>
                <a:gd name="connsiteX156" fmla="*/ 498762 w 2485572"/>
                <a:gd name="connsiteY156" fmla="*/ 1432094 h 2146721"/>
                <a:gd name="connsiteX157" fmla="*/ 490525 w 2485572"/>
                <a:gd name="connsiteY157" fmla="*/ 1429254 h 2146721"/>
                <a:gd name="connsiteX158" fmla="*/ 487685 w 2485572"/>
                <a:gd name="connsiteY158" fmla="*/ 1429254 h 2146721"/>
                <a:gd name="connsiteX159" fmla="*/ 462406 w 2485572"/>
                <a:gd name="connsiteY159" fmla="*/ 1426413 h 2146721"/>
                <a:gd name="connsiteX160" fmla="*/ 400770 w 2485572"/>
                <a:gd name="connsiteY160" fmla="*/ 1426413 h 2146721"/>
                <a:gd name="connsiteX161" fmla="*/ 392250 w 2485572"/>
                <a:gd name="connsiteY161" fmla="*/ 1423573 h 2146721"/>
                <a:gd name="connsiteX162" fmla="*/ 384013 w 2485572"/>
                <a:gd name="connsiteY162" fmla="*/ 1420733 h 2146721"/>
                <a:gd name="connsiteX163" fmla="*/ 375492 w 2485572"/>
                <a:gd name="connsiteY163" fmla="*/ 1420733 h 2146721"/>
                <a:gd name="connsiteX164" fmla="*/ 319537 w 2485572"/>
                <a:gd name="connsiteY164" fmla="*/ 1409655 h 2146721"/>
                <a:gd name="connsiteX165" fmla="*/ 313856 w 2485572"/>
                <a:gd name="connsiteY165" fmla="*/ 1406815 h 2146721"/>
                <a:gd name="connsiteX166" fmla="*/ 308176 w 2485572"/>
                <a:gd name="connsiteY166" fmla="*/ 1406815 h 2146721"/>
                <a:gd name="connsiteX167" fmla="*/ 297098 w 2485572"/>
                <a:gd name="connsiteY167" fmla="*/ 1401134 h 2146721"/>
                <a:gd name="connsiteX168" fmla="*/ 221546 w 2485572"/>
                <a:gd name="connsiteY168" fmla="*/ 1392898 h 2146721"/>
                <a:gd name="connsiteX169" fmla="*/ 213025 w 2485572"/>
                <a:gd name="connsiteY169" fmla="*/ 1392898 h 2146721"/>
                <a:gd name="connsiteX170" fmla="*/ 204504 w 2485572"/>
                <a:gd name="connsiteY170" fmla="*/ 1395738 h 2146721"/>
                <a:gd name="connsiteX171" fmla="*/ 154230 w 2485572"/>
                <a:gd name="connsiteY171" fmla="*/ 1406815 h 2146721"/>
                <a:gd name="connsiteX172" fmla="*/ 148549 w 2485572"/>
                <a:gd name="connsiteY172" fmla="*/ 1403975 h 2146721"/>
                <a:gd name="connsiteX173" fmla="*/ 137472 w 2485572"/>
                <a:gd name="connsiteY173" fmla="*/ 1398294 h 2146721"/>
                <a:gd name="connsiteX174" fmla="*/ 131791 w 2485572"/>
                <a:gd name="connsiteY174" fmla="*/ 1398294 h 2146721"/>
                <a:gd name="connsiteX175" fmla="*/ 67316 w 2485572"/>
                <a:gd name="connsiteY175" fmla="*/ 1418177 h 2146721"/>
                <a:gd name="connsiteX176" fmla="*/ 58795 w 2485572"/>
                <a:gd name="connsiteY176" fmla="*/ 1420733 h 2146721"/>
                <a:gd name="connsiteX177" fmla="*/ 50558 w 2485572"/>
                <a:gd name="connsiteY177" fmla="*/ 1423573 h 2146721"/>
                <a:gd name="connsiteX178" fmla="*/ 42037 w 2485572"/>
                <a:gd name="connsiteY178" fmla="*/ 1423573 h 2146721"/>
                <a:gd name="connsiteX179" fmla="*/ 5681 w 2485572"/>
                <a:gd name="connsiteY179" fmla="*/ 1432094 h 2146721"/>
                <a:gd name="connsiteX180" fmla="*/ 2840 w 2485572"/>
                <a:gd name="connsiteY180" fmla="*/ 1403975 h 2146721"/>
                <a:gd name="connsiteX181" fmla="*/ 0 w 2485572"/>
                <a:gd name="connsiteY181" fmla="*/ 1395738 h 2146721"/>
                <a:gd name="connsiteX182" fmla="*/ 5681 w 2485572"/>
                <a:gd name="connsiteY182" fmla="*/ 1373299 h 2146721"/>
                <a:gd name="connsiteX183" fmla="*/ 5681 w 2485572"/>
                <a:gd name="connsiteY183" fmla="*/ 1361938 h 2146721"/>
                <a:gd name="connsiteX184" fmla="*/ 11361 w 2485572"/>
                <a:gd name="connsiteY184" fmla="*/ 1345180 h 2146721"/>
                <a:gd name="connsiteX185" fmla="*/ 42037 w 2485572"/>
                <a:gd name="connsiteY185" fmla="*/ 1305983 h 2146721"/>
                <a:gd name="connsiteX186" fmla="*/ 47718 w 2485572"/>
                <a:gd name="connsiteY186" fmla="*/ 1294622 h 2146721"/>
                <a:gd name="connsiteX187" fmla="*/ 39197 w 2485572"/>
                <a:gd name="connsiteY187" fmla="*/ 1275024 h 2146721"/>
                <a:gd name="connsiteX188" fmla="*/ 33516 w 2485572"/>
                <a:gd name="connsiteY188" fmla="*/ 1269627 h 2146721"/>
                <a:gd name="connsiteX189" fmla="*/ 33516 w 2485572"/>
                <a:gd name="connsiteY189" fmla="*/ 1244348 h 2146721"/>
                <a:gd name="connsiteX190" fmla="*/ 64475 w 2485572"/>
                <a:gd name="connsiteY190" fmla="*/ 1213389 h 2146721"/>
                <a:gd name="connsiteX191" fmla="*/ 81233 w 2485572"/>
                <a:gd name="connsiteY191" fmla="*/ 1199471 h 2146721"/>
                <a:gd name="connsiteX192" fmla="*/ 86914 w 2485572"/>
                <a:gd name="connsiteY192" fmla="*/ 1190950 h 2146721"/>
                <a:gd name="connsiteX193" fmla="*/ 97991 w 2485572"/>
                <a:gd name="connsiteY193" fmla="*/ 1160275 h 2146721"/>
                <a:gd name="connsiteX194" fmla="*/ 95435 w 2485572"/>
                <a:gd name="connsiteY194" fmla="*/ 1151753 h 2146721"/>
                <a:gd name="connsiteX195" fmla="*/ 95435 w 2485572"/>
                <a:gd name="connsiteY195" fmla="*/ 1121078 h 2146721"/>
                <a:gd name="connsiteX196" fmla="*/ 100832 w 2485572"/>
                <a:gd name="connsiteY196" fmla="*/ 1112557 h 2146721"/>
                <a:gd name="connsiteX197" fmla="*/ 103672 w 2485572"/>
                <a:gd name="connsiteY197" fmla="*/ 1106876 h 2146721"/>
                <a:gd name="connsiteX198" fmla="*/ 154230 w 2485572"/>
                <a:gd name="connsiteY198" fmla="*/ 1070520 h 2146721"/>
                <a:gd name="connsiteX199" fmla="*/ 176668 w 2485572"/>
                <a:gd name="connsiteY199" fmla="*/ 1045241 h 2146721"/>
                <a:gd name="connsiteX200" fmla="*/ 176668 w 2485572"/>
                <a:gd name="connsiteY200" fmla="*/ 1037004 h 2146721"/>
                <a:gd name="connsiteX201" fmla="*/ 173828 w 2485572"/>
                <a:gd name="connsiteY201" fmla="*/ 1028483 h 2146721"/>
                <a:gd name="connsiteX202" fmla="*/ 157070 w 2485572"/>
                <a:gd name="connsiteY202" fmla="*/ 1008885 h 2146721"/>
                <a:gd name="connsiteX203" fmla="*/ 154230 w 2485572"/>
                <a:gd name="connsiteY203" fmla="*/ 1000648 h 2146721"/>
                <a:gd name="connsiteX204" fmla="*/ 157070 w 2485572"/>
                <a:gd name="connsiteY204" fmla="*/ 964008 h 2146721"/>
                <a:gd name="connsiteX205" fmla="*/ 154230 w 2485572"/>
                <a:gd name="connsiteY205" fmla="*/ 955771 h 2146721"/>
                <a:gd name="connsiteX206" fmla="*/ 126111 w 2485572"/>
                <a:gd name="connsiteY206" fmla="*/ 930492 h 2146721"/>
                <a:gd name="connsiteX207" fmla="*/ 112193 w 2485572"/>
                <a:gd name="connsiteY207" fmla="*/ 927652 h 2146721"/>
                <a:gd name="connsiteX208" fmla="*/ 109353 w 2485572"/>
                <a:gd name="connsiteY208" fmla="*/ 921971 h 2146721"/>
                <a:gd name="connsiteX209" fmla="*/ 109353 w 2485572"/>
                <a:gd name="connsiteY209" fmla="*/ 908053 h 2146721"/>
                <a:gd name="connsiteX210" fmla="*/ 117590 w 2485572"/>
                <a:gd name="connsiteY210" fmla="*/ 891295 h 2146721"/>
                <a:gd name="connsiteX211" fmla="*/ 123270 w 2485572"/>
                <a:gd name="connsiteY211" fmla="*/ 885615 h 2146721"/>
                <a:gd name="connsiteX212" fmla="*/ 148549 w 2485572"/>
                <a:gd name="connsiteY212" fmla="*/ 866016 h 2146721"/>
                <a:gd name="connsiteX213" fmla="*/ 128951 w 2485572"/>
                <a:gd name="connsiteY213" fmla="*/ 840738 h 2146721"/>
                <a:gd name="connsiteX214" fmla="*/ 126111 w 2485572"/>
                <a:gd name="connsiteY214" fmla="*/ 821139 h 2146721"/>
                <a:gd name="connsiteX215" fmla="*/ 140028 w 2485572"/>
                <a:gd name="connsiteY215" fmla="*/ 812618 h 2146721"/>
                <a:gd name="connsiteX216" fmla="*/ 142869 w 2485572"/>
                <a:gd name="connsiteY216" fmla="*/ 790464 h 2146721"/>
                <a:gd name="connsiteX217" fmla="*/ 154230 w 2485572"/>
                <a:gd name="connsiteY217" fmla="*/ 773422 h 2146721"/>
                <a:gd name="connsiteX218" fmla="*/ 157070 w 2485572"/>
                <a:gd name="connsiteY218" fmla="*/ 762344 h 2146721"/>
                <a:gd name="connsiteX219" fmla="*/ 157070 w 2485572"/>
                <a:gd name="connsiteY219" fmla="*/ 753824 h 2146721"/>
                <a:gd name="connsiteX220" fmla="*/ 145709 w 2485572"/>
                <a:gd name="connsiteY220" fmla="*/ 731385 h 2146721"/>
                <a:gd name="connsiteX221" fmla="*/ 145709 w 2485572"/>
                <a:gd name="connsiteY221" fmla="*/ 723148 h 2146721"/>
                <a:gd name="connsiteX222" fmla="*/ 159627 w 2485572"/>
                <a:gd name="connsiteY222" fmla="*/ 714627 h 2146721"/>
                <a:gd name="connsiteX223" fmla="*/ 204504 w 2485572"/>
                <a:gd name="connsiteY223" fmla="*/ 708946 h 2146721"/>
                <a:gd name="connsiteX224" fmla="*/ 232623 w 2485572"/>
                <a:gd name="connsiteY224" fmla="*/ 678271 h 2146721"/>
                <a:gd name="connsiteX225" fmla="*/ 232623 w 2485572"/>
                <a:gd name="connsiteY225" fmla="*/ 666909 h 2146721"/>
                <a:gd name="connsiteX226" fmla="*/ 215865 w 2485572"/>
                <a:gd name="connsiteY226" fmla="*/ 644755 h 2146721"/>
                <a:gd name="connsiteX227" fmla="*/ 218705 w 2485572"/>
                <a:gd name="connsiteY227" fmla="*/ 613795 h 2146721"/>
                <a:gd name="connsiteX228" fmla="*/ 241144 w 2485572"/>
                <a:gd name="connsiteY228" fmla="*/ 582836 h 2146721"/>
                <a:gd name="connsiteX229" fmla="*/ 252221 w 2485572"/>
                <a:gd name="connsiteY229" fmla="*/ 571758 h 2146721"/>
                <a:gd name="connsiteX230" fmla="*/ 285737 w 2485572"/>
                <a:gd name="connsiteY230" fmla="*/ 524041 h 2146721"/>
                <a:gd name="connsiteX231" fmla="*/ 291418 w 2485572"/>
                <a:gd name="connsiteY231" fmla="*/ 518644 h 2146721"/>
                <a:gd name="connsiteX232" fmla="*/ 322377 w 2485572"/>
                <a:gd name="connsiteY232" fmla="*/ 518644 h 2146721"/>
                <a:gd name="connsiteX233" fmla="*/ 333455 w 2485572"/>
                <a:gd name="connsiteY233" fmla="*/ 510123 h 2146721"/>
                <a:gd name="connsiteX234" fmla="*/ 341976 w 2485572"/>
                <a:gd name="connsiteY234" fmla="*/ 482004 h 2146721"/>
                <a:gd name="connsiteX235" fmla="*/ 347372 w 2485572"/>
                <a:gd name="connsiteY235" fmla="*/ 476607 h 2146721"/>
                <a:gd name="connsiteX236" fmla="*/ 386853 w 2485572"/>
                <a:gd name="connsiteY236" fmla="*/ 459565 h 2146721"/>
                <a:gd name="connsiteX237" fmla="*/ 389409 w 2485572"/>
                <a:gd name="connsiteY237" fmla="*/ 454169 h 2146721"/>
                <a:gd name="connsiteX238" fmla="*/ 400770 w 2485572"/>
                <a:gd name="connsiteY238" fmla="*/ 434570 h 2146721"/>
                <a:gd name="connsiteX239" fmla="*/ 414688 w 2485572"/>
                <a:gd name="connsiteY239" fmla="*/ 392534 h 2146721"/>
                <a:gd name="connsiteX240" fmla="*/ 428890 w 2485572"/>
                <a:gd name="connsiteY240" fmla="*/ 341976 h 2146721"/>
                <a:gd name="connsiteX241" fmla="*/ 434286 w 2485572"/>
                <a:gd name="connsiteY241" fmla="*/ 255062 h 2146721"/>
                <a:gd name="connsiteX242" fmla="*/ 437127 w 2485572"/>
                <a:gd name="connsiteY242" fmla="*/ 252221 h 2146721"/>
                <a:gd name="connsiteX243" fmla="*/ 448488 w 2485572"/>
                <a:gd name="connsiteY243" fmla="*/ 235463 h 2146721"/>
                <a:gd name="connsiteX244" fmla="*/ 468086 w 2485572"/>
                <a:gd name="connsiteY244" fmla="*/ 221546 h 2146721"/>
                <a:gd name="connsiteX245" fmla="*/ 501602 w 2485572"/>
                <a:gd name="connsiteY245" fmla="*/ 215865 h 2146721"/>
                <a:gd name="connsiteX246" fmla="*/ 512964 w 2485572"/>
                <a:gd name="connsiteY246" fmla="*/ 213025 h 2146721"/>
                <a:gd name="connsiteX247" fmla="*/ 555000 w 2485572"/>
                <a:gd name="connsiteY247" fmla="*/ 187746 h 2146721"/>
                <a:gd name="connsiteX248" fmla="*/ 557557 w 2485572"/>
                <a:gd name="connsiteY248" fmla="*/ 182349 h 2146721"/>
                <a:gd name="connsiteX249" fmla="*/ 602434 w 2485572"/>
                <a:gd name="connsiteY249" fmla="*/ 131791 h 2146721"/>
                <a:gd name="connsiteX250" fmla="*/ 605274 w 2485572"/>
                <a:gd name="connsiteY250" fmla="*/ 123270 h 2146721"/>
                <a:gd name="connsiteX251" fmla="*/ 594197 w 2485572"/>
                <a:gd name="connsiteY251" fmla="*/ 70156 h 2146721"/>
                <a:gd name="connsiteX252" fmla="*/ 650151 w 2485572"/>
                <a:gd name="connsiteY252" fmla="*/ 92595 h 2146721"/>
                <a:gd name="connsiteX253" fmla="*/ 664069 w 2485572"/>
                <a:gd name="connsiteY253" fmla="*/ 92595 h 2146721"/>
                <a:gd name="connsiteX254" fmla="*/ 689348 w 2485572"/>
                <a:gd name="connsiteY254" fmla="*/ 98275 h 2146721"/>
                <a:gd name="connsiteX255" fmla="*/ 723148 w 2485572"/>
                <a:gd name="connsiteY255" fmla="*/ 89754 h 2146721"/>
                <a:gd name="connsiteX256" fmla="*/ 725704 w 2485572"/>
                <a:gd name="connsiteY256" fmla="*/ 92595 h 2146721"/>
                <a:gd name="connsiteX257" fmla="*/ 731385 w 2485572"/>
                <a:gd name="connsiteY257" fmla="*/ 92595 h 2146721"/>
                <a:gd name="connsiteX258" fmla="*/ 737065 w 2485572"/>
                <a:gd name="connsiteY258" fmla="*/ 95435 h 2146721"/>
                <a:gd name="connsiteX259" fmla="*/ 742746 w 2485572"/>
                <a:gd name="connsiteY259" fmla="*/ 95435 h 2146721"/>
                <a:gd name="connsiteX260" fmla="*/ 779102 w 2485572"/>
                <a:gd name="connsiteY260" fmla="*/ 75837 h 2146721"/>
                <a:gd name="connsiteX261" fmla="*/ 818299 w 2485572"/>
                <a:gd name="connsiteY261" fmla="*/ 39197 h 2146721"/>
                <a:gd name="connsiteX262" fmla="*/ 823980 w 2485572"/>
                <a:gd name="connsiteY262" fmla="*/ 33800 h 2146721"/>
                <a:gd name="connsiteX263" fmla="*/ 851815 w 2485572"/>
                <a:gd name="connsiteY263" fmla="*/ 19598 h 2146721"/>
                <a:gd name="connsiteX264" fmla="*/ 854655 w 2485572"/>
                <a:gd name="connsiteY264" fmla="*/ 14202 h 2146721"/>
                <a:gd name="connsiteX265" fmla="*/ 888455 w 2485572"/>
                <a:gd name="connsiteY265" fmla="*/ 8521 h 2146721"/>
                <a:gd name="connsiteX266" fmla="*/ 893852 w 2485572"/>
                <a:gd name="connsiteY266" fmla="*/ 11361 h 2146721"/>
                <a:gd name="connsiteX267" fmla="*/ 933332 w 2485572"/>
                <a:gd name="connsiteY267" fmla="*/ 36640 h 2146721"/>
                <a:gd name="connsiteX268" fmla="*/ 938729 w 2485572"/>
                <a:gd name="connsiteY268" fmla="*/ 42037 h 2146721"/>
                <a:gd name="connsiteX269" fmla="*/ 969689 w 2485572"/>
                <a:gd name="connsiteY269" fmla="*/ 61635 h 2146721"/>
                <a:gd name="connsiteX270" fmla="*/ 972529 w 2485572"/>
                <a:gd name="connsiteY270" fmla="*/ 64475 h 2146721"/>
                <a:gd name="connsiteX271" fmla="*/ 977925 w 2485572"/>
                <a:gd name="connsiteY271" fmla="*/ 67316 h 2146721"/>
                <a:gd name="connsiteX272" fmla="*/ 1011725 w 2485572"/>
                <a:gd name="connsiteY272" fmla="*/ 67316 h 2146721"/>
                <a:gd name="connsiteX273" fmla="*/ 1031324 w 2485572"/>
                <a:gd name="connsiteY273" fmla="*/ 64475 h 2146721"/>
                <a:gd name="connsiteX274" fmla="*/ 1042401 w 2485572"/>
                <a:gd name="connsiteY274" fmla="*/ 64475 h 2146721"/>
                <a:gd name="connsiteX275" fmla="*/ 1104036 w 2485572"/>
                <a:gd name="connsiteY275" fmla="*/ 70156 h 2146721"/>
                <a:gd name="connsiteX276" fmla="*/ 1109717 w 2485572"/>
                <a:gd name="connsiteY276" fmla="*/ 75837 h 2146721"/>
                <a:gd name="connsiteX277" fmla="*/ 1118238 w 2485572"/>
                <a:gd name="connsiteY277" fmla="*/ 81233 h 2146721"/>
                <a:gd name="connsiteX278" fmla="*/ 1121078 w 2485572"/>
                <a:gd name="connsiteY278" fmla="*/ 84074 h 2146721"/>
                <a:gd name="connsiteX279" fmla="*/ 1143517 w 2485572"/>
                <a:gd name="connsiteY279" fmla="*/ 95435 h 2146721"/>
                <a:gd name="connsiteX280" fmla="*/ 1151754 w 2485572"/>
                <a:gd name="connsiteY280" fmla="*/ 100832 h 2146721"/>
                <a:gd name="connsiteX281" fmla="*/ 1171352 w 2485572"/>
                <a:gd name="connsiteY281" fmla="*/ 100832 h 2146721"/>
                <a:gd name="connsiteX282" fmla="*/ 1174192 w 2485572"/>
                <a:gd name="connsiteY282" fmla="*/ 98275 h 2146721"/>
                <a:gd name="connsiteX283" fmla="*/ 1188110 w 2485572"/>
                <a:gd name="connsiteY283" fmla="*/ 89754 h 2146721"/>
                <a:gd name="connsiteX284" fmla="*/ 1193791 w 2485572"/>
                <a:gd name="connsiteY284" fmla="*/ 84074 h 2146721"/>
                <a:gd name="connsiteX285" fmla="*/ 1238668 w 2485572"/>
                <a:gd name="connsiteY285" fmla="*/ 75837 h 2146721"/>
                <a:gd name="connsiteX286" fmla="*/ 1244348 w 2485572"/>
                <a:gd name="connsiteY286" fmla="*/ 78677 h 2146721"/>
                <a:gd name="connsiteX287" fmla="*/ 1272184 w 2485572"/>
                <a:gd name="connsiteY287" fmla="*/ 75837 h 2146721"/>
                <a:gd name="connsiteX288" fmla="*/ 1280705 w 2485572"/>
                <a:gd name="connsiteY288" fmla="*/ 72996 h 2146721"/>
                <a:gd name="connsiteX289" fmla="*/ 1286385 w 2485572"/>
                <a:gd name="connsiteY289" fmla="*/ 72996 h 2146721"/>
                <a:gd name="connsiteX290" fmla="*/ 1348020 w 2485572"/>
                <a:gd name="connsiteY290" fmla="*/ 50558 h 2146721"/>
                <a:gd name="connsiteX291" fmla="*/ 1350861 w 2485572"/>
                <a:gd name="connsiteY291" fmla="*/ 50558 h 2146721"/>
                <a:gd name="connsiteX292" fmla="*/ 1392898 w 2485572"/>
                <a:gd name="connsiteY292" fmla="*/ 39197 h 2146721"/>
                <a:gd name="connsiteX293" fmla="*/ 1406815 w 2485572"/>
                <a:gd name="connsiteY293" fmla="*/ 39197 h 2146721"/>
                <a:gd name="connsiteX294" fmla="*/ 1459929 w 2485572"/>
                <a:gd name="connsiteY294" fmla="*/ 36640 h 2146721"/>
                <a:gd name="connsiteX295" fmla="*/ 1468450 w 2485572"/>
                <a:gd name="connsiteY295" fmla="*/ 36640 h 2146721"/>
                <a:gd name="connsiteX296" fmla="*/ 1474131 w 2485572"/>
                <a:gd name="connsiteY296" fmla="*/ 33800 h 2146721"/>
                <a:gd name="connsiteX297" fmla="*/ 1479528 w 2485572"/>
                <a:gd name="connsiteY297" fmla="*/ 30960 h 2146721"/>
                <a:gd name="connsiteX298" fmla="*/ 1485208 w 2485572"/>
                <a:gd name="connsiteY298" fmla="*/ 30960 h 2146721"/>
                <a:gd name="connsiteX299" fmla="*/ 1544003 w 2485572"/>
                <a:gd name="connsiteY299" fmla="*/ 16758 h 2146721"/>
                <a:gd name="connsiteX300" fmla="*/ 1549684 w 2485572"/>
                <a:gd name="connsiteY300" fmla="*/ 14202 h 2146721"/>
                <a:gd name="connsiteX301" fmla="*/ 1555364 w 2485572"/>
                <a:gd name="connsiteY301" fmla="*/ 14202 h 2146721"/>
                <a:gd name="connsiteX302" fmla="*/ 1563601 w 2485572"/>
                <a:gd name="connsiteY302" fmla="*/ 11361 h 2146721"/>
                <a:gd name="connsiteX303" fmla="*/ 1614159 w 2485572"/>
                <a:gd name="connsiteY303" fmla="*/ 22439 h 2146721"/>
                <a:gd name="connsiteX304" fmla="*/ 1619840 w 2485572"/>
                <a:gd name="connsiteY304" fmla="*/ 19598 h 2146721"/>
                <a:gd name="connsiteX305" fmla="*/ 1630917 w 2485572"/>
                <a:gd name="connsiteY305" fmla="*/ 16758 h 2146721"/>
                <a:gd name="connsiteX306" fmla="*/ 1645119 w 2485572"/>
                <a:gd name="connsiteY306" fmla="*/ 8521 h 2146721"/>
                <a:gd name="connsiteX307" fmla="*/ 1653356 w 2485572"/>
                <a:gd name="connsiteY307" fmla="*/ 5681 h 2146721"/>
                <a:gd name="connsiteX308" fmla="*/ 1689712 w 2485572"/>
                <a:gd name="connsiteY308" fmla="*/ 0 h 2146721"/>
                <a:gd name="connsiteX309" fmla="*/ 1698233 w 2485572"/>
                <a:gd name="connsiteY309" fmla="*/ 11361 h 2146721"/>
                <a:gd name="connsiteX310" fmla="*/ 1703914 w 2485572"/>
                <a:gd name="connsiteY310" fmla="*/ 14202 h 2146721"/>
                <a:gd name="connsiteX311" fmla="*/ 1709310 w 2485572"/>
                <a:gd name="connsiteY311" fmla="*/ 16758 h 2146721"/>
                <a:gd name="connsiteX312" fmla="*/ 1717831 w 2485572"/>
                <a:gd name="connsiteY312" fmla="*/ 16758 h 2146721"/>
                <a:gd name="connsiteX313" fmla="*/ 1757028 w 2485572"/>
                <a:gd name="connsiteY313" fmla="*/ 22439 h 2146721"/>
                <a:gd name="connsiteX314" fmla="*/ 1762708 w 2485572"/>
                <a:gd name="connsiteY314" fmla="*/ 25279 h 2146721"/>
                <a:gd name="connsiteX315" fmla="*/ 1768389 w 2485572"/>
                <a:gd name="connsiteY315" fmla="*/ 25279 h 2146721"/>
                <a:gd name="connsiteX316" fmla="*/ 1787987 w 2485572"/>
                <a:gd name="connsiteY316" fmla="*/ 33800 h 2146721"/>
                <a:gd name="connsiteX317" fmla="*/ 1793384 w 2485572"/>
                <a:gd name="connsiteY317" fmla="*/ 33800 h 2146721"/>
                <a:gd name="connsiteX318" fmla="*/ 1801905 w 2485572"/>
                <a:gd name="connsiteY318" fmla="*/ 36640 h 2146721"/>
                <a:gd name="connsiteX319" fmla="*/ 1835421 w 2485572"/>
                <a:gd name="connsiteY319" fmla="*/ 42037 h 2146721"/>
                <a:gd name="connsiteX320" fmla="*/ 1891659 w 2485572"/>
                <a:gd name="connsiteY320" fmla="*/ 61635 h 2146721"/>
                <a:gd name="connsiteX321" fmla="*/ 1897340 w 2485572"/>
                <a:gd name="connsiteY321" fmla="*/ 64475 h 2146721"/>
                <a:gd name="connsiteX322" fmla="*/ 1899896 w 2485572"/>
                <a:gd name="connsiteY322" fmla="*/ 67316 h 2146721"/>
                <a:gd name="connsiteX323" fmla="*/ 1944774 w 2485572"/>
                <a:gd name="connsiteY323" fmla="*/ 123270 h 2146721"/>
                <a:gd name="connsiteX324" fmla="*/ 1947614 w 2485572"/>
                <a:gd name="connsiteY324" fmla="*/ 128951 h 2146721"/>
                <a:gd name="connsiteX325" fmla="*/ 1950454 w 2485572"/>
                <a:gd name="connsiteY325" fmla="*/ 131791 h 2146721"/>
                <a:gd name="connsiteX326" fmla="*/ 1956135 w 2485572"/>
                <a:gd name="connsiteY326" fmla="*/ 140312 h 2146721"/>
                <a:gd name="connsiteX327" fmla="*/ 1958975 w 2485572"/>
                <a:gd name="connsiteY327" fmla="*/ 145709 h 2146721"/>
                <a:gd name="connsiteX328" fmla="*/ 1961532 w 2485572"/>
                <a:gd name="connsiteY328" fmla="*/ 154230 h 2146721"/>
                <a:gd name="connsiteX329" fmla="*/ 1998172 w 2485572"/>
                <a:gd name="connsiteY329" fmla="*/ 204788 h 2146721"/>
                <a:gd name="connsiteX330" fmla="*/ 2003569 w 2485572"/>
                <a:gd name="connsiteY330" fmla="*/ 207344 h 2146721"/>
                <a:gd name="connsiteX331" fmla="*/ 2009249 w 2485572"/>
                <a:gd name="connsiteY331" fmla="*/ 210184 h 2146721"/>
                <a:gd name="connsiteX332" fmla="*/ 2017770 w 2485572"/>
                <a:gd name="connsiteY332" fmla="*/ 210184 h 2146721"/>
                <a:gd name="connsiteX333" fmla="*/ 2026007 w 2485572"/>
                <a:gd name="connsiteY333" fmla="*/ 213025 h 2146721"/>
                <a:gd name="connsiteX334" fmla="*/ 2037368 w 2485572"/>
                <a:gd name="connsiteY334" fmla="*/ 215865 h 2146721"/>
                <a:gd name="connsiteX335" fmla="*/ 2099003 w 2485572"/>
                <a:gd name="connsiteY335" fmla="*/ 221546 h 2146721"/>
                <a:gd name="connsiteX336" fmla="*/ 2104684 w 2485572"/>
                <a:gd name="connsiteY336" fmla="*/ 224386 h 2146721"/>
                <a:gd name="connsiteX337" fmla="*/ 2112921 w 2485572"/>
                <a:gd name="connsiteY337" fmla="*/ 224386 h 2146721"/>
                <a:gd name="connsiteX338" fmla="*/ 2124283 w 2485572"/>
                <a:gd name="connsiteY338" fmla="*/ 229783 h 2146721"/>
                <a:gd name="connsiteX339" fmla="*/ 2177397 w 2485572"/>
                <a:gd name="connsiteY339" fmla="*/ 229783 h 2146721"/>
                <a:gd name="connsiteX340" fmla="*/ 2185918 w 2485572"/>
                <a:gd name="connsiteY340" fmla="*/ 232623 h 2146721"/>
                <a:gd name="connsiteX341" fmla="*/ 2213753 w 2485572"/>
                <a:gd name="connsiteY341" fmla="*/ 226942 h 2146721"/>
                <a:gd name="connsiteX342" fmla="*/ 2219434 w 2485572"/>
                <a:gd name="connsiteY342" fmla="*/ 224386 h 2146721"/>
                <a:gd name="connsiteX343" fmla="*/ 2241872 w 2485572"/>
                <a:gd name="connsiteY343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63601 w 2485572"/>
                <a:gd name="connsiteY71" fmla="*/ 2143881 h 2146721"/>
                <a:gd name="connsiteX72" fmla="*/ 1541447 w 2485572"/>
                <a:gd name="connsiteY72" fmla="*/ 2112921 h 2146721"/>
                <a:gd name="connsiteX73" fmla="*/ 1535766 w 2485572"/>
                <a:gd name="connsiteY73" fmla="*/ 2107524 h 2146721"/>
                <a:gd name="connsiteX74" fmla="*/ 1501966 w 2485572"/>
                <a:gd name="connsiteY74" fmla="*/ 2090482 h 2146721"/>
                <a:gd name="connsiteX75" fmla="*/ 1496570 w 2485572"/>
                <a:gd name="connsiteY75" fmla="*/ 2087926 h 2146721"/>
                <a:gd name="connsiteX76" fmla="*/ 1493729 w 2485572"/>
                <a:gd name="connsiteY76" fmla="*/ 2085086 h 2146721"/>
                <a:gd name="connsiteX77" fmla="*/ 1488049 w 2485572"/>
                <a:gd name="connsiteY77" fmla="*/ 2082245 h 2146721"/>
                <a:gd name="connsiteX78" fmla="*/ 1426413 w 2485572"/>
                <a:gd name="connsiteY78" fmla="*/ 2059807 h 2146721"/>
                <a:gd name="connsiteX79" fmla="*/ 1364778 w 2485572"/>
                <a:gd name="connsiteY79" fmla="*/ 2056966 h 2146721"/>
                <a:gd name="connsiteX80" fmla="*/ 1336659 w 2485572"/>
                <a:gd name="connsiteY80" fmla="*/ 2048445 h 2146721"/>
                <a:gd name="connsiteX81" fmla="*/ 1311380 w 2485572"/>
                <a:gd name="connsiteY81" fmla="*/ 2034528 h 2146721"/>
                <a:gd name="connsiteX82" fmla="*/ 1305983 w 2485572"/>
                <a:gd name="connsiteY82" fmla="*/ 2031688 h 2146721"/>
                <a:gd name="connsiteX83" fmla="*/ 1303143 w 2485572"/>
                <a:gd name="connsiteY83" fmla="*/ 2026291 h 2146721"/>
                <a:gd name="connsiteX84" fmla="*/ 1300303 w 2485572"/>
                <a:gd name="connsiteY84" fmla="*/ 2023451 h 2146721"/>
                <a:gd name="connsiteX85" fmla="*/ 1266787 w 2485572"/>
                <a:gd name="connsiteY85" fmla="*/ 2006409 h 2146721"/>
                <a:gd name="connsiteX86" fmla="*/ 1255426 w 2485572"/>
                <a:gd name="connsiteY86" fmla="*/ 2006409 h 2146721"/>
                <a:gd name="connsiteX87" fmla="*/ 1238668 w 2485572"/>
                <a:gd name="connsiteY87" fmla="*/ 2001012 h 2146721"/>
                <a:gd name="connsiteX88" fmla="*/ 1232987 w 2485572"/>
                <a:gd name="connsiteY88" fmla="*/ 2001012 h 2146721"/>
                <a:gd name="connsiteX89" fmla="*/ 1216229 w 2485572"/>
                <a:gd name="connsiteY89" fmla="*/ 1995331 h 2146721"/>
                <a:gd name="connsiteX90" fmla="*/ 1213389 w 2485572"/>
                <a:gd name="connsiteY90" fmla="*/ 1992491 h 2146721"/>
                <a:gd name="connsiteX91" fmla="*/ 1185554 w 2485572"/>
                <a:gd name="connsiteY91" fmla="*/ 1984254 h 2146721"/>
                <a:gd name="connsiteX92" fmla="*/ 1179873 w 2485572"/>
                <a:gd name="connsiteY92" fmla="*/ 1984254 h 2146721"/>
                <a:gd name="connsiteX93" fmla="*/ 1157434 w 2485572"/>
                <a:gd name="connsiteY93" fmla="*/ 1981414 h 2146721"/>
                <a:gd name="connsiteX94" fmla="*/ 1109717 w 2485572"/>
                <a:gd name="connsiteY94" fmla="*/ 1947614 h 2146721"/>
                <a:gd name="connsiteX95" fmla="*/ 1098639 w 2485572"/>
                <a:gd name="connsiteY95" fmla="*/ 1944774 h 2146721"/>
                <a:gd name="connsiteX96" fmla="*/ 1067680 w 2485572"/>
                <a:gd name="connsiteY96" fmla="*/ 1919779 h 2146721"/>
                <a:gd name="connsiteX97" fmla="*/ 1056603 w 2485572"/>
                <a:gd name="connsiteY97" fmla="*/ 1888819 h 2146721"/>
                <a:gd name="connsiteX98" fmla="*/ 1053762 w 2485572"/>
                <a:gd name="connsiteY98" fmla="*/ 1880298 h 2146721"/>
                <a:gd name="connsiteX99" fmla="*/ 1022803 w 2485572"/>
                <a:gd name="connsiteY99" fmla="*/ 1860700 h 2146721"/>
                <a:gd name="connsiteX100" fmla="*/ 1019962 w 2485572"/>
                <a:gd name="connsiteY100" fmla="*/ 1858143 h 2146721"/>
                <a:gd name="connsiteX101" fmla="*/ 1006045 w 2485572"/>
                <a:gd name="connsiteY101" fmla="*/ 1824343 h 2146721"/>
                <a:gd name="connsiteX102" fmla="*/ 1006045 w 2485572"/>
                <a:gd name="connsiteY102" fmla="*/ 1813266 h 2146721"/>
                <a:gd name="connsiteX103" fmla="*/ 1011725 w 2485572"/>
                <a:gd name="connsiteY103" fmla="*/ 1793668 h 2146721"/>
                <a:gd name="connsiteX104" fmla="*/ 1019962 w 2485572"/>
                <a:gd name="connsiteY104" fmla="*/ 1768389 h 2146721"/>
                <a:gd name="connsiteX105" fmla="*/ 1025643 w 2485572"/>
                <a:gd name="connsiteY105" fmla="*/ 1737429 h 2146721"/>
                <a:gd name="connsiteX106" fmla="*/ 1025643 w 2485572"/>
                <a:gd name="connsiteY106" fmla="*/ 1723512 h 2146721"/>
                <a:gd name="connsiteX107" fmla="*/ 1019962 w 2485572"/>
                <a:gd name="connsiteY107" fmla="*/ 1720671 h 2146721"/>
                <a:gd name="connsiteX108" fmla="*/ 1014566 w 2485572"/>
                <a:gd name="connsiteY108" fmla="*/ 1712435 h 2146721"/>
                <a:gd name="connsiteX109" fmla="*/ 1011725 w 2485572"/>
                <a:gd name="connsiteY109" fmla="*/ 1709594 h 2146721"/>
                <a:gd name="connsiteX110" fmla="*/ 983606 w 2485572"/>
                <a:gd name="connsiteY110" fmla="*/ 1692552 h 2146721"/>
                <a:gd name="connsiteX111" fmla="*/ 977925 w 2485572"/>
                <a:gd name="connsiteY111" fmla="*/ 1692552 h 2146721"/>
                <a:gd name="connsiteX112" fmla="*/ 950090 w 2485572"/>
                <a:gd name="connsiteY112" fmla="*/ 1653356 h 2146721"/>
                <a:gd name="connsiteX113" fmla="*/ 950090 w 2485572"/>
                <a:gd name="connsiteY113" fmla="*/ 1639438 h 2146721"/>
                <a:gd name="connsiteX114" fmla="*/ 952931 w 2485572"/>
                <a:gd name="connsiteY114" fmla="*/ 1636598 h 2146721"/>
                <a:gd name="connsiteX115" fmla="*/ 975369 w 2485572"/>
                <a:gd name="connsiteY115" fmla="*/ 1597401 h 2146721"/>
                <a:gd name="connsiteX116" fmla="*/ 980766 w 2485572"/>
                <a:gd name="connsiteY116" fmla="*/ 1591721 h 2146721"/>
                <a:gd name="connsiteX117" fmla="*/ 1017406 w 2485572"/>
                <a:gd name="connsiteY117" fmla="*/ 1561045 h 2146721"/>
                <a:gd name="connsiteX118" fmla="*/ 1022803 w 2485572"/>
                <a:gd name="connsiteY118" fmla="*/ 1558205 h 2146721"/>
                <a:gd name="connsiteX119" fmla="*/ 1025643 w 2485572"/>
                <a:gd name="connsiteY119" fmla="*/ 1555364 h 2146721"/>
                <a:gd name="connsiteX120" fmla="*/ 1031324 w 2485572"/>
                <a:gd name="connsiteY120" fmla="*/ 1549684 h 2146721"/>
                <a:gd name="connsiteX121" fmla="*/ 1293866 w 2485572"/>
                <a:gd name="connsiteY121" fmla="*/ 1680648 h 2146721"/>
                <a:gd name="connsiteX122" fmla="*/ 1455791 w 2485572"/>
                <a:gd name="connsiteY122" fmla="*/ 1685410 h 2146721"/>
                <a:gd name="connsiteX123" fmla="*/ 1289417 w 2485572"/>
                <a:gd name="connsiteY123" fmla="*/ 1536685 h 2146721"/>
                <a:gd name="connsiteX124" fmla="*/ 1061999 w 2485572"/>
                <a:gd name="connsiteY124" fmla="*/ 1465610 h 2146721"/>
                <a:gd name="connsiteX125" fmla="*/ 1061999 w 2485572"/>
                <a:gd name="connsiteY125" fmla="*/ 1429254 h 2146721"/>
                <a:gd name="connsiteX126" fmla="*/ 1048082 w 2485572"/>
                <a:gd name="connsiteY126" fmla="*/ 1403975 h 2146721"/>
                <a:gd name="connsiteX127" fmla="*/ 1022803 w 2485572"/>
                <a:gd name="connsiteY127" fmla="*/ 1387217 h 2146721"/>
                <a:gd name="connsiteX128" fmla="*/ 1011725 w 2485572"/>
                <a:gd name="connsiteY128" fmla="*/ 1381536 h 2146721"/>
                <a:gd name="connsiteX129" fmla="*/ 1000364 w 2485572"/>
                <a:gd name="connsiteY129" fmla="*/ 1381536 h 2146721"/>
                <a:gd name="connsiteX130" fmla="*/ 961167 w 2485572"/>
                <a:gd name="connsiteY130" fmla="*/ 1376140 h 2146721"/>
                <a:gd name="connsiteX131" fmla="*/ 924811 w 2485572"/>
                <a:gd name="connsiteY131" fmla="*/ 1367618 h 2146721"/>
                <a:gd name="connsiteX132" fmla="*/ 919131 w 2485572"/>
                <a:gd name="connsiteY132" fmla="*/ 1367618 h 2146721"/>
                <a:gd name="connsiteX133" fmla="*/ 913450 w 2485572"/>
                <a:gd name="connsiteY133" fmla="*/ 1364778 h 2146721"/>
                <a:gd name="connsiteX134" fmla="*/ 908053 w 2485572"/>
                <a:gd name="connsiteY134" fmla="*/ 1364778 h 2146721"/>
                <a:gd name="connsiteX135" fmla="*/ 877094 w 2485572"/>
                <a:gd name="connsiteY135" fmla="*/ 1381536 h 2146721"/>
                <a:gd name="connsiteX136" fmla="*/ 868857 w 2485572"/>
                <a:gd name="connsiteY136" fmla="*/ 1390057 h 2146721"/>
                <a:gd name="connsiteX137" fmla="*/ 835057 w 2485572"/>
                <a:gd name="connsiteY137" fmla="*/ 1434934 h 2146721"/>
                <a:gd name="connsiteX138" fmla="*/ 832217 w 2485572"/>
                <a:gd name="connsiteY138" fmla="*/ 1440331 h 2146721"/>
                <a:gd name="connsiteX139" fmla="*/ 832217 w 2485572"/>
                <a:gd name="connsiteY139" fmla="*/ 1446012 h 2146721"/>
                <a:gd name="connsiteX140" fmla="*/ 767741 w 2485572"/>
                <a:gd name="connsiteY140" fmla="*/ 1513327 h 2146721"/>
                <a:gd name="connsiteX141" fmla="*/ 711787 w 2485572"/>
                <a:gd name="connsiteY141" fmla="*/ 1535766 h 2146721"/>
                <a:gd name="connsiteX142" fmla="*/ 686508 w 2485572"/>
                <a:gd name="connsiteY142" fmla="*/ 1541447 h 2146721"/>
                <a:gd name="connsiteX143" fmla="*/ 661513 w 2485572"/>
                <a:gd name="connsiteY143" fmla="*/ 1549684 h 2146721"/>
                <a:gd name="connsiteX144" fmla="*/ 658672 w 2485572"/>
                <a:gd name="connsiteY144" fmla="*/ 1552524 h 2146721"/>
                <a:gd name="connsiteX145" fmla="*/ 652992 w 2485572"/>
                <a:gd name="connsiteY145" fmla="*/ 1555364 h 2146721"/>
                <a:gd name="connsiteX146" fmla="*/ 624873 w 2485572"/>
                <a:gd name="connsiteY146" fmla="*/ 1561045 h 2146721"/>
                <a:gd name="connsiteX147" fmla="*/ 619476 w 2485572"/>
                <a:gd name="connsiteY147" fmla="*/ 1558205 h 2146721"/>
                <a:gd name="connsiteX148" fmla="*/ 616636 w 2485572"/>
                <a:gd name="connsiteY148" fmla="*/ 1555364 h 2146721"/>
                <a:gd name="connsiteX149" fmla="*/ 597037 w 2485572"/>
                <a:gd name="connsiteY149" fmla="*/ 1532926 h 2146721"/>
                <a:gd name="connsiteX150" fmla="*/ 594197 w 2485572"/>
                <a:gd name="connsiteY150" fmla="*/ 1521848 h 2146721"/>
                <a:gd name="connsiteX151" fmla="*/ 591357 w 2485572"/>
                <a:gd name="connsiteY151" fmla="*/ 1519008 h 2146721"/>
                <a:gd name="connsiteX152" fmla="*/ 566078 w 2485572"/>
                <a:gd name="connsiteY152" fmla="*/ 1482368 h 2146721"/>
                <a:gd name="connsiteX153" fmla="*/ 560397 w 2485572"/>
                <a:gd name="connsiteY153" fmla="*/ 1471291 h 2146721"/>
                <a:gd name="connsiteX154" fmla="*/ 555000 w 2485572"/>
                <a:gd name="connsiteY154" fmla="*/ 1465610 h 2146721"/>
                <a:gd name="connsiteX155" fmla="*/ 498762 w 2485572"/>
                <a:gd name="connsiteY155" fmla="*/ 1432094 h 2146721"/>
                <a:gd name="connsiteX156" fmla="*/ 490525 w 2485572"/>
                <a:gd name="connsiteY156" fmla="*/ 1429254 h 2146721"/>
                <a:gd name="connsiteX157" fmla="*/ 487685 w 2485572"/>
                <a:gd name="connsiteY157" fmla="*/ 1429254 h 2146721"/>
                <a:gd name="connsiteX158" fmla="*/ 462406 w 2485572"/>
                <a:gd name="connsiteY158" fmla="*/ 1426413 h 2146721"/>
                <a:gd name="connsiteX159" fmla="*/ 400770 w 2485572"/>
                <a:gd name="connsiteY159" fmla="*/ 1426413 h 2146721"/>
                <a:gd name="connsiteX160" fmla="*/ 392250 w 2485572"/>
                <a:gd name="connsiteY160" fmla="*/ 1423573 h 2146721"/>
                <a:gd name="connsiteX161" fmla="*/ 384013 w 2485572"/>
                <a:gd name="connsiteY161" fmla="*/ 1420733 h 2146721"/>
                <a:gd name="connsiteX162" fmla="*/ 375492 w 2485572"/>
                <a:gd name="connsiteY162" fmla="*/ 1420733 h 2146721"/>
                <a:gd name="connsiteX163" fmla="*/ 319537 w 2485572"/>
                <a:gd name="connsiteY163" fmla="*/ 1409655 h 2146721"/>
                <a:gd name="connsiteX164" fmla="*/ 313856 w 2485572"/>
                <a:gd name="connsiteY164" fmla="*/ 1406815 h 2146721"/>
                <a:gd name="connsiteX165" fmla="*/ 308176 w 2485572"/>
                <a:gd name="connsiteY165" fmla="*/ 1406815 h 2146721"/>
                <a:gd name="connsiteX166" fmla="*/ 297098 w 2485572"/>
                <a:gd name="connsiteY166" fmla="*/ 1401134 h 2146721"/>
                <a:gd name="connsiteX167" fmla="*/ 221546 w 2485572"/>
                <a:gd name="connsiteY167" fmla="*/ 1392898 h 2146721"/>
                <a:gd name="connsiteX168" fmla="*/ 213025 w 2485572"/>
                <a:gd name="connsiteY168" fmla="*/ 1392898 h 2146721"/>
                <a:gd name="connsiteX169" fmla="*/ 204504 w 2485572"/>
                <a:gd name="connsiteY169" fmla="*/ 1395738 h 2146721"/>
                <a:gd name="connsiteX170" fmla="*/ 154230 w 2485572"/>
                <a:gd name="connsiteY170" fmla="*/ 1406815 h 2146721"/>
                <a:gd name="connsiteX171" fmla="*/ 148549 w 2485572"/>
                <a:gd name="connsiteY171" fmla="*/ 1403975 h 2146721"/>
                <a:gd name="connsiteX172" fmla="*/ 137472 w 2485572"/>
                <a:gd name="connsiteY172" fmla="*/ 1398294 h 2146721"/>
                <a:gd name="connsiteX173" fmla="*/ 131791 w 2485572"/>
                <a:gd name="connsiteY173" fmla="*/ 1398294 h 2146721"/>
                <a:gd name="connsiteX174" fmla="*/ 67316 w 2485572"/>
                <a:gd name="connsiteY174" fmla="*/ 1418177 h 2146721"/>
                <a:gd name="connsiteX175" fmla="*/ 58795 w 2485572"/>
                <a:gd name="connsiteY175" fmla="*/ 1420733 h 2146721"/>
                <a:gd name="connsiteX176" fmla="*/ 50558 w 2485572"/>
                <a:gd name="connsiteY176" fmla="*/ 1423573 h 2146721"/>
                <a:gd name="connsiteX177" fmla="*/ 42037 w 2485572"/>
                <a:gd name="connsiteY177" fmla="*/ 1423573 h 2146721"/>
                <a:gd name="connsiteX178" fmla="*/ 5681 w 2485572"/>
                <a:gd name="connsiteY178" fmla="*/ 1432094 h 2146721"/>
                <a:gd name="connsiteX179" fmla="*/ 2840 w 2485572"/>
                <a:gd name="connsiteY179" fmla="*/ 1403975 h 2146721"/>
                <a:gd name="connsiteX180" fmla="*/ 0 w 2485572"/>
                <a:gd name="connsiteY180" fmla="*/ 1395738 h 2146721"/>
                <a:gd name="connsiteX181" fmla="*/ 5681 w 2485572"/>
                <a:gd name="connsiteY181" fmla="*/ 1373299 h 2146721"/>
                <a:gd name="connsiteX182" fmla="*/ 5681 w 2485572"/>
                <a:gd name="connsiteY182" fmla="*/ 1361938 h 2146721"/>
                <a:gd name="connsiteX183" fmla="*/ 11361 w 2485572"/>
                <a:gd name="connsiteY183" fmla="*/ 1345180 h 2146721"/>
                <a:gd name="connsiteX184" fmla="*/ 42037 w 2485572"/>
                <a:gd name="connsiteY184" fmla="*/ 1305983 h 2146721"/>
                <a:gd name="connsiteX185" fmla="*/ 47718 w 2485572"/>
                <a:gd name="connsiteY185" fmla="*/ 1294622 h 2146721"/>
                <a:gd name="connsiteX186" fmla="*/ 39197 w 2485572"/>
                <a:gd name="connsiteY186" fmla="*/ 1275024 h 2146721"/>
                <a:gd name="connsiteX187" fmla="*/ 33516 w 2485572"/>
                <a:gd name="connsiteY187" fmla="*/ 1269627 h 2146721"/>
                <a:gd name="connsiteX188" fmla="*/ 33516 w 2485572"/>
                <a:gd name="connsiteY188" fmla="*/ 1244348 h 2146721"/>
                <a:gd name="connsiteX189" fmla="*/ 64475 w 2485572"/>
                <a:gd name="connsiteY189" fmla="*/ 1213389 h 2146721"/>
                <a:gd name="connsiteX190" fmla="*/ 81233 w 2485572"/>
                <a:gd name="connsiteY190" fmla="*/ 1199471 h 2146721"/>
                <a:gd name="connsiteX191" fmla="*/ 86914 w 2485572"/>
                <a:gd name="connsiteY191" fmla="*/ 1190950 h 2146721"/>
                <a:gd name="connsiteX192" fmla="*/ 97991 w 2485572"/>
                <a:gd name="connsiteY192" fmla="*/ 1160275 h 2146721"/>
                <a:gd name="connsiteX193" fmla="*/ 95435 w 2485572"/>
                <a:gd name="connsiteY193" fmla="*/ 1151753 h 2146721"/>
                <a:gd name="connsiteX194" fmla="*/ 95435 w 2485572"/>
                <a:gd name="connsiteY194" fmla="*/ 1121078 h 2146721"/>
                <a:gd name="connsiteX195" fmla="*/ 100832 w 2485572"/>
                <a:gd name="connsiteY195" fmla="*/ 1112557 h 2146721"/>
                <a:gd name="connsiteX196" fmla="*/ 103672 w 2485572"/>
                <a:gd name="connsiteY196" fmla="*/ 1106876 h 2146721"/>
                <a:gd name="connsiteX197" fmla="*/ 154230 w 2485572"/>
                <a:gd name="connsiteY197" fmla="*/ 1070520 h 2146721"/>
                <a:gd name="connsiteX198" fmla="*/ 176668 w 2485572"/>
                <a:gd name="connsiteY198" fmla="*/ 1045241 h 2146721"/>
                <a:gd name="connsiteX199" fmla="*/ 176668 w 2485572"/>
                <a:gd name="connsiteY199" fmla="*/ 1037004 h 2146721"/>
                <a:gd name="connsiteX200" fmla="*/ 173828 w 2485572"/>
                <a:gd name="connsiteY200" fmla="*/ 1028483 h 2146721"/>
                <a:gd name="connsiteX201" fmla="*/ 157070 w 2485572"/>
                <a:gd name="connsiteY201" fmla="*/ 1008885 h 2146721"/>
                <a:gd name="connsiteX202" fmla="*/ 154230 w 2485572"/>
                <a:gd name="connsiteY202" fmla="*/ 1000648 h 2146721"/>
                <a:gd name="connsiteX203" fmla="*/ 157070 w 2485572"/>
                <a:gd name="connsiteY203" fmla="*/ 964008 h 2146721"/>
                <a:gd name="connsiteX204" fmla="*/ 154230 w 2485572"/>
                <a:gd name="connsiteY204" fmla="*/ 955771 h 2146721"/>
                <a:gd name="connsiteX205" fmla="*/ 126111 w 2485572"/>
                <a:gd name="connsiteY205" fmla="*/ 930492 h 2146721"/>
                <a:gd name="connsiteX206" fmla="*/ 112193 w 2485572"/>
                <a:gd name="connsiteY206" fmla="*/ 927652 h 2146721"/>
                <a:gd name="connsiteX207" fmla="*/ 109353 w 2485572"/>
                <a:gd name="connsiteY207" fmla="*/ 921971 h 2146721"/>
                <a:gd name="connsiteX208" fmla="*/ 109353 w 2485572"/>
                <a:gd name="connsiteY208" fmla="*/ 908053 h 2146721"/>
                <a:gd name="connsiteX209" fmla="*/ 117590 w 2485572"/>
                <a:gd name="connsiteY209" fmla="*/ 891295 h 2146721"/>
                <a:gd name="connsiteX210" fmla="*/ 123270 w 2485572"/>
                <a:gd name="connsiteY210" fmla="*/ 885615 h 2146721"/>
                <a:gd name="connsiteX211" fmla="*/ 148549 w 2485572"/>
                <a:gd name="connsiteY211" fmla="*/ 866016 h 2146721"/>
                <a:gd name="connsiteX212" fmla="*/ 128951 w 2485572"/>
                <a:gd name="connsiteY212" fmla="*/ 840738 h 2146721"/>
                <a:gd name="connsiteX213" fmla="*/ 126111 w 2485572"/>
                <a:gd name="connsiteY213" fmla="*/ 821139 h 2146721"/>
                <a:gd name="connsiteX214" fmla="*/ 140028 w 2485572"/>
                <a:gd name="connsiteY214" fmla="*/ 812618 h 2146721"/>
                <a:gd name="connsiteX215" fmla="*/ 142869 w 2485572"/>
                <a:gd name="connsiteY215" fmla="*/ 790464 h 2146721"/>
                <a:gd name="connsiteX216" fmla="*/ 154230 w 2485572"/>
                <a:gd name="connsiteY216" fmla="*/ 773422 h 2146721"/>
                <a:gd name="connsiteX217" fmla="*/ 157070 w 2485572"/>
                <a:gd name="connsiteY217" fmla="*/ 762344 h 2146721"/>
                <a:gd name="connsiteX218" fmla="*/ 157070 w 2485572"/>
                <a:gd name="connsiteY218" fmla="*/ 753824 h 2146721"/>
                <a:gd name="connsiteX219" fmla="*/ 145709 w 2485572"/>
                <a:gd name="connsiteY219" fmla="*/ 731385 h 2146721"/>
                <a:gd name="connsiteX220" fmla="*/ 145709 w 2485572"/>
                <a:gd name="connsiteY220" fmla="*/ 723148 h 2146721"/>
                <a:gd name="connsiteX221" fmla="*/ 159627 w 2485572"/>
                <a:gd name="connsiteY221" fmla="*/ 714627 h 2146721"/>
                <a:gd name="connsiteX222" fmla="*/ 204504 w 2485572"/>
                <a:gd name="connsiteY222" fmla="*/ 708946 h 2146721"/>
                <a:gd name="connsiteX223" fmla="*/ 232623 w 2485572"/>
                <a:gd name="connsiteY223" fmla="*/ 678271 h 2146721"/>
                <a:gd name="connsiteX224" fmla="*/ 232623 w 2485572"/>
                <a:gd name="connsiteY224" fmla="*/ 666909 h 2146721"/>
                <a:gd name="connsiteX225" fmla="*/ 215865 w 2485572"/>
                <a:gd name="connsiteY225" fmla="*/ 644755 h 2146721"/>
                <a:gd name="connsiteX226" fmla="*/ 218705 w 2485572"/>
                <a:gd name="connsiteY226" fmla="*/ 613795 h 2146721"/>
                <a:gd name="connsiteX227" fmla="*/ 241144 w 2485572"/>
                <a:gd name="connsiteY227" fmla="*/ 582836 h 2146721"/>
                <a:gd name="connsiteX228" fmla="*/ 252221 w 2485572"/>
                <a:gd name="connsiteY228" fmla="*/ 571758 h 2146721"/>
                <a:gd name="connsiteX229" fmla="*/ 285737 w 2485572"/>
                <a:gd name="connsiteY229" fmla="*/ 524041 h 2146721"/>
                <a:gd name="connsiteX230" fmla="*/ 291418 w 2485572"/>
                <a:gd name="connsiteY230" fmla="*/ 518644 h 2146721"/>
                <a:gd name="connsiteX231" fmla="*/ 322377 w 2485572"/>
                <a:gd name="connsiteY231" fmla="*/ 518644 h 2146721"/>
                <a:gd name="connsiteX232" fmla="*/ 333455 w 2485572"/>
                <a:gd name="connsiteY232" fmla="*/ 510123 h 2146721"/>
                <a:gd name="connsiteX233" fmla="*/ 341976 w 2485572"/>
                <a:gd name="connsiteY233" fmla="*/ 482004 h 2146721"/>
                <a:gd name="connsiteX234" fmla="*/ 347372 w 2485572"/>
                <a:gd name="connsiteY234" fmla="*/ 476607 h 2146721"/>
                <a:gd name="connsiteX235" fmla="*/ 386853 w 2485572"/>
                <a:gd name="connsiteY235" fmla="*/ 459565 h 2146721"/>
                <a:gd name="connsiteX236" fmla="*/ 389409 w 2485572"/>
                <a:gd name="connsiteY236" fmla="*/ 454169 h 2146721"/>
                <a:gd name="connsiteX237" fmla="*/ 400770 w 2485572"/>
                <a:gd name="connsiteY237" fmla="*/ 434570 h 2146721"/>
                <a:gd name="connsiteX238" fmla="*/ 414688 w 2485572"/>
                <a:gd name="connsiteY238" fmla="*/ 392534 h 2146721"/>
                <a:gd name="connsiteX239" fmla="*/ 428890 w 2485572"/>
                <a:gd name="connsiteY239" fmla="*/ 341976 h 2146721"/>
                <a:gd name="connsiteX240" fmla="*/ 434286 w 2485572"/>
                <a:gd name="connsiteY240" fmla="*/ 255062 h 2146721"/>
                <a:gd name="connsiteX241" fmla="*/ 437127 w 2485572"/>
                <a:gd name="connsiteY241" fmla="*/ 252221 h 2146721"/>
                <a:gd name="connsiteX242" fmla="*/ 448488 w 2485572"/>
                <a:gd name="connsiteY242" fmla="*/ 235463 h 2146721"/>
                <a:gd name="connsiteX243" fmla="*/ 468086 w 2485572"/>
                <a:gd name="connsiteY243" fmla="*/ 221546 h 2146721"/>
                <a:gd name="connsiteX244" fmla="*/ 501602 w 2485572"/>
                <a:gd name="connsiteY244" fmla="*/ 215865 h 2146721"/>
                <a:gd name="connsiteX245" fmla="*/ 512964 w 2485572"/>
                <a:gd name="connsiteY245" fmla="*/ 213025 h 2146721"/>
                <a:gd name="connsiteX246" fmla="*/ 555000 w 2485572"/>
                <a:gd name="connsiteY246" fmla="*/ 187746 h 2146721"/>
                <a:gd name="connsiteX247" fmla="*/ 557557 w 2485572"/>
                <a:gd name="connsiteY247" fmla="*/ 182349 h 2146721"/>
                <a:gd name="connsiteX248" fmla="*/ 602434 w 2485572"/>
                <a:gd name="connsiteY248" fmla="*/ 131791 h 2146721"/>
                <a:gd name="connsiteX249" fmla="*/ 605274 w 2485572"/>
                <a:gd name="connsiteY249" fmla="*/ 123270 h 2146721"/>
                <a:gd name="connsiteX250" fmla="*/ 594197 w 2485572"/>
                <a:gd name="connsiteY250" fmla="*/ 70156 h 2146721"/>
                <a:gd name="connsiteX251" fmla="*/ 650151 w 2485572"/>
                <a:gd name="connsiteY251" fmla="*/ 92595 h 2146721"/>
                <a:gd name="connsiteX252" fmla="*/ 664069 w 2485572"/>
                <a:gd name="connsiteY252" fmla="*/ 92595 h 2146721"/>
                <a:gd name="connsiteX253" fmla="*/ 689348 w 2485572"/>
                <a:gd name="connsiteY253" fmla="*/ 98275 h 2146721"/>
                <a:gd name="connsiteX254" fmla="*/ 723148 w 2485572"/>
                <a:gd name="connsiteY254" fmla="*/ 89754 h 2146721"/>
                <a:gd name="connsiteX255" fmla="*/ 725704 w 2485572"/>
                <a:gd name="connsiteY255" fmla="*/ 92595 h 2146721"/>
                <a:gd name="connsiteX256" fmla="*/ 731385 w 2485572"/>
                <a:gd name="connsiteY256" fmla="*/ 92595 h 2146721"/>
                <a:gd name="connsiteX257" fmla="*/ 737065 w 2485572"/>
                <a:gd name="connsiteY257" fmla="*/ 95435 h 2146721"/>
                <a:gd name="connsiteX258" fmla="*/ 742746 w 2485572"/>
                <a:gd name="connsiteY258" fmla="*/ 95435 h 2146721"/>
                <a:gd name="connsiteX259" fmla="*/ 779102 w 2485572"/>
                <a:gd name="connsiteY259" fmla="*/ 75837 h 2146721"/>
                <a:gd name="connsiteX260" fmla="*/ 818299 w 2485572"/>
                <a:gd name="connsiteY260" fmla="*/ 39197 h 2146721"/>
                <a:gd name="connsiteX261" fmla="*/ 823980 w 2485572"/>
                <a:gd name="connsiteY261" fmla="*/ 33800 h 2146721"/>
                <a:gd name="connsiteX262" fmla="*/ 851815 w 2485572"/>
                <a:gd name="connsiteY262" fmla="*/ 19598 h 2146721"/>
                <a:gd name="connsiteX263" fmla="*/ 854655 w 2485572"/>
                <a:gd name="connsiteY263" fmla="*/ 14202 h 2146721"/>
                <a:gd name="connsiteX264" fmla="*/ 888455 w 2485572"/>
                <a:gd name="connsiteY264" fmla="*/ 8521 h 2146721"/>
                <a:gd name="connsiteX265" fmla="*/ 893852 w 2485572"/>
                <a:gd name="connsiteY265" fmla="*/ 11361 h 2146721"/>
                <a:gd name="connsiteX266" fmla="*/ 933332 w 2485572"/>
                <a:gd name="connsiteY266" fmla="*/ 36640 h 2146721"/>
                <a:gd name="connsiteX267" fmla="*/ 938729 w 2485572"/>
                <a:gd name="connsiteY267" fmla="*/ 42037 h 2146721"/>
                <a:gd name="connsiteX268" fmla="*/ 969689 w 2485572"/>
                <a:gd name="connsiteY268" fmla="*/ 61635 h 2146721"/>
                <a:gd name="connsiteX269" fmla="*/ 972529 w 2485572"/>
                <a:gd name="connsiteY269" fmla="*/ 64475 h 2146721"/>
                <a:gd name="connsiteX270" fmla="*/ 977925 w 2485572"/>
                <a:gd name="connsiteY270" fmla="*/ 67316 h 2146721"/>
                <a:gd name="connsiteX271" fmla="*/ 1011725 w 2485572"/>
                <a:gd name="connsiteY271" fmla="*/ 67316 h 2146721"/>
                <a:gd name="connsiteX272" fmla="*/ 1031324 w 2485572"/>
                <a:gd name="connsiteY272" fmla="*/ 64475 h 2146721"/>
                <a:gd name="connsiteX273" fmla="*/ 1042401 w 2485572"/>
                <a:gd name="connsiteY273" fmla="*/ 64475 h 2146721"/>
                <a:gd name="connsiteX274" fmla="*/ 1104036 w 2485572"/>
                <a:gd name="connsiteY274" fmla="*/ 70156 h 2146721"/>
                <a:gd name="connsiteX275" fmla="*/ 1109717 w 2485572"/>
                <a:gd name="connsiteY275" fmla="*/ 75837 h 2146721"/>
                <a:gd name="connsiteX276" fmla="*/ 1118238 w 2485572"/>
                <a:gd name="connsiteY276" fmla="*/ 81233 h 2146721"/>
                <a:gd name="connsiteX277" fmla="*/ 1121078 w 2485572"/>
                <a:gd name="connsiteY277" fmla="*/ 84074 h 2146721"/>
                <a:gd name="connsiteX278" fmla="*/ 1143517 w 2485572"/>
                <a:gd name="connsiteY278" fmla="*/ 95435 h 2146721"/>
                <a:gd name="connsiteX279" fmla="*/ 1151754 w 2485572"/>
                <a:gd name="connsiteY279" fmla="*/ 100832 h 2146721"/>
                <a:gd name="connsiteX280" fmla="*/ 1171352 w 2485572"/>
                <a:gd name="connsiteY280" fmla="*/ 100832 h 2146721"/>
                <a:gd name="connsiteX281" fmla="*/ 1174192 w 2485572"/>
                <a:gd name="connsiteY281" fmla="*/ 98275 h 2146721"/>
                <a:gd name="connsiteX282" fmla="*/ 1188110 w 2485572"/>
                <a:gd name="connsiteY282" fmla="*/ 89754 h 2146721"/>
                <a:gd name="connsiteX283" fmla="*/ 1193791 w 2485572"/>
                <a:gd name="connsiteY283" fmla="*/ 84074 h 2146721"/>
                <a:gd name="connsiteX284" fmla="*/ 1238668 w 2485572"/>
                <a:gd name="connsiteY284" fmla="*/ 75837 h 2146721"/>
                <a:gd name="connsiteX285" fmla="*/ 1244348 w 2485572"/>
                <a:gd name="connsiteY285" fmla="*/ 78677 h 2146721"/>
                <a:gd name="connsiteX286" fmla="*/ 1272184 w 2485572"/>
                <a:gd name="connsiteY286" fmla="*/ 75837 h 2146721"/>
                <a:gd name="connsiteX287" fmla="*/ 1280705 w 2485572"/>
                <a:gd name="connsiteY287" fmla="*/ 72996 h 2146721"/>
                <a:gd name="connsiteX288" fmla="*/ 1286385 w 2485572"/>
                <a:gd name="connsiteY288" fmla="*/ 72996 h 2146721"/>
                <a:gd name="connsiteX289" fmla="*/ 1348020 w 2485572"/>
                <a:gd name="connsiteY289" fmla="*/ 50558 h 2146721"/>
                <a:gd name="connsiteX290" fmla="*/ 1350861 w 2485572"/>
                <a:gd name="connsiteY290" fmla="*/ 50558 h 2146721"/>
                <a:gd name="connsiteX291" fmla="*/ 1392898 w 2485572"/>
                <a:gd name="connsiteY291" fmla="*/ 39197 h 2146721"/>
                <a:gd name="connsiteX292" fmla="*/ 1406815 w 2485572"/>
                <a:gd name="connsiteY292" fmla="*/ 39197 h 2146721"/>
                <a:gd name="connsiteX293" fmla="*/ 1459929 w 2485572"/>
                <a:gd name="connsiteY293" fmla="*/ 36640 h 2146721"/>
                <a:gd name="connsiteX294" fmla="*/ 1468450 w 2485572"/>
                <a:gd name="connsiteY294" fmla="*/ 36640 h 2146721"/>
                <a:gd name="connsiteX295" fmla="*/ 1474131 w 2485572"/>
                <a:gd name="connsiteY295" fmla="*/ 33800 h 2146721"/>
                <a:gd name="connsiteX296" fmla="*/ 1479528 w 2485572"/>
                <a:gd name="connsiteY296" fmla="*/ 30960 h 2146721"/>
                <a:gd name="connsiteX297" fmla="*/ 1485208 w 2485572"/>
                <a:gd name="connsiteY297" fmla="*/ 30960 h 2146721"/>
                <a:gd name="connsiteX298" fmla="*/ 1544003 w 2485572"/>
                <a:gd name="connsiteY298" fmla="*/ 16758 h 2146721"/>
                <a:gd name="connsiteX299" fmla="*/ 1549684 w 2485572"/>
                <a:gd name="connsiteY299" fmla="*/ 14202 h 2146721"/>
                <a:gd name="connsiteX300" fmla="*/ 1555364 w 2485572"/>
                <a:gd name="connsiteY300" fmla="*/ 14202 h 2146721"/>
                <a:gd name="connsiteX301" fmla="*/ 1563601 w 2485572"/>
                <a:gd name="connsiteY301" fmla="*/ 11361 h 2146721"/>
                <a:gd name="connsiteX302" fmla="*/ 1614159 w 2485572"/>
                <a:gd name="connsiteY302" fmla="*/ 22439 h 2146721"/>
                <a:gd name="connsiteX303" fmla="*/ 1619840 w 2485572"/>
                <a:gd name="connsiteY303" fmla="*/ 19598 h 2146721"/>
                <a:gd name="connsiteX304" fmla="*/ 1630917 w 2485572"/>
                <a:gd name="connsiteY304" fmla="*/ 16758 h 2146721"/>
                <a:gd name="connsiteX305" fmla="*/ 1645119 w 2485572"/>
                <a:gd name="connsiteY305" fmla="*/ 8521 h 2146721"/>
                <a:gd name="connsiteX306" fmla="*/ 1653356 w 2485572"/>
                <a:gd name="connsiteY306" fmla="*/ 5681 h 2146721"/>
                <a:gd name="connsiteX307" fmla="*/ 1689712 w 2485572"/>
                <a:gd name="connsiteY307" fmla="*/ 0 h 2146721"/>
                <a:gd name="connsiteX308" fmla="*/ 1698233 w 2485572"/>
                <a:gd name="connsiteY308" fmla="*/ 11361 h 2146721"/>
                <a:gd name="connsiteX309" fmla="*/ 1703914 w 2485572"/>
                <a:gd name="connsiteY309" fmla="*/ 14202 h 2146721"/>
                <a:gd name="connsiteX310" fmla="*/ 1709310 w 2485572"/>
                <a:gd name="connsiteY310" fmla="*/ 16758 h 2146721"/>
                <a:gd name="connsiteX311" fmla="*/ 1717831 w 2485572"/>
                <a:gd name="connsiteY311" fmla="*/ 16758 h 2146721"/>
                <a:gd name="connsiteX312" fmla="*/ 1757028 w 2485572"/>
                <a:gd name="connsiteY312" fmla="*/ 22439 h 2146721"/>
                <a:gd name="connsiteX313" fmla="*/ 1762708 w 2485572"/>
                <a:gd name="connsiteY313" fmla="*/ 25279 h 2146721"/>
                <a:gd name="connsiteX314" fmla="*/ 1768389 w 2485572"/>
                <a:gd name="connsiteY314" fmla="*/ 25279 h 2146721"/>
                <a:gd name="connsiteX315" fmla="*/ 1787987 w 2485572"/>
                <a:gd name="connsiteY315" fmla="*/ 33800 h 2146721"/>
                <a:gd name="connsiteX316" fmla="*/ 1793384 w 2485572"/>
                <a:gd name="connsiteY316" fmla="*/ 33800 h 2146721"/>
                <a:gd name="connsiteX317" fmla="*/ 1801905 w 2485572"/>
                <a:gd name="connsiteY317" fmla="*/ 36640 h 2146721"/>
                <a:gd name="connsiteX318" fmla="*/ 1835421 w 2485572"/>
                <a:gd name="connsiteY318" fmla="*/ 42037 h 2146721"/>
                <a:gd name="connsiteX319" fmla="*/ 1891659 w 2485572"/>
                <a:gd name="connsiteY319" fmla="*/ 61635 h 2146721"/>
                <a:gd name="connsiteX320" fmla="*/ 1897340 w 2485572"/>
                <a:gd name="connsiteY320" fmla="*/ 64475 h 2146721"/>
                <a:gd name="connsiteX321" fmla="*/ 1899896 w 2485572"/>
                <a:gd name="connsiteY321" fmla="*/ 67316 h 2146721"/>
                <a:gd name="connsiteX322" fmla="*/ 1944774 w 2485572"/>
                <a:gd name="connsiteY322" fmla="*/ 123270 h 2146721"/>
                <a:gd name="connsiteX323" fmla="*/ 1947614 w 2485572"/>
                <a:gd name="connsiteY323" fmla="*/ 128951 h 2146721"/>
                <a:gd name="connsiteX324" fmla="*/ 1950454 w 2485572"/>
                <a:gd name="connsiteY324" fmla="*/ 131791 h 2146721"/>
                <a:gd name="connsiteX325" fmla="*/ 1956135 w 2485572"/>
                <a:gd name="connsiteY325" fmla="*/ 140312 h 2146721"/>
                <a:gd name="connsiteX326" fmla="*/ 1958975 w 2485572"/>
                <a:gd name="connsiteY326" fmla="*/ 145709 h 2146721"/>
                <a:gd name="connsiteX327" fmla="*/ 1961532 w 2485572"/>
                <a:gd name="connsiteY327" fmla="*/ 154230 h 2146721"/>
                <a:gd name="connsiteX328" fmla="*/ 1998172 w 2485572"/>
                <a:gd name="connsiteY328" fmla="*/ 204788 h 2146721"/>
                <a:gd name="connsiteX329" fmla="*/ 2003569 w 2485572"/>
                <a:gd name="connsiteY329" fmla="*/ 207344 h 2146721"/>
                <a:gd name="connsiteX330" fmla="*/ 2009249 w 2485572"/>
                <a:gd name="connsiteY330" fmla="*/ 210184 h 2146721"/>
                <a:gd name="connsiteX331" fmla="*/ 2017770 w 2485572"/>
                <a:gd name="connsiteY331" fmla="*/ 210184 h 2146721"/>
                <a:gd name="connsiteX332" fmla="*/ 2026007 w 2485572"/>
                <a:gd name="connsiteY332" fmla="*/ 213025 h 2146721"/>
                <a:gd name="connsiteX333" fmla="*/ 2037368 w 2485572"/>
                <a:gd name="connsiteY333" fmla="*/ 215865 h 2146721"/>
                <a:gd name="connsiteX334" fmla="*/ 2099003 w 2485572"/>
                <a:gd name="connsiteY334" fmla="*/ 221546 h 2146721"/>
                <a:gd name="connsiteX335" fmla="*/ 2104684 w 2485572"/>
                <a:gd name="connsiteY335" fmla="*/ 224386 h 2146721"/>
                <a:gd name="connsiteX336" fmla="*/ 2112921 w 2485572"/>
                <a:gd name="connsiteY336" fmla="*/ 224386 h 2146721"/>
                <a:gd name="connsiteX337" fmla="*/ 2124283 w 2485572"/>
                <a:gd name="connsiteY337" fmla="*/ 229783 h 2146721"/>
                <a:gd name="connsiteX338" fmla="*/ 2177397 w 2485572"/>
                <a:gd name="connsiteY338" fmla="*/ 229783 h 2146721"/>
                <a:gd name="connsiteX339" fmla="*/ 2185918 w 2485572"/>
                <a:gd name="connsiteY339" fmla="*/ 232623 h 2146721"/>
                <a:gd name="connsiteX340" fmla="*/ 2213753 w 2485572"/>
                <a:gd name="connsiteY340" fmla="*/ 226942 h 2146721"/>
                <a:gd name="connsiteX341" fmla="*/ 2219434 w 2485572"/>
                <a:gd name="connsiteY341" fmla="*/ 224386 h 2146721"/>
                <a:gd name="connsiteX342" fmla="*/ 2241872 w 2485572"/>
                <a:gd name="connsiteY342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41447 w 2485572"/>
                <a:gd name="connsiteY71" fmla="*/ 2112921 h 2146721"/>
                <a:gd name="connsiteX72" fmla="*/ 1535766 w 2485572"/>
                <a:gd name="connsiteY72" fmla="*/ 2107524 h 2146721"/>
                <a:gd name="connsiteX73" fmla="*/ 1501966 w 2485572"/>
                <a:gd name="connsiteY73" fmla="*/ 2090482 h 2146721"/>
                <a:gd name="connsiteX74" fmla="*/ 1496570 w 2485572"/>
                <a:gd name="connsiteY74" fmla="*/ 2087926 h 2146721"/>
                <a:gd name="connsiteX75" fmla="*/ 1493729 w 2485572"/>
                <a:gd name="connsiteY75" fmla="*/ 2085086 h 2146721"/>
                <a:gd name="connsiteX76" fmla="*/ 1488049 w 2485572"/>
                <a:gd name="connsiteY76" fmla="*/ 2082245 h 2146721"/>
                <a:gd name="connsiteX77" fmla="*/ 1426413 w 2485572"/>
                <a:gd name="connsiteY77" fmla="*/ 2059807 h 2146721"/>
                <a:gd name="connsiteX78" fmla="*/ 1364778 w 2485572"/>
                <a:gd name="connsiteY78" fmla="*/ 2056966 h 2146721"/>
                <a:gd name="connsiteX79" fmla="*/ 1336659 w 2485572"/>
                <a:gd name="connsiteY79" fmla="*/ 2048445 h 2146721"/>
                <a:gd name="connsiteX80" fmla="*/ 1311380 w 2485572"/>
                <a:gd name="connsiteY80" fmla="*/ 2034528 h 2146721"/>
                <a:gd name="connsiteX81" fmla="*/ 1305983 w 2485572"/>
                <a:gd name="connsiteY81" fmla="*/ 2031688 h 2146721"/>
                <a:gd name="connsiteX82" fmla="*/ 1303143 w 2485572"/>
                <a:gd name="connsiteY82" fmla="*/ 2026291 h 2146721"/>
                <a:gd name="connsiteX83" fmla="*/ 1300303 w 2485572"/>
                <a:gd name="connsiteY83" fmla="*/ 2023451 h 2146721"/>
                <a:gd name="connsiteX84" fmla="*/ 1266787 w 2485572"/>
                <a:gd name="connsiteY84" fmla="*/ 2006409 h 2146721"/>
                <a:gd name="connsiteX85" fmla="*/ 1255426 w 2485572"/>
                <a:gd name="connsiteY85" fmla="*/ 2006409 h 2146721"/>
                <a:gd name="connsiteX86" fmla="*/ 1238668 w 2485572"/>
                <a:gd name="connsiteY86" fmla="*/ 2001012 h 2146721"/>
                <a:gd name="connsiteX87" fmla="*/ 1232987 w 2485572"/>
                <a:gd name="connsiteY87" fmla="*/ 2001012 h 2146721"/>
                <a:gd name="connsiteX88" fmla="*/ 1216229 w 2485572"/>
                <a:gd name="connsiteY88" fmla="*/ 1995331 h 2146721"/>
                <a:gd name="connsiteX89" fmla="*/ 1213389 w 2485572"/>
                <a:gd name="connsiteY89" fmla="*/ 1992491 h 2146721"/>
                <a:gd name="connsiteX90" fmla="*/ 1185554 w 2485572"/>
                <a:gd name="connsiteY90" fmla="*/ 1984254 h 2146721"/>
                <a:gd name="connsiteX91" fmla="*/ 1179873 w 2485572"/>
                <a:gd name="connsiteY91" fmla="*/ 1984254 h 2146721"/>
                <a:gd name="connsiteX92" fmla="*/ 1157434 w 2485572"/>
                <a:gd name="connsiteY92" fmla="*/ 1981414 h 2146721"/>
                <a:gd name="connsiteX93" fmla="*/ 1109717 w 2485572"/>
                <a:gd name="connsiteY93" fmla="*/ 1947614 h 2146721"/>
                <a:gd name="connsiteX94" fmla="*/ 1098639 w 2485572"/>
                <a:gd name="connsiteY94" fmla="*/ 1944774 h 2146721"/>
                <a:gd name="connsiteX95" fmla="*/ 1067680 w 2485572"/>
                <a:gd name="connsiteY95" fmla="*/ 1919779 h 2146721"/>
                <a:gd name="connsiteX96" fmla="*/ 1056603 w 2485572"/>
                <a:gd name="connsiteY96" fmla="*/ 1888819 h 2146721"/>
                <a:gd name="connsiteX97" fmla="*/ 1053762 w 2485572"/>
                <a:gd name="connsiteY97" fmla="*/ 1880298 h 2146721"/>
                <a:gd name="connsiteX98" fmla="*/ 1022803 w 2485572"/>
                <a:gd name="connsiteY98" fmla="*/ 1860700 h 2146721"/>
                <a:gd name="connsiteX99" fmla="*/ 1019962 w 2485572"/>
                <a:gd name="connsiteY99" fmla="*/ 1858143 h 2146721"/>
                <a:gd name="connsiteX100" fmla="*/ 1006045 w 2485572"/>
                <a:gd name="connsiteY100" fmla="*/ 1824343 h 2146721"/>
                <a:gd name="connsiteX101" fmla="*/ 1006045 w 2485572"/>
                <a:gd name="connsiteY101" fmla="*/ 1813266 h 2146721"/>
                <a:gd name="connsiteX102" fmla="*/ 1011725 w 2485572"/>
                <a:gd name="connsiteY102" fmla="*/ 1793668 h 2146721"/>
                <a:gd name="connsiteX103" fmla="*/ 1019962 w 2485572"/>
                <a:gd name="connsiteY103" fmla="*/ 1768389 h 2146721"/>
                <a:gd name="connsiteX104" fmla="*/ 1025643 w 2485572"/>
                <a:gd name="connsiteY104" fmla="*/ 1737429 h 2146721"/>
                <a:gd name="connsiteX105" fmla="*/ 1025643 w 2485572"/>
                <a:gd name="connsiteY105" fmla="*/ 1723512 h 2146721"/>
                <a:gd name="connsiteX106" fmla="*/ 1019962 w 2485572"/>
                <a:gd name="connsiteY106" fmla="*/ 1720671 h 2146721"/>
                <a:gd name="connsiteX107" fmla="*/ 1014566 w 2485572"/>
                <a:gd name="connsiteY107" fmla="*/ 1712435 h 2146721"/>
                <a:gd name="connsiteX108" fmla="*/ 1011725 w 2485572"/>
                <a:gd name="connsiteY108" fmla="*/ 1709594 h 2146721"/>
                <a:gd name="connsiteX109" fmla="*/ 983606 w 2485572"/>
                <a:gd name="connsiteY109" fmla="*/ 1692552 h 2146721"/>
                <a:gd name="connsiteX110" fmla="*/ 977925 w 2485572"/>
                <a:gd name="connsiteY110" fmla="*/ 1692552 h 2146721"/>
                <a:gd name="connsiteX111" fmla="*/ 950090 w 2485572"/>
                <a:gd name="connsiteY111" fmla="*/ 1653356 h 2146721"/>
                <a:gd name="connsiteX112" fmla="*/ 950090 w 2485572"/>
                <a:gd name="connsiteY112" fmla="*/ 1639438 h 2146721"/>
                <a:gd name="connsiteX113" fmla="*/ 952931 w 2485572"/>
                <a:gd name="connsiteY113" fmla="*/ 1636598 h 2146721"/>
                <a:gd name="connsiteX114" fmla="*/ 975369 w 2485572"/>
                <a:gd name="connsiteY114" fmla="*/ 1597401 h 2146721"/>
                <a:gd name="connsiteX115" fmla="*/ 980766 w 2485572"/>
                <a:gd name="connsiteY115" fmla="*/ 1591721 h 2146721"/>
                <a:gd name="connsiteX116" fmla="*/ 1017406 w 2485572"/>
                <a:gd name="connsiteY116" fmla="*/ 1561045 h 2146721"/>
                <a:gd name="connsiteX117" fmla="*/ 1022803 w 2485572"/>
                <a:gd name="connsiteY117" fmla="*/ 1558205 h 2146721"/>
                <a:gd name="connsiteX118" fmla="*/ 1025643 w 2485572"/>
                <a:gd name="connsiteY118" fmla="*/ 1555364 h 2146721"/>
                <a:gd name="connsiteX119" fmla="*/ 1031324 w 2485572"/>
                <a:gd name="connsiteY119" fmla="*/ 1549684 h 2146721"/>
                <a:gd name="connsiteX120" fmla="*/ 1293866 w 2485572"/>
                <a:gd name="connsiteY120" fmla="*/ 1680648 h 2146721"/>
                <a:gd name="connsiteX121" fmla="*/ 1455791 w 2485572"/>
                <a:gd name="connsiteY121" fmla="*/ 1685410 h 2146721"/>
                <a:gd name="connsiteX122" fmla="*/ 1289417 w 2485572"/>
                <a:gd name="connsiteY122" fmla="*/ 1536685 h 2146721"/>
                <a:gd name="connsiteX123" fmla="*/ 1061999 w 2485572"/>
                <a:gd name="connsiteY123" fmla="*/ 1465610 h 2146721"/>
                <a:gd name="connsiteX124" fmla="*/ 1061999 w 2485572"/>
                <a:gd name="connsiteY124" fmla="*/ 1429254 h 2146721"/>
                <a:gd name="connsiteX125" fmla="*/ 1048082 w 2485572"/>
                <a:gd name="connsiteY125" fmla="*/ 1403975 h 2146721"/>
                <a:gd name="connsiteX126" fmla="*/ 1022803 w 2485572"/>
                <a:gd name="connsiteY126" fmla="*/ 1387217 h 2146721"/>
                <a:gd name="connsiteX127" fmla="*/ 1011725 w 2485572"/>
                <a:gd name="connsiteY127" fmla="*/ 1381536 h 2146721"/>
                <a:gd name="connsiteX128" fmla="*/ 1000364 w 2485572"/>
                <a:gd name="connsiteY128" fmla="*/ 1381536 h 2146721"/>
                <a:gd name="connsiteX129" fmla="*/ 961167 w 2485572"/>
                <a:gd name="connsiteY129" fmla="*/ 1376140 h 2146721"/>
                <a:gd name="connsiteX130" fmla="*/ 924811 w 2485572"/>
                <a:gd name="connsiteY130" fmla="*/ 1367618 h 2146721"/>
                <a:gd name="connsiteX131" fmla="*/ 919131 w 2485572"/>
                <a:gd name="connsiteY131" fmla="*/ 1367618 h 2146721"/>
                <a:gd name="connsiteX132" fmla="*/ 913450 w 2485572"/>
                <a:gd name="connsiteY132" fmla="*/ 1364778 h 2146721"/>
                <a:gd name="connsiteX133" fmla="*/ 908053 w 2485572"/>
                <a:gd name="connsiteY133" fmla="*/ 1364778 h 2146721"/>
                <a:gd name="connsiteX134" fmla="*/ 877094 w 2485572"/>
                <a:gd name="connsiteY134" fmla="*/ 1381536 h 2146721"/>
                <a:gd name="connsiteX135" fmla="*/ 868857 w 2485572"/>
                <a:gd name="connsiteY135" fmla="*/ 1390057 h 2146721"/>
                <a:gd name="connsiteX136" fmla="*/ 835057 w 2485572"/>
                <a:gd name="connsiteY136" fmla="*/ 1434934 h 2146721"/>
                <a:gd name="connsiteX137" fmla="*/ 832217 w 2485572"/>
                <a:gd name="connsiteY137" fmla="*/ 1440331 h 2146721"/>
                <a:gd name="connsiteX138" fmla="*/ 832217 w 2485572"/>
                <a:gd name="connsiteY138" fmla="*/ 1446012 h 2146721"/>
                <a:gd name="connsiteX139" fmla="*/ 767741 w 2485572"/>
                <a:gd name="connsiteY139" fmla="*/ 1513327 h 2146721"/>
                <a:gd name="connsiteX140" fmla="*/ 711787 w 2485572"/>
                <a:gd name="connsiteY140" fmla="*/ 1535766 h 2146721"/>
                <a:gd name="connsiteX141" fmla="*/ 686508 w 2485572"/>
                <a:gd name="connsiteY141" fmla="*/ 1541447 h 2146721"/>
                <a:gd name="connsiteX142" fmla="*/ 661513 w 2485572"/>
                <a:gd name="connsiteY142" fmla="*/ 1549684 h 2146721"/>
                <a:gd name="connsiteX143" fmla="*/ 658672 w 2485572"/>
                <a:gd name="connsiteY143" fmla="*/ 1552524 h 2146721"/>
                <a:gd name="connsiteX144" fmla="*/ 652992 w 2485572"/>
                <a:gd name="connsiteY144" fmla="*/ 1555364 h 2146721"/>
                <a:gd name="connsiteX145" fmla="*/ 624873 w 2485572"/>
                <a:gd name="connsiteY145" fmla="*/ 1561045 h 2146721"/>
                <a:gd name="connsiteX146" fmla="*/ 619476 w 2485572"/>
                <a:gd name="connsiteY146" fmla="*/ 1558205 h 2146721"/>
                <a:gd name="connsiteX147" fmla="*/ 616636 w 2485572"/>
                <a:gd name="connsiteY147" fmla="*/ 1555364 h 2146721"/>
                <a:gd name="connsiteX148" fmla="*/ 597037 w 2485572"/>
                <a:gd name="connsiteY148" fmla="*/ 1532926 h 2146721"/>
                <a:gd name="connsiteX149" fmla="*/ 594197 w 2485572"/>
                <a:gd name="connsiteY149" fmla="*/ 1521848 h 2146721"/>
                <a:gd name="connsiteX150" fmla="*/ 591357 w 2485572"/>
                <a:gd name="connsiteY150" fmla="*/ 1519008 h 2146721"/>
                <a:gd name="connsiteX151" fmla="*/ 566078 w 2485572"/>
                <a:gd name="connsiteY151" fmla="*/ 1482368 h 2146721"/>
                <a:gd name="connsiteX152" fmla="*/ 560397 w 2485572"/>
                <a:gd name="connsiteY152" fmla="*/ 1471291 h 2146721"/>
                <a:gd name="connsiteX153" fmla="*/ 555000 w 2485572"/>
                <a:gd name="connsiteY153" fmla="*/ 1465610 h 2146721"/>
                <a:gd name="connsiteX154" fmla="*/ 498762 w 2485572"/>
                <a:gd name="connsiteY154" fmla="*/ 1432094 h 2146721"/>
                <a:gd name="connsiteX155" fmla="*/ 490525 w 2485572"/>
                <a:gd name="connsiteY155" fmla="*/ 1429254 h 2146721"/>
                <a:gd name="connsiteX156" fmla="*/ 487685 w 2485572"/>
                <a:gd name="connsiteY156" fmla="*/ 1429254 h 2146721"/>
                <a:gd name="connsiteX157" fmla="*/ 462406 w 2485572"/>
                <a:gd name="connsiteY157" fmla="*/ 1426413 h 2146721"/>
                <a:gd name="connsiteX158" fmla="*/ 400770 w 2485572"/>
                <a:gd name="connsiteY158" fmla="*/ 1426413 h 2146721"/>
                <a:gd name="connsiteX159" fmla="*/ 392250 w 2485572"/>
                <a:gd name="connsiteY159" fmla="*/ 1423573 h 2146721"/>
                <a:gd name="connsiteX160" fmla="*/ 384013 w 2485572"/>
                <a:gd name="connsiteY160" fmla="*/ 1420733 h 2146721"/>
                <a:gd name="connsiteX161" fmla="*/ 375492 w 2485572"/>
                <a:gd name="connsiteY161" fmla="*/ 1420733 h 2146721"/>
                <a:gd name="connsiteX162" fmla="*/ 319537 w 2485572"/>
                <a:gd name="connsiteY162" fmla="*/ 1409655 h 2146721"/>
                <a:gd name="connsiteX163" fmla="*/ 313856 w 2485572"/>
                <a:gd name="connsiteY163" fmla="*/ 1406815 h 2146721"/>
                <a:gd name="connsiteX164" fmla="*/ 308176 w 2485572"/>
                <a:gd name="connsiteY164" fmla="*/ 1406815 h 2146721"/>
                <a:gd name="connsiteX165" fmla="*/ 297098 w 2485572"/>
                <a:gd name="connsiteY165" fmla="*/ 1401134 h 2146721"/>
                <a:gd name="connsiteX166" fmla="*/ 221546 w 2485572"/>
                <a:gd name="connsiteY166" fmla="*/ 1392898 h 2146721"/>
                <a:gd name="connsiteX167" fmla="*/ 213025 w 2485572"/>
                <a:gd name="connsiteY167" fmla="*/ 1392898 h 2146721"/>
                <a:gd name="connsiteX168" fmla="*/ 204504 w 2485572"/>
                <a:gd name="connsiteY168" fmla="*/ 1395738 h 2146721"/>
                <a:gd name="connsiteX169" fmla="*/ 154230 w 2485572"/>
                <a:gd name="connsiteY169" fmla="*/ 1406815 h 2146721"/>
                <a:gd name="connsiteX170" fmla="*/ 148549 w 2485572"/>
                <a:gd name="connsiteY170" fmla="*/ 1403975 h 2146721"/>
                <a:gd name="connsiteX171" fmla="*/ 137472 w 2485572"/>
                <a:gd name="connsiteY171" fmla="*/ 1398294 h 2146721"/>
                <a:gd name="connsiteX172" fmla="*/ 131791 w 2485572"/>
                <a:gd name="connsiteY172" fmla="*/ 1398294 h 2146721"/>
                <a:gd name="connsiteX173" fmla="*/ 67316 w 2485572"/>
                <a:gd name="connsiteY173" fmla="*/ 1418177 h 2146721"/>
                <a:gd name="connsiteX174" fmla="*/ 58795 w 2485572"/>
                <a:gd name="connsiteY174" fmla="*/ 1420733 h 2146721"/>
                <a:gd name="connsiteX175" fmla="*/ 50558 w 2485572"/>
                <a:gd name="connsiteY175" fmla="*/ 1423573 h 2146721"/>
                <a:gd name="connsiteX176" fmla="*/ 42037 w 2485572"/>
                <a:gd name="connsiteY176" fmla="*/ 1423573 h 2146721"/>
                <a:gd name="connsiteX177" fmla="*/ 5681 w 2485572"/>
                <a:gd name="connsiteY177" fmla="*/ 1432094 h 2146721"/>
                <a:gd name="connsiteX178" fmla="*/ 2840 w 2485572"/>
                <a:gd name="connsiteY178" fmla="*/ 1403975 h 2146721"/>
                <a:gd name="connsiteX179" fmla="*/ 0 w 2485572"/>
                <a:gd name="connsiteY179" fmla="*/ 1395738 h 2146721"/>
                <a:gd name="connsiteX180" fmla="*/ 5681 w 2485572"/>
                <a:gd name="connsiteY180" fmla="*/ 1373299 h 2146721"/>
                <a:gd name="connsiteX181" fmla="*/ 5681 w 2485572"/>
                <a:gd name="connsiteY181" fmla="*/ 1361938 h 2146721"/>
                <a:gd name="connsiteX182" fmla="*/ 11361 w 2485572"/>
                <a:gd name="connsiteY182" fmla="*/ 1345180 h 2146721"/>
                <a:gd name="connsiteX183" fmla="*/ 42037 w 2485572"/>
                <a:gd name="connsiteY183" fmla="*/ 1305983 h 2146721"/>
                <a:gd name="connsiteX184" fmla="*/ 47718 w 2485572"/>
                <a:gd name="connsiteY184" fmla="*/ 1294622 h 2146721"/>
                <a:gd name="connsiteX185" fmla="*/ 39197 w 2485572"/>
                <a:gd name="connsiteY185" fmla="*/ 1275024 h 2146721"/>
                <a:gd name="connsiteX186" fmla="*/ 33516 w 2485572"/>
                <a:gd name="connsiteY186" fmla="*/ 1269627 h 2146721"/>
                <a:gd name="connsiteX187" fmla="*/ 33516 w 2485572"/>
                <a:gd name="connsiteY187" fmla="*/ 1244348 h 2146721"/>
                <a:gd name="connsiteX188" fmla="*/ 64475 w 2485572"/>
                <a:gd name="connsiteY188" fmla="*/ 1213389 h 2146721"/>
                <a:gd name="connsiteX189" fmla="*/ 81233 w 2485572"/>
                <a:gd name="connsiteY189" fmla="*/ 1199471 h 2146721"/>
                <a:gd name="connsiteX190" fmla="*/ 86914 w 2485572"/>
                <a:gd name="connsiteY190" fmla="*/ 1190950 h 2146721"/>
                <a:gd name="connsiteX191" fmla="*/ 97991 w 2485572"/>
                <a:gd name="connsiteY191" fmla="*/ 1160275 h 2146721"/>
                <a:gd name="connsiteX192" fmla="*/ 95435 w 2485572"/>
                <a:gd name="connsiteY192" fmla="*/ 1151753 h 2146721"/>
                <a:gd name="connsiteX193" fmla="*/ 95435 w 2485572"/>
                <a:gd name="connsiteY193" fmla="*/ 1121078 h 2146721"/>
                <a:gd name="connsiteX194" fmla="*/ 100832 w 2485572"/>
                <a:gd name="connsiteY194" fmla="*/ 1112557 h 2146721"/>
                <a:gd name="connsiteX195" fmla="*/ 103672 w 2485572"/>
                <a:gd name="connsiteY195" fmla="*/ 1106876 h 2146721"/>
                <a:gd name="connsiteX196" fmla="*/ 154230 w 2485572"/>
                <a:gd name="connsiteY196" fmla="*/ 1070520 h 2146721"/>
                <a:gd name="connsiteX197" fmla="*/ 176668 w 2485572"/>
                <a:gd name="connsiteY197" fmla="*/ 1045241 h 2146721"/>
                <a:gd name="connsiteX198" fmla="*/ 176668 w 2485572"/>
                <a:gd name="connsiteY198" fmla="*/ 1037004 h 2146721"/>
                <a:gd name="connsiteX199" fmla="*/ 173828 w 2485572"/>
                <a:gd name="connsiteY199" fmla="*/ 1028483 h 2146721"/>
                <a:gd name="connsiteX200" fmla="*/ 157070 w 2485572"/>
                <a:gd name="connsiteY200" fmla="*/ 1008885 h 2146721"/>
                <a:gd name="connsiteX201" fmla="*/ 154230 w 2485572"/>
                <a:gd name="connsiteY201" fmla="*/ 1000648 h 2146721"/>
                <a:gd name="connsiteX202" fmla="*/ 157070 w 2485572"/>
                <a:gd name="connsiteY202" fmla="*/ 964008 h 2146721"/>
                <a:gd name="connsiteX203" fmla="*/ 154230 w 2485572"/>
                <a:gd name="connsiteY203" fmla="*/ 955771 h 2146721"/>
                <a:gd name="connsiteX204" fmla="*/ 126111 w 2485572"/>
                <a:gd name="connsiteY204" fmla="*/ 930492 h 2146721"/>
                <a:gd name="connsiteX205" fmla="*/ 112193 w 2485572"/>
                <a:gd name="connsiteY205" fmla="*/ 927652 h 2146721"/>
                <a:gd name="connsiteX206" fmla="*/ 109353 w 2485572"/>
                <a:gd name="connsiteY206" fmla="*/ 921971 h 2146721"/>
                <a:gd name="connsiteX207" fmla="*/ 109353 w 2485572"/>
                <a:gd name="connsiteY207" fmla="*/ 908053 h 2146721"/>
                <a:gd name="connsiteX208" fmla="*/ 117590 w 2485572"/>
                <a:gd name="connsiteY208" fmla="*/ 891295 h 2146721"/>
                <a:gd name="connsiteX209" fmla="*/ 123270 w 2485572"/>
                <a:gd name="connsiteY209" fmla="*/ 885615 h 2146721"/>
                <a:gd name="connsiteX210" fmla="*/ 148549 w 2485572"/>
                <a:gd name="connsiteY210" fmla="*/ 866016 h 2146721"/>
                <a:gd name="connsiteX211" fmla="*/ 128951 w 2485572"/>
                <a:gd name="connsiteY211" fmla="*/ 840738 h 2146721"/>
                <a:gd name="connsiteX212" fmla="*/ 126111 w 2485572"/>
                <a:gd name="connsiteY212" fmla="*/ 821139 h 2146721"/>
                <a:gd name="connsiteX213" fmla="*/ 140028 w 2485572"/>
                <a:gd name="connsiteY213" fmla="*/ 812618 h 2146721"/>
                <a:gd name="connsiteX214" fmla="*/ 142869 w 2485572"/>
                <a:gd name="connsiteY214" fmla="*/ 790464 h 2146721"/>
                <a:gd name="connsiteX215" fmla="*/ 154230 w 2485572"/>
                <a:gd name="connsiteY215" fmla="*/ 773422 h 2146721"/>
                <a:gd name="connsiteX216" fmla="*/ 157070 w 2485572"/>
                <a:gd name="connsiteY216" fmla="*/ 762344 h 2146721"/>
                <a:gd name="connsiteX217" fmla="*/ 157070 w 2485572"/>
                <a:gd name="connsiteY217" fmla="*/ 753824 h 2146721"/>
                <a:gd name="connsiteX218" fmla="*/ 145709 w 2485572"/>
                <a:gd name="connsiteY218" fmla="*/ 731385 h 2146721"/>
                <a:gd name="connsiteX219" fmla="*/ 145709 w 2485572"/>
                <a:gd name="connsiteY219" fmla="*/ 723148 h 2146721"/>
                <a:gd name="connsiteX220" fmla="*/ 159627 w 2485572"/>
                <a:gd name="connsiteY220" fmla="*/ 714627 h 2146721"/>
                <a:gd name="connsiteX221" fmla="*/ 204504 w 2485572"/>
                <a:gd name="connsiteY221" fmla="*/ 708946 h 2146721"/>
                <a:gd name="connsiteX222" fmla="*/ 232623 w 2485572"/>
                <a:gd name="connsiteY222" fmla="*/ 678271 h 2146721"/>
                <a:gd name="connsiteX223" fmla="*/ 232623 w 2485572"/>
                <a:gd name="connsiteY223" fmla="*/ 666909 h 2146721"/>
                <a:gd name="connsiteX224" fmla="*/ 215865 w 2485572"/>
                <a:gd name="connsiteY224" fmla="*/ 644755 h 2146721"/>
                <a:gd name="connsiteX225" fmla="*/ 218705 w 2485572"/>
                <a:gd name="connsiteY225" fmla="*/ 613795 h 2146721"/>
                <a:gd name="connsiteX226" fmla="*/ 241144 w 2485572"/>
                <a:gd name="connsiteY226" fmla="*/ 582836 h 2146721"/>
                <a:gd name="connsiteX227" fmla="*/ 252221 w 2485572"/>
                <a:gd name="connsiteY227" fmla="*/ 571758 h 2146721"/>
                <a:gd name="connsiteX228" fmla="*/ 285737 w 2485572"/>
                <a:gd name="connsiteY228" fmla="*/ 524041 h 2146721"/>
                <a:gd name="connsiteX229" fmla="*/ 291418 w 2485572"/>
                <a:gd name="connsiteY229" fmla="*/ 518644 h 2146721"/>
                <a:gd name="connsiteX230" fmla="*/ 322377 w 2485572"/>
                <a:gd name="connsiteY230" fmla="*/ 518644 h 2146721"/>
                <a:gd name="connsiteX231" fmla="*/ 333455 w 2485572"/>
                <a:gd name="connsiteY231" fmla="*/ 510123 h 2146721"/>
                <a:gd name="connsiteX232" fmla="*/ 341976 w 2485572"/>
                <a:gd name="connsiteY232" fmla="*/ 482004 h 2146721"/>
                <a:gd name="connsiteX233" fmla="*/ 347372 w 2485572"/>
                <a:gd name="connsiteY233" fmla="*/ 476607 h 2146721"/>
                <a:gd name="connsiteX234" fmla="*/ 386853 w 2485572"/>
                <a:gd name="connsiteY234" fmla="*/ 459565 h 2146721"/>
                <a:gd name="connsiteX235" fmla="*/ 389409 w 2485572"/>
                <a:gd name="connsiteY235" fmla="*/ 454169 h 2146721"/>
                <a:gd name="connsiteX236" fmla="*/ 400770 w 2485572"/>
                <a:gd name="connsiteY236" fmla="*/ 434570 h 2146721"/>
                <a:gd name="connsiteX237" fmla="*/ 414688 w 2485572"/>
                <a:gd name="connsiteY237" fmla="*/ 392534 h 2146721"/>
                <a:gd name="connsiteX238" fmla="*/ 428890 w 2485572"/>
                <a:gd name="connsiteY238" fmla="*/ 341976 h 2146721"/>
                <a:gd name="connsiteX239" fmla="*/ 434286 w 2485572"/>
                <a:gd name="connsiteY239" fmla="*/ 255062 h 2146721"/>
                <a:gd name="connsiteX240" fmla="*/ 437127 w 2485572"/>
                <a:gd name="connsiteY240" fmla="*/ 252221 h 2146721"/>
                <a:gd name="connsiteX241" fmla="*/ 448488 w 2485572"/>
                <a:gd name="connsiteY241" fmla="*/ 235463 h 2146721"/>
                <a:gd name="connsiteX242" fmla="*/ 468086 w 2485572"/>
                <a:gd name="connsiteY242" fmla="*/ 221546 h 2146721"/>
                <a:gd name="connsiteX243" fmla="*/ 501602 w 2485572"/>
                <a:gd name="connsiteY243" fmla="*/ 215865 h 2146721"/>
                <a:gd name="connsiteX244" fmla="*/ 512964 w 2485572"/>
                <a:gd name="connsiteY244" fmla="*/ 213025 h 2146721"/>
                <a:gd name="connsiteX245" fmla="*/ 555000 w 2485572"/>
                <a:gd name="connsiteY245" fmla="*/ 187746 h 2146721"/>
                <a:gd name="connsiteX246" fmla="*/ 557557 w 2485572"/>
                <a:gd name="connsiteY246" fmla="*/ 182349 h 2146721"/>
                <a:gd name="connsiteX247" fmla="*/ 602434 w 2485572"/>
                <a:gd name="connsiteY247" fmla="*/ 131791 h 2146721"/>
                <a:gd name="connsiteX248" fmla="*/ 605274 w 2485572"/>
                <a:gd name="connsiteY248" fmla="*/ 123270 h 2146721"/>
                <a:gd name="connsiteX249" fmla="*/ 594197 w 2485572"/>
                <a:gd name="connsiteY249" fmla="*/ 70156 h 2146721"/>
                <a:gd name="connsiteX250" fmla="*/ 650151 w 2485572"/>
                <a:gd name="connsiteY250" fmla="*/ 92595 h 2146721"/>
                <a:gd name="connsiteX251" fmla="*/ 664069 w 2485572"/>
                <a:gd name="connsiteY251" fmla="*/ 92595 h 2146721"/>
                <a:gd name="connsiteX252" fmla="*/ 689348 w 2485572"/>
                <a:gd name="connsiteY252" fmla="*/ 98275 h 2146721"/>
                <a:gd name="connsiteX253" fmla="*/ 723148 w 2485572"/>
                <a:gd name="connsiteY253" fmla="*/ 89754 h 2146721"/>
                <a:gd name="connsiteX254" fmla="*/ 725704 w 2485572"/>
                <a:gd name="connsiteY254" fmla="*/ 92595 h 2146721"/>
                <a:gd name="connsiteX255" fmla="*/ 731385 w 2485572"/>
                <a:gd name="connsiteY255" fmla="*/ 92595 h 2146721"/>
                <a:gd name="connsiteX256" fmla="*/ 737065 w 2485572"/>
                <a:gd name="connsiteY256" fmla="*/ 95435 h 2146721"/>
                <a:gd name="connsiteX257" fmla="*/ 742746 w 2485572"/>
                <a:gd name="connsiteY257" fmla="*/ 95435 h 2146721"/>
                <a:gd name="connsiteX258" fmla="*/ 779102 w 2485572"/>
                <a:gd name="connsiteY258" fmla="*/ 75837 h 2146721"/>
                <a:gd name="connsiteX259" fmla="*/ 818299 w 2485572"/>
                <a:gd name="connsiteY259" fmla="*/ 39197 h 2146721"/>
                <a:gd name="connsiteX260" fmla="*/ 823980 w 2485572"/>
                <a:gd name="connsiteY260" fmla="*/ 33800 h 2146721"/>
                <a:gd name="connsiteX261" fmla="*/ 851815 w 2485572"/>
                <a:gd name="connsiteY261" fmla="*/ 19598 h 2146721"/>
                <a:gd name="connsiteX262" fmla="*/ 854655 w 2485572"/>
                <a:gd name="connsiteY262" fmla="*/ 14202 h 2146721"/>
                <a:gd name="connsiteX263" fmla="*/ 888455 w 2485572"/>
                <a:gd name="connsiteY263" fmla="*/ 8521 h 2146721"/>
                <a:gd name="connsiteX264" fmla="*/ 893852 w 2485572"/>
                <a:gd name="connsiteY264" fmla="*/ 11361 h 2146721"/>
                <a:gd name="connsiteX265" fmla="*/ 933332 w 2485572"/>
                <a:gd name="connsiteY265" fmla="*/ 36640 h 2146721"/>
                <a:gd name="connsiteX266" fmla="*/ 938729 w 2485572"/>
                <a:gd name="connsiteY266" fmla="*/ 42037 h 2146721"/>
                <a:gd name="connsiteX267" fmla="*/ 969689 w 2485572"/>
                <a:gd name="connsiteY267" fmla="*/ 61635 h 2146721"/>
                <a:gd name="connsiteX268" fmla="*/ 972529 w 2485572"/>
                <a:gd name="connsiteY268" fmla="*/ 64475 h 2146721"/>
                <a:gd name="connsiteX269" fmla="*/ 977925 w 2485572"/>
                <a:gd name="connsiteY269" fmla="*/ 67316 h 2146721"/>
                <a:gd name="connsiteX270" fmla="*/ 1011725 w 2485572"/>
                <a:gd name="connsiteY270" fmla="*/ 67316 h 2146721"/>
                <a:gd name="connsiteX271" fmla="*/ 1031324 w 2485572"/>
                <a:gd name="connsiteY271" fmla="*/ 64475 h 2146721"/>
                <a:gd name="connsiteX272" fmla="*/ 1042401 w 2485572"/>
                <a:gd name="connsiteY272" fmla="*/ 64475 h 2146721"/>
                <a:gd name="connsiteX273" fmla="*/ 1104036 w 2485572"/>
                <a:gd name="connsiteY273" fmla="*/ 70156 h 2146721"/>
                <a:gd name="connsiteX274" fmla="*/ 1109717 w 2485572"/>
                <a:gd name="connsiteY274" fmla="*/ 75837 h 2146721"/>
                <a:gd name="connsiteX275" fmla="*/ 1118238 w 2485572"/>
                <a:gd name="connsiteY275" fmla="*/ 81233 h 2146721"/>
                <a:gd name="connsiteX276" fmla="*/ 1121078 w 2485572"/>
                <a:gd name="connsiteY276" fmla="*/ 84074 h 2146721"/>
                <a:gd name="connsiteX277" fmla="*/ 1143517 w 2485572"/>
                <a:gd name="connsiteY277" fmla="*/ 95435 h 2146721"/>
                <a:gd name="connsiteX278" fmla="*/ 1151754 w 2485572"/>
                <a:gd name="connsiteY278" fmla="*/ 100832 h 2146721"/>
                <a:gd name="connsiteX279" fmla="*/ 1171352 w 2485572"/>
                <a:gd name="connsiteY279" fmla="*/ 100832 h 2146721"/>
                <a:gd name="connsiteX280" fmla="*/ 1174192 w 2485572"/>
                <a:gd name="connsiteY280" fmla="*/ 98275 h 2146721"/>
                <a:gd name="connsiteX281" fmla="*/ 1188110 w 2485572"/>
                <a:gd name="connsiteY281" fmla="*/ 89754 h 2146721"/>
                <a:gd name="connsiteX282" fmla="*/ 1193791 w 2485572"/>
                <a:gd name="connsiteY282" fmla="*/ 84074 h 2146721"/>
                <a:gd name="connsiteX283" fmla="*/ 1238668 w 2485572"/>
                <a:gd name="connsiteY283" fmla="*/ 75837 h 2146721"/>
                <a:gd name="connsiteX284" fmla="*/ 1244348 w 2485572"/>
                <a:gd name="connsiteY284" fmla="*/ 78677 h 2146721"/>
                <a:gd name="connsiteX285" fmla="*/ 1272184 w 2485572"/>
                <a:gd name="connsiteY285" fmla="*/ 75837 h 2146721"/>
                <a:gd name="connsiteX286" fmla="*/ 1280705 w 2485572"/>
                <a:gd name="connsiteY286" fmla="*/ 72996 h 2146721"/>
                <a:gd name="connsiteX287" fmla="*/ 1286385 w 2485572"/>
                <a:gd name="connsiteY287" fmla="*/ 72996 h 2146721"/>
                <a:gd name="connsiteX288" fmla="*/ 1348020 w 2485572"/>
                <a:gd name="connsiteY288" fmla="*/ 50558 h 2146721"/>
                <a:gd name="connsiteX289" fmla="*/ 1350861 w 2485572"/>
                <a:gd name="connsiteY289" fmla="*/ 50558 h 2146721"/>
                <a:gd name="connsiteX290" fmla="*/ 1392898 w 2485572"/>
                <a:gd name="connsiteY290" fmla="*/ 39197 h 2146721"/>
                <a:gd name="connsiteX291" fmla="*/ 1406815 w 2485572"/>
                <a:gd name="connsiteY291" fmla="*/ 39197 h 2146721"/>
                <a:gd name="connsiteX292" fmla="*/ 1459929 w 2485572"/>
                <a:gd name="connsiteY292" fmla="*/ 36640 h 2146721"/>
                <a:gd name="connsiteX293" fmla="*/ 1468450 w 2485572"/>
                <a:gd name="connsiteY293" fmla="*/ 36640 h 2146721"/>
                <a:gd name="connsiteX294" fmla="*/ 1474131 w 2485572"/>
                <a:gd name="connsiteY294" fmla="*/ 33800 h 2146721"/>
                <a:gd name="connsiteX295" fmla="*/ 1479528 w 2485572"/>
                <a:gd name="connsiteY295" fmla="*/ 30960 h 2146721"/>
                <a:gd name="connsiteX296" fmla="*/ 1485208 w 2485572"/>
                <a:gd name="connsiteY296" fmla="*/ 30960 h 2146721"/>
                <a:gd name="connsiteX297" fmla="*/ 1544003 w 2485572"/>
                <a:gd name="connsiteY297" fmla="*/ 16758 h 2146721"/>
                <a:gd name="connsiteX298" fmla="*/ 1549684 w 2485572"/>
                <a:gd name="connsiteY298" fmla="*/ 14202 h 2146721"/>
                <a:gd name="connsiteX299" fmla="*/ 1555364 w 2485572"/>
                <a:gd name="connsiteY299" fmla="*/ 14202 h 2146721"/>
                <a:gd name="connsiteX300" fmla="*/ 1563601 w 2485572"/>
                <a:gd name="connsiteY300" fmla="*/ 11361 h 2146721"/>
                <a:gd name="connsiteX301" fmla="*/ 1614159 w 2485572"/>
                <a:gd name="connsiteY301" fmla="*/ 22439 h 2146721"/>
                <a:gd name="connsiteX302" fmla="*/ 1619840 w 2485572"/>
                <a:gd name="connsiteY302" fmla="*/ 19598 h 2146721"/>
                <a:gd name="connsiteX303" fmla="*/ 1630917 w 2485572"/>
                <a:gd name="connsiteY303" fmla="*/ 16758 h 2146721"/>
                <a:gd name="connsiteX304" fmla="*/ 1645119 w 2485572"/>
                <a:gd name="connsiteY304" fmla="*/ 8521 h 2146721"/>
                <a:gd name="connsiteX305" fmla="*/ 1653356 w 2485572"/>
                <a:gd name="connsiteY305" fmla="*/ 5681 h 2146721"/>
                <a:gd name="connsiteX306" fmla="*/ 1689712 w 2485572"/>
                <a:gd name="connsiteY306" fmla="*/ 0 h 2146721"/>
                <a:gd name="connsiteX307" fmla="*/ 1698233 w 2485572"/>
                <a:gd name="connsiteY307" fmla="*/ 11361 h 2146721"/>
                <a:gd name="connsiteX308" fmla="*/ 1703914 w 2485572"/>
                <a:gd name="connsiteY308" fmla="*/ 14202 h 2146721"/>
                <a:gd name="connsiteX309" fmla="*/ 1709310 w 2485572"/>
                <a:gd name="connsiteY309" fmla="*/ 16758 h 2146721"/>
                <a:gd name="connsiteX310" fmla="*/ 1717831 w 2485572"/>
                <a:gd name="connsiteY310" fmla="*/ 16758 h 2146721"/>
                <a:gd name="connsiteX311" fmla="*/ 1757028 w 2485572"/>
                <a:gd name="connsiteY311" fmla="*/ 22439 h 2146721"/>
                <a:gd name="connsiteX312" fmla="*/ 1762708 w 2485572"/>
                <a:gd name="connsiteY312" fmla="*/ 25279 h 2146721"/>
                <a:gd name="connsiteX313" fmla="*/ 1768389 w 2485572"/>
                <a:gd name="connsiteY313" fmla="*/ 25279 h 2146721"/>
                <a:gd name="connsiteX314" fmla="*/ 1787987 w 2485572"/>
                <a:gd name="connsiteY314" fmla="*/ 33800 h 2146721"/>
                <a:gd name="connsiteX315" fmla="*/ 1793384 w 2485572"/>
                <a:gd name="connsiteY315" fmla="*/ 33800 h 2146721"/>
                <a:gd name="connsiteX316" fmla="*/ 1801905 w 2485572"/>
                <a:gd name="connsiteY316" fmla="*/ 36640 h 2146721"/>
                <a:gd name="connsiteX317" fmla="*/ 1835421 w 2485572"/>
                <a:gd name="connsiteY317" fmla="*/ 42037 h 2146721"/>
                <a:gd name="connsiteX318" fmla="*/ 1891659 w 2485572"/>
                <a:gd name="connsiteY318" fmla="*/ 61635 h 2146721"/>
                <a:gd name="connsiteX319" fmla="*/ 1897340 w 2485572"/>
                <a:gd name="connsiteY319" fmla="*/ 64475 h 2146721"/>
                <a:gd name="connsiteX320" fmla="*/ 1899896 w 2485572"/>
                <a:gd name="connsiteY320" fmla="*/ 67316 h 2146721"/>
                <a:gd name="connsiteX321" fmla="*/ 1944774 w 2485572"/>
                <a:gd name="connsiteY321" fmla="*/ 123270 h 2146721"/>
                <a:gd name="connsiteX322" fmla="*/ 1947614 w 2485572"/>
                <a:gd name="connsiteY322" fmla="*/ 128951 h 2146721"/>
                <a:gd name="connsiteX323" fmla="*/ 1950454 w 2485572"/>
                <a:gd name="connsiteY323" fmla="*/ 131791 h 2146721"/>
                <a:gd name="connsiteX324" fmla="*/ 1956135 w 2485572"/>
                <a:gd name="connsiteY324" fmla="*/ 140312 h 2146721"/>
                <a:gd name="connsiteX325" fmla="*/ 1958975 w 2485572"/>
                <a:gd name="connsiteY325" fmla="*/ 145709 h 2146721"/>
                <a:gd name="connsiteX326" fmla="*/ 1961532 w 2485572"/>
                <a:gd name="connsiteY326" fmla="*/ 154230 h 2146721"/>
                <a:gd name="connsiteX327" fmla="*/ 1998172 w 2485572"/>
                <a:gd name="connsiteY327" fmla="*/ 204788 h 2146721"/>
                <a:gd name="connsiteX328" fmla="*/ 2003569 w 2485572"/>
                <a:gd name="connsiteY328" fmla="*/ 207344 h 2146721"/>
                <a:gd name="connsiteX329" fmla="*/ 2009249 w 2485572"/>
                <a:gd name="connsiteY329" fmla="*/ 210184 h 2146721"/>
                <a:gd name="connsiteX330" fmla="*/ 2017770 w 2485572"/>
                <a:gd name="connsiteY330" fmla="*/ 210184 h 2146721"/>
                <a:gd name="connsiteX331" fmla="*/ 2026007 w 2485572"/>
                <a:gd name="connsiteY331" fmla="*/ 213025 h 2146721"/>
                <a:gd name="connsiteX332" fmla="*/ 2037368 w 2485572"/>
                <a:gd name="connsiteY332" fmla="*/ 215865 h 2146721"/>
                <a:gd name="connsiteX333" fmla="*/ 2099003 w 2485572"/>
                <a:gd name="connsiteY333" fmla="*/ 221546 h 2146721"/>
                <a:gd name="connsiteX334" fmla="*/ 2104684 w 2485572"/>
                <a:gd name="connsiteY334" fmla="*/ 224386 h 2146721"/>
                <a:gd name="connsiteX335" fmla="*/ 2112921 w 2485572"/>
                <a:gd name="connsiteY335" fmla="*/ 224386 h 2146721"/>
                <a:gd name="connsiteX336" fmla="*/ 2124283 w 2485572"/>
                <a:gd name="connsiteY336" fmla="*/ 229783 h 2146721"/>
                <a:gd name="connsiteX337" fmla="*/ 2177397 w 2485572"/>
                <a:gd name="connsiteY337" fmla="*/ 229783 h 2146721"/>
                <a:gd name="connsiteX338" fmla="*/ 2185918 w 2485572"/>
                <a:gd name="connsiteY338" fmla="*/ 232623 h 2146721"/>
                <a:gd name="connsiteX339" fmla="*/ 2213753 w 2485572"/>
                <a:gd name="connsiteY339" fmla="*/ 226942 h 2146721"/>
                <a:gd name="connsiteX340" fmla="*/ 2219434 w 2485572"/>
                <a:gd name="connsiteY340" fmla="*/ 224386 h 2146721"/>
                <a:gd name="connsiteX341" fmla="*/ 2241872 w 2485572"/>
                <a:gd name="connsiteY341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41447 w 2485572"/>
                <a:gd name="connsiteY71" fmla="*/ 2112921 h 2146721"/>
                <a:gd name="connsiteX72" fmla="*/ 1501966 w 2485572"/>
                <a:gd name="connsiteY72" fmla="*/ 2090482 h 2146721"/>
                <a:gd name="connsiteX73" fmla="*/ 1496570 w 2485572"/>
                <a:gd name="connsiteY73" fmla="*/ 2087926 h 2146721"/>
                <a:gd name="connsiteX74" fmla="*/ 1493729 w 2485572"/>
                <a:gd name="connsiteY74" fmla="*/ 2085086 h 2146721"/>
                <a:gd name="connsiteX75" fmla="*/ 1488049 w 2485572"/>
                <a:gd name="connsiteY75" fmla="*/ 2082245 h 2146721"/>
                <a:gd name="connsiteX76" fmla="*/ 1426413 w 2485572"/>
                <a:gd name="connsiteY76" fmla="*/ 2059807 h 2146721"/>
                <a:gd name="connsiteX77" fmla="*/ 1364778 w 2485572"/>
                <a:gd name="connsiteY77" fmla="*/ 2056966 h 2146721"/>
                <a:gd name="connsiteX78" fmla="*/ 1336659 w 2485572"/>
                <a:gd name="connsiteY78" fmla="*/ 2048445 h 2146721"/>
                <a:gd name="connsiteX79" fmla="*/ 1311380 w 2485572"/>
                <a:gd name="connsiteY79" fmla="*/ 2034528 h 2146721"/>
                <a:gd name="connsiteX80" fmla="*/ 1305983 w 2485572"/>
                <a:gd name="connsiteY80" fmla="*/ 2031688 h 2146721"/>
                <a:gd name="connsiteX81" fmla="*/ 1303143 w 2485572"/>
                <a:gd name="connsiteY81" fmla="*/ 2026291 h 2146721"/>
                <a:gd name="connsiteX82" fmla="*/ 1300303 w 2485572"/>
                <a:gd name="connsiteY82" fmla="*/ 2023451 h 2146721"/>
                <a:gd name="connsiteX83" fmla="*/ 1266787 w 2485572"/>
                <a:gd name="connsiteY83" fmla="*/ 2006409 h 2146721"/>
                <a:gd name="connsiteX84" fmla="*/ 1255426 w 2485572"/>
                <a:gd name="connsiteY84" fmla="*/ 2006409 h 2146721"/>
                <a:gd name="connsiteX85" fmla="*/ 1238668 w 2485572"/>
                <a:gd name="connsiteY85" fmla="*/ 2001012 h 2146721"/>
                <a:gd name="connsiteX86" fmla="*/ 1232987 w 2485572"/>
                <a:gd name="connsiteY86" fmla="*/ 2001012 h 2146721"/>
                <a:gd name="connsiteX87" fmla="*/ 1216229 w 2485572"/>
                <a:gd name="connsiteY87" fmla="*/ 1995331 h 2146721"/>
                <a:gd name="connsiteX88" fmla="*/ 1213389 w 2485572"/>
                <a:gd name="connsiteY88" fmla="*/ 1992491 h 2146721"/>
                <a:gd name="connsiteX89" fmla="*/ 1185554 w 2485572"/>
                <a:gd name="connsiteY89" fmla="*/ 1984254 h 2146721"/>
                <a:gd name="connsiteX90" fmla="*/ 1179873 w 2485572"/>
                <a:gd name="connsiteY90" fmla="*/ 1984254 h 2146721"/>
                <a:gd name="connsiteX91" fmla="*/ 1157434 w 2485572"/>
                <a:gd name="connsiteY91" fmla="*/ 1981414 h 2146721"/>
                <a:gd name="connsiteX92" fmla="*/ 1109717 w 2485572"/>
                <a:gd name="connsiteY92" fmla="*/ 1947614 h 2146721"/>
                <a:gd name="connsiteX93" fmla="*/ 1098639 w 2485572"/>
                <a:gd name="connsiteY93" fmla="*/ 1944774 h 2146721"/>
                <a:gd name="connsiteX94" fmla="*/ 1067680 w 2485572"/>
                <a:gd name="connsiteY94" fmla="*/ 1919779 h 2146721"/>
                <a:gd name="connsiteX95" fmla="*/ 1056603 w 2485572"/>
                <a:gd name="connsiteY95" fmla="*/ 1888819 h 2146721"/>
                <a:gd name="connsiteX96" fmla="*/ 1053762 w 2485572"/>
                <a:gd name="connsiteY96" fmla="*/ 1880298 h 2146721"/>
                <a:gd name="connsiteX97" fmla="*/ 1022803 w 2485572"/>
                <a:gd name="connsiteY97" fmla="*/ 1860700 h 2146721"/>
                <a:gd name="connsiteX98" fmla="*/ 1019962 w 2485572"/>
                <a:gd name="connsiteY98" fmla="*/ 1858143 h 2146721"/>
                <a:gd name="connsiteX99" fmla="*/ 1006045 w 2485572"/>
                <a:gd name="connsiteY99" fmla="*/ 1824343 h 2146721"/>
                <a:gd name="connsiteX100" fmla="*/ 1006045 w 2485572"/>
                <a:gd name="connsiteY100" fmla="*/ 1813266 h 2146721"/>
                <a:gd name="connsiteX101" fmla="*/ 1011725 w 2485572"/>
                <a:gd name="connsiteY101" fmla="*/ 1793668 h 2146721"/>
                <a:gd name="connsiteX102" fmla="*/ 1019962 w 2485572"/>
                <a:gd name="connsiteY102" fmla="*/ 1768389 h 2146721"/>
                <a:gd name="connsiteX103" fmla="*/ 1025643 w 2485572"/>
                <a:gd name="connsiteY103" fmla="*/ 1737429 h 2146721"/>
                <a:gd name="connsiteX104" fmla="*/ 1025643 w 2485572"/>
                <a:gd name="connsiteY104" fmla="*/ 1723512 h 2146721"/>
                <a:gd name="connsiteX105" fmla="*/ 1019962 w 2485572"/>
                <a:gd name="connsiteY105" fmla="*/ 1720671 h 2146721"/>
                <a:gd name="connsiteX106" fmla="*/ 1014566 w 2485572"/>
                <a:gd name="connsiteY106" fmla="*/ 1712435 h 2146721"/>
                <a:gd name="connsiteX107" fmla="*/ 1011725 w 2485572"/>
                <a:gd name="connsiteY107" fmla="*/ 1709594 h 2146721"/>
                <a:gd name="connsiteX108" fmla="*/ 983606 w 2485572"/>
                <a:gd name="connsiteY108" fmla="*/ 1692552 h 2146721"/>
                <a:gd name="connsiteX109" fmla="*/ 977925 w 2485572"/>
                <a:gd name="connsiteY109" fmla="*/ 1692552 h 2146721"/>
                <a:gd name="connsiteX110" fmla="*/ 950090 w 2485572"/>
                <a:gd name="connsiteY110" fmla="*/ 1653356 h 2146721"/>
                <a:gd name="connsiteX111" fmla="*/ 950090 w 2485572"/>
                <a:gd name="connsiteY111" fmla="*/ 1639438 h 2146721"/>
                <a:gd name="connsiteX112" fmla="*/ 952931 w 2485572"/>
                <a:gd name="connsiteY112" fmla="*/ 1636598 h 2146721"/>
                <a:gd name="connsiteX113" fmla="*/ 975369 w 2485572"/>
                <a:gd name="connsiteY113" fmla="*/ 1597401 h 2146721"/>
                <a:gd name="connsiteX114" fmla="*/ 980766 w 2485572"/>
                <a:gd name="connsiteY114" fmla="*/ 1591721 h 2146721"/>
                <a:gd name="connsiteX115" fmla="*/ 1017406 w 2485572"/>
                <a:gd name="connsiteY115" fmla="*/ 1561045 h 2146721"/>
                <a:gd name="connsiteX116" fmla="*/ 1022803 w 2485572"/>
                <a:gd name="connsiteY116" fmla="*/ 1558205 h 2146721"/>
                <a:gd name="connsiteX117" fmla="*/ 1025643 w 2485572"/>
                <a:gd name="connsiteY117" fmla="*/ 1555364 h 2146721"/>
                <a:gd name="connsiteX118" fmla="*/ 1031324 w 2485572"/>
                <a:gd name="connsiteY118" fmla="*/ 1549684 h 2146721"/>
                <a:gd name="connsiteX119" fmla="*/ 1293866 w 2485572"/>
                <a:gd name="connsiteY119" fmla="*/ 1680648 h 2146721"/>
                <a:gd name="connsiteX120" fmla="*/ 1455791 w 2485572"/>
                <a:gd name="connsiteY120" fmla="*/ 1685410 h 2146721"/>
                <a:gd name="connsiteX121" fmla="*/ 1289417 w 2485572"/>
                <a:gd name="connsiteY121" fmla="*/ 1536685 h 2146721"/>
                <a:gd name="connsiteX122" fmla="*/ 1061999 w 2485572"/>
                <a:gd name="connsiteY122" fmla="*/ 1465610 h 2146721"/>
                <a:gd name="connsiteX123" fmla="*/ 1061999 w 2485572"/>
                <a:gd name="connsiteY123" fmla="*/ 1429254 h 2146721"/>
                <a:gd name="connsiteX124" fmla="*/ 1048082 w 2485572"/>
                <a:gd name="connsiteY124" fmla="*/ 1403975 h 2146721"/>
                <a:gd name="connsiteX125" fmla="*/ 1022803 w 2485572"/>
                <a:gd name="connsiteY125" fmla="*/ 1387217 h 2146721"/>
                <a:gd name="connsiteX126" fmla="*/ 1011725 w 2485572"/>
                <a:gd name="connsiteY126" fmla="*/ 1381536 h 2146721"/>
                <a:gd name="connsiteX127" fmla="*/ 1000364 w 2485572"/>
                <a:gd name="connsiteY127" fmla="*/ 1381536 h 2146721"/>
                <a:gd name="connsiteX128" fmla="*/ 961167 w 2485572"/>
                <a:gd name="connsiteY128" fmla="*/ 1376140 h 2146721"/>
                <a:gd name="connsiteX129" fmla="*/ 924811 w 2485572"/>
                <a:gd name="connsiteY129" fmla="*/ 1367618 h 2146721"/>
                <a:gd name="connsiteX130" fmla="*/ 919131 w 2485572"/>
                <a:gd name="connsiteY130" fmla="*/ 1367618 h 2146721"/>
                <a:gd name="connsiteX131" fmla="*/ 913450 w 2485572"/>
                <a:gd name="connsiteY131" fmla="*/ 1364778 h 2146721"/>
                <a:gd name="connsiteX132" fmla="*/ 908053 w 2485572"/>
                <a:gd name="connsiteY132" fmla="*/ 1364778 h 2146721"/>
                <a:gd name="connsiteX133" fmla="*/ 877094 w 2485572"/>
                <a:gd name="connsiteY133" fmla="*/ 1381536 h 2146721"/>
                <a:gd name="connsiteX134" fmla="*/ 868857 w 2485572"/>
                <a:gd name="connsiteY134" fmla="*/ 1390057 h 2146721"/>
                <a:gd name="connsiteX135" fmla="*/ 835057 w 2485572"/>
                <a:gd name="connsiteY135" fmla="*/ 1434934 h 2146721"/>
                <a:gd name="connsiteX136" fmla="*/ 832217 w 2485572"/>
                <a:gd name="connsiteY136" fmla="*/ 1440331 h 2146721"/>
                <a:gd name="connsiteX137" fmla="*/ 832217 w 2485572"/>
                <a:gd name="connsiteY137" fmla="*/ 1446012 h 2146721"/>
                <a:gd name="connsiteX138" fmla="*/ 767741 w 2485572"/>
                <a:gd name="connsiteY138" fmla="*/ 1513327 h 2146721"/>
                <a:gd name="connsiteX139" fmla="*/ 711787 w 2485572"/>
                <a:gd name="connsiteY139" fmla="*/ 1535766 h 2146721"/>
                <a:gd name="connsiteX140" fmla="*/ 686508 w 2485572"/>
                <a:gd name="connsiteY140" fmla="*/ 1541447 h 2146721"/>
                <a:gd name="connsiteX141" fmla="*/ 661513 w 2485572"/>
                <a:gd name="connsiteY141" fmla="*/ 1549684 h 2146721"/>
                <a:gd name="connsiteX142" fmla="*/ 658672 w 2485572"/>
                <a:gd name="connsiteY142" fmla="*/ 1552524 h 2146721"/>
                <a:gd name="connsiteX143" fmla="*/ 652992 w 2485572"/>
                <a:gd name="connsiteY143" fmla="*/ 1555364 h 2146721"/>
                <a:gd name="connsiteX144" fmla="*/ 624873 w 2485572"/>
                <a:gd name="connsiteY144" fmla="*/ 1561045 h 2146721"/>
                <a:gd name="connsiteX145" fmla="*/ 619476 w 2485572"/>
                <a:gd name="connsiteY145" fmla="*/ 1558205 h 2146721"/>
                <a:gd name="connsiteX146" fmla="*/ 616636 w 2485572"/>
                <a:gd name="connsiteY146" fmla="*/ 1555364 h 2146721"/>
                <a:gd name="connsiteX147" fmla="*/ 597037 w 2485572"/>
                <a:gd name="connsiteY147" fmla="*/ 1532926 h 2146721"/>
                <a:gd name="connsiteX148" fmla="*/ 594197 w 2485572"/>
                <a:gd name="connsiteY148" fmla="*/ 1521848 h 2146721"/>
                <a:gd name="connsiteX149" fmla="*/ 591357 w 2485572"/>
                <a:gd name="connsiteY149" fmla="*/ 1519008 h 2146721"/>
                <a:gd name="connsiteX150" fmla="*/ 566078 w 2485572"/>
                <a:gd name="connsiteY150" fmla="*/ 1482368 h 2146721"/>
                <a:gd name="connsiteX151" fmla="*/ 560397 w 2485572"/>
                <a:gd name="connsiteY151" fmla="*/ 1471291 h 2146721"/>
                <a:gd name="connsiteX152" fmla="*/ 555000 w 2485572"/>
                <a:gd name="connsiteY152" fmla="*/ 1465610 h 2146721"/>
                <a:gd name="connsiteX153" fmla="*/ 498762 w 2485572"/>
                <a:gd name="connsiteY153" fmla="*/ 1432094 h 2146721"/>
                <a:gd name="connsiteX154" fmla="*/ 490525 w 2485572"/>
                <a:gd name="connsiteY154" fmla="*/ 1429254 h 2146721"/>
                <a:gd name="connsiteX155" fmla="*/ 487685 w 2485572"/>
                <a:gd name="connsiteY155" fmla="*/ 1429254 h 2146721"/>
                <a:gd name="connsiteX156" fmla="*/ 462406 w 2485572"/>
                <a:gd name="connsiteY156" fmla="*/ 1426413 h 2146721"/>
                <a:gd name="connsiteX157" fmla="*/ 400770 w 2485572"/>
                <a:gd name="connsiteY157" fmla="*/ 1426413 h 2146721"/>
                <a:gd name="connsiteX158" fmla="*/ 392250 w 2485572"/>
                <a:gd name="connsiteY158" fmla="*/ 1423573 h 2146721"/>
                <a:gd name="connsiteX159" fmla="*/ 384013 w 2485572"/>
                <a:gd name="connsiteY159" fmla="*/ 1420733 h 2146721"/>
                <a:gd name="connsiteX160" fmla="*/ 375492 w 2485572"/>
                <a:gd name="connsiteY160" fmla="*/ 1420733 h 2146721"/>
                <a:gd name="connsiteX161" fmla="*/ 319537 w 2485572"/>
                <a:gd name="connsiteY161" fmla="*/ 1409655 h 2146721"/>
                <a:gd name="connsiteX162" fmla="*/ 313856 w 2485572"/>
                <a:gd name="connsiteY162" fmla="*/ 1406815 h 2146721"/>
                <a:gd name="connsiteX163" fmla="*/ 308176 w 2485572"/>
                <a:gd name="connsiteY163" fmla="*/ 1406815 h 2146721"/>
                <a:gd name="connsiteX164" fmla="*/ 297098 w 2485572"/>
                <a:gd name="connsiteY164" fmla="*/ 1401134 h 2146721"/>
                <a:gd name="connsiteX165" fmla="*/ 221546 w 2485572"/>
                <a:gd name="connsiteY165" fmla="*/ 1392898 h 2146721"/>
                <a:gd name="connsiteX166" fmla="*/ 213025 w 2485572"/>
                <a:gd name="connsiteY166" fmla="*/ 1392898 h 2146721"/>
                <a:gd name="connsiteX167" fmla="*/ 204504 w 2485572"/>
                <a:gd name="connsiteY167" fmla="*/ 1395738 h 2146721"/>
                <a:gd name="connsiteX168" fmla="*/ 154230 w 2485572"/>
                <a:gd name="connsiteY168" fmla="*/ 1406815 h 2146721"/>
                <a:gd name="connsiteX169" fmla="*/ 148549 w 2485572"/>
                <a:gd name="connsiteY169" fmla="*/ 1403975 h 2146721"/>
                <a:gd name="connsiteX170" fmla="*/ 137472 w 2485572"/>
                <a:gd name="connsiteY170" fmla="*/ 1398294 h 2146721"/>
                <a:gd name="connsiteX171" fmla="*/ 131791 w 2485572"/>
                <a:gd name="connsiteY171" fmla="*/ 1398294 h 2146721"/>
                <a:gd name="connsiteX172" fmla="*/ 67316 w 2485572"/>
                <a:gd name="connsiteY172" fmla="*/ 1418177 h 2146721"/>
                <a:gd name="connsiteX173" fmla="*/ 58795 w 2485572"/>
                <a:gd name="connsiteY173" fmla="*/ 1420733 h 2146721"/>
                <a:gd name="connsiteX174" fmla="*/ 50558 w 2485572"/>
                <a:gd name="connsiteY174" fmla="*/ 1423573 h 2146721"/>
                <a:gd name="connsiteX175" fmla="*/ 42037 w 2485572"/>
                <a:gd name="connsiteY175" fmla="*/ 1423573 h 2146721"/>
                <a:gd name="connsiteX176" fmla="*/ 5681 w 2485572"/>
                <a:gd name="connsiteY176" fmla="*/ 1432094 h 2146721"/>
                <a:gd name="connsiteX177" fmla="*/ 2840 w 2485572"/>
                <a:gd name="connsiteY177" fmla="*/ 1403975 h 2146721"/>
                <a:gd name="connsiteX178" fmla="*/ 0 w 2485572"/>
                <a:gd name="connsiteY178" fmla="*/ 1395738 h 2146721"/>
                <a:gd name="connsiteX179" fmla="*/ 5681 w 2485572"/>
                <a:gd name="connsiteY179" fmla="*/ 1373299 h 2146721"/>
                <a:gd name="connsiteX180" fmla="*/ 5681 w 2485572"/>
                <a:gd name="connsiteY180" fmla="*/ 1361938 h 2146721"/>
                <a:gd name="connsiteX181" fmla="*/ 11361 w 2485572"/>
                <a:gd name="connsiteY181" fmla="*/ 1345180 h 2146721"/>
                <a:gd name="connsiteX182" fmla="*/ 42037 w 2485572"/>
                <a:gd name="connsiteY182" fmla="*/ 1305983 h 2146721"/>
                <a:gd name="connsiteX183" fmla="*/ 47718 w 2485572"/>
                <a:gd name="connsiteY183" fmla="*/ 1294622 h 2146721"/>
                <a:gd name="connsiteX184" fmla="*/ 39197 w 2485572"/>
                <a:gd name="connsiteY184" fmla="*/ 1275024 h 2146721"/>
                <a:gd name="connsiteX185" fmla="*/ 33516 w 2485572"/>
                <a:gd name="connsiteY185" fmla="*/ 1269627 h 2146721"/>
                <a:gd name="connsiteX186" fmla="*/ 33516 w 2485572"/>
                <a:gd name="connsiteY186" fmla="*/ 1244348 h 2146721"/>
                <a:gd name="connsiteX187" fmla="*/ 64475 w 2485572"/>
                <a:gd name="connsiteY187" fmla="*/ 1213389 h 2146721"/>
                <a:gd name="connsiteX188" fmla="*/ 81233 w 2485572"/>
                <a:gd name="connsiteY188" fmla="*/ 1199471 h 2146721"/>
                <a:gd name="connsiteX189" fmla="*/ 86914 w 2485572"/>
                <a:gd name="connsiteY189" fmla="*/ 1190950 h 2146721"/>
                <a:gd name="connsiteX190" fmla="*/ 97991 w 2485572"/>
                <a:gd name="connsiteY190" fmla="*/ 1160275 h 2146721"/>
                <a:gd name="connsiteX191" fmla="*/ 95435 w 2485572"/>
                <a:gd name="connsiteY191" fmla="*/ 1151753 h 2146721"/>
                <a:gd name="connsiteX192" fmla="*/ 95435 w 2485572"/>
                <a:gd name="connsiteY192" fmla="*/ 1121078 h 2146721"/>
                <a:gd name="connsiteX193" fmla="*/ 100832 w 2485572"/>
                <a:gd name="connsiteY193" fmla="*/ 1112557 h 2146721"/>
                <a:gd name="connsiteX194" fmla="*/ 103672 w 2485572"/>
                <a:gd name="connsiteY194" fmla="*/ 1106876 h 2146721"/>
                <a:gd name="connsiteX195" fmla="*/ 154230 w 2485572"/>
                <a:gd name="connsiteY195" fmla="*/ 1070520 h 2146721"/>
                <a:gd name="connsiteX196" fmla="*/ 176668 w 2485572"/>
                <a:gd name="connsiteY196" fmla="*/ 1045241 h 2146721"/>
                <a:gd name="connsiteX197" fmla="*/ 176668 w 2485572"/>
                <a:gd name="connsiteY197" fmla="*/ 1037004 h 2146721"/>
                <a:gd name="connsiteX198" fmla="*/ 173828 w 2485572"/>
                <a:gd name="connsiteY198" fmla="*/ 1028483 h 2146721"/>
                <a:gd name="connsiteX199" fmla="*/ 157070 w 2485572"/>
                <a:gd name="connsiteY199" fmla="*/ 1008885 h 2146721"/>
                <a:gd name="connsiteX200" fmla="*/ 154230 w 2485572"/>
                <a:gd name="connsiteY200" fmla="*/ 1000648 h 2146721"/>
                <a:gd name="connsiteX201" fmla="*/ 157070 w 2485572"/>
                <a:gd name="connsiteY201" fmla="*/ 964008 h 2146721"/>
                <a:gd name="connsiteX202" fmla="*/ 154230 w 2485572"/>
                <a:gd name="connsiteY202" fmla="*/ 955771 h 2146721"/>
                <a:gd name="connsiteX203" fmla="*/ 126111 w 2485572"/>
                <a:gd name="connsiteY203" fmla="*/ 930492 h 2146721"/>
                <a:gd name="connsiteX204" fmla="*/ 112193 w 2485572"/>
                <a:gd name="connsiteY204" fmla="*/ 927652 h 2146721"/>
                <a:gd name="connsiteX205" fmla="*/ 109353 w 2485572"/>
                <a:gd name="connsiteY205" fmla="*/ 921971 h 2146721"/>
                <a:gd name="connsiteX206" fmla="*/ 109353 w 2485572"/>
                <a:gd name="connsiteY206" fmla="*/ 908053 h 2146721"/>
                <a:gd name="connsiteX207" fmla="*/ 117590 w 2485572"/>
                <a:gd name="connsiteY207" fmla="*/ 891295 h 2146721"/>
                <a:gd name="connsiteX208" fmla="*/ 123270 w 2485572"/>
                <a:gd name="connsiteY208" fmla="*/ 885615 h 2146721"/>
                <a:gd name="connsiteX209" fmla="*/ 148549 w 2485572"/>
                <a:gd name="connsiteY209" fmla="*/ 866016 h 2146721"/>
                <a:gd name="connsiteX210" fmla="*/ 128951 w 2485572"/>
                <a:gd name="connsiteY210" fmla="*/ 840738 h 2146721"/>
                <a:gd name="connsiteX211" fmla="*/ 126111 w 2485572"/>
                <a:gd name="connsiteY211" fmla="*/ 821139 h 2146721"/>
                <a:gd name="connsiteX212" fmla="*/ 140028 w 2485572"/>
                <a:gd name="connsiteY212" fmla="*/ 812618 h 2146721"/>
                <a:gd name="connsiteX213" fmla="*/ 142869 w 2485572"/>
                <a:gd name="connsiteY213" fmla="*/ 790464 h 2146721"/>
                <a:gd name="connsiteX214" fmla="*/ 154230 w 2485572"/>
                <a:gd name="connsiteY214" fmla="*/ 773422 h 2146721"/>
                <a:gd name="connsiteX215" fmla="*/ 157070 w 2485572"/>
                <a:gd name="connsiteY215" fmla="*/ 762344 h 2146721"/>
                <a:gd name="connsiteX216" fmla="*/ 157070 w 2485572"/>
                <a:gd name="connsiteY216" fmla="*/ 753824 h 2146721"/>
                <a:gd name="connsiteX217" fmla="*/ 145709 w 2485572"/>
                <a:gd name="connsiteY217" fmla="*/ 731385 h 2146721"/>
                <a:gd name="connsiteX218" fmla="*/ 145709 w 2485572"/>
                <a:gd name="connsiteY218" fmla="*/ 723148 h 2146721"/>
                <a:gd name="connsiteX219" fmla="*/ 159627 w 2485572"/>
                <a:gd name="connsiteY219" fmla="*/ 714627 h 2146721"/>
                <a:gd name="connsiteX220" fmla="*/ 204504 w 2485572"/>
                <a:gd name="connsiteY220" fmla="*/ 708946 h 2146721"/>
                <a:gd name="connsiteX221" fmla="*/ 232623 w 2485572"/>
                <a:gd name="connsiteY221" fmla="*/ 678271 h 2146721"/>
                <a:gd name="connsiteX222" fmla="*/ 232623 w 2485572"/>
                <a:gd name="connsiteY222" fmla="*/ 666909 h 2146721"/>
                <a:gd name="connsiteX223" fmla="*/ 215865 w 2485572"/>
                <a:gd name="connsiteY223" fmla="*/ 644755 h 2146721"/>
                <a:gd name="connsiteX224" fmla="*/ 218705 w 2485572"/>
                <a:gd name="connsiteY224" fmla="*/ 613795 h 2146721"/>
                <a:gd name="connsiteX225" fmla="*/ 241144 w 2485572"/>
                <a:gd name="connsiteY225" fmla="*/ 582836 h 2146721"/>
                <a:gd name="connsiteX226" fmla="*/ 252221 w 2485572"/>
                <a:gd name="connsiteY226" fmla="*/ 571758 h 2146721"/>
                <a:gd name="connsiteX227" fmla="*/ 285737 w 2485572"/>
                <a:gd name="connsiteY227" fmla="*/ 524041 h 2146721"/>
                <a:gd name="connsiteX228" fmla="*/ 291418 w 2485572"/>
                <a:gd name="connsiteY228" fmla="*/ 518644 h 2146721"/>
                <a:gd name="connsiteX229" fmla="*/ 322377 w 2485572"/>
                <a:gd name="connsiteY229" fmla="*/ 518644 h 2146721"/>
                <a:gd name="connsiteX230" fmla="*/ 333455 w 2485572"/>
                <a:gd name="connsiteY230" fmla="*/ 510123 h 2146721"/>
                <a:gd name="connsiteX231" fmla="*/ 341976 w 2485572"/>
                <a:gd name="connsiteY231" fmla="*/ 482004 h 2146721"/>
                <a:gd name="connsiteX232" fmla="*/ 347372 w 2485572"/>
                <a:gd name="connsiteY232" fmla="*/ 476607 h 2146721"/>
                <a:gd name="connsiteX233" fmla="*/ 386853 w 2485572"/>
                <a:gd name="connsiteY233" fmla="*/ 459565 h 2146721"/>
                <a:gd name="connsiteX234" fmla="*/ 389409 w 2485572"/>
                <a:gd name="connsiteY234" fmla="*/ 454169 h 2146721"/>
                <a:gd name="connsiteX235" fmla="*/ 400770 w 2485572"/>
                <a:gd name="connsiteY235" fmla="*/ 434570 h 2146721"/>
                <a:gd name="connsiteX236" fmla="*/ 414688 w 2485572"/>
                <a:gd name="connsiteY236" fmla="*/ 392534 h 2146721"/>
                <a:gd name="connsiteX237" fmla="*/ 428890 w 2485572"/>
                <a:gd name="connsiteY237" fmla="*/ 341976 h 2146721"/>
                <a:gd name="connsiteX238" fmla="*/ 434286 w 2485572"/>
                <a:gd name="connsiteY238" fmla="*/ 255062 h 2146721"/>
                <a:gd name="connsiteX239" fmla="*/ 437127 w 2485572"/>
                <a:gd name="connsiteY239" fmla="*/ 252221 h 2146721"/>
                <a:gd name="connsiteX240" fmla="*/ 448488 w 2485572"/>
                <a:gd name="connsiteY240" fmla="*/ 235463 h 2146721"/>
                <a:gd name="connsiteX241" fmla="*/ 468086 w 2485572"/>
                <a:gd name="connsiteY241" fmla="*/ 221546 h 2146721"/>
                <a:gd name="connsiteX242" fmla="*/ 501602 w 2485572"/>
                <a:gd name="connsiteY242" fmla="*/ 215865 h 2146721"/>
                <a:gd name="connsiteX243" fmla="*/ 512964 w 2485572"/>
                <a:gd name="connsiteY243" fmla="*/ 213025 h 2146721"/>
                <a:gd name="connsiteX244" fmla="*/ 555000 w 2485572"/>
                <a:gd name="connsiteY244" fmla="*/ 187746 h 2146721"/>
                <a:gd name="connsiteX245" fmla="*/ 557557 w 2485572"/>
                <a:gd name="connsiteY245" fmla="*/ 182349 h 2146721"/>
                <a:gd name="connsiteX246" fmla="*/ 602434 w 2485572"/>
                <a:gd name="connsiteY246" fmla="*/ 131791 h 2146721"/>
                <a:gd name="connsiteX247" fmla="*/ 605274 w 2485572"/>
                <a:gd name="connsiteY247" fmla="*/ 123270 h 2146721"/>
                <a:gd name="connsiteX248" fmla="*/ 594197 w 2485572"/>
                <a:gd name="connsiteY248" fmla="*/ 70156 h 2146721"/>
                <a:gd name="connsiteX249" fmla="*/ 650151 w 2485572"/>
                <a:gd name="connsiteY249" fmla="*/ 92595 h 2146721"/>
                <a:gd name="connsiteX250" fmla="*/ 664069 w 2485572"/>
                <a:gd name="connsiteY250" fmla="*/ 92595 h 2146721"/>
                <a:gd name="connsiteX251" fmla="*/ 689348 w 2485572"/>
                <a:gd name="connsiteY251" fmla="*/ 98275 h 2146721"/>
                <a:gd name="connsiteX252" fmla="*/ 723148 w 2485572"/>
                <a:gd name="connsiteY252" fmla="*/ 89754 h 2146721"/>
                <a:gd name="connsiteX253" fmla="*/ 725704 w 2485572"/>
                <a:gd name="connsiteY253" fmla="*/ 92595 h 2146721"/>
                <a:gd name="connsiteX254" fmla="*/ 731385 w 2485572"/>
                <a:gd name="connsiteY254" fmla="*/ 92595 h 2146721"/>
                <a:gd name="connsiteX255" fmla="*/ 737065 w 2485572"/>
                <a:gd name="connsiteY255" fmla="*/ 95435 h 2146721"/>
                <a:gd name="connsiteX256" fmla="*/ 742746 w 2485572"/>
                <a:gd name="connsiteY256" fmla="*/ 95435 h 2146721"/>
                <a:gd name="connsiteX257" fmla="*/ 779102 w 2485572"/>
                <a:gd name="connsiteY257" fmla="*/ 75837 h 2146721"/>
                <a:gd name="connsiteX258" fmla="*/ 818299 w 2485572"/>
                <a:gd name="connsiteY258" fmla="*/ 39197 h 2146721"/>
                <a:gd name="connsiteX259" fmla="*/ 823980 w 2485572"/>
                <a:gd name="connsiteY259" fmla="*/ 33800 h 2146721"/>
                <a:gd name="connsiteX260" fmla="*/ 851815 w 2485572"/>
                <a:gd name="connsiteY260" fmla="*/ 19598 h 2146721"/>
                <a:gd name="connsiteX261" fmla="*/ 854655 w 2485572"/>
                <a:gd name="connsiteY261" fmla="*/ 14202 h 2146721"/>
                <a:gd name="connsiteX262" fmla="*/ 888455 w 2485572"/>
                <a:gd name="connsiteY262" fmla="*/ 8521 h 2146721"/>
                <a:gd name="connsiteX263" fmla="*/ 893852 w 2485572"/>
                <a:gd name="connsiteY263" fmla="*/ 11361 h 2146721"/>
                <a:gd name="connsiteX264" fmla="*/ 933332 w 2485572"/>
                <a:gd name="connsiteY264" fmla="*/ 36640 h 2146721"/>
                <a:gd name="connsiteX265" fmla="*/ 938729 w 2485572"/>
                <a:gd name="connsiteY265" fmla="*/ 42037 h 2146721"/>
                <a:gd name="connsiteX266" fmla="*/ 969689 w 2485572"/>
                <a:gd name="connsiteY266" fmla="*/ 61635 h 2146721"/>
                <a:gd name="connsiteX267" fmla="*/ 972529 w 2485572"/>
                <a:gd name="connsiteY267" fmla="*/ 64475 h 2146721"/>
                <a:gd name="connsiteX268" fmla="*/ 977925 w 2485572"/>
                <a:gd name="connsiteY268" fmla="*/ 67316 h 2146721"/>
                <a:gd name="connsiteX269" fmla="*/ 1011725 w 2485572"/>
                <a:gd name="connsiteY269" fmla="*/ 67316 h 2146721"/>
                <a:gd name="connsiteX270" fmla="*/ 1031324 w 2485572"/>
                <a:gd name="connsiteY270" fmla="*/ 64475 h 2146721"/>
                <a:gd name="connsiteX271" fmla="*/ 1042401 w 2485572"/>
                <a:gd name="connsiteY271" fmla="*/ 64475 h 2146721"/>
                <a:gd name="connsiteX272" fmla="*/ 1104036 w 2485572"/>
                <a:gd name="connsiteY272" fmla="*/ 70156 h 2146721"/>
                <a:gd name="connsiteX273" fmla="*/ 1109717 w 2485572"/>
                <a:gd name="connsiteY273" fmla="*/ 75837 h 2146721"/>
                <a:gd name="connsiteX274" fmla="*/ 1118238 w 2485572"/>
                <a:gd name="connsiteY274" fmla="*/ 81233 h 2146721"/>
                <a:gd name="connsiteX275" fmla="*/ 1121078 w 2485572"/>
                <a:gd name="connsiteY275" fmla="*/ 84074 h 2146721"/>
                <a:gd name="connsiteX276" fmla="*/ 1143517 w 2485572"/>
                <a:gd name="connsiteY276" fmla="*/ 95435 h 2146721"/>
                <a:gd name="connsiteX277" fmla="*/ 1151754 w 2485572"/>
                <a:gd name="connsiteY277" fmla="*/ 100832 h 2146721"/>
                <a:gd name="connsiteX278" fmla="*/ 1171352 w 2485572"/>
                <a:gd name="connsiteY278" fmla="*/ 100832 h 2146721"/>
                <a:gd name="connsiteX279" fmla="*/ 1174192 w 2485572"/>
                <a:gd name="connsiteY279" fmla="*/ 98275 h 2146721"/>
                <a:gd name="connsiteX280" fmla="*/ 1188110 w 2485572"/>
                <a:gd name="connsiteY280" fmla="*/ 89754 h 2146721"/>
                <a:gd name="connsiteX281" fmla="*/ 1193791 w 2485572"/>
                <a:gd name="connsiteY281" fmla="*/ 84074 h 2146721"/>
                <a:gd name="connsiteX282" fmla="*/ 1238668 w 2485572"/>
                <a:gd name="connsiteY282" fmla="*/ 75837 h 2146721"/>
                <a:gd name="connsiteX283" fmla="*/ 1244348 w 2485572"/>
                <a:gd name="connsiteY283" fmla="*/ 78677 h 2146721"/>
                <a:gd name="connsiteX284" fmla="*/ 1272184 w 2485572"/>
                <a:gd name="connsiteY284" fmla="*/ 75837 h 2146721"/>
                <a:gd name="connsiteX285" fmla="*/ 1280705 w 2485572"/>
                <a:gd name="connsiteY285" fmla="*/ 72996 h 2146721"/>
                <a:gd name="connsiteX286" fmla="*/ 1286385 w 2485572"/>
                <a:gd name="connsiteY286" fmla="*/ 72996 h 2146721"/>
                <a:gd name="connsiteX287" fmla="*/ 1348020 w 2485572"/>
                <a:gd name="connsiteY287" fmla="*/ 50558 h 2146721"/>
                <a:gd name="connsiteX288" fmla="*/ 1350861 w 2485572"/>
                <a:gd name="connsiteY288" fmla="*/ 50558 h 2146721"/>
                <a:gd name="connsiteX289" fmla="*/ 1392898 w 2485572"/>
                <a:gd name="connsiteY289" fmla="*/ 39197 h 2146721"/>
                <a:gd name="connsiteX290" fmla="*/ 1406815 w 2485572"/>
                <a:gd name="connsiteY290" fmla="*/ 39197 h 2146721"/>
                <a:gd name="connsiteX291" fmla="*/ 1459929 w 2485572"/>
                <a:gd name="connsiteY291" fmla="*/ 36640 h 2146721"/>
                <a:gd name="connsiteX292" fmla="*/ 1468450 w 2485572"/>
                <a:gd name="connsiteY292" fmla="*/ 36640 h 2146721"/>
                <a:gd name="connsiteX293" fmla="*/ 1474131 w 2485572"/>
                <a:gd name="connsiteY293" fmla="*/ 33800 h 2146721"/>
                <a:gd name="connsiteX294" fmla="*/ 1479528 w 2485572"/>
                <a:gd name="connsiteY294" fmla="*/ 30960 h 2146721"/>
                <a:gd name="connsiteX295" fmla="*/ 1485208 w 2485572"/>
                <a:gd name="connsiteY295" fmla="*/ 30960 h 2146721"/>
                <a:gd name="connsiteX296" fmla="*/ 1544003 w 2485572"/>
                <a:gd name="connsiteY296" fmla="*/ 16758 h 2146721"/>
                <a:gd name="connsiteX297" fmla="*/ 1549684 w 2485572"/>
                <a:gd name="connsiteY297" fmla="*/ 14202 h 2146721"/>
                <a:gd name="connsiteX298" fmla="*/ 1555364 w 2485572"/>
                <a:gd name="connsiteY298" fmla="*/ 14202 h 2146721"/>
                <a:gd name="connsiteX299" fmla="*/ 1563601 w 2485572"/>
                <a:gd name="connsiteY299" fmla="*/ 11361 h 2146721"/>
                <a:gd name="connsiteX300" fmla="*/ 1614159 w 2485572"/>
                <a:gd name="connsiteY300" fmla="*/ 22439 h 2146721"/>
                <a:gd name="connsiteX301" fmla="*/ 1619840 w 2485572"/>
                <a:gd name="connsiteY301" fmla="*/ 19598 h 2146721"/>
                <a:gd name="connsiteX302" fmla="*/ 1630917 w 2485572"/>
                <a:gd name="connsiteY302" fmla="*/ 16758 h 2146721"/>
                <a:gd name="connsiteX303" fmla="*/ 1645119 w 2485572"/>
                <a:gd name="connsiteY303" fmla="*/ 8521 h 2146721"/>
                <a:gd name="connsiteX304" fmla="*/ 1653356 w 2485572"/>
                <a:gd name="connsiteY304" fmla="*/ 5681 h 2146721"/>
                <a:gd name="connsiteX305" fmla="*/ 1689712 w 2485572"/>
                <a:gd name="connsiteY305" fmla="*/ 0 h 2146721"/>
                <a:gd name="connsiteX306" fmla="*/ 1698233 w 2485572"/>
                <a:gd name="connsiteY306" fmla="*/ 11361 h 2146721"/>
                <a:gd name="connsiteX307" fmla="*/ 1703914 w 2485572"/>
                <a:gd name="connsiteY307" fmla="*/ 14202 h 2146721"/>
                <a:gd name="connsiteX308" fmla="*/ 1709310 w 2485572"/>
                <a:gd name="connsiteY308" fmla="*/ 16758 h 2146721"/>
                <a:gd name="connsiteX309" fmla="*/ 1717831 w 2485572"/>
                <a:gd name="connsiteY309" fmla="*/ 16758 h 2146721"/>
                <a:gd name="connsiteX310" fmla="*/ 1757028 w 2485572"/>
                <a:gd name="connsiteY310" fmla="*/ 22439 h 2146721"/>
                <a:gd name="connsiteX311" fmla="*/ 1762708 w 2485572"/>
                <a:gd name="connsiteY311" fmla="*/ 25279 h 2146721"/>
                <a:gd name="connsiteX312" fmla="*/ 1768389 w 2485572"/>
                <a:gd name="connsiteY312" fmla="*/ 25279 h 2146721"/>
                <a:gd name="connsiteX313" fmla="*/ 1787987 w 2485572"/>
                <a:gd name="connsiteY313" fmla="*/ 33800 h 2146721"/>
                <a:gd name="connsiteX314" fmla="*/ 1793384 w 2485572"/>
                <a:gd name="connsiteY314" fmla="*/ 33800 h 2146721"/>
                <a:gd name="connsiteX315" fmla="*/ 1801905 w 2485572"/>
                <a:gd name="connsiteY315" fmla="*/ 36640 h 2146721"/>
                <a:gd name="connsiteX316" fmla="*/ 1835421 w 2485572"/>
                <a:gd name="connsiteY316" fmla="*/ 42037 h 2146721"/>
                <a:gd name="connsiteX317" fmla="*/ 1891659 w 2485572"/>
                <a:gd name="connsiteY317" fmla="*/ 61635 h 2146721"/>
                <a:gd name="connsiteX318" fmla="*/ 1897340 w 2485572"/>
                <a:gd name="connsiteY318" fmla="*/ 64475 h 2146721"/>
                <a:gd name="connsiteX319" fmla="*/ 1899896 w 2485572"/>
                <a:gd name="connsiteY319" fmla="*/ 67316 h 2146721"/>
                <a:gd name="connsiteX320" fmla="*/ 1944774 w 2485572"/>
                <a:gd name="connsiteY320" fmla="*/ 123270 h 2146721"/>
                <a:gd name="connsiteX321" fmla="*/ 1947614 w 2485572"/>
                <a:gd name="connsiteY321" fmla="*/ 128951 h 2146721"/>
                <a:gd name="connsiteX322" fmla="*/ 1950454 w 2485572"/>
                <a:gd name="connsiteY322" fmla="*/ 131791 h 2146721"/>
                <a:gd name="connsiteX323" fmla="*/ 1956135 w 2485572"/>
                <a:gd name="connsiteY323" fmla="*/ 140312 h 2146721"/>
                <a:gd name="connsiteX324" fmla="*/ 1958975 w 2485572"/>
                <a:gd name="connsiteY324" fmla="*/ 145709 h 2146721"/>
                <a:gd name="connsiteX325" fmla="*/ 1961532 w 2485572"/>
                <a:gd name="connsiteY325" fmla="*/ 154230 h 2146721"/>
                <a:gd name="connsiteX326" fmla="*/ 1998172 w 2485572"/>
                <a:gd name="connsiteY326" fmla="*/ 204788 h 2146721"/>
                <a:gd name="connsiteX327" fmla="*/ 2003569 w 2485572"/>
                <a:gd name="connsiteY327" fmla="*/ 207344 h 2146721"/>
                <a:gd name="connsiteX328" fmla="*/ 2009249 w 2485572"/>
                <a:gd name="connsiteY328" fmla="*/ 210184 h 2146721"/>
                <a:gd name="connsiteX329" fmla="*/ 2017770 w 2485572"/>
                <a:gd name="connsiteY329" fmla="*/ 210184 h 2146721"/>
                <a:gd name="connsiteX330" fmla="*/ 2026007 w 2485572"/>
                <a:gd name="connsiteY330" fmla="*/ 213025 h 2146721"/>
                <a:gd name="connsiteX331" fmla="*/ 2037368 w 2485572"/>
                <a:gd name="connsiteY331" fmla="*/ 215865 h 2146721"/>
                <a:gd name="connsiteX332" fmla="*/ 2099003 w 2485572"/>
                <a:gd name="connsiteY332" fmla="*/ 221546 h 2146721"/>
                <a:gd name="connsiteX333" fmla="*/ 2104684 w 2485572"/>
                <a:gd name="connsiteY333" fmla="*/ 224386 h 2146721"/>
                <a:gd name="connsiteX334" fmla="*/ 2112921 w 2485572"/>
                <a:gd name="connsiteY334" fmla="*/ 224386 h 2146721"/>
                <a:gd name="connsiteX335" fmla="*/ 2124283 w 2485572"/>
                <a:gd name="connsiteY335" fmla="*/ 229783 h 2146721"/>
                <a:gd name="connsiteX336" fmla="*/ 2177397 w 2485572"/>
                <a:gd name="connsiteY336" fmla="*/ 229783 h 2146721"/>
                <a:gd name="connsiteX337" fmla="*/ 2185918 w 2485572"/>
                <a:gd name="connsiteY337" fmla="*/ 232623 h 2146721"/>
                <a:gd name="connsiteX338" fmla="*/ 2213753 w 2485572"/>
                <a:gd name="connsiteY338" fmla="*/ 226942 h 2146721"/>
                <a:gd name="connsiteX339" fmla="*/ 2219434 w 2485572"/>
                <a:gd name="connsiteY339" fmla="*/ 224386 h 2146721"/>
                <a:gd name="connsiteX340" fmla="*/ 2241872 w 2485572"/>
                <a:gd name="connsiteY340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93729 w 2485572"/>
                <a:gd name="connsiteY73" fmla="*/ 2085086 h 2146721"/>
                <a:gd name="connsiteX74" fmla="*/ 1488049 w 2485572"/>
                <a:gd name="connsiteY74" fmla="*/ 2082245 h 2146721"/>
                <a:gd name="connsiteX75" fmla="*/ 1426413 w 2485572"/>
                <a:gd name="connsiteY75" fmla="*/ 2059807 h 2146721"/>
                <a:gd name="connsiteX76" fmla="*/ 1364778 w 2485572"/>
                <a:gd name="connsiteY76" fmla="*/ 2056966 h 2146721"/>
                <a:gd name="connsiteX77" fmla="*/ 1336659 w 2485572"/>
                <a:gd name="connsiteY77" fmla="*/ 2048445 h 2146721"/>
                <a:gd name="connsiteX78" fmla="*/ 1311380 w 2485572"/>
                <a:gd name="connsiteY78" fmla="*/ 2034528 h 2146721"/>
                <a:gd name="connsiteX79" fmla="*/ 1305983 w 2485572"/>
                <a:gd name="connsiteY79" fmla="*/ 2031688 h 2146721"/>
                <a:gd name="connsiteX80" fmla="*/ 1303143 w 2485572"/>
                <a:gd name="connsiteY80" fmla="*/ 2026291 h 2146721"/>
                <a:gd name="connsiteX81" fmla="*/ 1300303 w 2485572"/>
                <a:gd name="connsiteY81" fmla="*/ 2023451 h 2146721"/>
                <a:gd name="connsiteX82" fmla="*/ 1266787 w 2485572"/>
                <a:gd name="connsiteY82" fmla="*/ 2006409 h 2146721"/>
                <a:gd name="connsiteX83" fmla="*/ 1255426 w 2485572"/>
                <a:gd name="connsiteY83" fmla="*/ 2006409 h 2146721"/>
                <a:gd name="connsiteX84" fmla="*/ 1238668 w 2485572"/>
                <a:gd name="connsiteY84" fmla="*/ 2001012 h 2146721"/>
                <a:gd name="connsiteX85" fmla="*/ 1232987 w 2485572"/>
                <a:gd name="connsiteY85" fmla="*/ 2001012 h 2146721"/>
                <a:gd name="connsiteX86" fmla="*/ 1216229 w 2485572"/>
                <a:gd name="connsiteY86" fmla="*/ 1995331 h 2146721"/>
                <a:gd name="connsiteX87" fmla="*/ 1213389 w 2485572"/>
                <a:gd name="connsiteY87" fmla="*/ 1992491 h 2146721"/>
                <a:gd name="connsiteX88" fmla="*/ 1185554 w 2485572"/>
                <a:gd name="connsiteY88" fmla="*/ 1984254 h 2146721"/>
                <a:gd name="connsiteX89" fmla="*/ 1179873 w 2485572"/>
                <a:gd name="connsiteY89" fmla="*/ 1984254 h 2146721"/>
                <a:gd name="connsiteX90" fmla="*/ 1157434 w 2485572"/>
                <a:gd name="connsiteY90" fmla="*/ 1981414 h 2146721"/>
                <a:gd name="connsiteX91" fmla="*/ 1109717 w 2485572"/>
                <a:gd name="connsiteY91" fmla="*/ 1947614 h 2146721"/>
                <a:gd name="connsiteX92" fmla="*/ 1098639 w 2485572"/>
                <a:gd name="connsiteY92" fmla="*/ 1944774 h 2146721"/>
                <a:gd name="connsiteX93" fmla="*/ 1067680 w 2485572"/>
                <a:gd name="connsiteY93" fmla="*/ 1919779 h 2146721"/>
                <a:gd name="connsiteX94" fmla="*/ 1056603 w 2485572"/>
                <a:gd name="connsiteY94" fmla="*/ 1888819 h 2146721"/>
                <a:gd name="connsiteX95" fmla="*/ 1053762 w 2485572"/>
                <a:gd name="connsiteY95" fmla="*/ 1880298 h 2146721"/>
                <a:gd name="connsiteX96" fmla="*/ 1022803 w 2485572"/>
                <a:gd name="connsiteY96" fmla="*/ 1860700 h 2146721"/>
                <a:gd name="connsiteX97" fmla="*/ 1019962 w 2485572"/>
                <a:gd name="connsiteY97" fmla="*/ 1858143 h 2146721"/>
                <a:gd name="connsiteX98" fmla="*/ 1006045 w 2485572"/>
                <a:gd name="connsiteY98" fmla="*/ 1824343 h 2146721"/>
                <a:gd name="connsiteX99" fmla="*/ 1006045 w 2485572"/>
                <a:gd name="connsiteY99" fmla="*/ 1813266 h 2146721"/>
                <a:gd name="connsiteX100" fmla="*/ 1011725 w 2485572"/>
                <a:gd name="connsiteY100" fmla="*/ 1793668 h 2146721"/>
                <a:gd name="connsiteX101" fmla="*/ 1019962 w 2485572"/>
                <a:gd name="connsiteY101" fmla="*/ 1768389 h 2146721"/>
                <a:gd name="connsiteX102" fmla="*/ 1025643 w 2485572"/>
                <a:gd name="connsiteY102" fmla="*/ 1737429 h 2146721"/>
                <a:gd name="connsiteX103" fmla="*/ 1025643 w 2485572"/>
                <a:gd name="connsiteY103" fmla="*/ 1723512 h 2146721"/>
                <a:gd name="connsiteX104" fmla="*/ 1019962 w 2485572"/>
                <a:gd name="connsiteY104" fmla="*/ 1720671 h 2146721"/>
                <a:gd name="connsiteX105" fmla="*/ 1014566 w 2485572"/>
                <a:gd name="connsiteY105" fmla="*/ 1712435 h 2146721"/>
                <a:gd name="connsiteX106" fmla="*/ 1011725 w 2485572"/>
                <a:gd name="connsiteY106" fmla="*/ 1709594 h 2146721"/>
                <a:gd name="connsiteX107" fmla="*/ 983606 w 2485572"/>
                <a:gd name="connsiteY107" fmla="*/ 1692552 h 2146721"/>
                <a:gd name="connsiteX108" fmla="*/ 977925 w 2485572"/>
                <a:gd name="connsiteY108" fmla="*/ 1692552 h 2146721"/>
                <a:gd name="connsiteX109" fmla="*/ 950090 w 2485572"/>
                <a:gd name="connsiteY109" fmla="*/ 1653356 h 2146721"/>
                <a:gd name="connsiteX110" fmla="*/ 950090 w 2485572"/>
                <a:gd name="connsiteY110" fmla="*/ 1639438 h 2146721"/>
                <a:gd name="connsiteX111" fmla="*/ 952931 w 2485572"/>
                <a:gd name="connsiteY111" fmla="*/ 1636598 h 2146721"/>
                <a:gd name="connsiteX112" fmla="*/ 975369 w 2485572"/>
                <a:gd name="connsiteY112" fmla="*/ 1597401 h 2146721"/>
                <a:gd name="connsiteX113" fmla="*/ 980766 w 2485572"/>
                <a:gd name="connsiteY113" fmla="*/ 1591721 h 2146721"/>
                <a:gd name="connsiteX114" fmla="*/ 1017406 w 2485572"/>
                <a:gd name="connsiteY114" fmla="*/ 1561045 h 2146721"/>
                <a:gd name="connsiteX115" fmla="*/ 1022803 w 2485572"/>
                <a:gd name="connsiteY115" fmla="*/ 1558205 h 2146721"/>
                <a:gd name="connsiteX116" fmla="*/ 1025643 w 2485572"/>
                <a:gd name="connsiteY116" fmla="*/ 1555364 h 2146721"/>
                <a:gd name="connsiteX117" fmla="*/ 1031324 w 2485572"/>
                <a:gd name="connsiteY117" fmla="*/ 1549684 h 2146721"/>
                <a:gd name="connsiteX118" fmla="*/ 1293866 w 2485572"/>
                <a:gd name="connsiteY118" fmla="*/ 1680648 h 2146721"/>
                <a:gd name="connsiteX119" fmla="*/ 1455791 w 2485572"/>
                <a:gd name="connsiteY119" fmla="*/ 1685410 h 2146721"/>
                <a:gd name="connsiteX120" fmla="*/ 1289417 w 2485572"/>
                <a:gd name="connsiteY120" fmla="*/ 1536685 h 2146721"/>
                <a:gd name="connsiteX121" fmla="*/ 1061999 w 2485572"/>
                <a:gd name="connsiteY121" fmla="*/ 1465610 h 2146721"/>
                <a:gd name="connsiteX122" fmla="*/ 1061999 w 2485572"/>
                <a:gd name="connsiteY122" fmla="*/ 1429254 h 2146721"/>
                <a:gd name="connsiteX123" fmla="*/ 1048082 w 2485572"/>
                <a:gd name="connsiteY123" fmla="*/ 1403975 h 2146721"/>
                <a:gd name="connsiteX124" fmla="*/ 1022803 w 2485572"/>
                <a:gd name="connsiteY124" fmla="*/ 1387217 h 2146721"/>
                <a:gd name="connsiteX125" fmla="*/ 1011725 w 2485572"/>
                <a:gd name="connsiteY125" fmla="*/ 1381536 h 2146721"/>
                <a:gd name="connsiteX126" fmla="*/ 1000364 w 2485572"/>
                <a:gd name="connsiteY126" fmla="*/ 1381536 h 2146721"/>
                <a:gd name="connsiteX127" fmla="*/ 961167 w 2485572"/>
                <a:gd name="connsiteY127" fmla="*/ 1376140 h 2146721"/>
                <a:gd name="connsiteX128" fmla="*/ 924811 w 2485572"/>
                <a:gd name="connsiteY128" fmla="*/ 1367618 h 2146721"/>
                <a:gd name="connsiteX129" fmla="*/ 919131 w 2485572"/>
                <a:gd name="connsiteY129" fmla="*/ 1367618 h 2146721"/>
                <a:gd name="connsiteX130" fmla="*/ 913450 w 2485572"/>
                <a:gd name="connsiteY130" fmla="*/ 1364778 h 2146721"/>
                <a:gd name="connsiteX131" fmla="*/ 908053 w 2485572"/>
                <a:gd name="connsiteY131" fmla="*/ 1364778 h 2146721"/>
                <a:gd name="connsiteX132" fmla="*/ 877094 w 2485572"/>
                <a:gd name="connsiteY132" fmla="*/ 1381536 h 2146721"/>
                <a:gd name="connsiteX133" fmla="*/ 868857 w 2485572"/>
                <a:gd name="connsiteY133" fmla="*/ 1390057 h 2146721"/>
                <a:gd name="connsiteX134" fmla="*/ 835057 w 2485572"/>
                <a:gd name="connsiteY134" fmla="*/ 1434934 h 2146721"/>
                <a:gd name="connsiteX135" fmla="*/ 832217 w 2485572"/>
                <a:gd name="connsiteY135" fmla="*/ 1440331 h 2146721"/>
                <a:gd name="connsiteX136" fmla="*/ 832217 w 2485572"/>
                <a:gd name="connsiteY136" fmla="*/ 1446012 h 2146721"/>
                <a:gd name="connsiteX137" fmla="*/ 767741 w 2485572"/>
                <a:gd name="connsiteY137" fmla="*/ 1513327 h 2146721"/>
                <a:gd name="connsiteX138" fmla="*/ 711787 w 2485572"/>
                <a:gd name="connsiteY138" fmla="*/ 1535766 h 2146721"/>
                <a:gd name="connsiteX139" fmla="*/ 686508 w 2485572"/>
                <a:gd name="connsiteY139" fmla="*/ 1541447 h 2146721"/>
                <a:gd name="connsiteX140" fmla="*/ 661513 w 2485572"/>
                <a:gd name="connsiteY140" fmla="*/ 1549684 h 2146721"/>
                <a:gd name="connsiteX141" fmla="*/ 658672 w 2485572"/>
                <a:gd name="connsiteY141" fmla="*/ 1552524 h 2146721"/>
                <a:gd name="connsiteX142" fmla="*/ 652992 w 2485572"/>
                <a:gd name="connsiteY142" fmla="*/ 1555364 h 2146721"/>
                <a:gd name="connsiteX143" fmla="*/ 624873 w 2485572"/>
                <a:gd name="connsiteY143" fmla="*/ 1561045 h 2146721"/>
                <a:gd name="connsiteX144" fmla="*/ 619476 w 2485572"/>
                <a:gd name="connsiteY144" fmla="*/ 1558205 h 2146721"/>
                <a:gd name="connsiteX145" fmla="*/ 616636 w 2485572"/>
                <a:gd name="connsiteY145" fmla="*/ 1555364 h 2146721"/>
                <a:gd name="connsiteX146" fmla="*/ 597037 w 2485572"/>
                <a:gd name="connsiteY146" fmla="*/ 1532926 h 2146721"/>
                <a:gd name="connsiteX147" fmla="*/ 594197 w 2485572"/>
                <a:gd name="connsiteY147" fmla="*/ 1521848 h 2146721"/>
                <a:gd name="connsiteX148" fmla="*/ 591357 w 2485572"/>
                <a:gd name="connsiteY148" fmla="*/ 1519008 h 2146721"/>
                <a:gd name="connsiteX149" fmla="*/ 566078 w 2485572"/>
                <a:gd name="connsiteY149" fmla="*/ 1482368 h 2146721"/>
                <a:gd name="connsiteX150" fmla="*/ 560397 w 2485572"/>
                <a:gd name="connsiteY150" fmla="*/ 1471291 h 2146721"/>
                <a:gd name="connsiteX151" fmla="*/ 555000 w 2485572"/>
                <a:gd name="connsiteY151" fmla="*/ 1465610 h 2146721"/>
                <a:gd name="connsiteX152" fmla="*/ 498762 w 2485572"/>
                <a:gd name="connsiteY152" fmla="*/ 1432094 h 2146721"/>
                <a:gd name="connsiteX153" fmla="*/ 490525 w 2485572"/>
                <a:gd name="connsiteY153" fmla="*/ 1429254 h 2146721"/>
                <a:gd name="connsiteX154" fmla="*/ 487685 w 2485572"/>
                <a:gd name="connsiteY154" fmla="*/ 1429254 h 2146721"/>
                <a:gd name="connsiteX155" fmla="*/ 462406 w 2485572"/>
                <a:gd name="connsiteY155" fmla="*/ 1426413 h 2146721"/>
                <a:gd name="connsiteX156" fmla="*/ 400770 w 2485572"/>
                <a:gd name="connsiteY156" fmla="*/ 1426413 h 2146721"/>
                <a:gd name="connsiteX157" fmla="*/ 392250 w 2485572"/>
                <a:gd name="connsiteY157" fmla="*/ 1423573 h 2146721"/>
                <a:gd name="connsiteX158" fmla="*/ 384013 w 2485572"/>
                <a:gd name="connsiteY158" fmla="*/ 1420733 h 2146721"/>
                <a:gd name="connsiteX159" fmla="*/ 375492 w 2485572"/>
                <a:gd name="connsiteY159" fmla="*/ 1420733 h 2146721"/>
                <a:gd name="connsiteX160" fmla="*/ 319537 w 2485572"/>
                <a:gd name="connsiteY160" fmla="*/ 1409655 h 2146721"/>
                <a:gd name="connsiteX161" fmla="*/ 313856 w 2485572"/>
                <a:gd name="connsiteY161" fmla="*/ 1406815 h 2146721"/>
                <a:gd name="connsiteX162" fmla="*/ 308176 w 2485572"/>
                <a:gd name="connsiteY162" fmla="*/ 1406815 h 2146721"/>
                <a:gd name="connsiteX163" fmla="*/ 297098 w 2485572"/>
                <a:gd name="connsiteY163" fmla="*/ 1401134 h 2146721"/>
                <a:gd name="connsiteX164" fmla="*/ 221546 w 2485572"/>
                <a:gd name="connsiteY164" fmla="*/ 1392898 h 2146721"/>
                <a:gd name="connsiteX165" fmla="*/ 213025 w 2485572"/>
                <a:gd name="connsiteY165" fmla="*/ 1392898 h 2146721"/>
                <a:gd name="connsiteX166" fmla="*/ 204504 w 2485572"/>
                <a:gd name="connsiteY166" fmla="*/ 1395738 h 2146721"/>
                <a:gd name="connsiteX167" fmla="*/ 154230 w 2485572"/>
                <a:gd name="connsiteY167" fmla="*/ 1406815 h 2146721"/>
                <a:gd name="connsiteX168" fmla="*/ 148549 w 2485572"/>
                <a:gd name="connsiteY168" fmla="*/ 1403975 h 2146721"/>
                <a:gd name="connsiteX169" fmla="*/ 137472 w 2485572"/>
                <a:gd name="connsiteY169" fmla="*/ 1398294 h 2146721"/>
                <a:gd name="connsiteX170" fmla="*/ 131791 w 2485572"/>
                <a:gd name="connsiteY170" fmla="*/ 1398294 h 2146721"/>
                <a:gd name="connsiteX171" fmla="*/ 67316 w 2485572"/>
                <a:gd name="connsiteY171" fmla="*/ 1418177 h 2146721"/>
                <a:gd name="connsiteX172" fmla="*/ 58795 w 2485572"/>
                <a:gd name="connsiteY172" fmla="*/ 1420733 h 2146721"/>
                <a:gd name="connsiteX173" fmla="*/ 50558 w 2485572"/>
                <a:gd name="connsiteY173" fmla="*/ 1423573 h 2146721"/>
                <a:gd name="connsiteX174" fmla="*/ 42037 w 2485572"/>
                <a:gd name="connsiteY174" fmla="*/ 1423573 h 2146721"/>
                <a:gd name="connsiteX175" fmla="*/ 5681 w 2485572"/>
                <a:gd name="connsiteY175" fmla="*/ 1432094 h 2146721"/>
                <a:gd name="connsiteX176" fmla="*/ 2840 w 2485572"/>
                <a:gd name="connsiteY176" fmla="*/ 1403975 h 2146721"/>
                <a:gd name="connsiteX177" fmla="*/ 0 w 2485572"/>
                <a:gd name="connsiteY177" fmla="*/ 1395738 h 2146721"/>
                <a:gd name="connsiteX178" fmla="*/ 5681 w 2485572"/>
                <a:gd name="connsiteY178" fmla="*/ 1373299 h 2146721"/>
                <a:gd name="connsiteX179" fmla="*/ 5681 w 2485572"/>
                <a:gd name="connsiteY179" fmla="*/ 1361938 h 2146721"/>
                <a:gd name="connsiteX180" fmla="*/ 11361 w 2485572"/>
                <a:gd name="connsiteY180" fmla="*/ 1345180 h 2146721"/>
                <a:gd name="connsiteX181" fmla="*/ 42037 w 2485572"/>
                <a:gd name="connsiteY181" fmla="*/ 1305983 h 2146721"/>
                <a:gd name="connsiteX182" fmla="*/ 47718 w 2485572"/>
                <a:gd name="connsiteY182" fmla="*/ 1294622 h 2146721"/>
                <a:gd name="connsiteX183" fmla="*/ 39197 w 2485572"/>
                <a:gd name="connsiteY183" fmla="*/ 1275024 h 2146721"/>
                <a:gd name="connsiteX184" fmla="*/ 33516 w 2485572"/>
                <a:gd name="connsiteY184" fmla="*/ 1269627 h 2146721"/>
                <a:gd name="connsiteX185" fmla="*/ 33516 w 2485572"/>
                <a:gd name="connsiteY185" fmla="*/ 1244348 h 2146721"/>
                <a:gd name="connsiteX186" fmla="*/ 64475 w 2485572"/>
                <a:gd name="connsiteY186" fmla="*/ 1213389 h 2146721"/>
                <a:gd name="connsiteX187" fmla="*/ 81233 w 2485572"/>
                <a:gd name="connsiteY187" fmla="*/ 1199471 h 2146721"/>
                <a:gd name="connsiteX188" fmla="*/ 86914 w 2485572"/>
                <a:gd name="connsiteY188" fmla="*/ 1190950 h 2146721"/>
                <a:gd name="connsiteX189" fmla="*/ 97991 w 2485572"/>
                <a:gd name="connsiteY189" fmla="*/ 1160275 h 2146721"/>
                <a:gd name="connsiteX190" fmla="*/ 95435 w 2485572"/>
                <a:gd name="connsiteY190" fmla="*/ 1151753 h 2146721"/>
                <a:gd name="connsiteX191" fmla="*/ 95435 w 2485572"/>
                <a:gd name="connsiteY191" fmla="*/ 1121078 h 2146721"/>
                <a:gd name="connsiteX192" fmla="*/ 100832 w 2485572"/>
                <a:gd name="connsiteY192" fmla="*/ 1112557 h 2146721"/>
                <a:gd name="connsiteX193" fmla="*/ 103672 w 2485572"/>
                <a:gd name="connsiteY193" fmla="*/ 1106876 h 2146721"/>
                <a:gd name="connsiteX194" fmla="*/ 154230 w 2485572"/>
                <a:gd name="connsiteY194" fmla="*/ 1070520 h 2146721"/>
                <a:gd name="connsiteX195" fmla="*/ 176668 w 2485572"/>
                <a:gd name="connsiteY195" fmla="*/ 1045241 h 2146721"/>
                <a:gd name="connsiteX196" fmla="*/ 176668 w 2485572"/>
                <a:gd name="connsiteY196" fmla="*/ 1037004 h 2146721"/>
                <a:gd name="connsiteX197" fmla="*/ 173828 w 2485572"/>
                <a:gd name="connsiteY197" fmla="*/ 1028483 h 2146721"/>
                <a:gd name="connsiteX198" fmla="*/ 157070 w 2485572"/>
                <a:gd name="connsiteY198" fmla="*/ 1008885 h 2146721"/>
                <a:gd name="connsiteX199" fmla="*/ 154230 w 2485572"/>
                <a:gd name="connsiteY199" fmla="*/ 1000648 h 2146721"/>
                <a:gd name="connsiteX200" fmla="*/ 157070 w 2485572"/>
                <a:gd name="connsiteY200" fmla="*/ 964008 h 2146721"/>
                <a:gd name="connsiteX201" fmla="*/ 154230 w 2485572"/>
                <a:gd name="connsiteY201" fmla="*/ 955771 h 2146721"/>
                <a:gd name="connsiteX202" fmla="*/ 126111 w 2485572"/>
                <a:gd name="connsiteY202" fmla="*/ 930492 h 2146721"/>
                <a:gd name="connsiteX203" fmla="*/ 112193 w 2485572"/>
                <a:gd name="connsiteY203" fmla="*/ 927652 h 2146721"/>
                <a:gd name="connsiteX204" fmla="*/ 109353 w 2485572"/>
                <a:gd name="connsiteY204" fmla="*/ 921971 h 2146721"/>
                <a:gd name="connsiteX205" fmla="*/ 109353 w 2485572"/>
                <a:gd name="connsiteY205" fmla="*/ 908053 h 2146721"/>
                <a:gd name="connsiteX206" fmla="*/ 117590 w 2485572"/>
                <a:gd name="connsiteY206" fmla="*/ 891295 h 2146721"/>
                <a:gd name="connsiteX207" fmla="*/ 123270 w 2485572"/>
                <a:gd name="connsiteY207" fmla="*/ 885615 h 2146721"/>
                <a:gd name="connsiteX208" fmla="*/ 148549 w 2485572"/>
                <a:gd name="connsiteY208" fmla="*/ 866016 h 2146721"/>
                <a:gd name="connsiteX209" fmla="*/ 128951 w 2485572"/>
                <a:gd name="connsiteY209" fmla="*/ 840738 h 2146721"/>
                <a:gd name="connsiteX210" fmla="*/ 126111 w 2485572"/>
                <a:gd name="connsiteY210" fmla="*/ 821139 h 2146721"/>
                <a:gd name="connsiteX211" fmla="*/ 140028 w 2485572"/>
                <a:gd name="connsiteY211" fmla="*/ 812618 h 2146721"/>
                <a:gd name="connsiteX212" fmla="*/ 142869 w 2485572"/>
                <a:gd name="connsiteY212" fmla="*/ 790464 h 2146721"/>
                <a:gd name="connsiteX213" fmla="*/ 154230 w 2485572"/>
                <a:gd name="connsiteY213" fmla="*/ 773422 h 2146721"/>
                <a:gd name="connsiteX214" fmla="*/ 157070 w 2485572"/>
                <a:gd name="connsiteY214" fmla="*/ 762344 h 2146721"/>
                <a:gd name="connsiteX215" fmla="*/ 157070 w 2485572"/>
                <a:gd name="connsiteY215" fmla="*/ 753824 h 2146721"/>
                <a:gd name="connsiteX216" fmla="*/ 145709 w 2485572"/>
                <a:gd name="connsiteY216" fmla="*/ 731385 h 2146721"/>
                <a:gd name="connsiteX217" fmla="*/ 145709 w 2485572"/>
                <a:gd name="connsiteY217" fmla="*/ 723148 h 2146721"/>
                <a:gd name="connsiteX218" fmla="*/ 159627 w 2485572"/>
                <a:gd name="connsiteY218" fmla="*/ 714627 h 2146721"/>
                <a:gd name="connsiteX219" fmla="*/ 204504 w 2485572"/>
                <a:gd name="connsiteY219" fmla="*/ 708946 h 2146721"/>
                <a:gd name="connsiteX220" fmla="*/ 232623 w 2485572"/>
                <a:gd name="connsiteY220" fmla="*/ 678271 h 2146721"/>
                <a:gd name="connsiteX221" fmla="*/ 232623 w 2485572"/>
                <a:gd name="connsiteY221" fmla="*/ 666909 h 2146721"/>
                <a:gd name="connsiteX222" fmla="*/ 215865 w 2485572"/>
                <a:gd name="connsiteY222" fmla="*/ 644755 h 2146721"/>
                <a:gd name="connsiteX223" fmla="*/ 218705 w 2485572"/>
                <a:gd name="connsiteY223" fmla="*/ 613795 h 2146721"/>
                <a:gd name="connsiteX224" fmla="*/ 241144 w 2485572"/>
                <a:gd name="connsiteY224" fmla="*/ 582836 h 2146721"/>
                <a:gd name="connsiteX225" fmla="*/ 252221 w 2485572"/>
                <a:gd name="connsiteY225" fmla="*/ 571758 h 2146721"/>
                <a:gd name="connsiteX226" fmla="*/ 285737 w 2485572"/>
                <a:gd name="connsiteY226" fmla="*/ 524041 h 2146721"/>
                <a:gd name="connsiteX227" fmla="*/ 291418 w 2485572"/>
                <a:gd name="connsiteY227" fmla="*/ 518644 h 2146721"/>
                <a:gd name="connsiteX228" fmla="*/ 322377 w 2485572"/>
                <a:gd name="connsiteY228" fmla="*/ 518644 h 2146721"/>
                <a:gd name="connsiteX229" fmla="*/ 333455 w 2485572"/>
                <a:gd name="connsiteY229" fmla="*/ 510123 h 2146721"/>
                <a:gd name="connsiteX230" fmla="*/ 341976 w 2485572"/>
                <a:gd name="connsiteY230" fmla="*/ 482004 h 2146721"/>
                <a:gd name="connsiteX231" fmla="*/ 347372 w 2485572"/>
                <a:gd name="connsiteY231" fmla="*/ 476607 h 2146721"/>
                <a:gd name="connsiteX232" fmla="*/ 386853 w 2485572"/>
                <a:gd name="connsiteY232" fmla="*/ 459565 h 2146721"/>
                <a:gd name="connsiteX233" fmla="*/ 389409 w 2485572"/>
                <a:gd name="connsiteY233" fmla="*/ 454169 h 2146721"/>
                <a:gd name="connsiteX234" fmla="*/ 400770 w 2485572"/>
                <a:gd name="connsiteY234" fmla="*/ 434570 h 2146721"/>
                <a:gd name="connsiteX235" fmla="*/ 414688 w 2485572"/>
                <a:gd name="connsiteY235" fmla="*/ 392534 h 2146721"/>
                <a:gd name="connsiteX236" fmla="*/ 428890 w 2485572"/>
                <a:gd name="connsiteY236" fmla="*/ 341976 h 2146721"/>
                <a:gd name="connsiteX237" fmla="*/ 434286 w 2485572"/>
                <a:gd name="connsiteY237" fmla="*/ 255062 h 2146721"/>
                <a:gd name="connsiteX238" fmla="*/ 437127 w 2485572"/>
                <a:gd name="connsiteY238" fmla="*/ 252221 h 2146721"/>
                <a:gd name="connsiteX239" fmla="*/ 448488 w 2485572"/>
                <a:gd name="connsiteY239" fmla="*/ 235463 h 2146721"/>
                <a:gd name="connsiteX240" fmla="*/ 468086 w 2485572"/>
                <a:gd name="connsiteY240" fmla="*/ 221546 h 2146721"/>
                <a:gd name="connsiteX241" fmla="*/ 501602 w 2485572"/>
                <a:gd name="connsiteY241" fmla="*/ 215865 h 2146721"/>
                <a:gd name="connsiteX242" fmla="*/ 512964 w 2485572"/>
                <a:gd name="connsiteY242" fmla="*/ 213025 h 2146721"/>
                <a:gd name="connsiteX243" fmla="*/ 555000 w 2485572"/>
                <a:gd name="connsiteY243" fmla="*/ 187746 h 2146721"/>
                <a:gd name="connsiteX244" fmla="*/ 557557 w 2485572"/>
                <a:gd name="connsiteY244" fmla="*/ 182349 h 2146721"/>
                <a:gd name="connsiteX245" fmla="*/ 602434 w 2485572"/>
                <a:gd name="connsiteY245" fmla="*/ 131791 h 2146721"/>
                <a:gd name="connsiteX246" fmla="*/ 605274 w 2485572"/>
                <a:gd name="connsiteY246" fmla="*/ 123270 h 2146721"/>
                <a:gd name="connsiteX247" fmla="*/ 594197 w 2485572"/>
                <a:gd name="connsiteY247" fmla="*/ 70156 h 2146721"/>
                <a:gd name="connsiteX248" fmla="*/ 650151 w 2485572"/>
                <a:gd name="connsiteY248" fmla="*/ 92595 h 2146721"/>
                <a:gd name="connsiteX249" fmla="*/ 664069 w 2485572"/>
                <a:gd name="connsiteY249" fmla="*/ 92595 h 2146721"/>
                <a:gd name="connsiteX250" fmla="*/ 689348 w 2485572"/>
                <a:gd name="connsiteY250" fmla="*/ 98275 h 2146721"/>
                <a:gd name="connsiteX251" fmla="*/ 723148 w 2485572"/>
                <a:gd name="connsiteY251" fmla="*/ 89754 h 2146721"/>
                <a:gd name="connsiteX252" fmla="*/ 725704 w 2485572"/>
                <a:gd name="connsiteY252" fmla="*/ 92595 h 2146721"/>
                <a:gd name="connsiteX253" fmla="*/ 731385 w 2485572"/>
                <a:gd name="connsiteY253" fmla="*/ 92595 h 2146721"/>
                <a:gd name="connsiteX254" fmla="*/ 737065 w 2485572"/>
                <a:gd name="connsiteY254" fmla="*/ 95435 h 2146721"/>
                <a:gd name="connsiteX255" fmla="*/ 742746 w 2485572"/>
                <a:gd name="connsiteY255" fmla="*/ 95435 h 2146721"/>
                <a:gd name="connsiteX256" fmla="*/ 779102 w 2485572"/>
                <a:gd name="connsiteY256" fmla="*/ 75837 h 2146721"/>
                <a:gd name="connsiteX257" fmla="*/ 818299 w 2485572"/>
                <a:gd name="connsiteY257" fmla="*/ 39197 h 2146721"/>
                <a:gd name="connsiteX258" fmla="*/ 823980 w 2485572"/>
                <a:gd name="connsiteY258" fmla="*/ 33800 h 2146721"/>
                <a:gd name="connsiteX259" fmla="*/ 851815 w 2485572"/>
                <a:gd name="connsiteY259" fmla="*/ 19598 h 2146721"/>
                <a:gd name="connsiteX260" fmla="*/ 854655 w 2485572"/>
                <a:gd name="connsiteY260" fmla="*/ 14202 h 2146721"/>
                <a:gd name="connsiteX261" fmla="*/ 888455 w 2485572"/>
                <a:gd name="connsiteY261" fmla="*/ 8521 h 2146721"/>
                <a:gd name="connsiteX262" fmla="*/ 893852 w 2485572"/>
                <a:gd name="connsiteY262" fmla="*/ 11361 h 2146721"/>
                <a:gd name="connsiteX263" fmla="*/ 933332 w 2485572"/>
                <a:gd name="connsiteY263" fmla="*/ 36640 h 2146721"/>
                <a:gd name="connsiteX264" fmla="*/ 938729 w 2485572"/>
                <a:gd name="connsiteY264" fmla="*/ 42037 h 2146721"/>
                <a:gd name="connsiteX265" fmla="*/ 969689 w 2485572"/>
                <a:gd name="connsiteY265" fmla="*/ 61635 h 2146721"/>
                <a:gd name="connsiteX266" fmla="*/ 972529 w 2485572"/>
                <a:gd name="connsiteY266" fmla="*/ 64475 h 2146721"/>
                <a:gd name="connsiteX267" fmla="*/ 977925 w 2485572"/>
                <a:gd name="connsiteY267" fmla="*/ 67316 h 2146721"/>
                <a:gd name="connsiteX268" fmla="*/ 1011725 w 2485572"/>
                <a:gd name="connsiteY268" fmla="*/ 67316 h 2146721"/>
                <a:gd name="connsiteX269" fmla="*/ 1031324 w 2485572"/>
                <a:gd name="connsiteY269" fmla="*/ 64475 h 2146721"/>
                <a:gd name="connsiteX270" fmla="*/ 1042401 w 2485572"/>
                <a:gd name="connsiteY270" fmla="*/ 64475 h 2146721"/>
                <a:gd name="connsiteX271" fmla="*/ 1104036 w 2485572"/>
                <a:gd name="connsiteY271" fmla="*/ 70156 h 2146721"/>
                <a:gd name="connsiteX272" fmla="*/ 1109717 w 2485572"/>
                <a:gd name="connsiteY272" fmla="*/ 75837 h 2146721"/>
                <a:gd name="connsiteX273" fmla="*/ 1118238 w 2485572"/>
                <a:gd name="connsiteY273" fmla="*/ 81233 h 2146721"/>
                <a:gd name="connsiteX274" fmla="*/ 1121078 w 2485572"/>
                <a:gd name="connsiteY274" fmla="*/ 84074 h 2146721"/>
                <a:gd name="connsiteX275" fmla="*/ 1143517 w 2485572"/>
                <a:gd name="connsiteY275" fmla="*/ 95435 h 2146721"/>
                <a:gd name="connsiteX276" fmla="*/ 1151754 w 2485572"/>
                <a:gd name="connsiteY276" fmla="*/ 100832 h 2146721"/>
                <a:gd name="connsiteX277" fmla="*/ 1171352 w 2485572"/>
                <a:gd name="connsiteY277" fmla="*/ 100832 h 2146721"/>
                <a:gd name="connsiteX278" fmla="*/ 1174192 w 2485572"/>
                <a:gd name="connsiteY278" fmla="*/ 98275 h 2146721"/>
                <a:gd name="connsiteX279" fmla="*/ 1188110 w 2485572"/>
                <a:gd name="connsiteY279" fmla="*/ 89754 h 2146721"/>
                <a:gd name="connsiteX280" fmla="*/ 1193791 w 2485572"/>
                <a:gd name="connsiteY280" fmla="*/ 84074 h 2146721"/>
                <a:gd name="connsiteX281" fmla="*/ 1238668 w 2485572"/>
                <a:gd name="connsiteY281" fmla="*/ 75837 h 2146721"/>
                <a:gd name="connsiteX282" fmla="*/ 1244348 w 2485572"/>
                <a:gd name="connsiteY282" fmla="*/ 78677 h 2146721"/>
                <a:gd name="connsiteX283" fmla="*/ 1272184 w 2485572"/>
                <a:gd name="connsiteY283" fmla="*/ 75837 h 2146721"/>
                <a:gd name="connsiteX284" fmla="*/ 1280705 w 2485572"/>
                <a:gd name="connsiteY284" fmla="*/ 72996 h 2146721"/>
                <a:gd name="connsiteX285" fmla="*/ 1286385 w 2485572"/>
                <a:gd name="connsiteY285" fmla="*/ 72996 h 2146721"/>
                <a:gd name="connsiteX286" fmla="*/ 1348020 w 2485572"/>
                <a:gd name="connsiteY286" fmla="*/ 50558 h 2146721"/>
                <a:gd name="connsiteX287" fmla="*/ 1350861 w 2485572"/>
                <a:gd name="connsiteY287" fmla="*/ 50558 h 2146721"/>
                <a:gd name="connsiteX288" fmla="*/ 1392898 w 2485572"/>
                <a:gd name="connsiteY288" fmla="*/ 39197 h 2146721"/>
                <a:gd name="connsiteX289" fmla="*/ 1406815 w 2485572"/>
                <a:gd name="connsiteY289" fmla="*/ 39197 h 2146721"/>
                <a:gd name="connsiteX290" fmla="*/ 1459929 w 2485572"/>
                <a:gd name="connsiteY290" fmla="*/ 36640 h 2146721"/>
                <a:gd name="connsiteX291" fmla="*/ 1468450 w 2485572"/>
                <a:gd name="connsiteY291" fmla="*/ 36640 h 2146721"/>
                <a:gd name="connsiteX292" fmla="*/ 1474131 w 2485572"/>
                <a:gd name="connsiteY292" fmla="*/ 33800 h 2146721"/>
                <a:gd name="connsiteX293" fmla="*/ 1479528 w 2485572"/>
                <a:gd name="connsiteY293" fmla="*/ 30960 h 2146721"/>
                <a:gd name="connsiteX294" fmla="*/ 1485208 w 2485572"/>
                <a:gd name="connsiteY294" fmla="*/ 30960 h 2146721"/>
                <a:gd name="connsiteX295" fmla="*/ 1544003 w 2485572"/>
                <a:gd name="connsiteY295" fmla="*/ 16758 h 2146721"/>
                <a:gd name="connsiteX296" fmla="*/ 1549684 w 2485572"/>
                <a:gd name="connsiteY296" fmla="*/ 14202 h 2146721"/>
                <a:gd name="connsiteX297" fmla="*/ 1555364 w 2485572"/>
                <a:gd name="connsiteY297" fmla="*/ 14202 h 2146721"/>
                <a:gd name="connsiteX298" fmla="*/ 1563601 w 2485572"/>
                <a:gd name="connsiteY298" fmla="*/ 11361 h 2146721"/>
                <a:gd name="connsiteX299" fmla="*/ 1614159 w 2485572"/>
                <a:gd name="connsiteY299" fmla="*/ 22439 h 2146721"/>
                <a:gd name="connsiteX300" fmla="*/ 1619840 w 2485572"/>
                <a:gd name="connsiteY300" fmla="*/ 19598 h 2146721"/>
                <a:gd name="connsiteX301" fmla="*/ 1630917 w 2485572"/>
                <a:gd name="connsiteY301" fmla="*/ 16758 h 2146721"/>
                <a:gd name="connsiteX302" fmla="*/ 1645119 w 2485572"/>
                <a:gd name="connsiteY302" fmla="*/ 8521 h 2146721"/>
                <a:gd name="connsiteX303" fmla="*/ 1653356 w 2485572"/>
                <a:gd name="connsiteY303" fmla="*/ 5681 h 2146721"/>
                <a:gd name="connsiteX304" fmla="*/ 1689712 w 2485572"/>
                <a:gd name="connsiteY304" fmla="*/ 0 h 2146721"/>
                <a:gd name="connsiteX305" fmla="*/ 1698233 w 2485572"/>
                <a:gd name="connsiteY305" fmla="*/ 11361 h 2146721"/>
                <a:gd name="connsiteX306" fmla="*/ 1703914 w 2485572"/>
                <a:gd name="connsiteY306" fmla="*/ 14202 h 2146721"/>
                <a:gd name="connsiteX307" fmla="*/ 1709310 w 2485572"/>
                <a:gd name="connsiteY307" fmla="*/ 16758 h 2146721"/>
                <a:gd name="connsiteX308" fmla="*/ 1717831 w 2485572"/>
                <a:gd name="connsiteY308" fmla="*/ 16758 h 2146721"/>
                <a:gd name="connsiteX309" fmla="*/ 1757028 w 2485572"/>
                <a:gd name="connsiteY309" fmla="*/ 22439 h 2146721"/>
                <a:gd name="connsiteX310" fmla="*/ 1762708 w 2485572"/>
                <a:gd name="connsiteY310" fmla="*/ 25279 h 2146721"/>
                <a:gd name="connsiteX311" fmla="*/ 1768389 w 2485572"/>
                <a:gd name="connsiteY311" fmla="*/ 25279 h 2146721"/>
                <a:gd name="connsiteX312" fmla="*/ 1787987 w 2485572"/>
                <a:gd name="connsiteY312" fmla="*/ 33800 h 2146721"/>
                <a:gd name="connsiteX313" fmla="*/ 1793384 w 2485572"/>
                <a:gd name="connsiteY313" fmla="*/ 33800 h 2146721"/>
                <a:gd name="connsiteX314" fmla="*/ 1801905 w 2485572"/>
                <a:gd name="connsiteY314" fmla="*/ 36640 h 2146721"/>
                <a:gd name="connsiteX315" fmla="*/ 1835421 w 2485572"/>
                <a:gd name="connsiteY315" fmla="*/ 42037 h 2146721"/>
                <a:gd name="connsiteX316" fmla="*/ 1891659 w 2485572"/>
                <a:gd name="connsiteY316" fmla="*/ 61635 h 2146721"/>
                <a:gd name="connsiteX317" fmla="*/ 1897340 w 2485572"/>
                <a:gd name="connsiteY317" fmla="*/ 64475 h 2146721"/>
                <a:gd name="connsiteX318" fmla="*/ 1899896 w 2485572"/>
                <a:gd name="connsiteY318" fmla="*/ 67316 h 2146721"/>
                <a:gd name="connsiteX319" fmla="*/ 1944774 w 2485572"/>
                <a:gd name="connsiteY319" fmla="*/ 123270 h 2146721"/>
                <a:gd name="connsiteX320" fmla="*/ 1947614 w 2485572"/>
                <a:gd name="connsiteY320" fmla="*/ 128951 h 2146721"/>
                <a:gd name="connsiteX321" fmla="*/ 1950454 w 2485572"/>
                <a:gd name="connsiteY321" fmla="*/ 131791 h 2146721"/>
                <a:gd name="connsiteX322" fmla="*/ 1956135 w 2485572"/>
                <a:gd name="connsiteY322" fmla="*/ 140312 h 2146721"/>
                <a:gd name="connsiteX323" fmla="*/ 1958975 w 2485572"/>
                <a:gd name="connsiteY323" fmla="*/ 145709 h 2146721"/>
                <a:gd name="connsiteX324" fmla="*/ 1961532 w 2485572"/>
                <a:gd name="connsiteY324" fmla="*/ 154230 h 2146721"/>
                <a:gd name="connsiteX325" fmla="*/ 1998172 w 2485572"/>
                <a:gd name="connsiteY325" fmla="*/ 204788 h 2146721"/>
                <a:gd name="connsiteX326" fmla="*/ 2003569 w 2485572"/>
                <a:gd name="connsiteY326" fmla="*/ 207344 h 2146721"/>
                <a:gd name="connsiteX327" fmla="*/ 2009249 w 2485572"/>
                <a:gd name="connsiteY327" fmla="*/ 210184 h 2146721"/>
                <a:gd name="connsiteX328" fmla="*/ 2017770 w 2485572"/>
                <a:gd name="connsiteY328" fmla="*/ 210184 h 2146721"/>
                <a:gd name="connsiteX329" fmla="*/ 2026007 w 2485572"/>
                <a:gd name="connsiteY329" fmla="*/ 213025 h 2146721"/>
                <a:gd name="connsiteX330" fmla="*/ 2037368 w 2485572"/>
                <a:gd name="connsiteY330" fmla="*/ 215865 h 2146721"/>
                <a:gd name="connsiteX331" fmla="*/ 2099003 w 2485572"/>
                <a:gd name="connsiteY331" fmla="*/ 221546 h 2146721"/>
                <a:gd name="connsiteX332" fmla="*/ 2104684 w 2485572"/>
                <a:gd name="connsiteY332" fmla="*/ 224386 h 2146721"/>
                <a:gd name="connsiteX333" fmla="*/ 2112921 w 2485572"/>
                <a:gd name="connsiteY333" fmla="*/ 224386 h 2146721"/>
                <a:gd name="connsiteX334" fmla="*/ 2124283 w 2485572"/>
                <a:gd name="connsiteY334" fmla="*/ 229783 h 2146721"/>
                <a:gd name="connsiteX335" fmla="*/ 2177397 w 2485572"/>
                <a:gd name="connsiteY335" fmla="*/ 229783 h 2146721"/>
                <a:gd name="connsiteX336" fmla="*/ 2185918 w 2485572"/>
                <a:gd name="connsiteY336" fmla="*/ 232623 h 2146721"/>
                <a:gd name="connsiteX337" fmla="*/ 2213753 w 2485572"/>
                <a:gd name="connsiteY337" fmla="*/ 226942 h 2146721"/>
                <a:gd name="connsiteX338" fmla="*/ 2219434 w 2485572"/>
                <a:gd name="connsiteY338" fmla="*/ 224386 h 2146721"/>
                <a:gd name="connsiteX339" fmla="*/ 2241872 w 2485572"/>
                <a:gd name="connsiteY339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93729 w 2485572"/>
                <a:gd name="connsiteY73" fmla="*/ 2085086 h 2146721"/>
                <a:gd name="connsiteX74" fmla="*/ 1426413 w 2485572"/>
                <a:gd name="connsiteY74" fmla="*/ 2059807 h 2146721"/>
                <a:gd name="connsiteX75" fmla="*/ 1364778 w 2485572"/>
                <a:gd name="connsiteY75" fmla="*/ 2056966 h 2146721"/>
                <a:gd name="connsiteX76" fmla="*/ 1336659 w 2485572"/>
                <a:gd name="connsiteY76" fmla="*/ 2048445 h 2146721"/>
                <a:gd name="connsiteX77" fmla="*/ 1311380 w 2485572"/>
                <a:gd name="connsiteY77" fmla="*/ 2034528 h 2146721"/>
                <a:gd name="connsiteX78" fmla="*/ 1305983 w 2485572"/>
                <a:gd name="connsiteY78" fmla="*/ 2031688 h 2146721"/>
                <a:gd name="connsiteX79" fmla="*/ 1303143 w 2485572"/>
                <a:gd name="connsiteY79" fmla="*/ 2026291 h 2146721"/>
                <a:gd name="connsiteX80" fmla="*/ 1300303 w 2485572"/>
                <a:gd name="connsiteY80" fmla="*/ 2023451 h 2146721"/>
                <a:gd name="connsiteX81" fmla="*/ 1266787 w 2485572"/>
                <a:gd name="connsiteY81" fmla="*/ 2006409 h 2146721"/>
                <a:gd name="connsiteX82" fmla="*/ 1255426 w 2485572"/>
                <a:gd name="connsiteY82" fmla="*/ 2006409 h 2146721"/>
                <a:gd name="connsiteX83" fmla="*/ 1238668 w 2485572"/>
                <a:gd name="connsiteY83" fmla="*/ 2001012 h 2146721"/>
                <a:gd name="connsiteX84" fmla="*/ 1232987 w 2485572"/>
                <a:gd name="connsiteY84" fmla="*/ 2001012 h 2146721"/>
                <a:gd name="connsiteX85" fmla="*/ 1216229 w 2485572"/>
                <a:gd name="connsiteY85" fmla="*/ 1995331 h 2146721"/>
                <a:gd name="connsiteX86" fmla="*/ 1213389 w 2485572"/>
                <a:gd name="connsiteY86" fmla="*/ 1992491 h 2146721"/>
                <a:gd name="connsiteX87" fmla="*/ 1185554 w 2485572"/>
                <a:gd name="connsiteY87" fmla="*/ 1984254 h 2146721"/>
                <a:gd name="connsiteX88" fmla="*/ 1179873 w 2485572"/>
                <a:gd name="connsiteY88" fmla="*/ 1984254 h 2146721"/>
                <a:gd name="connsiteX89" fmla="*/ 1157434 w 2485572"/>
                <a:gd name="connsiteY89" fmla="*/ 1981414 h 2146721"/>
                <a:gd name="connsiteX90" fmla="*/ 1109717 w 2485572"/>
                <a:gd name="connsiteY90" fmla="*/ 1947614 h 2146721"/>
                <a:gd name="connsiteX91" fmla="*/ 1098639 w 2485572"/>
                <a:gd name="connsiteY91" fmla="*/ 1944774 h 2146721"/>
                <a:gd name="connsiteX92" fmla="*/ 1067680 w 2485572"/>
                <a:gd name="connsiteY92" fmla="*/ 1919779 h 2146721"/>
                <a:gd name="connsiteX93" fmla="*/ 1056603 w 2485572"/>
                <a:gd name="connsiteY93" fmla="*/ 1888819 h 2146721"/>
                <a:gd name="connsiteX94" fmla="*/ 1053762 w 2485572"/>
                <a:gd name="connsiteY94" fmla="*/ 1880298 h 2146721"/>
                <a:gd name="connsiteX95" fmla="*/ 1022803 w 2485572"/>
                <a:gd name="connsiteY95" fmla="*/ 1860700 h 2146721"/>
                <a:gd name="connsiteX96" fmla="*/ 1019962 w 2485572"/>
                <a:gd name="connsiteY96" fmla="*/ 1858143 h 2146721"/>
                <a:gd name="connsiteX97" fmla="*/ 1006045 w 2485572"/>
                <a:gd name="connsiteY97" fmla="*/ 1824343 h 2146721"/>
                <a:gd name="connsiteX98" fmla="*/ 1006045 w 2485572"/>
                <a:gd name="connsiteY98" fmla="*/ 1813266 h 2146721"/>
                <a:gd name="connsiteX99" fmla="*/ 1011725 w 2485572"/>
                <a:gd name="connsiteY99" fmla="*/ 1793668 h 2146721"/>
                <a:gd name="connsiteX100" fmla="*/ 1019962 w 2485572"/>
                <a:gd name="connsiteY100" fmla="*/ 1768389 h 2146721"/>
                <a:gd name="connsiteX101" fmla="*/ 1025643 w 2485572"/>
                <a:gd name="connsiteY101" fmla="*/ 1737429 h 2146721"/>
                <a:gd name="connsiteX102" fmla="*/ 1025643 w 2485572"/>
                <a:gd name="connsiteY102" fmla="*/ 1723512 h 2146721"/>
                <a:gd name="connsiteX103" fmla="*/ 1019962 w 2485572"/>
                <a:gd name="connsiteY103" fmla="*/ 1720671 h 2146721"/>
                <a:gd name="connsiteX104" fmla="*/ 1014566 w 2485572"/>
                <a:gd name="connsiteY104" fmla="*/ 1712435 h 2146721"/>
                <a:gd name="connsiteX105" fmla="*/ 1011725 w 2485572"/>
                <a:gd name="connsiteY105" fmla="*/ 1709594 h 2146721"/>
                <a:gd name="connsiteX106" fmla="*/ 983606 w 2485572"/>
                <a:gd name="connsiteY106" fmla="*/ 1692552 h 2146721"/>
                <a:gd name="connsiteX107" fmla="*/ 977925 w 2485572"/>
                <a:gd name="connsiteY107" fmla="*/ 1692552 h 2146721"/>
                <a:gd name="connsiteX108" fmla="*/ 950090 w 2485572"/>
                <a:gd name="connsiteY108" fmla="*/ 1653356 h 2146721"/>
                <a:gd name="connsiteX109" fmla="*/ 950090 w 2485572"/>
                <a:gd name="connsiteY109" fmla="*/ 1639438 h 2146721"/>
                <a:gd name="connsiteX110" fmla="*/ 952931 w 2485572"/>
                <a:gd name="connsiteY110" fmla="*/ 1636598 h 2146721"/>
                <a:gd name="connsiteX111" fmla="*/ 975369 w 2485572"/>
                <a:gd name="connsiteY111" fmla="*/ 1597401 h 2146721"/>
                <a:gd name="connsiteX112" fmla="*/ 980766 w 2485572"/>
                <a:gd name="connsiteY112" fmla="*/ 1591721 h 2146721"/>
                <a:gd name="connsiteX113" fmla="*/ 1017406 w 2485572"/>
                <a:gd name="connsiteY113" fmla="*/ 1561045 h 2146721"/>
                <a:gd name="connsiteX114" fmla="*/ 1022803 w 2485572"/>
                <a:gd name="connsiteY114" fmla="*/ 1558205 h 2146721"/>
                <a:gd name="connsiteX115" fmla="*/ 1025643 w 2485572"/>
                <a:gd name="connsiteY115" fmla="*/ 1555364 h 2146721"/>
                <a:gd name="connsiteX116" fmla="*/ 1031324 w 2485572"/>
                <a:gd name="connsiteY116" fmla="*/ 1549684 h 2146721"/>
                <a:gd name="connsiteX117" fmla="*/ 1293866 w 2485572"/>
                <a:gd name="connsiteY117" fmla="*/ 1680648 h 2146721"/>
                <a:gd name="connsiteX118" fmla="*/ 1455791 w 2485572"/>
                <a:gd name="connsiteY118" fmla="*/ 1685410 h 2146721"/>
                <a:gd name="connsiteX119" fmla="*/ 1289417 w 2485572"/>
                <a:gd name="connsiteY119" fmla="*/ 1536685 h 2146721"/>
                <a:gd name="connsiteX120" fmla="*/ 1061999 w 2485572"/>
                <a:gd name="connsiteY120" fmla="*/ 1465610 h 2146721"/>
                <a:gd name="connsiteX121" fmla="*/ 1061999 w 2485572"/>
                <a:gd name="connsiteY121" fmla="*/ 1429254 h 2146721"/>
                <a:gd name="connsiteX122" fmla="*/ 1048082 w 2485572"/>
                <a:gd name="connsiteY122" fmla="*/ 1403975 h 2146721"/>
                <a:gd name="connsiteX123" fmla="*/ 1022803 w 2485572"/>
                <a:gd name="connsiteY123" fmla="*/ 1387217 h 2146721"/>
                <a:gd name="connsiteX124" fmla="*/ 1011725 w 2485572"/>
                <a:gd name="connsiteY124" fmla="*/ 1381536 h 2146721"/>
                <a:gd name="connsiteX125" fmla="*/ 1000364 w 2485572"/>
                <a:gd name="connsiteY125" fmla="*/ 1381536 h 2146721"/>
                <a:gd name="connsiteX126" fmla="*/ 961167 w 2485572"/>
                <a:gd name="connsiteY126" fmla="*/ 1376140 h 2146721"/>
                <a:gd name="connsiteX127" fmla="*/ 924811 w 2485572"/>
                <a:gd name="connsiteY127" fmla="*/ 1367618 h 2146721"/>
                <a:gd name="connsiteX128" fmla="*/ 919131 w 2485572"/>
                <a:gd name="connsiteY128" fmla="*/ 1367618 h 2146721"/>
                <a:gd name="connsiteX129" fmla="*/ 913450 w 2485572"/>
                <a:gd name="connsiteY129" fmla="*/ 1364778 h 2146721"/>
                <a:gd name="connsiteX130" fmla="*/ 908053 w 2485572"/>
                <a:gd name="connsiteY130" fmla="*/ 1364778 h 2146721"/>
                <a:gd name="connsiteX131" fmla="*/ 877094 w 2485572"/>
                <a:gd name="connsiteY131" fmla="*/ 1381536 h 2146721"/>
                <a:gd name="connsiteX132" fmla="*/ 868857 w 2485572"/>
                <a:gd name="connsiteY132" fmla="*/ 1390057 h 2146721"/>
                <a:gd name="connsiteX133" fmla="*/ 835057 w 2485572"/>
                <a:gd name="connsiteY133" fmla="*/ 1434934 h 2146721"/>
                <a:gd name="connsiteX134" fmla="*/ 832217 w 2485572"/>
                <a:gd name="connsiteY134" fmla="*/ 1440331 h 2146721"/>
                <a:gd name="connsiteX135" fmla="*/ 832217 w 2485572"/>
                <a:gd name="connsiteY135" fmla="*/ 1446012 h 2146721"/>
                <a:gd name="connsiteX136" fmla="*/ 767741 w 2485572"/>
                <a:gd name="connsiteY136" fmla="*/ 1513327 h 2146721"/>
                <a:gd name="connsiteX137" fmla="*/ 711787 w 2485572"/>
                <a:gd name="connsiteY137" fmla="*/ 1535766 h 2146721"/>
                <a:gd name="connsiteX138" fmla="*/ 686508 w 2485572"/>
                <a:gd name="connsiteY138" fmla="*/ 1541447 h 2146721"/>
                <a:gd name="connsiteX139" fmla="*/ 661513 w 2485572"/>
                <a:gd name="connsiteY139" fmla="*/ 1549684 h 2146721"/>
                <a:gd name="connsiteX140" fmla="*/ 658672 w 2485572"/>
                <a:gd name="connsiteY140" fmla="*/ 1552524 h 2146721"/>
                <a:gd name="connsiteX141" fmla="*/ 652992 w 2485572"/>
                <a:gd name="connsiteY141" fmla="*/ 1555364 h 2146721"/>
                <a:gd name="connsiteX142" fmla="*/ 624873 w 2485572"/>
                <a:gd name="connsiteY142" fmla="*/ 1561045 h 2146721"/>
                <a:gd name="connsiteX143" fmla="*/ 619476 w 2485572"/>
                <a:gd name="connsiteY143" fmla="*/ 1558205 h 2146721"/>
                <a:gd name="connsiteX144" fmla="*/ 616636 w 2485572"/>
                <a:gd name="connsiteY144" fmla="*/ 1555364 h 2146721"/>
                <a:gd name="connsiteX145" fmla="*/ 597037 w 2485572"/>
                <a:gd name="connsiteY145" fmla="*/ 1532926 h 2146721"/>
                <a:gd name="connsiteX146" fmla="*/ 594197 w 2485572"/>
                <a:gd name="connsiteY146" fmla="*/ 1521848 h 2146721"/>
                <a:gd name="connsiteX147" fmla="*/ 591357 w 2485572"/>
                <a:gd name="connsiteY147" fmla="*/ 1519008 h 2146721"/>
                <a:gd name="connsiteX148" fmla="*/ 566078 w 2485572"/>
                <a:gd name="connsiteY148" fmla="*/ 1482368 h 2146721"/>
                <a:gd name="connsiteX149" fmla="*/ 560397 w 2485572"/>
                <a:gd name="connsiteY149" fmla="*/ 1471291 h 2146721"/>
                <a:gd name="connsiteX150" fmla="*/ 555000 w 2485572"/>
                <a:gd name="connsiteY150" fmla="*/ 1465610 h 2146721"/>
                <a:gd name="connsiteX151" fmla="*/ 498762 w 2485572"/>
                <a:gd name="connsiteY151" fmla="*/ 1432094 h 2146721"/>
                <a:gd name="connsiteX152" fmla="*/ 490525 w 2485572"/>
                <a:gd name="connsiteY152" fmla="*/ 1429254 h 2146721"/>
                <a:gd name="connsiteX153" fmla="*/ 487685 w 2485572"/>
                <a:gd name="connsiteY153" fmla="*/ 1429254 h 2146721"/>
                <a:gd name="connsiteX154" fmla="*/ 462406 w 2485572"/>
                <a:gd name="connsiteY154" fmla="*/ 1426413 h 2146721"/>
                <a:gd name="connsiteX155" fmla="*/ 400770 w 2485572"/>
                <a:gd name="connsiteY155" fmla="*/ 1426413 h 2146721"/>
                <a:gd name="connsiteX156" fmla="*/ 392250 w 2485572"/>
                <a:gd name="connsiteY156" fmla="*/ 1423573 h 2146721"/>
                <a:gd name="connsiteX157" fmla="*/ 384013 w 2485572"/>
                <a:gd name="connsiteY157" fmla="*/ 1420733 h 2146721"/>
                <a:gd name="connsiteX158" fmla="*/ 375492 w 2485572"/>
                <a:gd name="connsiteY158" fmla="*/ 1420733 h 2146721"/>
                <a:gd name="connsiteX159" fmla="*/ 319537 w 2485572"/>
                <a:gd name="connsiteY159" fmla="*/ 1409655 h 2146721"/>
                <a:gd name="connsiteX160" fmla="*/ 313856 w 2485572"/>
                <a:gd name="connsiteY160" fmla="*/ 1406815 h 2146721"/>
                <a:gd name="connsiteX161" fmla="*/ 308176 w 2485572"/>
                <a:gd name="connsiteY161" fmla="*/ 1406815 h 2146721"/>
                <a:gd name="connsiteX162" fmla="*/ 297098 w 2485572"/>
                <a:gd name="connsiteY162" fmla="*/ 1401134 h 2146721"/>
                <a:gd name="connsiteX163" fmla="*/ 221546 w 2485572"/>
                <a:gd name="connsiteY163" fmla="*/ 1392898 h 2146721"/>
                <a:gd name="connsiteX164" fmla="*/ 213025 w 2485572"/>
                <a:gd name="connsiteY164" fmla="*/ 1392898 h 2146721"/>
                <a:gd name="connsiteX165" fmla="*/ 204504 w 2485572"/>
                <a:gd name="connsiteY165" fmla="*/ 1395738 h 2146721"/>
                <a:gd name="connsiteX166" fmla="*/ 154230 w 2485572"/>
                <a:gd name="connsiteY166" fmla="*/ 1406815 h 2146721"/>
                <a:gd name="connsiteX167" fmla="*/ 148549 w 2485572"/>
                <a:gd name="connsiteY167" fmla="*/ 1403975 h 2146721"/>
                <a:gd name="connsiteX168" fmla="*/ 137472 w 2485572"/>
                <a:gd name="connsiteY168" fmla="*/ 1398294 h 2146721"/>
                <a:gd name="connsiteX169" fmla="*/ 131791 w 2485572"/>
                <a:gd name="connsiteY169" fmla="*/ 1398294 h 2146721"/>
                <a:gd name="connsiteX170" fmla="*/ 67316 w 2485572"/>
                <a:gd name="connsiteY170" fmla="*/ 1418177 h 2146721"/>
                <a:gd name="connsiteX171" fmla="*/ 58795 w 2485572"/>
                <a:gd name="connsiteY171" fmla="*/ 1420733 h 2146721"/>
                <a:gd name="connsiteX172" fmla="*/ 50558 w 2485572"/>
                <a:gd name="connsiteY172" fmla="*/ 1423573 h 2146721"/>
                <a:gd name="connsiteX173" fmla="*/ 42037 w 2485572"/>
                <a:gd name="connsiteY173" fmla="*/ 1423573 h 2146721"/>
                <a:gd name="connsiteX174" fmla="*/ 5681 w 2485572"/>
                <a:gd name="connsiteY174" fmla="*/ 1432094 h 2146721"/>
                <a:gd name="connsiteX175" fmla="*/ 2840 w 2485572"/>
                <a:gd name="connsiteY175" fmla="*/ 1403975 h 2146721"/>
                <a:gd name="connsiteX176" fmla="*/ 0 w 2485572"/>
                <a:gd name="connsiteY176" fmla="*/ 1395738 h 2146721"/>
                <a:gd name="connsiteX177" fmla="*/ 5681 w 2485572"/>
                <a:gd name="connsiteY177" fmla="*/ 1373299 h 2146721"/>
                <a:gd name="connsiteX178" fmla="*/ 5681 w 2485572"/>
                <a:gd name="connsiteY178" fmla="*/ 1361938 h 2146721"/>
                <a:gd name="connsiteX179" fmla="*/ 11361 w 2485572"/>
                <a:gd name="connsiteY179" fmla="*/ 1345180 h 2146721"/>
                <a:gd name="connsiteX180" fmla="*/ 42037 w 2485572"/>
                <a:gd name="connsiteY180" fmla="*/ 1305983 h 2146721"/>
                <a:gd name="connsiteX181" fmla="*/ 47718 w 2485572"/>
                <a:gd name="connsiteY181" fmla="*/ 1294622 h 2146721"/>
                <a:gd name="connsiteX182" fmla="*/ 39197 w 2485572"/>
                <a:gd name="connsiteY182" fmla="*/ 1275024 h 2146721"/>
                <a:gd name="connsiteX183" fmla="*/ 33516 w 2485572"/>
                <a:gd name="connsiteY183" fmla="*/ 1269627 h 2146721"/>
                <a:gd name="connsiteX184" fmla="*/ 33516 w 2485572"/>
                <a:gd name="connsiteY184" fmla="*/ 1244348 h 2146721"/>
                <a:gd name="connsiteX185" fmla="*/ 64475 w 2485572"/>
                <a:gd name="connsiteY185" fmla="*/ 1213389 h 2146721"/>
                <a:gd name="connsiteX186" fmla="*/ 81233 w 2485572"/>
                <a:gd name="connsiteY186" fmla="*/ 1199471 h 2146721"/>
                <a:gd name="connsiteX187" fmla="*/ 86914 w 2485572"/>
                <a:gd name="connsiteY187" fmla="*/ 1190950 h 2146721"/>
                <a:gd name="connsiteX188" fmla="*/ 97991 w 2485572"/>
                <a:gd name="connsiteY188" fmla="*/ 1160275 h 2146721"/>
                <a:gd name="connsiteX189" fmla="*/ 95435 w 2485572"/>
                <a:gd name="connsiteY189" fmla="*/ 1151753 h 2146721"/>
                <a:gd name="connsiteX190" fmla="*/ 95435 w 2485572"/>
                <a:gd name="connsiteY190" fmla="*/ 1121078 h 2146721"/>
                <a:gd name="connsiteX191" fmla="*/ 100832 w 2485572"/>
                <a:gd name="connsiteY191" fmla="*/ 1112557 h 2146721"/>
                <a:gd name="connsiteX192" fmla="*/ 103672 w 2485572"/>
                <a:gd name="connsiteY192" fmla="*/ 1106876 h 2146721"/>
                <a:gd name="connsiteX193" fmla="*/ 154230 w 2485572"/>
                <a:gd name="connsiteY193" fmla="*/ 1070520 h 2146721"/>
                <a:gd name="connsiteX194" fmla="*/ 176668 w 2485572"/>
                <a:gd name="connsiteY194" fmla="*/ 1045241 h 2146721"/>
                <a:gd name="connsiteX195" fmla="*/ 176668 w 2485572"/>
                <a:gd name="connsiteY195" fmla="*/ 1037004 h 2146721"/>
                <a:gd name="connsiteX196" fmla="*/ 173828 w 2485572"/>
                <a:gd name="connsiteY196" fmla="*/ 1028483 h 2146721"/>
                <a:gd name="connsiteX197" fmla="*/ 157070 w 2485572"/>
                <a:gd name="connsiteY197" fmla="*/ 1008885 h 2146721"/>
                <a:gd name="connsiteX198" fmla="*/ 154230 w 2485572"/>
                <a:gd name="connsiteY198" fmla="*/ 1000648 h 2146721"/>
                <a:gd name="connsiteX199" fmla="*/ 157070 w 2485572"/>
                <a:gd name="connsiteY199" fmla="*/ 964008 h 2146721"/>
                <a:gd name="connsiteX200" fmla="*/ 154230 w 2485572"/>
                <a:gd name="connsiteY200" fmla="*/ 955771 h 2146721"/>
                <a:gd name="connsiteX201" fmla="*/ 126111 w 2485572"/>
                <a:gd name="connsiteY201" fmla="*/ 930492 h 2146721"/>
                <a:gd name="connsiteX202" fmla="*/ 112193 w 2485572"/>
                <a:gd name="connsiteY202" fmla="*/ 927652 h 2146721"/>
                <a:gd name="connsiteX203" fmla="*/ 109353 w 2485572"/>
                <a:gd name="connsiteY203" fmla="*/ 921971 h 2146721"/>
                <a:gd name="connsiteX204" fmla="*/ 109353 w 2485572"/>
                <a:gd name="connsiteY204" fmla="*/ 908053 h 2146721"/>
                <a:gd name="connsiteX205" fmla="*/ 117590 w 2485572"/>
                <a:gd name="connsiteY205" fmla="*/ 891295 h 2146721"/>
                <a:gd name="connsiteX206" fmla="*/ 123270 w 2485572"/>
                <a:gd name="connsiteY206" fmla="*/ 885615 h 2146721"/>
                <a:gd name="connsiteX207" fmla="*/ 148549 w 2485572"/>
                <a:gd name="connsiteY207" fmla="*/ 866016 h 2146721"/>
                <a:gd name="connsiteX208" fmla="*/ 128951 w 2485572"/>
                <a:gd name="connsiteY208" fmla="*/ 840738 h 2146721"/>
                <a:gd name="connsiteX209" fmla="*/ 126111 w 2485572"/>
                <a:gd name="connsiteY209" fmla="*/ 821139 h 2146721"/>
                <a:gd name="connsiteX210" fmla="*/ 140028 w 2485572"/>
                <a:gd name="connsiteY210" fmla="*/ 812618 h 2146721"/>
                <a:gd name="connsiteX211" fmla="*/ 142869 w 2485572"/>
                <a:gd name="connsiteY211" fmla="*/ 790464 h 2146721"/>
                <a:gd name="connsiteX212" fmla="*/ 154230 w 2485572"/>
                <a:gd name="connsiteY212" fmla="*/ 773422 h 2146721"/>
                <a:gd name="connsiteX213" fmla="*/ 157070 w 2485572"/>
                <a:gd name="connsiteY213" fmla="*/ 762344 h 2146721"/>
                <a:gd name="connsiteX214" fmla="*/ 157070 w 2485572"/>
                <a:gd name="connsiteY214" fmla="*/ 753824 h 2146721"/>
                <a:gd name="connsiteX215" fmla="*/ 145709 w 2485572"/>
                <a:gd name="connsiteY215" fmla="*/ 731385 h 2146721"/>
                <a:gd name="connsiteX216" fmla="*/ 145709 w 2485572"/>
                <a:gd name="connsiteY216" fmla="*/ 723148 h 2146721"/>
                <a:gd name="connsiteX217" fmla="*/ 159627 w 2485572"/>
                <a:gd name="connsiteY217" fmla="*/ 714627 h 2146721"/>
                <a:gd name="connsiteX218" fmla="*/ 204504 w 2485572"/>
                <a:gd name="connsiteY218" fmla="*/ 708946 h 2146721"/>
                <a:gd name="connsiteX219" fmla="*/ 232623 w 2485572"/>
                <a:gd name="connsiteY219" fmla="*/ 678271 h 2146721"/>
                <a:gd name="connsiteX220" fmla="*/ 232623 w 2485572"/>
                <a:gd name="connsiteY220" fmla="*/ 666909 h 2146721"/>
                <a:gd name="connsiteX221" fmla="*/ 215865 w 2485572"/>
                <a:gd name="connsiteY221" fmla="*/ 644755 h 2146721"/>
                <a:gd name="connsiteX222" fmla="*/ 218705 w 2485572"/>
                <a:gd name="connsiteY222" fmla="*/ 613795 h 2146721"/>
                <a:gd name="connsiteX223" fmla="*/ 241144 w 2485572"/>
                <a:gd name="connsiteY223" fmla="*/ 582836 h 2146721"/>
                <a:gd name="connsiteX224" fmla="*/ 252221 w 2485572"/>
                <a:gd name="connsiteY224" fmla="*/ 571758 h 2146721"/>
                <a:gd name="connsiteX225" fmla="*/ 285737 w 2485572"/>
                <a:gd name="connsiteY225" fmla="*/ 524041 h 2146721"/>
                <a:gd name="connsiteX226" fmla="*/ 291418 w 2485572"/>
                <a:gd name="connsiteY226" fmla="*/ 518644 h 2146721"/>
                <a:gd name="connsiteX227" fmla="*/ 322377 w 2485572"/>
                <a:gd name="connsiteY227" fmla="*/ 518644 h 2146721"/>
                <a:gd name="connsiteX228" fmla="*/ 333455 w 2485572"/>
                <a:gd name="connsiteY228" fmla="*/ 510123 h 2146721"/>
                <a:gd name="connsiteX229" fmla="*/ 341976 w 2485572"/>
                <a:gd name="connsiteY229" fmla="*/ 482004 h 2146721"/>
                <a:gd name="connsiteX230" fmla="*/ 347372 w 2485572"/>
                <a:gd name="connsiteY230" fmla="*/ 476607 h 2146721"/>
                <a:gd name="connsiteX231" fmla="*/ 386853 w 2485572"/>
                <a:gd name="connsiteY231" fmla="*/ 459565 h 2146721"/>
                <a:gd name="connsiteX232" fmla="*/ 389409 w 2485572"/>
                <a:gd name="connsiteY232" fmla="*/ 454169 h 2146721"/>
                <a:gd name="connsiteX233" fmla="*/ 400770 w 2485572"/>
                <a:gd name="connsiteY233" fmla="*/ 434570 h 2146721"/>
                <a:gd name="connsiteX234" fmla="*/ 414688 w 2485572"/>
                <a:gd name="connsiteY234" fmla="*/ 392534 h 2146721"/>
                <a:gd name="connsiteX235" fmla="*/ 428890 w 2485572"/>
                <a:gd name="connsiteY235" fmla="*/ 341976 h 2146721"/>
                <a:gd name="connsiteX236" fmla="*/ 434286 w 2485572"/>
                <a:gd name="connsiteY236" fmla="*/ 255062 h 2146721"/>
                <a:gd name="connsiteX237" fmla="*/ 437127 w 2485572"/>
                <a:gd name="connsiteY237" fmla="*/ 252221 h 2146721"/>
                <a:gd name="connsiteX238" fmla="*/ 448488 w 2485572"/>
                <a:gd name="connsiteY238" fmla="*/ 235463 h 2146721"/>
                <a:gd name="connsiteX239" fmla="*/ 468086 w 2485572"/>
                <a:gd name="connsiteY239" fmla="*/ 221546 h 2146721"/>
                <a:gd name="connsiteX240" fmla="*/ 501602 w 2485572"/>
                <a:gd name="connsiteY240" fmla="*/ 215865 h 2146721"/>
                <a:gd name="connsiteX241" fmla="*/ 512964 w 2485572"/>
                <a:gd name="connsiteY241" fmla="*/ 213025 h 2146721"/>
                <a:gd name="connsiteX242" fmla="*/ 555000 w 2485572"/>
                <a:gd name="connsiteY242" fmla="*/ 187746 h 2146721"/>
                <a:gd name="connsiteX243" fmla="*/ 557557 w 2485572"/>
                <a:gd name="connsiteY243" fmla="*/ 182349 h 2146721"/>
                <a:gd name="connsiteX244" fmla="*/ 602434 w 2485572"/>
                <a:gd name="connsiteY244" fmla="*/ 131791 h 2146721"/>
                <a:gd name="connsiteX245" fmla="*/ 605274 w 2485572"/>
                <a:gd name="connsiteY245" fmla="*/ 123270 h 2146721"/>
                <a:gd name="connsiteX246" fmla="*/ 594197 w 2485572"/>
                <a:gd name="connsiteY246" fmla="*/ 70156 h 2146721"/>
                <a:gd name="connsiteX247" fmla="*/ 650151 w 2485572"/>
                <a:gd name="connsiteY247" fmla="*/ 92595 h 2146721"/>
                <a:gd name="connsiteX248" fmla="*/ 664069 w 2485572"/>
                <a:gd name="connsiteY248" fmla="*/ 92595 h 2146721"/>
                <a:gd name="connsiteX249" fmla="*/ 689348 w 2485572"/>
                <a:gd name="connsiteY249" fmla="*/ 98275 h 2146721"/>
                <a:gd name="connsiteX250" fmla="*/ 723148 w 2485572"/>
                <a:gd name="connsiteY250" fmla="*/ 89754 h 2146721"/>
                <a:gd name="connsiteX251" fmla="*/ 725704 w 2485572"/>
                <a:gd name="connsiteY251" fmla="*/ 92595 h 2146721"/>
                <a:gd name="connsiteX252" fmla="*/ 731385 w 2485572"/>
                <a:gd name="connsiteY252" fmla="*/ 92595 h 2146721"/>
                <a:gd name="connsiteX253" fmla="*/ 737065 w 2485572"/>
                <a:gd name="connsiteY253" fmla="*/ 95435 h 2146721"/>
                <a:gd name="connsiteX254" fmla="*/ 742746 w 2485572"/>
                <a:gd name="connsiteY254" fmla="*/ 95435 h 2146721"/>
                <a:gd name="connsiteX255" fmla="*/ 779102 w 2485572"/>
                <a:gd name="connsiteY255" fmla="*/ 75837 h 2146721"/>
                <a:gd name="connsiteX256" fmla="*/ 818299 w 2485572"/>
                <a:gd name="connsiteY256" fmla="*/ 39197 h 2146721"/>
                <a:gd name="connsiteX257" fmla="*/ 823980 w 2485572"/>
                <a:gd name="connsiteY257" fmla="*/ 33800 h 2146721"/>
                <a:gd name="connsiteX258" fmla="*/ 851815 w 2485572"/>
                <a:gd name="connsiteY258" fmla="*/ 19598 h 2146721"/>
                <a:gd name="connsiteX259" fmla="*/ 854655 w 2485572"/>
                <a:gd name="connsiteY259" fmla="*/ 14202 h 2146721"/>
                <a:gd name="connsiteX260" fmla="*/ 888455 w 2485572"/>
                <a:gd name="connsiteY260" fmla="*/ 8521 h 2146721"/>
                <a:gd name="connsiteX261" fmla="*/ 893852 w 2485572"/>
                <a:gd name="connsiteY261" fmla="*/ 11361 h 2146721"/>
                <a:gd name="connsiteX262" fmla="*/ 933332 w 2485572"/>
                <a:gd name="connsiteY262" fmla="*/ 36640 h 2146721"/>
                <a:gd name="connsiteX263" fmla="*/ 938729 w 2485572"/>
                <a:gd name="connsiteY263" fmla="*/ 42037 h 2146721"/>
                <a:gd name="connsiteX264" fmla="*/ 969689 w 2485572"/>
                <a:gd name="connsiteY264" fmla="*/ 61635 h 2146721"/>
                <a:gd name="connsiteX265" fmla="*/ 972529 w 2485572"/>
                <a:gd name="connsiteY265" fmla="*/ 64475 h 2146721"/>
                <a:gd name="connsiteX266" fmla="*/ 977925 w 2485572"/>
                <a:gd name="connsiteY266" fmla="*/ 67316 h 2146721"/>
                <a:gd name="connsiteX267" fmla="*/ 1011725 w 2485572"/>
                <a:gd name="connsiteY267" fmla="*/ 67316 h 2146721"/>
                <a:gd name="connsiteX268" fmla="*/ 1031324 w 2485572"/>
                <a:gd name="connsiteY268" fmla="*/ 64475 h 2146721"/>
                <a:gd name="connsiteX269" fmla="*/ 1042401 w 2485572"/>
                <a:gd name="connsiteY269" fmla="*/ 64475 h 2146721"/>
                <a:gd name="connsiteX270" fmla="*/ 1104036 w 2485572"/>
                <a:gd name="connsiteY270" fmla="*/ 70156 h 2146721"/>
                <a:gd name="connsiteX271" fmla="*/ 1109717 w 2485572"/>
                <a:gd name="connsiteY271" fmla="*/ 75837 h 2146721"/>
                <a:gd name="connsiteX272" fmla="*/ 1118238 w 2485572"/>
                <a:gd name="connsiteY272" fmla="*/ 81233 h 2146721"/>
                <a:gd name="connsiteX273" fmla="*/ 1121078 w 2485572"/>
                <a:gd name="connsiteY273" fmla="*/ 84074 h 2146721"/>
                <a:gd name="connsiteX274" fmla="*/ 1143517 w 2485572"/>
                <a:gd name="connsiteY274" fmla="*/ 95435 h 2146721"/>
                <a:gd name="connsiteX275" fmla="*/ 1151754 w 2485572"/>
                <a:gd name="connsiteY275" fmla="*/ 100832 h 2146721"/>
                <a:gd name="connsiteX276" fmla="*/ 1171352 w 2485572"/>
                <a:gd name="connsiteY276" fmla="*/ 100832 h 2146721"/>
                <a:gd name="connsiteX277" fmla="*/ 1174192 w 2485572"/>
                <a:gd name="connsiteY277" fmla="*/ 98275 h 2146721"/>
                <a:gd name="connsiteX278" fmla="*/ 1188110 w 2485572"/>
                <a:gd name="connsiteY278" fmla="*/ 89754 h 2146721"/>
                <a:gd name="connsiteX279" fmla="*/ 1193791 w 2485572"/>
                <a:gd name="connsiteY279" fmla="*/ 84074 h 2146721"/>
                <a:gd name="connsiteX280" fmla="*/ 1238668 w 2485572"/>
                <a:gd name="connsiteY280" fmla="*/ 75837 h 2146721"/>
                <a:gd name="connsiteX281" fmla="*/ 1244348 w 2485572"/>
                <a:gd name="connsiteY281" fmla="*/ 78677 h 2146721"/>
                <a:gd name="connsiteX282" fmla="*/ 1272184 w 2485572"/>
                <a:gd name="connsiteY282" fmla="*/ 75837 h 2146721"/>
                <a:gd name="connsiteX283" fmla="*/ 1280705 w 2485572"/>
                <a:gd name="connsiteY283" fmla="*/ 72996 h 2146721"/>
                <a:gd name="connsiteX284" fmla="*/ 1286385 w 2485572"/>
                <a:gd name="connsiteY284" fmla="*/ 72996 h 2146721"/>
                <a:gd name="connsiteX285" fmla="*/ 1348020 w 2485572"/>
                <a:gd name="connsiteY285" fmla="*/ 50558 h 2146721"/>
                <a:gd name="connsiteX286" fmla="*/ 1350861 w 2485572"/>
                <a:gd name="connsiteY286" fmla="*/ 50558 h 2146721"/>
                <a:gd name="connsiteX287" fmla="*/ 1392898 w 2485572"/>
                <a:gd name="connsiteY287" fmla="*/ 39197 h 2146721"/>
                <a:gd name="connsiteX288" fmla="*/ 1406815 w 2485572"/>
                <a:gd name="connsiteY288" fmla="*/ 39197 h 2146721"/>
                <a:gd name="connsiteX289" fmla="*/ 1459929 w 2485572"/>
                <a:gd name="connsiteY289" fmla="*/ 36640 h 2146721"/>
                <a:gd name="connsiteX290" fmla="*/ 1468450 w 2485572"/>
                <a:gd name="connsiteY290" fmla="*/ 36640 h 2146721"/>
                <a:gd name="connsiteX291" fmla="*/ 1474131 w 2485572"/>
                <a:gd name="connsiteY291" fmla="*/ 33800 h 2146721"/>
                <a:gd name="connsiteX292" fmla="*/ 1479528 w 2485572"/>
                <a:gd name="connsiteY292" fmla="*/ 30960 h 2146721"/>
                <a:gd name="connsiteX293" fmla="*/ 1485208 w 2485572"/>
                <a:gd name="connsiteY293" fmla="*/ 30960 h 2146721"/>
                <a:gd name="connsiteX294" fmla="*/ 1544003 w 2485572"/>
                <a:gd name="connsiteY294" fmla="*/ 16758 h 2146721"/>
                <a:gd name="connsiteX295" fmla="*/ 1549684 w 2485572"/>
                <a:gd name="connsiteY295" fmla="*/ 14202 h 2146721"/>
                <a:gd name="connsiteX296" fmla="*/ 1555364 w 2485572"/>
                <a:gd name="connsiteY296" fmla="*/ 14202 h 2146721"/>
                <a:gd name="connsiteX297" fmla="*/ 1563601 w 2485572"/>
                <a:gd name="connsiteY297" fmla="*/ 11361 h 2146721"/>
                <a:gd name="connsiteX298" fmla="*/ 1614159 w 2485572"/>
                <a:gd name="connsiteY298" fmla="*/ 22439 h 2146721"/>
                <a:gd name="connsiteX299" fmla="*/ 1619840 w 2485572"/>
                <a:gd name="connsiteY299" fmla="*/ 19598 h 2146721"/>
                <a:gd name="connsiteX300" fmla="*/ 1630917 w 2485572"/>
                <a:gd name="connsiteY300" fmla="*/ 16758 h 2146721"/>
                <a:gd name="connsiteX301" fmla="*/ 1645119 w 2485572"/>
                <a:gd name="connsiteY301" fmla="*/ 8521 h 2146721"/>
                <a:gd name="connsiteX302" fmla="*/ 1653356 w 2485572"/>
                <a:gd name="connsiteY302" fmla="*/ 5681 h 2146721"/>
                <a:gd name="connsiteX303" fmla="*/ 1689712 w 2485572"/>
                <a:gd name="connsiteY303" fmla="*/ 0 h 2146721"/>
                <a:gd name="connsiteX304" fmla="*/ 1698233 w 2485572"/>
                <a:gd name="connsiteY304" fmla="*/ 11361 h 2146721"/>
                <a:gd name="connsiteX305" fmla="*/ 1703914 w 2485572"/>
                <a:gd name="connsiteY305" fmla="*/ 14202 h 2146721"/>
                <a:gd name="connsiteX306" fmla="*/ 1709310 w 2485572"/>
                <a:gd name="connsiteY306" fmla="*/ 16758 h 2146721"/>
                <a:gd name="connsiteX307" fmla="*/ 1717831 w 2485572"/>
                <a:gd name="connsiteY307" fmla="*/ 16758 h 2146721"/>
                <a:gd name="connsiteX308" fmla="*/ 1757028 w 2485572"/>
                <a:gd name="connsiteY308" fmla="*/ 22439 h 2146721"/>
                <a:gd name="connsiteX309" fmla="*/ 1762708 w 2485572"/>
                <a:gd name="connsiteY309" fmla="*/ 25279 h 2146721"/>
                <a:gd name="connsiteX310" fmla="*/ 1768389 w 2485572"/>
                <a:gd name="connsiteY310" fmla="*/ 25279 h 2146721"/>
                <a:gd name="connsiteX311" fmla="*/ 1787987 w 2485572"/>
                <a:gd name="connsiteY311" fmla="*/ 33800 h 2146721"/>
                <a:gd name="connsiteX312" fmla="*/ 1793384 w 2485572"/>
                <a:gd name="connsiteY312" fmla="*/ 33800 h 2146721"/>
                <a:gd name="connsiteX313" fmla="*/ 1801905 w 2485572"/>
                <a:gd name="connsiteY313" fmla="*/ 36640 h 2146721"/>
                <a:gd name="connsiteX314" fmla="*/ 1835421 w 2485572"/>
                <a:gd name="connsiteY314" fmla="*/ 42037 h 2146721"/>
                <a:gd name="connsiteX315" fmla="*/ 1891659 w 2485572"/>
                <a:gd name="connsiteY315" fmla="*/ 61635 h 2146721"/>
                <a:gd name="connsiteX316" fmla="*/ 1897340 w 2485572"/>
                <a:gd name="connsiteY316" fmla="*/ 64475 h 2146721"/>
                <a:gd name="connsiteX317" fmla="*/ 1899896 w 2485572"/>
                <a:gd name="connsiteY317" fmla="*/ 67316 h 2146721"/>
                <a:gd name="connsiteX318" fmla="*/ 1944774 w 2485572"/>
                <a:gd name="connsiteY318" fmla="*/ 123270 h 2146721"/>
                <a:gd name="connsiteX319" fmla="*/ 1947614 w 2485572"/>
                <a:gd name="connsiteY319" fmla="*/ 128951 h 2146721"/>
                <a:gd name="connsiteX320" fmla="*/ 1950454 w 2485572"/>
                <a:gd name="connsiteY320" fmla="*/ 131791 h 2146721"/>
                <a:gd name="connsiteX321" fmla="*/ 1956135 w 2485572"/>
                <a:gd name="connsiteY321" fmla="*/ 140312 h 2146721"/>
                <a:gd name="connsiteX322" fmla="*/ 1958975 w 2485572"/>
                <a:gd name="connsiteY322" fmla="*/ 145709 h 2146721"/>
                <a:gd name="connsiteX323" fmla="*/ 1961532 w 2485572"/>
                <a:gd name="connsiteY323" fmla="*/ 154230 h 2146721"/>
                <a:gd name="connsiteX324" fmla="*/ 1998172 w 2485572"/>
                <a:gd name="connsiteY324" fmla="*/ 204788 h 2146721"/>
                <a:gd name="connsiteX325" fmla="*/ 2003569 w 2485572"/>
                <a:gd name="connsiteY325" fmla="*/ 207344 h 2146721"/>
                <a:gd name="connsiteX326" fmla="*/ 2009249 w 2485572"/>
                <a:gd name="connsiteY326" fmla="*/ 210184 h 2146721"/>
                <a:gd name="connsiteX327" fmla="*/ 2017770 w 2485572"/>
                <a:gd name="connsiteY327" fmla="*/ 210184 h 2146721"/>
                <a:gd name="connsiteX328" fmla="*/ 2026007 w 2485572"/>
                <a:gd name="connsiteY328" fmla="*/ 213025 h 2146721"/>
                <a:gd name="connsiteX329" fmla="*/ 2037368 w 2485572"/>
                <a:gd name="connsiteY329" fmla="*/ 215865 h 2146721"/>
                <a:gd name="connsiteX330" fmla="*/ 2099003 w 2485572"/>
                <a:gd name="connsiteY330" fmla="*/ 221546 h 2146721"/>
                <a:gd name="connsiteX331" fmla="*/ 2104684 w 2485572"/>
                <a:gd name="connsiteY331" fmla="*/ 224386 h 2146721"/>
                <a:gd name="connsiteX332" fmla="*/ 2112921 w 2485572"/>
                <a:gd name="connsiteY332" fmla="*/ 224386 h 2146721"/>
                <a:gd name="connsiteX333" fmla="*/ 2124283 w 2485572"/>
                <a:gd name="connsiteY333" fmla="*/ 229783 h 2146721"/>
                <a:gd name="connsiteX334" fmla="*/ 2177397 w 2485572"/>
                <a:gd name="connsiteY334" fmla="*/ 229783 h 2146721"/>
                <a:gd name="connsiteX335" fmla="*/ 2185918 w 2485572"/>
                <a:gd name="connsiteY335" fmla="*/ 232623 h 2146721"/>
                <a:gd name="connsiteX336" fmla="*/ 2213753 w 2485572"/>
                <a:gd name="connsiteY336" fmla="*/ 226942 h 2146721"/>
                <a:gd name="connsiteX337" fmla="*/ 2219434 w 2485572"/>
                <a:gd name="connsiteY337" fmla="*/ 224386 h 2146721"/>
                <a:gd name="connsiteX338" fmla="*/ 2241872 w 2485572"/>
                <a:gd name="connsiteY338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26413 w 2485572"/>
                <a:gd name="connsiteY73" fmla="*/ 2059807 h 2146721"/>
                <a:gd name="connsiteX74" fmla="*/ 1364778 w 2485572"/>
                <a:gd name="connsiteY74" fmla="*/ 2056966 h 2146721"/>
                <a:gd name="connsiteX75" fmla="*/ 1336659 w 2485572"/>
                <a:gd name="connsiteY75" fmla="*/ 2048445 h 2146721"/>
                <a:gd name="connsiteX76" fmla="*/ 1311380 w 2485572"/>
                <a:gd name="connsiteY76" fmla="*/ 2034528 h 2146721"/>
                <a:gd name="connsiteX77" fmla="*/ 1305983 w 2485572"/>
                <a:gd name="connsiteY77" fmla="*/ 2031688 h 2146721"/>
                <a:gd name="connsiteX78" fmla="*/ 1303143 w 2485572"/>
                <a:gd name="connsiteY78" fmla="*/ 2026291 h 2146721"/>
                <a:gd name="connsiteX79" fmla="*/ 1300303 w 2485572"/>
                <a:gd name="connsiteY79" fmla="*/ 2023451 h 2146721"/>
                <a:gd name="connsiteX80" fmla="*/ 1266787 w 2485572"/>
                <a:gd name="connsiteY80" fmla="*/ 2006409 h 2146721"/>
                <a:gd name="connsiteX81" fmla="*/ 1255426 w 2485572"/>
                <a:gd name="connsiteY81" fmla="*/ 2006409 h 2146721"/>
                <a:gd name="connsiteX82" fmla="*/ 1238668 w 2485572"/>
                <a:gd name="connsiteY82" fmla="*/ 2001012 h 2146721"/>
                <a:gd name="connsiteX83" fmla="*/ 1232987 w 2485572"/>
                <a:gd name="connsiteY83" fmla="*/ 2001012 h 2146721"/>
                <a:gd name="connsiteX84" fmla="*/ 1216229 w 2485572"/>
                <a:gd name="connsiteY84" fmla="*/ 1995331 h 2146721"/>
                <a:gd name="connsiteX85" fmla="*/ 1213389 w 2485572"/>
                <a:gd name="connsiteY85" fmla="*/ 1992491 h 2146721"/>
                <a:gd name="connsiteX86" fmla="*/ 1185554 w 2485572"/>
                <a:gd name="connsiteY86" fmla="*/ 1984254 h 2146721"/>
                <a:gd name="connsiteX87" fmla="*/ 1179873 w 2485572"/>
                <a:gd name="connsiteY87" fmla="*/ 1984254 h 2146721"/>
                <a:gd name="connsiteX88" fmla="*/ 1157434 w 2485572"/>
                <a:gd name="connsiteY88" fmla="*/ 1981414 h 2146721"/>
                <a:gd name="connsiteX89" fmla="*/ 1109717 w 2485572"/>
                <a:gd name="connsiteY89" fmla="*/ 1947614 h 2146721"/>
                <a:gd name="connsiteX90" fmla="*/ 1098639 w 2485572"/>
                <a:gd name="connsiteY90" fmla="*/ 1944774 h 2146721"/>
                <a:gd name="connsiteX91" fmla="*/ 1067680 w 2485572"/>
                <a:gd name="connsiteY91" fmla="*/ 1919779 h 2146721"/>
                <a:gd name="connsiteX92" fmla="*/ 1056603 w 2485572"/>
                <a:gd name="connsiteY92" fmla="*/ 1888819 h 2146721"/>
                <a:gd name="connsiteX93" fmla="*/ 1053762 w 2485572"/>
                <a:gd name="connsiteY93" fmla="*/ 1880298 h 2146721"/>
                <a:gd name="connsiteX94" fmla="*/ 1022803 w 2485572"/>
                <a:gd name="connsiteY94" fmla="*/ 1860700 h 2146721"/>
                <a:gd name="connsiteX95" fmla="*/ 1019962 w 2485572"/>
                <a:gd name="connsiteY95" fmla="*/ 1858143 h 2146721"/>
                <a:gd name="connsiteX96" fmla="*/ 1006045 w 2485572"/>
                <a:gd name="connsiteY96" fmla="*/ 1824343 h 2146721"/>
                <a:gd name="connsiteX97" fmla="*/ 1006045 w 2485572"/>
                <a:gd name="connsiteY97" fmla="*/ 1813266 h 2146721"/>
                <a:gd name="connsiteX98" fmla="*/ 1011725 w 2485572"/>
                <a:gd name="connsiteY98" fmla="*/ 1793668 h 2146721"/>
                <a:gd name="connsiteX99" fmla="*/ 1019962 w 2485572"/>
                <a:gd name="connsiteY99" fmla="*/ 1768389 h 2146721"/>
                <a:gd name="connsiteX100" fmla="*/ 1025643 w 2485572"/>
                <a:gd name="connsiteY100" fmla="*/ 1737429 h 2146721"/>
                <a:gd name="connsiteX101" fmla="*/ 1025643 w 2485572"/>
                <a:gd name="connsiteY101" fmla="*/ 1723512 h 2146721"/>
                <a:gd name="connsiteX102" fmla="*/ 1019962 w 2485572"/>
                <a:gd name="connsiteY102" fmla="*/ 1720671 h 2146721"/>
                <a:gd name="connsiteX103" fmla="*/ 1014566 w 2485572"/>
                <a:gd name="connsiteY103" fmla="*/ 1712435 h 2146721"/>
                <a:gd name="connsiteX104" fmla="*/ 1011725 w 2485572"/>
                <a:gd name="connsiteY104" fmla="*/ 1709594 h 2146721"/>
                <a:gd name="connsiteX105" fmla="*/ 983606 w 2485572"/>
                <a:gd name="connsiteY105" fmla="*/ 1692552 h 2146721"/>
                <a:gd name="connsiteX106" fmla="*/ 977925 w 2485572"/>
                <a:gd name="connsiteY106" fmla="*/ 1692552 h 2146721"/>
                <a:gd name="connsiteX107" fmla="*/ 950090 w 2485572"/>
                <a:gd name="connsiteY107" fmla="*/ 1653356 h 2146721"/>
                <a:gd name="connsiteX108" fmla="*/ 950090 w 2485572"/>
                <a:gd name="connsiteY108" fmla="*/ 1639438 h 2146721"/>
                <a:gd name="connsiteX109" fmla="*/ 952931 w 2485572"/>
                <a:gd name="connsiteY109" fmla="*/ 1636598 h 2146721"/>
                <a:gd name="connsiteX110" fmla="*/ 975369 w 2485572"/>
                <a:gd name="connsiteY110" fmla="*/ 1597401 h 2146721"/>
                <a:gd name="connsiteX111" fmla="*/ 980766 w 2485572"/>
                <a:gd name="connsiteY111" fmla="*/ 1591721 h 2146721"/>
                <a:gd name="connsiteX112" fmla="*/ 1017406 w 2485572"/>
                <a:gd name="connsiteY112" fmla="*/ 1561045 h 2146721"/>
                <a:gd name="connsiteX113" fmla="*/ 1022803 w 2485572"/>
                <a:gd name="connsiteY113" fmla="*/ 1558205 h 2146721"/>
                <a:gd name="connsiteX114" fmla="*/ 1025643 w 2485572"/>
                <a:gd name="connsiteY114" fmla="*/ 1555364 h 2146721"/>
                <a:gd name="connsiteX115" fmla="*/ 1031324 w 2485572"/>
                <a:gd name="connsiteY115" fmla="*/ 1549684 h 2146721"/>
                <a:gd name="connsiteX116" fmla="*/ 1293866 w 2485572"/>
                <a:gd name="connsiteY116" fmla="*/ 1680648 h 2146721"/>
                <a:gd name="connsiteX117" fmla="*/ 1455791 w 2485572"/>
                <a:gd name="connsiteY117" fmla="*/ 1685410 h 2146721"/>
                <a:gd name="connsiteX118" fmla="*/ 1289417 w 2485572"/>
                <a:gd name="connsiteY118" fmla="*/ 1536685 h 2146721"/>
                <a:gd name="connsiteX119" fmla="*/ 1061999 w 2485572"/>
                <a:gd name="connsiteY119" fmla="*/ 1465610 h 2146721"/>
                <a:gd name="connsiteX120" fmla="*/ 1061999 w 2485572"/>
                <a:gd name="connsiteY120" fmla="*/ 1429254 h 2146721"/>
                <a:gd name="connsiteX121" fmla="*/ 1048082 w 2485572"/>
                <a:gd name="connsiteY121" fmla="*/ 1403975 h 2146721"/>
                <a:gd name="connsiteX122" fmla="*/ 1022803 w 2485572"/>
                <a:gd name="connsiteY122" fmla="*/ 1387217 h 2146721"/>
                <a:gd name="connsiteX123" fmla="*/ 1011725 w 2485572"/>
                <a:gd name="connsiteY123" fmla="*/ 1381536 h 2146721"/>
                <a:gd name="connsiteX124" fmla="*/ 1000364 w 2485572"/>
                <a:gd name="connsiteY124" fmla="*/ 1381536 h 2146721"/>
                <a:gd name="connsiteX125" fmla="*/ 961167 w 2485572"/>
                <a:gd name="connsiteY125" fmla="*/ 1376140 h 2146721"/>
                <a:gd name="connsiteX126" fmla="*/ 924811 w 2485572"/>
                <a:gd name="connsiteY126" fmla="*/ 1367618 h 2146721"/>
                <a:gd name="connsiteX127" fmla="*/ 919131 w 2485572"/>
                <a:gd name="connsiteY127" fmla="*/ 1367618 h 2146721"/>
                <a:gd name="connsiteX128" fmla="*/ 913450 w 2485572"/>
                <a:gd name="connsiteY128" fmla="*/ 1364778 h 2146721"/>
                <a:gd name="connsiteX129" fmla="*/ 908053 w 2485572"/>
                <a:gd name="connsiteY129" fmla="*/ 1364778 h 2146721"/>
                <a:gd name="connsiteX130" fmla="*/ 877094 w 2485572"/>
                <a:gd name="connsiteY130" fmla="*/ 1381536 h 2146721"/>
                <a:gd name="connsiteX131" fmla="*/ 868857 w 2485572"/>
                <a:gd name="connsiteY131" fmla="*/ 1390057 h 2146721"/>
                <a:gd name="connsiteX132" fmla="*/ 835057 w 2485572"/>
                <a:gd name="connsiteY132" fmla="*/ 1434934 h 2146721"/>
                <a:gd name="connsiteX133" fmla="*/ 832217 w 2485572"/>
                <a:gd name="connsiteY133" fmla="*/ 1440331 h 2146721"/>
                <a:gd name="connsiteX134" fmla="*/ 832217 w 2485572"/>
                <a:gd name="connsiteY134" fmla="*/ 1446012 h 2146721"/>
                <a:gd name="connsiteX135" fmla="*/ 767741 w 2485572"/>
                <a:gd name="connsiteY135" fmla="*/ 1513327 h 2146721"/>
                <a:gd name="connsiteX136" fmla="*/ 711787 w 2485572"/>
                <a:gd name="connsiteY136" fmla="*/ 1535766 h 2146721"/>
                <a:gd name="connsiteX137" fmla="*/ 686508 w 2485572"/>
                <a:gd name="connsiteY137" fmla="*/ 1541447 h 2146721"/>
                <a:gd name="connsiteX138" fmla="*/ 661513 w 2485572"/>
                <a:gd name="connsiteY138" fmla="*/ 1549684 h 2146721"/>
                <a:gd name="connsiteX139" fmla="*/ 658672 w 2485572"/>
                <a:gd name="connsiteY139" fmla="*/ 1552524 h 2146721"/>
                <a:gd name="connsiteX140" fmla="*/ 652992 w 2485572"/>
                <a:gd name="connsiteY140" fmla="*/ 1555364 h 2146721"/>
                <a:gd name="connsiteX141" fmla="*/ 624873 w 2485572"/>
                <a:gd name="connsiteY141" fmla="*/ 1561045 h 2146721"/>
                <a:gd name="connsiteX142" fmla="*/ 619476 w 2485572"/>
                <a:gd name="connsiteY142" fmla="*/ 1558205 h 2146721"/>
                <a:gd name="connsiteX143" fmla="*/ 616636 w 2485572"/>
                <a:gd name="connsiteY143" fmla="*/ 1555364 h 2146721"/>
                <a:gd name="connsiteX144" fmla="*/ 597037 w 2485572"/>
                <a:gd name="connsiteY144" fmla="*/ 1532926 h 2146721"/>
                <a:gd name="connsiteX145" fmla="*/ 594197 w 2485572"/>
                <a:gd name="connsiteY145" fmla="*/ 1521848 h 2146721"/>
                <a:gd name="connsiteX146" fmla="*/ 591357 w 2485572"/>
                <a:gd name="connsiteY146" fmla="*/ 1519008 h 2146721"/>
                <a:gd name="connsiteX147" fmla="*/ 566078 w 2485572"/>
                <a:gd name="connsiteY147" fmla="*/ 1482368 h 2146721"/>
                <a:gd name="connsiteX148" fmla="*/ 560397 w 2485572"/>
                <a:gd name="connsiteY148" fmla="*/ 1471291 h 2146721"/>
                <a:gd name="connsiteX149" fmla="*/ 555000 w 2485572"/>
                <a:gd name="connsiteY149" fmla="*/ 1465610 h 2146721"/>
                <a:gd name="connsiteX150" fmla="*/ 498762 w 2485572"/>
                <a:gd name="connsiteY150" fmla="*/ 1432094 h 2146721"/>
                <a:gd name="connsiteX151" fmla="*/ 490525 w 2485572"/>
                <a:gd name="connsiteY151" fmla="*/ 1429254 h 2146721"/>
                <a:gd name="connsiteX152" fmla="*/ 487685 w 2485572"/>
                <a:gd name="connsiteY152" fmla="*/ 1429254 h 2146721"/>
                <a:gd name="connsiteX153" fmla="*/ 462406 w 2485572"/>
                <a:gd name="connsiteY153" fmla="*/ 1426413 h 2146721"/>
                <a:gd name="connsiteX154" fmla="*/ 400770 w 2485572"/>
                <a:gd name="connsiteY154" fmla="*/ 1426413 h 2146721"/>
                <a:gd name="connsiteX155" fmla="*/ 392250 w 2485572"/>
                <a:gd name="connsiteY155" fmla="*/ 1423573 h 2146721"/>
                <a:gd name="connsiteX156" fmla="*/ 384013 w 2485572"/>
                <a:gd name="connsiteY156" fmla="*/ 1420733 h 2146721"/>
                <a:gd name="connsiteX157" fmla="*/ 375492 w 2485572"/>
                <a:gd name="connsiteY157" fmla="*/ 1420733 h 2146721"/>
                <a:gd name="connsiteX158" fmla="*/ 319537 w 2485572"/>
                <a:gd name="connsiteY158" fmla="*/ 1409655 h 2146721"/>
                <a:gd name="connsiteX159" fmla="*/ 313856 w 2485572"/>
                <a:gd name="connsiteY159" fmla="*/ 1406815 h 2146721"/>
                <a:gd name="connsiteX160" fmla="*/ 308176 w 2485572"/>
                <a:gd name="connsiteY160" fmla="*/ 1406815 h 2146721"/>
                <a:gd name="connsiteX161" fmla="*/ 297098 w 2485572"/>
                <a:gd name="connsiteY161" fmla="*/ 1401134 h 2146721"/>
                <a:gd name="connsiteX162" fmla="*/ 221546 w 2485572"/>
                <a:gd name="connsiteY162" fmla="*/ 1392898 h 2146721"/>
                <a:gd name="connsiteX163" fmla="*/ 213025 w 2485572"/>
                <a:gd name="connsiteY163" fmla="*/ 1392898 h 2146721"/>
                <a:gd name="connsiteX164" fmla="*/ 204504 w 2485572"/>
                <a:gd name="connsiteY164" fmla="*/ 1395738 h 2146721"/>
                <a:gd name="connsiteX165" fmla="*/ 154230 w 2485572"/>
                <a:gd name="connsiteY165" fmla="*/ 1406815 h 2146721"/>
                <a:gd name="connsiteX166" fmla="*/ 148549 w 2485572"/>
                <a:gd name="connsiteY166" fmla="*/ 1403975 h 2146721"/>
                <a:gd name="connsiteX167" fmla="*/ 137472 w 2485572"/>
                <a:gd name="connsiteY167" fmla="*/ 1398294 h 2146721"/>
                <a:gd name="connsiteX168" fmla="*/ 131791 w 2485572"/>
                <a:gd name="connsiteY168" fmla="*/ 1398294 h 2146721"/>
                <a:gd name="connsiteX169" fmla="*/ 67316 w 2485572"/>
                <a:gd name="connsiteY169" fmla="*/ 1418177 h 2146721"/>
                <a:gd name="connsiteX170" fmla="*/ 58795 w 2485572"/>
                <a:gd name="connsiteY170" fmla="*/ 1420733 h 2146721"/>
                <a:gd name="connsiteX171" fmla="*/ 50558 w 2485572"/>
                <a:gd name="connsiteY171" fmla="*/ 1423573 h 2146721"/>
                <a:gd name="connsiteX172" fmla="*/ 42037 w 2485572"/>
                <a:gd name="connsiteY172" fmla="*/ 1423573 h 2146721"/>
                <a:gd name="connsiteX173" fmla="*/ 5681 w 2485572"/>
                <a:gd name="connsiteY173" fmla="*/ 1432094 h 2146721"/>
                <a:gd name="connsiteX174" fmla="*/ 2840 w 2485572"/>
                <a:gd name="connsiteY174" fmla="*/ 1403975 h 2146721"/>
                <a:gd name="connsiteX175" fmla="*/ 0 w 2485572"/>
                <a:gd name="connsiteY175" fmla="*/ 1395738 h 2146721"/>
                <a:gd name="connsiteX176" fmla="*/ 5681 w 2485572"/>
                <a:gd name="connsiteY176" fmla="*/ 1373299 h 2146721"/>
                <a:gd name="connsiteX177" fmla="*/ 5681 w 2485572"/>
                <a:gd name="connsiteY177" fmla="*/ 1361938 h 2146721"/>
                <a:gd name="connsiteX178" fmla="*/ 11361 w 2485572"/>
                <a:gd name="connsiteY178" fmla="*/ 1345180 h 2146721"/>
                <a:gd name="connsiteX179" fmla="*/ 42037 w 2485572"/>
                <a:gd name="connsiteY179" fmla="*/ 1305983 h 2146721"/>
                <a:gd name="connsiteX180" fmla="*/ 47718 w 2485572"/>
                <a:gd name="connsiteY180" fmla="*/ 1294622 h 2146721"/>
                <a:gd name="connsiteX181" fmla="*/ 39197 w 2485572"/>
                <a:gd name="connsiteY181" fmla="*/ 1275024 h 2146721"/>
                <a:gd name="connsiteX182" fmla="*/ 33516 w 2485572"/>
                <a:gd name="connsiteY182" fmla="*/ 1269627 h 2146721"/>
                <a:gd name="connsiteX183" fmla="*/ 33516 w 2485572"/>
                <a:gd name="connsiteY183" fmla="*/ 1244348 h 2146721"/>
                <a:gd name="connsiteX184" fmla="*/ 64475 w 2485572"/>
                <a:gd name="connsiteY184" fmla="*/ 1213389 h 2146721"/>
                <a:gd name="connsiteX185" fmla="*/ 81233 w 2485572"/>
                <a:gd name="connsiteY185" fmla="*/ 1199471 h 2146721"/>
                <a:gd name="connsiteX186" fmla="*/ 86914 w 2485572"/>
                <a:gd name="connsiteY186" fmla="*/ 1190950 h 2146721"/>
                <a:gd name="connsiteX187" fmla="*/ 97991 w 2485572"/>
                <a:gd name="connsiteY187" fmla="*/ 1160275 h 2146721"/>
                <a:gd name="connsiteX188" fmla="*/ 95435 w 2485572"/>
                <a:gd name="connsiteY188" fmla="*/ 1151753 h 2146721"/>
                <a:gd name="connsiteX189" fmla="*/ 95435 w 2485572"/>
                <a:gd name="connsiteY189" fmla="*/ 1121078 h 2146721"/>
                <a:gd name="connsiteX190" fmla="*/ 100832 w 2485572"/>
                <a:gd name="connsiteY190" fmla="*/ 1112557 h 2146721"/>
                <a:gd name="connsiteX191" fmla="*/ 103672 w 2485572"/>
                <a:gd name="connsiteY191" fmla="*/ 1106876 h 2146721"/>
                <a:gd name="connsiteX192" fmla="*/ 154230 w 2485572"/>
                <a:gd name="connsiteY192" fmla="*/ 1070520 h 2146721"/>
                <a:gd name="connsiteX193" fmla="*/ 176668 w 2485572"/>
                <a:gd name="connsiteY193" fmla="*/ 1045241 h 2146721"/>
                <a:gd name="connsiteX194" fmla="*/ 176668 w 2485572"/>
                <a:gd name="connsiteY194" fmla="*/ 1037004 h 2146721"/>
                <a:gd name="connsiteX195" fmla="*/ 173828 w 2485572"/>
                <a:gd name="connsiteY195" fmla="*/ 1028483 h 2146721"/>
                <a:gd name="connsiteX196" fmla="*/ 157070 w 2485572"/>
                <a:gd name="connsiteY196" fmla="*/ 1008885 h 2146721"/>
                <a:gd name="connsiteX197" fmla="*/ 154230 w 2485572"/>
                <a:gd name="connsiteY197" fmla="*/ 1000648 h 2146721"/>
                <a:gd name="connsiteX198" fmla="*/ 157070 w 2485572"/>
                <a:gd name="connsiteY198" fmla="*/ 964008 h 2146721"/>
                <a:gd name="connsiteX199" fmla="*/ 154230 w 2485572"/>
                <a:gd name="connsiteY199" fmla="*/ 955771 h 2146721"/>
                <a:gd name="connsiteX200" fmla="*/ 126111 w 2485572"/>
                <a:gd name="connsiteY200" fmla="*/ 930492 h 2146721"/>
                <a:gd name="connsiteX201" fmla="*/ 112193 w 2485572"/>
                <a:gd name="connsiteY201" fmla="*/ 927652 h 2146721"/>
                <a:gd name="connsiteX202" fmla="*/ 109353 w 2485572"/>
                <a:gd name="connsiteY202" fmla="*/ 921971 h 2146721"/>
                <a:gd name="connsiteX203" fmla="*/ 109353 w 2485572"/>
                <a:gd name="connsiteY203" fmla="*/ 908053 h 2146721"/>
                <a:gd name="connsiteX204" fmla="*/ 117590 w 2485572"/>
                <a:gd name="connsiteY204" fmla="*/ 891295 h 2146721"/>
                <a:gd name="connsiteX205" fmla="*/ 123270 w 2485572"/>
                <a:gd name="connsiteY205" fmla="*/ 885615 h 2146721"/>
                <a:gd name="connsiteX206" fmla="*/ 148549 w 2485572"/>
                <a:gd name="connsiteY206" fmla="*/ 866016 h 2146721"/>
                <a:gd name="connsiteX207" fmla="*/ 128951 w 2485572"/>
                <a:gd name="connsiteY207" fmla="*/ 840738 h 2146721"/>
                <a:gd name="connsiteX208" fmla="*/ 126111 w 2485572"/>
                <a:gd name="connsiteY208" fmla="*/ 821139 h 2146721"/>
                <a:gd name="connsiteX209" fmla="*/ 140028 w 2485572"/>
                <a:gd name="connsiteY209" fmla="*/ 812618 h 2146721"/>
                <a:gd name="connsiteX210" fmla="*/ 142869 w 2485572"/>
                <a:gd name="connsiteY210" fmla="*/ 790464 h 2146721"/>
                <a:gd name="connsiteX211" fmla="*/ 154230 w 2485572"/>
                <a:gd name="connsiteY211" fmla="*/ 773422 h 2146721"/>
                <a:gd name="connsiteX212" fmla="*/ 157070 w 2485572"/>
                <a:gd name="connsiteY212" fmla="*/ 762344 h 2146721"/>
                <a:gd name="connsiteX213" fmla="*/ 157070 w 2485572"/>
                <a:gd name="connsiteY213" fmla="*/ 753824 h 2146721"/>
                <a:gd name="connsiteX214" fmla="*/ 145709 w 2485572"/>
                <a:gd name="connsiteY214" fmla="*/ 731385 h 2146721"/>
                <a:gd name="connsiteX215" fmla="*/ 145709 w 2485572"/>
                <a:gd name="connsiteY215" fmla="*/ 723148 h 2146721"/>
                <a:gd name="connsiteX216" fmla="*/ 159627 w 2485572"/>
                <a:gd name="connsiteY216" fmla="*/ 714627 h 2146721"/>
                <a:gd name="connsiteX217" fmla="*/ 204504 w 2485572"/>
                <a:gd name="connsiteY217" fmla="*/ 708946 h 2146721"/>
                <a:gd name="connsiteX218" fmla="*/ 232623 w 2485572"/>
                <a:gd name="connsiteY218" fmla="*/ 678271 h 2146721"/>
                <a:gd name="connsiteX219" fmla="*/ 232623 w 2485572"/>
                <a:gd name="connsiteY219" fmla="*/ 666909 h 2146721"/>
                <a:gd name="connsiteX220" fmla="*/ 215865 w 2485572"/>
                <a:gd name="connsiteY220" fmla="*/ 644755 h 2146721"/>
                <a:gd name="connsiteX221" fmla="*/ 218705 w 2485572"/>
                <a:gd name="connsiteY221" fmla="*/ 613795 h 2146721"/>
                <a:gd name="connsiteX222" fmla="*/ 241144 w 2485572"/>
                <a:gd name="connsiteY222" fmla="*/ 582836 h 2146721"/>
                <a:gd name="connsiteX223" fmla="*/ 252221 w 2485572"/>
                <a:gd name="connsiteY223" fmla="*/ 571758 h 2146721"/>
                <a:gd name="connsiteX224" fmla="*/ 285737 w 2485572"/>
                <a:gd name="connsiteY224" fmla="*/ 524041 h 2146721"/>
                <a:gd name="connsiteX225" fmla="*/ 291418 w 2485572"/>
                <a:gd name="connsiteY225" fmla="*/ 518644 h 2146721"/>
                <a:gd name="connsiteX226" fmla="*/ 322377 w 2485572"/>
                <a:gd name="connsiteY226" fmla="*/ 518644 h 2146721"/>
                <a:gd name="connsiteX227" fmla="*/ 333455 w 2485572"/>
                <a:gd name="connsiteY227" fmla="*/ 510123 h 2146721"/>
                <a:gd name="connsiteX228" fmla="*/ 341976 w 2485572"/>
                <a:gd name="connsiteY228" fmla="*/ 482004 h 2146721"/>
                <a:gd name="connsiteX229" fmla="*/ 347372 w 2485572"/>
                <a:gd name="connsiteY229" fmla="*/ 476607 h 2146721"/>
                <a:gd name="connsiteX230" fmla="*/ 386853 w 2485572"/>
                <a:gd name="connsiteY230" fmla="*/ 459565 h 2146721"/>
                <a:gd name="connsiteX231" fmla="*/ 389409 w 2485572"/>
                <a:gd name="connsiteY231" fmla="*/ 454169 h 2146721"/>
                <a:gd name="connsiteX232" fmla="*/ 400770 w 2485572"/>
                <a:gd name="connsiteY232" fmla="*/ 434570 h 2146721"/>
                <a:gd name="connsiteX233" fmla="*/ 414688 w 2485572"/>
                <a:gd name="connsiteY233" fmla="*/ 392534 h 2146721"/>
                <a:gd name="connsiteX234" fmla="*/ 428890 w 2485572"/>
                <a:gd name="connsiteY234" fmla="*/ 341976 h 2146721"/>
                <a:gd name="connsiteX235" fmla="*/ 434286 w 2485572"/>
                <a:gd name="connsiteY235" fmla="*/ 255062 h 2146721"/>
                <a:gd name="connsiteX236" fmla="*/ 437127 w 2485572"/>
                <a:gd name="connsiteY236" fmla="*/ 252221 h 2146721"/>
                <a:gd name="connsiteX237" fmla="*/ 448488 w 2485572"/>
                <a:gd name="connsiteY237" fmla="*/ 235463 h 2146721"/>
                <a:gd name="connsiteX238" fmla="*/ 468086 w 2485572"/>
                <a:gd name="connsiteY238" fmla="*/ 221546 h 2146721"/>
                <a:gd name="connsiteX239" fmla="*/ 501602 w 2485572"/>
                <a:gd name="connsiteY239" fmla="*/ 215865 h 2146721"/>
                <a:gd name="connsiteX240" fmla="*/ 512964 w 2485572"/>
                <a:gd name="connsiteY240" fmla="*/ 213025 h 2146721"/>
                <a:gd name="connsiteX241" fmla="*/ 555000 w 2485572"/>
                <a:gd name="connsiteY241" fmla="*/ 187746 h 2146721"/>
                <a:gd name="connsiteX242" fmla="*/ 557557 w 2485572"/>
                <a:gd name="connsiteY242" fmla="*/ 182349 h 2146721"/>
                <a:gd name="connsiteX243" fmla="*/ 602434 w 2485572"/>
                <a:gd name="connsiteY243" fmla="*/ 131791 h 2146721"/>
                <a:gd name="connsiteX244" fmla="*/ 605274 w 2485572"/>
                <a:gd name="connsiteY244" fmla="*/ 123270 h 2146721"/>
                <a:gd name="connsiteX245" fmla="*/ 594197 w 2485572"/>
                <a:gd name="connsiteY245" fmla="*/ 70156 h 2146721"/>
                <a:gd name="connsiteX246" fmla="*/ 650151 w 2485572"/>
                <a:gd name="connsiteY246" fmla="*/ 92595 h 2146721"/>
                <a:gd name="connsiteX247" fmla="*/ 664069 w 2485572"/>
                <a:gd name="connsiteY247" fmla="*/ 92595 h 2146721"/>
                <a:gd name="connsiteX248" fmla="*/ 689348 w 2485572"/>
                <a:gd name="connsiteY248" fmla="*/ 98275 h 2146721"/>
                <a:gd name="connsiteX249" fmla="*/ 723148 w 2485572"/>
                <a:gd name="connsiteY249" fmla="*/ 89754 h 2146721"/>
                <a:gd name="connsiteX250" fmla="*/ 725704 w 2485572"/>
                <a:gd name="connsiteY250" fmla="*/ 92595 h 2146721"/>
                <a:gd name="connsiteX251" fmla="*/ 731385 w 2485572"/>
                <a:gd name="connsiteY251" fmla="*/ 92595 h 2146721"/>
                <a:gd name="connsiteX252" fmla="*/ 737065 w 2485572"/>
                <a:gd name="connsiteY252" fmla="*/ 95435 h 2146721"/>
                <a:gd name="connsiteX253" fmla="*/ 742746 w 2485572"/>
                <a:gd name="connsiteY253" fmla="*/ 95435 h 2146721"/>
                <a:gd name="connsiteX254" fmla="*/ 779102 w 2485572"/>
                <a:gd name="connsiteY254" fmla="*/ 75837 h 2146721"/>
                <a:gd name="connsiteX255" fmla="*/ 818299 w 2485572"/>
                <a:gd name="connsiteY255" fmla="*/ 39197 h 2146721"/>
                <a:gd name="connsiteX256" fmla="*/ 823980 w 2485572"/>
                <a:gd name="connsiteY256" fmla="*/ 33800 h 2146721"/>
                <a:gd name="connsiteX257" fmla="*/ 851815 w 2485572"/>
                <a:gd name="connsiteY257" fmla="*/ 19598 h 2146721"/>
                <a:gd name="connsiteX258" fmla="*/ 854655 w 2485572"/>
                <a:gd name="connsiteY258" fmla="*/ 14202 h 2146721"/>
                <a:gd name="connsiteX259" fmla="*/ 888455 w 2485572"/>
                <a:gd name="connsiteY259" fmla="*/ 8521 h 2146721"/>
                <a:gd name="connsiteX260" fmla="*/ 893852 w 2485572"/>
                <a:gd name="connsiteY260" fmla="*/ 11361 h 2146721"/>
                <a:gd name="connsiteX261" fmla="*/ 933332 w 2485572"/>
                <a:gd name="connsiteY261" fmla="*/ 36640 h 2146721"/>
                <a:gd name="connsiteX262" fmla="*/ 938729 w 2485572"/>
                <a:gd name="connsiteY262" fmla="*/ 42037 h 2146721"/>
                <a:gd name="connsiteX263" fmla="*/ 969689 w 2485572"/>
                <a:gd name="connsiteY263" fmla="*/ 61635 h 2146721"/>
                <a:gd name="connsiteX264" fmla="*/ 972529 w 2485572"/>
                <a:gd name="connsiteY264" fmla="*/ 64475 h 2146721"/>
                <a:gd name="connsiteX265" fmla="*/ 977925 w 2485572"/>
                <a:gd name="connsiteY265" fmla="*/ 67316 h 2146721"/>
                <a:gd name="connsiteX266" fmla="*/ 1011725 w 2485572"/>
                <a:gd name="connsiteY266" fmla="*/ 67316 h 2146721"/>
                <a:gd name="connsiteX267" fmla="*/ 1031324 w 2485572"/>
                <a:gd name="connsiteY267" fmla="*/ 64475 h 2146721"/>
                <a:gd name="connsiteX268" fmla="*/ 1042401 w 2485572"/>
                <a:gd name="connsiteY268" fmla="*/ 64475 h 2146721"/>
                <a:gd name="connsiteX269" fmla="*/ 1104036 w 2485572"/>
                <a:gd name="connsiteY269" fmla="*/ 70156 h 2146721"/>
                <a:gd name="connsiteX270" fmla="*/ 1109717 w 2485572"/>
                <a:gd name="connsiteY270" fmla="*/ 75837 h 2146721"/>
                <a:gd name="connsiteX271" fmla="*/ 1118238 w 2485572"/>
                <a:gd name="connsiteY271" fmla="*/ 81233 h 2146721"/>
                <a:gd name="connsiteX272" fmla="*/ 1121078 w 2485572"/>
                <a:gd name="connsiteY272" fmla="*/ 84074 h 2146721"/>
                <a:gd name="connsiteX273" fmla="*/ 1143517 w 2485572"/>
                <a:gd name="connsiteY273" fmla="*/ 95435 h 2146721"/>
                <a:gd name="connsiteX274" fmla="*/ 1151754 w 2485572"/>
                <a:gd name="connsiteY274" fmla="*/ 100832 h 2146721"/>
                <a:gd name="connsiteX275" fmla="*/ 1171352 w 2485572"/>
                <a:gd name="connsiteY275" fmla="*/ 100832 h 2146721"/>
                <a:gd name="connsiteX276" fmla="*/ 1174192 w 2485572"/>
                <a:gd name="connsiteY276" fmla="*/ 98275 h 2146721"/>
                <a:gd name="connsiteX277" fmla="*/ 1188110 w 2485572"/>
                <a:gd name="connsiteY277" fmla="*/ 89754 h 2146721"/>
                <a:gd name="connsiteX278" fmla="*/ 1193791 w 2485572"/>
                <a:gd name="connsiteY278" fmla="*/ 84074 h 2146721"/>
                <a:gd name="connsiteX279" fmla="*/ 1238668 w 2485572"/>
                <a:gd name="connsiteY279" fmla="*/ 75837 h 2146721"/>
                <a:gd name="connsiteX280" fmla="*/ 1244348 w 2485572"/>
                <a:gd name="connsiteY280" fmla="*/ 78677 h 2146721"/>
                <a:gd name="connsiteX281" fmla="*/ 1272184 w 2485572"/>
                <a:gd name="connsiteY281" fmla="*/ 75837 h 2146721"/>
                <a:gd name="connsiteX282" fmla="*/ 1280705 w 2485572"/>
                <a:gd name="connsiteY282" fmla="*/ 72996 h 2146721"/>
                <a:gd name="connsiteX283" fmla="*/ 1286385 w 2485572"/>
                <a:gd name="connsiteY283" fmla="*/ 72996 h 2146721"/>
                <a:gd name="connsiteX284" fmla="*/ 1348020 w 2485572"/>
                <a:gd name="connsiteY284" fmla="*/ 50558 h 2146721"/>
                <a:gd name="connsiteX285" fmla="*/ 1350861 w 2485572"/>
                <a:gd name="connsiteY285" fmla="*/ 50558 h 2146721"/>
                <a:gd name="connsiteX286" fmla="*/ 1392898 w 2485572"/>
                <a:gd name="connsiteY286" fmla="*/ 39197 h 2146721"/>
                <a:gd name="connsiteX287" fmla="*/ 1406815 w 2485572"/>
                <a:gd name="connsiteY287" fmla="*/ 39197 h 2146721"/>
                <a:gd name="connsiteX288" fmla="*/ 1459929 w 2485572"/>
                <a:gd name="connsiteY288" fmla="*/ 36640 h 2146721"/>
                <a:gd name="connsiteX289" fmla="*/ 1468450 w 2485572"/>
                <a:gd name="connsiteY289" fmla="*/ 36640 h 2146721"/>
                <a:gd name="connsiteX290" fmla="*/ 1474131 w 2485572"/>
                <a:gd name="connsiteY290" fmla="*/ 33800 h 2146721"/>
                <a:gd name="connsiteX291" fmla="*/ 1479528 w 2485572"/>
                <a:gd name="connsiteY291" fmla="*/ 30960 h 2146721"/>
                <a:gd name="connsiteX292" fmla="*/ 1485208 w 2485572"/>
                <a:gd name="connsiteY292" fmla="*/ 30960 h 2146721"/>
                <a:gd name="connsiteX293" fmla="*/ 1544003 w 2485572"/>
                <a:gd name="connsiteY293" fmla="*/ 16758 h 2146721"/>
                <a:gd name="connsiteX294" fmla="*/ 1549684 w 2485572"/>
                <a:gd name="connsiteY294" fmla="*/ 14202 h 2146721"/>
                <a:gd name="connsiteX295" fmla="*/ 1555364 w 2485572"/>
                <a:gd name="connsiteY295" fmla="*/ 14202 h 2146721"/>
                <a:gd name="connsiteX296" fmla="*/ 1563601 w 2485572"/>
                <a:gd name="connsiteY296" fmla="*/ 11361 h 2146721"/>
                <a:gd name="connsiteX297" fmla="*/ 1614159 w 2485572"/>
                <a:gd name="connsiteY297" fmla="*/ 22439 h 2146721"/>
                <a:gd name="connsiteX298" fmla="*/ 1619840 w 2485572"/>
                <a:gd name="connsiteY298" fmla="*/ 19598 h 2146721"/>
                <a:gd name="connsiteX299" fmla="*/ 1630917 w 2485572"/>
                <a:gd name="connsiteY299" fmla="*/ 16758 h 2146721"/>
                <a:gd name="connsiteX300" fmla="*/ 1645119 w 2485572"/>
                <a:gd name="connsiteY300" fmla="*/ 8521 h 2146721"/>
                <a:gd name="connsiteX301" fmla="*/ 1653356 w 2485572"/>
                <a:gd name="connsiteY301" fmla="*/ 5681 h 2146721"/>
                <a:gd name="connsiteX302" fmla="*/ 1689712 w 2485572"/>
                <a:gd name="connsiteY302" fmla="*/ 0 h 2146721"/>
                <a:gd name="connsiteX303" fmla="*/ 1698233 w 2485572"/>
                <a:gd name="connsiteY303" fmla="*/ 11361 h 2146721"/>
                <a:gd name="connsiteX304" fmla="*/ 1703914 w 2485572"/>
                <a:gd name="connsiteY304" fmla="*/ 14202 h 2146721"/>
                <a:gd name="connsiteX305" fmla="*/ 1709310 w 2485572"/>
                <a:gd name="connsiteY305" fmla="*/ 16758 h 2146721"/>
                <a:gd name="connsiteX306" fmla="*/ 1717831 w 2485572"/>
                <a:gd name="connsiteY306" fmla="*/ 16758 h 2146721"/>
                <a:gd name="connsiteX307" fmla="*/ 1757028 w 2485572"/>
                <a:gd name="connsiteY307" fmla="*/ 22439 h 2146721"/>
                <a:gd name="connsiteX308" fmla="*/ 1762708 w 2485572"/>
                <a:gd name="connsiteY308" fmla="*/ 25279 h 2146721"/>
                <a:gd name="connsiteX309" fmla="*/ 1768389 w 2485572"/>
                <a:gd name="connsiteY309" fmla="*/ 25279 h 2146721"/>
                <a:gd name="connsiteX310" fmla="*/ 1787987 w 2485572"/>
                <a:gd name="connsiteY310" fmla="*/ 33800 h 2146721"/>
                <a:gd name="connsiteX311" fmla="*/ 1793384 w 2485572"/>
                <a:gd name="connsiteY311" fmla="*/ 33800 h 2146721"/>
                <a:gd name="connsiteX312" fmla="*/ 1801905 w 2485572"/>
                <a:gd name="connsiteY312" fmla="*/ 36640 h 2146721"/>
                <a:gd name="connsiteX313" fmla="*/ 1835421 w 2485572"/>
                <a:gd name="connsiteY313" fmla="*/ 42037 h 2146721"/>
                <a:gd name="connsiteX314" fmla="*/ 1891659 w 2485572"/>
                <a:gd name="connsiteY314" fmla="*/ 61635 h 2146721"/>
                <a:gd name="connsiteX315" fmla="*/ 1897340 w 2485572"/>
                <a:gd name="connsiteY315" fmla="*/ 64475 h 2146721"/>
                <a:gd name="connsiteX316" fmla="*/ 1899896 w 2485572"/>
                <a:gd name="connsiteY316" fmla="*/ 67316 h 2146721"/>
                <a:gd name="connsiteX317" fmla="*/ 1944774 w 2485572"/>
                <a:gd name="connsiteY317" fmla="*/ 123270 h 2146721"/>
                <a:gd name="connsiteX318" fmla="*/ 1947614 w 2485572"/>
                <a:gd name="connsiteY318" fmla="*/ 128951 h 2146721"/>
                <a:gd name="connsiteX319" fmla="*/ 1950454 w 2485572"/>
                <a:gd name="connsiteY319" fmla="*/ 131791 h 2146721"/>
                <a:gd name="connsiteX320" fmla="*/ 1956135 w 2485572"/>
                <a:gd name="connsiteY320" fmla="*/ 140312 h 2146721"/>
                <a:gd name="connsiteX321" fmla="*/ 1958975 w 2485572"/>
                <a:gd name="connsiteY321" fmla="*/ 145709 h 2146721"/>
                <a:gd name="connsiteX322" fmla="*/ 1961532 w 2485572"/>
                <a:gd name="connsiteY322" fmla="*/ 154230 h 2146721"/>
                <a:gd name="connsiteX323" fmla="*/ 1998172 w 2485572"/>
                <a:gd name="connsiteY323" fmla="*/ 204788 h 2146721"/>
                <a:gd name="connsiteX324" fmla="*/ 2003569 w 2485572"/>
                <a:gd name="connsiteY324" fmla="*/ 207344 h 2146721"/>
                <a:gd name="connsiteX325" fmla="*/ 2009249 w 2485572"/>
                <a:gd name="connsiteY325" fmla="*/ 210184 h 2146721"/>
                <a:gd name="connsiteX326" fmla="*/ 2017770 w 2485572"/>
                <a:gd name="connsiteY326" fmla="*/ 210184 h 2146721"/>
                <a:gd name="connsiteX327" fmla="*/ 2026007 w 2485572"/>
                <a:gd name="connsiteY327" fmla="*/ 213025 h 2146721"/>
                <a:gd name="connsiteX328" fmla="*/ 2037368 w 2485572"/>
                <a:gd name="connsiteY328" fmla="*/ 215865 h 2146721"/>
                <a:gd name="connsiteX329" fmla="*/ 2099003 w 2485572"/>
                <a:gd name="connsiteY329" fmla="*/ 221546 h 2146721"/>
                <a:gd name="connsiteX330" fmla="*/ 2104684 w 2485572"/>
                <a:gd name="connsiteY330" fmla="*/ 224386 h 2146721"/>
                <a:gd name="connsiteX331" fmla="*/ 2112921 w 2485572"/>
                <a:gd name="connsiteY331" fmla="*/ 224386 h 2146721"/>
                <a:gd name="connsiteX332" fmla="*/ 2124283 w 2485572"/>
                <a:gd name="connsiteY332" fmla="*/ 229783 h 2146721"/>
                <a:gd name="connsiteX333" fmla="*/ 2177397 w 2485572"/>
                <a:gd name="connsiteY333" fmla="*/ 229783 h 2146721"/>
                <a:gd name="connsiteX334" fmla="*/ 2185918 w 2485572"/>
                <a:gd name="connsiteY334" fmla="*/ 232623 h 2146721"/>
                <a:gd name="connsiteX335" fmla="*/ 2213753 w 2485572"/>
                <a:gd name="connsiteY335" fmla="*/ 226942 h 2146721"/>
                <a:gd name="connsiteX336" fmla="*/ 2219434 w 2485572"/>
                <a:gd name="connsiteY336" fmla="*/ 224386 h 2146721"/>
                <a:gd name="connsiteX337" fmla="*/ 2241872 w 2485572"/>
                <a:gd name="connsiteY337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426413 w 2485572"/>
                <a:gd name="connsiteY74" fmla="*/ 2059807 h 2146721"/>
                <a:gd name="connsiteX75" fmla="*/ 1364778 w 2485572"/>
                <a:gd name="connsiteY75" fmla="*/ 2056966 h 2146721"/>
                <a:gd name="connsiteX76" fmla="*/ 1336659 w 2485572"/>
                <a:gd name="connsiteY76" fmla="*/ 2048445 h 2146721"/>
                <a:gd name="connsiteX77" fmla="*/ 1311380 w 2485572"/>
                <a:gd name="connsiteY77" fmla="*/ 2034528 h 2146721"/>
                <a:gd name="connsiteX78" fmla="*/ 1305983 w 2485572"/>
                <a:gd name="connsiteY78" fmla="*/ 2031688 h 2146721"/>
                <a:gd name="connsiteX79" fmla="*/ 1303143 w 2485572"/>
                <a:gd name="connsiteY79" fmla="*/ 2026291 h 2146721"/>
                <a:gd name="connsiteX80" fmla="*/ 1300303 w 2485572"/>
                <a:gd name="connsiteY80" fmla="*/ 2023451 h 2146721"/>
                <a:gd name="connsiteX81" fmla="*/ 1266787 w 2485572"/>
                <a:gd name="connsiteY81" fmla="*/ 2006409 h 2146721"/>
                <a:gd name="connsiteX82" fmla="*/ 1255426 w 2485572"/>
                <a:gd name="connsiteY82" fmla="*/ 2006409 h 2146721"/>
                <a:gd name="connsiteX83" fmla="*/ 1238668 w 2485572"/>
                <a:gd name="connsiteY83" fmla="*/ 2001012 h 2146721"/>
                <a:gd name="connsiteX84" fmla="*/ 1232987 w 2485572"/>
                <a:gd name="connsiteY84" fmla="*/ 2001012 h 2146721"/>
                <a:gd name="connsiteX85" fmla="*/ 1216229 w 2485572"/>
                <a:gd name="connsiteY85" fmla="*/ 1995331 h 2146721"/>
                <a:gd name="connsiteX86" fmla="*/ 1213389 w 2485572"/>
                <a:gd name="connsiteY86" fmla="*/ 1992491 h 2146721"/>
                <a:gd name="connsiteX87" fmla="*/ 1185554 w 2485572"/>
                <a:gd name="connsiteY87" fmla="*/ 1984254 h 2146721"/>
                <a:gd name="connsiteX88" fmla="*/ 1179873 w 2485572"/>
                <a:gd name="connsiteY88" fmla="*/ 1984254 h 2146721"/>
                <a:gd name="connsiteX89" fmla="*/ 1157434 w 2485572"/>
                <a:gd name="connsiteY89" fmla="*/ 1981414 h 2146721"/>
                <a:gd name="connsiteX90" fmla="*/ 1109717 w 2485572"/>
                <a:gd name="connsiteY90" fmla="*/ 1947614 h 2146721"/>
                <a:gd name="connsiteX91" fmla="*/ 1098639 w 2485572"/>
                <a:gd name="connsiteY91" fmla="*/ 1944774 h 2146721"/>
                <a:gd name="connsiteX92" fmla="*/ 1067680 w 2485572"/>
                <a:gd name="connsiteY92" fmla="*/ 1919779 h 2146721"/>
                <a:gd name="connsiteX93" fmla="*/ 1056603 w 2485572"/>
                <a:gd name="connsiteY93" fmla="*/ 1888819 h 2146721"/>
                <a:gd name="connsiteX94" fmla="*/ 1053762 w 2485572"/>
                <a:gd name="connsiteY94" fmla="*/ 1880298 h 2146721"/>
                <a:gd name="connsiteX95" fmla="*/ 1022803 w 2485572"/>
                <a:gd name="connsiteY95" fmla="*/ 1860700 h 2146721"/>
                <a:gd name="connsiteX96" fmla="*/ 1019962 w 2485572"/>
                <a:gd name="connsiteY96" fmla="*/ 1858143 h 2146721"/>
                <a:gd name="connsiteX97" fmla="*/ 1006045 w 2485572"/>
                <a:gd name="connsiteY97" fmla="*/ 1824343 h 2146721"/>
                <a:gd name="connsiteX98" fmla="*/ 1006045 w 2485572"/>
                <a:gd name="connsiteY98" fmla="*/ 1813266 h 2146721"/>
                <a:gd name="connsiteX99" fmla="*/ 1011725 w 2485572"/>
                <a:gd name="connsiteY99" fmla="*/ 1793668 h 2146721"/>
                <a:gd name="connsiteX100" fmla="*/ 1019962 w 2485572"/>
                <a:gd name="connsiteY100" fmla="*/ 1768389 h 2146721"/>
                <a:gd name="connsiteX101" fmla="*/ 1025643 w 2485572"/>
                <a:gd name="connsiteY101" fmla="*/ 1737429 h 2146721"/>
                <a:gd name="connsiteX102" fmla="*/ 1025643 w 2485572"/>
                <a:gd name="connsiteY102" fmla="*/ 1723512 h 2146721"/>
                <a:gd name="connsiteX103" fmla="*/ 1019962 w 2485572"/>
                <a:gd name="connsiteY103" fmla="*/ 1720671 h 2146721"/>
                <a:gd name="connsiteX104" fmla="*/ 1014566 w 2485572"/>
                <a:gd name="connsiteY104" fmla="*/ 1712435 h 2146721"/>
                <a:gd name="connsiteX105" fmla="*/ 1011725 w 2485572"/>
                <a:gd name="connsiteY105" fmla="*/ 1709594 h 2146721"/>
                <a:gd name="connsiteX106" fmla="*/ 983606 w 2485572"/>
                <a:gd name="connsiteY106" fmla="*/ 1692552 h 2146721"/>
                <a:gd name="connsiteX107" fmla="*/ 977925 w 2485572"/>
                <a:gd name="connsiteY107" fmla="*/ 1692552 h 2146721"/>
                <a:gd name="connsiteX108" fmla="*/ 950090 w 2485572"/>
                <a:gd name="connsiteY108" fmla="*/ 1653356 h 2146721"/>
                <a:gd name="connsiteX109" fmla="*/ 950090 w 2485572"/>
                <a:gd name="connsiteY109" fmla="*/ 1639438 h 2146721"/>
                <a:gd name="connsiteX110" fmla="*/ 952931 w 2485572"/>
                <a:gd name="connsiteY110" fmla="*/ 1636598 h 2146721"/>
                <a:gd name="connsiteX111" fmla="*/ 975369 w 2485572"/>
                <a:gd name="connsiteY111" fmla="*/ 1597401 h 2146721"/>
                <a:gd name="connsiteX112" fmla="*/ 980766 w 2485572"/>
                <a:gd name="connsiteY112" fmla="*/ 1591721 h 2146721"/>
                <a:gd name="connsiteX113" fmla="*/ 1017406 w 2485572"/>
                <a:gd name="connsiteY113" fmla="*/ 1561045 h 2146721"/>
                <a:gd name="connsiteX114" fmla="*/ 1022803 w 2485572"/>
                <a:gd name="connsiteY114" fmla="*/ 1558205 h 2146721"/>
                <a:gd name="connsiteX115" fmla="*/ 1025643 w 2485572"/>
                <a:gd name="connsiteY115" fmla="*/ 1555364 h 2146721"/>
                <a:gd name="connsiteX116" fmla="*/ 1031324 w 2485572"/>
                <a:gd name="connsiteY116" fmla="*/ 1549684 h 2146721"/>
                <a:gd name="connsiteX117" fmla="*/ 1293866 w 2485572"/>
                <a:gd name="connsiteY117" fmla="*/ 1680648 h 2146721"/>
                <a:gd name="connsiteX118" fmla="*/ 1455791 w 2485572"/>
                <a:gd name="connsiteY118" fmla="*/ 1685410 h 2146721"/>
                <a:gd name="connsiteX119" fmla="*/ 1289417 w 2485572"/>
                <a:gd name="connsiteY119" fmla="*/ 1536685 h 2146721"/>
                <a:gd name="connsiteX120" fmla="*/ 1061999 w 2485572"/>
                <a:gd name="connsiteY120" fmla="*/ 1465610 h 2146721"/>
                <a:gd name="connsiteX121" fmla="*/ 1061999 w 2485572"/>
                <a:gd name="connsiteY121" fmla="*/ 1429254 h 2146721"/>
                <a:gd name="connsiteX122" fmla="*/ 1048082 w 2485572"/>
                <a:gd name="connsiteY122" fmla="*/ 1403975 h 2146721"/>
                <a:gd name="connsiteX123" fmla="*/ 1022803 w 2485572"/>
                <a:gd name="connsiteY123" fmla="*/ 1387217 h 2146721"/>
                <a:gd name="connsiteX124" fmla="*/ 1011725 w 2485572"/>
                <a:gd name="connsiteY124" fmla="*/ 1381536 h 2146721"/>
                <a:gd name="connsiteX125" fmla="*/ 1000364 w 2485572"/>
                <a:gd name="connsiteY125" fmla="*/ 1381536 h 2146721"/>
                <a:gd name="connsiteX126" fmla="*/ 961167 w 2485572"/>
                <a:gd name="connsiteY126" fmla="*/ 1376140 h 2146721"/>
                <a:gd name="connsiteX127" fmla="*/ 924811 w 2485572"/>
                <a:gd name="connsiteY127" fmla="*/ 1367618 h 2146721"/>
                <a:gd name="connsiteX128" fmla="*/ 919131 w 2485572"/>
                <a:gd name="connsiteY128" fmla="*/ 1367618 h 2146721"/>
                <a:gd name="connsiteX129" fmla="*/ 913450 w 2485572"/>
                <a:gd name="connsiteY129" fmla="*/ 1364778 h 2146721"/>
                <a:gd name="connsiteX130" fmla="*/ 908053 w 2485572"/>
                <a:gd name="connsiteY130" fmla="*/ 1364778 h 2146721"/>
                <a:gd name="connsiteX131" fmla="*/ 877094 w 2485572"/>
                <a:gd name="connsiteY131" fmla="*/ 1381536 h 2146721"/>
                <a:gd name="connsiteX132" fmla="*/ 868857 w 2485572"/>
                <a:gd name="connsiteY132" fmla="*/ 1390057 h 2146721"/>
                <a:gd name="connsiteX133" fmla="*/ 835057 w 2485572"/>
                <a:gd name="connsiteY133" fmla="*/ 1434934 h 2146721"/>
                <a:gd name="connsiteX134" fmla="*/ 832217 w 2485572"/>
                <a:gd name="connsiteY134" fmla="*/ 1440331 h 2146721"/>
                <a:gd name="connsiteX135" fmla="*/ 832217 w 2485572"/>
                <a:gd name="connsiteY135" fmla="*/ 1446012 h 2146721"/>
                <a:gd name="connsiteX136" fmla="*/ 767741 w 2485572"/>
                <a:gd name="connsiteY136" fmla="*/ 1513327 h 2146721"/>
                <a:gd name="connsiteX137" fmla="*/ 711787 w 2485572"/>
                <a:gd name="connsiteY137" fmla="*/ 1535766 h 2146721"/>
                <a:gd name="connsiteX138" fmla="*/ 686508 w 2485572"/>
                <a:gd name="connsiteY138" fmla="*/ 1541447 h 2146721"/>
                <a:gd name="connsiteX139" fmla="*/ 661513 w 2485572"/>
                <a:gd name="connsiteY139" fmla="*/ 1549684 h 2146721"/>
                <a:gd name="connsiteX140" fmla="*/ 658672 w 2485572"/>
                <a:gd name="connsiteY140" fmla="*/ 1552524 h 2146721"/>
                <a:gd name="connsiteX141" fmla="*/ 652992 w 2485572"/>
                <a:gd name="connsiteY141" fmla="*/ 1555364 h 2146721"/>
                <a:gd name="connsiteX142" fmla="*/ 624873 w 2485572"/>
                <a:gd name="connsiteY142" fmla="*/ 1561045 h 2146721"/>
                <a:gd name="connsiteX143" fmla="*/ 619476 w 2485572"/>
                <a:gd name="connsiteY143" fmla="*/ 1558205 h 2146721"/>
                <a:gd name="connsiteX144" fmla="*/ 616636 w 2485572"/>
                <a:gd name="connsiteY144" fmla="*/ 1555364 h 2146721"/>
                <a:gd name="connsiteX145" fmla="*/ 597037 w 2485572"/>
                <a:gd name="connsiteY145" fmla="*/ 1532926 h 2146721"/>
                <a:gd name="connsiteX146" fmla="*/ 594197 w 2485572"/>
                <a:gd name="connsiteY146" fmla="*/ 1521848 h 2146721"/>
                <a:gd name="connsiteX147" fmla="*/ 591357 w 2485572"/>
                <a:gd name="connsiteY147" fmla="*/ 1519008 h 2146721"/>
                <a:gd name="connsiteX148" fmla="*/ 566078 w 2485572"/>
                <a:gd name="connsiteY148" fmla="*/ 1482368 h 2146721"/>
                <a:gd name="connsiteX149" fmla="*/ 560397 w 2485572"/>
                <a:gd name="connsiteY149" fmla="*/ 1471291 h 2146721"/>
                <a:gd name="connsiteX150" fmla="*/ 555000 w 2485572"/>
                <a:gd name="connsiteY150" fmla="*/ 1465610 h 2146721"/>
                <a:gd name="connsiteX151" fmla="*/ 498762 w 2485572"/>
                <a:gd name="connsiteY151" fmla="*/ 1432094 h 2146721"/>
                <a:gd name="connsiteX152" fmla="*/ 490525 w 2485572"/>
                <a:gd name="connsiteY152" fmla="*/ 1429254 h 2146721"/>
                <a:gd name="connsiteX153" fmla="*/ 487685 w 2485572"/>
                <a:gd name="connsiteY153" fmla="*/ 1429254 h 2146721"/>
                <a:gd name="connsiteX154" fmla="*/ 462406 w 2485572"/>
                <a:gd name="connsiteY154" fmla="*/ 1426413 h 2146721"/>
                <a:gd name="connsiteX155" fmla="*/ 400770 w 2485572"/>
                <a:gd name="connsiteY155" fmla="*/ 1426413 h 2146721"/>
                <a:gd name="connsiteX156" fmla="*/ 392250 w 2485572"/>
                <a:gd name="connsiteY156" fmla="*/ 1423573 h 2146721"/>
                <a:gd name="connsiteX157" fmla="*/ 384013 w 2485572"/>
                <a:gd name="connsiteY157" fmla="*/ 1420733 h 2146721"/>
                <a:gd name="connsiteX158" fmla="*/ 375492 w 2485572"/>
                <a:gd name="connsiteY158" fmla="*/ 1420733 h 2146721"/>
                <a:gd name="connsiteX159" fmla="*/ 319537 w 2485572"/>
                <a:gd name="connsiteY159" fmla="*/ 1409655 h 2146721"/>
                <a:gd name="connsiteX160" fmla="*/ 313856 w 2485572"/>
                <a:gd name="connsiteY160" fmla="*/ 1406815 h 2146721"/>
                <a:gd name="connsiteX161" fmla="*/ 308176 w 2485572"/>
                <a:gd name="connsiteY161" fmla="*/ 1406815 h 2146721"/>
                <a:gd name="connsiteX162" fmla="*/ 297098 w 2485572"/>
                <a:gd name="connsiteY162" fmla="*/ 1401134 h 2146721"/>
                <a:gd name="connsiteX163" fmla="*/ 221546 w 2485572"/>
                <a:gd name="connsiteY163" fmla="*/ 1392898 h 2146721"/>
                <a:gd name="connsiteX164" fmla="*/ 213025 w 2485572"/>
                <a:gd name="connsiteY164" fmla="*/ 1392898 h 2146721"/>
                <a:gd name="connsiteX165" fmla="*/ 204504 w 2485572"/>
                <a:gd name="connsiteY165" fmla="*/ 1395738 h 2146721"/>
                <a:gd name="connsiteX166" fmla="*/ 154230 w 2485572"/>
                <a:gd name="connsiteY166" fmla="*/ 1406815 h 2146721"/>
                <a:gd name="connsiteX167" fmla="*/ 148549 w 2485572"/>
                <a:gd name="connsiteY167" fmla="*/ 1403975 h 2146721"/>
                <a:gd name="connsiteX168" fmla="*/ 137472 w 2485572"/>
                <a:gd name="connsiteY168" fmla="*/ 1398294 h 2146721"/>
                <a:gd name="connsiteX169" fmla="*/ 131791 w 2485572"/>
                <a:gd name="connsiteY169" fmla="*/ 1398294 h 2146721"/>
                <a:gd name="connsiteX170" fmla="*/ 67316 w 2485572"/>
                <a:gd name="connsiteY170" fmla="*/ 1418177 h 2146721"/>
                <a:gd name="connsiteX171" fmla="*/ 58795 w 2485572"/>
                <a:gd name="connsiteY171" fmla="*/ 1420733 h 2146721"/>
                <a:gd name="connsiteX172" fmla="*/ 50558 w 2485572"/>
                <a:gd name="connsiteY172" fmla="*/ 1423573 h 2146721"/>
                <a:gd name="connsiteX173" fmla="*/ 42037 w 2485572"/>
                <a:gd name="connsiteY173" fmla="*/ 1423573 h 2146721"/>
                <a:gd name="connsiteX174" fmla="*/ 5681 w 2485572"/>
                <a:gd name="connsiteY174" fmla="*/ 1432094 h 2146721"/>
                <a:gd name="connsiteX175" fmla="*/ 2840 w 2485572"/>
                <a:gd name="connsiteY175" fmla="*/ 1403975 h 2146721"/>
                <a:gd name="connsiteX176" fmla="*/ 0 w 2485572"/>
                <a:gd name="connsiteY176" fmla="*/ 1395738 h 2146721"/>
                <a:gd name="connsiteX177" fmla="*/ 5681 w 2485572"/>
                <a:gd name="connsiteY177" fmla="*/ 1373299 h 2146721"/>
                <a:gd name="connsiteX178" fmla="*/ 5681 w 2485572"/>
                <a:gd name="connsiteY178" fmla="*/ 1361938 h 2146721"/>
                <a:gd name="connsiteX179" fmla="*/ 11361 w 2485572"/>
                <a:gd name="connsiteY179" fmla="*/ 1345180 h 2146721"/>
                <a:gd name="connsiteX180" fmla="*/ 42037 w 2485572"/>
                <a:gd name="connsiteY180" fmla="*/ 1305983 h 2146721"/>
                <a:gd name="connsiteX181" fmla="*/ 47718 w 2485572"/>
                <a:gd name="connsiteY181" fmla="*/ 1294622 h 2146721"/>
                <a:gd name="connsiteX182" fmla="*/ 39197 w 2485572"/>
                <a:gd name="connsiteY182" fmla="*/ 1275024 h 2146721"/>
                <a:gd name="connsiteX183" fmla="*/ 33516 w 2485572"/>
                <a:gd name="connsiteY183" fmla="*/ 1269627 h 2146721"/>
                <a:gd name="connsiteX184" fmla="*/ 33516 w 2485572"/>
                <a:gd name="connsiteY184" fmla="*/ 1244348 h 2146721"/>
                <a:gd name="connsiteX185" fmla="*/ 64475 w 2485572"/>
                <a:gd name="connsiteY185" fmla="*/ 1213389 h 2146721"/>
                <a:gd name="connsiteX186" fmla="*/ 81233 w 2485572"/>
                <a:gd name="connsiteY186" fmla="*/ 1199471 h 2146721"/>
                <a:gd name="connsiteX187" fmla="*/ 86914 w 2485572"/>
                <a:gd name="connsiteY187" fmla="*/ 1190950 h 2146721"/>
                <a:gd name="connsiteX188" fmla="*/ 97991 w 2485572"/>
                <a:gd name="connsiteY188" fmla="*/ 1160275 h 2146721"/>
                <a:gd name="connsiteX189" fmla="*/ 95435 w 2485572"/>
                <a:gd name="connsiteY189" fmla="*/ 1151753 h 2146721"/>
                <a:gd name="connsiteX190" fmla="*/ 95435 w 2485572"/>
                <a:gd name="connsiteY190" fmla="*/ 1121078 h 2146721"/>
                <a:gd name="connsiteX191" fmla="*/ 100832 w 2485572"/>
                <a:gd name="connsiteY191" fmla="*/ 1112557 h 2146721"/>
                <a:gd name="connsiteX192" fmla="*/ 103672 w 2485572"/>
                <a:gd name="connsiteY192" fmla="*/ 1106876 h 2146721"/>
                <a:gd name="connsiteX193" fmla="*/ 154230 w 2485572"/>
                <a:gd name="connsiteY193" fmla="*/ 1070520 h 2146721"/>
                <a:gd name="connsiteX194" fmla="*/ 176668 w 2485572"/>
                <a:gd name="connsiteY194" fmla="*/ 1045241 h 2146721"/>
                <a:gd name="connsiteX195" fmla="*/ 176668 w 2485572"/>
                <a:gd name="connsiteY195" fmla="*/ 1037004 h 2146721"/>
                <a:gd name="connsiteX196" fmla="*/ 173828 w 2485572"/>
                <a:gd name="connsiteY196" fmla="*/ 1028483 h 2146721"/>
                <a:gd name="connsiteX197" fmla="*/ 157070 w 2485572"/>
                <a:gd name="connsiteY197" fmla="*/ 1008885 h 2146721"/>
                <a:gd name="connsiteX198" fmla="*/ 154230 w 2485572"/>
                <a:gd name="connsiteY198" fmla="*/ 1000648 h 2146721"/>
                <a:gd name="connsiteX199" fmla="*/ 157070 w 2485572"/>
                <a:gd name="connsiteY199" fmla="*/ 964008 h 2146721"/>
                <a:gd name="connsiteX200" fmla="*/ 154230 w 2485572"/>
                <a:gd name="connsiteY200" fmla="*/ 955771 h 2146721"/>
                <a:gd name="connsiteX201" fmla="*/ 126111 w 2485572"/>
                <a:gd name="connsiteY201" fmla="*/ 930492 h 2146721"/>
                <a:gd name="connsiteX202" fmla="*/ 112193 w 2485572"/>
                <a:gd name="connsiteY202" fmla="*/ 927652 h 2146721"/>
                <a:gd name="connsiteX203" fmla="*/ 109353 w 2485572"/>
                <a:gd name="connsiteY203" fmla="*/ 921971 h 2146721"/>
                <a:gd name="connsiteX204" fmla="*/ 109353 w 2485572"/>
                <a:gd name="connsiteY204" fmla="*/ 908053 h 2146721"/>
                <a:gd name="connsiteX205" fmla="*/ 117590 w 2485572"/>
                <a:gd name="connsiteY205" fmla="*/ 891295 h 2146721"/>
                <a:gd name="connsiteX206" fmla="*/ 123270 w 2485572"/>
                <a:gd name="connsiteY206" fmla="*/ 885615 h 2146721"/>
                <a:gd name="connsiteX207" fmla="*/ 148549 w 2485572"/>
                <a:gd name="connsiteY207" fmla="*/ 866016 h 2146721"/>
                <a:gd name="connsiteX208" fmla="*/ 128951 w 2485572"/>
                <a:gd name="connsiteY208" fmla="*/ 840738 h 2146721"/>
                <a:gd name="connsiteX209" fmla="*/ 126111 w 2485572"/>
                <a:gd name="connsiteY209" fmla="*/ 821139 h 2146721"/>
                <a:gd name="connsiteX210" fmla="*/ 140028 w 2485572"/>
                <a:gd name="connsiteY210" fmla="*/ 812618 h 2146721"/>
                <a:gd name="connsiteX211" fmla="*/ 142869 w 2485572"/>
                <a:gd name="connsiteY211" fmla="*/ 790464 h 2146721"/>
                <a:gd name="connsiteX212" fmla="*/ 154230 w 2485572"/>
                <a:gd name="connsiteY212" fmla="*/ 773422 h 2146721"/>
                <a:gd name="connsiteX213" fmla="*/ 157070 w 2485572"/>
                <a:gd name="connsiteY213" fmla="*/ 762344 h 2146721"/>
                <a:gd name="connsiteX214" fmla="*/ 157070 w 2485572"/>
                <a:gd name="connsiteY214" fmla="*/ 753824 h 2146721"/>
                <a:gd name="connsiteX215" fmla="*/ 145709 w 2485572"/>
                <a:gd name="connsiteY215" fmla="*/ 731385 h 2146721"/>
                <a:gd name="connsiteX216" fmla="*/ 145709 w 2485572"/>
                <a:gd name="connsiteY216" fmla="*/ 723148 h 2146721"/>
                <a:gd name="connsiteX217" fmla="*/ 159627 w 2485572"/>
                <a:gd name="connsiteY217" fmla="*/ 714627 h 2146721"/>
                <a:gd name="connsiteX218" fmla="*/ 204504 w 2485572"/>
                <a:gd name="connsiteY218" fmla="*/ 708946 h 2146721"/>
                <a:gd name="connsiteX219" fmla="*/ 232623 w 2485572"/>
                <a:gd name="connsiteY219" fmla="*/ 678271 h 2146721"/>
                <a:gd name="connsiteX220" fmla="*/ 232623 w 2485572"/>
                <a:gd name="connsiteY220" fmla="*/ 666909 h 2146721"/>
                <a:gd name="connsiteX221" fmla="*/ 215865 w 2485572"/>
                <a:gd name="connsiteY221" fmla="*/ 644755 h 2146721"/>
                <a:gd name="connsiteX222" fmla="*/ 218705 w 2485572"/>
                <a:gd name="connsiteY222" fmla="*/ 613795 h 2146721"/>
                <a:gd name="connsiteX223" fmla="*/ 241144 w 2485572"/>
                <a:gd name="connsiteY223" fmla="*/ 582836 h 2146721"/>
                <a:gd name="connsiteX224" fmla="*/ 252221 w 2485572"/>
                <a:gd name="connsiteY224" fmla="*/ 571758 h 2146721"/>
                <a:gd name="connsiteX225" fmla="*/ 285737 w 2485572"/>
                <a:gd name="connsiteY225" fmla="*/ 524041 h 2146721"/>
                <a:gd name="connsiteX226" fmla="*/ 291418 w 2485572"/>
                <a:gd name="connsiteY226" fmla="*/ 518644 h 2146721"/>
                <a:gd name="connsiteX227" fmla="*/ 322377 w 2485572"/>
                <a:gd name="connsiteY227" fmla="*/ 518644 h 2146721"/>
                <a:gd name="connsiteX228" fmla="*/ 333455 w 2485572"/>
                <a:gd name="connsiteY228" fmla="*/ 510123 h 2146721"/>
                <a:gd name="connsiteX229" fmla="*/ 341976 w 2485572"/>
                <a:gd name="connsiteY229" fmla="*/ 482004 h 2146721"/>
                <a:gd name="connsiteX230" fmla="*/ 347372 w 2485572"/>
                <a:gd name="connsiteY230" fmla="*/ 476607 h 2146721"/>
                <a:gd name="connsiteX231" fmla="*/ 386853 w 2485572"/>
                <a:gd name="connsiteY231" fmla="*/ 459565 h 2146721"/>
                <a:gd name="connsiteX232" fmla="*/ 389409 w 2485572"/>
                <a:gd name="connsiteY232" fmla="*/ 454169 h 2146721"/>
                <a:gd name="connsiteX233" fmla="*/ 400770 w 2485572"/>
                <a:gd name="connsiteY233" fmla="*/ 434570 h 2146721"/>
                <a:gd name="connsiteX234" fmla="*/ 414688 w 2485572"/>
                <a:gd name="connsiteY234" fmla="*/ 392534 h 2146721"/>
                <a:gd name="connsiteX235" fmla="*/ 428890 w 2485572"/>
                <a:gd name="connsiteY235" fmla="*/ 341976 h 2146721"/>
                <a:gd name="connsiteX236" fmla="*/ 434286 w 2485572"/>
                <a:gd name="connsiteY236" fmla="*/ 255062 h 2146721"/>
                <a:gd name="connsiteX237" fmla="*/ 437127 w 2485572"/>
                <a:gd name="connsiteY237" fmla="*/ 252221 h 2146721"/>
                <a:gd name="connsiteX238" fmla="*/ 448488 w 2485572"/>
                <a:gd name="connsiteY238" fmla="*/ 235463 h 2146721"/>
                <a:gd name="connsiteX239" fmla="*/ 468086 w 2485572"/>
                <a:gd name="connsiteY239" fmla="*/ 221546 h 2146721"/>
                <a:gd name="connsiteX240" fmla="*/ 501602 w 2485572"/>
                <a:gd name="connsiteY240" fmla="*/ 215865 h 2146721"/>
                <a:gd name="connsiteX241" fmla="*/ 512964 w 2485572"/>
                <a:gd name="connsiteY241" fmla="*/ 213025 h 2146721"/>
                <a:gd name="connsiteX242" fmla="*/ 555000 w 2485572"/>
                <a:gd name="connsiteY242" fmla="*/ 187746 h 2146721"/>
                <a:gd name="connsiteX243" fmla="*/ 557557 w 2485572"/>
                <a:gd name="connsiteY243" fmla="*/ 182349 h 2146721"/>
                <a:gd name="connsiteX244" fmla="*/ 602434 w 2485572"/>
                <a:gd name="connsiteY244" fmla="*/ 131791 h 2146721"/>
                <a:gd name="connsiteX245" fmla="*/ 605274 w 2485572"/>
                <a:gd name="connsiteY245" fmla="*/ 123270 h 2146721"/>
                <a:gd name="connsiteX246" fmla="*/ 594197 w 2485572"/>
                <a:gd name="connsiteY246" fmla="*/ 70156 h 2146721"/>
                <a:gd name="connsiteX247" fmla="*/ 650151 w 2485572"/>
                <a:gd name="connsiteY247" fmla="*/ 92595 h 2146721"/>
                <a:gd name="connsiteX248" fmla="*/ 664069 w 2485572"/>
                <a:gd name="connsiteY248" fmla="*/ 92595 h 2146721"/>
                <a:gd name="connsiteX249" fmla="*/ 689348 w 2485572"/>
                <a:gd name="connsiteY249" fmla="*/ 98275 h 2146721"/>
                <a:gd name="connsiteX250" fmla="*/ 723148 w 2485572"/>
                <a:gd name="connsiteY250" fmla="*/ 89754 h 2146721"/>
                <a:gd name="connsiteX251" fmla="*/ 725704 w 2485572"/>
                <a:gd name="connsiteY251" fmla="*/ 92595 h 2146721"/>
                <a:gd name="connsiteX252" fmla="*/ 731385 w 2485572"/>
                <a:gd name="connsiteY252" fmla="*/ 92595 h 2146721"/>
                <a:gd name="connsiteX253" fmla="*/ 737065 w 2485572"/>
                <a:gd name="connsiteY253" fmla="*/ 95435 h 2146721"/>
                <a:gd name="connsiteX254" fmla="*/ 742746 w 2485572"/>
                <a:gd name="connsiteY254" fmla="*/ 95435 h 2146721"/>
                <a:gd name="connsiteX255" fmla="*/ 779102 w 2485572"/>
                <a:gd name="connsiteY255" fmla="*/ 75837 h 2146721"/>
                <a:gd name="connsiteX256" fmla="*/ 818299 w 2485572"/>
                <a:gd name="connsiteY256" fmla="*/ 39197 h 2146721"/>
                <a:gd name="connsiteX257" fmla="*/ 823980 w 2485572"/>
                <a:gd name="connsiteY257" fmla="*/ 33800 h 2146721"/>
                <a:gd name="connsiteX258" fmla="*/ 851815 w 2485572"/>
                <a:gd name="connsiteY258" fmla="*/ 19598 h 2146721"/>
                <a:gd name="connsiteX259" fmla="*/ 854655 w 2485572"/>
                <a:gd name="connsiteY259" fmla="*/ 14202 h 2146721"/>
                <a:gd name="connsiteX260" fmla="*/ 888455 w 2485572"/>
                <a:gd name="connsiteY260" fmla="*/ 8521 h 2146721"/>
                <a:gd name="connsiteX261" fmla="*/ 893852 w 2485572"/>
                <a:gd name="connsiteY261" fmla="*/ 11361 h 2146721"/>
                <a:gd name="connsiteX262" fmla="*/ 933332 w 2485572"/>
                <a:gd name="connsiteY262" fmla="*/ 36640 h 2146721"/>
                <a:gd name="connsiteX263" fmla="*/ 938729 w 2485572"/>
                <a:gd name="connsiteY263" fmla="*/ 42037 h 2146721"/>
                <a:gd name="connsiteX264" fmla="*/ 969689 w 2485572"/>
                <a:gd name="connsiteY264" fmla="*/ 61635 h 2146721"/>
                <a:gd name="connsiteX265" fmla="*/ 972529 w 2485572"/>
                <a:gd name="connsiteY265" fmla="*/ 64475 h 2146721"/>
                <a:gd name="connsiteX266" fmla="*/ 977925 w 2485572"/>
                <a:gd name="connsiteY266" fmla="*/ 67316 h 2146721"/>
                <a:gd name="connsiteX267" fmla="*/ 1011725 w 2485572"/>
                <a:gd name="connsiteY267" fmla="*/ 67316 h 2146721"/>
                <a:gd name="connsiteX268" fmla="*/ 1031324 w 2485572"/>
                <a:gd name="connsiteY268" fmla="*/ 64475 h 2146721"/>
                <a:gd name="connsiteX269" fmla="*/ 1042401 w 2485572"/>
                <a:gd name="connsiteY269" fmla="*/ 64475 h 2146721"/>
                <a:gd name="connsiteX270" fmla="*/ 1104036 w 2485572"/>
                <a:gd name="connsiteY270" fmla="*/ 70156 h 2146721"/>
                <a:gd name="connsiteX271" fmla="*/ 1109717 w 2485572"/>
                <a:gd name="connsiteY271" fmla="*/ 75837 h 2146721"/>
                <a:gd name="connsiteX272" fmla="*/ 1118238 w 2485572"/>
                <a:gd name="connsiteY272" fmla="*/ 81233 h 2146721"/>
                <a:gd name="connsiteX273" fmla="*/ 1121078 w 2485572"/>
                <a:gd name="connsiteY273" fmla="*/ 84074 h 2146721"/>
                <a:gd name="connsiteX274" fmla="*/ 1143517 w 2485572"/>
                <a:gd name="connsiteY274" fmla="*/ 95435 h 2146721"/>
                <a:gd name="connsiteX275" fmla="*/ 1151754 w 2485572"/>
                <a:gd name="connsiteY275" fmla="*/ 100832 h 2146721"/>
                <a:gd name="connsiteX276" fmla="*/ 1171352 w 2485572"/>
                <a:gd name="connsiteY276" fmla="*/ 100832 h 2146721"/>
                <a:gd name="connsiteX277" fmla="*/ 1174192 w 2485572"/>
                <a:gd name="connsiteY277" fmla="*/ 98275 h 2146721"/>
                <a:gd name="connsiteX278" fmla="*/ 1188110 w 2485572"/>
                <a:gd name="connsiteY278" fmla="*/ 89754 h 2146721"/>
                <a:gd name="connsiteX279" fmla="*/ 1193791 w 2485572"/>
                <a:gd name="connsiteY279" fmla="*/ 84074 h 2146721"/>
                <a:gd name="connsiteX280" fmla="*/ 1238668 w 2485572"/>
                <a:gd name="connsiteY280" fmla="*/ 75837 h 2146721"/>
                <a:gd name="connsiteX281" fmla="*/ 1244348 w 2485572"/>
                <a:gd name="connsiteY281" fmla="*/ 78677 h 2146721"/>
                <a:gd name="connsiteX282" fmla="*/ 1272184 w 2485572"/>
                <a:gd name="connsiteY282" fmla="*/ 75837 h 2146721"/>
                <a:gd name="connsiteX283" fmla="*/ 1280705 w 2485572"/>
                <a:gd name="connsiteY283" fmla="*/ 72996 h 2146721"/>
                <a:gd name="connsiteX284" fmla="*/ 1286385 w 2485572"/>
                <a:gd name="connsiteY284" fmla="*/ 72996 h 2146721"/>
                <a:gd name="connsiteX285" fmla="*/ 1348020 w 2485572"/>
                <a:gd name="connsiteY285" fmla="*/ 50558 h 2146721"/>
                <a:gd name="connsiteX286" fmla="*/ 1350861 w 2485572"/>
                <a:gd name="connsiteY286" fmla="*/ 50558 h 2146721"/>
                <a:gd name="connsiteX287" fmla="*/ 1392898 w 2485572"/>
                <a:gd name="connsiteY287" fmla="*/ 39197 h 2146721"/>
                <a:gd name="connsiteX288" fmla="*/ 1406815 w 2485572"/>
                <a:gd name="connsiteY288" fmla="*/ 39197 h 2146721"/>
                <a:gd name="connsiteX289" fmla="*/ 1459929 w 2485572"/>
                <a:gd name="connsiteY289" fmla="*/ 36640 h 2146721"/>
                <a:gd name="connsiteX290" fmla="*/ 1468450 w 2485572"/>
                <a:gd name="connsiteY290" fmla="*/ 36640 h 2146721"/>
                <a:gd name="connsiteX291" fmla="*/ 1474131 w 2485572"/>
                <a:gd name="connsiteY291" fmla="*/ 33800 h 2146721"/>
                <a:gd name="connsiteX292" fmla="*/ 1479528 w 2485572"/>
                <a:gd name="connsiteY292" fmla="*/ 30960 h 2146721"/>
                <a:gd name="connsiteX293" fmla="*/ 1485208 w 2485572"/>
                <a:gd name="connsiteY293" fmla="*/ 30960 h 2146721"/>
                <a:gd name="connsiteX294" fmla="*/ 1544003 w 2485572"/>
                <a:gd name="connsiteY294" fmla="*/ 16758 h 2146721"/>
                <a:gd name="connsiteX295" fmla="*/ 1549684 w 2485572"/>
                <a:gd name="connsiteY295" fmla="*/ 14202 h 2146721"/>
                <a:gd name="connsiteX296" fmla="*/ 1555364 w 2485572"/>
                <a:gd name="connsiteY296" fmla="*/ 14202 h 2146721"/>
                <a:gd name="connsiteX297" fmla="*/ 1563601 w 2485572"/>
                <a:gd name="connsiteY297" fmla="*/ 11361 h 2146721"/>
                <a:gd name="connsiteX298" fmla="*/ 1614159 w 2485572"/>
                <a:gd name="connsiteY298" fmla="*/ 22439 h 2146721"/>
                <a:gd name="connsiteX299" fmla="*/ 1619840 w 2485572"/>
                <a:gd name="connsiteY299" fmla="*/ 19598 h 2146721"/>
                <a:gd name="connsiteX300" fmla="*/ 1630917 w 2485572"/>
                <a:gd name="connsiteY300" fmla="*/ 16758 h 2146721"/>
                <a:gd name="connsiteX301" fmla="*/ 1645119 w 2485572"/>
                <a:gd name="connsiteY301" fmla="*/ 8521 h 2146721"/>
                <a:gd name="connsiteX302" fmla="*/ 1653356 w 2485572"/>
                <a:gd name="connsiteY302" fmla="*/ 5681 h 2146721"/>
                <a:gd name="connsiteX303" fmla="*/ 1689712 w 2485572"/>
                <a:gd name="connsiteY303" fmla="*/ 0 h 2146721"/>
                <a:gd name="connsiteX304" fmla="*/ 1698233 w 2485572"/>
                <a:gd name="connsiteY304" fmla="*/ 11361 h 2146721"/>
                <a:gd name="connsiteX305" fmla="*/ 1703914 w 2485572"/>
                <a:gd name="connsiteY305" fmla="*/ 14202 h 2146721"/>
                <a:gd name="connsiteX306" fmla="*/ 1709310 w 2485572"/>
                <a:gd name="connsiteY306" fmla="*/ 16758 h 2146721"/>
                <a:gd name="connsiteX307" fmla="*/ 1717831 w 2485572"/>
                <a:gd name="connsiteY307" fmla="*/ 16758 h 2146721"/>
                <a:gd name="connsiteX308" fmla="*/ 1757028 w 2485572"/>
                <a:gd name="connsiteY308" fmla="*/ 22439 h 2146721"/>
                <a:gd name="connsiteX309" fmla="*/ 1762708 w 2485572"/>
                <a:gd name="connsiteY309" fmla="*/ 25279 h 2146721"/>
                <a:gd name="connsiteX310" fmla="*/ 1768389 w 2485572"/>
                <a:gd name="connsiteY310" fmla="*/ 25279 h 2146721"/>
                <a:gd name="connsiteX311" fmla="*/ 1787987 w 2485572"/>
                <a:gd name="connsiteY311" fmla="*/ 33800 h 2146721"/>
                <a:gd name="connsiteX312" fmla="*/ 1793384 w 2485572"/>
                <a:gd name="connsiteY312" fmla="*/ 33800 h 2146721"/>
                <a:gd name="connsiteX313" fmla="*/ 1801905 w 2485572"/>
                <a:gd name="connsiteY313" fmla="*/ 36640 h 2146721"/>
                <a:gd name="connsiteX314" fmla="*/ 1835421 w 2485572"/>
                <a:gd name="connsiteY314" fmla="*/ 42037 h 2146721"/>
                <a:gd name="connsiteX315" fmla="*/ 1891659 w 2485572"/>
                <a:gd name="connsiteY315" fmla="*/ 61635 h 2146721"/>
                <a:gd name="connsiteX316" fmla="*/ 1897340 w 2485572"/>
                <a:gd name="connsiteY316" fmla="*/ 64475 h 2146721"/>
                <a:gd name="connsiteX317" fmla="*/ 1899896 w 2485572"/>
                <a:gd name="connsiteY317" fmla="*/ 67316 h 2146721"/>
                <a:gd name="connsiteX318" fmla="*/ 1944774 w 2485572"/>
                <a:gd name="connsiteY318" fmla="*/ 123270 h 2146721"/>
                <a:gd name="connsiteX319" fmla="*/ 1947614 w 2485572"/>
                <a:gd name="connsiteY319" fmla="*/ 128951 h 2146721"/>
                <a:gd name="connsiteX320" fmla="*/ 1950454 w 2485572"/>
                <a:gd name="connsiteY320" fmla="*/ 131791 h 2146721"/>
                <a:gd name="connsiteX321" fmla="*/ 1956135 w 2485572"/>
                <a:gd name="connsiteY321" fmla="*/ 140312 h 2146721"/>
                <a:gd name="connsiteX322" fmla="*/ 1958975 w 2485572"/>
                <a:gd name="connsiteY322" fmla="*/ 145709 h 2146721"/>
                <a:gd name="connsiteX323" fmla="*/ 1961532 w 2485572"/>
                <a:gd name="connsiteY323" fmla="*/ 154230 h 2146721"/>
                <a:gd name="connsiteX324" fmla="*/ 1998172 w 2485572"/>
                <a:gd name="connsiteY324" fmla="*/ 204788 h 2146721"/>
                <a:gd name="connsiteX325" fmla="*/ 2003569 w 2485572"/>
                <a:gd name="connsiteY325" fmla="*/ 207344 h 2146721"/>
                <a:gd name="connsiteX326" fmla="*/ 2009249 w 2485572"/>
                <a:gd name="connsiteY326" fmla="*/ 210184 h 2146721"/>
                <a:gd name="connsiteX327" fmla="*/ 2017770 w 2485572"/>
                <a:gd name="connsiteY327" fmla="*/ 210184 h 2146721"/>
                <a:gd name="connsiteX328" fmla="*/ 2026007 w 2485572"/>
                <a:gd name="connsiteY328" fmla="*/ 213025 h 2146721"/>
                <a:gd name="connsiteX329" fmla="*/ 2037368 w 2485572"/>
                <a:gd name="connsiteY329" fmla="*/ 215865 h 2146721"/>
                <a:gd name="connsiteX330" fmla="*/ 2099003 w 2485572"/>
                <a:gd name="connsiteY330" fmla="*/ 221546 h 2146721"/>
                <a:gd name="connsiteX331" fmla="*/ 2104684 w 2485572"/>
                <a:gd name="connsiteY331" fmla="*/ 224386 h 2146721"/>
                <a:gd name="connsiteX332" fmla="*/ 2112921 w 2485572"/>
                <a:gd name="connsiteY332" fmla="*/ 224386 h 2146721"/>
                <a:gd name="connsiteX333" fmla="*/ 2124283 w 2485572"/>
                <a:gd name="connsiteY333" fmla="*/ 229783 h 2146721"/>
                <a:gd name="connsiteX334" fmla="*/ 2177397 w 2485572"/>
                <a:gd name="connsiteY334" fmla="*/ 229783 h 2146721"/>
                <a:gd name="connsiteX335" fmla="*/ 2185918 w 2485572"/>
                <a:gd name="connsiteY335" fmla="*/ 232623 h 2146721"/>
                <a:gd name="connsiteX336" fmla="*/ 2213753 w 2485572"/>
                <a:gd name="connsiteY336" fmla="*/ 226942 h 2146721"/>
                <a:gd name="connsiteX337" fmla="*/ 2219434 w 2485572"/>
                <a:gd name="connsiteY337" fmla="*/ 224386 h 2146721"/>
                <a:gd name="connsiteX338" fmla="*/ 2241872 w 2485572"/>
                <a:gd name="connsiteY338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64778 w 2485572"/>
                <a:gd name="connsiteY74" fmla="*/ 2056966 h 2146721"/>
                <a:gd name="connsiteX75" fmla="*/ 1336659 w 2485572"/>
                <a:gd name="connsiteY75" fmla="*/ 2048445 h 2146721"/>
                <a:gd name="connsiteX76" fmla="*/ 1311380 w 2485572"/>
                <a:gd name="connsiteY76" fmla="*/ 2034528 h 2146721"/>
                <a:gd name="connsiteX77" fmla="*/ 1305983 w 2485572"/>
                <a:gd name="connsiteY77" fmla="*/ 2031688 h 2146721"/>
                <a:gd name="connsiteX78" fmla="*/ 1303143 w 2485572"/>
                <a:gd name="connsiteY78" fmla="*/ 2026291 h 2146721"/>
                <a:gd name="connsiteX79" fmla="*/ 1300303 w 2485572"/>
                <a:gd name="connsiteY79" fmla="*/ 2023451 h 2146721"/>
                <a:gd name="connsiteX80" fmla="*/ 1266787 w 2485572"/>
                <a:gd name="connsiteY80" fmla="*/ 2006409 h 2146721"/>
                <a:gd name="connsiteX81" fmla="*/ 1255426 w 2485572"/>
                <a:gd name="connsiteY81" fmla="*/ 2006409 h 2146721"/>
                <a:gd name="connsiteX82" fmla="*/ 1238668 w 2485572"/>
                <a:gd name="connsiteY82" fmla="*/ 2001012 h 2146721"/>
                <a:gd name="connsiteX83" fmla="*/ 1232987 w 2485572"/>
                <a:gd name="connsiteY83" fmla="*/ 2001012 h 2146721"/>
                <a:gd name="connsiteX84" fmla="*/ 1216229 w 2485572"/>
                <a:gd name="connsiteY84" fmla="*/ 1995331 h 2146721"/>
                <a:gd name="connsiteX85" fmla="*/ 1213389 w 2485572"/>
                <a:gd name="connsiteY85" fmla="*/ 1992491 h 2146721"/>
                <a:gd name="connsiteX86" fmla="*/ 1185554 w 2485572"/>
                <a:gd name="connsiteY86" fmla="*/ 1984254 h 2146721"/>
                <a:gd name="connsiteX87" fmla="*/ 1179873 w 2485572"/>
                <a:gd name="connsiteY87" fmla="*/ 1984254 h 2146721"/>
                <a:gd name="connsiteX88" fmla="*/ 1157434 w 2485572"/>
                <a:gd name="connsiteY88" fmla="*/ 1981414 h 2146721"/>
                <a:gd name="connsiteX89" fmla="*/ 1109717 w 2485572"/>
                <a:gd name="connsiteY89" fmla="*/ 1947614 h 2146721"/>
                <a:gd name="connsiteX90" fmla="*/ 1098639 w 2485572"/>
                <a:gd name="connsiteY90" fmla="*/ 1944774 h 2146721"/>
                <a:gd name="connsiteX91" fmla="*/ 1067680 w 2485572"/>
                <a:gd name="connsiteY91" fmla="*/ 1919779 h 2146721"/>
                <a:gd name="connsiteX92" fmla="*/ 1056603 w 2485572"/>
                <a:gd name="connsiteY92" fmla="*/ 1888819 h 2146721"/>
                <a:gd name="connsiteX93" fmla="*/ 1053762 w 2485572"/>
                <a:gd name="connsiteY93" fmla="*/ 1880298 h 2146721"/>
                <a:gd name="connsiteX94" fmla="*/ 1022803 w 2485572"/>
                <a:gd name="connsiteY94" fmla="*/ 1860700 h 2146721"/>
                <a:gd name="connsiteX95" fmla="*/ 1019962 w 2485572"/>
                <a:gd name="connsiteY95" fmla="*/ 1858143 h 2146721"/>
                <a:gd name="connsiteX96" fmla="*/ 1006045 w 2485572"/>
                <a:gd name="connsiteY96" fmla="*/ 1824343 h 2146721"/>
                <a:gd name="connsiteX97" fmla="*/ 1006045 w 2485572"/>
                <a:gd name="connsiteY97" fmla="*/ 1813266 h 2146721"/>
                <a:gd name="connsiteX98" fmla="*/ 1011725 w 2485572"/>
                <a:gd name="connsiteY98" fmla="*/ 1793668 h 2146721"/>
                <a:gd name="connsiteX99" fmla="*/ 1019962 w 2485572"/>
                <a:gd name="connsiteY99" fmla="*/ 1768389 h 2146721"/>
                <a:gd name="connsiteX100" fmla="*/ 1025643 w 2485572"/>
                <a:gd name="connsiteY100" fmla="*/ 1737429 h 2146721"/>
                <a:gd name="connsiteX101" fmla="*/ 1025643 w 2485572"/>
                <a:gd name="connsiteY101" fmla="*/ 1723512 h 2146721"/>
                <a:gd name="connsiteX102" fmla="*/ 1019962 w 2485572"/>
                <a:gd name="connsiteY102" fmla="*/ 1720671 h 2146721"/>
                <a:gd name="connsiteX103" fmla="*/ 1014566 w 2485572"/>
                <a:gd name="connsiteY103" fmla="*/ 1712435 h 2146721"/>
                <a:gd name="connsiteX104" fmla="*/ 1011725 w 2485572"/>
                <a:gd name="connsiteY104" fmla="*/ 1709594 h 2146721"/>
                <a:gd name="connsiteX105" fmla="*/ 983606 w 2485572"/>
                <a:gd name="connsiteY105" fmla="*/ 1692552 h 2146721"/>
                <a:gd name="connsiteX106" fmla="*/ 977925 w 2485572"/>
                <a:gd name="connsiteY106" fmla="*/ 1692552 h 2146721"/>
                <a:gd name="connsiteX107" fmla="*/ 950090 w 2485572"/>
                <a:gd name="connsiteY107" fmla="*/ 1653356 h 2146721"/>
                <a:gd name="connsiteX108" fmla="*/ 950090 w 2485572"/>
                <a:gd name="connsiteY108" fmla="*/ 1639438 h 2146721"/>
                <a:gd name="connsiteX109" fmla="*/ 952931 w 2485572"/>
                <a:gd name="connsiteY109" fmla="*/ 1636598 h 2146721"/>
                <a:gd name="connsiteX110" fmla="*/ 975369 w 2485572"/>
                <a:gd name="connsiteY110" fmla="*/ 1597401 h 2146721"/>
                <a:gd name="connsiteX111" fmla="*/ 980766 w 2485572"/>
                <a:gd name="connsiteY111" fmla="*/ 1591721 h 2146721"/>
                <a:gd name="connsiteX112" fmla="*/ 1017406 w 2485572"/>
                <a:gd name="connsiteY112" fmla="*/ 1561045 h 2146721"/>
                <a:gd name="connsiteX113" fmla="*/ 1022803 w 2485572"/>
                <a:gd name="connsiteY113" fmla="*/ 1558205 h 2146721"/>
                <a:gd name="connsiteX114" fmla="*/ 1025643 w 2485572"/>
                <a:gd name="connsiteY114" fmla="*/ 1555364 h 2146721"/>
                <a:gd name="connsiteX115" fmla="*/ 1031324 w 2485572"/>
                <a:gd name="connsiteY115" fmla="*/ 1549684 h 2146721"/>
                <a:gd name="connsiteX116" fmla="*/ 1293866 w 2485572"/>
                <a:gd name="connsiteY116" fmla="*/ 1680648 h 2146721"/>
                <a:gd name="connsiteX117" fmla="*/ 1455791 w 2485572"/>
                <a:gd name="connsiteY117" fmla="*/ 1685410 h 2146721"/>
                <a:gd name="connsiteX118" fmla="*/ 1289417 w 2485572"/>
                <a:gd name="connsiteY118" fmla="*/ 1536685 h 2146721"/>
                <a:gd name="connsiteX119" fmla="*/ 1061999 w 2485572"/>
                <a:gd name="connsiteY119" fmla="*/ 1465610 h 2146721"/>
                <a:gd name="connsiteX120" fmla="*/ 1061999 w 2485572"/>
                <a:gd name="connsiteY120" fmla="*/ 1429254 h 2146721"/>
                <a:gd name="connsiteX121" fmla="*/ 1048082 w 2485572"/>
                <a:gd name="connsiteY121" fmla="*/ 1403975 h 2146721"/>
                <a:gd name="connsiteX122" fmla="*/ 1022803 w 2485572"/>
                <a:gd name="connsiteY122" fmla="*/ 1387217 h 2146721"/>
                <a:gd name="connsiteX123" fmla="*/ 1011725 w 2485572"/>
                <a:gd name="connsiteY123" fmla="*/ 1381536 h 2146721"/>
                <a:gd name="connsiteX124" fmla="*/ 1000364 w 2485572"/>
                <a:gd name="connsiteY124" fmla="*/ 1381536 h 2146721"/>
                <a:gd name="connsiteX125" fmla="*/ 961167 w 2485572"/>
                <a:gd name="connsiteY125" fmla="*/ 1376140 h 2146721"/>
                <a:gd name="connsiteX126" fmla="*/ 924811 w 2485572"/>
                <a:gd name="connsiteY126" fmla="*/ 1367618 h 2146721"/>
                <a:gd name="connsiteX127" fmla="*/ 919131 w 2485572"/>
                <a:gd name="connsiteY127" fmla="*/ 1367618 h 2146721"/>
                <a:gd name="connsiteX128" fmla="*/ 913450 w 2485572"/>
                <a:gd name="connsiteY128" fmla="*/ 1364778 h 2146721"/>
                <a:gd name="connsiteX129" fmla="*/ 908053 w 2485572"/>
                <a:gd name="connsiteY129" fmla="*/ 1364778 h 2146721"/>
                <a:gd name="connsiteX130" fmla="*/ 877094 w 2485572"/>
                <a:gd name="connsiteY130" fmla="*/ 1381536 h 2146721"/>
                <a:gd name="connsiteX131" fmla="*/ 868857 w 2485572"/>
                <a:gd name="connsiteY131" fmla="*/ 1390057 h 2146721"/>
                <a:gd name="connsiteX132" fmla="*/ 835057 w 2485572"/>
                <a:gd name="connsiteY132" fmla="*/ 1434934 h 2146721"/>
                <a:gd name="connsiteX133" fmla="*/ 832217 w 2485572"/>
                <a:gd name="connsiteY133" fmla="*/ 1440331 h 2146721"/>
                <a:gd name="connsiteX134" fmla="*/ 832217 w 2485572"/>
                <a:gd name="connsiteY134" fmla="*/ 1446012 h 2146721"/>
                <a:gd name="connsiteX135" fmla="*/ 767741 w 2485572"/>
                <a:gd name="connsiteY135" fmla="*/ 1513327 h 2146721"/>
                <a:gd name="connsiteX136" fmla="*/ 711787 w 2485572"/>
                <a:gd name="connsiteY136" fmla="*/ 1535766 h 2146721"/>
                <a:gd name="connsiteX137" fmla="*/ 686508 w 2485572"/>
                <a:gd name="connsiteY137" fmla="*/ 1541447 h 2146721"/>
                <a:gd name="connsiteX138" fmla="*/ 661513 w 2485572"/>
                <a:gd name="connsiteY138" fmla="*/ 1549684 h 2146721"/>
                <a:gd name="connsiteX139" fmla="*/ 658672 w 2485572"/>
                <a:gd name="connsiteY139" fmla="*/ 1552524 h 2146721"/>
                <a:gd name="connsiteX140" fmla="*/ 652992 w 2485572"/>
                <a:gd name="connsiteY140" fmla="*/ 1555364 h 2146721"/>
                <a:gd name="connsiteX141" fmla="*/ 624873 w 2485572"/>
                <a:gd name="connsiteY141" fmla="*/ 1561045 h 2146721"/>
                <a:gd name="connsiteX142" fmla="*/ 619476 w 2485572"/>
                <a:gd name="connsiteY142" fmla="*/ 1558205 h 2146721"/>
                <a:gd name="connsiteX143" fmla="*/ 616636 w 2485572"/>
                <a:gd name="connsiteY143" fmla="*/ 1555364 h 2146721"/>
                <a:gd name="connsiteX144" fmla="*/ 597037 w 2485572"/>
                <a:gd name="connsiteY144" fmla="*/ 1532926 h 2146721"/>
                <a:gd name="connsiteX145" fmla="*/ 594197 w 2485572"/>
                <a:gd name="connsiteY145" fmla="*/ 1521848 h 2146721"/>
                <a:gd name="connsiteX146" fmla="*/ 591357 w 2485572"/>
                <a:gd name="connsiteY146" fmla="*/ 1519008 h 2146721"/>
                <a:gd name="connsiteX147" fmla="*/ 566078 w 2485572"/>
                <a:gd name="connsiteY147" fmla="*/ 1482368 h 2146721"/>
                <a:gd name="connsiteX148" fmla="*/ 560397 w 2485572"/>
                <a:gd name="connsiteY148" fmla="*/ 1471291 h 2146721"/>
                <a:gd name="connsiteX149" fmla="*/ 555000 w 2485572"/>
                <a:gd name="connsiteY149" fmla="*/ 1465610 h 2146721"/>
                <a:gd name="connsiteX150" fmla="*/ 498762 w 2485572"/>
                <a:gd name="connsiteY150" fmla="*/ 1432094 h 2146721"/>
                <a:gd name="connsiteX151" fmla="*/ 490525 w 2485572"/>
                <a:gd name="connsiteY151" fmla="*/ 1429254 h 2146721"/>
                <a:gd name="connsiteX152" fmla="*/ 487685 w 2485572"/>
                <a:gd name="connsiteY152" fmla="*/ 1429254 h 2146721"/>
                <a:gd name="connsiteX153" fmla="*/ 462406 w 2485572"/>
                <a:gd name="connsiteY153" fmla="*/ 1426413 h 2146721"/>
                <a:gd name="connsiteX154" fmla="*/ 400770 w 2485572"/>
                <a:gd name="connsiteY154" fmla="*/ 1426413 h 2146721"/>
                <a:gd name="connsiteX155" fmla="*/ 392250 w 2485572"/>
                <a:gd name="connsiteY155" fmla="*/ 1423573 h 2146721"/>
                <a:gd name="connsiteX156" fmla="*/ 384013 w 2485572"/>
                <a:gd name="connsiteY156" fmla="*/ 1420733 h 2146721"/>
                <a:gd name="connsiteX157" fmla="*/ 375492 w 2485572"/>
                <a:gd name="connsiteY157" fmla="*/ 1420733 h 2146721"/>
                <a:gd name="connsiteX158" fmla="*/ 319537 w 2485572"/>
                <a:gd name="connsiteY158" fmla="*/ 1409655 h 2146721"/>
                <a:gd name="connsiteX159" fmla="*/ 313856 w 2485572"/>
                <a:gd name="connsiteY159" fmla="*/ 1406815 h 2146721"/>
                <a:gd name="connsiteX160" fmla="*/ 308176 w 2485572"/>
                <a:gd name="connsiteY160" fmla="*/ 1406815 h 2146721"/>
                <a:gd name="connsiteX161" fmla="*/ 297098 w 2485572"/>
                <a:gd name="connsiteY161" fmla="*/ 1401134 h 2146721"/>
                <a:gd name="connsiteX162" fmla="*/ 221546 w 2485572"/>
                <a:gd name="connsiteY162" fmla="*/ 1392898 h 2146721"/>
                <a:gd name="connsiteX163" fmla="*/ 213025 w 2485572"/>
                <a:gd name="connsiteY163" fmla="*/ 1392898 h 2146721"/>
                <a:gd name="connsiteX164" fmla="*/ 204504 w 2485572"/>
                <a:gd name="connsiteY164" fmla="*/ 1395738 h 2146721"/>
                <a:gd name="connsiteX165" fmla="*/ 154230 w 2485572"/>
                <a:gd name="connsiteY165" fmla="*/ 1406815 h 2146721"/>
                <a:gd name="connsiteX166" fmla="*/ 148549 w 2485572"/>
                <a:gd name="connsiteY166" fmla="*/ 1403975 h 2146721"/>
                <a:gd name="connsiteX167" fmla="*/ 137472 w 2485572"/>
                <a:gd name="connsiteY167" fmla="*/ 1398294 h 2146721"/>
                <a:gd name="connsiteX168" fmla="*/ 131791 w 2485572"/>
                <a:gd name="connsiteY168" fmla="*/ 1398294 h 2146721"/>
                <a:gd name="connsiteX169" fmla="*/ 67316 w 2485572"/>
                <a:gd name="connsiteY169" fmla="*/ 1418177 h 2146721"/>
                <a:gd name="connsiteX170" fmla="*/ 58795 w 2485572"/>
                <a:gd name="connsiteY170" fmla="*/ 1420733 h 2146721"/>
                <a:gd name="connsiteX171" fmla="*/ 50558 w 2485572"/>
                <a:gd name="connsiteY171" fmla="*/ 1423573 h 2146721"/>
                <a:gd name="connsiteX172" fmla="*/ 42037 w 2485572"/>
                <a:gd name="connsiteY172" fmla="*/ 1423573 h 2146721"/>
                <a:gd name="connsiteX173" fmla="*/ 5681 w 2485572"/>
                <a:gd name="connsiteY173" fmla="*/ 1432094 h 2146721"/>
                <a:gd name="connsiteX174" fmla="*/ 2840 w 2485572"/>
                <a:gd name="connsiteY174" fmla="*/ 1403975 h 2146721"/>
                <a:gd name="connsiteX175" fmla="*/ 0 w 2485572"/>
                <a:gd name="connsiteY175" fmla="*/ 1395738 h 2146721"/>
                <a:gd name="connsiteX176" fmla="*/ 5681 w 2485572"/>
                <a:gd name="connsiteY176" fmla="*/ 1373299 h 2146721"/>
                <a:gd name="connsiteX177" fmla="*/ 5681 w 2485572"/>
                <a:gd name="connsiteY177" fmla="*/ 1361938 h 2146721"/>
                <a:gd name="connsiteX178" fmla="*/ 11361 w 2485572"/>
                <a:gd name="connsiteY178" fmla="*/ 1345180 h 2146721"/>
                <a:gd name="connsiteX179" fmla="*/ 42037 w 2485572"/>
                <a:gd name="connsiteY179" fmla="*/ 1305983 h 2146721"/>
                <a:gd name="connsiteX180" fmla="*/ 47718 w 2485572"/>
                <a:gd name="connsiteY180" fmla="*/ 1294622 h 2146721"/>
                <a:gd name="connsiteX181" fmla="*/ 39197 w 2485572"/>
                <a:gd name="connsiteY181" fmla="*/ 1275024 h 2146721"/>
                <a:gd name="connsiteX182" fmla="*/ 33516 w 2485572"/>
                <a:gd name="connsiteY182" fmla="*/ 1269627 h 2146721"/>
                <a:gd name="connsiteX183" fmla="*/ 33516 w 2485572"/>
                <a:gd name="connsiteY183" fmla="*/ 1244348 h 2146721"/>
                <a:gd name="connsiteX184" fmla="*/ 64475 w 2485572"/>
                <a:gd name="connsiteY184" fmla="*/ 1213389 h 2146721"/>
                <a:gd name="connsiteX185" fmla="*/ 81233 w 2485572"/>
                <a:gd name="connsiteY185" fmla="*/ 1199471 h 2146721"/>
                <a:gd name="connsiteX186" fmla="*/ 86914 w 2485572"/>
                <a:gd name="connsiteY186" fmla="*/ 1190950 h 2146721"/>
                <a:gd name="connsiteX187" fmla="*/ 97991 w 2485572"/>
                <a:gd name="connsiteY187" fmla="*/ 1160275 h 2146721"/>
                <a:gd name="connsiteX188" fmla="*/ 95435 w 2485572"/>
                <a:gd name="connsiteY188" fmla="*/ 1151753 h 2146721"/>
                <a:gd name="connsiteX189" fmla="*/ 95435 w 2485572"/>
                <a:gd name="connsiteY189" fmla="*/ 1121078 h 2146721"/>
                <a:gd name="connsiteX190" fmla="*/ 100832 w 2485572"/>
                <a:gd name="connsiteY190" fmla="*/ 1112557 h 2146721"/>
                <a:gd name="connsiteX191" fmla="*/ 103672 w 2485572"/>
                <a:gd name="connsiteY191" fmla="*/ 1106876 h 2146721"/>
                <a:gd name="connsiteX192" fmla="*/ 154230 w 2485572"/>
                <a:gd name="connsiteY192" fmla="*/ 1070520 h 2146721"/>
                <a:gd name="connsiteX193" fmla="*/ 176668 w 2485572"/>
                <a:gd name="connsiteY193" fmla="*/ 1045241 h 2146721"/>
                <a:gd name="connsiteX194" fmla="*/ 176668 w 2485572"/>
                <a:gd name="connsiteY194" fmla="*/ 1037004 h 2146721"/>
                <a:gd name="connsiteX195" fmla="*/ 173828 w 2485572"/>
                <a:gd name="connsiteY195" fmla="*/ 1028483 h 2146721"/>
                <a:gd name="connsiteX196" fmla="*/ 157070 w 2485572"/>
                <a:gd name="connsiteY196" fmla="*/ 1008885 h 2146721"/>
                <a:gd name="connsiteX197" fmla="*/ 154230 w 2485572"/>
                <a:gd name="connsiteY197" fmla="*/ 1000648 h 2146721"/>
                <a:gd name="connsiteX198" fmla="*/ 157070 w 2485572"/>
                <a:gd name="connsiteY198" fmla="*/ 964008 h 2146721"/>
                <a:gd name="connsiteX199" fmla="*/ 154230 w 2485572"/>
                <a:gd name="connsiteY199" fmla="*/ 955771 h 2146721"/>
                <a:gd name="connsiteX200" fmla="*/ 126111 w 2485572"/>
                <a:gd name="connsiteY200" fmla="*/ 930492 h 2146721"/>
                <a:gd name="connsiteX201" fmla="*/ 112193 w 2485572"/>
                <a:gd name="connsiteY201" fmla="*/ 927652 h 2146721"/>
                <a:gd name="connsiteX202" fmla="*/ 109353 w 2485572"/>
                <a:gd name="connsiteY202" fmla="*/ 921971 h 2146721"/>
                <a:gd name="connsiteX203" fmla="*/ 109353 w 2485572"/>
                <a:gd name="connsiteY203" fmla="*/ 908053 h 2146721"/>
                <a:gd name="connsiteX204" fmla="*/ 117590 w 2485572"/>
                <a:gd name="connsiteY204" fmla="*/ 891295 h 2146721"/>
                <a:gd name="connsiteX205" fmla="*/ 123270 w 2485572"/>
                <a:gd name="connsiteY205" fmla="*/ 885615 h 2146721"/>
                <a:gd name="connsiteX206" fmla="*/ 148549 w 2485572"/>
                <a:gd name="connsiteY206" fmla="*/ 866016 h 2146721"/>
                <a:gd name="connsiteX207" fmla="*/ 128951 w 2485572"/>
                <a:gd name="connsiteY207" fmla="*/ 840738 h 2146721"/>
                <a:gd name="connsiteX208" fmla="*/ 126111 w 2485572"/>
                <a:gd name="connsiteY208" fmla="*/ 821139 h 2146721"/>
                <a:gd name="connsiteX209" fmla="*/ 140028 w 2485572"/>
                <a:gd name="connsiteY209" fmla="*/ 812618 h 2146721"/>
                <a:gd name="connsiteX210" fmla="*/ 142869 w 2485572"/>
                <a:gd name="connsiteY210" fmla="*/ 790464 h 2146721"/>
                <a:gd name="connsiteX211" fmla="*/ 154230 w 2485572"/>
                <a:gd name="connsiteY211" fmla="*/ 773422 h 2146721"/>
                <a:gd name="connsiteX212" fmla="*/ 157070 w 2485572"/>
                <a:gd name="connsiteY212" fmla="*/ 762344 h 2146721"/>
                <a:gd name="connsiteX213" fmla="*/ 157070 w 2485572"/>
                <a:gd name="connsiteY213" fmla="*/ 753824 h 2146721"/>
                <a:gd name="connsiteX214" fmla="*/ 145709 w 2485572"/>
                <a:gd name="connsiteY214" fmla="*/ 731385 h 2146721"/>
                <a:gd name="connsiteX215" fmla="*/ 145709 w 2485572"/>
                <a:gd name="connsiteY215" fmla="*/ 723148 h 2146721"/>
                <a:gd name="connsiteX216" fmla="*/ 159627 w 2485572"/>
                <a:gd name="connsiteY216" fmla="*/ 714627 h 2146721"/>
                <a:gd name="connsiteX217" fmla="*/ 204504 w 2485572"/>
                <a:gd name="connsiteY217" fmla="*/ 708946 h 2146721"/>
                <a:gd name="connsiteX218" fmla="*/ 232623 w 2485572"/>
                <a:gd name="connsiteY218" fmla="*/ 678271 h 2146721"/>
                <a:gd name="connsiteX219" fmla="*/ 232623 w 2485572"/>
                <a:gd name="connsiteY219" fmla="*/ 666909 h 2146721"/>
                <a:gd name="connsiteX220" fmla="*/ 215865 w 2485572"/>
                <a:gd name="connsiteY220" fmla="*/ 644755 h 2146721"/>
                <a:gd name="connsiteX221" fmla="*/ 218705 w 2485572"/>
                <a:gd name="connsiteY221" fmla="*/ 613795 h 2146721"/>
                <a:gd name="connsiteX222" fmla="*/ 241144 w 2485572"/>
                <a:gd name="connsiteY222" fmla="*/ 582836 h 2146721"/>
                <a:gd name="connsiteX223" fmla="*/ 252221 w 2485572"/>
                <a:gd name="connsiteY223" fmla="*/ 571758 h 2146721"/>
                <a:gd name="connsiteX224" fmla="*/ 285737 w 2485572"/>
                <a:gd name="connsiteY224" fmla="*/ 524041 h 2146721"/>
                <a:gd name="connsiteX225" fmla="*/ 291418 w 2485572"/>
                <a:gd name="connsiteY225" fmla="*/ 518644 h 2146721"/>
                <a:gd name="connsiteX226" fmla="*/ 322377 w 2485572"/>
                <a:gd name="connsiteY226" fmla="*/ 518644 h 2146721"/>
                <a:gd name="connsiteX227" fmla="*/ 333455 w 2485572"/>
                <a:gd name="connsiteY227" fmla="*/ 510123 h 2146721"/>
                <a:gd name="connsiteX228" fmla="*/ 341976 w 2485572"/>
                <a:gd name="connsiteY228" fmla="*/ 482004 h 2146721"/>
                <a:gd name="connsiteX229" fmla="*/ 347372 w 2485572"/>
                <a:gd name="connsiteY229" fmla="*/ 476607 h 2146721"/>
                <a:gd name="connsiteX230" fmla="*/ 386853 w 2485572"/>
                <a:gd name="connsiteY230" fmla="*/ 459565 h 2146721"/>
                <a:gd name="connsiteX231" fmla="*/ 389409 w 2485572"/>
                <a:gd name="connsiteY231" fmla="*/ 454169 h 2146721"/>
                <a:gd name="connsiteX232" fmla="*/ 400770 w 2485572"/>
                <a:gd name="connsiteY232" fmla="*/ 434570 h 2146721"/>
                <a:gd name="connsiteX233" fmla="*/ 414688 w 2485572"/>
                <a:gd name="connsiteY233" fmla="*/ 392534 h 2146721"/>
                <a:gd name="connsiteX234" fmla="*/ 428890 w 2485572"/>
                <a:gd name="connsiteY234" fmla="*/ 341976 h 2146721"/>
                <a:gd name="connsiteX235" fmla="*/ 434286 w 2485572"/>
                <a:gd name="connsiteY235" fmla="*/ 255062 h 2146721"/>
                <a:gd name="connsiteX236" fmla="*/ 437127 w 2485572"/>
                <a:gd name="connsiteY236" fmla="*/ 252221 h 2146721"/>
                <a:gd name="connsiteX237" fmla="*/ 448488 w 2485572"/>
                <a:gd name="connsiteY237" fmla="*/ 235463 h 2146721"/>
                <a:gd name="connsiteX238" fmla="*/ 468086 w 2485572"/>
                <a:gd name="connsiteY238" fmla="*/ 221546 h 2146721"/>
                <a:gd name="connsiteX239" fmla="*/ 501602 w 2485572"/>
                <a:gd name="connsiteY239" fmla="*/ 215865 h 2146721"/>
                <a:gd name="connsiteX240" fmla="*/ 512964 w 2485572"/>
                <a:gd name="connsiteY240" fmla="*/ 213025 h 2146721"/>
                <a:gd name="connsiteX241" fmla="*/ 555000 w 2485572"/>
                <a:gd name="connsiteY241" fmla="*/ 187746 h 2146721"/>
                <a:gd name="connsiteX242" fmla="*/ 557557 w 2485572"/>
                <a:gd name="connsiteY242" fmla="*/ 182349 h 2146721"/>
                <a:gd name="connsiteX243" fmla="*/ 602434 w 2485572"/>
                <a:gd name="connsiteY243" fmla="*/ 131791 h 2146721"/>
                <a:gd name="connsiteX244" fmla="*/ 605274 w 2485572"/>
                <a:gd name="connsiteY244" fmla="*/ 123270 h 2146721"/>
                <a:gd name="connsiteX245" fmla="*/ 594197 w 2485572"/>
                <a:gd name="connsiteY245" fmla="*/ 70156 h 2146721"/>
                <a:gd name="connsiteX246" fmla="*/ 650151 w 2485572"/>
                <a:gd name="connsiteY246" fmla="*/ 92595 h 2146721"/>
                <a:gd name="connsiteX247" fmla="*/ 664069 w 2485572"/>
                <a:gd name="connsiteY247" fmla="*/ 92595 h 2146721"/>
                <a:gd name="connsiteX248" fmla="*/ 689348 w 2485572"/>
                <a:gd name="connsiteY248" fmla="*/ 98275 h 2146721"/>
                <a:gd name="connsiteX249" fmla="*/ 723148 w 2485572"/>
                <a:gd name="connsiteY249" fmla="*/ 89754 h 2146721"/>
                <a:gd name="connsiteX250" fmla="*/ 725704 w 2485572"/>
                <a:gd name="connsiteY250" fmla="*/ 92595 h 2146721"/>
                <a:gd name="connsiteX251" fmla="*/ 731385 w 2485572"/>
                <a:gd name="connsiteY251" fmla="*/ 92595 h 2146721"/>
                <a:gd name="connsiteX252" fmla="*/ 737065 w 2485572"/>
                <a:gd name="connsiteY252" fmla="*/ 95435 h 2146721"/>
                <a:gd name="connsiteX253" fmla="*/ 742746 w 2485572"/>
                <a:gd name="connsiteY253" fmla="*/ 95435 h 2146721"/>
                <a:gd name="connsiteX254" fmla="*/ 779102 w 2485572"/>
                <a:gd name="connsiteY254" fmla="*/ 75837 h 2146721"/>
                <a:gd name="connsiteX255" fmla="*/ 818299 w 2485572"/>
                <a:gd name="connsiteY255" fmla="*/ 39197 h 2146721"/>
                <a:gd name="connsiteX256" fmla="*/ 823980 w 2485572"/>
                <a:gd name="connsiteY256" fmla="*/ 33800 h 2146721"/>
                <a:gd name="connsiteX257" fmla="*/ 851815 w 2485572"/>
                <a:gd name="connsiteY257" fmla="*/ 19598 h 2146721"/>
                <a:gd name="connsiteX258" fmla="*/ 854655 w 2485572"/>
                <a:gd name="connsiteY258" fmla="*/ 14202 h 2146721"/>
                <a:gd name="connsiteX259" fmla="*/ 888455 w 2485572"/>
                <a:gd name="connsiteY259" fmla="*/ 8521 h 2146721"/>
                <a:gd name="connsiteX260" fmla="*/ 893852 w 2485572"/>
                <a:gd name="connsiteY260" fmla="*/ 11361 h 2146721"/>
                <a:gd name="connsiteX261" fmla="*/ 933332 w 2485572"/>
                <a:gd name="connsiteY261" fmla="*/ 36640 h 2146721"/>
                <a:gd name="connsiteX262" fmla="*/ 938729 w 2485572"/>
                <a:gd name="connsiteY262" fmla="*/ 42037 h 2146721"/>
                <a:gd name="connsiteX263" fmla="*/ 969689 w 2485572"/>
                <a:gd name="connsiteY263" fmla="*/ 61635 h 2146721"/>
                <a:gd name="connsiteX264" fmla="*/ 972529 w 2485572"/>
                <a:gd name="connsiteY264" fmla="*/ 64475 h 2146721"/>
                <a:gd name="connsiteX265" fmla="*/ 977925 w 2485572"/>
                <a:gd name="connsiteY265" fmla="*/ 67316 h 2146721"/>
                <a:gd name="connsiteX266" fmla="*/ 1011725 w 2485572"/>
                <a:gd name="connsiteY266" fmla="*/ 67316 h 2146721"/>
                <a:gd name="connsiteX267" fmla="*/ 1031324 w 2485572"/>
                <a:gd name="connsiteY267" fmla="*/ 64475 h 2146721"/>
                <a:gd name="connsiteX268" fmla="*/ 1042401 w 2485572"/>
                <a:gd name="connsiteY268" fmla="*/ 64475 h 2146721"/>
                <a:gd name="connsiteX269" fmla="*/ 1104036 w 2485572"/>
                <a:gd name="connsiteY269" fmla="*/ 70156 h 2146721"/>
                <a:gd name="connsiteX270" fmla="*/ 1109717 w 2485572"/>
                <a:gd name="connsiteY270" fmla="*/ 75837 h 2146721"/>
                <a:gd name="connsiteX271" fmla="*/ 1118238 w 2485572"/>
                <a:gd name="connsiteY271" fmla="*/ 81233 h 2146721"/>
                <a:gd name="connsiteX272" fmla="*/ 1121078 w 2485572"/>
                <a:gd name="connsiteY272" fmla="*/ 84074 h 2146721"/>
                <a:gd name="connsiteX273" fmla="*/ 1143517 w 2485572"/>
                <a:gd name="connsiteY273" fmla="*/ 95435 h 2146721"/>
                <a:gd name="connsiteX274" fmla="*/ 1151754 w 2485572"/>
                <a:gd name="connsiteY274" fmla="*/ 100832 h 2146721"/>
                <a:gd name="connsiteX275" fmla="*/ 1171352 w 2485572"/>
                <a:gd name="connsiteY275" fmla="*/ 100832 h 2146721"/>
                <a:gd name="connsiteX276" fmla="*/ 1174192 w 2485572"/>
                <a:gd name="connsiteY276" fmla="*/ 98275 h 2146721"/>
                <a:gd name="connsiteX277" fmla="*/ 1188110 w 2485572"/>
                <a:gd name="connsiteY277" fmla="*/ 89754 h 2146721"/>
                <a:gd name="connsiteX278" fmla="*/ 1193791 w 2485572"/>
                <a:gd name="connsiteY278" fmla="*/ 84074 h 2146721"/>
                <a:gd name="connsiteX279" fmla="*/ 1238668 w 2485572"/>
                <a:gd name="connsiteY279" fmla="*/ 75837 h 2146721"/>
                <a:gd name="connsiteX280" fmla="*/ 1244348 w 2485572"/>
                <a:gd name="connsiteY280" fmla="*/ 78677 h 2146721"/>
                <a:gd name="connsiteX281" fmla="*/ 1272184 w 2485572"/>
                <a:gd name="connsiteY281" fmla="*/ 75837 h 2146721"/>
                <a:gd name="connsiteX282" fmla="*/ 1280705 w 2485572"/>
                <a:gd name="connsiteY282" fmla="*/ 72996 h 2146721"/>
                <a:gd name="connsiteX283" fmla="*/ 1286385 w 2485572"/>
                <a:gd name="connsiteY283" fmla="*/ 72996 h 2146721"/>
                <a:gd name="connsiteX284" fmla="*/ 1348020 w 2485572"/>
                <a:gd name="connsiteY284" fmla="*/ 50558 h 2146721"/>
                <a:gd name="connsiteX285" fmla="*/ 1350861 w 2485572"/>
                <a:gd name="connsiteY285" fmla="*/ 50558 h 2146721"/>
                <a:gd name="connsiteX286" fmla="*/ 1392898 w 2485572"/>
                <a:gd name="connsiteY286" fmla="*/ 39197 h 2146721"/>
                <a:gd name="connsiteX287" fmla="*/ 1406815 w 2485572"/>
                <a:gd name="connsiteY287" fmla="*/ 39197 h 2146721"/>
                <a:gd name="connsiteX288" fmla="*/ 1459929 w 2485572"/>
                <a:gd name="connsiteY288" fmla="*/ 36640 h 2146721"/>
                <a:gd name="connsiteX289" fmla="*/ 1468450 w 2485572"/>
                <a:gd name="connsiteY289" fmla="*/ 36640 h 2146721"/>
                <a:gd name="connsiteX290" fmla="*/ 1474131 w 2485572"/>
                <a:gd name="connsiteY290" fmla="*/ 33800 h 2146721"/>
                <a:gd name="connsiteX291" fmla="*/ 1479528 w 2485572"/>
                <a:gd name="connsiteY291" fmla="*/ 30960 h 2146721"/>
                <a:gd name="connsiteX292" fmla="*/ 1485208 w 2485572"/>
                <a:gd name="connsiteY292" fmla="*/ 30960 h 2146721"/>
                <a:gd name="connsiteX293" fmla="*/ 1544003 w 2485572"/>
                <a:gd name="connsiteY293" fmla="*/ 16758 h 2146721"/>
                <a:gd name="connsiteX294" fmla="*/ 1549684 w 2485572"/>
                <a:gd name="connsiteY294" fmla="*/ 14202 h 2146721"/>
                <a:gd name="connsiteX295" fmla="*/ 1555364 w 2485572"/>
                <a:gd name="connsiteY295" fmla="*/ 14202 h 2146721"/>
                <a:gd name="connsiteX296" fmla="*/ 1563601 w 2485572"/>
                <a:gd name="connsiteY296" fmla="*/ 11361 h 2146721"/>
                <a:gd name="connsiteX297" fmla="*/ 1614159 w 2485572"/>
                <a:gd name="connsiteY297" fmla="*/ 22439 h 2146721"/>
                <a:gd name="connsiteX298" fmla="*/ 1619840 w 2485572"/>
                <a:gd name="connsiteY298" fmla="*/ 19598 h 2146721"/>
                <a:gd name="connsiteX299" fmla="*/ 1630917 w 2485572"/>
                <a:gd name="connsiteY299" fmla="*/ 16758 h 2146721"/>
                <a:gd name="connsiteX300" fmla="*/ 1645119 w 2485572"/>
                <a:gd name="connsiteY300" fmla="*/ 8521 h 2146721"/>
                <a:gd name="connsiteX301" fmla="*/ 1653356 w 2485572"/>
                <a:gd name="connsiteY301" fmla="*/ 5681 h 2146721"/>
                <a:gd name="connsiteX302" fmla="*/ 1689712 w 2485572"/>
                <a:gd name="connsiteY302" fmla="*/ 0 h 2146721"/>
                <a:gd name="connsiteX303" fmla="*/ 1698233 w 2485572"/>
                <a:gd name="connsiteY303" fmla="*/ 11361 h 2146721"/>
                <a:gd name="connsiteX304" fmla="*/ 1703914 w 2485572"/>
                <a:gd name="connsiteY304" fmla="*/ 14202 h 2146721"/>
                <a:gd name="connsiteX305" fmla="*/ 1709310 w 2485572"/>
                <a:gd name="connsiteY305" fmla="*/ 16758 h 2146721"/>
                <a:gd name="connsiteX306" fmla="*/ 1717831 w 2485572"/>
                <a:gd name="connsiteY306" fmla="*/ 16758 h 2146721"/>
                <a:gd name="connsiteX307" fmla="*/ 1757028 w 2485572"/>
                <a:gd name="connsiteY307" fmla="*/ 22439 h 2146721"/>
                <a:gd name="connsiteX308" fmla="*/ 1762708 w 2485572"/>
                <a:gd name="connsiteY308" fmla="*/ 25279 h 2146721"/>
                <a:gd name="connsiteX309" fmla="*/ 1768389 w 2485572"/>
                <a:gd name="connsiteY309" fmla="*/ 25279 h 2146721"/>
                <a:gd name="connsiteX310" fmla="*/ 1787987 w 2485572"/>
                <a:gd name="connsiteY310" fmla="*/ 33800 h 2146721"/>
                <a:gd name="connsiteX311" fmla="*/ 1793384 w 2485572"/>
                <a:gd name="connsiteY311" fmla="*/ 33800 h 2146721"/>
                <a:gd name="connsiteX312" fmla="*/ 1801905 w 2485572"/>
                <a:gd name="connsiteY312" fmla="*/ 36640 h 2146721"/>
                <a:gd name="connsiteX313" fmla="*/ 1835421 w 2485572"/>
                <a:gd name="connsiteY313" fmla="*/ 42037 h 2146721"/>
                <a:gd name="connsiteX314" fmla="*/ 1891659 w 2485572"/>
                <a:gd name="connsiteY314" fmla="*/ 61635 h 2146721"/>
                <a:gd name="connsiteX315" fmla="*/ 1897340 w 2485572"/>
                <a:gd name="connsiteY315" fmla="*/ 64475 h 2146721"/>
                <a:gd name="connsiteX316" fmla="*/ 1899896 w 2485572"/>
                <a:gd name="connsiteY316" fmla="*/ 67316 h 2146721"/>
                <a:gd name="connsiteX317" fmla="*/ 1944774 w 2485572"/>
                <a:gd name="connsiteY317" fmla="*/ 123270 h 2146721"/>
                <a:gd name="connsiteX318" fmla="*/ 1947614 w 2485572"/>
                <a:gd name="connsiteY318" fmla="*/ 128951 h 2146721"/>
                <a:gd name="connsiteX319" fmla="*/ 1950454 w 2485572"/>
                <a:gd name="connsiteY319" fmla="*/ 131791 h 2146721"/>
                <a:gd name="connsiteX320" fmla="*/ 1956135 w 2485572"/>
                <a:gd name="connsiteY320" fmla="*/ 140312 h 2146721"/>
                <a:gd name="connsiteX321" fmla="*/ 1958975 w 2485572"/>
                <a:gd name="connsiteY321" fmla="*/ 145709 h 2146721"/>
                <a:gd name="connsiteX322" fmla="*/ 1961532 w 2485572"/>
                <a:gd name="connsiteY322" fmla="*/ 154230 h 2146721"/>
                <a:gd name="connsiteX323" fmla="*/ 1998172 w 2485572"/>
                <a:gd name="connsiteY323" fmla="*/ 204788 h 2146721"/>
                <a:gd name="connsiteX324" fmla="*/ 2003569 w 2485572"/>
                <a:gd name="connsiteY324" fmla="*/ 207344 h 2146721"/>
                <a:gd name="connsiteX325" fmla="*/ 2009249 w 2485572"/>
                <a:gd name="connsiteY325" fmla="*/ 210184 h 2146721"/>
                <a:gd name="connsiteX326" fmla="*/ 2017770 w 2485572"/>
                <a:gd name="connsiteY326" fmla="*/ 210184 h 2146721"/>
                <a:gd name="connsiteX327" fmla="*/ 2026007 w 2485572"/>
                <a:gd name="connsiteY327" fmla="*/ 213025 h 2146721"/>
                <a:gd name="connsiteX328" fmla="*/ 2037368 w 2485572"/>
                <a:gd name="connsiteY328" fmla="*/ 215865 h 2146721"/>
                <a:gd name="connsiteX329" fmla="*/ 2099003 w 2485572"/>
                <a:gd name="connsiteY329" fmla="*/ 221546 h 2146721"/>
                <a:gd name="connsiteX330" fmla="*/ 2104684 w 2485572"/>
                <a:gd name="connsiteY330" fmla="*/ 224386 h 2146721"/>
                <a:gd name="connsiteX331" fmla="*/ 2112921 w 2485572"/>
                <a:gd name="connsiteY331" fmla="*/ 224386 h 2146721"/>
                <a:gd name="connsiteX332" fmla="*/ 2124283 w 2485572"/>
                <a:gd name="connsiteY332" fmla="*/ 229783 h 2146721"/>
                <a:gd name="connsiteX333" fmla="*/ 2177397 w 2485572"/>
                <a:gd name="connsiteY333" fmla="*/ 229783 h 2146721"/>
                <a:gd name="connsiteX334" fmla="*/ 2185918 w 2485572"/>
                <a:gd name="connsiteY334" fmla="*/ 232623 h 2146721"/>
                <a:gd name="connsiteX335" fmla="*/ 2213753 w 2485572"/>
                <a:gd name="connsiteY335" fmla="*/ 226942 h 2146721"/>
                <a:gd name="connsiteX336" fmla="*/ 2219434 w 2485572"/>
                <a:gd name="connsiteY336" fmla="*/ 224386 h 2146721"/>
                <a:gd name="connsiteX337" fmla="*/ 2241872 w 2485572"/>
                <a:gd name="connsiteY337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36659 w 2485572"/>
                <a:gd name="connsiteY74" fmla="*/ 2048445 h 2146721"/>
                <a:gd name="connsiteX75" fmla="*/ 1311380 w 2485572"/>
                <a:gd name="connsiteY75" fmla="*/ 2034528 h 2146721"/>
                <a:gd name="connsiteX76" fmla="*/ 1305983 w 2485572"/>
                <a:gd name="connsiteY76" fmla="*/ 2031688 h 2146721"/>
                <a:gd name="connsiteX77" fmla="*/ 1303143 w 2485572"/>
                <a:gd name="connsiteY77" fmla="*/ 2026291 h 2146721"/>
                <a:gd name="connsiteX78" fmla="*/ 1300303 w 2485572"/>
                <a:gd name="connsiteY78" fmla="*/ 2023451 h 2146721"/>
                <a:gd name="connsiteX79" fmla="*/ 1266787 w 2485572"/>
                <a:gd name="connsiteY79" fmla="*/ 2006409 h 2146721"/>
                <a:gd name="connsiteX80" fmla="*/ 1255426 w 2485572"/>
                <a:gd name="connsiteY80" fmla="*/ 2006409 h 2146721"/>
                <a:gd name="connsiteX81" fmla="*/ 1238668 w 2485572"/>
                <a:gd name="connsiteY81" fmla="*/ 2001012 h 2146721"/>
                <a:gd name="connsiteX82" fmla="*/ 1232987 w 2485572"/>
                <a:gd name="connsiteY82" fmla="*/ 2001012 h 2146721"/>
                <a:gd name="connsiteX83" fmla="*/ 1216229 w 2485572"/>
                <a:gd name="connsiteY83" fmla="*/ 1995331 h 2146721"/>
                <a:gd name="connsiteX84" fmla="*/ 1213389 w 2485572"/>
                <a:gd name="connsiteY84" fmla="*/ 1992491 h 2146721"/>
                <a:gd name="connsiteX85" fmla="*/ 1185554 w 2485572"/>
                <a:gd name="connsiteY85" fmla="*/ 1984254 h 2146721"/>
                <a:gd name="connsiteX86" fmla="*/ 1179873 w 2485572"/>
                <a:gd name="connsiteY86" fmla="*/ 1984254 h 2146721"/>
                <a:gd name="connsiteX87" fmla="*/ 1157434 w 2485572"/>
                <a:gd name="connsiteY87" fmla="*/ 1981414 h 2146721"/>
                <a:gd name="connsiteX88" fmla="*/ 1109717 w 2485572"/>
                <a:gd name="connsiteY88" fmla="*/ 1947614 h 2146721"/>
                <a:gd name="connsiteX89" fmla="*/ 1098639 w 2485572"/>
                <a:gd name="connsiteY89" fmla="*/ 1944774 h 2146721"/>
                <a:gd name="connsiteX90" fmla="*/ 1067680 w 2485572"/>
                <a:gd name="connsiteY90" fmla="*/ 1919779 h 2146721"/>
                <a:gd name="connsiteX91" fmla="*/ 1056603 w 2485572"/>
                <a:gd name="connsiteY91" fmla="*/ 1888819 h 2146721"/>
                <a:gd name="connsiteX92" fmla="*/ 1053762 w 2485572"/>
                <a:gd name="connsiteY92" fmla="*/ 1880298 h 2146721"/>
                <a:gd name="connsiteX93" fmla="*/ 1022803 w 2485572"/>
                <a:gd name="connsiteY93" fmla="*/ 1860700 h 2146721"/>
                <a:gd name="connsiteX94" fmla="*/ 1019962 w 2485572"/>
                <a:gd name="connsiteY94" fmla="*/ 1858143 h 2146721"/>
                <a:gd name="connsiteX95" fmla="*/ 1006045 w 2485572"/>
                <a:gd name="connsiteY95" fmla="*/ 1824343 h 2146721"/>
                <a:gd name="connsiteX96" fmla="*/ 1006045 w 2485572"/>
                <a:gd name="connsiteY96" fmla="*/ 1813266 h 2146721"/>
                <a:gd name="connsiteX97" fmla="*/ 1011725 w 2485572"/>
                <a:gd name="connsiteY97" fmla="*/ 1793668 h 2146721"/>
                <a:gd name="connsiteX98" fmla="*/ 1019962 w 2485572"/>
                <a:gd name="connsiteY98" fmla="*/ 1768389 h 2146721"/>
                <a:gd name="connsiteX99" fmla="*/ 1025643 w 2485572"/>
                <a:gd name="connsiteY99" fmla="*/ 1737429 h 2146721"/>
                <a:gd name="connsiteX100" fmla="*/ 1025643 w 2485572"/>
                <a:gd name="connsiteY100" fmla="*/ 1723512 h 2146721"/>
                <a:gd name="connsiteX101" fmla="*/ 1019962 w 2485572"/>
                <a:gd name="connsiteY101" fmla="*/ 1720671 h 2146721"/>
                <a:gd name="connsiteX102" fmla="*/ 1014566 w 2485572"/>
                <a:gd name="connsiteY102" fmla="*/ 1712435 h 2146721"/>
                <a:gd name="connsiteX103" fmla="*/ 1011725 w 2485572"/>
                <a:gd name="connsiteY103" fmla="*/ 1709594 h 2146721"/>
                <a:gd name="connsiteX104" fmla="*/ 983606 w 2485572"/>
                <a:gd name="connsiteY104" fmla="*/ 1692552 h 2146721"/>
                <a:gd name="connsiteX105" fmla="*/ 977925 w 2485572"/>
                <a:gd name="connsiteY105" fmla="*/ 1692552 h 2146721"/>
                <a:gd name="connsiteX106" fmla="*/ 950090 w 2485572"/>
                <a:gd name="connsiteY106" fmla="*/ 1653356 h 2146721"/>
                <a:gd name="connsiteX107" fmla="*/ 950090 w 2485572"/>
                <a:gd name="connsiteY107" fmla="*/ 1639438 h 2146721"/>
                <a:gd name="connsiteX108" fmla="*/ 952931 w 2485572"/>
                <a:gd name="connsiteY108" fmla="*/ 1636598 h 2146721"/>
                <a:gd name="connsiteX109" fmla="*/ 975369 w 2485572"/>
                <a:gd name="connsiteY109" fmla="*/ 1597401 h 2146721"/>
                <a:gd name="connsiteX110" fmla="*/ 980766 w 2485572"/>
                <a:gd name="connsiteY110" fmla="*/ 1591721 h 2146721"/>
                <a:gd name="connsiteX111" fmla="*/ 1017406 w 2485572"/>
                <a:gd name="connsiteY111" fmla="*/ 1561045 h 2146721"/>
                <a:gd name="connsiteX112" fmla="*/ 1022803 w 2485572"/>
                <a:gd name="connsiteY112" fmla="*/ 1558205 h 2146721"/>
                <a:gd name="connsiteX113" fmla="*/ 1025643 w 2485572"/>
                <a:gd name="connsiteY113" fmla="*/ 1555364 h 2146721"/>
                <a:gd name="connsiteX114" fmla="*/ 1031324 w 2485572"/>
                <a:gd name="connsiteY114" fmla="*/ 1549684 h 2146721"/>
                <a:gd name="connsiteX115" fmla="*/ 1293866 w 2485572"/>
                <a:gd name="connsiteY115" fmla="*/ 1680648 h 2146721"/>
                <a:gd name="connsiteX116" fmla="*/ 1455791 w 2485572"/>
                <a:gd name="connsiteY116" fmla="*/ 1685410 h 2146721"/>
                <a:gd name="connsiteX117" fmla="*/ 1289417 w 2485572"/>
                <a:gd name="connsiteY117" fmla="*/ 1536685 h 2146721"/>
                <a:gd name="connsiteX118" fmla="*/ 1061999 w 2485572"/>
                <a:gd name="connsiteY118" fmla="*/ 1465610 h 2146721"/>
                <a:gd name="connsiteX119" fmla="*/ 1061999 w 2485572"/>
                <a:gd name="connsiteY119" fmla="*/ 1429254 h 2146721"/>
                <a:gd name="connsiteX120" fmla="*/ 1048082 w 2485572"/>
                <a:gd name="connsiteY120" fmla="*/ 1403975 h 2146721"/>
                <a:gd name="connsiteX121" fmla="*/ 1022803 w 2485572"/>
                <a:gd name="connsiteY121" fmla="*/ 1387217 h 2146721"/>
                <a:gd name="connsiteX122" fmla="*/ 1011725 w 2485572"/>
                <a:gd name="connsiteY122" fmla="*/ 1381536 h 2146721"/>
                <a:gd name="connsiteX123" fmla="*/ 1000364 w 2485572"/>
                <a:gd name="connsiteY123" fmla="*/ 1381536 h 2146721"/>
                <a:gd name="connsiteX124" fmla="*/ 961167 w 2485572"/>
                <a:gd name="connsiteY124" fmla="*/ 1376140 h 2146721"/>
                <a:gd name="connsiteX125" fmla="*/ 924811 w 2485572"/>
                <a:gd name="connsiteY125" fmla="*/ 1367618 h 2146721"/>
                <a:gd name="connsiteX126" fmla="*/ 919131 w 2485572"/>
                <a:gd name="connsiteY126" fmla="*/ 1367618 h 2146721"/>
                <a:gd name="connsiteX127" fmla="*/ 913450 w 2485572"/>
                <a:gd name="connsiteY127" fmla="*/ 1364778 h 2146721"/>
                <a:gd name="connsiteX128" fmla="*/ 908053 w 2485572"/>
                <a:gd name="connsiteY128" fmla="*/ 1364778 h 2146721"/>
                <a:gd name="connsiteX129" fmla="*/ 877094 w 2485572"/>
                <a:gd name="connsiteY129" fmla="*/ 1381536 h 2146721"/>
                <a:gd name="connsiteX130" fmla="*/ 868857 w 2485572"/>
                <a:gd name="connsiteY130" fmla="*/ 1390057 h 2146721"/>
                <a:gd name="connsiteX131" fmla="*/ 835057 w 2485572"/>
                <a:gd name="connsiteY131" fmla="*/ 1434934 h 2146721"/>
                <a:gd name="connsiteX132" fmla="*/ 832217 w 2485572"/>
                <a:gd name="connsiteY132" fmla="*/ 1440331 h 2146721"/>
                <a:gd name="connsiteX133" fmla="*/ 832217 w 2485572"/>
                <a:gd name="connsiteY133" fmla="*/ 1446012 h 2146721"/>
                <a:gd name="connsiteX134" fmla="*/ 767741 w 2485572"/>
                <a:gd name="connsiteY134" fmla="*/ 1513327 h 2146721"/>
                <a:gd name="connsiteX135" fmla="*/ 711787 w 2485572"/>
                <a:gd name="connsiteY135" fmla="*/ 1535766 h 2146721"/>
                <a:gd name="connsiteX136" fmla="*/ 686508 w 2485572"/>
                <a:gd name="connsiteY136" fmla="*/ 1541447 h 2146721"/>
                <a:gd name="connsiteX137" fmla="*/ 661513 w 2485572"/>
                <a:gd name="connsiteY137" fmla="*/ 1549684 h 2146721"/>
                <a:gd name="connsiteX138" fmla="*/ 658672 w 2485572"/>
                <a:gd name="connsiteY138" fmla="*/ 1552524 h 2146721"/>
                <a:gd name="connsiteX139" fmla="*/ 652992 w 2485572"/>
                <a:gd name="connsiteY139" fmla="*/ 1555364 h 2146721"/>
                <a:gd name="connsiteX140" fmla="*/ 624873 w 2485572"/>
                <a:gd name="connsiteY140" fmla="*/ 1561045 h 2146721"/>
                <a:gd name="connsiteX141" fmla="*/ 619476 w 2485572"/>
                <a:gd name="connsiteY141" fmla="*/ 1558205 h 2146721"/>
                <a:gd name="connsiteX142" fmla="*/ 616636 w 2485572"/>
                <a:gd name="connsiteY142" fmla="*/ 1555364 h 2146721"/>
                <a:gd name="connsiteX143" fmla="*/ 597037 w 2485572"/>
                <a:gd name="connsiteY143" fmla="*/ 1532926 h 2146721"/>
                <a:gd name="connsiteX144" fmla="*/ 594197 w 2485572"/>
                <a:gd name="connsiteY144" fmla="*/ 1521848 h 2146721"/>
                <a:gd name="connsiteX145" fmla="*/ 591357 w 2485572"/>
                <a:gd name="connsiteY145" fmla="*/ 1519008 h 2146721"/>
                <a:gd name="connsiteX146" fmla="*/ 566078 w 2485572"/>
                <a:gd name="connsiteY146" fmla="*/ 1482368 h 2146721"/>
                <a:gd name="connsiteX147" fmla="*/ 560397 w 2485572"/>
                <a:gd name="connsiteY147" fmla="*/ 1471291 h 2146721"/>
                <a:gd name="connsiteX148" fmla="*/ 555000 w 2485572"/>
                <a:gd name="connsiteY148" fmla="*/ 1465610 h 2146721"/>
                <a:gd name="connsiteX149" fmla="*/ 498762 w 2485572"/>
                <a:gd name="connsiteY149" fmla="*/ 1432094 h 2146721"/>
                <a:gd name="connsiteX150" fmla="*/ 490525 w 2485572"/>
                <a:gd name="connsiteY150" fmla="*/ 1429254 h 2146721"/>
                <a:gd name="connsiteX151" fmla="*/ 487685 w 2485572"/>
                <a:gd name="connsiteY151" fmla="*/ 1429254 h 2146721"/>
                <a:gd name="connsiteX152" fmla="*/ 462406 w 2485572"/>
                <a:gd name="connsiteY152" fmla="*/ 1426413 h 2146721"/>
                <a:gd name="connsiteX153" fmla="*/ 400770 w 2485572"/>
                <a:gd name="connsiteY153" fmla="*/ 1426413 h 2146721"/>
                <a:gd name="connsiteX154" fmla="*/ 392250 w 2485572"/>
                <a:gd name="connsiteY154" fmla="*/ 1423573 h 2146721"/>
                <a:gd name="connsiteX155" fmla="*/ 384013 w 2485572"/>
                <a:gd name="connsiteY155" fmla="*/ 1420733 h 2146721"/>
                <a:gd name="connsiteX156" fmla="*/ 375492 w 2485572"/>
                <a:gd name="connsiteY156" fmla="*/ 1420733 h 2146721"/>
                <a:gd name="connsiteX157" fmla="*/ 319537 w 2485572"/>
                <a:gd name="connsiteY157" fmla="*/ 1409655 h 2146721"/>
                <a:gd name="connsiteX158" fmla="*/ 313856 w 2485572"/>
                <a:gd name="connsiteY158" fmla="*/ 1406815 h 2146721"/>
                <a:gd name="connsiteX159" fmla="*/ 308176 w 2485572"/>
                <a:gd name="connsiteY159" fmla="*/ 1406815 h 2146721"/>
                <a:gd name="connsiteX160" fmla="*/ 297098 w 2485572"/>
                <a:gd name="connsiteY160" fmla="*/ 1401134 h 2146721"/>
                <a:gd name="connsiteX161" fmla="*/ 221546 w 2485572"/>
                <a:gd name="connsiteY161" fmla="*/ 1392898 h 2146721"/>
                <a:gd name="connsiteX162" fmla="*/ 213025 w 2485572"/>
                <a:gd name="connsiteY162" fmla="*/ 1392898 h 2146721"/>
                <a:gd name="connsiteX163" fmla="*/ 204504 w 2485572"/>
                <a:gd name="connsiteY163" fmla="*/ 1395738 h 2146721"/>
                <a:gd name="connsiteX164" fmla="*/ 154230 w 2485572"/>
                <a:gd name="connsiteY164" fmla="*/ 1406815 h 2146721"/>
                <a:gd name="connsiteX165" fmla="*/ 148549 w 2485572"/>
                <a:gd name="connsiteY165" fmla="*/ 1403975 h 2146721"/>
                <a:gd name="connsiteX166" fmla="*/ 137472 w 2485572"/>
                <a:gd name="connsiteY166" fmla="*/ 1398294 h 2146721"/>
                <a:gd name="connsiteX167" fmla="*/ 131791 w 2485572"/>
                <a:gd name="connsiteY167" fmla="*/ 1398294 h 2146721"/>
                <a:gd name="connsiteX168" fmla="*/ 67316 w 2485572"/>
                <a:gd name="connsiteY168" fmla="*/ 1418177 h 2146721"/>
                <a:gd name="connsiteX169" fmla="*/ 58795 w 2485572"/>
                <a:gd name="connsiteY169" fmla="*/ 1420733 h 2146721"/>
                <a:gd name="connsiteX170" fmla="*/ 50558 w 2485572"/>
                <a:gd name="connsiteY170" fmla="*/ 1423573 h 2146721"/>
                <a:gd name="connsiteX171" fmla="*/ 42037 w 2485572"/>
                <a:gd name="connsiteY171" fmla="*/ 1423573 h 2146721"/>
                <a:gd name="connsiteX172" fmla="*/ 5681 w 2485572"/>
                <a:gd name="connsiteY172" fmla="*/ 1432094 h 2146721"/>
                <a:gd name="connsiteX173" fmla="*/ 2840 w 2485572"/>
                <a:gd name="connsiteY173" fmla="*/ 1403975 h 2146721"/>
                <a:gd name="connsiteX174" fmla="*/ 0 w 2485572"/>
                <a:gd name="connsiteY174" fmla="*/ 1395738 h 2146721"/>
                <a:gd name="connsiteX175" fmla="*/ 5681 w 2485572"/>
                <a:gd name="connsiteY175" fmla="*/ 1373299 h 2146721"/>
                <a:gd name="connsiteX176" fmla="*/ 5681 w 2485572"/>
                <a:gd name="connsiteY176" fmla="*/ 1361938 h 2146721"/>
                <a:gd name="connsiteX177" fmla="*/ 11361 w 2485572"/>
                <a:gd name="connsiteY177" fmla="*/ 1345180 h 2146721"/>
                <a:gd name="connsiteX178" fmla="*/ 42037 w 2485572"/>
                <a:gd name="connsiteY178" fmla="*/ 1305983 h 2146721"/>
                <a:gd name="connsiteX179" fmla="*/ 47718 w 2485572"/>
                <a:gd name="connsiteY179" fmla="*/ 1294622 h 2146721"/>
                <a:gd name="connsiteX180" fmla="*/ 39197 w 2485572"/>
                <a:gd name="connsiteY180" fmla="*/ 1275024 h 2146721"/>
                <a:gd name="connsiteX181" fmla="*/ 33516 w 2485572"/>
                <a:gd name="connsiteY181" fmla="*/ 1269627 h 2146721"/>
                <a:gd name="connsiteX182" fmla="*/ 33516 w 2485572"/>
                <a:gd name="connsiteY182" fmla="*/ 1244348 h 2146721"/>
                <a:gd name="connsiteX183" fmla="*/ 64475 w 2485572"/>
                <a:gd name="connsiteY183" fmla="*/ 1213389 h 2146721"/>
                <a:gd name="connsiteX184" fmla="*/ 81233 w 2485572"/>
                <a:gd name="connsiteY184" fmla="*/ 1199471 h 2146721"/>
                <a:gd name="connsiteX185" fmla="*/ 86914 w 2485572"/>
                <a:gd name="connsiteY185" fmla="*/ 1190950 h 2146721"/>
                <a:gd name="connsiteX186" fmla="*/ 97991 w 2485572"/>
                <a:gd name="connsiteY186" fmla="*/ 1160275 h 2146721"/>
                <a:gd name="connsiteX187" fmla="*/ 95435 w 2485572"/>
                <a:gd name="connsiteY187" fmla="*/ 1151753 h 2146721"/>
                <a:gd name="connsiteX188" fmla="*/ 95435 w 2485572"/>
                <a:gd name="connsiteY188" fmla="*/ 1121078 h 2146721"/>
                <a:gd name="connsiteX189" fmla="*/ 100832 w 2485572"/>
                <a:gd name="connsiteY189" fmla="*/ 1112557 h 2146721"/>
                <a:gd name="connsiteX190" fmla="*/ 103672 w 2485572"/>
                <a:gd name="connsiteY190" fmla="*/ 1106876 h 2146721"/>
                <a:gd name="connsiteX191" fmla="*/ 154230 w 2485572"/>
                <a:gd name="connsiteY191" fmla="*/ 1070520 h 2146721"/>
                <a:gd name="connsiteX192" fmla="*/ 176668 w 2485572"/>
                <a:gd name="connsiteY192" fmla="*/ 1045241 h 2146721"/>
                <a:gd name="connsiteX193" fmla="*/ 176668 w 2485572"/>
                <a:gd name="connsiteY193" fmla="*/ 1037004 h 2146721"/>
                <a:gd name="connsiteX194" fmla="*/ 173828 w 2485572"/>
                <a:gd name="connsiteY194" fmla="*/ 1028483 h 2146721"/>
                <a:gd name="connsiteX195" fmla="*/ 157070 w 2485572"/>
                <a:gd name="connsiteY195" fmla="*/ 1008885 h 2146721"/>
                <a:gd name="connsiteX196" fmla="*/ 154230 w 2485572"/>
                <a:gd name="connsiteY196" fmla="*/ 1000648 h 2146721"/>
                <a:gd name="connsiteX197" fmla="*/ 157070 w 2485572"/>
                <a:gd name="connsiteY197" fmla="*/ 964008 h 2146721"/>
                <a:gd name="connsiteX198" fmla="*/ 154230 w 2485572"/>
                <a:gd name="connsiteY198" fmla="*/ 955771 h 2146721"/>
                <a:gd name="connsiteX199" fmla="*/ 126111 w 2485572"/>
                <a:gd name="connsiteY199" fmla="*/ 930492 h 2146721"/>
                <a:gd name="connsiteX200" fmla="*/ 112193 w 2485572"/>
                <a:gd name="connsiteY200" fmla="*/ 927652 h 2146721"/>
                <a:gd name="connsiteX201" fmla="*/ 109353 w 2485572"/>
                <a:gd name="connsiteY201" fmla="*/ 921971 h 2146721"/>
                <a:gd name="connsiteX202" fmla="*/ 109353 w 2485572"/>
                <a:gd name="connsiteY202" fmla="*/ 908053 h 2146721"/>
                <a:gd name="connsiteX203" fmla="*/ 117590 w 2485572"/>
                <a:gd name="connsiteY203" fmla="*/ 891295 h 2146721"/>
                <a:gd name="connsiteX204" fmla="*/ 123270 w 2485572"/>
                <a:gd name="connsiteY204" fmla="*/ 885615 h 2146721"/>
                <a:gd name="connsiteX205" fmla="*/ 148549 w 2485572"/>
                <a:gd name="connsiteY205" fmla="*/ 866016 h 2146721"/>
                <a:gd name="connsiteX206" fmla="*/ 128951 w 2485572"/>
                <a:gd name="connsiteY206" fmla="*/ 840738 h 2146721"/>
                <a:gd name="connsiteX207" fmla="*/ 126111 w 2485572"/>
                <a:gd name="connsiteY207" fmla="*/ 821139 h 2146721"/>
                <a:gd name="connsiteX208" fmla="*/ 140028 w 2485572"/>
                <a:gd name="connsiteY208" fmla="*/ 812618 h 2146721"/>
                <a:gd name="connsiteX209" fmla="*/ 142869 w 2485572"/>
                <a:gd name="connsiteY209" fmla="*/ 790464 h 2146721"/>
                <a:gd name="connsiteX210" fmla="*/ 154230 w 2485572"/>
                <a:gd name="connsiteY210" fmla="*/ 773422 h 2146721"/>
                <a:gd name="connsiteX211" fmla="*/ 157070 w 2485572"/>
                <a:gd name="connsiteY211" fmla="*/ 762344 h 2146721"/>
                <a:gd name="connsiteX212" fmla="*/ 157070 w 2485572"/>
                <a:gd name="connsiteY212" fmla="*/ 753824 h 2146721"/>
                <a:gd name="connsiteX213" fmla="*/ 145709 w 2485572"/>
                <a:gd name="connsiteY213" fmla="*/ 731385 h 2146721"/>
                <a:gd name="connsiteX214" fmla="*/ 145709 w 2485572"/>
                <a:gd name="connsiteY214" fmla="*/ 723148 h 2146721"/>
                <a:gd name="connsiteX215" fmla="*/ 159627 w 2485572"/>
                <a:gd name="connsiteY215" fmla="*/ 714627 h 2146721"/>
                <a:gd name="connsiteX216" fmla="*/ 204504 w 2485572"/>
                <a:gd name="connsiteY216" fmla="*/ 708946 h 2146721"/>
                <a:gd name="connsiteX217" fmla="*/ 232623 w 2485572"/>
                <a:gd name="connsiteY217" fmla="*/ 678271 h 2146721"/>
                <a:gd name="connsiteX218" fmla="*/ 232623 w 2485572"/>
                <a:gd name="connsiteY218" fmla="*/ 666909 h 2146721"/>
                <a:gd name="connsiteX219" fmla="*/ 215865 w 2485572"/>
                <a:gd name="connsiteY219" fmla="*/ 644755 h 2146721"/>
                <a:gd name="connsiteX220" fmla="*/ 218705 w 2485572"/>
                <a:gd name="connsiteY220" fmla="*/ 613795 h 2146721"/>
                <a:gd name="connsiteX221" fmla="*/ 241144 w 2485572"/>
                <a:gd name="connsiteY221" fmla="*/ 582836 h 2146721"/>
                <a:gd name="connsiteX222" fmla="*/ 252221 w 2485572"/>
                <a:gd name="connsiteY222" fmla="*/ 571758 h 2146721"/>
                <a:gd name="connsiteX223" fmla="*/ 285737 w 2485572"/>
                <a:gd name="connsiteY223" fmla="*/ 524041 h 2146721"/>
                <a:gd name="connsiteX224" fmla="*/ 291418 w 2485572"/>
                <a:gd name="connsiteY224" fmla="*/ 518644 h 2146721"/>
                <a:gd name="connsiteX225" fmla="*/ 322377 w 2485572"/>
                <a:gd name="connsiteY225" fmla="*/ 518644 h 2146721"/>
                <a:gd name="connsiteX226" fmla="*/ 333455 w 2485572"/>
                <a:gd name="connsiteY226" fmla="*/ 510123 h 2146721"/>
                <a:gd name="connsiteX227" fmla="*/ 341976 w 2485572"/>
                <a:gd name="connsiteY227" fmla="*/ 482004 h 2146721"/>
                <a:gd name="connsiteX228" fmla="*/ 347372 w 2485572"/>
                <a:gd name="connsiteY228" fmla="*/ 476607 h 2146721"/>
                <a:gd name="connsiteX229" fmla="*/ 386853 w 2485572"/>
                <a:gd name="connsiteY229" fmla="*/ 459565 h 2146721"/>
                <a:gd name="connsiteX230" fmla="*/ 389409 w 2485572"/>
                <a:gd name="connsiteY230" fmla="*/ 454169 h 2146721"/>
                <a:gd name="connsiteX231" fmla="*/ 400770 w 2485572"/>
                <a:gd name="connsiteY231" fmla="*/ 434570 h 2146721"/>
                <a:gd name="connsiteX232" fmla="*/ 414688 w 2485572"/>
                <a:gd name="connsiteY232" fmla="*/ 392534 h 2146721"/>
                <a:gd name="connsiteX233" fmla="*/ 428890 w 2485572"/>
                <a:gd name="connsiteY233" fmla="*/ 341976 h 2146721"/>
                <a:gd name="connsiteX234" fmla="*/ 434286 w 2485572"/>
                <a:gd name="connsiteY234" fmla="*/ 255062 h 2146721"/>
                <a:gd name="connsiteX235" fmla="*/ 437127 w 2485572"/>
                <a:gd name="connsiteY235" fmla="*/ 252221 h 2146721"/>
                <a:gd name="connsiteX236" fmla="*/ 448488 w 2485572"/>
                <a:gd name="connsiteY236" fmla="*/ 235463 h 2146721"/>
                <a:gd name="connsiteX237" fmla="*/ 468086 w 2485572"/>
                <a:gd name="connsiteY237" fmla="*/ 221546 h 2146721"/>
                <a:gd name="connsiteX238" fmla="*/ 501602 w 2485572"/>
                <a:gd name="connsiteY238" fmla="*/ 215865 h 2146721"/>
                <a:gd name="connsiteX239" fmla="*/ 512964 w 2485572"/>
                <a:gd name="connsiteY239" fmla="*/ 213025 h 2146721"/>
                <a:gd name="connsiteX240" fmla="*/ 555000 w 2485572"/>
                <a:gd name="connsiteY240" fmla="*/ 187746 h 2146721"/>
                <a:gd name="connsiteX241" fmla="*/ 557557 w 2485572"/>
                <a:gd name="connsiteY241" fmla="*/ 182349 h 2146721"/>
                <a:gd name="connsiteX242" fmla="*/ 602434 w 2485572"/>
                <a:gd name="connsiteY242" fmla="*/ 131791 h 2146721"/>
                <a:gd name="connsiteX243" fmla="*/ 605274 w 2485572"/>
                <a:gd name="connsiteY243" fmla="*/ 123270 h 2146721"/>
                <a:gd name="connsiteX244" fmla="*/ 594197 w 2485572"/>
                <a:gd name="connsiteY244" fmla="*/ 70156 h 2146721"/>
                <a:gd name="connsiteX245" fmla="*/ 650151 w 2485572"/>
                <a:gd name="connsiteY245" fmla="*/ 92595 h 2146721"/>
                <a:gd name="connsiteX246" fmla="*/ 664069 w 2485572"/>
                <a:gd name="connsiteY246" fmla="*/ 92595 h 2146721"/>
                <a:gd name="connsiteX247" fmla="*/ 689348 w 2485572"/>
                <a:gd name="connsiteY247" fmla="*/ 98275 h 2146721"/>
                <a:gd name="connsiteX248" fmla="*/ 723148 w 2485572"/>
                <a:gd name="connsiteY248" fmla="*/ 89754 h 2146721"/>
                <a:gd name="connsiteX249" fmla="*/ 725704 w 2485572"/>
                <a:gd name="connsiteY249" fmla="*/ 92595 h 2146721"/>
                <a:gd name="connsiteX250" fmla="*/ 731385 w 2485572"/>
                <a:gd name="connsiteY250" fmla="*/ 92595 h 2146721"/>
                <a:gd name="connsiteX251" fmla="*/ 737065 w 2485572"/>
                <a:gd name="connsiteY251" fmla="*/ 95435 h 2146721"/>
                <a:gd name="connsiteX252" fmla="*/ 742746 w 2485572"/>
                <a:gd name="connsiteY252" fmla="*/ 95435 h 2146721"/>
                <a:gd name="connsiteX253" fmla="*/ 779102 w 2485572"/>
                <a:gd name="connsiteY253" fmla="*/ 75837 h 2146721"/>
                <a:gd name="connsiteX254" fmla="*/ 818299 w 2485572"/>
                <a:gd name="connsiteY254" fmla="*/ 39197 h 2146721"/>
                <a:gd name="connsiteX255" fmla="*/ 823980 w 2485572"/>
                <a:gd name="connsiteY255" fmla="*/ 33800 h 2146721"/>
                <a:gd name="connsiteX256" fmla="*/ 851815 w 2485572"/>
                <a:gd name="connsiteY256" fmla="*/ 19598 h 2146721"/>
                <a:gd name="connsiteX257" fmla="*/ 854655 w 2485572"/>
                <a:gd name="connsiteY257" fmla="*/ 14202 h 2146721"/>
                <a:gd name="connsiteX258" fmla="*/ 888455 w 2485572"/>
                <a:gd name="connsiteY258" fmla="*/ 8521 h 2146721"/>
                <a:gd name="connsiteX259" fmla="*/ 893852 w 2485572"/>
                <a:gd name="connsiteY259" fmla="*/ 11361 h 2146721"/>
                <a:gd name="connsiteX260" fmla="*/ 933332 w 2485572"/>
                <a:gd name="connsiteY260" fmla="*/ 36640 h 2146721"/>
                <a:gd name="connsiteX261" fmla="*/ 938729 w 2485572"/>
                <a:gd name="connsiteY261" fmla="*/ 42037 h 2146721"/>
                <a:gd name="connsiteX262" fmla="*/ 969689 w 2485572"/>
                <a:gd name="connsiteY262" fmla="*/ 61635 h 2146721"/>
                <a:gd name="connsiteX263" fmla="*/ 972529 w 2485572"/>
                <a:gd name="connsiteY263" fmla="*/ 64475 h 2146721"/>
                <a:gd name="connsiteX264" fmla="*/ 977925 w 2485572"/>
                <a:gd name="connsiteY264" fmla="*/ 67316 h 2146721"/>
                <a:gd name="connsiteX265" fmla="*/ 1011725 w 2485572"/>
                <a:gd name="connsiteY265" fmla="*/ 67316 h 2146721"/>
                <a:gd name="connsiteX266" fmla="*/ 1031324 w 2485572"/>
                <a:gd name="connsiteY266" fmla="*/ 64475 h 2146721"/>
                <a:gd name="connsiteX267" fmla="*/ 1042401 w 2485572"/>
                <a:gd name="connsiteY267" fmla="*/ 64475 h 2146721"/>
                <a:gd name="connsiteX268" fmla="*/ 1104036 w 2485572"/>
                <a:gd name="connsiteY268" fmla="*/ 70156 h 2146721"/>
                <a:gd name="connsiteX269" fmla="*/ 1109717 w 2485572"/>
                <a:gd name="connsiteY269" fmla="*/ 75837 h 2146721"/>
                <a:gd name="connsiteX270" fmla="*/ 1118238 w 2485572"/>
                <a:gd name="connsiteY270" fmla="*/ 81233 h 2146721"/>
                <a:gd name="connsiteX271" fmla="*/ 1121078 w 2485572"/>
                <a:gd name="connsiteY271" fmla="*/ 84074 h 2146721"/>
                <a:gd name="connsiteX272" fmla="*/ 1143517 w 2485572"/>
                <a:gd name="connsiteY272" fmla="*/ 95435 h 2146721"/>
                <a:gd name="connsiteX273" fmla="*/ 1151754 w 2485572"/>
                <a:gd name="connsiteY273" fmla="*/ 100832 h 2146721"/>
                <a:gd name="connsiteX274" fmla="*/ 1171352 w 2485572"/>
                <a:gd name="connsiteY274" fmla="*/ 100832 h 2146721"/>
                <a:gd name="connsiteX275" fmla="*/ 1174192 w 2485572"/>
                <a:gd name="connsiteY275" fmla="*/ 98275 h 2146721"/>
                <a:gd name="connsiteX276" fmla="*/ 1188110 w 2485572"/>
                <a:gd name="connsiteY276" fmla="*/ 89754 h 2146721"/>
                <a:gd name="connsiteX277" fmla="*/ 1193791 w 2485572"/>
                <a:gd name="connsiteY277" fmla="*/ 84074 h 2146721"/>
                <a:gd name="connsiteX278" fmla="*/ 1238668 w 2485572"/>
                <a:gd name="connsiteY278" fmla="*/ 75837 h 2146721"/>
                <a:gd name="connsiteX279" fmla="*/ 1244348 w 2485572"/>
                <a:gd name="connsiteY279" fmla="*/ 78677 h 2146721"/>
                <a:gd name="connsiteX280" fmla="*/ 1272184 w 2485572"/>
                <a:gd name="connsiteY280" fmla="*/ 75837 h 2146721"/>
                <a:gd name="connsiteX281" fmla="*/ 1280705 w 2485572"/>
                <a:gd name="connsiteY281" fmla="*/ 72996 h 2146721"/>
                <a:gd name="connsiteX282" fmla="*/ 1286385 w 2485572"/>
                <a:gd name="connsiteY282" fmla="*/ 72996 h 2146721"/>
                <a:gd name="connsiteX283" fmla="*/ 1348020 w 2485572"/>
                <a:gd name="connsiteY283" fmla="*/ 50558 h 2146721"/>
                <a:gd name="connsiteX284" fmla="*/ 1350861 w 2485572"/>
                <a:gd name="connsiteY284" fmla="*/ 50558 h 2146721"/>
                <a:gd name="connsiteX285" fmla="*/ 1392898 w 2485572"/>
                <a:gd name="connsiteY285" fmla="*/ 39197 h 2146721"/>
                <a:gd name="connsiteX286" fmla="*/ 1406815 w 2485572"/>
                <a:gd name="connsiteY286" fmla="*/ 39197 h 2146721"/>
                <a:gd name="connsiteX287" fmla="*/ 1459929 w 2485572"/>
                <a:gd name="connsiteY287" fmla="*/ 36640 h 2146721"/>
                <a:gd name="connsiteX288" fmla="*/ 1468450 w 2485572"/>
                <a:gd name="connsiteY288" fmla="*/ 36640 h 2146721"/>
                <a:gd name="connsiteX289" fmla="*/ 1474131 w 2485572"/>
                <a:gd name="connsiteY289" fmla="*/ 33800 h 2146721"/>
                <a:gd name="connsiteX290" fmla="*/ 1479528 w 2485572"/>
                <a:gd name="connsiteY290" fmla="*/ 30960 h 2146721"/>
                <a:gd name="connsiteX291" fmla="*/ 1485208 w 2485572"/>
                <a:gd name="connsiteY291" fmla="*/ 30960 h 2146721"/>
                <a:gd name="connsiteX292" fmla="*/ 1544003 w 2485572"/>
                <a:gd name="connsiteY292" fmla="*/ 16758 h 2146721"/>
                <a:gd name="connsiteX293" fmla="*/ 1549684 w 2485572"/>
                <a:gd name="connsiteY293" fmla="*/ 14202 h 2146721"/>
                <a:gd name="connsiteX294" fmla="*/ 1555364 w 2485572"/>
                <a:gd name="connsiteY294" fmla="*/ 14202 h 2146721"/>
                <a:gd name="connsiteX295" fmla="*/ 1563601 w 2485572"/>
                <a:gd name="connsiteY295" fmla="*/ 11361 h 2146721"/>
                <a:gd name="connsiteX296" fmla="*/ 1614159 w 2485572"/>
                <a:gd name="connsiteY296" fmla="*/ 22439 h 2146721"/>
                <a:gd name="connsiteX297" fmla="*/ 1619840 w 2485572"/>
                <a:gd name="connsiteY297" fmla="*/ 19598 h 2146721"/>
                <a:gd name="connsiteX298" fmla="*/ 1630917 w 2485572"/>
                <a:gd name="connsiteY298" fmla="*/ 16758 h 2146721"/>
                <a:gd name="connsiteX299" fmla="*/ 1645119 w 2485572"/>
                <a:gd name="connsiteY299" fmla="*/ 8521 h 2146721"/>
                <a:gd name="connsiteX300" fmla="*/ 1653356 w 2485572"/>
                <a:gd name="connsiteY300" fmla="*/ 5681 h 2146721"/>
                <a:gd name="connsiteX301" fmla="*/ 1689712 w 2485572"/>
                <a:gd name="connsiteY301" fmla="*/ 0 h 2146721"/>
                <a:gd name="connsiteX302" fmla="*/ 1698233 w 2485572"/>
                <a:gd name="connsiteY302" fmla="*/ 11361 h 2146721"/>
                <a:gd name="connsiteX303" fmla="*/ 1703914 w 2485572"/>
                <a:gd name="connsiteY303" fmla="*/ 14202 h 2146721"/>
                <a:gd name="connsiteX304" fmla="*/ 1709310 w 2485572"/>
                <a:gd name="connsiteY304" fmla="*/ 16758 h 2146721"/>
                <a:gd name="connsiteX305" fmla="*/ 1717831 w 2485572"/>
                <a:gd name="connsiteY305" fmla="*/ 16758 h 2146721"/>
                <a:gd name="connsiteX306" fmla="*/ 1757028 w 2485572"/>
                <a:gd name="connsiteY306" fmla="*/ 22439 h 2146721"/>
                <a:gd name="connsiteX307" fmla="*/ 1762708 w 2485572"/>
                <a:gd name="connsiteY307" fmla="*/ 25279 h 2146721"/>
                <a:gd name="connsiteX308" fmla="*/ 1768389 w 2485572"/>
                <a:gd name="connsiteY308" fmla="*/ 25279 h 2146721"/>
                <a:gd name="connsiteX309" fmla="*/ 1787987 w 2485572"/>
                <a:gd name="connsiteY309" fmla="*/ 33800 h 2146721"/>
                <a:gd name="connsiteX310" fmla="*/ 1793384 w 2485572"/>
                <a:gd name="connsiteY310" fmla="*/ 33800 h 2146721"/>
                <a:gd name="connsiteX311" fmla="*/ 1801905 w 2485572"/>
                <a:gd name="connsiteY311" fmla="*/ 36640 h 2146721"/>
                <a:gd name="connsiteX312" fmla="*/ 1835421 w 2485572"/>
                <a:gd name="connsiteY312" fmla="*/ 42037 h 2146721"/>
                <a:gd name="connsiteX313" fmla="*/ 1891659 w 2485572"/>
                <a:gd name="connsiteY313" fmla="*/ 61635 h 2146721"/>
                <a:gd name="connsiteX314" fmla="*/ 1897340 w 2485572"/>
                <a:gd name="connsiteY314" fmla="*/ 64475 h 2146721"/>
                <a:gd name="connsiteX315" fmla="*/ 1899896 w 2485572"/>
                <a:gd name="connsiteY315" fmla="*/ 67316 h 2146721"/>
                <a:gd name="connsiteX316" fmla="*/ 1944774 w 2485572"/>
                <a:gd name="connsiteY316" fmla="*/ 123270 h 2146721"/>
                <a:gd name="connsiteX317" fmla="*/ 1947614 w 2485572"/>
                <a:gd name="connsiteY317" fmla="*/ 128951 h 2146721"/>
                <a:gd name="connsiteX318" fmla="*/ 1950454 w 2485572"/>
                <a:gd name="connsiteY318" fmla="*/ 131791 h 2146721"/>
                <a:gd name="connsiteX319" fmla="*/ 1956135 w 2485572"/>
                <a:gd name="connsiteY319" fmla="*/ 140312 h 2146721"/>
                <a:gd name="connsiteX320" fmla="*/ 1958975 w 2485572"/>
                <a:gd name="connsiteY320" fmla="*/ 145709 h 2146721"/>
                <a:gd name="connsiteX321" fmla="*/ 1961532 w 2485572"/>
                <a:gd name="connsiteY321" fmla="*/ 154230 h 2146721"/>
                <a:gd name="connsiteX322" fmla="*/ 1998172 w 2485572"/>
                <a:gd name="connsiteY322" fmla="*/ 204788 h 2146721"/>
                <a:gd name="connsiteX323" fmla="*/ 2003569 w 2485572"/>
                <a:gd name="connsiteY323" fmla="*/ 207344 h 2146721"/>
                <a:gd name="connsiteX324" fmla="*/ 2009249 w 2485572"/>
                <a:gd name="connsiteY324" fmla="*/ 210184 h 2146721"/>
                <a:gd name="connsiteX325" fmla="*/ 2017770 w 2485572"/>
                <a:gd name="connsiteY325" fmla="*/ 210184 h 2146721"/>
                <a:gd name="connsiteX326" fmla="*/ 2026007 w 2485572"/>
                <a:gd name="connsiteY326" fmla="*/ 213025 h 2146721"/>
                <a:gd name="connsiteX327" fmla="*/ 2037368 w 2485572"/>
                <a:gd name="connsiteY327" fmla="*/ 215865 h 2146721"/>
                <a:gd name="connsiteX328" fmla="*/ 2099003 w 2485572"/>
                <a:gd name="connsiteY328" fmla="*/ 221546 h 2146721"/>
                <a:gd name="connsiteX329" fmla="*/ 2104684 w 2485572"/>
                <a:gd name="connsiteY329" fmla="*/ 224386 h 2146721"/>
                <a:gd name="connsiteX330" fmla="*/ 2112921 w 2485572"/>
                <a:gd name="connsiteY330" fmla="*/ 224386 h 2146721"/>
                <a:gd name="connsiteX331" fmla="*/ 2124283 w 2485572"/>
                <a:gd name="connsiteY331" fmla="*/ 229783 h 2146721"/>
                <a:gd name="connsiteX332" fmla="*/ 2177397 w 2485572"/>
                <a:gd name="connsiteY332" fmla="*/ 229783 h 2146721"/>
                <a:gd name="connsiteX333" fmla="*/ 2185918 w 2485572"/>
                <a:gd name="connsiteY333" fmla="*/ 232623 h 2146721"/>
                <a:gd name="connsiteX334" fmla="*/ 2213753 w 2485572"/>
                <a:gd name="connsiteY334" fmla="*/ 226942 h 2146721"/>
                <a:gd name="connsiteX335" fmla="*/ 2219434 w 2485572"/>
                <a:gd name="connsiteY335" fmla="*/ 224386 h 2146721"/>
                <a:gd name="connsiteX336" fmla="*/ 2241872 w 2485572"/>
                <a:gd name="connsiteY336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305983 w 2485572"/>
                <a:gd name="connsiteY75" fmla="*/ 2031688 h 2146721"/>
                <a:gd name="connsiteX76" fmla="*/ 1303143 w 2485572"/>
                <a:gd name="connsiteY76" fmla="*/ 2026291 h 2146721"/>
                <a:gd name="connsiteX77" fmla="*/ 1300303 w 2485572"/>
                <a:gd name="connsiteY77" fmla="*/ 2023451 h 2146721"/>
                <a:gd name="connsiteX78" fmla="*/ 1266787 w 2485572"/>
                <a:gd name="connsiteY78" fmla="*/ 2006409 h 2146721"/>
                <a:gd name="connsiteX79" fmla="*/ 1255426 w 2485572"/>
                <a:gd name="connsiteY79" fmla="*/ 2006409 h 2146721"/>
                <a:gd name="connsiteX80" fmla="*/ 1238668 w 2485572"/>
                <a:gd name="connsiteY80" fmla="*/ 2001012 h 2146721"/>
                <a:gd name="connsiteX81" fmla="*/ 1232987 w 2485572"/>
                <a:gd name="connsiteY81" fmla="*/ 2001012 h 2146721"/>
                <a:gd name="connsiteX82" fmla="*/ 1216229 w 2485572"/>
                <a:gd name="connsiteY82" fmla="*/ 1995331 h 2146721"/>
                <a:gd name="connsiteX83" fmla="*/ 1213389 w 2485572"/>
                <a:gd name="connsiteY83" fmla="*/ 1992491 h 2146721"/>
                <a:gd name="connsiteX84" fmla="*/ 1185554 w 2485572"/>
                <a:gd name="connsiteY84" fmla="*/ 1984254 h 2146721"/>
                <a:gd name="connsiteX85" fmla="*/ 1179873 w 2485572"/>
                <a:gd name="connsiteY85" fmla="*/ 1984254 h 2146721"/>
                <a:gd name="connsiteX86" fmla="*/ 1157434 w 2485572"/>
                <a:gd name="connsiteY86" fmla="*/ 1981414 h 2146721"/>
                <a:gd name="connsiteX87" fmla="*/ 1109717 w 2485572"/>
                <a:gd name="connsiteY87" fmla="*/ 1947614 h 2146721"/>
                <a:gd name="connsiteX88" fmla="*/ 1098639 w 2485572"/>
                <a:gd name="connsiteY88" fmla="*/ 1944774 h 2146721"/>
                <a:gd name="connsiteX89" fmla="*/ 1067680 w 2485572"/>
                <a:gd name="connsiteY89" fmla="*/ 1919779 h 2146721"/>
                <a:gd name="connsiteX90" fmla="*/ 1056603 w 2485572"/>
                <a:gd name="connsiteY90" fmla="*/ 1888819 h 2146721"/>
                <a:gd name="connsiteX91" fmla="*/ 1053762 w 2485572"/>
                <a:gd name="connsiteY91" fmla="*/ 1880298 h 2146721"/>
                <a:gd name="connsiteX92" fmla="*/ 1022803 w 2485572"/>
                <a:gd name="connsiteY92" fmla="*/ 1860700 h 2146721"/>
                <a:gd name="connsiteX93" fmla="*/ 1019962 w 2485572"/>
                <a:gd name="connsiteY93" fmla="*/ 1858143 h 2146721"/>
                <a:gd name="connsiteX94" fmla="*/ 1006045 w 2485572"/>
                <a:gd name="connsiteY94" fmla="*/ 1824343 h 2146721"/>
                <a:gd name="connsiteX95" fmla="*/ 1006045 w 2485572"/>
                <a:gd name="connsiteY95" fmla="*/ 1813266 h 2146721"/>
                <a:gd name="connsiteX96" fmla="*/ 1011725 w 2485572"/>
                <a:gd name="connsiteY96" fmla="*/ 1793668 h 2146721"/>
                <a:gd name="connsiteX97" fmla="*/ 1019962 w 2485572"/>
                <a:gd name="connsiteY97" fmla="*/ 1768389 h 2146721"/>
                <a:gd name="connsiteX98" fmla="*/ 1025643 w 2485572"/>
                <a:gd name="connsiteY98" fmla="*/ 1737429 h 2146721"/>
                <a:gd name="connsiteX99" fmla="*/ 1025643 w 2485572"/>
                <a:gd name="connsiteY99" fmla="*/ 1723512 h 2146721"/>
                <a:gd name="connsiteX100" fmla="*/ 1019962 w 2485572"/>
                <a:gd name="connsiteY100" fmla="*/ 1720671 h 2146721"/>
                <a:gd name="connsiteX101" fmla="*/ 1014566 w 2485572"/>
                <a:gd name="connsiteY101" fmla="*/ 1712435 h 2146721"/>
                <a:gd name="connsiteX102" fmla="*/ 1011725 w 2485572"/>
                <a:gd name="connsiteY102" fmla="*/ 1709594 h 2146721"/>
                <a:gd name="connsiteX103" fmla="*/ 983606 w 2485572"/>
                <a:gd name="connsiteY103" fmla="*/ 1692552 h 2146721"/>
                <a:gd name="connsiteX104" fmla="*/ 977925 w 2485572"/>
                <a:gd name="connsiteY104" fmla="*/ 1692552 h 2146721"/>
                <a:gd name="connsiteX105" fmla="*/ 950090 w 2485572"/>
                <a:gd name="connsiteY105" fmla="*/ 1653356 h 2146721"/>
                <a:gd name="connsiteX106" fmla="*/ 950090 w 2485572"/>
                <a:gd name="connsiteY106" fmla="*/ 1639438 h 2146721"/>
                <a:gd name="connsiteX107" fmla="*/ 952931 w 2485572"/>
                <a:gd name="connsiteY107" fmla="*/ 1636598 h 2146721"/>
                <a:gd name="connsiteX108" fmla="*/ 975369 w 2485572"/>
                <a:gd name="connsiteY108" fmla="*/ 1597401 h 2146721"/>
                <a:gd name="connsiteX109" fmla="*/ 980766 w 2485572"/>
                <a:gd name="connsiteY109" fmla="*/ 1591721 h 2146721"/>
                <a:gd name="connsiteX110" fmla="*/ 1017406 w 2485572"/>
                <a:gd name="connsiteY110" fmla="*/ 1561045 h 2146721"/>
                <a:gd name="connsiteX111" fmla="*/ 1022803 w 2485572"/>
                <a:gd name="connsiteY111" fmla="*/ 1558205 h 2146721"/>
                <a:gd name="connsiteX112" fmla="*/ 1025643 w 2485572"/>
                <a:gd name="connsiteY112" fmla="*/ 1555364 h 2146721"/>
                <a:gd name="connsiteX113" fmla="*/ 1031324 w 2485572"/>
                <a:gd name="connsiteY113" fmla="*/ 1549684 h 2146721"/>
                <a:gd name="connsiteX114" fmla="*/ 1293866 w 2485572"/>
                <a:gd name="connsiteY114" fmla="*/ 1680648 h 2146721"/>
                <a:gd name="connsiteX115" fmla="*/ 1455791 w 2485572"/>
                <a:gd name="connsiteY115" fmla="*/ 1685410 h 2146721"/>
                <a:gd name="connsiteX116" fmla="*/ 1289417 w 2485572"/>
                <a:gd name="connsiteY116" fmla="*/ 1536685 h 2146721"/>
                <a:gd name="connsiteX117" fmla="*/ 1061999 w 2485572"/>
                <a:gd name="connsiteY117" fmla="*/ 1465610 h 2146721"/>
                <a:gd name="connsiteX118" fmla="*/ 1061999 w 2485572"/>
                <a:gd name="connsiteY118" fmla="*/ 1429254 h 2146721"/>
                <a:gd name="connsiteX119" fmla="*/ 1048082 w 2485572"/>
                <a:gd name="connsiteY119" fmla="*/ 1403975 h 2146721"/>
                <a:gd name="connsiteX120" fmla="*/ 1022803 w 2485572"/>
                <a:gd name="connsiteY120" fmla="*/ 1387217 h 2146721"/>
                <a:gd name="connsiteX121" fmla="*/ 1011725 w 2485572"/>
                <a:gd name="connsiteY121" fmla="*/ 1381536 h 2146721"/>
                <a:gd name="connsiteX122" fmla="*/ 1000364 w 2485572"/>
                <a:gd name="connsiteY122" fmla="*/ 1381536 h 2146721"/>
                <a:gd name="connsiteX123" fmla="*/ 961167 w 2485572"/>
                <a:gd name="connsiteY123" fmla="*/ 1376140 h 2146721"/>
                <a:gd name="connsiteX124" fmla="*/ 924811 w 2485572"/>
                <a:gd name="connsiteY124" fmla="*/ 1367618 h 2146721"/>
                <a:gd name="connsiteX125" fmla="*/ 919131 w 2485572"/>
                <a:gd name="connsiteY125" fmla="*/ 1367618 h 2146721"/>
                <a:gd name="connsiteX126" fmla="*/ 913450 w 2485572"/>
                <a:gd name="connsiteY126" fmla="*/ 1364778 h 2146721"/>
                <a:gd name="connsiteX127" fmla="*/ 908053 w 2485572"/>
                <a:gd name="connsiteY127" fmla="*/ 1364778 h 2146721"/>
                <a:gd name="connsiteX128" fmla="*/ 877094 w 2485572"/>
                <a:gd name="connsiteY128" fmla="*/ 1381536 h 2146721"/>
                <a:gd name="connsiteX129" fmla="*/ 868857 w 2485572"/>
                <a:gd name="connsiteY129" fmla="*/ 1390057 h 2146721"/>
                <a:gd name="connsiteX130" fmla="*/ 835057 w 2485572"/>
                <a:gd name="connsiteY130" fmla="*/ 1434934 h 2146721"/>
                <a:gd name="connsiteX131" fmla="*/ 832217 w 2485572"/>
                <a:gd name="connsiteY131" fmla="*/ 1440331 h 2146721"/>
                <a:gd name="connsiteX132" fmla="*/ 832217 w 2485572"/>
                <a:gd name="connsiteY132" fmla="*/ 1446012 h 2146721"/>
                <a:gd name="connsiteX133" fmla="*/ 767741 w 2485572"/>
                <a:gd name="connsiteY133" fmla="*/ 1513327 h 2146721"/>
                <a:gd name="connsiteX134" fmla="*/ 711787 w 2485572"/>
                <a:gd name="connsiteY134" fmla="*/ 1535766 h 2146721"/>
                <a:gd name="connsiteX135" fmla="*/ 686508 w 2485572"/>
                <a:gd name="connsiteY135" fmla="*/ 1541447 h 2146721"/>
                <a:gd name="connsiteX136" fmla="*/ 661513 w 2485572"/>
                <a:gd name="connsiteY136" fmla="*/ 1549684 h 2146721"/>
                <a:gd name="connsiteX137" fmla="*/ 658672 w 2485572"/>
                <a:gd name="connsiteY137" fmla="*/ 1552524 h 2146721"/>
                <a:gd name="connsiteX138" fmla="*/ 652992 w 2485572"/>
                <a:gd name="connsiteY138" fmla="*/ 1555364 h 2146721"/>
                <a:gd name="connsiteX139" fmla="*/ 624873 w 2485572"/>
                <a:gd name="connsiteY139" fmla="*/ 1561045 h 2146721"/>
                <a:gd name="connsiteX140" fmla="*/ 619476 w 2485572"/>
                <a:gd name="connsiteY140" fmla="*/ 1558205 h 2146721"/>
                <a:gd name="connsiteX141" fmla="*/ 616636 w 2485572"/>
                <a:gd name="connsiteY141" fmla="*/ 1555364 h 2146721"/>
                <a:gd name="connsiteX142" fmla="*/ 597037 w 2485572"/>
                <a:gd name="connsiteY142" fmla="*/ 1532926 h 2146721"/>
                <a:gd name="connsiteX143" fmla="*/ 594197 w 2485572"/>
                <a:gd name="connsiteY143" fmla="*/ 1521848 h 2146721"/>
                <a:gd name="connsiteX144" fmla="*/ 591357 w 2485572"/>
                <a:gd name="connsiteY144" fmla="*/ 1519008 h 2146721"/>
                <a:gd name="connsiteX145" fmla="*/ 566078 w 2485572"/>
                <a:gd name="connsiteY145" fmla="*/ 1482368 h 2146721"/>
                <a:gd name="connsiteX146" fmla="*/ 560397 w 2485572"/>
                <a:gd name="connsiteY146" fmla="*/ 1471291 h 2146721"/>
                <a:gd name="connsiteX147" fmla="*/ 555000 w 2485572"/>
                <a:gd name="connsiteY147" fmla="*/ 1465610 h 2146721"/>
                <a:gd name="connsiteX148" fmla="*/ 498762 w 2485572"/>
                <a:gd name="connsiteY148" fmla="*/ 1432094 h 2146721"/>
                <a:gd name="connsiteX149" fmla="*/ 490525 w 2485572"/>
                <a:gd name="connsiteY149" fmla="*/ 1429254 h 2146721"/>
                <a:gd name="connsiteX150" fmla="*/ 487685 w 2485572"/>
                <a:gd name="connsiteY150" fmla="*/ 1429254 h 2146721"/>
                <a:gd name="connsiteX151" fmla="*/ 462406 w 2485572"/>
                <a:gd name="connsiteY151" fmla="*/ 1426413 h 2146721"/>
                <a:gd name="connsiteX152" fmla="*/ 400770 w 2485572"/>
                <a:gd name="connsiteY152" fmla="*/ 1426413 h 2146721"/>
                <a:gd name="connsiteX153" fmla="*/ 392250 w 2485572"/>
                <a:gd name="connsiteY153" fmla="*/ 1423573 h 2146721"/>
                <a:gd name="connsiteX154" fmla="*/ 384013 w 2485572"/>
                <a:gd name="connsiteY154" fmla="*/ 1420733 h 2146721"/>
                <a:gd name="connsiteX155" fmla="*/ 375492 w 2485572"/>
                <a:gd name="connsiteY155" fmla="*/ 1420733 h 2146721"/>
                <a:gd name="connsiteX156" fmla="*/ 319537 w 2485572"/>
                <a:gd name="connsiteY156" fmla="*/ 1409655 h 2146721"/>
                <a:gd name="connsiteX157" fmla="*/ 313856 w 2485572"/>
                <a:gd name="connsiteY157" fmla="*/ 1406815 h 2146721"/>
                <a:gd name="connsiteX158" fmla="*/ 308176 w 2485572"/>
                <a:gd name="connsiteY158" fmla="*/ 1406815 h 2146721"/>
                <a:gd name="connsiteX159" fmla="*/ 297098 w 2485572"/>
                <a:gd name="connsiteY159" fmla="*/ 1401134 h 2146721"/>
                <a:gd name="connsiteX160" fmla="*/ 221546 w 2485572"/>
                <a:gd name="connsiteY160" fmla="*/ 1392898 h 2146721"/>
                <a:gd name="connsiteX161" fmla="*/ 213025 w 2485572"/>
                <a:gd name="connsiteY161" fmla="*/ 1392898 h 2146721"/>
                <a:gd name="connsiteX162" fmla="*/ 204504 w 2485572"/>
                <a:gd name="connsiteY162" fmla="*/ 1395738 h 2146721"/>
                <a:gd name="connsiteX163" fmla="*/ 154230 w 2485572"/>
                <a:gd name="connsiteY163" fmla="*/ 1406815 h 2146721"/>
                <a:gd name="connsiteX164" fmla="*/ 148549 w 2485572"/>
                <a:gd name="connsiteY164" fmla="*/ 1403975 h 2146721"/>
                <a:gd name="connsiteX165" fmla="*/ 137472 w 2485572"/>
                <a:gd name="connsiteY165" fmla="*/ 1398294 h 2146721"/>
                <a:gd name="connsiteX166" fmla="*/ 131791 w 2485572"/>
                <a:gd name="connsiteY166" fmla="*/ 1398294 h 2146721"/>
                <a:gd name="connsiteX167" fmla="*/ 67316 w 2485572"/>
                <a:gd name="connsiteY167" fmla="*/ 1418177 h 2146721"/>
                <a:gd name="connsiteX168" fmla="*/ 58795 w 2485572"/>
                <a:gd name="connsiteY168" fmla="*/ 1420733 h 2146721"/>
                <a:gd name="connsiteX169" fmla="*/ 50558 w 2485572"/>
                <a:gd name="connsiteY169" fmla="*/ 1423573 h 2146721"/>
                <a:gd name="connsiteX170" fmla="*/ 42037 w 2485572"/>
                <a:gd name="connsiteY170" fmla="*/ 1423573 h 2146721"/>
                <a:gd name="connsiteX171" fmla="*/ 5681 w 2485572"/>
                <a:gd name="connsiteY171" fmla="*/ 1432094 h 2146721"/>
                <a:gd name="connsiteX172" fmla="*/ 2840 w 2485572"/>
                <a:gd name="connsiteY172" fmla="*/ 1403975 h 2146721"/>
                <a:gd name="connsiteX173" fmla="*/ 0 w 2485572"/>
                <a:gd name="connsiteY173" fmla="*/ 1395738 h 2146721"/>
                <a:gd name="connsiteX174" fmla="*/ 5681 w 2485572"/>
                <a:gd name="connsiteY174" fmla="*/ 1373299 h 2146721"/>
                <a:gd name="connsiteX175" fmla="*/ 5681 w 2485572"/>
                <a:gd name="connsiteY175" fmla="*/ 1361938 h 2146721"/>
                <a:gd name="connsiteX176" fmla="*/ 11361 w 2485572"/>
                <a:gd name="connsiteY176" fmla="*/ 1345180 h 2146721"/>
                <a:gd name="connsiteX177" fmla="*/ 42037 w 2485572"/>
                <a:gd name="connsiteY177" fmla="*/ 1305983 h 2146721"/>
                <a:gd name="connsiteX178" fmla="*/ 47718 w 2485572"/>
                <a:gd name="connsiteY178" fmla="*/ 1294622 h 2146721"/>
                <a:gd name="connsiteX179" fmla="*/ 39197 w 2485572"/>
                <a:gd name="connsiteY179" fmla="*/ 1275024 h 2146721"/>
                <a:gd name="connsiteX180" fmla="*/ 33516 w 2485572"/>
                <a:gd name="connsiteY180" fmla="*/ 1269627 h 2146721"/>
                <a:gd name="connsiteX181" fmla="*/ 33516 w 2485572"/>
                <a:gd name="connsiteY181" fmla="*/ 1244348 h 2146721"/>
                <a:gd name="connsiteX182" fmla="*/ 64475 w 2485572"/>
                <a:gd name="connsiteY182" fmla="*/ 1213389 h 2146721"/>
                <a:gd name="connsiteX183" fmla="*/ 81233 w 2485572"/>
                <a:gd name="connsiteY183" fmla="*/ 1199471 h 2146721"/>
                <a:gd name="connsiteX184" fmla="*/ 86914 w 2485572"/>
                <a:gd name="connsiteY184" fmla="*/ 1190950 h 2146721"/>
                <a:gd name="connsiteX185" fmla="*/ 97991 w 2485572"/>
                <a:gd name="connsiteY185" fmla="*/ 1160275 h 2146721"/>
                <a:gd name="connsiteX186" fmla="*/ 95435 w 2485572"/>
                <a:gd name="connsiteY186" fmla="*/ 1151753 h 2146721"/>
                <a:gd name="connsiteX187" fmla="*/ 95435 w 2485572"/>
                <a:gd name="connsiteY187" fmla="*/ 1121078 h 2146721"/>
                <a:gd name="connsiteX188" fmla="*/ 100832 w 2485572"/>
                <a:gd name="connsiteY188" fmla="*/ 1112557 h 2146721"/>
                <a:gd name="connsiteX189" fmla="*/ 103672 w 2485572"/>
                <a:gd name="connsiteY189" fmla="*/ 1106876 h 2146721"/>
                <a:gd name="connsiteX190" fmla="*/ 154230 w 2485572"/>
                <a:gd name="connsiteY190" fmla="*/ 1070520 h 2146721"/>
                <a:gd name="connsiteX191" fmla="*/ 176668 w 2485572"/>
                <a:gd name="connsiteY191" fmla="*/ 1045241 h 2146721"/>
                <a:gd name="connsiteX192" fmla="*/ 176668 w 2485572"/>
                <a:gd name="connsiteY192" fmla="*/ 1037004 h 2146721"/>
                <a:gd name="connsiteX193" fmla="*/ 173828 w 2485572"/>
                <a:gd name="connsiteY193" fmla="*/ 1028483 h 2146721"/>
                <a:gd name="connsiteX194" fmla="*/ 157070 w 2485572"/>
                <a:gd name="connsiteY194" fmla="*/ 1008885 h 2146721"/>
                <a:gd name="connsiteX195" fmla="*/ 154230 w 2485572"/>
                <a:gd name="connsiteY195" fmla="*/ 1000648 h 2146721"/>
                <a:gd name="connsiteX196" fmla="*/ 157070 w 2485572"/>
                <a:gd name="connsiteY196" fmla="*/ 964008 h 2146721"/>
                <a:gd name="connsiteX197" fmla="*/ 154230 w 2485572"/>
                <a:gd name="connsiteY197" fmla="*/ 955771 h 2146721"/>
                <a:gd name="connsiteX198" fmla="*/ 126111 w 2485572"/>
                <a:gd name="connsiteY198" fmla="*/ 930492 h 2146721"/>
                <a:gd name="connsiteX199" fmla="*/ 112193 w 2485572"/>
                <a:gd name="connsiteY199" fmla="*/ 927652 h 2146721"/>
                <a:gd name="connsiteX200" fmla="*/ 109353 w 2485572"/>
                <a:gd name="connsiteY200" fmla="*/ 921971 h 2146721"/>
                <a:gd name="connsiteX201" fmla="*/ 109353 w 2485572"/>
                <a:gd name="connsiteY201" fmla="*/ 908053 h 2146721"/>
                <a:gd name="connsiteX202" fmla="*/ 117590 w 2485572"/>
                <a:gd name="connsiteY202" fmla="*/ 891295 h 2146721"/>
                <a:gd name="connsiteX203" fmla="*/ 123270 w 2485572"/>
                <a:gd name="connsiteY203" fmla="*/ 885615 h 2146721"/>
                <a:gd name="connsiteX204" fmla="*/ 148549 w 2485572"/>
                <a:gd name="connsiteY204" fmla="*/ 866016 h 2146721"/>
                <a:gd name="connsiteX205" fmla="*/ 128951 w 2485572"/>
                <a:gd name="connsiteY205" fmla="*/ 840738 h 2146721"/>
                <a:gd name="connsiteX206" fmla="*/ 126111 w 2485572"/>
                <a:gd name="connsiteY206" fmla="*/ 821139 h 2146721"/>
                <a:gd name="connsiteX207" fmla="*/ 140028 w 2485572"/>
                <a:gd name="connsiteY207" fmla="*/ 812618 h 2146721"/>
                <a:gd name="connsiteX208" fmla="*/ 142869 w 2485572"/>
                <a:gd name="connsiteY208" fmla="*/ 790464 h 2146721"/>
                <a:gd name="connsiteX209" fmla="*/ 154230 w 2485572"/>
                <a:gd name="connsiteY209" fmla="*/ 773422 h 2146721"/>
                <a:gd name="connsiteX210" fmla="*/ 157070 w 2485572"/>
                <a:gd name="connsiteY210" fmla="*/ 762344 h 2146721"/>
                <a:gd name="connsiteX211" fmla="*/ 157070 w 2485572"/>
                <a:gd name="connsiteY211" fmla="*/ 753824 h 2146721"/>
                <a:gd name="connsiteX212" fmla="*/ 145709 w 2485572"/>
                <a:gd name="connsiteY212" fmla="*/ 731385 h 2146721"/>
                <a:gd name="connsiteX213" fmla="*/ 145709 w 2485572"/>
                <a:gd name="connsiteY213" fmla="*/ 723148 h 2146721"/>
                <a:gd name="connsiteX214" fmla="*/ 159627 w 2485572"/>
                <a:gd name="connsiteY214" fmla="*/ 714627 h 2146721"/>
                <a:gd name="connsiteX215" fmla="*/ 204504 w 2485572"/>
                <a:gd name="connsiteY215" fmla="*/ 708946 h 2146721"/>
                <a:gd name="connsiteX216" fmla="*/ 232623 w 2485572"/>
                <a:gd name="connsiteY216" fmla="*/ 678271 h 2146721"/>
                <a:gd name="connsiteX217" fmla="*/ 232623 w 2485572"/>
                <a:gd name="connsiteY217" fmla="*/ 666909 h 2146721"/>
                <a:gd name="connsiteX218" fmla="*/ 215865 w 2485572"/>
                <a:gd name="connsiteY218" fmla="*/ 644755 h 2146721"/>
                <a:gd name="connsiteX219" fmla="*/ 218705 w 2485572"/>
                <a:gd name="connsiteY219" fmla="*/ 613795 h 2146721"/>
                <a:gd name="connsiteX220" fmla="*/ 241144 w 2485572"/>
                <a:gd name="connsiteY220" fmla="*/ 582836 h 2146721"/>
                <a:gd name="connsiteX221" fmla="*/ 252221 w 2485572"/>
                <a:gd name="connsiteY221" fmla="*/ 571758 h 2146721"/>
                <a:gd name="connsiteX222" fmla="*/ 285737 w 2485572"/>
                <a:gd name="connsiteY222" fmla="*/ 524041 h 2146721"/>
                <a:gd name="connsiteX223" fmla="*/ 291418 w 2485572"/>
                <a:gd name="connsiteY223" fmla="*/ 518644 h 2146721"/>
                <a:gd name="connsiteX224" fmla="*/ 322377 w 2485572"/>
                <a:gd name="connsiteY224" fmla="*/ 518644 h 2146721"/>
                <a:gd name="connsiteX225" fmla="*/ 333455 w 2485572"/>
                <a:gd name="connsiteY225" fmla="*/ 510123 h 2146721"/>
                <a:gd name="connsiteX226" fmla="*/ 341976 w 2485572"/>
                <a:gd name="connsiteY226" fmla="*/ 482004 h 2146721"/>
                <a:gd name="connsiteX227" fmla="*/ 347372 w 2485572"/>
                <a:gd name="connsiteY227" fmla="*/ 476607 h 2146721"/>
                <a:gd name="connsiteX228" fmla="*/ 386853 w 2485572"/>
                <a:gd name="connsiteY228" fmla="*/ 459565 h 2146721"/>
                <a:gd name="connsiteX229" fmla="*/ 389409 w 2485572"/>
                <a:gd name="connsiteY229" fmla="*/ 454169 h 2146721"/>
                <a:gd name="connsiteX230" fmla="*/ 400770 w 2485572"/>
                <a:gd name="connsiteY230" fmla="*/ 434570 h 2146721"/>
                <a:gd name="connsiteX231" fmla="*/ 414688 w 2485572"/>
                <a:gd name="connsiteY231" fmla="*/ 392534 h 2146721"/>
                <a:gd name="connsiteX232" fmla="*/ 428890 w 2485572"/>
                <a:gd name="connsiteY232" fmla="*/ 341976 h 2146721"/>
                <a:gd name="connsiteX233" fmla="*/ 434286 w 2485572"/>
                <a:gd name="connsiteY233" fmla="*/ 255062 h 2146721"/>
                <a:gd name="connsiteX234" fmla="*/ 437127 w 2485572"/>
                <a:gd name="connsiteY234" fmla="*/ 252221 h 2146721"/>
                <a:gd name="connsiteX235" fmla="*/ 448488 w 2485572"/>
                <a:gd name="connsiteY235" fmla="*/ 235463 h 2146721"/>
                <a:gd name="connsiteX236" fmla="*/ 468086 w 2485572"/>
                <a:gd name="connsiteY236" fmla="*/ 221546 h 2146721"/>
                <a:gd name="connsiteX237" fmla="*/ 501602 w 2485572"/>
                <a:gd name="connsiteY237" fmla="*/ 215865 h 2146721"/>
                <a:gd name="connsiteX238" fmla="*/ 512964 w 2485572"/>
                <a:gd name="connsiteY238" fmla="*/ 213025 h 2146721"/>
                <a:gd name="connsiteX239" fmla="*/ 555000 w 2485572"/>
                <a:gd name="connsiteY239" fmla="*/ 187746 h 2146721"/>
                <a:gd name="connsiteX240" fmla="*/ 557557 w 2485572"/>
                <a:gd name="connsiteY240" fmla="*/ 182349 h 2146721"/>
                <a:gd name="connsiteX241" fmla="*/ 602434 w 2485572"/>
                <a:gd name="connsiteY241" fmla="*/ 131791 h 2146721"/>
                <a:gd name="connsiteX242" fmla="*/ 605274 w 2485572"/>
                <a:gd name="connsiteY242" fmla="*/ 123270 h 2146721"/>
                <a:gd name="connsiteX243" fmla="*/ 594197 w 2485572"/>
                <a:gd name="connsiteY243" fmla="*/ 70156 h 2146721"/>
                <a:gd name="connsiteX244" fmla="*/ 650151 w 2485572"/>
                <a:gd name="connsiteY244" fmla="*/ 92595 h 2146721"/>
                <a:gd name="connsiteX245" fmla="*/ 664069 w 2485572"/>
                <a:gd name="connsiteY245" fmla="*/ 92595 h 2146721"/>
                <a:gd name="connsiteX246" fmla="*/ 689348 w 2485572"/>
                <a:gd name="connsiteY246" fmla="*/ 98275 h 2146721"/>
                <a:gd name="connsiteX247" fmla="*/ 723148 w 2485572"/>
                <a:gd name="connsiteY247" fmla="*/ 89754 h 2146721"/>
                <a:gd name="connsiteX248" fmla="*/ 725704 w 2485572"/>
                <a:gd name="connsiteY248" fmla="*/ 92595 h 2146721"/>
                <a:gd name="connsiteX249" fmla="*/ 731385 w 2485572"/>
                <a:gd name="connsiteY249" fmla="*/ 92595 h 2146721"/>
                <a:gd name="connsiteX250" fmla="*/ 737065 w 2485572"/>
                <a:gd name="connsiteY250" fmla="*/ 95435 h 2146721"/>
                <a:gd name="connsiteX251" fmla="*/ 742746 w 2485572"/>
                <a:gd name="connsiteY251" fmla="*/ 95435 h 2146721"/>
                <a:gd name="connsiteX252" fmla="*/ 779102 w 2485572"/>
                <a:gd name="connsiteY252" fmla="*/ 75837 h 2146721"/>
                <a:gd name="connsiteX253" fmla="*/ 818299 w 2485572"/>
                <a:gd name="connsiteY253" fmla="*/ 39197 h 2146721"/>
                <a:gd name="connsiteX254" fmla="*/ 823980 w 2485572"/>
                <a:gd name="connsiteY254" fmla="*/ 33800 h 2146721"/>
                <a:gd name="connsiteX255" fmla="*/ 851815 w 2485572"/>
                <a:gd name="connsiteY255" fmla="*/ 19598 h 2146721"/>
                <a:gd name="connsiteX256" fmla="*/ 854655 w 2485572"/>
                <a:gd name="connsiteY256" fmla="*/ 14202 h 2146721"/>
                <a:gd name="connsiteX257" fmla="*/ 888455 w 2485572"/>
                <a:gd name="connsiteY257" fmla="*/ 8521 h 2146721"/>
                <a:gd name="connsiteX258" fmla="*/ 893852 w 2485572"/>
                <a:gd name="connsiteY258" fmla="*/ 11361 h 2146721"/>
                <a:gd name="connsiteX259" fmla="*/ 933332 w 2485572"/>
                <a:gd name="connsiteY259" fmla="*/ 36640 h 2146721"/>
                <a:gd name="connsiteX260" fmla="*/ 938729 w 2485572"/>
                <a:gd name="connsiteY260" fmla="*/ 42037 h 2146721"/>
                <a:gd name="connsiteX261" fmla="*/ 969689 w 2485572"/>
                <a:gd name="connsiteY261" fmla="*/ 61635 h 2146721"/>
                <a:gd name="connsiteX262" fmla="*/ 972529 w 2485572"/>
                <a:gd name="connsiteY262" fmla="*/ 64475 h 2146721"/>
                <a:gd name="connsiteX263" fmla="*/ 977925 w 2485572"/>
                <a:gd name="connsiteY263" fmla="*/ 67316 h 2146721"/>
                <a:gd name="connsiteX264" fmla="*/ 1011725 w 2485572"/>
                <a:gd name="connsiteY264" fmla="*/ 67316 h 2146721"/>
                <a:gd name="connsiteX265" fmla="*/ 1031324 w 2485572"/>
                <a:gd name="connsiteY265" fmla="*/ 64475 h 2146721"/>
                <a:gd name="connsiteX266" fmla="*/ 1042401 w 2485572"/>
                <a:gd name="connsiteY266" fmla="*/ 64475 h 2146721"/>
                <a:gd name="connsiteX267" fmla="*/ 1104036 w 2485572"/>
                <a:gd name="connsiteY267" fmla="*/ 70156 h 2146721"/>
                <a:gd name="connsiteX268" fmla="*/ 1109717 w 2485572"/>
                <a:gd name="connsiteY268" fmla="*/ 75837 h 2146721"/>
                <a:gd name="connsiteX269" fmla="*/ 1118238 w 2485572"/>
                <a:gd name="connsiteY269" fmla="*/ 81233 h 2146721"/>
                <a:gd name="connsiteX270" fmla="*/ 1121078 w 2485572"/>
                <a:gd name="connsiteY270" fmla="*/ 84074 h 2146721"/>
                <a:gd name="connsiteX271" fmla="*/ 1143517 w 2485572"/>
                <a:gd name="connsiteY271" fmla="*/ 95435 h 2146721"/>
                <a:gd name="connsiteX272" fmla="*/ 1151754 w 2485572"/>
                <a:gd name="connsiteY272" fmla="*/ 100832 h 2146721"/>
                <a:gd name="connsiteX273" fmla="*/ 1171352 w 2485572"/>
                <a:gd name="connsiteY273" fmla="*/ 100832 h 2146721"/>
                <a:gd name="connsiteX274" fmla="*/ 1174192 w 2485572"/>
                <a:gd name="connsiteY274" fmla="*/ 98275 h 2146721"/>
                <a:gd name="connsiteX275" fmla="*/ 1188110 w 2485572"/>
                <a:gd name="connsiteY275" fmla="*/ 89754 h 2146721"/>
                <a:gd name="connsiteX276" fmla="*/ 1193791 w 2485572"/>
                <a:gd name="connsiteY276" fmla="*/ 84074 h 2146721"/>
                <a:gd name="connsiteX277" fmla="*/ 1238668 w 2485572"/>
                <a:gd name="connsiteY277" fmla="*/ 75837 h 2146721"/>
                <a:gd name="connsiteX278" fmla="*/ 1244348 w 2485572"/>
                <a:gd name="connsiteY278" fmla="*/ 78677 h 2146721"/>
                <a:gd name="connsiteX279" fmla="*/ 1272184 w 2485572"/>
                <a:gd name="connsiteY279" fmla="*/ 75837 h 2146721"/>
                <a:gd name="connsiteX280" fmla="*/ 1280705 w 2485572"/>
                <a:gd name="connsiteY280" fmla="*/ 72996 h 2146721"/>
                <a:gd name="connsiteX281" fmla="*/ 1286385 w 2485572"/>
                <a:gd name="connsiteY281" fmla="*/ 72996 h 2146721"/>
                <a:gd name="connsiteX282" fmla="*/ 1348020 w 2485572"/>
                <a:gd name="connsiteY282" fmla="*/ 50558 h 2146721"/>
                <a:gd name="connsiteX283" fmla="*/ 1350861 w 2485572"/>
                <a:gd name="connsiteY283" fmla="*/ 50558 h 2146721"/>
                <a:gd name="connsiteX284" fmla="*/ 1392898 w 2485572"/>
                <a:gd name="connsiteY284" fmla="*/ 39197 h 2146721"/>
                <a:gd name="connsiteX285" fmla="*/ 1406815 w 2485572"/>
                <a:gd name="connsiteY285" fmla="*/ 39197 h 2146721"/>
                <a:gd name="connsiteX286" fmla="*/ 1459929 w 2485572"/>
                <a:gd name="connsiteY286" fmla="*/ 36640 h 2146721"/>
                <a:gd name="connsiteX287" fmla="*/ 1468450 w 2485572"/>
                <a:gd name="connsiteY287" fmla="*/ 36640 h 2146721"/>
                <a:gd name="connsiteX288" fmla="*/ 1474131 w 2485572"/>
                <a:gd name="connsiteY288" fmla="*/ 33800 h 2146721"/>
                <a:gd name="connsiteX289" fmla="*/ 1479528 w 2485572"/>
                <a:gd name="connsiteY289" fmla="*/ 30960 h 2146721"/>
                <a:gd name="connsiteX290" fmla="*/ 1485208 w 2485572"/>
                <a:gd name="connsiteY290" fmla="*/ 30960 h 2146721"/>
                <a:gd name="connsiteX291" fmla="*/ 1544003 w 2485572"/>
                <a:gd name="connsiteY291" fmla="*/ 16758 h 2146721"/>
                <a:gd name="connsiteX292" fmla="*/ 1549684 w 2485572"/>
                <a:gd name="connsiteY292" fmla="*/ 14202 h 2146721"/>
                <a:gd name="connsiteX293" fmla="*/ 1555364 w 2485572"/>
                <a:gd name="connsiteY293" fmla="*/ 14202 h 2146721"/>
                <a:gd name="connsiteX294" fmla="*/ 1563601 w 2485572"/>
                <a:gd name="connsiteY294" fmla="*/ 11361 h 2146721"/>
                <a:gd name="connsiteX295" fmla="*/ 1614159 w 2485572"/>
                <a:gd name="connsiteY295" fmla="*/ 22439 h 2146721"/>
                <a:gd name="connsiteX296" fmla="*/ 1619840 w 2485572"/>
                <a:gd name="connsiteY296" fmla="*/ 19598 h 2146721"/>
                <a:gd name="connsiteX297" fmla="*/ 1630917 w 2485572"/>
                <a:gd name="connsiteY297" fmla="*/ 16758 h 2146721"/>
                <a:gd name="connsiteX298" fmla="*/ 1645119 w 2485572"/>
                <a:gd name="connsiteY298" fmla="*/ 8521 h 2146721"/>
                <a:gd name="connsiteX299" fmla="*/ 1653356 w 2485572"/>
                <a:gd name="connsiteY299" fmla="*/ 5681 h 2146721"/>
                <a:gd name="connsiteX300" fmla="*/ 1689712 w 2485572"/>
                <a:gd name="connsiteY300" fmla="*/ 0 h 2146721"/>
                <a:gd name="connsiteX301" fmla="*/ 1698233 w 2485572"/>
                <a:gd name="connsiteY301" fmla="*/ 11361 h 2146721"/>
                <a:gd name="connsiteX302" fmla="*/ 1703914 w 2485572"/>
                <a:gd name="connsiteY302" fmla="*/ 14202 h 2146721"/>
                <a:gd name="connsiteX303" fmla="*/ 1709310 w 2485572"/>
                <a:gd name="connsiteY303" fmla="*/ 16758 h 2146721"/>
                <a:gd name="connsiteX304" fmla="*/ 1717831 w 2485572"/>
                <a:gd name="connsiteY304" fmla="*/ 16758 h 2146721"/>
                <a:gd name="connsiteX305" fmla="*/ 1757028 w 2485572"/>
                <a:gd name="connsiteY305" fmla="*/ 22439 h 2146721"/>
                <a:gd name="connsiteX306" fmla="*/ 1762708 w 2485572"/>
                <a:gd name="connsiteY306" fmla="*/ 25279 h 2146721"/>
                <a:gd name="connsiteX307" fmla="*/ 1768389 w 2485572"/>
                <a:gd name="connsiteY307" fmla="*/ 25279 h 2146721"/>
                <a:gd name="connsiteX308" fmla="*/ 1787987 w 2485572"/>
                <a:gd name="connsiteY308" fmla="*/ 33800 h 2146721"/>
                <a:gd name="connsiteX309" fmla="*/ 1793384 w 2485572"/>
                <a:gd name="connsiteY309" fmla="*/ 33800 h 2146721"/>
                <a:gd name="connsiteX310" fmla="*/ 1801905 w 2485572"/>
                <a:gd name="connsiteY310" fmla="*/ 36640 h 2146721"/>
                <a:gd name="connsiteX311" fmla="*/ 1835421 w 2485572"/>
                <a:gd name="connsiteY311" fmla="*/ 42037 h 2146721"/>
                <a:gd name="connsiteX312" fmla="*/ 1891659 w 2485572"/>
                <a:gd name="connsiteY312" fmla="*/ 61635 h 2146721"/>
                <a:gd name="connsiteX313" fmla="*/ 1897340 w 2485572"/>
                <a:gd name="connsiteY313" fmla="*/ 64475 h 2146721"/>
                <a:gd name="connsiteX314" fmla="*/ 1899896 w 2485572"/>
                <a:gd name="connsiteY314" fmla="*/ 67316 h 2146721"/>
                <a:gd name="connsiteX315" fmla="*/ 1944774 w 2485572"/>
                <a:gd name="connsiteY315" fmla="*/ 123270 h 2146721"/>
                <a:gd name="connsiteX316" fmla="*/ 1947614 w 2485572"/>
                <a:gd name="connsiteY316" fmla="*/ 128951 h 2146721"/>
                <a:gd name="connsiteX317" fmla="*/ 1950454 w 2485572"/>
                <a:gd name="connsiteY317" fmla="*/ 131791 h 2146721"/>
                <a:gd name="connsiteX318" fmla="*/ 1956135 w 2485572"/>
                <a:gd name="connsiteY318" fmla="*/ 140312 h 2146721"/>
                <a:gd name="connsiteX319" fmla="*/ 1958975 w 2485572"/>
                <a:gd name="connsiteY319" fmla="*/ 145709 h 2146721"/>
                <a:gd name="connsiteX320" fmla="*/ 1961532 w 2485572"/>
                <a:gd name="connsiteY320" fmla="*/ 154230 h 2146721"/>
                <a:gd name="connsiteX321" fmla="*/ 1998172 w 2485572"/>
                <a:gd name="connsiteY321" fmla="*/ 204788 h 2146721"/>
                <a:gd name="connsiteX322" fmla="*/ 2003569 w 2485572"/>
                <a:gd name="connsiteY322" fmla="*/ 207344 h 2146721"/>
                <a:gd name="connsiteX323" fmla="*/ 2009249 w 2485572"/>
                <a:gd name="connsiteY323" fmla="*/ 210184 h 2146721"/>
                <a:gd name="connsiteX324" fmla="*/ 2017770 w 2485572"/>
                <a:gd name="connsiteY324" fmla="*/ 210184 h 2146721"/>
                <a:gd name="connsiteX325" fmla="*/ 2026007 w 2485572"/>
                <a:gd name="connsiteY325" fmla="*/ 213025 h 2146721"/>
                <a:gd name="connsiteX326" fmla="*/ 2037368 w 2485572"/>
                <a:gd name="connsiteY326" fmla="*/ 215865 h 2146721"/>
                <a:gd name="connsiteX327" fmla="*/ 2099003 w 2485572"/>
                <a:gd name="connsiteY327" fmla="*/ 221546 h 2146721"/>
                <a:gd name="connsiteX328" fmla="*/ 2104684 w 2485572"/>
                <a:gd name="connsiteY328" fmla="*/ 224386 h 2146721"/>
                <a:gd name="connsiteX329" fmla="*/ 2112921 w 2485572"/>
                <a:gd name="connsiteY329" fmla="*/ 224386 h 2146721"/>
                <a:gd name="connsiteX330" fmla="*/ 2124283 w 2485572"/>
                <a:gd name="connsiteY330" fmla="*/ 229783 h 2146721"/>
                <a:gd name="connsiteX331" fmla="*/ 2177397 w 2485572"/>
                <a:gd name="connsiteY331" fmla="*/ 229783 h 2146721"/>
                <a:gd name="connsiteX332" fmla="*/ 2185918 w 2485572"/>
                <a:gd name="connsiteY332" fmla="*/ 232623 h 2146721"/>
                <a:gd name="connsiteX333" fmla="*/ 2213753 w 2485572"/>
                <a:gd name="connsiteY333" fmla="*/ 226942 h 2146721"/>
                <a:gd name="connsiteX334" fmla="*/ 2219434 w 2485572"/>
                <a:gd name="connsiteY334" fmla="*/ 224386 h 2146721"/>
                <a:gd name="connsiteX335" fmla="*/ 2241872 w 2485572"/>
                <a:gd name="connsiteY335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305983 w 2485572"/>
                <a:gd name="connsiteY75" fmla="*/ 2031688 h 2146721"/>
                <a:gd name="connsiteX76" fmla="*/ 1300303 w 2485572"/>
                <a:gd name="connsiteY76" fmla="*/ 2023451 h 2146721"/>
                <a:gd name="connsiteX77" fmla="*/ 1266787 w 2485572"/>
                <a:gd name="connsiteY77" fmla="*/ 2006409 h 2146721"/>
                <a:gd name="connsiteX78" fmla="*/ 1255426 w 2485572"/>
                <a:gd name="connsiteY78" fmla="*/ 2006409 h 2146721"/>
                <a:gd name="connsiteX79" fmla="*/ 1238668 w 2485572"/>
                <a:gd name="connsiteY79" fmla="*/ 2001012 h 2146721"/>
                <a:gd name="connsiteX80" fmla="*/ 1232987 w 2485572"/>
                <a:gd name="connsiteY80" fmla="*/ 2001012 h 2146721"/>
                <a:gd name="connsiteX81" fmla="*/ 1216229 w 2485572"/>
                <a:gd name="connsiteY81" fmla="*/ 1995331 h 2146721"/>
                <a:gd name="connsiteX82" fmla="*/ 1213389 w 2485572"/>
                <a:gd name="connsiteY82" fmla="*/ 1992491 h 2146721"/>
                <a:gd name="connsiteX83" fmla="*/ 1185554 w 2485572"/>
                <a:gd name="connsiteY83" fmla="*/ 1984254 h 2146721"/>
                <a:gd name="connsiteX84" fmla="*/ 1179873 w 2485572"/>
                <a:gd name="connsiteY84" fmla="*/ 1984254 h 2146721"/>
                <a:gd name="connsiteX85" fmla="*/ 1157434 w 2485572"/>
                <a:gd name="connsiteY85" fmla="*/ 1981414 h 2146721"/>
                <a:gd name="connsiteX86" fmla="*/ 1109717 w 2485572"/>
                <a:gd name="connsiteY86" fmla="*/ 1947614 h 2146721"/>
                <a:gd name="connsiteX87" fmla="*/ 1098639 w 2485572"/>
                <a:gd name="connsiteY87" fmla="*/ 1944774 h 2146721"/>
                <a:gd name="connsiteX88" fmla="*/ 1067680 w 2485572"/>
                <a:gd name="connsiteY88" fmla="*/ 1919779 h 2146721"/>
                <a:gd name="connsiteX89" fmla="*/ 1056603 w 2485572"/>
                <a:gd name="connsiteY89" fmla="*/ 1888819 h 2146721"/>
                <a:gd name="connsiteX90" fmla="*/ 1053762 w 2485572"/>
                <a:gd name="connsiteY90" fmla="*/ 1880298 h 2146721"/>
                <a:gd name="connsiteX91" fmla="*/ 1022803 w 2485572"/>
                <a:gd name="connsiteY91" fmla="*/ 1860700 h 2146721"/>
                <a:gd name="connsiteX92" fmla="*/ 1019962 w 2485572"/>
                <a:gd name="connsiteY92" fmla="*/ 1858143 h 2146721"/>
                <a:gd name="connsiteX93" fmla="*/ 1006045 w 2485572"/>
                <a:gd name="connsiteY93" fmla="*/ 1824343 h 2146721"/>
                <a:gd name="connsiteX94" fmla="*/ 1006045 w 2485572"/>
                <a:gd name="connsiteY94" fmla="*/ 1813266 h 2146721"/>
                <a:gd name="connsiteX95" fmla="*/ 1011725 w 2485572"/>
                <a:gd name="connsiteY95" fmla="*/ 1793668 h 2146721"/>
                <a:gd name="connsiteX96" fmla="*/ 1019962 w 2485572"/>
                <a:gd name="connsiteY96" fmla="*/ 1768389 h 2146721"/>
                <a:gd name="connsiteX97" fmla="*/ 1025643 w 2485572"/>
                <a:gd name="connsiteY97" fmla="*/ 1737429 h 2146721"/>
                <a:gd name="connsiteX98" fmla="*/ 1025643 w 2485572"/>
                <a:gd name="connsiteY98" fmla="*/ 1723512 h 2146721"/>
                <a:gd name="connsiteX99" fmla="*/ 1019962 w 2485572"/>
                <a:gd name="connsiteY99" fmla="*/ 1720671 h 2146721"/>
                <a:gd name="connsiteX100" fmla="*/ 1014566 w 2485572"/>
                <a:gd name="connsiteY100" fmla="*/ 1712435 h 2146721"/>
                <a:gd name="connsiteX101" fmla="*/ 1011725 w 2485572"/>
                <a:gd name="connsiteY101" fmla="*/ 1709594 h 2146721"/>
                <a:gd name="connsiteX102" fmla="*/ 983606 w 2485572"/>
                <a:gd name="connsiteY102" fmla="*/ 1692552 h 2146721"/>
                <a:gd name="connsiteX103" fmla="*/ 977925 w 2485572"/>
                <a:gd name="connsiteY103" fmla="*/ 1692552 h 2146721"/>
                <a:gd name="connsiteX104" fmla="*/ 950090 w 2485572"/>
                <a:gd name="connsiteY104" fmla="*/ 1653356 h 2146721"/>
                <a:gd name="connsiteX105" fmla="*/ 950090 w 2485572"/>
                <a:gd name="connsiteY105" fmla="*/ 1639438 h 2146721"/>
                <a:gd name="connsiteX106" fmla="*/ 952931 w 2485572"/>
                <a:gd name="connsiteY106" fmla="*/ 1636598 h 2146721"/>
                <a:gd name="connsiteX107" fmla="*/ 975369 w 2485572"/>
                <a:gd name="connsiteY107" fmla="*/ 1597401 h 2146721"/>
                <a:gd name="connsiteX108" fmla="*/ 980766 w 2485572"/>
                <a:gd name="connsiteY108" fmla="*/ 1591721 h 2146721"/>
                <a:gd name="connsiteX109" fmla="*/ 1017406 w 2485572"/>
                <a:gd name="connsiteY109" fmla="*/ 1561045 h 2146721"/>
                <a:gd name="connsiteX110" fmla="*/ 1022803 w 2485572"/>
                <a:gd name="connsiteY110" fmla="*/ 1558205 h 2146721"/>
                <a:gd name="connsiteX111" fmla="*/ 1025643 w 2485572"/>
                <a:gd name="connsiteY111" fmla="*/ 1555364 h 2146721"/>
                <a:gd name="connsiteX112" fmla="*/ 1031324 w 2485572"/>
                <a:gd name="connsiteY112" fmla="*/ 1549684 h 2146721"/>
                <a:gd name="connsiteX113" fmla="*/ 1293866 w 2485572"/>
                <a:gd name="connsiteY113" fmla="*/ 1680648 h 2146721"/>
                <a:gd name="connsiteX114" fmla="*/ 1455791 w 2485572"/>
                <a:gd name="connsiteY114" fmla="*/ 1685410 h 2146721"/>
                <a:gd name="connsiteX115" fmla="*/ 1289417 w 2485572"/>
                <a:gd name="connsiteY115" fmla="*/ 1536685 h 2146721"/>
                <a:gd name="connsiteX116" fmla="*/ 1061999 w 2485572"/>
                <a:gd name="connsiteY116" fmla="*/ 1465610 h 2146721"/>
                <a:gd name="connsiteX117" fmla="*/ 1061999 w 2485572"/>
                <a:gd name="connsiteY117" fmla="*/ 1429254 h 2146721"/>
                <a:gd name="connsiteX118" fmla="*/ 1048082 w 2485572"/>
                <a:gd name="connsiteY118" fmla="*/ 1403975 h 2146721"/>
                <a:gd name="connsiteX119" fmla="*/ 1022803 w 2485572"/>
                <a:gd name="connsiteY119" fmla="*/ 1387217 h 2146721"/>
                <a:gd name="connsiteX120" fmla="*/ 1011725 w 2485572"/>
                <a:gd name="connsiteY120" fmla="*/ 1381536 h 2146721"/>
                <a:gd name="connsiteX121" fmla="*/ 1000364 w 2485572"/>
                <a:gd name="connsiteY121" fmla="*/ 1381536 h 2146721"/>
                <a:gd name="connsiteX122" fmla="*/ 961167 w 2485572"/>
                <a:gd name="connsiteY122" fmla="*/ 1376140 h 2146721"/>
                <a:gd name="connsiteX123" fmla="*/ 924811 w 2485572"/>
                <a:gd name="connsiteY123" fmla="*/ 1367618 h 2146721"/>
                <a:gd name="connsiteX124" fmla="*/ 919131 w 2485572"/>
                <a:gd name="connsiteY124" fmla="*/ 1367618 h 2146721"/>
                <a:gd name="connsiteX125" fmla="*/ 913450 w 2485572"/>
                <a:gd name="connsiteY125" fmla="*/ 1364778 h 2146721"/>
                <a:gd name="connsiteX126" fmla="*/ 908053 w 2485572"/>
                <a:gd name="connsiteY126" fmla="*/ 1364778 h 2146721"/>
                <a:gd name="connsiteX127" fmla="*/ 877094 w 2485572"/>
                <a:gd name="connsiteY127" fmla="*/ 1381536 h 2146721"/>
                <a:gd name="connsiteX128" fmla="*/ 868857 w 2485572"/>
                <a:gd name="connsiteY128" fmla="*/ 1390057 h 2146721"/>
                <a:gd name="connsiteX129" fmla="*/ 835057 w 2485572"/>
                <a:gd name="connsiteY129" fmla="*/ 1434934 h 2146721"/>
                <a:gd name="connsiteX130" fmla="*/ 832217 w 2485572"/>
                <a:gd name="connsiteY130" fmla="*/ 1440331 h 2146721"/>
                <a:gd name="connsiteX131" fmla="*/ 832217 w 2485572"/>
                <a:gd name="connsiteY131" fmla="*/ 1446012 h 2146721"/>
                <a:gd name="connsiteX132" fmla="*/ 767741 w 2485572"/>
                <a:gd name="connsiteY132" fmla="*/ 1513327 h 2146721"/>
                <a:gd name="connsiteX133" fmla="*/ 711787 w 2485572"/>
                <a:gd name="connsiteY133" fmla="*/ 1535766 h 2146721"/>
                <a:gd name="connsiteX134" fmla="*/ 686508 w 2485572"/>
                <a:gd name="connsiteY134" fmla="*/ 1541447 h 2146721"/>
                <a:gd name="connsiteX135" fmla="*/ 661513 w 2485572"/>
                <a:gd name="connsiteY135" fmla="*/ 1549684 h 2146721"/>
                <a:gd name="connsiteX136" fmla="*/ 658672 w 2485572"/>
                <a:gd name="connsiteY136" fmla="*/ 1552524 h 2146721"/>
                <a:gd name="connsiteX137" fmla="*/ 652992 w 2485572"/>
                <a:gd name="connsiteY137" fmla="*/ 1555364 h 2146721"/>
                <a:gd name="connsiteX138" fmla="*/ 624873 w 2485572"/>
                <a:gd name="connsiteY138" fmla="*/ 1561045 h 2146721"/>
                <a:gd name="connsiteX139" fmla="*/ 619476 w 2485572"/>
                <a:gd name="connsiteY139" fmla="*/ 1558205 h 2146721"/>
                <a:gd name="connsiteX140" fmla="*/ 616636 w 2485572"/>
                <a:gd name="connsiteY140" fmla="*/ 1555364 h 2146721"/>
                <a:gd name="connsiteX141" fmla="*/ 597037 w 2485572"/>
                <a:gd name="connsiteY141" fmla="*/ 1532926 h 2146721"/>
                <a:gd name="connsiteX142" fmla="*/ 594197 w 2485572"/>
                <a:gd name="connsiteY142" fmla="*/ 1521848 h 2146721"/>
                <a:gd name="connsiteX143" fmla="*/ 591357 w 2485572"/>
                <a:gd name="connsiteY143" fmla="*/ 1519008 h 2146721"/>
                <a:gd name="connsiteX144" fmla="*/ 566078 w 2485572"/>
                <a:gd name="connsiteY144" fmla="*/ 1482368 h 2146721"/>
                <a:gd name="connsiteX145" fmla="*/ 560397 w 2485572"/>
                <a:gd name="connsiteY145" fmla="*/ 1471291 h 2146721"/>
                <a:gd name="connsiteX146" fmla="*/ 555000 w 2485572"/>
                <a:gd name="connsiteY146" fmla="*/ 1465610 h 2146721"/>
                <a:gd name="connsiteX147" fmla="*/ 498762 w 2485572"/>
                <a:gd name="connsiteY147" fmla="*/ 1432094 h 2146721"/>
                <a:gd name="connsiteX148" fmla="*/ 490525 w 2485572"/>
                <a:gd name="connsiteY148" fmla="*/ 1429254 h 2146721"/>
                <a:gd name="connsiteX149" fmla="*/ 487685 w 2485572"/>
                <a:gd name="connsiteY149" fmla="*/ 1429254 h 2146721"/>
                <a:gd name="connsiteX150" fmla="*/ 462406 w 2485572"/>
                <a:gd name="connsiteY150" fmla="*/ 1426413 h 2146721"/>
                <a:gd name="connsiteX151" fmla="*/ 400770 w 2485572"/>
                <a:gd name="connsiteY151" fmla="*/ 1426413 h 2146721"/>
                <a:gd name="connsiteX152" fmla="*/ 392250 w 2485572"/>
                <a:gd name="connsiteY152" fmla="*/ 1423573 h 2146721"/>
                <a:gd name="connsiteX153" fmla="*/ 384013 w 2485572"/>
                <a:gd name="connsiteY153" fmla="*/ 1420733 h 2146721"/>
                <a:gd name="connsiteX154" fmla="*/ 375492 w 2485572"/>
                <a:gd name="connsiteY154" fmla="*/ 1420733 h 2146721"/>
                <a:gd name="connsiteX155" fmla="*/ 319537 w 2485572"/>
                <a:gd name="connsiteY155" fmla="*/ 1409655 h 2146721"/>
                <a:gd name="connsiteX156" fmla="*/ 313856 w 2485572"/>
                <a:gd name="connsiteY156" fmla="*/ 1406815 h 2146721"/>
                <a:gd name="connsiteX157" fmla="*/ 308176 w 2485572"/>
                <a:gd name="connsiteY157" fmla="*/ 1406815 h 2146721"/>
                <a:gd name="connsiteX158" fmla="*/ 297098 w 2485572"/>
                <a:gd name="connsiteY158" fmla="*/ 1401134 h 2146721"/>
                <a:gd name="connsiteX159" fmla="*/ 221546 w 2485572"/>
                <a:gd name="connsiteY159" fmla="*/ 1392898 h 2146721"/>
                <a:gd name="connsiteX160" fmla="*/ 213025 w 2485572"/>
                <a:gd name="connsiteY160" fmla="*/ 1392898 h 2146721"/>
                <a:gd name="connsiteX161" fmla="*/ 204504 w 2485572"/>
                <a:gd name="connsiteY161" fmla="*/ 1395738 h 2146721"/>
                <a:gd name="connsiteX162" fmla="*/ 154230 w 2485572"/>
                <a:gd name="connsiteY162" fmla="*/ 1406815 h 2146721"/>
                <a:gd name="connsiteX163" fmla="*/ 148549 w 2485572"/>
                <a:gd name="connsiteY163" fmla="*/ 1403975 h 2146721"/>
                <a:gd name="connsiteX164" fmla="*/ 137472 w 2485572"/>
                <a:gd name="connsiteY164" fmla="*/ 1398294 h 2146721"/>
                <a:gd name="connsiteX165" fmla="*/ 131791 w 2485572"/>
                <a:gd name="connsiteY165" fmla="*/ 1398294 h 2146721"/>
                <a:gd name="connsiteX166" fmla="*/ 67316 w 2485572"/>
                <a:gd name="connsiteY166" fmla="*/ 1418177 h 2146721"/>
                <a:gd name="connsiteX167" fmla="*/ 58795 w 2485572"/>
                <a:gd name="connsiteY167" fmla="*/ 1420733 h 2146721"/>
                <a:gd name="connsiteX168" fmla="*/ 50558 w 2485572"/>
                <a:gd name="connsiteY168" fmla="*/ 1423573 h 2146721"/>
                <a:gd name="connsiteX169" fmla="*/ 42037 w 2485572"/>
                <a:gd name="connsiteY169" fmla="*/ 1423573 h 2146721"/>
                <a:gd name="connsiteX170" fmla="*/ 5681 w 2485572"/>
                <a:gd name="connsiteY170" fmla="*/ 1432094 h 2146721"/>
                <a:gd name="connsiteX171" fmla="*/ 2840 w 2485572"/>
                <a:gd name="connsiteY171" fmla="*/ 1403975 h 2146721"/>
                <a:gd name="connsiteX172" fmla="*/ 0 w 2485572"/>
                <a:gd name="connsiteY172" fmla="*/ 1395738 h 2146721"/>
                <a:gd name="connsiteX173" fmla="*/ 5681 w 2485572"/>
                <a:gd name="connsiteY173" fmla="*/ 1373299 h 2146721"/>
                <a:gd name="connsiteX174" fmla="*/ 5681 w 2485572"/>
                <a:gd name="connsiteY174" fmla="*/ 1361938 h 2146721"/>
                <a:gd name="connsiteX175" fmla="*/ 11361 w 2485572"/>
                <a:gd name="connsiteY175" fmla="*/ 1345180 h 2146721"/>
                <a:gd name="connsiteX176" fmla="*/ 42037 w 2485572"/>
                <a:gd name="connsiteY176" fmla="*/ 1305983 h 2146721"/>
                <a:gd name="connsiteX177" fmla="*/ 47718 w 2485572"/>
                <a:gd name="connsiteY177" fmla="*/ 1294622 h 2146721"/>
                <a:gd name="connsiteX178" fmla="*/ 39197 w 2485572"/>
                <a:gd name="connsiteY178" fmla="*/ 1275024 h 2146721"/>
                <a:gd name="connsiteX179" fmla="*/ 33516 w 2485572"/>
                <a:gd name="connsiteY179" fmla="*/ 1269627 h 2146721"/>
                <a:gd name="connsiteX180" fmla="*/ 33516 w 2485572"/>
                <a:gd name="connsiteY180" fmla="*/ 1244348 h 2146721"/>
                <a:gd name="connsiteX181" fmla="*/ 64475 w 2485572"/>
                <a:gd name="connsiteY181" fmla="*/ 1213389 h 2146721"/>
                <a:gd name="connsiteX182" fmla="*/ 81233 w 2485572"/>
                <a:gd name="connsiteY182" fmla="*/ 1199471 h 2146721"/>
                <a:gd name="connsiteX183" fmla="*/ 86914 w 2485572"/>
                <a:gd name="connsiteY183" fmla="*/ 1190950 h 2146721"/>
                <a:gd name="connsiteX184" fmla="*/ 97991 w 2485572"/>
                <a:gd name="connsiteY184" fmla="*/ 1160275 h 2146721"/>
                <a:gd name="connsiteX185" fmla="*/ 95435 w 2485572"/>
                <a:gd name="connsiteY185" fmla="*/ 1151753 h 2146721"/>
                <a:gd name="connsiteX186" fmla="*/ 95435 w 2485572"/>
                <a:gd name="connsiteY186" fmla="*/ 1121078 h 2146721"/>
                <a:gd name="connsiteX187" fmla="*/ 100832 w 2485572"/>
                <a:gd name="connsiteY187" fmla="*/ 1112557 h 2146721"/>
                <a:gd name="connsiteX188" fmla="*/ 103672 w 2485572"/>
                <a:gd name="connsiteY188" fmla="*/ 1106876 h 2146721"/>
                <a:gd name="connsiteX189" fmla="*/ 154230 w 2485572"/>
                <a:gd name="connsiteY189" fmla="*/ 1070520 h 2146721"/>
                <a:gd name="connsiteX190" fmla="*/ 176668 w 2485572"/>
                <a:gd name="connsiteY190" fmla="*/ 1045241 h 2146721"/>
                <a:gd name="connsiteX191" fmla="*/ 176668 w 2485572"/>
                <a:gd name="connsiteY191" fmla="*/ 1037004 h 2146721"/>
                <a:gd name="connsiteX192" fmla="*/ 173828 w 2485572"/>
                <a:gd name="connsiteY192" fmla="*/ 1028483 h 2146721"/>
                <a:gd name="connsiteX193" fmla="*/ 157070 w 2485572"/>
                <a:gd name="connsiteY193" fmla="*/ 1008885 h 2146721"/>
                <a:gd name="connsiteX194" fmla="*/ 154230 w 2485572"/>
                <a:gd name="connsiteY194" fmla="*/ 1000648 h 2146721"/>
                <a:gd name="connsiteX195" fmla="*/ 157070 w 2485572"/>
                <a:gd name="connsiteY195" fmla="*/ 964008 h 2146721"/>
                <a:gd name="connsiteX196" fmla="*/ 154230 w 2485572"/>
                <a:gd name="connsiteY196" fmla="*/ 955771 h 2146721"/>
                <a:gd name="connsiteX197" fmla="*/ 126111 w 2485572"/>
                <a:gd name="connsiteY197" fmla="*/ 930492 h 2146721"/>
                <a:gd name="connsiteX198" fmla="*/ 112193 w 2485572"/>
                <a:gd name="connsiteY198" fmla="*/ 927652 h 2146721"/>
                <a:gd name="connsiteX199" fmla="*/ 109353 w 2485572"/>
                <a:gd name="connsiteY199" fmla="*/ 921971 h 2146721"/>
                <a:gd name="connsiteX200" fmla="*/ 109353 w 2485572"/>
                <a:gd name="connsiteY200" fmla="*/ 908053 h 2146721"/>
                <a:gd name="connsiteX201" fmla="*/ 117590 w 2485572"/>
                <a:gd name="connsiteY201" fmla="*/ 891295 h 2146721"/>
                <a:gd name="connsiteX202" fmla="*/ 123270 w 2485572"/>
                <a:gd name="connsiteY202" fmla="*/ 885615 h 2146721"/>
                <a:gd name="connsiteX203" fmla="*/ 148549 w 2485572"/>
                <a:gd name="connsiteY203" fmla="*/ 866016 h 2146721"/>
                <a:gd name="connsiteX204" fmla="*/ 128951 w 2485572"/>
                <a:gd name="connsiteY204" fmla="*/ 840738 h 2146721"/>
                <a:gd name="connsiteX205" fmla="*/ 126111 w 2485572"/>
                <a:gd name="connsiteY205" fmla="*/ 821139 h 2146721"/>
                <a:gd name="connsiteX206" fmla="*/ 140028 w 2485572"/>
                <a:gd name="connsiteY206" fmla="*/ 812618 h 2146721"/>
                <a:gd name="connsiteX207" fmla="*/ 142869 w 2485572"/>
                <a:gd name="connsiteY207" fmla="*/ 790464 h 2146721"/>
                <a:gd name="connsiteX208" fmla="*/ 154230 w 2485572"/>
                <a:gd name="connsiteY208" fmla="*/ 773422 h 2146721"/>
                <a:gd name="connsiteX209" fmla="*/ 157070 w 2485572"/>
                <a:gd name="connsiteY209" fmla="*/ 762344 h 2146721"/>
                <a:gd name="connsiteX210" fmla="*/ 157070 w 2485572"/>
                <a:gd name="connsiteY210" fmla="*/ 753824 h 2146721"/>
                <a:gd name="connsiteX211" fmla="*/ 145709 w 2485572"/>
                <a:gd name="connsiteY211" fmla="*/ 731385 h 2146721"/>
                <a:gd name="connsiteX212" fmla="*/ 145709 w 2485572"/>
                <a:gd name="connsiteY212" fmla="*/ 723148 h 2146721"/>
                <a:gd name="connsiteX213" fmla="*/ 159627 w 2485572"/>
                <a:gd name="connsiteY213" fmla="*/ 714627 h 2146721"/>
                <a:gd name="connsiteX214" fmla="*/ 204504 w 2485572"/>
                <a:gd name="connsiteY214" fmla="*/ 708946 h 2146721"/>
                <a:gd name="connsiteX215" fmla="*/ 232623 w 2485572"/>
                <a:gd name="connsiteY215" fmla="*/ 678271 h 2146721"/>
                <a:gd name="connsiteX216" fmla="*/ 232623 w 2485572"/>
                <a:gd name="connsiteY216" fmla="*/ 666909 h 2146721"/>
                <a:gd name="connsiteX217" fmla="*/ 215865 w 2485572"/>
                <a:gd name="connsiteY217" fmla="*/ 644755 h 2146721"/>
                <a:gd name="connsiteX218" fmla="*/ 218705 w 2485572"/>
                <a:gd name="connsiteY218" fmla="*/ 613795 h 2146721"/>
                <a:gd name="connsiteX219" fmla="*/ 241144 w 2485572"/>
                <a:gd name="connsiteY219" fmla="*/ 582836 h 2146721"/>
                <a:gd name="connsiteX220" fmla="*/ 252221 w 2485572"/>
                <a:gd name="connsiteY220" fmla="*/ 571758 h 2146721"/>
                <a:gd name="connsiteX221" fmla="*/ 285737 w 2485572"/>
                <a:gd name="connsiteY221" fmla="*/ 524041 h 2146721"/>
                <a:gd name="connsiteX222" fmla="*/ 291418 w 2485572"/>
                <a:gd name="connsiteY222" fmla="*/ 518644 h 2146721"/>
                <a:gd name="connsiteX223" fmla="*/ 322377 w 2485572"/>
                <a:gd name="connsiteY223" fmla="*/ 518644 h 2146721"/>
                <a:gd name="connsiteX224" fmla="*/ 333455 w 2485572"/>
                <a:gd name="connsiteY224" fmla="*/ 510123 h 2146721"/>
                <a:gd name="connsiteX225" fmla="*/ 341976 w 2485572"/>
                <a:gd name="connsiteY225" fmla="*/ 482004 h 2146721"/>
                <a:gd name="connsiteX226" fmla="*/ 347372 w 2485572"/>
                <a:gd name="connsiteY226" fmla="*/ 476607 h 2146721"/>
                <a:gd name="connsiteX227" fmla="*/ 386853 w 2485572"/>
                <a:gd name="connsiteY227" fmla="*/ 459565 h 2146721"/>
                <a:gd name="connsiteX228" fmla="*/ 389409 w 2485572"/>
                <a:gd name="connsiteY228" fmla="*/ 454169 h 2146721"/>
                <a:gd name="connsiteX229" fmla="*/ 400770 w 2485572"/>
                <a:gd name="connsiteY229" fmla="*/ 434570 h 2146721"/>
                <a:gd name="connsiteX230" fmla="*/ 414688 w 2485572"/>
                <a:gd name="connsiteY230" fmla="*/ 392534 h 2146721"/>
                <a:gd name="connsiteX231" fmla="*/ 428890 w 2485572"/>
                <a:gd name="connsiteY231" fmla="*/ 341976 h 2146721"/>
                <a:gd name="connsiteX232" fmla="*/ 434286 w 2485572"/>
                <a:gd name="connsiteY232" fmla="*/ 255062 h 2146721"/>
                <a:gd name="connsiteX233" fmla="*/ 437127 w 2485572"/>
                <a:gd name="connsiteY233" fmla="*/ 252221 h 2146721"/>
                <a:gd name="connsiteX234" fmla="*/ 448488 w 2485572"/>
                <a:gd name="connsiteY234" fmla="*/ 235463 h 2146721"/>
                <a:gd name="connsiteX235" fmla="*/ 468086 w 2485572"/>
                <a:gd name="connsiteY235" fmla="*/ 221546 h 2146721"/>
                <a:gd name="connsiteX236" fmla="*/ 501602 w 2485572"/>
                <a:gd name="connsiteY236" fmla="*/ 215865 h 2146721"/>
                <a:gd name="connsiteX237" fmla="*/ 512964 w 2485572"/>
                <a:gd name="connsiteY237" fmla="*/ 213025 h 2146721"/>
                <a:gd name="connsiteX238" fmla="*/ 555000 w 2485572"/>
                <a:gd name="connsiteY238" fmla="*/ 187746 h 2146721"/>
                <a:gd name="connsiteX239" fmla="*/ 557557 w 2485572"/>
                <a:gd name="connsiteY239" fmla="*/ 182349 h 2146721"/>
                <a:gd name="connsiteX240" fmla="*/ 602434 w 2485572"/>
                <a:gd name="connsiteY240" fmla="*/ 131791 h 2146721"/>
                <a:gd name="connsiteX241" fmla="*/ 605274 w 2485572"/>
                <a:gd name="connsiteY241" fmla="*/ 123270 h 2146721"/>
                <a:gd name="connsiteX242" fmla="*/ 594197 w 2485572"/>
                <a:gd name="connsiteY242" fmla="*/ 70156 h 2146721"/>
                <a:gd name="connsiteX243" fmla="*/ 650151 w 2485572"/>
                <a:gd name="connsiteY243" fmla="*/ 92595 h 2146721"/>
                <a:gd name="connsiteX244" fmla="*/ 664069 w 2485572"/>
                <a:gd name="connsiteY244" fmla="*/ 92595 h 2146721"/>
                <a:gd name="connsiteX245" fmla="*/ 689348 w 2485572"/>
                <a:gd name="connsiteY245" fmla="*/ 98275 h 2146721"/>
                <a:gd name="connsiteX246" fmla="*/ 723148 w 2485572"/>
                <a:gd name="connsiteY246" fmla="*/ 89754 h 2146721"/>
                <a:gd name="connsiteX247" fmla="*/ 725704 w 2485572"/>
                <a:gd name="connsiteY247" fmla="*/ 92595 h 2146721"/>
                <a:gd name="connsiteX248" fmla="*/ 731385 w 2485572"/>
                <a:gd name="connsiteY248" fmla="*/ 92595 h 2146721"/>
                <a:gd name="connsiteX249" fmla="*/ 737065 w 2485572"/>
                <a:gd name="connsiteY249" fmla="*/ 95435 h 2146721"/>
                <a:gd name="connsiteX250" fmla="*/ 742746 w 2485572"/>
                <a:gd name="connsiteY250" fmla="*/ 95435 h 2146721"/>
                <a:gd name="connsiteX251" fmla="*/ 779102 w 2485572"/>
                <a:gd name="connsiteY251" fmla="*/ 75837 h 2146721"/>
                <a:gd name="connsiteX252" fmla="*/ 818299 w 2485572"/>
                <a:gd name="connsiteY252" fmla="*/ 39197 h 2146721"/>
                <a:gd name="connsiteX253" fmla="*/ 823980 w 2485572"/>
                <a:gd name="connsiteY253" fmla="*/ 33800 h 2146721"/>
                <a:gd name="connsiteX254" fmla="*/ 851815 w 2485572"/>
                <a:gd name="connsiteY254" fmla="*/ 19598 h 2146721"/>
                <a:gd name="connsiteX255" fmla="*/ 854655 w 2485572"/>
                <a:gd name="connsiteY255" fmla="*/ 14202 h 2146721"/>
                <a:gd name="connsiteX256" fmla="*/ 888455 w 2485572"/>
                <a:gd name="connsiteY256" fmla="*/ 8521 h 2146721"/>
                <a:gd name="connsiteX257" fmla="*/ 893852 w 2485572"/>
                <a:gd name="connsiteY257" fmla="*/ 11361 h 2146721"/>
                <a:gd name="connsiteX258" fmla="*/ 933332 w 2485572"/>
                <a:gd name="connsiteY258" fmla="*/ 36640 h 2146721"/>
                <a:gd name="connsiteX259" fmla="*/ 938729 w 2485572"/>
                <a:gd name="connsiteY259" fmla="*/ 42037 h 2146721"/>
                <a:gd name="connsiteX260" fmla="*/ 969689 w 2485572"/>
                <a:gd name="connsiteY260" fmla="*/ 61635 h 2146721"/>
                <a:gd name="connsiteX261" fmla="*/ 972529 w 2485572"/>
                <a:gd name="connsiteY261" fmla="*/ 64475 h 2146721"/>
                <a:gd name="connsiteX262" fmla="*/ 977925 w 2485572"/>
                <a:gd name="connsiteY262" fmla="*/ 67316 h 2146721"/>
                <a:gd name="connsiteX263" fmla="*/ 1011725 w 2485572"/>
                <a:gd name="connsiteY263" fmla="*/ 67316 h 2146721"/>
                <a:gd name="connsiteX264" fmla="*/ 1031324 w 2485572"/>
                <a:gd name="connsiteY264" fmla="*/ 64475 h 2146721"/>
                <a:gd name="connsiteX265" fmla="*/ 1042401 w 2485572"/>
                <a:gd name="connsiteY265" fmla="*/ 64475 h 2146721"/>
                <a:gd name="connsiteX266" fmla="*/ 1104036 w 2485572"/>
                <a:gd name="connsiteY266" fmla="*/ 70156 h 2146721"/>
                <a:gd name="connsiteX267" fmla="*/ 1109717 w 2485572"/>
                <a:gd name="connsiteY267" fmla="*/ 75837 h 2146721"/>
                <a:gd name="connsiteX268" fmla="*/ 1118238 w 2485572"/>
                <a:gd name="connsiteY268" fmla="*/ 81233 h 2146721"/>
                <a:gd name="connsiteX269" fmla="*/ 1121078 w 2485572"/>
                <a:gd name="connsiteY269" fmla="*/ 84074 h 2146721"/>
                <a:gd name="connsiteX270" fmla="*/ 1143517 w 2485572"/>
                <a:gd name="connsiteY270" fmla="*/ 95435 h 2146721"/>
                <a:gd name="connsiteX271" fmla="*/ 1151754 w 2485572"/>
                <a:gd name="connsiteY271" fmla="*/ 100832 h 2146721"/>
                <a:gd name="connsiteX272" fmla="*/ 1171352 w 2485572"/>
                <a:gd name="connsiteY272" fmla="*/ 100832 h 2146721"/>
                <a:gd name="connsiteX273" fmla="*/ 1174192 w 2485572"/>
                <a:gd name="connsiteY273" fmla="*/ 98275 h 2146721"/>
                <a:gd name="connsiteX274" fmla="*/ 1188110 w 2485572"/>
                <a:gd name="connsiteY274" fmla="*/ 89754 h 2146721"/>
                <a:gd name="connsiteX275" fmla="*/ 1193791 w 2485572"/>
                <a:gd name="connsiteY275" fmla="*/ 84074 h 2146721"/>
                <a:gd name="connsiteX276" fmla="*/ 1238668 w 2485572"/>
                <a:gd name="connsiteY276" fmla="*/ 75837 h 2146721"/>
                <a:gd name="connsiteX277" fmla="*/ 1244348 w 2485572"/>
                <a:gd name="connsiteY277" fmla="*/ 78677 h 2146721"/>
                <a:gd name="connsiteX278" fmla="*/ 1272184 w 2485572"/>
                <a:gd name="connsiteY278" fmla="*/ 75837 h 2146721"/>
                <a:gd name="connsiteX279" fmla="*/ 1280705 w 2485572"/>
                <a:gd name="connsiteY279" fmla="*/ 72996 h 2146721"/>
                <a:gd name="connsiteX280" fmla="*/ 1286385 w 2485572"/>
                <a:gd name="connsiteY280" fmla="*/ 72996 h 2146721"/>
                <a:gd name="connsiteX281" fmla="*/ 1348020 w 2485572"/>
                <a:gd name="connsiteY281" fmla="*/ 50558 h 2146721"/>
                <a:gd name="connsiteX282" fmla="*/ 1350861 w 2485572"/>
                <a:gd name="connsiteY282" fmla="*/ 50558 h 2146721"/>
                <a:gd name="connsiteX283" fmla="*/ 1392898 w 2485572"/>
                <a:gd name="connsiteY283" fmla="*/ 39197 h 2146721"/>
                <a:gd name="connsiteX284" fmla="*/ 1406815 w 2485572"/>
                <a:gd name="connsiteY284" fmla="*/ 39197 h 2146721"/>
                <a:gd name="connsiteX285" fmla="*/ 1459929 w 2485572"/>
                <a:gd name="connsiteY285" fmla="*/ 36640 h 2146721"/>
                <a:gd name="connsiteX286" fmla="*/ 1468450 w 2485572"/>
                <a:gd name="connsiteY286" fmla="*/ 36640 h 2146721"/>
                <a:gd name="connsiteX287" fmla="*/ 1474131 w 2485572"/>
                <a:gd name="connsiteY287" fmla="*/ 33800 h 2146721"/>
                <a:gd name="connsiteX288" fmla="*/ 1479528 w 2485572"/>
                <a:gd name="connsiteY288" fmla="*/ 30960 h 2146721"/>
                <a:gd name="connsiteX289" fmla="*/ 1485208 w 2485572"/>
                <a:gd name="connsiteY289" fmla="*/ 30960 h 2146721"/>
                <a:gd name="connsiteX290" fmla="*/ 1544003 w 2485572"/>
                <a:gd name="connsiteY290" fmla="*/ 16758 h 2146721"/>
                <a:gd name="connsiteX291" fmla="*/ 1549684 w 2485572"/>
                <a:gd name="connsiteY291" fmla="*/ 14202 h 2146721"/>
                <a:gd name="connsiteX292" fmla="*/ 1555364 w 2485572"/>
                <a:gd name="connsiteY292" fmla="*/ 14202 h 2146721"/>
                <a:gd name="connsiteX293" fmla="*/ 1563601 w 2485572"/>
                <a:gd name="connsiteY293" fmla="*/ 11361 h 2146721"/>
                <a:gd name="connsiteX294" fmla="*/ 1614159 w 2485572"/>
                <a:gd name="connsiteY294" fmla="*/ 22439 h 2146721"/>
                <a:gd name="connsiteX295" fmla="*/ 1619840 w 2485572"/>
                <a:gd name="connsiteY295" fmla="*/ 19598 h 2146721"/>
                <a:gd name="connsiteX296" fmla="*/ 1630917 w 2485572"/>
                <a:gd name="connsiteY296" fmla="*/ 16758 h 2146721"/>
                <a:gd name="connsiteX297" fmla="*/ 1645119 w 2485572"/>
                <a:gd name="connsiteY297" fmla="*/ 8521 h 2146721"/>
                <a:gd name="connsiteX298" fmla="*/ 1653356 w 2485572"/>
                <a:gd name="connsiteY298" fmla="*/ 5681 h 2146721"/>
                <a:gd name="connsiteX299" fmla="*/ 1689712 w 2485572"/>
                <a:gd name="connsiteY299" fmla="*/ 0 h 2146721"/>
                <a:gd name="connsiteX300" fmla="*/ 1698233 w 2485572"/>
                <a:gd name="connsiteY300" fmla="*/ 11361 h 2146721"/>
                <a:gd name="connsiteX301" fmla="*/ 1703914 w 2485572"/>
                <a:gd name="connsiteY301" fmla="*/ 14202 h 2146721"/>
                <a:gd name="connsiteX302" fmla="*/ 1709310 w 2485572"/>
                <a:gd name="connsiteY302" fmla="*/ 16758 h 2146721"/>
                <a:gd name="connsiteX303" fmla="*/ 1717831 w 2485572"/>
                <a:gd name="connsiteY303" fmla="*/ 16758 h 2146721"/>
                <a:gd name="connsiteX304" fmla="*/ 1757028 w 2485572"/>
                <a:gd name="connsiteY304" fmla="*/ 22439 h 2146721"/>
                <a:gd name="connsiteX305" fmla="*/ 1762708 w 2485572"/>
                <a:gd name="connsiteY305" fmla="*/ 25279 h 2146721"/>
                <a:gd name="connsiteX306" fmla="*/ 1768389 w 2485572"/>
                <a:gd name="connsiteY306" fmla="*/ 25279 h 2146721"/>
                <a:gd name="connsiteX307" fmla="*/ 1787987 w 2485572"/>
                <a:gd name="connsiteY307" fmla="*/ 33800 h 2146721"/>
                <a:gd name="connsiteX308" fmla="*/ 1793384 w 2485572"/>
                <a:gd name="connsiteY308" fmla="*/ 33800 h 2146721"/>
                <a:gd name="connsiteX309" fmla="*/ 1801905 w 2485572"/>
                <a:gd name="connsiteY309" fmla="*/ 36640 h 2146721"/>
                <a:gd name="connsiteX310" fmla="*/ 1835421 w 2485572"/>
                <a:gd name="connsiteY310" fmla="*/ 42037 h 2146721"/>
                <a:gd name="connsiteX311" fmla="*/ 1891659 w 2485572"/>
                <a:gd name="connsiteY311" fmla="*/ 61635 h 2146721"/>
                <a:gd name="connsiteX312" fmla="*/ 1897340 w 2485572"/>
                <a:gd name="connsiteY312" fmla="*/ 64475 h 2146721"/>
                <a:gd name="connsiteX313" fmla="*/ 1899896 w 2485572"/>
                <a:gd name="connsiteY313" fmla="*/ 67316 h 2146721"/>
                <a:gd name="connsiteX314" fmla="*/ 1944774 w 2485572"/>
                <a:gd name="connsiteY314" fmla="*/ 123270 h 2146721"/>
                <a:gd name="connsiteX315" fmla="*/ 1947614 w 2485572"/>
                <a:gd name="connsiteY315" fmla="*/ 128951 h 2146721"/>
                <a:gd name="connsiteX316" fmla="*/ 1950454 w 2485572"/>
                <a:gd name="connsiteY316" fmla="*/ 131791 h 2146721"/>
                <a:gd name="connsiteX317" fmla="*/ 1956135 w 2485572"/>
                <a:gd name="connsiteY317" fmla="*/ 140312 h 2146721"/>
                <a:gd name="connsiteX318" fmla="*/ 1958975 w 2485572"/>
                <a:gd name="connsiteY318" fmla="*/ 145709 h 2146721"/>
                <a:gd name="connsiteX319" fmla="*/ 1961532 w 2485572"/>
                <a:gd name="connsiteY319" fmla="*/ 154230 h 2146721"/>
                <a:gd name="connsiteX320" fmla="*/ 1998172 w 2485572"/>
                <a:gd name="connsiteY320" fmla="*/ 204788 h 2146721"/>
                <a:gd name="connsiteX321" fmla="*/ 2003569 w 2485572"/>
                <a:gd name="connsiteY321" fmla="*/ 207344 h 2146721"/>
                <a:gd name="connsiteX322" fmla="*/ 2009249 w 2485572"/>
                <a:gd name="connsiteY322" fmla="*/ 210184 h 2146721"/>
                <a:gd name="connsiteX323" fmla="*/ 2017770 w 2485572"/>
                <a:gd name="connsiteY323" fmla="*/ 210184 h 2146721"/>
                <a:gd name="connsiteX324" fmla="*/ 2026007 w 2485572"/>
                <a:gd name="connsiteY324" fmla="*/ 213025 h 2146721"/>
                <a:gd name="connsiteX325" fmla="*/ 2037368 w 2485572"/>
                <a:gd name="connsiteY325" fmla="*/ 215865 h 2146721"/>
                <a:gd name="connsiteX326" fmla="*/ 2099003 w 2485572"/>
                <a:gd name="connsiteY326" fmla="*/ 221546 h 2146721"/>
                <a:gd name="connsiteX327" fmla="*/ 2104684 w 2485572"/>
                <a:gd name="connsiteY327" fmla="*/ 224386 h 2146721"/>
                <a:gd name="connsiteX328" fmla="*/ 2112921 w 2485572"/>
                <a:gd name="connsiteY328" fmla="*/ 224386 h 2146721"/>
                <a:gd name="connsiteX329" fmla="*/ 2124283 w 2485572"/>
                <a:gd name="connsiteY329" fmla="*/ 229783 h 2146721"/>
                <a:gd name="connsiteX330" fmla="*/ 2177397 w 2485572"/>
                <a:gd name="connsiteY330" fmla="*/ 229783 h 2146721"/>
                <a:gd name="connsiteX331" fmla="*/ 2185918 w 2485572"/>
                <a:gd name="connsiteY331" fmla="*/ 232623 h 2146721"/>
                <a:gd name="connsiteX332" fmla="*/ 2213753 w 2485572"/>
                <a:gd name="connsiteY332" fmla="*/ 226942 h 2146721"/>
                <a:gd name="connsiteX333" fmla="*/ 2219434 w 2485572"/>
                <a:gd name="connsiteY333" fmla="*/ 224386 h 2146721"/>
                <a:gd name="connsiteX334" fmla="*/ 2241872 w 2485572"/>
                <a:gd name="connsiteY334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305983 w 2485572"/>
                <a:gd name="connsiteY75" fmla="*/ 2031688 h 2146721"/>
                <a:gd name="connsiteX76" fmla="*/ 1266787 w 2485572"/>
                <a:gd name="connsiteY76" fmla="*/ 2006409 h 2146721"/>
                <a:gd name="connsiteX77" fmla="*/ 1255426 w 2485572"/>
                <a:gd name="connsiteY77" fmla="*/ 2006409 h 2146721"/>
                <a:gd name="connsiteX78" fmla="*/ 1238668 w 2485572"/>
                <a:gd name="connsiteY78" fmla="*/ 2001012 h 2146721"/>
                <a:gd name="connsiteX79" fmla="*/ 1232987 w 2485572"/>
                <a:gd name="connsiteY79" fmla="*/ 2001012 h 2146721"/>
                <a:gd name="connsiteX80" fmla="*/ 1216229 w 2485572"/>
                <a:gd name="connsiteY80" fmla="*/ 1995331 h 2146721"/>
                <a:gd name="connsiteX81" fmla="*/ 1213389 w 2485572"/>
                <a:gd name="connsiteY81" fmla="*/ 1992491 h 2146721"/>
                <a:gd name="connsiteX82" fmla="*/ 1185554 w 2485572"/>
                <a:gd name="connsiteY82" fmla="*/ 1984254 h 2146721"/>
                <a:gd name="connsiteX83" fmla="*/ 1179873 w 2485572"/>
                <a:gd name="connsiteY83" fmla="*/ 1984254 h 2146721"/>
                <a:gd name="connsiteX84" fmla="*/ 1157434 w 2485572"/>
                <a:gd name="connsiteY84" fmla="*/ 1981414 h 2146721"/>
                <a:gd name="connsiteX85" fmla="*/ 1109717 w 2485572"/>
                <a:gd name="connsiteY85" fmla="*/ 1947614 h 2146721"/>
                <a:gd name="connsiteX86" fmla="*/ 1098639 w 2485572"/>
                <a:gd name="connsiteY86" fmla="*/ 1944774 h 2146721"/>
                <a:gd name="connsiteX87" fmla="*/ 1067680 w 2485572"/>
                <a:gd name="connsiteY87" fmla="*/ 1919779 h 2146721"/>
                <a:gd name="connsiteX88" fmla="*/ 1056603 w 2485572"/>
                <a:gd name="connsiteY88" fmla="*/ 1888819 h 2146721"/>
                <a:gd name="connsiteX89" fmla="*/ 1053762 w 2485572"/>
                <a:gd name="connsiteY89" fmla="*/ 1880298 h 2146721"/>
                <a:gd name="connsiteX90" fmla="*/ 1022803 w 2485572"/>
                <a:gd name="connsiteY90" fmla="*/ 1860700 h 2146721"/>
                <a:gd name="connsiteX91" fmla="*/ 1019962 w 2485572"/>
                <a:gd name="connsiteY91" fmla="*/ 1858143 h 2146721"/>
                <a:gd name="connsiteX92" fmla="*/ 1006045 w 2485572"/>
                <a:gd name="connsiteY92" fmla="*/ 1824343 h 2146721"/>
                <a:gd name="connsiteX93" fmla="*/ 1006045 w 2485572"/>
                <a:gd name="connsiteY93" fmla="*/ 1813266 h 2146721"/>
                <a:gd name="connsiteX94" fmla="*/ 1011725 w 2485572"/>
                <a:gd name="connsiteY94" fmla="*/ 1793668 h 2146721"/>
                <a:gd name="connsiteX95" fmla="*/ 1019962 w 2485572"/>
                <a:gd name="connsiteY95" fmla="*/ 1768389 h 2146721"/>
                <a:gd name="connsiteX96" fmla="*/ 1025643 w 2485572"/>
                <a:gd name="connsiteY96" fmla="*/ 1737429 h 2146721"/>
                <a:gd name="connsiteX97" fmla="*/ 1025643 w 2485572"/>
                <a:gd name="connsiteY97" fmla="*/ 1723512 h 2146721"/>
                <a:gd name="connsiteX98" fmla="*/ 1019962 w 2485572"/>
                <a:gd name="connsiteY98" fmla="*/ 1720671 h 2146721"/>
                <a:gd name="connsiteX99" fmla="*/ 1014566 w 2485572"/>
                <a:gd name="connsiteY99" fmla="*/ 1712435 h 2146721"/>
                <a:gd name="connsiteX100" fmla="*/ 1011725 w 2485572"/>
                <a:gd name="connsiteY100" fmla="*/ 1709594 h 2146721"/>
                <a:gd name="connsiteX101" fmla="*/ 983606 w 2485572"/>
                <a:gd name="connsiteY101" fmla="*/ 1692552 h 2146721"/>
                <a:gd name="connsiteX102" fmla="*/ 977925 w 2485572"/>
                <a:gd name="connsiteY102" fmla="*/ 1692552 h 2146721"/>
                <a:gd name="connsiteX103" fmla="*/ 950090 w 2485572"/>
                <a:gd name="connsiteY103" fmla="*/ 1653356 h 2146721"/>
                <a:gd name="connsiteX104" fmla="*/ 950090 w 2485572"/>
                <a:gd name="connsiteY104" fmla="*/ 1639438 h 2146721"/>
                <a:gd name="connsiteX105" fmla="*/ 952931 w 2485572"/>
                <a:gd name="connsiteY105" fmla="*/ 1636598 h 2146721"/>
                <a:gd name="connsiteX106" fmla="*/ 975369 w 2485572"/>
                <a:gd name="connsiteY106" fmla="*/ 1597401 h 2146721"/>
                <a:gd name="connsiteX107" fmla="*/ 980766 w 2485572"/>
                <a:gd name="connsiteY107" fmla="*/ 1591721 h 2146721"/>
                <a:gd name="connsiteX108" fmla="*/ 1017406 w 2485572"/>
                <a:gd name="connsiteY108" fmla="*/ 1561045 h 2146721"/>
                <a:gd name="connsiteX109" fmla="*/ 1022803 w 2485572"/>
                <a:gd name="connsiteY109" fmla="*/ 1558205 h 2146721"/>
                <a:gd name="connsiteX110" fmla="*/ 1025643 w 2485572"/>
                <a:gd name="connsiteY110" fmla="*/ 1555364 h 2146721"/>
                <a:gd name="connsiteX111" fmla="*/ 1031324 w 2485572"/>
                <a:gd name="connsiteY111" fmla="*/ 1549684 h 2146721"/>
                <a:gd name="connsiteX112" fmla="*/ 1293866 w 2485572"/>
                <a:gd name="connsiteY112" fmla="*/ 1680648 h 2146721"/>
                <a:gd name="connsiteX113" fmla="*/ 1455791 w 2485572"/>
                <a:gd name="connsiteY113" fmla="*/ 1685410 h 2146721"/>
                <a:gd name="connsiteX114" fmla="*/ 1289417 w 2485572"/>
                <a:gd name="connsiteY114" fmla="*/ 1536685 h 2146721"/>
                <a:gd name="connsiteX115" fmla="*/ 1061999 w 2485572"/>
                <a:gd name="connsiteY115" fmla="*/ 1465610 h 2146721"/>
                <a:gd name="connsiteX116" fmla="*/ 1061999 w 2485572"/>
                <a:gd name="connsiteY116" fmla="*/ 1429254 h 2146721"/>
                <a:gd name="connsiteX117" fmla="*/ 1048082 w 2485572"/>
                <a:gd name="connsiteY117" fmla="*/ 1403975 h 2146721"/>
                <a:gd name="connsiteX118" fmla="*/ 1022803 w 2485572"/>
                <a:gd name="connsiteY118" fmla="*/ 1387217 h 2146721"/>
                <a:gd name="connsiteX119" fmla="*/ 1011725 w 2485572"/>
                <a:gd name="connsiteY119" fmla="*/ 1381536 h 2146721"/>
                <a:gd name="connsiteX120" fmla="*/ 1000364 w 2485572"/>
                <a:gd name="connsiteY120" fmla="*/ 1381536 h 2146721"/>
                <a:gd name="connsiteX121" fmla="*/ 961167 w 2485572"/>
                <a:gd name="connsiteY121" fmla="*/ 1376140 h 2146721"/>
                <a:gd name="connsiteX122" fmla="*/ 924811 w 2485572"/>
                <a:gd name="connsiteY122" fmla="*/ 1367618 h 2146721"/>
                <a:gd name="connsiteX123" fmla="*/ 919131 w 2485572"/>
                <a:gd name="connsiteY123" fmla="*/ 1367618 h 2146721"/>
                <a:gd name="connsiteX124" fmla="*/ 913450 w 2485572"/>
                <a:gd name="connsiteY124" fmla="*/ 1364778 h 2146721"/>
                <a:gd name="connsiteX125" fmla="*/ 908053 w 2485572"/>
                <a:gd name="connsiteY125" fmla="*/ 1364778 h 2146721"/>
                <a:gd name="connsiteX126" fmla="*/ 877094 w 2485572"/>
                <a:gd name="connsiteY126" fmla="*/ 1381536 h 2146721"/>
                <a:gd name="connsiteX127" fmla="*/ 868857 w 2485572"/>
                <a:gd name="connsiteY127" fmla="*/ 1390057 h 2146721"/>
                <a:gd name="connsiteX128" fmla="*/ 835057 w 2485572"/>
                <a:gd name="connsiteY128" fmla="*/ 1434934 h 2146721"/>
                <a:gd name="connsiteX129" fmla="*/ 832217 w 2485572"/>
                <a:gd name="connsiteY129" fmla="*/ 1440331 h 2146721"/>
                <a:gd name="connsiteX130" fmla="*/ 832217 w 2485572"/>
                <a:gd name="connsiteY130" fmla="*/ 1446012 h 2146721"/>
                <a:gd name="connsiteX131" fmla="*/ 767741 w 2485572"/>
                <a:gd name="connsiteY131" fmla="*/ 1513327 h 2146721"/>
                <a:gd name="connsiteX132" fmla="*/ 711787 w 2485572"/>
                <a:gd name="connsiteY132" fmla="*/ 1535766 h 2146721"/>
                <a:gd name="connsiteX133" fmla="*/ 686508 w 2485572"/>
                <a:gd name="connsiteY133" fmla="*/ 1541447 h 2146721"/>
                <a:gd name="connsiteX134" fmla="*/ 661513 w 2485572"/>
                <a:gd name="connsiteY134" fmla="*/ 1549684 h 2146721"/>
                <a:gd name="connsiteX135" fmla="*/ 658672 w 2485572"/>
                <a:gd name="connsiteY135" fmla="*/ 1552524 h 2146721"/>
                <a:gd name="connsiteX136" fmla="*/ 652992 w 2485572"/>
                <a:gd name="connsiteY136" fmla="*/ 1555364 h 2146721"/>
                <a:gd name="connsiteX137" fmla="*/ 624873 w 2485572"/>
                <a:gd name="connsiteY137" fmla="*/ 1561045 h 2146721"/>
                <a:gd name="connsiteX138" fmla="*/ 619476 w 2485572"/>
                <a:gd name="connsiteY138" fmla="*/ 1558205 h 2146721"/>
                <a:gd name="connsiteX139" fmla="*/ 616636 w 2485572"/>
                <a:gd name="connsiteY139" fmla="*/ 1555364 h 2146721"/>
                <a:gd name="connsiteX140" fmla="*/ 597037 w 2485572"/>
                <a:gd name="connsiteY140" fmla="*/ 1532926 h 2146721"/>
                <a:gd name="connsiteX141" fmla="*/ 594197 w 2485572"/>
                <a:gd name="connsiteY141" fmla="*/ 1521848 h 2146721"/>
                <a:gd name="connsiteX142" fmla="*/ 591357 w 2485572"/>
                <a:gd name="connsiteY142" fmla="*/ 1519008 h 2146721"/>
                <a:gd name="connsiteX143" fmla="*/ 566078 w 2485572"/>
                <a:gd name="connsiteY143" fmla="*/ 1482368 h 2146721"/>
                <a:gd name="connsiteX144" fmla="*/ 560397 w 2485572"/>
                <a:gd name="connsiteY144" fmla="*/ 1471291 h 2146721"/>
                <a:gd name="connsiteX145" fmla="*/ 555000 w 2485572"/>
                <a:gd name="connsiteY145" fmla="*/ 1465610 h 2146721"/>
                <a:gd name="connsiteX146" fmla="*/ 498762 w 2485572"/>
                <a:gd name="connsiteY146" fmla="*/ 1432094 h 2146721"/>
                <a:gd name="connsiteX147" fmla="*/ 490525 w 2485572"/>
                <a:gd name="connsiteY147" fmla="*/ 1429254 h 2146721"/>
                <a:gd name="connsiteX148" fmla="*/ 487685 w 2485572"/>
                <a:gd name="connsiteY148" fmla="*/ 1429254 h 2146721"/>
                <a:gd name="connsiteX149" fmla="*/ 462406 w 2485572"/>
                <a:gd name="connsiteY149" fmla="*/ 1426413 h 2146721"/>
                <a:gd name="connsiteX150" fmla="*/ 400770 w 2485572"/>
                <a:gd name="connsiteY150" fmla="*/ 1426413 h 2146721"/>
                <a:gd name="connsiteX151" fmla="*/ 392250 w 2485572"/>
                <a:gd name="connsiteY151" fmla="*/ 1423573 h 2146721"/>
                <a:gd name="connsiteX152" fmla="*/ 384013 w 2485572"/>
                <a:gd name="connsiteY152" fmla="*/ 1420733 h 2146721"/>
                <a:gd name="connsiteX153" fmla="*/ 375492 w 2485572"/>
                <a:gd name="connsiteY153" fmla="*/ 1420733 h 2146721"/>
                <a:gd name="connsiteX154" fmla="*/ 319537 w 2485572"/>
                <a:gd name="connsiteY154" fmla="*/ 1409655 h 2146721"/>
                <a:gd name="connsiteX155" fmla="*/ 313856 w 2485572"/>
                <a:gd name="connsiteY155" fmla="*/ 1406815 h 2146721"/>
                <a:gd name="connsiteX156" fmla="*/ 308176 w 2485572"/>
                <a:gd name="connsiteY156" fmla="*/ 1406815 h 2146721"/>
                <a:gd name="connsiteX157" fmla="*/ 297098 w 2485572"/>
                <a:gd name="connsiteY157" fmla="*/ 1401134 h 2146721"/>
                <a:gd name="connsiteX158" fmla="*/ 221546 w 2485572"/>
                <a:gd name="connsiteY158" fmla="*/ 1392898 h 2146721"/>
                <a:gd name="connsiteX159" fmla="*/ 213025 w 2485572"/>
                <a:gd name="connsiteY159" fmla="*/ 1392898 h 2146721"/>
                <a:gd name="connsiteX160" fmla="*/ 204504 w 2485572"/>
                <a:gd name="connsiteY160" fmla="*/ 1395738 h 2146721"/>
                <a:gd name="connsiteX161" fmla="*/ 154230 w 2485572"/>
                <a:gd name="connsiteY161" fmla="*/ 1406815 h 2146721"/>
                <a:gd name="connsiteX162" fmla="*/ 148549 w 2485572"/>
                <a:gd name="connsiteY162" fmla="*/ 1403975 h 2146721"/>
                <a:gd name="connsiteX163" fmla="*/ 137472 w 2485572"/>
                <a:gd name="connsiteY163" fmla="*/ 1398294 h 2146721"/>
                <a:gd name="connsiteX164" fmla="*/ 131791 w 2485572"/>
                <a:gd name="connsiteY164" fmla="*/ 1398294 h 2146721"/>
                <a:gd name="connsiteX165" fmla="*/ 67316 w 2485572"/>
                <a:gd name="connsiteY165" fmla="*/ 1418177 h 2146721"/>
                <a:gd name="connsiteX166" fmla="*/ 58795 w 2485572"/>
                <a:gd name="connsiteY166" fmla="*/ 1420733 h 2146721"/>
                <a:gd name="connsiteX167" fmla="*/ 50558 w 2485572"/>
                <a:gd name="connsiteY167" fmla="*/ 1423573 h 2146721"/>
                <a:gd name="connsiteX168" fmla="*/ 42037 w 2485572"/>
                <a:gd name="connsiteY168" fmla="*/ 1423573 h 2146721"/>
                <a:gd name="connsiteX169" fmla="*/ 5681 w 2485572"/>
                <a:gd name="connsiteY169" fmla="*/ 1432094 h 2146721"/>
                <a:gd name="connsiteX170" fmla="*/ 2840 w 2485572"/>
                <a:gd name="connsiteY170" fmla="*/ 1403975 h 2146721"/>
                <a:gd name="connsiteX171" fmla="*/ 0 w 2485572"/>
                <a:gd name="connsiteY171" fmla="*/ 1395738 h 2146721"/>
                <a:gd name="connsiteX172" fmla="*/ 5681 w 2485572"/>
                <a:gd name="connsiteY172" fmla="*/ 1373299 h 2146721"/>
                <a:gd name="connsiteX173" fmla="*/ 5681 w 2485572"/>
                <a:gd name="connsiteY173" fmla="*/ 1361938 h 2146721"/>
                <a:gd name="connsiteX174" fmla="*/ 11361 w 2485572"/>
                <a:gd name="connsiteY174" fmla="*/ 1345180 h 2146721"/>
                <a:gd name="connsiteX175" fmla="*/ 42037 w 2485572"/>
                <a:gd name="connsiteY175" fmla="*/ 1305983 h 2146721"/>
                <a:gd name="connsiteX176" fmla="*/ 47718 w 2485572"/>
                <a:gd name="connsiteY176" fmla="*/ 1294622 h 2146721"/>
                <a:gd name="connsiteX177" fmla="*/ 39197 w 2485572"/>
                <a:gd name="connsiteY177" fmla="*/ 1275024 h 2146721"/>
                <a:gd name="connsiteX178" fmla="*/ 33516 w 2485572"/>
                <a:gd name="connsiteY178" fmla="*/ 1269627 h 2146721"/>
                <a:gd name="connsiteX179" fmla="*/ 33516 w 2485572"/>
                <a:gd name="connsiteY179" fmla="*/ 1244348 h 2146721"/>
                <a:gd name="connsiteX180" fmla="*/ 64475 w 2485572"/>
                <a:gd name="connsiteY180" fmla="*/ 1213389 h 2146721"/>
                <a:gd name="connsiteX181" fmla="*/ 81233 w 2485572"/>
                <a:gd name="connsiteY181" fmla="*/ 1199471 h 2146721"/>
                <a:gd name="connsiteX182" fmla="*/ 86914 w 2485572"/>
                <a:gd name="connsiteY182" fmla="*/ 1190950 h 2146721"/>
                <a:gd name="connsiteX183" fmla="*/ 97991 w 2485572"/>
                <a:gd name="connsiteY183" fmla="*/ 1160275 h 2146721"/>
                <a:gd name="connsiteX184" fmla="*/ 95435 w 2485572"/>
                <a:gd name="connsiteY184" fmla="*/ 1151753 h 2146721"/>
                <a:gd name="connsiteX185" fmla="*/ 95435 w 2485572"/>
                <a:gd name="connsiteY185" fmla="*/ 1121078 h 2146721"/>
                <a:gd name="connsiteX186" fmla="*/ 100832 w 2485572"/>
                <a:gd name="connsiteY186" fmla="*/ 1112557 h 2146721"/>
                <a:gd name="connsiteX187" fmla="*/ 103672 w 2485572"/>
                <a:gd name="connsiteY187" fmla="*/ 1106876 h 2146721"/>
                <a:gd name="connsiteX188" fmla="*/ 154230 w 2485572"/>
                <a:gd name="connsiteY188" fmla="*/ 1070520 h 2146721"/>
                <a:gd name="connsiteX189" fmla="*/ 176668 w 2485572"/>
                <a:gd name="connsiteY189" fmla="*/ 1045241 h 2146721"/>
                <a:gd name="connsiteX190" fmla="*/ 176668 w 2485572"/>
                <a:gd name="connsiteY190" fmla="*/ 1037004 h 2146721"/>
                <a:gd name="connsiteX191" fmla="*/ 173828 w 2485572"/>
                <a:gd name="connsiteY191" fmla="*/ 1028483 h 2146721"/>
                <a:gd name="connsiteX192" fmla="*/ 157070 w 2485572"/>
                <a:gd name="connsiteY192" fmla="*/ 1008885 h 2146721"/>
                <a:gd name="connsiteX193" fmla="*/ 154230 w 2485572"/>
                <a:gd name="connsiteY193" fmla="*/ 1000648 h 2146721"/>
                <a:gd name="connsiteX194" fmla="*/ 157070 w 2485572"/>
                <a:gd name="connsiteY194" fmla="*/ 964008 h 2146721"/>
                <a:gd name="connsiteX195" fmla="*/ 154230 w 2485572"/>
                <a:gd name="connsiteY195" fmla="*/ 955771 h 2146721"/>
                <a:gd name="connsiteX196" fmla="*/ 126111 w 2485572"/>
                <a:gd name="connsiteY196" fmla="*/ 930492 h 2146721"/>
                <a:gd name="connsiteX197" fmla="*/ 112193 w 2485572"/>
                <a:gd name="connsiteY197" fmla="*/ 927652 h 2146721"/>
                <a:gd name="connsiteX198" fmla="*/ 109353 w 2485572"/>
                <a:gd name="connsiteY198" fmla="*/ 921971 h 2146721"/>
                <a:gd name="connsiteX199" fmla="*/ 109353 w 2485572"/>
                <a:gd name="connsiteY199" fmla="*/ 908053 h 2146721"/>
                <a:gd name="connsiteX200" fmla="*/ 117590 w 2485572"/>
                <a:gd name="connsiteY200" fmla="*/ 891295 h 2146721"/>
                <a:gd name="connsiteX201" fmla="*/ 123270 w 2485572"/>
                <a:gd name="connsiteY201" fmla="*/ 885615 h 2146721"/>
                <a:gd name="connsiteX202" fmla="*/ 148549 w 2485572"/>
                <a:gd name="connsiteY202" fmla="*/ 866016 h 2146721"/>
                <a:gd name="connsiteX203" fmla="*/ 128951 w 2485572"/>
                <a:gd name="connsiteY203" fmla="*/ 840738 h 2146721"/>
                <a:gd name="connsiteX204" fmla="*/ 126111 w 2485572"/>
                <a:gd name="connsiteY204" fmla="*/ 821139 h 2146721"/>
                <a:gd name="connsiteX205" fmla="*/ 140028 w 2485572"/>
                <a:gd name="connsiteY205" fmla="*/ 812618 h 2146721"/>
                <a:gd name="connsiteX206" fmla="*/ 142869 w 2485572"/>
                <a:gd name="connsiteY206" fmla="*/ 790464 h 2146721"/>
                <a:gd name="connsiteX207" fmla="*/ 154230 w 2485572"/>
                <a:gd name="connsiteY207" fmla="*/ 773422 h 2146721"/>
                <a:gd name="connsiteX208" fmla="*/ 157070 w 2485572"/>
                <a:gd name="connsiteY208" fmla="*/ 762344 h 2146721"/>
                <a:gd name="connsiteX209" fmla="*/ 157070 w 2485572"/>
                <a:gd name="connsiteY209" fmla="*/ 753824 h 2146721"/>
                <a:gd name="connsiteX210" fmla="*/ 145709 w 2485572"/>
                <a:gd name="connsiteY210" fmla="*/ 731385 h 2146721"/>
                <a:gd name="connsiteX211" fmla="*/ 145709 w 2485572"/>
                <a:gd name="connsiteY211" fmla="*/ 723148 h 2146721"/>
                <a:gd name="connsiteX212" fmla="*/ 159627 w 2485572"/>
                <a:gd name="connsiteY212" fmla="*/ 714627 h 2146721"/>
                <a:gd name="connsiteX213" fmla="*/ 204504 w 2485572"/>
                <a:gd name="connsiteY213" fmla="*/ 708946 h 2146721"/>
                <a:gd name="connsiteX214" fmla="*/ 232623 w 2485572"/>
                <a:gd name="connsiteY214" fmla="*/ 678271 h 2146721"/>
                <a:gd name="connsiteX215" fmla="*/ 232623 w 2485572"/>
                <a:gd name="connsiteY215" fmla="*/ 666909 h 2146721"/>
                <a:gd name="connsiteX216" fmla="*/ 215865 w 2485572"/>
                <a:gd name="connsiteY216" fmla="*/ 644755 h 2146721"/>
                <a:gd name="connsiteX217" fmla="*/ 218705 w 2485572"/>
                <a:gd name="connsiteY217" fmla="*/ 613795 h 2146721"/>
                <a:gd name="connsiteX218" fmla="*/ 241144 w 2485572"/>
                <a:gd name="connsiteY218" fmla="*/ 582836 h 2146721"/>
                <a:gd name="connsiteX219" fmla="*/ 252221 w 2485572"/>
                <a:gd name="connsiteY219" fmla="*/ 571758 h 2146721"/>
                <a:gd name="connsiteX220" fmla="*/ 285737 w 2485572"/>
                <a:gd name="connsiteY220" fmla="*/ 524041 h 2146721"/>
                <a:gd name="connsiteX221" fmla="*/ 291418 w 2485572"/>
                <a:gd name="connsiteY221" fmla="*/ 518644 h 2146721"/>
                <a:gd name="connsiteX222" fmla="*/ 322377 w 2485572"/>
                <a:gd name="connsiteY222" fmla="*/ 518644 h 2146721"/>
                <a:gd name="connsiteX223" fmla="*/ 333455 w 2485572"/>
                <a:gd name="connsiteY223" fmla="*/ 510123 h 2146721"/>
                <a:gd name="connsiteX224" fmla="*/ 341976 w 2485572"/>
                <a:gd name="connsiteY224" fmla="*/ 482004 h 2146721"/>
                <a:gd name="connsiteX225" fmla="*/ 347372 w 2485572"/>
                <a:gd name="connsiteY225" fmla="*/ 476607 h 2146721"/>
                <a:gd name="connsiteX226" fmla="*/ 386853 w 2485572"/>
                <a:gd name="connsiteY226" fmla="*/ 459565 h 2146721"/>
                <a:gd name="connsiteX227" fmla="*/ 389409 w 2485572"/>
                <a:gd name="connsiteY227" fmla="*/ 454169 h 2146721"/>
                <a:gd name="connsiteX228" fmla="*/ 400770 w 2485572"/>
                <a:gd name="connsiteY228" fmla="*/ 434570 h 2146721"/>
                <a:gd name="connsiteX229" fmla="*/ 414688 w 2485572"/>
                <a:gd name="connsiteY229" fmla="*/ 392534 h 2146721"/>
                <a:gd name="connsiteX230" fmla="*/ 428890 w 2485572"/>
                <a:gd name="connsiteY230" fmla="*/ 341976 h 2146721"/>
                <a:gd name="connsiteX231" fmla="*/ 434286 w 2485572"/>
                <a:gd name="connsiteY231" fmla="*/ 255062 h 2146721"/>
                <a:gd name="connsiteX232" fmla="*/ 437127 w 2485572"/>
                <a:gd name="connsiteY232" fmla="*/ 252221 h 2146721"/>
                <a:gd name="connsiteX233" fmla="*/ 448488 w 2485572"/>
                <a:gd name="connsiteY233" fmla="*/ 235463 h 2146721"/>
                <a:gd name="connsiteX234" fmla="*/ 468086 w 2485572"/>
                <a:gd name="connsiteY234" fmla="*/ 221546 h 2146721"/>
                <a:gd name="connsiteX235" fmla="*/ 501602 w 2485572"/>
                <a:gd name="connsiteY235" fmla="*/ 215865 h 2146721"/>
                <a:gd name="connsiteX236" fmla="*/ 512964 w 2485572"/>
                <a:gd name="connsiteY236" fmla="*/ 213025 h 2146721"/>
                <a:gd name="connsiteX237" fmla="*/ 555000 w 2485572"/>
                <a:gd name="connsiteY237" fmla="*/ 187746 h 2146721"/>
                <a:gd name="connsiteX238" fmla="*/ 557557 w 2485572"/>
                <a:gd name="connsiteY238" fmla="*/ 182349 h 2146721"/>
                <a:gd name="connsiteX239" fmla="*/ 602434 w 2485572"/>
                <a:gd name="connsiteY239" fmla="*/ 131791 h 2146721"/>
                <a:gd name="connsiteX240" fmla="*/ 605274 w 2485572"/>
                <a:gd name="connsiteY240" fmla="*/ 123270 h 2146721"/>
                <a:gd name="connsiteX241" fmla="*/ 594197 w 2485572"/>
                <a:gd name="connsiteY241" fmla="*/ 70156 h 2146721"/>
                <a:gd name="connsiteX242" fmla="*/ 650151 w 2485572"/>
                <a:gd name="connsiteY242" fmla="*/ 92595 h 2146721"/>
                <a:gd name="connsiteX243" fmla="*/ 664069 w 2485572"/>
                <a:gd name="connsiteY243" fmla="*/ 92595 h 2146721"/>
                <a:gd name="connsiteX244" fmla="*/ 689348 w 2485572"/>
                <a:gd name="connsiteY244" fmla="*/ 98275 h 2146721"/>
                <a:gd name="connsiteX245" fmla="*/ 723148 w 2485572"/>
                <a:gd name="connsiteY245" fmla="*/ 89754 h 2146721"/>
                <a:gd name="connsiteX246" fmla="*/ 725704 w 2485572"/>
                <a:gd name="connsiteY246" fmla="*/ 92595 h 2146721"/>
                <a:gd name="connsiteX247" fmla="*/ 731385 w 2485572"/>
                <a:gd name="connsiteY247" fmla="*/ 92595 h 2146721"/>
                <a:gd name="connsiteX248" fmla="*/ 737065 w 2485572"/>
                <a:gd name="connsiteY248" fmla="*/ 95435 h 2146721"/>
                <a:gd name="connsiteX249" fmla="*/ 742746 w 2485572"/>
                <a:gd name="connsiteY249" fmla="*/ 95435 h 2146721"/>
                <a:gd name="connsiteX250" fmla="*/ 779102 w 2485572"/>
                <a:gd name="connsiteY250" fmla="*/ 75837 h 2146721"/>
                <a:gd name="connsiteX251" fmla="*/ 818299 w 2485572"/>
                <a:gd name="connsiteY251" fmla="*/ 39197 h 2146721"/>
                <a:gd name="connsiteX252" fmla="*/ 823980 w 2485572"/>
                <a:gd name="connsiteY252" fmla="*/ 33800 h 2146721"/>
                <a:gd name="connsiteX253" fmla="*/ 851815 w 2485572"/>
                <a:gd name="connsiteY253" fmla="*/ 19598 h 2146721"/>
                <a:gd name="connsiteX254" fmla="*/ 854655 w 2485572"/>
                <a:gd name="connsiteY254" fmla="*/ 14202 h 2146721"/>
                <a:gd name="connsiteX255" fmla="*/ 888455 w 2485572"/>
                <a:gd name="connsiteY255" fmla="*/ 8521 h 2146721"/>
                <a:gd name="connsiteX256" fmla="*/ 893852 w 2485572"/>
                <a:gd name="connsiteY256" fmla="*/ 11361 h 2146721"/>
                <a:gd name="connsiteX257" fmla="*/ 933332 w 2485572"/>
                <a:gd name="connsiteY257" fmla="*/ 36640 h 2146721"/>
                <a:gd name="connsiteX258" fmla="*/ 938729 w 2485572"/>
                <a:gd name="connsiteY258" fmla="*/ 42037 h 2146721"/>
                <a:gd name="connsiteX259" fmla="*/ 969689 w 2485572"/>
                <a:gd name="connsiteY259" fmla="*/ 61635 h 2146721"/>
                <a:gd name="connsiteX260" fmla="*/ 972529 w 2485572"/>
                <a:gd name="connsiteY260" fmla="*/ 64475 h 2146721"/>
                <a:gd name="connsiteX261" fmla="*/ 977925 w 2485572"/>
                <a:gd name="connsiteY261" fmla="*/ 67316 h 2146721"/>
                <a:gd name="connsiteX262" fmla="*/ 1011725 w 2485572"/>
                <a:gd name="connsiteY262" fmla="*/ 67316 h 2146721"/>
                <a:gd name="connsiteX263" fmla="*/ 1031324 w 2485572"/>
                <a:gd name="connsiteY263" fmla="*/ 64475 h 2146721"/>
                <a:gd name="connsiteX264" fmla="*/ 1042401 w 2485572"/>
                <a:gd name="connsiteY264" fmla="*/ 64475 h 2146721"/>
                <a:gd name="connsiteX265" fmla="*/ 1104036 w 2485572"/>
                <a:gd name="connsiteY265" fmla="*/ 70156 h 2146721"/>
                <a:gd name="connsiteX266" fmla="*/ 1109717 w 2485572"/>
                <a:gd name="connsiteY266" fmla="*/ 75837 h 2146721"/>
                <a:gd name="connsiteX267" fmla="*/ 1118238 w 2485572"/>
                <a:gd name="connsiteY267" fmla="*/ 81233 h 2146721"/>
                <a:gd name="connsiteX268" fmla="*/ 1121078 w 2485572"/>
                <a:gd name="connsiteY268" fmla="*/ 84074 h 2146721"/>
                <a:gd name="connsiteX269" fmla="*/ 1143517 w 2485572"/>
                <a:gd name="connsiteY269" fmla="*/ 95435 h 2146721"/>
                <a:gd name="connsiteX270" fmla="*/ 1151754 w 2485572"/>
                <a:gd name="connsiteY270" fmla="*/ 100832 h 2146721"/>
                <a:gd name="connsiteX271" fmla="*/ 1171352 w 2485572"/>
                <a:gd name="connsiteY271" fmla="*/ 100832 h 2146721"/>
                <a:gd name="connsiteX272" fmla="*/ 1174192 w 2485572"/>
                <a:gd name="connsiteY272" fmla="*/ 98275 h 2146721"/>
                <a:gd name="connsiteX273" fmla="*/ 1188110 w 2485572"/>
                <a:gd name="connsiteY273" fmla="*/ 89754 h 2146721"/>
                <a:gd name="connsiteX274" fmla="*/ 1193791 w 2485572"/>
                <a:gd name="connsiteY274" fmla="*/ 84074 h 2146721"/>
                <a:gd name="connsiteX275" fmla="*/ 1238668 w 2485572"/>
                <a:gd name="connsiteY275" fmla="*/ 75837 h 2146721"/>
                <a:gd name="connsiteX276" fmla="*/ 1244348 w 2485572"/>
                <a:gd name="connsiteY276" fmla="*/ 78677 h 2146721"/>
                <a:gd name="connsiteX277" fmla="*/ 1272184 w 2485572"/>
                <a:gd name="connsiteY277" fmla="*/ 75837 h 2146721"/>
                <a:gd name="connsiteX278" fmla="*/ 1280705 w 2485572"/>
                <a:gd name="connsiteY278" fmla="*/ 72996 h 2146721"/>
                <a:gd name="connsiteX279" fmla="*/ 1286385 w 2485572"/>
                <a:gd name="connsiteY279" fmla="*/ 72996 h 2146721"/>
                <a:gd name="connsiteX280" fmla="*/ 1348020 w 2485572"/>
                <a:gd name="connsiteY280" fmla="*/ 50558 h 2146721"/>
                <a:gd name="connsiteX281" fmla="*/ 1350861 w 2485572"/>
                <a:gd name="connsiteY281" fmla="*/ 50558 h 2146721"/>
                <a:gd name="connsiteX282" fmla="*/ 1392898 w 2485572"/>
                <a:gd name="connsiteY282" fmla="*/ 39197 h 2146721"/>
                <a:gd name="connsiteX283" fmla="*/ 1406815 w 2485572"/>
                <a:gd name="connsiteY283" fmla="*/ 39197 h 2146721"/>
                <a:gd name="connsiteX284" fmla="*/ 1459929 w 2485572"/>
                <a:gd name="connsiteY284" fmla="*/ 36640 h 2146721"/>
                <a:gd name="connsiteX285" fmla="*/ 1468450 w 2485572"/>
                <a:gd name="connsiteY285" fmla="*/ 36640 h 2146721"/>
                <a:gd name="connsiteX286" fmla="*/ 1474131 w 2485572"/>
                <a:gd name="connsiteY286" fmla="*/ 33800 h 2146721"/>
                <a:gd name="connsiteX287" fmla="*/ 1479528 w 2485572"/>
                <a:gd name="connsiteY287" fmla="*/ 30960 h 2146721"/>
                <a:gd name="connsiteX288" fmla="*/ 1485208 w 2485572"/>
                <a:gd name="connsiteY288" fmla="*/ 30960 h 2146721"/>
                <a:gd name="connsiteX289" fmla="*/ 1544003 w 2485572"/>
                <a:gd name="connsiteY289" fmla="*/ 16758 h 2146721"/>
                <a:gd name="connsiteX290" fmla="*/ 1549684 w 2485572"/>
                <a:gd name="connsiteY290" fmla="*/ 14202 h 2146721"/>
                <a:gd name="connsiteX291" fmla="*/ 1555364 w 2485572"/>
                <a:gd name="connsiteY291" fmla="*/ 14202 h 2146721"/>
                <a:gd name="connsiteX292" fmla="*/ 1563601 w 2485572"/>
                <a:gd name="connsiteY292" fmla="*/ 11361 h 2146721"/>
                <a:gd name="connsiteX293" fmla="*/ 1614159 w 2485572"/>
                <a:gd name="connsiteY293" fmla="*/ 22439 h 2146721"/>
                <a:gd name="connsiteX294" fmla="*/ 1619840 w 2485572"/>
                <a:gd name="connsiteY294" fmla="*/ 19598 h 2146721"/>
                <a:gd name="connsiteX295" fmla="*/ 1630917 w 2485572"/>
                <a:gd name="connsiteY295" fmla="*/ 16758 h 2146721"/>
                <a:gd name="connsiteX296" fmla="*/ 1645119 w 2485572"/>
                <a:gd name="connsiteY296" fmla="*/ 8521 h 2146721"/>
                <a:gd name="connsiteX297" fmla="*/ 1653356 w 2485572"/>
                <a:gd name="connsiteY297" fmla="*/ 5681 h 2146721"/>
                <a:gd name="connsiteX298" fmla="*/ 1689712 w 2485572"/>
                <a:gd name="connsiteY298" fmla="*/ 0 h 2146721"/>
                <a:gd name="connsiteX299" fmla="*/ 1698233 w 2485572"/>
                <a:gd name="connsiteY299" fmla="*/ 11361 h 2146721"/>
                <a:gd name="connsiteX300" fmla="*/ 1703914 w 2485572"/>
                <a:gd name="connsiteY300" fmla="*/ 14202 h 2146721"/>
                <a:gd name="connsiteX301" fmla="*/ 1709310 w 2485572"/>
                <a:gd name="connsiteY301" fmla="*/ 16758 h 2146721"/>
                <a:gd name="connsiteX302" fmla="*/ 1717831 w 2485572"/>
                <a:gd name="connsiteY302" fmla="*/ 16758 h 2146721"/>
                <a:gd name="connsiteX303" fmla="*/ 1757028 w 2485572"/>
                <a:gd name="connsiteY303" fmla="*/ 22439 h 2146721"/>
                <a:gd name="connsiteX304" fmla="*/ 1762708 w 2485572"/>
                <a:gd name="connsiteY304" fmla="*/ 25279 h 2146721"/>
                <a:gd name="connsiteX305" fmla="*/ 1768389 w 2485572"/>
                <a:gd name="connsiteY305" fmla="*/ 25279 h 2146721"/>
                <a:gd name="connsiteX306" fmla="*/ 1787987 w 2485572"/>
                <a:gd name="connsiteY306" fmla="*/ 33800 h 2146721"/>
                <a:gd name="connsiteX307" fmla="*/ 1793384 w 2485572"/>
                <a:gd name="connsiteY307" fmla="*/ 33800 h 2146721"/>
                <a:gd name="connsiteX308" fmla="*/ 1801905 w 2485572"/>
                <a:gd name="connsiteY308" fmla="*/ 36640 h 2146721"/>
                <a:gd name="connsiteX309" fmla="*/ 1835421 w 2485572"/>
                <a:gd name="connsiteY309" fmla="*/ 42037 h 2146721"/>
                <a:gd name="connsiteX310" fmla="*/ 1891659 w 2485572"/>
                <a:gd name="connsiteY310" fmla="*/ 61635 h 2146721"/>
                <a:gd name="connsiteX311" fmla="*/ 1897340 w 2485572"/>
                <a:gd name="connsiteY311" fmla="*/ 64475 h 2146721"/>
                <a:gd name="connsiteX312" fmla="*/ 1899896 w 2485572"/>
                <a:gd name="connsiteY312" fmla="*/ 67316 h 2146721"/>
                <a:gd name="connsiteX313" fmla="*/ 1944774 w 2485572"/>
                <a:gd name="connsiteY313" fmla="*/ 123270 h 2146721"/>
                <a:gd name="connsiteX314" fmla="*/ 1947614 w 2485572"/>
                <a:gd name="connsiteY314" fmla="*/ 128951 h 2146721"/>
                <a:gd name="connsiteX315" fmla="*/ 1950454 w 2485572"/>
                <a:gd name="connsiteY315" fmla="*/ 131791 h 2146721"/>
                <a:gd name="connsiteX316" fmla="*/ 1956135 w 2485572"/>
                <a:gd name="connsiteY316" fmla="*/ 140312 h 2146721"/>
                <a:gd name="connsiteX317" fmla="*/ 1958975 w 2485572"/>
                <a:gd name="connsiteY317" fmla="*/ 145709 h 2146721"/>
                <a:gd name="connsiteX318" fmla="*/ 1961532 w 2485572"/>
                <a:gd name="connsiteY318" fmla="*/ 154230 h 2146721"/>
                <a:gd name="connsiteX319" fmla="*/ 1998172 w 2485572"/>
                <a:gd name="connsiteY319" fmla="*/ 204788 h 2146721"/>
                <a:gd name="connsiteX320" fmla="*/ 2003569 w 2485572"/>
                <a:gd name="connsiteY320" fmla="*/ 207344 h 2146721"/>
                <a:gd name="connsiteX321" fmla="*/ 2009249 w 2485572"/>
                <a:gd name="connsiteY321" fmla="*/ 210184 h 2146721"/>
                <a:gd name="connsiteX322" fmla="*/ 2017770 w 2485572"/>
                <a:gd name="connsiteY322" fmla="*/ 210184 h 2146721"/>
                <a:gd name="connsiteX323" fmla="*/ 2026007 w 2485572"/>
                <a:gd name="connsiteY323" fmla="*/ 213025 h 2146721"/>
                <a:gd name="connsiteX324" fmla="*/ 2037368 w 2485572"/>
                <a:gd name="connsiteY324" fmla="*/ 215865 h 2146721"/>
                <a:gd name="connsiteX325" fmla="*/ 2099003 w 2485572"/>
                <a:gd name="connsiteY325" fmla="*/ 221546 h 2146721"/>
                <a:gd name="connsiteX326" fmla="*/ 2104684 w 2485572"/>
                <a:gd name="connsiteY326" fmla="*/ 224386 h 2146721"/>
                <a:gd name="connsiteX327" fmla="*/ 2112921 w 2485572"/>
                <a:gd name="connsiteY327" fmla="*/ 224386 h 2146721"/>
                <a:gd name="connsiteX328" fmla="*/ 2124283 w 2485572"/>
                <a:gd name="connsiteY328" fmla="*/ 229783 h 2146721"/>
                <a:gd name="connsiteX329" fmla="*/ 2177397 w 2485572"/>
                <a:gd name="connsiteY329" fmla="*/ 229783 h 2146721"/>
                <a:gd name="connsiteX330" fmla="*/ 2185918 w 2485572"/>
                <a:gd name="connsiteY330" fmla="*/ 232623 h 2146721"/>
                <a:gd name="connsiteX331" fmla="*/ 2213753 w 2485572"/>
                <a:gd name="connsiteY331" fmla="*/ 226942 h 2146721"/>
                <a:gd name="connsiteX332" fmla="*/ 2219434 w 2485572"/>
                <a:gd name="connsiteY332" fmla="*/ 224386 h 2146721"/>
                <a:gd name="connsiteX333" fmla="*/ 2241872 w 2485572"/>
                <a:gd name="connsiteY333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266787 w 2485572"/>
                <a:gd name="connsiteY75" fmla="*/ 2006409 h 2146721"/>
                <a:gd name="connsiteX76" fmla="*/ 1255426 w 2485572"/>
                <a:gd name="connsiteY76" fmla="*/ 2006409 h 2146721"/>
                <a:gd name="connsiteX77" fmla="*/ 1238668 w 2485572"/>
                <a:gd name="connsiteY77" fmla="*/ 2001012 h 2146721"/>
                <a:gd name="connsiteX78" fmla="*/ 1232987 w 2485572"/>
                <a:gd name="connsiteY78" fmla="*/ 2001012 h 2146721"/>
                <a:gd name="connsiteX79" fmla="*/ 1216229 w 2485572"/>
                <a:gd name="connsiteY79" fmla="*/ 1995331 h 2146721"/>
                <a:gd name="connsiteX80" fmla="*/ 1213389 w 2485572"/>
                <a:gd name="connsiteY80" fmla="*/ 1992491 h 2146721"/>
                <a:gd name="connsiteX81" fmla="*/ 1185554 w 2485572"/>
                <a:gd name="connsiteY81" fmla="*/ 1984254 h 2146721"/>
                <a:gd name="connsiteX82" fmla="*/ 1179873 w 2485572"/>
                <a:gd name="connsiteY82" fmla="*/ 1984254 h 2146721"/>
                <a:gd name="connsiteX83" fmla="*/ 1157434 w 2485572"/>
                <a:gd name="connsiteY83" fmla="*/ 1981414 h 2146721"/>
                <a:gd name="connsiteX84" fmla="*/ 1109717 w 2485572"/>
                <a:gd name="connsiteY84" fmla="*/ 1947614 h 2146721"/>
                <a:gd name="connsiteX85" fmla="*/ 1098639 w 2485572"/>
                <a:gd name="connsiteY85" fmla="*/ 1944774 h 2146721"/>
                <a:gd name="connsiteX86" fmla="*/ 1067680 w 2485572"/>
                <a:gd name="connsiteY86" fmla="*/ 1919779 h 2146721"/>
                <a:gd name="connsiteX87" fmla="*/ 1056603 w 2485572"/>
                <a:gd name="connsiteY87" fmla="*/ 1888819 h 2146721"/>
                <a:gd name="connsiteX88" fmla="*/ 1053762 w 2485572"/>
                <a:gd name="connsiteY88" fmla="*/ 1880298 h 2146721"/>
                <a:gd name="connsiteX89" fmla="*/ 1022803 w 2485572"/>
                <a:gd name="connsiteY89" fmla="*/ 1860700 h 2146721"/>
                <a:gd name="connsiteX90" fmla="*/ 1019962 w 2485572"/>
                <a:gd name="connsiteY90" fmla="*/ 1858143 h 2146721"/>
                <a:gd name="connsiteX91" fmla="*/ 1006045 w 2485572"/>
                <a:gd name="connsiteY91" fmla="*/ 1824343 h 2146721"/>
                <a:gd name="connsiteX92" fmla="*/ 1006045 w 2485572"/>
                <a:gd name="connsiteY92" fmla="*/ 1813266 h 2146721"/>
                <a:gd name="connsiteX93" fmla="*/ 1011725 w 2485572"/>
                <a:gd name="connsiteY93" fmla="*/ 1793668 h 2146721"/>
                <a:gd name="connsiteX94" fmla="*/ 1019962 w 2485572"/>
                <a:gd name="connsiteY94" fmla="*/ 1768389 h 2146721"/>
                <a:gd name="connsiteX95" fmla="*/ 1025643 w 2485572"/>
                <a:gd name="connsiteY95" fmla="*/ 1737429 h 2146721"/>
                <a:gd name="connsiteX96" fmla="*/ 1025643 w 2485572"/>
                <a:gd name="connsiteY96" fmla="*/ 1723512 h 2146721"/>
                <a:gd name="connsiteX97" fmla="*/ 1019962 w 2485572"/>
                <a:gd name="connsiteY97" fmla="*/ 1720671 h 2146721"/>
                <a:gd name="connsiteX98" fmla="*/ 1014566 w 2485572"/>
                <a:gd name="connsiteY98" fmla="*/ 1712435 h 2146721"/>
                <a:gd name="connsiteX99" fmla="*/ 1011725 w 2485572"/>
                <a:gd name="connsiteY99" fmla="*/ 1709594 h 2146721"/>
                <a:gd name="connsiteX100" fmla="*/ 983606 w 2485572"/>
                <a:gd name="connsiteY100" fmla="*/ 1692552 h 2146721"/>
                <a:gd name="connsiteX101" fmla="*/ 977925 w 2485572"/>
                <a:gd name="connsiteY101" fmla="*/ 1692552 h 2146721"/>
                <a:gd name="connsiteX102" fmla="*/ 950090 w 2485572"/>
                <a:gd name="connsiteY102" fmla="*/ 1653356 h 2146721"/>
                <a:gd name="connsiteX103" fmla="*/ 950090 w 2485572"/>
                <a:gd name="connsiteY103" fmla="*/ 1639438 h 2146721"/>
                <a:gd name="connsiteX104" fmla="*/ 952931 w 2485572"/>
                <a:gd name="connsiteY104" fmla="*/ 1636598 h 2146721"/>
                <a:gd name="connsiteX105" fmla="*/ 975369 w 2485572"/>
                <a:gd name="connsiteY105" fmla="*/ 1597401 h 2146721"/>
                <a:gd name="connsiteX106" fmla="*/ 980766 w 2485572"/>
                <a:gd name="connsiteY106" fmla="*/ 1591721 h 2146721"/>
                <a:gd name="connsiteX107" fmla="*/ 1017406 w 2485572"/>
                <a:gd name="connsiteY107" fmla="*/ 1561045 h 2146721"/>
                <a:gd name="connsiteX108" fmla="*/ 1022803 w 2485572"/>
                <a:gd name="connsiteY108" fmla="*/ 1558205 h 2146721"/>
                <a:gd name="connsiteX109" fmla="*/ 1025643 w 2485572"/>
                <a:gd name="connsiteY109" fmla="*/ 1555364 h 2146721"/>
                <a:gd name="connsiteX110" fmla="*/ 1031324 w 2485572"/>
                <a:gd name="connsiteY110" fmla="*/ 1549684 h 2146721"/>
                <a:gd name="connsiteX111" fmla="*/ 1293866 w 2485572"/>
                <a:gd name="connsiteY111" fmla="*/ 1680648 h 2146721"/>
                <a:gd name="connsiteX112" fmla="*/ 1455791 w 2485572"/>
                <a:gd name="connsiteY112" fmla="*/ 1685410 h 2146721"/>
                <a:gd name="connsiteX113" fmla="*/ 1289417 w 2485572"/>
                <a:gd name="connsiteY113" fmla="*/ 1536685 h 2146721"/>
                <a:gd name="connsiteX114" fmla="*/ 1061999 w 2485572"/>
                <a:gd name="connsiteY114" fmla="*/ 1465610 h 2146721"/>
                <a:gd name="connsiteX115" fmla="*/ 1061999 w 2485572"/>
                <a:gd name="connsiteY115" fmla="*/ 1429254 h 2146721"/>
                <a:gd name="connsiteX116" fmla="*/ 1048082 w 2485572"/>
                <a:gd name="connsiteY116" fmla="*/ 1403975 h 2146721"/>
                <a:gd name="connsiteX117" fmla="*/ 1022803 w 2485572"/>
                <a:gd name="connsiteY117" fmla="*/ 1387217 h 2146721"/>
                <a:gd name="connsiteX118" fmla="*/ 1011725 w 2485572"/>
                <a:gd name="connsiteY118" fmla="*/ 1381536 h 2146721"/>
                <a:gd name="connsiteX119" fmla="*/ 1000364 w 2485572"/>
                <a:gd name="connsiteY119" fmla="*/ 1381536 h 2146721"/>
                <a:gd name="connsiteX120" fmla="*/ 961167 w 2485572"/>
                <a:gd name="connsiteY120" fmla="*/ 1376140 h 2146721"/>
                <a:gd name="connsiteX121" fmla="*/ 924811 w 2485572"/>
                <a:gd name="connsiteY121" fmla="*/ 1367618 h 2146721"/>
                <a:gd name="connsiteX122" fmla="*/ 919131 w 2485572"/>
                <a:gd name="connsiteY122" fmla="*/ 1367618 h 2146721"/>
                <a:gd name="connsiteX123" fmla="*/ 913450 w 2485572"/>
                <a:gd name="connsiteY123" fmla="*/ 1364778 h 2146721"/>
                <a:gd name="connsiteX124" fmla="*/ 908053 w 2485572"/>
                <a:gd name="connsiteY124" fmla="*/ 1364778 h 2146721"/>
                <a:gd name="connsiteX125" fmla="*/ 877094 w 2485572"/>
                <a:gd name="connsiteY125" fmla="*/ 1381536 h 2146721"/>
                <a:gd name="connsiteX126" fmla="*/ 868857 w 2485572"/>
                <a:gd name="connsiteY126" fmla="*/ 1390057 h 2146721"/>
                <a:gd name="connsiteX127" fmla="*/ 835057 w 2485572"/>
                <a:gd name="connsiteY127" fmla="*/ 1434934 h 2146721"/>
                <a:gd name="connsiteX128" fmla="*/ 832217 w 2485572"/>
                <a:gd name="connsiteY128" fmla="*/ 1440331 h 2146721"/>
                <a:gd name="connsiteX129" fmla="*/ 832217 w 2485572"/>
                <a:gd name="connsiteY129" fmla="*/ 1446012 h 2146721"/>
                <a:gd name="connsiteX130" fmla="*/ 767741 w 2485572"/>
                <a:gd name="connsiteY130" fmla="*/ 1513327 h 2146721"/>
                <a:gd name="connsiteX131" fmla="*/ 711787 w 2485572"/>
                <a:gd name="connsiteY131" fmla="*/ 1535766 h 2146721"/>
                <a:gd name="connsiteX132" fmla="*/ 686508 w 2485572"/>
                <a:gd name="connsiteY132" fmla="*/ 1541447 h 2146721"/>
                <a:gd name="connsiteX133" fmla="*/ 661513 w 2485572"/>
                <a:gd name="connsiteY133" fmla="*/ 1549684 h 2146721"/>
                <a:gd name="connsiteX134" fmla="*/ 658672 w 2485572"/>
                <a:gd name="connsiteY134" fmla="*/ 1552524 h 2146721"/>
                <a:gd name="connsiteX135" fmla="*/ 652992 w 2485572"/>
                <a:gd name="connsiteY135" fmla="*/ 1555364 h 2146721"/>
                <a:gd name="connsiteX136" fmla="*/ 624873 w 2485572"/>
                <a:gd name="connsiteY136" fmla="*/ 1561045 h 2146721"/>
                <a:gd name="connsiteX137" fmla="*/ 619476 w 2485572"/>
                <a:gd name="connsiteY137" fmla="*/ 1558205 h 2146721"/>
                <a:gd name="connsiteX138" fmla="*/ 616636 w 2485572"/>
                <a:gd name="connsiteY138" fmla="*/ 1555364 h 2146721"/>
                <a:gd name="connsiteX139" fmla="*/ 597037 w 2485572"/>
                <a:gd name="connsiteY139" fmla="*/ 1532926 h 2146721"/>
                <a:gd name="connsiteX140" fmla="*/ 594197 w 2485572"/>
                <a:gd name="connsiteY140" fmla="*/ 1521848 h 2146721"/>
                <a:gd name="connsiteX141" fmla="*/ 591357 w 2485572"/>
                <a:gd name="connsiteY141" fmla="*/ 1519008 h 2146721"/>
                <a:gd name="connsiteX142" fmla="*/ 566078 w 2485572"/>
                <a:gd name="connsiteY142" fmla="*/ 1482368 h 2146721"/>
                <a:gd name="connsiteX143" fmla="*/ 560397 w 2485572"/>
                <a:gd name="connsiteY143" fmla="*/ 1471291 h 2146721"/>
                <a:gd name="connsiteX144" fmla="*/ 555000 w 2485572"/>
                <a:gd name="connsiteY144" fmla="*/ 1465610 h 2146721"/>
                <a:gd name="connsiteX145" fmla="*/ 498762 w 2485572"/>
                <a:gd name="connsiteY145" fmla="*/ 1432094 h 2146721"/>
                <a:gd name="connsiteX146" fmla="*/ 490525 w 2485572"/>
                <a:gd name="connsiteY146" fmla="*/ 1429254 h 2146721"/>
                <a:gd name="connsiteX147" fmla="*/ 487685 w 2485572"/>
                <a:gd name="connsiteY147" fmla="*/ 1429254 h 2146721"/>
                <a:gd name="connsiteX148" fmla="*/ 462406 w 2485572"/>
                <a:gd name="connsiteY148" fmla="*/ 1426413 h 2146721"/>
                <a:gd name="connsiteX149" fmla="*/ 400770 w 2485572"/>
                <a:gd name="connsiteY149" fmla="*/ 1426413 h 2146721"/>
                <a:gd name="connsiteX150" fmla="*/ 392250 w 2485572"/>
                <a:gd name="connsiteY150" fmla="*/ 1423573 h 2146721"/>
                <a:gd name="connsiteX151" fmla="*/ 384013 w 2485572"/>
                <a:gd name="connsiteY151" fmla="*/ 1420733 h 2146721"/>
                <a:gd name="connsiteX152" fmla="*/ 375492 w 2485572"/>
                <a:gd name="connsiteY152" fmla="*/ 1420733 h 2146721"/>
                <a:gd name="connsiteX153" fmla="*/ 319537 w 2485572"/>
                <a:gd name="connsiteY153" fmla="*/ 1409655 h 2146721"/>
                <a:gd name="connsiteX154" fmla="*/ 313856 w 2485572"/>
                <a:gd name="connsiteY154" fmla="*/ 1406815 h 2146721"/>
                <a:gd name="connsiteX155" fmla="*/ 308176 w 2485572"/>
                <a:gd name="connsiteY155" fmla="*/ 1406815 h 2146721"/>
                <a:gd name="connsiteX156" fmla="*/ 297098 w 2485572"/>
                <a:gd name="connsiteY156" fmla="*/ 1401134 h 2146721"/>
                <a:gd name="connsiteX157" fmla="*/ 221546 w 2485572"/>
                <a:gd name="connsiteY157" fmla="*/ 1392898 h 2146721"/>
                <a:gd name="connsiteX158" fmla="*/ 213025 w 2485572"/>
                <a:gd name="connsiteY158" fmla="*/ 1392898 h 2146721"/>
                <a:gd name="connsiteX159" fmla="*/ 204504 w 2485572"/>
                <a:gd name="connsiteY159" fmla="*/ 1395738 h 2146721"/>
                <a:gd name="connsiteX160" fmla="*/ 154230 w 2485572"/>
                <a:gd name="connsiteY160" fmla="*/ 1406815 h 2146721"/>
                <a:gd name="connsiteX161" fmla="*/ 148549 w 2485572"/>
                <a:gd name="connsiteY161" fmla="*/ 1403975 h 2146721"/>
                <a:gd name="connsiteX162" fmla="*/ 137472 w 2485572"/>
                <a:gd name="connsiteY162" fmla="*/ 1398294 h 2146721"/>
                <a:gd name="connsiteX163" fmla="*/ 131791 w 2485572"/>
                <a:gd name="connsiteY163" fmla="*/ 1398294 h 2146721"/>
                <a:gd name="connsiteX164" fmla="*/ 67316 w 2485572"/>
                <a:gd name="connsiteY164" fmla="*/ 1418177 h 2146721"/>
                <a:gd name="connsiteX165" fmla="*/ 58795 w 2485572"/>
                <a:gd name="connsiteY165" fmla="*/ 1420733 h 2146721"/>
                <a:gd name="connsiteX166" fmla="*/ 50558 w 2485572"/>
                <a:gd name="connsiteY166" fmla="*/ 1423573 h 2146721"/>
                <a:gd name="connsiteX167" fmla="*/ 42037 w 2485572"/>
                <a:gd name="connsiteY167" fmla="*/ 1423573 h 2146721"/>
                <a:gd name="connsiteX168" fmla="*/ 5681 w 2485572"/>
                <a:gd name="connsiteY168" fmla="*/ 1432094 h 2146721"/>
                <a:gd name="connsiteX169" fmla="*/ 2840 w 2485572"/>
                <a:gd name="connsiteY169" fmla="*/ 1403975 h 2146721"/>
                <a:gd name="connsiteX170" fmla="*/ 0 w 2485572"/>
                <a:gd name="connsiteY170" fmla="*/ 1395738 h 2146721"/>
                <a:gd name="connsiteX171" fmla="*/ 5681 w 2485572"/>
                <a:gd name="connsiteY171" fmla="*/ 1373299 h 2146721"/>
                <a:gd name="connsiteX172" fmla="*/ 5681 w 2485572"/>
                <a:gd name="connsiteY172" fmla="*/ 1361938 h 2146721"/>
                <a:gd name="connsiteX173" fmla="*/ 11361 w 2485572"/>
                <a:gd name="connsiteY173" fmla="*/ 1345180 h 2146721"/>
                <a:gd name="connsiteX174" fmla="*/ 42037 w 2485572"/>
                <a:gd name="connsiteY174" fmla="*/ 1305983 h 2146721"/>
                <a:gd name="connsiteX175" fmla="*/ 47718 w 2485572"/>
                <a:gd name="connsiteY175" fmla="*/ 1294622 h 2146721"/>
                <a:gd name="connsiteX176" fmla="*/ 39197 w 2485572"/>
                <a:gd name="connsiteY176" fmla="*/ 1275024 h 2146721"/>
                <a:gd name="connsiteX177" fmla="*/ 33516 w 2485572"/>
                <a:gd name="connsiteY177" fmla="*/ 1269627 h 2146721"/>
                <a:gd name="connsiteX178" fmla="*/ 33516 w 2485572"/>
                <a:gd name="connsiteY178" fmla="*/ 1244348 h 2146721"/>
                <a:gd name="connsiteX179" fmla="*/ 64475 w 2485572"/>
                <a:gd name="connsiteY179" fmla="*/ 1213389 h 2146721"/>
                <a:gd name="connsiteX180" fmla="*/ 81233 w 2485572"/>
                <a:gd name="connsiteY180" fmla="*/ 1199471 h 2146721"/>
                <a:gd name="connsiteX181" fmla="*/ 86914 w 2485572"/>
                <a:gd name="connsiteY181" fmla="*/ 1190950 h 2146721"/>
                <a:gd name="connsiteX182" fmla="*/ 97991 w 2485572"/>
                <a:gd name="connsiteY182" fmla="*/ 1160275 h 2146721"/>
                <a:gd name="connsiteX183" fmla="*/ 95435 w 2485572"/>
                <a:gd name="connsiteY183" fmla="*/ 1151753 h 2146721"/>
                <a:gd name="connsiteX184" fmla="*/ 95435 w 2485572"/>
                <a:gd name="connsiteY184" fmla="*/ 1121078 h 2146721"/>
                <a:gd name="connsiteX185" fmla="*/ 100832 w 2485572"/>
                <a:gd name="connsiteY185" fmla="*/ 1112557 h 2146721"/>
                <a:gd name="connsiteX186" fmla="*/ 103672 w 2485572"/>
                <a:gd name="connsiteY186" fmla="*/ 1106876 h 2146721"/>
                <a:gd name="connsiteX187" fmla="*/ 154230 w 2485572"/>
                <a:gd name="connsiteY187" fmla="*/ 1070520 h 2146721"/>
                <a:gd name="connsiteX188" fmla="*/ 176668 w 2485572"/>
                <a:gd name="connsiteY188" fmla="*/ 1045241 h 2146721"/>
                <a:gd name="connsiteX189" fmla="*/ 176668 w 2485572"/>
                <a:gd name="connsiteY189" fmla="*/ 1037004 h 2146721"/>
                <a:gd name="connsiteX190" fmla="*/ 173828 w 2485572"/>
                <a:gd name="connsiteY190" fmla="*/ 1028483 h 2146721"/>
                <a:gd name="connsiteX191" fmla="*/ 157070 w 2485572"/>
                <a:gd name="connsiteY191" fmla="*/ 1008885 h 2146721"/>
                <a:gd name="connsiteX192" fmla="*/ 154230 w 2485572"/>
                <a:gd name="connsiteY192" fmla="*/ 1000648 h 2146721"/>
                <a:gd name="connsiteX193" fmla="*/ 157070 w 2485572"/>
                <a:gd name="connsiteY193" fmla="*/ 964008 h 2146721"/>
                <a:gd name="connsiteX194" fmla="*/ 154230 w 2485572"/>
                <a:gd name="connsiteY194" fmla="*/ 955771 h 2146721"/>
                <a:gd name="connsiteX195" fmla="*/ 126111 w 2485572"/>
                <a:gd name="connsiteY195" fmla="*/ 930492 h 2146721"/>
                <a:gd name="connsiteX196" fmla="*/ 112193 w 2485572"/>
                <a:gd name="connsiteY196" fmla="*/ 927652 h 2146721"/>
                <a:gd name="connsiteX197" fmla="*/ 109353 w 2485572"/>
                <a:gd name="connsiteY197" fmla="*/ 921971 h 2146721"/>
                <a:gd name="connsiteX198" fmla="*/ 109353 w 2485572"/>
                <a:gd name="connsiteY198" fmla="*/ 908053 h 2146721"/>
                <a:gd name="connsiteX199" fmla="*/ 117590 w 2485572"/>
                <a:gd name="connsiteY199" fmla="*/ 891295 h 2146721"/>
                <a:gd name="connsiteX200" fmla="*/ 123270 w 2485572"/>
                <a:gd name="connsiteY200" fmla="*/ 885615 h 2146721"/>
                <a:gd name="connsiteX201" fmla="*/ 148549 w 2485572"/>
                <a:gd name="connsiteY201" fmla="*/ 866016 h 2146721"/>
                <a:gd name="connsiteX202" fmla="*/ 128951 w 2485572"/>
                <a:gd name="connsiteY202" fmla="*/ 840738 h 2146721"/>
                <a:gd name="connsiteX203" fmla="*/ 126111 w 2485572"/>
                <a:gd name="connsiteY203" fmla="*/ 821139 h 2146721"/>
                <a:gd name="connsiteX204" fmla="*/ 140028 w 2485572"/>
                <a:gd name="connsiteY204" fmla="*/ 812618 h 2146721"/>
                <a:gd name="connsiteX205" fmla="*/ 142869 w 2485572"/>
                <a:gd name="connsiteY205" fmla="*/ 790464 h 2146721"/>
                <a:gd name="connsiteX206" fmla="*/ 154230 w 2485572"/>
                <a:gd name="connsiteY206" fmla="*/ 773422 h 2146721"/>
                <a:gd name="connsiteX207" fmla="*/ 157070 w 2485572"/>
                <a:gd name="connsiteY207" fmla="*/ 762344 h 2146721"/>
                <a:gd name="connsiteX208" fmla="*/ 157070 w 2485572"/>
                <a:gd name="connsiteY208" fmla="*/ 753824 h 2146721"/>
                <a:gd name="connsiteX209" fmla="*/ 145709 w 2485572"/>
                <a:gd name="connsiteY209" fmla="*/ 731385 h 2146721"/>
                <a:gd name="connsiteX210" fmla="*/ 145709 w 2485572"/>
                <a:gd name="connsiteY210" fmla="*/ 723148 h 2146721"/>
                <a:gd name="connsiteX211" fmla="*/ 159627 w 2485572"/>
                <a:gd name="connsiteY211" fmla="*/ 714627 h 2146721"/>
                <a:gd name="connsiteX212" fmla="*/ 204504 w 2485572"/>
                <a:gd name="connsiteY212" fmla="*/ 708946 h 2146721"/>
                <a:gd name="connsiteX213" fmla="*/ 232623 w 2485572"/>
                <a:gd name="connsiteY213" fmla="*/ 678271 h 2146721"/>
                <a:gd name="connsiteX214" fmla="*/ 232623 w 2485572"/>
                <a:gd name="connsiteY214" fmla="*/ 666909 h 2146721"/>
                <a:gd name="connsiteX215" fmla="*/ 215865 w 2485572"/>
                <a:gd name="connsiteY215" fmla="*/ 644755 h 2146721"/>
                <a:gd name="connsiteX216" fmla="*/ 218705 w 2485572"/>
                <a:gd name="connsiteY216" fmla="*/ 613795 h 2146721"/>
                <a:gd name="connsiteX217" fmla="*/ 241144 w 2485572"/>
                <a:gd name="connsiteY217" fmla="*/ 582836 h 2146721"/>
                <a:gd name="connsiteX218" fmla="*/ 252221 w 2485572"/>
                <a:gd name="connsiteY218" fmla="*/ 571758 h 2146721"/>
                <a:gd name="connsiteX219" fmla="*/ 285737 w 2485572"/>
                <a:gd name="connsiteY219" fmla="*/ 524041 h 2146721"/>
                <a:gd name="connsiteX220" fmla="*/ 291418 w 2485572"/>
                <a:gd name="connsiteY220" fmla="*/ 518644 h 2146721"/>
                <a:gd name="connsiteX221" fmla="*/ 322377 w 2485572"/>
                <a:gd name="connsiteY221" fmla="*/ 518644 h 2146721"/>
                <a:gd name="connsiteX222" fmla="*/ 333455 w 2485572"/>
                <a:gd name="connsiteY222" fmla="*/ 510123 h 2146721"/>
                <a:gd name="connsiteX223" fmla="*/ 341976 w 2485572"/>
                <a:gd name="connsiteY223" fmla="*/ 482004 h 2146721"/>
                <a:gd name="connsiteX224" fmla="*/ 347372 w 2485572"/>
                <a:gd name="connsiteY224" fmla="*/ 476607 h 2146721"/>
                <a:gd name="connsiteX225" fmla="*/ 386853 w 2485572"/>
                <a:gd name="connsiteY225" fmla="*/ 459565 h 2146721"/>
                <a:gd name="connsiteX226" fmla="*/ 389409 w 2485572"/>
                <a:gd name="connsiteY226" fmla="*/ 454169 h 2146721"/>
                <a:gd name="connsiteX227" fmla="*/ 400770 w 2485572"/>
                <a:gd name="connsiteY227" fmla="*/ 434570 h 2146721"/>
                <a:gd name="connsiteX228" fmla="*/ 414688 w 2485572"/>
                <a:gd name="connsiteY228" fmla="*/ 392534 h 2146721"/>
                <a:gd name="connsiteX229" fmla="*/ 428890 w 2485572"/>
                <a:gd name="connsiteY229" fmla="*/ 341976 h 2146721"/>
                <a:gd name="connsiteX230" fmla="*/ 434286 w 2485572"/>
                <a:gd name="connsiteY230" fmla="*/ 255062 h 2146721"/>
                <a:gd name="connsiteX231" fmla="*/ 437127 w 2485572"/>
                <a:gd name="connsiteY231" fmla="*/ 252221 h 2146721"/>
                <a:gd name="connsiteX232" fmla="*/ 448488 w 2485572"/>
                <a:gd name="connsiteY232" fmla="*/ 235463 h 2146721"/>
                <a:gd name="connsiteX233" fmla="*/ 468086 w 2485572"/>
                <a:gd name="connsiteY233" fmla="*/ 221546 h 2146721"/>
                <a:gd name="connsiteX234" fmla="*/ 501602 w 2485572"/>
                <a:gd name="connsiteY234" fmla="*/ 215865 h 2146721"/>
                <a:gd name="connsiteX235" fmla="*/ 512964 w 2485572"/>
                <a:gd name="connsiteY235" fmla="*/ 213025 h 2146721"/>
                <a:gd name="connsiteX236" fmla="*/ 555000 w 2485572"/>
                <a:gd name="connsiteY236" fmla="*/ 187746 h 2146721"/>
                <a:gd name="connsiteX237" fmla="*/ 557557 w 2485572"/>
                <a:gd name="connsiteY237" fmla="*/ 182349 h 2146721"/>
                <a:gd name="connsiteX238" fmla="*/ 602434 w 2485572"/>
                <a:gd name="connsiteY238" fmla="*/ 131791 h 2146721"/>
                <a:gd name="connsiteX239" fmla="*/ 605274 w 2485572"/>
                <a:gd name="connsiteY239" fmla="*/ 123270 h 2146721"/>
                <a:gd name="connsiteX240" fmla="*/ 594197 w 2485572"/>
                <a:gd name="connsiteY240" fmla="*/ 70156 h 2146721"/>
                <a:gd name="connsiteX241" fmla="*/ 650151 w 2485572"/>
                <a:gd name="connsiteY241" fmla="*/ 92595 h 2146721"/>
                <a:gd name="connsiteX242" fmla="*/ 664069 w 2485572"/>
                <a:gd name="connsiteY242" fmla="*/ 92595 h 2146721"/>
                <a:gd name="connsiteX243" fmla="*/ 689348 w 2485572"/>
                <a:gd name="connsiteY243" fmla="*/ 98275 h 2146721"/>
                <a:gd name="connsiteX244" fmla="*/ 723148 w 2485572"/>
                <a:gd name="connsiteY244" fmla="*/ 89754 h 2146721"/>
                <a:gd name="connsiteX245" fmla="*/ 725704 w 2485572"/>
                <a:gd name="connsiteY245" fmla="*/ 92595 h 2146721"/>
                <a:gd name="connsiteX246" fmla="*/ 731385 w 2485572"/>
                <a:gd name="connsiteY246" fmla="*/ 92595 h 2146721"/>
                <a:gd name="connsiteX247" fmla="*/ 737065 w 2485572"/>
                <a:gd name="connsiteY247" fmla="*/ 95435 h 2146721"/>
                <a:gd name="connsiteX248" fmla="*/ 742746 w 2485572"/>
                <a:gd name="connsiteY248" fmla="*/ 95435 h 2146721"/>
                <a:gd name="connsiteX249" fmla="*/ 779102 w 2485572"/>
                <a:gd name="connsiteY249" fmla="*/ 75837 h 2146721"/>
                <a:gd name="connsiteX250" fmla="*/ 818299 w 2485572"/>
                <a:gd name="connsiteY250" fmla="*/ 39197 h 2146721"/>
                <a:gd name="connsiteX251" fmla="*/ 823980 w 2485572"/>
                <a:gd name="connsiteY251" fmla="*/ 33800 h 2146721"/>
                <a:gd name="connsiteX252" fmla="*/ 851815 w 2485572"/>
                <a:gd name="connsiteY252" fmla="*/ 19598 h 2146721"/>
                <a:gd name="connsiteX253" fmla="*/ 854655 w 2485572"/>
                <a:gd name="connsiteY253" fmla="*/ 14202 h 2146721"/>
                <a:gd name="connsiteX254" fmla="*/ 888455 w 2485572"/>
                <a:gd name="connsiteY254" fmla="*/ 8521 h 2146721"/>
                <a:gd name="connsiteX255" fmla="*/ 893852 w 2485572"/>
                <a:gd name="connsiteY255" fmla="*/ 11361 h 2146721"/>
                <a:gd name="connsiteX256" fmla="*/ 933332 w 2485572"/>
                <a:gd name="connsiteY256" fmla="*/ 36640 h 2146721"/>
                <a:gd name="connsiteX257" fmla="*/ 938729 w 2485572"/>
                <a:gd name="connsiteY257" fmla="*/ 42037 h 2146721"/>
                <a:gd name="connsiteX258" fmla="*/ 969689 w 2485572"/>
                <a:gd name="connsiteY258" fmla="*/ 61635 h 2146721"/>
                <a:gd name="connsiteX259" fmla="*/ 972529 w 2485572"/>
                <a:gd name="connsiteY259" fmla="*/ 64475 h 2146721"/>
                <a:gd name="connsiteX260" fmla="*/ 977925 w 2485572"/>
                <a:gd name="connsiteY260" fmla="*/ 67316 h 2146721"/>
                <a:gd name="connsiteX261" fmla="*/ 1011725 w 2485572"/>
                <a:gd name="connsiteY261" fmla="*/ 67316 h 2146721"/>
                <a:gd name="connsiteX262" fmla="*/ 1031324 w 2485572"/>
                <a:gd name="connsiteY262" fmla="*/ 64475 h 2146721"/>
                <a:gd name="connsiteX263" fmla="*/ 1042401 w 2485572"/>
                <a:gd name="connsiteY263" fmla="*/ 64475 h 2146721"/>
                <a:gd name="connsiteX264" fmla="*/ 1104036 w 2485572"/>
                <a:gd name="connsiteY264" fmla="*/ 70156 h 2146721"/>
                <a:gd name="connsiteX265" fmla="*/ 1109717 w 2485572"/>
                <a:gd name="connsiteY265" fmla="*/ 75837 h 2146721"/>
                <a:gd name="connsiteX266" fmla="*/ 1118238 w 2485572"/>
                <a:gd name="connsiteY266" fmla="*/ 81233 h 2146721"/>
                <a:gd name="connsiteX267" fmla="*/ 1121078 w 2485572"/>
                <a:gd name="connsiteY267" fmla="*/ 84074 h 2146721"/>
                <a:gd name="connsiteX268" fmla="*/ 1143517 w 2485572"/>
                <a:gd name="connsiteY268" fmla="*/ 95435 h 2146721"/>
                <a:gd name="connsiteX269" fmla="*/ 1151754 w 2485572"/>
                <a:gd name="connsiteY269" fmla="*/ 100832 h 2146721"/>
                <a:gd name="connsiteX270" fmla="*/ 1171352 w 2485572"/>
                <a:gd name="connsiteY270" fmla="*/ 100832 h 2146721"/>
                <a:gd name="connsiteX271" fmla="*/ 1174192 w 2485572"/>
                <a:gd name="connsiteY271" fmla="*/ 98275 h 2146721"/>
                <a:gd name="connsiteX272" fmla="*/ 1188110 w 2485572"/>
                <a:gd name="connsiteY272" fmla="*/ 89754 h 2146721"/>
                <a:gd name="connsiteX273" fmla="*/ 1193791 w 2485572"/>
                <a:gd name="connsiteY273" fmla="*/ 84074 h 2146721"/>
                <a:gd name="connsiteX274" fmla="*/ 1238668 w 2485572"/>
                <a:gd name="connsiteY274" fmla="*/ 75837 h 2146721"/>
                <a:gd name="connsiteX275" fmla="*/ 1244348 w 2485572"/>
                <a:gd name="connsiteY275" fmla="*/ 78677 h 2146721"/>
                <a:gd name="connsiteX276" fmla="*/ 1272184 w 2485572"/>
                <a:gd name="connsiteY276" fmla="*/ 75837 h 2146721"/>
                <a:gd name="connsiteX277" fmla="*/ 1280705 w 2485572"/>
                <a:gd name="connsiteY277" fmla="*/ 72996 h 2146721"/>
                <a:gd name="connsiteX278" fmla="*/ 1286385 w 2485572"/>
                <a:gd name="connsiteY278" fmla="*/ 72996 h 2146721"/>
                <a:gd name="connsiteX279" fmla="*/ 1348020 w 2485572"/>
                <a:gd name="connsiteY279" fmla="*/ 50558 h 2146721"/>
                <a:gd name="connsiteX280" fmla="*/ 1350861 w 2485572"/>
                <a:gd name="connsiteY280" fmla="*/ 50558 h 2146721"/>
                <a:gd name="connsiteX281" fmla="*/ 1392898 w 2485572"/>
                <a:gd name="connsiteY281" fmla="*/ 39197 h 2146721"/>
                <a:gd name="connsiteX282" fmla="*/ 1406815 w 2485572"/>
                <a:gd name="connsiteY282" fmla="*/ 39197 h 2146721"/>
                <a:gd name="connsiteX283" fmla="*/ 1459929 w 2485572"/>
                <a:gd name="connsiteY283" fmla="*/ 36640 h 2146721"/>
                <a:gd name="connsiteX284" fmla="*/ 1468450 w 2485572"/>
                <a:gd name="connsiteY284" fmla="*/ 36640 h 2146721"/>
                <a:gd name="connsiteX285" fmla="*/ 1474131 w 2485572"/>
                <a:gd name="connsiteY285" fmla="*/ 33800 h 2146721"/>
                <a:gd name="connsiteX286" fmla="*/ 1479528 w 2485572"/>
                <a:gd name="connsiteY286" fmla="*/ 30960 h 2146721"/>
                <a:gd name="connsiteX287" fmla="*/ 1485208 w 2485572"/>
                <a:gd name="connsiteY287" fmla="*/ 30960 h 2146721"/>
                <a:gd name="connsiteX288" fmla="*/ 1544003 w 2485572"/>
                <a:gd name="connsiteY288" fmla="*/ 16758 h 2146721"/>
                <a:gd name="connsiteX289" fmla="*/ 1549684 w 2485572"/>
                <a:gd name="connsiteY289" fmla="*/ 14202 h 2146721"/>
                <a:gd name="connsiteX290" fmla="*/ 1555364 w 2485572"/>
                <a:gd name="connsiteY290" fmla="*/ 14202 h 2146721"/>
                <a:gd name="connsiteX291" fmla="*/ 1563601 w 2485572"/>
                <a:gd name="connsiteY291" fmla="*/ 11361 h 2146721"/>
                <a:gd name="connsiteX292" fmla="*/ 1614159 w 2485572"/>
                <a:gd name="connsiteY292" fmla="*/ 22439 h 2146721"/>
                <a:gd name="connsiteX293" fmla="*/ 1619840 w 2485572"/>
                <a:gd name="connsiteY293" fmla="*/ 19598 h 2146721"/>
                <a:gd name="connsiteX294" fmla="*/ 1630917 w 2485572"/>
                <a:gd name="connsiteY294" fmla="*/ 16758 h 2146721"/>
                <a:gd name="connsiteX295" fmla="*/ 1645119 w 2485572"/>
                <a:gd name="connsiteY295" fmla="*/ 8521 h 2146721"/>
                <a:gd name="connsiteX296" fmla="*/ 1653356 w 2485572"/>
                <a:gd name="connsiteY296" fmla="*/ 5681 h 2146721"/>
                <a:gd name="connsiteX297" fmla="*/ 1689712 w 2485572"/>
                <a:gd name="connsiteY297" fmla="*/ 0 h 2146721"/>
                <a:gd name="connsiteX298" fmla="*/ 1698233 w 2485572"/>
                <a:gd name="connsiteY298" fmla="*/ 11361 h 2146721"/>
                <a:gd name="connsiteX299" fmla="*/ 1703914 w 2485572"/>
                <a:gd name="connsiteY299" fmla="*/ 14202 h 2146721"/>
                <a:gd name="connsiteX300" fmla="*/ 1709310 w 2485572"/>
                <a:gd name="connsiteY300" fmla="*/ 16758 h 2146721"/>
                <a:gd name="connsiteX301" fmla="*/ 1717831 w 2485572"/>
                <a:gd name="connsiteY301" fmla="*/ 16758 h 2146721"/>
                <a:gd name="connsiteX302" fmla="*/ 1757028 w 2485572"/>
                <a:gd name="connsiteY302" fmla="*/ 22439 h 2146721"/>
                <a:gd name="connsiteX303" fmla="*/ 1762708 w 2485572"/>
                <a:gd name="connsiteY303" fmla="*/ 25279 h 2146721"/>
                <a:gd name="connsiteX304" fmla="*/ 1768389 w 2485572"/>
                <a:gd name="connsiteY304" fmla="*/ 25279 h 2146721"/>
                <a:gd name="connsiteX305" fmla="*/ 1787987 w 2485572"/>
                <a:gd name="connsiteY305" fmla="*/ 33800 h 2146721"/>
                <a:gd name="connsiteX306" fmla="*/ 1793384 w 2485572"/>
                <a:gd name="connsiteY306" fmla="*/ 33800 h 2146721"/>
                <a:gd name="connsiteX307" fmla="*/ 1801905 w 2485572"/>
                <a:gd name="connsiteY307" fmla="*/ 36640 h 2146721"/>
                <a:gd name="connsiteX308" fmla="*/ 1835421 w 2485572"/>
                <a:gd name="connsiteY308" fmla="*/ 42037 h 2146721"/>
                <a:gd name="connsiteX309" fmla="*/ 1891659 w 2485572"/>
                <a:gd name="connsiteY309" fmla="*/ 61635 h 2146721"/>
                <a:gd name="connsiteX310" fmla="*/ 1897340 w 2485572"/>
                <a:gd name="connsiteY310" fmla="*/ 64475 h 2146721"/>
                <a:gd name="connsiteX311" fmla="*/ 1899896 w 2485572"/>
                <a:gd name="connsiteY311" fmla="*/ 67316 h 2146721"/>
                <a:gd name="connsiteX312" fmla="*/ 1944774 w 2485572"/>
                <a:gd name="connsiteY312" fmla="*/ 123270 h 2146721"/>
                <a:gd name="connsiteX313" fmla="*/ 1947614 w 2485572"/>
                <a:gd name="connsiteY313" fmla="*/ 128951 h 2146721"/>
                <a:gd name="connsiteX314" fmla="*/ 1950454 w 2485572"/>
                <a:gd name="connsiteY314" fmla="*/ 131791 h 2146721"/>
                <a:gd name="connsiteX315" fmla="*/ 1956135 w 2485572"/>
                <a:gd name="connsiteY315" fmla="*/ 140312 h 2146721"/>
                <a:gd name="connsiteX316" fmla="*/ 1958975 w 2485572"/>
                <a:gd name="connsiteY316" fmla="*/ 145709 h 2146721"/>
                <a:gd name="connsiteX317" fmla="*/ 1961532 w 2485572"/>
                <a:gd name="connsiteY317" fmla="*/ 154230 h 2146721"/>
                <a:gd name="connsiteX318" fmla="*/ 1998172 w 2485572"/>
                <a:gd name="connsiteY318" fmla="*/ 204788 h 2146721"/>
                <a:gd name="connsiteX319" fmla="*/ 2003569 w 2485572"/>
                <a:gd name="connsiteY319" fmla="*/ 207344 h 2146721"/>
                <a:gd name="connsiteX320" fmla="*/ 2009249 w 2485572"/>
                <a:gd name="connsiteY320" fmla="*/ 210184 h 2146721"/>
                <a:gd name="connsiteX321" fmla="*/ 2017770 w 2485572"/>
                <a:gd name="connsiteY321" fmla="*/ 210184 h 2146721"/>
                <a:gd name="connsiteX322" fmla="*/ 2026007 w 2485572"/>
                <a:gd name="connsiteY322" fmla="*/ 213025 h 2146721"/>
                <a:gd name="connsiteX323" fmla="*/ 2037368 w 2485572"/>
                <a:gd name="connsiteY323" fmla="*/ 215865 h 2146721"/>
                <a:gd name="connsiteX324" fmla="*/ 2099003 w 2485572"/>
                <a:gd name="connsiteY324" fmla="*/ 221546 h 2146721"/>
                <a:gd name="connsiteX325" fmla="*/ 2104684 w 2485572"/>
                <a:gd name="connsiteY325" fmla="*/ 224386 h 2146721"/>
                <a:gd name="connsiteX326" fmla="*/ 2112921 w 2485572"/>
                <a:gd name="connsiteY326" fmla="*/ 224386 h 2146721"/>
                <a:gd name="connsiteX327" fmla="*/ 2124283 w 2485572"/>
                <a:gd name="connsiteY327" fmla="*/ 229783 h 2146721"/>
                <a:gd name="connsiteX328" fmla="*/ 2177397 w 2485572"/>
                <a:gd name="connsiteY328" fmla="*/ 229783 h 2146721"/>
                <a:gd name="connsiteX329" fmla="*/ 2185918 w 2485572"/>
                <a:gd name="connsiteY329" fmla="*/ 232623 h 2146721"/>
                <a:gd name="connsiteX330" fmla="*/ 2213753 w 2485572"/>
                <a:gd name="connsiteY330" fmla="*/ 226942 h 2146721"/>
                <a:gd name="connsiteX331" fmla="*/ 2219434 w 2485572"/>
                <a:gd name="connsiteY331" fmla="*/ 224386 h 2146721"/>
                <a:gd name="connsiteX332" fmla="*/ 2241872 w 2485572"/>
                <a:gd name="connsiteY332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295454 w 2485572"/>
                <a:gd name="connsiteY75" fmla="*/ 2023550 h 2146721"/>
                <a:gd name="connsiteX76" fmla="*/ 1266787 w 2485572"/>
                <a:gd name="connsiteY76" fmla="*/ 2006409 h 2146721"/>
                <a:gd name="connsiteX77" fmla="*/ 1255426 w 2485572"/>
                <a:gd name="connsiteY77" fmla="*/ 2006409 h 2146721"/>
                <a:gd name="connsiteX78" fmla="*/ 1238668 w 2485572"/>
                <a:gd name="connsiteY78" fmla="*/ 2001012 h 2146721"/>
                <a:gd name="connsiteX79" fmla="*/ 1232987 w 2485572"/>
                <a:gd name="connsiteY79" fmla="*/ 2001012 h 2146721"/>
                <a:gd name="connsiteX80" fmla="*/ 1216229 w 2485572"/>
                <a:gd name="connsiteY80" fmla="*/ 1995331 h 2146721"/>
                <a:gd name="connsiteX81" fmla="*/ 1213389 w 2485572"/>
                <a:gd name="connsiteY81" fmla="*/ 1992491 h 2146721"/>
                <a:gd name="connsiteX82" fmla="*/ 1185554 w 2485572"/>
                <a:gd name="connsiteY82" fmla="*/ 1984254 h 2146721"/>
                <a:gd name="connsiteX83" fmla="*/ 1179873 w 2485572"/>
                <a:gd name="connsiteY83" fmla="*/ 1984254 h 2146721"/>
                <a:gd name="connsiteX84" fmla="*/ 1157434 w 2485572"/>
                <a:gd name="connsiteY84" fmla="*/ 1981414 h 2146721"/>
                <a:gd name="connsiteX85" fmla="*/ 1109717 w 2485572"/>
                <a:gd name="connsiteY85" fmla="*/ 1947614 h 2146721"/>
                <a:gd name="connsiteX86" fmla="*/ 1098639 w 2485572"/>
                <a:gd name="connsiteY86" fmla="*/ 1944774 h 2146721"/>
                <a:gd name="connsiteX87" fmla="*/ 1067680 w 2485572"/>
                <a:gd name="connsiteY87" fmla="*/ 1919779 h 2146721"/>
                <a:gd name="connsiteX88" fmla="*/ 1056603 w 2485572"/>
                <a:gd name="connsiteY88" fmla="*/ 1888819 h 2146721"/>
                <a:gd name="connsiteX89" fmla="*/ 1053762 w 2485572"/>
                <a:gd name="connsiteY89" fmla="*/ 1880298 h 2146721"/>
                <a:gd name="connsiteX90" fmla="*/ 1022803 w 2485572"/>
                <a:gd name="connsiteY90" fmla="*/ 1860700 h 2146721"/>
                <a:gd name="connsiteX91" fmla="*/ 1019962 w 2485572"/>
                <a:gd name="connsiteY91" fmla="*/ 1858143 h 2146721"/>
                <a:gd name="connsiteX92" fmla="*/ 1006045 w 2485572"/>
                <a:gd name="connsiteY92" fmla="*/ 1824343 h 2146721"/>
                <a:gd name="connsiteX93" fmla="*/ 1006045 w 2485572"/>
                <a:gd name="connsiteY93" fmla="*/ 1813266 h 2146721"/>
                <a:gd name="connsiteX94" fmla="*/ 1011725 w 2485572"/>
                <a:gd name="connsiteY94" fmla="*/ 1793668 h 2146721"/>
                <a:gd name="connsiteX95" fmla="*/ 1019962 w 2485572"/>
                <a:gd name="connsiteY95" fmla="*/ 1768389 h 2146721"/>
                <a:gd name="connsiteX96" fmla="*/ 1025643 w 2485572"/>
                <a:gd name="connsiteY96" fmla="*/ 1737429 h 2146721"/>
                <a:gd name="connsiteX97" fmla="*/ 1025643 w 2485572"/>
                <a:gd name="connsiteY97" fmla="*/ 1723512 h 2146721"/>
                <a:gd name="connsiteX98" fmla="*/ 1019962 w 2485572"/>
                <a:gd name="connsiteY98" fmla="*/ 1720671 h 2146721"/>
                <a:gd name="connsiteX99" fmla="*/ 1014566 w 2485572"/>
                <a:gd name="connsiteY99" fmla="*/ 1712435 h 2146721"/>
                <a:gd name="connsiteX100" fmla="*/ 1011725 w 2485572"/>
                <a:gd name="connsiteY100" fmla="*/ 1709594 h 2146721"/>
                <a:gd name="connsiteX101" fmla="*/ 983606 w 2485572"/>
                <a:gd name="connsiteY101" fmla="*/ 1692552 h 2146721"/>
                <a:gd name="connsiteX102" fmla="*/ 977925 w 2485572"/>
                <a:gd name="connsiteY102" fmla="*/ 1692552 h 2146721"/>
                <a:gd name="connsiteX103" fmla="*/ 950090 w 2485572"/>
                <a:gd name="connsiteY103" fmla="*/ 1653356 h 2146721"/>
                <a:gd name="connsiteX104" fmla="*/ 950090 w 2485572"/>
                <a:gd name="connsiteY104" fmla="*/ 1639438 h 2146721"/>
                <a:gd name="connsiteX105" fmla="*/ 952931 w 2485572"/>
                <a:gd name="connsiteY105" fmla="*/ 1636598 h 2146721"/>
                <a:gd name="connsiteX106" fmla="*/ 975369 w 2485572"/>
                <a:gd name="connsiteY106" fmla="*/ 1597401 h 2146721"/>
                <a:gd name="connsiteX107" fmla="*/ 980766 w 2485572"/>
                <a:gd name="connsiteY107" fmla="*/ 1591721 h 2146721"/>
                <a:gd name="connsiteX108" fmla="*/ 1017406 w 2485572"/>
                <a:gd name="connsiteY108" fmla="*/ 1561045 h 2146721"/>
                <a:gd name="connsiteX109" fmla="*/ 1022803 w 2485572"/>
                <a:gd name="connsiteY109" fmla="*/ 1558205 h 2146721"/>
                <a:gd name="connsiteX110" fmla="*/ 1025643 w 2485572"/>
                <a:gd name="connsiteY110" fmla="*/ 1555364 h 2146721"/>
                <a:gd name="connsiteX111" fmla="*/ 1031324 w 2485572"/>
                <a:gd name="connsiteY111" fmla="*/ 1549684 h 2146721"/>
                <a:gd name="connsiteX112" fmla="*/ 1293866 w 2485572"/>
                <a:gd name="connsiteY112" fmla="*/ 1680648 h 2146721"/>
                <a:gd name="connsiteX113" fmla="*/ 1455791 w 2485572"/>
                <a:gd name="connsiteY113" fmla="*/ 1685410 h 2146721"/>
                <a:gd name="connsiteX114" fmla="*/ 1289417 w 2485572"/>
                <a:gd name="connsiteY114" fmla="*/ 1536685 h 2146721"/>
                <a:gd name="connsiteX115" fmla="*/ 1061999 w 2485572"/>
                <a:gd name="connsiteY115" fmla="*/ 1465610 h 2146721"/>
                <a:gd name="connsiteX116" fmla="*/ 1061999 w 2485572"/>
                <a:gd name="connsiteY116" fmla="*/ 1429254 h 2146721"/>
                <a:gd name="connsiteX117" fmla="*/ 1048082 w 2485572"/>
                <a:gd name="connsiteY117" fmla="*/ 1403975 h 2146721"/>
                <a:gd name="connsiteX118" fmla="*/ 1022803 w 2485572"/>
                <a:gd name="connsiteY118" fmla="*/ 1387217 h 2146721"/>
                <a:gd name="connsiteX119" fmla="*/ 1011725 w 2485572"/>
                <a:gd name="connsiteY119" fmla="*/ 1381536 h 2146721"/>
                <a:gd name="connsiteX120" fmla="*/ 1000364 w 2485572"/>
                <a:gd name="connsiteY120" fmla="*/ 1381536 h 2146721"/>
                <a:gd name="connsiteX121" fmla="*/ 961167 w 2485572"/>
                <a:gd name="connsiteY121" fmla="*/ 1376140 h 2146721"/>
                <a:gd name="connsiteX122" fmla="*/ 924811 w 2485572"/>
                <a:gd name="connsiteY122" fmla="*/ 1367618 h 2146721"/>
                <a:gd name="connsiteX123" fmla="*/ 919131 w 2485572"/>
                <a:gd name="connsiteY123" fmla="*/ 1367618 h 2146721"/>
                <a:gd name="connsiteX124" fmla="*/ 913450 w 2485572"/>
                <a:gd name="connsiteY124" fmla="*/ 1364778 h 2146721"/>
                <a:gd name="connsiteX125" fmla="*/ 908053 w 2485572"/>
                <a:gd name="connsiteY125" fmla="*/ 1364778 h 2146721"/>
                <a:gd name="connsiteX126" fmla="*/ 877094 w 2485572"/>
                <a:gd name="connsiteY126" fmla="*/ 1381536 h 2146721"/>
                <a:gd name="connsiteX127" fmla="*/ 868857 w 2485572"/>
                <a:gd name="connsiteY127" fmla="*/ 1390057 h 2146721"/>
                <a:gd name="connsiteX128" fmla="*/ 835057 w 2485572"/>
                <a:gd name="connsiteY128" fmla="*/ 1434934 h 2146721"/>
                <a:gd name="connsiteX129" fmla="*/ 832217 w 2485572"/>
                <a:gd name="connsiteY129" fmla="*/ 1440331 h 2146721"/>
                <a:gd name="connsiteX130" fmla="*/ 832217 w 2485572"/>
                <a:gd name="connsiteY130" fmla="*/ 1446012 h 2146721"/>
                <a:gd name="connsiteX131" fmla="*/ 767741 w 2485572"/>
                <a:gd name="connsiteY131" fmla="*/ 1513327 h 2146721"/>
                <a:gd name="connsiteX132" fmla="*/ 711787 w 2485572"/>
                <a:gd name="connsiteY132" fmla="*/ 1535766 h 2146721"/>
                <a:gd name="connsiteX133" fmla="*/ 686508 w 2485572"/>
                <a:gd name="connsiteY133" fmla="*/ 1541447 h 2146721"/>
                <a:gd name="connsiteX134" fmla="*/ 661513 w 2485572"/>
                <a:gd name="connsiteY134" fmla="*/ 1549684 h 2146721"/>
                <a:gd name="connsiteX135" fmla="*/ 658672 w 2485572"/>
                <a:gd name="connsiteY135" fmla="*/ 1552524 h 2146721"/>
                <a:gd name="connsiteX136" fmla="*/ 652992 w 2485572"/>
                <a:gd name="connsiteY136" fmla="*/ 1555364 h 2146721"/>
                <a:gd name="connsiteX137" fmla="*/ 624873 w 2485572"/>
                <a:gd name="connsiteY137" fmla="*/ 1561045 h 2146721"/>
                <a:gd name="connsiteX138" fmla="*/ 619476 w 2485572"/>
                <a:gd name="connsiteY138" fmla="*/ 1558205 h 2146721"/>
                <a:gd name="connsiteX139" fmla="*/ 616636 w 2485572"/>
                <a:gd name="connsiteY139" fmla="*/ 1555364 h 2146721"/>
                <a:gd name="connsiteX140" fmla="*/ 597037 w 2485572"/>
                <a:gd name="connsiteY140" fmla="*/ 1532926 h 2146721"/>
                <a:gd name="connsiteX141" fmla="*/ 594197 w 2485572"/>
                <a:gd name="connsiteY141" fmla="*/ 1521848 h 2146721"/>
                <a:gd name="connsiteX142" fmla="*/ 591357 w 2485572"/>
                <a:gd name="connsiteY142" fmla="*/ 1519008 h 2146721"/>
                <a:gd name="connsiteX143" fmla="*/ 566078 w 2485572"/>
                <a:gd name="connsiteY143" fmla="*/ 1482368 h 2146721"/>
                <a:gd name="connsiteX144" fmla="*/ 560397 w 2485572"/>
                <a:gd name="connsiteY144" fmla="*/ 1471291 h 2146721"/>
                <a:gd name="connsiteX145" fmla="*/ 555000 w 2485572"/>
                <a:gd name="connsiteY145" fmla="*/ 1465610 h 2146721"/>
                <a:gd name="connsiteX146" fmla="*/ 498762 w 2485572"/>
                <a:gd name="connsiteY146" fmla="*/ 1432094 h 2146721"/>
                <a:gd name="connsiteX147" fmla="*/ 490525 w 2485572"/>
                <a:gd name="connsiteY147" fmla="*/ 1429254 h 2146721"/>
                <a:gd name="connsiteX148" fmla="*/ 487685 w 2485572"/>
                <a:gd name="connsiteY148" fmla="*/ 1429254 h 2146721"/>
                <a:gd name="connsiteX149" fmla="*/ 462406 w 2485572"/>
                <a:gd name="connsiteY149" fmla="*/ 1426413 h 2146721"/>
                <a:gd name="connsiteX150" fmla="*/ 400770 w 2485572"/>
                <a:gd name="connsiteY150" fmla="*/ 1426413 h 2146721"/>
                <a:gd name="connsiteX151" fmla="*/ 392250 w 2485572"/>
                <a:gd name="connsiteY151" fmla="*/ 1423573 h 2146721"/>
                <a:gd name="connsiteX152" fmla="*/ 384013 w 2485572"/>
                <a:gd name="connsiteY152" fmla="*/ 1420733 h 2146721"/>
                <a:gd name="connsiteX153" fmla="*/ 375492 w 2485572"/>
                <a:gd name="connsiteY153" fmla="*/ 1420733 h 2146721"/>
                <a:gd name="connsiteX154" fmla="*/ 319537 w 2485572"/>
                <a:gd name="connsiteY154" fmla="*/ 1409655 h 2146721"/>
                <a:gd name="connsiteX155" fmla="*/ 313856 w 2485572"/>
                <a:gd name="connsiteY155" fmla="*/ 1406815 h 2146721"/>
                <a:gd name="connsiteX156" fmla="*/ 308176 w 2485572"/>
                <a:gd name="connsiteY156" fmla="*/ 1406815 h 2146721"/>
                <a:gd name="connsiteX157" fmla="*/ 297098 w 2485572"/>
                <a:gd name="connsiteY157" fmla="*/ 1401134 h 2146721"/>
                <a:gd name="connsiteX158" fmla="*/ 221546 w 2485572"/>
                <a:gd name="connsiteY158" fmla="*/ 1392898 h 2146721"/>
                <a:gd name="connsiteX159" fmla="*/ 213025 w 2485572"/>
                <a:gd name="connsiteY159" fmla="*/ 1392898 h 2146721"/>
                <a:gd name="connsiteX160" fmla="*/ 204504 w 2485572"/>
                <a:gd name="connsiteY160" fmla="*/ 1395738 h 2146721"/>
                <a:gd name="connsiteX161" fmla="*/ 154230 w 2485572"/>
                <a:gd name="connsiteY161" fmla="*/ 1406815 h 2146721"/>
                <a:gd name="connsiteX162" fmla="*/ 148549 w 2485572"/>
                <a:gd name="connsiteY162" fmla="*/ 1403975 h 2146721"/>
                <a:gd name="connsiteX163" fmla="*/ 137472 w 2485572"/>
                <a:gd name="connsiteY163" fmla="*/ 1398294 h 2146721"/>
                <a:gd name="connsiteX164" fmla="*/ 131791 w 2485572"/>
                <a:gd name="connsiteY164" fmla="*/ 1398294 h 2146721"/>
                <a:gd name="connsiteX165" fmla="*/ 67316 w 2485572"/>
                <a:gd name="connsiteY165" fmla="*/ 1418177 h 2146721"/>
                <a:gd name="connsiteX166" fmla="*/ 58795 w 2485572"/>
                <a:gd name="connsiteY166" fmla="*/ 1420733 h 2146721"/>
                <a:gd name="connsiteX167" fmla="*/ 50558 w 2485572"/>
                <a:gd name="connsiteY167" fmla="*/ 1423573 h 2146721"/>
                <a:gd name="connsiteX168" fmla="*/ 42037 w 2485572"/>
                <a:gd name="connsiteY168" fmla="*/ 1423573 h 2146721"/>
                <a:gd name="connsiteX169" fmla="*/ 5681 w 2485572"/>
                <a:gd name="connsiteY169" fmla="*/ 1432094 h 2146721"/>
                <a:gd name="connsiteX170" fmla="*/ 2840 w 2485572"/>
                <a:gd name="connsiteY170" fmla="*/ 1403975 h 2146721"/>
                <a:gd name="connsiteX171" fmla="*/ 0 w 2485572"/>
                <a:gd name="connsiteY171" fmla="*/ 1395738 h 2146721"/>
                <a:gd name="connsiteX172" fmla="*/ 5681 w 2485572"/>
                <a:gd name="connsiteY172" fmla="*/ 1373299 h 2146721"/>
                <a:gd name="connsiteX173" fmla="*/ 5681 w 2485572"/>
                <a:gd name="connsiteY173" fmla="*/ 1361938 h 2146721"/>
                <a:gd name="connsiteX174" fmla="*/ 11361 w 2485572"/>
                <a:gd name="connsiteY174" fmla="*/ 1345180 h 2146721"/>
                <a:gd name="connsiteX175" fmla="*/ 42037 w 2485572"/>
                <a:gd name="connsiteY175" fmla="*/ 1305983 h 2146721"/>
                <a:gd name="connsiteX176" fmla="*/ 47718 w 2485572"/>
                <a:gd name="connsiteY176" fmla="*/ 1294622 h 2146721"/>
                <a:gd name="connsiteX177" fmla="*/ 39197 w 2485572"/>
                <a:gd name="connsiteY177" fmla="*/ 1275024 h 2146721"/>
                <a:gd name="connsiteX178" fmla="*/ 33516 w 2485572"/>
                <a:gd name="connsiteY178" fmla="*/ 1269627 h 2146721"/>
                <a:gd name="connsiteX179" fmla="*/ 33516 w 2485572"/>
                <a:gd name="connsiteY179" fmla="*/ 1244348 h 2146721"/>
                <a:gd name="connsiteX180" fmla="*/ 64475 w 2485572"/>
                <a:gd name="connsiteY180" fmla="*/ 1213389 h 2146721"/>
                <a:gd name="connsiteX181" fmla="*/ 81233 w 2485572"/>
                <a:gd name="connsiteY181" fmla="*/ 1199471 h 2146721"/>
                <a:gd name="connsiteX182" fmla="*/ 86914 w 2485572"/>
                <a:gd name="connsiteY182" fmla="*/ 1190950 h 2146721"/>
                <a:gd name="connsiteX183" fmla="*/ 97991 w 2485572"/>
                <a:gd name="connsiteY183" fmla="*/ 1160275 h 2146721"/>
                <a:gd name="connsiteX184" fmla="*/ 95435 w 2485572"/>
                <a:gd name="connsiteY184" fmla="*/ 1151753 h 2146721"/>
                <a:gd name="connsiteX185" fmla="*/ 95435 w 2485572"/>
                <a:gd name="connsiteY185" fmla="*/ 1121078 h 2146721"/>
                <a:gd name="connsiteX186" fmla="*/ 100832 w 2485572"/>
                <a:gd name="connsiteY186" fmla="*/ 1112557 h 2146721"/>
                <a:gd name="connsiteX187" fmla="*/ 103672 w 2485572"/>
                <a:gd name="connsiteY187" fmla="*/ 1106876 h 2146721"/>
                <a:gd name="connsiteX188" fmla="*/ 154230 w 2485572"/>
                <a:gd name="connsiteY188" fmla="*/ 1070520 h 2146721"/>
                <a:gd name="connsiteX189" fmla="*/ 176668 w 2485572"/>
                <a:gd name="connsiteY189" fmla="*/ 1045241 h 2146721"/>
                <a:gd name="connsiteX190" fmla="*/ 176668 w 2485572"/>
                <a:gd name="connsiteY190" fmla="*/ 1037004 h 2146721"/>
                <a:gd name="connsiteX191" fmla="*/ 173828 w 2485572"/>
                <a:gd name="connsiteY191" fmla="*/ 1028483 h 2146721"/>
                <a:gd name="connsiteX192" fmla="*/ 157070 w 2485572"/>
                <a:gd name="connsiteY192" fmla="*/ 1008885 h 2146721"/>
                <a:gd name="connsiteX193" fmla="*/ 154230 w 2485572"/>
                <a:gd name="connsiteY193" fmla="*/ 1000648 h 2146721"/>
                <a:gd name="connsiteX194" fmla="*/ 157070 w 2485572"/>
                <a:gd name="connsiteY194" fmla="*/ 964008 h 2146721"/>
                <a:gd name="connsiteX195" fmla="*/ 154230 w 2485572"/>
                <a:gd name="connsiteY195" fmla="*/ 955771 h 2146721"/>
                <a:gd name="connsiteX196" fmla="*/ 126111 w 2485572"/>
                <a:gd name="connsiteY196" fmla="*/ 930492 h 2146721"/>
                <a:gd name="connsiteX197" fmla="*/ 112193 w 2485572"/>
                <a:gd name="connsiteY197" fmla="*/ 927652 h 2146721"/>
                <a:gd name="connsiteX198" fmla="*/ 109353 w 2485572"/>
                <a:gd name="connsiteY198" fmla="*/ 921971 h 2146721"/>
                <a:gd name="connsiteX199" fmla="*/ 109353 w 2485572"/>
                <a:gd name="connsiteY199" fmla="*/ 908053 h 2146721"/>
                <a:gd name="connsiteX200" fmla="*/ 117590 w 2485572"/>
                <a:gd name="connsiteY200" fmla="*/ 891295 h 2146721"/>
                <a:gd name="connsiteX201" fmla="*/ 123270 w 2485572"/>
                <a:gd name="connsiteY201" fmla="*/ 885615 h 2146721"/>
                <a:gd name="connsiteX202" fmla="*/ 148549 w 2485572"/>
                <a:gd name="connsiteY202" fmla="*/ 866016 h 2146721"/>
                <a:gd name="connsiteX203" fmla="*/ 128951 w 2485572"/>
                <a:gd name="connsiteY203" fmla="*/ 840738 h 2146721"/>
                <a:gd name="connsiteX204" fmla="*/ 126111 w 2485572"/>
                <a:gd name="connsiteY204" fmla="*/ 821139 h 2146721"/>
                <a:gd name="connsiteX205" fmla="*/ 140028 w 2485572"/>
                <a:gd name="connsiteY205" fmla="*/ 812618 h 2146721"/>
                <a:gd name="connsiteX206" fmla="*/ 142869 w 2485572"/>
                <a:gd name="connsiteY206" fmla="*/ 790464 h 2146721"/>
                <a:gd name="connsiteX207" fmla="*/ 154230 w 2485572"/>
                <a:gd name="connsiteY207" fmla="*/ 773422 h 2146721"/>
                <a:gd name="connsiteX208" fmla="*/ 157070 w 2485572"/>
                <a:gd name="connsiteY208" fmla="*/ 762344 h 2146721"/>
                <a:gd name="connsiteX209" fmla="*/ 157070 w 2485572"/>
                <a:gd name="connsiteY209" fmla="*/ 753824 h 2146721"/>
                <a:gd name="connsiteX210" fmla="*/ 145709 w 2485572"/>
                <a:gd name="connsiteY210" fmla="*/ 731385 h 2146721"/>
                <a:gd name="connsiteX211" fmla="*/ 145709 w 2485572"/>
                <a:gd name="connsiteY211" fmla="*/ 723148 h 2146721"/>
                <a:gd name="connsiteX212" fmla="*/ 159627 w 2485572"/>
                <a:gd name="connsiteY212" fmla="*/ 714627 h 2146721"/>
                <a:gd name="connsiteX213" fmla="*/ 204504 w 2485572"/>
                <a:gd name="connsiteY213" fmla="*/ 708946 h 2146721"/>
                <a:gd name="connsiteX214" fmla="*/ 232623 w 2485572"/>
                <a:gd name="connsiteY214" fmla="*/ 678271 h 2146721"/>
                <a:gd name="connsiteX215" fmla="*/ 232623 w 2485572"/>
                <a:gd name="connsiteY215" fmla="*/ 666909 h 2146721"/>
                <a:gd name="connsiteX216" fmla="*/ 215865 w 2485572"/>
                <a:gd name="connsiteY216" fmla="*/ 644755 h 2146721"/>
                <a:gd name="connsiteX217" fmla="*/ 218705 w 2485572"/>
                <a:gd name="connsiteY217" fmla="*/ 613795 h 2146721"/>
                <a:gd name="connsiteX218" fmla="*/ 241144 w 2485572"/>
                <a:gd name="connsiteY218" fmla="*/ 582836 h 2146721"/>
                <a:gd name="connsiteX219" fmla="*/ 252221 w 2485572"/>
                <a:gd name="connsiteY219" fmla="*/ 571758 h 2146721"/>
                <a:gd name="connsiteX220" fmla="*/ 285737 w 2485572"/>
                <a:gd name="connsiteY220" fmla="*/ 524041 h 2146721"/>
                <a:gd name="connsiteX221" fmla="*/ 291418 w 2485572"/>
                <a:gd name="connsiteY221" fmla="*/ 518644 h 2146721"/>
                <a:gd name="connsiteX222" fmla="*/ 322377 w 2485572"/>
                <a:gd name="connsiteY222" fmla="*/ 518644 h 2146721"/>
                <a:gd name="connsiteX223" fmla="*/ 333455 w 2485572"/>
                <a:gd name="connsiteY223" fmla="*/ 510123 h 2146721"/>
                <a:gd name="connsiteX224" fmla="*/ 341976 w 2485572"/>
                <a:gd name="connsiteY224" fmla="*/ 482004 h 2146721"/>
                <a:gd name="connsiteX225" fmla="*/ 347372 w 2485572"/>
                <a:gd name="connsiteY225" fmla="*/ 476607 h 2146721"/>
                <a:gd name="connsiteX226" fmla="*/ 386853 w 2485572"/>
                <a:gd name="connsiteY226" fmla="*/ 459565 h 2146721"/>
                <a:gd name="connsiteX227" fmla="*/ 389409 w 2485572"/>
                <a:gd name="connsiteY227" fmla="*/ 454169 h 2146721"/>
                <a:gd name="connsiteX228" fmla="*/ 400770 w 2485572"/>
                <a:gd name="connsiteY228" fmla="*/ 434570 h 2146721"/>
                <a:gd name="connsiteX229" fmla="*/ 414688 w 2485572"/>
                <a:gd name="connsiteY229" fmla="*/ 392534 h 2146721"/>
                <a:gd name="connsiteX230" fmla="*/ 428890 w 2485572"/>
                <a:gd name="connsiteY230" fmla="*/ 341976 h 2146721"/>
                <a:gd name="connsiteX231" fmla="*/ 434286 w 2485572"/>
                <a:gd name="connsiteY231" fmla="*/ 255062 h 2146721"/>
                <a:gd name="connsiteX232" fmla="*/ 437127 w 2485572"/>
                <a:gd name="connsiteY232" fmla="*/ 252221 h 2146721"/>
                <a:gd name="connsiteX233" fmla="*/ 448488 w 2485572"/>
                <a:gd name="connsiteY233" fmla="*/ 235463 h 2146721"/>
                <a:gd name="connsiteX234" fmla="*/ 468086 w 2485572"/>
                <a:gd name="connsiteY234" fmla="*/ 221546 h 2146721"/>
                <a:gd name="connsiteX235" fmla="*/ 501602 w 2485572"/>
                <a:gd name="connsiteY235" fmla="*/ 215865 h 2146721"/>
                <a:gd name="connsiteX236" fmla="*/ 512964 w 2485572"/>
                <a:gd name="connsiteY236" fmla="*/ 213025 h 2146721"/>
                <a:gd name="connsiteX237" fmla="*/ 555000 w 2485572"/>
                <a:gd name="connsiteY237" fmla="*/ 187746 h 2146721"/>
                <a:gd name="connsiteX238" fmla="*/ 557557 w 2485572"/>
                <a:gd name="connsiteY238" fmla="*/ 182349 h 2146721"/>
                <a:gd name="connsiteX239" fmla="*/ 602434 w 2485572"/>
                <a:gd name="connsiteY239" fmla="*/ 131791 h 2146721"/>
                <a:gd name="connsiteX240" fmla="*/ 605274 w 2485572"/>
                <a:gd name="connsiteY240" fmla="*/ 123270 h 2146721"/>
                <a:gd name="connsiteX241" fmla="*/ 594197 w 2485572"/>
                <a:gd name="connsiteY241" fmla="*/ 70156 h 2146721"/>
                <a:gd name="connsiteX242" fmla="*/ 650151 w 2485572"/>
                <a:gd name="connsiteY242" fmla="*/ 92595 h 2146721"/>
                <a:gd name="connsiteX243" fmla="*/ 664069 w 2485572"/>
                <a:gd name="connsiteY243" fmla="*/ 92595 h 2146721"/>
                <a:gd name="connsiteX244" fmla="*/ 689348 w 2485572"/>
                <a:gd name="connsiteY244" fmla="*/ 98275 h 2146721"/>
                <a:gd name="connsiteX245" fmla="*/ 723148 w 2485572"/>
                <a:gd name="connsiteY245" fmla="*/ 89754 h 2146721"/>
                <a:gd name="connsiteX246" fmla="*/ 725704 w 2485572"/>
                <a:gd name="connsiteY246" fmla="*/ 92595 h 2146721"/>
                <a:gd name="connsiteX247" fmla="*/ 731385 w 2485572"/>
                <a:gd name="connsiteY247" fmla="*/ 92595 h 2146721"/>
                <a:gd name="connsiteX248" fmla="*/ 737065 w 2485572"/>
                <a:gd name="connsiteY248" fmla="*/ 95435 h 2146721"/>
                <a:gd name="connsiteX249" fmla="*/ 742746 w 2485572"/>
                <a:gd name="connsiteY249" fmla="*/ 95435 h 2146721"/>
                <a:gd name="connsiteX250" fmla="*/ 779102 w 2485572"/>
                <a:gd name="connsiteY250" fmla="*/ 75837 h 2146721"/>
                <a:gd name="connsiteX251" fmla="*/ 818299 w 2485572"/>
                <a:gd name="connsiteY251" fmla="*/ 39197 h 2146721"/>
                <a:gd name="connsiteX252" fmla="*/ 823980 w 2485572"/>
                <a:gd name="connsiteY252" fmla="*/ 33800 h 2146721"/>
                <a:gd name="connsiteX253" fmla="*/ 851815 w 2485572"/>
                <a:gd name="connsiteY253" fmla="*/ 19598 h 2146721"/>
                <a:gd name="connsiteX254" fmla="*/ 854655 w 2485572"/>
                <a:gd name="connsiteY254" fmla="*/ 14202 h 2146721"/>
                <a:gd name="connsiteX255" fmla="*/ 888455 w 2485572"/>
                <a:gd name="connsiteY255" fmla="*/ 8521 h 2146721"/>
                <a:gd name="connsiteX256" fmla="*/ 893852 w 2485572"/>
                <a:gd name="connsiteY256" fmla="*/ 11361 h 2146721"/>
                <a:gd name="connsiteX257" fmla="*/ 933332 w 2485572"/>
                <a:gd name="connsiteY257" fmla="*/ 36640 h 2146721"/>
                <a:gd name="connsiteX258" fmla="*/ 938729 w 2485572"/>
                <a:gd name="connsiteY258" fmla="*/ 42037 h 2146721"/>
                <a:gd name="connsiteX259" fmla="*/ 969689 w 2485572"/>
                <a:gd name="connsiteY259" fmla="*/ 61635 h 2146721"/>
                <a:gd name="connsiteX260" fmla="*/ 972529 w 2485572"/>
                <a:gd name="connsiteY260" fmla="*/ 64475 h 2146721"/>
                <a:gd name="connsiteX261" fmla="*/ 977925 w 2485572"/>
                <a:gd name="connsiteY261" fmla="*/ 67316 h 2146721"/>
                <a:gd name="connsiteX262" fmla="*/ 1011725 w 2485572"/>
                <a:gd name="connsiteY262" fmla="*/ 67316 h 2146721"/>
                <a:gd name="connsiteX263" fmla="*/ 1031324 w 2485572"/>
                <a:gd name="connsiteY263" fmla="*/ 64475 h 2146721"/>
                <a:gd name="connsiteX264" fmla="*/ 1042401 w 2485572"/>
                <a:gd name="connsiteY264" fmla="*/ 64475 h 2146721"/>
                <a:gd name="connsiteX265" fmla="*/ 1104036 w 2485572"/>
                <a:gd name="connsiteY265" fmla="*/ 70156 h 2146721"/>
                <a:gd name="connsiteX266" fmla="*/ 1109717 w 2485572"/>
                <a:gd name="connsiteY266" fmla="*/ 75837 h 2146721"/>
                <a:gd name="connsiteX267" fmla="*/ 1118238 w 2485572"/>
                <a:gd name="connsiteY267" fmla="*/ 81233 h 2146721"/>
                <a:gd name="connsiteX268" fmla="*/ 1121078 w 2485572"/>
                <a:gd name="connsiteY268" fmla="*/ 84074 h 2146721"/>
                <a:gd name="connsiteX269" fmla="*/ 1143517 w 2485572"/>
                <a:gd name="connsiteY269" fmla="*/ 95435 h 2146721"/>
                <a:gd name="connsiteX270" fmla="*/ 1151754 w 2485572"/>
                <a:gd name="connsiteY270" fmla="*/ 100832 h 2146721"/>
                <a:gd name="connsiteX271" fmla="*/ 1171352 w 2485572"/>
                <a:gd name="connsiteY271" fmla="*/ 100832 h 2146721"/>
                <a:gd name="connsiteX272" fmla="*/ 1174192 w 2485572"/>
                <a:gd name="connsiteY272" fmla="*/ 98275 h 2146721"/>
                <a:gd name="connsiteX273" fmla="*/ 1188110 w 2485572"/>
                <a:gd name="connsiteY273" fmla="*/ 89754 h 2146721"/>
                <a:gd name="connsiteX274" fmla="*/ 1193791 w 2485572"/>
                <a:gd name="connsiteY274" fmla="*/ 84074 h 2146721"/>
                <a:gd name="connsiteX275" fmla="*/ 1238668 w 2485572"/>
                <a:gd name="connsiteY275" fmla="*/ 75837 h 2146721"/>
                <a:gd name="connsiteX276" fmla="*/ 1244348 w 2485572"/>
                <a:gd name="connsiteY276" fmla="*/ 78677 h 2146721"/>
                <a:gd name="connsiteX277" fmla="*/ 1272184 w 2485572"/>
                <a:gd name="connsiteY277" fmla="*/ 75837 h 2146721"/>
                <a:gd name="connsiteX278" fmla="*/ 1280705 w 2485572"/>
                <a:gd name="connsiteY278" fmla="*/ 72996 h 2146721"/>
                <a:gd name="connsiteX279" fmla="*/ 1286385 w 2485572"/>
                <a:gd name="connsiteY279" fmla="*/ 72996 h 2146721"/>
                <a:gd name="connsiteX280" fmla="*/ 1348020 w 2485572"/>
                <a:gd name="connsiteY280" fmla="*/ 50558 h 2146721"/>
                <a:gd name="connsiteX281" fmla="*/ 1350861 w 2485572"/>
                <a:gd name="connsiteY281" fmla="*/ 50558 h 2146721"/>
                <a:gd name="connsiteX282" fmla="*/ 1392898 w 2485572"/>
                <a:gd name="connsiteY282" fmla="*/ 39197 h 2146721"/>
                <a:gd name="connsiteX283" fmla="*/ 1406815 w 2485572"/>
                <a:gd name="connsiteY283" fmla="*/ 39197 h 2146721"/>
                <a:gd name="connsiteX284" fmla="*/ 1459929 w 2485572"/>
                <a:gd name="connsiteY284" fmla="*/ 36640 h 2146721"/>
                <a:gd name="connsiteX285" fmla="*/ 1468450 w 2485572"/>
                <a:gd name="connsiteY285" fmla="*/ 36640 h 2146721"/>
                <a:gd name="connsiteX286" fmla="*/ 1474131 w 2485572"/>
                <a:gd name="connsiteY286" fmla="*/ 33800 h 2146721"/>
                <a:gd name="connsiteX287" fmla="*/ 1479528 w 2485572"/>
                <a:gd name="connsiteY287" fmla="*/ 30960 h 2146721"/>
                <a:gd name="connsiteX288" fmla="*/ 1485208 w 2485572"/>
                <a:gd name="connsiteY288" fmla="*/ 30960 h 2146721"/>
                <a:gd name="connsiteX289" fmla="*/ 1544003 w 2485572"/>
                <a:gd name="connsiteY289" fmla="*/ 16758 h 2146721"/>
                <a:gd name="connsiteX290" fmla="*/ 1549684 w 2485572"/>
                <a:gd name="connsiteY290" fmla="*/ 14202 h 2146721"/>
                <a:gd name="connsiteX291" fmla="*/ 1555364 w 2485572"/>
                <a:gd name="connsiteY291" fmla="*/ 14202 h 2146721"/>
                <a:gd name="connsiteX292" fmla="*/ 1563601 w 2485572"/>
                <a:gd name="connsiteY292" fmla="*/ 11361 h 2146721"/>
                <a:gd name="connsiteX293" fmla="*/ 1614159 w 2485572"/>
                <a:gd name="connsiteY293" fmla="*/ 22439 h 2146721"/>
                <a:gd name="connsiteX294" fmla="*/ 1619840 w 2485572"/>
                <a:gd name="connsiteY294" fmla="*/ 19598 h 2146721"/>
                <a:gd name="connsiteX295" fmla="*/ 1630917 w 2485572"/>
                <a:gd name="connsiteY295" fmla="*/ 16758 h 2146721"/>
                <a:gd name="connsiteX296" fmla="*/ 1645119 w 2485572"/>
                <a:gd name="connsiteY296" fmla="*/ 8521 h 2146721"/>
                <a:gd name="connsiteX297" fmla="*/ 1653356 w 2485572"/>
                <a:gd name="connsiteY297" fmla="*/ 5681 h 2146721"/>
                <a:gd name="connsiteX298" fmla="*/ 1689712 w 2485572"/>
                <a:gd name="connsiteY298" fmla="*/ 0 h 2146721"/>
                <a:gd name="connsiteX299" fmla="*/ 1698233 w 2485572"/>
                <a:gd name="connsiteY299" fmla="*/ 11361 h 2146721"/>
                <a:gd name="connsiteX300" fmla="*/ 1703914 w 2485572"/>
                <a:gd name="connsiteY300" fmla="*/ 14202 h 2146721"/>
                <a:gd name="connsiteX301" fmla="*/ 1709310 w 2485572"/>
                <a:gd name="connsiteY301" fmla="*/ 16758 h 2146721"/>
                <a:gd name="connsiteX302" fmla="*/ 1717831 w 2485572"/>
                <a:gd name="connsiteY302" fmla="*/ 16758 h 2146721"/>
                <a:gd name="connsiteX303" fmla="*/ 1757028 w 2485572"/>
                <a:gd name="connsiteY303" fmla="*/ 22439 h 2146721"/>
                <a:gd name="connsiteX304" fmla="*/ 1762708 w 2485572"/>
                <a:gd name="connsiteY304" fmla="*/ 25279 h 2146721"/>
                <a:gd name="connsiteX305" fmla="*/ 1768389 w 2485572"/>
                <a:gd name="connsiteY305" fmla="*/ 25279 h 2146721"/>
                <a:gd name="connsiteX306" fmla="*/ 1787987 w 2485572"/>
                <a:gd name="connsiteY306" fmla="*/ 33800 h 2146721"/>
                <a:gd name="connsiteX307" fmla="*/ 1793384 w 2485572"/>
                <a:gd name="connsiteY307" fmla="*/ 33800 h 2146721"/>
                <a:gd name="connsiteX308" fmla="*/ 1801905 w 2485572"/>
                <a:gd name="connsiteY308" fmla="*/ 36640 h 2146721"/>
                <a:gd name="connsiteX309" fmla="*/ 1835421 w 2485572"/>
                <a:gd name="connsiteY309" fmla="*/ 42037 h 2146721"/>
                <a:gd name="connsiteX310" fmla="*/ 1891659 w 2485572"/>
                <a:gd name="connsiteY310" fmla="*/ 61635 h 2146721"/>
                <a:gd name="connsiteX311" fmla="*/ 1897340 w 2485572"/>
                <a:gd name="connsiteY311" fmla="*/ 64475 h 2146721"/>
                <a:gd name="connsiteX312" fmla="*/ 1899896 w 2485572"/>
                <a:gd name="connsiteY312" fmla="*/ 67316 h 2146721"/>
                <a:gd name="connsiteX313" fmla="*/ 1944774 w 2485572"/>
                <a:gd name="connsiteY313" fmla="*/ 123270 h 2146721"/>
                <a:gd name="connsiteX314" fmla="*/ 1947614 w 2485572"/>
                <a:gd name="connsiteY314" fmla="*/ 128951 h 2146721"/>
                <a:gd name="connsiteX315" fmla="*/ 1950454 w 2485572"/>
                <a:gd name="connsiteY315" fmla="*/ 131791 h 2146721"/>
                <a:gd name="connsiteX316" fmla="*/ 1956135 w 2485572"/>
                <a:gd name="connsiteY316" fmla="*/ 140312 h 2146721"/>
                <a:gd name="connsiteX317" fmla="*/ 1958975 w 2485572"/>
                <a:gd name="connsiteY317" fmla="*/ 145709 h 2146721"/>
                <a:gd name="connsiteX318" fmla="*/ 1961532 w 2485572"/>
                <a:gd name="connsiteY318" fmla="*/ 154230 h 2146721"/>
                <a:gd name="connsiteX319" fmla="*/ 1998172 w 2485572"/>
                <a:gd name="connsiteY319" fmla="*/ 204788 h 2146721"/>
                <a:gd name="connsiteX320" fmla="*/ 2003569 w 2485572"/>
                <a:gd name="connsiteY320" fmla="*/ 207344 h 2146721"/>
                <a:gd name="connsiteX321" fmla="*/ 2009249 w 2485572"/>
                <a:gd name="connsiteY321" fmla="*/ 210184 h 2146721"/>
                <a:gd name="connsiteX322" fmla="*/ 2017770 w 2485572"/>
                <a:gd name="connsiteY322" fmla="*/ 210184 h 2146721"/>
                <a:gd name="connsiteX323" fmla="*/ 2026007 w 2485572"/>
                <a:gd name="connsiteY323" fmla="*/ 213025 h 2146721"/>
                <a:gd name="connsiteX324" fmla="*/ 2037368 w 2485572"/>
                <a:gd name="connsiteY324" fmla="*/ 215865 h 2146721"/>
                <a:gd name="connsiteX325" fmla="*/ 2099003 w 2485572"/>
                <a:gd name="connsiteY325" fmla="*/ 221546 h 2146721"/>
                <a:gd name="connsiteX326" fmla="*/ 2104684 w 2485572"/>
                <a:gd name="connsiteY326" fmla="*/ 224386 h 2146721"/>
                <a:gd name="connsiteX327" fmla="*/ 2112921 w 2485572"/>
                <a:gd name="connsiteY327" fmla="*/ 224386 h 2146721"/>
                <a:gd name="connsiteX328" fmla="*/ 2124283 w 2485572"/>
                <a:gd name="connsiteY328" fmla="*/ 229783 h 2146721"/>
                <a:gd name="connsiteX329" fmla="*/ 2177397 w 2485572"/>
                <a:gd name="connsiteY329" fmla="*/ 229783 h 2146721"/>
                <a:gd name="connsiteX330" fmla="*/ 2185918 w 2485572"/>
                <a:gd name="connsiteY330" fmla="*/ 232623 h 2146721"/>
                <a:gd name="connsiteX331" fmla="*/ 2213753 w 2485572"/>
                <a:gd name="connsiteY331" fmla="*/ 226942 h 2146721"/>
                <a:gd name="connsiteX332" fmla="*/ 2219434 w 2485572"/>
                <a:gd name="connsiteY332" fmla="*/ 224386 h 2146721"/>
                <a:gd name="connsiteX333" fmla="*/ 2241872 w 2485572"/>
                <a:gd name="connsiteY333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295454 w 2485572"/>
                <a:gd name="connsiteY75" fmla="*/ 2023550 h 2146721"/>
                <a:gd name="connsiteX76" fmla="*/ 1255426 w 2485572"/>
                <a:gd name="connsiteY76" fmla="*/ 2006409 h 2146721"/>
                <a:gd name="connsiteX77" fmla="*/ 1238668 w 2485572"/>
                <a:gd name="connsiteY77" fmla="*/ 2001012 h 2146721"/>
                <a:gd name="connsiteX78" fmla="*/ 1232987 w 2485572"/>
                <a:gd name="connsiteY78" fmla="*/ 2001012 h 2146721"/>
                <a:gd name="connsiteX79" fmla="*/ 1216229 w 2485572"/>
                <a:gd name="connsiteY79" fmla="*/ 1995331 h 2146721"/>
                <a:gd name="connsiteX80" fmla="*/ 1213389 w 2485572"/>
                <a:gd name="connsiteY80" fmla="*/ 1992491 h 2146721"/>
                <a:gd name="connsiteX81" fmla="*/ 1185554 w 2485572"/>
                <a:gd name="connsiteY81" fmla="*/ 1984254 h 2146721"/>
                <a:gd name="connsiteX82" fmla="*/ 1179873 w 2485572"/>
                <a:gd name="connsiteY82" fmla="*/ 1984254 h 2146721"/>
                <a:gd name="connsiteX83" fmla="*/ 1157434 w 2485572"/>
                <a:gd name="connsiteY83" fmla="*/ 1981414 h 2146721"/>
                <a:gd name="connsiteX84" fmla="*/ 1109717 w 2485572"/>
                <a:gd name="connsiteY84" fmla="*/ 1947614 h 2146721"/>
                <a:gd name="connsiteX85" fmla="*/ 1098639 w 2485572"/>
                <a:gd name="connsiteY85" fmla="*/ 1944774 h 2146721"/>
                <a:gd name="connsiteX86" fmla="*/ 1067680 w 2485572"/>
                <a:gd name="connsiteY86" fmla="*/ 1919779 h 2146721"/>
                <a:gd name="connsiteX87" fmla="*/ 1056603 w 2485572"/>
                <a:gd name="connsiteY87" fmla="*/ 1888819 h 2146721"/>
                <a:gd name="connsiteX88" fmla="*/ 1053762 w 2485572"/>
                <a:gd name="connsiteY88" fmla="*/ 1880298 h 2146721"/>
                <a:gd name="connsiteX89" fmla="*/ 1022803 w 2485572"/>
                <a:gd name="connsiteY89" fmla="*/ 1860700 h 2146721"/>
                <a:gd name="connsiteX90" fmla="*/ 1019962 w 2485572"/>
                <a:gd name="connsiteY90" fmla="*/ 1858143 h 2146721"/>
                <a:gd name="connsiteX91" fmla="*/ 1006045 w 2485572"/>
                <a:gd name="connsiteY91" fmla="*/ 1824343 h 2146721"/>
                <a:gd name="connsiteX92" fmla="*/ 1006045 w 2485572"/>
                <a:gd name="connsiteY92" fmla="*/ 1813266 h 2146721"/>
                <a:gd name="connsiteX93" fmla="*/ 1011725 w 2485572"/>
                <a:gd name="connsiteY93" fmla="*/ 1793668 h 2146721"/>
                <a:gd name="connsiteX94" fmla="*/ 1019962 w 2485572"/>
                <a:gd name="connsiteY94" fmla="*/ 1768389 h 2146721"/>
                <a:gd name="connsiteX95" fmla="*/ 1025643 w 2485572"/>
                <a:gd name="connsiteY95" fmla="*/ 1737429 h 2146721"/>
                <a:gd name="connsiteX96" fmla="*/ 1025643 w 2485572"/>
                <a:gd name="connsiteY96" fmla="*/ 1723512 h 2146721"/>
                <a:gd name="connsiteX97" fmla="*/ 1019962 w 2485572"/>
                <a:gd name="connsiteY97" fmla="*/ 1720671 h 2146721"/>
                <a:gd name="connsiteX98" fmla="*/ 1014566 w 2485572"/>
                <a:gd name="connsiteY98" fmla="*/ 1712435 h 2146721"/>
                <a:gd name="connsiteX99" fmla="*/ 1011725 w 2485572"/>
                <a:gd name="connsiteY99" fmla="*/ 1709594 h 2146721"/>
                <a:gd name="connsiteX100" fmla="*/ 983606 w 2485572"/>
                <a:gd name="connsiteY100" fmla="*/ 1692552 h 2146721"/>
                <a:gd name="connsiteX101" fmla="*/ 977925 w 2485572"/>
                <a:gd name="connsiteY101" fmla="*/ 1692552 h 2146721"/>
                <a:gd name="connsiteX102" fmla="*/ 950090 w 2485572"/>
                <a:gd name="connsiteY102" fmla="*/ 1653356 h 2146721"/>
                <a:gd name="connsiteX103" fmla="*/ 950090 w 2485572"/>
                <a:gd name="connsiteY103" fmla="*/ 1639438 h 2146721"/>
                <a:gd name="connsiteX104" fmla="*/ 952931 w 2485572"/>
                <a:gd name="connsiteY104" fmla="*/ 1636598 h 2146721"/>
                <a:gd name="connsiteX105" fmla="*/ 975369 w 2485572"/>
                <a:gd name="connsiteY105" fmla="*/ 1597401 h 2146721"/>
                <a:gd name="connsiteX106" fmla="*/ 980766 w 2485572"/>
                <a:gd name="connsiteY106" fmla="*/ 1591721 h 2146721"/>
                <a:gd name="connsiteX107" fmla="*/ 1017406 w 2485572"/>
                <a:gd name="connsiteY107" fmla="*/ 1561045 h 2146721"/>
                <a:gd name="connsiteX108" fmla="*/ 1022803 w 2485572"/>
                <a:gd name="connsiteY108" fmla="*/ 1558205 h 2146721"/>
                <a:gd name="connsiteX109" fmla="*/ 1025643 w 2485572"/>
                <a:gd name="connsiteY109" fmla="*/ 1555364 h 2146721"/>
                <a:gd name="connsiteX110" fmla="*/ 1031324 w 2485572"/>
                <a:gd name="connsiteY110" fmla="*/ 1549684 h 2146721"/>
                <a:gd name="connsiteX111" fmla="*/ 1293866 w 2485572"/>
                <a:gd name="connsiteY111" fmla="*/ 1680648 h 2146721"/>
                <a:gd name="connsiteX112" fmla="*/ 1455791 w 2485572"/>
                <a:gd name="connsiteY112" fmla="*/ 1685410 h 2146721"/>
                <a:gd name="connsiteX113" fmla="*/ 1289417 w 2485572"/>
                <a:gd name="connsiteY113" fmla="*/ 1536685 h 2146721"/>
                <a:gd name="connsiteX114" fmla="*/ 1061999 w 2485572"/>
                <a:gd name="connsiteY114" fmla="*/ 1465610 h 2146721"/>
                <a:gd name="connsiteX115" fmla="*/ 1061999 w 2485572"/>
                <a:gd name="connsiteY115" fmla="*/ 1429254 h 2146721"/>
                <a:gd name="connsiteX116" fmla="*/ 1048082 w 2485572"/>
                <a:gd name="connsiteY116" fmla="*/ 1403975 h 2146721"/>
                <a:gd name="connsiteX117" fmla="*/ 1022803 w 2485572"/>
                <a:gd name="connsiteY117" fmla="*/ 1387217 h 2146721"/>
                <a:gd name="connsiteX118" fmla="*/ 1011725 w 2485572"/>
                <a:gd name="connsiteY118" fmla="*/ 1381536 h 2146721"/>
                <a:gd name="connsiteX119" fmla="*/ 1000364 w 2485572"/>
                <a:gd name="connsiteY119" fmla="*/ 1381536 h 2146721"/>
                <a:gd name="connsiteX120" fmla="*/ 961167 w 2485572"/>
                <a:gd name="connsiteY120" fmla="*/ 1376140 h 2146721"/>
                <a:gd name="connsiteX121" fmla="*/ 924811 w 2485572"/>
                <a:gd name="connsiteY121" fmla="*/ 1367618 h 2146721"/>
                <a:gd name="connsiteX122" fmla="*/ 919131 w 2485572"/>
                <a:gd name="connsiteY122" fmla="*/ 1367618 h 2146721"/>
                <a:gd name="connsiteX123" fmla="*/ 913450 w 2485572"/>
                <a:gd name="connsiteY123" fmla="*/ 1364778 h 2146721"/>
                <a:gd name="connsiteX124" fmla="*/ 908053 w 2485572"/>
                <a:gd name="connsiteY124" fmla="*/ 1364778 h 2146721"/>
                <a:gd name="connsiteX125" fmla="*/ 877094 w 2485572"/>
                <a:gd name="connsiteY125" fmla="*/ 1381536 h 2146721"/>
                <a:gd name="connsiteX126" fmla="*/ 868857 w 2485572"/>
                <a:gd name="connsiteY126" fmla="*/ 1390057 h 2146721"/>
                <a:gd name="connsiteX127" fmla="*/ 835057 w 2485572"/>
                <a:gd name="connsiteY127" fmla="*/ 1434934 h 2146721"/>
                <a:gd name="connsiteX128" fmla="*/ 832217 w 2485572"/>
                <a:gd name="connsiteY128" fmla="*/ 1440331 h 2146721"/>
                <a:gd name="connsiteX129" fmla="*/ 832217 w 2485572"/>
                <a:gd name="connsiteY129" fmla="*/ 1446012 h 2146721"/>
                <a:gd name="connsiteX130" fmla="*/ 767741 w 2485572"/>
                <a:gd name="connsiteY130" fmla="*/ 1513327 h 2146721"/>
                <a:gd name="connsiteX131" fmla="*/ 711787 w 2485572"/>
                <a:gd name="connsiteY131" fmla="*/ 1535766 h 2146721"/>
                <a:gd name="connsiteX132" fmla="*/ 686508 w 2485572"/>
                <a:gd name="connsiteY132" fmla="*/ 1541447 h 2146721"/>
                <a:gd name="connsiteX133" fmla="*/ 661513 w 2485572"/>
                <a:gd name="connsiteY133" fmla="*/ 1549684 h 2146721"/>
                <a:gd name="connsiteX134" fmla="*/ 658672 w 2485572"/>
                <a:gd name="connsiteY134" fmla="*/ 1552524 h 2146721"/>
                <a:gd name="connsiteX135" fmla="*/ 652992 w 2485572"/>
                <a:gd name="connsiteY135" fmla="*/ 1555364 h 2146721"/>
                <a:gd name="connsiteX136" fmla="*/ 624873 w 2485572"/>
                <a:gd name="connsiteY136" fmla="*/ 1561045 h 2146721"/>
                <a:gd name="connsiteX137" fmla="*/ 619476 w 2485572"/>
                <a:gd name="connsiteY137" fmla="*/ 1558205 h 2146721"/>
                <a:gd name="connsiteX138" fmla="*/ 616636 w 2485572"/>
                <a:gd name="connsiteY138" fmla="*/ 1555364 h 2146721"/>
                <a:gd name="connsiteX139" fmla="*/ 597037 w 2485572"/>
                <a:gd name="connsiteY139" fmla="*/ 1532926 h 2146721"/>
                <a:gd name="connsiteX140" fmla="*/ 594197 w 2485572"/>
                <a:gd name="connsiteY140" fmla="*/ 1521848 h 2146721"/>
                <a:gd name="connsiteX141" fmla="*/ 591357 w 2485572"/>
                <a:gd name="connsiteY141" fmla="*/ 1519008 h 2146721"/>
                <a:gd name="connsiteX142" fmla="*/ 566078 w 2485572"/>
                <a:gd name="connsiteY142" fmla="*/ 1482368 h 2146721"/>
                <a:gd name="connsiteX143" fmla="*/ 560397 w 2485572"/>
                <a:gd name="connsiteY143" fmla="*/ 1471291 h 2146721"/>
                <a:gd name="connsiteX144" fmla="*/ 555000 w 2485572"/>
                <a:gd name="connsiteY144" fmla="*/ 1465610 h 2146721"/>
                <a:gd name="connsiteX145" fmla="*/ 498762 w 2485572"/>
                <a:gd name="connsiteY145" fmla="*/ 1432094 h 2146721"/>
                <a:gd name="connsiteX146" fmla="*/ 490525 w 2485572"/>
                <a:gd name="connsiteY146" fmla="*/ 1429254 h 2146721"/>
                <a:gd name="connsiteX147" fmla="*/ 487685 w 2485572"/>
                <a:gd name="connsiteY147" fmla="*/ 1429254 h 2146721"/>
                <a:gd name="connsiteX148" fmla="*/ 462406 w 2485572"/>
                <a:gd name="connsiteY148" fmla="*/ 1426413 h 2146721"/>
                <a:gd name="connsiteX149" fmla="*/ 400770 w 2485572"/>
                <a:gd name="connsiteY149" fmla="*/ 1426413 h 2146721"/>
                <a:gd name="connsiteX150" fmla="*/ 392250 w 2485572"/>
                <a:gd name="connsiteY150" fmla="*/ 1423573 h 2146721"/>
                <a:gd name="connsiteX151" fmla="*/ 384013 w 2485572"/>
                <a:gd name="connsiteY151" fmla="*/ 1420733 h 2146721"/>
                <a:gd name="connsiteX152" fmla="*/ 375492 w 2485572"/>
                <a:gd name="connsiteY152" fmla="*/ 1420733 h 2146721"/>
                <a:gd name="connsiteX153" fmla="*/ 319537 w 2485572"/>
                <a:gd name="connsiteY153" fmla="*/ 1409655 h 2146721"/>
                <a:gd name="connsiteX154" fmla="*/ 313856 w 2485572"/>
                <a:gd name="connsiteY154" fmla="*/ 1406815 h 2146721"/>
                <a:gd name="connsiteX155" fmla="*/ 308176 w 2485572"/>
                <a:gd name="connsiteY155" fmla="*/ 1406815 h 2146721"/>
                <a:gd name="connsiteX156" fmla="*/ 297098 w 2485572"/>
                <a:gd name="connsiteY156" fmla="*/ 1401134 h 2146721"/>
                <a:gd name="connsiteX157" fmla="*/ 221546 w 2485572"/>
                <a:gd name="connsiteY157" fmla="*/ 1392898 h 2146721"/>
                <a:gd name="connsiteX158" fmla="*/ 213025 w 2485572"/>
                <a:gd name="connsiteY158" fmla="*/ 1392898 h 2146721"/>
                <a:gd name="connsiteX159" fmla="*/ 204504 w 2485572"/>
                <a:gd name="connsiteY159" fmla="*/ 1395738 h 2146721"/>
                <a:gd name="connsiteX160" fmla="*/ 154230 w 2485572"/>
                <a:gd name="connsiteY160" fmla="*/ 1406815 h 2146721"/>
                <a:gd name="connsiteX161" fmla="*/ 148549 w 2485572"/>
                <a:gd name="connsiteY161" fmla="*/ 1403975 h 2146721"/>
                <a:gd name="connsiteX162" fmla="*/ 137472 w 2485572"/>
                <a:gd name="connsiteY162" fmla="*/ 1398294 h 2146721"/>
                <a:gd name="connsiteX163" fmla="*/ 131791 w 2485572"/>
                <a:gd name="connsiteY163" fmla="*/ 1398294 h 2146721"/>
                <a:gd name="connsiteX164" fmla="*/ 67316 w 2485572"/>
                <a:gd name="connsiteY164" fmla="*/ 1418177 h 2146721"/>
                <a:gd name="connsiteX165" fmla="*/ 58795 w 2485572"/>
                <a:gd name="connsiteY165" fmla="*/ 1420733 h 2146721"/>
                <a:gd name="connsiteX166" fmla="*/ 50558 w 2485572"/>
                <a:gd name="connsiteY166" fmla="*/ 1423573 h 2146721"/>
                <a:gd name="connsiteX167" fmla="*/ 42037 w 2485572"/>
                <a:gd name="connsiteY167" fmla="*/ 1423573 h 2146721"/>
                <a:gd name="connsiteX168" fmla="*/ 5681 w 2485572"/>
                <a:gd name="connsiteY168" fmla="*/ 1432094 h 2146721"/>
                <a:gd name="connsiteX169" fmla="*/ 2840 w 2485572"/>
                <a:gd name="connsiteY169" fmla="*/ 1403975 h 2146721"/>
                <a:gd name="connsiteX170" fmla="*/ 0 w 2485572"/>
                <a:gd name="connsiteY170" fmla="*/ 1395738 h 2146721"/>
                <a:gd name="connsiteX171" fmla="*/ 5681 w 2485572"/>
                <a:gd name="connsiteY171" fmla="*/ 1373299 h 2146721"/>
                <a:gd name="connsiteX172" fmla="*/ 5681 w 2485572"/>
                <a:gd name="connsiteY172" fmla="*/ 1361938 h 2146721"/>
                <a:gd name="connsiteX173" fmla="*/ 11361 w 2485572"/>
                <a:gd name="connsiteY173" fmla="*/ 1345180 h 2146721"/>
                <a:gd name="connsiteX174" fmla="*/ 42037 w 2485572"/>
                <a:gd name="connsiteY174" fmla="*/ 1305983 h 2146721"/>
                <a:gd name="connsiteX175" fmla="*/ 47718 w 2485572"/>
                <a:gd name="connsiteY175" fmla="*/ 1294622 h 2146721"/>
                <a:gd name="connsiteX176" fmla="*/ 39197 w 2485572"/>
                <a:gd name="connsiteY176" fmla="*/ 1275024 h 2146721"/>
                <a:gd name="connsiteX177" fmla="*/ 33516 w 2485572"/>
                <a:gd name="connsiteY177" fmla="*/ 1269627 h 2146721"/>
                <a:gd name="connsiteX178" fmla="*/ 33516 w 2485572"/>
                <a:gd name="connsiteY178" fmla="*/ 1244348 h 2146721"/>
                <a:gd name="connsiteX179" fmla="*/ 64475 w 2485572"/>
                <a:gd name="connsiteY179" fmla="*/ 1213389 h 2146721"/>
                <a:gd name="connsiteX180" fmla="*/ 81233 w 2485572"/>
                <a:gd name="connsiteY180" fmla="*/ 1199471 h 2146721"/>
                <a:gd name="connsiteX181" fmla="*/ 86914 w 2485572"/>
                <a:gd name="connsiteY181" fmla="*/ 1190950 h 2146721"/>
                <a:gd name="connsiteX182" fmla="*/ 97991 w 2485572"/>
                <a:gd name="connsiteY182" fmla="*/ 1160275 h 2146721"/>
                <a:gd name="connsiteX183" fmla="*/ 95435 w 2485572"/>
                <a:gd name="connsiteY183" fmla="*/ 1151753 h 2146721"/>
                <a:gd name="connsiteX184" fmla="*/ 95435 w 2485572"/>
                <a:gd name="connsiteY184" fmla="*/ 1121078 h 2146721"/>
                <a:gd name="connsiteX185" fmla="*/ 100832 w 2485572"/>
                <a:gd name="connsiteY185" fmla="*/ 1112557 h 2146721"/>
                <a:gd name="connsiteX186" fmla="*/ 103672 w 2485572"/>
                <a:gd name="connsiteY186" fmla="*/ 1106876 h 2146721"/>
                <a:gd name="connsiteX187" fmla="*/ 154230 w 2485572"/>
                <a:gd name="connsiteY187" fmla="*/ 1070520 h 2146721"/>
                <a:gd name="connsiteX188" fmla="*/ 176668 w 2485572"/>
                <a:gd name="connsiteY188" fmla="*/ 1045241 h 2146721"/>
                <a:gd name="connsiteX189" fmla="*/ 176668 w 2485572"/>
                <a:gd name="connsiteY189" fmla="*/ 1037004 h 2146721"/>
                <a:gd name="connsiteX190" fmla="*/ 173828 w 2485572"/>
                <a:gd name="connsiteY190" fmla="*/ 1028483 h 2146721"/>
                <a:gd name="connsiteX191" fmla="*/ 157070 w 2485572"/>
                <a:gd name="connsiteY191" fmla="*/ 1008885 h 2146721"/>
                <a:gd name="connsiteX192" fmla="*/ 154230 w 2485572"/>
                <a:gd name="connsiteY192" fmla="*/ 1000648 h 2146721"/>
                <a:gd name="connsiteX193" fmla="*/ 157070 w 2485572"/>
                <a:gd name="connsiteY193" fmla="*/ 964008 h 2146721"/>
                <a:gd name="connsiteX194" fmla="*/ 154230 w 2485572"/>
                <a:gd name="connsiteY194" fmla="*/ 955771 h 2146721"/>
                <a:gd name="connsiteX195" fmla="*/ 126111 w 2485572"/>
                <a:gd name="connsiteY195" fmla="*/ 930492 h 2146721"/>
                <a:gd name="connsiteX196" fmla="*/ 112193 w 2485572"/>
                <a:gd name="connsiteY196" fmla="*/ 927652 h 2146721"/>
                <a:gd name="connsiteX197" fmla="*/ 109353 w 2485572"/>
                <a:gd name="connsiteY197" fmla="*/ 921971 h 2146721"/>
                <a:gd name="connsiteX198" fmla="*/ 109353 w 2485572"/>
                <a:gd name="connsiteY198" fmla="*/ 908053 h 2146721"/>
                <a:gd name="connsiteX199" fmla="*/ 117590 w 2485572"/>
                <a:gd name="connsiteY199" fmla="*/ 891295 h 2146721"/>
                <a:gd name="connsiteX200" fmla="*/ 123270 w 2485572"/>
                <a:gd name="connsiteY200" fmla="*/ 885615 h 2146721"/>
                <a:gd name="connsiteX201" fmla="*/ 148549 w 2485572"/>
                <a:gd name="connsiteY201" fmla="*/ 866016 h 2146721"/>
                <a:gd name="connsiteX202" fmla="*/ 128951 w 2485572"/>
                <a:gd name="connsiteY202" fmla="*/ 840738 h 2146721"/>
                <a:gd name="connsiteX203" fmla="*/ 126111 w 2485572"/>
                <a:gd name="connsiteY203" fmla="*/ 821139 h 2146721"/>
                <a:gd name="connsiteX204" fmla="*/ 140028 w 2485572"/>
                <a:gd name="connsiteY204" fmla="*/ 812618 h 2146721"/>
                <a:gd name="connsiteX205" fmla="*/ 142869 w 2485572"/>
                <a:gd name="connsiteY205" fmla="*/ 790464 h 2146721"/>
                <a:gd name="connsiteX206" fmla="*/ 154230 w 2485572"/>
                <a:gd name="connsiteY206" fmla="*/ 773422 h 2146721"/>
                <a:gd name="connsiteX207" fmla="*/ 157070 w 2485572"/>
                <a:gd name="connsiteY207" fmla="*/ 762344 h 2146721"/>
                <a:gd name="connsiteX208" fmla="*/ 157070 w 2485572"/>
                <a:gd name="connsiteY208" fmla="*/ 753824 h 2146721"/>
                <a:gd name="connsiteX209" fmla="*/ 145709 w 2485572"/>
                <a:gd name="connsiteY209" fmla="*/ 731385 h 2146721"/>
                <a:gd name="connsiteX210" fmla="*/ 145709 w 2485572"/>
                <a:gd name="connsiteY210" fmla="*/ 723148 h 2146721"/>
                <a:gd name="connsiteX211" fmla="*/ 159627 w 2485572"/>
                <a:gd name="connsiteY211" fmla="*/ 714627 h 2146721"/>
                <a:gd name="connsiteX212" fmla="*/ 204504 w 2485572"/>
                <a:gd name="connsiteY212" fmla="*/ 708946 h 2146721"/>
                <a:gd name="connsiteX213" fmla="*/ 232623 w 2485572"/>
                <a:gd name="connsiteY213" fmla="*/ 678271 h 2146721"/>
                <a:gd name="connsiteX214" fmla="*/ 232623 w 2485572"/>
                <a:gd name="connsiteY214" fmla="*/ 666909 h 2146721"/>
                <a:gd name="connsiteX215" fmla="*/ 215865 w 2485572"/>
                <a:gd name="connsiteY215" fmla="*/ 644755 h 2146721"/>
                <a:gd name="connsiteX216" fmla="*/ 218705 w 2485572"/>
                <a:gd name="connsiteY216" fmla="*/ 613795 h 2146721"/>
                <a:gd name="connsiteX217" fmla="*/ 241144 w 2485572"/>
                <a:gd name="connsiteY217" fmla="*/ 582836 h 2146721"/>
                <a:gd name="connsiteX218" fmla="*/ 252221 w 2485572"/>
                <a:gd name="connsiteY218" fmla="*/ 571758 h 2146721"/>
                <a:gd name="connsiteX219" fmla="*/ 285737 w 2485572"/>
                <a:gd name="connsiteY219" fmla="*/ 524041 h 2146721"/>
                <a:gd name="connsiteX220" fmla="*/ 291418 w 2485572"/>
                <a:gd name="connsiteY220" fmla="*/ 518644 h 2146721"/>
                <a:gd name="connsiteX221" fmla="*/ 322377 w 2485572"/>
                <a:gd name="connsiteY221" fmla="*/ 518644 h 2146721"/>
                <a:gd name="connsiteX222" fmla="*/ 333455 w 2485572"/>
                <a:gd name="connsiteY222" fmla="*/ 510123 h 2146721"/>
                <a:gd name="connsiteX223" fmla="*/ 341976 w 2485572"/>
                <a:gd name="connsiteY223" fmla="*/ 482004 h 2146721"/>
                <a:gd name="connsiteX224" fmla="*/ 347372 w 2485572"/>
                <a:gd name="connsiteY224" fmla="*/ 476607 h 2146721"/>
                <a:gd name="connsiteX225" fmla="*/ 386853 w 2485572"/>
                <a:gd name="connsiteY225" fmla="*/ 459565 h 2146721"/>
                <a:gd name="connsiteX226" fmla="*/ 389409 w 2485572"/>
                <a:gd name="connsiteY226" fmla="*/ 454169 h 2146721"/>
                <a:gd name="connsiteX227" fmla="*/ 400770 w 2485572"/>
                <a:gd name="connsiteY227" fmla="*/ 434570 h 2146721"/>
                <a:gd name="connsiteX228" fmla="*/ 414688 w 2485572"/>
                <a:gd name="connsiteY228" fmla="*/ 392534 h 2146721"/>
                <a:gd name="connsiteX229" fmla="*/ 428890 w 2485572"/>
                <a:gd name="connsiteY229" fmla="*/ 341976 h 2146721"/>
                <a:gd name="connsiteX230" fmla="*/ 434286 w 2485572"/>
                <a:gd name="connsiteY230" fmla="*/ 255062 h 2146721"/>
                <a:gd name="connsiteX231" fmla="*/ 437127 w 2485572"/>
                <a:gd name="connsiteY231" fmla="*/ 252221 h 2146721"/>
                <a:gd name="connsiteX232" fmla="*/ 448488 w 2485572"/>
                <a:gd name="connsiteY232" fmla="*/ 235463 h 2146721"/>
                <a:gd name="connsiteX233" fmla="*/ 468086 w 2485572"/>
                <a:gd name="connsiteY233" fmla="*/ 221546 h 2146721"/>
                <a:gd name="connsiteX234" fmla="*/ 501602 w 2485572"/>
                <a:gd name="connsiteY234" fmla="*/ 215865 h 2146721"/>
                <a:gd name="connsiteX235" fmla="*/ 512964 w 2485572"/>
                <a:gd name="connsiteY235" fmla="*/ 213025 h 2146721"/>
                <a:gd name="connsiteX236" fmla="*/ 555000 w 2485572"/>
                <a:gd name="connsiteY236" fmla="*/ 187746 h 2146721"/>
                <a:gd name="connsiteX237" fmla="*/ 557557 w 2485572"/>
                <a:gd name="connsiteY237" fmla="*/ 182349 h 2146721"/>
                <a:gd name="connsiteX238" fmla="*/ 602434 w 2485572"/>
                <a:gd name="connsiteY238" fmla="*/ 131791 h 2146721"/>
                <a:gd name="connsiteX239" fmla="*/ 605274 w 2485572"/>
                <a:gd name="connsiteY239" fmla="*/ 123270 h 2146721"/>
                <a:gd name="connsiteX240" fmla="*/ 594197 w 2485572"/>
                <a:gd name="connsiteY240" fmla="*/ 70156 h 2146721"/>
                <a:gd name="connsiteX241" fmla="*/ 650151 w 2485572"/>
                <a:gd name="connsiteY241" fmla="*/ 92595 h 2146721"/>
                <a:gd name="connsiteX242" fmla="*/ 664069 w 2485572"/>
                <a:gd name="connsiteY242" fmla="*/ 92595 h 2146721"/>
                <a:gd name="connsiteX243" fmla="*/ 689348 w 2485572"/>
                <a:gd name="connsiteY243" fmla="*/ 98275 h 2146721"/>
                <a:gd name="connsiteX244" fmla="*/ 723148 w 2485572"/>
                <a:gd name="connsiteY244" fmla="*/ 89754 h 2146721"/>
                <a:gd name="connsiteX245" fmla="*/ 725704 w 2485572"/>
                <a:gd name="connsiteY245" fmla="*/ 92595 h 2146721"/>
                <a:gd name="connsiteX246" fmla="*/ 731385 w 2485572"/>
                <a:gd name="connsiteY246" fmla="*/ 92595 h 2146721"/>
                <a:gd name="connsiteX247" fmla="*/ 737065 w 2485572"/>
                <a:gd name="connsiteY247" fmla="*/ 95435 h 2146721"/>
                <a:gd name="connsiteX248" fmla="*/ 742746 w 2485572"/>
                <a:gd name="connsiteY248" fmla="*/ 95435 h 2146721"/>
                <a:gd name="connsiteX249" fmla="*/ 779102 w 2485572"/>
                <a:gd name="connsiteY249" fmla="*/ 75837 h 2146721"/>
                <a:gd name="connsiteX250" fmla="*/ 818299 w 2485572"/>
                <a:gd name="connsiteY250" fmla="*/ 39197 h 2146721"/>
                <a:gd name="connsiteX251" fmla="*/ 823980 w 2485572"/>
                <a:gd name="connsiteY251" fmla="*/ 33800 h 2146721"/>
                <a:gd name="connsiteX252" fmla="*/ 851815 w 2485572"/>
                <a:gd name="connsiteY252" fmla="*/ 19598 h 2146721"/>
                <a:gd name="connsiteX253" fmla="*/ 854655 w 2485572"/>
                <a:gd name="connsiteY253" fmla="*/ 14202 h 2146721"/>
                <a:gd name="connsiteX254" fmla="*/ 888455 w 2485572"/>
                <a:gd name="connsiteY254" fmla="*/ 8521 h 2146721"/>
                <a:gd name="connsiteX255" fmla="*/ 893852 w 2485572"/>
                <a:gd name="connsiteY255" fmla="*/ 11361 h 2146721"/>
                <a:gd name="connsiteX256" fmla="*/ 933332 w 2485572"/>
                <a:gd name="connsiteY256" fmla="*/ 36640 h 2146721"/>
                <a:gd name="connsiteX257" fmla="*/ 938729 w 2485572"/>
                <a:gd name="connsiteY257" fmla="*/ 42037 h 2146721"/>
                <a:gd name="connsiteX258" fmla="*/ 969689 w 2485572"/>
                <a:gd name="connsiteY258" fmla="*/ 61635 h 2146721"/>
                <a:gd name="connsiteX259" fmla="*/ 972529 w 2485572"/>
                <a:gd name="connsiteY259" fmla="*/ 64475 h 2146721"/>
                <a:gd name="connsiteX260" fmla="*/ 977925 w 2485572"/>
                <a:gd name="connsiteY260" fmla="*/ 67316 h 2146721"/>
                <a:gd name="connsiteX261" fmla="*/ 1011725 w 2485572"/>
                <a:gd name="connsiteY261" fmla="*/ 67316 h 2146721"/>
                <a:gd name="connsiteX262" fmla="*/ 1031324 w 2485572"/>
                <a:gd name="connsiteY262" fmla="*/ 64475 h 2146721"/>
                <a:gd name="connsiteX263" fmla="*/ 1042401 w 2485572"/>
                <a:gd name="connsiteY263" fmla="*/ 64475 h 2146721"/>
                <a:gd name="connsiteX264" fmla="*/ 1104036 w 2485572"/>
                <a:gd name="connsiteY264" fmla="*/ 70156 h 2146721"/>
                <a:gd name="connsiteX265" fmla="*/ 1109717 w 2485572"/>
                <a:gd name="connsiteY265" fmla="*/ 75837 h 2146721"/>
                <a:gd name="connsiteX266" fmla="*/ 1118238 w 2485572"/>
                <a:gd name="connsiteY266" fmla="*/ 81233 h 2146721"/>
                <a:gd name="connsiteX267" fmla="*/ 1121078 w 2485572"/>
                <a:gd name="connsiteY267" fmla="*/ 84074 h 2146721"/>
                <a:gd name="connsiteX268" fmla="*/ 1143517 w 2485572"/>
                <a:gd name="connsiteY268" fmla="*/ 95435 h 2146721"/>
                <a:gd name="connsiteX269" fmla="*/ 1151754 w 2485572"/>
                <a:gd name="connsiteY269" fmla="*/ 100832 h 2146721"/>
                <a:gd name="connsiteX270" fmla="*/ 1171352 w 2485572"/>
                <a:gd name="connsiteY270" fmla="*/ 100832 h 2146721"/>
                <a:gd name="connsiteX271" fmla="*/ 1174192 w 2485572"/>
                <a:gd name="connsiteY271" fmla="*/ 98275 h 2146721"/>
                <a:gd name="connsiteX272" fmla="*/ 1188110 w 2485572"/>
                <a:gd name="connsiteY272" fmla="*/ 89754 h 2146721"/>
                <a:gd name="connsiteX273" fmla="*/ 1193791 w 2485572"/>
                <a:gd name="connsiteY273" fmla="*/ 84074 h 2146721"/>
                <a:gd name="connsiteX274" fmla="*/ 1238668 w 2485572"/>
                <a:gd name="connsiteY274" fmla="*/ 75837 h 2146721"/>
                <a:gd name="connsiteX275" fmla="*/ 1244348 w 2485572"/>
                <a:gd name="connsiteY275" fmla="*/ 78677 h 2146721"/>
                <a:gd name="connsiteX276" fmla="*/ 1272184 w 2485572"/>
                <a:gd name="connsiteY276" fmla="*/ 75837 h 2146721"/>
                <a:gd name="connsiteX277" fmla="*/ 1280705 w 2485572"/>
                <a:gd name="connsiteY277" fmla="*/ 72996 h 2146721"/>
                <a:gd name="connsiteX278" fmla="*/ 1286385 w 2485572"/>
                <a:gd name="connsiteY278" fmla="*/ 72996 h 2146721"/>
                <a:gd name="connsiteX279" fmla="*/ 1348020 w 2485572"/>
                <a:gd name="connsiteY279" fmla="*/ 50558 h 2146721"/>
                <a:gd name="connsiteX280" fmla="*/ 1350861 w 2485572"/>
                <a:gd name="connsiteY280" fmla="*/ 50558 h 2146721"/>
                <a:gd name="connsiteX281" fmla="*/ 1392898 w 2485572"/>
                <a:gd name="connsiteY281" fmla="*/ 39197 h 2146721"/>
                <a:gd name="connsiteX282" fmla="*/ 1406815 w 2485572"/>
                <a:gd name="connsiteY282" fmla="*/ 39197 h 2146721"/>
                <a:gd name="connsiteX283" fmla="*/ 1459929 w 2485572"/>
                <a:gd name="connsiteY283" fmla="*/ 36640 h 2146721"/>
                <a:gd name="connsiteX284" fmla="*/ 1468450 w 2485572"/>
                <a:gd name="connsiteY284" fmla="*/ 36640 h 2146721"/>
                <a:gd name="connsiteX285" fmla="*/ 1474131 w 2485572"/>
                <a:gd name="connsiteY285" fmla="*/ 33800 h 2146721"/>
                <a:gd name="connsiteX286" fmla="*/ 1479528 w 2485572"/>
                <a:gd name="connsiteY286" fmla="*/ 30960 h 2146721"/>
                <a:gd name="connsiteX287" fmla="*/ 1485208 w 2485572"/>
                <a:gd name="connsiteY287" fmla="*/ 30960 h 2146721"/>
                <a:gd name="connsiteX288" fmla="*/ 1544003 w 2485572"/>
                <a:gd name="connsiteY288" fmla="*/ 16758 h 2146721"/>
                <a:gd name="connsiteX289" fmla="*/ 1549684 w 2485572"/>
                <a:gd name="connsiteY289" fmla="*/ 14202 h 2146721"/>
                <a:gd name="connsiteX290" fmla="*/ 1555364 w 2485572"/>
                <a:gd name="connsiteY290" fmla="*/ 14202 h 2146721"/>
                <a:gd name="connsiteX291" fmla="*/ 1563601 w 2485572"/>
                <a:gd name="connsiteY291" fmla="*/ 11361 h 2146721"/>
                <a:gd name="connsiteX292" fmla="*/ 1614159 w 2485572"/>
                <a:gd name="connsiteY292" fmla="*/ 22439 h 2146721"/>
                <a:gd name="connsiteX293" fmla="*/ 1619840 w 2485572"/>
                <a:gd name="connsiteY293" fmla="*/ 19598 h 2146721"/>
                <a:gd name="connsiteX294" fmla="*/ 1630917 w 2485572"/>
                <a:gd name="connsiteY294" fmla="*/ 16758 h 2146721"/>
                <a:gd name="connsiteX295" fmla="*/ 1645119 w 2485572"/>
                <a:gd name="connsiteY295" fmla="*/ 8521 h 2146721"/>
                <a:gd name="connsiteX296" fmla="*/ 1653356 w 2485572"/>
                <a:gd name="connsiteY296" fmla="*/ 5681 h 2146721"/>
                <a:gd name="connsiteX297" fmla="*/ 1689712 w 2485572"/>
                <a:gd name="connsiteY297" fmla="*/ 0 h 2146721"/>
                <a:gd name="connsiteX298" fmla="*/ 1698233 w 2485572"/>
                <a:gd name="connsiteY298" fmla="*/ 11361 h 2146721"/>
                <a:gd name="connsiteX299" fmla="*/ 1703914 w 2485572"/>
                <a:gd name="connsiteY299" fmla="*/ 14202 h 2146721"/>
                <a:gd name="connsiteX300" fmla="*/ 1709310 w 2485572"/>
                <a:gd name="connsiteY300" fmla="*/ 16758 h 2146721"/>
                <a:gd name="connsiteX301" fmla="*/ 1717831 w 2485572"/>
                <a:gd name="connsiteY301" fmla="*/ 16758 h 2146721"/>
                <a:gd name="connsiteX302" fmla="*/ 1757028 w 2485572"/>
                <a:gd name="connsiteY302" fmla="*/ 22439 h 2146721"/>
                <a:gd name="connsiteX303" fmla="*/ 1762708 w 2485572"/>
                <a:gd name="connsiteY303" fmla="*/ 25279 h 2146721"/>
                <a:gd name="connsiteX304" fmla="*/ 1768389 w 2485572"/>
                <a:gd name="connsiteY304" fmla="*/ 25279 h 2146721"/>
                <a:gd name="connsiteX305" fmla="*/ 1787987 w 2485572"/>
                <a:gd name="connsiteY305" fmla="*/ 33800 h 2146721"/>
                <a:gd name="connsiteX306" fmla="*/ 1793384 w 2485572"/>
                <a:gd name="connsiteY306" fmla="*/ 33800 h 2146721"/>
                <a:gd name="connsiteX307" fmla="*/ 1801905 w 2485572"/>
                <a:gd name="connsiteY307" fmla="*/ 36640 h 2146721"/>
                <a:gd name="connsiteX308" fmla="*/ 1835421 w 2485572"/>
                <a:gd name="connsiteY308" fmla="*/ 42037 h 2146721"/>
                <a:gd name="connsiteX309" fmla="*/ 1891659 w 2485572"/>
                <a:gd name="connsiteY309" fmla="*/ 61635 h 2146721"/>
                <a:gd name="connsiteX310" fmla="*/ 1897340 w 2485572"/>
                <a:gd name="connsiteY310" fmla="*/ 64475 h 2146721"/>
                <a:gd name="connsiteX311" fmla="*/ 1899896 w 2485572"/>
                <a:gd name="connsiteY311" fmla="*/ 67316 h 2146721"/>
                <a:gd name="connsiteX312" fmla="*/ 1944774 w 2485572"/>
                <a:gd name="connsiteY312" fmla="*/ 123270 h 2146721"/>
                <a:gd name="connsiteX313" fmla="*/ 1947614 w 2485572"/>
                <a:gd name="connsiteY313" fmla="*/ 128951 h 2146721"/>
                <a:gd name="connsiteX314" fmla="*/ 1950454 w 2485572"/>
                <a:gd name="connsiteY314" fmla="*/ 131791 h 2146721"/>
                <a:gd name="connsiteX315" fmla="*/ 1956135 w 2485572"/>
                <a:gd name="connsiteY315" fmla="*/ 140312 h 2146721"/>
                <a:gd name="connsiteX316" fmla="*/ 1958975 w 2485572"/>
                <a:gd name="connsiteY316" fmla="*/ 145709 h 2146721"/>
                <a:gd name="connsiteX317" fmla="*/ 1961532 w 2485572"/>
                <a:gd name="connsiteY317" fmla="*/ 154230 h 2146721"/>
                <a:gd name="connsiteX318" fmla="*/ 1998172 w 2485572"/>
                <a:gd name="connsiteY318" fmla="*/ 204788 h 2146721"/>
                <a:gd name="connsiteX319" fmla="*/ 2003569 w 2485572"/>
                <a:gd name="connsiteY319" fmla="*/ 207344 h 2146721"/>
                <a:gd name="connsiteX320" fmla="*/ 2009249 w 2485572"/>
                <a:gd name="connsiteY320" fmla="*/ 210184 h 2146721"/>
                <a:gd name="connsiteX321" fmla="*/ 2017770 w 2485572"/>
                <a:gd name="connsiteY321" fmla="*/ 210184 h 2146721"/>
                <a:gd name="connsiteX322" fmla="*/ 2026007 w 2485572"/>
                <a:gd name="connsiteY322" fmla="*/ 213025 h 2146721"/>
                <a:gd name="connsiteX323" fmla="*/ 2037368 w 2485572"/>
                <a:gd name="connsiteY323" fmla="*/ 215865 h 2146721"/>
                <a:gd name="connsiteX324" fmla="*/ 2099003 w 2485572"/>
                <a:gd name="connsiteY324" fmla="*/ 221546 h 2146721"/>
                <a:gd name="connsiteX325" fmla="*/ 2104684 w 2485572"/>
                <a:gd name="connsiteY325" fmla="*/ 224386 h 2146721"/>
                <a:gd name="connsiteX326" fmla="*/ 2112921 w 2485572"/>
                <a:gd name="connsiteY326" fmla="*/ 224386 h 2146721"/>
                <a:gd name="connsiteX327" fmla="*/ 2124283 w 2485572"/>
                <a:gd name="connsiteY327" fmla="*/ 229783 h 2146721"/>
                <a:gd name="connsiteX328" fmla="*/ 2177397 w 2485572"/>
                <a:gd name="connsiteY328" fmla="*/ 229783 h 2146721"/>
                <a:gd name="connsiteX329" fmla="*/ 2185918 w 2485572"/>
                <a:gd name="connsiteY329" fmla="*/ 232623 h 2146721"/>
                <a:gd name="connsiteX330" fmla="*/ 2213753 w 2485572"/>
                <a:gd name="connsiteY330" fmla="*/ 226942 h 2146721"/>
                <a:gd name="connsiteX331" fmla="*/ 2219434 w 2485572"/>
                <a:gd name="connsiteY331" fmla="*/ 224386 h 2146721"/>
                <a:gd name="connsiteX332" fmla="*/ 2241872 w 2485572"/>
                <a:gd name="connsiteY332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295454 w 2485572"/>
                <a:gd name="connsiteY75" fmla="*/ 2023550 h 2146721"/>
                <a:gd name="connsiteX76" fmla="*/ 1238668 w 2485572"/>
                <a:gd name="connsiteY76" fmla="*/ 2001012 h 2146721"/>
                <a:gd name="connsiteX77" fmla="*/ 1232987 w 2485572"/>
                <a:gd name="connsiteY77" fmla="*/ 2001012 h 2146721"/>
                <a:gd name="connsiteX78" fmla="*/ 1216229 w 2485572"/>
                <a:gd name="connsiteY78" fmla="*/ 1995331 h 2146721"/>
                <a:gd name="connsiteX79" fmla="*/ 1213389 w 2485572"/>
                <a:gd name="connsiteY79" fmla="*/ 1992491 h 2146721"/>
                <a:gd name="connsiteX80" fmla="*/ 1185554 w 2485572"/>
                <a:gd name="connsiteY80" fmla="*/ 1984254 h 2146721"/>
                <a:gd name="connsiteX81" fmla="*/ 1179873 w 2485572"/>
                <a:gd name="connsiteY81" fmla="*/ 1984254 h 2146721"/>
                <a:gd name="connsiteX82" fmla="*/ 1157434 w 2485572"/>
                <a:gd name="connsiteY82" fmla="*/ 1981414 h 2146721"/>
                <a:gd name="connsiteX83" fmla="*/ 1109717 w 2485572"/>
                <a:gd name="connsiteY83" fmla="*/ 1947614 h 2146721"/>
                <a:gd name="connsiteX84" fmla="*/ 1098639 w 2485572"/>
                <a:gd name="connsiteY84" fmla="*/ 1944774 h 2146721"/>
                <a:gd name="connsiteX85" fmla="*/ 1067680 w 2485572"/>
                <a:gd name="connsiteY85" fmla="*/ 1919779 h 2146721"/>
                <a:gd name="connsiteX86" fmla="*/ 1056603 w 2485572"/>
                <a:gd name="connsiteY86" fmla="*/ 1888819 h 2146721"/>
                <a:gd name="connsiteX87" fmla="*/ 1053762 w 2485572"/>
                <a:gd name="connsiteY87" fmla="*/ 1880298 h 2146721"/>
                <a:gd name="connsiteX88" fmla="*/ 1022803 w 2485572"/>
                <a:gd name="connsiteY88" fmla="*/ 1860700 h 2146721"/>
                <a:gd name="connsiteX89" fmla="*/ 1019962 w 2485572"/>
                <a:gd name="connsiteY89" fmla="*/ 1858143 h 2146721"/>
                <a:gd name="connsiteX90" fmla="*/ 1006045 w 2485572"/>
                <a:gd name="connsiteY90" fmla="*/ 1824343 h 2146721"/>
                <a:gd name="connsiteX91" fmla="*/ 1006045 w 2485572"/>
                <a:gd name="connsiteY91" fmla="*/ 1813266 h 2146721"/>
                <a:gd name="connsiteX92" fmla="*/ 1011725 w 2485572"/>
                <a:gd name="connsiteY92" fmla="*/ 1793668 h 2146721"/>
                <a:gd name="connsiteX93" fmla="*/ 1019962 w 2485572"/>
                <a:gd name="connsiteY93" fmla="*/ 1768389 h 2146721"/>
                <a:gd name="connsiteX94" fmla="*/ 1025643 w 2485572"/>
                <a:gd name="connsiteY94" fmla="*/ 1737429 h 2146721"/>
                <a:gd name="connsiteX95" fmla="*/ 1025643 w 2485572"/>
                <a:gd name="connsiteY95" fmla="*/ 1723512 h 2146721"/>
                <a:gd name="connsiteX96" fmla="*/ 1019962 w 2485572"/>
                <a:gd name="connsiteY96" fmla="*/ 1720671 h 2146721"/>
                <a:gd name="connsiteX97" fmla="*/ 1014566 w 2485572"/>
                <a:gd name="connsiteY97" fmla="*/ 1712435 h 2146721"/>
                <a:gd name="connsiteX98" fmla="*/ 1011725 w 2485572"/>
                <a:gd name="connsiteY98" fmla="*/ 1709594 h 2146721"/>
                <a:gd name="connsiteX99" fmla="*/ 983606 w 2485572"/>
                <a:gd name="connsiteY99" fmla="*/ 1692552 h 2146721"/>
                <a:gd name="connsiteX100" fmla="*/ 977925 w 2485572"/>
                <a:gd name="connsiteY100" fmla="*/ 1692552 h 2146721"/>
                <a:gd name="connsiteX101" fmla="*/ 950090 w 2485572"/>
                <a:gd name="connsiteY101" fmla="*/ 1653356 h 2146721"/>
                <a:gd name="connsiteX102" fmla="*/ 950090 w 2485572"/>
                <a:gd name="connsiteY102" fmla="*/ 1639438 h 2146721"/>
                <a:gd name="connsiteX103" fmla="*/ 952931 w 2485572"/>
                <a:gd name="connsiteY103" fmla="*/ 1636598 h 2146721"/>
                <a:gd name="connsiteX104" fmla="*/ 975369 w 2485572"/>
                <a:gd name="connsiteY104" fmla="*/ 1597401 h 2146721"/>
                <a:gd name="connsiteX105" fmla="*/ 980766 w 2485572"/>
                <a:gd name="connsiteY105" fmla="*/ 1591721 h 2146721"/>
                <a:gd name="connsiteX106" fmla="*/ 1017406 w 2485572"/>
                <a:gd name="connsiteY106" fmla="*/ 1561045 h 2146721"/>
                <a:gd name="connsiteX107" fmla="*/ 1022803 w 2485572"/>
                <a:gd name="connsiteY107" fmla="*/ 1558205 h 2146721"/>
                <a:gd name="connsiteX108" fmla="*/ 1025643 w 2485572"/>
                <a:gd name="connsiteY108" fmla="*/ 1555364 h 2146721"/>
                <a:gd name="connsiteX109" fmla="*/ 1031324 w 2485572"/>
                <a:gd name="connsiteY109" fmla="*/ 1549684 h 2146721"/>
                <a:gd name="connsiteX110" fmla="*/ 1293866 w 2485572"/>
                <a:gd name="connsiteY110" fmla="*/ 1680648 h 2146721"/>
                <a:gd name="connsiteX111" fmla="*/ 1455791 w 2485572"/>
                <a:gd name="connsiteY111" fmla="*/ 1685410 h 2146721"/>
                <a:gd name="connsiteX112" fmla="*/ 1289417 w 2485572"/>
                <a:gd name="connsiteY112" fmla="*/ 1536685 h 2146721"/>
                <a:gd name="connsiteX113" fmla="*/ 1061999 w 2485572"/>
                <a:gd name="connsiteY113" fmla="*/ 1465610 h 2146721"/>
                <a:gd name="connsiteX114" fmla="*/ 1061999 w 2485572"/>
                <a:gd name="connsiteY114" fmla="*/ 1429254 h 2146721"/>
                <a:gd name="connsiteX115" fmla="*/ 1048082 w 2485572"/>
                <a:gd name="connsiteY115" fmla="*/ 1403975 h 2146721"/>
                <a:gd name="connsiteX116" fmla="*/ 1022803 w 2485572"/>
                <a:gd name="connsiteY116" fmla="*/ 1387217 h 2146721"/>
                <a:gd name="connsiteX117" fmla="*/ 1011725 w 2485572"/>
                <a:gd name="connsiteY117" fmla="*/ 1381536 h 2146721"/>
                <a:gd name="connsiteX118" fmla="*/ 1000364 w 2485572"/>
                <a:gd name="connsiteY118" fmla="*/ 1381536 h 2146721"/>
                <a:gd name="connsiteX119" fmla="*/ 961167 w 2485572"/>
                <a:gd name="connsiteY119" fmla="*/ 1376140 h 2146721"/>
                <a:gd name="connsiteX120" fmla="*/ 924811 w 2485572"/>
                <a:gd name="connsiteY120" fmla="*/ 1367618 h 2146721"/>
                <a:gd name="connsiteX121" fmla="*/ 919131 w 2485572"/>
                <a:gd name="connsiteY121" fmla="*/ 1367618 h 2146721"/>
                <a:gd name="connsiteX122" fmla="*/ 913450 w 2485572"/>
                <a:gd name="connsiteY122" fmla="*/ 1364778 h 2146721"/>
                <a:gd name="connsiteX123" fmla="*/ 908053 w 2485572"/>
                <a:gd name="connsiteY123" fmla="*/ 1364778 h 2146721"/>
                <a:gd name="connsiteX124" fmla="*/ 877094 w 2485572"/>
                <a:gd name="connsiteY124" fmla="*/ 1381536 h 2146721"/>
                <a:gd name="connsiteX125" fmla="*/ 868857 w 2485572"/>
                <a:gd name="connsiteY125" fmla="*/ 1390057 h 2146721"/>
                <a:gd name="connsiteX126" fmla="*/ 835057 w 2485572"/>
                <a:gd name="connsiteY126" fmla="*/ 1434934 h 2146721"/>
                <a:gd name="connsiteX127" fmla="*/ 832217 w 2485572"/>
                <a:gd name="connsiteY127" fmla="*/ 1440331 h 2146721"/>
                <a:gd name="connsiteX128" fmla="*/ 832217 w 2485572"/>
                <a:gd name="connsiteY128" fmla="*/ 1446012 h 2146721"/>
                <a:gd name="connsiteX129" fmla="*/ 767741 w 2485572"/>
                <a:gd name="connsiteY129" fmla="*/ 1513327 h 2146721"/>
                <a:gd name="connsiteX130" fmla="*/ 711787 w 2485572"/>
                <a:gd name="connsiteY130" fmla="*/ 1535766 h 2146721"/>
                <a:gd name="connsiteX131" fmla="*/ 686508 w 2485572"/>
                <a:gd name="connsiteY131" fmla="*/ 1541447 h 2146721"/>
                <a:gd name="connsiteX132" fmla="*/ 661513 w 2485572"/>
                <a:gd name="connsiteY132" fmla="*/ 1549684 h 2146721"/>
                <a:gd name="connsiteX133" fmla="*/ 658672 w 2485572"/>
                <a:gd name="connsiteY133" fmla="*/ 1552524 h 2146721"/>
                <a:gd name="connsiteX134" fmla="*/ 652992 w 2485572"/>
                <a:gd name="connsiteY134" fmla="*/ 1555364 h 2146721"/>
                <a:gd name="connsiteX135" fmla="*/ 624873 w 2485572"/>
                <a:gd name="connsiteY135" fmla="*/ 1561045 h 2146721"/>
                <a:gd name="connsiteX136" fmla="*/ 619476 w 2485572"/>
                <a:gd name="connsiteY136" fmla="*/ 1558205 h 2146721"/>
                <a:gd name="connsiteX137" fmla="*/ 616636 w 2485572"/>
                <a:gd name="connsiteY137" fmla="*/ 1555364 h 2146721"/>
                <a:gd name="connsiteX138" fmla="*/ 597037 w 2485572"/>
                <a:gd name="connsiteY138" fmla="*/ 1532926 h 2146721"/>
                <a:gd name="connsiteX139" fmla="*/ 594197 w 2485572"/>
                <a:gd name="connsiteY139" fmla="*/ 1521848 h 2146721"/>
                <a:gd name="connsiteX140" fmla="*/ 591357 w 2485572"/>
                <a:gd name="connsiteY140" fmla="*/ 1519008 h 2146721"/>
                <a:gd name="connsiteX141" fmla="*/ 566078 w 2485572"/>
                <a:gd name="connsiteY141" fmla="*/ 1482368 h 2146721"/>
                <a:gd name="connsiteX142" fmla="*/ 560397 w 2485572"/>
                <a:gd name="connsiteY142" fmla="*/ 1471291 h 2146721"/>
                <a:gd name="connsiteX143" fmla="*/ 555000 w 2485572"/>
                <a:gd name="connsiteY143" fmla="*/ 1465610 h 2146721"/>
                <a:gd name="connsiteX144" fmla="*/ 498762 w 2485572"/>
                <a:gd name="connsiteY144" fmla="*/ 1432094 h 2146721"/>
                <a:gd name="connsiteX145" fmla="*/ 490525 w 2485572"/>
                <a:gd name="connsiteY145" fmla="*/ 1429254 h 2146721"/>
                <a:gd name="connsiteX146" fmla="*/ 487685 w 2485572"/>
                <a:gd name="connsiteY146" fmla="*/ 1429254 h 2146721"/>
                <a:gd name="connsiteX147" fmla="*/ 462406 w 2485572"/>
                <a:gd name="connsiteY147" fmla="*/ 1426413 h 2146721"/>
                <a:gd name="connsiteX148" fmla="*/ 400770 w 2485572"/>
                <a:gd name="connsiteY148" fmla="*/ 1426413 h 2146721"/>
                <a:gd name="connsiteX149" fmla="*/ 392250 w 2485572"/>
                <a:gd name="connsiteY149" fmla="*/ 1423573 h 2146721"/>
                <a:gd name="connsiteX150" fmla="*/ 384013 w 2485572"/>
                <a:gd name="connsiteY150" fmla="*/ 1420733 h 2146721"/>
                <a:gd name="connsiteX151" fmla="*/ 375492 w 2485572"/>
                <a:gd name="connsiteY151" fmla="*/ 1420733 h 2146721"/>
                <a:gd name="connsiteX152" fmla="*/ 319537 w 2485572"/>
                <a:gd name="connsiteY152" fmla="*/ 1409655 h 2146721"/>
                <a:gd name="connsiteX153" fmla="*/ 313856 w 2485572"/>
                <a:gd name="connsiteY153" fmla="*/ 1406815 h 2146721"/>
                <a:gd name="connsiteX154" fmla="*/ 308176 w 2485572"/>
                <a:gd name="connsiteY154" fmla="*/ 1406815 h 2146721"/>
                <a:gd name="connsiteX155" fmla="*/ 297098 w 2485572"/>
                <a:gd name="connsiteY155" fmla="*/ 1401134 h 2146721"/>
                <a:gd name="connsiteX156" fmla="*/ 221546 w 2485572"/>
                <a:gd name="connsiteY156" fmla="*/ 1392898 h 2146721"/>
                <a:gd name="connsiteX157" fmla="*/ 213025 w 2485572"/>
                <a:gd name="connsiteY157" fmla="*/ 1392898 h 2146721"/>
                <a:gd name="connsiteX158" fmla="*/ 204504 w 2485572"/>
                <a:gd name="connsiteY158" fmla="*/ 1395738 h 2146721"/>
                <a:gd name="connsiteX159" fmla="*/ 154230 w 2485572"/>
                <a:gd name="connsiteY159" fmla="*/ 1406815 h 2146721"/>
                <a:gd name="connsiteX160" fmla="*/ 148549 w 2485572"/>
                <a:gd name="connsiteY160" fmla="*/ 1403975 h 2146721"/>
                <a:gd name="connsiteX161" fmla="*/ 137472 w 2485572"/>
                <a:gd name="connsiteY161" fmla="*/ 1398294 h 2146721"/>
                <a:gd name="connsiteX162" fmla="*/ 131791 w 2485572"/>
                <a:gd name="connsiteY162" fmla="*/ 1398294 h 2146721"/>
                <a:gd name="connsiteX163" fmla="*/ 67316 w 2485572"/>
                <a:gd name="connsiteY163" fmla="*/ 1418177 h 2146721"/>
                <a:gd name="connsiteX164" fmla="*/ 58795 w 2485572"/>
                <a:gd name="connsiteY164" fmla="*/ 1420733 h 2146721"/>
                <a:gd name="connsiteX165" fmla="*/ 50558 w 2485572"/>
                <a:gd name="connsiteY165" fmla="*/ 1423573 h 2146721"/>
                <a:gd name="connsiteX166" fmla="*/ 42037 w 2485572"/>
                <a:gd name="connsiteY166" fmla="*/ 1423573 h 2146721"/>
                <a:gd name="connsiteX167" fmla="*/ 5681 w 2485572"/>
                <a:gd name="connsiteY167" fmla="*/ 1432094 h 2146721"/>
                <a:gd name="connsiteX168" fmla="*/ 2840 w 2485572"/>
                <a:gd name="connsiteY168" fmla="*/ 1403975 h 2146721"/>
                <a:gd name="connsiteX169" fmla="*/ 0 w 2485572"/>
                <a:gd name="connsiteY169" fmla="*/ 1395738 h 2146721"/>
                <a:gd name="connsiteX170" fmla="*/ 5681 w 2485572"/>
                <a:gd name="connsiteY170" fmla="*/ 1373299 h 2146721"/>
                <a:gd name="connsiteX171" fmla="*/ 5681 w 2485572"/>
                <a:gd name="connsiteY171" fmla="*/ 1361938 h 2146721"/>
                <a:gd name="connsiteX172" fmla="*/ 11361 w 2485572"/>
                <a:gd name="connsiteY172" fmla="*/ 1345180 h 2146721"/>
                <a:gd name="connsiteX173" fmla="*/ 42037 w 2485572"/>
                <a:gd name="connsiteY173" fmla="*/ 1305983 h 2146721"/>
                <a:gd name="connsiteX174" fmla="*/ 47718 w 2485572"/>
                <a:gd name="connsiteY174" fmla="*/ 1294622 h 2146721"/>
                <a:gd name="connsiteX175" fmla="*/ 39197 w 2485572"/>
                <a:gd name="connsiteY175" fmla="*/ 1275024 h 2146721"/>
                <a:gd name="connsiteX176" fmla="*/ 33516 w 2485572"/>
                <a:gd name="connsiteY176" fmla="*/ 1269627 h 2146721"/>
                <a:gd name="connsiteX177" fmla="*/ 33516 w 2485572"/>
                <a:gd name="connsiteY177" fmla="*/ 1244348 h 2146721"/>
                <a:gd name="connsiteX178" fmla="*/ 64475 w 2485572"/>
                <a:gd name="connsiteY178" fmla="*/ 1213389 h 2146721"/>
                <a:gd name="connsiteX179" fmla="*/ 81233 w 2485572"/>
                <a:gd name="connsiteY179" fmla="*/ 1199471 h 2146721"/>
                <a:gd name="connsiteX180" fmla="*/ 86914 w 2485572"/>
                <a:gd name="connsiteY180" fmla="*/ 1190950 h 2146721"/>
                <a:gd name="connsiteX181" fmla="*/ 97991 w 2485572"/>
                <a:gd name="connsiteY181" fmla="*/ 1160275 h 2146721"/>
                <a:gd name="connsiteX182" fmla="*/ 95435 w 2485572"/>
                <a:gd name="connsiteY182" fmla="*/ 1151753 h 2146721"/>
                <a:gd name="connsiteX183" fmla="*/ 95435 w 2485572"/>
                <a:gd name="connsiteY183" fmla="*/ 1121078 h 2146721"/>
                <a:gd name="connsiteX184" fmla="*/ 100832 w 2485572"/>
                <a:gd name="connsiteY184" fmla="*/ 1112557 h 2146721"/>
                <a:gd name="connsiteX185" fmla="*/ 103672 w 2485572"/>
                <a:gd name="connsiteY185" fmla="*/ 1106876 h 2146721"/>
                <a:gd name="connsiteX186" fmla="*/ 154230 w 2485572"/>
                <a:gd name="connsiteY186" fmla="*/ 1070520 h 2146721"/>
                <a:gd name="connsiteX187" fmla="*/ 176668 w 2485572"/>
                <a:gd name="connsiteY187" fmla="*/ 1045241 h 2146721"/>
                <a:gd name="connsiteX188" fmla="*/ 176668 w 2485572"/>
                <a:gd name="connsiteY188" fmla="*/ 1037004 h 2146721"/>
                <a:gd name="connsiteX189" fmla="*/ 173828 w 2485572"/>
                <a:gd name="connsiteY189" fmla="*/ 1028483 h 2146721"/>
                <a:gd name="connsiteX190" fmla="*/ 157070 w 2485572"/>
                <a:gd name="connsiteY190" fmla="*/ 1008885 h 2146721"/>
                <a:gd name="connsiteX191" fmla="*/ 154230 w 2485572"/>
                <a:gd name="connsiteY191" fmla="*/ 1000648 h 2146721"/>
                <a:gd name="connsiteX192" fmla="*/ 157070 w 2485572"/>
                <a:gd name="connsiteY192" fmla="*/ 964008 h 2146721"/>
                <a:gd name="connsiteX193" fmla="*/ 154230 w 2485572"/>
                <a:gd name="connsiteY193" fmla="*/ 955771 h 2146721"/>
                <a:gd name="connsiteX194" fmla="*/ 126111 w 2485572"/>
                <a:gd name="connsiteY194" fmla="*/ 930492 h 2146721"/>
                <a:gd name="connsiteX195" fmla="*/ 112193 w 2485572"/>
                <a:gd name="connsiteY195" fmla="*/ 927652 h 2146721"/>
                <a:gd name="connsiteX196" fmla="*/ 109353 w 2485572"/>
                <a:gd name="connsiteY196" fmla="*/ 921971 h 2146721"/>
                <a:gd name="connsiteX197" fmla="*/ 109353 w 2485572"/>
                <a:gd name="connsiteY197" fmla="*/ 908053 h 2146721"/>
                <a:gd name="connsiteX198" fmla="*/ 117590 w 2485572"/>
                <a:gd name="connsiteY198" fmla="*/ 891295 h 2146721"/>
                <a:gd name="connsiteX199" fmla="*/ 123270 w 2485572"/>
                <a:gd name="connsiteY199" fmla="*/ 885615 h 2146721"/>
                <a:gd name="connsiteX200" fmla="*/ 148549 w 2485572"/>
                <a:gd name="connsiteY200" fmla="*/ 866016 h 2146721"/>
                <a:gd name="connsiteX201" fmla="*/ 128951 w 2485572"/>
                <a:gd name="connsiteY201" fmla="*/ 840738 h 2146721"/>
                <a:gd name="connsiteX202" fmla="*/ 126111 w 2485572"/>
                <a:gd name="connsiteY202" fmla="*/ 821139 h 2146721"/>
                <a:gd name="connsiteX203" fmla="*/ 140028 w 2485572"/>
                <a:gd name="connsiteY203" fmla="*/ 812618 h 2146721"/>
                <a:gd name="connsiteX204" fmla="*/ 142869 w 2485572"/>
                <a:gd name="connsiteY204" fmla="*/ 790464 h 2146721"/>
                <a:gd name="connsiteX205" fmla="*/ 154230 w 2485572"/>
                <a:gd name="connsiteY205" fmla="*/ 773422 h 2146721"/>
                <a:gd name="connsiteX206" fmla="*/ 157070 w 2485572"/>
                <a:gd name="connsiteY206" fmla="*/ 762344 h 2146721"/>
                <a:gd name="connsiteX207" fmla="*/ 157070 w 2485572"/>
                <a:gd name="connsiteY207" fmla="*/ 753824 h 2146721"/>
                <a:gd name="connsiteX208" fmla="*/ 145709 w 2485572"/>
                <a:gd name="connsiteY208" fmla="*/ 731385 h 2146721"/>
                <a:gd name="connsiteX209" fmla="*/ 145709 w 2485572"/>
                <a:gd name="connsiteY209" fmla="*/ 723148 h 2146721"/>
                <a:gd name="connsiteX210" fmla="*/ 159627 w 2485572"/>
                <a:gd name="connsiteY210" fmla="*/ 714627 h 2146721"/>
                <a:gd name="connsiteX211" fmla="*/ 204504 w 2485572"/>
                <a:gd name="connsiteY211" fmla="*/ 708946 h 2146721"/>
                <a:gd name="connsiteX212" fmla="*/ 232623 w 2485572"/>
                <a:gd name="connsiteY212" fmla="*/ 678271 h 2146721"/>
                <a:gd name="connsiteX213" fmla="*/ 232623 w 2485572"/>
                <a:gd name="connsiteY213" fmla="*/ 666909 h 2146721"/>
                <a:gd name="connsiteX214" fmla="*/ 215865 w 2485572"/>
                <a:gd name="connsiteY214" fmla="*/ 644755 h 2146721"/>
                <a:gd name="connsiteX215" fmla="*/ 218705 w 2485572"/>
                <a:gd name="connsiteY215" fmla="*/ 613795 h 2146721"/>
                <a:gd name="connsiteX216" fmla="*/ 241144 w 2485572"/>
                <a:gd name="connsiteY216" fmla="*/ 582836 h 2146721"/>
                <a:gd name="connsiteX217" fmla="*/ 252221 w 2485572"/>
                <a:gd name="connsiteY217" fmla="*/ 571758 h 2146721"/>
                <a:gd name="connsiteX218" fmla="*/ 285737 w 2485572"/>
                <a:gd name="connsiteY218" fmla="*/ 524041 h 2146721"/>
                <a:gd name="connsiteX219" fmla="*/ 291418 w 2485572"/>
                <a:gd name="connsiteY219" fmla="*/ 518644 h 2146721"/>
                <a:gd name="connsiteX220" fmla="*/ 322377 w 2485572"/>
                <a:gd name="connsiteY220" fmla="*/ 518644 h 2146721"/>
                <a:gd name="connsiteX221" fmla="*/ 333455 w 2485572"/>
                <a:gd name="connsiteY221" fmla="*/ 510123 h 2146721"/>
                <a:gd name="connsiteX222" fmla="*/ 341976 w 2485572"/>
                <a:gd name="connsiteY222" fmla="*/ 482004 h 2146721"/>
                <a:gd name="connsiteX223" fmla="*/ 347372 w 2485572"/>
                <a:gd name="connsiteY223" fmla="*/ 476607 h 2146721"/>
                <a:gd name="connsiteX224" fmla="*/ 386853 w 2485572"/>
                <a:gd name="connsiteY224" fmla="*/ 459565 h 2146721"/>
                <a:gd name="connsiteX225" fmla="*/ 389409 w 2485572"/>
                <a:gd name="connsiteY225" fmla="*/ 454169 h 2146721"/>
                <a:gd name="connsiteX226" fmla="*/ 400770 w 2485572"/>
                <a:gd name="connsiteY226" fmla="*/ 434570 h 2146721"/>
                <a:gd name="connsiteX227" fmla="*/ 414688 w 2485572"/>
                <a:gd name="connsiteY227" fmla="*/ 392534 h 2146721"/>
                <a:gd name="connsiteX228" fmla="*/ 428890 w 2485572"/>
                <a:gd name="connsiteY228" fmla="*/ 341976 h 2146721"/>
                <a:gd name="connsiteX229" fmla="*/ 434286 w 2485572"/>
                <a:gd name="connsiteY229" fmla="*/ 255062 h 2146721"/>
                <a:gd name="connsiteX230" fmla="*/ 437127 w 2485572"/>
                <a:gd name="connsiteY230" fmla="*/ 252221 h 2146721"/>
                <a:gd name="connsiteX231" fmla="*/ 448488 w 2485572"/>
                <a:gd name="connsiteY231" fmla="*/ 235463 h 2146721"/>
                <a:gd name="connsiteX232" fmla="*/ 468086 w 2485572"/>
                <a:gd name="connsiteY232" fmla="*/ 221546 h 2146721"/>
                <a:gd name="connsiteX233" fmla="*/ 501602 w 2485572"/>
                <a:gd name="connsiteY233" fmla="*/ 215865 h 2146721"/>
                <a:gd name="connsiteX234" fmla="*/ 512964 w 2485572"/>
                <a:gd name="connsiteY234" fmla="*/ 213025 h 2146721"/>
                <a:gd name="connsiteX235" fmla="*/ 555000 w 2485572"/>
                <a:gd name="connsiteY235" fmla="*/ 187746 h 2146721"/>
                <a:gd name="connsiteX236" fmla="*/ 557557 w 2485572"/>
                <a:gd name="connsiteY236" fmla="*/ 182349 h 2146721"/>
                <a:gd name="connsiteX237" fmla="*/ 602434 w 2485572"/>
                <a:gd name="connsiteY237" fmla="*/ 131791 h 2146721"/>
                <a:gd name="connsiteX238" fmla="*/ 605274 w 2485572"/>
                <a:gd name="connsiteY238" fmla="*/ 123270 h 2146721"/>
                <a:gd name="connsiteX239" fmla="*/ 594197 w 2485572"/>
                <a:gd name="connsiteY239" fmla="*/ 70156 h 2146721"/>
                <a:gd name="connsiteX240" fmla="*/ 650151 w 2485572"/>
                <a:gd name="connsiteY240" fmla="*/ 92595 h 2146721"/>
                <a:gd name="connsiteX241" fmla="*/ 664069 w 2485572"/>
                <a:gd name="connsiteY241" fmla="*/ 92595 h 2146721"/>
                <a:gd name="connsiteX242" fmla="*/ 689348 w 2485572"/>
                <a:gd name="connsiteY242" fmla="*/ 98275 h 2146721"/>
                <a:gd name="connsiteX243" fmla="*/ 723148 w 2485572"/>
                <a:gd name="connsiteY243" fmla="*/ 89754 h 2146721"/>
                <a:gd name="connsiteX244" fmla="*/ 725704 w 2485572"/>
                <a:gd name="connsiteY244" fmla="*/ 92595 h 2146721"/>
                <a:gd name="connsiteX245" fmla="*/ 731385 w 2485572"/>
                <a:gd name="connsiteY245" fmla="*/ 92595 h 2146721"/>
                <a:gd name="connsiteX246" fmla="*/ 737065 w 2485572"/>
                <a:gd name="connsiteY246" fmla="*/ 95435 h 2146721"/>
                <a:gd name="connsiteX247" fmla="*/ 742746 w 2485572"/>
                <a:gd name="connsiteY247" fmla="*/ 95435 h 2146721"/>
                <a:gd name="connsiteX248" fmla="*/ 779102 w 2485572"/>
                <a:gd name="connsiteY248" fmla="*/ 75837 h 2146721"/>
                <a:gd name="connsiteX249" fmla="*/ 818299 w 2485572"/>
                <a:gd name="connsiteY249" fmla="*/ 39197 h 2146721"/>
                <a:gd name="connsiteX250" fmla="*/ 823980 w 2485572"/>
                <a:gd name="connsiteY250" fmla="*/ 33800 h 2146721"/>
                <a:gd name="connsiteX251" fmla="*/ 851815 w 2485572"/>
                <a:gd name="connsiteY251" fmla="*/ 19598 h 2146721"/>
                <a:gd name="connsiteX252" fmla="*/ 854655 w 2485572"/>
                <a:gd name="connsiteY252" fmla="*/ 14202 h 2146721"/>
                <a:gd name="connsiteX253" fmla="*/ 888455 w 2485572"/>
                <a:gd name="connsiteY253" fmla="*/ 8521 h 2146721"/>
                <a:gd name="connsiteX254" fmla="*/ 893852 w 2485572"/>
                <a:gd name="connsiteY254" fmla="*/ 11361 h 2146721"/>
                <a:gd name="connsiteX255" fmla="*/ 933332 w 2485572"/>
                <a:gd name="connsiteY255" fmla="*/ 36640 h 2146721"/>
                <a:gd name="connsiteX256" fmla="*/ 938729 w 2485572"/>
                <a:gd name="connsiteY256" fmla="*/ 42037 h 2146721"/>
                <a:gd name="connsiteX257" fmla="*/ 969689 w 2485572"/>
                <a:gd name="connsiteY257" fmla="*/ 61635 h 2146721"/>
                <a:gd name="connsiteX258" fmla="*/ 972529 w 2485572"/>
                <a:gd name="connsiteY258" fmla="*/ 64475 h 2146721"/>
                <a:gd name="connsiteX259" fmla="*/ 977925 w 2485572"/>
                <a:gd name="connsiteY259" fmla="*/ 67316 h 2146721"/>
                <a:gd name="connsiteX260" fmla="*/ 1011725 w 2485572"/>
                <a:gd name="connsiteY260" fmla="*/ 67316 h 2146721"/>
                <a:gd name="connsiteX261" fmla="*/ 1031324 w 2485572"/>
                <a:gd name="connsiteY261" fmla="*/ 64475 h 2146721"/>
                <a:gd name="connsiteX262" fmla="*/ 1042401 w 2485572"/>
                <a:gd name="connsiteY262" fmla="*/ 64475 h 2146721"/>
                <a:gd name="connsiteX263" fmla="*/ 1104036 w 2485572"/>
                <a:gd name="connsiteY263" fmla="*/ 70156 h 2146721"/>
                <a:gd name="connsiteX264" fmla="*/ 1109717 w 2485572"/>
                <a:gd name="connsiteY264" fmla="*/ 75837 h 2146721"/>
                <a:gd name="connsiteX265" fmla="*/ 1118238 w 2485572"/>
                <a:gd name="connsiteY265" fmla="*/ 81233 h 2146721"/>
                <a:gd name="connsiteX266" fmla="*/ 1121078 w 2485572"/>
                <a:gd name="connsiteY266" fmla="*/ 84074 h 2146721"/>
                <a:gd name="connsiteX267" fmla="*/ 1143517 w 2485572"/>
                <a:gd name="connsiteY267" fmla="*/ 95435 h 2146721"/>
                <a:gd name="connsiteX268" fmla="*/ 1151754 w 2485572"/>
                <a:gd name="connsiteY268" fmla="*/ 100832 h 2146721"/>
                <a:gd name="connsiteX269" fmla="*/ 1171352 w 2485572"/>
                <a:gd name="connsiteY269" fmla="*/ 100832 h 2146721"/>
                <a:gd name="connsiteX270" fmla="*/ 1174192 w 2485572"/>
                <a:gd name="connsiteY270" fmla="*/ 98275 h 2146721"/>
                <a:gd name="connsiteX271" fmla="*/ 1188110 w 2485572"/>
                <a:gd name="connsiteY271" fmla="*/ 89754 h 2146721"/>
                <a:gd name="connsiteX272" fmla="*/ 1193791 w 2485572"/>
                <a:gd name="connsiteY272" fmla="*/ 84074 h 2146721"/>
                <a:gd name="connsiteX273" fmla="*/ 1238668 w 2485572"/>
                <a:gd name="connsiteY273" fmla="*/ 75837 h 2146721"/>
                <a:gd name="connsiteX274" fmla="*/ 1244348 w 2485572"/>
                <a:gd name="connsiteY274" fmla="*/ 78677 h 2146721"/>
                <a:gd name="connsiteX275" fmla="*/ 1272184 w 2485572"/>
                <a:gd name="connsiteY275" fmla="*/ 75837 h 2146721"/>
                <a:gd name="connsiteX276" fmla="*/ 1280705 w 2485572"/>
                <a:gd name="connsiteY276" fmla="*/ 72996 h 2146721"/>
                <a:gd name="connsiteX277" fmla="*/ 1286385 w 2485572"/>
                <a:gd name="connsiteY277" fmla="*/ 72996 h 2146721"/>
                <a:gd name="connsiteX278" fmla="*/ 1348020 w 2485572"/>
                <a:gd name="connsiteY278" fmla="*/ 50558 h 2146721"/>
                <a:gd name="connsiteX279" fmla="*/ 1350861 w 2485572"/>
                <a:gd name="connsiteY279" fmla="*/ 50558 h 2146721"/>
                <a:gd name="connsiteX280" fmla="*/ 1392898 w 2485572"/>
                <a:gd name="connsiteY280" fmla="*/ 39197 h 2146721"/>
                <a:gd name="connsiteX281" fmla="*/ 1406815 w 2485572"/>
                <a:gd name="connsiteY281" fmla="*/ 39197 h 2146721"/>
                <a:gd name="connsiteX282" fmla="*/ 1459929 w 2485572"/>
                <a:gd name="connsiteY282" fmla="*/ 36640 h 2146721"/>
                <a:gd name="connsiteX283" fmla="*/ 1468450 w 2485572"/>
                <a:gd name="connsiteY283" fmla="*/ 36640 h 2146721"/>
                <a:gd name="connsiteX284" fmla="*/ 1474131 w 2485572"/>
                <a:gd name="connsiteY284" fmla="*/ 33800 h 2146721"/>
                <a:gd name="connsiteX285" fmla="*/ 1479528 w 2485572"/>
                <a:gd name="connsiteY285" fmla="*/ 30960 h 2146721"/>
                <a:gd name="connsiteX286" fmla="*/ 1485208 w 2485572"/>
                <a:gd name="connsiteY286" fmla="*/ 30960 h 2146721"/>
                <a:gd name="connsiteX287" fmla="*/ 1544003 w 2485572"/>
                <a:gd name="connsiteY287" fmla="*/ 16758 h 2146721"/>
                <a:gd name="connsiteX288" fmla="*/ 1549684 w 2485572"/>
                <a:gd name="connsiteY288" fmla="*/ 14202 h 2146721"/>
                <a:gd name="connsiteX289" fmla="*/ 1555364 w 2485572"/>
                <a:gd name="connsiteY289" fmla="*/ 14202 h 2146721"/>
                <a:gd name="connsiteX290" fmla="*/ 1563601 w 2485572"/>
                <a:gd name="connsiteY290" fmla="*/ 11361 h 2146721"/>
                <a:gd name="connsiteX291" fmla="*/ 1614159 w 2485572"/>
                <a:gd name="connsiteY291" fmla="*/ 22439 h 2146721"/>
                <a:gd name="connsiteX292" fmla="*/ 1619840 w 2485572"/>
                <a:gd name="connsiteY292" fmla="*/ 19598 h 2146721"/>
                <a:gd name="connsiteX293" fmla="*/ 1630917 w 2485572"/>
                <a:gd name="connsiteY293" fmla="*/ 16758 h 2146721"/>
                <a:gd name="connsiteX294" fmla="*/ 1645119 w 2485572"/>
                <a:gd name="connsiteY294" fmla="*/ 8521 h 2146721"/>
                <a:gd name="connsiteX295" fmla="*/ 1653356 w 2485572"/>
                <a:gd name="connsiteY295" fmla="*/ 5681 h 2146721"/>
                <a:gd name="connsiteX296" fmla="*/ 1689712 w 2485572"/>
                <a:gd name="connsiteY296" fmla="*/ 0 h 2146721"/>
                <a:gd name="connsiteX297" fmla="*/ 1698233 w 2485572"/>
                <a:gd name="connsiteY297" fmla="*/ 11361 h 2146721"/>
                <a:gd name="connsiteX298" fmla="*/ 1703914 w 2485572"/>
                <a:gd name="connsiteY298" fmla="*/ 14202 h 2146721"/>
                <a:gd name="connsiteX299" fmla="*/ 1709310 w 2485572"/>
                <a:gd name="connsiteY299" fmla="*/ 16758 h 2146721"/>
                <a:gd name="connsiteX300" fmla="*/ 1717831 w 2485572"/>
                <a:gd name="connsiteY300" fmla="*/ 16758 h 2146721"/>
                <a:gd name="connsiteX301" fmla="*/ 1757028 w 2485572"/>
                <a:gd name="connsiteY301" fmla="*/ 22439 h 2146721"/>
                <a:gd name="connsiteX302" fmla="*/ 1762708 w 2485572"/>
                <a:gd name="connsiteY302" fmla="*/ 25279 h 2146721"/>
                <a:gd name="connsiteX303" fmla="*/ 1768389 w 2485572"/>
                <a:gd name="connsiteY303" fmla="*/ 25279 h 2146721"/>
                <a:gd name="connsiteX304" fmla="*/ 1787987 w 2485572"/>
                <a:gd name="connsiteY304" fmla="*/ 33800 h 2146721"/>
                <a:gd name="connsiteX305" fmla="*/ 1793384 w 2485572"/>
                <a:gd name="connsiteY305" fmla="*/ 33800 h 2146721"/>
                <a:gd name="connsiteX306" fmla="*/ 1801905 w 2485572"/>
                <a:gd name="connsiteY306" fmla="*/ 36640 h 2146721"/>
                <a:gd name="connsiteX307" fmla="*/ 1835421 w 2485572"/>
                <a:gd name="connsiteY307" fmla="*/ 42037 h 2146721"/>
                <a:gd name="connsiteX308" fmla="*/ 1891659 w 2485572"/>
                <a:gd name="connsiteY308" fmla="*/ 61635 h 2146721"/>
                <a:gd name="connsiteX309" fmla="*/ 1897340 w 2485572"/>
                <a:gd name="connsiteY309" fmla="*/ 64475 h 2146721"/>
                <a:gd name="connsiteX310" fmla="*/ 1899896 w 2485572"/>
                <a:gd name="connsiteY310" fmla="*/ 67316 h 2146721"/>
                <a:gd name="connsiteX311" fmla="*/ 1944774 w 2485572"/>
                <a:gd name="connsiteY311" fmla="*/ 123270 h 2146721"/>
                <a:gd name="connsiteX312" fmla="*/ 1947614 w 2485572"/>
                <a:gd name="connsiteY312" fmla="*/ 128951 h 2146721"/>
                <a:gd name="connsiteX313" fmla="*/ 1950454 w 2485572"/>
                <a:gd name="connsiteY313" fmla="*/ 131791 h 2146721"/>
                <a:gd name="connsiteX314" fmla="*/ 1956135 w 2485572"/>
                <a:gd name="connsiteY314" fmla="*/ 140312 h 2146721"/>
                <a:gd name="connsiteX315" fmla="*/ 1958975 w 2485572"/>
                <a:gd name="connsiteY315" fmla="*/ 145709 h 2146721"/>
                <a:gd name="connsiteX316" fmla="*/ 1961532 w 2485572"/>
                <a:gd name="connsiteY316" fmla="*/ 154230 h 2146721"/>
                <a:gd name="connsiteX317" fmla="*/ 1998172 w 2485572"/>
                <a:gd name="connsiteY317" fmla="*/ 204788 h 2146721"/>
                <a:gd name="connsiteX318" fmla="*/ 2003569 w 2485572"/>
                <a:gd name="connsiteY318" fmla="*/ 207344 h 2146721"/>
                <a:gd name="connsiteX319" fmla="*/ 2009249 w 2485572"/>
                <a:gd name="connsiteY319" fmla="*/ 210184 h 2146721"/>
                <a:gd name="connsiteX320" fmla="*/ 2017770 w 2485572"/>
                <a:gd name="connsiteY320" fmla="*/ 210184 h 2146721"/>
                <a:gd name="connsiteX321" fmla="*/ 2026007 w 2485572"/>
                <a:gd name="connsiteY321" fmla="*/ 213025 h 2146721"/>
                <a:gd name="connsiteX322" fmla="*/ 2037368 w 2485572"/>
                <a:gd name="connsiteY322" fmla="*/ 215865 h 2146721"/>
                <a:gd name="connsiteX323" fmla="*/ 2099003 w 2485572"/>
                <a:gd name="connsiteY323" fmla="*/ 221546 h 2146721"/>
                <a:gd name="connsiteX324" fmla="*/ 2104684 w 2485572"/>
                <a:gd name="connsiteY324" fmla="*/ 224386 h 2146721"/>
                <a:gd name="connsiteX325" fmla="*/ 2112921 w 2485572"/>
                <a:gd name="connsiteY325" fmla="*/ 224386 h 2146721"/>
                <a:gd name="connsiteX326" fmla="*/ 2124283 w 2485572"/>
                <a:gd name="connsiteY326" fmla="*/ 229783 h 2146721"/>
                <a:gd name="connsiteX327" fmla="*/ 2177397 w 2485572"/>
                <a:gd name="connsiteY327" fmla="*/ 229783 h 2146721"/>
                <a:gd name="connsiteX328" fmla="*/ 2185918 w 2485572"/>
                <a:gd name="connsiteY328" fmla="*/ 232623 h 2146721"/>
                <a:gd name="connsiteX329" fmla="*/ 2213753 w 2485572"/>
                <a:gd name="connsiteY329" fmla="*/ 226942 h 2146721"/>
                <a:gd name="connsiteX330" fmla="*/ 2219434 w 2485572"/>
                <a:gd name="connsiteY330" fmla="*/ 224386 h 2146721"/>
                <a:gd name="connsiteX331" fmla="*/ 2241872 w 2485572"/>
                <a:gd name="connsiteY331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295454 w 2485572"/>
                <a:gd name="connsiteY75" fmla="*/ 2023550 h 2146721"/>
                <a:gd name="connsiteX76" fmla="*/ 1238668 w 2485572"/>
                <a:gd name="connsiteY76" fmla="*/ 2001012 h 2146721"/>
                <a:gd name="connsiteX77" fmla="*/ 1216229 w 2485572"/>
                <a:gd name="connsiteY77" fmla="*/ 1995331 h 2146721"/>
                <a:gd name="connsiteX78" fmla="*/ 1213389 w 2485572"/>
                <a:gd name="connsiteY78" fmla="*/ 1992491 h 2146721"/>
                <a:gd name="connsiteX79" fmla="*/ 1185554 w 2485572"/>
                <a:gd name="connsiteY79" fmla="*/ 1984254 h 2146721"/>
                <a:gd name="connsiteX80" fmla="*/ 1179873 w 2485572"/>
                <a:gd name="connsiteY80" fmla="*/ 1984254 h 2146721"/>
                <a:gd name="connsiteX81" fmla="*/ 1157434 w 2485572"/>
                <a:gd name="connsiteY81" fmla="*/ 1981414 h 2146721"/>
                <a:gd name="connsiteX82" fmla="*/ 1109717 w 2485572"/>
                <a:gd name="connsiteY82" fmla="*/ 1947614 h 2146721"/>
                <a:gd name="connsiteX83" fmla="*/ 1098639 w 2485572"/>
                <a:gd name="connsiteY83" fmla="*/ 1944774 h 2146721"/>
                <a:gd name="connsiteX84" fmla="*/ 1067680 w 2485572"/>
                <a:gd name="connsiteY84" fmla="*/ 1919779 h 2146721"/>
                <a:gd name="connsiteX85" fmla="*/ 1056603 w 2485572"/>
                <a:gd name="connsiteY85" fmla="*/ 1888819 h 2146721"/>
                <a:gd name="connsiteX86" fmla="*/ 1053762 w 2485572"/>
                <a:gd name="connsiteY86" fmla="*/ 1880298 h 2146721"/>
                <a:gd name="connsiteX87" fmla="*/ 1022803 w 2485572"/>
                <a:gd name="connsiteY87" fmla="*/ 1860700 h 2146721"/>
                <a:gd name="connsiteX88" fmla="*/ 1019962 w 2485572"/>
                <a:gd name="connsiteY88" fmla="*/ 1858143 h 2146721"/>
                <a:gd name="connsiteX89" fmla="*/ 1006045 w 2485572"/>
                <a:gd name="connsiteY89" fmla="*/ 1824343 h 2146721"/>
                <a:gd name="connsiteX90" fmla="*/ 1006045 w 2485572"/>
                <a:gd name="connsiteY90" fmla="*/ 1813266 h 2146721"/>
                <a:gd name="connsiteX91" fmla="*/ 1011725 w 2485572"/>
                <a:gd name="connsiteY91" fmla="*/ 1793668 h 2146721"/>
                <a:gd name="connsiteX92" fmla="*/ 1019962 w 2485572"/>
                <a:gd name="connsiteY92" fmla="*/ 1768389 h 2146721"/>
                <a:gd name="connsiteX93" fmla="*/ 1025643 w 2485572"/>
                <a:gd name="connsiteY93" fmla="*/ 1737429 h 2146721"/>
                <a:gd name="connsiteX94" fmla="*/ 1025643 w 2485572"/>
                <a:gd name="connsiteY94" fmla="*/ 1723512 h 2146721"/>
                <a:gd name="connsiteX95" fmla="*/ 1019962 w 2485572"/>
                <a:gd name="connsiteY95" fmla="*/ 1720671 h 2146721"/>
                <a:gd name="connsiteX96" fmla="*/ 1014566 w 2485572"/>
                <a:gd name="connsiteY96" fmla="*/ 1712435 h 2146721"/>
                <a:gd name="connsiteX97" fmla="*/ 1011725 w 2485572"/>
                <a:gd name="connsiteY97" fmla="*/ 1709594 h 2146721"/>
                <a:gd name="connsiteX98" fmla="*/ 983606 w 2485572"/>
                <a:gd name="connsiteY98" fmla="*/ 1692552 h 2146721"/>
                <a:gd name="connsiteX99" fmla="*/ 977925 w 2485572"/>
                <a:gd name="connsiteY99" fmla="*/ 1692552 h 2146721"/>
                <a:gd name="connsiteX100" fmla="*/ 950090 w 2485572"/>
                <a:gd name="connsiteY100" fmla="*/ 1653356 h 2146721"/>
                <a:gd name="connsiteX101" fmla="*/ 950090 w 2485572"/>
                <a:gd name="connsiteY101" fmla="*/ 1639438 h 2146721"/>
                <a:gd name="connsiteX102" fmla="*/ 952931 w 2485572"/>
                <a:gd name="connsiteY102" fmla="*/ 1636598 h 2146721"/>
                <a:gd name="connsiteX103" fmla="*/ 975369 w 2485572"/>
                <a:gd name="connsiteY103" fmla="*/ 1597401 h 2146721"/>
                <a:gd name="connsiteX104" fmla="*/ 980766 w 2485572"/>
                <a:gd name="connsiteY104" fmla="*/ 1591721 h 2146721"/>
                <a:gd name="connsiteX105" fmla="*/ 1017406 w 2485572"/>
                <a:gd name="connsiteY105" fmla="*/ 1561045 h 2146721"/>
                <a:gd name="connsiteX106" fmla="*/ 1022803 w 2485572"/>
                <a:gd name="connsiteY106" fmla="*/ 1558205 h 2146721"/>
                <a:gd name="connsiteX107" fmla="*/ 1025643 w 2485572"/>
                <a:gd name="connsiteY107" fmla="*/ 1555364 h 2146721"/>
                <a:gd name="connsiteX108" fmla="*/ 1031324 w 2485572"/>
                <a:gd name="connsiteY108" fmla="*/ 1549684 h 2146721"/>
                <a:gd name="connsiteX109" fmla="*/ 1293866 w 2485572"/>
                <a:gd name="connsiteY109" fmla="*/ 1680648 h 2146721"/>
                <a:gd name="connsiteX110" fmla="*/ 1455791 w 2485572"/>
                <a:gd name="connsiteY110" fmla="*/ 1685410 h 2146721"/>
                <a:gd name="connsiteX111" fmla="*/ 1289417 w 2485572"/>
                <a:gd name="connsiteY111" fmla="*/ 1536685 h 2146721"/>
                <a:gd name="connsiteX112" fmla="*/ 1061999 w 2485572"/>
                <a:gd name="connsiteY112" fmla="*/ 1465610 h 2146721"/>
                <a:gd name="connsiteX113" fmla="*/ 1061999 w 2485572"/>
                <a:gd name="connsiteY113" fmla="*/ 1429254 h 2146721"/>
                <a:gd name="connsiteX114" fmla="*/ 1048082 w 2485572"/>
                <a:gd name="connsiteY114" fmla="*/ 1403975 h 2146721"/>
                <a:gd name="connsiteX115" fmla="*/ 1022803 w 2485572"/>
                <a:gd name="connsiteY115" fmla="*/ 1387217 h 2146721"/>
                <a:gd name="connsiteX116" fmla="*/ 1011725 w 2485572"/>
                <a:gd name="connsiteY116" fmla="*/ 1381536 h 2146721"/>
                <a:gd name="connsiteX117" fmla="*/ 1000364 w 2485572"/>
                <a:gd name="connsiteY117" fmla="*/ 1381536 h 2146721"/>
                <a:gd name="connsiteX118" fmla="*/ 961167 w 2485572"/>
                <a:gd name="connsiteY118" fmla="*/ 1376140 h 2146721"/>
                <a:gd name="connsiteX119" fmla="*/ 924811 w 2485572"/>
                <a:gd name="connsiteY119" fmla="*/ 1367618 h 2146721"/>
                <a:gd name="connsiteX120" fmla="*/ 919131 w 2485572"/>
                <a:gd name="connsiteY120" fmla="*/ 1367618 h 2146721"/>
                <a:gd name="connsiteX121" fmla="*/ 913450 w 2485572"/>
                <a:gd name="connsiteY121" fmla="*/ 1364778 h 2146721"/>
                <a:gd name="connsiteX122" fmla="*/ 908053 w 2485572"/>
                <a:gd name="connsiteY122" fmla="*/ 1364778 h 2146721"/>
                <a:gd name="connsiteX123" fmla="*/ 877094 w 2485572"/>
                <a:gd name="connsiteY123" fmla="*/ 1381536 h 2146721"/>
                <a:gd name="connsiteX124" fmla="*/ 868857 w 2485572"/>
                <a:gd name="connsiteY124" fmla="*/ 1390057 h 2146721"/>
                <a:gd name="connsiteX125" fmla="*/ 835057 w 2485572"/>
                <a:gd name="connsiteY125" fmla="*/ 1434934 h 2146721"/>
                <a:gd name="connsiteX126" fmla="*/ 832217 w 2485572"/>
                <a:gd name="connsiteY126" fmla="*/ 1440331 h 2146721"/>
                <a:gd name="connsiteX127" fmla="*/ 832217 w 2485572"/>
                <a:gd name="connsiteY127" fmla="*/ 1446012 h 2146721"/>
                <a:gd name="connsiteX128" fmla="*/ 767741 w 2485572"/>
                <a:gd name="connsiteY128" fmla="*/ 1513327 h 2146721"/>
                <a:gd name="connsiteX129" fmla="*/ 711787 w 2485572"/>
                <a:gd name="connsiteY129" fmla="*/ 1535766 h 2146721"/>
                <a:gd name="connsiteX130" fmla="*/ 686508 w 2485572"/>
                <a:gd name="connsiteY130" fmla="*/ 1541447 h 2146721"/>
                <a:gd name="connsiteX131" fmla="*/ 661513 w 2485572"/>
                <a:gd name="connsiteY131" fmla="*/ 1549684 h 2146721"/>
                <a:gd name="connsiteX132" fmla="*/ 658672 w 2485572"/>
                <a:gd name="connsiteY132" fmla="*/ 1552524 h 2146721"/>
                <a:gd name="connsiteX133" fmla="*/ 652992 w 2485572"/>
                <a:gd name="connsiteY133" fmla="*/ 1555364 h 2146721"/>
                <a:gd name="connsiteX134" fmla="*/ 624873 w 2485572"/>
                <a:gd name="connsiteY134" fmla="*/ 1561045 h 2146721"/>
                <a:gd name="connsiteX135" fmla="*/ 619476 w 2485572"/>
                <a:gd name="connsiteY135" fmla="*/ 1558205 h 2146721"/>
                <a:gd name="connsiteX136" fmla="*/ 616636 w 2485572"/>
                <a:gd name="connsiteY136" fmla="*/ 1555364 h 2146721"/>
                <a:gd name="connsiteX137" fmla="*/ 597037 w 2485572"/>
                <a:gd name="connsiteY137" fmla="*/ 1532926 h 2146721"/>
                <a:gd name="connsiteX138" fmla="*/ 594197 w 2485572"/>
                <a:gd name="connsiteY138" fmla="*/ 1521848 h 2146721"/>
                <a:gd name="connsiteX139" fmla="*/ 591357 w 2485572"/>
                <a:gd name="connsiteY139" fmla="*/ 1519008 h 2146721"/>
                <a:gd name="connsiteX140" fmla="*/ 566078 w 2485572"/>
                <a:gd name="connsiteY140" fmla="*/ 1482368 h 2146721"/>
                <a:gd name="connsiteX141" fmla="*/ 560397 w 2485572"/>
                <a:gd name="connsiteY141" fmla="*/ 1471291 h 2146721"/>
                <a:gd name="connsiteX142" fmla="*/ 555000 w 2485572"/>
                <a:gd name="connsiteY142" fmla="*/ 1465610 h 2146721"/>
                <a:gd name="connsiteX143" fmla="*/ 498762 w 2485572"/>
                <a:gd name="connsiteY143" fmla="*/ 1432094 h 2146721"/>
                <a:gd name="connsiteX144" fmla="*/ 490525 w 2485572"/>
                <a:gd name="connsiteY144" fmla="*/ 1429254 h 2146721"/>
                <a:gd name="connsiteX145" fmla="*/ 487685 w 2485572"/>
                <a:gd name="connsiteY145" fmla="*/ 1429254 h 2146721"/>
                <a:gd name="connsiteX146" fmla="*/ 462406 w 2485572"/>
                <a:gd name="connsiteY146" fmla="*/ 1426413 h 2146721"/>
                <a:gd name="connsiteX147" fmla="*/ 400770 w 2485572"/>
                <a:gd name="connsiteY147" fmla="*/ 1426413 h 2146721"/>
                <a:gd name="connsiteX148" fmla="*/ 392250 w 2485572"/>
                <a:gd name="connsiteY148" fmla="*/ 1423573 h 2146721"/>
                <a:gd name="connsiteX149" fmla="*/ 384013 w 2485572"/>
                <a:gd name="connsiteY149" fmla="*/ 1420733 h 2146721"/>
                <a:gd name="connsiteX150" fmla="*/ 375492 w 2485572"/>
                <a:gd name="connsiteY150" fmla="*/ 1420733 h 2146721"/>
                <a:gd name="connsiteX151" fmla="*/ 319537 w 2485572"/>
                <a:gd name="connsiteY151" fmla="*/ 1409655 h 2146721"/>
                <a:gd name="connsiteX152" fmla="*/ 313856 w 2485572"/>
                <a:gd name="connsiteY152" fmla="*/ 1406815 h 2146721"/>
                <a:gd name="connsiteX153" fmla="*/ 308176 w 2485572"/>
                <a:gd name="connsiteY153" fmla="*/ 1406815 h 2146721"/>
                <a:gd name="connsiteX154" fmla="*/ 297098 w 2485572"/>
                <a:gd name="connsiteY154" fmla="*/ 1401134 h 2146721"/>
                <a:gd name="connsiteX155" fmla="*/ 221546 w 2485572"/>
                <a:gd name="connsiteY155" fmla="*/ 1392898 h 2146721"/>
                <a:gd name="connsiteX156" fmla="*/ 213025 w 2485572"/>
                <a:gd name="connsiteY156" fmla="*/ 1392898 h 2146721"/>
                <a:gd name="connsiteX157" fmla="*/ 204504 w 2485572"/>
                <a:gd name="connsiteY157" fmla="*/ 1395738 h 2146721"/>
                <a:gd name="connsiteX158" fmla="*/ 154230 w 2485572"/>
                <a:gd name="connsiteY158" fmla="*/ 1406815 h 2146721"/>
                <a:gd name="connsiteX159" fmla="*/ 148549 w 2485572"/>
                <a:gd name="connsiteY159" fmla="*/ 1403975 h 2146721"/>
                <a:gd name="connsiteX160" fmla="*/ 137472 w 2485572"/>
                <a:gd name="connsiteY160" fmla="*/ 1398294 h 2146721"/>
                <a:gd name="connsiteX161" fmla="*/ 131791 w 2485572"/>
                <a:gd name="connsiteY161" fmla="*/ 1398294 h 2146721"/>
                <a:gd name="connsiteX162" fmla="*/ 67316 w 2485572"/>
                <a:gd name="connsiteY162" fmla="*/ 1418177 h 2146721"/>
                <a:gd name="connsiteX163" fmla="*/ 58795 w 2485572"/>
                <a:gd name="connsiteY163" fmla="*/ 1420733 h 2146721"/>
                <a:gd name="connsiteX164" fmla="*/ 50558 w 2485572"/>
                <a:gd name="connsiteY164" fmla="*/ 1423573 h 2146721"/>
                <a:gd name="connsiteX165" fmla="*/ 42037 w 2485572"/>
                <a:gd name="connsiteY165" fmla="*/ 1423573 h 2146721"/>
                <a:gd name="connsiteX166" fmla="*/ 5681 w 2485572"/>
                <a:gd name="connsiteY166" fmla="*/ 1432094 h 2146721"/>
                <a:gd name="connsiteX167" fmla="*/ 2840 w 2485572"/>
                <a:gd name="connsiteY167" fmla="*/ 1403975 h 2146721"/>
                <a:gd name="connsiteX168" fmla="*/ 0 w 2485572"/>
                <a:gd name="connsiteY168" fmla="*/ 1395738 h 2146721"/>
                <a:gd name="connsiteX169" fmla="*/ 5681 w 2485572"/>
                <a:gd name="connsiteY169" fmla="*/ 1373299 h 2146721"/>
                <a:gd name="connsiteX170" fmla="*/ 5681 w 2485572"/>
                <a:gd name="connsiteY170" fmla="*/ 1361938 h 2146721"/>
                <a:gd name="connsiteX171" fmla="*/ 11361 w 2485572"/>
                <a:gd name="connsiteY171" fmla="*/ 1345180 h 2146721"/>
                <a:gd name="connsiteX172" fmla="*/ 42037 w 2485572"/>
                <a:gd name="connsiteY172" fmla="*/ 1305983 h 2146721"/>
                <a:gd name="connsiteX173" fmla="*/ 47718 w 2485572"/>
                <a:gd name="connsiteY173" fmla="*/ 1294622 h 2146721"/>
                <a:gd name="connsiteX174" fmla="*/ 39197 w 2485572"/>
                <a:gd name="connsiteY174" fmla="*/ 1275024 h 2146721"/>
                <a:gd name="connsiteX175" fmla="*/ 33516 w 2485572"/>
                <a:gd name="connsiteY175" fmla="*/ 1269627 h 2146721"/>
                <a:gd name="connsiteX176" fmla="*/ 33516 w 2485572"/>
                <a:gd name="connsiteY176" fmla="*/ 1244348 h 2146721"/>
                <a:gd name="connsiteX177" fmla="*/ 64475 w 2485572"/>
                <a:gd name="connsiteY177" fmla="*/ 1213389 h 2146721"/>
                <a:gd name="connsiteX178" fmla="*/ 81233 w 2485572"/>
                <a:gd name="connsiteY178" fmla="*/ 1199471 h 2146721"/>
                <a:gd name="connsiteX179" fmla="*/ 86914 w 2485572"/>
                <a:gd name="connsiteY179" fmla="*/ 1190950 h 2146721"/>
                <a:gd name="connsiteX180" fmla="*/ 97991 w 2485572"/>
                <a:gd name="connsiteY180" fmla="*/ 1160275 h 2146721"/>
                <a:gd name="connsiteX181" fmla="*/ 95435 w 2485572"/>
                <a:gd name="connsiteY181" fmla="*/ 1151753 h 2146721"/>
                <a:gd name="connsiteX182" fmla="*/ 95435 w 2485572"/>
                <a:gd name="connsiteY182" fmla="*/ 1121078 h 2146721"/>
                <a:gd name="connsiteX183" fmla="*/ 100832 w 2485572"/>
                <a:gd name="connsiteY183" fmla="*/ 1112557 h 2146721"/>
                <a:gd name="connsiteX184" fmla="*/ 103672 w 2485572"/>
                <a:gd name="connsiteY184" fmla="*/ 1106876 h 2146721"/>
                <a:gd name="connsiteX185" fmla="*/ 154230 w 2485572"/>
                <a:gd name="connsiteY185" fmla="*/ 1070520 h 2146721"/>
                <a:gd name="connsiteX186" fmla="*/ 176668 w 2485572"/>
                <a:gd name="connsiteY186" fmla="*/ 1045241 h 2146721"/>
                <a:gd name="connsiteX187" fmla="*/ 176668 w 2485572"/>
                <a:gd name="connsiteY187" fmla="*/ 1037004 h 2146721"/>
                <a:gd name="connsiteX188" fmla="*/ 173828 w 2485572"/>
                <a:gd name="connsiteY188" fmla="*/ 1028483 h 2146721"/>
                <a:gd name="connsiteX189" fmla="*/ 157070 w 2485572"/>
                <a:gd name="connsiteY189" fmla="*/ 1008885 h 2146721"/>
                <a:gd name="connsiteX190" fmla="*/ 154230 w 2485572"/>
                <a:gd name="connsiteY190" fmla="*/ 1000648 h 2146721"/>
                <a:gd name="connsiteX191" fmla="*/ 157070 w 2485572"/>
                <a:gd name="connsiteY191" fmla="*/ 964008 h 2146721"/>
                <a:gd name="connsiteX192" fmla="*/ 154230 w 2485572"/>
                <a:gd name="connsiteY192" fmla="*/ 955771 h 2146721"/>
                <a:gd name="connsiteX193" fmla="*/ 126111 w 2485572"/>
                <a:gd name="connsiteY193" fmla="*/ 930492 h 2146721"/>
                <a:gd name="connsiteX194" fmla="*/ 112193 w 2485572"/>
                <a:gd name="connsiteY194" fmla="*/ 927652 h 2146721"/>
                <a:gd name="connsiteX195" fmla="*/ 109353 w 2485572"/>
                <a:gd name="connsiteY195" fmla="*/ 921971 h 2146721"/>
                <a:gd name="connsiteX196" fmla="*/ 109353 w 2485572"/>
                <a:gd name="connsiteY196" fmla="*/ 908053 h 2146721"/>
                <a:gd name="connsiteX197" fmla="*/ 117590 w 2485572"/>
                <a:gd name="connsiteY197" fmla="*/ 891295 h 2146721"/>
                <a:gd name="connsiteX198" fmla="*/ 123270 w 2485572"/>
                <a:gd name="connsiteY198" fmla="*/ 885615 h 2146721"/>
                <a:gd name="connsiteX199" fmla="*/ 148549 w 2485572"/>
                <a:gd name="connsiteY199" fmla="*/ 866016 h 2146721"/>
                <a:gd name="connsiteX200" fmla="*/ 128951 w 2485572"/>
                <a:gd name="connsiteY200" fmla="*/ 840738 h 2146721"/>
                <a:gd name="connsiteX201" fmla="*/ 126111 w 2485572"/>
                <a:gd name="connsiteY201" fmla="*/ 821139 h 2146721"/>
                <a:gd name="connsiteX202" fmla="*/ 140028 w 2485572"/>
                <a:gd name="connsiteY202" fmla="*/ 812618 h 2146721"/>
                <a:gd name="connsiteX203" fmla="*/ 142869 w 2485572"/>
                <a:gd name="connsiteY203" fmla="*/ 790464 h 2146721"/>
                <a:gd name="connsiteX204" fmla="*/ 154230 w 2485572"/>
                <a:gd name="connsiteY204" fmla="*/ 773422 h 2146721"/>
                <a:gd name="connsiteX205" fmla="*/ 157070 w 2485572"/>
                <a:gd name="connsiteY205" fmla="*/ 762344 h 2146721"/>
                <a:gd name="connsiteX206" fmla="*/ 157070 w 2485572"/>
                <a:gd name="connsiteY206" fmla="*/ 753824 h 2146721"/>
                <a:gd name="connsiteX207" fmla="*/ 145709 w 2485572"/>
                <a:gd name="connsiteY207" fmla="*/ 731385 h 2146721"/>
                <a:gd name="connsiteX208" fmla="*/ 145709 w 2485572"/>
                <a:gd name="connsiteY208" fmla="*/ 723148 h 2146721"/>
                <a:gd name="connsiteX209" fmla="*/ 159627 w 2485572"/>
                <a:gd name="connsiteY209" fmla="*/ 714627 h 2146721"/>
                <a:gd name="connsiteX210" fmla="*/ 204504 w 2485572"/>
                <a:gd name="connsiteY210" fmla="*/ 708946 h 2146721"/>
                <a:gd name="connsiteX211" fmla="*/ 232623 w 2485572"/>
                <a:gd name="connsiteY211" fmla="*/ 678271 h 2146721"/>
                <a:gd name="connsiteX212" fmla="*/ 232623 w 2485572"/>
                <a:gd name="connsiteY212" fmla="*/ 666909 h 2146721"/>
                <a:gd name="connsiteX213" fmla="*/ 215865 w 2485572"/>
                <a:gd name="connsiteY213" fmla="*/ 644755 h 2146721"/>
                <a:gd name="connsiteX214" fmla="*/ 218705 w 2485572"/>
                <a:gd name="connsiteY214" fmla="*/ 613795 h 2146721"/>
                <a:gd name="connsiteX215" fmla="*/ 241144 w 2485572"/>
                <a:gd name="connsiteY215" fmla="*/ 582836 h 2146721"/>
                <a:gd name="connsiteX216" fmla="*/ 252221 w 2485572"/>
                <a:gd name="connsiteY216" fmla="*/ 571758 h 2146721"/>
                <a:gd name="connsiteX217" fmla="*/ 285737 w 2485572"/>
                <a:gd name="connsiteY217" fmla="*/ 524041 h 2146721"/>
                <a:gd name="connsiteX218" fmla="*/ 291418 w 2485572"/>
                <a:gd name="connsiteY218" fmla="*/ 518644 h 2146721"/>
                <a:gd name="connsiteX219" fmla="*/ 322377 w 2485572"/>
                <a:gd name="connsiteY219" fmla="*/ 518644 h 2146721"/>
                <a:gd name="connsiteX220" fmla="*/ 333455 w 2485572"/>
                <a:gd name="connsiteY220" fmla="*/ 510123 h 2146721"/>
                <a:gd name="connsiteX221" fmla="*/ 341976 w 2485572"/>
                <a:gd name="connsiteY221" fmla="*/ 482004 h 2146721"/>
                <a:gd name="connsiteX222" fmla="*/ 347372 w 2485572"/>
                <a:gd name="connsiteY222" fmla="*/ 476607 h 2146721"/>
                <a:gd name="connsiteX223" fmla="*/ 386853 w 2485572"/>
                <a:gd name="connsiteY223" fmla="*/ 459565 h 2146721"/>
                <a:gd name="connsiteX224" fmla="*/ 389409 w 2485572"/>
                <a:gd name="connsiteY224" fmla="*/ 454169 h 2146721"/>
                <a:gd name="connsiteX225" fmla="*/ 400770 w 2485572"/>
                <a:gd name="connsiteY225" fmla="*/ 434570 h 2146721"/>
                <a:gd name="connsiteX226" fmla="*/ 414688 w 2485572"/>
                <a:gd name="connsiteY226" fmla="*/ 392534 h 2146721"/>
                <a:gd name="connsiteX227" fmla="*/ 428890 w 2485572"/>
                <a:gd name="connsiteY227" fmla="*/ 341976 h 2146721"/>
                <a:gd name="connsiteX228" fmla="*/ 434286 w 2485572"/>
                <a:gd name="connsiteY228" fmla="*/ 255062 h 2146721"/>
                <a:gd name="connsiteX229" fmla="*/ 437127 w 2485572"/>
                <a:gd name="connsiteY229" fmla="*/ 252221 h 2146721"/>
                <a:gd name="connsiteX230" fmla="*/ 448488 w 2485572"/>
                <a:gd name="connsiteY230" fmla="*/ 235463 h 2146721"/>
                <a:gd name="connsiteX231" fmla="*/ 468086 w 2485572"/>
                <a:gd name="connsiteY231" fmla="*/ 221546 h 2146721"/>
                <a:gd name="connsiteX232" fmla="*/ 501602 w 2485572"/>
                <a:gd name="connsiteY232" fmla="*/ 215865 h 2146721"/>
                <a:gd name="connsiteX233" fmla="*/ 512964 w 2485572"/>
                <a:gd name="connsiteY233" fmla="*/ 213025 h 2146721"/>
                <a:gd name="connsiteX234" fmla="*/ 555000 w 2485572"/>
                <a:gd name="connsiteY234" fmla="*/ 187746 h 2146721"/>
                <a:gd name="connsiteX235" fmla="*/ 557557 w 2485572"/>
                <a:gd name="connsiteY235" fmla="*/ 182349 h 2146721"/>
                <a:gd name="connsiteX236" fmla="*/ 602434 w 2485572"/>
                <a:gd name="connsiteY236" fmla="*/ 131791 h 2146721"/>
                <a:gd name="connsiteX237" fmla="*/ 605274 w 2485572"/>
                <a:gd name="connsiteY237" fmla="*/ 123270 h 2146721"/>
                <a:gd name="connsiteX238" fmla="*/ 594197 w 2485572"/>
                <a:gd name="connsiteY238" fmla="*/ 70156 h 2146721"/>
                <a:gd name="connsiteX239" fmla="*/ 650151 w 2485572"/>
                <a:gd name="connsiteY239" fmla="*/ 92595 h 2146721"/>
                <a:gd name="connsiteX240" fmla="*/ 664069 w 2485572"/>
                <a:gd name="connsiteY240" fmla="*/ 92595 h 2146721"/>
                <a:gd name="connsiteX241" fmla="*/ 689348 w 2485572"/>
                <a:gd name="connsiteY241" fmla="*/ 98275 h 2146721"/>
                <a:gd name="connsiteX242" fmla="*/ 723148 w 2485572"/>
                <a:gd name="connsiteY242" fmla="*/ 89754 h 2146721"/>
                <a:gd name="connsiteX243" fmla="*/ 725704 w 2485572"/>
                <a:gd name="connsiteY243" fmla="*/ 92595 h 2146721"/>
                <a:gd name="connsiteX244" fmla="*/ 731385 w 2485572"/>
                <a:gd name="connsiteY244" fmla="*/ 92595 h 2146721"/>
                <a:gd name="connsiteX245" fmla="*/ 737065 w 2485572"/>
                <a:gd name="connsiteY245" fmla="*/ 95435 h 2146721"/>
                <a:gd name="connsiteX246" fmla="*/ 742746 w 2485572"/>
                <a:gd name="connsiteY246" fmla="*/ 95435 h 2146721"/>
                <a:gd name="connsiteX247" fmla="*/ 779102 w 2485572"/>
                <a:gd name="connsiteY247" fmla="*/ 75837 h 2146721"/>
                <a:gd name="connsiteX248" fmla="*/ 818299 w 2485572"/>
                <a:gd name="connsiteY248" fmla="*/ 39197 h 2146721"/>
                <a:gd name="connsiteX249" fmla="*/ 823980 w 2485572"/>
                <a:gd name="connsiteY249" fmla="*/ 33800 h 2146721"/>
                <a:gd name="connsiteX250" fmla="*/ 851815 w 2485572"/>
                <a:gd name="connsiteY250" fmla="*/ 19598 h 2146721"/>
                <a:gd name="connsiteX251" fmla="*/ 854655 w 2485572"/>
                <a:gd name="connsiteY251" fmla="*/ 14202 h 2146721"/>
                <a:gd name="connsiteX252" fmla="*/ 888455 w 2485572"/>
                <a:gd name="connsiteY252" fmla="*/ 8521 h 2146721"/>
                <a:gd name="connsiteX253" fmla="*/ 893852 w 2485572"/>
                <a:gd name="connsiteY253" fmla="*/ 11361 h 2146721"/>
                <a:gd name="connsiteX254" fmla="*/ 933332 w 2485572"/>
                <a:gd name="connsiteY254" fmla="*/ 36640 h 2146721"/>
                <a:gd name="connsiteX255" fmla="*/ 938729 w 2485572"/>
                <a:gd name="connsiteY255" fmla="*/ 42037 h 2146721"/>
                <a:gd name="connsiteX256" fmla="*/ 969689 w 2485572"/>
                <a:gd name="connsiteY256" fmla="*/ 61635 h 2146721"/>
                <a:gd name="connsiteX257" fmla="*/ 972529 w 2485572"/>
                <a:gd name="connsiteY257" fmla="*/ 64475 h 2146721"/>
                <a:gd name="connsiteX258" fmla="*/ 977925 w 2485572"/>
                <a:gd name="connsiteY258" fmla="*/ 67316 h 2146721"/>
                <a:gd name="connsiteX259" fmla="*/ 1011725 w 2485572"/>
                <a:gd name="connsiteY259" fmla="*/ 67316 h 2146721"/>
                <a:gd name="connsiteX260" fmla="*/ 1031324 w 2485572"/>
                <a:gd name="connsiteY260" fmla="*/ 64475 h 2146721"/>
                <a:gd name="connsiteX261" fmla="*/ 1042401 w 2485572"/>
                <a:gd name="connsiteY261" fmla="*/ 64475 h 2146721"/>
                <a:gd name="connsiteX262" fmla="*/ 1104036 w 2485572"/>
                <a:gd name="connsiteY262" fmla="*/ 70156 h 2146721"/>
                <a:gd name="connsiteX263" fmla="*/ 1109717 w 2485572"/>
                <a:gd name="connsiteY263" fmla="*/ 75837 h 2146721"/>
                <a:gd name="connsiteX264" fmla="*/ 1118238 w 2485572"/>
                <a:gd name="connsiteY264" fmla="*/ 81233 h 2146721"/>
                <a:gd name="connsiteX265" fmla="*/ 1121078 w 2485572"/>
                <a:gd name="connsiteY265" fmla="*/ 84074 h 2146721"/>
                <a:gd name="connsiteX266" fmla="*/ 1143517 w 2485572"/>
                <a:gd name="connsiteY266" fmla="*/ 95435 h 2146721"/>
                <a:gd name="connsiteX267" fmla="*/ 1151754 w 2485572"/>
                <a:gd name="connsiteY267" fmla="*/ 100832 h 2146721"/>
                <a:gd name="connsiteX268" fmla="*/ 1171352 w 2485572"/>
                <a:gd name="connsiteY268" fmla="*/ 100832 h 2146721"/>
                <a:gd name="connsiteX269" fmla="*/ 1174192 w 2485572"/>
                <a:gd name="connsiteY269" fmla="*/ 98275 h 2146721"/>
                <a:gd name="connsiteX270" fmla="*/ 1188110 w 2485572"/>
                <a:gd name="connsiteY270" fmla="*/ 89754 h 2146721"/>
                <a:gd name="connsiteX271" fmla="*/ 1193791 w 2485572"/>
                <a:gd name="connsiteY271" fmla="*/ 84074 h 2146721"/>
                <a:gd name="connsiteX272" fmla="*/ 1238668 w 2485572"/>
                <a:gd name="connsiteY272" fmla="*/ 75837 h 2146721"/>
                <a:gd name="connsiteX273" fmla="*/ 1244348 w 2485572"/>
                <a:gd name="connsiteY273" fmla="*/ 78677 h 2146721"/>
                <a:gd name="connsiteX274" fmla="*/ 1272184 w 2485572"/>
                <a:gd name="connsiteY274" fmla="*/ 75837 h 2146721"/>
                <a:gd name="connsiteX275" fmla="*/ 1280705 w 2485572"/>
                <a:gd name="connsiteY275" fmla="*/ 72996 h 2146721"/>
                <a:gd name="connsiteX276" fmla="*/ 1286385 w 2485572"/>
                <a:gd name="connsiteY276" fmla="*/ 72996 h 2146721"/>
                <a:gd name="connsiteX277" fmla="*/ 1348020 w 2485572"/>
                <a:gd name="connsiteY277" fmla="*/ 50558 h 2146721"/>
                <a:gd name="connsiteX278" fmla="*/ 1350861 w 2485572"/>
                <a:gd name="connsiteY278" fmla="*/ 50558 h 2146721"/>
                <a:gd name="connsiteX279" fmla="*/ 1392898 w 2485572"/>
                <a:gd name="connsiteY279" fmla="*/ 39197 h 2146721"/>
                <a:gd name="connsiteX280" fmla="*/ 1406815 w 2485572"/>
                <a:gd name="connsiteY280" fmla="*/ 39197 h 2146721"/>
                <a:gd name="connsiteX281" fmla="*/ 1459929 w 2485572"/>
                <a:gd name="connsiteY281" fmla="*/ 36640 h 2146721"/>
                <a:gd name="connsiteX282" fmla="*/ 1468450 w 2485572"/>
                <a:gd name="connsiteY282" fmla="*/ 36640 h 2146721"/>
                <a:gd name="connsiteX283" fmla="*/ 1474131 w 2485572"/>
                <a:gd name="connsiteY283" fmla="*/ 33800 h 2146721"/>
                <a:gd name="connsiteX284" fmla="*/ 1479528 w 2485572"/>
                <a:gd name="connsiteY284" fmla="*/ 30960 h 2146721"/>
                <a:gd name="connsiteX285" fmla="*/ 1485208 w 2485572"/>
                <a:gd name="connsiteY285" fmla="*/ 30960 h 2146721"/>
                <a:gd name="connsiteX286" fmla="*/ 1544003 w 2485572"/>
                <a:gd name="connsiteY286" fmla="*/ 16758 h 2146721"/>
                <a:gd name="connsiteX287" fmla="*/ 1549684 w 2485572"/>
                <a:gd name="connsiteY287" fmla="*/ 14202 h 2146721"/>
                <a:gd name="connsiteX288" fmla="*/ 1555364 w 2485572"/>
                <a:gd name="connsiteY288" fmla="*/ 14202 h 2146721"/>
                <a:gd name="connsiteX289" fmla="*/ 1563601 w 2485572"/>
                <a:gd name="connsiteY289" fmla="*/ 11361 h 2146721"/>
                <a:gd name="connsiteX290" fmla="*/ 1614159 w 2485572"/>
                <a:gd name="connsiteY290" fmla="*/ 22439 h 2146721"/>
                <a:gd name="connsiteX291" fmla="*/ 1619840 w 2485572"/>
                <a:gd name="connsiteY291" fmla="*/ 19598 h 2146721"/>
                <a:gd name="connsiteX292" fmla="*/ 1630917 w 2485572"/>
                <a:gd name="connsiteY292" fmla="*/ 16758 h 2146721"/>
                <a:gd name="connsiteX293" fmla="*/ 1645119 w 2485572"/>
                <a:gd name="connsiteY293" fmla="*/ 8521 h 2146721"/>
                <a:gd name="connsiteX294" fmla="*/ 1653356 w 2485572"/>
                <a:gd name="connsiteY294" fmla="*/ 5681 h 2146721"/>
                <a:gd name="connsiteX295" fmla="*/ 1689712 w 2485572"/>
                <a:gd name="connsiteY295" fmla="*/ 0 h 2146721"/>
                <a:gd name="connsiteX296" fmla="*/ 1698233 w 2485572"/>
                <a:gd name="connsiteY296" fmla="*/ 11361 h 2146721"/>
                <a:gd name="connsiteX297" fmla="*/ 1703914 w 2485572"/>
                <a:gd name="connsiteY297" fmla="*/ 14202 h 2146721"/>
                <a:gd name="connsiteX298" fmla="*/ 1709310 w 2485572"/>
                <a:gd name="connsiteY298" fmla="*/ 16758 h 2146721"/>
                <a:gd name="connsiteX299" fmla="*/ 1717831 w 2485572"/>
                <a:gd name="connsiteY299" fmla="*/ 16758 h 2146721"/>
                <a:gd name="connsiteX300" fmla="*/ 1757028 w 2485572"/>
                <a:gd name="connsiteY300" fmla="*/ 22439 h 2146721"/>
                <a:gd name="connsiteX301" fmla="*/ 1762708 w 2485572"/>
                <a:gd name="connsiteY301" fmla="*/ 25279 h 2146721"/>
                <a:gd name="connsiteX302" fmla="*/ 1768389 w 2485572"/>
                <a:gd name="connsiteY302" fmla="*/ 25279 h 2146721"/>
                <a:gd name="connsiteX303" fmla="*/ 1787987 w 2485572"/>
                <a:gd name="connsiteY303" fmla="*/ 33800 h 2146721"/>
                <a:gd name="connsiteX304" fmla="*/ 1793384 w 2485572"/>
                <a:gd name="connsiteY304" fmla="*/ 33800 h 2146721"/>
                <a:gd name="connsiteX305" fmla="*/ 1801905 w 2485572"/>
                <a:gd name="connsiteY305" fmla="*/ 36640 h 2146721"/>
                <a:gd name="connsiteX306" fmla="*/ 1835421 w 2485572"/>
                <a:gd name="connsiteY306" fmla="*/ 42037 h 2146721"/>
                <a:gd name="connsiteX307" fmla="*/ 1891659 w 2485572"/>
                <a:gd name="connsiteY307" fmla="*/ 61635 h 2146721"/>
                <a:gd name="connsiteX308" fmla="*/ 1897340 w 2485572"/>
                <a:gd name="connsiteY308" fmla="*/ 64475 h 2146721"/>
                <a:gd name="connsiteX309" fmla="*/ 1899896 w 2485572"/>
                <a:gd name="connsiteY309" fmla="*/ 67316 h 2146721"/>
                <a:gd name="connsiteX310" fmla="*/ 1944774 w 2485572"/>
                <a:gd name="connsiteY310" fmla="*/ 123270 h 2146721"/>
                <a:gd name="connsiteX311" fmla="*/ 1947614 w 2485572"/>
                <a:gd name="connsiteY311" fmla="*/ 128951 h 2146721"/>
                <a:gd name="connsiteX312" fmla="*/ 1950454 w 2485572"/>
                <a:gd name="connsiteY312" fmla="*/ 131791 h 2146721"/>
                <a:gd name="connsiteX313" fmla="*/ 1956135 w 2485572"/>
                <a:gd name="connsiteY313" fmla="*/ 140312 h 2146721"/>
                <a:gd name="connsiteX314" fmla="*/ 1958975 w 2485572"/>
                <a:gd name="connsiteY314" fmla="*/ 145709 h 2146721"/>
                <a:gd name="connsiteX315" fmla="*/ 1961532 w 2485572"/>
                <a:gd name="connsiteY315" fmla="*/ 154230 h 2146721"/>
                <a:gd name="connsiteX316" fmla="*/ 1998172 w 2485572"/>
                <a:gd name="connsiteY316" fmla="*/ 204788 h 2146721"/>
                <a:gd name="connsiteX317" fmla="*/ 2003569 w 2485572"/>
                <a:gd name="connsiteY317" fmla="*/ 207344 h 2146721"/>
                <a:gd name="connsiteX318" fmla="*/ 2009249 w 2485572"/>
                <a:gd name="connsiteY318" fmla="*/ 210184 h 2146721"/>
                <a:gd name="connsiteX319" fmla="*/ 2017770 w 2485572"/>
                <a:gd name="connsiteY319" fmla="*/ 210184 h 2146721"/>
                <a:gd name="connsiteX320" fmla="*/ 2026007 w 2485572"/>
                <a:gd name="connsiteY320" fmla="*/ 213025 h 2146721"/>
                <a:gd name="connsiteX321" fmla="*/ 2037368 w 2485572"/>
                <a:gd name="connsiteY321" fmla="*/ 215865 h 2146721"/>
                <a:gd name="connsiteX322" fmla="*/ 2099003 w 2485572"/>
                <a:gd name="connsiteY322" fmla="*/ 221546 h 2146721"/>
                <a:gd name="connsiteX323" fmla="*/ 2104684 w 2485572"/>
                <a:gd name="connsiteY323" fmla="*/ 224386 h 2146721"/>
                <a:gd name="connsiteX324" fmla="*/ 2112921 w 2485572"/>
                <a:gd name="connsiteY324" fmla="*/ 224386 h 2146721"/>
                <a:gd name="connsiteX325" fmla="*/ 2124283 w 2485572"/>
                <a:gd name="connsiteY325" fmla="*/ 229783 h 2146721"/>
                <a:gd name="connsiteX326" fmla="*/ 2177397 w 2485572"/>
                <a:gd name="connsiteY326" fmla="*/ 229783 h 2146721"/>
                <a:gd name="connsiteX327" fmla="*/ 2185918 w 2485572"/>
                <a:gd name="connsiteY327" fmla="*/ 232623 h 2146721"/>
                <a:gd name="connsiteX328" fmla="*/ 2213753 w 2485572"/>
                <a:gd name="connsiteY328" fmla="*/ 226942 h 2146721"/>
                <a:gd name="connsiteX329" fmla="*/ 2219434 w 2485572"/>
                <a:gd name="connsiteY329" fmla="*/ 224386 h 2146721"/>
                <a:gd name="connsiteX330" fmla="*/ 2241872 w 2485572"/>
                <a:gd name="connsiteY330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295454 w 2485572"/>
                <a:gd name="connsiteY75" fmla="*/ 2023550 h 2146721"/>
                <a:gd name="connsiteX76" fmla="*/ 1238668 w 2485572"/>
                <a:gd name="connsiteY76" fmla="*/ 2001012 h 2146721"/>
                <a:gd name="connsiteX77" fmla="*/ 1216229 w 2485572"/>
                <a:gd name="connsiteY77" fmla="*/ 1995331 h 2146721"/>
                <a:gd name="connsiteX78" fmla="*/ 1185554 w 2485572"/>
                <a:gd name="connsiteY78" fmla="*/ 1984254 h 2146721"/>
                <a:gd name="connsiteX79" fmla="*/ 1179873 w 2485572"/>
                <a:gd name="connsiteY79" fmla="*/ 1984254 h 2146721"/>
                <a:gd name="connsiteX80" fmla="*/ 1157434 w 2485572"/>
                <a:gd name="connsiteY80" fmla="*/ 1981414 h 2146721"/>
                <a:gd name="connsiteX81" fmla="*/ 1109717 w 2485572"/>
                <a:gd name="connsiteY81" fmla="*/ 1947614 h 2146721"/>
                <a:gd name="connsiteX82" fmla="*/ 1098639 w 2485572"/>
                <a:gd name="connsiteY82" fmla="*/ 1944774 h 2146721"/>
                <a:gd name="connsiteX83" fmla="*/ 1067680 w 2485572"/>
                <a:gd name="connsiteY83" fmla="*/ 1919779 h 2146721"/>
                <a:gd name="connsiteX84" fmla="*/ 1056603 w 2485572"/>
                <a:gd name="connsiteY84" fmla="*/ 1888819 h 2146721"/>
                <a:gd name="connsiteX85" fmla="*/ 1053762 w 2485572"/>
                <a:gd name="connsiteY85" fmla="*/ 1880298 h 2146721"/>
                <a:gd name="connsiteX86" fmla="*/ 1022803 w 2485572"/>
                <a:gd name="connsiteY86" fmla="*/ 1860700 h 2146721"/>
                <a:gd name="connsiteX87" fmla="*/ 1019962 w 2485572"/>
                <a:gd name="connsiteY87" fmla="*/ 1858143 h 2146721"/>
                <a:gd name="connsiteX88" fmla="*/ 1006045 w 2485572"/>
                <a:gd name="connsiteY88" fmla="*/ 1824343 h 2146721"/>
                <a:gd name="connsiteX89" fmla="*/ 1006045 w 2485572"/>
                <a:gd name="connsiteY89" fmla="*/ 1813266 h 2146721"/>
                <a:gd name="connsiteX90" fmla="*/ 1011725 w 2485572"/>
                <a:gd name="connsiteY90" fmla="*/ 1793668 h 2146721"/>
                <a:gd name="connsiteX91" fmla="*/ 1019962 w 2485572"/>
                <a:gd name="connsiteY91" fmla="*/ 1768389 h 2146721"/>
                <a:gd name="connsiteX92" fmla="*/ 1025643 w 2485572"/>
                <a:gd name="connsiteY92" fmla="*/ 1737429 h 2146721"/>
                <a:gd name="connsiteX93" fmla="*/ 1025643 w 2485572"/>
                <a:gd name="connsiteY93" fmla="*/ 1723512 h 2146721"/>
                <a:gd name="connsiteX94" fmla="*/ 1019962 w 2485572"/>
                <a:gd name="connsiteY94" fmla="*/ 1720671 h 2146721"/>
                <a:gd name="connsiteX95" fmla="*/ 1014566 w 2485572"/>
                <a:gd name="connsiteY95" fmla="*/ 1712435 h 2146721"/>
                <a:gd name="connsiteX96" fmla="*/ 1011725 w 2485572"/>
                <a:gd name="connsiteY96" fmla="*/ 1709594 h 2146721"/>
                <a:gd name="connsiteX97" fmla="*/ 983606 w 2485572"/>
                <a:gd name="connsiteY97" fmla="*/ 1692552 h 2146721"/>
                <a:gd name="connsiteX98" fmla="*/ 977925 w 2485572"/>
                <a:gd name="connsiteY98" fmla="*/ 1692552 h 2146721"/>
                <a:gd name="connsiteX99" fmla="*/ 950090 w 2485572"/>
                <a:gd name="connsiteY99" fmla="*/ 1653356 h 2146721"/>
                <a:gd name="connsiteX100" fmla="*/ 950090 w 2485572"/>
                <a:gd name="connsiteY100" fmla="*/ 1639438 h 2146721"/>
                <a:gd name="connsiteX101" fmla="*/ 952931 w 2485572"/>
                <a:gd name="connsiteY101" fmla="*/ 1636598 h 2146721"/>
                <a:gd name="connsiteX102" fmla="*/ 975369 w 2485572"/>
                <a:gd name="connsiteY102" fmla="*/ 1597401 h 2146721"/>
                <a:gd name="connsiteX103" fmla="*/ 980766 w 2485572"/>
                <a:gd name="connsiteY103" fmla="*/ 1591721 h 2146721"/>
                <a:gd name="connsiteX104" fmla="*/ 1017406 w 2485572"/>
                <a:gd name="connsiteY104" fmla="*/ 1561045 h 2146721"/>
                <a:gd name="connsiteX105" fmla="*/ 1022803 w 2485572"/>
                <a:gd name="connsiteY105" fmla="*/ 1558205 h 2146721"/>
                <a:gd name="connsiteX106" fmla="*/ 1025643 w 2485572"/>
                <a:gd name="connsiteY106" fmla="*/ 1555364 h 2146721"/>
                <a:gd name="connsiteX107" fmla="*/ 1031324 w 2485572"/>
                <a:gd name="connsiteY107" fmla="*/ 1549684 h 2146721"/>
                <a:gd name="connsiteX108" fmla="*/ 1293866 w 2485572"/>
                <a:gd name="connsiteY108" fmla="*/ 1680648 h 2146721"/>
                <a:gd name="connsiteX109" fmla="*/ 1455791 w 2485572"/>
                <a:gd name="connsiteY109" fmla="*/ 1685410 h 2146721"/>
                <a:gd name="connsiteX110" fmla="*/ 1289417 w 2485572"/>
                <a:gd name="connsiteY110" fmla="*/ 1536685 h 2146721"/>
                <a:gd name="connsiteX111" fmla="*/ 1061999 w 2485572"/>
                <a:gd name="connsiteY111" fmla="*/ 1465610 h 2146721"/>
                <a:gd name="connsiteX112" fmla="*/ 1061999 w 2485572"/>
                <a:gd name="connsiteY112" fmla="*/ 1429254 h 2146721"/>
                <a:gd name="connsiteX113" fmla="*/ 1048082 w 2485572"/>
                <a:gd name="connsiteY113" fmla="*/ 1403975 h 2146721"/>
                <a:gd name="connsiteX114" fmla="*/ 1022803 w 2485572"/>
                <a:gd name="connsiteY114" fmla="*/ 1387217 h 2146721"/>
                <a:gd name="connsiteX115" fmla="*/ 1011725 w 2485572"/>
                <a:gd name="connsiteY115" fmla="*/ 1381536 h 2146721"/>
                <a:gd name="connsiteX116" fmla="*/ 1000364 w 2485572"/>
                <a:gd name="connsiteY116" fmla="*/ 1381536 h 2146721"/>
                <a:gd name="connsiteX117" fmla="*/ 961167 w 2485572"/>
                <a:gd name="connsiteY117" fmla="*/ 1376140 h 2146721"/>
                <a:gd name="connsiteX118" fmla="*/ 924811 w 2485572"/>
                <a:gd name="connsiteY118" fmla="*/ 1367618 h 2146721"/>
                <a:gd name="connsiteX119" fmla="*/ 919131 w 2485572"/>
                <a:gd name="connsiteY119" fmla="*/ 1367618 h 2146721"/>
                <a:gd name="connsiteX120" fmla="*/ 913450 w 2485572"/>
                <a:gd name="connsiteY120" fmla="*/ 1364778 h 2146721"/>
                <a:gd name="connsiteX121" fmla="*/ 908053 w 2485572"/>
                <a:gd name="connsiteY121" fmla="*/ 1364778 h 2146721"/>
                <a:gd name="connsiteX122" fmla="*/ 877094 w 2485572"/>
                <a:gd name="connsiteY122" fmla="*/ 1381536 h 2146721"/>
                <a:gd name="connsiteX123" fmla="*/ 868857 w 2485572"/>
                <a:gd name="connsiteY123" fmla="*/ 1390057 h 2146721"/>
                <a:gd name="connsiteX124" fmla="*/ 835057 w 2485572"/>
                <a:gd name="connsiteY124" fmla="*/ 1434934 h 2146721"/>
                <a:gd name="connsiteX125" fmla="*/ 832217 w 2485572"/>
                <a:gd name="connsiteY125" fmla="*/ 1440331 h 2146721"/>
                <a:gd name="connsiteX126" fmla="*/ 832217 w 2485572"/>
                <a:gd name="connsiteY126" fmla="*/ 1446012 h 2146721"/>
                <a:gd name="connsiteX127" fmla="*/ 767741 w 2485572"/>
                <a:gd name="connsiteY127" fmla="*/ 1513327 h 2146721"/>
                <a:gd name="connsiteX128" fmla="*/ 711787 w 2485572"/>
                <a:gd name="connsiteY128" fmla="*/ 1535766 h 2146721"/>
                <a:gd name="connsiteX129" fmla="*/ 686508 w 2485572"/>
                <a:gd name="connsiteY129" fmla="*/ 1541447 h 2146721"/>
                <a:gd name="connsiteX130" fmla="*/ 661513 w 2485572"/>
                <a:gd name="connsiteY130" fmla="*/ 1549684 h 2146721"/>
                <a:gd name="connsiteX131" fmla="*/ 658672 w 2485572"/>
                <a:gd name="connsiteY131" fmla="*/ 1552524 h 2146721"/>
                <a:gd name="connsiteX132" fmla="*/ 652992 w 2485572"/>
                <a:gd name="connsiteY132" fmla="*/ 1555364 h 2146721"/>
                <a:gd name="connsiteX133" fmla="*/ 624873 w 2485572"/>
                <a:gd name="connsiteY133" fmla="*/ 1561045 h 2146721"/>
                <a:gd name="connsiteX134" fmla="*/ 619476 w 2485572"/>
                <a:gd name="connsiteY134" fmla="*/ 1558205 h 2146721"/>
                <a:gd name="connsiteX135" fmla="*/ 616636 w 2485572"/>
                <a:gd name="connsiteY135" fmla="*/ 1555364 h 2146721"/>
                <a:gd name="connsiteX136" fmla="*/ 597037 w 2485572"/>
                <a:gd name="connsiteY136" fmla="*/ 1532926 h 2146721"/>
                <a:gd name="connsiteX137" fmla="*/ 594197 w 2485572"/>
                <a:gd name="connsiteY137" fmla="*/ 1521848 h 2146721"/>
                <a:gd name="connsiteX138" fmla="*/ 591357 w 2485572"/>
                <a:gd name="connsiteY138" fmla="*/ 1519008 h 2146721"/>
                <a:gd name="connsiteX139" fmla="*/ 566078 w 2485572"/>
                <a:gd name="connsiteY139" fmla="*/ 1482368 h 2146721"/>
                <a:gd name="connsiteX140" fmla="*/ 560397 w 2485572"/>
                <a:gd name="connsiteY140" fmla="*/ 1471291 h 2146721"/>
                <a:gd name="connsiteX141" fmla="*/ 555000 w 2485572"/>
                <a:gd name="connsiteY141" fmla="*/ 1465610 h 2146721"/>
                <a:gd name="connsiteX142" fmla="*/ 498762 w 2485572"/>
                <a:gd name="connsiteY142" fmla="*/ 1432094 h 2146721"/>
                <a:gd name="connsiteX143" fmla="*/ 490525 w 2485572"/>
                <a:gd name="connsiteY143" fmla="*/ 1429254 h 2146721"/>
                <a:gd name="connsiteX144" fmla="*/ 487685 w 2485572"/>
                <a:gd name="connsiteY144" fmla="*/ 1429254 h 2146721"/>
                <a:gd name="connsiteX145" fmla="*/ 462406 w 2485572"/>
                <a:gd name="connsiteY145" fmla="*/ 1426413 h 2146721"/>
                <a:gd name="connsiteX146" fmla="*/ 400770 w 2485572"/>
                <a:gd name="connsiteY146" fmla="*/ 1426413 h 2146721"/>
                <a:gd name="connsiteX147" fmla="*/ 392250 w 2485572"/>
                <a:gd name="connsiteY147" fmla="*/ 1423573 h 2146721"/>
                <a:gd name="connsiteX148" fmla="*/ 384013 w 2485572"/>
                <a:gd name="connsiteY148" fmla="*/ 1420733 h 2146721"/>
                <a:gd name="connsiteX149" fmla="*/ 375492 w 2485572"/>
                <a:gd name="connsiteY149" fmla="*/ 1420733 h 2146721"/>
                <a:gd name="connsiteX150" fmla="*/ 319537 w 2485572"/>
                <a:gd name="connsiteY150" fmla="*/ 1409655 h 2146721"/>
                <a:gd name="connsiteX151" fmla="*/ 313856 w 2485572"/>
                <a:gd name="connsiteY151" fmla="*/ 1406815 h 2146721"/>
                <a:gd name="connsiteX152" fmla="*/ 308176 w 2485572"/>
                <a:gd name="connsiteY152" fmla="*/ 1406815 h 2146721"/>
                <a:gd name="connsiteX153" fmla="*/ 297098 w 2485572"/>
                <a:gd name="connsiteY153" fmla="*/ 1401134 h 2146721"/>
                <a:gd name="connsiteX154" fmla="*/ 221546 w 2485572"/>
                <a:gd name="connsiteY154" fmla="*/ 1392898 h 2146721"/>
                <a:gd name="connsiteX155" fmla="*/ 213025 w 2485572"/>
                <a:gd name="connsiteY155" fmla="*/ 1392898 h 2146721"/>
                <a:gd name="connsiteX156" fmla="*/ 204504 w 2485572"/>
                <a:gd name="connsiteY156" fmla="*/ 1395738 h 2146721"/>
                <a:gd name="connsiteX157" fmla="*/ 154230 w 2485572"/>
                <a:gd name="connsiteY157" fmla="*/ 1406815 h 2146721"/>
                <a:gd name="connsiteX158" fmla="*/ 148549 w 2485572"/>
                <a:gd name="connsiteY158" fmla="*/ 1403975 h 2146721"/>
                <a:gd name="connsiteX159" fmla="*/ 137472 w 2485572"/>
                <a:gd name="connsiteY159" fmla="*/ 1398294 h 2146721"/>
                <a:gd name="connsiteX160" fmla="*/ 131791 w 2485572"/>
                <a:gd name="connsiteY160" fmla="*/ 1398294 h 2146721"/>
                <a:gd name="connsiteX161" fmla="*/ 67316 w 2485572"/>
                <a:gd name="connsiteY161" fmla="*/ 1418177 h 2146721"/>
                <a:gd name="connsiteX162" fmla="*/ 58795 w 2485572"/>
                <a:gd name="connsiteY162" fmla="*/ 1420733 h 2146721"/>
                <a:gd name="connsiteX163" fmla="*/ 50558 w 2485572"/>
                <a:gd name="connsiteY163" fmla="*/ 1423573 h 2146721"/>
                <a:gd name="connsiteX164" fmla="*/ 42037 w 2485572"/>
                <a:gd name="connsiteY164" fmla="*/ 1423573 h 2146721"/>
                <a:gd name="connsiteX165" fmla="*/ 5681 w 2485572"/>
                <a:gd name="connsiteY165" fmla="*/ 1432094 h 2146721"/>
                <a:gd name="connsiteX166" fmla="*/ 2840 w 2485572"/>
                <a:gd name="connsiteY166" fmla="*/ 1403975 h 2146721"/>
                <a:gd name="connsiteX167" fmla="*/ 0 w 2485572"/>
                <a:gd name="connsiteY167" fmla="*/ 1395738 h 2146721"/>
                <a:gd name="connsiteX168" fmla="*/ 5681 w 2485572"/>
                <a:gd name="connsiteY168" fmla="*/ 1373299 h 2146721"/>
                <a:gd name="connsiteX169" fmla="*/ 5681 w 2485572"/>
                <a:gd name="connsiteY169" fmla="*/ 1361938 h 2146721"/>
                <a:gd name="connsiteX170" fmla="*/ 11361 w 2485572"/>
                <a:gd name="connsiteY170" fmla="*/ 1345180 h 2146721"/>
                <a:gd name="connsiteX171" fmla="*/ 42037 w 2485572"/>
                <a:gd name="connsiteY171" fmla="*/ 1305983 h 2146721"/>
                <a:gd name="connsiteX172" fmla="*/ 47718 w 2485572"/>
                <a:gd name="connsiteY172" fmla="*/ 1294622 h 2146721"/>
                <a:gd name="connsiteX173" fmla="*/ 39197 w 2485572"/>
                <a:gd name="connsiteY173" fmla="*/ 1275024 h 2146721"/>
                <a:gd name="connsiteX174" fmla="*/ 33516 w 2485572"/>
                <a:gd name="connsiteY174" fmla="*/ 1269627 h 2146721"/>
                <a:gd name="connsiteX175" fmla="*/ 33516 w 2485572"/>
                <a:gd name="connsiteY175" fmla="*/ 1244348 h 2146721"/>
                <a:gd name="connsiteX176" fmla="*/ 64475 w 2485572"/>
                <a:gd name="connsiteY176" fmla="*/ 1213389 h 2146721"/>
                <a:gd name="connsiteX177" fmla="*/ 81233 w 2485572"/>
                <a:gd name="connsiteY177" fmla="*/ 1199471 h 2146721"/>
                <a:gd name="connsiteX178" fmla="*/ 86914 w 2485572"/>
                <a:gd name="connsiteY178" fmla="*/ 1190950 h 2146721"/>
                <a:gd name="connsiteX179" fmla="*/ 97991 w 2485572"/>
                <a:gd name="connsiteY179" fmla="*/ 1160275 h 2146721"/>
                <a:gd name="connsiteX180" fmla="*/ 95435 w 2485572"/>
                <a:gd name="connsiteY180" fmla="*/ 1151753 h 2146721"/>
                <a:gd name="connsiteX181" fmla="*/ 95435 w 2485572"/>
                <a:gd name="connsiteY181" fmla="*/ 1121078 h 2146721"/>
                <a:gd name="connsiteX182" fmla="*/ 100832 w 2485572"/>
                <a:gd name="connsiteY182" fmla="*/ 1112557 h 2146721"/>
                <a:gd name="connsiteX183" fmla="*/ 103672 w 2485572"/>
                <a:gd name="connsiteY183" fmla="*/ 1106876 h 2146721"/>
                <a:gd name="connsiteX184" fmla="*/ 154230 w 2485572"/>
                <a:gd name="connsiteY184" fmla="*/ 1070520 h 2146721"/>
                <a:gd name="connsiteX185" fmla="*/ 176668 w 2485572"/>
                <a:gd name="connsiteY185" fmla="*/ 1045241 h 2146721"/>
                <a:gd name="connsiteX186" fmla="*/ 176668 w 2485572"/>
                <a:gd name="connsiteY186" fmla="*/ 1037004 h 2146721"/>
                <a:gd name="connsiteX187" fmla="*/ 173828 w 2485572"/>
                <a:gd name="connsiteY187" fmla="*/ 1028483 h 2146721"/>
                <a:gd name="connsiteX188" fmla="*/ 157070 w 2485572"/>
                <a:gd name="connsiteY188" fmla="*/ 1008885 h 2146721"/>
                <a:gd name="connsiteX189" fmla="*/ 154230 w 2485572"/>
                <a:gd name="connsiteY189" fmla="*/ 1000648 h 2146721"/>
                <a:gd name="connsiteX190" fmla="*/ 157070 w 2485572"/>
                <a:gd name="connsiteY190" fmla="*/ 964008 h 2146721"/>
                <a:gd name="connsiteX191" fmla="*/ 154230 w 2485572"/>
                <a:gd name="connsiteY191" fmla="*/ 955771 h 2146721"/>
                <a:gd name="connsiteX192" fmla="*/ 126111 w 2485572"/>
                <a:gd name="connsiteY192" fmla="*/ 930492 h 2146721"/>
                <a:gd name="connsiteX193" fmla="*/ 112193 w 2485572"/>
                <a:gd name="connsiteY193" fmla="*/ 927652 h 2146721"/>
                <a:gd name="connsiteX194" fmla="*/ 109353 w 2485572"/>
                <a:gd name="connsiteY194" fmla="*/ 921971 h 2146721"/>
                <a:gd name="connsiteX195" fmla="*/ 109353 w 2485572"/>
                <a:gd name="connsiteY195" fmla="*/ 908053 h 2146721"/>
                <a:gd name="connsiteX196" fmla="*/ 117590 w 2485572"/>
                <a:gd name="connsiteY196" fmla="*/ 891295 h 2146721"/>
                <a:gd name="connsiteX197" fmla="*/ 123270 w 2485572"/>
                <a:gd name="connsiteY197" fmla="*/ 885615 h 2146721"/>
                <a:gd name="connsiteX198" fmla="*/ 148549 w 2485572"/>
                <a:gd name="connsiteY198" fmla="*/ 866016 h 2146721"/>
                <a:gd name="connsiteX199" fmla="*/ 128951 w 2485572"/>
                <a:gd name="connsiteY199" fmla="*/ 840738 h 2146721"/>
                <a:gd name="connsiteX200" fmla="*/ 126111 w 2485572"/>
                <a:gd name="connsiteY200" fmla="*/ 821139 h 2146721"/>
                <a:gd name="connsiteX201" fmla="*/ 140028 w 2485572"/>
                <a:gd name="connsiteY201" fmla="*/ 812618 h 2146721"/>
                <a:gd name="connsiteX202" fmla="*/ 142869 w 2485572"/>
                <a:gd name="connsiteY202" fmla="*/ 790464 h 2146721"/>
                <a:gd name="connsiteX203" fmla="*/ 154230 w 2485572"/>
                <a:gd name="connsiteY203" fmla="*/ 773422 h 2146721"/>
                <a:gd name="connsiteX204" fmla="*/ 157070 w 2485572"/>
                <a:gd name="connsiteY204" fmla="*/ 762344 h 2146721"/>
                <a:gd name="connsiteX205" fmla="*/ 157070 w 2485572"/>
                <a:gd name="connsiteY205" fmla="*/ 753824 h 2146721"/>
                <a:gd name="connsiteX206" fmla="*/ 145709 w 2485572"/>
                <a:gd name="connsiteY206" fmla="*/ 731385 h 2146721"/>
                <a:gd name="connsiteX207" fmla="*/ 145709 w 2485572"/>
                <a:gd name="connsiteY207" fmla="*/ 723148 h 2146721"/>
                <a:gd name="connsiteX208" fmla="*/ 159627 w 2485572"/>
                <a:gd name="connsiteY208" fmla="*/ 714627 h 2146721"/>
                <a:gd name="connsiteX209" fmla="*/ 204504 w 2485572"/>
                <a:gd name="connsiteY209" fmla="*/ 708946 h 2146721"/>
                <a:gd name="connsiteX210" fmla="*/ 232623 w 2485572"/>
                <a:gd name="connsiteY210" fmla="*/ 678271 h 2146721"/>
                <a:gd name="connsiteX211" fmla="*/ 232623 w 2485572"/>
                <a:gd name="connsiteY211" fmla="*/ 666909 h 2146721"/>
                <a:gd name="connsiteX212" fmla="*/ 215865 w 2485572"/>
                <a:gd name="connsiteY212" fmla="*/ 644755 h 2146721"/>
                <a:gd name="connsiteX213" fmla="*/ 218705 w 2485572"/>
                <a:gd name="connsiteY213" fmla="*/ 613795 h 2146721"/>
                <a:gd name="connsiteX214" fmla="*/ 241144 w 2485572"/>
                <a:gd name="connsiteY214" fmla="*/ 582836 h 2146721"/>
                <a:gd name="connsiteX215" fmla="*/ 252221 w 2485572"/>
                <a:gd name="connsiteY215" fmla="*/ 571758 h 2146721"/>
                <a:gd name="connsiteX216" fmla="*/ 285737 w 2485572"/>
                <a:gd name="connsiteY216" fmla="*/ 524041 h 2146721"/>
                <a:gd name="connsiteX217" fmla="*/ 291418 w 2485572"/>
                <a:gd name="connsiteY217" fmla="*/ 518644 h 2146721"/>
                <a:gd name="connsiteX218" fmla="*/ 322377 w 2485572"/>
                <a:gd name="connsiteY218" fmla="*/ 518644 h 2146721"/>
                <a:gd name="connsiteX219" fmla="*/ 333455 w 2485572"/>
                <a:gd name="connsiteY219" fmla="*/ 510123 h 2146721"/>
                <a:gd name="connsiteX220" fmla="*/ 341976 w 2485572"/>
                <a:gd name="connsiteY220" fmla="*/ 482004 h 2146721"/>
                <a:gd name="connsiteX221" fmla="*/ 347372 w 2485572"/>
                <a:gd name="connsiteY221" fmla="*/ 476607 h 2146721"/>
                <a:gd name="connsiteX222" fmla="*/ 386853 w 2485572"/>
                <a:gd name="connsiteY222" fmla="*/ 459565 h 2146721"/>
                <a:gd name="connsiteX223" fmla="*/ 389409 w 2485572"/>
                <a:gd name="connsiteY223" fmla="*/ 454169 h 2146721"/>
                <a:gd name="connsiteX224" fmla="*/ 400770 w 2485572"/>
                <a:gd name="connsiteY224" fmla="*/ 434570 h 2146721"/>
                <a:gd name="connsiteX225" fmla="*/ 414688 w 2485572"/>
                <a:gd name="connsiteY225" fmla="*/ 392534 h 2146721"/>
                <a:gd name="connsiteX226" fmla="*/ 428890 w 2485572"/>
                <a:gd name="connsiteY226" fmla="*/ 341976 h 2146721"/>
                <a:gd name="connsiteX227" fmla="*/ 434286 w 2485572"/>
                <a:gd name="connsiteY227" fmla="*/ 255062 h 2146721"/>
                <a:gd name="connsiteX228" fmla="*/ 437127 w 2485572"/>
                <a:gd name="connsiteY228" fmla="*/ 252221 h 2146721"/>
                <a:gd name="connsiteX229" fmla="*/ 448488 w 2485572"/>
                <a:gd name="connsiteY229" fmla="*/ 235463 h 2146721"/>
                <a:gd name="connsiteX230" fmla="*/ 468086 w 2485572"/>
                <a:gd name="connsiteY230" fmla="*/ 221546 h 2146721"/>
                <a:gd name="connsiteX231" fmla="*/ 501602 w 2485572"/>
                <a:gd name="connsiteY231" fmla="*/ 215865 h 2146721"/>
                <a:gd name="connsiteX232" fmla="*/ 512964 w 2485572"/>
                <a:gd name="connsiteY232" fmla="*/ 213025 h 2146721"/>
                <a:gd name="connsiteX233" fmla="*/ 555000 w 2485572"/>
                <a:gd name="connsiteY233" fmla="*/ 187746 h 2146721"/>
                <a:gd name="connsiteX234" fmla="*/ 557557 w 2485572"/>
                <a:gd name="connsiteY234" fmla="*/ 182349 h 2146721"/>
                <a:gd name="connsiteX235" fmla="*/ 602434 w 2485572"/>
                <a:gd name="connsiteY235" fmla="*/ 131791 h 2146721"/>
                <a:gd name="connsiteX236" fmla="*/ 605274 w 2485572"/>
                <a:gd name="connsiteY236" fmla="*/ 123270 h 2146721"/>
                <a:gd name="connsiteX237" fmla="*/ 594197 w 2485572"/>
                <a:gd name="connsiteY237" fmla="*/ 70156 h 2146721"/>
                <a:gd name="connsiteX238" fmla="*/ 650151 w 2485572"/>
                <a:gd name="connsiteY238" fmla="*/ 92595 h 2146721"/>
                <a:gd name="connsiteX239" fmla="*/ 664069 w 2485572"/>
                <a:gd name="connsiteY239" fmla="*/ 92595 h 2146721"/>
                <a:gd name="connsiteX240" fmla="*/ 689348 w 2485572"/>
                <a:gd name="connsiteY240" fmla="*/ 98275 h 2146721"/>
                <a:gd name="connsiteX241" fmla="*/ 723148 w 2485572"/>
                <a:gd name="connsiteY241" fmla="*/ 89754 h 2146721"/>
                <a:gd name="connsiteX242" fmla="*/ 725704 w 2485572"/>
                <a:gd name="connsiteY242" fmla="*/ 92595 h 2146721"/>
                <a:gd name="connsiteX243" fmla="*/ 731385 w 2485572"/>
                <a:gd name="connsiteY243" fmla="*/ 92595 h 2146721"/>
                <a:gd name="connsiteX244" fmla="*/ 737065 w 2485572"/>
                <a:gd name="connsiteY244" fmla="*/ 95435 h 2146721"/>
                <a:gd name="connsiteX245" fmla="*/ 742746 w 2485572"/>
                <a:gd name="connsiteY245" fmla="*/ 95435 h 2146721"/>
                <a:gd name="connsiteX246" fmla="*/ 779102 w 2485572"/>
                <a:gd name="connsiteY246" fmla="*/ 75837 h 2146721"/>
                <a:gd name="connsiteX247" fmla="*/ 818299 w 2485572"/>
                <a:gd name="connsiteY247" fmla="*/ 39197 h 2146721"/>
                <a:gd name="connsiteX248" fmla="*/ 823980 w 2485572"/>
                <a:gd name="connsiteY248" fmla="*/ 33800 h 2146721"/>
                <a:gd name="connsiteX249" fmla="*/ 851815 w 2485572"/>
                <a:gd name="connsiteY249" fmla="*/ 19598 h 2146721"/>
                <a:gd name="connsiteX250" fmla="*/ 854655 w 2485572"/>
                <a:gd name="connsiteY250" fmla="*/ 14202 h 2146721"/>
                <a:gd name="connsiteX251" fmla="*/ 888455 w 2485572"/>
                <a:gd name="connsiteY251" fmla="*/ 8521 h 2146721"/>
                <a:gd name="connsiteX252" fmla="*/ 893852 w 2485572"/>
                <a:gd name="connsiteY252" fmla="*/ 11361 h 2146721"/>
                <a:gd name="connsiteX253" fmla="*/ 933332 w 2485572"/>
                <a:gd name="connsiteY253" fmla="*/ 36640 h 2146721"/>
                <a:gd name="connsiteX254" fmla="*/ 938729 w 2485572"/>
                <a:gd name="connsiteY254" fmla="*/ 42037 h 2146721"/>
                <a:gd name="connsiteX255" fmla="*/ 969689 w 2485572"/>
                <a:gd name="connsiteY255" fmla="*/ 61635 h 2146721"/>
                <a:gd name="connsiteX256" fmla="*/ 972529 w 2485572"/>
                <a:gd name="connsiteY256" fmla="*/ 64475 h 2146721"/>
                <a:gd name="connsiteX257" fmla="*/ 977925 w 2485572"/>
                <a:gd name="connsiteY257" fmla="*/ 67316 h 2146721"/>
                <a:gd name="connsiteX258" fmla="*/ 1011725 w 2485572"/>
                <a:gd name="connsiteY258" fmla="*/ 67316 h 2146721"/>
                <a:gd name="connsiteX259" fmla="*/ 1031324 w 2485572"/>
                <a:gd name="connsiteY259" fmla="*/ 64475 h 2146721"/>
                <a:gd name="connsiteX260" fmla="*/ 1042401 w 2485572"/>
                <a:gd name="connsiteY260" fmla="*/ 64475 h 2146721"/>
                <a:gd name="connsiteX261" fmla="*/ 1104036 w 2485572"/>
                <a:gd name="connsiteY261" fmla="*/ 70156 h 2146721"/>
                <a:gd name="connsiteX262" fmla="*/ 1109717 w 2485572"/>
                <a:gd name="connsiteY262" fmla="*/ 75837 h 2146721"/>
                <a:gd name="connsiteX263" fmla="*/ 1118238 w 2485572"/>
                <a:gd name="connsiteY263" fmla="*/ 81233 h 2146721"/>
                <a:gd name="connsiteX264" fmla="*/ 1121078 w 2485572"/>
                <a:gd name="connsiteY264" fmla="*/ 84074 h 2146721"/>
                <a:gd name="connsiteX265" fmla="*/ 1143517 w 2485572"/>
                <a:gd name="connsiteY265" fmla="*/ 95435 h 2146721"/>
                <a:gd name="connsiteX266" fmla="*/ 1151754 w 2485572"/>
                <a:gd name="connsiteY266" fmla="*/ 100832 h 2146721"/>
                <a:gd name="connsiteX267" fmla="*/ 1171352 w 2485572"/>
                <a:gd name="connsiteY267" fmla="*/ 100832 h 2146721"/>
                <a:gd name="connsiteX268" fmla="*/ 1174192 w 2485572"/>
                <a:gd name="connsiteY268" fmla="*/ 98275 h 2146721"/>
                <a:gd name="connsiteX269" fmla="*/ 1188110 w 2485572"/>
                <a:gd name="connsiteY269" fmla="*/ 89754 h 2146721"/>
                <a:gd name="connsiteX270" fmla="*/ 1193791 w 2485572"/>
                <a:gd name="connsiteY270" fmla="*/ 84074 h 2146721"/>
                <a:gd name="connsiteX271" fmla="*/ 1238668 w 2485572"/>
                <a:gd name="connsiteY271" fmla="*/ 75837 h 2146721"/>
                <a:gd name="connsiteX272" fmla="*/ 1244348 w 2485572"/>
                <a:gd name="connsiteY272" fmla="*/ 78677 h 2146721"/>
                <a:gd name="connsiteX273" fmla="*/ 1272184 w 2485572"/>
                <a:gd name="connsiteY273" fmla="*/ 75837 h 2146721"/>
                <a:gd name="connsiteX274" fmla="*/ 1280705 w 2485572"/>
                <a:gd name="connsiteY274" fmla="*/ 72996 h 2146721"/>
                <a:gd name="connsiteX275" fmla="*/ 1286385 w 2485572"/>
                <a:gd name="connsiteY275" fmla="*/ 72996 h 2146721"/>
                <a:gd name="connsiteX276" fmla="*/ 1348020 w 2485572"/>
                <a:gd name="connsiteY276" fmla="*/ 50558 h 2146721"/>
                <a:gd name="connsiteX277" fmla="*/ 1350861 w 2485572"/>
                <a:gd name="connsiteY277" fmla="*/ 50558 h 2146721"/>
                <a:gd name="connsiteX278" fmla="*/ 1392898 w 2485572"/>
                <a:gd name="connsiteY278" fmla="*/ 39197 h 2146721"/>
                <a:gd name="connsiteX279" fmla="*/ 1406815 w 2485572"/>
                <a:gd name="connsiteY279" fmla="*/ 39197 h 2146721"/>
                <a:gd name="connsiteX280" fmla="*/ 1459929 w 2485572"/>
                <a:gd name="connsiteY280" fmla="*/ 36640 h 2146721"/>
                <a:gd name="connsiteX281" fmla="*/ 1468450 w 2485572"/>
                <a:gd name="connsiteY281" fmla="*/ 36640 h 2146721"/>
                <a:gd name="connsiteX282" fmla="*/ 1474131 w 2485572"/>
                <a:gd name="connsiteY282" fmla="*/ 33800 h 2146721"/>
                <a:gd name="connsiteX283" fmla="*/ 1479528 w 2485572"/>
                <a:gd name="connsiteY283" fmla="*/ 30960 h 2146721"/>
                <a:gd name="connsiteX284" fmla="*/ 1485208 w 2485572"/>
                <a:gd name="connsiteY284" fmla="*/ 30960 h 2146721"/>
                <a:gd name="connsiteX285" fmla="*/ 1544003 w 2485572"/>
                <a:gd name="connsiteY285" fmla="*/ 16758 h 2146721"/>
                <a:gd name="connsiteX286" fmla="*/ 1549684 w 2485572"/>
                <a:gd name="connsiteY286" fmla="*/ 14202 h 2146721"/>
                <a:gd name="connsiteX287" fmla="*/ 1555364 w 2485572"/>
                <a:gd name="connsiteY287" fmla="*/ 14202 h 2146721"/>
                <a:gd name="connsiteX288" fmla="*/ 1563601 w 2485572"/>
                <a:gd name="connsiteY288" fmla="*/ 11361 h 2146721"/>
                <a:gd name="connsiteX289" fmla="*/ 1614159 w 2485572"/>
                <a:gd name="connsiteY289" fmla="*/ 22439 h 2146721"/>
                <a:gd name="connsiteX290" fmla="*/ 1619840 w 2485572"/>
                <a:gd name="connsiteY290" fmla="*/ 19598 h 2146721"/>
                <a:gd name="connsiteX291" fmla="*/ 1630917 w 2485572"/>
                <a:gd name="connsiteY291" fmla="*/ 16758 h 2146721"/>
                <a:gd name="connsiteX292" fmla="*/ 1645119 w 2485572"/>
                <a:gd name="connsiteY292" fmla="*/ 8521 h 2146721"/>
                <a:gd name="connsiteX293" fmla="*/ 1653356 w 2485572"/>
                <a:gd name="connsiteY293" fmla="*/ 5681 h 2146721"/>
                <a:gd name="connsiteX294" fmla="*/ 1689712 w 2485572"/>
                <a:gd name="connsiteY294" fmla="*/ 0 h 2146721"/>
                <a:gd name="connsiteX295" fmla="*/ 1698233 w 2485572"/>
                <a:gd name="connsiteY295" fmla="*/ 11361 h 2146721"/>
                <a:gd name="connsiteX296" fmla="*/ 1703914 w 2485572"/>
                <a:gd name="connsiteY296" fmla="*/ 14202 h 2146721"/>
                <a:gd name="connsiteX297" fmla="*/ 1709310 w 2485572"/>
                <a:gd name="connsiteY297" fmla="*/ 16758 h 2146721"/>
                <a:gd name="connsiteX298" fmla="*/ 1717831 w 2485572"/>
                <a:gd name="connsiteY298" fmla="*/ 16758 h 2146721"/>
                <a:gd name="connsiteX299" fmla="*/ 1757028 w 2485572"/>
                <a:gd name="connsiteY299" fmla="*/ 22439 h 2146721"/>
                <a:gd name="connsiteX300" fmla="*/ 1762708 w 2485572"/>
                <a:gd name="connsiteY300" fmla="*/ 25279 h 2146721"/>
                <a:gd name="connsiteX301" fmla="*/ 1768389 w 2485572"/>
                <a:gd name="connsiteY301" fmla="*/ 25279 h 2146721"/>
                <a:gd name="connsiteX302" fmla="*/ 1787987 w 2485572"/>
                <a:gd name="connsiteY302" fmla="*/ 33800 h 2146721"/>
                <a:gd name="connsiteX303" fmla="*/ 1793384 w 2485572"/>
                <a:gd name="connsiteY303" fmla="*/ 33800 h 2146721"/>
                <a:gd name="connsiteX304" fmla="*/ 1801905 w 2485572"/>
                <a:gd name="connsiteY304" fmla="*/ 36640 h 2146721"/>
                <a:gd name="connsiteX305" fmla="*/ 1835421 w 2485572"/>
                <a:gd name="connsiteY305" fmla="*/ 42037 h 2146721"/>
                <a:gd name="connsiteX306" fmla="*/ 1891659 w 2485572"/>
                <a:gd name="connsiteY306" fmla="*/ 61635 h 2146721"/>
                <a:gd name="connsiteX307" fmla="*/ 1897340 w 2485572"/>
                <a:gd name="connsiteY307" fmla="*/ 64475 h 2146721"/>
                <a:gd name="connsiteX308" fmla="*/ 1899896 w 2485572"/>
                <a:gd name="connsiteY308" fmla="*/ 67316 h 2146721"/>
                <a:gd name="connsiteX309" fmla="*/ 1944774 w 2485572"/>
                <a:gd name="connsiteY309" fmla="*/ 123270 h 2146721"/>
                <a:gd name="connsiteX310" fmla="*/ 1947614 w 2485572"/>
                <a:gd name="connsiteY310" fmla="*/ 128951 h 2146721"/>
                <a:gd name="connsiteX311" fmla="*/ 1950454 w 2485572"/>
                <a:gd name="connsiteY311" fmla="*/ 131791 h 2146721"/>
                <a:gd name="connsiteX312" fmla="*/ 1956135 w 2485572"/>
                <a:gd name="connsiteY312" fmla="*/ 140312 h 2146721"/>
                <a:gd name="connsiteX313" fmla="*/ 1958975 w 2485572"/>
                <a:gd name="connsiteY313" fmla="*/ 145709 h 2146721"/>
                <a:gd name="connsiteX314" fmla="*/ 1961532 w 2485572"/>
                <a:gd name="connsiteY314" fmla="*/ 154230 h 2146721"/>
                <a:gd name="connsiteX315" fmla="*/ 1998172 w 2485572"/>
                <a:gd name="connsiteY315" fmla="*/ 204788 h 2146721"/>
                <a:gd name="connsiteX316" fmla="*/ 2003569 w 2485572"/>
                <a:gd name="connsiteY316" fmla="*/ 207344 h 2146721"/>
                <a:gd name="connsiteX317" fmla="*/ 2009249 w 2485572"/>
                <a:gd name="connsiteY317" fmla="*/ 210184 h 2146721"/>
                <a:gd name="connsiteX318" fmla="*/ 2017770 w 2485572"/>
                <a:gd name="connsiteY318" fmla="*/ 210184 h 2146721"/>
                <a:gd name="connsiteX319" fmla="*/ 2026007 w 2485572"/>
                <a:gd name="connsiteY319" fmla="*/ 213025 h 2146721"/>
                <a:gd name="connsiteX320" fmla="*/ 2037368 w 2485572"/>
                <a:gd name="connsiteY320" fmla="*/ 215865 h 2146721"/>
                <a:gd name="connsiteX321" fmla="*/ 2099003 w 2485572"/>
                <a:gd name="connsiteY321" fmla="*/ 221546 h 2146721"/>
                <a:gd name="connsiteX322" fmla="*/ 2104684 w 2485572"/>
                <a:gd name="connsiteY322" fmla="*/ 224386 h 2146721"/>
                <a:gd name="connsiteX323" fmla="*/ 2112921 w 2485572"/>
                <a:gd name="connsiteY323" fmla="*/ 224386 h 2146721"/>
                <a:gd name="connsiteX324" fmla="*/ 2124283 w 2485572"/>
                <a:gd name="connsiteY324" fmla="*/ 229783 h 2146721"/>
                <a:gd name="connsiteX325" fmla="*/ 2177397 w 2485572"/>
                <a:gd name="connsiteY325" fmla="*/ 229783 h 2146721"/>
                <a:gd name="connsiteX326" fmla="*/ 2185918 w 2485572"/>
                <a:gd name="connsiteY326" fmla="*/ 232623 h 2146721"/>
                <a:gd name="connsiteX327" fmla="*/ 2213753 w 2485572"/>
                <a:gd name="connsiteY327" fmla="*/ 226942 h 2146721"/>
                <a:gd name="connsiteX328" fmla="*/ 2219434 w 2485572"/>
                <a:gd name="connsiteY328" fmla="*/ 224386 h 2146721"/>
                <a:gd name="connsiteX329" fmla="*/ 2241872 w 2485572"/>
                <a:gd name="connsiteY329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295454 w 2485572"/>
                <a:gd name="connsiteY75" fmla="*/ 2023550 h 2146721"/>
                <a:gd name="connsiteX76" fmla="*/ 1238668 w 2485572"/>
                <a:gd name="connsiteY76" fmla="*/ 2001012 h 2146721"/>
                <a:gd name="connsiteX77" fmla="*/ 1185554 w 2485572"/>
                <a:gd name="connsiteY77" fmla="*/ 1984254 h 2146721"/>
                <a:gd name="connsiteX78" fmla="*/ 1179873 w 2485572"/>
                <a:gd name="connsiteY78" fmla="*/ 1984254 h 2146721"/>
                <a:gd name="connsiteX79" fmla="*/ 1157434 w 2485572"/>
                <a:gd name="connsiteY79" fmla="*/ 1981414 h 2146721"/>
                <a:gd name="connsiteX80" fmla="*/ 1109717 w 2485572"/>
                <a:gd name="connsiteY80" fmla="*/ 1947614 h 2146721"/>
                <a:gd name="connsiteX81" fmla="*/ 1098639 w 2485572"/>
                <a:gd name="connsiteY81" fmla="*/ 1944774 h 2146721"/>
                <a:gd name="connsiteX82" fmla="*/ 1067680 w 2485572"/>
                <a:gd name="connsiteY82" fmla="*/ 1919779 h 2146721"/>
                <a:gd name="connsiteX83" fmla="*/ 1056603 w 2485572"/>
                <a:gd name="connsiteY83" fmla="*/ 1888819 h 2146721"/>
                <a:gd name="connsiteX84" fmla="*/ 1053762 w 2485572"/>
                <a:gd name="connsiteY84" fmla="*/ 1880298 h 2146721"/>
                <a:gd name="connsiteX85" fmla="*/ 1022803 w 2485572"/>
                <a:gd name="connsiteY85" fmla="*/ 1860700 h 2146721"/>
                <a:gd name="connsiteX86" fmla="*/ 1019962 w 2485572"/>
                <a:gd name="connsiteY86" fmla="*/ 1858143 h 2146721"/>
                <a:gd name="connsiteX87" fmla="*/ 1006045 w 2485572"/>
                <a:gd name="connsiteY87" fmla="*/ 1824343 h 2146721"/>
                <a:gd name="connsiteX88" fmla="*/ 1006045 w 2485572"/>
                <a:gd name="connsiteY88" fmla="*/ 1813266 h 2146721"/>
                <a:gd name="connsiteX89" fmla="*/ 1011725 w 2485572"/>
                <a:gd name="connsiteY89" fmla="*/ 1793668 h 2146721"/>
                <a:gd name="connsiteX90" fmla="*/ 1019962 w 2485572"/>
                <a:gd name="connsiteY90" fmla="*/ 1768389 h 2146721"/>
                <a:gd name="connsiteX91" fmla="*/ 1025643 w 2485572"/>
                <a:gd name="connsiteY91" fmla="*/ 1737429 h 2146721"/>
                <a:gd name="connsiteX92" fmla="*/ 1025643 w 2485572"/>
                <a:gd name="connsiteY92" fmla="*/ 1723512 h 2146721"/>
                <a:gd name="connsiteX93" fmla="*/ 1019962 w 2485572"/>
                <a:gd name="connsiteY93" fmla="*/ 1720671 h 2146721"/>
                <a:gd name="connsiteX94" fmla="*/ 1014566 w 2485572"/>
                <a:gd name="connsiteY94" fmla="*/ 1712435 h 2146721"/>
                <a:gd name="connsiteX95" fmla="*/ 1011725 w 2485572"/>
                <a:gd name="connsiteY95" fmla="*/ 1709594 h 2146721"/>
                <a:gd name="connsiteX96" fmla="*/ 983606 w 2485572"/>
                <a:gd name="connsiteY96" fmla="*/ 1692552 h 2146721"/>
                <a:gd name="connsiteX97" fmla="*/ 977925 w 2485572"/>
                <a:gd name="connsiteY97" fmla="*/ 1692552 h 2146721"/>
                <a:gd name="connsiteX98" fmla="*/ 950090 w 2485572"/>
                <a:gd name="connsiteY98" fmla="*/ 1653356 h 2146721"/>
                <a:gd name="connsiteX99" fmla="*/ 950090 w 2485572"/>
                <a:gd name="connsiteY99" fmla="*/ 1639438 h 2146721"/>
                <a:gd name="connsiteX100" fmla="*/ 952931 w 2485572"/>
                <a:gd name="connsiteY100" fmla="*/ 1636598 h 2146721"/>
                <a:gd name="connsiteX101" fmla="*/ 975369 w 2485572"/>
                <a:gd name="connsiteY101" fmla="*/ 1597401 h 2146721"/>
                <a:gd name="connsiteX102" fmla="*/ 980766 w 2485572"/>
                <a:gd name="connsiteY102" fmla="*/ 1591721 h 2146721"/>
                <a:gd name="connsiteX103" fmla="*/ 1017406 w 2485572"/>
                <a:gd name="connsiteY103" fmla="*/ 1561045 h 2146721"/>
                <a:gd name="connsiteX104" fmla="*/ 1022803 w 2485572"/>
                <a:gd name="connsiteY104" fmla="*/ 1558205 h 2146721"/>
                <a:gd name="connsiteX105" fmla="*/ 1025643 w 2485572"/>
                <a:gd name="connsiteY105" fmla="*/ 1555364 h 2146721"/>
                <a:gd name="connsiteX106" fmla="*/ 1031324 w 2485572"/>
                <a:gd name="connsiteY106" fmla="*/ 1549684 h 2146721"/>
                <a:gd name="connsiteX107" fmla="*/ 1293866 w 2485572"/>
                <a:gd name="connsiteY107" fmla="*/ 1680648 h 2146721"/>
                <a:gd name="connsiteX108" fmla="*/ 1455791 w 2485572"/>
                <a:gd name="connsiteY108" fmla="*/ 1685410 h 2146721"/>
                <a:gd name="connsiteX109" fmla="*/ 1289417 w 2485572"/>
                <a:gd name="connsiteY109" fmla="*/ 1536685 h 2146721"/>
                <a:gd name="connsiteX110" fmla="*/ 1061999 w 2485572"/>
                <a:gd name="connsiteY110" fmla="*/ 1465610 h 2146721"/>
                <a:gd name="connsiteX111" fmla="*/ 1061999 w 2485572"/>
                <a:gd name="connsiteY111" fmla="*/ 1429254 h 2146721"/>
                <a:gd name="connsiteX112" fmla="*/ 1048082 w 2485572"/>
                <a:gd name="connsiteY112" fmla="*/ 1403975 h 2146721"/>
                <a:gd name="connsiteX113" fmla="*/ 1022803 w 2485572"/>
                <a:gd name="connsiteY113" fmla="*/ 1387217 h 2146721"/>
                <a:gd name="connsiteX114" fmla="*/ 1011725 w 2485572"/>
                <a:gd name="connsiteY114" fmla="*/ 1381536 h 2146721"/>
                <a:gd name="connsiteX115" fmla="*/ 1000364 w 2485572"/>
                <a:gd name="connsiteY115" fmla="*/ 1381536 h 2146721"/>
                <a:gd name="connsiteX116" fmla="*/ 961167 w 2485572"/>
                <a:gd name="connsiteY116" fmla="*/ 1376140 h 2146721"/>
                <a:gd name="connsiteX117" fmla="*/ 924811 w 2485572"/>
                <a:gd name="connsiteY117" fmla="*/ 1367618 h 2146721"/>
                <a:gd name="connsiteX118" fmla="*/ 919131 w 2485572"/>
                <a:gd name="connsiteY118" fmla="*/ 1367618 h 2146721"/>
                <a:gd name="connsiteX119" fmla="*/ 913450 w 2485572"/>
                <a:gd name="connsiteY119" fmla="*/ 1364778 h 2146721"/>
                <a:gd name="connsiteX120" fmla="*/ 908053 w 2485572"/>
                <a:gd name="connsiteY120" fmla="*/ 1364778 h 2146721"/>
                <a:gd name="connsiteX121" fmla="*/ 877094 w 2485572"/>
                <a:gd name="connsiteY121" fmla="*/ 1381536 h 2146721"/>
                <a:gd name="connsiteX122" fmla="*/ 868857 w 2485572"/>
                <a:gd name="connsiteY122" fmla="*/ 1390057 h 2146721"/>
                <a:gd name="connsiteX123" fmla="*/ 835057 w 2485572"/>
                <a:gd name="connsiteY123" fmla="*/ 1434934 h 2146721"/>
                <a:gd name="connsiteX124" fmla="*/ 832217 w 2485572"/>
                <a:gd name="connsiteY124" fmla="*/ 1440331 h 2146721"/>
                <a:gd name="connsiteX125" fmla="*/ 832217 w 2485572"/>
                <a:gd name="connsiteY125" fmla="*/ 1446012 h 2146721"/>
                <a:gd name="connsiteX126" fmla="*/ 767741 w 2485572"/>
                <a:gd name="connsiteY126" fmla="*/ 1513327 h 2146721"/>
                <a:gd name="connsiteX127" fmla="*/ 711787 w 2485572"/>
                <a:gd name="connsiteY127" fmla="*/ 1535766 h 2146721"/>
                <a:gd name="connsiteX128" fmla="*/ 686508 w 2485572"/>
                <a:gd name="connsiteY128" fmla="*/ 1541447 h 2146721"/>
                <a:gd name="connsiteX129" fmla="*/ 661513 w 2485572"/>
                <a:gd name="connsiteY129" fmla="*/ 1549684 h 2146721"/>
                <a:gd name="connsiteX130" fmla="*/ 658672 w 2485572"/>
                <a:gd name="connsiteY130" fmla="*/ 1552524 h 2146721"/>
                <a:gd name="connsiteX131" fmla="*/ 652992 w 2485572"/>
                <a:gd name="connsiteY131" fmla="*/ 1555364 h 2146721"/>
                <a:gd name="connsiteX132" fmla="*/ 624873 w 2485572"/>
                <a:gd name="connsiteY132" fmla="*/ 1561045 h 2146721"/>
                <a:gd name="connsiteX133" fmla="*/ 619476 w 2485572"/>
                <a:gd name="connsiteY133" fmla="*/ 1558205 h 2146721"/>
                <a:gd name="connsiteX134" fmla="*/ 616636 w 2485572"/>
                <a:gd name="connsiteY134" fmla="*/ 1555364 h 2146721"/>
                <a:gd name="connsiteX135" fmla="*/ 597037 w 2485572"/>
                <a:gd name="connsiteY135" fmla="*/ 1532926 h 2146721"/>
                <a:gd name="connsiteX136" fmla="*/ 594197 w 2485572"/>
                <a:gd name="connsiteY136" fmla="*/ 1521848 h 2146721"/>
                <a:gd name="connsiteX137" fmla="*/ 591357 w 2485572"/>
                <a:gd name="connsiteY137" fmla="*/ 1519008 h 2146721"/>
                <a:gd name="connsiteX138" fmla="*/ 566078 w 2485572"/>
                <a:gd name="connsiteY138" fmla="*/ 1482368 h 2146721"/>
                <a:gd name="connsiteX139" fmla="*/ 560397 w 2485572"/>
                <a:gd name="connsiteY139" fmla="*/ 1471291 h 2146721"/>
                <a:gd name="connsiteX140" fmla="*/ 555000 w 2485572"/>
                <a:gd name="connsiteY140" fmla="*/ 1465610 h 2146721"/>
                <a:gd name="connsiteX141" fmla="*/ 498762 w 2485572"/>
                <a:gd name="connsiteY141" fmla="*/ 1432094 h 2146721"/>
                <a:gd name="connsiteX142" fmla="*/ 490525 w 2485572"/>
                <a:gd name="connsiteY142" fmla="*/ 1429254 h 2146721"/>
                <a:gd name="connsiteX143" fmla="*/ 487685 w 2485572"/>
                <a:gd name="connsiteY143" fmla="*/ 1429254 h 2146721"/>
                <a:gd name="connsiteX144" fmla="*/ 462406 w 2485572"/>
                <a:gd name="connsiteY144" fmla="*/ 1426413 h 2146721"/>
                <a:gd name="connsiteX145" fmla="*/ 400770 w 2485572"/>
                <a:gd name="connsiteY145" fmla="*/ 1426413 h 2146721"/>
                <a:gd name="connsiteX146" fmla="*/ 392250 w 2485572"/>
                <a:gd name="connsiteY146" fmla="*/ 1423573 h 2146721"/>
                <a:gd name="connsiteX147" fmla="*/ 384013 w 2485572"/>
                <a:gd name="connsiteY147" fmla="*/ 1420733 h 2146721"/>
                <a:gd name="connsiteX148" fmla="*/ 375492 w 2485572"/>
                <a:gd name="connsiteY148" fmla="*/ 1420733 h 2146721"/>
                <a:gd name="connsiteX149" fmla="*/ 319537 w 2485572"/>
                <a:gd name="connsiteY149" fmla="*/ 1409655 h 2146721"/>
                <a:gd name="connsiteX150" fmla="*/ 313856 w 2485572"/>
                <a:gd name="connsiteY150" fmla="*/ 1406815 h 2146721"/>
                <a:gd name="connsiteX151" fmla="*/ 308176 w 2485572"/>
                <a:gd name="connsiteY151" fmla="*/ 1406815 h 2146721"/>
                <a:gd name="connsiteX152" fmla="*/ 297098 w 2485572"/>
                <a:gd name="connsiteY152" fmla="*/ 1401134 h 2146721"/>
                <a:gd name="connsiteX153" fmla="*/ 221546 w 2485572"/>
                <a:gd name="connsiteY153" fmla="*/ 1392898 h 2146721"/>
                <a:gd name="connsiteX154" fmla="*/ 213025 w 2485572"/>
                <a:gd name="connsiteY154" fmla="*/ 1392898 h 2146721"/>
                <a:gd name="connsiteX155" fmla="*/ 204504 w 2485572"/>
                <a:gd name="connsiteY155" fmla="*/ 1395738 h 2146721"/>
                <a:gd name="connsiteX156" fmla="*/ 154230 w 2485572"/>
                <a:gd name="connsiteY156" fmla="*/ 1406815 h 2146721"/>
                <a:gd name="connsiteX157" fmla="*/ 148549 w 2485572"/>
                <a:gd name="connsiteY157" fmla="*/ 1403975 h 2146721"/>
                <a:gd name="connsiteX158" fmla="*/ 137472 w 2485572"/>
                <a:gd name="connsiteY158" fmla="*/ 1398294 h 2146721"/>
                <a:gd name="connsiteX159" fmla="*/ 131791 w 2485572"/>
                <a:gd name="connsiteY159" fmla="*/ 1398294 h 2146721"/>
                <a:gd name="connsiteX160" fmla="*/ 67316 w 2485572"/>
                <a:gd name="connsiteY160" fmla="*/ 1418177 h 2146721"/>
                <a:gd name="connsiteX161" fmla="*/ 58795 w 2485572"/>
                <a:gd name="connsiteY161" fmla="*/ 1420733 h 2146721"/>
                <a:gd name="connsiteX162" fmla="*/ 50558 w 2485572"/>
                <a:gd name="connsiteY162" fmla="*/ 1423573 h 2146721"/>
                <a:gd name="connsiteX163" fmla="*/ 42037 w 2485572"/>
                <a:gd name="connsiteY163" fmla="*/ 1423573 h 2146721"/>
                <a:gd name="connsiteX164" fmla="*/ 5681 w 2485572"/>
                <a:gd name="connsiteY164" fmla="*/ 1432094 h 2146721"/>
                <a:gd name="connsiteX165" fmla="*/ 2840 w 2485572"/>
                <a:gd name="connsiteY165" fmla="*/ 1403975 h 2146721"/>
                <a:gd name="connsiteX166" fmla="*/ 0 w 2485572"/>
                <a:gd name="connsiteY166" fmla="*/ 1395738 h 2146721"/>
                <a:gd name="connsiteX167" fmla="*/ 5681 w 2485572"/>
                <a:gd name="connsiteY167" fmla="*/ 1373299 h 2146721"/>
                <a:gd name="connsiteX168" fmla="*/ 5681 w 2485572"/>
                <a:gd name="connsiteY168" fmla="*/ 1361938 h 2146721"/>
                <a:gd name="connsiteX169" fmla="*/ 11361 w 2485572"/>
                <a:gd name="connsiteY169" fmla="*/ 1345180 h 2146721"/>
                <a:gd name="connsiteX170" fmla="*/ 42037 w 2485572"/>
                <a:gd name="connsiteY170" fmla="*/ 1305983 h 2146721"/>
                <a:gd name="connsiteX171" fmla="*/ 47718 w 2485572"/>
                <a:gd name="connsiteY171" fmla="*/ 1294622 h 2146721"/>
                <a:gd name="connsiteX172" fmla="*/ 39197 w 2485572"/>
                <a:gd name="connsiteY172" fmla="*/ 1275024 h 2146721"/>
                <a:gd name="connsiteX173" fmla="*/ 33516 w 2485572"/>
                <a:gd name="connsiteY173" fmla="*/ 1269627 h 2146721"/>
                <a:gd name="connsiteX174" fmla="*/ 33516 w 2485572"/>
                <a:gd name="connsiteY174" fmla="*/ 1244348 h 2146721"/>
                <a:gd name="connsiteX175" fmla="*/ 64475 w 2485572"/>
                <a:gd name="connsiteY175" fmla="*/ 1213389 h 2146721"/>
                <a:gd name="connsiteX176" fmla="*/ 81233 w 2485572"/>
                <a:gd name="connsiteY176" fmla="*/ 1199471 h 2146721"/>
                <a:gd name="connsiteX177" fmla="*/ 86914 w 2485572"/>
                <a:gd name="connsiteY177" fmla="*/ 1190950 h 2146721"/>
                <a:gd name="connsiteX178" fmla="*/ 97991 w 2485572"/>
                <a:gd name="connsiteY178" fmla="*/ 1160275 h 2146721"/>
                <a:gd name="connsiteX179" fmla="*/ 95435 w 2485572"/>
                <a:gd name="connsiteY179" fmla="*/ 1151753 h 2146721"/>
                <a:gd name="connsiteX180" fmla="*/ 95435 w 2485572"/>
                <a:gd name="connsiteY180" fmla="*/ 1121078 h 2146721"/>
                <a:gd name="connsiteX181" fmla="*/ 100832 w 2485572"/>
                <a:gd name="connsiteY181" fmla="*/ 1112557 h 2146721"/>
                <a:gd name="connsiteX182" fmla="*/ 103672 w 2485572"/>
                <a:gd name="connsiteY182" fmla="*/ 1106876 h 2146721"/>
                <a:gd name="connsiteX183" fmla="*/ 154230 w 2485572"/>
                <a:gd name="connsiteY183" fmla="*/ 1070520 h 2146721"/>
                <a:gd name="connsiteX184" fmla="*/ 176668 w 2485572"/>
                <a:gd name="connsiteY184" fmla="*/ 1045241 h 2146721"/>
                <a:gd name="connsiteX185" fmla="*/ 176668 w 2485572"/>
                <a:gd name="connsiteY185" fmla="*/ 1037004 h 2146721"/>
                <a:gd name="connsiteX186" fmla="*/ 173828 w 2485572"/>
                <a:gd name="connsiteY186" fmla="*/ 1028483 h 2146721"/>
                <a:gd name="connsiteX187" fmla="*/ 157070 w 2485572"/>
                <a:gd name="connsiteY187" fmla="*/ 1008885 h 2146721"/>
                <a:gd name="connsiteX188" fmla="*/ 154230 w 2485572"/>
                <a:gd name="connsiteY188" fmla="*/ 1000648 h 2146721"/>
                <a:gd name="connsiteX189" fmla="*/ 157070 w 2485572"/>
                <a:gd name="connsiteY189" fmla="*/ 964008 h 2146721"/>
                <a:gd name="connsiteX190" fmla="*/ 154230 w 2485572"/>
                <a:gd name="connsiteY190" fmla="*/ 955771 h 2146721"/>
                <a:gd name="connsiteX191" fmla="*/ 126111 w 2485572"/>
                <a:gd name="connsiteY191" fmla="*/ 930492 h 2146721"/>
                <a:gd name="connsiteX192" fmla="*/ 112193 w 2485572"/>
                <a:gd name="connsiteY192" fmla="*/ 927652 h 2146721"/>
                <a:gd name="connsiteX193" fmla="*/ 109353 w 2485572"/>
                <a:gd name="connsiteY193" fmla="*/ 921971 h 2146721"/>
                <a:gd name="connsiteX194" fmla="*/ 109353 w 2485572"/>
                <a:gd name="connsiteY194" fmla="*/ 908053 h 2146721"/>
                <a:gd name="connsiteX195" fmla="*/ 117590 w 2485572"/>
                <a:gd name="connsiteY195" fmla="*/ 891295 h 2146721"/>
                <a:gd name="connsiteX196" fmla="*/ 123270 w 2485572"/>
                <a:gd name="connsiteY196" fmla="*/ 885615 h 2146721"/>
                <a:gd name="connsiteX197" fmla="*/ 148549 w 2485572"/>
                <a:gd name="connsiteY197" fmla="*/ 866016 h 2146721"/>
                <a:gd name="connsiteX198" fmla="*/ 128951 w 2485572"/>
                <a:gd name="connsiteY198" fmla="*/ 840738 h 2146721"/>
                <a:gd name="connsiteX199" fmla="*/ 126111 w 2485572"/>
                <a:gd name="connsiteY199" fmla="*/ 821139 h 2146721"/>
                <a:gd name="connsiteX200" fmla="*/ 140028 w 2485572"/>
                <a:gd name="connsiteY200" fmla="*/ 812618 h 2146721"/>
                <a:gd name="connsiteX201" fmla="*/ 142869 w 2485572"/>
                <a:gd name="connsiteY201" fmla="*/ 790464 h 2146721"/>
                <a:gd name="connsiteX202" fmla="*/ 154230 w 2485572"/>
                <a:gd name="connsiteY202" fmla="*/ 773422 h 2146721"/>
                <a:gd name="connsiteX203" fmla="*/ 157070 w 2485572"/>
                <a:gd name="connsiteY203" fmla="*/ 762344 h 2146721"/>
                <a:gd name="connsiteX204" fmla="*/ 157070 w 2485572"/>
                <a:gd name="connsiteY204" fmla="*/ 753824 h 2146721"/>
                <a:gd name="connsiteX205" fmla="*/ 145709 w 2485572"/>
                <a:gd name="connsiteY205" fmla="*/ 731385 h 2146721"/>
                <a:gd name="connsiteX206" fmla="*/ 145709 w 2485572"/>
                <a:gd name="connsiteY206" fmla="*/ 723148 h 2146721"/>
                <a:gd name="connsiteX207" fmla="*/ 159627 w 2485572"/>
                <a:gd name="connsiteY207" fmla="*/ 714627 h 2146721"/>
                <a:gd name="connsiteX208" fmla="*/ 204504 w 2485572"/>
                <a:gd name="connsiteY208" fmla="*/ 708946 h 2146721"/>
                <a:gd name="connsiteX209" fmla="*/ 232623 w 2485572"/>
                <a:gd name="connsiteY209" fmla="*/ 678271 h 2146721"/>
                <a:gd name="connsiteX210" fmla="*/ 232623 w 2485572"/>
                <a:gd name="connsiteY210" fmla="*/ 666909 h 2146721"/>
                <a:gd name="connsiteX211" fmla="*/ 215865 w 2485572"/>
                <a:gd name="connsiteY211" fmla="*/ 644755 h 2146721"/>
                <a:gd name="connsiteX212" fmla="*/ 218705 w 2485572"/>
                <a:gd name="connsiteY212" fmla="*/ 613795 h 2146721"/>
                <a:gd name="connsiteX213" fmla="*/ 241144 w 2485572"/>
                <a:gd name="connsiteY213" fmla="*/ 582836 h 2146721"/>
                <a:gd name="connsiteX214" fmla="*/ 252221 w 2485572"/>
                <a:gd name="connsiteY214" fmla="*/ 571758 h 2146721"/>
                <a:gd name="connsiteX215" fmla="*/ 285737 w 2485572"/>
                <a:gd name="connsiteY215" fmla="*/ 524041 h 2146721"/>
                <a:gd name="connsiteX216" fmla="*/ 291418 w 2485572"/>
                <a:gd name="connsiteY216" fmla="*/ 518644 h 2146721"/>
                <a:gd name="connsiteX217" fmla="*/ 322377 w 2485572"/>
                <a:gd name="connsiteY217" fmla="*/ 518644 h 2146721"/>
                <a:gd name="connsiteX218" fmla="*/ 333455 w 2485572"/>
                <a:gd name="connsiteY218" fmla="*/ 510123 h 2146721"/>
                <a:gd name="connsiteX219" fmla="*/ 341976 w 2485572"/>
                <a:gd name="connsiteY219" fmla="*/ 482004 h 2146721"/>
                <a:gd name="connsiteX220" fmla="*/ 347372 w 2485572"/>
                <a:gd name="connsiteY220" fmla="*/ 476607 h 2146721"/>
                <a:gd name="connsiteX221" fmla="*/ 386853 w 2485572"/>
                <a:gd name="connsiteY221" fmla="*/ 459565 h 2146721"/>
                <a:gd name="connsiteX222" fmla="*/ 389409 w 2485572"/>
                <a:gd name="connsiteY222" fmla="*/ 454169 h 2146721"/>
                <a:gd name="connsiteX223" fmla="*/ 400770 w 2485572"/>
                <a:gd name="connsiteY223" fmla="*/ 434570 h 2146721"/>
                <a:gd name="connsiteX224" fmla="*/ 414688 w 2485572"/>
                <a:gd name="connsiteY224" fmla="*/ 392534 h 2146721"/>
                <a:gd name="connsiteX225" fmla="*/ 428890 w 2485572"/>
                <a:gd name="connsiteY225" fmla="*/ 341976 h 2146721"/>
                <a:gd name="connsiteX226" fmla="*/ 434286 w 2485572"/>
                <a:gd name="connsiteY226" fmla="*/ 255062 h 2146721"/>
                <a:gd name="connsiteX227" fmla="*/ 437127 w 2485572"/>
                <a:gd name="connsiteY227" fmla="*/ 252221 h 2146721"/>
                <a:gd name="connsiteX228" fmla="*/ 448488 w 2485572"/>
                <a:gd name="connsiteY228" fmla="*/ 235463 h 2146721"/>
                <a:gd name="connsiteX229" fmla="*/ 468086 w 2485572"/>
                <a:gd name="connsiteY229" fmla="*/ 221546 h 2146721"/>
                <a:gd name="connsiteX230" fmla="*/ 501602 w 2485572"/>
                <a:gd name="connsiteY230" fmla="*/ 215865 h 2146721"/>
                <a:gd name="connsiteX231" fmla="*/ 512964 w 2485572"/>
                <a:gd name="connsiteY231" fmla="*/ 213025 h 2146721"/>
                <a:gd name="connsiteX232" fmla="*/ 555000 w 2485572"/>
                <a:gd name="connsiteY232" fmla="*/ 187746 h 2146721"/>
                <a:gd name="connsiteX233" fmla="*/ 557557 w 2485572"/>
                <a:gd name="connsiteY233" fmla="*/ 182349 h 2146721"/>
                <a:gd name="connsiteX234" fmla="*/ 602434 w 2485572"/>
                <a:gd name="connsiteY234" fmla="*/ 131791 h 2146721"/>
                <a:gd name="connsiteX235" fmla="*/ 605274 w 2485572"/>
                <a:gd name="connsiteY235" fmla="*/ 123270 h 2146721"/>
                <a:gd name="connsiteX236" fmla="*/ 594197 w 2485572"/>
                <a:gd name="connsiteY236" fmla="*/ 70156 h 2146721"/>
                <a:gd name="connsiteX237" fmla="*/ 650151 w 2485572"/>
                <a:gd name="connsiteY237" fmla="*/ 92595 h 2146721"/>
                <a:gd name="connsiteX238" fmla="*/ 664069 w 2485572"/>
                <a:gd name="connsiteY238" fmla="*/ 92595 h 2146721"/>
                <a:gd name="connsiteX239" fmla="*/ 689348 w 2485572"/>
                <a:gd name="connsiteY239" fmla="*/ 98275 h 2146721"/>
                <a:gd name="connsiteX240" fmla="*/ 723148 w 2485572"/>
                <a:gd name="connsiteY240" fmla="*/ 89754 h 2146721"/>
                <a:gd name="connsiteX241" fmla="*/ 725704 w 2485572"/>
                <a:gd name="connsiteY241" fmla="*/ 92595 h 2146721"/>
                <a:gd name="connsiteX242" fmla="*/ 731385 w 2485572"/>
                <a:gd name="connsiteY242" fmla="*/ 92595 h 2146721"/>
                <a:gd name="connsiteX243" fmla="*/ 737065 w 2485572"/>
                <a:gd name="connsiteY243" fmla="*/ 95435 h 2146721"/>
                <a:gd name="connsiteX244" fmla="*/ 742746 w 2485572"/>
                <a:gd name="connsiteY244" fmla="*/ 95435 h 2146721"/>
                <a:gd name="connsiteX245" fmla="*/ 779102 w 2485572"/>
                <a:gd name="connsiteY245" fmla="*/ 75837 h 2146721"/>
                <a:gd name="connsiteX246" fmla="*/ 818299 w 2485572"/>
                <a:gd name="connsiteY246" fmla="*/ 39197 h 2146721"/>
                <a:gd name="connsiteX247" fmla="*/ 823980 w 2485572"/>
                <a:gd name="connsiteY247" fmla="*/ 33800 h 2146721"/>
                <a:gd name="connsiteX248" fmla="*/ 851815 w 2485572"/>
                <a:gd name="connsiteY248" fmla="*/ 19598 h 2146721"/>
                <a:gd name="connsiteX249" fmla="*/ 854655 w 2485572"/>
                <a:gd name="connsiteY249" fmla="*/ 14202 h 2146721"/>
                <a:gd name="connsiteX250" fmla="*/ 888455 w 2485572"/>
                <a:gd name="connsiteY250" fmla="*/ 8521 h 2146721"/>
                <a:gd name="connsiteX251" fmla="*/ 893852 w 2485572"/>
                <a:gd name="connsiteY251" fmla="*/ 11361 h 2146721"/>
                <a:gd name="connsiteX252" fmla="*/ 933332 w 2485572"/>
                <a:gd name="connsiteY252" fmla="*/ 36640 h 2146721"/>
                <a:gd name="connsiteX253" fmla="*/ 938729 w 2485572"/>
                <a:gd name="connsiteY253" fmla="*/ 42037 h 2146721"/>
                <a:gd name="connsiteX254" fmla="*/ 969689 w 2485572"/>
                <a:gd name="connsiteY254" fmla="*/ 61635 h 2146721"/>
                <a:gd name="connsiteX255" fmla="*/ 972529 w 2485572"/>
                <a:gd name="connsiteY255" fmla="*/ 64475 h 2146721"/>
                <a:gd name="connsiteX256" fmla="*/ 977925 w 2485572"/>
                <a:gd name="connsiteY256" fmla="*/ 67316 h 2146721"/>
                <a:gd name="connsiteX257" fmla="*/ 1011725 w 2485572"/>
                <a:gd name="connsiteY257" fmla="*/ 67316 h 2146721"/>
                <a:gd name="connsiteX258" fmla="*/ 1031324 w 2485572"/>
                <a:gd name="connsiteY258" fmla="*/ 64475 h 2146721"/>
                <a:gd name="connsiteX259" fmla="*/ 1042401 w 2485572"/>
                <a:gd name="connsiteY259" fmla="*/ 64475 h 2146721"/>
                <a:gd name="connsiteX260" fmla="*/ 1104036 w 2485572"/>
                <a:gd name="connsiteY260" fmla="*/ 70156 h 2146721"/>
                <a:gd name="connsiteX261" fmla="*/ 1109717 w 2485572"/>
                <a:gd name="connsiteY261" fmla="*/ 75837 h 2146721"/>
                <a:gd name="connsiteX262" fmla="*/ 1118238 w 2485572"/>
                <a:gd name="connsiteY262" fmla="*/ 81233 h 2146721"/>
                <a:gd name="connsiteX263" fmla="*/ 1121078 w 2485572"/>
                <a:gd name="connsiteY263" fmla="*/ 84074 h 2146721"/>
                <a:gd name="connsiteX264" fmla="*/ 1143517 w 2485572"/>
                <a:gd name="connsiteY264" fmla="*/ 95435 h 2146721"/>
                <a:gd name="connsiteX265" fmla="*/ 1151754 w 2485572"/>
                <a:gd name="connsiteY265" fmla="*/ 100832 h 2146721"/>
                <a:gd name="connsiteX266" fmla="*/ 1171352 w 2485572"/>
                <a:gd name="connsiteY266" fmla="*/ 100832 h 2146721"/>
                <a:gd name="connsiteX267" fmla="*/ 1174192 w 2485572"/>
                <a:gd name="connsiteY267" fmla="*/ 98275 h 2146721"/>
                <a:gd name="connsiteX268" fmla="*/ 1188110 w 2485572"/>
                <a:gd name="connsiteY268" fmla="*/ 89754 h 2146721"/>
                <a:gd name="connsiteX269" fmla="*/ 1193791 w 2485572"/>
                <a:gd name="connsiteY269" fmla="*/ 84074 h 2146721"/>
                <a:gd name="connsiteX270" fmla="*/ 1238668 w 2485572"/>
                <a:gd name="connsiteY270" fmla="*/ 75837 h 2146721"/>
                <a:gd name="connsiteX271" fmla="*/ 1244348 w 2485572"/>
                <a:gd name="connsiteY271" fmla="*/ 78677 h 2146721"/>
                <a:gd name="connsiteX272" fmla="*/ 1272184 w 2485572"/>
                <a:gd name="connsiteY272" fmla="*/ 75837 h 2146721"/>
                <a:gd name="connsiteX273" fmla="*/ 1280705 w 2485572"/>
                <a:gd name="connsiteY273" fmla="*/ 72996 h 2146721"/>
                <a:gd name="connsiteX274" fmla="*/ 1286385 w 2485572"/>
                <a:gd name="connsiteY274" fmla="*/ 72996 h 2146721"/>
                <a:gd name="connsiteX275" fmla="*/ 1348020 w 2485572"/>
                <a:gd name="connsiteY275" fmla="*/ 50558 h 2146721"/>
                <a:gd name="connsiteX276" fmla="*/ 1350861 w 2485572"/>
                <a:gd name="connsiteY276" fmla="*/ 50558 h 2146721"/>
                <a:gd name="connsiteX277" fmla="*/ 1392898 w 2485572"/>
                <a:gd name="connsiteY277" fmla="*/ 39197 h 2146721"/>
                <a:gd name="connsiteX278" fmla="*/ 1406815 w 2485572"/>
                <a:gd name="connsiteY278" fmla="*/ 39197 h 2146721"/>
                <a:gd name="connsiteX279" fmla="*/ 1459929 w 2485572"/>
                <a:gd name="connsiteY279" fmla="*/ 36640 h 2146721"/>
                <a:gd name="connsiteX280" fmla="*/ 1468450 w 2485572"/>
                <a:gd name="connsiteY280" fmla="*/ 36640 h 2146721"/>
                <a:gd name="connsiteX281" fmla="*/ 1474131 w 2485572"/>
                <a:gd name="connsiteY281" fmla="*/ 33800 h 2146721"/>
                <a:gd name="connsiteX282" fmla="*/ 1479528 w 2485572"/>
                <a:gd name="connsiteY282" fmla="*/ 30960 h 2146721"/>
                <a:gd name="connsiteX283" fmla="*/ 1485208 w 2485572"/>
                <a:gd name="connsiteY283" fmla="*/ 30960 h 2146721"/>
                <a:gd name="connsiteX284" fmla="*/ 1544003 w 2485572"/>
                <a:gd name="connsiteY284" fmla="*/ 16758 h 2146721"/>
                <a:gd name="connsiteX285" fmla="*/ 1549684 w 2485572"/>
                <a:gd name="connsiteY285" fmla="*/ 14202 h 2146721"/>
                <a:gd name="connsiteX286" fmla="*/ 1555364 w 2485572"/>
                <a:gd name="connsiteY286" fmla="*/ 14202 h 2146721"/>
                <a:gd name="connsiteX287" fmla="*/ 1563601 w 2485572"/>
                <a:gd name="connsiteY287" fmla="*/ 11361 h 2146721"/>
                <a:gd name="connsiteX288" fmla="*/ 1614159 w 2485572"/>
                <a:gd name="connsiteY288" fmla="*/ 22439 h 2146721"/>
                <a:gd name="connsiteX289" fmla="*/ 1619840 w 2485572"/>
                <a:gd name="connsiteY289" fmla="*/ 19598 h 2146721"/>
                <a:gd name="connsiteX290" fmla="*/ 1630917 w 2485572"/>
                <a:gd name="connsiteY290" fmla="*/ 16758 h 2146721"/>
                <a:gd name="connsiteX291" fmla="*/ 1645119 w 2485572"/>
                <a:gd name="connsiteY291" fmla="*/ 8521 h 2146721"/>
                <a:gd name="connsiteX292" fmla="*/ 1653356 w 2485572"/>
                <a:gd name="connsiteY292" fmla="*/ 5681 h 2146721"/>
                <a:gd name="connsiteX293" fmla="*/ 1689712 w 2485572"/>
                <a:gd name="connsiteY293" fmla="*/ 0 h 2146721"/>
                <a:gd name="connsiteX294" fmla="*/ 1698233 w 2485572"/>
                <a:gd name="connsiteY294" fmla="*/ 11361 h 2146721"/>
                <a:gd name="connsiteX295" fmla="*/ 1703914 w 2485572"/>
                <a:gd name="connsiteY295" fmla="*/ 14202 h 2146721"/>
                <a:gd name="connsiteX296" fmla="*/ 1709310 w 2485572"/>
                <a:gd name="connsiteY296" fmla="*/ 16758 h 2146721"/>
                <a:gd name="connsiteX297" fmla="*/ 1717831 w 2485572"/>
                <a:gd name="connsiteY297" fmla="*/ 16758 h 2146721"/>
                <a:gd name="connsiteX298" fmla="*/ 1757028 w 2485572"/>
                <a:gd name="connsiteY298" fmla="*/ 22439 h 2146721"/>
                <a:gd name="connsiteX299" fmla="*/ 1762708 w 2485572"/>
                <a:gd name="connsiteY299" fmla="*/ 25279 h 2146721"/>
                <a:gd name="connsiteX300" fmla="*/ 1768389 w 2485572"/>
                <a:gd name="connsiteY300" fmla="*/ 25279 h 2146721"/>
                <a:gd name="connsiteX301" fmla="*/ 1787987 w 2485572"/>
                <a:gd name="connsiteY301" fmla="*/ 33800 h 2146721"/>
                <a:gd name="connsiteX302" fmla="*/ 1793384 w 2485572"/>
                <a:gd name="connsiteY302" fmla="*/ 33800 h 2146721"/>
                <a:gd name="connsiteX303" fmla="*/ 1801905 w 2485572"/>
                <a:gd name="connsiteY303" fmla="*/ 36640 h 2146721"/>
                <a:gd name="connsiteX304" fmla="*/ 1835421 w 2485572"/>
                <a:gd name="connsiteY304" fmla="*/ 42037 h 2146721"/>
                <a:gd name="connsiteX305" fmla="*/ 1891659 w 2485572"/>
                <a:gd name="connsiteY305" fmla="*/ 61635 h 2146721"/>
                <a:gd name="connsiteX306" fmla="*/ 1897340 w 2485572"/>
                <a:gd name="connsiteY306" fmla="*/ 64475 h 2146721"/>
                <a:gd name="connsiteX307" fmla="*/ 1899896 w 2485572"/>
                <a:gd name="connsiteY307" fmla="*/ 67316 h 2146721"/>
                <a:gd name="connsiteX308" fmla="*/ 1944774 w 2485572"/>
                <a:gd name="connsiteY308" fmla="*/ 123270 h 2146721"/>
                <a:gd name="connsiteX309" fmla="*/ 1947614 w 2485572"/>
                <a:gd name="connsiteY309" fmla="*/ 128951 h 2146721"/>
                <a:gd name="connsiteX310" fmla="*/ 1950454 w 2485572"/>
                <a:gd name="connsiteY310" fmla="*/ 131791 h 2146721"/>
                <a:gd name="connsiteX311" fmla="*/ 1956135 w 2485572"/>
                <a:gd name="connsiteY311" fmla="*/ 140312 h 2146721"/>
                <a:gd name="connsiteX312" fmla="*/ 1958975 w 2485572"/>
                <a:gd name="connsiteY312" fmla="*/ 145709 h 2146721"/>
                <a:gd name="connsiteX313" fmla="*/ 1961532 w 2485572"/>
                <a:gd name="connsiteY313" fmla="*/ 154230 h 2146721"/>
                <a:gd name="connsiteX314" fmla="*/ 1998172 w 2485572"/>
                <a:gd name="connsiteY314" fmla="*/ 204788 h 2146721"/>
                <a:gd name="connsiteX315" fmla="*/ 2003569 w 2485572"/>
                <a:gd name="connsiteY315" fmla="*/ 207344 h 2146721"/>
                <a:gd name="connsiteX316" fmla="*/ 2009249 w 2485572"/>
                <a:gd name="connsiteY316" fmla="*/ 210184 h 2146721"/>
                <a:gd name="connsiteX317" fmla="*/ 2017770 w 2485572"/>
                <a:gd name="connsiteY317" fmla="*/ 210184 h 2146721"/>
                <a:gd name="connsiteX318" fmla="*/ 2026007 w 2485572"/>
                <a:gd name="connsiteY318" fmla="*/ 213025 h 2146721"/>
                <a:gd name="connsiteX319" fmla="*/ 2037368 w 2485572"/>
                <a:gd name="connsiteY319" fmla="*/ 215865 h 2146721"/>
                <a:gd name="connsiteX320" fmla="*/ 2099003 w 2485572"/>
                <a:gd name="connsiteY320" fmla="*/ 221546 h 2146721"/>
                <a:gd name="connsiteX321" fmla="*/ 2104684 w 2485572"/>
                <a:gd name="connsiteY321" fmla="*/ 224386 h 2146721"/>
                <a:gd name="connsiteX322" fmla="*/ 2112921 w 2485572"/>
                <a:gd name="connsiteY322" fmla="*/ 224386 h 2146721"/>
                <a:gd name="connsiteX323" fmla="*/ 2124283 w 2485572"/>
                <a:gd name="connsiteY323" fmla="*/ 229783 h 2146721"/>
                <a:gd name="connsiteX324" fmla="*/ 2177397 w 2485572"/>
                <a:gd name="connsiteY324" fmla="*/ 229783 h 2146721"/>
                <a:gd name="connsiteX325" fmla="*/ 2185918 w 2485572"/>
                <a:gd name="connsiteY325" fmla="*/ 232623 h 2146721"/>
                <a:gd name="connsiteX326" fmla="*/ 2213753 w 2485572"/>
                <a:gd name="connsiteY326" fmla="*/ 226942 h 2146721"/>
                <a:gd name="connsiteX327" fmla="*/ 2219434 w 2485572"/>
                <a:gd name="connsiteY327" fmla="*/ 224386 h 2146721"/>
                <a:gd name="connsiteX328" fmla="*/ 2241872 w 2485572"/>
                <a:gd name="connsiteY328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295454 w 2485572"/>
                <a:gd name="connsiteY75" fmla="*/ 2023550 h 2146721"/>
                <a:gd name="connsiteX76" fmla="*/ 1238668 w 2485572"/>
                <a:gd name="connsiteY76" fmla="*/ 2001012 h 2146721"/>
                <a:gd name="connsiteX77" fmla="*/ 1185554 w 2485572"/>
                <a:gd name="connsiteY77" fmla="*/ 1984254 h 2146721"/>
                <a:gd name="connsiteX78" fmla="*/ 1157434 w 2485572"/>
                <a:gd name="connsiteY78" fmla="*/ 1981414 h 2146721"/>
                <a:gd name="connsiteX79" fmla="*/ 1109717 w 2485572"/>
                <a:gd name="connsiteY79" fmla="*/ 1947614 h 2146721"/>
                <a:gd name="connsiteX80" fmla="*/ 1098639 w 2485572"/>
                <a:gd name="connsiteY80" fmla="*/ 1944774 h 2146721"/>
                <a:gd name="connsiteX81" fmla="*/ 1067680 w 2485572"/>
                <a:gd name="connsiteY81" fmla="*/ 1919779 h 2146721"/>
                <a:gd name="connsiteX82" fmla="*/ 1056603 w 2485572"/>
                <a:gd name="connsiteY82" fmla="*/ 1888819 h 2146721"/>
                <a:gd name="connsiteX83" fmla="*/ 1053762 w 2485572"/>
                <a:gd name="connsiteY83" fmla="*/ 1880298 h 2146721"/>
                <a:gd name="connsiteX84" fmla="*/ 1022803 w 2485572"/>
                <a:gd name="connsiteY84" fmla="*/ 1860700 h 2146721"/>
                <a:gd name="connsiteX85" fmla="*/ 1019962 w 2485572"/>
                <a:gd name="connsiteY85" fmla="*/ 1858143 h 2146721"/>
                <a:gd name="connsiteX86" fmla="*/ 1006045 w 2485572"/>
                <a:gd name="connsiteY86" fmla="*/ 1824343 h 2146721"/>
                <a:gd name="connsiteX87" fmla="*/ 1006045 w 2485572"/>
                <a:gd name="connsiteY87" fmla="*/ 1813266 h 2146721"/>
                <a:gd name="connsiteX88" fmla="*/ 1011725 w 2485572"/>
                <a:gd name="connsiteY88" fmla="*/ 1793668 h 2146721"/>
                <a:gd name="connsiteX89" fmla="*/ 1019962 w 2485572"/>
                <a:gd name="connsiteY89" fmla="*/ 1768389 h 2146721"/>
                <a:gd name="connsiteX90" fmla="*/ 1025643 w 2485572"/>
                <a:gd name="connsiteY90" fmla="*/ 1737429 h 2146721"/>
                <a:gd name="connsiteX91" fmla="*/ 1025643 w 2485572"/>
                <a:gd name="connsiteY91" fmla="*/ 1723512 h 2146721"/>
                <a:gd name="connsiteX92" fmla="*/ 1019962 w 2485572"/>
                <a:gd name="connsiteY92" fmla="*/ 1720671 h 2146721"/>
                <a:gd name="connsiteX93" fmla="*/ 1014566 w 2485572"/>
                <a:gd name="connsiteY93" fmla="*/ 1712435 h 2146721"/>
                <a:gd name="connsiteX94" fmla="*/ 1011725 w 2485572"/>
                <a:gd name="connsiteY94" fmla="*/ 1709594 h 2146721"/>
                <a:gd name="connsiteX95" fmla="*/ 983606 w 2485572"/>
                <a:gd name="connsiteY95" fmla="*/ 1692552 h 2146721"/>
                <a:gd name="connsiteX96" fmla="*/ 977925 w 2485572"/>
                <a:gd name="connsiteY96" fmla="*/ 1692552 h 2146721"/>
                <a:gd name="connsiteX97" fmla="*/ 950090 w 2485572"/>
                <a:gd name="connsiteY97" fmla="*/ 1653356 h 2146721"/>
                <a:gd name="connsiteX98" fmla="*/ 950090 w 2485572"/>
                <a:gd name="connsiteY98" fmla="*/ 1639438 h 2146721"/>
                <a:gd name="connsiteX99" fmla="*/ 952931 w 2485572"/>
                <a:gd name="connsiteY99" fmla="*/ 1636598 h 2146721"/>
                <a:gd name="connsiteX100" fmla="*/ 975369 w 2485572"/>
                <a:gd name="connsiteY100" fmla="*/ 1597401 h 2146721"/>
                <a:gd name="connsiteX101" fmla="*/ 980766 w 2485572"/>
                <a:gd name="connsiteY101" fmla="*/ 1591721 h 2146721"/>
                <a:gd name="connsiteX102" fmla="*/ 1017406 w 2485572"/>
                <a:gd name="connsiteY102" fmla="*/ 1561045 h 2146721"/>
                <a:gd name="connsiteX103" fmla="*/ 1022803 w 2485572"/>
                <a:gd name="connsiteY103" fmla="*/ 1558205 h 2146721"/>
                <a:gd name="connsiteX104" fmla="*/ 1025643 w 2485572"/>
                <a:gd name="connsiteY104" fmla="*/ 1555364 h 2146721"/>
                <a:gd name="connsiteX105" fmla="*/ 1031324 w 2485572"/>
                <a:gd name="connsiteY105" fmla="*/ 1549684 h 2146721"/>
                <a:gd name="connsiteX106" fmla="*/ 1293866 w 2485572"/>
                <a:gd name="connsiteY106" fmla="*/ 1680648 h 2146721"/>
                <a:gd name="connsiteX107" fmla="*/ 1455791 w 2485572"/>
                <a:gd name="connsiteY107" fmla="*/ 1685410 h 2146721"/>
                <a:gd name="connsiteX108" fmla="*/ 1289417 w 2485572"/>
                <a:gd name="connsiteY108" fmla="*/ 1536685 h 2146721"/>
                <a:gd name="connsiteX109" fmla="*/ 1061999 w 2485572"/>
                <a:gd name="connsiteY109" fmla="*/ 1465610 h 2146721"/>
                <a:gd name="connsiteX110" fmla="*/ 1061999 w 2485572"/>
                <a:gd name="connsiteY110" fmla="*/ 1429254 h 2146721"/>
                <a:gd name="connsiteX111" fmla="*/ 1048082 w 2485572"/>
                <a:gd name="connsiteY111" fmla="*/ 1403975 h 2146721"/>
                <a:gd name="connsiteX112" fmla="*/ 1022803 w 2485572"/>
                <a:gd name="connsiteY112" fmla="*/ 1387217 h 2146721"/>
                <a:gd name="connsiteX113" fmla="*/ 1011725 w 2485572"/>
                <a:gd name="connsiteY113" fmla="*/ 1381536 h 2146721"/>
                <a:gd name="connsiteX114" fmla="*/ 1000364 w 2485572"/>
                <a:gd name="connsiteY114" fmla="*/ 1381536 h 2146721"/>
                <a:gd name="connsiteX115" fmla="*/ 961167 w 2485572"/>
                <a:gd name="connsiteY115" fmla="*/ 1376140 h 2146721"/>
                <a:gd name="connsiteX116" fmla="*/ 924811 w 2485572"/>
                <a:gd name="connsiteY116" fmla="*/ 1367618 h 2146721"/>
                <a:gd name="connsiteX117" fmla="*/ 919131 w 2485572"/>
                <a:gd name="connsiteY117" fmla="*/ 1367618 h 2146721"/>
                <a:gd name="connsiteX118" fmla="*/ 913450 w 2485572"/>
                <a:gd name="connsiteY118" fmla="*/ 1364778 h 2146721"/>
                <a:gd name="connsiteX119" fmla="*/ 908053 w 2485572"/>
                <a:gd name="connsiteY119" fmla="*/ 1364778 h 2146721"/>
                <a:gd name="connsiteX120" fmla="*/ 877094 w 2485572"/>
                <a:gd name="connsiteY120" fmla="*/ 1381536 h 2146721"/>
                <a:gd name="connsiteX121" fmla="*/ 868857 w 2485572"/>
                <a:gd name="connsiteY121" fmla="*/ 1390057 h 2146721"/>
                <a:gd name="connsiteX122" fmla="*/ 835057 w 2485572"/>
                <a:gd name="connsiteY122" fmla="*/ 1434934 h 2146721"/>
                <a:gd name="connsiteX123" fmla="*/ 832217 w 2485572"/>
                <a:gd name="connsiteY123" fmla="*/ 1440331 h 2146721"/>
                <a:gd name="connsiteX124" fmla="*/ 832217 w 2485572"/>
                <a:gd name="connsiteY124" fmla="*/ 1446012 h 2146721"/>
                <a:gd name="connsiteX125" fmla="*/ 767741 w 2485572"/>
                <a:gd name="connsiteY125" fmla="*/ 1513327 h 2146721"/>
                <a:gd name="connsiteX126" fmla="*/ 711787 w 2485572"/>
                <a:gd name="connsiteY126" fmla="*/ 1535766 h 2146721"/>
                <a:gd name="connsiteX127" fmla="*/ 686508 w 2485572"/>
                <a:gd name="connsiteY127" fmla="*/ 1541447 h 2146721"/>
                <a:gd name="connsiteX128" fmla="*/ 661513 w 2485572"/>
                <a:gd name="connsiteY128" fmla="*/ 1549684 h 2146721"/>
                <a:gd name="connsiteX129" fmla="*/ 658672 w 2485572"/>
                <a:gd name="connsiteY129" fmla="*/ 1552524 h 2146721"/>
                <a:gd name="connsiteX130" fmla="*/ 652992 w 2485572"/>
                <a:gd name="connsiteY130" fmla="*/ 1555364 h 2146721"/>
                <a:gd name="connsiteX131" fmla="*/ 624873 w 2485572"/>
                <a:gd name="connsiteY131" fmla="*/ 1561045 h 2146721"/>
                <a:gd name="connsiteX132" fmla="*/ 619476 w 2485572"/>
                <a:gd name="connsiteY132" fmla="*/ 1558205 h 2146721"/>
                <a:gd name="connsiteX133" fmla="*/ 616636 w 2485572"/>
                <a:gd name="connsiteY133" fmla="*/ 1555364 h 2146721"/>
                <a:gd name="connsiteX134" fmla="*/ 597037 w 2485572"/>
                <a:gd name="connsiteY134" fmla="*/ 1532926 h 2146721"/>
                <a:gd name="connsiteX135" fmla="*/ 594197 w 2485572"/>
                <a:gd name="connsiteY135" fmla="*/ 1521848 h 2146721"/>
                <a:gd name="connsiteX136" fmla="*/ 591357 w 2485572"/>
                <a:gd name="connsiteY136" fmla="*/ 1519008 h 2146721"/>
                <a:gd name="connsiteX137" fmla="*/ 566078 w 2485572"/>
                <a:gd name="connsiteY137" fmla="*/ 1482368 h 2146721"/>
                <a:gd name="connsiteX138" fmla="*/ 560397 w 2485572"/>
                <a:gd name="connsiteY138" fmla="*/ 1471291 h 2146721"/>
                <a:gd name="connsiteX139" fmla="*/ 555000 w 2485572"/>
                <a:gd name="connsiteY139" fmla="*/ 1465610 h 2146721"/>
                <a:gd name="connsiteX140" fmla="*/ 498762 w 2485572"/>
                <a:gd name="connsiteY140" fmla="*/ 1432094 h 2146721"/>
                <a:gd name="connsiteX141" fmla="*/ 490525 w 2485572"/>
                <a:gd name="connsiteY141" fmla="*/ 1429254 h 2146721"/>
                <a:gd name="connsiteX142" fmla="*/ 487685 w 2485572"/>
                <a:gd name="connsiteY142" fmla="*/ 1429254 h 2146721"/>
                <a:gd name="connsiteX143" fmla="*/ 462406 w 2485572"/>
                <a:gd name="connsiteY143" fmla="*/ 1426413 h 2146721"/>
                <a:gd name="connsiteX144" fmla="*/ 400770 w 2485572"/>
                <a:gd name="connsiteY144" fmla="*/ 1426413 h 2146721"/>
                <a:gd name="connsiteX145" fmla="*/ 392250 w 2485572"/>
                <a:gd name="connsiteY145" fmla="*/ 1423573 h 2146721"/>
                <a:gd name="connsiteX146" fmla="*/ 384013 w 2485572"/>
                <a:gd name="connsiteY146" fmla="*/ 1420733 h 2146721"/>
                <a:gd name="connsiteX147" fmla="*/ 375492 w 2485572"/>
                <a:gd name="connsiteY147" fmla="*/ 1420733 h 2146721"/>
                <a:gd name="connsiteX148" fmla="*/ 319537 w 2485572"/>
                <a:gd name="connsiteY148" fmla="*/ 1409655 h 2146721"/>
                <a:gd name="connsiteX149" fmla="*/ 313856 w 2485572"/>
                <a:gd name="connsiteY149" fmla="*/ 1406815 h 2146721"/>
                <a:gd name="connsiteX150" fmla="*/ 308176 w 2485572"/>
                <a:gd name="connsiteY150" fmla="*/ 1406815 h 2146721"/>
                <a:gd name="connsiteX151" fmla="*/ 297098 w 2485572"/>
                <a:gd name="connsiteY151" fmla="*/ 1401134 h 2146721"/>
                <a:gd name="connsiteX152" fmla="*/ 221546 w 2485572"/>
                <a:gd name="connsiteY152" fmla="*/ 1392898 h 2146721"/>
                <a:gd name="connsiteX153" fmla="*/ 213025 w 2485572"/>
                <a:gd name="connsiteY153" fmla="*/ 1392898 h 2146721"/>
                <a:gd name="connsiteX154" fmla="*/ 204504 w 2485572"/>
                <a:gd name="connsiteY154" fmla="*/ 1395738 h 2146721"/>
                <a:gd name="connsiteX155" fmla="*/ 154230 w 2485572"/>
                <a:gd name="connsiteY155" fmla="*/ 1406815 h 2146721"/>
                <a:gd name="connsiteX156" fmla="*/ 148549 w 2485572"/>
                <a:gd name="connsiteY156" fmla="*/ 1403975 h 2146721"/>
                <a:gd name="connsiteX157" fmla="*/ 137472 w 2485572"/>
                <a:gd name="connsiteY157" fmla="*/ 1398294 h 2146721"/>
                <a:gd name="connsiteX158" fmla="*/ 131791 w 2485572"/>
                <a:gd name="connsiteY158" fmla="*/ 1398294 h 2146721"/>
                <a:gd name="connsiteX159" fmla="*/ 67316 w 2485572"/>
                <a:gd name="connsiteY159" fmla="*/ 1418177 h 2146721"/>
                <a:gd name="connsiteX160" fmla="*/ 58795 w 2485572"/>
                <a:gd name="connsiteY160" fmla="*/ 1420733 h 2146721"/>
                <a:gd name="connsiteX161" fmla="*/ 50558 w 2485572"/>
                <a:gd name="connsiteY161" fmla="*/ 1423573 h 2146721"/>
                <a:gd name="connsiteX162" fmla="*/ 42037 w 2485572"/>
                <a:gd name="connsiteY162" fmla="*/ 1423573 h 2146721"/>
                <a:gd name="connsiteX163" fmla="*/ 5681 w 2485572"/>
                <a:gd name="connsiteY163" fmla="*/ 1432094 h 2146721"/>
                <a:gd name="connsiteX164" fmla="*/ 2840 w 2485572"/>
                <a:gd name="connsiteY164" fmla="*/ 1403975 h 2146721"/>
                <a:gd name="connsiteX165" fmla="*/ 0 w 2485572"/>
                <a:gd name="connsiteY165" fmla="*/ 1395738 h 2146721"/>
                <a:gd name="connsiteX166" fmla="*/ 5681 w 2485572"/>
                <a:gd name="connsiteY166" fmla="*/ 1373299 h 2146721"/>
                <a:gd name="connsiteX167" fmla="*/ 5681 w 2485572"/>
                <a:gd name="connsiteY167" fmla="*/ 1361938 h 2146721"/>
                <a:gd name="connsiteX168" fmla="*/ 11361 w 2485572"/>
                <a:gd name="connsiteY168" fmla="*/ 1345180 h 2146721"/>
                <a:gd name="connsiteX169" fmla="*/ 42037 w 2485572"/>
                <a:gd name="connsiteY169" fmla="*/ 1305983 h 2146721"/>
                <a:gd name="connsiteX170" fmla="*/ 47718 w 2485572"/>
                <a:gd name="connsiteY170" fmla="*/ 1294622 h 2146721"/>
                <a:gd name="connsiteX171" fmla="*/ 39197 w 2485572"/>
                <a:gd name="connsiteY171" fmla="*/ 1275024 h 2146721"/>
                <a:gd name="connsiteX172" fmla="*/ 33516 w 2485572"/>
                <a:gd name="connsiteY172" fmla="*/ 1269627 h 2146721"/>
                <a:gd name="connsiteX173" fmla="*/ 33516 w 2485572"/>
                <a:gd name="connsiteY173" fmla="*/ 1244348 h 2146721"/>
                <a:gd name="connsiteX174" fmla="*/ 64475 w 2485572"/>
                <a:gd name="connsiteY174" fmla="*/ 1213389 h 2146721"/>
                <a:gd name="connsiteX175" fmla="*/ 81233 w 2485572"/>
                <a:gd name="connsiteY175" fmla="*/ 1199471 h 2146721"/>
                <a:gd name="connsiteX176" fmla="*/ 86914 w 2485572"/>
                <a:gd name="connsiteY176" fmla="*/ 1190950 h 2146721"/>
                <a:gd name="connsiteX177" fmla="*/ 97991 w 2485572"/>
                <a:gd name="connsiteY177" fmla="*/ 1160275 h 2146721"/>
                <a:gd name="connsiteX178" fmla="*/ 95435 w 2485572"/>
                <a:gd name="connsiteY178" fmla="*/ 1151753 h 2146721"/>
                <a:gd name="connsiteX179" fmla="*/ 95435 w 2485572"/>
                <a:gd name="connsiteY179" fmla="*/ 1121078 h 2146721"/>
                <a:gd name="connsiteX180" fmla="*/ 100832 w 2485572"/>
                <a:gd name="connsiteY180" fmla="*/ 1112557 h 2146721"/>
                <a:gd name="connsiteX181" fmla="*/ 103672 w 2485572"/>
                <a:gd name="connsiteY181" fmla="*/ 1106876 h 2146721"/>
                <a:gd name="connsiteX182" fmla="*/ 154230 w 2485572"/>
                <a:gd name="connsiteY182" fmla="*/ 1070520 h 2146721"/>
                <a:gd name="connsiteX183" fmla="*/ 176668 w 2485572"/>
                <a:gd name="connsiteY183" fmla="*/ 1045241 h 2146721"/>
                <a:gd name="connsiteX184" fmla="*/ 176668 w 2485572"/>
                <a:gd name="connsiteY184" fmla="*/ 1037004 h 2146721"/>
                <a:gd name="connsiteX185" fmla="*/ 173828 w 2485572"/>
                <a:gd name="connsiteY185" fmla="*/ 1028483 h 2146721"/>
                <a:gd name="connsiteX186" fmla="*/ 157070 w 2485572"/>
                <a:gd name="connsiteY186" fmla="*/ 1008885 h 2146721"/>
                <a:gd name="connsiteX187" fmla="*/ 154230 w 2485572"/>
                <a:gd name="connsiteY187" fmla="*/ 1000648 h 2146721"/>
                <a:gd name="connsiteX188" fmla="*/ 157070 w 2485572"/>
                <a:gd name="connsiteY188" fmla="*/ 964008 h 2146721"/>
                <a:gd name="connsiteX189" fmla="*/ 154230 w 2485572"/>
                <a:gd name="connsiteY189" fmla="*/ 955771 h 2146721"/>
                <a:gd name="connsiteX190" fmla="*/ 126111 w 2485572"/>
                <a:gd name="connsiteY190" fmla="*/ 930492 h 2146721"/>
                <a:gd name="connsiteX191" fmla="*/ 112193 w 2485572"/>
                <a:gd name="connsiteY191" fmla="*/ 927652 h 2146721"/>
                <a:gd name="connsiteX192" fmla="*/ 109353 w 2485572"/>
                <a:gd name="connsiteY192" fmla="*/ 921971 h 2146721"/>
                <a:gd name="connsiteX193" fmla="*/ 109353 w 2485572"/>
                <a:gd name="connsiteY193" fmla="*/ 908053 h 2146721"/>
                <a:gd name="connsiteX194" fmla="*/ 117590 w 2485572"/>
                <a:gd name="connsiteY194" fmla="*/ 891295 h 2146721"/>
                <a:gd name="connsiteX195" fmla="*/ 123270 w 2485572"/>
                <a:gd name="connsiteY195" fmla="*/ 885615 h 2146721"/>
                <a:gd name="connsiteX196" fmla="*/ 148549 w 2485572"/>
                <a:gd name="connsiteY196" fmla="*/ 866016 h 2146721"/>
                <a:gd name="connsiteX197" fmla="*/ 128951 w 2485572"/>
                <a:gd name="connsiteY197" fmla="*/ 840738 h 2146721"/>
                <a:gd name="connsiteX198" fmla="*/ 126111 w 2485572"/>
                <a:gd name="connsiteY198" fmla="*/ 821139 h 2146721"/>
                <a:gd name="connsiteX199" fmla="*/ 140028 w 2485572"/>
                <a:gd name="connsiteY199" fmla="*/ 812618 h 2146721"/>
                <a:gd name="connsiteX200" fmla="*/ 142869 w 2485572"/>
                <a:gd name="connsiteY200" fmla="*/ 790464 h 2146721"/>
                <a:gd name="connsiteX201" fmla="*/ 154230 w 2485572"/>
                <a:gd name="connsiteY201" fmla="*/ 773422 h 2146721"/>
                <a:gd name="connsiteX202" fmla="*/ 157070 w 2485572"/>
                <a:gd name="connsiteY202" fmla="*/ 762344 h 2146721"/>
                <a:gd name="connsiteX203" fmla="*/ 157070 w 2485572"/>
                <a:gd name="connsiteY203" fmla="*/ 753824 h 2146721"/>
                <a:gd name="connsiteX204" fmla="*/ 145709 w 2485572"/>
                <a:gd name="connsiteY204" fmla="*/ 731385 h 2146721"/>
                <a:gd name="connsiteX205" fmla="*/ 145709 w 2485572"/>
                <a:gd name="connsiteY205" fmla="*/ 723148 h 2146721"/>
                <a:gd name="connsiteX206" fmla="*/ 159627 w 2485572"/>
                <a:gd name="connsiteY206" fmla="*/ 714627 h 2146721"/>
                <a:gd name="connsiteX207" fmla="*/ 204504 w 2485572"/>
                <a:gd name="connsiteY207" fmla="*/ 708946 h 2146721"/>
                <a:gd name="connsiteX208" fmla="*/ 232623 w 2485572"/>
                <a:gd name="connsiteY208" fmla="*/ 678271 h 2146721"/>
                <a:gd name="connsiteX209" fmla="*/ 232623 w 2485572"/>
                <a:gd name="connsiteY209" fmla="*/ 666909 h 2146721"/>
                <a:gd name="connsiteX210" fmla="*/ 215865 w 2485572"/>
                <a:gd name="connsiteY210" fmla="*/ 644755 h 2146721"/>
                <a:gd name="connsiteX211" fmla="*/ 218705 w 2485572"/>
                <a:gd name="connsiteY211" fmla="*/ 613795 h 2146721"/>
                <a:gd name="connsiteX212" fmla="*/ 241144 w 2485572"/>
                <a:gd name="connsiteY212" fmla="*/ 582836 h 2146721"/>
                <a:gd name="connsiteX213" fmla="*/ 252221 w 2485572"/>
                <a:gd name="connsiteY213" fmla="*/ 571758 h 2146721"/>
                <a:gd name="connsiteX214" fmla="*/ 285737 w 2485572"/>
                <a:gd name="connsiteY214" fmla="*/ 524041 h 2146721"/>
                <a:gd name="connsiteX215" fmla="*/ 291418 w 2485572"/>
                <a:gd name="connsiteY215" fmla="*/ 518644 h 2146721"/>
                <a:gd name="connsiteX216" fmla="*/ 322377 w 2485572"/>
                <a:gd name="connsiteY216" fmla="*/ 518644 h 2146721"/>
                <a:gd name="connsiteX217" fmla="*/ 333455 w 2485572"/>
                <a:gd name="connsiteY217" fmla="*/ 510123 h 2146721"/>
                <a:gd name="connsiteX218" fmla="*/ 341976 w 2485572"/>
                <a:gd name="connsiteY218" fmla="*/ 482004 h 2146721"/>
                <a:gd name="connsiteX219" fmla="*/ 347372 w 2485572"/>
                <a:gd name="connsiteY219" fmla="*/ 476607 h 2146721"/>
                <a:gd name="connsiteX220" fmla="*/ 386853 w 2485572"/>
                <a:gd name="connsiteY220" fmla="*/ 459565 h 2146721"/>
                <a:gd name="connsiteX221" fmla="*/ 389409 w 2485572"/>
                <a:gd name="connsiteY221" fmla="*/ 454169 h 2146721"/>
                <a:gd name="connsiteX222" fmla="*/ 400770 w 2485572"/>
                <a:gd name="connsiteY222" fmla="*/ 434570 h 2146721"/>
                <a:gd name="connsiteX223" fmla="*/ 414688 w 2485572"/>
                <a:gd name="connsiteY223" fmla="*/ 392534 h 2146721"/>
                <a:gd name="connsiteX224" fmla="*/ 428890 w 2485572"/>
                <a:gd name="connsiteY224" fmla="*/ 341976 h 2146721"/>
                <a:gd name="connsiteX225" fmla="*/ 434286 w 2485572"/>
                <a:gd name="connsiteY225" fmla="*/ 255062 h 2146721"/>
                <a:gd name="connsiteX226" fmla="*/ 437127 w 2485572"/>
                <a:gd name="connsiteY226" fmla="*/ 252221 h 2146721"/>
                <a:gd name="connsiteX227" fmla="*/ 448488 w 2485572"/>
                <a:gd name="connsiteY227" fmla="*/ 235463 h 2146721"/>
                <a:gd name="connsiteX228" fmla="*/ 468086 w 2485572"/>
                <a:gd name="connsiteY228" fmla="*/ 221546 h 2146721"/>
                <a:gd name="connsiteX229" fmla="*/ 501602 w 2485572"/>
                <a:gd name="connsiteY229" fmla="*/ 215865 h 2146721"/>
                <a:gd name="connsiteX230" fmla="*/ 512964 w 2485572"/>
                <a:gd name="connsiteY230" fmla="*/ 213025 h 2146721"/>
                <a:gd name="connsiteX231" fmla="*/ 555000 w 2485572"/>
                <a:gd name="connsiteY231" fmla="*/ 187746 h 2146721"/>
                <a:gd name="connsiteX232" fmla="*/ 557557 w 2485572"/>
                <a:gd name="connsiteY232" fmla="*/ 182349 h 2146721"/>
                <a:gd name="connsiteX233" fmla="*/ 602434 w 2485572"/>
                <a:gd name="connsiteY233" fmla="*/ 131791 h 2146721"/>
                <a:gd name="connsiteX234" fmla="*/ 605274 w 2485572"/>
                <a:gd name="connsiteY234" fmla="*/ 123270 h 2146721"/>
                <a:gd name="connsiteX235" fmla="*/ 594197 w 2485572"/>
                <a:gd name="connsiteY235" fmla="*/ 70156 h 2146721"/>
                <a:gd name="connsiteX236" fmla="*/ 650151 w 2485572"/>
                <a:gd name="connsiteY236" fmla="*/ 92595 h 2146721"/>
                <a:gd name="connsiteX237" fmla="*/ 664069 w 2485572"/>
                <a:gd name="connsiteY237" fmla="*/ 92595 h 2146721"/>
                <a:gd name="connsiteX238" fmla="*/ 689348 w 2485572"/>
                <a:gd name="connsiteY238" fmla="*/ 98275 h 2146721"/>
                <a:gd name="connsiteX239" fmla="*/ 723148 w 2485572"/>
                <a:gd name="connsiteY239" fmla="*/ 89754 h 2146721"/>
                <a:gd name="connsiteX240" fmla="*/ 725704 w 2485572"/>
                <a:gd name="connsiteY240" fmla="*/ 92595 h 2146721"/>
                <a:gd name="connsiteX241" fmla="*/ 731385 w 2485572"/>
                <a:gd name="connsiteY241" fmla="*/ 92595 h 2146721"/>
                <a:gd name="connsiteX242" fmla="*/ 737065 w 2485572"/>
                <a:gd name="connsiteY242" fmla="*/ 95435 h 2146721"/>
                <a:gd name="connsiteX243" fmla="*/ 742746 w 2485572"/>
                <a:gd name="connsiteY243" fmla="*/ 95435 h 2146721"/>
                <a:gd name="connsiteX244" fmla="*/ 779102 w 2485572"/>
                <a:gd name="connsiteY244" fmla="*/ 75837 h 2146721"/>
                <a:gd name="connsiteX245" fmla="*/ 818299 w 2485572"/>
                <a:gd name="connsiteY245" fmla="*/ 39197 h 2146721"/>
                <a:gd name="connsiteX246" fmla="*/ 823980 w 2485572"/>
                <a:gd name="connsiteY246" fmla="*/ 33800 h 2146721"/>
                <a:gd name="connsiteX247" fmla="*/ 851815 w 2485572"/>
                <a:gd name="connsiteY247" fmla="*/ 19598 h 2146721"/>
                <a:gd name="connsiteX248" fmla="*/ 854655 w 2485572"/>
                <a:gd name="connsiteY248" fmla="*/ 14202 h 2146721"/>
                <a:gd name="connsiteX249" fmla="*/ 888455 w 2485572"/>
                <a:gd name="connsiteY249" fmla="*/ 8521 h 2146721"/>
                <a:gd name="connsiteX250" fmla="*/ 893852 w 2485572"/>
                <a:gd name="connsiteY250" fmla="*/ 11361 h 2146721"/>
                <a:gd name="connsiteX251" fmla="*/ 933332 w 2485572"/>
                <a:gd name="connsiteY251" fmla="*/ 36640 h 2146721"/>
                <a:gd name="connsiteX252" fmla="*/ 938729 w 2485572"/>
                <a:gd name="connsiteY252" fmla="*/ 42037 h 2146721"/>
                <a:gd name="connsiteX253" fmla="*/ 969689 w 2485572"/>
                <a:gd name="connsiteY253" fmla="*/ 61635 h 2146721"/>
                <a:gd name="connsiteX254" fmla="*/ 972529 w 2485572"/>
                <a:gd name="connsiteY254" fmla="*/ 64475 h 2146721"/>
                <a:gd name="connsiteX255" fmla="*/ 977925 w 2485572"/>
                <a:gd name="connsiteY255" fmla="*/ 67316 h 2146721"/>
                <a:gd name="connsiteX256" fmla="*/ 1011725 w 2485572"/>
                <a:gd name="connsiteY256" fmla="*/ 67316 h 2146721"/>
                <a:gd name="connsiteX257" fmla="*/ 1031324 w 2485572"/>
                <a:gd name="connsiteY257" fmla="*/ 64475 h 2146721"/>
                <a:gd name="connsiteX258" fmla="*/ 1042401 w 2485572"/>
                <a:gd name="connsiteY258" fmla="*/ 64475 h 2146721"/>
                <a:gd name="connsiteX259" fmla="*/ 1104036 w 2485572"/>
                <a:gd name="connsiteY259" fmla="*/ 70156 h 2146721"/>
                <a:gd name="connsiteX260" fmla="*/ 1109717 w 2485572"/>
                <a:gd name="connsiteY260" fmla="*/ 75837 h 2146721"/>
                <a:gd name="connsiteX261" fmla="*/ 1118238 w 2485572"/>
                <a:gd name="connsiteY261" fmla="*/ 81233 h 2146721"/>
                <a:gd name="connsiteX262" fmla="*/ 1121078 w 2485572"/>
                <a:gd name="connsiteY262" fmla="*/ 84074 h 2146721"/>
                <a:gd name="connsiteX263" fmla="*/ 1143517 w 2485572"/>
                <a:gd name="connsiteY263" fmla="*/ 95435 h 2146721"/>
                <a:gd name="connsiteX264" fmla="*/ 1151754 w 2485572"/>
                <a:gd name="connsiteY264" fmla="*/ 100832 h 2146721"/>
                <a:gd name="connsiteX265" fmla="*/ 1171352 w 2485572"/>
                <a:gd name="connsiteY265" fmla="*/ 100832 h 2146721"/>
                <a:gd name="connsiteX266" fmla="*/ 1174192 w 2485572"/>
                <a:gd name="connsiteY266" fmla="*/ 98275 h 2146721"/>
                <a:gd name="connsiteX267" fmla="*/ 1188110 w 2485572"/>
                <a:gd name="connsiteY267" fmla="*/ 89754 h 2146721"/>
                <a:gd name="connsiteX268" fmla="*/ 1193791 w 2485572"/>
                <a:gd name="connsiteY268" fmla="*/ 84074 h 2146721"/>
                <a:gd name="connsiteX269" fmla="*/ 1238668 w 2485572"/>
                <a:gd name="connsiteY269" fmla="*/ 75837 h 2146721"/>
                <a:gd name="connsiteX270" fmla="*/ 1244348 w 2485572"/>
                <a:gd name="connsiteY270" fmla="*/ 78677 h 2146721"/>
                <a:gd name="connsiteX271" fmla="*/ 1272184 w 2485572"/>
                <a:gd name="connsiteY271" fmla="*/ 75837 h 2146721"/>
                <a:gd name="connsiteX272" fmla="*/ 1280705 w 2485572"/>
                <a:gd name="connsiteY272" fmla="*/ 72996 h 2146721"/>
                <a:gd name="connsiteX273" fmla="*/ 1286385 w 2485572"/>
                <a:gd name="connsiteY273" fmla="*/ 72996 h 2146721"/>
                <a:gd name="connsiteX274" fmla="*/ 1348020 w 2485572"/>
                <a:gd name="connsiteY274" fmla="*/ 50558 h 2146721"/>
                <a:gd name="connsiteX275" fmla="*/ 1350861 w 2485572"/>
                <a:gd name="connsiteY275" fmla="*/ 50558 h 2146721"/>
                <a:gd name="connsiteX276" fmla="*/ 1392898 w 2485572"/>
                <a:gd name="connsiteY276" fmla="*/ 39197 h 2146721"/>
                <a:gd name="connsiteX277" fmla="*/ 1406815 w 2485572"/>
                <a:gd name="connsiteY277" fmla="*/ 39197 h 2146721"/>
                <a:gd name="connsiteX278" fmla="*/ 1459929 w 2485572"/>
                <a:gd name="connsiteY278" fmla="*/ 36640 h 2146721"/>
                <a:gd name="connsiteX279" fmla="*/ 1468450 w 2485572"/>
                <a:gd name="connsiteY279" fmla="*/ 36640 h 2146721"/>
                <a:gd name="connsiteX280" fmla="*/ 1474131 w 2485572"/>
                <a:gd name="connsiteY280" fmla="*/ 33800 h 2146721"/>
                <a:gd name="connsiteX281" fmla="*/ 1479528 w 2485572"/>
                <a:gd name="connsiteY281" fmla="*/ 30960 h 2146721"/>
                <a:gd name="connsiteX282" fmla="*/ 1485208 w 2485572"/>
                <a:gd name="connsiteY282" fmla="*/ 30960 h 2146721"/>
                <a:gd name="connsiteX283" fmla="*/ 1544003 w 2485572"/>
                <a:gd name="connsiteY283" fmla="*/ 16758 h 2146721"/>
                <a:gd name="connsiteX284" fmla="*/ 1549684 w 2485572"/>
                <a:gd name="connsiteY284" fmla="*/ 14202 h 2146721"/>
                <a:gd name="connsiteX285" fmla="*/ 1555364 w 2485572"/>
                <a:gd name="connsiteY285" fmla="*/ 14202 h 2146721"/>
                <a:gd name="connsiteX286" fmla="*/ 1563601 w 2485572"/>
                <a:gd name="connsiteY286" fmla="*/ 11361 h 2146721"/>
                <a:gd name="connsiteX287" fmla="*/ 1614159 w 2485572"/>
                <a:gd name="connsiteY287" fmla="*/ 22439 h 2146721"/>
                <a:gd name="connsiteX288" fmla="*/ 1619840 w 2485572"/>
                <a:gd name="connsiteY288" fmla="*/ 19598 h 2146721"/>
                <a:gd name="connsiteX289" fmla="*/ 1630917 w 2485572"/>
                <a:gd name="connsiteY289" fmla="*/ 16758 h 2146721"/>
                <a:gd name="connsiteX290" fmla="*/ 1645119 w 2485572"/>
                <a:gd name="connsiteY290" fmla="*/ 8521 h 2146721"/>
                <a:gd name="connsiteX291" fmla="*/ 1653356 w 2485572"/>
                <a:gd name="connsiteY291" fmla="*/ 5681 h 2146721"/>
                <a:gd name="connsiteX292" fmla="*/ 1689712 w 2485572"/>
                <a:gd name="connsiteY292" fmla="*/ 0 h 2146721"/>
                <a:gd name="connsiteX293" fmla="*/ 1698233 w 2485572"/>
                <a:gd name="connsiteY293" fmla="*/ 11361 h 2146721"/>
                <a:gd name="connsiteX294" fmla="*/ 1703914 w 2485572"/>
                <a:gd name="connsiteY294" fmla="*/ 14202 h 2146721"/>
                <a:gd name="connsiteX295" fmla="*/ 1709310 w 2485572"/>
                <a:gd name="connsiteY295" fmla="*/ 16758 h 2146721"/>
                <a:gd name="connsiteX296" fmla="*/ 1717831 w 2485572"/>
                <a:gd name="connsiteY296" fmla="*/ 16758 h 2146721"/>
                <a:gd name="connsiteX297" fmla="*/ 1757028 w 2485572"/>
                <a:gd name="connsiteY297" fmla="*/ 22439 h 2146721"/>
                <a:gd name="connsiteX298" fmla="*/ 1762708 w 2485572"/>
                <a:gd name="connsiteY298" fmla="*/ 25279 h 2146721"/>
                <a:gd name="connsiteX299" fmla="*/ 1768389 w 2485572"/>
                <a:gd name="connsiteY299" fmla="*/ 25279 h 2146721"/>
                <a:gd name="connsiteX300" fmla="*/ 1787987 w 2485572"/>
                <a:gd name="connsiteY300" fmla="*/ 33800 h 2146721"/>
                <a:gd name="connsiteX301" fmla="*/ 1793384 w 2485572"/>
                <a:gd name="connsiteY301" fmla="*/ 33800 h 2146721"/>
                <a:gd name="connsiteX302" fmla="*/ 1801905 w 2485572"/>
                <a:gd name="connsiteY302" fmla="*/ 36640 h 2146721"/>
                <a:gd name="connsiteX303" fmla="*/ 1835421 w 2485572"/>
                <a:gd name="connsiteY303" fmla="*/ 42037 h 2146721"/>
                <a:gd name="connsiteX304" fmla="*/ 1891659 w 2485572"/>
                <a:gd name="connsiteY304" fmla="*/ 61635 h 2146721"/>
                <a:gd name="connsiteX305" fmla="*/ 1897340 w 2485572"/>
                <a:gd name="connsiteY305" fmla="*/ 64475 h 2146721"/>
                <a:gd name="connsiteX306" fmla="*/ 1899896 w 2485572"/>
                <a:gd name="connsiteY306" fmla="*/ 67316 h 2146721"/>
                <a:gd name="connsiteX307" fmla="*/ 1944774 w 2485572"/>
                <a:gd name="connsiteY307" fmla="*/ 123270 h 2146721"/>
                <a:gd name="connsiteX308" fmla="*/ 1947614 w 2485572"/>
                <a:gd name="connsiteY308" fmla="*/ 128951 h 2146721"/>
                <a:gd name="connsiteX309" fmla="*/ 1950454 w 2485572"/>
                <a:gd name="connsiteY309" fmla="*/ 131791 h 2146721"/>
                <a:gd name="connsiteX310" fmla="*/ 1956135 w 2485572"/>
                <a:gd name="connsiteY310" fmla="*/ 140312 h 2146721"/>
                <a:gd name="connsiteX311" fmla="*/ 1958975 w 2485572"/>
                <a:gd name="connsiteY311" fmla="*/ 145709 h 2146721"/>
                <a:gd name="connsiteX312" fmla="*/ 1961532 w 2485572"/>
                <a:gd name="connsiteY312" fmla="*/ 154230 h 2146721"/>
                <a:gd name="connsiteX313" fmla="*/ 1998172 w 2485572"/>
                <a:gd name="connsiteY313" fmla="*/ 204788 h 2146721"/>
                <a:gd name="connsiteX314" fmla="*/ 2003569 w 2485572"/>
                <a:gd name="connsiteY314" fmla="*/ 207344 h 2146721"/>
                <a:gd name="connsiteX315" fmla="*/ 2009249 w 2485572"/>
                <a:gd name="connsiteY315" fmla="*/ 210184 h 2146721"/>
                <a:gd name="connsiteX316" fmla="*/ 2017770 w 2485572"/>
                <a:gd name="connsiteY316" fmla="*/ 210184 h 2146721"/>
                <a:gd name="connsiteX317" fmla="*/ 2026007 w 2485572"/>
                <a:gd name="connsiteY317" fmla="*/ 213025 h 2146721"/>
                <a:gd name="connsiteX318" fmla="*/ 2037368 w 2485572"/>
                <a:gd name="connsiteY318" fmla="*/ 215865 h 2146721"/>
                <a:gd name="connsiteX319" fmla="*/ 2099003 w 2485572"/>
                <a:gd name="connsiteY319" fmla="*/ 221546 h 2146721"/>
                <a:gd name="connsiteX320" fmla="*/ 2104684 w 2485572"/>
                <a:gd name="connsiteY320" fmla="*/ 224386 h 2146721"/>
                <a:gd name="connsiteX321" fmla="*/ 2112921 w 2485572"/>
                <a:gd name="connsiteY321" fmla="*/ 224386 h 2146721"/>
                <a:gd name="connsiteX322" fmla="*/ 2124283 w 2485572"/>
                <a:gd name="connsiteY322" fmla="*/ 229783 h 2146721"/>
                <a:gd name="connsiteX323" fmla="*/ 2177397 w 2485572"/>
                <a:gd name="connsiteY323" fmla="*/ 229783 h 2146721"/>
                <a:gd name="connsiteX324" fmla="*/ 2185918 w 2485572"/>
                <a:gd name="connsiteY324" fmla="*/ 232623 h 2146721"/>
                <a:gd name="connsiteX325" fmla="*/ 2213753 w 2485572"/>
                <a:gd name="connsiteY325" fmla="*/ 226942 h 2146721"/>
                <a:gd name="connsiteX326" fmla="*/ 2219434 w 2485572"/>
                <a:gd name="connsiteY326" fmla="*/ 224386 h 2146721"/>
                <a:gd name="connsiteX327" fmla="*/ 2241872 w 2485572"/>
                <a:gd name="connsiteY327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96570 w 2485572"/>
                <a:gd name="connsiteY72" fmla="*/ 2087926 h 2146721"/>
                <a:gd name="connsiteX73" fmla="*/ 1479604 w 2485572"/>
                <a:gd name="connsiteY73" fmla="*/ 2079112 h 2146721"/>
                <a:gd name="connsiteX74" fmla="*/ 1311380 w 2485572"/>
                <a:gd name="connsiteY74" fmla="*/ 2034528 h 2146721"/>
                <a:gd name="connsiteX75" fmla="*/ 1295454 w 2485572"/>
                <a:gd name="connsiteY75" fmla="*/ 2023550 h 2146721"/>
                <a:gd name="connsiteX76" fmla="*/ 1238668 w 2485572"/>
                <a:gd name="connsiteY76" fmla="*/ 2001012 h 2146721"/>
                <a:gd name="connsiteX77" fmla="*/ 1157434 w 2485572"/>
                <a:gd name="connsiteY77" fmla="*/ 1981414 h 2146721"/>
                <a:gd name="connsiteX78" fmla="*/ 1109717 w 2485572"/>
                <a:gd name="connsiteY78" fmla="*/ 1947614 h 2146721"/>
                <a:gd name="connsiteX79" fmla="*/ 1098639 w 2485572"/>
                <a:gd name="connsiteY79" fmla="*/ 1944774 h 2146721"/>
                <a:gd name="connsiteX80" fmla="*/ 1067680 w 2485572"/>
                <a:gd name="connsiteY80" fmla="*/ 1919779 h 2146721"/>
                <a:gd name="connsiteX81" fmla="*/ 1056603 w 2485572"/>
                <a:gd name="connsiteY81" fmla="*/ 1888819 h 2146721"/>
                <a:gd name="connsiteX82" fmla="*/ 1053762 w 2485572"/>
                <a:gd name="connsiteY82" fmla="*/ 1880298 h 2146721"/>
                <a:gd name="connsiteX83" fmla="*/ 1022803 w 2485572"/>
                <a:gd name="connsiteY83" fmla="*/ 1860700 h 2146721"/>
                <a:gd name="connsiteX84" fmla="*/ 1019962 w 2485572"/>
                <a:gd name="connsiteY84" fmla="*/ 1858143 h 2146721"/>
                <a:gd name="connsiteX85" fmla="*/ 1006045 w 2485572"/>
                <a:gd name="connsiteY85" fmla="*/ 1824343 h 2146721"/>
                <a:gd name="connsiteX86" fmla="*/ 1006045 w 2485572"/>
                <a:gd name="connsiteY86" fmla="*/ 1813266 h 2146721"/>
                <a:gd name="connsiteX87" fmla="*/ 1011725 w 2485572"/>
                <a:gd name="connsiteY87" fmla="*/ 1793668 h 2146721"/>
                <a:gd name="connsiteX88" fmla="*/ 1019962 w 2485572"/>
                <a:gd name="connsiteY88" fmla="*/ 1768389 h 2146721"/>
                <a:gd name="connsiteX89" fmla="*/ 1025643 w 2485572"/>
                <a:gd name="connsiteY89" fmla="*/ 1737429 h 2146721"/>
                <a:gd name="connsiteX90" fmla="*/ 1025643 w 2485572"/>
                <a:gd name="connsiteY90" fmla="*/ 1723512 h 2146721"/>
                <a:gd name="connsiteX91" fmla="*/ 1019962 w 2485572"/>
                <a:gd name="connsiteY91" fmla="*/ 1720671 h 2146721"/>
                <a:gd name="connsiteX92" fmla="*/ 1014566 w 2485572"/>
                <a:gd name="connsiteY92" fmla="*/ 1712435 h 2146721"/>
                <a:gd name="connsiteX93" fmla="*/ 1011725 w 2485572"/>
                <a:gd name="connsiteY93" fmla="*/ 1709594 h 2146721"/>
                <a:gd name="connsiteX94" fmla="*/ 983606 w 2485572"/>
                <a:gd name="connsiteY94" fmla="*/ 1692552 h 2146721"/>
                <a:gd name="connsiteX95" fmla="*/ 977925 w 2485572"/>
                <a:gd name="connsiteY95" fmla="*/ 1692552 h 2146721"/>
                <a:gd name="connsiteX96" fmla="*/ 950090 w 2485572"/>
                <a:gd name="connsiteY96" fmla="*/ 1653356 h 2146721"/>
                <a:gd name="connsiteX97" fmla="*/ 950090 w 2485572"/>
                <a:gd name="connsiteY97" fmla="*/ 1639438 h 2146721"/>
                <a:gd name="connsiteX98" fmla="*/ 952931 w 2485572"/>
                <a:gd name="connsiteY98" fmla="*/ 1636598 h 2146721"/>
                <a:gd name="connsiteX99" fmla="*/ 975369 w 2485572"/>
                <a:gd name="connsiteY99" fmla="*/ 1597401 h 2146721"/>
                <a:gd name="connsiteX100" fmla="*/ 980766 w 2485572"/>
                <a:gd name="connsiteY100" fmla="*/ 1591721 h 2146721"/>
                <a:gd name="connsiteX101" fmla="*/ 1017406 w 2485572"/>
                <a:gd name="connsiteY101" fmla="*/ 1561045 h 2146721"/>
                <a:gd name="connsiteX102" fmla="*/ 1022803 w 2485572"/>
                <a:gd name="connsiteY102" fmla="*/ 1558205 h 2146721"/>
                <a:gd name="connsiteX103" fmla="*/ 1025643 w 2485572"/>
                <a:gd name="connsiteY103" fmla="*/ 1555364 h 2146721"/>
                <a:gd name="connsiteX104" fmla="*/ 1031324 w 2485572"/>
                <a:gd name="connsiteY104" fmla="*/ 1549684 h 2146721"/>
                <a:gd name="connsiteX105" fmla="*/ 1293866 w 2485572"/>
                <a:gd name="connsiteY105" fmla="*/ 1680648 h 2146721"/>
                <a:gd name="connsiteX106" fmla="*/ 1455791 w 2485572"/>
                <a:gd name="connsiteY106" fmla="*/ 1685410 h 2146721"/>
                <a:gd name="connsiteX107" fmla="*/ 1289417 w 2485572"/>
                <a:gd name="connsiteY107" fmla="*/ 1536685 h 2146721"/>
                <a:gd name="connsiteX108" fmla="*/ 1061999 w 2485572"/>
                <a:gd name="connsiteY108" fmla="*/ 1465610 h 2146721"/>
                <a:gd name="connsiteX109" fmla="*/ 1061999 w 2485572"/>
                <a:gd name="connsiteY109" fmla="*/ 1429254 h 2146721"/>
                <a:gd name="connsiteX110" fmla="*/ 1048082 w 2485572"/>
                <a:gd name="connsiteY110" fmla="*/ 1403975 h 2146721"/>
                <a:gd name="connsiteX111" fmla="*/ 1022803 w 2485572"/>
                <a:gd name="connsiteY111" fmla="*/ 1387217 h 2146721"/>
                <a:gd name="connsiteX112" fmla="*/ 1011725 w 2485572"/>
                <a:gd name="connsiteY112" fmla="*/ 1381536 h 2146721"/>
                <a:gd name="connsiteX113" fmla="*/ 1000364 w 2485572"/>
                <a:gd name="connsiteY113" fmla="*/ 1381536 h 2146721"/>
                <a:gd name="connsiteX114" fmla="*/ 961167 w 2485572"/>
                <a:gd name="connsiteY114" fmla="*/ 1376140 h 2146721"/>
                <a:gd name="connsiteX115" fmla="*/ 924811 w 2485572"/>
                <a:gd name="connsiteY115" fmla="*/ 1367618 h 2146721"/>
                <a:gd name="connsiteX116" fmla="*/ 919131 w 2485572"/>
                <a:gd name="connsiteY116" fmla="*/ 1367618 h 2146721"/>
                <a:gd name="connsiteX117" fmla="*/ 913450 w 2485572"/>
                <a:gd name="connsiteY117" fmla="*/ 1364778 h 2146721"/>
                <a:gd name="connsiteX118" fmla="*/ 908053 w 2485572"/>
                <a:gd name="connsiteY118" fmla="*/ 1364778 h 2146721"/>
                <a:gd name="connsiteX119" fmla="*/ 877094 w 2485572"/>
                <a:gd name="connsiteY119" fmla="*/ 1381536 h 2146721"/>
                <a:gd name="connsiteX120" fmla="*/ 868857 w 2485572"/>
                <a:gd name="connsiteY120" fmla="*/ 1390057 h 2146721"/>
                <a:gd name="connsiteX121" fmla="*/ 835057 w 2485572"/>
                <a:gd name="connsiteY121" fmla="*/ 1434934 h 2146721"/>
                <a:gd name="connsiteX122" fmla="*/ 832217 w 2485572"/>
                <a:gd name="connsiteY122" fmla="*/ 1440331 h 2146721"/>
                <a:gd name="connsiteX123" fmla="*/ 832217 w 2485572"/>
                <a:gd name="connsiteY123" fmla="*/ 1446012 h 2146721"/>
                <a:gd name="connsiteX124" fmla="*/ 767741 w 2485572"/>
                <a:gd name="connsiteY124" fmla="*/ 1513327 h 2146721"/>
                <a:gd name="connsiteX125" fmla="*/ 711787 w 2485572"/>
                <a:gd name="connsiteY125" fmla="*/ 1535766 h 2146721"/>
                <a:gd name="connsiteX126" fmla="*/ 686508 w 2485572"/>
                <a:gd name="connsiteY126" fmla="*/ 1541447 h 2146721"/>
                <a:gd name="connsiteX127" fmla="*/ 661513 w 2485572"/>
                <a:gd name="connsiteY127" fmla="*/ 1549684 h 2146721"/>
                <a:gd name="connsiteX128" fmla="*/ 658672 w 2485572"/>
                <a:gd name="connsiteY128" fmla="*/ 1552524 h 2146721"/>
                <a:gd name="connsiteX129" fmla="*/ 652992 w 2485572"/>
                <a:gd name="connsiteY129" fmla="*/ 1555364 h 2146721"/>
                <a:gd name="connsiteX130" fmla="*/ 624873 w 2485572"/>
                <a:gd name="connsiteY130" fmla="*/ 1561045 h 2146721"/>
                <a:gd name="connsiteX131" fmla="*/ 619476 w 2485572"/>
                <a:gd name="connsiteY131" fmla="*/ 1558205 h 2146721"/>
                <a:gd name="connsiteX132" fmla="*/ 616636 w 2485572"/>
                <a:gd name="connsiteY132" fmla="*/ 1555364 h 2146721"/>
                <a:gd name="connsiteX133" fmla="*/ 597037 w 2485572"/>
                <a:gd name="connsiteY133" fmla="*/ 1532926 h 2146721"/>
                <a:gd name="connsiteX134" fmla="*/ 594197 w 2485572"/>
                <a:gd name="connsiteY134" fmla="*/ 1521848 h 2146721"/>
                <a:gd name="connsiteX135" fmla="*/ 591357 w 2485572"/>
                <a:gd name="connsiteY135" fmla="*/ 1519008 h 2146721"/>
                <a:gd name="connsiteX136" fmla="*/ 566078 w 2485572"/>
                <a:gd name="connsiteY136" fmla="*/ 1482368 h 2146721"/>
                <a:gd name="connsiteX137" fmla="*/ 560397 w 2485572"/>
                <a:gd name="connsiteY137" fmla="*/ 1471291 h 2146721"/>
                <a:gd name="connsiteX138" fmla="*/ 555000 w 2485572"/>
                <a:gd name="connsiteY138" fmla="*/ 1465610 h 2146721"/>
                <a:gd name="connsiteX139" fmla="*/ 498762 w 2485572"/>
                <a:gd name="connsiteY139" fmla="*/ 1432094 h 2146721"/>
                <a:gd name="connsiteX140" fmla="*/ 490525 w 2485572"/>
                <a:gd name="connsiteY140" fmla="*/ 1429254 h 2146721"/>
                <a:gd name="connsiteX141" fmla="*/ 487685 w 2485572"/>
                <a:gd name="connsiteY141" fmla="*/ 1429254 h 2146721"/>
                <a:gd name="connsiteX142" fmla="*/ 462406 w 2485572"/>
                <a:gd name="connsiteY142" fmla="*/ 1426413 h 2146721"/>
                <a:gd name="connsiteX143" fmla="*/ 400770 w 2485572"/>
                <a:gd name="connsiteY143" fmla="*/ 1426413 h 2146721"/>
                <a:gd name="connsiteX144" fmla="*/ 392250 w 2485572"/>
                <a:gd name="connsiteY144" fmla="*/ 1423573 h 2146721"/>
                <a:gd name="connsiteX145" fmla="*/ 384013 w 2485572"/>
                <a:gd name="connsiteY145" fmla="*/ 1420733 h 2146721"/>
                <a:gd name="connsiteX146" fmla="*/ 375492 w 2485572"/>
                <a:gd name="connsiteY146" fmla="*/ 1420733 h 2146721"/>
                <a:gd name="connsiteX147" fmla="*/ 319537 w 2485572"/>
                <a:gd name="connsiteY147" fmla="*/ 1409655 h 2146721"/>
                <a:gd name="connsiteX148" fmla="*/ 313856 w 2485572"/>
                <a:gd name="connsiteY148" fmla="*/ 1406815 h 2146721"/>
                <a:gd name="connsiteX149" fmla="*/ 308176 w 2485572"/>
                <a:gd name="connsiteY149" fmla="*/ 1406815 h 2146721"/>
                <a:gd name="connsiteX150" fmla="*/ 297098 w 2485572"/>
                <a:gd name="connsiteY150" fmla="*/ 1401134 h 2146721"/>
                <a:gd name="connsiteX151" fmla="*/ 221546 w 2485572"/>
                <a:gd name="connsiteY151" fmla="*/ 1392898 h 2146721"/>
                <a:gd name="connsiteX152" fmla="*/ 213025 w 2485572"/>
                <a:gd name="connsiteY152" fmla="*/ 1392898 h 2146721"/>
                <a:gd name="connsiteX153" fmla="*/ 204504 w 2485572"/>
                <a:gd name="connsiteY153" fmla="*/ 1395738 h 2146721"/>
                <a:gd name="connsiteX154" fmla="*/ 154230 w 2485572"/>
                <a:gd name="connsiteY154" fmla="*/ 1406815 h 2146721"/>
                <a:gd name="connsiteX155" fmla="*/ 148549 w 2485572"/>
                <a:gd name="connsiteY155" fmla="*/ 1403975 h 2146721"/>
                <a:gd name="connsiteX156" fmla="*/ 137472 w 2485572"/>
                <a:gd name="connsiteY156" fmla="*/ 1398294 h 2146721"/>
                <a:gd name="connsiteX157" fmla="*/ 131791 w 2485572"/>
                <a:gd name="connsiteY157" fmla="*/ 1398294 h 2146721"/>
                <a:gd name="connsiteX158" fmla="*/ 67316 w 2485572"/>
                <a:gd name="connsiteY158" fmla="*/ 1418177 h 2146721"/>
                <a:gd name="connsiteX159" fmla="*/ 58795 w 2485572"/>
                <a:gd name="connsiteY159" fmla="*/ 1420733 h 2146721"/>
                <a:gd name="connsiteX160" fmla="*/ 50558 w 2485572"/>
                <a:gd name="connsiteY160" fmla="*/ 1423573 h 2146721"/>
                <a:gd name="connsiteX161" fmla="*/ 42037 w 2485572"/>
                <a:gd name="connsiteY161" fmla="*/ 1423573 h 2146721"/>
                <a:gd name="connsiteX162" fmla="*/ 5681 w 2485572"/>
                <a:gd name="connsiteY162" fmla="*/ 1432094 h 2146721"/>
                <a:gd name="connsiteX163" fmla="*/ 2840 w 2485572"/>
                <a:gd name="connsiteY163" fmla="*/ 1403975 h 2146721"/>
                <a:gd name="connsiteX164" fmla="*/ 0 w 2485572"/>
                <a:gd name="connsiteY164" fmla="*/ 1395738 h 2146721"/>
                <a:gd name="connsiteX165" fmla="*/ 5681 w 2485572"/>
                <a:gd name="connsiteY165" fmla="*/ 1373299 h 2146721"/>
                <a:gd name="connsiteX166" fmla="*/ 5681 w 2485572"/>
                <a:gd name="connsiteY166" fmla="*/ 1361938 h 2146721"/>
                <a:gd name="connsiteX167" fmla="*/ 11361 w 2485572"/>
                <a:gd name="connsiteY167" fmla="*/ 1345180 h 2146721"/>
                <a:gd name="connsiteX168" fmla="*/ 42037 w 2485572"/>
                <a:gd name="connsiteY168" fmla="*/ 1305983 h 2146721"/>
                <a:gd name="connsiteX169" fmla="*/ 47718 w 2485572"/>
                <a:gd name="connsiteY169" fmla="*/ 1294622 h 2146721"/>
                <a:gd name="connsiteX170" fmla="*/ 39197 w 2485572"/>
                <a:gd name="connsiteY170" fmla="*/ 1275024 h 2146721"/>
                <a:gd name="connsiteX171" fmla="*/ 33516 w 2485572"/>
                <a:gd name="connsiteY171" fmla="*/ 1269627 h 2146721"/>
                <a:gd name="connsiteX172" fmla="*/ 33516 w 2485572"/>
                <a:gd name="connsiteY172" fmla="*/ 1244348 h 2146721"/>
                <a:gd name="connsiteX173" fmla="*/ 64475 w 2485572"/>
                <a:gd name="connsiteY173" fmla="*/ 1213389 h 2146721"/>
                <a:gd name="connsiteX174" fmla="*/ 81233 w 2485572"/>
                <a:gd name="connsiteY174" fmla="*/ 1199471 h 2146721"/>
                <a:gd name="connsiteX175" fmla="*/ 86914 w 2485572"/>
                <a:gd name="connsiteY175" fmla="*/ 1190950 h 2146721"/>
                <a:gd name="connsiteX176" fmla="*/ 97991 w 2485572"/>
                <a:gd name="connsiteY176" fmla="*/ 1160275 h 2146721"/>
                <a:gd name="connsiteX177" fmla="*/ 95435 w 2485572"/>
                <a:gd name="connsiteY177" fmla="*/ 1151753 h 2146721"/>
                <a:gd name="connsiteX178" fmla="*/ 95435 w 2485572"/>
                <a:gd name="connsiteY178" fmla="*/ 1121078 h 2146721"/>
                <a:gd name="connsiteX179" fmla="*/ 100832 w 2485572"/>
                <a:gd name="connsiteY179" fmla="*/ 1112557 h 2146721"/>
                <a:gd name="connsiteX180" fmla="*/ 103672 w 2485572"/>
                <a:gd name="connsiteY180" fmla="*/ 1106876 h 2146721"/>
                <a:gd name="connsiteX181" fmla="*/ 154230 w 2485572"/>
                <a:gd name="connsiteY181" fmla="*/ 1070520 h 2146721"/>
                <a:gd name="connsiteX182" fmla="*/ 176668 w 2485572"/>
                <a:gd name="connsiteY182" fmla="*/ 1045241 h 2146721"/>
                <a:gd name="connsiteX183" fmla="*/ 176668 w 2485572"/>
                <a:gd name="connsiteY183" fmla="*/ 1037004 h 2146721"/>
                <a:gd name="connsiteX184" fmla="*/ 173828 w 2485572"/>
                <a:gd name="connsiteY184" fmla="*/ 1028483 h 2146721"/>
                <a:gd name="connsiteX185" fmla="*/ 157070 w 2485572"/>
                <a:gd name="connsiteY185" fmla="*/ 1008885 h 2146721"/>
                <a:gd name="connsiteX186" fmla="*/ 154230 w 2485572"/>
                <a:gd name="connsiteY186" fmla="*/ 1000648 h 2146721"/>
                <a:gd name="connsiteX187" fmla="*/ 157070 w 2485572"/>
                <a:gd name="connsiteY187" fmla="*/ 964008 h 2146721"/>
                <a:gd name="connsiteX188" fmla="*/ 154230 w 2485572"/>
                <a:gd name="connsiteY188" fmla="*/ 955771 h 2146721"/>
                <a:gd name="connsiteX189" fmla="*/ 126111 w 2485572"/>
                <a:gd name="connsiteY189" fmla="*/ 930492 h 2146721"/>
                <a:gd name="connsiteX190" fmla="*/ 112193 w 2485572"/>
                <a:gd name="connsiteY190" fmla="*/ 927652 h 2146721"/>
                <a:gd name="connsiteX191" fmla="*/ 109353 w 2485572"/>
                <a:gd name="connsiteY191" fmla="*/ 921971 h 2146721"/>
                <a:gd name="connsiteX192" fmla="*/ 109353 w 2485572"/>
                <a:gd name="connsiteY192" fmla="*/ 908053 h 2146721"/>
                <a:gd name="connsiteX193" fmla="*/ 117590 w 2485572"/>
                <a:gd name="connsiteY193" fmla="*/ 891295 h 2146721"/>
                <a:gd name="connsiteX194" fmla="*/ 123270 w 2485572"/>
                <a:gd name="connsiteY194" fmla="*/ 885615 h 2146721"/>
                <a:gd name="connsiteX195" fmla="*/ 148549 w 2485572"/>
                <a:gd name="connsiteY195" fmla="*/ 866016 h 2146721"/>
                <a:gd name="connsiteX196" fmla="*/ 128951 w 2485572"/>
                <a:gd name="connsiteY196" fmla="*/ 840738 h 2146721"/>
                <a:gd name="connsiteX197" fmla="*/ 126111 w 2485572"/>
                <a:gd name="connsiteY197" fmla="*/ 821139 h 2146721"/>
                <a:gd name="connsiteX198" fmla="*/ 140028 w 2485572"/>
                <a:gd name="connsiteY198" fmla="*/ 812618 h 2146721"/>
                <a:gd name="connsiteX199" fmla="*/ 142869 w 2485572"/>
                <a:gd name="connsiteY199" fmla="*/ 790464 h 2146721"/>
                <a:gd name="connsiteX200" fmla="*/ 154230 w 2485572"/>
                <a:gd name="connsiteY200" fmla="*/ 773422 h 2146721"/>
                <a:gd name="connsiteX201" fmla="*/ 157070 w 2485572"/>
                <a:gd name="connsiteY201" fmla="*/ 762344 h 2146721"/>
                <a:gd name="connsiteX202" fmla="*/ 157070 w 2485572"/>
                <a:gd name="connsiteY202" fmla="*/ 753824 h 2146721"/>
                <a:gd name="connsiteX203" fmla="*/ 145709 w 2485572"/>
                <a:gd name="connsiteY203" fmla="*/ 731385 h 2146721"/>
                <a:gd name="connsiteX204" fmla="*/ 145709 w 2485572"/>
                <a:gd name="connsiteY204" fmla="*/ 723148 h 2146721"/>
                <a:gd name="connsiteX205" fmla="*/ 159627 w 2485572"/>
                <a:gd name="connsiteY205" fmla="*/ 714627 h 2146721"/>
                <a:gd name="connsiteX206" fmla="*/ 204504 w 2485572"/>
                <a:gd name="connsiteY206" fmla="*/ 708946 h 2146721"/>
                <a:gd name="connsiteX207" fmla="*/ 232623 w 2485572"/>
                <a:gd name="connsiteY207" fmla="*/ 678271 h 2146721"/>
                <a:gd name="connsiteX208" fmla="*/ 232623 w 2485572"/>
                <a:gd name="connsiteY208" fmla="*/ 666909 h 2146721"/>
                <a:gd name="connsiteX209" fmla="*/ 215865 w 2485572"/>
                <a:gd name="connsiteY209" fmla="*/ 644755 h 2146721"/>
                <a:gd name="connsiteX210" fmla="*/ 218705 w 2485572"/>
                <a:gd name="connsiteY210" fmla="*/ 613795 h 2146721"/>
                <a:gd name="connsiteX211" fmla="*/ 241144 w 2485572"/>
                <a:gd name="connsiteY211" fmla="*/ 582836 h 2146721"/>
                <a:gd name="connsiteX212" fmla="*/ 252221 w 2485572"/>
                <a:gd name="connsiteY212" fmla="*/ 571758 h 2146721"/>
                <a:gd name="connsiteX213" fmla="*/ 285737 w 2485572"/>
                <a:gd name="connsiteY213" fmla="*/ 524041 h 2146721"/>
                <a:gd name="connsiteX214" fmla="*/ 291418 w 2485572"/>
                <a:gd name="connsiteY214" fmla="*/ 518644 h 2146721"/>
                <a:gd name="connsiteX215" fmla="*/ 322377 w 2485572"/>
                <a:gd name="connsiteY215" fmla="*/ 518644 h 2146721"/>
                <a:gd name="connsiteX216" fmla="*/ 333455 w 2485572"/>
                <a:gd name="connsiteY216" fmla="*/ 510123 h 2146721"/>
                <a:gd name="connsiteX217" fmla="*/ 341976 w 2485572"/>
                <a:gd name="connsiteY217" fmla="*/ 482004 h 2146721"/>
                <a:gd name="connsiteX218" fmla="*/ 347372 w 2485572"/>
                <a:gd name="connsiteY218" fmla="*/ 476607 h 2146721"/>
                <a:gd name="connsiteX219" fmla="*/ 386853 w 2485572"/>
                <a:gd name="connsiteY219" fmla="*/ 459565 h 2146721"/>
                <a:gd name="connsiteX220" fmla="*/ 389409 w 2485572"/>
                <a:gd name="connsiteY220" fmla="*/ 454169 h 2146721"/>
                <a:gd name="connsiteX221" fmla="*/ 400770 w 2485572"/>
                <a:gd name="connsiteY221" fmla="*/ 434570 h 2146721"/>
                <a:gd name="connsiteX222" fmla="*/ 414688 w 2485572"/>
                <a:gd name="connsiteY222" fmla="*/ 392534 h 2146721"/>
                <a:gd name="connsiteX223" fmla="*/ 428890 w 2485572"/>
                <a:gd name="connsiteY223" fmla="*/ 341976 h 2146721"/>
                <a:gd name="connsiteX224" fmla="*/ 434286 w 2485572"/>
                <a:gd name="connsiteY224" fmla="*/ 255062 h 2146721"/>
                <a:gd name="connsiteX225" fmla="*/ 437127 w 2485572"/>
                <a:gd name="connsiteY225" fmla="*/ 252221 h 2146721"/>
                <a:gd name="connsiteX226" fmla="*/ 448488 w 2485572"/>
                <a:gd name="connsiteY226" fmla="*/ 235463 h 2146721"/>
                <a:gd name="connsiteX227" fmla="*/ 468086 w 2485572"/>
                <a:gd name="connsiteY227" fmla="*/ 221546 h 2146721"/>
                <a:gd name="connsiteX228" fmla="*/ 501602 w 2485572"/>
                <a:gd name="connsiteY228" fmla="*/ 215865 h 2146721"/>
                <a:gd name="connsiteX229" fmla="*/ 512964 w 2485572"/>
                <a:gd name="connsiteY229" fmla="*/ 213025 h 2146721"/>
                <a:gd name="connsiteX230" fmla="*/ 555000 w 2485572"/>
                <a:gd name="connsiteY230" fmla="*/ 187746 h 2146721"/>
                <a:gd name="connsiteX231" fmla="*/ 557557 w 2485572"/>
                <a:gd name="connsiteY231" fmla="*/ 182349 h 2146721"/>
                <a:gd name="connsiteX232" fmla="*/ 602434 w 2485572"/>
                <a:gd name="connsiteY232" fmla="*/ 131791 h 2146721"/>
                <a:gd name="connsiteX233" fmla="*/ 605274 w 2485572"/>
                <a:gd name="connsiteY233" fmla="*/ 123270 h 2146721"/>
                <a:gd name="connsiteX234" fmla="*/ 594197 w 2485572"/>
                <a:gd name="connsiteY234" fmla="*/ 70156 h 2146721"/>
                <a:gd name="connsiteX235" fmla="*/ 650151 w 2485572"/>
                <a:gd name="connsiteY235" fmla="*/ 92595 h 2146721"/>
                <a:gd name="connsiteX236" fmla="*/ 664069 w 2485572"/>
                <a:gd name="connsiteY236" fmla="*/ 92595 h 2146721"/>
                <a:gd name="connsiteX237" fmla="*/ 689348 w 2485572"/>
                <a:gd name="connsiteY237" fmla="*/ 98275 h 2146721"/>
                <a:gd name="connsiteX238" fmla="*/ 723148 w 2485572"/>
                <a:gd name="connsiteY238" fmla="*/ 89754 h 2146721"/>
                <a:gd name="connsiteX239" fmla="*/ 725704 w 2485572"/>
                <a:gd name="connsiteY239" fmla="*/ 92595 h 2146721"/>
                <a:gd name="connsiteX240" fmla="*/ 731385 w 2485572"/>
                <a:gd name="connsiteY240" fmla="*/ 92595 h 2146721"/>
                <a:gd name="connsiteX241" fmla="*/ 737065 w 2485572"/>
                <a:gd name="connsiteY241" fmla="*/ 95435 h 2146721"/>
                <a:gd name="connsiteX242" fmla="*/ 742746 w 2485572"/>
                <a:gd name="connsiteY242" fmla="*/ 95435 h 2146721"/>
                <a:gd name="connsiteX243" fmla="*/ 779102 w 2485572"/>
                <a:gd name="connsiteY243" fmla="*/ 75837 h 2146721"/>
                <a:gd name="connsiteX244" fmla="*/ 818299 w 2485572"/>
                <a:gd name="connsiteY244" fmla="*/ 39197 h 2146721"/>
                <a:gd name="connsiteX245" fmla="*/ 823980 w 2485572"/>
                <a:gd name="connsiteY245" fmla="*/ 33800 h 2146721"/>
                <a:gd name="connsiteX246" fmla="*/ 851815 w 2485572"/>
                <a:gd name="connsiteY246" fmla="*/ 19598 h 2146721"/>
                <a:gd name="connsiteX247" fmla="*/ 854655 w 2485572"/>
                <a:gd name="connsiteY247" fmla="*/ 14202 h 2146721"/>
                <a:gd name="connsiteX248" fmla="*/ 888455 w 2485572"/>
                <a:gd name="connsiteY248" fmla="*/ 8521 h 2146721"/>
                <a:gd name="connsiteX249" fmla="*/ 893852 w 2485572"/>
                <a:gd name="connsiteY249" fmla="*/ 11361 h 2146721"/>
                <a:gd name="connsiteX250" fmla="*/ 933332 w 2485572"/>
                <a:gd name="connsiteY250" fmla="*/ 36640 h 2146721"/>
                <a:gd name="connsiteX251" fmla="*/ 938729 w 2485572"/>
                <a:gd name="connsiteY251" fmla="*/ 42037 h 2146721"/>
                <a:gd name="connsiteX252" fmla="*/ 969689 w 2485572"/>
                <a:gd name="connsiteY252" fmla="*/ 61635 h 2146721"/>
                <a:gd name="connsiteX253" fmla="*/ 972529 w 2485572"/>
                <a:gd name="connsiteY253" fmla="*/ 64475 h 2146721"/>
                <a:gd name="connsiteX254" fmla="*/ 977925 w 2485572"/>
                <a:gd name="connsiteY254" fmla="*/ 67316 h 2146721"/>
                <a:gd name="connsiteX255" fmla="*/ 1011725 w 2485572"/>
                <a:gd name="connsiteY255" fmla="*/ 67316 h 2146721"/>
                <a:gd name="connsiteX256" fmla="*/ 1031324 w 2485572"/>
                <a:gd name="connsiteY256" fmla="*/ 64475 h 2146721"/>
                <a:gd name="connsiteX257" fmla="*/ 1042401 w 2485572"/>
                <a:gd name="connsiteY257" fmla="*/ 64475 h 2146721"/>
                <a:gd name="connsiteX258" fmla="*/ 1104036 w 2485572"/>
                <a:gd name="connsiteY258" fmla="*/ 70156 h 2146721"/>
                <a:gd name="connsiteX259" fmla="*/ 1109717 w 2485572"/>
                <a:gd name="connsiteY259" fmla="*/ 75837 h 2146721"/>
                <a:gd name="connsiteX260" fmla="*/ 1118238 w 2485572"/>
                <a:gd name="connsiteY260" fmla="*/ 81233 h 2146721"/>
                <a:gd name="connsiteX261" fmla="*/ 1121078 w 2485572"/>
                <a:gd name="connsiteY261" fmla="*/ 84074 h 2146721"/>
                <a:gd name="connsiteX262" fmla="*/ 1143517 w 2485572"/>
                <a:gd name="connsiteY262" fmla="*/ 95435 h 2146721"/>
                <a:gd name="connsiteX263" fmla="*/ 1151754 w 2485572"/>
                <a:gd name="connsiteY263" fmla="*/ 100832 h 2146721"/>
                <a:gd name="connsiteX264" fmla="*/ 1171352 w 2485572"/>
                <a:gd name="connsiteY264" fmla="*/ 100832 h 2146721"/>
                <a:gd name="connsiteX265" fmla="*/ 1174192 w 2485572"/>
                <a:gd name="connsiteY265" fmla="*/ 98275 h 2146721"/>
                <a:gd name="connsiteX266" fmla="*/ 1188110 w 2485572"/>
                <a:gd name="connsiteY266" fmla="*/ 89754 h 2146721"/>
                <a:gd name="connsiteX267" fmla="*/ 1193791 w 2485572"/>
                <a:gd name="connsiteY267" fmla="*/ 84074 h 2146721"/>
                <a:gd name="connsiteX268" fmla="*/ 1238668 w 2485572"/>
                <a:gd name="connsiteY268" fmla="*/ 75837 h 2146721"/>
                <a:gd name="connsiteX269" fmla="*/ 1244348 w 2485572"/>
                <a:gd name="connsiteY269" fmla="*/ 78677 h 2146721"/>
                <a:gd name="connsiteX270" fmla="*/ 1272184 w 2485572"/>
                <a:gd name="connsiteY270" fmla="*/ 75837 h 2146721"/>
                <a:gd name="connsiteX271" fmla="*/ 1280705 w 2485572"/>
                <a:gd name="connsiteY271" fmla="*/ 72996 h 2146721"/>
                <a:gd name="connsiteX272" fmla="*/ 1286385 w 2485572"/>
                <a:gd name="connsiteY272" fmla="*/ 72996 h 2146721"/>
                <a:gd name="connsiteX273" fmla="*/ 1348020 w 2485572"/>
                <a:gd name="connsiteY273" fmla="*/ 50558 h 2146721"/>
                <a:gd name="connsiteX274" fmla="*/ 1350861 w 2485572"/>
                <a:gd name="connsiteY274" fmla="*/ 50558 h 2146721"/>
                <a:gd name="connsiteX275" fmla="*/ 1392898 w 2485572"/>
                <a:gd name="connsiteY275" fmla="*/ 39197 h 2146721"/>
                <a:gd name="connsiteX276" fmla="*/ 1406815 w 2485572"/>
                <a:gd name="connsiteY276" fmla="*/ 39197 h 2146721"/>
                <a:gd name="connsiteX277" fmla="*/ 1459929 w 2485572"/>
                <a:gd name="connsiteY277" fmla="*/ 36640 h 2146721"/>
                <a:gd name="connsiteX278" fmla="*/ 1468450 w 2485572"/>
                <a:gd name="connsiteY278" fmla="*/ 36640 h 2146721"/>
                <a:gd name="connsiteX279" fmla="*/ 1474131 w 2485572"/>
                <a:gd name="connsiteY279" fmla="*/ 33800 h 2146721"/>
                <a:gd name="connsiteX280" fmla="*/ 1479528 w 2485572"/>
                <a:gd name="connsiteY280" fmla="*/ 30960 h 2146721"/>
                <a:gd name="connsiteX281" fmla="*/ 1485208 w 2485572"/>
                <a:gd name="connsiteY281" fmla="*/ 30960 h 2146721"/>
                <a:gd name="connsiteX282" fmla="*/ 1544003 w 2485572"/>
                <a:gd name="connsiteY282" fmla="*/ 16758 h 2146721"/>
                <a:gd name="connsiteX283" fmla="*/ 1549684 w 2485572"/>
                <a:gd name="connsiteY283" fmla="*/ 14202 h 2146721"/>
                <a:gd name="connsiteX284" fmla="*/ 1555364 w 2485572"/>
                <a:gd name="connsiteY284" fmla="*/ 14202 h 2146721"/>
                <a:gd name="connsiteX285" fmla="*/ 1563601 w 2485572"/>
                <a:gd name="connsiteY285" fmla="*/ 11361 h 2146721"/>
                <a:gd name="connsiteX286" fmla="*/ 1614159 w 2485572"/>
                <a:gd name="connsiteY286" fmla="*/ 22439 h 2146721"/>
                <a:gd name="connsiteX287" fmla="*/ 1619840 w 2485572"/>
                <a:gd name="connsiteY287" fmla="*/ 19598 h 2146721"/>
                <a:gd name="connsiteX288" fmla="*/ 1630917 w 2485572"/>
                <a:gd name="connsiteY288" fmla="*/ 16758 h 2146721"/>
                <a:gd name="connsiteX289" fmla="*/ 1645119 w 2485572"/>
                <a:gd name="connsiteY289" fmla="*/ 8521 h 2146721"/>
                <a:gd name="connsiteX290" fmla="*/ 1653356 w 2485572"/>
                <a:gd name="connsiteY290" fmla="*/ 5681 h 2146721"/>
                <a:gd name="connsiteX291" fmla="*/ 1689712 w 2485572"/>
                <a:gd name="connsiteY291" fmla="*/ 0 h 2146721"/>
                <a:gd name="connsiteX292" fmla="*/ 1698233 w 2485572"/>
                <a:gd name="connsiteY292" fmla="*/ 11361 h 2146721"/>
                <a:gd name="connsiteX293" fmla="*/ 1703914 w 2485572"/>
                <a:gd name="connsiteY293" fmla="*/ 14202 h 2146721"/>
                <a:gd name="connsiteX294" fmla="*/ 1709310 w 2485572"/>
                <a:gd name="connsiteY294" fmla="*/ 16758 h 2146721"/>
                <a:gd name="connsiteX295" fmla="*/ 1717831 w 2485572"/>
                <a:gd name="connsiteY295" fmla="*/ 16758 h 2146721"/>
                <a:gd name="connsiteX296" fmla="*/ 1757028 w 2485572"/>
                <a:gd name="connsiteY296" fmla="*/ 22439 h 2146721"/>
                <a:gd name="connsiteX297" fmla="*/ 1762708 w 2485572"/>
                <a:gd name="connsiteY297" fmla="*/ 25279 h 2146721"/>
                <a:gd name="connsiteX298" fmla="*/ 1768389 w 2485572"/>
                <a:gd name="connsiteY298" fmla="*/ 25279 h 2146721"/>
                <a:gd name="connsiteX299" fmla="*/ 1787987 w 2485572"/>
                <a:gd name="connsiteY299" fmla="*/ 33800 h 2146721"/>
                <a:gd name="connsiteX300" fmla="*/ 1793384 w 2485572"/>
                <a:gd name="connsiteY300" fmla="*/ 33800 h 2146721"/>
                <a:gd name="connsiteX301" fmla="*/ 1801905 w 2485572"/>
                <a:gd name="connsiteY301" fmla="*/ 36640 h 2146721"/>
                <a:gd name="connsiteX302" fmla="*/ 1835421 w 2485572"/>
                <a:gd name="connsiteY302" fmla="*/ 42037 h 2146721"/>
                <a:gd name="connsiteX303" fmla="*/ 1891659 w 2485572"/>
                <a:gd name="connsiteY303" fmla="*/ 61635 h 2146721"/>
                <a:gd name="connsiteX304" fmla="*/ 1897340 w 2485572"/>
                <a:gd name="connsiteY304" fmla="*/ 64475 h 2146721"/>
                <a:gd name="connsiteX305" fmla="*/ 1899896 w 2485572"/>
                <a:gd name="connsiteY305" fmla="*/ 67316 h 2146721"/>
                <a:gd name="connsiteX306" fmla="*/ 1944774 w 2485572"/>
                <a:gd name="connsiteY306" fmla="*/ 123270 h 2146721"/>
                <a:gd name="connsiteX307" fmla="*/ 1947614 w 2485572"/>
                <a:gd name="connsiteY307" fmla="*/ 128951 h 2146721"/>
                <a:gd name="connsiteX308" fmla="*/ 1950454 w 2485572"/>
                <a:gd name="connsiteY308" fmla="*/ 131791 h 2146721"/>
                <a:gd name="connsiteX309" fmla="*/ 1956135 w 2485572"/>
                <a:gd name="connsiteY309" fmla="*/ 140312 h 2146721"/>
                <a:gd name="connsiteX310" fmla="*/ 1958975 w 2485572"/>
                <a:gd name="connsiteY310" fmla="*/ 145709 h 2146721"/>
                <a:gd name="connsiteX311" fmla="*/ 1961532 w 2485572"/>
                <a:gd name="connsiteY311" fmla="*/ 154230 h 2146721"/>
                <a:gd name="connsiteX312" fmla="*/ 1998172 w 2485572"/>
                <a:gd name="connsiteY312" fmla="*/ 204788 h 2146721"/>
                <a:gd name="connsiteX313" fmla="*/ 2003569 w 2485572"/>
                <a:gd name="connsiteY313" fmla="*/ 207344 h 2146721"/>
                <a:gd name="connsiteX314" fmla="*/ 2009249 w 2485572"/>
                <a:gd name="connsiteY314" fmla="*/ 210184 h 2146721"/>
                <a:gd name="connsiteX315" fmla="*/ 2017770 w 2485572"/>
                <a:gd name="connsiteY315" fmla="*/ 210184 h 2146721"/>
                <a:gd name="connsiteX316" fmla="*/ 2026007 w 2485572"/>
                <a:gd name="connsiteY316" fmla="*/ 213025 h 2146721"/>
                <a:gd name="connsiteX317" fmla="*/ 2037368 w 2485572"/>
                <a:gd name="connsiteY317" fmla="*/ 215865 h 2146721"/>
                <a:gd name="connsiteX318" fmla="*/ 2099003 w 2485572"/>
                <a:gd name="connsiteY318" fmla="*/ 221546 h 2146721"/>
                <a:gd name="connsiteX319" fmla="*/ 2104684 w 2485572"/>
                <a:gd name="connsiteY319" fmla="*/ 224386 h 2146721"/>
                <a:gd name="connsiteX320" fmla="*/ 2112921 w 2485572"/>
                <a:gd name="connsiteY320" fmla="*/ 224386 h 2146721"/>
                <a:gd name="connsiteX321" fmla="*/ 2124283 w 2485572"/>
                <a:gd name="connsiteY321" fmla="*/ 229783 h 2146721"/>
                <a:gd name="connsiteX322" fmla="*/ 2177397 w 2485572"/>
                <a:gd name="connsiteY322" fmla="*/ 229783 h 2146721"/>
                <a:gd name="connsiteX323" fmla="*/ 2185918 w 2485572"/>
                <a:gd name="connsiteY323" fmla="*/ 232623 h 2146721"/>
                <a:gd name="connsiteX324" fmla="*/ 2213753 w 2485572"/>
                <a:gd name="connsiteY324" fmla="*/ 226942 h 2146721"/>
                <a:gd name="connsiteX325" fmla="*/ 2219434 w 2485572"/>
                <a:gd name="connsiteY325" fmla="*/ 224386 h 2146721"/>
                <a:gd name="connsiteX326" fmla="*/ 2241872 w 2485572"/>
                <a:gd name="connsiteY326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501966 w 2485572"/>
                <a:gd name="connsiteY71" fmla="*/ 2090482 h 2146721"/>
                <a:gd name="connsiteX72" fmla="*/ 1479604 w 2485572"/>
                <a:gd name="connsiteY72" fmla="*/ 2079112 h 2146721"/>
                <a:gd name="connsiteX73" fmla="*/ 1311380 w 2485572"/>
                <a:gd name="connsiteY73" fmla="*/ 2034528 h 2146721"/>
                <a:gd name="connsiteX74" fmla="*/ 1295454 w 2485572"/>
                <a:gd name="connsiteY74" fmla="*/ 2023550 h 2146721"/>
                <a:gd name="connsiteX75" fmla="*/ 1238668 w 2485572"/>
                <a:gd name="connsiteY75" fmla="*/ 2001012 h 2146721"/>
                <a:gd name="connsiteX76" fmla="*/ 1157434 w 2485572"/>
                <a:gd name="connsiteY76" fmla="*/ 1981414 h 2146721"/>
                <a:gd name="connsiteX77" fmla="*/ 1109717 w 2485572"/>
                <a:gd name="connsiteY77" fmla="*/ 1947614 h 2146721"/>
                <a:gd name="connsiteX78" fmla="*/ 1098639 w 2485572"/>
                <a:gd name="connsiteY78" fmla="*/ 1944774 h 2146721"/>
                <a:gd name="connsiteX79" fmla="*/ 1067680 w 2485572"/>
                <a:gd name="connsiteY79" fmla="*/ 1919779 h 2146721"/>
                <a:gd name="connsiteX80" fmla="*/ 1056603 w 2485572"/>
                <a:gd name="connsiteY80" fmla="*/ 1888819 h 2146721"/>
                <a:gd name="connsiteX81" fmla="*/ 1053762 w 2485572"/>
                <a:gd name="connsiteY81" fmla="*/ 1880298 h 2146721"/>
                <a:gd name="connsiteX82" fmla="*/ 1022803 w 2485572"/>
                <a:gd name="connsiteY82" fmla="*/ 1860700 h 2146721"/>
                <a:gd name="connsiteX83" fmla="*/ 1019962 w 2485572"/>
                <a:gd name="connsiteY83" fmla="*/ 1858143 h 2146721"/>
                <a:gd name="connsiteX84" fmla="*/ 1006045 w 2485572"/>
                <a:gd name="connsiteY84" fmla="*/ 1824343 h 2146721"/>
                <a:gd name="connsiteX85" fmla="*/ 1006045 w 2485572"/>
                <a:gd name="connsiteY85" fmla="*/ 1813266 h 2146721"/>
                <a:gd name="connsiteX86" fmla="*/ 1011725 w 2485572"/>
                <a:gd name="connsiteY86" fmla="*/ 1793668 h 2146721"/>
                <a:gd name="connsiteX87" fmla="*/ 1019962 w 2485572"/>
                <a:gd name="connsiteY87" fmla="*/ 1768389 h 2146721"/>
                <a:gd name="connsiteX88" fmla="*/ 1025643 w 2485572"/>
                <a:gd name="connsiteY88" fmla="*/ 1737429 h 2146721"/>
                <a:gd name="connsiteX89" fmla="*/ 1025643 w 2485572"/>
                <a:gd name="connsiteY89" fmla="*/ 1723512 h 2146721"/>
                <a:gd name="connsiteX90" fmla="*/ 1019962 w 2485572"/>
                <a:gd name="connsiteY90" fmla="*/ 1720671 h 2146721"/>
                <a:gd name="connsiteX91" fmla="*/ 1014566 w 2485572"/>
                <a:gd name="connsiteY91" fmla="*/ 1712435 h 2146721"/>
                <a:gd name="connsiteX92" fmla="*/ 1011725 w 2485572"/>
                <a:gd name="connsiteY92" fmla="*/ 1709594 h 2146721"/>
                <a:gd name="connsiteX93" fmla="*/ 983606 w 2485572"/>
                <a:gd name="connsiteY93" fmla="*/ 1692552 h 2146721"/>
                <a:gd name="connsiteX94" fmla="*/ 977925 w 2485572"/>
                <a:gd name="connsiteY94" fmla="*/ 1692552 h 2146721"/>
                <a:gd name="connsiteX95" fmla="*/ 950090 w 2485572"/>
                <a:gd name="connsiteY95" fmla="*/ 1653356 h 2146721"/>
                <a:gd name="connsiteX96" fmla="*/ 950090 w 2485572"/>
                <a:gd name="connsiteY96" fmla="*/ 1639438 h 2146721"/>
                <a:gd name="connsiteX97" fmla="*/ 952931 w 2485572"/>
                <a:gd name="connsiteY97" fmla="*/ 1636598 h 2146721"/>
                <a:gd name="connsiteX98" fmla="*/ 975369 w 2485572"/>
                <a:gd name="connsiteY98" fmla="*/ 1597401 h 2146721"/>
                <a:gd name="connsiteX99" fmla="*/ 980766 w 2485572"/>
                <a:gd name="connsiteY99" fmla="*/ 1591721 h 2146721"/>
                <a:gd name="connsiteX100" fmla="*/ 1017406 w 2485572"/>
                <a:gd name="connsiteY100" fmla="*/ 1561045 h 2146721"/>
                <a:gd name="connsiteX101" fmla="*/ 1022803 w 2485572"/>
                <a:gd name="connsiteY101" fmla="*/ 1558205 h 2146721"/>
                <a:gd name="connsiteX102" fmla="*/ 1025643 w 2485572"/>
                <a:gd name="connsiteY102" fmla="*/ 1555364 h 2146721"/>
                <a:gd name="connsiteX103" fmla="*/ 1031324 w 2485572"/>
                <a:gd name="connsiteY103" fmla="*/ 1549684 h 2146721"/>
                <a:gd name="connsiteX104" fmla="*/ 1293866 w 2485572"/>
                <a:gd name="connsiteY104" fmla="*/ 1680648 h 2146721"/>
                <a:gd name="connsiteX105" fmla="*/ 1455791 w 2485572"/>
                <a:gd name="connsiteY105" fmla="*/ 1685410 h 2146721"/>
                <a:gd name="connsiteX106" fmla="*/ 1289417 w 2485572"/>
                <a:gd name="connsiteY106" fmla="*/ 1536685 h 2146721"/>
                <a:gd name="connsiteX107" fmla="*/ 1061999 w 2485572"/>
                <a:gd name="connsiteY107" fmla="*/ 1465610 h 2146721"/>
                <a:gd name="connsiteX108" fmla="*/ 1061999 w 2485572"/>
                <a:gd name="connsiteY108" fmla="*/ 1429254 h 2146721"/>
                <a:gd name="connsiteX109" fmla="*/ 1048082 w 2485572"/>
                <a:gd name="connsiteY109" fmla="*/ 1403975 h 2146721"/>
                <a:gd name="connsiteX110" fmla="*/ 1022803 w 2485572"/>
                <a:gd name="connsiteY110" fmla="*/ 1387217 h 2146721"/>
                <a:gd name="connsiteX111" fmla="*/ 1011725 w 2485572"/>
                <a:gd name="connsiteY111" fmla="*/ 1381536 h 2146721"/>
                <a:gd name="connsiteX112" fmla="*/ 1000364 w 2485572"/>
                <a:gd name="connsiteY112" fmla="*/ 1381536 h 2146721"/>
                <a:gd name="connsiteX113" fmla="*/ 961167 w 2485572"/>
                <a:gd name="connsiteY113" fmla="*/ 1376140 h 2146721"/>
                <a:gd name="connsiteX114" fmla="*/ 924811 w 2485572"/>
                <a:gd name="connsiteY114" fmla="*/ 1367618 h 2146721"/>
                <a:gd name="connsiteX115" fmla="*/ 919131 w 2485572"/>
                <a:gd name="connsiteY115" fmla="*/ 1367618 h 2146721"/>
                <a:gd name="connsiteX116" fmla="*/ 913450 w 2485572"/>
                <a:gd name="connsiteY116" fmla="*/ 1364778 h 2146721"/>
                <a:gd name="connsiteX117" fmla="*/ 908053 w 2485572"/>
                <a:gd name="connsiteY117" fmla="*/ 1364778 h 2146721"/>
                <a:gd name="connsiteX118" fmla="*/ 877094 w 2485572"/>
                <a:gd name="connsiteY118" fmla="*/ 1381536 h 2146721"/>
                <a:gd name="connsiteX119" fmla="*/ 868857 w 2485572"/>
                <a:gd name="connsiteY119" fmla="*/ 1390057 h 2146721"/>
                <a:gd name="connsiteX120" fmla="*/ 835057 w 2485572"/>
                <a:gd name="connsiteY120" fmla="*/ 1434934 h 2146721"/>
                <a:gd name="connsiteX121" fmla="*/ 832217 w 2485572"/>
                <a:gd name="connsiteY121" fmla="*/ 1440331 h 2146721"/>
                <a:gd name="connsiteX122" fmla="*/ 832217 w 2485572"/>
                <a:gd name="connsiteY122" fmla="*/ 1446012 h 2146721"/>
                <a:gd name="connsiteX123" fmla="*/ 767741 w 2485572"/>
                <a:gd name="connsiteY123" fmla="*/ 1513327 h 2146721"/>
                <a:gd name="connsiteX124" fmla="*/ 711787 w 2485572"/>
                <a:gd name="connsiteY124" fmla="*/ 1535766 h 2146721"/>
                <a:gd name="connsiteX125" fmla="*/ 686508 w 2485572"/>
                <a:gd name="connsiteY125" fmla="*/ 1541447 h 2146721"/>
                <a:gd name="connsiteX126" fmla="*/ 661513 w 2485572"/>
                <a:gd name="connsiteY126" fmla="*/ 1549684 h 2146721"/>
                <a:gd name="connsiteX127" fmla="*/ 658672 w 2485572"/>
                <a:gd name="connsiteY127" fmla="*/ 1552524 h 2146721"/>
                <a:gd name="connsiteX128" fmla="*/ 652992 w 2485572"/>
                <a:gd name="connsiteY128" fmla="*/ 1555364 h 2146721"/>
                <a:gd name="connsiteX129" fmla="*/ 624873 w 2485572"/>
                <a:gd name="connsiteY129" fmla="*/ 1561045 h 2146721"/>
                <a:gd name="connsiteX130" fmla="*/ 619476 w 2485572"/>
                <a:gd name="connsiteY130" fmla="*/ 1558205 h 2146721"/>
                <a:gd name="connsiteX131" fmla="*/ 616636 w 2485572"/>
                <a:gd name="connsiteY131" fmla="*/ 1555364 h 2146721"/>
                <a:gd name="connsiteX132" fmla="*/ 597037 w 2485572"/>
                <a:gd name="connsiteY132" fmla="*/ 1532926 h 2146721"/>
                <a:gd name="connsiteX133" fmla="*/ 594197 w 2485572"/>
                <a:gd name="connsiteY133" fmla="*/ 1521848 h 2146721"/>
                <a:gd name="connsiteX134" fmla="*/ 591357 w 2485572"/>
                <a:gd name="connsiteY134" fmla="*/ 1519008 h 2146721"/>
                <a:gd name="connsiteX135" fmla="*/ 566078 w 2485572"/>
                <a:gd name="connsiteY135" fmla="*/ 1482368 h 2146721"/>
                <a:gd name="connsiteX136" fmla="*/ 560397 w 2485572"/>
                <a:gd name="connsiteY136" fmla="*/ 1471291 h 2146721"/>
                <a:gd name="connsiteX137" fmla="*/ 555000 w 2485572"/>
                <a:gd name="connsiteY137" fmla="*/ 1465610 h 2146721"/>
                <a:gd name="connsiteX138" fmla="*/ 498762 w 2485572"/>
                <a:gd name="connsiteY138" fmla="*/ 1432094 h 2146721"/>
                <a:gd name="connsiteX139" fmla="*/ 490525 w 2485572"/>
                <a:gd name="connsiteY139" fmla="*/ 1429254 h 2146721"/>
                <a:gd name="connsiteX140" fmla="*/ 487685 w 2485572"/>
                <a:gd name="connsiteY140" fmla="*/ 1429254 h 2146721"/>
                <a:gd name="connsiteX141" fmla="*/ 462406 w 2485572"/>
                <a:gd name="connsiteY141" fmla="*/ 1426413 h 2146721"/>
                <a:gd name="connsiteX142" fmla="*/ 400770 w 2485572"/>
                <a:gd name="connsiteY142" fmla="*/ 1426413 h 2146721"/>
                <a:gd name="connsiteX143" fmla="*/ 392250 w 2485572"/>
                <a:gd name="connsiteY143" fmla="*/ 1423573 h 2146721"/>
                <a:gd name="connsiteX144" fmla="*/ 384013 w 2485572"/>
                <a:gd name="connsiteY144" fmla="*/ 1420733 h 2146721"/>
                <a:gd name="connsiteX145" fmla="*/ 375492 w 2485572"/>
                <a:gd name="connsiteY145" fmla="*/ 1420733 h 2146721"/>
                <a:gd name="connsiteX146" fmla="*/ 319537 w 2485572"/>
                <a:gd name="connsiteY146" fmla="*/ 1409655 h 2146721"/>
                <a:gd name="connsiteX147" fmla="*/ 313856 w 2485572"/>
                <a:gd name="connsiteY147" fmla="*/ 1406815 h 2146721"/>
                <a:gd name="connsiteX148" fmla="*/ 308176 w 2485572"/>
                <a:gd name="connsiteY148" fmla="*/ 1406815 h 2146721"/>
                <a:gd name="connsiteX149" fmla="*/ 297098 w 2485572"/>
                <a:gd name="connsiteY149" fmla="*/ 1401134 h 2146721"/>
                <a:gd name="connsiteX150" fmla="*/ 221546 w 2485572"/>
                <a:gd name="connsiteY150" fmla="*/ 1392898 h 2146721"/>
                <a:gd name="connsiteX151" fmla="*/ 213025 w 2485572"/>
                <a:gd name="connsiteY151" fmla="*/ 1392898 h 2146721"/>
                <a:gd name="connsiteX152" fmla="*/ 204504 w 2485572"/>
                <a:gd name="connsiteY152" fmla="*/ 1395738 h 2146721"/>
                <a:gd name="connsiteX153" fmla="*/ 154230 w 2485572"/>
                <a:gd name="connsiteY153" fmla="*/ 1406815 h 2146721"/>
                <a:gd name="connsiteX154" fmla="*/ 148549 w 2485572"/>
                <a:gd name="connsiteY154" fmla="*/ 1403975 h 2146721"/>
                <a:gd name="connsiteX155" fmla="*/ 137472 w 2485572"/>
                <a:gd name="connsiteY155" fmla="*/ 1398294 h 2146721"/>
                <a:gd name="connsiteX156" fmla="*/ 131791 w 2485572"/>
                <a:gd name="connsiteY156" fmla="*/ 1398294 h 2146721"/>
                <a:gd name="connsiteX157" fmla="*/ 67316 w 2485572"/>
                <a:gd name="connsiteY157" fmla="*/ 1418177 h 2146721"/>
                <a:gd name="connsiteX158" fmla="*/ 58795 w 2485572"/>
                <a:gd name="connsiteY158" fmla="*/ 1420733 h 2146721"/>
                <a:gd name="connsiteX159" fmla="*/ 50558 w 2485572"/>
                <a:gd name="connsiteY159" fmla="*/ 1423573 h 2146721"/>
                <a:gd name="connsiteX160" fmla="*/ 42037 w 2485572"/>
                <a:gd name="connsiteY160" fmla="*/ 1423573 h 2146721"/>
                <a:gd name="connsiteX161" fmla="*/ 5681 w 2485572"/>
                <a:gd name="connsiteY161" fmla="*/ 1432094 h 2146721"/>
                <a:gd name="connsiteX162" fmla="*/ 2840 w 2485572"/>
                <a:gd name="connsiteY162" fmla="*/ 1403975 h 2146721"/>
                <a:gd name="connsiteX163" fmla="*/ 0 w 2485572"/>
                <a:gd name="connsiteY163" fmla="*/ 1395738 h 2146721"/>
                <a:gd name="connsiteX164" fmla="*/ 5681 w 2485572"/>
                <a:gd name="connsiteY164" fmla="*/ 1373299 h 2146721"/>
                <a:gd name="connsiteX165" fmla="*/ 5681 w 2485572"/>
                <a:gd name="connsiteY165" fmla="*/ 1361938 h 2146721"/>
                <a:gd name="connsiteX166" fmla="*/ 11361 w 2485572"/>
                <a:gd name="connsiteY166" fmla="*/ 1345180 h 2146721"/>
                <a:gd name="connsiteX167" fmla="*/ 42037 w 2485572"/>
                <a:gd name="connsiteY167" fmla="*/ 1305983 h 2146721"/>
                <a:gd name="connsiteX168" fmla="*/ 47718 w 2485572"/>
                <a:gd name="connsiteY168" fmla="*/ 1294622 h 2146721"/>
                <a:gd name="connsiteX169" fmla="*/ 39197 w 2485572"/>
                <a:gd name="connsiteY169" fmla="*/ 1275024 h 2146721"/>
                <a:gd name="connsiteX170" fmla="*/ 33516 w 2485572"/>
                <a:gd name="connsiteY170" fmla="*/ 1269627 h 2146721"/>
                <a:gd name="connsiteX171" fmla="*/ 33516 w 2485572"/>
                <a:gd name="connsiteY171" fmla="*/ 1244348 h 2146721"/>
                <a:gd name="connsiteX172" fmla="*/ 64475 w 2485572"/>
                <a:gd name="connsiteY172" fmla="*/ 1213389 h 2146721"/>
                <a:gd name="connsiteX173" fmla="*/ 81233 w 2485572"/>
                <a:gd name="connsiteY173" fmla="*/ 1199471 h 2146721"/>
                <a:gd name="connsiteX174" fmla="*/ 86914 w 2485572"/>
                <a:gd name="connsiteY174" fmla="*/ 1190950 h 2146721"/>
                <a:gd name="connsiteX175" fmla="*/ 97991 w 2485572"/>
                <a:gd name="connsiteY175" fmla="*/ 1160275 h 2146721"/>
                <a:gd name="connsiteX176" fmla="*/ 95435 w 2485572"/>
                <a:gd name="connsiteY176" fmla="*/ 1151753 h 2146721"/>
                <a:gd name="connsiteX177" fmla="*/ 95435 w 2485572"/>
                <a:gd name="connsiteY177" fmla="*/ 1121078 h 2146721"/>
                <a:gd name="connsiteX178" fmla="*/ 100832 w 2485572"/>
                <a:gd name="connsiteY178" fmla="*/ 1112557 h 2146721"/>
                <a:gd name="connsiteX179" fmla="*/ 103672 w 2485572"/>
                <a:gd name="connsiteY179" fmla="*/ 1106876 h 2146721"/>
                <a:gd name="connsiteX180" fmla="*/ 154230 w 2485572"/>
                <a:gd name="connsiteY180" fmla="*/ 1070520 h 2146721"/>
                <a:gd name="connsiteX181" fmla="*/ 176668 w 2485572"/>
                <a:gd name="connsiteY181" fmla="*/ 1045241 h 2146721"/>
                <a:gd name="connsiteX182" fmla="*/ 176668 w 2485572"/>
                <a:gd name="connsiteY182" fmla="*/ 1037004 h 2146721"/>
                <a:gd name="connsiteX183" fmla="*/ 173828 w 2485572"/>
                <a:gd name="connsiteY183" fmla="*/ 1028483 h 2146721"/>
                <a:gd name="connsiteX184" fmla="*/ 157070 w 2485572"/>
                <a:gd name="connsiteY184" fmla="*/ 1008885 h 2146721"/>
                <a:gd name="connsiteX185" fmla="*/ 154230 w 2485572"/>
                <a:gd name="connsiteY185" fmla="*/ 1000648 h 2146721"/>
                <a:gd name="connsiteX186" fmla="*/ 157070 w 2485572"/>
                <a:gd name="connsiteY186" fmla="*/ 964008 h 2146721"/>
                <a:gd name="connsiteX187" fmla="*/ 154230 w 2485572"/>
                <a:gd name="connsiteY187" fmla="*/ 955771 h 2146721"/>
                <a:gd name="connsiteX188" fmla="*/ 126111 w 2485572"/>
                <a:gd name="connsiteY188" fmla="*/ 930492 h 2146721"/>
                <a:gd name="connsiteX189" fmla="*/ 112193 w 2485572"/>
                <a:gd name="connsiteY189" fmla="*/ 927652 h 2146721"/>
                <a:gd name="connsiteX190" fmla="*/ 109353 w 2485572"/>
                <a:gd name="connsiteY190" fmla="*/ 921971 h 2146721"/>
                <a:gd name="connsiteX191" fmla="*/ 109353 w 2485572"/>
                <a:gd name="connsiteY191" fmla="*/ 908053 h 2146721"/>
                <a:gd name="connsiteX192" fmla="*/ 117590 w 2485572"/>
                <a:gd name="connsiteY192" fmla="*/ 891295 h 2146721"/>
                <a:gd name="connsiteX193" fmla="*/ 123270 w 2485572"/>
                <a:gd name="connsiteY193" fmla="*/ 885615 h 2146721"/>
                <a:gd name="connsiteX194" fmla="*/ 148549 w 2485572"/>
                <a:gd name="connsiteY194" fmla="*/ 866016 h 2146721"/>
                <a:gd name="connsiteX195" fmla="*/ 128951 w 2485572"/>
                <a:gd name="connsiteY195" fmla="*/ 840738 h 2146721"/>
                <a:gd name="connsiteX196" fmla="*/ 126111 w 2485572"/>
                <a:gd name="connsiteY196" fmla="*/ 821139 h 2146721"/>
                <a:gd name="connsiteX197" fmla="*/ 140028 w 2485572"/>
                <a:gd name="connsiteY197" fmla="*/ 812618 h 2146721"/>
                <a:gd name="connsiteX198" fmla="*/ 142869 w 2485572"/>
                <a:gd name="connsiteY198" fmla="*/ 790464 h 2146721"/>
                <a:gd name="connsiteX199" fmla="*/ 154230 w 2485572"/>
                <a:gd name="connsiteY199" fmla="*/ 773422 h 2146721"/>
                <a:gd name="connsiteX200" fmla="*/ 157070 w 2485572"/>
                <a:gd name="connsiteY200" fmla="*/ 762344 h 2146721"/>
                <a:gd name="connsiteX201" fmla="*/ 157070 w 2485572"/>
                <a:gd name="connsiteY201" fmla="*/ 753824 h 2146721"/>
                <a:gd name="connsiteX202" fmla="*/ 145709 w 2485572"/>
                <a:gd name="connsiteY202" fmla="*/ 731385 h 2146721"/>
                <a:gd name="connsiteX203" fmla="*/ 145709 w 2485572"/>
                <a:gd name="connsiteY203" fmla="*/ 723148 h 2146721"/>
                <a:gd name="connsiteX204" fmla="*/ 159627 w 2485572"/>
                <a:gd name="connsiteY204" fmla="*/ 714627 h 2146721"/>
                <a:gd name="connsiteX205" fmla="*/ 204504 w 2485572"/>
                <a:gd name="connsiteY205" fmla="*/ 708946 h 2146721"/>
                <a:gd name="connsiteX206" fmla="*/ 232623 w 2485572"/>
                <a:gd name="connsiteY206" fmla="*/ 678271 h 2146721"/>
                <a:gd name="connsiteX207" fmla="*/ 232623 w 2485572"/>
                <a:gd name="connsiteY207" fmla="*/ 666909 h 2146721"/>
                <a:gd name="connsiteX208" fmla="*/ 215865 w 2485572"/>
                <a:gd name="connsiteY208" fmla="*/ 644755 h 2146721"/>
                <a:gd name="connsiteX209" fmla="*/ 218705 w 2485572"/>
                <a:gd name="connsiteY209" fmla="*/ 613795 h 2146721"/>
                <a:gd name="connsiteX210" fmla="*/ 241144 w 2485572"/>
                <a:gd name="connsiteY210" fmla="*/ 582836 h 2146721"/>
                <a:gd name="connsiteX211" fmla="*/ 252221 w 2485572"/>
                <a:gd name="connsiteY211" fmla="*/ 571758 h 2146721"/>
                <a:gd name="connsiteX212" fmla="*/ 285737 w 2485572"/>
                <a:gd name="connsiteY212" fmla="*/ 524041 h 2146721"/>
                <a:gd name="connsiteX213" fmla="*/ 291418 w 2485572"/>
                <a:gd name="connsiteY213" fmla="*/ 518644 h 2146721"/>
                <a:gd name="connsiteX214" fmla="*/ 322377 w 2485572"/>
                <a:gd name="connsiteY214" fmla="*/ 518644 h 2146721"/>
                <a:gd name="connsiteX215" fmla="*/ 333455 w 2485572"/>
                <a:gd name="connsiteY215" fmla="*/ 510123 h 2146721"/>
                <a:gd name="connsiteX216" fmla="*/ 341976 w 2485572"/>
                <a:gd name="connsiteY216" fmla="*/ 482004 h 2146721"/>
                <a:gd name="connsiteX217" fmla="*/ 347372 w 2485572"/>
                <a:gd name="connsiteY217" fmla="*/ 476607 h 2146721"/>
                <a:gd name="connsiteX218" fmla="*/ 386853 w 2485572"/>
                <a:gd name="connsiteY218" fmla="*/ 459565 h 2146721"/>
                <a:gd name="connsiteX219" fmla="*/ 389409 w 2485572"/>
                <a:gd name="connsiteY219" fmla="*/ 454169 h 2146721"/>
                <a:gd name="connsiteX220" fmla="*/ 400770 w 2485572"/>
                <a:gd name="connsiteY220" fmla="*/ 434570 h 2146721"/>
                <a:gd name="connsiteX221" fmla="*/ 414688 w 2485572"/>
                <a:gd name="connsiteY221" fmla="*/ 392534 h 2146721"/>
                <a:gd name="connsiteX222" fmla="*/ 428890 w 2485572"/>
                <a:gd name="connsiteY222" fmla="*/ 341976 h 2146721"/>
                <a:gd name="connsiteX223" fmla="*/ 434286 w 2485572"/>
                <a:gd name="connsiteY223" fmla="*/ 255062 h 2146721"/>
                <a:gd name="connsiteX224" fmla="*/ 437127 w 2485572"/>
                <a:gd name="connsiteY224" fmla="*/ 252221 h 2146721"/>
                <a:gd name="connsiteX225" fmla="*/ 448488 w 2485572"/>
                <a:gd name="connsiteY225" fmla="*/ 235463 h 2146721"/>
                <a:gd name="connsiteX226" fmla="*/ 468086 w 2485572"/>
                <a:gd name="connsiteY226" fmla="*/ 221546 h 2146721"/>
                <a:gd name="connsiteX227" fmla="*/ 501602 w 2485572"/>
                <a:gd name="connsiteY227" fmla="*/ 215865 h 2146721"/>
                <a:gd name="connsiteX228" fmla="*/ 512964 w 2485572"/>
                <a:gd name="connsiteY228" fmla="*/ 213025 h 2146721"/>
                <a:gd name="connsiteX229" fmla="*/ 555000 w 2485572"/>
                <a:gd name="connsiteY229" fmla="*/ 187746 h 2146721"/>
                <a:gd name="connsiteX230" fmla="*/ 557557 w 2485572"/>
                <a:gd name="connsiteY230" fmla="*/ 182349 h 2146721"/>
                <a:gd name="connsiteX231" fmla="*/ 602434 w 2485572"/>
                <a:gd name="connsiteY231" fmla="*/ 131791 h 2146721"/>
                <a:gd name="connsiteX232" fmla="*/ 605274 w 2485572"/>
                <a:gd name="connsiteY232" fmla="*/ 123270 h 2146721"/>
                <a:gd name="connsiteX233" fmla="*/ 594197 w 2485572"/>
                <a:gd name="connsiteY233" fmla="*/ 70156 h 2146721"/>
                <a:gd name="connsiteX234" fmla="*/ 650151 w 2485572"/>
                <a:gd name="connsiteY234" fmla="*/ 92595 h 2146721"/>
                <a:gd name="connsiteX235" fmla="*/ 664069 w 2485572"/>
                <a:gd name="connsiteY235" fmla="*/ 92595 h 2146721"/>
                <a:gd name="connsiteX236" fmla="*/ 689348 w 2485572"/>
                <a:gd name="connsiteY236" fmla="*/ 98275 h 2146721"/>
                <a:gd name="connsiteX237" fmla="*/ 723148 w 2485572"/>
                <a:gd name="connsiteY237" fmla="*/ 89754 h 2146721"/>
                <a:gd name="connsiteX238" fmla="*/ 725704 w 2485572"/>
                <a:gd name="connsiteY238" fmla="*/ 92595 h 2146721"/>
                <a:gd name="connsiteX239" fmla="*/ 731385 w 2485572"/>
                <a:gd name="connsiteY239" fmla="*/ 92595 h 2146721"/>
                <a:gd name="connsiteX240" fmla="*/ 737065 w 2485572"/>
                <a:gd name="connsiteY240" fmla="*/ 95435 h 2146721"/>
                <a:gd name="connsiteX241" fmla="*/ 742746 w 2485572"/>
                <a:gd name="connsiteY241" fmla="*/ 95435 h 2146721"/>
                <a:gd name="connsiteX242" fmla="*/ 779102 w 2485572"/>
                <a:gd name="connsiteY242" fmla="*/ 75837 h 2146721"/>
                <a:gd name="connsiteX243" fmla="*/ 818299 w 2485572"/>
                <a:gd name="connsiteY243" fmla="*/ 39197 h 2146721"/>
                <a:gd name="connsiteX244" fmla="*/ 823980 w 2485572"/>
                <a:gd name="connsiteY244" fmla="*/ 33800 h 2146721"/>
                <a:gd name="connsiteX245" fmla="*/ 851815 w 2485572"/>
                <a:gd name="connsiteY245" fmla="*/ 19598 h 2146721"/>
                <a:gd name="connsiteX246" fmla="*/ 854655 w 2485572"/>
                <a:gd name="connsiteY246" fmla="*/ 14202 h 2146721"/>
                <a:gd name="connsiteX247" fmla="*/ 888455 w 2485572"/>
                <a:gd name="connsiteY247" fmla="*/ 8521 h 2146721"/>
                <a:gd name="connsiteX248" fmla="*/ 893852 w 2485572"/>
                <a:gd name="connsiteY248" fmla="*/ 11361 h 2146721"/>
                <a:gd name="connsiteX249" fmla="*/ 933332 w 2485572"/>
                <a:gd name="connsiteY249" fmla="*/ 36640 h 2146721"/>
                <a:gd name="connsiteX250" fmla="*/ 938729 w 2485572"/>
                <a:gd name="connsiteY250" fmla="*/ 42037 h 2146721"/>
                <a:gd name="connsiteX251" fmla="*/ 969689 w 2485572"/>
                <a:gd name="connsiteY251" fmla="*/ 61635 h 2146721"/>
                <a:gd name="connsiteX252" fmla="*/ 972529 w 2485572"/>
                <a:gd name="connsiteY252" fmla="*/ 64475 h 2146721"/>
                <a:gd name="connsiteX253" fmla="*/ 977925 w 2485572"/>
                <a:gd name="connsiteY253" fmla="*/ 67316 h 2146721"/>
                <a:gd name="connsiteX254" fmla="*/ 1011725 w 2485572"/>
                <a:gd name="connsiteY254" fmla="*/ 67316 h 2146721"/>
                <a:gd name="connsiteX255" fmla="*/ 1031324 w 2485572"/>
                <a:gd name="connsiteY255" fmla="*/ 64475 h 2146721"/>
                <a:gd name="connsiteX256" fmla="*/ 1042401 w 2485572"/>
                <a:gd name="connsiteY256" fmla="*/ 64475 h 2146721"/>
                <a:gd name="connsiteX257" fmla="*/ 1104036 w 2485572"/>
                <a:gd name="connsiteY257" fmla="*/ 70156 h 2146721"/>
                <a:gd name="connsiteX258" fmla="*/ 1109717 w 2485572"/>
                <a:gd name="connsiteY258" fmla="*/ 75837 h 2146721"/>
                <a:gd name="connsiteX259" fmla="*/ 1118238 w 2485572"/>
                <a:gd name="connsiteY259" fmla="*/ 81233 h 2146721"/>
                <a:gd name="connsiteX260" fmla="*/ 1121078 w 2485572"/>
                <a:gd name="connsiteY260" fmla="*/ 84074 h 2146721"/>
                <a:gd name="connsiteX261" fmla="*/ 1143517 w 2485572"/>
                <a:gd name="connsiteY261" fmla="*/ 95435 h 2146721"/>
                <a:gd name="connsiteX262" fmla="*/ 1151754 w 2485572"/>
                <a:gd name="connsiteY262" fmla="*/ 100832 h 2146721"/>
                <a:gd name="connsiteX263" fmla="*/ 1171352 w 2485572"/>
                <a:gd name="connsiteY263" fmla="*/ 100832 h 2146721"/>
                <a:gd name="connsiteX264" fmla="*/ 1174192 w 2485572"/>
                <a:gd name="connsiteY264" fmla="*/ 98275 h 2146721"/>
                <a:gd name="connsiteX265" fmla="*/ 1188110 w 2485572"/>
                <a:gd name="connsiteY265" fmla="*/ 89754 h 2146721"/>
                <a:gd name="connsiteX266" fmla="*/ 1193791 w 2485572"/>
                <a:gd name="connsiteY266" fmla="*/ 84074 h 2146721"/>
                <a:gd name="connsiteX267" fmla="*/ 1238668 w 2485572"/>
                <a:gd name="connsiteY267" fmla="*/ 75837 h 2146721"/>
                <a:gd name="connsiteX268" fmla="*/ 1244348 w 2485572"/>
                <a:gd name="connsiteY268" fmla="*/ 78677 h 2146721"/>
                <a:gd name="connsiteX269" fmla="*/ 1272184 w 2485572"/>
                <a:gd name="connsiteY269" fmla="*/ 75837 h 2146721"/>
                <a:gd name="connsiteX270" fmla="*/ 1280705 w 2485572"/>
                <a:gd name="connsiteY270" fmla="*/ 72996 h 2146721"/>
                <a:gd name="connsiteX271" fmla="*/ 1286385 w 2485572"/>
                <a:gd name="connsiteY271" fmla="*/ 72996 h 2146721"/>
                <a:gd name="connsiteX272" fmla="*/ 1348020 w 2485572"/>
                <a:gd name="connsiteY272" fmla="*/ 50558 h 2146721"/>
                <a:gd name="connsiteX273" fmla="*/ 1350861 w 2485572"/>
                <a:gd name="connsiteY273" fmla="*/ 50558 h 2146721"/>
                <a:gd name="connsiteX274" fmla="*/ 1392898 w 2485572"/>
                <a:gd name="connsiteY274" fmla="*/ 39197 h 2146721"/>
                <a:gd name="connsiteX275" fmla="*/ 1406815 w 2485572"/>
                <a:gd name="connsiteY275" fmla="*/ 39197 h 2146721"/>
                <a:gd name="connsiteX276" fmla="*/ 1459929 w 2485572"/>
                <a:gd name="connsiteY276" fmla="*/ 36640 h 2146721"/>
                <a:gd name="connsiteX277" fmla="*/ 1468450 w 2485572"/>
                <a:gd name="connsiteY277" fmla="*/ 36640 h 2146721"/>
                <a:gd name="connsiteX278" fmla="*/ 1474131 w 2485572"/>
                <a:gd name="connsiteY278" fmla="*/ 33800 h 2146721"/>
                <a:gd name="connsiteX279" fmla="*/ 1479528 w 2485572"/>
                <a:gd name="connsiteY279" fmla="*/ 30960 h 2146721"/>
                <a:gd name="connsiteX280" fmla="*/ 1485208 w 2485572"/>
                <a:gd name="connsiteY280" fmla="*/ 30960 h 2146721"/>
                <a:gd name="connsiteX281" fmla="*/ 1544003 w 2485572"/>
                <a:gd name="connsiteY281" fmla="*/ 16758 h 2146721"/>
                <a:gd name="connsiteX282" fmla="*/ 1549684 w 2485572"/>
                <a:gd name="connsiteY282" fmla="*/ 14202 h 2146721"/>
                <a:gd name="connsiteX283" fmla="*/ 1555364 w 2485572"/>
                <a:gd name="connsiteY283" fmla="*/ 14202 h 2146721"/>
                <a:gd name="connsiteX284" fmla="*/ 1563601 w 2485572"/>
                <a:gd name="connsiteY284" fmla="*/ 11361 h 2146721"/>
                <a:gd name="connsiteX285" fmla="*/ 1614159 w 2485572"/>
                <a:gd name="connsiteY285" fmla="*/ 22439 h 2146721"/>
                <a:gd name="connsiteX286" fmla="*/ 1619840 w 2485572"/>
                <a:gd name="connsiteY286" fmla="*/ 19598 h 2146721"/>
                <a:gd name="connsiteX287" fmla="*/ 1630917 w 2485572"/>
                <a:gd name="connsiteY287" fmla="*/ 16758 h 2146721"/>
                <a:gd name="connsiteX288" fmla="*/ 1645119 w 2485572"/>
                <a:gd name="connsiteY288" fmla="*/ 8521 h 2146721"/>
                <a:gd name="connsiteX289" fmla="*/ 1653356 w 2485572"/>
                <a:gd name="connsiteY289" fmla="*/ 5681 h 2146721"/>
                <a:gd name="connsiteX290" fmla="*/ 1689712 w 2485572"/>
                <a:gd name="connsiteY290" fmla="*/ 0 h 2146721"/>
                <a:gd name="connsiteX291" fmla="*/ 1698233 w 2485572"/>
                <a:gd name="connsiteY291" fmla="*/ 11361 h 2146721"/>
                <a:gd name="connsiteX292" fmla="*/ 1703914 w 2485572"/>
                <a:gd name="connsiteY292" fmla="*/ 14202 h 2146721"/>
                <a:gd name="connsiteX293" fmla="*/ 1709310 w 2485572"/>
                <a:gd name="connsiteY293" fmla="*/ 16758 h 2146721"/>
                <a:gd name="connsiteX294" fmla="*/ 1717831 w 2485572"/>
                <a:gd name="connsiteY294" fmla="*/ 16758 h 2146721"/>
                <a:gd name="connsiteX295" fmla="*/ 1757028 w 2485572"/>
                <a:gd name="connsiteY295" fmla="*/ 22439 h 2146721"/>
                <a:gd name="connsiteX296" fmla="*/ 1762708 w 2485572"/>
                <a:gd name="connsiteY296" fmla="*/ 25279 h 2146721"/>
                <a:gd name="connsiteX297" fmla="*/ 1768389 w 2485572"/>
                <a:gd name="connsiteY297" fmla="*/ 25279 h 2146721"/>
                <a:gd name="connsiteX298" fmla="*/ 1787987 w 2485572"/>
                <a:gd name="connsiteY298" fmla="*/ 33800 h 2146721"/>
                <a:gd name="connsiteX299" fmla="*/ 1793384 w 2485572"/>
                <a:gd name="connsiteY299" fmla="*/ 33800 h 2146721"/>
                <a:gd name="connsiteX300" fmla="*/ 1801905 w 2485572"/>
                <a:gd name="connsiteY300" fmla="*/ 36640 h 2146721"/>
                <a:gd name="connsiteX301" fmla="*/ 1835421 w 2485572"/>
                <a:gd name="connsiteY301" fmla="*/ 42037 h 2146721"/>
                <a:gd name="connsiteX302" fmla="*/ 1891659 w 2485572"/>
                <a:gd name="connsiteY302" fmla="*/ 61635 h 2146721"/>
                <a:gd name="connsiteX303" fmla="*/ 1897340 w 2485572"/>
                <a:gd name="connsiteY303" fmla="*/ 64475 h 2146721"/>
                <a:gd name="connsiteX304" fmla="*/ 1899896 w 2485572"/>
                <a:gd name="connsiteY304" fmla="*/ 67316 h 2146721"/>
                <a:gd name="connsiteX305" fmla="*/ 1944774 w 2485572"/>
                <a:gd name="connsiteY305" fmla="*/ 123270 h 2146721"/>
                <a:gd name="connsiteX306" fmla="*/ 1947614 w 2485572"/>
                <a:gd name="connsiteY306" fmla="*/ 128951 h 2146721"/>
                <a:gd name="connsiteX307" fmla="*/ 1950454 w 2485572"/>
                <a:gd name="connsiteY307" fmla="*/ 131791 h 2146721"/>
                <a:gd name="connsiteX308" fmla="*/ 1956135 w 2485572"/>
                <a:gd name="connsiteY308" fmla="*/ 140312 h 2146721"/>
                <a:gd name="connsiteX309" fmla="*/ 1958975 w 2485572"/>
                <a:gd name="connsiteY309" fmla="*/ 145709 h 2146721"/>
                <a:gd name="connsiteX310" fmla="*/ 1961532 w 2485572"/>
                <a:gd name="connsiteY310" fmla="*/ 154230 h 2146721"/>
                <a:gd name="connsiteX311" fmla="*/ 1998172 w 2485572"/>
                <a:gd name="connsiteY311" fmla="*/ 204788 h 2146721"/>
                <a:gd name="connsiteX312" fmla="*/ 2003569 w 2485572"/>
                <a:gd name="connsiteY312" fmla="*/ 207344 h 2146721"/>
                <a:gd name="connsiteX313" fmla="*/ 2009249 w 2485572"/>
                <a:gd name="connsiteY313" fmla="*/ 210184 h 2146721"/>
                <a:gd name="connsiteX314" fmla="*/ 2017770 w 2485572"/>
                <a:gd name="connsiteY314" fmla="*/ 210184 h 2146721"/>
                <a:gd name="connsiteX315" fmla="*/ 2026007 w 2485572"/>
                <a:gd name="connsiteY315" fmla="*/ 213025 h 2146721"/>
                <a:gd name="connsiteX316" fmla="*/ 2037368 w 2485572"/>
                <a:gd name="connsiteY316" fmla="*/ 215865 h 2146721"/>
                <a:gd name="connsiteX317" fmla="*/ 2099003 w 2485572"/>
                <a:gd name="connsiteY317" fmla="*/ 221546 h 2146721"/>
                <a:gd name="connsiteX318" fmla="*/ 2104684 w 2485572"/>
                <a:gd name="connsiteY318" fmla="*/ 224386 h 2146721"/>
                <a:gd name="connsiteX319" fmla="*/ 2112921 w 2485572"/>
                <a:gd name="connsiteY319" fmla="*/ 224386 h 2146721"/>
                <a:gd name="connsiteX320" fmla="*/ 2124283 w 2485572"/>
                <a:gd name="connsiteY320" fmla="*/ 229783 h 2146721"/>
                <a:gd name="connsiteX321" fmla="*/ 2177397 w 2485572"/>
                <a:gd name="connsiteY321" fmla="*/ 229783 h 2146721"/>
                <a:gd name="connsiteX322" fmla="*/ 2185918 w 2485572"/>
                <a:gd name="connsiteY322" fmla="*/ 232623 h 2146721"/>
                <a:gd name="connsiteX323" fmla="*/ 2213753 w 2485572"/>
                <a:gd name="connsiteY323" fmla="*/ 226942 h 2146721"/>
                <a:gd name="connsiteX324" fmla="*/ 2219434 w 2485572"/>
                <a:gd name="connsiteY324" fmla="*/ 224386 h 2146721"/>
                <a:gd name="connsiteX325" fmla="*/ 2241872 w 2485572"/>
                <a:gd name="connsiteY325" fmla="*/ 224386 h 2146721"/>
                <a:gd name="connsiteX0" fmla="*/ 2241872 w 2485572"/>
                <a:gd name="connsiteY0" fmla="*/ 224386 h 2146721"/>
                <a:gd name="connsiteX1" fmla="*/ 2227954 w 2485572"/>
                <a:gd name="connsiteY1" fmla="*/ 263583 h 2146721"/>
                <a:gd name="connsiteX2" fmla="*/ 2227954 w 2485572"/>
                <a:gd name="connsiteY2" fmla="*/ 271820 h 2146721"/>
                <a:gd name="connsiteX3" fmla="*/ 2225114 w 2485572"/>
                <a:gd name="connsiteY3" fmla="*/ 294258 h 2146721"/>
                <a:gd name="connsiteX4" fmla="*/ 2216593 w 2485572"/>
                <a:gd name="connsiteY4" fmla="*/ 328058 h 2146721"/>
                <a:gd name="connsiteX5" fmla="*/ 2183077 w 2485572"/>
                <a:gd name="connsiteY5" fmla="*/ 426049 h 2146721"/>
                <a:gd name="connsiteX6" fmla="*/ 2180237 w 2485572"/>
                <a:gd name="connsiteY6" fmla="*/ 428890 h 2146721"/>
                <a:gd name="connsiteX7" fmla="*/ 2177397 w 2485572"/>
                <a:gd name="connsiteY7" fmla="*/ 434570 h 2146721"/>
                <a:gd name="connsiteX8" fmla="*/ 2143881 w 2485572"/>
                <a:gd name="connsiteY8" fmla="*/ 482004 h 2146721"/>
                <a:gd name="connsiteX9" fmla="*/ 2141040 w 2485572"/>
                <a:gd name="connsiteY9" fmla="*/ 487685 h 2146721"/>
                <a:gd name="connsiteX10" fmla="*/ 2135360 w 2485572"/>
                <a:gd name="connsiteY10" fmla="*/ 490525 h 2146721"/>
                <a:gd name="connsiteX11" fmla="*/ 2132519 w 2485572"/>
                <a:gd name="connsiteY11" fmla="*/ 496206 h 2146721"/>
                <a:gd name="connsiteX12" fmla="*/ 2129679 w 2485572"/>
                <a:gd name="connsiteY12" fmla="*/ 538242 h 2146721"/>
                <a:gd name="connsiteX13" fmla="*/ 2132519 w 2485572"/>
                <a:gd name="connsiteY13" fmla="*/ 540799 h 2146721"/>
                <a:gd name="connsiteX14" fmla="*/ 2188758 w 2485572"/>
                <a:gd name="connsiteY14" fmla="*/ 624873 h 2146721"/>
                <a:gd name="connsiteX15" fmla="*/ 2205516 w 2485572"/>
                <a:gd name="connsiteY15" fmla="*/ 630553 h 2146721"/>
                <a:gd name="connsiteX16" fmla="*/ 2211197 w 2485572"/>
                <a:gd name="connsiteY16" fmla="*/ 633393 h 2146721"/>
                <a:gd name="connsiteX17" fmla="*/ 2216593 w 2485572"/>
                <a:gd name="connsiteY17" fmla="*/ 636234 h 2146721"/>
                <a:gd name="connsiteX18" fmla="*/ 2225114 w 2485572"/>
                <a:gd name="connsiteY18" fmla="*/ 636234 h 2146721"/>
                <a:gd name="connsiteX19" fmla="*/ 2267151 w 2485572"/>
                <a:gd name="connsiteY19" fmla="*/ 644755 h 2146721"/>
                <a:gd name="connsiteX20" fmla="*/ 2272832 w 2485572"/>
                <a:gd name="connsiteY20" fmla="*/ 644755 h 2146721"/>
                <a:gd name="connsiteX21" fmla="*/ 2309188 w 2485572"/>
                <a:gd name="connsiteY21" fmla="*/ 678271 h 2146721"/>
                <a:gd name="connsiteX22" fmla="*/ 2370823 w 2485572"/>
                <a:gd name="connsiteY22" fmla="*/ 739906 h 2146721"/>
                <a:gd name="connsiteX23" fmla="*/ 2376504 w 2485572"/>
                <a:gd name="connsiteY23" fmla="*/ 750983 h 2146721"/>
                <a:gd name="connsiteX24" fmla="*/ 2379060 w 2485572"/>
                <a:gd name="connsiteY24" fmla="*/ 756664 h 2146721"/>
                <a:gd name="connsiteX25" fmla="*/ 2381900 w 2485572"/>
                <a:gd name="connsiteY25" fmla="*/ 765185 h 2146721"/>
                <a:gd name="connsiteX26" fmla="*/ 2415700 w 2485572"/>
                <a:gd name="connsiteY26" fmla="*/ 793020 h 2146721"/>
                <a:gd name="connsiteX27" fmla="*/ 2423937 w 2485572"/>
                <a:gd name="connsiteY27" fmla="*/ 793020 h 2146721"/>
                <a:gd name="connsiteX28" fmla="*/ 2429618 w 2485572"/>
                <a:gd name="connsiteY28" fmla="*/ 795860 h 2146721"/>
                <a:gd name="connsiteX29" fmla="*/ 2435299 w 2485572"/>
                <a:gd name="connsiteY29" fmla="*/ 801541 h 2146721"/>
                <a:gd name="connsiteX30" fmla="*/ 2468814 w 2485572"/>
                <a:gd name="connsiteY30" fmla="*/ 832501 h 2146721"/>
                <a:gd name="connsiteX31" fmla="*/ 2468814 w 2485572"/>
                <a:gd name="connsiteY31" fmla="*/ 835057 h 2146721"/>
                <a:gd name="connsiteX32" fmla="*/ 2471655 w 2485572"/>
                <a:gd name="connsiteY32" fmla="*/ 840738 h 2146721"/>
                <a:gd name="connsiteX33" fmla="*/ 2477336 w 2485572"/>
                <a:gd name="connsiteY33" fmla="*/ 866016 h 2146721"/>
                <a:gd name="connsiteX34" fmla="*/ 2483016 w 2485572"/>
                <a:gd name="connsiteY34" fmla="*/ 882774 h 2146721"/>
                <a:gd name="connsiteX35" fmla="*/ 2485572 w 2485572"/>
                <a:gd name="connsiteY35" fmla="*/ 888455 h 2146721"/>
                <a:gd name="connsiteX36" fmla="*/ 2485572 w 2485572"/>
                <a:gd name="connsiteY36" fmla="*/ 896692 h 2146721"/>
                <a:gd name="connsiteX37" fmla="*/ 2457737 w 2485572"/>
                <a:gd name="connsiteY37" fmla="*/ 992127 h 2146721"/>
                <a:gd name="connsiteX38" fmla="*/ 2454897 w 2485572"/>
                <a:gd name="connsiteY38" fmla="*/ 997808 h 2146721"/>
                <a:gd name="connsiteX39" fmla="*/ 2454897 w 2485572"/>
                <a:gd name="connsiteY39" fmla="*/ 1008885 h 2146721"/>
                <a:gd name="connsiteX40" fmla="*/ 2438139 w 2485572"/>
                <a:gd name="connsiteY40" fmla="*/ 1064839 h 2146721"/>
                <a:gd name="connsiteX41" fmla="*/ 2438139 w 2485572"/>
                <a:gd name="connsiteY41" fmla="*/ 1084438 h 2146721"/>
                <a:gd name="connsiteX42" fmla="*/ 2443536 w 2485572"/>
                <a:gd name="connsiteY42" fmla="*/ 1132155 h 2146721"/>
                <a:gd name="connsiteX43" fmla="*/ 2443536 w 2485572"/>
                <a:gd name="connsiteY43" fmla="*/ 1177032 h 2146721"/>
                <a:gd name="connsiteX44" fmla="*/ 2440979 w 2485572"/>
                <a:gd name="connsiteY44" fmla="*/ 1185553 h 2146721"/>
                <a:gd name="connsiteX45" fmla="*/ 2423937 w 2485572"/>
                <a:gd name="connsiteY45" fmla="*/ 1252585 h 2146721"/>
                <a:gd name="connsiteX46" fmla="*/ 2418541 w 2485572"/>
                <a:gd name="connsiteY46" fmla="*/ 1258266 h 2146721"/>
                <a:gd name="connsiteX47" fmla="*/ 2415700 w 2485572"/>
                <a:gd name="connsiteY47" fmla="*/ 1261106 h 2146721"/>
                <a:gd name="connsiteX48" fmla="*/ 2410020 w 2485572"/>
                <a:gd name="connsiteY48" fmla="*/ 1266787 h 2146721"/>
                <a:gd name="connsiteX49" fmla="*/ 2407179 w 2485572"/>
                <a:gd name="connsiteY49" fmla="*/ 1275024 h 2146721"/>
                <a:gd name="connsiteX50" fmla="*/ 2373663 w 2485572"/>
                <a:gd name="connsiteY50" fmla="*/ 1317061 h 2146721"/>
                <a:gd name="connsiteX51" fmla="*/ 2365142 w 2485572"/>
                <a:gd name="connsiteY51" fmla="*/ 1334103 h 2146721"/>
                <a:gd name="connsiteX52" fmla="*/ 2362302 w 2485572"/>
                <a:gd name="connsiteY52" fmla="*/ 1336659 h 2146721"/>
                <a:gd name="connsiteX53" fmla="*/ 2356905 w 2485572"/>
                <a:gd name="connsiteY53" fmla="*/ 1359098 h 2146721"/>
                <a:gd name="connsiteX54" fmla="*/ 2354065 w 2485572"/>
                <a:gd name="connsiteY54" fmla="*/ 1364778 h 2146721"/>
                <a:gd name="connsiteX55" fmla="*/ 2351225 w 2485572"/>
                <a:gd name="connsiteY55" fmla="*/ 1370459 h 2146721"/>
                <a:gd name="connsiteX56" fmla="*/ 2339863 w 2485572"/>
                <a:gd name="connsiteY56" fmla="*/ 1387217 h 2146721"/>
                <a:gd name="connsiteX57" fmla="*/ 2309188 w 2485572"/>
                <a:gd name="connsiteY57" fmla="*/ 1432094 h 2146721"/>
                <a:gd name="connsiteX58" fmla="*/ 2306348 w 2485572"/>
                <a:gd name="connsiteY58" fmla="*/ 1434934 h 2146721"/>
                <a:gd name="connsiteX59" fmla="*/ 2300667 w 2485572"/>
                <a:gd name="connsiteY59" fmla="*/ 1440331 h 2146721"/>
                <a:gd name="connsiteX60" fmla="*/ 2297827 w 2485572"/>
                <a:gd name="connsiteY60" fmla="*/ 1446012 h 2146721"/>
                <a:gd name="connsiteX61" fmla="*/ 2289590 w 2485572"/>
                <a:gd name="connsiteY61" fmla="*/ 1451692 h 2146721"/>
                <a:gd name="connsiteX62" fmla="*/ 2281069 w 2485572"/>
                <a:gd name="connsiteY62" fmla="*/ 1457373 h 2146721"/>
                <a:gd name="connsiteX63" fmla="*/ 2230795 w 2485572"/>
                <a:gd name="connsiteY63" fmla="*/ 1476971 h 2146721"/>
                <a:gd name="connsiteX64" fmla="*/ 2227954 w 2485572"/>
                <a:gd name="connsiteY64" fmla="*/ 1482368 h 2146721"/>
                <a:gd name="connsiteX65" fmla="*/ 2219434 w 2485572"/>
                <a:gd name="connsiteY65" fmla="*/ 1485208 h 2146721"/>
                <a:gd name="connsiteX66" fmla="*/ 2180237 w 2485572"/>
                <a:gd name="connsiteY66" fmla="*/ 1504806 h 2146721"/>
                <a:gd name="connsiteX67" fmla="*/ 2174556 w 2485572"/>
                <a:gd name="connsiteY67" fmla="*/ 1510487 h 2146721"/>
                <a:gd name="connsiteX68" fmla="*/ 2169160 w 2485572"/>
                <a:gd name="connsiteY68" fmla="*/ 1519008 h 2146721"/>
                <a:gd name="connsiteX69" fmla="*/ 2163479 w 2485572"/>
                <a:gd name="connsiteY69" fmla="*/ 1546843 h 2146721"/>
                <a:gd name="connsiteX70" fmla="*/ 1566442 w 2485572"/>
                <a:gd name="connsiteY70" fmla="*/ 2146721 h 2146721"/>
                <a:gd name="connsiteX71" fmla="*/ 1479604 w 2485572"/>
                <a:gd name="connsiteY71" fmla="*/ 2079112 h 2146721"/>
                <a:gd name="connsiteX72" fmla="*/ 1311380 w 2485572"/>
                <a:gd name="connsiteY72" fmla="*/ 2034528 h 2146721"/>
                <a:gd name="connsiteX73" fmla="*/ 1295454 w 2485572"/>
                <a:gd name="connsiteY73" fmla="*/ 2023550 h 2146721"/>
                <a:gd name="connsiteX74" fmla="*/ 1238668 w 2485572"/>
                <a:gd name="connsiteY74" fmla="*/ 2001012 h 2146721"/>
                <a:gd name="connsiteX75" fmla="*/ 1157434 w 2485572"/>
                <a:gd name="connsiteY75" fmla="*/ 1981414 h 2146721"/>
                <a:gd name="connsiteX76" fmla="*/ 1109717 w 2485572"/>
                <a:gd name="connsiteY76" fmla="*/ 1947614 h 2146721"/>
                <a:gd name="connsiteX77" fmla="*/ 1098639 w 2485572"/>
                <a:gd name="connsiteY77" fmla="*/ 1944774 h 2146721"/>
                <a:gd name="connsiteX78" fmla="*/ 1067680 w 2485572"/>
                <a:gd name="connsiteY78" fmla="*/ 1919779 h 2146721"/>
                <a:gd name="connsiteX79" fmla="*/ 1056603 w 2485572"/>
                <a:gd name="connsiteY79" fmla="*/ 1888819 h 2146721"/>
                <a:gd name="connsiteX80" fmla="*/ 1053762 w 2485572"/>
                <a:gd name="connsiteY80" fmla="*/ 1880298 h 2146721"/>
                <a:gd name="connsiteX81" fmla="*/ 1022803 w 2485572"/>
                <a:gd name="connsiteY81" fmla="*/ 1860700 h 2146721"/>
                <a:gd name="connsiteX82" fmla="*/ 1019962 w 2485572"/>
                <a:gd name="connsiteY82" fmla="*/ 1858143 h 2146721"/>
                <a:gd name="connsiteX83" fmla="*/ 1006045 w 2485572"/>
                <a:gd name="connsiteY83" fmla="*/ 1824343 h 2146721"/>
                <a:gd name="connsiteX84" fmla="*/ 1006045 w 2485572"/>
                <a:gd name="connsiteY84" fmla="*/ 1813266 h 2146721"/>
                <a:gd name="connsiteX85" fmla="*/ 1011725 w 2485572"/>
                <a:gd name="connsiteY85" fmla="*/ 1793668 h 2146721"/>
                <a:gd name="connsiteX86" fmla="*/ 1019962 w 2485572"/>
                <a:gd name="connsiteY86" fmla="*/ 1768389 h 2146721"/>
                <a:gd name="connsiteX87" fmla="*/ 1025643 w 2485572"/>
                <a:gd name="connsiteY87" fmla="*/ 1737429 h 2146721"/>
                <a:gd name="connsiteX88" fmla="*/ 1025643 w 2485572"/>
                <a:gd name="connsiteY88" fmla="*/ 1723512 h 2146721"/>
                <a:gd name="connsiteX89" fmla="*/ 1019962 w 2485572"/>
                <a:gd name="connsiteY89" fmla="*/ 1720671 h 2146721"/>
                <a:gd name="connsiteX90" fmla="*/ 1014566 w 2485572"/>
                <a:gd name="connsiteY90" fmla="*/ 1712435 h 2146721"/>
                <a:gd name="connsiteX91" fmla="*/ 1011725 w 2485572"/>
                <a:gd name="connsiteY91" fmla="*/ 1709594 h 2146721"/>
                <a:gd name="connsiteX92" fmla="*/ 983606 w 2485572"/>
                <a:gd name="connsiteY92" fmla="*/ 1692552 h 2146721"/>
                <a:gd name="connsiteX93" fmla="*/ 977925 w 2485572"/>
                <a:gd name="connsiteY93" fmla="*/ 1692552 h 2146721"/>
                <a:gd name="connsiteX94" fmla="*/ 950090 w 2485572"/>
                <a:gd name="connsiteY94" fmla="*/ 1653356 h 2146721"/>
                <a:gd name="connsiteX95" fmla="*/ 950090 w 2485572"/>
                <a:gd name="connsiteY95" fmla="*/ 1639438 h 2146721"/>
                <a:gd name="connsiteX96" fmla="*/ 952931 w 2485572"/>
                <a:gd name="connsiteY96" fmla="*/ 1636598 h 2146721"/>
                <a:gd name="connsiteX97" fmla="*/ 975369 w 2485572"/>
                <a:gd name="connsiteY97" fmla="*/ 1597401 h 2146721"/>
                <a:gd name="connsiteX98" fmla="*/ 980766 w 2485572"/>
                <a:gd name="connsiteY98" fmla="*/ 1591721 h 2146721"/>
                <a:gd name="connsiteX99" fmla="*/ 1017406 w 2485572"/>
                <a:gd name="connsiteY99" fmla="*/ 1561045 h 2146721"/>
                <a:gd name="connsiteX100" fmla="*/ 1022803 w 2485572"/>
                <a:gd name="connsiteY100" fmla="*/ 1558205 h 2146721"/>
                <a:gd name="connsiteX101" fmla="*/ 1025643 w 2485572"/>
                <a:gd name="connsiteY101" fmla="*/ 1555364 h 2146721"/>
                <a:gd name="connsiteX102" fmla="*/ 1031324 w 2485572"/>
                <a:gd name="connsiteY102" fmla="*/ 1549684 h 2146721"/>
                <a:gd name="connsiteX103" fmla="*/ 1293866 w 2485572"/>
                <a:gd name="connsiteY103" fmla="*/ 1680648 h 2146721"/>
                <a:gd name="connsiteX104" fmla="*/ 1455791 w 2485572"/>
                <a:gd name="connsiteY104" fmla="*/ 1685410 h 2146721"/>
                <a:gd name="connsiteX105" fmla="*/ 1289417 w 2485572"/>
                <a:gd name="connsiteY105" fmla="*/ 1536685 h 2146721"/>
                <a:gd name="connsiteX106" fmla="*/ 1061999 w 2485572"/>
                <a:gd name="connsiteY106" fmla="*/ 1465610 h 2146721"/>
                <a:gd name="connsiteX107" fmla="*/ 1061999 w 2485572"/>
                <a:gd name="connsiteY107" fmla="*/ 1429254 h 2146721"/>
                <a:gd name="connsiteX108" fmla="*/ 1048082 w 2485572"/>
                <a:gd name="connsiteY108" fmla="*/ 1403975 h 2146721"/>
                <a:gd name="connsiteX109" fmla="*/ 1022803 w 2485572"/>
                <a:gd name="connsiteY109" fmla="*/ 1387217 h 2146721"/>
                <a:gd name="connsiteX110" fmla="*/ 1011725 w 2485572"/>
                <a:gd name="connsiteY110" fmla="*/ 1381536 h 2146721"/>
                <a:gd name="connsiteX111" fmla="*/ 1000364 w 2485572"/>
                <a:gd name="connsiteY111" fmla="*/ 1381536 h 2146721"/>
                <a:gd name="connsiteX112" fmla="*/ 961167 w 2485572"/>
                <a:gd name="connsiteY112" fmla="*/ 1376140 h 2146721"/>
                <a:gd name="connsiteX113" fmla="*/ 924811 w 2485572"/>
                <a:gd name="connsiteY113" fmla="*/ 1367618 h 2146721"/>
                <a:gd name="connsiteX114" fmla="*/ 919131 w 2485572"/>
                <a:gd name="connsiteY114" fmla="*/ 1367618 h 2146721"/>
                <a:gd name="connsiteX115" fmla="*/ 913450 w 2485572"/>
                <a:gd name="connsiteY115" fmla="*/ 1364778 h 2146721"/>
                <a:gd name="connsiteX116" fmla="*/ 908053 w 2485572"/>
                <a:gd name="connsiteY116" fmla="*/ 1364778 h 2146721"/>
                <a:gd name="connsiteX117" fmla="*/ 877094 w 2485572"/>
                <a:gd name="connsiteY117" fmla="*/ 1381536 h 2146721"/>
                <a:gd name="connsiteX118" fmla="*/ 868857 w 2485572"/>
                <a:gd name="connsiteY118" fmla="*/ 1390057 h 2146721"/>
                <a:gd name="connsiteX119" fmla="*/ 835057 w 2485572"/>
                <a:gd name="connsiteY119" fmla="*/ 1434934 h 2146721"/>
                <a:gd name="connsiteX120" fmla="*/ 832217 w 2485572"/>
                <a:gd name="connsiteY120" fmla="*/ 1440331 h 2146721"/>
                <a:gd name="connsiteX121" fmla="*/ 832217 w 2485572"/>
                <a:gd name="connsiteY121" fmla="*/ 1446012 h 2146721"/>
                <a:gd name="connsiteX122" fmla="*/ 767741 w 2485572"/>
                <a:gd name="connsiteY122" fmla="*/ 1513327 h 2146721"/>
                <a:gd name="connsiteX123" fmla="*/ 711787 w 2485572"/>
                <a:gd name="connsiteY123" fmla="*/ 1535766 h 2146721"/>
                <a:gd name="connsiteX124" fmla="*/ 686508 w 2485572"/>
                <a:gd name="connsiteY124" fmla="*/ 1541447 h 2146721"/>
                <a:gd name="connsiteX125" fmla="*/ 661513 w 2485572"/>
                <a:gd name="connsiteY125" fmla="*/ 1549684 h 2146721"/>
                <a:gd name="connsiteX126" fmla="*/ 658672 w 2485572"/>
                <a:gd name="connsiteY126" fmla="*/ 1552524 h 2146721"/>
                <a:gd name="connsiteX127" fmla="*/ 652992 w 2485572"/>
                <a:gd name="connsiteY127" fmla="*/ 1555364 h 2146721"/>
                <a:gd name="connsiteX128" fmla="*/ 624873 w 2485572"/>
                <a:gd name="connsiteY128" fmla="*/ 1561045 h 2146721"/>
                <a:gd name="connsiteX129" fmla="*/ 619476 w 2485572"/>
                <a:gd name="connsiteY129" fmla="*/ 1558205 h 2146721"/>
                <a:gd name="connsiteX130" fmla="*/ 616636 w 2485572"/>
                <a:gd name="connsiteY130" fmla="*/ 1555364 h 2146721"/>
                <a:gd name="connsiteX131" fmla="*/ 597037 w 2485572"/>
                <a:gd name="connsiteY131" fmla="*/ 1532926 h 2146721"/>
                <a:gd name="connsiteX132" fmla="*/ 594197 w 2485572"/>
                <a:gd name="connsiteY132" fmla="*/ 1521848 h 2146721"/>
                <a:gd name="connsiteX133" fmla="*/ 591357 w 2485572"/>
                <a:gd name="connsiteY133" fmla="*/ 1519008 h 2146721"/>
                <a:gd name="connsiteX134" fmla="*/ 566078 w 2485572"/>
                <a:gd name="connsiteY134" fmla="*/ 1482368 h 2146721"/>
                <a:gd name="connsiteX135" fmla="*/ 560397 w 2485572"/>
                <a:gd name="connsiteY135" fmla="*/ 1471291 h 2146721"/>
                <a:gd name="connsiteX136" fmla="*/ 555000 w 2485572"/>
                <a:gd name="connsiteY136" fmla="*/ 1465610 h 2146721"/>
                <a:gd name="connsiteX137" fmla="*/ 498762 w 2485572"/>
                <a:gd name="connsiteY137" fmla="*/ 1432094 h 2146721"/>
                <a:gd name="connsiteX138" fmla="*/ 490525 w 2485572"/>
                <a:gd name="connsiteY138" fmla="*/ 1429254 h 2146721"/>
                <a:gd name="connsiteX139" fmla="*/ 487685 w 2485572"/>
                <a:gd name="connsiteY139" fmla="*/ 1429254 h 2146721"/>
                <a:gd name="connsiteX140" fmla="*/ 462406 w 2485572"/>
                <a:gd name="connsiteY140" fmla="*/ 1426413 h 2146721"/>
                <a:gd name="connsiteX141" fmla="*/ 400770 w 2485572"/>
                <a:gd name="connsiteY141" fmla="*/ 1426413 h 2146721"/>
                <a:gd name="connsiteX142" fmla="*/ 392250 w 2485572"/>
                <a:gd name="connsiteY142" fmla="*/ 1423573 h 2146721"/>
                <a:gd name="connsiteX143" fmla="*/ 384013 w 2485572"/>
                <a:gd name="connsiteY143" fmla="*/ 1420733 h 2146721"/>
                <a:gd name="connsiteX144" fmla="*/ 375492 w 2485572"/>
                <a:gd name="connsiteY144" fmla="*/ 1420733 h 2146721"/>
                <a:gd name="connsiteX145" fmla="*/ 319537 w 2485572"/>
                <a:gd name="connsiteY145" fmla="*/ 1409655 h 2146721"/>
                <a:gd name="connsiteX146" fmla="*/ 313856 w 2485572"/>
                <a:gd name="connsiteY146" fmla="*/ 1406815 h 2146721"/>
                <a:gd name="connsiteX147" fmla="*/ 308176 w 2485572"/>
                <a:gd name="connsiteY147" fmla="*/ 1406815 h 2146721"/>
                <a:gd name="connsiteX148" fmla="*/ 297098 w 2485572"/>
                <a:gd name="connsiteY148" fmla="*/ 1401134 h 2146721"/>
                <a:gd name="connsiteX149" fmla="*/ 221546 w 2485572"/>
                <a:gd name="connsiteY149" fmla="*/ 1392898 h 2146721"/>
                <a:gd name="connsiteX150" fmla="*/ 213025 w 2485572"/>
                <a:gd name="connsiteY150" fmla="*/ 1392898 h 2146721"/>
                <a:gd name="connsiteX151" fmla="*/ 204504 w 2485572"/>
                <a:gd name="connsiteY151" fmla="*/ 1395738 h 2146721"/>
                <a:gd name="connsiteX152" fmla="*/ 154230 w 2485572"/>
                <a:gd name="connsiteY152" fmla="*/ 1406815 h 2146721"/>
                <a:gd name="connsiteX153" fmla="*/ 148549 w 2485572"/>
                <a:gd name="connsiteY153" fmla="*/ 1403975 h 2146721"/>
                <a:gd name="connsiteX154" fmla="*/ 137472 w 2485572"/>
                <a:gd name="connsiteY154" fmla="*/ 1398294 h 2146721"/>
                <a:gd name="connsiteX155" fmla="*/ 131791 w 2485572"/>
                <a:gd name="connsiteY155" fmla="*/ 1398294 h 2146721"/>
                <a:gd name="connsiteX156" fmla="*/ 67316 w 2485572"/>
                <a:gd name="connsiteY156" fmla="*/ 1418177 h 2146721"/>
                <a:gd name="connsiteX157" fmla="*/ 58795 w 2485572"/>
                <a:gd name="connsiteY157" fmla="*/ 1420733 h 2146721"/>
                <a:gd name="connsiteX158" fmla="*/ 50558 w 2485572"/>
                <a:gd name="connsiteY158" fmla="*/ 1423573 h 2146721"/>
                <a:gd name="connsiteX159" fmla="*/ 42037 w 2485572"/>
                <a:gd name="connsiteY159" fmla="*/ 1423573 h 2146721"/>
                <a:gd name="connsiteX160" fmla="*/ 5681 w 2485572"/>
                <a:gd name="connsiteY160" fmla="*/ 1432094 h 2146721"/>
                <a:gd name="connsiteX161" fmla="*/ 2840 w 2485572"/>
                <a:gd name="connsiteY161" fmla="*/ 1403975 h 2146721"/>
                <a:gd name="connsiteX162" fmla="*/ 0 w 2485572"/>
                <a:gd name="connsiteY162" fmla="*/ 1395738 h 2146721"/>
                <a:gd name="connsiteX163" fmla="*/ 5681 w 2485572"/>
                <a:gd name="connsiteY163" fmla="*/ 1373299 h 2146721"/>
                <a:gd name="connsiteX164" fmla="*/ 5681 w 2485572"/>
                <a:gd name="connsiteY164" fmla="*/ 1361938 h 2146721"/>
                <a:gd name="connsiteX165" fmla="*/ 11361 w 2485572"/>
                <a:gd name="connsiteY165" fmla="*/ 1345180 h 2146721"/>
                <a:gd name="connsiteX166" fmla="*/ 42037 w 2485572"/>
                <a:gd name="connsiteY166" fmla="*/ 1305983 h 2146721"/>
                <a:gd name="connsiteX167" fmla="*/ 47718 w 2485572"/>
                <a:gd name="connsiteY167" fmla="*/ 1294622 h 2146721"/>
                <a:gd name="connsiteX168" fmla="*/ 39197 w 2485572"/>
                <a:gd name="connsiteY168" fmla="*/ 1275024 h 2146721"/>
                <a:gd name="connsiteX169" fmla="*/ 33516 w 2485572"/>
                <a:gd name="connsiteY169" fmla="*/ 1269627 h 2146721"/>
                <a:gd name="connsiteX170" fmla="*/ 33516 w 2485572"/>
                <a:gd name="connsiteY170" fmla="*/ 1244348 h 2146721"/>
                <a:gd name="connsiteX171" fmla="*/ 64475 w 2485572"/>
                <a:gd name="connsiteY171" fmla="*/ 1213389 h 2146721"/>
                <a:gd name="connsiteX172" fmla="*/ 81233 w 2485572"/>
                <a:gd name="connsiteY172" fmla="*/ 1199471 h 2146721"/>
                <a:gd name="connsiteX173" fmla="*/ 86914 w 2485572"/>
                <a:gd name="connsiteY173" fmla="*/ 1190950 h 2146721"/>
                <a:gd name="connsiteX174" fmla="*/ 97991 w 2485572"/>
                <a:gd name="connsiteY174" fmla="*/ 1160275 h 2146721"/>
                <a:gd name="connsiteX175" fmla="*/ 95435 w 2485572"/>
                <a:gd name="connsiteY175" fmla="*/ 1151753 h 2146721"/>
                <a:gd name="connsiteX176" fmla="*/ 95435 w 2485572"/>
                <a:gd name="connsiteY176" fmla="*/ 1121078 h 2146721"/>
                <a:gd name="connsiteX177" fmla="*/ 100832 w 2485572"/>
                <a:gd name="connsiteY177" fmla="*/ 1112557 h 2146721"/>
                <a:gd name="connsiteX178" fmla="*/ 103672 w 2485572"/>
                <a:gd name="connsiteY178" fmla="*/ 1106876 h 2146721"/>
                <a:gd name="connsiteX179" fmla="*/ 154230 w 2485572"/>
                <a:gd name="connsiteY179" fmla="*/ 1070520 h 2146721"/>
                <a:gd name="connsiteX180" fmla="*/ 176668 w 2485572"/>
                <a:gd name="connsiteY180" fmla="*/ 1045241 h 2146721"/>
                <a:gd name="connsiteX181" fmla="*/ 176668 w 2485572"/>
                <a:gd name="connsiteY181" fmla="*/ 1037004 h 2146721"/>
                <a:gd name="connsiteX182" fmla="*/ 173828 w 2485572"/>
                <a:gd name="connsiteY182" fmla="*/ 1028483 h 2146721"/>
                <a:gd name="connsiteX183" fmla="*/ 157070 w 2485572"/>
                <a:gd name="connsiteY183" fmla="*/ 1008885 h 2146721"/>
                <a:gd name="connsiteX184" fmla="*/ 154230 w 2485572"/>
                <a:gd name="connsiteY184" fmla="*/ 1000648 h 2146721"/>
                <a:gd name="connsiteX185" fmla="*/ 157070 w 2485572"/>
                <a:gd name="connsiteY185" fmla="*/ 964008 h 2146721"/>
                <a:gd name="connsiteX186" fmla="*/ 154230 w 2485572"/>
                <a:gd name="connsiteY186" fmla="*/ 955771 h 2146721"/>
                <a:gd name="connsiteX187" fmla="*/ 126111 w 2485572"/>
                <a:gd name="connsiteY187" fmla="*/ 930492 h 2146721"/>
                <a:gd name="connsiteX188" fmla="*/ 112193 w 2485572"/>
                <a:gd name="connsiteY188" fmla="*/ 927652 h 2146721"/>
                <a:gd name="connsiteX189" fmla="*/ 109353 w 2485572"/>
                <a:gd name="connsiteY189" fmla="*/ 921971 h 2146721"/>
                <a:gd name="connsiteX190" fmla="*/ 109353 w 2485572"/>
                <a:gd name="connsiteY190" fmla="*/ 908053 h 2146721"/>
                <a:gd name="connsiteX191" fmla="*/ 117590 w 2485572"/>
                <a:gd name="connsiteY191" fmla="*/ 891295 h 2146721"/>
                <a:gd name="connsiteX192" fmla="*/ 123270 w 2485572"/>
                <a:gd name="connsiteY192" fmla="*/ 885615 h 2146721"/>
                <a:gd name="connsiteX193" fmla="*/ 148549 w 2485572"/>
                <a:gd name="connsiteY193" fmla="*/ 866016 h 2146721"/>
                <a:gd name="connsiteX194" fmla="*/ 128951 w 2485572"/>
                <a:gd name="connsiteY194" fmla="*/ 840738 h 2146721"/>
                <a:gd name="connsiteX195" fmla="*/ 126111 w 2485572"/>
                <a:gd name="connsiteY195" fmla="*/ 821139 h 2146721"/>
                <a:gd name="connsiteX196" fmla="*/ 140028 w 2485572"/>
                <a:gd name="connsiteY196" fmla="*/ 812618 h 2146721"/>
                <a:gd name="connsiteX197" fmla="*/ 142869 w 2485572"/>
                <a:gd name="connsiteY197" fmla="*/ 790464 h 2146721"/>
                <a:gd name="connsiteX198" fmla="*/ 154230 w 2485572"/>
                <a:gd name="connsiteY198" fmla="*/ 773422 h 2146721"/>
                <a:gd name="connsiteX199" fmla="*/ 157070 w 2485572"/>
                <a:gd name="connsiteY199" fmla="*/ 762344 h 2146721"/>
                <a:gd name="connsiteX200" fmla="*/ 157070 w 2485572"/>
                <a:gd name="connsiteY200" fmla="*/ 753824 h 2146721"/>
                <a:gd name="connsiteX201" fmla="*/ 145709 w 2485572"/>
                <a:gd name="connsiteY201" fmla="*/ 731385 h 2146721"/>
                <a:gd name="connsiteX202" fmla="*/ 145709 w 2485572"/>
                <a:gd name="connsiteY202" fmla="*/ 723148 h 2146721"/>
                <a:gd name="connsiteX203" fmla="*/ 159627 w 2485572"/>
                <a:gd name="connsiteY203" fmla="*/ 714627 h 2146721"/>
                <a:gd name="connsiteX204" fmla="*/ 204504 w 2485572"/>
                <a:gd name="connsiteY204" fmla="*/ 708946 h 2146721"/>
                <a:gd name="connsiteX205" fmla="*/ 232623 w 2485572"/>
                <a:gd name="connsiteY205" fmla="*/ 678271 h 2146721"/>
                <a:gd name="connsiteX206" fmla="*/ 232623 w 2485572"/>
                <a:gd name="connsiteY206" fmla="*/ 666909 h 2146721"/>
                <a:gd name="connsiteX207" fmla="*/ 215865 w 2485572"/>
                <a:gd name="connsiteY207" fmla="*/ 644755 h 2146721"/>
                <a:gd name="connsiteX208" fmla="*/ 218705 w 2485572"/>
                <a:gd name="connsiteY208" fmla="*/ 613795 h 2146721"/>
                <a:gd name="connsiteX209" fmla="*/ 241144 w 2485572"/>
                <a:gd name="connsiteY209" fmla="*/ 582836 h 2146721"/>
                <a:gd name="connsiteX210" fmla="*/ 252221 w 2485572"/>
                <a:gd name="connsiteY210" fmla="*/ 571758 h 2146721"/>
                <a:gd name="connsiteX211" fmla="*/ 285737 w 2485572"/>
                <a:gd name="connsiteY211" fmla="*/ 524041 h 2146721"/>
                <a:gd name="connsiteX212" fmla="*/ 291418 w 2485572"/>
                <a:gd name="connsiteY212" fmla="*/ 518644 h 2146721"/>
                <a:gd name="connsiteX213" fmla="*/ 322377 w 2485572"/>
                <a:gd name="connsiteY213" fmla="*/ 518644 h 2146721"/>
                <a:gd name="connsiteX214" fmla="*/ 333455 w 2485572"/>
                <a:gd name="connsiteY214" fmla="*/ 510123 h 2146721"/>
                <a:gd name="connsiteX215" fmla="*/ 341976 w 2485572"/>
                <a:gd name="connsiteY215" fmla="*/ 482004 h 2146721"/>
                <a:gd name="connsiteX216" fmla="*/ 347372 w 2485572"/>
                <a:gd name="connsiteY216" fmla="*/ 476607 h 2146721"/>
                <a:gd name="connsiteX217" fmla="*/ 386853 w 2485572"/>
                <a:gd name="connsiteY217" fmla="*/ 459565 h 2146721"/>
                <a:gd name="connsiteX218" fmla="*/ 389409 w 2485572"/>
                <a:gd name="connsiteY218" fmla="*/ 454169 h 2146721"/>
                <a:gd name="connsiteX219" fmla="*/ 400770 w 2485572"/>
                <a:gd name="connsiteY219" fmla="*/ 434570 h 2146721"/>
                <a:gd name="connsiteX220" fmla="*/ 414688 w 2485572"/>
                <a:gd name="connsiteY220" fmla="*/ 392534 h 2146721"/>
                <a:gd name="connsiteX221" fmla="*/ 428890 w 2485572"/>
                <a:gd name="connsiteY221" fmla="*/ 341976 h 2146721"/>
                <a:gd name="connsiteX222" fmla="*/ 434286 w 2485572"/>
                <a:gd name="connsiteY222" fmla="*/ 255062 h 2146721"/>
                <a:gd name="connsiteX223" fmla="*/ 437127 w 2485572"/>
                <a:gd name="connsiteY223" fmla="*/ 252221 h 2146721"/>
                <a:gd name="connsiteX224" fmla="*/ 448488 w 2485572"/>
                <a:gd name="connsiteY224" fmla="*/ 235463 h 2146721"/>
                <a:gd name="connsiteX225" fmla="*/ 468086 w 2485572"/>
                <a:gd name="connsiteY225" fmla="*/ 221546 h 2146721"/>
                <a:gd name="connsiteX226" fmla="*/ 501602 w 2485572"/>
                <a:gd name="connsiteY226" fmla="*/ 215865 h 2146721"/>
                <a:gd name="connsiteX227" fmla="*/ 512964 w 2485572"/>
                <a:gd name="connsiteY227" fmla="*/ 213025 h 2146721"/>
                <a:gd name="connsiteX228" fmla="*/ 555000 w 2485572"/>
                <a:gd name="connsiteY228" fmla="*/ 187746 h 2146721"/>
                <a:gd name="connsiteX229" fmla="*/ 557557 w 2485572"/>
                <a:gd name="connsiteY229" fmla="*/ 182349 h 2146721"/>
                <a:gd name="connsiteX230" fmla="*/ 602434 w 2485572"/>
                <a:gd name="connsiteY230" fmla="*/ 131791 h 2146721"/>
                <a:gd name="connsiteX231" fmla="*/ 605274 w 2485572"/>
                <a:gd name="connsiteY231" fmla="*/ 123270 h 2146721"/>
                <a:gd name="connsiteX232" fmla="*/ 594197 w 2485572"/>
                <a:gd name="connsiteY232" fmla="*/ 70156 h 2146721"/>
                <a:gd name="connsiteX233" fmla="*/ 650151 w 2485572"/>
                <a:gd name="connsiteY233" fmla="*/ 92595 h 2146721"/>
                <a:gd name="connsiteX234" fmla="*/ 664069 w 2485572"/>
                <a:gd name="connsiteY234" fmla="*/ 92595 h 2146721"/>
                <a:gd name="connsiteX235" fmla="*/ 689348 w 2485572"/>
                <a:gd name="connsiteY235" fmla="*/ 98275 h 2146721"/>
                <a:gd name="connsiteX236" fmla="*/ 723148 w 2485572"/>
                <a:gd name="connsiteY236" fmla="*/ 89754 h 2146721"/>
                <a:gd name="connsiteX237" fmla="*/ 725704 w 2485572"/>
                <a:gd name="connsiteY237" fmla="*/ 92595 h 2146721"/>
                <a:gd name="connsiteX238" fmla="*/ 731385 w 2485572"/>
                <a:gd name="connsiteY238" fmla="*/ 92595 h 2146721"/>
                <a:gd name="connsiteX239" fmla="*/ 737065 w 2485572"/>
                <a:gd name="connsiteY239" fmla="*/ 95435 h 2146721"/>
                <a:gd name="connsiteX240" fmla="*/ 742746 w 2485572"/>
                <a:gd name="connsiteY240" fmla="*/ 95435 h 2146721"/>
                <a:gd name="connsiteX241" fmla="*/ 779102 w 2485572"/>
                <a:gd name="connsiteY241" fmla="*/ 75837 h 2146721"/>
                <a:gd name="connsiteX242" fmla="*/ 818299 w 2485572"/>
                <a:gd name="connsiteY242" fmla="*/ 39197 h 2146721"/>
                <a:gd name="connsiteX243" fmla="*/ 823980 w 2485572"/>
                <a:gd name="connsiteY243" fmla="*/ 33800 h 2146721"/>
                <a:gd name="connsiteX244" fmla="*/ 851815 w 2485572"/>
                <a:gd name="connsiteY244" fmla="*/ 19598 h 2146721"/>
                <a:gd name="connsiteX245" fmla="*/ 854655 w 2485572"/>
                <a:gd name="connsiteY245" fmla="*/ 14202 h 2146721"/>
                <a:gd name="connsiteX246" fmla="*/ 888455 w 2485572"/>
                <a:gd name="connsiteY246" fmla="*/ 8521 h 2146721"/>
                <a:gd name="connsiteX247" fmla="*/ 893852 w 2485572"/>
                <a:gd name="connsiteY247" fmla="*/ 11361 h 2146721"/>
                <a:gd name="connsiteX248" fmla="*/ 933332 w 2485572"/>
                <a:gd name="connsiteY248" fmla="*/ 36640 h 2146721"/>
                <a:gd name="connsiteX249" fmla="*/ 938729 w 2485572"/>
                <a:gd name="connsiteY249" fmla="*/ 42037 h 2146721"/>
                <a:gd name="connsiteX250" fmla="*/ 969689 w 2485572"/>
                <a:gd name="connsiteY250" fmla="*/ 61635 h 2146721"/>
                <a:gd name="connsiteX251" fmla="*/ 972529 w 2485572"/>
                <a:gd name="connsiteY251" fmla="*/ 64475 h 2146721"/>
                <a:gd name="connsiteX252" fmla="*/ 977925 w 2485572"/>
                <a:gd name="connsiteY252" fmla="*/ 67316 h 2146721"/>
                <a:gd name="connsiteX253" fmla="*/ 1011725 w 2485572"/>
                <a:gd name="connsiteY253" fmla="*/ 67316 h 2146721"/>
                <a:gd name="connsiteX254" fmla="*/ 1031324 w 2485572"/>
                <a:gd name="connsiteY254" fmla="*/ 64475 h 2146721"/>
                <a:gd name="connsiteX255" fmla="*/ 1042401 w 2485572"/>
                <a:gd name="connsiteY255" fmla="*/ 64475 h 2146721"/>
                <a:gd name="connsiteX256" fmla="*/ 1104036 w 2485572"/>
                <a:gd name="connsiteY256" fmla="*/ 70156 h 2146721"/>
                <a:gd name="connsiteX257" fmla="*/ 1109717 w 2485572"/>
                <a:gd name="connsiteY257" fmla="*/ 75837 h 2146721"/>
                <a:gd name="connsiteX258" fmla="*/ 1118238 w 2485572"/>
                <a:gd name="connsiteY258" fmla="*/ 81233 h 2146721"/>
                <a:gd name="connsiteX259" fmla="*/ 1121078 w 2485572"/>
                <a:gd name="connsiteY259" fmla="*/ 84074 h 2146721"/>
                <a:gd name="connsiteX260" fmla="*/ 1143517 w 2485572"/>
                <a:gd name="connsiteY260" fmla="*/ 95435 h 2146721"/>
                <a:gd name="connsiteX261" fmla="*/ 1151754 w 2485572"/>
                <a:gd name="connsiteY261" fmla="*/ 100832 h 2146721"/>
                <a:gd name="connsiteX262" fmla="*/ 1171352 w 2485572"/>
                <a:gd name="connsiteY262" fmla="*/ 100832 h 2146721"/>
                <a:gd name="connsiteX263" fmla="*/ 1174192 w 2485572"/>
                <a:gd name="connsiteY263" fmla="*/ 98275 h 2146721"/>
                <a:gd name="connsiteX264" fmla="*/ 1188110 w 2485572"/>
                <a:gd name="connsiteY264" fmla="*/ 89754 h 2146721"/>
                <a:gd name="connsiteX265" fmla="*/ 1193791 w 2485572"/>
                <a:gd name="connsiteY265" fmla="*/ 84074 h 2146721"/>
                <a:gd name="connsiteX266" fmla="*/ 1238668 w 2485572"/>
                <a:gd name="connsiteY266" fmla="*/ 75837 h 2146721"/>
                <a:gd name="connsiteX267" fmla="*/ 1244348 w 2485572"/>
                <a:gd name="connsiteY267" fmla="*/ 78677 h 2146721"/>
                <a:gd name="connsiteX268" fmla="*/ 1272184 w 2485572"/>
                <a:gd name="connsiteY268" fmla="*/ 75837 h 2146721"/>
                <a:gd name="connsiteX269" fmla="*/ 1280705 w 2485572"/>
                <a:gd name="connsiteY269" fmla="*/ 72996 h 2146721"/>
                <a:gd name="connsiteX270" fmla="*/ 1286385 w 2485572"/>
                <a:gd name="connsiteY270" fmla="*/ 72996 h 2146721"/>
                <a:gd name="connsiteX271" fmla="*/ 1348020 w 2485572"/>
                <a:gd name="connsiteY271" fmla="*/ 50558 h 2146721"/>
                <a:gd name="connsiteX272" fmla="*/ 1350861 w 2485572"/>
                <a:gd name="connsiteY272" fmla="*/ 50558 h 2146721"/>
                <a:gd name="connsiteX273" fmla="*/ 1392898 w 2485572"/>
                <a:gd name="connsiteY273" fmla="*/ 39197 h 2146721"/>
                <a:gd name="connsiteX274" fmla="*/ 1406815 w 2485572"/>
                <a:gd name="connsiteY274" fmla="*/ 39197 h 2146721"/>
                <a:gd name="connsiteX275" fmla="*/ 1459929 w 2485572"/>
                <a:gd name="connsiteY275" fmla="*/ 36640 h 2146721"/>
                <a:gd name="connsiteX276" fmla="*/ 1468450 w 2485572"/>
                <a:gd name="connsiteY276" fmla="*/ 36640 h 2146721"/>
                <a:gd name="connsiteX277" fmla="*/ 1474131 w 2485572"/>
                <a:gd name="connsiteY277" fmla="*/ 33800 h 2146721"/>
                <a:gd name="connsiteX278" fmla="*/ 1479528 w 2485572"/>
                <a:gd name="connsiteY278" fmla="*/ 30960 h 2146721"/>
                <a:gd name="connsiteX279" fmla="*/ 1485208 w 2485572"/>
                <a:gd name="connsiteY279" fmla="*/ 30960 h 2146721"/>
                <a:gd name="connsiteX280" fmla="*/ 1544003 w 2485572"/>
                <a:gd name="connsiteY280" fmla="*/ 16758 h 2146721"/>
                <a:gd name="connsiteX281" fmla="*/ 1549684 w 2485572"/>
                <a:gd name="connsiteY281" fmla="*/ 14202 h 2146721"/>
                <a:gd name="connsiteX282" fmla="*/ 1555364 w 2485572"/>
                <a:gd name="connsiteY282" fmla="*/ 14202 h 2146721"/>
                <a:gd name="connsiteX283" fmla="*/ 1563601 w 2485572"/>
                <a:gd name="connsiteY283" fmla="*/ 11361 h 2146721"/>
                <a:gd name="connsiteX284" fmla="*/ 1614159 w 2485572"/>
                <a:gd name="connsiteY284" fmla="*/ 22439 h 2146721"/>
                <a:gd name="connsiteX285" fmla="*/ 1619840 w 2485572"/>
                <a:gd name="connsiteY285" fmla="*/ 19598 h 2146721"/>
                <a:gd name="connsiteX286" fmla="*/ 1630917 w 2485572"/>
                <a:gd name="connsiteY286" fmla="*/ 16758 h 2146721"/>
                <a:gd name="connsiteX287" fmla="*/ 1645119 w 2485572"/>
                <a:gd name="connsiteY287" fmla="*/ 8521 h 2146721"/>
                <a:gd name="connsiteX288" fmla="*/ 1653356 w 2485572"/>
                <a:gd name="connsiteY288" fmla="*/ 5681 h 2146721"/>
                <a:gd name="connsiteX289" fmla="*/ 1689712 w 2485572"/>
                <a:gd name="connsiteY289" fmla="*/ 0 h 2146721"/>
                <a:gd name="connsiteX290" fmla="*/ 1698233 w 2485572"/>
                <a:gd name="connsiteY290" fmla="*/ 11361 h 2146721"/>
                <a:gd name="connsiteX291" fmla="*/ 1703914 w 2485572"/>
                <a:gd name="connsiteY291" fmla="*/ 14202 h 2146721"/>
                <a:gd name="connsiteX292" fmla="*/ 1709310 w 2485572"/>
                <a:gd name="connsiteY292" fmla="*/ 16758 h 2146721"/>
                <a:gd name="connsiteX293" fmla="*/ 1717831 w 2485572"/>
                <a:gd name="connsiteY293" fmla="*/ 16758 h 2146721"/>
                <a:gd name="connsiteX294" fmla="*/ 1757028 w 2485572"/>
                <a:gd name="connsiteY294" fmla="*/ 22439 h 2146721"/>
                <a:gd name="connsiteX295" fmla="*/ 1762708 w 2485572"/>
                <a:gd name="connsiteY295" fmla="*/ 25279 h 2146721"/>
                <a:gd name="connsiteX296" fmla="*/ 1768389 w 2485572"/>
                <a:gd name="connsiteY296" fmla="*/ 25279 h 2146721"/>
                <a:gd name="connsiteX297" fmla="*/ 1787987 w 2485572"/>
                <a:gd name="connsiteY297" fmla="*/ 33800 h 2146721"/>
                <a:gd name="connsiteX298" fmla="*/ 1793384 w 2485572"/>
                <a:gd name="connsiteY298" fmla="*/ 33800 h 2146721"/>
                <a:gd name="connsiteX299" fmla="*/ 1801905 w 2485572"/>
                <a:gd name="connsiteY299" fmla="*/ 36640 h 2146721"/>
                <a:gd name="connsiteX300" fmla="*/ 1835421 w 2485572"/>
                <a:gd name="connsiteY300" fmla="*/ 42037 h 2146721"/>
                <a:gd name="connsiteX301" fmla="*/ 1891659 w 2485572"/>
                <a:gd name="connsiteY301" fmla="*/ 61635 h 2146721"/>
                <a:gd name="connsiteX302" fmla="*/ 1897340 w 2485572"/>
                <a:gd name="connsiteY302" fmla="*/ 64475 h 2146721"/>
                <a:gd name="connsiteX303" fmla="*/ 1899896 w 2485572"/>
                <a:gd name="connsiteY303" fmla="*/ 67316 h 2146721"/>
                <a:gd name="connsiteX304" fmla="*/ 1944774 w 2485572"/>
                <a:gd name="connsiteY304" fmla="*/ 123270 h 2146721"/>
                <a:gd name="connsiteX305" fmla="*/ 1947614 w 2485572"/>
                <a:gd name="connsiteY305" fmla="*/ 128951 h 2146721"/>
                <a:gd name="connsiteX306" fmla="*/ 1950454 w 2485572"/>
                <a:gd name="connsiteY306" fmla="*/ 131791 h 2146721"/>
                <a:gd name="connsiteX307" fmla="*/ 1956135 w 2485572"/>
                <a:gd name="connsiteY307" fmla="*/ 140312 h 2146721"/>
                <a:gd name="connsiteX308" fmla="*/ 1958975 w 2485572"/>
                <a:gd name="connsiteY308" fmla="*/ 145709 h 2146721"/>
                <a:gd name="connsiteX309" fmla="*/ 1961532 w 2485572"/>
                <a:gd name="connsiteY309" fmla="*/ 154230 h 2146721"/>
                <a:gd name="connsiteX310" fmla="*/ 1998172 w 2485572"/>
                <a:gd name="connsiteY310" fmla="*/ 204788 h 2146721"/>
                <a:gd name="connsiteX311" fmla="*/ 2003569 w 2485572"/>
                <a:gd name="connsiteY311" fmla="*/ 207344 h 2146721"/>
                <a:gd name="connsiteX312" fmla="*/ 2009249 w 2485572"/>
                <a:gd name="connsiteY312" fmla="*/ 210184 h 2146721"/>
                <a:gd name="connsiteX313" fmla="*/ 2017770 w 2485572"/>
                <a:gd name="connsiteY313" fmla="*/ 210184 h 2146721"/>
                <a:gd name="connsiteX314" fmla="*/ 2026007 w 2485572"/>
                <a:gd name="connsiteY314" fmla="*/ 213025 h 2146721"/>
                <a:gd name="connsiteX315" fmla="*/ 2037368 w 2485572"/>
                <a:gd name="connsiteY315" fmla="*/ 215865 h 2146721"/>
                <a:gd name="connsiteX316" fmla="*/ 2099003 w 2485572"/>
                <a:gd name="connsiteY316" fmla="*/ 221546 h 2146721"/>
                <a:gd name="connsiteX317" fmla="*/ 2104684 w 2485572"/>
                <a:gd name="connsiteY317" fmla="*/ 224386 h 2146721"/>
                <a:gd name="connsiteX318" fmla="*/ 2112921 w 2485572"/>
                <a:gd name="connsiteY318" fmla="*/ 224386 h 2146721"/>
                <a:gd name="connsiteX319" fmla="*/ 2124283 w 2485572"/>
                <a:gd name="connsiteY319" fmla="*/ 229783 h 2146721"/>
                <a:gd name="connsiteX320" fmla="*/ 2177397 w 2485572"/>
                <a:gd name="connsiteY320" fmla="*/ 229783 h 2146721"/>
                <a:gd name="connsiteX321" fmla="*/ 2185918 w 2485572"/>
                <a:gd name="connsiteY321" fmla="*/ 232623 h 2146721"/>
                <a:gd name="connsiteX322" fmla="*/ 2213753 w 2485572"/>
                <a:gd name="connsiteY322" fmla="*/ 226942 h 2146721"/>
                <a:gd name="connsiteX323" fmla="*/ 2219434 w 2485572"/>
                <a:gd name="connsiteY323" fmla="*/ 224386 h 2146721"/>
                <a:gd name="connsiteX324" fmla="*/ 2241872 w 2485572"/>
                <a:gd name="connsiteY324" fmla="*/ 224386 h 2146721"/>
                <a:gd name="connsiteX0" fmla="*/ 2241872 w 2485572"/>
                <a:gd name="connsiteY0" fmla="*/ 224386 h 2079112"/>
                <a:gd name="connsiteX1" fmla="*/ 2227954 w 2485572"/>
                <a:gd name="connsiteY1" fmla="*/ 263583 h 2079112"/>
                <a:gd name="connsiteX2" fmla="*/ 2227954 w 2485572"/>
                <a:gd name="connsiteY2" fmla="*/ 271820 h 2079112"/>
                <a:gd name="connsiteX3" fmla="*/ 2225114 w 2485572"/>
                <a:gd name="connsiteY3" fmla="*/ 294258 h 2079112"/>
                <a:gd name="connsiteX4" fmla="*/ 2216593 w 2485572"/>
                <a:gd name="connsiteY4" fmla="*/ 328058 h 2079112"/>
                <a:gd name="connsiteX5" fmla="*/ 2183077 w 2485572"/>
                <a:gd name="connsiteY5" fmla="*/ 426049 h 2079112"/>
                <a:gd name="connsiteX6" fmla="*/ 2180237 w 2485572"/>
                <a:gd name="connsiteY6" fmla="*/ 428890 h 2079112"/>
                <a:gd name="connsiteX7" fmla="*/ 2177397 w 2485572"/>
                <a:gd name="connsiteY7" fmla="*/ 434570 h 2079112"/>
                <a:gd name="connsiteX8" fmla="*/ 2143881 w 2485572"/>
                <a:gd name="connsiteY8" fmla="*/ 482004 h 2079112"/>
                <a:gd name="connsiteX9" fmla="*/ 2141040 w 2485572"/>
                <a:gd name="connsiteY9" fmla="*/ 487685 h 2079112"/>
                <a:gd name="connsiteX10" fmla="*/ 2135360 w 2485572"/>
                <a:gd name="connsiteY10" fmla="*/ 490525 h 2079112"/>
                <a:gd name="connsiteX11" fmla="*/ 2132519 w 2485572"/>
                <a:gd name="connsiteY11" fmla="*/ 496206 h 2079112"/>
                <a:gd name="connsiteX12" fmla="*/ 2129679 w 2485572"/>
                <a:gd name="connsiteY12" fmla="*/ 538242 h 2079112"/>
                <a:gd name="connsiteX13" fmla="*/ 2132519 w 2485572"/>
                <a:gd name="connsiteY13" fmla="*/ 540799 h 2079112"/>
                <a:gd name="connsiteX14" fmla="*/ 2188758 w 2485572"/>
                <a:gd name="connsiteY14" fmla="*/ 624873 h 2079112"/>
                <a:gd name="connsiteX15" fmla="*/ 2205516 w 2485572"/>
                <a:gd name="connsiteY15" fmla="*/ 630553 h 2079112"/>
                <a:gd name="connsiteX16" fmla="*/ 2211197 w 2485572"/>
                <a:gd name="connsiteY16" fmla="*/ 633393 h 2079112"/>
                <a:gd name="connsiteX17" fmla="*/ 2216593 w 2485572"/>
                <a:gd name="connsiteY17" fmla="*/ 636234 h 2079112"/>
                <a:gd name="connsiteX18" fmla="*/ 2225114 w 2485572"/>
                <a:gd name="connsiteY18" fmla="*/ 636234 h 2079112"/>
                <a:gd name="connsiteX19" fmla="*/ 2267151 w 2485572"/>
                <a:gd name="connsiteY19" fmla="*/ 644755 h 2079112"/>
                <a:gd name="connsiteX20" fmla="*/ 2272832 w 2485572"/>
                <a:gd name="connsiteY20" fmla="*/ 644755 h 2079112"/>
                <a:gd name="connsiteX21" fmla="*/ 2309188 w 2485572"/>
                <a:gd name="connsiteY21" fmla="*/ 678271 h 2079112"/>
                <a:gd name="connsiteX22" fmla="*/ 2370823 w 2485572"/>
                <a:gd name="connsiteY22" fmla="*/ 739906 h 2079112"/>
                <a:gd name="connsiteX23" fmla="*/ 2376504 w 2485572"/>
                <a:gd name="connsiteY23" fmla="*/ 750983 h 2079112"/>
                <a:gd name="connsiteX24" fmla="*/ 2379060 w 2485572"/>
                <a:gd name="connsiteY24" fmla="*/ 756664 h 2079112"/>
                <a:gd name="connsiteX25" fmla="*/ 2381900 w 2485572"/>
                <a:gd name="connsiteY25" fmla="*/ 765185 h 2079112"/>
                <a:gd name="connsiteX26" fmla="*/ 2415700 w 2485572"/>
                <a:gd name="connsiteY26" fmla="*/ 793020 h 2079112"/>
                <a:gd name="connsiteX27" fmla="*/ 2423937 w 2485572"/>
                <a:gd name="connsiteY27" fmla="*/ 793020 h 2079112"/>
                <a:gd name="connsiteX28" fmla="*/ 2429618 w 2485572"/>
                <a:gd name="connsiteY28" fmla="*/ 795860 h 2079112"/>
                <a:gd name="connsiteX29" fmla="*/ 2435299 w 2485572"/>
                <a:gd name="connsiteY29" fmla="*/ 801541 h 2079112"/>
                <a:gd name="connsiteX30" fmla="*/ 2468814 w 2485572"/>
                <a:gd name="connsiteY30" fmla="*/ 832501 h 2079112"/>
                <a:gd name="connsiteX31" fmla="*/ 2468814 w 2485572"/>
                <a:gd name="connsiteY31" fmla="*/ 835057 h 2079112"/>
                <a:gd name="connsiteX32" fmla="*/ 2471655 w 2485572"/>
                <a:gd name="connsiteY32" fmla="*/ 840738 h 2079112"/>
                <a:gd name="connsiteX33" fmla="*/ 2477336 w 2485572"/>
                <a:gd name="connsiteY33" fmla="*/ 866016 h 2079112"/>
                <a:gd name="connsiteX34" fmla="*/ 2483016 w 2485572"/>
                <a:gd name="connsiteY34" fmla="*/ 882774 h 2079112"/>
                <a:gd name="connsiteX35" fmla="*/ 2485572 w 2485572"/>
                <a:gd name="connsiteY35" fmla="*/ 888455 h 2079112"/>
                <a:gd name="connsiteX36" fmla="*/ 2485572 w 2485572"/>
                <a:gd name="connsiteY36" fmla="*/ 896692 h 2079112"/>
                <a:gd name="connsiteX37" fmla="*/ 2457737 w 2485572"/>
                <a:gd name="connsiteY37" fmla="*/ 992127 h 2079112"/>
                <a:gd name="connsiteX38" fmla="*/ 2454897 w 2485572"/>
                <a:gd name="connsiteY38" fmla="*/ 997808 h 2079112"/>
                <a:gd name="connsiteX39" fmla="*/ 2454897 w 2485572"/>
                <a:gd name="connsiteY39" fmla="*/ 1008885 h 2079112"/>
                <a:gd name="connsiteX40" fmla="*/ 2438139 w 2485572"/>
                <a:gd name="connsiteY40" fmla="*/ 1064839 h 2079112"/>
                <a:gd name="connsiteX41" fmla="*/ 2438139 w 2485572"/>
                <a:gd name="connsiteY41" fmla="*/ 1084438 h 2079112"/>
                <a:gd name="connsiteX42" fmla="*/ 2443536 w 2485572"/>
                <a:gd name="connsiteY42" fmla="*/ 1132155 h 2079112"/>
                <a:gd name="connsiteX43" fmla="*/ 2443536 w 2485572"/>
                <a:gd name="connsiteY43" fmla="*/ 1177032 h 2079112"/>
                <a:gd name="connsiteX44" fmla="*/ 2440979 w 2485572"/>
                <a:gd name="connsiteY44" fmla="*/ 1185553 h 2079112"/>
                <a:gd name="connsiteX45" fmla="*/ 2423937 w 2485572"/>
                <a:gd name="connsiteY45" fmla="*/ 1252585 h 2079112"/>
                <a:gd name="connsiteX46" fmla="*/ 2418541 w 2485572"/>
                <a:gd name="connsiteY46" fmla="*/ 1258266 h 2079112"/>
                <a:gd name="connsiteX47" fmla="*/ 2415700 w 2485572"/>
                <a:gd name="connsiteY47" fmla="*/ 1261106 h 2079112"/>
                <a:gd name="connsiteX48" fmla="*/ 2410020 w 2485572"/>
                <a:gd name="connsiteY48" fmla="*/ 1266787 h 2079112"/>
                <a:gd name="connsiteX49" fmla="*/ 2407179 w 2485572"/>
                <a:gd name="connsiteY49" fmla="*/ 1275024 h 2079112"/>
                <a:gd name="connsiteX50" fmla="*/ 2373663 w 2485572"/>
                <a:gd name="connsiteY50" fmla="*/ 1317061 h 2079112"/>
                <a:gd name="connsiteX51" fmla="*/ 2365142 w 2485572"/>
                <a:gd name="connsiteY51" fmla="*/ 1334103 h 2079112"/>
                <a:gd name="connsiteX52" fmla="*/ 2362302 w 2485572"/>
                <a:gd name="connsiteY52" fmla="*/ 1336659 h 2079112"/>
                <a:gd name="connsiteX53" fmla="*/ 2356905 w 2485572"/>
                <a:gd name="connsiteY53" fmla="*/ 1359098 h 2079112"/>
                <a:gd name="connsiteX54" fmla="*/ 2354065 w 2485572"/>
                <a:gd name="connsiteY54" fmla="*/ 1364778 h 2079112"/>
                <a:gd name="connsiteX55" fmla="*/ 2351225 w 2485572"/>
                <a:gd name="connsiteY55" fmla="*/ 1370459 h 2079112"/>
                <a:gd name="connsiteX56" fmla="*/ 2339863 w 2485572"/>
                <a:gd name="connsiteY56" fmla="*/ 1387217 h 2079112"/>
                <a:gd name="connsiteX57" fmla="*/ 2309188 w 2485572"/>
                <a:gd name="connsiteY57" fmla="*/ 1432094 h 2079112"/>
                <a:gd name="connsiteX58" fmla="*/ 2306348 w 2485572"/>
                <a:gd name="connsiteY58" fmla="*/ 1434934 h 2079112"/>
                <a:gd name="connsiteX59" fmla="*/ 2300667 w 2485572"/>
                <a:gd name="connsiteY59" fmla="*/ 1440331 h 2079112"/>
                <a:gd name="connsiteX60" fmla="*/ 2297827 w 2485572"/>
                <a:gd name="connsiteY60" fmla="*/ 1446012 h 2079112"/>
                <a:gd name="connsiteX61" fmla="*/ 2289590 w 2485572"/>
                <a:gd name="connsiteY61" fmla="*/ 1451692 h 2079112"/>
                <a:gd name="connsiteX62" fmla="*/ 2281069 w 2485572"/>
                <a:gd name="connsiteY62" fmla="*/ 1457373 h 2079112"/>
                <a:gd name="connsiteX63" fmla="*/ 2230795 w 2485572"/>
                <a:gd name="connsiteY63" fmla="*/ 1476971 h 2079112"/>
                <a:gd name="connsiteX64" fmla="*/ 2227954 w 2485572"/>
                <a:gd name="connsiteY64" fmla="*/ 1482368 h 2079112"/>
                <a:gd name="connsiteX65" fmla="*/ 2219434 w 2485572"/>
                <a:gd name="connsiteY65" fmla="*/ 1485208 h 2079112"/>
                <a:gd name="connsiteX66" fmla="*/ 2180237 w 2485572"/>
                <a:gd name="connsiteY66" fmla="*/ 1504806 h 2079112"/>
                <a:gd name="connsiteX67" fmla="*/ 2174556 w 2485572"/>
                <a:gd name="connsiteY67" fmla="*/ 1510487 h 2079112"/>
                <a:gd name="connsiteX68" fmla="*/ 2169160 w 2485572"/>
                <a:gd name="connsiteY68" fmla="*/ 1519008 h 2079112"/>
                <a:gd name="connsiteX69" fmla="*/ 2163479 w 2485572"/>
                <a:gd name="connsiteY69" fmla="*/ 1546843 h 2079112"/>
                <a:gd name="connsiteX70" fmla="*/ 1479604 w 2485572"/>
                <a:gd name="connsiteY70" fmla="*/ 2079112 h 2079112"/>
                <a:gd name="connsiteX71" fmla="*/ 1311380 w 2485572"/>
                <a:gd name="connsiteY71" fmla="*/ 2034528 h 2079112"/>
                <a:gd name="connsiteX72" fmla="*/ 1295454 w 2485572"/>
                <a:gd name="connsiteY72" fmla="*/ 2023550 h 2079112"/>
                <a:gd name="connsiteX73" fmla="*/ 1238668 w 2485572"/>
                <a:gd name="connsiteY73" fmla="*/ 2001012 h 2079112"/>
                <a:gd name="connsiteX74" fmla="*/ 1157434 w 2485572"/>
                <a:gd name="connsiteY74" fmla="*/ 1981414 h 2079112"/>
                <a:gd name="connsiteX75" fmla="*/ 1109717 w 2485572"/>
                <a:gd name="connsiteY75" fmla="*/ 1947614 h 2079112"/>
                <a:gd name="connsiteX76" fmla="*/ 1098639 w 2485572"/>
                <a:gd name="connsiteY76" fmla="*/ 1944774 h 2079112"/>
                <a:gd name="connsiteX77" fmla="*/ 1067680 w 2485572"/>
                <a:gd name="connsiteY77" fmla="*/ 1919779 h 2079112"/>
                <a:gd name="connsiteX78" fmla="*/ 1056603 w 2485572"/>
                <a:gd name="connsiteY78" fmla="*/ 1888819 h 2079112"/>
                <a:gd name="connsiteX79" fmla="*/ 1053762 w 2485572"/>
                <a:gd name="connsiteY79" fmla="*/ 1880298 h 2079112"/>
                <a:gd name="connsiteX80" fmla="*/ 1022803 w 2485572"/>
                <a:gd name="connsiteY80" fmla="*/ 1860700 h 2079112"/>
                <a:gd name="connsiteX81" fmla="*/ 1019962 w 2485572"/>
                <a:gd name="connsiteY81" fmla="*/ 1858143 h 2079112"/>
                <a:gd name="connsiteX82" fmla="*/ 1006045 w 2485572"/>
                <a:gd name="connsiteY82" fmla="*/ 1824343 h 2079112"/>
                <a:gd name="connsiteX83" fmla="*/ 1006045 w 2485572"/>
                <a:gd name="connsiteY83" fmla="*/ 1813266 h 2079112"/>
                <a:gd name="connsiteX84" fmla="*/ 1011725 w 2485572"/>
                <a:gd name="connsiteY84" fmla="*/ 1793668 h 2079112"/>
                <a:gd name="connsiteX85" fmla="*/ 1019962 w 2485572"/>
                <a:gd name="connsiteY85" fmla="*/ 1768389 h 2079112"/>
                <a:gd name="connsiteX86" fmla="*/ 1025643 w 2485572"/>
                <a:gd name="connsiteY86" fmla="*/ 1737429 h 2079112"/>
                <a:gd name="connsiteX87" fmla="*/ 1025643 w 2485572"/>
                <a:gd name="connsiteY87" fmla="*/ 1723512 h 2079112"/>
                <a:gd name="connsiteX88" fmla="*/ 1019962 w 2485572"/>
                <a:gd name="connsiteY88" fmla="*/ 1720671 h 2079112"/>
                <a:gd name="connsiteX89" fmla="*/ 1014566 w 2485572"/>
                <a:gd name="connsiteY89" fmla="*/ 1712435 h 2079112"/>
                <a:gd name="connsiteX90" fmla="*/ 1011725 w 2485572"/>
                <a:gd name="connsiteY90" fmla="*/ 1709594 h 2079112"/>
                <a:gd name="connsiteX91" fmla="*/ 983606 w 2485572"/>
                <a:gd name="connsiteY91" fmla="*/ 1692552 h 2079112"/>
                <a:gd name="connsiteX92" fmla="*/ 977925 w 2485572"/>
                <a:gd name="connsiteY92" fmla="*/ 1692552 h 2079112"/>
                <a:gd name="connsiteX93" fmla="*/ 950090 w 2485572"/>
                <a:gd name="connsiteY93" fmla="*/ 1653356 h 2079112"/>
                <a:gd name="connsiteX94" fmla="*/ 950090 w 2485572"/>
                <a:gd name="connsiteY94" fmla="*/ 1639438 h 2079112"/>
                <a:gd name="connsiteX95" fmla="*/ 952931 w 2485572"/>
                <a:gd name="connsiteY95" fmla="*/ 1636598 h 2079112"/>
                <a:gd name="connsiteX96" fmla="*/ 975369 w 2485572"/>
                <a:gd name="connsiteY96" fmla="*/ 1597401 h 2079112"/>
                <a:gd name="connsiteX97" fmla="*/ 980766 w 2485572"/>
                <a:gd name="connsiteY97" fmla="*/ 1591721 h 2079112"/>
                <a:gd name="connsiteX98" fmla="*/ 1017406 w 2485572"/>
                <a:gd name="connsiteY98" fmla="*/ 1561045 h 2079112"/>
                <a:gd name="connsiteX99" fmla="*/ 1022803 w 2485572"/>
                <a:gd name="connsiteY99" fmla="*/ 1558205 h 2079112"/>
                <a:gd name="connsiteX100" fmla="*/ 1025643 w 2485572"/>
                <a:gd name="connsiteY100" fmla="*/ 1555364 h 2079112"/>
                <a:gd name="connsiteX101" fmla="*/ 1031324 w 2485572"/>
                <a:gd name="connsiteY101" fmla="*/ 1549684 h 2079112"/>
                <a:gd name="connsiteX102" fmla="*/ 1293866 w 2485572"/>
                <a:gd name="connsiteY102" fmla="*/ 1680648 h 2079112"/>
                <a:gd name="connsiteX103" fmla="*/ 1455791 w 2485572"/>
                <a:gd name="connsiteY103" fmla="*/ 1685410 h 2079112"/>
                <a:gd name="connsiteX104" fmla="*/ 1289417 w 2485572"/>
                <a:gd name="connsiteY104" fmla="*/ 1536685 h 2079112"/>
                <a:gd name="connsiteX105" fmla="*/ 1061999 w 2485572"/>
                <a:gd name="connsiteY105" fmla="*/ 1465610 h 2079112"/>
                <a:gd name="connsiteX106" fmla="*/ 1061999 w 2485572"/>
                <a:gd name="connsiteY106" fmla="*/ 1429254 h 2079112"/>
                <a:gd name="connsiteX107" fmla="*/ 1048082 w 2485572"/>
                <a:gd name="connsiteY107" fmla="*/ 1403975 h 2079112"/>
                <a:gd name="connsiteX108" fmla="*/ 1022803 w 2485572"/>
                <a:gd name="connsiteY108" fmla="*/ 1387217 h 2079112"/>
                <a:gd name="connsiteX109" fmla="*/ 1011725 w 2485572"/>
                <a:gd name="connsiteY109" fmla="*/ 1381536 h 2079112"/>
                <a:gd name="connsiteX110" fmla="*/ 1000364 w 2485572"/>
                <a:gd name="connsiteY110" fmla="*/ 1381536 h 2079112"/>
                <a:gd name="connsiteX111" fmla="*/ 961167 w 2485572"/>
                <a:gd name="connsiteY111" fmla="*/ 1376140 h 2079112"/>
                <a:gd name="connsiteX112" fmla="*/ 924811 w 2485572"/>
                <a:gd name="connsiteY112" fmla="*/ 1367618 h 2079112"/>
                <a:gd name="connsiteX113" fmla="*/ 919131 w 2485572"/>
                <a:gd name="connsiteY113" fmla="*/ 1367618 h 2079112"/>
                <a:gd name="connsiteX114" fmla="*/ 913450 w 2485572"/>
                <a:gd name="connsiteY114" fmla="*/ 1364778 h 2079112"/>
                <a:gd name="connsiteX115" fmla="*/ 908053 w 2485572"/>
                <a:gd name="connsiteY115" fmla="*/ 1364778 h 2079112"/>
                <a:gd name="connsiteX116" fmla="*/ 877094 w 2485572"/>
                <a:gd name="connsiteY116" fmla="*/ 1381536 h 2079112"/>
                <a:gd name="connsiteX117" fmla="*/ 868857 w 2485572"/>
                <a:gd name="connsiteY117" fmla="*/ 1390057 h 2079112"/>
                <a:gd name="connsiteX118" fmla="*/ 835057 w 2485572"/>
                <a:gd name="connsiteY118" fmla="*/ 1434934 h 2079112"/>
                <a:gd name="connsiteX119" fmla="*/ 832217 w 2485572"/>
                <a:gd name="connsiteY119" fmla="*/ 1440331 h 2079112"/>
                <a:gd name="connsiteX120" fmla="*/ 832217 w 2485572"/>
                <a:gd name="connsiteY120" fmla="*/ 1446012 h 2079112"/>
                <a:gd name="connsiteX121" fmla="*/ 767741 w 2485572"/>
                <a:gd name="connsiteY121" fmla="*/ 1513327 h 2079112"/>
                <a:gd name="connsiteX122" fmla="*/ 711787 w 2485572"/>
                <a:gd name="connsiteY122" fmla="*/ 1535766 h 2079112"/>
                <a:gd name="connsiteX123" fmla="*/ 686508 w 2485572"/>
                <a:gd name="connsiteY123" fmla="*/ 1541447 h 2079112"/>
                <a:gd name="connsiteX124" fmla="*/ 661513 w 2485572"/>
                <a:gd name="connsiteY124" fmla="*/ 1549684 h 2079112"/>
                <a:gd name="connsiteX125" fmla="*/ 658672 w 2485572"/>
                <a:gd name="connsiteY125" fmla="*/ 1552524 h 2079112"/>
                <a:gd name="connsiteX126" fmla="*/ 652992 w 2485572"/>
                <a:gd name="connsiteY126" fmla="*/ 1555364 h 2079112"/>
                <a:gd name="connsiteX127" fmla="*/ 624873 w 2485572"/>
                <a:gd name="connsiteY127" fmla="*/ 1561045 h 2079112"/>
                <a:gd name="connsiteX128" fmla="*/ 619476 w 2485572"/>
                <a:gd name="connsiteY128" fmla="*/ 1558205 h 2079112"/>
                <a:gd name="connsiteX129" fmla="*/ 616636 w 2485572"/>
                <a:gd name="connsiteY129" fmla="*/ 1555364 h 2079112"/>
                <a:gd name="connsiteX130" fmla="*/ 597037 w 2485572"/>
                <a:gd name="connsiteY130" fmla="*/ 1532926 h 2079112"/>
                <a:gd name="connsiteX131" fmla="*/ 594197 w 2485572"/>
                <a:gd name="connsiteY131" fmla="*/ 1521848 h 2079112"/>
                <a:gd name="connsiteX132" fmla="*/ 591357 w 2485572"/>
                <a:gd name="connsiteY132" fmla="*/ 1519008 h 2079112"/>
                <a:gd name="connsiteX133" fmla="*/ 566078 w 2485572"/>
                <a:gd name="connsiteY133" fmla="*/ 1482368 h 2079112"/>
                <a:gd name="connsiteX134" fmla="*/ 560397 w 2485572"/>
                <a:gd name="connsiteY134" fmla="*/ 1471291 h 2079112"/>
                <a:gd name="connsiteX135" fmla="*/ 555000 w 2485572"/>
                <a:gd name="connsiteY135" fmla="*/ 1465610 h 2079112"/>
                <a:gd name="connsiteX136" fmla="*/ 498762 w 2485572"/>
                <a:gd name="connsiteY136" fmla="*/ 1432094 h 2079112"/>
                <a:gd name="connsiteX137" fmla="*/ 490525 w 2485572"/>
                <a:gd name="connsiteY137" fmla="*/ 1429254 h 2079112"/>
                <a:gd name="connsiteX138" fmla="*/ 487685 w 2485572"/>
                <a:gd name="connsiteY138" fmla="*/ 1429254 h 2079112"/>
                <a:gd name="connsiteX139" fmla="*/ 462406 w 2485572"/>
                <a:gd name="connsiteY139" fmla="*/ 1426413 h 2079112"/>
                <a:gd name="connsiteX140" fmla="*/ 400770 w 2485572"/>
                <a:gd name="connsiteY140" fmla="*/ 1426413 h 2079112"/>
                <a:gd name="connsiteX141" fmla="*/ 392250 w 2485572"/>
                <a:gd name="connsiteY141" fmla="*/ 1423573 h 2079112"/>
                <a:gd name="connsiteX142" fmla="*/ 384013 w 2485572"/>
                <a:gd name="connsiteY142" fmla="*/ 1420733 h 2079112"/>
                <a:gd name="connsiteX143" fmla="*/ 375492 w 2485572"/>
                <a:gd name="connsiteY143" fmla="*/ 1420733 h 2079112"/>
                <a:gd name="connsiteX144" fmla="*/ 319537 w 2485572"/>
                <a:gd name="connsiteY144" fmla="*/ 1409655 h 2079112"/>
                <a:gd name="connsiteX145" fmla="*/ 313856 w 2485572"/>
                <a:gd name="connsiteY145" fmla="*/ 1406815 h 2079112"/>
                <a:gd name="connsiteX146" fmla="*/ 308176 w 2485572"/>
                <a:gd name="connsiteY146" fmla="*/ 1406815 h 2079112"/>
                <a:gd name="connsiteX147" fmla="*/ 297098 w 2485572"/>
                <a:gd name="connsiteY147" fmla="*/ 1401134 h 2079112"/>
                <a:gd name="connsiteX148" fmla="*/ 221546 w 2485572"/>
                <a:gd name="connsiteY148" fmla="*/ 1392898 h 2079112"/>
                <a:gd name="connsiteX149" fmla="*/ 213025 w 2485572"/>
                <a:gd name="connsiteY149" fmla="*/ 1392898 h 2079112"/>
                <a:gd name="connsiteX150" fmla="*/ 204504 w 2485572"/>
                <a:gd name="connsiteY150" fmla="*/ 1395738 h 2079112"/>
                <a:gd name="connsiteX151" fmla="*/ 154230 w 2485572"/>
                <a:gd name="connsiteY151" fmla="*/ 1406815 h 2079112"/>
                <a:gd name="connsiteX152" fmla="*/ 148549 w 2485572"/>
                <a:gd name="connsiteY152" fmla="*/ 1403975 h 2079112"/>
                <a:gd name="connsiteX153" fmla="*/ 137472 w 2485572"/>
                <a:gd name="connsiteY153" fmla="*/ 1398294 h 2079112"/>
                <a:gd name="connsiteX154" fmla="*/ 131791 w 2485572"/>
                <a:gd name="connsiteY154" fmla="*/ 1398294 h 2079112"/>
                <a:gd name="connsiteX155" fmla="*/ 67316 w 2485572"/>
                <a:gd name="connsiteY155" fmla="*/ 1418177 h 2079112"/>
                <a:gd name="connsiteX156" fmla="*/ 58795 w 2485572"/>
                <a:gd name="connsiteY156" fmla="*/ 1420733 h 2079112"/>
                <a:gd name="connsiteX157" fmla="*/ 50558 w 2485572"/>
                <a:gd name="connsiteY157" fmla="*/ 1423573 h 2079112"/>
                <a:gd name="connsiteX158" fmla="*/ 42037 w 2485572"/>
                <a:gd name="connsiteY158" fmla="*/ 1423573 h 2079112"/>
                <a:gd name="connsiteX159" fmla="*/ 5681 w 2485572"/>
                <a:gd name="connsiteY159" fmla="*/ 1432094 h 2079112"/>
                <a:gd name="connsiteX160" fmla="*/ 2840 w 2485572"/>
                <a:gd name="connsiteY160" fmla="*/ 1403975 h 2079112"/>
                <a:gd name="connsiteX161" fmla="*/ 0 w 2485572"/>
                <a:gd name="connsiteY161" fmla="*/ 1395738 h 2079112"/>
                <a:gd name="connsiteX162" fmla="*/ 5681 w 2485572"/>
                <a:gd name="connsiteY162" fmla="*/ 1373299 h 2079112"/>
                <a:gd name="connsiteX163" fmla="*/ 5681 w 2485572"/>
                <a:gd name="connsiteY163" fmla="*/ 1361938 h 2079112"/>
                <a:gd name="connsiteX164" fmla="*/ 11361 w 2485572"/>
                <a:gd name="connsiteY164" fmla="*/ 1345180 h 2079112"/>
                <a:gd name="connsiteX165" fmla="*/ 42037 w 2485572"/>
                <a:gd name="connsiteY165" fmla="*/ 1305983 h 2079112"/>
                <a:gd name="connsiteX166" fmla="*/ 47718 w 2485572"/>
                <a:gd name="connsiteY166" fmla="*/ 1294622 h 2079112"/>
                <a:gd name="connsiteX167" fmla="*/ 39197 w 2485572"/>
                <a:gd name="connsiteY167" fmla="*/ 1275024 h 2079112"/>
                <a:gd name="connsiteX168" fmla="*/ 33516 w 2485572"/>
                <a:gd name="connsiteY168" fmla="*/ 1269627 h 2079112"/>
                <a:gd name="connsiteX169" fmla="*/ 33516 w 2485572"/>
                <a:gd name="connsiteY169" fmla="*/ 1244348 h 2079112"/>
                <a:gd name="connsiteX170" fmla="*/ 64475 w 2485572"/>
                <a:gd name="connsiteY170" fmla="*/ 1213389 h 2079112"/>
                <a:gd name="connsiteX171" fmla="*/ 81233 w 2485572"/>
                <a:gd name="connsiteY171" fmla="*/ 1199471 h 2079112"/>
                <a:gd name="connsiteX172" fmla="*/ 86914 w 2485572"/>
                <a:gd name="connsiteY172" fmla="*/ 1190950 h 2079112"/>
                <a:gd name="connsiteX173" fmla="*/ 97991 w 2485572"/>
                <a:gd name="connsiteY173" fmla="*/ 1160275 h 2079112"/>
                <a:gd name="connsiteX174" fmla="*/ 95435 w 2485572"/>
                <a:gd name="connsiteY174" fmla="*/ 1151753 h 2079112"/>
                <a:gd name="connsiteX175" fmla="*/ 95435 w 2485572"/>
                <a:gd name="connsiteY175" fmla="*/ 1121078 h 2079112"/>
                <a:gd name="connsiteX176" fmla="*/ 100832 w 2485572"/>
                <a:gd name="connsiteY176" fmla="*/ 1112557 h 2079112"/>
                <a:gd name="connsiteX177" fmla="*/ 103672 w 2485572"/>
                <a:gd name="connsiteY177" fmla="*/ 1106876 h 2079112"/>
                <a:gd name="connsiteX178" fmla="*/ 154230 w 2485572"/>
                <a:gd name="connsiteY178" fmla="*/ 1070520 h 2079112"/>
                <a:gd name="connsiteX179" fmla="*/ 176668 w 2485572"/>
                <a:gd name="connsiteY179" fmla="*/ 1045241 h 2079112"/>
                <a:gd name="connsiteX180" fmla="*/ 176668 w 2485572"/>
                <a:gd name="connsiteY180" fmla="*/ 1037004 h 2079112"/>
                <a:gd name="connsiteX181" fmla="*/ 173828 w 2485572"/>
                <a:gd name="connsiteY181" fmla="*/ 1028483 h 2079112"/>
                <a:gd name="connsiteX182" fmla="*/ 157070 w 2485572"/>
                <a:gd name="connsiteY182" fmla="*/ 1008885 h 2079112"/>
                <a:gd name="connsiteX183" fmla="*/ 154230 w 2485572"/>
                <a:gd name="connsiteY183" fmla="*/ 1000648 h 2079112"/>
                <a:gd name="connsiteX184" fmla="*/ 157070 w 2485572"/>
                <a:gd name="connsiteY184" fmla="*/ 964008 h 2079112"/>
                <a:gd name="connsiteX185" fmla="*/ 154230 w 2485572"/>
                <a:gd name="connsiteY185" fmla="*/ 955771 h 2079112"/>
                <a:gd name="connsiteX186" fmla="*/ 126111 w 2485572"/>
                <a:gd name="connsiteY186" fmla="*/ 930492 h 2079112"/>
                <a:gd name="connsiteX187" fmla="*/ 112193 w 2485572"/>
                <a:gd name="connsiteY187" fmla="*/ 927652 h 2079112"/>
                <a:gd name="connsiteX188" fmla="*/ 109353 w 2485572"/>
                <a:gd name="connsiteY188" fmla="*/ 921971 h 2079112"/>
                <a:gd name="connsiteX189" fmla="*/ 109353 w 2485572"/>
                <a:gd name="connsiteY189" fmla="*/ 908053 h 2079112"/>
                <a:gd name="connsiteX190" fmla="*/ 117590 w 2485572"/>
                <a:gd name="connsiteY190" fmla="*/ 891295 h 2079112"/>
                <a:gd name="connsiteX191" fmla="*/ 123270 w 2485572"/>
                <a:gd name="connsiteY191" fmla="*/ 885615 h 2079112"/>
                <a:gd name="connsiteX192" fmla="*/ 148549 w 2485572"/>
                <a:gd name="connsiteY192" fmla="*/ 866016 h 2079112"/>
                <a:gd name="connsiteX193" fmla="*/ 128951 w 2485572"/>
                <a:gd name="connsiteY193" fmla="*/ 840738 h 2079112"/>
                <a:gd name="connsiteX194" fmla="*/ 126111 w 2485572"/>
                <a:gd name="connsiteY194" fmla="*/ 821139 h 2079112"/>
                <a:gd name="connsiteX195" fmla="*/ 140028 w 2485572"/>
                <a:gd name="connsiteY195" fmla="*/ 812618 h 2079112"/>
                <a:gd name="connsiteX196" fmla="*/ 142869 w 2485572"/>
                <a:gd name="connsiteY196" fmla="*/ 790464 h 2079112"/>
                <a:gd name="connsiteX197" fmla="*/ 154230 w 2485572"/>
                <a:gd name="connsiteY197" fmla="*/ 773422 h 2079112"/>
                <a:gd name="connsiteX198" fmla="*/ 157070 w 2485572"/>
                <a:gd name="connsiteY198" fmla="*/ 762344 h 2079112"/>
                <a:gd name="connsiteX199" fmla="*/ 157070 w 2485572"/>
                <a:gd name="connsiteY199" fmla="*/ 753824 h 2079112"/>
                <a:gd name="connsiteX200" fmla="*/ 145709 w 2485572"/>
                <a:gd name="connsiteY200" fmla="*/ 731385 h 2079112"/>
                <a:gd name="connsiteX201" fmla="*/ 145709 w 2485572"/>
                <a:gd name="connsiteY201" fmla="*/ 723148 h 2079112"/>
                <a:gd name="connsiteX202" fmla="*/ 159627 w 2485572"/>
                <a:gd name="connsiteY202" fmla="*/ 714627 h 2079112"/>
                <a:gd name="connsiteX203" fmla="*/ 204504 w 2485572"/>
                <a:gd name="connsiteY203" fmla="*/ 708946 h 2079112"/>
                <a:gd name="connsiteX204" fmla="*/ 232623 w 2485572"/>
                <a:gd name="connsiteY204" fmla="*/ 678271 h 2079112"/>
                <a:gd name="connsiteX205" fmla="*/ 232623 w 2485572"/>
                <a:gd name="connsiteY205" fmla="*/ 666909 h 2079112"/>
                <a:gd name="connsiteX206" fmla="*/ 215865 w 2485572"/>
                <a:gd name="connsiteY206" fmla="*/ 644755 h 2079112"/>
                <a:gd name="connsiteX207" fmla="*/ 218705 w 2485572"/>
                <a:gd name="connsiteY207" fmla="*/ 613795 h 2079112"/>
                <a:gd name="connsiteX208" fmla="*/ 241144 w 2485572"/>
                <a:gd name="connsiteY208" fmla="*/ 582836 h 2079112"/>
                <a:gd name="connsiteX209" fmla="*/ 252221 w 2485572"/>
                <a:gd name="connsiteY209" fmla="*/ 571758 h 2079112"/>
                <a:gd name="connsiteX210" fmla="*/ 285737 w 2485572"/>
                <a:gd name="connsiteY210" fmla="*/ 524041 h 2079112"/>
                <a:gd name="connsiteX211" fmla="*/ 291418 w 2485572"/>
                <a:gd name="connsiteY211" fmla="*/ 518644 h 2079112"/>
                <a:gd name="connsiteX212" fmla="*/ 322377 w 2485572"/>
                <a:gd name="connsiteY212" fmla="*/ 518644 h 2079112"/>
                <a:gd name="connsiteX213" fmla="*/ 333455 w 2485572"/>
                <a:gd name="connsiteY213" fmla="*/ 510123 h 2079112"/>
                <a:gd name="connsiteX214" fmla="*/ 341976 w 2485572"/>
                <a:gd name="connsiteY214" fmla="*/ 482004 h 2079112"/>
                <a:gd name="connsiteX215" fmla="*/ 347372 w 2485572"/>
                <a:gd name="connsiteY215" fmla="*/ 476607 h 2079112"/>
                <a:gd name="connsiteX216" fmla="*/ 386853 w 2485572"/>
                <a:gd name="connsiteY216" fmla="*/ 459565 h 2079112"/>
                <a:gd name="connsiteX217" fmla="*/ 389409 w 2485572"/>
                <a:gd name="connsiteY217" fmla="*/ 454169 h 2079112"/>
                <a:gd name="connsiteX218" fmla="*/ 400770 w 2485572"/>
                <a:gd name="connsiteY218" fmla="*/ 434570 h 2079112"/>
                <a:gd name="connsiteX219" fmla="*/ 414688 w 2485572"/>
                <a:gd name="connsiteY219" fmla="*/ 392534 h 2079112"/>
                <a:gd name="connsiteX220" fmla="*/ 428890 w 2485572"/>
                <a:gd name="connsiteY220" fmla="*/ 341976 h 2079112"/>
                <a:gd name="connsiteX221" fmla="*/ 434286 w 2485572"/>
                <a:gd name="connsiteY221" fmla="*/ 255062 h 2079112"/>
                <a:gd name="connsiteX222" fmla="*/ 437127 w 2485572"/>
                <a:gd name="connsiteY222" fmla="*/ 252221 h 2079112"/>
                <a:gd name="connsiteX223" fmla="*/ 448488 w 2485572"/>
                <a:gd name="connsiteY223" fmla="*/ 235463 h 2079112"/>
                <a:gd name="connsiteX224" fmla="*/ 468086 w 2485572"/>
                <a:gd name="connsiteY224" fmla="*/ 221546 h 2079112"/>
                <a:gd name="connsiteX225" fmla="*/ 501602 w 2485572"/>
                <a:gd name="connsiteY225" fmla="*/ 215865 h 2079112"/>
                <a:gd name="connsiteX226" fmla="*/ 512964 w 2485572"/>
                <a:gd name="connsiteY226" fmla="*/ 213025 h 2079112"/>
                <a:gd name="connsiteX227" fmla="*/ 555000 w 2485572"/>
                <a:gd name="connsiteY227" fmla="*/ 187746 h 2079112"/>
                <a:gd name="connsiteX228" fmla="*/ 557557 w 2485572"/>
                <a:gd name="connsiteY228" fmla="*/ 182349 h 2079112"/>
                <a:gd name="connsiteX229" fmla="*/ 602434 w 2485572"/>
                <a:gd name="connsiteY229" fmla="*/ 131791 h 2079112"/>
                <a:gd name="connsiteX230" fmla="*/ 605274 w 2485572"/>
                <a:gd name="connsiteY230" fmla="*/ 123270 h 2079112"/>
                <a:gd name="connsiteX231" fmla="*/ 594197 w 2485572"/>
                <a:gd name="connsiteY231" fmla="*/ 70156 h 2079112"/>
                <a:gd name="connsiteX232" fmla="*/ 650151 w 2485572"/>
                <a:gd name="connsiteY232" fmla="*/ 92595 h 2079112"/>
                <a:gd name="connsiteX233" fmla="*/ 664069 w 2485572"/>
                <a:gd name="connsiteY233" fmla="*/ 92595 h 2079112"/>
                <a:gd name="connsiteX234" fmla="*/ 689348 w 2485572"/>
                <a:gd name="connsiteY234" fmla="*/ 98275 h 2079112"/>
                <a:gd name="connsiteX235" fmla="*/ 723148 w 2485572"/>
                <a:gd name="connsiteY235" fmla="*/ 89754 h 2079112"/>
                <a:gd name="connsiteX236" fmla="*/ 725704 w 2485572"/>
                <a:gd name="connsiteY236" fmla="*/ 92595 h 2079112"/>
                <a:gd name="connsiteX237" fmla="*/ 731385 w 2485572"/>
                <a:gd name="connsiteY237" fmla="*/ 92595 h 2079112"/>
                <a:gd name="connsiteX238" fmla="*/ 737065 w 2485572"/>
                <a:gd name="connsiteY238" fmla="*/ 95435 h 2079112"/>
                <a:gd name="connsiteX239" fmla="*/ 742746 w 2485572"/>
                <a:gd name="connsiteY239" fmla="*/ 95435 h 2079112"/>
                <a:gd name="connsiteX240" fmla="*/ 779102 w 2485572"/>
                <a:gd name="connsiteY240" fmla="*/ 75837 h 2079112"/>
                <a:gd name="connsiteX241" fmla="*/ 818299 w 2485572"/>
                <a:gd name="connsiteY241" fmla="*/ 39197 h 2079112"/>
                <a:gd name="connsiteX242" fmla="*/ 823980 w 2485572"/>
                <a:gd name="connsiteY242" fmla="*/ 33800 h 2079112"/>
                <a:gd name="connsiteX243" fmla="*/ 851815 w 2485572"/>
                <a:gd name="connsiteY243" fmla="*/ 19598 h 2079112"/>
                <a:gd name="connsiteX244" fmla="*/ 854655 w 2485572"/>
                <a:gd name="connsiteY244" fmla="*/ 14202 h 2079112"/>
                <a:gd name="connsiteX245" fmla="*/ 888455 w 2485572"/>
                <a:gd name="connsiteY245" fmla="*/ 8521 h 2079112"/>
                <a:gd name="connsiteX246" fmla="*/ 893852 w 2485572"/>
                <a:gd name="connsiteY246" fmla="*/ 11361 h 2079112"/>
                <a:gd name="connsiteX247" fmla="*/ 933332 w 2485572"/>
                <a:gd name="connsiteY247" fmla="*/ 36640 h 2079112"/>
                <a:gd name="connsiteX248" fmla="*/ 938729 w 2485572"/>
                <a:gd name="connsiteY248" fmla="*/ 42037 h 2079112"/>
                <a:gd name="connsiteX249" fmla="*/ 969689 w 2485572"/>
                <a:gd name="connsiteY249" fmla="*/ 61635 h 2079112"/>
                <a:gd name="connsiteX250" fmla="*/ 972529 w 2485572"/>
                <a:gd name="connsiteY250" fmla="*/ 64475 h 2079112"/>
                <a:gd name="connsiteX251" fmla="*/ 977925 w 2485572"/>
                <a:gd name="connsiteY251" fmla="*/ 67316 h 2079112"/>
                <a:gd name="connsiteX252" fmla="*/ 1011725 w 2485572"/>
                <a:gd name="connsiteY252" fmla="*/ 67316 h 2079112"/>
                <a:gd name="connsiteX253" fmla="*/ 1031324 w 2485572"/>
                <a:gd name="connsiteY253" fmla="*/ 64475 h 2079112"/>
                <a:gd name="connsiteX254" fmla="*/ 1042401 w 2485572"/>
                <a:gd name="connsiteY254" fmla="*/ 64475 h 2079112"/>
                <a:gd name="connsiteX255" fmla="*/ 1104036 w 2485572"/>
                <a:gd name="connsiteY255" fmla="*/ 70156 h 2079112"/>
                <a:gd name="connsiteX256" fmla="*/ 1109717 w 2485572"/>
                <a:gd name="connsiteY256" fmla="*/ 75837 h 2079112"/>
                <a:gd name="connsiteX257" fmla="*/ 1118238 w 2485572"/>
                <a:gd name="connsiteY257" fmla="*/ 81233 h 2079112"/>
                <a:gd name="connsiteX258" fmla="*/ 1121078 w 2485572"/>
                <a:gd name="connsiteY258" fmla="*/ 84074 h 2079112"/>
                <a:gd name="connsiteX259" fmla="*/ 1143517 w 2485572"/>
                <a:gd name="connsiteY259" fmla="*/ 95435 h 2079112"/>
                <a:gd name="connsiteX260" fmla="*/ 1151754 w 2485572"/>
                <a:gd name="connsiteY260" fmla="*/ 100832 h 2079112"/>
                <a:gd name="connsiteX261" fmla="*/ 1171352 w 2485572"/>
                <a:gd name="connsiteY261" fmla="*/ 100832 h 2079112"/>
                <a:gd name="connsiteX262" fmla="*/ 1174192 w 2485572"/>
                <a:gd name="connsiteY262" fmla="*/ 98275 h 2079112"/>
                <a:gd name="connsiteX263" fmla="*/ 1188110 w 2485572"/>
                <a:gd name="connsiteY263" fmla="*/ 89754 h 2079112"/>
                <a:gd name="connsiteX264" fmla="*/ 1193791 w 2485572"/>
                <a:gd name="connsiteY264" fmla="*/ 84074 h 2079112"/>
                <a:gd name="connsiteX265" fmla="*/ 1238668 w 2485572"/>
                <a:gd name="connsiteY265" fmla="*/ 75837 h 2079112"/>
                <a:gd name="connsiteX266" fmla="*/ 1244348 w 2485572"/>
                <a:gd name="connsiteY266" fmla="*/ 78677 h 2079112"/>
                <a:gd name="connsiteX267" fmla="*/ 1272184 w 2485572"/>
                <a:gd name="connsiteY267" fmla="*/ 75837 h 2079112"/>
                <a:gd name="connsiteX268" fmla="*/ 1280705 w 2485572"/>
                <a:gd name="connsiteY268" fmla="*/ 72996 h 2079112"/>
                <a:gd name="connsiteX269" fmla="*/ 1286385 w 2485572"/>
                <a:gd name="connsiteY269" fmla="*/ 72996 h 2079112"/>
                <a:gd name="connsiteX270" fmla="*/ 1348020 w 2485572"/>
                <a:gd name="connsiteY270" fmla="*/ 50558 h 2079112"/>
                <a:gd name="connsiteX271" fmla="*/ 1350861 w 2485572"/>
                <a:gd name="connsiteY271" fmla="*/ 50558 h 2079112"/>
                <a:gd name="connsiteX272" fmla="*/ 1392898 w 2485572"/>
                <a:gd name="connsiteY272" fmla="*/ 39197 h 2079112"/>
                <a:gd name="connsiteX273" fmla="*/ 1406815 w 2485572"/>
                <a:gd name="connsiteY273" fmla="*/ 39197 h 2079112"/>
                <a:gd name="connsiteX274" fmla="*/ 1459929 w 2485572"/>
                <a:gd name="connsiteY274" fmla="*/ 36640 h 2079112"/>
                <a:gd name="connsiteX275" fmla="*/ 1468450 w 2485572"/>
                <a:gd name="connsiteY275" fmla="*/ 36640 h 2079112"/>
                <a:gd name="connsiteX276" fmla="*/ 1474131 w 2485572"/>
                <a:gd name="connsiteY276" fmla="*/ 33800 h 2079112"/>
                <a:gd name="connsiteX277" fmla="*/ 1479528 w 2485572"/>
                <a:gd name="connsiteY277" fmla="*/ 30960 h 2079112"/>
                <a:gd name="connsiteX278" fmla="*/ 1485208 w 2485572"/>
                <a:gd name="connsiteY278" fmla="*/ 30960 h 2079112"/>
                <a:gd name="connsiteX279" fmla="*/ 1544003 w 2485572"/>
                <a:gd name="connsiteY279" fmla="*/ 16758 h 2079112"/>
                <a:gd name="connsiteX280" fmla="*/ 1549684 w 2485572"/>
                <a:gd name="connsiteY280" fmla="*/ 14202 h 2079112"/>
                <a:gd name="connsiteX281" fmla="*/ 1555364 w 2485572"/>
                <a:gd name="connsiteY281" fmla="*/ 14202 h 2079112"/>
                <a:gd name="connsiteX282" fmla="*/ 1563601 w 2485572"/>
                <a:gd name="connsiteY282" fmla="*/ 11361 h 2079112"/>
                <a:gd name="connsiteX283" fmla="*/ 1614159 w 2485572"/>
                <a:gd name="connsiteY283" fmla="*/ 22439 h 2079112"/>
                <a:gd name="connsiteX284" fmla="*/ 1619840 w 2485572"/>
                <a:gd name="connsiteY284" fmla="*/ 19598 h 2079112"/>
                <a:gd name="connsiteX285" fmla="*/ 1630917 w 2485572"/>
                <a:gd name="connsiteY285" fmla="*/ 16758 h 2079112"/>
                <a:gd name="connsiteX286" fmla="*/ 1645119 w 2485572"/>
                <a:gd name="connsiteY286" fmla="*/ 8521 h 2079112"/>
                <a:gd name="connsiteX287" fmla="*/ 1653356 w 2485572"/>
                <a:gd name="connsiteY287" fmla="*/ 5681 h 2079112"/>
                <a:gd name="connsiteX288" fmla="*/ 1689712 w 2485572"/>
                <a:gd name="connsiteY288" fmla="*/ 0 h 2079112"/>
                <a:gd name="connsiteX289" fmla="*/ 1698233 w 2485572"/>
                <a:gd name="connsiteY289" fmla="*/ 11361 h 2079112"/>
                <a:gd name="connsiteX290" fmla="*/ 1703914 w 2485572"/>
                <a:gd name="connsiteY290" fmla="*/ 14202 h 2079112"/>
                <a:gd name="connsiteX291" fmla="*/ 1709310 w 2485572"/>
                <a:gd name="connsiteY291" fmla="*/ 16758 h 2079112"/>
                <a:gd name="connsiteX292" fmla="*/ 1717831 w 2485572"/>
                <a:gd name="connsiteY292" fmla="*/ 16758 h 2079112"/>
                <a:gd name="connsiteX293" fmla="*/ 1757028 w 2485572"/>
                <a:gd name="connsiteY293" fmla="*/ 22439 h 2079112"/>
                <a:gd name="connsiteX294" fmla="*/ 1762708 w 2485572"/>
                <a:gd name="connsiteY294" fmla="*/ 25279 h 2079112"/>
                <a:gd name="connsiteX295" fmla="*/ 1768389 w 2485572"/>
                <a:gd name="connsiteY295" fmla="*/ 25279 h 2079112"/>
                <a:gd name="connsiteX296" fmla="*/ 1787987 w 2485572"/>
                <a:gd name="connsiteY296" fmla="*/ 33800 h 2079112"/>
                <a:gd name="connsiteX297" fmla="*/ 1793384 w 2485572"/>
                <a:gd name="connsiteY297" fmla="*/ 33800 h 2079112"/>
                <a:gd name="connsiteX298" fmla="*/ 1801905 w 2485572"/>
                <a:gd name="connsiteY298" fmla="*/ 36640 h 2079112"/>
                <a:gd name="connsiteX299" fmla="*/ 1835421 w 2485572"/>
                <a:gd name="connsiteY299" fmla="*/ 42037 h 2079112"/>
                <a:gd name="connsiteX300" fmla="*/ 1891659 w 2485572"/>
                <a:gd name="connsiteY300" fmla="*/ 61635 h 2079112"/>
                <a:gd name="connsiteX301" fmla="*/ 1897340 w 2485572"/>
                <a:gd name="connsiteY301" fmla="*/ 64475 h 2079112"/>
                <a:gd name="connsiteX302" fmla="*/ 1899896 w 2485572"/>
                <a:gd name="connsiteY302" fmla="*/ 67316 h 2079112"/>
                <a:gd name="connsiteX303" fmla="*/ 1944774 w 2485572"/>
                <a:gd name="connsiteY303" fmla="*/ 123270 h 2079112"/>
                <a:gd name="connsiteX304" fmla="*/ 1947614 w 2485572"/>
                <a:gd name="connsiteY304" fmla="*/ 128951 h 2079112"/>
                <a:gd name="connsiteX305" fmla="*/ 1950454 w 2485572"/>
                <a:gd name="connsiteY305" fmla="*/ 131791 h 2079112"/>
                <a:gd name="connsiteX306" fmla="*/ 1956135 w 2485572"/>
                <a:gd name="connsiteY306" fmla="*/ 140312 h 2079112"/>
                <a:gd name="connsiteX307" fmla="*/ 1958975 w 2485572"/>
                <a:gd name="connsiteY307" fmla="*/ 145709 h 2079112"/>
                <a:gd name="connsiteX308" fmla="*/ 1961532 w 2485572"/>
                <a:gd name="connsiteY308" fmla="*/ 154230 h 2079112"/>
                <a:gd name="connsiteX309" fmla="*/ 1998172 w 2485572"/>
                <a:gd name="connsiteY309" fmla="*/ 204788 h 2079112"/>
                <a:gd name="connsiteX310" fmla="*/ 2003569 w 2485572"/>
                <a:gd name="connsiteY310" fmla="*/ 207344 h 2079112"/>
                <a:gd name="connsiteX311" fmla="*/ 2009249 w 2485572"/>
                <a:gd name="connsiteY311" fmla="*/ 210184 h 2079112"/>
                <a:gd name="connsiteX312" fmla="*/ 2017770 w 2485572"/>
                <a:gd name="connsiteY312" fmla="*/ 210184 h 2079112"/>
                <a:gd name="connsiteX313" fmla="*/ 2026007 w 2485572"/>
                <a:gd name="connsiteY313" fmla="*/ 213025 h 2079112"/>
                <a:gd name="connsiteX314" fmla="*/ 2037368 w 2485572"/>
                <a:gd name="connsiteY314" fmla="*/ 215865 h 2079112"/>
                <a:gd name="connsiteX315" fmla="*/ 2099003 w 2485572"/>
                <a:gd name="connsiteY315" fmla="*/ 221546 h 2079112"/>
                <a:gd name="connsiteX316" fmla="*/ 2104684 w 2485572"/>
                <a:gd name="connsiteY316" fmla="*/ 224386 h 2079112"/>
                <a:gd name="connsiteX317" fmla="*/ 2112921 w 2485572"/>
                <a:gd name="connsiteY317" fmla="*/ 224386 h 2079112"/>
                <a:gd name="connsiteX318" fmla="*/ 2124283 w 2485572"/>
                <a:gd name="connsiteY318" fmla="*/ 229783 h 2079112"/>
                <a:gd name="connsiteX319" fmla="*/ 2177397 w 2485572"/>
                <a:gd name="connsiteY319" fmla="*/ 229783 h 2079112"/>
                <a:gd name="connsiteX320" fmla="*/ 2185918 w 2485572"/>
                <a:gd name="connsiteY320" fmla="*/ 232623 h 2079112"/>
                <a:gd name="connsiteX321" fmla="*/ 2213753 w 2485572"/>
                <a:gd name="connsiteY321" fmla="*/ 226942 h 2079112"/>
                <a:gd name="connsiteX322" fmla="*/ 2219434 w 2485572"/>
                <a:gd name="connsiteY322" fmla="*/ 224386 h 2079112"/>
                <a:gd name="connsiteX323" fmla="*/ 2241872 w 2485572"/>
                <a:gd name="connsiteY323" fmla="*/ 224386 h 2079112"/>
                <a:gd name="connsiteX0" fmla="*/ 2241872 w 2485572"/>
                <a:gd name="connsiteY0" fmla="*/ 224386 h 2034528"/>
                <a:gd name="connsiteX1" fmla="*/ 2227954 w 2485572"/>
                <a:gd name="connsiteY1" fmla="*/ 263583 h 2034528"/>
                <a:gd name="connsiteX2" fmla="*/ 2227954 w 2485572"/>
                <a:gd name="connsiteY2" fmla="*/ 271820 h 2034528"/>
                <a:gd name="connsiteX3" fmla="*/ 2225114 w 2485572"/>
                <a:gd name="connsiteY3" fmla="*/ 294258 h 2034528"/>
                <a:gd name="connsiteX4" fmla="*/ 2216593 w 2485572"/>
                <a:gd name="connsiteY4" fmla="*/ 328058 h 2034528"/>
                <a:gd name="connsiteX5" fmla="*/ 2183077 w 2485572"/>
                <a:gd name="connsiteY5" fmla="*/ 426049 h 2034528"/>
                <a:gd name="connsiteX6" fmla="*/ 2180237 w 2485572"/>
                <a:gd name="connsiteY6" fmla="*/ 428890 h 2034528"/>
                <a:gd name="connsiteX7" fmla="*/ 2177397 w 2485572"/>
                <a:gd name="connsiteY7" fmla="*/ 434570 h 2034528"/>
                <a:gd name="connsiteX8" fmla="*/ 2143881 w 2485572"/>
                <a:gd name="connsiteY8" fmla="*/ 482004 h 2034528"/>
                <a:gd name="connsiteX9" fmla="*/ 2141040 w 2485572"/>
                <a:gd name="connsiteY9" fmla="*/ 487685 h 2034528"/>
                <a:gd name="connsiteX10" fmla="*/ 2135360 w 2485572"/>
                <a:gd name="connsiteY10" fmla="*/ 490525 h 2034528"/>
                <a:gd name="connsiteX11" fmla="*/ 2132519 w 2485572"/>
                <a:gd name="connsiteY11" fmla="*/ 496206 h 2034528"/>
                <a:gd name="connsiteX12" fmla="*/ 2129679 w 2485572"/>
                <a:gd name="connsiteY12" fmla="*/ 538242 h 2034528"/>
                <a:gd name="connsiteX13" fmla="*/ 2132519 w 2485572"/>
                <a:gd name="connsiteY13" fmla="*/ 540799 h 2034528"/>
                <a:gd name="connsiteX14" fmla="*/ 2188758 w 2485572"/>
                <a:gd name="connsiteY14" fmla="*/ 624873 h 2034528"/>
                <a:gd name="connsiteX15" fmla="*/ 2205516 w 2485572"/>
                <a:gd name="connsiteY15" fmla="*/ 630553 h 2034528"/>
                <a:gd name="connsiteX16" fmla="*/ 2211197 w 2485572"/>
                <a:gd name="connsiteY16" fmla="*/ 633393 h 2034528"/>
                <a:gd name="connsiteX17" fmla="*/ 2216593 w 2485572"/>
                <a:gd name="connsiteY17" fmla="*/ 636234 h 2034528"/>
                <a:gd name="connsiteX18" fmla="*/ 2225114 w 2485572"/>
                <a:gd name="connsiteY18" fmla="*/ 636234 h 2034528"/>
                <a:gd name="connsiteX19" fmla="*/ 2267151 w 2485572"/>
                <a:gd name="connsiteY19" fmla="*/ 644755 h 2034528"/>
                <a:gd name="connsiteX20" fmla="*/ 2272832 w 2485572"/>
                <a:gd name="connsiteY20" fmla="*/ 644755 h 2034528"/>
                <a:gd name="connsiteX21" fmla="*/ 2309188 w 2485572"/>
                <a:gd name="connsiteY21" fmla="*/ 678271 h 2034528"/>
                <a:gd name="connsiteX22" fmla="*/ 2370823 w 2485572"/>
                <a:gd name="connsiteY22" fmla="*/ 739906 h 2034528"/>
                <a:gd name="connsiteX23" fmla="*/ 2376504 w 2485572"/>
                <a:gd name="connsiteY23" fmla="*/ 750983 h 2034528"/>
                <a:gd name="connsiteX24" fmla="*/ 2379060 w 2485572"/>
                <a:gd name="connsiteY24" fmla="*/ 756664 h 2034528"/>
                <a:gd name="connsiteX25" fmla="*/ 2381900 w 2485572"/>
                <a:gd name="connsiteY25" fmla="*/ 765185 h 2034528"/>
                <a:gd name="connsiteX26" fmla="*/ 2415700 w 2485572"/>
                <a:gd name="connsiteY26" fmla="*/ 793020 h 2034528"/>
                <a:gd name="connsiteX27" fmla="*/ 2423937 w 2485572"/>
                <a:gd name="connsiteY27" fmla="*/ 793020 h 2034528"/>
                <a:gd name="connsiteX28" fmla="*/ 2429618 w 2485572"/>
                <a:gd name="connsiteY28" fmla="*/ 795860 h 2034528"/>
                <a:gd name="connsiteX29" fmla="*/ 2435299 w 2485572"/>
                <a:gd name="connsiteY29" fmla="*/ 801541 h 2034528"/>
                <a:gd name="connsiteX30" fmla="*/ 2468814 w 2485572"/>
                <a:gd name="connsiteY30" fmla="*/ 832501 h 2034528"/>
                <a:gd name="connsiteX31" fmla="*/ 2468814 w 2485572"/>
                <a:gd name="connsiteY31" fmla="*/ 835057 h 2034528"/>
                <a:gd name="connsiteX32" fmla="*/ 2471655 w 2485572"/>
                <a:gd name="connsiteY32" fmla="*/ 840738 h 2034528"/>
                <a:gd name="connsiteX33" fmla="*/ 2477336 w 2485572"/>
                <a:gd name="connsiteY33" fmla="*/ 866016 h 2034528"/>
                <a:gd name="connsiteX34" fmla="*/ 2483016 w 2485572"/>
                <a:gd name="connsiteY34" fmla="*/ 882774 h 2034528"/>
                <a:gd name="connsiteX35" fmla="*/ 2485572 w 2485572"/>
                <a:gd name="connsiteY35" fmla="*/ 888455 h 2034528"/>
                <a:gd name="connsiteX36" fmla="*/ 2485572 w 2485572"/>
                <a:gd name="connsiteY36" fmla="*/ 896692 h 2034528"/>
                <a:gd name="connsiteX37" fmla="*/ 2457737 w 2485572"/>
                <a:gd name="connsiteY37" fmla="*/ 992127 h 2034528"/>
                <a:gd name="connsiteX38" fmla="*/ 2454897 w 2485572"/>
                <a:gd name="connsiteY38" fmla="*/ 997808 h 2034528"/>
                <a:gd name="connsiteX39" fmla="*/ 2454897 w 2485572"/>
                <a:gd name="connsiteY39" fmla="*/ 1008885 h 2034528"/>
                <a:gd name="connsiteX40" fmla="*/ 2438139 w 2485572"/>
                <a:gd name="connsiteY40" fmla="*/ 1064839 h 2034528"/>
                <a:gd name="connsiteX41" fmla="*/ 2438139 w 2485572"/>
                <a:gd name="connsiteY41" fmla="*/ 1084438 h 2034528"/>
                <a:gd name="connsiteX42" fmla="*/ 2443536 w 2485572"/>
                <a:gd name="connsiteY42" fmla="*/ 1132155 h 2034528"/>
                <a:gd name="connsiteX43" fmla="*/ 2443536 w 2485572"/>
                <a:gd name="connsiteY43" fmla="*/ 1177032 h 2034528"/>
                <a:gd name="connsiteX44" fmla="*/ 2440979 w 2485572"/>
                <a:gd name="connsiteY44" fmla="*/ 1185553 h 2034528"/>
                <a:gd name="connsiteX45" fmla="*/ 2423937 w 2485572"/>
                <a:gd name="connsiteY45" fmla="*/ 1252585 h 2034528"/>
                <a:gd name="connsiteX46" fmla="*/ 2418541 w 2485572"/>
                <a:gd name="connsiteY46" fmla="*/ 1258266 h 2034528"/>
                <a:gd name="connsiteX47" fmla="*/ 2415700 w 2485572"/>
                <a:gd name="connsiteY47" fmla="*/ 1261106 h 2034528"/>
                <a:gd name="connsiteX48" fmla="*/ 2410020 w 2485572"/>
                <a:gd name="connsiteY48" fmla="*/ 1266787 h 2034528"/>
                <a:gd name="connsiteX49" fmla="*/ 2407179 w 2485572"/>
                <a:gd name="connsiteY49" fmla="*/ 1275024 h 2034528"/>
                <a:gd name="connsiteX50" fmla="*/ 2373663 w 2485572"/>
                <a:gd name="connsiteY50" fmla="*/ 1317061 h 2034528"/>
                <a:gd name="connsiteX51" fmla="*/ 2365142 w 2485572"/>
                <a:gd name="connsiteY51" fmla="*/ 1334103 h 2034528"/>
                <a:gd name="connsiteX52" fmla="*/ 2362302 w 2485572"/>
                <a:gd name="connsiteY52" fmla="*/ 1336659 h 2034528"/>
                <a:gd name="connsiteX53" fmla="*/ 2356905 w 2485572"/>
                <a:gd name="connsiteY53" fmla="*/ 1359098 h 2034528"/>
                <a:gd name="connsiteX54" fmla="*/ 2354065 w 2485572"/>
                <a:gd name="connsiteY54" fmla="*/ 1364778 h 2034528"/>
                <a:gd name="connsiteX55" fmla="*/ 2351225 w 2485572"/>
                <a:gd name="connsiteY55" fmla="*/ 1370459 h 2034528"/>
                <a:gd name="connsiteX56" fmla="*/ 2339863 w 2485572"/>
                <a:gd name="connsiteY56" fmla="*/ 1387217 h 2034528"/>
                <a:gd name="connsiteX57" fmla="*/ 2309188 w 2485572"/>
                <a:gd name="connsiteY57" fmla="*/ 1432094 h 2034528"/>
                <a:gd name="connsiteX58" fmla="*/ 2306348 w 2485572"/>
                <a:gd name="connsiteY58" fmla="*/ 1434934 h 2034528"/>
                <a:gd name="connsiteX59" fmla="*/ 2300667 w 2485572"/>
                <a:gd name="connsiteY59" fmla="*/ 1440331 h 2034528"/>
                <a:gd name="connsiteX60" fmla="*/ 2297827 w 2485572"/>
                <a:gd name="connsiteY60" fmla="*/ 1446012 h 2034528"/>
                <a:gd name="connsiteX61" fmla="*/ 2289590 w 2485572"/>
                <a:gd name="connsiteY61" fmla="*/ 1451692 h 2034528"/>
                <a:gd name="connsiteX62" fmla="*/ 2281069 w 2485572"/>
                <a:gd name="connsiteY62" fmla="*/ 1457373 h 2034528"/>
                <a:gd name="connsiteX63" fmla="*/ 2230795 w 2485572"/>
                <a:gd name="connsiteY63" fmla="*/ 1476971 h 2034528"/>
                <a:gd name="connsiteX64" fmla="*/ 2227954 w 2485572"/>
                <a:gd name="connsiteY64" fmla="*/ 1482368 h 2034528"/>
                <a:gd name="connsiteX65" fmla="*/ 2219434 w 2485572"/>
                <a:gd name="connsiteY65" fmla="*/ 1485208 h 2034528"/>
                <a:gd name="connsiteX66" fmla="*/ 2180237 w 2485572"/>
                <a:gd name="connsiteY66" fmla="*/ 1504806 h 2034528"/>
                <a:gd name="connsiteX67" fmla="*/ 2174556 w 2485572"/>
                <a:gd name="connsiteY67" fmla="*/ 1510487 h 2034528"/>
                <a:gd name="connsiteX68" fmla="*/ 2169160 w 2485572"/>
                <a:gd name="connsiteY68" fmla="*/ 1519008 h 2034528"/>
                <a:gd name="connsiteX69" fmla="*/ 2163479 w 2485572"/>
                <a:gd name="connsiteY69" fmla="*/ 1546843 h 2034528"/>
                <a:gd name="connsiteX70" fmla="*/ 1311380 w 2485572"/>
                <a:gd name="connsiteY70" fmla="*/ 2034528 h 2034528"/>
                <a:gd name="connsiteX71" fmla="*/ 1295454 w 2485572"/>
                <a:gd name="connsiteY71" fmla="*/ 2023550 h 2034528"/>
                <a:gd name="connsiteX72" fmla="*/ 1238668 w 2485572"/>
                <a:gd name="connsiteY72" fmla="*/ 2001012 h 2034528"/>
                <a:gd name="connsiteX73" fmla="*/ 1157434 w 2485572"/>
                <a:gd name="connsiteY73" fmla="*/ 1981414 h 2034528"/>
                <a:gd name="connsiteX74" fmla="*/ 1109717 w 2485572"/>
                <a:gd name="connsiteY74" fmla="*/ 1947614 h 2034528"/>
                <a:gd name="connsiteX75" fmla="*/ 1098639 w 2485572"/>
                <a:gd name="connsiteY75" fmla="*/ 1944774 h 2034528"/>
                <a:gd name="connsiteX76" fmla="*/ 1067680 w 2485572"/>
                <a:gd name="connsiteY76" fmla="*/ 1919779 h 2034528"/>
                <a:gd name="connsiteX77" fmla="*/ 1056603 w 2485572"/>
                <a:gd name="connsiteY77" fmla="*/ 1888819 h 2034528"/>
                <a:gd name="connsiteX78" fmla="*/ 1053762 w 2485572"/>
                <a:gd name="connsiteY78" fmla="*/ 1880298 h 2034528"/>
                <a:gd name="connsiteX79" fmla="*/ 1022803 w 2485572"/>
                <a:gd name="connsiteY79" fmla="*/ 1860700 h 2034528"/>
                <a:gd name="connsiteX80" fmla="*/ 1019962 w 2485572"/>
                <a:gd name="connsiteY80" fmla="*/ 1858143 h 2034528"/>
                <a:gd name="connsiteX81" fmla="*/ 1006045 w 2485572"/>
                <a:gd name="connsiteY81" fmla="*/ 1824343 h 2034528"/>
                <a:gd name="connsiteX82" fmla="*/ 1006045 w 2485572"/>
                <a:gd name="connsiteY82" fmla="*/ 1813266 h 2034528"/>
                <a:gd name="connsiteX83" fmla="*/ 1011725 w 2485572"/>
                <a:gd name="connsiteY83" fmla="*/ 1793668 h 2034528"/>
                <a:gd name="connsiteX84" fmla="*/ 1019962 w 2485572"/>
                <a:gd name="connsiteY84" fmla="*/ 1768389 h 2034528"/>
                <a:gd name="connsiteX85" fmla="*/ 1025643 w 2485572"/>
                <a:gd name="connsiteY85" fmla="*/ 1737429 h 2034528"/>
                <a:gd name="connsiteX86" fmla="*/ 1025643 w 2485572"/>
                <a:gd name="connsiteY86" fmla="*/ 1723512 h 2034528"/>
                <a:gd name="connsiteX87" fmla="*/ 1019962 w 2485572"/>
                <a:gd name="connsiteY87" fmla="*/ 1720671 h 2034528"/>
                <a:gd name="connsiteX88" fmla="*/ 1014566 w 2485572"/>
                <a:gd name="connsiteY88" fmla="*/ 1712435 h 2034528"/>
                <a:gd name="connsiteX89" fmla="*/ 1011725 w 2485572"/>
                <a:gd name="connsiteY89" fmla="*/ 1709594 h 2034528"/>
                <a:gd name="connsiteX90" fmla="*/ 983606 w 2485572"/>
                <a:gd name="connsiteY90" fmla="*/ 1692552 h 2034528"/>
                <a:gd name="connsiteX91" fmla="*/ 977925 w 2485572"/>
                <a:gd name="connsiteY91" fmla="*/ 1692552 h 2034528"/>
                <a:gd name="connsiteX92" fmla="*/ 950090 w 2485572"/>
                <a:gd name="connsiteY92" fmla="*/ 1653356 h 2034528"/>
                <a:gd name="connsiteX93" fmla="*/ 950090 w 2485572"/>
                <a:gd name="connsiteY93" fmla="*/ 1639438 h 2034528"/>
                <a:gd name="connsiteX94" fmla="*/ 952931 w 2485572"/>
                <a:gd name="connsiteY94" fmla="*/ 1636598 h 2034528"/>
                <a:gd name="connsiteX95" fmla="*/ 975369 w 2485572"/>
                <a:gd name="connsiteY95" fmla="*/ 1597401 h 2034528"/>
                <a:gd name="connsiteX96" fmla="*/ 980766 w 2485572"/>
                <a:gd name="connsiteY96" fmla="*/ 1591721 h 2034528"/>
                <a:gd name="connsiteX97" fmla="*/ 1017406 w 2485572"/>
                <a:gd name="connsiteY97" fmla="*/ 1561045 h 2034528"/>
                <a:gd name="connsiteX98" fmla="*/ 1022803 w 2485572"/>
                <a:gd name="connsiteY98" fmla="*/ 1558205 h 2034528"/>
                <a:gd name="connsiteX99" fmla="*/ 1025643 w 2485572"/>
                <a:gd name="connsiteY99" fmla="*/ 1555364 h 2034528"/>
                <a:gd name="connsiteX100" fmla="*/ 1031324 w 2485572"/>
                <a:gd name="connsiteY100" fmla="*/ 1549684 h 2034528"/>
                <a:gd name="connsiteX101" fmla="*/ 1293866 w 2485572"/>
                <a:gd name="connsiteY101" fmla="*/ 1680648 h 2034528"/>
                <a:gd name="connsiteX102" fmla="*/ 1455791 w 2485572"/>
                <a:gd name="connsiteY102" fmla="*/ 1685410 h 2034528"/>
                <a:gd name="connsiteX103" fmla="*/ 1289417 w 2485572"/>
                <a:gd name="connsiteY103" fmla="*/ 1536685 h 2034528"/>
                <a:gd name="connsiteX104" fmla="*/ 1061999 w 2485572"/>
                <a:gd name="connsiteY104" fmla="*/ 1465610 h 2034528"/>
                <a:gd name="connsiteX105" fmla="*/ 1061999 w 2485572"/>
                <a:gd name="connsiteY105" fmla="*/ 1429254 h 2034528"/>
                <a:gd name="connsiteX106" fmla="*/ 1048082 w 2485572"/>
                <a:gd name="connsiteY106" fmla="*/ 1403975 h 2034528"/>
                <a:gd name="connsiteX107" fmla="*/ 1022803 w 2485572"/>
                <a:gd name="connsiteY107" fmla="*/ 1387217 h 2034528"/>
                <a:gd name="connsiteX108" fmla="*/ 1011725 w 2485572"/>
                <a:gd name="connsiteY108" fmla="*/ 1381536 h 2034528"/>
                <a:gd name="connsiteX109" fmla="*/ 1000364 w 2485572"/>
                <a:gd name="connsiteY109" fmla="*/ 1381536 h 2034528"/>
                <a:gd name="connsiteX110" fmla="*/ 961167 w 2485572"/>
                <a:gd name="connsiteY110" fmla="*/ 1376140 h 2034528"/>
                <a:gd name="connsiteX111" fmla="*/ 924811 w 2485572"/>
                <a:gd name="connsiteY111" fmla="*/ 1367618 h 2034528"/>
                <a:gd name="connsiteX112" fmla="*/ 919131 w 2485572"/>
                <a:gd name="connsiteY112" fmla="*/ 1367618 h 2034528"/>
                <a:gd name="connsiteX113" fmla="*/ 913450 w 2485572"/>
                <a:gd name="connsiteY113" fmla="*/ 1364778 h 2034528"/>
                <a:gd name="connsiteX114" fmla="*/ 908053 w 2485572"/>
                <a:gd name="connsiteY114" fmla="*/ 1364778 h 2034528"/>
                <a:gd name="connsiteX115" fmla="*/ 877094 w 2485572"/>
                <a:gd name="connsiteY115" fmla="*/ 1381536 h 2034528"/>
                <a:gd name="connsiteX116" fmla="*/ 868857 w 2485572"/>
                <a:gd name="connsiteY116" fmla="*/ 1390057 h 2034528"/>
                <a:gd name="connsiteX117" fmla="*/ 835057 w 2485572"/>
                <a:gd name="connsiteY117" fmla="*/ 1434934 h 2034528"/>
                <a:gd name="connsiteX118" fmla="*/ 832217 w 2485572"/>
                <a:gd name="connsiteY118" fmla="*/ 1440331 h 2034528"/>
                <a:gd name="connsiteX119" fmla="*/ 832217 w 2485572"/>
                <a:gd name="connsiteY119" fmla="*/ 1446012 h 2034528"/>
                <a:gd name="connsiteX120" fmla="*/ 767741 w 2485572"/>
                <a:gd name="connsiteY120" fmla="*/ 1513327 h 2034528"/>
                <a:gd name="connsiteX121" fmla="*/ 711787 w 2485572"/>
                <a:gd name="connsiteY121" fmla="*/ 1535766 h 2034528"/>
                <a:gd name="connsiteX122" fmla="*/ 686508 w 2485572"/>
                <a:gd name="connsiteY122" fmla="*/ 1541447 h 2034528"/>
                <a:gd name="connsiteX123" fmla="*/ 661513 w 2485572"/>
                <a:gd name="connsiteY123" fmla="*/ 1549684 h 2034528"/>
                <a:gd name="connsiteX124" fmla="*/ 658672 w 2485572"/>
                <a:gd name="connsiteY124" fmla="*/ 1552524 h 2034528"/>
                <a:gd name="connsiteX125" fmla="*/ 652992 w 2485572"/>
                <a:gd name="connsiteY125" fmla="*/ 1555364 h 2034528"/>
                <a:gd name="connsiteX126" fmla="*/ 624873 w 2485572"/>
                <a:gd name="connsiteY126" fmla="*/ 1561045 h 2034528"/>
                <a:gd name="connsiteX127" fmla="*/ 619476 w 2485572"/>
                <a:gd name="connsiteY127" fmla="*/ 1558205 h 2034528"/>
                <a:gd name="connsiteX128" fmla="*/ 616636 w 2485572"/>
                <a:gd name="connsiteY128" fmla="*/ 1555364 h 2034528"/>
                <a:gd name="connsiteX129" fmla="*/ 597037 w 2485572"/>
                <a:gd name="connsiteY129" fmla="*/ 1532926 h 2034528"/>
                <a:gd name="connsiteX130" fmla="*/ 594197 w 2485572"/>
                <a:gd name="connsiteY130" fmla="*/ 1521848 h 2034528"/>
                <a:gd name="connsiteX131" fmla="*/ 591357 w 2485572"/>
                <a:gd name="connsiteY131" fmla="*/ 1519008 h 2034528"/>
                <a:gd name="connsiteX132" fmla="*/ 566078 w 2485572"/>
                <a:gd name="connsiteY132" fmla="*/ 1482368 h 2034528"/>
                <a:gd name="connsiteX133" fmla="*/ 560397 w 2485572"/>
                <a:gd name="connsiteY133" fmla="*/ 1471291 h 2034528"/>
                <a:gd name="connsiteX134" fmla="*/ 555000 w 2485572"/>
                <a:gd name="connsiteY134" fmla="*/ 1465610 h 2034528"/>
                <a:gd name="connsiteX135" fmla="*/ 498762 w 2485572"/>
                <a:gd name="connsiteY135" fmla="*/ 1432094 h 2034528"/>
                <a:gd name="connsiteX136" fmla="*/ 490525 w 2485572"/>
                <a:gd name="connsiteY136" fmla="*/ 1429254 h 2034528"/>
                <a:gd name="connsiteX137" fmla="*/ 487685 w 2485572"/>
                <a:gd name="connsiteY137" fmla="*/ 1429254 h 2034528"/>
                <a:gd name="connsiteX138" fmla="*/ 462406 w 2485572"/>
                <a:gd name="connsiteY138" fmla="*/ 1426413 h 2034528"/>
                <a:gd name="connsiteX139" fmla="*/ 400770 w 2485572"/>
                <a:gd name="connsiteY139" fmla="*/ 1426413 h 2034528"/>
                <a:gd name="connsiteX140" fmla="*/ 392250 w 2485572"/>
                <a:gd name="connsiteY140" fmla="*/ 1423573 h 2034528"/>
                <a:gd name="connsiteX141" fmla="*/ 384013 w 2485572"/>
                <a:gd name="connsiteY141" fmla="*/ 1420733 h 2034528"/>
                <a:gd name="connsiteX142" fmla="*/ 375492 w 2485572"/>
                <a:gd name="connsiteY142" fmla="*/ 1420733 h 2034528"/>
                <a:gd name="connsiteX143" fmla="*/ 319537 w 2485572"/>
                <a:gd name="connsiteY143" fmla="*/ 1409655 h 2034528"/>
                <a:gd name="connsiteX144" fmla="*/ 313856 w 2485572"/>
                <a:gd name="connsiteY144" fmla="*/ 1406815 h 2034528"/>
                <a:gd name="connsiteX145" fmla="*/ 308176 w 2485572"/>
                <a:gd name="connsiteY145" fmla="*/ 1406815 h 2034528"/>
                <a:gd name="connsiteX146" fmla="*/ 297098 w 2485572"/>
                <a:gd name="connsiteY146" fmla="*/ 1401134 h 2034528"/>
                <a:gd name="connsiteX147" fmla="*/ 221546 w 2485572"/>
                <a:gd name="connsiteY147" fmla="*/ 1392898 h 2034528"/>
                <a:gd name="connsiteX148" fmla="*/ 213025 w 2485572"/>
                <a:gd name="connsiteY148" fmla="*/ 1392898 h 2034528"/>
                <a:gd name="connsiteX149" fmla="*/ 204504 w 2485572"/>
                <a:gd name="connsiteY149" fmla="*/ 1395738 h 2034528"/>
                <a:gd name="connsiteX150" fmla="*/ 154230 w 2485572"/>
                <a:gd name="connsiteY150" fmla="*/ 1406815 h 2034528"/>
                <a:gd name="connsiteX151" fmla="*/ 148549 w 2485572"/>
                <a:gd name="connsiteY151" fmla="*/ 1403975 h 2034528"/>
                <a:gd name="connsiteX152" fmla="*/ 137472 w 2485572"/>
                <a:gd name="connsiteY152" fmla="*/ 1398294 h 2034528"/>
                <a:gd name="connsiteX153" fmla="*/ 131791 w 2485572"/>
                <a:gd name="connsiteY153" fmla="*/ 1398294 h 2034528"/>
                <a:gd name="connsiteX154" fmla="*/ 67316 w 2485572"/>
                <a:gd name="connsiteY154" fmla="*/ 1418177 h 2034528"/>
                <a:gd name="connsiteX155" fmla="*/ 58795 w 2485572"/>
                <a:gd name="connsiteY155" fmla="*/ 1420733 h 2034528"/>
                <a:gd name="connsiteX156" fmla="*/ 50558 w 2485572"/>
                <a:gd name="connsiteY156" fmla="*/ 1423573 h 2034528"/>
                <a:gd name="connsiteX157" fmla="*/ 42037 w 2485572"/>
                <a:gd name="connsiteY157" fmla="*/ 1423573 h 2034528"/>
                <a:gd name="connsiteX158" fmla="*/ 5681 w 2485572"/>
                <a:gd name="connsiteY158" fmla="*/ 1432094 h 2034528"/>
                <a:gd name="connsiteX159" fmla="*/ 2840 w 2485572"/>
                <a:gd name="connsiteY159" fmla="*/ 1403975 h 2034528"/>
                <a:gd name="connsiteX160" fmla="*/ 0 w 2485572"/>
                <a:gd name="connsiteY160" fmla="*/ 1395738 h 2034528"/>
                <a:gd name="connsiteX161" fmla="*/ 5681 w 2485572"/>
                <a:gd name="connsiteY161" fmla="*/ 1373299 h 2034528"/>
                <a:gd name="connsiteX162" fmla="*/ 5681 w 2485572"/>
                <a:gd name="connsiteY162" fmla="*/ 1361938 h 2034528"/>
                <a:gd name="connsiteX163" fmla="*/ 11361 w 2485572"/>
                <a:gd name="connsiteY163" fmla="*/ 1345180 h 2034528"/>
                <a:gd name="connsiteX164" fmla="*/ 42037 w 2485572"/>
                <a:gd name="connsiteY164" fmla="*/ 1305983 h 2034528"/>
                <a:gd name="connsiteX165" fmla="*/ 47718 w 2485572"/>
                <a:gd name="connsiteY165" fmla="*/ 1294622 h 2034528"/>
                <a:gd name="connsiteX166" fmla="*/ 39197 w 2485572"/>
                <a:gd name="connsiteY166" fmla="*/ 1275024 h 2034528"/>
                <a:gd name="connsiteX167" fmla="*/ 33516 w 2485572"/>
                <a:gd name="connsiteY167" fmla="*/ 1269627 h 2034528"/>
                <a:gd name="connsiteX168" fmla="*/ 33516 w 2485572"/>
                <a:gd name="connsiteY168" fmla="*/ 1244348 h 2034528"/>
                <a:gd name="connsiteX169" fmla="*/ 64475 w 2485572"/>
                <a:gd name="connsiteY169" fmla="*/ 1213389 h 2034528"/>
                <a:gd name="connsiteX170" fmla="*/ 81233 w 2485572"/>
                <a:gd name="connsiteY170" fmla="*/ 1199471 h 2034528"/>
                <a:gd name="connsiteX171" fmla="*/ 86914 w 2485572"/>
                <a:gd name="connsiteY171" fmla="*/ 1190950 h 2034528"/>
                <a:gd name="connsiteX172" fmla="*/ 97991 w 2485572"/>
                <a:gd name="connsiteY172" fmla="*/ 1160275 h 2034528"/>
                <a:gd name="connsiteX173" fmla="*/ 95435 w 2485572"/>
                <a:gd name="connsiteY173" fmla="*/ 1151753 h 2034528"/>
                <a:gd name="connsiteX174" fmla="*/ 95435 w 2485572"/>
                <a:gd name="connsiteY174" fmla="*/ 1121078 h 2034528"/>
                <a:gd name="connsiteX175" fmla="*/ 100832 w 2485572"/>
                <a:gd name="connsiteY175" fmla="*/ 1112557 h 2034528"/>
                <a:gd name="connsiteX176" fmla="*/ 103672 w 2485572"/>
                <a:gd name="connsiteY176" fmla="*/ 1106876 h 2034528"/>
                <a:gd name="connsiteX177" fmla="*/ 154230 w 2485572"/>
                <a:gd name="connsiteY177" fmla="*/ 1070520 h 2034528"/>
                <a:gd name="connsiteX178" fmla="*/ 176668 w 2485572"/>
                <a:gd name="connsiteY178" fmla="*/ 1045241 h 2034528"/>
                <a:gd name="connsiteX179" fmla="*/ 176668 w 2485572"/>
                <a:gd name="connsiteY179" fmla="*/ 1037004 h 2034528"/>
                <a:gd name="connsiteX180" fmla="*/ 173828 w 2485572"/>
                <a:gd name="connsiteY180" fmla="*/ 1028483 h 2034528"/>
                <a:gd name="connsiteX181" fmla="*/ 157070 w 2485572"/>
                <a:gd name="connsiteY181" fmla="*/ 1008885 h 2034528"/>
                <a:gd name="connsiteX182" fmla="*/ 154230 w 2485572"/>
                <a:gd name="connsiteY182" fmla="*/ 1000648 h 2034528"/>
                <a:gd name="connsiteX183" fmla="*/ 157070 w 2485572"/>
                <a:gd name="connsiteY183" fmla="*/ 964008 h 2034528"/>
                <a:gd name="connsiteX184" fmla="*/ 154230 w 2485572"/>
                <a:gd name="connsiteY184" fmla="*/ 955771 h 2034528"/>
                <a:gd name="connsiteX185" fmla="*/ 126111 w 2485572"/>
                <a:gd name="connsiteY185" fmla="*/ 930492 h 2034528"/>
                <a:gd name="connsiteX186" fmla="*/ 112193 w 2485572"/>
                <a:gd name="connsiteY186" fmla="*/ 927652 h 2034528"/>
                <a:gd name="connsiteX187" fmla="*/ 109353 w 2485572"/>
                <a:gd name="connsiteY187" fmla="*/ 921971 h 2034528"/>
                <a:gd name="connsiteX188" fmla="*/ 109353 w 2485572"/>
                <a:gd name="connsiteY188" fmla="*/ 908053 h 2034528"/>
                <a:gd name="connsiteX189" fmla="*/ 117590 w 2485572"/>
                <a:gd name="connsiteY189" fmla="*/ 891295 h 2034528"/>
                <a:gd name="connsiteX190" fmla="*/ 123270 w 2485572"/>
                <a:gd name="connsiteY190" fmla="*/ 885615 h 2034528"/>
                <a:gd name="connsiteX191" fmla="*/ 148549 w 2485572"/>
                <a:gd name="connsiteY191" fmla="*/ 866016 h 2034528"/>
                <a:gd name="connsiteX192" fmla="*/ 128951 w 2485572"/>
                <a:gd name="connsiteY192" fmla="*/ 840738 h 2034528"/>
                <a:gd name="connsiteX193" fmla="*/ 126111 w 2485572"/>
                <a:gd name="connsiteY193" fmla="*/ 821139 h 2034528"/>
                <a:gd name="connsiteX194" fmla="*/ 140028 w 2485572"/>
                <a:gd name="connsiteY194" fmla="*/ 812618 h 2034528"/>
                <a:gd name="connsiteX195" fmla="*/ 142869 w 2485572"/>
                <a:gd name="connsiteY195" fmla="*/ 790464 h 2034528"/>
                <a:gd name="connsiteX196" fmla="*/ 154230 w 2485572"/>
                <a:gd name="connsiteY196" fmla="*/ 773422 h 2034528"/>
                <a:gd name="connsiteX197" fmla="*/ 157070 w 2485572"/>
                <a:gd name="connsiteY197" fmla="*/ 762344 h 2034528"/>
                <a:gd name="connsiteX198" fmla="*/ 157070 w 2485572"/>
                <a:gd name="connsiteY198" fmla="*/ 753824 h 2034528"/>
                <a:gd name="connsiteX199" fmla="*/ 145709 w 2485572"/>
                <a:gd name="connsiteY199" fmla="*/ 731385 h 2034528"/>
                <a:gd name="connsiteX200" fmla="*/ 145709 w 2485572"/>
                <a:gd name="connsiteY200" fmla="*/ 723148 h 2034528"/>
                <a:gd name="connsiteX201" fmla="*/ 159627 w 2485572"/>
                <a:gd name="connsiteY201" fmla="*/ 714627 h 2034528"/>
                <a:gd name="connsiteX202" fmla="*/ 204504 w 2485572"/>
                <a:gd name="connsiteY202" fmla="*/ 708946 h 2034528"/>
                <a:gd name="connsiteX203" fmla="*/ 232623 w 2485572"/>
                <a:gd name="connsiteY203" fmla="*/ 678271 h 2034528"/>
                <a:gd name="connsiteX204" fmla="*/ 232623 w 2485572"/>
                <a:gd name="connsiteY204" fmla="*/ 666909 h 2034528"/>
                <a:gd name="connsiteX205" fmla="*/ 215865 w 2485572"/>
                <a:gd name="connsiteY205" fmla="*/ 644755 h 2034528"/>
                <a:gd name="connsiteX206" fmla="*/ 218705 w 2485572"/>
                <a:gd name="connsiteY206" fmla="*/ 613795 h 2034528"/>
                <a:gd name="connsiteX207" fmla="*/ 241144 w 2485572"/>
                <a:gd name="connsiteY207" fmla="*/ 582836 h 2034528"/>
                <a:gd name="connsiteX208" fmla="*/ 252221 w 2485572"/>
                <a:gd name="connsiteY208" fmla="*/ 571758 h 2034528"/>
                <a:gd name="connsiteX209" fmla="*/ 285737 w 2485572"/>
                <a:gd name="connsiteY209" fmla="*/ 524041 h 2034528"/>
                <a:gd name="connsiteX210" fmla="*/ 291418 w 2485572"/>
                <a:gd name="connsiteY210" fmla="*/ 518644 h 2034528"/>
                <a:gd name="connsiteX211" fmla="*/ 322377 w 2485572"/>
                <a:gd name="connsiteY211" fmla="*/ 518644 h 2034528"/>
                <a:gd name="connsiteX212" fmla="*/ 333455 w 2485572"/>
                <a:gd name="connsiteY212" fmla="*/ 510123 h 2034528"/>
                <a:gd name="connsiteX213" fmla="*/ 341976 w 2485572"/>
                <a:gd name="connsiteY213" fmla="*/ 482004 h 2034528"/>
                <a:gd name="connsiteX214" fmla="*/ 347372 w 2485572"/>
                <a:gd name="connsiteY214" fmla="*/ 476607 h 2034528"/>
                <a:gd name="connsiteX215" fmla="*/ 386853 w 2485572"/>
                <a:gd name="connsiteY215" fmla="*/ 459565 h 2034528"/>
                <a:gd name="connsiteX216" fmla="*/ 389409 w 2485572"/>
                <a:gd name="connsiteY216" fmla="*/ 454169 h 2034528"/>
                <a:gd name="connsiteX217" fmla="*/ 400770 w 2485572"/>
                <a:gd name="connsiteY217" fmla="*/ 434570 h 2034528"/>
                <a:gd name="connsiteX218" fmla="*/ 414688 w 2485572"/>
                <a:gd name="connsiteY218" fmla="*/ 392534 h 2034528"/>
                <a:gd name="connsiteX219" fmla="*/ 428890 w 2485572"/>
                <a:gd name="connsiteY219" fmla="*/ 341976 h 2034528"/>
                <a:gd name="connsiteX220" fmla="*/ 434286 w 2485572"/>
                <a:gd name="connsiteY220" fmla="*/ 255062 h 2034528"/>
                <a:gd name="connsiteX221" fmla="*/ 437127 w 2485572"/>
                <a:gd name="connsiteY221" fmla="*/ 252221 h 2034528"/>
                <a:gd name="connsiteX222" fmla="*/ 448488 w 2485572"/>
                <a:gd name="connsiteY222" fmla="*/ 235463 h 2034528"/>
                <a:gd name="connsiteX223" fmla="*/ 468086 w 2485572"/>
                <a:gd name="connsiteY223" fmla="*/ 221546 h 2034528"/>
                <a:gd name="connsiteX224" fmla="*/ 501602 w 2485572"/>
                <a:gd name="connsiteY224" fmla="*/ 215865 h 2034528"/>
                <a:gd name="connsiteX225" fmla="*/ 512964 w 2485572"/>
                <a:gd name="connsiteY225" fmla="*/ 213025 h 2034528"/>
                <a:gd name="connsiteX226" fmla="*/ 555000 w 2485572"/>
                <a:gd name="connsiteY226" fmla="*/ 187746 h 2034528"/>
                <a:gd name="connsiteX227" fmla="*/ 557557 w 2485572"/>
                <a:gd name="connsiteY227" fmla="*/ 182349 h 2034528"/>
                <a:gd name="connsiteX228" fmla="*/ 602434 w 2485572"/>
                <a:gd name="connsiteY228" fmla="*/ 131791 h 2034528"/>
                <a:gd name="connsiteX229" fmla="*/ 605274 w 2485572"/>
                <a:gd name="connsiteY229" fmla="*/ 123270 h 2034528"/>
                <a:gd name="connsiteX230" fmla="*/ 594197 w 2485572"/>
                <a:gd name="connsiteY230" fmla="*/ 70156 h 2034528"/>
                <a:gd name="connsiteX231" fmla="*/ 650151 w 2485572"/>
                <a:gd name="connsiteY231" fmla="*/ 92595 h 2034528"/>
                <a:gd name="connsiteX232" fmla="*/ 664069 w 2485572"/>
                <a:gd name="connsiteY232" fmla="*/ 92595 h 2034528"/>
                <a:gd name="connsiteX233" fmla="*/ 689348 w 2485572"/>
                <a:gd name="connsiteY233" fmla="*/ 98275 h 2034528"/>
                <a:gd name="connsiteX234" fmla="*/ 723148 w 2485572"/>
                <a:gd name="connsiteY234" fmla="*/ 89754 h 2034528"/>
                <a:gd name="connsiteX235" fmla="*/ 725704 w 2485572"/>
                <a:gd name="connsiteY235" fmla="*/ 92595 h 2034528"/>
                <a:gd name="connsiteX236" fmla="*/ 731385 w 2485572"/>
                <a:gd name="connsiteY236" fmla="*/ 92595 h 2034528"/>
                <a:gd name="connsiteX237" fmla="*/ 737065 w 2485572"/>
                <a:gd name="connsiteY237" fmla="*/ 95435 h 2034528"/>
                <a:gd name="connsiteX238" fmla="*/ 742746 w 2485572"/>
                <a:gd name="connsiteY238" fmla="*/ 95435 h 2034528"/>
                <a:gd name="connsiteX239" fmla="*/ 779102 w 2485572"/>
                <a:gd name="connsiteY239" fmla="*/ 75837 h 2034528"/>
                <a:gd name="connsiteX240" fmla="*/ 818299 w 2485572"/>
                <a:gd name="connsiteY240" fmla="*/ 39197 h 2034528"/>
                <a:gd name="connsiteX241" fmla="*/ 823980 w 2485572"/>
                <a:gd name="connsiteY241" fmla="*/ 33800 h 2034528"/>
                <a:gd name="connsiteX242" fmla="*/ 851815 w 2485572"/>
                <a:gd name="connsiteY242" fmla="*/ 19598 h 2034528"/>
                <a:gd name="connsiteX243" fmla="*/ 854655 w 2485572"/>
                <a:gd name="connsiteY243" fmla="*/ 14202 h 2034528"/>
                <a:gd name="connsiteX244" fmla="*/ 888455 w 2485572"/>
                <a:gd name="connsiteY244" fmla="*/ 8521 h 2034528"/>
                <a:gd name="connsiteX245" fmla="*/ 893852 w 2485572"/>
                <a:gd name="connsiteY245" fmla="*/ 11361 h 2034528"/>
                <a:gd name="connsiteX246" fmla="*/ 933332 w 2485572"/>
                <a:gd name="connsiteY246" fmla="*/ 36640 h 2034528"/>
                <a:gd name="connsiteX247" fmla="*/ 938729 w 2485572"/>
                <a:gd name="connsiteY247" fmla="*/ 42037 h 2034528"/>
                <a:gd name="connsiteX248" fmla="*/ 969689 w 2485572"/>
                <a:gd name="connsiteY248" fmla="*/ 61635 h 2034528"/>
                <a:gd name="connsiteX249" fmla="*/ 972529 w 2485572"/>
                <a:gd name="connsiteY249" fmla="*/ 64475 h 2034528"/>
                <a:gd name="connsiteX250" fmla="*/ 977925 w 2485572"/>
                <a:gd name="connsiteY250" fmla="*/ 67316 h 2034528"/>
                <a:gd name="connsiteX251" fmla="*/ 1011725 w 2485572"/>
                <a:gd name="connsiteY251" fmla="*/ 67316 h 2034528"/>
                <a:gd name="connsiteX252" fmla="*/ 1031324 w 2485572"/>
                <a:gd name="connsiteY252" fmla="*/ 64475 h 2034528"/>
                <a:gd name="connsiteX253" fmla="*/ 1042401 w 2485572"/>
                <a:gd name="connsiteY253" fmla="*/ 64475 h 2034528"/>
                <a:gd name="connsiteX254" fmla="*/ 1104036 w 2485572"/>
                <a:gd name="connsiteY254" fmla="*/ 70156 h 2034528"/>
                <a:gd name="connsiteX255" fmla="*/ 1109717 w 2485572"/>
                <a:gd name="connsiteY255" fmla="*/ 75837 h 2034528"/>
                <a:gd name="connsiteX256" fmla="*/ 1118238 w 2485572"/>
                <a:gd name="connsiteY256" fmla="*/ 81233 h 2034528"/>
                <a:gd name="connsiteX257" fmla="*/ 1121078 w 2485572"/>
                <a:gd name="connsiteY257" fmla="*/ 84074 h 2034528"/>
                <a:gd name="connsiteX258" fmla="*/ 1143517 w 2485572"/>
                <a:gd name="connsiteY258" fmla="*/ 95435 h 2034528"/>
                <a:gd name="connsiteX259" fmla="*/ 1151754 w 2485572"/>
                <a:gd name="connsiteY259" fmla="*/ 100832 h 2034528"/>
                <a:gd name="connsiteX260" fmla="*/ 1171352 w 2485572"/>
                <a:gd name="connsiteY260" fmla="*/ 100832 h 2034528"/>
                <a:gd name="connsiteX261" fmla="*/ 1174192 w 2485572"/>
                <a:gd name="connsiteY261" fmla="*/ 98275 h 2034528"/>
                <a:gd name="connsiteX262" fmla="*/ 1188110 w 2485572"/>
                <a:gd name="connsiteY262" fmla="*/ 89754 h 2034528"/>
                <a:gd name="connsiteX263" fmla="*/ 1193791 w 2485572"/>
                <a:gd name="connsiteY263" fmla="*/ 84074 h 2034528"/>
                <a:gd name="connsiteX264" fmla="*/ 1238668 w 2485572"/>
                <a:gd name="connsiteY264" fmla="*/ 75837 h 2034528"/>
                <a:gd name="connsiteX265" fmla="*/ 1244348 w 2485572"/>
                <a:gd name="connsiteY265" fmla="*/ 78677 h 2034528"/>
                <a:gd name="connsiteX266" fmla="*/ 1272184 w 2485572"/>
                <a:gd name="connsiteY266" fmla="*/ 75837 h 2034528"/>
                <a:gd name="connsiteX267" fmla="*/ 1280705 w 2485572"/>
                <a:gd name="connsiteY267" fmla="*/ 72996 h 2034528"/>
                <a:gd name="connsiteX268" fmla="*/ 1286385 w 2485572"/>
                <a:gd name="connsiteY268" fmla="*/ 72996 h 2034528"/>
                <a:gd name="connsiteX269" fmla="*/ 1348020 w 2485572"/>
                <a:gd name="connsiteY269" fmla="*/ 50558 h 2034528"/>
                <a:gd name="connsiteX270" fmla="*/ 1350861 w 2485572"/>
                <a:gd name="connsiteY270" fmla="*/ 50558 h 2034528"/>
                <a:gd name="connsiteX271" fmla="*/ 1392898 w 2485572"/>
                <a:gd name="connsiteY271" fmla="*/ 39197 h 2034528"/>
                <a:gd name="connsiteX272" fmla="*/ 1406815 w 2485572"/>
                <a:gd name="connsiteY272" fmla="*/ 39197 h 2034528"/>
                <a:gd name="connsiteX273" fmla="*/ 1459929 w 2485572"/>
                <a:gd name="connsiteY273" fmla="*/ 36640 h 2034528"/>
                <a:gd name="connsiteX274" fmla="*/ 1468450 w 2485572"/>
                <a:gd name="connsiteY274" fmla="*/ 36640 h 2034528"/>
                <a:gd name="connsiteX275" fmla="*/ 1474131 w 2485572"/>
                <a:gd name="connsiteY275" fmla="*/ 33800 h 2034528"/>
                <a:gd name="connsiteX276" fmla="*/ 1479528 w 2485572"/>
                <a:gd name="connsiteY276" fmla="*/ 30960 h 2034528"/>
                <a:gd name="connsiteX277" fmla="*/ 1485208 w 2485572"/>
                <a:gd name="connsiteY277" fmla="*/ 30960 h 2034528"/>
                <a:gd name="connsiteX278" fmla="*/ 1544003 w 2485572"/>
                <a:gd name="connsiteY278" fmla="*/ 16758 h 2034528"/>
                <a:gd name="connsiteX279" fmla="*/ 1549684 w 2485572"/>
                <a:gd name="connsiteY279" fmla="*/ 14202 h 2034528"/>
                <a:gd name="connsiteX280" fmla="*/ 1555364 w 2485572"/>
                <a:gd name="connsiteY280" fmla="*/ 14202 h 2034528"/>
                <a:gd name="connsiteX281" fmla="*/ 1563601 w 2485572"/>
                <a:gd name="connsiteY281" fmla="*/ 11361 h 2034528"/>
                <a:gd name="connsiteX282" fmla="*/ 1614159 w 2485572"/>
                <a:gd name="connsiteY282" fmla="*/ 22439 h 2034528"/>
                <a:gd name="connsiteX283" fmla="*/ 1619840 w 2485572"/>
                <a:gd name="connsiteY283" fmla="*/ 19598 h 2034528"/>
                <a:gd name="connsiteX284" fmla="*/ 1630917 w 2485572"/>
                <a:gd name="connsiteY284" fmla="*/ 16758 h 2034528"/>
                <a:gd name="connsiteX285" fmla="*/ 1645119 w 2485572"/>
                <a:gd name="connsiteY285" fmla="*/ 8521 h 2034528"/>
                <a:gd name="connsiteX286" fmla="*/ 1653356 w 2485572"/>
                <a:gd name="connsiteY286" fmla="*/ 5681 h 2034528"/>
                <a:gd name="connsiteX287" fmla="*/ 1689712 w 2485572"/>
                <a:gd name="connsiteY287" fmla="*/ 0 h 2034528"/>
                <a:gd name="connsiteX288" fmla="*/ 1698233 w 2485572"/>
                <a:gd name="connsiteY288" fmla="*/ 11361 h 2034528"/>
                <a:gd name="connsiteX289" fmla="*/ 1703914 w 2485572"/>
                <a:gd name="connsiteY289" fmla="*/ 14202 h 2034528"/>
                <a:gd name="connsiteX290" fmla="*/ 1709310 w 2485572"/>
                <a:gd name="connsiteY290" fmla="*/ 16758 h 2034528"/>
                <a:gd name="connsiteX291" fmla="*/ 1717831 w 2485572"/>
                <a:gd name="connsiteY291" fmla="*/ 16758 h 2034528"/>
                <a:gd name="connsiteX292" fmla="*/ 1757028 w 2485572"/>
                <a:gd name="connsiteY292" fmla="*/ 22439 h 2034528"/>
                <a:gd name="connsiteX293" fmla="*/ 1762708 w 2485572"/>
                <a:gd name="connsiteY293" fmla="*/ 25279 h 2034528"/>
                <a:gd name="connsiteX294" fmla="*/ 1768389 w 2485572"/>
                <a:gd name="connsiteY294" fmla="*/ 25279 h 2034528"/>
                <a:gd name="connsiteX295" fmla="*/ 1787987 w 2485572"/>
                <a:gd name="connsiteY295" fmla="*/ 33800 h 2034528"/>
                <a:gd name="connsiteX296" fmla="*/ 1793384 w 2485572"/>
                <a:gd name="connsiteY296" fmla="*/ 33800 h 2034528"/>
                <a:gd name="connsiteX297" fmla="*/ 1801905 w 2485572"/>
                <a:gd name="connsiteY297" fmla="*/ 36640 h 2034528"/>
                <a:gd name="connsiteX298" fmla="*/ 1835421 w 2485572"/>
                <a:gd name="connsiteY298" fmla="*/ 42037 h 2034528"/>
                <a:gd name="connsiteX299" fmla="*/ 1891659 w 2485572"/>
                <a:gd name="connsiteY299" fmla="*/ 61635 h 2034528"/>
                <a:gd name="connsiteX300" fmla="*/ 1897340 w 2485572"/>
                <a:gd name="connsiteY300" fmla="*/ 64475 h 2034528"/>
                <a:gd name="connsiteX301" fmla="*/ 1899896 w 2485572"/>
                <a:gd name="connsiteY301" fmla="*/ 67316 h 2034528"/>
                <a:gd name="connsiteX302" fmla="*/ 1944774 w 2485572"/>
                <a:gd name="connsiteY302" fmla="*/ 123270 h 2034528"/>
                <a:gd name="connsiteX303" fmla="*/ 1947614 w 2485572"/>
                <a:gd name="connsiteY303" fmla="*/ 128951 h 2034528"/>
                <a:gd name="connsiteX304" fmla="*/ 1950454 w 2485572"/>
                <a:gd name="connsiteY304" fmla="*/ 131791 h 2034528"/>
                <a:gd name="connsiteX305" fmla="*/ 1956135 w 2485572"/>
                <a:gd name="connsiteY305" fmla="*/ 140312 h 2034528"/>
                <a:gd name="connsiteX306" fmla="*/ 1958975 w 2485572"/>
                <a:gd name="connsiteY306" fmla="*/ 145709 h 2034528"/>
                <a:gd name="connsiteX307" fmla="*/ 1961532 w 2485572"/>
                <a:gd name="connsiteY307" fmla="*/ 154230 h 2034528"/>
                <a:gd name="connsiteX308" fmla="*/ 1998172 w 2485572"/>
                <a:gd name="connsiteY308" fmla="*/ 204788 h 2034528"/>
                <a:gd name="connsiteX309" fmla="*/ 2003569 w 2485572"/>
                <a:gd name="connsiteY309" fmla="*/ 207344 h 2034528"/>
                <a:gd name="connsiteX310" fmla="*/ 2009249 w 2485572"/>
                <a:gd name="connsiteY310" fmla="*/ 210184 h 2034528"/>
                <a:gd name="connsiteX311" fmla="*/ 2017770 w 2485572"/>
                <a:gd name="connsiteY311" fmla="*/ 210184 h 2034528"/>
                <a:gd name="connsiteX312" fmla="*/ 2026007 w 2485572"/>
                <a:gd name="connsiteY312" fmla="*/ 213025 h 2034528"/>
                <a:gd name="connsiteX313" fmla="*/ 2037368 w 2485572"/>
                <a:gd name="connsiteY313" fmla="*/ 215865 h 2034528"/>
                <a:gd name="connsiteX314" fmla="*/ 2099003 w 2485572"/>
                <a:gd name="connsiteY314" fmla="*/ 221546 h 2034528"/>
                <a:gd name="connsiteX315" fmla="*/ 2104684 w 2485572"/>
                <a:gd name="connsiteY315" fmla="*/ 224386 h 2034528"/>
                <a:gd name="connsiteX316" fmla="*/ 2112921 w 2485572"/>
                <a:gd name="connsiteY316" fmla="*/ 224386 h 2034528"/>
                <a:gd name="connsiteX317" fmla="*/ 2124283 w 2485572"/>
                <a:gd name="connsiteY317" fmla="*/ 229783 h 2034528"/>
                <a:gd name="connsiteX318" fmla="*/ 2177397 w 2485572"/>
                <a:gd name="connsiteY318" fmla="*/ 229783 h 2034528"/>
                <a:gd name="connsiteX319" fmla="*/ 2185918 w 2485572"/>
                <a:gd name="connsiteY319" fmla="*/ 232623 h 2034528"/>
                <a:gd name="connsiteX320" fmla="*/ 2213753 w 2485572"/>
                <a:gd name="connsiteY320" fmla="*/ 226942 h 2034528"/>
                <a:gd name="connsiteX321" fmla="*/ 2219434 w 2485572"/>
                <a:gd name="connsiteY321" fmla="*/ 224386 h 2034528"/>
                <a:gd name="connsiteX322" fmla="*/ 2241872 w 2485572"/>
                <a:gd name="connsiteY322" fmla="*/ 224386 h 2034528"/>
                <a:gd name="connsiteX0" fmla="*/ 2241872 w 2485572"/>
                <a:gd name="connsiteY0" fmla="*/ 224386 h 2023550"/>
                <a:gd name="connsiteX1" fmla="*/ 2227954 w 2485572"/>
                <a:gd name="connsiteY1" fmla="*/ 263583 h 2023550"/>
                <a:gd name="connsiteX2" fmla="*/ 2227954 w 2485572"/>
                <a:gd name="connsiteY2" fmla="*/ 271820 h 2023550"/>
                <a:gd name="connsiteX3" fmla="*/ 2225114 w 2485572"/>
                <a:gd name="connsiteY3" fmla="*/ 294258 h 2023550"/>
                <a:gd name="connsiteX4" fmla="*/ 2216593 w 2485572"/>
                <a:gd name="connsiteY4" fmla="*/ 328058 h 2023550"/>
                <a:gd name="connsiteX5" fmla="*/ 2183077 w 2485572"/>
                <a:gd name="connsiteY5" fmla="*/ 426049 h 2023550"/>
                <a:gd name="connsiteX6" fmla="*/ 2180237 w 2485572"/>
                <a:gd name="connsiteY6" fmla="*/ 428890 h 2023550"/>
                <a:gd name="connsiteX7" fmla="*/ 2177397 w 2485572"/>
                <a:gd name="connsiteY7" fmla="*/ 434570 h 2023550"/>
                <a:gd name="connsiteX8" fmla="*/ 2143881 w 2485572"/>
                <a:gd name="connsiteY8" fmla="*/ 482004 h 2023550"/>
                <a:gd name="connsiteX9" fmla="*/ 2141040 w 2485572"/>
                <a:gd name="connsiteY9" fmla="*/ 487685 h 2023550"/>
                <a:gd name="connsiteX10" fmla="*/ 2135360 w 2485572"/>
                <a:gd name="connsiteY10" fmla="*/ 490525 h 2023550"/>
                <a:gd name="connsiteX11" fmla="*/ 2132519 w 2485572"/>
                <a:gd name="connsiteY11" fmla="*/ 496206 h 2023550"/>
                <a:gd name="connsiteX12" fmla="*/ 2129679 w 2485572"/>
                <a:gd name="connsiteY12" fmla="*/ 538242 h 2023550"/>
                <a:gd name="connsiteX13" fmla="*/ 2132519 w 2485572"/>
                <a:gd name="connsiteY13" fmla="*/ 540799 h 2023550"/>
                <a:gd name="connsiteX14" fmla="*/ 2188758 w 2485572"/>
                <a:gd name="connsiteY14" fmla="*/ 624873 h 2023550"/>
                <a:gd name="connsiteX15" fmla="*/ 2205516 w 2485572"/>
                <a:gd name="connsiteY15" fmla="*/ 630553 h 2023550"/>
                <a:gd name="connsiteX16" fmla="*/ 2211197 w 2485572"/>
                <a:gd name="connsiteY16" fmla="*/ 633393 h 2023550"/>
                <a:gd name="connsiteX17" fmla="*/ 2216593 w 2485572"/>
                <a:gd name="connsiteY17" fmla="*/ 636234 h 2023550"/>
                <a:gd name="connsiteX18" fmla="*/ 2225114 w 2485572"/>
                <a:gd name="connsiteY18" fmla="*/ 636234 h 2023550"/>
                <a:gd name="connsiteX19" fmla="*/ 2267151 w 2485572"/>
                <a:gd name="connsiteY19" fmla="*/ 644755 h 2023550"/>
                <a:gd name="connsiteX20" fmla="*/ 2272832 w 2485572"/>
                <a:gd name="connsiteY20" fmla="*/ 644755 h 2023550"/>
                <a:gd name="connsiteX21" fmla="*/ 2309188 w 2485572"/>
                <a:gd name="connsiteY21" fmla="*/ 678271 h 2023550"/>
                <a:gd name="connsiteX22" fmla="*/ 2370823 w 2485572"/>
                <a:gd name="connsiteY22" fmla="*/ 739906 h 2023550"/>
                <a:gd name="connsiteX23" fmla="*/ 2376504 w 2485572"/>
                <a:gd name="connsiteY23" fmla="*/ 750983 h 2023550"/>
                <a:gd name="connsiteX24" fmla="*/ 2379060 w 2485572"/>
                <a:gd name="connsiteY24" fmla="*/ 756664 h 2023550"/>
                <a:gd name="connsiteX25" fmla="*/ 2381900 w 2485572"/>
                <a:gd name="connsiteY25" fmla="*/ 765185 h 2023550"/>
                <a:gd name="connsiteX26" fmla="*/ 2415700 w 2485572"/>
                <a:gd name="connsiteY26" fmla="*/ 793020 h 2023550"/>
                <a:gd name="connsiteX27" fmla="*/ 2423937 w 2485572"/>
                <a:gd name="connsiteY27" fmla="*/ 793020 h 2023550"/>
                <a:gd name="connsiteX28" fmla="*/ 2429618 w 2485572"/>
                <a:gd name="connsiteY28" fmla="*/ 795860 h 2023550"/>
                <a:gd name="connsiteX29" fmla="*/ 2435299 w 2485572"/>
                <a:gd name="connsiteY29" fmla="*/ 801541 h 2023550"/>
                <a:gd name="connsiteX30" fmla="*/ 2468814 w 2485572"/>
                <a:gd name="connsiteY30" fmla="*/ 832501 h 2023550"/>
                <a:gd name="connsiteX31" fmla="*/ 2468814 w 2485572"/>
                <a:gd name="connsiteY31" fmla="*/ 835057 h 2023550"/>
                <a:gd name="connsiteX32" fmla="*/ 2471655 w 2485572"/>
                <a:gd name="connsiteY32" fmla="*/ 840738 h 2023550"/>
                <a:gd name="connsiteX33" fmla="*/ 2477336 w 2485572"/>
                <a:gd name="connsiteY33" fmla="*/ 866016 h 2023550"/>
                <a:gd name="connsiteX34" fmla="*/ 2483016 w 2485572"/>
                <a:gd name="connsiteY34" fmla="*/ 882774 h 2023550"/>
                <a:gd name="connsiteX35" fmla="*/ 2485572 w 2485572"/>
                <a:gd name="connsiteY35" fmla="*/ 888455 h 2023550"/>
                <a:gd name="connsiteX36" fmla="*/ 2485572 w 2485572"/>
                <a:gd name="connsiteY36" fmla="*/ 896692 h 2023550"/>
                <a:gd name="connsiteX37" fmla="*/ 2457737 w 2485572"/>
                <a:gd name="connsiteY37" fmla="*/ 992127 h 2023550"/>
                <a:gd name="connsiteX38" fmla="*/ 2454897 w 2485572"/>
                <a:gd name="connsiteY38" fmla="*/ 997808 h 2023550"/>
                <a:gd name="connsiteX39" fmla="*/ 2454897 w 2485572"/>
                <a:gd name="connsiteY39" fmla="*/ 1008885 h 2023550"/>
                <a:gd name="connsiteX40" fmla="*/ 2438139 w 2485572"/>
                <a:gd name="connsiteY40" fmla="*/ 1064839 h 2023550"/>
                <a:gd name="connsiteX41" fmla="*/ 2438139 w 2485572"/>
                <a:gd name="connsiteY41" fmla="*/ 1084438 h 2023550"/>
                <a:gd name="connsiteX42" fmla="*/ 2443536 w 2485572"/>
                <a:gd name="connsiteY42" fmla="*/ 1132155 h 2023550"/>
                <a:gd name="connsiteX43" fmla="*/ 2443536 w 2485572"/>
                <a:gd name="connsiteY43" fmla="*/ 1177032 h 2023550"/>
                <a:gd name="connsiteX44" fmla="*/ 2440979 w 2485572"/>
                <a:gd name="connsiteY44" fmla="*/ 1185553 h 2023550"/>
                <a:gd name="connsiteX45" fmla="*/ 2423937 w 2485572"/>
                <a:gd name="connsiteY45" fmla="*/ 1252585 h 2023550"/>
                <a:gd name="connsiteX46" fmla="*/ 2418541 w 2485572"/>
                <a:gd name="connsiteY46" fmla="*/ 1258266 h 2023550"/>
                <a:gd name="connsiteX47" fmla="*/ 2415700 w 2485572"/>
                <a:gd name="connsiteY47" fmla="*/ 1261106 h 2023550"/>
                <a:gd name="connsiteX48" fmla="*/ 2410020 w 2485572"/>
                <a:gd name="connsiteY48" fmla="*/ 1266787 h 2023550"/>
                <a:gd name="connsiteX49" fmla="*/ 2407179 w 2485572"/>
                <a:gd name="connsiteY49" fmla="*/ 1275024 h 2023550"/>
                <a:gd name="connsiteX50" fmla="*/ 2373663 w 2485572"/>
                <a:gd name="connsiteY50" fmla="*/ 1317061 h 2023550"/>
                <a:gd name="connsiteX51" fmla="*/ 2365142 w 2485572"/>
                <a:gd name="connsiteY51" fmla="*/ 1334103 h 2023550"/>
                <a:gd name="connsiteX52" fmla="*/ 2362302 w 2485572"/>
                <a:gd name="connsiteY52" fmla="*/ 1336659 h 2023550"/>
                <a:gd name="connsiteX53" fmla="*/ 2356905 w 2485572"/>
                <a:gd name="connsiteY53" fmla="*/ 1359098 h 2023550"/>
                <a:gd name="connsiteX54" fmla="*/ 2354065 w 2485572"/>
                <a:gd name="connsiteY54" fmla="*/ 1364778 h 2023550"/>
                <a:gd name="connsiteX55" fmla="*/ 2351225 w 2485572"/>
                <a:gd name="connsiteY55" fmla="*/ 1370459 h 2023550"/>
                <a:gd name="connsiteX56" fmla="*/ 2339863 w 2485572"/>
                <a:gd name="connsiteY56" fmla="*/ 1387217 h 2023550"/>
                <a:gd name="connsiteX57" fmla="*/ 2309188 w 2485572"/>
                <a:gd name="connsiteY57" fmla="*/ 1432094 h 2023550"/>
                <a:gd name="connsiteX58" fmla="*/ 2306348 w 2485572"/>
                <a:gd name="connsiteY58" fmla="*/ 1434934 h 2023550"/>
                <a:gd name="connsiteX59" fmla="*/ 2300667 w 2485572"/>
                <a:gd name="connsiteY59" fmla="*/ 1440331 h 2023550"/>
                <a:gd name="connsiteX60" fmla="*/ 2297827 w 2485572"/>
                <a:gd name="connsiteY60" fmla="*/ 1446012 h 2023550"/>
                <a:gd name="connsiteX61" fmla="*/ 2289590 w 2485572"/>
                <a:gd name="connsiteY61" fmla="*/ 1451692 h 2023550"/>
                <a:gd name="connsiteX62" fmla="*/ 2281069 w 2485572"/>
                <a:gd name="connsiteY62" fmla="*/ 1457373 h 2023550"/>
                <a:gd name="connsiteX63" fmla="*/ 2230795 w 2485572"/>
                <a:gd name="connsiteY63" fmla="*/ 1476971 h 2023550"/>
                <a:gd name="connsiteX64" fmla="*/ 2227954 w 2485572"/>
                <a:gd name="connsiteY64" fmla="*/ 1482368 h 2023550"/>
                <a:gd name="connsiteX65" fmla="*/ 2219434 w 2485572"/>
                <a:gd name="connsiteY65" fmla="*/ 1485208 h 2023550"/>
                <a:gd name="connsiteX66" fmla="*/ 2180237 w 2485572"/>
                <a:gd name="connsiteY66" fmla="*/ 1504806 h 2023550"/>
                <a:gd name="connsiteX67" fmla="*/ 2174556 w 2485572"/>
                <a:gd name="connsiteY67" fmla="*/ 1510487 h 2023550"/>
                <a:gd name="connsiteX68" fmla="*/ 2169160 w 2485572"/>
                <a:gd name="connsiteY68" fmla="*/ 1519008 h 2023550"/>
                <a:gd name="connsiteX69" fmla="*/ 2163479 w 2485572"/>
                <a:gd name="connsiteY69" fmla="*/ 1546843 h 2023550"/>
                <a:gd name="connsiteX70" fmla="*/ 1295454 w 2485572"/>
                <a:gd name="connsiteY70" fmla="*/ 2023550 h 2023550"/>
                <a:gd name="connsiteX71" fmla="*/ 1238668 w 2485572"/>
                <a:gd name="connsiteY71" fmla="*/ 2001012 h 2023550"/>
                <a:gd name="connsiteX72" fmla="*/ 1157434 w 2485572"/>
                <a:gd name="connsiteY72" fmla="*/ 1981414 h 2023550"/>
                <a:gd name="connsiteX73" fmla="*/ 1109717 w 2485572"/>
                <a:gd name="connsiteY73" fmla="*/ 1947614 h 2023550"/>
                <a:gd name="connsiteX74" fmla="*/ 1098639 w 2485572"/>
                <a:gd name="connsiteY74" fmla="*/ 1944774 h 2023550"/>
                <a:gd name="connsiteX75" fmla="*/ 1067680 w 2485572"/>
                <a:gd name="connsiteY75" fmla="*/ 1919779 h 2023550"/>
                <a:gd name="connsiteX76" fmla="*/ 1056603 w 2485572"/>
                <a:gd name="connsiteY76" fmla="*/ 1888819 h 2023550"/>
                <a:gd name="connsiteX77" fmla="*/ 1053762 w 2485572"/>
                <a:gd name="connsiteY77" fmla="*/ 1880298 h 2023550"/>
                <a:gd name="connsiteX78" fmla="*/ 1022803 w 2485572"/>
                <a:gd name="connsiteY78" fmla="*/ 1860700 h 2023550"/>
                <a:gd name="connsiteX79" fmla="*/ 1019962 w 2485572"/>
                <a:gd name="connsiteY79" fmla="*/ 1858143 h 2023550"/>
                <a:gd name="connsiteX80" fmla="*/ 1006045 w 2485572"/>
                <a:gd name="connsiteY80" fmla="*/ 1824343 h 2023550"/>
                <a:gd name="connsiteX81" fmla="*/ 1006045 w 2485572"/>
                <a:gd name="connsiteY81" fmla="*/ 1813266 h 2023550"/>
                <a:gd name="connsiteX82" fmla="*/ 1011725 w 2485572"/>
                <a:gd name="connsiteY82" fmla="*/ 1793668 h 2023550"/>
                <a:gd name="connsiteX83" fmla="*/ 1019962 w 2485572"/>
                <a:gd name="connsiteY83" fmla="*/ 1768389 h 2023550"/>
                <a:gd name="connsiteX84" fmla="*/ 1025643 w 2485572"/>
                <a:gd name="connsiteY84" fmla="*/ 1737429 h 2023550"/>
                <a:gd name="connsiteX85" fmla="*/ 1025643 w 2485572"/>
                <a:gd name="connsiteY85" fmla="*/ 1723512 h 2023550"/>
                <a:gd name="connsiteX86" fmla="*/ 1019962 w 2485572"/>
                <a:gd name="connsiteY86" fmla="*/ 1720671 h 2023550"/>
                <a:gd name="connsiteX87" fmla="*/ 1014566 w 2485572"/>
                <a:gd name="connsiteY87" fmla="*/ 1712435 h 2023550"/>
                <a:gd name="connsiteX88" fmla="*/ 1011725 w 2485572"/>
                <a:gd name="connsiteY88" fmla="*/ 1709594 h 2023550"/>
                <a:gd name="connsiteX89" fmla="*/ 983606 w 2485572"/>
                <a:gd name="connsiteY89" fmla="*/ 1692552 h 2023550"/>
                <a:gd name="connsiteX90" fmla="*/ 977925 w 2485572"/>
                <a:gd name="connsiteY90" fmla="*/ 1692552 h 2023550"/>
                <a:gd name="connsiteX91" fmla="*/ 950090 w 2485572"/>
                <a:gd name="connsiteY91" fmla="*/ 1653356 h 2023550"/>
                <a:gd name="connsiteX92" fmla="*/ 950090 w 2485572"/>
                <a:gd name="connsiteY92" fmla="*/ 1639438 h 2023550"/>
                <a:gd name="connsiteX93" fmla="*/ 952931 w 2485572"/>
                <a:gd name="connsiteY93" fmla="*/ 1636598 h 2023550"/>
                <a:gd name="connsiteX94" fmla="*/ 975369 w 2485572"/>
                <a:gd name="connsiteY94" fmla="*/ 1597401 h 2023550"/>
                <a:gd name="connsiteX95" fmla="*/ 980766 w 2485572"/>
                <a:gd name="connsiteY95" fmla="*/ 1591721 h 2023550"/>
                <a:gd name="connsiteX96" fmla="*/ 1017406 w 2485572"/>
                <a:gd name="connsiteY96" fmla="*/ 1561045 h 2023550"/>
                <a:gd name="connsiteX97" fmla="*/ 1022803 w 2485572"/>
                <a:gd name="connsiteY97" fmla="*/ 1558205 h 2023550"/>
                <a:gd name="connsiteX98" fmla="*/ 1025643 w 2485572"/>
                <a:gd name="connsiteY98" fmla="*/ 1555364 h 2023550"/>
                <a:gd name="connsiteX99" fmla="*/ 1031324 w 2485572"/>
                <a:gd name="connsiteY99" fmla="*/ 1549684 h 2023550"/>
                <a:gd name="connsiteX100" fmla="*/ 1293866 w 2485572"/>
                <a:gd name="connsiteY100" fmla="*/ 1680648 h 2023550"/>
                <a:gd name="connsiteX101" fmla="*/ 1455791 w 2485572"/>
                <a:gd name="connsiteY101" fmla="*/ 1685410 h 2023550"/>
                <a:gd name="connsiteX102" fmla="*/ 1289417 w 2485572"/>
                <a:gd name="connsiteY102" fmla="*/ 1536685 h 2023550"/>
                <a:gd name="connsiteX103" fmla="*/ 1061999 w 2485572"/>
                <a:gd name="connsiteY103" fmla="*/ 1465610 h 2023550"/>
                <a:gd name="connsiteX104" fmla="*/ 1061999 w 2485572"/>
                <a:gd name="connsiteY104" fmla="*/ 1429254 h 2023550"/>
                <a:gd name="connsiteX105" fmla="*/ 1048082 w 2485572"/>
                <a:gd name="connsiteY105" fmla="*/ 1403975 h 2023550"/>
                <a:gd name="connsiteX106" fmla="*/ 1022803 w 2485572"/>
                <a:gd name="connsiteY106" fmla="*/ 1387217 h 2023550"/>
                <a:gd name="connsiteX107" fmla="*/ 1011725 w 2485572"/>
                <a:gd name="connsiteY107" fmla="*/ 1381536 h 2023550"/>
                <a:gd name="connsiteX108" fmla="*/ 1000364 w 2485572"/>
                <a:gd name="connsiteY108" fmla="*/ 1381536 h 2023550"/>
                <a:gd name="connsiteX109" fmla="*/ 961167 w 2485572"/>
                <a:gd name="connsiteY109" fmla="*/ 1376140 h 2023550"/>
                <a:gd name="connsiteX110" fmla="*/ 924811 w 2485572"/>
                <a:gd name="connsiteY110" fmla="*/ 1367618 h 2023550"/>
                <a:gd name="connsiteX111" fmla="*/ 919131 w 2485572"/>
                <a:gd name="connsiteY111" fmla="*/ 1367618 h 2023550"/>
                <a:gd name="connsiteX112" fmla="*/ 913450 w 2485572"/>
                <a:gd name="connsiteY112" fmla="*/ 1364778 h 2023550"/>
                <a:gd name="connsiteX113" fmla="*/ 908053 w 2485572"/>
                <a:gd name="connsiteY113" fmla="*/ 1364778 h 2023550"/>
                <a:gd name="connsiteX114" fmla="*/ 877094 w 2485572"/>
                <a:gd name="connsiteY114" fmla="*/ 1381536 h 2023550"/>
                <a:gd name="connsiteX115" fmla="*/ 868857 w 2485572"/>
                <a:gd name="connsiteY115" fmla="*/ 1390057 h 2023550"/>
                <a:gd name="connsiteX116" fmla="*/ 835057 w 2485572"/>
                <a:gd name="connsiteY116" fmla="*/ 1434934 h 2023550"/>
                <a:gd name="connsiteX117" fmla="*/ 832217 w 2485572"/>
                <a:gd name="connsiteY117" fmla="*/ 1440331 h 2023550"/>
                <a:gd name="connsiteX118" fmla="*/ 832217 w 2485572"/>
                <a:gd name="connsiteY118" fmla="*/ 1446012 h 2023550"/>
                <a:gd name="connsiteX119" fmla="*/ 767741 w 2485572"/>
                <a:gd name="connsiteY119" fmla="*/ 1513327 h 2023550"/>
                <a:gd name="connsiteX120" fmla="*/ 711787 w 2485572"/>
                <a:gd name="connsiteY120" fmla="*/ 1535766 h 2023550"/>
                <a:gd name="connsiteX121" fmla="*/ 686508 w 2485572"/>
                <a:gd name="connsiteY121" fmla="*/ 1541447 h 2023550"/>
                <a:gd name="connsiteX122" fmla="*/ 661513 w 2485572"/>
                <a:gd name="connsiteY122" fmla="*/ 1549684 h 2023550"/>
                <a:gd name="connsiteX123" fmla="*/ 658672 w 2485572"/>
                <a:gd name="connsiteY123" fmla="*/ 1552524 h 2023550"/>
                <a:gd name="connsiteX124" fmla="*/ 652992 w 2485572"/>
                <a:gd name="connsiteY124" fmla="*/ 1555364 h 2023550"/>
                <a:gd name="connsiteX125" fmla="*/ 624873 w 2485572"/>
                <a:gd name="connsiteY125" fmla="*/ 1561045 h 2023550"/>
                <a:gd name="connsiteX126" fmla="*/ 619476 w 2485572"/>
                <a:gd name="connsiteY126" fmla="*/ 1558205 h 2023550"/>
                <a:gd name="connsiteX127" fmla="*/ 616636 w 2485572"/>
                <a:gd name="connsiteY127" fmla="*/ 1555364 h 2023550"/>
                <a:gd name="connsiteX128" fmla="*/ 597037 w 2485572"/>
                <a:gd name="connsiteY128" fmla="*/ 1532926 h 2023550"/>
                <a:gd name="connsiteX129" fmla="*/ 594197 w 2485572"/>
                <a:gd name="connsiteY129" fmla="*/ 1521848 h 2023550"/>
                <a:gd name="connsiteX130" fmla="*/ 591357 w 2485572"/>
                <a:gd name="connsiteY130" fmla="*/ 1519008 h 2023550"/>
                <a:gd name="connsiteX131" fmla="*/ 566078 w 2485572"/>
                <a:gd name="connsiteY131" fmla="*/ 1482368 h 2023550"/>
                <a:gd name="connsiteX132" fmla="*/ 560397 w 2485572"/>
                <a:gd name="connsiteY132" fmla="*/ 1471291 h 2023550"/>
                <a:gd name="connsiteX133" fmla="*/ 555000 w 2485572"/>
                <a:gd name="connsiteY133" fmla="*/ 1465610 h 2023550"/>
                <a:gd name="connsiteX134" fmla="*/ 498762 w 2485572"/>
                <a:gd name="connsiteY134" fmla="*/ 1432094 h 2023550"/>
                <a:gd name="connsiteX135" fmla="*/ 490525 w 2485572"/>
                <a:gd name="connsiteY135" fmla="*/ 1429254 h 2023550"/>
                <a:gd name="connsiteX136" fmla="*/ 487685 w 2485572"/>
                <a:gd name="connsiteY136" fmla="*/ 1429254 h 2023550"/>
                <a:gd name="connsiteX137" fmla="*/ 462406 w 2485572"/>
                <a:gd name="connsiteY137" fmla="*/ 1426413 h 2023550"/>
                <a:gd name="connsiteX138" fmla="*/ 400770 w 2485572"/>
                <a:gd name="connsiteY138" fmla="*/ 1426413 h 2023550"/>
                <a:gd name="connsiteX139" fmla="*/ 392250 w 2485572"/>
                <a:gd name="connsiteY139" fmla="*/ 1423573 h 2023550"/>
                <a:gd name="connsiteX140" fmla="*/ 384013 w 2485572"/>
                <a:gd name="connsiteY140" fmla="*/ 1420733 h 2023550"/>
                <a:gd name="connsiteX141" fmla="*/ 375492 w 2485572"/>
                <a:gd name="connsiteY141" fmla="*/ 1420733 h 2023550"/>
                <a:gd name="connsiteX142" fmla="*/ 319537 w 2485572"/>
                <a:gd name="connsiteY142" fmla="*/ 1409655 h 2023550"/>
                <a:gd name="connsiteX143" fmla="*/ 313856 w 2485572"/>
                <a:gd name="connsiteY143" fmla="*/ 1406815 h 2023550"/>
                <a:gd name="connsiteX144" fmla="*/ 308176 w 2485572"/>
                <a:gd name="connsiteY144" fmla="*/ 1406815 h 2023550"/>
                <a:gd name="connsiteX145" fmla="*/ 297098 w 2485572"/>
                <a:gd name="connsiteY145" fmla="*/ 1401134 h 2023550"/>
                <a:gd name="connsiteX146" fmla="*/ 221546 w 2485572"/>
                <a:gd name="connsiteY146" fmla="*/ 1392898 h 2023550"/>
                <a:gd name="connsiteX147" fmla="*/ 213025 w 2485572"/>
                <a:gd name="connsiteY147" fmla="*/ 1392898 h 2023550"/>
                <a:gd name="connsiteX148" fmla="*/ 204504 w 2485572"/>
                <a:gd name="connsiteY148" fmla="*/ 1395738 h 2023550"/>
                <a:gd name="connsiteX149" fmla="*/ 154230 w 2485572"/>
                <a:gd name="connsiteY149" fmla="*/ 1406815 h 2023550"/>
                <a:gd name="connsiteX150" fmla="*/ 148549 w 2485572"/>
                <a:gd name="connsiteY150" fmla="*/ 1403975 h 2023550"/>
                <a:gd name="connsiteX151" fmla="*/ 137472 w 2485572"/>
                <a:gd name="connsiteY151" fmla="*/ 1398294 h 2023550"/>
                <a:gd name="connsiteX152" fmla="*/ 131791 w 2485572"/>
                <a:gd name="connsiteY152" fmla="*/ 1398294 h 2023550"/>
                <a:gd name="connsiteX153" fmla="*/ 67316 w 2485572"/>
                <a:gd name="connsiteY153" fmla="*/ 1418177 h 2023550"/>
                <a:gd name="connsiteX154" fmla="*/ 58795 w 2485572"/>
                <a:gd name="connsiteY154" fmla="*/ 1420733 h 2023550"/>
                <a:gd name="connsiteX155" fmla="*/ 50558 w 2485572"/>
                <a:gd name="connsiteY155" fmla="*/ 1423573 h 2023550"/>
                <a:gd name="connsiteX156" fmla="*/ 42037 w 2485572"/>
                <a:gd name="connsiteY156" fmla="*/ 1423573 h 2023550"/>
                <a:gd name="connsiteX157" fmla="*/ 5681 w 2485572"/>
                <a:gd name="connsiteY157" fmla="*/ 1432094 h 2023550"/>
                <a:gd name="connsiteX158" fmla="*/ 2840 w 2485572"/>
                <a:gd name="connsiteY158" fmla="*/ 1403975 h 2023550"/>
                <a:gd name="connsiteX159" fmla="*/ 0 w 2485572"/>
                <a:gd name="connsiteY159" fmla="*/ 1395738 h 2023550"/>
                <a:gd name="connsiteX160" fmla="*/ 5681 w 2485572"/>
                <a:gd name="connsiteY160" fmla="*/ 1373299 h 2023550"/>
                <a:gd name="connsiteX161" fmla="*/ 5681 w 2485572"/>
                <a:gd name="connsiteY161" fmla="*/ 1361938 h 2023550"/>
                <a:gd name="connsiteX162" fmla="*/ 11361 w 2485572"/>
                <a:gd name="connsiteY162" fmla="*/ 1345180 h 2023550"/>
                <a:gd name="connsiteX163" fmla="*/ 42037 w 2485572"/>
                <a:gd name="connsiteY163" fmla="*/ 1305983 h 2023550"/>
                <a:gd name="connsiteX164" fmla="*/ 47718 w 2485572"/>
                <a:gd name="connsiteY164" fmla="*/ 1294622 h 2023550"/>
                <a:gd name="connsiteX165" fmla="*/ 39197 w 2485572"/>
                <a:gd name="connsiteY165" fmla="*/ 1275024 h 2023550"/>
                <a:gd name="connsiteX166" fmla="*/ 33516 w 2485572"/>
                <a:gd name="connsiteY166" fmla="*/ 1269627 h 2023550"/>
                <a:gd name="connsiteX167" fmla="*/ 33516 w 2485572"/>
                <a:gd name="connsiteY167" fmla="*/ 1244348 h 2023550"/>
                <a:gd name="connsiteX168" fmla="*/ 64475 w 2485572"/>
                <a:gd name="connsiteY168" fmla="*/ 1213389 h 2023550"/>
                <a:gd name="connsiteX169" fmla="*/ 81233 w 2485572"/>
                <a:gd name="connsiteY169" fmla="*/ 1199471 h 2023550"/>
                <a:gd name="connsiteX170" fmla="*/ 86914 w 2485572"/>
                <a:gd name="connsiteY170" fmla="*/ 1190950 h 2023550"/>
                <a:gd name="connsiteX171" fmla="*/ 97991 w 2485572"/>
                <a:gd name="connsiteY171" fmla="*/ 1160275 h 2023550"/>
                <a:gd name="connsiteX172" fmla="*/ 95435 w 2485572"/>
                <a:gd name="connsiteY172" fmla="*/ 1151753 h 2023550"/>
                <a:gd name="connsiteX173" fmla="*/ 95435 w 2485572"/>
                <a:gd name="connsiteY173" fmla="*/ 1121078 h 2023550"/>
                <a:gd name="connsiteX174" fmla="*/ 100832 w 2485572"/>
                <a:gd name="connsiteY174" fmla="*/ 1112557 h 2023550"/>
                <a:gd name="connsiteX175" fmla="*/ 103672 w 2485572"/>
                <a:gd name="connsiteY175" fmla="*/ 1106876 h 2023550"/>
                <a:gd name="connsiteX176" fmla="*/ 154230 w 2485572"/>
                <a:gd name="connsiteY176" fmla="*/ 1070520 h 2023550"/>
                <a:gd name="connsiteX177" fmla="*/ 176668 w 2485572"/>
                <a:gd name="connsiteY177" fmla="*/ 1045241 h 2023550"/>
                <a:gd name="connsiteX178" fmla="*/ 176668 w 2485572"/>
                <a:gd name="connsiteY178" fmla="*/ 1037004 h 2023550"/>
                <a:gd name="connsiteX179" fmla="*/ 173828 w 2485572"/>
                <a:gd name="connsiteY179" fmla="*/ 1028483 h 2023550"/>
                <a:gd name="connsiteX180" fmla="*/ 157070 w 2485572"/>
                <a:gd name="connsiteY180" fmla="*/ 1008885 h 2023550"/>
                <a:gd name="connsiteX181" fmla="*/ 154230 w 2485572"/>
                <a:gd name="connsiteY181" fmla="*/ 1000648 h 2023550"/>
                <a:gd name="connsiteX182" fmla="*/ 157070 w 2485572"/>
                <a:gd name="connsiteY182" fmla="*/ 964008 h 2023550"/>
                <a:gd name="connsiteX183" fmla="*/ 154230 w 2485572"/>
                <a:gd name="connsiteY183" fmla="*/ 955771 h 2023550"/>
                <a:gd name="connsiteX184" fmla="*/ 126111 w 2485572"/>
                <a:gd name="connsiteY184" fmla="*/ 930492 h 2023550"/>
                <a:gd name="connsiteX185" fmla="*/ 112193 w 2485572"/>
                <a:gd name="connsiteY185" fmla="*/ 927652 h 2023550"/>
                <a:gd name="connsiteX186" fmla="*/ 109353 w 2485572"/>
                <a:gd name="connsiteY186" fmla="*/ 921971 h 2023550"/>
                <a:gd name="connsiteX187" fmla="*/ 109353 w 2485572"/>
                <a:gd name="connsiteY187" fmla="*/ 908053 h 2023550"/>
                <a:gd name="connsiteX188" fmla="*/ 117590 w 2485572"/>
                <a:gd name="connsiteY188" fmla="*/ 891295 h 2023550"/>
                <a:gd name="connsiteX189" fmla="*/ 123270 w 2485572"/>
                <a:gd name="connsiteY189" fmla="*/ 885615 h 2023550"/>
                <a:gd name="connsiteX190" fmla="*/ 148549 w 2485572"/>
                <a:gd name="connsiteY190" fmla="*/ 866016 h 2023550"/>
                <a:gd name="connsiteX191" fmla="*/ 128951 w 2485572"/>
                <a:gd name="connsiteY191" fmla="*/ 840738 h 2023550"/>
                <a:gd name="connsiteX192" fmla="*/ 126111 w 2485572"/>
                <a:gd name="connsiteY192" fmla="*/ 821139 h 2023550"/>
                <a:gd name="connsiteX193" fmla="*/ 140028 w 2485572"/>
                <a:gd name="connsiteY193" fmla="*/ 812618 h 2023550"/>
                <a:gd name="connsiteX194" fmla="*/ 142869 w 2485572"/>
                <a:gd name="connsiteY194" fmla="*/ 790464 h 2023550"/>
                <a:gd name="connsiteX195" fmla="*/ 154230 w 2485572"/>
                <a:gd name="connsiteY195" fmla="*/ 773422 h 2023550"/>
                <a:gd name="connsiteX196" fmla="*/ 157070 w 2485572"/>
                <a:gd name="connsiteY196" fmla="*/ 762344 h 2023550"/>
                <a:gd name="connsiteX197" fmla="*/ 157070 w 2485572"/>
                <a:gd name="connsiteY197" fmla="*/ 753824 h 2023550"/>
                <a:gd name="connsiteX198" fmla="*/ 145709 w 2485572"/>
                <a:gd name="connsiteY198" fmla="*/ 731385 h 2023550"/>
                <a:gd name="connsiteX199" fmla="*/ 145709 w 2485572"/>
                <a:gd name="connsiteY199" fmla="*/ 723148 h 2023550"/>
                <a:gd name="connsiteX200" fmla="*/ 159627 w 2485572"/>
                <a:gd name="connsiteY200" fmla="*/ 714627 h 2023550"/>
                <a:gd name="connsiteX201" fmla="*/ 204504 w 2485572"/>
                <a:gd name="connsiteY201" fmla="*/ 708946 h 2023550"/>
                <a:gd name="connsiteX202" fmla="*/ 232623 w 2485572"/>
                <a:gd name="connsiteY202" fmla="*/ 678271 h 2023550"/>
                <a:gd name="connsiteX203" fmla="*/ 232623 w 2485572"/>
                <a:gd name="connsiteY203" fmla="*/ 666909 h 2023550"/>
                <a:gd name="connsiteX204" fmla="*/ 215865 w 2485572"/>
                <a:gd name="connsiteY204" fmla="*/ 644755 h 2023550"/>
                <a:gd name="connsiteX205" fmla="*/ 218705 w 2485572"/>
                <a:gd name="connsiteY205" fmla="*/ 613795 h 2023550"/>
                <a:gd name="connsiteX206" fmla="*/ 241144 w 2485572"/>
                <a:gd name="connsiteY206" fmla="*/ 582836 h 2023550"/>
                <a:gd name="connsiteX207" fmla="*/ 252221 w 2485572"/>
                <a:gd name="connsiteY207" fmla="*/ 571758 h 2023550"/>
                <a:gd name="connsiteX208" fmla="*/ 285737 w 2485572"/>
                <a:gd name="connsiteY208" fmla="*/ 524041 h 2023550"/>
                <a:gd name="connsiteX209" fmla="*/ 291418 w 2485572"/>
                <a:gd name="connsiteY209" fmla="*/ 518644 h 2023550"/>
                <a:gd name="connsiteX210" fmla="*/ 322377 w 2485572"/>
                <a:gd name="connsiteY210" fmla="*/ 518644 h 2023550"/>
                <a:gd name="connsiteX211" fmla="*/ 333455 w 2485572"/>
                <a:gd name="connsiteY211" fmla="*/ 510123 h 2023550"/>
                <a:gd name="connsiteX212" fmla="*/ 341976 w 2485572"/>
                <a:gd name="connsiteY212" fmla="*/ 482004 h 2023550"/>
                <a:gd name="connsiteX213" fmla="*/ 347372 w 2485572"/>
                <a:gd name="connsiteY213" fmla="*/ 476607 h 2023550"/>
                <a:gd name="connsiteX214" fmla="*/ 386853 w 2485572"/>
                <a:gd name="connsiteY214" fmla="*/ 459565 h 2023550"/>
                <a:gd name="connsiteX215" fmla="*/ 389409 w 2485572"/>
                <a:gd name="connsiteY215" fmla="*/ 454169 h 2023550"/>
                <a:gd name="connsiteX216" fmla="*/ 400770 w 2485572"/>
                <a:gd name="connsiteY216" fmla="*/ 434570 h 2023550"/>
                <a:gd name="connsiteX217" fmla="*/ 414688 w 2485572"/>
                <a:gd name="connsiteY217" fmla="*/ 392534 h 2023550"/>
                <a:gd name="connsiteX218" fmla="*/ 428890 w 2485572"/>
                <a:gd name="connsiteY218" fmla="*/ 341976 h 2023550"/>
                <a:gd name="connsiteX219" fmla="*/ 434286 w 2485572"/>
                <a:gd name="connsiteY219" fmla="*/ 255062 h 2023550"/>
                <a:gd name="connsiteX220" fmla="*/ 437127 w 2485572"/>
                <a:gd name="connsiteY220" fmla="*/ 252221 h 2023550"/>
                <a:gd name="connsiteX221" fmla="*/ 448488 w 2485572"/>
                <a:gd name="connsiteY221" fmla="*/ 235463 h 2023550"/>
                <a:gd name="connsiteX222" fmla="*/ 468086 w 2485572"/>
                <a:gd name="connsiteY222" fmla="*/ 221546 h 2023550"/>
                <a:gd name="connsiteX223" fmla="*/ 501602 w 2485572"/>
                <a:gd name="connsiteY223" fmla="*/ 215865 h 2023550"/>
                <a:gd name="connsiteX224" fmla="*/ 512964 w 2485572"/>
                <a:gd name="connsiteY224" fmla="*/ 213025 h 2023550"/>
                <a:gd name="connsiteX225" fmla="*/ 555000 w 2485572"/>
                <a:gd name="connsiteY225" fmla="*/ 187746 h 2023550"/>
                <a:gd name="connsiteX226" fmla="*/ 557557 w 2485572"/>
                <a:gd name="connsiteY226" fmla="*/ 182349 h 2023550"/>
                <a:gd name="connsiteX227" fmla="*/ 602434 w 2485572"/>
                <a:gd name="connsiteY227" fmla="*/ 131791 h 2023550"/>
                <a:gd name="connsiteX228" fmla="*/ 605274 w 2485572"/>
                <a:gd name="connsiteY228" fmla="*/ 123270 h 2023550"/>
                <a:gd name="connsiteX229" fmla="*/ 594197 w 2485572"/>
                <a:gd name="connsiteY229" fmla="*/ 70156 h 2023550"/>
                <a:gd name="connsiteX230" fmla="*/ 650151 w 2485572"/>
                <a:gd name="connsiteY230" fmla="*/ 92595 h 2023550"/>
                <a:gd name="connsiteX231" fmla="*/ 664069 w 2485572"/>
                <a:gd name="connsiteY231" fmla="*/ 92595 h 2023550"/>
                <a:gd name="connsiteX232" fmla="*/ 689348 w 2485572"/>
                <a:gd name="connsiteY232" fmla="*/ 98275 h 2023550"/>
                <a:gd name="connsiteX233" fmla="*/ 723148 w 2485572"/>
                <a:gd name="connsiteY233" fmla="*/ 89754 h 2023550"/>
                <a:gd name="connsiteX234" fmla="*/ 725704 w 2485572"/>
                <a:gd name="connsiteY234" fmla="*/ 92595 h 2023550"/>
                <a:gd name="connsiteX235" fmla="*/ 731385 w 2485572"/>
                <a:gd name="connsiteY235" fmla="*/ 92595 h 2023550"/>
                <a:gd name="connsiteX236" fmla="*/ 737065 w 2485572"/>
                <a:gd name="connsiteY236" fmla="*/ 95435 h 2023550"/>
                <a:gd name="connsiteX237" fmla="*/ 742746 w 2485572"/>
                <a:gd name="connsiteY237" fmla="*/ 95435 h 2023550"/>
                <a:gd name="connsiteX238" fmla="*/ 779102 w 2485572"/>
                <a:gd name="connsiteY238" fmla="*/ 75837 h 2023550"/>
                <a:gd name="connsiteX239" fmla="*/ 818299 w 2485572"/>
                <a:gd name="connsiteY239" fmla="*/ 39197 h 2023550"/>
                <a:gd name="connsiteX240" fmla="*/ 823980 w 2485572"/>
                <a:gd name="connsiteY240" fmla="*/ 33800 h 2023550"/>
                <a:gd name="connsiteX241" fmla="*/ 851815 w 2485572"/>
                <a:gd name="connsiteY241" fmla="*/ 19598 h 2023550"/>
                <a:gd name="connsiteX242" fmla="*/ 854655 w 2485572"/>
                <a:gd name="connsiteY242" fmla="*/ 14202 h 2023550"/>
                <a:gd name="connsiteX243" fmla="*/ 888455 w 2485572"/>
                <a:gd name="connsiteY243" fmla="*/ 8521 h 2023550"/>
                <a:gd name="connsiteX244" fmla="*/ 893852 w 2485572"/>
                <a:gd name="connsiteY244" fmla="*/ 11361 h 2023550"/>
                <a:gd name="connsiteX245" fmla="*/ 933332 w 2485572"/>
                <a:gd name="connsiteY245" fmla="*/ 36640 h 2023550"/>
                <a:gd name="connsiteX246" fmla="*/ 938729 w 2485572"/>
                <a:gd name="connsiteY246" fmla="*/ 42037 h 2023550"/>
                <a:gd name="connsiteX247" fmla="*/ 969689 w 2485572"/>
                <a:gd name="connsiteY247" fmla="*/ 61635 h 2023550"/>
                <a:gd name="connsiteX248" fmla="*/ 972529 w 2485572"/>
                <a:gd name="connsiteY248" fmla="*/ 64475 h 2023550"/>
                <a:gd name="connsiteX249" fmla="*/ 977925 w 2485572"/>
                <a:gd name="connsiteY249" fmla="*/ 67316 h 2023550"/>
                <a:gd name="connsiteX250" fmla="*/ 1011725 w 2485572"/>
                <a:gd name="connsiteY250" fmla="*/ 67316 h 2023550"/>
                <a:gd name="connsiteX251" fmla="*/ 1031324 w 2485572"/>
                <a:gd name="connsiteY251" fmla="*/ 64475 h 2023550"/>
                <a:gd name="connsiteX252" fmla="*/ 1042401 w 2485572"/>
                <a:gd name="connsiteY252" fmla="*/ 64475 h 2023550"/>
                <a:gd name="connsiteX253" fmla="*/ 1104036 w 2485572"/>
                <a:gd name="connsiteY253" fmla="*/ 70156 h 2023550"/>
                <a:gd name="connsiteX254" fmla="*/ 1109717 w 2485572"/>
                <a:gd name="connsiteY254" fmla="*/ 75837 h 2023550"/>
                <a:gd name="connsiteX255" fmla="*/ 1118238 w 2485572"/>
                <a:gd name="connsiteY255" fmla="*/ 81233 h 2023550"/>
                <a:gd name="connsiteX256" fmla="*/ 1121078 w 2485572"/>
                <a:gd name="connsiteY256" fmla="*/ 84074 h 2023550"/>
                <a:gd name="connsiteX257" fmla="*/ 1143517 w 2485572"/>
                <a:gd name="connsiteY257" fmla="*/ 95435 h 2023550"/>
                <a:gd name="connsiteX258" fmla="*/ 1151754 w 2485572"/>
                <a:gd name="connsiteY258" fmla="*/ 100832 h 2023550"/>
                <a:gd name="connsiteX259" fmla="*/ 1171352 w 2485572"/>
                <a:gd name="connsiteY259" fmla="*/ 100832 h 2023550"/>
                <a:gd name="connsiteX260" fmla="*/ 1174192 w 2485572"/>
                <a:gd name="connsiteY260" fmla="*/ 98275 h 2023550"/>
                <a:gd name="connsiteX261" fmla="*/ 1188110 w 2485572"/>
                <a:gd name="connsiteY261" fmla="*/ 89754 h 2023550"/>
                <a:gd name="connsiteX262" fmla="*/ 1193791 w 2485572"/>
                <a:gd name="connsiteY262" fmla="*/ 84074 h 2023550"/>
                <a:gd name="connsiteX263" fmla="*/ 1238668 w 2485572"/>
                <a:gd name="connsiteY263" fmla="*/ 75837 h 2023550"/>
                <a:gd name="connsiteX264" fmla="*/ 1244348 w 2485572"/>
                <a:gd name="connsiteY264" fmla="*/ 78677 h 2023550"/>
                <a:gd name="connsiteX265" fmla="*/ 1272184 w 2485572"/>
                <a:gd name="connsiteY265" fmla="*/ 75837 h 2023550"/>
                <a:gd name="connsiteX266" fmla="*/ 1280705 w 2485572"/>
                <a:gd name="connsiteY266" fmla="*/ 72996 h 2023550"/>
                <a:gd name="connsiteX267" fmla="*/ 1286385 w 2485572"/>
                <a:gd name="connsiteY267" fmla="*/ 72996 h 2023550"/>
                <a:gd name="connsiteX268" fmla="*/ 1348020 w 2485572"/>
                <a:gd name="connsiteY268" fmla="*/ 50558 h 2023550"/>
                <a:gd name="connsiteX269" fmla="*/ 1350861 w 2485572"/>
                <a:gd name="connsiteY269" fmla="*/ 50558 h 2023550"/>
                <a:gd name="connsiteX270" fmla="*/ 1392898 w 2485572"/>
                <a:gd name="connsiteY270" fmla="*/ 39197 h 2023550"/>
                <a:gd name="connsiteX271" fmla="*/ 1406815 w 2485572"/>
                <a:gd name="connsiteY271" fmla="*/ 39197 h 2023550"/>
                <a:gd name="connsiteX272" fmla="*/ 1459929 w 2485572"/>
                <a:gd name="connsiteY272" fmla="*/ 36640 h 2023550"/>
                <a:gd name="connsiteX273" fmla="*/ 1468450 w 2485572"/>
                <a:gd name="connsiteY273" fmla="*/ 36640 h 2023550"/>
                <a:gd name="connsiteX274" fmla="*/ 1474131 w 2485572"/>
                <a:gd name="connsiteY274" fmla="*/ 33800 h 2023550"/>
                <a:gd name="connsiteX275" fmla="*/ 1479528 w 2485572"/>
                <a:gd name="connsiteY275" fmla="*/ 30960 h 2023550"/>
                <a:gd name="connsiteX276" fmla="*/ 1485208 w 2485572"/>
                <a:gd name="connsiteY276" fmla="*/ 30960 h 2023550"/>
                <a:gd name="connsiteX277" fmla="*/ 1544003 w 2485572"/>
                <a:gd name="connsiteY277" fmla="*/ 16758 h 2023550"/>
                <a:gd name="connsiteX278" fmla="*/ 1549684 w 2485572"/>
                <a:gd name="connsiteY278" fmla="*/ 14202 h 2023550"/>
                <a:gd name="connsiteX279" fmla="*/ 1555364 w 2485572"/>
                <a:gd name="connsiteY279" fmla="*/ 14202 h 2023550"/>
                <a:gd name="connsiteX280" fmla="*/ 1563601 w 2485572"/>
                <a:gd name="connsiteY280" fmla="*/ 11361 h 2023550"/>
                <a:gd name="connsiteX281" fmla="*/ 1614159 w 2485572"/>
                <a:gd name="connsiteY281" fmla="*/ 22439 h 2023550"/>
                <a:gd name="connsiteX282" fmla="*/ 1619840 w 2485572"/>
                <a:gd name="connsiteY282" fmla="*/ 19598 h 2023550"/>
                <a:gd name="connsiteX283" fmla="*/ 1630917 w 2485572"/>
                <a:gd name="connsiteY283" fmla="*/ 16758 h 2023550"/>
                <a:gd name="connsiteX284" fmla="*/ 1645119 w 2485572"/>
                <a:gd name="connsiteY284" fmla="*/ 8521 h 2023550"/>
                <a:gd name="connsiteX285" fmla="*/ 1653356 w 2485572"/>
                <a:gd name="connsiteY285" fmla="*/ 5681 h 2023550"/>
                <a:gd name="connsiteX286" fmla="*/ 1689712 w 2485572"/>
                <a:gd name="connsiteY286" fmla="*/ 0 h 2023550"/>
                <a:gd name="connsiteX287" fmla="*/ 1698233 w 2485572"/>
                <a:gd name="connsiteY287" fmla="*/ 11361 h 2023550"/>
                <a:gd name="connsiteX288" fmla="*/ 1703914 w 2485572"/>
                <a:gd name="connsiteY288" fmla="*/ 14202 h 2023550"/>
                <a:gd name="connsiteX289" fmla="*/ 1709310 w 2485572"/>
                <a:gd name="connsiteY289" fmla="*/ 16758 h 2023550"/>
                <a:gd name="connsiteX290" fmla="*/ 1717831 w 2485572"/>
                <a:gd name="connsiteY290" fmla="*/ 16758 h 2023550"/>
                <a:gd name="connsiteX291" fmla="*/ 1757028 w 2485572"/>
                <a:gd name="connsiteY291" fmla="*/ 22439 h 2023550"/>
                <a:gd name="connsiteX292" fmla="*/ 1762708 w 2485572"/>
                <a:gd name="connsiteY292" fmla="*/ 25279 h 2023550"/>
                <a:gd name="connsiteX293" fmla="*/ 1768389 w 2485572"/>
                <a:gd name="connsiteY293" fmla="*/ 25279 h 2023550"/>
                <a:gd name="connsiteX294" fmla="*/ 1787987 w 2485572"/>
                <a:gd name="connsiteY294" fmla="*/ 33800 h 2023550"/>
                <a:gd name="connsiteX295" fmla="*/ 1793384 w 2485572"/>
                <a:gd name="connsiteY295" fmla="*/ 33800 h 2023550"/>
                <a:gd name="connsiteX296" fmla="*/ 1801905 w 2485572"/>
                <a:gd name="connsiteY296" fmla="*/ 36640 h 2023550"/>
                <a:gd name="connsiteX297" fmla="*/ 1835421 w 2485572"/>
                <a:gd name="connsiteY297" fmla="*/ 42037 h 2023550"/>
                <a:gd name="connsiteX298" fmla="*/ 1891659 w 2485572"/>
                <a:gd name="connsiteY298" fmla="*/ 61635 h 2023550"/>
                <a:gd name="connsiteX299" fmla="*/ 1897340 w 2485572"/>
                <a:gd name="connsiteY299" fmla="*/ 64475 h 2023550"/>
                <a:gd name="connsiteX300" fmla="*/ 1899896 w 2485572"/>
                <a:gd name="connsiteY300" fmla="*/ 67316 h 2023550"/>
                <a:gd name="connsiteX301" fmla="*/ 1944774 w 2485572"/>
                <a:gd name="connsiteY301" fmla="*/ 123270 h 2023550"/>
                <a:gd name="connsiteX302" fmla="*/ 1947614 w 2485572"/>
                <a:gd name="connsiteY302" fmla="*/ 128951 h 2023550"/>
                <a:gd name="connsiteX303" fmla="*/ 1950454 w 2485572"/>
                <a:gd name="connsiteY303" fmla="*/ 131791 h 2023550"/>
                <a:gd name="connsiteX304" fmla="*/ 1956135 w 2485572"/>
                <a:gd name="connsiteY304" fmla="*/ 140312 h 2023550"/>
                <a:gd name="connsiteX305" fmla="*/ 1958975 w 2485572"/>
                <a:gd name="connsiteY305" fmla="*/ 145709 h 2023550"/>
                <a:gd name="connsiteX306" fmla="*/ 1961532 w 2485572"/>
                <a:gd name="connsiteY306" fmla="*/ 154230 h 2023550"/>
                <a:gd name="connsiteX307" fmla="*/ 1998172 w 2485572"/>
                <a:gd name="connsiteY307" fmla="*/ 204788 h 2023550"/>
                <a:gd name="connsiteX308" fmla="*/ 2003569 w 2485572"/>
                <a:gd name="connsiteY308" fmla="*/ 207344 h 2023550"/>
                <a:gd name="connsiteX309" fmla="*/ 2009249 w 2485572"/>
                <a:gd name="connsiteY309" fmla="*/ 210184 h 2023550"/>
                <a:gd name="connsiteX310" fmla="*/ 2017770 w 2485572"/>
                <a:gd name="connsiteY310" fmla="*/ 210184 h 2023550"/>
                <a:gd name="connsiteX311" fmla="*/ 2026007 w 2485572"/>
                <a:gd name="connsiteY311" fmla="*/ 213025 h 2023550"/>
                <a:gd name="connsiteX312" fmla="*/ 2037368 w 2485572"/>
                <a:gd name="connsiteY312" fmla="*/ 215865 h 2023550"/>
                <a:gd name="connsiteX313" fmla="*/ 2099003 w 2485572"/>
                <a:gd name="connsiteY313" fmla="*/ 221546 h 2023550"/>
                <a:gd name="connsiteX314" fmla="*/ 2104684 w 2485572"/>
                <a:gd name="connsiteY314" fmla="*/ 224386 h 2023550"/>
                <a:gd name="connsiteX315" fmla="*/ 2112921 w 2485572"/>
                <a:gd name="connsiteY315" fmla="*/ 224386 h 2023550"/>
                <a:gd name="connsiteX316" fmla="*/ 2124283 w 2485572"/>
                <a:gd name="connsiteY316" fmla="*/ 229783 h 2023550"/>
                <a:gd name="connsiteX317" fmla="*/ 2177397 w 2485572"/>
                <a:gd name="connsiteY317" fmla="*/ 229783 h 2023550"/>
                <a:gd name="connsiteX318" fmla="*/ 2185918 w 2485572"/>
                <a:gd name="connsiteY318" fmla="*/ 232623 h 2023550"/>
                <a:gd name="connsiteX319" fmla="*/ 2213753 w 2485572"/>
                <a:gd name="connsiteY319" fmla="*/ 226942 h 2023550"/>
                <a:gd name="connsiteX320" fmla="*/ 2219434 w 2485572"/>
                <a:gd name="connsiteY320" fmla="*/ 224386 h 2023550"/>
                <a:gd name="connsiteX321" fmla="*/ 2241872 w 2485572"/>
                <a:gd name="connsiteY321" fmla="*/ 224386 h 2023550"/>
                <a:gd name="connsiteX0" fmla="*/ 2241872 w 2485572"/>
                <a:gd name="connsiteY0" fmla="*/ 224386 h 2001012"/>
                <a:gd name="connsiteX1" fmla="*/ 2227954 w 2485572"/>
                <a:gd name="connsiteY1" fmla="*/ 263583 h 2001012"/>
                <a:gd name="connsiteX2" fmla="*/ 2227954 w 2485572"/>
                <a:gd name="connsiteY2" fmla="*/ 271820 h 2001012"/>
                <a:gd name="connsiteX3" fmla="*/ 2225114 w 2485572"/>
                <a:gd name="connsiteY3" fmla="*/ 294258 h 2001012"/>
                <a:gd name="connsiteX4" fmla="*/ 2216593 w 2485572"/>
                <a:gd name="connsiteY4" fmla="*/ 328058 h 2001012"/>
                <a:gd name="connsiteX5" fmla="*/ 2183077 w 2485572"/>
                <a:gd name="connsiteY5" fmla="*/ 426049 h 2001012"/>
                <a:gd name="connsiteX6" fmla="*/ 2180237 w 2485572"/>
                <a:gd name="connsiteY6" fmla="*/ 428890 h 2001012"/>
                <a:gd name="connsiteX7" fmla="*/ 2177397 w 2485572"/>
                <a:gd name="connsiteY7" fmla="*/ 434570 h 2001012"/>
                <a:gd name="connsiteX8" fmla="*/ 2143881 w 2485572"/>
                <a:gd name="connsiteY8" fmla="*/ 482004 h 2001012"/>
                <a:gd name="connsiteX9" fmla="*/ 2141040 w 2485572"/>
                <a:gd name="connsiteY9" fmla="*/ 487685 h 2001012"/>
                <a:gd name="connsiteX10" fmla="*/ 2135360 w 2485572"/>
                <a:gd name="connsiteY10" fmla="*/ 490525 h 2001012"/>
                <a:gd name="connsiteX11" fmla="*/ 2132519 w 2485572"/>
                <a:gd name="connsiteY11" fmla="*/ 496206 h 2001012"/>
                <a:gd name="connsiteX12" fmla="*/ 2129679 w 2485572"/>
                <a:gd name="connsiteY12" fmla="*/ 538242 h 2001012"/>
                <a:gd name="connsiteX13" fmla="*/ 2132519 w 2485572"/>
                <a:gd name="connsiteY13" fmla="*/ 540799 h 2001012"/>
                <a:gd name="connsiteX14" fmla="*/ 2188758 w 2485572"/>
                <a:gd name="connsiteY14" fmla="*/ 624873 h 2001012"/>
                <a:gd name="connsiteX15" fmla="*/ 2205516 w 2485572"/>
                <a:gd name="connsiteY15" fmla="*/ 630553 h 2001012"/>
                <a:gd name="connsiteX16" fmla="*/ 2211197 w 2485572"/>
                <a:gd name="connsiteY16" fmla="*/ 633393 h 2001012"/>
                <a:gd name="connsiteX17" fmla="*/ 2216593 w 2485572"/>
                <a:gd name="connsiteY17" fmla="*/ 636234 h 2001012"/>
                <a:gd name="connsiteX18" fmla="*/ 2225114 w 2485572"/>
                <a:gd name="connsiteY18" fmla="*/ 636234 h 2001012"/>
                <a:gd name="connsiteX19" fmla="*/ 2267151 w 2485572"/>
                <a:gd name="connsiteY19" fmla="*/ 644755 h 2001012"/>
                <a:gd name="connsiteX20" fmla="*/ 2272832 w 2485572"/>
                <a:gd name="connsiteY20" fmla="*/ 644755 h 2001012"/>
                <a:gd name="connsiteX21" fmla="*/ 2309188 w 2485572"/>
                <a:gd name="connsiteY21" fmla="*/ 678271 h 2001012"/>
                <a:gd name="connsiteX22" fmla="*/ 2370823 w 2485572"/>
                <a:gd name="connsiteY22" fmla="*/ 739906 h 2001012"/>
                <a:gd name="connsiteX23" fmla="*/ 2376504 w 2485572"/>
                <a:gd name="connsiteY23" fmla="*/ 750983 h 2001012"/>
                <a:gd name="connsiteX24" fmla="*/ 2379060 w 2485572"/>
                <a:gd name="connsiteY24" fmla="*/ 756664 h 2001012"/>
                <a:gd name="connsiteX25" fmla="*/ 2381900 w 2485572"/>
                <a:gd name="connsiteY25" fmla="*/ 765185 h 2001012"/>
                <a:gd name="connsiteX26" fmla="*/ 2415700 w 2485572"/>
                <a:gd name="connsiteY26" fmla="*/ 793020 h 2001012"/>
                <a:gd name="connsiteX27" fmla="*/ 2423937 w 2485572"/>
                <a:gd name="connsiteY27" fmla="*/ 793020 h 2001012"/>
                <a:gd name="connsiteX28" fmla="*/ 2429618 w 2485572"/>
                <a:gd name="connsiteY28" fmla="*/ 795860 h 2001012"/>
                <a:gd name="connsiteX29" fmla="*/ 2435299 w 2485572"/>
                <a:gd name="connsiteY29" fmla="*/ 801541 h 2001012"/>
                <a:gd name="connsiteX30" fmla="*/ 2468814 w 2485572"/>
                <a:gd name="connsiteY30" fmla="*/ 832501 h 2001012"/>
                <a:gd name="connsiteX31" fmla="*/ 2468814 w 2485572"/>
                <a:gd name="connsiteY31" fmla="*/ 835057 h 2001012"/>
                <a:gd name="connsiteX32" fmla="*/ 2471655 w 2485572"/>
                <a:gd name="connsiteY32" fmla="*/ 840738 h 2001012"/>
                <a:gd name="connsiteX33" fmla="*/ 2477336 w 2485572"/>
                <a:gd name="connsiteY33" fmla="*/ 866016 h 2001012"/>
                <a:gd name="connsiteX34" fmla="*/ 2483016 w 2485572"/>
                <a:gd name="connsiteY34" fmla="*/ 882774 h 2001012"/>
                <a:gd name="connsiteX35" fmla="*/ 2485572 w 2485572"/>
                <a:gd name="connsiteY35" fmla="*/ 888455 h 2001012"/>
                <a:gd name="connsiteX36" fmla="*/ 2485572 w 2485572"/>
                <a:gd name="connsiteY36" fmla="*/ 896692 h 2001012"/>
                <a:gd name="connsiteX37" fmla="*/ 2457737 w 2485572"/>
                <a:gd name="connsiteY37" fmla="*/ 992127 h 2001012"/>
                <a:gd name="connsiteX38" fmla="*/ 2454897 w 2485572"/>
                <a:gd name="connsiteY38" fmla="*/ 997808 h 2001012"/>
                <a:gd name="connsiteX39" fmla="*/ 2454897 w 2485572"/>
                <a:gd name="connsiteY39" fmla="*/ 1008885 h 2001012"/>
                <a:gd name="connsiteX40" fmla="*/ 2438139 w 2485572"/>
                <a:gd name="connsiteY40" fmla="*/ 1064839 h 2001012"/>
                <a:gd name="connsiteX41" fmla="*/ 2438139 w 2485572"/>
                <a:gd name="connsiteY41" fmla="*/ 1084438 h 2001012"/>
                <a:gd name="connsiteX42" fmla="*/ 2443536 w 2485572"/>
                <a:gd name="connsiteY42" fmla="*/ 1132155 h 2001012"/>
                <a:gd name="connsiteX43" fmla="*/ 2443536 w 2485572"/>
                <a:gd name="connsiteY43" fmla="*/ 1177032 h 2001012"/>
                <a:gd name="connsiteX44" fmla="*/ 2440979 w 2485572"/>
                <a:gd name="connsiteY44" fmla="*/ 1185553 h 2001012"/>
                <a:gd name="connsiteX45" fmla="*/ 2423937 w 2485572"/>
                <a:gd name="connsiteY45" fmla="*/ 1252585 h 2001012"/>
                <a:gd name="connsiteX46" fmla="*/ 2418541 w 2485572"/>
                <a:gd name="connsiteY46" fmla="*/ 1258266 h 2001012"/>
                <a:gd name="connsiteX47" fmla="*/ 2415700 w 2485572"/>
                <a:gd name="connsiteY47" fmla="*/ 1261106 h 2001012"/>
                <a:gd name="connsiteX48" fmla="*/ 2410020 w 2485572"/>
                <a:gd name="connsiteY48" fmla="*/ 1266787 h 2001012"/>
                <a:gd name="connsiteX49" fmla="*/ 2407179 w 2485572"/>
                <a:gd name="connsiteY49" fmla="*/ 1275024 h 2001012"/>
                <a:gd name="connsiteX50" fmla="*/ 2373663 w 2485572"/>
                <a:gd name="connsiteY50" fmla="*/ 1317061 h 2001012"/>
                <a:gd name="connsiteX51" fmla="*/ 2365142 w 2485572"/>
                <a:gd name="connsiteY51" fmla="*/ 1334103 h 2001012"/>
                <a:gd name="connsiteX52" fmla="*/ 2362302 w 2485572"/>
                <a:gd name="connsiteY52" fmla="*/ 1336659 h 2001012"/>
                <a:gd name="connsiteX53" fmla="*/ 2356905 w 2485572"/>
                <a:gd name="connsiteY53" fmla="*/ 1359098 h 2001012"/>
                <a:gd name="connsiteX54" fmla="*/ 2354065 w 2485572"/>
                <a:gd name="connsiteY54" fmla="*/ 1364778 h 2001012"/>
                <a:gd name="connsiteX55" fmla="*/ 2351225 w 2485572"/>
                <a:gd name="connsiteY55" fmla="*/ 1370459 h 2001012"/>
                <a:gd name="connsiteX56" fmla="*/ 2339863 w 2485572"/>
                <a:gd name="connsiteY56" fmla="*/ 1387217 h 2001012"/>
                <a:gd name="connsiteX57" fmla="*/ 2309188 w 2485572"/>
                <a:gd name="connsiteY57" fmla="*/ 1432094 h 2001012"/>
                <a:gd name="connsiteX58" fmla="*/ 2306348 w 2485572"/>
                <a:gd name="connsiteY58" fmla="*/ 1434934 h 2001012"/>
                <a:gd name="connsiteX59" fmla="*/ 2300667 w 2485572"/>
                <a:gd name="connsiteY59" fmla="*/ 1440331 h 2001012"/>
                <a:gd name="connsiteX60" fmla="*/ 2297827 w 2485572"/>
                <a:gd name="connsiteY60" fmla="*/ 1446012 h 2001012"/>
                <a:gd name="connsiteX61" fmla="*/ 2289590 w 2485572"/>
                <a:gd name="connsiteY61" fmla="*/ 1451692 h 2001012"/>
                <a:gd name="connsiteX62" fmla="*/ 2281069 w 2485572"/>
                <a:gd name="connsiteY62" fmla="*/ 1457373 h 2001012"/>
                <a:gd name="connsiteX63" fmla="*/ 2230795 w 2485572"/>
                <a:gd name="connsiteY63" fmla="*/ 1476971 h 2001012"/>
                <a:gd name="connsiteX64" fmla="*/ 2227954 w 2485572"/>
                <a:gd name="connsiteY64" fmla="*/ 1482368 h 2001012"/>
                <a:gd name="connsiteX65" fmla="*/ 2219434 w 2485572"/>
                <a:gd name="connsiteY65" fmla="*/ 1485208 h 2001012"/>
                <a:gd name="connsiteX66" fmla="*/ 2180237 w 2485572"/>
                <a:gd name="connsiteY66" fmla="*/ 1504806 h 2001012"/>
                <a:gd name="connsiteX67" fmla="*/ 2174556 w 2485572"/>
                <a:gd name="connsiteY67" fmla="*/ 1510487 h 2001012"/>
                <a:gd name="connsiteX68" fmla="*/ 2169160 w 2485572"/>
                <a:gd name="connsiteY68" fmla="*/ 1519008 h 2001012"/>
                <a:gd name="connsiteX69" fmla="*/ 2163479 w 2485572"/>
                <a:gd name="connsiteY69" fmla="*/ 1546843 h 2001012"/>
                <a:gd name="connsiteX70" fmla="*/ 1238668 w 2485572"/>
                <a:gd name="connsiteY70" fmla="*/ 2001012 h 2001012"/>
                <a:gd name="connsiteX71" fmla="*/ 1157434 w 2485572"/>
                <a:gd name="connsiteY71" fmla="*/ 1981414 h 2001012"/>
                <a:gd name="connsiteX72" fmla="*/ 1109717 w 2485572"/>
                <a:gd name="connsiteY72" fmla="*/ 1947614 h 2001012"/>
                <a:gd name="connsiteX73" fmla="*/ 1098639 w 2485572"/>
                <a:gd name="connsiteY73" fmla="*/ 1944774 h 2001012"/>
                <a:gd name="connsiteX74" fmla="*/ 1067680 w 2485572"/>
                <a:gd name="connsiteY74" fmla="*/ 1919779 h 2001012"/>
                <a:gd name="connsiteX75" fmla="*/ 1056603 w 2485572"/>
                <a:gd name="connsiteY75" fmla="*/ 1888819 h 2001012"/>
                <a:gd name="connsiteX76" fmla="*/ 1053762 w 2485572"/>
                <a:gd name="connsiteY76" fmla="*/ 1880298 h 2001012"/>
                <a:gd name="connsiteX77" fmla="*/ 1022803 w 2485572"/>
                <a:gd name="connsiteY77" fmla="*/ 1860700 h 2001012"/>
                <a:gd name="connsiteX78" fmla="*/ 1019962 w 2485572"/>
                <a:gd name="connsiteY78" fmla="*/ 1858143 h 2001012"/>
                <a:gd name="connsiteX79" fmla="*/ 1006045 w 2485572"/>
                <a:gd name="connsiteY79" fmla="*/ 1824343 h 2001012"/>
                <a:gd name="connsiteX80" fmla="*/ 1006045 w 2485572"/>
                <a:gd name="connsiteY80" fmla="*/ 1813266 h 2001012"/>
                <a:gd name="connsiteX81" fmla="*/ 1011725 w 2485572"/>
                <a:gd name="connsiteY81" fmla="*/ 1793668 h 2001012"/>
                <a:gd name="connsiteX82" fmla="*/ 1019962 w 2485572"/>
                <a:gd name="connsiteY82" fmla="*/ 1768389 h 2001012"/>
                <a:gd name="connsiteX83" fmla="*/ 1025643 w 2485572"/>
                <a:gd name="connsiteY83" fmla="*/ 1737429 h 2001012"/>
                <a:gd name="connsiteX84" fmla="*/ 1025643 w 2485572"/>
                <a:gd name="connsiteY84" fmla="*/ 1723512 h 2001012"/>
                <a:gd name="connsiteX85" fmla="*/ 1019962 w 2485572"/>
                <a:gd name="connsiteY85" fmla="*/ 1720671 h 2001012"/>
                <a:gd name="connsiteX86" fmla="*/ 1014566 w 2485572"/>
                <a:gd name="connsiteY86" fmla="*/ 1712435 h 2001012"/>
                <a:gd name="connsiteX87" fmla="*/ 1011725 w 2485572"/>
                <a:gd name="connsiteY87" fmla="*/ 1709594 h 2001012"/>
                <a:gd name="connsiteX88" fmla="*/ 983606 w 2485572"/>
                <a:gd name="connsiteY88" fmla="*/ 1692552 h 2001012"/>
                <a:gd name="connsiteX89" fmla="*/ 977925 w 2485572"/>
                <a:gd name="connsiteY89" fmla="*/ 1692552 h 2001012"/>
                <a:gd name="connsiteX90" fmla="*/ 950090 w 2485572"/>
                <a:gd name="connsiteY90" fmla="*/ 1653356 h 2001012"/>
                <a:gd name="connsiteX91" fmla="*/ 950090 w 2485572"/>
                <a:gd name="connsiteY91" fmla="*/ 1639438 h 2001012"/>
                <a:gd name="connsiteX92" fmla="*/ 952931 w 2485572"/>
                <a:gd name="connsiteY92" fmla="*/ 1636598 h 2001012"/>
                <a:gd name="connsiteX93" fmla="*/ 975369 w 2485572"/>
                <a:gd name="connsiteY93" fmla="*/ 1597401 h 2001012"/>
                <a:gd name="connsiteX94" fmla="*/ 980766 w 2485572"/>
                <a:gd name="connsiteY94" fmla="*/ 1591721 h 2001012"/>
                <a:gd name="connsiteX95" fmla="*/ 1017406 w 2485572"/>
                <a:gd name="connsiteY95" fmla="*/ 1561045 h 2001012"/>
                <a:gd name="connsiteX96" fmla="*/ 1022803 w 2485572"/>
                <a:gd name="connsiteY96" fmla="*/ 1558205 h 2001012"/>
                <a:gd name="connsiteX97" fmla="*/ 1025643 w 2485572"/>
                <a:gd name="connsiteY97" fmla="*/ 1555364 h 2001012"/>
                <a:gd name="connsiteX98" fmla="*/ 1031324 w 2485572"/>
                <a:gd name="connsiteY98" fmla="*/ 1549684 h 2001012"/>
                <a:gd name="connsiteX99" fmla="*/ 1293866 w 2485572"/>
                <a:gd name="connsiteY99" fmla="*/ 1680648 h 2001012"/>
                <a:gd name="connsiteX100" fmla="*/ 1455791 w 2485572"/>
                <a:gd name="connsiteY100" fmla="*/ 1685410 h 2001012"/>
                <a:gd name="connsiteX101" fmla="*/ 1289417 w 2485572"/>
                <a:gd name="connsiteY101" fmla="*/ 1536685 h 2001012"/>
                <a:gd name="connsiteX102" fmla="*/ 1061999 w 2485572"/>
                <a:gd name="connsiteY102" fmla="*/ 1465610 h 2001012"/>
                <a:gd name="connsiteX103" fmla="*/ 1061999 w 2485572"/>
                <a:gd name="connsiteY103" fmla="*/ 1429254 h 2001012"/>
                <a:gd name="connsiteX104" fmla="*/ 1048082 w 2485572"/>
                <a:gd name="connsiteY104" fmla="*/ 1403975 h 2001012"/>
                <a:gd name="connsiteX105" fmla="*/ 1022803 w 2485572"/>
                <a:gd name="connsiteY105" fmla="*/ 1387217 h 2001012"/>
                <a:gd name="connsiteX106" fmla="*/ 1011725 w 2485572"/>
                <a:gd name="connsiteY106" fmla="*/ 1381536 h 2001012"/>
                <a:gd name="connsiteX107" fmla="*/ 1000364 w 2485572"/>
                <a:gd name="connsiteY107" fmla="*/ 1381536 h 2001012"/>
                <a:gd name="connsiteX108" fmla="*/ 961167 w 2485572"/>
                <a:gd name="connsiteY108" fmla="*/ 1376140 h 2001012"/>
                <a:gd name="connsiteX109" fmla="*/ 924811 w 2485572"/>
                <a:gd name="connsiteY109" fmla="*/ 1367618 h 2001012"/>
                <a:gd name="connsiteX110" fmla="*/ 919131 w 2485572"/>
                <a:gd name="connsiteY110" fmla="*/ 1367618 h 2001012"/>
                <a:gd name="connsiteX111" fmla="*/ 913450 w 2485572"/>
                <a:gd name="connsiteY111" fmla="*/ 1364778 h 2001012"/>
                <a:gd name="connsiteX112" fmla="*/ 908053 w 2485572"/>
                <a:gd name="connsiteY112" fmla="*/ 1364778 h 2001012"/>
                <a:gd name="connsiteX113" fmla="*/ 877094 w 2485572"/>
                <a:gd name="connsiteY113" fmla="*/ 1381536 h 2001012"/>
                <a:gd name="connsiteX114" fmla="*/ 868857 w 2485572"/>
                <a:gd name="connsiteY114" fmla="*/ 1390057 h 2001012"/>
                <a:gd name="connsiteX115" fmla="*/ 835057 w 2485572"/>
                <a:gd name="connsiteY115" fmla="*/ 1434934 h 2001012"/>
                <a:gd name="connsiteX116" fmla="*/ 832217 w 2485572"/>
                <a:gd name="connsiteY116" fmla="*/ 1440331 h 2001012"/>
                <a:gd name="connsiteX117" fmla="*/ 832217 w 2485572"/>
                <a:gd name="connsiteY117" fmla="*/ 1446012 h 2001012"/>
                <a:gd name="connsiteX118" fmla="*/ 767741 w 2485572"/>
                <a:gd name="connsiteY118" fmla="*/ 1513327 h 2001012"/>
                <a:gd name="connsiteX119" fmla="*/ 711787 w 2485572"/>
                <a:gd name="connsiteY119" fmla="*/ 1535766 h 2001012"/>
                <a:gd name="connsiteX120" fmla="*/ 686508 w 2485572"/>
                <a:gd name="connsiteY120" fmla="*/ 1541447 h 2001012"/>
                <a:gd name="connsiteX121" fmla="*/ 661513 w 2485572"/>
                <a:gd name="connsiteY121" fmla="*/ 1549684 h 2001012"/>
                <a:gd name="connsiteX122" fmla="*/ 658672 w 2485572"/>
                <a:gd name="connsiteY122" fmla="*/ 1552524 h 2001012"/>
                <a:gd name="connsiteX123" fmla="*/ 652992 w 2485572"/>
                <a:gd name="connsiteY123" fmla="*/ 1555364 h 2001012"/>
                <a:gd name="connsiteX124" fmla="*/ 624873 w 2485572"/>
                <a:gd name="connsiteY124" fmla="*/ 1561045 h 2001012"/>
                <a:gd name="connsiteX125" fmla="*/ 619476 w 2485572"/>
                <a:gd name="connsiteY125" fmla="*/ 1558205 h 2001012"/>
                <a:gd name="connsiteX126" fmla="*/ 616636 w 2485572"/>
                <a:gd name="connsiteY126" fmla="*/ 1555364 h 2001012"/>
                <a:gd name="connsiteX127" fmla="*/ 597037 w 2485572"/>
                <a:gd name="connsiteY127" fmla="*/ 1532926 h 2001012"/>
                <a:gd name="connsiteX128" fmla="*/ 594197 w 2485572"/>
                <a:gd name="connsiteY128" fmla="*/ 1521848 h 2001012"/>
                <a:gd name="connsiteX129" fmla="*/ 591357 w 2485572"/>
                <a:gd name="connsiteY129" fmla="*/ 1519008 h 2001012"/>
                <a:gd name="connsiteX130" fmla="*/ 566078 w 2485572"/>
                <a:gd name="connsiteY130" fmla="*/ 1482368 h 2001012"/>
                <a:gd name="connsiteX131" fmla="*/ 560397 w 2485572"/>
                <a:gd name="connsiteY131" fmla="*/ 1471291 h 2001012"/>
                <a:gd name="connsiteX132" fmla="*/ 555000 w 2485572"/>
                <a:gd name="connsiteY132" fmla="*/ 1465610 h 2001012"/>
                <a:gd name="connsiteX133" fmla="*/ 498762 w 2485572"/>
                <a:gd name="connsiteY133" fmla="*/ 1432094 h 2001012"/>
                <a:gd name="connsiteX134" fmla="*/ 490525 w 2485572"/>
                <a:gd name="connsiteY134" fmla="*/ 1429254 h 2001012"/>
                <a:gd name="connsiteX135" fmla="*/ 487685 w 2485572"/>
                <a:gd name="connsiteY135" fmla="*/ 1429254 h 2001012"/>
                <a:gd name="connsiteX136" fmla="*/ 462406 w 2485572"/>
                <a:gd name="connsiteY136" fmla="*/ 1426413 h 2001012"/>
                <a:gd name="connsiteX137" fmla="*/ 400770 w 2485572"/>
                <a:gd name="connsiteY137" fmla="*/ 1426413 h 2001012"/>
                <a:gd name="connsiteX138" fmla="*/ 392250 w 2485572"/>
                <a:gd name="connsiteY138" fmla="*/ 1423573 h 2001012"/>
                <a:gd name="connsiteX139" fmla="*/ 384013 w 2485572"/>
                <a:gd name="connsiteY139" fmla="*/ 1420733 h 2001012"/>
                <a:gd name="connsiteX140" fmla="*/ 375492 w 2485572"/>
                <a:gd name="connsiteY140" fmla="*/ 1420733 h 2001012"/>
                <a:gd name="connsiteX141" fmla="*/ 319537 w 2485572"/>
                <a:gd name="connsiteY141" fmla="*/ 1409655 h 2001012"/>
                <a:gd name="connsiteX142" fmla="*/ 313856 w 2485572"/>
                <a:gd name="connsiteY142" fmla="*/ 1406815 h 2001012"/>
                <a:gd name="connsiteX143" fmla="*/ 308176 w 2485572"/>
                <a:gd name="connsiteY143" fmla="*/ 1406815 h 2001012"/>
                <a:gd name="connsiteX144" fmla="*/ 297098 w 2485572"/>
                <a:gd name="connsiteY144" fmla="*/ 1401134 h 2001012"/>
                <a:gd name="connsiteX145" fmla="*/ 221546 w 2485572"/>
                <a:gd name="connsiteY145" fmla="*/ 1392898 h 2001012"/>
                <a:gd name="connsiteX146" fmla="*/ 213025 w 2485572"/>
                <a:gd name="connsiteY146" fmla="*/ 1392898 h 2001012"/>
                <a:gd name="connsiteX147" fmla="*/ 204504 w 2485572"/>
                <a:gd name="connsiteY147" fmla="*/ 1395738 h 2001012"/>
                <a:gd name="connsiteX148" fmla="*/ 154230 w 2485572"/>
                <a:gd name="connsiteY148" fmla="*/ 1406815 h 2001012"/>
                <a:gd name="connsiteX149" fmla="*/ 148549 w 2485572"/>
                <a:gd name="connsiteY149" fmla="*/ 1403975 h 2001012"/>
                <a:gd name="connsiteX150" fmla="*/ 137472 w 2485572"/>
                <a:gd name="connsiteY150" fmla="*/ 1398294 h 2001012"/>
                <a:gd name="connsiteX151" fmla="*/ 131791 w 2485572"/>
                <a:gd name="connsiteY151" fmla="*/ 1398294 h 2001012"/>
                <a:gd name="connsiteX152" fmla="*/ 67316 w 2485572"/>
                <a:gd name="connsiteY152" fmla="*/ 1418177 h 2001012"/>
                <a:gd name="connsiteX153" fmla="*/ 58795 w 2485572"/>
                <a:gd name="connsiteY153" fmla="*/ 1420733 h 2001012"/>
                <a:gd name="connsiteX154" fmla="*/ 50558 w 2485572"/>
                <a:gd name="connsiteY154" fmla="*/ 1423573 h 2001012"/>
                <a:gd name="connsiteX155" fmla="*/ 42037 w 2485572"/>
                <a:gd name="connsiteY155" fmla="*/ 1423573 h 2001012"/>
                <a:gd name="connsiteX156" fmla="*/ 5681 w 2485572"/>
                <a:gd name="connsiteY156" fmla="*/ 1432094 h 2001012"/>
                <a:gd name="connsiteX157" fmla="*/ 2840 w 2485572"/>
                <a:gd name="connsiteY157" fmla="*/ 1403975 h 2001012"/>
                <a:gd name="connsiteX158" fmla="*/ 0 w 2485572"/>
                <a:gd name="connsiteY158" fmla="*/ 1395738 h 2001012"/>
                <a:gd name="connsiteX159" fmla="*/ 5681 w 2485572"/>
                <a:gd name="connsiteY159" fmla="*/ 1373299 h 2001012"/>
                <a:gd name="connsiteX160" fmla="*/ 5681 w 2485572"/>
                <a:gd name="connsiteY160" fmla="*/ 1361938 h 2001012"/>
                <a:gd name="connsiteX161" fmla="*/ 11361 w 2485572"/>
                <a:gd name="connsiteY161" fmla="*/ 1345180 h 2001012"/>
                <a:gd name="connsiteX162" fmla="*/ 42037 w 2485572"/>
                <a:gd name="connsiteY162" fmla="*/ 1305983 h 2001012"/>
                <a:gd name="connsiteX163" fmla="*/ 47718 w 2485572"/>
                <a:gd name="connsiteY163" fmla="*/ 1294622 h 2001012"/>
                <a:gd name="connsiteX164" fmla="*/ 39197 w 2485572"/>
                <a:gd name="connsiteY164" fmla="*/ 1275024 h 2001012"/>
                <a:gd name="connsiteX165" fmla="*/ 33516 w 2485572"/>
                <a:gd name="connsiteY165" fmla="*/ 1269627 h 2001012"/>
                <a:gd name="connsiteX166" fmla="*/ 33516 w 2485572"/>
                <a:gd name="connsiteY166" fmla="*/ 1244348 h 2001012"/>
                <a:gd name="connsiteX167" fmla="*/ 64475 w 2485572"/>
                <a:gd name="connsiteY167" fmla="*/ 1213389 h 2001012"/>
                <a:gd name="connsiteX168" fmla="*/ 81233 w 2485572"/>
                <a:gd name="connsiteY168" fmla="*/ 1199471 h 2001012"/>
                <a:gd name="connsiteX169" fmla="*/ 86914 w 2485572"/>
                <a:gd name="connsiteY169" fmla="*/ 1190950 h 2001012"/>
                <a:gd name="connsiteX170" fmla="*/ 97991 w 2485572"/>
                <a:gd name="connsiteY170" fmla="*/ 1160275 h 2001012"/>
                <a:gd name="connsiteX171" fmla="*/ 95435 w 2485572"/>
                <a:gd name="connsiteY171" fmla="*/ 1151753 h 2001012"/>
                <a:gd name="connsiteX172" fmla="*/ 95435 w 2485572"/>
                <a:gd name="connsiteY172" fmla="*/ 1121078 h 2001012"/>
                <a:gd name="connsiteX173" fmla="*/ 100832 w 2485572"/>
                <a:gd name="connsiteY173" fmla="*/ 1112557 h 2001012"/>
                <a:gd name="connsiteX174" fmla="*/ 103672 w 2485572"/>
                <a:gd name="connsiteY174" fmla="*/ 1106876 h 2001012"/>
                <a:gd name="connsiteX175" fmla="*/ 154230 w 2485572"/>
                <a:gd name="connsiteY175" fmla="*/ 1070520 h 2001012"/>
                <a:gd name="connsiteX176" fmla="*/ 176668 w 2485572"/>
                <a:gd name="connsiteY176" fmla="*/ 1045241 h 2001012"/>
                <a:gd name="connsiteX177" fmla="*/ 176668 w 2485572"/>
                <a:gd name="connsiteY177" fmla="*/ 1037004 h 2001012"/>
                <a:gd name="connsiteX178" fmla="*/ 173828 w 2485572"/>
                <a:gd name="connsiteY178" fmla="*/ 1028483 h 2001012"/>
                <a:gd name="connsiteX179" fmla="*/ 157070 w 2485572"/>
                <a:gd name="connsiteY179" fmla="*/ 1008885 h 2001012"/>
                <a:gd name="connsiteX180" fmla="*/ 154230 w 2485572"/>
                <a:gd name="connsiteY180" fmla="*/ 1000648 h 2001012"/>
                <a:gd name="connsiteX181" fmla="*/ 157070 w 2485572"/>
                <a:gd name="connsiteY181" fmla="*/ 964008 h 2001012"/>
                <a:gd name="connsiteX182" fmla="*/ 154230 w 2485572"/>
                <a:gd name="connsiteY182" fmla="*/ 955771 h 2001012"/>
                <a:gd name="connsiteX183" fmla="*/ 126111 w 2485572"/>
                <a:gd name="connsiteY183" fmla="*/ 930492 h 2001012"/>
                <a:gd name="connsiteX184" fmla="*/ 112193 w 2485572"/>
                <a:gd name="connsiteY184" fmla="*/ 927652 h 2001012"/>
                <a:gd name="connsiteX185" fmla="*/ 109353 w 2485572"/>
                <a:gd name="connsiteY185" fmla="*/ 921971 h 2001012"/>
                <a:gd name="connsiteX186" fmla="*/ 109353 w 2485572"/>
                <a:gd name="connsiteY186" fmla="*/ 908053 h 2001012"/>
                <a:gd name="connsiteX187" fmla="*/ 117590 w 2485572"/>
                <a:gd name="connsiteY187" fmla="*/ 891295 h 2001012"/>
                <a:gd name="connsiteX188" fmla="*/ 123270 w 2485572"/>
                <a:gd name="connsiteY188" fmla="*/ 885615 h 2001012"/>
                <a:gd name="connsiteX189" fmla="*/ 148549 w 2485572"/>
                <a:gd name="connsiteY189" fmla="*/ 866016 h 2001012"/>
                <a:gd name="connsiteX190" fmla="*/ 128951 w 2485572"/>
                <a:gd name="connsiteY190" fmla="*/ 840738 h 2001012"/>
                <a:gd name="connsiteX191" fmla="*/ 126111 w 2485572"/>
                <a:gd name="connsiteY191" fmla="*/ 821139 h 2001012"/>
                <a:gd name="connsiteX192" fmla="*/ 140028 w 2485572"/>
                <a:gd name="connsiteY192" fmla="*/ 812618 h 2001012"/>
                <a:gd name="connsiteX193" fmla="*/ 142869 w 2485572"/>
                <a:gd name="connsiteY193" fmla="*/ 790464 h 2001012"/>
                <a:gd name="connsiteX194" fmla="*/ 154230 w 2485572"/>
                <a:gd name="connsiteY194" fmla="*/ 773422 h 2001012"/>
                <a:gd name="connsiteX195" fmla="*/ 157070 w 2485572"/>
                <a:gd name="connsiteY195" fmla="*/ 762344 h 2001012"/>
                <a:gd name="connsiteX196" fmla="*/ 157070 w 2485572"/>
                <a:gd name="connsiteY196" fmla="*/ 753824 h 2001012"/>
                <a:gd name="connsiteX197" fmla="*/ 145709 w 2485572"/>
                <a:gd name="connsiteY197" fmla="*/ 731385 h 2001012"/>
                <a:gd name="connsiteX198" fmla="*/ 145709 w 2485572"/>
                <a:gd name="connsiteY198" fmla="*/ 723148 h 2001012"/>
                <a:gd name="connsiteX199" fmla="*/ 159627 w 2485572"/>
                <a:gd name="connsiteY199" fmla="*/ 714627 h 2001012"/>
                <a:gd name="connsiteX200" fmla="*/ 204504 w 2485572"/>
                <a:gd name="connsiteY200" fmla="*/ 708946 h 2001012"/>
                <a:gd name="connsiteX201" fmla="*/ 232623 w 2485572"/>
                <a:gd name="connsiteY201" fmla="*/ 678271 h 2001012"/>
                <a:gd name="connsiteX202" fmla="*/ 232623 w 2485572"/>
                <a:gd name="connsiteY202" fmla="*/ 666909 h 2001012"/>
                <a:gd name="connsiteX203" fmla="*/ 215865 w 2485572"/>
                <a:gd name="connsiteY203" fmla="*/ 644755 h 2001012"/>
                <a:gd name="connsiteX204" fmla="*/ 218705 w 2485572"/>
                <a:gd name="connsiteY204" fmla="*/ 613795 h 2001012"/>
                <a:gd name="connsiteX205" fmla="*/ 241144 w 2485572"/>
                <a:gd name="connsiteY205" fmla="*/ 582836 h 2001012"/>
                <a:gd name="connsiteX206" fmla="*/ 252221 w 2485572"/>
                <a:gd name="connsiteY206" fmla="*/ 571758 h 2001012"/>
                <a:gd name="connsiteX207" fmla="*/ 285737 w 2485572"/>
                <a:gd name="connsiteY207" fmla="*/ 524041 h 2001012"/>
                <a:gd name="connsiteX208" fmla="*/ 291418 w 2485572"/>
                <a:gd name="connsiteY208" fmla="*/ 518644 h 2001012"/>
                <a:gd name="connsiteX209" fmla="*/ 322377 w 2485572"/>
                <a:gd name="connsiteY209" fmla="*/ 518644 h 2001012"/>
                <a:gd name="connsiteX210" fmla="*/ 333455 w 2485572"/>
                <a:gd name="connsiteY210" fmla="*/ 510123 h 2001012"/>
                <a:gd name="connsiteX211" fmla="*/ 341976 w 2485572"/>
                <a:gd name="connsiteY211" fmla="*/ 482004 h 2001012"/>
                <a:gd name="connsiteX212" fmla="*/ 347372 w 2485572"/>
                <a:gd name="connsiteY212" fmla="*/ 476607 h 2001012"/>
                <a:gd name="connsiteX213" fmla="*/ 386853 w 2485572"/>
                <a:gd name="connsiteY213" fmla="*/ 459565 h 2001012"/>
                <a:gd name="connsiteX214" fmla="*/ 389409 w 2485572"/>
                <a:gd name="connsiteY214" fmla="*/ 454169 h 2001012"/>
                <a:gd name="connsiteX215" fmla="*/ 400770 w 2485572"/>
                <a:gd name="connsiteY215" fmla="*/ 434570 h 2001012"/>
                <a:gd name="connsiteX216" fmla="*/ 414688 w 2485572"/>
                <a:gd name="connsiteY216" fmla="*/ 392534 h 2001012"/>
                <a:gd name="connsiteX217" fmla="*/ 428890 w 2485572"/>
                <a:gd name="connsiteY217" fmla="*/ 341976 h 2001012"/>
                <a:gd name="connsiteX218" fmla="*/ 434286 w 2485572"/>
                <a:gd name="connsiteY218" fmla="*/ 255062 h 2001012"/>
                <a:gd name="connsiteX219" fmla="*/ 437127 w 2485572"/>
                <a:gd name="connsiteY219" fmla="*/ 252221 h 2001012"/>
                <a:gd name="connsiteX220" fmla="*/ 448488 w 2485572"/>
                <a:gd name="connsiteY220" fmla="*/ 235463 h 2001012"/>
                <a:gd name="connsiteX221" fmla="*/ 468086 w 2485572"/>
                <a:gd name="connsiteY221" fmla="*/ 221546 h 2001012"/>
                <a:gd name="connsiteX222" fmla="*/ 501602 w 2485572"/>
                <a:gd name="connsiteY222" fmla="*/ 215865 h 2001012"/>
                <a:gd name="connsiteX223" fmla="*/ 512964 w 2485572"/>
                <a:gd name="connsiteY223" fmla="*/ 213025 h 2001012"/>
                <a:gd name="connsiteX224" fmla="*/ 555000 w 2485572"/>
                <a:gd name="connsiteY224" fmla="*/ 187746 h 2001012"/>
                <a:gd name="connsiteX225" fmla="*/ 557557 w 2485572"/>
                <a:gd name="connsiteY225" fmla="*/ 182349 h 2001012"/>
                <a:gd name="connsiteX226" fmla="*/ 602434 w 2485572"/>
                <a:gd name="connsiteY226" fmla="*/ 131791 h 2001012"/>
                <a:gd name="connsiteX227" fmla="*/ 605274 w 2485572"/>
                <a:gd name="connsiteY227" fmla="*/ 123270 h 2001012"/>
                <a:gd name="connsiteX228" fmla="*/ 594197 w 2485572"/>
                <a:gd name="connsiteY228" fmla="*/ 70156 h 2001012"/>
                <a:gd name="connsiteX229" fmla="*/ 650151 w 2485572"/>
                <a:gd name="connsiteY229" fmla="*/ 92595 h 2001012"/>
                <a:gd name="connsiteX230" fmla="*/ 664069 w 2485572"/>
                <a:gd name="connsiteY230" fmla="*/ 92595 h 2001012"/>
                <a:gd name="connsiteX231" fmla="*/ 689348 w 2485572"/>
                <a:gd name="connsiteY231" fmla="*/ 98275 h 2001012"/>
                <a:gd name="connsiteX232" fmla="*/ 723148 w 2485572"/>
                <a:gd name="connsiteY232" fmla="*/ 89754 h 2001012"/>
                <a:gd name="connsiteX233" fmla="*/ 725704 w 2485572"/>
                <a:gd name="connsiteY233" fmla="*/ 92595 h 2001012"/>
                <a:gd name="connsiteX234" fmla="*/ 731385 w 2485572"/>
                <a:gd name="connsiteY234" fmla="*/ 92595 h 2001012"/>
                <a:gd name="connsiteX235" fmla="*/ 737065 w 2485572"/>
                <a:gd name="connsiteY235" fmla="*/ 95435 h 2001012"/>
                <a:gd name="connsiteX236" fmla="*/ 742746 w 2485572"/>
                <a:gd name="connsiteY236" fmla="*/ 95435 h 2001012"/>
                <a:gd name="connsiteX237" fmla="*/ 779102 w 2485572"/>
                <a:gd name="connsiteY237" fmla="*/ 75837 h 2001012"/>
                <a:gd name="connsiteX238" fmla="*/ 818299 w 2485572"/>
                <a:gd name="connsiteY238" fmla="*/ 39197 h 2001012"/>
                <a:gd name="connsiteX239" fmla="*/ 823980 w 2485572"/>
                <a:gd name="connsiteY239" fmla="*/ 33800 h 2001012"/>
                <a:gd name="connsiteX240" fmla="*/ 851815 w 2485572"/>
                <a:gd name="connsiteY240" fmla="*/ 19598 h 2001012"/>
                <a:gd name="connsiteX241" fmla="*/ 854655 w 2485572"/>
                <a:gd name="connsiteY241" fmla="*/ 14202 h 2001012"/>
                <a:gd name="connsiteX242" fmla="*/ 888455 w 2485572"/>
                <a:gd name="connsiteY242" fmla="*/ 8521 h 2001012"/>
                <a:gd name="connsiteX243" fmla="*/ 893852 w 2485572"/>
                <a:gd name="connsiteY243" fmla="*/ 11361 h 2001012"/>
                <a:gd name="connsiteX244" fmla="*/ 933332 w 2485572"/>
                <a:gd name="connsiteY244" fmla="*/ 36640 h 2001012"/>
                <a:gd name="connsiteX245" fmla="*/ 938729 w 2485572"/>
                <a:gd name="connsiteY245" fmla="*/ 42037 h 2001012"/>
                <a:gd name="connsiteX246" fmla="*/ 969689 w 2485572"/>
                <a:gd name="connsiteY246" fmla="*/ 61635 h 2001012"/>
                <a:gd name="connsiteX247" fmla="*/ 972529 w 2485572"/>
                <a:gd name="connsiteY247" fmla="*/ 64475 h 2001012"/>
                <a:gd name="connsiteX248" fmla="*/ 977925 w 2485572"/>
                <a:gd name="connsiteY248" fmla="*/ 67316 h 2001012"/>
                <a:gd name="connsiteX249" fmla="*/ 1011725 w 2485572"/>
                <a:gd name="connsiteY249" fmla="*/ 67316 h 2001012"/>
                <a:gd name="connsiteX250" fmla="*/ 1031324 w 2485572"/>
                <a:gd name="connsiteY250" fmla="*/ 64475 h 2001012"/>
                <a:gd name="connsiteX251" fmla="*/ 1042401 w 2485572"/>
                <a:gd name="connsiteY251" fmla="*/ 64475 h 2001012"/>
                <a:gd name="connsiteX252" fmla="*/ 1104036 w 2485572"/>
                <a:gd name="connsiteY252" fmla="*/ 70156 h 2001012"/>
                <a:gd name="connsiteX253" fmla="*/ 1109717 w 2485572"/>
                <a:gd name="connsiteY253" fmla="*/ 75837 h 2001012"/>
                <a:gd name="connsiteX254" fmla="*/ 1118238 w 2485572"/>
                <a:gd name="connsiteY254" fmla="*/ 81233 h 2001012"/>
                <a:gd name="connsiteX255" fmla="*/ 1121078 w 2485572"/>
                <a:gd name="connsiteY255" fmla="*/ 84074 h 2001012"/>
                <a:gd name="connsiteX256" fmla="*/ 1143517 w 2485572"/>
                <a:gd name="connsiteY256" fmla="*/ 95435 h 2001012"/>
                <a:gd name="connsiteX257" fmla="*/ 1151754 w 2485572"/>
                <a:gd name="connsiteY257" fmla="*/ 100832 h 2001012"/>
                <a:gd name="connsiteX258" fmla="*/ 1171352 w 2485572"/>
                <a:gd name="connsiteY258" fmla="*/ 100832 h 2001012"/>
                <a:gd name="connsiteX259" fmla="*/ 1174192 w 2485572"/>
                <a:gd name="connsiteY259" fmla="*/ 98275 h 2001012"/>
                <a:gd name="connsiteX260" fmla="*/ 1188110 w 2485572"/>
                <a:gd name="connsiteY260" fmla="*/ 89754 h 2001012"/>
                <a:gd name="connsiteX261" fmla="*/ 1193791 w 2485572"/>
                <a:gd name="connsiteY261" fmla="*/ 84074 h 2001012"/>
                <a:gd name="connsiteX262" fmla="*/ 1238668 w 2485572"/>
                <a:gd name="connsiteY262" fmla="*/ 75837 h 2001012"/>
                <a:gd name="connsiteX263" fmla="*/ 1244348 w 2485572"/>
                <a:gd name="connsiteY263" fmla="*/ 78677 h 2001012"/>
                <a:gd name="connsiteX264" fmla="*/ 1272184 w 2485572"/>
                <a:gd name="connsiteY264" fmla="*/ 75837 h 2001012"/>
                <a:gd name="connsiteX265" fmla="*/ 1280705 w 2485572"/>
                <a:gd name="connsiteY265" fmla="*/ 72996 h 2001012"/>
                <a:gd name="connsiteX266" fmla="*/ 1286385 w 2485572"/>
                <a:gd name="connsiteY266" fmla="*/ 72996 h 2001012"/>
                <a:gd name="connsiteX267" fmla="*/ 1348020 w 2485572"/>
                <a:gd name="connsiteY267" fmla="*/ 50558 h 2001012"/>
                <a:gd name="connsiteX268" fmla="*/ 1350861 w 2485572"/>
                <a:gd name="connsiteY268" fmla="*/ 50558 h 2001012"/>
                <a:gd name="connsiteX269" fmla="*/ 1392898 w 2485572"/>
                <a:gd name="connsiteY269" fmla="*/ 39197 h 2001012"/>
                <a:gd name="connsiteX270" fmla="*/ 1406815 w 2485572"/>
                <a:gd name="connsiteY270" fmla="*/ 39197 h 2001012"/>
                <a:gd name="connsiteX271" fmla="*/ 1459929 w 2485572"/>
                <a:gd name="connsiteY271" fmla="*/ 36640 h 2001012"/>
                <a:gd name="connsiteX272" fmla="*/ 1468450 w 2485572"/>
                <a:gd name="connsiteY272" fmla="*/ 36640 h 2001012"/>
                <a:gd name="connsiteX273" fmla="*/ 1474131 w 2485572"/>
                <a:gd name="connsiteY273" fmla="*/ 33800 h 2001012"/>
                <a:gd name="connsiteX274" fmla="*/ 1479528 w 2485572"/>
                <a:gd name="connsiteY274" fmla="*/ 30960 h 2001012"/>
                <a:gd name="connsiteX275" fmla="*/ 1485208 w 2485572"/>
                <a:gd name="connsiteY275" fmla="*/ 30960 h 2001012"/>
                <a:gd name="connsiteX276" fmla="*/ 1544003 w 2485572"/>
                <a:gd name="connsiteY276" fmla="*/ 16758 h 2001012"/>
                <a:gd name="connsiteX277" fmla="*/ 1549684 w 2485572"/>
                <a:gd name="connsiteY277" fmla="*/ 14202 h 2001012"/>
                <a:gd name="connsiteX278" fmla="*/ 1555364 w 2485572"/>
                <a:gd name="connsiteY278" fmla="*/ 14202 h 2001012"/>
                <a:gd name="connsiteX279" fmla="*/ 1563601 w 2485572"/>
                <a:gd name="connsiteY279" fmla="*/ 11361 h 2001012"/>
                <a:gd name="connsiteX280" fmla="*/ 1614159 w 2485572"/>
                <a:gd name="connsiteY280" fmla="*/ 22439 h 2001012"/>
                <a:gd name="connsiteX281" fmla="*/ 1619840 w 2485572"/>
                <a:gd name="connsiteY281" fmla="*/ 19598 h 2001012"/>
                <a:gd name="connsiteX282" fmla="*/ 1630917 w 2485572"/>
                <a:gd name="connsiteY282" fmla="*/ 16758 h 2001012"/>
                <a:gd name="connsiteX283" fmla="*/ 1645119 w 2485572"/>
                <a:gd name="connsiteY283" fmla="*/ 8521 h 2001012"/>
                <a:gd name="connsiteX284" fmla="*/ 1653356 w 2485572"/>
                <a:gd name="connsiteY284" fmla="*/ 5681 h 2001012"/>
                <a:gd name="connsiteX285" fmla="*/ 1689712 w 2485572"/>
                <a:gd name="connsiteY285" fmla="*/ 0 h 2001012"/>
                <a:gd name="connsiteX286" fmla="*/ 1698233 w 2485572"/>
                <a:gd name="connsiteY286" fmla="*/ 11361 h 2001012"/>
                <a:gd name="connsiteX287" fmla="*/ 1703914 w 2485572"/>
                <a:gd name="connsiteY287" fmla="*/ 14202 h 2001012"/>
                <a:gd name="connsiteX288" fmla="*/ 1709310 w 2485572"/>
                <a:gd name="connsiteY288" fmla="*/ 16758 h 2001012"/>
                <a:gd name="connsiteX289" fmla="*/ 1717831 w 2485572"/>
                <a:gd name="connsiteY289" fmla="*/ 16758 h 2001012"/>
                <a:gd name="connsiteX290" fmla="*/ 1757028 w 2485572"/>
                <a:gd name="connsiteY290" fmla="*/ 22439 h 2001012"/>
                <a:gd name="connsiteX291" fmla="*/ 1762708 w 2485572"/>
                <a:gd name="connsiteY291" fmla="*/ 25279 h 2001012"/>
                <a:gd name="connsiteX292" fmla="*/ 1768389 w 2485572"/>
                <a:gd name="connsiteY292" fmla="*/ 25279 h 2001012"/>
                <a:gd name="connsiteX293" fmla="*/ 1787987 w 2485572"/>
                <a:gd name="connsiteY293" fmla="*/ 33800 h 2001012"/>
                <a:gd name="connsiteX294" fmla="*/ 1793384 w 2485572"/>
                <a:gd name="connsiteY294" fmla="*/ 33800 h 2001012"/>
                <a:gd name="connsiteX295" fmla="*/ 1801905 w 2485572"/>
                <a:gd name="connsiteY295" fmla="*/ 36640 h 2001012"/>
                <a:gd name="connsiteX296" fmla="*/ 1835421 w 2485572"/>
                <a:gd name="connsiteY296" fmla="*/ 42037 h 2001012"/>
                <a:gd name="connsiteX297" fmla="*/ 1891659 w 2485572"/>
                <a:gd name="connsiteY297" fmla="*/ 61635 h 2001012"/>
                <a:gd name="connsiteX298" fmla="*/ 1897340 w 2485572"/>
                <a:gd name="connsiteY298" fmla="*/ 64475 h 2001012"/>
                <a:gd name="connsiteX299" fmla="*/ 1899896 w 2485572"/>
                <a:gd name="connsiteY299" fmla="*/ 67316 h 2001012"/>
                <a:gd name="connsiteX300" fmla="*/ 1944774 w 2485572"/>
                <a:gd name="connsiteY300" fmla="*/ 123270 h 2001012"/>
                <a:gd name="connsiteX301" fmla="*/ 1947614 w 2485572"/>
                <a:gd name="connsiteY301" fmla="*/ 128951 h 2001012"/>
                <a:gd name="connsiteX302" fmla="*/ 1950454 w 2485572"/>
                <a:gd name="connsiteY302" fmla="*/ 131791 h 2001012"/>
                <a:gd name="connsiteX303" fmla="*/ 1956135 w 2485572"/>
                <a:gd name="connsiteY303" fmla="*/ 140312 h 2001012"/>
                <a:gd name="connsiteX304" fmla="*/ 1958975 w 2485572"/>
                <a:gd name="connsiteY304" fmla="*/ 145709 h 2001012"/>
                <a:gd name="connsiteX305" fmla="*/ 1961532 w 2485572"/>
                <a:gd name="connsiteY305" fmla="*/ 154230 h 2001012"/>
                <a:gd name="connsiteX306" fmla="*/ 1998172 w 2485572"/>
                <a:gd name="connsiteY306" fmla="*/ 204788 h 2001012"/>
                <a:gd name="connsiteX307" fmla="*/ 2003569 w 2485572"/>
                <a:gd name="connsiteY307" fmla="*/ 207344 h 2001012"/>
                <a:gd name="connsiteX308" fmla="*/ 2009249 w 2485572"/>
                <a:gd name="connsiteY308" fmla="*/ 210184 h 2001012"/>
                <a:gd name="connsiteX309" fmla="*/ 2017770 w 2485572"/>
                <a:gd name="connsiteY309" fmla="*/ 210184 h 2001012"/>
                <a:gd name="connsiteX310" fmla="*/ 2026007 w 2485572"/>
                <a:gd name="connsiteY310" fmla="*/ 213025 h 2001012"/>
                <a:gd name="connsiteX311" fmla="*/ 2037368 w 2485572"/>
                <a:gd name="connsiteY311" fmla="*/ 215865 h 2001012"/>
                <a:gd name="connsiteX312" fmla="*/ 2099003 w 2485572"/>
                <a:gd name="connsiteY312" fmla="*/ 221546 h 2001012"/>
                <a:gd name="connsiteX313" fmla="*/ 2104684 w 2485572"/>
                <a:gd name="connsiteY313" fmla="*/ 224386 h 2001012"/>
                <a:gd name="connsiteX314" fmla="*/ 2112921 w 2485572"/>
                <a:gd name="connsiteY314" fmla="*/ 224386 h 2001012"/>
                <a:gd name="connsiteX315" fmla="*/ 2124283 w 2485572"/>
                <a:gd name="connsiteY315" fmla="*/ 229783 h 2001012"/>
                <a:gd name="connsiteX316" fmla="*/ 2177397 w 2485572"/>
                <a:gd name="connsiteY316" fmla="*/ 229783 h 2001012"/>
                <a:gd name="connsiteX317" fmla="*/ 2185918 w 2485572"/>
                <a:gd name="connsiteY317" fmla="*/ 232623 h 2001012"/>
                <a:gd name="connsiteX318" fmla="*/ 2213753 w 2485572"/>
                <a:gd name="connsiteY318" fmla="*/ 226942 h 2001012"/>
                <a:gd name="connsiteX319" fmla="*/ 2219434 w 2485572"/>
                <a:gd name="connsiteY319" fmla="*/ 224386 h 2001012"/>
                <a:gd name="connsiteX320" fmla="*/ 2241872 w 2485572"/>
                <a:gd name="connsiteY320" fmla="*/ 224386 h 2001012"/>
                <a:gd name="connsiteX0" fmla="*/ 2241872 w 2485572"/>
                <a:gd name="connsiteY0" fmla="*/ 224386 h 1981414"/>
                <a:gd name="connsiteX1" fmla="*/ 2227954 w 2485572"/>
                <a:gd name="connsiteY1" fmla="*/ 263583 h 1981414"/>
                <a:gd name="connsiteX2" fmla="*/ 2227954 w 2485572"/>
                <a:gd name="connsiteY2" fmla="*/ 271820 h 1981414"/>
                <a:gd name="connsiteX3" fmla="*/ 2225114 w 2485572"/>
                <a:gd name="connsiteY3" fmla="*/ 294258 h 1981414"/>
                <a:gd name="connsiteX4" fmla="*/ 2216593 w 2485572"/>
                <a:gd name="connsiteY4" fmla="*/ 328058 h 1981414"/>
                <a:gd name="connsiteX5" fmla="*/ 2183077 w 2485572"/>
                <a:gd name="connsiteY5" fmla="*/ 426049 h 1981414"/>
                <a:gd name="connsiteX6" fmla="*/ 2180237 w 2485572"/>
                <a:gd name="connsiteY6" fmla="*/ 428890 h 1981414"/>
                <a:gd name="connsiteX7" fmla="*/ 2177397 w 2485572"/>
                <a:gd name="connsiteY7" fmla="*/ 434570 h 1981414"/>
                <a:gd name="connsiteX8" fmla="*/ 2143881 w 2485572"/>
                <a:gd name="connsiteY8" fmla="*/ 482004 h 1981414"/>
                <a:gd name="connsiteX9" fmla="*/ 2141040 w 2485572"/>
                <a:gd name="connsiteY9" fmla="*/ 487685 h 1981414"/>
                <a:gd name="connsiteX10" fmla="*/ 2135360 w 2485572"/>
                <a:gd name="connsiteY10" fmla="*/ 490525 h 1981414"/>
                <a:gd name="connsiteX11" fmla="*/ 2132519 w 2485572"/>
                <a:gd name="connsiteY11" fmla="*/ 496206 h 1981414"/>
                <a:gd name="connsiteX12" fmla="*/ 2129679 w 2485572"/>
                <a:gd name="connsiteY12" fmla="*/ 538242 h 1981414"/>
                <a:gd name="connsiteX13" fmla="*/ 2132519 w 2485572"/>
                <a:gd name="connsiteY13" fmla="*/ 540799 h 1981414"/>
                <a:gd name="connsiteX14" fmla="*/ 2188758 w 2485572"/>
                <a:gd name="connsiteY14" fmla="*/ 624873 h 1981414"/>
                <a:gd name="connsiteX15" fmla="*/ 2205516 w 2485572"/>
                <a:gd name="connsiteY15" fmla="*/ 630553 h 1981414"/>
                <a:gd name="connsiteX16" fmla="*/ 2211197 w 2485572"/>
                <a:gd name="connsiteY16" fmla="*/ 633393 h 1981414"/>
                <a:gd name="connsiteX17" fmla="*/ 2216593 w 2485572"/>
                <a:gd name="connsiteY17" fmla="*/ 636234 h 1981414"/>
                <a:gd name="connsiteX18" fmla="*/ 2225114 w 2485572"/>
                <a:gd name="connsiteY18" fmla="*/ 636234 h 1981414"/>
                <a:gd name="connsiteX19" fmla="*/ 2267151 w 2485572"/>
                <a:gd name="connsiteY19" fmla="*/ 644755 h 1981414"/>
                <a:gd name="connsiteX20" fmla="*/ 2272832 w 2485572"/>
                <a:gd name="connsiteY20" fmla="*/ 644755 h 1981414"/>
                <a:gd name="connsiteX21" fmla="*/ 2309188 w 2485572"/>
                <a:gd name="connsiteY21" fmla="*/ 678271 h 1981414"/>
                <a:gd name="connsiteX22" fmla="*/ 2370823 w 2485572"/>
                <a:gd name="connsiteY22" fmla="*/ 739906 h 1981414"/>
                <a:gd name="connsiteX23" fmla="*/ 2376504 w 2485572"/>
                <a:gd name="connsiteY23" fmla="*/ 750983 h 1981414"/>
                <a:gd name="connsiteX24" fmla="*/ 2379060 w 2485572"/>
                <a:gd name="connsiteY24" fmla="*/ 756664 h 1981414"/>
                <a:gd name="connsiteX25" fmla="*/ 2381900 w 2485572"/>
                <a:gd name="connsiteY25" fmla="*/ 765185 h 1981414"/>
                <a:gd name="connsiteX26" fmla="*/ 2415700 w 2485572"/>
                <a:gd name="connsiteY26" fmla="*/ 793020 h 1981414"/>
                <a:gd name="connsiteX27" fmla="*/ 2423937 w 2485572"/>
                <a:gd name="connsiteY27" fmla="*/ 793020 h 1981414"/>
                <a:gd name="connsiteX28" fmla="*/ 2429618 w 2485572"/>
                <a:gd name="connsiteY28" fmla="*/ 795860 h 1981414"/>
                <a:gd name="connsiteX29" fmla="*/ 2435299 w 2485572"/>
                <a:gd name="connsiteY29" fmla="*/ 801541 h 1981414"/>
                <a:gd name="connsiteX30" fmla="*/ 2468814 w 2485572"/>
                <a:gd name="connsiteY30" fmla="*/ 832501 h 1981414"/>
                <a:gd name="connsiteX31" fmla="*/ 2468814 w 2485572"/>
                <a:gd name="connsiteY31" fmla="*/ 835057 h 1981414"/>
                <a:gd name="connsiteX32" fmla="*/ 2471655 w 2485572"/>
                <a:gd name="connsiteY32" fmla="*/ 840738 h 1981414"/>
                <a:gd name="connsiteX33" fmla="*/ 2477336 w 2485572"/>
                <a:gd name="connsiteY33" fmla="*/ 866016 h 1981414"/>
                <a:gd name="connsiteX34" fmla="*/ 2483016 w 2485572"/>
                <a:gd name="connsiteY34" fmla="*/ 882774 h 1981414"/>
                <a:gd name="connsiteX35" fmla="*/ 2485572 w 2485572"/>
                <a:gd name="connsiteY35" fmla="*/ 888455 h 1981414"/>
                <a:gd name="connsiteX36" fmla="*/ 2485572 w 2485572"/>
                <a:gd name="connsiteY36" fmla="*/ 896692 h 1981414"/>
                <a:gd name="connsiteX37" fmla="*/ 2457737 w 2485572"/>
                <a:gd name="connsiteY37" fmla="*/ 992127 h 1981414"/>
                <a:gd name="connsiteX38" fmla="*/ 2454897 w 2485572"/>
                <a:gd name="connsiteY38" fmla="*/ 997808 h 1981414"/>
                <a:gd name="connsiteX39" fmla="*/ 2454897 w 2485572"/>
                <a:gd name="connsiteY39" fmla="*/ 1008885 h 1981414"/>
                <a:gd name="connsiteX40" fmla="*/ 2438139 w 2485572"/>
                <a:gd name="connsiteY40" fmla="*/ 1064839 h 1981414"/>
                <a:gd name="connsiteX41" fmla="*/ 2438139 w 2485572"/>
                <a:gd name="connsiteY41" fmla="*/ 1084438 h 1981414"/>
                <a:gd name="connsiteX42" fmla="*/ 2443536 w 2485572"/>
                <a:gd name="connsiteY42" fmla="*/ 1132155 h 1981414"/>
                <a:gd name="connsiteX43" fmla="*/ 2443536 w 2485572"/>
                <a:gd name="connsiteY43" fmla="*/ 1177032 h 1981414"/>
                <a:gd name="connsiteX44" fmla="*/ 2440979 w 2485572"/>
                <a:gd name="connsiteY44" fmla="*/ 1185553 h 1981414"/>
                <a:gd name="connsiteX45" fmla="*/ 2423937 w 2485572"/>
                <a:gd name="connsiteY45" fmla="*/ 1252585 h 1981414"/>
                <a:gd name="connsiteX46" fmla="*/ 2418541 w 2485572"/>
                <a:gd name="connsiteY46" fmla="*/ 1258266 h 1981414"/>
                <a:gd name="connsiteX47" fmla="*/ 2415700 w 2485572"/>
                <a:gd name="connsiteY47" fmla="*/ 1261106 h 1981414"/>
                <a:gd name="connsiteX48" fmla="*/ 2410020 w 2485572"/>
                <a:gd name="connsiteY48" fmla="*/ 1266787 h 1981414"/>
                <a:gd name="connsiteX49" fmla="*/ 2407179 w 2485572"/>
                <a:gd name="connsiteY49" fmla="*/ 1275024 h 1981414"/>
                <a:gd name="connsiteX50" fmla="*/ 2373663 w 2485572"/>
                <a:gd name="connsiteY50" fmla="*/ 1317061 h 1981414"/>
                <a:gd name="connsiteX51" fmla="*/ 2365142 w 2485572"/>
                <a:gd name="connsiteY51" fmla="*/ 1334103 h 1981414"/>
                <a:gd name="connsiteX52" fmla="*/ 2362302 w 2485572"/>
                <a:gd name="connsiteY52" fmla="*/ 1336659 h 1981414"/>
                <a:gd name="connsiteX53" fmla="*/ 2356905 w 2485572"/>
                <a:gd name="connsiteY53" fmla="*/ 1359098 h 1981414"/>
                <a:gd name="connsiteX54" fmla="*/ 2354065 w 2485572"/>
                <a:gd name="connsiteY54" fmla="*/ 1364778 h 1981414"/>
                <a:gd name="connsiteX55" fmla="*/ 2351225 w 2485572"/>
                <a:gd name="connsiteY55" fmla="*/ 1370459 h 1981414"/>
                <a:gd name="connsiteX56" fmla="*/ 2339863 w 2485572"/>
                <a:gd name="connsiteY56" fmla="*/ 1387217 h 1981414"/>
                <a:gd name="connsiteX57" fmla="*/ 2309188 w 2485572"/>
                <a:gd name="connsiteY57" fmla="*/ 1432094 h 1981414"/>
                <a:gd name="connsiteX58" fmla="*/ 2306348 w 2485572"/>
                <a:gd name="connsiteY58" fmla="*/ 1434934 h 1981414"/>
                <a:gd name="connsiteX59" fmla="*/ 2300667 w 2485572"/>
                <a:gd name="connsiteY59" fmla="*/ 1440331 h 1981414"/>
                <a:gd name="connsiteX60" fmla="*/ 2297827 w 2485572"/>
                <a:gd name="connsiteY60" fmla="*/ 1446012 h 1981414"/>
                <a:gd name="connsiteX61" fmla="*/ 2289590 w 2485572"/>
                <a:gd name="connsiteY61" fmla="*/ 1451692 h 1981414"/>
                <a:gd name="connsiteX62" fmla="*/ 2281069 w 2485572"/>
                <a:gd name="connsiteY62" fmla="*/ 1457373 h 1981414"/>
                <a:gd name="connsiteX63" fmla="*/ 2230795 w 2485572"/>
                <a:gd name="connsiteY63" fmla="*/ 1476971 h 1981414"/>
                <a:gd name="connsiteX64" fmla="*/ 2227954 w 2485572"/>
                <a:gd name="connsiteY64" fmla="*/ 1482368 h 1981414"/>
                <a:gd name="connsiteX65" fmla="*/ 2219434 w 2485572"/>
                <a:gd name="connsiteY65" fmla="*/ 1485208 h 1981414"/>
                <a:gd name="connsiteX66" fmla="*/ 2180237 w 2485572"/>
                <a:gd name="connsiteY66" fmla="*/ 1504806 h 1981414"/>
                <a:gd name="connsiteX67" fmla="*/ 2174556 w 2485572"/>
                <a:gd name="connsiteY67" fmla="*/ 1510487 h 1981414"/>
                <a:gd name="connsiteX68" fmla="*/ 2169160 w 2485572"/>
                <a:gd name="connsiteY68" fmla="*/ 1519008 h 1981414"/>
                <a:gd name="connsiteX69" fmla="*/ 2163479 w 2485572"/>
                <a:gd name="connsiteY69" fmla="*/ 1546843 h 1981414"/>
                <a:gd name="connsiteX70" fmla="*/ 1157434 w 2485572"/>
                <a:gd name="connsiteY70" fmla="*/ 1981414 h 1981414"/>
                <a:gd name="connsiteX71" fmla="*/ 1109717 w 2485572"/>
                <a:gd name="connsiteY71" fmla="*/ 1947614 h 1981414"/>
                <a:gd name="connsiteX72" fmla="*/ 1098639 w 2485572"/>
                <a:gd name="connsiteY72" fmla="*/ 1944774 h 1981414"/>
                <a:gd name="connsiteX73" fmla="*/ 1067680 w 2485572"/>
                <a:gd name="connsiteY73" fmla="*/ 1919779 h 1981414"/>
                <a:gd name="connsiteX74" fmla="*/ 1056603 w 2485572"/>
                <a:gd name="connsiteY74" fmla="*/ 1888819 h 1981414"/>
                <a:gd name="connsiteX75" fmla="*/ 1053762 w 2485572"/>
                <a:gd name="connsiteY75" fmla="*/ 1880298 h 1981414"/>
                <a:gd name="connsiteX76" fmla="*/ 1022803 w 2485572"/>
                <a:gd name="connsiteY76" fmla="*/ 1860700 h 1981414"/>
                <a:gd name="connsiteX77" fmla="*/ 1019962 w 2485572"/>
                <a:gd name="connsiteY77" fmla="*/ 1858143 h 1981414"/>
                <a:gd name="connsiteX78" fmla="*/ 1006045 w 2485572"/>
                <a:gd name="connsiteY78" fmla="*/ 1824343 h 1981414"/>
                <a:gd name="connsiteX79" fmla="*/ 1006045 w 2485572"/>
                <a:gd name="connsiteY79" fmla="*/ 1813266 h 1981414"/>
                <a:gd name="connsiteX80" fmla="*/ 1011725 w 2485572"/>
                <a:gd name="connsiteY80" fmla="*/ 1793668 h 1981414"/>
                <a:gd name="connsiteX81" fmla="*/ 1019962 w 2485572"/>
                <a:gd name="connsiteY81" fmla="*/ 1768389 h 1981414"/>
                <a:gd name="connsiteX82" fmla="*/ 1025643 w 2485572"/>
                <a:gd name="connsiteY82" fmla="*/ 1737429 h 1981414"/>
                <a:gd name="connsiteX83" fmla="*/ 1025643 w 2485572"/>
                <a:gd name="connsiteY83" fmla="*/ 1723512 h 1981414"/>
                <a:gd name="connsiteX84" fmla="*/ 1019962 w 2485572"/>
                <a:gd name="connsiteY84" fmla="*/ 1720671 h 1981414"/>
                <a:gd name="connsiteX85" fmla="*/ 1014566 w 2485572"/>
                <a:gd name="connsiteY85" fmla="*/ 1712435 h 1981414"/>
                <a:gd name="connsiteX86" fmla="*/ 1011725 w 2485572"/>
                <a:gd name="connsiteY86" fmla="*/ 1709594 h 1981414"/>
                <a:gd name="connsiteX87" fmla="*/ 983606 w 2485572"/>
                <a:gd name="connsiteY87" fmla="*/ 1692552 h 1981414"/>
                <a:gd name="connsiteX88" fmla="*/ 977925 w 2485572"/>
                <a:gd name="connsiteY88" fmla="*/ 1692552 h 1981414"/>
                <a:gd name="connsiteX89" fmla="*/ 950090 w 2485572"/>
                <a:gd name="connsiteY89" fmla="*/ 1653356 h 1981414"/>
                <a:gd name="connsiteX90" fmla="*/ 950090 w 2485572"/>
                <a:gd name="connsiteY90" fmla="*/ 1639438 h 1981414"/>
                <a:gd name="connsiteX91" fmla="*/ 952931 w 2485572"/>
                <a:gd name="connsiteY91" fmla="*/ 1636598 h 1981414"/>
                <a:gd name="connsiteX92" fmla="*/ 975369 w 2485572"/>
                <a:gd name="connsiteY92" fmla="*/ 1597401 h 1981414"/>
                <a:gd name="connsiteX93" fmla="*/ 980766 w 2485572"/>
                <a:gd name="connsiteY93" fmla="*/ 1591721 h 1981414"/>
                <a:gd name="connsiteX94" fmla="*/ 1017406 w 2485572"/>
                <a:gd name="connsiteY94" fmla="*/ 1561045 h 1981414"/>
                <a:gd name="connsiteX95" fmla="*/ 1022803 w 2485572"/>
                <a:gd name="connsiteY95" fmla="*/ 1558205 h 1981414"/>
                <a:gd name="connsiteX96" fmla="*/ 1025643 w 2485572"/>
                <a:gd name="connsiteY96" fmla="*/ 1555364 h 1981414"/>
                <a:gd name="connsiteX97" fmla="*/ 1031324 w 2485572"/>
                <a:gd name="connsiteY97" fmla="*/ 1549684 h 1981414"/>
                <a:gd name="connsiteX98" fmla="*/ 1293866 w 2485572"/>
                <a:gd name="connsiteY98" fmla="*/ 1680648 h 1981414"/>
                <a:gd name="connsiteX99" fmla="*/ 1455791 w 2485572"/>
                <a:gd name="connsiteY99" fmla="*/ 1685410 h 1981414"/>
                <a:gd name="connsiteX100" fmla="*/ 1289417 w 2485572"/>
                <a:gd name="connsiteY100" fmla="*/ 1536685 h 1981414"/>
                <a:gd name="connsiteX101" fmla="*/ 1061999 w 2485572"/>
                <a:gd name="connsiteY101" fmla="*/ 1465610 h 1981414"/>
                <a:gd name="connsiteX102" fmla="*/ 1061999 w 2485572"/>
                <a:gd name="connsiteY102" fmla="*/ 1429254 h 1981414"/>
                <a:gd name="connsiteX103" fmla="*/ 1048082 w 2485572"/>
                <a:gd name="connsiteY103" fmla="*/ 1403975 h 1981414"/>
                <a:gd name="connsiteX104" fmla="*/ 1022803 w 2485572"/>
                <a:gd name="connsiteY104" fmla="*/ 1387217 h 1981414"/>
                <a:gd name="connsiteX105" fmla="*/ 1011725 w 2485572"/>
                <a:gd name="connsiteY105" fmla="*/ 1381536 h 1981414"/>
                <a:gd name="connsiteX106" fmla="*/ 1000364 w 2485572"/>
                <a:gd name="connsiteY106" fmla="*/ 1381536 h 1981414"/>
                <a:gd name="connsiteX107" fmla="*/ 961167 w 2485572"/>
                <a:gd name="connsiteY107" fmla="*/ 1376140 h 1981414"/>
                <a:gd name="connsiteX108" fmla="*/ 924811 w 2485572"/>
                <a:gd name="connsiteY108" fmla="*/ 1367618 h 1981414"/>
                <a:gd name="connsiteX109" fmla="*/ 919131 w 2485572"/>
                <a:gd name="connsiteY109" fmla="*/ 1367618 h 1981414"/>
                <a:gd name="connsiteX110" fmla="*/ 913450 w 2485572"/>
                <a:gd name="connsiteY110" fmla="*/ 1364778 h 1981414"/>
                <a:gd name="connsiteX111" fmla="*/ 908053 w 2485572"/>
                <a:gd name="connsiteY111" fmla="*/ 1364778 h 1981414"/>
                <a:gd name="connsiteX112" fmla="*/ 877094 w 2485572"/>
                <a:gd name="connsiteY112" fmla="*/ 1381536 h 1981414"/>
                <a:gd name="connsiteX113" fmla="*/ 868857 w 2485572"/>
                <a:gd name="connsiteY113" fmla="*/ 1390057 h 1981414"/>
                <a:gd name="connsiteX114" fmla="*/ 835057 w 2485572"/>
                <a:gd name="connsiteY114" fmla="*/ 1434934 h 1981414"/>
                <a:gd name="connsiteX115" fmla="*/ 832217 w 2485572"/>
                <a:gd name="connsiteY115" fmla="*/ 1440331 h 1981414"/>
                <a:gd name="connsiteX116" fmla="*/ 832217 w 2485572"/>
                <a:gd name="connsiteY116" fmla="*/ 1446012 h 1981414"/>
                <a:gd name="connsiteX117" fmla="*/ 767741 w 2485572"/>
                <a:gd name="connsiteY117" fmla="*/ 1513327 h 1981414"/>
                <a:gd name="connsiteX118" fmla="*/ 711787 w 2485572"/>
                <a:gd name="connsiteY118" fmla="*/ 1535766 h 1981414"/>
                <a:gd name="connsiteX119" fmla="*/ 686508 w 2485572"/>
                <a:gd name="connsiteY119" fmla="*/ 1541447 h 1981414"/>
                <a:gd name="connsiteX120" fmla="*/ 661513 w 2485572"/>
                <a:gd name="connsiteY120" fmla="*/ 1549684 h 1981414"/>
                <a:gd name="connsiteX121" fmla="*/ 658672 w 2485572"/>
                <a:gd name="connsiteY121" fmla="*/ 1552524 h 1981414"/>
                <a:gd name="connsiteX122" fmla="*/ 652992 w 2485572"/>
                <a:gd name="connsiteY122" fmla="*/ 1555364 h 1981414"/>
                <a:gd name="connsiteX123" fmla="*/ 624873 w 2485572"/>
                <a:gd name="connsiteY123" fmla="*/ 1561045 h 1981414"/>
                <a:gd name="connsiteX124" fmla="*/ 619476 w 2485572"/>
                <a:gd name="connsiteY124" fmla="*/ 1558205 h 1981414"/>
                <a:gd name="connsiteX125" fmla="*/ 616636 w 2485572"/>
                <a:gd name="connsiteY125" fmla="*/ 1555364 h 1981414"/>
                <a:gd name="connsiteX126" fmla="*/ 597037 w 2485572"/>
                <a:gd name="connsiteY126" fmla="*/ 1532926 h 1981414"/>
                <a:gd name="connsiteX127" fmla="*/ 594197 w 2485572"/>
                <a:gd name="connsiteY127" fmla="*/ 1521848 h 1981414"/>
                <a:gd name="connsiteX128" fmla="*/ 591357 w 2485572"/>
                <a:gd name="connsiteY128" fmla="*/ 1519008 h 1981414"/>
                <a:gd name="connsiteX129" fmla="*/ 566078 w 2485572"/>
                <a:gd name="connsiteY129" fmla="*/ 1482368 h 1981414"/>
                <a:gd name="connsiteX130" fmla="*/ 560397 w 2485572"/>
                <a:gd name="connsiteY130" fmla="*/ 1471291 h 1981414"/>
                <a:gd name="connsiteX131" fmla="*/ 555000 w 2485572"/>
                <a:gd name="connsiteY131" fmla="*/ 1465610 h 1981414"/>
                <a:gd name="connsiteX132" fmla="*/ 498762 w 2485572"/>
                <a:gd name="connsiteY132" fmla="*/ 1432094 h 1981414"/>
                <a:gd name="connsiteX133" fmla="*/ 490525 w 2485572"/>
                <a:gd name="connsiteY133" fmla="*/ 1429254 h 1981414"/>
                <a:gd name="connsiteX134" fmla="*/ 487685 w 2485572"/>
                <a:gd name="connsiteY134" fmla="*/ 1429254 h 1981414"/>
                <a:gd name="connsiteX135" fmla="*/ 462406 w 2485572"/>
                <a:gd name="connsiteY135" fmla="*/ 1426413 h 1981414"/>
                <a:gd name="connsiteX136" fmla="*/ 400770 w 2485572"/>
                <a:gd name="connsiteY136" fmla="*/ 1426413 h 1981414"/>
                <a:gd name="connsiteX137" fmla="*/ 392250 w 2485572"/>
                <a:gd name="connsiteY137" fmla="*/ 1423573 h 1981414"/>
                <a:gd name="connsiteX138" fmla="*/ 384013 w 2485572"/>
                <a:gd name="connsiteY138" fmla="*/ 1420733 h 1981414"/>
                <a:gd name="connsiteX139" fmla="*/ 375492 w 2485572"/>
                <a:gd name="connsiteY139" fmla="*/ 1420733 h 1981414"/>
                <a:gd name="connsiteX140" fmla="*/ 319537 w 2485572"/>
                <a:gd name="connsiteY140" fmla="*/ 1409655 h 1981414"/>
                <a:gd name="connsiteX141" fmla="*/ 313856 w 2485572"/>
                <a:gd name="connsiteY141" fmla="*/ 1406815 h 1981414"/>
                <a:gd name="connsiteX142" fmla="*/ 308176 w 2485572"/>
                <a:gd name="connsiteY142" fmla="*/ 1406815 h 1981414"/>
                <a:gd name="connsiteX143" fmla="*/ 297098 w 2485572"/>
                <a:gd name="connsiteY143" fmla="*/ 1401134 h 1981414"/>
                <a:gd name="connsiteX144" fmla="*/ 221546 w 2485572"/>
                <a:gd name="connsiteY144" fmla="*/ 1392898 h 1981414"/>
                <a:gd name="connsiteX145" fmla="*/ 213025 w 2485572"/>
                <a:gd name="connsiteY145" fmla="*/ 1392898 h 1981414"/>
                <a:gd name="connsiteX146" fmla="*/ 204504 w 2485572"/>
                <a:gd name="connsiteY146" fmla="*/ 1395738 h 1981414"/>
                <a:gd name="connsiteX147" fmla="*/ 154230 w 2485572"/>
                <a:gd name="connsiteY147" fmla="*/ 1406815 h 1981414"/>
                <a:gd name="connsiteX148" fmla="*/ 148549 w 2485572"/>
                <a:gd name="connsiteY148" fmla="*/ 1403975 h 1981414"/>
                <a:gd name="connsiteX149" fmla="*/ 137472 w 2485572"/>
                <a:gd name="connsiteY149" fmla="*/ 1398294 h 1981414"/>
                <a:gd name="connsiteX150" fmla="*/ 131791 w 2485572"/>
                <a:gd name="connsiteY150" fmla="*/ 1398294 h 1981414"/>
                <a:gd name="connsiteX151" fmla="*/ 67316 w 2485572"/>
                <a:gd name="connsiteY151" fmla="*/ 1418177 h 1981414"/>
                <a:gd name="connsiteX152" fmla="*/ 58795 w 2485572"/>
                <a:gd name="connsiteY152" fmla="*/ 1420733 h 1981414"/>
                <a:gd name="connsiteX153" fmla="*/ 50558 w 2485572"/>
                <a:gd name="connsiteY153" fmla="*/ 1423573 h 1981414"/>
                <a:gd name="connsiteX154" fmla="*/ 42037 w 2485572"/>
                <a:gd name="connsiteY154" fmla="*/ 1423573 h 1981414"/>
                <a:gd name="connsiteX155" fmla="*/ 5681 w 2485572"/>
                <a:gd name="connsiteY155" fmla="*/ 1432094 h 1981414"/>
                <a:gd name="connsiteX156" fmla="*/ 2840 w 2485572"/>
                <a:gd name="connsiteY156" fmla="*/ 1403975 h 1981414"/>
                <a:gd name="connsiteX157" fmla="*/ 0 w 2485572"/>
                <a:gd name="connsiteY157" fmla="*/ 1395738 h 1981414"/>
                <a:gd name="connsiteX158" fmla="*/ 5681 w 2485572"/>
                <a:gd name="connsiteY158" fmla="*/ 1373299 h 1981414"/>
                <a:gd name="connsiteX159" fmla="*/ 5681 w 2485572"/>
                <a:gd name="connsiteY159" fmla="*/ 1361938 h 1981414"/>
                <a:gd name="connsiteX160" fmla="*/ 11361 w 2485572"/>
                <a:gd name="connsiteY160" fmla="*/ 1345180 h 1981414"/>
                <a:gd name="connsiteX161" fmla="*/ 42037 w 2485572"/>
                <a:gd name="connsiteY161" fmla="*/ 1305983 h 1981414"/>
                <a:gd name="connsiteX162" fmla="*/ 47718 w 2485572"/>
                <a:gd name="connsiteY162" fmla="*/ 1294622 h 1981414"/>
                <a:gd name="connsiteX163" fmla="*/ 39197 w 2485572"/>
                <a:gd name="connsiteY163" fmla="*/ 1275024 h 1981414"/>
                <a:gd name="connsiteX164" fmla="*/ 33516 w 2485572"/>
                <a:gd name="connsiteY164" fmla="*/ 1269627 h 1981414"/>
                <a:gd name="connsiteX165" fmla="*/ 33516 w 2485572"/>
                <a:gd name="connsiteY165" fmla="*/ 1244348 h 1981414"/>
                <a:gd name="connsiteX166" fmla="*/ 64475 w 2485572"/>
                <a:gd name="connsiteY166" fmla="*/ 1213389 h 1981414"/>
                <a:gd name="connsiteX167" fmla="*/ 81233 w 2485572"/>
                <a:gd name="connsiteY167" fmla="*/ 1199471 h 1981414"/>
                <a:gd name="connsiteX168" fmla="*/ 86914 w 2485572"/>
                <a:gd name="connsiteY168" fmla="*/ 1190950 h 1981414"/>
                <a:gd name="connsiteX169" fmla="*/ 97991 w 2485572"/>
                <a:gd name="connsiteY169" fmla="*/ 1160275 h 1981414"/>
                <a:gd name="connsiteX170" fmla="*/ 95435 w 2485572"/>
                <a:gd name="connsiteY170" fmla="*/ 1151753 h 1981414"/>
                <a:gd name="connsiteX171" fmla="*/ 95435 w 2485572"/>
                <a:gd name="connsiteY171" fmla="*/ 1121078 h 1981414"/>
                <a:gd name="connsiteX172" fmla="*/ 100832 w 2485572"/>
                <a:gd name="connsiteY172" fmla="*/ 1112557 h 1981414"/>
                <a:gd name="connsiteX173" fmla="*/ 103672 w 2485572"/>
                <a:gd name="connsiteY173" fmla="*/ 1106876 h 1981414"/>
                <a:gd name="connsiteX174" fmla="*/ 154230 w 2485572"/>
                <a:gd name="connsiteY174" fmla="*/ 1070520 h 1981414"/>
                <a:gd name="connsiteX175" fmla="*/ 176668 w 2485572"/>
                <a:gd name="connsiteY175" fmla="*/ 1045241 h 1981414"/>
                <a:gd name="connsiteX176" fmla="*/ 176668 w 2485572"/>
                <a:gd name="connsiteY176" fmla="*/ 1037004 h 1981414"/>
                <a:gd name="connsiteX177" fmla="*/ 173828 w 2485572"/>
                <a:gd name="connsiteY177" fmla="*/ 1028483 h 1981414"/>
                <a:gd name="connsiteX178" fmla="*/ 157070 w 2485572"/>
                <a:gd name="connsiteY178" fmla="*/ 1008885 h 1981414"/>
                <a:gd name="connsiteX179" fmla="*/ 154230 w 2485572"/>
                <a:gd name="connsiteY179" fmla="*/ 1000648 h 1981414"/>
                <a:gd name="connsiteX180" fmla="*/ 157070 w 2485572"/>
                <a:gd name="connsiteY180" fmla="*/ 964008 h 1981414"/>
                <a:gd name="connsiteX181" fmla="*/ 154230 w 2485572"/>
                <a:gd name="connsiteY181" fmla="*/ 955771 h 1981414"/>
                <a:gd name="connsiteX182" fmla="*/ 126111 w 2485572"/>
                <a:gd name="connsiteY182" fmla="*/ 930492 h 1981414"/>
                <a:gd name="connsiteX183" fmla="*/ 112193 w 2485572"/>
                <a:gd name="connsiteY183" fmla="*/ 927652 h 1981414"/>
                <a:gd name="connsiteX184" fmla="*/ 109353 w 2485572"/>
                <a:gd name="connsiteY184" fmla="*/ 921971 h 1981414"/>
                <a:gd name="connsiteX185" fmla="*/ 109353 w 2485572"/>
                <a:gd name="connsiteY185" fmla="*/ 908053 h 1981414"/>
                <a:gd name="connsiteX186" fmla="*/ 117590 w 2485572"/>
                <a:gd name="connsiteY186" fmla="*/ 891295 h 1981414"/>
                <a:gd name="connsiteX187" fmla="*/ 123270 w 2485572"/>
                <a:gd name="connsiteY187" fmla="*/ 885615 h 1981414"/>
                <a:gd name="connsiteX188" fmla="*/ 148549 w 2485572"/>
                <a:gd name="connsiteY188" fmla="*/ 866016 h 1981414"/>
                <a:gd name="connsiteX189" fmla="*/ 128951 w 2485572"/>
                <a:gd name="connsiteY189" fmla="*/ 840738 h 1981414"/>
                <a:gd name="connsiteX190" fmla="*/ 126111 w 2485572"/>
                <a:gd name="connsiteY190" fmla="*/ 821139 h 1981414"/>
                <a:gd name="connsiteX191" fmla="*/ 140028 w 2485572"/>
                <a:gd name="connsiteY191" fmla="*/ 812618 h 1981414"/>
                <a:gd name="connsiteX192" fmla="*/ 142869 w 2485572"/>
                <a:gd name="connsiteY192" fmla="*/ 790464 h 1981414"/>
                <a:gd name="connsiteX193" fmla="*/ 154230 w 2485572"/>
                <a:gd name="connsiteY193" fmla="*/ 773422 h 1981414"/>
                <a:gd name="connsiteX194" fmla="*/ 157070 w 2485572"/>
                <a:gd name="connsiteY194" fmla="*/ 762344 h 1981414"/>
                <a:gd name="connsiteX195" fmla="*/ 157070 w 2485572"/>
                <a:gd name="connsiteY195" fmla="*/ 753824 h 1981414"/>
                <a:gd name="connsiteX196" fmla="*/ 145709 w 2485572"/>
                <a:gd name="connsiteY196" fmla="*/ 731385 h 1981414"/>
                <a:gd name="connsiteX197" fmla="*/ 145709 w 2485572"/>
                <a:gd name="connsiteY197" fmla="*/ 723148 h 1981414"/>
                <a:gd name="connsiteX198" fmla="*/ 159627 w 2485572"/>
                <a:gd name="connsiteY198" fmla="*/ 714627 h 1981414"/>
                <a:gd name="connsiteX199" fmla="*/ 204504 w 2485572"/>
                <a:gd name="connsiteY199" fmla="*/ 708946 h 1981414"/>
                <a:gd name="connsiteX200" fmla="*/ 232623 w 2485572"/>
                <a:gd name="connsiteY200" fmla="*/ 678271 h 1981414"/>
                <a:gd name="connsiteX201" fmla="*/ 232623 w 2485572"/>
                <a:gd name="connsiteY201" fmla="*/ 666909 h 1981414"/>
                <a:gd name="connsiteX202" fmla="*/ 215865 w 2485572"/>
                <a:gd name="connsiteY202" fmla="*/ 644755 h 1981414"/>
                <a:gd name="connsiteX203" fmla="*/ 218705 w 2485572"/>
                <a:gd name="connsiteY203" fmla="*/ 613795 h 1981414"/>
                <a:gd name="connsiteX204" fmla="*/ 241144 w 2485572"/>
                <a:gd name="connsiteY204" fmla="*/ 582836 h 1981414"/>
                <a:gd name="connsiteX205" fmla="*/ 252221 w 2485572"/>
                <a:gd name="connsiteY205" fmla="*/ 571758 h 1981414"/>
                <a:gd name="connsiteX206" fmla="*/ 285737 w 2485572"/>
                <a:gd name="connsiteY206" fmla="*/ 524041 h 1981414"/>
                <a:gd name="connsiteX207" fmla="*/ 291418 w 2485572"/>
                <a:gd name="connsiteY207" fmla="*/ 518644 h 1981414"/>
                <a:gd name="connsiteX208" fmla="*/ 322377 w 2485572"/>
                <a:gd name="connsiteY208" fmla="*/ 518644 h 1981414"/>
                <a:gd name="connsiteX209" fmla="*/ 333455 w 2485572"/>
                <a:gd name="connsiteY209" fmla="*/ 510123 h 1981414"/>
                <a:gd name="connsiteX210" fmla="*/ 341976 w 2485572"/>
                <a:gd name="connsiteY210" fmla="*/ 482004 h 1981414"/>
                <a:gd name="connsiteX211" fmla="*/ 347372 w 2485572"/>
                <a:gd name="connsiteY211" fmla="*/ 476607 h 1981414"/>
                <a:gd name="connsiteX212" fmla="*/ 386853 w 2485572"/>
                <a:gd name="connsiteY212" fmla="*/ 459565 h 1981414"/>
                <a:gd name="connsiteX213" fmla="*/ 389409 w 2485572"/>
                <a:gd name="connsiteY213" fmla="*/ 454169 h 1981414"/>
                <a:gd name="connsiteX214" fmla="*/ 400770 w 2485572"/>
                <a:gd name="connsiteY214" fmla="*/ 434570 h 1981414"/>
                <a:gd name="connsiteX215" fmla="*/ 414688 w 2485572"/>
                <a:gd name="connsiteY215" fmla="*/ 392534 h 1981414"/>
                <a:gd name="connsiteX216" fmla="*/ 428890 w 2485572"/>
                <a:gd name="connsiteY216" fmla="*/ 341976 h 1981414"/>
                <a:gd name="connsiteX217" fmla="*/ 434286 w 2485572"/>
                <a:gd name="connsiteY217" fmla="*/ 255062 h 1981414"/>
                <a:gd name="connsiteX218" fmla="*/ 437127 w 2485572"/>
                <a:gd name="connsiteY218" fmla="*/ 252221 h 1981414"/>
                <a:gd name="connsiteX219" fmla="*/ 448488 w 2485572"/>
                <a:gd name="connsiteY219" fmla="*/ 235463 h 1981414"/>
                <a:gd name="connsiteX220" fmla="*/ 468086 w 2485572"/>
                <a:gd name="connsiteY220" fmla="*/ 221546 h 1981414"/>
                <a:gd name="connsiteX221" fmla="*/ 501602 w 2485572"/>
                <a:gd name="connsiteY221" fmla="*/ 215865 h 1981414"/>
                <a:gd name="connsiteX222" fmla="*/ 512964 w 2485572"/>
                <a:gd name="connsiteY222" fmla="*/ 213025 h 1981414"/>
                <a:gd name="connsiteX223" fmla="*/ 555000 w 2485572"/>
                <a:gd name="connsiteY223" fmla="*/ 187746 h 1981414"/>
                <a:gd name="connsiteX224" fmla="*/ 557557 w 2485572"/>
                <a:gd name="connsiteY224" fmla="*/ 182349 h 1981414"/>
                <a:gd name="connsiteX225" fmla="*/ 602434 w 2485572"/>
                <a:gd name="connsiteY225" fmla="*/ 131791 h 1981414"/>
                <a:gd name="connsiteX226" fmla="*/ 605274 w 2485572"/>
                <a:gd name="connsiteY226" fmla="*/ 123270 h 1981414"/>
                <a:gd name="connsiteX227" fmla="*/ 594197 w 2485572"/>
                <a:gd name="connsiteY227" fmla="*/ 70156 h 1981414"/>
                <a:gd name="connsiteX228" fmla="*/ 650151 w 2485572"/>
                <a:gd name="connsiteY228" fmla="*/ 92595 h 1981414"/>
                <a:gd name="connsiteX229" fmla="*/ 664069 w 2485572"/>
                <a:gd name="connsiteY229" fmla="*/ 92595 h 1981414"/>
                <a:gd name="connsiteX230" fmla="*/ 689348 w 2485572"/>
                <a:gd name="connsiteY230" fmla="*/ 98275 h 1981414"/>
                <a:gd name="connsiteX231" fmla="*/ 723148 w 2485572"/>
                <a:gd name="connsiteY231" fmla="*/ 89754 h 1981414"/>
                <a:gd name="connsiteX232" fmla="*/ 725704 w 2485572"/>
                <a:gd name="connsiteY232" fmla="*/ 92595 h 1981414"/>
                <a:gd name="connsiteX233" fmla="*/ 731385 w 2485572"/>
                <a:gd name="connsiteY233" fmla="*/ 92595 h 1981414"/>
                <a:gd name="connsiteX234" fmla="*/ 737065 w 2485572"/>
                <a:gd name="connsiteY234" fmla="*/ 95435 h 1981414"/>
                <a:gd name="connsiteX235" fmla="*/ 742746 w 2485572"/>
                <a:gd name="connsiteY235" fmla="*/ 95435 h 1981414"/>
                <a:gd name="connsiteX236" fmla="*/ 779102 w 2485572"/>
                <a:gd name="connsiteY236" fmla="*/ 75837 h 1981414"/>
                <a:gd name="connsiteX237" fmla="*/ 818299 w 2485572"/>
                <a:gd name="connsiteY237" fmla="*/ 39197 h 1981414"/>
                <a:gd name="connsiteX238" fmla="*/ 823980 w 2485572"/>
                <a:gd name="connsiteY238" fmla="*/ 33800 h 1981414"/>
                <a:gd name="connsiteX239" fmla="*/ 851815 w 2485572"/>
                <a:gd name="connsiteY239" fmla="*/ 19598 h 1981414"/>
                <a:gd name="connsiteX240" fmla="*/ 854655 w 2485572"/>
                <a:gd name="connsiteY240" fmla="*/ 14202 h 1981414"/>
                <a:gd name="connsiteX241" fmla="*/ 888455 w 2485572"/>
                <a:gd name="connsiteY241" fmla="*/ 8521 h 1981414"/>
                <a:gd name="connsiteX242" fmla="*/ 893852 w 2485572"/>
                <a:gd name="connsiteY242" fmla="*/ 11361 h 1981414"/>
                <a:gd name="connsiteX243" fmla="*/ 933332 w 2485572"/>
                <a:gd name="connsiteY243" fmla="*/ 36640 h 1981414"/>
                <a:gd name="connsiteX244" fmla="*/ 938729 w 2485572"/>
                <a:gd name="connsiteY244" fmla="*/ 42037 h 1981414"/>
                <a:gd name="connsiteX245" fmla="*/ 969689 w 2485572"/>
                <a:gd name="connsiteY245" fmla="*/ 61635 h 1981414"/>
                <a:gd name="connsiteX246" fmla="*/ 972529 w 2485572"/>
                <a:gd name="connsiteY246" fmla="*/ 64475 h 1981414"/>
                <a:gd name="connsiteX247" fmla="*/ 977925 w 2485572"/>
                <a:gd name="connsiteY247" fmla="*/ 67316 h 1981414"/>
                <a:gd name="connsiteX248" fmla="*/ 1011725 w 2485572"/>
                <a:gd name="connsiteY248" fmla="*/ 67316 h 1981414"/>
                <a:gd name="connsiteX249" fmla="*/ 1031324 w 2485572"/>
                <a:gd name="connsiteY249" fmla="*/ 64475 h 1981414"/>
                <a:gd name="connsiteX250" fmla="*/ 1042401 w 2485572"/>
                <a:gd name="connsiteY250" fmla="*/ 64475 h 1981414"/>
                <a:gd name="connsiteX251" fmla="*/ 1104036 w 2485572"/>
                <a:gd name="connsiteY251" fmla="*/ 70156 h 1981414"/>
                <a:gd name="connsiteX252" fmla="*/ 1109717 w 2485572"/>
                <a:gd name="connsiteY252" fmla="*/ 75837 h 1981414"/>
                <a:gd name="connsiteX253" fmla="*/ 1118238 w 2485572"/>
                <a:gd name="connsiteY253" fmla="*/ 81233 h 1981414"/>
                <a:gd name="connsiteX254" fmla="*/ 1121078 w 2485572"/>
                <a:gd name="connsiteY254" fmla="*/ 84074 h 1981414"/>
                <a:gd name="connsiteX255" fmla="*/ 1143517 w 2485572"/>
                <a:gd name="connsiteY255" fmla="*/ 95435 h 1981414"/>
                <a:gd name="connsiteX256" fmla="*/ 1151754 w 2485572"/>
                <a:gd name="connsiteY256" fmla="*/ 100832 h 1981414"/>
                <a:gd name="connsiteX257" fmla="*/ 1171352 w 2485572"/>
                <a:gd name="connsiteY257" fmla="*/ 100832 h 1981414"/>
                <a:gd name="connsiteX258" fmla="*/ 1174192 w 2485572"/>
                <a:gd name="connsiteY258" fmla="*/ 98275 h 1981414"/>
                <a:gd name="connsiteX259" fmla="*/ 1188110 w 2485572"/>
                <a:gd name="connsiteY259" fmla="*/ 89754 h 1981414"/>
                <a:gd name="connsiteX260" fmla="*/ 1193791 w 2485572"/>
                <a:gd name="connsiteY260" fmla="*/ 84074 h 1981414"/>
                <a:gd name="connsiteX261" fmla="*/ 1238668 w 2485572"/>
                <a:gd name="connsiteY261" fmla="*/ 75837 h 1981414"/>
                <a:gd name="connsiteX262" fmla="*/ 1244348 w 2485572"/>
                <a:gd name="connsiteY262" fmla="*/ 78677 h 1981414"/>
                <a:gd name="connsiteX263" fmla="*/ 1272184 w 2485572"/>
                <a:gd name="connsiteY263" fmla="*/ 75837 h 1981414"/>
                <a:gd name="connsiteX264" fmla="*/ 1280705 w 2485572"/>
                <a:gd name="connsiteY264" fmla="*/ 72996 h 1981414"/>
                <a:gd name="connsiteX265" fmla="*/ 1286385 w 2485572"/>
                <a:gd name="connsiteY265" fmla="*/ 72996 h 1981414"/>
                <a:gd name="connsiteX266" fmla="*/ 1348020 w 2485572"/>
                <a:gd name="connsiteY266" fmla="*/ 50558 h 1981414"/>
                <a:gd name="connsiteX267" fmla="*/ 1350861 w 2485572"/>
                <a:gd name="connsiteY267" fmla="*/ 50558 h 1981414"/>
                <a:gd name="connsiteX268" fmla="*/ 1392898 w 2485572"/>
                <a:gd name="connsiteY268" fmla="*/ 39197 h 1981414"/>
                <a:gd name="connsiteX269" fmla="*/ 1406815 w 2485572"/>
                <a:gd name="connsiteY269" fmla="*/ 39197 h 1981414"/>
                <a:gd name="connsiteX270" fmla="*/ 1459929 w 2485572"/>
                <a:gd name="connsiteY270" fmla="*/ 36640 h 1981414"/>
                <a:gd name="connsiteX271" fmla="*/ 1468450 w 2485572"/>
                <a:gd name="connsiteY271" fmla="*/ 36640 h 1981414"/>
                <a:gd name="connsiteX272" fmla="*/ 1474131 w 2485572"/>
                <a:gd name="connsiteY272" fmla="*/ 33800 h 1981414"/>
                <a:gd name="connsiteX273" fmla="*/ 1479528 w 2485572"/>
                <a:gd name="connsiteY273" fmla="*/ 30960 h 1981414"/>
                <a:gd name="connsiteX274" fmla="*/ 1485208 w 2485572"/>
                <a:gd name="connsiteY274" fmla="*/ 30960 h 1981414"/>
                <a:gd name="connsiteX275" fmla="*/ 1544003 w 2485572"/>
                <a:gd name="connsiteY275" fmla="*/ 16758 h 1981414"/>
                <a:gd name="connsiteX276" fmla="*/ 1549684 w 2485572"/>
                <a:gd name="connsiteY276" fmla="*/ 14202 h 1981414"/>
                <a:gd name="connsiteX277" fmla="*/ 1555364 w 2485572"/>
                <a:gd name="connsiteY277" fmla="*/ 14202 h 1981414"/>
                <a:gd name="connsiteX278" fmla="*/ 1563601 w 2485572"/>
                <a:gd name="connsiteY278" fmla="*/ 11361 h 1981414"/>
                <a:gd name="connsiteX279" fmla="*/ 1614159 w 2485572"/>
                <a:gd name="connsiteY279" fmla="*/ 22439 h 1981414"/>
                <a:gd name="connsiteX280" fmla="*/ 1619840 w 2485572"/>
                <a:gd name="connsiteY280" fmla="*/ 19598 h 1981414"/>
                <a:gd name="connsiteX281" fmla="*/ 1630917 w 2485572"/>
                <a:gd name="connsiteY281" fmla="*/ 16758 h 1981414"/>
                <a:gd name="connsiteX282" fmla="*/ 1645119 w 2485572"/>
                <a:gd name="connsiteY282" fmla="*/ 8521 h 1981414"/>
                <a:gd name="connsiteX283" fmla="*/ 1653356 w 2485572"/>
                <a:gd name="connsiteY283" fmla="*/ 5681 h 1981414"/>
                <a:gd name="connsiteX284" fmla="*/ 1689712 w 2485572"/>
                <a:gd name="connsiteY284" fmla="*/ 0 h 1981414"/>
                <a:gd name="connsiteX285" fmla="*/ 1698233 w 2485572"/>
                <a:gd name="connsiteY285" fmla="*/ 11361 h 1981414"/>
                <a:gd name="connsiteX286" fmla="*/ 1703914 w 2485572"/>
                <a:gd name="connsiteY286" fmla="*/ 14202 h 1981414"/>
                <a:gd name="connsiteX287" fmla="*/ 1709310 w 2485572"/>
                <a:gd name="connsiteY287" fmla="*/ 16758 h 1981414"/>
                <a:gd name="connsiteX288" fmla="*/ 1717831 w 2485572"/>
                <a:gd name="connsiteY288" fmla="*/ 16758 h 1981414"/>
                <a:gd name="connsiteX289" fmla="*/ 1757028 w 2485572"/>
                <a:gd name="connsiteY289" fmla="*/ 22439 h 1981414"/>
                <a:gd name="connsiteX290" fmla="*/ 1762708 w 2485572"/>
                <a:gd name="connsiteY290" fmla="*/ 25279 h 1981414"/>
                <a:gd name="connsiteX291" fmla="*/ 1768389 w 2485572"/>
                <a:gd name="connsiteY291" fmla="*/ 25279 h 1981414"/>
                <a:gd name="connsiteX292" fmla="*/ 1787987 w 2485572"/>
                <a:gd name="connsiteY292" fmla="*/ 33800 h 1981414"/>
                <a:gd name="connsiteX293" fmla="*/ 1793384 w 2485572"/>
                <a:gd name="connsiteY293" fmla="*/ 33800 h 1981414"/>
                <a:gd name="connsiteX294" fmla="*/ 1801905 w 2485572"/>
                <a:gd name="connsiteY294" fmla="*/ 36640 h 1981414"/>
                <a:gd name="connsiteX295" fmla="*/ 1835421 w 2485572"/>
                <a:gd name="connsiteY295" fmla="*/ 42037 h 1981414"/>
                <a:gd name="connsiteX296" fmla="*/ 1891659 w 2485572"/>
                <a:gd name="connsiteY296" fmla="*/ 61635 h 1981414"/>
                <a:gd name="connsiteX297" fmla="*/ 1897340 w 2485572"/>
                <a:gd name="connsiteY297" fmla="*/ 64475 h 1981414"/>
                <a:gd name="connsiteX298" fmla="*/ 1899896 w 2485572"/>
                <a:gd name="connsiteY298" fmla="*/ 67316 h 1981414"/>
                <a:gd name="connsiteX299" fmla="*/ 1944774 w 2485572"/>
                <a:gd name="connsiteY299" fmla="*/ 123270 h 1981414"/>
                <a:gd name="connsiteX300" fmla="*/ 1947614 w 2485572"/>
                <a:gd name="connsiteY300" fmla="*/ 128951 h 1981414"/>
                <a:gd name="connsiteX301" fmla="*/ 1950454 w 2485572"/>
                <a:gd name="connsiteY301" fmla="*/ 131791 h 1981414"/>
                <a:gd name="connsiteX302" fmla="*/ 1956135 w 2485572"/>
                <a:gd name="connsiteY302" fmla="*/ 140312 h 1981414"/>
                <a:gd name="connsiteX303" fmla="*/ 1958975 w 2485572"/>
                <a:gd name="connsiteY303" fmla="*/ 145709 h 1981414"/>
                <a:gd name="connsiteX304" fmla="*/ 1961532 w 2485572"/>
                <a:gd name="connsiteY304" fmla="*/ 154230 h 1981414"/>
                <a:gd name="connsiteX305" fmla="*/ 1998172 w 2485572"/>
                <a:gd name="connsiteY305" fmla="*/ 204788 h 1981414"/>
                <a:gd name="connsiteX306" fmla="*/ 2003569 w 2485572"/>
                <a:gd name="connsiteY306" fmla="*/ 207344 h 1981414"/>
                <a:gd name="connsiteX307" fmla="*/ 2009249 w 2485572"/>
                <a:gd name="connsiteY307" fmla="*/ 210184 h 1981414"/>
                <a:gd name="connsiteX308" fmla="*/ 2017770 w 2485572"/>
                <a:gd name="connsiteY308" fmla="*/ 210184 h 1981414"/>
                <a:gd name="connsiteX309" fmla="*/ 2026007 w 2485572"/>
                <a:gd name="connsiteY309" fmla="*/ 213025 h 1981414"/>
                <a:gd name="connsiteX310" fmla="*/ 2037368 w 2485572"/>
                <a:gd name="connsiteY310" fmla="*/ 215865 h 1981414"/>
                <a:gd name="connsiteX311" fmla="*/ 2099003 w 2485572"/>
                <a:gd name="connsiteY311" fmla="*/ 221546 h 1981414"/>
                <a:gd name="connsiteX312" fmla="*/ 2104684 w 2485572"/>
                <a:gd name="connsiteY312" fmla="*/ 224386 h 1981414"/>
                <a:gd name="connsiteX313" fmla="*/ 2112921 w 2485572"/>
                <a:gd name="connsiteY313" fmla="*/ 224386 h 1981414"/>
                <a:gd name="connsiteX314" fmla="*/ 2124283 w 2485572"/>
                <a:gd name="connsiteY314" fmla="*/ 229783 h 1981414"/>
                <a:gd name="connsiteX315" fmla="*/ 2177397 w 2485572"/>
                <a:gd name="connsiteY315" fmla="*/ 229783 h 1981414"/>
                <a:gd name="connsiteX316" fmla="*/ 2185918 w 2485572"/>
                <a:gd name="connsiteY316" fmla="*/ 232623 h 1981414"/>
                <a:gd name="connsiteX317" fmla="*/ 2213753 w 2485572"/>
                <a:gd name="connsiteY317" fmla="*/ 226942 h 1981414"/>
                <a:gd name="connsiteX318" fmla="*/ 2219434 w 2485572"/>
                <a:gd name="connsiteY318" fmla="*/ 224386 h 1981414"/>
                <a:gd name="connsiteX319" fmla="*/ 2241872 w 2485572"/>
                <a:gd name="connsiteY319" fmla="*/ 224386 h 1981414"/>
                <a:gd name="connsiteX0" fmla="*/ 2241872 w 2485572"/>
                <a:gd name="connsiteY0" fmla="*/ 224386 h 1947614"/>
                <a:gd name="connsiteX1" fmla="*/ 2227954 w 2485572"/>
                <a:gd name="connsiteY1" fmla="*/ 263583 h 1947614"/>
                <a:gd name="connsiteX2" fmla="*/ 2227954 w 2485572"/>
                <a:gd name="connsiteY2" fmla="*/ 271820 h 1947614"/>
                <a:gd name="connsiteX3" fmla="*/ 2225114 w 2485572"/>
                <a:gd name="connsiteY3" fmla="*/ 294258 h 1947614"/>
                <a:gd name="connsiteX4" fmla="*/ 2216593 w 2485572"/>
                <a:gd name="connsiteY4" fmla="*/ 328058 h 1947614"/>
                <a:gd name="connsiteX5" fmla="*/ 2183077 w 2485572"/>
                <a:gd name="connsiteY5" fmla="*/ 426049 h 1947614"/>
                <a:gd name="connsiteX6" fmla="*/ 2180237 w 2485572"/>
                <a:gd name="connsiteY6" fmla="*/ 428890 h 1947614"/>
                <a:gd name="connsiteX7" fmla="*/ 2177397 w 2485572"/>
                <a:gd name="connsiteY7" fmla="*/ 434570 h 1947614"/>
                <a:gd name="connsiteX8" fmla="*/ 2143881 w 2485572"/>
                <a:gd name="connsiteY8" fmla="*/ 482004 h 1947614"/>
                <a:gd name="connsiteX9" fmla="*/ 2141040 w 2485572"/>
                <a:gd name="connsiteY9" fmla="*/ 487685 h 1947614"/>
                <a:gd name="connsiteX10" fmla="*/ 2135360 w 2485572"/>
                <a:gd name="connsiteY10" fmla="*/ 490525 h 1947614"/>
                <a:gd name="connsiteX11" fmla="*/ 2132519 w 2485572"/>
                <a:gd name="connsiteY11" fmla="*/ 496206 h 1947614"/>
                <a:gd name="connsiteX12" fmla="*/ 2129679 w 2485572"/>
                <a:gd name="connsiteY12" fmla="*/ 538242 h 1947614"/>
                <a:gd name="connsiteX13" fmla="*/ 2132519 w 2485572"/>
                <a:gd name="connsiteY13" fmla="*/ 540799 h 1947614"/>
                <a:gd name="connsiteX14" fmla="*/ 2188758 w 2485572"/>
                <a:gd name="connsiteY14" fmla="*/ 624873 h 1947614"/>
                <a:gd name="connsiteX15" fmla="*/ 2205516 w 2485572"/>
                <a:gd name="connsiteY15" fmla="*/ 630553 h 1947614"/>
                <a:gd name="connsiteX16" fmla="*/ 2211197 w 2485572"/>
                <a:gd name="connsiteY16" fmla="*/ 633393 h 1947614"/>
                <a:gd name="connsiteX17" fmla="*/ 2216593 w 2485572"/>
                <a:gd name="connsiteY17" fmla="*/ 636234 h 1947614"/>
                <a:gd name="connsiteX18" fmla="*/ 2225114 w 2485572"/>
                <a:gd name="connsiteY18" fmla="*/ 636234 h 1947614"/>
                <a:gd name="connsiteX19" fmla="*/ 2267151 w 2485572"/>
                <a:gd name="connsiteY19" fmla="*/ 644755 h 1947614"/>
                <a:gd name="connsiteX20" fmla="*/ 2272832 w 2485572"/>
                <a:gd name="connsiteY20" fmla="*/ 644755 h 1947614"/>
                <a:gd name="connsiteX21" fmla="*/ 2309188 w 2485572"/>
                <a:gd name="connsiteY21" fmla="*/ 678271 h 1947614"/>
                <a:gd name="connsiteX22" fmla="*/ 2370823 w 2485572"/>
                <a:gd name="connsiteY22" fmla="*/ 739906 h 1947614"/>
                <a:gd name="connsiteX23" fmla="*/ 2376504 w 2485572"/>
                <a:gd name="connsiteY23" fmla="*/ 750983 h 1947614"/>
                <a:gd name="connsiteX24" fmla="*/ 2379060 w 2485572"/>
                <a:gd name="connsiteY24" fmla="*/ 756664 h 1947614"/>
                <a:gd name="connsiteX25" fmla="*/ 2381900 w 2485572"/>
                <a:gd name="connsiteY25" fmla="*/ 765185 h 1947614"/>
                <a:gd name="connsiteX26" fmla="*/ 2415700 w 2485572"/>
                <a:gd name="connsiteY26" fmla="*/ 793020 h 1947614"/>
                <a:gd name="connsiteX27" fmla="*/ 2423937 w 2485572"/>
                <a:gd name="connsiteY27" fmla="*/ 793020 h 1947614"/>
                <a:gd name="connsiteX28" fmla="*/ 2429618 w 2485572"/>
                <a:gd name="connsiteY28" fmla="*/ 795860 h 1947614"/>
                <a:gd name="connsiteX29" fmla="*/ 2435299 w 2485572"/>
                <a:gd name="connsiteY29" fmla="*/ 801541 h 1947614"/>
                <a:gd name="connsiteX30" fmla="*/ 2468814 w 2485572"/>
                <a:gd name="connsiteY30" fmla="*/ 832501 h 1947614"/>
                <a:gd name="connsiteX31" fmla="*/ 2468814 w 2485572"/>
                <a:gd name="connsiteY31" fmla="*/ 835057 h 1947614"/>
                <a:gd name="connsiteX32" fmla="*/ 2471655 w 2485572"/>
                <a:gd name="connsiteY32" fmla="*/ 840738 h 1947614"/>
                <a:gd name="connsiteX33" fmla="*/ 2477336 w 2485572"/>
                <a:gd name="connsiteY33" fmla="*/ 866016 h 1947614"/>
                <a:gd name="connsiteX34" fmla="*/ 2483016 w 2485572"/>
                <a:gd name="connsiteY34" fmla="*/ 882774 h 1947614"/>
                <a:gd name="connsiteX35" fmla="*/ 2485572 w 2485572"/>
                <a:gd name="connsiteY35" fmla="*/ 888455 h 1947614"/>
                <a:gd name="connsiteX36" fmla="*/ 2485572 w 2485572"/>
                <a:gd name="connsiteY36" fmla="*/ 896692 h 1947614"/>
                <a:gd name="connsiteX37" fmla="*/ 2457737 w 2485572"/>
                <a:gd name="connsiteY37" fmla="*/ 992127 h 1947614"/>
                <a:gd name="connsiteX38" fmla="*/ 2454897 w 2485572"/>
                <a:gd name="connsiteY38" fmla="*/ 997808 h 1947614"/>
                <a:gd name="connsiteX39" fmla="*/ 2454897 w 2485572"/>
                <a:gd name="connsiteY39" fmla="*/ 1008885 h 1947614"/>
                <a:gd name="connsiteX40" fmla="*/ 2438139 w 2485572"/>
                <a:gd name="connsiteY40" fmla="*/ 1064839 h 1947614"/>
                <a:gd name="connsiteX41" fmla="*/ 2438139 w 2485572"/>
                <a:gd name="connsiteY41" fmla="*/ 1084438 h 1947614"/>
                <a:gd name="connsiteX42" fmla="*/ 2443536 w 2485572"/>
                <a:gd name="connsiteY42" fmla="*/ 1132155 h 1947614"/>
                <a:gd name="connsiteX43" fmla="*/ 2443536 w 2485572"/>
                <a:gd name="connsiteY43" fmla="*/ 1177032 h 1947614"/>
                <a:gd name="connsiteX44" fmla="*/ 2440979 w 2485572"/>
                <a:gd name="connsiteY44" fmla="*/ 1185553 h 1947614"/>
                <a:gd name="connsiteX45" fmla="*/ 2423937 w 2485572"/>
                <a:gd name="connsiteY45" fmla="*/ 1252585 h 1947614"/>
                <a:gd name="connsiteX46" fmla="*/ 2418541 w 2485572"/>
                <a:gd name="connsiteY46" fmla="*/ 1258266 h 1947614"/>
                <a:gd name="connsiteX47" fmla="*/ 2415700 w 2485572"/>
                <a:gd name="connsiteY47" fmla="*/ 1261106 h 1947614"/>
                <a:gd name="connsiteX48" fmla="*/ 2410020 w 2485572"/>
                <a:gd name="connsiteY48" fmla="*/ 1266787 h 1947614"/>
                <a:gd name="connsiteX49" fmla="*/ 2407179 w 2485572"/>
                <a:gd name="connsiteY49" fmla="*/ 1275024 h 1947614"/>
                <a:gd name="connsiteX50" fmla="*/ 2373663 w 2485572"/>
                <a:gd name="connsiteY50" fmla="*/ 1317061 h 1947614"/>
                <a:gd name="connsiteX51" fmla="*/ 2365142 w 2485572"/>
                <a:gd name="connsiteY51" fmla="*/ 1334103 h 1947614"/>
                <a:gd name="connsiteX52" fmla="*/ 2362302 w 2485572"/>
                <a:gd name="connsiteY52" fmla="*/ 1336659 h 1947614"/>
                <a:gd name="connsiteX53" fmla="*/ 2356905 w 2485572"/>
                <a:gd name="connsiteY53" fmla="*/ 1359098 h 1947614"/>
                <a:gd name="connsiteX54" fmla="*/ 2354065 w 2485572"/>
                <a:gd name="connsiteY54" fmla="*/ 1364778 h 1947614"/>
                <a:gd name="connsiteX55" fmla="*/ 2351225 w 2485572"/>
                <a:gd name="connsiteY55" fmla="*/ 1370459 h 1947614"/>
                <a:gd name="connsiteX56" fmla="*/ 2339863 w 2485572"/>
                <a:gd name="connsiteY56" fmla="*/ 1387217 h 1947614"/>
                <a:gd name="connsiteX57" fmla="*/ 2309188 w 2485572"/>
                <a:gd name="connsiteY57" fmla="*/ 1432094 h 1947614"/>
                <a:gd name="connsiteX58" fmla="*/ 2306348 w 2485572"/>
                <a:gd name="connsiteY58" fmla="*/ 1434934 h 1947614"/>
                <a:gd name="connsiteX59" fmla="*/ 2300667 w 2485572"/>
                <a:gd name="connsiteY59" fmla="*/ 1440331 h 1947614"/>
                <a:gd name="connsiteX60" fmla="*/ 2297827 w 2485572"/>
                <a:gd name="connsiteY60" fmla="*/ 1446012 h 1947614"/>
                <a:gd name="connsiteX61" fmla="*/ 2289590 w 2485572"/>
                <a:gd name="connsiteY61" fmla="*/ 1451692 h 1947614"/>
                <a:gd name="connsiteX62" fmla="*/ 2281069 w 2485572"/>
                <a:gd name="connsiteY62" fmla="*/ 1457373 h 1947614"/>
                <a:gd name="connsiteX63" fmla="*/ 2230795 w 2485572"/>
                <a:gd name="connsiteY63" fmla="*/ 1476971 h 1947614"/>
                <a:gd name="connsiteX64" fmla="*/ 2227954 w 2485572"/>
                <a:gd name="connsiteY64" fmla="*/ 1482368 h 1947614"/>
                <a:gd name="connsiteX65" fmla="*/ 2219434 w 2485572"/>
                <a:gd name="connsiteY65" fmla="*/ 1485208 h 1947614"/>
                <a:gd name="connsiteX66" fmla="*/ 2180237 w 2485572"/>
                <a:gd name="connsiteY66" fmla="*/ 1504806 h 1947614"/>
                <a:gd name="connsiteX67" fmla="*/ 2174556 w 2485572"/>
                <a:gd name="connsiteY67" fmla="*/ 1510487 h 1947614"/>
                <a:gd name="connsiteX68" fmla="*/ 2169160 w 2485572"/>
                <a:gd name="connsiteY68" fmla="*/ 1519008 h 1947614"/>
                <a:gd name="connsiteX69" fmla="*/ 2163479 w 2485572"/>
                <a:gd name="connsiteY69" fmla="*/ 1546843 h 1947614"/>
                <a:gd name="connsiteX70" fmla="*/ 1109717 w 2485572"/>
                <a:gd name="connsiteY70" fmla="*/ 1947614 h 1947614"/>
                <a:gd name="connsiteX71" fmla="*/ 1098639 w 2485572"/>
                <a:gd name="connsiteY71" fmla="*/ 1944774 h 1947614"/>
                <a:gd name="connsiteX72" fmla="*/ 1067680 w 2485572"/>
                <a:gd name="connsiteY72" fmla="*/ 1919779 h 1947614"/>
                <a:gd name="connsiteX73" fmla="*/ 1056603 w 2485572"/>
                <a:gd name="connsiteY73" fmla="*/ 1888819 h 1947614"/>
                <a:gd name="connsiteX74" fmla="*/ 1053762 w 2485572"/>
                <a:gd name="connsiteY74" fmla="*/ 1880298 h 1947614"/>
                <a:gd name="connsiteX75" fmla="*/ 1022803 w 2485572"/>
                <a:gd name="connsiteY75" fmla="*/ 1860700 h 1947614"/>
                <a:gd name="connsiteX76" fmla="*/ 1019962 w 2485572"/>
                <a:gd name="connsiteY76" fmla="*/ 1858143 h 1947614"/>
                <a:gd name="connsiteX77" fmla="*/ 1006045 w 2485572"/>
                <a:gd name="connsiteY77" fmla="*/ 1824343 h 1947614"/>
                <a:gd name="connsiteX78" fmla="*/ 1006045 w 2485572"/>
                <a:gd name="connsiteY78" fmla="*/ 1813266 h 1947614"/>
                <a:gd name="connsiteX79" fmla="*/ 1011725 w 2485572"/>
                <a:gd name="connsiteY79" fmla="*/ 1793668 h 1947614"/>
                <a:gd name="connsiteX80" fmla="*/ 1019962 w 2485572"/>
                <a:gd name="connsiteY80" fmla="*/ 1768389 h 1947614"/>
                <a:gd name="connsiteX81" fmla="*/ 1025643 w 2485572"/>
                <a:gd name="connsiteY81" fmla="*/ 1737429 h 1947614"/>
                <a:gd name="connsiteX82" fmla="*/ 1025643 w 2485572"/>
                <a:gd name="connsiteY82" fmla="*/ 1723512 h 1947614"/>
                <a:gd name="connsiteX83" fmla="*/ 1019962 w 2485572"/>
                <a:gd name="connsiteY83" fmla="*/ 1720671 h 1947614"/>
                <a:gd name="connsiteX84" fmla="*/ 1014566 w 2485572"/>
                <a:gd name="connsiteY84" fmla="*/ 1712435 h 1947614"/>
                <a:gd name="connsiteX85" fmla="*/ 1011725 w 2485572"/>
                <a:gd name="connsiteY85" fmla="*/ 1709594 h 1947614"/>
                <a:gd name="connsiteX86" fmla="*/ 983606 w 2485572"/>
                <a:gd name="connsiteY86" fmla="*/ 1692552 h 1947614"/>
                <a:gd name="connsiteX87" fmla="*/ 977925 w 2485572"/>
                <a:gd name="connsiteY87" fmla="*/ 1692552 h 1947614"/>
                <a:gd name="connsiteX88" fmla="*/ 950090 w 2485572"/>
                <a:gd name="connsiteY88" fmla="*/ 1653356 h 1947614"/>
                <a:gd name="connsiteX89" fmla="*/ 950090 w 2485572"/>
                <a:gd name="connsiteY89" fmla="*/ 1639438 h 1947614"/>
                <a:gd name="connsiteX90" fmla="*/ 952931 w 2485572"/>
                <a:gd name="connsiteY90" fmla="*/ 1636598 h 1947614"/>
                <a:gd name="connsiteX91" fmla="*/ 975369 w 2485572"/>
                <a:gd name="connsiteY91" fmla="*/ 1597401 h 1947614"/>
                <a:gd name="connsiteX92" fmla="*/ 980766 w 2485572"/>
                <a:gd name="connsiteY92" fmla="*/ 1591721 h 1947614"/>
                <a:gd name="connsiteX93" fmla="*/ 1017406 w 2485572"/>
                <a:gd name="connsiteY93" fmla="*/ 1561045 h 1947614"/>
                <a:gd name="connsiteX94" fmla="*/ 1022803 w 2485572"/>
                <a:gd name="connsiteY94" fmla="*/ 1558205 h 1947614"/>
                <a:gd name="connsiteX95" fmla="*/ 1025643 w 2485572"/>
                <a:gd name="connsiteY95" fmla="*/ 1555364 h 1947614"/>
                <a:gd name="connsiteX96" fmla="*/ 1031324 w 2485572"/>
                <a:gd name="connsiteY96" fmla="*/ 1549684 h 1947614"/>
                <a:gd name="connsiteX97" fmla="*/ 1293866 w 2485572"/>
                <a:gd name="connsiteY97" fmla="*/ 1680648 h 1947614"/>
                <a:gd name="connsiteX98" fmla="*/ 1455791 w 2485572"/>
                <a:gd name="connsiteY98" fmla="*/ 1685410 h 1947614"/>
                <a:gd name="connsiteX99" fmla="*/ 1289417 w 2485572"/>
                <a:gd name="connsiteY99" fmla="*/ 1536685 h 1947614"/>
                <a:gd name="connsiteX100" fmla="*/ 1061999 w 2485572"/>
                <a:gd name="connsiteY100" fmla="*/ 1465610 h 1947614"/>
                <a:gd name="connsiteX101" fmla="*/ 1061999 w 2485572"/>
                <a:gd name="connsiteY101" fmla="*/ 1429254 h 1947614"/>
                <a:gd name="connsiteX102" fmla="*/ 1048082 w 2485572"/>
                <a:gd name="connsiteY102" fmla="*/ 1403975 h 1947614"/>
                <a:gd name="connsiteX103" fmla="*/ 1022803 w 2485572"/>
                <a:gd name="connsiteY103" fmla="*/ 1387217 h 1947614"/>
                <a:gd name="connsiteX104" fmla="*/ 1011725 w 2485572"/>
                <a:gd name="connsiteY104" fmla="*/ 1381536 h 1947614"/>
                <a:gd name="connsiteX105" fmla="*/ 1000364 w 2485572"/>
                <a:gd name="connsiteY105" fmla="*/ 1381536 h 1947614"/>
                <a:gd name="connsiteX106" fmla="*/ 961167 w 2485572"/>
                <a:gd name="connsiteY106" fmla="*/ 1376140 h 1947614"/>
                <a:gd name="connsiteX107" fmla="*/ 924811 w 2485572"/>
                <a:gd name="connsiteY107" fmla="*/ 1367618 h 1947614"/>
                <a:gd name="connsiteX108" fmla="*/ 919131 w 2485572"/>
                <a:gd name="connsiteY108" fmla="*/ 1367618 h 1947614"/>
                <a:gd name="connsiteX109" fmla="*/ 913450 w 2485572"/>
                <a:gd name="connsiteY109" fmla="*/ 1364778 h 1947614"/>
                <a:gd name="connsiteX110" fmla="*/ 908053 w 2485572"/>
                <a:gd name="connsiteY110" fmla="*/ 1364778 h 1947614"/>
                <a:gd name="connsiteX111" fmla="*/ 877094 w 2485572"/>
                <a:gd name="connsiteY111" fmla="*/ 1381536 h 1947614"/>
                <a:gd name="connsiteX112" fmla="*/ 868857 w 2485572"/>
                <a:gd name="connsiteY112" fmla="*/ 1390057 h 1947614"/>
                <a:gd name="connsiteX113" fmla="*/ 835057 w 2485572"/>
                <a:gd name="connsiteY113" fmla="*/ 1434934 h 1947614"/>
                <a:gd name="connsiteX114" fmla="*/ 832217 w 2485572"/>
                <a:gd name="connsiteY114" fmla="*/ 1440331 h 1947614"/>
                <a:gd name="connsiteX115" fmla="*/ 832217 w 2485572"/>
                <a:gd name="connsiteY115" fmla="*/ 1446012 h 1947614"/>
                <a:gd name="connsiteX116" fmla="*/ 767741 w 2485572"/>
                <a:gd name="connsiteY116" fmla="*/ 1513327 h 1947614"/>
                <a:gd name="connsiteX117" fmla="*/ 711787 w 2485572"/>
                <a:gd name="connsiteY117" fmla="*/ 1535766 h 1947614"/>
                <a:gd name="connsiteX118" fmla="*/ 686508 w 2485572"/>
                <a:gd name="connsiteY118" fmla="*/ 1541447 h 1947614"/>
                <a:gd name="connsiteX119" fmla="*/ 661513 w 2485572"/>
                <a:gd name="connsiteY119" fmla="*/ 1549684 h 1947614"/>
                <a:gd name="connsiteX120" fmla="*/ 658672 w 2485572"/>
                <a:gd name="connsiteY120" fmla="*/ 1552524 h 1947614"/>
                <a:gd name="connsiteX121" fmla="*/ 652992 w 2485572"/>
                <a:gd name="connsiteY121" fmla="*/ 1555364 h 1947614"/>
                <a:gd name="connsiteX122" fmla="*/ 624873 w 2485572"/>
                <a:gd name="connsiteY122" fmla="*/ 1561045 h 1947614"/>
                <a:gd name="connsiteX123" fmla="*/ 619476 w 2485572"/>
                <a:gd name="connsiteY123" fmla="*/ 1558205 h 1947614"/>
                <a:gd name="connsiteX124" fmla="*/ 616636 w 2485572"/>
                <a:gd name="connsiteY124" fmla="*/ 1555364 h 1947614"/>
                <a:gd name="connsiteX125" fmla="*/ 597037 w 2485572"/>
                <a:gd name="connsiteY125" fmla="*/ 1532926 h 1947614"/>
                <a:gd name="connsiteX126" fmla="*/ 594197 w 2485572"/>
                <a:gd name="connsiteY126" fmla="*/ 1521848 h 1947614"/>
                <a:gd name="connsiteX127" fmla="*/ 591357 w 2485572"/>
                <a:gd name="connsiteY127" fmla="*/ 1519008 h 1947614"/>
                <a:gd name="connsiteX128" fmla="*/ 566078 w 2485572"/>
                <a:gd name="connsiteY128" fmla="*/ 1482368 h 1947614"/>
                <a:gd name="connsiteX129" fmla="*/ 560397 w 2485572"/>
                <a:gd name="connsiteY129" fmla="*/ 1471291 h 1947614"/>
                <a:gd name="connsiteX130" fmla="*/ 555000 w 2485572"/>
                <a:gd name="connsiteY130" fmla="*/ 1465610 h 1947614"/>
                <a:gd name="connsiteX131" fmla="*/ 498762 w 2485572"/>
                <a:gd name="connsiteY131" fmla="*/ 1432094 h 1947614"/>
                <a:gd name="connsiteX132" fmla="*/ 490525 w 2485572"/>
                <a:gd name="connsiteY132" fmla="*/ 1429254 h 1947614"/>
                <a:gd name="connsiteX133" fmla="*/ 487685 w 2485572"/>
                <a:gd name="connsiteY133" fmla="*/ 1429254 h 1947614"/>
                <a:gd name="connsiteX134" fmla="*/ 462406 w 2485572"/>
                <a:gd name="connsiteY134" fmla="*/ 1426413 h 1947614"/>
                <a:gd name="connsiteX135" fmla="*/ 400770 w 2485572"/>
                <a:gd name="connsiteY135" fmla="*/ 1426413 h 1947614"/>
                <a:gd name="connsiteX136" fmla="*/ 392250 w 2485572"/>
                <a:gd name="connsiteY136" fmla="*/ 1423573 h 1947614"/>
                <a:gd name="connsiteX137" fmla="*/ 384013 w 2485572"/>
                <a:gd name="connsiteY137" fmla="*/ 1420733 h 1947614"/>
                <a:gd name="connsiteX138" fmla="*/ 375492 w 2485572"/>
                <a:gd name="connsiteY138" fmla="*/ 1420733 h 1947614"/>
                <a:gd name="connsiteX139" fmla="*/ 319537 w 2485572"/>
                <a:gd name="connsiteY139" fmla="*/ 1409655 h 1947614"/>
                <a:gd name="connsiteX140" fmla="*/ 313856 w 2485572"/>
                <a:gd name="connsiteY140" fmla="*/ 1406815 h 1947614"/>
                <a:gd name="connsiteX141" fmla="*/ 308176 w 2485572"/>
                <a:gd name="connsiteY141" fmla="*/ 1406815 h 1947614"/>
                <a:gd name="connsiteX142" fmla="*/ 297098 w 2485572"/>
                <a:gd name="connsiteY142" fmla="*/ 1401134 h 1947614"/>
                <a:gd name="connsiteX143" fmla="*/ 221546 w 2485572"/>
                <a:gd name="connsiteY143" fmla="*/ 1392898 h 1947614"/>
                <a:gd name="connsiteX144" fmla="*/ 213025 w 2485572"/>
                <a:gd name="connsiteY144" fmla="*/ 1392898 h 1947614"/>
                <a:gd name="connsiteX145" fmla="*/ 204504 w 2485572"/>
                <a:gd name="connsiteY145" fmla="*/ 1395738 h 1947614"/>
                <a:gd name="connsiteX146" fmla="*/ 154230 w 2485572"/>
                <a:gd name="connsiteY146" fmla="*/ 1406815 h 1947614"/>
                <a:gd name="connsiteX147" fmla="*/ 148549 w 2485572"/>
                <a:gd name="connsiteY147" fmla="*/ 1403975 h 1947614"/>
                <a:gd name="connsiteX148" fmla="*/ 137472 w 2485572"/>
                <a:gd name="connsiteY148" fmla="*/ 1398294 h 1947614"/>
                <a:gd name="connsiteX149" fmla="*/ 131791 w 2485572"/>
                <a:gd name="connsiteY149" fmla="*/ 1398294 h 1947614"/>
                <a:gd name="connsiteX150" fmla="*/ 67316 w 2485572"/>
                <a:gd name="connsiteY150" fmla="*/ 1418177 h 1947614"/>
                <a:gd name="connsiteX151" fmla="*/ 58795 w 2485572"/>
                <a:gd name="connsiteY151" fmla="*/ 1420733 h 1947614"/>
                <a:gd name="connsiteX152" fmla="*/ 50558 w 2485572"/>
                <a:gd name="connsiteY152" fmla="*/ 1423573 h 1947614"/>
                <a:gd name="connsiteX153" fmla="*/ 42037 w 2485572"/>
                <a:gd name="connsiteY153" fmla="*/ 1423573 h 1947614"/>
                <a:gd name="connsiteX154" fmla="*/ 5681 w 2485572"/>
                <a:gd name="connsiteY154" fmla="*/ 1432094 h 1947614"/>
                <a:gd name="connsiteX155" fmla="*/ 2840 w 2485572"/>
                <a:gd name="connsiteY155" fmla="*/ 1403975 h 1947614"/>
                <a:gd name="connsiteX156" fmla="*/ 0 w 2485572"/>
                <a:gd name="connsiteY156" fmla="*/ 1395738 h 1947614"/>
                <a:gd name="connsiteX157" fmla="*/ 5681 w 2485572"/>
                <a:gd name="connsiteY157" fmla="*/ 1373299 h 1947614"/>
                <a:gd name="connsiteX158" fmla="*/ 5681 w 2485572"/>
                <a:gd name="connsiteY158" fmla="*/ 1361938 h 1947614"/>
                <a:gd name="connsiteX159" fmla="*/ 11361 w 2485572"/>
                <a:gd name="connsiteY159" fmla="*/ 1345180 h 1947614"/>
                <a:gd name="connsiteX160" fmla="*/ 42037 w 2485572"/>
                <a:gd name="connsiteY160" fmla="*/ 1305983 h 1947614"/>
                <a:gd name="connsiteX161" fmla="*/ 47718 w 2485572"/>
                <a:gd name="connsiteY161" fmla="*/ 1294622 h 1947614"/>
                <a:gd name="connsiteX162" fmla="*/ 39197 w 2485572"/>
                <a:gd name="connsiteY162" fmla="*/ 1275024 h 1947614"/>
                <a:gd name="connsiteX163" fmla="*/ 33516 w 2485572"/>
                <a:gd name="connsiteY163" fmla="*/ 1269627 h 1947614"/>
                <a:gd name="connsiteX164" fmla="*/ 33516 w 2485572"/>
                <a:gd name="connsiteY164" fmla="*/ 1244348 h 1947614"/>
                <a:gd name="connsiteX165" fmla="*/ 64475 w 2485572"/>
                <a:gd name="connsiteY165" fmla="*/ 1213389 h 1947614"/>
                <a:gd name="connsiteX166" fmla="*/ 81233 w 2485572"/>
                <a:gd name="connsiteY166" fmla="*/ 1199471 h 1947614"/>
                <a:gd name="connsiteX167" fmla="*/ 86914 w 2485572"/>
                <a:gd name="connsiteY167" fmla="*/ 1190950 h 1947614"/>
                <a:gd name="connsiteX168" fmla="*/ 97991 w 2485572"/>
                <a:gd name="connsiteY168" fmla="*/ 1160275 h 1947614"/>
                <a:gd name="connsiteX169" fmla="*/ 95435 w 2485572"/>
                <a:gd name="connsiteY169" fmla="*/ 1151753 h 1947614"/>
                <a:gd name="connsiteX170" fmla="*/ 95435 w 2485572"/>
                <a:gd name="connsiteY170" fmla="*/ 1121078 h 1947614"/>
                <a:gd name="connsiteX171" fmla="*/ 100832 w 2485572"/>
                <a:gd name="connsiteY171" fmla="*/ 1112557 h 1947614"/>
                <a:gd name="connsiteX172" fmla="*/ 103672 w 2485572"/>
                <a:gd name="connsiteY172" fmla="*/ 1106876 h 1947614"/>
                <a:gd name="connsiteX173" fmla="*/ 154230 w 2485572"/>
                <a:gd name="connsiteY173" fmla="*/ 1070520 h 1947614"/>
                <a:gd name="connsiteX174" fmla="*/ 176668 w 2485572"/>
                <a:gd name="connsiteY174" fmla="*/ 1045241 h 1947614"/>
                <a:gd name="connsiteX175" fmla="*/ 176668 w 2485572"/>
                <a:gd name="connsiteY175" fmla="*/ 1037004 h 1947614"/>
                <a:gd name="connsiteX176" fmla="*/ 173828 w 2485572"/>
                <a:gd name="connsiteY176" fmla="*/ 1028483 h 1947614"/>
                <a:gd name="connsiteX177" fmla="*/ 157070 w 2485572"/>
                <a:gd name="connsiteY177" fmla="*/ 1008885 h 1947614"/>
                <a:gd name="connsiteX178" fmla="*/ 154230 w 2485572"/>
                <a:gd name="connsiteY178" fmla="*/ 1000648 h 1947614"/>
                <a:gd name="connsiteX179" fmla="*/ 157070 w 2485572"/>
                <a:gd name="connsiteY179" fmla="*/ 964008 h 1947614"/>
                <a:gd name="connsiteX180" fmla="*/ 154230 w 2485572"/>
                <a:gd name="connsiteY180" fmla="*/ 955771 h 1947614"/>
                <a:gd name="connsiteX181" fmla="*/ 126111 w 2485572"/>
                <a:gd name="connsiteY181" fmla="*/ 930492 h 1947614"/>
                <a:gd name="connsiteX182" fmla="*/ 112193 w 2485572"/>
                <a:gd name="connsiteY182" fmla="*/ 927652 h 1947614"/>
                <a:gd name="connsiteX183" fmla="*/ 109353 w 2485572"/>
                <a:gd name="connsiteY183" fmla="*/ 921971 h 1947614"/>
                <a:gd name="connsiteX184" fmla="*/ 109353 w 2485572"/>
                <a:gd name="connsiteY184" fmla="*/ 908053 h 1947614"/>
                <a:gd name="connsiteX185" fmla="*/ 117590 w 2485572"/>
                <a:gd name="connsiteY185" fmla="*/ 891295 h 1947614"/>
                <a:gd name="connsiteX186" fmla="*/ 123270 w 2485572"/>
                <a:gd name="connsiteY186" fmla="*/ 885615 h 1947614"/>
                <a:gd name="connsiteX187" fmla="*/ 148549 w 2485572"/>
                <a:gd name="connsiteY187" fmla="*/ 866016 h 1947614"/>
                <a:gd name="connsiteX188" fmla="*/ 128951 w 2485572"/>
                <a:gd name="connsiteY188" fmla="*/ 840738 h 1947614"/>
                <a:gd name="connsiteX189" fmla="*/ 126111 w 2485572"/>
                <a:gd name="connsiteY189" fmla="*/ 821139 h 1947614"/>
                <a:gd name="connsiteX190" fmla="*/ 140028 w 2485572"/>
                <a:gd name="connsiteY190" fmla="*/ 812618 h 1947614"/>
                <a:gd name="connsiteX191" fmla="*/ 142869 w 2485572"/>
                <a:gd name="connsiteY191" fmla="*/ 790464 h 1947614"/>
                <a:gd name="connsiteX192" fmla="*/ 154230 w 2485572"/>
                <a:gd name="connsiteY192" fmla="*/ 773422 h 1947614"/>
                <a:gd name="connsiteX193" fmla="*/ 157070 w 2485572"/>
                <a:gd name="connsiteY193" fmla="*/ 762344 h 1947614"/>
                <a:gd name="connsiteX194" fmla="*/ 157070 w 2485572"/>
                <a:gd name="connsiteY194" fmla="*/ 753824 h 1947614"/>
                <a:gd name="connsiteX195" fmla="*/ 145709 w 2485572"/>
                <a:gd name="connsiteY195" fmla="*/ 731385 h 1947614"/>
                <a:gd name="connsiteX196" fmla="*/ 145709 w 2485572"/>
                <a:gd name="connsiteY196" fmla="*/ 723148 h 1947614"/>
                <a:gd name="connsiteX197" fmla="*/ 159627 w 2485572"/>
                <a:gd name="connsiteY197" fmla="*/ 714627 h 1947614"/>
                <a:gd name="connsiteX198" fmla="*/ 204504 w 2485572"/>
                <a:gd name="connsiteY198" fmla="*/ 708946 h 1947614"/>
                <a:gd name="connsiteX199" fmla="*/ 232623 w 2485572"/>
                <a:gd name="connsiteY199" fmla="*/ 678271 h 1947614"/>
                <a:gd name="connsiteX200" fmla="*/ 232623 w 2485572"/>
                <a:gd name="connsiteY200" fmla="*/ 666909 h 1947614"/>
                <a:gd name="connsiteX201" fmla="*/ 215865 w 2485572"/>
                <a:gd name="connsiteY201" fmla="*/ 644755 h 1947614"/>
                <a:gd name="connsiteX202" fmla="*/ 218705 w 2485572"/>
                <a:gd name="connsiteY202" fmla="*/ 613795 h 1947614"/>
                <a:gd name="connsiteX203" fmla="*/ 241144 w 2485572"/>
                <a:gd name="connsiteY203" fmla="*/ 582836 h 1947614"/>
                <a:gd name="connsiteX204" fmla="*/ 252221 w 2485572"/>
                <a:gd name="connsiteY204" fmla="*/ 571758 h 1947614"/>
                <a:gd name="connsiteX205" fmla="*/ 285737 w 2485572"/>
                <a:gd name="connsiteY205" fmla="*/ 524041 h 1947614"/>
                <a:gd name="connsiteX206" fmla="*/ 291418 w 2485572"/>
                <a:gd name="connsiteY206" fmla="*/ 518644 h 1947614"/>
                <a:gd name="connsiteX207" fmla="*/ 322377 w 2485572"/>
                <a:gd name="connsiteY207" fmla="*/ 518644 h 1947614"/>
                <a:gd name="connsiteX208" fmla="*/ 333455 w 2485572"/>
                <a:gd name="connsiteY208" fmla="*/ 510123 h 1947614"/>
                <a:gd name="connsiteX209" fmla="*/ 341976 w 2485572"/>
                <a:gd name="connsiteY209" fmla="*/ 482004 h 1947614"/>
                <a:gd name="connsiteX210" fmla="*/ 347372 w 2485572"/>
                <a:gd name="connsiteY210" fmla="*/ 476607 h 1947614"/>
                <a:gd name="connsiteX211" fmla="*/ 386853 w 2485572"/>
                <a:gd name="connsiteY211" fmla="*/ 459565 h 1947614"/>
                <a:gd name="connsiteX212" fmla="*/ 389409 w 2485572"/>
                <a:gd name="connsiteY212" fmla="*/ 454169 h 1947614"/>
                <a:gd name="connsiteX213" fmla="*/ 400770 w 2485572"/>
                <a:gd name="connsiteY213" fmla="*/ 434570 h 1947614"/>
                <a:gd name="connsiteX214" fmla="*/ 414688 w 2485572"/>
                <a:gd name="connsiteY214" fmla="*/ 392534 h 1947614"/>
                <a:gd name="connsiteX215" fmla="*/ 428890 w 2485572"/>
                <a:gd name="connsiteY215" fmla="*/ 341976 h 1947614"/>
                <a:gd name="connsiteX216" fmla="*/ 434286 w 2485572"/>
                <a:gd name="connsiteY216" fmla="*/ 255062 h 1947614"/>
                <a:gd name="connsiteX217" fmla="*/ 437127 w 2485572"/>
                <a:gd name="connsiteY217" fmla="*/ 252221 h 1947614"/>
                <a:gd name="connsiteX218" fmla="*/ 448488 w 2485572"/>
                <a:gd name="connsiteY218" fmla="*/ 235463 h 1947614"/>
                <a:gd name="connsiteX219" fmla="*/ 468086 w 2485572"/>
                <a:gd name="connsiteY219" fmla="*/ 221546 h 1947614"/>
                <a:gd name="connsiteX220" fmla="*/ 501602 w 2485572"/>
                <a:gd name="connsiteY220" fmla="*/ 215865 h 1947614"/>
                <a:gd name="connsiteX221" fmla="*/ 512964 w 2485572"/>
                <a:gd name="connsiteY221" fmla="*/ 213025 h 1947614"/>
                <a:gd name="connsiteX222" fmla="*/ 555000 w 2485572"/>
                <a:gd name="connsiteY222" fmla="*/ 187746 h 1947614"/>
                <a:gd name="connsiteX223" fmla="*/ 557557 w 2485572"/>
                <a:gd name="connsiteY223" fmla="*/ 182349 h 1947614"/>
                <a:gd name="connsiteX224" fmla="*/ 602434 w 2485572"/>
                <a:gd name="connsiteY224" fmla="*/ 131791 h 1947614"/>
                <a:gd name="connsiteX225" fmla="*/ 605274 w 2485572"/>
                <a:gd name="connsiteY225" fmla="*/ 123270 h 1947614"/>
                <a:gd name="connsiteX226" fmla="*/ 594197 w 2485572"/>
                <a:gd name="connsiteY226" fmla="*/ 70156 h 1947614"/>
                <a:gd name="connsiteX227" fmla="*/ 650151 w 2485572"/>
                <a:gd name="connsiteY227" fmla="*/ 92595 h 1947614"/>
                <a:gd name="connsiteX228" fmla="*/ 664069 w 2485572"/>
                <a:gd name="connsiteY228" fmla="*/ 92595 h 1947614"/>
                <a:gd name="connsiteX229" fmla="*/ 689348 w 2485572"/>
                <a:gd name="connsiteY229" fmla="*/ 98275 h 1947614"/>
                <a:gd name="connsiteX230" fmla="*/ 723148 w 2485572"/>
                <a:gd name="connsiteY230" fmla="*/ 89754 h 1947614"/>
                <a:gd name="connsiteX231" fmla="*/ 725704 w 2485572"/>
                <a:gd name="connsiteY231" fmla="*/ 92595 h 1947614"/>
                <a:gd name="connsiteX232" fmla="*/ 731385 w 2485572"/>
                <a:gd name="connsiteY232" fmla="*/ 92595 h 1947614"/>
                <a:gd name="connsiteX233" fmla="*/ 737065 w 2485572"/>
                <a:gd name="connsiteY233" fmla="*/ 95435 h 1947614"/>
                <a:gd name="connsiteX234" fmla="*/ 742746 w 2485572"/>
                <a:gd name="connsiteY234" fmla="*/ 95435 h 1947614"/>
                <a:gd name="connsiteX235" fmla="*/ 779102 w 2485572"/>
                <a:gd name="connsiteY235" fmla="*/ 75837 h 1947614"/>
                <a:gd name="connsiteX236" fmla="*/ 818299 w 2485572"/>
                <a:gd name="connsiteY236" fmla="*/ 39197 h 1947614"/>
                <a:gd name="connsiteX237" fmla="*/ 823980 w 2485572"/>
                <a:gd name="connsiteY237" fmla="*/ 33800 h 1947614"/>
                <a:gd name="connsiteX238" fmla="*/ 851815 w 2485572"/>
                <a:gd name="connsiteY238" fmla="*/ 19598 h 1947614"/>
                <a:gd name="connsiteX239" fmla="*/ 854655 w 2485572"/>
                <a:gd name="connsiteY239" fmla="*/ 14202 h 1947614"/>
                <a:gd name="connsiteX240" fmla="*/ 888455 w 2485572"/>
                <a:gd name="connsiteY240" fmla="*/ 8521 h 1947614"/>
                <a:gd name="connsiteX241" fmla="*/ 893852 w 2485572"/>
                <a:gd name="connsiteY241" fmla="*/ 11361 h 1947614"/>
                <a:gd name="connsiteX242" fmla="*/ 933332 w 2485572"/>
                <a:gd name="connsiteY242" fmla="*/ 36640 h 1947614"/>
                <a:gd name="connsiteX243" fmla="*/ 938729 w 2485572"/>
                <a:gd name="connsiteY243" fmla="*/ 42037 h 1947614"/>
                <a:gd name="connsiteX244" fmla="*/ 969689 w 2485572"/>
                <a:gd name="connsiteY244" fmla="*/ 61635 h 1947614"/>
                <a:gd name="connsiteX245" fmla="*/ 972529 w 2485572"/>
                <a:gd name="connsiteY245" fmla="*/ 64475 h 1947614"/>
                <a:gd name="connsiteX246" fmla="*/ 977925 w 2485572"/>
                <a:gd name="connsiteY246" fmla="*/ 67316 h 1947614"/>
                <a:gd name="connsiteX247" fmla="*/ 1011725 w 2485572"/>
                <a:gd name="connsiteY247" fmla="*/ 67316 h 1947614"/>
                <a:gd name="connsiteX248" fmla="*/ 1031324 w 2485572"/>
                <a:gd name="connsiteY248" fmla="*/ 64475 h 1947614"/>
                <a:gd name="connsiteX249" fmla="*/ 1042401 w 2485572"/>
                <a:gd name="connsiteY249" fmla="*/ 64475 h 1947614"/>
                <a:gd name="connsiteX250" fmla="*/ 1104036 w 2485572"/>
                <a:gd name="connsiteY250" fmla="*/ 70156 h 1947614"/>
                <a:gd name="connsiteX251" fmla="*/ 1109717 w 2485572"/>
                <a:gd name="connsiteY251" fmla="*/ 75837 h 1947614"/>
                <a:gd name="connsiteX252" fmla="*/ 1118238 w 2485572"/>
                <a:gd name="connsiteY252" fmla="*/ 81233 h 1947614"/>
                <a:gd name="connsiteX253" fmla="*/ 1121078 w 2485572"/>
                <a:gd name="connsiteY253" fmla="*/ 84074 h 1947614"/>
                <a:gd name="connsiteX254" fmla="*/ 1143517 w 2485572"/>
                <a:gd name="connsiteY254" fmla="*/ 95435 h 1947614"/>
                <a:gd name="connsiteX255" fmla="*/ 1151754 w 2485572"/>
                <a:gd name="connsiteY255" fmla="*/ 100832 h 1947614"/>
                <a:gd name="connsiteX256" fmla="*/ 1171352 w 2485572"/>
                <a:gd name="connsiteY256" fmla="*/ 100832 h 1947614"/>
                <a:gd name="connsiteX257" fmla="*/ 1174192 w 2485572"/>
                <a:gd name="connsiteY257" fmla="*/ 98275 h 1947614"/>
                <a:gd name="connsiteX258" fmla="*/ 1188110 w 2485572"/>
                <a:gd name="connsiteY258" fmla="*/ 89754 h 1947614"/>
                <a:gd name="connsiteX259" fmla="*/ 1193791 w 2485572"/>
                <a:gd name="connsiteY259" fmla="*/ 84074 h 1947614"/>
                <a:gd name="connsiteX260" fmla="*/ 1238668 w 2485572"/>
                <a:gd name="connsiteY260" fmla="*/ 75837 h 1947614"/>
                <a:gd name="connsiteX261" fmla="*/ 1244348 w 2485572"/>
                <a:gd name="connsiteY261" fmla="*/ 78677 h 1947614"/>
                <a:gd name="connsiteX262" fmla="*/ 1272184 w 2485572"/>
                <a:gd name="connsiteY262" fmla="*/ 75837 h 1947614"/>
                <a:gd name="connsiteX263" fmla="*/ 1280705 w 2485572"/>
                <a:gd name="connsiteY263" fmla="*/ 72996 h 1947614"/>
                <a:gd name="connsiteX264" fmla="*/ 1286385 w 2485572"/>
                <a:gd name="connsiteY264" fmla="*/ 72996 h 1947614"/>
                <a:gd name="connsiteX265" fmla="*/ 1348020 w 2485572"/>
                <a:gd name="connsiteY265" fmla="*/ 50558 h 1947614"/>
                <a:gd name="connsiteX266" fmla="*/ 1350861 w 2485572"/>
                <a:gd name="connsiteY266" fmla="*/ 50558 h 1947614"/>
                <a:gd name="connsiteX267" fmla="*/ 1392898 w 2485572"/>
                <a:gd name="connsiteY267" fmla="*/ 39197 h 1947614"/>
                <a:gd name="connsiteX268" fmla="*/ 1406815 w 2485572"/>
                <a:gd name="connsiteY268" fmla="*/ 39197 h 1947614"/>
                <a:gd name="connsiteX269" fmla="*/ 1459929 w 2485572"/>
                <a:gd name="connsiteY269" fmla="*/ 36640 h 1947614"/>
                <a:gd name="connsiteX270" fmla="*/ 1468450 w 2485572"/>
                <a:gd name="connsiteY270" fmla="*/ 36640 h 1947614"/>
                <a:gd name="connsiteX271" fmla="*/ 1474131 w 2485572"/>
                <a:gd name="connsiteY271" fmla="*/ 33800 h 1947614"/>
                <a:gd name="connsiteX272" fmla="*/ 1479528 w 2485572"/>
                <a:gd name="connsiteY272" fmla="*/ 30960 h 1947614"/>
                <a:gd name="connsiteX273" fmla="*/ 1485208 w 2485572"/>
                <a:gd name="connsiteY273" fmla="*/ 30960 h 1947614"/>
                <a:gd name="connsiteX274" fmla="*/ 1544003 w 2485572"/>
                <a:gd name="connsiteY274" fmla="*/ 16758 h 1947614"/>
                <a:gd name="connsiteX275" fmla="*/ 1549684 w 2485572"/>
                <a:gd name="connsiteY275" fmla="*/ 14202 h 1947614"/>
                <a:gd name="connsiteX276" fmla="*/ 1555364 w 2485572"/>
                <a:gd name="connsiteY276" fmla="*/ 14202 h 1947614"/>
                <a:gd name="connsiteX277" fmla="*/ 1563601 w 2485572"/>
                <a:gd name="connsiteY277" fmla="*/ 11361 h 1947614"/>
                <a:gd name="connsiteX278" fmla="*/ 1614159 w 2485572"/>
                <a:gd name="connsiteY278" fmla="*/ 22439 h 1947614"/>
                <a:gd name="connsiteX279" fmla="*/ 1619840 w 2485572"/>
                <a:gd name="connsiteY279" fmla="*/ 19598 h 1947614"/>
                <a:gd name="connsiteX280" fmla="*/ 1630917 w 2485572"/>
                <a:gd name="connsiteY280" fmla="*/ 16758 h 1947614"/>
                <a:gd name="connsiteX281" fmla="*/ 1645119 w 2485572"/>
                <a:gd name="connsiteY281" fmla="*/ 8521 h 1947614"/>
                <a:gd name="connsiteX282" fmla="*/ 1653356 w 2485572"/>
                <a:gd name="connsiteY282" fmla="*/ 5681 h 1947614"/>
                <a:gd name="connsiteX283" fmla="*/ 1689712 w 2485572"/>
                <a:gd name="connsiteY283" fmla="*/ 0 h 1947614"/>
                <a:gd name="connsiteX284" fmla="*/ 1698233 w 2485572"/>
                <a:gd name="connsiteY284" fmla="*/ 11361 h 1947614"/>
                <a:gd name="connsiteX285" fmla="*/ 1703914 w 2485572"/>
                <a:gd name="connsiteY285" fmla="*/ 14202 h 1947614"/>
                <a:gd name="connsiteX286" fmla="*/ 1709310 w 2485572"/>
                <a:gd name="connsiteY286" fmla="*/ 16758 h 1947614"/>
                <a:gd name="connsiteX287" fmla="*/ 1717831 w 2485572"/>
                <a:gd name="connsiteY287" fmla="*/ 16758 h 1947614"/>
                <a:gd name="connsiteX288" fmla="*/ 1757028 w 2485572"/>
                <a:gd name="connsiteY288" fmla="*/ 22439 h 1947614"/>
                <a:gd name="connsiteX289" fmla="*/ 1762708 w 2485572"/>
                <a:gd name="connsiteY289" fmla="*/ 25279 h 1947614"/>
                <a:gd name="connsiteX290" fmla="*/ 1768389 w 2485572"/>
                <a:gd name="connsiteY290" fmla="*/ 25279 h 1947614"/>
                <a:gd name="connsiteX291" fmla="*/ 1787987 w 2485572"/>
                <a:gd name="connsiteY291" fmla="*/ 33800 h 1947614"/>
                <a:gd name="connsiteX292" fmla="*/ 1793384 w 2485572"/>
                <a:gd name="connsiteY292" fmla="*/ 33800 h 1947614"/>
                <a:gd name="connsiteX293" fmla="*/ 1801905 w 2485572"/>
                <a:gd name="connsiteY293" fmla="*/ 36640 h 1947614"/>
                <a:gd name="connsiteX294" fmla="*/ 1835421 w 2485572"/>
                <a:gd name="connsiteY294" fmla="*/ 42037 h 1947614"/>
                <a:gd name="connsiteX295" fmla="*/ 1891659 w 2485572"/>
                <a:gd name="connsiteY295" fmla="*/ 61635 h 1947614"/>
                <a:gd name="connsiteX296" fmla="*/ 1897340 w 2485572"/>
                <a:gd name="connsiteY296" fmla="*/ 64475 h 1947614"/>
                <a:gd name="connsiteX297" fmla="*/ 1899896 w 2485572"/>
                <a:gd name="connsiteY297" fmla="*/ 67316 h 1947614"/>
                <a:gd name="connsiteX298" fmla="*/ 1944774 w 2485572"/>
                <a:gd name="connsiteY298" fmla="*/ 123270 h 1947614"/>
                <a:gd name="connsiteX299" fmla="*/ 1947614 w 2485572"/>
                <a:gd name="connsiteY299" fmla="*/ 128951 h 1947614"/>
                <a:gd name="connsiteX300" fmla="*/ 1950454 w 2485572"/>
                <a:gd name="connsiteY300" fmla="*/ 131791 h 1947614"/>
                <a:gd name="connsiteX301" fmla="*/ 1956135 w 2485572"/>
                <a:gd name="connsiteY301" fmla="*/ 140312 h 1947614"/>
                <a:gd name="connsiteX302" fmla="*/ 1958975 w 2485572"/>
                <a:gd name="connsiteY302" fmla="*/ 145709 h 1947614"/>
                <a:gd name="connsiteX303" fmla="*/ 1961532 w 2485572"/>
                <a:gd name="connsiteY303" fmla="*/ 154230 h 1947614"/>
                <a:gd name="connsiteX304" fmla="*/ 1998172 w 2485572"/>
                <a:gd name="connsiteY304" fmla="*/ 204788 h 1947614"/>
                <a:gd name="connsiteX305" fmla="*/ 2003569 w 2485572"/>
                <a:gd name="connsiteY305" fmla="*/ 207344 h 1947614"/>
                <a:gd name="connsiteX306" fmla="*/ 2009249 w 2485572"/>
                <a:gd name="connsiteY306" fmla="*/ 210184 h 1947614"/>
                <a:gd name="connsiteX307" fmla="*/ 2017770 w 2485572"/>
                <a:gd name="connsiteY307" fmla="*/ 210184 h 1947614"/>
                <a:gd name="connsiteX308" fmla="*/ 2026007 w 2485572"/>
                <a:gd name="connsiteY308" fmla="*/ 213025 h 1947614"/>
                <a:gd name="connsiteX309" fmla="*/ 2037368 w 2485572"/>
                <a:gd name="connsiteY309" fmla="*/ 215865 h 1947614"/>
                <a:gd name="connsiteX310" fmla="*/ 2099003 w 2485572"/>
                <a:gd name="connsiteY310" fmla="*/ 221546 h 1947614"/>
                <a:gd name="connsiteX311" fmla="*/ 2104684 w 2485572"/>
                <a:gd name="connsiteY311" fmla="*/ 224386 h 1947614"/>
                <a:gd name="connsiteX312" fmla="*/ 2112921 w 2485572"/>
                <a:gd name="connsiteY312" fmla="*/ 224386 h 1947614"/>
                <a:gd name="connsiteX313" fmla="*/ 2124283 w 2485572"/>
                <a:gd name="connsiteY313" fmla="*/ 229783 h 1947614"/>
                <a:gd name="connsiteX314" fmla="*/ 2177397 w 2485572"/>
                <a:gd name="connsiteY314" fmla="*/ 229783 h 1947614"/>
                <a:gd name="connsiteX315" fmla="*/ 2185918 w 2485572"/>
                <a:gd name="connsiteY315" fmla="*/ 232623 h 1947614"/>
                <a:gd name="connsiteX316" fmla="*/ 2213753 w 2485572"/>
                <a:gd name="connsiteY316" fmla="*/ 226942 h 1947614"/>
                <a:gd name="connsiteX317" fmla="*/ 2219434 w 2485572"/>
                <a:gd name="connsiteY317" fmla="*/ 224386 h 1947614"/>
                <a:gd name="connsiteX318" fmla="*/ 2241872 w 2485572"/>
                <a:gd name="connsiteY318" fmla="*/ 224386 h 1947614"/>
                <a:gd name="connsiteX0" fmla="*/ 2241872 w 2485572"/>
                <a:gd name="connsiteY0" fmla="*/ 224386 h 1944774"/>
                <a:gd name="connsiteX1" fmla="*/ 2227954 w 2485572"/>
                <a:gd name="connsiteY1" fmla="*/ 263583 h 1944774"/>
                <a:gd name="connsiteX2" fmla="*/ 2227954 w 2485572"/>
                <a:gd name="connsiteY2" fmla="*/ 271820 h 1944774"/>
                <a:gd name="connsiteX3" fmla="*/ 2225114 w 2485572"/>
                <a:gd name="connsiteY3" fmla="*/ 294258 h 1944774"/>
                <a:gd name="connsiteX4" fmla="*/ 2216593 w 2485572"/>
                <a:gd name="connsiteY4" fmla="*/ 328058 h 1944774"/>
                <a:gd name="connsiteX5" fmla="*/ 2183077 w 2485572"/>
                <a:gd name="connsiteY5" fmla="*/ 426049 h 1944774"/>
                <a:gd name="connsiteX6" fmla="*/ 2180237 w 2485572"/>
                <a:gd name="connsiteY6" fmla="*/ 428890 h 1944774"/>
                <a:gd name="connsiteX7" fmla="*/ 2177397 w 2485572"/>
                <a:gd name="connsiteY7" fmla="*/ 434570 h 1944774"/>
                <a:gd name="connsiteX8" fmla="*/ 2143881 w 2485572"/>
                <a:gd name="connsiteY8" fmla="*/ 482004 h 1944774"/>
                <a:gd name="connsiteX9" fmla="*/ 2141040 w 2485572"/>
                <a:gd name="connsiteY9" fmla="*/ 487685 h 1944774"/>
                <a:gd name="connsiteX10" fmla="*/ 2135360 w 2485572"/>
                <a:gd name="connsiteY10" fmla="*/ 490525 h 1944774"/>
                <a:gd name="connsiteX11" fmla="*/ 2132519 w 2485572"/>
                <a:gd name="connsiteY11" fmla="*/ 496206 h 1944774"/>
                <a:gd name="connsiteX12" fmla="*/ 2129679 w 2485572"/>
                <a:gd name="connsiteY12" fmla="*/ 538242 h 1944774"/>
                <a:gd name="connsiteX13" fmla="*/ 2132519 w 2485572"/>
                <a:gd name="connsiteY13" fmla="*/ 540799 h 1944774"/>
                <a:gd name="connsiteX14" fmla="*/ 2188758 w 2485572"/>
                <a:gd name="connsiteY14" fmla="*/ 624873 h 1944774"/>
                <a:gd name="connsiteX15" fmla="*/ 2205516 w 2485572"/>
                <a:gd name="connsiteY15" fmla="*/ 630553 h 1944774"/>
                <a:gd name="connsiteX16" fmla="*/ 2211197 w 2485572"/>
                <a:gd name="connsiteY16" fmla="*/ 633393 h 1944774"/>
                <a:gd name="connsiteX17" fmla="*/ 2216593 w 2485572"/>
                <a:gd name="connsiteY17" fmla="*/ 636234 h 1944774"/>
                <a:gd name="connsiteX18" fmla="*/ 2225114 w 2485572"/>
                <a:gd name="connsiteY18" fmla="*/ 636234 h 1944774"/>
                <a:gd name="connsiteX19" fmla="*/ 2267151 w 2485572"/>
                <a:gd name="connsiteY19" fmla="*/ 644755 h 1944774"/>
                <a:gd name="connsiteX20" fmla="*/ 2272832 w 2485572"/>
                <a:gd name="connsiteY20" fmla="*/ 644755 h 1944774"/>
                <a:gd name="connsiteX21" fmla="*/ 2309188 w 2485572"/>
                <a:gd name="connsiteY21" fmla="*/ 678271 h 1944774"/>
                <a:gd name="connsiteX22" fmla="*/ 2370823 w 2485572"/>
                <a:gd name="connsiteY22" fmla="*/ 739906 h 1944774"/>
                <a:gd name="connsiteX23" fmla="*/ 2376504 w 2485572"/>
                <a:gd name="connsiteY23" fmla="*/ 750983 h 1944774"/>
                <a:gd name="connsiteX24" fmla="*/ 2379060 w 2485572"/>
                <a:gd name="connsiteY24" fmla="*/ 756664 h 1944774"/>
                <a:gd name="connsiteX25" fmla="*/ 2381900 w 2485572"/>
                <a:gd name="connsiteY25" fmla="*/ 765185 h 1944774"/>
                <a:gd name="connsiteX26" fmla="*/ 2415700 w 2485572"/>
                <a:gd name="connsiteY26" fmla="*/ 793020 h 1944774"/>
                <a:gd name="connsiteX27" fmla="*/ 2423937 w 2485572"/>
                <a:gd name="connsiteY27" fmla="*/ 793020 h 1944774"/>
                <a:gd name="connsiteX28" fmla="*/ 2429618 w 2485572"/>
                <a:gd name="connsiteY28" fmla="*/ 795860 h 1944774"/>
                <a:gd name="connsiteX29" fmla="*/ 2435299 w 2485572"/>
                <a:gd name="connsiteY29" fmla="*/ 801541 h 1944774"/>
                <a:gd name="connsiteX30" fmla="*/ 2468814 w 2485572"/>
                <a:gd name="connsiteY30" fmla="*/ 832501 h 1944774"/>
                <a:gd name="connsiteX31" fmla="*/ 2468814 w 2485572"/>
                <a:gd name="connsiteY31" fmla="*/ 835057 h 1944774"/>
                <a:gd name="connsiteX32" fmla="*/ 2471655 w 2485572"/>
                <a:gd name="connsiteY32" fmla="*/ 840738 h 1944774"/>
                <a:gd name="connsiteX33" fmla="*/ 2477336 w 2485572"/>
                <a:gd name="connsiteY33" fmla="*/ 866016 h 1944774"/>
                <a:gd name="connsiteX34" fmla="*/ 2483016 w 2485572"/>
                <a:gd name="connsiteY34" fmla="*/ 882774 h 1944774"/>
                <a:gd name="connsiteX35" fmla="*/ 2485572 w 2485572"/>
                <a:gd name="connsiteY35" fmla="*/ 888455 h 1944774"/>
                <a:gd name="connsiteX36" fmla="*/ 2485572 w 2485572"/>
                <a:gd name="connsiteY36" fmla="*/ 896692 h 1944774"/>
                <a:gd name="connsiteX37" fmla="*/ 2457737 w 2485572"/>
                <a:gd name="connsiteY37" fmla="*/ 992127 h 1944774"/>
                <a:gd name="connsiteX38" fmla="*/ 2454897 w 2485572"/>
                <a:gd name="connsiteY38" fmla="*/ 997808 h 1944774"/>
                <a:gd name="connsiteX39" fmla="*/ 2454897 w 2485572"/>
                <a:gd name="connsiteY39" fmla="*/ 1008885 h 1944774"/>
                <a:gd name="connsiteX40" fmla="*/ 2438139 w 2485572"/>
                <a:gd name="connsiteY40" fmla="*/ 1064839 h 1944774"/>
                <a:gd name="connsiteX41" fmla="*/ 2438139 w 2485572"/>
                <a:gd name="connsiteY41" fmla="*/ 1084438 h 1944774"/>
                <a:gd name="connsiteX42" fmla="*/ 2443536 w 2485572"/>
                <a:gd name="connsiteY42" fmla="*/ 1132155 h 1944774"/>
                <a:gd name="connsiteX43" fmla="*/ 2443536 w 2485572"/>
                <a:gd name="connsiteY43" fmla="*/ 1177032 h 1944774"/>
                <a:gd name="connsiteX44" fmla="*/ 2440979 w 2485572"/>
                <a:gd name="connsiteY44" fmla="*/ 1185553 h 1944774"/>
                <a:gd name="connsiteX45" fmla="*/ 2423937 w 2485572"/>
                <a:gd name="connsiteY45" fmla="*/ 1252585 h 1944774"/>
                <a:gd name="connsiteX46" fmla="*/ 2418541 w 2485572"/>
                <a:gd name="connsiteY46" fmla="*/ 1258266 h 1944774"/>
                <a:gd name="connsiteX47" fmla="*/ 2415700 w 2485572"/>
                <a:gd name="connsiteY47" fmla="*/ 1261106 h 1944774"/>
                <a:gd name="connsiteX48" fmla="*/ 2410020 w 2485572"/>
                <a:gd name="connsiteY48" fmla="*/ 1266787 h 1944774"/>
                <a:gd name="connsiteX49" fmla="*/ 2407179 w 2485572"/>
                <a:gd name="connsiteY49" fmla="*/ 1275024 h 1944774"/>
                <a:gd name="connsiteX50" fmla="*/ 2373663 w 2485572"/>
                <a:gd name="connsiteY50" fmla="*/ 1317061 h 1944774"/>
                <a:gd name="connsiteX51" fmla="*/ 2365142 w 2485572"/>
                <a:gd name="connsiteY51" fmla="*/ 1334103 h 1944774"/>
                <a:gd name="connsiteX52" fmla="*/ 2362302 w 2485572"/>
                <a:gd name="connsiteY52" fmla="*/ 1336659 h 1944774"/>
                <a:gd name="connsiteX53" fmla="*/ 2356905 w 2485572"/>
                <a:gd name="connsiteY53" fmla="*/ 1359098 h 1944774"/>
                <a:gd name="connsiteX54" fmla="*/ 2354065 w 2485572"/>
                <a:gd name="connsiteY54" fmla="*/ 1364778 h 1944774"/>
                <a:gd name="connsiteX55" fmla="*/ 2351225 w 2485572"/>
                <a:gd name="connsiteY55" fmla="*/ 1370459 h 1944774"/>
                <a:gd name="connsiteX56" fmla="*/ 2339863 w 2485572"/>
                <a:gd name="connsiteY56" fmla="*/ 1387217 h 1944774"/>
                <a:gd name="connsiteX57" fmla="*/ 2309188 w 2485572"/>
                <a:gd name="connsiteY57" fmla="*/ 1432094 h 1944774"/>
                <a:gd name="connsiteX58" fmla="*/ 2306348 w 2485572"/>
                <a:gd name="connsiteY58" fmla="*/ 1434934 h 1944774"/>
                <a:gd name="connsiteX59" fmla="*/ 2300667 w 2485572"/>
                <a:gd name="connsiteY59" fmla="*/ 1440331 h 1944774"/>
                <a:gd name="connsiteX60" fmla="*/ 2297827 w 2485572"/>
                <a:gd name="connsiteY60" fmla="*/ 1446012 h 1944774"/>
                <a:gd name="connsiteX61" fmla="*/ 2289590 w 2485572"/>
                <a:gd name="connsiteY61" fmla="*/ 1451692 h 1944774"/>
                <a:gd name="connsiteX62" fmla="*/ 2281069 w 2485572"/>
                <a:gd name="connsiteY62" fmla="*/ 1457373 h 1944774"/>
                <a:gd name="connsiteX63" fmla="*/ 2230795 w 2485572"/>
                <a:gd name="connsiteY63" fmla="*/ 1476971 h 1944774"/>
                <a:gd name="connsiteX64" fmla="*/ 2227954 w 2485572"/>
                <a:gd name="connsiteY64" fmla="*/ 1482368 h 1944774"/>
                <a:gd name="connsiteX65" fmla="*/ 2219434 w 2485572"/>
                <a:gd name="connsiteY65" fmla="*/ 1485208 h 1944774"/>
                <a:gd name="connsiteX66" fmla="*/ 2180237 w 2485572"/>
                <a:gd name="connsiteY66" fmla="*/ 1504806 h 1944774"/>
                <a:gd name="connsiteX67" fmla="*/ 2174556 w 2485572"/>
                <a:gd name="connsiteY67" fmla="*/ 1510487 h 1944774"/>
                <a:gd name="connsiteX68" fmla="*/ 2169160 w 2485572"/>
                <a:gd name="connsiteY68" fmla="*/ 1519008 h 1944774"/>
                <a:gd name="connsiteX69" fmla="*/ 2163479 w 2485572"/>
                <a:gd name="connsiteY69" fmla="*/ 1546843 h 1944774"/>
                <a:gd name="connsiteX70" fmla="*/ 1098639 w 2485572"/>
                <a:gd name="connsiteY70" fmla="*/ 1944774 h 1944774"/>
                <a:gd name="connsiteX71" fmla="*/ 1067680 w 2485572"/>
                <a:gd name="connsiteY71" fmla="*/ 1919779 h 1944774"/>
                <a:gd name="connsiteX72" fmla="*/ 1056603 w 2485572"/>
                <a:gd name="connsiteY72" fmla="*/ 1888819 h 1944774"/>
                <a:gd name="connsiteX73" fmla="*/ 1053762 w 2485572"/>
                <a:gd name="connsiteY73" fmla="*/ 1880298 h 1944774"/>
                <a:gd name="connsiteX74" fmla="*/ 1022803 w 2485572"/>
                <a:gd name="connsiteY74" fmla="*/ 1860700 h 1944774"/>
                <a:gd name="connsiteX75" fmla="*/ 1019962 w 2485572"/>
                <a:gd name="connsiteY75" fmla="*/ 1858143 h 1944774"/>
                <a:gd name="connsiteX76" fmla="*/ 1006045 w 2485572"/>
                <a:gd name="connsiteY76" fmla="*/ 1824343 h 1944774"/>
                <a:gd name="connsiteX77" fmla="*/ 1006045 w 2485572"/>
                <a:gd name="connsiteY77" fmla="*/ 1813266 h 1944774"/>
                <a:gd name="connsiteX78" fmla="*/ 1011725 w 2485572"/>
                <a:gd name="connsiteY78" fmla="*/ 1793668 h 1944774"/>
                <a:gd name="connsiteX79" fmla="*/ 1019962 w 2485572"/>
                <a:gd name="connsiteY79" fmla="*/ 1768389 h 1944774"/>
                <a:gd name="connsiteX80" fmla="*/ 1025643 w 2485572"/>
                <a:gd name="connsiteY80" fmla="*/ 1737429 h 1944774"/>
                <a:gd name="connsiteX81" fmla="*/ 1025643 w 2485572"/>
                <a:gd name="connsiteY81" fmla="*/ 1723512 h 1944774"/>
                <a:gd name="connsiteX82" fmla="*/ 1019962 w 2485572"/>
                <a:gd name="connsiteY82" fmla="*/ 1720671 h 1944774"/>
                <a:gd name="connsiteX83" fmla="*/ 1014566 w 2485572"/>
                <a:gd name="connsiteY83" fmla="*/ 1712435 h 1944774"/>
                <a:gd name="connsiteX84" fmla="*/ 1011725 w 2485572"/>
                <a:gd name="connsiteY84" fmla="*/ 1709594 h 1944774"/>
                <a:gd name="connsiteX85" fmla="*/ 983606 w 2485572"/>
                <a:gd name="connsiteY85" fmla="*/ 1692552 h 1944774"/>
                <a:gd name="connsiteX86" fmla="*/ 977925 w 2485572"/>
                <a:gd name="connsiteY86" fmla="*/ 1692552 h 1944774"/>
                <a:gd name="connsiteX87" fmla="*/ 950090 w 2485572"/>
                <a:gd name="connsiteY87" fmla="*/ 1653356 h 1944774"/>
                <a:gd name="connsiteX88" fmla="*/ 950090 w 2485572"/>
                <a:gd name="connsiteY88" fmla="*/ 1639438 h 1944774"/>
                <a:gd name="connsiteX89" fmla="*/ 952931 w 2485572"/>
                <a:gd name="connsiteY89" fmla="*/ 1636598 h 1944774"/>
                <a:gd name="connsiteX90" fmla="*/ 975369 w 2485572"/>
                <a:gd name="connsiteY90" fmla="*/ 1597401 h 1944774"/>
                <a:gd name="connsiteX91" fmla="*/ 980766 w 2485572"/>
                <a:gd name="connsiteY91" fmla="*/ 1591721 h 1944774"/>
                <a:gd name="connsiteX92" fmla="*/ 1017406 w 2485572"/>
                <a:gd name="connsiteY92" fmla="*/ 1561045 h 1944774"/>
                <a:gd name="connsiteX93" fmla="*/ 1022803 w 2485572"/>
                <a:gd name="connsiteY93" fmla="*/ 1558205 h 1944774"/>
                <a:gd name="connsiteX94" fmla="*/ 1025643 w 2485572"/>
                <a:gd name="connsiteY94" fmla="*/ 1555364 h 1944774"/>
                <a:gd name="connsiteX95" fmla="*/ 1031324 w 2485572"/>
                <a:gd name="connsiteY95" fmla="*/ 1549684 h 1944774"/>
                <a:gd name="connsiteX96" fmla="*/ 1293866 w 2485572"/>
                <a:gd name="connsiteY96" fmla="*/ 1680648 h 1944774"/>
                <a:gd name="connsiteX97" fmla="*/ 1455791 w 2485572"/>
                <a:gd name="connsiteY97" fmla="*/ 1685410 h 1944774"/>
                <a:gd name="connsiteX98" fmla="*/ 1289417 w 2485572"/>
                <a:gd name="connsiteY98" fmla="*/ 1536685 h 1944774"/>
                <a:gd name="connsiteX99" fmla="*/ 1061999 w 2485572"/>
                <a:gd name="connsiteY99" fmla="*/ 1465610 h 1944774"/>
                <a:gd name="connsiteX100" fmla="*/ 1061999 w 2485572"/>
                <a:gd name="connsiteY100" fmla="*/ 1429254 h 1944774"/>
                <a:gd name="connsiteX101" fmla="*/ 1048082 w 2485572"/>
                <a:gd name="connsiteY101" fmla="*/ 1403975 h 1944774"/>
                <a:gd name="connsiteX102" fmla="*/ 1022803 w 2485572"/>
                <a:gd name="connsiteY102" fmla="*/ 1387217 h 1944774"/>
                <a:gd name="connsiteX103" fmla="*/ 1011725 w 2485572"/>
                <a:gd name="connsiteY103" fmla="*/ 1381536 h 1944774"/>
                <a:gd name="connsiteX104" fmla="*/ 1000364 w 2485572"/>
                <a:gd name="connsiteY104" fmla="*/ 1381536 h 1944774"/>
                <a:gd name="connsiteX105" fmla="*/ 961167 w 2485572"/>
                <a:gd name="connsiteY105" fmla="*/ 1376140 h 1944774"/>
                <a:gd name="connsiteX106" fmla="*/ 924811 w 2485572"/>
                <a:gd name="connsiteY106" fmla="*/ 1367618 h 1944774"/>
                <a:gd name="connsiteX107" fmla="*/ 919131 w 2485572"/>
                <a:gd name="connsiteY107" fmla="*/ 1367618 h 1944774"/>
                <a:gd name="connsiteX108" fmla="*/ 913450 w 2485572"/>
                <a:gd name="connsiteY108" fmla="*/ 1364778 h 1944774"/>
                <a:gd name="connsiteX109" fmla="*/ 908053 w 2485572"/>
                <a:gd name="connsiteY109" fmla="*/ 1364778 h 1944774"/>
                <a:gd name="connsiteX110" fmla="*/ 877094 w 2485572"/>
                <a:gd name="connsiteY110" fmla="*/ 1381536 h 1944774"/>
                <a:gd name="connsiteX111" fmla="*/ 868857 w 2485572"/>
                <a:gd name="connsiteY111" fmla="*/ 1390057 h 1944774"/>
                <a:gd name="connsiteX112" fmla="*/ 835057 w 2485572"/>
                <a:gd name="connsiteY112" fmla="*/ 1434934 h 1944774"/>
                <a:gd name="connsiteX113" fmla="*/ 832217 w 2485572"/>
                <a:gd name="connsiteY113" fmla="*/ 1440331 h 1944774"/>
                <a:gd name="connsiteX114" fmla="*/ 832217 w 2485572"/>
                <a:gd name="connsiteY114" fmla="*/ 1446012 h 1944774"/>
                <a:gd name="connsiteX115" fmla="*/ 767741 w 2485572"/>
                <a:gd name="connsiteY115" fmla="*/ 1513327 h 1944774"/>
                <a:gd name="connsiteX116" fmla="*/ 711787 w 2485572"/>
                <a:gd name="connsiteY116" fmla="*/ 1535766 h 1944774"/>
                <a:gd name="connsiteX117" fmla="*/ 686508 w 2485572"/>
                <a:gd name="connsiteY117" fmla="*/ 1541447 h 1944774"/>
                <a:gd name="connsiteX118" fmla="*/ 661513 w 2485572"/>
                <a:gd name="connsiteY118" fmla="*/ 1549684 h 1944774"/>
                <a:gd name="connsiteX119" fmla="*/ 658672 w 2485572"/>
                <a:gd name="connsiteY119" fmla="*/ 1552524 h 1944774"/>
                <a:gd name="connsiteX120" fmla="*/ 652992 w 2485572"/>
                <a:gd name="connsiteY120" fmla="*/ 1555364 h 1944774"/>
                <a:gd name="connsiteX121" fmla="*/ 624873 w 2485572"/>
                <a:gd name="connsiteY121" fmla="*/ 1561045 h 1944774"/>
                <a:gd name="connsiteX122" fmla="*/ 619476 w 2485572"/>
                <a:gd name="connsiteY122" fmla="*/ 1558205 h 1944774"/>
                <a:gd name="connsiteX123" fmla="*/ 616636 w 2485572"/>
                <a:gd name="connsiteY123" fmla="*/ 1555364 h 1944774"/>
                <a:gd name="connsiteX124" fmla="*/ 597037 w 2485572"/>
                <a:gd name="connsiteY124" fmla="*/ 1532926 h 1944774"/>
                <a:gd name="connsiteX125" fmla="*/ 594197 w 2485572"/>
                <a:gd name="connsiteY125" fmla="*/ 1521848 h 1944774"/>
                <a:gd name="connsiteX126" fmla="*/ 591357 w 2485572"/>
                <a:gd name="connsiteY126" fmla="*/ 1519008 h 1944774"/>
                <a:gd name="connsiteX127" fmla="*/ 566078 w 2485572"/>
                <a:gd name="connsiteY127" fmla="*/ 1482368 h 1944774"/>
                <a:gd name="connsiteX128" fmla="*/ 560397 w 2485572"/>
                <a:gd name="connsiteY128" fmla="*/ 1471291 h 1944774"/>
                <a:gd name="connsiteX129" fmla="*/ 555000 w 2485572"/>
                <a:gd name="connsiteY129" fmla="*/ 1465610 h 1944774"/>
                <a:gd name="connsiteX130" fmla="*/ 498762 w 2485572"/>
                <a:gd name="connsiteY130" fmla="*/ 1432094 h 1944774"/>
                <a:gd name="connsiteX131" fmla="*/ 490525 w 2485572"/>
                <a:gd name="connsiteY131" fmla="*/ 1429254 h 1944774"/>
                <a:gd name="connsiteX132" fmla="*/ 487685 w 2485572"/>
                <a:gd name="connsiteY132" fmla="*/ 1429254 h 1944774"/>
                <a:gd name="connsiteX133" fmla="*/ 462406 w 2485572"/>
                <a:gd name="connsiteY133" fmla="*/ 1426413 h 1944774"/>
                <a:gd name="connsiteX134" fmla="*/ 400770 w 2485572"/>
                <a:gd name="connsiteY134" fmla="*/ 1426413 h 1944774"/>
                <a:gd name="connsiteX135" fmla="*/ 392250 w 2485572"/>
                <a:gd name="connsiteY135" fmla="*/ 1423573 h 1944774"/>
                <a:gd name="connsiteX136" fmla="*/ 384013 w 2485572"/>
                <a:gd name="connsiteY136" fmla="*/ 1420733 h 1944774"/>
                <a:gd name="connsiteX137" fmla="*/ 375492 w 2485572"/>
                <a:gd name="connsiteY137" fmla="*/ 1420733 h 1944774"/>
                <a:gd name="connsiteX138" fmla="*/ 319537 w 2485572"/>
                <a:gd name="connsiteY138" fmla="*/ 1409655 h 1944774"/>
                <a:gd name="connsiteX139" fmla="*/ 313856 w 2485572"/>
                <a:gd name="connsiteY139" fmla="*/ 1406815 h 1944774"/>
                <a:gd name="connsiteX140" fmla="*/ 308176 w 2485572"/>
                <a:gd name="connsiteY140" fmla="*/ 1406815 h 1944774"/>
                <a:gd name="connsiteX141" fmla="*/ 297098 w 2485572"/>
                <a:gd name="connsiteY141" fmla="*/ 1401134 h 1944774"/>
                <a:gd name="connsiteX142" fmla="*/ 221546 w 2485572"/>
                <a:gd name="connsiteY142" fmla="*/ 1392898 h 1944774"/>
                <a:gd name="connsiteX143" fmla="*/ 213025 w 2485572"/>
                <a:gd name="connsiteY143" fmla="*/ 1392898 h 1944774"/>
                <a:gd name="connsiteX144" fmla="*/ 204504 w 2485572"/>
                <a:gd name="connsiteY144" fmla="*/ 1395738 h 1944774"/>
                <a:gd name="connsiteX145" fmla="*/ 154230 w 2485572"/>
                <a:gd name="connsiteY145" fmla="*/ 1406815 h 1944774"/>
                <a:gd name="connsiteX146" fmla="*/ 148549 w 2485572"/>
                <a:gd name="connsiteY146" fmla="*/ 1403975 h 1944774"/>
                <a:gd name="connsiteX147" fmla="*/ 137472 w 2485572"/>
                <a:gd name="connsiteY147" fmla="*/ 1398294 h 1944774"/>
                <a:gd name="connsiteX148" fmla="*/ 131791 w 2485572"/>
                <a:gd name="connsiteY148" fmla="*/ 1398294 h 1944774"/>
                <a:gd name="connsiteX149" fmla="*/ 67316 w 2485572"/>
                <a:gd name="connsiteY149" fmla="*/ 1418177 h 1944774"/>
                <a:gd name="connsiteX150" fmla="*/ 58795 w 2485572"/>
                <a:gd name="connsiteY150" fmla="*/ 1420733 h 1944774"/>
                <a:gd name="connsiteX151" fmla="*/ 50558 w 2485572"/>
                <a:gd name="connsiteY151" fmla="*/ 1423573 h 1944774"/>
                <a:gd name="connsiteX152" fmla="*/ 42037 w 2485572"/>
                <a:gd name="connsiteY152" fmla="*/ 1423573 h 1944774"/>
                <a:gd name="connsiteX153" fmla="*/ 5681 w 2485572"/>
                <a:gd name="connsiteY153" fmla="*/ 1432094 h 1944774"/>
                <a:gd name="connsiteX154" fmla="*/ 2840 w 2485572"/>
                <a:gd name="connsiteY154" fmla="*/ 1403975 h 1944774"/>
                <a:gd name="connsiteX155" fmla="*/ 0 w 2485572"/>
                <a:gd name="connsiteY155" fmla="*/ 1395738 h 1944774"/>
                <a:gd name="connsiteX156" fmla="*/ 5681 w 2485572"/>
                <a:gd name="connsiteY156" fmla="*/ 1373299 h 1944774"/>
                <a:gd name="connsiteX157" fmla="*/ 5681 w 2485572"/>
                <a:gd name="connsiteY157" fmla="*/ 1361938 h 1944774"/>
                <a:gd name="connsiteX158" fmla="*/ 11361 w 2485572"/>
                <a:gd name="connsiteY158" fmla="*/ 1345180 h 1944774"/>
                <a:gd name="connsiteX159" fmla="*/ 42037 w 2485572"/>
                <a:gd name="connsiteY159" fmla="*/ 1305983 h 1944774"/>
                <a:gd name="connsiteX160" fmla="*/ 47718 w 2485572"/>
                <a:gd name="connsiteY160" fmla="*/ 1294622 h 1944774"/>
                <a:gd name="connsiteX161" fmla="*/ 39197 w 2485572"/>
                <a:gd name="connsiteY161" fmla="*/ 1275024 h 1944774"/>
                <a:gd name="connsiteX162" fmla="*/ 33516 w 2485572"/>
                <a:gd name="connsiteY162" fmla="*/ 1269627 h 1944774"/>
                <a:gd name="connsiteX163" fmla="*/ 33516 w 2485572"/>
                <a:gd name="connsiteY163" fmla="*/ 1244348 h 1944774"/>
                <a:gd name="connsiteX164" fmla="*/ 64475 w 2485572"/>
                <a:gd name="connsiteY164" fmla="*/ 1213389 h 1944774"/>
                <a:gd name="connsiteX165" fmla="*/ 81233 w 2485572"/>
                <a:gd name="connsiteY165" fmla="*/ 1199471 h 1944774"/>
                <a:gd name="connsiteX166" fmla="*/ 86914 w 2485572"/>
                <a:gd name="connsiteY166" fmla="*/ 1190950 h 1944774"/>
                <a:gd name="connsiteX167" fmla="*/ 97991 w 2485572"/>
                <a:gd name="connsiteY167" fmla="*/ 1160275 h 1944774"/>
                <a:gd name="connsiteX168" fmla="*/ 95435 w 2485572"/>
                <a:gd name="connsiteY168" fmla="*/ 1151753 h 1944774"/>
                <a:gd name="connsiteX169" fmla="*/ 95435 w 2485572"/>
                <a:gd name="connsiteY169" fmla="*/ 1121078 h 1944774"/>
                <a:gd name="connsiteX170" fmla="*/ 100832 w 2485572"/>
                <a:gd name="connsiteY170" fmla="*/ 1112557 h 1944774"/>
                <a:gd name="connsiteX171" fmla="*/ 103672 w 2485572"/>
                <a:gd name="connsiteY171" fmla="*/ 1106876 h 1944774"/>
                <a:gd name="connsiteX172" fmla="*/ 154230 w 2485572"/>
                <a:gd name="connsiteY172" fmla="*/ 1070520 h 1944774"/>
                <a:gd name="connsiteX173" fmla="*/ 176668 w 2485572"/>
                <a:gd name="connsiteY173" fmla="*/ 1045241 h 1944774"/>
                <a:gd name="connsiteX174" fmla="*/ 176668 w 2485572"/>
                <a:gd name="connsiteY174" fmla="*/ 1037004 h 1944774"/>
                <a:gd name="connsiteX175" fmla="*/ 173828 w 2485572"/>
                <a:gd name="connsiteY175" fmla="*/ 1028483 h 1944774"/>
                <a:gd name="connsiteX176" fmla="*/ 157070 w 2485572"/>
                <a:gd name="connsiteY176" fmla="*/ 1008885 h 1944774"/>
                <a:gd name="connsiteX177" fmla="*/ 154230 w 2485572"/>
                <a:gd name="connsiteY177" fmla="*/ 1000648 h 1944774"/>
                <a:gd name="connsiteX178" fmla="*/ 157070 w 2485572"/>
                <a:gd name="connsiteY178" fmla="*/ 964008 h 1944774"/>
                <a:gd name="connsiteX179" fmla="*/ 154230 w 2485572"/>
                <a:gd name="connsiteY179" fmla="*/ 955771 h 1944774"/>
                <a:gd name="connsiteX180" fmla="*/ 126111 w 2485572"/>
                <a:gd name="connsiteY180" fmla="*/ 930492 h 1944774"/>
                <a:gd name="connsiteX181" fmla="*/ 112193 w 2485572"/>
                <a:gd name="connsiteY181" fmla="*/ 927652 h 1944774"/>
                <a:gd name="connsiteX182" fmla="*/ 109353 w 2485572"/>
                <a:gd name="connsiteY182" fmla="*/ 921971 h 1944774"/>
                <a:gd name="connsiteX183" fmla="*/ 109353 w 2485572"/>
                <a:gd name="connsiteY183" fmla="*/ 908053 h 1944774"/>
                <a:gd name="connsiteX184" fmla="*/ 117590 w 2485572"/>
                <a:gd name="connsiteY184" fmla="*/ 891295 h 1944774"/>
                <a:gd name="connsiteX185" fmla="*/ 123270 w 2485572"/>
                <a:gd name="connsiteY185" fmla="*/ 885615 h 1944774"/>
                <a:gd name="connsiteX186" fmla="*/ 148549 w 2485572"/>
                <a:gd name="connsiteY186" fmla="*/ 866016 h 1944774"/>
                <a:gd name="connsiteX187" fmla="*/ 128951 w 2485572"/>
                <a:gd name="connsiteY187" fmla="*/ 840738 h 1944774"/>
                <a:gd name="connsiteX188" fmla="*/ 126111 w 2485572"/>
                <a:gd name="connsiteY188" fmla="*/ 821139 h 1944774"/>
                <a:gd name="connsiteX189" fmla="*/ 140028 w 2485572"/>
                <a:gd name="connsiteY189" fmla="*/ 812618 h 1944774"/>
                <a:gd name="connsiteX190" fmla="*/ 142869 w 2485572"/>
                <a:gd name="connsiteY190" fmla="*/ 790464 h 1944774"/>
                <a:gd name="connsiteX191" fmla="*/ 154230 w 2485572"/>
                <a:gd name="connsiteY191" fmla="*/ 773422 h 1944774"/>
                <a:gd name="connsiteX192" fmla="*/ 157070 w 2485572"/>
                <a:gd name="connsiteY192" fmla="*/ 762344 h 1944774"/>
                <a:gd name="connsiteX193" fmla="*/ 157070 w 2485572"/>
                <a:gd name="connsiteY193" fmla="*/ 753824 h 1944774"/>
                <a:gd name="connsiteX194" fmla="*/ 145709 w 2485572"/>
                <a:gd name="connsiteY194" fmla="*/ 731385 h 1944774"/>
                <a:gd name="connsiteX195" fmla="*/ 145709 w 2485572"/>
                <a:gd name="connsiteY195" fmla="*/ 723148 h 1944774"/>
                <a:gd name="connsiteX196" fmla="*/ 159627 w 2485572"/>
                <a:gd name="connsiteY196" fmla="*/ 714627 h 1944774"/>
                <a:gd name="connsiteX197" fmla="*/ 204504 w 2485572"/>
                <a:gd name="connsiteY197" fmla="*/ 708946 h 1944774"/>
                <a:gd name="connsiteX198" fmla="*/ 232623 w 2485572"/>
                <a:gd name="connsiteY198" fmla="*/ 678271 h 1944774"/>
                <a:gd name="connsiteX199" fmla="*/ 232623 w 2485572"/>
                <a:gd name="connsiteY199" fmla="*/ 666909 h 1944774"/>
                <a:gd name="connsiteX200" fmla="*/ 215865 w 2485572"/>
                <a:gd name="connsiteY200" fmla="*/ 644755 h 1944774"/>
                <a:gd name="connsiteX201" fmla="*/ 218705 w 2485572"/>
                <a:gd name="connsiteY201" fmla="*/ 613795 h 1944774"/>
                <a:gd name="connsiteX202" fmla="*/ 241144 w 2485572"/>
                <a:gd name="connsiteY202" fmla="*/ 582836 h 1944774"/>
                <a:gd name="connsiteX203" fmla="*/ 252221 w 2485572"/>
                <a:gd name="connsiteY203" fmla="*/ 571758 h 1944774"/>
                <a:gd name="connsiteX204" fmla="*/ 285737 w 2485572"/>
                <a:gd name="connsiteY204" fmla="*/ 524041 h 1944774"/>
                <a:gd name="connsiteX205" fmla="*/ 291418 w 2485572"/>
                <a:gd name="connsiteY205" fmla="*/ 518644 h 1944774"/>
                <a:gd name="connsiteX206" fmla="*/ 322377 w 2485572"/>
                <a:gd name="connsiteY206" fmla="*/ 518644 h 1944774"/>
                <a:gd name="connsiteX207" fmla="*/ 333455 w 2485572"/>
                <a:gd name="connsiteY207" fmla="*/ 510123 h 1944774"/>
                <a:gd name="connsiteX208" fmla="*/ 341976 w 2485572"/>
                <a:gd name="connsiteY208" fmla="*/ 482004 h 1944774"/>
                <a:gd name="connsiteX209" fmla="*/ 347372 w 2485572"/>
                <a:gd name="connsiteY209" fmla="*/ 476607 h 1944774"/>
                <a:gd name="connsiteX210" fmla="*/ 386853 w 2485572"/>
                <a:gd name="connsiteY210" fmla="*/ 459565 h 1944774"/>
                <a:gd name="connsiteX211" fmla="*/ 389409 w 2485572"/>
                <a:gd name="connsiteY211" fmla="*/ 454169 h 1944774"/>
                <a:gd name="connsiteX212" fmla="*/ 400770 w 2485572"/>
                <a:gd name="connsiteY212" fmla="*/ 434570 h 1944774"/>
                <a:gd name="connsiteX213" fmla="*/ 414688 w 2485572"/>
                <a:gd name="connsiteY213" fmla="*/ 392534 h 1944774"/>
                <a:gd name="connsiteX214" fmla="*/ 428890 w 2485572"/>
                <a:gd name="connsiteY214" fmla="*/ 341976 h 1944774"/>
                <a:gd name="connsiteX215" fmla="*/ 434286 w 2485572"/>
                <a:gd name="connsiteY215" fmla="*/ 255062 h 1944774"/>
                <a:gd name="connsiteX216" fmla="*/ 437127 w 2485572"/>
                <a:gd name="connsiteY216" fmla="*/ 252221 h 1944774"/>
                <a:gd name="connsiteX217" fmla="*/ 448488 w 2485572"/>
                <a:gd name="connsiteY217" fmla="*/ 235463 h 1944774"/>
                <a:gd name="connsiteX218" fmla="*/ 468086 w 2485572"/>
                <a:gd name="connsiteY218" fmla="*/ 221546 h 1944774"/>
                <a:gd name="connsiteX219" fmla="*/ 501602 w 2485572"/>
                <a:gd name="connsiteY219" fmla="*/ 215865 h 1944774"/>
                <a:gd name="connsiteX220" fmla="*/ 512964 w 2485572"/>
                <a:gd name="connsiteY220" fmla="*/ 213025 h 1944774"/>
                <a:gd name="connsiteX221" fmla="*/ 555000 w 2485572"/>
                <a:gd name="connsiteY221" fmla="*/ 187746 h 1944774"/>
                <a:gd name="connsiteX222" fmla="*/ 557557 w 2485572"/>
                <a:gd name="connsiteY222" fmla="*/ 182349 h 1944774"/>
                <a:gd name="connsiteX223" fmla="*/ 602434 w 2485572"/>
                <a:gd name="connsiteY223" fmla="*/ 131791 h 1944774"/>
                <a:gd name="connsiteX224" fmla="*/ 605274 w 2485572"/>
                <a:gd name="connsiteY224" fmla="*/ 123270 h 1944774"/>
                <a:gd name="connsiteX225" fmla="*/ 594197 w 2485572"/>
                <a:gd name="connsiteY225" fmla="*/ 70156 h 1944774"/>
                <a:gd name="connsiteX226" fmla="*/ 650151 w 2485572"/>
                <a:gd name="connsiteY226" fmla="*/ 92595 h 1944774"/>
                <a:gd name="connsiteX227" fmla="*/ 664069 w 2485572"/>
                <a:gd name="connsiteY227" fmla="*/ 92595 h 1944774"/>
                <a:gd name="connsiteX228" fmla="*/ 689348 w 2485572"/>
                <a:gd name="connsiteY228" fmla="*/ 98275 h 1944774"/>
                <a:gd name="connsiteX229" fmla="*/ 723148 w 2485572"/>
                <a:gd name="connsiteY229" fmla="*/ 89754 h 1944774"/>
                <a:gd name="connsiteX230" fmla="*/ 725704 w 2485572"/>
                <a:gd name="connsiteY230" fmla="*/ 92595 h 1944774"/>
                <a:gd name="connsiteX231" fmla="*/ 731385 w 2485572"/>
                <a:gd name="connsiteY231" fmla="*/ 92595 h 1944774"/>
                <a:gd name="connsiteX232" fmla="*/ 737065 w 2485572"/>
                <a:gd name="connsiteY232" fmla="*/ 95435 h 1944774"/>
                <a:gd name="connsiteX233" fmla="*/ 742746 w 2485572"/>
                <a:gd name="connsiteY233" fmla="*/ 95435 h 1944774"/>
                <a:gd name="connsiteX234" fmla="*/ 779102 w 2485572"/>
                <a:gd name="connsiteY234" fmla="*/ 75837 h 1944774"/>
                <a:gd name="connsiteX235" fmla="*/ 818299 w 2485572"/>
                <a:gd name="connsiteY235" fmla="*/ 39197 h 1944774"/>
                <a:gd name="connsiteX236" fmla="*/ 823980 w 2485572"/>
                <a:gd name="connsiteY236" fmla="*/ 33800 h 1944774"/>
                <a:gd name="connsiteX237" fmla="*/ 851815 w 2485572"/>
                <a:gd name="connsiteY237" fmla="*/ 19598 h 1944774"/>
                <a:gd name="connsiteX238" fmla="*/ 854655 w 2485572"/>
                <a:gd name="connsiteY238" fmla="*/ 14202 h 1944774"/>
                <a:gd name="connsiteX239" fmla="*/ 888455 w 2485572"/>
                <a:gd name="connsiteY239" fmla="*/ 8521 h 1944774"/>
                <a:gd name="connsiteX240" fmla="*/ 893852 w 2485572"/>
                <a:gd name="connsiteY240" fmla="*/ 11361 h 1944774"/>
                <a:gd name="connsiteX241" fmla="*/ 933332 w 2485572"/>
                <a:gd name="connsiteY241" fmla="*/ 36640 h 1944774"/>
                <a:gd name="connsiteX242" fmla="*/ 938729 w 2485572"/>
                <a:gd name="connsiteY242" fmla="*/ 42037 h 1944774"/>
                <a:gd name="connsiteX243" fmla="*/ 969689 w 2485572"/>
                <a:gd name="connsiteY243" fmla="*/ 61635 h 1944774"/>
                <a:gd name="connsiteX244" fmla="*/ 972529 w 2485572"/>
                <a:gd name="connsiteY244" fmla="*/ 64475 h 1944774"/>
                <a:gd name="connsiteX245" fmla="*/ 977925 w 2485572"/>
                <a:gd name="connsiteY245" fmla="*/ 67316 h 1944774"/>
                <a:gd name="connsiteX246" fmla="*/ 1011725 w 2485572"/>
                <a:gd name="connsiteY246" fmla="*/ 67316 h 1944774"/>
                <a:gd name="connsiteX247" fmla="*/ 1031324 w 2485572"/>
                <a:gd name="connsiteY247" fmla="*/ 64475 h 1944774"/>
                <a:gd name="connsiteX248" fmla="*/ 1042401 w 2485572"/>
                <a:gd name="connsiteY248" fmla="*/ 64475 h 1944774"/>
                <a:gd name="connsiteX249" fmla="*/ 1104036 w 2485572"/>
                <a:gd name="connsiteY249" fmla="*/ 70156 h 1944774"/>
                <a:gd name="connsiteX250" fmla="*/ 1109717 w 2485572"/>
                <a:gd name="connsiteY250" fmla="*/ 75837 h 1944774"/>
                <a:gd name="connsiteX251" fmla="*/ 1118238 w 2485572"/>
                <a:gd name="connsiteY251" fmla="*/ 81233 h 1944774"/>
                <a:gd name="connsiteX252" fmla="*/ 1121078 w 2485572"/>
                <a:gd name="connsiteY252" fmla="*/ 84074 h 1944774"/>
                <a:gd name="connsiteX253" fmla="*/ 1143517 w 2485572"/>
                <a:gd name="connsiteY253" fmla="*/ 95435 h 1944774"/>
                <a:gd name="connsiteX254" fmla="*/ 1151754 w 2485572"/>
                <a:gd name="connsiteY254" fmla="*/ 100832 h 1944774"/>
                <a:gd name="connsiteX255" fmla="*/ 1171352 w 2485572"/>
                <a:gd name="connsiteY255" fmla="*/ 100832 h 1944774"/>
                <a:gd name="connsiteX256" fmla="*/ 1174192 w 2485572"/>
                <a:gd name="connsiteY256" fmla="*/ 98275 h 1944774"/>
                <a:gd name="connsiteX257" fmla="*/ 1188110 w 2485572"/>
                <a:gd name="connsiteY257" fmla="*/ 89754 h 1944774"/>
                <a:gd name="connsiteX258" fmla="*/ 1193791 w 2485572"/>
                <a:gd name="connsiteY258" fmla="*/ 84074 h 1944774"/>
                <a:gd name="connsiteX259" fmla="*/ 1238668 w 2485572"/>
                <a:gd name="connsiteY259" fmla="*/ 75837 h 1944774"/>
                <a:gd name="connsiteX260" fmla="*/ 1244348 w 2485572"/>
                <a:gd name="connsiteY260" fmla="*/ 78677 h 1944774"/>
                <a:gd name="connsiteX261" fmla="*/ 1272184 w 2485572"/>
                <a:gd name="connsiteY261" fmla="*/ 75837 h 1944774"/>
                <a:gd name="connsiteX262" fmla="*/ 1280705 w 2485572"/>
                <a:gd name="connsiteY262" fmla="*/ 72996 h 1944774"/>
                <a:gd name="connsiteX263" fmla="*/ 1286385 w 2485572"/>
                <a:gd name="connsiteY263" fmla="*/ 72996 h 1944774"/>
                <a:gd name="connsiteX264" fmla="*/ 1348020 w 2485572"/>
                <a:gd name="connsiteY264" fmla="*/ 50558 h 1944774"/>
                <a:gd name="connsiteX265" fmla="*/ 1350861 w 2485572"/>
                <a:gd name="connsiteY265" fmla="*/ 50558 h 1944774"/>
                <a:gd name="connsiteX266" fmla="*/ 1392898 w 2485572"/>
                <a:gd name="connsiteY266" fmla="*/ 39197 h 1944774"/>
                <a:gd name="connsiteX267" fmla="*/ 1406815 w 2485572"/>
                <a:gd name="connsiteY267" fmla="*/ 39197 h 1944774"/>
                <a:gd name="connsiteX268" fmla="*/ 1459929 w 2485572"/>
                <a:gd name="connsiteY268" fmla="*/ 36640 h 1944774"/>
                <a:gd name="connsiteX269" fmla="*/ 1468450 w 2485572"/>
                <a:gd name="connsiteY269" fmla="*/ 36640 h 1944774"/>
                <a:gd name="connsiteX270" fmla="*/ 1474131 w 2485572"/>
                <a:gd name="connsiteY270" fmla="*/ 33800 h 1944774"/>
                <a:gd name="connsiteX271" fmla="*/ 1479528 w 2485572"/>
                <a:gd name="connsiteY271" fmla="*/ 30960 h 1944774"/>
                <a:gd name="connsiteX272" fmla="*/ 1485208 w 2485572"/>
                <a:gd name="connsiteY272" fmla="*/ 30960 h 1944774"/>
                <a:gd name="connsiteX273" fmla="*/ 1544003 w 2485572"/>
                <a:gd name="connsiteY273" fmla="*/ 16758 h 1944774"/>
                <a:gd name="connsiteX274" fmla="*/ 1549684 w 2485572"/>
                <a:gd name="connsiteY274" fmla="*/ 14202 h 1944774"/>
                <a:gd name="connsiteX275" fmla="*/ 1555364 w 2485572"/>
                <a:gd name="connsiteY275" fmla="*/ 14202 h 1944774"/>
                <a:gd name="connsiteX276" fmla="*/ 1563601 w 2485572"/>
                <a:gd name="connsiteY276" fmla="*/ 11361 h 1944774"/>
                <a:gd name="connsiteX277" fmla="*/ 1614159 w 2485572"/>
                <a:gd name="connsiteY277" fmla="*/ 22439 h 1944774"/>
                <a:gd name="connsiteX278" fmla="*/ 1619840 w 2485572"/>
                <a:gd name="connsiteY278" fmla="*/ 19598 h 1944774"/>
                <a:gd name="connsiteX279" fmla="*/ 1630917 w 2485572"/>
                <a:gd name="connsiteY279" fmla="*/ 16758 h 1944774"/>
                <a:gd name="connsiteX280" fmla="*/ 1645119 w 2485572"/>
                <a:gd name="connsiteY280" fmla="*/ 8521 h 1944774"/>
                <a:gd name="connsiteX281" fmla="*/ 1653356 w 2485572"/>
                <a:gd name="connsiteY281" fmla="*/ 5681 h 1944774"/>
                <a:gd name="connsiteX282" fmla="*/ 1689712 w 2485572"/>
                <a:gd name="connsiteY282" fmla="*/ 0 h 1944774"/>
                <a:gd name="connsiteX283" fmla="*/ 1698233 w 2485572"/>
                <a:gd name="connsiteY283" fmla="*/ 11361 h 1944774"/>
                <a:gd name="connsiteX284" fmla="*/ 1703914 w 2485572"/>
                <a:gd name="connsiteY284" fmla="*/ 14202 h 1944774"/>
                <a:gd name="connsiteX285" fmla="*/ 1709310 w 2485572"/>
                <a:gd name="connsiteY285" fmla="*/ 16758 h 1944774"/>
                <a:gd name="connsiteX286" fmla="*/ 1717831 w 2485572"/>
                <a:gd name="connsiteY286" fmla="*/ 16758 h 1944774"/>
                <a:gd name="connsiteX287" fmla="*/ 1757028 w 2485572"/>
                <a:gd name="connsiteY287" fmla="*/ 22439 h 1944774"/>
                <a:gd name="connsiteX288" fmla="*/ 1762708 w 2485572"/>
                <a:gd name="connsiteY288" fmla="*/ 25279 h 1944774"/>
                <a:gd name="connsiteX289" fmla="*/ 1768389 w 2485572"/>
                <a:gd name="connsiteY289" fmla="*/ 25279 h 1944774"/>
                <a:gd name="connsiteX290" fmla="*/ 1787987 w 2485572"/>
                <a:gd name="connsiteY290" fmla="*/ 33800 h 1944774"/>
                <a:gd name="connsiteX291" fmla="*/ 1793384 w 2485572"/>
                <a:gd name="connsiteY291" fmla="*/ 33800 h 1944774"/>
                <a:gd name="connsiteX292" fmla="*/ 1801905 w 2485572"/>
                <a:gd name="connsiteY292" fmla="*/ 36640 h 1944774"/>
                <a:gd name="connsiteX293" fmla="*/ 1835421 w 2485572"/>
                <a:gd name="connsiteY293" fmla="*/ 42037 h 1944774"/>
                <a:gd name="connsiteX294" fmla="*/ 1891659 w 2485572"/>
                <a:gd name="connsiteY294" fmla="*/ 61635 h 1944774"/>
                <a:gd name="connsiteX295" fmla="*/ 1897340 w 2485572"/>
                <a:gd name="connsiteY295" fmla="*/ 64475 h 1944774"/>
                <a:gd name="connsiteX296" fmla="*/ 1899896 w 2485572"/>
                <a:gd name="connsiteY296" fmla="*/ 67316 h 1944774"/>
                <a:gd name="connsiteX297" fmla="*/ 1944774 w 2485572"/>
                <a:gd name="connsiteY297" fmla="*/ 123270 h 1944774"/>
                <a:gd name="connsiteX298" fmla="*/ 1947614 w 2485572"/>
                <a:gd name="connsiteY298" fmla="*/ 128951 h 1944774"/>
                <a:gd name="connsiteX299" fmla="*/ 1950454 w 2485572"/>
                <a:gd name="connsiteY299" fmla="*/ 131791 h 1944774"/>
                <a:gd name="connsiteX300" fmla="*/ 1956135 w 2485572"/>
                <a:gd name="connsiteY300" fmla="*/ 140312 h 1944774"/>
                <a:gd name="connsiteX301" fmla="*/ 1958975 w 2485572"/>
                <a:gd name="connsiteY301" fmla="*/ 145709 h 1944774"/>
                <a:gd name="connsiteX302" fmla="*/ 1961532 w 2485572"/>
                <a:gd name="connsiteY302" fmla="*/ 154230 h 1944774"/>
                <a:gd name="connsiteX303" fmla="*/ 1998172 w 2485572"/>
                <a:gd name="connsiteY303" fmla="*/ 204788 h 1944774"/>
                <a:gd name="connsiteX304" fmla="*/ 2003569 w 2485572"/>
                <a:gd name="connsiteY304" fmla="*/ 207344 h 1944774"/>
                <a:gd name="connsiteX305" fmla="*/ 2009249 w 2485572"/>
                <a:gd name="connsiteY305" fmla="*/ 210184 h 1944774"/>
                <a:gd name="connsiteX306" fmla="*/ 2017770 w 2485572"/>
                <a:gd name="connsiteY306" fmla="*/ 210184 h 1944774"/>
                <a:gd name="connsiteX307" fmla="*/ 2026007 w 2485572"/>
                <a:gd name="connsiteY307" fmla="*/ 213025 h 1944774"/>
                <a:gd name="connsiteX308" fmla="*/ 2037368 w 2485572"/>
                <a:gd name="connsiteY308" fmla="*/ 215865 h 1944774"/>
                <a:gd name="connsiteX309" fmla="*/ 2099003 w 2485572"/>
                <a:gd name="connsiteY309" fmla="*/ 221546 h 1944774"/>
                <a:gd name="connsiteX310" fmla="*/ 2104684 w 2485572"/>
                <a:gd name="connsiteY310" fmla="*/ 224386 h 1944774"/>
                <a:gd name="connsiteX311" fmla="*/ 2112921 w 2485572"/>
                <a:gd name="connsiteY311" fmla="*/ 224386 h 1944774"/>
                <a:gd name="connsiteX312" fmla="*/ 2124283 w 2485572"/>
                <a:gd name="connsiteY312" fmla="*/ 229783 h 1944774"/>
                <a:gd name="connsiteX313" fmla="*/ 2177397 w 2485572"/>
                <a:gd name="connsiteY313" fmla="*/ 229783 h 1944774"/>
                <a:gd name="connsiteX314" fmla="*/ 2185918 w 2485572"/>
                <a:gd name="connsiteY314" fmla="*/ 232623 h 1944774"/>
                <a:gd name="connsiteX315" fmla="*/ 2213753 w 2485572"/>
                <a:gd name="connsiteY315" fmla="*/ 226942 h 1944774"/>
                <a:gd name="connsiteX316" fmla="*/ 2219434 w 2485572"/>
                <a:gd name="connsiteY316" fmla="*/ 224386 h 1944774"/>
                <a:gd name="connsiteX317" fmla="*/ 2241872 w 2485572"/>
                <a:gd name="connsiteY317" fmla="*/ 224386 h 1944774"/>
                <a:gd name="connsiteX0" fmla="*/ 2241872 w 2485572"/>
                <a:gd name="connsiteY0" fmla="*/ 224386 h 1919779"/>
                <a:gd name="connsiteX1" fmla="*/ 2227954 w 2485572"/>
                <a:gd name="connsiteY1" fmla="*/ 263583 h 1919779"/>
                <a:gd name="connsiteX2" fmla="*/ 2227954 w 2485572"/>
                <a:gd name="connsiteY2" fmla="*/ 271820 h 1919779"/>
                <a:gd name="connsiteX3" fmla="*/ 2225114 w 2485572"/>
                <a:gd name="connsiteY3" fmla="*/ 294258 h 1919779"/>
                <a:gd name="connsiteX4" fmla="*/ 2216593 w 2485572"/>
                <a:gd name="connsiteY4" fmla="*/ 328058 h 1919779"/>
                <a:gd name="connsiteX5" fmla="*/ 2183077 w 2485572"/>
                <a:gd name="connsiteY5" fmla="*/ 426049 h 1919779"/>
                <a:gd name="connsiteX6" fmla="*/ 2180237 w 2485572"/>
                <a:gd name="connsiteY6" fmla="*/ 428890 h 1919779"/>
                <a:gd name="connsiteX7" fmla="*/ 2177397 w 2485572"/>
                <a:gd name="connsiteY7" fmla="*/ 434570 h 1919779"/>
                <a:gd name="connsiteX8" fmla="*/ 2143881 w 2485572"/>
                <a:gd name="connsiteY8" fmla="*/ 482004 h 1919779"/>
                <a:gd name="connsiteX9" fmla="*/ 2141040 w 2485572"/>
                <a:gd name="connsiteY9" fmla="*/ 487685 h 1919779"/>
                <a:gd name="connsiteX10" fmla="*/ 2135360 w 2485572"/>
                <a:gd name="connsiteY10" fmla="*/ 490525 h 1919779"/>
                <a:gd name="connsiteX11" fmla="*/ 2132519 w 2485572"/>
                <a:gd name="connsiteY11" fmla="*/ 496206 h 1919779"/>
                <a:gd name="connsiteX12" fmla="*/ 2129679 w 2485572"/>
                <a:gd name="connsiteY12" fmla="*/ 538242 h 1919779"/>
                <a:gd name="connsiteX13" fmla="*/ 2132519 w 2485572"/>
                <a:gd name="connsiteY13" fmla="*/ 540799 h 1919779"/>
                <a:gd name="connsiteX14" fmla="*/ 2188758 w 2485572"/>
                <a:gd name="connsiteY14" fmla="*/ 624873 h 1919779"/>
                <a:gd name="connsiteX15" fmla="*/ 2205516 w 2485572"/>
                <a:gd name="connsiteY15" fmla="*/ 630553 h 1919779"/>
                <a:gd name="connsiteX16" fmla="*/ 2211197 w 2485572"/>
                <a:gd name="connsiteY16" fmla="*/ 633393 h 1919779"/>
                <a:gd name="connsiteX17" fmla="*/ 2216593 w 2485572"/>
                <a:gd name="connsiteY17" fmla="*/ 636234 h 1919779"/>
                <a:gd name="connsiteX18" fmla="*/ 2225114 w 2485572"/>
                <a:gd name="connsiteY18" fmla="*/ 636234 h 1919779"/>
                <a:gd name="connsiteX19" fmla="*/ 2267151 w 2485572"/>
                <a:gd name="connsiteY19" fmla="*/ 644755 h 1919779"/>
                <a:gd name="connsiteX20" fmla="*/ 2272832 w 2485572"/>
                <a:gd name="connsiteY20" fmla="*/ 644755 h 1919779"/>
                <a:gd name="connsiteX21" fmla="*/ 2309188 w 2485572"/>
                <a:gd name="connsiteY21" fmla="*/ 678271 h 1919779"/>
                <a:gd name="connsiteX22" fmla="*/ 2370823 w 2485572"/>
                <a:gd name="connsiteY22" fmla="*/ 739906 h 1919779"/>
                <a:gd name="connsiteX23" fmla="*/ 2376504 w 2485572"/>
                <a:gd name="connsiteY23" fmla="*/ 750983 h 1919779"/>
                <a:gd name="connsiteX24" fmla="*/ 2379060 w 2485572"/>
                <a:gd name="connsiteY24" fmla="*/ 756664 h 1919779"/>
                <a:gd name="connsiteX25" fmla="*/ 2381900 w 2485572"/>
                <a:gd name="connsiteY25" fmla="*/ 765185 h 1919779"/>
                <a:gd name="connsiteX26" fmla="*/ 2415700 w 2485572"/>
                <a:gd name="connsiteY26" fmla="*/ 793020 h 1919779"/>
                <a:gd name="connsiteX27" fmla="*/ 2423937 w 2485572"/>
                <a:gd name="connsiteY27" fmla="*/ 793020 h 1919779"/>
                <a:gd name="connsiteX28" fmla="*/ 2429618 w 2485572"/>
                <a:gd name="connsiteY28" fmla="*/ 795860 h 1919779"/>
                <a:gd name="connsiteX29" fmla="*/ 2435299 w 2485572"/>
                <a:gd name="connsiteY29" fmla="*/ 801541 h 1919779"/>
                <a:gd name="connsiteX30" fmla="*/ 2468814 w 2485572"/>
                <a:gd name="connsiteY30" fmla="*/ 832501 h 1919779"/>
                <a:gd name="connsiteX31" fmla="*/ 2468814 w 2485572"/>
                <a:gd name="connsiteY31" fmla="*/ 835057 h 1919779"/>
                <a:gd name="connsiteX32" fmla="*/ 2471655 w 2485572"/>
                <a:gd name="connsiteY32" fmla="*/ 840738 h 1919779"/>
                <a:gd name="connsiteX33" fmla="*/ 2477336 w 2485572"/>
                <a:gd name="connsiteY33" fmla="*/ 866016 h 1919779"/>
                <a:gd name="connsiteX34" fmla="*/ 2483016 w 2485572"/>
                <a:gd name="connsiteY34" fmla="*/ 882774 h 1919779"/>
                <a:gd name="connsiteX35" fmla="*/ 2485572 w 2485572"/>
                <a:gd name="connsiteY35" fmla="*/ 888455 h 1919779"/>
                <a:gd name="connsiteX36" fmla="*/ 2485572 w 2485572"/>
                <a:gd name="connsiteY36" fmla="*/ 896692 h 1919779"/>
                <a:gd name="connsiteX37" fmla="*/ 2457737 w 2485572"/>
                <a:gd name="connsiteY37" fmla="*/ 992127 h 1919779"/>
                <a:gd name="connsiteX38" fmla="*/ 2454897 w 2485572"/>
                <a:gd name="connsiteY38" fmla="*/ 997808 h 1919779"/>
                <a:gd name="connsiteX39" fmla="*/ 2454897 w 2485572"/>
                <a:gd name="connsiteY39" fmla="*/ 1008885 h 1919779"/>
                <a:gd name="connsiteX40" fmla="*/ 2438139 w 2485572"/>
                <a:gd name="connsiteY40" fmla="*/ 1064839 h 1919779"/>
                <a:gd name="connsiteX41" fmla="*/ 2438139 w 2485572"/>
                <a:gd name="connsiteY41" fmla="*/ 1084438 h 1919779"/>
                <a:gd name="connsiteX42" fmla="*/ 2443536 w 2485572"/>
                <a:gd name="connsiteY42" fmla="*/ 1132155 h 1919779"/>
                <a:gd name="connsiteX43" fmla="*/ 2443536 w 2485572"/>
                <a:gd name="connsiteY43" fmla="*/ 1177032 h 1919779"/>
                <a:gd name="connsiteX44" fmla="*/ 2440979 w 2485572"/>
                <a:gd name="connsiteY44" fmla="*/ 1185553 h 1919779"/>
                <a:gd name="connsiteX45" fmla="*/ 2423937 w 2485572"/>
                <a:gd name="connsiteY45" fmla="*/ 1252585 h 1919779"/>
                <a:gd name="connsiteX46" fmla="*/ 2418541 w 2485572"/>
                <a:gd name="connsiteY46" fmla="*/ 1258266 h 1919779"/>
                <a:gd name="connsiteX47" fmla="*/ 2415700 w 2485572"/>
                <a:gd name="connsiteY47" fmla="*/ 1261106 h 1919779"/>
                <a:gd name="connsiteX48" fmla="*/ 2410020 w 2485572"/>
                <a:gd name="connsiteY48" fmla="*/ 1266787 h 1919779"/>
                <a:gd name="connsiteX49" fmla="*/ 2407179 w 2485572"/>
                <a:gd name="connsiteY49" fmla="*/ 1275024 h 1919779"/>
                <a:gd name="connsiteX50" fmla="*/ 2373663 w 2485572"/>
                <a:gd name="connsiteY50" fmla="*/ 1317061 h 1919779"/>
                <a:gd name="connsiteX51" fmla="*/ 2365142 w 2485572"/>
                <a:gd name="connsiteY51" fmla="*/ 1334103 h 1919779"/>
                <a:gd name="connsiteX52" fmla="*/ 2362302 w 2485572"/>
                <a:gd name="connsiteY52" fmla="*/ 1336659 h 1919779"/>
                <a:gd name="connsiteX53" fmla="*/ 2356905 w 2485572"/>
                <a:gd name="connsiteY53" fmla="*/ 1359098 h 1919779"/>
                <a:gd name="connsiteX54" fmla="*/ 2354065 w 2485572"/>
                <a:gd name="connsiteY54" fmla="*/ 1364778 h 1919779"/>
                <a:gd name="connsiteX55" fmla="*/ 2351225 w 2485572"/>
                <a:gd name="connsiteY55" fmla="*/ 1370459 h 1919779"/>
                <a:gd name="connsiteX56" fmla="*/ 2339863 w 2485572"/>
                <a:gd name="connsiteY56" fmla="*/ 1387217 h 1919779"/>
                <a:gd name="connsiteX57" fmla="*/ 2309188 w 2485572"/>
                <a:gd name="connsiteY57" fmla="*/ 1432094 h 1919779"/>
                <a:gd name="connsiteX58" fmla="*/ 2306348 w 2485572"/>
                <a:gd name="connsiteY58" fmla="*/ 1434934 h 1919779"/>
                <a:gd name="connsiteX59" fmla="*/ 2300667 w 2485572"/>
                <a:gd name="connsiteY59" fmla="*/ 1440331 h 1919779"/>
                <a:gd name="connsiteX60" fmla="*/ 2297827 w 2485572"/>
                <a:gd name="connsiteY60" fmla="*/ 1446012 h 1919779"/>
                <a:gd name="connsiteX61" fmla="*/ 2289590 w 2485572"/>
                <a:gd name="connsiteY61" fmla="*/ 1451692 h 1919779"/>
                <a:gd name="connsiteX62" fmla="*/ 2281069 w 2485572"/>
                <a:gd name="connsiteY62" fmla="*/ 1457373 h 1919779"/>
                <a:gd name="connsiteX63" fmla="*/ 2230795 w 2485572"/>
                <a:gd name="connsiteY63" fmla="*/ 1476971 h 1919779"/>
                <a:gd name="connsiteX64" fmla="*/ 2227954 w 2485572"/>
                <a:gd name="connsiteY64" fmla="*/ 1482368 h 1919779"/>
                <a:gd name="connsiteX65" fmla="*/ 2219434 w 2485572"/>
                <a:gd name="connsiteY65" fmla="*/ 1485208 h 1919779"/>
                <a:gd name="connsiteX66" fmla="*/ 2180237 w 2485572"/>
                <a:gd name="connsiteY66" fmla="*/ 1504806 h 1919779"/>
                <a:gd name="connsiteX67" fmla="*/ 2174556 w 2485572"/>
                <a:gd name="connsiteY67" fmla="*/ 1510487 h 1919779"/>
                <a:gd name="connsiteX68" fmla="*/ 2169160 w 2485572"/>
                <a:gd name="connsiteY68" fmla="*/ 1519008 h 1919779"/>
                <a:gd name="connsiteX69" fmla="*/ 2163479 w 2485572"/>
                <a:gd name="connsiteY69" fmla="*/ 1546843 h 1919779"/>
                <a:gd name="connsiteX70" fmla="*/ 1067680 w 2485572"/>
                <a:gd name="connsiteY70" fmla="*/ 1919779 h 1919779"/>
                <a:gd name="connsiteX71" fmla="*/ 1056603 w 2485572"/>
                <a:gd name="connsiteY71" fmla="*/ 1888819 h 1919779"/>
                <a:gd name="connsiteX72" fmla="*/ 1053762 w 2485572"/>
                <a:gd name="connsiteY72" fmla="*/ 1880298 h 1919779"/>
                <a:gd name="connsiteX73" fmla="*/ 1022803 w 2485572"/>
                <a:gd name="connsiteY73" fmla="*/ 1860700 h 1919779"/>
                <a:gd name="connsiteX74" fmla="*/ 1019962 w 2485572"/>
                <a:gd name="connsiteY74" fmla="*/ 1858143 h 1919779"/>
                <a:gd name="connsiteX75" fmla="*/ 1006045 w 2485572"/>
                <a:gd name="connsiteY75" fmla="*/ 1824343 h 1919779"/>
                <a:gd name="connsiteX76" fmla="*/ 1006045 w 2485572"/>
                <a:gd name="connsiteY76" fmla="*/ 1813266 h 1919779"/>
                <a:gd name="connsiteX77" fmla="*/ 1011725 w 2485572"/>
                <a:gd name="connsiteY77" fmla="*/ 1793668 h 1919779"/>
                <a:gd name="connsiteX78" fmla="*/ 1019962 w 2485572"/>
                <a:gd name="connsiteY78" fmla="*/ 1768389 h 1919779"/>
                <a:gd name="connsiteX79" fmla="*/ 1025643 w 2485572"/>
                <a:gd name="connsiteY79" fmla="*/ 1737429 h 1919779"/>
                <a:gd name="connsiteX80" fmla="*/ 1025643 w 2485572"/>
                <a:gd name="connsiteY80" fmla="*/ 1723512 h 1919779"/>
                <a:gd name="connsiteX81" fmla="*/ 1019962 w 2485572"/>
                <a:gd name="connsiteY81" fmla="*/ 1720671 h 1919779"/>
                <a:gd name="connsiteX82" fmla="*/ 1014566 w 2485572"/>
                <a:gd name="connsiteY82" fmla="*/ 1712435 h 1919779"/>
                <a:gd name="connsiteX83" fmla="*/ 1011725 w 2485572"/>
                <a:gd name="connsiteY83" fmla="*/ 1709594 h 1919779"/>
                <a:gd name="connsiteX84" fmla="*/ 983606 w 2485572"/>
                <a:gd name="connsiteY84" fmla="*/ 1692552 h 1919779"/>
                <a:gd name="connsiteX85" fmla="*/ 977925 w 2485572"/>
                <a:gd name="connsiteY85" fmla="*/ 1692552 h 1919779"/>
                <a:gd name="connsiteX86" fmla="*/ 950090 w 2485572"/>
                <a:gd name="connsiteY86" fmla="*/ 1653356 h 1919779"/>
                <a:gd name="connsiteX87" fmla="*/ 950090 w 2485572"/>
                <a:gd name="connsiteY87" fmla="*/ 1639438 h 1919779"/>
                <a:gd name="connsiteX88" fmla="*/ 952931 w 2485572"/>
                <a:gd name="connsiteY88" fmla="*/ 1636598 h 1919779"/>
                <a:gd name="connsiteX89" fmla="*/ 975369 w 2485572"/>
                <a:gd name="connsiteY89" fmla="*/ 1597401 h 1919779"/>
                <a:gd name="connsiteX90" fmla="*/ 980766 w 2485572"/>
                <a:gd name="connsiteY90" fmla="*/ 1591721 h 1919779"/>
                <a:gd name="connsiteX91" fmla="*/ 1017406 w 2485572"/>
                <a:gd name="connsiteY91" fmla="*/ 1561045 h 1919779"/>
                <a:gd name="connsiteX92" fmla="*/ 1022803 w 2485572"/>
                <a:gd name="connsiteY92" fmla="*/ 1558205 h 1919779"/>
                <a:gd name="connsiteX93" fmla="*/ 1025643 w 2485572"/>
                <a:gd name="connsiteY93" fmla="*/ 1555364 h 1919779"/>
                <a:gd name="connsiteX94" fmla="*/ 1031324 w 2485572"/>
                <a:gd name="connsiteY94" fmla="*/ 1549684 h 1919779"/>
                <a:gd name="connsiteX95" fmla="*/ 1293866 w 2485572"/>
                <a:gd name="connsiteY95" fmla="*/ 1680648 h 1919779"/>
                <a:gd name="connsiteX96" fmla="*/ 1455791 w 2485572"/>
                <a:gd name="connsiteY96" fmla="*/ 1685410 h 1919779"/>
                <a:gd name="connsiteX97" fmla="*/ 1289417 w 2485572"/>
                <a:gd name="connsiteY97" fmla="*/ 1536685 h 1919779"/>
                <a:gd name="connsiteX98" fmla="*/ 1061999 w 2485572"/>
                <a:gd name="connsiteY98" fmla="*/ 1465610 h 1919779"/>
                <a:gd name="connsiteX99" fmla="*/ 1061999 w 2485572"/>
                <a:gd name="connsiteY99" fmla="*/ 1429254 h 1919779"/>
                <a:gd name="connsiteX100" fmla="*/ 1048082 w 2485572"/>
                <a:gd name="connsiteY100" fmla="*/ 1403975 h 1919779"/>
                <a:gd name="connsiteX101" fmla="*/ 1022803 w 2485572"/>
                <a:gd name="connsiteY101" fmla="*/ 1387217 h 1919779"/>
                <a:gd name="connsiteX102" fmla="*/ 1011725 w 2485572"/>
                <a:gd name="connsiteY102" fmla="*/ 1381536 h 1919779"/>
                <a:gd name="connsiteX103" fmla="*/ 1000364 w 2485572"/>
                <a:gd name="connsiteY103" fmla="*/ 1381536 h 1919779"/>
                <a:gd name="connsiteX104" fmla="*/ 961167 w 2485572"/>
                <a:gd name="connsiteY104" fmla="*/ 1376140 h 1919779"/>
                <a:gd name="connsiteX105" fmla="*/ 924811 w 2485572"/>
                <a:gd name="connsiteY105" fmla="*/ 1367618 h 1919779"/>
                <a:gd name="connsiteX106" fmla="*/ 919131 w 2485572"/>
                <a:gd name="connsiteY106" fmla="*/ 1367618 h 1919779"/>
                <a:gd name="connsiteX107" fmla="*/ 913450 w 2485572"/>
                <a:gd name="connsiteY107" fmla="*/ 1364778 h 1919779"/>
                <a:gd name="connsiteX108" fmla="*/ 908053 w 2485572"/>
                <a:gd name="connsiteY108" fmla="*/ 1364778 h 1919779"/>
                <a:gd name="connsiteX109" fmla="*/ 877094 w 2485572"/>
                <a:gd name="connsiteY109" fmla="*/ 1381536 h 1919779"/>
                <a:gd name="connsiteX110" fmla="*/ 868857 w 2485572"/>
                <a:gd name="connsiteY110" fmla="*/ 1390057 h 1919779"/>
                <a:gd name="connsiteX111" fmla="*/ 835057 w 2485572"/>
                <a:gd name="connsiteY111" fmla="*/ 1434934 h 1919779"/>
                <a:gd name="connsiteX112" fmla="*/ 832217 w 2485572"/>
                <a:gd name="connsiteY112" fmla="*/ 1440331 h 1919779"/>
                <a:gd name="connsiteX113" fmla="*/ 832217 w 2485572"/>
                <a:gd name="connsiteY113" fmla="*/ 1446012 h 1919779"/>
                <a:gd name="connsiteX114" fmla="*/ 767741 w 2485572"/>
                <a:gd name="connsiteY114" fmla="*/ 1513327 h 1919779"/>
                <a:gd name="connsiteX115" fmla="*/ 711787 w 2485572"/>
                <a:gd name="connsiteY115" fmla="*/ 1535766 h 1919779"/>
                <a:gd name="connsiteX116" fmla="*/ 686508 w 2485572"/>
                <a:gd name="connsiteY116" fmla="*/ 1541447 h 1919779"/>
                <a:gd name="connsiteX117" fmla="*/ 661513 w 2485572"/>
                <a:gd name="connsiteY117" fmla="*/ 1549684 h 1919779"/>
                <a:gd name="connsiteX118" fmla="*/ 658672 w 2485572"/>
                <a:gd name="connsiteY118" fmla="*/ 1552524 h 1919779"/>
                <a:gd name="connsiteX119" fmla="*/ 652992 w 2485572"/>
                <a:gd name="connsiteY119" fmla="*/ 1555364 h 1919779"/>
                <a:gd name="connsiteX120" fmla="*/ 624873 w 2485572"/>
                <a:gd name="connsiteY120" fmla="*/ 1561045 h 1919779"/>
                <a:gd name="connsiteX121" fmla="*/ 619476 w 2485572"/>
                <a:gd name="connsiteY121" fmla="*/ 1558205 h 1919779"/>
                <a:gd name="connsiteX122" fmla="*/ 616636 w 2485572"/>
                <a:gd name="connsiteY122" fmla="*/ 1555364 h 1919779"/>
                <a:gd name="connsiteX123" fmla="*/ 597037 w 2485572"/>
                <a:gd name="connsiteY123" fmla="*/ 1532926 h 1919779"/>
                <a:gd name="connsiteX124" fmla="*/ 594197 w 2485572"/>
                <a:gd name="connsiteY124" fmla="*/ 1521848 h 1919779"/>
                <a:gd name="connsiteX125" fmla="*/ 591357 w 2485572"/>
                <a:gd name="connsiteY125" fmla="*/ 1519008 h 1919779"/>
                <a:gd name="connsiteX126" fmla="*/ 566078 w 2485572"/>
                <a:gd name="connsiteY126" fmla="*/ 1482368 h 1919779"/>
                <a:gd name="connsiteX127" fmla="*/ 560397 w 2485572"/>
                <a:gd name="connsiteY127" fmla="*/ 1471291 h 1919779"/>
                <a:gd name="connsiteX128" fmla="*/ 555000 w 2485572"/>
                <a:gd name="connsiteY128" fmla="*/ 1465610 h 1919779"/>
                <a:gd name="connsiteX129" fmla="*/ 498762 w 2485572"/>
                <a:gd name="connsiteY129" fmla="*/ 1432094 h 1919779"/>
                <a:gd name="connsiteX130" fmla="*/ 490525 w 2485572"/>
                <a:gd name="connsiteY130" fmla="*/ 1429254 h 1919779"/>
                <a:gd name="connsiteX131" fmla="*/ 487685 w 2485572"/>
                <a:gd name="connsiteY131" fmla="*/ 1429254 h 1919779"/>
                <a:gd name="connsiteX132" fmla="*/ 462406 w 2485572"/>
                <a:gd name="connsiteY132" fmla="*/ 1426413 h 1919779"/>
                <a:gd name="connsiteX133" fmla="*/ 400770 w 2485572"/>
                <a:gd name="connsiteY133" fmla="*/ 1426413 h 1919779"/>
                <a:gd name="connsiteX134" fmla="*/ 392250 w 2485572"/>
                <a:gd name="connsiteY134" fmla="*/ 1423573 h 1919779"/>
                <a:gd name="connsiteX135" fmla="*/ 384013 w 2485572"/>
                <a:gd name="connsiteY135" fmla="*/ 1420733 h 1919779"/>
                <a:gd name="connsiteX136" fmla="*/ 375492 w 2485572"/>
                <a:gd name="connsiteY136" fmla="*/ 1420733 h 1919779"/>
                <a:gd name="connsiteX137" fmla="*/ 319537 w 2485572"/>
                <a:gd name="connsiteY137" fmla="*/ 1409655 h 1919779"/>
                <a:gd name="connsiteX138" fmla="*/ 313856 w 2485572"/>
                <a:gd name="connsiteY138" fmla="*/ 1406815 h 1919779"/>
                <a:gd name="connsiteX139" fmla="*/ 308176 w 2485572"/>
                <a:gd name="connsiteY139" fmla="*/ 1406815 h 1919779"/>
                <a:gd name="connsiteX140" fmla="*/ 297098 w 2485572"/>
                <a:gd name="connsiteY140" fmla="*/ 1401134 h 1919779"/>
                <a:gd name="connsiteX141" fmla="*/ 221546 w 2485572"/>
                <a:gd name="connsiteY141" fmla="*/ 1392898 h 1919779"/>
                <a:gd name="connsiteX142" fmla="*/ 213025 w 2485572"/>
                <a:gd name="connsiteY142" fmla="*/ 1392898 h 1919779"/>
                <a:gd name="connsiteX143" fmla="*/ 204504 w 2485572"/>
                <a:gd name="connsiteY143" fmla="*/ 1395738 h 1919779"/>
                <a:gd name="connsiteX144" fmla="*/ 154230 w 2485572"/>
                <a:gd name="connsiteY144" fmla="*/ 1406815 h 1919779"/>
                <a:gd name="connsiteX145" fmla="*/ 148549 w 2485572"/>
                <a:gd name="connsiteY145" fmla="*/ 1403975 h 1919779"/>
                <a:gd name="connsiteX146" fmla="*/ 137472 w 2485572"/>
                <a:gd name="connsiteY146" fmla="*/ 1398294 h 1919779"/>
                <a:gd name="connsiteX147" fmla="*/ 131791 w 2485572"/>
                <a:gd name="connsiteY147" fmla="*/ 1398294 h 1919779"/>
                <a:gd name="connsiteX148" fmla="*/ 67316 w 2485572"/>
                <a:gd name="connsiteY148" fmla="*/ 1418177 h 1919779"/>
                <a:gd name="connsiteX149" fmla="*/ 58795 w 2485572"/>
                <a:gd name="connsiteY149" fmla="*/ 1420733 h 1919779"/>
                <a:gd name="connsiteX150" fmla="*/ 50558 w 2485572"/>
                <a:gd name="connsiteY150" fmla="*/ 1423573 h 1919779"/>
                <a:gd name="connsiteX151" fmla="*/ 42037 w 2485572"/>
                <a:gd name="connsiteY151" fmla="*/ 1423573 h 1919779"/>
                <a:gd name="connsiteX152" fmla="*/ 5681 w 2485572"/>
                <a:gd name="connsiteY152" fmla="*/ 1432094 h 1919779"/>
                <a:gd name="connsiteX153" fmla="*/ 2840 w 2485572"/>
                <a:gd name="connsiteY153" fmla="*/ 1403975 h 1919779"/>
                <a:gd name="connsiteX154" fmla="*/ 0 w 2485572"/>
                <a:gd name="connsiteY154" fmla="*/ 1395738 h 1919779"/>
                <a:gd name="connsiteX155" fmla="*/ 5681 w 2485572"/>
                <a:gd name="connsiteY155" fmla="*/ 1373299 h 1919779"/>
                <a:gd name="connsiteX156" fmla="*/ 5681 w 2485572"/>
                <a:gd name="connsiteY156" fmla="*/ 1361938 h 1919779"/>
                <a:gd name="connsiteX157" fmla="*/ 11361 w 2485572"/>
                <a:gd name="connsiteY157" fmla="*/ 1345180 h 1919779"/>
                <a:gd name="connsiteX158" fmla="*/ 42037 w 2485572"/>
                <a:gd name="connsiteY158" fmla="*/ 1305983 h 1919779"/>
                <a:gd name="connsiteX159" fmla="*/ 47718 w 2485572"/>
                <a:gd name="connsiteY159" fmla="*/ 1294622 h 1919779"/>
                <a:gd name="connsiteX160" fmla="*/ 39197 w 2485572"/>
                <a:gd name="connsiteY160" fmla="*/ 1275024 h 1919779"/>
                <a:gd name="connsiteX161" fmla="*/ 33516 w 2485572"/>
                <a:gd name="connsiteY161" fmla="*/ 1269627 h 1919779"/>
                <a:gd name="connsiteX162" fmla="*/ 33516 w 2485572"/>
                <a:gd name="connsiteY162" fmla="*/ 1244348 h 1919779"/>
                <a:gd name="connsiteX163" fmla="*/ 64475 w 2485572"/>
                <a:gd name="connsiteY163" fmla="*/ 1213389 h 1919779"/>
                <a:gd name="connsiteX164" fmla="*/ 81233 w 2485572"/>
                <a:gd name="connsiteY164" fmla="*/ 1199471 h 1919779"/>
                <a:gd name="connsiteX165" fmla="*/ 86914 w 2485572"/>
                <a:gd name="connsiteY165" fmla="*/ 1190950 h 1919779"/>
                <a:gd name="connsiteX166" fmla="*/ 97991 w 2485572"/>
                <a:gd name="connsiteY166" fmla="*/ 1160275 h 1919779"/>
                <a:gd name="connsiteX167" fmla="*/ 95435 w 2485572"/>
                <a:gd name="connsiteY167" fmla="*/ 1151753 h 1919779"/>
                <a:gd name="connsiteX168" fmla="*/ 95435 w 2485572"/>
                <a:gd name="connsiteY168" fmla="*/ 1121078 h 1919779"/>
                <a:gd name="connsiteX169" fmla="*/ 100832 w 2485572"/>
                <a:gd name="connsiteY169" fmla="*/ 1112557 h 1919779"/>
                <a:gd name="connsiteX170" fmla="*/ 103672 w 2485572"/>
                <a:gd name="connsiteY170" fmla="*/ 1106876 h 1919779"/>
                <a:gd name="connsiteX171" fmla="*/ 154230 w 2485572"/>
                <a:gd name="connsiteY171" fmla="*/ 1070520 h 1919779"/>
                <a:gd name="connsiteX172" fmla="*/ 176668 w 2485572"/>
                <a:gd name="connsiteY172" fmla="*/ 1045241 h 1919779"/>
                <a:gd name="connsiteX173" fmla="*/ 176668 w 2485572"/>
                <a:gd name="connsiteY173" fmla="*/ 1037004 h 1919779"/>
                <a:gd name="connsiteX174" fmla="*/ 173828 w 2485572"/>
                <a:gd name="connsiteY174" fmla="*/ 1028483 h 1919779"/>
                <a:gd name="connsiteX175" fmla="*/ 157070 w 2485572"/>
                <a:gd name="connsiteY175" fmla="*/ 1008885 h 1919779"/>
                <a:gd name="connsiteX176" fmla="*/ 154230 w 2485572"/>
                <a:gd name="connsiteY176" fmla="*/ 1000648 h 1919779"/>
                <a:gd name="connsiteX177" fmla="*/ 157070 w 2485572"/>
                <a:gd name="connsiteY177" fmla="*/ 964008 h 1919779"/>
                <a:gd name="connsiteX178" fmla="*/ 154230 w 2485572"/>
                <a:gd name="connsiteY178" fmla="*/ 955771 h 1919779"/>
                <a:gd name="connsiteX179" fmla="*/ 126111 w 2485572"/>
                <a:gd name="connsiteY179" fmla="*/ 930492 h 1919779"/>
                <a:gd name="connsiteX180" fmla="*/ 112193 w 2485572"/>
                <a:gd name="connsiteY180" fmla="*/ 927652 h 1919779"/>
                <a:gd name="connsiteX181" fmla="*/ 109353 w 2485572"/>
                <a:gd name="connsiteY181" fmla="*/ 921971 h 1919779"/>
                <a:gd name="connsiteX182" fmla="*/ 109353 w 2485572"/>
                <a:gd name="connsiteY182" fmla="*/ 908053 h 1919779"/>
                <a:gd name="connsiteX183" fmla="*/ 117590 w 2485572"/>
                <a:gd name="connsiteY183" fmla="*/ 891295 h 1919779"/>
                <a:gd name="connsiteX184" fmla="*/ 123270 w 2485572"/>
                <a:gd name="connsiteY184" fmla="*/ 885615 h 1919779"/>
                <a:gd name="connsiteX185" fmla="*/ 148549 w 2485572"/>
                <a:gd name="connsiteY185" fmla="*/ 866016 h 1919779"/>
                <a:gd name="connsiteX186" fmla="*/ 128951 w 2485572"/>
                <a:gd name="connsiteY186" fmla="*/ 840738 h 1919779"/>
                <a:gd name="connsiteX187" fmla="*/ 126111 w 2485572"/>
                <a:gd name="connsiteY187" fmla="*/ 821139 h 1919779"/>
                <a:gd name="connsiteX188" fmla="*/ 140028 w 2485572"/>
                <a:gd name="connsiteY188" fmla="*/ 812618 h 1919779"/>
                <a:gd name="connsiteX189" fmla="*/ 142869 w 2485572"/>
                <a:gd name="connsiteY189" fmla="*/ 790464 h 1919779"/>
                <a:gd name="connsiteX190" fmla="*/ 154230 w 2485572"/>
                <a:gd name="connsiteY190" fmla="*/ 773422 h 1919779"/>
                <a:gd name="connsiteX191" fmla="*/ 157070 w 2485572"/>
                <a:gd name="connsiteY191" fmla="*/ 762344 h 1919779"/>
                <a:gd name="connsiteX192" fmla="*/ 157070 w 2485572"/>
                <a:gd name="connsiteY192" fmla="*/ 753824 h 1919779"/>
                <a:gd name="connsiteX193" fmla="*/ 145709 w 2485572"/>
                <a:gd name="connsiteY193" fmla="*/ 731385 h 1919779"/>
                <a:gd name="connsiteX194" fmla="*/ 145709 w 2485572"/>
                <a:gd name="connsiteY194" fmla="*/ 723148 h 1919779"/>
                <a:gd name="connsiteX195" fmla="*/ 159627 w 2485572"/>
                <a:gd name="connsiteY195" fmla="*/ 714627 h 1919779"/>
                <a:gd name="connsiteX196" fmla="*/ 204504 w 2485572"/>
                <a:gd name="connsiteY196" fmla="*/ 708946 h 1919779"/>
                <a:gd name="connsiteX197" fmla="*/ 232623 w 2485572"/>
                <a:gd name="connsiteY197" fmla="*/ 678271 h 1919779"/>
                <a:gd name="connsiteX198" fmla="*/ 232623 w 2485572"/>
                <a:gd name="connsiteY198" fmla="*/ 666909 h 1919779"/>
                <a:gd name="connsiteX199" fmla="*/ 215865 w 2485572"/>
                <a:gd name="connsiteY199" fmla="*/ 644755 h 1919779"/>
                <a:gd name="connsiteX200" fmla="*/ 218705 w 2485572"/>
                <a:gd name="connsiteY200" fmla="*/ 613795 h 1919779"/>
                <a:gd name="connsiteX201" fmla="*/ 241144 w 2485572"/>
                <a:gd name="connsiteY201" fmla="*/ 582836 h 1919779"/>
                <a:gd name="connsiteX202" fmla="*/ 252221 w 2485572"/>
                <a:gd name="connsiteY202" fmla="*/ 571758 h 1919779"/>
                <a:gd name="connsiteX203" fmla="*/ 285737 w 2485572"/>
                <a:gd name="connsiteY203" fmla="*/ 524041 h 1919779"/>
                <a:gd name="connsiteX204" fmla="*/ 291418 w 2485572"/>
                <a:gd name="connsiteY204" fmla="*/ 518644 h 1919779"/>
                <a:gd name="connsiteX205" fmla="*/ 322377 w 2485572"/>
                <a:gd name="connsiteY205" fmla="*/ 518644 h 1919779"/>
                <a:gd name="connsiteX206" fmla="*/ 333455 w 2485572"/>
                <a:gd name="connsiteY206" fmla="*/ 510123 h 1919779"/>
                <a:gd name="connsiteX207" fmla="*/ 341976 w 2485572"/>
                <a:gd name="connsiteY207" fmla="*/ 482004 h 1919779"/>
                <a:gd name="connsiteX208" fmla="*/ 347372 w 2485572"/>
                <a:gd name="connsiteY208" fmla="*/ 476607 h 1919779"/>
                <a:gd name="connsiteX209" fmla="*/ 386853 w 2485572"/>
                <a:gd name="connsiteY209" fmla="*/ 459565 h 1919779"/>
                <a:gd name="connsiteX210" fmla="*/ 389409 w 2485572"/>
                <a:gd name="connsiteY210" fmla="*/ 454169 h 1919779"/>
                <a:gd name="connsiteX211" fmla="*/ 400770 w 2485572"/>
                <a:gd name="connsiteY211" fmla="*/ 434570 h 1919779"/>
                <a:gd name="connsiteX212" fmla="*/ 414688 w 2485572"/>
                <a:gd name="connsiteY212" fmla="*/ 392534 h 1919779"/>
                <a:gd name="connsiteX213" fmla="*/ 428890 w 2485572"/>
                <a:gd name="connsiteY213" fmla="*/ 341976 h 1919779"/>
                <a:gd name="connsiteX214" fmla="*/ 434286 w 2485572"/>
                <a:gd name="connsiteY214" fmla="*/ 255062 h 1919779"/>
                <a:gd name="connsiteX215" fmla="*/ 437127 w 2485572"/>
                <a:gd name="connsiteY215" fmla="*/ 252221 h 1919779"/>
                <a:gd name="connsiteX216" fmla="*/ 448488 w 2485572"/>
                <a:gd name="connsiteY216" fmla="*/ 235463 h 1919779"/>
                <a:gd name="connsiteX217" fmla="*/ 468086 w 2485572"/>
                <a:gd name="connsiteY217" fmla="*/ 221546 h 1919779"/>
                <a:gd name="connsiteX218" fmla="*/ 501602 w 2485572"/>
                <a:gd name="connsiteY218" fmla="*/ 215865 h 1919779"/>
                <a:gd name="connsiteX219" fmla="*/ 512964 w 2485572"/>
                <a:gd name="connsiteY219" fmla="*/ 213025 h 1919779"/>
                <a:gd name="connsiteX220" fmla="*/ 555000 w 2485572"/>
                <a:gd name="connsiteY220" fmla="*/ 187746 h 1919779"/>
                <a:gd name="connsiteX221" fmla="*/ 557557 w 2485572"/>
                <a:gd name="connsiteY221" fmla="*/ 182349 h 1919779"/>
                <a:gd name="connsiteX222" fmla="*/ 602434 w 2485572"/>
                <a:gd name="connsiteY222" fmla="*/ 131791 h 1919779"/>
                <a:gd name="connsiteX223" fmla="*/ 605274 w 2485572"/>
                <a:gd name="connsiteY223" fmla="*/ 123270 h 1919779"/>
                <a:gd name="connsiteX224" fmla="*/ 594197 w 2485572"/>
                <a:gd name="connsiteY224" fmla="*/ 70156 h 1919779"/>
                <a:gd name="connsiteX225" fmla="*/ 650151 w 2485572"/>
                <a:gd name="connsiteY225" fmla="*/ 92595 h 1919779"/>
                <a:gd name="connsiteX226" fmla="*/ 664069 w 2485572"/>
                <a:gd name="connsiteY226" fmla="*/ 92595 h 1919779"/>
                <a:gd name="connsiteX227" fmla="*/ 689348 w 2485572"/>
                <a:gd name="connsiteY227" fmla="*/ 98275 h 1919779"/>
                <a:gd name="connsiteX228" fmla="*/ 723148 w 2485572"/>
                <a:gd name="connsiteY228" fmla="*/ 89754 h 1919779"/>
                <a:gd name="connsiteX229" fmla="*/ 725704 w 2485572"/>
                <a:gd name="connsiteY229" fmla="*/ 92595 h 1919779"/>
                <a:gd name="connsiteX230" fmla="*/ 731385 w 2485572"/>
                <a:gd name="connsiteY230" fmla="*/ 92595 h 1919779"/>
                <a:gd name="connsiteX231" fmla="*/ 737065 w 2485572"/>
                <a:gd name="connsiteY231" fmla="*/ 95435 h 1919779"/>
                <a:gd name="connsiteX232" fmla="*/ 742746 w 2485572"/>
                <a:gd name="connsiteY232" fmla="*/ 95435 h 1919779"/>
                <a:gd name="connsiteX233" fmla="*/ 779102 w 2485572"/>
                <a:gd name="connsiteY233" fmla="*/ 75837 h 1919779"/>
                <a:gd name="connsiteX234" fmla="*/ 818299 w 2485572"/>
                <a:gd name="connsiteY234" fmla="*/ 39197 h 1919779"/>
                <a:gd name="connsiteX235" fmla="*/ 823980 w 2485572"/>
                <a:gd name="connsiteY235" fmla="*/ 33800 h 1919779"/>
                <a:gd name="connsiteX236" fmla="*/ 851815 w 2485572"/>
                <a:gd name="connsiteY236" fmla="*/ 19598 h 1919779"/>
                <a:gd name="connsiteX237" fmla="*/ 854655 w 2485572"/>
                <a:gd name="connsiteY237" fmla="*/ 14202 h 1919779"/>
                <a:gd name="connsiteX238" fmla="*/ 888455 w 2485572"/>
                <a:gd name="connsiteY238" fmla="*/ 8521 h 1919779"/>
                <a:gd name="connsiteX239" fmla="*/ 893852 w 2485572"/>
                <a:gd name="connsiteY239" fmla="*/ 11361 h 1919779"/>
                <a:gd name="connsiteX240" fmla="*/ 933332 w 2485572"/>
                <a:gd name="connsiteY240" fmla="*/ 36640 h 1919779"/>
                <a:gd name="connsiteX241" fmla="*/ 938729 w 2485572"/>
                <a:gd name="connsiteY241" fmla="*/ 42037 h 1919779"/>
                <a:gd name="connsiteX242" fmla="*/ 969689 w 2485572"/>
                <a:gd name="connsiteY242" fmla="*/ 61635 h 1919779"/>
                <a:gd name="connsiteX243" fmla="*/ 972529 w 2485572"/>
                <a:gd name="connsiteY243" fmla="*/ 64475 h 1919779"/>
                <a:gd name="connsiteX244" fmla="*/ 977925 w 2485572"/>
                <a:gd name="connsiteY244" fmla="*/ 67316 h 1919779"/>
                <a:gd name="connsiteX245" fmla="*/ 1011725 w 2485572"/>
                <a:gd name="connsiteY245" fmla="*/ 67316 h 1919779"/>
                <a:gd name="connsiteX246" fmla="*/ 1031324 w 2485572"/>
                <a:gd name="connsiteY246" fmla="*/ 64475 h 1919779"/>
                <a:gd name="connsiteX247" fmla="*/ 1042401 w 2485572"/>
                <a:gd name="connsiteY247" fmla="*/ 64475 h 1919779"/>
                <a:gd name="connsiteX248" fmla="*/ 1104036 w 2485572"/>
                <a:gd name="connsiteY248" fmla="*/ 70156 h 1919779"/>
                <a:gd name="connsiteX249" fmla="*/ 1109717 w 2485572"/>
                <a:gd name="connsiteY249" fmla="*/ 75837 h 1919779"/>
                <a:gd name="connsiteX250" fmla="*/ 1118238 w 2485572"/>
                <a:gd name="connsiteY250" fmla="*/ 81233 h 1919779"/>
                <a:gd name="connsiteX251" fmla="*/ 1121078 w 2485572"/>
                <a:gd name="connsiteY251" fmla="*/ 84074 h 1919779"/>
                <a:gd name="connsiteX252" fmla="*/ 1143517 w 2485572"/>
                <a:gd name="connsiteY252" fmla="*/ 95435 h 1919779"/>
                <a:gd name="connsiteX253" fmla="*/ 1151754 w 2485572"/>
                <a:gd name="connsiteY253" fmla="*/ 100832 h 1919779"/>
                <a:gd name="connsiteX254" fmla="*/ 1171352 w 2485572"/>
                <a:gd name="connsiteY254" fmla="*/ 100832 h 1919779"/>
                <a:gd name="connsiteX255" fmla="*/ 1174192 w 2485572"/>
                <a:gd name="connsiteY255" fmla="*/ 98275 h 1919779"/>
                <a:gd name="connsiteX256" fmla="*/ 1188110 w 2485572"/>
                <a:gd name="connsiteY256" fmla="*/ 89754 h 1919779"/>
                <a:gd name="connsiteX257" fmla="*/ 1193791 w 2485572"/>
                <a:gd name="connsiteY257" fmla="*/ 84074 h 1919779"/>
                <a:gd name="connsiteX258" fmla="*/ 1238668 w 2485572"/>
                <a:gd name="connsiteY258" fmla="*/ 75837 h 1919779"/>
                <a:gd name="connsiteX259" fmla="*/ 1244348 w 2485572"/>
                <a:gd name="connsiteY259" fmla="*/ 78677 h 1919779"/>
                <a:gd name="connsiteX260" fmla="*/ 1272184 w 2485572"/>
                <a:gd name="connsiteY260" fmla="*/ 75837 h 1919779"/>
                <a:gd name="connsiteX261" fmla="*/ 1280705 w 2485572"/>
                <a:gd name="connsiteY261" fmla="*/ 72996 h 1919779"/>
                <a:gd name="connsiteX262" fmla="*/ 1286385 w 2485572"/>
                <a:gd name="connsiteY262" fmla="*/ 72996 h 1919779"/>
                <a:gd name="connsiteX263" fmla="*/ 1348020 w 2485572"/>
                <a:gd name="connsiteY263" fmla="*/ 50558 h 1919779"/>
                <a:gd name="connsiteX264" fmla="*/ 1350861 w 2485572"/>
                <a:gd name="connsiteY264" fmla="*/ 50558 h 1919779"/>
                <a:gd name="connsiteX265" fmla="*/ 1392898 w 2485572"/>
                <a:gd name="connsiteY265" fmla="*/ 39197 h 1919779"/>
                <a:gd name="connsiteX266" fmla="*/ 1406815 w 2485572"/>
                <a:gd name="connsiteY266" fmla="*/ 39197 h 1919779"/>
                <a:gd name="connsiteX267" fmla="*/ 1459929 w 2485572"/>
                <a:gd name="connsiteY267" fmla="*/ 36640 h 1919779"/>
                <a:gd name="connsiteX268" fmla="*/ 1468450 w 2485572"/>
                <a:gd name="connsiteY268" fmla="*/ 36640 h 1919779"/>
                <a:gd name="connsiteX269" fmla="*/ 1474131 w 2485572"/>
                <a:gd name="connsiteY269" fmla="*/ 33800 h 1919779"/>
                <a:gd name="connsiteX270" fmla="*/ 1479528 w 2485572"/>
                <a:gd name="connsiteY270" fmla="*/ 30960 h 1919779"/>
                <a:gd name="connsiteX271" fmla="*/ 1485208 w 2485572"/>
                <a:gd name="connsiteY271" fmla="*/ 30960 h 1919779"/>
                <a:gd name="connsiteX272" fmla="*/ 1544003 w 2485572"/>
                <a:gd name="connsiteY272" fmla="*/ 16758 h 1919779"/>
                <a:gd name="connsiteX273" fmla="*/ 1549684 w 2485572"/>
                <a:gd name="connsiteY273" fmla="*/ 14202 h 1919779"/>
                <a:gd name="connsiteX274" fmla="*/ 1555364 w 2485572"/>
                <a:gd name="connsiteY274" fmla="*/ 14202 h 1919779"/>
                <a:gd name="connsiteX275" fmla="*/ 1563601 w 2485572"/>
                <a:gd name="connsiteY275" fmla="*/ 11361 h 1919779"/>
                <a:gd name="connsiteX276" fmla="*/ 1614159 w 2485572"/>
                <a:gd name="connsiteY276" fmla="*/ 22439 h 1919779"/>
                <a:gd name="connsiteX277" fmla="*/ 1619840 w 2485572"/>
                <a:gd name="connsiteY277" fmla="*/ 19598 h 1919779"/>
                <a:gd name="connsiteX278" fmla="*/ 1630917 w 2485572"/>
                <a:gd name="connsiteY278" fmla="*/ 16758 h 1919779"/>
                <a:gd name="connsiteX279" fmla="*/ 1645119 w 2485572"/>
                <a:gd name="connsiteY279" fmla="*/ 8521 h 1919779"/>
                <a:gd name="connsiteX280" fmla="*/ 1653356 w 2485572"/>
                <a:gd name="connsiteY280" fmla="*/ 5681 h 1919779"/>
                <a:gd name="connsiteX281" fmla="*/ 1689712 w 2485572"/>
                <a:gd name="connsiteY281" fmla="*/ 0 h 1919779"/>
                <a:gd name="connsiteX282" fmla="*/ 1698233 w 2485572"/>
                <a:gd name="connsiteY282" fmla="*/ 11361 h 1919779"/>
                <a:gd name="connsiteX283" fmla="*/ 1703914 w 2485572"/>
                <a:gd name="connsiteY283" fmla="*/ 14202 h 1919779"/>
                <a:gd name="connsiteX284" fmla="*/ 1709310 w 2485572"/>
                <a:gd name="connsiteY284" fmla="*/ 16758 h 1919779"/>
                <a:gd name="connsiteX285" fmla="*/ 1717831 w 2485572"/>
                <a:gd name="connsiteY285" fmla="*/ 16758 h 1919779"/>
                <a:gd name="connsiteX286" fmla="*/ 1757028 w 2485572"/>
                <a:gd name="connsiteY286" fmla="*/ 22439 h 1919779"/>
                <a:gd name="connsiteX287" fmla="*/ 1762708 w 2485572"/>
                <a:gd name="connsiteY287" fmla="*/ 25279 h 1919779"/>
                <a:gd name="connsiteX288" fmla="*/ 1768389 w 2485572"/>
                <a:gd name="connsiteY288" fmla="*/ 25279 h 1919779"/>
                <a:gd name="connsiteX289" fmla="*/ 1787987 w 2485572"/>
                <a:gd name="connsiteY289" fmla="*/ 33800 h 1919779"/>
                <a:gd name="connsiteX290" fmla="*/ 1793384 w 2485572"/>
                <a:gd name="connsiteY290" fmla="*/ 33800 h 1919779"/>
                <a:gd name="connsiteX291" fmla="*/ 1801905 w 2485572"/>
                <a:gd name="connsiteY291" fmla="*/ 36640 h 1919779"/>
                <a:gd name="connsiteX292" fmla="*/ 1835421 w 2485572"/>
                <a:gd name="connsiteY292" fmla="*/ 42037 h 1919779"/>
                <a:gd name="connsiteX293" fmla="*/ 1891659 w 2485572"/>
                <a:gd name="connsiteY293" fmla="*/ 61635 h 1919779"/>
                <a:gd name="connsiteX294" fmla="*/ 1897340 w 2485572"/>
                <a:gd name="connsiteY294" fmla="*/ 64475 h 1919779"/>
                <a:gd name="connsiteX295" fmla="*/ 1899896 w 2485572"/>
                <a:gd name="connsiteY295" fmla="*/ 67316 h 1919779"/>
                <a:gd name="connsiteX296" fmla="*/ 1944774 w 2485572"/>
                <a:gd name="connsiteY296" fmla="*/ 123270 h 1919779"/>
                <a:gd name="connsiteX297" fmla="*/ 1947614 w 2485572"/>
                <a:gd name="connsiteY297" fmla="*/ 128951 h 1919779"/>
                <a:gd name="connsiteX298" fmla="*/ 1950454 w 2485572"/>
                <a:gd name="connsiteY298" fmla="*/ 131791 h 1919779"/>
                <a:gd name="connsiteX299" fmla="*/ 1956135 w 2485572"/>
                <a:gd name="connsiteY299" fmla="*/ 140312 h 1919779"/>
                <a:gd name="connsiteX300" fmla="*/ 1958975 w 2485572"/>
                <a:gd name="connsiteY300" fmla="*/ 145709 h 1919779"/>
                <a:gd name="connsiteX301" fmla="*/ 1961532 w 2485572"/>
                <a:gd name="connsiteY301" fmla="*/ 154230 h 1919779"/>
                <a:gd name="connsiteX302" fmla="*/ 1998172 w 2485572"/>
                <a:gd name="connsiteY302" fmla="*/ 204788 h 1919779"/>
                <a:gd name="connsiteX303" fmla="*/ 2003569 w 2485572"/>
                <a:gd name="connsiteY303" fmla="*/ 207344 h 1919779"/>
                <a:gd name="connsiteX304" fmla="*/ 2009249 w 2485572"/>
                <a:gd name="connsiteY304" fmla="*/ 210184 h 1919779"/>
                <a:gd name="connsiteX305" fmla="*/ 2017770 w 2485572"/>
                <a:gd name="connsiteY305" fmla="*/ 210184 h 1919779"/>
                <a:gd name="connsiteX306" fmla="*/ 2026007 w 2485572"/>
                <a:gd name="connsiteY306" fmla="*/ 213025 h 1919779"/>
                <a:gd name="connsiteX307" fmla="*/ 2037368 w 2485572"/>
                <a:gd name="connsiteY307" fmla="*/ 215865 h 1919779"/>
                <a:gd name="connsiteX308" fmla="*/ 2099003 w 2485572"/>
                <a:gd name="connsiteY308" fmla="*/ 221546 h 1919779"/>
                <a:gd name="connsiteX309" fmla="*/ 2104684 w 2485572"/>
                <a:gd name="connsiteY309" fmla="*/ 224386 h 1919779"/>
                <a:gd name="connsiteX310" fmla="*/ 2112921 w 2485572"/>
                <a:gd name="connsiteY310" fmla="*/ 224386 h 1919779"/>
                <a:gd name="connsiteX311" fmla="*/ 2124283 w 2485572"/>
                <a:gd name="connsiteY311" fmla="*/ 229783 h 1919779"/>
                <a:gd name="connsiteX312" fmla="*/ 2177397 w 2485572"/>
                <a:gd name="connsiteY312" fmla="*/ 229783 h 1919779"/>
                <a:gd name="connsiteX313" fmla="*/ 2185918 w 2485572"/>
                <a:gd name="connsiteY313" fmla="*/ 232623 h 1919779"/>
                <a:gd name="connsiteX314" fmla="*/ 2213753 w 2485572"/>
                <a:gd name="connsiteY314" fmla="*/ 226942 h 1919779"/>
                <a:gd name="connsiteX315" fmla="*/ 2219434 w 2485572"/>
                <a:gd name="connsiteY315" fmla="*/ 224386 h 1919779"/>
                <a:gd name="connsiteX316" fmla="*/ 2241872 w 2485572"/>
                <a:gd name="connsiteY316" fmla="*/ 224386 h 1919779"/>
                <a:gd name="connsiteX0" fmla="*/ 2241872 w 2485572"/>
                <a:gd name="connsiteY0" fmla="*/ 224386 h 1888819"/>
                <a:gd name="connsiteX1" fmla="*/ 2227954 w 2485572"/>
                <a:gd name="connsiteY1" fmla="*/ 263583 h 1888819"/>
                <a:gd name="connsiteX2" fmla="*/ 2227954 w 2485572"/>
                <a:gd name="connsiteY2" fmla="*/ 271820 h 1888819"/>
                <a:gd name="connsiteX3" fmla="*/ 2225114 w 2485572"/>
                <a:gd name="connsiteY3" fmla="*/ 294258 h 1888819"/>
                <a:gd name="connsiteX4" fmla="*/ 2216593 w 2485572"/>
                <a:gd name="connsiteY4" fmla="*/ 328058 h 1888819"/>
                <a:gd name="connsiteX5" fmla="*/ 2183077 w 2485572"/>
                <a:gd name="connsiteY5" fmla="*/ 426049 h 1888819"/>
                <a:gd name="connsiteX6" fmla="*/ 2180237 w 2485572"/>
                <a:gd name="connsiteY6" fmla="*/ 428890 h 1888819"/>
                <a:gd name="connsiteX7" fmla="*/ 2177397 w 2485572"/>
                <a:gd name="connsiteY7" fmla="*/ 434570 h 1888819"/>
                <a:gd name="connsiteX8" fmla="*/ 2143881 w 2485572"/>
                <a:gd name="connsiteY8" fmla="*/ 482004 h 1888819"/>
                <a:gd name="connsiteX9" fmla="*/ 2141040 w 2485572"/>
                <a:gd name="connsiteY9" fmla="*/ 487685 h 1888819"/>
                <a:gd name="connsiteX10" fmla="*/ 2135360 w 2485572"/>
                <a:gd name="connsiteY10" fmla="*/ 490525 h 1888819"/>
                <a:gd name="connsiteX11" fmla="*/ 2132519 w 2485572"/>
                <a:gd name="connsiteY11" fmla="*/ 496206 h 1888819"/>
                <a:gd name="connsiteX12" fmla="*/ 2129679 w 2485572"/>
                <a:gd name="connsiteY12" fmla="*/ 538242 h 1888819"/>
                <a:gd name="connsiteX13" fmla="*/ 2132519 w 2485572"/>
                <a:gd name="connsiteY13" fmla="*/ 540799 h 1888819"/>
                <a:gd name="connsiteX14" fmla="*/ 2188758 w 2485572"/>
                <a:gd name="connsiteY14" fmla="*/ 624873 h 1888819"/>
                <a:gd name="connsiteX15" fmla="*/ 2205516 w 2485572"/>
                <a:gd name="connsiteY15" fmla="*/ 630553 h 1888819"/>
                <a:gd name="connsiteX16" fmla="*/ 2211197 w 2485572"/>
                <a:gd name="connsiteY16" fmla="*/ 633393 h 1888819"/>
                <a:gd name="connsiteX17" fmla="*/ 2216593 w 2485572"/>
                <a:gd name="connsiteY17" fmla="*/ 636234 h 1888819"/>
                <a:gd name="connsiteX18" fmla="*/ 2225114 w 2485572"/>
                <a:gd name="connsiteY18" fmla="*/ 636234 h 1888819"/>
                <a:gd name="connsiteX19" fmla="*/ 2267151 w 2485572"/>
                <a:gd name="connsiteY19" fmla="*/ 644755 h 1888819"/>
                <a:gd name="connsiteX20" fmla="*/ 2272832 w 2485572"/>
                <a:gd name="connsiteY20" fmla="*/ 644755 h 1888819"/>
                <a:gd name="connsiteX21" fmla="*/ 2309188 w 2485572"/>
                <a:gd name="connsiteY21" fmla="*/ 678271 h 1888819"/>
                <a:gd name="connsiteX22" fmla="*/ 2370823 w 2485572"/>
                <a:gd name="connsiteY22" fmla="*/ 739906 h 1888819"/>
                <a:gd name="connsiteX23" fmla="*/ 2376504 w 2485572"/>
                <a:gd name="connsiteY23" fmla="*/ 750983 h 1888819"/>
                <a:gd name="connsiteX24" fmla="*/ 2379060 w 2485572"/>
                <a:gd name="connsiteY24" fmla="*/ 756664 h 1888819"/>
                <a:gd name="connsiteX25" fmla="*/ 2381900 w 2485572"/>
                <a:gd name="connsiteY25" fmla="*/ 765185 h 1888819"/>
                <a:gd name="connsiteX26" fmla="*/ 2415700 w 2485572"/>
                <a:gd name="connsiteY26" fmla="*/ 793020 h 1888819"/>
                <a:gd name="connsiteX27" fmla="*/ 2423937 w 2485572"/>
                <a:gd name="connsiteY27" fmla="*/ 793020 h 1888819"/>
                <a:gd name="connsiteX28" fmla="*/ 2429618 w 2485572"/>
                <a:gd name="connsiteY28" fmla="*/ 795860 h 1888819"/>
                <a:gd name="connsiteX29" fmla="*/ 2435299 w 2485572"/>
                <a:gd name="connsiteY29" fmla="*/ 801541 h 1888819"/>
                <a:gd name="connsiteX30" fmla="*/ 2468814 w 2485572"/>
                <a:gd name="connsiteY30" fmla="*/ 832501 h 1888819"/>
                <a:gd name="connsiteX31" fmla="*/ 2468814 w 2485572"/>
                <a:gd name="connsiteY31" fmla="*/ 835057 h 1888819"/>
                <a:gd name="connsiteX32" fmla="*/ 2471655 w 2485572"/>
                <a:gd name="connsiteY32" fmla="*/ 840738 h 1888819"/>
                <a:gd name="connsiteX33" fmla="*/ 2477336 w 2485572"/>
                <a:gd name="connsiteY33" fmla="*/ 866016 h 1888819"/>
                <a:gd name="connsiteX34" fmla="*/ 2483016 w 2485572"/>
                <a:gd name="connsiteY34" fmla="*/ 882774 h 1888819"/>
                <a:gd name="connsiteX35" fmla="*/ 2485572 w 2485572"/>
                <a:gd name="connsiteY35" fmla="*/ 888455 h 1888819"/>
                <a:gd name="connsiteX36" fmla="*/ 2485572 w 2485572"/>
                <a:gd name="connsiteY36" fmla="*/ 896692 h 1888819"/>
                <a:gd name="connsiteX37" fmla="*/ 2457737 w 2485572"/>
                <a:gd name="connsiteY37" fmla="*/ 992127 h 1888819"/>
                <a:gd name="connsiteX38" fmla="*/ 2454897 w 2485572"/>
                <a:gd name="connsiteY38" fmla="*/ 997808 h 1888819"/>
                <a:gd name="connsiteX39" fmla="*/ 2454897 w 2485572"/>
                <a:gd name="connsiteY39" fmla="*/ 1008885 h 1888819"/>
                <a:gd name="connsiteX40" fmla="*/ 2438139 w 2485572"/>
                <a:gd name="connsiteY40" fmla="*/ 1064839 h 1888819"/>
                <a:gd name="connsiteX41" fmla="*/ 2438139 w 2485572"/>
                <a:gd name="connsiteY41" fmla="*/ 1084438 h 1888819"/>
                <a:gd name="connsiteX42" fmla="*/ 2443536 w 2485572"/>
                <a:gd name="connsiteY42" fmla="*/ 1132155 h 1888819"/>
                <a:gd name="connsiteX43" fmla="*/ 2443536 w 2485572"/>
                <a:gd name="connsiteY43" fmla="*/ 1177032 h 1888819"/>
                <a:gd name="connsiteX44" fmla="*/ 2440979 w 2485572"/>
                <a:gd name="connsiteY44" fmla="*/ 1185553 h 1888819"/>
                <a:gd name="connsiteX45" fmla="*/ 2423937 w 2485572"/>
                <a:gd name="connsiteY45" fmla="*/ 1252585 h 1888819"/>
                <a:gd name="connsiteX46" fmla="*/ 2418541 w 2485572"/>
                <a:gd name="connsiteY46" fmla="*/ 1258266 h 1888819"/>
                <a:gd name="connsiteX47" fmla="*/ 2415700 w 2485572"/>
                <a:gd name="connsiteY47" fmla="*/ 1261106 h 1888819"/>
                <a:gd name="connsiteX48" fmla="*/ 2410020 w 2485572"/>
                <a:gd name="connsiteY48" fmla="*/ 1266787 h 1888819"/>
                <a:gd name="connsiteX49" fmla="*/ 2407179 w 2485572"/>
                <a:gd name="connsiteY49" fmla="*/ 1275024 h 1888819"/>
                <a:gd name="connsiteX50" fmla="*/ 2373663 w 2485572"/>
                <a:gd name="connsiteY50" fmla="*/ 1317061 h 1888819"/>
                <a:gd name="connsiteX51" fmla="*/ 2365142 w 2485572"/>
                <a:gd name="connsiteY51" fmla="*/ 1334103 h 1888819"/>
                <a:gd name="connsiteX52" fmla="*/ 2362302 w 2485572"/>
                <a:gd name="connsiteY52" fmla="*/ 1336659 h 1888819"/>
                <a:gd name="connsiteX53" fmla="*/ 2356905 w 2485572"/>
                <a:gd name="connsiteY53" fmla="*/ 1359098 h 1888819"/>
                <a:gd name="connsiteX54" fmla="*/ 2354065 w 2485572"/>
                <a:gd name="connsiteY54" fmla="*/ 1364778 h 1888819"/>
                <a:gd name="connsiteX55" fmla="*/ 2351225 w 2485572"/>
                <a:gd name="connsiteY55" fmla="*/ 1370459 h 1888819"/>
                <a:gd name="connsiteX56" fmla="*/ 2339863 w 2485572"/>
                <a:gd name="connsiteY56" fmla="*/ 1387217 h 1888819"/>
                <a:gd name="connsiteX57" fmla="*/ 2309188 w 2485572"/>
                <a:gd name="connsiteY57" fmla="*/ 1432094 h 1888819"/>
                <a:gd name="connsiteX58" fmla="*/ 2306348 w 2485572"/>
                <a:gd name="connsiteY58" fmla="*/ 1434934 h 1888819"/>
                <a:gd name="connsiteX59" fmla="*/ 2300667 w 2485572"/>
                <a:gd name="connsiteY59" fmla="*/ 1440331 h 1888819"/>
                <a:gd name="connsiteX60" fmla="*/ 2297827 w 2485572"/>
                <a:gd name="connsiteY60" fmla="*/ 1446012 h 1888819"/>
                <a:gd name="connsiteX61" fmla="*/ 2289590 w 2485572"/>
                <a:gd name="connsiteY61" fmla="*/ 1451692 h 1888819"/>
                <a:gd name="connsiteX62" fmla="*/ 2281069 w 2485572"/>
                <a:gd name="connsiteY62" fmla="*/ 1457373 h 1888819"/>
                <a:gd name="connsiteX63" fmla="*/ 2230795 w 2485572"/>
                <a:gd name="connsiteY63" fmla="*/ 1476971 h 1888819"/>
                <a:gd name="connsiteX64" fmla="*/ 2227954 w 2485572"/>
                <a:gd name="connsiteY64" fmla="*/ 1482368 h 1888819"/>
                <a:gd name="connsiteX65" fmla="*/ 2219434 w 2485572"/>
                <a:gd name="connsiteY65" fmla="*/ 1485208 h 1888819"/>
                <a:gd name="connsiteX66" fmla="*/ 2180237 w 2485572"/>
                <a:gd name="connsiteY66" fmla="*/ 1504806 h 1888819"/>
                <a:gd name="connsiteX67" fmla="*/ 2174556 w 2485572"/>
                <a:gd name="connsiteY67" fmla="*/ 1510487 h 1888819"/>
                <a:gd name="connsiteX68" fmla="*/ 2169160 w 2485572"/>
                <a:gd name="connsiteY68" fmla="*/ 1519008 h 1888819"/>
                <a:gd name="connsiteX69" fmla="*/ 2163479 w 2485572"/>
                <a:gd name="connsiteY69" fmla="*/ 1546843 h 1888819"/>
                <a:gd name="connsiteX70" fmla="*/ 1056603 w 2485572"/>
                <a:gd name="connsiteY70" fmla="*/ 1888819 h 1888819"/>
                <a:gd name="connsiteX71" fmla="*/ 1053762 w 2485572"/>
                <a:gd name="connsiteY71" fmla="*/ 1880298 h 1888819"/>
                <a:gd name="connsiteX72" fmla="*/ 1022803 w 2485572"/>
                <a:gd name="connsiteY72" fmla="*/ 1860700 h 1888819"/>
                <a:gd name="connsiteX73" fmla="*/ 1019962 w 2485572"/>
                <a:gd name="connsiteY73" fmla="*/ 1858143 h 1888819"/>
                <a:gd name="connsiteX74" fmla="*/ 1006045 w 2485572"/>
                <a:gd name="connsiteY74" fmla="*/ 1824343 h 1888819"/>
                <a:gd name="connsiteX75" fmla="*/ 1006045 w 2485572"/>
                <a:gd name="connsiteY75" fmla="*/ 1813266 h 1888819"/>
                <a:gd name="connsiteX76" fmla="*/ 1011725 w 2485572"/>
                <a:gd name="connsiteY76" fmla="*/ 1793668 h 1888819"/>
                <a:gd name="connsiteX77" fmla="*/ 1019962 w 2485572"/>
                <a:gd name="connsiteY77" fmla="*/ 1768389 h 1888819"/>
                <a:gd name="connsiteX78" fmla="*/ 1025643 w 2485572"/>
                <a:gd name="connsiteY78" fmla="*/ 1737429 h 1888819"/>
                <a:gd name="connsiteX79" fmla="*/ 1025643 w 2485572"/>
                <a:gd name="connsiteY79" fmla="*/ 1723512 h 1888819"/>
                <a:gd name="connsiteX80" fmla="*/ 1019962 w 2485572"/>
                <a:gd name="connsiteY80" fmla="*/ 1720671 h 1888819"/>
                <a:gd name="connsiteX81" fmla="*/ 1014566 w 2485572"/>
                <a:gd name="connsiteY81" fmla="*/ 1712435 h 1888819"/>
                <a:gd name="connsiteX82" fmla="*/ 1011725 w 2485572"/>
                <a:gd name="connsiteY82" fmla="*/ 1709594 h 1888819"/>
                <a:gd name="connsiteX83" fmla="*/ 983606 w 2485572"/>
                <a:gd name="connsiteY83" fmla="*/ 1692552 h 1888819"/>
                <a:gd name="connsiteX84" fmla="*/ 977925 w 2485572"/>
                <a:gd name="connsiteY84" fmla="*/ 1692552 h 1888819"/>
                <a:gd name="connsiteX85" fmla="*/ 950090 w 2485572"/>
                <a:gd name="connsiteY85" fmla="*/ 1653356 h 1888819"/>
                <a:gd name="connsiteX86" fmla="*/ 950090 w 2485572"/>
                <a:gd name="connsiteY86" fmla="*/ 1639438 h 1888819"/>
                <a:gd name="connsiteX87" fmla="*/ 952931 w 2485572"/>
                <a:gd name="connsiteY87" fmla="*/ 1636598 h 1888819"/>
                <a:gd name="connsiteX88" fmla="*/ 975369 w 2485572"/>
                <a:gd name="connsiteY88" fmla="*/ 1597401 h 1888819"/>
                <a:gd name="connsiteX89" fmla="*/ 980766 w 2485572"/>
                <a:gd name="connsiteY89" fmla="*/ 1591721 h 1888819"/>
                <a:gd name="connsiteX90" fmla="*/ 1017406 w 2485572"/>
                <a:gd name="connsiteY90" fmla="*/ 1561045 h 1888819"/>
                <a:gd name="connsiteX91" fmla="*/ 1022803 w 2485572"/>
                <a:gd name="connsiteY91" fmla="*/ 1558205 h 1888819"/>
                <a:gd name="connsiteX92" fmla="*/ 1025643 w 2485572"/>
                <a:gd name="connsiteY92" fmla="*/ 1555364 h 1888819"/>
                <a:gd name="connsiteX93" fmla="*/ 1031324 w 2485572"/>
                <a:gd name="connsiteY93" fmla="*/ 1549684 h 1888819"/>
                <a:gd name="connsiteX94" fmla="*/ 1293866 w 2485572"/>
                <a:gd name="connsiteY94" fmla="*/ 1680648 h 1888819"/>
                <a:gd name="connsiteX95" fmla="*/ 1455791 w 2485572"/>
                <a:gd name="connsiteY95" fmla="*/ 1685410 h 1888819"/>
                <a:gd name="connsiteX96" fmla="*/ 1289417 w 2485572"/>
                <a:gd name="connsiteY96" fmla="*/ 1536685 h 1888819"/>
                <a:gd name="connsiteX97" fmla="*/ 1061999 w 2485572"/>
                <a:gd name="connsiteY97" fmla="*/ 1465610 h 1888819"/>
                <a:gd name="connsiteX98" fmla="*/ 1061999 w 2485572"/>
                <a:gd name="connsiteY98" fmla="*/ 1429254 h 1888819"/>
                <a:gd name="connsiteX99" fmla="*/ 1048082 w 2485572"/>
                <a:gd name="connsiteY99" fmla="*/ 1403975 h 1888819"/>
                <a:gd name="connsiteX100" fmla="*/ 1022803 w 2485572"/>
                <a:gd name="connsiteY100" fmla="*/ 1387217 h 1888819"/>
                <a:gd name="connsiteX101" fmla="*/ 1011725 w 2485572"/>
                <a:gd name="connsiteY101" fmla="*/ 1381536 h 1888819"/>
                <a:gd name="connsiteX102" fmla="*/ 1000364 w 2485572"/>
                <a:gd name="connsiteY102" fmla="*/ 1381536 h 1888819"/>
                <a:gd name="connsiteX103" fmla="*/ 961167 w 2485572"/>
                <a:gd name="connsiteY103" fmla="*/ 1376140 h 1888819"/>
                <a:gd name="connsiteX104" fmla="*/ 924811 w 2485572"/>
                <a:gd name="connsiteY104" fmla="*/ 1367618 h 1888819"/>
                <a:gd name="connsiteX105" fmla="*/ 919131 w 2485572"/>
                <a:gd name="connsiteY105" fmla="*/ 1367618 h 1888819"/>
                <a:gd name="connsiteX106" fmla="*/ 913450 w 2485572"/>
                <a:gd name="connsiteY106" fmla="*/ 1364778 h 1888819"/>
                <a:gd name="connsiteX107" fmla="*/ 908053 w 2485572"/>
                <a:gd name="connsiteY107" fmla="*/ 1364778 h 1888819"/>
                <a:gd name="connsiteX108" fmla="*/ 877094 w 2485572"/>
                <a:gd name="connsiteY108" fmla="*/ 1381536 h 1888819"/>
                <a:gd name="connsiteX109" fmla="*/ 868857 w 2485572"/>
                <a:gd name="connsiteY109" fmla="*/ 1390057 h 1888819"/>
                <a:gd name="connsiteX110" fmla="*/ 835057 w 2485572"/>
                <a:gd name="connsiteY110" fmla="*/ 1434934 h 1888819"/>
                <a:gd name="connsiteX111" fmla="*/ 832217 w 2485572"/>
                <a:gd name="connsiteY111" fmla="*/ 1440331 h 1888819"/>
                <a:gd name="connsiteX112" fmla="*/ 832217 w 2485572"/>
                <a:gd name="connsiteY112" fmla="*/ 1446012 h 1888819"/>
                <a:gd name="connsiteX113" fmla="*/ 767741 w 2485572"/>
                <a:gd name="connsiteY113" fmla="*/ 1513327 h 1888819"/>
                <a:gd name="connsiteX114" fmla="*/ 711787 w 2485572"/>
                <a:gd name="connsiteY114" fmla="*/ 1535766 h 1888819"/>
                <a:gd name="connsiteX115" fmla="*/ 686508 w 2485572"/>
                <a:gd name="connsiteY115" fmla="*/ 1541447 h 1888819"/>
                <a:gd name="connsiteX116" fmla="*/ 661513 w 2485572"/>
                <a:gd name="connsiteY116" fmla="*/ 1549684 h 1888819"/>
                <a:gd name="connsiteX117" fmla="*/ 658672 w 2485572"/>
                <a:gd name="connsiteY117" fmla="*/ 1552524 h 1888819"/>
                <a:gd name="connsiteX118" fmla="*/ 652992 w 2485572"/>
                <a:gd name="connsiteY118" fmla="*/ 1555364 h 1888819"/>
                <a:gd name="connsiteX119" fmla="*/ 624873 w 2485572"/>
                <a:gd name="connsiteY119" fmla="*/ 1561045 h 1888819"/>
                <a:gd name="connsiteX120" fmla="*/ 619476 w 2485572"/>
                <a:gd name="connsiteY120" fmla="*/ 1558205 h 1888819"/>
                <a:gd name="connsiteX121" fmla="*/ 616636 w 2485572"/>
                <a:gd name="connsiteY121" fmla="*/ 1555364 h 1888819"/>
                <a:gd name="connsiteX122" fmla="*/ 597037 w 2485572"/>
                <a:gd name="connsiteY122" fmla="*/ 1532926 h 1888819"/>
                <a:gd name="connsiteX123" fmla="*/ 594197 w 2485572"/>
                <a:gd name="connsiteY123" fmla="*/ 1521848 h 1888819"/>
                <a:gd name="connsiteX124" fmla="*/ 591357 w 2485572"/>
                <a:gd name="connsiteY124" fmla="*/ 1519008 h 1888819"/>
                <a:gd name="connsiteX125" fmla="*/ 566078 w 2485572"/>
                <a:gd name="connsiteY125" fmla="*/ 1482368 h 1888819"/>
                <a:gd name="connsiteX126" fmla="*/ 560397 w 2485572"/>
                <a:gd name="connsiteY126" fmla="*/ 1471291 h 1888819"/>
                <a:gd name="connsiteX127" fmla="*/ 555000 w 2485572"/>
                <a:gd name="connsiteY127" fmla="*/ 1465610 h 1888819"/>
                <a:gd name="connsiteX128" fmla="*/ 498762 w 2485572"/>
                <a:gd name="connsiteY128" fmla="*/ 1432094 h 1888819"/>
                <a:gd name="connsiteX129" fmla="*/ 490525 w 2485572"/>
                <a:gd name="connsiteY129" fmla="*/ 1429254 h 1888819"/>
                <a:gd name="connsiteX130" fmla="*/ 487685 w 2485572"/>
                <a:gd name="connsiteY130" fmla="*/ 1429254 h 1888819"/>
                <a:gd name="connsiteX131" fmla="*/ 462406 w 2485572"/>
                <a:gd name="connsiteY131" fmla="*/ 1426413 h 1888819"/>
                <a:gd name="connsiteX132" fmla="*/ 400770 w 2485572"/>
                <a:gd name="connsiteY132" fmla="*/ 1426413 h 1888819"/>
                <a:gd name="connsiteX133" fmla="*/ 392250 w 2485572"/>
                <a:gd name="connsiteY133" fmla="*/ 1423573 h 1888819"/>
                <a:gd name="connsiteX134" fmla="*/ 384013 w 2485572"/>
                <a:gd name="connsiteY134" fmla="*/ 1420733 h 1888819"/>
                <a:gd name="connsiteX135" fmla="*/ 375492 w 2485572"/>
                <a:gd name="connsiteY135" fmla="*/ 1420733 h 1888819"/>
                <a:gd name="connsiteX136" fmla="*/ 319537 w 2485572"/>
                <a:gd name="connsiteY136" fmla="*/ 1409655 h 1888819"/>
                <a:gd name="connsiteX137" fmla="*/ 313856 w 2485572"/>
                <a:gd name="connsiteY137" fmla="*/ 1406815 h 1888819"/>
                <a:gd name="connsiteX138" fmla="*/ 308176 w 2485572"/>
                <a:gd name="connsiteY138" fmla="*/ 1406815 h 1888819"/>
                <a:gd name="connsiteX139" fmla="*/ 297098 w 2485572"/>
                <a:gd name="connsiteY139" fmla="*/ 1401134 h 1888819"/>
                <a:gd name="connsiteX140" fmla="*/ 221546 w 2485572"/>
                <a:gd name="connsiteY140" fmla="*/ 1392898 h 1888819"/>
                <a:gd name="connsiteX141" fmla="*/ 213025 w 2485572"/>
                <a:gd name="connsiteY141" fmla="*/ 1392898 h 1888819"/>
                <a:gd name="connsiteX142" fmla="*/ 204504 w 2485572"/>
                <a:gd name="connsiteY142" fmla="*/ 1395738 h 1888819"/>
                <a:gd name="connsiteX143" fmla="*/ 154230 w 2485572"/>
                <a:gd name="connsiteY143" fmla="*/ 1406815 h 1888819"/>
                <a:gd name="connsiteX144" fmla="*/ 148549 w 2485572"/>
                <a:gd name="connsiteY144" fmla="*/ 1403975 h 1888819"/>
                <a:gd name="connsiteX145" fmla="*/ 137472 w 2485572"/>
                <a:gd name="connsiteY145" fmla="*/ 1398294 h 1888819"/>
                <a:gd name="connsiteX146" fmla="*/ 131791 w 2485572"/>
                <a:gd name="connsiteY146" fmla="*/ 1398294 h 1888819"/>
                <a:gd name="connsiteX147" fmla="*/ 67316 w 2485572"/>
                <a:gd name="connsiteY147" fmla="*/ 1418177 h 1888819"/>
                <a:gd name="connsiteX148" fmla="*/ 58795 w 2485572"/>
                <a:gd name="connsiteY148" fmla="*/ 1420733 h 1888819"/>
                <a:gd name="connsiteX149" fmla="*/ 50558 w 2485572"/>
                <a:gd name="connsiteY149" fmla="*/ 1423573 h 1888819"/>
                <a:gd name="connsiteX150" fmla="*/ 42037 w 2485572"/>
                <a:gd name="connsiteY150" fmla="*/ 1423573 h 1888819"/>
                <a:gd name="connsiteX151" fmla="*/ 5681 w 2485572"/>
                <a:gd name="connsiteY151" fmla="*/ 1432094 h 1888819"/>
                <a:gd name="connsiteX152" fmla="*/ 2840 w 2485572"/>
                <a:gd name="connsiteY152" fmla="*/ 1403975 h 1888819"/>
                <a:gd name="connsiteX153" fmla="*/ 0 w 2485572"/>
                <a:gd name="connsiteY153" fmla="*/ 1395738 h 1888819"/>
                <a:gd name="connsiteX154" fmla="*/ 5681 w 2485572"/>
                <a:gd name="connsiteY154" fmla="*/ 1373299 h 1888819"/>
                <a:gd name="connsiteX155" fmla="*/ 5681 w 2485572"/>
                <a:gd name="connsiteY155" fmla="*/ 1361938 h 1888819"/>
                <a:gd name="connsiteX156" fmla="*/ 11361 w 2485572"/>
                <a:gd name="connsiteY156" fmla="*/ 1345180 h 1888819"/>
                <a:gd name="connsiteX157" fmla="*/ 42037 w 2485572"/>
                <a:gd name="connsiteY157" fmla="*/ 1305983 h 1888819"/>
                <a:gd name="connsiteX158" fmla="*/ 47718 w 2485572"/>
                <a:gd name="connsiteY158" fmla="*/ 1294622 h 1888819"/>
                <a:gd name="connsiteX159" fmla="*/ 39197 w 2485572"/>
                <a:gd name="connsiteY159" fmla="*/ 1275024 h 1888819"/>
                <a:gd name="connsiteX160" fmla="*/ 33516 w 2485572"/>
                <a:gd name="connsiteY160" fmla="*/ 1269627 h 1888819"/>
                <a:gd name="connsiteX161" fmla="*/ 33516 w 2485572"/>
                <a:gd name="connsiteY161" fmla="*/ 1244348 h 1888819"/>
                <a:gd name="connsiteX162" fmla="*/ 64475 w 2485572"/>
                <a:gd name="connsiteY162" fmla="*/ 1213389 h 1888819"/>
                <a:gd name="connsiteX163" fmla="*/ 81233 w 2485572"/>
                <a:gd name="connsiteY163" fmla="*/ 1199471 h 1888819"/>
                <a:gd name="connsiteX164" fmla="*/ 86914 w 2485572"/>
                <a:gd name="connsiteY164" fmla="*/ 1190950 h 1888819"/>
                <a:gd name="connsiteX165" fmla="*/ 97991 w 2485572"/>
                <a:gd name="connsiteY165" fmla="*/ 1160275 h 1888819"/>
                <a:gd name="connsiteX166" fmla="*/ 95435 w 2485572"/>
                <a:gd name="connsiteY166" fmla="*/ 1151753 h 1888819"/>
                <a:gd name="connsiteX167" fmla="*/ 95435 w 2485572"/>
                <a:gd name="connsiteY167" fmla="*/ 1121078 h 1888819"/>
                <a:gd name="connsiteX168" fmla="*/ 100832 w 2485572"/>
                <a:gd name="connsiteY168" fmla="*/ 1112557 h 1888819"/>
                <a:gd name="connsiteX169" fmla="*/ 103672 w 2485572"/>
                <a:gd name="connsiteY169" fmla="*/ 1106876 h 1888819"/>
                <a:gd name="connsiteX170" fmla="*/ 154230 w 2485572"/>
                <a:gd name="connsiteY170" fmla="*/ 1070520 h 1888819"/>
                <a:gd name="connsiteX171" fmla="*/ 176668 w 2485572"/>
                <a:gd name="connsiteY171" fmla="*/ 1045241 h 1888819"/>
                <a:gd name="connsiteX172" fmla="*/ 176668 w 2485572"/>
                <a:gd name="connsiteY172" fmla="*/ 1037004 h 1888819"/>
                <a:gd name="connsiteX173" fmla="*/ 173828 w 2485572"/>
                <a:gd name="connsiteY173" fmla="*/ 1028483 h 1888819"/>
                <a:gd name="connsiteX174" fmla="*/ 157070 w 2485572"/>
                <a:gd name="connsiteY174" fmla="*/ 1008885 h 1888819"/>
                <a:gd name="connsiteX175" fmla="*/ 154230 w 2485572"/>
                <a:gd name="connsiteY175" fmla="*/ 1000648 h 1888819"/>
                <a:gd name="connsiteX176" fmla="*/ 157070 w 2485572"/>
                <a:gd name="connsiteY176" fmla="*/ 964008 h 1888819"/>
                <a:gd name="connsiteX177" fmla="*/ 154230 w 2485572"/>
                <a:gd name="connsiteY177" fmla="*/ 955771 h 1888819"/>
                <a:gd name="connsiteX178" fmla="*/ 126111 w 2485572"/>
                <a:gd name="connsiteY178" fmla="*/ 930492 h 1888819"/>
                <a:gd name="connsiteX179" fmla="*/ 112193 w 2485572"/>
                <a:gd name="connsiteY179" fmla="*/ 927652 h 1888819"/>
                <a:gd name="connsiteX180" fmla="*/ 109353 w 2485572"/>
                <a:gd name="connsiteY180" fmla="*/ 921971 h 1888819"/>
                <a:gd name="connsiteX181" fmla="*/ 109353 w 2485572"/>
                <a:gd name="connsiteY181" fmla="*/ 908053 h 1888819"/>
                <a:gd name="connsiteX182" fmla="*/ 117590 w 2485572"/>
                <a:gd name="connsiteY182" fmla="*/ 891295 h 1888819"/>
                <a:gd name="connsiteX183" fmla="*/ 123270 w 2485572"/>
                <a:gd name="connsiteY183" fmla="*/ 885615 h 1888819"/>
                <a:gd name="connsiteX184" fmla="*/ 148549 w 2485572"/>
                <a:gd name="connsiteY184" fmla="*/ 866016 h 1888819"/>
                <a:gd name="connsiteX185" fmla="*/ 128951 w 2485572"/>
                <a:gd name="connsiteY185" fmla="*/ 840738 h 1888819"/>
                <a:gd name="connsiteX186" fmla="*/ 126111 w 2485572"/>
                <a:gd name="connsiteY186" fmla="*/ 821139 h 1888819"/>
                <a:gd name="connsiteX187" fmla="*/ 140028 w 2485572"/>
                <a:gd name="connsiteY187" fmla="*/ 812618 h 1888819"/>
                <a:gd name="connsiteX188" fmla="*/ 142869 w 2485572"/>
                <a:gd name="connsiteY188" fmla="*/ 790464 h 1888819"/>
                <a:gd name="connsiteX189" fmla="*/ 154230 w 2485572"/>
                <a:gd name="connsiteY189" fmla="*/ 773422 h 1888819"/>
                <a:gd name="connsiteX190" fmla="*/ 157070 w 2485572"/>
                <a:gd name="connsiteY190" fmla="*/ 762344 h 1888819"/>
                <a:gd name="connsiteX191" fmla="*/ 157070 w 2485572"/>
                <a:gd name="connsiteY191" fmla="*/ 753824 h 1888819"/>
                <a:gd name="connsiteX192" fmla="*/ 145709 w 2485572"/>
                <a:gd name="connsiteY192" fmla="*/ 731385 h 1888819"/>
                <a:gd name="connsiteX193" fmla="*/ 145709 w 2485572"/>
                <a:gd name="connsiteY193" fmla="*/ 723148 h 1888819"/>
                <a:gd name="connsiteX194" fmla="*/ 159627 w 2485572"/>
                <a:gd name="connsiteY194" fmla="*/ 714627 h 1888819"/>
                <a:gd name="connsiteX195" fmla="*/ 204504 w 2485572"/>
                <a:gd name="connsiteY195" fmla="*/ 708946 h 1888819"/>
                <a:gd name="connsiteX196" fmla="*/ 232623 w 2485572"/>
                <a:gd name="connsiteY196" fmla="*/ 678271 h 1888819"/>
                <a:gd name="connsiteX197" fmla="*/ 232623 w 2485572"/>
                <a:gd name="connsiteY197" fmla="*/ 666909 h 1888819"/>
                <a:gd name="connsiteX198" fmla="*/ 215865 w 2485572"/>
                <a:gd name="connsiteY198" fmla="*/ 644755 h 1888819"/>
                <a:gd name="connsiteX199" fmla="*/ 218705 w 2485572"/>
                <a:gd name="connsiteY199" fmla="*/ 613795 h 1888819"/>
                <a:gd name="connsiteX200" fmla="*/ 241144 w 2485572"/>
                <a:gd name="connsiteY200" fmla="*/ 582836 h 1888819"/>
                <a:gd name="connsiteX201" fmla="*/ 252221 w 2485572"/>
                <a:gd name="connsiteY201" fmla="*/ 571758 h 1888819"/>
                <a:gd name="connsiteX202" fmla="*/ 285737 w 2485572"/>
                <a:gd name="connsiteY202" fmla="*/ 524041 h 1888819"/>
                <a:gd name="connsiteX203" fmla="*/ 291418 w 2485572"/>
                <a:gd name="connsiteY203" fmla="*/ 518644 h 1888819"/>
                <a:gd name="connsiteX204" fmla="*/ 322377 w 2485572"/>
                <a:gd name="connsiteY204" fmla="*/ 518644 h 1888819"/>
                <a:gd name="connsiteX205" fmla="*/ 333455 w 2485572"/>
                <a:gd name="connsiteY205" fmla="*/ 510123 h 1888819"/>
                <a:gd name="connsiteX206" fmla="*/ 341976 w 2485572"/>
                <a:gd name="connsiteY206" fmla="*/ 482004 h 1888819"/>
                <a:gd name="connsiteX207" fmla="*/ 347372 w 2485572"/>
                <a:gd name="connsiteY207" fmla="*/ 476607 h 1888819"/>
                <a:gd name="connsiteX208" fmla="*/ 386853 w 2485572"/>
                <a:gd name="connsiteY208" fmla="*/ 459565 h 1888819"/>
                <a:gd name="connsiteX209" fmla="*/ 389409 w 2485572"/>
                <a:gd name="connsiteY209" fmla="*/ 454169 h 1888819"/>
                <a:gd name="connsiteX210" fmla="*/ 400770 w 2485572"/>
                <a:gd name="connsiteY210" fmla="*/ 434570 h 1888819"/>
                <a:gd name="connsiteX211" fmla="*/ 414688 w 2485572"/>
                <a:gd name="connsiteY211" fmla="*/ 392534 h 1888819"/>
                <a:gd name="connsiteX212" fmla="*/ 428890 w 2485572"/>
                <a:gd name="connsiteY212" fmla="*/ 341976 h 1888819"/>
                <a:gd name="connsiteX213" fmla="*/ 434286 w 2485572"/>
                <a:gd name="connsiteY213" fmla="*/ 255062 h 1888819"/>
                <a:gd name="connsiteX214" fmla="*/ 437127 w 2485572"/>
                <a:gd name="connsiteY214" fmla="*/ 252221 h 1888819"/>
                <a:gd name="connsiteX215" fmla="*/ 448488 w 2485572"/>
                <a:gd name="connsiteY215" fmla="*/ 235463 h 1888819"/>
                <a:gd name="connsiteX216" fmla="*/ 468086 w 2485572"/>
                <a:gd name="connsiteY216" fmla="*/ 221546 h 1888819"/>
                <a:gd name="connsiteX217" fmla="*/ 501602 w 2485572"/>
                <a:gd name="connsiteY217" fmla="*/ 215865 h 1888819"/>
                <a:gd name="connsiteX218" fmla="*/ 512964 w 2485572"/>
                <a:gd name="connsiteY218" fmla="*/ 213025 h 1888819"/>
                <a:gd name="connsiteX219" fmla="*/ 555000 w 2485572"/>
                <a:gd name="connsiteY219" fmla="*/ 187746 h 1888819"/>
                <a:gd name="connsiteX220" fmla="*/ 557557 w 2485572"/>
                <a:gd name="connsiteY220" fmla="*/ 182349 h 1888819"/>
                <a:gd name="connsiteX221" fmla="*/ 602434 w 2485572"/>
                <a:gd name="connsiteY221" fmla="*/ 131791 h 1888819"/>
                <a:gd name="connsiteX222" fmla="*/ 605274 w 2485572"/>
                <a:gd name="connsiteY222" fmla="*/ 123270 h 1888819"/>
                <a:gd name="connsiteX223" fmla="*/ 594197 w 2485572"/>
                <a:gd name="connsiteY223" fmla="*/ 70156 h 1888819"/>
                <a:gd name="connsiteX224" fmla="*/ 650151 w 2485572"/>
                <a:gd name="connsiteY224" fmla="*/ 92595 h 1888819"/>
                <a:gd name="connsiteX225" fmla="*/ 664069 w 2485572"/>
                <a:gd name="connsiteY225" fmla="*/ 92595 h 1888819"/>
                <a:gd name="connsiteX226" fmla="*/ 689348 w 2485572"/>
                <a:gd name="connsiteY226" fmla="*/ 98275 h 1888819"/>
                <a:gd name="connsiteX227" fmla="*/ 723148 w 2485572"/>
                <a:gd name="connsiteY227" fmla="*/ 89754 h 1888819"/>
                <a:gd name="connsiteX228" fmla="*/ 725704 w 2485572"/>
                <a:gd name="connsiteY228" fmla="*/ 92595 h 1888819"/>
                <a:gd name="connsiteX229" fmla="*/ 731385 w 2485572"/>
                <a:gd name="connsiteY229" fmla="*/ 92595 h 1888819"/>
                <a:gd name="connsiteX230" fmla="*/ 737065 w 2485572"/>
                <a:gd name="connsiteY230" fmla="*/ 95435 h 1888819"/>
                <a:gd name="connsiteX231" fmla="*/ 742746 w 2485572"/>
                <a:gd name="connsiteY231" fmla="*/ 95435 h 1888819"/>
                <a:gd name="connsiteX232" fmla="*/ 779102 w 2485572"/>
                <a:gd name="connsiteY232" fmla="*/ 75837 h 1888819"/>
                <a:gd name="connsiteX233" fmla="*/ 818299 w 2485572"/>
                <a:gd name="connsiteY233" fmla="*/ 39197 h 1888819"/>
                <a:gd name="connsiteX234" fmla="*/ 823980 w 2485572"/>
                <a:gd name="connsiteY234" fmla="*/ 33800 h 1888819"/>
                <a:gd name="connsiteX235" fmla="*/ 851815 w 2485572"/>
                <a:gd name="connsiteY235" fmla="*/ 19598 h 1888819"/>
                <a:gd name="connsiteX236" fmla="*/ 854655 w 2485572"/>
                <a:gd name="connsiteY236" fmla="*/ 14202 h 1888819"/>
                <a:gd name="connsiteX237" fmla="*/ 888455 w 2485572"/>
                <a:gd name="connsiteY237" fmla="*/ 8521 h 1888819"/>
                <a:gd name="connsiteX238" fmla="*/ 893852 w 2485572"/>
                <a:gd name="connsiteY238" fmla="*/ 11361 h 1888819"/>
                <a:gd name="connsiteX239" fmla="*/ 933332 w 2485572"/>
                <a:gd name="connsiteY239" fmla="*/ 36640 h 1888819"/>
                <a:gd name="connsiteX240" fmla="*/ 938729 w 2485572"/>
                <a:gd name="connsiteY240" fmla="*/ 42037 h 1888819"/>
                <a:gd name="connsiteX241" fmla="*/ 969689 w 2485572"/>
                <a:gd name="connsiteY241" fmla="*/ 61635 h 1888819"/>
                <a:gd name="connsiteX242" fmla="*/ 972529 w 2485572"/>
                <a:gd name="connsiteY242" fmla="*/ 64475 h 1888819"/>
                <a:gd name="connsiteX243" fmla="*/ 977925 w 2485572"/>
                <a:gd name="connsiteY243" fmla="*/ 67316 h 1888819"/>
                <a:gd name="connsiteX244" fmla="*/ 1011725 w 2485572"/>
                <a:gd name="connsiteY244" fmla="*/ 67316 h 1888819"/>
                <a:gd name="connsiteX245" fmla="*/ 1031324 w 2485572"/>
                <a:gd name="connsiteY245" fmla="*/ 64475 h 1888819"/>
                <a:gd name="connsiteX246" fmla="*/ 1042401 w 2485572"/>
                <a:gd name="connsiteY246" fmla="*/ 64475 h 1888819"/>
                <a:gd name="connsiteX247" fmla="*/ 1104036 w 2485572"/>
                <a:gd name="connsiteY247" fmla="*/ 70156 h 1888819"/>
                <a:gd name="connsiteX248" fmla="*/ 1109717 w 2485572"/>
                <a:gd name="connsiteY248" fmla="*/ 75837 h 1888819"/>
                <a:gd name="connsiteX249" fmla="*/ 1118238 w 2485572"/>
                <a:gd name="connsiteY249" fmla="*/ 81233 h 1888819"/>
                <a:gd name="connsiteX250" fmla="*/ 1121078 w 2485572"/>
                <a:gd name="connsiteY250" fmla="*/ 84074 h 1888819"/>
                <a:gd name="connsiteX251" fmla="*/ 1143517 w 2485572"/>
                <a:gd name="connsiteY251" fmla="*/ 95435 h 1888819"/>
                <a:gd name="connsiteX252" fmla="*/ 1151754 w 2485572"/>
                <a:gd name="connsiteY252" fmla="*/ 100832 h 1888819"/>
                <a:gd name="connsiteX253" fmla="*/ 1171352 w 2485572"/>
                <a:gd name="connsiteY253" fmla="*/ 100832 h 1888819"/>
                <a:gd name="connsiteX254" fmla="*/ 1174192 w 2485572"/>
                <a:gd name="connsiteY254" fmla="*/ 98275 h 1888819"/>
                <a:gd name="connsiteX255" fmla="*/ 1188110 w 2485572"/>
                <a:gd name="connsiteY255" fmla="*/ 89754 h 1888819"/>
                <a:gd name="connsiteX256" fmla="*/ 1193791 w 2485572"/>
                <a:gd name="connsiteY256" fmla="*/ 84074 h 1888819"/>
                <a:gd name="connsiteX257" fmla="*/ 1238668 w 2485572"/>
                <a:gd name="connsiteY257" fmla="*/ 75837 h 1888819"/>
                <a:gd name="connsiteX258" fmla="*/ 1244348 w 2485572"/>
                <a:gd name="connsiteY258" fmla="*/ 78677 h 1888819"/>
                <a:gd name="connsiteX259" fmla="*/ 1272184 w 2485572"/>
                <a:gd name="connsiteY259" fmla="*/ 75837 h 1888819"/>
                <a:gd name="connsiteX260" fmla="*/ 1280705 w 2485572"/>
                <a:gd name="connsiteY260" fmla="*/ 72996 h 1888819"/>
                <a:gd name="connsiteX261" fmla="*/ 1286385 w 2485572"/>
                <a:gd name="connsiteY261" fmla="*/ 72996 h 1888819"/>
                <a:gd name="connsiteX262" fmla="*/ 1348020 w 2485572"/>
                <a:gd name="connsiteY262" fmla="*/ 50558 h 1888819"/>
                <a:gd name="connsiteX263" fmla="*/ 1350861 w 2485572"/>
                <a:gd name="connsiteY263" fmla="*/ 50558 h 1888819"/>
                <a:gd name="connsiteX264" fmla="*/ 1392898 w 2485572"/>
                <a:gd name="connsiteY264" fmla="*/ 39197 h 1888819"/>
                <a:gd name="connsiteX265" fmla="*/ 1406815 w 2485572"/>
                <a:gd name="connsiteY265" fmla="*/ 39197 h 1888819"/>
                <a:gd name="connsiteX266" fmla="*/ 1459929 w 2485572"/>
                <a:gd name="connsiteY266" fmla="*/ 36640 h 1888819"/>
                <a:gd name="connsiteX267" fmla="*/ 1468450 w 2485572"/>
                <a:gd name="connsiteY267" fmla="*/ 36640 h 1888819"/>
                <a:gd name="connsiteX268" fmla="*/ 1474131 w 2485572"/>
                <a:gd name="connsiteY268" fmla="*/ 33800 h 1888819"/>
                <a:gd name="connsiteX269" fmla="*/ 1479528 w 2485572"/>
                <a:gd name="connsiteY269" fmla="*/ 30960 h 1888819"/>
                <a:gd name="connsiteX270" fmla="*/ 1485208 w 2485572"/>
                <a:gd name="connsiteY270" fmla="*/ 30960 h 1888819"/>
                <a:gd name="connsiteX271" fmla="*/ 1544003 w 2485572"/>
                <a:gd name="connsiteY271" fmla="*/ 16758 h 1888819"/>
                <a:gd name="connsiteX272" fmla="*/ 1549684 w 2485572"/>
                <a:gd name="connsiteY272" fmla="*/ 14202 h 1888819"/>
                <a:gd name="connsiteX273" fmla="*/ 1555364 w 2485572"/>
                <a:gd name="connsiteY273" fmla="*/ 14202 h 1888819"/>
                <a:gd name="connsiteX274" fmla="*/ 1563601 w 2485572"/>
                <a:gd name="connsiteY274" fmla="*/ 11361 h 1888819"/>
                <a:gd name="connsiteX275" fmla="*/ 1614159 w 2485572"/>
                <a:gd name="connsiteY275" fmla="*/ 22439 h 1888819"/>
                <a:gd name="connsiteX276" fmla="*/ 1619840 w 2485572"/>
                <a:gd name="connsiteY276" fmla="*/ 19598 h 1888819"/>
                <a:gd name="connsiteX277" fmla="*/ 1630917 w 2485572"/>
                <a:gd name="connsiteY277" fmla="*/ 16758 h 1888819"/>
                <a:gd name="connsiteX278" fmla="*/ 1645119 w 2485572"/>
                <a:gd name="connsiteY278" fmla="*/ 8521 h 1888819"/>
                <a:gd name="connsiteX279" fmla="*/ 1653356 w 2485572"/>
                <a:gd name="connsiteY279" fmla="*/ 5681 h 1888819"/>
                <a:gd name="connsiteX280" fmla="*/ 1689712 w 2485572"/>
                <a:gd name="connsiteY280" fmla="*/ 0 h 1888819"/>
                <a:gd name="connsiteX281" fmla="*/ 1698233 w 2485572"/>
                <a:gd name="connsiteY281" fmla="*/ 11361 h 1888819"/>
                <a:gd name="connsiteX282" fmla="*/ 1703914 w 2485572"/>
                <a:gd name="connsiteY282" fmla="*/ 14202 h 1888819"/>
                <a:gd name="connsiteX283" fmla="*/ 1709310 w 2485572"/>
                <a:gd name="connsiteY283" fmla="*/ 16758 h 1888819"/>
                <a:gd name="connsiteX284" fmla="*/ 1717831 w 2485572"/>
                <a:gd name="connsiteY284" fmla="*/ 16758 h 1888819"/>
                <a:gd name="connsiteX285" fmla="*/ 1757028 w 2485572"/>
                <a:gd name="connsiteY285" fmla="*/ 22439 h 1888819"/>
                <a:gd name="connsiteX286" fmla="*/ 1762708 w 2485572"/>
                <a:gd name="connsiteY286" fmla="*/ 25279 h 1888819"/>
                <a:gd name="connsiteX287" fmla="*/ 1768389 w 2485572"/>
                <a:gd name="connsiteY287" fmla="*/ 25279 h 1888819"/>
                <a:gd name="connsiteX288" fmla="*/ 1787987 w 2485572"/>
                <a:gd name="connsiteY288" fmla="*/ 33800 h 1888819"/>
                <a:gd name="connsiteX289" fmla="*/ 1793384 w 2485572"/>
                <a:gd name="connsiteY289" fmla="*/ 33800 h 1888819"/>
                <a:gd name="connsiteX290" fmla="*/ 1801905 w 2485572"/>
                <a:gd name="connsiteY290" fmla="*/ 36640 h 1888819"/>
                <a:gd name="connsiteX291" fmla="*/ 1835421 w 2485572"/>
                <a:gd name="connsiteY291" fmla="*/ 42037 h 1888819"/>
                <a:gd name="connsiteX292" fmla="*/ 1891659 w 2485572"/>
                <a:gd name="connsiteY292" fmla="*/ 61635 h 1888819"/>
                <a:gd name="connsiteX293" fmla="*/ 1897340 w 2485572"/>
                <a:gd name="connsiteY293" fmla="*/ 64475 h 1888819"/>
                <a:gd name="connsiteX294" fmla="*/ 1899896 w 2485572"/>
                <a:gd name="connsiteY294" fmla="*/ 67316 h 1888819"/>
                <a:gd name="connsiteX295" fmla="*/ 1944774 w 2485572"/>
                <a:gd name="connsiteY295" fmla="*/ 123270 h 1888819"/>
                <a:gd name="connsiteX296" fmla="*/ 1947614 w 2485572"/>
                <a:gd name="connsiteY296" fmla="*/ 128951 h 1888819"/>
                <a:gd name="connsiteX297" fmla="*/ 1950454 w 2485572"/>
                <a:gd name="connsiteY297" fmla="*/ 131791 h 1888819"/>
                <a:gd name="connsiteX298" fmla="*/ 1956135 w 2485572"/>
                <a:gd name="connsiteY298" fmla="*/ 140312 h 1888819"/>
                <a:gd name="connsiteX299" fmla="*/ 1958975 w 2485572"/>
                <a:gd name="connsiteY299" fmla="*/ 145709 h 1888819"/>
                <a:gd name="connsiteX300" fmla="*/ 1961532 w 2485572"/>
                <a:gd name="connsiteY300" fmla="*/ 154230 h 1888819"/>
                <a:gd name="connsiteX301" fmla="*/ 1998172 w 2485572"/>
                <a:gd name="connsiteY301" fmla="*/ 204788 h 1888819"/>
                <a:gd name="connsiteX302" fmla="*/ 2003569 w 2485572"/>
                <a:gd name="connsiteY302" fmla="*/ 207344 h 1888819"/>
                <a:gd name="connsiteX303" fmla="*/ 2009249 w 2485572"/>
                <a:gd name="connsiteY303" fmla="*/ 210184 h 1888819"/>
                <a:gd name="connsiteX304" fmla="*/ 2017770 w 2485572"/>
                <a:gd name="connsiteY304" fmla="*/ 210184 h 1888819"/>
                <a:gd name="connsiteX305" fmla="*/ 2026007 w 2485572"/>
                <a:gd name="connsiteY305" fmla="*/ 213025 h 1888819"/>
                <a:gd name="connsiteX306" fmla="*/ 2037368 w 2485572"/>
                <a:gd name="connsiteY306" fmla="*/ 215865 h 1888819"/>
                <a:gd name="connsiteX307" fmla="*/ 2099003 w 2485572"/>
                <a:gd name="connsiteY307" fmla="*/ 221546 h 1888819"/>
                <a:gd name="connsiteX308" fmla="*/ 2104684 w 2485572"/>
                <a:gd name="connsiteY308" fmla="*/ 224386 h 1888819"/>
                <a:gd name="connsiteX309" fmla="*/ 2112921 w 2485572"/>
                <a:gd name="connsiteY309" fmla="*/ 224386 h 1888819"/>
                <a:gd name="connsiteX310" fmla="*/ 2124283 w 2485572"/>
                <a:gd name="connsiteY310" fmla="*/ 229783 h 1888819"/>
                <a:gd name="connsiteX311" fmla="*/ 2177397 w 2485572"/>
                <a:gd name="connsiteY311" fmla="*/ 229783 h 1888819"/>
                <a:gd name="connsiteX312" fmla="*/ 2185918 w 2485572"/>
                <a:gd name="connsiteY312" fmla="*/ 232623 h 1888819"/>
                <a:gd name="connsiteX313" fmla="*/ 2213753 w 2485572"/>
                <a:gd name="connsiteY313" fmla="*/ 226942 h 1888819"/>
                <a:gd name="connsiteX314" fmla="*/ 2219434 w 2485572"/>
                <a:gd name="connsiteY314" fmla="*/ 224386 h 1888819"/>
                <a:gd name="connsiteX315" fmla="*/ 2241872 w 2485572"/>
                <a:gd name="connsiteY315" fmla="*/ 224386 h 1888819"/>
                <a:gd name="connsiteX0" fmla="*/ 2241872 w 2485572"/>
                <a:gd name="connsiteY0" fmla="*/ 224386 h 1888819"/>
                <a:gd name="connsiteX1" fmla="*/ 2227954 w 2485572"/>
                <a:gd name="connsiteY1" fmla="*/ 263583 h 1888819"/>
                <a:gd name="connsiteX2" fmla="*/ 2227954 w 2485572"/>
                <a:gd name="connsiteY2" fmla="*/ 271820 h 1888819"/>
                <a:gd name="connsiteX3" fmla="*/ 2225114 w 2485572"/>
                <a:gd name="connsiteY3" fmla="*/ 294258 h 1888819"/>
                <a:gd name="connsiteX4" fmla="*/ 2216593 w 2485572"/>
                <a:gd name="connsiteY4" fmla="*/ 328058 h 1888819"/>
                <a:gd name="connsiteX5" fmla="*/ 2183077 w 2485572"/>
                <a:gd name="connsiteY5" fmla="*/ 426049 h 1888819"/>
                <a:gd name="connsiteX6" fmla="*/ 2180237 w 2485572"/>
                <a:gd name="connsiteY6" fmla="*/ 428890 h 1888819"/>
                <a:gd name="connsiteX7" fmla="*/ 2177397 w 2485572"/>
                <a:gd name="connsiteY7" fmla="*/ 434570 h 1888819"/>
                <a:gd name="connsiteX8" fmla="*/ 2143881 w 2485572"/>
                <a:gd name="connsiteY8" fmla="*/ 482004 h 1888819"/>
                <a:gd name="connsiteX9" fmla="*/ 2141040 w 2485572"/>
                <a:gd name="connsiteY9" fmla="*/ 487685 h 1888819"/>
                <a:gd name="connsiteX10" fmla="*/ 2135360 w 2485572"/>
                <a:gd name="connsiteY10" fmla="*/ 490525 h 1888819"/>
                <a:gd name="connsiteX11" fmla="*/ 2132519 w 2485572"/>
                <a:gd name="connsiteY11" fmla="*/ 496206 h 1888819"/>
                <a:gd name="connsiteX12" fmla="*/ 2129679 w 2485572"/>
                <a:gd name="connsiteY12" fmla="*/ 538242 h 1888819"/>
                <a:gd name="connsiteX13" fmla="*/ 2132519 w 2485572"/>
                <a:gd name="connsiteY13" fmla="*/ 540799 h 1888819"/>
                <a:gd name="connsiteX14" fmla="*/ 2188758 w 2485572"/>
                <a:gd name="connsiteY14" fmla="*/ 624873 h 1888819"/>
                <a:gd name="connsiteX15" fmla="*/ 2205516 w 2485572"/>
                <a:gd name="connsiteY15" fmla="*/ 630553 h 1888819"/>
                <a:gd name="connsiteX16" fmla="*/ 2211197 w 2485572"/>
                <a:gd name="connsiteY16" fmla="*/ 633393 h 1888819"/>
                <a:gd name="connsiteX17" fmla="*/ 2216593 w 2485572"/>
                <a:gd name="connsiteY17" fmla="*/ 636234 h 1888819"/>
                <a:gd name="connsiteX18" fmla="*/ 2225114 w 2485572"/>
                <a:gd name="connsiteY18" fmla="*/ 636234 h 1888819"/>
                <a:gd name="connsiteX19" fmla="*/ 2267151 w 2485572"/>
                <a:gd name="connsiteY19" fmla="*/ 644755 h 1888819"/>
                <a:gd name="connsiteX20" fmla="*/ 2272832 w 2485572"/>
                <a:gd name="connsiteY20" fmla="*/ 644755 h 1888819"/>
                <a:gd name="connsiteX21" fmla="*/ 2309188 w 2485572"/>
                <a:gd name="connsiteY21" fmla="*/ 678271 h 1888819"/>
                <a:gd name="connsiteX22" fmla="*/ 2370823 w 2485572"/>
                <a:gd name="connsiteY22" fmla="*/ 739906 h 1888819"/>
                <a:gd name="connsiteX23" fmla="*/ 2376504 w 2485572"/>
                <a:gd name="connsiteY23" fmla="*/ 750983 h 1888819"/>
                <a:gd name="connsiteX24" fmla="*/ 2379060 w 2485572"/>
                <a:gd name="connsiteY24" fmla="*/ 756664 h 1888819"/>
                <a:gd name="connsiteX25" fmla="*/ 2381900 w 2485572"/>
                <a:gd name="connsiteY25" fmla="*/ 765185 h 1888819"/>
                <a:gd name="connsiteX26" fmla="*/ 2415700 w 2485572"/>
                <a:gd name="connsiteY26" fmla="*/ 793020 h 1888819"/>
                <a:gd name="connsiteX27" fmla="*/ 2423937 w 2485572"/>
                <a:gd name="connsiteY27" fmla="*/ 793020 h 1888819"/>
                <a:gd name="connsiteX28" fmla="*/ 2429618 w 2485572"/>
                <a:gd name="connsiteY28" fmla="*/ 795860 h 1888819"/>
                <a:gd name="connsiteX29" fmla="*/ 2435299 w 2485572"/>
                <a:gd name="connsiteY29" fmla="*/ 801541 h 1888819"/>
                <a:gd name="connsiteX30" fmla="*/ 2468814 w 2485572"/>
                <a:gd name="connsiteY30" fmla="*/ 832501 h 1888819"/>
                <a:gd name="connsiteX31" fmla="*/ 2468814 w 2485572"/>
                <a:gd name="connsiteY31" fmla="*/ 835057 h 1888819"/>
                <a:gd name="connsiteX32" fmla="*/ 2471655 w 2485572"/>
                <a:gd name="connsiteY32" fmla="*/ 840738 h 1888819"/>
                <a:gd name="connsiteX33" fmla="*/ 2477336 w 2485572"/>
                <a:gd name="connsiteY33" fmla="*/ 866016 h 1888819"/>
                <a:gd name="connsiteX34" fmla="*/ 2483016 w 2485572"/>
                <a:gd name="connsiteY34" fmla="*/ 882774 h 1888819"/>
                <a:gd name="connsiteX35" fmla="*/ 2485572 w 2485572"/>
                <a:gd name="connsiteY35" fmla="*/ 888455 h 1888819"/>
                <a:gd name="connsiteX36" fmla="*/ 2485572 w 2485572"/>
                <a:gd name="connsiteY36" fmla="*/ 896692 h 1888819"/>
                <a:gd name="connsiteX37" fmla="*/ 2457737 w 2485572"/>
                <a:gd name="connsiteY37" fmla="*/ 992127 h 1888819"/>
                <a:gd name="connsiteX38" fmla="*/ 2454897 w 2485572"/>
                <a:gd name="connsiteY38" fmla="*/ 997808 h 1888819"/>
                <a:gd name="connsiteX39" fmla="*/ 2454897 w 2485572"/>
                <a:gd name="connsiteY39" fmla="*/ 1008885 h 1888819"/>
                <a:gd name="connsiteX40" fmla="*/ 2438139 w 2485572"/>
                <a:gd name="connsiteY40" fmla="*/ 1064839 h 1888819"/>
                <a:gd name="connsiteX41" fmla="*/ 2438139 w 2485572"/>
                <a:gd name="connsiteY41" fmla="*/ 1084438 h 1888819"/>
                <a:gd name="connsiteX42" fmla="*/ 2443536 w 2485572"/>
                <a:gd name="connsiteY42" fmla="*/ 1132155 h 1888819"/>
                <a:gd name="connsiteX43" fmla="*/ 2443536 w 2485572"/>
                <a:gd name="connsiteY43" fmla="*/ 1177032 h 1888819"/>
                <a:gd name="connsiteX44" fmla="*/ 2440979 w 2485572"/>
                <a:gd name="connsiteY44" fmla="*/ 1185553 h 1888819"/>
                <a:gd name="connsiteX45" fmla="*/ 2423937 w 2485572"/>
                <a:gd name="connsiteY45" fmla="*/ 1252585 h 1888819"/>
                <a:gd name="connsiteX46" fmla="*/ 2418541 w 2485572"/>
                <a:gd name="connsiteY46" fmla="*/ 1258266 h 1888819"/>
                <a:gd name="connsiteX47" fmla="*/ 2415700 w 2485572"/>
                <a:gd name="connsiteY47" fmla="*/ 1261106 h 1888819"/>
                <a:gd name="connsiteX48" fmla="*/ 2410020 w 2485572"/>
                <a:gd name="connsiteY48" fmla="*/ 1266787 h 1888819"/>
                <a:gd name="connsiteX49" fmla="*/ 2407179 w 2485572"/>
                <a:gd name="connsiteY49" fmla="*/ 1275024 h 1888819"/>
                <a:gd name="connsiteX50" fmla="*/ 2373663 w 2485572"/>
                <a:gd name="connsiteY50" fmla="*/ 1317061 h 1888819"/>
                <a:gd name="connsiteX51" fmla="*/ 2365142 w 2485572"/>
                <a:gd name="connsiteY51" fmla="*/ 1334103 h 1888819"/>
                <a:gd name="connsiteX52" fmla="*/ 2362302 w 2485572"/>
                <a:gd name="connsiteY52" fmla="*/ 1336659 h 1888819"/>
                <a:gd name="connsiteX53" fmla="*/ 2356905 w 2485572"/>
                <a:gd name="connsiteY53" fmla="*/ 1359098 h 1888819"/>
                <a:gd name="connsiteX54" fmla="*/ 2354065 w 2485572"/>
                <a:gd name="connsiteY54" fmla="*/ 1364778 h 1888819"/>
                <a:gd name="connsiteX55" fmla="*/ 2351225 w 2485572"/>
                <a:gd name="connsiteY55" fmla="*/ 1370459 h 1888819"/>
                <a:gd name="connsiteX56" fmla="*/ 2339863 w 2485572"/>
                <a:gd name="connsiteY56" fmla="*/ 1387217 h 1888819"/>
                <a:gd name="connsiteX57" fmla="*/ 2309188 w 2485572"/>
                <a:gd name="connsiteY57" fmla="*/ 1432094 h 1888819"/>
                <a:gd name="connsiteX58" fmla="*/ 2306348 w 2485572"/>
                <a:gd name="connsiteY58" fmla="*/ 1434934 h 1888819"/>
                <a:gd name="connsiteX59" fmla="*/ 2300667 w 2485572"/>
                <a:gd name="connsiteY59" fmla="*/ 1440331 h 1888819"/>
                <a:gd name="connsiteX60" fmla="*/ 2297827 w 2485572"/>
                <a:gd name="connsiteY60" fmla="*/ 1446012 h 1888819"/>
                <a:gd name="connsiteX61" fmla="*/ 2289590 w 2485572"/>
                <a:gd name="connsiteY61" fmla="*/ 1451692 h 1888819"/>
                <a:gd name="connsiteX62" fmla="*/ 2281069 w 2485572"/>
                <a:gd name="connsiteY62" fmla="*/ 1457373 h 1888819"/>
                <a:gd name="connsiteX63" fmla="*/ 2230795 w 2485572"/>
                <a:gd name="connsiteY63" fmla="*/ 1476971 h 1888819"/>
                <a:gd name="connsiteX64" fmla="*/ 2227954 w 2485572"/>
                <a:gd name="connsiteY64" fmla="*/ 1482368 h 1888819"/>
                <a:gd name="connsiteX65" fmla="*/ 2219434 w 2485572"/>
                <a:gd name="connsiteY65" fmla="*/ 1485208 h 1888819"/>
                <a:gd name="connsiteX66" fmla="*/ 2180237 w 2485572"/>
                <a:gd name="connsiteY66" fmla="*/ 1504806 h 1888819"/>
                <a:gd name="connsiteX67" fmla="*/ 2174556 w 2485572"/>
                <a:gd name="connsiteY67" fmla="*/ 1510487 h 1888819"/>
                <a:gd name="connsiteX68" fmla="*/ 2169160 w 2485572"/>
                <a:gd name="connsiteY68" fmla="*/ 1519008 h 1888819"/>
                <a:gd name="connsiteX69" fmla="*/ 2163479 w 2485572"/>
                <a:gd name="connsiteY69" fmla="*/ 1546843 h 1888819"/>
                <a:gd name="connsiteX70" fmla="*/ 1056603 w 2485572"/>
                <a:gd name="connsiteY70" fmla="*/ 1888819 h 1888819"/>
                <a:gd name="connsiteX71" fmla="*/ 1022803 w 2485572"/>
                <a:gd name="connsiteY71" fmla="*/ 1860700 h 1888819"/>
                <a:gd name="connsiteX72" fmla="*/ 1019962 w 2485572"/>
                <a:gd name="connsiteY72" fmla="*/ 1858143 h 1888819"/>
                <a:gd name="connsiteX73" fmla="*/ 1006045 w 2485572"/>
                <a:gd name="connsiteY73" fmla="*/ 1824343 h 1888819"/>
                <a:gd name="connsiteX74" fmla="*/ 1006045 w 2485572"/>
                <a:gd name="connsiteY74" fmla="*/ 1813266 h 1888819"/>
                <a:gd name="connsiteX75" fmla="*/ 1011725 w 2485572"/>
                <a:gd name="connsiteY75" fmla="*/ 1793668 h 1888819"/>
                <a:gd name="connsiteX76" fmla="*/ 1019962 w 2485572"/>
                <a:gd name="connsiteY76" fmla="*/ 1768389 h 1888819"/>
                <a:gd name="connsiteX77" fmla="*/ 1025643 w 2485572"/>
                <a:gd name="connsiteY77" fmla="*/ 1737429 h 1888819"/>
                <a:gd name="connsiteX78" fmla="*/ 1025643 w 2485572"/>
                <a:gd name="connsiteY78" fmla="*/ 1723512 h 1888819"/>
                <a:gd name="connsiteX79" fmla="*/ 1019962 w 2485572"/>
                <a:gd name="connsiteY79" fmla="*/ 1720671 h 1888819"/>
                <a:gd name="connsiteX80" fmla="*/ 1014566 w 2485572"/>
                <a:gd name="connsiteY80" fmla="*/ 1712435 h 1888819"/>
                <a:gd name="connsiteX81" fmla="*/ 1011725 w 2485572"/>
                <a:gd name="connsiteY81" fmla="*/ 1709594 h 1888819"/>
                <a:gd name="connsiteX82" fmla="*/ 983606 w 2485572"/>
                <a:gd name="connsiteY82" fmla="*/ 1692552 h 1888819"/>
                <a:gd name="connsiteX83" fmla="*/ 977925 w 2485572"/>
                <a:gd name="connsiteY83" fmla="*/ 1692552 h 1888819"/>
                <a:gd name="connsiteX84" fmla="*/ 950090 w 2485572"/>
                <a:gd name="connsiteY84" fmla="*/ 1653356 h 1888819"/>
                <a:gd name="connsiteX85" fmla="*/ 950090 w 2485572"/>
                <a:gd name="connsiteY85" fmla="*/ 1639438 h 1888819"/>
                <a:gd name="connsiteX86" fmla="*/ 952931 w 2485572"/>
                <a:gd name="connsiteY86" fmla="*/ 1636598 h 1888819"/>
                <a:gd name="connsiteX87" fmla="*/ 975369 w 2485572"/>
                <a:gd name="connsiteY87" fmla="*/ 1597401 h 1888819"/>
                <a:gd name="connsiteX88" fmla="*/ 980766 w 2485572"/>
                <a:gd name="connsiteY88" fmla="*/ 1591721 h 1888819"/>
                <a:gd name="connsiteX89" fmla="*/ 1017406 w 2485572"/>
                <a:gd name="connsiteY89" fmla="*/ 1561045 h 1888819"/>
                <a:gd name="connsiteX90" fmla="*/ 1022803 w 2485572"/>
                <a:gd name="connsiteY90" fmla="*/ 1558205 h 1888819"/>
                <a:gd name="connsiteX91" fmla="*/ 1025643 w 2485572"/>
                <a:gd name="connsiteY91" fmla="*/ 1555364 h 1888819"/>
                <a:gd name="connsiteX92" fmla="*/ 1031324 w 2485572"/>
                <a:gd name="connsiteY92" fmla="*/ 1549684 h 1888819"/>
                <a:gd name="connsiteX93" fmla="*/ 1293866 w 2485572"/>
                <a:gd name="connsiteY93" fmla="*/ 1680648 h 1888819"/>
                <a:gd name="connsiteX94" fmla="*/ 1455791 w 2485572"/>
                <a:gd name="connsiteY94" fmla="*/ 1685410 h 1888819"/>
                <a:gd name="connsiteX95" fmla="*/ 1289417 w 2485572"/>
                <a:gd name="connsiteY95" fmla="*/ 1536685 h 1888819"/>
                <a:gd name="connsiteX96" fmla="*/ 1061999 w 2485572"/>
                <a:gd name="connsiteY96" fmla="*/ 1465610 h 1888819"/>
                <a:gd name="connsiteX97" fmla="*/ 1061999 w 2485572"/>
                <a:gd name="connsiteY97" fmla="*/ 1429254 h 1888819"/>
                <a:gd name="connsiteX98" fmla="*/ 1048082 w 2485572"/>
                <a:gd name="connsiteY98" fmla="*/ 1403975 h 1888819"/>
                <a:gd name="connsiteX99" fmla="*/ 1022803 w 2485572"/>
                <a:gd name="connsiteY99" fmla="*/ 1387217 h 1888819"/>
                <a:gd name="connsiteX100" fmla="*/ 1011725 w 2485572"/>
                <a:gd name="connsiteY100" fmla="*/ 1381536 h 1888819"/>
                <a:gd name="connsiteX101" fmla="*/ 1000364 w 2485572"/>
                <a:gd name="connsiteY101" fmla="*/ 1381536 h 1888819"/>
                <a:gd name="connsiteX102" fmla="*/ 961167 w 2485572"/>
                <a:gd name="connsiteY102" fmla="*/ 1376140 h 1888819"/>
                <a:gd name="connsiteX103" fmla="*/ 924811 w 2485572"/>
                <a:gd name="connsiteY103" fmla="*/ 1367618 h 1888819"/>
                <a:gd name="connsiteX104" fmla="*/ 919131 w 2485572"/>
                <a:gd name="connsiteY104" fmla="*/ 1367618 h 1888819"/>
                <a:gd name="connsiteX105" fmla="*/ 913450 w 2485572"/>
                <a:gd name="connsiteY105" fmla="*/ 1364778 h 1888819"/>
                <a:gd name="connsiteX106" fmla="*/ 908053 w 2485572"/>
                <a:gd name="connsiteY106" fmla="*/ 1364778 h 1888819"/>
                <a:gd name="connsiteX107" fmla="*/ 877094 w 2485572"/>
                <a:gd name="connsiteY107" fmla="*/ 1381536 h 1888819"/>
                <a:gd name="connsiteX108" fmla="*/ 868857 w 2485572"/>
                <a:gd name="connsiteY108" fmla="*/ 1390057 h 1888819"/>
                <a:gd name="connsiteX109" fmla="*/ 835057 w 2485572"/>
                <a:gd name="connsiteY109" fmla="*/ 1434934 h 1888819"/>
                <a:gd name="connsiteX110" fmla="*/ 832217 w 2485572"/>
                <a:gd name="connsiteY110" fmla="*/ 1440331 h 1888819"/>
                <a:gd name="connsiteX111" fmla="*/ 832217 w 2485572"/>
                <a:gd name="connsiteY111" fmla="*/ 1446012 h 1888819"/>
                <a:gd name="connsiteX112" fmla="*/ 767741 w 2485572"/>
                <a:gd name="connsiteY112" fmla="*/ 1513327 h 1888819"/>
                <a:gd name="connsiteX113" fmla="*/ 711787 w 2485572"/>
                <a:gd name="connsiteY113" fmla="*/ 1535766 h 1888819"/>
                <a:gd name="connsiteX114" fmla="*/ 686508 w 2485572"/>
                <a:gd name="connsiteY114" fmla="*/ 1541447 h 1888819"/>
                <a:gd name="connsiteX115" fmla="*/ 661513 w 2485572"/>
                <a:gd name="connsiteY115" fmla="*/ 1549684 h 1888819"/>
                <a:gd name="connsiteX116" fmla="*/ 658672 w 2485572"/>
                <a:gd name="connsiteY116" fmla="*/ 1552524 h 1888819"/>
                <a:gd name="connsiteX117" fmla="*/ 652992 w 2485572"/>
                <a:gd name="connsiteY117" fmla="*/ 1555364 h 1888819"/>
                <a:gd name="connsiteX118" fmla="*/ 624873 w 2485572"/>
                <a:gd name="connsiteY118" fmla="*/ 1561045 h 1888819"/>
                <a:gd name="connsiteX119" fmla="*/ 619476 w 2485572"/>
                <a:gd name="connsiteY119" fmla="*/ 1558205 h 1888819"/>
                <a:gd name="connsiteX120" fmla="*/ 616636 w 2485572"/>
                <a:gd name="connsiteY120" fmla="*/ 1555364 h 1888819"/>
                <a:gd name="connsiteX121" fmla="*/ 597037 w 2485572"/>
                <a:gd name="connsiteY121" fmla="*/ 1532926 h 1888819"/>
                <a:gd name="connsiteX122" fmla="*/ 594197 w 2485572"/>
                <a:gd name="connsiteY122" fmla="*/ 1521848 h 1888819"/>
                <a:gd name="connsiteX123" fmla="*/ 591357 w 2485572"/>
                <a:gd name="connsiteY123" fmla="*/ 1519008 h 1888819"/>
                <a:gd name="connsiteX124" fmla="*/ 566078 w 2485572"/>
                <a:gd name="connsiteY124" fmla="*/ 1482368 h 1888819"/>
                <a:gd name="connsiteX125" fmla="*/ 560397 w 2485572"/>
                <a:gd name="connsiteY125" fmla="*/ 1471291 h 1888819"/>
                <a:gd name="connsiteX126" fmla="*/ 555000 w 2485572"/>
                <a:gd name="connsiteY126" fmla="*/ 1465610 h 1888819"/>
                <a:gd name="connsiteX127" fmla="*/ 498762 w 2485572"/>
                <a:gd name="connsiteY127" fmla="*/ 1432094 h 1888819"/>
                <a:gd name="connsiteX128" fmla="*/ 490525 w 2485572"/>
                <a:gd name="connsiteY128" fmla="*/ 1429254 h 1888819"/>
                <a:gd name="connsiteX129" fmla="*/ 487685 w 2485572"/>
                <a:gd name="connsiteY129" fmla="*/ 1429254 h 1888819"/>
                <a:gd name="connsiteX130" fmla="*/ 462406 w 2485572"/>
                <a:gd name="connsiteY130" fmla="*/ 1426413 h 1888819"/>
                <a:gd name="connsiteX131" fmla="*/ 400770 w 2485572"/>
                <a:gd name="connsiteY131" fmla="*/ 1426413 h 1888819"/>
                <a:gd name="connsiteX132" fmla="*/ 392250 w 2485572"/>
                <a:gd name="connsiteY132" fmla="*/ 1423573 h 1888819"/>
                <a:gd name="connsiteX133" fmla="*/ 384013 w 2485572"/>
                <a:gd name="connsiteY133" fmla="*/ 1420733 h 1888819"/>
                <a:gd name="connsiteX134" fmla="*/ 375492 w 2485572"/>
                <a:gd name="connsiteY134" fmla="*/ 1420733 h 1888819"/>
                <a:gd name="connsiteX135" fmla="*/ 319537 w 2485572"/>
                <a:gd name="connsiteY135" fmla="*/ 1409655 h 1888819"/>
                <a:gd name="connsiteX136" fmla="*/ 313856 w 2485572"/>
                <a:gd name="connsiteY136" fmla="*/ 1406815 h 1888819"/>
                <a:gd name="connsiteX137" fmla="*/ 308176 w 2485572"/>
                <a:gd name="connsiteY137" fmla="*/ 1406815 h 1888819"/>
                <a:gd name="connsiteX138" fmla="*/ 297098 w 2485572"/>
                <a:gd name="connsiteY138" fmla="*/ 1401134 h 1888819"/>
                <a:gd name="connsiteX139" fmla="*/ 221546 w 2485572"/>
                <a:gd name="connsiteY139" fmla="*/ 1392898 h 1888819"/>
                <a:gd name="connsiteX140" fmla="*/ 213025 w 2485572"/>
                <a:gd name="connsiteY140" fmla="*/ 1392898 h 1888819"/>
                <a:gd name="connsiteX141" fmla="*/ 204504 w 2485572"/>
                <a:gd name="connsiteY141" fmla="*/ 1395738 h 1888819"/>
                <a:gd name="connsiteX142" fmla="*/ 154230 w 2485572"/>
                <a:gd name="connsiteY142" fmla="*/ 1406815 h 1888819"/>
                <a:gd name="connsiteX143" fmla="*/ 148549 w 2485572"/>
                <a:gd name="connsiteY143" fmla="*/ 1403975 h 1888819"/>
                <a:gd name="connsiteX144" fmla="*/ 137472 w 2485572"/>
                <a:gd name="connsiteY144" fmla="*/ 1398294 h 1888819"/>
                <a:gd name="connsiteX145" fmla="*/ 131791 w 2485572"/>
                <a:gd name="connsiteY145" fmla="*/ 1398294 h 1888819"/>
                <a:gd name="connsiteX146" fmla="*/ 67316 w 2485572"/>
                <a:gd name="connsiteY146" fmla="*/ 1418177 h 1888819"/>
                <a:gd name="connsiteX147" fmla="*/ 58795 w 2485572"/>
                <a:gd name="connsiteY147" fmla="*/ 1420733 h 1888819"/>
                <a:gd name="connsiteX148" fmla="*/ 50558 w 2485572"/>
                <a:gd name="connsiteY148" fmla="*/ 1423573 h 1888819"/>
                <a:gd name="connsiteX149" fmla="*/ 42037 w 2485572"/>
                <a:gd name="connsiteY149" fmla="*/ 1423573 h 1888819"/>
                <a:gd name="connsiteX150" fmla="*/ 5681 w 2485572"/>
                <a:gd name="connsiteY150" fmla="*/ 1432094 h 1888819"/>
                <a:gd name="connsiteX151" fmla="*/ 2840 w 2485572"/>
                <a:gd name="connsiteY151" fmla="*/ 1403975 h 1888819"/>
                <a:gd name="connsiteX152" fmla="*/ 0 w 2485572"/>
                <a:gd name="connsiteY152" fmla="*/ 1395738 h 1888819"/>
                <a:gd name="connsiteX153" fmla="*/ 5681 w 2485572"/>
                <a:gd name="connsiteY153" fmla="*/ 1373299 h 1888819"/>
                <a:gd name="connsiteX154" fmla="*/ 5681 w 2485572"/>
                <a:gd name="connsiteY154" fmla="*/ 1361938 h 1888819"/>
                <a:gd name="connsiteX155" fmla="*/ 11361 w 2485572"/>
                <a:gd name="connsiteY155" fmla="*/ 1345180 h 1888819"/>
                <a:gd name="connsiteX156" fmla="*/ 42037 w 2485572"/>
                <a:gd name="connsiteY156" fmla="*/ 1305983 h 1888819"/>
                <a:gd name="connsiteX157" fmla="*/ 47718 w 2485572"/>
                <a:gd name="connsiteY157" fmla="*/ 1294622 h 1888819"/>
                <a:gd name="connsiteX158" fmla="*/ 39197 w 2485572"/>
                <a:gd name="connsiteY158" fmla="*/ 1275024 h 1888819"/>
                <a:gd name="connsiteX159" fmla="*/ 33516 w 2485572"/>
                <a:gd name="connsiteY159" fmla="*/ 1269627 h 1888819"/>
                <a:gd name="connsiteX160" fmla="*/ 33516 w 2485572"/>
                <a:gd name="connsiteY160" fmla="*/ 1244348 h 1888819"/>
                <a:gd name="connsiteX161" fmla="*/ 64475 w 2485572"/>
                <a:gd name="connsiteY161" fmla="*/ 1213389 h 1888819"/>
                <a:gd name="connsiteX162" fmla="*/ 81233 w 2485572"/>
                <a:gd name="connsiteY162" fmla="*/ 1199471 h 1888819"/>
                <a:gd name="connsiteX163" fmla="*/ 86914 w 2485572"/>
                <a:gd name="connsiteY163" fmla="*/ 1190950 h 1888819"/>
                <a:gd name="connsiteX164" fmla="*/ 97991 w 2485572"/>
                <a:gd name="connsiteY164" fmla="*/ 1160275 h 1888819"/>
                <a:gd name="connsiteX165" fmla="*/ 95435 w 2485572"/>
                <a:gd name="connsiteY165" fmla="*/ 1151753 h 1888819"/>
                <a:gd name="connsiteX166" fmla="*/ 95435 w 2485572"/>
                <a:gd name="connsiteY166" fmla="*/ 1121078 h 1888819"/>
                <a:gd name="connsiteX167" fmla="*/ 100832 w 2485572"/>
                <a:gd name="connsiteY167" fmla="*/ 1112557 h 1888819"/>
                <a:gd name="connsiteX168" fmla="*/ 103672 w 2485572"/>
                <a:gd name="connsiteY168" fmla="*/ 1106876 h 1888819"/>
                <a:gd name="connsiteX169" fmla="*/ 154230 w 2485572"/>
                <a:gd name="connsiteY169" fmla="*/ 1070520 h 1888819"/>
                <a:gd name="connsiteX170" fmla="*/ 176668 w 2485572"/>
                <a:gd name="connsiteY170" fmla="*/ 1045241 h 1888819"/>
                <a:gd name="connsiteX171" fmla="*/ 176668 w 2485572"/>
                <a:gd name="connsiteY171" fmla="*/ 1037004 h 1888819"/>
                <a:gd name="connsiteX172" fmla="*/ 173828 w 2485572"/>
                <a:gd name="connsiteY172" fmla="*/ 1028483 h 1888819"/>
                <a:gd name="connsiteX173" fmla="*/ 157070 w 2485572"/>
                <a:gd name="connsiteY173" fmla="*/ 1008885 h 1888819"/>
                <a:gd name="connsiteX174" fmla="*/ 154230 w 2485572"/>
                <a:gd name="connsiteY174" fmla="*/ 1000648 h 1888819"/>
                <a:gd name="connsiteX175" fmla="*/ 157070 w 2485572"/>
                <a:gd name="connsiteY175" fmla="*/ 964008 h 1888819"/>
                <a:gd name="connsiteX176" fmla="*/ 154230 w 2485572"/>
                <a:gd name="connsiteY176" fmla="*/ 955771 h 1888819"/>
                <a:gd name="connsiteX177" fmla="*/ 126111 w 2485572"/>
                <a:gd name="connsiteY177" fmla="*/ 930492 h 1888819"/>
                <a:gd name="connsiteX178" fmla="*/ 112193 w 2485572"/>
                <a:gd name="connsiteY178" fmla="*/ 927652 h 1888819"/>
                <a:gd name="connsiteX179" fmla="*/ 109353 w 2485572"/>
                <a:gd name="connsiteY179" fmla="*/ 921971 h 1888819"/>
                <a:gd name="connsiteX180" fmla="*/ 109353 w 2485572"/>
                <a:gd name="connsiteY180" fmla="*/ 908053 h 1888819"/>
                <a:gd name="connsiteX181" fmla="*/ 117590 w 2485572"/>
                <a:gd name="connsiteY181" fmla="*/ 891295 h 1888819"/>
                <a:gd name="connsiteX182" fmla="*/ 123270 w 2485572"/>
                <a:gd name="connsiteY182" fmla="*/ 885615 h 1888819"/>
                <a:gd name="connsiteX183" fmla="*/ 148549 w 2485572"/>
                <a:gd name="connsiteY183" fmla="*/ 866016 h 1888819"/>
                <a:gd name="connsiteX184" fmla="*/ 128951 w 2485572"/>
                <a:gd name="connsiteY184" fmla="*/ 840738 h 1888819"/>
                <a:gd name="connsiteX185" fmla="*/ 126111 w 2485572"/>
                <a:gd name="connsiteY185" fmla="*/ 821139 h 1888819"/>
                <a:gd name="connsiteX186" fmla="*/ 140028 w 2485572"/>
                <a:gd name="connsiteY186" fmla="*/ 812618 h 1888819"/>
                <a:gd name="connsiteX187" fmla="*/ 142869 w 2485572"/>
                <a:gd name="connsiteY187" fmla="*/ 790464 h 1888819"/>
                <a:gd name="connsiteX188" fmla="*/ 154230 w 2485572"/>
                <a:gd name="connsiteY188" fmla="*/ 773422 h 1888819"/>
                <a:gd name="connsiteX189" fmla="*/ 157070 w 2485572"/>
                <a:gd name="connsiteY189" fmla="*/ 762344 h 1888819"/>
                <a:gd name="connsiteX190" fmla="*/ 157070 w 2485572"/>
                <a:gd name="connsiteY190" fmla="*/ 753824 h 1888819"/>
                <a:gd name="connsiteX191" fmla="*/ 145709 w 2485572"/>
                <a:gd name="connsiteY191" fmla="*/ 731385 h 1888819"/>
                <a:gd name="connsiteX192" fmla="*/ 145709 w 2485572"/>
                <a:gd name="connsiteY192" fmla="*/ 723148 h 1888819"/>
                <a:gd name="connsiteX193" fmla="*/ 159627 w 2485572"/>
                <a:gd name="connsiteY193" fmla="*/ 714627 h 1888819"/>
                <a:gd name="connsiteX194" fmla="*/ 204504 w 2485572"/>
                <a:gd name="connsiteY194" fmla="*/ 708946 h 1888819"/>
                <a:gd name="connsiteX195" fmla="*/ 232623 w 2485572"/>
                <a:gd name="connsiteY195" fmla="*/ 678271 h 1888819"/>
                <a:gd name="connsiteX196" fmla="*/ 232623 w 2485572"/>
                <a:gd name="connsiteY196" fmla="*/ 666909 h 1888819"/>
                <a:gd name="connsiteX197" fmla="*/ 215865 w 2485572"/>
                <a:gd name="connsiteY197" fmla="*/ 644755 h 1888819"/>
                <a:gd name="connsiteX198" fmla="*/ 218705 w 2485572"/>
                <a:gd name="connsiteY198" fmla="*/ 613795 h 1888819"/>
                <a:gd name="connsiteX199" fmla="*/ 241144 w 2485572"/>
                <a:gd name="connsiteY199" fmla="*/ 582836 h 1888819"/>
                <a:gd name="connsiteX200" fmla="*/ 252221 w 2485572"/>
                <a:gd name="connsiteY200" fmla="*/ 571758 h 1888819"/>
                <a:gd name="connsiteX201" fmla="*/ 285737 w 2485572"/>
                <a:gd name="connsiteY201" fmla="*/ 524041 h 1888819"/>
                <a:gd name="connsiteX202" fmla="*/ 291418 w 2485572"/>
                <a:gd name="connsiteY202" fmla="*/ 518644 h 1888819"/>
                <a:gd name="connsiteX203" fmla="*/ 322377 w 2485572"/>
                <a:gd name="connsiteY203" fmla="*/ 518644 h 1888819"/>
                <a:gd name="connsiteX204" fmla="*/ 333455 w 2485572"/>
                <a:gd name="connsiteY204" fmla="*/ 510123 h 1888819"/>
                <a:gd name="connsiteX205" fmla="*/ 341976 w 2485572"/>
                <a:gd name="connsiteY205" fmla="*/ 482004 h 1888819"/>
                <a:gd name="connsiteX206" fmla="*/ 347372 w 2485572"/>
                <a:gd name="connsiteY206" fmla="*/ 476607 h 1888819"/>
                <a:gd name="connsiteX207" fmla="*/ 386853 w 2485572"/>
                <a:gd name="connsiteY207" fmla="*/ 459565 h 1888819"/>
                <a:gd name="connsiteX208" fmla="*/ 389409 w 2485572"/>
                <a:gd name="connsiteY208" fmla="*/ 454169 h 1888819"/>
                <a:gd name="connsiteX209" fmla="*/ 400770 w 2485572"/>
                <a:gd name="connsiteY209" fmla="*/ 434570 h 1888819"/>
                <a:gd name="connsiteX210" fmla="*/ 414688 w 2485572"/>
                <a:gd name="connsiteY210" fmla="*/ 392534 h 1888819"/>
                <a:gd name="connsiteX211" fmla="*/ 428890 w 2485572"/>
                <a:gd name="connsiteY211" fmla="*/ 341976 h 1888819"/>
                <a:gd name="connsiteX212" fmla="*/ 434286 w 2485572"/>
                <a:gd name="connsiteY212" fmla="*/ 255062 h 1888819"/>
                <a:gd name="connsiteX213" fmla="*/ 437127 w 2485572"/>
                <a:gd name="connsiteY213" fmla="*/ 252221 h 1888819"/>
                <a:gd name="connsiteX214" fmla="*/ 448488 w 2485572"/>
                <a:gd name="connsiteY214" fmla="*/ 235463 h 1888819"/>
                <a:gd name="connsiteX215" fmla="*/ 468086 w 2485572"/>
                <a:gd name="connsiteY215" fmla="*/ 221546 h 1888819"/>
                <a:gd name="connsiteX216" fmla="*/ 501602 w 2485572"/>
                <a:gd name="connsiteY216" fmla="*/ 215865 h 1888819"/>
                <a:gd name="connsiteX217" fmla="*/ 512964 w 2485572"/>
                <a:gd name="connsiteY217" fmla="*/ 213025 h 1888819"/>
                <a:gd name="connsiteX218" fmla="*/ 555000 w 2485572"/>
                <a:gd name="connsiteY218" fmla="*/ 187746 h 1888819"/>
                <a:gd name="connsiteX219" fmla="*/ 557557 w 2485572"/>
                <a:gd name="connsiteY219" fmla="*/ 182349 h 1888819"/>
                <a:gd name="connsiteX220" fmla="*/ 602434 w 2485572"/>
                <a:gd name="connsiteY220" fmla="*/ 131791 h 1888819"/>
                <a:gd name="connsiteX221" fmla="*/ 605274 w 2485572"/>
                <a:gd name="connsiteY221" fmla="*/ 123270 h 1888819"/>
                <a:gd name="connsiteX222" fmla="*/ 594197 w 2485572"/>
                <a:gd name="connsiteY222" fmla="*/ 70156 h 1888819"/>
                <a:gd name="connsiteX223" fmla="*/ 650151 w 2485572"/>
                <a:gd name="connsiteY223" fmla="*/ 92595 h 1888819"/>
                <a:gd name="connsiteX224" fmla="*/ 664069 w 2485572"/>
                <a:gd name="connsiteY224" fmla="*/ 92595 h 1888819"/>
                <a:gd name="connsiteX225" fmla="*/ 689348 w 2485572"/>
                <a:gd name="connsiteY225" fmla="*/ 98275 h 1888819"/>
                <a:gd name="connsiteX226" fmla="*/ 723148 w 2485572"/>
                <a:gd name="connsiteY226" fmla="*/ 89754 h 1888819"/>
                <a:gd name="connsiteX227" fmla="*/ 725704 w 2485572"/>
                <a:gd name="connsiteY227" fmla="*/ 92595 h 1888819"/>
                <a:gd name="connsiteX228" fmla="*/ 731385 w 2485572"/>
                <a:gd name="connsiteY228" fmla="*/ 92595 h 1888819"/>
                <a:gd name="connsiteX229" fmla="*/ 737065 w 2485572"/>
                <a:gd name="connsiteY229" fmla="*/ 95435 h 1888819"/>
                <a:gd name="connsiteX230" fmla="*/ 742746 w 2485572"/>
                <a:gd name="connsiteY230" fmla="*/ 95435 h 1888819"/>
                <a:gd name="connsiteX231" fmla="*/ 779102 w 2485572"/>
                <a:gd name="connsiteY231" fmla="*/ 75837 h 1888819"/>
                <a:gd name="connsiteX232" fmla="*/ 818299 w 2485572"/>
                <a:gd name="connsiteY232" fmla="*/ 39197 h 1888819"/>
                <a:gd name="connsiteX233" fmla="*/ 823980 w 2485572"/>
                <a:gd name="connsiteY233" fmla="*/ 33800 h 1888819"/>
                <a:gd name="connsiteX234" fmla="*/ 851815 w 2485572"/>
                <a:gd name="connsiteY234" fmla="*/ 19598 h 1888819"/>
                <a:gd name="connsiteX235" fmla="*/ 854655 w 2485572"/>
                <a:gd name="connsiteY235" fmla="*/ 14202 h 1888819"/>
                <a:gd name="connsiteX236" fmla="*/ 888455 w 2485572"/>
                <a:gd name="connsiteY236" fmla="*/ 8521 h 1888819"/>
                <a:gd name="connsiteX237" fmla="*/ 893852 w 2485572"/>
                <a:gd name="connsiteY237" fmla="*/ 11361 h 1888819"/>
                <a:gd name="connsiteX238" fmla="*/ 933332 w 2485572"/>
                <a:gd name="connsiteY238" fmla="*/ 36640 h 1888819"/>
                <a:gd name="connsiteX239" fmla="*/ 938729 w 2485572"/>
                <a:gd name="connsiteY239" fmla="*/ 42037 h 1888819"/>
                <a:gd name="connsiteX240" fmla="*/ 969689 w 2485572"/>
                <a:gd name="connsiteY240" fmla="*/ 61635 h 1888819"/>
                <a:gd name="connsiteX241" fmla="*/ 972529 w 2485572"/>
                <a:gd name="connsiteY241" fmla="*/ 64475 h 1888819"/>
                <a:gd name="connsiteX242" fmla="*/ 977925 w 2485572"/>
                <a:gd name="connsiteY242" fmla="*/ 67316 h 1888819"/>
                <a:gd name="connsiteX243" fmla="*/ 1011725 w 2485572"/>
                <a:gd name="connsiteY243" fmla="*/ 67316 h 1888819"/>
                <a:gd name="connsiteX244" fmla="*/ 1031324 w 2485572"/>
                <a:gd name="connsiteY244" fmla="*/ 64475 h 1888819"/>
                <a:gd name="connsiteX245" fmla="*/ 1042401 w 2485572"/>
                <a:gd name="connsiteY245" fmla="*/ 64475 h 1888819"/>
                <a:gd name="connsiteX246" fmla="*/ 1104036 w 2485572"/>
                <a:gd name="connsiteY246" fmla="*/ 70156 h 1888819"/>
                <a:gd name="connsiteX247" fmla="*/ 1109717 w 2485572"/>
                <a:gd name="connsiteY247" fmla="*/ 75837 h 1888819"/>
                <a:gd name="connsiteX248" fmla="*/ 1118238 w 2485572"/>
                <a:gd name="connsiteY248" fmla="*/ 81233 h 1888819"/>
                <a:gd name="connsiteX249" fmla="*/ 1121078 w 2485572"/>
                <a:gd name="connsiteY249" fmla="*/ 84074 h 1888819"/>
                <a:gd name="connsiteX250" fmla="*/ 1143517 w 2485572"/>
                <a:gd name="connsiteY250" fmla="*/ 95435 h 1888819"/>
                <a:gd name="connsiteX251" fmla="*/ 1151754 w 2485572"/>
                <a:gd name="connsiteY251" fmla="*/ 100832 h 1888819"/>
                <a:gd name="connsiteX252" fmla="*/ 1171352 w 2485572"/>
                <a:gd name="connsiteY252" fmla="*/ 100832 h 1888819"/>
                <a:gd name="connsiteX253" fmla="*/ 1174192 w 2485572"/>
                <a:gd name="connsiteY253" fmla="*/ 98275 h 1888819"/>
                <a:gd name="connsiteX254" fmla="*/ 1188110 w 2485572"/>
                <a:gd name="connsiteY254" fmla="*/ 89754 h 1888819"/>
                <a:gd name="connsiteX255" fmla="*/ 1193791 w 2485572"/>
                <a:gd name="connsiteY255" fmla="*/ 84074 h 1888819"/>
                <a:gd name="connsiteX256" fmla="*/ 1238668 w 2485572"/>
                <a:gd name="connsiteY256" fmla="*/ 75837 h 1888819"/>
                <a:gd name="connsiteX257" fmla="*/ 1244348 w 2485572"/>
                <a:gd name="connsiteY257" fmla="*/ 78677 h 1888819"/>
                <a:gd name="connsiteX258" fmla="*/ 1272184 w 2485572"/>
                <a:gd name="connsiteY258" fmla="*/ 75837 h 1888819"/>
                <a:gd name="connsiteX259" fmla="*/ 1280705 w 2485572"/>
                <a:gd name="connsiteY259" fmla="*/ 72996 h 1888819"/>
                <a:gd name="connsiteX260" fmla="*/ 1286385 w 2485572"/>
                <a:gd name="connsiteY260" fmla="*/ 72996 h 1888819"/>
                <a:gd name="connsiteX261" fmla="*/ 1348020 w 2485572"/>
                <a:gd name="connsiteY261" fmla="*/ 50558 h 1888819"/>
                <a:gd name="connsiteX262" fmla="*/ 1350861 w 2485572"/>
                <a:gd name="connsiteY262" fmla="*/ 50558 h 1888819"/>
                <a:gd name="connsiteX263" fmla="*/ 1392898 w 2485572"/>
                <a:gd name="connsiteY263" fmla="*/ 39197 h 1888819"/>
                <a:gd name="connsiteX264" fmla="*/ 1406815 w 2485572"/>
                <a:gd name="connsiteY264" fmla="*/ 39197 h 1888819"/>
                <a:gd name="connsiteX265" fmla="*/ 1459929 w 2485572"/>
                <a:gd name="connsiteY265" fmla="*/ 36640 h 1888819"/>
                <a:gd name="connsiteX266" fmla="*/ 1468450 w 2485572"/>
                <a:gd name="connsiteY266" fmla="*/ 36640 h 1888819"/>
                <a:gd name="connsiteX267" fmla="*/ 1474131 w 2485572"/>
                <a:gd name="connsiteY267" fmla="*/ 33800 h 1888819"/>
                <a:gd name="connsiteX268" fmla="*/ 1479528 w 2485572"/>
                <a:gd name="connsiteY268" fmla="*/ 30960 h 1888819"/>
                <a:gd name="connsiteX269" fmla="*/ 1485208 w 2485572"/>
                <a:gd name="connsiteY269" fmla="*/ 30960 h 1888819"/>
                <a:gd name="connsiteX270" fmla="*/ 1544003 w 2485572"/>
                <a:gd name="connsiteY270" fmla="*/ 16758 h 1888819"/>
                <a:gd name="connsiteX271" fmla="*/ 1549684 w 2485572"/>
                <a:gd name="connsiteY271" fmla="*/ 14202 h 1888819"/>
                <a:gd name="connsiteX272" fmla="*/ 1555364 w 2485572"/>
                <a:gd name="connsiteY272" fmla="*/ 14202 h 1888819"/>
                <a:gd name="connsiteX273" fmla="*/ 1563601 w 2485572"/>
                <a:gd name="connsiteY273" fmla="*/ 11361 h 1888819"/>
                <a:gd name="connsiteX274" fmla="*/ 1614159 w 2485572"/>
                <a:gd name="connsiteY274" fmla="*/ 22439 h 1888819"/>
                <a:gd name="connsiteX275" fmla="*/ 1619840 w 2485572"/>
                <a:gd name="connsiteY275" fmla="*/ 19598 h 1888819"/>
                <a:gd name="connsiteX276" fmla="*/ 1630917 w 2485572"/>
                <a:gd name="connsiteY276" fmla="*/ 16758 h 1888819"/>
                <a:gd name="connsiteX277" fmla="*/ 1645119 w 2485572"/>
                <a:gd name="connsiteY277" fmla="*/ 8521 h 1888819"/>
                <a:gd name="connsiteX278" fmla="*/ 1653356 w 2485572"/>
                <a:gd name="connsiteY278" fmla="*/ 5681 h 1888819"/>
                <a:gd name="connsiteX279" fmla="*/ 1689712 w 2485572"/>
                <a:gd name="connsiteY279" fmla="*/ 0 h 1888819"/>
                <a:gd name="connsiteX280" fmla="*/ 1698233 w 2485572"/>
                <a:gd name="connsiteY280" fmla="*/ 11361 h 1888819"/>
                <a:gd name="connsiteX281" fmla="*/ 1703914 w 2485572"/>
                <a:gd name="connsiteY281" fmla="*/ 14202 h 1888819"/>
                <a:gd name="connsiteX282" fmla="*/ 1709310 w 2485572"/>
                <a:gd name="connsiteY282" fmla="*/ 16758 h 1888819"/>
                <a:gd name="connsiteX283" fmla="*/ 1717831 w 2485572"/>
                <a:gd name="connsiteY283" fmla="*/ 16758 h 1888819"/>
                <a:gd name="connsiteX284" fmla="*/ 1757028 w 2485572"/>
                <a:gd name="connsiteY284" fmla="*/ 22439 h 1888819"/>
                <a:gd name="connsiteX285" fmla="*/ 1762708 w 2485572"/>
                <a:gd name="connsiteY285" fmla="*/ 25279 h 1888819"/>
                <a:gd name="connsiteX286" fmla="*/ 1768389 w 2485572"/>
                <a:gd name="connsiteY286" fmla="*/ 25279 h 1888819"/>
                <a:gd name="connsiteX287" fmla="*/ 1787987 w 2485572"/>
                <a:gd name="connsiteY287" fmla="*/ 33800 h 1888819"/>
                <a:gd name="connsiteX288" fmla="*/ 1793384 w 2485572"/>
                <a:gd name="connsiteY288" fmla="*/ 33800 h 1888819"/>
                <a:gd name="connsiteX289" fmla="*/ 1801905 w 2485572"/>
                <a:gd name="connsiteY289" fmla="*/ 36640 h 1888819"/>
                <a:gd name="connsiteX290" fmla="*/ 1835421 w 2485572"/>
                <a:gd name="connsiteY290" fmla="*/ 42037 h 1888819"/>
                <a:gd name="connsiteX291" fmla="*/ 1891659 w 2485572"/>
                <a:gd name="connsiteY291" fmla="*/ 61635 h 1888819"/>
                <a:gd name="connsiteX292" fmla="*/ 1897340 w 2485572"/>
                <a:gd name="connsiteY292" fmla="*/ 64475 h 1888819"/>
                <a:gd name="connsiteX293" fmla="*/ 1899896 w 2485572"/>
                <a:gd name="connsiteY293" fmla="*/ 67316 h 1888819"/>
                <a:gd name="connsiteX294" fmla="*/ 1944774 w 2485572"/>
                <a:gd name="connsiteY294" fmla="*/ 123270 h 1888819"/>
                <a:gd name="connsiteX295" fmla="*/ 1947614 w 2485572"/>
                <a:gd name="connsiteY295" fmla="*/ 128951 h 1888819"/>
                <a:gd name="connsiteX296" fmla="*/ 1950454 w 2485572"/>
                <a:gd name="connsiteY296" fmla="*/ 131791 h 1888819"/>
                <a:gd name="connsiteX297" fmla="*/ 1956135 w 2485572"/>
                <a:gd name="connsiteY297" fmla="*/ 140312 h 1888819"/>
                <a:gd name="connsiteX298" fmla="*/ 1958975 w 2485572"/>
                <a:gd name="connsiteY298" fmla="*/ 145709 h 1888819"/>
                <a:gd name="connsiteX299" fmla="*/ 1961532 w 2485572"/>
                <a:gd name="connsiteY299" fmla="*/ 154230 h 1888819"/>
                <a:gd name="connsiteX300" fmla="*/ 1998172 w 2485572"/>
                <a:gd name="connsiteY300" fmla="*/ 204788 h 1888819"/>
                <a:gd name="connsiteX301" fmla="*/ 2003569 w 2485572"/>
                <a:gd name="connsiteY301" fmla="*/ 207344 h 1888819"/>
                <a:gd name="connsiteX302" fmla="*/ 2009249 w 2485572"/>
                <a:gd name="connsiteY302" fmla="*/ 210184 h 1888819"/>
                <a:gd name="connsiteX303" fmla="*/ 2017770 w 2485572"/>
                <a:gd name="connsiteY303" fmla="*/ 210184 h 1888819"/>
                <a:gd name="connsiteX304" fmla="*/ 2026007 w 2485572"/>
                <a:gd name="connsiteY304" fmla="*/ 213025 h 1888819"/>
                <a:gd name="connsiteX305" fmla="*/ 2037368 w 2485572"/>
                <a:gd name="connsiteY305" fmla="*/ 215865 h 1888819"/>
                <a:gd name="connsiteX306" fmla="*/ 2099003 w 2485572"/>
                <a:gd name="connsiteY306" fmla="*/ 221546 h 1888819"/>
                <a:gd name="connsiteX307" fmla="*/ 2104684 w 2485572"/>
                <a:gd name="connsiteY307" fmla="*/ 224386 h 1888819"/>
                <a:gd name="connsiteX308" fmla="*/ 2112921 w 2485572"/>
                <a:gd name="connsiteY308" fmla="*/ 224386 h 1888819"/>
                <a:gd name="connsiteX309" fmla="*/ 2124283 w 2485572"/>
                <a:gd name="connsiteY309" fmla="*/ 229783 h 1888819"/>
                <a:gd name="connsiteX310" fmla="*/ 2177397 w 2485572"/>
                <a:gd name="connsiteY310" fmla="*/ 229783 h 1888819"/>
                <a:gd name="connsiteX311" fmla="*/ 2185918 w 2485572"/>
                <a:gd name="connsiteY311" fmla="*/ 232623 h 1888819"/>
                <a:gd name="connsiteX312" fmla="*/ 2213753 w 2485572"/>
                <a:gd name="connsiteY312" fmla="*/ 226942 h 1888819"/>
                <a:gd name="connsiteX313" fmla="*/ 2219434 w 2485572"/>
                <a:gd name="connsiteY313" fmla="*/ 224386 h 1888819"/>
                <a:gd name="connsiteX314" fmla="*/ 2241872 w 2485572"/>
                <a:gd name="connsiteY314" fmla="*/ 224386 h 1888819"/>
                <a:gd name="connsiteX0" fmla="*/ 2241872 w 2485572"/>
                <a:gd name="connsiteY0" fmla="*/ 224386 h 1860700"/>
                <a:gd name="connsiteX1" fmla="*/ 2227954 w 2485572"/>
                <a:gd name="connsiteY1" fmla="*/ 263583 h 1860700"/>
                <a:gd name="connsiteX2" fmla="*/ 2227954 w 2485572"/>
                <a:gd name="connsiteY2" fmla="*/ 271820 h 1860700"/>
                <a:gd name="connsiteX3" fmla="*/ 2225114 w 2485572"/>
                <a:gd name="connsiteY3" fmla="*/ 294258 h 1860700"/>
                <a:gd name="connsiteX4" fmla="*/ 2216593 w 2485572"/>
                <a:gd name="connsiteY4" fmla="*/ 328058 h 1860700"/>
                <a:gd name="connsiteX5" fmla="*/ 2183077 w 2485572"/>
                <a:gd name="connsiteY5" fmla="*/ 426049 h 1860700"/>
                <a:gd name="connsiteX6" fmla="*/ 2180237 w 2485572"/>
                <a:gd name="connsiteY6" fmla="*/ 428890 h 1860700"/>
                <a:gd name="connsiteX7" fmla="*/ 2177397 w 2485572"/>
                <a:gd name="connsiteY7" fmla="*/ 434570 h 1860700"/>
                <a:gd name="connsiteX8" fmla="*/ 2143881 w 2485572"/>
                <a:gd name="connsiteY8" fmla="*/ 482004 h 1860700"/>
                <a:gd name="connsiteX9" fmla="*/ 2141040 w 2485572"/>
                <a:gd name="connsiteY9" fmla="*/ 487685 h 1860700"/>
                <a:gd name="connsiteX10" fmla="*/ 2135360 w 2485572"/>
                <a:gd name="connsiteY10" fmla="*/ 490525 h 1860700"/>
                <a:gd name="connsiteX11" fmla="*/ 2132519 w 2485572"/>
                <a:gd name="connsiteY11" fmla="*/ 496206 h 1860700"/>
                <a:gd name="connsiteX12" fmla="*/ 2129679 w 2485572"/>
                <a:gd name="connsiteY12" fmla="*/ 538242 h 1860700"/>
                <a:gd name="connsiteX13" fmla="*/ 2132519 w 2485572"/>
                <a:gd name="connsiteY13" fmla="*/ 540799 h 1860700"/>
                <a:gd name="connsiteX14" fmla="*/ 2188758 w 2485572"/>
                <a:gd name="connsiteY14" fmla="*/ 624873 h 1860700"/>
                <a:gd name="connsiteX15" fmla="*/ 2205516 w 2485572"/>
                <a:gd name="connsiteY15" fmla="*/ 630553 h 1860700"/>
                <a:gd name="connsiteX16" fmla="*/ 2211197 w 2485572"/>
                <a:gd name="connsiteY16" fmla="*/ 633393 h 1860700"/>
                <a:gd name="connsiteX17" fmla="*/ 2216593 w 2485572"/>
                <a:gd name="connsiteY17" fmla="*/ 636234 h 1860700"/>
                <a:gd name="connsiteX18" fmla="*/ 2225114 w 2485572"/>
                <a:gd name="connsiteY18" fmla="*/ 636234 h 1860700"/>
                <a:gd name="connsiteX19" fmla="*/ 2267151 w 2485572"/>
                <a:gd name="connsiteY19" fmla="*/ 644755 h 1860700"/>
                <a:gd name="connsiteX20" fmla="*/ 2272832 w 2485572"/>
                <a:gd name="connsiteY20" fmla="*/ 644755 h 1860700"/>
                <a:gd name="connsiteX21" fmla="*/ 2309188 w 2485572"/>
                <a:gd name="connsiteY21" fmla="*/ 678271 h 1860700"/>
                <a:gd name="connsiteX22" fmla="*/ 2370823 w 2485572"/>
                <a:gd name="connsiteY22" fmla="*/ 739906 h 1860700"/>
                <a:gd name="connsiteX23" fmla="*/ 2376504 w 2485572"/>
                <a:gd name="connsiteY23" fmla="*/ 750983 h 1860700"/>
                <a:gd name="connsiteX24" fmla="*/ 2379060 w 2485572"/>
                <a:gd name="connsiteY24" fmla="*/ 756664 h 1860700"/>
                <a:gd name="connsiteX25" fmla="*/ 2381900 w 2485572"/>
                <a:gd name="connsiteY25" fmla="*/ 765185 h 1860700"/>
                <a:gd name="connsiteX26" fmla="*/ 2415700 w 2485572"/>
                <a:gd name="connsiteY26" fmla="*/ 793020 h 1860700"/>
                <a:gd name="connsiteX27" fmla="*/ 2423937 w 2485572"/>
                <a:gd name="connsiteY27" fmla="*/ 793020 h 1860700"/>
                <a:gd name="connsiteX28" fmla="*/ 2429618 w 2485572"/>
                <a:gd name="connsiteY28" fmla="*/ 795860 h 1860700"/>
                <a:gd name="connsiteX29" fmla="*/ 2435299 w 2485572"/>
                <a:gd name="connsiteY29" fmla="*/ 801541 h 1860700"/>
                <a:gd name="connsiteX30" fmla="*/ 2468814 w 2485572"/>
                <a:gd name="connsiteY30" fmla="*/ 832501 h 1860700"/>
                <a:gd name="connsiteX31" fmla="*/ 2468814 w 2485572"/>
                <a:gd name="connsiteY31" fmla="*/ 835057 h 1860700"/>
                <a:gd name="connsiteX32" fmla="*/ 2471655 w 2485572"/>
                <a:gd name="connsiteY32" fmla="*/ 840738 h 1860700"/>
                <a:gd name="connsiteX33" fmla="*/ 2477336 w 2485572"/>
                <a:gd name="connsiteY33" fmla="*/ 866016 h 1860700"/>
                <a:gd name="connsiteX34" fmla="*/ 2483016 w 2485572"/>
                <a:gd name="connsiteY34" fmla="*/ 882774 h 1860700"/>
                <a:gd name="connsiteX35" fmla="*/ 2485572 w 2485572"/>
                <a:gd name="connsiteY35" fmla="*/ 888455 h 1860700"/>
                <a:gd name="connsiteX36" fmla="*/ 2485572 w 2485572"/>
                <a:gd name="connsiteY36" fmla="*/ 896692 h 1860700"/>
                <a:gd name="connsiteX37" fmla="*/ 2457737 w 2485572"/>
                <a:gd name="connsiteY37" fmla="*/ 992127 h 1860700"/>
                <a:gd name="connsiteX38" fmla="*/ 2454897 w 2485572"/>
                <a:gd name="connsiteY38" fmla="*/ 997808 h 1860700"/>
                <a:gd name="connsiteX39" fmla="*/ 2454897 w 2485572"/>
                <a:gd name="connsiteY39" fmla="*/ 1008885 h 1860700"/>
                <a:gd name="connsiteX40" fmla="*/ 2438139 w 2485572"/>
                <a:gd name="connsiteY40" fmla="*/ 1064839 h 1860700"/>
                <a:gd name="connsiteX41" fmla="*/ 2438139 w 2485572"/>
                <a:gd name="connsiteY41" fmla="*/ 1084438 h 1860700"/>
                <a:gd name="connsiteX42" fmla="*/ 2443536 w 2485572"/>
                <a:gd name="connsiteY42" fmla="*/ 1132155 h 1860700"/>
                <a:gd name="connsiteX43" fmla="*/ 2443536 w 2485572"/>
                <a:gd name="connsiteY43" fmla="*/ 1177032 h 1860700"/>
                <a:gd name="connsiteX44" fmla="*/ 2440979 w 2485572"/>
                <a:gd name="connsiteY44" fmla="*/ 1185553 h 1860700"/>
                <a:gd name="connsiteX45" fmla="*/ 2423937 w 2485572"/>
                <a:gd name="connsiteY45" fmla="*/ 1252585 h 1860700"/>
                <a:gd name="connsiteX46" fmla="*/ 2418541 w 2485572"/>
                <a:gd name="connsiteY46" fmla="*/ 1258266 h 1860700"/>
                <a:gd name="connsiteX47" fmla="*/ 2415700 w 2485572"/>
                <a:gd name="connsiteY47" fmla="*/ 1261106 h 1860700"/>
                <a:gd name="connsiteX48" fmla="*/ 2410020 w 2485572"/>
                <a:gd name="connsiteY48" fmla="*/ 1266787 h 1860700"/>
                <a:gd name="connsiteX49" fmla="*/ 2407179 w 2485572"/>
                <a:gd name="connsiteY49" fmla="*/ 1275024 h 1860700"/>
                <a:gd name="connsiteX50" fmla="*/ 2373663 w 2485572"/>
                <a:gd name="connsiteY50" fmla="*/ 1317061 h 1860700"/>
                <a:gd name="connsiteX51" fmla="*/ 2365142 w 2485572"/>
                <a:gd name="connsiteY51" fmla="*/ 1334103 h 1860700"/>
                <a:gd name="connsiteX52" fmla="*/ 2362302 w 2485572"/>
                <a:gd name="connsiteY52" fmla="*/ 1336659 h 1860700"/>
                <a:gd name="connsiteX53" fmla="*/ 2356905 w 2485572"/>
                <a:gd name="connsiteY53" fmla="*/ 1359098 h 1860700"/>
                <a:gd name="connsiteX54" fmla="*/ 2354065 w 2485572"/>
                <a:gd name="connsiteY54" fmla="*/ 1364778 h 1860700"/>
                <a:gd name="connsiteX55" fmla="*/ 2351225 w 2485572"/>
                <a:gd name="connsiteY55" fmla="*/ 1370459 h 1860700"/>
                <a:gd name="connsiteX56" fmla="*/ 2339863 w 2485572"/>
                <a:gd name="connsiteY56" fmla="*/ 1387217 h 1860700"/>
                <a:gd name="connsiteX57" fmla="*/ 2309188 w 2485572"/>
                <a:gd name="connsiteY57" fmla="*/ 1432094 h 1860700"/>
                <a:gd name="connsiteX58" fmla="*/ 2306348 w 2485572"/>
                <a:gd name="connsiteY58" fmla="*/ 1434934 h 1860700"/>
                <a:gd name="connsiteX59" fmla="*/ 2300667 w 2485572"/>
                <a:gd name="connsiteY59" fmla="*/ 1440331 h 1860700"/>
                <a:gd name="connsiteX60" fmla="*/ 2297827 w 2485572"/>
                <a:gd name="connsiteY60" fmla="*/ 1446012 h 1860700"/>
                <a:gd name="connsiteX61" fmla="*/ 2289590 w 2485572"/>
                <a:gd name="connsiteY61" fmla="*/ 1451692 h 1860700"/>
                <a:gd name="connsiteX62" fmla="*/ 2281069 w 2485572"/>
                <a:gd name="connsiteY62" fmla="*/ 1457373 h 1860700"/>
                <a:gd name="connsiteX63" fmla="*/ 2230795 w 2485572"/>
                <a:gd name="connsiteY63" fmla="*/ 1476971 h 1860700"/>
                <a:gd name="connsiteX64" fmla="*/ 2227954 w 2485572"/>
                <a:gd name="connsiteY64" fmla="*/ 1482368 h 1860700"/>
                <a:gd name="connsiteX65" fmla="*/ 2219434 w 2485572"/>
                <a:gd name="connsiteY65" fmla="*/ 1485208 h 1860700"/>
                <a:gd name="connsiteX66" fmla="*/ 2180237 w 2485572"/>
                <a:gd name="connsiteY66" fmla="*/ 1504806 h 1860700"/>
                <a:gd name="connsiteX67" fmla="*/ 2174556 w 2485572"/>
                <a:gd name="connsiteY67" fmla="*/ 1510487 h 1860700"/>
                <a:gd name="connsiteX68" fmla="*/ 2169160 w 2485572"/>
                <a:gd name="connsiteY68" fmla="*/ 1519008 h 1860700"/>
                <a:gd name="connsiteX69" fmla="*/ 2163479 w 2485572"/>
                <a:gd name="connsiteY69" fmla="*/ 1546843 h 1860700"/>
                <a:gd name="connsiteX70" fmla="*/ 1022803 w 2485572"/>
                <a:gd name="connsiteY70" fmla="*/ 1860700 h 1860700"/>
                <a:gd name="connsiteX71" fmla="*/ 1019962 w 2485572"/>
                <a:gd name="connsiteY71" fmla="*/ 1858143 h 1860700"/>
                <a:gd name="connsiteX72" fmla="*/ 1006045 w 2485572"/>
                <a:gd name="connsiteY72" fmla="*/ 1824343 h 1860700"/>
                <a:gd name="connsiteX73" fmla="*/ 1006045 w 2485572"/>
                <a:gd name="connsiteY73" fmla="*/ 1813266 h 1860700"/>
                <a:gd name="connsiteX74" fmla="*/ 1011725 w 2485572"/>
                <a:gd name="connsiteY74" fmla="*/ 1793668 h 1860700"/>
                <a:gd name="connsiteX75" fmla="*/ 1019962 w 2485572"/>
                <a:gd name="connsiteY75" fmla="*/ 1768389 h 1860700"/>
                <a:gd name="connsiteX76" fmla="*/ 1025643 w 2485572"/>
                <a:gd name="connsiteY76" fmla="*/ 1737429 h 1860700"/>
                <a:gd name="connsiteX77" fmla="*/ 1025643 w 2485572"/>
                <a:gd name="connsiteY77" fmla="*/ 1723512 h 1860700"/>
                <a:gd name="connsiteX78" fmla="*/ 1019962 w 2485572"/>
                <a:gd name="connsiteY78" fmla="*/ 1720671 h 1860700"/>
                <a:gd name="connsiteX79" fmla="*/ 1014566 w 2485572"/>
                <a:gd name="connsiteY79" fmla="*/ 1712435 h 1860700"/>
                <a:gd name="connsiteX80" fmla="*/ 1011725 w 2485572"/>
                <a:gd name="connsiteY80" fmla="*/ 1709594 h 1860700"/>
                <a:gd name="connsiteX81" fmla="*/ 983606 w 2485572"/>
                <a:gd name="connsiteY81" fmla="*/ 1692552 h 1860700"/>
                <a:gd name="connsiteX82" fmla="*/ 977925 w 2485572"/>
                <a:gd name="connsiteY82" fmla="*/ 1692552 h 1860700"/>
                <a:gd name="connsiteX83" fmla="*/ 950090 w 2485572"/>
                <a:gd name="connsiteY83" fmla="*/ 1653356 h 1860700"/>
                <a:gd name="connsiteX84" fmla="*/ 950090 w 2485572"/>
                <a:gd name="connsiteY84" fmla="*/ 1639438 h 1860700"/>
                <a:gd name="connsiteX85" fmla="*/ 952931 w 2485572"/>
                <a:gd name="connsiteY85" fmla="*/ 1636598 h 1860700"/>
                <a:gd name="connsiteX86" fmla="*/ 975369 w 2485572"/>
                <a:gd name="connsiteY86" fmla="*/ 1597401 h 1860700"/>
                <a:gd name="connsiteX87" fmla="*/ 980766 w 2485572"/>
                <a:gd name="connsiteY87" fmla="*/ 1591721 h 1860700"/>
                <a:gd name="connsiteX88" fmla="*/ 1017406 w 2485572"/>
                <a:gd name="connsiteY88" fmla="*/ 1561045 h 1860700"/>
                <a:gd name="connsiteX89" fmla="*/ 1022803 w 2485572"/>
                <a:gd name="connsiteY89" fmla="*/ 1558205 h 1860700"/>
                <a:gd name="connsiteX90" fmla="*/ 1025643 w 2485572"/>
                <a:gd name="connsiteY90" fmla="*/ 1555364 h 1860700"/>
                <a:gd name="connsiteX91" fmla="*/ 1031324 w 2485572"/>
                <a:gd name="connsiteY91" fmla="*/ 1549684 h 1860700"/>
                <a:gd name="connsiteX92" fmla="*/ 1293866 w 2485572"/>
                <a:gd name="connsiteY92" fmla="*/ 1680648 h 1860700"/>
                <a:gd name="connsiteX93" fmla="*/ 1455791 w 2485572"/>
                <a:gd name="connsiteY93" fmla="*/ 1685410 h 1860700"/>
                <a:gd name="connsiteX94" fmla="*/ 1289417 w 2485572"/>
                <a:gd name="connsiteY94" fmla="*/ 1536685 h 1860700"/>
                <a:gd name="connsiteX95" fmla="*/ 1061999 w 2485572"/>
                <a:gd name="connsiteY95" fmla="*/ 1465610 h 1860700"/>
                <a:gd name="connsiteX96" fmla="*/ 1061999 w 2485572"/>
                <a:gd name="connsiteY96" fmla="*/ 1429254 h 1860700"/>
                <a:gd name="connsiteX97" fmla="*/ 1048082 w 2485572"/>
                <a:gd name="connsiteY97" fmla="*/ 1403975 h 1860700"/>
                <a:gd name="connsiteX98" fmla="*/ 1022803 w 2485572"/>
                <a:gd name="connsiteY98" fmla="*/ 1387217 h 1860700"/>
                <a:gd name="connsiteX99" fmla="*/ 1011725 w 2485572"/>
                <a:gd name="connsiteY99" fmla="*/ 1381536 h 1860700"/>
                <a:gd name="connsiteX100" fmla="*/ 1000364 w 2485572"/>
                <a:gd name="connsiteY100" fmla="*/ 1381536 h 1860700"/>
                <a:gd name="connsiteX101" fmla="*/ 961167 w 2485572"/>
                <a:gd name="connsiteY101" fmla="*/ 1376140 h 1860700"/>
                <a:gd name="connsiteX102" fmla="*/ 924811 w 2485572"/>
                <a:gd name="connsiteY102" fmla="*/ 1367618 h 1860700"/>
                <a:gd name="connsiteX103" fmla="*/ 919131 w 2485572"/>
                <a:gd name="connsiteY103" fmla="*/ 1367618 h 1860700"/>
                <a:gd name="connsiteX104" fmla="*/ 913450 w 2485572"/>
                <a:gd name="connsiteY104" fmla="*/ 1364778 h 1860700"/>
                <a:gd name="connsiteX105" fmla="*/ 908053 w 2485572"/>
                <a:gd name="connsiteY105" fmla="*/ 1364778 h 1860700"/>
                <a:gd name="connsiteX106" fmla="*/ 877094 w 2485572"/>
                <a:gd name="connsiteY106" fmla="*/ 1381536 h 1860700"/>
                <a:gd name="connsiteX107" fmla="*/ 868857 w 2485572"/>
                <a:gd name="connsiteY107" fmla="*/ 1390057 h 1860700"/>
                <a:gd name="connsiteX108" fmla="*/ 835057 w 2485572"/>
                <a:gd name="connsiteY108" fmla="*/ 1434934 h 1860700"/>
                <a:gd name="connsiteX109" fmla="*/ 832217 w 2485572"/>
                <a:gd name="connsiteY109" fmla="*/ 1440331 h 1860700"/>
                <a:gd name="connsiteX110" fmla="*/ 832217 w 2485572"/>
                <a:gd name="connsiteY110" fmla="*/ 1446012 h 1860700"/>
                <a:gd name="connsiteX111" fmla="*/ 767741 w 2485572"/>
                <a:gd name="connsiteY111" fmla="*/ 1513327 h 1860700"/>
                <a:gd name="connsiteX112" fmla="*/ 711787 w 2485572"/>
                <a:gd name="connsiteY112" fmla="*/ 1535766 h 1860700"/>
                <a:gd name="connsiteX113" fmla="*/ 686508 w 2485572"/>
                <a:gd name="connsiteY113" fmla="*/ 1541447 h 1860700"/>
                <a:gd name="connsiteX114" fmla="*/ 661513 w 2485572"/>
                <a:gd name="connsiteY114" fmla="*/ 1549684 h 1860700"/>
                <a:gd name="connsiteX115" fmla="*/ 658672 w 2485572"/>
                <a:gd name="connsiteY115" fmla="*/ 1552524 h 1860700"/>
                <a:gd name="connsiteX116" fmla="*/ 652992 w 2485572"/>
                <a:gd name="connsiteY116" fmla="*/ 1555364 h 1860700"/>
                <a:gd name="connsiteX117" fmla="*/ 624873 w 2485572"/>
                <a:gd name="connsiteY117" fmla="*/ 1561045 h 1860700"/>
                <a:gd name="connsiteX118" fmla="*/ 619476 w 2485572"/>
                <a:gd name="connsiteY118" fmla="*/ 1558205 h 1860700"/>
                <a:gd name="connsiteX119" fmla="*/ 616636 w 2485572"/>
                <a:gd name="connsiteY119" fmla="*/ 1555364 h 1860700"/>
                <a:gd name="connsiteX120" fmla="*/ 597037 w 2485572"/>
                <a:gd name="connsiteY120" fmla="*/ 1532926 h 1860700"/>
                <a:gd name="connsiteX121" fmla="*/ 594197 w 2485572"/>
                <a:gd name="connsiteY121" fmla="*/ 1521848 h 1860700"/>
                <a:gd name="connsiteX122" fmla="*/ 591357 w 2485572"/>
                <a:gd name="connsiteY122" fmla="*/ 1519008 h 1860700"/>
                <a:gd name="connsiteX123" fmla="*/ 566078 w 2485572"/>
                <a:gd name="connsiteY123" fmla="*/ 1482368 h 1860700"/>
                <a:gd name="connsiteX124" fmla="*/ 560397 w 2485572"/>
                <a:gd name="connsiteY124" fmla="*/ 1471291 h 1860700"/>
                <a:gd name="connsiteX125" fmla="*/ 555000 w 2485572"/>
                <a:gd name="connsiteY125" fmla="*/ 1465610 h 1860700"/>
                <a:gd name="connsiteX126" fmla="*/ 498762 w 2485572"/>
                <a:gd name="connsiteY126" fmla="*/ 1432094 h 1860700"/>
                <a:gd name="connsiteX127" fmla="*/ 490525 w 2485572"/>
                <a:gd name="connsiteY127" fmla="*/ 1429254 h 1860700"/>
                <a:gd name="connsiteX128" fmla="*/ 487685 w 2485572"/>
                <a:gd name="connsiteY128" fmla="*/ 1429254 h 1860700"/>
                <a:gd name="connsiteX129" fmla="*/ 462406 w 2485572"/>
                <a:gd name="connsiteY129" fmla="*/ 1426413 h 1860700"/>
                <a:gd name="connsiteX130" fmla="*/ 400770 w 2485572"/>
                <a:gd name="connsiteY130" fmla="*/ 1426413 h 1860700"/>
                <a:gd name="connsiteX131" fmla="*/ 392250 w 2485572"/>
                <a:gd name="connsiteY131" fmla="*/ 1423573 h 1860700"/>
                <a:gd name="connsiteX132" fmla="*/ 384013 w 2485572"/>
                <a:gd name="connsiteY132" fmla="*/ 1420733 h 1860700"/>
                <a:gd name="connsiteX133" fmla="*/ 375492 w 2485572"/>
                <a:gd name="connsiteY133" fmla="*/ 1420733 h 1860700"/>
                <a:gd name="connsiteX134" fmla="*/ 319537 w 2485572"/>
                <a:gd name="connsiteY134" fmla="*/ 1409655 h 1860700"/>
                <a:gd name="connsiteX135" fmla="*/ 313856 w 2485572"/>
                <a:gd name="connsiteY135" fmla="*/ 1406815 h 1860700"/>
                <a:gd name="connsiteX136" fmla="*/ 308176 w 2485572"/>
                <a:gd name="connsiteY136" fmla="*/ 1406815 h 1860700"/>
                <a:gd name="connsiteX137" fmla="*/ 297098 w 2485572"/>
                <a:gd name="connsiteY137" fmla="*/ 1401134 h 1860700"/>
                <a:gd name="connsiteX138" fmla="*/ 221546 w 2485572"/>
                <a:gd name="connsiteY138" fmla="*/ 1392898 h 1860700"/>
                <a:gd name="connsiteX139" fmla="*/ 213025 w 2485572"/>
                <a:gd name="connsiteY139" fmla="*/ 1392898 h 1860700"/>
                <a:gd name="connsiteX140" fmla="*/ 204504 w 2485572"/>
                <a:gd name="connsiteY140" fmla="*/ 1395738 h 1860700"/>
                <a:gd name="connsiteX141" fmla="*/ 154230 w 2485572"/>
                <a:gd name="connsiteY141" fmla="*/ 1406815 h 1860700"/>
                <a:gd name="connsiteX142" fmla="*/ 148549 w 2485572"/>
                <a:gd name="connsiteY142" fmla="*/ 1403975 h 1860700"/>
                <a:gd name="connsiteX143" fmla="*/ 137472 w 2485572"/>
                <a:gd name="connsiteY143" fmla="*/ 1398294 h 1860700"/>
                <a:gd name="connsiteX144" fmla="*/ 131791 w 2485572"/>
                <a:gd name="connsiteY144" fmla="*/ 1398294 h 1860700"/>
                <a:gd name="connsiteX145" fmla="*/ 67316 w 2485572"/>
                <a:gd name="connsiteY145" fmla="*/ 1418177 h 1860700"/>
                <a:gd name="connsiteX146" fmla="*/ 58795 w 2485572"/>
                <a:gd name="connsiteY146" fmla="*/ 1420733 h 1860700"/>
                <a:gd name="connsiteX147" fmla="*/ 50558 w 2485572"/>
                <a:gd name="connsiteY147" fmla="*/ 1423573 h 1860700"/>
                <a:gd name="connsiteX148" fmla="*/ 42037 w 2485572"/>
                <a:gd name="connsiteY148" fmla="*/ 1423573 h 1860700"/>
                <a:gd name="connsiteX149" fmla="*/ 5681 w 2485572"/>
                <a:gd name="connsiteY149" fmla="*/ 1432094 h 1860700"/>
                <a:gd name="connsiteX150" fmla="*/ 2840 w 2485572"/>
                <a:gd name="connsiteY150" fmla="*/ 1403975 h 1860700"/>
                <a:gd name="connsiteX151" fmla="*/ 0 w 2485572"/>
                <a:gd name="connsiteY151" fmla="*/ 1395738 h 1860700"/>
                <a:gd name="connsiteX152" fmla="*/ 5681 w 2485572"/>
                <a:gd name="connsiteY152" fmla="*/ 1373299 h 1860700"/>
                <a:gd name="connsiteX153" fmla="*/ 5681 w 2485572"/>
                <a:gd name="connsiteY153" fmla="*/ 1361938 h 1860700"/>
                <a:gd name="connsiteX154" fmla="*/ 11361 w 2485572"/>
                <a:gd name="connsiteY154" fmla="*/ 1345180 h 1860700"/>
                <a:gd name="connsiteX155" fmla="*/ 42037 w 2485572"/>
                <a:gd name="connsiteY155" fmla="*/ 1305983 h 1860700"/>
                <a:gd name="connsiteX156" fmla="*/ 47718 w 2485572"/>
                <a:gd name="connsiteY156" fmla="*/ 1294622 h 1860700"/>
                <a:gd name="connsiteX157" fmla="*/ 39197 w 2485572"/>
                <a:gd name="connsiteY157" fmla="*/ 1275024 h 1860700"/>
                <a:gd name="connsiteX158" fmla="*/ 33516 w 2485572"/>
                <a:gd name="connsiteY158" fmla="*/ 1269627 h 1860700"/>
                <a:gd name="connsiteX159" fmla="*/ 33516 w 2485572"/>
                <a:gd name="connsiteY159" fmla="*/ 1244348 h 1860700"/>
                <a:gd name="connsiteX160" fmla="*/ 64475 w 2485572"/>
                <a:gd name="connsiteY160" fmla="*/ 1213389 h 1860700"/>
                <a:gd name="connsiteX161" fmla="*/ 81233 w 2485572"/>
                <a:gd name="connsiteY161" fmla="*/ 1199471 h 1860700"/>
                <a:gd name="connsiteX162" fmla="*/ 86914 w 2485572"/>
                <a:gd name="connsiteY162" fmla="*/ 1190950 h 1860700"/>
                <a:gd name="connsiteX163" fmla="*/ 97991 w 2485572"/>
                <a:gd name="connsiteY163" fmla="*/ 1160275 h 1860700"/>
                <a:gd name="connsiteX164" fmla="*/ 95435 w 2485572"/>
                <a:gd name="connsiteY164" fmla="*/ 1151753 h 1860700"/>
                <a:gd name="connsiteX165" fmla="*/ 95435 w 2485572"/>
                <a:gd name="connsiteY165" fmla="*/ 1121078 h 1860700"/>
                <a:gd name="connsiteX166" fmla="*/ 100832 w 2485572"/>
                <a:gd name="connsiteY166" fmla="*/ 1112557 h 1860700"/>
                <a:gd name="connsiteX167" fmla="*/ 103672 w 2485572"/>
                <a:gd name="connsiteY167" fmla="*/ 1106876 h 1860700"/>
                <a:gd name="connsiteX168" fmla="*/ 154230 w 2485572"/>
                <a:gd name="connsiteY168" fmla="*/ 1070520 h 1860700"/>
                <a:gd name="connsiteX169" fmla="*/ 176668 w 2485572"/>
                <a:gd name="connsiteY169" fmla="*/ 1045241 h 1860700"/>
                <a:gd name="connsiteX170" fmla="*/ 176668 w 2485572"/>
                <a:gd name="connsiteY170" fmla="*/ 1037004 h 1860700"/>
                <a:gd name="connsiteX171" fmla="*/ 173828 w 2485572"/>
                <a:gd name="connsiteY171" fmla="*/ 1028483 h 1860700"/>
                <a:gd name="connsiteX172" fmla="*/ 157070 w 2485572"/>
                <a:gd name="connsiteY172" fmla="*/ 1008885 h 1860700"/>
                <a:gd name="connsiteX173" fmla="*/ 154230 w 2485572"/>
                <a:gd name="connsiteY173" fmla="*/ 1000648 h 1860700"/>
                <a:gd name="connsiteX174" fmla="*/ 157070 w 2485572"/>
                <a:gd name="connsiteY174" fmla="*/ 964008 h 1860700"/>
                <a:gd name="connsiteX175" fmla="*/ 154230 w 2485572"/>
                <a:gd name="connsiteY175" fmla="*/ 955771 h 1860700"/>
                <a:gd name="connsiteX176" fmla="*/ 126111 w 2485572"/>
                <a:gd name="connsiteY176" fmla="*/ 930492 h 1860700"/>
                <a:gd name="connsiteX177" fmla="*/ 112193 w 2485572"/>
                <a:gd name="connsiteY177" fmla="*/ 927652 h 1860700"/>
                <a:gd name="connsiteX178" fmla="*/ 109353 w 2485572"/>
                <a:gd name="connsiteY178" fmla="*/ 921971 h 1860700"/>
                <a:gd name="connsiteX179" fmla="*/ 109353 w 2485572"/>
                <a:gd name="connsiteY179" fmla="*/ 908053 h 1860700"/>
                <a:gd name="connsiteX180" fmla="*/ 117590 w 2485572"/>
                <a:gd name="connsiteY180" fmla="*/ 891295 h 1860700"/>
                <a:gd name="connsiteX181" fmla="*/ 123270 w 2485572"/>
                <a:gd name="connsiteY181" fmla="*/ 885615 h 1860700"/>
                <a:gd name="connsiteX182" fmla="*/ 148549 w 2485572"/>
                <a:gd name="connsiteY182" fmla="*/ 866016 h 1860700"/>
                <a:gd name="connsiteX183" fmla="*/ 128951 w 2485572"/>
                <a:gd name="connsiteY183" fmla="*/ 840738 h 1860700"/>
                <a:gd name="connsiteX184" fmla="*/ 126111 w 2485572"/>
                <a:gd name="connsiteY184" fmla="*/ 821139 h 1860700"/>
                <a:gd name="connsiteX185" fmla="*/ 140028 w 2485572"/>
                <a:gd name="connsiteY185" fmla="*/ 812618 h 1860700"/>
                <a:gd name="connsiteX186" fmla="*/ 142869 w 2485572"/>
                <a:gd name="connsiteY186" fmla="*/ 790464 h 1860700"/>
                <a:gd name="connsiteX187" fmla="*/ 154230 w 2485572"/>
                <a:gd name="connsiteY187" fmla="*/ 773422 h 1860700"/>
                <a:gd name="connsiteX188" fmla="*/ 157070 w 2485572"/>
                <a:gd name="connsiteY188" fmla="*/ 762344 h 1860700"/>
                <a:gd name="connsiteX189" fmla="*/ 157070 w 2485572"/>
                <a:gd name="connsiteY189" fmla="*/ 753824 h 1860700"/>
                <a:gd name="connsiteX190" fmla="*/ 145709 w 2485572"/>
                <a:gd name="connsiteY190" fmla="*/ 731385 h 1860700"/>
                <a:gd name="connsiteX191" fmla="*/ 145709 w 2485572"/>
                <a:gd name="connsiteY191" fmla="*/ 723148 h 1860700"/>
                <a:gd name="connsiteX192" fmla="*/ 159627 w 2485572"/>
                <a:gd name="connsiteY192" fmla="*/ 714627 h 1860700"/>
                <a:gd name="connsiteX193" fmla="*/ 204504 w 2485572"/>
                <a:gd name="connsiteY193" fmla="*/ 708946 h 1860700"/>
                <a:gd name="connsiteX194" fmla="*/ 232623 w 2485572"/>
                <a:gd name="connsiteY194" fmla="*/ 678271 h 1860700"/>
                <a:gd name="connsiteX195" fmla="*/ 232623 w 2485572"/>
                <a:gd name="connsiteY195" fmla="*/ 666909 h 1860700"/>
                <a:gd name="connsiteX196" fmla="*/ 215865 w 2485572"/>
                <a:gd name="connsiteY196" fmla="*/ 644755 h 1860700"/>
                <a:gd name="connsiteX197" fmla="*/ 218705 w 2485572"/>
                <a:gd name="connsiteY197" fmla="*/ 613795 h 1860700"/>
                <a:gd name="connsiteX198" fmla="*/ 241144 w 2485572"/>
                <a:gd name="connsiteY198" fmla="*/ 582836 h 1860700"/>
                <a:gd name="connsiteX199" fmla="*/ 252221 w 2485572"/>
                <a:gd name="connsiteY199" fmla="*/ 571758 h 1860700"/>
                <a:gd name="connsiteX200" fmla="*/ 285737 w 2485572"/>
                <a:gd name="connsiteY200" fmla="*/ 524041 h 1860700"/>
                <a:gd name="connsiteX201" fmla="*/ 291418 w 2485572"/>
                <a:gd name="connsiteY201" fmla="*/ 518644 h 1860700"/>
                <a:gd name="connsiteX202" fmla="*/ 322377 w 2485572"/>
                <a:gd name="connsiteY202" fmla="*/ 518644 h 1860700"/>
                <a:gd name="connsiteX203" fmla="*/ 333455 w 2485572"/>
                <a:gd name="connsiteY203" fmla="*/ 510123 h 1860700"/>
                <a:gd name="connsiteX204" fmla="*/ 341976 w 2485572"/>
                <a:gd name="connsiteY204" fmla="*/ 482004 h 1860700"/>
                <a:gd name="connsiteX205" fmla="*/ 347372 w 2485572"/>
                <a:gd name="connsiteY205" fmla="*/ 476607 h 1860700"/>
                <a:gd name="connsiteX206" fmla="*/ 386853 w 2485572"/>
                <a:gd name="connsiteY206" fmla="*/ 459565 h 1860700"/>
                <a:gd name="connsiteX207" fmla="*/ 389409 w 2485572"/>
                <a:gd name="connsiteY207" fmla="*/ 454169 h 1860700"/>
                <a:gd name="connsiteX208" fmla="*/ 400770 w 2485572"/>
                <a:gd name="connsiteY208" fmla="*/ 434570 h 1860700"/>
                <a:gd name="connsiteX209" fmla="*/ 414688 w 2485572"/>
                <a:gd name="connsiteY209" fmla="*/ 392534 h 1860700"/>
                <a:gd name="connsiteX210" fmla="*/ 428890 w 2485572"/>
                <a:gd name="connsiteY210" fmla="*/ 341976 h 1860700"/>
                <a:gd name="connsiteX211" fmla="*/ 434286 w 2485572"/>
                <a:gd name="connsiteY211" fmla="*/ 255062 h 1860700"/>
                <a:gd name="connsiteX212" fmla="*/ 437127 w 2485572"/>
                <a:gd name="connsiteY212" fmla="*/ 252221 h 1860700"/>
                <a:gd name="connsiteX213" fmla="*/ 448488 w 2485572"/>
                <a:gd name="connsiteY213" fmla="*/ 235463 h 1860700"/>
                <a:gd name="connsiteX214" fmla="*/ 468086 w 2485572"/>
                <a:gd name="connsiteY214" fmla="*/ 221546 h 1860700"/>
                <a:gd name="connsiteX215" fmla="*/ 501602 w 2485572"/>
                <a:gd name="connsiteY215" fmla="*/ 215865 h 1860700"/>
                <a:gd name="connsiteX216" fmla="*/ 512964 w 2485572"/>
                <a:gd name="connsiteY216" fmla="*/ 213025 h 1860700"/>
                <a:gd name="connsiteX217" fmla="*/ 555000 w 2485572"/>
                <a:gd name="connsiteY217" fmla="*/ 187746 h 1860700"/>
                <a:gd name="connsiteX218" fmla="*/ 557557 w 2485572"/>
                <a:gd name="connsiteY218" fmla="*/ 182349 h 1860700"/>
                <a:gd name="connsiteX219" fmla="*/ 602434 w 2485572"/>
                <a:gd name="connsiteY219" fmla="*/ 131791 h 1860700"/>
                <a:gd name="connsiteX220" fmla="*/ 605274 w 2485572"/>
                <a:gd name="connsiteY220" fmla="*/ 123270 h 1860700"/>
                <a:gd name="connsiteX221" fmla="*/ 594197 w 2485572"/>
                <a:gd name="connsiteY221" fmla="*/ 70156 h 1860700"/>
                <a:gd name="connsiteX222" fmla="*/ 650151 w 2485572"/>
                <a:gd name="connsiteY222" fmla="*/ 92595 h 1860700"/>
                <a:gd name="connsiteX223" fmla="*/ 664069 w 2485572"/>
                <a:gd name="connsiteY223" fmla="*/ 92595 h 1860700"/>
                <a:gd name="connsiteX224" fmla="*/ 689348 w 2485572"/>
                <a:gd name="connsiteY224" fmla="*/ 98275 h 1860700"/>
                <a:gd name="connsiteX225" fmla="*/ 723148 w 2485572"/>
                <a:gd name="connsiteY225" fmla="*/ 89754 h 1860700"/>
                <a:gd name="connsiteX226" fmla="*/ 725704 w 2485572"/>
                <a:gd name="connsiteY226" fmla="*/ 92595 h 1860700"/>
                <a:gd name="connsiteX227" fmla="*/ 731385 w 2485572"/>
                <a:gd name="connsiteY227" fmla="*/ 92595 h 1860700"/>
                <a:gd name="connsiteX228" fmla="*/ 737065 w 2485572"/>
                <a:gd name="connsiteY228" fmla="*/ 95435 h 1860700"/>
                <a:gd name="connsiteX229" fmla="*/ 742746 w 2485572"/>
                <a:gd name="connsiteY229" fmla="*/ 95435 h 1860700"/>
                <a:gd name="connsiteX230" fmla="*/ 779102 w 2485572"/>
                <a:gd name="connsiteY230" fmla="*/ 75837 h 1860700"/>
                <a:gd name="connsiteX231" fmla="*/ 818299 w 2485572"/>
                <a:gd name="connsiteY231" fmla="*/ 39197 h 1860700"/>
                <a:gd name="connsiteX232" fmla="*/ 823980 w 2485572"/>
                <a:gd name="connsiteY232" fmla="*/ 33800 h 1860700"/>
                <a:gd name="connsiteX233" fmla="*/ 851815 w 2485572"/>
                <a:gd name="connsiteY233" fmla="*/ 19598 h 1860700"/>
                <a:gd name="connsiteX234" fmla="*/ 854655 w 2485572"/>
                <a:gd name="connsiteY234" fmla="*/ 14202 h 1860700"/>
                <a:gd name="connsiteX235" fmla="*/ 888455 w 2485572"/>
                <a:gd name="connsiteY235" fmla="*/ 8521 h 1860700"/>
                <a:gd name="connsiteX236" fmla="*/ 893852 w 2485572"/>
                <a:gd name="connsiteY236" fmla="*/ 11361 h 1860700"/>
                <a:gd name="connsiteX237" fmla="*/ 933332 w 2485572"/>
                <a:gd name="connsiteY237" fmla="*/ 36640 h 1860700"/>
                <a:gd name="connsiteX238" fmla="*/ 938729 w 2485572"/>
                <a:gd name="connsiteY238" fmla="*/ 42037 h 1860700"/>
                <a:gd name="connsiteX239" fmla="*/ 969689 w 2485572"/>
                <a:gd name="connsiteY239" fmla="*/ 61635 h 1860700"/>
                <a:gd name="connsiteX240" fmla="*/ 972529 w 2485572"/>
                <a:gd name="connsiteY240" fmla="*/ 64475 h 1860700"/>
                <a:gd name="connsiteX241" fmla="*/ 977925 w 2485572"/>
                <a:gd name="connsiteY241" fmla="*/ 67316 h 1860700"/>
                <a:gd name="connsiteX242" fmla="*/ 1011725 w 2485572"/>
                <a:gd name="connsiteY242" fmla="*/ 67316 h 1860700"/>
                <a:gd name="connsiteX243" fmla="*/ 1031324 w 2485572"/>
                <a:gd name="connsiteY243" fmla="*/ 64475 h 1860700"/>
                <a:gd name="connsiteX244" fmla="*/ 1042401 w 2485572"/>
                <a:gd name="connsiteY244" fmla="*/ 64475 h 1860700"/>
                <a:gd name="connsiteX245" fmla="*/ 1104036 w 2485572"/>
                <a:gd name="connsiteY245" fmla="*/ 70156 h 1860700"/>
                <a:gd name="connsiteX246" fmla="*/ 1109717 w 2485572"/>
                <a:gd name="connsiteY246" fmla="*/ 75837 h 1860700"/>
                <a:gd name="connsiteX247" fmla="*/ 1118238 w 2485572"/>
                <a:gd name="connsiteY247" fmla="*/ 81233 h 1860700"/>
                <a:gd name="connsiteX248" fmla="*/ 1121078 w 2485572"/>
                <a:gd name="connsiteY248" fmla="*/ 84074 h 1860700"/>
                <a:gd name="connsiteX249" fmla="*/ 1143517 w 2485572"/>
                <a:gd name="connsiteY249" fmla="*/ 95435 h 1860700"/>
                <a:gd name="connsiteX250" fmla="*/ 1151754 w 2485572"/>
                <a:gd name="connsiteY250" fmla="*/ 100832 h 1860700"/>
                <a:gd name="connsiteX251" fmla="*/ 1171352 w 2485572"/>
                <a:gd name="connsiteY251" fmla="*/ 100832 h 1860700"/>
                <a:gd name="connsiteX252" fmla="*/ 1174192 w 2485572"/>
                <a:gd name="connsiteY252" fmla="*/ 98275 h 1860700"/>
                <a:gd name="connsiteX253" fmla="*/ 1188110 w 2485572"/>
                <a:gd name="connsiteY253" fmla="*/ 89754 h 1860700"/>
                <a:gd name="connsiteX254" fmla="*/ 1193791 w 2485572"/>
                <a:gd name="connsiteY254" fmla="*/ 84074 h 1860700"/>
                <a:gd name="connsiteX255" fmla="*/ 1238668 w 2485572"/>
                <a:gd name="connsiteY255" fmla="*/ 75837 h 1860700"/>
                <a:gd name="connsiteX256" fmla="*/ 1244348 w 2485572"/>
                <a:gd name="connsiteY256" fmla="*/ 78677 h 1860700"/>
                <a:gd name="connsiteX257" fmla="*/ 1272184 w 2485572"/>
                <a:gd name="connsiteY257" fmla="*/ 75837 h 1860700"/>
                <a:gd name="connsiteX258" fmla="*/ 1280705 w 2485572"/>
                <a:gd name="connsiteY258" fmla="*/ 72996 h 1860700"/>
                <a:gd name="connsiteX259" fmla="*/ 1286385 w 2485572"/>
                <a:gd name="connsiteY259" fmla="*/ 72996 h 1860700"/>
                <a:gd name="connsiteX260" fmla="*/ 1348020 w 2485572"/>
                <a:gd name="connsiteY260" fmla="*/ 50558 h 1860700"/>
                <a:gd name="connsiteX261" fmla="*/ 1350861 w 2485572"/>
                <a:gd name="connsiteY261" fmla="*/ 50558 h 1860700"/>
                <a:gd name="connsiteX262" fmla="*/ 1392898 w 2485572"/>
                <a:gd name="connsiteY262" fmla="*/ 39197 h 1860700"/>
                <a:gd name="connsiteX263" fmla="*/ 1406815 w 2485572"/>
                <a:gd name="connsiteY263" fmla="*/ 39197 h 1860700"/>
                <a:gd name="connsiteX264" fmla="*/ 1459929 w 2485572"/>
                <a:gd name="connsiteY264" fmla="*/ 36640 h 1860700"/>
                <a:gd name="connsiteX265" fmla="*/ 1468450 w 2485572"/>
                <a:gd name="connsiteY265" fmla="*/ 36640 h 1860700"/>
                <a:gd name="connsiteX266" fmla="*/ 1474131 w 2485572"/>
                <a:gd name="connsiteY266" fmla="*/ 33800 h 1860700"/>
                <a:gd name="connsiteX267" fmla="*/ 1479528 w 2485572"/>
                <a:gd name="connsiteY267" fmla="*/ 30960 h 1860700"/>
                <a:gd name="connsiteX268" fmla="*/ 1485208 w 2485572"/>
                <a:gd name="connsiteY268" fmla="*/ 30960 h 1860700"/>
                <a:gd name="connsiteX269" fmla="*/ 1544003 w 2485572"/>
                <a:gd name="connsiteY269" fmla="*/ 16758 h 1860700"/>
                <a:gd name="connsiteX270" fmla="*/ 1549684 w 2485572"/>
                <a:gd name="connsiteY270" fmla="*/ 14202 h 1860700"/>
                <a:gd name="connsiteX271" fmla="*/ 1555364 w 2485572"/>
                <a:gd name="connsiteY271" fmla="*/ 14202 h 1860700"/>
                <a:gd name="connsiteX272" fmla="*/ 1563601 w 2485572"/>
                <a:gd name="connsiteY272" fmla="*/ 11361 h 1860700"/>
                <a:gd name="connsiteX273" fmla="*/ 1614159 w 2485572"/>
                <a:gd name="connsiteY273" fmla="*/ 22439 h 1860700"/>
                <a:gd name="connsiteX274" fmla="*/ 1619840 w 2485572"/>
                <a:gd name="connsiteY274" fmla="*/ 19598 h 1860700"/>
                <a:gd name="connsiteX275" fmla="*/ 1630917 w 2485572"/>
                <a:gd name="connsiteY275" fmla="*/ 16758 h 1860700"/>
                <a:gd name="connsiteX276" fmla="*/ 1645119 w 2485572"/>
                <a:gd name="connsiteY276" fmla="*/ 8521 h 1860700"/>
                <a:gd name="connsiteX277" fmla="*/ 1653356 w 2485572"/>
                <a:gd name="connsiteY277" fmla="*/ 5681 h 1860700"/>
                <a:gd name="connsiteX278" fmla="*/ 1689712 w 2485572"/>
                <a:gd name="connsiteY278" fmla="*/ 0 h 1860700"/>
                <a:gd name="connsiteX279" fmla="*/ 1698233 w 2485572"/>
                <a:gd name="connsiteY279" fmla="*/ 11361 h 1860700"/>
                <a:gd name="connsiteX280" fmla="*/ 1703914 w 2485572"/>
                <a:gd name="connsiteY280" fmla="*/ 14202 h 1860700"/>
                <a:gd name="connsiteX281" fmla="*/ 1709310 w 2485572"/>
                <a:gd name="connsiteY281" fmla="*/ 16758 h 1860700"/>
                <a:gd name="connsiteX282" fmla="*/ 1717831 w 2485572"/>
                <a:gd name="connsiteY282" fmla="*/ 16758 h 1860700"/>
                <a:gd name="connsiteX283" fmla="*/ 1757028 w 2485572"/>
                <a:gd name="connsiteY283" fmla="*/ 22439 h 1860700"/>
                <a:gd name="connsiteX284" fmla="*/ 1762708 w 2485572"/>
                <a:gd name="connsiteY284" fmla="*/ 25279 h 1860700"/>
                <a:gd name="connsiteX285" fmla="*/ 1768389 w 2485572"/>
                <a:gd name="connsiteY285" fmla="*/ 25279 h 1860700"/>
                <a:gd name="connsiteX286" fmla="*/ 1787987 w 2485572"/>
                <a:gd name="connsiteY286" fmla="*/ 33800 h 1860700"/>
                <a:gd name="connsiteX287" fmla="*/ 1793384 w 2485572"/>
                <a:gd name="connsiteY287" fmla="*/ 33800 h 1860700"/>
                <a:gd name="connsiteX288" fmla="*/ 1801905 w 2485572"/>
                <a:gd name="connsiteY288" fmla="*/ 36640 h 1860700"/>
                <a:gd name="connsiteX289" fmla="*/ 1835421 w 2485572"/>
                <a:gd name="connsiteY289" fmla="*/ 42037 h 1860700"/>
                <a:gd name="connsiteX290" fmla="*/ 1891659 w 2485572"/>
                <a:gd name="connsiteY290" fmla="*/ 61635 h 1860700"/>
                <a:gd name="connsiteX291" fmla="*/ 1897340 w 2485572"/>
                <a:gd name="connsiteY291" fmla="*/ 64475 h 1860700"/>
                <a:gd name="connsiteX292" fmla="*/ 1899896 w 2485572"/>
                <a:gd name="connsiteY292" fmla="*/ 67316 h 1860700"/>
                <a:gd name="connsiteX293" fmla="*/ 1944774 w 2485572"/>
                <a:gd name="connsiteY293" fmla="*/ 123270 h 1860700"/>
                <a:gd name="connsiteX294" fmla="*/ 1947614 w 2485572"/>
                <a:gd name="connsiteY294" fmla="*/ 128951 h 1860700"/>
                <a:gd name="connsiteX295" fmla="*/ 1950454 w 2485572"/>
                <a:gd name="connsiteY295" fmla="*/ 131791 h 1860700"/>
                <a:gd name="connsiteX296" fmla="*/ 1956135 w 2485572"/>
                <a:gd name="connsiteY296" fmla="*/ 140312 h 1860700"/>
                <a:gd name="connsiteX297" fmla="*/ 1958975 w 2485572"/>
                <a:gd name="connsiteY297" fmla="*/ 145709 h 1860700"/>
                <a:gd name="connsiteX298" fmla="*/ 1961532 w 2485572"/>
                <a:gd name="connsiteY298" fmla="*/ 154230 h 1860700"/>
                <a:gd name="connsiteX299" fmla="*/ 1998172 w 2485572"/>
                <a:gd name="connsiteY299" fmla="*/ 204788 h 1860700"/>
                <a:gd name="connsiteX300" fmla="*/ 2003569 w 2485572"/>
                <a:gd name="connsiteY300" fmla="*/ 207344 h 1860700"/>
                <a:gd name="connsiteX301" fmla="*/ 2009249 w 2485572"/>
                <a:gd name="connsiteY301" fmla="*/ 210184 h 1860700"/>
                <a:gd name="connsiteX302" fmla="*/ 2017770 w 2485572"/>
                <a:gd name="connsiteY302" fmla="*/ 210184 h 1860700"/>
                <a:gd name="connsiteX303" fmla="*/ 2026007 w 2485572"/>
                <a:gd name="connsiteY303" fmla="*/ 213025 h 1860700"/>
                <a:gd name="connsiteX304" fmla="*/ 2037368 w 2485572"/>
                <a:gd name="connsiteY304" fmla="*/ 215865 h 1860700"/>
                <a:gd name="connsiteX305" fmla="*/ 2099003 w 2485572"/>
                <a:gd name="connsiteY305" fmla="*/ 221546 h 1860700"/>
                <a:gd name="connsiteX306" fmla="*/ 2104684 w 2485572"/>
                <a:gd name="connsiteY306" fmla="*/ 224386 h 1860700"/>
                <a:gd name="connsiteX307" fmla="*/ 2112921 w 2485572"/>
                <a:gd name="connsiteY307" fmla="*/ 224386 h 1860700"/>
                <a:gd name="connsiteX308" fmla="*/ 2124283 w 2485572"/>
                <a:gd name="connsiteY308" fmla="*/ 229783 h 1860700"/>
                <a:gd name="connsiteX309" fmla="*/ 2177397 w 2485572"/>
                <a:gd name="connsiteY309" fmla="*/ 229783 h 1860700"/>
                <a:gd name="connsiteX310" fmla="*/ 2185918 w 2485572"/>
                <a:gd name="connsiteY310" fmla="*/ 232623 h 1860700"/>
                <a:gd name="connsiteX311" fmla="*/ 2213753 w 2485572"/>
                <a:gd name="connsiteY311" fmla="*/ 226942 h 1860700"/>
                <a:gd name="connsiteX312" fmla="*/ 2219434 w 2485572"/>
                <a:gd name="connsiteY312" fmla="*/ 224386 h 1860700"/>
                <a:gd name="connsiteX313" fmla="*/ 2241872 w 2485572"/>
                <a:gd name="connsiteY313" fmla="*/ 224386 h 1860700"/>
                <a:gd name="connsiteX0" fmla="*/ 2241872 w 2485572"/>
                <a:gd name="connsiteY0" fmla="*/ 224386 h 1860700"/>
                <a:gd name="connsiteX1" fmla="*/ 2227954 w 2485572"/>
                <a:gd name="connsiteY1" fmla="*/ 263583 h 1860700"/>
                <a:gd name="connsiteX2" fmla="*/ 2227954 w 2485572"/>
                <a:gd name="connsiteY2" fmla="*/ 271820 h 1860700"/>
                <a:gd name="connsiteX3" fmla="*/ 2225114 w 2485572"/>
                <a:gd name="connsiteY3" fmla="*/ 294258 h 1860700"/>
                <a:gd name="connsiteX4" fmla="*/ 2216593 w 2485572"/>
                <a:gd name="connsiteY4" fmla="*/ 328058 h 1860700"/>
                <a:gd name="connsiteX5" fmla="*/ 2183077 w 2485572"/>
                <a:gd name="connsiteY5" fmla="*/ 426049 h 1860700"/>
                <a:gd name="connsiteX6" fmla="*/ 2180237 w 2485572"/>
                <a:gd name="connsiteY6" fmla="*/ 428890 h 1860700"/>
                <a:gd name="connsiteX7" fmla="*/ 2177397 w 2485572"/>
                <a:gd name="connsiteY7" fmla="*/ 434570 h 1860700"/>
                <a:gd name="connsiteX8" fmla="*/ 2143881 w 2485572"/>
                <a:gd name="connsiteY8" fmla="*/ 482004 h 1860700"/>
                <a:gd name="connsiteX9" fmla="*/ 2141040 w 2485572"/>
                <a:gd name="connsiteY9" fmla="*/ 487685 h 1860700"/>
                <a:gd name="connsiteX10" fmla="*/ 2135360 w 2485572"/>
                <a:gd name="connsiteY10" fmla="*/ 490525 h 1860700"/>
                <a:gd name="connsiteX11" fmla="*/ 2132519 w 2485572"/>
                <a:gd name="connsiteY11" fmla="*/ 496206 h 1860700"/>
                <a:gd name="connsiteX12" fmla="*/ 2129679 w 2485572"/>
                <a:gd name="connsiteY12" fmla="*/ 538242 h 1860700"/>
                <a:gd name="connsiteX13" fmla="*/ 2132519 w 2485572"/>
                <a:gd name="connsiteY13" fmla="*/ 540799 h 1860700"/>
                <a:gd name="connsiteX14" fmla="*/ 2188758 w 2485572"/>
                <a:gd name="connsiteY14" fmla="*/ 624873 h 1860700"/>
                <a:gd name="connsiteX15" fmla="*/ 2205516 w 2485572"/>
                <a:gd name="connsiteY15" fmla="*/ 630553 h 1860700"/>
                <a:gd name="connsiteX16" fmla="*/ 2211197 w 2485572"/>
                <a:gd name="connsiteY16" fmla="*/ 633393 h 1860700"/>
                <a:gd name="connsiteX17" fmla="*/ 2216593 w 2485572"/>
                <a:gd name="connsiteY17" fmla="*/ 636234 h 1860700"/>
                <a:gd name="connsiteX18" fmla="*/ 2225114 w 2485572"/>
                <a:gd name="connsiteY18" fmla="*/ 636234 h 1860700"/>
                <a:gd name="connsiteX19" fmla="*/ 2267151 w 2485572"/>
                <a:gd name="connsiteY19" fmla="*/ 644755 h 1860700"/>
                <a:gd name="connsiteX20" fmla="*/ 2272832 w 2485572"/>
                <a:gd name="connsiteY20" fmla="*/ 644755 h 1860700"/>
                <a:gd name="connsiteX21" fmla="*/ 2309188 w 2485572"/>
                <a:gd name="connsiteY21" fmla="*/ 678271 h 1860700"/>
                <a:gd name="connsiteX22" fmla="*/ 2370823 w 2485572"/>
                <a:gd name="connsiteY22" fmla="*/ 739906 h 1860700"/>
                <a:gd name="connsiteX23" fmla="*/ 2376504 w 2485572"/>
                <a:gd name="connsiteY23" fmla="*/ 750983 h 1860700"/>
                <a:gd name="connsiteX24" fmla="*/ 2379060 w 2485572"/>
                <a:gd name="connsiteY24" fmla="*/ 756664 h 1860700"/>
                <a:gd name="connsiteX25" fmla="*/ 2381900 w 2485572"/>
                <a:gd name="connsiteY25" fmla="*/ 765185 h 1860700"/>
                <a:gd name="connsiteX26" fmla="*/ 2415700 w 2485572"/>
                <a:gd name="connsiteY26" fmla="*/ 793020 h 1860700"/>
                <a:gd name="connsiteX27" fmla="*/ 2423937 w 2485572"/>
                <a:gd name="connsiteY27" fmla="*/ 793020 h 1860700"/>
                <a:gd name="connsiteX28" fmla="*/ 2429618 w 2485572"/>
                <a:gd name="connsiteY28" fmla="*/ 795860 h 1860700"/>
                <a:gd name="connsiteX29" fmla="*/ 2435299 w 2485572"/>
                <a:gd name="connsiteY29" fmla="*/ 801541 h 1860700"/>
                <a:gd name="connsiteX30" fmla="*/ 2468814 w 2485572"/>
                <a:gd name="connsiteY30" fmla="*/ 832501 h 1860700"/>
                <a:gd name="connsiteX31" fmla="*/ 2468814 w 2485572"/>
                <a:gd name="connsiteY31" fmla="*/ 835057 h 1860700"/>
                <a:gd name="connsiteX32" fmla="*/ 2471655 w 2485572"/>
                <a:gd name="connsiteY32" fmla="*/ 840738 h 1860700"/>
                <a:gd name="connsiteX33" fmla="*/ 2477336 w 2485572"/>
                <a:gd name="connsiteY33" fmla="*/ 866016 h 1860700"/>
                <a:gd name="connsiteX34" fmla="*/ 2483016 w 2485572"/>
                <a:gd name="connsiteY34" fmla="*/ 882774 h 1860700"/>
                <a:gd name="connsiteX35" fmla="*/ 2485572 w 2485572"/>
                <a:gd name="connsiteY35" fmla="*/ 888455 h 1860700"/>
                <a:gd name="connsiteX36" fmla="*/ 2485572 w 2485572"/>
                <a:gd name="connsiteY36" fmla="*/ 896692 h 1860700"/>
                <a:gd name="connsiteX37" fmla="*/ 2457737 w 2485572"/>
                <a:gd name="connsiteY37" fmla="*/ 992127 h 1860700"/>
                <a:gd name="connsiteX38" fmla="*/ 2454897 w 2485572"/>
                <a:gd name="connsiteY38" fmla="*/ 997808 h 1860700"/>
                <a:gd name="connsiteX39" fmla="*/ 2454897 w 2485572"/>
                <a:gd name="connsiteY39" fmla="*/ 1008885 h 1860700"/>
                <a:gd name="connsiteX40" fmla="*/ 2438139 w 2485572"/>
                <a:gd name="connsiteY40" fmla="*/ 1064839 h 1860700"/>
                <a:gd name="connsiteX41" fmla="*/ 2438139 w 2485572"/>
                <a:gd name="connsiteY41" fmla="*/ 1084438 h 1860700"/>
                <a:gd name="connsiteX42" fmla="*/ 2443536 w 2485572"/>
                <a:gd name="connsiteY42" fmla="*/ 1132155 h 1860700"/>
                <a:gd name="connsiteX43" fmla="*/ 2443536 w 2485572"/>
                <a:gd name="connsiteY43" fmla="*/ 1177032 h 1860700"/>
                <a:gd name="connsiteX44" fmla="*/ 2440979 w 2485572"/>
                <a:gd name="connsiteY44" fmla="*/ 1185553 h 1860700"/>
                <a:gd name="connsiteX45" fmla="*/ 2423937 w 2485572"/>
                <a:gd name="connsiteY45" fmla="*/ 1252585 h 1860700"/>
                <a:gd name="connsiteX46" fmla="*/ 2418541 w 2485572"/>
                <a:gd name="connsiteY46" fmla="*/ 1258266 h 1860700"/>
                <a:gd name="connsiteX47" fmla="*/ 2415700 w 2485572"/>
                <a:gd name="connsiteY47" fmla="*/ 1261106 h 1860700"/>
                <a:gd name="connsiteX48" fmla="*/ 2410020 w 2485572"/>
                <a:gd name="connsiteY48" fmla="*/ 1266787 h 1860700"/>
                <a:gd name="connsiteX49" fmla="*/ 2407179 w 2485572"/>
                <a:gd name="connsiteY49" fmla="*/ 1275024 h 1860700"/>
                <a:gd name="connsiteX50" fmla="*/ 2373663 w 2485572"/>
                <a:gd name="connsiteY50" fmla="*/ 1317061 h 1860700"/>
                <a:gd name="connsiteX51" fmla="*/ 2365142 w 2485572"/>
                <a:gd name="connsiteY51" fmla="*/ 1334103 h 1860700"/>
                <a:gd name="connsiteX52" fmla="*/ 2362302 w 2485572"/>
                <a:gd name="connsiteY52" fmla="*/ 1336659 h 1860700"/>
                <a:gd name="connsiteX53" fmla="*/ 2356905 w 2485572"/>
                <a:gd name="connsiteY53" fmla="*/ 1359098 h 1860700"/>
                <a:gd name="connsiteX54" fmla="*/ 2354065 w 2485572"/>
                <a:gd name="connsiteY54" fmla="*/ 1364778 h 1860700"/>
                <a:gd name="connsiteX55" fmla="*/ 2351225 w 2485572"/>
                <a:gd name="connsiteY55" fmla="*/ 1370459 h 1860700"/>
                <a:gd name="connsiteX56" fmla="*/ 2339863 w 2485572"/>
                <a:gd name="connsiteY56" fmla="*/ 1387217 h 1860700"/>
                <a:gd name="connsiteX57" fmla="*/ 2309188 w 2485572"/>
                <a:gd name="connsiteY57" fmla="*/ 1432094 h 1860700"/>
                <a:gd name="connsiteX58" fmla="*/ 2306348 w 2485572"/>
                <a:gd name="connsiteY58" fmla="*/ 1434934 h 1860700"/>
                <a:gd name="connsiteX59" fmla="*/ 2300667 w 2485572"/>
                <a:gd name="connsiteY59" fmla="*/ 1440331 h 1860700"/>
                <a:gd name="connsiteX60" fmla="*/ 2297827 w 2485572"/>
                <a:gd name="connsiteY60" fmla="*/ 1446012 h 1860700"/>
                <a:gd name="connsiteX61" fmla="*/ 2289590 w 2485572"/>
                <a:gd name="connsiteY61" fmla="*/ 1451692 h 1860700"/>
                <a:gd name="connsiteX62" fmla="*/ 2281069 w 2485572"/>
                <a:gd name="connsiteY62" fmla="*/ 1457373 h 1860700"/>
                <a:gd name="connsiteX63" fmla="*/ 2230795 w 2485572"/>
                <a:gd name="connsiteY63" fmla="*/ 1476971 h 1860700"/>
                <a:gd name="connsiteX64" fmla="*/ 2227954 w 2485572"/>
                <a:gd name="connsiteY64" fmla="*/ 1482368 h 1860700"/>
                <a:gd name="connsiteX65" fmla="*/ 2219434 w 2485572"/>
                <a:gd name="connsiteY65" fmla="*/ 1485208 h 1860700"/>
                <a:gd name="connsiteX66" fmla="*/ 2180237 w 2485572"/>
                <a:gd name="connsiteY66" fmla="*/ 1504806 h 1860700"/>
                <a:gd name="connsiteX67" fmla="*/ 2174556 w 2485572"/>
                <a:gd name="connsiteY67" fmla="*/ 1510487 h 1860700"/>
                <a:gd name="connsiteX68" fmla="*/ 2169160 w 2485572"/>
                <a:gd name="connsiteY68" fmla="*/ 1519008 h 1860700"/>
                <a:gd name="connsiteX69" fmla="*/ 2163479 w 2485572"/>
                <a:gd name="connsiteY69" fmla="*/ 1546843 h 1860700"/>
                <a:gd name="connsiteX70" fmla="*/ 1022803 w 2485572"/>
                <a:gd name="connsiteY70" fmla="*/ 1860700 h 1860700"/>
                <a:gd name="connsiteX71" fmla="*/ 1006045 w 2485572"/>
                <a:gd name="connsiteY71" fmla="*/ 1824343 h 1860700"/>
                <a:gd name="connsiteX72" fmla="*/ 1006045 w 2485572"/>
                <a:gd name="connsiteY72" fmla="*/ 1813266 h 1860700"/>
                <a:gd name="connsiteX73" fmla="*/ 1011725 w 2485572"/>
                <a:gd name="connsiteY73" fmla="*/ 1793668 h 1860700"/>
                <a:gd name="connsiteX74" fmla="*/ 1019962 w 2485572"/>
                <a:gd name="connsiteY74" fmla="*/ 1768389 h 1860700"/>
                <a:gd name="connsiteX75" fmla="*/ 1025643 w 2485572"/>
                <a:gd name="connsiteY75" fmla="*/ 1737429 h 1860700"/>
                <a:gd name="connsiteX76" fmla="*/ 1025643 w 2485572"/>
                <a:gd name="connsiteY76" fmla="*/ 1723512 h 1860700"/>
                <a:gd name="connsiteX77" fmla="*/ 1019962 w 2485572"/>
                <a:gd name="connsiteY77" fmla="*/ 1720671 h 1860700"/>
                <a:gd name="connsiteX78" fmla="*/ 1014566 w 2485572"/>
                <a:gd name="connsiteY78" fmla="*/ 1712435 h 1860700"/>
                <a:gd name="connsiteX79" fmla="*/ 1011725 w 2485572"/>
                <a:gd name="connsiteY79" fmla="*/ 1709594 h 1860700"/>
                <a:gd name="connsiteX80" fmla="*/ 983606 w 2485572"/>
                <a:gd name="connsiteY80" fmla="*/ 1692552 h 1860700"/>
                <a:gd name="connsiteX81" fmla="*/ 977925 w 2485572"/>
                <a:gd name="connsiteY81" fmla="*/ 1692552 h 1860700"/>
                <a:gd name="connsiteX82" fmla="*/ 950090 w 2485572"/>
                <a:gd name="connsiteY82" fmla="*/ 1653356 h 1860700"/>
                <a:gd name="connsiteX83" fmla="*/ 950090 w 2485572"/>
                <a:gd name="connsiteY83" fmla="*/ 1639438 h 1860700"/>
                <a:gd name="connsiteX84" fmla="*/ 952931 w 2485572"/>
                <a:gd name="connsiteY84" fmla="*/ 1636598 h 1860700"/>
                <a:gd name="connsiteX85" fmla="*/ 975369 w 2485572"/>
                <a:gd name="connsiteY85" fmla="*/ 1597401 h 1860700"/>
                <a:gd name="connsiteX86" fmla="*/ 980766 w 2485572"/>
                <a:gd name="connsiteY86" fmla="*/ 1591721 h 1860700"/>
                <a:gd name="connsiteX87" fmla="*/ 1017406 w 2485572"/>
                <a:gd name="connsiteY87" fmla="*/ 1561045 h 1860700"/>
                <a:gd name="connsiteX88" fmla="*/ 1022803 w 2485572"/>
                <a:gd name="connsiteY88" fmla="*/ 1558205 h 1860700"/>
                <a:gd name="connsiteX89" fmla="*/ 1025643 w 2485572"/>
                <a:gd name="connsiteY89" fmla="*/ 1555364 h 1860700"/>
                <a:gd name="connsiteX90" fmla="*/ 1031324 w 2485572"/>
                <a:gd name="connsiteY90" fmla="*/ 1549684 h 1860700"/>
                <a:gd name="connsiteX91" fmla="*/ 1293866 w 2485572"/>
                <a:gd name="connsiteY91" fmla="*/ 1680648 h 1860700"/>
                <a:gd name="connsiteX92" fmla="*/ 1455791 w 2485572"/>
                <a:gd name="connsiteY92" fmla="*/ 1685410 h 1860700"/>
                <a:gd name="connsiteX93" fmla="*/ 1289417 w 2485572"/>
                <a:gd name="connsiteY93" fmla="*/ 1536685 h 1860700"/>
                <a:gd name="connsiteX94" fmla="*/ 1061999 w 2485572"/>
                <a:gd name="connsiteY94" fmla="*/ 1465610 h 1860700"/>
                <a:gd name="connsiteX95" fmla="*/ 1061999 w 2485572"/>
                <a:gd name="connsiteY95" fmla="*/ 1429254 h 1860700"/>
                <a:gd name="connsiteX96" fmla="*/ 1048082 w 2485572"/>
                <a:gd name="connsiteY96" fmla="*/ 1403975 h 1860700"/>
                <a:gd name="connsiteX97" fmla="*/ 1022803 w 2485572"/>
                <a:gd name="connsiteY97" fmla="*/ 1387217 h 1860700"/>
                <a:gd name="connsiteX98" fmla="*/ 1011725 w 2485572"/>
                <a:gd name="connsiteY98" fmla="*/ 1381536 h 1860700"/>
                <a:gd name="connsiteX99" fmla="*/ 1000364 w 2485572"/>
                <a:gd name="connsiteY99" fmla="*/ 1381536 h 1860700"/>
                <a:gd name="connsiteX100" fmla="*/ 961167 w 2485572"/>
                <a:gd name="connsiteY100" fmla="*/ 1376140 h 1860700"/>
                <a:gd name="connsiteX101" fmla="*/ 924811 w 2485572"/>
                <a:gd name="connsiteY101" fmla="*/ 1367618 h 1860700"/>
                <a:gd name="connsiteX102" fmla="*/ 919131 w 2485572"/>
                <a:gd name="connsiteY102" fmla="*/ 1367618 h 1860700"/>
                <a:gd name="connsiteX103" fmla="*/ 913450 w 2485572"/>
                <a:gd name="connsiteY103" fmla="*/ 1364778 h 1860700"/>
                <a:gd name="connsiteX104" fmla="*/ 908053 w 2485572"/>
                <a:gd name="connsiteY104" fmla="*/ 1364778 h 1860700"/>
                <a:gd name="connsiteX105" fmla="*/ 877094 w 2485572"/>
                <a:gd name="connsiteY105" fmla="*/ 1381536 h 1860700"/>
                <a:gd name="connsiteX106" fmla="*/ 868857 w 2485572"/>
                <a:gd name="connsiteY106" fmla="*/ 1390057 h 1860700"/>
                <a:gd name="connsiteX107" fmla="*/ 835057 w 2485572"/>
                <a:gd name="connsiteY107" fmla="*/ 1434934 h 1860700"/>
                <a:gd name="connsiteX108" fmla="*/ 832217 w 2485572"/>
                <a:gd name="connsiteY108" fmla="*/ 1440331 h 1860700"/>
                <a:gd name="connsiteX109" fmla="*/ 832217 w 2485572"/>
                <a:gd name="connsiteY109" fmla="*/ 1446012 h 1860700"/>
                <a:gd name="connsiteX110" fmla="*/ 767741 w 2485572"/>
                <a:gd name="connsiteY110" fmla="*/ 1513327 h 1860700"/>
                <a:gd name="connsiteX111" fmla="*/ 711787 w 2485572"/>
                <a:gd name="connsiteY111" fmla="*/ 1535766 h 1860700"/>
                <a:gd name="connsiteX112" fmla="*/ 686508 w 2485572"/>
                <a:gd name="connsiteY112" fmla="*/ 1541447 h 1860700"/>
                <a:gd name="connsiteX113" fmla="*/ 661513 w 2485572"/>
                <a:gd name="connsiteY113" fmla="*/ 1549684 h 1860700"/>
                <a:gd name="connsiteX114" fmla="*/ 658672 w 2485572"/>
                <a:gd name="connsiteY114" fmla="*/ 1552524 h 1860700"/>
                <a:gd name="connsiteX115" fmla="*/ 652992 w 2485572"/>
                <a:gd name="connsiteY115" fmla="*/ 1555364 h 1860700"/>
                <a:gd name="connsiteX116" fmla="*/ 624873 w 2485572"/>
                <a:gd name="connsiteY116" fmla="*/ 1561045 h 1860700"/>
                <a:gd name="connsiteX117" fmla="*/ 619476 w 2485572"/>
                <a:gd name="connsiteY117" fmla="*/ 1558205 h 1860700"/>
                <a:gd name="connsiteX118" fmla="*/ 616636 w 2485572"/>
                <a:gd name="connsiteY118" fmla="*/ 1555364 h 1860700"/>
                <a:gd name="connsiteX119" fmla="*/ 597037 w 2485572"/>
                <a:gd name="connsiteY119" fmla="*/ 1532926 h 1860700"/>
                <a:gd name="connsiteX120" fmla="*/ 594197 w 2485572"/>
                <a:gd name="connsiteY120" fmla="*/ 1521848 h 1860700"/>
                <a:gd name="connsiteX121" fmla="*/ 591357 w 2485572"/>
                <a:gd name="connsiteY121" fmla="*/ 1519008 h 1860700"/>
                <a:gd name="connsiteX122" fmla="*/ 566078 w 2485572"/>
                <a:gd name="connsiteY122" fmla="*/ 1482368 h 1860700"/>
                <a:gd name="connsiteX123" fmla="*/ 560397 w 2485572"/>
                <a:gd name="connsiteY123" fmla="*/ 1471291 h 1860700"/>
                <a:gd name="connsiteX124" fmla="*/ 555000 w 2485572"/>
                <a:gd name="connsiteY124" fmla="*/ 1465610 h 1860700"/>
                <a:gd name="connsiteX125" fmla="*/ 498762 w 2485572"/>
                <a:gd name="connsiteY125" fmla="*/ 1432094 h 1860700"/>
                <a:gd name="connsiteX126" fmla="*/ 490525 w 2485572"/>
                <a:gd name="connsiteY126" fmla="*/ 1429254 h 1860700"/>
                <a:gd name="connsiteX127" fmla="*/ 487685 w 2485572"/>
                <a:gd name="connsiteY127" fmla="*/ 1429254 h 1860700"/>
                <a:gd name="connsiteX128" fmla="*/ 462406 w 2485572"/>
                <a:gd name="connsiteY128" fmla="*/ 1426413 h 1860700"/>
                <a:gd name="connsiteX129" fmla="*/ 400770 w 2485572"/>
                <a:gd name="connsiteY129" fmla="*/ 1426413 h 1860700"/>
                <a:gd name="connsiteX130" fmla="*/ 392250 w 2485572"/>
                <a:gd name="connsiteY130" fmla="*/ 1423573 h 1860700"/>
                <a:gd name="connsiteX131" fmla="*/ 384013 w 2485572"/>
                <a:gd name="connsiteY131" fmla="*/ 1420733 h 1860700"/>
                <a:gd name="connsiteX132" fmla="*/ 375492 w 2485572"/>
                <a:gd name="connsiteY132" fmla="*/ 1420733 h 1860700"/>
                <a:gd name="connsiteX133" fmla="*/ 319537 w 2485572"/>
                <a:gd name="connsiteY133" fmla="*/ 1409655 h 1860700"/>
                <a:gd name="connsiteX134" fmla="*/ 313856 w 2485572"/>
                <a:gd name="connsiteY134" fmla="*/ 1406815 h 1860700"/>
                <a:gd name="connsiteX135" fmla="*/ 308176 w 2485572"/>
                <a:gd name="connsiteY135" fmla="*/ 1406815 h 1860700"/>
                <a:gd name="connsiteX136" fmla="*/ 297098 w 2485572"/>
                <a:gd name="connsiteY136" fmla="*/ 1401134 h 1860700"/>
                <a:gd name="connsiteX137" fmla="*/ 221546 w 2485572"/>
                <a:gd name="connsiteY137" fmla="*/ 1392898 h 1860700"/>
                <a:gd name="connsiteX138" fmla="*/ 213025 w 2485572"/>
                <a:gd name="connsiteY138" fmla="*/ 1392898 h 1860700"/>
                <a:gd name="connsiteX139" fmla="*/ 204504 w 2485572"/>
                <a:gd name="connsiteY139" fmla="*/ 1395738 h 1860700"/>
                <a:gd name="connsiteX140" fmla="*/ 154230 w 2485572"/>
                <a:gd name="connsiteY140" fmla="*/ 1406815 h 1860700"/>
                <a:gd name="connsiteX141" fmla="*/ 148549 w 2485572"/>
                <a:gd name="connsiteY141" fmla="*/ 1403975 h 1860700"/>
                <a:gd name="connsiteX142" fmla="*/ 137472 w 2485572"/>
                <a:gd name="connsiteY142" fmla="*/ 1398294 h 1860700"/>
                <a:gd name="connsiteX143" fmla="*/ 131791 w 2485572"/>
                <a:gd name="connsiteY143" fmla="*/ 1398294 h 1860700"/>
                <a:gd name="connsiteX144" fmla="*/ 67316 w 2485572"/>
                <a:gd name="connsiteY144" fmla="*/ 1418177 h 1860700"/>
                <a:gd name="connsiteX145" fmla="*/ 58795 w 2485572"/>
                <a:gd name="connsiteY145" fmla="*/ 1420733 h 1860700"/>
                <a:gd name="connsiteX146" fmla="*/ 50558 w 2485572"/>
                <a:gd name="connsiteY146" fmla="*/ 1423573 h 1860700"/>
                <a:gd name="connsiteX147" fmla="*/ 42037 w 2485572"/>
                <a:gd name="connsiteY147" fmla="*/ 1423573 h 1860700"/>
                <a:gd name="connsiteX148" fmla="*/ 5681 w 2485572"/>
                <a:gd name="connsiteY148" fmla="*/ 1432094 h 1860700"/>
                <a:gd name="connsiteX149" fmla="*/ 2840 w 2485572"/>
                <a:gd name="connsiteY149" fmla="*/ 1403975 h 1860700"/>
                <a:gd name="connsiteX150" fmla="*/ 0 w 2485572"/>
                <a:gd name="connsiteY150" fmla="*/ 1395738 h 1860700"/>
                <a:gd name="connsiteX151" fmla="*/ 5681 w 2485572"/>
                <a:gd name="connsiteY151" fmla="*/ 1373299 h 1860700"/>
                <a:gd name="connsiteX152" fmla="*/ 5681 w 2485572"/>
                <a:gd name="connsiteY152" fmla="*/ 1361938 h 1860700"/>
                <a:gd name="connsiteX153" fmla="*/ 11361 w 2485572"/>
                <a:gd name="connsiteY153" fmla="*/ 1345180 h 1860700"/>
                <a:gd name="connsiteX154" fmla="*/ 42037 w 2485572"/>
                <a:gd name="connsiteY154" fmla="*/ 1305983 h 1860700"/>
                <a:gd name="connsiteX155" fmla="*/ 47718 w 2485572"/>
                <a:gd name="connsiteY155" fmla="*/ 1294622 h 1860700"/>
                <a:gd name="connsiteX156" fmla="*/ 39197 w 2485572"/>
                <a:gd name="connsiteY156" fmla="*/ 1275024 h 1860700"/>
                <a:gd name="connsiteX157" fmla="*/ 33516 w 2485572"/>
                <a:gd name="connsiteY157" fmla="*/ 1269627 h 1860700"/>
                <a:gd name="connsiteX158" fmla="*/ 33516 w 2485572"/>
                <a:gd name="connsiteY158" fmla="*/ 1244348 h 1860700"/>
                <a:gd name="connsiteX159" fmla="*/ 64475 w 2485572"/>
                <a:gd name="connsiteY159" fmla="*/ 1213389 h 1860700"/>
                <a:gd name="connsiteX160" fmla="*/ 81233 w 2485572"/>
                <a:gd name="connsiteY160" fmla="*/ 1199471 h 1860700"/>
                <a:gd name="connsiteX161" fmla="*/ 86914 w 2485572"/>
                <a:gd name="connsiteY161" fmla="*/ 1190950 h 1860700"/>
                <a:gd name="connsiteX162" fmla="*/ 97991 w 2485572"/>
                <a:gd name="connsiteY162" fmla="*/ 1160275 h 1860700"/>
                <a:gd name="connsiteX163" fmla="*/ 95435 w 2485572"/>
                <a:gd name="connsiteY163" fmla="*/ 1151753 h 1860700"/>
                <a:gd name="connsiteX164" fmla="*/ 95435 w 2485572"/>
                <a:gd name="connsiteY164" fmla="*/ 1121078 h 1860700"/>
                <a:gd name="connsiteX165" fmla="*/ 100832 w 2485572"/>
                <a:gd name="connsiteY165" fmla="*/ 1112557 h 1860700"/>
                <a:gd name="connsiteX166" fmla="*/ 103672 w 2485572"/>
                <a:gd name="connsiteY166" fmla="*/ 1106876 h 1860700"/>
                <a:gd name="connsiteX167" fmla="*/ 154230 w 2485572"/>
                <a:gd name="connsiteY167" fmla="*/ 1070520 h 1860700"/>
                <a:gd name="connsiteX168" fmla="*/ 176668 w 2485572"/>
                <a:gd name="connsiteY168" fmla="*/ 1045241 h 1860700"/>
                <a:gd name="connsiteX169" fmla="*/ 176668 w 2485572"/>
                <a:gd name="connsiteY169" fmla="*/ 1037004 h 1860700"/>
                <a:gd name="connsiteX170" fmla="*/ 173828 w 2485572"/>
                <a:gd name="connsiteY170" fmla="*/ 1028483 h 1860700"/>
                <a:gd name="connsiteX171" fmla="*/ 157070 w 2485572"/>
                <a:gd name="connsiteY171" fmla="*/ 1008885 h 1860700"/>
                <a:gd name="connsiteX172" fmla="*/ 154230 w 2485572"/>
                <a:gd name="connsiteY172" fmla="*/ 1000648 h 1860700"/>
                <a:gd name="connsiteX173" fmla="*/ 157070 w 2485572"/>
                <a:gd name="connsiteY173" fmla="*/ 964008 h 1860700"/>
                <a:gd name="connsiteX174" fmla="*/ 154230 w 2485572"/>
                <a:gd name="connsiteY174" fmla="*/ 955771 h 1860700"/>
                <a:gd name="connsiteX175" fmla="*/ 126111 w 2485572"/>
                <a:gd name="connsiteY175" fmla="*/ 930492 h 1860700"/>
                <a:gd name="connsiteX176" fmla="*/ 112193 w 2485572"/>
                <a:gd name="connsiteY176" fmla="*/ 927652 h 1860700"/>
                <a:gd name="connsiteX177" fmla="*/ 109353 w 2485572"/>
                <a:gd name="connsiteY177" fmla="*/ 921971 h 1860700"/>
                <a:gd name="connsiteX178" fmla="*/ 109353 w 2485572"/>
                <a:gd name="connsiteY178" fmla="*/ 908053 h 1860700"/>
                <a:gd name="connsiteX179" fmla="*/ 117590 w 2485572"/>
                <a:gd name="connsiteY179" fmla="*/ 891295 h 1860700"/>
                <a:gd name="connsiteX180" fmla="*/ 123270 w 2485572"/>
                <a:gd name="connsiteY180" fmla="*/ 885615 h 1860700"/>
                <a:gd name="connsiteX181" fmla="*/ 148549 w 2485572"/>
                <a:gd name="connsiteY181" fmla="*/ 866016 h 1860700"/>
                <a:gd name="connsiteX182" fmla="*/ 128951 w 2485572"/>
                <a:gd name="connsiteY182" fmla="*/ 840738 h 1860700"/>
                <a:gd name="connsiteX183" fmla="*/ 126111 w 2485572"/>
                <a:gd name="connsiteY183" fmla="*/ 821139 h 1860700"/>
                <a:gd name="connsiteX184" fmla="*/ 140028 w 2485572"/>
                <a:gd name="connsiteY184" fmla="*/ 812618 h 1860700"/>
                <a:gd name="connsiteX185" fmla="*/ 142869 w 2485572"/>
                <a:gd name="connsiteY185" fmla="*/ 790464 h 1860700"/>
                <a:gd name="connsiteX186" fmla="*/ 154230 w 2485572"/>
                <a:gd name="connsiteY186" fmla="*/ 773422 h 1860700"/>
                <a:gd name="connsiteX187" fmla="*/ 157070 w 2485572"/>
                <a:gd name="connsiteY187" fmla="*/ 762344 h 1860700"/>
                <a:gd name="connsiteX188" fmla="*/ 157070 w 2485572"/>
                <a:gd name="connsiteY188" fmla="*/ 753824 h 1860700"/>
                <a:gd name="connsiteX189" fmla="*/ 145709 w 2485572"/>
                <a:gd name="connsiteY189" fmla="*/ 731385 h 1860700"/>
                <a:gd name="connsiteX190" fmla="*/ 145709 w 2485572"/>
                <a:gd name="connsiteY190" fmla="*/ 723148 h 1860700"/>
                <a:gd name="connsiteX191" fmla="*/ 159627 w 2485572"/>
                <a:gd name="connsiteY191" fmla="*/ 714627 h 1860700"/>
                <a:gd name="connsiteX192" fmla="*/ 204504 w 2485572"/>
                <a:gd name="connsiteY192" fmla="*/ 708946 h 1860700"/>
                <a:gd name="connsiteX193" fmla="*/ 232623 w 2485572"/>
                <a:gd name="connsiteY193" fmla="*/ 678271 h 1860700"/>
                <a:gd name="connsiteX194" fmla="*/ 232623 w 2485572"/>
                <a:gd name="connsiteY194" fmla="*/ 666909 h 1860700"/>
                <a:gd name="connsiteX195" fmla="*/ 215865 w 2485572"/>
                <a:gd name="connsiteY195" fmla="*/ 644755 h 1860700"/>
                <a:gd name="connsiteX196" fmla="*/ 218705 w 2485572"/>
                <a:gd name="connsiteY196" fmla="*/ 613795 h 1860700"/>
                <a:gd name="connsiteX197" fmla="*/ 241144 w 2485572"/>
                <a:gd name="connsiteY197" fmla="*/ 582836 h 1860700"/>
                <a:gd name="connsiteX198" fmla="*/ 252221 w 2485572"/>
                <a:gd name="connsiteY198" fmla="*/ 571758 h 1860700"/>
                <a:gd name="connsiteX199" fmla="*/ 285737 w 2485572"/>
                <a:gd name="connsiteY199" fmla="*/ 524041 h 1860700"/>
                <a:gd name="connsiteX200" fmla="*/ 291418 w 2485572"/>
                <a:gd name="connsiteY200" fmla="*/ 518644 h 1860700"/>
                <a:gd name="connsiteX201" fmla="*/ 322377 w 2485572"/>
                <a:gd name="connsiteY201" fmla="*/ 518644 h 1860700"/>
                <a:gd name="connsiteX202" fmla="*/ 333455 w 2485572"/>
                <a:gd name="connsiteY202" fmla="*/ 510123 h 1860700"/>
                <a:gd name="connsiteX203" fmla="*/ 341976 w 2485572"/>
                <a:gd name="connsiteY203" fmla="*/ 482004 h 1860700"/>
                <a:gd name="connsiteX204" fmla="*/ 347372 w 2485572"/>
                <a:gd name="connsiteY204" fmla="*/ 476607 h 1860700"/>
                <a:gd name="connsiteX205" fmla="*/ 386853 w 2485572"/>
                <a:gd name="connsiteY205" fmla="*/ 459565 h 1860700"/>
                <a:gd name="connsiteX206" fmla="*/ 389409 w 2485572"/>
                <a:gd name="connsiteY206" fmla="*/ 454169 h 1860700"/>
                <a:gd name="connsiteX207" fmla="*/ 400770 w 2485572"/>
                <a:gd name="connsiteY207" fmla="*/ 434570 h 1860700"/>
                <a:gd name="connsiteX208" fmla="*/ 414688 w 2485572"/>
                <a:gd name="connsiteY208" fmla="*/ 392534 h 1860700"/>
                <a:gd name="connsiteX209" fmla="*/ 428890 w 2485572"/>
                <a:gd name="connsiteY209" fmla="*/ 341976 h 1860700"/>
                <a:gd name="connsiteX210" fmla="*/ 434286 w 2485572"/>
                <a:gd name="connsiteY210" fmla="*/ 255062 h 1860700"/>
                <a:gd name="connsiteX211" fmla="*/ 437127 w 2485572"/>
                <a:gd name="connsiteY211" fmla="*/ 252221 h 1860700"/>
                <a:gd name="connsiteX212" fmla="*/ 448488 w 2485572"/>
                <a:gd name="connsiteY212" fmla="*/ 235463 h 1860700"/>
                <a:gd name="connsiteX213" fmla="*/ 468086 w 2485572"/>
                <a:gd name="connsiteY213" fmla="*/ 221546 h 1860700"/>
                <a:gd name="connsiteX214" fmla="*/ 501602 w 2485572"/>
                <a:gd name="connsiteY214" fmla="*/ 215865 h 1860700"/>
                <a:gd name="connsiteX215" fmla="*/ 512964 w 2485572"/>
                <a:gd name="connsiteY215" fmla="*/ 213025 h 1860700"/>
                <a:gd name="connsiteX216" fmla="*/ 555000 w 2485572"/>
                <a:gd name="connsiteY216" fmla="*/ 187746 h 1860700"/>
                <a:gd name="connsiteX217" fmla="*/ 557557 w 2485572"/>
                <a:gd name="connsiteY217" fmla="*/ 182349 h 1860700"/>
                <a:gd name="connsiteX218" fmla="*/ 602434 w 2485572"/>
                <a:gd name="connsiteY218" fmla="*/ 131791 h 1860700"/>
                <a:gd name="connsiteX219" fmla="*/ 605274 w 2485572"/>
                <a:gd name="connsiteY219" fmla="*/ 123270 h 1860700"/>
                <a:gd name="connsiteX220" fmla="*/ 594197 w 2485572"/>
                <a:gd name="connsiteY220" fmla="*/ 70156 h 1860700"/>
                <a:gd name="connsiteX221" fmla="*/ 650151 w 2485572"/>
                <a:gd name="connsiteY221" fmla="*/ 92595 h 1860700"/>
                <a:gd name="connsiteX222" fmla="*/ 664069 w 2485572"/>
                <a:gd name="connsiteY222" fmla="*/ 92595 h 1860700"/>
                <a:gd name="connsiteX223" fmla="*/ 689348 w 2485572"/>
                <a:gd name="connsiteY223" fmla="*/ 98275 h 1860700"/>
                <a:gd name="connsiteX224" fmla="*/ 723148 w 2485572"/>
                <a:gd name="connsiteY224" fmla="*/ 89754 h 1860700"/>
                <a:gd name="connsiteX225" fmla="*/ 725704 w 2485572"/>
                <a:gd name="connsiteY225" fmla="*/ 92595 h 1860700"/>
                <a:gd name="connsiteX226" fmla="*/ 731385 w 2485572"/>
                <a:gd name="connsiteY226" fmla="*/ 92595 h 1860700"/>
                <a:gd name="connsiteX227" fmla="*/ 737065 w 2485572"/>
                <a:gd name="connsiteY227" fmla="*/ 95435 h 1860700"/>
                <a:gd name="connsiteX228" fmla="*/ 742746 w 2485572"/>
                <a:gd name="connsiteY228" fmla="*/ 95435 h 1860700"/>
                <a:gd name="connsiteX229" fmla="*/ 779102 w 2485572"/>
                <a:gd name="connsiteY229" fmla="*/ 75837 h 1860700"/>
                <a:gd name="connsiteX230" fmla="*/ 818299 w 2485572"/>
                <a:gd name="connsiteY230" fmla="*/ 39197 h 1860700"/>
                <a:gd name="connsiteX231" fmla="*/ 823980 w 2485572"/>
                <a:gd name="connsiteY231" fmla="*/ 33800 h 1860700"/>
                <a:gd name="connsiteX232" fmla="*/ 851815 w 2485572"/>
                <a:gd name="connsiteY232" fmla="*/ 19598 h 1860700"/>
                <a:gd name="connsiteX233" fmla="*/ 854655 w 2485572"/>
                <a:gd name="connsiteY233" fmla="*/ 14202 h 1860700"/>
                <a:gd name="connsiteX234" fmla="*/ 888455 w 2485572"/>
                <a:gd name="connsiteY234" fmla="*/ 8521 h 1860700"/>
                <a:gd name="connsiteX235" fmla="*/ 893852 w 2485572"/>
                <a:gd name="connsiteY235" fmla="*/ 11361 h 1860700"/>
                <a:gd name="connsiteX236" fmla="*/ 933332 w 2485572"/>
                <a:gd name="connsiteY236" fmla="*/ 36640 h 1860700"/>
                <a:gd name="connsiteX237" fmla="*/ 938729 w 2485572"/>
                <a:gd name="connsiteY237" fmla="*/ 42037 h 1860700"/>
                <a:gd name="connsiteX238" fmla="*/ 969689 w 2485572"/>
                <a:gd name="connsiteY238" fmla="*/ 61635 h 1860700"/>
                <a:gd name="connsiteX239" fmla="*/ 972529 w 2485572"/>
                <a:gd name="connsiteY239" fmla="*/ 64475 h 1860700"/>
                <a:gd name="connsiteX240" fmla="*/ 977925 w 2485572"/>
                <a:gd name="connsiteY240" fmla="*/ 67316 h 1860700"/>
                <a:gd name="connsiteX241" fmla="*/ 1011725 w 2485572"/>
                <a:gd name="connsiteY241" fmla="*/ 67316 h 1860700"/>
                <a:gd name="connsiteX242" fmla="*/ 1031324 w 2485572"/>
                <a:gd name="connsiteY242" fmla="*/ 64475 h 1860700"/>
                <a:gd name="connsiteX243" fmla="*/ 1042401 w 2485572"/>
                <a:gd name="connsiteY243" fmla="*/ 64475 h 1860700"/>
                <a:gd name="connsiteX244" fmla="*/ 1104036 w 2485572"/>
                <a:gd name="connsiteY244" fmla="*/ 70156 h 1860700"/>
                <a:gd name="connsiteX245" fmla="*/ 1109717 w 2485572"/>
                <a:gd name="connsiteY245" fmla="*/ 75837 h 1860700"/>
                <a:gd name="connsiteX246" fmla="*/ 1118238 w 2485572"/>
                <a:gd name="connsiteY246" fmla="*/ 81233 h 1860700"/>
                <a:gd name="connsiteX247" fmla="*/ 1121078 w 2485572"/>
                <a:gd name="connsiteY247" fmla="*/ 84074 h 1860700"/>
                <a:gd name="connsiteX248" fmla="*/ 1143517 w 2485572"/>
                <a:gd name="connsiteY248" fmla="*/ 95435 h 1860700"/>
                <a:gd name="connsiteX249" fmla="*/ 1151754 w 2485572"/>
                <a:gd name="connsiteY249" fmla="*/ 100832 h 1860700"/>
                <a:gd name="connsiteX250" fmla="*/ 1171352 w 2485572"/>
                <a:gd name="connsiteY250" fmla="*/ 100832 h 1860700"/>
                <a:gd name="connsiteX251" fmla="*/ 1174192 w 2485572"/>
                <a:gd name="connsiteY251" fmla="*/ 98275 h 1860700"/>
                <a:gd name="connsiteX252" fmla="*/ 1188110 w 2485572"/>
                <a:gd name="connsiteY252" fmla="*/ 89754 h 1860700"/>
                <a:gd name="connsiteX253" fmla="*/ 1193791 w 2485572"/>
                <a:gd name="connsiteY253" fmla="*/ 84074 h 1860700"/>
                <a:gd name="connsiteX254" fmla="*/ 1238668 w 2485572"/>
                <a:gd name="connsiteY254" fmla="*/ 75837 h 1860700"/>
                <a:gd name="connsiteX255" fmla="*/ 1244348 w 2485572"/>
                <a:gd name="connsiteY255" fmla="*/ 78677 h 1860700"/>
                <a:gd name="connsiteX256" fmla="*/ 1272184 w 2485572"/>
                <a:gd name="connsiteY256" fmla="*/ 75837 h 1860700"/>
                <a:gd name="connsiteX257" fmla="*/ 1280705 w 2485572"/>
                <a:gd name="connsiteY257" fmla="*/ 72996 h 1860700"/>
                <a:gd name="connsiteX258" fmla="*/ 1286385 w 2485572"/>
                <a:gd name="connsiteY258" fmla="*/ 72996 h 1860700"/>
                <a:gd name="connsiteX259" fmla="*/ 1348020 w 2485572"/>
                <a:gd name="connsiteY259" fmla="*/ 50558 h 1860700"/>
                <a:gd name="connsiteX260" fmla="*/ 1350861 w 2485572"/>
                <a:gd name="connsiteY260" fmla="*/ 50558 h 1860700"/>
                <a:gd name="connsiteX261" fmla="*/ 1392898 w 2485572"/>
                <a:gd name="connsiteY261" fmla="*/ 39197 h 1860700"/>
                <a:gd name="connsiteX262" fmla="*/ 1406815 w 2485572"/>
                <a:gd name="connsiteY262" fmla="*/ 39197 h 1860700"/>
                <a:gd name="connsiteX263" fmla="*/ 1459929 w 2485572"/>
                <a:gd name="connsiteY263" fmla="*/ 36640 h 1860700"/>
                <a:gd name="connsiteX264" fmla="*/ 1468450 w 2485572"/>
                <a:gd name="connsiteY264" fmla="*/ 36640 h 1860700"/>
                <a:gd name="connsiteX265" fmla="*/ 1474131 w 2485572"/>
                <a:gd name="connsiteY265" fmla="*/ 33800 h 1860700"/>
                <a:gd name="connsiteX266" fmla="*/ 1479528 w 2485572"/>
                <a:gd name="connsiteY266" fmla="*/ 30960 h 1860700"/>
                <a:gd name="connsiteX267" fmla="*/ 1485208 w 2485572"/>
                <a:gd name="connsiteY267" fmla="*/ 30960 h 1860700"/>
                <a:gd name="connsiteX268" fmla="*/ 1544003 w 2485572"/>
                <a:gd name="connsiteY268" fmla="*/ 16758 h 1860700"/>
                <a:gd name="connsiteX269" fmla="*/ 1549684 w 2485572"/>
                <a:gd name="connsiteY269" fmla="*/ 14202 h 1860700"/>
                <a:gd name="connsiteX270" fmla="*/ 1555364 w 2485572"/>
                <a:gd name="connsiteY270" fmla="*/ 14202 h 1860700"/>
                <a:gd name="connsiteX271" fmla="*/ 1563601 w 2485572"/>
                <a:gd name="connsiteY271" fmla="*/ 11361 h 1860700"/>
                <a:gd name="connsiteX272" fmla="*/ 1614159 w 2485572"/>
                <a:gd name="connsiteY272" fmla="*/ 22439 h 1860700"/>
                <a:gd name="connsiteX273" fmla="*/ 1619840 w 2485572"/>
                <a:gd name="connsiteY273" fmla="*/ 19598 h 1860700"/>
                <a:gd name="connsiteX274" fmla="*/ 1630917 w 2485572"/>
                <a:gd name="connsiteY274" fmla="*/ 16758 h 1860700"/>
                <a:gd name="connsiteX275" fmla="*/ 1645119 w 2485572"/>
                <a:gd name="connsiteY275" fmla="*/ 8521 h 1860700"/>
                <a:gd name="connsiteX276" fmla="*/ 1653356 w 2485572"/>
                <a:gd name="connsiteY276" fmla="*/ 5681 h 1860700"/>
                <a:gd name="connsiteX277" fmla="*/ 1689712 w 2485572"/>
                <a:gd name="connsiteY277" fmla="*/ 0 h 1860700"/>
                <a:gd name="connsiteX278" fmla="*/ 1698233 w 2485572"/>
                <a:gd name="connsiteY278" fmla="*/ 11361 h 1860700"/>
                <a:gd name="connsiteX279" fmla="*/ 1703914 w 2485572"/>
                <a:gd name="connsiteY279" fmla="*/ 14202 h 1860700"/>
                <a:gd name="connsiteX280" fmla="*/ 1709310 w 2485572"/>
                <a:gd name="connsiteY280" fmla="*/ 16758 h 1860700"/>
                <a:gd name="connsiteX281" fmla="*/ 1717831 w 2485572"/>
                <a:gd name="connsiteY281" fmla="*/ 16758 h 1860700"/>
                <a:gd name="connsiteX282" fmla="*/ 1757028 w 2485572"/>
                <a:gd name="connsiteY282" fmla="*/ 22439 h 1860700"/>
                <a:gd name="connsiteX283" fmla="*/ 1762708 w 2485572"/>
                <a:gd name="connsiteY283" fmla="*/ 25279 h 1860700"/>
                <a:gd name="connsiteX284" fmla="*/ 1768389 w 2485572"/>
                <a:gd name="connsiteY284" fmla="*/ 25279 h 1860700"/>
                <a:gd name="connsiteX285" fmla="*/ 1787987 w 2485572"/>
                <a:gd name="connsiteY285" fmla="*/ 33800 h 1860700"/>
                <a:gd name="connsiteX286" fmla="*/ 1793384 w 2485572"/>
                <a:gd name="connsiteY286" fmla="*/ 33800 h 1860700"/>
                <a:gd name="connsiteX287" fmla="*/ 1801905 w 2485572"/>
                <a:gd name="connsiteY287" fmla="*/ 36640 h 1860700"/>
                <a:gd name="connsiteX288" fmla="*/ 1835421 w 2485572"/>
                <a:gd name="connsiteY288" fmla="*/ 42037 h 1860700"/>
                <a:gd name="connsiteX289" fmla="*/ 1891659 w 2485572"/>
                <a:gd name="connsiteY289" fmla="*/ 61635 h 1860700"/>
                <a:gd name="connsiteX290" fmla="*/ 1897340 w 2485572"/>
                <a:gd name="connsiteY290" fmla="*/ 64475 h 1860700"/>
                <a:gd name="connsiteX291" fmla="*/ 1899896 w 2485572"/>
                <a:gd name="connsiteY291" fmla="*/ 67316 h 1860700"/>
                <a:gd name="connsiteX292" fmla="*/ 1944774 w 2485572"/>
                <a:gd name="connsiteY292" fmla="*/ 123270 h 1860700"/>
                <a:gd name="connsiteX293" fmla="*/ 1947614 w 2485572"/>
                <a:gd name="connsiteY293" fmla="*/ 128951 h 1860700"/>
                <a:gd name="connsiteX294" fmla="*/ 1950454 w 2485572"/>
                <a:gd name="connsiteY294" fmla="*/ 131791 h 1860700"/>
                <a:gd name="connsiteX295" fmla="*/ 1956135 w 2485572"/>
                <a:gd name="connsiteY295" fmla="*/ 140312 h 1860700"/>
                <a:gd name="connsiteX296" fmla="*/ 1958975 w 2485572"/>
                <a:gd name="connsiteY296" fmla="*/ 145709 h 1860700"/>
                <a:gd name="connsiteX297" fmla="*/ 1961532 w 2485572"/>
                <a:gd name="connsiteY297" fmla="*/ 154230 h 1860700"/>
                <a:gd name="connsiteX298" fmla="*/ 1998172 w 2485572"/>
                <a:gd name="connsiteY298" fmla="*/ 204788 h 1860700"/>
                <a:gd name="connsiteX299" fmla="*/ 2003569 w 2485572"/>
                <a:gd name="connsiteY299" fmla="*/ 207344 h 1860700"/>
                <a:gd name="connsiteX300" fmla="*/ 2009249 w 2485572"/>
                <a:gd name="connsiteY300" fmla="*/ 210184 h 1860700"/>
                <a:gd name="connsiteX301" fmla="*/ 2017770 w 2485572"/>
                <a:gd name="connsiteY301" fmla="*/ 210184 h 1860700"/>
                <a:gd name="connsiteX302" fmla="*/ 2026007 w 2485572"/>
                <a:gd name="connsiteY302" fmla="*/ 213025 h 1860700"/>
                <a:gd name="connsiteX303" fmla="*/ 2037368 w 2485572"/>
                <a:gd name="connsiteY303" fmla="*/ 215865 h 1860700"/>
                <a:gd name="connsiteX304" fmla="*/ 2099003 w 2485572"/>
                <a:gd name="connsiteY304" fmla="*/ 221546 h 1860700"/>
                <a:gd name="connsiteX305" fmla="*/ 2104684 w 2485572"/>
                <a:gd name="connsiteY305" fmla="*/ 224386 h 1860700"/>
                <a:gd name="connsiteX306" fmla="*/ 2112921 w 2485572"/>
                <a:gd name="connsiteY306" fmla="*/ 224386 h 1860700"/>
                <a:gd name="connsiteX307" fmla="*/ 2124283 w 2485572"/>
                <a:gd name="connsiteY307" fmla="*/ 229783 h 1860700"/>
                <a:gd name="connsiteX308" fmla="*/ 2177397 w 2485572"/>
                <a:gd name="connsiteY308" fmla="*/ 229783 h 1860700"/>
                <a:gd name="connsiteX309" fmla="*/ 2185918 w 2485572"/>
                <a:gd name="connsiteY309" fmla="*/ 232623 h 1860700"/>
                <a:gd name="connsiteX310" fmla="*/ 2213753 w 2485572"/>
                <a:gd name="connsiteY310" fmla="*/ 226942 h 1860700"/>
                <a:gd name="connsiteX311" fmla="*/ 2219434 w 2485572"/>
                <a:gd name="connsiteY311" fmla="*/ 224386 h 1860700"/>
                <a:gd name="connsiteX312" fmla="*/ 2241872 w 2485572"/>
                <a:gd name="connsiteY312" fmla="*/ 224386 h 1860700"/>
                <a:gd name="connsiteX0" fmla="*/ 2241872 w 2485572"/>
                <a:gd name="connsiteY0" fmla="*/ 224386 h 1824343"/>
                <a:gd name="connsiteX1" fmla="*/ 2227954 w 2485572"/>
                <a:gd name="connsiteY1" fmla="*/ 263583 h 1824343"/>
                <a:gd name="connsiteX2" fmla="*/ 2227954 w 2485572"/>
                <a:gd name="connsiteY2" fmla="*/ 271820 h 1824343"/>
                <a:gd name="connsiteX3" fmla="*/ 2225114 w 2485572"/>
                <a:gd name="connsiteY3" fmla="*/ 294258 h 1824343"/>
                <a:gd name="connsiteX4" fmla="*/ 2216593 w 2485572"/>
                <a:gd name="connsiteY4" fmla="*/ 328058 h 1824343"/>
                <a:gd name="connsiteX5" fmla="*/ 2183077 w 2485572"/>
                <a:gd name="connsiteY5" fmla="*/ 426049 h 1824343"/>
                <a:gd name="connsiteX6" fmla="*/ 2180237 w 2485572"/>
                <a:gd name="connsiteY6" fmla="*/ 428890 h 1824343"/>
                <a:gd name="connsiteX7" fmla="*/ 2177397 w 2485572"/>
                <a:gd name="connsiteY7" fmla="*/ 434570 h 1824343"/>
                <a:gd name="connsiteX8" fmla="*/ 2143881 w 2485572"/>
                <a:gd name="connsiteY8" fmla="*/ 482004 h 1824343"/>
                <a:gd name="connsiteX9" fmla="*/ 2141040 w 2485572"/>
                <a:gd name="connsiteY9" fmla="*/ 487685 h 1824343"/>
                <a:gd name="connsiteX10" fmla="*/ 2135360 w 2485572"/>
                <a:gd name="connsiteY10" fmla="*/ 490525 h 1824343"/>
                <a:gd name="connsiteX11" fmla="*/ 2132519 w 2485572"/>
                <a:gd name="connsiteY11" fmla="*/ 496206 h 1824343"/>
                <a:gd name="connsiteX12" fmla="*/ 2129679 w 2485572"/>
                <a:gd name="connsiteY12" fmla="*/ 538242 h 1824343"/>
                <a:gd name="connsiteX13" fmla="*/ 2132519 w 2485572"/>
                <a:gd name="connsiteY13" fmla="*/ 540799 h 1824343"/>
                <a:gd name="connsiteX14" fmla="*/ 2188758 w 2485572"/>
                <a:gd name="connsiteY14" fmla="*/ 624873 h 1824343"/>
                <a:gd name="connsiteX15" fmla="*/ 2205516 w 2485572"/>
                <a:gd name="connsiteY15" fmla="*/ 630553 h 1824343"/>
                <a:gd name="connsiteX16" fmla="*/ 2211197 w 2485572"/>
                <a:gd name="connsiteY16" fmla="*/ 633393 h 1824343"/>
                <a:gd name="connsiteX17" fmla="*/ 2216593 w 2485572"/>
                <a:gd name="connsiteY17" fmla="*/ 636234 h 1824343"/>
                <a:gd name="connsiteX18" fmla="*/ 2225114 w 2485572"/>
                <a:gd name="connsiteY18" fmla="*/ 636234 h 1824343"/>
                <a:gd name="connsiteX19" fmla="*/ 2267151 w 2485572"/>
                <a:gd name="connsiteY19" fmla="*/ 644755 h 1824343"/>
                <a:gd name="connsiteX20" fmla="*/ 2272832 w 2485572"/>
                <a:gd name="connsiteY20" fmla="*/ 644755 h 1824343"/>
                <a:gd name="connsiteX21" fmla="*/ 2309188 w 2485572"/>
                <a:gd name="connsiteY21" fmla="*/ 678271 h 1824343"/>
                <a:gd name="connsiteX22" fmla="*/ 2370823 w 2485572"/>
                <a:gd name="connsiteY22" fmla="*/ 739906 h 1824343"/>
                <a:gd name="connsiteX23" fmla="*/ 2376504 w 2485572"/>
                <a:gd name="connsiteY23" fmla="*/ 750983 h 1824343"/>
                <a:gd name="connsiteX24" fmla="*/ 2379060 w 2485572"/>
                <a:gd name="connsiteY24" fmla="*/ 756664 h 1824343"/>
                <a:gd name="connsiteX25" fmla="*/ 2381900 w 2485572"/>
                <a:gd name="connsiteY25" fmla="*/ 765185 h 1824343"/>
                <a:gd name="connsiteX26" fmla="*/ 2415700 w 2485572"/>
                <a:gd name="connsiteY26" fmla="*/ 793020 h 1824343"/>
                <a:gd name="connsiteX27" fmla="*/ 2423937 w 2485572"/>
                <a:gd name="connsiteY27" fmla="*/ 793020 h 1824343"/>
                <a:gd name="connsiteX28" fmla="*/ 2429618 w 2485572"/>
                <a:gd name="connsiteY28" fmla="*/ 795860 h 1824343"/>
                <a:gd name="connsiteX29" fmla="*/ 2435299 w 2485572"/>
                <a:gd name="connsiteY29" fmla="*/ 801541 h 1824343"/>
                <a:gd name="connsiteX30" fmla="*/ 2468814 w 2485572"/>
                <a:gd name="connsiteY30" fmla="*/ 832501 h 1824343"/>
                <a:gd name="connsiteX31" fmla="*/ 2468814 w 2485572"/>
                <a:gd name="connsiteY31" fmla="*/ 835057 h 1824343"/>
                <a:gd name="connsiteX32" fmla="*/ 2471655 w 2485572"/>
                <a:gd name="connsiteY32" fmla="*/ 840738 h 1824343"/>
                <a:gd name="connsiteX33" fmla="*/ 2477336 w 2485572"/>
                <a:gd name="connsiteY33" fmla="*/ 866016 h 1824343"/>
                <a:gd name="connsiteX34" fmla="*/ 2483016 w 2485572"/>
                <a:gd name="connsiteY34" fmla="*/ 882774 h 1824343"/>
                <a:gd name="connsiteX35" fmla="*/ 2485572 w 2485572"/>
                <a:gd name="connsiteY35" fmla="*/ 888455 h 1824343"/>
                <a:gd name="connsiteX36" fmla="*/ 2485572 w 2485572"/>
                <a:gd name="connsiteY36" fmla="*/ 896692 h 1824343"/>
                <a:gd name="connsiteX37" fmla="*/ 2457737 w 2485572"/>
                <a:gd name="connsiteY37" fmla="*/ 992127 h 1824343"/>
                <a:gd name="connsiteX38" fmla="*/ 2454897 w 2485572"/>
                <a:gd name="connsiteY38" fmla="*/ 997808 h 1824343"/>
                <a:gd name="connsiteX39" fmla="*/ 2454897 w 2485572"/>
                <a:gd name="connsiteY39" fmla="*/ 1008885 h 1824343"/>
                <a:gd name="connsiteX40" fmla="*/ 2438139 w 2485572"/>
                <a:gd name="connsiteY40" fmla="*/ 1064839 h 1824343"/>
                <a:gd name="connsiteX41" fmla="*/ 2438139 w 2485572"/>
                <a:gd name="connsiteY41" fmla="*/ 1084438 h 1824343"/>
                <a:gd name="connsiteX42" fmla="*/ 2443536 w 2485572"/>
                <a:gd name="connsiteY42" fmla="*/ 1132155 h 1824343"/>
                <a:gd name="connsiteX43" fmla="*/ 2443536 w 2485572"/>
                <a:gd name="connsiteY43" fmla="*/ 1177032 h 1824343"/>
                <a:gd name="connsiteX44" fmla="*/ 2440979 w 2485572"/>
                <a:gd name="connsiteY44" fmla="*/ 1185553 h 1824343"/>
                <a:gd name="connsiteX45" fmla="*/ 2423937 w 2485572"/>
                <a:gd name="connsiteY45" fmla="*/ 1252585 h 1824343"/>
                <a:gd name="connsiteX46" fmla="*/ 2418541 w 2485572"/>
                <a:gd name="connsiteY46" fmla="*/ 1258266 h 1824343"/>
                <a:gd name="connsiteX47" fmla="*/ 2415700 w 2485572"/>
                <a:gd name="connsiteY47" fmla="*/ 1261106 h 1824343"/>
                <a:gd name="connsiteX48" fmla="*/ 2410020 w 2485572"/>
                <a:gd name="connsiteY48" fmla="*/ 1266787 h 1824343"/>
                <a:gd name="connsiteX49" fmla="*/ 2407179 w 2485572"/>
                <a:gd name="connsiteY49" fmla="*/ 1275024 h 1824343"/>
                <a:gd name="connsiteX50" fmla="*/ 2373663 w 2485572"/>
                <a:gd name="connsiteY50" fmla="*/ 1317061 h 1824343"/>
                <a:gd name="connsiteX51" fmla="*/ 2365142 w 2485572"/>
                <a:gd name="connsiteY51" fmla="*/ 1334103 h 1824343"/>
                <a:gd name="connsiteX52" fmla="*/ 2362302 w 2485572"/>
                <a:gd name="connsiteY52" fmla="*/ 1336659 h 1824343"/>
                <a:gd name="connsiteX53" fmla="*/ 2356905 w 2485572"/>
                <a:gd name="connsiteY53" fmla="*/ 1359098 h 1824343"/>
                <a:gd name="connsiteX54" fmla="*/ 2354065 w 2485572"/>
                <a:gd name="connsiteY54" fmla="*/ 1364778 h 1824343"/>
                <a:gd name="connsiteX55" fmla="*/ 2351225 w 2485572"/>
                <a:gd name="connsiteY55" fmla="*/ 1370459 h 1824343"/>
                <a:gd name="connsiteX56" fmla="*/ 2339863 w 2485572"/>
                <a:gd name="connsiteY56" fmla="*/ 1387217 h 1824343"/>
                <a:gd name="connsiteX57" fmla="*/ 2309188 w 2485572"/>
                <a:gd name="connsiteY57" fmla="*/ 1432094 h 1824343"/>
                <a:gd name="connsiteX58" fmla="*/ 2306348 w 2485572"/>
                <a:gd name="connsiteY58" fmla="*/ 1434934 h 1824343"/>
                <a:gd name="connsiteX59" fmla="*/ 2300667 w 2485572"/>
                <a:gd name="connsiteY59" fmla="*/ 1440331 h 1824343"/>
                <a:gd name="connsiteX60" fmla="*/ 2297827 w 2485572"/>
                <a:gd name="connsiteY60" fmla="*/ 1446012 h 1824343"/>
                <a:gd name="connsiteX61" fmla="*/ 2289590 w 2485572"/>
                <a:gd name="connsiteY61" fmla="*/ 1451692 h 1824343"/>
                <a:gd name="connsiteX62" fmla="*/ 2281069 w 2485572"/>
                <a:gd name="connsiteY62" fmla="*/ 1457373 h 1824343"/>
                <a:gd name="connsiteX63" fmla="*/ 2230795 w 2485572"/>
                <a:gd name="connsiteY63" fmla="*/ 1476971 h 1824343"/>
                <a:gd name="connsiteX64" fmla="*/ 2227954 w 2485572"/>
                <a:gd name="connsiteY64" fmla="*/ 1482368 h 1824343"/>
                <a:gd name="connsiteX65" fmla="*/ 2219434 w 2485572"/>
                <a:gd name="connsiteY65" fmla="*/ 1485208 h 1824343"/>
                <a:gd name="connsiteX66" fmla="*/ 2180237 w 2485572"/>
                <a:gd name="connsiteY66" fmla="*/ 1504806 h 1824343"/>
                <a:gd name="connsiteX67" fmla="*/ 2174556 w 2485572"/>
                <a:gd name="connsiteY67" fmla="*/ 1510487 h 1824343"/>
                <a:gd name="connsiteX68" fmla="*/ 2169160 w 2485572"/>
                <a:gd name="connsiteY68" fmla="*/ 1519008 h 1824343"/>
                <a:gd name="connsiteX69" fmla="*/ 2163479 w 2485572"/>
                <a:gd name="connsiteY69" fmla="*/ 1546843 h 1824343"/>
                <a:gd name="connsiteX70" fmla="*/ 1006045 w 2485572"/>
                <a:gd name="connsiteY70" fmla="*/ 1824343 h 1824343"/>
                <a:gd name="connsiteX71" fmla="*/ 1006045 w 2485572"/>
                <a:gd name="connsiteY71" fmla="*/ 1813266 h 1824343"/>
                <a:gd name="connsiteX72" fmla="*/ 1011725 w 2485572"/>
                <a:gd name="connsiteY72" fmla="*/ 1793668 h 1824343"/>
                <a:gd name="connsiteX73" fmla="*/ 1019962 w 2485572"/>
                <a:gd name="connsiteY73" fmla="*/ 1768389 h 1824343"/>
                <a:gd name="connsiteX74" fmla="*/ 1025643 w 2485572"/>
                <a:gd name="connsiteY74" fmla="*/ 1737429 h 1824343"/>
                <a:gd name="connsiteX75" fmla="*/ 1025643 w 2485572"/>
                <a:gd name="connsiteY75" fmla="*/ 1723512 h 1824343"/>
                <a:gd name="connsiteX76" fmla="*/ 1019962 w 2485572"/>
                <a:gd name="connsiteY76" fmla="*/ 1720671 h 1824343"/>
                <a:gd name="connsiteX77" fmla="*/ 1014566 w 2485572"/>
                <a:gd name="connsiteY77" fmla="*/ 1712435 h 1824343"/>
                <a:gd name="connsiteX78" fmla="*/ 1011725 w 2485572"/>
                <a:gd name="connsiteY78" fmla="*/ 1709594 h 1824343"/>
                <a:gd name="connsiteX79" fmla="*/ 983606 w 2485572"/>
                <a:gd name="connsiteY79" fmla="*/ 1692552 h 1824343"/>
                <a:gd name="connsiteX80" fmla="*/ 977925 w 2485572"/>
                <a:gd name="connsiteY80" fmla="*/ 1692552 h 1824343"/>
                <a:gd name="connsiteX81" fmla="*/ 950090 w 2485572"/>
                <a:gd name="connsiteY81" fmla="*/ 1653356 h 1824343"/>
                <a:gd name="connsiteX82" fmla="*/ 950090 w 2485572"/>
                <a:gd name="connsiteY82" fmla="*/ 1639438 h 1824343"/>
                <a:gd name="connsiteX83" fmla="*/ 952931 w 2485572"/>
                <a:gd name="connsiteY83" fmla="*/ 1636598 h 1824343"/>
                <a:gd name="connsiteX84" fmla="*/ 975369 w 2485572"/>
                <a:gd name="connsiteY84" fmla="*/ 1597401 h 1824343"/>
                <a:gd name="connsiteX85" fmla="*/ 980766 w 2485572"/>
                <a:gd name="connsiteY85" fmla="*/ 1591721 h 1824343"/>
                <a:gd name="connsiteX86" fmla="*/ 1017406 w 2485572"/>
                <a:gd name="connsiteY86" fmla="*/ 1561045 h 1824343"/>
                <a:gd name="connsiteX87" fmla="*/ 1022803 w 2485572"/>
                <a:gd name="connsiteY87" fmla="*/ 1558205 h 1824343"/>
                <a:gd name="connsiteX88" fmla="*/ 1025643 w 2485572"/>
                <a:gd name="connsiteY88" fmla="*/ 1555364 h 1824343"/>
                <a:gd name="connsiteX89" fmla="*/ 1031324 w 2485572"/>
                <a:gd name="connsiteY89" fmla="*/ 1549684 h 1824343"/>
                <a:gd name="connsiteX90" fmla="*/ 1293866 w 2485572"/>
                <a:gd name="connsiteY90" fmla="*/ 1680648 h 1824343"/>
                <a:gd name="connsiteX91" fmla="*/ 1455791 w 2485572"/>
                <a:gd name="connsiteY91" fmla="*/ 1685410 h 1824343"/>
                <a:gd name="connsiteX92" fmla="*/ 1289417 w 2485572"/>
                <a:gd name="connsiteY92" fmla="*/ 1536685 h 1824343"/>
                <a:gd name="connsiteX93" fmla="*/ 1061999 w 2485572"/>
                <a:gd name="connsiteY93" fmla="*/ 1465610 h 1824343"/>
                <a:gd name="connsiteX94" fmla="*/ 1061999 w 2485572"/>
                <a:gd name="connsiteY94" fmla="*/ 1429254 h 1824343"/>
                <a:gd name="connsiteX95" fmla="*/ 1048082 w 2485572"/>
                <a:gd name="connsiteY95" fmla="*/ 1403975 h 1824343"/>
                <a:gd name="connsiteX96" fmla="*/ 1022803 w 2485572"/>
                <a:gd name="connsiteY96" fmla="*/ 1387217 h 1824343"/>
                <a:gd name="connsiteX97" fmla="*/ 1011725 w 2485572"/>
                <a:gd name="connsiteY97" fmla="*/ 1381536 h 1824343"/>
                <a:gd name="connsiteX98" fmla="*/ 1000364 w 2485572"/>
                <a:gd name="connsiteY98" fmla="*/ 1381536 h 1824343"/>
                <a:gd name="connsiteX99" fmla="*/ 961167 w 2485572"/>
                <a:gd name="connsiteY99" fmla="*/ 1376140 h 1824343"/>
                <a:gd name="connsiteX100" fmla="*/ 924811 w 2485572"/>
                <a:gd name="connsiteY100" fmla="*/ 1367618 h 1824343"/>
                <a:gd name="connsiteX101" fmla="*/ 919131 w 2485572"/>
                <a:gd name="connsiteY101" fmla="*/ 1367618 h 1824343"/>
                <a:gd name="connsiteX102" fmla="*/ 913450 w 2485572"/>
                <a:gd name="connsiteY102" fmla="*/ 1364778 h 1824343"/>
                <a:gd name="connsiteX103" fmla="*/ 908053 w 2485572"/>
                <a:gd name="connsiteY103" fmla="*/ 1364778 h 1824343"/>
                <a:gd name="connsiteX104" fmla="*/ 877094 w 2485572"/>
                <a:gd name="connsiteY104" fmla="*/ 1381536 h 1824343"/>
                <a:gd name="connsiteX105" fmla="*/ 868857 w 2485572"/>
                <a:gd name="connsiteY105" fmla="*/ 1390057 h 1824343"/>
                <a:gd name="connsiteX106" fmla="*/ 835057 w 2485572"/>
                <a:gd name="connsiteY106" fmla="*/ 1434934 h 1824343"/>
                <a:gd name="connsiteX107" fmla="*/ 832217 w 2485572"/>
                <a:gd name="connsiteY107" fmla="*/ 1440331 h 1824343"/>
                <a:gd name="connsiteX108" fmla="*/ 832217 w 2485572"/>
                <a:gd name="connsiteY108" fmla="*/ 1446012 h 1824343"/>
                <a:gd name="connsiteX109" fmla="*/ 767741 w 2485572"/>
                <a:gd name="connsiteY109" fmla="*/ 1513327 h 1824343"/>
                <a:gd name="connsiteX110" fmla="*/ 711787 w 2485572"/>
                <a:gd name="connsiteY110" fmla="*/ 1535766 h 1824343"/>
                <a:gd name="connsiteX111" fmla="*/ 686508 w 2485572"/>
                <a:gd name="connsiteY111" fmla="*/ 1541447 h 1824343"/>
                <a:gd name="connsiteX112" fmla="*/ 661513 w 2485572"/>
                <a:gd name="connsiteY112" fmla="*/ 1549684 h 1824343"/>
                <a:gd name="connsiteX113" fmla="*/ 658672 w 2485572"/>
                <a:gd name="connsiteY113" fmla="*/ 1552524 h 1824343"/>
                <a:gd name="connsiteX114" fmla="*/ 652992 w 2485572"/>
                <a:gd name="connsiteY114" fmla="*/ 1555364 h 1824343"/>
                <a:gd name="connsiteX115" fmla="*/ 624873 w 2485572"/>
                <a:gd name="connsiteY115" fmla="*/ 1561045 h 1824343"/>
                <a:gd name="connsiteX116" fmla="*/ 619476 w 2485572"/>
                <a:gd name="connsiteY116" fmla="*/ 1558205 h 1824343"/>
                <a:gd name="connsiteX117" fmla="*/ 616636 w 2485572"/>
                <a:gd name="connsiteY117" fmla="*/ 1555364 h 1824343"/>
                <a:gd name="connsiteX118" fmla="*/ 597037 w 2485572"/>
                <a:gd name="connsiteY118" fmla="*/ 1532926 h 1824343"/>
                <a:gd name="connsiteX119" fmla="*/ 594197 w 2485572"/>
                <a:gd name="connsiteY119" fmla="*/ 1521848 h 1824343"/>
                <a:gd name="connsiteX120" fmla="*/ 591357 w 2485572"/>
                <a:gd name="connsiteY120" fmla="*/ 1519008 h 1824343"/>
                <a:gd name="connsiteX121" fmla="*/ 566078 w 2485572"/>
                <a:gd name="connsiteY121" fmla="*/ 1482368 h 1824343"/>
                <a:gd name="connsiteX122" fmla="*/ 560397 w 2485572"/>
                <a:gd name="connsiteY122" fmla="*/ 1471291 h 1824343"/>
                <a:gd name="connsiteX123" fmla="*/ 555000 w 2485572"/>
                <a:gd name="connsiteY123" fmla="*/ 1465610 h 1824343"/>
                <a:gd name="connsiteX124" fmla="*/ 498762 w 2485572"/>
                <a:gd name="connsiteY124" fmla="*/ 1432094 h 1824343"/>
                <a:gd name="connsiteX125" fmla="*/ 490525 w 2485572"/>
                <a:gd name="connsiteY125" fmla="*/ 1429254 h 1824343"/>
                <a:gd name="connsiteX126" fmla="*/ 487685 w 2485572"/>
                <a:gd name="connsiteY126" fmla="*/ 1429254 h 1824343"/>
                <a:gd name="connsiteX127" fmla="*/ 462406 w 2485572"/>
                <a:gd name="connsiteY127" fmla="*/ 1426413 h 1824343"/>
                <a:gd name="connsiteX128" fmla="*/ 400770 w 2485572"/>
                <a:gd name="connsiteY128" fmla="*/ 1426413 h 1824343"/>
                <a:gd name="connsiteX129" fmla="*/ 392250 w 2485572"/>
                <a:gd name="connsiteY129" fmla="*/ 1423573 h 1824343"/>
                <a:gd name="connsiteX130" fmla="*/ 384013 w 2485572"/>
                <a:gd name="connsiteY130" fmla="*/ 1420733 h 1824343"/>
                <a:gd name="connsiteX131" fmla="*/ 375492 w 2485572"/>
                <a:gd name="connsiteY131" fmla="*/ 1420733 h 1824343"/>
                <a:gd name="connsiteX132" fmla="*/ 319537 w 2485572"/>
                <a:gd name="connsiteY132" fmla="*/ 1409655 h 1824343"/>
                <a:gd name="connsiteX133" fmla="*/ 313856 w 2485572"/>
                <a:gd name="connsiteY133" fmla="*/ 1406815 h 1824343"/>
                <a:gd name="connsiteX134" fmla="*/ 308176 w 2485572"/>
                <a:gd name="connsiteY134" fmla="*/ 1406815 h 1824343"/>
                <a:gd name="connsiteX135" fmla="*/ 297098 w 2485572"/>
                <a:gd name="connsiteY135" fmla="*/ 1401134 h 1824343"/>
                <a:gd name="connsiteX136" fmla="*/ 221546 w 2485572"/>
                <a:gd name="connsiteY136" fmla="*/ 1392898 h 1824343"/>
                <a:gd name="connsiteX137" fmla="*/ 213025 w 2485572"/>
                <a:gd name="connsiteY137" fmla="*/ 1392898 h 1824343"/>
                <a:gd name="connsiteX138" fmla="*/ 204504 w 2485572"/>
                <a:gd name="connsiteY138" fmla="*/ 1395738 h 1824343"/>
                <a:gd name="connsiteX139" fmla="*/ 154230 w 2485572"/>
                <a:gd name="connsiteY139" fmla="*/ 1406815 h 1824343"/>
                <a:gd name="connsiteX140" fmla="*/ 148549 w 2485572"/>
                <a:gd name="connsiteY140" fmla="*/ 1403975 h 1824343"/>
                <a:gd name="connsiteX141" fmla="*/ 137472 w 2485572"/>
                <a:gd name="connsiteY141" fmla="*/ 1398294 h 1824343"/>
                <a:gd name="connsiteX142" fmla="*/ 131791 w 2485572"/>
                <a:gd name="connsiteY142" fmla="*/ 1398294 h 1824343"/>
                <a:gd name="connsiteX143" fmla="*/ 67316 w 2485572"/>
                <a:gd name="connsiteY143" fmla="*/ 1418177 h 1824343"/>
                <a:gd name="connsiteX144" fmla="*/ 58795 w 2485572"/>
                <a:gd name="connsiteY144" fmla="*/ 1420733 h 1824343"/>
                <a:gd name="connsiteX145" fmla="*/ 50558 w 2485572"/>
                <a:gd name="connsiteY145" fmla="*/ 1423573 h 1824343"/>
                <a:gd name="connsiteX146" fmla="*/ 42037 w 2485572"/>
                <a:gd name="connsiteY146" fmla="*/ 1423573 h 1824343"/>
                <a:gd name="connsiteX147" fmla="*/ 5681 w 2485572"/>
                <a:gd name="connsiteY147" fmla="*/ 1432094 h 1824343"/>
                <a:gd name="connsiteX148" fmla="*/ 2840 w 2485572"/>
                <a:gd name="connsiteY148" fmla="*/ 1403975 h 1824343"/>
                <a:gd name="connsiteX149" fmla="*/ 0 w 2485572"/>
                <a:gd name="connsiteY149" fmla="*/ 1395738 h 1824343"/>
                <a:gd name="connsiteX150" fmla="*/ 5681 w 2485572"/>
                <a:gd name="connsiteY150" fmla="*/ 1373299 h 1824343"/>
                <a:gd name="connsiteX151" fmla="*/ 5681 w 2485572"/>
                <a:gd name="connsiteY151" fmla="*/ 1361938 h 1824343"/>
                <a:gd name="connsiteX152" fmla="*/ 11361 w 2485572"/>
                <a:gd name="connsiteY152" fmla="*/ 1345180 h 1824343"/>
                <a:gd name="connsiteX153" fmla="*/ 42037 w 2485572"/>
                <a:gd name="connsiteY153" fmla="*/ 1305983 h 1824343"/>
                <a:gd name="connsiteX154" fmla="*/ 47718 w 2485572"/>
                <a:gd name="connsiteY154" fmla="*/ 1294622 h 1824343"/>
                <a:gd name="connsiteX155" fmla="*/ 39197 w 2485572"/>
                <a:gd name="connsiteY155" fmla="*/ 1275024 h 1824343"/>
                <a:gd name="connsiteX156" fmla="*/ 33516 w 2485572"/>
                <a:gd name="connsiteY156" fmla="*/ 1269627 h 1824343"/>
                <a:gd name="connsiteX157" fmla="*/ 33516 w 2485572"/>
                <a:gd name="connsiteY157" fmla="*/ 1244348 h 1824343"/>
                <a:gd name="connsiteX158" fmla="*/ 64475 w 2485572"/>
                <a:gd name="connsiteY158" fmla="*/ 1213389 h 1824343"/>
                <a:gd name="connsiteX159" fmla="*/ 81233 w 2485572"/>
                <a:gd name="connsiteY159" fmla="*/ 1199471 h 1824343"/>
                <a:gd name="connsiteX160" fmla="*/ 86914 w 2485572"/>
                <a:gd name="connsiteY160" fmla="*/ 1190950 h 1824343"/>
                <a:gd name="connsiteX161" fmla="*/ 97991 w 2485572"/>
                <a:gd name="connsiteY161" fmla="*/ 1160275 h 1824343"/>
                <a:gd name="connsiteX162" fmla="*/ 95435 w 2485572"/>
                <a:gd name="connsiteY162" fmla="*/ 1151753 h 1824343"/>
                <a:gd name="connsiteX163" fmla="*/ 95435 w 2485572"/>
                <a:gd name="connsiteY163" fmla="*/ 1121078 h 1824343"/>
                <a:gd name="connsiteX164" fmla="*/ 100832 w 2485572"/>
                <a:gd name="connsiteY164" fmla="*/ 1112557 h 1824343"/>
                <a:gd name="connsiteX165" fmla="*/ 103672 w 2485572"/>
                <a:gd name="connsiteY165" fmla="*/ 1106876 h 1824343"/>
                <a:gd name="connsiteX166" fmla="*/ 154230 w 2485572"/>
                <a:gd name="connsiteY166" fmla="*/ 1070520 h 1824343"/>
                <a:gd name="connsiteX167" fmla="*/ 176668 w 2485572"/>
                <a:gd name="connsiteY167" fmla="*/ 1045241 h 1824343"/>
                <a:gd name="connsiteX168" fmla="*/ 176668 w 2485572"/>
                <a:gd name="connsiteY168" fmla="*/ 1037004 h 1824343"/>
                <a:gd name="connsiteX169" fmla="*/ 173828 w 2485572"/>
                <a:gd name="connsiteY169" fmla="*/ 1028483 h 1824343"/>
                <a:gd name="connsiteX170" fmla="*/ 157070 w 2485572"/>
                <a:gd name="connsiteY170" fmla="*/ 1008885 h 1824343"/>
                <a:gd name="connsiteX171" fmla="*/ 154230 w 2485572"/>
                <a:gd name="connsiteY171" fmla="*/ 1000648 h 1824343"/>
                <a:gd name="connsiteX172" fmla="*/ 157070 w 2485572"/>
                <a:gd name="connsiteY172" fmla="*/ 964008 h 1824343"/>
                <a:gd name="connsiteX173" fmla="*/ 154230 w 2485572"/>
                <a:gd name="connsiteY173" fmla="*/ 955771 h 1824343"/>
                <a:gd name="connsiteX174" fmla="*/ 126111 w 2485572"/>
                <a:gd name="connsiteY174" fmla="*/ 930492 h 1824343"/>
                <a:gd name="connsiteX175" fmla="*/ 112193 w 2485572"/>
                <a:gd name="connsiteY175" fmla="*/ 927652 h 1824343"/>
                <a:gd name="connsiteX176" fmla="*/ 109353 w 2485572"/>
                <a:gd name="connsiteY176" fmla="*/ 921971 h 1824343"/>
                <a:gd name="connsiteX177" fmla="*/ 109353 w 2485572"/>
                <a:gd name="connsiteY177" fmla="*/ 908053 h 1824343"/>
                <a:gd name="connsiteX178" fmla="*/ 117590 w 2485572"/>
                <a:gd name="connsiteY178" fmla="*/ 891295 h 1824343"/>
                <a:gd name="connsiteX179" fmla="*/ 123270 w 2485572"/>
                <a:gd name="connsiteY179" fmla="*/ 885615 h 1824343"/>
                <a:gd name="connsiteX180" fmla="*/ 148549 w 2485572"/>
                <a:gd name="connsiteY180" fmla="*/ 866016 h 1824343"/>
                <a:gd name="connsiteX181" fmla="*/ 128951 w 2485572"/>
                <a:gd name="connsiteY181" fmla="*/ 840738 h 1824343"/>
                <a:gd name="connsiteX182" fmla="*/ 126111 w 2485572"/>
                <a:gd name="connsiteY182" fmla="*/ 821139 h 1824343"/>
                <a:gd name="connsiteX183" fmla="*/ 140028 w 2485572"/>
                <a:gd name="connsiteY183" fmla="*/ 812618 h 1824343"/>
                <a:gd name="connsiteX184" fmla="*/ 142869 w 2485572"/>
                <a:gd name="connsiteY184" fmla="*/ 790464 h 1824343"/>
                <a:gd name="connsiteX185" fmla="*/ 154230 w 2485572"/>
                <a:gd name="connsiteY185" fmla="*/ 773422 h 1824343"/>
                <a:gd name="connsiteX186" fmla="*/ 157070 w 2485572"/>
                <a:gd name="connsiteY186" fmla="*/ 762344 h 1824343"/>
                <a:gd name="connsiteX187" fmla="*/ 157070 w 2485572"/>
                <a:gd name="connsiteY187" fmla="*/ 753824 h 1824343"/>
                <a:gd name="connsiteX188" fmla="*/ 145709 w 2485572"/>
                <a:gd name="connsiteY188" fmla="*/ 731385 h 1824343"/>
                <a:gd name="connsiteX189" fmla="*/ 145709 w 2485572"/>
                <a:gd name="connsiteY189" fmla="*/ 723148 h 1824343"/>
                <a:gd name="connsiteX190" fmla="*/ 159627 w 2485572"/>
                <a:gd name="connsiteY190" fmla="*/ 714627 h 1824343"/>
                <a:gd name="connsiteX191" fmla="*/ 204504 w 2485572"/>
                <a:gd name="connsiteY191" fmla="*/ 708946 h 1824343"/>
                <a:gd name="connsiteX192" fmla="*/ 232623 w 2485572"/>
                <a:gd name="connsiteY192" fmla="*/ 678271 h 1824343"/>
                <a:gd name="connsiteX193" fmla="*/ 232623 w 2485572"/>
                <a:gd name="connsiteY193" fmla="*/ 666909 h 1824343"/>
                <a:gd name="connsiteX194" fmla="*/ 215865 w 2485572"/>
                <a:gd name="connsiteY194" fmla="*/ 644755 h 1824343"/>
                <a:gd name="connsiteX195" fmla="*/ 218705 w 2485572"/>
                <a:gd name="connsiteY195" fmla="*/ 613795 h 1824343"/>
                <a:gd name="connsiteX196" fmla="*/ 241144 w 2485572"/>
                <a:gd name="connsiteY196" fmla="*/ 582836 h 1824343"/>
                <a:gd name="connsiteX197" fmla="*/ 252221 w 2485572"/>
                <a:gd name="connsiteY197" fmla="*/ 571758 h 1824343"/>
                <a:gd name="connsiteX198" fmla="*/ 285737 w 2485572"/>
                <a:gd name="connsiteY198" fmla="*/ 524041 h 1824343"/>
                <a:gd name="connsiteX199" fmla="*/ 291418 w 2485572"/>
                <a:gd name="connsiteY199" fmla="*/ 518644 h 1824343"/>
                <a:gd name="connsiteX200" fmla="*/ 322377 w 2485572"/>
                <a:gd name="connsiteY200" fmla="*/ 518644 h 1824343"/>
                <a:gd name="connsiteX201" fmla="*/ 333455 w 2485572"/>
                <a:gd name="connsiteY201" fmla="*/ 510123 h 1824343"/>
                <a:gd name="connsiteX202" fmla="*/ 341976 w 2485572"/>
                <a:gd name="connsiteY202" fmla="*/ 482004 h 1824343"/>
                <a:gd name="connsiteX203" fmla="*/ 347372 w 2485572"/>
                <a:gd name="connsiteY203" fmla="*/ 476607 h 1824343"/>
                <a:gd name="connsiteX204" fmla="*/ 386853 w 2485572"/>
                <a:gd name="connsiteY204" fmla="*/ 459565 h 1824343"/>
                <a:gd name="connsiteX205" fmla="*/ 389409 w 2485572"/>
                <a:gd name="connsiteY205" fmla="*/ 454169 h 1824343"/>
                <a:gd name="connsiteX206" fmla="*/ 400770 w 2485572"/>
                <a:gd name="connsiteY206" fmla="*/ 434570 h 1824343"/>
                <a:gd name="connsiteX207" fmla="*/ 414688 w 2485572"/>
                <a:gd name="connsiteY207" fmla="*/ 392534 h 1824343"/>
                <a:gd name="connsiteX208" fmla="*/ 428890 w 2485572"/>
                <a:gd name="connsiteY208" fmla="*/ 341976 h 1824343"/>
                <a:gd name="connsiteX209" fmla="*/ 434286 w 2485572"/>
                <a:gd name="connsiteY209" fmla="*/ 255062 h 1824343"/>
                <a:gd name="connsiteX210" fmla="*/ 437127 w 2485572"/>
                <a:gd name="connsiteY210" fmla="*/ 252221 h 1824343"/>
                <a:gd name="connsiteX211" fmla="*/ 448488 w 2485572"/>
                <a:gd name="connsiteY211" fmla="*/ 235463 h 1824343"/>
                <a:gd name="connsiteX212" fmla="*/ 468086 w 2485572"/>
                <a:gd name="connsiteY212" fmla="*/ 221546 h 1824343"/>
                <a:gd name="connsiteX213" fmla="*/ 501602 w 2485572"/>
                <a:gd name="connsiteY213" fmla="*/ 215865 h 1824343"/>
                <a:gd name="connsiteX214" fmla="*/ 512964 w 2485572"/>
                <a:gd name="connsiteY214" fmla="*/ 213025 h 1824343"/>
                <a:gd name="connsiteX215" fmla="*/ 555000 w 2485572"/>
                <a:gd name="connsiteY215" fmla="*/ 187746 h 1824343"/>
                <a:gd name="connsiteX216" fmla="*/ 557557 w 2485572"/>
                <a:gd name="connsiteY216" fmla="*/ 182349 h 1824343"/>
                <a:gd name="connsiteX217" fmla="*/ 602434 w 2485572"/>
                <a:gd name="connsiteY217" fmla="*/ 131791 h 1824343"/>
                <a:gd name="connsiteX218" fmla="*/ 605274 w 2485572"/>
                <a:gd name="connsiteY218" fmla="*/ 123270 h 1824343"/>
                <a:gd name="connsiteX219" fmla="*/ 594197 w 2485572"/>
                <a:gd name="connsiteY219" fmla="*/ 70156 h 1824343"/>
                <a:gd name="connsiteX220" fmla="*/ 650151 w 2485572"/>
                <a:gd name="connsiteY220" fmla="*/ 92595 h 1824343"/>
                <a:gd name="connsiteX221" fmla="*/ 664069 w 2485572"/>
                <a:gd name="connsiteY221" fmla="*/ 92595 h 1824343"/>
                <a:gd name="connsiteX222" fmla="*/ 689348 w 2485572"/>
                <a:gd name="connsiteY222" fmla="*/ 98275 h 1824343"/>
                <a:gd name="connsiteX223" fmla="*/ 723148 w 2485572"/>
                <a:gd name="connsiteY223" fmla="*/ 89754 h 1824343"/>
                <a:gd name="connsiteX224" fmla="*/ 725704 w 2485572"/>
                <a:gd name="connsiteY224" fmla="*/ 92595 h 1824343"/>
                <a:gd name="connsiteX225" fmla="*/ 731385 w 2485572"/>
                <a:gd name="connsiteY225" fmla="*/ 92595 h 1824343"/>
                <a:gd name="connsiteX226" fmla="*/ 737065 w 2485572"/>
                <a:gd name="connsiteY226" fmla="*/ 95435 h 1824343"/>
                <a:gd name="connsiteX227" fmla="*/ 742746 w 2485572"/>
                <a:gd name="connsiteY227" fmla="*/ 95435 h 1824343"/>
                <a:gd name="connsiteX228" fmla="*/ 779102 w 2485572"/>
                <a:gd name="connsiteY228" fmla="*/ 75837 h 1824343"/>
                <a:gd name="connsiteX229" fmla="*/ 818299 w 2485572"/>
                <a:gd name="connsiteY229" fmla="*/ 39197 h 1824343"/>
                <a:gd name="connsiteX230" fmla="*/ 823980 w 2485572"/>
                <a:gd name="connsiteY230" fmla="*/ 33800 h 1824343"/>
                <a:gd name="connsiteX231" fmla="*/ 851815 w 2485572"/>
                <a:gd name="connsiteY231" fmla="*/ 19598 h 1824343"/>
                <a:gd name="connsiteX232" fmla="*/ 854655 w 2485572"/>
                <a:gd name="connsiteY232" fmla="*/ 14202 h 1824343"/>
                <a:gd name="connsiteX233" fmla="*/ 888455 w 2485572"/>
                <a:gd name="connsiteY233" fmla="*/ 8521 h 1824343"/>
                <a:gd name="connsiteX234" fmla="*/ 893852 w 2485572"/>
                <a:gd name="connsiteY234" fmla="*/ 11361 h 1824343"/>
                <a:gd name="connsiteX235" fmla="*/ 933332 w 2485572"/>
                <a:gd name="connsiteY235" fmla="*/ 36640 h 1824343"/>
                <a:gd name="connsiteX236" fmla="*/ 938729 w 2485572"/>
                <a:gd name="connsiteY236" fmla="*/ 42037 h 1824343"/>
                <a:gd name="connsiteX237" fmla="*/ 969689 w 2485572"/>
                <a:gd name="connsiteY237" fmla="*/ 61635 h 1824343"/>
                <a:gd name="connsiteX238" fmla="*/ 972529 w 2485572"/>
                <a:gd name="connsiteY238" fmla="*/ 64475 h 1824343"/>
                <a:gd name="connsiteX239" fmla="*/ 977925 w 2485572"/>
                <a:gd name="connsiteY239" fmla="*/ 67316 h 1824343"/>
                <a:gd name="connsiteX240" fmla="*/ 1011725 w 2485572"/>
                <a:gd name="connsiteY240" fmla="*/ 67316 h 1824343"/>
                <a:gd name="connsiteX241" fmla="*/ 1031324 w 2485572"/>
                <a:gd name="connsiteY241" fmla="*/ 64475 h 1824343"/>
                <a:gd name="connsiteX242" fmla="*/ 1042401 w 2485572"/>
                <a:gd name="connsiteY242" fmla="*/ 64475 h 1824343"/>
                <a:gd name="connsiteX243" fmla="*/ 1104036 w 2485572"/>
                <a:gd name="connsiteY243" fmla="*/ 70156 h 1824343"/>
                <a:gd name="connsiteX244" fmla="*/ 1109717 w 2485572"/>
                <a:gd name="connsiteY244" fmla="*/ 75837 h 1824343"/>
                <a:gd name="connsiteX245" fmla="*/ 1118238 w 2485572"/>
                <a:gd name="connsiteY245" fmla="*/ 81233 h 1824343"/>
                <a:gd name="connsiteX246" fmla="*/ 1121078 w 2485572"/>
                <a:gd name="connsiteY246" fmla="*/ 84074 h 1824343"/>
                <a:gd name="connsiteX247" fmla="*/ 1143517 w 2485572"/>
                <a:gd name="connsiteY247" fmla="*/ 95435 h 1824343"/>
                <a:gd name="connsiteX248" fmla="*/ 1151754 w 2485572"/>
                <a:gd name="connsiteY248" fmla="*/ 100832 h 1824343"/>
                <a:gd name="connsiteX249" fmla="*/ 1171352 w 2485572"/>
                <a:gd name="connsiteY249" fmla="*/ 100832 h 1824343"/>
                <a:gd name="connsiteX250" fmla="*/ 1174192 w 2485572"/>
                <a:gd name="connsiteY250" fmla="*/ 98275 h 1824343"/>
                <a:gd name="connsiteX251" fmla="*/ 1188110 w 2485572"/>
                <a:gd name="connsiteY251" fmla="*/ 89754 h 1824343"/>
                <a:gd name="connsiteX252" fmla="*/ 1193791 w 2485572"/>
                <a:gd name="connsiteY252" fmla="*/ 84074 h 1824343"/>
                <a:gd name="connsiteX253" fmla="*/ 1238668 w 2485572"/>
                <a:gd name="connsiteY253" fmla="*/ 75837 h 1824343"/>
                <a:gd name="connsiteX254" fmla="*/ 1244348 w 2485572"/>
                <a:gd name="connsiteY254" fmla="*/ 78677 h 1824343"/>
                <a:gd name="connsiteX255" fmla="*/ 1272184 w 2485572"/>
                <a:gd name="connsiteY255" fmla="*/ 75837 h 1824343"/>
                <a:gd name="connsiteX256" fmla="*/ 1280705 w 2485572"/>
                <a:gd name="connsiteY256" fmla="*/ 72996 h 1824343"/>
                <a:gd name="connsiteX257" fmla="*/ 1286385 w 2485572"/>
                <a:gd name="connsiteY257" fmla="*/ 72996 h 1824343"/>
                <a:gd name="connsiteX258" fmla="*/ 1348020 w 2485572"/>
                <a:gd name="connsiteY258" fmla="*/ 50558 h 1824343"/>
                <a:gd name="connsiteX259" fmla="*/ 1350861 w 2485572"/>
                <a:gd name="connsiteY259" fmla="*/ 50558 h 1824343"/>
                <a:gd name="connsiteX260" fmla="*/ 1392898 w 2485572"/>
                <a:gd name="connsiteY260" fmla="*/ 39197 h 1824343"/>
                <a:gd name="connsiteX261" fmla="*/ 1406815 w 2485572"/>
                <a:gd name="connsiteY261" fmla="*/ 39197 h 1824343"/>
                <a:gd name="connsiteX262" fmla="*/ 1459929 w 2485572"/>
                <a:gd name="connsiteY262" fmla="*/ 36640 h 1824343"/>
                <a:gd name="connsiteX263" fmla="*/ 1468450 w 2485572"/>
                <a:gd name="connsiteY263" fmla="*/ 36640 h 1824343"/>
                <a:gd name="connsiteX264" fmla="*/ 1474131 w 2485572"/>
                <a:gd name="connsiteY264" fmla="*/ 33800 h 1824343"/>
                <a:gd name="connsiteX265" fmla="*/ 1479528 w 2485572"/>
                <a:gd name="connsiteY265" fmla="*/ 30960 h 1824343"/>
                <a:gd name="connsiteX266" fmla="*/ 1485208 w 2485572"/>
                <a:gd name="connsiteY266" fmla="*/ 30960 h 1824343"/>
                <a:gd name="connsiteX267" fmla="*/ 1544003 w 2485572"/>
                <a:gd name="connsiteY267" fmla="*/ 16758 h 1824343"/>
                <a:gd name="connsiteX268" fmla="*/ 1549684 w 2485572"/>
                <a:gd name="connsiteY268" fmla="*/ 14202 h 1824343"/>
                <a:gd name="connsiteX269" fmla="*/ 1555364 w 2485572"/>
                <a:gd name="connsiteY269" fmla="*/ 14202 h 1824343"/>
                <a:gd name="connsiteX270" fmla="*/ 1563601 w 2485572"/>
                <a:gd name="connsiteY270" fmla="*/ 11361 h 1824343"/>
                <a:gd name="connsiteX271" fmla="*/ 1614159 w 2485572"/>
                <a:gd name="connsiteY271" fmla="*/ 22439 h 1824343"/>
                <a:gd name="connsiteX272" fmla="*/ 1619840 w 2485572"/>
                <a:gd name="connsiteY272" fmla="*/ 19598 h 1824343"/>
                <a:gd name="connsiteX273" fmla="*/ 1630917 w 2485572"/>
                <a:gd name="connsiteY273" fmla="*/ 16758 h 1824343"/>
                <a:gd name="connsiteX274" fmla="*/ 1645119 w 2485572"/>
                <a:gd name="connsiteY274" fmla="*/ 8521 h 1824343"/>
                <a:gd name="connsiteX275" fmla="*/ 1653356 w 2485572"/>
                <a:gd name="connsiteY275" fmla="*/ 5681 h 1824343"/>
                <a:gd name="connsiteX276" fmla="*/ 1689712 w 2485572"/>
                <a:gd name="connsiteY276" fmla="*/ 0 h 1824343"/>
                <a:gd name="connsiteX277" fmla="*/ 1698233 w 2485572"/>
                <a:gd name="connsiteY277" fmla="*/ 11361 h 1824343"/>
                <a:gd name="connsiteX278" fmla="*/ 1703914 w 2485572"/>
                <a:gd name="connsiteY278" fmla="*/ 14202 h 1824343"/>
                <a:gd name="connsiteX279" fmla="*/ 1709310 w 2485572"/>
                <a:gd name="connsiteY279" fmla="*/ 16758 h 1824343"/>
                <a:gd name="connsiteX280" fmla="*/ 1717831 w 2485572"/>
                <a:gd name="connsiteY280" fmla="*/ 16758 h 1824343"/>
                <a:gd name="connsiteX281" fmla="*/ 1757028 w 2485572"/>
                <a:gd name="connsiteY281" fmla="*/ 22439 h 1824343"/>
                <a:gd name="connsiteX282" fmla="*/ 1762708 w 2485572"/>
                <a:gd name="connsiteY282" fmla="*/ 25279 h 1824343"/>
                <a:gd name="connsiteX283" fmla="*/ 1768389 w 2485572"/>
                <a:gd name="connsiteY283" fmla="*/ 25279 h 1824343"/>
                <a:gd name="connsiteX284" fmla="*/ 1787987 w 2485572"/>
                <a:gd name="connsiteY284" fmla="*/ 33800 h 1824343"/>
                <a:gd name="connsiteX285" fmla="*/ 1793384 w 2485572"/>
                <a:gd name="connsiteY285" fmla="*/ 33800 h 1824343"/>
                <a:gd name="connsiteX286" fmla="*/ 1801905 w 2485572"/>
                <a:gd name="connsiteY286" fmla="*/ 36640 h 1824343"/>
                <a:gd name="connsiteX287" fmla="*/ 1835421 w 2485572"/>
                <a:gd name="connsiteY287" fmla="*/ 42037 h 1824343"/>
                <a:gd name="connsiteX288" fmla="*/ 1891659 w 2485572"/>
                <a:gd name="connsiteY288" fmla="*/ 61635 h 1824343"/>
                <a:gd name="connsiteX289" fmla="*/ 1897340 w 2485572"/>
                <a:gd name="connsiteY289" fmla="*/ 64475 h 1824343"/>
                <a:gd name="connsiteX290" fmla="*/ 1899896 w 2485572"/>
                <a:gd name="connsiteY290" fmla="*/ 67316 h 1824343"/>
                <a:gd name="connsiteX291" fmla="*/ 1944774 w 2485572"/>
                <a:gd name="connsiteY291" fmla="*/ 123270 h 1824343"/>
                <a:gd name="connsiteX292" fmla="*/ 1947614 w 2485572"/>
                <a:gd name="connsiteY292" fmla="*/ 128951 h 1824343"/>
                <a:gd name="connsiteX293" fmla="*/ 1950454 w 2485572"/>
                <a:gd name="connsiteY293" fmla="*/ 131791 h 1824343"/>
                <a:gd name="connsiteX294" fmla="*/ 1956135 w 2485572"/>
                <a:gd name="connsiteY294" fmla="*/ 140312 h 1824343"/>
                <a:gd name="connsiteX295" fmla="*/ 1958975 w 2485572"/>
                <a:gd name="connsiteY295" fmla="*/ 145709 h 1824343"/>
                <a:gd name="connsiteX296" fmla="*/ 1961532 w 2485572"/>
                <a:gd name="connsiteY296" fmla="*/ 154230 h 1824343"/>
                <a:gd name="connsiteX297" fmla="*/ 1998172 w 2485572"/>
                <a:gd name="connsiteY297" fmla="*/ 204788 h 1824343"/>
                <a:gd name="connsiteX298" fmla="*/ 2003569 w 2485572"/>
                <a:gd name="connsiteY298" fmla="*/ 207344 h 1824343"/>
                <a:gd name="connsiteX299" fmla="*/ 2009249 w 2485572"/>
                <a:gd name="connsiteY299" fmla="*/ 210184 h 1824343"/>
                <a:gd name="connsiteX300" fmla="*/ 2017770 w 2485572"/>
                <a:gd name="connsiteY300" fmla="*/ 210184 h 1824343"/>
                <a:gd name="connsiteX301" fmla="*/ 2026007 w 2485572"/>
                <a:gd name="connsiteY301" fmla="*/ 213025 h 1824343"/>
                <a:gd name="connsiteX302" fmla="*/ 2037368 w 2485572"/>
                <a:gd name="connsiteY302" fmla="*/ 215865 h 1824343"/>
                <a:gd name="connsiteX303" fmla="*/ 2099003 w 2485572"/>
                <a:gd name="connsiteY303" fmla="*/ 221546 h 1824343"/>
                <a:gd name="connsiteX304" fmla="*/ 2104684 w 2485572"/>
                <a:gd name="connsiteY304" fmla="*/ 224386 h 1824343"/>
                <a:gd name="connsiteX305" fmla="*/ 2112921 w 2485572"/>
                <a:gd name="connsiteY305" fmla="*/ 224386 h 1824343"/>
                <a:gd name="connsiteX306" fmla="*/ 2124283 w 2485572"/>
                <a:gd name="connsiteY306" fmla="*/ 229783 h 1824343"/>
                <a:gd name="connsiteX307" fmla="*/ 2177397 w 2485572"/>
                <a:gd name="connsiteY307" fmla="*/ 229783 h 1824343"/>
                <a:gd name="connsiteX308" fmla="*/ 2185918 w 2485572"/>
                <a:gd name="connsiteY308" fmla="*/ 232623 h 1824343"/>
                <a:gd name="connsiteX309" fmla="*/ 2213753 w 2485572"/>
                <a:gd name="connsiteY309" fmla="*/ 226942 h 1824343"/>
                <a:gd name="connsiteX310" fmla="*/ 2219434 w 2485572"/>
                <a:gd name="connsiteY310" fmla="*/ 224386 h 1824343"/>
                <a:gd name="connsiteX311" fmla="*/ 2241872 w 2485572"/>
                <a:gd name="connsiteY311" fmla="*/ 224386 h 1824343"/>
                <a:gd name="connsiteX0" fmla="*/ 2241872 w 2485572"/>
                <a:gd name="connsiteY0" fmla="*/ 224386 h 1824343"/>
                <a:gd name="connsiteX1" fmla="*/ 2227954 w 2485572"/>
                <a:gd name="connsiteY1" fmla="*/ 263583 h 1824343"/>
                <a:gd name="connsiteX2" fmla="*/ 2227954 w 2485572"/>
                <a:gd name="connsiteY2" fmla="*/ 271820 h 1824343"/>
                <a:gd name="connsiteX3" fmla="*/ 2225114 w 2485572"/>
                <a:gd name="connsiteY3" fmla="*/ 294258 h 1824343"/>
                <a:gd name="connsiteX4" fmla="*/ 2216593 w 2485572"/>
                <a:gd name="connsiteY4" fmla="*/ 328058 h 1824343"/>
                <a:gd name="connsiteX5" fmla="*/ 2183077 w 2485572"/>
                <a:gd name="connsiteY5" fmla="*/ 426049 h 1824343"/>
                <a:gd name="connsiteX6" fmla="*/ 2180237 w 2485572"/>
                <a:gd name="connsiteY6" fmla="*/ 428890 h 1824343"/>
                <a:gd name="connsiteX7" fmla="*/ 2177397 w 2485572"/>
                <a:gd name="connsiteY7" fmla="*/ 434570 h 1824343"/>
                <a:gd name="connsiteX8" fmla="*/ 2143881 w 2485572"/>
                <a:gd name="connsiteY8" fmla="*/ 482004 h 1824343"/>
                <a:gd name="connsiteX9" fmla="*/ 2141040 w 2485572"/>
                <a:gd name="connsiteY9" fmla="*/ 487685 h 1824343"/>
                <a:gd name="connsiteX10" fmla="*/ 2135360 w 2485572"/>
                <a:gd name="connsiteY10" fmla="*/ 490525 h 1824343"/>
                <a:gd name="connsiteX11" fmla="*/ 2132519 w 2485572"/>
                <a:gd name="connsiteY11" fmla="*/ 496206 h 1824343"/>
                <a:gd name="connsiteX12" fmla="*/ 2129679 w 2485572"/>
                <a:gd name="connsiteY12" fmla="*/ 538242 h 1824343"/>
                <a:gd name="connsiteX13" fmla="*/ 2132519 w 2485572"/>
                <a:gd name="connsiteY13" fmla="*/ 540799 h 1824343"/>
                <a:gd name="connsiteX14" fmla="*/ 2188758 w 2485572"/>
                <a:gd name="connsiteY14" fmla="*/ 624873 h 1824343"/>
                <a:gd name="connsiteX15" fmla="*/ 2205516 w 2485572"/>
                <a:gd name="connsiteY15" fmla="*/ 630553 h 1824343"/>
                <a:gd name="connsiteX16" fmla="*/ 2211197 w 2485572"/>
                <a:gd name="connsiteY16" fmla="*/ 633393 h 1824343"/>
                <a:gd name="connsiteX17" fmla="*/ 2216593 w 2485572"/>
                <a:gd name="connsiteY17" fmla="*/ 636234 h 1824343"/>
                <a:gd name="connsiteX18" fmla="*/ 2225114 w 2485572"/>
                <a:gd name="connsiteY18" fmla="*/ 636234 h 1824343"/>
                <a:gd name="connsiteX19" fmla="*/ 2267151 w 2485572"/>
                <a:gd name="connsiteY19" fmla="*/ 644755 h 1824343"/>
                <a:gd name="connsiteX20" fmla="*/ 2272832 w 2485572"/>
                <a:gd name="connsiteY20" fmla="*/ 644755 h 1824343"/>
                <a:gd name="connsiteX21" fmla="*/ 2309188 w 2485572"/>
                <a:gd name="connsiteY21" fmla="*/ 678271 h 1824343"/>
                <a:gd name="connsiteX22" fmla="*/ 2370823 w 2485572"/>
                <a:gd name="connsiteY22" fmla="*/ 739906 h 1824343"/>
                <a:gd name="connsiteX23" fmla="*/ 2376504 w 2485572"/>
                <a:gd name="connsiteY23" fmla="*/ 750983 h 1824343"/>
                <a:gd name="connsiteX24" fmla="*/ 2379060 w 2485572"/>
                <a:gd name="connsiteY24" fmla="*/ 756664 h 1824343"/>
                <a:gd name="connsiteX25" fmla="*/ 2381900 w 2485572"/>
                <a:gd name="connsiteY25" fmla="*/ 765185 h 1824343"/>
                <a:gd name="connsiteX26" fmla="*/ 2415700 w 2485572"/>
                <a:gd name="connsiteY26" fmla="*/ 793020 h 1824343"/>
                <a:gd name="connsiteX27" fmla="*/ 2423937 w 2485572"/>
                <a:gd name="connsiteY27" fmla="*/ 793020 h 1824343"/>
                <a:gd name="connsiteX28" fmla="*/ 2429618 w 2485572"/>
                <a:gd name="connsiteY28" fmla="*/ 795860 h 1824343"/>
                <a:gd name="connsiteX29" fmla="*/ 2435299 w 2485572"/>
                <a:gd name="connsiteY29" fmla="*/ 801541 h 1824343"/>
                <a:gd name="connsiteX30" fmla="*/ 2468814 w 2485572"/>
                <a:gd name="connsiteY30" fmla="*/ 832501 h 1824343"/>
                <a:gd name="connsiteX31" fmla="*/ 2468814 w 2485572"/>
                <a:gd name="connsiteY31" fmla="*/ 835057 h 1824343"/>
                <a:gd name="connsiteX32" fmla="*/ 2471655 w 2485572"/>
                <a:gd name="connsiteY32" fmla="*/ 840738 h 1824343"/>
                <a:gd name="connsiteX33" fmla="*/ 2477336 w 2485572"/>
                <a:gd name="connsiteY33" fmla="*/ 866016 h 1824343"/>
                <a:gd name="connsiteX34" fmla="*/ 2483016 w 2485572"/>
                <a:gd name="connsiteY34" fmla="*/ 882774 h 1824343"/>
                <a:gd name="connsiteX35" fmla="*/ 2485572 w 2485572"/>
                <a:gd name="connsiteY35" fmla="*/ 888455 h 1824343"/>
                <a:gd name="connsiteX36" fmla="*/ 2485572 w 2485572"/>
                <a:gd name="connsiteY36" fmla="*/ 896692 h 1824343"/>
                <a:gd name="connsiteX37" fmla="*/ 2457737 w 2485572"/>
                <a:gd name="connsiteY37" fmla="*/ 992127 h 1824343"/>
                <a:gd name="connsiteX38" fmla="*/ 2454897 w 2485572"/>
                <a:gd name="connsiteY38" fmla="*/ 997808 h 1824343"/>
                <a:gd name="connsiteX39" fmla="*/ 2454897 w 2485572"/>
                <a:gd name="connsiteY39" fmla="*/ 1008885 h 1824343"/>
                <a:gd name="connsiteX40" fmla="*/ 2438139 w 2485572"/>
                <a:gd name="connsiteY40" fmla="*/ 1064839 h 1824343"/>
                <a:gd name="connsiteX41" fmla="*/ 2438139 w 2485572"/>
                <a:gd name="connsiteY41" fmla="*/ 1084438 h 1824343"/>
                <a:gd name="connsiteX42" fmla="*/ 2443536 w 2485572"/>
                <a:gd name="connsiteY42" fmla="*/ 1132155 h 1824343"/>
                <a:gd name="connsiteX43" fmla="*/ 2443536 w 2485572"/>
                <a:gd name="connsiteY43" fmla="*/ 1177032 h 1824343"/>
                <a:gd name="connsiteX44" fmla="*/ 2440979 w 2485572"/>
                <a:gd name="connsiteY44" fmla="*/ 1185553 h 1824343"/>
                <a:gd name="connsiteX45" fmla="*/ 2423937 w 2485572"/>
                <a:gd name="connsiteY45" fmla="*/ 1252585 h 1824343"/>
                <a:gd name="connsiteX46" fmla="*/ 2418541 w 2485572"/>
                <a:gd name="connsiteY46" fmla="*/ 1258266 h 1824343"/>
                <a:gd name="connsiteX47" fmla="*/ 2415700 w 2485572"/>
                <a:gd name="connsiteY47" fmla="*/ 1261106 h 1824343"/>
                <a:gd name="connsiteX48" fmla="*/ 2410020 w 2485572"/>
                <a:gd name="connsiteY48" fmla="*/ 1266787 h 1824343"/>
                <a:gd name="connsiteX49" fmla="*/ 2407179 w 2485572"/>
                <a:gd name="connsiteY49" fmla="*/ 1275024 h 1824343"/>
                <a:gd name="connsiteX50" fmla="*/ 2373663 w 2485572"/>
                <a:gd name="connsiteY50" fmla="*/ 1317061 h 1824343"/>
                <a:gd name="connsiteX51" fmla="*/ 2365142 w 2485572"/>
                <a:gd name="connsiteY51" fmla="*/ 1334103 h 1824343"/>
                <a:gd name="connsiteX52" fmla="*/ 2362302 w 2485572"/>
                <a:gd name="connsiteY52" fmla="*/ 1336659 h 1824343"/>
                <a:gd name="connsiteX53" fmla="*/ 2356905 w 2485572"/>
                <a:gd name="connsiteY53" fmla="*/ 1359098 h 1824343"/>
                <a:gd name="connsiteX54" fmla="*/ 2354065 w 2485572"/>
                <a:gd name="connsiteY54" fmla="*/ 1364778 h 1824343"/>
                <a:gd name="connsiteX55" fmla="*/ 2351225 w 2485572"/>
                <a:gd name="connsiteY55" fmla="*/ 1370459 h 1824343"/>
                <a:gd name="connsiteX56" fmla="*/ 2339863 w 2485572"/>
                <a:gd name="connsiteY56" fmla="*/ 1387217 h 1824343"/>
                <a:gd name="connsiteX57" fmla="*/ 2309188 w 2485572"/>
                <a:gd name="connsiteY57" fmla="*/ 1432094 h 1824343"/>
                <a:gd name="connsiteX58" fmla="*/ 2306348 w 2485572"/>
                <a:gd name="connsiteY58" fmla="*/ 1434934 h 1824343"/>
                <a:gd name="connsiteX59" fmla="*/ 2300667 w 2485572"/>
                <a:gd name="connsiteY59" fmla="*/ 1440331 h 1824343"/>
                <a:gd name="connsiteX60" fmla="*/ 2297827 w 2485572"/>
                <a:gd name="connsiteY60" fmla="*/ 1446012 h 1824343"/>
                <a:gd name="connsiteX61" fmla="*/ 2289590 w 2485572"/>
                <a:gd name="connsiteY61" fmla="*/ 1451692 h 1824343"/>
                <a:gd name="connsiteX62" fmla="*/ 2281069 w 2485572"/>
                <a:gd name="connsiteY62" fmla="*/ 1457373 h 1824343"/>
                <a:gd name="connsiteX63" fmla="*/ 2230795 w 2485572"/>
                <a:gd name="connsiteY63" fmla="*/ 1476971 h 1824343"/>
                <a:gd name="connsiteX64" fmla="*/ 2227954 w 2485572"/>
                <a:gd name="connsiteY64" fmla="*/ 1482368 h 1824343"/>
                <a:gd name="connsiteX65" fmla="*/ 2219434 w 2485572"/>
                <a:gd name="connsiteY65" fmla="*/ 1485208 h 1824343"/>
                <a:gd name="connsiteX66" fmla="*/ 2180237 w 2485572"/>
                <a:gd name="connsiteY66" fmla="*/ 1504806 h 1824343"/>
                <a:gd name="connsiteX67" fmla="*/ 2174556 w 2485572"/>
                <a:gd name="connsiteY67" fmla="*/ 1510487 h 1824343"/>
                <a:gd name="connsiteX68" fmla="*/ 2169160 w 2485572"/>
                <a:gd name="connsiteY68" fmla="*/ 1519008 h 1824343"/>
                <a:gd name="connsiteX69" fmla="*/ 2163479 w 2485572"/>
                <a:gd name="connsiteY69" fmla="*/ 1546843 h 1824343"/>
                <a:gd name="connsiteX70" fmla="*/ 1006045 w 2485572"/>
                <a:gd name="connsiteY70" fmla="*/ 1824343 h 1824343"/>
                <a:gd name="connsiteX71" fmla="*/ 1011725 w 2485572"/>
                <a:gd name="connsiteY71" fmla="*/ 1793668 h 1824343"/>
                <a:gd name="connsiteX72" fmla="*/ 1019962 w 2485572"/>
                <a:gd name="connsiteY72" fmla="*/ 1768389 h 1824343"/>
                <a:gd name="connsiteX73" fmla="*/ 1025643 w 2485572"/>
                <a:gd name="connsiteY73" fmla="*/ 1737429 h 1824343"/>
                <a:gd name="connsiteX74" fmla="*/ 1025643 w 2485572"/>
                <a:gd name="connsiteY74" fmla="*/ 1723512 h 1824343"/>
                <a:gd name="connsiteX75" fmla="*/ 1019962 w 2485572"/>
                <a:gd name="connsiteY75" fmla="*/ 1720671 h 1824343"/>
                <a:gd name="connsiteX76" fmla="*/ 1014566 w 2485572"/>
                <a:gd name="connsiteY76" fmla="*/ 1712435 h 1824343"/>
                <a:gd name="connsiteX77" fmla="*/ 1011725 w 2485572"/>
                <a:gd name="connsiteY77" fmla="*/ 1709594 h 1824343"/>
                <a:gd name="connsiteX78" fmla="*/ 983606 w 2485572"/>
                <a:gd name="connsiteY78" fmla="*/ 1692552 h 1824343"/>
                <a:gd name="connsiteX79" fmla="*/ 977925 w 2485572"/>
                <a:gd name="connsiteY79" fmla="*/ 1692552 h 1824343"/>
                <a:gd name="connsiteX80" fmla="*/ 950090 w 2485572"/>
                <a:gd name="connsiteY80" fmla="*/ 1653356 h 1824343"/>
                <a:gd name="connsiteX81" fmla="*/ 950090 w 2485572"/>
                <a:gd name="connsiteY81" fmla="*/ 1639438 h 1824343"/>
                <a:gd name="connsiteX82" fmla="*/ 952931 w 2485572"/>
                <a:gd name="connsiteY82" fmla="*/ 1636598 h 1824343"/>
                <a:gd name="connsiteX83" fmla="*/ 975369 w 2485572"/>
                <a:gd name="connsiteY83" fmla="*/ 1597401 h 1824343"/>
                <a:gd name="connsiteX84" fmla="*/ 980766 w 2485572"/>
                <a:gd name="connsiteY84" fmla="*/ 1591721 h 1824343"/>
                <a:gd name="connsiteX85" fmla="*/ 1017406 w 2485572"/>
                <a:gd name="connsiteY85" fmla="*/ 1561045 h 1824343"/>
                <a:gd name="connsiteX86" fmla="*/ 1022803 w 2485572"/>
                <a:gd name="connsiteY86" fmla="*/ 1558205 h 1824343"/>
                <a:gd name="connsiteX87" fmla="*/ 1025643 w 2485572"/>
                <a:gd name="connsiteY87" fmla="*/ 1555364 h 1824343"/>
                <a:gd name="connsiteX88" fmla="*/ 1031324 w 2485572"/>
                <a:gd name="connsiteY88" fmla="*/ 1549684 h 1824343"/>
                <a:gd name="connsiteX89" fmla="*/ 1293866 w 2485572"/>
                <a:gd name="connsiteY89" fmla="*/ 1680648 h 1824343"/>
                <a:gd name="connsiteX90" fmla="*/ 1455791 w 2485572"/>
                <a:gd name="connsiteY90" fmla="*/ 1685410 h 1824343"/>
                <a:gd name="connsiteX91" fmla="*/ 1289417 w 2485572"/>
                <a:gd name="connsiteY91" fmla="*/ 1536685 h 1824343"/>
                <a:gd name="connsiteX92" fmla="*/ 1061999 w 2485572"/>
                <a:gd name="connsiteY92" fmla="*/ 1465610 h 1824343"/>
                <a:gd name="connsiteX93" fmla="*/ 1061999 w 2485572"/>
                <a:gd name="connsiteY93" fmla="*/ 1429254 h 1824343"/>
                <a:gd name="connsiteX94" fmla="*/ 1048082 w 2485572"/>
                <a:gd name="connsiteY94" fmla="*/ 1403975 h 1824343"/>
                <a:gd name="connsiteX95" fmla="*/ 1022803 w 2485572"/>
                <a:gd name="connsiteY95" fmla="*/ 1387217 h 1824343"/>
                <a:gd name="connsiteX96" fmla="*/ 1011725 w 2485572"/>
                <a:gd name="connsiteY96" fmla="*/ 1381536 h 1824343"/>
                <a:gd name="connsiteX97" fmla="*/ 1000364 w 2485572"/>
                <a:gd name="connsiteY97" fmla="*/ 1381536 h 1824343"/>
                <a:gd name="connsiteX98" fmla="*/ 961167 w 2485572"/>
                <a:gd name="connsiteY98" fmla="*/ 1376140 h 1824343"/>
                <a:gd name="connsiteX99" fmla="*/ 924811 w 2485572"/>
                <a:gd name="connsiteY99" fmla="*/ 1367618 h 1824343"/>
                <a:gd name="connsiteX100" fmla="*/ 919131 w 2485572"/>
                <a:gd name="connsiteY100" fmla="*/ 1367618 h 1824343"/>
                <a:gd name="connsiteX101" fmla="*/ 913450 w 2485572"/>
                <a:gd name="connsiteY101" fmla="*/ 1364778 h 1824343"/>
                <a:gd name="connsiteX102" fmla="*/ 908053 w 2485572"/>
                <a:gd name="connsiteY102" fmla="*/ 1364778 h 1824343"/>
                <a:gd name="connsiteX103" fmla="*/ 877094 w 2485572"/>
                <a:gd name="connsiteY103" fmla="*/ 1381536 h 1824343"/>
                <a:gd name="connsiteX104" fmla="*/ 868857 w 2485572"/>
                <a:gd name="connsiteY104" fmla="*/ 1390057 h 1824343"/>
                <a:gd name="connsiteX105" fmla="*/ 835057 w 2485572"/>
                <a:gd name="connsiteY105" fmla="*/ 1434934 h 1824343"/>
                <a:gd name="connsiteX106" fmla="*/ 832217 w 2485572"/>
                <a:gd name="connsiteY106" fmla="*/ 1440331 h 1824343"/>
                <a:gd name="connsiteX107" fmla="*/ 832217 w 2485572"/>
                <a:gd name="connsiteY107" fmla="*/ 1446012 h 1824343"/>
                <a:gd name="connsiteX108" fmla="*/ 767741 w 2485572"/>
                <a:gd name="connsiteY108" fmla="*/ 1513327 h 1824343"/>
                <a:gd name="connsiteX109" fmla="*/ 711787 w 2485572"/>
                <a:gd name="connsiteY109" fmla="*/ 1535766 h 1824343"/>
                <a:gd name="connsiteX110" fmla="*/ 686508 w 2485572"/>
                <a:gd name="connsiteY110" fmla="*/ 1541447 h 1824343"/>
                <a:gd name="connsiteX111" fmla="*/ 661513 w 2485572"/>
                <a:gd name="connsiteY111" fmla="*/ 1549684 h 1824343"/>
                <a:gd name="connsiteX112" fmla="*/ 658672 w 2485572"/>
                <a:gd name="connsiteY112" fmla="*/ 1552524 h 1824343"/>
                <a:gd name="connsiteX113" fmla="*/ 652992 w 2485572"/>
                <a:gd name="connsiteY113" fmla="*/ 1555364 h 1824343"/>
                <a:gd name="connsiteX114" fmla="*/ 624873 w 2485572"/>
                <a:gd name="connsiteY114" fmla="*/ 1561045 h 1824343"/>
                <a:gd name="connsiteX115" fmla="*/ 619476 w 2485572"/>
                <a:gd name="connsiteY115" fmla="*/ 1558205 h 1824343"/>
                <a:gd name="connsiteX116" fmla="*/ 616636 w 2485572"/>
                <a:gd name="connsiteY116" fmla="*/ 1555364 h 1824343"/>
                <a:gd name="connsiteX117" fmla="*/ 597037 w 2485572"/>
                <a:gd name="connsiteY117" fmla="*/ 1532926 h 1824343"/>
                <a:gd name="connsiteX118" fmla="*/ 594197 w 2485572"/>
                <a:gd name="connsiteY118" fmla="*/ 1521848 h 1824343"/>
                <a:gd name="connsiteX119" fmla="*/ 591357 w 2485572"/>
                <a:gd name="connsiteY119" fmla="*/ 1519008 h 1824343"/>
                <a:gd name="connsiteX120" fmla="*/ 566078 w 2485572"/>
                <a:gd name="connsiteY120" fmla="*/ 1482368 h 1824343"/>
                <a:gd name="connsiteX121" fmla="*/ 560397 w 2485572"/>
                <a:gd name="connsiteY121" fmla="*/ 1471291 h 1824343"/>
                <a:gd name="connsiteX122" fmla="*/ 555000 w 2485572"/>
                <a:gd name="connsiteY122" fmla="*/ 1465610 h 1824343"/>
                <a:gd name="connsiteX123" fmla="*/ 498762 w 2485572"/>
                <a:gd name="connsiteY123" fmla="*/ 1432094 h 1824343"/>
                <a:gd name="connsiteX124" fmla="*/ 490525 w 2485572"/>
                <a:gd name="connsiteY124" fmla="*/ 1429254 h 1824343"/>
                <a:gd name="connsiteX125" fmla="*/ 487685 w 2485572"/>
                <a:gd name="connsiteY125" fmla="*/ 1429254 h 1824343"/>
                <a:gd name="connsiteX126" fmla="*/ 462406 w 2485572"/>
                <a:gd name="connsiteY126" fmla="*/ 1426413 h 1824343"/>
                <a:gd name="connsiteX127" fmla="*/ 400770 w 2485572"/>
                <a:gd name="connsiteY127" fmla="*/ 1426413 h 1824343"/>
                <a:gd name="connsiteX128" fmla="*/ 392250 w 2485572"/>
                <a:gd name="connsiteY128" fmla="*/ 1423573 h 1824343"/>
                <a:gd name="connsiteX129" fmla="*/ 384013 w 2485572"/>
                <a:gd name="connsiteY129" fmla="*/ 1420733 h 1824343"/>
                <a:gd name="connsiteX130" fmla="*/ 375492 w 2485572"/>
                <a:gd name="connsiteY130" fmla="*/ 1420733 h 1824343"/>
                <a:gd name="connsiteX131" fmla="*/ 319537 w 2485572"/>
                <a:gd name="connsiteY131" fmla="*/ 1409655 h 1824343"/>
                <a:gd name="connsiteX132" fmla="*/ 313856 w 2485572"/>
                <a:gd name="connsiteY132" fmla="*/ 1406815 h 1824343"/>
                <a:gd name="connsiteX133" fmla="*/ 308176 w 2485572"/>
                <a:gd name="connsiteY133" fmla="*/ 1406815 h 1824343"/>
                <a:gd name="connsiteX134" fmla="*/ 297098 w 2485572"/>
                <a:gd name="connsiteY134" fmla="*/ 1401134 h 1824343"/>
                <a:gd name="connsiteX135" fmla="*/ 221546 w 2485572"/>
                <a:gd name="connsiteY135" fmla="*/ 1392898 h 1824343"/>
                <a:gd name="connsiteX136" fmla="*/ 213025 w 2485572"/>
                <a:gd name="connsiteY136" fmla="*/ 1392898 h 1824343"/>
                <a:gd name="connsiteX137" fmla="*/ 204504 w 2485572"/>
                <a:gd name="connsiteY137" fmla="*/ 1395738 h 1824343"/>
                <a:gd name="connsiteX138" fmla="*/ 154230 w 2485572"/>
                <a:gd name="connsiteY138" fmla="*/ 1406815 h 1824343"/>
                <a:gd name="connsiteX139" fmla="*/ 148549 w 2485572"/>
                <a:gd name="connsiteY139" fmla="*/ 1403975 h 1824343"/>
                <a:gd name="connsiteX140" fmla="*/ 137472 w 2485572"/>
                <a:gd name="connsiteY140" fmla="*/ 1398294 h 1824343"/>
                <a:gd name="connsiteX141" fmla="*/ 131791 w 2485572"/>
                <a:gd name="connsiteY141" fmla="*/ 1398294 h 1824343"/>
                <a:gd name="connsiteX142" fmla="*/ 67316 w 2485572"/>
                <a:gd name="connsiteY142" fmla="*/ 1418177 h 1824343"/>
                <a:gd name="connsiteX143" fmla="*/ 58795 w 2485572"/>
                <a:gd name="connsiteY143" fmla="*/ 1420733 h 1824343"/>
                <a:gd name="connsiteX144" fmla="*/ 50558 w 2485572"/>
                <a:gd name="connsiteY144" fmla="*/ 1423573 h 1824343"/>
                <a:gd name="connsiteX145" fmla="*/ 42037 w 2485572"/>
                <a:gd name="connsiteY145" fmla="*/ 1423573 h 1824343"/>
                <a:gd name="connsiteX146" fmla="*/ 5681 w 2485572"/>
                <a:gd name="connsiteY146" fmla="*/ 1432094 h 1824343"/>
                <a:gd name="connsiteX147" fmla="*/ 2840 w 2485572"/>
                <a:gd name="connsiteY147" fmla="*/ 1403975 h 1824343"/>
                <a:gd name="connsiteX148" fmla="*/ 0 w 2485572"/>
                <a:gd name="connsiteY148" fmla="*/ 1395738 h 1824343"/>
                <a:gd name="connsiteX149" fmla="*/ 5681 w 2485572"/>
                <a:gd name="connsiteY149" fmla="*/ 1373299 h 1824343"/>
                <a:gd name="connsiteX150" fmla="*/ 5681 w 2485572"/>
                <a:gd name="connsiteY150" fmla="*/ 1361938 h 1824343"/>
                <a:gd name="connsiteX151" fmla="*/ 11361 w 2485572"/>
                <a:gd name="connsiteY151" fmla="*/ 1345180 h 1824343"/>
                <a:gd name="connsiteX152" fmla="*/ 42037 w 2485572"/>
                <a:gd name="connsiteY152" fmla="*/ 1305983 h 1824343"/>
                <a:gd name="connsiteX153" fmla="*/ 47718 w 2485572"/>
                <a:gd name="connsiteY153" fmla="*/ 1294622 h 1824343"/>
                <a:gd name="connsiteX154" fmla="*/ 39197 w 2485572"/>
                <a:gd name="connsiteY154" fmla="*/ 1275024 h 1824343"/>
                <a:gd name="connsiteX155" fmla="*/ 33516 w 2485572"/>
                <a:gd name="connsiteY155" fmla="*/ 1269627 h 1824343"/>
                <a:gd name="connsiteX156" fmla="*/ 33516 w 2485572"/>
                <a:gd name="connsiteY156" fmla="*/ 1244348 h 1824343"/>
                <a:gd name="connsiteX157" fmla="*/ 64475 w 2485572"/>
                <a:gd name="connsiteY157" fmla="*/ 1213389 h 1824343"/>
                <a:gd name="connsiteX158" fmla="*/ 81233 w 2485572"/>
                <a:gd name="connsiteY158" fmla="*/ 1199471 h 1824343"/>
                <a:gd name="connsiteX159" fmla="*/ 86914 w 2485572"/>
                <a:gd name="connsiteY159" fmla="*/ 1190950 h 1824343"/>
                <a:gd name="connsiteX160" fmla="*/ 97991 w 2485572"/>
                <a:gd name="connsiteY160" fmla="*/ 1160275 h 1824343"/>
                <a:gd name="connsiteX161" fmla="*/ 95435 w 2485572"/>
                <a:gd name="connsiteY161" fmla="*/ 1151753 h 1824343"/>
                <a:gd name="connsiteX162" fmla="*/ 95435 w 2485572"/>
                <a:gd name="connsiteY162" fmla="*/ 1121078 h 1824343"/>
                <a:gd name="connsiteX163" fmla="*/ 100832 w 2485572"/>
                <a:gd name="connsiteY163" fmla="*/ 1112557 h 1824343"/>
                <a:gd name="connsiteX164" fmla="*/ 103672 w 2485572"/>
                <a:gd name="connsiteY164" fmla="*/ 1106876 h 1824343"/>
                <a:gd name="connsiteX165" fmla="*/ 154230 w 2485572"/>
                <a:gd name="connsiteY165" fmla="*/ 1070520 h 1824343"/>
                <a:gd name="connsiteX166" fmla="*/ 176668 w 2485572"/>
                <a:gd name="connsiteY166" fmla="*/ 1045241 h 1824343"/>
                <a:gd name="connsiteX167" fmla="*/ 176668 w 2485572"/>
                <a:gd name="connsiteY167" fmla="*/ 1037004 h 1824343"/>
                <a:gd name="connsiteX168" fmla="*/ 173828 w 2485572"/>
                <a:gd name="connsiteY168" fmla="*/ 1028483 h 1824343"/>
                <a:gd name="connsiteX169" fmla="*/ 157070 w 2485572"/>
                <a:gd name="connsiteY169" fmla="*/ 1008885 h 1824343"/>
                <a:gd name="connsiteX170" fmla="*/ 154230 w 2485572"/>
                <a:gd name="connsiteY170" fmla="*/ 1000648 h 1824343"/>
                <a:gd name="connsiteX171" fmla="*/ 157070 w 2485572"/>
                <a:gd name="connsiteY171" fmla="*/ 964008 h 1824343"/>
                <a:gd name="connsiteX172" fmla="*/ 154230 w 2485572"/>
                <a:gd name="connsiteY172" fmla="*/ 955771 h 1824343"/>
                <a:gd name="connsiteX173" fmla="*/ 126111 w 2485572"/>
                <a:gd name="connsiteY173" fmla="*/ 930492 h 1824343"/>
                <a:gd name="connsiteX174" fmla="*/ 112193 w 2485572"/>
                <a:gd name="connsiteY174" fmla="*/ 927652 h 1824343"/>
                <a:gd name="connsiteX175" fmla="*/ 109353 w 2485572"/>
                <a:gd name="connsiteY175" fmla="*/ 921971 h 1824343"/>
                <a:gd name="connsiteX176" fmla="*/ 109353 w 2485572"/>
                <a:gd name="connsiteY176" fmla="*/ 908053 h 1824343"/>
                <a:gd name="connsiteX177" fmla="*/ 117590 w 2485572"/>
                <a:gd name="connsiteY177" fmla="*/ 891295 h 1824343"/>
                <a:gd name="connsiteX178" fmla="*/ 123270 w 2485572"/>
                <a:gd name="connsiteY178" fmla="*/ 885615 h 1824343"/>
                <a:gd name="connsiteX179" fmla="*/ 148549 w 2485572"/>
                <a:gd name="connsiteY179" fmla="*/ 866016 h 1824343"/>
                <a:gd name="connsiteX180" fmla="*/ 128951 w 2485572"/>
                <a:gd name="connsiteY180" fmla="*/ 840738 h 1824343"/>
                <a:gd name="connsiteX181" fmla="*/ 126111 w 2485572"/>
                <a:gd name="connsiteY181" fmla="*/ 821139 h 1824343"/>
                <a:gd name="connsiteX182" fmla="*/ 140028 w 2485572"/>
                <a:gd name="connsiteY182" fmla="*/ 812618 h 1824343"/>
                <a:gd name="connsiteX183" fmla="*/ 142869 w 2485572"/>
                <a:gd name="connsiteY183" fmla="*/ 790464 h 1824343"/>
                <a:gd name="connsiteX184" fmla="*/ 154230 w 2485572"/>
                <a:gd name="connsiteY184" fmla="*/ 773422 h 1824343"/>
                <a:gd name="connsiteX185" fmla="*/ 157070 w 2485572"/>
                <a:gd name="connsiteY185" fmla="*/ 762344 h 1824343"/>
                <a:gd name="connsiteX186" fmla="*/ 157070 w 2485572"/>
                <a:gd name="connsiteY186" fmla="*/ 753824 h 1824343"/>
                <a:gd name="connsiteX187" fmla="*/ 145709 w 2485572"/>
                <a:gd name="connsiteY187" fmla="*/ 731385 h 1824343"/>
                <a:gd name="connsiteX188" fmla="*/ 145709 w 2485572"/>
                <a:gd name="connsiteY188" fmla="*/ 723148 h 1824343"/>
                <a:gd name="connsiteX189" fmla="*/ 159627 w 2485572"/>
                <a:gd name="connsiteY189" fmla="*/ 714627 h 1824343"/>
                <a:gd name="connsiteX190" fmla="*/ 204504 w 2485572"/>
                <a:gd name="connsiteY190" fmla="*/ 708946 h 1824343"/>
                <a:gd name="connsiteX191" fmla="*/ 232623 w 2485572"/>
                <a:gd name="connsiteY191" fmla="*/ 678271 h 1824343"/>
                <a:gd name="connsiteX192" fmla="*/ 232623 w 2485572"/>
                <a:gd name="connsiteY192" fmla="*/ 666909 h 1824343"/>
                <a:gd name="connsiteX193" fmla="*/ 215865 w 2485572"/>
                <a:gd name="connsiteY193" fmla="*/ 644755 h 1824343"/>
                <a:gd name="connsiteX194" fmla="*/ 218705 w 2485572"/>
                <a:gd name="connsiteY194" fmla="*/ 613795 h 1824343"/>
                <a:gd name="connsiteX195" fmla="*/ 241144 w 2485572"/>
                <a:gd name="connsiteY195" fmla="*/ 582836 h 1824343"/>
                <a:gd name="connsiteX196" fmla="*/ 252221 w 2485572"/>
                <a:gd name="connsiteY196" fmla="*/ 571758 h 1824343"/>
                <a:gd name="connsiteX197" fmla="*/ 285737 w 2485572"/>
                <a:gd name="connsiteY197" fmla="*/ 524041 h 1824343"/>
                <a:gd name="connsiteX198" fmla="*/ 291418 w 2485572"/>
                <a:gd name="connsiteY198" fmla="*/ 518644 h 1824343"/>
                <a:gd name="connsiteX199" fmla="*/ 322377 w 2485572"/>
                <a:gd name="connsiteY199" fmla="*/ 518644 h 1824343"/>
                <a:gd name="connsiteX200" fmla="*/ 333455 w 2485572"/>
                <a:gd name="connsiteY200" fmla="*/ 510123 h 1824343"/>
                <a:gd name="connsiteX201" fmla="*/ 341976 w 2485572"/>
                <a:gd name="connsiteY201" fmla="*/ 482004 h 1824343"/>
                <a:gd name="connsiteX202" fmla="*/ 347372 w 2485572"/>
                <a:gd name="connsiteY202" fmla="*/ 476607 h 1824343"/>
                <a:gd name="connsiteX203" fmla="*/ 386853 w 2485572"/>
                <a:gd name="connsiteY203" fmla="*/ 459565 h 1824343"/>
                <a:gd name="connsiteX204" fmla="*/ 389409 w 2485572"/>
                <a:gd name="connsiteY204" fmla="*/ 454169 h 1824343"/>
                <a:gd name="connsiteX205" fmla="*/ 400770 w 2485572"/>
                <a:gd name="connsiteY205" fmla="*/ 434570 h 1824343"/>
                <a:gd name="connsiteX206" fmla="*/ 414688 w 2485572"/>
                <a:gd name="connsiteY206" fmla="*/ 392534 h 1824343"/>
                <a:gd name="connsiteX207" fmla="*/ 428890 w 2485572"/>
                <a:gd name="connsiteY207" fmla="*/ 341976 h 1824343"/>
                <a:gd name="connsiteX208" fmla="*/ 434286 w 2485572"/>
                <a:gd name="connsiteY208" fmla="*/ 255062 h 1824343"/>
                <a:gd name="connsiteX209" fmla="*/ 437127 w 2485572"/>
                <a:gd name="connsiteY209" fmla="*/ 252221 h 1824343"/>
                <a:gd name="connsiteX210" fmla="*/ 448488 w 2485572"/>
                <a:gd name="connsiteY210" fmla="*/ 235463 h 1824343"/>
                <a:gd name="connsiteX211" fmla="*/ 468086 w 2485572"/>
                <a:gd name="connsiteY211" fmla="*/ 221546 h 1824343"/>
                <a:gd name="connsiteX212" fmla="*/ 501602 w 2485572"/>
                <a:gd name="connsiteY212" fmla="*/ 215865 h 1824343"/>
                <a:gd name="connsiteX213" fmla="*/ 512964 w 2485572"/>
                <a:gd name="connsiteY213" fmla="*/ 213025 h 1824343"/>
                <a:gd name="connsiteX214" fmla="*/ 555000 w 2485572"/>
                <a:gd name="connsiteY214" fmla="*/ 187746 h 1824343"/>
                <a:gd name="connsiteX215" fmla="*/ 557557 w 2485572"/>
                <a:gd name="connsiteY215" fmla="*/ 182349 h 1824343"/>
                <a:gd name="connsiteX216" fmla="*/ 602434 w 2485572"/>
                <a:gd name="connsiteY216" fmla="*/ 131791 h 1824343"/>
                <a:gd name="connsiteX217" fmla="*/ 605274 w 2485572"/>
                <a:gd name="connsiteY217" fmla="*/ 123270 h 1824343"/>
                <a:gd name="connsiteX218" fmla="*/ 594197 w 2485572"/>
                <a:gd name="connsiteY218" fmla="*/ 70156 h 1824343"/>
                <a:gd name="connsiteX219" fmla="*/ 650151 w 2485572"/>
                <a:gd name="connsiteY219" fmla="*/ 92595 h 1824343"/>
                <a:gd name="connsiteX220" fmla="*/ 664069 w 2485572"/>
                <a:gd name="connsiteY220" fmla="*/ 92595 h 1824343"/>
                <a:gd name="connsiteX221" fmla="*/ 689348 w 2485572"/>
                <a:gd name="connsiteY221" fmla="*/ 98275 h 1824343"/>
                <a:gd name="connsiteX222" fmla="*/ 723148 w 2485572"/>
                <a:gd name="connsiteY222" fmla="*/ 89754 h 1824343"/>
                <a:gd name="connsiteX223" fmla="*/ 725704 w 2485572"/>
                <a:gd name="connsiteY223" fmla="*/ 92595 h 1824343"/>
                <a:gd name="connsiteX224" fmla="*/ 731385 w 2485572"/>
                <a:gd name="connsiteY224" fmla="*/ 92595 h 1824343"/>
                <a:gd name="connsiteX225" fmla="*/ 737065 w 2485572"/>
                <a:gd name="connsiteY225" fmla="*/ 95435 h 1824343"/>
                <a:gd name="connsiteX226" fmla="*/ 742746 w 2485572"/>
                <a:gd name="connsiteY226" fmla="*/ 95435 h 1824343"/>
                <a:gd name="connsiteX227" fmla="*/ 779102 w 2485572"/>
                <a:gd name="connsiteY227" fmla="*/ 75837 h 1824343"/>
                <a:gd name="connsiteX228" fmla="*/ 818299 w 2485572"/>
                <a:gd name="connsiteY228" fmla="*/ 39197 h 1824343"/>
                <a:gd name="connsiteX229" fmla="*/ 823980 w 2485572"/>
                <a:gd name="connsiteY229" fmla="*/ 33800 h 1824343"/>
                <a:gd name="connsiteX230" fmla="*/ 851815 w 2485572"/>
                <a:gd name="connsiteY230" fmla="*/ 19598 h 1824343"/>
                <a:gd name="connsiteX231" fmla="*/ 854655 w 2485572"/>
                <a:gd name="connsiteY231" fmla="*/ 14202 h 1824343"/>
                <a:gd name="connsiteX232" fmla="*/ 888455 w 2485572"/>
                <a:gd name="connsiteY232" fmla="*/ 8521 h 1824343"/>
                <a:gd name="connsiteX233" fmla="*/ 893852 w 2485572"/>
                <a:gd name="connsiteY233" fmla="*/ 11361 h 1824343"/>
                <a:gd name="connsiteX234" fmla="*/ 933332 w 2485572"/>
                <a:gd name="connsiteY234" fmla="*/ 36640 h 1824343"/>
                <a:gd name="connsiteX235" fmla="*/ 938729 w 2485572"/>
                <a:gd name="connsiteY235" fmla="*/ 42037 h 1824343"/>
                <a:gd name="connsiteX236" fmla="*/ 969689 w 2485572"/>
                <a:gd name="connsiteY236" fmla="*/ 61635 h 1824343"/>
                <a:gd name="connsiteX237" fmla="*/ 972529 w 2485572"/>
                <a:gd name="connsiteY237" fmla="*/ 64475 h 1824343"/>
                <a:gd name="connsiteX238" fmla="*/ 977925 w 2485572"/>
                <a:gd name="connsiteY238" fmla="*/ 67316 h 1824343"/>
                <a:gd name="connsiteX239" fmla="*/ 1011725 w 2485572"/>
                <a:gd name="connsiteY239" fmla="*/ 67316 h 1824343"/>
                <a:gd name="connsiteX240" fmla="*/ 1031324 w 2485572"/>
                <a:gd name="connsiteY240" fmla="*/ 64475 h 1824343"/>
                <a:gd name="connsiteX241" fmla="*/ 1042401 w 2485572"/>
                <a:gd name="connsiteY241" fmla="*/ 64475 h 1824343"/>
                <a:gd name="connsiteX242" fmla="*/ 1104036 w 2485572"/>
                <a:gd name="connsiteY242" fmla="*/ 70156 h 1824343"/>
                <a:gd name="connsiteX243" fmla="*/ 1109717 w 2485572"/>
                <a:gd name="connsiteY243" fmla="*/ 75837 h 1824343"/>
                <a:gd name="connsiteX244" fmla="*/ 1118238 w 2485572"/>
                <a:gd name="connsiteY244" fmla="*/ 81233 h 1824343"/>
                <a:gd name="connsiteX245" fmla="*/ 1121078 w 2485572"/>
                <a:gd name="connsiteY245" fmla="*/ 84074 h 1824343"/>
                <a:gd name="connsiteX246" fmla="*/ 1143517 w 2485572"/>
                <a:gd name="connsiteY246" fmla="*/ 95435 h 1824343"/>
                <a:gd name="connsiteX247" fmla="*/ 1151754 w 2485572"/>
                <a:gd name="connsiteY247" fmla="*/ 100832 h 1824343"/>
                <a:gd name="connsiteX248" fmla="*/ 1171352 w 2485572"/>
                <a:gd name="connsiteY248" fmla="*/ 100832 h 1824343"/>
                <a:gd name="connsiteX249" fmla="*/ 1174192 w 2485572"/>
                <a:gd name="connsiteY249" fmla="*/ 98275 h 1824343"/>
                <a:gd name="connsiteX250" fmla="*/ 1188110 w 2485572"/>
                <a:gd name="connsiteY250" fmla="*/ 89754 h 1824343"/>
                <a:gd name="connsiteX251" fmla="*/ 1193791 w 2485572"/>
                <a:gd name="connsiteY251" fmla="*/ 84074 h 1824343"/>
                <a:gd name="connsiteX252" fmla="*/ 1238668 w 2485572"/>
                <a:gd name="connsiteY252" fmla="*/ 75837 h 1824343"/>
                <a:gd name="connsiteX253" fmla="*/ 1244348 w 2485572"/>
                <a:gd name="connsiteY253" fmla="*/ 78677 h 1824343"/>
                <a:gd name="connsiteX254" fmla="*/ 1272184 w 2485572"/>
                <a:gd name="connsiteY254" fmla="*/ 75837 h 1824343"/>
                <a:gd name="connsiteX255" fmla="*/ 1280705 w 2485572"/>
                <a:gd name="connsiteY255" fmla="*/ 72996 h 1824343"/>
                <a:gd name="connsiteX256" fmla="*/ 1286385 w 2485572"/>
                <a:gd name="connsiteY256" fmla="*/ 72996 h 1824343"/>
                <a:gd name="connsiteX257" fmla="*/ 1348020 w 2485572"/>
                <a:gd name="connsiteY257" fmla="*/ 50558 h 1824343"/>
                <a:gd name="connsiteX258" fmla="*/ 1350861 w 2485572"/>
                <a:gd name="connsiteY258" fmla="*/ 50558 h 1824343"/>
                <a:gd name="connsiteX259" fmla="*/ 1392898 w 2485572"/>
                <a:gd name="connsiteY259" fmla="*/ 39197 h 1824343"/>
                <a:gd name="connsiteX260" fmla="*/ 1406815 w 2485572"/>
                <a:gd name="connsiteY260" fmla="*/ 39197 h 1824343"/>
                <a:gd name="connsiteX261" fmla="*/ 1459929 w 2485572"/>
                <a:gd name="connsiteY261" fmla="*/ 36640 h 1824343"/>
                <a:gd name="connsiteX262" fmla="*/ 1468450 w 2485572"/>
                <a:gd name="connsiteY262" fmla="*/ 36640 h 1824343"/>
                <a:gd name="connsiteX263" fmla="*/ 1474131 w 2485572"/>
                <a:gd name="connsiteY263" fmla="*/ 33800 h 1824343"/>
                <a:gd name="connsiteX264" fmla="*/ 1479528 w 2485572"/>
                <a:gd name="connsiteY264" fmla="*/ 30960 h 1824343"/>
                <a:gd name="connsiteX265" fmla="*/ 1485208 w 2485572"/>
                <a:gd name="connsiteY265" fmla="*/ 30960 h 1824343"/>
                <a:gd name="connsiteX266" fmla="*/ 1544003 w 2485572"/>
                <a:gd name="connsiteY266" fmla="*/ 16758 h 1824343"/>
                <a:gd name="connsiteX267" fmla="*/ 1549684 w 2485572"/>
                <a:gd name="connsiteY267" fmla="*/ 14202 h 1824343"/>
                <a:gd name="connsiteX268" fmla="*/ 1555364 w 2485572"/>
                <a:gd name="connsiteY268" fmla="*/ 14202 h 1824343"/>
                <a:gd name="connsiteX269" fmla="*/ 1563601 w 2485572"/>
                <a:gd name="connsiteY269" fmla="*/ 11361 h 1824343"/>
                <a:gd name="connsiteX270" fmla="*/ 1614159 w 2485572"/>
                <a:gd name="connsiteY270" fmla="*/ 22439 h 1824343"/>
                <a:gd name="connsiteX271" fmla="*/ 1619840 w 2485572"/>
                <a:gd name="connsiteY271" fmla="*/ 19598 h 1824343"/>
                <a:gd name="connsiteX272" fmla="*/ 1630917 w 2485572"/>
                <a:gd name="connsiteY272" fmla="*/ 16758 h 1824343"/>
                <a:gd name="connsiteX273" fmla="*/ 1645119 w 2485572"/>
                <a:gd name="connsiteY273" fmla="*/ 8521 h 1824343"/>
                <a:gd name="connsiteX274" fmla="*/ 1653356 w 2485572"/>
                <a:gd name="connsiteY274" fmla="*/ 5681 h 1824343"/>
                <a:gd name="connsiteX275" fmla="*/ 1689712 w 2485572"/>
                <a:gd name="connsiteY275" fmla="*/ 0 h 1824343"/>
                <a:gd name="connsiteX276" fmla="*/ 1698233 w 2485572"/>
                <a:gd name="connsiteY276" fmla="*/ 11361 h 1824343"/>
                <a:gd name="connsiteX277" fmla="*/ 1703914 w 2485572"/>
                <a:gd name="connsiteY277" fmla="*/ 14202 h 1824343"/>
                <a:gd name="connsiteX278" fmla="*/ 1709310 w 2485572"/>
                <a:gd name="connsiteY278" fmla="*/ 16758 h 1824343"/>
                <a:gd name="connsiteX279" fmla="*/ 1717831 w 2485572"/>
                <a:gd name="connsiteY279" fmla="*/ 16758 h 1824343"/>
                <a:gd name="connsiteX280" fmla="*/ 1757028 w 2485572"/>
                <a:gd name="connsiteY280" fmla="*/ 22439 h 1824343"/>
                <a:gd name="connsiteX281" fmla="*/ 1762708 w 2485572"/>
                <a:gd name="connsiteY281" fmla="*/ 25279 h 1824343"/>
                <a:gd name="connsiteX282" fmla="*/ 1768389 w 2485572"/>
                <a:gd name="connsiteY282" fmla="*/ 25279 h 1824343"/>
                <a:gd name="connsiteX283" fmla="*/ 1787987 w 2485572"/>
                <a:gd name="connsiteY283" fmla="*/ 33800 h 1824343"/>
                <a:gd name="connsiteX284" fmla="*/ 1793384 w 2485572"/>
                <a:gd name="connsiteY284" fmla="*/ 33800 h 1824343"/>
                <a:gd name="connsiteX285" fmla="*/ 1801905 w 2485572"/>
                <a:gd name="connsiteY285" fmla="*/ 36640 h 1824343"/>
                <a:gd name="connsiteX286" fmla="*/ 1835421 w 2485572"/>
                <a:gd name="connsiteY286" fmla="*/ 42037 h 1824343"/>
                <a:gd name="connsiteX287" fmla="*/ 1891659 w 2485572"/>
                <a:gd name="connsiteY287" fmla="*/ 61635 h 1824343"/>
                <a:gd name="connsiteX288" fmla="*/ 1897340 w 2485572"/>
                <a:gd name="connsiteY288" fmla="*/ 64475 h 1824343"/>
                <a:gd name="connsiteX289" fmla="*/ 1899896 w 2485572"/>
                <a:gd name="connsiteY289" fmla="*/ 67316 h 1824343"/>
                <a:gd name="connsiteX290" fmla="*/ 1944774 w 2485572"/>
                <a:gd name="connsiteY290" fmla="*/ 123270 h 1824343"/>
                <a:gd name="connsiteX291" fmla="*/ 1947614 w 2485572"/>
                <a:gd name="connsiteY291" fmla="*/ 128951 h 1824343"/>
                <a:gd name="connsiteX292" fmla="*/ 1950454 w 2485572"/>
                <a:gd name="connsiteY292" fmla="*/ 131791 h 1824343"/>
                <a:gd name="connsiteX293" fmla="*/ 1956135 w 2485572"/>
                <a:gd name="connsiteY293" fmla="*/ 140312 h 1824343"/>
                <a:gd name="connsiteX294" fmla="*/ 1958975 w 2485572"/>
                <a:gd name="connsiteY294" fmla="*/ 145709 h 1824343"/>
                <a:gd name="connsiteX295" fmla="*/ 1961532 w 2485572"/>
                <a:gd name="connsiteY295" fmla="*/ 154230 h 1824343"/>
                <a:gd name="connsiteX296" fmla="*/ 1998172 w 2485572"/>
                <a:gd name="connsiteY296" fmla="*/ 204788 h 1824343"/>
                <a:gd name="connsiteX297" fmla="*/ 2003569 w 2485572"/>
                <a:gd name="connsiteY297" fmla="*/ 207344 h 1824343"/>
                <a:gd name="connsiteX298" fmla="*/ 2009249 w 2485572"/>
                <a:gd name="connsiteY298" fmla="*/ 210184 h 1824343"/>
                <a:gd name="connsiteX299" fmla="*/ 2017770 w 2485572"/>
                <a:gd name="connsiteY299" fmla="*/ 210184 h 1824343"/>
                <a:gd name="connsiteX300" fmla="*/ 2026007 w 2485572"/>
                <a:gd name="connsiteY300" fmla="*/ 213025 h 1824343"/>
                <a:gd name="connsiteX301" fmla="*/ 2037368 w 2485572"/>
                <a:gd name="connsiteY301" fmla="*/ 215865 h 1824343"/>
                <a:gd name="connsiteX302" fmla="*/ 2099003 w 2485572"/>
                <a:gd name="connsiteY302" fmla="*/ 221546 h 1824343"/>
                <a:gd name="connsiteX303" fmla="*/ 2104684 w 2485572"/>
                <a:gd name="connsiteY303" fmla="*/ 224386 h 1824343"/>
                <a:gd name="connsiteX304" fmla="*/ 2112921 w 2485572"/>
                <a:gd name="connsiteY304" fmla="*/ 224386 h 1824343"/>
                <a:gd name="connsiteX305" fmla="*/ 2124283 w 2485572"/>
                <a:gd name="connsiteY305" fmla="*/ 229783 h 1824343"/>
                <a:gd name="connsiteX306" fmla="*/ 2177397 w 2485572"/>
                <a:gd name="connsiteY306" fmla="*/ 229783 h 1824343"/>
                <a:gd name="connsiteX307" fmla="*/ 2185918 w 2485572"/>
                <a:gd name="connsiteY307" fmla="*/ 232623 h 1824343"/>
                <a:gd name="connsiteX308" fmla="*/ 2213753 w 2485572"/>
                <a:gd name="connsiteY308" fmla="*/ 226942 h 1824343"/>
                <a:gd name="connsiteX309" fmla="*/ 2219434 w 2485572"/>
                <a:gd name="connsiteY309" fmla="*/ 224386 h 1824343"/>
                <a:gd name="connsiteX310" fmla="*/ 2241872 w 2485572"/>
                <a:gd name="connsiteY310" fmla="*/ 224386 h 1824343"/>
                <a:gd name="connsiteX0" fmla="*/ 2241872 w 2485572"/>
                <a:gd name="connsiteY0" fmla="*/ 224386 h 1793668"/>
                <a:gd name="connsiteX1" fmla="*/ 2227954 w 2485572"/>
                <a:gd name="connsiteY1" fmla="*/ 263583 h 1793668"/>
                <a:gd name="connsiteX2" fmla="*/ 2227954 w 2485572"/>
                <a:gd name="connsiteY2" fmla="*/ 271820 h 1793668"/>
                <a:gd name="connsiteX3" fmla="*/ 2225114 w 2485572"/>
                <a:gd name="connsiteY3" fmla="*/ 294258 h 1793668"/>
                <a:gd name="connsiteX4" fmla="*/ 2216593 w 2485572"/>
                <a:gd name="connsiteY4" fmla="*/ 328058 h 1793668"/>
                <a:gd name="connsiteX5" fmla="*/ 2183077 w 2485572"/>
                <a:gd name="connsiteY5" fmla="*/ 426049 h 1793668"/>
                <a:gd name="connsiteX6" fmla="*/ 2180237 w 2485572"/>
                <a:gd name="connsiteY6" fmla="*/ 428890 h 1793668"/>
                <a:gd name="connsiteX7" fmla="*/ 2177397 w 2485572"/>
                <a:gd name="connsiteY7" fmla="*/ 434570 h 1793668"/>
                <a:gd name="connsiteX8" fmla="*/ 2143881 w 2485572"/>
                <a:gd name="connsiteY8" fmla="*/ 482004 h 1793668"/>
                <a:gd name="connsiteX9" fmla="*/ 2141040 w 2485572"/>
                <a:gd name="connsiteY9" fmla="*/ 487685 h 1793668"/>
                <a:gd name="connsiteX10" fmla="*/ 2135360 w 2485572"/>
                <a:gd name="connsiteY10" fmla="*/ 490525 h 1793668"/>
                <a:gd name="connsiteX11" fmla="*/ 2132519 w 2485572"/>
                <a:gd name="connsiteY11" fmla="*/ 496206 h 1793668"/>
                <a:gd name="connsiteX12" fmla="*/ 2129679 w 2485572"/>
                <a:gd name="connsiteY12" fmla="*/ 538242 h 1793668"/>
                <a:gd name="connsiteX13" fmla="*/ 2132519 w 2485572"/>
                <a:gd name="connsiteY13" fmla="*/ 540799 h 1793668"/>
                <a:gd name="connsiteX14" fmla="*/ 2188758 w 2485572"/>
                <a:gd name="connsiteY14" fmla="*/ 624873 h 1793668"/>
                <a:gd name="connsiteX15" fmla="*/ 2205516 w 2485572"/>
                <a:gd name="connsiteY15" fmla="*/ 630553 h 1793668"/>
                <a:gd name="connsiteX16" fmla="*/ 2211197 w 2485572"/>
                <a:gd name="connsiteY16" fmla="*/ 633393 h 1793668"/>
                <a:gd name="connsiteX17" fmla="*/ 2216593 w 2485572"/>
                <a:gd name="connsiteY17" fmla="*/ 636234 h 1793668"/>
                <a:gd name="connsiteX18" fmla="*/ 2225114 w 2485572"/>
                <a:gd name="connsiteY18" fmla="*/ 636234 h 1793668"/>
                <a:gd name="connsiteX19" fmla="*/ 2267151 w 2485572"/>
                <a:gd name="connsiteY19" fmla="*/ 644755 h 1793668"/>
                <a:gd name="connsiteX20" fmla="*/ 2272832 w 2485572"/>
                <a:gd name="connsiteY20" fmla="*/ 644755 h 1793668"/>
                <a:gd name="connsiteX21" fmla="*/ 2309188 w 2485572"/>
                <a:gd name="connsiteY21" fmla="*/ 678271 h 1793668"/>
                <a:gd name="connsiteX22" fmla="*/ 2370823 w 2485572"/>
                <a:gd name="connsiteY22" fmla="*/ 739906 h 1793668"/>
                <a:gd name="connsiteX23" fmla="*/ 2376504 w 2485572"/>
                <a:gd name="connsiteY23" fmla="*/ 750983 h 1793668"/>
                <a:gd name="connsiteX24" fmla="*/ 2379060 w 2485572"/>
                <a:gd name="connsiteY24" fmla="*/ 756664 h 1793668"/>
                <a:gd name="connsiteX25" fmla="*/ 2381900 w 2485572"/>
                <a:gd name="connsiteY25" fmla="*/ 765185 h 1793668"/>
                <a:gd name="connsiteX26" fmla="*/ 2415700 w 2485572"/>
                <a:gd name="connsiteY26" fmla="*/ 793020 h 1793668"/>
                <a:gd name="connsiteX27" fmla="*/ 2423937 w 2485572"/>
                <a:gd name="connsiteY27" fmla="*/ 793020 h 1793668"/>
                <a:gd name="connsiteX28" fmla="*/ 2429618 w 2485572"/>
                <a:gd name="connsiteY28" fmla="*/ 795860 h 1793668"/>
                <a:gd name="connsiteX29" fmla="*/ 2435299 w 2485572"/>
                <a:gd name="connsiteY29" fmla="*/ 801541 h 1793668"/>
                <a:gd name="connsiteX30" fmla="*/ 2468814 w 2485572"/>
                <a:gd name="connsiteY30" fmla="*/ 832501 h 1793668"/>
                <a:gd name="connsiteX31" fmla="*/ 2468814 w 2485572"/>
                <a:gd name="connsiteY31" fmla="*/ 835057 h 1793668"/>
                <a:gd name="connsiteX32" fmla="*/ 2471655 w 2485572"/>
                <a:gd name="connsiteY32" fmla="*/ 840738 h 1793668"/>
                <a:gd name="connsiteX33" fmla="*/ 2477336 w 2485572"/>
                <a:gd name="connsiteY33" fmla="*/ 866016 h 1793668"/>
                <a:gd name="connsiteX34" fmla="*/ 2483016 w 2485572"/>
                <a:gd name="connsiteY34" fmla="*/ 882774 h 1793668"/>
                <a:gd name="connsiteX35" fmla="*/ 2485572 w 2485572"/>
                <a:gd name="connsiteY35" fmla="*/ 888455 h 1793668"/>
                <a:gd name="connsiteX36" fmla="*/ 2485572 w 2485572"/>
                <a:gd name="connsiteY36" fmla="*/ 896692 h 1793668"/>
                <a:gd name="connsiteX37" fmla="*/ 2457737 w 2485572"/>
                <a:gd name="connsiteY37" fmla="*/ 992127 h 1793668"/>
                <a:gd name="connsiteX38" fmla="*/ 2454897 w 2485572"/>
                <a:gd name="connsiteY38" fmla="*/ 997808 h 1793668"/>
                <a:gd name="connsiteX39" fmla="*/ 2454897 w 2485572"/>
                <a:gd name="connsiteY39" fmla="*/ 1008885 h 1793668"/>
                <a:gd name="connsiteX40" fmla="*/ 2438139 w 2485572"/>
                <a:gd name="connsiteY40" fmla="*/ 1064839 h 1793668"/>
                <a:gd name="connsiteX41" fmla="*/ 2438139 w 2485572"/>
                <a:gd name="connsiteY41" fmla="*/ 1084438 h 1793668"/>
                <a:gd name="connsiteX42" fmla="*/ 2443536 w 2485572"/>
                <a:gd name="connsiteY42" fmla="*/ 1132155 h 1793668"/>
                <a:gd name="connsiteX43" fmla="*/ 2443536 w 2485572"/>
                <a:gd name="connsiteY43" fmla="*/ 1177032 h 1793668"/>
                <a:gd name="connsiteX44" fmla="*/ 2440979 w 2485572"/>
                <a:gd name="connsiteY44" fmla="*/ 1185553 h 1793668"/>
                <a:gd name="connsiteX45" fmla="*/ 2423937 w 2485572"/>
                <a:gd name="connsiteY45" fmla="*/ 1252585 h 1793668"/>
                <a:gd name="connsiteX46" fmla="*/ 2418541 w 2485572"/>
                <a:gd name="connsiteY46" fmla="*/ 1258266 h 1793668"/>
                <a:gd name="connsiteX47" fmla="*/ 2415700 w 2485572"/>
                <a:gd name="connsiteY47" fmla="*/ 1261106 h 1793668"/>
                <a:gd name="connsiteX48" fmla="*/ 2410020 w 2485572"/>
                <a:gd name="connsiteY48" fmla="*/ 1266787 h 1793668"/>
                <a:gd name="connsiteX49" fmla="*/ 2407179 w 2485572"/>
                <a:gd name="connsiteY49" fmla="*/ 1275024 h 1793668"/>
                <a:gd name="connsiteX50" fmla="*/ 2373663 w 2485572"/>
                <a:gd name="connsiteY50" fmla="*/ 1317061 h 1793668"/>
                <a:gd name="connsiteX51" fmla="*/ 2365142 w 2485572"/>
                <a:gd name="connsiteY51" fmla="*/ 1334103 h 1793668"/>
                <a:gd name="connsiteX52" fmla="*/ 2362302 w 2485572"/>
                <a:gd name="connsiteY52" fmla="*/ 1336659 h 1793668"/>
                <a:gd name="connsiteX53" fmla="*/ 2356905 w 2485572"/>
                <a:gd name="connsiteY53" fmla="*/ 1359098 h 1793668"/>
                <a:gd name="connsiteX54" fmla="*/ 2354065 w 2485572"/>
                <a:gd name="connsiteY54" fmla="*/ 1364778 h 1793668"/>
                <a:gd name="connsiteX55" fmla="*/ 2351225 w 2485572"/>
                <a:gd name="connsiteY55" fmla="*/ 1370459 h 1793668"/>
                <a:gd name="connsiteX56" fmla="*/ 2339863 w 2485572"/>
                <a:gd name="connsiteY56" fmla="*/ 1387217 h 1793668"/>
                <a:gd name="connsiteX57" fmla="*/ 2309188 w 2485572"/>
                <a:gd name="connsiteY57" fmla="*/ 1432094 h 1793668"/>
                <a:gd name="connsiteX58" fmla="*/ 2306348 w 2485572"/>
                <a:gd name="connsiteY58" fmla="*/ 1434934 h 1793668"/>
                <a:gd name="connsiteX59" fmla="*/ 2300667 w 2485572"/>
                <a:gd name="connsiteY59" fmla="*/ 1440331 h 1793668"/>
                <a:gd name="connsiteX60" fmla="*/ 2297827 w 2485572"/>
                <a:gd name="connsiteY60" fmla="*/ 1446012 h 1793668"/>
                <a:gd name="connsiteX61" fmla="*/ 2289590 w 2485572"/>
                <a:gd name="connsiteY61" fmla="*/ 1451692 h 1793668"/>
                <a:gd name="connsiteX62" fmla="*/ 2281069 w 2485572"/>
                <a:gd name="connsiteY62" fmla="*/ 1457373 h 1793668"/>
                <a:gd name="connsiteX63" fmla="*/ 2230795 w 2485572"/>
                <a:gd name="connsiteY63" fmla="*/ 1476971 h 1793668"/>
                <a:gd name="connsiteX64" fmla="*/ 2227954 w 2485572"/>
                <a:gd name="connsiteY64" fmla="*/ 1482368 h 1793668"/>
                <a:gd name="connsiteX65" fmla="*/ 2219434 w 2485572"/>
                <a:gd name="connsiteY65" fmla="*/ 1485208 h 1793668"/>
                <a:gd name="connsiteX66" fmla="*/ 2180237 w 2485572"/>
                <a:gd name="connsiteY66" fmla="*/ 1504806 h 1793668"/>
                <a:gd name="connsiteX67" fmla="*/ 2174556 w 2485572"/>
                <a:gd name="connsiteY67" fmla="*/ 1510487 h 1793668"/>
                <a:gd name="connsiteX68" fmla="*/ 2169160 w 2485572"/>
                <a:gd name="connsiteY68" fmla="*/ 1519008 h 1793668"/>
                <a:gd name="connsiteX69" fmla="*/ 2163479 w 2485572"/>
                <a:gd name="connsiteY69" fmla="*/ 1546843 h 1793668"/>
                <a:gd name="connsiteX70" fmla="*/ 1011725 w 2485572"/>
                <a:gd name="connsiteY70" fmla="*/ 1793668 h 1793668"/>
                <a:gd name="connsiteX71" fmla="*/ 1019962 w 2485572"/>
                <a:gd name="connsiteY71" fmla="*/ 1768389 h 1793668"/>
                <a:gd name="connsiteX72" fmla="*/ 1025643 w 2485572"/>
                <a:gd name="connsiteY72" fmla="*/ 1737429 h 1793668"/>
                <a:gd name="connsiteX73" fmla="*/ 1025643 w 2485572"/>
                <a:gd name="connsiteY73" fmla="*/ 1723512 h 1793668"/>
                <a:gd name="connsiteX74" fmla="*/ 1019962 w 2485572"/>
                <a:gd name="connsiteY74" fmla="*/ 1720671 h 1793668"/>
                <a:gd name="connsiteX75" fmla="*/ 1014566 w 2485572"/>
                <a:gd name="connsiteY75" fmla="*/ 1712435 h 1793668"/>
                <a:gd name="connsiteX76" fmla="*/ 1011725 w 2485572"/>
                <a:gd name="connsiteY76" fmla="*/ 1709594 h 1793668"/>
                <a:gd name="connsiteX77" fmla="*/ 983606 w 2485572"/>
                <a:gd name="connsiteY77" fmla="*/ 1692552 h 1793668"/>
                <a:gd name="connsiteX78" fmla="*/ 977925 w 2485572"/>
                <a:gd name="connsiteY78" fmla="*/ 1692552 h 1793668"/>
                <a:gd name="connsiteX79" fmla="*/ 950090 w 2485572"/>
                <a:gd name="connsiteY79" fmla="*/ 1653356 h 1793668"/>
                <a:gd name="connsiteX80" fmla="*/ 950090 w 2485572"/>
                <a:gd name="connsiteY80" fmla="*/ 1639438 h 1793668"/>
                <a:gd name="connsiteX81" fmla="*/ 952931 w 2485572"/>
                <a:gd name="connsiteY81" fmla="*/ 1636598 h 1793668"/>
                <a:gd name="connsiteX82" fmla="*/ 975369 w 2485572"/>
                <a:gd name="connsiteY82" fmla="*/ 1597401 h 1793668"/>
                <a:gd name="connsiteX83" fmla="*/ 980766 w 2485572"/>
                <a:gd name="connsiteY83" fmla="*/ 1591721 h 1793668"/>
                <a:gd name="connsiteX84" fmla="*/ 1017406 w 2485572"/>
                <a:gd name="connsiteY84" fmla="*/ 1561045 h 1793668"/>
                <a:gd name="connsiteX85" fmla="*/ 1022803 w 2485572"/>
                <a:gd name="connsiteY85" fmla="*/ 1558205 h 1793668"/>
                <a:gd name="connsiteX86" fmla="*/ 1025643 w 2485572"/>
                <a:gd name="connsiteY86" fmla="*/ 1555364 h 1793668"/>
                <a:gd name="connsiteX87" fmla="*/ 1031324 w 2485572"/>
                <a:gd name="connsiteY87" fmla="*/ 1549684 h 1793668"/>
                <a:gd name="connsiteX88" fmla="*/ 1293866 w 2485572"/>
                <a:gd name="connsiteY88" fmla="*/ 1680648 h 1793668"/>
                <a:gd name="connsiteX89" fmla="*/ 1455791 w 2485572"/>
                <a:gd name="connsiteY89" fmla="*/ 1685410 h 1793668"/>
                <a:gd name="connsiteX90" fmla="*/ 1289417 w 2485572"/>
                <a:gd name="connsiteY90" fmla="*/ 1536685 h 1793668"/>
                <a:gd name="connsiteX91" fmla="*/ 1061999 w 2485572"/>
                <a:gd name="connsiteY91" fmla="*/ 1465610 h 1793668"/>
                <a:gd name="connsiteX92" fmla="*/ 1061999 w 2485572"/>
                <a:gd name="connsiteY92" fmla="*/ 1429254 h 1793668"/>
                <a:gd name="connsiteX93" fmla="*/ 1048082 w 2485572"/>
                <a:gd name="connsiteY93" fmla="*/ 1403975 h 1793668"/>
                <a:gd name="connsiteX94" fmla="*/ 1022803 w 2485572"/>
                <a:gd name="connsiteY94" fmla="*/ 1387217 h 1793668"/>
                <a:gd name="connsiteX95" fmla="*/ 1011725 w 2485572"/>
                <a:gd name="connsiteY95" fmla="*/ 1381536 h 1793668"/>
                <a:gd name="connsiteX96" fmla="*/ 1000364 w 2485572"/>
                <a:gd name="connsiteY96" fmla="*/ 1381536 h 1793668"/>
                <a:gd name="connsiteX97" fmla="*/ 961167 w 2485572"/>
                <a:gd name="connsiteY97" fmla="*/ 1376140 h 1793668"/>
                <a:gd name="connsiteX98" fmla="*/ 924811 w 2485572"/>
                <a:gd name="connsiteY98" fmla="*/ 1367618 h 1793668"/>
                <a:gd name="connsiteX99" fmla="*/ 919131 w 2485572"/>
                <a:gd name="connsiteY99" fmla="*/ 1367618 h 1793668"/>
                <a:gd name="connsiteX100" fmla="*/ 913450 w 2485572"/>
                <a:gd name="connsiteY100" fmla="*/ 1364778 h 1793668"/>
                <a:gd name="connsiteX101" fmla="*/ 908053 w 2485572"/>
                <a:gd name="connsiteY101" fmla="*/ 1364778 h 1793668"/>
                <a:gd name="connsiteX102" fmla="*/ 877094 w 2485572"/>
                <a:gd name="connsiteY102" fmla="*/ 1381536 h 1793668"/>
                <a:gd name="connsiteX103" fmla="*/ 868857 w 2485572"/>
                <a:gd name="connsiteY103" fmla="*/ 1390057 h 1793668"/>
                <a:gd name="connsiteX104" fmla="*/ 835057 w 2485572"/>
                <a:gd name="connsiteY104" fmla="*/ 1434934 h 1793668"/>
                <a:gd name="connsiteX105" fmla="*/ 832217 w 2485572"/>
                <a:gd name="connsiteY105" fmla="*/ 1440331 h 1793668"/>
                <a:gd name="connsiteX106" fmla="*/ 832217 w 2485572"/>
                <a:gd name="connsiteY106" fmla="*/ 1446012 h 1793668"/>
                <a:gd name="connsiteX107" fmla="*/ 767741 w 2485572"/>
                <a:gd name="connsiteY107" fmla="*/ 1513327 h 1793668"/>
                <a:gd name="connsiteX108" fmla="*/ 711787 w 2485572"/>
                <a:gd name="connsiteY108" fmla="*/ 1535766 h 1793668"/>
                <a:gd name="connsiteX109" fmla="*/ 686508 w 2485572"/>
                <a:gd name="connsiteY109" fmla="*/ 1541447 h 1793668"/>
                <a:gd name="connsiteX110" fmla="*/ 661513 w 2485572"/>
                <a:gd name="connsiteY110" fmla="*/ 1549684 h 1793668"/>
                <a:gd name="connsiteX111" fmla="*/ 658672 w 2485572"/>
                <a:gd name="connsiteY111" fmla="*/ 1552524 h 1793668"/>
                <a:gd name="connsiteX112" fmla="*/ 652992 w 2485572"/>
                <a:gd name="connsiteY112" fmla="*/ 1555364 h 1793668"/>
                <a:gd name="connsiteX113" fmla="*/ 624873 w 2485572"/>
                <a:gd name="connsiteY113" fmla="*/ 1561045 h 1793668"/>
                <a:gd name="connsiteX114" fmla="*/ 619476 w 2485572"/>
                <a:gd name="connsiteY114" fmla="*/ 1558205 h 1793668"/>
                <a:gd name="connsiteX115" fmla="*/ 616636 w 2485572"/>
                <a:gd name="connsiteY115" fmla="*/ 1555364 h 1793668"/>
                <a:gd name="connsiteX116" fmla="*/ 597037 w 2485572"/>
                <a:gd name="connsiteY116" fmla="*/ 1532926 h 1793668"/>
                <a:gd name="connsiteX117" fmla="*/ 594197 w 2485572"/>
                <a:gd name="connsiteY117" fmla="*/ 1521848 h 1793668"/>
                <a:gd name="connsiteX118" fmla="*/ 591357 w 2485572"/>
                <a:gd name="connsiteY118" fmla="*/ 1519008 h 1793668"/>
                <a:gd name="connsiteX119" fmla="*/ 566078 w 2485572"/>
                <a:gd name="connsiteY119" fmla="*/ 1482368 h 1793668"/>
                <a:gd name="connsiteX120" fmla="*/ 560397 w 2485572"/>
                <a:gd name="connsiteY120" fmla="*/ 1471291 h 1793668"/>
                <a:gd name="connsiteX121" fmla="*/ 555000 w 2485572"/>
                <a:gd name="connsiteY121" fmla="*/ 1465610 h 1793668"/>
                <a:gd name="connsiteX122" fmla="*/ 498762 w 2485572"/>
                <a:gd name="connsiteY122" fmla="*/ 1432094 h 1793668"/>
                <a:gd name="connsiteX123" fmla="*/ 490525 w 2485572"/>
                <a:gd name="connsiteY123" fmla="*/ 1429254 h 1793668"/>
                <a:gd name="connsiteX124" fmla="*/ 487685 w 2485572"/>
                <a:gd name="connsiteY124" fmla="*/ 1429254 h 1793668"/>
                <a:gd name="connsiteX125" fmla="*/ 462406 w 2485572"/>
                <a:gd name="connsiteY125" fmla="*/ 1426413 h 1793668"/>
                <a:gd name="connsiteX126" fmla="*/ 400770 w 2485572"/>
                <a:gd name="connsiteY126" fmla="*/ 1426413 h 1793668"/>
                <a:gd name="connsiteX127" fmla="*/ 392250 w 2485572"/>
                <a:gd name="connsiteY127" fmla="*/ 1423573 h 1793668"/>
                <a:gd name="connsiteX128" fmla="*/ 384013 w 2485572"/>
                <a:gd name="connsiteY128" fmla="*/ 1420733 h 1793668"/>
                <a:gd name="connsiteX129" fmla="*/ 375492 w 2485572"/>
                <a:gd name="connsiteY129" fmla="*/ 1420733 h 1793668"/>
                <a:gd name="connsiteX130" fmla="*/ 319537 w 2485572"/>
                <a:gd name="connsiteY130" fmla="*/ 1409655 h 1793668"/>
                <a:gd name="connsiteX131" fmla="*/ 313856 w 2485572"/>
                <a:gd name="connsiteY131" fmla="*/ 1406815 h 1793668"/>
                <a:gd name="connsiteX132" fmla="*/ 308176 w 2485572"/>
                <a:gd name="connsiteY132" fmla="*/ 1406815 h 1793668"/>
                <a:gd name="connsiteX133" fmla="*/ 297098 w 2485572"/>
                <a:gd name="connsiteY133" fmla="*/ 1401134 h 1793668"/>
                <a:gd name="connsiteX134" fmla="*/ 221546 w 2485572"/>
                <a:gd name="connsiteY134" fmla="*/ 1392898 h 1793668"/>
                <a:gd name="connsiteX135" fmla="*/ 213025 w 2485572"/>
                <a:gd name="connsiteY135" fmla="*/ 1392898 h 1793668"/>
                <a:gd name="connsiteX136" fmla="*/ 204504 w 2485572"/>
                <a:gd name="connsiteY136" fmla="*/ 1395738 h 1793668"/>
                <a:gd name="connsiteX137" fmla="*/ 154230 w 2485572"/>
                <a:gd name="connsiteY137" fmla="*/ 1406815 h 1793668"/>
                <a:gd name="connsiteX138" fmla="*/ 148549 w 2485572"/>
                <a:gd name="connsiteY138" fmla="*/ 1403975 h 1793668"/>
                <a:gd name="connsiteX139" fmla="*/ 137472 w 2485572"/>
                <a:gd name="connsiteY139" fmla="*/ 1398294 h 1793668"/>
                <a:gd name="connsiteX140" fmla="*/ 131791 w 2485572"/>
                <a:gd name="connsiteY140" fmla="*/ 1398294 h 1793668"/>
                <a:gd name="connsiteX141" fmla="*/ 67316 w 2485572"/>
                <a:gd name="connsiteY141" fmla="*/ 1418177 h 1793668"/>
                <a:gd name="connsiteX142" fmla="*/ 58795 w 2485572"/>
                <a:gd name="connsiteY142" fmla="*/ 1420733 h 1793668"/>
                <a:gd name="connsiteX143" fmla="*/ 50558 w 2485572"/>
                <a:gd name="connsiteY143" fmla="*/ 1423573 h 1793668"/>
                <a:gd name="connsiteX144" fmla="*/ 42037 w 2485572"/>
                <a:gd name="connsiteY144" fmla="*/ 1423573 h 1793668"/>
                <a:gd name="connsiteX145" fmla="*/ 5681 w 2485572"/>
                <a:gd name="connsiteY145" fmla="*/ 1432094 h 1793668"/>
                <a:gd name="connsiteX146" fmla="*/ 2840 w 2485572"/>
                <a:gd name="connsiteY146" fmla="*/ 1403975 h 1793668"/>
                <a:gd name="connsiteX147" fmla="*/ 0 w 2485572"/>
                <a:gd name="connsiteY147" fmla="*/ 1395738 h 1793668"/>
                <a:gd name="connsiteX148" fmla="*/ 5681 w 2485572"/>
                <a:gd name="connsiteY148" fmla="*/ 1373299 h 1793668"/>
                <a:gd name="connsiteX149" fmla="*/ 5681 w 2485572"/>
                <a:gd name="connsiteY149" fmla="*/ 1361938 h 1793668"/>
                <a:gd name="connsiteX150" fmla="*/ 11361 w 2485572"/>
                <a:gd name="connsiteY150" fmla="*/ 1345180 h 1793668"/>
                <a:gd name="connsiteX151" fmla="*/ 42037 w 2485572"/>
                <a:gd name="connsiteY151" fmla="*/ 1305983 h 1793668"/>
                <a:gd name="connsiteX152" fmla="*/ 47718 w 2485572"/>
                <a:gd name="connsiteY152" fmla="*/ 1294622 h 1793668"/>
                <a:gd name="connsiteX153" fmla="*/ 39197 w 2485572"/>
                <a:gd name="connsiteY153" fmla="*/ 1275024 h 1793668"/>
                <a:gd name="connsiteX154" fmla="*/ 33516 w 2485572"/>
                <a:gd name="connsiteY154" fmla="*/ 1269627 h 1793668"/>
                <a:gd name="connsiteX155" fmla="*/ 33516 w 2485572"/>
                <a:gd name="connsiteY155" fmla="*/ 1244348 h 1793668"/>
                <a:gd name="connsiteX156" fmla="*/ 64475 w 2485572"/>
                <a:gd name="connsiteY156" fmla="*/ 1213389 h 1793668"/>
                <a:gd name="connsiteX157" fmla="*/ 81233 w 2485572"/>
                <a:gd name="connsiteY157" fmla="*/ 1199471 h 1793668"/>
                <a:gd name="connsiteX158" fmla="*/ 86914 w 2485572"/>
                <a:gd name="connsiteY158" fmla="*/ 1190950 h 1793668"/>
                <a:gd name="connsiteX159" fmla="*/ 97991 w 2485572"/>
                <a:gd name="connsiteY159" fmla="*/ 1160275 h 1793668"/>
                <a:gd name="connsiteX160" fmla="*/ 95435 w 2485572"/>
                <a:gd name="connsiteY160" fmla="*/ 1151753 h 1793668"/>
                <a:gd name="connsiteX161" fmla="*/ 95435 w 2485572"/>
                <a:gd name="connsiteY161" fmla="*/ 1121078 h 1793668"/>
                <a:gd name="connsiteX162" fmla="*/ 100832 w 2485572"/>
                <a:gd name="connsiteY162" fmla="*/ 1112557 h 1793668"/>
                <a:gd name="connsiteX163" fmla="*/ 103672 w 2485572"/>
                <a:gd name="connsiteY163" fmla="*/ 1106876 h 1793668"/>
                <a:gd name="connsiteX164" fmla="*/ 154230 w 2485572"/>
                <a:gd name="connsiteY164" fmla="*/ 1070520 h 1793668"/>
                <a:gd name="connsiteX165" fmla="*/ 176668 w 2485572"/>
                <a:gd name="connsiteY165" fmla="*/ 1045241 h 1793668"/>
                <a:gd name="connsiteX166" fmla="*/ 176668 w 2485572"/>
                <a:gd name="connsiteY166" fmla="*/ 1037004 h 1793668"/>
                <a:gd name="connsiteX167" fmla="*/ 173828 w 2485572"/>
                <a:gd name="connsiteY167" fmla="*/ 1028483 h 1793668"/>
                <a:gd name="connsiteX168" fmla="*/ 157070 w 2485572"/>
                <a:gd name="connsiteY168" fmla="*/ 1008885 h 1793668"/>
                <a:gd name="connsiteX169" fmla="*/ 154230 w 2485572"/>
                <a:gd name="connsiteY169" fmla="*/ 1000648 h 1793668"/>
                <a:gd name="connsiteX170" fmla="*/ 157070 w 2485572"/>
                <a:gd name="connsiteY170" fmla="*/ 964008 h 1793668"/>
                <a:gd name="connsiteX171" fmla="*/ 154230 w 2485572"/>
                <a:gd name="connsiteY171" fmla="*/ 955771 h 1793668"/>
                <a:gd name="connsiteX172" fmla="*/ 126111 w 2485572"/>
                <a:gd name="connsiteY172" fmla="*/ 930492 h 1793668"/>
                <a:gd name="connsiteX173" fmla="*/ 112193 w 2485572"/>
                <a:gd name="connsiteY173" fmla="*/ 927652 h 1793668"/>
                <a:gd name="connsiteX174" fmla="*/ 109353 w 2485572"/>
                <a:gd name="connsiteY174" fmla="*/ 921971 h 1793668"/>
                <a:gd name="connsiteX175" fmla="*/ 109353 w 2485572"/>
                <a:gd name="connsiteY175" fmla="*/ 908053 h 1793668"/>
                <a:gd name="connsiteX176" fmla="*/ 117590 w 2485572"/>
                <a:gd name="connsiteY176" fmla="*/ 891295 h 1793668"/>
                <a:gd name="connsiteX177" fmla="*/ 123270 w 2485572"/>
                <a:gd name="connsiteY177" fmla="*/ 885615 h 1793668"/>
                <a:gd name="connsiteX178" fmla="*/ 148549 w 2485572"/>
                <a:gd name="connsiteY178" fmla="*/ 866016 h 1793668"/>
                <a:gd name="connsiteX179" fmla="*/ 128951 w 2485572"/>
                <a:gd name="connsiteY179" fmla="*/ 840738 h 1793668"/>
                <a:gd name="connsiteX180" fmla="*/ 126111 w 2485572"/>
                <a:gd name="connsiteY180" fmla="*/ 821139 h 1793668"/>
                <a:gd name="connsiteX181" fmla="*/ 140028 w 2485572"/>
                <a:gd name="connsiteY181" fmla="*/ 812618 h 1793668"/>
                <a:gd name="connsiteX182" fmla="*/ 142869 w 2485572"/>
                <a:gd name="connsiteY182" fmla="*/ 790464 h 1793668"/>
                <a:gd name="connsiteX183" fmla="*/ 154230 w 2485572"/>
                <a:gd name="connsiteY183" fmla="*/ 773422 h 1793668"/>
                <a:gd name="connsiteX184" fmla="*/ 157070 w 2485572"/>
                <a:gd name="connsiteY184" fmla="*/ 762344 h 1793668"/>
                <a:gd name="connsiteX185" fmla="*/ 157070 w 2485572"/>
                <a:gd name="connsiteY185" fmla="*/ 753824 h 1793668"/>
                <a:gd name="connsiteX186" fmla="*/ 145709 w 2485572"/>
                <a:gd name="connsiteY186" fmla="*/ 731385 h 1793668"/>
                <a:gd name="connsiteX187" fmla="*/ 145709 w 2485572"/>
                <a:gd name="connsiteY187" fmla="*/ 723148 h 1793668"/>
                <a:gd name="connsiteX188" fmla="*/ 159627 w 2485572"/>
                <a:gd name="connsiteY188" fmla="*/ 714627 h 1793668"/>
                <a:gd name="connsiteX189" fmla="*/ 204504 w 2485572"/>
                <a:gd name="connsiteY189" fmla="*/ 708946 h 1793668"/>
                <a:gd name="connsiteX190" fmla="*/ 232623 w 2485572"/>
                <a:gd name="connsiteY190" fmla="*/ 678271 h 1793668"/>
                <a:gd name="connsiteX191" fmla="*/ 232623 w 2485572"/>
                <a:gd name="connsiteY191" fmla="*/ 666909 h 1793668"/>
                <a:gd name="connsiteX192" fmla="*/ 215865 w 2485572"/>
                <a:gd name="connsiteY192" fmla="*/ 644755 h 1793668"/>
                <a:gd name="connsiteX193" fmla="*/ 218705 w 2485572"/>
                <a:gd name="connsiteY193" fmla="*/ 613795 h 1793668"/>
                <a:gd name="connsiteX194" fmla="*/ 241144 w 2485572"/>
                <a:gd name="connsiteY194" fmla="*/ 582836 h 1793668"/>
                <a:gd name="connsiteX195" fmla="*/ 252221 w 2485572"/>
                <a:gd name="connsiteY195" fmla="*/ 571758 h 1793668"/>
                <a:gd name="connsiteX196" fmla="*/ 285737 w 2485572"/>
                <a:gd name="connsiteY196" fmla="*/ 524041 h 1793668"/>
                <a:gd name="connsiteX197" fmla="*/ 291418 w 2485572"/>
                <a:gd name="connsiteY197" fmla="*/ 518644 h 1793668"/>
                <a:gd name="connsiteX198" fmla="*/ 322377 w 2485572"/>
                <a:gd name="connsiteY198" fmla="*/ 518644 h 1793668"/>
                <a:gd name="connsiteX199" fmla="*/ 333455 w 2485572"/>
                <a:gd name="connsiteY199" fmla="*/ 510123 h 1793668"/>
                <a:gd name="connsiteX200" fmla="*/ 341976 w 2485572"/>
                <a:gd name="connsiteY200" fmla="*/ 482004 h 1793668"/>
                <a:gd name="connsiteX201" fmla="*/ 347372 w 2485572"/>
                <a:gd name="connsiteY201" fmla="*/ 476607 h 1793668"/>
                <a:gd name="connsiteX202" fmla="*/ 386853 w 2485572"/>
                <a:gd name="connsiteY202" fmla="*/ 459565 h 1793668"/>
                <a:gd name="connsiteX203" fmla="*/ 389409 w 2485572"/>
                <a:gd name="connsiteY203" fmla="*/ 454169 h 1793668"/>
                <a:gd name="connsiteX204" fmla="*/ 400770 w 2485572"/>
                <a:gd name="connsiteY204" fmla="*/ 434570 h 1793668"/>
                <a:gd name="connsiteX205" fmla="*/ 414688 w 2485572"/>
                <a:gd name="connsiteY205" fmla="*/ 392534 h 1793668"/>
                <a:gd name="connsiteX206" fmla="*/ 428890 w 2485572"/>
                <a:gd name="connsiteY206" fmla="*/ 341976 h 1793668"/>
                <a:gd name="connsiteX207" fmla="*/ 434286 w 2485572"/>
                <a:gd name="connsiteY207" fmla="*/ 255062 h 1793668"/>
                <a:gd name="connsiteX208" fmla="*/ 437127 w 2485572"/>
                <a:gd name="connsiteY208" fmla="*/ 252221 h 1793668"/>
                <a:gd name="connsiteX209" fmla="*/ 448488 w 2485572"/>
                <a:gd name="connsiteY209" fmla="*/ 235463 h 1793668"/>
                <a:gd name="connsiteX210" fmla="*/ 468086 w 2485572"/>
                <a:gd name="connsiteY210" fmla="*/ 221546 h 1793668"/>
                <a:gd name="connsiteX211" fmla="*/ 501602 w 2485572"/>
                <a:gd name="connsiteY211" fmla="*/ 215865 h 1793668"/>
                <a:gd name="connsiteX212" fmla="*/ 512964 w 2485572"/>
                <a:gd name="connsiteY212" fmla="*/ 213025 h 1793668"/>
                <a:gd name="connsiteX213" fmla="*/ 555000 w 2485572"/>
                <a:gd name="connsiteY213" fmla="*/ 187746 h 1793668"/>
                <a:gd name="connsiteX214" fmla="*/ 557557 w 2485572"/>
                <a:gd name="connsiteY214" fmla="*/ 182349 h 1793668"/>
                <a:gd name="connsiteX215" fmla="*/ 602434 w 2485572"/>
                <a:gd name="connsiteY215" fmla="*/ 131791 h 1793668"/>
                <a:gd name="connsiteX216" fmla="*/ 605274 w 2485572"/>
                <a:gd name="connsiteY216" fmla="*/ 123270 h 1793668"/>
                <a:gd name="connsiteX217" fmla="*/ 594197 w 2485572"/>
                <a:gd name="connsiteY217" fmla="*/ 70156 h 1793668"/>
                <a:gd name="connsiteX218" fmla="*/ 650151 w 2485572"/>
                <a:gd name="connsiteY218" fmla="*/ 92595 h 1793668"/>
                <a:gd name="connsiteX219" fmla="*/ 664069 w 2485572"/>
                <a:gd name="connsiteY219" fmla="*/ 92595 h 1793668"/>
                <a:gd name="connsiteX220" fmla="*/ 689348 w 2485572"/>
                <a:gd name="connsiteY220" fmla="*/ 98275 h 1793668"/>
                <a:gd name="connsiteX221" fmla="*/ 723148 w 2485572"/>
                <a:gd name="connsiteY221" fmla="*/ 89754 h 1793668"/>
                <a:gd name="connsiteX222" fmla="*/ 725704 w 2485572"/>
                <a:gd name="connsiteY222" fmla="*/ 92595 h 1793668"/>
                <a:gd name="connsiteX223" fmla="*/ 731385 w 2485572"/>
                <a:gd name="connsiteY223" fmla="*/ 92595 h 1793668"/>
                <a:gd name="connsiteX224" fmla="*/ 737065 w 2485572"/>
                <a:gd name="connsiteY224" fmla="*/ 95435 h 1793668"/>
                <a:gd name="connsiteX225" fmla="*/ 742746 w 2485572"/>
                <a:gd name="connsiteY225" fmla="*/ 95435 h 1793668"/>
                <a:gd name="connsiteX226" fmla="*/ 779102 w 2485572"/>
                <a:gd name="connsiteY226" fmla="*/ 75837 h 1793668"/>
                <a:gd name="connsiteX227" fmla="*/ 818299 w 2485572"/>
                <a:gd name="connsiteY227" fmla="*/ 39197 h 1793668"/>
                <a:gd name="connsiteX228" fmla="*/ 823980 w 2485572"/>
                <a:gd name="connsiteY228" fmla="*/ 33800 h 1793668"/>
                <a:gd name="connsiteX229" fmla="*/ 851815 w 2485572"/>
                <a:gd name="connsiteY229" fmla="*/ 19598 h 1793668"/>
                <a:gd name="connsiteX230" fmla="*/ 854655 w 2485572"/>
                <a:gd name="connsiteY230" fmla="*/ 14202 h 1793668"/>
                <a:gd name="connsiteX231" fmla="*/ 888455 w 2485572"/>
                <a:gd name="connsiteY231" fmla="*/ 8521 h 1793668"/>
                <a:gd name="connsiteX232" fmla="*/ 893852 w 2485572"/>
                <a:gd name="connsiteY232" fmla="*/ 11361 h 1793668"/>
                <a:gd name="connsiteX233" fmla="*/ 933332 w 2485572"/>
                <a:gd name="connsiteY233" fmla="*/ 36640 h 1793668"/>
                <a:gd name="connsiteX234" fmla="*/ 938729 w 2485572"/>
                <a:gd name="connsiteY234" fmla="*/ 42037 h 1793668"/>
                <a:gd name="connsiteX235" fmla="*/ 969689 w 2485572"/>
                <a:gd name="connsiteY235" fmla="*/ 61635 h 1793668"/>
                <a:gd name="connsiteX236" fmla="*/ 972529 w 2485572"/>
                <a:gd name="connsiteY236" fmla="*/ 64475 h 1793668"/>
                <a:gd name="connsiteX237" fmla="*/ 977925 w 2485572"/>
                <a:gd name="connsiteY237" fmla="*/ 67316 h 1793668"/>
                <a:gd name="connsiteX238" fmla="*/ 1011725 w 2485572"/>
                <a:gd name="connsiteY238" fmla="*/ 67316 h 1793668"/>
                <a:gd name="connsiteX239" fmla="*/ 1031324 w 2485572"/>
                <a:gd name="connsiteY239" fmla="*/ 64475 h 1793668"/>
                <a:gd name="connsiteX240" fmla="*/ 1042401 w 2485572"/>
                <a:gd name="connsiteY240" fmla="*/ 64475 h 1793668"/>
                <a:gd name="connsiteX241" fmla="*/ 1104036 w 2485572"/>
                <a:gd name="connsiteY241" fmla="*/ 70156 h 1793668"/>
                <a:gd name="connsiteX242" fmla="*/ 1109717 w 2485572"/>
                <a:gd name="connsiteY242" fmla="*/ 75837 h 1793668"/>
                <a:gd name="connsiteX243" fmla="*/ 1118238 w 2485572"/>
                <a:gd name="connsiteY243" fmla="*/ 81233 h 1793668"/>
                <a:gd name="connsiteX244" fmla="*/ 1121078 w 2485572"/>
                <a:gd name="connsiteY244" fmla="*/ 84074 h 1793668"/>
                <a:gd name="connsiteX245" fmla="*/ 1143517 w 2485572"/>
                <a:gd name="connsiteY245" fmla="*/ 95435 h 1793668"/>
                <a:gd name="connsiteX246" fmla="*/ 1151754 w 2485572"/>
                <a:gd name="connsiteY246" fmla="*/ 100832 h 1793668"/>
                <a:gd name="connsiteX247" fmla="*/ 1171352 w 2485572"/>
                <a:gd name="connsiteY247" fmla="*/ 100832 h 1793668"/>
                <a:gd name="connsiteX248" fmla="*/ 1174192 w 2485572"/>
                <a:gd name="connsiteY248" fmla="*/ 98275 h 1793668"/>
                <a:gd name="connsiteX249" fmla="*/ 1188110 w 2485572"/>
                <a:gd name="connsiteY249" fmla="*/ 89754 h 1793668"/>
                <a:gd name="connsiteX250" fmla="*/ 1193791 w 2485572"/>
                <a:gd name="connsiteY250" fmla="*/ 84074 h 1793668"/>
                <a:gd name="connsiteX251" fmla="*/ 1238668 w 2485572"/>
                <a:gd name="connsiteY251" fmla="*/ 75837 h 1793668"/>
                <a:gd name="connsiteX252" fmla="*/ 1244348 w 2485572"/>
                <a:gd name="connsiteY252" fmla="*/ 78677 h 1793668"/>
                <a:gd name="connsiteX253" fmla="*/ 1272184 w 2485572"/>
                <a:gd name="connsiteY253" fmla="*/ 75837 h 1793668"/>
                <a:gd name="connsiteX254" fmla="*/ 1280705 w 2485572"/>
                <a:gd name="connsiteY254" fmla="*/ 72996 h 1793668"/>
                <a:gd name="connsiteX255" fmla="*/ 1286385 w 2485572"/>
                <a:gd name="connsiteY255" fmla="*/ 72996 h 1793668"/>
                <a:gd name="connsiteX256" fmla="*/ 1348020 w 2485572"/>
                <a:gd name="connsiteY256" fmla="*/ 50558 h 1793668"/>
                <a:gd name="connsiteX257" fmla="*/ 1350861 w 2485572"/>
                <a:gd name="connsiteY257" fmla="*/ 50558 h 1793668"/>
                <a:gd name="connsiteX258" fmla="*/ 1392898 w 2485572"/>
                <a:gd name="connsiteY258" fmla="*/ 39197 h 1793668"/>
                <a:gd name="connsiteX259" fmla="*/ 1406815 w 2485572"/>
                <a:gd name="connsiteY259" fmla="*/ 39197 h 1793668"/>
                <a:gd name="connsiteX260" fmla="*/ 1459929 w 2485572"/>
                <a:gd name="connsiteY260" fmla="*/ 36640 h 1793668"/>
                <a:gd name="connsiteX261" fmla="*/ 1468450 w 2485572"/>
                <a:gd name="connsiteY261" fmla="*/ 36640 h 1793668"/>
                <a:gd name="connsiteX262" fmla="*/ 1474131 w 2485572"/>
                <a:gd name="connsiteY262" fmla="*/ 33800 h 1793668"/>
                <a:gd name="connsiteX263" fmla="*/ 1479528 w 2485572"/>
                <a:gd name="connsiteY263" fmla="*/ 30960 h 1793668"/>
                <a:gd name="connsiteX264" fmla="*/ 1485208 w 2485572"/>
                <a:gd name="connsiteY264" fmla="*/ 30960 h 1793668"/>
                <a:gd name="connsiteX265" fmla="*/ 1544003 w 2485572"/>
                <a:gd name="connsiteY265" fmla="*/ 16758 h 1793668"/>
                <a:gd name="connsiteX266" fmla="*/ 1549684 w 2485572"/>
                <a:gd name="connsiteY266" fmla="*/ 14202 h 1793668"/>
                <a:gd name="connsiteX267" fmla="*/ 1555364 w 2485572"/>
                <a:gd name="connsiteY267" fmla="*/ 14202 h 1793668"/>
                <a:gd name="connsiteX268" fmla="*/ 1563601 w 2485572"/>
                <a:gd name="connsiteY268" fmla="*/ 11361 h 1793668"/>
                <a:gd name="connsiteX269" fmla="*/ 1614159 w 2485572"/>
                <a:gd name="connsiteY269" fmla="*/ 22439 h 1793668"/>
                <a:gd name="connsiteX270" fmla="*/ 1619840 w 2485572"/>
                <a:gd name="connsiteY270" fmla="*/ 19598 h 1793668"/>
                <a:gd name="connsiteX271" fmla="*/ 1630917 w 2485572"/>
                <a:gd name="connsiteY271" fmla="*/ 16758 h 1793668"/>
                <a:gd name="connsiteX272" fmla="*/ 1645119 w 2485572"/>
                <a:gd name="connsiteY272" fmla="*/ 8521 h 1793668"/>
                <a:gd name="connsiteX273" fmla="*/ 1653356 w 2485572"/>
                <a:gd name="connsiteY273" fmla="*/ 5681 h 1793668"/>
                <a:gd name="connsiteX274" fmla="*/ 1689712 w 2485572"/>
                <a:gd name="connsiteY274" fmla="*/ 0 h 1793668"/>
                <a:gd name="connsiteX275" fmla="*/ 1698233 w 2485572"/>
                <a:gd name="connsiteY275" fmla="*/ 11361 h 1793668"/>
                <a:gd name="connsiteX276" fmla="*/ 1703914 w 2485572"/>
                <a:gd name="connsiteY276" fmla="*/ 14202 h 1793668"/>
                <a:gd name="connsiteX277" fmla="*/ 1709310 w 2485572"/>
                <a:gd name="connsiteY277" fmla="*/ 16758 h 1793668"/>
                <a:gd name="connsiteX278" fmla="*/ 1717831 w 2485572"/>
                <a:gd name="connsiteY278" fmla="*/ 16758 h 1793668"/>
                <a:gd name="connsiteX279" fmla="*/ 1757028 w 2485572"/>
                <a:gd name="connsiteY279" fmla="*/ 22439 h 1793668"/>
                <a:gd name="connsiteX280" fmla="*/ 1762708 w 2485572"/>
                <a:gd name="connsiteY280" fmla="*/ 25279 h 1793668"/>
                <a:gd name="connsiteX281" fmla="*/ 1768389 w 2485572"/>
                <a:gd name="connsiteY281" fmla="*/ 25279 h 1793668"/>
                <a:gd name="connsiteX282" fmla="*/ 1787987 w 2485572"/>
                <a:gd name="connsiteY282" fmla="*/ 33800 h 1793668"/>
                <a:gd name="connsiteX283" fmla="*/ 1793384 w 2485572"/>
                <a:gd name="connsiteY283" fmla="*/ 33800 h 1793668"/>
                <a:gd name="connsiteX284" fmla="*/ 1801905 w 2485572"/>
                <a:gd name="connsiteY284" fmla="*/ 36640 h 1793668"/>
                <a:gd name="connsiteX285" fmla="*/ 1835421 w 2485572"/>
                <a:gd name="connsiteY285" fmla="*/ 42037 h 1793668"/>
                <a:gd name="connsiteX286" fmla="*/ 1891659 w 2485572"/>
                <a:gd name="connsiteY286" fmla="*/ 61635 h 1793668"/>
                <a:gd name="connsiteX287" fmla="*/ 1897340 w 2485572"/>
                <a:gd name="connsiteY287" fmla="*/ 64475 h 1793668"/>
                <a:gd name="connsiteX288" fmla="*/ 1899896 w 2485572"/>
                <a:gd name="connsiteY288" fmla="*/ 67316 h 1793668"/>
                <a:gd name="connsiteX289" fmla="*/ 1944774 w 2485572"/>
                <a:gd name="connsiteY289" fmla="*/ 123270 h 1793668"/>
                <a:gd name="connsiteX290" fmla="*/ 1947614 w 2485572"/>
                <a:gd name="connsiteY290" fmla="*/ 128951 h 1793668"/>
                <a:gd name="connsiteX291" fmla="*/ 1950454 w 2485572"/>
                <a:gd name="connsiteY291" fmla="*/ 131791 h 1793668"/>
                <a:gd name="connsiteX292" fmla="*/ 1956135 w 2485572"/>
                <a:gd name="connsiteY292" fmla="*/ 140312 h 1793668"/>
                <a:gd name="connsiteX293" fmla="*/ 1958975 w 2485572"/>
                <a:gd name="connsiteY293" fmla="*/ 145709 h 1793668"/>
                <a:gd name="connsiteX294" fmla="*/ 1961532 w 2485572"/>
                <a:gd name="connsiteY294" fmla="*/ 154230 h 1793668"/>
                <a:gd name="connsiteX295" fmla="*/ 1998172 w 2485572"/>
                <a:gd name="connsiteY295" fmla="*/ 204788 h 1793668"/>
                <a:gd name="connsiteX296" fmla="*/ 2003569 w 2485572"/>
                <a:gd name="connsiteY296" fmla="*/ 207344 h 1793668"/>
                <a:gd name="connsiteX297" fmla="*/ 2009249 w 2485572"/>
                <a:gd name="connsiteY297" fmla="*/ 210184 h 1793668"/>
                <a:gd name="connsiteX298" fmla="*/ 2017770 w 2485572"/>
                <a:gd name="connsiteY298" fmla="*/ 210184 h 1793668"/>
                <a:gd name="connsiteX299" fmla="*/ 2026007 w 2485572"/>
                <a:gd name="connsiteY299" fmla="*/ 213025 h 1793668"/>
                <a:gd name="connsiteX300" fmla="*/ 2037368 w 2485572"/>
                <a:gd name="connsiteY300" fmla="*/ 215865 h 1793668"/>
                <a:gd name="connsiteX301" fmla="*/ 2099003 w 2485572"/>
                <a:gd name="connsiteY301" fmla="*/ 221546 h 1793668"/>
                <a:gd name="connsiteX302" fmla="*/ 2104684 w 2485572"/>
                <a:gd name="connsiteY302" fmla="*/ 224386 h 1793668"/>
                <a:gd name="connsiteX303" fmla="*/ 2112921 w 2485572"/>
                <a:gd name="connsiteY303" fmla="*/ 224386 h 1793668"/>
                <a:gd name="connsiteX304" fmla="*/ 2124283 w 2485572"/>
                <a:gd name="connsiteY304" fmla="*/ 229783 h 1793668"/>
                <a:gd name="connsiteX305" fmla="*/ 2177397 w 2485572"/>
                <a:gd name="connsiteY305" fmla="*/ 229783 h 1793668"/>
                <a:gd name="connsiteX306" fmla="*/ 2185918 w 2485572"/>
                <a:gd name="connsiteY306" fmla="*/ 232623 h 1793668"/>
                <a:gd name="connsiteX307" fmla="*/ 2213753 w 2485572"/>
                <a:gd name="connsiteY307" fmla="*/ 226942 h 1793668"/>
                <a:gd name="connsiteX308" fmla="*/ 2219434 w 2485572"/>
                <a:gd name="connsiteY308" fmla="*/ 224386 h 1793668"/>
                <a:gd name="connsiteX309" fmla="*/ 2241872 w 2485572"/>
                <a:gd name="connsiteY309" fmla="*/ 224386 h 1793668"/>
                <a:gd name="connsiteX0" fmla="*/ 2241872 w 2485572"/>
                <a:gd name="connsiteY0" fmla="*/ 224386 h 1768389"/>
                <a:gd name="connsiteX1" fmla="*/ 2227954 w 2485572"/>
                <a:gd name="connsiteY1" fmla="*/ 263583 h 1768389"/>
                <a:gd name="connsiteX2" fmla="*/ 2227954 w 2485572"/>
                <a:gd name="connsiteY2" fmla="*/ 271820 h 1768389"/>
                <a:gd name="connsiteX3" fmla="*/ 2225114 w 2485572"/>
                <a:gd name="connsiteY3" fmla="*/ 294258 h 1768389"/>
                <a:gd name="connsiteX4" fmla="*/ 2216593 w 2485572"/>
                <a:gd name="connsiteY4" fmla="*/ 328058 h 1768389"/>
                <a:gd name="connsiteX5" fmla="*/ 2183077 w 2485572"/>
                <a:gd name="connsiteY5" fmla="*/ 426049 h 1768389"/>
                <a:gd name="connsiteX6" fmla="*/ 2180237 w 2485572"/>
                <a:gd name="connsiteY6" fmla="*/ 428890 h 1768389"/>
                <a:gd name="connsiteX7" fmla="*/ 2177397 w 2485572"/>
                <a:gd name="connsiteY7" fmla="*/ 434570 h 1768389"/>
                <a:gd name="connsiteX8" fmla="*/ 2143881 w 2485572"/>
                <a:gd name="connsiteY8" fmla="*/ 482004 h 1768389"/>
                <a:gd name="connsiteX9" fmla="*/ 2141040 w 2485572"/>
                <a:gd name="connsiteY9" fmla="*/ 487685 h 1768389"/>
                <a:gd name="connsiteX10" fmla="*/ 2135360 w 2485572"/>
                <a:gd name="connsiteY10" fmla="*/ 490525 h 1768389"/>
                <a:gd name="connsiteX11" fmla="*/ 2132519 w 2485572"/>
                <a:gd name="connsiteY11" fmla="*/ 496206 h 1768389"/>
                <a:gd name="connsiteX12" fmla="*/ 2129679 w 2485572"/>
                <a:gd name="connsiteY12" fmla="*/ 538242 h 1768389"/>
                <a:gd name="connsiteX13" fmla="*/ 2132519 w 2485572"/>
                <a:gd name="connsiteY13" fmla="*/ 540799 h 1768389"/>
                <a:gd name="connsiteX14" fmla="*/ 2188758 w 2485572"/>
                <a:gd name="connsiteY14" fmla="*/ 624873 h 1768389"/>
                <a:gd name="connsiteX15" fmla="*/ 2205516 w 2485572"/>
                <a:gd name="connsiteY15" fmla="*/ 630553 h 1768389"/>
                <a:gd name="connsiteX16" fmla="*/ 2211197 w 2485572"/>
                <a:gd name="connsiteY16" fmla="*/ 633393 h 1768389"/>
                <a:gd name="connsiteX17" fmla="*/ 2216593 w 2485572"/>
                <a:gd name="connsiteY17" fmla="*/ 636234 h 1768389"/>
                <a:gd name="connsiteX18" fmla="*/ 2225114 w 2485572"/>
                <a:gd name="connsiteY18" fmla="*/ 636234 h 1768389"/>
                <a:gd name="connsiteX19" fmla="*/ 2267151 w 2485572"/>
                <a:gd name="connsiteY19" fmla="*/ 644755 h 1768389"/>
                <a:gd name="connsiteX20" fmla="*/ 2272832 w 2485572"/>
                <a:gd name="connsiteY20" fmla="*/ 644755 h 1768389"/>
                <a:gd name="connsiteX21" fmla="*/ 2309188 w 2485572"/>
                <a:gd name="connsiteY21" fmla="*/ 678271 h 1768389"/>
                <a:gd name="connsiteX22" fmla="*/ 2370823 w 2485572"/>
                <a:gd name="connsiteY22" fmla="*/ 739906 h 1768389"/>
                <a:gd name="connsiteX23" fmla="*/ 2376504 w 2485572"/>
                <a:gd name="connsiteY23" fmla="*/ 750983 h 1768389"/>
                <a:gd name="connsiteX24" fmla="*/ 2379060 w 2485572"/>
                <a:gd name="connsiteY24" fmla="*/ 756664 h 1768389"/>
                <a:gd name="connsiteX25" fmla="*/ 2381900 w 2485572"/>
                <a:gd name="connsiteY25" fmla="*/ 765185 h 1768389"/>
                <a:gd name="connsiteX26" fmla="*/ 2415700 w 2485572"/>
                <a:gd name="connsiteY26" fmla="*/ 793020 h 1768389"/>
                <a:gd name="connsiteX27" fmla="*/ 2423937 w 2485572"/>
                <a:gd name="connsiteY27" fmla="*/ 793020 h 1768389"/>
                <a:gd name="connsiteX28" fmla="*/ 2429618 w 2485572"/>
                <a:gd name="connsiteY28" fmla="*/ 795860 h 1768389"/>
                <a:gd name="connsiteX29" fmla="*/ 2435299 w 2485572"/>
                <a:gd name="connsiteY29" fmla="*/ 801541 h 1768389"/>
                <a:gd name="connsiteX30" fmla="*/ 2468814 w 2485572"/>
                <a:gd name="connsiteY30" fmla="*/ 832501 h 1768389"/>
                <a:gd name="connsiteX31" fmla="*/ 2468814 w 2485572"/>
                <a:gd name="connsiteY31" fmla="*/ 835057 h 1768389"/>
                <a:gd name="connsiteX32" fmla="*/ 2471655 w 2485572"/>
                <a:gd name="connsiteY32" fmla="*/ 840738 h 1768389"/>
                <a:gd name="connsiteX33" fmla="*/ 2477336 w 2485572"/>
                <a:gd name="connsiteY33" fmla="*/ 866016 h 1768389"/>
                <a:gd name="connsiteX34" fmla="*/ 2483016 w 2485572"/>
                <a:gd name="connsiteY34" fmla="*/ 882774 h 1768389"/>
                <a:gd name="connsiteX35" fmla="*/ 2485572 w 2485572"/>
                <a:gd name="connsiteY35" fmla="*/ 888455 h 1768389"/>
                <a:gd name="connsiteX36" fmla="*/ 2485572 w 2485572"/>
                <a:gd name="connsiteY36" fmla="*/ 896692 h 1768389"/>
                <a:gd name="connsiteX37" fmla="*/ 2457737 w 2485572"/>
                <a:gd name="connsiteY37" fmla="*/ 992127 h 1768389"/>
                <a:gd name="connsiteX38" fmla="*/ 2454897 w 2485572"/>
                <a:gd name="connsiteY38" fmla="*/ 997808 h 1768389"/>
                <a:gd name="connsiteX39" fmla="*/ 2454897 w 2485572"/>
                <a:gd name="connsiteY39" fmla="*/ 1008885 h 1768389"/>
                <a:gd name="connsiteX40" fmla="*/ 2438139 w 2485572"/>
                <a:gd name="connsiteY40" fmla="*/ 1064839 h 1768389"/>
                <a:gd name="connsiteX41" fmla="*/ 2438139 w 2485572"/>
                <a:gd name="connsiteY41" fmla="*/ 1084438 h 1768389"/>
                <a:gd name="connsiteX42" fmla="*/ 2443536 w 2485572"/>
                <a:gd name="connsiteY42" fmla="*/ 1132155 h 1768389"/>
                <a:gd name="connsiteX43" fmla="*/ 2443536 w 2485572"/>
                <a:gd name="connsiteY43" fmla="*/ 1177032 h 1768389"/>
                <a:gd name="connsiteX44" fmla="*/ 2440979 w 2485572"/>
                <a:gd name="connsiteY44" fmla="*/ 1185553 h 1768389"/>
                <a:gd name="connsiteX45" fmla="*/ 2423937 w 2485572"/>
                <a:gd name="connsiteY45" fmla="*/ 1252585 h 1768389"/>
                <a:gd name="connsiteX46" fmla="*/ 2418541 w 2485572"/>
                <a:gd name="connsiteY46" fmla="*/ 1258266 h 1768389"/>
                <a:gd name="connsiteX47" fmla="*/ 2415700 w 2485572"/>
                <a:gd name="connsiteY47" fmla="*/ 1261106 h 1768389"/>
                <a:gd name="connsiteX48" fmla="*/ 2410020 w 2485572"/>
                <a:gd name="connsiteY48" fmla="*/ 1266787 h 1768389"/>
                <a:gd name="connsiteX49" fmla="*/ 2407179 w 2485572"/>
                <a:gd name="connsiteY49" fmla="*/ 1275024 h 1768389"/>
                <a:gd name="connsiteX50" fmla="*/ 2373663 w 2485572"/>
                <a:gd name="connsiteY50" fmla="*/ 1317061 h 1768389"/>
                <a:gd name="connsiteX51" fmla="*/ 2365142 w 2485572"/>
                <a:gd name="connsiteY51" fmla="*/ 1334103 h 1768389"/>
                <a:gd name="connsiteX52" fmla="*/ 2362302 w 2485572"/>
                <a:gd name="connsiteY52" fmla="*/ 1336659 h 1768389"/>
                <a:gd name="connsiteX53" fmla="*/ 2356905 w 2485572"/>
                <a:gd name="connsiteY53" fmla="*/ 1359098 h 1768389"/>
                <a:gd name="connsiteX54" fmla="*/ 2354065 w 2485572"/>
                <a:gd name="connsiteY54" fmla="*/ 1364778 h 1768389"/>
                <a:gd name="connsiteX55" fmla="*/ 2351225 w 2485572"/>
                <a:gd name="connsiteY55" fmla="*/ 1370459 h 1768389"/>
                <a:gd name="connsiteX56" fmla="*/ 2339863 w 2485572"/>
                <a:gd name="connsiteY56" fmla="*/ 1387217 h 1768389"/>
                <a:gd name="connsiteX57" fmla="*/ 2309188 w 2485572"/>
                <a:gd name="connsiteY57" fmla="*/ 1432094 h 1768389"/>
                <a:gd name="connsiteX58" fmla="*/ 2306348 w 2485572"/>
                <a:gd name="connsiteY58" fmla="*/ 1434934 h 1768389"/>
                <a:gd name="connsiteX59" fmla="*/ 2300667 w 2485572"/>
                <a:gd name="connsiteY59" fmla="*/ 1440331 h 1768389"/>
                <a:gd name="connsiteX60" fmla="*/ 2297827 w 2485572"/>
                <a:gd name="connsiteY60" fmla="*/ 1446012 h 1768389"/>
                <a:gd name="connsiteX61" fmla="*/ 2289590 w 2485572"/>
                <a:gd name="connsiteY61" fmla="*/ 1451692 h 1768389"/>
                <a:gd name="connsiteX62" fmla="*/ 2281069 w 2485572"/>
                <a:gd name="connsiteY62" fmla="*/ 1457373 h 1768389"/>
                <a:gd name="connsiteX63" fmla="*/ 2230795 w 2485572"/>
                <a:gd name="connsiteY63" fmla="*/ 1476971 h 1768389"/>
                <a:gd name="connsiteX64" fmla="*/ 2227954 w 2485572"/>
                <a:gd name="connsiteY64" fmla="*/ 1482368 h 1768389"/>
                <a:gd name="connsiteX65" fmla="*/ 2219434 w 2485572"/>
                <a:gd name="connsiteY65" fmla="*/ 1485208 h 1768389"/>
                <a:gd name="connsiteX66" fmla="*/ 2180237 w 2485572"/>
                <a:gd name="connsiteY66" fmla="*/ 1504806 h 1768389"/>
                <a:gd name="connsiteX67" fmla="*/ 2174556 w 2485572"/>
                <a:gd name="connsiteY67" fmla="*/ 1510487 h 1768389"/>
                <a:gd name="connsiteX68" fmla="*/ 2169160 w 2485572"/>
                <a:gd name="connsiteY68" fmla="*/ 1519008 h 1768389"/>
                <a:gd name="connsiteX69" fmla="*/ 2163479 w 2485572"/>
                <a:gd name="connsiteY69" fmla="*/ 1546843 h 1768389"/>
                <a:gd name="connsiteX70" fmla="*/ 1019962 w 2485572"/>
                <a:gd name="connsiteY70" fmla="*/ 1768389 h 1768389"/>
                <a:gd name="connsiteX71" fmla="*/ 1025643 w 2485572"/>
                <a:gd name="connsiteY71" fmla="*/ 1737429 h 1768389"/>
                <a:gd name="connsiteX72" fmla="*/ 1025643 w 2485572"/>
                <a:gd name="connsiteY72" fmla="*/ 1723512 h 1768389"/>
                <a:gd name="connsiteX73" fmla="*/ 1019962 w 2485572"/>
                <a:gd name="connsiteY73" fmla="*/ 1720671 h 1768389"/>
                <a:gd name="connsiteX74" fmla="*/ 1014566 w 2485572"/>
                <a:gd name="connsiteY74" fmla="*/ 1712435 h 1768389"/>
                <a:gd name="connsiteX75" fmla="*/ 1011725 w 2485572"/>
                <a:gd name="connsiteY75" fmla="*/ 1709594 h 1768389"/>
                <a:gd name="connsiteX76" fmla="*/ 983606 w 2485572"/>
                <a:gd name="connsiteY76" fmla="*/ 1692552 h 1768389"/>
                <a:gd name="connsiteX77" fmla="*/ 977925 w 2485572"/>
                <a:gd name="connsiteY77" fmla="*/ 1692552 h 1768389"/>
                <a:gd name="connsiteX78" fmla="*/ 950090 w 2485572"/>
                <a:gd name="connsiteY78" fmla="*/ 1653356 h 1768389"/>
                <a:gd name="connsiteX79" fmla="*/ 950090 w 2485572"/>
                <a:gd name="connsiteY79" fmla="*/ 1639438 h 1768389"/>
                <a:gd name="connsiteX80" fmla="*/ 952931 w 2485572"/>
                <a:gd name="connsiteY80" fmla="*/ 1636598 h 1768389"/>
                <a:gd name="connsiteX81" fmla="*/ 975369 w 2485572"/>
                <a:gd name="connsiteY81" fmla="*/ 1597401 h 1768389"/>
                <a:gd name="connsiteX82" fmla="*/ 980766 w 2485572"/>
                <a:gd name="connsiteY82" fmla="*/ 1591721 h 1768389"/>
                <a:gd name="connsiteX83" fmla="*/ 1017406 w 2485572"/>
                <a:gd name="connsiteY83" fmla="*/ 1561045 h 1768389"/>
                <a:gd name="connsiteX84" fmla="*/ 1022803 w 2485572"/>
                <a:gd name="connsiteY84" fmla="*/ 1558205 h 1768389"/>
                <a:gd name="connsiteX85" fmla="*/ 1025643 w 2485572"/>
                <a:gd name="connsiteY85" fmla="*/ 1555364 h 1768389"/>
                <a:gd name="connsiteX86" fmla="*/ 1031324 w 2485572"/>
                <a:gd name="connsiteY86" fmla="*/ 1549684 h 1768389"/>
                <a:gd name="connsiteX87" fmla="*/ 1293866 w 2485572"/>
                <a:gd name="connsiteY87" fmla="*/ 1680648 h 1768389"/>
                <a:gd name="connsiteX88" fmla="*/ 1455791 w 2485572"/>
                <a:gd name="connsiteY88" fmla="*/ 1685410 h 1768389"/>
                <a:gd name="connsiteX89" fmla="*/ 1289417 w 2485572"/>
                <a:gd name="connsiteY89" fmla="*/ 1536685 h 1768389"/>
                <a:gd name="connsiteX90" fmla="*/ 1061999 w 2485572"/>
                <a:gd name="connsiteY90" fmla="*/ 1465610 h 1768389"/>
                <a:gd name="connsiteX91" fmla="*/ 1061999 w 2485572"/>
                <a:gd name="connsiteY91" fmla="*/ 1429254 h 1768389"/>
                <a:gd name="connsiteX92" fmla="*/ 1048082 w 2485572"/>
                <a:gd name="connsiteY92" fmla="*/ 1403975 h 1768389"/>
                <a:gd name="connsiteX93" fmla="*/ 1022803 w 2485572"/>
                <a:gd name="connsiteY93" fmla="*/ 1387217 h 1768389"/>
                <a:gd name="connsiteX94" fmla="*/ 1011725 w 2485572"/>
                <a:gd name="connsiteY94" fmla="*/ 1381536 h 1768389"/>
                <a:gd name="connsiteX95" fmla="*/ 1000364 w 2485572"/>
                <a:gd name="connsiteY95" fmla="*/ 1381536 h 1768389"/>
                <a:gd name="connsiteX96" fmla="*/ 961167 w 2485572"/>
                <a:gd name="connsiteY96" fmla="*/ 1376140 h 1768389"/>
                <a:gd name="connsiteX97" fmla="*/ 924811 w 2485572"/>
                <a:gd name="connsiteY97" fmla="*/ 1367618 h 1768389"/>
                <a:gd name="connsiteX98" fmla="*/ 919131 w 2485572"/>
                <a:gd name="connsiteY98" fmla="*/ 1367618 h 1768389"/>
                <a:gd name="connsiteX99" fmla="*/ 913450 w 2485572"/>
                <a:gd name="connsiteY99" fmla="*/ 1364778 h 1768389"/>
                <a:gd name="connsiteX100" fmla="*/ 908053 w 2485572"/>
                <a:gd name="connsiteY100" fmla="*/ 1364778 h 1768389"/>
                <a:gd name="connsiteX101" fmla="*/ 877094 w 2485572"/>
                <a:gd name="connsiteY101" fmla="*/ 1381536 h 1768389"/>
                <a:gd name="connsiteX102" fmla="*/ 868857 w 2485572"/>
                <a:gd name="connsiteY102" fmla="*/ 1390057 h 1768389"/>
                <a:gd name="connsiteX103" fmla="*/ 835057 w 2485572"/>
                <a:gd name="connsiteY103" fmla="*/ 1434934 h 1768389"/>
                <a:gd name="connsiteX104" fmla="*/ 832217 w 2485572"/>
                <a:gd name="connsiteY104" fmla="*/ 1440331 h 1768389"/>
                <a:gd name="connsiteX105" fmla="*/ 832217 w 2485572"/>
                <a:gd name="connsiteY105" fmla="*/ 1446012 h 1768389"/>
                <a:gd name="connsiteX106" fmla="*/ 767741 w 2485572"/>
                <a:gd name="connsiteY106" fmla="*/ 1513327 h 1768389"/>
                <a:gd name="connsiteX107" fmla="*/ 711787 w 2485572"/>
                <a:gd name="connsiteY107" fmla="*/ 1535766 h 1768389"/>
                <a:gd name="connsiteX108" fmla="*/ 686508 w 2485572"/>
                <a:gd name="connsiteY108" fmla="*/ 1541447 h 1768389"/>
                <a:gd name="connsiteX109" fmla="*/ 661513 w 2485572"/>
                <a:gd name="connsiteY109" fmla="*/ 1549684 h 1768389"/>
                <a:gd name="connsiteX110" fmla="*/ 658672 w 2485572"/>
                <a:gd name="connsiteY110" fmla="*/ 1552524 h 1768389"/>
                <a:gd name="connsiteX111" fmla="*/ 652992 w 2485572"/>
                <a:gd name="connsiteY111" fmla="*/ 1555364 h 1768389"/>
                <a:gd name="connsiteX112" fmla="*/ 624873 w 2485572"/>
                <a:gd name="connsiteY112" fmla="*/ 1561045 h 1768389"/>
                <a:gd name="connsiteX113" fmla="*/ 619476 w 2485572"/>
                <a:gd name="connsiteY113" fmla="*/ 1558205 h 1768389"/>
                <a:gd name="connsiteX114" fmla="*/ 616636 w 2485572"/>
                <a:gd name="connsiteY114" fmla="*/ 1555364 h 1768389"/>
                <a:gd name="connsiteX115" fmla="*/ 597037 w 2485572"/>
                <a:gd name="connsiteY115" fmla="*/ 1532926 h 1768389"/>
                <a:gd name="connsiteX116" fmla="*/ 594197 w 2485572"/>
                <a:gd name="connsiteY116" fmla="*/ 1521848 h 1768389"/>
                <a:gd name="connsiteX117" fmla="*/ 591357 w 2485572"/>
                <a:gd name="connsiteY117" fmla="*/ 1519008 h 1768389"/>
                <a:gd name="connsiteX118" fmla="*/ 566078 w 2485572"/>
                <a:gd name="connsiteY118" fmla="*/ 1482368 h 1768389"/>
                <a:gd name="connsiteX119" fmla="*/ 560397 w 2485572"/>
                <a:gd name="connsiteY119" fmla="*/ 1471291 h 1768389"/>
                <a:gd name="connsiteX120" fmla="*/ 555000 w 2485572"/>
                <a:gd name="connsiteY120" fmla="*/ 1465610 h 1768389"/>
                <a:gd name="connsiteX121" fmla="*/ 498762 w 2485572"/>
                <a:gd name="connsiteY121" fmla="*/ 1432094 h 1768389"/>
                <a:gd name="connsiteX122" fmla="*/ 490525 w 2485572"/>
                <a:gd name="connsiteY122" fmla="*/ 1429254 h 1768389"/>
                <a:gd name="connsiteX123" fmla="*/ 487685 w 2485572"/>
                <a:gd name="connsiteY123" fmla="*/ 1429254 h 1768389"/>
                <a:gd name="connsiteX124" fmla="*/ 462406 w 2485572"/>
                <a:gd name="connsiteY124" fmla="*/ 1426413 h 1768389"/>
                <a:gd name="connsiteX125" fmla="*/ 400770 w 2485572"/>
                <a:gd name="connsiteY125" fmla="*/ 1426413 h 1768389"/>
                <a:gd name="connsiteX126" fmla="*/ 392250 w 2485572"/>
                <a:gd name="connsiteY126" fmla="*/ 1423573 h 1768389"/>
                <a:gd name="connsiteX127" fmla="*/ 384013 w 2485572"/>
                <a:gd name="connsiteY127" fmla="*/ 1420733 h 1768389"/>
                <a:gd name="connsiteX128" fmla="*/ 375492 w 2485572"/>
                <a:gd name="connsiteY128" fmla="*/ 1420733 h 1768389"/>
                <a:gd name="connsiteX129" fmla="*/ 319537 w 2485572"/>
                <a:gd name="connsiteY129" fmla="*/ 1409655 h 1768389"/>
                <a:gd name="connsiteX130" fmla="*/ 313856 w 2485572"/>
                <a:gd name="connsiteY130" fmla="*/ 1406815 h 1768389"/>
                <a:gd name="connsiteX131" fmla="*/ 308176 w 2485572"/>
                <a:gd name="connsiteY131" fmla="*/ 1406815 h 1768389"/>
                <a:gd name="connsiteX132" fmla="*/ 297098 w 2485572"/>
                <a:gd name="connsiteY132" fmla="*/ 1401134 h 1768389"/>
                <a:gd name="connsiteX133" fmla="*/ 221546 w 2485572"/>
                <a:gd name="connsiteY133" fmla="*/ 1392898 h 1768389"/>
                <a:gd name="connsiteX134" fmla="*/ 213025 w 2485572"/>
                <a:gd name="connsiteY134" fmla="*/ 1392898 h 1768389"/>
                <a:gd name="connsiteX135" fmla="*/ 204504 w 2485572"/>
                <a:gd name="connsiteY135" fmla="*/ 1395738 h 1768389"/>
                <a:gd name="connsiteX136" fmla="*/ 154230 w 2485572"/>
                <a:gd name="connsiteY136" fmla="*/ 1406815 h 1768389"/>
                <a:gd name="connsiteX137" fmla="*/ 148549 w 2485572"/>
                <a:gd name="connsiteY137" fmla="*/ 1403975 h 1768389"/>
                <a:gd name="connsiteX138" fmla="*/ 137472 w 2485572"/>
                <a:gd name="connsiteY138" fmla="*/ 1398294 h 1768389"/>
                <a:gd name="connsiteX139" fmla="*/ 131791 w 2485572"/>
                <a:gd name="connsiteY139" fmla="*/ 1398294 h 1768389"/>
                <a:gd name="connsiteX140" fmla="*/ 67316 w 2485572"/>
                <a:gd name="connsiteY140" fmla="*/ 1418177 h 1768389"/>
                <a:gd name="connsiteX141" fmla="*/ 58795 w 2485572"/>
                <a:gd name="connsiteY141" fmla="*/ 1420733 h 1768389"/>
                <a:gd name="connsiteX142" fmla="*/ 50558 w 2485572"/>
                <a:gd name="connsiteY142" fmla="*/ 1423573 h 1768389"/>
                <a:gd name="connsiteX143" fmla="*/ 42037 w 2485572"/>
                <a:gd name="connsiteY143" fmla="*/ 1423573 h 1768389"/>
                <a:gd name="connsiteX144" fmla="*/ 5681 w 2485572"/>
                <a:gd name="connsiteY144" fmla="*/ 1432094 h 1768389"/>
                <a:gd name="connsiteX145" fmla="*/ 2840 w 2485572"/>
                <a:gd name="connsiteY145" fmla="*/ 1403975 h 1768389"/>
                <a:gd name="connsiteX146" fmla="*/ 0 w 2485572"/>
                <a:gd name="connsiteY146" fmla="*/ 1395738 h 1768389"/>
                <a:gd name="connsiteX147" fmla="*/ 5681 w 2485572"/>
                <a:gd name="connsiteY147" fmla="*/ 1373299 h 1768389"/>
                <a:gd name="connsiteX148" fmla="*/ 5681 w 2485572"/>
                <a:gd name="connsiteY148" fmla="*/ 1361938 h 1768389"/>
                <a:gd name="connsiteX149" fmla="*/ 11361 w 2485572"/>
                <a:gd name="connsiteY149" fmla="*/ 1345180 h 1768389"/>
                <a:gd name="connsiteX150" fmla="*/ 42037 w 2485572"/>
                <a:gd name="connsiteY150" fmla="*/ 1305983 h 1768389"/>
                <a:gd name="connsiteX151" fmla="*/ 47718 w 2485572"/>
                <a:gd name="connsiteY151" fmla="*/ 1294622 h 1768389"/>
                <a:gd name="connsiteX152" fmla="*/ 39197 w 2485572"/>
                <a:gd name="connsiteY152" fmla="*/ 1275024 h 1768389"/>
                <a:gd name="connsiteX153" fmla="*/ 33516 w 2485572"/>
                <a:gd name="connsiteY153" fmla="*/ 1269627 h 1768389"/>
                <a:gd name="connsiteX154" fmla="*/ 33516 w 2485572"/>
                <a:gd name="connsiteY154" fmla="*/ 1244348 h 1768389"/>
                <a:gd name="connsiteX155" fmla="*/ 64475 w 2485572"/>
                <a:gd name="connsiteY155" fmla="*/ 1213389 h 1768389"/>
                <a:gd name="connsiteX156" fmla="*/ 81233 w 2485572"/>
                <a:gd name="connsiteY156" fmla="*/ 1199471 h 1768389"/>
                <a:gd name="connsiteX157" fmla="*/ 86914 w 2485572"/>
                <a:gd name="connsiteY157" fmla="*/ 1190950 h 1768389"/>
                <a:gd name="connsiteX158" fmla="*/ 97991 w 2485572"/>
                <a:gd name="connsiteY158" fmla="*/ 1160275 h 1768389"/>
                <a:gd name="connsiteX159" fmla="*/ 95435 w 2485572"/>
                <a:gd name="connsiteY159" fmla="*/ 1151753 h 1768389"/>
                <a:gd name="connsiteX160" fmla="*/ 95435 w 2485572"/>
                <a:gd name="connsiteY160" fmla="*/ 1121078 h 1768389"/>
                <a:gd name="connsiteX161" fmla="*/ 100832 w 2485572"/>
                <a:gd name="connsiteY161" fmla="*/ 1112557 h 1768389"/>
                <a:gd name="connsiteX162" fmla="*/ 103672 w 2485572"/>
                <a:gd name="connsiteY162" fmla="*/ 1106876 h 1768389"/>
                <a:gd name="connsiteX163" fmla="*/ 154230 w 2485572"/>
                <a:gd name="connsiteY163" fmla="*/ 1070520 h 1768389"/>
                <a:gd name="connsiteX164" fmla="*/ 176668 w 2485572"/>
                <a:gd name="connsiteY164" fmla="*/ 1045241 h 1768389"/>
                <a:gd name="connsiteX165" fmla="*/ 176668 w 2485572"/>
                <a:gd name="connsiteY165" fmla="*/ 1037004 h 1768389"/>
                <a:gd name="connsiteX166" fmla="*/ 173828 w 2485572"/>
                <a:gd name="connsiteY166" fmla="*/ 1028483 h 1768389"/>
                <a:gd name="connsiteX167" fmla="*/ 157070 w 2485572"/>
                <a:gd name="connsiteY167" fmla="*/ 1008885 h 1768389"/>
                <a:gd name="connsiteX168" fmla="*/ 154230 w 2485572"/>
                <a:gd name="connsiteY168" fmla="*/ 1000648 h 1768389"/>
                <a:gd name="connsiteX169" fmla="*/ 157070 w 2485572"/>
                <a:gd name="connsiteY169" fmla="*/ 964008 h 1768389"/>
                <a:gd name="connsiteX170" fmla="*/ 154230 w 2485572"/>
                <a:gd name="connsiteY170" fmla="*/ 955771 h 1768389"/>
                <a:gd name="connsiteX171" fmla="*/ 126111 w 2485572"/>
                <a:gd name="connsiteY171" fmla="*/ 930492 h 1768389"/>
                <a:gd name="connsiteX172" fmla="*/ 112193 w 2485572"/>
                <a:gd name="connsiteY172" fmla="*/ 927652 h 1768389"/>
                <a:gd name="connsiteX173" fmla="*/ 109353 w 2485572"/>
                <a:gd name="connsiteY173" fmla="*/ 921971 h 1768389"/>
                <a:gd name="connsiteX174" fmla="*/ 109353 w 2485572"/>
                <a:gd name="connsiteY174" fmla="*/ 908053 h 1768389"/>
                <a:gd name="connsiteX175" fmla="*/ 117590 w 2485572"/>
                <a:gd name="connsiteY175" fmla="*/ 891295 h 1768389"/>
                <a:gd name="connsiteX176" fmla="*/ 123270 w 2485572"/>
                <a:gd name="connsiteY176" fmla="*/ 885615 h 1768389"/>
                <a:gd name="connsiteX177" fmla="*/ 148549 w 2485572"/>
                <a:gd name="connsiteY177" fmla="*/ 866016 h 1768389"/>
                <a:gd name="connsiteX178" fmla="*/ 128951 w 2485572"/>
                <a:gd name="connsiteY178" fmla="*/ 840738 h 1768389"/>
                <a:gd name="connsiteX179" fmla="*/ 126111 w 2485572"/>
                <a:gd name="connsiteY179" fmla="*/ 821139 h 1768389"/>
                <a:gd name="connsiteX180" fmla="*/ 140028 w 2485572"/>
                <a:gd name="connsiteY180" fmla="*/ 812618 h 1768389"/>
                <a:gd name="connsiteX181" fmla="*/ 142869 w 2485572"/>
                <a:gd name="connsiteY181" fmla="*/ 790464 h 1768389"/>
                <a:gd name="connsiteX182" fmla="*/ 154230 w 2485572"/>
                <a:gd name="connsiteY182" fmla="*/ 773422 h 1768389"/>
                <a:gd name="connsiteX183" fmla="*/ 157070 w 2485572"/>
                <a:gd name="connsiteY183" fmla="*/ 762344 h 1768389"/>
                <a:gd name="connsiteX184" fmla="*/ 157070 w 2485572"/>
                <a:gd name="connsiteY184" fmla="*/ 753824 h 1768389"/>
                <a:gd name="connsiteX185" fmla="*/ 145709 w 2485572"/>
                <a:gd name="connsiteY185" fmla="*/ 731385 h 1768389"/>
                <a:gd name="connsiteX186" fmla="*/ 145709 w 2485572"/>
                <a:gd name="connsiteY186" fmla="*/ 723148 h 1768389"/>
                <a:gd name="connsiteX187" fmla="*/ 159627 w 2485572"/>
                <a:gd name="connsiteY187" fmla="*/ 714627 h 1768389"/>
                <a:gd name="connsiteX188" fmla="*/ 204504 w 2485572"/>
                <a:gd name="connsiteY188" fmla="*/ 708946 h 1768389"/>
                <a:gd name="connsiteX189" fmla="*/ 232623 w 2485572"/>
                <a:gd name="connsiteY189" fmla="*/ 678271 h 1768389"/>
                <a:gd name="connsiteX190" fmla="*/ 232623 w 2485572"/>
                <a:gd name="connsiteY190" fmla="*/ 666909 h 1768389"/>
                <a:gd name="connsiteX191" fmla="*/ 215865 w 2485572"/>
                <a:gd name="connsiteY191" fmla="*/ 644755 h 1768389"/>
                <a:gd name="connsiteX192" fmla="*/ 218705 w 2485572"/>
                <a:gd name="connsiteY192" fmla="*/ 613795 h 1768389"/>
                <a:gd name="connsiteX193" fmla="*/ 241144 w 2485572"/>
                <a:gd name="connsiteY193" fmla="*/ 582836 h 1768389"/>
                <a:gd name="connsiteX194" fmla="*/ 252221 w 2485572"/>
                <a:gd name="connsiteY194" fmla="*/ 571758 h 1768389"/>
                <a:gd name="connsiteX195" fmla="*/ 285737 w 2485572"/>
                <a:gd name="connsiteY195" fmla="*/ 524041 h 1768389"/>
                <a:gd name="connsiteX196" fmla="*/ 291418 w 2485572"/>
                <a:gd name="connsiteY196" fmla="*/ 518644 h 1768389"/>
                <a:gd name="connsiteX197" fmla="*/ 322377 w 2485572"/>
                <a:gd name="connsiteY197" fmla="*/ 518644 h 1768389"/>
                <a:gd name="connsiteX198" fmla="*/ 333455 w 2485572"/>
                <a:gd name="connsiteY198" fmla="*/ 510123 h 1768389"/>
                <a:gd name="connsiteX199" fmla="*/ 341976 w 2485572"/>
                <a:gd name="connsiteY199" fmla="*/ 482004 h 1768389"/>
                <a:gd name="connsiteX200" fmla="*/ 347372 w 2485572"/>
                <a:gd name="connsiteY200" fmla="*/ 476607 h 1768389"/>
                <a:gd name="connsiteX201" fmla="*/ 386853 w 2485572"/>
                <a:gd name="connsiteY201" fmla="*/ 459565 h 1768389"/>
                <a:gd name="connsiteX202" fmla="*/ 389409 w 2485572"/>
                <a:gd name="connsiteY202" fmla="*/ 454169 h 1768389"/>
                <a:gd name="connsiteX203" fmla="*/ 400770 w 2485572"/>
                <a:gd name="connsiteY203" fmla="*/ 434570 h 1768389"/>
                <a:gd name="connsiteX204" fmla="*/ 414688 w 2485572"/>
                <a:gd name="connsiteY204" fmla="*/ 392534 h 1768389"/>
                <a:gd name="connsiteX205" fmla="*/ 428890 w 2485572"/>
                <a:gd name="connsiteY205" fmla="*/ 341976 h 1768389"/>
                <a:gd name="connsiteX206" fmla="*/ 434286 w 2485572"/>
                <a:gd name="connsiteY206" fmla="*/ 255062 h 1768389"/>
                <a:gd name="connsiteX207" fmla="*/ 437127 w 2485572"/>
                <a:gd name="connsiteY207" fmla="*/ 252221 h 1768389"/>
                <a:gd name="connsiteX208" fmla="*/ 448488 w 2485572"/>
                <a:gd name="connsiteY208" fmla="*/ 235463 h 1768389"/>
                <a:gd name="connsiteX209" fmla="*/ 468086 w 2485572"/>
                <a:gd name="connsiteY209" fmla="*/ 221546 h 1768389"/>
                <a:gd name="connsiteX210" fmla="*/ 501602 w 2485572"/>
                <a:gd name="connsiteY210" fmla="*/ 215865 h 1768389"/>
                <a:gd name="connsiteX211" fmla="*/ 512964 w 2485572"/>
                <a:gd name="connsiteY211" fmla="*/ 213025 h 1768389"/>
                <a:gd name="connsiteX212" fmla="*/ 555000 w 2485572"/>
                <a:gd name="connsiteY212" fmla="*/ 187746 h 1768389"/>
                <a:gd name="connsiteX213" fmla="*/ 557557 w 2485572"/>
                <a:gd name="connsiteY213" fmla="*/ 182349 h 1768389"/>
                <a:gd name="connsiteX214" fmla="*/ 602434 w 2485572"/>
                <a:gd name="connsiteY214" fmla="*/ 131791 h 1768389"/>
                <a:gd name="connsiteX215" fmla="*/ 605274 w 2485572"/>
                <a:gd name="connsiteY215" fmla="*/ 123270 h 1768389"/>
                <a:gd name="connsiteX216" fmla="*/ 594197 w 2485572"/>
                <a:gd name="connsiteY216" fmla="*/ 70156 h 1768389"/>
                <a:gd name="connsiteX217" fmla="*/ 650151 w 2485572"/>
                <a:gd name="connsiteY217" fmla="*/ 92595 h 1768389"/>
                <a:gd name="connsiteX218" fmla="*/ 664069 w 2485572"/>
                <a:gd name="connsiteY218" fmla="*/ 92595 h 1768389"/>
                <a:gd name="connsiteX219" fmla="*/ 689348 w 2485572"/>
                <a:gd name="connsiteY219" fmla="*/ 98275 h 1768389"/>
                <a:gd name="connsiteX220" fmla="*/ 723148 w 2485572"/>
                <a:gd name="connsiteY220" fmla="*/ 89754 h 1768389"/>
                <a:gd name="connsiteX221" fmla="*/ 725704 w 2485572"/>
                <a:gd name="connsiteY221" fmla="*/ 92595 h 1768389"/>
                <a:gd name="connsiteX222" fmla="*/ 731385 w 2485572"/>
                <a:gd name="connsiteY222" fmla="*/ 92595 h 1768389"/>
                <a:gd name="connsiteX223" fmla="*/ 737065 w 2485572"/>
                <a:gd name="connsiteY223" fmla="*/ 95435 h 1768389"/>
                <a:gd name="connsiteX224" fmla="*/ 742746 w 2485572"/>
                <a:gd name="connsiteY224" fmla="*/ 95435 h 1768389"/>
                <a:gd name="connsiteX225" fmla="*/ 779102 w 2485572"/>
                <a:gd name="connsiteY225" fmla="*/ 75837 h 1768389"/>
                <a:gd name="connsiteX226" fmla="*/ 818299 w 2485572"/>
                <a:gd name="connsiteY226" fmla="*/ 39197 h 1768389"/>
                <a:gd name="connsiteX227" fmla="*/ 823980 w 2485572"/>
                <a:gd name="connsiteY227" fmla="*/ 33800 h 1768389"/>
                <a:gd name="connsiteX228" fmla="*/ 851815 w 2485572"/>
                <a:gd name="connsiteY228" fmla="*/ 19598 h 1768389"/>
                <a:gd name="connsiteX229" fmla="*/ 854655 w 2485572"/>
                <a:gd name="connsiteY229" fmla="*/ 14202 h 1768389"/>
                <a:gd name="connsiteX230" fmla="*/ 888455 w 2485572"/>
                <a:gd name="connsiteY230" fmla="*/ 8521 h 1768389"/>
                <a:gd name="connsiteX231" fmla="*/ 893852 w 2485572"/>
                <a:gd name="connsiteY231" fmla="*/ 11361 h 1768389"/>
                <a:gd name="connsiteX232" fmla="*/ 933332 w 2485572"/>
                <a:gd name="connsiteY232" fmla="*/ 36640 h 1768389"/>
                <a:gd name="connsiteX233" fmla="*/ 938729 w 2485572"/>
                <a:gd name="connsiteY233" fmla="*/ 42037 h 1768389"/>
                <a:gd name="connsiteX234" fmla="*/ 969689 w 2485572"/>
                <a:gd name="connsiteY234" fmla="*/ 61635 h 1768389"/>
                <a:gd name="connsiteX235" fmla="*/ 972529 w 2485572"/>
                <a:gd name="connsiteY235" fmla="*/ 64475 h 1768389"/>
                <a:gd name="connsiteX236" fmla="*/ 977925 w 2485572"/>
                <a:gd name="connsiteY236" fmla="*/ 67316 h 1768389"/>
                <a:gd name="connsiteX237" fmla="*/ 1011725 w 2485572"/>
                <a:gd name="connsiteY237" fmla="*/ 67316 h 1768389"/>
                <a:gd name="connsiteX238" fmla="*/ 1031324 w 2485572"/>
                <a:gd name="connsiteY238" fmla="*/ 64475 h 1768389"/>
                <a:gd name="connsiteX239" fmla="*/ 1042401 w 2485572"/>
                <a:gd name="connsiteY239" fmla="*/ 64475 h 1768389"/>
                <a:gd name="connsiteX240" fmla="*/ 1104036 w 2485572"/>
                <a:gd name="connsiteY240" fmla="*/ 70156 h 1768389"/>
                <a:gd name="connsiteX241" fmla="*/ 1109717 w 2485572"/>
                <a:gd name="connsiteY241" fmla="*/ 75837 h 1768389"/>
                <a:gd name="connsiteX242" fmla="*/ 1118238 w 2485572"/>
                <a:gd name="connsiteY242" fmla="*/ 81233 h 1768389"/>
                <a:gd name="connsiteX243" fmla="*/ 1121078 w 2485572"/>
                <a:gd name="connsiteY243" fmla="*/ 84074 h 1768389"/>
                <a:gd name="connsiteX244" fmla="*/ 1143517 w 2485572"/>
                <a:gd name="connsiteY244" fmla="*/ 95435 h 1768389"/>
                <a:gd name="connsiteX245" fmla="*/ 1151754 w 2485572"/>
                <a:gd name="connsiteY245" fmla="*/ 100832 h 1768389"/>
                <a:gd name="connsiteX246" fmla="*/ 1171352 w 2485572"/>
                <a:gd name="connsiteY246" fmla="*/ 100832 h 1768389"/>
                <a:gd name="connsiteX247" fmla="*/ 1174192 w 2485572"/>
                <a:gd name="connsiteY247" fmla="*/ 98275 h 1768389"/>
                <a:gd name="connsiteX248" fmla="*/ 1188110 w 2485572"/>
                <a:gd name="connsiteY248" fmla="*/ 89754 h 1768389"/>
                <a:gd name="connsiteX249" fmla="*/ 1193791 w 2485572"/>
                <a:gd name="connsiteY249" fmla="*/ 84074 h 1768389"/>
                <a:gd name="connsiteX250" fmla="*/ 1238668 w 2485572"/>
                <a:gd name="connsiteY250" fmla="*/ 75837 h 1768389"/>
                <a:gd name="connsiteX251" fmla="*/ 1244348 w 2485572"/>
                <a:gd name="connsiteY251" fmla="*/ 78677 h 1768389"/>
                <a:gd name="connsiteX252" fmla="*/ 1272184 w 2485572"/>
                <a:gd name="connsiteY252" fmla="*/ 75837 h 1768389"/>
                <a:gd name="connsiteX253" fmla="*/ 1280705 w 2485572"/>
                <a:gd name="connsiteY253" fmla="*/ 72996 h 1768389"/>
                <a:gd name="connsiteX254" fmla="*/ 1286385 w 2485572"/>
                <a:gd name="connsiteY254" fmla="*/ 72996 h 1768389"/>
                <a:gd name="connsiteX255" fmla="*/ 1348020 w 2485572"/>
                <a:gd name="connsiteY255" fmla="*/ 50558 h 1768389"/>
                <a:gd name="connsiteX256" fmla="*/ 1350861 w 2485572"/>
                <a:gd name="connsiteY256" fmla="*/ 50558 h 1768389"/>
                <a:gd name="connsiteX257" fmla="*/ 1392898 w 2485572"/>
                <a:gd name="connsiteY257" fmla="*/ 39197 h 1768389"/>
                <a:gd name="connsiteX258" fmla="*/ 1406815 w 2485572"/>
                <a:gd name="connsiteY258" fmla="*/ 39197 h 1768389"/>
                <a:gd name="connsiteX259" fmla="*/ 1459929 w 2485572"/>
                <a:gd name="connsiteY259" fmla="*/ 36640 h 1768389"/>
                <a:gd name="connsiteX260" fmla="*/ 1468450 w 2485572"/>
                <a:gd name="connsiteY260" fmla="*/ 36640 h 1768389"/>
                <a:gd name="connsiteX261" fmla="*/ 1474131 w 2485572"/>
                <a:gd name="connsiteY261" fmla="*/ 33800 h 1768389"/>
                <a:gd name="connsiteX262" fmla="*/ 1479528 w 2485572"/>
                <a:gd name="connsiteY262" fmla="*/ 30960 h 1768389"/>
                <a:gd name="connsiteX263" fmla="*/ 1485208 w 2485572"/>
                <a:gd name="connsiteY263" fmla="*/ 30960 h 1768389"/>
                <a:gd name="connsiteX264" fmla="*/ 1544003 w 2485572"/>
                <a:gd name="connsiteY264" fmla="*/ 16758 h 1768389"/>
                <a:gd name="connsiteX265" fmla="*/ 1549684 w 2485572"/>
                <a:gd name="connsiteY265" fmla="*/ 14202 h 1768389"/>
                <a:gd name="connsiteX266" fmla="*/ 1555364 w 2485572"/>
                <a:gd name="connsiteY266" fmla="*/ 14202 h 1768389"/>
                <a:gd name="connsiteX267" fmla="*/ 1563601 w 2485572"/>
                <a:gd name="connsiteY267" fmla="*/ 11361 h 1768389"/>
                <a:gd name="connsiteX268" fmla="*/ 1614159 w 2485572"/>
                <a:gd name="connsiteY268" fmla="*/ 22439 h 1768389"/>
                <a:gd name="connsiteX269" fmla="*/ 1619840 w 2485572"/>
                <a:gd name="connsiteY269" fmla="*/ 19598 h 1768389"/>
                <a:gd name="connsiteX270" fmla="*/ 1630917 w 2485572"/>
                <a:gd name="connsiteY270" fmla="*/ 16758 h 1768389"/>
                <a:gd name="connsiteX271" fmla="*/ 1645119 w 2485572"/>
                <a:gd name="connsiteY271" fmla="*/ 8521 h 1768389"/>
                <a:gd name="connsiteX272" fmla="*/ 1653356 w 2485572"/>
                <a:gd name="connsiteY272" fmla="*/ 5681 h 1768389"/>
                <a:gd name="connsiteX273" fmla="*/ 1689712 w 2485572"/>
                <a:gd name="connsiteY273" fmla="*/ 0 h 1768389"/>
                <a:gd name="connsiteX274" fmla="*/ 1698233 w 2485572"/>
                <a:gd name="connsiteY274" fmla="*/ 11361 h 1768389"/>
                <a:gd name="connsiteX275" fmla="*/ 1703914 w 2485572"/>
                <a:gd name="connsiteY275" fmla="*/ 14202 h 1768389"/>
                <a:gd name="connsiteX276" fmla="*/ 1709310 w 2485572"/>
                <a:gd name="connsiteY276" fmla="*/ 16758 h 1768389"/>
                <a:gd name="connsiteX277" fmla="*/ 1717831 w 2485572"/>
                <a:gd name="connsiteY277" fmla="*/ 16758 h 1768389"/>
                <a:gd name="connsiteX278" fmla="*/ 1757028 w 2485572"/>
                <a:gd name="connsiteY278" fmla="*/ 22439 h 1768389"/>
                <a:gd name="connsiteX279" fmla="*/ 1762708 w 2485572"/>
                <a:gd name="connsiteY279" fmla="*/ 25279 h 1768389"/>
                <a:gd name="connsiteX280" fmla="*/ 1768389 w 2485572"/>
                <a:gd name="connsiteY280" fmla="*/ 25279 h 1768389"/>
                <a:gd name="connsiteX281" fmla="*/ 1787987 w 2485572"/>
                <a:gd name="connsiteY281" fmla="*/ 33800 h 1768389"/>
                <a:gd name="connsiteX282" fmla="*/ 1793384 w 2485572"/>
                <a:gd name="connsiteY282" fmla="*/ 33800 h 1768389"/>
                <a:gd name="connsiteX283" fmla="*/ 1801905 w 2485572"/>
                <a:gd name="connsiteY283" fmla="*/ 36640 h 1768389"/>
                <a:gd name="connsiteX284" fmla="*/ 1835421 w 2485572"/>
                <a:gd name="connsiteY284" fmla="*/ 42037 h 1768389"/>
                <a:gd name="connsiteX285" fmla="*/ 1891659 w 2485572"/>
                <a:gd name="connsiteY285" fmla="*/ 61635 h 1768389"/>
                <a:gd name="connsiteX286" fmla="*/ 1897340 w 2485572"/>
                <a:gd name="connsiteY286" fmla="*/ 64475 h 1768389"/>
                <a:gd name="connsiteX287" fmla="*/ 1899896 w 2485572"/>
                <a:gd name="connsiteY287" fmla="*/ 67316 h 1768389"/>
                <a:gd name="connsiteX288" fmla="*/ 1944774 w 2485572"/>
                <a:gd name="connsiteY288" fmla="*/ 123270 h 1768389"/>
                <a:gd name="connsiteX289" fmla="*/ 1947614 w 2485572"/>
                <a:gd name="connsiteY289" fmla="*/ 128951 h 1768389"/>
                <a:gd name="connsiteX290" fmla="*/ 1950454 w 2485572"/>
                <a:gd name="connsiteY290" fmla="*/ 131791 h 1768389"/>
                <a:gd name="connsiteX291" fmla="*/ 1956135 w 2485572"/>
                <a:gd name="connsiteY291" fmla="*/ 140312 h 1768389"/>
                <a:gd name="connsiteX292" fmla="*/ 1958975 w 2485572"/>
                <a:gd name="connsiteY292" fmla="*/ 145709 h 1768389"/>
                <a:gd name="connsiteX293" fmla="*/ 1961532 w 2485572"/>
                <a:gd name="connsiteY293" fmla="*/ 154230 h 1768389"/>
                <a:gd name="connsiteX294" fmla="*/ 1998172 w 2485572"/>
                <a:gd name="connsiteY294" fmla="*/ 204788 h 1768389"/>
                <a:gd name="connsiteX295" fmla="*/ 2003569 w 2485572"/>
                <a:gd name="connsiteY295" fmla="*/ 207344 h 1768389"/>
                <a:gd name="connsiteX296" fmla="*/ 2009249 w 2485572"/>
                <a:gd name="connsiteY296" fmla="*/ 210184 h 1768389"/>
                <a:gd name="connsiteX297" fmla="*/ 2017770 w 2485572"/>
                <a:gd name="connsiteY297" fmla="*/ 210184 h 1768389"/>
                <a:gd name="connsiteX298" fmla="*/ 2026007 w 2485572"/>
                <a:gd name="connsiteY298" fmla="*/ 213025 h 1768389"/>
                <a:gd name="connsiteX299" fmla="*/ 2037368 w 2485572"/>
                <a:gd name="connsiteY299" fmla="*/ 215865 h 1768389"/>
                <a:gd name="connsiteX300" fmla="*/ 2099003 w 2485572"/>
                <a:gd name="connsiteY300" fmla="*/ 221546 h 1768389"/>
                <a:gd name="connsiteX301" fmla="*/ 2104684 w 2485572"/>
                <a:gd name="connsiteY301" fmla="*/ 224386 h 1768389"/>
                <a:gd name="connsiteX302" fmla="*/ 2112921 w 2485572"/>
                <a:gd name="connsiteY302" fmla="*/ 224386 h 1768389"/>
                <a:gd name="connsiteX303" fmla="*/ 2124283 w 2485572"/>
                <a:gd name="connsiteY303" fmla="*/ 229783 h 1768389"/>
                <a:gd name="connsiteX304" fmla="*/ 2177397 w 2485572"/>
                <a:gd name="connsiteY304" fmla="*/ 229783 h 1768389"/>
                <a:gd name="connsiteX305" fmla="*/ 2185918 w 2485572"/>
                <a:gd name="connsiteY305" fmla="*/ 232623 h 1768389"/>
                <a:gd name="connsiteX306" fmla="*/ 2213753 w 2485572"/>
                <a:gd name="connsiteY306" fmla="*/ 226942 h 1768389"/>
                <a:gd name="connsiteX307" fmla="*/ 2219434 w 2485572"/>
                <a:gd name="connsiteY307" fmla="*/ 224386 h 1768389"/>
                <a:gd name="connsiteX308" fmla="*/ 2241872 w 2485572"/>
                <a:gd name="connsiteY308" fmla="*/ 224386 h 176838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1019962 w 2485572"/>
                <a:gd name="connsiteY72" fmla="*/ 1720671 h 1737429"/>
                <a:gd name="connsiteX73" fmla="*/ 1014566 w 2485572"/>
                <a:gd name="connsiteY73" fmla="*/ 1712435 h 1737429"/>
                <a:gd name="connsiteX74" fmla="*/ 1011725 w 2485572"/>
                <a:gd name="connsiteY74" fmla="*/ 1709594 h 1737429"/>
                <a:gd name="connsiteX75" fmla="*/ 983606 w 2485572"/>
                <a:gd name="connsiteY75" fmla="*/ 1692552 h 1737429"/>
                <a:gd name="connsiteX76" fmla="*/ 977925 w 2485572"/>
                <a:gd name="connsiteY76" fmla="*/ 1692552 h 1737429"/>
                <a:gd name="connsiteX77" fmla="*/ 950090 w 2485572"/>
                <a:gd name="connsiteY77" fmla="*/ 1653356 h 1737429"/>
                <a:gd name="connsiteX78" fmla="*/ 950090 w 2485572"/>
                <a:gd name="connsiteY78" fmla="*/ 1639438 h 1737429"/>
                <a:gd name="connsiteX79" fmla="*/ 952931 w 2485572"/>
                <a:gd name="connsiteY79" fmla="*/ 1636598 h 1737429"/>
                <a:gd name="connsiteX80" fmla="*/ 975369 w 2485572"/>
                <a:gd name="connsiteY80" fmla="*/ 1597401 h 1737429"/>
                <a:gd name="connsiteX81" fmla="*/ 980766 w 2485572"/>
                <a:gd name="connsiteY81" fmla="*/ 1591721 h 1737429"/>
                <a:gd name="connsiteX82" fmla="*/ 1017406 w 2485572"/>
                <a:gd name="connsiteY82" fmla="*/ 1561045 h 1737429"/>
                <a:gd name="connsiteX83" fmla="*/ 1022803 w 2485572"/>
                <a:gd name="connsiteY83" fmla="*/ 1558205 h 1737429"/>
                <a:gd name="connsiteX84" fmla="*/ 1025643 w 2485572"/>
                <a:gd name="connsiteY84" fmla="*/ 1555364 h 1737429"/>
                <a:gd name="connsiteX85" fmla="*/ 1031324 w 2485572"/>
                <a:gd name="connsiteY85" fmla="*/ 1549684 h 1737429"/>
                <a:gd name="connsiteX86" fmla="*/ 1293866 w 2485572"/>
                <a:gd name="connsiteY86" fmla="*/ 1680648 h 1737429"/>
                <a:gd name="connsiteX87" fmla="*/ 1455791 w 2485572"/>
                <a:gd name="connsiteY87" fmla="*/ 1685410 h 1737429"/>
                <a:gd name="connsiteX88" fmla="*/ 1289417 w 2485572"/>
                <a:gd name="connsiteY88" fmla="*/ 1536685 h 1737429"/>
                <a:gd name="connsiteX89" fmla="*/ 1061999 w 2485572"/>
                <a:gd name="connsiteY89" fmla="*/ 1465610 h 1737429"/>
                <a:gd name="connsiteX90" fmla="*/ 1061999 w 2485572"/>
                <a:gd name="connsiteY90" fmla="*/ 1429254 h 1737429"/>
                <a:gd name="connsiteX91" fmla="*/ 1048082 w 2485572"/>
                <a:gd name="connsiteY91" fmla="*/ 1403975 h 1737429"/>
                <a:gd name="connsiteX92" fmla="*/ 1022803 w 2485572"/>
                <a:gd name="connsiteY92" fmla="*/ 1387217 h 1737429"/>
                <a:gd name="connsiteX93" fmla="*/ 1011725 w 2485572"/>
                <a:gd name="connsiteY93" fmla="*/ 1381536 h 1737429"/>
                <a:gd name="connsiteX94" fmla="*/ 1000364 w 2485572"/>
                <a:gd name="connsiteY94" fmla="*/ 1381536 h 1737429"/>
                <a:gd name="connsiteX95" fmla="*/ 961167 w 2485572"/>
                <a:gd name="connsiteY95" fmla="*/ 1376140 h 1737429"/>
                <a:gd name="connsiteX96" fmla="*/ 924811 w 2485572"/>
                <a:gd name="connsiteY96" fmla="*/ 1367618 h 1737429"/>
                <a:gd name="connsiteX97" fmla="*/ 919131 w 2485572"/>
                <a:gd name="connsiteY97" fmla="*/ 1367618 h 1737429"/>
                <a:gd name="connsiteX98" fmla="*/ 913450 w 2485572"/>
                <a:gd name="connsiteY98" fmla="*/ 1364778 h 1737429"/>
                <a:gd name="connsiteX99" fmla="*/ 908053 w 2485572"/>
                <a:gd name="connsiteY99" fmla="*/ 1364778 h 1737429"/>
                <a:gd name="connsiteX100" fmla="*/ 877094 w 2485572"/>
                <a:gd name="connsiteY100" fmla="*/ 1381536 h 1737429"/>
                <a:gd name="connsiteX101" fmla="*/ 868857 w 2485572"/>
                <a:gd name="connsiteY101" fmla="*/ 1390057 h 1737429"/>
                <a:gd name="connsiteX102" fmla="*/ 835057 w 2485572"/>
                <a:gd name="connsiteY102" fmla="*/ 1434934 h 1737429"/>
                <a:gd name="connsiteX103" fmla="*/ 832217 w 2485572"/>
                <a:gd name="connsiteY103" fmla="*/ 1440331 h 1737429"/>
                <a:gd name="connsiteX104" fmla="*/ 832217 w 2485572"/>
                <a:gd name="connsiteY104" fmla="*/ 1446012 h 1737429"/>
                <a:gd name="connsiteX105" fmla="*/ 767741 w 2485572"/>
                <a:gd name="connsiteY105" fmla="*/ 1513327 h 1737429"/>
                <a:gd name="connsiteX106" fmla="*/ 711787 w 2485572"/>
                <a:gd name="connsiteY106" fmla="*/ 1535766 h 1737429"/>
                <a:gd name="connsiteX107" fmla="*/ 686508 w 2485572"/>
                <a:gd name="connsiteY107" fmla="*/ 1541447 h 1737429"/>
                <a:gd name="connsiteX108" fmla="*/ 661513 w 2485572"/>
                <a:gd name="connsiteY108" fmla="*/ 1549684 h 1737429"/>
                <a:gd name="connsiteX109" fmla="*/ 658672 w 2485572"/>
                <a:gd name="connsiteY109" fmla="*/ 1552524 h 1737429"/>
                <a:gd name="connsiteX110" fmla="*/ 652992 w 2485572"/>
                <a:gd name="connsiteY110" fmla="*/ 1555364 h 1737429"/>
                <a:gd name="connsiteX111" fmla="*/ 624873 w 2485572"/>
                <a:gd name="connsiteY111" fmla="*/ 1561045 h 1737429"/>
                <a:gd name="connsiteX112" fmla="*/ 619476 w 2485572"/>
                <a:gd name="connsiteY112" fmla="*/ 1558205 h 1737429"/>
                <a:gd name="connsiteX113" fmla="*/ 616636 w 2485572"/>
                <a:gd name="connsiteY113" fmla="*/ 1555364 h 1737429"/>
                <a:gd name="connsiteX114" fmla="*/ 597037 w 2485572"/>
                <a:gd name="connsiteY114" fmla="*/ 1532926 h 1737429"/>
                <a:gd name="connsiteX115" fmla="*/ 594197 w 2485572"/>
                <a:gd name="connsiteY115" fmla="*/ 1521848 h 1737429"/>
                <a:gd name="connsiteX116" fmla="*/ 591357 w 2485572"/>
                <a:gd name="connsiteY116" fmla="*/ 1519008 h 1737429"/>
                <a:gd name="connsiteX117" fmla="*/ 566078 w 2485572"/>
                <a:gd name="connsiteY117" fmla="*/ 1482368 h 1737429"/>
                <a:gd name="connsiteX118" fmla="*/ 560397 w 2485572"/>
                <a:gd name="connsiteY118" fmla="*/ 1471291 h 1737429"/>
                <a:gd name="connsiteX119" fmla="*/ 555000 w 2485572"/>
                <a:gd name="connsiteY119" fmla="*/ 1465610 h 1737429"/>
                <a:gd name="connsiteX120" fmla="*/ 498762 w 2485572"/>
                <a:gd name="connsiteY120" fmla="*/ 1432094 h 1737429"/>
                <a:gd name="connsiteX121" fmla="*/ 490525 w 2485572"/>
                <a:gd name="connsiteY121" fmla="*/ 1429254 h 1737429"/>
                <a:gd name="connsiteX122" fmla="*/ 487685 w 2485572"/>
                <a:gd name="connsiteY122" fmla="*/ 1429254 h 1737429"/>
                <a:gd name="connsiteX123" fmla="*/ 462406 w 2485572"/>
                <a:gd name="connsiteY123" fmla="*/ 1426413 h 1737429"/>
                <a:gd name="connsiteX124" fmla="*/ 400770 w 2485572"/>
                <a:gd name="connsiteY124" fmla="*/ 1426413 h 1737429"/>
                <a:gd name="connsiteX125" fmla="*/ 392250 w 2485572"/>
                <a:gd name="connsiteY125" fmla="*/ 1423573 h 1737429"/>
                <a:gd name="connsiteX126" fmla="*/ 384013 w 2485572"/>
                <a:gd name="connsiteY126" fmla="*/ 1420733 h 1737429"/>
                <a:gd name="connsiteX127" fmla="*/ 375492 w 2485572"/>
                <a:gd name="connsiteY127" fmla="*/ 1420733 h 1737429"/>
                <a:gd name="connsiteX128" fmla="*/ 319537 w 2485572"/>
                <a:gd name="connsiteY128" fmla="*/ 1409655 h 1737429"/>
                <a:gd name="connsiteX129" fmla="*/ 313856 w 2485572"/>
                <a:gd name="connsiteY129" fmla="*/ 1406815 h 1737429"/>
                <a:gd name="connsiteX130" fmla="*/ 308176 w 2485572"/>
                <a:gd name="connsiteY130" fmla="*/ 1406815 h 1737429"/>
                <a:gd name="connsiteX131" fmla="*/ 297098 w 2485572"/>
                <a:gd name="connsiteY131" fmla="*/ 1401134 h 1737429"/>
                <a:gd name="connsiteX132" fmla="*/ 221546 w 2485572"/>
                <a:gd name="connsiteY132" fmla="*/ 1392898 h 1737429"/>
                <a:gd name="connsiteX133" fmla="*/ 213025 w 2485572"/>
                <a:gd name="connsiteY133" fmla="*/ 1392898 h 1737429"/>
                <a:gd name="connsiteX134" fmla="*/ 204504 w 2485572"/>
                <a:gd name="connsiteY134" fmla="*/ 1395738 h 1737429"/>
                <a:gd name="connsiteX135" fmla="*/ 154230 w 2485572"/>
                <a:gd name="connsiteY135" fmla="*/ 1406815 h 1737429"/>
                <a:gd name="connsiteX136" fmla="*/ 148549 w 2485572"/>
                <a:gd name="connsiteY136" fmla="*/ 1403975 h 1737429"/>
                <a:gd name="connsiteX137" fmla="*/ 137472 w 2485572"/>
                <a:gd name="connsiteY137" fmla="*/ 1398294 h 1737429"/>
                <a:gd name="connsiteX138" fmla="*/ 131791 w 2485572"/>
                <a:gd name="connsiteY138" fmla="*/ 1398294 h 1737429"/>
                <a:gd name="connsiteX139" fmla="*/ 67316 w 2485572"/>
                <a:gd name="connsiteY139" fmla="*/ 1418177 h 1737429"/>
                <a:gd name="connsiteX140" fmla="*/ 58795 w 2485572"/>
                <a:gd name="connsiteY140" fmla="*/ 1420733 h 1737429"/>
                <a:gd name="connsiteX141" fmla="*/ 50558 w 2485572"/>
                <a:gd name="connsiteY141" fmla="*/ 1423573 h 1737429"/>
                <a:gd name="connsiteX142" fmla="*/ 42037 w 2485572"/>
                <a:gd name="connsiteY142" fmla="*/ 1423573 h 1737429"/>
                <a:gd name="connsiteX143" fmla="*/ 5681 w 2485572"/>
                <a:gd name="connsiteY143" fmla="*/ 1432094 h 1737429"/>
                <a:gd name="connsiteX144" fmla="*/ 2840 w 2485572"/>
                <a:gd name="connsiteY144" fmla="*/ 1403975 h 1737429"/>
                <a:gd name="connsiteX145" fmla="*/ 0 w 2485572"/>
                <a:gd name="connsiteY145" fmla="*/ 1395738 h 1737429"/>
                <a:gd name="connsiteX146" fmla="*/ 5681 w 2485572"/>
                <a:gd name="connsiteY146" fmla="*/ 1373299 h 1737429"/>
                <a:gd name="connsiteX147" fmla="*/ 5681 w 2485572"/>
                <a:gd name="connsiteY147" fmla="*/ 1361938 h 1737429"/>
                <a:gd name="connsiteX148" fmla="*/ 11361 w 2485572"/>
                <a:gd name="connsiteY148" fmla="*/ 1345180 h 1737429"/>
                <a:gd name="connsiteX149" fmla="*/ 42037 w 2485572"/>
                <a:gd name="connsiteY149" fmla="*/ 1305983 h 1737429"/>
                <a:gd name="connsiteX150" fmla="*/ 47718 w 2485572"/>
                <a:gd name="connsiteY150" fmla="*/ 1294622 h 1737429"/>
                <a:gd name="connsiteX151" fmla="*/ 39197 w 2485572"/>
                <a:gd name="connsiteY151" fmla="*/ 1275024 h 1737429"/>
                <a:gd name="connsiteX152" fmla="*/ 33516 w 2485572"/>
                <a:gd name="connsiteY152" fmla="*/ 1269627 h 1737429"/>
                <a:gd name="connsiteX153" fmla="*/ 33516 w 2485572"/>
                <a:gd name="connsiteY153" fmla="*/ 1244348 h 1737429"/>
                <a:gd name="connsiteX154" fmla="*/ 64475 w 2485572"/>
                <a:gd name="connsiteY154" fmla="*/ 1213389 h 1737429"/>
                <a:gd name="connsiteX155" fmla="*/ 81233 w 2485572"/>
                <a:gd name="connsiteY155" fmla="*/ 1199471 h 1737429"/>
                <a:gd name="connsiteX156" fmla="*/ 86914 w 2485572"/>
                <a:gd name="connsiteY156" fmla="*/ 1190950 h 1737429"/>
                <a:gd name="connsiteX157" fmla="*/ 97991 w 2485572"/>
                <a:gd name="connsiteY157" fmla="*/ 1160275 h 1737429"/>
                <a:gd name="connsiteX158" fmla="*/ 95435 w 2485572"/>
                <a:gd name="connsiteY158" fmla="*/ 1151753 h 1737429"/>
                <a:gd name="connsiteX159" fmla="*/ 95435 w 2485572"/>
                <a:gd name="connsiteY159" fmla="*/ 1121078 h 1737429"/>
                <a:gd name="connsiteX160" fmla="*/ 100832 w 2485572"/>
                <a:gd name="connsiteY160" fmla="*/ 1112557 h 1737429"/>
                <a:gd name="connsiteX161" fmla="*/ 103672 w 2485572"/>
                <a:gd name="connsiteY161" fmla="*/ 1106876 h 1737429"/>
                <a:gd name="connsiteX162" fmla="*/ 154230 w 2485572"/>
                <a:gd name="connsiteY162" fmla="*/ 1070520 h 1737429"/>
                <a:gd name="connsiteX163" fmla="*/ 176668 w 2485572"/>
                <a:gd name="connsiteY163" fmla="*/ 1045241 h 1737429"/>
                <a:gd name="connsiteX164" fmla="*/ 176668 w 2485572"/>
                <a:gd name="connsiteY164" fmla="*/ 1037004 h 1737429"/>
                <a:gd name="connsiteX165" fmla="*/ 173828 w 2485572"/>
                <a:gd name="connsiteY165" fmla="*/ 1028483 h 1737429"/>
                <a:gd name="connsiteX166" fmla="*/ 157070 w 2485572"/>
                <a:gd name="connsiteY166" fmla="*/ 1008885 h 1737429"/>
                <a:gd name="connsiteX167" fmla="*/ 154230 w 2485572"/>
                <a:gd name="connsiteY167" fmla="*/ 1000648 h 1737429"/>
                <a:gd name="connsiteX168" fmla="*/ 157070 w 2485572"/>
                <a:gd name="connsiteY168" fmla="*/ 964008 h 1737429"/>
                <a:gd name="connsiteX169" fmla="*/ 154230 w 2485572"/>
                <a:gd name="connsiteY169" fmla="*/ 955771 h 1737429"/>
                <a:gd name="connsiteX170" fmla="*/ 126111 w 2485572"/>
                <a:gd name="connsiteY170" fmla="*/ 930492 h 1737429"/>
                <a:gd name="connsiteX171" fmla="*/ 112193 w 2485572"/>
                <a:gd name="connsiteY171" fmla="*/ 927652 h 1737429"/>
                <a:gd name="connsiteX172" fmla="*/ 109353 w 2485572"/>
                <a:gd name="connsiteY172" fmla="*/ 921971 h 1737429"/>
                <a:gd name="connsiteX173" fmla="*/ 109353 w 2485572"/>
                <a:gd name="connsiteY173" fmla="*/ 908053 h 1737429"/>
                <a:gd name="connsiteX174" fmla="*/ 117590 w 2485572"/>
                <a:gd name="connsiteY174" fmla="*/ 891295 h 1737429"/>
                <a:gd name="connsiteX175" fmla="*/ 123270 w 2485572"/>
                <a:gd name="connsiteY175" fmla="*/ 885615 h 1737429"/>
                <a:gd name="connsiteX176" fmla="*/ 148549 w 2485572"/>
                <a:gd name="connsiteY176" fmla="*/ 866016 h 1737429"/>
                <a:gd name="connsiteX177" fmla="*/ 128951 w 2485572"/>
                <a:gd name="connsiteY177" fmla="*/ 840738 h 1737429"/>
                <a:gd name="connsiteX178" fmla="*/ 126111 w 2485572"/>
                <a:gd name="connsiteY178" fmla="*/ 821139 h 1737429"/>
                <a:gd name="connsiteX179" fmla="*/ 140028 w 2485572"/>
                <a:gd name="connsiteY179" fmla="*/ 812618 h 1737429"/>
                <a:gd name="connsiteX180" fmla="*/ 142869 w 2485572"/>
                <a:gd name="connsiteY180" fmla="*/ 790464 h 1737429"/>
                <a:gd name="connsiteX181" fmla="*/ 154230 w 2485572"/>
                <a:gd name="connsiteY181" fmla="*/ 773422 h 1737429"/>
                <a:gd name="connsiteX182" fmla="*/ 157070 w 2485572"/>
                <a:gd name="connsiteY182" fmla="*/ 762344 h 1737429"/>
                <a:gd name="connsiteX183" fmla="*/ 157070 w 2485572"/>
                <a:gd name="connsiteY183" fmla="*/ 753824 h 1737429"/>
                <a:gd name="connsiteX184" fmla="*/ 145709 w 2485572"/>
                <a:gd name="connsiteY184" fmla="*/ 731385 h 1737429"/>
                <a:gd name="connsiteX185" fmla="*/ 145709 w 2485572"/>
                <a:gd name="connsiteY185" fmla="*/ 723148 h 1737429"/>
                <a:gd name="connsiteX186" fmla="*/ 159627 w 2485572"/>
                <a:gd name="connsiteY186" fmla="*/ 714627 h 1737429"/>
                <a:gd name="connsiteX187" fmla="*/ 204504 w 2485572"/>
                <a:gd name="connsiteY187" fmla="*/ 708946 h 1737429"/>
                <a:gd name="connsiteX188" fmla="*/ 232623 w 2485572"/>
                <a:gd name="connsiteY188" fmla="*/ 678271 h 1737429"/>
                <a:gd name="connsiteX189" fmla="*/ 232623 w 2485572"/>
                <a:gd name="connsiteY189" fmla="*/ 666909 h 1737429"/>
                <a:gd name="connsiteX190" fmla="*/ 215865 w 2485572"/>
                <a:gd name="connsiteY190" fmla="*/ 644755 h 1737429"/>
                <a:gd name="connsiteX191" fmla="*/ 218705 w 2485572"/>
                <a:gd name="connsiteY191" fmla="*/ 613795 h 1737429"/>
                <a:gd name="connsiteX192" fmla="*/ 241144 w 2485572"/>
                <a:gd name="connsiteY192" fmla="*/ 582836 h 1737429"/>
                <a:gd name="connsiteX193" fmla="*/ 252221 w 2485572"/>
                <a:gd name="connsiteY193" fmla="*/ 571758 h 1737429"/>
                <a:gd name="connsiteX194" fmla="*/ 285737 w 2485572"/>
                <a:gd name="connsiteY194" fmla="*/ 524041 h 1737429"/>
                <a:gd name="connsiteX195" fmla="*/ 291418 w 2485572"/>
                <a:gd name="connsiteY195" fmla="*/ 518644 h 1737429"/>
                <a:gd name="connsiteX196" fmla="*/ 322377 w 2485572"/>
                <a:gd name="connsiteY196" fmla="*/ 518644 h 1737429"/>
                <a:gd name="connsiteX197" fmla="*/ 333455 w 2485572"/>
                <a:gd name="connsiteY197" fmla="*/ 510123 h 1737429"/>
                <a:gd name="connsiteX198" fmla="*/ 341976 w 2485572"/>
                <a:gd name="connsiteY198" fmla="*/ 482004 h 1737429"/>
                <a:gd name="connsiteX199" fmla="*/ 347372 w 2485572"/>
                <a:gd name="connsiteY199" fmla="*/ 476607 h 1737429"/>
                <a:gd name="connsiteX200" fmla="*/ 386853 w 2485572"/>
                <a:gd name="connsiteY200" fmla="*/ 459565 h 1737429"/>
                <a:gd name="connsiteX201" fmla="*/ 389409 w 2485572"/>
                <a:gd name="connsiteY201" fmla="*/ 454169 h 1737429"/>
                <a:gd name="connsiteX202" fmla="*/ 400770 w 2485572"/>
                <a:gd name="connsiteY202" fmla="*/ 434570 h 1737429"/>
                <a:gd name="connsiteX203" fmla="*/ 414688 w 2485572"/>
                <a:gd name="connsiteY203" fmla="*/ 392534 h 1737429"/>
                <a:gd name="connsiteX204" fmla="*/ 428890 w 2485572"/>
                <a:gd name="connsiteY204" fmla="*/ 341976 h 1737429"/>
                <a:gd name="connsiteX205" fmla="*/ 434286 w 2485572"/>
                <a:gd name="connsiteY205" fmla="*/ 255062 h 1737429"/>
                <a:gd name="connsiteX206" fmla="*/ 437127 w 2485572"/>
                <a:gd name="connsiteY206" fmla="*/ 252221 h 1737429"/>
                <a:gd name="connsiteX207" fmla="*/ 448488 w 2485572"/>
                <a:gd name="connsiteY207" fmla="*/ 235463 h 1737429"/>
                <a:gd name="connsiteX208" fmla="*/ 468086 w 2485572"/>
                <a:gd name="connsiteY208" fmla="*/ 221546 h 1737429"/>
                <a:gd name="connsiteX209" fmla="*/ 501602 w 2485572"/>
                <a:gd name="connsiteY209" fmla="*/ 215865 h 1737429"/>
                <a:gd name="connsiteX210" fmla="*/ 512964 w 2485572"/>
                <a:gd name="connsiteY210" fmla="*/ 213025 h 1737429"/>
                <a:gd name="connsiteX211" fmla="*/ 555000 w 2485572"/>
                <a:gd name="connsiteY211" fmla="*/ 187746 h 1737429"/>
                <a:gd name="connsiteX212" fmla="*/ 557557 w 2485572"/>
                <a:gd name="connsiteY212" fmla="*/ 182349 h 1737429"/>
                <a:gd name="connsiteX213" fmla="*/ 602434 w 2485572"/>
                <a:gd name="connsiteY213" fmla="*/ 131791 h 1737429"/>
                <a:gd name="connsiteX214" fmla="*/ 605274 w 2485572"/>
                <a:gd name="connsiteY214" fmla="*/ 123270 h 1737429"/>
                <a:gd name="connsiteX215" fmla="*/ 594197 w 2485572"/>
                <a:gd name="connsiteY215" fmla="*/ 70156 h 1737429"/>
                <a:gd name="connsiteX216" fmla="*/ 650151 w 2485572"/>
                <a:gd name="connsiteY216" fmla="*/ 92595 h 1737429"/>
                <a:gd name="connsiteX217" fmla="*/ 664069 w 2485572"/>
                <a:gd name="connsiteY217" fmla="*/ 92595 h 1737429"/>
                <a:gd name="connsiteX218" fmla="*/ 689348 w 2485572"/>
                <a:gd name="connsiteY218" fmla="*/ 98275 h 1737429"/>
                <a:gd name="connsiteX219" fmla="*/ 723148 w 2485572"/>
                <a:gd name="connsiteY219" fmla="*/ 89754 h 1737429"/>
                <a:gd name="connsiteX220" fmla="*/ 725704 w 2485572"/>
                <a:gd name="connsiteY220" fmla="*/ 92595 h 1737429"/>
                <a:gd name="connsiteX221" fmla="*/ 731385 w 2485572"/>
                <a:gd name="connsiteY221" fmla="*/ 92595 h 1737429"/>
                <a:gd name="connsiteX222" fmla="*/ 737065 w 2485572"/>
                <a:gd name="connsiteY222" fmla="*/ 95435 h 1737429"/>
                <a:gd name="connsiteX223" fmla="*/ 742746 w 2485572"/>
                <a:gd name="connsiteY223" fmla="*/ 95435 h 1737429"/>
                <a:gd name="connsiteX224" fmla="*/ 779102 w 2485572"/>
                <a:gd name="connsiteY224" fmla="*/ 75837 h 1737429"/>
                <a:gd name="connsiteX225" fmla="*/ 818299 w 2485572"/>
                <a:gd name="connsiteY225" fmla="*/ 39197 h 1737429"/>
                <a:gd name="connsiteX226" fmla="*/ 823980 w 2485572"/>
                <a:gd name="connsiteY226" fmla="*/ 33800 h 1737429"/>
                <a:gd name="connsiteX227" fmla="*/ 851815 w 2485572"/>
                <a:gd name="connsiteY227" fmla="*/ 19598 h 1737429"/>
                <a:gd name="connsiteX228" fmla="*/ 854655 w 2485572"/>
                <a:gd name="connsiteY228" fmla="*/ 14202 h 1737429"/>
                <a:gd name="connsiteX229" fmla="*/ 888455 w 2485572"/>
                <a:gd name="connsiteY229" fmla="*/ 8521 h 1737429"/>
                <a:gd name="connsiteX230" fmla="*/ 893852 w 2485572"/>
                <a:gd name="connsiteY230" fmla="*/ 11361 h 1737429"/>
                <a:gd name="connsiteX231" fmla="*/ 933332 w 2485572"/>
                <a:gd name="connsiteY231" fmla="*/ 36640 h 1737429"/>
                <a:gd name="connsiteX232" fmla="*/ 938729 w 2485572"/>
                <a:gd name="connsiteY232" fmla="*/ 42037 h 1737429"/>
                <a:gd name="connsiteX233" fmla="*/ 969689 w 2485572"/>
                <a:gd name="connsiteY233" fmla="*/ 61635 h 1737429"/>
                <a:gd name="connsiteX234" fmla="*/ 972529 w 2485572"/>
                <a:gd name="connsiteY234" fmla="*/ 64475 h 1737429"/>
                <a:gd name="connsiteX235" fmla="*/ 977925 w 2485572"/>
                <a:gd name="connsiteY235" fmla="*/ 67316 h 1737429"/>
                <a:gd name="connsiteX236" fmla="*/ 1011725 w 2485572"/>
                <a:gd name="connsiteY236" fmla="*/ 67316 h 1737429"/>
                <a:gd name="connsiteX237" fmla="*/ 1031324 w 2485572"/>
                <a:gd name="connsiteY237" fmla="*/ 64475 h 1737429"/>
                <a:gd name="connsiteX238" fmla="*/ 1042401 w 2485572"/>
                <a:gd name="connsiteY238" fmla="*/ 64475 h 1737429"/>
                <a:gd name="connsiteX239" fmla="*/ 1104036 w 2485572"/>
                <a:gd name="connsiteY239" fmla="*/ 70156 h 1737429"/>
                <a:gd name="connsiteX240" fmla="*/ 1109717 w 2485572"/>
                <a:gd name="connsiteY240" fmla="*/ 75837 h 1737429"/>
                <a:gd name="connsiteX241" fmla="*/ 1118238 w 2485572"/>
                <a:gd name="connsiteY241" fmla="*/ 81233 h 1737429"/>
                <a:gd name="connsiteX242" fmla="*/ 1121078 w 2485572"/>
                <a:gd name="connsiteY242" fmla="*/ 84074 h 1737429"/>
                <a:gd name="connsiteX243" fmla="*/ 1143517 w 2485572"/>
                <a:gd name="connsiteY243" fmla="*/ 95435 h 1737429"/>
                <a:gd name="connsiteX244" fmla="*/ 1151754 w 2485572"/>
                <a:gd name="connsiteY244" fmla="*/ 100832 h 1737429"/>
                <a:gd name="connsiteX245" fmla="*/ 1171352 w 2485572"/>
                <a:gd name="connsiteY245" fmla="*/ 100832 h 1737429"/>
                <a:gd name="connsiteX246" fmla="*/ 1174192 w 2485572"/>
                <a:gd name="connsiteY246" fmla="*/ 98275 h 1737429"/>
                <a:gd name="connsiteX247" fmla="*/ 1188110 w 2485572"/>
                <a:gd name="connsiteY247" fmla="*/ 89754 h 1737429"/>
                <a:gd name="connsiteX248" fmla="*/ 1193791 w 2485572"/>
                <a:gd name="connsiteY248" fmla="*/ 84074 h 1737429"/>
                <a:gd name="connsiteX249" fmla="*/ 1238668 w 2485572"/>
                <a:gd name="connsiteY249" fmla="*/ 75837 h 1737429"/>
                <a:gd name="connsiteX250" fmla="*/ 1244348 w 2485572"/>
                <a:gd name="connsiteY250" fmla="*/ 78677 h 1737429"/>
                <a:gd name="connsiteX251" fmla="*/ 1272184 w 2485572"/>
                <a:gd name="connsiteY251" fmla="*/ 75837 h 1737429"/>
                <a:gd name="connsiteX252" fmla="*/ 1280705 w 2485572"/>
                <a:gd name="connsiteY252" fmla="*/ 72996 h 1737429"/>
                <a:gd name="connsiteX253" fmla="*/ 1286385 w 2485572"/>
                <a:gd name="connsiteY253" fmla="*/ 72996 h 1737429"/>
                <a:gd name="connsiteX254" fmla="*/ 1348020 w 2485572"/>
                <a:gd name="connsiteY254" fmla="*/ 50558 h 1737429"/>
                <a:gd name="connsiteX255" fmla="*/ 1350861 w 2485572"/>
                <a:gd name="connsiteY255" fmla="*/ 50558 h 1737429"/>
                <a:gd name="connsiteX256" fmla="*/ 1392898 w 2485572"/>
                <a:gd name="connsiteY256" fmla="*/ 39197 h 1737429"/>
                <a:gd name="connsiteX257" fmla="*/ 1406815 w 2485572"/>
                <a:gd name="connsiteY257" fmla="*/ 39197 h 1737429"/>
                <a:gd name="connsiteX258" fmla="*/ 1459929 w 2485572"/>
                <a:gd name="connsiteY258" fmla="*/ 36640 h 1737429"/>
                <a:gd name="connsiteX259" fmla="*/ 1468450 w 2485572"/>
                <a:gd name="connsiteY259" fmla="*/ 36640 h 1737429"/>
                <a:gd name="connsiteX260" fmla="*/ 1474131 w 2485572"/>
                <a:gd name="connsiteY260" fmla="*/ 33800 h 1737429"/>
                <a:gd name="connsiteX261" fmla="*/ 1479528 w 2485572"/>
                <a:gd name="connsiteY261" fmla="*/ 30960 h 1737429"/>
                <a:gd name="connsiteX262" fmla="*/ 1485208 w 2485572"/>
                <a:gd name="connsiteY262" fmla="*/ 30960 h 1737429"/>
                <a:gd name="connsiteX263" fmla="*/ 1544003 w 2485572"/>
                <a:gd name="connsiteY263" fmla="*/ 16758 h 1737429"/>
                <a:gd name="connsiteX264" fmla="*/ 1549684 w 2485572"/>
                <a:gd name="connsiteY264" fmla="*/ 14202 h 1737429"/>
                <a:gd name="connsiteX265" fmla="*/ 1555364 w 2485572"/>
                <a:gd name="connsiteY265" fmla="*/ 14202 h 1737429"/>
                <a:gd name="connsiteX266" fmla="*/ 1563601 w 2485572"/>
                <a:gd name="connsiteY266" fmla="*/ 11361 h 1737429"/>
                <a:gd name="connsiteX267" fmla="*/ 1614159 w 2485572"/>
                <a:gd name="connsiteY267" fmla="*/ 22439 h 1737429"/>
                <a:gd name="connsiteX268" fmla="*/ 1619840 w 2485572"/>
                <a:gd name="connsiteY268" fmla="*/ 19598 h 1737429"/>
                <a:gd name="connsiteX269" fmla="*/ 1630917 w 2485572"/>
                <a:gd name="connsiteY269" fmla="*/ 16758 h 1737429"/>
                <a:gd name="connsiteX270" fmla="*/ 1645119 w 2485572"/>
                <a:gd name="connsiteY270" fmla="*/ 8521 h 1737429"/>
                <a:gd name="connsiteX271" fmla="*/ 1653356 w 2485572"/>
                <a:gd name="connsiteY271" fmla="*/ 5681 h 1737429"/>
                <a:gd name="connsiteX272" fmla="*/ 1689712 w 2485572"/>
                <a:gd name="connsiteY272" fmla="*/ 0 h 1737429"/>
                <a:gd name="connsiteX273" fmla="*/ 1698233 w 2485572"/>
                <a:gd name="connsiteY273" fmla="*/ 11361 h 1737429"/>
                <a:gd name="connsiteX274" fmla="*/ 1703914 w 2485572"/>
                <a:gd name="connsiteY274" fmla="*/ 14202 h 1737429"/>
                <a:gd name="connsiteX275" fmla="*/ 1709310 w 2485572"/>
                <a:gd name="connsiteY275" fmla="*/ 16758 h 1737429"/>
                <a:gd name="connsiteX276" fmla="*/ 1717831 w 2485572"/>
                <a:gd name="connsiteY276" fmla="*/ 16758 h 1737429"/>
                <a:gd name="connsiteX277" fmla="*/ 1757028 w 2485572"/>
                <a:gd name="connsiteY277" fmla="*/ 22439 h 1737429"/>
                <a:gd name="connsiteX278" fmla="*/ 1762708 w 2485572"/>
                <a:gd name="connsiteY278" fmla="*/ 25279 h 1737429"/>
                <a:gd name="connsiteX279" fmla="*/ 1768389 w 2485572"/>
                <a:gd name="connsiteY279" fmla="*/ 25279 h 1737429"/>
                <a:gd name="connsiteX280" fmla="*/ 1787987 w 2485572"/>
                <a:gd name="connsiteY280" fmla="*/ 33800 h 1737429"/>
                <a:gd name="connsiteX281" fmla="*/ 1793384 w 2485572"/>
                <a:gd name="connsiteY281" fmla="*/ 33800 h 1737429"/>
                <a:gd name="connsiteX282" fmla="*/ 1801905 w 2485572"/>
                <a:gd name="connsiteY282" fmla="*/ 36640 h 1737429"/>
                <a:gd name="connsiteX283" fmla="*/ 1835421 w 2485572"/>
                <a:gd name="connsiteY283" fmla="*/ 42037 h 1737429"/>
                <a:gd name="connsiteX284" fmla="*/ 1891659 w 2485572"/>
                <a:gd name="connsiteY284" fmla="*/ 61635 h 1737429"/>
                <a:gd name="connsiteX285" fmla="*/ 1897340 w 2485572"/>
                <a:gd name="connsiteY285" fmla="*/ 64475 h 1737429"/>
                <a:gd name="connsiteX286" fmla="*/ 1899896 w 2485572"/>
                <a:gd name="connsiteY286" fmla="*/ 67316 h 1737429"/>
                <a:gd name="connsiteX287" fmla="*/ 1944774 w 2485572"/>
                <a:gd name="connsiteY287" fmla="*/ 123270 h 1737429"/>
                <a:gd name="connsiteX288" fmla="*/ 1947614 w 2485572"/>
                <a:gd name="connsiteY288" fmla="*/ 128951 h 1737429"/>
                <a:gd name="connsiteX289" fmla="*/ 1950454 w 2485572"/>
                <a:gd name="connsiteY289" fmla="*/ 131791 h 1737429"/>
                <a:gd name="connsiteX290" fmla="*/ 1956135 w 2485572"/>
                <a:gd name="connsiteY290" fmla="*/ 140312 h 1737429"/>
                <a:gd name="connsiteX291" fmla="*/ 1958975 w 2485572"/>
                <a:gd name="connsiteY291" fmla="*/ 145709 h 1737429"/>
                <a:gd name="connsiteX292" fmla="*/ 1961532 w 2485572"/>
                <a:gd name="connsiteY292" fmla="*/ 154230 h 1737429"/>
                <a:gd name="connsiteX293" fmla="*/ 1998172 w 2485572"/>
                <a:gd name="connsiteY293" fmla="*/ 204788 h 1737429"/>
                <a:gd name="connsiteX294" fmla="*/ 2003569 w 2485572"/>
                <a:gd name="connsiteY294" fmla="*/ 207344 h 1737429"/>
                <a:gd name="connsiteX295" fmla="*/ 2009249 w 2485572"/>
                <a:gd name="connsiteY295" fmla="*/ 210184 h 1737429"/>
                <a:gd name="connsiteX296" fmla="*/ 2017770 w 2485572"/>
                <a:gd name="connsiteY296" fmla="*/ 210184 h 1737429"/>
                <a:gd name="connsiteX297" fmla="*/ 2026007 w 2485572"/>
                <a:gd name="connsiteY297" fmla="*/ 213025 h 1737429"/>
                <a:gd name="connsiteX298" fmla="*/ 2037368 w 2485572"/>
                <a:gd name="connsiteY298" fmla="*/ 215865 h 1737429"/>
                <a:gd name="connsiteX299" fmla="*/ 2099003 w 2485572"/>
                <a:gd name="connsiteY299" fmla="*/ 221546 h 1737429"/>
                <a:gd name="connsiteX300" fmla="*/ 2104684 w 2485572"/>
                <a:gd name="connsiteY300" fmla="*/ 224386 h 1737429"/>
                <a:gd name="connsiteX301" fmla="*/ 2112921 w 2485572"/>
                <a:gd name="connsiteY301" fmla="*/ 224386 h 1737429"/>
                <a:gd name="connsiteX302" fmla="*/ 2124283 w 2485572"/>
                <a:gd name="connsiteY302" fmla="*/ 229783 h 1737429"/>
                <a:gd name="connsiteX303" fmla="*/ 2177397 w 2485572"/>
                <a:gd name="connsiteY303" fmla="*/ 229783 h 1737429"/>
                <a:gd name="connsiteX304" fmla="*/ 2185918 w 2485572"/>
                <a:gd name="connsiteY304" fmla="*/ 232623 h 1737429"/>
                <a:gd name="connsiteX305" fmla="*/ 2213753 w 2485572"/>
                <a:gd name="connsiteY305" fmla="*/ 226942 h 1737429"/>
                <a:gd name="connsiteX306" fmla="*/ 2219434 w 2485572"/>
                <a:gd name="connsiteY306" fmla="*/ 224386 h 1737429"/>
                <a:gd name="connsiteX307" fmla="*/ 2241872 w 2485572"/>
                <a:gd name="connsiteY307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1014566 w 2485572"/>
                <a:gd name="connsiteY72" fmla="*/ 1712435 h 1737429"/>
                <a:gd name="connsiteX73" fmla="*/ 1011725 w 2485572"/>
                <a:gd name="connsiteY73" fmla="*/ 1709594 h 1737429"/>
                <a:gd name="connsiteX74" fmla="*/ 983606 w 2485572"/>
                <a:gd name="connsiteY74" fmla="*/ 1692552 h 1737429"/>
                <a:gd name="connsiteX75" fmla="*/ 977925 w 2485572"/>
                <a:gd name="connsiteY75" fmla="*/ 1692552 h 1737429"/>
                <a:gd name="connsiteX76" fmla="*/ 950090 w 2485572"/>
                <a:gd name="connsiteY76" fmla="*/ 1653356 h 1737429"/>
                <a:gd name="connsiteX77" fmla="*/ 950090 w 2485572"/>
                <a:gd name="connsiteY77" fmla="*/ 1639438 h 1737429"/>
                <a:gd name="connsiteX78" fmla="*/ 952931 w 2485572"/>
                <a:gd name="connsiteY78" fmla="*/ 1636598 h 1737429"/>
                <a:gd name="connsiteX79" fmla="*/ 975369 w 2485572"/>
                <a:gd name="connsiteY79" fmla="*/ 1597401 h 1737429"/>
                <a:gd name="connsiteX80" fmla="*/ 980766 w 2485572"/>
                <a:gd name="connsiteY80" fmla="*/ 1591721 h 1737429"/>
                <a:gd name="connsiteX81" fmla="*/ 1017406 w 2485572"/>
                <a:gd name="connsiteY81" fmla="*/ 1561045 h 1737429"/>
                <a:gd name="connsiteX82" fmla="*/ 1022803 w 2485572"/>
                <a:gd name="connsiteY82" fmla="*/ 1558205 h 1737429"/>
                <a:gd name="connsiteX83" fmla="*/ 1025643 w 2485572"/>
                <a:gd name="connsiteY83" fmla="*/ 1555364 h 1737429"/>
                <a:gd name="connsiteX84" fmla="*/ 1031324 w 2485572"/>
                <a:gd name="connsiteY84" fmla="*/ 1549684 h 1737429"/>
                <a:gd name="connsiteX85" fmla="*/ 1293866 w 2485572"/>
                <a:gd name="connsiteY85" fmla="*/ 1680648 h 1737429"/>
                <a:gd name="connsiteX86" fmla="*/ 1455791 w 2485572"/>
                <a:gd name="connsiteY86" fmla="*/ 1685410 h 1737429"/>
                <a:gd name="connsiteX87" fmla="*/ 1289417 w 2485572"/>
                <a:gd name="connsiteY87" fmla="*/ 1536685 h 1737429"/>
                <a:gd name="connsiteX88" fmla="*/ 1061999 w 2485572"/>
                <a:gd name="connsiteY88" fmla="*/ 1465610 h 1737429"/>
                <a:gd name="connsiteX89" fmla="*/ 1061999 w 2485572"/>
                <a:gd name="connsiteY89" fmla="*/ 1429254 h 1737429"/>
                <a:gd name="connsiteX90" fmla="*/ 1048082 w 2485572"/>
                <a:gd name="connsiteY90" fmla="*/ 1403975 h 1737429"/>
                <a:gd name="connsiteX91" fmla="*/ 1022803 w 2485572"/>
                <a:gd name="connsiteY91" fmla="*/ 1387217 h 1737429"/>
                <a:gd name="connsiteX92" fmla="*/ 1011725 w 2485572"/>
                <a:gd name="connsiteY92" fmla="*/ 1381536 h 1737429"/>
                <a:gd name="connsiteX93" fmla="*/ 1000364 w 2485572"/>
                <a:gd name="connsiteY93" fmla="*/ 1381536 h 1737429"/>
                <a:gd name="connsiteX94" fmla="*/ 961167 w 2485572"/>
                <a:gd name="connsiteY94" fmla="*/ 1376140 h 1737429"/>
                <a:gd name="connsiteX95" fmla="*/ 924811 w 2485572"/>
                <a:gd name="connsiteY95" fmla="*/ 1367618 h 1737429"/>
                <a:gd name="connsiteX96" fmla="*/ 919131 w 2485572"/>
                <a:gd name="connsiteY96" fmla="*/ 1367618 h 1737429"/>
                <a:gd name="connsiteX97" fmla="*/ 913450 w 2485572"/>
                <a:gd name="connsiteY97" fmla="*/ 1364778 h 1737429"/>
                <a:gd name="connsiteX98" fmla="*/ 908053 w 2485572"/>
                <a:gd name="connsiteY98" fmla="*/ 1364778 h 1737429"/>
                <a:gd name="connsiteX99" fmla="*/ 877094 w 2485572"/>
                <a:gd name="connsiteY99" fmla="*/ 1381536 h 1737429"/>
                <a:gd name="connsiteX100" fmla="*/ 868857 w 2485572"/>
                <a:gd name="connsiteY100" fmla="*/ 1390057 h 1737429"/>
                <a:gd name="connsiteX101" fmla="*/ 835057 w 2485572"/>
                <a:gd name="connsiteY101" fmla="*/ 1434934 h 1737429"/>
                <a:gd name="connsiteX102" fmla="*/ 832217 w 2485572"/>
                <a:gd name="connsiteY102" fmla="*/ 1440331 h 1737429"/>
                <a:gd name="connsiteX103" fmla="*/ 832217 w 2485572"/>
                <a:gd name="connsiteY103" fmla="*/ 1446012 h 1737429"/>
                <a:gd name="connsiteX104" fmla="*/ 767741 w 2485572"/>
                <a:gd name="connsiteY104" fmla="*/ 1513327 h 1737429"/>
                <a:gd name="connsiteX105" fmla="*/ 711787 w 2485572"/>
                <a:gd name="connsiteY105" fmla="*/ 1535766 h 1737429"/>
                <a:gd name="connsiteX106" fmla="*/ 686508 w 2485572"/>
                <a:gd name="connsiteY106" fmla="*/ 1541447 h 1737429"/>
                <a:gd name="connsiteX107" fmla="*/ 661513 w 2485572"/>
                <a:gd name="connsiteY107" fmla="*/ 1549684 h 1737429"/>
                <a:gd name="connsiteX108" fmla="*/ 658672 w 2485572"/>
                <a:gd name="connsiteY108" fmla="*/ 1552524 h 1737429"/>
                <a:gd name="connsiteX109" fmla="*/ 652992 w 2485572"/>
                <a:gd name="connsiteY109" fmla="*/ 1555364 h 1737429"/>
                <a:gd name="connsiteX110" fmla="*/ 624873 w 2485572"/>
                <a:gd name="connsiteY110" fmla="*/ 1561045 h 1737429"/>
                <a:gd name="connsiteX111" fmla="*/ 619476 w 2485572"/>
                <a:gd name="connsiteY111" fmla="*/ 1558205 h 1737429"/>
                <a:gd name="connsiteX112" fmla="*/ 616636 w 2485572"/>
                <a:gd name="connsiteY112" fmla="*/ 1555364 h 1737429"/>
                <a:gd name="connsiteX113" fmla="*/ 597037 w 2485572"/>
                <a:gd name="connsiteY113" fmla="*/ 1532926 h 1737429"/>
                <a:gd name="connsiteX114" fmla="*/ 594197 w 2485572"/>
                <a:gd name="connsiteY114" fmla="*/ 1521848 h 1737429"/>
                <a:gd name="connsiteX115" fmla="*/ 591357 w 2485572"/>
                <a:gd name="connsiteY115" fmla="*/ 1519008 h 1737429"/>
                <a:gd name="connsiteX116" fmla="*/ 566078 w 2485572"/>
                <a:gd name="connsiteY116" fmla="*/ 1482368 h 1737429"/>
                <a:gd name="connsiteX117" fmla="*/ 560397 w 2485572"/>
                <a:gd name="connsiteY117" fmla="*/ 1471291 h 1737429"/>
                <a:gd name="connsiteX118" fmla="*/ 555000 w 2485572"/>
                <a:gd name="connsiteY118" fmla="*/ 1465610 h 1737429"/>
                <a:gd name="connsiteX119" fmla="*/ 498762 w 2485572"/>
                <a:gd name="connsiteY119" fmla="*/ 1432094 h 1737429"/>
                <a:gd name="connsiteX120" fmla="*/ 490525 w 2485572"/>
                <a:gd name="connsiteY120" fmla="*/ 1429254 h 1737429"/>
                <a:gd name="connsiteX121" fmla="*/ 487685 w 2485572"/>
                <a:gd name="connsiteY121" fmla="*/ 1429254 h 1737429"/>
                <a:gd name="connsiteX122" fmla="*/ 462406 w 2485572"/>
                <a:gd name="connsiteY122" fmla="*/ 1426413 h 1737429"/>
                <a:gd name="connsiteX123" fmla="*/ 400770 w 2485572"/>
                <a:gd name="connsiteY123" fmla="*/ 1426413 h 1737429"/>
                <a:gd name="connsiteX124" fmla="*/ 392250 w 2485572"/>
                <a:gd name="connsiteY124" fmla="*/ 1423573 h 1737429"/>
                <a:gd name="connsiteX125" fmla="*/ 384013 w 2485572"/>
                <a:gd name="connsiteY125" fmla="*/ 1420733 h 1737429"/>
                <a:gd name="connsiteX126" fmla="*/ 375492 w 2485572"/>
                <a:gd name="connsiteY126" fmla="*/ 1420733 h 1737429"/>
                <a:gd name="connsiteX127" fmla="*/ 319537 w 2485572"/>
                <a:gd name="connsiteY127" fmla="*/ 1409655 h 1737429"/>
                <a:gd name="connsiteX128" fmla="*/ 313856 w 2485572"/>
                <a:gd name="connsiteY128" fmla="*/ 1406815 h 1737429"/>
                <a:gd name="connsiteX129" fmla="*/ 308176 w 2485572"/>
                <a:gd name="connsiteY129" fmla="*/ 1406815 h 1737429"/>
                <a:gd name="connsiteX130" fmla="*/ 297098 w 2485572"/>
                <a:gd name="connsiteY130" fmla="*/ 1401134 h 1737429"/>
                <a:gd name="connsiteX131" fmla="*/ 221546 w 2485572"/>
                <a:gd name="connsiteY131" fmla="*/ 1392898 h 1737429"/>
                <a:gd name="connsiteX132" fmla="*/ 213025 w 2485572"/>
                <a:gd name="connsiteY132" fmla="*/ 1392898 h 1737429"/>
                <a:gd name="connsiteX133" fmla="*/ 204504 w 2485572"/>
                <a:gd name="connsiteY133" fmla="*/ 1395738 h 1737429"/>
                <a:gd name="connsiteX134" fmla="*/ 154230 w 2485572"/>
                <a:gd name="connsiteY134" fmla="*/ 1406815 h 1737429"/>
                <a:gd name="connsiteX135" fmla="*/ 148549 w 2485572"/>
                <a:gd name="connsiteY135" fmla="*/ 1403975 h 1737429"/>
                <a:gd name="connsiteX136" fmla="*/ 137472 w 2485572"/>
                <a:gd name="connsiteY136" fmla="*/ 1398294 h 1737429"/>
                <a:gd name="connsiteX137" fmla="*/ 131791 w 2485572"/>
                <a:gd name="connsiteY137" fmla="*/ 1398294 h 1737429"/>
                <a:gd name="connsiteX138" fmla="*/ 67316 w 2485572"/>
                <a:gd name="connsiteY138" fmla="*/ 1418177 h 1737429"/>
                <a:gd name="connsiteX139" fmla="*/ 58795 w 2485572"/>
                <a:gd name="connsiteY139" fmla="*/ 1420733 h 1737429"/>
                <a:gd name="connsiteX140" fmla="*/ 50558 w 2485572"/>
                <a:gd name="connsiteY140" fmla="*/ 1423573 h 1737429"/>
                <a:gd name="connsiteX141" fmla="*/ 42037 w 2485572"/>
                <a:gd name="connsiteY141" fmla="*/ 1423573 h 1737429"/>
                <a:gd name="connsiteX142" fmla="*/ 5681 w 2485572"/>
                <a:gd name="connsiteY142" fmla="*/ 1432094 h 1737429"/>
                <a:gd name="connsiteX143" fmla="*/ 2840 w 2485572"/>
                <a:gd name="connsiteY143" fmla="*/ 1403975 h 1737429"/>
                <a:gd name="connsiteX144" fmla="*/ 0 w 2485572"/>
                <a:gd name="connsiteY144" fmla="*/ 1395738 h 1737429"/>
                <a:gd name="connsiteX145" fmla="*/ 5681 w 2485572"/>
                <a:gd name="connsiteY145" fmla="*/ 1373299 h 1737429"/>
                <a:gd name="connsiteX146" fmla="*/ 5681 w 2485572"/>
                <a:gd name="connsiteY146" fmla="*/ 1361938 h 1737429"/>
                <a:gd name="connsiteX147" fmla="*/ 11361 w 2485572"/>
                <a:gd name="connsiteY147" fmla="*/ 1345180 h 1737429"/>
                <a:gd name="connsiteX148" fmla="*/ 42037 w 2485572"/>
                <a:gd name="connsiteY148" fmla="*/ 1305983 h 1737429"/>
                <a:gd name="connsiteX149" fmla="*/ 47718 w 2485572"/>
                <a:gd name="connsiteY149" fmla="*/ 1294622 h 1737429"/>
                <a:gd name="connsiteX150" fmla="*/ 39197 w 2485572"/>
                <a:gd name="connsiteY150" fmla="*/ 1275024 h 1737429"/>
                <a:gd name="connsiteX151" fmla="*/ 33516 w 2485572"/>
                <a:gd name="connsiteY151" fmla="*/ 1269627 h 1737429"/>
                <a:gd name="connsiteX152" fmla="*/ 33516 w 2485572"/>
                <a:gd name="connsiteY152" fmla="*/ 1244348 h 1737429"/>
                <a:gd name="connsiteX153" fmla="*/ 64475 w 2485572"/>
                <a:gd name="connsiteY153" fmla="*/ 1213389 h 1737429"/>
                <a:gd name="connsiteX154" fmla="*/ 81233 w 2485572"/>
                <a:gd name="connsiteY154" fmla="*/ 1199471 h 1737429"/>
                <a:gd name="connsiteX155" fmla="*/ 86914 w 2485572"/>
                <a:gd name="connsiteY155" fmla="*/ 1190950 h 1737429"/>
                <a:gd name="connsiteX156" fmla="*/ 97991 w 2485572"/>
                <a:gd name="connsiteY156" fmla="*/ 1160275 h 1737429"/>
                <a:gd name="connsiteX157" fmla="*/ 95435 w 2485572"/>
                <a:gd name="connsiteY157" fmla="*/ 1151753 h 1737429"/>
                <a:gd name="connsiteX158" fmla="*/ 95435 w 2485572"/>
                <a:gd name="connsiteY158" fmla="*/ 1121078 h 1737429"/>
                <a:gd name="connsiteX159" fmla="*/ 100832 w 2485572"/>
                <a:gd name="connsiteY159" fmla="*/ 1112557 h 1737429"/>
                <a:gd name="connsiteX160" fmla="*/ 103672 w 2485572"/>
                <a:gd name="connsiteY160" fmla="*/ 1106876 h 1737429"/>
                <a:gd name="connsiteX161" fmla="*/ 154230 w 2485572"/>
                <a:gd name="connsiteY161" fmla="*/ 1070520 h 1737429"/>
                <a:gd name="connsiteX162" fmla="*/ 176668 w 2485572"/>
                <a:gd name="connsiteY162" fmla="*/ 1045241 h 1737429"/>
                <a:gd name="connsiteX163" fmla="*/ 176668 w 2485572"/>
                <a:gd name="connsiteY163" fmla="*/ 1037004 h 1737429"/>
                <a:gd name="connsiteX164" fmla="*/ 173828 w 2485572"/>
                <a:gd name="connsiteY164" fmla="*/ 1028483 h 1737429"/>
                <a:gd name="connsiteX165" fmla="*/ 157070 w 2485572"/>
                <a:gd name="connsiteY165" fmla="*/ 1008885 h 1737429"/>
                <a:gd name="connsiteX166" fmla="*/ 154230 w 2485572"/>
                <a:gd name="connsiteY166" fmla="*/ 1000648 h 1737429"/>
                <a:gd name="connsiteX167" fmla="*/ 157070 w 2485572"/>
                <a:gd name="connsiteY167" fmla="*/ 964008 h 1737429"/>
                <a:gd name="connsiteX168" fmla="*/ 154230 w 2485572"/>
                <a:gd name="connsiteY168" fmla="*/ 955771 h 1737429"/>
                <a:gd name="connsiteX169" fmla="*/ 126111 w 2485572"/>
                <a:gd name="connsiteY169" fmla="*/ 930492 h 1737429"/>
                <a:gd name="connsiteX170" fmla="*/ 112193 w 2485572"/>
                <a:gd name="connsiteY170" fmla="*/ 927652 h 1737429"/>
                <a:gd name="connsiteX171" fmla="*/ 109353 w 2485572"/>
                <a:gd name="connsiteY171" fmla="*/ 921971 h 1737429"/>
                <a:gd name="connsiteX172" fmla="*/ 109353 w 2485572"/>
                <a:gd name="connsiteY172" fmla="*/ 908053 h 1737429"/>
                <a:gd name="connsiteX173" fmla="*/ 117590 w 2485572"/>
                <a:gd name="connsiteY173" fmla="*/ 891295 h 1737429"/>
                <a:gd name="connsiteX174" fmla="*/ 123270 w 2485572"/>
                <a:gd name="connsiteY174" fmla="*/ 885615 h 1737429"/>
                <a:gd name="connsiteX175" fmla="*/ 148549 w 2485572"/>
                <a:gd name="connsiteY175" fmla="*/ 866016 h 1737429"/>
                <a:gd name="connsiteX176" fmla="*/ 128951 w 2485572"/>
                <a:gd name="connsiteY176" fmla="*/ 840738 h 1737429"/>
                <a:gd name="connsiteX177" fmla="*/ 126111 w 2485572"/>
                <a:gd name="connsiteY177" fmla="*/ 821139 h 1737429"/>
                <a:gd name="connsiteX178" fmla="*/ 140028 w 2485572"/>
                <a:gd name="connsiteY178" fmla="*/ 812618 h 1737429"/>
                <a:gd name="connsiteX179" fmla="*/ 142869 w 2485572"/>
                <a:gd name="connsiteY179" fmla="*/ 790464 h 1737429"/>
                <a:gd name="connsiteX180" fmla="*/ 154230 w 2485572"/>
                <a:gd name="connsiteY180" fmla="*/ 773422 h 1737429"/>
                <a:gd name="connsiteX181" fmla="*/ 157070 w 2485572"/>
                <a:gd name="connsiteY181" fmla="*/ 762344 h 1737429"/>
                <a:gd name="connsiteX182" fmla="*/ 157070 w 2485572"/>
                <a:gd name="connsiteY182" fmla="*/ 753824 h 1737429"/>
                <a:gd name="connsiteX183" fmla="*/ 145709 w 2485572"/>
                <a:gd name="connsiteY183" fmla="*/ 731385 h 1737429"/>
                <a:gd name="connsiteX184" fmla="*/ 145709 w 2485572"/>
                <a:gd name="connsiteY184" fmla="*/ 723148 h 1737429"/>
                <a:gd name="connsiteX185" fmla="*/ 159627 w 2485572"/>
                <a:gd name="connsiteY185" fmla="*/ 714627 h 1737429"/>
                <a:gd name="connsiteX186" fmla="*/ 204504 w 2485572"/>
                <a:gd name="connsiteY186" fmla="*/ 708946 h 1737429"/>
                <a:gd name="connsiteX187" fmla="*/ 232623 w 2485572"/>
                <a:gd name="connsiteY187" fmla="*/ 678271 h 1737429"/>
                <a:gd name="connsiteX188" fmla="*/ 232623 w 2485572"/>
                <a:gd name="connsiteY188" fmla="*/ 666909 h 1737429"/>
                <a:gd name="connsiteX189" fmla="*/ 215865 w 2485572"/>
                <a:gd name="connsiteY189" fmla="*/ 644755 h 1737429"/>
                <a:gd name="connsiteX190" fmla="*/ 218705 w 2485572"/>
                <a:gd name="connsiteY190" fmla="*/ 613795 h 1737429"/>
                <a:gd name="connsiteX191" fmla="*/ 241144 w 2485572"/>
                <a:gd name="connsiteY191" fmla="*/ 582836 h 1737429"/>
                <a:gd name="connsiteX192" fmla="*/ 252221 w 2485572"/>
                <a:gd name="connsiteY192" fmla="*/ 571758 h 1737429"/>
                <a:gd name="connsiteX193" fmla="*/ 285737 w 2485572"/>
                <a:gd name="connsiteY193" fmla="*/ 524041 h 1737429"/>
                <a:gd name="connsiteX194" fmla="*/ 291418 w 2485572"/>
                <a:gd name="connsiteY194" fmla="*/ 518644 h 1737429"/>
                <a:gd name="connsiteX195" fmla="*/ 322377 w 2485572"/>
                <a:gd name="connsiteY195" fmla="*/ 518644 h 1737429"/>
                <a:gd name="connsiteX196" fmla="*/ 333455 w 2485572"/>
                <a:gd name="connsiteY196" fmla="*/ 510123 h 1737429"/>
                <a:gd name="connsiteX197" fmla="*/ 341976 w 2485572"/>
                <a:gd name="connsiteY197" fmla="*/ 482004 h 1737429"/>
                <a:gd name="connsiteX198" fmla="*/ 347372 w 2485572"/>
                <a:gd name="connsiteY198" fmla="*/ 476607 h 1737429"/>
                <a:gd name="connsiteX199" fmla="*/ 386853 w 2485572"/>
                <a:gd name="connsiteY199" fmla="*/ 459565 h 1737429"/>
                <a:gd name="connsiteX200" fmla="*/ 389409 w 2485572"/>
                <a:gd name="connsiteY200" fmla="*/ 454169 h 1737429"/>
                <a:gd name="connsiteX201" fmla="*/ 400770 w 2485572"/>
                <a:gd name="connsiteY201" fmla="*/ 434570 h 1737429"/>
                <a:gd name="connsiteX202" fmla="*/ 414688 w 2485572"/>
                <a:gd name="connsiteY202" fmla="*/ 392534 h 1737429"/>
                <a:gd name="connsiteX203" fmla="*/ 428890 w 2485572"/>
                <a:gd name="connsiteY203" fmla="*/ 341976 h 1737429"/>
                <a:gd name="connsiteX204" fmla="*/ 434286 w 2485572"/>
                <a:gd name="connsiteY204" fmla="*/ 255062 h 1737429"/>
                <a:gd name="connsiteX205" fmla="*/ 437127 w 2485572"/>
                <a:gd name="connsiteY205" fmla="*/ 252221 h 1737429"/>
                <a:gd name="connsiteX206" fmla="*/ 448488 w 2485572"/>
                <a:gd name="connsiteY206" fmla="*/ 235463 h 1737429"/>
                <a:gd name="connsiteX207" fmla="*/ 468086 w 2485572"/>
                <a:gd name="connsiteY207" fmla="*/ 221546 h 1737429"/>
                <a:gd name="connsiteX208" fmla="*/ 501602 w 2485572"/>
                <a:gd name="connsiteY208" fmla="*/ 215865 h 1737429"/>
                <a:gd name="connsiteX209" fmla="*/ 512964 w 2485572"/>
                <a:gd name="connsiteY209" fmla="*/ 213025 h 1737429"/>
                <a:gd name="connsiteX210" fmla="*/ 555000 w 2485572"/>
                <a:gd name="connsiteY210" fmla="*/ 187746 h 1737429"/>
                <a:gd name="connsiteX211" fmla="*/ 557557 w 2485572"/>
                <a:gd name="connsiteY211" fmla="*/ 182349 h 1737429"/>
                <a:gd name="connsiteX212" fmla="*/ 602434 w 2485572"/>
                <a:gd name="connsiteY212" fmla="*/ 131791 h 1737429"/>
                <a:gd name="connsiteX213" fmla="*/ 605274 w 2485572"/>
                <a:gd name="connsiteY213" fmla="*/ 123270 h 1737429"/>
                <a:gd name="connsiteX214" fmla="*/ 594197 w 2485572"/>
                <a:gd name="connsiteY214" fmla="*/ 70156 h 1737429"/>
                <a:gd name="connsiteX215" fmla="*/ 650151 w 2485572"/>
                <a:gd name="connsiteY215" fmla="*/ 92595 h 1737429"/>
                <a:gd name="connsiteX216" fmla="*/ 664069 w 2485572"/>
                <a:gd name="connsiteY216" fmla="*/ 92595 h 1737429"/>
                <a:gd name="connsiteX217" fmla="*/ 689348 w 2485572"/>
                <a:gd name="connsiteY217" fmla="*/ 98275 h 1737429"/>
                <a:gd name="connsiteX218" fmla="*/ 723148 w 2485572"/>
                <a:gd name="connsiteY218" fmla="*/ 89754 h 1737429"/>
                <a:gd name="connsiteX219" fmla="*/ 725704 w 2485572"/>
                <a:gd name="connsiteY219" fmla="*/ 92595 h 1737429"/>
                <a:gd name="connsiteX220" fmla="*/ 731385 w 2485572"/>
                <a:gd name="connsiteY220" fmla="*/ 92595 h 1737429"/>
                <a:gd name="connsiteX221" fmla="*/ 737065 w 2485572"/>
                <a:gd name="connsiteY221" fmla="*/ 95435 h 1737429"/>
                <a:gd name="connsiteX222" fmla="*/ 742746 w 2485572"/>
                <a:gd name="connsiteY222" fmla="*/ 95435 h 1737429"/>
                <a:gd name="connsiteX223" fmla="*/ 779102 w 2485572"/>
                <a:gd name="connsiteY223" fmla="*/ 75837 h 1737429"/>
                <a:gd name="connsiteX224" fmla="*/ 818299 w 2485572"/>
                <a:gd name="connsiteY224" fmla="*/ 39197 h 1737429"/>
                <a:gd name="connsiteX225" fmla="*/ 823980 w 2485572"/>
                <a:gd name="connsiteY225" fmla="*/ 33800 h 1737429"/>
                <a:gd name="connsiteX226" fmla="*/ 851815 w 2485572"/>
                <a:gd name="connsiteY226" fmla="*/ 19598 h 1737429"/>
                <a:gd name="connsiteX227" fmla="*/ 854655 w 2485572"/>
                <a:gd name="connsiteY227" fmla="*/ 14202 h 1737429"/>
                <a:gd name="connsiteX228" fmla="*/ 888455 w 2485572"/>
                <a:gd name="connsiteY228" fmla="*/ 8521 h 1737429"/>
                <a:gd name="connsiteX229" fmla="*/ 893852 w 2485572"/>
                <a:gd name="connsiteY229" fmla="*/ 11361 h 1737429"/>
                <a:gd name="connsiteX230" fmla="*/ 933332 w 2485572"/>
                <a:gd name="connsiteY230" fmla="*/ 36640 h 1737429"/>
                <a:gd name="connsiteX231" fmla="*/ 938729 w 2485572"/>
                <a:gd name="connsiteY231" fmla="*/ 42037 h 1737429"/>
                <a:gd name="connsiteX232" fmla="*/ 969689 w 2485572"/>
                <a:gd name="connsiteY232" fmla="*/ 61635 h 1737429"/>
                <a:gd name="connsiteX233" fmla="*/ 972529 w 2485572"/>
                <a:gd name="connsiteY233" fmla="*/ 64475 h 1737429"/>
                <a:gd name="connsiteX234" fmla="*/ 977925 w 2485572"/>
                <a:gd name="connsiteY234" fmla="*/ 67316 h 1737429"/>
                <a:gd name="connsiteX235" fmla="*/ 1011725 w 2485572"/>
                <a:gd name="connsiteY235" fmla="*/ 67316 h 1737429"/>
                <a:gd name="connsiteX236" fmla="*/ 1031324 w 2485572"/>
                <a:gd name="connsiteY236" fmla="*/ 64475 h 1737429"/>
                <a:gd name="connsiteX237" fmla="*/ 1042401 w 2485572"/>
                <a:gd name="connsiteY237" fmla="*/ 64475 h 1737429"/>
                <a:gd name="connsiteX238" fmla="*/ 1104036 w 2485572"/>
                <a:gd name="connsiteY238" fmla="*/ 70156 h 1737429"/>
                <a:gd name="connsiteX239" fmla="*/ 1109717 w 2485572"/>
                <a:gd name="connsiteY239" fmla="*/ 75837 h 1737429"/>
                <a:gd name="connsiteX240" fmla="*/ 1118238 w 2485572"/>
                <a:gd name="connsiteY240" fmla="*/ 81233 h 1737429"/>
                <a:gd name="connsiteX241" fmla="*/ 1121078 w 2485572"/>
                <a:gd name="connsiteY241" fmla="*/ 84074 h 1737429"/>
                <a:gd name="connsiteX242" fmla="*/ 1143517 w 2485572"/>
                <a:gd name="connsiteY242" fmla="*/ 95435 h 1737429"/>
                <a:gd name="connsiteX243" fmla="*/ 1151754 w 2485572"/>
                <a:gd name="connsiteY243" fmla="*/ 100832 h 1737429"/>
                <a:gd name="connsiteX244" fmla="*/ 1171352 w 2485572"/>
                <a:gd name="connsiteY244" fmla="*/ 100832 h 1737429"/>
                <a:gd name="connsiteX245" fmla="*/ 1174192 w 2485572"/>
                <a:gd name="connsiteY245" fmla="*/ 98275 h 1737429"/>
                <a:gd name="connsiteX246" fmla="*/ 1188110 w 2485572"/>
                <a:gd name="connsiteY246" fmla="*/ 89754 h 1737429"/>
                <a:gd name="connsiteX247" fmla="*/ 1193791 w 2485572"/>
                <a:gd name="connsiteY247" fmla="*/ 84074 h 1737429"/>
                <a:gd name="connsiteX248" fmla="*/ 1238668 w 2485572"/>
                <a:gd name="connsiteY248" fmla="*/ 75837 h 1737429"/>
                <a:gd name="connsiteX249" fmla="*/ 1244348 w 2485572"/>
                <a:gd name="connsiteY249" fmla="*/ 78677 h 1737429"/>
                <a:gd name="connsiteX250" fmla="*/ 1272184 w 2485572"/>
                <a:gd name="connsiteY250" fmla="*/ 75837 h 1737429"/>
                <a:gd name="connsiteX251" fmla="*/ 1280705 w 2485572"/>
                <a:gd name="connsiteY251" fmla="*/ 72996 h 1737429"/>
                <a:gd name="connsiteX252" fmla="*/ 1286385 w 2485572"/>
                <a:gd name="connsiteY252" fmla="*/ 72996 h 1737429"/>
                <a:gd name="connsiteX253" fmla="*/ 1348020 w 2485572"/>
                <a:gd name="connsiteY253" fmla="*/ 50558 h 1737429"/>
                <a:gd name="connsiteX254" fmla="*/ 1350861 w 2485572"/>
                <a:gd name="connsiteY254" fmla="*/ 50558 h 1737429"/>
                <a:gd name="connsiteX255" fmla="*/ 1392898 w 2485572"/>
                <a:gd name="connsiteY255" fmla="*/ 39197 h 1737429"/>
                <a:gd name="connsiteX256" fmla="*/ 1406815 w 2485572"/>
                <a:gd name="connsiteY256" fmla="*/ 39197 h 1737429"/>
                <a:gd name="connsiteX257" fmla="*/ 1459929 w 2485572"/>
                <a:gd name="connsiteY257" fmla="*/ 36640 h 1737429"/>
                <a:gd name="connsiteX258" fmla="*/ 1468450 w 2485572"/>
                <a:gd name="connsiteY258" fmla="*/ 36640 h 1737429"/>
                <a:gd name="connsiteX259" fmla="*/ 1474131 w 2485572"/>
                <a:gd name="connsiteY259" fmla="*/ 33800 h 1737429"/>
                <a:gd name="connsiteX260" fmla="*/ 1479528 w 2485572"/>
                <a:gd name="connsiteY260" fmla="*/ 30960 h 1737429"/>
                <a:gd name="connsiteX261" fmla="*/ 1485208 w 2485572"/>
                <a:gd name="connsiteY261" fmla="*/ 30960 h 1737429"/>
                <a:gd name="connsiteX262" fmla="*/ 1544003 w 2485572"/>
                <a:gd name="connsiteY262" fmla="*/ 16758 h 1737429"/>
                <a:gd name="connsiteX263" fmla="*/ 1549684 w 2485572"/>
                <a:gd name="connsiteY263" fmla="*/ 14202 h 1737429"/>
                <a:gd name="connsiteX264" fmla="*/ 1555364 w 2485572"/>
                <a:gd name="connsiteY264" fmla="*/ 14202 h 1737429"/>
                <a:gd name="connsiteX265" fmla="*/ 1563601 w 2485572"/>
                <a:gd name="connsiteY265" fmla="*/ 11361 h 1737429"/>
                <a:gd name="connsiteX266" fmla="*/ 1614159 w 2485572"/>
                <a:gd name="connsiteY266" fmla="*/ 22439 h 1737429"/>
                <a:gd name="connsiteX267" fmla="*/ 1619840 w 2485572"/>
                <a:gd name="connsiteY267" fmla="*/ 19598 h 1737429"/>
                <a:gd name="connsiteX268" fmla="*/ 1630917 w 2485572"/>
                <a:gd name="connsiteY268" fmla="*/ 16758 h 1737429"/>
                <a:gd name="connsiteX269" fmla="*/ 1645119 w 2485572"/>
                <a:gd name="connsiteY269" fmla="*/ 8521 h 1737429"/>
                <a:gd name="connsiteX270" fmla="*/ 1653356 w 2485572"/>
                <a:gd name="connsiteY270" fmla="*/ 5681 h 1737429"/>
                <a:gd name="connsiteX271" fmla="*/ 1689712 w 2485572"/>
                <a:gd name="connsiteY271" fmla="*/ 0 h 1737429"/>
                <a:gd name="connsiteX272" fmla="*/ 1698233 w 2485572"/>
                <a:gd name="connsiteY272" fmla="*/ 11361 h 1737429"/>
                <a:gd name="connsiteX273" fmla="*/ 1703914 w 2485572"/>
                <a:gd name="connsiteY273" fmla="*/ 14202 h 1737429"/>
                <a:gd name="connsiteX274" fmla="*/ 1709310 w 2485572"/>
                <a:gd name="connsiteY274" fmla="*/ 16758 h 1737429"/>
                <a:gd name="connsiteX275" fmla="*/ 1717831 w 2485572"/>
                <a:gd name="connsiteY275" fmla="*/ 16758 h 1737429"/>
                <a:gd name="connsiteX276" fmla="*/ 1757028 w 2485572"/>
                <a:gd name="connsiteY276" fmla="*/ 22439 h 1737429"/>
                <a:gd name="connsiteX277" fmla="*/ 1762708 w 2485572"/>
                <a:gd name="connsiteY277" fmla="*/ 25279 h 1737429"/>
                <a:gd name="connsiteX278" fmla="*/ 1768389 w 2485572"/>
                <a:gd name="connsiteY278" fmla="*/ 25279 h 1737429"/>
                <a:gd name="connsiteX279" fmla="*/ 1787987 w 2485572"/>
                <a:gd name="connsiteY279" fmla="*/ 33800 h 1737429"/>
                <a:gd name="connsiteX280" fmla="*/ 1793384 w 2485572"/>
                <a:gd name="connsiteY280" fmla="*/ 33800 h 1737429"/>
                <a:gd name="connsiteX281" fmla="*/ 1801905 w 2485572"/>
                <a:gd name="connsiteY281" fmla="*/ 36640 h 1737429"/>
                <a:gd name="connsiteX282" fmla="*/ 1835421 w 2485572"/>
                <a:gd name="connsiteY282" fmla="*/ 42037 h 1737429"/>
                <a:gd name="connsiteX283" fmla="*/ 1891659 w 2485572"/>
                <a:gd name="connsiteY283" fmla="*/ 61635 h 1737429"/>
                <a:gd name="connsiteX284" fmla="*/ 1897340 w 2485572"/>
                <a:gd name="connsiteY284" fmla="*/ 64475 h 1737429"/>
                <a:gd name="connsiteX285" fmla="*/ 1899896 w 2485572"/>
                <a:gd name="connsiteY285" fmla="*/ 67316 h 1737429"/>
                <a:gd name="connsiteX286" fmla="*/ 1944774 w 2485572"/>
                <a:gd name="connsiteY286" fmla="*/ 123270 h 1737429"/>
                <a:gd name="connsiteX287" fmla="*/ 1947614 w 2485572"/>
                <a:gd name="connsiteY287" fmla="*/ 128951 h 1737429"/>
                <a:gd name="connsiteX288" fmla="*/ 1950454 w 2485572"/>
                <a:gd name="connsiteY288" fmla="*/ 131791 h 1737429"/>
                <a:gd name="connsiteX289" fmla="*/ 1956135 w 2485572"/>
                <a:gd name="connsiteY289" fmla="*/ 140312 h 1737429"/>
                <a:gd name="connsiteX290" fmla="*/ 1958975 w 2485572"/>
                <a:gd name="connsiteY290" fmla="*/ 145709 h 1737429"/>
                <a:gd name="connsiteX291" fmla="*/ 1961532 w 2485572"/>
                <a:gd name="connsiteY291" fmla="*/ 154230 h 1737429"/>
                <a:gd name="connsiteX292" fmla="*/ 1998172 w 2485572"/>
                <a:gd name="connsiteY292" fmla="*/ 204788 h 1737429"/>
                <a:gd name="connsiteX293" fmla="*/ 2003569 w 2485572"/>
                <a:gd name="connsiteY293" fmla="*/ 207344 h 1737429"/>
                <a:gd name="connsiteX294" fmla="*/ 2009249 w 2485572"/>
                <a:gd name="connsiteY294" fmla="*/ 210184 h 1737429"/>
                <a:gd name="connsiteX295" fmla="*/ 2017770 w 2485572"/>
                <a:gd name="connsiteY295" fmla="*/ 210184 h 1737429"/>
                <a:gd name="connsiteX296" fmla="*/ 2026007 w 2485572"/>
                <a:gd name="connsiteY296" fmla="*/ 213025 h 1737429"/>
                <a:gd name="connsiteX297" fmla="*/ 2037368 w 2485572"/>
                <a:gd name="connsiteY297" fmla="*/ 215865 h 1737429"/>
                <a:gd name="connsiteX298" fmla="*/ 2099003 w 2485572"/>
                <a:gd name="connsiteY298" fmla="*/ 221546 h 1737429"/>
                <a:gd name="connsiteX299" fmla="*/ 2104684 w 2485572"/>
                <a:gd name="connsiteY299" fmla="*/ 224386 h 1737429"/>
                <a:gd name="connsiteX300" fmla="*/ 2112921 w 2485572"/>
                <a:gd name="connsiteY300" fmla="*/ 224386 h 1737429"/>
                <a:gd name="connsiteX301" fmla="*/ 2124283 w 2485572"/>
                <a:gd name="connsiteY301" fmla="*/ 229783 h 1737429"/>
                <a:gd name="connsiteX302" fmla="*/ 2177397 w 2485572"/>
                <a:gd name="connsiteY302" fmla="*/ 229783 h 1737429"/>
                <a:gd name="connsiteX303" fmla="*/ 2185918 w 2485572"/>
                <a:gd name="connsiteY303" fmla="*/ 232623 h 1737429"/>
                <a:gd name="connsiteX304" fmla="*/ 2213753 w 2485572"/>
                <a:gd name="connsiteY304" fmla="*/ 226942 h 1737429"/>
                <a:gd name="connsiteX305" fmla="*/ 2219434 w 2485572"/>
                <a:gd name="connsiteY305" fmla="*/ 224386 h 1737429"/>
                <a:gd name="connsiteX306" fmla="*/ 2241872 w 2485572"/>
                <a:gd name="connsiteY306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1014566 w 2485572"/>
                <a:gd name="connsiteY72" fmla="*/ 1712435 h 1737429"/>
                <a:gd name="connsiteX73" fmla="*/ 983606 w 2485572"/>
                <a:gd name="connsiteY73" fmla="*/ 1692552 h 1737429"/>
                <a:gd name="connsiteX74" fmla="*/ 977925 w 2485572"/>
                <a:gd name="connsiteY74" fmla="*/ 1692552 h 1737429"/>
                <a:gd name="connsiteX75" fmla="*/ 950090 w 2485572"/>
                <a:gd name="connsiteY75" fmla="*/ 1653356 h 1737429"/>
                <a:gd name="connsiteX76" fmla="*/ 950090 w 2485572"/>
                <a:gd name="connsiteY76" fmla="*/ 1639438 h 1737429"/>
                <a:gd name="connsiteX77" fmla="*/ 952931 w 2485572"/>
                <a:gd name="connsiteY77" fmla="*/ 1636598 h 1737429"/>
                <a:gd name="connsiteX78" fmla="*/ 975369 w 2485572"/>
                <a:gd name="connsiteY78" fmla="*/ 1597401 h 1737429"/>
                <a:gd name="connsiteX79" fmla="*/ 980766 w 2485572"/>
                <a:gd name="connsiteY79" fmla="*/ 1591721 h 1737429"/>
                <a:gd name="connsiteX80" fmla="*/ 1017406 w 2485572"/>
                <a:gd name="connsiteY80" fmla="*/ 1561045 h 1737429"/>
                <a:gd name="connsiteX81" fmla="*/ 1022803 w 2485572"/>
                <a:gd name="connsiteY81" fmla="*/ 1558205 h 1737429"/>
                <a:gd name="connsiteX82" fmla="*/ 1025643 w 2485572"/>
                <a:gd name="connsiteY82" fmla="*/ 1555364 h 1737429"/>
                <a:gd name="connsiteX83" fmla="*/ 1031324 w 2485572"/>
                <a:gd name="connsiteY83" fmla="*/ 1549684 h 1737429"/>
                <a:gd name="connsiteX84" fmla="*/ 1293866 w 2485572"/>
                <a:gd name="connsiteY84" fmla="*/ 1680648 h 1737429"/>
                <a:gd name="connsiteX85" fmla="*/ 1455791 w 2485572"/>
                <a:gd name="connsiteY85" fmla="*/ 1685410 h 1737429"/>
                <a:gd name="connsiteX86" fmla="*/ 1289417 w 2485572"/>
                <a:gd name="connsiteY86" fmla="*/ 1536685 h 1737429"/>
                <a:gd name="connsiteX87" fmla="*/ 1061999 w 2485572"/>
                <a:gd name="connsiteY87" fmla="*/ 1465610 h 1737429"/>
                <a:gd name="connsiteX88" fmla="*/ 1061999 w 2485572"/>
                <a:gd name="connsiteY88" fmla="*/ 1429254 h 1737429"/>
                <a:gd name="connsiteX89" fmla="*/ 1048082 w 2485572"/>
                <a:gd name="connsiteY89" fmla="*/ 1403975 h 1737429"/>
                <a:gd name="connsiteX90" fmla="*/ 1022803 w 2485572"/>
                <a:gd name="connsiteY90" fmla="*/ 1387217 h 1737429"/>
                <a:gd name="connsiteX91" fmla="*/ 1011725 w 2485572"/>
                <a:gd name="connsiteY91" fmla="*/ 1381536 h 1737429"/>
                <a:gd name="connsiteX92" fmla="*/ 1000364 w 2485572"/>
                <a:gd name="connsiteY92" fmla="*/ 1381536 h 1737429"/>
                <a:gd name="connsiteX93" fmla="*/ 961167 w 2485572"/>
                <a:gd name="connsiteY93" fmla="*/ 1376140 h 1737429"/>
                <a:gd name="connsiteX94" fmla="*/ 924811 w 2485572"/>
                <a:gd name="connsiteY94" fmla="*/ 1367618 h 1737429"/>
                <a:gd name="connsiteX95" fmla="*/ 919131 w 2485572"/>
                <a:gd name="connsiteY95" fmla="*/ 1367618 h 1737429"/>
                <a:gd name="connsiteX96" fmla="*/ 913450 w 2485572"/>
                <a:gd name="connsiteY96" fmla="*/ 1364778 h 1737429"/>
                <a:gd name="connsiteX97" fmla="*/ 908053 w 2485572"/>
                <a:gd name="connsiteY97" fmla="*/ 1364778 h 1737429"/>
                <a:gd name="connsiteX98" fmla="*/ 877094 w 2485572"/>
                <a:gd name="connsiteY98" fmla="*/ 1381536 h 1737429"/>
                <a:gd name="connsiteX99" fmla="*/ 868857 w 2485572"/>
                <a:gd name="connsiteY99" fmla="*/ 1390057 h 1737429"/>
                <a:gd name="connsiteX100" fmla="*/ 835057 w 2485572"/>
                <a:gd name="connsiteY100" fmla="*/ 1434934 h 1737429"/>
                <a:gd name="connsiteX101" fmla="*/ 832217 w 2485572"/>
                <a:gd name="connsiteY101" fmla="*/ 1440331 h 1737429"/>
                <a:gd name="connsiteX102" fmla="*/ 832217 w 2485572"/>
                <a:gd name="connsiteY102" fmla="*/ 1446012 h 1737429"/>
                <a:gd name="connsiteX103" fmla="*/ 767741 w 2485572"/>
                <a:gd name="connsiteY103" fmla="*/ 1513327 h 1737429"/>
                <a:gd name="connsiteX104" fmla="*/ 711787 w 2485572"/>
                <a:gd name="connsiteY104" fmla="*/ 1535766 h 1737429"/>
                <a:gd name="connsiteX105" fmla="*/ 686508 w 2485572"/>
                <a:gd name="connsiteY105" fmla="*/ 1541447 h 1737429"/>
                <a:gd name="connsiteX106" fmla="*/ 661513 w 2485572"/>
                <a:gd name="connsiteY106" fmla="*/ 1549684 h 1737429"/>
                <a:gd name="connsiteX107" fmla="*/ 658672 w 2485572"/>
                <a:gd name="connsiteY107" fmla="*/ 1552524 h 1737429"/>
                <a:gd name="connsiteX108" fmla="*/ 652992 w 2485572"/>
                <a:gd name="connsiteY108" fmla="*/ 1555364 h 1737429"/>
                <a:gd name="connsiteX109" fmla="*/ 624873 w 2485572"/>
                <a:gd name="connsiteY109" fmla="*/ 1561045 h 1737429"/>
                <a:gd name="connsiteX110" fmla="*/ 619476 w 2485572"/>
                <a:gd name="connsiteY110" fmla="*/ 1558205 h 1737429"/>
                <a:gd name="connsiteX111" fmla="*/ 616636 w 2485572"/>
                <a:gd name="connsiteY111" fmla="*/ 1555364 h 1737429"/>
                <a:gd name="connsiteX112" fmla="*/ 597037 w 2485572"/>
                <a:gd name="connsiteY112" fmla="*/ 1532926 h 1737429"/>
                <a:gd name="connsiteX113" fmla="*/ 594197 w 2485572"/>
                <a:gd name="connsiteY113" fmla="*/ 1521848 h 1737429"/>
                <a:gd name="connsiteX114" fmla="*/ 591357 w 2485572"/>
                <a:gd name="connsiteY114" fmla="*/ 1519008 h 1737429"/>
                <a:gd name="connsiteX115" fmla="*/ 566078 w 2485572"/>
                <a:gd name="connsiteY115" fmla="*/ 1482368 h 1737429"/>
                <a:gd name="connsiteX116" fmla="*/ 560397 w 2485572"/>
                <a:gd name="connsiteY116" fmla="*/ 1471291 h 1737429"/>
                <a:gd name="connsiteX117" fmla="*/ 555000 w 2485572"/>
                <a:gd name="connsiteY117" fmla="*/ 1465610 h 1737429"/>
                <a:gd name="connsiteX118" fmla="*/ 498762 w 2485572"/>
                <a:gd name="connsiteY118" fmla="*/ 1432094 h 1737429"/>
                <a:gd name="connsiteX119" fmla="*/ 490525 w 2485572"/>
                <a:gd name="connsiteY119" fmla="*/ 1429254 h 1737429"/>
                <a:gd name="connsiteX120" fmla="*/ 487685 w 2485572"/>
                <a:gd name="connsiteY120" fmla="*/ 1429254 h 1737429"/>
                <a:gd name="connsiteX121" fmla="*/ 462406 w 2485572"/>
                <a:gd name="connsiteY121" fmla="*/ 1426413 h 1737429"/>
                <a:gd name="connsiteX122" fmla="*/ 400770 w 2485572"/>
                <a:gd name="connsiteY122" fmla="*/ 1426413 h 1737429"/>
                <a:gd name="connsiteX123" fmla="*/ 392250 w 2485572"/>
                <a:gd name="connsiteY123" fmla="*/ 1423573 h 1737429"/>
                <a:gd name="connsiteX124" fmla="*/ 384013 w 2485572"/>
                <a:gd name="connsiteY124" fmla="*/ 1420733 h 1737429"/>
                <a:gd name="connsiteX125" fmla="*/ 375492 w 2485572"/>
                <a:gd name="connsiteY125" fmla="*/ 1420733 h 1737429"/>
                <a:gd name="connsiteX126" fmla="*/ 319537 w 2485572"/>
                <a:gd name="connsiteY126" fmla="*/ 1409655 h 1737429"/>
                <a:gd name="connsiteX127" fmla="*/ 313856 w 2485572"/>
                <a:gd name="connsiteY127" fmla="*/ 1406815 h 1737429"/>
                <a:gd name="connsiteX128" fmla="*/ 308176 w 2485572"/>
                <a:gd name="connsiteY128" fmla="*/ 1406815 h 1737429"/>
                <a:gd name="connsiteX129" fmla="*/ 297098 w 2485572"/>
                <a:gd name="connsiteY129" fmla="*/ 1401134 h 1737429"/>
                <a:gd name="connsiteX130" fmla="*/ 221546 w 2485572"/>
                <a:gd name="connsiteY130" fmla="*/ 1392898 h 1737429"/>
                <a:gd name="connsiteX131" fmla="*/ 213025 w 2485572"/>
                <a:gd name="connsiteY131" fmla="*/ 1392898 h 1737429"/>
                <a:gd name="connsiteX132" fmla="*/ 204504 w 2485572"/>
                <a:gd name="connsiteY132" fmla="*/ 1395738 h 1737429"/>
                <a:gd name="connsiteX133" fmla="*/ 154230 w 2485572"/>
                <a:gd name="connsiteY133" fmla="*/ 1406815 h 1737429"/>
                <a:gd name="connsiteX134" fmla="*/ 148549 w 2485572"/>
                <a:gd name="connsiteY134" fmla="*/ 1403975 h 1737429"/>
                <a:gd name="connsiteX135" fmla="*/ 137472 w 2485572"/>
                <a:gd name="connsiteY135" fmla="*/ 1398294 h 1737429"/>
                <a:gd name="connsiteX136" fmla="*/ 131791 w 2485572"/>
                <a:gd name="connsiteY136" fmla="*/ 1398294 h 1737429"/>
                <a:gd name="connsiteX137" fmla="*/ 67316 w 2485572"/>
                <a:gd name="connsiteY137" fmla="*/ 1418177 h 1737429"/>
                <a:gd name="connsiteX138" fmla="*/ 58795 w 2485572"/>
                <a:gd name="connsiteY138" fmla="*/ 1420733 h 1737429"/>
                <a:gd name="connsiteX139" fmla="*/ 50558 w 2485572"/>
                <a:gd name="connsiteY139" fmla="*/ 1423573 h 1737429"/>
                <a:gd name="connsiteX140" fmla="*/ 42037 w 2485572"/>
                <a:gd name="connsiteY140" fmla="*/ 1423573 h 1737429"/>
                <a:gd name="connsiteX141" fmla="*/ 5681 w 2485572"/>
                <a:gd name="connsiteY141" fmla="*/ 1432094 h 1737429"/>
                <a:gd name="connsiteX142" fmla="*/ 2840 w 2485572"/>
                <a:gd name="connsiteY142" fmla="*/ 1403975 h 1737429"/>
                <a:gd name="connsiteX143" fmla="*/ 0 w 2485572"/>
                <a:gd name="connsiteY143" fmla="*/ 1395738 h 1737429"/>
                <a:gd name="connsiteX144" fmla="*/ 5681 w 2485572"/>
                <a:gd name="connsiteY144" fmla="*/ 1373299 h 1737429"/>
                <a:gd name="connsiteX145" fmla="*/ 5681 w 2485572"/>
                <a:gd name="connsiteY145" fmla="*/ 1361938 h 1737429"/>
                <a:gd name="connsiteX146" fmla="*/ 11361 w 2485572"/>
                <a:gd name="connsiteY146" fmla="*/ 1345180 h 1737429"/>
                <a:gd name="connsiteX147" fmla="*/ 42037 w 2485572"/>
                <a:gd name="connsiteY147" fmla="*/ 1305983 h 1737429"/>
                <a:gd name="connsiteX148" fmla="*/ 47718 w 2485572"/>
                <a:gd name="connsiteY148" fmla="*/ 1294622 h 1737429"/>
                <a:gd name="connsiteX149" fmla="*/ 39197 w 2485572"/>
                <a:gd name="connsiteY149" fmla="*/ 1275024 h 1737429"/>
                <a:gd name="connsiteX150" fmla="*/ 33516 w 2485572"/>
                <a:gd name="connsiteY150" fmla="*/ 1269627 h 1737429"/>
                <a:gd name="connsiteX151" fmla="*/ 33516 w 2485572"/>
                <a:gd name="connsiteY151" fmla="*/ 1244348 h 1737429"/>
                <a:gd name="connsiteX152" fmla="*/ 64475 w 2485572"/>
                <a:gd name="connsiteY152" fmla="*/ 1213389 h 1737429"/>
                <a:gd name="connsiteX153" fmla="*/ 81233 w 2485572"/>
                <a:gd name="connsiteY153" fmla="*/ 1199471 h 1737429"/>
                <a:gd name="connsiteX154" fmla="*/ 86914 w 2485572"/>
                <a:gd name="connsiteY154" fmla="*/ 1190950 h 1737429"/>
                <a:gd name="connsiteX155" fmla="*/ 97991 w 2485572"/>
                <a:gd name="connsiteY155" fmla="*/ 1160275 h 1737429"/>
                <a:gd name="connsiteX156" fmla="*/ 95435 w 2485572"/>
                <a:gd name="connsiteY156" fmla="*/ 1151753 h 1737429"/>
                <a:gd name="connsiteX157" fmla="*/ 95435 w 2485572"/>
                <a:gd name="connsiteY157" fmla="*/ 1121078 h 1737429"/>
                <a:gd name="connsiteX158" fmla="*/ 100832 w 2485572"/>
                <a:gd name="connsiteY158" fmla="*/ 1112557 h 1737429"/>
                <a:gd name="connsiteX159" fmla="*/ 103672 w 2485572"/>
                <a:gd name="connsiteY159" fmla="*/ 1106876 h 1737429"/>
                <a:gd name="connsiteX160" fmla="*/ 154230 w 2485572"/>
                <a:gd name="connsiteY160" fmla="*/ 1070520 h 1737429"/>
                <a:gd name="connsiteX161" fmla="*/ 176668 w 2485572"/>
                <a:gd name="connsiteY161" fmla="*/ 1045241 h 1737429"/>
                <a:gd name="connsiteX162" fmla="*/ 176668 w 2485572"/>
                <a:gd name="connsiteY162" fmla="*/ 1037004 h 1737429"/>
                <a:gd name="connsiteX163" fmla="*/ 173828 w 2485572"/>
                <a:gd name="connsiteY163" fmla="*/ 1028483 h 1737429"/>
                <a:gd name="connsiteX164" fmla="*/ 157070 w 2485572"/>
                <a:gd name="connsiteY164" fmla="*/ 1008885 h 1737429"/>
                <a:gd name="connsiteX165" fmla="*/ 154230 w 2485572"/>
                <a:gd name="connsiteY165" fmla="*/ 1000648 h 1737429"/>
                <a:gd name="connsiteX166" fmla="*/ 157070 w 2485572"/>
                <a:gd name="connsiteY166" fmla="*/ 964008 h 1737429"/>
                <a:gd name="connsiteX167" fmla="*/ 154230 w 2485572"/>
                <a:gd name="connsiteY167" fmla="*/ 955771 h 1737429"/>
                <a:gd name="connsiteX168" fmla="*/ 126111 w 2485572"/>
                <a:gd name="connsiteY168" fmla="*/ 930492 h 1737429"/>
                <a:gd name="connsiteX169" fmla="*/ 112193 w 2485572"/>
                <a:gd name="connsiteY169" fmla="*/ 927652 h 1737429"/>
                <a:gd name="connsiteX170" fmla="*/ 109353 w 2485572"/>
                <a:gd name="connsiteY170" fmla="*/ 921971 h 1737429"/>
                <a:gd name="connsiteX171" fmla="*/ 109353 w 2485572"/>
                <a:gd name="connsiteY171" fmla="*/ 908053 h 1737429"/>
                <a:gd name="connsiteX172" fmla="*/ 117590 w 2485572"/>
                <a:gd name="connsiteY172" fmla="*/ 891295 h 1737429"/>
                <a:gd name="connsiteX173" fmla="*/ 123270 w 2485572"/>
                <a:gd name="connsiteY173" fmla="*/ 885615 h 1737429"/>
                <a:gd name="connsiteX174" fmla="*/ 148549 w 2485572"/>
                <a:gd name="connsiteY174" fmla="*/ 866016 h 1737429"/>
                <a:gd name="connsiteX175" fmla="*/ 128951 w 2485572"/>
                <a:gd name="connsiteY175" fmla="*/ 840738 h 1737429"/>
                <a:gd name="connsiteX176" fmla="*/ 126111 w 2485572"/>
                <a:gd name="connsiteY176" fmla="*/ 821139 h 1737429"/>
                <a:gd name="connsiteX177" fmla="*/ 140028 w 2485572"/>
                <a:gd name="connsiteY177" fmla="*/ 812618 h 1737429"/>
                <a:gd name="connsiteX178" fmla="*/ 142869 w 2485572"/>
                <a:gd name="connsiteY178" fmla="*/ 790464 h 1737429"/>
                <a:gd name="connsiteX179" fmla="*/ 154230 w 2485572"/>
                <a:gd name="connsiteY179" fmla="*/ 773422 h 1737429"/>
                <a:gd name="connsiteX180" fmla="*/ 157070 w 2485572"/>
                <a:gd name="connsiteY180" fmla="*/ 762344 h 1737429"/>
                <a:gd name="connsiteX181" fmla="*/ 157070 w 2485572"/>
                <a:gd name="connsiteY181" fmla="*/ 753824 h 1737429"/>
                <a:gd name="connsiteX182" fmla="*/ 145709 w 2485572"/>
                <a:gd name="connsiteY182" fmla="*/ 731385 h 1737429"/>
                <a:gd name="connsiteX183" fmla="*/ 145709 w 2485572"/>
                <a:gd name="connsiteY183" fmla="*/ 723148 h 1737429"/>
                <a:gd name="connsiteX184" fmla="*/ 159627 w 2485572"/>
                <a:gd name="connsiteY184" fmla="*/ 714627 h 1737429"/>
                <a:gd name="connsiteX185" fmla="*/ 204504 w 2485572"/>
                <a:gd name="connsiteY185" fmla="*/ 708946 h 1737429"/>
                <a:gd name="connsiteX186" fmla="*/ 232623 w 2485572"/>
                <a:gd name="connsiteY186" fmla="*/ 678271 h 1737429"/>
                <a:gd name="connsiteX187" fmla="*/ 232623 w 2485572"/>
                <a:gd name="connsiteY187" fmla="*/ 666909 h 1737429"/>
                <a:gd name="connsiteX188" fmla="*/ 215865 w 2485572"/>
                <a:gd name="connsiteY188" fmla="*/ 644755 h 1737429"/>
                <a:gd name="connsiteX189" fmla="*/ 218705 w 2485572"/>
                <a:gd name="connsiteY189" fmla="*/ 613795 h 1737429"/>
                <a:gd name="connsiteX190" fmla="*/ 241144 w 2485572"/>
                <a:gd name="connsiteY190" fmla="*/ 582836 h 1737429"/>
                <a:gd name="connsiteX191" fmla="*/ 252221 w 2485572"/>
                <a:gd name="connsiteY191" fmla="*/ 571758 h 1737429"/>
                <a:gd name="connsiteX192" fmla="*/ 285737 w 2485572"/>
                <a:gd name="connsiteY192" fmla="*/ 524041 h 1737429"/>
                <a:gd name="connsiteX193" fmla="*/ 291418 w 2485572"/>
                <a:gd name="connsiteY193" fmla="*/ 518644 h 1737429"/>
                <a:gd name="connsiteX194" fmla="*/ 322377 w 2485572"/>
                <a:gd name="connsiteY194" fmla="*/ 518644 h 1737429"/>
                <a:gd name="connsiteX195" fmla="*/ 333455 w 2485572"/>
                <a:gd name="connsiteY195" fmla="*/ 510123 h 1737429"/>
                <a:gd name="connsiteX196" fmla="*/ 341976 w 2485572"/>
                <a:gd name="connsiteY196" fmla="*/ 482004 h 1737429"/>
                <a:gd name="connsiteX197" fmla="*/ 347372 w 2485572"/>
                <a:gd name="connsiteY197" fmla="*/ 476607 h 1737429"/>
                <a:gd name="connsiteX198" fmla="*/ 386853 w 2485572"/>
                <a:gd name="connsiteY198" fmla="*/ 459565 h 1737429"/>
                <a:gd name="connsiteX199" fmla="*/ 389409 w 2485572"/>
                <a:gd name="connsiteY199" fmla="*/ 454169 h 1737429"/>
                <a:gd name="connsiteX200" fmla="*/ 400770 w 2485572"/>
                <a:gd name="connsiteY200" fmla="*/ 434570 h 1737429"/>
                <a:gd name="connsiteX201" fmla="*/ 414688 w 2485572"/>
                <a:gd name="connsiteY201" fmla="*/ 392534 h 1737429"/>
                <a:gd name="connsiteX202" fmla="*/ 428890 w 2485572"/>
                <a:gd name="connsiteY202" fmla="*/ 341976 h 1737429"/>
                <a:gd name="connsiteX203" fmla="*/ 434286 w 2485572"/>
                <a:gd name="connsiteY203" fmla="*/ 255062 h 1737429"/>
                <a:gd name="connsiteX204" fmla="*/ 437127 w 2485572"/>
                <a:gd name="connsiteY204" fmla="*/ 252221 h 1737429"/>
                <a:gd name="connsiteX205" fmla="*/ 448488 w 2485572"/>
                <a:gd name="connsiteY205" fmla="*/ 235463 h 1737429"/>
                <a:gd name="connsiteX206" fmla="*/ 468086 w 2485572"/>
                <a:gd name="connsiteY206" fmla="*/ 221546 h 1737429"/>
                <a:gd name="connsiteX207" fmla="*/ 501602 w 2485572"/>
                <a:gd name="connsiteY207" fmla="*/ 215865 h 1737429"/>
                <a:gd name="connsiteX208" fmla="*/ 512964 w 2485572"/>
                <a:gd name="connsiteY208" fmla="*/ 213025 h 1737429"/>
                <a:gd name="connsiteX209" fmla="*/ 555000 w 2485572"/>
                <a:gd name="connsiteY209" fmla="*/ 187746 h 1737429"/>
                <a:gd name="connsiteX210" fmla="*/ 557557 w 2485572"/>
                <a:gd name="connsiteY210" fmla="*/ 182349 h 1737429"/>
                <a:gd name="connsiteX211" fmla="*/ 602434 w 2485572"/>
                <a:gd name="connsiteY211" fmla="*/ 131791 h 1737429"/>
                <a:gd name="connsiteX212" fmla="*/ 605274 w 2485572"/>
                <a:gd name="connsiteY212" fmla="*/ 123270 h 1737429"/>
                <a:gd name="connsiteX213" fmla="*/ 594197 w 2485572"/>
                <a:gd name="connsiteY213" fmla="*/ 70156 h 1737429"/>
                <a:gd name="connsiteX214" fmla="*/ 650151 w 2485572"/>
                <a:gd name="connsiteY214" fmla="*/ 92595 h 1737429"/>
                <a:gd name="connsiteX215" fmla="*/ 664069 w 2485572"/>
                <a:gd name="connsiteY215" fmla="*/ 92595 h 1737429"/>
                <a:gd name="connsiteX216" fmla="*/ 689348 w 2485572"/>
                <a:gd name="connsiteY216" fmla="*/ 98275 h 1737429"/>
                <a:gd name="connsiteX217" fmla="*/ 723148 w 2485572"/>
                <a:gd name="connsiteY217" fmla="*/ 89754 h 1737429"/>
                <a:gd name="connsiteX218" fmla="*/ 725704 w 2485572"/>
                <a:gd name="connsiteY218" fmla="*/ 92595 h 1737429"/>
                <a:gd name="connsiteX219" fmla="*/ 731385 w 2485572"/>
                <a:gd name="connsiteY219" fmla="*/ 92595 h 1737429"/>
                <a:gd name="connsiteX220" fmla="*/ 737065 w 2485572"/>
                <a:gd name="connsiteY220" fmla="*/ 95435 h 1737429"/>
                <a:gd name="connsiteX221" fmla="*/ 742746 w 2485572"/>
                <a:gd name="connsiteY221" fmla="*/ 95435 h 1737429"/>
                <a:gd name="connsiteX222" fmla="*/ 779102 w 2485572"/>
                <a:gd name="connsiteY222" fmla="*/ 75837 h 1737429"/>
                <a:gd name="connsiteX223" fmla="*/ 818299 w 2485572"/>
                <a:gd name="connsiteY223" fmla="*/ 39197 h 1737429"/>
                <a:gd name="connsiteX224" fmla="*/ 823980 w 2485572"/>
                <a:gd name="connsiteY224" fmla="*/ 33800 h 1737429"/>
                <a:gd name="connsiteX225" fmla="*/ 851815 w 2485572"/>
                <a:gd name="connsiteY225" fmla="*/ 19598 h 1737429"/>
                <a:gd name="connsiteX226" fmla="*/ 854655 w 2485572"/>
                <a:gd name="connsiteY226" fmla="*/ 14202 h 1737429"/>
                <a:gd name="connsiteX227" fmla="*/ 888455 w 2485572"/>
                <a:gd name="connsiteY227" fmla="*/ 8521 h 1737429"/>
                <a:gd name="connsiteX228" fmla="*/ 893852 w 2485572"/>
                <a:gd name="connsiteY228" fmla="*/ 11361 h 1737429"/>
                <a:gd name="connsiteX229" fmla="*/ 933332 w 2485572"/>
                <a:gd name="connsiteY229" fmla="*/ 36640 h 1737429"/>
                <a:gd name="connsiteX230" fmla="*/ 938729 w 2485572"/>
                <a:gd name="connsiteY230" fmla="*/ 42037 h 1737429"/>
                <a:gd name="connsiteX231" fmla="*/ 969689 w 2485572"/>
                <a:gd name="connsiteY231" fmla="*/ 61635 h 1737429"/>
                <a:gd name="connsiteX232" fmla="*/ 972529 w 2485572"/>
                <a:gd name="connsiteY232" fmla="*/ 64475 h 1737429"/>
                <a:gd name="connsiteX233" fmla="*/ 977925 w 2485572"/>
                <a:gd name="connsiteY233" fmla="*/ 67316 h 1737429"/>
                <a:gd name="connsiteX234" fmla="*/ 1011725 w 2485572"/>
                <a:gd name="connsiteY234" fmla="*/ 67316 h 1737429"/>
                <a:gd name="connsiteX235" fmla="*/ 1031324 w 2485572"/>
                <a:gd name="connsiteY235" fmla="*/ 64475 h 1737429"/>
                <a:gd name="connsiteX236" fmla="*/ 1042401 w 2485572"/>
                <a:gd name="connsiteY236" fmla="*/ 64475 h 1737429"/>
                <a:gd name="connsiteX237" fmla="*/ 1104036 w 2485572"/>
                <a:gd name="connsiteY237" fmla="*/ 70156 h 1737429"/>
                <a:gd name="connsiteX238" fmla="*/ 1109717 w 2485572"/>
                <a:gd name="connsiteY238" fmla="*/ 75837 h 1737429"/>
                <a:gd name="connsiteX239" fmla="*/ 1118238 w 2485572"/>
                <a:gd name="connsiteY239" fmla="*/ 81233 h 1737429"/>
                <a:gd name="connsiteX240" fmla="*/ 1121078 w 2485572"/>
                <a:gd name="connsiteY240" fmla="*/ 84074 h 1737429"/>
                <a:gd name="connsiteX241" fmla="*/ 1143517 w 2485572"/>
                <a:gd name="connsiteY241" fmla="*/ 95435 h 1737429"/>
                <a:gd name="connsiteX242" fmla="*/ 1151754 w 2485572"/>
                <a:gd name="connsiteY242" fmla="*/ 100832 h 1737429"/>
                <a:gd name="connsiteX243" fmla="*/ 1171352 w 2485572"/>
                <a:gd name="connsiteY243" fmla="*/ 100832 h 1737429"/>
                <a:gd name="connsiteX244" fmla="*/ 1174192 w 2485572"/>
                <a:gd name="connsiteY244" fmla="*/ 98275 h 1737429"/>
                <a:gd name="connsiteX245" fmla="*/ 1188110 w 2485572"/>
                <a:gd name="connsiteY245" fmla="*/ 89754 h 1737429"/>
                <a:gd name="connsiteX246" fmla="*/ 1193791 w 2485572"/>
                <a:gd name="connsiteY246" fmla="*/ 84074 h 1737429"/>
                <a:gd name="connsiteX247" fmla="*/ 1238668 w 2485572"/>
                <a:gd name="connsiteY247" fmla="*/ 75837 h 1737429"/>
                <a:gd name="connsiteX248" fmla="*/ 1244348 w 2485572"/>
                <a:gd name="connsiteY248" fmla="*/ 78677 h 1737429"/>
                <a:gd name="connsiteX249" fmla="*/ 1272184 w 2485572"/>
                <a:gd name="connsiteY249" fmla="*/ 75837 h 1737429"/>
                <a:gd name="connsiteX250" fmla="*/ 1280705 w 2485572"/>
                <a:gd name="connsiteY250" fmla="*/ 72996 h 1737429"/>
                <a:gd name="connsiteX251" fmla="*/ 1286385 w 2485572"/>
                <a:gd name="connsiteY251" fmla="*/ 72996 h 1737429"/>
                <a:gd name="connsiteX252" fmla="*/ 1348020 w 2485572"/>
                <a:gd name="connsiteY252" fmla="*/ 50558 h 1737429"/>
                <a:gd name="connsiteX253" fmla="*/ 1350861 w 2485572"/>
                <a:gd name="connsiteY253" fmla="*/ 50558 h 1737429"/>
                <a:gd name="connsiteX254" fmla="*/ 1392898 w 2485572"/>
                <a:gd name="connsiteY254" fmla="*/ 39197 h 1737429"/>
                <a:gd name="connsiteX255" fmla="*/ 1406815 w 2485572"/>
                <a:gd name="connsiteY255" fmla="*/ 39197 h 1737429"/>
                <a:gd name="connsiteX256" fmla="*/ 1459929 w 2485572"/>
                <a:gd name="connsiteY256" fmla="*/ 36640 h 1737429"/>
                <a:gd name="connsiteX257" fmla="*/ 1468450 w 2485572"/>
                <a:gd name="connsiteY257" fmla="*/ 36640 h 1737429"/>
                <a:gd name="connsiteX258" fmla="*/ 1474131 w 2485572"/>
                <a:gd name="connsiteY258" fmla="*/ 33800 h 1737429"/>
                <a:gd name="connsiteX259" fmla="*/ 1479528 w 2485572"/>
                <a:gd name="connsiteY259" fmla="*/ 30960 h 1737429"/>
                <a:gd name="connsiteX260" fmla="*/ 1485208 w 2485572"/>
                <a:gd name="connsiteY260" fmla="*/ 30960 h 1737429"/>
                <a:gd name="connsiteX261" fmla="*/ 1544003 w 2485572"/>
                <a:gd name="connsiteY261" fmla="*/ 16758 h 1737429"/>
                <a:gd name="connsiteX262" fmla="*/ 1549684 w 2485572"/>
                <a:gd name="connsiteY262" fmla="*/ 14202 h 1737429"/>
                <a:gd name="connsiteX263" fmla="*/ 1555364 w 2485572"/>
                <a:gd name="connsiteY263" fmla="*/ 14202 h 1737429"/>
                <a:gd name="connsiteX264" fmla="*/ 1563601 w 2485572"/>
                <a:gd name="connsiteY264" fmla="*/ 11361 h 1737429"/>
                <a:gd name="connsiteX265" fmla="*/ 1614159 w 2485572"/>
                <a:gd name="connsiteY265" fmla="*/ 22439 h 1737429"/>
                <a:gd name="connsiteX266" fmla="*/ 1619840 w 2485572"/>
                <a:gd name="connsiteY266" fmla="*/ 19598 h 1737429"/>
                <a:gd name="connsiteX267" fmla="*/ 1630917 w 2485572"/>
                <a:gd name="connsiteY267" fmla="*/ 16758 h 1737429"/>
                <a:gd name="connsiteX268" fmla="*/ 1645119 w 2485572"/>
                <a:gd name="connsiteY268" fmla="*/ 8521 h 1737429"/>
                <a:gd name="connsiteX269" fmla="*/ 1653356 w 2485572"/>
                <a:gd name="connsiteY269" fmla="*/ 5681 h 1737429"/>
                <a:gd name="connsiteX270" fmla="*/ 1689712 w 2485572"/>
                <a:gd name="connsiteY270" fmla="*/ 0 h 1737429"/>
                <a:gd name="connsiteX271" fmla="*/ 1698233 w 2485572"/>
                <a:gd name="connsiteY271" fmla="*/ 11361 h 1737429"/>
                <a:gd name="connsiteX272" fmla="*/ 1703914 w 2485572"/>
                <a:gd name="connsiteY272" fmla="*/ 14202 h 1737429"/>
                <a:gd name="connsiteX273" fmla="*/ 1709310 w 2485572"/>
                <a:gd name="connsiteY273" fmla="*/ 16758 h 1737429"/>
                <a:gd name="connsiteX274" fmla="*/ 1717831 w 2485572"/>
                <a:gd name="connsiteY274" fmla="*/ 16758 h 1737429"/>
                <a:gd name="connsiteX275" fmla="*/ 1757028 w 2485572"/>
                <a:gd name="connsiteY275" fmla="*/ 22439 h 1737429"/>
                <a:gd name="connsiteX276" fmla="*/ 1762708 w 2485572"/>
                <a:gd name="connsiteY276" fmla="*/ 25279 h 1737429"/>
                <a:gd name="connsiteX277" fmla="*/ 1768389 w 2485572"/>
                <a:gd name="connsiteY277" fmla="*/ 25279 h 1737429"/>
                <a:gd name="connsiteX278" fmla="*/ 1787987 w 2485572"/>
                <a:gd name="connsiteY278" fmla="*/ 33800 h 1737429"/>
                <a:gd name="connsiteX279" fmla="*/ 1793384 w 2485572"/>
                <a:gd name="connsiteY279" fmla="*/ 33800 h 1737429"/>
                <a:gd name="connsiteX280" fmla="*/ 1801905 w 2485572"/>
                <a:gd name="connsiteY280" fmla="*/ 36640 h 1737429"/>
                <a:gd name="connsiteX281" fmla="*/ 1835421 w 2485572"/>
                <a:gd name="connsiteY281" fmla="*/ 42037 h 1737429"/>
                <a:gd name="connsiteX282" fmla="*/ 1891659 w 2485572"/>
                <a:gd name="connsiteY282" fmla="*/ 61635 h 1737429"/>
                <a:gd name="connsiteX283" fmla="*/ 1897340 w 2485572"/>
                <a:gd name="connsiteY283" fmla="*/ 64475 h 1737429"/>
                <a:gd name="connsiteX284" fmla="*/ 1899896 w 2485572"/>
                <a:gd name="connsiteY284" fmla="*/ 67316 h 1737429"/>
                <a:gd name="connsiteX285" fmla="*/ 1944774 w 2485572"/>
                <a:gd name="connsiteY285" fmla="*/ 123270 h 1737429"/>
                <a:gd name="connsiteX286" fmla="*/ 1947614 w 2485572"/>
                <a:gd name="connsiteY286" fmla="*/ 128951 h 1737429"/>
                <a:gd name="connsiteX287" fmla="*/ 1950454 w 2485572"/>
                <a:gd name="connsiteY287" fmla="*/ 131791 h 1737429"/>
                <a:gd name="connsiteX288" fmla="*/ 1956135 w 2485572"/>
                <a:gd name="connsiteY288" fmla="*/ 140312 h 1737429"/>
                <a:gd name="connsiteX289" fmla="*/ 1958975 w 2485572"/>
                <a:gd name="connsiteY289" fmla="*/ 145709 h 1737429"/>
                <a:gd name="connsiteX290" fmla="*/ 1961532 w 2485572"/>
                <a:gd name="connsiteY290" fmla="*/ 154230 h 1737429"/>
                <a:gd name="connsiteX291" fmla="*/ 1998172 w 2485572"/>
                <a:gd name="connsiteY291" fmla="*/ 204788 h 1737429"/>
                <a:gd name="connsiteX292" fmla="*/ 2003569 w 2485572"/>
                <a:gd name="connsiteY292" fmla="*/ 207344 h 1737429"/>
                <a:gd name="connsiteX293" fmla="*/ 2009249 w 2485572"/>
                <a:gd name="connsiteY293" fmla="*/ 210184 h 1737429"/>
                <a:gd name="connsiteX294" fmla="*/ 2017770 w 2485572"/>
                <a:gd name="connsiteY294" fmla="*/ 210184 h 1737429"/>
                <a:gd name="connsiteX295" fmla="*/ 2026007 w 2485572"/>
                <a:gd name="connsiteY295" fmla="*/ 213025 h 1737429"/>
                <a:gd name="connsiteX296" fmla="*/ 2037368 w 2485572"/>
                <a:gd name="connsiteY296" fmla="*/ 215865 h 1737429"/>
                <a:gd name="connsiteX297" fmla="*/ 2099003 w 2485572"/>
                <a:gd name="connsiteY297" fmla="*/ 221546 h 1737429"/>
                <a:gd name="connsiteX298" fmla="*/ 2104684 w 2485572"/>
                <a:gd name="connsiteY298" fmla="*/ 224386 h 1737429"/>
                <a:gd name="connsiteX299" fmla="*/ 2112921 w 2485572"/>
                <a:gd name="connsiteY299" fmla="*/ 224386 h 1737429"/>
                <a:gd name="connsiteX300" fmla="*/ 2124283 w 2485572"/>
                <a:gd name="connsiteY300" fmla="*/ 229783 h 1737429"/>
                <a:gd name="connsiteX301" fmla="*/ 2177397 w 2485572"/>
                <a:gd name="connsiteY301" fmla="*/ 229783 h 1737429"/>
                <a:gd name="connsiteX302" fmla="*/ 2185918 w 2485572"/>
                <a:gd name="connsiteY302" fmla="*/ 232623 h 1737429"/>
                <a:gd name="connsiteX303" fmla="*/ 2213753 w 2485572"/>
                <a:gd name="connsiteY303" fmla="*/ 226942 h 1737429"/>
                <a:gd name="connsiteX304" fmla="*/ 2219434 w 2485572"/>
                <a:gd name="connsiteY304" fmla="*/ 224386 h 1737429"/>
                <a:gd name="connsiteX305" fmla="*/ 2241872 w 2485572"/>
                <a:gd name="connsiteY305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983606 w 2485572"/>
                <a:gd name="connsiteY72" fmla="*/ 1692552 h 1737429"/>
                <a:gd name="connsiteX73" fmla="*/ 977925 w 2485572"/>
                <a:gd name="connsiteY73" fmla="*/ 1692552 h 1737429"/>
                <a:gd name="connsiteX74" fmla="*/ 950090 w 2485572"/>
                <a:gd name="connsiteY74" fmla="*/ 1653356 h 1737429"/>
                <a:gd name="connsiteX75" fmla="*/ 950090 w 2485572"/>
                <a:gd name="connsiteY75" fmla="*/ 1639438 h 1737429"/>
                <a:gd name="connsiteX76" fmla="*/ 952931 w 2485572"/>
                <a:gd name="connsiteY76" fmla="*/ 1636598 h 1737429"/>
                <a:gd name="connsiteX77" fmla="*/ 975369 w 2485572"/>
                <a:gd name="connsiteY77" fmla="*/ 1597401 h 1737429"/>
                <a:gd name="connsiteX78" fmla="*/ 980766 w 2485572"/>
                <a:gd name="connsiteY78" fmla="*/ 1591721 h 1737429"/>
                <a:gd name="connsiteX79" fmla="*/ 1017406 w 2485572"/>
                <a:gd name="connsiteY79" fmla="*/ 1561045 h 1737429"/>
                <a:gd name="connsiteX80" fmla="*/ 1022803 w 2485572"/>
                <a:gd name="connsiteY80" fmla="*/ 1558205 h 1737429"/>
                <a:gd name="connsiteX81" fmla="*/ 1025643 w 2485572"/>
                <a:gd name="connsiteY81" fmla="*/ 1555364 h 1737429"/>
                <a:gd name="connsiteX82" fmla="*/ 1031324 w 2485572"/>
                <a:gd name="connsiteY82" fmla="*/ 1549684 h 1737429"/>
                <a:gd name="connsiteX83" fmla="*/ 1293866 w 2485572"/>
                <a:gd name="connsiteY83" fmla="*/ 1680648 h 1737429"/>
                <a:gd name="connsiteX84" fmla="*/ 1455791 w 2485572"/>
                <a:gd name="connsiteY84" fmla="*/ 1685410 h 1737429"/>
                <a:gd name="connsiteX85" fmla="*/ 1289417 w 2485572"/>
                <a:gd name="connsiteY85" fmla="*/ 1536685 h 1737429"/>
                <a:gd name="connsiteX86" fmla="*/ 1061999 w 2485572"/>
                <a:gd name="connsiteY86" fmla="*/ 1465610 h 1737429"/>
                <a:gd name="connsiteX87" fmla="*/ 1061999 w 2485572"/>
                <a:gd name="connsiteY87" fmla="*/ 1429254 h 1737429"/>
                <a:gd name="connsiteX88" fmla="*/ 1048082 w 2485572"/>
                <a:gd name="connsiteY88" fmla="*/ 1403975 h 1737429"/>
                <a:gd name="connsiteX89" fmla="*/ 1022803 w 2485572"/>
                <a:gd name="connsiteY89" fmla="*/ 1387217 h 1737429"/>
                <a:gd name="connsiteX90" fmla="*/ 1011725 w 2485572"/>
                <a:gd name="connsiteY90" fmla="*/ 1381536 h 1737429"/>
                <a:gd name="connsiteX91" fmla="*/ 1000364 w 2485572"/>
                <a:gd name="connsiteY91" fmla="*/ 1381536 h 1737429"/>
                <a:gd name="connsiteX92" fmla="*/ 961167 w 2485572"/>
                <a:gd name="connsiteY92" fmla="*/ 1376140 h 1737429"/>
                <a:gd name="connsiteX93" fmla="*/ 924811 w 2485572"/>
                <a:gd name="connsiteY93" fmla="*/ 1367618 h 1737429"/>
                <a:gd name="connsiteX94" fmla="*/ 919131 w 2485572"/>
                <a:gd name="connsiteY94" fmla="*/ 1367618 h 1737429"/>
                <a:gd name="connsiteX95" fmla="*/ 913450 w 2485572"/>
                <a:gd name="connsiteY95" fmla="*/ 1364778 h 1737429"/>
                <a:gd name="connsiteX96" fmla="*/ 908053 w 2485572"/>
                <a:gd name="connsiteY96" fmla="*/ 1364778 h 1737429"/>
                <a:gd name="connsiteX97" fmla="*/ 877094 w 2485572"/>
                <a:gd name="connsiteY97" fmla="*/ 1381536 h 1737429"/>
                <a:gd name="connsiteX98" fmla="*/ 868857 w 2485572"/>
                <a:gd name="connsiteY98" fmla="*/ 1390057 h 1737429"/>
                <a:gd name="connsiteX99" fmla="*/ 835057 w 2485572"/>
                <a:gd name="connsiteY99" fmla="*/ 1434934 h 1737429"/>
                <a:gd name="connsiteX100" fmla="*/ 832217 w 2485572"/>
                <a:gd name="connsiteY100" fmla="*/ 1440331 h 1737429"/>
                <a:gd name="connsiteX101" fmla="*/ 832217 w 2485572"/>
                <a:gd name="connsiteY101" fmla="*/ 1446012 h 1737429"/>
                <a:gd name="connsiteX102" fmla="*/ 767741 w 2485572"/>
                <a:gd name="connsiteY102" fmla="*/ 1513327 h 1737429"/>
                <a:gd name="connsiteX103" fmla="*/ 711787 w 2485572"/>
                <a:gd name="connsiteY103" fmla="*/ 1535766 h 1737429"/>
                <a:gd name="connsiteX104" fmla="*/ 686508 w 2485572"/>
                <a:gd name="connsiteY104" fmla="*/ 1541447 h 1737429"/>
                <a:gd name="connsiteX105" fmla="*/ 661513 w 2485572"/>
                <a:gd name="connsiteY105" fmla="*/ 1549684 h 1737429"/>
                <a:gd name="connsiteX106" fmla="*/ 658672 w 2485572"/>
                <a:gd name="connsiteY106" fmla="*/ 1552524 h 1737429"/>
                <a:gd name="connsiteX107" fmla="*/ 652992 w 2485572"/>
                <a:gd name="connsiteY107" fmla="*/ 1555364 h 1737429"/>
                <a:gd name="connsiteX108" fmla="*/ 624873 w 2485572"/>
                <a:gd name="connsiteY108" fmla="*/ 1561045 h 1737429"/>
                <a:gd name="connsiteX109" fmla="*/ 619476 w 2485572"/>
                <a:gd name="connsiteY109" fmla="*/ 1558205 h 1737429"/>
                <a:gd name="connsiteX110" fmla="*/ 616636 w 2485572"/>
                <a:gd name="connsiteY110" fmla="*/ 1555364 h 1737429"/>
                <a:gd name="connsiteX111" fmla="*/ 597037 w 2485572"/>
                <a:gd name="connsiteY111" fmla="*/ 1532926 h 1737429"/>
                <a:gd name="connsiteX112" fmla="*/ 594197 w 2485572"/>
                <a:gd name="connsiteY112" fmla="*/ 1521848 h 1737429"/>
                <a:gd name="connsiteX113" fmla="*/ 591357 w 2485572"/>
                <a:gd name="connsiteY113" fmla="*/ 1519008 h 1737429"/>
                <a:gd name="connsiteX114" fmla="*/ 566078 w 2485572"/>
                <a:gd name="connsiteY114" fmla="*/ 1482368 h 1737429"/>
                <a:gd name="connsiteX115" fmla="*/ 560397 w 2485572"/>
                <a:gd name="connsiteY115" fmla="*/ 1471291 h 1737429"/>
                <a:gd name="connsiteX116" fmla="*/ 555000 w 2485572"/>
                <a:gd name="connsiteY116" fmla="*/ 1465610 h 1737429"/>
                <a:gd name="connsiteX117" fmla="*/ 498762 w 2485572"/>
                <a:gd name="connsiteY117" fmla="*/ 1432094 h 1737429"/>
                <a:gd name="connsiteX118" fmla="*/ 490525 w 2485572"/>
                <a:gd name="connsiteY118" fmla="*/ 1429254 h 1737429"/>
                <a:gd name="connsiteX119" fmla="*/ 487685 w 2485572"/>
                <a:gd name="connsiteY119" fmla="*/ 1429254 h 1737429"/>
                <a:gd name="connsiteX120" fmla="*/ 462406 w 2485572"/>
                <a:gd name="connsiteY120" fmla="*/ 1426413 h 1737429"/>
                <a:gd name="connsiteX121" fmla="*/ 400770 w 2485572"/>
                <a:gd name="connsiteY121" fmla="*/ 1426413 h 1737429"/>
                <a:gd name="connsiteX122" fmla="*/ 392250 w 2485572"/>
                <a:gd name="connsiteY122" fmla="*/ 1423573 h 1737429"/>
                <a:gd name="connsiteX123" fmla="*/ 384013 w 2485572"/>
                <a:gd name="connsiteY123" fmla="*/ 1420733 h 1737429"/>
                <a:gd name="connsiteX124" fmla="*/ 375492 w 2485572"/>
                <a:gd name="connsiteY124" fmla="*/ 1420733 h 1737429"/>
                <a:gd name="connsiteX125" fmla="*/ 319537 w 2485572"/>
                <a:gd name="connsiteY125" fmla="*/ 1409655 h 1737429"/>
                <a:gd name="connsiteX126" fmla="*/ 313856 w 2485572"/>
                <a:gd name="connsiteY126" fmla="*/ 1406815 h 1737429"/>
                <a:gd name="connsiteX127" fmla="*/ 308176 w 2485572"/>
                <a:gd name="connsiteY127" fmla="*/ 1406815 h 1737429"/>
                <a:gd name="connsiteX128" fmla="*/ 297098 w 2485572"/>
                <a:gd name="connsiteY128" fmla="*/ 1401134 h 1737429"/>
                <a:gd name="connsiteX129" fmla="*/ 221546 w 2485572"/>
                <a:gd name="connsiteY129" fmla="*/ 1392898 h 1737429"/>
                <a:gd name="connsiteX130" fmla="*/ 213025 w 2485572"/>
                <a:gd name="connsiteY130" fmla="*/ 1392898 h 1737429"/>
                <a:gd name="connsiteX131" fmla="*/ 204504 w 2485572"/>
                <a:gd name="connsiteY131" fmla="*/ 1395738 h 1737429"/>
                <a:gd name="connsiteX132" fmla="*/ 154230 w 2485572"/>
                <a:gd name="connsiteY132" fmla="*/ 1406815 h 1737429"/>
                <a:gd name="connsiteX133" fmla="*/ 148549 w 2485572"/>
                <a:gd name="connsiteY133" fmla="*/ 1403975 h 1737429"/>
                <a:gd name="connsiteX134" fmla="*/ 137472 w 2485572"/>
                <a:gd name="connsiteY134" fmla="*/ 1398294 h 1737429"/>
                <a:gd name="connsiteX135" fmla="*/ 131791 w 2485572"/>
                <a:gd name="connsiteY135" fmla="*/ 1398294 h 1737429"/>
                <a:gd name="connsiteX136" fmla="*/ 67316 w 2485572"/>
                <a:gd name="connsiteY136" fmla="*/ 1418177 h 1737429"/>
                <a:gd name="connsiteX137" fmla="*/ 58795 w 2485572"/>
                <a:gd name="connsiteY137" fmla="*/ 1420733 h 1737429"/>
                <a:gd name="connsiteX138" fmla="*/ 50558 w 2485572"/>
                <a:gd name="connsiteY138" fmla="*/ 1423573 h 1737429"/>
                <a:gd name="connsiteX139" fmla="*/ 42037 w 2485572"/>
                <a:gd name="connsiteY139" fmla="*/ 1423573 h 1737429"/>
                <a:gd name="connsiteX140" fmla="*/ 5681 w 2485572"/>
                <a:gd name="connsiteY140" fmla="*/ 1432094 h 1737429"/>
                <a:gd name="connsiteX141" fmla="*/ 2840 w 2485572"/>
                <a:gd name="connsiteY141" fmla="*/ 1403975 h 1737429"/>
                <a:gd name="connsiteX142" fmla="*/ 0 w 2485572"/>
                <a:gd name="connsiteY142" fmla="*/ 1395738 h 1737429"/>
                <a:gd name="connsiteX143" fmla="*/ 5681 w 2485572"/>
                <a:gd name="connsiteY143" fmla="*/ 1373299 h 1737429"/>
                <a:gd name="connsiteX144" fmla="*/ 5681 w 2485572"/>
                <a:gd name="connsiteY144" fmla="*/ 1361938 h 1737429"/>
                <a:gd name="connsiteX145" fmla="*/ 11361 w 2485572"/>
                <a:gd name="connsiteY145" fmla="*/ 1345180 h 1737429"/>
                <a:gd name="connsiteX146" fmla="*/ 42037 w 2485572"/>
                <a:gd name="connsiteY146" fmla="*/ 1305983 h 1737429"/>
                <a:gd name="connsiteX147" fmla="*/ 47718 w 2485572"/>
                <a:gd name="connsiteY147" fmla="*/ 1294622 h 1737429"/>
                <a:gd name="connsiteX148" fmla="*/ 39197 w 2485572"/>
                <a:gd name="connsiteY148" fmla="*/ 1275024 h 1737429"/>
                <a:gd name="connsiteX149" fmla="*/ 33516 w 2485572"/>
                <a:gd name="connsiteY149" fmla="*/ 1269627 h 1737429"/>
                <a:gd name="connsiteX150" fmla="*/ 33516 w 2485572"/>
                <a:gd name="connsiteY150" fmla="*/ 1244348 h 1737429"/>
                <a:gd name="connsiteX151" fmla="*/ 64475 w 2485572"/>
                <a:gd name="connsiteY151" fmla="*/ 1213389 h 1737429"/>
                <a:gd name="connsiteX152" fmla="*/ 81233 w 2485572"/>
                <a:gd name="connsiteY152" fmla="*/ 1199471 h 1737429"/>
                <a:gd name="connsiteX153" fmla="*/ 86914 w 2485572"/>
                <a:gd name="connsiteY153" fmla="*/ 1190950 h 1737429"/>
                <a:gd name="connsiteX154" fmla="*/ 97991 w 2485572"/>
                <a:gd name="connsiteY154" fmla="*/ 1160275 h 1737429"/>
                <a:gd name="connsiteX155" fmla="*/ 95435 w 2485572"/>
                <a:gd name="connsiteY155" fmla="*/ 1151753 h 1737429"/>
                <a:gd name="connsiteX156" fmla="*/ 95435 w 2485572"/>
                <a:gd name="connsiteY156" fmla="*/ 1121078 h 1737429"/>
                <a:gd name="connsiteX157" fmla="*/ 100832 w 2485572"/>
                <a:gd name="connsiteY157" fmla="*/ 1112557 h 1737429"/>
                <a:gd name="connsiteX158" fmla="*/ 103672 w 2485572"/>
                <a:gd name="connsiteY158" fmla="*/ 1106876 h 1737429"/>
                <a:gd name="connsiteX159" fmla="*/ 154230 w 2485572"/>
                <a:gd name="connsiteY159" fmla="*/ 1070520 h 1737429"/>
                <a:gd name="connsiteX160" fmla="*/ 176668 w 2485572"/>
                <a:gd name="connsiteY160" fmla="*/ 1045241 h 1737429"/>
                <a:gd name="connsiteX161" fmla="*/ 176668 w 2485572"/>
                <a:gd name="connsiteY161" fmla="*/ 1037004 h 1737429"/>
                <a:gd name="connsiteX162" fmla="*/ 173828 w 2485572"/>
                <a:gd name="connsiteY162" fmla="*/ 1028483 h 1737429"/>
                <a:gd name="connsiteX163" fmla="*/ 157070 w 2485572"/>
                <a:gd name="connsiteY163" fmla="*/ 1008885 h 1737429"/>
                <a:gd name="connsiteX164" fmla="*/ 154230 w 2485572"/>
                <a:gd name="connsiteY164" fmla="*/ 1000648 h 1737429"/>
                <a:gd name="connsiteX165" fmla="*/ 157070 w 2485572"/>
                <a:gd name="connsiteY165" fmla="*/ 964008 h 1737429"/>
                <a:gd name="connsiteX166" fmla="*/ 154230 w 2485572"/>
                <a:gd name="connsiteY166" fmla="*/ 955771 h 1737429"/>
                <a:gd name="connsiteX167" fmla="*/ 126111 w 2485572"/>
                <a:gd name="connsiteY167" fmla="*/ 930492 h 1737429"/>
                <a:gd name="connsiteX168" fmla="*/ 112193 w 2485572"/>
                <a:gd name="connsiteY168" fmla="*/ 927652 h 1737429"/>
                <a:gd name="connsiteX169" fmla="*/ 109353 w 2485572"/>
                <a:gd name="connsiteY169" fmla="*/ 921971 h 1737429"/>
                <a:gd name="connsiteX170" fmla="*/ 109353 w 2485572"/>
                <a:gd name="connsiteY170" fmla="*/ 908053 h 1737429"/>
                <a:gd name="connsiteX171" fmla="*/ 117590 w 2485572"/>
                <a:gd name="connsiteY171" fmla="*/ 891295 h 1737429"/>
                <a:gd name="connsiteX172" fmla="*/ 123270 w 2485572"/>
                <a:gd name="connsiteY172" fmla="*/ 885615 h 1737429"/>
                <a:gd name="connsiteX173" fmla="*/ 148549 w 2485572"/>
                <a:gd name="connsiteY173" fmla="*/ 866016 h 1737429"/>
                <a:gd name="connsiteX174" fmla="*/ 128951 w 2485572"/>
                <a:gd name="connsiteY174" fmla="*/ 840738 h 1737429"/>
                <a:gd name="connsiteX175" fmla="*/ 126111 w 2485572"/>
                <a:gd name="connsiteY175" fmla="*/ 821139 h 1737429"/>
                <a:gd name="connsiteX176" fmla="*/ 140028 w 2485572"/>
                <a:gd name="connsiteY176" fmla="*/ 812618 h 1737429"/>
                <a:gd name="connsiteX177" fmla="*/ 142869 w 2485572"/>
                <a:gd name="connsiteY177" fmla="*/ 790464 h 1737429"/>
                <a:gd name="connsiteX178" fmla="*/ 154230 w 2485572"/>
                <a:gd name="connsiteY178" fmla="*/ 773422 h 1737429"/>
                <a:gd name="connsiteX179" fmla="*/ 157070 w 2485572"/>
                <a:gd name="connsiteY179" fmla="*/ 762344 h 1737429"/>
                <a:gd name="connsiteX180" fmla="*/ 157070 w 2485572"/>
                <a:gd name="connsiteY180" fmla="*/ 753824 h 1737429"/>
                <a:gd name="connsiteX181" fmla="*/ 145709 w 2485572"/>
                <a:gd name="connsiteY181" fmla="*/ 731385 h 1737429"/>
                <a:gd name="connsiteX182" fmla="*/ 145709 w 2485572"/>
                <a:gd name="connsiteY182" fmla="*/ 723148 h 1737429"/>
                <a:gd name="connsiteX183" fmla="*/ 159627 w 2485572"/>
                <a:gd name="connsiteY183" fmla="*/ 714627 h 1737429"/>
                <a:gd name="connsiteX184" fmla="*/ 204504 w 2485572"/>
                <a:gd name="connsiteY184" fmla="*/ 708946 h 1737429"/>
                <a:gd name="connsiteX185" fmla="*/ 232623 w 2485572"/>
                <a:gd name="connsiteY185" fmla="*/ 678271 h 1737429"/>
                <a:gd name="connsiteX186" fmla="*/ 232623 w 2485572"/>
                <a:gd name="connsiteY186" fmla="*/ 666909 h 1737429"/>
                <a:gd name="connsiteX187" fmla="*/ 215865 w 2485572"/>
                <a:gd name="connsiteY187" fmla="*/ 644755 h 1737429"/>
                <a:gd name="connsiteX188" fmla="*/ 218705 w 2485572"/>
                <a:gd name="connsiteY188" fmla="*/ 613795 h 1737429"/>
                <a:gd name="connsiteX189" fmla="*/ 241144 w 2485572"/>
                <a:gd name="connsiteY189" fmla="*/ 582836 h 1737429"/>
                <a:gd name="connsiteX190" fmla="*/ 252221 w 2485572"/>
                <a:gd name="connsiteY190" fmla="*/ 571758 h 1737429"/>
                <a:gd name="connsiteX191" fmla="*/ 285737 w 2485572"/>
                <a:gd name="connsiteY191" fmla="*/ 524041 h 1737429"/>
                <a:gd name="connsiteX192" fmla="*/ 291418 w 2485572"/>
                <a:gd name="connsiteY192" fmla="*/ 518644 h 1737429"/>
                <a:gd name="connsiteX193" fmla="*/ 322377 w 2485572"/>
                <a:gd name="connsiteY193" fmla="*/ 518644 h 1737429"/>
                <a:gd name="connsiteX194" fmla="*/ 333455 w 2485572"/>
                <a:gd name="connsiteY194" fmla="*/ 510123 h 1737429"/>
                <a:gd name="connsiteX195" fmla="*/ 341976 w 2485572"/>
                <a:gd name="connsiteY195" fmla="*/ 482004 h 1737429"/>
                <a:gd name="connsiteX196" fmla="*/ 347372 w 2485572"/>
                <a:gd name="connsiteY196" fmla="*/ 476607 h 1737429"/>
                <a:gd name="connsiteX197" fmla="*/ 386853 w 2485572"/>
                <a:gd name="connsiteY197" fmla="*/ 459565 h 1737429"/>
                <a:gd name="connsiteX198" fmla="*/ 389409 w 2485572"/>
                <a:gd name="connsiteY198" fmla="*/ 454169 h 1737429"/>
                <a:gd name="connsiteX199" fmla="*/ 400770 w 2485572"/>
                <a:gd name="connsiteY199" fmla="*/ 434570 h 1737429"/>
                <a:gd name="connsiteX200" fmla="*/ 414688 w 2485572"/>
                <a:gd name="connsiteY200" fmla="*/ 392534 h 1737429"/>
                <a:gd name="connsiteX201" fmla="*/ 428890 w 2485572"/>
                <a:gd name="connsiteY201" fmla="*/ 341976 h 1737429"/>
                <a:gd name="connsiteX202" fmla="*/ 434286 w 2485572"/>
                <a:gd name="connsiteY202" fmla="*/ 255062 h 1737429"/>
                <a:gd name="connsiteX203" fmla="*/ 437127 w 2485572"/>
                <a:gd name="connsiteY203" fmla="*/ 252221 h 1737429"/>
                <a:gd name="connsiteX204" fmla="*/ 448488 w 2485572"/>
                <a:gd name="connsiteY204" fmla="*/ 235463 h 1737429"/>
                <a:gd name="connsiteX205" fmla="*/ 468086 w 2485572"/>
                <a:gd name="connsiteY205" fmla="*/ 221546 h 1737429"/>
                <a:gd name="connsiteX206" fmla="*/ 501602 w 2485572"/>
                <a:gd name="connsiteY206" fmla="*/ 215865 h 1737429"/>
                <a:gd name="connsiteX207" fmla="*/ 512964 w 2485572"/>
                <a:gd name="connsiteY207" fmla="*/ 213025 h 1737429"/>
                <a:gd name="connsiteX208" fmla="*/ 555000 w 2485572"/>
                <a:gd name="connsiteY208" fmla="*/ 187746 h 1737429"/>
                <a:gd name="connsiteX209" fmla="*/ 557557 w 2485572"/>
                <a:gd name="connsiteY209" fmla="*/ 182349 h 1737429"/>
                <a:gd name="connsiteX210" fmla="*/ 602434 w 2485572"/>
                <a:gd name="connsiteY210" fmla="*/ 131791 h 1737429"/>
                <a:gd name="connsiteX211" fmla="*/ 605274 w 2485572"/>
                <a:gd name="connsiteY211" fmla="*/ 123270 h 1737429"/>
                <a:gd name="connsiteX212" fmla="*/ 594197 w 2485572"/>
                <a:gd name="connsiteY212" fmla="*/ 70156 h 1737429"/>
                <a:gd name="connsiteX213" fmla="*/ 650151 w 2485572"/>
                <a:gd name="connsiteY213" fmla="*/ 92595 h 1737429"/>
                <a:gd name="connsiteX214" fmla="*/ 664069 w 2485572"/>
                <a:gd name="connsiteY214" fmla="*/ 92595 h 1737429"/>
                <a:gd name="connsiteX215" fmla="*/ 689348 w 2485572"/>
                <a:gd name="connsiteY215" fmla="*/ 98275 h 1737429"/>
                <a:gd name="connsiteX216" fmla="*/ 723148 w 2485572"/>
                <a:gd name="connsiteY216" fmla="*/ 89754 h 1737429"/>
                <a:gd name="connsiteX217" fmla="*/ 725704 w 2485572"/>
                <a:gd name="connsiteY217" fmla="*/ 92595 h 1737429"/>
                <a:gd name="connsiteX218" fmla="*/ 731385 w 2485572"/>
                <a:gd name="connsiteY218" fmla="*/ 92595 h 1737429"/>
                <a:gd name="connsiteX219" fmla="*/ 737065 w 2485572"/>
                <a:gd name="connsiteY219" fmla="*/ 95435 h 1737429"/>
                <a:gd name="connsiteX220" fmla="*/ 742746 w 2485572"/>
                <a:gd name="connsiteY220" fmla="*/ 95435 h 1737429"/>
                <a:gd name="connsiteX221" fmla="*/ 779102 w 2485572"/>
                <a:gd name="connsiteY221" fmla="*/ 75837 h 1737429"/>
                <a:gd name="connsiteX222" fmla="*/ 818299 w 2485572"/>
                <a:gd name="connsiteY222" fmla="*/ 39197 h 1737429"/>
                <a:gd name="connsiteX223" fmla="*/ 823980 w 2485572"/>
                <a:gd name="connsiteY223" fmla="*/ 33800 h 1737429"/>
                <a:gd name="connsiteX224" fmla="*/ 851815 w 2485572"/>
                <a:gd name="connsiteY224" fmla="*/ 19598 h 1737429"/>
                <a:gd name="connsiteX225" fmla="*/ 854655 w 2485572"/>
                <a:gd name="connsiteY225" fmla="*/ 14202 h 1737429"/>
                <a:gd name="connsiteX226" fmla="*/ 888455 w 2485572"/>
                <a:gd name="connsiteY226" fmla="*/ 8521 h 1737429"/>
                <a:gd name="connsiteX227" fmla="*/ 893852 w 2485572"/>
                <a:gd name="connsiteY227" fmla="*/ 11361 h 1737429"/>
                <a:gd name="connsiteX228" fmla="*/ 933332 w 2485572"/>
                <a:gd name="connsiteY228" fmla="*/ 36640 h 1737429"/>
                <a:gd name="connsiteX229" fmla="*/ 938729 w 2485572"/>
                <a:gd name="connsiteY229" fmla="*/ 42037 h 1737429"/>
                <a:gd name="connsiteX230" fmla="*/ 969689 w 2485572"/>
                <a:gd name="connsiteY230" fmla="*/ 61635 h 1737429"/>
                <a:gd name="connsiteX231" fmla="*/ 972529 w 2485572"/>
                <a:gd name="connsiteY231" fmla="*/ 64475 h 1737429"/>
                <a:gd name="connsiteX232" fmla="*/ 977925 w 2485572"/>
                <a:gd name="connsiteY232" fmla="*/ 67316 h 1737429"/>
                <a:gd name="connsiteX233" fmla="*/ 1011725 w 2485572"/>
                <a:gd name="connsiteY233" fmla="*/ 67316 h 1737429"/>
                <a:gd name="connsiteX234" fmla="*/ 1031324 w 2485572"/>
                <a:gd name="connsiteY234" fmla="*/ 64475 h 1737429"/>
                <a:gd name="connsiteX235" fmla="*/ 1042401 w 2485572"/>
                <a:gd name="connsiteY235" fmla="*/ 64475 h 1737429"/>
                <a:gd name="connsiteX236" fmla="*/ 1104036 w 2485572"/>
                <a:gd name="connsiteY236" fmla="*/ 70156 h 1737429"/>
                <a:gd name="connsiteX237" fmla="*/ 1109717 w 2485572"/>
                <a:gd name="connsiteY237" fmla="*/ 75837 h 1737429"/>
                <a:gd name="connsiteX238" fmla="*/ 1118238 w 2485572"/>
                <a:gd name="connsiteY238" fmla="*/ 81233 h 1737429"/>
                <a:gd name="connsiteX239" fmla="*/ 1121078 w 2485572"/>
                <a:gd name="connsiteY239" fmla="*/ 84074 h 1737429"/>
                <a:gd name="connsiteX240" fmla="*/ 1143517 w 2485572"/>
                <a:gd name="connsiteY240" fmla="*/ 95435 h 1737429"/>
                <a:gd name="connsiteX241" fmla="*/ 1151754 w 2485572"/>
                <a:gd name="connsiteY241" fmla="*/ 100832 h 1737429"/>
                <a:gd name="connsiteX242" fmla="*/ 1171352 w 2485572"/>
                <a:gd name="connsiteY242" fmla="*/ 100832 h 1737429"/>
                <a:gd name="connsiteX243" fmla="*/ 1174192 w 2485572"/>
                <a:gd name="connsiteY243" fmla="*/ 98275 h 1737429"/>
                <a:gd name="connsiteX244" fmla="*/ 1188110 w 2485572"/>
                <a:gd name="connsiteY244" fmla="*/ 89754 h 1737429"/>
                <a:gd name="connsiteX245" fmla="*/ 1193791 w 2485572"/>
                <a:gd name="connsiteY245" fmla="*/ 84074 h 1737429"/>
                <a:gd name="connsiteX246" fmla="*/ 1238668 w 2485572"/>
                <a:gd name="connsiteY246" fmla="*/ 75837 h 1737429"/>
                <a:gd name="connsiteX247" fmla="*/ 1244348 w 2485572"/>
                <a:gd name="connsiteY247" fmla="*/ 78677 h 1737429"/>
                <a:gd name="connsiteX248" fmla="*/ 1272184 w 2485572"/>
                <a:gd name="connsiteY248" fmla="*/ 75837 h 1737429"/>
                <a:gd name="connsiteX249" fmla="*/ 1280705 w 2485572"/>
                <a:gd name="connsiteY249" fmla="*/ 72996 h 1737429"/>
                <a:gd name="connsiteX250" fmla="*/ 1286385 w 2485572"/>
                <a:gd name="connsiteY250" fmla="*/ 72996 h 1737429"/>
                <a:gd name="connsiteX251" fmla="*/ 1348020 w 2485572"/>
                <a:gd name="connsiteY251" fmla="*/ 50558 h 1737429"/>
                <a:gd name="connsiteX252" fmla="*/ 1350861 w 2485572"/>
                <a:gd name="connsiteY252" fmla="*/ 50558 h 1737429"/>
                <a:gd name="connsiteX253" fmla="*/ 1392898 w 2485572"/>
                <a:gd name="connsiteY253" fmla="*/ 39197 h 1737429"/>
                <a:gd name="connsiteX254" fmla="*/ 1406815 w 2485572"/>
                <a:gd name="connsiteY254" fmla="*/ 39197 h 1737429"/>
                <a:gd name="connsiteX255" fmla="*/ 1459929 w 2485572"/>
                <a:gd name="connsiteY255" fmla="*/ 36640 h 1737429"/>
                <a:gd name="connsiteX256" fmla="*/ 1468450 w 2485572"/>
                <a:gd name="connsiteY256" fmla="*/ 36640 h 1737429"/>
                <a:gd name="connsiteX257" fmla="*/ 1474131 w 2485572"/>
                <a:gd name="connsiteY257" fmla="*/ 33800 h 1737429"/>
                <a:gd name="connsiteX258" fmla="*/ 1479528 w 2485572"/>
                <a:gd name="connsiteY258" fmla="*/ 30960 h 1737429"/>
                <a:gd name="connsiteX259" fmla="*/ 1485208 w 2485572"/>
                <a:gd name="connsiteY259" fmla="*/ 30960 h 1737429"/>
                <a:gd name="connsiteX260" fmla="*/ 1544003 w 2485572"/>
                <a:gd name="connsiteY260" fmla="*/ 16758 h 1737429"/>
                <a:gd name="connsiteX261" fmla="*/ 1549684 w 2485572"/>
                <a:gd name="connsiteY261" fmla="*/ 14202 h 1737429"/>
                <a:gd name="connsiteX262" fmla="*/ 1555364 w 2485572"/>
                <a:gd name="connsiteY262" fmla="*/ 14202 h 1737429"/>
                <a:gd name="connsiteX263" fmla="*/ 1563601 w 2485572"/>
                <a:gd name="connsiteY263" fmla="*/ 11361 h 1737429"/>
                <a:gd name="connsiteX264" fmla="*/ 1614159 w 2485572"/>
                <a:gd name="connsiteY264" fmla="*/ 22439 h 1737429"/>
                <a:gd name="connsiteX265" fmla="*/ 1619840 w 2485572"/>
                <a:gd name="connsiteY265" fmla="*/ 19598 h 1737429"/>
                <a:gd name="connsiteX266" fmla="*/ 1630917 w 2485572"/>
                <a:gd name="connsiteY266" fmla="*/ 16758 h 1737429"/>
                <a:gd name="connsiteX267" fmla="*/ 1645119 w 2485572"/>
                <a:gd name="connsiteY267" fmla="*/ 8521 h 1737429"/>
                <a:gd name="connsiteX268" fmla="*/ 1653356 w 2485572"/>
                <a:gd name="connsiteY268" fmla="*/ 5681 h 1737429"/>
                <a:gd name="connsiteX269" fmla="*/ 1689712 w 2485572"/>
                <a:gd name="connsiteY269" fmla="*/ 0 h 1737429"/>
                <a:gd name="connsiteX270" fmla="*/ 1698233 w 2485572"/>
                <a:gd name="connsiteY270" fmla="*/ 11361 h 1737429"/>
                <a:gd name="connsiteX271" fmla="*/ 1703914 w 2485572"/>
                <a:gd name="connsiteY271" fmla="*/ 14202 h 1737429"/>
                <a:gd name="connsiteX272" fmla="*/ 1709310 w 2485572"/>
                <a:gd name="connsiteY272" fmla="*/ 16758 h 1737429"/>
                <a:gd name="connsiteX273" fmla="*/ 1717831 w 2485572"/>
                <a:gd name="connsiteY273" fmla="*/ 16758 h 1737429"/>
                <a:gd name="connsiteX274" fmla="*/ 1757028 w 2485572"/>
                <a:gd name="connsiteY274" fmla="*/ 22439 h 1737429"/>
                <a:gd name="connsiteX275" fmla="*/ 1762708 w 2485572"/>
                <a:gd name="connsiteY275" fmla="*/ 25279 h 1737429"/>
                <a:gd name="connsiteX276" fmla="*/ 1768389 w 2485572"/>
                <a:gd name="connsiteY276" fmla="*/ 25279 h 1737429"/>
                <a:gd name="connsiteX277" fmla="*/ 1787987 w 2485572"/>
                <a:gd name="connsiteY277" fmla="*/ 33800 h 1737429"/>
                <a:gd name="connsiteX278" fmla="*/ 1793384 w 2485572"/>
                <a:gd name="connsiteY278" fmla="*/ 33800 h 1737429"/>
                <a:gd name="connsiteX279" fmla="*/ 1801905 w 2485572"/>
                <a:gd name="connsiteY279" fmla="*/ 36640 h 1737429"/>
                <a:gd name="connsiteX280" fmla="*/ 1835421 w 2485572"/>
                <a:gd name="connsiteY280" fmla="*/ 42037 h 1737429"/>
                <a:gd name="connsiteX281" fmla="*/ 1891659 w 2485572"/>
                <a:gd name="connsiteY281" fmla="*/ 61635 h 1737429"/>
                <a:gd name="connsiteX282" fmla="*/ 1897340 w 2485572"/>
                <a:gd name="connsiteY282" fmla="*/ 64475 h 1737429"/>
                <a:gd name="connsiteX283" fmla="*/ 1899896 w 2485572"/>
                <a:gd name="connsiteY283" fmla="*/ 67316 h 1737429"/>
                <a:gd name="connsiteX284" fmla="*/ 1944774 w 2485572"/>
                <a:gd name="connsiteY284" fmla="*/ 123270 h 1737429"/>
                <a:gd name="connsiteX285" fmla="*/ 1947614 w 2485572"/>
                <a:gd name="connsiteY285" fmla="*/ 128951 h 1737429"/>
                <a:gd name="connsiteX286" fmla="*/ 1950454 w 2485572"/>
                <a:gd name="connsiteY286" fmla="*/ 131791 h 1737429"/>
                <a:gd name="connsiteX287" fmla="*/ 1956135 w 2485572"/>
                <a:gd name="connsiteY287" fmla="*/ 140312 h 1737429"/>
                <a:gd name="connsiteX288" fmla="*/ 1958975 w 2485572"/>
                <a:gd name="connsiteY288" fmla="*/ 145709 h 1737429"/>
                <a:gd name="connsiteX289" fmla="*/ 1961532 w 2485572"/>
                <a:gd name="connsiteY289" fmla="*/ 154230 h 1737429"/>
                <a:gd name="connsiteX290" fmla="*/ 1998172 w 2485572"/>
                <a:gd name="connsiteY290" fmla="*/ 204788 h 1737429"/>
                <a:gd name="connsiteX291" fmla="*/ 2003569 w 2485572"/>
                <a:gd name="connsiteY291" fmla="*/ 207344 h 1737429"/>
                <a:gd name="connsiteX292" fmla="*/ 2009249 w 2485572"/>
                <a:gd name="connsiteY292" fmla="*/ 210184 h 1737429"/>
                <a:gd name="connsiteX293" fmla="*/ 2017770 w 2485572"/>
                <a:gd name="connsiteY293" fmla="*/ 210184 h 1737429"/>
                <a:gd name="connsiteX294" fmla="*/ 2026007 w 2485572"/>
                <a:gd name="connsiteY294" fmla="*/ 213025 h 1737429"/>
                <a:gd name="connsiteX295" fmla="*/ 2037368 w 2485572"/>
                <a:gd name="connsiteY295" fmla="*/ 215865 h 1737429"/>
                <a:gd name="connsiteX296" fmla="*/ 2099003 w 2485572"/>
                <a:gd name="connsiteY296" fmla="*/ 221546 h 1737429"/>
                <a:gd name="connsiteX297" fmla="*/ 2104684 w 2485572"/>
                <a:gd name="connsiteY297" fmla="*/ 224386 h 1737429"/>
                <a:gd name="connsiteX298" fmla="*/ 2112921 w 2485572"/>
                <a:gd name="connsiteY298" fmla="*/ 224386 h 1737429"/>
                <a:gd name="connsiteX299" fmla="*/ 2124283 w 2485572"/>
                <a:gd name="connsiteY299" fmla="*/ 229783 h 1737429"/>
                <a:gd name="connsiteX300" fmla="*/ 2177397 w 2485572"/>
                <a:gd name="connsiteY300" fmla="*/ 229783 h 1737429"/>
                <a:gd name="connsiteX301" fmla="*/ 2185918 w 2485572"/>
                <a:gd name="connsiteY301" fmla="*/ 232623 h 1737429"/>
                <a:gd name="connsiteX302" fmla="*/ 2213753 w 2485572"/>
                <a:gd name="connsiteY302" fmla="*/ 226942 h 1737429"/>
                <a:gd name="connsiteX303" fmla="*/ 2219434 w 2485572"/>
                <a:gd name="connsiteY303" fmla="*/ 224386 h 1737429"/>
                <a:gd name="connsiteX304" fmla="*/ 2241872 w 2485572"/>
                <a:gd name="connsiteY304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1006529 w 2485572"/>
                <a:gd name="connsiteY72" fmla="*/ 1707640 h 1737429"/>
                <a:gd name="connsiteX73" fmla="*/ 983606 w 2485572"/>
                <a:gd name="connsiteY73" fmla="*/ 1692552 h 1737429"/>
                <a:gd name="connsiteX74" fmla="*/ 977925 w 2485572"/>
                <a:gd name="connsiteY74" fmla="*/ 1692552 h 1737429"/>
                <a:gd name="connsiteX75" fmla="*/ 950090 w 2485572"/>
                <a:gd name="connsiteY75" fmla="*/ 1653356 h 1737429"/>
                <a:gd name="connsiteX76" fmla="*/ 950090 w 2485572"/>
                <a:gd name="connsiteY76" fmla="*/ 1639438 h 1737429"/>
                <a:gd name="connsiteX77" fmla="*/ 952931 w 2485572"/>
                <a:gd name="connsiteY77" fmla="*/ 1636598 h 1737429"/>
                <a:gd name="connsiteX78" fmla="*/ 975369 w 2485572"/>
                <a:gd name="connsiteY78" fmla="*/ 1597401 h 1737429"/>
                <a:gd name="connsiteX79" fmla="*/ 980766 w 2485572"/>
                <a:gd name="connsiteY79" fmla="*/ 1591721 h 1737429"/>
                <a:gd name="connsiteX80" fmla="*/ 1017406 w 2485572"/>
                <a:gd name="connsiteY80" fmla="*/ 1561045 h 1737429"/>
                <a:gd name="connsiteX81" fmla="*/ 1022803 w 2485572"/>
                <a:gd name="connsiteY81" fmla="*/ 1558205 h 1737429"/>
                <a:gd name="connsiteX82" fmla="*/ 1025643 w 2485572"/>
                <a:gd name="connsiteY82" fmla="*/ 1555364 h 1737429"/>
                <a:gd name="connsiteX83" fmla="*/ 1031324 w 2485572"/>
                <a:gd name="connsiteY83" fmla="*/ 1549684 h 1737429"/>
                <a:gd name="connsiteX84" fmla="*/ 1293866 w 2485572"/>
                <a:gd name="connsiteY84" fmla="*/ 1680648 h 1737429"/>
                <a:gd name="connsiteX85" fmla="*/ 1455791 w 2485572"/>
                <a:gd name="connsiteY85" fmla="*/ 1685410 h 1737429"/>
                <a:gd name="connsiteX86" fmla="*/ 1289417 w 2485572"/>
                <a:gd name="connsiteY86" fmla="*/ 1536685 h 1737429"/>
                <a:gd name="connsiteX87" fmla="*/ 1061999 w 2485572"/>
                <a:gd name="connsiteY87" fmla="*/ 1465610 h 1737429"/>
                <a:gd name="connsiteX88" fmla="*/ 1061999 w 2485572"/>
                <a:gd name="connsiteY88" fmla="*/ 1429254 h 1737429"/>
                <a:gd name="connsiteX89" fmla="*/ 1048082 w 2485572"/>
                <a:gd name="connsiteY89" fmla="*/ 1403975 h 1737429"/>
                <a:gd name="connsiteX90" fmla="*/ 1022803 w 2485572"/>
                <a:gd name="connsiteY90" fmla="*/ 1387217 h 1737429"/>
                <a:gd name="connsiteX91" fmla="*/ 1011725 w 2485572"/>
                <a:gd name="connsiteY91" fmla="*/ 1381536 h 1737429"/>
                <a:gd name="connsiteX92" fmla="*/ 1000364 w 2485572"/>
                <a:gd name="connsiteY92" fmla="*/ 1381536 h 1737429"/>
                <a:gd name="connsiteX93" fmla="*/ 961167 w 2485572"/>
                <a:gd name="connsiteY93" fmla="*/ 1376140 h 1737429"/>
                <a:gd name="connsiteX94" fmla="*/ 924811 w 2485572"/>
                <a:gd name="connsiteY94" fmla="*/ 1367618 h 1737429"/>
                <a:gd name="connsiteX95" fmla="*/ 919131 w 2485572"/>
                <a:gd name="connsiteY95" fmla="*/ 1367618 h 1737429"/>
                <a:gd name="connsiteX96" fmla="*/ 913450 w 2485572"/>
                <a:gd name="connsiteY96" fmla="*/ 1364778 h 1737429"/>
                <a:gd name="connsiteX97" fmla="*/ 908053 w 2485572"/>
                <a:gd name="connsiteY97" fmla="*/ 1364778 h 1737429"/>
                <a:gd name="connsiteX98" fmla="*/ 877094 w 2485572"/>
                <a:gd name="connsiteY98" fmla="*/ 1381536 h 1737429"/>
                <a:gd name="connsiteX99" fmla="*/ 868857 w 2485572"/>
                <a:gd name="connsiteY99" fmla="*/ 1390057 h 1737429"/>
                <a:gd name="connsiteX100" fmla="*/ 835057 w 2485572"/>
                <a:gd name="connsiteY100" fmla="*/ 1434934 h 1737429"/>
                <a:gd name="connsiteX101" fmla="*/ 832217 w 2485572"/>
                <a:gd name="connsiteY101" fmla="*/ 1440331 h 1737429"/>
                <a:gd name="connsiteX102" fmla="*/ 832217 w 2485572"/>
                <a:gd name="connsiteY102" fmla="*/ 1446012 h 1737429"/>
                <a:gd name="connsiteX103" fmla="*/ 767741 w 2485572"/>
                <a:gd name="connsiteY103" fmla="*/ 1513327 h 1737429"/>
                <a:gd name="connsiteX104" fmla="*/ 711787 w 2485572"/>
                <a:gd name="connsiteY104" fmla="*/ 1535766 h 1737429"/>
                <a:gd name="connsiteX105" fmla="*/ 686508 w 2485572"/>
                <a:gd name="connsiteY105" fmla="*/ 1541447 h 1737429"/>
                <a:gd name="connsiteX106" fmla="*/ 661513 w 2485572"/>
                <a:gd name="connsiteY106" fmla="*/ 1549684 h 1737429"/>
                <a:gd name="connsiteX107" fmla="*/ 658672 w 2485572"/>
                <a:gd name="connsiteY107" fmla="*/ 1552524 h 1737429"/>
                <a:gd name="connsiteX108" fmla="*/ 652992 w 2485572"/>
                <a:gd name="connsiteY108" fmla="*/ 1555364 h 1737429"/>
                <a:gd name="connsiteX109" fmla="*/ 624873 w 2485572"/>
                <a:gd name="connsiteY109" fmla="*/ 1561045 h 1737429"/>
                <a:gd name="connsiteX110" fmla="*/ 619476 w 2485572"/>
                <a:gd name="connsiteY110" fmla="*/ 1558205 h 1737429"/>
                <a:gd name="connsiteX111" fmla="*/ 616636 w 2485572"/>
                <a:gd name="connsiteY111" fmla="*/ 1555364 h 1737429"/>
                <a:gd name="connsiteX112" fmla="*/ 597037 w 2485572"/>
                <a:gd name="connsiteY112" fmla="*/ 1532926 h 1737429"/>
                <a:gd name="connsiteX113" fmla="*/ 594197 w 2485572"/>
                <a:gd name="connsiteY113" fmla="*/ 1521848 h 1737429"/>
                <a:gd name="connsiteX114" fmla="*/ 591357 w 2485572"/>
                <a:gd name="connsiteY114" fmla="*/ 1519008 h 1737429"/>
                <a:gd name="connsiteX115" fmla="*/ 566078 w 2485572"/>
                <a:gd name="connsiteY115" fmla="*/ 1482368 h 1737429"/>
                <a:gd name="connsiteX116" fmla="*/ 560397 w 2485572"/>
                <a:gd name="connsiteY116" fmla="*/ 1471291 h 1737429"/>
                <a:gd name="connsiteX117" fmla="*/ 555000 w 2485572"/>
                <a:gd name="connsiteY117" fmla="*/ 1465610 h 1737429"/>
                <a:gd name="connsiteX118" fmla="*/ 498762 w 2485572"/>
                <a:gd name="connsiteY118" fmla="*/ 1432094 h 1737429"/>
                <a:gd name="connsiteX119" fmla="*/ 490525 w 2485572"/>
                <a:gd name="connsiteY119" fmla="*/ 1429254 h 1737429"/>
                <a:gd name="connsiteX120" fmla="*/ 487685 w 2485572"/>
                <a:gd name="connsiteY120" fmla="*/ 1429254 h 1737429"/>
                <a:gd name="connsiteX121" fmla="*/ 462406 w 2485572"/>
                <a:gd name="connsiteY121" fmla="*/ 1426413 h 1737429"/>
                <a:gd name="connsiteX122" fmla="*/ 400770 w 2485572"/>
                <a:gd name="connsiteY122" fmla="*/ 1426413 h 1737429"/>
                <a:gd name="connsiteX123" fmla="*/ 392250 w 2485572"/>
                <a:gd name="connsiteY123" fmla="*/ 1423573 h 1737429"/>
                <a:gd name="connsiteX124" fmla="*/ 384013 w 2485572"/>
                <a:gd name="connsiteY124" fmla="*/ 1420733 h 1737429"/>
                <a:gd name="connsiteX125" fmla="*/ 375492 w 2485572"/>
                <a:gd name="connsiteY125" fmla="*/ 1420733 h 1737429"/>
                <a:gd name="connsiteX126" fmla="*/ 319537 w 2485572"/>
                <a:gd name="connsiteY126" fmla="*/ 1409655 h 1737429"/>
                <a:gd name="connsiteX127" fmla="*/ 313856 w 2485572"/>
                <a:gd name="connsiteY127" fmla="*/ 1406815 h 1737429"/>
                <a:gd name="connsiteX128" fmla="*/ 308176 w 2485572"/>
                <a:gd name="connsiteY128" fmla="*/ 1406815 h 1737429"/>
                <a:gd name="connsiteX129" fmla="*/ 297098 w 2485572"/>
                <a:gd name="connsiteY129" fmla="*/ 1401134 h 1737429"/>
                <a:gd name="connsiteX130" fmla="*/ 221546 w 2485572"/>
                <a:gd name="connsiteY130" fmla="*/ 1392898 h 1737429"/>
                <a:gd name="connsiteX131" fmla="*/ 213025 w 2485572"/>
                <a:gd name="connsiteY131" fmla="*/ 1392898 h 1737429"/>
                <a:gd name="connsiteX132" fmla="*/ 204504 w 2485572"/>
                <a:gd name="connsiteY132" fmla="*/ 1395738 h 1737429"/>
                <a:gd name="connsiteX133" fmla="*/ 154230 w 2485572"/>
                <a:gd name="connsiteY133" fmla="*/ 1406815 h 1737429"/>
                <a:gd name="connsiteX134" fmla="*/ 148549 w 2485572"/>
                <a:gd name="connsiteY134" fmla="*/ 1403975 h 1737429"/>
                <a:gd name="connsiteX135" fmla="*/ 137472 w 2485572"/>
                <a:gd name="connsiteY135" fmla="*/ 1398294 h 1737429"/>
                <a:gd name="connsiteX136" fmla="*/ 131791 w 2485572"/>
                <a:gd name="connsiteY136" fmla="*/ 1398294 h 1737429"/>
                <a:gd name="connsiteX137" fmla="*/ 67316 w 2485572"/>
                <a:gd name="connsiteY137" fmla="*/ 1418177 h 1737429"/>
                <a:gd name="connsiteX138" fmla="*/ 58795 w 2485572"/>
                <a:gd name="connsiteY138" fmla="*/ 1420733 h 1737429"/>
                <a:gd name="connsiteX139" fmla="*/ 50558 w 2485572"/>
                <a:gd name="connsiteY139" fmla="*/ 1423573 h 1737429"/>
                <a:gd name="connsiteX140" fmla="*/ 42037 w 2485572"/>
                <a:gd name="connsiteY140" fmla="*/ 1423573 h 1737429"/>
                <a:gd name="connsiteX141" fmla="*/ 5681 w 2485572"/>
                <a:gd name="connsiteY141" fmla="*/ 1432094 h 1737429"/>
                <a:gd name="connsiteX142" fmla="*/ 2840 w 2485572"/>
                <a:gd name="connsiteY142" fmla="*/ 1403975 h 1737429"/>
                <a:gd name="connsiteX143" fmla="*/ 0 w 2485572"/>
                <a:gd name="connsiteY143" fmla="*/ 1395738 h 1737429"/>
                <a:gd name="connsiteX144" fmla="*/ 5681 w 2485572"/>
                <a:gd name="connsiteY144" fmla="*/ 1373299 h 1737429"/>
                <a:gd name="connsiteX145" fmla="*/ 5681 w 2485572"/>
                <a:gd name="connsiteY145" fmla="*/ 1361938 h 1737429"/>
                <a:gd name="connsiteX146" fmla="*/ 11361 w 2485572"/>
                <a:gd name="connsiteY146" fmla="*/ 1345180 h 1737429"/>
                <a:gd name="connsiteX147" fmla="*/ 42037 w 2485572"/>
                <a:gd name="connsiteY147" fmla="*/ 1305983 h 1737429"/>
                <a:gd name="connsiteX148" fmla="*/ 47718 w 2485572"/>
                <a:gd name="connsiteY148" fmla="*/ 1294622 h 1737429"/>
                <a:gd name="connsiteX149" fmla="*/ 39197 w 2485572"/>
                <a:gd name="connsiteY149" fmla="*/ 1275024 h 1737429"/>
                <a:gd name="connsiteX150" fmla="*/ 33516 w 2485572"/>
                <a:gd name="connsiteY150" fmla="*/ 1269627 h 1737429"/>
                <a:gd name="connsiteX151" fmla="*/ 33516 w 2485572"/>
                <a:gd name="connsiteY151" fmla="*/ 1244348 h 1737429"/>
                <a:gd name="connsiteX152" fmla="*/ 64475 w 2485572"/>
                <a:gd name="connsiteY152" fmla="*/ 1213389 h 1737429"/>
                <a:gd name="connsiteX153" fmla="*/ 81233 w 2485572"/>
                <a:gd name="connsiteY153" fmla="*/ 1199471 h 1737429"/>
                <a:gd name="connsiteX154" fmla="*/ 86914 w 2485572"/>
                <a:gd name="connsiteY154" fmla="*/ 1190950 h 1737429"/>
                <a:gd name="connsiteX155" fmla="*/ 97991 w 2485572"/>
                <a:gd name="connsiteY155" fmla="*/ 1160275 h 1737429"/>
                <a:gd name="connsiteX156" fmla="*/ 95435 w 2485572"/>
                <a:gd name="connsiteY156" fmla="*/ 1151753 h 1737429"/>
                <a:gd name="connsiteX157" fmla="*/ 95435 w 2485572"/>
                <a:gd name="connsiteY157" fmla="*/ 1121078 h 1737429"/>
                <a:gd name="connsiteX158" fmla="*/ 100832 w 2485572"/>
                <a:gd name="connsiteY158" fmla="*/ 1112557 h 1737429"/>
                <a:gd name="connsiteX159" fmla="*/ 103672 w 2485572"/>
                <a:gd name="connsiteY159" fmla="*/ 1106876 h 1737429"/>
                <a:gd name="connsiteX160" fmla="*/ 154230 w 2485572"/>
                <a:gd name="connsiteY160" fmla="*/ 1070520 h 1737429"/>
                <a:gd name="connsiteX161" fmla="*/ 176668 w 2485572"/>
                <a:gd name="connsiteY161" fmla="*/ 1045241 h 1737429"/>
                <a:gd name="connsiteX162" fmla="*/ 176668 w 2485572"/>
                <a:gd name="connsiteY162" fmla="*/ 1037004 h 1737429"/>
                <a:gd name="connsiteX163" fmla="*/ 173828 w 2485572"/>
                <a:gd name="connsiteY163" fmla="*/ 1028483 h 1737429"/>
                <a:gd name="connsiteX164" fmla="*/ 157070 w 2485572"/>
                <a:gd name="connsiteY164" fmla="*/ 1008885 h 1737429"/>
                <a:gd name="connsiteX165" fmla="*/ 154230 w 2485572"/>
                <a:gd name="connsiteY165" fmla="*/ 1000648 h 1737429"/>
                <a:gd name="connsiteX166" fmla="*/ 157070 w 2485572"/>
                <a:gd name="connsiteY166" fmla="*/ 964008 h 1737429"/>
                <a:gd name="connsiteX167" fmla="*/ 154230 w 2485572"/>
                <a:gd name="connsiteY167" fmla="*/ 955771 h 1737429"/>
                <a:gd name="connsiteX168" fmla="*/ 126111 w 2485572"/>
                <a:gd name="connsiteY168" fmla="*/ 930492 h 1737429"/>
                <a:gd name="connsiteX169" fmla="*/ 112193 w 2485572"/>
                <a:gd name="connsiteY169" fmla="*/ 927652 h 1737429"/>
                <a:gd name="connsiteX170" fmla="*/ 109353 w 2485572"/>
                <a:gd name="connsiteY170" fmla="*/ 921971 h 1737429"/>
                <a:gd name="connsiteX171" fmla="*/ 109353 w 2485572"/>
                <a:gd name="connsiteY171" fmla="*/ 908053 h 1737429"/>
                <a:gd name="connsiteX172" fmla="*/ 117590 w 2485572"/>
                <a:gd name="connsiteY172" fmla="*/ 891295 h 1737429"/>
                <a:gd name="connsiteX173" fmla="*/ 123270 w 2485572"/>
                <a:gd name="connsiteY173" fmla="*/ 885615 h 1737429"/>
                <a:gd name="connsiteX174" fmla="*/ 148549 w 2485572"/>
                <a:gd name="connsiteY174" fmla="*/ 866016 h 1737429"/>
                <a:gd name="connsiteX175" fmla="*/ 128951 w 2485572"/>
                <a:gd name="connsiteY175" fmla="*/ 840738 h 1737429"/>
                <a:gd name="connsiteX176" fmla="*/ 126111 w 2485572"/>
                <a:gd name="connsiteY176" fmla="*/ 821139 h 1737429"/>
                <a:gd name="connsiteX177" fmla="*/ 140028 w 2485572"/>
                <a:gd name="connsiteY177" fmla="*/ 812618 h 1737429"/>
                <a:gd name="connsiteX178" fmla="*/ 142869 w 2485572"/>
                <a:gd name="connsiteY178" fmla="*/ 790464 h 1737429"/>
                <a:gd name="connsiteX179" fmla="*/ 154230 w 2485572"/>
                <a:gd name="connsiteY179" fmla="*/ 773422 h 1737429"/>
                <a:gd name="connsiteX180" fmla="*/ 157070 w 2485572"/>
                <a:gd name="connsiteY180" fmla="*/ 762344 h 1737429"/>
                <a:gd name="connsiteX181" fmla="*/ 157070 w 2485572"/>
                <a:gd name="connsiteY181" fmla="*/ 753824 h 1737429"/>
                <a:gd name="connsiteX182" fmla="*/ 145709 w 2485572"/>
                <a:gd name="connsiteY182" fmla="*/ 731385 h 1737429"/>
                <a:gd name="connsiteX183" fmla="*/ 145709 w 2485572"/>
                <a:gd name="connsiteY183" fmla="*/ 723148 h 1737429"/>
                <a:gd name="connsiteX184" fmla="*/ 159627 w 2485572"/>
                <a:gd name="connsiteY184" fmla="*/ 714627 h 1737429"/>
                <a:gd name="connsiteX185" fmla="*/ 204504 w 2485572"/>
                <a:gd name="connsiteY185" fmla="*/ 708946 h 1737429"/>
                <a:gd name="connsiteX186" fmla="*/ 232623 w 2485572"/>
                <a:gd name="connsiteY186" fmla="*/ 678271 h 1737429"/>
                <a:gd name="connsiteX187" fmla="*/ 232623 w 2485572"/>
                <a:gd name="connsiteY187" fmla="*/ 666909 h 1737429"/>
                <a:gd name="connsiteX188" fmla="*/ 215865 w 2485572"/>
                <a:gd name="connsiteY188" fmla="*/ 644755 h 1737429"/>
                <a:gd name="connsiteX189" fmla="*/ 218705 w 2485572"/>
                <a:gd name="connsiteY189" fmla="*/ 613795 h 1737429"/>
                <a:gd name="connsiteX190" fmla="*/ 241144 w 2485572"/>
                <a:gd name="connsiteY190" fmla="*/ 582836 h 1737429"/>
                <a:gd name="connsiteX191" fmla="*/ 252221 w 2485572"/>
                <a:gd name="connsiteY191" fmla="*/ 571758 h 1737429"/>
                <a:gd name="connsiteX192" fmla="*/ 285737 w 2485572"/>
                <a:gd name="connsiteY192" fmla="*/ 524041 h 1737429"/>
                <a:gd name="connsiteX193" fmla="*/ 291418 w 2485572"/>
                <a:gd name="connsiteY193" fmla="*/ 518644 h 1737429"/>
                <a:gd name="connsiteX194" fmla="*/ 322377 w 2485572"/>
                <a:gd name="connsiteY194" fmla="*/ 518644 h 1737429"/>
                <a:gd name="connsiteX195" fmla="*/ 333455 w 2485572"/>
                <a:gd name="connsiteY195" fmla="*/ 510123 h 1737429"/>
                <a:gd name="connsiteX196" fmla="*/ 341976 w 2485572"/>
                <a:gd name="connsiteY196" fmla="*/ 482004 h 1737429"/>
                <a:gd name="connsiteX197" fmla="*/ 347372 w 2485572"/>
                <a:gd name="connsiteY197" fmla="*/ 476607 h 1737429"/>
                <a:gd name="connsiteX198" fmla="*/ 386853 w 2485572"/>
                <a:gd name="connsiteY198" fmla="*/ 459565 h 1737429"/>
                <a:gd name="connsiteX199" fmla="*/ 389409 w 2485572"/>
                <a:gd name="connsiteY199" fmla="*/ 454169 h 1737429"/>
                <a:gd name="connsiteX200" fmla="*/ 400770 w 2485572"/>
                <a:gd name="connsiteY200" fmla="*/ 434570 h 1737429"/>
                <a:gd name="connsiteX201" fmla="*/ 414688 w 2485572"/>
                <a:gd name="connsiteY201" fmla="*/ 392534 h 1737429"/>
                <a:gd name="connsiteX202" fmla="*/ 428890 w 2485572"/>
                <a:gd name="connsiteY202" fmla="*/ 341976 h 1737429"/>
                <a:gd name="connsiteX203" fmla="*/ 434286 w 2485572"/>
                <a:gd name="connsiteY203" fmla="*/ 255062 h 1737429"/>
                <a:gd name="connsiteX204" fmla="*/ 437127 w 2485572"/>
                <a:gd name="connsiteY204" fmla="*/ 252221 h 1737429"/>
                <a:gd name="connsiteX205" fmla="*/ 448488 w 2485572"/>
                <a:gd name="connsiteY205" fmla="*/ 235463 h 1737429"/>
                <a:gd name="connsiteX206" fmla="*/ 468086 w 2485572"/>
                <a:gd name="connsiteY206" fmla="*/ 221546 h 1737429"/>
                <a:gd name="connsiteX207" fmla="*/ 501602 w 2485572"/>
                <a:gd name="connsiteY207" fmla="*/ 215865 h 1737429"/>
                <a:gd name="connsiteX208" fmla="*/ 512964 w 2485572"/>
                <a:gd name="connsiteY208" fmla="*/ 213025 h 1737429"/>
                <a:gd name="connsiteX209" fmla="*/ 555000 w 2485572"/>
                <a:gd name="connsiteY209" fmla="*/ 187746 h 1737429"/>
                <a:gd name="connsiteX210" fmla="*/ 557557 w 2485572"/>
                <a:gd name="connsiteY210" fmla="*/ 182349 h 1737429"/>
                <a:gd name="connsiteX211" fmla="*/ 602434 w 2485572"/>
                <a:gd name="connsiteY211" fmla="*/ 131791 h 1737429"/>
                <a:gd name="connsiteX212" fmla="*/ 605274 w 2485572"/>
                <a:gd name="connsiteY212" fmla="*/ 123270 h 1737429"/>
                <a:gd name="connsiteX213" fmla="*/ 594197 w 2485572"/>
                <a:gd name="connsiteY213" fmla="*/ 70156 h 1737429"/>
                <a:gd name="connsiteX214" fmla="*/ 650151 w 2485572"/>
                <a:gd name="connsiteY214" fmla="*/ 92595 h 1737429"/>
                <a:gd name="connsiteX215" fmla="*/ 664069 w 2485572"/>
                <a:gd name="connsiteY215" fmla="*/ 92595 h 1737429"/>
                <a:gd name="connsiteX216" fmla="*/ 689348 w 2485572"/>
                <a:gd name="connsiteY216" fmla="*/ 98275 h 1737429"/>
                <a:gd name="connsiteX217" fmla="*/ 723148 w 2485572"/>
                <a:gd name="connsiteY217" fmla="*/ 89754 h 1737429"/>
                <a:gd name="connsiteX218" fmla="*/ 725704 w 2485572"/>
                <a:gd name="connsiteY218" fmla="*/ 92595 h 1737429"/>
                <a:gd name="connsiteX219" fmla="*/ 731385 w 2485572"/>
                <a:gd name="connsiteY219" fmla="*/ 92595 h 1737429"/>
                <a:gd name="connsiteX220" fmla="*/ 737065 w 2485572"/>
                <a:gd name="connsiteY220" fmla="*/ 95435 h 1737429"/>
                <a:gd name="connsiteX221" fmla="*/ 742746 w 2485572"/>
                <a:gd name="connsiteY221" fmla="*/ 95435 h 1737429"/>
                <a:gd name="connsiteX222" fmla="*/ 779102 w 2485572"/>
                <a:gd name="connsiteY222" fmla="*/ 75837 h 1737429"/>
                <a:gd name="connsiteX223" fmla="*/ 818299 w 2485572"/>
                <a:gd name="connsiteY223" fmla="*/ 39197 h 1737429"/>
                <a:gd name="connsiteX224" fmla="*/ 823980 w 2485572"/>
                <a:gd name="connsiteY224" fmla="*/ 33800 h 1737429"/>
                <a:gd name="connsiteX225" fmla="*/ 851815 w 2485572"/>
                <a:gd name="connsiteY225" fmla="*/ 19598 h 1737429"/>
                <a:gd name="connsiteX226" fmla="*/ 854655 w 2485572"/>
                <a:gd name="connsiteY226" fmla="*/ 14202 h 1737429"/>
                <a:gd name="connsiteX227" fmla="*/ 888455 w 2485572"/>
                <a:gd name="connsiteY227" fmla="*/ 8521 h 1737429"/>
                <a:gd name="connsiteX228" fmla="*/ 893852 w 2485572"/>
                <a:gd name="connsiteY228" fmla="*/ 11361 h 1737429"/>
                <a:gd name="connsiteX229" fmla="*/ 933332 w 2485572"/>
                <a:gd name="connsiteY229" fmla="*/ 36640 h 1737429"/>
                <a:gd name="connsiteX230" fmla="*/ 938729 w 2485572"/>
                <a:gd name="connsiteY230" fmla="*/ 42037 h 1737429"/>
                <a:gd name="connsiteX231" fmla="*/ 969689 w 2485572"/>
                <a:gd name="connsiteY231" fmla="*/ 61635 h 1737429"/>
                <a:gd name="connsiteX232" fmla="*/ 972529 w 2485572"/>
                <a:gd name="connsiteY232" fmla="*/ 64475 h 1737429"/>
                <a:gd name="connsiteX233" fmla="*/ 977925 w 2485572"/>
                <a:gd name="connsiteY233" fmla="*/ 67316 h 1737429"/>
                <a:gd name="connsiteX234" fmla="*/ 1011725 w 2485572"/>
                <a:gd name="connsiteY234" fmla="*/ 67316 h 1737429"/>
                <a:gd name="connsiteX235" fmla="*/ 1031324 w 2485572"/>
                <a:gd name="connsiteY235" fmla="*/ 64475 h 1737429"/>
                <a:gd name="connsiteX236" fmla="*/ 1042401 w 2485572"/>
                <a:gd name="connsiteY236" fmla="*/ 64475 h 1737429"/>
                <a:gd name="connsiteX237" fmla="*/ 1104036 w 2485572"/>
                <a:gd name="connsiteY237" fmla="*/ 70156 h 1737429"/>
                <a:gd name="connsiteX238" fmla="*/ 1109717 w 2485572"/>
                <a:gd name="connsiteY238" fmla="*/ 75837 h 1737429"/>
                <a:gd name="connsiteX239" fmla="*/ 1118238 w 2485572"/>
                <a:gd name="connsiteY239" fmla="*/ 81233 h 1737429"/>
                <a:gd name="connsiteX240" fmla="*/ 1121078 w 2485572"/>
                <a:gd name="connsiteY240" fmla="*/ 84074 h 1737429"/>
                <a:gd name="connsiteX241" fmla="*/ 1143517 w 2485572"/>
                <a:gd name="connsiteY241" fmla="*/ 95435 h 1737429"/>
                <a:gd name="connsiteX242" fmla="*/ 1151754 w 2485572"/>
                <a:gd name="connsiteY242" fmla="*/ 100832 h 1737429"/>
                <a:gd name="connsiteX243" fmla="*/ 1171352 w 2485572"/>
                <a:gd name="connsiteY243" fmla="*/ 100832 h 1737429"/>
                <a:gd name="connsiteX244" fmla="*/ 1174192 w 2485572"/>
                <a:gd name="connsiteY244" fmla="*/ 98275 h 1737429"/>
                <a:gd name="connsiteX245" fmla="*/ 1188110 w 2485572"/>
                <a:gd name="connsiteY245" fmla="*/ 89754 h 1737429"/>
                <a:gd name="connsiteX246" fmla="*/ 1193791 w 2485572"/>
                <a:gd name="connsiteY246" fmla="*/ 84074 h 1737429"/>
                <a:gd name="connsiteX247" fmla="*/ 1238668 w 2485572"/>
                <a:gd name="connsiteY247" fmla="*/ 75837 h 1737429"/>
                <a:gd name="connsiteX248" fmla="*/ 1244348 w 2485572"/>
                <a:gd name="connsiteY248" fmla="*/ 78677 h 1737429"/>
                <a:gd name="connsiteX249" fmla="*/ 1272184 w 2485572"/>
                <a:gd name="connsiteY249" fmla="*/ 75837 h 1737429"/>
                <a:gd name="connsiteX250" fmla="*/ 1280705 w 2485572"/>
                <a:gd name="connsiteY250" fmla="*/ 72996 h 1737429"/>
                <a:gd name="connsiteX251" fmla="*/ 1286385 w 2485572"/>
                <a:gd name="connsiteY251" fmla="*/ 72996 h 1737429"/>
                <a:gd name="connsiteX252" fmla="*/ 1348020 w 2485572"/>
                <a:gd name="connsiteY252" fmla="*/ 50558 h 1737429"/>
                <a:gd name="connsiteX253" fmla="*/ 1350861 w 2485572"/>
                <a:gd name="connsiteY253" fmla="*/ 50558 h 1737429"/>
                <a:gd name="connsiteX254" fmla="*/ 1392898 w 2485572"/>
                <a:gd name="connsiteY254" fmla="*/ 39197 h 1737429"/>
                <a:gd name="connsiteX255" fmla="*/ 1406815 w 2485572"/>
                <a:gd name="connsiteY255" fmla="*/ 39197 h 1737429"/>
                <a:gd name="connsiteX256" fmla="*/ 1459929 w 2485572"/>
                <a:gd name="connsiteY256" fmla="*/ 36640 h 1737429"/>
                <a:gd name="connsiteX257" fmla="*/ 1468450 w 2485572"/>
                <a:gd name="connsiteY257" fmla="*/ 36640 h 1737429"/>
                <a:gd name="connsiteX258" fmla="*/ 1474131 w 2485572"/>
                <a:gd name="connsiteY258" fmla="*/ 33800 h 1737429"/>
                <a:gd name="connsiteX259" fmla="*/ 1479528 w 2485572"/>
                <a:gd name="connsiteY259" fmla="*/ 30960 h 1737429"/>
                <a:gd name="connsiteX260" fmla="*/ 1485208 w 2485572"/>
                <a:gd name="connsiteY260" fmla="*/ 30960 h 1737429"/>
                <a:gd name="connsiteX261" fmla="*/ 1544003 w 2485572"/>
                <a:gd name="connsiteY261" fmla="*/ 16758 h 1737429"/>
                <a:gd name="connsiteX262" fmla="*/ 1549684 w 2485572"/>
                <a:gd name="connsiteY262" fmla="*/ 14202 h 1737429"/>
                <a:gd name="connsiteX263" fmla="*/ 1555364 w 2485572"/>
                <a:gd name="connsiteY263" fmla="*/ 14202 h 1737429"/>
                <a:gd name="connsiteX264" fmla="*/ 1563601 w 2485572"/>
                <a:gd name="connsiteY264" fmla="*/ 11361 h 1737429"/>
                <a:gd name="connsiteX265" fmla="*/ 1614159 w 2485572"/>
                <a:gd name="connsiteY265" fmla="*/ 22439 h 1737429"/>
                <a:gd name="connsiteX266" fmla="*/ 1619840 w 2485572"/>
                <a:gd name="connsiteY266" fmla="*/ 19598 h 1737429"/>
                <a:gd name="connsiteX267" fmla="*/ 1630917 w 2485572"/>
                <a:gd name="connsiteY267" fmla="*/ 16758 h 1737429"/>
                <a:gd name="connsiteX268" fmla="*/ 1645119 w 2485572"/>
                <a:gd name="connsiteY268" fmla="*/ 8521 h 1737429"/>
                <a:gd name="connsiteX269" fmla="*/ 1653356 w 2485572"/>
                <a:gd name="connsiteY269" fmla="*/ 5681 h 1737429"/>
                <a:gd name="connsiteX270" fmla="*/ 1689712 w 2485572"/>
                <a:gd name="connsiteY270" fmla="*/ 0 h 1737429"/>
                <a:gd name="connsiteX271" fmla="*/ 1698233 w 2485572"/>
                <a:gd name="connsiteY271" fmla="*/ 11361 h 1737429"/>
                <a:gd name="connsiteX272" fmla="*/ 1703914 w 2485572"/>
                <a:gd name="connsiteY272" fmla="*/ 14202 h 1737429"/>
                <a:gd name="connsiteX273" fmla="*/ 1709310 w 2485572"/>
                <a:gd name="connsiteY273" fmla="*/ 16758 h 1737429"/>
                <a:gd name="connsiteX274" fmla="*/ 1717831 w 2485572"/>
                <a:gd name="connsiteY274" fmla="*/ 16758 h 1737429"/>
                <a:gd name="connsiteX275" fmla="*/ 1757028 w 2485572"/>
                <a:gd name="connsiteY275" fmla="*/ 22439 h 1737429"/>
                <a:gd name="connsiteX276" fmla="*/ 1762708 w 2485572"/>
                <a:gd name="connsiteY276" fmla="*/ 25279 h 1737429"/>
                <a:gd name="connsiteX277" fmla="*/ 1768389 w 2485572"/>
                <a:gd name="connsiteY277" fmla="*/ 25279 h 1737429"/>
                <a:gd name="connsiteX278" fmla="*/ 1787987 w 2485572"/>
                <a:gd name="connsiteY278" fmla="*/ 33800 h 1737429"/>
                <a:gd name="connsiteX279" fmla="*/ 1793384 w 2485572"/>
                <a:gd name="connsiteY279" fmla="*/ 33800 h 1737429"/>
                <a:gd name="connsiteX280" fmla="*/ 1801905 w 2485572"/>
                <a:gd name="connsiteY280" fmla="*/ 36640 h 1737429"/>
                <a:gd name="connsiteX281" fmla="*/ 1835421 w 2485572"/>
                <a:gd name="connsiteY281" fmla="*/ 42037 h 1737429"/>
                <a:gd name="connsiteX282" fmla="*/ 1891659 w 2485572"/>
                <a:gd name="connsiteY282" fmla="*/ 61635 h 1737429"/>
                <a:gd name="connsiteX283" fmla="*/ 1897340 w 2485572"/>
                <a:gd name="connsiteY283" fmla="*/ 64475 h 1737429"/>
                <a:gd name="connsiteX284" fmla="*/ 1899896 w 2485572"/>
                <a:gd name="connsiteY284" fmla="*/ 67316 h 1737429"/>
                <a:gd name="connsiteX285" fmla="*/ 1944774 w 2485572"/>
                <a:gd name="connsiteY285" fmla="*/ 123270 h 1737429"/>
                <a:gd name="connsiteX286" fmla="*/ 1947614 w 2485572"/>
                <a:gd name="connsiteY286" fmla="*/ 128951 h 1737429"/>
                <a:gd name="connsiteX287" fmla="*/ 1950454 w 2485572"/>
                <a:gd name="connsiteY287" fmla="*/ 131791 h 1737429"/>
                <a:gd name="connsiteX288" fmla="*/ 1956135 w 2485572"/>
                <a:gd name="connsiteY288" fmla="*/ 140312 h 1737429"/>
                <a:gd name="connsiteX289" fmla="*/ 1958975 w 2485572"/>
                <a:gd name="connsiteY289" fmla="*/ 145709 h 1737429"/>
                <a:gd name="connsiteX290" fmla="*/ 1961532 w 2485572"/>
                <a:gd name="connsiteY290" fmla="*/ 154230 h 1737429"/>
                <a:gd name="connsiteX291" fmla="*/ 1998172 w 2485572"/>
                <a:gd name="connsiteY291" fmla="*/ 204788 h 1737429"/>
                <a:gd name="connsiteX292" fmla="*/ 2003569 w 2485572"/>
                <a:gd name="connsiteY292" fmla="*/ 207344 h 1737429"/>
                <a:gd name="connsiteX293" fmla="*/ 2009249 w 2485572"/>
                <a:gd name="connsiteY293" fmla="*/ 210184 h 1737429"/>
                <a:gd name="connsiteX294" fmla="*/ 2017770 w 2485572"/>
                <a:gd name="connsiteY294" fmla="*/ 210184 h 1737429"/>
                <a:gd name="connsiteX295" fmla="*/ 2026007 w 2485572"/>
                <a:gd name="connsiteY295" fmla="*/ 213025 h 1737429"/>
                <a:gd name="connsiteX296" fmla="*/ 2037368 w 2485572"/>
                <a:gd name="connsiteY296" fmla="*/ 215865 h 1737429"/>
                <a:gd name="connsiteX297" fmla="*/ 2099003 w 2485572"/>
                <a:gd name="connsiteY297" fmla="*/ 221546 h 1737429"/>
                <a:gd name="connsiteX298" fmla="*/ 2104684 w 2485572"/>
                <a:gd name="connsiteY298" fmla="*/ 224386 h 1737429"/>
                <a:gd name="connsiteX299" fmla="*/ 2112921 w 2485572"/>
                <a:gd name="connsiteY299" fmla="*/ 224386 h 1737429"/>
                <a:gd name="connsiteX300" fmla="*/ 2124283 w 2485572"/>
                <a:gd name="connsiteY300" fmla="*/ 229783 h 1737429"/>
                <a:gd name="connsiteX301" fmla="*/ 2177397 w 2485572"/>
                <a:gd name="connsiteY301" fmla="*/ 229783 h 1737429"/>
                <a:gd name="connsiteX302" fmla="*/ 2185918 w 2485572"/>
                <a:gd name="connsiteY302" fmla="*/ 232623 h 1737429"/>
                <a:gd name="connsiteX303" fmla="*/ 2213753 w 2485572"/>
                <a:gd name="connsiteY303" fmla="*/ 226942 h 1737429"/>
                <a:gd name="connsiteX304" fmla="*/ 2219434 w 2485572"/>
                <a:gd name="connsiteY304" fmla="*/ 224386 h 1737429"/>
                <a:gd name="connsiteX305" fmla="*/ 2241872 w 2485572"/>
                <a:gd name="connsiteY305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1006529 w 2485572"/>
                <a:gd name="connsiteY72" fmla="*/ 1707640 h 1737429"/>
                <a:gd name="connsiteX73" fmla="*/ 983606 w 2485572"/>
                <a:gd name="connsiteY73" fmla="*/ 1692552 h 1737429"/>
                <a:gd name="connsiteX74" fmla="*/ 950090 w 2485572"/>
                <a:gd name="connsiteY74" fmla="*/ 1653356 h 1737429"/>
                <a:gd name="connsiteX75" fmla="*/ 950090 w 2485572"/>
                <a:gd name="connsiteY75" fmla="*/ 1639438 h 1737429"/>
                <a:gd name="connsiteX76" fmla="*/ 952931 w 2485572"/>
                <a:gd name="connsiteY76" fmla="*/ 1636598 h 1737429"/>
                <a:gd name="connsiteX77" fmla="*/ 975369 w 2485572"/>
                <a:gd name="connsiteY77" fmla="*/ 1597401 h 1737429"/>
                <a:gd name="connsiteX78" fmla="*/ 980766 w 2485572"/>
                <a:gd name="connsiteY78" fmla="*/ 1591721 h 1737429"/>
                <a:gd name="connsiteX79" fmla="*/ 1017406 w 2485572"/>
                <a:gd name="connsiteY79" fmla="*/ 1561045 h 1737429"/>
                <a:gd name="connsiteX80" fmla="*/ 1022803 w 2485572"/>
                <a:gd name="connsiteY80" fmla="*/ 1558205 h 1737429"/>
                <a:gd name="connsiteX81" fmla="*/ 1025643 w 2485572"/>
                <a:gd name="connsiteY81" fmla="*/ 1555364 h 1737429"/>
                <a:gd name="connsiteX82" fmla="*/ 1031324 w 2485572"/>
                <a:gd name="connsiteY82" fmla="*/ 1549684 h 1737429"/>
                <a:gd name="connsiteX83" fmla="*/ 1293866 w 2485572"/>
                <a:gd name="connsiteY83" fmla="*/ 1680648 h 1737429"/>
                <a:gd name="connsiteX84" fmla="*/ 1455791 w 2485572"/>
                <a:gd name="connsiteY84" fmla="*/ 1685410 h 1737429"/>
                <a:gd name="connsiteX85" fmla="*/ 1289417 w 2485572"/>
                <a:gd name="connsiteY85" fmla="*/ 1536685 h 1737429"/>
                <a:gd name="connsiteX86" fmla="*/ 1061999 w 2485572"/>
                <a:gd name="connsiteY86" fmla="*/ 1465610 h 1737429"/>
                <a:gd name="connsiteX87" fmla="*/ 1061999 w 2485572"/>
                <a:gd name="connsiteY87" fmla="*/ 1429254 h 1737429"/>
                <a:gd name="connsiteX88" fmla="*/ 1048082 w 2485572"/>
                <a:gd name="connsiteY88" fmla="*/ 1403975 h 1737429"/>
                <a:gd name="connsiteX89" fmla="*/ 1022803 w 2485572"/>
                <a:gd name="connsiteY89" fmla="*/ 1387217 h 1737429"/>
                <a:gd name="connsiteX90" fmla="*/ 1011725 w 2485572"/>
                <a:gd name="connsiteY90" fmla="*/ 1381536 h 1737429"/>
                <a:gd name="connsiteX91" fmla="*/ 1000364 w 2485572"/>
                <a:gd name="connsiteY91" fmla="*/ 1381536 h 1737429"/>
                <a:gd name="connsiteX92" fmla="*/ 961167 w 2485572"/>
                <a:gd name="connsiteY92" fmla="*/ 1376140 h 1737429"/>
                <a:gd name="connsiteX93" fmla="*/ 924811 w 2485572"/>
                <a:gd name="connsiteY93" fmla="*/ 1367618 h 1737429"/>
                <a:gd name="connsiteX94" fmla="*/ 919131 w 2485572"/>
                <a:gd name="connsiteY94" fmla="*/ 1367618 h 1737429"/>
                <a:gd name="connsiteX95" fmla="*/ 913450 w 2485572"/>
                <a:gd name="connsiteY95" fmla="*/ 1364778 h 1737429"/>
                <a:gd name="connsiteX96" fmla="*/ 908053 w 2485572"/>
                <a:gd name="connsiteY96" fmla="*/ 1364778 h 1737429"/>
                <a:gd name="connsiteX97" fmla="*/ 877094 w 2485572"/>
                <a:gd name="connsiteY97" fmla="*/ 1381536 h 1737429"/>
                <a:gd name="connsiteX98" fmla="*/ 868857 w 2485572"/>
                <a:gd name="connsiteY98" fmla="*/ 1390057 h 1737429"/>
                <a:gd name="connsiteX99" fmla="*/ 835057 w 2485572"/>
                <a:gd name="connsiteY99" fmla="*/ 1434934 h 1737429"/>
                <a:gd name="connsiteX100" fmla="*/ 832217 w 2485572"/>
                <a:gd name="connsiteY100" fmla="*/ 1440331 h 1737429"/>
                <a:gd name="connsiteX101" fmla="*/ 832217 w 2485572"/>
                <a:gd name="connsiteY101" fmla="*/ 1446012 h 1737429"/>
                <a:gd name="connsiteX102" fmla="*/ 767741 w 2485572"/>
                <a:gd name="connsiteY102" fmla="*/ 1513327 h 1737429"/>
                <a:gd name="connsiteX103" fmla="*/ 711787 w 2485572"/>
                <a:gd name="connsiteY103" fmla="*/ 1535766 h 1737429"/>
                <a:gd name="connsiteX104" fmla="*/ 686508 w 2485572"/>
                <a:gd name="connsiteY104" fmla="*/ 1541447 h 1737429"/>
                <a:gd name="connsiteX105" fmla="*/ 661513 w 2485572"/>
                <a:gd name="connsiteY105" fmla="*/ 1549684 h 1737429"/>
                <a:gd name="connsiteX106" fmla="*/ 658672 w 2485572"/>
                <a:gd name="connsiteY106" fmla="*/ 1552524 h 1737429"/>
                <a:gd name="connsiteX107" fmla="*/ 652992 w 2485572"/>
                <a:gd name="connsiteY107" fmla="*/ 1555364 h 1737429"/>
                <a:gd name="connsiteX108" fmla="*/ 624873 w 2485572"/>
                <a:gd name="connsiteY108" fmla="*/ 1561045 h 1737429"/>
                <a:gd name="connsiteX109" fmla="*/ 619476 w 2485572"/>
                <a:gd name="connsiteY109" fmla="*/ 1558205 h 1737429"/>
                <a:gd name="connsiteX110" fmla="*/ 616636 w 2485572"/>
                <a:gd name="connsiteY110" fmla="*/ 1555364 h 1737429"/>
                <a:gd name="connsiteX111" fmla="*/ 597037 w 2485572"/>
                <a:gd name="connsiteY111" fmla="*/ 1532926 h 1737429"/>
                <a:gd name="connsiteX112" fmla="*/ 594197 w 2485572"/>
                <a:gd name="connsiteY112" fmla="*/ 1521848 h 1737429"/>
                <a:gd name="connsiteX113" fmla="*/ 591357 w 2485572"/>
                <a:gd name="connsiteY113" fmla="*/ 1519008 h 1737429"/>
                <a:gd name="connsiteX114" fmla="*/ 566078 w 2485572"/>
                <a:gd name="connsiteY114" fmla="*/ 1482368 h 1737429"/>
                <a:gd name="connsiteX115" fmla="*/ 560397 w 2485572"/>
                <a:gd name="connsiteY115" fmla="*/ 1471291 h 1737429"/>
                <a:gd name="connsiteX116" fmla="*/ 555000 w 2485572"/>
                <a:gd name="connsiteY116" fmla="*/ 1465610 h 1737429"/>
                <a:gd name="connsiteX117" fmla="*/ 498762 w 2485572"/>
                <a:gd name="connsiteY117" fmla="*/ 1432094 h 1737429"/>
                <a:gd name="connsiteX118" fmla="*/ 490525 w 2485572"/>
                <a:gd name="connsiteY118" fmla="*/ 1429254 h 1737429"/>
                <a:gd name="connsiteX119" fmla="*/ 487685 w 2485572"/>
                <a:gd name="connsiteY119" fmla="*/ 1429254 h 1737429"/>
                <a:gd name="connsiteX120" fmla="*/ 462406 w 2485572"/>
                <a:gd name="connsiteY120" fmla="*/ 1426413 h 1737429"/>
                <a:gd name="connsiteX121" fmla="*/ 400770 w 2485572"/>
                <a:gd name="connsiteY121" fmla="*/ 1426413 h 1737429"/>
                <a:gd name="connsiteX122" fmla="*/ 392250 w 2485572"/>
                <a:gd name="connsiteY122" fmla="*/ 1423573 h 1737429"/>
                <a:gd name="connsiteX123" fmla="*/ 384013 w 2485572"/>
                <a:gd name="connsiteY123" fmla="*/ 1420733 h 1737429"/>
                <a:gd name="connsiteX124" fmla="*/ 375492 w 2485572"/>
                <a:gd name="connsiteY124" fmla="*/ 1420733 h 1737429"/>
                <a:gd name="connsiteX125" fmla="*/ 319537 w 2485572"/>
                <a:gd name="connsiteY125" fmla="*/ 1409655 h 1737429"/>
                <a:gd name="connsiteX126" fmla="*/ 313856 w 2485572"/>
                <a:gd name="connsiteY126" fmla="*/ 1406815 h 1737429"/>
                <a:gd name="connsiteX127" fmla="*/ 308176 w 2485572"/>
                <a:gd name="connsiteY127" fmla="*/ 1406815 h 1737429"/>
                <a:gd name="connsiteX128" fmla="*/ 297098 w 2485572"/>
                <a:gd name="connsiteY128" fmla="*/ 1401134 h 1737429"/>
                <a:gd name="connsiteX129" fmla="*/ 221546 w 2485572"/>
                <a:gd name="connsiteY129" fmla="*/ 1392898 h 1737429"/>
                <a:gd name="connsiteX130" fmla="*/ 213025 w 2485572"/>
                <a:gd name="connsiteY130" fmla="*/ 1392898 h 1737429"/>
                <a:gd name="connsiteX131" fmla="*/ 204504 w 2485572"/>
                <a:gd name="connsiteY131" fmla="*/ 1395738 h 1737429"/>
                <a:gd name="connsiteX132" fmla="*/ 154230 w 2485572"/>
                <a:gd name="connsiteY132" fmla="*/ 1406815 h 1737429"/>
                <a:gd name="connsiteX133" fmla="*/ 148549 w 2485572"/>
                <a:gd name="connsiteY133" fmla="*/ 1403975 h 1737429"/>
                <a:gd name="connsiteX134" fmla="*/ 137472 w 2485572"/>
                <a:gd name="connsiteY134" fmla="*/ 1398294 h 1737429"/>
                <a:gd name="connsiteX135" fmla="*/ 131791 w 2485572"/>
                <a:gd name="connsiteY135" fmla="*/ 1398294 h 1737429"/>
                <a:gd name="connsiteX136" fmla="*/ 67316 w 2485572"/>
                <a:gd name="connsiteY136" fmla="*/ 1418177 h 1737429"/>
                <a:gd name="connsiteX137" fmla="*/ 58795 w 2485572"/>
                <a:gd name="connsiteY137" fmla="*/ 1420733 h 1737429"/>
                <a:gd name="connsiteX138" fmla="*/ 50558 w 2485572"/>
                <a:gd name="connsiteY138" fmla="*/ 1423573 h 1737429"/>
                <a:gd name="connsiteX139" fmla="*/ 42037 w 2485572"/>
                <a:gd name="connsiteY139" fmla="*/ 1423573 h 1737429"/>
                <a:gd name="connsiteX140" fmla="*/ 5681 w 2485572"/>
                <a:gd name="connsiteY140" fmla="*/ 1432094 h 1737429"/>
                <a:gd name="connsiteX141" fmla="*/ 2840 w 2485572"/>
                <a:gd name="connsiteY141" fmla="*/ 1403975 h 1737429"/>
                <a:gd name="connsiteX142" fmla="*/ 0 w 2485572"/>
                <a:gd name="connsiteY142" fmla="*/ 1395738 h 1737429"/>
                <a:gd name="connsiteX143" fmla="*/ 5681 w 2485572"/>
                <a:gd name="connsiteY143" fmla="*/ 1373299 h 1737429"/>
                <a:gd name="connsiteX144" fmla="*/ 5681 w 2485572"/>
                <a:gd name="connsiteY144" fmla="*/ 1361938 h 1737429"/>
                <a:gd name="connsiteX145" fmla="*/ 11361 w 2485572"/>
                <a:gd name="connsiteY145" fmla="*/ 1345180 h 1737429"/>
                <a:gd name="connsiteX146" fmla="*/ 42037 w 2485572"/>
                <a:gd name="connsiteY146" fmla="*/ 1305983 h 1737429"/>
                <a:gd name="connsiteX147" fmla="*/ 47718 w 2485572"/>
                <a:gd name="connsiteY147" fmla="*/ 1294622 h 1737429"/>
                <a:gd name="connsiteX148" fmla="*/ 39197 w 2485572"/>
                <a:gd name="connsiteY148" fmla="*/ 1275024 h 1737429"/>
                <a:gd name="connsiteX149" fmla="*/ 33516 w 2485572"/>
                <a:gd name="connsiteY149" fmla="*/ 1269627 h 1737429"/>
                <a:gd name="connsiteX150" fmla="*/ 33516 w 2485572"/>
                <a:gd name="connsiteY150" fmla="*/ 1244348 h 1737429"/>
                <a:gd name="connsiteX151" fmla="*/ 64475 w 2485572"/>
                <a:gd name="connsiteY151" fmla="*/ 1213389 h 1737429"/>
                <a:gd name="connsiteX152" fmla="*/ 81233 w 2485572"/>
                <a:gd name="connsiteY152" fmla="*/ 1199471 h 1737429"/>
                <a:gd name="connsiteX153" fmla="*/ 86914 w 2485572"/>
                <a:gd name="connsiteY153" fmla="*/ 1190950 h 1737429"/>
                <a:gd name="connsiteX154" fmla="*/ 97991 w 2485572"/>
                <a:gd name="connsiteY154" fmla="*/ 1160275 h 1737429"/>
                <a:gd name="connsiteX155" fmla="*/ 95435 w 2485572"/>
                <a:gd name="connsiteY155" fmla="*/ 1151753 h 1737429"/>
                <a:gd name="connsiteX156" fmla="*/ 95435 w 2485572"/>
                <a:gd name="connsiteY156" fmla="*/ 1121078 h 1737429"/>
                <a:gd name="connsiteX157" fmla="*/ 100832 w 2485572"/>
                <a:gd name="connsiteY157" fmla="*/ 1112557 h 1737429"/>
                <a:gd name="connsiteX158" fmla="*/ 103672 w 2485572"/>
                <a:gd name="connsiteY158" fmla="*/ 1106876 h 1737429"/>
                <a:gd name="connsiteX159" fmla="*/ 154230 w 2485572"/>
                <a:gd name="connsiteY159" fmla="*/ 1070520 h 1737429"/>
                <a:gd name="connsiteX160" fmla="*/ 176668 w 2485572"/>
                <a:gd name="connsiteY160" fmla="*/ 1045241 h 1737429"/>
                <a:gd name="connsiteX161" fmla="*/ 176668 w 2485572"/>
                <a:gd name="connsiteY161" fmla="*/ 1037004 h 1737429"/>
                <a:gd name="connsiteX162" fmla="*/ 173828 w 2485572"/>
                <a:gd name="connsiteY162" fmla="*/ 1028483 h 1737429"/>
                <a:gd name="connsiteX163" fmla="*/ 157070 w 2485572"/>
                <a:gd name="connsiteY163" fmla="*/ 1008885 h 1737429"/>
                <a:gd name="connsiteX164" fmla="*/ 154230 w 2485572"/>
                <a:gd name="connsiteY164" fmla="*/ 1000648 h 1737429"/>
                <a:gd name="connsiteX165" fmla="*/ 157070 w 2485572"/>
                <a:gd name="connsiteY165" fmla="*/ 964008 h 1737429"/>
                <a:gd name="connsiteX166" fmla="*/ 154230 w 2485572"/>
                <a:gd name="connsiteY166" fmla="*/ 955771 h 1737429"/>
                <a:gd name="connsiteX167" fmla="*/ 126111 w 2485572"/>
                <a:gd name="connsiteY167" fmla="*/ 930492 h 1737429"/>
                <a:gd name="connsiteX168" fmla="*/ 112193 w 2485572"/>
                <a:gd name="connsiteY168" fmla="*/ 927652 h 1737429"/>
                <a:gd name="connsiteX169" fmla="*/ 109353 w 2485572"/>
                <a:gd name="connsiteY169" fmla="*/ 921971 h 1737429"/>
                <a:gd name="connsiteX170" fmla="*/ 109353 w 2485572"/>
                <a:gd name="connsiteY170" fmla="*/ 908053 h 1737429"/>
                <a:gd name="connsiteX171" fmla="*/ 117590 w 2485572"/>
                <a:gd name="connsiteY171" fmla="*/ 891295 h 1737429"/>
                <a:gd name="connsiteX172" fmla="*/ 123270 w 2485572"/>
                <a:gd name="connsiteY172" fmla="*/ 885615 h 1737429"/>
                <a:gd name="connsiteX173" fmla="*/ 148549 w 2485572"/>
                <a:gd name="connsiteY173" fmla="*/ 866016 h 1737429"/>
                <a:gd name="connsiteX174" fmla="*/ 128951 w 2485572"/>
                <a:gd name="connsiteY174" fmla="*/ 840738 h 1737429"/>
                <a:gd name="connsiteX175" fmla="*/ 126111 w 2485572"/>
                <a:gd name="connsiteY175" fmla="*/ 821139 h 1737429"/>
                <a:gd name="connsiteX176" fmla="*/ 140028 w 2485572"/>
                <a:gd name="connsiteY176" fmla="*/ 812618 h 1737429"/>
                <a:gd name="connsiteX177" fmla="*/ 142869 w 2485572"/>
                <a:gd name="connsiteY177" fmla="*/ 790464 h 1737429"/>
                <a:gd name="connsiteX178" fmla="*/ 154230 w 2485572"/>
                <a:gd name="connsiteY178" fmla="*/ 773422 h 1737429"/>
                <a:gd name="connsiteX179" fmla="*/ 157070 w 2485572"/>
                <a:gd name="connsiteY179" fmla="*/ 762344 h 1737429"/>
                <a:gd name="connsiteX180" fmla="*/ 157070 w 2485572"/>
                <a:gd name="connsiteY180" fmla="*/ 753824 h 1737429"/>
                <a:gd name="connsiteX181" fmla="*/ 145709 w 2485572"/>
                <a:gd name="connsiteY181" fmla="*/ 731385 h 1737429"/>
                <a:gd name="connsiteX182" fmla="*/ 145709 w 2485572"/>
                <a:gd name="connsiteY182" fmla="*/ 723148 h 1737429"/>
                <a:gd name="connsiteX183" fmla="*/ 159627 w 2485572"/>
                <a:gd name="connsiteY183" fmla="*/ 714627 h 1737429"/>
                <a:gd name="connsiteX184" fmla="*/ 204504 w 2485572"/>
                <a:gd name="connsiteY184" fmla="*/ 708946 h 1737429"/>
                <a:gd name="connsiteX185" fmla="*/ 232623 w 2485572"/>
                <a:gd name="connsiteY185" fmla="*/ 678271 h 1737429"/>
                <a:gd name="connsiteX186" fmla="*/ 232623 w 2485572"/>
                <a:gd name="connsiteY186" fmla="*/ 666909 h 1737429"/>
                <a:gd name="connsiteX187" fmla="*/ 215865 w 2485572"/>
                <a:gd name="connsiteY187" fmla="*/ 644755 h 1737429"/>
                <a:gd name="connsiteX188" fmla="*/ 218705 w 2485572"/>
                <a:gd name="connsiteY188" fmla="*/ 613795 h 1737429"/>
                <a:gd name="connsiteX189" fmla="*/ 241144 w 2485572"/>
                <a:gd name="connsiteY189" fmla="*/ 582836 h 1737429"/>
                <a:gd name="connsiteX190" fmla="*/ 252221 w 2485572"/>
                <a:gd name="connsiteY190" fmla="*/ 571758 h 1737429"/>
                <a:gd name="connsiteX191" fmla="*/ 285737 w 2485572"/>
                <a:gd name="connsiteY191" fmla="*/ 524041 h 1737429"/>
                <a:gd name="connsiteX192" fmla="*/ 291418 w 2485572"/>
                <a:gd name="connsiteY192" fmla="*/ 518644 h 1737429"/>
                <a:gd name="connsiteX193" fmla="*/ 322377 w 2485572"/>
                <a:gd name="connsiteY193" fmla="*/ 518644 h 1737429"/>
                <a:gd name="connsiteX194" fmla="*/ 333455 w 2485572"/>
                <a:gd name="connsiteY194" fmla="*/ 510123 h 1737429"/>
                <a:gd name="connsiteX195" fmla="*/ 341976 w 2485572"/>
                <a:gd name="connsiteY195" fmla="*/ 482004 h 1737429"/>
                <a:gd name="connsiteX196" fmla="*/ 347372 w 2485572"/>
                <a:gd name="connsiteY196" fmla="*/ 476607 h 1737429"/>
                <a:gd name="connsiteX197" fmla="*/ 386853 w 2485572"/>
                <a:gd name="connsiteY197" fmla="*/ 459565 h 1737429"/>
                <a:gd name="connsiteX198" fmla="*/ 389409 w 2485572"/>
                <a:gd name="connsiteY198" fmla="*/ 454169 h 1737429"/>
                <a:gd name="connsiteX199" fmla="*/ 400770 w 2485572"/>
                <a:gd name="connsiteY199" fmla="*/ 434570 h 1737429"/>
                <a:gd name="connsiteX200" fmla="*/ 414688 w 2485572"/>
                <a:gd name="connsiteY200" fmla="*/ 392534 h 1737429"/>
                <a:gd name="connsiteX201" fmla="*/ 428890 w 2485572"/>
                <a:gd name="connsiteY201" fmla="*/ 341976 h 1737429"/>
                <a:gd name="connsiteX202" fmla="*/ 434286 w 2485572"/>
                <a:gd name="connsiteY202" fmla="*/ 255062 h 1737429"/>
                <a:gd name="connsiteX203" fmla="*/ 437127 w 2485572"/>
                <a:gd name="connsiteY203" fmla="*/ 252221 h 1737429"/>
                <a:gd name="connsiteX204" fmla="*/ 448488 w 2485572"/>
                <a:gd name="connsiteY204" fmla="*/ 235463 h 1737429"/>
                <a:gd name="connsiteX205" fmla="*/ 468086 w 2485572"/>
                <a:gd name="connsiteY205" fmla="*/ 221546 h 1737429"/>
                <a:gd name="connsiteX206" fmla="*/ 501602 w 2485572"/>
                <a:gd name="connsiteY206" fmla="*/ 215865 h 1737429"/>
                <a:gd name="connsiteX207" fmla="*/ 512964 w 2485572"/>
                <a:gd name="connsiteY207" fmla="*/ 213025 h 1737429"/>
                <a:gd name="connsiteX208" fmla="*/ 555000 w 2485572"/>
                <a:gd name="connsiteY208" fmla="*/ 187746 h 1737429"/>
                <a:gd name="connsiteX209" fmla="*/ 557557 w 2485572"/>
                <a:gd name="connsiteY209" fmla="*/ 182349 h 1737429"/>
                <a:gd name="connsiteX210" fmla="*/ 602434 w 2485572"/>
                <a:gd name="connsiteY210" fmla="*/ 131791 h 1737429"/>
                <a:gd name="connsiteX211" fmla="*/ 605274 w 2485572"/>
                <a:gd name="connsiteY211" fmla="*/ 123270 h 1737429"/>
                <a:gd name="connsiteX212" fmla="*/ 594197 w 2485572"/>
                <a:gd name="connsiteY212" fmla="*/ 70156 h 1737429"/>
                <a:gd name="connsiteX213" fmla="*/ 650151 w 2485572"/>
                <a:gd name="connsiteY213" fmla="*/ 92595 h 1737429"/>
                <a:gd name="connsiteX214" fmla="*/ 664069 w 2485572"/>
                <a:gd name="connsiteY214" fmla="*/ 92595 h 1737429"/>
                <a:gd name="connsiteX215" fmla="*/ 689348 w 2485572"/>
                <a:gd name="connsiteY215" fmla="*/ 98275 h 1737429"/>
                <a:gd name="connsiteX216" fmla="*/ 723148 w 2485572"/>
                <a:gd name="connsiteY216" fmla="*/ 89754 h 1737429"/>
                <a:gd name="connsiteX217" fmla="*/ 725704 w 2485572"/>
                <a:gd name="connsiteY217" fmla="*/ 92595 h 1737429"/>
                <a:gd name="connsiteX218" fmla="*/ 731385 w 2485572"/>
                <a:gd name="connsiteY218" fmla="*/ 92595 h 1737429"/>
                <a:gd name="connsiteX219" fmla="*/ 737065 w 2485572"/>
                <a:gd name="connsiteY219" fmla="*/ 95435 h 1737429"/>
                <a:gd name="connsiteX220" fmla="*/ 742746 w 2485572"/>
                <a:gd name="connsiteY220" fmla="*/ 95435 h 1737429"/>
                <a:gd name="connsiteX221" fmla="*/ 779102 w 2485572"/>
                <a:gd name="connsiteY221" fmla="*/ 75837 h 1737429"/>
                <a:gd name="connsiteX222" fmla="*/ 818299 w 2485572"/>
                <a:gd name="connsiteY222" fmla="*/ 39197 h 1737429"/>
                <a:gd name="connsiteX223" fmla="*/ 823980 w 2485572"/>
                <a:gd name="connsiteY223" fmla="*/ 33800 h 1737429"/>
                <a:gd name="connsiteX224" fmla="*/ 851815 w 2485572"/>
                <a:gd name="connsiteY224" fmla="*/ 19598 h 1737429"/>
                <a:gd name="connsiteX225" fmla="*/ 854655 w 2485572"/>
                <a:gd name="connsiteY225" fmla="*/ 14202 h 1737429"/>
                <a:gd name="connsiteX226" fmla="*/ 888455 w 2485572"/>
                <a:gd name="connsiteY226" fmla="*/ 8521 h 1737429"/>
                <a:gd name="connsiteX227" fmla="*/ 893852 w 2485572"/>
                <a:gd name="connsiteY227" fmla="*/ 11361 h 1737429"/>
                <a:gd name="connsiteX228" fmla="*/ 933332 w 2485572"/>
                <a:gd name="connsiteY228" fmla="*/ 36640 h 1737429"/>
                <a:gd name="connsiteX229" fmla="*/ 938729 w 2485572"/>
                <a:gd name="connsiteY229" fmla="*/ 42037 h 1737429"/>
                <a:gd name="connsiteX230" fmla="*/ 969689 w 2485572"/>
                <a:gd name="connsiteY230" fmla="*/ 61635 h 1737429"/>
                <a:gd name="connsiteX231" fmla="*/ 972529 w 2485572"/>
                <a:gd name="connsiteY231" fmla="*/ 64475 h 1737429"/>
                <a:gd name="connsiteX232" fmla="*/ 977925 w 2485572"/>
                <a:gd name="connsiteY232" fmla="*/ 67316 h 1737429"/>
                <a:gd name="connsiteX233" fmla="*/ 1011725 w 2485572"/>
                <a:gd name="connsiteY233" fmla="*/ 67316 h 1737429"/>
                <a:gd name="connsiteX234" fmla="*/ 1031324 w 2485572"/>
                <a:gd name="connsiteY234" fmla="*/ 64475 h 1737429"/>
                <a:gd name="connsiteX235" fmla="*/ 1042401 w 2485572"/>
                <a:gd name="connsiteY235" fmla="*/ 64475 h 1737429"/>
                <a:gd name="connsiteX236" fmla="*/ 1104036 w 2485572"/>
                <a:gd name="connsiteY236" fmla="*/ 70156 h 1737429"/>
                <a:gd name="connsiteX237" fmla="*/ 1109717 w 2485572"/>
                <a:gd name="connsiteY237" fmla="*/ 75837 h 1737429"/>
                <a:gd name="connsiteX238" fmla="*/ 1118238 w 2485572"/>
                <a:gd name="connsiteY238" fmla="*/ 81233 h 1737429"/>
                <a:gd name="connsiteX239" fmla="*/ 1121078 w 2485572"/>
                <a:gd name="connsiteY239" fmla="*/ 84074 h 1737429"/>
                <a:gd name="connsiteX240" fmla="*/ 1143517 w 2485572"/>
                <a:gd name="connsiteY240" fmla="*/ 95435 h 1737429"/>
                <a:gd name="connsiteX241" fmla="*/ 1151754 w 2485572"/>
                <a:gd name="connsiteY241" fmla="*/ 100832 h 1737429"/>
                <a:gd name="connsiteX242" fmla="*/ 1171352 w 2485572"/>
                <a:gd name="connsiteY242" fmla="*/ 100832 h 1737429"/>
                <a:gd name="connsiteX243" fmla="*/ 1174192 w 2485572"/>
                <a:gd name="connsiteY243" fmla="*/ 98275 h 1737429"/>
                <a:gd name="connsiteX244" fmla="*/ 1188110 w 2485572"/>
                <a:gd name="connsiteY244" fmla="*/ 89754 h 1737429"/>
                <a:gd name="connsiteX245" fmla="*/ 1193791 w 2485572"/>
                <a:gd name="connsiteY245" fmla="*/ 84074 h 1737429"/>
                <a:gd name="connsiteX246" fmla="*/ 1238668 w 2485572"/>
                <a:gd name="connsiteY246" fmla="*/ 75837 h 1737429"/>
                <a:gd name="connsiteX247" fmla="*/ 1244348 w 2485572"/>
                <a:gd name="connsiteY247" fmla="*/ 78677 h 1737429"/>
                <a:gd name="connsiteX248" fmla="*/ 1272184 w 2485572"/>
                <a:gd name="connsiteY248" fmla="*/ 75837 h 1737429"/>
                <a:gd name="connsiteX249" fmla="*/ 1280705 w 2485572"/>
                <a:gd name="connsiteY249" fmla="*/ 72996 h 1737429"/>
                <a:gd name="connsiteX250" fmla="*/ 1286385 w 2485572"/>
                <a:gd name="connsiteY250" fmla="*/ 72996 h 1737429"/>
                <a:gd name="connsiteX251" fmla="*/ 1348020 w 2485572"/>
                <a:gd name="connsiteY251" fmla="*/ 50558 h 1737429"/>
                <a:gd name="connsiteX252" fmla="*/ 1350861 w 2485572"/>
                <a:gd name="connsiteY252" fmla="*/ 50558 h 1737429"/>
                <a:gd name="connsiteX253" fmla="*/ 1392898 w 2485572"/>
                <a:gd name="connsiteY253" fmla="*/ 39197 h 1737429"/>
                <a:gd name="connsiteX254" fmla="*/ 1406815 w 2485572"/>
                <a:gd name="connsiteY254" fmla="*/ 39197 h 1737429"/>
                <a:gd name="connsiteX255" fmla="*/ 1459929 w 2485572"/>
                <a:gd name="connsiteY255" fmla="*/ 36640 h 1737429"/>
                <a:gd name="connsiteX256" fmla="*/ 1468450 w 2485572"/>
                <a:gd name="connsiteY256" fmla="*/ 36640 h 1737429"/>
                <a:gd name="connsiteX257" fmla="*/ 1474131 w 2485572"/>
                <a:gd name="connsiteY257" fmla="*/ 33800 h 1737429"/>
                <a:gd name="connsiteX258" fmla="*/ 1479528 w 2485572"/>
                <a:gd name="connsiteY258" fmla="*/ 30960 h 1737429"/>
                <a:gd name="connsiteX259" fmla="*/ 1485208 w 2485572"/>
                <a:gd name="connsiteY259" fmla="*/ 30960 h 1737429"/>
                <a:gd name="connsiteX260" fmla="*/ 1544003 w 2485572"/>
                <a:gd name="connsiteY260" fmla="*/ 16758 h 1737429"/>
                <a:gd name="connsiteX261" fmla="*/ 1549684 w 2485572"/>
                <a:gd name="connsiteY261" fmla="*/ 14202 h 1737429"/>
                <a:gd name="connsiteX262" fmla="*/ 1555364 w 2485572"/>
                <a:gd name="connsiteY262" fmla="*/ 14202 h 1737429"/>
                <a:gd name="connsiteX263" fmla="*/ 1563601 w 2485572"/>
                <a:gd name="connsiteY263" fmla="*/ 11361 h 1737429"/>
                <a:gd name="connsiteX264" fmla="*/ 1614159 w 2485572"/>
                <a:gd name="connsiteY264" fmla="*/ 22439 h 1737429"/>
                <a:gd name="connsiteX265" fmla="*/ 1619840 w 2485572"/>
                <a:gd name="connsiteY265" fmla="*/ 19598 h 1737429"/>
                <a:gd name="connsiteX266" fmla="*/ 1630917 w 2485572"/>
                <a:gd name="connsiteY266" fmla="*/ 16758 h 1737429"/>
                <a:gd name="connsiteX267" fmla="*/ 1645119 w 2485572"/>
                <a:gd name="connsiteY267" fmla="*/ 8521 h 1737429"/>
                <a:gd name="connsiteX268" fmla="*/ 1653356 w 2485572"/>
                <a:gd name="connsiteY268" fmla="*/ 5681 h 1737429"/>
                <a:gd name="connsiteX269" fmla="*/ 1689712 w 2485572"/>
                <a:gd name="connsiteY269" fmla="*/ 0 h 1737429"/>
                <a:gd name="connsiteX270" fmla="*/ 1698233 w 2485572"/>
                <a:gd name="connsiteY270" fmla="*/ 11361 h 1737429"/>
                <a:gd name="connsiteX271" fmla="*/ 1703914 w 2485572"/>
                <a:gd name="connsiteY271" fmla="*/ 14202 h 1737429"/>
                <a:gd name="connsiteX272" fmla="*/ 1709310 w 2485572"/>
                <a:gd name="connsiteY272" fmla="*/ 16758 h 1737429"/>
                <a:gd name="connsiteX273" fmla="*/ 1717831 w 2485572"/>
                <a:gd name="connsiteY273" fmla="*/ 16758 h 1737429"/>
                <a:gd name="connsiteX274" fmla="*/ 1757028 w 2485572"/>
                <a:gd name="connsiteY274" fmla="*/ 22439 h 1737429"/>
                <a:gd name="connsiteX275" fmla="*/ 1762708 w 2485572"/>
                <a:gd name="connsiteY275" fmla="*/ 25279 h 1737429"/>
                <a:gd name="connsiteX276" fmla="*/ 1768389 w 2485572"/>
                <a:gd name="connsiteY276" fmla="*/ 25279 h 1737429"/>
                <a:gd name="connsiteX277" fmla="*/ 1787987 w 2485572"/>
                <a:gd name="connsiteY277" fmla="*/ 33800 h 1737429"/>
                <a:gd name="connsiteX278" fmla="*/ 1793384 w 2485572"/>
                <a:gd name="connsiteY278" fmla="*/ 33800 h 1737429"/>
                <a:gd name="connsiteX279" fmla="*/ 1801905 w 2485572"/>
                <a:gd name="connsiteY279" fmla="*/ 36640 h 1737429"/>
                <a:gd name="connsiteX280" fmla="*/ 1835421 w 2485572"/>
                <a:gd name="connsiteY280" fmla="*/ 42037 h 1737429"/>
                <a:gd name="connsiteX281" fmla="*/ 1891659 w 2485572"/>
                <a:gd name="connsiteY281" fmla="*/ 61635 h 1737429"/>
                <a:gd name="connsiteX282" fmla="*/ 1897340 w 2485572"/>
                <a:gd name="connsiteY282" fmla="*/ 64475 h 1737429"/>
                <a:gd name="connsiteX283" fmla="*/ 1899896 w 2485572"/>
                <a:gd name="connsiteY283" fmla="*/ 67316 h 1737429"/>
                <a:gd name="connsiteX284" fmla="*/ 1944774 w 2485572"/>
                <a:gd name="connsiteY284" fmla="*/ 123270 h 1737429"/>
                <a:gd name="connsiteX285" fmla="*/ 1947614 w 2485572"/>
                <a:gd name="connsiteY285" fmla="*/ 128951 h 1737429"/>
                <a:gd name="connsiteX286" fmla="*/ 1950454 w 2485572"/>
                <a:gd name="connsiteY286" fmla="*/ 131791 h 1737429"/>
                <a:gd name="connsiteX287" fmla="*/ 1956135 w 2485572"/>
                <a:gd name="connsiteY287" fmla="*/ 140312 h 1737429"/>
                <a:gd name="connsiteX288" fmla="*/ 1958975 w 2485572"/>
                <a:gd name="connsiteY288" fmla="*/ 145709 h 1737429"/>
                <a:gd name="connsiteX289" fmla="*/ 1961532 w 2485572"/>
                <a:gd name="connsiteY289" fmla="*/ 154230 h 1737429"/>
                <a:gd name="connsiteX290" fmla="*/ 1998172 w 2485572"/>
                <a:gd name="connsiteY290" fmla="*/ 204788 h 1737429"/>
                <a:gd name="connsiteX291" fmla="*/ 2003569 w 2485572"/>
                <a:gd name="connsiteY291" fmla="*/ 207344 h 1737429"/>
                <a:gd name="connsiteX292" fmla="*/ 2009249 w 2485572"/>
                <a:gd name="connsiteY292" fmla="*/ 210184 h 1737429"/>
                <a:gd name="connsiteX293" fmla="*/ 2017770 w 2485572"/>
                <a:gd name="connsiteY293" fmla="*/ 210184 h 1737429"/>
                <a:gd name="connsiteX294" fmla="*/ 2026007 w 2485572"/>
                <a:gd name="connsiteY294" fmla="*/ 213025 h 1737429"/>
                <a:gd name="connsiteX295" fmla="*/ 2037368 w 2485572"/>
                <a:gd name="connsiteY295" fmla="*/ 215865 h 1737429"/>
                <a:gd name="connsiteX296" fmla="*/ 2099003 w 2485572"/>
                <a:gd name="connsiteY296" fmla="*/ 221546 h 1737429"/>
                <a:gd name="connsiteX297" fmla="*/ 2104684 w 2485572"/>
                <a:gd name="connsiteY297" fmla="*/ 224386 h 1737429"/>
                <a:gd name="connsiteX298" fmla="*/ 2112921 w 2485572"/>
                <a:gd name="connsiteY298" fmla="*/ 224386 h 1737429"/>
                <a:gd name="connsiteX299" fmla="*/ 2124283 w 2485572"/>
                <a:gd name="connsiteY299" fmla="*/ 229783 h 1737429"/>
                <a:gd name="connsiteX300" fmla="*/ 2177397 w 2485572"/>
                <a:gd name="connsiteY300" fmla="*/ 229783 h 1737429"/>
                <a:gd name="connsiteX301" fmla="*/ 2185918 w 2485572"/>
                <a:gd name="connsiteY301" fmla="*/ 232623 h 1737429"/>
                <a:gd name="connsiteX302" fmla="*/ 2213753 w 2485572"/>
                <a:gd name="connsiteY302" fmla="*/ 226942 h 1737429"/>
                <a:gd name="connsiteX303" fmla="*/ 2219434 w 2485572"/>
                <a:gd name="connsiteY303" fmla="*/ 224386 h 1737429"/>
                <a:gd name="connsiteX304" fmla="*/ 2241872 w 2485572"/>
                <a:gd name="connsiteY304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1006529 w 2485572"/>
                <a:gd name="connsiteY72" fmla="*/ 1707640 h 1737429"/>
                <a:gd name="connsiteX73" fmla="*/ 950090 w 2485572"/>
                <a:gd name="connsiteY73" fmla="*/ 1653356 h 1737429"/>
                <a:gd name="connsiteX74" fmla="*/ 950090 w 2485572"/>
                <a:gd name="connsiteY74" fmla="*/ 1639438 h 1737429"/>
                <a:gd name="connsiteX75" fmla="*/ 952931 w 2485572"/>
                <a:gd name="connsiteY75" fmla="*/ 1636598 h 1737429"/>
                <a:gd name="connsiteX76" fmla="*/ 975369 w 2485572"/>
                <a:gd name="connsiteY76" fmla="*/ 1597401 h 1737429"/>
                <a:gd name="connsiteX77" fmla="*/ 980766 w 2485572"/>
                <a:gd name="connsiteY77" fmla="*/ 1591721 h 1737429"/>
                <a:gd name="connsiteX78" fmla="*/ 1017406 w 2485572"/>
                <a:gd name="connsiteY78" fmla="*/ 1561045 h 1737429"/>
                <a:gd name="connsiteX79" fmla="*/ 1022803 w 2485572"/>
                <a:gd name="connsiteY79" fmla="*/ 1558205 h 1737429"/>
                <a:gd name="connsiteX80" fmla="*/ 1025643 w 2485572"/>
                <a:gd name="connsiteY80" fmla="*/ 1555364 h 1737429"/>
                <a:gd name="connsiteX81" fmla="*/ 1031324 w 2485572"/>
                <a:gd name="connsiteY81" fmla="*/ 1549684 h 1737429"/>
                <a:gd name="connsiteX82" fmla="*/ 1293866 w 2485572"/>
                <a:gd name="connsiteY82" fmla="*/ 1680648 h 1737429"/>
                <a:gd name="connsiteX83" fmla="*/ 1455791 w 2485572"/>
                <a:gd name="connsiteY83" fmla="*/ 1685410 h 1737429"/>
                <a:gd name="connsiteX84" fmla="*/ 1289417 w 2485572"/>
                <a:gd name="connsiteY84" fmla="*/ 1536685 h 1737429"/>
                <a:gd name="connsiteX85" fmla="*/ 1061999 w 2485572"/>
                <a:gd name="connsiteY85" fmla="*/ 1465610 h 1737429"/>
                <a:gd name="connsiteX86" fmla="*/ 1061999 w 2485572"/>
                <a:gd name="connsiteY86" fmla="*/ 1429254 h 1737429"/>
                <a:gd name="connsiteX87" fmla="*/ 1048082 w 2485572"/>
                <a:gd name="connsiteY87" fmla="*/ 1403975 h 1737429"/>
                <a:gd name="connsiteX88" fmla="*/ 1022803 w 2485572"/>
                <a:gd name="connsiteY88" fmla="*/ 1387217 h 1737429"/>
                <a:gd name="connsiteX89" fmla="*/ 1011725 w 2485572"/>
                <a:gd name="connsiteY89" fmla="*/ 1381536 h 1737429"/>
                <a:gd name="connsiteX90" fmla="*/ 1000364 w 2485572"/>
                <a:gd name="connsiteY90" fmla="*/ 1381536 h 1737429"/>
                <a:gd name="connsiteX91" fmla="*/ 961167 w 2485572"/>
                <a:gd name="connsiteY91" fmla="*/ 1376140 h 1737429"/>
                <a:gd name="connsiteX92" fmla="*/ 924811 w 2485572"/>
                <a:gd name="connsiteY92" fmla="*/ 1367618 h 1737429"/>
                <a:gd name="connsiteX93" fmla="*/ 919131 w 2485572"/>
                <a:gd name="connsiteY93" fmla="*/ 1367618 h 1737429"/>
                <a:gd name="connsiteX94" fmla="*/ 913450 w 2485572"/>
                <a:gd name="connsiteY94" fmla="*/ 1364778 h 1737429"/>
                <a:gd name="connsiteX95" fmla="*/ 908053 w 2485572"/>
                <a:gd name="connsiteY95" fmla="*/ 1364778 h 1737429"/>
                <a:gd name="connsiteX96" fmla="*/ 877094 w 2485572"/>
                <a:gd name="connsiteY96" fmla="*/ 1381536 h 1737429"/>
                <a:gd name="connsiteX97" fmla="*/ 868857 w 2485572"/>
                <a:gd name="connsiteY97" fmla="*/ 1390057 h 1737429"/>
                <a:gd name="connsiteX98" fmla="*/ 835057 w 2485572"/>
                <a:gd name="connsiteY98" fmla="*/ 1434934 h 1737429"/>
                <a:gd name="connsiteX99" fmla="*/ 832217 w 2485572"/>
                <a:gd name="connsiteY99" fmla="*/ 1440331 h 1737429"/>
                <a:gd name="connsiteX100" fmla="*/ 832217 w 2485572"/>
                <a:gd name="connsiteY100" fmla="*/ 1446012 h 1737429"/>
                <a:gd name="connsiteX101" fmla="*/ 767741 w 2485572"/>
                <a:gd name="connsiteY101" fmla="*/ 1513327 h 1737429"/>
                <a:gd name="connsiteX102" fmla="*/ 711787 w 2485572"/>
                <a:gd name="connsiteY102" fmla="*/ 1535766 h 1737429"/>
                <a:gd name="connsiteX103" fmla="*/ 686508 w 2485572"/>
                <a:gd name="connsiteY103" fmla="*/ 1541447 h 1737429"/>
                <a:gd name="connsiteX104" fmla="*/ 661513 w 2485572"/>
                <a:gd name="connsiteY104" fmla="*/ 1549684 h 1737429"/>
                <a:gd name="connsiteX105" fmla="*/ 658672 w 2485572"/>
                <a:gd name="connsiteY105" fmla="*/ 1552524 h 1737429"/>
                <a:gd name="connsiteX106" fmla="*/ 652992 w 2485572"/>
                <a:gd name="connsiteY106" fmla="*/ 1555364 h 1737429"/>
                <a:gd name="connsiteX107" fmla="*/ 624873 w 2485572"/>
                <a:gd name="connsiteY107" fmla="*/ 1561045 h 1737429"/>
                <a:gd name="connsiteX108" fmla="*/ 619476 w 2485572"/>
                <a:gd name="connsiteY108" fmla="*/ 1558205 h 1737429"/>
                <a:gd name="connsiteX109" fmla="*/ 616636 w 2485572"/>
                <a:gd name="connsiteY109" fmla="*/ 1555364 h 1737429"/>
                <a:gd name="connsiteX110" fmla="*/ 597037 w 2485572"/>
                <a:gd name="connsiteY110" fmla="*/ 1532926 h 1737429"/>
                <a:gd name="connsiteX111" fmla="*/ 594197 w 2485572"/>
                <a:gd name="connsiteY111" fmla="*/ 1521848 h 1737429"/>
                <a:gd name="connsiteX112" fmla="*/ 591357 w 2485572"/>
                <a:gd name="connsiteY112" fmla="*/ 1519008 h 1737429"/>
                <a:gd name="connsiteX113" fmla="*/ 566078 w 2485572"/>
                <a:gd name="connsiteY113" fmla="*/ 1482368 h 1737429"/>
                <a:gd name="connsiteX114" fmla="*/ 560397 w 2485572"/>
                <a:gd name="connsiteY114" fmla="*/ 1471291 h 1737429"/>
                <a:gd name="connsiteX115" fmla="*/ 555000 w 2485572"/>
                <a:gd name="connsiteY115" fmla="*/ 1465610 h 1737429"/>
                <a:gd name="connsiteX116" fmla="*/ 498762 w 2485572"/>
                <a:gd name="connsiteY116" fmla="*/ 1432094 h 1737429"/>
                <a:gd name="connsiteX117" fmla="*/ 490525 w 2485572"/>
                <a:gd name="connsiteY117" fmla="*/ 1429254 h 1737429"/>
                <a:gd name="connsiteX118" fmla="*/ 487685 w 2485572"/>
                <a:gd name="connsiteY118" fmla="*/ 1429254 h 1737429"/>
                <a:gd name="connsiteX119" fmla="*/ 462406 w 2485572"/>
                <a:gd name="connsiteY119" fmla="*/ 1426413 h 1737429"/>
                <a:gd name="connsiteX120" fmla="*/ 400770 w 2485572"/>
                <a:gd name="connsiteY120" fmla="*/ 1426413 h 1737429"/>
                <a:gd name="connsiteX121" fmla="*/ 392250 w 2485572"/>
                <a:gd name="connsiteY121" fmla="*/ 1423573 h 1737429"/>
                <a:gd name="connsiteX122" fmla="*/ 384013 w 2485572"/>
                <a:gd name="connsiteY122" fmla="*/ 1420733 h 1737429"/>
                <a:gd name="connsiteX123" fmla="*/ 375492 w 2485572"/>
                <a:gd name="connsiteY123" fmla="*/ 1420733 h 1737429"/>
                <a:gd name="connsiteX124" fmla="*/ 319537 w 2485572"/>
                <a:gd name="connsiteY124" fmla="*/ 1409655 h 1737429"/>
                <a:gd name="connsiteX125" fmla="*/ 313856 w 2485572"/>
                <a:gd name="connsiteY125" fmla="*/ 1406815 h 1737429"/>
                <a:gd name="connsiteX126" fmla="*/ 308176 w 2485572"/>
                <a:gd name="connsiteY126" fmla="*/ 1406815 h 1737429"/>
                <a:gd name="connsiteX127" fmla="*/ 297098 w 2485572"/>
                <a:gd name="connsiteY127" fmla="*/ 1401134 h 1737429"/>
                <a:gd name="connsiteX128" fmla="*/ 221546 w 2485572"/>
                <a:gd name="connsiteY128" fmla="*/ 1392898 h 1737429"/>
                <a:gd name="connsiteX129" fmla="*/ 213025 w 2485572"/>
                <a:gd name="connsiteY129" fmla="*/ 1392898 h 1737429"/>
                <a:gd name="connsiteX130" fmla="*/ 204504 w 2485572"/>
                <a:gd name="connsiteY130" fmla="*/ 1395738 h 1737429"/>
                <a:gd name="connsiteX131" fmla="*/ 154230 w 2485572"/>
                <a:gd name="connsiteY131" fmla="*/ 1406815 h 1737429"/>
                <a:gd name="connsiteX132" fmla="*/ 148549 w 2485572"/>
                <a:gd name="connsiteY132" fmla="*/ 1403975 h 1737429"/>
                <a:gd name="connsiteX133" fmla="*/ 137472 w 2485572"/>
                <a:gd name="connsiteY133" fmla="*/ 1398294 h 1737429"/>
                <a:gd name="connsiteX134" fmla="*/ 131791 w 2485572"/>
                <a:gd name="connsiteY134" fmla="*/ 1398294 h 1737429"/>
                <a:gd name="connsiteX135" fmla="*/ 67316 w 2485572"/>
                <a:gd name="connsiteY135" fmla="*/ 1418177 h 1737429"/>
                <a:gd name="connsiteX136" fmla="*/ 58795 w 2485572"/>
                <a:gd name="connsiteY136" fmla="*/ 1420733 h 1737429"/>
                <a:gd name="connsiteX137" fmla="*/ 50558 w 2485572"/>
                <a:gd name="connsiteY137" fmla="*/ 1423573 h 1737429"/>
                <a:gd name="connsiteX138" fmla="*/ 42037 w 2485572"/>
                <a:gd name="connsiteY138" fmla="*/ 1423573 h 1737429"/>
                <a:gd name="connsiteX139" fmla="*/ 5681 w 2485572"/>
                <a:gd name="connsiteY139" fmla="*/ 1432094 h 1737429"/>
                <a:gd name="connsiteX140" fmla="*/ 2840 w 2485572"/>
                <a:gd name="connsiteY140" fmla="*/ 1403975 h 1737429"/>
                <a:gd name="connsiteX141" fmla="*/ 0 w 2485572"/>
                <a:gd name="connsiteY141" fmla="*/ 1395738 h 1737429"/>
                <a:gd name="connsiteX142" fmla="*/ 5681 w 2485572"/>
                <a:gd name="connsiteY142" fmla="*/ 1373299 h 1737429"/>
                <a:gd name="connsiteX143" fmla="*/ 5681 w 2485572"/>
                <a:gd name="connsiteY143" fmla="*/ 1361938 h 1737429"/>
                <a:gd name="connsiteX144" fmla="*/ 11361 w 2485572"/>
                <a:gd name="connsiteY144" fmla="*/ 1345180 h 1737429"/>
                <a:gd name="connsiteX145" fmla="*/ 42037 w 2485572"/>
                <a:gd name="connsiteY145" fmla="*/ 1305983 h 1737429"/>
                <a:gd name="connsiteX146" fmla="*/ 47718 w 2485572"/>
                <a:gd name="connsiteY146" fmla="*/ 1294622 h 1737429"/>
                <a:gd name="connsiteX147" fmla="*/ 39197 w 2485572"/>
                <a:gd name="connsiteY147" fmla="*/ 1275024 h 1737429"/>
                <a:gd name="connsiteX148" fmla="*/ 33516 w 2485572"/>
                <a:gd name="connsiteY148" fmla="*/ 1269627 h 1737429"/>
                <a:gd name="connsiteX149" fmla="*/ 33516 w 2485572"/>
                <a:gd name="connsiteY149" fmla="*/ 1244348 h 1737429"/>
                <a:gd name="connsiteX150" fmla="*/ 64475 w 2485572"/>
                <a:gd name="connsiteY150" fmla="*/ 1213389 h 1737429"/>
                <a:gd name="connsiteX151" fmla="*/ 81233 w 2485572"/>
                <a:gd name="connsiteY151" fmla="*/ 1199471 h 1737429"/>
                <a:gd name="connsiteX152" fmla="*/ 86914 w 2485572"/>
                <a:gd name="connsiteY152" fmla="*/ 1190950 h 1737429"/>
                <a:gd name="connsiteX153" fmla="*/ 97991 w 2485572"/>
                <a:gd name="connsiteY153" fmla="*/ 1160275 h 1737429"/>
                <a:gd name="connsiteX154" fmla="*/ 95435 w 2485572"/>
                <a:gd name="connsiteY154" fmla="*/ 1151753 h 1737429"/>
                <a:gd name="connsiteX155" fmla="*/ 95435 w 2485572"/>
                <a:gd name="connsiteY155" fmla="*/ 1121078 h 1737429"/>
                <a:gd name="connsiteX156" fmla="*/ 100832 w 2485572"/>
                <a:gd name="connsiteY156" fmla="*/ 1112557 h 1737429"/>
                <a:gd name="connsiteX157" fmla="*/ 103672 w 2485572"/>
                <a:gd name="connsiteY157" fmla="*/ 1106876 h 1737429"/>
                <a:gd name="connsiteX158" fmla="*/ 154230 w 2485572"/>
                <a:gd name="connsiteY158" fmla="*/ 1070520 h 1737429"/>
                <a:gd name="connsiteX159" fmla="*/ 176668 w 2485572"/>
                <a:gd name="connsiteY159" fmla="*/ 1045241 h 1737429"/>
                <a:gd name="connsiteX160" fmla="*/ 176668 w 2485572"/>
                <a:gd name="connsiteY160" fmla="*/ 1037004 h 1737429"/>
                <a:gd name="connsiteX161" fmla="*/ 173828 w 2485572"/>
                <a:gd name="connsiteY161" fmla="*/ 1028483 h 1737429"/>
                <a:gd name="connsiteX162" fmla="*/ 157070 w 2485572"/>
                <a:gd name="connsiteY162" fmla="*/ 1008885 h 1737429"/>
                <a:gd name="connsiteX163" fmla="*/ 154230 w 2485572"/>
                <a:gd name="connsiteY163" fmla="*/ 1000648 h 1737429"/>
                <a:gd name="connsiteX164" fmla="*/ 157070 w 2485572"/>
                <a:gd name="connsiteY164" fmla="*/ 964008 h 1737429"/>
                <a:gd name="connsiteX165" fmla="*/ 154230 w 2485572"/>
                <a:gd name="connsiteY165" fmla="*/ 955771 h 1737429"/>
                <a:gd name="connsiteX166" fmla="*/ 126111 w 2485572"/>
                <a:gd name="connsiteY166" fmla="*/ 930492 h 1737429"/>
                <a:gd name="connsiteX167" fmla="*/ 112193 w 2485572"/>
                <a:gd name="connsiteY167" fmla="*/ 927652 h 1737429"/>
                <a:gd name="connsiteX168" fmla="*/ 109353 w 2485572"/>
                <a:gd name="connsiteY168" fmla="*/ 921971 h 1737429"/>
                <a:gd name="connsiteX169" fmla="*/ 109353 w 2485572"/>
                <a:gd name="connsiteY169" fmla="*/ 908053 h 1737429"/>
                <a:gd name="connsiteX170" fmla="*/ 117590 w 2485572"/>
                <a:gd name="connsiteY170" fmla="*/ 891295 h 1737429"/>
                <a:gd name="connsiteX171" fmla="*/ 123270 w 2485572"/>
                <a:gd name="connsiteY171" fmla="*/ 885615 h 1737429"/>
                <a:gd name="connsiteX172" fmla="*/ 148549 w 2485572"/>
                <a:gd name="connsiteY172" fmla="*/ 866016 h 1737429"/>
                <a:gd name="connsiteX173" fmla="*/ 128951 w 2485572"/>
                <a:gd name="connsiteY173" fmla="*/ 840738 h 1737429"/>
                <a:gd name="connsiteX174" fmla="*/ 126111 w 2485572"/>
                <a:gd name="connsiteY174" fmla="*/ 821139 h 1737429"/>
                <a:gd name="connsiteX175" fmla="*/ 140028 w 2485572"/>
                <a:gd name="connsiteY175" fmla="*/ 812618 h 1737429"/>
                <a:gd name="connsiteX176" fmla="*/ 142869 w 2485572"/>
                <a:gd name="connsiteY176" fmla="*/ 790464 h 1737429"/>
                <a:gd name="connsiteX177" fmla="*/ 154230 w 2485572"/>
                <a:gd name="connsiteY177" fmla="*/ 773422 h 1737429"/>
                <a:gd name="connsiteX178" fmla="*/ 157070 w 2485572"/>
                <a:gd name="connsiteY178" fmla="*/ 762344 h 1737429"/>
                <a:gd name="connsiteX179" fmla="*/ 157070 w 2485572"/>
                <a:gd name="connsiteY179" fmla="*/ 753824 h 1737429"/>
                <a:gd name="connsiteX180" fmla="*/ 145709 w 2485572"/>
                <a:gd name="connsiteY180" fmla="*/ 731385 h 1737429"/>
                <a:gd name="connsiteX181" fmla="*/ 145709 w 2485572"/>
                <a:gd name="connsiteY181" fmla="*/ 723148 h 1737429"/>
                <a:gd name="connsiteX182" fmla="*/ 159627 w 2485572"/>
                <a:gd name="connsiteY182" fmla="*/ 714627 h 1737429"/>
                <a:gd name="connsiteX183" fmla="*/ 204504 w 2485572"/>
                <a:gd name="connsiteY183" fmla="*/ 708946 h 1737429"/>
                <a:gd name="connsiteX184" fmla="*/ 232623 w 2485572"/>
                <a:gd name="connsiteY184" fmla="*/ 678271 h 1737429"/>
                <a:gd name="connsiteX185" fmla="*/ 232623 w 2485572"/>
                <a:gd name="connsiteY185" fmla="*/ 666909 h 1737429"/>
                <a:gd name="connsiteX186" fmla="*/ 215865 w 2485572"/>
                <a:gd name="connsiteY186" fmla="*/ 644755 h 1737429"/>
                <a:gd name="connsiteX187" fmla="*/ 218705 w 2485572"/>
                <a:gd name="connsiteY187" fmla="*/ 613795 h 1737429"/>
                <a:gd name="connsiteX188" fmla="*/ 241144 w 2485572"/>
                <a:gd name="connsiteY188" fmla="*/ 582836 h 1737429"/>
                <a:gd name="connsiteX189" fmla="*/ 252221 w 2485572"/>
                <a:gd name="connsiteY189" fmla="*/ 571758 h 1737429"/>
                <a:gd name="connsiteX190" fmla="*/ 285737 w 2485572"/>
                <a:gd name="connsiteY190" fmla="*/ 524041 h 1737429"/>
                <a:gd name="connsiteX191" fmla="*/ 291418 w 2485572"/>
                <a:gd name="connsiteY191" fmla="*/ 518644 h 1737429"/>
                <a:gd name="connsiteX192" fmla="*/ 322377 w 2485572"/>
                <a:gd name="connsiteY192" fmla="*/ 518644 h 1737429"/>
                <a:gd name="connsiteX193" fmla="*/ 333455 w 2485572"/>
                <a:gd name="connsiteY193" fmla="*/ 510123 h 1737429"/>
                <a:gd name="connsiteX194" fmla="*/ 341976 w 2485572"/>
                <a:gd name="connsiteY194" fmla="*/ 482004 h 1737429"/>
                <a:gd name="connsiteX195" fmla="*/ 347372 w 2485572"/>
                <a:gd name="connsiteY195" fmla="*/ 476607 h 1737429"/>
                <a:gd name="connsiteX196" fmla="*/ 386853 w 2485572"/>
                <a:gd name="connsiteY196" fmla="*/ 459565 h 1737429"/>
                <a:gd name="connsiteX197" fmla="*/ 389409 w 2485572"/>
                <a:gd name="connsiteY197" fmla="*/ 454169 h 1737429"/>
                <a:gd name="connsiteX198" fmla="*/ 400770 w 2485572"/>
                <a:gd name="connsiteY198" fmla="*/ 434570 h 1737429"/>
                <a:gd name="connsiteX199" fmla="*/ 414688 w 2485572"/>
                <a:gd name="connsiteY199" fmla="*/ 392534 h 1737429"/>
                <a:gd name="connsiteX200" fmla="*/ 428890 w 2485572"/>
                <a:gd name="connsiteY200" fmla="*/ 341976 h 1737429"/>
                <a:gd name="connsiteX201" fmla="*/ 434286 w 2485572"/>
                <a:gd name="connsiteY201" fmla="*/ 255062 h 1737429"/>
                <a:gd name="connsiteX202" fmla="*/ 437127 w 2485572"/>
                <a:gd name="connsiteY202" fmla="*/ 252221 h 1737429"/>
                <a:gd name="connsiteX203" fmla="*/ 448488 w 2485572"/>
                <a:gd name="connsiteY203" fmla="*/ 235463 h 1737429"/>
                <a:gd name="connsiteX204" fmla="*/ 468086 w 2485572"/>
                <a:gd name="connsiteY204" fmla="*/ 221546 h 1737429"/>
                <a:gd name="connsiteX205" fmla="*/ 501602 w 2485572"/>
                <a:gd name="connsiteY205" fmla="*/ 215865 h 1737429"/>
                <a:gd name="connsiteX206" fmla="*/ 512964 w 2485572"/>
                <a:gd name="connsiteY206" fmla="*/ 213025 h 1737429"/>
                <a:gd name="connsiteX207" fmla="*/ 555000 w 2485572"/>
                <a:gd name="connsiteY207" fmla="*/ 187746 h 1737429"/>
                <a:gd name="connsiteX208" fmla="*/ 557557 w 2485572"/>
                <a:gd name="connsiteY208" fmla="*/ 182349 h 1737429"/>
                <a:gd name="connsiteX209" fmla="*/ 602434 w 2485572"/>
                <a:gd name="connsiteY209" fmla="*/ 131791 h 1737429"/>
                <a:gd name="connsiteX210" fmla="*/ 605274 w 2485572"/>
                <a:gd name="connsiteY210" fmla="*/ 123270 h 1737429"/>
                <a:gd name="connsiteX211" fmla="*/ 594197 w 2485572"/>
                <a:gd name="connsiteY211" fmla="*/ 70156 h 1737429"/>
                <a:gd name="connsiteX212" fmla="*/ 650151 w 2485572"/>
                <a:gd name="connsiteY212" fmla="*/ 92595 h 1737429"/>
                <a:gd name="connsiteX213" fmla="*/ 664069 w 2485572"/>
                <a:gd name="connsiteY213" fmla="*/ 92595 h 1737429"/>
                <a:gd name="connsiteX214" fmla="*/ 689348 w 2485572"/>
                <a:gd name="connsiteY214" fmla="*/ 98275 h 1737429"/>
                <a:gd name="connsiteX215" fmla="*/ 723148 w 2485572"/>
                <a:gd name="connsiteY215" fmla="*/ 89754 h 1737429"/>
                <a:gd name="connsiteX216" fmla="*/ 725704 w 2485572"/>
                <a:gd name="connsiteY216" fmla="*/ 92595 h 1737429"/>
                <a:gd name="connsiteX217" fmla="*/ 731385 w 2485572"/>
                <a:gd name="connsiteY217" fmla="*/ 92595 h 1737429"/>
                <a:gd name="connsiteX218" fmla="*/ 737065 w 2485572"/>
                <a:gd name="connsiteY218" fmla="*/ 95435 h 1737429"/>
                <a:gd name="connsiteX219" fmla="*/ 742746 w 2485572"/>
                <a:gd name="connsiteY219" fmla="*/ 95435 h 1737429"/>
                <a:gd name="connsiteX220" fmla="*/ 779102 w 2485572"/>
                <a:gd name="connsiteY220" fmla="*/ 75837 h 1737429"/>
                <a:gd name="connsiteX221" fmla="*/ 818299 w 2485572"/>
                <a:gd name="connsiteY221" fmla="*/ 39197 h 1737429"/>
                <a:gd name="connsiteX222" fmla="*/ 823980 w 2485572"/>
                <a:gd name="connsiteY222" fmla="*/ 33800 h 1737429"/>
                <a:gd name="connsiteX223" fmla="*/ 851815 w 2485572"/>
                <a:gd name="connsiteY223" fmla="*/ 19598 h 1737429"/>
                <a:gd name="connsiteX224" fmla="*/ 854655 w 2485572"/>
                <a:gd name="connsiteY224" fmla="*/ 14202 h 1737429"/>
                <a:gd name="connsiteX225" fmla="*/ 888455 w 2485572"/>
                <a:gd name="connsiteY225" fmla="*/ 8521 h 1737429"/>
                <a:gd name="connsiteX226" fmla="*/ 893852 w 2485572"/>
                <a:gd name="connsiteY226" fmla="*/ 11361 h 1737429"/>
                <a:gd name="connsiteX227" fmla="*/ 933332 w 2485572"/>
                <a:gd name="connsiteY227" fmla="*/ 36640 h 1737429"/>
                <a:gd name="connsiteX228" fmla="*/ 938729 w 2485572"/>
                <a:gd name="connsiteY228" fmla="*/ 42037 h 1737429"/>
                <a:gd name="connsiteX229" fmla="*/ 969689 w 2485572"/>
                <a:gd name="connsiteY229" fmla="*/ 61635 h 1737429"/>
                <a:gd name="connsiteX230" fmla="*/ 972529 w 2485572"/>
                <a:gd name="connsiteY230" fmla="*/ 64475 h 1737429"/>
                <a:gd name="connsiteX231" fmla="*/ 977925 w 2485572"/>
                <a:gd name="connsiteY231" fmla="*/ 67316 h 1737429"/>
                <a:gd name="connsiteX232" fmla="*/ 1011725 w 2485572"/>
                <a:gd name="connsiteY232" fmla="*/ 67316 h 1737429"/>
                <a:gd name="connsiteX233" fmla="*/ 1031324 w 2485572"/>
                <a:gd name="connsiteY233" fmla="*/ 64475 h 1737429"/>
                <a:gd name="connsiteX234" fmla="*/ 1042401 w 2485572"/>
                <a:gd name="connsiteY234" fmla="*/ 64475 h 1737429"/>
                <a:gd name="connsiteX235" fmla="*/ 1104036 w 2485572"/>
                <a:gd name="connsiteY235" fmla="*/ 70156 h 1737429"/>
                <a:gd name="connsiteX236" fmla="*/ 1109717 w 2485572"/>
                <a:gd name="connsiteY236" fmla="*/ 75837 h 1737429"/>
                <a:gd name="connsiteX237" fmla="*/ 1118238 w 2485572"/>
                <a:gd name="connsiteY237" fmla="*/ 81233 h 1737429"/>
                <a:gd name="connsiteX238" fmla="*/ 1121078 w 2485572"/>
                <a:gd name="connsiteY238" fmla="*/ 84074 h 1737429"/>
                <a:gd name="connsiteX239" fmla="*/ 1143517 w 2485572"/>
                <a:gd name="connsiteY239" fmla="*/ 95435 h 1737429"/>
                <a:gd name="connsiteX240" fmla="*/ 1151754 w 2485572"/>
                <a:gd name="connsiteY240" fmla="*/ 100832 h 1737429"/>
                <a:gd name="connsiteX241" fmla="*/ 1171352 w 2485572"/>
                <a:gd name="connsiteY241" fmla="*/ 100832 h 1737429"/>
                <a:gd name="connsiteX242" fmla="*/ 1174192 w 2485572"/>
                <a:gd name="connsiteY242" fmla="*/ 98275 h 1737429"/>
                <a:gd name="connsiteX243" fmla="*/ 1188110 w 2485572"/>
                <a:gd name="connsiteY243" fmla="*/ 89754 h 1737429"/>
                <a:gd name="connsiteX244" fmla="*/ 1193791 w 2485572"/>
                <a:gd name="connsiteY244" fmla="*/ 84074 h 1737429"/>
                <a:gd name="connsiteX245" fmla="*/ 1238668 w 2485572"/>
                <a:gd name="connsiteY245" fmla="*/ 75837 h 1737429"/>
                <a:gd name="connsiteX246" fmla="*/ 1244348 w 2485572"/>
                <a:gd name="connsiteY246" fmla="*/ 78677 h 1737429"/>
                <a:gd name="connsiteX247" fmla="*/ 1272184 w 2485572"/>
                <a:gd name="connsiteY247" fmla="*/ 75837 h 1737429"/>
                <a:gd name="connsiteX248" fmla="*/ 1280705 w 2485572"/>
                <a:gd name="connsiteY248" fmla="*/ 72996 h 1737429"/>
                <a:gd name="connsiteX249" fmla="*/ 1286385 w 2485572"/>
                <a:gd name="connsiteY249" fmla="*/ 72996 h 1737429"/>
                <a:gd name="connsiteX250" fmla="*/ 1348020 w 2485572"/>
                <a:gd name="connsiteY250" fmla="*/ 50558 h 1737429"/>
                <a:gd name="connsiteX251" fmla="*/ 1350861 w 2485572"/>
                <a:gd name="connsiteY251" fmla="*/ 50558 h 1737429"/>
                <a:gd name="connsiteX252" fmla="*/ 1392898 w 2485572"/>
                <a:gd name="connsiteY252" fmla="*/ 39197 h 1737429"/>
                <a:gd name="connsiteX253" fmla="*/ 1406815 w 2485572"/>
                <a:gd name="connsiteY253" fmla="*/ 39197 h 1737429"/>
                <a:gd name="connsiteX254" fmla="*/ 1459929 w 2485572"/>
                <a:gd name="connsiteY254" fmla="*/ 36640 h 1737429"/>
                <a:gd name="connsiteX255" fmla="*/ 1468450 w 2485572"/>
                <a:gd name="connsiteY255" fmla="*/ 36640 h 1737429"/>
                <a:gd name="connsiteX256" fmla="*/ 1474131 w 2485572"/>
                <a:gd name="connsiteY256" fmla="*/ 33800 h 1737429"/>
                <a:gd name="connsiteX257" fmla="*/ 1479528 w 2485572"/>
                <a:gd name="connsiteY257" fmla="*/ 30960 h 1737429"/>
                <a:gd name="connsiteX258" fmla="*/ 1485208 w 2485572"/>
                <a:gd name="connsiteY258" fmla="*/ 30960 h 1737429"/>
                <a:gd name="connsiteX259" fmla="*/ 1544003 w 2485572"/>
                <a:gd name="connsiteY259" fmla="*/ 16758 h 1737429"/>
                <a:gd name="connsiteX260" fmla="*/ 1549684 w 2485572"/>
                <a:gd name="connsiteY260" fmla="*/ 14202 h 1737429"/>
                <a:gd name="connsiteX261" fmla="*/ 1555364 w 2485572"/>
                <a:gd name="connsiteY261" fmla="*/ 14202 h 1737429"/>
                <a:gd name="connsiteX262" fmla="*/ 1563601 w 2485572"/>
                <a:gd name="connsiteY262" fmla="*/ 11361 h 1737429"/>
                <a:gd name="connsiteX263" fmla="*/ 1614159 w 2485572"/>
                <a:gd name="connsiteY263" fmla="*/ 22439 h 1737429"/>
                <a:gd name="connsiteX264" fmla="*/ 1619840 w 2485572"/>
                <a:gd name="connsiteY264" fmla="*/ 19598 h 1737429"/>
                <a:gd name="connsiteX265" fmla="*/ 1630917 w 2485572"/>
                <a:gd name="connsiteY265" fmla="*/ 16758 h 1737429"/>
                <a:gd name="connsiteX266" fmla="*/ 1645119 w 2485572"/>
                <a:gd name="connsiteY266" fmla="*/ 8521 h 1737429"/>
                <a:gd name="connsiteX267" fmla="*/ 1653356 w 2485572"/>
                <a:gd name="connsiteY267" fmla="*/ 5681 h 1737429"/>
                <a:gd name="connsiteX268" fmla="*/ 1689712 w 2485572"/>
                <a:gd name="connsiteY268" fmla="*/ 0 h 1737429"/>
                <a:gd name="connsiteX269" fmla="*/ 1698233 w 2485572"/>
                <a:gd name="connsiteY269" fmla="*/ 11361 h 1737429"/>
                <a:gd name="connsiteX270" fmla="*/ 1703914 w 2485572"/>
                <a:gd name="connsiteY270" fmla="*/ 14202 h 1737429"/>
                <a:gd name="connsiteX271" fmla="*/ 1709310 w 2485572"/>
                <a:gd name="connsiteY271" fmla="*/ 16758 h 1737429"/>
                <a:gd name="connsiteX272" fmla="*/ 1717831 w 2485572"/>
                <a:gd name="connsiteY272" fmla="*/ 16758 h 1737429"/>
                <a:gd name="connsiteX273" fmla="*/ 1757028 w 2485572"/>
                <a:gd name="connsiteY273" fmla="*/ 22439 h 1737429"/>
                <a:gd name="connsiteX274" fmla="*/ 1762708 w 2485572"/>
                <a:gd name="connsiteY274" fmla="*/ 25279 h 1737429"/>
                <a:gd name="connsiteX275" fmla="*/ 1768389 w 2485572"/>
                <a:gd name="connsiteY275" fmla="*/ 25279 h 1737429"/>
                <a:gd name="connsiteX276" fmla="*/ 1787987 w 2485572"/>
                <a:gd name="connsiteY276" fmla="*/ 33800 h 1737429"/>
                <a:gd name="connsiteX277" fmla="*/ 1793384 w 2485572"/>
                <a:gd name="connsiteY277" fmla="*/ 33800 h 1737429"/>
                <a:gd name="connsiteX278" fmla="*/ 1801905 w 2485572"/>
                <a:gd name="connsiteY278" fmla="*/ 36640 h 1737429"/>
                <a:gd name="connsiteX279" fmla="*/ 1835421 w 2485572"/>
                <a:gd name="connsiteY279" fmla="*/ 42037 h 1737429"/>
                <a:gd name="connsiteX280" fmla="*/ 1891659 w 2485572"/>
                <a:gd name="connsiteY280" fmla="*/ 61635 h 1737429"/>
                <a:gd name="connsiteX281" fmla="*/ 1897340 w 2485572"/>
                <a:gd name="connsiteY281" fmla="*/ 64475 h 1737429"/>
                <a:gd name="connsiteX282" fmla="*/ 1899896 w 2485572"/>
                <a:gd name="connsiteY282" fmla="*/ 67316 h 1737429"/>
                <a:gd name="connsiteX283" fmla="*/ 1944774 w 2485572"/>
                <a:gd name="connsiteY283" fmla="*/ 123270 h 1737429"/>
                <a:gd name="connsiteX284" fmla="*/ 1947614 w 2485572"/>
                <a:gd name="connsiteY284" fmla="*/ 128951 h 1737429"/>
                <a:gd name="connsiteX285" fmla="*/ 1950454 w 2485572"/>
                <a:gd name="connsiteY285" fmla="*/ 131791 h 1737429"/>
                <a:gd name="connsiteX286" fmla="*/ 1956135 w 2485572"/>
                <a:gd name="connsiteY286" fmla="*/ 140312 h 1737429"/>
                <a:gd name="connsiteX287" fmla="*/ 1958975 w 2485572"/>
                <a:gd name="connsiteY287" fmla="*/ 145709 h 1737429"/>
                <a:gd name="connsiteX288" fmla="*/ 1961532 w 2485572"/>
                <a:gd name="connsiteY288" fmla="*/ 154230 h 1737429"/>
                <a:gd name="connsiteX289" fmla="*/ 1998172 w 2485572"/>
                <a:gd name="connsiteY289" fmla="*/ 204788 h 1737429"/>
                <a:gd name="connsiteX290" fmla="*/ 2003569 w 2485572"/>
                <a:gd name="connsiteY290" fmla="*/ 207344 h 1737429"/>
                <a:gd name="connsiteX291" fmla="*/ 2009249 w 2485572"/>
                <a:gd name="connsiteY291" fmla="*/ 210184 h 1737429"/>
                <a:gd name="connsiteX292" fmla="*/ 2017770 w 2485572"/>
                <a:gd name="connsiteY292" fmla="*/ 210184 h 1737429"/>
                <a:gd name="connsiteX293" fmla="*/ 2026007 w 2485572"/>
                <a:gd name="connsiteY293" fmla="*/ 213025 h 1737429"/>
                <a:gd name="connsiteX294" fmla="*/ 2037368 w 2485572"/>
                <a:gd name="connsiteY294" fmla="*/ 215865 h 1737429"/>
                <a:gd name="connsiteX295" fmla="*/ 2099003 w 2485572"/>
                <a:gd name="connsiteY295" fmla="*/ 221546 h 1737429"/>
                <a:gd name="connsiteX296" fmla="*/ 2104684 w 2485572"/>
                <a:gd name="connsiteY296" fmla="*/ 224386 h 1737429"/>
                <a:gd name="connsiteX297" fmla="*/ 2112921 w 2485572"/>
                <a:gd name="connsiteY297" fmla="*/ 224386 h 1737429"/>
                <a:gd name="connsiteX298" fmla="*/ 2124283 w 2485572"/>
                <a:gd name="connsiteY298" fmla="*/ 229783 h 1737429"/>
                <a:gd name="connsiteX299" fmla="*/ 2177397 w 2485572"/>
                <a:gd name="connsiteY299" fmla="*/ 229783 h 1737429"/>
                <a:gd name="connsiteX300" fmla="*/ 2185918 w 2485572"/>
                <a:gd name="connsiteY300" fmla="*/ 232623 h 1737429"/>
                <a:gd name="connsiteX301" fmla="*/ 2213753 w 2485572"/>
                <a:gd name="connsiteY301" fmla="*/ 226942 h 1737429"/>
                <a:gd name="connsiteX302" fmla="*/ 2219434 w 2485572"/>
                <a:gd name="connsiteY302" fmla="*/ 224386 h 1737429"/>
                <a:gd name="connsiteX303" fmla="*/ 2241872 w 2485572"/>
                <a:gd name="connsiteY303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1006529 w 2485572"/>
                <a:gd name="connsiteY72" fmla="*/ 1707640 h 1737429"/>
                <a:gd name="connsiteX73" fmla="*/ 950090 w 2485572"/>
                <a:gd name="connsiteY73" fmla="*/ 1639438 h 1737429"/>
                <a:gd name="connsiteX74" fmla="*/ 952931 w 2485572"/>
                <a:gd name="connsiteY74" fmla="*/ 1636598 h 1737429"/>
                <a:gd name="connsiteX75" fmla="*/ 975369 w 2485572"/>
                <a:gd name="connsiteY75" fmla="*/ 1597401 h 1737429"/>
                <a:gd name="connsiteX76" fmla="*/ 980766 w 2485572"/>
                <a:gd name="connsiteY76" fmla="*/ 1591721 h 1737429"/>
                <a:gd name="connsiteX77" fmla="*/ 1017406 w 2485572"/>
                <a:gd name="connsiteY77" fmla="*/ 1561045 h 1737429"/>
                <a:gd name="connsiteX78" fmla="*/ 1022803 w 2485572"/>
                <a:gd name="connsiteY78" fmla="*/ 1558205 h 1737429"/>
                <a:gd name="connsiteX79" fmla="*/ 1025643 w 2485572"/>
                <a:gd name="connsiteY79" fmla="*/ 1555364 h 1737429"/>
                <a:gd name="connsiteX80" fmla="*/ 1031324 w 2485572"/>
                <a:gd name="connsiteY80" fmla="*/ 1549684 h 1737429"/>
                <a:gd name="connsiteX81" fmla="*/ 1293866 w 2485572"/>
                <a:gd name="connsiteY81" fmla="*/ 1680648 h 1737429"/>
                <a:gd name="connsiteX82" fmla="*/ 1455791 w 2485572"/>
                <a:gd name="connsiteY82" fmla="*/ 1685410 h 1737429"/>
                <a:gd name="connsiteX83" fmla="*/ 1289417 w 2485572"/>
                <a:gd name="connsiteY83" fmla="*/ 1536685 h 1737429"/>
                <a:gd name="connsiteX84" fmla="*/ 1061999 w 2485572"/>
                <a:gd name="connsiteY84" fmla="*/ 1465610 h 1737429"/>
                <a:gd name="connsiteX85" fmla="*/ 1061999 w 2485572"/>
                <a:gd name="connsiteY85" fmla="*/ 1429254 h 1737429"/>
                <a:gd name="connsiteX86" fmla="*/ 1048082 w 2485572"/>
                <a:gd name="connsiteY86" fmla="*/ 1403975 h 1737429"/>
                <a:gd name="connsiteX87" fmla="*/ 1022803 w 2485572"/>
                <a:gd name="connsiteY87" fmla="*/ 1387217 h 1737429"/>
                <a:gd name="connsiteX88" fmla="*/ 1011725 w 2485572"/>
                <a:gd name="connsiteY88" fmla="*/ 1381536 h 1737429"/>
                <a:gd name="connsiteX89" fmla="*/ 1000364 w 2485572"/>
                <a:gd name="connsiteY89" fmla="*/ 1381536 h 1737429"/>
                <a:gd name="connsiteX90" fmla="*/ 961167 w 2485572"/>
                <a:gd name="connsiteY90" fmla="*/ 1376140 h 1737429"/>
                <a:gd name="connsiteX91" fmla="*/ 924811 w 2485572"/>
                <a:gd name="connsiteY91" fmla="*/ 1367618 h 1737429"/>
                <a:gd name="connsiteX92" fmla="*/ 919131 w 2485572"/>
                <a:gd name="connsiteY92" fmla="*/ 1367618 h 1737429"/>
                <a:gd name="connsiteX93" fmla="*/ 913450 w 2485572"/>
                <a:gd name="connsiteY93" fmla="*/ 1364778 h 1737429"/>
                <a:gd name="connsiteX94" fmla="*/ 908053 w 2485572"/>
                <a:gd name="connsiteY94" fmla="*/ 1364778 h 1737429"/>
                <a:gd name="connsiteX95" fmla="*/ 877094 w 2485572"/>
                <a:gd name="connsiteY95" fmla="*/ 1381536 h 1737429"/>
                <a:gd name="connsiteX96" fmla="*/ 868857 w 2485572"/>
                <a:gd name="connsiteY96" fmla="*/ 1390057 h 1737429"/>
                <a:gd name="connsiteX97" fmla="*/ 835057 w 2485572"/>
                <a:gd name="connsiteY97" fmla="*/ 1434934 h 1737429"/>
                <a:gd name="connsiteX98" fmla="*/ 832217 w 2485572"/>
                <a:gd name="connsiteY98" fmla="*/ 1440331 h 1737429"/>
                <a:gd name="connsiteX99" fmla="*/ 832217 w 2485572"/>
                <a:gd name="connsiteY99" fmla="*/ 1446012 h 1737429"/>
                <a:gd name="connsiteX100" fmla="*/ 767741 w 2485572"/>
                <a:gd name="connsiteY100" fmla="*/ 1513327 h 1737429"/>
                <a:gd name="connsiteX101" fmla="*/ 711787 w 2485572"/>
                <a:gd name="connsiteY101" fmla="*/ 1535766 h 1737429"/>
                <a:gd name="connsiteX102" fmla="*/ 686508 w 2485572"/>
                <a:gd name="connsiteY102" fmla="*/ 1541447 h 1737429"/>
                <a:gd name="connsiteX103" fmla="*/ 661513 w 2485572"/>
                <a:gd name="connsiteY103" fmla="*/ 1549684 h 1737429"/>
                <a:gd name="connsiteX104" fmla="*/ 658672 w 2485572"/>
                <a:gd name="connsiteY104" fmla="*/ 1552524 h 1737429"/>
                <a:gd name="connsiteX105" fmla="*/ 652992 w 2485572"/>
                <a:gd name="connsiteY105" fmla="*/ 1555364 h 1737429"/>
                <a:gd name="connsiteX106" fmla="*/ 624873 w 2485572"/>
                <a:gd name="connsiteY106" fmla="*/ 1561045 h 1737429"/>
                <a:gd name="connsiteX107" fmla="*/ 619476 w 2485572"/>
                <a:gd name="connsiteY107" fmla="*/ 1558205 h 1737429"/>
                <a:gd name="connsiteX108" fmla="*/ 616636 w 2485572"/>
                <a:gd name="connsiteY108" fmla="*/ 1555364 h 1737429"/>
                <a:gd name="connsiteX109" fmla="*/ 597037 w 2485572"/>
                <a:gd name="connsiteY109" fmla="*/ 1532926 h 1737429"/>
                <a:gd name="connsiteX110" fmla="*/ 594197 w 2485572"/>
                <a:gd name="connsiteY110" fmla="*/ 1521848 h 1737429"/>
                <a:gd name="connsiteX111" fmla="*/ 591357 w 2485572"/>
                <a:gd name="connsiteY111" fmla="*/ 1519008 h 1737429"/>
                <a:gd name="connsiteX112" fmla="*/ 566078 w 2485572"/>
                <a:gd name="connsiteY112" fmla="*/ 1482368 h 1737429"/>
                <a:gd name="connsiteX113" fmla="*/ 560397 w 2485572"/>
                <a:gd name="connsiteY113" fmla="*/ 1471291 h 1737429"/>
                <a:gd name="connsiteX114" fmla="*/ 555000 w 2485572"/>
                <a:gd name="connsiteY114" fmla="*/ 1465610 h 1737429"/>
                <a:gd name="connsiteX115" fmla="*/ 498762 w 2485572"/>
                <a:gd name="connsiteY115" fmla="*/ 1432094 h 1737429"/>
                <a:gd name="connsiteX116" fmla="*/ 490525 w 2485572"/>
                <a:gd name="connsiteY116" fmla="*/ 1429254 h 1737429"/>
                <a:gd name="connsiteX117" fmla="*/ 487685 w 2485572"/>
                <a:gd name="connsiteY117" fmla="*/ 1429254 h 1737429"/>
                <a:gd name="connsiteX118" fmla="*/ 462406 w 2485572"/>
                <a:gd name="connsiteY118" fmla="*/ 1426413 h 1737429"/>
                <a:gd name="connsiteX119" fmla="*/ 400770 w 2485572"/>
                <a:gd name="connsiteY119" fmla="*/ 1426413 h 1737429"/>
                <a:gd name="connsiteX120" fmla="*/ 392250 w 2485572"/>
                <a:gd name="connsiteY120" fmla="*/ 1423573 h 1737429"/>
                <a:gd name="connsiteX121" fmla="*/ 384013 w 2485572"/>
                <a:gd name="connsiteY121" fmla="*/ 1420733 h 1737429"/>
                <a:gd name="connsiteX122" fmla="*/ 375492 w 2485572"/>
                <a:gd name="connsiteY122" fmla="*/ 1420733 h 1737429"/>
                <a:gd name="connsiteX123" fmla="*/ 319537 w 2485572"/>
                <a:gd name="connsiteY123" fmla="*/ 1409655 h 1737429"/>
                <a:gd name="connsiteX124" fmla="*/ 313856 w 2485572"/>
                <a:gd name="connsiteY124" fmla="*/ 1406815 h 1737429"/>
                <a:gd name="connsiteX125" fmla="*/ 308176 w 2485572"/>
                <a:gd name="connsiteY125" fmla="*/ 1406815 h 1737429"/>
                <a:gd name="connsiteX126" fmla="*/ 297098 w 2485572"/>
                <a:gd name="connsiteY126" fmla="*/ 1401134 h 1737429"/>
                <a:gd name="connsiteX127" fmla="*/ 221546 w 2485572"/>
                <a:gd name="connsiteY127" fmla="*/ 1392898 h 1737429"/>
                <a:gd name="connsiteX128" fmla="*/ 213025 w 2485572"/>
                <a:gd name="connsiteY128" fmla="*/ 1392898 h 1737429"/>
                <a:gd name="connsiteX129" fmla="*/ 204504 w 2485572"/>
                <a:gd name="connsiteY129" fmla="*/ 1395738 h 1737429"/>
                <a:gd name="connsiteX130" fmla="*/ 154230 w 2485572"/>
                <a:gd name="connsiteY130" fmla="*/ 1406815 h 1737429"/>
                <a:gd name="connsiteX131" fmla="*/ 148549 w 2485572"/>
                <a:gd name="connsiteY131" fmla="*/ 1403975 h 1737429"/>
                <a:gd name="connsiteX132" fmla="*/ 137472 w 2485572"/>
                <a:gd name="connsiteY132" fmla="*/ 1398294 h 1737429"/>
                <a:gd name="connsiteX133" fmla="*/ 131791 w 2485572"/>
                <a:gd name="connsiteY133" fmla="*/ 1398294 h 1737429"/>
                <a:gd name="connsiteX134" fmla="*/ 67316 w 2485572"/>
                <a:gd name="connsiteY134" fmla="*/ 1418177 h 1737429"/>
                <a:gd name="connsiteX135" fmla="*/ 58795 w 2485572"/>
                <a:gd name="connsiteY135" fmla="*/ 1420733 h 1737429"/>
                <a:gd name="connsiteX136" fmla="*/ 50558 w 2485572"/>
                <a:gd name="connsiteY136" fmla="*/ 1423573 h 1737429"/>
                <a:gd name="connsiteX137" fmla="*/ 42037 w 2485572"/>
                <a:gd name="connsiteY137" fmla="*/ 1423573 h 1737429"/>
                <a:gd name="connsiteX138" fmla="*/ 5681 w 2485572"/>
                <a:gd name="connsiteY138" fmla="*/ 1432094 h 1737429"/>
                <a:gd name="connsiteX139" fmla="*/ 2840 w 2485572"/>
                <a:gd name="connsiteY139" fmla="*/ 1403975 h 1737429"/>
                <a:gd name="connsiteX140" fmla="*/ 0 w 2485572"/>
                <a:gd name="connsiteY140" fmla="*/ 1395738 h 1737429"/>
                <a:gd name="connsiteX141" fmla="*/ 5681 w 2485572"/>
                <a:gd name="connsiteY141" fmla="*/ 1373299 h 1737429"/>
                <a:gd name="connsiteX142" fmla="*/ 5681 w 2485572"/>
                <a:gd name="connsiteY142" fmla="*/ 1361938 h 1737429"/>
                <a:gd name="connsiteX143" fmla="*/ 11361 w 2485572"/>
                <a:gd name="connsiteY143" fmla="*/ 1345180 h 1737429"/>
                <a:gd name="connsiteX144" fmla="*/ 42037 w 2485572"/>
                <a:gd name="connsiteY144" fmla="*/ 1305983 h 1737429"/>
                <a:gd name="connsiteX145" fmla="*/ 47718 w 2485572"/>
                <a:gd name="connsiteY145" fmla="*/ 1294622 h 1737429"/>
                <a:gd name="connsiteX146" fmla="*/ 39197 w 2485572"/>
                <a:gd name="connsiteY146" fmla="*/ 1275024 h 1737429"/>
                <a:gd name="connsiteX147" fmla="*/ 33516 w 2485572"/>
                <a:gd name="connsiteY147" fmla="*/ 1269627 h 1737429"/>
                <a:gd name="connsiteX148" fmla="*/ 33516 w 2485572"/>
                <a:gd name="connsiteY148" fmla="*/ 1244348 h 1737429"/>
                <a:gd name="connsiteX149" fmla="*/ 64475 w 2485572"/>
                <a:gd name="connsiteY149" fmla="*/ 1213389 h 1737429"/>
                <a:gd name="connsiteX150" fmla="*/ 81233 w 2485572"/>
                <a:gd name="connsiteY150" fmla="*/ 1199471 h 1737429"/>
                <a:gd name="connsiteX151" fmla="*/ 86914 w 2485572"/>
                <a:gd name="connsiteY151" fmla="*/ 1190950 h 1737429"/>
                <a:gd name="connsiteX152" fmla="*/ 97991 w 2485572"/>
                <a:gd name="connsiteY152" fmla="*/ 1160275 h 1737429"/>
                <a:gd name="connsiteX153" fmla="*/ 95435 w 2485572"/>
                <a:gd name="connsiteY153" fmla="*/ 1151753 h 1737429"/>
                <a:gd name="connsiteX154" fmla="*/ 95435 w 2485572"/>
                <a:gd name="connsiteY154" fmla="*/ 1121078 h 1737429"/>
                <a:gd name="connsiteX155" fmla="*/ 100832 w 2485572"/>
                <a:gd name="connsiteY155" fmla="*/ 1112557 h 1737429"/>
                <a:gd name="connsiteX156" fmla="*/ 103672 w 2485572"/>
                <a:gd name="connsiteY156" fmla="*/ 1106876 h 1737429"/>
                <a:gd name="connsiteX157" fmla="*/ 154230 w 2485572"/>
                <a:gd name="connsiteY157" fmla="*/ 1070520 h 1737429"/>
                <a:gd name="connsiteX158" fmla="*/ 176668 w 2485572"/>
                <a:gd name="connsiteY158" fmla="*/ 1045241 h 1737429"/>
                <a:gd name="connsiteX159" fmla="*/ 176668 w 2485572"/>
                <a:gd name="connsiteY159" fmla="*/ 1037004 h 1737429"/>
                <a:gd name="connsiteX160" fmla="*/ 173828 w 2485572"/>
                <a:gd name="connsiteY160" fmla="*/ 1028483 h 1737429"/>
                <a:gd name="connsiteX161" fmla="*/ 157070 w 2485572"/>
                <a:gd name="connsiteY161" fmla="*/ 1008885 h 1737429"/>
                <a:gd name="connsiteX162" fmla="*/ 154230 w 2485572"/>
                <a:gd name="connsiteY162" fmla="*/ 1000648 h 1737429"/>
                <a:gd name="connsiteX163" fmla="*/ 157070 w 2485572"/>
                <a:gd name="connsiteY163" fmla="*/ 964008 h 1737429"/>
                <a:gd name="connsiteX164" fmla="*/ 154230 w 2485572"/>
                <a:gd name="connsiteY164" fmla="*/ 955771 h 1737429"/>
                <a:gd name="connsiteX165" fmla="*/ 126111 w 2485572"/>
                <a:gd name="connsiteY165" fmla="*/ 930492 h 1737429"/>
                <a:gd name="connsiteX166" fmla="*/ 112193 w 2485572"/>
                <a:gd name="connsiteY166" fmla="*/ 927652 h 1737429"/>
                <a:gd name="connsiteX167" fmla="*/ 109353 w 2485572"/>
                <a:gd name="connsiteY167" fmla="*/ 921971 h 1737429"/>
                <a:gd name="connsiteX168" fmla="*/ 109353 w 2485572"/>
                <a:gd name="connsiteY168" fmla="*/ 908053 h 1737429"/>
                <a:gd name="connsiteX169" fmla="*/ 117590 w 2485572"/>
                <a:gd name="connsiteY169" fmla="*/ 891295 h 1737429"/>
                <a:gd name="connsiteX170" fmla="*/ 123270 w 2485572"/>
                <a:gd name="connsiteY170" fmla="*/ 885615 h 1737429"/>
                <a:gd name="connsiteX171" fmla="*/ 148549 w 2485572"/>
                <a:gd name="connsiteY171" fmla="*/ 866016 h 1737429"/>
                <a:gd name="connsiteX172" fmla="*/ 128951 w 2485572"/>
                <a:gd name="connsiteY172" fmla="*/ 840738 h 1737429"/>
                <a:gd name="connsiteX173" fmla="*/ 126111 w 2485572"/>
                <a:gd name="connsiteY173" fmla="*/ 821139 h 1737429"/>
                <a:gd name="connsiteX174" fmla="*/ 140028 w 2485572"/>
                <a:gd name="connsiteY174" fmla="*/ 812618 h 1737429"/>
                <a:gd name="connsiteX175" fmla="*/ 142869 w 2485572"/>
                <a:gd name="connsiteY175" fmla="*/ 790464 h 1737429"/>
                <a:gd name="connsiteX176" fmla="*/ 154230 w 2485572"/>
                <a:gd name="connsiteY176" fmla="*/ 773422 h 1737429"/>
                <a:gd name="connsiteX177" fmla="*/ 157070 w 2485572"/>
                <a:gd name="connsiteY177" fmla="*/ 762344 h 1737429"/>
                <a:gd name="connsiteX178" fmla="*/ 157070 w 2485572"/>
                <a:gd name="connsiteY178" fmla="*/ 753824 h 1737429"/>
                <a:gd name="connsiteX179" fmla="*/ 145709 w 2485572"/>
                <a:gd name="connsiteY179" fmla="*/ 731385 h 1737429"/>
                <a:gd name="connsiteX180" fmla="*/ 145709 w 2485572"/>
                <a:gd name="connsiteY180" fmla="*/ 723148 h 1737429"/>
                <a:gd name="connsiteX181" fmla="*/ 159627 w 2485572"/>
                <a:gd name="connsiteY181" fmla="*/ 714627 h 1737429"/>
                <a:gd name="connsiteX182" fmla="*/ 204504 w 2485572"/>
                <a:gd name="connsiteY182" fmla="*/ 708946 h 1737429"/>
                <a:gd name="connsiteX183" fmla="*/ 232623 w 2485572"/>
                <a:gd name="connsiteY183" fmla="*/ 678271 h 1737429"/>
                <a:gd name="connsiteX184" fmla="*/ 232623 w 2485572"/>
                <a:gd name="connsiteY184" fmla="*/ 666909 h 1737429"/>
                <a:gd name="connsiteX185" fmla="*/ 215865 w 2485572"/>
                <a:gd name="connsiteY185" fmla="*/ 644755 h 1737429"/>
                <a:gd name="connsiteX186" fmla="*/ 218705 w 2485572"/>
                <a:gd name="connsiteY186" fmla="*/ 613795 h 1737429"/>
                <a:gd name="connsiteX187" fmla="*/ 241144 w 2485572"/>
                <a:gd name="connsiteY187" fmla="*/ 582836 h 1737429"/>
                <a:gd name="connsiteX188" fmla="*/ 252221 w 2485572"/>
                <a:gd name="connsiteY188" fmla="*/ 571758 h 1737429"/>
                <a:gd name="connsiteX189" fmla="*/ 285737 w 2485572"/>
                <a:gd name="connsiteY189" fmla="*/ 524041 h 1737429"/>
                <a:gd name="connsiteX190" fmla="*/ 291418 w 2485572"/>
                <a:gd name="connsiteY190" fmla="*/ 518644 h 1737429"/>
                <a:gd name="connsiteX191" fmla="*/ 322377 w 2485572"/>
                <a:gd name="connsiteY191" fmla="*/ 518644 h 1737429"/>
                <a:gd name="connsiteX192" fmla="*/ 333455 w 2485572"/>
                <a:gd name="connsiteY192" fmla="*/ 510123 h 1737429"/>
                <a:gd name="connsiteX193" fmla="*/ 341976 w 2485572"/>
                <a:gd name="connsiteY193" fmla="*/ 482004 h 1737429"/>
                <a:gd name="connsiteX194" fmla="*/ 347372 w 2485572"/>
                <a:gd name="connsiteY194" fmla="*/ 476607 h 1737429"/>
                <a:gd name="connsiteX195" fmla="*/ 386853 w 2485572"/>
                <a:gd name="connsiteY195" fmla="*/ 459565 h 1737429"/>
                <a:gd name="connsiteX196" fmla="*/ 389409 w 2485572"/>
                <a:gd name="connsiteY196" fmla="*/ 454169 h 1737429"/>
                <a:gd name="connsiteX197" fmla="*/ 400770 w 2485572"/>
                <a:gd name="connsiteY197" fmla="*/ 434570 h 1737429"/>
                <a:gd name="connsiteX198" fmla="*/ 414688 w 2485572"/>
                <a:gd name="connsiteY198" fmla="*/ 392534 h 1737429"/>
                <a:gd name="connsiteX199" fmla="*/ 428890 w 2485572"/>
                <a:gd name="connsiteY199" fmla="*/ 341976 h 1737429"/>
                <a:gd name="connsiteX200" fmla="*/ 434286 w 2485572"/>
                <a:gd name="connsiteY200" fmla="*/ 255062 h 1737429"/>
                <a:gd name="connsiteX201" fmla="*/ 437127 w 2485572"/>
                <a:gd name="connsiteY201" fmla="*/ 252221 h 1737429"/>
                <a:gd name="connsiteX202" fmla="*/ 448488 w 2485572"/>
                <a:gd name="connsiteY202" fmla="*/ 235463 h 1737429"/>
                <a:gd name="connsiteX203" fmla="*/ 468086 w 2485572"/>
                <a:gd name="connsiteY203" fmla="*/ 221546 h 1737429"/>
                <a:gd name="connsiteX204" fmla="*/ 501602 w 2485572"/>
                <a:gd name="connsiteY204" fmla="*/ 215865 h 1737429"/>
                <a:gd name="connsiteX205" fmla="*/ 512964 w 2485572"/>
                <a:gd name="connsiteY205" fmla="*/ 213025 h 1737429"/>
                <a:gd name="connsiteX206" fmla="*/ 555000 w 2485572"/>
                <a:gd name="connsiteY206" fmla="*/ 187746 h 1737429"/>
                <a:gd name="connsiteX207" fmla="*/ 557557 w 2485572"/>
                <a:gd name="connsiteY207" fmla="*/ 182349 h 1737429"/>
                <a:gd name="connsiteX208" fmla="*/ 602434 w 2485572"/>
                <a:gd name="connsiteY208" fmla="*/ 131791 h 1737429"/>
                <a:gd name="connsiteX209" fmla="*/ 605274 w 2485572"/>
                <a:gd name="connsiteY209" fmla="*/ 123270 h 1737429"/>
                <a:gd name="connsiteX210" fmla="*/ 594197 w 2485572"/>
                <a:gd name="connsiteY210" fmla="*/ 70156 h 1737429"/>
                <a:gd name="connsiteX211" fmla="*/ 650151 w 2485572"/>
                <a:gd name="connsiteY211" fmla="*/ 92595 h 1737429"/>
                <a:gd name="connsiteX212" fmla="*/ 664069 w 2485572"/>
                <a:gd name="connsiteY212" fmla="*/ 92595 h 1737429"/>
                <a:gd name="connsiteX213" fmla="*/ 689348 w 2485572"/>
                <a:gd name="connsiteY213" fmla="*/ 98275 h 1737429"/>
                <a:gd name="connsiteX214" fmla="*/ 723148 w 2485572"/>
                <a:gd name="connsiteY214" fmla="*/ 89754 h 1737429"/>
                <a:gd name="connsiteX215" fmla="*/ 725704 w 2485572"/>
                <a:gd name="connsiteY215" fmla="*/ 92595 h 1737429"/>
                <a:gd name="connsiteX216" fmla="*/ 731385 w 2485572"/>
                <a:gd name="connsiteY216" fmla="*/ 92595 h 1737429"/>
                <a:gd name="connsiteX217" fmla="*/ 737065 w 2485572"/>
                <a:gd name="connsiteY217" fmla="*/ 95435 h 1737429"/>
                <a:gd name="connsiteX218" fmla="*/ 742746 w 2485572"/>
                <a:gd name="connsiteY218" fmla="*/ 95435 h 1737429"/>
                <a:gd name="connsiteX219" fmla="*/ 779102 w 2485572"/>
                <a:gd name="connsiteY219" fmla="*/ 75837 h 1737429"/>
                <a:gd name="connsiteX220" fmla="*/ 818299 w 2485572"/>
                <a:gd name="connsiteY220" fmla="*/ 39197 h 1737429"/>
                <a:gd name="connsiteX221" fmla="*/ 823980 w 2485572"/>
                <a:gd name="connsiteY221" fmla="*/ 33800 h 1737429"/>
                <a:gd name="connsiteX222" fmla="*/ 851815 w 2485572"/>
                <a:gd name="connsiteY222" fmla="*/ 19598 h 1737429"/>
                <a:gd name="connsiteX223" fmla="*/ 854655 w 2485572"/>
                <a:gd name="connsiteY223" fmla="*/ 14202 h 1737429"/>
                <a:gd name="connsiteX224" fmla="*/ 888455 w 2485572"/>
                <a:gd name="connsiteY224" fmla="*/ 8521 h 1737429"/>
                <a:gd name="connsiteX225" fmla="*/ 893852 w 2485572"/>
                <a:gd name="connsiteY225" fmla="*/ 11361 h 1737429"/>
                <a:gd name="connsiteX226" fmla="*/ 933332 w 2485572"/>
                <a:gd name="connsiteY226" fmla="*/ 36640 h 1737429"/>
                <a:gd name="connsiteX227" fmla="*/ 938729 w 2485572"/>
                <a:gd name="connsiteY227" fmla="*/ 42037 h 1737429"/>
                <a:gd name="connsiteX228" fmla="*/ 969689 w 2485572"/>
                <a:gd name="connsiteY228" fmla="*/ 61635 h 1737429"/>
                <a:gd name="connsiteX229" fmla="*/ 972529 w 2485572"/>
                <a:gd name="connsiteY229" fmla="*/ 64475 h 1737429"/>
                <a:gd name="connsiteX230" fmla="*/ 977925 w 2485572"/>
                <a:gd name="connsiteY230" fmla="*/ 67316 h 1737429"/>
                <a:gd name="connsiteX231" fmla="*/ 1011725 w 2485572"/>
                <a:gd name="connsiteY231" fmla="*/ 67316 h 1737429"/>
                <a:gd name="connsiteX232" fmla="*/ 1031324 w 2485572"/>
                <a:gd name="connsiteY232" fmla="*/ 64475 h 1737429"/>
                <a:gd name="connsiteX233" fmla="*/ 1042401 w 2485572"/>
                <a:gd name="connsiteY233" fmla="*/ 64475 h 1737429"/>
                <a:gd name="connsiteX234" fmla="*/ 1104036 w 2485572"/>
                <a:gd name="connsiteY234" fmla="*/ 70156 h 1737429"/>
                <a:gd name="connsiteX235" fmla="*/ 1109717 w 2485572"/>
                <a:gd name="connsiteY235" fmla="*/ 75837 h 1737429"/>
                <a:gd name="connsiteX236" fmla="*/ 1118238 w 2485572"/>
                <a:gd name="connsiteY236" fmla="*/ 81233 h 1737429"/>
                <a:gd name="connsiteX237" fmla="*/ 1121078 w 2485572"/>
                <a:gd name="connsiteY237" fmla="*/ 84074 h 1737429"/>
                <a:gd name="connsiteX238" fmla="*/ 1143517 w 2485572"/>
                <a:gd name="connsiteY238" fmla="*/ 95435 h 1737429"/>
                <a:gd name="connsiteX239" fmla="*/ 1151754 w 2485572"/>
                <a:gd name="connsiteY239" fmla="*/ 100832 h 1737429"/>
                <a:gd name="connsiteX240" fmla="*/ 1171352 w 2485572"/>
                <a:gd name="connsiteY240" fmla="*/ 100832 h 1737429"/>
                <a:gd name="connsiteX241" fmla="*/ 1174192 w 2485572"/>
                <a:gd name="connsiteY241" fmla="*/ 98275 h 1737429"/>
                <a:gd name="connsiteX242" fmla="*/ 1188110 w 2485572"/>
                <a:gd name="connsiteY242" fmla="*/ 89754 h 1737429"/>
                <a:gd name="connsiteX243" fmla="*/ 1193791 w 2485572"/>
                <a:gd name="connsiteY243" fmla="*/ 84074 h 1737429"/>
                <a:gd name="connsiteX244" fmla="*/ 1238668 w 2485572"/>
                <a:gd name="connsiteY244" fmla="*/ 75837 h 1737429"/>
                <a:gd name="connsiteX245" fmla="*/ 1244348 w 2485572"/>
                <a:gd name="connsiteY245" fmla="*/ 78677 h 1737429"/>
                <a:gd name="connsiteX246" fmla="*/ 1272184 w 2485572"/>
                <a:gd name="connsiteY246" fmla="*/ 75837 h 1737429"/>
                <a:gd name="connsiteX247" fmla="*/ 1280705 w 2485572"/>
                <a:gd name="connsiteY247" fmla="*/ 72996 h 1737429"/>
                <a:gd name="connsiteX248" fmla="*/ 1286385 w 2485572"/>
                <a:gd name="connsiteY248" fmla="*/ 72996 h 1737429"/>
                <a:gd name="connsiteX249" fmla="*/ 1348020 w 2485572"/>
                <a:gd name="connsiteY249" fmla="*/ 50558 h 1737429"/>
                <a:gd name="connsiteX250" fmla="*/ 1350861 w 2485572"/>
                <a:gd name="connsiteY250" fmla="*/ 50558 h 1737429"/>
                <a:gd name="connsiteX251" fmla="*/ 1392898 w 2485572"/>
                <a:gd name="connsiteY251" fmla="*/ 39197 h 1737429"/>
                <a:gd name="connsiteX252" fmla="*/ 1406815 w 2485572"/>
                <a:gd name="connsiteY252" fmla="*/ 39197 h 1737429"/>
                <a:gd name="connsiteX253" fmla="*/ 1459929 w 2485572"/>
                <a:gd name="connsiteY253" fmla="*/ 36640 h 1737429"/>
                <a:gd name="connsiteX254" fmla="*/ 1468450 w 2485572"/>
                <a:gd name="connsiteY254" fmla="*/ 36640 h 1737429"/>
                <a:gd name="connsiteX255" fmla="*/ 1474131 w 2485572"/>
                <a:gd name="connsiteY255" fmla="*/ 33800 h 1737429"/>
                <a:gd name="connsiteX256" fmla="*/ 1479528 w 2485572"/>
                <a:gd name="connsiteY256" fmla="*/ 30960 h 1737429"/>
                <a:gd name="connsiteX257" fmla="*/ 1485208 w 2485572"/>
                <a:gd name="connsiteY257" fmla="*/ 30960 h 1737429"/>
                <a:gd name="connsiteX258" fmla="*/ 1544003 w 2485572"/>
                <a:gd name="connsiteY258" fmla="*/ 16758 h 1737429"/>
                <a:gd name="connsiteX259" fmla="*/ 1549684 w 2485572"/>
                <a:gd name="connsiteY259" fmla="*/ 14202 h 1737429"/>
                <a:gd name="connsiteX260" fmla="*/ 1555364 w 2485572"/>
                <a:gd name="connsiteY260" fmla="*/ 14202 h 1737429"/>
                <a:gd name="connsiteX261" fmla="*/ 1563601 w 2485572"/>
                <a:gd name="connsiteY261" fmla="*/ 11361 h 1737429"/>
                <a:gd name="connsiteX262" fmla="*/ 1614159 w 2485572"/>
                <a:gd name="connsiteY262" fmla="*/ 22439 h 1737429"/>
                <a:gd name="connsiteX263" fmla="*/ 1619840 w 2485572"/>
                <a:gd name="connsiteY263" fmla="*/ 19598 h 1737429"/>
                <a:gd name="connsiteX264" fmla="*/ 1630917 w 2485572"/>
                <a:gd name="connsiteY264" fmla="*/ 16758 h 1737429"/>
                <a:gd name="connsiteX265" fmla="*/ 1645119 w 2485572"/>
                <a:gd name="connsiteY265" fmla="*/ 8521 h 1737429"/>
                <a:gd name="connsiteX266" fmla="*/ 1653356 w 2485572"/>
                <a:gd name="connsiteY266" fmla="*/ 5681 h 1737429"/>
                <a:gd name="connsiteX267" fmla="*/ 1689712 w 2485572"/>
                <a:gd name="connsiteY267" fmla="*/ 0 h 1737429"/>
                <a:gd name="connsiteX268" fmla="*/ 1698233 w 2485572"/>
                <a:gd name="connsiteY268" fmla="*/ 11361 h 1737429"/>
                <a:gd name="connsiteX269" fmla="*/ 1703914 w 2485572"/>
                <a:gd name="connsiteY269" fmla="*/ 14202 h 1737429"/>
                <a:gd name="connsiteX270" fmla="*/ 1709310 w 2485572"/>
                <a:gd name="connsiteY270" fmla="*/ 16758 h 1737429"/>
                <a:gd name="connsiteX271" fmla="*/ 1717831 w 2485572"/>
                <a:gd name="connsiteY271" fmla="*/ 16758 h 1737429"/>
                <a:gd name="connsiteX272" fmla="*/ 1757028 w 2485572"/>
                <a:gd name="connsiteY272" fmla="*/ 22439 h 1737429"/>
                <a:gd name="connsiteX273" fmla="*/ 1762708 w 2485572"/>
                <a:gd name="connsiteY273" fmla="*/ 25279 h 1737429"/>
                <a:gd name="connsiteX274" fmla="*/ 1768389 w 2485572"/>
                <a:gd name="connsiteY274" fmla="*/ 25279 h 1737429"/>
                <a:gd name="connsiteX275" fmla="*/ 1787987 w 2485572"/>
                <a:gd name="connsiteY275" fmla="*/ 33800 h 1737429"/>
                <a:gd name="connsiteX276" fmla="*/ 1793384 w 2485572"/>
                <a:gd name="connsiteY276" fmla="*/ 33800 h 1737429"/>
                <a:gd name="connsiteX277" fmla="*/ 1801905 w 2485572"/>
                <a:gd name="connsiteY277" fmla="*/ 36640 h 1737429"/>
                <a:gd name="connsiteX278" fmla="*/ 1835421 w 2485572"/>
                <a:gd name="connsiteY278" fmla="*/ 42037 h 1737429"/>
                <a:gd name="connsiteX279" fmla="*/ 1891659 w 2485572"/>
                <a:gd name="connsiteY279" fmla="*/ 61635 h 1737429"/>
                <a:gd name="connsiteX280" fmla="*/ 1897340 w 2485572"/>
                <a:gd name="connsiteY280" fmla="*/ 64475 h 1737429"/>
                <a:gd name="connsiteX281" fmla="*/ 1899896 w 2485572"/>
                <a:gd name="connsiteY281" fmla="*/ 67316 h 1737429"/>
                <a:gd name="connsiteX282" fmla="*/ 1944774 w 2485572"/>
                <a:gd name="connsiteY282" fmla="*/ 123270 h 1737429"/>
                <a:gd name="connsiteX283" fmla="*/ 1947614 w 2485572"/>
                <a:gd name="connsiteY283" fmla="*/ 128951 h 1737429"/>
                <a:gd name="connsiteX284" fmla="*/ 1950454 w 2485572"/>
                <a:gd name="connsiteY284" fmla="*/ 131791 h 1737429"/>
                <a:gd name="connsiteX285" fmla="*/ 1956135 w 2485572"/>
                <a:gd name="connsiteY285" fmla="*/ 140312 h 1737429"/>
                <a:gd name="connsiteX286" fmla="*/ 1958975 w 2485572"/>
                <a:gd name="connsiteY286" fmla="*/ 145709 h 1737429"/>
                <a:gd name="connsiteX287" fmla="*/ 1961532 w 2485572"/>
                <a:gd name="connsiteY287" fmla="*/ 154230 h 1737429"/>
                <a:gd name="connsiteX288" fmla="*/ 1998172 w 2485572"/>
                <a:gd name="connsiteY288" fmla="*/ 204788 h 1737429"/>
                <a:gd name="connsiteX289" fmla="*/ 2003569 w 2485572"/>
                <a:gd name="connsiteY289" fmla="*/ 207344 h 1737429"/>
                <a:gd name="connsiteX290" fmla="*/ 2009249 w 2485572"/>
                <a:gd name="connsiteY290" fmla="*/ 210184 h 1737429"/>
                <a:gd name="connsiteX291" fmla="*/ 2017770 w 2485572"/>
                <a:gd name="connsiteY291" fmla="*/ 210184 h 1737429"/>
                <a:gd name="connsiteX292" fmla="*/ 2026007 w 2485572"/>
                <a:gd name="connsiteY292" fmla="*/ 213025 h 1737429"/>
                <a:gd name="connsiteX293" fmla="*/ 2037368 w 2485572"/>
                <a:gd name="connsiteY293" fmla="*/ 215865 h 1737429"/>
                <a:gd name="connsiteX294" fmla="*/ 2099003 w 2485572"/>
                <a:gd name="connsiteY294" fmla="*/ 221546 h 1737429"/>
                <a:gd name="connsiteX295" fmla="*/ 2104684 w 2485572"/>
                <a:gd name="connsiteY295" fmla="*/ 224386 h 1737429"/>
                <a:gd name="connsiteX296" fmla="*/ 2112921 w 2485572"/>
                <a:gd name="connsiteY296" fmla="*/ 224386 h 1737429"/>
                <a:gd name="connsiteX297" fmla="*/ 2124283 w 2485572"/>
                <a:gd name="connsiteY297" fmla="*/ 229783 h 1737429"/>
                <a:gd name="connsiteX298" fmla="*/ 2177397 w 2485572"/>
                <a:gd name="connsiteY298" fmla="*/ 229783 h 1737429"/>
                <a:gd name="connsiteX299" fmla="*/ 2185918 w 2485572"/>
                <a:gd name="connsiteY299" fmla="*/ 232623 h 1737429"/>
                <a:gd name="connsiteX300" fmla="*/ 2213753 w 2485572"/>
                <a:gd name="connsiteY300" fmla="*/ 226942 h 1737429"/>
                <a:gd name="connsiteX301" fmla="*/ 2219434 w 2485572"/>
                <a:gd name="connsiteY301" fmla="*/ 224386 h 1737429"/>
                <a:gd name="connsiteX302" fmla="*/ 2241872 w 2485572"/>
                <a:gd name="connsiteY302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1006529 w 2485572"/>
                <a:gd name="connsiteY72" fmla="*/ 1707640 h 1737429"/>
                <a:gd name="connsiteX73" fmla="*/ 950090 w 2485572"/>
                <a:gd name="connsiteY73" fmla="*/ 1639438 h 1737429"/>
                <a:gd name="connsiteX74" fmla="*/ 975369 w 2485572"/>
                <a:gd name="connsiteY74" fmla="*/ 1597401 h 1737429"/>
                <a:gd name="connsiteX75" fmla="*/ 980766 w 2485572"/>
                <a:gd name="connsiteY75" fmla="*/ 1591721 h 1737429"/>
                <a:gd name="connsiteX76" fmla="*/ 1017406 w 2485572"/>
                <a:gd name="connsiteY76" fmla="*/ 1561045 h 1737429"/>
                <a:gd name="connsiteX77" fmla="*/ 1022803 w 2485572"/>
                <a:gd name="connsiteY77" fmla="*/ 1558205 h 1737429"/>
                <a:gd name="connsiteX78" fmla="*/ 1025643 w 2485572"/>
                <a:gd name="connsiteY78" fmla="*/ 1555364 h 1737429"/>
                <a:gd name="connsiteX79" fmla="*/ 1031324 w 2485572"/>
                <a:gd name="connsiteY79" fmla="*/ 1549684 h 1737429"/>
                <a:gd name="connsiteX80" fmla="*/ 1293866 w 2485572"/>
                <a:gd name="connsiteY80" fmla="*/ 1680648 h 1737429"/>
                <a:gd name="connsiteX81" fmla="*/ 1455791 w 2485572"/>
                <a:gd name="connsiteY81" fmla="*/ 1685410 h 1737429"/>
                <a:gd name="connsiteX82" fmla="*/ 1289417 w 2485572"/>
                <a:gd name="connsiteY82" fmla="*/ 1536685 h 1737429"/>
                <a:gd name="connsiteX83" fmla="*/ 1061999 w 2485572"/>
                <a:gd name="connsiteY83" fmla="*/ 1465610 h 1737429"/>
                <a:gd name="connsiteX84" fmla="*/ 1061999 w 2485572"/>
                <a:gd name="connsiteY84" fmla="*/ 1429254 h 1737429"/>
                <a:gd name="connsiteX85" fmla="*/ 1048082 w 2485572"/>
                <a:gd name="connsiteY85" fmla="*/ 1403975 h 1737429"/>
                <a:gd name="connsiteX86" fmla="*/ 1022803 w 2485572"/>
                <a:gd name="connsiteY86" fmla="*/ 1387217 h 1737429"/>
                <a:gd name="connsiteX87" fmla="*/ 1011725 w 2485572"/>
                <a:gd name="connsiteY87" fmla="*/ 1381536 h 1737429"/>
                <a:gd name="connsiteX88" fmla="*/ 1000364 w 2485572"/>
                <a:gd name="connsiteY88" fmla="*/ 1381536 h 1737429"/>
                <a:gd name="connsiteX89" fmla="*/ 961167 w 2485572"/>
                <a:gd name="connsiteY89" fmla="*/ 1376140 h 1737429"/>
                <a:gd name="connsiteX90" fmla="*/ 924811 w 2485572"/>
                <a:gd name="connsiteY90" fmla="*/ 1367618 h 1737429"/>
                <a:gd name="connsiteX91" fmla="*/ 919131 w 2485572"/>
                <a:gd name="connsiteY91" fmla="*/ 1367618 h 1737429"/>
                <a:gd name="connsiteX92" fmla="*/ 913450 w 2485572"/>
                <a:gd name="connsiteY92" fmla="*/ 1364778 h 1737429"/>
                <a:gd name="connsiteX93" fmla="*/ 908053 w 2485572"/>
                <a:gd name="connsiteY93" fmla="*/ 1364778 h 1737429"/>
                <a:gd name="connsiteX94" fmla="*/ 877094 w 2485572"/>
                <a:gd name="connsiteY94" fmla="*/ 1381536 h 1737429"/>
                <a:gd name="connsiteX95" fmla="*/ 868857 w 2485572"/>
                <a:gd name="connsiteY95" fmla="*/ 1390057 h 1737429"/>
                <a:gd name="connsiteX96" fmla="*/ 835057 w 2485572"/>
                <a:gd name="connsiteY96" fmla="*/ 1434934 h 1737429"/>
                <a:gd name="connsiteX97" fmla="*/ 832217 w 2485572"/>
                <a:gd name="connsiteY97" fmla="*/ 1440331 h 1737429"/>
                <a:gd name="connsiteX98" fmla="*/ 832217 w 2485572"/>
                <a:gd name="connsiteY98" fmla="*/ 1446012 h 1737429"/>
                <a:gd name="connsiteX99" fmla="*/ 767741 w 2485572"/>
                <a:gd name="connsiteY99" fmla="*/ 1513327 h 1737429"/>
                <a:gd name="connsiteX100" fmla="*/ 711787 w 2485572"/>
                <a:gd name="connsiteY100" fmla="*/ 1535766 h 1737429"/>
                <a:gd name="connsiteX101" fmla="*/ 686508 w 2485572"/>
                <a:gd name="connsiteY101" fmla="*/ 1541447 h 1737429"/>
                <a:gd name="connsiteX102" fmla="*/ 661513 w 2485572"/>
                <a:gd name="connsiteY102" fmla="*/ 1549684 h 1737429"/>
                <a:gd name="connsiteX103" fmla="*/ 658672 w 2485572"/>
                <a:gd name="connsiteY103" fmla="*/ 1552524 h 1737429"/>
                <a:gd name="connsiteX104" fmla="*/ 652992 w 2485572"/>
                <a:gd name="connsiteY104" fmla="*/ 1555364 h 1737429"/>
                <a:gd name="connsiteX105" fmla="*/ 624873 w 2485572"/>
                <a:gd name="connsiteY105" fmla="*/ 1561045 h 1737429"/>
                <a:gd name="connsiteX106" fmla="*/ 619476 w 2485572"/>
                <a:gd name="connsiteY106" fmla="*/ 1558205 h 1737429"/>
                <a:gd name="connsiteX107" fmla="*/ 616636 w 2485572"/>
                <a:gd name="connsiteY107" fmla="*/ 1555364 h 1737429"/>
                <a:gd name="connsiteX108" fmla="*/ 597037 w 2485572"/>
                <a:gd name="connsiteY108" fmla="*/ 1532926 h 1737429"/>
                <a:gd name="connsiteX109" fmla="*/ 594197 w 2485572"/>
                <a:gd name="connsiteY109" fmla="*/ 1521848 h 1737429"/>
                <a:gd name="connsiteX110" fmla="*/ 591357 w 2485572"/>
                <a:gd name="connsiteY110" fmla="*/ 1519008 h 1737429"/>
                <a:gd name="connsiteX111" fmla="*/ 566078 w 2485572"/>
                <a:gd name="connsiteY111" fmla="*/ 1482368 h 1737429"/>
                <a:gd name="connsiteX112" fmla="*/ 560397 w 2485572"/>
                <a:gd name="connsiteY112" fmla="*/ 1471291 h 1737429"/>
                <a:gd name="connsiteX113" fmla="*/ 555000 w 2485572"/>
                <a:gd name="connsiteY113" fmla="*/ 1465610 h 1737429"/>
                <a:gd name="connsiteX114" fmla="*/ 498762 w 2485572"/>
                <a:gd name="connsiteY114" fmla="*/ 1432094 h 1737429"/>
                <a:gd name="connsiteX115" fmla="*/ 490525 w 2485572"/>
                <a:gd name="connsiteY115" fmla="*/ 1429254 h 1737429"/>
                <a:gd name="connsiteX116" fmla="*/ 487685 w 2485572"/>
                <a:gd name="connsiteY116" fmla="*/ 1429254 h 1737429"/>
                <a:gd name="connsiteX117" fmla="*/ 462406 w 2485572"/>
                <a:gd name="connsiteY117" fmla="*/ 1426413 h 1737429"/>
                <a:gd name="connsiteX118" fmla="*/ 400770 w 2485572"/>
                <a:gd name="connsiteY118" fmla="*/ 1426413 h 1737429"/>
                <a:gd name="connsiteX119" fmla="*/ 392250 w 2485572"/>
                <a:gd name="connsiteY119" fmla="*/ 1423573 h 1737429"/>
                <a:gd name="connsiteX120" fmla="*/ 384013 w 2485572"/>
                <a:gd name="connsiteY120" fmla="*/ 1420733 h 1737429"/>
                <a:gd name="connsiteX121" fmla="*/ 375492 w 2485572"/>
                <a:gd name="connsiteY121" fmla="*/ 1420733 h 1737429"/>
                <a:gd name="connsiteX122" fmla="*/ 319537 w 2485572"/>
                <a:gd name="connsiteY122" fmla="*/ 1409655 h 1737429"/>
                <a:gd name="connsiteX123" fmla="*/ 313856 w 2485572"/>
                <a:gd name="connsiteY123" fmla="*/ 1406815 h 1737429"/>
                <a:gd name="connsiteX124" fmla="*/ 308176 w 2485572"/>
                <a:gd name="connsiteY124" fmla="*/ 1406815 h 1737429"/>
                <a:gd name="connsiteX125" fmla="*/ 297098 w 2485572"/>
                <a:gd name="connsiteY125" fmla="*/ 1401134 h 1737429"/>
                <a:gd name="connsiteX126" fmla="*/ 221546 w 2485572"/>
                <a:gd name="connsiteY126" fmla="*/ 1392898 h 1737429"/>
                <a:gd name="connsiteX127" fmla="*/ 213025 w 2485572"/>
                <a:gd name="connsiteY127" fmla="*/ 1392898 h 1737429"/>
                <a:gd name="connsiteX128" fmla="*/ 204504 w 2485572"/>
                <a:gd name="connsiteY128" fmla="*/ 1395738 h 1737429"/>
                <a:gd name="connsiteX129" fmla="*/ 154230 w 2485572"/>
                <a:gd name="connsiteY129" fmla="*/ 1406815 h 1737429"/>
                <a:gd name="connsiteX130" fmla="*/ 148549 w 2485572"/>
                <a:gd name="connsiteY130" fmla="*/ 1403975 h 1737429"/>
                <a:gd name="connsiteX131" fmla="*/ 137472 w 2485572"/>
                <a:gd name="connsiteY131" fmla="*/ 1398294 h 1737429"/>
                <a:gd name="connsiteX132" fmla="*/ 131791 w 2485572"/>
                <a:gd name="connsiteY132" fmla="*/ 1398294 h 1737429"/>
                <a:gd name="connsiteX133" fmla="*/ 67316 w 2485572"/>
                <a:gd name="connsiteY133" fmla="*/ 1418177 h 1737429"/>
                <a:gd name="connsiteX134" fmla="*/ 58795 w 2485572"/>
                <a:gd name="connsiteY134" fmla="*/ 1420733 h 1737429"/>
                <a:gd name="connsiteX135" fmla="*/ 50558 w 2485572"/>
                <a:gd name="connsiteY135" fmla="*/ 1423573 h 1737429"/>
                <a:gd name="connsiteX136" fmla="*/ 42037 w 2485572"/>
                <a:gd name="connsiteY136" fmla="*/ 1423573 h 1737429"/>
                <a:gd name="connsiteX137" fmla="*/ 5681 w 2485572"/>
                <a:gd name="connsiteY137" fmla="*/ 1432094 h 1737429"/>
                <a:gd name="connsiteX138" fmla="*/ 2840 w 2485572"/>
                <a:gd name="connsiteY138" fmla="*/ 1403975 h 1737429"/>
                <a:gd name="connsiteX139" fmla="*/ 0 w 2485572"/>
                <a:gd name="connsiteY139" fmla="*/ 1395738 h 1737429"/>
                <a:gd name="connsiteX140" fmla="*/ 5681 w 2485572"/>
                <a:gd name="connsiteY140" fmla="*/ 1373299 h 1737429"/>
                <a:gd name="connsiteX141" fmla="*/ 5681 w 2485572"/>
                <a:gd name="connsiteY141" fmla="*/ 1361938 h 1737429"/>
                <a:gd name="connsiteX142" fmla="*/ 11361 w 2485572"/>
                <a:gd name="connsiteY142" fmla="*/ 1345180 h 1737429"/>
                <a:gd name="connsiteX143" fmla="*/ 42037 w 2485572"/>
                <a:gd name="connsiteY143" fmla="*/ 1305983 h 1737429"/>
                <a:gd name="connsiteX144" fmla="*/ 47718 w 2485572"/>
                <a:gd name="connsiteY144" fmla="*/ 1294622 h 1737429"/>
                <a:gd name="connsiteX145" fmla="*/ 39197 w 2485572"/>
                <a:gd name="connsiteY145" fmla="*/ 1275024 h 1737429"/>
                <a:gd name="connsiteX146" fmla="*/ 33516 w 2485572"/>
                <a:gd name="connsiteY146" fmla="*/ 1269627 h 1737429"/>
                <a:gd name="connsiteX147" fmla="*/ 33516 w 2485572"/>
                <a:gd name="connsiteY147" fmla="*/ 1244348 h 1737429"/>
                <a:gd name="connsiteX148" fmla="*/ 64475 w 2485572"/>
                <a:gd name="connsiteY148" fmla="*/ 1213389 h 1737429"/>
                <a:gd name="connsiteX149" fmla="*/ 81233 w 2485572"/>
                <a:gd name="connsiteY149" fmla="*/ 1199471 h 1737429"/>
                <a:gd name="connsiteX150" fmla="*/ 86914 w 2485572"/>
                <a:gd name="connsiteY150" fmla="*/ 1190950 h 1737429"/>
                <a:gd name="connsiteX151" fmla="*/ 97991 w 2485572"/>
                <a:gd name="connsiteY151" fmla="*/ 1160275 h 1737429"/>
                <a:gd name="connsiteX152" fmla="*/ 95435 w 2485572"/>
                <a:gd name="connsiteY152" fmla="*/ 1151753 h 1737429"/>
                <a:gd name="connsiteX153" fmla="*/ 95435 w 2485572"/>
                <a:gd name="connsiteY153" fmla="*/ 1121078 h 1737429"/>
                <a:gd name="connsiteX154" fmla="*/ 100832 w 2485572"/>
                <a:gd name="connsiteY154" fmla="*/ 1112557 h 1737429"/>
                <a:gd name="connsiteX155" fmla="*/ 103672 w 2485572"/>
                <a:gd name="connsiteY155" fmla="*/ 1106876 h 1737429"/>
                <a:gd name="connsiteX156" fmla="*/ 154230 w 2485572"/>
                <a:gd name="connsiteY156" fmla="*/ 1070520 h 1737429"/>
                <a:gd name="connsiteX157" fmla="*/ 176668 w 2485572"/>
                <a:gd name="connsiteY157" fmla="*/ 1045241 h 1737429"/>
                <a:gd name="connsiteX158" fmla="*/ 176668 w 2485572"/>
                <a:gd name="connsiteY158" fmla="*/ 1037004 h 1737429"/>
                <a:gd name="connsiteX159" fmla="*/ 173828 w 2485572"/>
                <a:gd name="connsiteY159" fmla="*/ 1028483 h 1737429"/>
                <a:gd name="connsiteX160" fmla="*/ 157070 w 2485572"/>
                <a:gd name="connsiteY160" fmla="*/ 1008885 h 1737429"/>
                <a:gd name="connsiteX161" fmla="*/ 154230 w 2485572"/>
                <a:gd name="connsiteY161" fmla="*/ 1000648 h 1737429"/>
                <a:gd name="connsiteX162" fmla="*/ 157070 w 2485572"/>
                <a:gd name="connsiteY162" fmla="*/ 964008 h 1737429"/>
                <a:gd name="connsiteX163" fmla="*/ 154230 w 2485572"/>
                <a:gd name="connsiteY163" fmla="*/ 955771 h 1737429"/>
                <a:gd name="connsiteX164" fmla="*/ 126111 w 2485572"/>
                <a:gd name="connsiteY164" fmla="*/ 930492 h 1737429"/>
                <a:gd name="connsiteX165" fmla="*/ 112193 w 2485572"/>
                <a:gd name="connsiteY165" fmla="*/ 927652 h 1737429"/>
                <a:gd name="connsiteX166" fmla="*/ 109353 w 2485572"/>
                <a:gd name="connsiteY166" fmla="*/ 921971 h 1737429"/>
                <a:gd name="connsiteX167" fmla="*/ 109353 w 2485572"/>
                <a:gd name="connsiteY167" fmla="*/ 908053 h 1737429"/>
                <a:gd name="connsiteX168" fmla="*/ 117590 w 2485572"/>
                <a:gd name="connsiteY168" fmla="*/ 891295 h 1737429"/>
                <a:gd name="connsiteX169" fmla="*/ 123270 w 2485572"/>
                <a:gd name="connsiteY169" fmla="*/ 885615 h 1737429"/>
                <a:gd name="connsiteX170" fmla="*/ 148549 w 2485572"/>
                <a:gd name="connsiteY170" fmla="*/ 866016 h 1737429"/>
                <a:gd name="connsiteX171" fmla="*/ 128951 w 2485572"/>
                <a:gd name="connsiteY171" fmla="*/ 840738 h 1737429"/>
                <a:gd name="connsiteX172" fmla="*/ 126111 w 2485572"/>
                <a:gd name="connsiteY172" fmla="*/ 821139 h 1737429"/>
                <a:gd name="connsiteX173" fmla="*/ 140028 w 2485572"/>
                <a:gd name="connsiteY173" fmla="*/ 812618 h 1737429"/>
                <a:gd name="connsiteX174" fmla="*/ 142869 w 2485572"/>
                <a:gd name="connsiteY174" fmla="*/ 790464 h 1737429"/>
                <a:gd name="connsiteX175" fmla="*/ 154230 w 2485572"/>
                <a:gd name="connsiteY175" fmla="*/ 773422 h 1737429"/>
                <a:gd name="connsiteX176" fmla="*/ 157070 w 2485572"/>
                <a:gd name="connsiteY176" fmla="*/ 762344 h 1737429"/>
                <a:gd name="connsiteX177" fmla="*/ 157070 w 2485572"/>
                <a:gd name="connsiteY177" fmla="*/ 753824 h 1737429"/>
                <a:gd name="connsiteX178" fmla="*/ 145709 w 2485572"/>
                <a:gd name="connsiteY178" fmla="*/ 731385 h 1737429"/>
                <a:gd name="connsiteX179" fmla="*/ 145709 w 2485572"/>
                <a:gd name="connsiteY179" fmla="*/ 723148 h 1737429"/>
                <a:gd name="connsiteX180" fmla="*/ 159627 w 2485572"/>
                <a:gd name="connsiteY180" fmla="*/ 714627 h 1737429"/>
                <a:gd name="connsiteX181" fmla="*/ 204504 w 2485572"/>
                <a:gd name="connsiteY181" fmla="*/ 708946 h 1737429"/>
                <a:gd name="connsiteX182" fmla="*/ 232623 w 2485572"/>
                <a:gd name="connsiteY182" fmla="*/ 678271 h 1737429"/>
                <a:gd name="connsiteX183" fmla="*/ 232623 w 2485572"/>
                <a:gd name="connsiteY183" fmla="*/ 666909 h 1737429"/>
                <a:gd name="connsiteX184" fmla="*/ 215865 w 2485572"/>
                <a:gd name="connsiteY184" fmla="*/ 644755 h 1737429"/>
                <a:gd name="connsiteX185" fmla="*/ 218705 w 2485572"/>
                <a:gd name="connsiteY185" fmla="*/ 613795 h 1737429"/>
                <a:gd name="connsiteX186" fmla="*/ 241144 w 2485572"/>
                <a:gd name="connsiteY186" fmla="*/ 582836 h 1737429"/>
                <a:gd name="connsiteX187" fmla="*/ 252221 w 2485572"/>
                <a:gd name="connsiteY187" fmla="*/ 571758 h 1737429"/>
                <a:gd name="connsiteX188" fmla="*/ 285737 w 2485572"/>
                <a:gd name="connsiteY188" fmla="*/ 524041 h 1737429"/>
                <a:gd name="connsiteX189" fmla="*/ 291418 w 2485572"/>
                <a:gd name="connsiteY189" fmla="*/ 518644 h 1737429"/>
                <a:gd name="connsiteX190" fmla="*/ 322377 w 2485572"/>
                <a:gd name="connsiteY190" fmla="*/ 518644 h 1737429"/>
                <a:gd name="connsiteX191" fmla="*/ 333455 w 2485572"/>
                <a:gd name="connsiteY191" fmla="*/ 510123 h 1737429"/>
                <a:gd name="connsiteX192" fmla="*/ 341976 w 2485572"/>
                <a:gd name="connsiteY192" fmla="*/ 482004 h 1737429"/>
                <a:gd name="connsiteX193" fmla="*/ 347372 w 2485572"/>
                <a:gd name="connsiteY193" fmla="*/ 476607 h 1737429"/>
                <a:gd name="connsiteX194" fmla="*/ 386853 w 2485572"/>
                <a:gd name="connsiteY194" fmla="*/ 459565 h 1737429"/>
                <a:gd name="connsiteX195" fmla="*/ 389409 w 2485572"/>
                <a:gd name="connsiteY195" fmla="*/ 454169 h 1737429"/>
                <a:gd name="connsiteX196" fmla="*/ 400770 w 2485572"/>
                <a:gd name="connsiteY196" fmla="*/ 434570 h 1737429"/>
                <a:gd name="connsiteX197" fmla="*/ 414688 w 2485572"/>
                <a:gd name="connsiteY197" fmla="*/ 392534 h 1737429"/>
                <a:gd name="connsiteX198" fmla="*/ 428890 w 2485572"/>
                <a:gd name="connsiteY198" fmla="*/ 341976 h 1737429"/>
                <a:gd name="connsiteX199" fmla="*/ 434286 w 2485572"/>
                <a:gd name="connsiteY199" fmla="*/ 255062 h 1737429"/>
                <a:gd name="connsiteX200" fmla="*/ 437127 w 2485572"/>
                <a:gd name="connsiteY200" fmla="*/ 252221 h 1737429"/>
                <a:gd name="connsiteX201" fmla="*/ 448488 w 2485572"/>
                <a:gd name="connsiteY201" fmla="*/ 235463 h 1737429"/>
                <a:gd name="connsiteX202" fmla="*/ 468086 w 2485572"/>
                <a:gd name="connsiteY202" fmla="*/ 221546 h 1737429"/>
                <a:gd name="connsiteX203" fmla="*/ 501602 w 2485572"/>
                <a:gd name="connsiteY203" fmla="*/ 215865 h 1737429"/>
                <a:gd name="connsiteX204" fmla="*/ 512964 w 2485572"/>
                <a:gd name="connsiteY204" fmla="*/ 213025 h 1737429"/>
                <a:gd name="connsiteX205" fmla="*/ 555000 w 2485572"/>
                <a:gd name="connsiteY205" fmla="*/ 187746 h 1737429"/>
                <a:gd name="connsiteX206" fmla="*/ 557557 w 2485572"/>
                <a:gd name="connsiteY206" fmla="*/ 182349 h 1737429"/>
                <a:gd name="connsiteX207" fmla="*/ 602434 w 2485572"/>
                <a:gd name="connsiteY207" fmla="*/ 131791 h 1737429"/>
                <a:gd name="connsiteX208" fmla="*/ 605274 w 2485572"/>
                <a:gd name="connsiteY208" fmla="*/ 123270 h 1737429"/>
                <a:gd name="connsiteX209" fmla="*/ 594197 w 2485572"/>
                <a:gd name="connsiteY209" fmla="*/ 70156 h 1737429"/>
                <a:gd name="connsiteX210" fmla="*/ 650151 w 2485572"/>
                <a:gd name="connsiteY210" fmla="*/ 92595 h 1737429"/>
                <a:gd name="connsiteX211" fmla="*/ 664069 w 2485572"/>
                <a:gd name="connsiteY211" fmla="*/ 92595 h 1737429"/>
                <a:gd name="connsiteX212" fmla="*/ 689348 w 2485572"/>
                <a:gd name="connsiteY212" fmla="*/ 98275 h 1737429"/>
                <a:gd name="connsiteX213" fmla="*/ 723148 w 2485572"/>
                <a:gd name="connsiteY213" fmla="*/ 89754 h 1737429"/>
                <a:gd name="connsiteX214" fmla="*/ 725704 w 2485572"/>
                <a:gd name="connsiteY214" fmla="*/ 92595 h 1737429"/>
                <a:gd name="connsiteX215" fmla="*/ 731385 w 2485572"/>
                <a:gd name="connsiteY215" fmla="*/ 92595 h 1737429"/>
                <a:gd name="connsiteX216" fmla="*/ 737065 w 2485572"/>
                <a:gd name="connsiteY216" fmla="*/ 95435 h 1737429"/>
                <a:gd name="connsiteX217" fmla="*/ 742746 w 2485572"/>
                <a:gd name="connsiteY217" fmla="*/ 95435 h 1737429"/>
                <a:gd name="connsiteX218" fmla="*/ 779102 w 2485572"/>
                <a:gd name="connsiteY218" fmla="*/ 75837 h 1737429"/>
                <a:gd name="connsiteX219" fmla="*/ 818299 w 2485572"/>
                <a:gd name="connsiteY219" fmla="*/ 39197 h 1737429"/>
                <a:gd name="connsiteX220" fmla="*/ 823980 w 2485572"/>
                <a:gd name="connsiteY220" fmla="*/ 33800 h 1737429"/>
                <a:gd name="connsiteX221" fmla="*/ 851815 w 2485572"/>
                <a:gd name="connsiteY221" fmla="*/ 19598 h 1737429"/>
                <a:gd name="connsiteX222" fmla="*/ 854655 w 2485572"/>
                <a:gd name="connsiteY222" fmla="*/ 14202 h 1737429"/>
                <a:gd name="connsiteX223" fmla="*/ 888455 w 2485572"/>
                <a:gd name="connsiteY223" fmla="*/ 8521 h 1737429"/>
                <a:gd name="connsiteX224" fmla="*/ 893852 w 2485572"/>
                <a:gd name="connsiteY224" fmla="*/ 11361 h 1737429"/>
                <a:gd name="connsiteX225" fmla="*/ 933332 w 2485572"/>
                <a:gd name="connsiteY225" fmla="*/ 36640 h 1737429"/>
                <a:gd name="connsiteX226" fmla="*/ 938729 w 2485572"/>
                <a:gd name="connsiteY226" fmla="*/ 42037 h 1737429"/>
                <a:gd name="connsiteX227" fmla="*/ 969689 w 2485572"/>
                <a:gd name="connsiteY227" fmla="*/ 61635 h 1737429"/>
                <a:gd name="connsiteX228" fmla="*/ 972529 w 2485572"/>
                <a:gd name="connsiteY228" fmla="*/ 64475 h 1737429"/>
                <a:gd name="connsiteX229" fmla="*/ 977925 w 2485572"/>
                <a:gd name="connsiteY229" fmla="*/ 67316 h 1737429"/>
                <a:gd name="connsiteX230" fmla="*/ 1011725 w 2485572"/>
                <a:gd name="connsiteY230" fmla="*/ 67316 h 1737429"/>
                <a:gd name="connsiteX231" fmla="*/ 1031324 w 2485572"/>
                <a:gd name="connsiteY231" fmla="*/ 64475 h 1737429"/>
                <a:gd name="connsiteX232" fmla="*/ 1042401 w 2485572"/>
                <a:gd name="connsiteY232" fmla="*/ 64475 h 1737429"/>
                <a:gd name="connsiteX233" fmla="*/ 1104036 w 2485572"/>
                <a:gd name="connsiteY233" fmla="*/ 70156 h 1737429"/>
                <a:gd name="connsiteX234" fmla="*/ 1109717 w 2485572"/>
                <a:gd name="connsiteY234" fmla="*/ 75837 h 1737429"/>
                <a:gd name="connsiteX235" fmla="*/ 1118238 w 2485572"/>
                <a:gd name="connsiteY235" fmla="*/ 81233 h 1737429"/>
                <a:gd name="connsiteX236" fmla="*/ 1121078 w 2485572"/>
                <a:gd name="connsiteY236" fmla="*/ 84074 h 1737429"/>
                <a:gd name="connsiteX237" fmla="*/ 1143517 w 2485572"/>
                <a:gd name="connsiteY237" fmla="*/ 95435 h 1737429"/>
                <a:gd name="connsiteX238" fmla="*/ 1151754 w 2485572"/>
                <a:gd name="connsiteY238" fmla="*/ 100832 h 1737429"/>
                <a:gd name="connsiteX239" fmla="*/ 1171352 w 2485572"/>
                <a:gd name="connsiteY239" fmla="*/ 100832 h 1737429"/>
                <a:gd name="connsiteX240" fmla="*/ 1174192 w 2485572"/>
                <a:gd name="connsiteY240" fmla="*/ 98275 h 1737429"/>
                <a:gd name="connsiteX241" fmla="*/ 1188110 w 2485572"/>
                <a:gd name="connsiteY241" fmla="*/ 89754 h 1737429"/>
                <a:gd name="connsiteX242" fmla="*/ 1193791 w 2485572"/>
                <a:gd name="connsiteY242" fmla="*/ 84074 h 1737429"/>
                <a:gd name="connsiteX243" fmla="*/ 1238668 w 2485572"/>
                <a:gd name="connsiteY243" fmla="*/ 75837 h 1737429"/>
                <a:gd name="connsiteX244" fmla="*/ 1244348 w 2485572"/>
                <a:gd name="connsiteY244" fmla="*/ 78677 h 1737429"/>
                <a:gd name="connsiteX245" fmla="*/ 1272184 w 2485572"/>
                <a:gd name="connsiteY245" fmla="*/ 75837 h 1737429"/>
                <a:gd name="connsiteX246" fmla="*/ 1280705 w 2485572"/>
                <a:gd name="connsiteY246" fmla="*/ 72996 h 1737429"/>
                <a:gd name="connsiteX247" fmla="*/ 1286385 w 2485572"/>
                <a:gd name="connsiteY247" fmla="*/ 72996 h 1737429"/>
                <a:gd name="connsiteX248" fmla="*/ 1348020 w 2485572"/>
                <a:gd name="connsiteY248" fmla="*/ 50558 h 1737429"/>
                <a:gd name="connsiteX249" fmla="*/ 1350861 w 2485572"/>
                <a:gd name="connsiteY249" fmla="*/ 50558 h 1737429"/>
                <a:gd name="connsiteX250" fmla="*/ 1392898 w 2485572"/>
                <a:gd name="connsiteY250" fmla="*/ 39197 h 1737429"/>
                <a:gd name="connsiteX251" fmla="*/ 1406815 w 2485572"/>
                <a:gd name="connsiteY251" fmla="*/ 39197 h 1737429"/>
                <a:gd name="connsiteX252" fmla="*/ 1459929 w 2485572"/>
                <a:gd name="connsiteY252" fmla="*/ 36640 h 1737429"/>
                <a:gd name="connsiteX253" fmla="*/ 1468450 w 2485572"/>
                <a:gd name="connsiteY253" fmla="*/ 36640 h 1737429"/>
                <a:gd name="connsiteX254" fmla="*/ 1474131 w 2485572"/>
                <a:gd name="connsiteY254" fmla="*/ 33800 h 1737429"/>
                <a:gd name="connsiteX255" fmla="*/ 1479528 w 2485572"/>
                <a:gd name="connsiteY255" fmla="*/ 30960 h 1737429"/>
                <a:gd name="connsiteX256" fmla="*/ 1485208 w 2485572"/>
                <a:gd name="connsiteY256" fmla="*/ 30960 h 1737429"/>
                <a:gd name="connsiteX257" fmla="*/ 1544003 w 2485572"/>
                <a:gd name="connsiteY257" fmla="*/ 16758 h 1737429"/>
                <a:gd name="connsiteX258" fmla="*/ 1549684 w 2485572"/>
                <a:gd name="connsiteY258" fmla="*/ 14202 h 1737429"/>
                <a:gd name="connsiteX259" fmla="*/ 1555364 w 2485572"/>
                <a:gd name="connsiteY259" fmla="*/ 14202 h 1737429"/>
                <a:gd name="connsiteX260" fmla="*/ 1563601 w 2485572"/>
                <a:gd name="connsiteY260" fmla="*/ 11361 h 1737429"/>
                <a:gd name="connsiteX261" fmla="*/ 1614159 w 2485572"/>
                <a:gd name="connsiteY261" fmla="*/ 22439 h 1737429"/>
                <a:gd name="connsiteX262" fmla="*/ 1619840 w 2485572"/>
                <a:gd name="connsiteY262" fmla="*/ 19598 h 1737429"/>
                <a:gd name="connsiteX263" fmla="*/ 1630917 w 2485572"/>
                <a:gd name="connsiteY263" fmla="*/ 16758 h 1737429"/>
                <a:gd name="connsiteX264" fmla="*/ 1645119 w 2485572"/>
                <a:gd name="connsiteY264" fmla="*/ 8521 h 1737429"/>
                <a:gd name="connsiteX265" fmla="*/ 1653356 w 2485572"/>
                <a:gd name="connsiteY265" fmla="*/ 5681 h 1737429"/>
                <a:gd name="connsiteX266" fmla="*/ 1689712 w 2485572"/>
                <a:gd name="connsiteY266" fmla="*/ 0 h 1737429"/>
                <a:gd name="connsiteX267" fmla="*/ 1698233 w 2485572"/>
                <a:gd name="connsiteY267" fmla="*/ 11361 h 1737429"/>
                <a:gd name="connsiteX268" fmla="*/ 1703914 w 2485572"/>
                <a:gd name="connsiteY268" fmla="*/ 14202 h 1737429"/>
                <a:gd name="connsiteX269" fmla="*/ 1709310 w 2485572"/>
                <a:gd name="connsiteY269" fmla="*/ 16758 h 1737429"/>
                <a:gd name="connsiteX270" fmla="*/ 1717831 w 2485572"/>
                <a:gd name="connsiteY270" fmla="*/ 16758 h 1737429"/>
                <a:gd name="connsiteX271" fmla="*/ 1757028 w 2485572"/>
                <a:gd name="connsiteY271" fmla="*/ 22439 h 1737429"/>
                <a:gd name="connsiteX272" fmla="*/ 1762708 w 2485572"/>
                <a:gd name="connsiteY272" fmla="*/ 25279 h 1737429"/>
                <a:gd name="connsiteX273" fmla="*/ 1768389 w 2485572"/>
                <a:gd name="connsiteY273" fmla="*/ 25279 h 1737429"/>
                <a:gd name="connsiteX274" fmla="*/ 1787987 w 2485572"/>
                <a:gd name="connsiteY274" fmla="*/ 33800 h 1737429"/>
                <a:gd name="connsiteX275" fmla="*/ 1793384 w 2485572"/>
                <a:gd name="connsiteY275" fmla="*/ 33800 h 1737429"/>
                <a:gd name="connsiteX276" fmla="*/ 1801905 w 2485572"/>
                <a:gd name="connsiteY276" fmla="*/ 36640 h 1737429"/>
                <a:gd name="connsiteX277" fmla="*/ 1835421 w 2485572"/>
                <a:gd name="connsiteY277" fmla="*/ 42037 h 1737429"/>
                <a:gd name="connsiteX278" fmla="*/ 1891659 w 2485572"/>
                <a:gd name="connsiteY278" fmla="*/ 61635 h 1737429"/>
                <a:gd name="connsiteX279" fmla="*/ 1897340 w 2485572"/>
                <a:gd name="connsiteY279" fmla="*/ 64475 h 1737429"/>
                <a:gd name="connsiteX280" fmla="*/ 1899896 w 2485572"/>
                <a:gd name="connsiteY280" fmla="*/ 67316 h 1737429"/>
                <a:gd name="connsiteX281" fmla="*/ 1944774 w 2485572"/>
                <a:gd name="connsiteY281" fmla="*/ 123270 h 1737429"/>
                <a:gd name="connsiteX282" fmla="*/ 1947614 w 2485572"/>
                <a:gd name="connsiteY282" fmla="*/ 128951 h 1737429"/>
                <a:gd name="connsiteX283" fmla="*/ 1950454 w 2485572"/>
                <a:gd name="connsiteY283" fmla="*/ 131791 h 1737429"/>
                <a:gd name="connsiteX284" fmla="*/ 1956135 w 2485572"/>
                <a:gd name="connsiteY284" fmla="*/ 140312 h 1737429"/>
                <a:gd name="connsiteX285" fmla="*/ 1958975 w 2485572"/>
                <a:gd name="connsiteY285" fmla="*/ 145709 h 1737429"/>
                <a:gd name="connsiteX286" fmla="*/ 1961532 w 2485572"/>
                <a:gd name="connsiteY286" fmla="*/ 154230 h 1737429"/>
                <a:gd name="connsiteX287" fmla="*/ 1998172 w 2485572"/>
                <a:gd name="connsiteY287" fmla="*/ 204788 h 1737429"/>
                <a:gd name="connsiteX288" fmla="*/ 2003569 w 2485572"/>
                <a:gd name="connsiteY288" fmla="*/ 207344 h 1737429"/>
                <a:gd name="connsiteX289" fmla="*/ 2009249 w 2485572"/>
                <a:gd name="connsiteY289" fmla="*/ 210184 h 1737429"/>
                <a:gd name="connsiteX290" fmla="*/ 2017770 w 2485572"/>
                <a:gd name="connsiteY290" fmla="*/ 210184 h 1737429"/>
                <a:gd name="connsiteX291" fmla="*/ 2026007 w 2485572"/>
                <a:gd name="connsiteY291" fmla="*/ 213025 h 1737429"/>
                <a:gd name="connsiteX292" fmla="*/ 2037368 w 2485572"/>
                <a:gd name="connsiteY292" fmla="*/ 215865 h 1737429"/>
                <a:gd name="connsiteX293" fmla="*/ 2099003 w 2485572"/>
                <a:gd name="connsiteY293" fmla="*/ 221546 h 1737429"/>
                <a:gd name="connsiteX294" fmla="*/ 2104684 w 2485572"/>
                <a:gd name="connsiteY294" fmla="*/ 224386 h 1737429"/>
                <a:gd name="connsiteX295" fmla="*/ 2112921 w 2485572"/>
                <a:gd name="connsiteY295" fmla="*/ 224386 h 1737429"/>
                <a:gd name="connsiteX296" fmla="*/ 2124283 w 2485572"/>
                <a:gd name="connsiteY296" fmla="*/ 229783 h 1737429"/>
                <a:gd name="connsiteX297" fmla="*/ 2177397 w 2485572"/>
                <a:gd name="connsiteY297" fmla="*/ 229783 h 1737429"/>
                <a:gd name="connsiteX298" fmla="*/ 2185918 w 2485572"/>
                <a:gd name="connsiteY298" fmla="*/ 232623 h 1737429"/>
                <a:gd name="connsiteX299" fmla="*/ 2213753 w 2485572"/>
                <a:gd name="connsiteY299" fmla="*/ 226942 h 1737429"/>
                <a:gd name="connsiteX300" fmla="*/ 2219434 w 2485572"/>
                <a:gd name="connsiteY300" fmla="*/ 224386 h 1737429"/>
                <a:gd name="connsiteX301" fmla="*/ 2241872 w 2485572"/>
                <a:gd name="connsiteY301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1006529 w 2485572"/>
                <a:gd name="connsiteY72" fmla="*/ 1707640 h 1737429"/>
                <a:gd name="connsiteX73" fmla="*/ 975369 w 2485572"/>
                <a:gd name="connsiteY73" fmla="*/ 1597401 h 1737429"/>
                <a:gd name="connsiteX74" fmla="*/ 980766 w 2485572"/>
                <a:gd name="connsiteY74" fmla="*/ 1591721 h 1737429"/>
                <a:gd name="connsiteX75" fmla="*/ 1017406 w 2485572"/>
                <a:gd name="connsiteY75" fmla="*/ 1561045 h 1737429"/>
                <a:gd name="connsiteX76" fmla="*/ 1022803 w 2485572"/>
                <a:gd name="connsiteY76" fmla="*/ 1558205 h 1737429"/>
                <a:gd name="connsiteX77" fmla="*/ 1025643 w 2485572"/>
                <a:gd name="connsiteY77" fmla="*/ 1555364 h 1737429"/>
                <a:gd name="connsiteX78" fmla="*/ 1031324 w 2485572"/>
                <a:gd name="connsiteY78" fmla="*/ 1549684 h 1737429"/>
                <a:gd name="connsiteX79" fmla="*/ 1293866 w 2485572"/>
                <a:gd name="connsiteY79" fmla="*/ 1680648 h 1737429"/>
                <a:gd name="connsiteX80" fmla="*/ 1455791 w 2485572"/>
                <a:gd name="connsiteY80" fmla="*/ 1685410 h 1737429"/>
                <a:gd name="connsiteX81" fmla="*/ 1289417 w 2485572"/>
                <a:gd name="connsiteY81" fmla="*/ 1536685 h 1737429"/>
                <a:gd name="connsiteX82" fmla="*/ 1061999 w 2485572"/>
                <a:gd name="connsiteY82" fmla="*/ 1465610 h 1737429"/>
                <a:gd name="connsiteX83" fmla="*/ 1061999 w 2485572"/>
                <a:gd name="connsiteY83" fmla="*/ 1429254 h 1737429"/>
                <a:gd name="connsiteX84" fmla="*/ 1048082 w 2485572"/>
                <a:gd name="connsiteY84" fmla="*/ 1403975 h 1737429"/>
                <a:gd name="connsiteX85" fmla="*/ 1022803 w 2485572"/>
                <a:gd name="connsiteY85" fmla="*/ 1387217 h 1737429"/>
                <a:gd name="connsiteX86" fmla="*/ 1011725 w 2485572"/>
                <a:gd name="connsiteY86" fmla="*/ 1381536 h 1737429"/>
                <a:gd name="connsiteX87" fmla="*/ 1000364 w 2485572"/>
                <a:gd name="connsiteY87" fmla="*/ 1381536 h 1737429"/>
                <a:gd name="connsiteX88" fmla="*/ 961167 w 2485572"/>
                <a:gd name="connsiteY88" fmla="*/ 1376140 h 1737429"/>
                <a:gd name="connsiteX89" fmla="*/ 924811 w 2485572"/>
                <a:gd name="connsiteY89" fmla="*/ 1367618 h 1737429"/>
                <a:gd name="connsiteX90" fmla="*/ 919131 w 2485572"/>
                <a:gd name="connsiteY90" fmla="*/ 1367618 h 1737429"/>
                <a:gd name="connsiteX91" fmla="*/ 913450 w 2485572"/>
                <a:gd name="connsiteY91" fmla="*/ 1364778 h 1737429"/>
                <a:gd name="connsiteX92" fmla="*/ 908053 w 2485572"/>
                <a:gd name="connsiteY92" fmla="*/ 1364778 h 1737429"/>
                <a:gd name="connsiteX93" fmla="*/ 877094 w 2485572"/>
                <a:gd name="connsiteY93" fmla="*/ 1381536 h 1737429"/>
                <a:gd name="connsiteX94" fmla="*/ 868857 w 2485572"/>
                <a:gd name="connsiteY94" fmla="*/ 1390057 h 1737429"/>
                <a:gd name="connsiteX95" fmla="*/ 835057 w 2485572"/>
                <a:gd name="connsiteY95" fmla="*/ 1434934 h 1737429"/>
                <a:gd name="connsiteX96" fmla="*/ 832217 w 2485572"/>
                <a:gd name="connsiteY96" fmla="*/ 1440331 h 1737429"/>
                <a:gd name="connsiteX97" fmla="*/ 832217 w 2485572"/>
                <a:gd name="connsiteY97" fmla="*/ 1446012 h 1737429"/>
                <a:gd name="connsiteX98" fmla="*/ 767741 w 2485572"/>
                <a:gd name="connsiteY98" fmla="*/ 1513327 h 1737429"/>
                <a:gd name="connsiteX99" fmla="*/ 711787 w 2485572"/>
                <a:gd name="connsiteY99" fmla="*/ 1535766 h 1737429"/>
                <a:gd name="connsiteX100" fmla="*/ 686508 w 2485572"/>
                <a:gd name="connsiteY100" fmla="*/ 1541447 h 1737429"/>
                <a:gd name="connsiteX101" fmla="*/ 661513 w 2485572"/>
                <a:gd name="connsiteY101" fmla="*/ 1549684 h 1737429"/>
                <a:gd name="connsiteX102" fmla="*/ 658672 w 2485572"/>
                <a:gd name="connsiteY102" fmla="*/ 1552524 h 1737429"/>
                <a:gd name="connsiteX103" fmla="*/ 652992 w 2485572"/>
                <a:gd name="connsiteY103" fmla="*/ 1555364 h 1737429"/>
                <a:gd name="connsiteX104" fmla="*/ 624873 w 2485572"/>
                <a:gd name="connsiteY104" fmla="*/ 1561045 h 1737429"/>
                <a:gd name="connsiteX105" fmla="*/ 619476 w 2485572"/>
                <a:gd name="connsiteY105" fmla="*/ 1558205 h 1737429"/>
                <a:gd name="connsiteX106" fmla="*/ 616636 w 2485572"/>
                <a:gd name="connsiteY106" fmla="*/ 1555364 h 1737429"/>
                <a:gd name="connsiteX107" fmla="*/ 597037 w 2485572"/>
                <a:gd name="connsiteY107" fmla="*/ 1532926 h 1737429"/>
                <a:gd name="connsiteX108" fmla="*/ 594197 w 2485572"/>
                <a:gd name="connsiteY108" fmla="*/ 1521848 h 1737429"/>
                <a:gd name="connsiteX109" fmla="*/ 591357 w 2485572"/>
                <a:gd name="connsiteY109" fmla="*/ 1519008 h 1737429"/>
                <a:gd name="connsiteX110" fmla="*/ 566078 w 2485572"/>
                <a:gd name="connsiteY110" fmla="*/ 1482368 h 1737429"/>
                <a:gd name="connsiteX111" fmla="*/ 560397 w 2485572"/>
                <a:gd name="connsiteY111" fmla="*/ 1471291 h 1737429"/>
                <a:gd name="connsiteX112" fmla="*/ 555000 w 2485572"/>
                <a:gd name="connsiteY112" fmla="*/ 1465610 h 1737429"/>
                <a:gd name="connsiteX113" fmla="*/ 498762 w 2485572"/>
                <a:gd name="connsiteY113" fmla="*/ 1432094 h 1737429"/>
                <a:gd name="connsiteX114" fmla="*/ 490525 w 2485572"/>
                <a:gd name="connsiteY114" fmla="*/ 1429254 h 1737429"/>
                <a:gd name="connsiteX115" fmla="*/ 487685 w 2485572"/>
                <a:gd name="connsiteY115" fmla="*/ 1429254 h 1737429"/>
                <a:gd name="connsiteX116" fmla="*/ 462406 w 2485572"/>
                <a:gd name="connsiteY116" fmla="*/ 1426413 h 1737429"/>
                <a:gd name="connsiteX117" fmla="*/ 400770 w 2485572"/>
                <a:gd name="connsiteY117" fmla="*/ 1426413 h 1737429"/>
                <a:gd name="connsiteX118" fmla="*/ 392250 w 2485572"/>
                <a:gd name="connsiteY118" fmla="*/ 1423573 h 1737429"/>
                <a:gd name="connsiteX119" fmla="*/ 384013 w 2485572"/>
                <a:gd name="connsiteY119" fmla="*/ 1420733 h 1737429"/>
                <a:gd name="connsiteX120" fmla="*/ 375492 w 2485572"/>
                <a:gd name="connsiteY120" fmla="*/ 1420733 h 1737429"/>
                <a:gd name="connsiteX121" fmla="*/ 319537 w 2485572"/>
                <a:gd name="connsiteY121" fmla="*/ 1409655 h 1737429"/>
                <a:gd name="connsiteX122" fmla="*/ 313856 w 2485572"/>
                <a:gd name="connsiteY122" fmla="*/ 1406815 h 1737429"/>
                <a:gd name="connsiteX123" fmla="*/ 308176 w 2485572"/>
                <a:gd name="connsiteY123" fmla="*/ 1406815 h 1737429"/>
                <a:gd name="connsiteX124" fmla="*/ 297098 w 2485572"/>
                <a:gd name="connsiteY124" fmla="*/ 1401134 h 1737429"/>
                <a:gd name="connsiteX125" fmla="*/ 221546 w 2485572"/>
                <a:gd name="connsiteY125" fmla="*/ 1392898 h 1737429"/>
                <a:gd name="connsiteX126" fmla="*/ 213025 w 2485572"/>
                <a:gd name="connsiteY126" fmla="*/ 1392898 h 1737429"/>
                <a:gd name="connsiteX127" fmla="*/ 204504 w 2485572"/>
                <a:gd name="connsiteY127" fmla="*/ 1395738 h 1737429"/>
                <a:gd name="connsiteX128" fmla="*/ 154230 w 2485572"/>
                <a:gd name="connsiteY128" fmla="*/ 1406815 h 1737429"/>
                <a:gd name="connsiteX129" fmla="*/ 148549 w 2485572"/>
                <a:gd name="connsiteY129" fmla="*/ 1403975 h 1737429"/>
                <a:gd name="connsiteX130" fmla="*/ 137472 w 2485572"/>
                <a:gd name="connsiteY130" fmla="*/ 1398294 h 1737429"/>
                <a:gd name="connsiteX131" fmla="*/ 131791 w 2485572"/>
                <a:gd name="connsiteY131" fmla="*/ 1398294 h 1737429"/>
                <a:gd name="connsiteX132" fmla="*/ 67316 w 2485572"/>
                <a:gd name="connsiteY132" fmla="*/ 1418177 h 1737429"/>
                <a:gd name="connsiteX133" fmla="*/ 58795 w 2485572"/>
                <a:gd name="connsiteY133" fmla="*/ 1420733 h 1737429"/>
                <a:gd name="connsiteX134" fmla="*/ 50558 w 2485572"/>
                <a:gd name="connsiteY134" fmla="*/ 1423573 h 1737429"/>
                <a:gd name="connsiteX135" fmla="*/ 42037 w 2485572"/>
                <a:gd name="connsiteY135" fmla="*/ 1423573 h 1737429"/>
                <a:gd name="connsiteX136" fmla="*/ 5681 w 2485572"/>
                <a:gd name="connsiteY136" fmla="*/ 1432094 h 1737429"/>
                <a:gd name="connsiteX137" fmla="*/ 2840 w 2485572"/>
                <a:gd name="connsiteY137" fmla="*/ 1403975 h 1737429"/>
                <a:gd name="connsiteX138" fmla="*/ 0 w 2485572"/>
                <a:gd name="connsiteY138" fmla="*/ 1395738 h 1737429"/>
                <a:gd name="connsiteX139" fmla="*/ 5681 w 2485572"/>
                <a:gd name="connsiteY139" fmla="*/ 1373299 h 1737429"/>
                <a:gd name="connsiteX140" fmla="*/ 5681 w 2485572"/>
                <a:gd name="connsiteY140" fmla="*/ 1361938 h 1737429"/>
                <a:gd name="connsiteX141" fmla="*/ 11361 w 2485572"/>
                <a:gd name="connsiteY141" fmla="*/ 1345180 h 1737429"/>
                <a:gd name="connsiteX142" fmla="*/ 42037 w 2485572"/>
                <a:gd name="connsiteY142" fmla="*/ 1305983 h 1737429"/>
                <a:gd name="connsiteX143" fmla="*/ 47718 w 2485572"/>
                <a:gd name="connsiteY143" fmla="*/ 1294622 h 1737429"/>
                <a:gd name="connsiteX144" fmla="*/ 39197 w 2485572"/>
                <a:gd name="connsiteY144" fmla="*/ 1275024 h 1737429"/>
                <a:gd name="connsiteX145" fmla="*/ 33516 w 2485572"/>
                <a:gd name="connsiteY145" fmla="*/ 1269627 h 1737429"/>
                <a:gd name="connsiteX146" fmla="*/ 33516 w 2485572"/>
                <a:gd name="connsiteY146" fmla="*/ 1244348 h 1737429"/>
                <a:gd name="connsiteX147" fmla="*/ 64475 w 2485572"/>
                <a:gd name="connsiteY147" fmla="*/ 1213389 h 1737429"/>
                <a:gd name="connsiteX148" fmla="*/ 81233 w 2485572"/>
                <a:gd name="connsiteY148" fmla="*/ 1199471 h 1737429"/>
                <a:gd name="connsiteX149" fmla="*/ 86914 w 2485572"/>
                <a:gd name="connsiteY149" fmla="*/ 1190950 h 1737429"/>
                <a:gd name="connsiteX150" fmla="*/ 97991 w 2485572"/>
                <a:gd name="connsiteY150" fmla="*/ 1160275 h 1737429"/>
                <a:gd name="connsiteX151" fmla="*/ 95435 w 2485572"/>
                <a:gd name="connsiteY151" fmla="*/ 1151753 h 1737429"/>
                <a:gd name="connsiteX152" fmla="*/ 95435 w 2485572"/>
                <a:gd name="connsiteY152" fmla="*/ 1121078 h 1737429"/>
                <a:gd name="connsiteX153" fmla="*/ 100832 w 2485572"/>
                <a:gd name="connsiteY153" fmla="*/ 1112557 h 1737429"/>
                <a:gd name="connsiteX154" fmla="*/ 103672 w 2485572"/>
                <a:gd name="connsiteY154" fmla="*/ 1106876 h 1737429"/>
                <a:gd name="connsiteX155" fmla="*/ 154230 w 2485572"/>
                <a:gd name="connsiteY155" fmla="*/ 1070520 h 1737429"/>
                <a:gd name="connsiteX156" fmla="*/ 176668 w 2485572"/>
                <a:gd name="connsiteY156" fmla="*/ 1045241 h 1737429"/>
                <a:gd name="connsiteX157" fmla="*/ 176668 w 2485572"/>
                <a:gd name="connsiteY157" fmla="*/ 1037004 h 1737429"/>
                <a:gd name="connsiteX158" fmla="*/ 173828 w 2485572"/>
                <a:gd name="connsiteY158" fmla="*/ 1028483 h 1737429"/>
                <a:gd name="connsiteX159" fmla="*/ 157070 w 2485572"/>
                <a:gd name="connsiteY159" fmla="*/ 1008885 h 1737429"/>
                <a:gd name="connsiteX160" fmla="*/ 154230 w 2485572"/>
                <a:gd name="connsiteY160" fmla="*/ 1000648 h 1737429"/>
                <a:gd name="connsiteX161" fmla="*/ 157070 w 2485572"/>
                <a:gd name="connsiteY161" fmla="*/ 964008 h 1737429"/>
                <a:gd name="connsiteX162" fmla="*/ 154230 w 2485572"/>
                <a:gd name="connsiteY162" fmla="*/ 955771 h 1737429"/>
                <a:gd name="connsiteX163" fmla="*/ 126111 w 2485572"/>
                <a:gd name="connsiteY163" fmla="*/ 930492 h 1737429"/>
                <a:gd name="connsiteX164" fmla="*/ 112193 w 2485572"/>
                <a:gd name="connsiteY164" fmla="*/ 927652 h 1737429"/>
                <a:gd name="connsiteX165" fmla="*/ 109353 w 2485572"/>
                <a:gd name="connsiteY165" fmla="*/ 921971 h 1737429"/>
                <a:gd name="connsiteX166" fmla="*/ 109353 w 2485572"/>
                <a:gd name="connsiteY166" fmla="*/ 908053 h 1737429"/>
                <a:gd name="connsiteX167" fmla="*/ 117590 w 2485572"/>
                <a:gd name="connsiteY167" fmla="*/ 891295 h 1737429"/>
                <a:gd name="connsiteX168" fmla="*/ 123270 w 2485572"/>
                <a:gd name="connsiteY168" fmla="*/ 885615 h 1737429"/>
                <a:gd name="connsiteX169" fmla="*/ 148549 w 2485572"/>
                <a:gd name="connsiteY169" fmla="*/ 866016 h 1737429"/>
                <a:gd name="connsiteX170" fmla="*/ 128951 w 2485572"/>
                <a:gd name="connsiteY170" fmla="*/ 840738 h 1737429"/>
                <a:gd name="connsiteX171" fmla="*/ 126111 w 2485572"/>
                <a:gd name="connsiteY171" fmla="*/ 821139 h 1737429"/>
                <a:gd name="connsiteX172" fmla="*/ 140028 w 2485572"/>
                <a:gd name="connsiteY172" fmla="*/ 812618 h 1737429"/>
                <a:gd name="connsiteX173" fmla="*/ 142869 w 2485572"/>
                <a:gd name="connsiteY173" fmla="*/ 790464 h 1737429"/>
                <a:gd name="connsiteX174" fmla="*/ 154230 w 2485572"/>
                <a:gd name="connsiteY174" fmla="*/ 773422 h 1737429"/>
                <a:gd name="connsiteX175" fmla="*/ 157070 w 2485572"/>
                <a:gd name="connsiteY175" fmla="*/ 762344 h 1737429"/>
                <a:gd name="connsiteX176" fmla="*/ 157070 w 2485572"/>
                <a:gd name="connsiteY176" fmla="*/ 753824 h 1737429"/>
                <a:gd name="connsiteX177" fmla="*/ 145709 w 2485572"/>
                <a:gd name="connsiteY177" fmla="*/ 731385 h 1737429"/>
                <a:gd name="connsiteX178" fmla="*/ 145709 w 2485572"/>
                <a:gd name="connsiteY178" fmla="*/ 723148 h 1737429"/>
                <a:gd name="connsiteX179" fmla="*/ 159627 w 2485572"/>
                <a:gd name="connsiteY179" fmla="*/ 714627 h 1737429"/>
                <a:gd name="connsiteX180" fmla="*/ 204504 w 2485572"/>
                <a:gd name="connsiteY180" fmla="*/ 708946 h 1737429"/>
                <a:gd name="connsiteX181" fmla="*/ 232623 w 2485572"/>
                <a:gd name="connsiteY181" fmla="*/ 678271 h 1737429"/>
                <a:gd name="connsiteX182" fmla="*/ 232623 w 2485572"/>
                <a:gd name="connsiteY182" fmla="*/ 666909 h 1737429"/>
                <a:gd name="connsiteX183" fmla="*/ 215865 w 2485572"/>
                <a:gd name="connsiteY183" fmla="*/ 644755 h 1737429"/>
                <a:gd name="connsiteX184" fmla="*/ 218705 w 2485572"/>
                <a:gd name="connsiteY184" fmla="*/ 613795 h 1737429"/>
                <a:gd name="connsiteX185" fmla="*/ 241144 w 2485572"/>
                <a:gd name="connsiteY185" fmla="*/ 582836 h 1737429"/>
                <a:gd name="connsiteX186" fmla="*/ 252221 w 2485572"/>
                <a:gd name="connsiteY186" fmla="*/ 571758 h 1737429"/>
                <a:gd name="connsiteX187" fmla="*/ 285737 w 2485572"/>
                <a:gd name="connsiteY187" fmla="*/ 524041 h 1737429"/>
                <a:gd name="connsiteX188" fmla="*/ 291418 w 2485572"/>
                <a:gd name="connsiteY188" fmla="*/ 518644 h 1737429"/>
                <a:gd name="connsiteX189" fmla="*/ 322377 w 2485572"/>
                <a:gd name="connsiteY189" fmla="*/ 518644 h 1737429"/>
                <a:gd name="connsiteX190" fmla="*/ 333455 w 2485572"/>
                <a:gd name="connsiteY190" fmla="*/ 510123 h 1737429"/>
                <a:gd name="connsiteX191" fmla="*/ 341976 w 2485572"/>
                <a:gd name="connsiteY191" fmla="*/ 482004 h 1737429"/>
                <a:gd name="connsiteX192" fmla="*/ 347372 w 2485572"/>
                <a:gd name="connsiteY192" fmla="*/ 476607 h 1737429"/>
                <a:gd name="connsiteX193" fmla="*/ 386853 w 2485572"/>
                <a:gd name="connsiteY193" fmla="*/ 459565 h 1737429"/>
                <a:gd name="connsiteX194" fmla="*/ 389409 w 2485572"/>
                <a:gd name="connsiteY194" fmla="*/ 454169 h 1737429"/>
                <a:gd name="connsiteX195" fmla="*/ 400770 w 2485572"/>
                <a:gd name="connsiteY195" fmla="*/ 434570 h 1737429"/>
                <a:gd name="connsiteX196" fmla="*/ 414688 w 2485572"/>
                <a:gd name="connsiteY196" fmla="*/ 392534 h 1737429"/>
                <a:gd name="connsiteX197" fmla="*/ 428890 w 2485572"/>
                <a:gd name="connsiteY197" fmla="*/ 341976 h 1737429"/>
                <a:gd name="connsiteX198" fmla="*/ 434286 w 2485572"/>
                <a:gd name="connsiteY198" fmla="*/ 255062 h 1737429"/>
                <a:gd name="connsiteX199" fmla="*/ 437127 w 2485572"/>
                <a:gd name="connsiteY199" fmla="*/ 252221 h 1737429"/>
                <a:gd name="connsiteX200" fmla="*/ 448488 w 2485572"/>
                <a:gd name="connsiteY200" fmla="*/ 235463 h 1737429"/>
                <a:gd name="connsiteX201" fmla="*/ 468086 w 2485572"/>
                <a:gd name="connsiteY201" fmla="*/ 221546 h 1737429"/>
                <a:gd name="connsiteX202" fmla="*/ 501602 w 2485572"/>
                <a:gd name="connsiteY202" fmla="*/ 215865 h 1737429"/>
                <a:gd name="connsiteX203" fmla="*/ 512964 w 2485572"/>
                <a:gd name="connsiteY203" fmla="*/ 213025 h 1737429"/>
                <a:gd name="connsiteX204" fmla="*/ 555000 w 2485572"/>
                <a:gd name="connsiteY204" fmla="*/ 187746 h 1737429"/>
                <a:gd name="connsiteX205" fmla="*/ 557557 w 2485572"/>
                <a:gd name="connsiteY205" fmla="*/ 182349 h 1737429"/>
                <a:gd name="connsiteX206" fmla="*/ 602434 w 2485572"/>
                <a:gd name="connsiteY206" fmla="*/ 131791 h 1737429"/>
                <a:gd name="connsiteX207" fmla="*/ 605274 w 2485572"/>
                <a:gd name="connsiteY207" fmla="*/ 123270 h 1737429"/>
                <a:gd name="connsiteX208" fmla="*/ 594197 w 2485572"/>
                <a:gd name="connsiteY208" fmla="*/ 70156 h 1737429"/>
                <a:gd name="connsiteX209" fmla="*/ 650151 w 2485572"/>
                <a:gd name="connsiteY209" fmla="*/ 92595 h 1737429"/>
                <a:gd name="connsiteX210" fmla="*/ 664069 w 2485572"/>
                <a:gd name="connsiteY210" fmla="*/ 92595 h 1737429"/>
                <a:gd name="connsiteX211" fmla="*/ 689348 w 2485572"/>
                <a:gd name="connsiteY211" fmla="*/ 98275 h 1737429"/>
                <a:gd name="connsiteX212" fmla="*/ 723148 w 2485572"/>
                <a:gd name="connsiteY212" fmla="*/ 89754 h 1737429"/>
                <a:gd name="connsiteX213" fmla="*/ 725704 w 2485572"/>
                <a:gd name="connsiteY213" fmla="*/ 92595 h 1737429"/>
                <a:gd name="connsiteX214" fmla="*/ 731385 w 2485572"/>
                <a:gd name="connsiteY214" fmla="*/ 92595 h 1737429"/>
                <a:gd name="connsiteX215" fmla="*/ 737065 w 2485572"/>
                <a:gd name="connsiteY215" fmla="*/ 95435 h 1737429"/>
                <a:gd name="connsiteX216" fmla="*/ 742746 w 2485572"/>
                <a:gd name="connsiteY216" fmla="*/ 95435 h 1737429"/>
                <a:gd name="connsiteX217" fmla="*/ 779102 w 2485572"/>
                <a:gd name="connsiteY217" fmla="*/ 75837 h 1737429"/>
                <a:gd name="connsiteX218" fmla="*/ 818299 w 2485572"/>
                <a:gd name="connsiteY218" fmla="*/ 39197 h 1737429"/>
                <a:gd name="connsiteX219" fmla="*/ 823980 w 2485572"/>
                <a:gd name="connsiteY219" fmla="*/ 33800 h 1737429"/>
                <a:gd name="connsiteX220" fmla="*/ 851815 w 2485572"/>
                <a:gd name="connsiteY220" fmla="*/ 19598 h 1737429"/>
                <a:gd name="connsiteX221" fmla="*/ 854655 w 2485572"/>
                <a:gd name="connsiteY221" fmla="*/ 14202 h 1737429"/>
                <a:gd name="connsiteX222" fmla="*/ 888455 w 2485572"/>
                <a:gd name="connsiteY222" fmla="*/ 8521 h 1737429"/>
                <a:gd name="connsiteX223" fmla="*/ 893852 w 2485572"/>
                <a:gd name="connsiteY223" fmla="*/ 11361 h 1737429"/>
                <a:gd name="connsiteX224" fmla="*/ 933332 w 2485572"/>
                <a:gd name="connsiteY224" fmla="*/ 36640 h 1737429"/>
                <a:gd name="connsiteX225" fmla="*/ 938729 w 2485572"/>
                <a:gd name="connsiteY225" fmla="*/ 42037 h 1737429"/>
                <a:gd name="connsiteX226" fmla="*/ 969689 w 2485572"/>
                <a:gd name="connsiteY226" fmla="*/ 61635 h 1737429"/>
                <a:gd name="connsiteX227" fmla="*/ 972529 w 2485572"/>
                <a:gd name="connsiteY227" fmla="*/ 64475 h 1737429"/>
                <a:gd name="connsiteX228" fmla="*/ 977925 w 2485572"/>
                <a:gd name="connsiteY228" fmla="*/ 67316 h 1737429"/>
                <a:gd name="connsiteX229" fmla="*/ 1011725 w 2485572"/>
                <a:gd name="connsiteY229" fmla="*/ 67316 h 1737429"/>
                <a:gd name="connsiteX230" fmla="*/ 1031324 w 2485572"/>
                <a:gd name="connsiteY230" fmla="*/ 64475 h 1737429"/>
                <a:gd name="connsiteX231" fmla="*/ 1042401 w 2485572"/>
                <a:gd name="connsiteY231" fmla="*/ 64475 h 1737429"/>
                <a:gd name="connsiteX232" fmla="*/ 1104036 w 2485572"/>
                <a:gd name="connsiteY232" fmla="*/ 70156 h 1737429"/>
                <a:gd name="connsiteX233" fmla="*/ 1109717 w 2485572"/>
                <a:gd name="connsiteY233" fmla="*/ 75837 h 1737429"/>
                <a:gd name="connsiteX234" fmla="*/ 1118238 w 2485572"/>
                <a:gd name="connsiteY234" fmla="*/ 81233 h 1737429"/>
                <a:gd name="connsiteX235" fmla="*/ 1121078 w 2485572"/>
                <a:gd name="connsiteY235" fmla="*/ 84074 h 1737429"/>
                <a:gd name="connsiteX236" fmla="*/ 1143517 w 2485572"/>
                <a:gd name="connsiteY236" fmla="*/ 95435 h 1737429"/>
                <a:gd name="connsiteX237" fmla="*/ 1151754 w 2485572"/>
                <a:gd name="connsiteY237" fmla="*/ 100832 h 1737429"/>
                <a:gd name="connsiteX238" fmla="*/ 1171352 w 2485572"/>
                <a:gd name="connsiteY238" fmla="*/ 100832 h 1737429"/>
                <a:gd name="connsiteX239" fmla="*/ 1174192 w 2485572"/>
                <a:gd name="connsiteY239" fmla="*/ 98275 h 1737429"/>
                <a:gd name="connsiteX240" fmla="*/ 1188110 w 2485572"/>
                <a:gd name="connsiteY240" fmla="*/ 89754 h 1737429"/>
                <a:gd name="connsiteX241" fmla="*/ 1193791 w 2485572"/>
                <a:gd name="connsiteY241" fmla="*/ 84074 h 1737429"/>
                <a:gd name="connsiteX242" fmla="*/ 1238668 w 2485572"/>
                <a:gd name="connsiteY242" fmla="*/ 75837 h 1737429"/>
                <a:gd name="connsiteX243" fmla="*/ 1244348 w 2485572"/>
                <a:gd name="connsiteY243" fmla="*/ 78677 h 1737429"/>
                <a:gd name="connsiteX244" fmla="*/ 1272184 w 2485572"/>
                <a:gd name="connsiteY244" fmla="*/ 75837 h 1737429"/>
                <a:gd name="connsiteX245" fmla="*/ 1280705 w 2485572"/>
                <a:gd name="connsiteY245" fmla="*/ 72996 h 1737429"/>
                <a:gd name="connsiteX246" fmla="*/ 1286385 w 2485572"/>
                <a:gd name="connsiteY246" fmla="*/ 72996 h 1737429"/>
                <a:gd name="connsiteX247" fmla="*/ 1348020 w 2485572"/>
                <a:gd name="connsiteY247" fmla="*/ 50558 h 1737429"/>
                <a:gd name="connsiteX248" fmla="*/ 1350861 w 2485572"/>
                <a:gd name="connsiteY248" fmla="*/ 50558 h 1737429"/>
                <a:gd name="connsiteX249" fmla="*/ 1392898 w 2485572"/>
                <a:gd name="connsiteY249" fmla="*/ 39197 h 1737429"/>
                <a:gd name="connsiteX250" fmla="*/ 1406815 w 2485572"/>
                <a:gd name="connsiteY250" fmla="*/ 39197 h 1737429"/>
                <a:gd name="connsiteX251" fmla="*/ 1459929 w 2485572"/>
                <a:gd name="connsiteY251" fmla="*/ 36640 h 1737429"/>
                <a:gd name="connsiteX252" fmla="*/ 1468450 w 2485572"/>
                <a:gd name="connsiteY252" fmla="*/ 36640 h 1737429"/>
                <a:gd name="connsiteX253" fmla="*/ 1474131 w 2485572"/>
                <a:gd name="connsiteY253" fmla="*/ 33800 h 1737429"/>
                <a:gd name="connsiteX254" fmla="*/ 1479528 w 2485572"/>
                <a:gd name="connsiteY254" fmla="*/ 30960 h 1737429"/>
                <a:gd name="connsiteX255" fmla="*/ 1485208 w 2485572"/>
                <a:gd name="connsiteY255" fmla="*/ 30960 h 1737429"/>
                <a:gd name="connsiteX256" fmla="*/ 1544003 w 2485572"/>
                <a:gd name="connsiteY256" fmla="*/ 16758 h 1737429"/>
                <a:gd name="connsiteX257" fmla="*/ 1549684 w 2485572"/>
                <a:gd name="connsiteY257" fmla="*/ 14202 h 1737429"/>
                <a:gd name="connsiteX258" fmla="*/ 1555364 w 2485572"/>
                <a:gd name="connsiteY258" fmla="*/ 14202 h 1737429"/>
                <a:gd name="connsiteX259" fmla="*/ 1563601 w 2485572"/>
                <a:gd name="connsiteY259" fmla="*/ 11361 h 1737429"/>
                <a:gd name="connsiteX260" fmla="*/ 1614159 w 2485572"/>
                <a:gd name="connsiteY260" fmla="*/ 22439 h 1737429"/>
                <a:gd name="connsiteX261" fmla="*/ 1619840 w 2485572"/>
                <a:gd name="connsiteY261" fmla="*/ 19598 h 1737429"/>
                <a:gd name="connsiteX262" fmla="*/ 1630917 w 2485572"/>
                <a:gd name="connsiteY262" fmla="*/ 16758 h 1737429"/>
                <a:gd name="connsiteX263" fmla="*/ 1645119 w 2485572"/>
                <a:gd name="connsiteY263" fmla="*/ 8521 h 1737429"/>
                <a:gd name="connsiteX264" fmla="*/ 1653356 w 2485572"/>
                <a:gd name="connsiteY264" fmla="*/ 5681 h 1737429"/>
                <a:gd name="connsiteX265" fmla="*/ 1689712 w 2485572"/>
                <a:gd name="connsiteY265" fmla="*/ 0 h 1737429"/>
                <a:gd name="connsiteX266" fmla="*/ 1698233 w 2485572"/>
                <a:gd name="connsiteY266" fmla="*/ 11361 h 1737429"/>
                <a:gd name="connsiteX267" fmla="*/ 1703914 w 2485572"/>
                <a:gd name="connsiteY267" fmla="*/ 14202 h 1737429"/>
                <a:gd name="connsiteX268" fmla="*/ 1709310 w 2485572"/>
                <a:gd name="connsiteY268" fmla="*/ 16758 h 1737429"/>
                <a:gd name="connsiteX269" fmla="*/ 1717831 w 2485572"/>
                <a:gd name="connsiteY269" fmla="*/ 16758 h 1737429"/>
                <a:gd name="connsiteX270" fmla="*/ 1757028 w 2485572"/>
                <a:gd name="connsiteY270" fmla="*/ 22439 h 1737429"/>
                <a:gd name="connsiteX271" fmla="*/ 1762708 w 2485572"/>
                <a:gd name="connsiteY271" fmla="*/ 25279 h 1737429"/>
                <a:gd name="connsiteX272" fmla="*/ 1768389 w 2485572"/>
                <a:gd name="connsiteY272" fmla="*/ 25279 h 1737429"/>
                <a:gd name="connsiteX273" fmla="*/ 1787987 w 2485572"/>
                <a:gd name="connsiteY273" fmla="*/ 33800 h 1737429"/>
                <a:gd name="connsiteX274" fmla="*/ 1793384 w 2485572"/>
                <a:gd name="connsiteY274" fmla="*/ 33800 h 1737429"/>
                <a:gd name="connsiteX275" fmla="*/ 1801905 w 2485572"/>
                <a:gd name="connsiteY275" fmla="*/ 36640 h 1737429"/>
                <a:gd name="connsiteX276" fmla="*/ 1835421 w 2485572"/>
                <a:gd name="connsiteY276" fmla="*/ 42037 h 1737429"/>
                <a:gd name="connsiteX277" fmla="*/ 1891659 w 2485572"/>
                <a:gd name="connsiteY277" fmla="*/ 61635 h 1737429"/>
                <a:gd name="connsiteX278" fmla="*/ 1897340 w 2485572"/>
                <a:gd name="connsiteY278" fmla="*/ 64475 h 1737429"/>
                <a:gd name="connsiteX279" fmla="*/ 1899896 w 2485572"/>
                <a:gd name="connsiteY279" fmla="*/ 67316 h 1737429"/>
                <a:gd name="connsiteX280" fmla="*/ 1944774 w 2485572"/>
                <a:gd name="connsiteY280" fmla="*/ 123270 h 1737429"/>
                <a:gd name="connsiteX281" fmla="*/ 1947614 w 2485572"/>
                <a:gd name="connsiteY281" fmla="*/ 128951 h 1737429"/>
                <a:gd name="connsiteX282" fmla="*/ 1950454 w 2485572"/>
                <a:gd name="connsiteY282" fmla="*/ 131791 h 1737429"/>
                <a:gd name="connsiteX283" fmla="*/ 1956135 w 2485572"/>
                <a:gd name="connsiteY283" fmla="*/ 140312 h 1737429"/>
                <a:gd name="connsiteX284" fmla="*/ 1958975 w 2485572"/>
                <a:gd name="connsiteY284" fmla="*/ 145709 h 1737429"/>
                <a:gd name="connsiteX285" fmla="*/ 1961532 w 2485572"/>
                <a:gd name="connsiteY285" fmla="*/ 154230 h 1737429"/>
                <a:gd name="connsiteX286" fmla="*/ 1998172 w 2485572"/>
                <a:gd name="connsiteY286" fmla="*/ 204788 h 1737429"/>
                <a:gd name="connsiteX287" fmla="*/ 2003569 w 2485572"/>
                <a:gd name="connsiteY287" fmla="*/ 207344 h 1737429"/>
                <a:gd name="connsiteX288" fmla="*/ 2009249 w 2485572"/>
                <a:gd name="connsiteY288" fmla="*/ 210184 h 1737429"/>
                <a:gd name="connsiteX289" fmla="*/ 2017770 w 2485572"/>
                <a:gd name="connsiteY289" fmla="*/ 210184 h 1737429"/>
                <a:gd name="connsiteX290" fmla="*/ 2026007 w 2485572"/>
                <a:gd name="connsiteY290" fmla="*/ 213025 h 1737429"/>
                <a:gd name="connsiteX291" fmla="*/ 2037368 w 2485572"/>
                <a:gd name="connsiteY291" fmla="*/ 215865 h 1737429"/>
                <a:gd name="connsiteX292" fmla="*/ 2099003 w 2485572"/>
                <a:gd name="connsiteY292" fmla="*/ 221546 h 1737429"/>
                <a:gd name="connsiteX293" fmla="*/ 2104684 w 2485572"/>
                <a:gd name="connsiteY293" fmla="*/ 224386 h 1737429"/>
                <a:gd name="connsiteX294" fmla="*/ 2112921 w 2485572"/>
                <a:gd name="connsiteY294" fmla="*/ 224386 h 1737429"/>
                <a:gd name="connsiteX295" fmla="*/ 2124283 w 2485572"/>
                <a:gd name="connsiteY295" fmla="*/ 229783 h 1737429"/>
                <a:gd name="connsiteX296" fmla="*/ 2177397 w 2485572"/>
                <a:gd name="connsiteY296" fmla="*/ 229783 h 1737429"/>
                <a:gd name="connsiteX297" fmla="*/ 2185918 w 2485572"/>
                <a:gd name="connsiteY297" fmla="*/ 232623 h 1737429"/>
                <a:gd name="connsiteX298" fmla="*/ 2213753 w 2485572"/>
                <a:gd name="connsiteY298" fmla="*/ 226942 h 1737429"/>
                <a:gd name="connsiteX299" fmla="*/ 2219434 w 2485572"/>
                <a:gd name="connsiteY299" fmla="*/ 224386 h 1737429"/>
                <a:gd name="connsiteX300" fmla="*/ 2241872 w 2485572"/>
                <a:gd name="connsiteY300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1006529 w 2485572"/>
                <a:gd name="connsiteY72" fmla="*/ 1707640 h 1737429"/>
                <a:gd name="connsiteX73" fmla="*/ 980766 w 2485572"/>
                <a:gd name="connsiteY73" fmla="*/ 1591721 h 1737429"/>
                <a:gd name="connsiteX74" fmla="*/ 1017406 w 2485572"/>
                <a:gd name="connsiteY74" fmla="*/ 1561045 h 1737429"/>
                <a:gd name="connsiteX75" fmla="*/ 1022803 w 2485572"/>
                <a:gd name="connsiteY75" fmla="*/ 1558205 h 1737429"/>
                <a:gd name="connsiteX76" fmla="*/ 1025643 w 2485572"/>
                <a:gd name="connsiteY76" fmla="*/ 1555364 h 1737429"/>
                <a:gd name="connsiteX77" fmla="*/ 1031324 w 2485572"/>
                <a:gd name="connsiteY77" fmla="*/ 1549684 h 1737429"/>
                <a:gd name="connsiteX78" fmla="*/ 1293866 w 2485572"/>
                <a:gd name="connsiteY78" fmla="*/ 1680648 h 1737429"/>
                <a:gd name="connsiteX79" fmla="*/ 1455791 w 2485572"/>
                <a:gd name="connsiteY79" fmla="*/ 1685410 h 1737429"/>
                <a:gd name="connsiteX80" fmla="*/ 1289417 w 2485572"/>
                <a:gd name="connsiteY80" fmla="*/ 1536685 h 1737429"/>
                <a:gd name="connsiteX81" fmla="*/ 1061999 w 2485572"/>
                <a:gd name="connsiteY81" fmla="*/ 1465610 h 1737429"/>
                <a:gd name="connsiteX82" fmla="*/ 1061999 w 2485572"/>
                <a:gd name="connsiteY82" fmla="*/ 1429254 h 1737429"/>
                <a:gd name="connsiteX83" fmla="*/ 1048082 w 2485572"/>
                <a:gd name="connsiteY83" fmla="*/ 1403975 h 1737429"/>
                <a:gd name="connsiteX84" fmla="*/ 1022803 w 2485572"/>
                <a:gd name="connsiteY84" fmla="*/ 1387217 h 1737429"/>
                <a:gd name="connsiteX85" fmla="*/ 1011725 w 2485572"/>
                <a:gd name="connsiteY85" fmla="*/ 1381536 h 1737429"/>
                <a:gd name="connsiteX86" fmla="*/ 1000364 w 2485572"/>
                <a:gd name="connsiteY86" fmla="*/ 1381536 h 1737429"/>
                <a:gd name="connsiteX87" fmla="*/ 961167 w 2485572"/>
                <a:gd name="connsiteY87" fmla="*/ 1376140 h 1737429"/>
                <a:gd name="connsiteX88" fmla="*/ 924811 w 2485572"/>
                <a:gd name="connsiteY88" fmla="*/ 1367618 h 1737429"/>
                <a:gd name="connsiteX89" fmla="*/ 919131 w 2485572"/>
                <a:gd name="connsiteY89" fmla="*/ 1367618 h 1737429"/>
                <a:gd name="connsiteX90" fmla="*/ 913450 w 2485572"/>
                <a:gd name="connsiteY90" fmla="*/ 1364778 h 1737429"/>
                <a:gd name="connsiteX91" fmla="*/ 908053 w 2485572"/>
                <a:gd name="connsiteY91" fmla="*/ 1364778 h 1737429"/>
                <a:gd name="connsiteX92" fmla="*/ 877094 w 2485572"/>
                <a:gd name="connsiteY92" fmla="*/ 1381536 h 1737429"/>
                <a:gd name="connsiteX93" fmla="*/ 868857 w 2485572"/>
                <a:gd name="connsiteY93" fmla="*/ 1390057 h 1737429"/>
                <a:gd name="connsiteX94" fmla="*/ 835057 w 2485572"/>
                <a:gd name="connsiteY94" fmla="*/ 1434934 h 1737429"/>
                <a:gd name="connsiteX95" fmla="*/ 832217 w 2485572"/>
                <a:gd name="connsiteY95" fmla="*/ 1440331 h 1737429"/>
                <a:gd name="connsiteX96" fmla="*/ 832217 w 2485572"/>
                <a:gd name="connsiteY96" fmla="*/ 1446012 h 1737429"/>
                <a:gd name="connsiteX97" fmla="*/ 767741 w 2485572"/>
                <a:gd name="connsiteY97" fmla="*/ 1513327 h 1737429"/>
                <a:gd name="connsiteX98" fmla="*/ 711787 w 2485572"/>
                <a:gd name="connsiteY98" fmla="*/ 1535766 h 1737429"/>
                <a:gd name="connsiteX99" fmla="*/ 686508 w 2485572"/>
                <a:gd name="connsiteY99" fmla="*/ 1541447 h 1737429"/>
                <a:gd name="connsiteX100" fmla="*/ 661513 w 2485572"/>
                <a:gd name="connsiteY100" fmla="*/ 1549684 h 1737429"/>
                <a:gd name="connsiteX101" fmla="*/ 658672 w 2485572"/>
                <a:gd name="connsiteY101" fmla="*/ 1552524 h 1737429"/>
                <a:gd name="connsiteX102" fmla="*/ 652992 w 2485572"/>
                <a:gd name="connsiteY102" fmla="*/ 1555364 h 1737429"/>
                <a:gd name="connsiteX103" fmla="*/ 624873 w 2485572"/>
                <a:gd name="connsiteY103" fmla="*/ 1561045 h 1737429"/>
                <a:gd name="connsiteX104" fmla="*/ 619476 w 2485572"/>
                <a:gd name="connsiteY104" fmla="*/ 1558205 h 1737429"/>
                <a:gd name="connsiteX105" fmla="*/ 616636 w 2485572"/>
                <a:gd name="connsiteY105" fmla="*/ 1555364 h 1737429"/>
                <a:gd name="connsiteX106" fmla="*/ 597037 w 2485572"/>
                <a:gd name="connsiteY106" fmla="*/ 1532926 h 1737429"/>
                <a:gd name="connsiteX107" fmla="*/ 594197 w 2485572"/>
                <a:gd name="connsiteY107" fmla="*/ 1521848 h 1737429"/>
                <a:gd name="connsiteX108" fmla="*/ 591357 w 2485572"/>
                <a:gd name="connsiteY108" fmla="*/ 1519008 h 1737429"/>
                <a:gd name="connsiteX109" fmla="*/ 566078 w 2485572"/>
                <a:gd name="connsiteY109" fmla="*/ 1482368 h 1737429"/>
                <a:gd name="connsiteX110" fmla="*/ 560397 w 2485572"/>
                <a:gd name="connsiteY110" fmla="*/ 1471291 h 1737429"/>
                <a:gd name="connsiteX111" fmla="*/ 555000 w 2485572"/>
                <a:gd name="connsiteY111" fmla="*/ 1465610 h 1737429"/>
                <a:gd name="connsiteX112" fmla="*/ 498762 w 2485572"/>
                <a:gd name="connsiteY112" fmla="*/ 1432094 h 1737429"/>
                <a:gd name="connsiteX113" fmla="*/ 490525 w 2485572"/>
                <a:gd name="connsiteY113" fmla="*/ 1429254 h 1737429"/>
                <a:gd name="connsiteX114" fmla="*/ 487685 w 2485572"/>
                <a:gd name="connsiteY114" fmla="*/ 1429254 h 1737429"/>
                <a:gd name="connsiteX115" fmla="*/ 462406 w 2485572"/>
                <a:gd name="connsiteY115" fmla="*/ 1426413 h 1737429"/>
                <a:gd name="connsiteX116" fmla="*/ 400770 w 2485572"/>
                <a:gd name="connsiteY116" fmla="*/ 1426413 h 1737429"/>
                <a:gd name="connsiteX117" fmla="*/ 392250 w 2485572"/>
                <a:gd name="connsiteY117" fmla="*/ 1423573 h 1737429"/>
                <a:gd name="connsiteX118" fmla="*/ 384013 w 2485572"/>
                <a:gd name="connsiteY118" fmla="*/ 1420733 h 1737429"/>
                <a:gd name="connsiteX119" fmla="*/ 375492 w 2485572"/>
                <a:gd name="connsiteY119" fmla="*/ 1420733 h 1737429"/>
                <a:gd name="connsiteX120" fmla="*/ 319537 w 2485572"/>
                <a:gd name="connsiteY120" fmla="*/ 1409655 h 1737429"/>
                <a:gd name="connsiteX121" fmla="*/ 313856 w 2485572"/>
                <a:gd name="connsiteY121" fmla="*/ 1406815 h 1737429"/>
                <a:gd name="connsiteX122" fmla="*/ 308176 w 2485572"/>
                <a:gd name="connsiteY122" fmla="*/ 1406815 h 1737429"/>
                <a:gd name="connsiteX123" fmla="*/ 297098 w 2485572"/>
                <a:gd name="connsiteY123" fmla="*/ 1401134 h 1737429"/>
                <a:gd name="connsiteX124" fmla="*/ 221546 w 2485572"/>
                <a:gd name="connsiteY124" fmla="*/ 1392898 h 1737429"/>
                <a:gd name="connsiteX125" fmla="*/ 213025 w 2485572"/>
                <a:gd name="connsiteY125" fmla="*/ 1392898 h 1737429"/>
                <a:gd name="connsiteX126" fmla="*/ 204504 w 2485572"/>
                <a:gd name="connsiteY126" fmla="*/ 1395738 h 1737429"/>
                <a:gd name="connsiteX127" fmla="*/ 154230 w 2485572"/>
                <a:gd name="connsiteY127" fmla="*/ 1406815 h 1737429"/>
                <a:gd name="connsiteX128" fmla="*/ 148549 w 2485572"/>
                <a:gd name="connsiteY128" fmla="*/ 1403975 h 1737429"/>
                <a:gd name="connsiteX129" fmla="*/ 137472 w 2485572"/>
                <a:gd name="connsiteY129" fmla="*/ 1398294 h 1737429"/>
                <a:gd name="connsiteX130" fmla="*/ 131791 w 2485572"/>
                <a:gd name="connsiteY130" fmla="*/ 1398294 h 1737429"/>
                <a:gd name="connsiteX131" fmla="*/ 67316 w 2485572"/>
                <a:gd name="connsiteY131" fmla="*/ 1418177 h 1737429"/>
                <a:gd name="connsiteX132" fmla="*/ 58795 w 2485572"/>
                <a:gd name="connsiteY132" fmla="*/ 1420733 h 1737429"/>
                <a:gd name="connsiteX133" fmla="*/ 50558 w 2485572"/>
                <a:gd name="connsiteY133" fmla="*/ 1423573 h 1737429"/>
                <a:gd name="connsiteX134" fmla="*/ 42037 w 2485572"/>
                <a:gd name="connsiteY134" fmla="*/ 1423573 h 1737429"/>
                <a:gd name="connsiteX135" fmla="*/ 5681 w 2485572"/>
                <a:gd name="connsiteY135" fmla="*/ 1432094 h 1737429"/>
                <a:gd name="connsiteX136" fmla="*/ 2840 w 2485572"/>
                <a:gd name="connsiteY136" fmla="*/ 1403975 h 1737429"/>
                <a:gd name="connsiteX137" fmla="*/ 0 w 2485572"/>
                <a:gd name="connsiteY137" fmla="*/ 1395738 h 1737429"/>
                <a:gd name="connsiteX138" fmla="*/ 5681 w 2485572"/>
                <a:gd name="connsiteY138" fmla="*/ 1373299 h 1737429"/>
                <a:gd name="connsiteX139" fmla="*/ 5681 w 2485572"/>
                <a:gd name="connsiteY139" fmla="*/ 1361938 h 1737429"/>
                <a:gd name="connsiteX140" fmla="*/ 11361 w 2485572"/>
                <a:gd name="connsiteY140" fmla="*/ 1345180 h 1737429"/>
                <a:gd name="connsiteX141" fmla="*/ 42037 w 2485572"/>
                <a:gd name="connsiteY141" fmla="*/ 1305983 h 1737429"/>
                <a:gd name="connsiteX142" fmla="*/ 47718 w 2485572"/>
                <a:gd name="connsiteY142" fmla="*/ 1294622 h 1737429"/>
                <a:gd name="connsiteX143" fmla="*/ 39197 w 2485572"/>
                <a:gd name="connsiteY143" fmla="*/ 1275024 h 1737429"/>
                <a:gd name="connsiteX144" fmla="*/ 33516 w 2485572"/>
                <a:gd name="connsiteY144" fmla="*/ 1269627 h 1737429"/>
                <a:gd name="connsiteX145" fmla="*/ 33516 w 2485572"/>
                <a:gd name="connsiteY145" fmla="*/ 1244348 h 1737429"/>
                <a:gd name="connsiteX146" fmla="*/ 64475 w 2485572"/>
                <a:gd name="connsiteY146" fmla="*/ 1213389 h 1737429"/>
                <a:gd name="connsiteX147" fmla="*/ 81233 w 2485572"/>
                <a:gd name="connsiteY147" fmla="*/ 1199471 h 1737429"/>
                <a:gd name="connsiteX148" fmla="*/ 86914 w 2485572"/>
                <a:gd name="connsiteY148" fmla="*/ 1190950 h 1737429"/>
                <a:gd name="connsiteX149" fmla="*/ 97991 w 2485572"/>
                <a:gd name="connsiteY149" fmla="*/ 1160275 h 1737429"/>
                <a:gd name="connsiteX150" fmla="*/ 95435 w 2485572"/>
                <a:gd name="connsiteY150" fmla="*/ 1151753 h 1737429"/>
                <a:gd name="connsiteX151" fmla="*/ 95435 w 2485572"/>
                <a:gd name="connsiteY151" fmla="*/ 1121078 h 1737429"/>
                <a:gd name="connsiteX152" fmla="*/ 100832 w 2485572"/>
                <a:gd name="connsiteY152" fmla="*/ 1112557 h 1737429"/>
                <a:gd name="connsiteX153" fmla="*/ 103672 w 2485572"/>
                <a:gd name="connsiteY153" fmla="*/ 1106876 h 1737429"/>
                <a:gd name="connsiteX154" fmla="*/ 154230 w 2485572"/>
                <a:gd name="connsiteY154" fmla="*/ 1070520 h 1737429"/>
                <a:gd name="connsiteX155" fmla="*/ 176668 w 2485572"/>
                <a:gd name="connsiteY155" fmla="*/ 1045241 h 1737429"/>
                <a:gd name="connsiteX156" fmla="*/ 176668 w 2485572"/>
                <a:gd name="connsiteY156" fmla="*/ 1037004 h 1737429"/>
                <a:gd name="connsiteX157" fmla="*/ 173828 w 2485572"/>
                <a:gd name="connsiteY157" fmla="*/ 1028483 h 1737429"/>
                <a:gd name="connsiteX158" fmla="*/ 157070 w 2485572"/>
                <a:gd name="connsiteY158" fmla="*/ 1008885 h 1737429"/>
                <a:gd name="connsiteX159" fmla="*/ 154230 w 2485572"/>
                <a:gd name="connsiteY159" fmla="*/ 1000648 h 1737429"/>
                <a:gd name="connsiteX160" fmla="*/ 157070 w 2485572"/>
                <a:gd name="connsiteY160" fmla="*/ 964008 h 1737429"/>
                <a:gd name="connsiteX161" fmla="*/ 154230 w 2485572"/>
                <a:gd name="connsiteY161" fmla="*/ 955771 h 1737429"/>
                <a:gd name="connsiteX162" fmla="*/ 126111 w 2485572"/>
                <a:gd name="connsiteY162" fmla="*/ 930492 h 1737429"/>
                <a:gd name="connsiteX163" fmla="*/ 112193 w 2485572"/>
                <a:gd name="connsiteY163" fmla="*/ 927652 h 1737429"/>
                <a:gd name="connsiteX164" fmla="*/ 109353 w 2485572"/>
                <a:gd name="connsiteY164" fmla="*/ 921971 h 1737429"/>
                <a:gd name="connsiteX165" fmla="*/ 109353 w 2485572"/>
                <a:gd name="connsiteY165" fmla="*/ 908053 h 1737429"/>
                <a:gd name="connsiteX166" fmla="*/ 117590 w 2485572"/>
                <a:gd name="connsiteY166" fmla="*/ 891295 h 1737429"/>
                <a:gd name="connsiteX167" fmla="*/ 123270 w 2485572"/>
                <a:gd name="connsiteY167" fmla="*/ 885615 h 1737429"/>
                <a:gd name="connsiteX168" fmla="*/ 148549 w 2485572"/>
                <a:gd name="connsiteY168" fmla="*/ 866016 h 1737429"/>
                <a:gd name="connsiteX169" fmla="*/ 128951 w 2485572"/>
                <a:gd name="connsiteY169" fmla="*/ 840738 h 1737429"/>
                <a:gd name="connsiteX170" fmla="*/ 126111 w 2485572"/>
                <a:gd name="connsiteY170" fmla="*/ 821139 h 1737429"/>
                <a:gd name="connsiteX171" fmla="*/ 140028 w 2485572"/>
                <a:gd name="connsiteY171" fmla="*/ 812618 h 1737429"/>
                <a:gd name="connsiteX172" fmla="*/ 142869 w 2485572"/>
                <a:gd name="connsiteY172" fmla="*/ 790464 h 1737429"/>
                <a:gd name="connsiteX173" fmla="*/ 154230 w 2485572"/>
                <a:gd name="connsiteY173" fmla="*/ 773422 h 1737429"/>
                <a:gd name="connsiteX174" fmla="*/ 157070 w 2485572"/>
                <a:gd name="connsiteY174" fmla="*/ 762344 h 1737429"/>
                <a:gd name="connsiteX175" fmla="*/ 157070 w 2485572"/>
                <a:gd name="connsiteY175" fmla="*/ 753824 h 1737429"/>
                <a:gd name="connsiteX176" fmla="*/ 145709 w 2485572"/>
                <a:gd name="connsiteY176" fmla="*/ 731385 h 1737429"/>
                <a:gd name="connsiteX177" fmla="*/ 145709 w 2485572"/>
                <a:gd name="connsiteY177" fmla="*/ 723148 h 1737429"/>
                <a:gd name="connsiteX178" fmla="*/ 159627 w 2485572"/>
                <a:gd name="connsiteY178" fmla="*/ 714627 h 1737429"/>
                <a:gd name="connsiteX179" fmla="*/ 204504 w 2485572"/>
                <a:gd name="connsiteY179" fmla="*/ 708946 h 1737429"/>
                <a:gd name="connsiteX180" fmla="*/ 232623 w 2485572"/>
                <a:gd name="connsiteY180" fmla="*/ 678271 h 1737429"/>
                <a:gd name="connsiteX181" fmla="*/ 232623 w 2485572"/>
                <a:gd name="connsiteY181" fmla="*/ 666909 h 1737429"/>
                <a:gd name="connsiteX182" fmla="*/ 215865 w 2485572"/>
                <a:gd name="connsiteY182" fmla="*/ 644755 h 1737429"/>
                <a:gd name="connsiteX183" fmla="*/ 218705 w 2485572"/>
                <a:gd name="connsiteY183" fmla="*/ 613795 h 1737429"/>
                <a:gd name="connsiteX184" fmla="*/ 241144 w 2485572"/>
                <a:gd name="connsiteY184" fmla="*/ 582836 h 1737429"/>
                <a:gd name="connsiteX185" fmla="*/ 252221 w 2485572"/>
                <a:gd name="connsiteY185" fmla="*/ 571758 h 1737429"/>
                <a:gd name="connsiteX186" fmla="*/ 285737 w 2485572"/>
                <a:gd name="connsiteY186" fmla="*/ 524041 h 1737429"/>
                <a:gd name="connsiteX187" fmla="*/ 291418 w 2485572"/>
                <a:gd name="connsiteY187" fmla="*/ 518644 h 1737429"/>
                <a:gd name="connsiteX188" fmla="*/ 322377 w 2485572"/>
                <a:gd name="connsiteY188" fmla="*/ 518644 h 1737429"/>
                <a:gd name="connsiteX189" fmla="*/ 333455 w 2485572"/>
                <a:gd name="connsiteY189" fmla="*/ 510123 h 1737429"/>
                <a:gd name="connsiteX190" fmla="*/ 341976 w 2485572"/>
                <a:gd name="connsiteY190" fmla="*/ 482004 h 1737429"/>
                <a:gd name="connsiteX191" fmla="*/ 347372 w 2485572"/>
                <a:gd name="connsiteY191" fmla="*/ 476607 h 1737429"/>
                <a:gd name="connsiteX192" fmla="*/ 386853 w 2485572"/>
                <a:gd name="connsiteY192" fmla="*/ 459565 h 1737429"/>
                <a:gd name="connsiteX193" fmla="*/ 389409 w 2485572"/>
                <a:gd name="connsiteY193" fmla="*/ 454169 h 1737429"/>
                <a:gd name="connsiteX194" fmla="*/ 400770 w 2485572"/>
                <a:gd name="connsiteY194" fmla="*/ 434570 h 1737429"/>
                <a:gd name="connsiteX195" fmla="*/ 414688 w 2485572"/>
                <a:gd name="connsiteY195" fmla="*/ 392534 h 1737429"/>
                <a:gd name="connsiteX196" fmla="*/ 428890 w 2485572"/>
                <a:gd name="connsiteY196" fmla="*/ 341976 h 1737429"/>
                <a:gd name="connsiteX197" fmla="*/ 434286 w 2485572"/>
                <a:gd name="connsiteY197" fmla="*/ 255062 h 1737429"/>
                <a:gd name="connsiteX198" fmla="*/ 437127 w 2485572"/>
                <a:gd name="connsiteY198" fmla="*/ 252221 h 1737429"/>
                <a:gd name="connsiteX199" fmla="*/ 448488 w 2485572"/>
                <a:gd name="connsiteY199" fmla="*/ 235463 h 1737429"/>
                <a:gd name="connsiteX200" fmla="*/ 468086 w 2485572"/>
                <a:gd name="connsiteY200" fmla="*/ 221546 h 1737429"/>
                <a:gd name="connsiteX201" fmla="*/ 501602 w 2485572"/>
                <a:gd name="connsiteY201" fmla="*/ 215865 h 1737429"/>
                <a:gd name="connsiteX202" fmla="*/ 512964 w 2485572"/>
                <a:gd name="connsiteY202" fmla="*/ 213025 h 1737429"/>
                <a:gd name="connsiteX203" fmla="*/ 555000 w 2485572"/>
                <a:gd name="connsiteY203" fmla="*/ 187746 h 1737429"/>
                <a:gd name="connsiteX204" fmla="*/ 557557 w 2485572"/>
                <a:gd name="connsiteY204" fmla="*/ 182349 h 1737429"/>
                <a:gd name="connsiteX205" fmla="*/ 602434 w 2485572"/>
                <a:gd name="connsiteY205" fmla="*/ 131791 h 1737429"/>
                <a:gd name="connsiteX206" fmla="*/ 605274 w 2485572"/>
                <a:gd name="connsiteY206" fmla="*/ 123270 h 1737429"/>
                <a:gd name="connsiteX207" fmla="*/ 594197 w 2485572"/>
                <a:gd name="connsiteY207" fmla="*/ 70156 h 1737429"/>
                <a:gd name="connsiteX208" fmla="*/ 650151 w 2485572"/>
                <a:gd name="connsiteY208" fmla="*/ 92595 h 1737429"/>
                <a:gd name="connsiteX209" fmla="*/ 664069 w 2485572"/>
                <a:gd name="connsiteY209" fmla="*/ 92595 h 1737429"/>
                <a:gd name="connsiteX210" fmla="*/ 689348 w 2485572"/>
                <a:gd name="connsiteY210" fmla="*/ 98275 h 1737429"/>
                <a:gd name="connsiteX211" fmla="*/ 723148 w 2485572"/>
                <a:gd name="connsiteY211" fmla="*/ 89754 h 1737429"/>
                <a:gd name="connsiteX212" fmla="*/ 725704 w 2485572"/>
                <a:gd name="connsiteY212" fmla="*/ 92595 h 1737429"/>
                <a:gd name="connsiteX213" fmla="*/ 731385 w 2485572"/>
                <a:gd name="connsiteY213" fmla="*/ 92595 h 1737429"/>
                <a:gd name="connsiteX214" fmla="*/ 737065 w 2485572"/>
                <a:gd name="connsiteY214" fmla="*/ 95435 h 1737429"/>
                <a:gd name="connsiteX215" fmla="*/ 742746 w 2485572"/>
                <a:gd name="connsiteY215" fmla="*/ 95435 h 1737429"/>
                <a:gd name="connsiteX216" fmla="*/ 779102 w 2485572"/>
                <a:gd name="connsiteY216" fmla="*/ 75837 h 1737429"/>
                <a:gd name="connsiteX217" fmla="*/ 818299 w 2485572"/>
                <a:gd name="connsiteY217" fmla="*/ 39197 h 1737429"/>
                <a:gd name="connsiteX218" fmla="*/ 823980 w 2485572"/>
                <a:gd name="connsiteY218" fmla="*/ 33800 h 1737429"/>
                <a:gd name="connsiteX219" fmla="*/ 851815 w 2485572"/>
                <a:gd name="connsiteY219" fmla="*/ 19598 h 1737429"/>
                <a:gd name="connsiteX220" fmla="*/ 854655 w 2485572"/>
                <a:gd name="connsiteY220" fmla="*/ 14202 h 1737429"/>
                <a:gd name="connsiteX221" fmla="*/ 888455 w 2485572"/>
                <a:gd name="connsiteY221" fmla="*/ 8521 h 1737429"/>
                <a:gd name="connsiteX222" fmla="*/ 893852 w 2485572"/>
                <a:gd name="connsiteY222" fmla="*/ 11361 h 1737429"/>
                <a:gd name="connsiteX223" fmla="*/ 933332 w 2485572"/>
                <a:gd name="connsiteY223" fmla="*/ 36640 h 1737429"/>
                <a:gd name="connsiteX224" fmla="*/ 938729 w 2485572"/>
                <a:gd name="connsiteY224" fmla="*/ 42037 h 1737429"/>
                <a:gd name="connsiteX225" fmla="*/ 969689 w 2485572"/>
                <a:gd name="connsiteY225" fmla="*/ 61635 h 1737429"/>
                <a:gd name="connsiteX226" fmla="*/ 972529 w 2485572"/>
                <a:gd name="connsiteY226" fmla="*/ 64475 h 1737429"/>
                <a:gd name="connsiteX227" fmla="*/ 977925 w 2485572"/>
                <a:gd name="connsiteY227" fmla="*/ 67316 h 1737429"/>
                <a:gd name="connsiteX228" fmla="*/ 1011725 w 2485572"/>
                <a:gd name="connsiteY228" fmla="*/ 67316 h 1737429"/>
                <a:gd name="connsiteX229" fmla="*/ 1031324 w 2485572"/>
                <a:gd name="connsiteY229" fmla="*/ 64475 h 1737429"/>
                <a:gd name="connsiteX230" fmla="*/ 1042401 w 2485572"/>
                <a:gd name="connsiteY230" fmla="*/ 64475 h 1737429"/>
                <a:gd name="connsiteX231" fmla="*/ 1104036 w 2485572"/>
                <a:gd name="connsiteY231" fmla="*/ 70156 h 1737429"/>
                <a:gd name="connsiteX232" fmla="*/ 1109717 w 2485572"/>
                <a:gd name="connsiteY232" fmla="*/ 75837 h 1737429"/>
                <a:gd name="connsiteX233" fmla="*/ 1118238 w 2485572"/>
                <a:gd name="connsiteY233" fmla="*/ 81233 h 1737429"/>
                <a:gd name="connsiteX234" fmla="*/ 1121078 w 2485572"/>
                <a:gd name="connsiteY234" fmla="*/ 84074 h 1737429"/>
                <a:gd name="connsiteX235" fmla="*/ 1143517 w 2485572"/>
                <a:gd name="connsiteY235" fmla="*/ 95435 h 1737429"/>
                <a:gd name="connsiteX236" fmla="*/ 1151754 w 2485572"/>
                <a:gd name="connsiteY236" fmla="*/ 100832 h 1737429"/>
                <a:gd name="connsiteX237" fmla="*/ 1171352 w 2485572"/>
                <a:gd name="connsiteY237" fmla="*/ 100832 h 1737429"/>
                <a:gd name="connsiteX238" fmla="*/ 1174192 w 2485572"/>
                <a:gd name="connsiteY238" fmla="*/ 98275 h 1737429"/>
                <a:gd name="connsiteX239" fmla="*/ 1188110 w 2485572"/>
                <a:gd name="connsiteY239" fmla="*/ 89754 h 1737429"/>
                <a:gd name="connsiteX240" fmla="*/ 1193791 w 2485572"/>
                <a:gd name="connsiteY240" fmla="*/ 84074 h 1737429"/>
                <a:gd name="connsiteX241" fmla="*/ 1238668 w 2485572"/>
                <a:gd name="connsiteY241" fmla="*/ 75837 h 1737429"/>
                <a:gd name="connsiteX242" fmla="*/ 1244348 w 2485572"/>
                <a:gd name="connsiteY242" fmla="*/ 78677 h 1737429"/>
                <a:gd name="connsiteX243" fmla="*/ 1272184 w 2485572"/>
                <a:gd name="connsiteY243" fmla="*/ 75837 h 1737429"/>
                <a:gd name="connsiteX244" fmla="*/ 1280705 w 2485572"/>
                <a:gd name="connsiteY244" fmla="*/ 72996 h 1737429"/>
                <a:gd name="connsiteX245" fmla="*/ 1286385 w 2485572"/>
                <a:gd name="connsiteY245" fmla="*/ 72996 h 1737429"/>
                <a:gd name="connsiteX246" fmla="*/ 1348020 w 2485572"/>
                <a:gd name="connsiteY246" fmla="*/ 50558 h 1737429"/>
                <a:gd name="connsiteX247" fmla="*/ 1350861 w 2485572"/>
                <a:gd name="connsiteY247" fmla="*/ 50558 h 1737429"/>
                <a:gd name="connsiteX248" fmla="*/ 1392898 w 2485572"/>
                <a:gd name="connsiteY248" fmla="*/ 39197 h 1737429"/>
                <a:gd name="connsiteX249" fmla="*/ 1406815 w 2485572"/>
                <a:gd name="connsiteY249" fmla="*/ 39197 h 1737429"/>
                <a:gd name="connsiteX250" fmla="*/ 1459929 w 2485572"/>
                <a:gd name="connsiteY250" fmla="*/ 36640 h 1737429"/>
                <a:gd name="connsiteX251" fmla="*/ 1468450 w 2485572"/>
                <a:gd name="connsiteY251" fmla="*/ 36640 h 1737429"/>
                <a:gd name="connsiteX252" fmla="*/ 1474131 w 2485572"/>
                <a:gd name="connsiteY252" fmla="*/ 33800 h 1737429"/>
                <a:gd name="connsiteX253" fmla="*/ 1479528 w 2485572"/>
                <a:gd name="connsiteY253" fmla="*/ 30960 h 1737429"/>
                <a:gd name="connsiteX254" fmla="*/ 1485208 w 2485572"/>
                <a:gd name="connsiteY254" fmla="*/ 30960 h 1737429"/>
                <a:gd name="connsiteX255" fmla="*/ 1544003 w 2485572"/>
                <a:gd name="connsiteY255" fmla="*/ 16758 h 1737429"/>
                <a:gd name="connsiteX256" fmla="*/ 1549684 w 2485572"/>
                <a:gd name="connsiteY256" fmla="*/ 14202 h 1737429"/>
                <a:gd name="connsiteX257" fmla="*/ 1555364 w 2485572"/>
                <a:gd name="connsiteY257" fmla="*/ 14202 h 1737429"/>
                <a:gd name="connsiteX258" fmla="*/ 1563601 w 2485572"/>
                <a:gd name="connsiteY258" fmla="*/ 11361 h 1737429"/>
                <a:gd name="connsiteX259" fmla="*/ 1614159 w 2485572"/>
                <a:gd name="connsiteY259" fmla="*/ 22439 h 1737429"/>
                <a:gd name="connsiteX260" fmla="*/ 1619840 w 2485572"/>
                <a:gd name="connsiteY260" fmla="*/ 19598 h 1737429"/>
                <a:gd name="connsiteX261" fmla="*/ 1630917 w 2485572"/>
                <a:gd name="connsiteY261" fmla="*/ 16758 h 1737429"/>
                <a:gd name="connsiteX262" fmla="*/ 1645119 w 2485572"/>
                <a:gd name="connsiteY262" fmla="*/ 8521 h 1737429"/>
                <a:gd name="connsiteX263" fmla="*/ 1653356 w 2485572"/>
                <a:gd name="connsiteY263" fmla="*/ 5681 h 1737429"/>
                <a:gd name="connsiteX264" fmla="*/ 1689712 w 2485572"/>
                <a:gd name="connsiteY264" fmla="*/ 0 h 1737429"/>
                <a:gd name="connsiteX265" fmla="*/ 1698233 w 2485572"/>
                <a:gd name="connsiteY265" fmla="*/ 11361 h 1737429"/>
                <a:gd name="connsiteX266" fmla="*/ 1703914 w 2485572"/>
                <a:gd name="connsiteY266" fmla="*/ 14202 h 1737429"/>
                <a:gd name="connsiteX267" fmla="*/ 1709310 w 2485572"/>
                <a:gd name="connsiteY267" fmla="*/ 16758 h 1737429"/>
                <a:gd name="connsiteX268" fmla="*/ 1717831 w 2485572"/>
                <a:gd name="connsiteY268" fmla="*/ 16758 h 1737429"/>
                <a:gd name="connsiteX269" fmla="*/ 1757028 w 2485572"/>
                <a:gd name="connsiteY269" fmla="*/ 22439 h 1737429"/>
                <a:gd name="connsiteX270" fmla="*/ 1762708 w 2485572"/>
                <a:gd name="connsiteY270" fmla="*/ 25279 h 1737429"/>
                <a:gd name="connsiteX271" fmla="*/ 1768389 w 2485572"/>
                <a:gd name="connsiteY271" fmla="*/ 25279 h 1737429"/>
                <a:gd name="connsiteX272" fmla="*/ 1787987 w 2485572"/>
                <a:gd name="connsiteY272" fmla="*/ 33800 h 1737429"/>
                <a:gd name="connsiteX273" fmla="*/ 1793384 w 2485572"/>
                <a:gd name="connsiteY273" fmla="*/ 33800 h 1737429"/>
                <a:gd name="connsiteX274" fmla="*/ 1801905 w 2485572"/>
                <a:gd name="connsiteY274" fmla="*/ 36640 h 1737429"/>
                <a:gd name="connsiteX275" fmla="*/ 1835421 w 2485572"/>
                <a:gd name="connsiteY275" fmla="*/ 42037 h 1737429"/>
                <a:gd name="connsiteX276" fmla="*/ 1891659 w 2485572"/>
                <a:gd name="connsiteY276" fmla="*/ 61635 h 1737429"/>
                <a:gd name="connsiteX277" fmla="*/ 1897340 w 2485572"/>
                <a:gd name="connsiteY277" fmla="*/ 64475 h 1737429"/>
                <a:gd name="connsiteX278" fmla="*/ 1899896 w 2485572"/>
                <a:gd name="connsiteY278" fmla="*/ 67316 h 1737429"/>
                <a:gd name="connsiteX279" fmla="*/ 1944774 w 2485572"/>
                <a:gd name="connsiteY279" fmla="*/ 123270 h 1737429"/>
                <a:gd name="connsiteX280" fmla="*/ 1947614 w 2485572"/>
                <a:gd name="connsiteY280" fmla="*/ 128951 h 1737429"/>
                <a:gd name="connsiteX281" fmla="*/ 1950454 w 2485572"/>
                <a:gd name="connsiteY281" fmla="*/ 131791 h 1737429"/>
                <a:gd name="connsiteX282" fmla="*/ 1956135 w 2485572"/>
                <a:gd name="connsiteY282" fmla="*/ 140312 h 1737429"/>
                <a:gd name="connsiteX283" fmla="*/ 1958975 w 2485572"/>
                <a:gd name="connsiteY283" fmla="*/ 145709 h 1737429"/>
                <a:gd name="connsiteX284" fmla="*/ 1961532 w 2485572"/>
                <a:gd name="connsiteY284" fmla="*/ 154230 h 1737429"/>
                <a:gd name="connsiteX285" fmla="*/ 1998172 w 2485572"/>
                <a:gd name="connsiteY285" fmla="*/ 204788 h 1737429"/>
                <a:gd name="connsiteX286" fmla="*/ 2003569 w 2485572"/>
                <a:gd name="connsiteY286" fmla="*/ 207344 h 1737429"/>
                <a:gd name="connsiteX287" fmla="*/ 2009249 w 2485572"/>
                <a:gd name="connsiteY287" fmla="*/ 210184 h 1737429"/>
                <a:gd name="connsiteX288" fmla="*/ 2017770 w 2485572"/>
                <a:gd name="connsiteY288" fmla="*/ 210184 h 1737429"/>
                <a:gd name="connsiteX289" fmla="*/ 2026007 w 2485572"/>
                <a:gd name="connsiteY289" fmla="*/ 213025 h 1737429"/>
                <a:gd name="connsiteX290" fmla="*/ 2037368 w 2485572"/>
                <a:gd name="connsiteY290" fmla="*/ 215865 h 1737429"/>
                <a:gd name="connsiteX291" fmla="*/ 2099003 w 2485572"/>
                <a:gd name="connsiteY291" fmla="*/ 221546 h 1737429"/>
                <a:gd name="connsiteX292" fmla="*/ 2104684 w 2485572"/>
                <a:gd name="connsiteY292" fmla="*/ 224386 h 1737429"/>
                <a:gd name="connsiteX293" fmla="*/ 2112921 w 2485572"/>
                <a:gd name="connsiteY293" fmla="*/ 224386 h 1737429"/>
                <a:gd name="connsiteX294" fmla="*/ 2124283 w 2485572"/>
                <a:gd name="connsiteY294" fmla="*/ 229783 h 1737429"/>
                <a:gd name="connsiteX295" fmla="*/ 2177397 w 2485572"/>
                <a:gd name="connsiteY295" fmla="*/ 229783 h 1737429"/>
                <a:gd name="connsiteX296" fmla="*/ 2185918 w 2485572"/>
                <a:gd name="connsiteY296" fmla="*/ 232623 h 1737429"/>
                <a:gd name="connsiteX297" fmla="*/ 2213753 w 2485572"/>
                <a:gd name="connsiteY297" fmla="*/ 226942 h 1737429"/>
                <a:gd name="connsiteX298" fmla="*/ 2219434 w 2485572"/>
                <a:gd name="connsiteY298" fmla="*/ 224386 h 1737429"/>
                <a:gd name="connsiteX299" fmla="*/ 2241872 w 2485572"/>
                <a:gd name="connsiteY299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25643 w 2485572"/>
                <a:gd name="connsiteY71" fmla="*/ 1723512 h 1737429"/>
                <a:gd name="connsiteX72" fmla="*/ 1006529 w 2485572"/>
                <a:gd name="connsiteY72" fmla="*/ 1707640 h 1737429"/>
                <a:gd name="connsiteX73" fmla="*/ 1017406 w 2485572"/>
                <a:gd name="connsiteY73" fmla="*/ 1561045 h 1737429"/>
                <a:gd name="connsiteX74" fmla="*/ 1022803 w 2485572"/>
                <a:gd name="connsiteY74" fmla="*/ 1558205 h 1737429"/>
                <a:gd name="connsiteX75" fmla="*/ 1025643 w 2485572"/>
                <a:gd name="connsiteY75" fmla="*/ 1555364 h 1737429"/>
                <a:gd name="connsiteX76" fmla="*/ 1031324 w 2485572"/>
                <a:gd name="connsiteY76" fmla="*/ 1549684 h 1737429"/>
                <a:gd name="connsiteX77" fmla="*/ 1293866 w 2485572"/>
                <a:gd name="connsiteY77" fmla="*/ 1680648 h 1737429"/>
                <a:gd name="connsiteX78" fmla="*/ 1455791 w 2485572"/>
                <a:gd name="connsiteY78" fmla="*/ 1685410 h 1737429"/>
                <a:gd name="connsiteX79" fmla="*/ 1289417 w 2485572"/>
                <a:gd name="connsiteY79" fmla="*/ 1536685 h 1737429"/>
                <a:gd name="connsiteX80" fmla="*/ 1061999 w 2485572"/>
                <a:gd name="connsiteY80" fmla="*/ 1465610 h 1737429"/>
                <a:gd name="connsiteX81" fmla="*/ 1061999 w 2485572"/>
                <a:gd name="connsiteY81" fmla="*/ 1429254 h 1737429"/>
                <a:gd name="connsiteX82" fmla="*/ 1048082 w 2485572"/>
                <a:gd name="connsiteY82" fmla="*/ 1403975 h 1737429"/>
                <a:gd name="connsiteX83" fmla="*/ 1022803 w 2485572"/>
                <a:gd name="connsiteY83" fmla="*/ 1387217 h 1737429"/>
                <a:gd name="connsiteX84" fmla="*/ 1011725 w 2485572"/>
                <a:gd name="connsiteY84" fmla="*/ 1381536 h 1737429"/>
                <a:gd name="connsiteX85" fmla="*/ 1000364 w 2485572"/>
                <a:gd name="connsiteY85" fmla="*/ 1381536 h 1737429"/>
                <a:gd name="connsiteX86" fmla="*/ 961167 w 2485572"/>
                <a:gd name="connsiteY86" fmla="*/ 1376140 h 1737429"/>
                <a:gd name="connsiteX87" fmla="*/ 924811 w 2485572"/>
                <a:gd name="connsiteY87" fmla="*/ 1367618 h 1737429"/>
                <a:gd name="connsiteX88" fmla="*/ 919131 w 2485572"/>
                <a:gd name="connsiteY88" fmla="*/ 1367618 h 1737429"/>
                <a:gd name="connsiteX89" fmla="*/ 913450 w 2485572"/>
                <a:gd name="connsiteY89" fmla="*/ 1364778 h 1737429"/>
                <a:gd name="connsiteX90" fmla="*/ 908053 w 2485572"/>
                <a:gd name="connsiteY90" fmla="*/ 1364778 h 1737429"/>
                <a:gd name="connsiteX91" fmla="*/ 877094 w 2485572"/>
                <a:gd name="connsiteY91" fmla="*/ 1381536 h 1737429"/>
                <a:gd name="connsiteX92" fmla="*/ 868857 w 2485572"/>
                <a:gd name="connsiteY92" fmla="*/ 1390057 h 1737429"/>
                <a:gd name="connsiteX93" fmla="*/ 835057 w 2485572"/>
                <a:gd name="connsiteY93" fmla="*/ 1434934 h 1737429"/>
                <a:gd name="connsiteX94" fmla="*/ 832217 w 2485572"/>
                <a:gd name="connsiteY94" fmla="*/ 1440331 h 1737429"/>
                <a:gd name="connsiteX95" fmla="*/ 832217 w 2485572"/>
                <a:gd name="connsiteY95" fmla="*/ 1446012 h 1737429"/>
                <a:gd name="connsiteX96" fmla="*/ 767741 w 2485572"/>
                <a:gd name="connsiteY96" fmla="*/ 1513327 h 1737429"/>
                <a:gd name="connsiteX97" fmla="*/ 711787 w 2485572"/>
                <a:gd name="connsiteY97" fmla="*/ 1535766 h 1737429"/>
                <a:gd name="connsiteX98" fmla="*/ 686508 w 2485572"/>
                <a:gd name="connsiteY98" fmla="*/ 1541447 h 1737429"/>
                <a:gd name="connsiteX99" fmla="*/ 661513 w 2485572"/>
                <a:gd name="connsiteY99" fmla="*/ 1549684 h 1737429"/>
                <a:gd name="connsiteX100" fmla="*/ 658672 w 2485572"/>
                <a:gd name="connsiteY100" fmla="*/ 1552524 h 1737429"/>
                <a:gd name="connsiteX101" fmla="*/ 652992 w 2485572"/>
                <a:gd name="connsiteY101" fmla="*/ 1555364 h 1737429"/>
                <a:gd name="connsiteX102" fmla="*/ 624873 w 2485572"/>
                <a:gd name="connsiteY102" fmla="*/ 1561045 h 1737429"/>
                <a:gd name="connsiteX103" fmla="*/ 619476 w 2485572"/>
                <a:gd name="connsiteY103" fmla="*/ 1558205 h 1737429"/>
                <a:gd name="connsiteX104" fmla="*/ 616636 w 2485572"/>
                <a:gd name="connsiteY104" fmla="*/ 1555364 h 1737429"/>
                <a:gd name="connsiteX105" fmla="*/ 597037 w 2485572"/>
                <a:gd name="connsiteY105" fmla="*/ 1532926 h 1737429"/>
                <a:gd name="connsiteX106" fmla="*/ 594197 w 2485572"/>
                <a:gd name="connsiteY106" fmla="*/ 1521848 h 1737429"/>
                <a:gd name="connsiteX107" fmla="*/ 591357 w 2485572"/>
                <a:gd name="connsiteY107" fmla="*/ 1519008 h 1737429"/>
                <a:gd name="connsiteX108" fmla="*/ 566078 w 2485572"/>
                <a:gd name="connsiteY108" fmla="*/ 1482368 h 1737429"/>
                <a:gd name="connsiteX109" fmla="*/ 560397 w 2485572"/>
                <a:gd name="connsiteY109" fmla="*/ 1471291 h 1737429"/>
                <a:gd name="connsiteX110" fmla="*/ 555000 w 2485572"/>
                <a:gd name="connsiteY110" fmla="*/ 1465610 h 1737429"/>
                <a:gd name="connsiteX111" fmla="*/ 498762 w 2485572"/>
                <a:gd name="connsiteY111" fmla="*/ 1432094 h 1737429"/>
                <a:gd name="connsiteX112" fmla="*/ 490525 w 2485572"/>
                <a:gd name="connsiteY112" fmla="*/ 1429254 h 1737429"/>
                <a:gd name="connsiteX113" fmla="*/ 487685 w 2485572"/>
                <a:gd name="connsiteY113" fmla="*/ 1429254 h 1737429"/>
                <a:gd name="connsiteX114" fmla="*/ 462406 w 2485572"/>
                <a:gd name="connsiteY114" fmla="*/ 1426413 h 1737429"/>
                <a:gd name="connsiteX115" fmla="*/ 400770 w 2485572"/>
                <a:gd name="connsiteY115" fmla="*/ 1426413 h 1737429"/>
                <a:gd name="connsiteX116" fmla="*/ 392250 w 2485572"/>
                <a:gd name="connsiteY116" fmla="*/ 1423573 h 1737429"/>
                <a:gd name="connsiteX117" fmla="*/ 384013 w 2485572"/>
                <a:gd name="connsiteY117" fmla="*/ 1420733 h 1737429"/>
                <a:gd name="connsiteX118" fmla="*/ 375492 w 2485572"/>
                <a:gd name="connsiteY118" fmla="*/ 1420733 h 1737429"/>
                <a:gd name="connsiteX119" fmla="*/ 319537 w 2485572"/>
                <a:gd name="connsiteY119" fmla="*/ 1409655 h 1737429"/>
                <a:gd name="connsiteX120" fmla="*/ 313856 w 2485572"/>
                <a:gd name="connsiteY120" fmla="*/ 1406815 h 1737429"/>
                <a:gd name="connsiteX121" fmla="*/ 308176 w 2485572"/>
                <a:gd name="connsiteY121" fmla="*/ 1406815 h 1737429"/>
                <a:gd name="connsiteX122" fmla="*/ 297098 w 2485572"/>
                <a:gd name="connsiteY122" fmla="*/ 1401134 h 1737429"/>
                <a:gd name="connsiteX123" fmla="*/ 221546 w 2485572"/>
                <a:gd name="connsiteY123" fmla="*/ 1392898 h 1737429"/>
                <a:gd name="connsiteX124" fmla="*/ 213025 w 2485572"/>
                <a:gd name="connsiteY124" fmla="*/ 1392898 h 1737429"/>
                <a:gd name="connsiteX125" fmla="*/ 204504 w 2485572"/>
                <a:gd name="connsiteY125" fmla="*/ 1395738 h 1737429"/>
                <a:gd name="connsiteX126" fmla="*/ 154230 w 2485572"/>
                <a:gd name="connsiteY126" fmla="*/ 1406815 h 1737429"/>
                <a:gd name="connsiteX127" fmla="*/ 148549 w 2485572"/>
                <a:gd name="connsiteY127" fmla="*/ 1403975 h 1737429"/>
                <a:gd name="connsiteX128" fmla="*/ 137472 w 2485572"/>
                <a:gd name="connsiteY128" fmla="*/ 1398294 h 1737429"/>
                <a:gd name="connsiteX129" fmla="*/ 131791 w 2485572"/>
                <a:gd name="connsiteY129" fmla="*/ 1398294 h 1737429"/>
                <a:gd name="connsiteX130" fmla="*/ 67316 w 2485572"/>
                <a:gd name="connsiteY130" fmla="*/ 1418177 h 1737429"/>
                <a:gd name="connsiteX131" fmla="*/ 58795 w 2485572"/>
                <a:gd name="connsiteY131" fmla="*/ 1420733 h 1737429"/>
                <a:gd name="connsiteX132" fmla="*/ 50558 w 2485572"/>
                <a:gd name="connsiteY132" fmla="*/ 1423573 h 1737429"/>
                <a:gd name="connsiteX133" fmla="*/ 42037 w 2485572"/>
                <a:gd name="connsiteY133" fmla="*/ 1423573 h 1737429"/>
                <a:gd name="connsiteX134" fmla="*/ 5681 w 2485572"/>
                <a:gd name="connsiteY134" fmla="*/ 1432094 h 1737429"/>
                <a:gd name="connsiteX135" fmla="*/ 2840 w 2485572"/>
                <a:gd name="connsiteY135" fmla="*/ 1403975 h 1737429"/>
                <a:gd name="connsiteX136" fmla="*/ 0 w 2485572"/>
                <a:gd name="connsiteY136" fmla="*/ 1395738 h 1737429"/>
                <a:gd name="connsiteX137" fmla="*/ 5681 w 2485572"/>
                <a:gd name="connsiteY137" fmla="*/ 1373299 h 1737429"/>
                <a:gd name="connsiteX138" fmla="*/ 5681 w 2485572"/>
                <a:gd name="connsiteY138" fmla="*/ 1361938 h 1737429"/>
                <a:gd name="connsiteX139" fmla="*/ 11361 w 2485572"/>
                <a:gd name="connsiteY139" fmla="*/ 1345180 h 1737429"/>
                <a:gd name="connsiteX140" fmla="*/ 42037 w 2485572"/>
                <a:gd name="connsiteY140" fmla="*/ 1305983 h 1737429"/>
                <a:gd name="connsiteX141" fmla="*/ 47718 w 2485572"/>
                <a:gd name="connsiteY141" fmla="*/ 1294622 h 1737429"/>
                <a:gd name="connsiteX142" fmla="*/ 39197 w 2485572"/>
                <a:gd name="connsiteY142" fmla="*/ 1275024 h 1737429"/>
                <a:gd name="connsiteX143" fmla="*/ 33516 w 2485572"/>
                <a:gd name="connsiteY143" fmla="*/ 1269627 h 1737429"/>
                <a:gd name="connsiteX144" fmla="*/ 33516 w 2485572"/>
                <a:gd name="connsiteY144" fmla="*/ 1244348 h 1737429"/>
                <a:gd name="connsiteX145" fmla="*/ 64475 w 2485572"/>
                <a:gd name="connsiteY145" fmla="*/ 1213389 h 1737429"/>
                <a:gd name="connsiteX146" fmla="*/ 81233 w 2485572"/>
                <a:gd name="connsiteY146" fmla="*/ 1199471 h 1737429"/>
                <a:gd name="connsiteX147" fmla="*/ 86914 w 2485572"/>
                <a:gd name="connsiteY147" fmla="*/ 1190950 h 1737429"/>
                <a:gd name="connsiteX148" fmla="*/ 97991 w 2485572"/>
                <a:gd name="connsiteY148" fmla="*/ 1160275 h 1737429"/>
                <a:gd name="connsiteX149" fmla="*/ 95435 w 2485572"/>
                <a:gd name="connsiteY149" fmla="*/ 1151753 h 1737429"/>
                <a:gd name="connsiteX150" fmla="*/ 95435 w 2485572"/>
                <a:gd name="connsiteY150" fmla="*/ 1121078 h 1737429"/>
                <a:gd name="connsiteX151" fmla="*/ 100832 w 2485572"/>
                <a:gd name="connsiteY151" fmla="*/ 1112557 h 1737429"/>
                <a:gd name="connsiteX152" fmla="*/ 103672 w 2485572"/>
                <a:gd name="connsiteY152" fmla="*/ 1106876 h 1737429"/>
                <a:gd name="connsiteX153" fmla="*/ 154230 w 2485572"/>
                <a:gd name="connsiteY153" fmla="*/ 1070520 h 1737429"/>
                <a:gd name="connsiteX154" fmla="*/ 176668 w 2485572"/>
                <a:gd name="connsiteY154" fmla="*/ 1045241 h 1737429"/>
                <a:gd name="connsiteX155" fmla="*/ 176668 w 2485572"/>
                <a:gd name="connsiteY155" fmla="*/ 1037004 h 1737429"/>
                <a:gd name="connsiteX156" fmla="*/ 173828 w 2485572"/>
                <a:gd name="connsiteY156" fmla="*/ 1028483 h 1737429"/>
                <a:gd name="connsiteX157" fmla="*/ 157070 w 2485572"/>
                <a:gd name="connsiteY157" fmla="*/ 1008885 h 1737429"/>
                <a:gd name="connsiteX158" fmla="*/ 154230 w 2485572"/>
                <a:gd name="connsiteY158" fmla="*/ 1000648 h 1737429"/>
                <a:gd name="connsiteX159" fmla="*/ 157070 w 2485572"/>
                <a:gd name="connsiteY159" fmla="*/ 964008 h 1737429"/>
                <a:gd name="connsiteX160" fmla="*/ 154230 w 2485572"/>
                <a:gd name="connsiteY160" fmla="*/ 955771 h 1737429"/>
                <a:gd name="connsiteX161" fmla="*/ 126111 w 2485572"/>
                <a:gd name="connsiteY161" fmla="*/ 930492 h 1737429"/>
                <a:gd name="connsiteX162" fmla="*/ 112193 w 2485572"/>
                <a:gd name="connsiteY162" fmla="*/ 927652 h 1737429"/>
                <a:gd name="connsiteX163" fmla="*/ 109353 w 2485572"/>
                <a:gd name="connsiteY163" fmla="*/ 921971 h 1737429"/>
                <a:gd name="connsiteX164" fmla="*/ 109353 w 2485572"/>
                <a:gd name="connsiteY164" fmla="*/ 908053 h 1737429"/>
                <a:gd name="connsiteX165" fmla="*/ 117590 w 2485572"/>
                <a:gd name="connsiteY165" fmla="*/ 891295 h 1737429"/>
                <a:gd name="connsiteX166" fmla="*/ 123270 w 2485572"/>
                <a:gd name="connsiteY166" fmla="*/ 885615 h 1737429"/>
                <a:gd name="connsiteX167" fmla="*/ 148549 w 2485572"/>
                <a:gd name="connsiteY167" fmla="*/ 866016 h 1737429"/>
                <a:gd name="connsiteX168" fmla="*/ 128951 w 2485572"/>
                <a:gd name="connsiteY168" fmla="*/ 840738 h 1737429"/>
                <a:gd name="connsiteX169" fmla="*/ 126111 w 2485572"/>
                <a:gd name="connsiteY169" fmla="*/ 821139 h 1737429"/>
                <a:gd name="connsiteX170" fmla="*/ 140028 w 2485572"/>
                <a:gd name="connsiteY170" fmla="*/ 812618 h 1737429"/>
                <a:gd name="connsiteX171" fmla="*/ 142869 w 2485572"/>
                <a:gd name="connsiteY171" fmla="*/ 790464 h 1737429"/>
                <a:gd name="connsiteX172" fmla="*/ 154230 w 2485572"/>
                <a:gd name="connsiteY172" fmla="*/ 773422 h 1737429"/>
                <a:gd name="connsiteX173" fmla="*/ 157070 w 2485572"/>
                <a:gd name="connsiteY173" fmla="*/ 762344 h 1737429"/>
                <a:gd name="connsiteX174" fmla="*/ 157070 w 2485572"/>
                <a:gd name="connsiteY174" fmla="*/ 753824 h 1737429"/>
                <a:gd name="connsiteX175" fmla="*/ 145709 w 2485572"/>
                <a:gd name="connsiteY175" fmla="*/ 731385 h 1737429"/>
                <a:gd name="connsiteX176" fmla="*/ 145709 w 2485572"/>
                <a:gd name="connsiteY176" fmla="*/ 723148 h 1737429"/>
                <a:gd name="connsiteX177" fmla="*/ 159627 w 2485572"/>
                <a:gd name="connsiteY177" fmla="*/ 714627 h 1737429"/>
                <a:gd name="connsiteX178" fmla="*/ 204504 w 2485572"/>
                <a:gd name="connsiteY178" fmla="*/ 708946 h 1737429"/>
                <a:gd name="connsiteX179" fmla="*/ 232623 w 2485572"/>
                <a:gd name="connsiteY179" fmla="*/ 678271 h 1737429"/>
                <a:gd name="connsiteX180" fmla="*/ 232623 w 2485572"/>
                <a:gd name="connsiteY180" fmla="*/ 666909 h 1737429"/>
                <a:gd name="connsiteX181" fmla="*/ 215865 w 2485572"/>
                <a:gd name="connsiteY181" fmla="*/ 644755 h 1737429"/>
                <a:gd name="connsiteX182" fmla="*/ 218705 w 2485572"/>
                <a:gd name="connsiteY182" fmla="*/ 613795 h 1737429"/>
                <a:gd name="connsiteX183" fmla="*/ 241144 w 2485572"/>
                <a:gd name="connsiteY183" fmla="*/ 582836 h 1737429"/>
                <a:gd name="connsiteX184" fmla="*/ 252221 w 2485572"/>
                <a:gd name="connsiteY184" fmla="*/ 571758 h 1737429"/>
                <a:gd name="connsiteX185" fmla="*/ 285737 w 2485572"/>
                <a:gd name="connsiteY185" fmla="*/ 524041 h 1737429"/>
                <a:gd name="connsiteX186" fmla="*/ 291418 w 2485572"/>
                <a:gd name="connsiteY186" fmla="*/ 518644 h 1737429"/>
                <a:gd name="connsiteX187" fmla="*/ 322377 w 2485572"/>
                <a:gd name="connsiteY187" fmla="*/ 518644 h 1737429"/>
                <a:gd name="connsiteX188" fmla="*/ 333455 w 2485572"/>
                <a:gd name="connsiteY188" fmla="*/ 510123 h 1737429"/>
                <a:gd name="connsiteX189" fmla="*/ 341976 w 2485572"/>
                <a:gd name="connsiteY189" fmla="*/ 482004 h 1737429"/>
                <a:gd name="connsiteX190" fmla="*/ 347372 w 2485572"/>
                <a:gd name="connsiteY190" fmla="*/ 476607 h 1737429"/>
                <a:gd name="connsiteX191" fmla="*/ 386853 w 2485572"/>
                <a:gd name="connsiteY191" fmla="*/ 459565 h 1737429"/>
                <a:gd name="connsiteX192" fmla="*/ 389409 w 2485572"/>
                <a:gd name="connsiteY192" fmla="*/ 454169 h 1737429"/>
                <a:gd name="connsiteX193" fmla="*/ 400770 w 2485572"/>
                <a:gd name="connsiteY193" fmla="*/ 434570 h 1737429"/>
                <a:gd name="connsiteX194" fmla="*/ 414688 w 2485572"/>
                <a:gd name="connsiteY194" fmla="*/ 392534 h 1737429"/>
                <a:gd name="connsiteX195" fmla="*/ 428890 w 2485572"/>
                <a:gd name="connsiteY195" fmla="*/ 341976 h 1737429"/>
                <a:gd name="connsiteX196" fmla="*/ 434286 w 2485572"/>
                <a:gd name="connsiteY196" fmla="*/ 255062 h 1737429"/>
                <a:gd name="connsiteX197" fmla="*/ 437127 w 2485572"/>
                <a:gd name="connsiteY197" fmla="*/ 252221 h 1737429"/>
                <a:gd name="connsiteX198" fmla="*/ 448488 w 2485572"/>
                <a:gd name="connsiteY198" fmla="*/ 235463 h 1737429"/>
                <a:gd name="connsiteX199" fmla="*/ 468086 w 2485572"/>
                <a:gd name="connsiteY199" fmla="*/ 221546 h 1737429"/>
                <a:gd name="connsiteX200" fmla="*/ 501602 w 2485572"/>
                <a:gd name="connsiteY200" fmla="*/ 215865 h 1737429"/>
                <a:gd name="connsiteX201" fmla="*/ 512964 w 2485572"/>
                <a:gd name="connsiteY201" fmla="*/ 213025 h 1737429"/>
                <a:gd name="connsiteX202" fmla="*/ 555000 w 2485572"/>
                <a:gd name="connsiteY202" fmla="*/ 187746 h 1737429"/>
                <a:gd name="connsiteX203" fmla="*/ 557557 w 2485572"/>
                <a:gd name="connsiteY203" fmla="*/ 182349 h 1737429"/>
                <a:gd name="connsiteX204" fmla="*/ 602434 w 2485572"/>
                <a:gd name="connsiteY204" fmla="*/ 131791 h 1737429"/>
                <a:gd name="connsiteX205" fmla="*/ 605274 w 2485572"/>
                <a:gd name="connsiteY205" fmla="*/ 123270 h 1737429"/>
                <a:gd name="connsiteX206" fmla="*/ 594197 w 2485572"/>
                <a:gd name="connsiteY206" fmla="*/ 70156 h 1737429"/>
                <a:gd name="connsiteX207" fmla="*/ 650151 w 2485572"/>
                <a:gd name="connsiteY207" fmla="*/ 92595 h 1737429"/>
                <a:gd name="connsiteX208" fmla="*/ 664069 w 2485572"/>
                <a:gd name="connsiteY208" fmla="*/ 92595 h 1737429"/>
                <a:gd name="connsiteX209" fmla="*/ 689348 w 2485572"/>
                <a:gd name="connsiteY209" fmla="*/ 98275 h 1737429"/>
                <a:gd name="connsiteX210" fmla="*/ 723148 w 2485572"/>
                <a:gd name="connsiteY210" fmla="*/ 89754 h 1737429"/>
                <a:gd name="connsiteX211" fmla="*/ 725704 w 2485572"/>
                <a:gd name="connsiteY211" fmla="*/ 92595 h 1737429"/>
                <a:gd name="connsiteX212" fmla="*/ 731385 w 2485572"/>
                <a:gd name="connsiteY212" fmla="*/ 92595 h 1737429"/>
                <a:gd name="connsiteX213" fmla="*/ 737065 w 2485572"/>
                <a:gd name="connsiteY213" fmla="*/ 95435 h 1737429"/>
                <a:gd name="connsiteX214" fmla="*/ 742746 w 2485572"/>
                <a:gd name="connsiteY214" fmla="*/ 95435 h 1737429"/>
                <a:gd name="connsiteX215" fmla="*/ 779102 w 2485572"/>
                <a:gd name="connsiteY215" fmla="*/ 75837 h 1737429"/>
                <a:gd name="connsiteX216" fmla="*/ 818299 w 2485572"/>
                <a:gd name="connsiteY216" fmla="*/ 39197 h 1737429"/>
                <a:gd name="connsiteX217" fmla="*/ 823980 w 2485572"/>
                <a:gd name="connsiteY217" fmla="*/ 33800 h 1737429"/>
                <a:gd name="connsiteX218" fmla="*/ 851815 w 2485572"/>
                <a:gd name="connsiteY218" fmla="*/ 19598 h 1737429"/>
                <a:gd name="connsiteX219" fmla="*/ 854655 w 2485572"/>
                <a:gd name="connsiteY219" fmla="*/ 14202 h 1737429"/>
                <a:gd name="connsiteX220" fmla="*/ 888455 w 2485572"/>
                <a:gd name="connsiteY220" fmla="*/ 8521 h 1737429"/>
                <a:gd name="connsiteX221" fmla="*/ 893852 w 2485572"/>
                <a:gd name="connsiteY221" fmla="*/ 11361 h 1737429"/>
                <a:gd name="connsiteX222" fmla="*/ 933332 w 2485572"/>
                <a:gd name="connsiteY222" fmla="*/ 36640 h 1737429"/>
                <a:gd name="connsiteX223" fmla="*/ 938729 w 2485572"/>
                <a:gd name="connsiteY223" fmla="*/ 42037 h 1737429"/>
                <a:gd name="connsiteX224" fmla="*/ 969689 w 2485572"/>
                <a:gd name="connsiteY224" fmla="*/ 61635 h 1737429"/>
                <a:gd name="connsiteX225" fmla="*/ 972529 w 2485572"/>
                <a:gd name="connsiteY225" fmla="*/ 64475 h 1737429"/>
                <a:gd name="connsiteX226" fmla="*/ 977925 w 2485572"/>
                <a:gd name="connsiteY226" fmla="*/ 67316 h 1737429"/>
                <a:gd name="connsiteX227" fmla="*/ 1011725 w 2485572"/>
                <a:gd name="connsiteY227" fmla="*/ 67316 h 1737429"/>
                <a:gd name="connsiteX228" fmla="*/ 1031324 w 2485572"/>
                <a:gd name="connsiteY228" fmla="*/ 64475 h 1737429"/>
                <a:gd name="connsiteX229" fmla="*/ 1042401 w 2485572"/>
                <a:gd name="connsiteY229" fmla="*/ 64475 h 1737429"/>
                <a:gd name="connsiteX230" fmla="*/ 1104036 w 2485572"/>
                <a:gd name="connsiteY230" fmla="*/ 70156 h 1737429"/>
                <a:gd name="connsiteX231" fmla="*/ 1109717 w 2485572"/>
                <a:gd name="connsiteY231" fmla="*/ 75837 h 1737429"/>
                <a:gd name="connsiteX232" fmla="*/ 1118238 w 2485572"/>
                <a:gd name="connsiteY232" fmla="*/ 81233 h 1737429"/>
                <a:gd name="connsiteX233" fmla="*/ 1121078 w 2485572"/>
                <a:gd name="connsiteY233" fmla="*/ 84074 h 1737429"/>
                <a:gd name="connsiteX234" fmla="*/ 1143517 w 2485572"/>
                <a:gd name="connsiteY234" fmla="*/ 95435 h 1737429"/>
                <a:gd name="connsiteX235" fmla="*/ 1151754 w 2485572"/>
                <a:gd name="connsiteY235" fmla="*/ 100832 h 1737429"/>
                <a:gd name="connsiteX236" fmla="*/ 1171352 w 2485572"/>
                <a:gd name="connsiteY236" fmla="*/ 100832 h 1737429"/>
                <a:gd name="connsiteX237" fmla="*/ 1174192 w 2485572"/>
                <a:gd name="connsiteY237" fmla="*/ 98275 h 1737429"/>
                <a:gd name="connsiteX238" fmla="*/ 1188110 w 2485572"/>
                <a:gd name="connsiteY238" fmla="*/ 89754 h 1737429"/>
                <a:gd name="connsiteX239" fmla="*/ 1193791 w 2485572"/>
                <a:gd name="connsiteY239" fmla="*/ 84074 h 1737429"/>
                <a:gd name="connsiteX240" fmla="*/ 1238668 w 2485572"/>
                <a:gd name="connsiteY240" fmla="*/ 75837 h 1737429"/>
                <a:gd name="connsiteX241" fmla="*/ 1244348 w 2485572"/>
                <a:gd name="connsiteY241" fmla="*/ 78677 h 1737429"/>
                <a:gd name="connsiteX242" fmla="*/ 1272184 w 2485572"/>
                <a:gd name="connsiteY242" fmla="*/ 75837 h 1737429"/>
                <a:gd name="connsiteX243" fmla="*/ 1280705 w 2485572"/>
                <a:gd name="connsiteY243" fmla="*/ 72996 h 1737429"/>
                <a:gd name="connsiteX244" fmla="*/ 1286385 w 2485572"/>
                <a:gd name="connsiteY244" fmla="*/ 72996 h 1737429"/>
                <a:gd name="connsiteX245" fmla="*/ 1348020 w 2485572"/>
                <a:gd name="connsiteY245" fmla="*/ 50558 h 1737429"/>
                <a:gd name="connsiteX246" fmla="*/ 1350861 w 2485572"/>
                <a:gd name="connsiteY246" fmla="*/ 50558 h 1737429"/>
                <a:gd name="connsiteX247" fmla="*/ 1392898 w 2485572"/>
                <a:gd name="connsiteY247" fmla="*/ 39197 h 1737429"/>
                <a:gd name="connsiteX248" fmla="*/ 1406815 w 2485572"/>
                <a:gd name="connsiteY248" fmla="*/ 39197 h 1737429"/>
                <a:gd name="connsiteX249" fmla="*/ 1459929 w 2485572"/>
                <a:gd name="connsiteY249" fmla="*/ 36640 h 1737429"/>
                <a:gd name="connsiteX250" fmla="*/ 1468450 w 2485572"/>
                <a:gd name="connsiteY250" fmla="*/ 36640 h 1737429"/>
                <a:gd name="connsiteX251" fmla="*/ 1474131 w 2485572"/>
                <a:gd name="connsiteY251" fmla="*/ 33800 h 1737429"/>
                <a:gd name="connsiteX252" fmla="*/ 1479528 w 2485572"/>
                <a:gd name="connsiteY252" fmla="*/ 30960 h 1737429"/>
                <a:gd name="connsiteX253" fmla="*/ 1485208 w 2485572"/>
                <a:gd name="connsiteY253" fmla="*/ 30960 h 1737429"/>
                <a:gd name="connsiteX254" fmla="*/ 1544003 w 2485572"/>
                <a:gd name="connsiteY254" fmla="*/ 16758 h 1737429"/>
                <a:gd name="connsiteX255" fmla="*/ 1549684 w 2485572"/>
                <a:gd name="connsiteY255" fmla="*/ 14202 h 1737429"/>
                <a:gd name="connsiteX256" fmla="*/ 1555364 w 2485572"/>
                <a:gd name="connsiteY256" fmla="*/ 14202 h 1737429"/>
                <a:gd name="connsiteX257" fmla="*/ 1563601 w 2485572"/>
                <a:gd name="connsiteY257" fmla="*/ 11361 h 1737429"/>
                <a:gd name="connsiteX258" fmla="*/ 1614159 w 2485572"/>
                <a:gd name="connsiteY258" fmla="*/ 22439 h 1737429"/>
                <a:gd name="connsiteX259" fmla="*/ 1619840 w 2485572"/>
                <a:gd name="connsiteY259" fmla="*/ 19598 h 1737429"/>
                <a:gd name="connsiteX260" fmla="*/ 1630917 w 2485572"/>
                <a:gd name="connsiteY260" fmla="*/ 16758 h 1737429"/>
                <a:gd name="connsiteX261" fmla="*/ 1645119 w 2485572"/>
                <a:gd name="connsiteY261" fmla="*/ 8521 h 1737429"/>
                <a:gd name="connsiteX262" fmla="*/ 1653356 w 2485572"/>
                <a:gd name="connsiteY262" fmla="*/ 5681 h 1737429"/>
                <a:gd name="connsiteX263" fmla="*/ 1689712 w 2485572"/>
                <a:gd name="connsiteY263" fmla="*/ 0 h 1737429"/>
                <a:gd name="connsiteX264" fmla="*/ 1698233 w 2485572"/>
                <a:gd name="connsiteY264" fmla="*/ 11361 h 1737429"/>
                <a:gd name="connsiteX265" fmla="*/ 1703914 w 2485572"/>
                <a:gd name="connsiteY265" fmla="*/ 14202 h 1737429"/>
                <a:gd name="connsiteX266" fmla="*/ 1709310 w 2485572"/>
                <a:gd name="connsiteY266" fmla="*/ 16758 h 1737429"/>
                <a:gd name="connsiteX267" fmla="*/ 1717831 w 2485572"/>
                <a:gd name="connsiteY267" fmla="*/ 16758 h 1737429"/>
                <a:gd name="connsiteX268" fmla="*/ 1757028 w 2485572"/>
                <a:gd name="connsiteY268" fmla="*/ 22439 h 1737429"/>
                <a:gd name="connsiteX269" fmla="*/ 1762708 w 2485572"/>
                <a:gd name="connsiteY269" fmla="*/ 25279 h 1737429"/>
                <a:gd name="connsiteX270" fmla="*/ 1768389 w 2485572"/>
                <a:gd name="connsiteY270" fmla="*/ 25279 h 1737429"/>
                <a:gd name="connsiteX271" fmla="*/ 1787987 w 2485572"/>
                <a:gd name="connsiteY271" fmla="*/ 33800 h 1737429"/>
                <a:gd name="connsiteX272" fmla="*/ 1793384 w 2485572"/>
                <a:gd name="connsiteY272" fmla="*/ 33800 h 1737429"/>
                <a:gd name="connsiteX273" fmla="*/ 1801905 w 2485572"/>
                <a:gd name="connsiteY273" fmla="*/ 36640 h 1737429"/>
                <a:gd name="connsiteX274" fmla="*/ 1835421 w 2485572"/>
                <a:gd name="connsiteY274" fmla="*/ 42037 h 1737429"/>
                <a:gd name="connsiteX275" fmla="*/ 1891659 w 2485572"/>
                <a:gd name="connsiteY275" fmla="*/ 61635 h 1737429"/>
                <a:gd name="connsiteX276" fmla="*/ 1897340 w 2485572"/>
                <a:gd name="connsiteY276" fmla="*/ 64475 h 1737429"/>
                <a:gd name="connsiteX277" fmla="*/ 1899896 w 2485572"/>
                <a:gd name="connsiteY277" fmla="*/ 67316 h 1737429"/>
                <a:gd name="connsiteX278" fmla="*/ 1944774 w 2485572"/>
                <a:gd name="connsiteY278" fmla="*/ 123270 h 1737429"/>
                <a:gd name="connsiteX279" fmla="*/ 1947614 w 2485572"/>
                <a:gd name="connsiteY279" fmla="*/ 128951 h 1737429"/>
                <a:gd name="connsiteX280" fmla="*/ 1950454 w 2485572"/>
                <a:gd name="connsiteY280" fmla="*/ 131791 h 1737429"/>
                <a:gd name="connsiteX281" fmla="*/ 1956135 w 2485572"/>
                <a:gd name="connsiteY281" fmla="*/ 140312 h 1737429"/>
                <a:gd name="connsiteX282" fmla="*/ 1958975 w 2485572"/>
                <a:gd name="connsiteY282" fmla="*/ 145709 h 1737429"/>
                <a:gd name="connsiteX283" fmla="*/ 1961532 w 2485572"/>
                <a:gd name="connsiteY283" fmla="*/ 154230 h 1737429"/>
                <a:gd name="connsiteX284" fmla="*/ 1998172 w 2485572"/>
                <a:gd name="connsiteY284" fmla="*/ 204788 h 1737429"/>
                <a:gd name="connsiteX285" fmla="*/ 2003569 w 2485572"/>
                <a:gd name="connsiteY285" fmla="*/ 207344 h 1737429"/>
                <a:gd name="connsiteX286" fmla="*/ 2009249 w 2485572"/>
                <a:gd name="connsiteY286" fmla="*/ 210184 h 1737429"/>
                <a:gd name="connsiteX287" fmla="*/ 2017770 w 2485572"/>
                <a:gd name="connsiteY287" fmla="*/ 210184 h 1737429"/>
                <a:gd name="connsiteX288" fmla="*/ 2026007 w 2485572"/>
                <a:gd name="connsiteY288" fmla="*/ 213025 h 1737429"/>
                <a:gd name="connsiteX289" fmla="*/ 2037368 w 2485572"/>
                <a:gd name="connsiteY289" fmla="*/ 215865 h 1737429"/>
                <a:gd name="connsiteX290" fmla="*/ 2099003 w 2485572"/>
                <a:gd name="connsiteY290" fmla="*/ 221546 h 1737429"/>
                <a:gd name="connsiteX291" fmla="*/ 2104684 w 2485572"/>
                <a:gd name="connsiteY291" fmla="*/ 224386 h 1737429"/>
                <a:gd name="connsiteX292" fmla="*/ 2112921 w 2485572"/>
                <a:gd name="connsiteY292" fmla="*/ 224386 h 1737429"/>
                <a:gd name="connsiteX293" fmla="*/ 2124283 w 2485572"/>
                <a:gd name="connsiteY293" fmla="*/ 229783 h 1737429"/>
                <a:gd name="connsiteX294" fmla="*/ 2177397 w 2485572"/>
                <a:gd name="connsiteY294" fmla="*/ 229783 h 1737429"/>
                <a:gd name="connsiteX295" fmla="*/ 2185918 w 2485572"/>
                <a:gd name="connsiteY295" fmla="*/ 232623 h 1737429"/>
                <a:gd name="connsiteX296" fmla="*/ 2213753 w 2485572"/>
                <a:gd name="connsiteY296" fmla="*/ 226942 h 1737429"/>
                <a:gd name="connsiteX297" fmla="*/ 2219434 w 2485572"/>
                <a:gd name="connsiteY297" fmla="*/ 224386 h 1737429"/>
                <a:gd name="connsiteX298" fmla="*/ 2241872 w 2485572"/>
                <a:gd name="connsiteY298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06529 w 2485572"/>
                <a:gd name="connsiteY71" fmla="*/ 1707640 h 1737429"/>
                <a:gd name="connsiteX72" fmla="*/ 1017406 w 2485572"/>
                <a:gd name="connsiteY72" fmla="*/ 1561045 h 1737429"/>
                <a:gd name="connsiteX73" fmla="*/ 1022803 w 2485572"/>
                <a:gd name="connsiteY73" fmla="*/ 1558205 h 1737429"/>
                <a:gd name="connsiteX74" fmla="*/ 1025643 w 2485572"/>
                <a:gd name="connsiteY74" fmla="*/ 1555364 h 1737429"/>
                <a:gd name="connsiteX75" fmla="*/ 1031324 w 2485572"/>
                <a:gd name="connsiteY75" fmla="*/ 1549684 h 1737429"/>
                <a:gd name="connsiteX76" fmla="*/ 1293866 w 2485572"/>
                <a:gd name="connsiteY76" fmla="*/ 1680648 h 1737429"/>
                <a:gd name="connsiteX77" fmla="*/ 1455791 w 2485572"/>
                <a:gd name="connsiteY77" fmla="*/ 1685410 h 1737429"/>
                <a:gd name="connsiteX78" fmla="*/ 1289417 w 2485572"/>
                <a:gd name="connsiteY78" fmla="*/ 1536685 h 1737429"/>
                <a:gd name="connsiteX79" fmla="*/ 1061999 w 2485572"/>
                <a:gd name="connsiteY79" fmla="*/ 1465610 h 1737429"/>
                <a:gd name="connsiteX80" fmla="*/ 1061999 w 2485572"/>
                <a:gd name="connsiteY80" fmla="*/ 1429254 h 1737429"/>
                <a:gd name="connsiteX81" fmla="*/ 1048082 w 2485572"/>
                <a:gd name="connsiteY81" fmla="*/ 1403975 h 1737429"/>
                <a:gd name="connsiteX82" fmla="*/ 1022803 w 2485572"/>
                <a:gd name="connsiteY82" fmla="*/ 1387217 h 1737429"/>
                <a:gd name="connsiteX83" fmla="*/ 1011725 w 2485572"/>
                <a:gd name="connsiteY83" fmla="*/ 1381536 h 1737429"/>
                <a:gd name="connsiteX84" fmla="*/ 1000364 w 2485572"/>
                <a:gd name="connsiteY84" fmla="*/ 1381536 h 1737429"/>
                <a:gd name="connsiteX85" fmla="*/ 961167 w 2485572"/>
                <a:gd name="connsiteY85" fmla="*/ 1376140 h 1737429"/>
                <a:gd name="connsiteX86" fmla="*/ 924811 w 2485572"/>
                <a:gd name="connsiteY86" fmla="*/ 1367618 h 1737429"/>
                <a:gd name="connsiteX87" fmla="*/ 919131 w 2485572"/>
                <a:gd name="connsiteY87" fmla="*/ 1367618 h 1737429"/>
                <a:gd name="connsiteX88" fmla="*/ 913450 w 2485572"/>
                <a:gd name="connsiteY88" fmla="*/ 1364778 h 1737429"/>
                <a:gd name="connsiteX89" fmla="*/ 908053 w 2485572"/>
                <a:gd name="connsiteY89" fmla="*/ 1364778 h 1737429"/>
                <a:gd name="connsiteX90" fmla="*/ 877094 w 2485572"/>
                <a:gd name="connsiteY90" fmla="*/ 1381536 h 1737429"/>
                <a:gd name="connsiteX91" fmla="*/ 868857 w 2485572"/>
                <a:gd name="connsiteY91" fmla="*/ 1390057 h 1737429"/>
                <a:gd name="connsiteX92" fmla="*/ 835057 w 2485572"/>
                <a:gd name="connsiteY92" fmla="*/ 1434934 h 1737429"/>
                <a:gd name="connsiteX93" fmla="*/ 832217 w 2485572"/>
                <a:gd name="connsiteY93" fmla="*/ 1440331 h 1737429"/>
                <a:gd name="connsiteX94" fmla="*/ 832217 w 2485572"/>
                <a:gd name="connsiteY94" fmla="*/ 1446012 h 1737429"/>
                <a:gd name="connsiteX95" fmla="*/ 767741 w 2485572"/>
                <a:gd name="connsiteY95" fmla="*/ 1513327 h 1737429"/>
                <a:gd name="connsiteX96" fmla="*/ 711787 w 2485572"/>
                <a:gd name="connsiteY96" fmla="*/ 1535766 h 1737429"/>
                <a:gd name="connsiteX97" fmla="*/ 686508 w 2485572"/>
                <a:gd name="connsiteY97" fmla="*/ 1541447 h 1737429"/>
                <a:gd name="connsiteX98" fmla="*/ 661513 w 2485572"/>
                <a:gd name="connsiteY98" fmla="*/ 1549684 h 1737429"/>
                <a:gd name="connsiteX99" fmla="*/ 658672 w 2485572"/>
                <a:gd name="connsiteY99" fmla="*/ 1552524 h 1737429"/>
                <a:gd name="connsiteX100" fmla="*/ 652992 w 2485572"/>
                <a:gd name="connsiteY100" fmla="*/ 1555364 h 1737429"/>
                <a:gd name="connsiteX101" fmla="*/ 624873 w 2485572"/>
                <a:gd name="connsiteY101" fmla="*/ 1561045 h 1737429"/>
                <a:gd name="connsiteX102" fmla="*/ 619476 w 2485572"/>
                <a:gd name="connsiteY102" fmla="*/ 1558205 h 1737429"/>
                <a:gd name="connsiteX103" fmla="*/ 616636 w 2485572"/>
                <a:gd name="connsiteY103" fmla="*/ 1555364 h 1737429"/>
                <a:gd name="connsiteX104" fmla="*/ 597037 w 2485572"/>
                <a:gd name="connsiteY104" fmla="*/ 1532926 h 1737429"/>
                <a:gd name="connsiteX105" fmla="*/ 594197 w 2485572"/>
                <a:gd name="connsiteY105" fmla="*/ 1521848 h 1737429"/>
                <a:gd name="connsiteX106" fmla="*/ 591357 w 2485572"/>
                <a:gd name="connsiteY106" fmla="*/ 1519008 h 1737429"/>
                <a:gd name="connsiteX107" fmla="*/ 566078 w 2485572"/>
                <a:gd name="connsiteY107" fmla="*/ 1482368 h 1737429"/>
                <a:gd name="connsiteX108" fmla="*/ 560397 w 2485572"/>
                <a:gd name="connsiteY108" fmla="*/ 1471291 h 1737429"/>
                <a:gd name="connsiteX109" fmla="*/ 555000 w 2485572"/>
                <a:gd name="connsiteY109" fmla="*/ 1465610 h 1737429"/>
                <a:gd name="connsiteX110" fmla="*/ 498762 w 2485572"/>
                <a:gd name="connsiteY110" fmla="*/ 1432094 h 1737429"/>
                <a:gd name="connsiteX111" fmla="*/ 490525 w 2485572"/>
                <a:gd name="connsiteY111" fmla="*/ 1429254 h 1737429"/>
                <a:gd name="connsiteX112" fmla="*/ 487685 w 2485572"/>
                <a:gd name="connsiteY112" fmla="*/ 1429254 h 1737429"/>
                <a:gd name="connsiteX113" fmla="*/ 462406 w 2485572"/>
                <a:gd name="connsiteY113" fmla="*/ 1426413 h 1737429"/>
                <a:gd name="connsiteX114" fmla="*/ 400770 w 2485572"/>
                <a:gd name="connsiteY114" fmla="*/ 1426413 h 1737429"/>
                <a:gd name="connsiteX115" fmla="*/ 392250 w 2485572"/>
                <a:gd name="connsiteY115" fmla="*/ 1423573 h 1737429"/>
                <a:gd name="connsiteX116" fmla="*/ 384013 w 2485572"/>
                <a:gd name="connsiteY116" fmla="*/ 1420733 h 1737429"/>
                <a:gd name="connsiteX117" fmla="*/ 375492 w 2485572"/>
                <a:gd name="connsiteY117" fmla="*/ 1420733 h 1737429"/>
                <a:gd name="connsiteX118" fmla="*/ 319537 w 2485572"/>
                <a:gd name="connsiteY118" fmla="*/ 1409655 h 1737429"/>
                <a:gd name="connsiteX119" fmla="*/ 313856 w 2485572"/>
                <a:gd name="connsiteY119" fmla="*/ 1406815 h 1737429"/>
                <a:gd name="connsiteX120" fmla="*/ 308176 w 2485572"/>
                <a:gd name="connsiteY120" fmla="*/ 1406815 h 1737429"/>
                <a:gd name="connsiteX121" fmla="*/ 297098 w 2485572"/>
                <a:gd name="connsiteY121" fmla="*/ 1401134 h 1737429"/>
                <a:gd name="connsiteX122" fmla="*/ 221546 w 2485572"/>
                <a:gd name="connsiteY122" fmla="*/ 1392898 h 1737429"/>
                <a:gd name="connsiteX123" fmla="*/ 213025 w 2485572"/>
                <a:gd name="connsiteY123" fmla="*/ 1392898 h 1737429"/>
                <a:gd name="connsiteX124" fmla="*/ 204504 w 2485572"/>
                <a:gd name="connsiteY124" fmla="*/ 1395738 h 1737429"/>
                <a:gd name="connsiteX125" fmla="*/ 154230 w 2485572"/>
                <a:gd name="connsiteY125" fmla="*/ 1406815 h 1737429"/>
                <a:gd name="connsiteX126" fmla="*/ 148549 w 2485572"/>
                <a:gd name="connsiteY126" fmla="*/ 1403975 h 1737429"/>
                <a:gd name="connsiteX127" fmla="*/ 137472 w 2485572"/>
                <a:gd name="connsiteY127" fmla="*/ 1398294 h 1737429"/>
                <a:gd name="connsiteX128" fmla="*/ 131791 w 2485572"/>
                <a:gd name="connsiteY128" fmla="*/ 1398294 h 1737429"/>
                <a:gd name="connsiteX129" fmla="*/ 67316 w 2485572"/>
                <a:gd name="connsiteY129" fmla="*/ 1418177 h 1737429"/>
                <a:gd name="connsiteX130" fmla="*/ 58795 w 2485572"/>
                <a:gd name="connsiteY130" fmla="*/ 1420733 h 1737429"/>
                <a:gd name="connsiteX131" fmla="*/ 50558 w 2485572"/>
                <a:gd name="connsiteY131" fmla="*/ 1423573 h 1737429"/>
                <a:gd name="connsiteX132" fmla="*/ 42037 w 2485572"/>
                <a:gd name="connsiteY132" fmla="*/ 1423573 h 1737429"/>
                <a:gd name="connsiteX133" fmla="*/ 5681 w 2485572"/>
                <a:gd name="connsiteY133" fmla="*/ 1432094 h 1737429"/>
                <a:gd name="connsiteX134" fmla="*/ 2840 w 2485572"/>
                <a:gd name="connsiteY134" fmla="*/ 1403975 h 1737429"/>
                <a:gd name="connsiteX135" fmla="*/ 0 w 2485572"/>
                <a:gd name="connsiteY135" fmla="*/ 1395738 h 1737429"/>
                <a:gd name="connsiteX136" fmla="*/ 5681 w 2485572"/>
                <a:gd name="connsiteY136" fmla="*/ 1373299 h 1737429"/>
                <a:gd name="connsiteX137" fmla="*/ 5681 w 2485572"/>
                <a:gd name="connsiteY137" fmla="*/ 1361938 h 1737429"/>
                <a:gd name="connsiteX138" fmla="*/ 11361 w 2485572"/>
                <a:gd name="connsiteY138" fmla="*/ 1345180 h 1737429"/>
                <a:gd name="connsiteX139" fmla="*/ 42037 w 2485572"/>
                <a:gd name="connsiteY139" fmla="*/ 1305983 h 1737429"/>
                <a:gd name="connsiteX140" fmla="*/ 47718 w 2485572"/>
                <a:gd name="connsiteY140" fmla="*/ 1294622 h 1737429"/>
                <a:gd name="connsiteX141" fmla="*/ 39197 w 2485572"/>
                <a:gd name="connsiteY141" fmla="*/ 1275024 h 1737429"/>
                <a:gd name="connsiteX142" fmla="*/ 33516 w 2485572"/>
                <a:gd name="connsiteY142" fmla="*/ 1269627 h 1737429"/>
                <a:gd name="connsiteX143" fmla="*/ 33516 w 2485572"/>
                <a:gd name="connsiteY143" fmla="*/ 1244348 h 1737429"/>
                <a:gd name="connsiteX144" fmla="*/ 64475 w 2485572"/>
                <a:gd name="connsiteY144" fmla="*/ 1213389 h 1737429"/>
                <a:gd name="connsiteX145" fmla="*/ 81233 w 2485572"/>
                <a:gd name="connsiteY145" fmla="*/ 1199471 h 1737429"/>
                <a:gd name="connsiteX146" fmla="*/ 86914 w 2485572"/>
                <a:gd name="connsiteY146" fmla="*/ 1190950 h 1737429"/>
                <a:gd name="connsiteX147" fmla="*/ 97991 w 2485572"/>
                <a:gd name="connsiteY147" fmla="*/ 1160275 h 1737429"/>
                <a:gd name="connsiteX148" fmla="*/ 95435 w 2485572"/>
                <a:gd name="connsiteY148" fmla="*/ 1151753 h 1737429"/>
                <a:gd name="connsiteX149" fmla="*/ 95435 w 2485572"/>
                <a:gd name="connsiteY149" fmla="*/ 1121078 h 1737429"/>
                <a:gd name="connsiteX150" fmla="*/ 100832 w 2485572"/>
                <a:gd name="connsiteY150" fmla="*/ 1112557 h 1737429"/>
                <a:gd name="connsiteX151" fmla="*/ 103672 w 2485572"/>
                <a:gd name="connsiteY151" fmla="*/ 1106876 h 1737429"/>
                <a:gd name="connsiteX152" fmla="*/ 154230 w 2485572"/>
                <a:gd name="connsiteY152" fmla="*/ 1070520 h 1737429"/>
                <a:gd name="connsiteX153" fmla="*/ 176668 w 2485572"/>
                <a:gd name="connsiteY153" fmla="*/ 1045241 h 1737429"/>
                <a:gd name="connsiteX154" fmla="*/ 176668 w 2485572"/>
                <a:gd name="connsiteY154" fmla="*/ 1037004 h 1737429"/>
                <a:gd name="connsiteX155" fmla="*/ 173828 w 2485572"/>
                <a:gd name="connsiteY155" fmla="*/ 1028483 h 1737429"/>
                <a:gd name="connsiteX156" fmla="*/ 157070 w 2485572"/>
                <a:gd name="connsiteY156" fmla="*/ 1008885 h 1737429"/>
                <a:gd name="connsiteX157" fmla="*/ 154230 w 2485572"/>
                <a:gd name="connsiteY157" fmla="*/ 1000648 h 1737429"/>
                <a:gd name="connsiteX158" fmla="*/ 157070 w 2485572"/>
                <a:gd name="connsiteY158" fmla="*/ 964008 h 1737429"/>
                <a:gd name="connsiteX159" fmla="*/ 154230 w 2485572"/>
                <a:gd name="connsiteY159" fmla="*/ 955771 h 1737429"/>
                <a:gd name="connsiteX160" fmla="*/ 126111 w 2485572"/>
                <a:gd name="connsiteY160" fmla="*/ 930492 h 1737429"/>
                <a:gd name="connsiteX161" fmla="*/ 112193 w 2485572"/>
                <a:gd name="connsiteY161" fmla="*/ 927652 h 1737429"/>
                <a:gd name="connsiteX162" fmla="*/ 109353 w 2485572"/>
                <a:gd name="connsiteY162" fmla="*/ 921971 h 1737429"/>
                <a:gd name="connsiteX163" fmla="*/ 109353 w 2485572"/>
                <a:gd name="connsiteY163" fmla="*/ 908053 h 1737429"/>
                <a:gd name="connsiteX164" fmla="*/ 117590 w 2485572"/>
                <a:gd name="connsiteY164" fmla="*/ 891295 h 1737429"/>
                <a:gd name="connsiteX165" fmla="*/ 123270 w 2485572"/>
                <a:gd name="connsiteY165" fmla="*/ 885615 h 1737429"/>
                <a:gd name="connsiteX166" fmla="*/ 148549 w 2485572"/>
                <a:gd name="connsiteY166" fmla="*/ 866016 h 1737429"/>
                <a:gd name="connsiteX167" fmla="*/ 128951 w 2485572"/>
                <a:gd name="connsiteY167" fmla="*/ 840738 h 1737429"/>
                <a:gd name="connsiteX168" fmla="*/ 126111 w 2485572"/>
                <a:gd name="connsiteY168" fmla="*/ 821139 h 1737429"/>
                <a:gd name="connsiteX169" fmla="*/ 140028 w 2485572"/>
                <a:gd name="connsiteY169" fmla="*/ 812618 h 1737429"/>
                <a:gd name="connsiteX170" fmla="*/ 142869 w 2485572"/>
                <a:gd name="connsiteY170" fmla="*/ 790464 h 1737429"/>
                <a:gd name="connsiteX171" fmla="*/ 154230 w 2485572"/>
                <a:gd name="connsiteY171" fmla="*/ 773422 h 1737429"/>
                <a:gd name="connsiteX172" fmla="*/ 157070 w 2485572"/>
                <a:gd name="connsiteY172" fmla="*/ 762344 h 1737429"/>
                <a:gd name="connsiteX173" fmla="*/ 157070 w 2485572"/>
                <a:gd name="connsiteY173" fmla="*/ 753824 h 1737429"/>
                <a:gd name="connsiteX174" fmla="*/ 145709 w 2485572"/>
                <a:gd name="connsiteY174" fmla="*/ 731385 h 1737429"/>
                <a:gd name="connsiteX175" fmla="*/ 145709 w 2485572"/>
                <a:gd name="connsiteY175" fmla="*/ 723148 h 1737429"/>
                <a:gd name="connsiteX176" fmla="*/ 159627 w 2485572"/>
                <a:gd name="connsiteY176" fmla="*/ 714627 h 1737429"/>
                <a:gd name="connsiteX177" fmla="*/ 204504 w 2485572"/>
                <a:gd name="connsiteY177" fmla="*/ 708946 h 1737429"/>
                <a:gd name="connsiteX178" fmla="*/ 232623 w 2485572"/>
                <a:gd name="connsiteY178" fmla="*/ 678271 h 1737429"/>
                <a:gd name="connsiteX179" fmla="*/ 232623 w 2485572"/>
                <a:gd name="connsiteY179" fmla="*/ 666909 h 1737429"/>
                <a:gd name="connsiteX180" fmla="*/ 215865 w 2485572"/>
                <a:gd name="connsiteY180" fmla="*/ 644755 h 1737429"/>
                <a:gd name="connsiteX181" fmla="*/ 218705 w 2485572"/>
                <a:gd name="connsiteY181" fmla="*/ 613795 h 1737429"/>
                <a:gd name="connsiteX182" fmla="*/ 241144 w 2485572"/>
                <a:gd name="connsiteY182" fmla="*/ 582836 h 1737429"/>
                <a:gd name="connsiteX183" fmla="*/ 252221 w 2485572"/>
                <a:gd name="connsiteY183" fmla="*/ 571758 h 1737429"/>
                <a:gd name="connsiteX184" fmla="*/ 285737 w 2485572"/>
                <a:gd name="connsiteY184" fmla="*/ 524041 h 1737429"/>
                <a:gd name="connsiteX185" fmla="*/ 291418 w 2485572"/>
                <a:gd name="connsiteY185" fmla="*/ 518644 h 1737429"/>
                <a:gd name="connsiteX186" fmla="*/ 322377 w 2485572"/>
                <a:gd name="connsiteY186" fmla="*/ 518644 h 1737429"/>
                <a:gd name="connsiteX187" fmla="*/ 333455 w 2485572"/>
                <a:gd name="connsiteY187" fmla="*/ 510123 h 1737429"/>
                <a:gd name="connsiteX188" fmla="*/ 341976 w 2485572"/>
                <a:gd name="connsiteY188" fmla="*/ 482004 h 1737429"/>
                <a:gd name="connsiteX189" fmla="*/ 347372 w 2485572"/>
                <a:gd name="connsiteY189" fmla="*/ 476607 h 1737429"/>
                <a:gd name="connsiteX190" fmla="*/ 386853 w 2485572"/>
                <a:gd name="connsiteY190" fmla="*/ 459565 h 1737429"/>
                <a:gd name="connsiteX191" fmla="*/ 389409 w 2485572"/>
                <a:gd name="connsiteY191" fmla="*/ 454169 h 1737429"/>
                <a:gd name="connsiteX192" fmla="*/ 400770 w 2485572"/>
                <a:gd name="connsiteY192" fmla="*/ 434570 h 1737429"/>
                <a:gd name="connsiteX193" fmla="*/ 414688 w 2485572"/>
                <a:gd name="connsiteY193" fmla="*/ 392534 h 1737429"/>
                <a:gd name="connsiteX194" fmla="*/ 428890 w 2485572"/>
                <a:gd name="connsiteY194" fmla="*/ 341976 h 1737429"/>
                <a:gd name="connsiteX195" fmla="*/ 434286 w 2485572"/>
                <a:gd name="connsiteY195" fmla="*/ 255062 h 1737429"/>
                <a:gd name="connsiteX196" fmla="*/ 437127 w 2485572"/>
                <a:gd name="connsiteY196" fmla="*/ 252221 h 1737429"/>
                <a:gd name="connsiteX197" fmla="*/ 448488 w 2485572"/>
                <a:gd name="connsiteY197" fmla="*/ 235463 h 1737429"/>
                <a:gd name="connsiteX198" fmla="*/ 468086 w 2485572"/>
                <a:gd name="connsiteY198" fmla="*/ 221546 h 1737429"/>
                <a:gd name="connsiteX199" fmla="*/ 501602 w 2485572"/>
                <a:gd name="connsiteY199" fmla="*/ 215865 h 1737429"/>
                <a:gd name="connsiteX200" fmla="*/ 512964 w 2485572"/>
                <a:gd name="connsiteY200" fmla="*/ 213025 h 1737429"/>
                <a:gd name="connsiteX201" fmla="*/ 555000 w 2485572"/>
                <a:gd name="connsiteY201" fmla="*/ 187746 h 1737429"/>
                <a:gd name="connsiteX202" fmla="*/ 557557 w 2485572"/>
                <a:gd name="connsiteY202" fmla="*/ 182349 h 1737429"/>
                <a:gd name="connsiteX203" fmla="*/ 602434 w 2485572"/>
                <a:gd name="connsiteY203" fmla="*/ 131791 h 1737429"/>
                <a:gd name="connsiteX204" fmla="*/ 605274 w 2485572"/>
                <a:gd name="connsiteY204" fmla="*/ 123270 h 1737429"/>
                <a:gd name="connsiteX205" fmla="*/ 594197 w 2485572"/>
                <a:gd name="connsiteY205" fmla="*/ 70156 h 1737429"/>
                <a:gd name="connsiteX206" fmla="*/ 650151 w 2485572"/>
                <a:gd name="connsiteY206" fmla="*/ 92595 h 1737429"/>
                <a:gd name="connsiteX207" fmla="*/ 664069 w 2485572"/>
                <a:gd name="connsiteY207" fmla="*/ 92595 h 1737429"/>
                <a:gd name="connsiteX208" fmla="*/ 689348 w 2485572"/>
                <a:gd name="connsiteY208" fmla="*/ 98275 h 1737429"/>
                <a:gd name="connsiteX209" fmla="*/ 723148 w 2485572"/>
                <a:gd name="connsiteY209" fmla="*/ 89754 h 1737429"/>
                <a:gd name="connsiteX210" fmla="*/ 725704 w 2485572"/>
                <a:gd name="connsiteY210" fmla="*/ 92595 h 1737429"/>
                <a:gd name="connsiteX211" fmla="*/ 731385 w 2485572"/>
                <a:gd name="connsiteY211" fmla="*/ 92595 h 1737429"/>
                <a:gd name="connsiteX212" fmla="*/ 737065 w 2485572"/>
                <a:gd name="connsiteY212" fmla="*/ 95435 h 1737429"/>
                <a:gd name="connsiteX213" fmla="*/ 742746 w 2485572"/>
                <a:gd name="connsiteY213" fmla="*/ 95435 h 1737429"/>
                <a:gd name="connsiteX214" fmla="*/ 779102 w 2485572"/>
                <a:gd name="connsiteY214" fmla="*/ 75837 h 1737429"/>
                <a:gd name="connsiteX215" fmla="*/ 818299 w 2485572"/>
                <a:gd name="connsiteY215" fmla="*/ 39197 h 1737429"/>
                <a:gd name="connsiteX216" fmla="*/ 823980 w 2485572"/>
                <a:gd name="connsiteY216" fmla="*/ 33800 h 1737429"/>
                <a:gd name="connsiteX217" fmla="*/ 851815 w 2485572"/>
                <a:gd name="connsiteY217" fmla="*/ 19598 h 1737429"/>
                <a:gd name="connsiteX218" fmla="*/ 854655 w 2485572"/>
                <a:gd name="connsiteY218" fmla="*/ 14202 h 1737429"/>
                <a:gd name="connsiteX219" fmla="*/ 888455 w 2485572"/>
                <a:gd name="connsiteY219" fmla="*/ 8521 h 1737429"/>
                <a:gd name="connsiteX220" fmla="*/ 893852 w 2485572"/>
                <a:gd name="connsiteY220" fmla="*/ 11361 h 1737429"/>
                <a:gd name="connsiteX221" fmla="*/ 933332 w 2485572"/>
                <a:gd name="connsiteY221" fmla="*/ 36640 h 1737429"/>
                <a:gd name="connsiteX222" fmla="*/ 938729 w 2485572"/>
                <a:gd name="connsiteY222" fmla="*/ 42037 h 1737429"/>
                <a:gd name="connsiteX223" fmla="*/ 969689 w 2485572"/>
                <a:gd name="connsiteY223" fmla="*/ 61635 h 1737429"/>
                <a:gd name="connsiteX224" fmla="*/ 972529 w 2485572"/>
                <a:gd name="connsiteY224" fmla="*/ 64475 h 1737429"/>
                <a:gd name="connsiteX225" fmla="*/ 977925 w 2485572"/>
                <a:gd name="connsiteY225" fmla="*/ 67316 h 1737429"/>
                <a:gd name="connsiteX226" fmla="*/ 1011725 w 2485572"/>
                <a:gd name="connsiteY226" fmla="*/ 67316 h 1737429"/>
                <a:gd name="connsiteX227" fmla="*/ 1031324 w 2485572"/>
                <a:gd name="connsiteY227" fmla="*/ 64475 h 1737429"/>
                <a:gd name="connsiteX228" fmla="*/ 1042401 w 2485572"/>
                <a:gd name="connsiteY228" fmla="*/ 64475 h 1737429"/>
                <a:gd name="connsiteX229" fmla="*/ 1104036 w 2485572"/>
                <a:gd name="connsiteY229" fmla="*/ 70156 h 1737429"/>
                <a:gd name="connsiteX230" fmla="*/ 1109717 w 2485572"/>
                <a:gd name="connsiteY230" fmla="*/ 75837 h 1737429"/>
                <a:gd name="connsiteX231" fmla="*/ 1118238 w 2485572"/>
                <a:gd name="connsiteY231" fmla="*/ 81233 h 1737429"/>
                <a:gd name="connsiteX232" fmla="*/ 1121078 w 2485572"/>
                <a:gd name="connsiteY232" fmla="*/ 84074 h 1737429"/>
                <a:gd name="connsiteX233" fmla="*/ 1143517 w 2485572"/>
                <a:gd name="connsiteY233" fmla="*/ 95435 h 1737429"/>
                <a:gd name="connsiteX234" fmla="*/ 1151754 w 2485572"/>
                <a:gd name="connsiteY234" fmla="*/ 100832 h 1737429"/>
                <a:gd name="connsiteX235" fmla="*/ 1171352 w 2485572"/>
                <a:gd name="connsiteY235" fmla="*/ 100832 h 1737429"/>
                <a:gd name="connsiteX236" fmla="*/ 1174192 w 2485572"/>
                <a:gd name="connsiteY236" fmla="*/ 98275 h 1737429"/>
                <a:gd name="connsiteX237" fmla="*/ 1188110 w 2485572"/>
                <a:gd name="connsiteY237" fmla="*/ 89754 h 1737429"/>
                <a:gd name="connsiteX238" fmla="*/ 1193791 w 2485572"/>
                <a:gd name="connsiteY238" fmla="*/ 84074 h 1737429"/>
                <a:gd name="connsiteX239" fmla="*/ 1238668 w 2485572"/>
                <a:gd name="connsiteY239" fmla="*/ 75837 h 1737429"/>
                <a:gd name="connsiteX240" fmla="*/ 1244348 w 2485572"/>
                <a:gd name="connsiteY240" fmla="*/ 78677 h 1737429"/>
                <a:gd name="connsiteX241" fmla="*/ 1272184 w 2485572"/>
                <a:gd name="connsiteY241" fmla="*/ 75837 h 1737429"/>
                <a:gd name="connsiteX242" fmla="*/ 1280705 w 2485572"/>
                <a:gd name="connsiteY242" fmla="*/ 72996 h 1737429"/>
                <a:gd name="connsiteX243" fmla="*/ 1286385 w 2485572"/>
                <a:gd name="connsiteY243" fmla="*/ 72996 h 1737429"/>
                <a:gd name="connsiteX244" fmla="*/ 1348020 w 2485572"/>
                <a:gd name="connsiteY244" fmla="*/ 50558 h 1737429"/>
                <a:gd name="connsiteX245" fmla="*/ 1350861 w 2485572"/>
                <a:gd name="connsiteY245" fmla="*/ 50558 h 1737429"/>
                <a:gd name="connsiteX246" fmla="*/ 1392898 w 2485572"/>
                <a:gd name="connsiteY246" fmla="*/ 39197 h 1737429"/>
                <a:gd name="connsiteX247" fmla="*/ 1406815 w 2485572"/>
                <a:gd name="connsiteY247" fmla="*/ 39197 h 1737429"/>
                <a:gd name="connsiteX248" fmla="*/ 1459929 w 2485572"/>
                <a:gd name="connsiteY248" fmla="*/ 36640 h 1737429"/>
                <a:gd name="connsiteX249" fmla="*/ 1468450 w 2485572"/>
                <a:gd name="connsiteY249" fmla="*/ 36640 h 1737429"/>
                <a:gd name="connsiteX250" fmla="*/ 1474131 w 2485572"/>
                <a:gd name="connsiteY250" fmla="*/ 33800 h 1737429"/>
                <a:gd name="connsiteX251" fmla="*/ 1479528 w 2485572"/>
                <a:gd name="connsiteY251" fmla="*/ 30960 h 1737429"/>
                <a:gd name="connsiteX252" fmla="*/ 1485208 w 2485572"/>
                <a:gd name="connsiteY252" fmla="*/ 30960 h 1737429"/>
                <a:gd name="connsiteX253" fmla="*/ 1544003 w 2485572"/>
                <a:gd name="connsiteY253" fmla="*/ 16758 h 1737429"/>
                <a:gd name="connsiteX254" fmla="*/ 1549684 w 2485572"/>
                <a:gd name="connsiteY254" fmla="*/ 14202 h 1737429"/>
                <a:gd name="connsiteX255" fmla="*/ 1555364 w 2485572"/>
                <a:gd name="connsiteY255" fmla="*/ 14202 h 1737429"/>
                <a:gd name="connsiteX256" fmla="*/ 1563601 w 2485572"/>
                <a:gd name="connsiteY256" fmla="*/ 11361 h 1737429"/>
                <a:gd name="connsiteX257" fmla="*/ 1614159 w 2485572"/>
                <a:gd name="connsiteY257" fmla="*/ 22439 h 1737429"/>
                <a:gd name="connsiteX258" fmla="*/ 1619840 w 2485572"/>
                <a:gd name="connsiteY258" fmla="*/ 19598 h 1737429"/>
                <a:gd name="connsiteX259" fmla="*/ 1630917 w 2485572"/>
                <a:gd name="connsiteY259" fmla="*/ 16758 h 1737429"/>
                <a:gd name="connsiteX260" fmla="*/ 1645119 w 2485572"/>
                <a:gd name="connsiteY260" fmla="*/ 8521 h 1737429"/>
                <a:gd name="connsiteX261" fmla="*/ 1653356 w 2485572"/>
                <a:gd name="connsiteY261" fmla="*/ 5681 h 1737429"/>
                <a:gd name="connsiteX262" fmla="*/ 1689712 w 2485572"/>
                <a:gd name="connsiteY262" fmla="*/ 0 h 1737429"/>
                <a:gd name="connsiteX263" fmla="*/ 1698233 w 2485572"/>
                <a:gd name="connsiteY263" fmla="*/ 11361 h 1737429"/>
                <a:gd name="connsiteX264" fmla="*/ 1703914 w 2485572"/>
                <a:gd name="connsiteY264" fmla="*/ 14202 h 1737429"/>
                <a:gd name="connsiteX265" fmla="*/ 1709310 w 2485572"/>
                <a:gd name="connsiteY265" fmla="*/ 16758 h 1737429"/>
                <a:gd name="connsiteX266" fmla="*/ 1717831 w 2485572"/>
                <a:gd name="connsiteY266" fmla="*/ 16758 h 1737429"/>
                <a:gd name="connsiteX267" fmla="*/ 1757028 w 2485572"/>
                <a:gd name="connsiteY267" fmla="*/ 22439 h 1737429"/>
                <a:gd name="connsiteX268" fmla="*/ 1762708 w 2485572"/>
                <a:gd name="connsiteY268" fmla="*/ 25279 h 1737429"/>
                <a:gd name="connsiteX269" fmla="*/ 1768389 w 2485572"/>
                <a:gd name="connsiteY269" fmla="*/ 25279 h 1737429"/>
                <a:gd name="connsiteX270" fmla="*/ 1787987 w 2485572"/>
                <a:gd name="connsiteY270" fmla="*/ 33800 h 1737429"/>
                <a:gd name="connsiteX271" fmla="*/ 1793384 w 2485572"/>
                <a:gd name="connsiteY271" fmla="*/ 33800 h 1737429"/>
                <a:gd name="connsiteX272" fmla="*/ 1801905 w 2485572"/>
                <a:gd name="connsiteY272" fmla="*/ 36640 h 1737429"/>
                <a:gd name="connsiteX273" fmla="*/ 1835421 w 2485572"/>
                <a:gd name="connsiteY273" fmla="*/ 42037 h 1737429"/>
                <a:gd name="connsiteX274" fmla="*/ 1891659 w 2485572"/>
                <a:gd name="connsiteY274" fmla="*/ 61635 h 1737429"/>
                <a:gd name="connsiteX275" fmla="*/ 1897340 w 2485572"/>
                <a:gd name="connsiteY275" fmla="*/ 64475 h 1737429"/>
                <a:gd name="connsiteX276" fmla="*/ 1899896 w 2485572"/>
                <a:gd name="connsiteY276" fmla="*/ 67316 h 1737429"/>
                <a:gd name="connsiteX277" fmla="*/ 1944774 w 2485572"/>
                <a:gd name="connsiteY277" fmla="*/ 123270 h 1737429"/>
                <a:gd name="connsiteX278" fmla="*/ 1947614 w 2485572"/>
                <a:gd name="connsiteY278" fmla="*/ 128951 h 1737429"/>
                <a:gd name="connsiteX279" fmla="*/ 1950454 w 2485572"/>
                <a:gd name="connsiteY279" fmla="*/ 131791 h 1737429"/>
                <a:gd name="connsiteX280" fmla="*/ 1956135 w 2485572"/>
                <a:gd name="connsiteY280" fmla="*/ 140312 h 1737429"/>
                <a:gd name="connsiteX281" fmla="*/ 1958975 w 2485572"/>
                <a:gd name="connsiteY281" fmla="*/ 145709 h 1737429"/>
                <a:gd name="connsiteX282" fmla="*/ 1961532 w 2485572"/>
                <a:gd name="connsiteY282" fmla="*/ 154230 h 1737429"/>
                <a:gd name="connsiteX283" fmla="*/ 1998172 w 2485572"/>
                <a:gd name="connsiteY283" fmla="*/ 204788 h 1737429"/>
                <a:gd name="connsiteX284" fmla="*/ 2003569 w 2485572"/>
                <a:gd name="connsiteY284" fmla="*/ 207344 h 1737429"/>
                <a:gd name="connsiteX285" fmla="*/ 2009249 w 2485572"/>
                <a:gd name="connsiteY285" fmla="*/ 210184 h 1737429"/>
                <a:gd name="connsiteX286" fmla="*/ 2017770 w 2485572"/>
                <a:gd name="connsiteY286" fmla="*/ 210184 h 1737429"/>
                <a:gd name="connsiteX287" fmla="*/ 2026007 w 2485572"/>
                <a:gd name="connsiteY287" fmla="*/ 213025 h 1737429"/>
                <a:gd name="connsiteX288" fmla="*/ 2037368 w 2485572"/>
                <a:gd name="connsiteY288" fmla="*/ 215865 h 1737429"/>
                <a:gd name="connsiteX289" fmla="*/ 2099003 w 2485572"/>
                <a:gd name="connsiteY289" fmla="*/ 221546 h 1737429"/>
                <a:gd name="connsiteX290" fmla="*/ 2104684 w 2485572"/>
                <a:gd name="connsiteY290" fmla="*/ 224386 h 1737429"/>
                <a:gd name="connsiteX291" fmla="*/ 2112921 w 2485572"/>
                <a:gd name="connsiteY291" fmla="*/ 224386 h 1737429"/>
                <a:gd name="connsiteX292" fmla="*/ 2124283 w 2485572"/>
                <a:gd name="connsiteY292" fmla="*/ 229783 h 1737429"/>
                <a:gd name="connsiteX293" fmla="*/ 2177397 w 2485572"/>
                <a:gd name="connsiteY293" fmla="*/ 229783 h 1737429"/>
                <a:gd name="connsiteX294" fmla="*/ 2185918 w 2485572"/>
                <a:gd name="connsiteY294" fmla="*/ 232623 h 1737429"/>
                <a:gd name="connsiteX295" fmla="*/ 2213753 w 2485572"/>
                <a:gd name="connsiteY295" fmla="*/ 226942 h 1737429"/>
                <a:gd name="connsiteX296" fmla="*/ 2219434 w 2485572"/>
                <a:gd name="connsiteY296" fmla="*/ 224386 h 1737429"/>
                <a:gd name="connsiteX297" fmla="*/ 2241872 w 2485572"/>
                <a:gd name="connsiteY297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06529 w 2485572"/>
                <a:gd name="connsiteY71" fmla="*/ 1707640 h 1737429"/>
                <a:gd name="connsiteX72" fmla="*/ 1017406 w 2485572"/>
                <a:gd name="connsiteY72" fmla="*/ 1561045 h 1737429"/>
                <a:gd name="connsiteX73" fmla="*/ 1022803 w 2485572"/>
                <a:gd name="connsiteY73" fmla="*/ 1558205 h 1737429"/>
                <a:gd name="connsiteX74" fmla="*/ 1025643 w 2485572"/>
                <a:gd name="connsiteY74" fmla="*/ 1555364 h 1737429"/>
                <a:gd name="connsiteX75" fmla="*/ 1031324 w 2485572"/>
                <a:gd name="connsiteY75" fmla="*/ 1549684 h 1737429"/>
                <a:gd name="connsiteX76" fmla="*/ 1455791 w 2485572"/>
                <a:gd name="connsiteY76" fmla="*/ 1685410 h 1737429"/>
                <a:gd name="connsiteX77" fmla="*/ 1289417 w 2485572"/>
                <a:gd name="connsiteY77" fmla="*/ 1536685 h 1737429"/>
                <a:gd name="connsiteX78" fmla="*/ 1061999 w 2485572"/>
                <a:gd name="connsiteY78" fmla="*/ 1465610 h 1737429"/>
                <a:gd name="connsiteX79" fmla="*/ 1061999 w 2485572"/>
                <a:gd name="connsiteY79" fmla="*/ 1429254 h 1737429"/>
                <a:gd name="connsiteX80" fmla="*/ 1048082 w 2485572"/>
                <a:gd name="connsiteY80" fmla="*/ 1403975 h 1737429"/>
                <a:gd name="connsiteX81" fmla="*/ 1022803 w 2485572"/>
                <a:gd name="connsiteY81" fmla="*/ 1387217 h 1737429"/>
                <a:gd name="connsiteX82" fmla="*/ 1011725 w 2485572"/>
                <a:gd name="connsiteY82" fmla="*/ 1381536 h 1737429"/>
                <a:gd name="connsiteX83" fmla="*/ 1000364 w 2485572"/>
                <a:gd name="connsiteY83" fmla="*/ 1381536 h 1737429"/>
                <a:gd name="connsiteX84" fmla="*/ 961167 w 2485572"/>
                <a:gd name="connsiteY84" fmla="*/ 1376140 h 1737429"/>
                <a:gd name="connsiteX85" fmla="*/ 924811 w 2485572"/>
                <a:gd name="connsiteY85" fmla="*/ 1367618 h 1737429"/>
                <a:gd name="connsiteX86" fmla="*/ 919131 w 2485572"/>
                <a:gd name="connsiteY86" fmla="*/ 1367618 h 1737429"/>
                <a:gd name="connsiteX87" fmla="*/ 913450 w 2485572"/>
                <a:gd name="connsiteY87" fmla="*/ 1364778 h 1737429"/>
                <a:gd name="connsiteX88" fmla="*/ 908053 w 2485572"/>
                <a:gd name="connsiteY88" fmla="*/ 1364778 h 1737429"/>
                <a:gd name="connsiteX89" fmla="*/ 877094 w 2485572"/>
                <a:gd name="connsiteY89" fmla="*/ 1381536 h 1737429"/>
                <a:gd name="connsiteX90" fmla="*/ 868857 w 2485572"/>
                <a:gd name="connsiteY90" fmla="*/ 1390057 h 1737429"/>
                <a:gd name="connsiteX91" fmla="*/ 835057 w 2485572"/>
                <a:gd name="connsiteY91" fmla="*/ 1434934 h 1737429"/>
                <a:gd name="connsiteX92" fmla="*/ 832217 w 2485572"/>
                <a:gd name="connsiteY92" fmla="*/ 1440331 h 1737429"/>
                <a:gd name="connsiteX93" fmla="*/ 832217 w 2485572"/>
                <a:gd name="connsiteY93" fmla="*/ 1446012 h 1737429"/>
                <a:gd name="connsiteX94" fmla="*/ 767741 w 2485572"/>
                <a:gd name="connsiteY94" fmla="*/ 1513327 h 1737429"/>
                <a:gd name="connsiteX95" fmla="*/ 711787 w 2485572"/>
                <a:gd name="connsiteY95" fmla="*/ 1535766 h 1737429"/>
                <a:gd name="connsiteX96" fmla="*/ 686508 w 2485572"/>
                <a:gd name="connsiteY96" fmla="*/ 1541447 h 1737429"/>
                <a:gd name="connsiteX97" fmla="*/ 661513 w 2485572"/>
                <a:gd name="connsiteY97" fmla="*/ 1549684 h 1737429"/>
                <a:gd name="connsiteX98" fmla="*/ 658672 w 2485572"/>
                <a:gd name="connsiteY98" fmla="*/ 1552524 h 1737429"/>
                <a:gd name="connsiteX99" fmla="*/ 652992 w 2485572"/>
                <a:gd name="connsiteY99" fmla="*/ 1555364 h 1737429"/>
                <a:gd name="connsiteX100" fmla="*/ 624873 w 2485572"/>
                <a:gd name="connsiteY100" fmla="*/ 1561045 h 1737429"/>
                <a:gd name="connsiteX101" fmla="*/ 619476 w 2485572"/>
                <a:gd name="connsiteY101" fmla="*/ 1558205 h 1737429"/>
                <a:gd name="connsiteX102" fmla="*/ 616636 w 2485572"/>
                <a:gd name="connsiteY102" fmla="*/ 1555364 h 1737429"/>
                <a:gd name="connsiteX103" fmla="*/ 597037 w 2485572"/>
                <a:gd name="connsiteY103" fmla="*/ 1532926 h 1737429"/>
                <a:gd name="connsiteX104" fmla="*/ 594197 w 2485572"/>
                <a:gd name="connsiteY104" fmla="*/ 1521848 h 1737429"/>
                <a:gd name="connsiteX105" fmla="*/ 591357 w 2485572"/>
                <a:gd name="connsiteY105" fmla="*/ 1519008 h 1737429"/>
                <a:gd name="connsiteX106" fmla="*/ 566078 w 2485572"/>
                <a:gd name="connsiteY106" fmla="*/ 1482368 h 1737429"/>
                <a:gd name="connsiteX107" fmla="*/ 560397 w 2485572"/>
                <a:gd name="connsiteY107" fmla="*/ 1471291 h 1737429"/>
                <a:gd name="connsiteX108" fmla="*/ 555000 w 2485572"/>
                <a:gd name="connsiteY108" fmla="*/ 1465610 h 1737429"/>
                <a:gd name="connsiteX109" fmla="*/ 498762 w 2485572"/>
                <a:gd name="connsiteY109" fmla="*/ 1432094 h 1737429"/>
                <a:gd name="connsiteX110" fmla="*/ 490525 w 2485572"/>
                <a:gd name="connsiteY110" fmla="*/ 1429254 h 1737429"/>
                <a:gd name="connsiteX111" fmla="*/ 487685 w 2485572"/>
                <a:gd name="connsiteY111" fmla="*/ 1429254 h 1737429"/>
                <a:gd name="connsiteX112" fmla="*/ 462406 w 2485572"/>
                <a:gd name="connsiteY112" fmla="*/ 1426413 h 1737429"/>
                <a:gd name="connsiteX113" fmla="*/ 400770 w 2485572"/>
                <a:gd name="connsiteY113" fmla="*/ 1426413 h 1737429"/>
                <a:gd name="connsiteX114" fmla="*/ 392250 w 2485572"/>
                <a:gd name="connsiteY114" fmla="*/ 1423573 h 1737429"/>
                <a:gd name="connsiteX115" fmla="*/ 384013 w 2485572"/>
                <a:gd name="connsiteY115" fmla="*/ 1420733 h 1737429"/>
                <a:gd name="connsiteX116" fmla="*/ 375492 w 2485572"/>
                <a:gd name="connsiteY116" fmla="*/ 1420733 h 1737429"/>
                <a:gd name="connsiteX117" fmla="*/ 319537 w 2485572"/>
                <a:gd name="connsiteY117" fmla="*/ 1409655 h 1737429"/>
                <a:gd name="connsiteX118" fmla="*/ 313856 w 2485572"/>
                <a:gd name="connsiteY118" fmla="*/ 1406815 h 1737429"/>
                <a:gd name="connsiteX119" fmla="*/ 308176 w 2485572"/>
                <a:gd name="connsiteY119" fmla="*/ 1406815 h 1737429"/>
                <a:gd name="connsiteX120" fmla="*/ 297098 w 2485572"/>
                <a:gd name="connsiteY120" fmla="*/ 1401134 h 1737429"/>
                <a:gd name="connsiteX121" fmla="*/ 221546 w 2485572"/>
                <a:gd name="connsiteY121" fmla="*/ 1392898 h 1737429"/>
                <a:gd name="connsiteX122" fmla="*/ 213025 w 2485572"/>
                <a:gd name="connsiteY122" fmla="*/ 1392898 h 1737429"/>
                <a:gd name="connsiteX123" fmla="*/ 204504 w 2485572"/>
                <a:gd name="connsiteY123" fmla="*/ 1395738 h 1737429"/>
                <a:gd name="connsiteX124" fmla="*/ 154230 w 2485572"/>
                <a:gd name="connsiteY124" fmla="*/ 1406815 h 1737429"/>
                <a:gd name="connsiteX125" fmla="*/ 148549 w 2485572"/>
                <a:gd name="connsiteY125" fmla="*/ 1403975 h 1737429"/>
                <a:gd name="connsiteX126" fmla="*/ 137472 w 2485572"/>
                <a:gd name="connsiteY126" fmla="*/ 1398294 h 1737429"/>
                <a:gd name="connsiteX127" fmla="*/ 131791 w 2485572"/>
                <a:gd name="connsiteY127" fmla="*/ 1398294 h 1737429"/>
                <a:gd name="connsiteX128" fmla="*/ 67316 w 2485572"/>
                <a:gd name="connsiteY128" fmla="*/ 1418177 h 1737429"/>
                <a:gd name="connsiteX129" fmla="*/ 58795 w 2485572"/>
                <a:gd name="connsiteY129" fmla="*/ 1420733 h 1737429"/>
                <a:gd name="connsiteX130" fmla="*/ 50558 w 2485572"/>
                <a:gd name="connsiteY130" fmla="*/ 1423573 h 1737429"/>
                <a:gd name="connsiteX131" fmla="*/ 42037 w 2485572"/>
                <a:gd name="connsiteY131" fmla="*/ 1423573 h 1737429"/>
                <a:gd name="connsiteX132" fmla="*/ 5681 w 2485572"/>
                <a:gd name="connsiteY132" fmla="*/ 1432094 h 1737429"/>
                <a:gd name="connsiteX133" fmla="*/ 2840 w 2485572"/>
                <a:gd name="connsiteY133" fmla="*/ 1403975 h 1737429"/>
                <a:gd name="connsiteX134" fmla="*/ 0 w 2485572"/>
                <a:gd name="connsiteY134" fmla="*/ 1395738 h 1737429"/>
                <a:gd name="connsiteX135" fmla="*/ 5681 w 2485572"/>
                <a:gd name="connsiteY135" fmla="*/ 1373299 h 1737429"/>
                <a:gd name="connsiteX136" fmla="*/ 5681 w 2485572"/>
                <a:gd name="connsiteY136" fmla="*/ 1361938 h 1737429"/>
                <a:gd name="connsiteX137" fmla="*/ 11361 w 2485572"/>
                <a:gd name="connsiteY137" fmla="*/ 1345180 h 1737429"/>
                <a:gd name="connsiteX138" fmla="*/ 42037 w 2485572"/>
                <a:gd name="connsiteY138" fmla="*/ 1305983 h 1737429"/>
                <a:gd name="connsiteX139" fmla="*/ 47718 w 2485572"/>
                <a:gd name="connsiteY139" fmla="*/ 1294622 h 1737429"/>
                <a:gd name="connsiteX140" fmla="*/ 39197 w 2485572"/>
                <a:gd name="connsiteY140" fmla="*/ 1275024 h 1737429"/>
                <a:gd name="connsiteX141" fmla="*/ 33516 w 2485572"/>
                <a:gd name="connsiteY141" fmla="*/ 1269627 h 1737429"/>
                <a:gd name="connsiteX142" fmla="*/ 33516 w 2485572"/>
                <a:gd name="connsiteY142" fmla="*/ 1244348 h 1737429"/>
                <a:gd name="connsiteX143" fmla="*/ 64475 w 2485572"/>
                <a:gd name="connsiteY143" fmla="*/ 1213389 h 1737429"/>
                <a:gd name="connsiteX144" fmla="*/ 81233 w 2485572"/>
                <a:gd name="connsiteY144" fmla="*/ 1199471 h 1737429"/>
                <a:gd name="connsiteX145" fmla="*/ 86914 w 2485572"/>
                <a:gd name="connsiteY145" fmla="*/ 1190950 h 1737429"/>
                <a:gd name="connsiteX146" fmla="*/ 97991 w 2485572"/>
                <a:gd name="connsiteY146" fmla="*/ 1160275 h 1737429"/>
                <a:gd name="connsiteX147" fmla="*/ 95435 w 2485572"/>
                <a:gd name="connsiteY147" fmla="*/ 1151753 h 1737429"/>
                <a:gd name="connsiteX148" fmla="*/ 95435 w 2485572"/>
                <a:gd name="connsiteY148" fmla="*/ 1121078 h 1737429"/>
                <a:gd name="connsiteX149" fmla="*/ 100832 w 2485572"/>
                <a:gd name="connsiteY149" fmla="*/ 1112557 h 1737429"/>
                <a:gd name="connsiteX150" fmla="*/ 103672 w 2485572"/>
                <a:gd name="connsiteY150" fmla="*/ 1106876 h 1737429"/>
                <a:gd name="connsiteX151" fmla="*/ 154230 w 2485572"/>
                <a:gd name="connsiteY151" fmla="*/ 1070520 h 1737429"/>
                <a:gd name="connsiteX152" fmla="*/ 176668 w 2485572"/>
                <a:gd name="connsiteY152" fmla="*/ 1045241 h 1737429"/>
                <a:gd name="connsiteX153" fmla="*/ 176668 w 2485572"/>
                <a:gd name="connsiteY153" fmla="*/ 1037004 h 1737429"/>
                <a:gd name="connsiteX154" fmla="*/ 173828 w 2485572"/>
                <a:gd name="connsiteY154" fmla="*/ 1028483 h 1737429"/>
                <a:gd name="connsiteX155" fmla="*/ 157070 w 2485572"/>
                <a:gd name="connsiteY155" fmla="*/ 1008885 h 1737429"/>
                <a:gd name="connsiteX156" fmla="*/ 154230 w 2485572"/>
                <a:gd name="connsiteY156" fmla="*/ 1000648 h 1737429"/>
                <a:gd name="connsiteX157" fmla="*/ 157070 w 2485572"/>
                <a:gd name="connsiteY157" fmla="*/ 964008 h 1737429"/>
                <a:gd name="connsiteX158" fmla="*/ 154230 w 2485572"/>
                <a:gd name="connsiteY158" fmla="*/ 955771 h 1737429"/>
                <a:gd name="connsiteX159" fmla="*/ 126111 w 2485572"/>
                <a:gd name="connsiteY159" fmla="*/ 930492 h 1737429"/>
                <a:gd name="connsiteX160" fmla="*/ 112193 w 2485572"/>
                <a:gd name="connsiteY160" fmla="*/ 927652 h 1737429"/>
                <a:gd name="connsiteX161" fmla="*/ 109353 w 2485572"/>
                <a:gd name="connsiteY161" fmla="*/ 921971 h 1737429"/>
                <a:gd name="connsiteX162" fmla="*/ 109353 w 2485572"/>
                <a:gd name="connsiteY162" fmla="*/ 908053 h 1737429"/>
                <a:gd name="connsiteX163" fmla="*/ 117590 w 2485572"/>
                <a:gd name="connsiteY163" fmla="*/ 891295 h 1737429"/>
                <a:gd name="connsiteX164" fmla="*/ 123270 w 2485572"/>
                <a:gd name="connsiteY164" fmla="*/ 885615 h 1737429"/>
                <a:gd name="connsiteX165" fmla="*/ 148549 w 2485572"/>
                <a:gd name="connsiteY165" fmla="*/ 866016 h 1737429"/>
                <a:gd name="connsiteX166" fmla="*/ 128951 w 2485572"/>
                <a:gd name="connsiteY166" fmla="*/ 840738 h 1737429"/>
                <a:gd name="connsiteX167" fmla="*/ 126111 w 2485572"/>
                <a:gd name="connsiteY167" fmla="*/ 821139 h 1737429"/>
                <a:gd name="connsiteX168" fmla="*/ 140028 w 2485572"/>
                <a:gd name="connsiteY168" fmla="*/ 812618 h 1737429"/>
                <a:gd name="connsiteX169" fmla="*/ 142869 w 2485572"/>
                <a:gd name="connsiteY169" fmla="*/ 790464 h 1737429"/>
                <a:gd name="connsiteX170" fmla="*/ 154230 w 2485572"/>
                <a:gd name="connsiteY170" fmla="*/ 773422 h 1737429"/>
                <a:gd name="connsiteX171" fmla="*/ 157070 w 2485572"/>
                <a:gd name="connsiteY171" fmla="*/ 762344 h 1737429"/>
                <a:gd name="connsiteX172" fmla="*/ 157070 w 2485572"/>
                <a:gd name="connsiteY172" fmla="*/ 753824 h 1737429"/>
                <a:gd name="connsiteX173" fmla="*/ 145709 w 2485572"/>
                <a:gd name="connsiteY173" fmla="*/ 731385 h 1737429"/>
                <a:gd name="connsiteX174" fmla="*/ 145709 w 2485572"/>
                <a:gd name="connsiteY174" fmla="*/ 723148 h 1737429"/>
                <a:gd name="connsiteX175" fmla="*/ 159627 w 2485572"/>
                <a:gd name="connsiteY175" fmla="*/ 714627 h 1737429"/>
                <a:gd name="connsiteX176" fmla="*/ 204504 w 2485572"/>
                <a:gd name="connsiteY176" fmla="*/ 708946 h 1737429"/>
                <a:gd name="connsiteX177" fmla="*/ 232623 w 2485572"/>
                <a:gd name="connsiteY177" fmla="*/ 678271 h 1737429"/>
                <a:gd name="connsiteX178" fmla="*/ 232623 w 2485572"/>
                <a:gd name="connsiteY178" fmla="*/ 666909 h 1737429"/>
                <a:gd name="connsiteX179" fmla="*/ 215865 w 2485572"/>
                <a:gd name="connsiteY179" fmla="*/ 644755 h 1737429"/>
                <a:gd name="connsiteX180" fmla="*/ 218705 w 2485572"/>
                <a:gd name="connsiteY180" fmla="*/ 613795 h 1737429"/>
                <a:gd name="connsiteX181" fmla="*/ 241144 w 2485572"/>
                <a:gd name="connsiteY181" fmla="*/ 582836 h 1737429"/>
                <a:gd name="connsiteX182" fmla="*/ 252221 w 2485572"/>
                <a:gd name="connsiteY182" fmla="*/ 571758 h 1737429"/>
                <a:gd name="connsiteX183" fmla="*/ 285737 w 2485572"/>
                <a:gd name="connsiteY183" fmla="*/ 524041 h 1737429"/>
                <a:gd name="connsiteX184" fmla="*/ 291418 w 2485572"/>
                <a:gd name="connsiteY184" fmla="*/ 518644 h 1737429"/>
                <a:gd name="connsiteX185" fmla="*/ 322377 w 2485572"/>
                <a:gd name="connsiteY185" fmla="*/ 518644 h 1737429"/>
                <a:gd name="connsiteX186" fmla="*/ 333455 w 2485572"/>
                <a:gd name="connsiteY186" fmla="*/ 510123 h 1737429"/>
                <a:gd name="connsiteX187" fmla="*/ 341976 w 2485572"/>
                <a:gd name="connsiteY187" fmla="*/ 482004 h 1737429"/>
                <a:gd name="connsiteX188" fmla="*/ 347372 w 2485572"/>
                <a:gd name="connsiteY188" fmla="*/ 476607 h 1737429"/>
                <a:gd name="connsiteX189" fmla="*/ 386853 w 2485572"/>
                <a:gd name="connsiteY189" fmla="*/ 459565 h 1737429"/>
                <a:gd name="connsiteX190" fmla="*/ 389409 w 2485572"/>
                <a:gd name="connsiteY190" fmla="*/ 454169 h 1737429"/>
                <a:gd name="connsiteX191" fmla="*/ 400770 w 2485572"/>
                <a:gd name="connsiteY191" fmla="*/ 434570 h 1737429"/>
                <a:gd name="connsiteX192" fmla="*/ 414688 w 2485572"/>
                <a:gd name="connsiteY192" fmla="*/ 392534 h 1737429"/>
                <a:gd name="connsiteX193" fmla="*/ 428890 w 2485572"/>
                <a:gd name="connsiteY193" fmla="*/ 341976 h 1737429"/>
                <a:gd name="connsiteX194" fmla="*/ 434286 w 2485572"/>
                <a:gd name="connsiteY194" fmla="*/ 255062 h 1737429"/>
                <a:gd name="connsiteX195" fmla="*/ 437127 w 2485572"/>
                <a:gd name="connsiteY195" fmla="*/ 252221 h 1737429"/>
                <a:gd name="connsiteX196" fmla="*/ 448488 w 2485572"/>
                <a:gd name="connsiteY196" fmla="*/ 235463 h 1737429"/>
                <a:gd name="connsiteX197" fmla="*/ 468086 w 2485572"/>
                <a:gd name="connsiteY197" fmla="*/ 221546 h 1737429"/>
                <a:gd name="connsiteX198" fmla="*/ 501602 w 2485572"/>
                <a:gd name="connsiteY198" fmla="*/ 215865 h 1737429"/>
                <a:gd name="connsiteX199" fmla="*/ 512964 w 2485572"/>
                <a:gd name="connsiteY199" fmla="*/ 213025 h 1737429"/>
                <a:gd name="connsiteX200" fmla="*/ 555000 w 2485572"/>
                <a:gd name="connsiteY200" fmla="*/ 187746 h 1737429"/>
                <a:gd name="connsiteX201" fmla="*/ 557557 w 2485572"/>
                <a:gd name="connsiteY201" fmla="*/ 182349 h 1737429"/>
                <a:gd name="connsiteX202" fmla="*/ 602434 w 2485572"/>
                <a:gd name="connsiteY202" fmla="*/ 131791 h 1737429"/>
                <a:gd name="connsiteX203" fmla="*/ 605274 w 2485572"/>
                <a:gd name="connsiteY203" fmla="*/ 123270 h 1737429"/>
                <a:gd name="connsiteX204" fmla="*/ 594197 w 2485572"/>
                <a:gd name="connsiteY204" fmla="*/ 70156 h 1737429"/>
                <a:gd name="connsiteX205" fmla="*/ 650151 w 2485572"/>
                <a:gd name="connsiteY205" fmla="*/ 92595 h 1737429"/>
                <a:gd name="connsiteX206" fmla="*/ 664069 w 2485572"/>
                <a:gd name="connsiteY206" fmla="*/ 92595 h 1737429"/>
                <a:gd name="connsiteX207" fmla="*/ 689348 w 2485572"/>
                <a:gd name="connsiteY207" fmla="*/ 98275 h 1737429"/>
                <a:gd name="connsiteX208" fmla="*/ 723148 w 2485572"/>
                <a:gd name="connsiteY208" fmla="*/ 89754 h 1737429"/>
                <a:gd name="connsiteX209" fmla="*/ 725704 w 2485572"/>
                <a:gd name="connsiteY209" fmla="*/ 92595 h 1737429"/>
                <a:gd name="connsiteX210" fmla="*/ 731385 w 2485572"/>
                <a:gd name="connsiteY210" fmla="*/ 92595 h 1737429"/>
                <a:gd name="connsiteX211" fmla="*/ 737065 w 2485572"/>
                <a:gd name="connsiteY211" fmla="*/ 95435 h 1737429"/>
                <a:gd name="connsiteX212" fmla="*/ 742746 w 2485572"/>
                <a:gd name="connsiteY212" fmla="*/ 95435 h 1737429"/>
                <a:gd name="connsiteX213" fmla="*/ 779102 w 2485572"/>
                <a:gd name="connsiteY213" fmla="*/ 75837 h 1737429"/>
                <a:gd name="connsiteX214" fmla="*/ 818299 w 2485572"/>
                <a:gd name="connsiteY214" fmla="*/ 39197 h 1737429"/>
                <a:gd name="connsiteX215" fmla="*/ 823980 w 2485572"/>
                <a:gd name="connsiteY215" fmla="*/ 33800 h 1737429"/>
                <a:gd name="connsiteX216" fmla="*/ 851815 w 2485572"/>
                <a:gd name="connsiteY216" fmla="*/ 19598 h 1737429"/>
                <a:gd name="connsiteX217" fmla="*/ 854655 w 2485572"/>
                <a:gd name="connsiteY217" fmla="*/ 14202 h 1737429"/>
                <a:gd name="connsiteX218" fmla="*/ 888455 w 2485572"/>
                <a:gd name="connsiteY218" fmla="*/ 8521 h 1737429"/>
                <a:gd name="connsiteX219" fmla="*/ 893852 w 2485572"/>
                <a:gd name="connsiteY219" fmla="*/ 11361 h 1737429"/>
                <a:gd name="connsiteX220" fmla="*/ 933332 w 2485572"/>
                <a:gd name="connsiteY220" fmla="*/ 36640 h 1737429"/>
                <a:gd name="connsiteX221" fmla="*/ 938729 w 2485572"/>
                <a:gd name="connsiteY221" fmla="*/ 42037 h 1737429"/>
                <a:gd name="connsiteX222" fmla="*/ 969689 w 2485572"/>
                <a:gd name="connsiteY222" fmla="*/ 61635 h 1737429"/>
                <a:gd name="connsiteX223" fmla="*/ 972529 w 2485572"/>
                <a:gd name="connsiteY223" fmla="*/ 64475 h 1737429"/>
                <a:gd name="connsiteX224" fmla="*/ 977925 w 2485572"/>
                <a:gd name="connsiteY224" fmla="*/ 67316 h 1737429"/>
                <a:gd name="connsiteX225" fmla="*/ 1011725 w 2485572"/>
                <a:gd name="connsiteY225" fmla="*/ 67316 h 1737429"/>
                <a:gd name="connsiteX226" fmla="*/ 1031324 w 2485572"/>
                <a:gd name="connsiteY226" fmla="*/ 64475 h 1737429"/>
                <a:gd name="connsiteX227" fmla="*/ 1042401 w 2485572"/>
                <a:gd name="connsiteY227" fmla="*/ 64475 h 1737429"/>
                <a:gd name="connsiteX228" fmla="*/ 1104036 w 2485572"/>
                <a:gd name="connsiteY228" fmla="*/ 70156 h 1737429"/>
                <a:gd name="connsiteX229" fmla="*/ 1109717 w 2485572"/>
                <a:gd name="connsiteY229" fmla="*/ 75837 h 1737429"/>
                <a:gd name="connsiteX230" fmla="*/ 1118238 w 2485572"/>
                <a:gd name="connsiteY230" fmla="*/ 81233 h 1737429"/>
                <a:gd name="connsiteX231" fmla="*/ 1121078 w 2485572"/>
                <a:gd name="connsiteY231" fmla="*/ 84074 h 1737429"/>
                <a:gd name="connsiteX232" fmla="*/ 1143517 w 2485572"/>
                <a:gd name="connsiteY232" fmla="*/ 95435 h 1737429"/>
                <a:gd name="connsiteX233" fmla="*/ 1151754 w 2485572"/>
                <a:gd name="connsiteY233" fmla="*/ 100832 h 1737429"/>
                <a:gd name="connsiteX234" fmla="*/ 1171352 w 2485572"/>
                <a:gd name="connsiteY234" fmla="*/ 100832 h 1737429"/>
                <a:gd name="connsiteX235" fmla="*/ 1174192 w 2485572"/>
                <a:gd name="connsiteY235" fmla="*/ 98275 h 1737429"/>
                <a:gd name="connsiteX236" fmla="*/ 1188110 w 2485572"/>
                <a:gd name="connsiteY236" fmla="*/ 89754 h 1737429"/>
                <a:gd name="connsiteX237" fmla="*/ 1193791 w 2485572"/>
                <a:gd name="connsiteY237" fmla="*/ 84074 h 1737429"/>
                <a:gd name="connsiteX238" fmla="*/ 1238668 w 2485572"/>
                <a:gd name="connsiteY238" fmla="*/ 75837 h 1737429"/>
                <a:gd name="connsiteX239" fmla="*/ 1244348 w 2485572"/>
                <a:gd name="connsiteY239" fmla="*/ 78677 h 1737429"/>
                <a:gd name="connsiteX240" fmla="*/ 1272184 w 2485572"/>
                <a:gd name="connsiteY240" fmla="*/ 75837 h 1737429"/>
                <a:gd name="connsiteX241" fmla="*/ 1280705 w 2485572"/>
                <a:gd name="connsiteY241" fmla="*/ 72996 h 1737429"/>
                <a:gd name="connsiteX242" fmla="*/ 1286385 w 2485572"/>
                <a:gd name="connsiteY242" fmla="*/ 72996 h 1737429"/>
                <a:gd name="connsiteX243" fmla="*/ 1348020 w 2485572"/>
                <a:gd name="connsiteY243" fmla="*/ 50558 h 1737429"/>
                <a:gd name="connsiteX244" fmla="*/ 1350861 w 2485572"/>
                <a:gd name="connsiteY244" fmla="*/ 50558 h 1737429"/>
                <a:gd name="connsiteX245" fmla="*/ 1392898 w 2485572"/>
                <a:gd name="connsiteY245" fmla="*/ 39197 h 1737429"/>
                <a:gd name="connsiteX246" fmla="*/ 1406815 w 2485572"/>
                <a:gd name="connsiteY246" fmla="*/ 39197 h 1737429"/>
                <a:gd name="connsiteX247" fmla="*/ 1459929 w 2485572"/>
                <a:gd name="connsiteY247" fmla="*/ 36640 h 1737429"/>
                <a:gd name="connsiteX248" fmla="*/ 1468450 w 2485572"/>
                <a:gd name="connsiteY248" fmla="*/ 36640 h 1737429"/>
                <a:gd name="connsiteX249" fmla="*/ 1474131 w 2485572"/>
                <a:gd name="connsiteY249" fmla="*/ 33800 h 1737429"/>
                <a:gd name="connsiteX250" fmla="*/ 1479528 w 2485572"/>
                <a:gd name="connsiteY250" fmla="*/ 30960 h 1737429"/>
                <a:gd name="connsiteX251" fmla="*/ 1485208 w 2485572"/>
                <a:gd name="connsiteY251" fmla="*/ 30960 h 1737429"/>
                <a:gd name="connsiteX252" fmla="*/ 1544003 w 2485572"/>
                <a:gd name="connsiteY252" fmla="*/ 16758 h 1737429"/>
                <a:gd name="connsiteX253" fmla="*/ 1549684 w 2485572"/>
                <a:gd name="connsiteY253" fmla="*/ 14202 h 1737429"/>
                <a:gd name="connsiteX254" fmla="*/ 1555364 w 2485572"/>
                <a:gd name="connsiteY254" fmla="*/ 14202 h 1737429"/>
                <a:gd name="connsiteX255" fmla="*/ 1563601 w 2485572"/>
                <a:gd name="connsiteY255" fmla="*/ 11361 h 1737429"/>
                <a:gd name="connsiteX256" fmla="*/ 1614159 w 2485572"/>
                <a:gd name="connsiteY256" fmla="*/ 22439 h 1737429"/>
                <a:gd name="connsiteX257" fmla="*/ 1619840 w 2485572"/>
                <a:gd name="connsiteY257" fmla="*/ 19598 h 1737429"/>
                <a:gd name="connsiteX258" fmla="*/ 1630917 w 2485572"/>
                <a:gd name="connsiteY258" fmla="*/ 16758 h 1737429"/>
                <a:gd name="connsiteX259" fmla="*/ 1645119 w 2485572"/>
                <a:gd name="connsiteY259" fmla="*/ 8521 h 1737429"/>
                <a:gd name="connsiteX260" fmla="*/ 1653356 w 2485572"/>
                <a:gd name="connsiteY260" fmla="*/ 5681 h 1737429"/>
                <a:gd name="connsiteX261" fmla="*/ 1689712 w 2485572"/>
                <a:gd name="connsiteY261" fmla="*/ 0 h 1737429"/>
                <a:gd name="connsiteX262" fmla="*/ 1698233 w 2485572"/>
                <a:gd name="connsiteY262" fmla="*/ 11361 h 1737429"/>
                <a:gd name="connsiteX263" fmla="*/ 1703914 w 2485572"/>
                <a:gd name="connsiteY263" fmla="*/ 14202 h 1737429"/>
                <a:gd name="connsiteX264" fmla="*/ 1709310 w 2485572"/>
                <a:gd name="connsiteY264" fmla="*/ 16758 h 1737429"/>
                <a:gd name="connsiteX265" fmla="*/ 1717831 w 2485572"/>
                <a:gd name="connsiteY265" fmla="*/ 16758 h 1737429"/>
                <a:gd name="connsiteX266" fmla="*/ 1757028 w 2485572"/>
                <a:gd name="connsiteY266" fmla="*/ 22439 h 1737429"/>
                <a:gd name="connsiteX267" fmla="*/ 1762708 w 2485572"/>
                <a:gd name="connsiteY267" fmla="*/ 25279 h 1737429"/>
                <a:gd name="connsiteX268" fmla="*/ 1768389 w 2485572"/>
                <a:gd name="connsiteY268" fmla="*/ 25279 h 1737429"/>
                <a:gd name="connsiteX269" fmla="*/ 1787987 w 2485572"/>
                <a:gd name="connsiteY269" fmla="*/ 33800 h 1737429"/>
                <a:gd name="connsiteX270" fmla="*/ 1793384 w 2485572"/>
                <a:gd name="connsiteY270" fmla="*/ 33800 h 1737429"/>
                <a:gd name="connsiteX271" fmla="*/ 1801905 w 2485572"/>
                <a:gd name="connsiteY271" fmla="*/ 36640 h 1737429"/>
                <a:gd name="connsiteX272" fmla="*/ 1835421 w 2485572"/>
                <a:gd name="connsiteY272" fmla="*/ 42037 h 1737429"/>
                <a:gd name="connsiteX273" fmla="*/ 1891659 w 2485572"/>
                <a:gd name="connsiteY273" fmla="*/ 61635 h 1737429"/>
                <a:gd name="connsiteX274" fmla="*/ 1897340 w 2485572"/>
                <a:gd name="connsiteY274" fmla="*/ 64475 h 1737429"/>
                <a:gd name="connsiteX275" fmla="*/ 1899896 w 2485572"/>
                <a:gd name="connsiteY275" fmla="*/ 67316 h 1737429"/>
                <a:gd name="connsiteX276" fmla="*/ 1944774 w 2485572"/>
                <a:gd name="connsiteY276" fmla="*/ 123270 h 1737429"/>
                <a:gd name="connsiteX277" fmla="*/ 1947614 w 2485572"/>
                <a:gd name="connsiteY277" fmla="*/ 128951 h 1737429"/>
                <a:gd name="connsiteX278" fmla="*/ 1950454 w 2485572"/>
                <a:gd name="connsiteY278" fmla="*/ 131791 h 1737429"/>
                <a:gd name="connsiteX279" fmla="*/ 1956135 w 2485572"/>
                <a:gd name="connsiteY279" fmla="*/ 140312 h 1737429"/>
                <a:gd name="connsiteX280" fmla="*/ 1958975 w 2485572"/>
                <a:gd name="connsiteY280" fmla="*/ 145709 h 1737429"/>
                <a:gd name="connsiteX281" fmla="*/ 1961532 w 2485572"/>
                <a:gd name="connsiteY281" fmla="*/ 154230 h 1737429"/>
                <a:gd name="connsiteX282" fmla="*/ 1998172 w 2485572"/>
                <a:gd name="connsiteY282" fmla="*/ 204788 h 1737429"/>
                <a:gd name="connsiteX283" fmla="*/ 2003569 w 2485572"/>
                <a:gd name="connsiteY283" fmla="*/ 207344 h 1737429"/>
                <a:gd name="connsiteX284" fmla="*/ 2009249 w 2485572"/>
                <a:gd name="connsiteY284" fmla="*/ 210184 h 1737429"/>
                <a:gd name="connsiteX285" fmla="*/ 2017770 w 2485572"/>
                <a:gd name="connsiteY285" fmla="*/ 210184 h 1737429"/>
                <a:gd name="connsiteX286" fmla="*/ 2026007 w 2485572"/>
                <a:gd name="connsiteY286" fmla="*/ 213025 h 1737429"/>
                <a:gd name="connsiteX287" fmla="*/ 2037368 w 2485572"/>
                <a:gd name="connsiteY287" fmla="*/ 215865 h 1737429"/>
                <a:gd name="connsiteX288" fmla="*/ 2099003 w 2485572"/>
                <a:gd name="connsiteY288" fmla="*/ 221546 h 1737429"/>
                <a:gd name="connsiteX289" fmla="*/ 2104684 w 2485572"/>
                <a:gd name="connsiteY289" fmla="*/ 224386 h 1737429"/>
                <a:gd name="connsiteX290" fmla="*/ 2112921 w 2485572"/>
                <a:gd name="connsiteY290" fmla="*/ 224386 h 1737429"/>
                <a:gd name="connsiteX291" fmla="*/ 2124283 w 2485572"/>
                <a:gd name="connsiteY291" fmla="*/ 229783 h 1737429"/>
                <a:gd name="connsiteX292" fmla="*/ 2177397 w 2485572"/>
                <a:gd name="connsiteY292" fmla="*/ 229783 h 1737429"/>
                <a:gd name="connsiteX293" fmla="*/ 2185918 w 2485572"/>
                <a:gd name="connsiteY293" fmla="*/ 232623 h 1737429"/>
                <a:gd name="connsiteX294" fmla="*/ 2213753 w 2485572"/>
                <a:gd name="connsiteY294" fmla="*/ 226942 h 1737429"/>
                <a:gd name="connsiteX295" fmla="*/ 2219434 w 2485572"/>
                <a:gd name="connsiteY295" fmla="*/ 224386 h 1737429"/>
                <a:gd name="connsiteX296" fmla="*/ 2241872 w 2485572"/>
                <a:gd name="connsiteY296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06529 w 2485572"/>
                <a:gd name="connsiteY71" fmla="*/ 1707640 h 1737429"/>
                <a:gd name="connsiteX72" fmla="*/ 1017406 w 2485572"/>
                <a:gd name="connsiteY72" fmla="*/ 1561045 h 1737429"/>
                <a:gd name="connsiteX73" fmla="*/ 1022803 w 2485572"/>
                <a:gd name="connsiteY73" fmla="*/ 1558205 h 1737429"/>
                <a:gd name="connsiteX74" fmla="*/ 1025643 w 2485572"/>
                <a:gd name="connsiteY74" fmla="*/ 1555364 h 1737429"/>
                <a:gd name="connsiteX75" fmla="*/ 1031324 w 2485572"/>
                <a:gd name="connsiteY75" fmla="*/ 1549684 h 1737429"/>
                <a:gd name="connsiteX76" fmla="*/ 1289417 w 2485572"/>
                <a:gd name="connsiteY76" fmla="*/ 1536685 h 1737429"/>
                <a:gd name="connsiteX77" fmla="*/ 1061999 w 2485572"/>
                <a:gd name="connsiteY77" fmla="*/ 1465610 h 1737429"/>
                <a:gd name="connsiteX78" fmla="*/ 1061999 w 2485572"/>
                <a:gd name="connsiteY78" fmla="*/ 1429254 h 1737429"/>
                <a:gd name="connsiteX79" fmla="*/ 1048082 w 2485572"/>
                <a:gd name="connsiteY79" fmla="*/ 1403975 h 1737429"/>
                <a:gd name="connsiteX80" fmla="*/ 1022803 w 2485572"/>
                <a:gd name="connsiteY80" fmla="*/ 1387217 h 1737429"/>
                <a:gd name="connsiteX81" fmla="*/ 1011725 w 2485572"/>
                <a:gd name="connsiteY81" fmla="*/ 1381536 h 1737429"/>
                <a:gd name="connsiteX82" fmla="*/ 1000364 w 2485572"/>
                <a:gd name="connsiteY82" fmla="*/ 1381536 h 1737429"/>
                <a:gd name="connsiteX83" fmla="*/ 961167 w 2485572"/>
                <a:gd name="connsiteY83" fmla="*/ 1376140 h 1737429"/>
                <a:gd name="connsiteX84" fmla="*/ 924811 w 2485572"/>
                <a:gd name="connsiteY84" fmla="*/ 1367618 h 1737429"/>
                <a:gd name="connsiteX85" fmla="*/ 919131 w 2485572"/>
                <a:gd name="connsiteY85" fmla="*/ 1367618 h 1737429"/>
                <a:gd name="connsiteX86" fmla="*/ 913450 w 2485572"/>
                <a:gd name="connsiteY86" fmla="*/ 1364778 h 1737429"/>
                <a:gd name="connsiteX87" fmla="*/ 908053 w 2485572"/>
                <a:gd name="connsiteY87" fmla="*/ 1364778 h 1737429"/>
                <a:gd name="connsiteX88" fmla="*/ 877094 w 2485572"/>
                <a:gd name="connsiteY88" fmla="*/ 1381536 h 1737429"/>
                <a:gd name="connsiteX89" fmla="*/ 868857 w 2485572"/>
                <a:gd name="connsiteY89" fmla="*/ 1390057 h 1737429"/>
                <a:gd name="connsiteX90" fmla="*/ 835057 w 2485572"/>
                <a:gd name="connsiteY90" fmla="*/ 1434934 h 1737429"/>
                <a:gd name="connsiteX91" fmla="*/ 832217 w 2485572"/>
                <a:gd name="connsiteY91" fmla="*/ 1440331 h 1737429"/>
                <a:gd name="connsiteX92" fmla="*/ 832217 w 2485572"/>
                <a:gd name="connsiteY92" fmla="*/ 1446012 h 1737429"/>
                <a:gd name="connsiteX93" fmla="*/ 767741 w 2485572"/>
                <a:gd name="connsiteY93" fmla="*/ 1513327 h 1737429"/>
                <a:gd name="connsiteX94" fmla="*/ 711787 w 2485572"/>
                <a:gd name="connsiteY94" fmla="*/ 1535766 h 1737429"/>
                <a:gd name="connsiteX95" fmla="*/ 686508 w 2485572"/>
                <a:gd name="connsiteY95" fmla="*/ 1541447 h 1737429"/>
                <a:gd name="connsiteX96" fmla="*/ 661513 w 2485572"/>
                <a:gd name="connsiteY96" fmla="*/ 1549684 h 1737429"/>
                <a:gd name="connsiteX97" fmla="*/ 658672 w 2485572"/>
                <a:gd name="connsiteY97" fmla="*/ 1552524 h 1737429"/>
                <a:gd name="connsiteX98" fmla="*/ 652992 w 2485572"/>
                <a:gd name="connsiteY98" fmla="*/ 1555364 h 1737429"/>
                <a:gd name="connsiteX99" fmla="*/ 624873 w 2485572"/>
                <a:gd name="connsiteY99" fmla="*/ 1561045 h 1737429"/>
                <a:gd name="connsiteX100" fmla="*/ 619476 w 2485572"/>
                <a:gd name="connsiteY100" fmla="*/ 1558205 h 1737429"/>
                <a:gd name="connsiteX101" fmla="*/ 616636 w 2485572"/>
                <a:gd name="connsiteY101" fmla="*/ 1555364 h 1737429"/>
                <a:gd name="connsiteX102" fmla="*/ 597037 w 2485572"/>
                <a:gd name="connsiteY102" fmla="*/ 1532926 h 1737429"/>
                <a:gd name="connsiteX103" fmla="*/ 594197 w 2485572"/>
                <a:gd name="connsiteY103" fmla="*/ 1521848 h 1737429"/>
                <a:gd name="connsiteX104" fmla="*/ 591357 w 2485572"/>
                <a:gd name="connsiteY104" fmla="*/ 1519008 h 1737429"/>
                <a:gd name="connsiteX105" fmla="*/ 566078 w 2485572"/>
                <a:gd name="connsiteY105" fmla="*/ 1482368 h 1737429"/>
                <a:gd name="connsiteX106" fmla="*/ 560397 w 2485572"/>
                <a:gd name="connsiteY106" fmla="*/ 1471291 h 1737429"/>
                <a:gd name="connsiteX107" fmla="*/ 555000 w 2485572"/>
                <a:gd name="connsiteY107" fmla="*/ 1465610 h 1737429"/>
                <a:gd name="connsiteX108" fmla="*/ 498762 w 2485572"/>
                <a:gd name="connsiteY108" fmla="*/ 1432094 h 1737429"/>
                <a:gd name="connsiteX109" fmla="*/ 490525 w 2485572"/>
                <a:gd name="connsiteY109" fmla="*/ 1429254 h 1737429"/>
                <a:gd name="connsiteX110" fmla="*/ 487685 w 2485572"/>
                <a:gd name="connsiteY110" fmla="*/ 1429254 h 1737429"/>
                <a:gd name="connsiteX111" fmla="*/ 462406 w 2485572"/>
                <a:gd name="connsiteY111" fmla="*/ 1426413 h 1737429"/>
                <a:gd name="connsiteX112" fmla="*/ 400770 w 2485572"/>
                <a:gd name="connsiteY112" fmla="*/ 1426413 h 1737429"/>
                <a:gd name="connsiteX113" fmla="*/ 392250 w 2485572"/>
                <a:gd name="connsiteY113" fmla="*/ 1423573 h 1737429"/>
                <a:gd name="connsiteX114" fmla="*/ 384013 w 2485572"/>
                <a:gd name="connsiteY114" fmla="*/ 1420733 h 1737429"/>
                <a:gd name="connsiteX115" fmla="*/ 375492 w 2485572"/>
                <a:gd name="connsiteY115" fmla="*/ 1420733 h 1737429"/>
                <a:gd name="connsiteX116" fmla="*/ 319537 w 2485572"/>
                <a:gd name="connsiteY116" fmla="*/ 1409655 h 1737429"/>
                <a:gd name="connsiteX117" fmla="*/ 313856 w 2485572"/>
                <a:gd name="connsiteY117" fmla="*/ 1406815 h 1737429"/>
                <a:gd name="connsiteX118" fmla="*/ 308176 w 2485572"/>
                <a:gd name="connsiteY118" fmla="*/ 1406815 h 1737429"/>
                <a:gd name="connsiteX119" fmla="*/ 297098 w 2485572"/>
                <a:gd name="connsiteY119" fmla="*/ 1401134 h 1737429"/>
                <a:gd name="connsiteX120" fmla="*/ 221546 w 2485572"/>
                <a:gd name="connsiteY120" fmla="*/ 1392898 h 1737429"/>
                <a:gd name="connsiteX121" fmla="*/ 213025 w 2485572"/>
                <a:gd name="connsiteY121" fmla="*/ 1392898 h 1737429"/>
                <a:gd name="connsiteX122" fmla="*/ 204504 w 2485572"/>
                <a:gd name="connsiteY122" fmla="*/ 1395738 h 1737429"/>
                <a:gd name="connsiteX123" fmla="*/ 154230 w 2485572"/>
                <a:gd name="connsiteY123" fmla="*/ 1406815 h 1737429"/>
                <a:gd name="connsiteX124" fmla="*/ 148549 w 2485572"/>
                <a:gd name="connsiteY124" fmla="*/ 1403975 h 1737429"/>
                <a:gd name="connsiteX125" fmla="*/ 137472 w 2485572"/>
                <a:gd name="connsiteY125" fmla="*/ 1398294 h 1737429"/>
                <a:gd name="connsiteX126" fmla="*/ 131791 w 2485572"/>
                <a:gd name="connsiteY126" fmla="*/ 1398294 h 1737429"/>
                <a:gd name="connsiteX127" fmla="*/ 67316 w 2485572"/>
                <a:gd name="connsiteY127" fmla="*/ 1418177 h 1737429"/>
                <a:gd name="connsiteX128" fmla="*/ 58795 w 2485572"/>
                <a:gd name="connsiteY128" fmla="*/ 1420733 h 1737429"/>
                <a:gd name="connsiteX129" fmla="*/ 50558 w 2485572"/>
                <a:gd name="connsiteY129" fmla="*/ 1423573 h 1737429"/>
                <a:gd name="connsiteX130" fmla="*/ 42037 w 2485572"/>
                <a:gd name="connsiteY130" fmla="*/ 1423573 h 1737429"/>
                <a:gd name="connsiteX131" fmla="*/ 5681 w 2485572"/>
                <a:gd name="connsiteY131" fmla="*/ 1432094 h 1737429"/>
                <a:gd name="connsiteX132" fmla="*/ 2840 w 2485572"/>
                <a:gd name="connsiteY132" fmla="*/ 1403975 h 1737429"/>
                <a:gd name="connsiteX133" fmla="*/ 0 w 2485572"/>
                <a:gd name="connsiteY133" fmla="*/ 1395738 h 1737429"/>
                <a:gd name="connsiteX134" fmla="*/ 5681 w 2485572"/>
                <a:gd name="connsiteY134" fmla="*/ 1373299 h 1737429"/>
                <a:gd name="connsiteX135" fmla="*/ 5681 w 2485572"/>
                <a:gd name="connsiteY135" fmla="*/ 1361938 h 1737429"/>
                <a:gd name="connsiteX136" fmla="*/ 11361 w 2485572"/>
                <a:gd name="connsiteY136" fmla="*/ 1345180 h 1737429"/>
                <a:gd name="connsiteX137" fmla="*/ 42037 w 2485572"/>
                <a:gd name="connsiteY137" fmla="*/ 1305983 h 1737429"/>
                <a:gd name="connsiteX138" fmla="*/ 47718 w 2485572"/>
                <a:gd name="connsiteY138" fmla="*/ 1294622 h 1737429"/>
                <a:gd name="connsiteX139" fmla="*/ 39197 w 2485572"/>
                <a:gd name="connsiteY139" fmla="*/ 1275024 h 1737429"/>
                <a:gd name="connsiteX140" fmla="*/ 33516 w 2485572"/>
                <a:gd name="connsiteY140" fmla="*/ 1269627 h 1737429"/>
                <a:gd name="connsiteX141" fmla="*/ 33516 w 2485572"/>
                <a:gd name="connsiteY141" fmla="*/ 1244348 h 1737429"/>
                <a:gd name="connsiteX142" fmla="*/ 64475 w 2485572"/>
                <a:gd name="connsiteY142" fmla="*/ 1213389 h 1737429"/>
                <a:gd name="connsiteX143" fmla="*/ 81233 w 2485572"/>
                <a:gd name="connsiteY143" fmla="*/ 1199471 h 1737429"/>
                <a:gd name="connsiteX144" fmla="*/ 86914 w 2485572"/>
                <a:gd name="connsiteY144" fmla="*/ 1190950 h 1737429"/>
                <a:gd name="connsiteX145" fmla="*/ 97991 w 2485572"/>
                <a:gd name="connsiteY145" fmla="*/ 1160275 h 1737429"/>
                <a:gd name="connsiteX146" fmla="*/ 95435 w 2485572"/>
                <a:gd name="connsiteY146" fmla="*/ 1151753 h 1737429"/>
                <a:gd name="connsiteX147" fmla="*/ 95435 w 2485572"/>
                <a:gd name="connsiteY147" fmla="*/ 1121078 h 1737429"/>
                <a:gd name="connsiteX148" fmla="*/ 100832 w 2485572"/>
                <a:gd name="connsiteY148" fmla="*/ 1112557 h 1737429"/>
                <a:gd name="connsiteX149" fmla="*/ 103672 w 2485572"/>
                <a:gd name="connsiteY149" fmla="*/ 1106876 h 1737429"/>
                <a:gd name="connsiteX150" fmla="*/ 154230 w 2485572"/>
                <a:gd name="connsiteY150" fmla="*/ 1070520 h 1737429"/>
                <a:gd name="connsiteX151" fmla="*/ 176668 w 2485572"/>
                <a:gd name="connsiteY151" fmla="*/ 1045241 h 1737429"/>
                <a:gd name="connsiteX152" fmla="*/ 176668 w 2485572"/>
                <a:gd name="connsiteY152" fmla="*/ 1037004 h 1737429"/>
                <a:gd name="connsiteX153" fmla="*/ 173828 w 2485572"/>
                <a:gd name="connsiteY153" fmla="*/ 1028483 h 1737429"/>
                <a:gd name="connsiteX154" fmla="*/ 157070 w 2485572"/>
                <a:gd name="connsiteY154" fmla="*/ 1008885 h 1737429"/>
                <a:gd name="connsiteX155" fmla="*/ 154230 w 2485572"/>
                <a:gd name="connsiteY155" fmla="*/ 1000648 h 1737429"/>
                <a:gd name="connsiteX156" fmla="*/ 157070 w 2485572"/>
                <a:gd name="connsiteY156" fmla="*/ 964008 h 1737429"/>
                <a:gd name="connsiteX157" fmla="*/ 154230 w 2485572"/>
                <a:gd name="connsiteY157" fmla="*/ 955771 h 1737429"/>
                <a:gd name="connsiteX158" fmla="*/ 126111 w 2485572"/>
                <a:gd name="connsiteY158" fmla="*/ 930492 h 1737429"/>
                <a:gd name="connsiteX159" fmla="*/ 112193 w 2485572"/>
                <a:gd name="connsiteY159" fmla="*/ 927652 h 1737429"/>
                <a:gd name="connsiteX160" fmla="*/ 109353 w 2485572"/>
                <a:gd name="connsiteY160" fmla="*/ 921971 h 1737429"/>
                <a:gd name="connsiteX161" fmla="*/ 109353 w 2485572"/>
                <a:gd name="connsiteY161" fmla="*/ 908053 h 1737429"/>
                <a:gd name="connsiteX162" fmla="*/ 117590 w 2485572"/>
                <a:gd name="connsiteY162" fmla="*/ 891295 h 1737429"/>
                <a:gd name="connsiteX163" fmla="*/ 123270 w 2485572"/>
                <a:gd name="connsiteY163" fmla="*/ 885615 h 1737429"/>
                <a:gd name="connsiteX164" fmla="*/ 148549 w 2485572"/>
                <a:gd name="connsiteY164" fmla="*/ 866016 h 1737429"/>
                <a:gd name="connsiteX165" fmla="*/ 128951 w 2485572"/>
                <a:gd name="connsiteY165" fmla="*/ 840738 h 1737429"/>
                <a:gd name="connsiteX166" fmla="*/ 126111 w 2485572"/>
                <a:gd name="connsiteY166" fmla="*/ 821139 h 1737429"/>
                <a:gd name="connsiteX167" fmla="*/ 140028 w 2485572"/>
                <a:gd name="connsiteY167" fmla="*/ 812618 h 1737429"/>
                <a:gd name="connsiteX168" fmla="*/ 142869 w 2485572"/>
                <a:gd name="connsiteY168" fmla="*/ 790464 h 1737429"/>
                <a:gd name="connsiteX169" fmla="*/ 154230 w 2485572"/>
                <a:gd name="connsiteY169" fmla="*/ 773422 h 1737429"/>
                <a:gd name="connsiteX170" fmla="*/ 157070 w 2485572"/>
                <a:gd name="connsiteY170" fmla="*/ 762344 h 1737429"/>
                <a:gd name="connsiteX171" fmla="*/ 157070 w 2485572"/>
                <a:gd name="connsiteY171" fmla="*/ 753824 h 1737429"/>
                <a:gd name="connsiteX172" fmla="*/ 145709 w 2485572"/>
                <a:gd name="connsiteY172" fmla="*/ 731385 h 1737429"/>
                <a:gd name="connsiteX173" fmla="*/ 145709 w 2485572"/>
                <a:gd name="connsiteY173" fmla="*/ 723148 h 1737429"/>
                <a:gd name="connsiteX174" fmla="*/ 159627 w 2485572"/>
                <a:gd name="connsiteY174" fmla="*/ 714627 h 1737429"/>
                <a:gd name="connsiteX175" fmla="*/ 204504 w 2485572"/>
                <a:gd name="connsiteY175" fmla="*/ 708946 h 1737429"/>
                <a:gd name="connsiteX176" fmla="*/ 232623 w 2485572"/>
                <a:gd name="connsiteY176" fmla="*/ 678271 h 1737429"/>
                <a:gd name="connsiteX177" fmla="*/ 232623 w 2485572"/>
                <a:gd name="connsiteY177" fmla="*/ 666909 h 1737429"/>
                <a:gd name="connsiteX178" fmla="*/ 215865 w 2485572"/>
                <a:gd name="connsiteY178" fmla="*/ 644755 h 1737429"/>
                <a:gd name="connsiteX179" fmla="*/ 218705 w 2485572"/>
                <a:gd name="connsiteY179" fmla="*/ 613795 h 1737429"/>
                <a:gd name="connsiteX180" fmla="*/ 241144 w 2485572"/>
                <a:gd name="connsiteY180" fmla="*/ 582836 h 1737429"/>
                <a:gd name="connsiteX181" fmla="*/ 252221 w 2485572"/>
                <a:gd name="connsiteY181" fmla="*/ 571758 h 1737429"/>
                <a:gd name="connsiteX182" fmla="*/ 285737 w 2485572"/>
                <a:gd name="connsiteY182" fmla="*/ 524041 h 1737429"/>
                <a:gd name="connsiteX183" fmla="*/ 291418 w 2485572"/>
                <a:gd name="connsiteY183" fmla="*/ 518644 h 1737429"/>
                <a:gd name="connsiteX184" fmla="*/ 322377 w 2485572"/>
                <a:gd name="connsiteY184" fmla="*/ 518644 h 1737429"/>
                <a:gd name="connsiteX185" fmla="*/ 333455 w 2485572"/>
                <a:gd name="connsiteY185" fmla="*/ 510123 h 1737429"/>
                <a:gd name="connsiteX186" fmla="*/ 341976 w 2485572"/>
                <a:gd name="connsiteY186" fmla="*/ 482004 h 1737429"/>
                <a:gd name="connsiteX187" fmla="*/ 347372 w 2485572"/>
                <a:gd name="connsiteY187" fmla="*/ 476607 h 1737429"/>
                <a:gd name="connsiteX188" fmla="*/ 386853 w 2485572"/>
                <a:gd name="connsiteY188" fmla="*/ 459565 h 1737429"/>
                <a:gd name="connsiteX189" fmla="*/ 389409 w 2485572"/>
                <a:gd name="connsiteY189" fmla="*/ 454169 h 1737429"/>
                <a:gd name="connsiteX190" fmla="*/ 400770 w 2485572"/>
                <a:gd name="connsiteY190" fmla="*/ 434570 h 1737429"/>
                <a:gd name="connsiteX191" fmla="*/ 414688 w 2485572"/>
                <a:gd name="connsiteY191" fmla="*/ 392534 h 1737429"/>
                <a:gd name="connsiteX192" fmla="*/ 428890 w 2485572"/>
                <a:gd name="connsiteY192" fmla="*/ 341976 h 1737429"/>
                <a:gd name="connsiteX193" fmla="*/ 434286 w 2485572"/>
                <a:gd name="connsiteY193" fmla="*/ 255062 h 1737429"/>
                <a:gd name="connsiteX194" fmla="*/ 437127 w 2485572"/>
                <a:gd name="connsiteY194" fmla="*/ 252221 h 1737429"/>
                <a:gd name="connsiteX195" fmla="*/ 448488 w 2485572"/>
                <a:gd name="connsiteY195" fmla="*/ 235463 h 1737429"/>
                <a:gd name="connsiteX196" fmla="*/ 468086 w 2485572"/>
                <a:gd name="connsiteY196" fmla="*/ 221546 h 1737429"/>
                <a:gd name="connsiteX197" fmla="*/ 501602 w 2485572"/>
                <a:gd name="connsiteY197" fmla="*/ 215865 h 1737429"/>
                <a:gd name="connsiteX198" fmla="*/ 512964 w 2485572"/>
                <a:gd name="connsiteY198" fmla="*/ 213025 h 1737429"/>
                <a:gd name="connsiteX199" fmla="*/ 555000 w 2485572"/>
                <a:gd name="connsiteY199" fmla="*/ 187746 h 1737429"/>
                <a:gd name="connsiteX200" fmla="*/ 557557 w 2485572"/>
                <a:gd name="connsiteY200" fmla="*/ 182349 h 1737429"/>
                <a:gd name="connsiteX201" fmla="*/ 602434 w 2485572"/>
                <a:gd name="connsiteY201" fmla="*/ 131791 h 1737429"/>
                <a:gd name="connsiteX202" fmla="*/ 605274 w 2485572"/>
                <a:gd name="connsiteY202" fmla="*/ 123270 h 1737429"/>
                <a:gd name="connsiteX203" fmla="*/ 594197 w 2485572"/>
                <a:gd name="connsiteY203" fmla="*/ 70156 h 1737429"/>
                <a:gd name="connsiteX204" fmla="*/ 650151 w 2485572"/>
                <a:gd name="connsiteY204" fmla="*/ 92595 h 1737429"/>
                <a:gd name="connsiteX205" fmla="*/ 664069 w 2485572"/>
                <a:gd name="connsiteY205" fmla="*/ 92595 h 1737429"/>
                <a:gd name="connsiteX206" fmla="*/ 689348 w 2485572"/>
                <a:gd name="connsiteY206" fmla="*/ 98275 h 1737429"/>
                <a:gd name="connsiteX207" fmla="*/ 723148 w 2485572"/>
                <a:gd name="connsiteY207" fmla="*/ 89754 h 1737429"/>
                <a:gd name="connsiteX208" fmla="*/ 725704 w 2485572"/>
                <a:gd name="connsiteY208" fmla="*/ 92595 h 1737429"/>
                <a:gd name="connsiteX209" fmla="*/ 731385 w 2485572"/>
                <a:gd name="connsiteY209" fmla="*/ 92595 h 1737429"/>
                <a:gd name="connsiteX210" fmla="*/ 737065 w 2485572"/>
                <a:gd name="connsiteY210" fmla="*/ 95435 h 1737429"/>
                <a:gd name="connsiteX211" fmla="*/ 742746 w 2485572"/>
                <a:gd name="connsiteY211" fmla="*/ 95435 h 1737429"/>
                <a:gd name="connsiteX212" fmla="*/ 779102 w 2485572"/>
                <a:gd name="connsiteY212" fmla="*/ 75837 h 1737429"/>
                <a:gd name="connsiteX213" fmla="*/ 818299 w 2485572"/>
                <a:gd name="connsiteY213" fmla="*/ 39197 h 1737429"/>
                <a:gd name="connsiteX214" fmla="*/ 823980 w 2485572"/>
                <a:gd name="connsiteY214" fmla="*/ 33800 h 1737429"/>
                <a:gd name="connsiteX215" fmla="*/ 851815 w 2485572"/>
                <a:gd name="connsiteY215" fmla="*/ 19598 h 1737429"/>
                <a:gd name="connsiteX216" fmla="*/ 854655 w 2485572"/>
                <a:gd name="connsiteY216" fmla="*/ 14202 h 1737429"/>
                <a:gd name="connsiteX217" fmla="*/ 888455 w 2485572"/>
                <a:gd name="connsiteY217" fmla="*/ 8521 h 1737429"/>
                <a:gd name="connsiteX218" fmla="*/ 893852 w 2485572"/>
                <a:gd name="connsiteY218" fmla="*/ 11361 h 1737429"/>
                <a:gd name="connsiteX219" fmla="*/ 933332 w 2485572"/>
                <a:gd name="connsiteY219" fmla="*/ 36640 h 1737429"/>
                <a:gd name="connsiteX220" fmla="*/ 938729 w 2485572"/>
                <a:gd name="connsiteY220" fmla="*/ 42037 h 1737429"/>
                <a:gd name="connsiteX221" fmla="*/ 969689 w 2485572"/>
                <a:gd name="connsiteY221" fmla="*/ 61635 h 1737429"/>
                <a:gd name="connsiteX222" fmla="*/ 972529 w 2485572"/>
                <a:gd name="connsiteY222" fmla="*/ 64475 h 1737429"/>
                <a:gd name="connsiteX223" fmla="*/ 977925 w 2485572"/>
                <a:gd name="connsiteY223" fmla="*/ 67316 h 1737429"/>
                <a:gd name="connsiteX224" fmla="*/ 1011725 w 2485572"/>
                <a:gd name="connsiteY224" fmla="*/ 67316 h 1737429"/>
                <a:gd name="connsiteX225" fmla="*/ 1031324 w 2485572"/>
                <a:gd name="connsiteY225" fmla="*/ 64475 h 1737429"/>
                <a:gd name="connsiteX226" fmla="*/ 1042401 w 2485572"/>
                <a:gd name="connsiteY226" fmla="*/ 64475 h 1737429"/>
                <a:gd name="connsiteX227" fmla="*/ 1104036 w 2485572"/>
                <a:gd name="connsiteY227" fmla="*/ 70156 h 1737429"/>
                <a:gd name="connsiteX228" fmla="*/ 1109717 w 2485572"/>
                <a:gd name="connsiteY228" fmla="*/ 75837 h 1737429"/>
                <a:gd name="connsiteX229" fmla="*/ 1118238 w 2485572"/>
                <a:gd name="connsiteY229" fmla="*/ 81233 h 1737429"/>
                <a:gd name="connsiteX230" fmla="*/ 1121078 w 2485572"/>
                <a:gd name="connsiteY230" fmla="*/ 84074 h 1737429"/>
                <a:gd name="connsiteX231" fmla="*/ 1143517 w 2485572"/>
                <a:gd name="connsiteY231" fmla="*/ 95435 h 1737429"/>
                <a:gd name="connsiteX232" fmla="*/ 1151754 w 2485572"/>
                <a:gd name="connsiteY232" fmla="*/ 100832 h 1737429"/>
                <a:gd name="connsiteX233" fmla="*/ 1171352 w 2485572"/>
                <a:gd name="connsiteY233" fmla="*/ 100832 h 1737429"/>
                <a:gd name="connsiteX234" fmla="*/ 1174192 w 2485572"/>
                <a:gd name="connsiteY234" fmla="*/ 98275 h 1737429"/>
                <a:gd name="connsiteX235" fmla="*/ 1188110 w 2485572"/>
                <a:gd name="connsiteY235" fmla="*/ 89754 h 1737429"/>
                <a:gd name="connsiteX236" fmla="*/ 1193791 w 2485572"/>
                <a:gd name="connsiteY236" fmla="*/ 84074 h 1737429"/>
                <a:gd name="connsiteX237" fmla="*/ 1238668 w 2485572"/>
                <a:gd name="connsiteY237" fmla="*/ 75837 h 1737429"/>
                <a:gd name="connsiteX238" fmla="*/ 1244348 w 2485572"/>
                <a:gd name="connsiteY238" fmla="*/ 78677 h 1737429"/>
                <a:gd name="connsiteX239" fmla="*/ 1272184 w 2485572"/>
                <a:gd name="connsiteY239" fmla="*/ 75837 h 1737429"/>
                <a:gd name="connsiteX240" fmla="*/ 1280705 w 2485572"/>
                <a:gd name="connsiteY240" fmla="*/ 72996 h 1737429"/>
                <a:gd name="connsiteX241" fmla="*/ 1286385 w 2485572"/>
                <a:gd name="connsiteY241" fmla="*/ 72996 h 1737429"/>
                <a:gd name="connsiteX242" fmla="*/ 1348020 w 2485572"/>
                <a:gd name="connsiteY242" fmla="*/ 50558 h 1737429"/>
                <a:gd name="connsiteX243" fmla="*/ 1350861 w 2485572"/>
                <a:gd name="connsiteY243" fmla="*/ 50558 h 1737429"/>
                <a:gd name="connsiteX244" fmla="*/ 1392898 w 2485572"/>
                <a:gd name="connsiteY244" fmla="*/ 39197 h 1737429"/>
                <a:gd name="connsiteX245" fmla="*/ 1406815 w 2485572"/>
                <a:gd name="connsiteY245" fmla="*/ 39197 h 1737429"/>
                <a:gd name="connsiteX246" fmla="*/ 1459929 w 2485572"/>
                <a:gd name="connsiteY246" fmla="*/ 36640 h 1737429"/>
                <a:gd name="connsiteX247" fmla="*/ 1468450 w 2485572"/>
                <a:gd name="connsiteY247" fmla="*/ 36640 h 1737429"/>
                <a:gd name="connsiteX248" fmla="*/ 1474131 w 2485572"/>
                <a:gd name="connsiteY248" fmla="*/ 33800 h 1737429"/>
                <a:gd name="connsiteX249" fmla="*/ 1479528 w 2485572"/>
                <a:gd name="connsiteY249" fmla="*/ 30960 h 1737429"/>
                <a:gd name="connsiteX250" fmla="*/ 1485208 w 2485572"/>
                <a:gd name="connsiteY250" fmla="*/ 30960 h 1737429"/>
                <a:gd name="connsiteX251" fmla="*/ 1544003 w 2485572"/>
                <a:gd name="connsiteY251" fmla="*/ 16758 h 1737429"/>
                <a:gd name="connsiteX252" fmla="*/ 1549684 w 2485572"/>
                <a:gd name="connsiteY252" fmla="*/ 14202 h 1737429"/>
                <a:gd name="connsiteX253" fmla="*/ 1555364 w 2485572"/>
                <a:gd name="connsiteY253" fmla="*/ 14202 h 1737429"/>
                <a:gd name="connsiteX254" fmla="*/ 1563601 w 2485572"/>
                <a:gd name="connsiteY254" fmla="*/ 11361 h 1737429"/>
                <a:gd name="connsiteX255" fmla="*/ 1614159 w 2485572"/>
                <a:gd name="connsiteY255" fmla="*/ 22439 h 1737429"/>
                <a:gd name="connsiteX256" fmla="*/ 1619840 w 2485572"/>
                <a:gd name="connsiteY256" fmla="*/ 19598 h 1737429"/>
                <a:gd name="connsiteX257" fmla="*/ 1630917 w 2485572"/>
                <a:gd name="connsiteY257" fmla="*/ 16758 h 1737429"/>
                <a:gd name="connsiteX258" fmla="*/ 1645119 w 2485572"/>
                <a:gd name="connsiteY258" fmla="*/ 8521 h 1737429"/>
                <a:gd name="connsiteX259" fmla="*/ 1653356 w 2485572"/>
                <a:gd name="connsiteY259" fmla="*/ 5681 h 1737429"/>
                <a:gd name="connsiteX260" fmla="*/ 1689712 w 2485572"/>
                <a:gd name="connsiteY260" fmla="*/ 0 h 1737429"/>
                <a:gd name="connsiteX261" fmla="*/ 1698233 w 2485572"/>
                <a:gd name="connsiteY261" fmla="*/ 11361 h 1737429"/>
                <a:gd name="connsiteX262" fmla="*/ 1703914 w 2485572"/>
                <a:gd name="connsiteY262" fmla="*/ 14202 h 1737429"/>
                <a:gd name="connsiteX263" fmla="*/ 1709310 w 2485572"/>
                <a:gd name="connsiteY263" fmla="*/ 16758 h 1737429"/>
                <a:gd name="connsiteX264" fmla="*/ 1717831 w 2485572"/>
                <a:gd name="connsiteY264" fmla="*/ 16758 h 1737429"/>
                <a:gd name="connsiteX265" fmla="*/ 1757028 w 2485572"/>
                <a:gd name="connsiteY265" fmla="*/ 22439 h 1737429"/>
                <a:gd name="connsiteX266" fmla="*/ 1762708 w 2485572"/>
                <a:gd name="connsiteY266" fmla="*/ 25279 h 1737429"/>
                <a:gd name="connsiteX267" fmla="*/ 1768389 w 2485572"/>
                <a:gd name="connsiteY267" fmla="*/ 25279 h 1737429"/>
                <a:gd name="connsiteX268" fmla="*/ 1787987 w 2485572"/>
                <a:gd name="connsiteY268" fmla="*/ 33800 h 1737429"/>
                <a:gd name="connsiteX269" fmla="*/ 1793384 w 2485572"/>
                <a:gd name="connsiteY269" fmla="*/ 33800 h 1737429"/>
                <a:gd name="connsiteX270" fmla="*/ 1801905 w 2485572"/>
                <a:gd name="connsiteY270" fmla="*/ 36640 h 1737429"/>
                <a:gd name="connsiteX271" fmla="*/ 1835421 w 2485572"/>
                <a:gd name="connsiteY271" fmla="*/ 42037 h 1737429"/>
                <a:gd name="connsiteX272" fmla="*/ 1891659 w 2485572"/>
                <a:gd name="connsiteY272" fmla="*/ 61635 h 1737429"/>
                <a:gd name="connsiteX273" fmla="*/ 1897340 w 2485572"/>
                <a:gd name="connsiteY273" fmla="*/ 64475 h 1737429"/>
                <a:gd name="connsiteX274" fmla="*/ 1899896 w 2485572"/>
                <a:gd name="connsiteY274" fmla="*/ 67316 h 1737429"/>
                <a:gd name="connsiteX275" fmla="*/ 1944774 w 2485572"/>
                <a:gd name="connsiteY275" fmla="*/ 123270 h 1737429"/>
                <a:gd name="connsiteX276" fmla="*/ 1947614 w 2485572"/>
                <a:gd name="connsiteY276" fmla="*/ 128951 h 1737429"/>
                <a:gd name="connsiteX277" fmla="*/ 1950454 w 2485572"/>
                <a:gd name="connsiteY277" fmla="*/ 131791 h 1737429"/>
                <a:gd name="connsiteX278" fmla="*/ 1956135 w 2485572"/>
                <a:gd name="connsiteY278" fmla="*/ 140312 h 1737429"/>
                <a:gd name="connsiteX279" fmla="*/ 1958975 w 2485572"/>
                <a:gd name="connsiteY279" fmla="*/ 145709 h 1737429"/>
                <a:gd name="connsiteX280" fmla="*/ 1961532 w 2485572"/>
                <a:gd name="connsiteY280" fmla="*/ 154230 h 1737429"/>
                <a:gd name="connsiteX281" fmla="*/ 1998172 w 2485572"/>
                <a:gd name="connsiteY281" fmla="*/ 204788 h 1737429"/>
                <a:gd name="connsiteX282" fmla="*/ 2003569 w 2485572"/>
                <a:gd name="connsiteY282" fmla="*/ 207344 h 1737429"/>
                <a:gd name="connsiteX283" fmla="*/ 2009249 w 2485572"/>
                <a:gd name="connsiteY283" fmla="*/ 210184 h 1737429"/>
                <a:gd name="connsiteX284" fmla="*/ 2017770 w 2485572"/>
                <a:gd name="connsiteY284" fmla="*/ 210184 h 1737429"/>
                <a:gd name="connsiteX285" fmla="*/ 2026007 w 2485572"/>
                <a:gd name="connsiteY285" fmla="*/ 213025 h 1737429"/>
                <a:gd name="connsiteX286" fmla="*/ 2037368 w 2485572"/>
                <a:gd name="connsiteY286" fmla="*/ 215865 h 1737429"/>
                <a:gd name="connsiteX287" fmla="*/ 2099003 w 2485572"/>
                <a:gd name="connsiteY287" fmla="*/ 221546 h 1737429"/>
                <a:gd name="connsiteX288" fmla="*/ 2104684 w 2485572"/>
                <a:gd name="connsiteY288" fmla="*/ 224386 h 1737429"/>
                <a:gd name="connsiteX289" fmla="*/ 2112921 w 2485572"/>
                <a:gd name="connsiteY289" fmla="*/ 224386 h 1737429"/>
                <a:gd name="connsiteX290" fmla="*/ 2124283 w 2485572"/>
                <a:gd name="connsiteY290" fmla="*/ 229783 h 1737429"/>
                <a:gd name="connsiteX291" fmla="*/ 2177397 w 2485572"/>
                <a:gd name="connsiteY291" fmla="*/ 229783 h 1737429"/>
                <a:gd name="connsiteX292" fmla="*/ 2185918 w 2485572"/>
                <a:gd name="connsiteY292" fmla="*/ 232623 h 1737429"/>
                <a:gd name="connsiteX293" fmla="*/ 2213753 w 2485572"/>
                <a:gd name="connsiteY293" fmla="*/ 226942 h 1737429"/>
                <a:gd name="connsiteX294" fmla="*/ 2219434 w 2485572"/>
                <a:gd name="connsiteY294" fmla="*/ 224386 h 1737429"/>
                <a:gd name="connsiteX295" fmla="*/ 2241872 w 2485572"/>
                <a:gd name="connsiteY295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06529 w 2485572"/>
                <a:gd name="connsiteY71" fmla="*/ 1707640 h 1737429"/>
                <a:gd name="connsiteX72" fmla="*/ 1017406 w 2485572"/>
                <a:gd name="connsiteY72" fmla="*/ 1561045 h 1737429"/>
                <a:gd name="connsiteX73" fmla="*/ 1022803 w 2485572"/>
                <a:gd name="connsiteY73" fmla="*/ 1558205 h 1737429"/>
                <a:gd name="connsiteX74" fmla="*/ 1025643 w 2485572"/>
                <a:gd name="connsiteY74" fmla="*/ 1555364 h 1737429"/>
                <a:gd name="connsiteX75" fmla="*/ 1289417 w 2485572"/>
                <a:gd name="connsiteY75" fmla="*/ 1536685 h 1737429"/>
                <a:gd name="connsiteX76" fmla="*/ 1061999 w 2485572"/>
                <a:gd name="connsiteY76" fmla="*/ 1465610 h 1737429"/>
                <a:gd name="connsiteX77" fmla="*/ 1061999 w 2485572"/>
                <a:gd name="connsiteY77" fmla="*/ 1429254 h 1737429"/>
                <a:gd name="connsiteX78" fmla="*/ 1048082 w 2485572"/>
                <a:gd name="connsiteY78" fmla="*/ 1403975 h 1737429"/>
                <a:gd name="connsiteX79" fmla="*/ 1022803 w 2485572"/>
                <a:gd name="connsiteY79" fmla="*/ 1387217 h 1737429"/>
                <a:gd name="connsiteX80" fmla="*/ 1011725 w 2485572"/>
                <a:gd name="connsiteY80" fmla="*/ 1381536 h 1737429"/>
                <a:gd name="connsiteX81" fmla="*/ 1000364 w 2485572"/>
                <a:gd name="connsiteY81" fmla="*/ 1381536 h 1737429"/>
                <a:gd name="connsiteX82" fmla="*/ 961167 w 2485572"/>
                <a:gd name="connsiteY82" fmla="*/ 1376140 h 1737429"/>
                <a:gd name="connsiteX83" fmla="*/ 924811 w 2485572"/>
                <a:gd name="connsiteY83" fmla="*/ 1367618 h 1737429"/>
                <a:gd name="connsiteX84" fmla="*/ 919131 w 2485572"/>
                <a:gd name="connsiteY84" fmla="*/ 1367618 h 1737429"/>
                <a:gd name="connsiteX85" fmla="*/ 913450 w 2485572"/>
                <a:gd name="connsiteY85" fmla="*/ 1364778 h 1737429"/>
                <a:gd name="connsiteX86" fmla="*/ 908053 w 2485572"/>
                <a:gd name="connsiteY86" fmla="*/ 1364778 h 1737429"/>
                <a:gd name="connsiteX87" fmla="*/ 877094 w 2485572"/>
                <a:gd name="connsiteY87" fmla="*/ 1381536 h 1737429"/>
                <a:gd name="connsiteX88" fmla="*/ 868857 w 2485572"/>
                <a:gd name="connsiteY88" fmla="*/ 1390057 h 1737429"/>
                <a:gd name="connsiteX89" fmla="*/ 835057 w 2485572"/>
                <a:gd name="connsiteY89" fmla="*/ 1434934 h 1737429"/>
                <a:gd name="connsiteX90" fmla="*/ 832217 w 2485572"/>
                <a:gd name="connsiteY90" fmla="*/ 1440331 h 1737429"/>
                <a:gd name="connsiteX91" fmla="*/ 832217 w 2485572"/>
                <a:gd name="connsiteY91" fmla="*/ 1446012 h 1737429"/>
                <a:gd name="connsiteX92" fmla="*/ 767741 w 2485572"/>
                <a:gd name="connsiteY92" fmla="*/ 1513327 h 1737429"/>
                <a:gd name="connsiteX93" fmla="*/ 711787 w 2485572"/>
                <a:gd name="connsiteY93" fmla="*/ 1535766 h 1737429"/>
                <a:gd name="connsiteX94" fmla="*/ 686508 w 2485572"/>
                <a:gd name="connsiteY94" fmla="*/ 1541447 h 1737429"/>
                <a:gd name="connsiteX95" fmla="*/ 661513 w 2485572"/>
                <a:gd name="connsiteY95" fmla="*/ 1549684 h 1737429"/>
                <a:gd name="connsiteX96" fmla="*/ 658672 w 2485572"/>
                <a:gd name="connsiteY96" fmla="*/ 1552524 h 1737429"/>
                <a:gd name="connsiteX97" fmla="*/ 652992 w 2485572"/>
                <a:gd name="connsiteY97" fmla="*/ 1555364 h 1737429"/>
                <a:gd name="connsiteX98" fmla="*/ 624873 w 2485572"/>
                <a:gd name="connsiteY98" fmla="*/ 1561045 h 1737429"/>
                <a:gd name="connsiteX99" fmla="*/ 619476 w 2485572"/>
                <a:gd name="connsiteY99" fmla="*/ 1558205 h 1737429"/>
                <a:gd name="connsiteX100" fmla="*/ 616636 w 2485572"/>
                <a:gd name="connsiteY100" fmla="*/ 1555364 h 1737429"/>
                <a:gd name="connsiteX101" fmla="*/ 597037 w 2485572"/>
                <a:gd name="connsiteY101" fmla="*/ 1532926 h 1737429"/>
                <a:gd name="connsiteX102" fmla="*/ 594197 w 2485572"/>
                <a:gd name="connsiteY102" fmla="*/ 1521848 h 1737429"/>
                <a:gd name="connsiteX103" fmla="*/ 591357 w 2485572"/>
                <a:gd name="connsiteY103" fmla="*/ 1519008 h 1737429"/>
                <a:gd name="connsiteX104" fmla="*/ 566078 w 2485572"/>
                <a:gd name="connsiteY104" fmla="*/ 1482368 h 1737429"/>
                <a:gd name="connsiteX105" fmla="*/ 560397 w 2485572"/>
                <a:gd name="connsiteY105" fmla="*/ 1471291 h 1737429"/>
                <a:gd name="connsiteX106" fmla="*/ 555000 w 2485572"/>
                <a:gd name="connsiteY106" fmla="*/ 1465610 h 1737429"/>
                <a:gd name="connsiteX107" fmla="*/ 498762 w 2485572"/>
                <a:gd name="connsiteY107" fmla="*/ 1432094 h 1737429"/>
                <a:gd name="connsiteX108" fmla="*/ 490525 w 2485572"/>
                <a:gd name="connsiteY108" fmla="*/ 1429254 h 1737429"/>
                <a:gd name="connsiteX109" fmla="*/ 487685 w 2485572"/>
                <a:gd name="connsiteY109" fmla="*/ 1429254 h 1737429"/>
                <a:gd name="connsiteX110" fmla="*/ 462406 w 2485572"/>
                <a:gd name="connsiteY110" fmla="*/ 1426413 h 1737429"/>
                <a:gd name="connsiteX111" fmla="*/ 400770 w 2485572"/>
                <a:gd name="connsiteY111" fmla="*/ 1426413 h 1737429"/>
                <a:gd name="connsiteX112" fmla="*/ 392250 w 2485572"/>
                <a:gd name="connsiteY112" fmla="*/ 1423573 h 1737429"/>
                <a:gd name="connsiteX113" fmla="*/ 384013 w 2485572"/>
                <a:gd name="connsiteY113" fmla="*/ 1420733 h 1737429"/>
                <a:gd name="connsiteX114" fmla="*/ 375492 w 2485572"/>
                <a:gd name="connsiteY114" fmla="*/ 1420733 h 1737429"/>
                <a:gd name="connsiteX115" fmla="*/ 319537 w 2485572"/>
                <a:gd name="connsiteY115" fmla="*/ 1409655 h 1737429"/>
                <a:gd name="connsiteX116" fmla="*/ 313856 w 2485572"/>
                <a:gd name="connsiteY116" fmla="*/ 1406815 h 1737429"/>
                <a:gd name="connsiteX117" fmla="*/ 308176 w 2485572"/>
                <a:gd name="connsiteY117" fmla="*/ 1406815 h 1737429"/>
                <a:gd name="connsiteX118" fmla="*/ 297098 w 2485572"/>
                <a:gd name="connsiteY118" fmla="*/ 1401134 h 1737429"/>
                <a:gd name="connsiteX119" fmla="*/ 221546 w 2485572"/>
                <a:gd name="connsiteY119" fmla="*/ 1392898 h 1737429"/>
                <a:gd name="connsiteX120" fmla="*/ 213025 w 2485572"/>
                <a:gd name="connsiteY120" fmla="*/ 1392898 h 1737429"/>
                <a:gd name="connsiteX121" fmla="*/ 204504 w 2485572"/>
                <a:gd name="connsiteY121" fmla="*/ 1395738 h 1737429"/>
                <a:gd name="connsiteX122" fmla="*/ 154230 w 2485572"/>
                <a:gd name="connsiteY122" fmla="*/ 1406815 h 1737429"/>
                <a:gd name="connsiteX123" fmla="*/ 148549 w 2485572"/>
                <a:gd name="connsiteY123" fmla="*/ 1403975 h 1737429"/>
                <a:gd name="connsiteX124" fmla="*/ 137472 w 2485572"/>
                <a:gd name="connsiteY124" fmla="*/ 1398294 h 1737429"/>
                <a:gd name="connsiteX125" fmla="*/ 131791 w 2485572"/>
                <a:gd name="connsiteY125" fmla="*/ 1398294 h 1737429"/>
                <a:gd name="connsiteX126" fmla="*/ 67316 w 2485572"/>
                <a:gd name="connsiteY126" fmla="*/ 1418177 h 1737429"/>
                <a:gd name="connsiteX127" fmla="*/ 58795 w 2485572"/>
                <a:gd name="connsiteY127" fmla="*/ 1420733 h 1737429"/>
                <a:gd name="connsiteX128" fmla="*/ 50558 w 2485572"/>
                <a:gd name="connsiteY128" fmla="*/ 1423573 h 1737429"/>
                <a:gd name="connsiteX129" fmla="*/ 42037 w 2485572"/>
                <a:gd name="connsiteY129" fmla="*/ 1423573 h 1737429"/>
                <a:gd name="connsiteX130" fmla="*/ 5681 w 2485572"/>
                <a:gd name="connsiteY130" fmla="*/ 1432094 h 1737429"/>
                <a:gd name="connsiteX131" fmla="*/ 2840 w 2485572"/>
                <a:gd name="connsiteY131" fmla="*/ 1403975 h 1737429"/>
                <a:gd name="connsiteX132" fmla="*/ 0 w 2485572"/>
                <a:gd name="connsiteY132" fmla="*/ 1395738 h 1737429"/>
                <a:gd name="connsiteX133" fmla="*/ 5681 w 2485572"/>
                <a:gd name="connsiteY133" fmla="*/ 1373299 h 1737429"/>
                <a:gd name="connsiteX134" fmla="*/ 5681 w 2485572"/>
                <a:gd name="connsiteY134" fmla="*/ 1361938 h 1737429"/>
                <a:gd name="connsiteX135" fmla="*/ 11361 w 2485572"/>
                <a:gd name="connsiteY135" fmla="*/ 1345180 h 1737429"/>
                <a:gd name="connsiteX136" fmla="*/ 42037 w 2485572"/>
                <a:gd name="connsiteY136" fmla="*/ 1305983 h 1737429"/>
                <a:gd name="connsiteX137" fmla="*/ 47718 w 2485572"/>
                <a:gd name="connsiteY137" fmla="*/ 1294622 h 1737429"/>
                <a:gd name="connsiteX138" fmla="*/ 39197 w 2485572"/>
                <a:gd name="connsiteY138" fmla="*/ 1275024 h 1737429"/>
                <a:gd name="connsiteX139" fmla="*/ 33516 w 2485572"/>
                <a:gd name="connsiteY139" fmla="*/ 1269627 h 1737429"/>
                <a:gd name="connsiteX140" fmla="*/ 33516 w 2485572"/>
                <a:gd name="connsiteY140" fmla="*/ 1244348 h 1737429"/>
                <a:gd name="connsiteX141" fmla="*/ 64475 w 2485572"/>
                <a:gd name="connsiteY141" fmla="*/ 1213389 h 1737429"/>
                <a:gd name="connsiteX142" fmla="*/ 81233 w 2485572"/>
                <a:gd name="connsiteY142" fmla="*/ 1199471 h 1737429"/>
                <a:gd name="connsiteX143" fmla="*/ 86914 w 2485572"/>
                <a:gd name="connsiteY143" fmla="*/ 1190950 h 1737429"/>
                <a:gd name="connsiteX144" fmla="*/ 97991 w 2485572"/>
                <a:gd name="connsiteY144" fmla="*/ 1160275 h 1737429"/>
                <a:gd name="connsiteX145" fmla="*/ 95435 w 2485572"/>
                <a:gd name="connsiteY145" fmla="*/ 1151753 h 1737429"/>
                <a:gd name="connsiteX146" fmla="*/ 95435 w 2485572"/>
                <a:gd name="connsiteY146" fmla="*/ 1121078 h 1737429"/>
                <a:gd name="connsiteX147" fmla="*/ 100832 w 2485572"/>
                <a:gd name="connsiteY147" fmla="*/ 1112557 h 1737429"/>
                <a:gd name="connsiteX148" fmla="*/ 103672 w 2485572"/>
                <a:gd name="connsiteY148" fmla="*/ 1106876 h 1737429"/>
                <a:gd name="connsiteX149" fmla="*/ 154230 w 2485572"/>
                <a:gd name="connsiteY149" fmla="*/ 1070520 h 1737429"/>
                <a:gd name="connsiteX150" fmla="*/ 176668 w 2485572"/>
                <a:gd name="connsiteY150" fmla="*/ 1045241 h 1737429"/>
                <a:gd name="connsiteX151" fmla="*/ 176668 w 2485572"/>
                <a:gd name="connsiteY151" fmla="*/ 1037004 h 1737429"/>
                <a:gd name="connsiteX152" fmla="*/ 173828 w 2485572"/>
                <a:gd name="connsiteY152" fmla="*/ 1028483 h 1737429"/>
                <a:gd name="connsiteX153" fmla="*/ 157070 w 2485572"/>
                <a:gd name="connsiteY153" fmla="*/ 1008885 h 1737429"/>
                <a:gd name="connsiteX154" fmla="*/ 154230 w 2485572"/>
                <a:gd name="connsiteY154" fmla="*/ 1000648 h 1737429"/>
                <a:gd name="connsiteX155" fmla="*/ 157070 w 2485572"/>
                <a:gd name="connsiteY155" fmla="*/ 964008 h 1737429"/>
                <a:gd name="connsiteX156" fmla="*/ 154230 w 2485572"/>
                <a:gd name="connsiteY156" fmla="*/ 955771 h 1737429"/>
                <a:gd name="connsiteX157" fmla="*/ 126111 w 2485572"/>
                <a:gd name="connsiteY157" fmla="*/ 930492 h 1737429"/>
                <a:gd name="connsiteX158" fmla="*/ 112193 w 2485572"/>
                <a:gd name="connsiteY158" fmla="*/ 927652 h 1737429"/>
                <a:gd name="connsiteX159" fmla="*/ 109353 w 2485572"/>
                <a:gd name="connsiteY159" fmla="*/ 921971 h 1737429"/>
                <a:gd name="connsiteX160" fmla="*/ 109353 w 2485572"/>
                <a:gd name="connsiteY160" fmla="*/ 908053 h 1737429"/>
                <a:gd name="connsiteX161" fmla="*/ 117590 w 2485572"/>
                <a:gd name="connsiteY161" fmla="*/ 891295 h 1737429"/>
                <a:gd name="connsiteX162" fmla="*/ 123270 w 2485572"/>
                <a:gd name="connsiteY162" fmla="*/ 885615 h 1737429"/>
                <a:gd name="connsiteX163" fmla="*/ 148549 w 2485572"/>
                <a:gd name="connsiteY163" fmla="*/ 866016 h 1737429"/>
                <a:gd name="connsiteX164" fmla="*/ 128951 w 2485572"/>
                <a:gd name="connsiteY164" fmla="*/ 840738 h 1737429"/>
                <a:gd name="connsiteX165" fmla="*/ 126111 w 2485572"/>
                <a:gd name="connsiteY165" fmla="*/ 821139 h 1737429"/>
                <a:gd name="connsiteX166" fmla="*/ 140028 w 2485572"/>
                <a:gd name="connsiteY166" fmla="*/ 812618 h 1737429"/>
                <a:gd name="connsiteX167" fmla="*/ 142869 w 2485572"/>
                <a:gd name="connsiteY167" fmla="*/ 790464 h 1737429"/>
                <a:gd name="connsiteX168" fmla="*/ 154230 w 2485572"/>
                <a:gd name="connsiteY168" fmla="*/ 773422 h 1737429"/>
                <a:gd name="connsiteX169" fmla="*/ 157070 w 2485572"/>
                <a:gd name="connsiteY169" fmla="*/ 762344 h 1737429"/>
                <a:gd name="connsiteX170" fmla="*/ 157070 w 2485572"/>
                <a:gd name="connsiteY170" fmla="*/ 753824 h 1737429"/>
                <a:gd name="connsiteX171" fmla="*/ 145709 w 2485572"/>
                <a:gd name="connsiteY171" fmla="*/ 731385 h 1737429"/>
                <a:gd name="connsiteX172" fmla="*/ 145709 w 2485572"/>
                <a:gd name="connsiteY172" fmla="*/ 723148 h 1737429"/>
                <a:gd name="connsiteX173" fmla="*/ 159627 w 2485572"/>
                <a:gd name="connsiteY173" fmla="*/ 714627 h 1737429"/>
                <a:gd name="connsiteX174" fmla="*/ 204504 w 2485572"/>
                <a:gd name="connsiteY174" fmla="*/ 708946 h 1737429"/>
                <a:gd name="connsiteX175" fmla="*/ 232623 w 2485572"/>
                <a:gd name="connsiteY175" fmla="*/ 678271 h 1737429"/>
                <a:gd name="connsiteX176" fmla="*/ 232623 w 2485572"/>
                <a:gd name="connsiteY176" fmla="*/ 666909 h 1737429"/>
                <a:gd name="connsiteX177" fmla="*/ 215865 w 2485572"/>
                <a:gd name="connsiteY177" fmla="*/ 644755 h 1737429"/>
                <a:gd name="connsiteX178" fmla="*/ 218705 w 2485572"/>
                <a:gd name="connsiteY178" fmla="*/ 613795 h 1737429"/>
                <a:gd name="connsiteX179" fmla="*/ 241144 w 2485572"/>
                <a:gd name="connsiteY179" fmla="*/ 582836 h 1737429"/>
                <a:gd name="connsiteX180" fmla="*/ 252221 w 2485572"/>
                <a:gd name="connsiteY180" fmla="*/ 571758 h 1737429"/>
                <a:gd name="connsiteX181" fmla="*/ 285737 w 2485572"/>
                <a:gd name="connsiteY181" fmla="*/ 524041 h 1737429"/>
                <a:gd name="connsiteX182" fmla="*/ 291418 w 2485572"/>
                <a:gd name="connsiteY182" fmla="*/ 518644 h 1737429"/>
                <a:gd name="connsiteX183" fmla="*/ 322377 w 2485572"/>
                <a:gd name="connsiteY183" fmla="*/ 518644 h 1737429"/>
                <a:gd name="connsiteX184" fmla="*/ 333455 w 2485572"/>
                <a:gd name="connsiteY184" fmla="*/ 510123 h 1737429"/>
                <a:gd name="connsiteX185" fmla="*/ 341976 w 2485572"/>
                <a:gd name="connsiteY185" fmla="*/ 482004 h 1737429"/>
                <a:gd name="connsiteX186" fmla="*/ 347372 w 2485572"/>
                <a:gd name="connsiteY186" fmla="*/ 476607 h 1737429"/>
                <a:gd name="connsiteX187" fmla="*/ 386853 w 2485572"/>
                <a:gd name="connsiteY187" fmla="*/ 459565 h 1737429"/>
                <a:gd name="connsiteX188" fmla="*/ 389409 w 2485572"/>
                <a:gd name="connsiteY188" fmla="*/ 454169 h 1737429"/>
                <a:gd name="connsiteX189" fmla="*/ 400770 w 2485572"/>
                <a:gd name="connsiteY189" fmla="*/ 434570 h 1737429"/>
                <a:gd name="connsiteX190" fmla="*/ 414688 w 2485572"/>
                <a:gd name="connsiteY190" fmla="*/ 392534 h 1737429"/>
                <a:gd name="connsiteX191" fmla="*/ 428890 w 2485572"/>
                <a:gd name="connsiteY191" fmla="*/ 341976 h 1737429"/>
                <a:gd name="connsiteX192" fmla="*/ 434286 w 2485572"/>
                <a:gd name="connsiteY192" fmla="*/ 255062 h 1737429"/>
                <a:gd name="connsiteX193" fmla="*/ 437127 w 2485572"/>
                <a:gd name="connsiteY193" fmla="*/ 252221 h 1737429"/>
                <a:gd name="connsiteX194" fmla="*/ 448488 w 2485572"/>
                <a:gd name="connsiteY194" fmla="*/ 235463 h 1737429"/>
                <a:gd name="connsiteX195" fmla="*/ 468086 w 2485572"/>
                <a:gd name="connsiteY195" fmla="*/ 221546 h 1737429"/>
                <a:gd name="connsiteX196" fmla="*/ 501602 w 2485572"/>
                <a:gd name="connsiteY196" fmla="*/ 215865 h 1737429"/>
                <a:gd name="connsiteX197" fmla="*/ 512964 w 2485572"/>
                <a:gd name="connsiteY197" fmla="*/ 213025 h 1737429"/>
                <a:gd name="connsiteX198" fmla="*/ 555000 w 2485572"/>
                <a:gd name="connsiteY198" fmla="*/ 187746 h 1737429"/>
                <a:gd name="connsiteX199" fmla="*/ 557557 w 2485572"/>
                <a:gd name="connsiteY199" fmla="*/ 182349 h 1737429"/>
                <a:gd name="connsiteX200" fmla="*/ 602434 w 2485572"/>
                <a:gd name="connsiteY200" fmla="*/ 131791 h 1737429"/>
                <a:gd name="connsiteX201" fmla="*/ 605274 w 2485572"/>
                <a:gd name="connsiteY201" fmla="*/ 123270 h 1737429"/>
                <a:gd name="connsiteX202" fmla="*/ 594197 w 2485572"/>
                <a:gd name="connsiteY202" fmla="*/ 70156 h 1737429"/>
                <a:gd name="connsiteX203" fmla="*/ 650151 w 2485572"/>
                <a:gd name="connsiteY203" fmla="*/ 92595 h 1737429"/>
                <a:gd name="connsiteX204" fmla="*/ 664069 w 2485572"/>
                <a:gd name="connsiteY204" fmla="*/ 92595 h 1737429"/>
                <a:gd name="connsiteX205" fmla="*/ 689348 w 2485572"/>
                <a:gd name="connsiteY205" fmla="*/ 98275 h 1737429"/>
                <a:gd name="connsiteX206" fmla="*/ 723148 w 2485572"/>
                <a:gd name="connsiteY206" fmla="*/ 89754 h 1737429"/>
                <a:gd name="connsiteX207" fmla="*/ 725704 w 2485572"/>
                <a:gd name="connsiteY207" fmla="*/ 92595 h 1737429"/>
                <a:gd name="connsiteX208" fmla="*/ 731385 w 2485572"/>
                <a:gd name="connsiteY208" fmla="*/ 92595 h 1737429"/>
                <a:gd name="connsiteX209" fmla="*/ 737065 w 2485572"/>
                <a:gd name="connsiteY209" fmla="*/ 95435 h 1737429"/>
                <a:gd name="connsiteX210" fmla="*/ 742746 w 2485572"/>
                <a:gd name="connsiteY210" fmla="*/ 95435 h 1737429"/>
                <a:gd name="connsiteX211" fmla="*/ 779102 w 2485572"/>
                <a:gd name="connsiteY211" fmla="*/ 75837 h 1737429"/>
                <a:gd name="connsiteX212" fmla="*/ 818299 w 2485572"/>
                <a:gd name="connsiteY212" fmla="*/ 39197 h 1737429"/>
                <a:gd name="connsiteX213" fmla="*/ 823980 w 2485572"/>
                <a:gd name="connsiteY213" fmla="*/ 33800 h 1737429"/>
                <a:gd name="connsiteX214" fmla="*/ 851815 w 2485572"/>
                <a:gd name="connsiteY214" fmla="*/ 19598 h 1737429"/>
                <a:gd name="connsiteX215" fmla="*/ 854655 w 2485572"/>
                <a:gd name="connsiteY215" fmla="*/ 14202 h 1737429"/>
                <a:gd name="connsiteX216" fmla="*/ 888455 w 2485572"/>
                <a:gd name="connsiteY216" fmla="*/ 8521 h 1737429"/>
                <a:gd name="connsiteX217" fmla="*/ 893852 w 2485572"/>
                <a:gd name="connsiteY217" fmla="*/ 11361 h 1737429"/>
                <a:gd name="connsiteX218" fmla="*/ 933332 w 2485572"/>
                <a:gd name="connsiteY218" fmla="*/ 36640 h 1737429"/>
                <a:gd name="connsiteX219" fmla="*/ 938729 w 2485572"/>
                <a:gd name="connsiteY219" fmla="*/ 42037 h 1737429"/>
                <a:gd name="connsiteX220" fmla="*/ 969689 w 2485572"/>
                <a:gd name="connsiteY220" fmla="*/ 61635 h 1737429"/>
                <a:gd name="connsiteX221" fmla="*/ 972529 w 2485572"/>
                <a:gd name="connsiteY221" fmla="*/ 64475 h 1737429"/>
                <a:gd name="connsiteX222" fmla="*/ 977925 w 2485572"/>
                <a:gd name="connsiteY222" fmla="*/ 67316 h 1737429"/>
                <a:gd name="connsiteX223" fmla="*/ 1011725 w 2485572"/>
                <a:gd name="connsiteY223" fmla="*/ 67316 h 1737429"/>
                <a:gd name="connsiteX224" fmla="*/ 1031324 w 2485572"/>
                <a:gd name="connsiteY224" fmla="*/ 64475 h 1737429"/>
                <a:gd name="connsiteX225" fmla="*/ 1042401 w 2485572"/>
                <a:gd name="connsiteY225" fmla="*/ 64475 h 1737429"/>
                <a:gd name="connsiteX226" fmla="*/ 1104036 w 2485572"/>
                <a:gd name="connsiteY226" fmla="*/ 70156 h 1737429"/>
                <a:gd name="connsiteX227" fmla="*/ 1109717 w 2485572"/>
                <a:gd name="connsiteY227" fmla="*/ 75837 h 1737429"/>
                <a:gd name="connsiteX228" fmla="*/ 1118238 w 2485572"/>
                <a:gd name="connsiteY228" fmla="*/ 81233 h 1737429"/>
                <a:gd name="connsiteX229" fmla="*/ 1121078 w 2485572"/>
                <a:gd name="connsiteY229" fmla="*/ 84074 h 1737429"/>
                <a:gd name="connsiteX230" fmla="*/ 1143517 w 2485572"/>
                <a:gd name="connsiteY230" fmla="*/ 95435 h 1737429"/>
                <a:gd name="connsiteX231" fmla="*/ 1151754 w 2485572"/>
                <a:gd name="connsiteY231" fmla="*/ 100832 h 1737429"/>
                <a:gd name="connsiteX232" fmla="*/ 1171352 w 2485572"/>
                <a:gd name="connsiteY232" fmla="*/ 100832 h 1737429"/>
                <a:gd name="connsiteX233" fmla="*/ 1174192 w 2485572"/>
                <a:gd name="connsiteY233" fmla="*/ 98275 h 1737429"/>
                <a:gd name="connsiteX234" fmla="*/ 1188110 w 2485572"/>
                <a:gd name="connsiteY234" fmla="*/ 89754 h 1737429"/>
                <a:gd name="connsiteX235" fmla="*/ 1193791 w 2485572"/>
                <a:gd name="connsiteY235" fmla="*/ 84074 h 1737429"/>
                <a:gd name="connsiteX236" fmla="*/ 1238668 w 2485572"/>
                <a:gd name="connsiteY236" fmla="*/ 75837 h 1737429"/>
                <a:gd name="connsiteX237" fmla="*/ 1244348 w 2485572"/>
                <a:gd name="connsiteY237" fmla="*/ 78677 h 1737429"/>
                <a:gd name="connsiteX238" fmla="*/ 1272184 w 2485572"/>
                <a:gd name="connsiteY238" fmla="*/ 75837 h 1737429"/>
                <a:gd name="connsiteX239" fmla="*/ 1280705 w 2485572"/>
                <a:gd name="connsiteY239" fmla="*/ 72996 h 1737429"/>
                <a:gd name="connsiteX240" fmla="*/ 1286385 w 2485572"/>
                <a:gd name="connsiteY240" fmla="*/ 72996 h 1737429"/>
                <a:gd name="connsiteX241" fmla="*/ 1348020 w 2485572"/>
                <a:gd name="connsiteY241" fmla="*/ 50558 h 1737429"/>
                <a:gd name="connsiteX242" fmla="*/ 1350861 w 2485572"/>
                <a:gd name="connsiteY242" fmla="*/ 50558 h 1737429"/>
                <a:gd name="connsiteX243" fmla="*/ 1392898 w 2485572"/>
                <a:gd name="connsiteY243" fmla="*/ 39197 h 1737429"/>
                <a:gd name="connsiteX244" fmla="*/ 1406815 w 2485572"/>
                <a:gd name="connsiteY244" fmla="*/ 39197 h 1737429"/>
                <a:gd name="connsiteX245" fmla="*/ 1459929 w 2485572"/>
                <a:gd name="connsiteY245" fmla="*/ 36640 h 1737429"/>
                <a:gd name="connsiteX246" fmla="*/ 1468450 w 2485572"/>
                <a:gd name="connsiteY246" fmla="*/ 36640 h 1737429"/>
                <a:gd name="connsiteX247" fmla="*/ 1474131 w 2485572"/>
                <a:gd name="connsiteY247" fmla="*/ 33800 h 1737429"/>
                <a:gd name="connsiteX248" fmla="*/ 1479528 w 2485572"/>
                <a:gd name="connsiteY248" fmla="*/ 30960 h 1737429"/>
                <a:gd name="connsiteX249" fmla="*/ 1485208 w 2485572"/>
                <a:gd name="connsiteY249" fmla="*/ 30960 h 1737429"/>
                <a:gd name="connsiteX250" fmla="*/ 1544003 w 2485572"/>
                <a:gd name="connsiteY250" fmla="*/ 16758 h 1737429"/>
                <a:gd name="connsiteX251" fmla="*/ 1549684 w 2485572"/>
                <a:gd name="connsiteY251" fmla="*/ 14202 h 1737429"/>
                <a:gd name="connsiteX252" fmla="*/ 1555364 w 2485572"/>
                <a:gd name="connsiteY252" fmla="*/ 14202 h 1737429"/>
                <a:gd name="connsiteX253" fmla="*/ 1563601 w 2485572"/>
                <a:gd name="connsiteY253" fmla="*/ 11361 h 1737429"/>
                <a:gd name="connsiteX254" fmla="*/ 1614159 w 2485572"/>
                <a:gd name="connsiteY254" fmla="*/ 22439 h 1737429"/>
                <a:gd name="connsiteX255" fmla="*/ 1619840 w 2485572"/>
                <a:gd name="connsiteY255" fmla="*/ 19598 h 1737429"/>
                <a:gd name="connsiteX256" fmla="*/ 1630917 w 2485572"/>
                <a:gd name="connsiteY256" fmla="*/ 16758 h 1737429"/>
                <a:gd name="connsiteX257" fmla="*/ 1645119 w 2485572"/>
                <a:gd name="connsiteY257" fmla="*/ 8521 h 1737429"/>
                <a:gd name="connsiteX258" fmla="*/ 1653356 w 2485572"/>
                <a:gd name="connsiteY258" fmla="*/ 5681 h 1737429"/>
                <a:gd name="connsiteX259" fmla="*/ 1689712 w 2485572"/>
                <a:gd name="connsiteY259" fmla="*/ 0 h 1737429"/>
                <a:gd name="connsiteX260" fmla="*/ 1698233 w 2485572"/>
                <a:gd name="connsiteY260" fmla="*/ 11361 h 1737429"/>
                <a:gd name="connsiteX261" fmla="*/ 1703914 w 2485572"/>
                <a:gd name="connsiteY261" fmla="*/ 14202 h 1737429"/>
                <a:gd name="connsiteX262" fmla="*/ 1709310 w 2485572"/>
                <a:gd name="connsiteY262" fmla="*/ 16758 h 1737429"/>
                <a:gd name="connsiteX263" fmla="*/ 1717831 w 2485572"/>
                <a:gd name="connsiteY263" fmla="*/ 16758 h 1737429"/>
                <a:gd name="connsiteX264" fmla="*/ 1757028 w 2485572"/>
                <a:gd name="connsiteY264" fmla="*/ 22439 h 1737429"/>
                <a:gd name="connsiteX265" fmla="*/ 1762708 w 2485572"/>
                <a:gd name="connsiteY265" fmla="*/ 25279 h 1737429"/>
                <a:gd name="connsiteX266" fmla="*/ 1768389 w 2485572"/>
                <a:gd name="connsiteY266" fmla="*/ 25279 h 1737429"/>
                <a:gd name="connsiteX267" fmla="*/ 1787987 w 2485572"/>
                <a:gd name="connsiteY267" fmla="*/ 33800 h 1737429"/>
                <a:gd name="connsiteX268" fmla="*/ 1793384 w 2485572"/>
                <a:gd name="connsiteY268" fmla="*/ 33800 h 1737429"/>
                <a:gd name="connsiteX269" fmla="*/ 1801905 w 2485572"/>
                <a:gd name="connsiteY269" fmla="*/ 36640 h 1737429"/>
                <a:gd name="connsiteX270" fmla="*/ 1835421 w 2485572"/>
                <a:gd name="connsiteY270" fmla="*/ 42037 h 1737429"/>
                <a:gd name="connsiteX271" fmla="*/ 1891659 w 2485572"/>
                <a:gd name="connsiteY271" fmla="*/ 61635 h 1737429"/>
                <a:gd name="connsiteX272" fmla="*/ 1897340 w 2485572"/>
                <a:gd name="connsiteY272" fmla="*/ 64475 h 1737429"/>
                <a:gd name="connsiteX273" fmla="*/ 1899896 w 2485572"/>
                <a:gd name="connsiteY273" fmla="*/ 67316 h 1737429"/>
                <a:gd name="connsiteX274" fmla="*/ 1944774 w 2485572"/>
                <a:gd name="connsiteY274" fmla="*/ 123270 h 1737429"/>
                <a:gd name="connsiteX275" fmla="*/ 1947614 w 2485572"/>
                <a:gd name="connsiteY275" fmla="*/ 128951 h 1737429"/>
                <a:gd name="connsiteX276" fmla="*/ 1950454 w 2485572"/>
                <a:gd name="connsiteY276" fmla="*/ 131791 h 1737429"/>
                <a:gd name="connsiteX277" fmla="*/ 1956135 w 2485572"/>
                <a:gd name="connsiteY277" fmla="*/ 140312 h 1737429"/>
                <a:gd name="connsiteX278" fmla="*/ 1958975 w 2485572"/>
                <a:gd name="connsiteY278" fmla="*/ 145709 h 1737429"/>
                <a:gd name="connsiteX279" fmla="*/ 1961532 w 2485572"/>
                <a:gd name="connsiteY279" fmla="*/ 154230 h 1737429"/>
                <a:gd name="connsiteX280" fmla="*/ 1998172 w 2485572"/>
                <a:gd name="connsiteY280" fmla="*/ 204788 h 1737429"/>
                <a:gd name="connsiteX281" fmla="*/ 2003569 w 2485572"/>
                <a:gd name="connsiteY281" fmla="*/ 207344 h 1737429"/>
                <a:gd name="connsiteX282" fmla="*/ 2009249 w 2485572"/>
                <a:gd name="connsiteY282" fmla="*/ 210184 h 1737429"/>
                <a:gd name="connsiteX283" fmla="*/ 2017770 w 2485572"/>
                <a:gd name="connsiteY283" fmla="*/ 210184 h 1737429"/>
                <a:gd name="connsiteX284" fmla="*/ 2026007 w 2485572"/>
                <a:gd name="connsiteY284" fmla="*/ 213025 h 1737429"/>
                <a:gd name="connsiteX285" fmla="*/ 2037368 w 2485572"/>
                <a:gd name="connsiteY285" fmla="*/ 215865 h 1737429"/>
                <a:gd name="connsiteX286" fmla="*/ 2099003 w 2485572"/>
                <a:gd name="connsiteY286" fmla="*/ 221546 h 1737429"/>
                <a:gd name="connsiteX287" fmla="*/ 2104684 w 2485572"/>
                <a:gd name="connsiteY287" fmla="*/ 224386 h 1737429"/>
                <a:gd name="connsiteX288" fmla="*/ 2112921 w 2485572"/>
                <a:gd name="connsiteY288" fmla="*/ 224386 h 1737429"/>
                <a:gd name="connsiteX289" fmla="*/ 2124283 w 2485572"/>
                <a:gd name="connsiteY289" fmla="*/ 229783 h 1737429"/>
                <a:gd name="connsiteX290" fmla="*/ 2177397 w 2485572"/>
                <a:gd name="connsiteY290" fmla="*/ 229783 h 1737429"/>
                <a:gd name="connsiteX291" fmla="*/ 2185918 w 2485572"/>
                <a:gd name="connsiteY291" fmla="*/ 232623 h 1737429"/>
                <a:gd name="connsiteX292" fmla="*/ 2213753 w 2485572"/>
                <a:gd name="connsiteY292" fmla="*/ 226942 h 1737429"/>
                <a:gd name="connsiteX293" fmla="*/ 2219434 w 2485572"/>
                <a:gd name="connsiteY293" fmla="*/ 224386 h 1737429"/>
                <a:gd name="connsiteX294" fmla="*/ 2241872 w 2485572"/>
                <a:gd name="connsiteY294" fmla="*/ 224386 h 1737429"/>
                <a:gd name="connsiteX0" fmla="*/ 2241872 w 2485572"/>
                <a:gd name="connsiteY0" fmla="*/ 224386 h 1737429"/>
                <a:gd name="connsiteX1" fmla="*/ 2227954 w 2485572"/>
                <a:gd name="connsiteY1" fmla="*/ 263583 h 1737429"/>
                <a:gd name="connsiteX2" fmla="*/ 2227954 w 2485572"/>
                <a:gd name="connsiteY2" fmla="*/ 271820 h 1737429"/>
                <a:gd name="connsiteX3" fmla="*/ 2225114 w 2485572"/>
                <a:gd name="connsiteY3" fmla="*/ 294258 h 1737429"/>
                <a:gd name="connsiteX4" fmla="*/ 2216593 w 2485572"/>
                <a:gd name="connsiteY4" fmla="*/ 328058 h 1737429"/>
                <a:gd name="connsiteX5" fmla="*/ 2183077 w 2485572"/>
                <a:gd name="connsiteY5" fmla="*/ 426049 h 1737429"/>
                <a:gd name="connsiteX6" fmla="*/ 2180237 w 2485572"/>
                <a:gd name="connsiteY6" fmla="*/ 428890 h 1737429"/>
                <a:gd name="connsiteX7" fmla="*/ 2177397 w 2485572"/>
                <a:gd name="connsiteY7" fmla="*/ 434570 h 1737429"/>
                <a:gd name="connsiteX8" fmla="*/ 2143881 w 2485572"/>
                <a:gd name="connsiteY8" fmla="*/ 482004 h 1737429"/>
                <a:gd name="connsiteX9" fmla="*/ 2141040 w 2485572"/>
                <a:gd name="connsiteY9" fmla="*/ 487685 h 1737429"/>
                <a:gd name="connsiteX10" fmla="*/ 2135360 w 2485572"/>
                <a:gd name="connsiteY10" fmla="*/ 490525 h 1737429"/>
                <a:gd name="connsiteX11" fmla="*/ 2132519 w 2485572"/>
                <a:gd name="connsiteY11" fmla="*/ 496206 h 1737429"/>
                <a:gd name="connsiteX12" fmla="*/ 2129679 w 2485572"/>
                <a:gd name="connsiteY12" fmla="*/ 538242 h 1737429"/>
                <a:gd name="connsiteX13" fmla="*/ 2132519 w 2485572"/>
                <a:gd name="connsiteY13" fmla="*/ 540799 h 1737429"/>
                <a:gd name="connsiteX14" fmla="*/ 2188758 w 2485572"/>
                <a:gd name="connsiteY14" fmla="*/ 624873 h 1737429"/>
                <a:gd name="connsiteX15" fmla="*/ 2205516 w 2485572"/>
                <a:gd name="connsiteY15" fmla="*/ 630553 h 1737429"/>
                <a:gd name="connsiteX16" fmla="*/ 2211197 w 2485572"/>
                <a:gd name="connsiteY16" fmla="*/ 633393 h 1737429"/>
                <a:gd name="connsiteX17" fmla="*/ 2216593 w 2485572"/>
                <a:gd name="connsiteY17" fmla="*/ 636234 h 1737429"/>
                <a:gd name="connsiteX18" fmla="*/ 2225114 w 2485572"/>
                <a:gd name="connsiteY18" fmla="*/ 636234 h 1737429"/>
                <a:gd name="connsiteX19" fmla="*/ 2267151 w 2485572"/>
                <a:gd name="connsiteY19" fmla="*/ 644755 h 1737429"/>
                <a:gd name="connsiteX20" fmla="*/ 2272832 w 2485572"/>
                <a:gd name="connsiteY20" fmla="*/ 644755 h 1737429"/>
                <a:gd name="connsiteX21" fmla="*/ 2309188 w 2485572"/>
                <a:gd name="connsiteY21" fmla="*/ 678271 h 1737429"/>
                <a:gd name="connsiteX22" fmla="*/ 2370823 w 2485572"/>
                <a:gd name="connsiteY22" fmla="*/ 739906 h 1737429"/>
                <a:gd name="connsiteX23" fmla="*/ 2376504 w 2485572"/>
                <a:gd name="connsiteY23" fmla="*/ 750983 h 1737429"/>
                <a:gd name="connsiteX24" fmla="*/ 2379060 w 2485572"/>
                <a:gd name="connsiteY24" fmla="*/ 756664 h 1737429"/>
                <a:gd name="connsiteX25" fmla="*/ 2381900 w 2485572"/>
                <a:gd name="connsiteY25" fmla="*/ 765185 h 1737429"/>
                <a:gd name="connsiteX26" fmla="*/ 2415700 w 2485572"/>
                <a:gd name="connsiteY26" fmla="*/ 793020 h 1737429"/>
                <a:gd name="connsiteX27" fmla="*/ 2423937 w 2485572"/>
                <a:gd name="connsiteY27" fmla="*/ 793020 h 1737429"/>
                <a:gd name="connsiteX28" fmla="*/ 2429618 w 2485572"/>
                <a:gd name="connsiteY28" fmla="*/ 795860 h 1737429"/>
                <a:gd name="connsiteX29" fmla="*/ 2435299 w 2485572"/>
                <a:gd name="connsiteY29" fmla="*/ 801541 h 1737429"/>
                <a:gd name="connsiteX30" fmla="*/ 2468814 w 2485572"/>
                <a:gd name="connsiteY30" fmla="*/ 832501 h 1737429"/>
                <a:gd name="connsiteX31" fmla="*/ 2468814 w 2485572"/>
                <a:gd name="connsiteY31" fmla="*/ 835057 h 1737429"/>
                <a:gd name="connsiteX32" fmla="*/ 2471655 w 2485572"/>
                <a:gd name="connsiteY32" fmla="*/ 840738 h 1737429"/>
                <a:gd name="connsiteX33" fmla="*/ 2477336 w 2485572"/>
                <a:gd name="connsiteY33" fmla="*/ 866016 h 1737429"/>
                <a:gd name="connsiteX34" fmla="*/ 2483016 w 2485572"/>
                <a:gd name="connsiteY34" fmla="*/ 882774 h 1737429"/>
                <a:gd name="connsiteX35" fmla="*/ 2485572 w 2485572"/>
                <a:gd name="connsiteY35" fmla="*/ 888455 h 1737429"/>
                <a:gd name="connsiteX36" fmla="*/ 2485572 w 2485572"/>
                <a:gd name="connsiteY36" fmla="*/ 896692 h 1737429"/>
                <a:gd name="connsiteX37" fmla="*/ 2457737 w 2485572"/>
                <a:gd name="connsiteY37" fmla="*/ 992127 h 1737429"/>
                <a:gd name="connsiteX38" fmla="*/ 2454897 w 2485572"/>
                <a:gd name="connsiteY38" fmla="*/ 997808 h 1737429"/>
                <a:gd name="connsiteX39" fmla="*/ 2454897 w 2485572"/>
                <a:gd name="connsiteY39" fmla="*/ 1008885 h 1737429"/>
                <a:gd name="connsiteX40" fmla="*/ 2438139 w 2485572"/>
                <a:gd name="connsiteY40" fmla="*/ 1064839 h 1737429"/>
                <a:gd name="connsiteX41" fmla="*/ 2438139 w 2485572"/>
                <a:gd name="connsiteY41" fmla="*/ 1084438 h 1737429"/>
                <a:gd name="connsiteX42" fmla="*/ 2443536 w 2485572"/>
                <a:gd name="connsiteY42" fmla="*/ 1132155 h 1737429"/>
                <a:gd name="connsiteX43" fmla="*/ 2443536 w 2485572"/>
                <a:gd name="connsiteY43" fmla="*/ 1177032 h 1737429"/>
                <a:gd name="connsiteX44" fmla="*/ 2440979 w 2485572"/>
                <a:gd name="connsiteY44" fmla="*/ 1185553 h 1737429"/>
                <a:gd name="connsiteX45" fmla="*/ 2423937 w 2485572"/>
                <a:gd name="connsiteY45" fmla="*/ 1252585 h 1737429"/>
                <a:gd name="connsiteX46" fmla="*/ 2418541 w 2485572"/>
                <a:gd name="connsiteY46" fmla="*/ 1258266 h 1737429"/>
                <a:gd name="connsiteX47" fmla="*/ 2415700 w 2485572"/>
                <a:gd name="connsiteY47" fmla="*/ 1261106 h 1737429"/>
                <a:gd name="connsiteX48" fmla="*/ 2410020 w 2485572"/>
                <a:gd name="connsiteY48" fmla="*/ 1266787 h 1737429"/>
                <a:gd name="connsiteX49" fmla="*/ 2407179 w 2485572"/>
                <a:gd name="connsiteY49" fmla="*/ 1275024 h 1737429"/>
                <a:gd name="connsiteX50" fmla="*/ 2373663 w 2485572"/>
                <a:gd name="connsiteY50" fmla="*/ 1317061 h 1737429"/>
                <a:gd name="connsiteX51" fmla="*/ 2365142 w 2485572"/>
                <a:gd name="connsiteY51" fmla="*/ 1334103 h 1737429"/>
                <a:gd name="connsiteX52" fmla="*/ 2362302 w 2485572"/>
                <a:gd name="connsiteY52" fmla="*/ 1336659 h 1737429"/>
                <a:gd name="connsiteX53" fmla="*/ 2356905 w 2485572"/>
                <a:gd name="connsiteY53" fmla="*/ 1359098 h 1737429"/>
                <a:gd name="connsiteX54" fmla="*/ 2354065 w 2485572"/>
                <a:gd name="connsiteY54" fmla="*/ 1364778 h 1737429"/>
                <a:gd name="connsiteX55" fmla="*/ 2351225 w 2485572"/>
                <a:gd name="connsiteY55" fmla="*/ 1370459 h 1737429"/>
                <a:gd name="connsiteX56" fmla="*/ 2339863 w 2485572"/>
                <a:gd name="connsiteY56" fmla="*/ 1387217 h 1737429"/>
                <a:gd name="connsiteX57" fmla="*/ 2309188 w 2485572"/>
                <a:gd name="connsiteY57" fmla="*/ 1432094 h 1737429"/>
                <a:gd name="connsiteX58" fmla="*/ 2306348 w 2485572"/>
                <a:gd name="connsiteY58" fmla="*/ 1434934 h 1737429"/>
                <a:gd name="connsiteX59" fmla="*/ 2300667 w 2485572"/>
                <a:gd name="connsiteY59" fmla="*/ 1440331 h 1737429"/>
                <a:gd name="connsiteX60" fmla="*/ 2297827 w 2485572"/>
                <a:gd name="connsiteY60" fmla="*/ 1446012 h 1737429"/>
                <a:gd name="connsiteX61" fmla="*/ 2289590 w 2485572"/>
                <a:gd name="connsiteY61" fmla="*/ 1451692 h 1737429"/>
                <a:gd name="connsiteX62" fmla="*/ 2281069 w 2485572"/>
                <a:gd name="connsiteY62" fmla="*/ 1457373 h 1737429"/>
                <a:gd name="connsiteX63" fmla="*/ 2230795 w 2485572"/>
                <a:gd name="connsiteY63" fmla="*/ 1476971 h 1737429"/>
                <a:gd name="connsiteX64" fmla="*/ 2227954 w 2485572"/>
                <a:gd name="connsiteY64" fmla="*/ 1482368 h 1737429"/>
                <a:gd name="connsiteX65" fmla="*/ 2219434 w 2485572"/>
                <a:gd name="connsiteY65" fmla="*/ 1485208 h 1737429"/>
                <a:gd name="connsiteX66" fmla="*/ 2180237 w 2485572"/>
                <a:gd name="connsiteY66" fmla="*/ 1504806 h 1737429"/>
                <a:gd name="connsiteX67" fmla="*/ 2174556 w 2485572"/>
                <a:gd name="connsiteY67" fmla="*/ 1510487 h 1737429"/>
                <a:gd name="connsiteX68" fmla="*/ 2169160 w 2485572"/>
                <a:gd name="connsiteY68" fmla="*/ 1519008 h 1737429"/>
                <a:gd name="connsiteX69" fmla="*/ 2163479 w 2485572"/>
                <a:gd name="connsiteY69" fmla="*/ 1546843 h 1737429"/>
                <a:gd name="connsiteX70" fmla="*/ 1025643 w 2485572"/>
                <a:gd name="connsiteY70" fmla="*/ 1737429 h 1737429"/>
                <a:gd name="connsiteX71" fmla="*/ 1017406 w 2485572"/>
                <a:gd name="connsiteY71" fmla="*/ 1561045 h 1737429"/>
                <a:gd name="connsiteX72" fmla="*/ 1022803 w 2485572"/>
                <a:gd name="connsiteY72" fmla="*/ 1558205 h 1737429"/>
                <a:gd name="connsiteX73" fmla="*/ 1025643 w 2485572"/>
                <a:gd name="connsiteY73" fmla="*/ 1555364 h 1737429"/>
                <a:gd name="connsiteX74" fmla="*/ 1289417 w 2485572"/>
                <a:gd name="connsiteY74" fmla="*/ 1536685 h 1737429"/>
                <a:gd name="connsiteX75" fmla="*/ 1061999 w 2485572"/>
                <a:gd name="connsiteY75" fmla="*/ 1465610 h 1737429"/>
                <a:gd name="connsiteX76" fmla="*/ 1061999 w 2485572"/>
                <a:gd name="connsiteY76" fmla="*/ 1429254 h 1737429"/>
                <a:gd name="connsiteX77" fmla="*/ 1048082 w 2485572"/>
                <a:gd name="connsiteY77" fmla="*/ 1403975 h 1737429"/>
                <a:gd name="connsiteX78" fmla="*/ 1022803 w 2485572"/>
                <a:gd name="connsiteY78" fmla="*/ 1387217 h 1737429"/>
                <a:gd name="connsiteX79" fmla="*/ 1011725 w 2485572"/>
                <a:gd name="connsiteY79" fmla="*/ 1381536 h 1737429"/>
                <a:gd name="connsiteX80" fmla="*/ 1000364 w 2485572"/>
                <a:gd name="connsiteY80" fmla="*/ 1381536 h 1737429"/>
                <a:gd name="connsiteX81" fmla="*/ 961167 w 2485572"/>
                <a:gd name="connsiteY81" fmla="*/ 1376140 h 1737429"/>
                <a:gd name="connsiteX82" fmla="*/ 924811 w 2485572"/>
                <a:gd name="connsiteY82" fmla="*/ 1367618 h 1737429"/>
                <a:gd name="connsiteX83" fmla="*/ 919131 w 2485572"/>
                <a:gd name="connsiteY83" fmla="*/ 1367618 h 1737429"/>
                <a:gd name="connsiteX84" fmla="*/ 913450 w 2485572"/>
                <a:gd name="connsiteY84" fmla="*/ 1364778 h 1737429"/>
                <a:gd name="connsiteX85" fmla="*/ 908053 w 2485572"/>
                <a:gd name="connsiteY85" fmla="*/ 1364778 h 1737429"/>
                <a:gd name="connsiteX86" fmla="*/ 877094 w 2485572"/>
                <a:gd name="connsiteY86" fmla="*/ 1381536 h 1737429"/>
                <a:gd name="connsiteX87" fmla="*/ 868857 w 2485572"/>
                <a:gd name="connsiteY87" fmla="*/ 1390057 h 1737429"/>
                <a:gd name="connsiteX88" fmla="*/ 835057 w 2485572"/>
                <a:gd name="connsiteY88" fmla="*/ 1434934 h 1737429"/>
                <a:gd name="connsiteX89" fmla="*/ 832217 w 2485572"/>
                <a:gd name="connsiteY89" fmla="*/ 1440331 h 1737429"/>
                <a:gd name="connsiteX90" fmla="*/ 832217 w 2485572"/>
                <a:gd name="connsiteY90" fmla="*/ 1446012 h 1737429"/>
                <a:gd name="connsiteX91" fmla="*/ 767741 w 2485572"/>
                <a:gd name="connsiteY91" fmla="*/ 1513327 h 1737429"/>
                <a:gd name="connsiteX92" fmla="*/ 711787 w 2485572"/>
                <a:gd name="connsiteY92" fmla="*/ 1535766 h 1737429"/>
                <a:gd name="connsiteX93" fmla="*/ 686508 w 2485572"/>
                <a:gd name="connsiteY93" fmla="*/ 1541447 h 1737429"/>
                <a:gd name="connsiteX94" fmla="*/ 661513 w 2485572"/>
                <a:gd name="connsiteY94" fmla="*/ 1549684 h 1737429"/>
                <a:gd name="connsiteX95" fmla="*/ 658672 w 2485572"/>
                <a:gd name="connsiteY95" fmla="*/ 1552524 h 1737429"/>
                <a:gd name="connsiteX96" fmla="*/ 652992 w 2485572"/>
                <a:gd name="connsiteY96" fmla="*/ 1555364 h 1737429"/>
                <a:gd name="connsiteX97" fmla="*/ 624873 w 2485572"/>
                <a:gd name="connsiteY97" fmla="*/ 1561045 h 1737429"/>
                <a:gd name="connsiteX98" fmla="*/ 619476 w 2485572"/>
                <a:gd name="connsiteY98" fmla="*/ 1558205 h 1737429"/>
                <a:gd name="connsiteX99" fmla="*/ 616636 w 2485572"/>
                <a:gd name="connsiteY99" fmla="*/ 1555364 h 1737429"/>
                <a:gd name="connsiteX100" fmla="*/ 597037 w 2485572"/>
                <a:gd name="connsiteY100" fmla="*/ 1532926 h 1737429"/>
                <a:gd name="connsiteX101" fmla="*/ 594197 w 2485572"/>
                <a:gd name="connsiteY101" fmla="*/ 1521848 h 1737429"/>
                <a:gd name="connsiteX102" fmla="*/ 591357 w 2485572"/>
                <a:gd name="connsiteY102" fmla="*/ 1519008 h 1737429"/>
                <a:gd name="connsiteX103" fmla="*/ 566078 w 2485572"/>
                <a:gd name="connsiteY103" fmla="*/ 1482368 h 1737429"/>
                <a:gd name="connsiteX104" fmla="*/ 560397 w 2485572"/>
                <a:gd name="connsiteY104" fmla="*/ 1471291 h 1737429"/>
                <a:gd name="connsiteX105" fmla="*/ 555000 w 2485572"/>
                <a:gd name="connsiteY105" fmla="*/ 1465610 h 1737429"/>
                <a:gd name="connsiteX106" fmla="*/ 498762 w 2485572"/>
                <a:gd name="connsiteY106" fmla="*/ 1432094 h 1737429"/>
                <a:gd name="connsiteX107" fmla="*/ 490525 w 2485572"/>
                <a:gd name="connsiteY107" fmla="*/ 1429254 h 1737429"/>
                <a:gd name="connsiteX108" fmla="*/ 487685 w 2485572"/>
                <a:gd name="connsiteY108" fmla="*/ 1429254 h 1737429"/>
                <a:gd name="connsiteX109" fmla="*/ 462406 w 2485572"/>
                <a:gd name="connsiteY109" fmla="*/ 1426413 h 1737429"/>
                <a:gd name="connsiteX110" fmla="*/ 400770 w 2485572"/>
                <a:gd name="connsiteY110" fmla="*/ 1426413 h 1737429"/>
                <a:gd name="connsiteX111" fmla="*/ 392250 w 2485572"/>
                <a:gd name="connsiteY111" fmla="*/ 1423573 h 1737429"/>
                <a:gd name="connsiteX112" fmla="*/ 384013 w 2485572"/>
                <a:gd name="connsiteY112" fmla="*/ 1420733 h 1737429"/>
                <a:gd name="connsiteX113" fmla="*/ 375492 w 2485572"/>
                <a:gd name="connsiteY113" fmla="*/ 1420733 h 1737429"/>
                <a:gd name="connsiteX114" fmla="*/ 319537 w 2485572"/>
                <a:gd name="connsiteY114" fmla="*/ 1409655 h 1737429"/>
                <a:gd name="connsiteX115" fmla="*/ 313856 w 2485572"/>
                <a:gd name="connsiteY115" fmla="*/ 1406815 h 1737429"/>
                <a:gd name="connsiteX116" fmla="*/ 308176 w 2485572"/>
                <a:gd name="connsiteY116" fmla="*/ 1406815 h 1737429"/>
                <a:gd name="connsiteX117" fmla="*/ 297098 w 2485572"/>
                <a:gd name="connsiteY117" fmla="*/ 1401134 h 1737429"/>
                <a:gd name="connsiteX118" fmla="*/ 221546 w 2485572"/>
                <a:gd name="connsiteY118" fmla="*/ 1392898 h 1737429"/>
                <a:gd name="connsiteX119" fmla="*/ 213025 w 2485572"/>
                <a:gd name="connsiteY119" fmla="*/ 1392898 h 1737429"/>
                <a:gd name="connsiteX120" fmla="*/ 204504 w 2485572"/>
                <a:gd name="connsiteY120" fmla="*/ 1395738 h 1737429"/>
                <a:gd name="connsiteX121" fmla="*/ 154230 w 2485572"/>
                <a:gd name="connsiteY121" fmla="*/ 1406815 h 1737429"/>
                <a:gd name="connsiteX122" fmla="*/ 148549 w 2485572"/>
                <a:gd name="connsiteY122" fmla="*/ 1403975 h 1737429"/>
                <a:gd name="connsiteX123" fmla="*/ 137472 w 2485572"/>
                <a:gd name="connsiteY123" fmla="*/ 1398294 h 1737429"/>
                <a:gd name="connsiteX124" fmla="*/ 131791 w 2485572"/>
                <a:gd name="connsiteY124" fmla="*/ 1398294 h 1737429"/>
                <a:gd name="connsiteX125" fmla="*/ 67316 w 2485572"/>
                <a:gd name="connsiteY125" fmla="*/ 1418177 h 1737429"/>
                <a:gd name="connsiteX126" fmla="*/ 58795 w 2485572"/>
                <a:gd name="connsiteY126" fmla="*/ 1420733 h 1737429"/>
                <a:gd name="connsiteX127" fmla="*/ 50558 w 2485572"/>
                <a:gd name="connsiteY127" fmla="*/ 1423573 h 1737429"/>
                <a:gd name="connsiteX128" fmla="*/ 42037 w 2485572"/>
                <a:gd name="connsiteY128" fmla="*/ 1423573 h 1737429"/>
                <a:gd name="connsiteX129" fmla="*/ 5681 w 2485572"/>
                <a:gd name="connsiteY129" fmla="*/ 1432094 h 1737429"/>
                <a:gd name="connsiteX130" fmla="*/ 2840 w 2485572"/>
                <a:gd name="connsiteY130" fmla="*/ 1403975 h 1737429"/>
                <a:gd name="connsiteX131" fmla="*/ 0 w 2485572"/>
                <a:gd name="connsiteY131" fmla="*/ 1395738 h 1737429"/>
                <a:gd name="connsiteX132" fmla="*/ 5681 w 2485572"/>
                <a:gd name="connsiteY132" fmla="*/ 1373299 h 1737429"/>
                <a:gd name="connsiteX133" fmla="*/ 5681 w 2485572"/>
                <a:gd name="connsiteY133" fmla="*/ 1361938 h 1737429"/>
                <a:gd name="connsiteX134" fmla="*/ 11361 w 2485572"/>
                <a:gd name="connsiteY134" fmla="*/ 1345180 h 1737429"/>
                <a:gd name="connsiteX135" fmla="*/ 42037 w 2485572"/>
                <a:gd name="connsiteY135" fmla="*/ 1305983 h 1737429"/>
                <a:gd name="connsiteX136" fmla="*/ 47718 w 2485572"/>
                <a:gd name="connsiteY136" fmla="*/ 1294622 h 1737429"/>
                <a:gd name="connsiteX137" fmla="*/ 39197 w 2485572"/>
                <a:gd name="connsiteY137" fmla="*/ 1275024 h 1737429"/>
                <a:gd name="connsiteX138" fmla="*/ 33516 w 2485572"/>
                <a:gd name="connsiteY138" fmla="*/ 1269627 h 1737429"/>
                <a:gd name="connsiteX139" fmla="*/ 33516 w 2485572"/>
                <a:gd name="connsiteY139" fmla="*/ 1244348 h 1737429"/>
                <a:gd name="connsiteX140" fmla="*/ 64475 w 2485572"/>
                <a:gd name="connsiteY140" fmla="*/ 1213389 h 1737429"/>
                <a:gd name="connsiteX141" fmla="*/ 81233 w 2485572"/>
                <a:gd name="connsiteY141" fmla="*/ 1199471 h 1737429"/>
                <a:gd name="connsiteX142" fmla="*/ 86914 w 2485572"/>
                <a:gd name="connsiteY142" fmla="*/ 1190950 h 1737429"/>
                <a:gd name="connsiteX143" fmla="*/ 97991 w 2485572"/>
                <a:gd name="connsiteY143" fmla="*/ 1160275 h 1737429"/>
                <a:gd name="connsiteX144" fmla="*/ 95435 w 2485572"/>
                <a:gd name="connsiteY144" fmla="*/ 1151753 h 1737429"/>
                <a:gd name="connsiteX145" fmla="*/ 95435 w 2485572"/>
                <a:gd name="connsiteY145" fmla="*/ 1121078 h 1737429"/>
                <a:gd name="connsiteX146" fmla="*/ 100832 w 2485572"/>
                <a:gd name="connsiteY146" fmla="*/ 1112557 h 1737429"/>
                <a:gd name="connsiteX147" fmla="*/ 103672 w 2485572"/>
                <a:gd name="connsiteY147" fmla="*/ 1106876 h 1737429"/>
                <a:gd name="connsiteX148" fmla="*/ 154230 w 2485572"/>
                <a:gd name="connsiteY148" fmla="*/ 1070520 h 1737429"/>
                <a:gd name="connsiteX149" fmla="*/ 176668 w 2485572"/>
                <a:gd name="connsiteY149" fmla="*/ 1045241 h 1737429"/>
                <a:gd name="connsiteX150" fmla="*/ 176668 w 2485572"/>
                <a:gd name="connsiteY150" fmla="*/ 1037004 h 1737429"/>
                <a:gd name="connsiteX151" fmla="*/ 173828 w 2485572"/>
                <a:gd name="connsiteY151" fmla="*/ 1028483 h 1737429"/>
                <a:gd name="connsiteX152" fmla="*/ 157070 w 2485572"/>
                <a:gd name="connsiteY152" fmla="*/ 1008885 h 1737429"/>
                <a:gd name="connsiteX153" fmla="*/ 154230 w 2485572"/>
                <a:gd name="connsiteY153" fmla="*/ 1000648 h 1737429"/>
                <a:gd name="connsiteX154" fmla="*/ 157070 w 2485572"/>
                <a:gd name="connsiteY154" fmla="*/ 964008 h 1737429"/>
                <a:gd name="connsiteX155" fmla="*/ 154230 w 2485572"/>
                <a:gd name="connsiteY155" fmla="*/ 955771 h 1737429"/>
                <a:gd name="connsiteX156" fmla="*/ 126111 w 2485572"/>
                <a:gd name="connsiteY156" fmla="*/ 930492 h 1737429"/>
                <a:gd name="connsiteX157" fmla="*/ 112193 w 2485572"/>
                <a:gd name="connsiteY157" fmla="*/ 927652 h 1737429"/>
                <a:gd name="connsiteX158" fmla="*/ 109353 w 2485572"/>
                <a:gd name="connsiteY158" fmla="*/ 921971 h 1737429"/>
                <a:gd name="connsiteX159" fmla="*/ 109353 w 2485572"/>
                <a:gd name="connsiteY159" fmla="*/ 908053 h 1737429"/>
                <a:gd name="connsiteX160" fmla="*/ 117590 w 2485572"/>
                <a:gd name="connsiteY160" fmla="*/ 891295 h 1737429"/>
                <a:gd name="connsiteX161" fmla="*/ 123270 w 2485572"/>
                <a:gd name="connsiteY161" fmla="*/ 885615 h 1737429"/>
                <a:gd name="connsiteX162" fmla="*/ 148549 w 2485572"/>
                <a:gd name="connsiteY162" fmla="*/ 866016 h 1737429"/>
                <a:gd name="connsiteX163" fmla="*/ 128951 w 2485572"/>
                <a:gd name="connsiteY163" fmla="*/ 840738 h 1737429"/>
                <a:gd name="connsiteX164" fmla="*/ 126111 w 2485572"/>
                <a:gd name="connsiteY164" fmla="*/ 821139 h 1737429"/>
                <a:gd name="connsiteX165" fmla="*/ 140028 w 2485572"/>
                <a:gd name="connsiteY165" fmla="*/ 812618 h 1737429"/>
                <a:gd name="connsiteX166" fmla="*/ 142869 w 2485572"/>
                <a:gd name="connsiteY166" fmla="*/ 790464 h 1737429"/>
                <a:gd name="connsiteX167" fmla="*/ 154230 w 2485572"/>
                <a:gd name="connsiteY167" fmla="*/ 773422 h 1737429"/>
                <a:gd name="connsiteX168" fmla="*/ 157070 w 2485572"/>
                <a:gd name="connsiteY168" fmla="*/ 762344 h 1737429"/>
                <a:gd name="connsiteX169" fmla="*/ 157070 w 2485572"/>
                <a:gd name="connsiteY169" fmla="*/ 753824 h 1737429"/>
                <a:gd name="connsiteX170" fmla="*/ 145709 w 2485572"/>
                <a:gd name="connsiteY170" fmla="*/ 731385 h 1737429"/>
                <a:gd name="connsiteX171" fmla="*/ 145709 w 2485572"/>
                <a:gd name="connsiteY171" fmla="*/ 723148 h 1737429"/>
                <a:gd name="connsiteX172" fmla="*/ 159627 w 2485572"/>
                <a:gd name="connsiteY172" fmla="*/ 714627 h 1737429"/>
                <a:gd name="connsiteX173" fmla="*/ 204504 w 2485572"/>
                <a:gd name="connsiteY173" fmla="*/ 708946 h 1737429"/>
                <a:gd name="connsiteX174" fmla="*/ 232623 w 2485572"/>
                <a:gd name="connsiteY174" fmla="*/ 678271 h 1737429"/>
                <a:gd name="connsiteX175" fmla="*/ 232623 w 2485572"/>
                <a:gd name="connsiteY175" fmla="*/ 666909 h 1737429"/>
                <a:gd name="connsiteX176" fmla="*/ 215865 w 2485572"/>
                <a:gd name="connsiteY176" fmla="*/ 644755 h 1737429"/>
                <a:gd name="connsiteX177" fmla="*/ 218705 w 2485572"/>
                <a:gd name="connsiteY177" fmla="*/ 613795 h 1737429"/>
                <a:gd name="connsiteX178" fmla="*/ 241144 w 2485572"/>
                <a:gd name="connsiteY178" fmla="*/ 582836 h 1737429"/>
                <a:gd name="connsiteX179" fmla="*/ 252221 w 2485572"/>
                <a:gd name="connsiteY179" fmla="*/ 571758 h 1737429"/>
                <a:gd name="connsiteX180" fmla="*/ 285737 w 2485572"/>
                <a:gd name="connsiteY180" fmla="*/ 524041 h 1737429"/>
                <a:gd name="connsiteX181" fmla="*/ 291418 w 2485572"/>
                <a:gd name="connsiteY181" fmla="*/ 518644 h 1737429"/>
                <a:gd name="connsiteX182" fmla="*/ 322377 w 2485572"/>
                <a:gd name="connsiteY182" fmla="*/ 518644 h 1737429"/>
                <a:gd name="connsiteX183" fmla="*/ 333455 w 2485572"/>
                <a:gd name="connsiteY183" fmla="*/ 510123 h 1737429"/>
                <a:gd name="connsiteX184" fmla="*/ 341976 w 2485572"/>
                <a:gd name="connsiteY184" fmla="*/ 482004 h 1737429"/>
                <a:gd name="connsiteX185" fmla="*/ 347372 w 2485572"/>
                <a:gd name="connsiteY185" fmla="*/ 476607 h 1737429"/>
                <a:gd name="connsiteX186" fmla="*/ 386853 w 2485572"/>
                <a:gd name="connsiteY186" fmla="*/ 459565 h 1737429"/>
                <a:gd name="connsiteX187" fmla="*/ 389409 w 2485572"/>
                <a:gd name="connsiteY187" fmla="*/ 454169 h 1737429"/>
                <a:gd name="connsiteX188" fmla="*/ 400770 w 2485572"/>
                <a:gd name="connsiteY188" fmla="*/ 434570 h 1737429"/>
                <a:gd name="connsiteX189" fmla="*/ 414688 w 2485572"/>
                <a:gd name="connsiteY189" fmla="*/ 392534 h 1737429"/>
                <a:gd name="connsiteX190" fmla="*/ 428890 w 2485572"/>
                <a:gd name="connsiteY190" fmla="*/ 341976 h 1737429"/>
                <a:gd name="connsiteX191" fmla="*/ 434286 w 2485572"/>
                <a:gd name="connsiteY191" fmla="*/ 255062 h 1737429"/>
                <a:gd name="connsiteX192" fmla="*/ 437127 w 2485572"/>
                <a:gd name="connsiteY192" fmla="*/ 252221 h 1737429"/>
                <a:gd name="connsiteX193" fmla="*/ 448488 w 2485572"/>
                <a:gd name="connsiteY193" fmla="*/ 235463 h 1737429"/>
                <a:gd name="connsiteX194" fmla="*/ 468086 w 2485572"/>
                <a:gd name="connsiteY194" fmla="*/ 221546 h 1737429"/>
                <a:gd name="connsiteX195" fmla="*/ 501602 w 2485572"/>
                <a:gd name="connsiteY195" fmla="*/ 215865 h 1737429"/>
                <a:gd name="connsiteX196" fmla="*/ 512964 w 2485572"/>
                <a:gd name="connsiteY196" fmla="*/ 213025 h 1737429"/>
                <a:gd name="connsiteX197" fmla="*/ 555000 w 2485572"/>
                <a:gd name="connsiteY197" fmla="*/ 187746 h 1737429"/>
                <a:gd name="connsiteX198" fmla="*/ 557557 w 2485572"/>
                <a:gd name="connsiteY198" fmla="*/ 182349 h 1737429"/>
                <a:gd name="connsiteX199" fmla="*/ 602434 w 2485572"/>
                <a:gd name="connsiteY199" fmla="*/ 131791 h 1737429"/>
                <a:gd name="connsiteX200" fmla="*/ 605274 w 2485572"/>
                <a:gd name="connsiteY200" fmla="*/ 123270 h 1737429"/>
                <a:gd name="connsiteX201" fmla="*/ 594197 w 2485572"/>
                <a:gd name="connsiteY201" fmla="*/ 70156 h 1737429"/>
                <a:gd name="connsiteX202" fmla="*/ 650151 w 2485572"/>
                <a:gd name="connsiteY202" fmla="*/ 92595 h 1737429"/>
                <a:gd name="connsiteX203" fmla="*/ 664069 w 2485572"/>
                <a:gd name="connsiteY203" fmla="*/ 92595 h 1737429"/>
                <a:gd name="connsiteX204" fmla="*/ 689348 w 2485572"/>
                <a:gd name="connsiteY204" fmla="*/ 98275 h 1737429"/>
                <a:gd name="connsiteX205" fmla="*/ 723148 w 2485572"/>
                <a:gd name="connsiteY205" fmla="*/ 89754 h 1737429"/>
                <a:gd name="connsiteX206" fmla="*/ 725704 w 2485572"/>
                <a:gd name="connsiteY206" fmla="*/ 92595 h 1737429"/>
                <a:gd name="connsiteX207" fmla="*/ 731385 w 2485572"/>
                <a:gd name="connsiteY207" fmla="*/ 92595 h 1737429"/>
                <a:gd name="connsiteX208" fmla="*/ 737065 w 2485572"/>
                <a:gd name="connsiteY208" fmla="*/ 95435 h 1737429"/>
                <a:gd name="connsiteX209" fmla="*/ 742746 w 2485572"/>
                <a:gd name="connsiteY209" fmla="*/ 95435 h 1737429"/>
                <a:gd name="connsiteX210" fmla="*/ 779102 w 2485572"/>
                <a:gd name="connsiteY210" fmla="*/ 75837 h 1737429"/>
                <a:gd name="connsiteX211" fmla="*/ 818299 w 2485572"/>
                <a:gd name="connsiteY211" fmla="*/ 39197 h 1737429"/>
                <a:gd name="connsiteX212" fmla="*/ 823980 w 2485572"/>
                <a:gd name="connsiteY212" fmla="*/ 33800 h 1737429"/>
                <a:gd name="connsiteX213" fmla="*/ 851815 w 2485572"/>
                <a:gd name="connsiteY213" fmla="*/ 19598 h 1737429"/>
                <a:gd name="connsiteX214" fmla="*/ 854655 w 2485572"/>
                <a:gd name="connsiteY214" fmla="*/ 14202 h 1737429"/>
                <a:gd name="connsiteX215" fmla="*/ 888455 w 2485572"/>
                <a:gd name="connsiteY215" fmla="*/ 8521 h 1737429"/>
                <a:gd name="connsiteX216" fmla="*/ 893852 w 2485572"/>
                <a:gd name="connsiteY216" fmla="*/ 11361 h 1737429"/>
                <a:gd name="connsiteX217" fmla="*/ 933332 w 2485572"/>
                <a:gd name="connsiteY217" fmla="*/ 36640 h 1737429"/>
                <a:gd name="connsiteX218" fmla="*/ 938729 w 2485572"/>
                <a:gd name="connsiteY218" fmla="*/ 42037 h 1737429"/>
                <a:gd name="connsiteX219" fmla="*/ 969689 w 2485572"/>
                <a:gd name="connsiteY219" fmla="*/ 61635 h 1737429"/>
                <a:gd name="connsiteX220" fmla="*/ 972529 w 2485572"/>
                <a:gd name="connsiteY220" fmla="*/ 64475 h 1737429"/>
                <a:gd name="connsiteX221" fmla="*/ 977925 w 2485572"/>
                <a:gd name="connsiteY221" fmla="*/ 67316 h 1737429"/>
                <a:gd name="connsiteX222" fmla="*/ 1011725 w 2485572"/>
                <a:gd name="connsiteY222" fmla="*/ 67316 h 1737429"/>
                <a:gd name="connsiteX223" fmla="*/ 1031324 w 2485572"/>
                <a:gd name="connsiteY223" fmla="*/ 64475 h 1737429"/>
                <a:gd name="connsiteX224" fmla="*/ 1042401 w 2485572"/>
                <a:gd name="connsiteY224" fmla="*/ 64475 h 1737429"/>
                <a:gd name="connsiteX225" fmla="*/ 1104036 w 2485572"/>
                <a:gd name="connsiteY225" fmla="*/ 70156 h 1737429"/>
                <a:gd name="connsiteX226" fmla="*/ 1109717 w 2485572"/>
                <a:gd name="connsiteY226" fmla="*/ 75837 h 1737429"/>
                <a:gd name="connsiteX227" fmla="*/ 1118238 w 2485572"/>
                <a:gd name="connsiteY227" fmla="*/ 81233 h 1737429"/>
                <a:gd name="connsiteX228" fmla="*/ 1121078 w 2485572"/>
                <a:gd name="connsiteY228" fmla="*/ 84074 h 1737429"/>
                <a:gd name="connsiteX229" fmla="*/ 1143517 w 2485572"/>
                <a:gd name="connsiteY229" fmla="*/ 95435 h 1737429"/>
                <a:gd name="connsiteX230" fmla="*/ 1151754 w 2485572"/>
                <a:gd name="connsiteY230" fmla="*/ 100832 h 1737429"/>
                <a:gd name="connsiteX231" fmla="*/ 1171352 w 2485572"/>
                <a:gd name="connsiteY231" fmla="*/ 100832 h 1737429"/>
                <a:gd name="connsiteX232" fmla="*/ 1174192 w 2485572"/>
                <a:gd name="connsiteY232" fmla="*/ 98275 h 1737429"/>
                <a:gd name="connsiteX233" fmla="*/ 1188110 w 2485572"/>
                <a:gd name="connsiteY233" fmla="*/ 89754 h 1737429"/>
                <a:gd name="connsiteX234" fmla="*/ 1193791 w 2485572"/>
                <a:gd name="connsiteY234" fmla="*/ 84074 h 1737429"/>
                <a:gd name="connsiteX235" fmla="*/ 1238668 w 2485572"/>
                <a:gd name="connsiteY235" fmla="*/ 75837 h 1737429"/>
                <a:gd name="connsiteX236" fmla="*/ 1244348 w 2485572"/>
                <a:gd name="connsiteY236" fmla="*/ 78677 h 1737429"/>
                <a:gd name="connsiteX237" fmla="*/ 1272184 w 2485572"/>
                <a:gd name="connsiteY237" fmla="*/ 75837 h 1737429"/>
                <a:gd name="connsiteX238" fmla="*/ 1280705 w 2485572"/>
                <a:gd name="connsiteY238" fmla="*/ 72996 h 1737429"/>
                <a:gd name="connsiteX239" fmla="*/ 1286385 w 2485572"/>
                <a:gd name="connsiteY239" fmla="*/ 72996 h 1737429"/>
                <a:gd name="connsiteX240" fmla="*/ 1348020 w 2485572"/>
                <a:gd name="connsiteY240" fmla="*/ 50558 h 1737429"/>
                <a:gd name="connsiteX241" fmla="*/ 1350861 w 2485572"/>
                <a:gd name="connsiteY241" fmla="*/ 50558 h 1737429"/>
                <a:gd name="connsiteX242" fmla="*/ 1392898 w 2485572"/>
                <a:gd name="connsiteY242" fmla="*/ 39197 h 1737429"/>
                <a:gd name="connsiteX243" fmla="*/ 1406815 w 2485572"/>
                <a:gd name="connsiteY243" fmla="*/ 39197 h 1737429"/>
                <a:gd name="connsiteX244" fmla="*/ 1459929 w 2485572"/>
                <a:gd name="connsiteY244" fmla="*/ 36640 h 1737429"/>
                <a:gd name="connsiteX245" fmla="*/ 1468450 w 2485572"/>
                <a:gd name="connsiteY245" fmla="*/ 36640 h 1737429"/>
                <a:gd name="connsiteX246" fmla="*/ 1474131 w 2485572"/>
                <a:gd name="connsiteY246" fmla="*/ 33800 h 1737429"/>
                <a:gd name="connsiteX247" fmla="*/ 1479528 w 2485572"/>
                <a:gd name="connsiteY247" fmla="*/ 30960 h 1737429"/>
                <a:gd name="connsiteX248" fmla="*/ 1485208 w 2485572"/>
                <a:gd name="connsiteY248" fmla="*/ 30960 h 1737429"/>
                <a:gd name="connsiteX249" fmla="*/ 1544003 w 2485572"/>
                <a:gd name="connsiteY249" fmla="*/ 16758 h 1737429"/>
                <a:gd name="connsiteX250" fmla="*/ 1549684 w 2485572"/>
                <a:gd name="connsiteY250" fmla="*/ 14202 h 1737429"/>
                <a:gd name="connsiteX251" fmla="*/ 1555364 w 2485572"/>
                <a:gd name="connsiteY251" fmla="*/ 14202 h 1737429"/>
                <a:gd name="connsiteX252" fmla="*/ 1563601 w 2485572"/>
                <a:gd name="connsiteY252" fmla="*/ 11361 h 1737429"/>
                <a:gd name="connsiteX253" fmla="*/ 1614159 w 2485572"/>
                <a:gd name="connsiteY253" fmla="*/ 22439 h 1737429"/>
                <a:gd name="connsiteX254" fmla="*/ 1619840 w 2485572"/>
                <a:gd name="connsiteY254" fmla="*/ 19598 h 1737429"/>
                <a:gd name="connsiteX255" fmla="*/ 1630917 w 2485572"/>
                <a:gd name="connsiteY255" fmla="*/ 16758 h 1737429"/>
                <a:gd name="connsiteX256" fmla="*/ 1645119 w 2485572"/>
                <a:gd name="connsiteY256" fmla="*/ 8521 h 1737429"/>
                <a:gd name="connsiteX257" fmla="*/ 1653356 w 2485572"/>
                <a:gd name="connsiteY257" fmla="*/ 5681 h 1737429"/>
                <a:gd name="connsiteX258" fmla="*/ 1689712 w 2485572"/>
                <a:gd name="connsiteY258" fmla="*/ 0 h 1737429"/>
                <a:gd name="connsiteX259" fmla="*/ 1698233 w 2485572"/>
                <a:gd name="connsiteY259" fmla="*/ 11361 h 1737429"/>
                <a:gd name="connsiteX260" fmla="*/ 1703914 w 2485572"/>
                <a:gd name="connsiteY260" fmla="*/ 14202 h 1737429"/>
                <a:gd name="connsiteX261" fmla="*/ 1709310 w 2485572"/>
                <a:gd name="connsiteY261" fmla="*/ 16758 h 1737429"/>
                <a:gd name="connsiteX262" fmla="*/ 1717831 w 2485572"/>
                <a:gd name="connsiteY262" fmla="*/ 16758 h 1737429"/>
                <a:gd name="connsiteX263" fmla="*/ 1757028 w 2485572"/>
                <a:gd name="connsiteY263" fmla="*/ 22439 h 1737429"/>
                <a:gd name="connsiteX264" fmla="*/ 1762708 w 2485572"/>
                <a:gd name="connsiteY264" fmla="*/ 25279 h 1737429"/>
                <a:gd name="connsiteX265" fmla="*/ 1768389 w 2485572"/>
                <a:gd name="connsiteY265" fmla="*/ 25279 h 1737429"/>
                <a:gd name="connsiteX266" fmla="*/ 1787987 w 2485572"/>
                <a:gd name="connsiteY266" fmla="*/ 33800 h 1737429"/>
                <a:gd name="connsiteX267" fmla="*/ 1793384 w 2485572"/>
                <a:gd name="connsiteY267" fmla="*/ 33800 h 1737429"/>
                <a:gd name="connsiteX268" fmla="*/ 1801905 w 2485572"/>
                <a:gd name="connsiteY268" fmla="*/ 36640 h 1737429"/>
                <a:gd name="connsiteX269" fmla="*/ 1835421 w 2485572"/>
                <a:gd name="connsiteY269" fmla="*/ 42037 h 1737429"/>
                <a:gd name="connsiteX270" fmla="*/ 1891659 w 2485572"/>
                <a:gd name="connsiteY270" fmla="*/ 61635 h 1737429"/>
                <a:gd name="connsiteX271" fmla="*/ 1897340 w 2485572"/>
                <a:gd name="connsiteY271" fmla="*/ 64475 h 1737429"/>
                <a:gd name="connsiteX272" fmla="*/ 1899896 w 2485572"/>
                <a:gd name="connsiteY272" fmla="*/ 67316 h 1737429"/>
                <a:gd name="connsiteX273" fmla="*/ 1944774 w 2485572"/>
                <a:gd name="connsiteY273" fmla="*/ 123270 h 1737429"/>
                <a:gd name="connsiteX274" fmla="*/ 1947614 w 2485572"/>
                <a:gd name="connsiteY274" fmla="*/ 128951 h 1737429"/>
                <a:gd name="connsiteX275" fmla="*/ 1950454 w 2485572"/>
                <a:gd name="connsiteY275" fmla="*/ 131791 h 1737429"/>
                <a:gd name="connsiteX276" fmla="*/ 1956135 w 2485572"/>
                <a:gd name="connsiteY276" fmla="*/ 140312 h 1737429"/>
                <a:gd name="connsiteX277" fmla="*/ 1958975 w 2485572"/>
                <a:gd name="connsiteY277" fmla="*/ 145709 h 1737429"/>
                <a:gd name="connsiteX278" fmla="*/ 1961532 w 2485572"/>
                <a:gd name="connsiteY278" fmla="*/ 154230 h 1737429"/>
                <a:gd name="connsiteX279" fmla="*/ 1998172 w 2485572"/>
                <a:gd name="connsiteY279" fmla="*/ 204788 h 1737429"/>
                <a:gd name="connsiteX280" fmla="*/ 2003569 w 2485572"/>
                <a:gd name="connsiteY280" fmla="*/ 207344 h 1737429"/>
                <a:gd name="connsiteX281" fmla="*/ 2009249 w 2485572"/>
                <a:gd name="connsiteY281" fmla="*/ 210184 h 1737429"/>
                <a:gd name="connsiteX282" fmla="*/ 2017770 w 2485572"/>
                <a:gd name="connsiteY282" fmla="*/ 210184 h 1737429"/>
                <a:gd name="connsiteX283" fmla="*/ 2026007 w 2485572"/>
                <a:gd name="connsiteY283" fmla="*/ 213025 h 1737429"/>
                <a:gd name="connsiteX284" fmla="*/ 2037368 w 2485572"/>
                <a:gd name="connsiteY284" fmla="*/ 215865 h 1737429"/>
                <a:gd name="connsiteX285" fmla="*/ 2099003 w 2485572"/>
                <a:gd name="connsiteY285" fmla="*/ 221546 h 1737429"/>
                <a:gd name="connsiteX286" fmla="*/ 2104684 w 2485572"/>
                <a:gd name="connsiteY286" fmla="*/ 224386 h 1737429"/>
                <a:gd name="connsiteX287" fmla="*/ 2112921 w 2485572"/>
                <a:gd name="connsiteY287" fmla="*/ 224386 h 1737429"/>
                <a:gd name="connsiteX288" fmla="*/ 2124283 w 2485572"/>
                <a:gd name="connsiteY288" fmla="*/ 229783 h 1737429"/>
                <a:gd name="connsiteX289" fmla="*/ 2177397 w 2485572"/>
                <a:gd name="connsiteY289" fmla="*/ 229783 h 1737429"/>
                <a:gd name="connsiteX290" fmla="*/ 2185918 w 2485572"/>
                <a:gd name="connsiteY290" fmla="*/ 232623 h 1737429"/>
                <a:gd name="connsiteX291" fmla="*/ 2213753 w 2485572"/>
                <a:gd name="connsiteY291" fmla="*/ 226942 h 1737429"/>
                <a:gd name="connsiteX292" fmla="*/ 2219434 w 2485572"/>
                <a:gd name="connsiteY292" fmla="*/ 224386 h 1737429"/>
                <a:gd name="connsiteX293" fmla="*/ 2241872 w 2485572"/>
                <a:gd name="connsiteY293" fmla="*/ 224386 h 1737429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017406 w 2485572"/>
                <a:gd name="connsiteY70" fmla="*/ 1561045 h 1561045"/>
                <a:gd name="connsiteX71" fmla="*/ 1022803 w 2485572"/>
                <a:gd name="connsiteY71" fmla="*/ 1558205 h 1561045"/>
                <a:gd name="connsiteX72" fmla="*/ 1025643 w 2485572"/>
                <a:gd name="connsiteY72" fmla="*/ 1555364 h 1561045"/>
                <a:gd name="connsiteX73" fmla="*/ 1289417 w 2485572"/>
                <a:gd name="connsiteY73" fmla="*/ 1536685 h 1561045"/>
                <a:gd name="connsiteX74" fmla="*/ 1061999 w 2485572"/>
                <a:gd name="connsiteY74" fmla="*/ 1465610 h 1561045"/>
                <a:gd name="connsiteX75" fmla="*/ 1061999 w 2485572"/>
                <a:gd name="connsiteY75" fmla="*/ 1429254 h 1561045"/>
                <a:gd name="connsiteX76" fmla="*/ 1048082 w 2485572"/>
                <a:gd name="connsiteY76" fmla="*/ 1403975 h 1561045"/>
                <a:gd name="connsiteX77" fmla="*/ 1022803 w 2485572"/>
                <a:gd name="connsiteY77" fmla="*/ 1387217 h 1561045"/>
                <a:gd name="connsiteX78" fmla="*/ 1011725 w 2485572"/>
                <a:gd name="connsiteY78" fmla="*/ 1381536 h 1561045"/>
                <a:gd name="connsiteX79" fmla="*/ 1000364 w 2485572"/>
                <a:gd name="connsiteY79" fmla="*/ 1381536 h 1561045"/>
                <a:gd name="connsiteX80" fmla="*/ 961167 w 2485572"/>
                <a:gd name="connsiteY80" fmla="*/ 1376140 h 1561045"/>
                <a:gd name="connsiteX81" fmla="*/ 924811 w 2485572"/>
                <a:gd name="connsiteY81" fmla="*/ 1367618 h 1561045"/>
                <a:gd name="connsiteX82" fmla="*/ 919131 w 2485572"/>
                <a:gd name="connsiteY82" fmla="*/ 1367618 h 1561045"/>
                <a:gd name="connsiteX83" fmla="*/ 913450 w 2485572"/>
                <a:gd name="connsiteY83" fmla="*/ 1364778 h 1561045"/>
                <a:gd name="connsiteX84" fmla="*/ 908053 w 2485572"/>
                <a:gd name="connsiteY84" fmla="*/ 1364778 h 1561045"/>
                <a:gd name="connsiteX85" fmla="*/ 877094 w 2485572"/>
                <a:gd name="connsiteY85" fmla="*/ 1381536 h 1561045"/>
                <a:gd name="connsiteX86" fmla="*/ 868857 w 2485572"/>
                <a:gd name="connsiteY86" fmla="*/ 1390057 h 1561045"/>
                <a:gd name="connsiteX87" fmla="*/ 835057 w 2485572"/>
                <a:gd name="connsiteY87" fmla="*/ 1434934 h 1561045"/>
                <a:gd name="connsiteX88" fmla="*/ 832217 w 2485572"/>
                <a:gd name="connsiteY88" fmla="*/ 1440331 h 1561045"/>
                <a:gd name="connsiteX89" fmla="*/ 832217 w 2485572"/>
                <a:gd name="connsiteY89" fmla="*/ 1446012 h 1561045"/>
                <a:gd name="connsiteX90" fmla="*/ 767741 w 2485572"/>
                <a:gd name="connsiteY90" fmla="*/ 1513327 h 1561045"/>
                <a:gd name="connsiteX91" fmla="*/ 711787 w 2485572"/>
                <a:gd name="connsiteY91" fmla="*/ 1535766 h 1561045"/>
                <a:gd name="connsiteX92" fmla="*/ 686508 w 2485572"/>
                <a:gd name="connsiteY92" fmla="*/ 1541447 h 1561045"/>
                <a:gd name="connsiteX93" fmla="*/ 661513 w 2485572"/>
                <a:gd name="connsiteY93" fmla="*/ 1549684 h 1561045"/>
                <a:gd name="connsiteX94" fmla="*/ 658672 w 2485572"/>
                <a:gd name="connsiteY94" fmla="*/ 1552524 h 1561045"/>
                <a:gd name="connsiteX95" fmla="*/ 652992 w 2485572"/>
                <a:gd name="connsiteY95" fmla="*/ 1555364 h 1561045"/>
                <a:gd name="connsiteX96" fmla="*/ 624873 w 2485572"/>
                <a:gd name="connsiteY96" fmla="*/ 1561045 h 1561045"/>
                <a:gd name="connsiteX97" fmla="*/ 619476 w 2485572"/>
                <a:gd name="connsiteY97" fmla="*/ 1558205 h 1561045"/>
                <a:gd name="connsiteX98" fmla="*/ 616636 w 2485572"/>
                <a:gd name="connsiteY98" fmla="*/ 1555364 h 1561045"/>
                <a:gd name="connsiteX99" fmla="*/ 597037 w 2485572"/>
                <a:gd name="connsiteY99" fmla="*/ 1532926 h 1561045"/>
                <a:gd name="connsiteX100" fmla="*/ 594197 w 2485572"/>
                <a:gd name="connsiteY100" fmla="*/ 1521848 h 1561045"/>
                <a:gd name="connsiteX101" fmla="*/ 591357 w 2485572"/>
                <a:gd name="connsiteY101" fmla="*/ 1519008 h 1561045"/>
                <a:gd name="connsiteX102" fmla="*/ 566078 w 2485572"/>
                <a:gd name="connsiteY102" fmla="*/ 1482368 h 1561045"/>
                <a:gd name="connsiteX103" fmla="*/ 560397 w 2485572"/>
                <a:gd name="connsiteY103" fmla="*/ 1471291 h 1561045"/>
                <a:gd name="connsiteX104" fmla="*/ 555000 w 2485572"/>
                <a:gd name="connsiteY104" fmla="*/ 1465610 h 1561045"/>
                <a:gd name="connsiteX105" fmla="*/ 498762 w 2485572"/>
                <a:gd name="connsiteY105" fmla="*/ 1432094 h 1561045"/>
                <a:gd name="connsiteX106" fmla="*/ 490525 w 2485572"/>
                <a:gd name="connsiteY106" fmla="*/ 1429254 h 1561045"/>
                <a:gd name="connsiteX107" fmla="*/ 487685 w 2485572"/>
                <a:gd name="connsiteY107" fmla="*/ 1429254 h 1561045"/>
                <a:gd name="connsiteX108" fmla="*/ 462406 w 2485572"/>
                <a:gd name="connsiteY108" fmla="*/ 1426413 h 1561045"/>
                <a:gd name="connsiteX109" fmla="*/ 400770 w 2485572"/>
                <a:gd name="connsiteY109" fmla="*/ 1426413 h 1561045"/>
                <a:gd name="connsiteX110" fmla="*/ 392250 w 2485572"/>
                <a:gd name="connsiteY110" fmla="*/ 1423573 h 1561045"/>
                <a:gd name="connsiteX111" fmla="*/ 384013 w 2485572"/>
                <a:gd name="connsiteY111" fmla="*/ 1420733 h 1561045"/>
                <a:gd name="connsiteX112" fmla="*/ 375492 w 2485572"/>
                <a:gd name="connsiteY112" fmla="*/ 1420733 h 1561045"/>
                <a:gd name="connsiteX113" fmla="*/ 319537 w 2485572"/>
                <a:gd name="connsiteY113" fmla="*/ 1409655 h 1561045"/>
                <a:gd name="connsiteX114" fmla="*/ 313856 w 2485572"/>
                <a:gd name="connsiteY114" fmla="*/ 1406815 h 1561045"/>
                <a:gd name="connsiteX115" fmla="*/ 308176 w 2485572"/>
                <a:gd name="connsiteY115" fmla="*/ 1406815 h 1561045"/>
                <a:gd name="connsiteX116" fmla="*/ 297098 w 2485572"/>
                <a:gd name="connsiteY116" fmla="*/ 1401134 h 1561045"/>
                <a:gd name="connsiteX117" fmla="*/ 221546 w 2485572"/>
                <a:gd name="connsiteY117" fmla="*/ 1392898 h 1561045"/>
                <a:gd name="connsiteX118" fmla="*/ 213025 w 2485572"/>
                <a:gd name="connsiteY118" fmla="*/ 1392898 h 1561045"/>
                <a:gd name="connsiteX119" fmla="*/ 204504 w 2485572"/>
                <a:gd name="connsiteY119" fmla="*/ 1395738 h 1561045"/>
                <a:gd name="connsiteX120" fmla="*/ 154230 w 2485572"/>
                <a:gd name="connsiteY120" fmla="*/ 1406815 h 1561045"/>
                <a:gd name="connsiteX121" fmla="*/ 148549 w 2485572"/>
                <a:gd name="connsiteY121" fmla="*/ 1403975 h 1561045"/>
                <a:gd name="connsiteX122" fmla="*/ 137472 w 2485572"/>
                <a:gd name="connsiteY122" fmla="*/ 1398294 h 1561045"/>
                <a:gd name="connsiteX123" fmla="*/ 131791 w 2485572"/>
                <a:gd name="connsiteY123" fmla="*/ 1398294 h 1561045"/>
                <a:gd name="connsiteX124" fmla="*/ 67316 w 2485572"/>
                <a:gd name="connsiteY124" fmla="*/ 1418177 h 1561045"/>
                <a:gd name="connsiteX125" fmla="*/ 58795 w 2485572"/>
                <a:gd name="connsiteY125" fmla="*/ 1420733 h 1561045"/>
                <a:gd name="connsiteX126" fmla="*/ 50558 w 2485572"/>
                <a:gd name="connsiteY126" fmla="*/ 1423573 h 1561045"/>
                <a:gd name="connsiteX127" fmla="*/ 42037 w 2485572"/>
                <a:gd name="connsiteY127" fmla="*/ 1423573 h 1561045"/>
                <a:gd name="connsiteX128" fmla="*/ 5681 w 2485572"/>
                <a:gd name="connsiteY128" fmla="*/ 1432094 h 1561045"/>
                <a:gd name="connsiteX129" fmla="*/ 2840 w 2485572"/>
                <a:gd name="connsiteY129" fmla="*/ 1403975 h 1561045"/>
                <a:gd name="connsiteX130" fmla="*/ 0 w 2485572"/>
                <a:gd name="connsiteY130" fmla="*/ 1395738 h 1561045"/>
                <a:gd name="connsiteX131" fmla="*/ 5681 w 2485572"/>
                <a:gd name="connsiteY131" fmla="*/ 1373299 h 1561045"/>
                <a:gd name="connsiteX132" fmla="*/ 5681 w 2485572"/>
                <a:gd name="connsiteY132" fmla="*/ 1361938 h 1561045"/>
                <a:gd name="connsiteX133" fmla="*/ 11361 w 2485572"/>
                <a:gd name="connsiteY133" fmla="*/ 1345180 h 1561045"/>
                <a:gd name="connsiteX134" fmla="*/ 42037 w 2485572"/>
                <a:gd name="connsiteY134" fmla="*/ 1305983 h 1561045"/>
                <a:gd name="connsiteX135" fmla="*/ 47718 w 2485572"/>
                <a:gd name="connsiteY135" fmla="*/ 1294622 h 1561045"/>
                <a:gd name="connsiteX136" fmla="*/ 39197 w 2485572"/>
                <a:gd name="connsiteY136" fmla="*/ 1275024 h 1561045"/>
                <a:gd name="connsiteX137" fmla="*/ 33516 w 2485572"/>
                <a:gd name="connsiteY137" fmla="*/ 1269627 h 1561045"/>
                <a:gd name="connsiteX138" fmla="*/ 33516 w 2485572"/>
                <a:gd name="connsiteY138" fmla="*/ 1244348 h 1561045"/>
                <a:gd name="connsiteX139" fmla="*/ 64475 w 2485572"/>
                <a:gd name="connsiteY139" fmla="*/ 1213389 h 1561045"/>
                <a:gd name="connsiteX140" fmla="*/ 81233 w 2485572"/>
                <a:gd name="connsiteY140" fmla="*/ 1199471 h 1561045"/>
                <a:gd name="connsiteX141" fmla="*/ 86914 w 2485572"/>
                <a:gd name="connsiteY141" fmla="*/ 1190950 h 1561045"/>
                <a:gd name="connsiteX142" fmla="*/ 97991 w 2485572"/>
                <a:gd name="connsiteY142" fmla="*/ 1160275 h 1561045"/>
                <a:gd name="connsiteX143" fmla="*/ 95435 w 2485572"/>
                <a:gd name="connsiteY143" fmla="*/ 1151753 h 1561045"/>
                <a:gd name="connsiteX144" fmla="*/ 95435 w 2485572"/>
                <a:gd name="connsiteY144" fmla="*/ 1121078 h 1561045"/>
                <a:gd name="connsiteX145" fmla="*/ 100832 w 2485572"/>
                <a:gd name="connsiteY145" fmla="*/ 1112557 h 1561045"/>
                <a:gd name="connsiteX146" fmla="*/ 103672 w 2485572"/>
                <a:gd name="connsiteY146" fmla="*/ 1106876 h 1561045"/>
                <a:gd name="connsiteX147" fmla="*/ 154230 w 2485572"/>
                <a:gd name="connsiteY147" fmla="*/ 1070520 h 1561045"/>
                <a:gd name="connsiteX148" fmla="*/ 176668 w 2485572"/>
                <a:gd name="connsiteY148" fmla="*/ 1045241 h 1561045"/>
                <a:gd name="connsiteX149" fmla="*/ 176668 w 2485572"/>
                <a:gd name="connsiteY149" fmla="*/ 1037004 h 1561045"/>
                <a:gd name="connsiteX150" fmla="*/ 173828 w 2485572"/>
                <a:gd name="connsiteY150" fmla="*/ 1028483 h 1561045"/>
                <a:gd name="connsiteX151" fmla="*/ 157070 w 2485572"/>
                <a:gd name="connsiteY151" fmla="*/ 1008885 h 1561045"/>
                <a:gd name="connsiteX152" fmla="*/ 154230 w 2485572"/>
                <a:gd name="connsiteY152" fmla="*/ 1000648 h 1561045"/>
                <a:gd name="connsiteX153" fmla="*/ 157070 w 2485572"/>
                <a:gd name="connsiteY153" fmla="*/ 964008 h 1561045"/>
                <a:gd name="connsiteX154" fmla="*/ 154230 w 2485572"/>
                <a:gd name="connsiteY154" fmla="*/ 955771 h 1561045"/>
                <a:gd name="connsiteX155" fmla="*/ 126111 w 2485572"/>
                <a:gd name="connsiteY155" fmla="*/ 930492 h 1561045"/>
                <a:gd name="connsiteX156" fmla="*/ 112193 w 2485572"/>
                <a:gd name="connsiteY156" fmla="*/ 927652 h 1561045"/>
                <a:gd name="connsiteX157" fmla="*/ 109353 w 2485572"/>
                <a:gd name="connsiteY157" fmla="*/ 921971 h 1561045"/>
                <a:gd name="connsiteX158" fmla="*/ 109353 w 2485572"/>
                <a:gd name="connsiteY158" fmla="*/ 908053 h 1561045"/>
                <a:gd name="connsiteX159" fmla="*/ 117590 w 2485572"/>
                <a:gd name="connsiteY159" fmla="*/ 891295 h 1561045"/>
                <a:gd name="connsiteX160" fmla="*/ 123270 w 2485572"/>
                <a:gd name="connsiteY160" fmla="*/ 885615 h 1561045"/>
                <a:gd name="connsiteX161" fmla="*/ 148549 w 2485572"/>
                <a:gd name="connsiteY161" fmla="*/ 866016 h 1561045"/>
                <a:gd name="connsiteX162" fmla="*/ 128951 w 2485572"/>
                <a:gd name="connsiteY162" fmla="*/ 840738 h 1561045"/>
                <a:gd name="connsiteX163" fmla="*/ 126111 w 2485572"/>
                <a:gd name="connsiteY163" fmla="*/ 821139 h 1561045"/>
                <a:gd name="connsiteX164" fmla="*/ 140028 w 2485572"/>
                <a:gd name="connsiteY164" fmla="*/ 812618 h 1561045"/>
                <a:gd name="connsiteX165" fmla="*/ 142869 w 2485572"/>
                <a:gd name="connsiteY165" fmla="*/ 790464 h 1561045"/>
                <a:gd name="connsiteX166" fmla="*/ 154230 w 2485572"/>
                <a:gd name="connsiteY166" fmla="*/ 773422 h 1561045"/>
                <a:gd name="connsiteX167" fmla="*/ 157070 w 2485572"/>
                <a:gd name="connsiteY167" fmla="*/ 762344 h 1561045"/>
                <a:gd name="connsiteX168" fmla="*/ 157070 w 2485572"/>
                <a:gd name="connsiteY168" fmla="*/ 753824 h 1561045"/>
                <a:gd name="connsiteX169" fmla="*/ 145709 w 2485572"/>
                <a:gd name="connsiteY169" fmla="*/ 731385 h 1561045"/>
                <a:gd name="connsiteX170" fmla="*/ 145709 w 2485572"/>
                <a:gd name="connsiteY170" fmla="*/ 723148 h 1561045"/>
                <a:gd name="connsiteX171" fmla="*/ 159627 w 2485572"/>
                <a:gd name="connsiteY171" fmla="*/ 714627 h 1561045"/>
                <a:gd name="connsiteX172" fmla="*/ 204504 w 2485572"/>
                <a:gd name="connsiteY172" fmla="*/ 708946 h 1561045"/>
                <a:gd name="connsiteX173" fmla="*/ 232623 w 2485572"/>
                <a:gd name="connsiteY173" fmla="*/ 678271 h 1561045"/>
                <a:gd name="connsiteX174" fmla="*/ 232623 w 2485572"/>
                <a:gd name="connsiteY174" fmla="*/ 666909 h 1561045"/>
                <a:gd name="connsiteX175" fmla="*/ 215865 w 2485572"/>
                <a:gd name="connsiteY175" fmla="*/ 644755 h 1561045"/>
                <a:gd name="connsiteX176" fmla="*/ 218705 w 2485572"/>
                <a:gd name="connsiteY176" fmla="*/ 613795 h 1561045"/>
                <a:gd name="connsiteX177" fmla="*/ 241144 w 2485572"/>
                <a:gd name="connsiteY177" fmla="*/ 582836 h 1561045"/>
                <a:gd name="connsiteX178" fmla="*/ 252221 w 2485572"/>
                <a:gd name="connsiteY178" fmla="*/ 571758 h 1561045"/>
                <a:gd name="connsiteX179" fmla="*/ 285737 w 2485572"/>
                <a:gd name="connsiteY179" fmla="*/ 524041 h 1561045"/>
                <a:gd name="connsiteX180" fmla="*/ 291418 w 2485572"/>
                <a:gd name="connsiteY180" fmla="*/ 518644 h 1561045"/>
                <a:gd name="connsiteX181" fmla="*/ 322377 w 2485572"/>
                <a:gd name="connsiteY181" fmla="*/ 518644 h 1561045"/>
                <a:gd name="connsiteX182" fmla="*/ 333455 w 2485572"/>
                <a:gd name="connsiteY182" fmla="*/ 510123 h 1561045"/>
                <a:gd name="connsiteX183" fmla="*/ 341976 w 2485572"/>
                <a:gd name="connsiteY183" fmla="*/ 482004 h 1561045"/>
                <a:gd name="connsiteX184" fmla="*/ 347372 w 2485572"/>
                <a:gd name="connsiteY184" fmla="*/ 476607 h 1561045"/>
                <a:gd name="connsiteX185" fmla="*/ 386853 w 2485572"/>
                <a:gd name="connsiteY185" fmla="*/ 459565 h 1561045"/>
                <a:gd name="connsiteX186" fmla="*/ 389409 w 2485572"/>
                <a:gd name="connsiteY186" fmla="*/ 454169 h 1561045"/>
                <a:gd name="connsiteX187" fmla="*/ 400770 w 2485572"/>
                <a:gd name="connsiteY187" fmla="*/ 434570 h 1561045"/>
                <a:gd name="connsiteX188" fmla="*/ 414688 w 2485572"/>
                <a:gd name="connsiteY188" fmla="*/ 392534 h 1561045"/>
                <a:gd name="connsiteX189" fmla="*/ 428890 w 2485572"/>
                <a:gd name="connsiteY189" fmla="*/ 341976 h 1561045"/>
                <a:gd name="connsiteX190" fmla="*/ 434286 w 2485572"/>
                <a:gd name="connsiteY190" fmla="*/ 255062 h 1561045"/>
                <a:gd name="connsiteX191" fmla="*/ 437127 w 2485572"/>
                <a:gd name="connsiteY191" fmla="*/ 252221 h 1561045"/>
                <a:gd name="connsiteX192" fmla="*/ 448488 w 2485572"/>
                <a:gd name="connsiteY192" fmla="*/ 235463 h 1561045"/>
                <a:gd name="connsiteX193" fmla="*/ 468086 w 2485572"/>
                <a:gd name="connsiteY193" fmla="*/ 221546 h 1561045"/>
                <a:gd name="connsiteX194" fmla="*/ 501602 w 2485572"/>
                <a:gd name="connsiteY194" fmla="*/ 215865 h 1561045"/>
                <a:gd name="connsiteX195" fmla="*/ 512964 w 2485572"/>
                <a:gd name="connsiteY195" fmla="*/ 213025 h 1561045"/>
                <a:gd name="connsiteX196" fmla="*/ 555000 w 2485572"/>
                <a:gd name="connsiteY196" fmla="*/ 187746 h 1561045"/>
                <a:gd name="connsiteX197" fmla="*/ 557557 w 2485572"/>
                <a:gd name="connsiteY197" fmla="*/ 182349 h 1561045"/>
                <a:gd name="connsiteX198" fmla="*/ 602434 w 2485572"/>
                <a:gd name="connsiteY198" fmla="*/ 131791 h 1561045"/>
                <a:gd name="connsiteX199" fmla="*/ 605274 w 2485572"/>
                <a:gd name="connsiteY199" fmla="*/ 123270 h 1561045"/>
                <a:gd name="connsiteX200" fmla="*/ 594197 w 2485572"/>
                <a:gd name="connsiteY200" fmla="*/ 70156 h 1561045"/>
                <a:gd name="connsiteX201" fmla="*/ 650151 w 2485572"/>
                <a:gd name="connsiteY201" fmla="*/ 92595 h 1561045"/>
                <a:gd name="connsiteX202" fmla="*/ 664069 w 2485572"/>
                <a:gd name="connsiteY202" fmla="*/ 92595 h 1561045"/>
                <a:gd name="connsiteX203" fmla="*/ 689348 w 2485572"/>
                <a:gd name="connsiteY203" fmla="*/ 98275 h 1561045"/>
                <a:gd name="connsiteX204" fmla="*/ 723148 w 2485572"/>
                <a:gd name="connsiteY204" fmla="*/ 89754 h 1561045"/>
                <a:gd name="connsiteX205" fmla="*/ 725704 w 2485572"/>
                <a:gd name="connsiteY205" fmla="*/ 92595 h 1561045"/>
                <a:gd name="connsiteX206" fmla="*/ 731385 w 2485572"/>
                <a:gd name="connsiteY206" fmla="*/ 92595 h 1561045"/>
                <a:gd name="connsiteX207" fmla="*/ 737065 w 2485572"/>
                <a:gd name="connsiteY207" fmla="*/ 95435 h 1561045"/>
                <a:gd name="connsiteX208" fmla="*/ 742746 w 2485572"/>
                <a:gd name="connsiteY208" fmla="*/ 95435 h 1561045"/>
                <a:gd name="connsiteX209" fmla="*/ 779102 w 2485572"/>
                <a:gd name="connsiteY209" fmla="*/ 75837 h 1561045"/>
                <a:gd name="connsiteX210" fmla="*/ 818299 w 2485572"/>
                <a:gd name="connsiteY210" fmla="*/ 39197 h 1561045"/>
                <a:gd name="connsiteX211" fmla="*/ 823980 w 2485572"/>
                <a:gd name="connsiteY211" fmla="*/ 33800 h 1561045"/>
                <a:gd name="connsiteX212" fmla="*/ 851815 w 2485572"/>
                <a:gd name="connsiteY212" fmla="*/ 19598 h 1561045"/>
                <a:gd name="connsiteX213" fmla="*/ 854655 w 2485572"/>
                <a:gd name="connsiteY213" fmla="*/ 14202 h 1561045"/>
                <a:gd name="connsiteX214" fmla="*/ 888455 w 2485572"/>
                <a:gd name="connsiteY214" fmla="*/ 8521 h 1561045"/>
                <a:gd name="connsiteX215" fmla="*/ 893852 w 2485572"/>
                <a:gd name="connsiteY215" fmla="*/ 11361 h 1561045"/>
                <a:gd name="connsiteX216" fmla="*/ 933332 w 2485572"/>
                <a:gd name="connsiteY216" fmla="*/ 36640 h 1561045"/>
                <a:gd name="connsiteX217" fmla="*/ 938729 w 2485572"/>
                <a:gd name="connsiteY217" fmla="*/ 42037 h 1561045"/>
                <a:gd name="connsiteX218" fmla="*/ 969689 w 2485572"/>
                <a:gd name="connsiteY218" fmla="*/ 61635 h 1561045"/>
                <a:gd name="connsiteX219" fmla="*/ 972529 w 2485572"/>
                <a:gd name="connsiteY219" fmla="*/ 64475 h 1561045"/>
                <a:gd name="connsiteX220" fmla="*/ 977925 w 2485572"/>
                <a:gd name="connsiteY220" fmla="*/ 67316 h 1561045"/>
                <a:gd name="connsiteX221" fmla="*/ 1011725 w 2485572"/>
                <a:gd name="connsiteY221" fmla="*/ 67316 h 1561045"/>
                <a:gd name="connsiteX222" fmla="*/ 1031324 w 2485572"/>
                <a:gd name="connsiteY222" fmla="*/ 64475 h 1561045"/>
                <a:gd name="connsiteX223" fmla="*/ 1042401 w 2485572"/>
                <a:gd name="connsiteY223" fmla="*/ 64475 h 1561045"/>
                <a:gd name="connsiteX224" fmla="*/ 1104036 w 2485572"/>
                <a:gd name="connsiteY224" fmla="*/ 70156 h 1561045"/>
                <a:gd name="connsiteX225" fmla="*/ 1109717 w 2485572"/>
                <a:gd name="connsiteY225" fmla="*/ 75837 h 1561045"/>
                <a:gd name="connsiteX226" fmla="*/ 1118238 w 2485572"/>
                <a:gd name="connsiteY226" fmla="*/ 81233 h 1561045"/>
                <a:gd name="connsiteX227" fmla="*/ 1121078 w 2485572"/>
                <a:gd name="connsiteY227" fmla="*/ 84074 h 1561045"/>
                <a:gd name="connsiteX228" fmla="*/ 1143517 w 2485572"/>
                <a:gd name="connsiteY228" fmla="*/ 95435 h 1561045"/>
                <a:gd name="connsiteX229" fmla="*/ 1151754 w 2485572"/>
                <a:gd name="connsiteY229" fmla="*/ 100832 h 1561045"/>
                <a:gd name="connsiteX230" fmla="*/ 1171352 w 2485572"/>
                <a:gd name="connsiteY230" fmla="*/ 100832 h 1561045"/>
                <a:gd name="connsiteX231" fmla="*/ 1174192 w 2485572"/>
                <a:gd name="connsiteY231" fmla="*/ 98275 h 1561045"/>
                <a:gd name="connsiteX232" fmla="*/ 1188110 w 2485572"/>
                <a:gd name="connsiteY232" fmla="*/ 89754 h 1561045"/>
                <a:gd name="connsiteX233" fmla="*/ 1193791 w 2485572"/>
                <a:gd name="connsiteY233" fmla="*/ 84074 h 1561045"/>
                <a:gd name="connsiteX234" fmla="*/ 1238668 w 2485572"/>
                <a:gd name="connsiteY234" fmla="*/ 75837 h 1561045"/>
                <a:gd name="connsiteX235" fmla="*/ 1244348 w 2485572"/>
                <a:gd name="connsiteY235" fmla="*/ 78677 h 1561045"/>
                <a:gd name="connsiteX236" fmla="*/ 1272184 w 2485572"/>
                <a:gd name="connsiteY236" fmla="*/ 75837 h 1561045"/>
                <a:gd name="connsiteX237" fmla="*/ 1280705 w 2485572"/>
                <a:gd name="connsiteY237" fmla="*/ 72996 h 1561045"/>
                <a:gd name="connsiteX238" fmla="*/ 1286385 w 2485572"/>
                <a:gd name="connsiteY238" fmla="*/ 72996 h 1561045"/>
                <a:gd name="connsiteX239" fmla="*/ 1348020 w 2485572"/>
                <a:gd name="connsiteY239" fmla="*/ 50558 h 1561045"/>
                <a:gd name="connsiteX240" fmla="*/ 1350861 w 2485572"/>
                <a:gd name="connsiteY240" fmla="*/ 50558 h 1561045"/>
                <a:gd name="connsiteX241" fmla="*/ 1392898 w 2485572"/>
                <a:gd name="connsiteY241" fmla="*/ 39197 h 1561045"/>
                <a:gd name="connsiteX242" fmla="*/ 1406815 w 2485572"/>
                <a:gd name="connsiteY242" fmla="*/ 39197 h 1561045"/>
                <a:gd name="connsiteX243" fmla="*/ 1459929 w 2485572"/>
                <a:gd name="connsiteY243" fmla="*/ 36640 h 1561045"/>
                <a:gd name="connsiteX244" fmla="*/ 1468450 w 2485572"/>
                <a:gd name="connsiteY244" fmla="*/ 36640 h 1561045"/>
                <a:gd name="connsiteX245" fmla="*/ 1474131 w 2485572"/>
                <a:gd name="connsiteY245" fmla="*/ 33800 h 1561045"/>
                <a:gd name="connsiteX246" fmla="*/ 1479528 w 2485572"/>
                <a:gd name="connsiteY246" fmla="*/ 30960 h 1561045"/>
                <a:gd name="connsiteX247" fmla="*/ 1485208 w 2485572"/>
                <a:gd name="connsiteY247" fmla="*/ 30960 h 1561045"/>
                <a:gd name="connsiteX248" fmla="*/ 1544003 w 2485572"/>
                <a:gd name="connsiteY248" fmla="*/ 16758 h 1561045"/>
                <a:gd name="connsiteX249" fmla="*/ 1549684 w 2485572"/>
                <a:gd name="connsiteY249" fmla="*/ 14202 h 1561045"/>
                <a:gd name="connsiteX250" fmla="*/ 1555364 w 2485572"/>
                <a:gd name="connsiteY250" fmla="*/ 14202 h 1561045"/>
                <a:gd name="connsiteX251" fmla="*/ 1563601 w 2485572"/>
                <a:gd name="connsiteY251" fmla="*/ 11361 h 1561045"/>
                <a:gd name="connsiteX252" fmla="*/ 1614159 w 2485572"/>
                <a:gd name="connsiteY252" fmla="*/ 22439 h 1561045"/>
                <a:gd name="connsiteX253" fmla="*/ 1619840 w 2485572"/>
                <a:gd name="connsiteY253" fmla="*/ 19598 h 1561045"/>
                <a:gd name="connsiteX254" fmla="*/ 1630917 w 2485572"/>
                <a:gd name="connsiteY254" fmla="*/ 16758 h 1561045"/>
                <a:gd name="connsiteX255" fmla="*/ 1645119 w 2485572"/>
                <a:gd name="connsiteY255" fmla="*/ 8521 h 1561045"/>
                <a:gd name="connsiteX256" fmla="*/ 1653356 w 2485572"/>
                <a:gd name="connsiteY256" fmla="*/ 5681 h 1561045"/>
                <a:gd name="connsiteX257" fmla="*/ 1689712 w 2485572"/>
                <a:gd name="connsiteY257" fmla="*/ 0 h 1561045"/>
                <a:gd name="connsiteX258" fmla="*/ 1698233 w 2485572"/>
                <a:gd name="connsiteY258" fmla="*/ 11361 h 1561045"/>
                <a:gd name="connsiteX259" fmla="*/ 1703914 w 2485572"/>
                <a:gd name="connsiteY259" fmla="*/ 14202 h 1561045"/>
                <a:gd name="connsiteX260" fmla="*/ 1709310 w 2485572"/>
                <a:gd name="connsiteY260" fmla="*/ 16758 h 1561045"/>
                <a:gd name="connsiteX261" fmla="*/ 1717831 w 2485572"/>
                <a:gd name="connsiteY261" fmla="*/ 16758 h 1561045"/>
                <a:gd name="connsiteX262" fmla="*/ 1757028 w 2485572"/>
                <a:gd name="connsiteY262" fmla="*/ 22439 h 1561045"/>
                <a:gd name="connsiteX263" fmla="*/ 1762708 w 2485572"/>
                <a:gd name="connsiteY263" fmla="*/ 25279 h 1561045"/>
                <a:gd name="connsiteX264" fmla="*/ 1768389 w 2485572"/>
                <a:gd name="connsiteY264" fmla="*/ 25279 h 1561045"/>
                <a:gd name="connsiteX265" fmla="*/ 1787987 w 2485572"/>
                <a:gd name="connsiteY265" fmla="*/ 33800 h 1561045"/>
                <a:gd name="connsiteX266" fmla="*/ 1793384 w 2485572"/>
                <a:gd name="connsiteY266" fmla="*/ 33800 h 1561045"/>
                <a:gd name="connsiteX267" fmla="*/ 1801905 w 2485572"/>
                <a:gd name="connsiteY267" fmla="*/ 36640 h 1561045"/>
                <a:gd name="connsiteX268" fmla="*/ 1835421 w 2485572"/>
                <a:gd name="connsiteY268" fmla="*/ 42037 h 1561045"/>
                <a:gd name="connsiteX269" fmla="*/ 1891659 w 2485572"/>
                <a:gd name="connsiteY269" fmla="*/ 61635 h 1561045"/>
                <a:gd name="connsiteX270" fmla="*/ 1897340 w 2485572"/>
                <a:gd name="connsiteY270" fmla="*/ 64475 h 1561045"/>
                <a:gd name="connsiteX271" fmla="*/ 1899896 w 2485572"/>
                <a:gd name="connsiteY271" fmla="*/ 67316 h 1561045"/>
                <a:gd name="connsiteX272" fmla="*/ 1944774 w 2485572"/>
                <a:gd name="connsiteY272" fmla="*/ 123270 h 1561045"/>
                <a:gd name="connsiteX273" fmla="*/ 1947614 w 2485572"/>
                <a:gd name="connsiteY273" fmla="*/ 128951 h 1561045"/>
                <a:gd name="connsiteX274" fmla="*/ 1950454 w 2485572"/>
                <a:gd name="connsiteY274" fmla="*/ 131791 h 1561045"/>
                <a:gd name="connsiteX275" fmla="*/ 1956135 w 2485572"/>
                <a:gd name="connsiteY275" fmla="*/ 140312 h 1561045"/>
                <a:gd name="connsiteX276" fmla="*/ 1958975 w 2485572"/>
                <a:gd name="connsiteY276" fmla="*/ 145709 h 1561045"/>
                <a:gd name="connsiteX277" fmla="*/ 1961532 w 2485572"/>
                <a:gd name="connsiteY277" fmla="*/ 154230 h 1561045"/>
                <a:gd name="connsiteX278" fmla="*/ 1998172 w 2485572"/>
                <a:gd name="connsiteY278" fmla="*/ 204788 h 1561045"/>
                <a:gd name="connsiteX279" fmla="*/ 2003569 w 2485572"/>
                <a:gd name="connsiteY279" fmla="*/ 207344 h 1561045"/>
                <a:gd name="connsiteX280" fmla="*/ 2009249 w 2485572"/>
                <a:gd name="connsiteY280" fmla="*/ 210184 h 1561045"/>
                <a:gd name="connsiteX281" fmla="*/ 2017770 w 2485572"/>
                <a:gd name="connsiteY281" fmla="*/ 210184 h 1561045"/>
                <a:gd name="connsiteX282" fmla="*/ 2026007 w 2485572"/>
                <a:gd name="connsiteY282" fmla="*/ 213025 h 1561045"/>
                <a:gd name="connsiteX283" fmla="*/ 2037368 w 2485572"/>
                <a:gd name="connsiteY283" fmla="*/ 215865 h 1561045"/>
                <a:gd name="connsiteX284" fmla="*/ 2099003 w 2485572"/>
                <a:gd name="connsiteY284" fmla="*/ 221546 h 1561045"/>
                <a:gd name="connsiteX285" fmla="*/ 2104684 w 2485572"/>
                <a:gd name="connsiteY285" fmla="*/ 224386 h 1561045"/>
                <a:gd name="connsiteX286" fmla="*/ 2112921 w 2485572"/>
                <a:gd name="connsiteY286" fmla="*/ 224386 h 1561045"/>
                <a:gd name="connsiteX287" fmla="*/ 2124283 w 2485572"/>
                <a:gd name="connsiteY287" fmla="*/ 229783 h 1561045"/>
                <a:gd name="connsiteX288" fmla="*/ 2177397 w 2485572"/>
                <a:gd name="connsiteY288" fmla="*/ 229783 h 1561045"/>
                <a:gd name="connsiteX289" fmla="*/ 2185918 w 2485572"/>
                <a:gd name="connsiteY289" fmla="*/ 232623 h 1561045"/>
                <a:gd name="connsiteX290" fmla="*/ 2213753 w 2485572"/>
                <a:gd name="connsiteY290" fmla="*/ 226942 h 1561045"/>
                <a:gd name="connsiteX291" fmla="*/ 2219434 w 2485572"/>
                <a:gd name="connsiteY291" fmla="*/ 224386 h 1561045"/>
                <a:gd name="connsiteX292" fmla="*/ 2241872 w 2485572"/>
                <a:gd name="connsiteY292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017406 w 2485572"/>
                <a:gd name="connsiteY70" fmla="*/ 1561045 h 1561045"/>
                <a:gd name="connsiteX71" fmla="*/ 1022803 w 2485572"/>
                <a:gd name="connsiteY71" fmla="*/ 1558205 h 1561045"/>
                <a:gd name="connsiteX72" fmla="*/ 1025643 w 2485572"/>
                <a:gd name="connsiteY72" fmla="*/ 1555364 h 1561045"/>
                <a:gd name="connsiteX73" fmla="*/ 1061999 w 2485572"/>
                <a:gd name="connsiteY73" fmla="*/ 1465610 h 1561045"/>
                <a:gd name="connsiteX74" fmla="*/ 1061999 w 2485572"/>
                <a:gd name="connsiteY74" fmla="*/ 1429254 h 1561045"/>
                <a:gd name="connsiteX75" fmla="*/ 1048082 w 2485572"/>
                <a:gd name="connsiteY75" fmla="*/ 1403975 h 1561045"/>
                <a:gd name="connsiteX76" fmla="*/ 1022803 w 2485572"/>
                <a:gd name="connsiteY76" fmla="*/ 1387217 h 1561045"/>
                <a:gd name="connsiteX77" fmla="*/ 1011725 w 2485572"/>
                <a:gd name="connsiteY77" fmla="*/ 1381536 h 1561045"/>
                <a:gd name="connsiteX78" fmla="*/ 1000364 w 2485572"/>
                <a:gd name="connsiteY78" fmla="*/ 1381536 h 1561045"/>
                <a:gd name="connsiteX79" fmla="*/ 961167 w 2485572"/>
                <a:gd name="connsiteY79" fmla="*/ 1376140 h 1561045"/>
                <a:gd name="connsiteX80" fmla="*/ 924811 w 2485572"/>
                <a:gd name="connsiteY80" fmla="*/ 1367618 h 1561045"/>
                <a:gd name="connsiteX81" fmla="*/ 919131 w 2485572"/>
                <a:gd name="connsiteY81" fmla="*/ 1367618 h 1561045"/>
                <a:gd name="connsiteX82" fmla="*/ 913450 w 2485572"/>
                <a:gd name="connsiteY82" fmla="*/ 1364778 h 1561045"/>
                <a:gd name="connsiteX83" fmla="*/ 908053 w 2485572"/>
                <a:gd name="connsiteY83" fmla="*/ 1364778 h 1561045"/>
                <a:gd name="connsiteX84" fmla="*/ 877094 w 2485572"/>
                <a:gd name="connsiteY84" fmla="*/ 1381536 h 1561045"/>
                <a:gd name="connsiteX85" fmla="*/ 868857 w 2485572"/>
                <a:gd name="connsiteY85" fmla="*/ 1390057 h 1561045"/>
                <a:gd name="connsiteX86" fmla="*/ 835057 w 2485572"/>
                <a:gd name="connsiteY86" fmla="*/ 1434934 h 1561045"/>
                <a:gd name="connsiteX87" fmla="*/ 832217 w 2485572"/>
                <a:gd name="connsiteY87" fmla="*/ 1440331 h 1561045"/>
                <a:gd name="connsiteX88" fmla="*/ 832217 w 2485572"/>
                <a:gd name="connsiteY88" fmla="*/ 1446012 h 1561045"/>
                <a:gd name="connsiteX89" fmla="*/ 767741 w 2485572"/>
                <a:gd name="connsiteY89" fmla="*/ 1513327 h 1561045"/>
                <a:gd name="connsiteX90" fmla="*/ 711787 w 2485572"/>
                <a:gd name="connsiteY90" fmla="*/ 1535766 h 1561045"/>
                <a:gd name="connsiteX91" fmla="*/ 686508 w 2485572"/>
                <a:gd name="connsiteY91" fmla="*/ 1541447 h 1561045"/>
                <a:gd name="connsiteX92" fmla="*/ 661513 w 2485572"/>
                <a:gd name="connsiteY92" fmla="*/ 1549684 h 1561045"/>
                <a:gd name="connsiteX93" fmla="*/ 658672 w 2485572"/>
                <a:gd name="connsiteY93" fmla="*/ 1552524 h 1561045"/>
                <a:gd name="connsiteX94" fmla="*/ 652992 w 2485572"/>
                <a:gd name="connsiteY94" fmla="*/ 1555364 h 1561045"/>
                <a:gd name="connsiteX95" fmla="*/ 624873 w 2485572"/>
                <a:gd name="connsiteY95" fmla="*/ 1561045 h 1561045"/>
                <a:gd name="connsiteX96" fmla="*/ 619476 w 2485572"/>
                <a:gd name="connsiteY96" fmla="*/ 1558205 h 1561045"/>
                <a:gd name="connsiteX97" fmla="*/ 616636 w 2485572"/>
                <a:gd name="connsiteY97" fmla="*/ 1555364 h 1561045"/>
                <a:gd name="connsiteX98" fmla="*/ 597037 w 2485572"/>
                <a:gd name="connsiteY98" fmla="*/ 1532926 h 1561045"/>
                <a:gd name="connsiteX99" fmla="*/ 594197 w 2485572"/>
                <a:gd name="connsiteY99" fmla="*/ 1521848 h 1561045"/>
                <a:gd name="connsiteX100" fmla="*/ 591357 w 2485572"/>
                <a:gd name="connsiteY100" fmla="*/ 1519008 h 1561045"/>
                <a:gd name="connsiteX101" fmla="*/ 566078 w 2485572"/>
                <a:gd name="connsiteY101" fmla="*/ 1482368 h 1561045"/>
                <a:gd name="connsiteX102" fmla="*/ 560397 w 2485572"/>
                <a:gd name="connsiteY102" fmla="*/ 1471291 h 1561045"/>
                <a:gd name="connsiteX103" fmla="*/ 555000 w 2485572"/>
                <a:gd name="connsiteY103" fmla="*/ 1465610 h 1561045"/>
                <a:gd name="connsiteX104" fmla="*/ 498762 w 2485572"/>
                <a:gd name="connsiteY104" fmla="*/ 1432094 h 1561045"/>
                <a:gd name="connsiteX105" fmla="*/ 490525 w 2485572"/>
                <a:gd name="connsiteY105" fmla="*/ 1429254 h 1561045"/>
                <a:gd name="connsiteX106" fmla="*/ 487685 w 2485572"/>
                <a:gd name="connsiteY106" fmla="*/ 1429254 h 1561045"/>
                <a:gd name="connsiteX107" fmla="*/ 462406 w 2485572"/>
                <a:gd name="connsiteY107" fmla="*/ 1426413 h 1561045"/>
                <a:gd name="connsiteX108" fmla="*/ 400770 w 2485572"/>
                <a:gd name="connsiteY108" fmla="*/ 1426413 h 1561045"/>
                <a:gd name="connsiteX109" fmla="*/ 392250 w 2485572"/>
                <a:gd name="connsiteY109" fmla="*/ 1423573 h 1561045"/>
                <a:gd name="connsiteX110" fmla="*/ 384013 w 2485572"/>
                <a:gd name="connsiteY110" fmla="*/ 1420733 h 1561045"/>
                <a:gd name="connsiteX111" fmla="*/ 375492 w 2485572"/>
                <a:gd name="connsiteY111" fmla="*/ 1420733 h 1561045"/>
                <a:gd name="connsiteX112" fmla="*/ 319537 w 2485572"/>
                <a:gd name="connsiteY112" fmla="*/ 1409655 h 1561045"/>
                <a:gd name="connsiteX113" fmla="*/ 313856 w 2485572"/>
                <a:gd name="connsiteY113" fmla="*/ 1406815 h 1561045"/>
                <a:gd name="connsiteX114" fmla="*/ 308176 w 2485572"/>
                <a:gd name="connsiteY114" fmla="*/ 1406815 h 1561045"/>
                <a:gd name="connsiteX115" fmla="*/ 297098 w 2485572"/>
                <a:gd name="connsiteY115" fmla="*/ 1401134 h 1561045"/>
                <a:gd name="connsiteX116" fmla="*/ 221546 w 2485572"/>
                <a:gd name="connsiteY116" fmla="*/ 1392898 h 1561045"/>
                <a:gd name="connsiteX117" fmla="*/ 213025 w 2485572"/>
                <a:gd name="connsiteY117" fmla="*/ 1392898 h 1561045"/>
                <a:gd name="connsiteX118" fmla="*/ 204504 w 2485572"/>
                <a:gd name="connsiteY118" fmla="*/ 1395738 h 1561045"/>
                <a:gd name="connsiteX119" fmla="*/ 154230 w 2485572"/>
                <a:gd name="connsiteY119" fmla="*/ 1406815 h 1561045"/>
                <a:gd name="connsiteX120" fmla="*/ 148549 w 2485572"/>
                <a:gd name="connsiteY120" fmla="*/ 1403975 h 1561045"/>
                <a:gd name="connsiteX121" fmla="*/ 137472 w 2485572"/>
                <a:gd name="connsiteY121" fmla="*/ 1398294 h 1561045"/>
                <a:gd name="connsiteX122" fmla="*/ 131791 w 2485572"/>
                <a:gd name="connsiteY122" fmla="*/ 1398294 h 1561045"/>
                <a:gd name="connsiteX123" fmla="*/ 67316 w 2485572"/>
                <a:gd name="connsiteY123" fmla="*/ 1418177 h 1561045"/>
                <a:gd name="connsiteX124" fmla="*/ 58795 w 2485572"/>
                <a:gd name="connsiteY124" fmla="*/ 1420733 h 1561045"/>
                <a:gd name="connsiteX125" fmla="*/ 50558 w 2485572"/>
                <a:gd name="connsiteY125" fmla="*/ 1423573 h 1561045"/>
                <a:gd name="connsiteX126" fmla="*/ 42037 w 2485572"/>
                <a:gd name="connsiteY126" fmla="*/ 1423573 h 1561045"/>
                <a:gd name="connsiteX127" fmla="*/ 5681 w 2485572"/>
                <a:gd name="connsiteY127" fmla="*/ 1432094 h 1561045"/>
                <a:gd name="connsiteX128" fmla="*/ 2840 w 2485572"/>
                <a:gd name="connsiteY128" fmla="*/ 1403975 h 1561045"/>
                <a:gd name="connsiteX129" fmla="*/ 0 w 2485572"/>
                <a:gd name="connsiteY129" fmla="*/ 1395738 h 1561045"/>
                <a:gd name="connsiteX130" fmla="*/ 5681 w 2485572"/>
                <a:gd name="connsiteY130" fmla="*/ 1373299 h 1561045"/>
                <a:gd name="connsiteX131" fmla="*/ 5681 w 2485572"/>
                <a:gd name="connsiteY131" fmla="*/ 1361938 h 1561045"/>
                <a:gd name="connsiteX132" fmla="*/ 11361 w 2485572"/>
                <a:gd name="connsiteY132" fmla="*/ 1345180 h 1561045"/>
                <a:gd name="connsiteX133" fmla="*/ 42037 w 2485572"/>
                <a:gd name="connsiteY133" fmla="*/ 1305983 h 1561045"/>
                <a:gd name="connsiteX134" fmla="*/ 47718 w 2485572"/>
                <a:gd name="connsiteY134" fmla="*/ 1294622 h 1561045"/>
                <a:gd name="connsiteX135" fmla="*/ 39197 w 2485572"/>
                <a:gd name="connsiteY135" fmla="*/ 1275024 h 1561045"/>
                <a:gd name="connsiteX136" fmla="*/ 33516 w 2485572"/>
                <a:gd name="connsiteY136" fmla="*/ 1269627 h 1561045"/>
                <a:gd name="connsiteX137" fmla="*/ 33516 w 2485572"/>
                <a:gd name="connsiteY137" fmla="*/ 1244348 h 1561045"/>
                <a:gd name="connsiteX138" fmla="*/ 64475 w 2485572"/>
                <a:gd name="connsiteY138" fmla="*/ 1213389 h 1561045"/>
                <a:gd name="connsiteX139" fmla="*/ 81233 w 2485572"/>
                <a:gd name="connsiteY139" fmla="*/ 1199471 h 1561045"/>
                <a:gd name="connsiteX140" fmla="*/ 86914 w 2485572"/>
                <a:gd name="connsiteY140" fmla="*/ 1190950 h 1561045"/>
                <a:gd name="connsiteX141" fmla="*/ 97991 w 2485572"/>
                <a:gd name="connsiteY141" fmla="*/ 1160275 h 1561045"/>
                <a:gd name="connsiteX142" fmla="*/ 95435 w 2485572"/>
                <a:gd name="connsiteY142" fmla="*/ 1151753 h 1561045"/>
                <a:gd name="connsiteX143" fmla="*/ 95435 w 2485572"/>
                <a:gd name="connsiteY143" fmla="*/ 1121078 h 1561045"/>
                <a:gd name="connsiteX144" fmla="*/ 100832 w 2485572"/>
                <a:gd name="connsiteY144" fmla="*/ 1112557 h 1561045"/>
                <a:gd name="connsiteX145" fmla="*/ 103672 w 2485572"/>
                <a:gd name="connsiteY145" fmla="*/ 1106876 h 1561045"/>
                <a:gd name="connsiteX146" fmla="*/ 154230 w 2485572"/>
                <a:gd name="connsiteY146" fmla="*/ 1070520 h 1561045"/>
                <a:gd name="connsiteX147" fmla="*/ 176668 w 2485572"/>
                <a:gd name="connsiteY147" fmla="*/ 1045241 h 1561045"/>
                <a:gd name="connsiteX148" fmla="*/ 176668 w 2485572"/>
                <a:gd name="connsiteY148" fmla="*/ 1037004 h 1561045"/>
                <a:gd name="connsiteX149" fmla="*/ 173828 w 2485572"/>
                <a:gd name="connsiteY149" fmla="*/ 1028483 h 1561045"/>
                <a:gd name="connsiteX150" fmla="*/ 157070 w 2485572"/>
                <a:gd name="connsiteY150" fmla="*/ 1008885 h 1561045"/>
                <a:gd name="connsiteX151" fmla="*/ 154230 w 2485572"/>
                <a:gd name="connsiteY151" fmla="*/ 1000648 h 1561045"/>
                <a:gd name="connsiteX152" fmla="*/ 157070 w 2485572"/>
                <a:gd name="connsiteY152" fmla="*/ 964008 h 1561045"/>
                <a:gd name="connsiteX153" fmla="*/ 154230 w 2485572"/>
                <a:gd name="connsiteY153" fmla="*/ 955771 h 1561045"/>
                <a:gd name="connsiteX154" fmla="*/ 126111 w 2485572"/>
                <a:gd name="connsiteY154" fmla="*/ 930492 h 1561045"/>
                <a:gd name="connsiteX155" fmla="*/ 112193 w 2485572"/>
                <a:gd name="connsiteY155" fmla="*/ 927652 h 1561045"/>
                <a:gd name="connsiteX156" fmla="*/ 109353 w 2485572"/>
                <a:gd name="connsiteY156" fmla="*/ 921971 h 1561045"/>
                <a:gd name="connsiteX157" fmla="*/ 109353 w 2485572"/>
                <a:gd name="connsiteY157" fmla="*/ 908053 h 1561045"/>
                <a:gd name="connsiteX158" fmla="*/ 117590 w 2485572"/>
                <a:gd name="connsiteY158" fmla="*/ 891295 h 1561045"/>
                <a:gd name="connsiteX159" fmla="*/ 123270 w 2485572"/>
                <a:gd name="connsiteY159" fmla="*/ 885615 h 1561045"/>
                <a:gd name="connsiteX160" fmla="*/ 148549 w 2485572"/>
                <a:gd name="connsiteY160" fmla="*/ 866016 h 1561045"/>
                <a:gd name="connsiteX161" fmla="*/ 128951 w 2485572"/>
                <a:gd name="connsiteY161" fmla="*/ 840738 h 1561045"/>
                <a:gd name="connsiteX162" fmla="*/ 126111 w 2485572"/>
                <a:gd name="connsiteY162" fmla="*/ 821139 h 1561045"/>
                <a:gd name="connsiteX163" fmla="*/ 140028 w 2485572"/>
                <a:gd name="connsiteY163" fmla="*/ 812618 h 1561045"/>
                <a:gd name="connsiteX164" fmla="*/ 142869 w 2485572"/>
                <a:gd name="connsiteY164" fmla="*/ 790464 h 1561045"/>
                <a:gd name="connsiteX165" fmla="*/ 154230 w 2485572"/>
                <a:gd name="connsiteY165" fmla="*/ 773422 h 1561045"/>
                <a:gd name="connsiteX166" fmla="*/ 157070 w 2485572"/>
                <a:gd name="connsiteY166" fmla="*/ 762344 h 1561045"/>
                <a:gd name="connsiteX167" fmla="*/ 157070 w 2485572"/>
                <a:gd name="connsiteY167" fmla="*/ 753824 h 1561045"/>
                <a:gd name="connsiteX168" fmla="*/ 145709 w 2485572"/>
                <a:gd name="connsiteY168" fmla="*/ 731385 h 1561045"/>
                <a:gd name="connsiteX169" fmla="*/ 145709 w 2485572"/>
                <a:gd name="connsiteY169" fmla="*/ 723148 h 1561045"/>
                <a:gd name="connsiteX170" fmla="*/ 159627 w 2485572"/>
                <a:gd name="connsiteY170" fmla="*/ 714627 h 1561045"/>
                <a:gd name="connsiteX171" fmla="*/ 204504 w 2485572"/>
                <a:gd name="connsiteY171" fmla="*/ 708946 h 1561045"/>
                <a:gd name="connsiteX172" fmla="*/ 232623 w 2485572"/>
                <a:gd name="connsiteY172" fmla="*/ 678271 h 1561045"/>
                <a:gd name="connsiteX173" fmla="*/ 232623 w 2485572"/>
                <a:gd name="connsiteY173" fmla="*/ 666909 h 1561045"/>
                <a:gd name="connsiteX174" fmla="*/ 215865 w 2485572"/>
                <a:gd name="connsiteY174" fmla="*/ 644755 h 1561045"/>
                <a:gd name="connsiteX175" fmla="*/ 218705 w 2485572"/>
                <a:gd name="connsiteY175" fmla="*/ 613795 h 1561045"/>
                <a:gd name="connsiteX176" fmla="*/ 241144 w 2485572"/>
                <a:gd name="connsiteY176" fmla="*/ 582836 h 1561045"/>
                <a:gd name="connsiteX177" fmla="*/ 252221 w 2485572"/>
                <a:gd name="connsiteY177" fmla="*/ 571758 h 1561045"/>
                <a:gd name="connsiteX178" fmla="*/ 285737 w 2485572"/>
                <a:gd name="connsiteY178" fmla="*/ 524041 h 1561045"/>
                <a:gd name="connsiteX179" fmla="*/ 291418 w 2485572"/>
                <a:gd name="connsiteY179" fmla="*/ 518644 h 1561045"/>
                <a:gd name="connsiteX180" fmla="*/ 322377 w 2485572"/>
                <a:gd name="connsiteY180" fmla="*/ 518644 h 1561045"/>
                <a:gd name="connsiteX181" fmla="*/ 333455 w 2485572"/>
                <a:gd name="connsiteY181" fmla="*/ 510123 h 1561045"/>
                <a:gd name="connsiteX182" fmla="*/ 341976 w 2485572"/>
                <a:gd name="connsiteY182" fmla="*/ 482004 h 1561045"/>
                <a:gd name="connsiteX183" fmla="*/ 347372 w 2485572"/>
                <a:gd name="connsiteY183" fmla="*/ 476607 h 1561045"/>
                <a:gd name="connsiteX184" fmla="*/ 386853 w 2485572"/>
                <a:gd name="connsiteY184" fmla="*/ 459565 h 1561045"/>
                <a:gd name="connsiteX185" fmla="*/ 389409 w 2485572"/>
                <a:gd name="connsiteY185" fmla="*/ 454169 h 1561045"/>
                <a:gd name="connsiteX186" fmla="*/ 400770 w 2485572"/>
                <a:gd name="connsiteY186" fmla="*/ 434570 h 1561045"/>
                <a:gd name="connsiteX187" fmla="*/ 414688 w 2485572"/>
                <a:gd name="connsiteY187" fmla="*/ 392534 h 1561045"/>
                <a:gd name="connsiteX188" fmla="*/ 428890 w 2485572"/>
                <a:gd name="connsiteY188" fmla="*/ 341976 h 1561045"/>
                <a:gd name="connsiteX189" fmla="*/ 434286 w 2485572"/>
                <a:gd name="connsiteY189" fmla="*/ 255062 h 1561045"/>
                <a:gd name="connsiteX190" fmla="*/ 437127 w 2485572"/>
                <a:gd name="connsiteY190" fmla="*/ 252221 h 1561045"/>
                <a:gd name="connsiteX191" fmla="*/ 448488 w 2485572"/>
                <a:gd name="connsiteY191" fmla="*/ 235463 h 1561045"/>
                <a:gd name="connsiteX192" fmla="*/ 468086 w 2485572"/>
                <a:gd name="connsiteY192" fmla="*/ 221546 h 1561045"/>
                <a:gd name="connsiteX193" fmla="*/ 501602 w 2485572"/>
                <a:gd name="connsiteY193" fmla="*/ 215865 h 1561045"/>
                <a:gd name="connsiteX194" fmla="*/ 512964 w 2485572"/>
                <a:gd name="connsiteY194" fmla="*/ 213025 h 1561045"/>
                <a:gd name="connsiteX195" fmla="*/ 555000 w 2485572"/>
                <a:gd name="connsiteY195" fmla="*/ 187746 h 1561045"/>
                <a:gd name="connsiteX196" fmla="*/ 557557 w 2485572"/>
                <a:gd name="connsiteY196" fmla="*/ 182349 h 1561045"/>
                <a:gd name="connsiteX197" fmla="*/ 602434 w 2485572"/>
                <a:gd name="connsiteY197" fmla="*/ 131791 h 1561045"/>
                <a:gd name="connsiteX198" fmla="*/ 605274 w 2485572"/>
                <a:gd name="connsiteY198" fmla="*/ 123270 h 1561045"/>
                <a:gd name="connsiteX199" fmla="*/ 594197 w 2485572"/>
                <a:gd name="connsiteY199" fmla="*/ 70156 h 1561045"/>
                <a:gd name="connsiteX200" fmla="*/ 650151 w 2485572"/>
                <a:gd name="connsiteY200" fmla="*/ 92595 h 1561045"/>
                <a:gd name="connsiteX201" fmla="*/ 664069 w 2485572"/>
                <a:gd name="connsiteY201" fmla="*/ 92595 h 1561045"/>
                <a:gd name="connsiteX202" fmla="*/ 689348 w 2485572"/>
                <a:gd name="connsiteY202" fmla="*/ 98275 h 1561045"/>
                <a:gd name="connsiteX203" fmla="*/ 723148 w 2485572"/>
                <a:gd name="connsiteY203" fmla="*/ 89754 h 1561045"/>
                <a:gd name="connsiteX204" fmla="*/ 725704 w 2485572"/>
                <a:gd name="connsiteY204" fmla="*/ 92595 h 1561045"/>
                <a:gd name="connsiteX205" fmla="*/ 731385 w 2485572"/>
                <a:gd name="connsiteY205" fmla="*/ 92595 h 1561045"/>
                <a:gd name="connsiteX206" fmla="*/ 737065 w 2485572"/>
                <a:gd name="connsiteY206" fmla="*/ 95435 h 1561045"/>
                <a:gd name="connsiteX207" fmla="*/ 742746 w 2485572"/>
                <a:gd name="connsiteY207" fmla="*/ 95435 h 1561045"/>
                <a:gd name="connsiteX208" fmla="*/ 779102 w 2485572"/>
                <a:gd name="connsiteY208" fmla="*/ 75837 h 1561045"/>
                <a:gd name="connsiteX209" fmla="*/ 818299 w 2485572"/>
                <a:gd name="connsiteY209" fmla="*/ 39197 h 1561045"/>
                <a:gd name="connsiteX210" fmla="*/ 823980 w 2485572"/>
                <a:gd name="connsiteY210" fmla="*/ 33800 h 1561045"/>
                <a:gd name="connsiteX211" fmla="*/ 851815 w 2485572"/>
                <a:gd name="connsiteY211" fmla="*/ 19598 h 1561045"/>
                <a:gd name="connsiteX212" fmla="*/ 854655 w 2485572"/>
                <a:gd name="connsiteY212" fmla="*/ 14202 h 1561045"/>
                <a:gd name="connsiteX213" fmla="*/ 888455 w 2485572"/>
                <a:gd name="connsiteY213" fmla="*/ 8521 h 1561045"/>
                <a:gd name="connsiteX214" fmla="*/ 893852 w 2485572"/>
                <a:gd name="connsiteY214" fmla="*/ 11361 h 1561045"/>
                <a:gd name="connsiteX215" fmla="*/ 933332 w 2485572"/>
                <a:gd name="connsiteY215" fmla="*/ 36640 h 1561045"/>
                <a:gd name="connsiteX216" fmla="*/ 938729 w 2485572"/>
                <a:gd name="connsiteY216" fmla="*/ 42037 h 1561045"/>
                <a:gd name="connsiteX217" fmla="*/ 969689 w 2485572"/>
                <a:gd name="connsiteY217" fmla="*/ 61635 h 1561045"/>
                <a:gd name="connsiteX218" fmla="*/ 972529 w 2485572"/>
                <a:gd name="connsiteY218" fmla="*/ 64475 h 1561045"/>
                <a:gd name="connsiteX219" fmla="*/ 977925 w 2485572"/>
                <a:gd name="connsiteY219" fmla="*/ 67316 h 1561045"/>
                <a:gd name="connsiteX220" fmla="*/ 1011725 w 2485572"/>
                <a:gd name="connsiteY220" fmla="*/ 67316 h 1561045"/>
                <a:gd name="connsiteX221" fmla="*/ 1031324 w 2485572"/>
                <a:gd name="connsiteY221" fmla="*/ 64475 h 1561045"/>
                <a:gd name="connsiteX222" fmla="*/ 1042401 w 2485572"/>
                <a:gd name="connsiteY222" fmla="*/ 64475 h 1561045"/>
                <a:gd name="connsiteX223" fmla="*/ 1104036 w 2485572"/>
                <a:gd name="connsiteY223" fmla="*/ 70156 h 1561045"/>
                <a:gd name="connsiteX224" fmla="*/ 1109717 w 2485572"/>
                <a:gd name="connsiteY224" fmla="*/ 75837 h 1561045"/>
                <a:gd name="connsiteX225" fmla="*/ 1118238 w 2485572"/>
                <a:gd name="connsiteY225" fmla="*/ 81233 h 1561045"/>
                <a:gd name="connsiteX226" fmla="*/ 1121078 w 2485572"/>
                <a:gd name="connsiteY226" fmla="*/ 84074 h 1561045"/>
                <a:gd name="connsiteX227" fmla="*/ 1143517 w 2485572"/>
                <a:gd name="connsiteY227" fmla="*/ 95435 h 1561045"/>
                <a:gd name="connsiteX228" fmla="*/ 1151754 w 2485572"/>
                <a:gd name="connsiteY228" fmla="*/ 100832 h 1561045"/>
                <a:gd name="connsiteX229" fmla="*/ 1171352 w 2485572"/>
                <a:gd name="connsiteY229" fmla="*/ 100832 h 1561045"/>
                <a:gd name="connsiteX230" fmla="*/ 1174192 w 2485572"/>
                <a:gd name="connsiteY230" fmla="*/ 98275 h 1561045"/>
                <a:gd name="connsiteX231" fmla="*/ 1188110 w 2485572"/>
                <a:gd name="connsiteY231" fmla="*/ 89754 h 1561045"/>
                <a:gd name="connsiteX232" fmla="*/ 1193791 w 2485572"/>
                <a:gd name="connsiteY232" fmla="*/ 84074 h 1561045"/>
                <a:gd name="connsiteX233" fmla="*/ 1238668 w 2485572"/>
                <a:gd name="connsiteY233" fmla="*/ 75837 h 1561045"/>
                <a:gd name="connsiteX234" fmla="*/ 1244348 w 2485572"/>
                <a:gd name="connsiteY234" fmla="*/ 78677 h 1561045"/>
                <a:gd name="connsiteX235" fmla="*/ 1272184 w 2485572"/>
                <a:gd name="connsiteY235" fmla="*/ 75837 h 1561045"/>
                <a:gd name="connsiteX236" fmla="*/ 1280705 w 2485572"/>
                <a:gd name="connsiteY236" fmla="*/ 72996 h 1561045"/>
                <a:gd name="connsiteX237" fmla="*/ 1286385 w 2485572"/>
                <a:gd name="connsiteY237" fmla="*/ 72996 h 1561045"/>
                <a:gd name="connsiteX238" fmla="*/ 1348020 w 2485572"/>
                <a:gd name="connsiteY238" fmla="*/ 50558 h 1561045"/>
                <a:gd name="connsiteX239" fmla="*/ 1350861 w 2485572"/>
                <a:gd name="connsiteY239" fmla="*/ 50558 h 1561045"/>
                <a:gd name="connsiteX240" fmla="*/ 1392898 w 2485572"/>
                <a:gd name="connsiteY240" fmla="*/ 39197 h 1561045"/>
                <a:gd name="connsiteX241" fmla="*/ 1406815 w 2485572"/>
                <a:gd name="connsiteY241" fmla="*/ 39197 h 1561045"/>
                <a:gd name="connsiteX242" fmla="*/ 1459929 w 2485572"/>
                <a:gd name="connsiteY242" fmla="*/ 36640 h 1561045"/>
                <a:gd name="connsiteX243" fmla="*/ 1468450 w 2485572"/>
                <a:gd name="connsiteY243" fmla="*/ 36640 h 1561045"/>
                <a:gd name="connsiteX244" fmla="*/ 1474131 w 2485572"/>
                <a:gd name="connsiteY244" fmla="*/ 33800 h 1561045"/>
                <a:gd name="connsiteX245" fmla="*/ 1479528 w 2485572"/>
                <a:gd name="connsiteY245" fmla="*/ 30960 h 1561045"/>
                <a:gd name="connsiteX246" fmla="*/ 1485208 w 2485572"/>
                <a:gd name="connsiteY246" fmla="*/ 30960 h 1561045"/>
                <a:gd name="connsiteX247" fmla="*/ 1544003 w 2485572"/>
                <a:gd name="connsiteY247" fmla="*/ 16758 h 1561045"/>
                <a:gd name="connsiteX248" fmla="*/ 1549684 w 2485572"/>
                <a:gd name="connsiteY248" fmla="*/ 14202 h 1561045"/>
                <a:gd name="connsiteX249" fmla="*/ 1555364 w 2485572"/>
                <a:gd name="connsiteY249" fmla="*/ 14202 h 1561045"/>
                <a:gd name="connsiteX250" fmla="*/ 1563601 w 2485572"/>
                <a:gd name="connsiteY250" fmla="*/ 11361 h 1561045"/>
                <a:gd name="connsiteX251" fmla="*/ 1614159 w 2485572"/>
                <a:gd name="connsiteY251" fmla="*/ 22439 h 1561045"/>
                <a:gd name="connsiteX252" fmla="*/ 1619840 w 2485572"/>
                <a:gd name="connsiteY252" fmla="*/ 19598 h 1561045"/>
                <a:gd name="connsiteX253" fmla="*/ 1630917 w 2485572"/>
                <a:gd name="connsiteY253" fmla="*/ 16758 h 1561045"/>
                <a:gd name="connsiteX254" fmla="*/ 1645119 w 2485572"/>
                <a:gd name="connsiteY254" fmla="*/ 8521 h 1561045"/>
                <a:gd name="connsiteX255" fmla="*/ 1653356 w 2485572"/>
                <a:gd name="connsiteY255" fmla="*/ 5681 h 1561045"/>
                <a:gd name="connsiteX256" fmla="*/ 1689712 w 2485572"/>
                <a:gd name="connsiteY256" fmla="*/ 0 h 1561045"/>
                <a:gd name="connsiteX257" fmla="*/ 1698233 w 2485572"/>
                <a:gd name="connsiteY257" fmla="*/ 11361 h 1561045"/>
                <a:gd name="connsiteX258" fmla="*/ 1703914 w 2485572"/>
                <a:gd name="connsiteY258" fmla="*/ 14202 h 1561045"/>
                <a:gd name="connsiteX259" fmla="*/ 1709310 w 2485572"/>
                <a:gd name="connsiteY259" fmla="*/ 16758 h 1561045"/>
                <a:gd name="connsiteX260" fmla="*/ 1717831 w 2485572"/>
                <a:gd name="connsiteY260" fmla="*/ 16758 h 1561045"/>
                <a:gd name="connsiteX261" fmla="*/ 1757028 w 2485572"/>
                <a:gd name="connsiteY261" fmla="*/ 22439 h 1561045"/>
                <a:gd name="connsiteX262" fmla="*/ 1762708 w 2485572"/>
                <a:gd name="connsiteY262" fmla="*/ 25279 h 1561045"/>
                <a:gd name="connsiteX263" fmla="*/ 1768389 w 2485572"/>
                <a:gd name="connsiteY263" fmla="*/ 25279 h 1561045"/>
                <a:gd name="connsiteX264" fmla="*/ 1787987 w 2485572"/>
                <a:gd name="connsiteY264" fmla="*/ 33800 h 1561045"/>
                <a:gd name="connsiteX265" fmla="*/ 1793384 w 2485572"/>
                <a:gd name="connsiteY265" fmla="*/ 33800 h 1561045"/>
                <a:gd name="connsiteX266" fmla="*/ 1801905 w 2485572"/>
                <a:gd name="connsiteY266" fmla="*/ 36640 h 1561045"/>
                <a:gd name="connsiteX267" fmla="*/ 1835421 w 2485572"/>
                <a:gd name="connsiteY267" fmla="*/ 42037 h 1561045"/>
                <a:gd name="connsiteX268" fmla="*/ 1891659 w 2485572"/>
                <a:gd name="connsiteY268" fmla="*/ 61635 h 1561045"/>
                <a:gd name="connsiteX269" fmla="*/ 1897340 w 2485572"/>
                <a:gd name="connsiteY269" fmla="*/ 64475 h 1561045"/>
                <a:gd name="connsiteX270" fmla="*/ 1899896 w 2485572"/>
                <a:gd name="connsiteY270" fmla="*/ 67316 h 1561045"/>
                <a:gd name="connsiteX271" fmla="*/ 1944774 w 2485572"/>
                <a:gd name="connsiteY271" fmla="*/ 123270 h 1561045"/>
                <a:gd name="connsiteX272" fmla="*/ 1947614 w 2485572"/>
                <a:gd name="connsiteY272" fmla="*/ 128951 h 1561045"/>
                <a:gd name="connsiteX273" fmla="*/ 1950454 w 2485572"/>
                <a:gd name="connsiteY273" fmla="*/ 131791 h 1561045"/>
                <a:gd name="connsiteX274" fmla="*/ 1956135 w 2485572"/>
                <a:gd name="connsiteY274" fmla="*/ 140312 h 1561045"/>
                <a:gd name="connsiteX275" fmla="*/ 1958975 w 2485572"/>
                <a:gd name="connsiteY275" fmla="*/ 145709 h 1561045"/>
                <a:gd name="connsiteX276" fmla="*/ 1961532 w 2485572"/>
                <a:gd name="connsiteY276" fmla="*/ 154230 h 1561045"/>
                <a:gd name="connsiteX277" fmla="*/ 1998172 w 2485572"/>
                <a:gd name="connsiteY277" fmla="*/ 204788 h 1561045"/>
                <a:gd name="connsiteX278" fmla="*/ 2003569 w 2485572"/>
                <a:gd name="connsiteY278" fmla="*/ 207344 h 1561045"/>
                <a:gd name="connsiteX279" fmla="*/ 2009249 w 2485572"/>
                <a:gd name="connsiteY279" fmla="*/ 210184 h 1561045"/>
                <a:gd name="connsiteX280" fmla="*/ 2017770 w 2485572"/>
                <a:gd name="connsiteY280" fmla="*/ 210184 h 1561045"/>
                <a:gd name="connsiteX281" fmla="*/ 2026007 w 2485572"/>
                <a:gd name="connsiteY281" fmla="*/ 213025 h 1561045"/>
                <a:gd name="connsiteX282" fmla="*/ 2037368 w 2485572"/>
                <a:gd name="connsiteY282" fmla="*/ 215865 h 1561045"/>
                <a:gd name="connsiteX283" fmla="*/ 2099003 w 2485572"/>
                <a:gd name="connsiteY283" fmla="*/ 221546 h 1561045"/>
                <a:gd name="connsiteX284" fmla="*/ 2104684 w 2485572"/>
                <a:gd name="connsiteY284" fmla="*/ 224386 h 1561045"/>
                <a:gd name="connsiteX285" fmla="*/ 2112921 w 2485572"/>
                <a:gd name="connsiteY285" fmla="*/ 224386 h 1561045"/>
                <a:gd name="connsiteX286" fmla="*/ 2124283 w 2485572"/>
                <a:gd name="connsiteY286" fmla="*/ 229783 h 1561045"/>
                <a:gd name="connsiteX287" fmla="*/ 2177397 w 2485572"/>
                <a:gd name="connsiteY287" fmla="*/ 229783 h 1561045"/>
                <a:gd name="connsiteX288" fmla="*/ 2185918 w 2485572"/>
                <a:gd name="connsiteY288" fmla="*/ 232623 h 1561045"/>
                <a:gd name="connsiteX289" fmla="*/ 2213753 w 2485572"/>
                <a:gd name="connsiteY289" fmla="*/ 226942 h 1561045"/>
                <a:gd name="connsiteX290" fmla="*/ 2219434 w 2485572"/>
                <a:gd name="connsiteY290" fmla="*/ 224386 h 1561045"/>
                <a:gd name="connsiteX291" fmla="*/ 2241872 w 2485572"/>
                <a:gd name="connsiteY291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017406 w 2485572"/>
                <a:gd name="connsiteY70" fmla="*/ 1561045 h 1561045"/>
                <a:gd name="connsiteX71" fmla="*/ 1022803 w 2485572"/>
                <a:gd name="connsiteY71" fmla="*/ 1558205 h 1561045"/>
                <a:gd name="connsiteX72" fmla="*/ 1025643 w 2485572"/>
                <a:gd name="connsiteY72" fmla="*/ 1555364 h 1561045"/>
                <a:gd name="connsiteX73" fmla="*/ 1061999 w 2485572"/>
                <a:gd name="connsiteY73" fmla="*/ 1429254 h 1561045"/>
                <a:gd name="connsiteX74" fmla="*/ 1048082 w 2485572"/>
                <a:gd name="connsiteY74" fmla="*/ 1403975 h 1561045"/>
                <a:gd name="connsiteX75" fmla="*/ 1022803 w 2485572"/>
                <a:gd name="connsiteY75" fmla="*/ 1387217 h 1561045"/>
                <a:gd name="connsiteX76" fmla="*/ 1011725 w 2485572"/>
                <a:gd name="connsiteY76" fmla="*/ 1381536 h 1561045"/>
                <a:gd name="connsiteX77" fmla="*/ 1000364 w 2485572"/>
                <a:gd name="connsiteY77" fmla="*/ 1381536 h 1561045"/>
                <a:gd name="connsiteX78" fmla="*/ 961167 w 2485572"/>
                <a:gd name="connsiteY78" fmla="*/ 1376140 h 1561045"/>
                <a:gd name="connsiteX79" fmla="*/ 924811 w 2485572"/>
                <a:gd name="connsiteY79" fmla="*/ 1367618 h 1561045"/>
                <a:gd name="connsiteX80" fmla="*/ 919131 w 2485572"/>
                <a:gd name="connsiteY80" fmla="*/ 1367618 h 1561045"/>
                <a:gd name="connsiteX81" fmla="*/ 913450 w 2485572"/>
                <a:gd name="connsiteY81" fmla="*/ 1364778 h 1561045"/>
                <a:gd name="connsiteX82" fmla="*/ 908053 w 2485572"/>
                <a:gd name="connsiteY82" fmla="*/ 1364778 h 1561045"/>
                <a:gd name="connsiteX83" fmla="*/ 877094 w 2485572"/>
                <a:gd name="connsiteY83" fmla="*/ 1381536 h 1561045"/>
                <a:gd name="connsiteX84" fmla="*/ 868857 w 2485572"/>
                <a:gd name="connsiteY84" fmla="*/ 1390057 h 1561045"/>
                <a:gd name="connsiteX85" fmla="*/ 835057 w 2485572"/>
                <a:gd name="connsiteY85" fmla="*/ 1434934 h 1561045"/>
                <a:gd name="connsiteX86" fmla="*/ 832217 w 2485572"/>
                <a:gd name="connsiteY86" fmla="*/ 1440331 h 1561045"/>
                <a:gd name="connsiteX87" fmla="*/ 832217 w 2485572"/>
                <a:gd name="connsiteY87" fmla="*/ 1446012 h 1561045"/>
                <a:gd name="connsiteX88" fmla="*/ 767741 w 2485572"/>
                <a:gd name="connsiteY88" fmla="*/ 1513327 h 1561045"/>
                <a:gd name="connsiteX89" fmla="*/ 711787 w 2485572"/>
                <a:gd name="connsiteY89" fmla="*/ 1535766 h 1561045"/>
                <a:gd name="connsiteX90" fmla="*/ 686508 w 2485572"/>
                <a:gd name="connsiteY90" fmla="*/ 1541447 h 1561045"/>
                <a:gd name="connsiteX91" fmla="*/ 661513 w 2485572"/>
                <a:gd name="connsiteY91" fmla="*/ 1549684 h 1561045"/>
                <a:gd name="connsiteX92" fmla="*/ 658672 w 2485572"/>
                <a:gd name="connsiteY92" fmla="*/ 1552524 h 1561045"/>
                <a:gd name="connsiteX93" fmla="*/ 652992 w 2485572"/>
                <a:gd name="connsiteY93" fmla="*/ 1555364 h 1561045"/>
                <a:gd name="connsiteX94" fmla="*/ 624873 w 2485572"/>
                <a:gd name="connsiteY94" fmla="*/ 1561045 h 1561045"/>
                <a:gd name="connsiteX95" fmla="*/ 619476 w 2485572"/>
                <a:gd name="connsiteY95" fmla="*/ 1558205 h 1561045"/>
                <a:gd name="connsiteX96" fmla="*/ 616636 w 2485572"/>
                <a:gd name="connsiteY96" fmla="*/ 1555364 h 1561045"/>
                <a:gd name="connsiteX97" fmla="*/ 597037 w 2485572"/>
                <a:gd name="connsiteY97" fmla="*/ 1532926 h 1561045"/>
                <a:gd name="connsiteX98" fmla="*/ 594197 w 2485572"/>
                <a:gd name="connsiteY98" fmla="*/ 1521848 h 1561045"/>
                <a:gd name="connsiteX99" fmla="*/ 591357 w 2485572"/>
                <a:gd name="connsiteY99" fmla="*/ 1519008 h 1561045"/>
                <a:gd name="connsiteX100" fmla="*/ 566078 w 2485572"/>
                <a:gd name="connsiteY100" fmla="*/ 1482368 h 1561045"/>
                <a:gd name="connsiteX101" fmla="*/ 560397 w 2485572"/>
                <a:gd name="connsiteY101" fmla="*/ 1471291 h 1561045"/>
                <a:gd name="connsiteX102" fmla="*/ 555000 w 2485572"/>
                <a:gd name="connsiteY102" fmla="*/ 1465610 h 1561045"/>
                <a:gd name="connsiteX103" fmla="*/ 498762 w 2485572"/>
                <a:gd name="connsiteY103" fmla="*/ 1432094 h 1561045"/>
                <a:gd name="connsiteX104" fmla="*/ 490525 w 2485572"/>
                <a:gd name="connsiteY104" fmla="*/ 1429254 h 1561045"/>
                <a:gd name="connsiteX105" fmla="*/ 487685 w 2485572"/>
                <a:gd name="connsiteY105" fmla="*/ 1429254 h 1561045"/>
                <a:gd name="connsiteX106" fmla="*/ 462406 w 2485572"/>
                <a:gd name="connsiteY106" fmla="*/ 1426413 h 1561045"/>
                <a:gd name="connsiteX107" fmla="*/ 400770 w 2485572"/>
                <a:gd name="connsiteY107" fmla="*/ 1426413 h 1561045"/>
                <a:gd name="connsiteX108" fmla="*/ 392250 w 2485572"/>
                <a:gd name="connsiteY108" fmla="*/ 1423573 h 1561045"/>
                <a:gd name="connsiteX109" fmla="*/ 384013 w 2485572"/>
                <a:gd name="connsiteY109" fmla="*/ 1420733 h 1561045"/>
                <a:gd name="connsiteX110" fmla="*/ 375492 w 2485572"/>
                <a:gd name="connsiteY110" fmla="*/ 1420733 h 1561045"/>
                <a:gd name="connsiteX111" fmla="*/ 319537 w 2485572"/>
                <a:gd name="connsiteY111" fmla="*/ 1409655 h 1561045"/>
                <a:gd name="connsiteX112" fmla="*/ 313856 w 2485572"/>
                <a:gd name="connsiteY112" fmla="*/ 1406815 h 1561045"/>
                <a:gd name="connsiteX113" fmla="*/ 308176 w 2485572"/>
                <a:gd name="connsiteY113" fmla="*/ 1406815 h 1561045"/>
                <a:gd name="connsiteX114" fmla="*/ 297098 w 2485572"/>
                <a:gd name="connsiteY114" fmla="*/ 1401134 h 1561045"/>
                <a:gd name="connsiteX115" fmla="*/ 221546 w 2485572"/>
                <a:gd name="connsiteY115" fmla="*/ 1392898 h 1561045"/>
                <a:gd name="connsiteX116" fmla="*/ 213025 w 2485572"/>
                <a:gd name="connsiteY116" fmla="*/ 1392898 h 1561045"/>
                <a:gd name="connsiteX117" fmla="*/ 204504 w 2485572"/>
                <a:gd name="connsiteY117" fmla="*/ 1395738 h 1561045"/>
                <a:gd name="connsiteX118" fmla="*/ 154230 w 2485572"/>
                <a:gd name="connsiteY118" fmla="*/ 1406815 h 1561045"/>
                <a:gd name="connsiteX119" fmla="*/ 148549 w 2485572"/>
                <a:gd name="connsiteY119" fmla="*/ 1403975 h 1561045"/>
                <a:gd name="connsiteX120" fmla="*/ 137472 w 2485572"/>
                <a:gd name="connsiteY120" fmla="*/ 1398294 h 1561045"/>
                <a:gd name="connsiteX121" fmla="*/ 131791 w 2485572"/>
                <a:gd name="connsiteY121" fmla="*/ 1398294 h 1561045"/>
                <a:gd name="connsiteX122" fmla="*/ 67316 w 2485572"/>
                <a:gd name="connsiteY122" fmla="*/ 1418177 h 1561045"/>
                <a:gd name="connsiteX123" fmla="*/ 58795 w 2485572"/>
                <a:gd name="connsiteY123" fmla="*/ 1420733 h 1561045"/>
                <a:gd name="connsiteX124" fmla="*/ 50558 w 2485572"/>
                <a:gd name="connsiteY124" fmla="*/ 1423573 h 1561045"/>
                <a:gd name="connsiteX125" fmla="*/ 42037 w 2485572"/>
                <a:gd name="connsiteY125" fmla="*/ 1423573 h 1561045"/>
                <a:gd name="connsiteX126" fmla="*/ 5681 w 2485572"/>
                <a:gd name="connsiteY126" fmla="*/ 1432094 h 1561045"/>
                <a:gd name="connsiteX127" fmla="*/ 2840 w 2485572"/>
                <a:gd name="connsiteY127" fmla="*/ 1403975 h 1561045"/>
                <a:gd name="connsiteX128" fmla="*/ 0 w 2485572"/>
                <a:gd name="connsiteY128" fmla="*/ 1395738 h 1561045"/>
                <a:gd name="connsiteX129" fmla="*/ 5681 w 2485572"/>
                <a:gd name="connsiteY129" fmla="*/ 1373299 h 1561045"/>
                <a:gd name="connsiteX130" fmla="*/ 5681 w 2485572"/>
                <a:gd name="connsiteY130" fmla="*/ 1361938 h 1561045"/>
                <a:gd name="connsiteX131" fmla="*/ 11361 w 2485572"/>
                <a:gd name="connsiteY131" fmla="*/ 1345180 h 1561045"/>
                <a:gd name="connsiteX132" fmla="*/ 42037 w 2485572"/>
                <a:gd name="connsiteY132" fmla="*/ 1305983 h 1561045"/>
                <a:gd name="connsiteX133" fmla="*/ 47718 w 2485572"/>
                <a:gd name="connsiteY133" fmla="*/ 1294622 h 1561045"/>
                <a:gd name="connsiteX134" fmla="*/ 39197 w 2485572"/>
                <a:gd name="connsiteY134" fmla="*/ 1275024 h 1561045"/>
                <a:gd name="connsiteX135" fmla="*/ 33516 w 2485572"/>
                <a:gd name="connsiteY135" fmla="*/ 1269627 h 1561045"/>
                <a:gd name="connsiteX136" fmla="*/ 33516 w 2485572"/>
                <a:gd name="connsiteY136" fmla="*/ 1244348 h 1561045"/>
                <a:gd name="connsiteX137" fmla="*/ 64475 w 2485572"/>
                <a:gd name="connsiteY137" fmla="*/ 1213389 h 1561045"/>
                <a:gd name="connsiteX138" fmla="*/ 81233 w 2485572"/>
                <a:gd name="connsiteY138" fmla="*/ 1199471 h 1561045"/>
                <a:gd name="connsiteX139" fmla="*/ 86914 w 2485572"/>
                <a:gd name="connsiteY139" fmla="*/ 1190950 h 1561045"/>
                <a:gd name="connsiteX140" fmla="*/ 97991 w 2485572"/>
                <a:gd name="connsiteY140" fmla="*/ 1160275 h 1561045"/>
                <a:gd name="connsiteX141" fmla="*/ 95435 w 2485572"/>
                <a:gd name="connsiteY141" fmla="*/ 1151753 h 1561045"/>
                <a:gd name="connsiteX142" fmla="*/ 95435 w 2485572"/>
                <a:gd name="connsiteY142" fmla="*/ 1121078 h 1561045"/>
                <a:gd name="connsiteX143" fmla="*/ 100832 w 2485572"/>
                <a:gd name="connsiteY143" fmla="*/ 1112557 h 1561045"/>
                <a:gd name="connsiteX144" fmla="*/ 103672 w 2485572"/>
                <a:gd name="connsiteY144" fmla="*/ 1106876 h 1561045"/>
                <a:gd name="connsiteX145" fmla="*/ 154230 w 2485572"/>
                <a:gd name="connsiteY145" fmla="*/ 1070520 h 1561045"/>
                <a:gd name="connsiteX146" fmla="*/ 176668 w 2485572"/>
                <a:gd name="connsiteY146" fmla="*/ 1045241 h 1561045"/>
                <a:gd name="connsiteX147" fmla="*/ 176668 w 2485572"/>
                <a:gd name="connsiteY147" fmla="*/ 1037004 h 1561045"/>
                <a:gd name="connsiteX148" fmla="*/ 173828 w 2485572"/>
                <a:gd name="connsiteY148" fmla="*/ 1028483 h 1561045"/>
                <a:gd name="connsiteX149" fmla="*/ 157070 w 2485572"/>
                <a:gd name="connsiteY149" fmla="*/ 1008885 h 1561045"/>
                <a:gd name="connsiteX150" fmla="*/ 154230 w 2485572"/>
                <a:gd name="connsiteY150" fmla="*/ 1000648 h 1561045"/>
                <a:gd name="connsiteX151" fmla="*/ 157070 w 2485572"/>
                <a:gd name="connsiteY151" fmla="*/ 964008 h 1561045"/>
                <a:gd name="connsiteX152" fmla="*/ 154230 w 2485572"/>
                <a:gd name="connsiteY152" fmla="*/ 955771 h 1561045"/>
                <a:gd name="connsiteX153" fmla="*/ 126111 w 2485572"/>
                <a:gd name="connsiteY153" fmla="*/ 930492 h 1561045"/>
                <a:gd name="connsiteX154" fmla="*/ 112193 w 2485572"/>
                <a:gd name="connsiteY154" fmla="*/ 927652 h 1561045"/>
                <a:gd name="connsiteX155" fmla="*/ 109353 w 2485572"/>
                <a:gd name="connsiteY155" fmla="*/ 921971 h 1561045"/>
                <a:gd name="connsiteX156" fmla="*/ 109353 w 2485572"/>
                <a:gd name="connsiteY156" fmla="*/ 908053 h 1561045"/>
                <a:gd name="connsiteX157" fmla="*/ 117590 w 2485572"/>
                <a:gd name="connsiteY157" fmla="*/ 891295 h 1561045"/>
                <a:gd name="connsiteX158" fmla="*/ 123270 w 2485572"/>
                <a:gd name="connsiteY158" fmla="*/ 885615 h 1561045"/>
                <a:gd name="connsiteX159" fmla="*/ 148549 w 2485572"/>
                <a:gd name="connsiteY159" fmla="*/ 866016 h 1561045"/>
                <a:gd name="connsiteX160" fmla="*/ 128951 w 2485572"/>
                <a:gd name="connsiteY160" fmla="*/ 840738 h 1561045"/>
                <a:gd name="connsiteX161" fmla="*/ 126111 w 2485572"/>
                <a:gd name="connsiteY161" fmla="*/ 821139 h 1561045"/>
                <a:gd name="connsiteX162" fmla="*/ 140028 w 2485572"/>
                <a:gd name="connsiteY162" fmla="*/ 812618 h 1561045"/>
                <a:gd name="connsiteX163" fmla="*/ 142869 w 2485572"/>
                <a:gd name="connsiteY163" fmla="*/ 790464 h 1561045"/>
                <a:gd name="connsiteX164" fmla="*/ 154230 w 2485572"/>
                <a:gd name="connsiteY164" fmla="*/ 773422 h 1561045"/>
                <a:gd name="connsiteX165" fmla="*/ 157070 w 2485572"/>
                <a:gd name="connsiteY165" fmla="*/ 762344 h 1561045"/>
                <a:gd name="connsiteX166" fmla="*/ 157070 w 2485572"/>
                <a:gd name="connsiteY166" fmla="*/ 753824 h 1561045"/>
                <a:gd name="connsiteX167" fmla="*/ 145709 w 2485572"/>
                <a:gd name="connsiteY167" fmla="*/ 731385 h 1561045"/>
                <a:gd name="connsiteX168" fmla="*/ 145709 w 2485572"/>
                <a:gd name="connsiteY168" fmla="*/ 723148 h 1561045"/>
                <a:gd name="connsiteX169" fmla="*/ 159627 w 2485572"/>
                <a:gd name="connsiteY169" fmla="*/ 714627 h 1561045"/>
                <a:gd name="connsiteX170" fmla="*/ 204504 w 2485572"/>
                <a:gd name="connsiteY170" fmla="*/ 708946 h 1561045"/>
                <a:gd name="connsiteX171" fmla="*/ 232623 w 2485572"/>
                <a:gd name="connsiteY171" fmla="*/ 678271 h 1561045"/>
                <a:gd name="connsiteX172" fmla="*/ 232623 w 2485572"/>
                <a:gd name="connsiteY172" fmla="*/ 666909 h 1561045"/>
                <a:gd name="connsiteX173" fmla="*/ 215865 w 2485572"/>
                <a:gd name="connsiteY173" fmla="*/ 644755 h 1561045"/>
                <a:gd name="connsiteX174" fmla="*/ 218705 w 2485572"/>
                <a:gd name="connsiteY174" fmla="*/ 613795 h 1561045"/>
                <a:gd name="connsiteX175" fmla="*/ 241144 w 2485572"/>
                <a:gd name="connsiteY175" fmla="*/ 582836 h 1561045"/>
                <a:gd name="connsiteX176" fmla="*/ 252221 w 2485572"/>
                <a:gd name="connsiteY176" fmla="*/ 571758 h 1561045"/>
                <a:gd name="connsiteX177" fmla="*/ 285737 w 2485572"/>
                <a:gd name="connsiteY177" fmla="*/ 524041 h 1561045"/>
                <a:gd name="connsiteX178" fmla="*/ 291418 w 2485572"/>
                <a:gd name="connsiteY178" fmla="*/ 518644 h 1561045"/>
                <a:gd name="connsiteX179" fmla="*/ 322377 w 2485572"/>
                <a:gd name="connsiteY179" fmla="*/ 518644 h 1561045"/>
                <a:gd name="connsiteX180" fmla="*/ 333455 w 2485572"/>
                <a:gd name="connsiteY180" fmla="*/ 510123 h 1561045"/>
                <a:gd name="connsiteX181" fmla="*/ 341976 w 2485572"/>
                <a:gd name="connsiteY181" fmla="*/ 482004 h 1561045"/>
                <a:gd name="connsiteX182" fmla="*/ 347372 w 2485572"/>
                <a:gd name="connsiteY182" fmla="*/ 476607 h 1561045"/>
                <a:gd name="connsiteX183" fmla="*/ 386853 w 2485572"/>
                <a:gd name="connsiteY183" fmla="*/ 459565 h 1561045"/>
                <a:gd name="connsiteX184" fmla="*/ 389409 w 2485572"/>
                <a:gd name="connsiteY184" fmla="*/ 454169 h 1561045"/>
                <a:gd name="connsiteX185" fmla="*/ 400770 w 2485572"/>
                <a:gd name="connsiteY185" fmla="*/ 434570 h 1561045"/>
                <a:gd name="connsiteX186" fmla="*/ 414688 w 2485572"/>
                <a:gd name="connsiteY186" fmla="*/ 392534 h 1561045"/>
                <a:gd name="connsiteX187" fmla="*/ 428890 w 2485572"/>
                <a:gd name="connsiteY187" fmla="*/ 341976 h 1561045"/>
                <a:gd name="connsiteX188" fmla="*/ 434286 w 2485572"/>
                <a:gd name="connsiteY188" fmla="*/ 255062 h 1561045"/>
                <a:gd name="connsiteX189" fmla="*/ 437127 w 2485572"/>
                <a:gd name="connsiteY189" fmla="*/ 252221 h 1561045"/>
                <a:gd name="connsiteX190" fmla="*/ 448488 w 2485572"/>
                <a:gd name="connsiteY190" fmla="*/ 235463 h 1561045"/>
                <a:gd name="connsiteX191" fmla="*/ 468086 w 2485572"/>
                <a:gd name="connsiteY191" fmla="*/ 221546 h 1561045"/>
                <a:gd name="connsiteX192" fmla="*/ 501602 w 2485572"/>
                <a:gd name="connsiteY192" fmla="*/ 215865 h 1561045"/>
                <a:gd name="connsiteX193" fmla="*/ 512964 w 2485572"/>
                <a:gd name="connsiteY193" fmla="*/ 213025 h 1561045"/>
                <a:gd name="connsiteX194" fmla="*/ 555000 w 2485572"/>
                <a:gd name="connsiteY194" fmla="*/ 187746 h 1561045"/>
                <a:gd name="connsiteX195" fmla="*/ 557557 w 2485572"/>
                <a:gd name="connsiteY195" fmla="*/ 182349 h 1561045"/>
                <a:gd name="connsiteX196" fmla="*/ 602434 w 2485572"/>
                <a:gd name="connsiteY196" fmla="*/ 131791 h 1561045"/>
                <a:gd name="connsiteX197" fmla="*/ 605274 w 2485572"/>
                <a:gd name="connsiteY197" fmla="*/ 123270 h 1561045"/>
                <a:gd name="connsiteX198" fmla="*/ 594197 w 2485572"/>
                <a:gd name="connsiteY198" fmla="*/ 70156 h 1561045"/>
                <a:gd name="connsiteX199" fmla="*/ 650151 w 2485572"/>
                <a:gd name="connsiteY199" fmla="*/ 92595 h 1561045"/>
                <a:gd name="connsiteX200" fmla="*/ 664069 w 2485572"/>
                <a:gd name="connsiteY200" fmla="*/ 92595 h 1561045"/>
                <a:gd name="connsiteX201" fmla="*/ 689348 w 2485572"/>
                <a:gd name="connsiteY201" fmla="*/ 98275 h 1561045"/>
                <a:gd name="connsiteX202" fmla="*/ 723148 w 2485572"/>
                <a:gd name="connsiteY202" fmla="*/ 89754 h 1561045"/>
                <a:gd name="connsiteX203" fmla="*/ 725704 w 2485572"/>
                <a:gd name="connsiteY203" fmla="*/ 92595 h 1561045"/>
                <a:gd name="connsiteX204" fmla="*/ 731385 w 2485572"/>
                <a:gd name="connsiteY204" fmla="*/ 92595 h 1561045"/>
                <a:gd name="connsiteX205" fmla="*/ 737065 w 2485572"/>
                <a:gd name="connsiteY205" fmla="*/ 95435 h 1561045"/>
                <a:gd name="connsiteX206" fmla="*/ 742746 w 2485572"/>
                <a:gd name="connsiteY206" fmla="*/ 95435 h 1561045"/>
                <a:gd name="connsiteX207" fmla="*/ 779102 w 2485572"/>
                <a:gd name="connsiteY207" fmla="*/ 75837 h 1561045"/>
                <a:gd name="connsiteX208" fmla="*/ 818299 w 2485572"/>
                <a:gd name="connsiteY208" fmla="*/ 39197 h 1561045"/>
                <a:gd name="connsiteX209" fmla="*/ 823980 w 2485572"/>
                <a:gd name="connsiteY209" fmla="*/ 33800 h 1561045"/>
                <a:gd name="connsiteX210" fmla="*/ 851815 w 2485572"/>
                <a:gd name="connsiteY210" fmla="*/ 19598 h 1561045"/>
                <a:gd name="connsiteX211" fmla="*/ 854655 w 2485572"/>
                <a:gd name="connsiteY211" fmla="*/ 14202 h 1561045"/>
                <a:gd name="connsiteX212" fmla="*/ 888455 w 2485572"/>
                <a:gd name="connsiteY212" fmla="*/ 8521 h 1561045"/>
                <a:gd name="connsiteX213" fmla="*/ 893852 w 2485572"/>
                <a:gd name="connsiteY213" fmla="*/ 11361 h 1561045"/>
                <a:gd name="connsiteX214" fmla="*/ 933332 w 2485572"/>
                <a:gd name="connsiteY214" fmla="*/ 36640 h 1561045"/>
                <a:gd name="connsiteX215" fmla="*/ 938729 w 2485572"/>
                <a:gd name="connsiteY215" fmla="*/ 42037 h 1561045"/>
                <a:gd name="connsiteX216" fmla="*/ 969689 w 2485572"/>
                <a:gd name="connsiteY216" fmla="*/ 61635 h 1561045"/>
                <a:gd name="connsiteX217" fmla="*/ 972529 w 2485572"/>
                <a:gd name="connsiteY217" fmla="*/ 64475 h 1561045"/>
                <a:gd name="connsiteX218" fmla="*/ 977925 w 2485572"/>
                <a:gd name="connsiteY218" fmla="*/ 67316 h 1561045"/>
                <a:gd name="connsiteX219" fmla="*/ 1011725 w 2485572"/>
                <a:gd name="connsiteY219" fmla="*/ 67316 h 1561045"/>
                <a:gd name="connsiteX220" fmla="*/ 1031324 w 2485572"/>
                <a:gd name="connsiteY220" fmla="*/ 64475 h 1561045"/>
                <a:gd name="connsiteX221" fmla="*/ 1042401 w 2485572"/>
                <a:gd name="connsiteY221" fmla="*/ 64475 h 1561045"/>
                <a:gd name="connsiteX222" fmla="*/ 1104036 w 2485572"/>
                <a:gd name="connsiteY222" fmla="*/ 70156 h 1561045"/>
                <a:gd name="connsiteX223" fmla="*/ 1109717 w 2485572"/>
                <a:gd name="connsiteY223" fmla="*/ 75837 h 1561045"/>
                <a:gd name="connsiteX224" fmla="*/ 1118238 w 2485572"/>
                <a:gd name="connsiteY224" fmla="*/ 81233 h 1561045"/>
                <a:gd name="connsiteX225" fmla="*/ 1121078 w 2485572"/>
                <a:gd name="connsiteY225" fmla="*/ 84074 h 1561045"/>
                <a:gd name="connsiteX226" fmla="*/ 1143517 w 2485572"/>
                <a:gd name="connsiteY226" fmla="*/ 95435 h 1561045"/>
                <a:gd name="connsiteX227" fmla="*/ 1151754 w 2485572"/>
                <a:gd name="connsiteY227" fmla="*/ 100832 h 1561045"/>
                <a:gd name="connsiteX228" fmla="*/ 1171352 w 2485572"/>
                <a:gd name="connsiteY228" fmla="*/ 100832 h 1561045"/>
                <a:gd name="connsiteX229" fmla="*/ 1174192 w 2485572"/>
                <a:gd name="connsiteY229" fmla="*/ 98275 h 1561045"/>
                <a:gd name="connsiteX230" fmla="*/ 1188110 w 2485572"/>
                <a:gd name="connsiteY230" fmla="*/ 89754 h 1561045"/>
                <a:gd name="connsiteX231" fmla="*/ 1193791 w 2485572"/>
                <a:gd name="connsiteY231" fmla="*/ 84074 h 1561045"/>
                <a:gd name="connsiteX232" fmla="*/ 1238668 w 2485572"/>
                <a:gd name="connsiteY232" fmla="*/ 75837 h 1561045"/>
                <a:gd name="connsiteX233" fmla="*/ 1244348 w 2485572"/>
                <a:gd name="connsiteY233" fmla="*/ 78677 h 1561045"/>
                <a:gd name="connsiteX234" fmla="*/ 1272184 w 2485572"/>
                <a:gd name="connsiteY234" fmla="*/ 75837 h 1561045"/>
                <a:gd name="connsiteX235" fmla="*/ 1280705 w 2485572"/>
                <a:gd name="connsiteY235" fmla="*/ 72996 h 1561045"/>
                <a:gd name="connsiteX236" fmla="*/ 1286385 w 2485572"/>
                <a:gd name="connsiteY236" fmla="*/ 72996 h 1561045"/>
                <a:gd name="connsiteX237" fmla="*/ 1348020 w 2485572"/>
                <a:gd name="connsiteY237" fmla="*/ 50558 h 1561045"/>
                <a:gd name="connsiteX238" fmla="*/ 1350861 w 2485572"/>
                <a:gd name="connsiteY238" fmla="*/ 50558 h 1561045"/>
                <a:gd name="connsiteX239" fmla="*/ 1392898 w 2485572"/>
                <a:gd name="connsiteY239" fmla="*/ 39197 h 1561045"/>
                <a:gd name="connsiteX240" fmla="*/ 1406815 w 2485572"/>
                <a:gd name="connsiteY240" fmla="*/ 39197 h 1561045"/>
                <a:gd name="connsiteX241" fmla="*/ 1459929 w 2485572"/>
                <a:gd name="connsiteY241" fmla="*/ 36640 h 1561045"/>
                <a:gd name="connsiteX242" fmla="*/ 1468450 w 2485572"/>
                <a:gd name="connsiteY242" fmla="*/ 36640 h 1561045"/>
                <a:gd name="connsiteX243" fmla="*/ 1474131 w 2485572"/>
                <a:gd name="connsiteY243" fmla="*/ 33800 h 1561045"/>
                <a:gd name="connsiteX244" fmla="*/ 1479528 w 2485572"/>
                <a:gd name="connsiteY244" fmla="*/ 30960 h 1561045"/>
                <a:gd name="connsiteX245" fmla="*/ 1485208 w 2485572"/>
                <a:gd name="connsiteY245" fmla="*/ 30960 h 1561045"/>
                <a:gd name="connsiteX246" fmla="*/ 1544003 w 2485572"/>
                <a:gd name="connsiteY246" fmla="*/ 16758 h 1561045"/>
                <a:gd name="connsiteX247" fmla="*/ 1549684 w 2485572"/>
                <a:gd name="connsiteY247" fmla="*/ 14202 h 1561045"/>
                <a:gd name="connsiteX248" fmla="*/ 1555364 w 2485572"/>
                <a:gd name="connsiteY248" fmla="*/ 14202 h 1561045"/>
                <a:gd name="connsiteX249" fmla="*/ 1563601 w 2485572"/>
                <a:gd name="connsiteY249" fmla="*/ 11361 h 1561045"/>
                <a:gd name="connsiteX250" fmla="*/ 1614159 w 2485572"/>
                <a:gd name="connsiteY250" fmla="*/ 22439 h 1561045"/>
                <a:gd name="connsiteX251" fmla="*/ 1619840 w 2485572"/>
                <a:gd name="connsiteY251" fmla="*/ 19598 h 1561045"/>
                <a:gd name="connsiteX252" fmla="*/ 1630917 w 2485572"/>
                <a:gd name="connsiteY252" fmla="*/ 16758 h 1561045"/>
                <a:gd name="connsiteX253" fmla="*/ 1645119 w 2485572"/>
                <a:gd name="connsiteY253" fmla="*/ 8521 h 1561045"/>
                <a:gd name="connsiteX254" fmla="*/ 1653356 w 2485572"/>
                <a:gd name="connsiteY254" fmla="*/ 5681 h 1561045"/>
                <a:gd name="connsiteX255" fmla="*/ 1689712 w 2485572"/>
                <a:gd name="connsiteY255" fmla="*/ 0 h 1561045"/>
                <a:gd name="connsiteX256" fmla="*/ 1698233 w 2485572"/>
                <a:gd name="connsiteY256" fmla="*/ 11361 h 1561045"/>
                <a:gd name="connsiteX257" fmla="*/ 1703914 w 2485572"/>
                <a:gd name="connsiteY257" fmla="*/ 14202 h 1561045"/>
                <a:gd name="connsiteX258" fmla="*/ 1709310 w 2485572"/>
                <a:gd name="connsiteY258" fmla="*/ 16758 h 1561045"/>
                <a:gd name="connsiteX259" fmla="*/ 1717831 w 2485572"/>
                <a:gd name="connsiteY259" fmla="*/ 16758 h 1561045"/>
                <a:gd name="connsiteX260" fmla="*/ 1757028 w 2485572"/>
                <a:gd name="connsiteY260" fmla="*/ 22439 h 1561045"/>
                <a:gd name="connsiteX261" fmla="*/ 1762708 w 2485572"/>
                <a:gd name="connsiteY261" fmla="*/ 25279 h 1561045"/>
                <a:gd name="connsiteX262" fmla="*/ 1768389 w 2485572"/>
                <a:gd name="connsiteY262" fmla="*/ 25279 h 1561045"/>
                <a:gd name="connsiteX263" fmla="*/ 1787987 w 2485572"/>
                <a:gd name="connsiteY263" fmla="*/ 33800 h 1561045"/>
                <a:gd name="connsiteX264" fmla="*/ 1793384 w 2485572"/>
                <a:gd name="connsiteY264" fmla="*/ 33800 h 1561045"/>
                <a:gd name="connsiteX265" fmla="*/ 1801905 w 2485572"/>
                <a:gd name="connsiteY265" fmla="*/ 36640 h 1561045"/>
                <a:gd name="connsiteX266" fmla="*/ 1835421 w 2485572"/>
                <a:gd name="connsiteY266" fmla="*/ 42037 h 1561045"/>
                <a:gd name="connsiteX267" fmla="*/ 1891659 w 2485572"/>
                <a:gd name="connsiteY267" fmla="*/ 61635 h 1561045"/>
                <a:gd name="connsiteX268" fmla="*/ 1897340 w 2485572"/>
                <a:gd name="connsiteY268" fmla="*/ 64475 h 1561045"/>
                <a:gd name="connsiteX269" fmla="*/ 1899896 w 2485572"/>
                <a:gd name="connsiteY269" fmla="*/ 67316 h 1561045"/>
                <a:gd name="connsiteX270" fmla="*/ 1944774 w 2485572"/>
                <a:gd name="connsiteY270" fmla="*/ 123270 h 1561045"/>
                <a:gd name="connsiteX271" fmla="*/ 1947614 w 2485572"/>
                <a:gd name="connsiteY271" fmla="*/ 128951 h 1561045"/>
                <a:gd name="connsiteX272" fmla="*/ 1950454 w 2485572"/>
                <a:gd name="connsiteY272" fmla="*/ 131791 h 1561045"/>
                <a:gd name="connsiteX273" fmla="*/ 1956135 w 2485572"/>
                <a:gd name="connsiteY273" fmla="*/ 140312 h 1561045"/>
                <a:gd name="connsiteX274" fmla="*/ 1958975 w 2485572"/>
                <a:gd name="connsiteY274" fmla="*/ 145709 h 1561045"/>
                <a:gd name="connsiteX275" fmla="*/ 1961532 w 2485572"/>
                <a:gd name="connsiteY275" fmla="*/ 154230 h 1561045"/>
                <a:gd name="connsiteX276" fmla="*/ 1998172 w 2485572"/>
                <a:gd name="connsiteY276" fmla="*/ 204788 h 1561045"/>
                <a:gd name="connsiteX277" fmla="*/ 2003569 w 2485572"/>
                <a:gd name="connsiteY277" fmla="*/ 207344 h 1561045"/>
                <a:gd name="connsiteX278" fmla="*/ 2009249 w 2485572"/>
                <a:gd name="connsiteY278" fmla="*/ 210184 h 1561045"/>
                <a:gd name="connsiteX279" fmla="*/ 2017770 w 2485572"/>
                <a:gd name="connsiteY279" fmla="*/ 210184 h 1561045"/>
                <a:gd name="connsiteX280" fmla="*/ 2026007 w 2485572"/>
                <a:gd name="connsiteY280" fmla="*/ 213025 h 1561045"/>
                <a:gd name="connsiteX281" fmla="*/ 2037368 w 2485572"/>
                <a:gd name="connsiteY281" fmla="*/ 215865 h 1561045"/>
                <a:gd name="connsiteX282" fmla="*/ 2099003 w 2485572"/>
                <a:gd name="connsiteY282" fmla="*/ 221546 h 1561045"/>
                <a:gd name="connsiteX283" fmla="*/ 2104684 w 2485572"/>
                <a:gd name="connsiteY283" fmla="*/ 224386 h 1561045"/>
                <a:gd name="connsiteX284" fmla="*/ 2112921 w 2485572"/>
                <a:gd name="connsiteY284" fmla="*/ 224386 h 1561045"/>
                <a:gd name="connsiteX285" fmla="*/ 2124283 w 2485572"/>
                <a:gd name="connsiteY285" fmla="*/ 229783 h 1561045"/>
                <a:gd name="connsiteX286" fmla="*/ 2177397 w 2485572"/>
                <a:gd name="connsiteY286" fmla="*/ 229783 h 1561045"/>
                <a:gd name="connsiteX287" fmla="*/ 2185918 w 2485572"/>
                <a:gd name="connsiteY287" fmla="*/ 232623 h 1561045"/>
                <a:gd name="connsiteX288" fmla="*/ 2213753 w 2485572"/>
                <a:gd name="connsiteY288" fmla="*/ 226942 h 1561045"/>
                <a:gd name="connsiteX289" fmla="*/ 2219434 w 2485572"/>
                <a:gd name="connsiteY289" fmla="*/ 224386 h 1561045"/>
                <a:gd name="connsiteX290" fmla="*/ 2241872 w 2485572"/>
                <a:gd name="connsiteY290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017406 w 2485572"/>
                <a:gd name="connsiteY70" fmla="*/ 1561045 h 1561045"/>
                <a:gd name="connsiteX71" fmla="*/ 1022803 w 2485572"/>
                <a:gd name="connsiteY71" fmla="*/ 1558205 h 1561045"/>
                <a:gd name="connsiteX72" fmla="*/ 1025643 w 2485572"/>
                <a:gd name="connsiteY72" fmla="*/ 1555364 h 1561045"/>
                <a:gd name="connsiteX73" fmla="*/ 1048082 w 2485572"/>
                <a:gd name="connsiteY73" fmla="*/ 1403975 h 1561045"/>
                <a:gd name="connsiteX74" fmla="*/ 1022803 w 2485572"/>
                <a:gd name="connsiteY74" fmla="*/ 1387217 h 1561045"/>
                <a:gd name="connsiteX75" fmla="*/ 1011725 w 2485572"/>
                <a:gd name="connsiteY75" fmla="*/ 1381536 h 1561045"/>
                <a:gd name="connsiteX76" fmla="*/ 1000364 w 2485572"/>
                <a:gd name="connsiteY76" fmla="*/ 1381536 h 1561045"/>
                <a:gd name="connsiteX77" fmla="*/ 961167 w 2485572"/>
                <a:gd name="connsiteY77" fmla="*/ 1376140 h 1561045"/>
                <a:gd name="connsiteX78" fmla="*/ 924811 w 2485572"/>
                <a:gd name="connsiteY78" fmla="*/ 1367618 h 1561045"/>
                <a:gd name="connsiteX79" fmla="*/ 919131 w 2485572"/>
                <a:gd name="connsiteY79" fmla="*/ 1367618 h 1561045"/>
                <a:gd name="connsiteX80" fmla="*/ 913450 w 2485572"/>
                <a:gd name="connsiteY80" fmla="*/ 1364778 h 1561045"/>
                <a:gd name="connsiteX81" fmla="*/ 908053 w 2485572"/>
                <a:gd name="connsiteY81" fmla="*/ 1364778 h 1561045"/>
                <a:gd name="connsiteX82" fmla="*/ 877094 w 2485572"/>
                <a:gd name="connsiteY82" fmla="*/ 1381536 h 1561045"/>
                <a:gd name="connsiteX83" fmla="*/ 868857 w 2485572"/>
                <a:gd name="connsiteY83" fmla="*/ 1390057 h 1561045"/>
                <a:gd name="connsiteX84" fmla="*/ 835057 w 2485572"/>
                <a:gd name="connsiteY84" fmla="*/ 1434934 h 1561045"/>
                <a:gd name="connsiteX85" fmla="*/ 832217 w 2485572"/>
                <a:gd name="connsiteY85" fmla="*/ 1440331 h 1561045"/>
                <a:gd name="connsiteX86" fmla="*/ 832217 w 2485572"/>
                <a:gd name="connsiteY86" fmla="*/ 1446012 h 1561045"/>
                <a:gd name="connsiteX87" fmla="*/ 767741 w 2485572"/>
                <a:gd name="connsiteY87" fmla="*/ 1513327 h 1561045"/>
                <a:gd name="connsiteX88" fmla="*/ 711787 w 2485572"/>
                <a:gd name="connsiteY88" fmla="*/ 1535766 h 1561045"/>
                <a:gd name="connsiteX89" fmla="*/ 686508 w 2485572"/>
                <a:gd name="connsiteY89" fmla="*/ 1541447 h 1561045"/>
                <a:gd name="connsiteX90" fmla="*/ 661513 w 2485572"/>
                <a:gd name="connsiteY90" fmla="*/ 1549684 h 1561045"/>
                <a:gd name="connsiteX91" fmla="*/ 658672 w 2485572"/>
                <a:gd name="connsiteY91" fmla="*/ 1552524 h 1561045"/>
                <a:gd name="connsiteX92" fmla="*/ 652992 w 2485572"/>
                <a:gd name="connsiteY92" fmla="*/ 1555364 h 1561045"/>
                <a:gd name="connsiteX93" fmla="*/ 624873 w 2485572"/>
                <a:gd name="connsiteY93" fmla="*/ 1561045 h 1561045"/>
                <a:gd name="connsiteX94" fmla="*/ 619476 w 2485572"/>
                <a:gd name="connsiteY94" fmla="*/ 1558205 h 1561045"/>
                <a:gd name="connsiteX95" fmla="*/ 616636 w 2485572"/>
                <a:gd name="connsiteY95" fmla="*/ 1555364 h 1561045"/>
                <a:gd name="connsiteX96" fmla="*/ 597037 w 2485572"/>
                <a:gd name="connsiteY96" fmla="*/ 1532926 h 1561045"/>
                <a:gd name="connsiteX97" fmla="*/ 594197 w 2485572"/>
                <a:gd name="connsiteY97" fmla="*/ 1521848 h 1561045"/>
                <a:gd name="connsiteX98" fmla="*/ 591357 w 2485572"/>
                <a:gd name="connsiteY98" fmla="*/ 1519008 h 1561045"/>
                <a:gd name="connsiteX99" fmla="*/ 566078 w 2485572"/>
                <a:gd name="connsiteY99" fmla="*/ 1482368 h 1561045"/>
                <a:gd name="connsiteX100" fmla="*/ 560397 w 2485572"/>
                <a:gd name="connsiteY100" fmla="*/ 1471291 h 1561045"/>
                <a:gd name="connsiteX101" fmla="*/ 555000 w 2485572"/>
                <a:gd name="connsiteY101" fmla="*/ 1465610 h 1561045"/>
                <a:gd name="connsiteX102" fmla="*/ 498762 w 2485572"/>
                <a:gd name="connsiteY102" fmla="*/ 1432094 h 1561045"/>
                <a:gd name="connsiteX103" fmla="*/ 490525 w 2485572"/>
                <a:gd name="connsiteY103" fmla="*/ 1429254 h 1561045"/>
                <a:gd name="connsiteX104" fmla="*/ 487685 w 2485572"/>
                <a:gd name="connsiteY104" fmla="*/ 1429254 h 1561045"/>
                <a:gd name="connsiteX105" fmla="*/ 462406 w 2485572"/>
                <a:gd name="connsiteY105" fmla="*/ 1426413 h 1561045"/>
                <a:gd name="connsiteX106" fmla="*/ 400770 w 2485572"/>
                <a:gd name="connsiteY106" fmla="*/ 1426413 h 1561045"/>
                <a:gd name="connsiteX107" fmla="*/ 392250 w 2485572"/>
                <a:gd name="connsiteY107" fmla="*/ 1423573 h 1561045"/>
                <a:gd name="connsiteX108" fmla="*/ 384013 w 2485572"/>
                <a:gd name="connsiteY108" fmla="*/ 1420733 h 1561045"/>
                <a:gd name="connsiteX109" fmla="*/ 375492 w 2485572"/>
                <a:gd name="connsiteY109" fmla="*/ 1420733 h 1561045"/>
                <a:gd name="connsiteX110" fmla="*/ 319537 w 2485572"/>
                <a:gd name="connsiteY110" fmla="*/ 1409655 h 1561045"/>
                <a:gd name="connsiteX111" fmla="*/ 313856 w 2485572"/>
                <a:gd name="connsiteY111" fmla="*/ 1406815 h 1561045"/>
                <a:gd name="connsiteX112" fmla="*/ 308176 w 2485572"/>
                <a:gd name="connsiteY112" fmla="*/ 1406815 h 1561045"/>
                <a:gd name="connsiteX113" fmla="*/ 297098 w 2485572"/>
                <a:gd name="connsiteY113" fmla="*/ 1401134 h 1561045"/>
                <a:gd name="connsiteX114" fmla="*/ 221546 w 2485572"/>
                <a:gd name="connsiteY114" fmla="*/ 1392898 h 1561045"/>
                <a:gd name="connsiteX115" fmla="*/ 213025 w 2485572"/>
                <a:gd name="connsiteY115" fmla="*/ 1392898 h 1561045"/>
                <a:gd name="connsiteX116" fmla="*/ 204504 w 2485572"/>
                <a:gd name="connsiteY116" fmla="*/ 1395738 h 1561045"/>
                <a:gd name="connsiteX117" fmla="*/ 154230 w 2485572"/>
                <a:gd name="connsiteY117" fmla="*/ 1406815 h 1561045"/>
                <a:gd name="connsiteX118" fmla="*/ 148549 w 2485572"/>
                <a:gd name="connsiteY118" fmla="*/ 1403975 h 1561045"/>
                <a:gd name="connsiteX119" fmla="*/ 137472 w 2485572"/>
                <a:gd name="connsiteY119" fmla="*/ 1398294 h 1561045"/>
                <a:gd name="connsiteX120" fmla="*/ 131791 w 2485572"/>
                <a:gd name="connsiteY120" fmla="*/ 1398294 h 1561045"/>
                <a:gd name="connsiteX121" fmla="*/ 67316 w 2485572"/>
                <a:gd name="connsiteY121" fmla="*/ 1418177 h 1561045"/>
                <a:gd name="connsiteX122" fmla="*/ 58795 w 2485572"/>
                <a:gd name="connsiteY122" fmla="*/ 1420733 h 1561045"/>
                <a:gd name="connsiteX123" fmla="*/ 50558 w 2485572"/>
                <a:gd name="connsiteY123" fmla="*/ 1423573 h 1561045"/>
                <a:gd name="connsiteX124" fmla="*/ 42037 w 2485572"/>
                <a:gd name="connsiteY124" fmla="*/ 1423573 h 1561045"/>
                <a:gd name="connsiteX125" fmla="*/ 5681 w 2485572"/>
                <a:gd name="connsiteY125" fmla="*/ 1432094 h 1561045"/>
                <a:gd name="connsiteX126" fmla="*/ 2840 w 2485572"/>
                <a:gd name="connsiteY126" fmla="*/ 1403975 h 1561045"/>
                <a:gd name="connsiteX127" fmla="*/ 0 w 2485572"/>
                <a:gd name="connsiteY127" fmla="*/ 1395738 h 1561045"/>
                <a:gd name="connsiteX128" fmla="*/ 5681 w 2485572"/>
                <a:gd name="connsiteY128" fmla="*/ 1373299 h 1561045"/>
                <a:gd name="connsiteX129" fmla="*/ 5681 w 2485572"/>
                <a:gd name="connsiteY129" fmla="*/ 1361938 h 1561045"/>
                <a:gd name="connsiteX130" fmla="*/ 11361 w 2485572"/>
                <a:gd name="connsiteY130" fmla="*/ 1345180 h 1561045"/>
                <a:gd name="connsiteX131" fmla="*/ 42037 w 2485572"/>
                <a:gd name="connsiteY131" fmla="*/ 1305983 h 1561045"/>
                <a:gd name="connsiteX132" fmla="*/ 47718 w 2485572"/>
                <a:gd name="connsiteY132" fmla="*/ 1294622 h 1561045"/>
                <a:gd name="connsiteX133" fmla="*/ 39197 w 2485572"/>
                <a:gd name="connsiteY133" fmla="*/ 1275024 h 1561045"/>
                <a:gd name="connsiteX134" fmla="*/ 33516 w 2485572"/>
                <a:gd name="connsiteY134" fmla="*/ 1269627 h 1561045"/>
                <a:gd name="connsiteX135" fmla="*/ 33516 w 2485572"/>
                <a:gd name="connsiteY135" fmla="*/ 1244348 h 1561045"/>
                <a:gd name="connsiteX136" fmla="*/ 64475 w 2485572"/>
                <a:gd name="connsiteY136" fmla="*/ 1213389 h 1561045"/>
                <a:gd name="connsiteX137" fmla="*/ 81233 w 2485572"/>
                <a:gd name="connsiteY137" fmla="*/ 1199471 h 1561045"/>
                <a:gd name="connsiteX138" fmla="*/ 86914 w 2485572"/>
                <a:gd name="connsiteY138" fmla="*/ 1190950 h 1561045"/>
                <a:gd name="connsiteX139" fmla="*/ 97991 w 2485572"/>
                <a:gd name="connsiteY139" fmla="*/ 1160275 h 1561045"/>
                <a:gd name="connsiteX140" fmla="*/ 95435 w 2485572"/>
                <a:gd name="connsiteY140" fmla="*/ 1151753 h 1561045"/>
                <a:gd name="connsiteX141" fmla="*/ 95435 w 2485572"/>
                <a:gd name="connsiteY141" fmla="*/ 1121078 h 1561045"/>
                <a:gd name="connsiteX142" fmla="*/ 100832 w 2485572"/>
                <a:gd name="connsiteY142" fmla="*/ 1112557 h 1561045"/>
                <a:gd name="connsiteX143" fmla="*/ 103672 w 2485572"/>
                <a:gd name="connsiteY143" fmla="*/ 1106876 h 1561045"/>
                <a:gd name="connsiteX144" fmla="*/ 154230 w 2485572"/>
                <a:gd name="connsiteY144" fmla="*/ 1070520 h 1561045"/>
                <a:gd name="connsiteX145" fmla="*/ 176668 w 2485572"/>
                <a:gd name="connsiteY145" fmla="*/ 1045241 h 1561045"/>
                <a:gd name="connsiteX146" fmla="*/ 176668 w 2485572"/>
                <a:gd name="connsiteY146" fmla="*/ 1037004 h 1561045"/>
                <a:gd name="connsiteX147" fmla="*/ 173828 w 2485572"/>
                <a:gd name="connsiteY147" fmla="*/ 1028483 h 1561045"/>
                <a:gd name="connsiteX148" fmla="*/ 157070 w 2485572"/>
                <a:gd name="connsiteY148" fmla="*/ 1008885 h 1561045"/>
                <a:gd name="connsiteX149" fmla="*/ 154230 w 2485572"/>
                <a:gd name="connsiteY149" fmla="*/ 1000648 h 1561045"/>
                <a:gd name="connsiteX150" fmla="*/ 157070 w 2485572"/>
                <a:gd name="connsiteY150" fmla="*/ 964008 h 1561045"/>
                <a:gd name="connsiteX151" fmla="*/ 154230 w 2485572"/>
                <a:gd name="connsiteY151" fmla="*/ 955771 h 1561045"/>
                <a:gd name="connsiteX152" fmla="*/ 126111 w 2485572"/>
                <a:gd name="connsiteY152" fmla="*/ 930492 h 1561045"/>
                <a:gd name="connsiteX153" fmla="*/ 112193 w 2485572"/>
                <a:gd name="connsiteY153" fmla="*/ 927652 h 1561045"/>
                <a:gd name="connsiteX154" fmla="*/ 109353 w 2485572"/>
                <a:gd name="connsiteY154" fmla="*/ 921971 h 1561045"/>
                <a:gd name="connsiteX155" fmla="*/ 109353 w 2485572"/>
                <a:gd name="connsiteY155" fmla="*/ 908053 h 1561045"/>
                <a:gd name="connsiteX156" fmla="*/ 117590 w 2485572"/>
                <a:gd name="connsiteY156" fmla="*/ 891295 h 1561045"/>
                <a:gd name="connsiteX157" fmla="*/ 123270 w 2485572"/>
                <a:gd name="connsiteY157" fmla="*/ 885615 h 1561045"/>
                <a:gd name="connsiteX158" fmla="*/ 148549 w 2485572"/>
                <a:gd name="connsiteY158" fmla="*/ 866016 h 1561045"/>
                <a:gd name="connsiteX159" fmla="*/ 128951 w 2485572"/>
                <a:gd name="connsiteY159" fmla="*/ 840738 h 1561045"/>
                <a:gd name="connsiteX160" fmla="*/ 126111 w 2485572"/>
                <a:gd name="connsiteY160" fmla="*/ 821139 h 1561045"/>
                <a:gd name="connsiteX161" fmla="*/ 140028 w 2485572"/>
                <a:gd name="connsiteY161" fmla="*/ 812618 h 1561045"/>
                <a:gd name="connsiteX162" fmla="*/ 142869 w 2485572"/>
                <a:gd name="connsiteY162" fmla="*/ 790464 h 1561045"/>
                <a:gd name="connsiteX163" fmla="*/ 154230 w 2485572"/>
                <a:gd name="connsiteY163" fmla="*/ 773422 h 1561045"/>
                <a:gd name="connsiteX164" fmla="*/ 157070 w 2485572"/>
                <a:gd name="connsiteY164" fmla="*/ 762344 h 1561045"/>
                <a:gd name="connsiteX165" fmla="*/ 157070 w 2485572"/>
                <a:gd name="connsiteY165" fmla="*/ 753824 h 1561045"/>
                <a:gd name="connsiteX166" fmla="*/ 145709 w 2485572"/>
                <a:gd name="connsiteY166" fmla="*/ 731385 h 1561045"/>
                <a:gd name="connsiteX167" fmla="*/ 145709 w 2485572"/>
                <a:gd name="connsiteY167" fmla="*/ 723148 h 1561045"/>
                <a:gd name="connsiteX168" fmla="*/ 159627 w 2485572"/>
                <a:gd name="connsiteY168" fmla="*/ 714627 h 1561045"/>
                <a:gd name="connsiteX169" fmla="*/ 204504 w 2485572"/>
                <a:gd name="connsiteY169" fmla="*/ 708946 h 1561045"/>
                <a:gd name="connsiteX170" fmla="*/ 232623 w 2485572"/>
                <a:gd name="connsiteY170" fmla="*/ 678271 h 1561045"/>
                <a:gd name="connsiteX171" fmla="*/ 232623 w 2485572"/>
                <a:gd name="connsiteY171" fmla="*/ 666909 h 1561045"/>
                <a:gd name="connsiteX172" fmla="*/ 215865 w 2485572"/>
                <a:gd name="connsiteY172" fmla="*/ 644755 h 1561045"/>
                <a:gd name="connsiteX173" fmla="*/ 218705 w 2485572"/>
                <a:gd name="connsiteY173" fmla="*/ 613795 h 1561045"/>
                <a:gd name="connsiteX174" fmla="*/ 241144 w 2485572"/>
                <a:gd name="connsiteY174" fmla="*/ 582836 h 1561045"/>
                <a:gd name="connsiteX175" fmla="*/ 252221 w 2485572"/>
                <a:gd name="connsiteY175" fmla="*/ 571758 h 1561045"/>
                <a:gd name="connsiteX176" fmla="*/ 285737 w 2485572"/>
                <a:gd name="connsiteY176" fmla="*/ 524041 h 1561045"/>
                <a:gd name="connsiteX177" fmla="*/ 291418 w 2485572"/>
                <a:gd name="connsiteY177" fmla="*/ 518644 h 1561045"/>
                <a:gd name="connsiteX178" fmla="*/ 322377 w 2485572"/>
                <a:gd name="connsiteY178" fmla="*/ 518644 h 1561045"/>
                <a:gd name="connsiteX179" fmla="*/ 333455 w 2485572"/>
                <a:gd name="connsiteY179" fmla="*/ 510123 h 1561045"/>
                <a:gd name="connsiteX180" fmla="*/ 341976 w 2485572"/>
                <a:gd name="connsiteY180" fmla="*/ 482004 h 1561045"/>
                <a:gd name="connsiteX181" fmla="*/ 347372 w 2485572"/>
                <a:gd name="connsiteY181" fmla="*/ 476607 h 1561045"/>
                <a:gd name="connsiteX182" fmla="*/ 386853 w 2485572"/>
                <a:gd name="connsiteY182" fmla="*/ 459565 h 1561045"/>
                <a:gd name="connsiteX183" fmla="*/ 389409 w 2485572"/>
                <a:gd name="connsiteY183" fmla="*/ 454169 h 1561045"/>
                <a:gd name="connsiteX184" fmla="*/ 400770 w 2485572"/>
                <a:gd name="connsiteY184" fmla="*/ 434570 h 1561045"/>
                <a:gd name="connsiteX185" fmla="*/ 414688 w 2485572"/>
                <a:gd name="connsiteY185" fmla="*/ 392534 h 1561045"/>
                <a:gd name="connsiteX186" fmla="*/ 428890 w 2485572"/>
                <a:gd name="connsiteY186" fmla="*/ 341976 h 1561045"/>
                <a:gd name="connsiteX187" fmla="*/ 434286 w 2485572"/>
                <a:gd name="connsiteY187" fmla="*/ 255062 h 1561045"/>
                <a:gd name="connsiteX188" fmla="*/ 437127 w 2485572"/>
                <a:gd name="connsiteY188" fmla="*/ 252221 h 1561045"/>
                <a:gd name="connsiteX189" fmla="*/ 448488 w 2485572"/>
                <a:gd name="connsiteY189" fmla="*/ 235463 h 1561045"/>
                <a:gd name="connsiteX190" fmla="*/ 468086 w 2485572"/>
                <a:gd name="connsiteY190" fmla="*/ 221546 h 1561045"/>
                <a:gd name="connsiteX191" fmla="*/ 501602 w 2485572"/>
                <a:gd name="connsiteY191" fmla="*/ 215865 h 1561045"/>
                <a:gd name="connsiteX192" fmla="*/ 512964 w 2485572"/>
                <a:gd name="connsiteY192" fmla="*/ 213025 h 1561045"/>
                <a:gd name="connsiteX193" fmla="*/ 555000 w 2485572"/>
                <a:gd name="connsiteY193" fmla="*/ 187746 h 1561045"/>
                <a:gd name="connsiteX194" fmla="*/ 557557 w 2485572"/>
                <a:gd name="connsiteY194" fmla="*/ 182349 h 1561045"/>
                <a:gd name="connsiteX195" fmla="*/ 602434 w 2485572"/>
                <a:gd name="connsiteY195" fmla="*/ 131791 h 1561045"/>
                <a:gd name="connsiteX196" fmla="*/ 605274 w 2485572"/>
                <a:gd name="connsiteY196" fmla="*/ 123270 h 1561045"/>
                <a:gd name="connsiteX197" fmla="*/ 594197 w 2485572"/>
                <a:gd name="connsiteY197" fmla="*/ 70156 h 1561045"/>
                <a:gd name="connsiteX198" fmla="*/ 650151 w 2485572"/>
                <a:gd name="connsiteY198" fmla="*/ 92595 h 1561045"/>
                <a:gd name="connsiteX199" fmla="*/ 664069 w 2485572"/>
                <a:gd name="connsiteY199" fmla="*/ 92595 h 1561045"/>
                <a:gd name="connsiteX200" fmla="*/ 689348 w 2485572"/>
                <a:gd name="connsiteY200" fmla="*/ 98275 h 1561045"/>
                <a:gd name="connsiteX201" fmla="*/ 723148 w 2485572"/>
                <a:gd name="connsiteY201" fmla="*/ 89754 h 1561045"/>
                <a:gd name="connsiteX202" fmla="*/ 725704 w 2485572"/>
                <a:gd name="connsiteY202" fmla="*/ 92595 h 1561045"/>
                <a:gd name="connsiteX203" fmla="*/ 731385 w 2485572"/>
                <a:gd name="connsiteY203" fmla="*/ 92595 h 1561045"/>
                <a:gd name="connsiteX204" fmla="*/ 737065 w 2485572"/>
                <a:gd name="connsiteY204" fmla="*/ 95435 h 1561045"/>
                <a:gd name="connsiteX205" fmla="*/ 742746 w 2485572"/>
                <a:gd name="connsiteY205" fmla="*/ 95435 h 1561045"/>
                <a:gd name="connsiteX206" fmla="*/ 779102 w 2485572"/>
                <a:gd name="connsiteY206" fmla="*/ 75837 h 1561045"/>
                <a:gd name="connsiteX207" fmla="*/ 818299 w 2485572"/>
                <a:gd name="connsiteY207" fmla="*/ 39197 h 1561045"/>
                <a:gd name="connsiteX208" fmla="*/ 823980 w 2485572"/>
                <a:gd name="connsiteY208" fmla="*/ 33800 h 1561045"/>
                <a:gd name="connsiteX209" fmla="*/ 851815 w 2485572"/>
                <a:gd name="connsiteY209" fmla="*/ 19598 h 1561045"/>
                <a:gd name="connsiteX210" fmla="*/ 854655 w 2485572"/>
                <a:gd name="connsiteY210" fmla="*/ 14202 h 1561045"/>
                <a:gd name="connsiteX211" fmla="*/ 888455 w 2485572"/>
                <a:gd name="connsiteY211" fmla="*/ 8521 h 1561045"/>
                <a:gd name="connsiteX212" fmla="*/ 893852 w 2485572"/>
                <a:gd name="connsiteY212" fmla="*/ 11361 h 1561045"/>
                <a:gd name="connsiteX213" fmla="*/ 933332 w 2485572"/>
                <a:gd name="connsiteY213" fmla="*/ 36640 h 1561045"/>
                <a:gd name="connsiteX214" fmla="*/ 938729 w 2485572"/>
                <a:gd name="connsiteY214" fmla="*/ 42037 h 1561045"/>
                <a:gd name="connsiteX215" fmla="*/ 969689 w 2485572"/>
                <a:gd name="connsiteY215" fmla="*/ 61635 h 1561045"/>
                <a:gd name="connsiteX216" fmla="*/ 972529 w 2485572"/>
                <a:gd name="connsiteY216" fmla="*/ 64475 h 1561045"/>
                <a:gd name="connsiteX217" fmla="*/ 977925 w 2485572"/>
                <a:gd name="connsiteY217" fmla="*/ 67316 h 1561045"/>
                <a:gd name="connsiteX218" fmla="*/ 1011725 w 2485572"/>
                <a:gd name="connsiteY218" fmla="*/ 67316 h 1561045"/>
                <a:gd name="connsiteX219" fmla="*/ 1031324 w 2485572"/>
                <a:gd name="connsiteY219" fmla="*/ 64475 h 1561045"/>
                <a:gd name="connsiteX220" fmla="*/ 1042401 w 2485572"/>
                <a:gd name="connsiteY220" fmla="*/ 64475 h 1561045"/>
                <a:gd name="connsiteX221" fmla="*/ 1104036 w 2485572"/>
                <a:gd name="connsiteY221" fmla="*/ 70156 h 1561045"/>
                <a:gd name="connsiteX222" fmla="*/ 1109717 w 2485572"/>
                <a:gd name="connsiteY222" fmla="*/ 75837 h 1561045"/>
                <a:gd name="connsiteX223" fmla="*/ 1118238 w 2485572"/>
                <a:gd name="connsiteY223" fmla="*/ 81233 h 1561045"/>
                <a:gd name="connsiteX224" fmla="*/ 1121078 w 2485572"/>
                <a:gd name="connsiteY224" fmla="*/ 84074 h 1561045"/>
                <a:gd name="connsiteX225" fmla="*/ 1143517 w 2485572"/>
                <a:gd name="connsiteY225" fmla="*/ 95435 h 1561045"/>
                <a:gd name="connsiteX226" fmla="*/ 1151754 w 2485572"/>
                <a:gd name="connsiteY226" fmla="*/ 100832 h 1561045"/>
                <a:gd name="connsiteX227" fmla="*/ 1171352 w 2485572"/>
                <a:gd name="connsiteY227" fmla="*/ 100832 h 1561045"/>
                <a:gd name="connsiteX228" fmla="*/ 1174192 w 2485572"/>
                <a:gd name="connsiteY228" fmla="*/ 98275 h 1561045"/>
                <a:gd name="connsiteX229" fmla="*/ 1188110 w 2485572"/>
                <a:gd name="connsiteY229" fmla="*/ 89754 h 1561045"/>
                <a:gd name="connsiteX230" fmla="*/ 1193791 w 2485572"/>
                <a:gd name="connsiteY230" fmla="*/ 84074 h 1561045"/>
                <a:gd name="connsiteX231" fmla="*/ 1238668 w 2485572"/>
                <a:gd name="connsiteY231" fmla="*/ 75837 h 1561045"/>
                <a:gd name="connsiteX232" fmla="*/ 1244348 w 2485572"/>
                <a:gd name="connsiteY232" fmla="*/ 78677 h 1561045"/>
                <a:gd name="connsiteX233" fmla="*/ 1272184 w 2485572"/>
                <a:gd name="connsiteY233" fmla="*/ 75837 h 1561045"/>
                <a:gd name="connsiteX234" fmla="*/ 1280705 w 2485572"/>
                <a:gd name="connsiteY234" fmla="*/ 72996 h 1561045"/>
                <a:gd name="connsiteX235" fmla="*/ 1286385 w 2485572"/>
                <a:gd name="connsiteY235" fmla="*/ 72996 h 1561045"/>
                <a:gd name="connsiteX236" fmla="*/ 1348020 w 2485572"/>
                <a:gd name="connsiteY236" fmla="*/ 50558 h 1561045"/>
                <a:gd name="connsiteX237" fmla="*/ 1350861 w 2485572"/>
                <a:gd name="connsiteY237" fmla="*/ 50558 h 1561045"/>
                <a:gd name="connsiteX238" fmla="*/ 1392898 w 2485572"/>
                <a:gd name="connsiteY238" fmla="*/ 39197 h 1561045"/>
                <a:gd name="connsiteX239" fmla="*/ 1406815 w 2485572"/>
                <a:gd name="connsiteY239" fmla="*/ 39197 h 1561045"/>
                <a:gd name="connsiteX240" fmla="*/ 1459929 w 2485572"/>
                <a:gd name="connsiteY240" fmla="*/ 36640 h 1561045"/>
                <a:gd name="connsiteX241" fmla="*/ 1468450 w 2485572"/>
                <a:gd name="connsiteY241" fmla="*/ 36640 h 1561045"/>
                <a:gd name="connsiteX242" fmla="*/ 1474131 w 2485572"/>
                <a:gd name="connsiteY242" fmla="*/ 33800 h 1561045"/>
                <a:gd name="connsiteX243" fmla="*/ 1479528 w 2485572"/>
                <a:gd name="connsiteY243" fmla="*/ 30960 h 1561045"/>
                <a:gd name="connsiteX244" fmla="*/ 1485208 w 2485572"/>
                <a:gd name="connsiteY244" fmla="*/ 30960 h 1561045"/>
                <a:gd name="connsiteX245" fmla="*/ 1544003 w 2485572"/>
                <a:gd name="connsiteY245" fmla="*/ 16758 h 1561045"/>
                <a:gd name="connsiteX246" fmla="*/ 1549684 w 2485572"/>
                <a:gd name="connsiteY246" fmla="*/ 14202 h 1561045"/>
                <a:gd name="connsiteX247" fmla="*/ 1555364 w 2485572"/>
                <a:gd name="connsiteY247" fmla="*/ 14202 h 1561045"/>
                <a:gd name="connsiteX248" fmla="*/ 1563601 w 2485572"/>
                <a:gd name="connsiteY248" fmla="*/ 11361 h 1561045"/>
                <a:gd name="connsiteX249" fmla="*/ 1614159 w 2485572"/>
                <a:gd name="connsiteY249" fmla="*/ 22439 h 1561045"/>
                <a:gd name="connsiteX250" fmla="*/ 1619840 w 2485572"/>
                <a:gd name="connsiteY250" fmla="*/ 19598 h 1561045"/>
                <a:gd name="connsiteX251" fmla="*/ 1630917 w 2485572"/>
                <a:gd name="connsiteY251" fmla="*/ 16758 h 1561045"/>
                <a:gd name="connsiteX252" fmla="*/ 1645119 w 2485572"/>
                <a:gd name="connsiteY252" fmla="*/ 8521 h 1561045"/>
                <a:gd name="connsiteX253" fmla="*/ 1653356 w 2485572"/>
                <a:gd name="connsiteY253" fmla="*/ 5681 h 1561045"/>
                <a:gd name="connsiteX254" fmla="*/ 1689712 w 2485572"/>
                <a:gd name="connsiteY254" fmla="*/ 0 h 1561045"/>
                <a:gd name="connsiteX255" fmla="*/ 1698233 w 2485572"/>
                <a:gd name="connsiteY255" fmla="*/ 11361 h 1561045"/>
                <a:gd name="connsiteX256" fmla="*/ 1703914 w 2485572"/>
                <a:gd name="connsiteY256" fmla="*/ 14202 h 1561045"/>
                <a:gd name="connsiteX257" fmla="*/ 1709310 w 2485572"/>
                <a:gd name="connsiteY257" fmla="*/ 16758 h 1561045"/>
                <a:gd name="connsiteX258" fmla="*/ 1717831 w 2485572"/>
                <a:gd name="connsiteY258" fmla="*/ 16758 h 1561045"/>
                <a:gd name="connsiteX259" fmla="*/ 1757028 w 2485572"/>
                <a:gd name="connsiteY259" fmla="*/ 22439 h 1561045"/>
                <a:gd name="connsiteX260" fmla="*/ 1762708 w 2485572"/>
                <a:gd name="connsiteY260" fmla="*/ 25279 h 1561045"/>
                <a:gd name="connsiteX261" fmla="*/ 1768389 w 2485572"/>
                <a:gd name="connsiteY261" fmla="*/ 25279 h 1561045"/>
                <a:gd name="connsiteX262" fmla="*/ 1787987 w 2485572"/>
                <a:gd name="connsiteY262" fmla="*/ 33800 h 1561045"/>
                <a:gd name="connsiteX263" fmla="*/ 1793384 w 2485572"/>
                <a:gd name="connsiteY263" fmla="*/ 33800 h 1561045"/>
                <a:gd name="connsiteX264" fmla="*/ 1801905 w 2485572"/>
                <a:gd name="connsiteY264" fmla="*/ 36640 h 1561045"/>
                <a:gd name="connsiteX265" fmla="*/ 1835421 w 2485572"/>
                <a:gd name="connsiteY265" fmla="*/ 42037 h 1561045"/>
                <a:gd name="connsiteX266" fmla="*/ 1891659 w 2485572"/>
                <a:gd name="connsiteY266" fmla="*/ 61635 h 1561045"/>
                <a:gd name="connsiteX267" fmla="*/ 1897340 w 2485572"/>
                <a:gd name="connsiteY267" fmla="*/ 64475 h 1561045"/>
                <a:gd name="connsiteX268" fmla="*/ 1899896 w 2485572"/>
                <a:gd name="connsiteY268" fmla="*/ 67316 h 1561045"/>
                <a:gd name="connsiteX269" fmla="*/ 1944774 w 2485572"/>
                <a:gd name="connsiteY269" fmla="*/ 123270 h 1561045"/>
                <a:gd name="connsiteX270" fmla="*/ 1947614 w 2485572"/>
                <a:gd name="connsiteY270" fmla="*/ 128951 h 1561045"/>
                <a:gd name="connsiteX271" fmla="*/ 1950454 w 2485572"/>
                <a:gd name="connsiteY271" fmla="*/ 131791 h 1561045"/>
                <a:gd name="connsiteX272" fmla="*/ 1956135 w 2485572"/>
                <a:gd name="connsiteY272" fmla="*/ 140312 h 1561045"/>
                <a:gd name="connsiteX273" fmla="*/ 1958975 w 2485572"/>
                <a:gd name="connsiteY273" fmla="*/ 145709 h 1561045"/>
                <a:gd name="connsiteX274" fmla="*/ 1961532 w 2485572"/>
                <a:gd name="connsiteY274" fmla="*/ 154230 h 1561045"/>
                <a:gd name="connsiteX275" fmla="*/ 1998172 w 2485572"/>
                <a:gd name="connsiteY275" fmla="*/ 204788 h 1561045"/>
                <a:gd name="connsiteX276" fmla="*/ 2003569 w 2485572"/>
                <a:gd name="connsiteY276" fmla="*/ 207344 h 1561045"/>
                <a:gd name="connsiteX277" fmla="*/ 2009249 w 2485572"/>
                <a:gd name="connsiteY277" fmla="*/ 210184 h 1561045"/>
                <a:gd name="connsiteX278" fmla="*/ 2017770 w 2485572"/>
                <a:gd name="connsiteY278" fmla="*/ 210184 h 1561045"/>
                <a:gd name="connsiteX279" fmla="*/ 2026007 w 2485572"/>
                <a:gd name="connsiteY279" fmla="*/ 213025 h 1561045"/>
                <a:gd name="connsiteX280" fmla="*/ 2037368 w 2485572"/>
                <a:gd name="connsiteY280" fmla="*/ 215865 h 1561045"/>
                <a:gd name="connsiteX281" fmla="*/ 2099003 w 2485572"/>
                <a:gd name="connsiteY281" fmla="*/ 221546 h 1561045"/>
                <a:gd name="connsiteX282" fmla="*/ 2104684 w 2485572"/>
                <a:gd name="connsiteY282" fmla="*/ 224386 h 1561045"/>
                <a:gd name="connsiteX283" fmla="*/ 2112921 w 2485572"/>
                <a:gd name="connsiteY283" fmla="*/ 224386 h 1561045"/>
                <a:gd name="connsiteX284" fmla="*/ 2124283 w 2485572"/>
                <a:gd name="connsiteY284" fmla="*/ 229783 h 1561045"/>
                <a:gd name="connsiteX285" fmla="*/ 2177397 w 2485572"/>
                <a:gd name="connsiteY285" fmla="*/ 229783 h 1561045"/>
                <a:gd name="connsiteX286" fmla="*/ 2185918 w 2485572"/>
                <a:gd name="connsiteY286" fmla="*/ 232623 h 1561045"/>
                <a:gd name="connsiteX287" fmla="*/ 2213753 w 2485572"/>
                <a:gd name="connsiteY287" fmla="*/ 226942 h 1561045"/>
                <a:gd name="connsiteX288" fmla="*/ 2219434 w 2485572"/>
                <a:gd name="connsiteY288" fmla="*/ 224386 h 1561045"/>
                <a:gd name="connsiteX289" fmla="*/ 2241872 w 2485572"/>
                <a:gd name="connsiteY289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017406 w 2485572"/>
                <a:gd name="connsiteY70" fmla="*/ 1561045 h 1561045"/>
                <a:gd name="connsiteX71" fmla="*/ 1022803 w 2485572"/>
                <a:gd name="connsiteY71" fmla="*/ 1558205 h 1561045"/>
                <a:gd name="connsiteX72" fmla="*/ 1025643 w 2485572"/>
                <a:gd name="connsiteY72" fmla="*/ 1555364 h 1561045"/>
                <a:gd name="connsiteX73" fmla="*/ 1022803 w 2485572"/>
                <a:gd name="connsiteY73" fmla="*/ 1387217 h 1561045"/>
                <a:gd name="connsiteX74" fmla="*/ 1011725 w 2485572"/>
                <a:gd name="connsiteY74" fmla="*/ 1381536 h 1561045"/>
                <a:gd name="connsiteX75" fmla="*/ 1000364 w 2485572"/>
                <a:gd name="connsiteY75" fmla="*/ 1381536 h 1561045"/>
                <a:gd name="connsiteX76" fmla="*/ 961167 w 2485572"/>
                <a:gd name="connsiteY76" fmla="*/ 1376140 h 1561045"/>
                <a:gd name="connsiteX77" fmla="*/ 924811 w 2485572"/>
                <a:gd name="connsiteY77" fmla="*/ 1367618 h 1561045"/>
                <a:gd name="connsiteX78" fmla="*/ 919131 w 2485572"/>
                <a:gd name="connsiteY78" fmla="*/ 1367618 h 1561045"/>
                <a:gd name="connsiteX79" fmla="*/ 913450 w 2485572"/>
                <a:gd name="connsiteY79" fmla="*/ 1364778 h 1561045"/>
                <a:gd name="connsiteX80" fmla="*/ 908053 w 2485572"/>
                <a:gd name="connsiteY80" fmla="*/ 1364778 h 1561045"/>
                <a:gd name="connsiteX81" fmla="*/ 877094 w 2485572"/>
                <a:gd name="connsiteY81" fmla="*/ 1381536 h 1561045"/>
                <a:gd name="connsiteX82" fmla="*/ 868857 w 2485572"/>
                <a:gd name="connsiteY82" fmla="*/ 1390057 h 1561045"/>
                <a:gd name="connsiteX83" fmla="*/ 835057 w 2485572"/>
                <a:gd name="connsiteY83" fmla="*/ 1434934 h 1561045"/>
                <a:gd name="connsiteX84" fmla="*/ 832217 w 2485572"/>
                <a:gd name="connsiteY84" fmla="*/ 1440331 h 1561045"/>
                <a:gd name="connsiteX85" fmla="*/ 832217 w 2485572"/>
                <a:gd name="connsiteY85" fmla="*/ 1446012 h 1561045"/>
                <a:gd name="connsiteX86" fmla="*/ 767741 w 2485572"/>
                <a:gd name="connsiteY86" fmla="*/ 1513327 h 1561045"/>
                <a:gd name="connsiteX87" fmla="*/ 711787 w 2485572"/>
                <a:gd name="connsiteY87" fmla="*/ 1535766 h 1561045"/>
                <a:gd name="connsiteX88" fmla="*/ 686508 w 2485572"/>
                <a:gd name="connsiteY88" fmla="*/ 1541447 h 1561045"/>
                <a:gd name="connsiteX89" fmla="*/ 661513 w 2485572"/>
                <a:gd name="connsiteY89" fmla="*/ 1549684 h 1561045"/>
                <a:gd name="connsiteX90" fmla="*/ 658672 w 2485572"/>
                <a:gd name="connsiteY90" fmla="*/ 1552524 h 1561045"/>
                <a:gd name="connsiteX91" fmla="*/ 652992 w 2485572"/>
                <a:gd name="connsiteY91" fmla="*/ 1555364 h 1561045"/>
                <a:gd name="connsiteX92" fmla="*/ 624873 w 2485572"/>
                <a:gd name="connsiteY92" fmla="*/ 1561045 h 1561045"/>
                <a:gd name="connsiteX93" fmla="*/ 619476 w 2485572"/>
                <a:gd name="connsiteY93" fmla="*/ 1558205 h 1561045"/>
                <a:gd name="connsiteX94" fmla="*/ 616636 w 2485572"/>
                <a:gd name="connsiteY94" fmla="*/ 1555364 h 1561045"/>
                <a:gd name="connsiteX95" fmla="*/ 597037 w 2485572"/>
                <a:gd name="connsiteY95" fmla="*/ 1532926 h 1561045"/>
                <a:gd name="connsiteX96" fmla="*/ 594197 w 2485572"/>
                <a:gd name="connsiteY96" fmla="*/ 1521848 h 1561045"/>
                <a:gd name="connsiteX97" fmla="*/ 591357 w 2485572"/>
                <a:gd name="connsiteY97" fmla="*/ 1519008 h 1561045"/>
                <a:gd name="connsiteX98" fmla="*/ 566078 w 2485572"/>
                <a:gd name="connsiteY98" fmla="*/ 1482368 h 1561045"/>
                <a:gd name="connsiteX99" fmla="*/ 560397 w 2485572"/>
                <a:gd name="connsiteY99" fmla="*/ 1471291 h 1561045"/>
                <a:gd name="connsiteX100" fmla="*/ 555000 w 2485572"/>
                <a:gd name="connsiteY100" fmla="*/ 1465610 h 1561045"/>
                <a:gd name="connsiteX101" fmla="*/ 498762 w 2485572"/>
                <a:gd name="connsiteY101" fmla="*/ 1432094 h 1561045"/>
                <a:gd name="connsiteX102" fmla="*/ 490525 w 2485572"/>
                <a:gd name="connsiteY102" fmla="*/ 1429254 h 1561045"/>
                <a:gd name="connsiteX103" fmla="*/ 487685 w 2485572"/>
                <a:gd name="connsiteY103" fmla="*/ 1429254 h 1561045"/>
                <a:gd name="connsiteX104" fmla="*/ 462406 w 2485572"/>
                <a:gd name="connsiteY104" fmla="*/ 1426413 h 1561045"/>
                <a:gd name="connsiteX105" fmla="*/ 400770 w 2485572"/>
                <a:gd name="connsiteY105" fmla="*/ 1426413 h 1561045"/>
                <a:gd name="connsiteX106" fmla="*/ 392250 w 2485572"/>
                <a:gd name="connsiteY106" fmla="*/ 1423573 h 1561045"/>
                <a:gd name="connsiteX107" fmla="*/ 384013 w 2485572"/>
                <a:gd name="connsiteY107" fmla="*/ 1420733 h 1561045"/>
                <a:gd name="connsiteX108" fmla="*/ 375492 w 2485572"/>
                <a:gd name="connsiteY108" fmla="*/ 1420733 h 1561045"/>
                <a:gd name="connsiteX109" fmla="*/ 319537 w 2485572"/>
                <a:gd name="connsiteY109" fmla="*/ 1409655 h 1561045"/>
                <a:gd name="connsiteX110" fmla="*/ 313856 w 2485572"/>
                <a:gd name="connsiteY110" fmla="*/ 1406815 h 1561045"/>
                <a:gd name="connsiteX111" fmla="*/ 308176 w 2485572"/>
                <a:gd name="connsiteY111" fmla="*/ 1406815 h 1561045"/>
                <a:gd name="connsiteX112" fmla="*/ 297098 w 2485572"/>
                <a:gd name="connsiteY112" fmla="*/ 1401134 h 1561045"/>
                <a:gd name="connsiteX113" fmla="*/ 221546 w 2485572"/>
                <a:gd name="connsiteY113" fmla="*/ 1392898 h 1561045"/>
                <a:gd name="connsiteX114" fmla="*/ 213025 w 2485572"/>
                <a:gd name="connsiteY114" fmla="*/ 1392898 h 1561045"/>
                <a:gd name="connsiteX115" fmla="*/ 204504 w 2485572"/>
                <a:gd name="connsiteY115" fmla="*/ 1395738 h 1561045"/>
                <a:gd name="connsiteX116" fmla="*/ 154230 w 2485572"/>
                <a:gd name="connsiteY116" fmla="*/ 1406815 h 1561045"/>
                <a:gd name="connsiteX117" fmla="*/ 148549 w 2485572"/>
                <a:gd name="connsiteY117" fmla="*/ 1403975 h 1561045"/>
                <a:gd name="connsiteX118" fmla="*/ 137472 w 2485572"/>
                <a:gd name="connsiteY118" fmla="*/ 1398294 h 1561045"/>
                <a:gd name="connsiteX119" fmla="*/ 131791 w 2485572"/>
                <a:gd name="connsiteY119" fmla="*/ 1398294 h 1561045"/>
                <a:gd name="connsiteX120" fmla="*/ 67316 w 2485572"/>
                <a:gd name="connsiteY120" fmla="*/ 1418177 h 1561045"/>
                <a:gd name="connsiteX121" fmla="*/ 58795 w 2485572"/>
                <a:gd name="connsiteY121" fmla="*/ 1420733 h 1561045"/>
                <a:gd name="connsiteX122" fmla="*/ 50558 w 2485572"/>
                <a:gd name="connsiteY122" fmla="*/ 1423573 h 1561045"/>
                <a:gd name="connsiteX123" fmla="*/ 42037 w 2485572"/>
                <a:gd name="connsiteY123" fmla="*/ 1423573 h 1561045"/>
                <a:gd name="connsiteX124" fmla="*/ 5681 w 2485572"/>
                <a:gd name="connsiteY124" fmla="*/ 1432094 h 1561045"/>
                <a:gd name="connsiteX125" fmla="*/ 2840 w 2485572"/>
                <a:gd name="connsiteY125" fmla="*/ 1403975 h 1561045"/>
                <a:gd name="connsiteX126" fmla="*/ 0 w 2485572"/>
                <a:gd name="connsiteY126" fmla="*/ 1395738 h 1561045"/>
                <a:gd name="connsiteX127" fmla="*/ 5681 w 2485572"/>
                <a:gd name="connsiteY127" fmla="*/ 1373299 h 1561045"/>
                <a:gd name="connsiteX128" fmla="*/ 5681 w 2485572"/>
                <a:gd name="connsiteY128" fmla="*/ 1361938 h 1561045"/>
                <a:gd name="connsiteX129" fmla="*/ 11361 w 2485572"/>
                <a:gd name="connsiteY129" fmla="*/ 1345180 h 1561045"/>
                <a:gd name="connsiteX130" fmla="*/ 42037 w 2485572"/>
                <a:gd name="connsiteY130" fmla="*/ 1305983 h 1561045"/>
                <a:gd name="connsiteX131" fmla="*/ 47718 w 2485572"/>
                <a:gd name="connsiteY131" fmla="*/ 1294622 h 1561045"/>
                <a:gd name="connsiteX132" fmla="*/ 39197 w 2485572"/>
                <a:gd name="connsiteY132" fmla="*/ 1275024 h 1561045"/>
                <a:gd name="connsiteX133" fmla="*/ 33516 w 2485572"/>
                <a:gd name="connsiteY133" fmla="*/ 1269627 h 1561045"/>
                <a:gd name="connsiteX134" fmla="*/ 33516 w 2485572"/>
                <a:gd name="connsiteY134" fmla="*/ 1244348 h 1561045"/>
                <a:gd name="connsiteX135" fmla="*/ 64475 w 2485572"/>
                <a:gd name="connsiteY135" fmla="*/ 1213389 h 1561045"/>
                <a:gd name="connsiteX136" fmla="*/ 81233 w 2485572"/>
                <a:gd name="connsiteY136" fmla="*/ 1199471 h 1561045"/>
                <a:gd name="connsiteX137" fmla="*/ 86914 w 2485572"/>
                <a:gd name="connsiteY137" fmla="*/ 1190950 h 1561045"/>
                <a:gd name="connsiteX138" fmla="*/ 97991 w 2485572"/>
                <a:gd name="connsiteY138" fmla="*/ 1160275 h 1561045"/>
                <a:gd name="connsiteX139" fmla="*/ 95435 w 2485572"/>
                <a:gd name="connsiteY139" fmla="*/ 1151753 h 1561045"/>
                <a:gd name="connsiteX140" fmla="*/ 95435 w 2485572"/>
                <a:gd name="connsiteY140" fmla="*/ 1121078 h 1561045"/>
                <a:gd name="connsiteX141" fmla="*/ 100832 w 2485572"/>
                <a:gd name="connsiteY141" fmla="*/ 1112557 h 1561045"/>
                <a:gd name="connsiteX142" fmla="*/ 103672 w 2485572"/>
                <a:gd name="connsiteY142" fmla="*/ 1106876 h 1561045"/>
                <a:gd name="connsiteX143" fmla="*/ 154230 w 2485572"/>
                <a:gd name="connsiteY143" fmla="*/ 1070520 h 1561045"/>
                <a:gd name="connsiteX144" fmla="*/ 176668 w 2485572"/>
                <a:gd name="connsiteY144" fmla="*/ 1045241 h 1561045"/>
                <a:gd name="connsiteX145" fmla="*/ 176668 w 2485572"/>
                <a:gd name="connsiteY145" fmla="*/ 1037004 h 1561045"/>
                <a:gd name="connsiteX146" fmla="*/ 173828 w 2485572"/>
                <a:gd name="connsiteY146" fmla="*/ 1028483 h 1561045"/>
                <a:gd name="connsiteX147" fmla="*/ 157070 w 2485572"/>
                <a:gd name="connsiteY147" fmla="*/ 1008885 h 1561045"/>
                <a:gd name="connsiteX148" fmla="*/ 154230 w 2485572"/>
                <a:gd name="connsiteY148" fmla="*/ 1000648 h 1561045"/>
                <a:gd name="connsiteX149" fmla="*/ 157070 w 2485572"/>
                <a:gd name="connsiteY149" fmla="*/ 964008 h 1561045"/>
                <a:gd name="connsiteX150" fmla="*/ 154230 w 2485572"/>
                <a:gd name="connsiteY150" fmla="*/ 955771 h 1561045"/>
                <a:gd name="connsiteX151" fmla="*/ 126111 w 2485572"/>
                <a:gd name="connsiteY151" fmla="*/ 930492 h 1561045"/>
                <a:gd name="connsiteX152" fmla="*/ 112193 w 2485572"/>
                <a:gd name="connsiteY152" fmla="*/ 927652 h 1561045"/>
                <a:gd name="connsiteX153" fmla="*/ 109353 w 2485572"/>
                <a:gd name="connsiteY153" fmla="*/ 921971 h 1561045"/>
                <a:gd name="connsiteX154" fmla="*/ 109353 w 2485572"/>
                <a:gd name="connsiteY154" fmla="*/ 908053 h 1561045"/>
                <a:gd name="connsiteX155" fmla="*/ 117590 w 2485572"/>
                <a:gd name="connsiteY155" fmla="*/ 891295 h 1561045"/>
                <a:gd name="connsiteX156" fmla="*/ 123270 w 2485572"/>
                <a:gd name="connsiteY156" fmla="*/ 885615 h 1561045"/>
                <a:gd name="connsiteX157" fmla="*/ 148549 w 2485572"/>
                <a:gd name="connsiteY157" fmla="*/ 866016 h 1561045"/>
                <a:gd name="connsiteX158" fmla="*/ 128951 w 2485572"/>
                <a:gd name="connsiteY158" fmla="*/ 840738 h 1561045"/>
                <a:gd name="connsiteX159" fmla="*/ 126111 w 2485572"/>
                <a:gd name="connsiteY159" fmla="*/ 821139 h 1561045"/>
                <a:gd name="connsiteX160" fmla="*/ 140028 w 2485572"/>
                <a:gd name="connsiteY160" fmla="*/ 812618 h 1561045"/>
                <a:gd name="connsiteX161" fmla="*/ 142869 w 2485572"/>
                <a:gd name="connsiteY161" fmla="*/ 790464 h 1561045"/>
                <a:gd name="connsiteX162" fmla="*/ 154230 w 2485572"/>
                <a:gd name="connsiteY162" fmla="*/ 773422 h 1561045"/>
                <a:gd name="connsiteX163" fmla="*/ 157070 w 2485572"/>
                <a:gd name="connsiteY163" fmla="*/ 762344 h 1561045"/>
                <a:gd name="connsiteX164" fmla="*/ 157070 w 2485572"/>
                <a:gd name="connsiteY164" fmla="*/ 753824 h 1561045"/>
                <a:gd name="connsiteX165" fmla="*/ 145709 w 2485572"/>
                <a:gd name="connsiteY165" fmla="*/ 731385 h 1561045"/>
                <a:gd name="connsiteX166" fmla="*/ 145709 w 2485572"/>
                <a:gd name="connsiteY166" fmla="*/ 723148 h 1561045"/>
                <a:gd name="connsiteX167" fmla="*/ 159627 w 2485572"/>
                <a:gd name="connsiteY167" fmla="*/ 714627 h 1561045"/>
                <a:gd name="connsiteX168" fmla="*/ 204504 w 2485572"/>
                <a:gd name="connsiteY168" fmla="*/ 708946 h 1561045"/>
                <a:gd name="connsiteX169" fmla="*/ 232623 w 2485572"/>
                <a:gd name="connsiteY169" fmla="*/ 678271 h 1561045"/>
                <a:gd name="connsiteX170" fmla="*/ 232623 w 2485572"/>
                <a:gd name="connsiteY170" fmla="*/ 666909 h 1561045"/>
                <a:gd name="connsiteX171" fmla="*/ 215865 w 2485572"/>
                <a:gd name="connsiteY171" fmla="*/ 644755 h 1561045"/>
                <a:gd name="connsiteX172" fmla="*/ 218705 w 2485572"/>
                <a:gd name="connsiteY172" fmla="*/ 613795 h 1561045"/>
                <a:gd name="connsiteX173" fmla="*/ 241144 w 2485572"/>
                <a:gd name="connsiteY173" fmla="*/ 582836 h 1561045"/>
                <a:gd name="connsiteX174" fmla="*/ 252221 w 2485572"/>
                <a:gd name="connsiteY174" fmla="*/ 571758 h 1561045"/>
                <a:gd name="connsiteX175" fmla="*/ 285737 w 2485572"/>
                <a:gd name="connsiteY175" fmla="*/ 524041 h 1561045"/>
                <a:gd name="connsiteX176" fmla="*/ 291418 w 2485572"/>
                <a:gd name="connsiteY176" fmla="*/ 518644 h 1561045"/>
                <a:gd name="connsiteX177" fmla="*/ 322377 w 2485572"/>
                <a:gd name="connsiteY177" fmla="*/ 518644 h 1561045"/>
                <a:gd name="connsiteX178" fmla="*/ 333455 w 2485572"/>
                <a:gd name="connsiteY178" fmla="*/ 510123 h 1561045"/>
                <a:gd name="connsiteX179" fmla="*/ 341976 w 2485572"/>
                <a:gd name="connsiteY179" fmla="*/ 482004 h 1561045"/>
                <a:gd name="connsiteX180" fmla="*/ 347372 w 2485572"/>
                <a:gd name="connsiteY180" fmla="*/ 476607 h 1561045"/>
                <a:gd name="connsiteX181" fmla="*/ 386853 w 2485572"/>
                <a:gd name="connsiteY181" fmla="*/ 459565 h 1561045"/>
                <a:gd name="connsiteX182" fmla="*/ 389409 w 2485572"/>
                <a:gd name="connsiteY182" fmla="*/ 454169 h 1561045"/>
                <a:gd name="connsiteX183" fmla="*/ 400770 w 2485572"/>
                <a:gd name="connsiteY183" fmla="*/ 434570 h 1561045"/>
                <a:gd name="connsiteX184" fmla="*/ 414688 w 2485572"/>
                <a:gd name="connsiteY184" fmla="*/ 392534 h 1561045"/>
                <a:gd name="connsiteX185" fmla="*/ 428890 w 2485572"/>
                <a:gd name="connsiteY185" fmla="*/ 341976 h 1561045"/>
                <a:gd name="connsiteX186" fmla="*/ 434286 w 2485572"/>
                <a:gd name="connsiteY186" fmla="*/ 255062 h 1561045"/>
                <a:gd name="connsiteX187" fmla="*/ 437127 w 2485572"/>
                <a:gd name="connsiteY187" fmla="*/ 252221 h 1561045"/>
                <a:gd name="connsiteX188" fmla="*/ 448488 w 2485572"/>
                <a:gd name="connsiteY188" fmla="*/ 235463 h 1561045"/>
                <a:gd name="connsiteX189" fmla="*/ 468086 w 2485572"/>
                <a:gd name="connsiteY189" fmla="*/ 221546 h 1561045"/>
                <a:gd name="connsiteX190" fmla="*/ 501602 w 2485572"/>
                <a:gd name="connsiteY190" fmla="*/ 215865 h 1561045"/>
                <a:gd name="connsiteX191" fmla="*/ 512964 w 2485572"/>
                <a:gd name="connsiteY191" fmla="*/ 213025 h 1561045"/>
                <a:gd name="connsiteX192" fmla="*/ 555000 w 2485572"/>
                <a:gd name="connsiteY192" fmla="*/ 187746 h 1561045"/>
                <a:gd name="connsiteX193" fmla="*/ 557557 w 2485572"/>
                <a:gd name="connsiteY193" fmla="*/ 182349 h 1561045"/>
                <a:gd name="connsiteX194" fmla="*/ 602434 w 2485572"/>
                <a:gd name="connsiteY194" fmla="*/ 131791 h 1561045"/>
                <a:gd name="connsiteX195" fmla="*/ 605274 w 2485572"/>
                <a:gd name="connsiteY195" fmla="*/ 123270 h 1561045"/>
                <a:gd name="connsiteX196" fmla="*/ 594197 w 2485572"/>
                <a:gd name="connsiteY196" fmla="*/ 70156 h 1561045"/>
                <a:gd name="connsiteX197" fmla="*/ 650151 w 2485572"/>
                <a:gd name="connsiteY197" fmla="*/ 92595 h 1561045"/>
                <a:gd name="connsiteX198" fmla="*/ 664069 w 2485572"/>
                <a:gd name="connsiteY198" fmla="*/ 92595 h 1561045"/>
                <a:gd name="connsiteX199" fmla="*/ 689348 w 2485572"/>
                <a:gd name="connsiteY199" fmla="*/ 98275 h 1561045"/>
                <a:gd name="connsiteX200" fmla="*/ 723148 w 2485572"/>
                <a:gd name="connsiteY200" fmla="*/ 89754 h 1561045"/>
                <a:gd name="connsiteX201" fmla="*/ 725704 w 2485572"/>
                <a:gd name="connsiteY201" fmla="*/ 92595 h 1561045"/>
                <a:gd name="connsiteX202" fmla="*/ 731385 w 2485572"/>
                <a:gd name="connsiteY202" fmla="*/ 92595 h 1561045"/>
                <a:gd name="connsiteX203" fmla="*/ 737065 w 2485572"/>
                <a:gd name="connsiteY203" fmla="*/ 95435 h 1561045"/>
                <a:gd name="connsiteX204" fmla="*/ 742746 w 2485572"/>
                <a:gd name="connsiteY204" fmla="*/ 95435 h 1561045"/>
                <a:gd name="connsiteX205" fmla="*/ 779102 w 2485572"/>
                <a:gd name="connsiteY205" fmla="*/ 75837 h 1561045"/>
                <a:gd name="connsiteX206" fmla="*/ 818299 w 2485572"/>
                <a:gd name="connsiteY206" fmla="*/ 39197 h 1561045"/>
                <a:gd name="connsiteX207" fmla="*/ 823980 w 2485572"/>
                <a:gd name="connsiteY207" fmla="*/ 33800 h 1561045"/>
                <a:gd name="connsiteX208" fmla="*/ 851815 w 2485572"/>
                <a:gd name="connsiteY208" fmla="*/ 19598 h 1561045"/>
                <a:gd name="connsiteX209" fmla="*/ 854655 w 2485572"/>
                <a:gd name="connsiteY209" fmla="*/ 14202 h 1561045"/>
                <a:gd name="connsiteX210" fmla="*/ 888455 w 2485572"/>
                <a:gd name="connsiteY210" fmla="*/ 8521 h 1561045"/>
                <a:gd name="connsiteX211" fmla="*/ 893852 w 2485572"/>
                <a:gd name="connsiteY211" fmla="*/ 11361 h 1561045"/>
                <a:gd name="connsiteX212" fmla="*/ 933332 w 2485572"/>
                <a:gd name="connsiteY212" fmla="*/ 36640 h 1561045"/>
                <a:gd name="connsiteX213" fmla="*/ 938729 w 2485572"/>
                <a:gd name="connsiteY213" fmla="*/ 42037 h 1561045"/>
                <a:gd name="connsiteX214" fmla="*/ 969689 w 2485572"/>
                <a:gd name="connsiteY214" fmla="*/ 61635 h 1561045"/>
                <a:gd name="connsiteX215" fmla="*/ 972529 w 2485572"/>
                <a:gd name="connsiteY215" fmla="*/ 64475 h 1561045"/>
                <a:gd name="connsiteX216" fmla="*/ 977925 w 2485572"/>
                <a:gd name="connsiteY216" fmla="*/ 67316 h 1561045"/>
                <a:gd name="connsiteX217" fmla="*/ 1011725 w 2485572"/>
                <a:gd name="connsiteY217" fmla="*/ 67316 h 1561045"/>
                <a:gd name="connsiteX218" fmla="*/ 1031324 w 2485572"/>
                <a:gd name="connsiteY218" fmla="*/ 64475 h 1561045"/>
                <a:gd name="connsiteX219" fmla="*/ 1042401 w 2485572"/>
                <a:gd name="connsiteY219" fmla="*/ 64475 h 1561045"/>
                <a:gd name="connsiteX220" fmla="*/ 1104036 w 2485572"/>
                <a:gd name="connsiteY220" fmla="*/ 70156 h 1561045"/>
                <a:gd name="connsiteX221" fmla="*/ 1109717 w 2485572"/>
                <a:gd name="connsiteY221" fmla="*/ 75837 h 1561045"/>
                <a:gd name="connsiteX222" fmla="*/ 1118238 w 2485572"/>
                <a:gd name="connsiteY222" fmla="*/ 81233 h 1561045"/>
                <a:gd name="connsiteX223" fmla="*/ 1121078 w 2485572"/>
                <a:gd name="connsiteY223" fmla="*/ 84074 h 1561045"/>
                <a:gd name="connsiteX224" fmla="*/ 1143517 w 2485572"/>
                <a:gd name="connsiteY224" fmla="*/ 95435 h 1561045"/>
                <a:gd name="connsiteX225" fmla="*/ 1151754 w 2485572"/>
                <a:gd name="connsiteY225" fmla="*/ 100832 h 1561045"/>
                <a:gd name="connsiteX226" fmla="*/ 1171352 w 2485572"/>
                <a:gd name="connsiteY226" fmla="*/ 100832 h 1561045"/>
                <a:gd name="connsiteX227" fmla="*/ 1174192 w 2485572"/>
                <a:gd name="connsiteY227" fmla="*/ 98275 h 1561045"/>
                <a:gd name="connsiteX228" fmla="*/ 1188110 w 2485572"/>
                <a:gd name="connsiteY228" fmla="*/ 89754 h 1561045"/>
                <a:gd name="connsiteX229" fmla="*/ 1193791 w 2485572"/>
                <a:gd name="connsiteY229" fmla="*/ 84074 h 1561045"/>
                <a:gd name="connsiteX230" fmla="*/ 1238668 w 2485572"/>
                <a:gd name="connsiteY230" fmla="*/ 75837 h 1561045"/>
                <a:gd name="connsiteX231" fmla="*/ 1244348 w 2485572"/>
                <a:gd name="connsiteY231" fmla="*/ 78677 h 1561045"/>
                <a:gd name="connsiteX232" fmla="*/ 1272184 w 2485572"/>
                <a:gd name="connsiteY232" fmla="*/ 75837 h 1561045"/>
                <a:gd name="connsiteX233" fmla="*/ 1280705 w 2485572"/>
                <a:gd name="connsiteY233" fmla="*/ 72996 h 1561045"/>
                <a:gd name="connsiteX234" fmla="*/ 1286385 w 2485572"/>
                <a:gd name="connsiteY234" fmla="*/ 72996 h 1561045"/>
                <a:gd name="connsiteX235" fmla="*/ 1348020 w 2485572"/>
                <a:gd name="connsiteY235" fmla="*/ 50558 h 1561045"/>
                <a:gd name="connsiteX236" fmla="*/ 1350861 w 2485572"/>
                <a:gd name="connsiteY236" fmla="*/ 50558 h 1561045"/>
                <a:gd name="connsiteX237" fmla="*/ 1392898 w 2485572"/>
                <a:gd name="connsiteY237" fmla="*/ 39197 h 1561045"/>
                <a:gd name="connsiteX238" fmla="*/ 1406815 w 2485572"/>
                <a:gd name="connsiteY238" fmla="*/ 39197 h 1561045"/>
                <a:gd name="connsiteX239" fmla="*/ 1459929 w 2485572"/>
                <a:gd name="connsiteY239" fmla="*/ 36640 h 1561045"/>
                <a:gd name="connsiteX240" fmla="*/ 1468450 w 2485572"/>
                <a:gd name="connsiteY240" fmla="*/ 36640 h 1561045"/>
                <a:gd name="connsiteX241" fmla="*/ 1474131 w 2485572"/>
                <a:gd name="connsiteY241" fmla="*/ 33800 h 1561045"/>
                <a:gd name="connsiteX242" fmla="*/ 1479528 w 2485572"/>
                <a:gd name="connsiteY242" fmla="*/ 30960 h 1561045"/>
                <a:gd name="connsiteX243" fmla="*/ 1485208 w 2485572"/>
                <a:gd name="connsiteY243" fmla="*/ 30960 h 1561045"/>
                <a:gd name="connsiteX244" fmla="*/ 1544003 w 2485572"/>
                <a:gd name="connsiteY244" fmla="*/ 16758 h 1561045"/>
                <a:gd name="connsiteX245" fmla="*/ 1549684 w 2485572"/>
                <a:gd name="connsiteY245" fmla="*/ 14202 h 1561045"/>
                <a:gd name="connsiteX246" fmla="*/ 1555364 w 2485572"/>
                <a:gd name="connsiteY246" fmla="*/ 14202 h 1561045"/>
                <a:gd name="connsiteX247" fmla="*/ 1563601 w 2485572"/>
                <a:gd name="connsiteY247" fmla="*/ 11361 h 1561045"/>
                <a:gd name="connsiteX248" fmla="*/ 1614159 w 2485572"/>
                <a:gd name="connsiteY248" fmla="*/ 22439 h 1561045"/>
                <a:gd name="connsiteX249" fmla="*/ 1619840 w 2485572"/>
                <a:gd name="connsiteY249" fmla="*/ 19598 h 1561045"/>
                <a:gd name="connsiteX250" fmla="*/ 1630917 w 2485572"/>
                <a:gd name="connsiteY250" fmla="*/ 16758 h 1561045"/>
                <a:gd name="connsiteX251" fmla="*/ 1645119 w 2485572"/>
                <a:gd name="connsiteY251" fmla="*/ 8521 h 1561045"/>
                <a:gd name="connsiteX252" fmla="*/ 1653356 w 2485572"/>
                <a:gd name="connsiteY252" fmla="*/ 5681 h 1561045"/>
                <a:gd name="connsiteX253" fmla="*/ 1689712 w 2485572"/>
                <a:gd name="connsiteY253" fmla="*/ 0 h 1561045"/>
                <a:gd name="connsiteX254" fmla="*/ 1698233 w 2485572"/>
                <a:gd name="connsiteY254" fmla="*/ 11361 h 1561045"/>
                <a:gd name="connsiteX255" fmla="*/ 1703914 w 2485572"/>
                <a:gd name="connsiteY255" fmla="*/ 14202 h 1561045"/>
                <a:gd name="connsiteX256" fmla="*/ 1709310 w 2485572"/>
                <a:gd name="connsiteY256" fmla="*/ 16758 h 1561045"/>
                <a:gd name="connsiteX257" fmla="*/ 1717831 w 2485572"/>
                <a:gd name="connsiteY257" fmla="*/ 16758 h 1561045"/>
                <a:gd name="connsiteX258" fmla="*/ 1757028 w 2485572"/>
                <a:gd name="connsiteY258" fmla="*/ 22439 h 1561045"/>
                <a:gd name="connsiteX259" fmla="*/ 1762708 w 2485572"/>
                <a:gd name="connsiteY259" fmla="*/ 25279 h 1561045"/>
                <a:gd name="connsiteX260" fmla="*/ 1768389 w 2485572"/>
                <a:gd name="connsiteY260" fmla="*/ 25279 h 1561045"/>
                <a:gd name="connsiteX261" fmla="*/ 1787987 w 2485572"/>
                <a:gd name="connsiteY261" fmla="*/ 33800 h 1561045"/>
                <a:gd name="connsiteX262" fmla="*/ 1793384 w 2485572"/>
                <a:gd name="connsiteY262" fmla="*/ 33800 h 1561045"/>
                <a:gd name="connsiteX263" fmla="*/ 1801905 w 2485572"/>
                <a:gd name="connsiteY263" fmla="*/ 36640 h 1561045"/>
                <a:gd name="connsiteX264" fmla="*/ 1835421 w 2485572"/>
                <a:gd name="connsiteY264" fmla="*/ 42037 h 1561045"/>
                <a:gd name="connsiteX265" fmla="*/ 1891659 w 2485572"/>
                <a:gd name="connsiteY265" fmla="*/ 61635 h 1561045"/>
                <a:gd name="connsiteX266" fmla="*/ 1897340 w 2485572"/>
                <a:gd name="connsiteY266" fmla="*/ 64475 h 1561045"/>
                <a:gd name="connsiteX267" fmla="*/ 1899896 w 2485572"/>
                <a:gd name="connsiteY267" fmla="*/ 67316 h 1561045"/>
                <a:gd name="connsiteX268" fmla="*/ 1944774 w 2485572"/>
                <a:gd name="connsiteY268" fmla="*/ 123270 h 1561045"/>
                <a:gd name="connsiteX269" fmla="*/ 1947614 w 2485572"/>
                <a:gd name="connsiteY269" fmla="*/ 128951 h 1561045"/>
                <a:gd name="connsiteX270" fmla="*/ 1950454 w 2485572"/>
                <a:gd name="connsiteY270" fmla="*/ 131791 h 1561045"/>
                <a:gd name="connsiteX271" fmla="*/ 1956135 w 2485572"/>
                <a:gd name="connsiteY271" fmla="*/ 140312 h 1561045"/>
                <a:gd name="connsiteX272" fmla="*/ 1958975 w 2485572"/>
                <a:gd name="connsiteY272" fmla="*/ 145709 h 1561045"/>
                <a:gd name="connsiteX273" fmla="*/ 1961532 w 2485572"/>
                <a:gd name="connsiteY273" fmla="*/ 154230 h 1561045"/>
                <a:gd name="connsiteX274" fmla="*/ 1998172 w 2485572"/>
                <a:gd name="connsiteY274" fmla="*/ 204788 h 1561045"/>
                <a:gd name="connsiteX275" fmla="*/ 2003569 w 2485572"/>
                <a:gd name="connsiteY275" fmla="*/ 207344 h 1561045"/>
                <a:gd name="connsiteX276" fmla="*/ 2009249 w 2485572"/>
                <a:gd name="connsiteY276" fmla="*/ 210184 h 1561045"/>
                <a:gd name="connsiteX277" fmla="*/ 2017770 w 2485572"/>
                <a:gd name="connsiteY277" fmla="*/ 210184 h 1561045"/>
                <a:gd name="connsiteX278" fmla="*/ 2026007 w 2485572"/>
                <a:gd name="connsiteY278" fmla="*/ 213025 h 1561045"/>
                <a:gd name="connsiteX279" fmla="*/ 2037368 w 2485572"/>
                <a:gd name="connsiteY279" fmla="*/ 215865 h 1561045"/>
                <a:gd name="connsiteX280" fmla="*/ 2099003 w 2485572"/>
                <a:gd name="connsiteY280" fmla="*/ 221546 h 1561045"/>
                <a:gd name="connsiteX281" fmla="*/ 2104684 w 2485572"/>
                <a:gd name="connsiteY281" fmla="*/ 224386 h 1561045"/>
                <a:gd name="connsiteX282" fmla="*/ 2112921 w 2485572"/>
                <a:gd name="connsiteY282" fmla="*/ 224386 h 1561045"/>
                <a:gd name="connsiteX283" fmla="*/ 2124283 w 2485572"/>
                <a:gd name="connsiteY283" fmla="*/ 229783 h 1561045"/>
                <a:gd name="connsiteX284" fmla="*/ 2177397 w 2485572"/>
                <a:gd name="connsiteY284" fmla="*/ 229783 h 1561045"/>
                <a:gd name="connsiteX285" fmla="*/ 2185918 w 2485572"/>
                <a:gd name="connsiteY285" fmla="*/ 232623 h 1561045"/>
                <a:gd name="connsiteX286" fmla="*/ 2213753 w 2485572"/>
                <a:gd name="connsiteY286" fmla="*/ 226942 h 1561045"/>
                <a:gd name="connsiteX287" fmla="*/ 2219434 w 2485572"/>
                <a:gd name="connsiteY287" fmla="*/ 224386 h 1561045"/>
                <a:gd name="connsiteX288" fmla="*/ 2241872 w 2485572"/>
                <a:gd name="connsiteY288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017406 w 2485572"/>
                <a:gd name="connsiteY70" fmla="*/ 1561045 h 1561045"/>
                <a:gd name="connsiteX71" fmla="*/ 1022803 w 2485572"/>
                <a:gd name="connsiteY71" fmla="*/ 1558205 h 1561045"/>
                <a:gd name="connsiteX72" fmla="*/ 1022803 w 2485572"/>
                <a:gd name="connsiteY72" fmla="*/ 1387217 h 1561045"/>
                <a:gd name="connsiteX73" fmla="*/ 1011725 w 2485572"/>
                <a:gd name="connsiteY73" fmla="*/ 1381536 h 1561045"/>
                <a:gd name="connsiteX74" fmla="*/ 1000364 w 2485572"/>
                <a:gd name="connsiteY74" fmla="*/ 1381536 h 1561045"/>
                <a:gd name="connsiteX75" fmla="*/ 961167 w 2485572"/>
                <a:gd name="connsiteY75" fmla="*/ 1376140 h 1561045"/>
                <a:gd name="connsiteX76" fmla="*/ 924811 w 2485572"/>
                <a:gd name="connsiteY76" fmla="*/ 1367618 h 1561045"/>
                <a:gd name="connsiteX77" fmla="*/ 919131 w 2485572"/>
                <a:gd name="connsiteY77" fmla="*/ 1367618 h 1561045"/>
                <a:gd name="connsiteX78" fmla="*/ 913450 w 2485572"/>
                <a:gd name="connsiteY78" fmla="*/ 1364778 h 1561045"/>
                <a:gd name="connsiteX79" fmla="*/ 908053 w 2485572"/>
                <a:gd name="connsiteY79" fmla="*/ 1364778 h 1561045"/>
                <a:gd name="connsiteX80" fmla="*/ 877094 w 2485572"/>
                <a:gd name="connsiteY80" fmla="*/ 1381536 h 1561045"/>
                <a:gd name="connsiteX81" fmla="*/ 868857 w 2485572"/>
                <a:gd name="connsiteY81" fmla="*/ 1390057 h 1561045"/>
                <a:gd name="connsiteX82" fmla="*/ 835057 w 2485572"/>
                <a:gd name="connsiteY82" fmla="*/ 1434934 h 1561045"/>
                <a:gd name="connsiteX83" fmla="*/ 832217 w 2485572"/>
                <a:gd name="connsiteY83" fmla="*/ 1440331 h 1561045"/>
                <a:gd name="connsiteX84" fmla="*/ 832217 w 2485572"/>
                <a:gd name="connsiteY84" fmla="*/ 1446012 h 1561045"/>
                <a:gd name="connsiteX85" fmla="*/ 767741 w 2485572"/>
                <a:gd name="connsiteY85" fmla="*/ 1513327 h 1561045"/>
                <a:gd name="connsiteX86" fmla="*/ 711787 w 2485572"/>
                <a:gd name="connsiteY86" fmla="*/ 1535766 h 1561045"/>
                <a:gd name="connsiteX87" fmla="*/ 686508 w 2485572"/>
                <a:gd name="connsiteY87" fmla="*/ 1541447 h 1561045"/>
                <a:gd name="connsiteX88" fmla="*/ 661513 w 2485572"/>
                <a:gd name="connsiteY88" fmla="*/ 1549684 h 1561045"/>
                <a:gd name="connsiteX89" fmla="*/ 658672 w 2485572"/>
                <a:gd name="connsiteY89" fmla="*/ 1552524 h 1561045"/>
                <a:gd name="connsiteX90" fmla="*/ 652992 w 2485572"/>
                <a:gd name="connsiteY90" fmla="*/ 1555364 h 1561045"/>
                <a:gd name="connsiteX91" fmla="*/ 624873 w 2485572"/>
                <a:gd name="connsiteY91" fmla="*/ 1561045 h 1561045"/>
                <a:gd name="connsiteX92" fmla="*/ 619476 w 2485572"/>
                <a:gd name="connsiteY92" fmla="*/ 1558205 h 1561045"/>
                <a:gd name="connsiteX93" fmla="*/ 616636 w 2485572"/>
                <a:gd name="connsiteY93" fmla="*/ 1555364 h 1561045"/>
                <a:gd name="connsiteX94" fmla="*/ 597037 w 2485572"/>
                <a:gd name="connsiteY94" fmla="*/ 1532926 h 1561045"/>
                <a:gd name="connsiteX95" fmla="*/ 594197 w 2485572"/>
                <a:gd name="connsiteY95" fmla="*/ 1521848 h 1561045"/>
                <a:gd name="connsiteX96" fmla="*/ 591357 w 2485572"/>
                <a:gd name="connsiteY96" fmla="*/ 1519008 h 1561045"/>
                <a:gd name="connsiteX97" fmla="*/ 566078 w 2485572"/>
                <a:gd name="connsiteY97" fmla="*/ 1482368 h 1561045"/>
                <a:gd name="connsiteX98" fmla="*/ 560397 w 2485572"/>
                <a:gd name="connsiteY98" fmla="*/ 1471291 h 1561045"/>
                <a:gd name="connsiteX99" fmla="*/ 555000 w 2485572"/>
                <a:gd name="connsiteY99" fmla="*/ 1465610 h 1561045"/>
                <a:gd name="connsiteX100" fmla="*/ 498762 w 2485572"/>
                <a:gd name="connsiteY100" fmla="*/ 1432094 h 1561045"/>
                <a:gd name="connsiteX101" fmla="*/ 490525 w 2485572"/>
                <a:gd name="connsiteY101" fmla="*/ 1429254 h 1561045"/>
                <a:gd name="connsiteX102" fmla="*/ 487685 w 2485572"/>
                <a:gd name="connsiteY102" fmla="*/ 1429254 h 1561045"/>
                <a:gd name="connsiteX103" fmla="*/ 462406 w 2485572"/>
                <a:gd name="connsiteY103" fmla="*/ 1426413 h 1561045"/>
                <a:gd name="connsiteX104" fmla="*/ 400770 w 2485572"/>
                <a:gd name="connsiteY104" fmla="*/ 1426413 h 1561045"/>
                <a:gd name="connsiteX105" fmla="*/ 392250 w 2485572"/>
                <a:gd name="connsiteY105" fmla="*/ 1423573 h 1561045"/>
                <a:gd name="connsiteX106" fmla="*/ 384013 w 2485572"/>
                <a:gd name="connsiteY106" fmla="*/ 1420733 h 1561045"/>
                <a:gd name="connsiteX107" fmla="*/ 375492 w 2485572"/>
                <a:gd name="connsiteY107" fmla="*/ 1420733 h 1561045"/>
                <a:gd name="connsiteX108" fmla="*/ 319537 w 2485572"/>
                <a:gd name="connsiteY108" fmla="*/ 1409655 h 1561045"/>
                <a:gd name="connsiteX109" fmla="*/ 313856 w 2485572"/>
                <a:gd name="connsiteY109" fmla="*/ 1406815 h 1561045"/>
                <a:gd name="connsiteX110" fmla="*/ 308176 w 2485572"/>
                <a:gd name="connsiteY110" fmla="*/ 1406815 h 1561045"/>
                <a:gd name="connsiteX111" fmla="*/ 297098 w 2485572"/>
                <a:gd name="connsiteY111" fmla="*/ 1401134 h 1561045"/>
                <a:gd name="connsiteX112" fmla="*/ 221546 w 2485572"/>
                <a:gd name="connsiteY112" fmla="*/ 1392898 h 1561045"/>
                <a:gd name="connsiteX113" fmla="*/ 213025 w 2485572"/>
                <a:gd name="connsiteY113" fmla="*/ 1392898 h 1561045"/>
                <a:gd name="connsiteX114" fmla="*/ 204504 w 2485572"/>
                <a:gd name="connsiteY114" fmla="*/ 1395738 h 1561045"/>
                <a:gd name="connsiteX115" fmla="*/ 154230 w 2485572"/>
                <a:gd name="connsiteY115" fmla="*/ 1406815 h 1561045"/>
                <a:gd name="connsiteX116" fmla="*/ 148549 w 2485572"/>
                <a:gd name="connsiteY116" fmla="*/ 1403975 h 1561045"/>
                <a:gd name="connsiteX117" fmla="*/ 137472 w 2485572"/>
                <a:gd name="connsiteY117" fmla="*/ 1398294 h 1561045"/>
                <a:gd name="connsiteX118" fmla="*/ 131791 w 2485572"/>
                <a:gd name="connsiteY118" fmla="*/ 1398294 h 1561045"/>
                <a:gd name="connsiteX119" fmla="*/ 67316 w 2485572"/>
                <a:gd name="connsiteY119" fmla="*/ 1418177 h 1561045"/>
                <a:gd name="connsiteX120" fmla="*/ 58795 w 2485572"/>
                <a:gd name="connsiteY120" fmla="*/ 1420733 h 1561045"/>
                <a:gd name="connsiteX121" fmla="*/ 50558 w 2485572"/>
                <a:gd name="connsiteY121" fmla="*/ 1423573 h 1561045"/>
                <a:gd name="connsiteX122" fmla="*/ 42037 w 2485572"/>
                <a:gd name="connsiteY122" fmla="*/ 1423573 h 1561045"/>
                <a:gd name="connsiteX123" fmla="*/ 5681 w 2485572"/>
                <a:gd name="connsiteY123" fmla="*/ 1432094 h 1561045"/>
                <a:gd name="connsiteX124" fmla="*/ 2840 w 2485572"/>
                <a:gd name="connsiteY124" fmla="*/ 1403975 h 1561045"/>
                <a:gd name="connsiteX125" fmla="*/ 0 w 2485572"/>
                <a:gd name="connsiteY125" fmla="*/ 1395738 h 1561045"/>
                <a:gd name="connsiteX126" fmla="*/ 5681 w 2485572"/>
                <a:gd name="connsiteY126" fmla="*/ 1373299 h 1561045"/>
                <a:gd name="connsiteX127" fmla="*/ 5681 w 2485572"/>
                <a:gd name="connsiteY127" fmla="*/ 1361938 h 1561045"/>
                <a:gd name="connsiteX128" fmla="*/ 11361 w 2485572"/>
                <a:gd name="connsiteY128" fmla="*/ 1345180 h 1561045"/>
                <a:gd name="connsiteX129" fmla="*/ 42037 w 2485572"/>
                <a:gd name="connsiteY129" fmla="*/ 1305983 h 1561045"/>
                <a:gd name="connsiteX130" fmla="*/ 47718 w 2485572"/>
                <a:gd name="connsiteY130" fmla="*/ 1294622 h 1561045"/>
                <a:gd name="connsiteX131" fmla="*/ 39197 w 2485572"/>
                <a:gd name="connsiteY131" fmla="*/ 1275024 h 1561045"/>
                <a:gd name="connsiteX132" fmla="*/ 33516 w 2485572"/>
                <a:gd name="connsiteY132" fmla="*/ 1269627 h 1561045"/>
                <a:gd name="connsiteX133" fmla="*/ 33516 w 2485572"/>
                <a:gd name="connsiteY133" fmla="*/ 1244348 h 1561045"/>
                <a:gd name="connsiteX134" fmla="*/ 64475 w 2485572"/>
                <a:gd name="connsiteY134" fmla="*/ 1213389 h 1561045"/>
                <a:gd name="connsiteX135" fmla="*/ 81233 w 2485572"/>
                <a:gd name="connsiteY135" fmla="*/ 1199471 h 1561045"/>
                <a:gd name="connsiteX136" fmla="*/ 86914 w 2485572"/>
                <a:gd name="connsiteY136" fmla="*/ 1190950 h 1561045"/>
                <a:gd name="connsiteX137" fmla="*/ 97991 w 2485572"/>
                <a:gd name="connsiteY137" fmla="*/ 1160275 h 1561045"/>
                <a:gd name="connsiteX138" fmla="*/ 95435 w 2485572"/>
                <a:gd name="connsiteY138" fmla="*/ 1151753 h 1561045"/>
                <a:gd name="connsiteX139" fmla="*/ 95435 w 2485572"/>
                <a:gd name="connsiteY139" fmla="*/ 1121078 h 1561045"/>
                <a:gd name="connsiteX140" fmla="*/ 100832 w 2485572"/>
                <a:gd name="connsiteY140" fmla="*/ 1112557 h 1561045"/>
                <a:gd name="connsiteX141" fmla="*/ 103672 w 2485572"/>
                <a:gd name="connsiteY141" fmla="*/ 1106876 h 1561045"/>
                <a:gd name="connsiteX142" fmla="*/ 154230 w 2485572"/>
                <a:gd name="connsiteY142" fmla="*/ 1070520 h 1561045"/>
                <a:gd name="connsiteX143" fmla="*/ 176668 w 2485572"/>
                <a:gd name="connsiteY143" fmla="*/ 1045241 h 1561045"/>
                <a:gd name="connsiteX144" fmla="*/ 176668 w 2485572"/>
                <a:gd name="connsiteY144" fmla="*/ 1037004 h 1561045"/>
                <a:gd name="connsiteX145" fmla="*/ 173828 w 2485572"/>
                <a:gd name="connsiteY145" fmla="*/ 1028483 h 1561045"/>
                <a:gd name="connsiteX146" fmla="*/ 157070 w 2485572"/>
                <a:gd name="connsiteY146" fmla="*/ 1008885 h 1561045"/>
                <a:gd name="connsiteX147" fmla="*/ 154230 w 2485572"/>
                <a:gd name="connsiteY147" fmla="*/ 1000648 h 1561045"/>
                <a:gd name="connsiteX148" fmla="*/ 157070 w 2485572"/>
                <a:gd name="connsiteY148" fmla="*/ 964008 h 1561045"/>
                <a:gd name="connsiteX149" fmla="*/ 154230 w 2485572"/>
                <a:gd name="connsiteY149" fmla="*/ 955771 h 1561045"/>
                <a:gd name="connsiteX150" fmla="*/ 126111 w 2485572"/>
                <a:gd name="connsiteY150" fmla="*/ 930492 h 1561045"/>
                <a:gd name="connsiteX151" fmla="*/ 112193 w 2485572"/>
                <a:gd name="connsiteY151" fmla="*/ 927652 h 1561045"/>
                <a:gd name="connsiteX152" fmla="*/ 109353 w 2485572"/>
                <a:gd name="connsiteY152" fmla="*/ 921971 h 1561045"/>
                <a:gd name="connsiteX153" fmla="*/ 109353 w 2485572"/>
                <a:gd name="connsiteY153" fmla="*/ 908053 h 1561045"/>
                <a:gd name="connsiteX154" fmla="*/ 117590 w 2485572"/>
                <a:gd name="connsiteY154" fmla="*/ 891295 h 1561045"/>
                <a:gd name="connsiteX155" fmla="*/ 123270 w 2485572"/>
                <a:gd name="connsiteY155" fmla="*/ 885615 h 1561045"/>
                <a:gd name="connsiteX156" fmla="*/ 148549 w 2485572"/>
                <a:gd name="connsiteY156" fmla="*/ 866016 h 1561045"/>
                <a:gd name="connsiteX157" fmla="*/ 128951 w 2485572"/>
                <a:gd name="connsiteY157" fmla="*/ 840738 h 1561045"/>
                <a:gd name="connsiteX158" fmla="*/ 126111 w 2485572"/>
                <a:gd name="connsiteY158" fmla="*/ 821139 h 1561045"/>
                <a:gd name="connsiteX159" fmla="*/ 140028 w 2485572"/>
                <a:gd name="connsiteY159" fmla="*/ 812618 h 1561045"/>
                <a:gd name="connsiteX160" fmla="*/ 142869 w 2485572"/>
                <a:gd name="connsiteY160" fmla="*/ 790464 h 1561045"/>
                <a:gd name="connsiteX161" fmla="*/ 154230 w 2485572"/>
                <a:gd name="connsiteY161" fmla="*/ 773422 h 1561045"/>
                <a:gd name="connsiteX162" fmla="*/ 157070 w 2485572"/>
                <a:gd name="connsiteY162" fmla="*/ 762344 h 1561045"/>
                <a:gd name="connsiteX163" fmla="*/ 157070 w 2485572"/>
                <a:gd name="connsiteY163" fmla="*/ 753824 h 1561045"/>
                <a:gd name="connsiteX164" fmla="*/ 145709 w 2485572"/>
                <a:gd name="connsiteY164" fmla="*/ 731385 h 1561045"/>
                <a:gd name="connsiteX165" fmla="*/ 145709 w 2485572"/>
                <a:gd name="connsiteY165" fmla="*/ 723148 h 1561045"/>
                <a:gd name="connsiteX166" fmla="*/ 159627 w 2485572"/>
                <a:gd name="connsiteY166" fmla="*/ 714627 h 1561045"/>
                <a:gd name="connsiteX167" fmla="*/ 204504 w 2485572"/>
                <a:gd name="connsiteY167" fmla="*/ 708946 h 1561045"/>
                <a:gd name="connsiteX168" fmla="*/ 232623 w 2485572"/>
                <a:gd name="connsiteY168" fmla="*/ 678271 h 1561045"/>
                <a:gd name="connsiteX169" fmla="*/ 232623 w 2485572"/>
                <a:gd name="connsiteY169" fmla="*/ 666909 h 1561045"/>
                <a:gd name="connsiteX170" fmla="*/ 215865 w 2485572"/>
                <a:gd name="connsiteY170" fmla="*/ 644755 h 1561045"/>
                <a:gd name="connsiteX171" fmla="*/ 218705 w 2485572"/>
                <a:gd name="connsiteY171" fmla="*/ 613795 h 1561045"/>
                <a:gd name="connsiteX172" fmla="*/ 241144 w 2485572"/>
                <a:gd name="connsiteY172" fmla="*/ 582836 h 1561045"/>
                <a:gd name="connsiteX173" fmla="*/ 252221 w 2485572"/>
                <a:gd name="connsiteY173" fmla="*/ 571758 h 1561045"/>
                <a:gd name="connsiteX174" fmla="*/ 285737 w 2485572"/>
                <a:gd name="connsiteY174" fmla="*/ 524041 h 1561045"/>
                <a:gd name="connsiteX175" fmla="*/ 291418 w 2485572"/>
                <a:gd name="connsiteY175" fmla="*/ 518644 h 1561045"/>
                <a:gd name="connsiteX176" fmla="*/ 322377 w 2485572"/>
                <a:gd name="connsiteY176" fmla="*/ 518644 h 1561045"/>
                <a:gd name="connsiteX177" fmla="*/ 333455 w 2485572"/>
                <a:gd name="connsiteY177" fmla="*/ 510123 h 1561045"/>
                <a:gd name="connsiteX178" fmla="*/ 341976 w 2485572"/>
                <a:gd name="connsiteY178" fmla="*/ 482004 h 1561045"/>
                <a:gd name="connsiteX179" fmla="*/ 347372 w 2485572"/>
                <a:gd name="connsiteY179" fmla="*/ 476607 h 1561045"/>
                <a:gd name="connsiteX180" fmla="*/ 386853 w 2485572"/>
                <a:gd name="connsiteY180" fmla="*/ 459565 h 1561045"/>
                <a:gd name="connsiteX181" fmla="*/ 389409 w 2485572"/>
                <a:gd name="connsiteY181" fmla="*/ 454169 h 1561045"/>
                <a:gd name="connsiteX182" fmla="*/ 400770 w 2485572"/>
                <a:gd name="connsiteY182" fmla="*/ 434570 h 1561045"/>
                <a:gd name="connsiteX183" fmla="*/ 414688 w 2485572"/>
                <a:gd name="connsiteY183" fmla="*/ 392534 h 1561045"/>
                <a:gd name="connsiteX184" fmla="*/ 428890 w 2485572"/>
                <a:gd name="connsiteY184" fmla="*/ 341976 h 1561045"/>
                <a:gd name="connsiteX185" fmla="*/ 434286 w 2485572"/>
                <a:gd name="connsiteY185" fmla="*/ 255062 h 1561045"/>
                <a:gd name="connsiteX186" fmla="*/ 437127 w 2485572"/>
                <a:gd name="connsiteY186" fmla="*/ 252221 h 1561045"/>
                <a:gd name="connsiteX187" fmla="*/ 448488 w 2485572"/>
                <a:gd name="connsiteY187" fmla="*/ 235463 h 1561045"/>
                <a:gd name="connsiteX188" fmla="*/ 468086 w 2485572"/>
                <a:gd name="connsiteY188" fmla="*/ 221546 h 1561045"/>
                <a:gd name="connsiteX189" fmla="*/ 501602 w 2485572"/>
                <a:gd name="connsiteY189" fmla="*/ 215865 h 1561045"/>
                <a:gd name="connsiteX190" fmla="*/ 512964 w 2485572"/>
                <a:gd name="connsiteY190" fmla="*/ 213025 h 1561045"/>
                <a:gd name="connsiteX191" fmla="*/ 555000 w 2485572"/>
                <a:gd name="connsiteY191" fmla="*/ 187746 h 1561045"/>
                <a:gd name="connsiteX192" fmla="*/ 557557 w 2485572"/>
                <a:gd name="connsiteY192" fmla="*/ 182349 h 1561045"/>
                <a:gd name="connsiteX193" fmla="*/ 602434 w 2485572"/>
                <a:gd name="connsiteY193" fmla="*/ 131791 h 1561045"/>
                <a:gd name="connsiteX194" fmla="*/ 605274 w 2485572"/>
                <a:gd name="connsiteY194" fmla="*/ 123270 h 1561045"/>
                <a:gd name="connsiteX195" fmla="*/ 594197 w 2485572"/>
                <a:gd name="connsiteY195" fmla="*/ 70156 h 1561045"/>
                <a:gd name="connsiteX196" fmla="*/ 650151 w 2485572"/>
                <a:gd name="connsiteY196" fmla="*/ 92595 h 1561045"/>
                <a:gd name="connsiteX197" fmla="*/ 664069 w 2485572"/>
                <a:gd name="connsiteY197" fmla="*/ 92595 h 1561045"/>
                <a:gd name="connsiteX198" fmla="*/ 689348 w 2485572"/>
                <a:gd name="connsiteY198" fmla="*/ 98275 h 1561045"/>
                <a:gd name="connsiteX199" fmla="*/ 723148 w 2485572"/>
                <a:gd name="connsiteY199" fmla="*/ 89754 h 1561045"/>
                <a:gd name="connsiteX200" fmla="*/ 725704 w 2485572"/>
                <a:gd name="connsiteY200" fmla="*/ 92595 h 1561045"/>
                <a:gd name="connsiteX201" fmla="*/ 731385 w 2485572"/>
                <a:gd name="connsiteY201" fmla="*/ 92595 h 1561045"/>
                <a:gd name="connsiteX202" fmla="*/ 737065 w 2485572"/>
                <a:gd name="connsiteY202" fmla="*/ 95435 h 1561045"/>
                <a:gd name="connsiteX203" fmla="*/ 742746 w 2485572"/>
                <a:gd name="connsiteY203" fmla="*/ 95435 h 1561045"/>
                <a:gd name="connsiteX204" fmla="*/ 779102 w 2485572"/>
                <a:gd name="connsiteY204" fmla="*/ 75837 h 1561045"/>
                <a:gd name="connsiteX205" fmla="*/ 818299 w 2485572"/>
                <a:gd name="connsiteY205" fmla="*/ 39197 h 1561045"/>
                <a:gd name="connsiteX206" fmla="*/ 823980 w 2485572"/>
                <a:gd name="connsiteY206" fmla="*/ 33800 h 1561045"/>
                <a:gd name="connsiteX207" fmla="*/ 851815 w 2485572"/>
                <a:gd name="connsiteY207" fmla="*/ 19598 h 1561045"/>
                <a:gd name="connsiteX208" fmla="*/ 854655 w 2485572"/>
                <a:gd name="connsiteY208" fmla="*/ 14202 h 1561045"/>
                <a:gd name="connsiteX209" fmla="*/ 888455 w 2485572"/>
                <a:gd name="connsiteY209" fmla="*/ 8521 h 1561045"/>
                <a:gd name="connsiteX210" fmla="*/ 893852 w 2485572"/>
                <a:gd name="connsiteY210" fmla="*/ 11361 h 1561045"/>
                <a:gd name="connsiteX211" fmla="*/ 933332 w 2485572"/>
                <a:gd name="connsiteY211" fmla="*/ 36640 h 1561045"/>
                <a:gd name="connsiteX212" fmla="*/ 938729 w 2485572"/>
                <a:gd name="connsiteY212" fmla="*/ 42037 h 1561045"/>
                <a:gd name="connsiteX213" fmla="*/ 969689 w 2485572"/>
                <a:gd name="connsiteY213" fmla="*/ 61635 h 1561045"/>
                <a:gd name="connsiteX214" fmla="*/ 972529 w 2485572"/>
                <a:gd name="connsiteY214" fmla="*/ 64475 h 1561045"/>
                <a:gd name="connsiteX215" fmla="*/ 977925 w 2485572"/>
                <a:gd name="connsiteY215" fmla="*/ 67316 h 1561045"/>
                <a:gd name="connsiteX216" fmla="*/ 1011725 w 2485572"/>
                <a:gd name="connsiteY216" fmla="*/ 67316 h 1561045"/>
                <a:gd name="connsiteX217" fmla="*/ 1031324 w 2485572"/>
                <a:gd name="connsiteY217" fmla="*/ 64475 h 1561045"/>
                <a:gd name="connsiteX218" fmla="*/ 1042401 w 2485572"/>
                <a:gd name="connsiteY218" fmla="*/ 64475 h 1561045"/>
                <a:gd name="connsiteX219" fmla="*/ 1104036 w 2485572"/>
                <a:gd name="connsiteY219" fmla="*/ 70156 h 1561045"/>
                <a:gd name="connsiteX220" fmla="*/ 1109717 w 2485572"/>
                <a:gd name="connsiteY220" fmla="*/ 75837 h 1561045"/>
                <a:gd name="connsiteX221" fmla="*/ 1118238 w 2485572"/>
                <a:gd name="connsiteY221" fmla="*/ 81233 h 1561045"/>
                <a:gd name="connsiteX222" fmla="*/ 1121078 w 2485572"/>
                <a:gd name="connsiteY222" fmla="*/ 84074 h 1561045"/>
                <a:gd name="connsiteX223" fmla="*/ 1143517 w 2485572"/>
                <a:gd name="connsiteY223" fmla="*/ 95435 h 1561045"/>
                <a:gd name="connsiteX224" fmla="*/ 1151754 w 2485572"/>
                <a:gd name="connsiteY224" fmla="*/ 100832 h 1561045"/>
                <a:gd name="connsiteX225" fmla="*/ 1171352 w 2485572"/>
                <a:gd name="connsiteY225" fmla="*/ 100832 h 1561045"/>
                <a:gd name="connsiteX226" fmla="*/ 1174192 w 2485572"/>
                <a:gd name="connsiteY226" fmla="*/ 98275 h 1561045"/>
                <a:gd name="connsiteX227" fmla="*/ 1188110 w 2485572"/>
                <a:gd name="connsiteY227" fmla="*/ 89754 h 1561045"/>
                <a:gd name="connsiteX228" fmla="*/ 1193791 w 2485572"/>
                <a:gd name="connsiteY228" fmla="*/ 84074 h 1561045"/>
                <a:gd name="connsiteX229" fmla="*/ 1238668 w 2485572"/>
                <a:gd name="connsiteY229" fmla="*/ 75837 h 1561045"/>
                <a:gd name="connsiteX230" fmla="*/ 1244348 w 2485572"/>
                <a:gd name="connsiteY230" fmla="*/ 78677 h 1561045"/>
                <a:gd name="connsiteX231" fmla="*/ 1272184 w 2485572"/>
                <a:gd name="connsiteY231" fmla="*/ 75837 h 1561045"/>
                <a:gd name="connsiteX232" fmla="*/ 1280705 w 2485572"/>
                <a:gd name="connsiteY232" fmla="*/ 72996 h 1561045"/>
                <a:gd name="connsiteX233" fmla="*/ 1286385 w 2485572"/>
                <a:gd name="connsiteY233" fmla="*/ 72996 h 1561045"/>
                <a:gd name="connsiteX234" fmla="*/ 1348020 w 2485572"/>
                <a:gd name="connsiteY234" fmla="*/ 50558 h 1561045"/>
                <a:gd name="connsiteX235" fmla="*/ 1350861 w 2485572"/>
                <a:gd name="connsiteY235" fmla="*/ 50558 h 1561045"/>
                <a:gd name="connsiteX236" fmla="*/ 1392898 w 2485572"/>
                <a:gd name="connsiteY236" fmla="*/ 39197 h 1561045"/>
                <a:gd name="connsiteX237" fmla="*/ 1406815 w 2485572"/>
                <a:gd name="connsiteY237" fmla="*/ 39197 h 1561045"/>
                <a:gd name="connsiteX238" fmla="*/ 1459929 w 2485572"/>
                <a:gd name="connsiteY238" fmla="*/ 36640 h 1561045"/>
                <a:gd name="connsiteX239" fmla="*/ 1468450 w 2485572"/>
                <a:gd name="connsiteY239" fmla="*/ 36640 h 1561045"/>
                <a:gd name="connsiteX240" fmla="*/ 1474131 w 2485572"/>
                <a:gd name="connsiteY240" fmla="*/ 33800 h 1561045"/>
                <a:gd name="connsiteX241" fmla="*/ 1479528 w 2485572"/>
                <a:gd name="connsiteY241" fmla="*/ 30960 h 1561045"/>
                <a:gd name="connsiteX242" fmla="*/ 1485208 w 2485572"/>
                <a:gd name="connsiteY242" fmla="*/ 30960 h 1561045"/>
                <a:gd name="connsiteX243" fmla="*/ 1544003 w 2485572"/>
                <a:gd name="connsiteY243" fmla="*/ 16758 h 1561045"/>
                <a:gd name="connsiteX244" fmla="*/ 1549684 w 2485572"/>
                <a:gd name="connsiteY244" fmla="*/ 14202 h 1561045"/>
                <a:gd name="connsiteX245" fmla="*/ 1555364 w 2485572"/>
                <a:gd name="connsiteY245" fmla="*/ 14202 h 1561045"/>
                <a:gd name="connsiteX246" fmla="*/ 1563601 w 2485572"/>
                <a:gd name="connsiteY246" fmla="*/ 11361 h 1561045"/>
                <a:gd name="connsiteX247" fmla="*/ 1614159 w 2485572"/>
                <a:gd name="connsiteY247" fmla="*/ 22439 h 1561045"/>
                <a:gd name="connsiteX248" fmla="*/ 1619840 w 2485572"/>
                <a:gd name="connsiteY248" fmla="*/ 19598 h 1561045"/>
                <a:gd name="connsiteX249" fmla="*/ 1630917 w 2485572"/>
                <a:gd name="connsiteY249" fmla="*/ 16758 h 1561045"/>
                <a:gd name="connsiteX250" fmla="*/ 1645119 w 2485572"/>
                <a:gd name="connsiteY250" fmla="*/ 8521 h 1561045"/>
                <a:gd name="connsiteX251" fmla="*/ 1653356 w 2485572"/>
                <a:gd name="connsiteY251" fmla="*/ 5681 h 1561045"/>
                <a:gd name="connsiteX252" fmla="*/ 1689712 w 2485572"/>
                <a:gd name="connsiteY252" fmla="*/ 0 h 1561045"/>
                <a:gd name="connsiteX253" fmla="*/ 1698233 w 2485572"/>
                <a:gd name="connsiteY253" fmla="*/ 11361 h 1561045"/>
                <a:gd name="connsiteX254" fmla="*/ 1703914 w 2485572"/>
                <a:gd name="connsiteY254" fmla="*/ 14202 h 1561045"/>
                <a:gd name="connsiteX255" fmla="*/ 1709310 w 2485572"/>
                <a:gd name="connsiteY255" fmla="*/ 16758 h 1561045"/>
                <a:gd name="connsiteX256" fmla="*/ 1717831 w 2485572"/>
                <a:gd name="connsiteY256" fmla="*/ 16758 h 1561045"/>
                <a:gd name="connsiteX257" fmla="*/ 1757028 w 2485572"/>
                <a:gd name="connsiteY257" fmla="*/ 22439 h 1561045"/>
                <a:gd name="connsiteX258" fmla="*/ 1762708 w 2485572"/>
                <a:gd name="connsiteY258" fmla="*/ 25279 h 1561045"/>
                <a:gd name="connsiteX259" fmla="*/ 1768389 w 2485572"/>
                <a:gd name="connsiteY259" fmla="*/ 25279 h 1561045"/>
                <a:gd name="connsiteX260" fmla="*/ 1787987 w 2485572"/>
                <a:gd name="connsiteY260" fmla="*/ 33800 h 1561045"/>
                <a:gd name="connsiteX261" fmla="*/ 1793384 w 2485572"/>
                <a:gd name="connsiteY261" fmla="*/ 33800 h 1561045"/>
                <a:gd name="connsiteX262" fmla="*/ 1801905 w 2485572"/>
                <a:gd name="connsiteY262" fmla="*/ 36640 h 1561045"/>
                <a:gd name="connsiteX263" fmla="*/ 1835421 w 2485572"/>
                <a:gd name="connsiteY263" fmla="*/ 42037 h 1561045"/>
                <a:gd name="connsiteX264" fmla="*/ 1891659 w 2485572"/>
                <a:gd name="connsiteY264" fmla="*/ 61635 h 1561045"/>
                <a:gd name="connsiteX265" fmla="*/ 1897340 w 2485572"/>
                <a:gd name="connsiteY265" fmla="*/ 64475 h 1561045"/>
                <a:gd name="connsiteX266" fmla="*/ 1899896 w 2485572"/>
                <a:gd name="connsiteY266" fmla="*/ 67316 h 1561045"/>
                <a:gd name="connsiteX267" fmla="*/ 1944774 w 2485572"/>
                <a:gd name="connsiteY267" fmla="*/ 123270 h 1561045"/>
                <a:gd name="connsiteX268" fmla="*/ 1947614 w 2485572"/>
                <a:gd name="connsiteY268" fmla="*/ 128951 h 1561045"/>
                <a:gd name="connsiteX269" fmla="*/ 1950454 w 2485572"/>
                <a:gd name="connsiteY269" fmla="*/ 131791 h 1561045"/>
                <a:gd name="connsiteX270" fmla="*/ 1956135 w 2485572"/>
                <a:gd name="connsiteY270" fmla="*/ 140312 h 1561045"/>
                <a:gd name="connsiteX271" fmla="*/ 1958975 w 2485572"/>
                <a:gd name="connsiteY271" fmla="*/ 145709 h 1561045"/>
                <a:gd name="connsiteX272" fmla="*/ 1961532 w 2485572"/>
                <a:gd name="connsiteY272" fmla="*/ 154230 h 1561045"/>
                <a:gd name="connsiteX273" fmla="*/ 1998172 w 2485572"/>
                <a:gd name="connsiteY273" fmla="*/ 204788 h 1561045"/>
                <a:gd name="connsiteX274" fmla="*/ 2003569 w 2485572"/>
                <a:gd name="connsiteY274" fmla="*/ 207344 h 1561045"/>
                <a:gd name="connsiteX275" fmla="*/ 2009249 w 2485572"/>
                <a:gd name="connsiteY275" fmla="*/ 210184 h 1561045"/>
                <a:gd name="connsiteX276" fmla="*/ 2017770 w 2485572"/>
                <a:gd name="connsiteY276" fmla="*/ 210184 h 1561045"/>
                <a:gd name="connsiteX277" fmla="*/ 2026007 w 2485572"/>
                <a:gd name="connsiteY277" fmla="*/ 213025 h 1561045"/>
                <a:gd name="connsiteX278" fmla="*/ 2037368 w 2485572"/>
                <a:gd name="connsiteY278" fmla="*/ 215865 h 1561045"/>
                <a:gd name="connsiteX279" fmla="*/ 2099003 w 2485572"/>
                <a:gd name="connsiteY279" fmla="*/ 221546 h 1561045"/>
                <a:gd name="connsiteX280" fmla="*/ 2104684 w 2485572"/>
                <a:gd name="connsiteY280" fmla="*/ 224386 h 1561045"/>
                <a:gd name="connsiteX281" fmla="*/ 2112921 w 2485572"/>
                <a:gd name="connsiteY281" fmla="*/ 224386 h 1561045"/>
                <a:gd name="connsiteX282" fmla="*/ 2124283 w 2485572"/>
                <a:gd name="connsiteY282" fmla="*/ 229783 h 1561045"/>
                <a:gd name="connsiteX283" fmla="*/ 2177397 w 2485572"/>
                <a:gd name="connsiteY283" fmla="*/ 229783 h 1561045"/>
                <a:gd name="connsiteX284" fmla="*/ 2185918 w 2485572"/>
                <a:gd name="connsiteY284" fmla="*/ 232623 h 1561045"/>
                <a:gd name="connsiteX285" fmla="*/ 2213753 w 2485572"/>
                <a:gd name="connsiteY285" fmla="*/ 226942 h 1561045"/>
                <a:gd name="connsiteX286" fmla="*/ 2219434 w 2485572"/>
                <a:gd name="connsiteY286" fmla="*/ 224386 h 1561045"/>
                <a:gd name="connsiteX287" fmla="*/ 2241872 w 2485572"/>
                <a:gd name="connsiteY287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017406 w 2485572"/>
                <a:gd name="connsiteY70" fmla="*/ 1561045 h 1561045"/>
                <a:gd name="connsiteX71" fmla="*/ 1022803 w 2485572"/>
                <a:gd name="connsiteY71" fmla="*/ 1387217 h 1561045"/>
                <a:gd name="connsiteX72" fmla="*/ 1011725 w 2485572"/>
                <a:gd name="connsiteY72" fmla="*/ 1381536 h 1561045"/>
                <a:gd name="connsiteX73" fmla="*/ 1000364 w 2485572"/>
                <a:gd name="connsiteY73" fmla="*/ 1381536 h 1561045"/>
                <a:gd name="connsiteX74" fmla="*/ 961167 w 2485572"/>
                <a:gd name="connsiteY74" fmla="*/ 1376140 h 1561045"/>
                <a:gd name="connsiteX75" fmla="*/ 924811 w 2485572"/>
                <a:gd name="connsiteY75" fmla="*/ 1367618 h 1561045"/>
                <a:gd name="connsiteX76" fmla="*/ 919131 w 2485572"/>
                <a:gd name="connsiteY76" fmla="*/ 1367618 h 1561045"/>
                <a:gd name="connsiteX77" fmla="*/ 913450 w 2485572"/>
                <a:gd name="connsiteY77" fmla="*/ 1364778 h 1561045"/>
                <a:gd name="connsiteX78" fmla="*/ 908053 w 2485572"/>
                <a:gd name="connsiteY78" fmla="*/ 1364778 h 1561045"/>
                <a:gd name="connsiteX79" fmla="*/ 877094 w 2485572"/>
                <a:gd name="connsiteY79" fmla="*/ 1381536 h 1561045"/>
                <a:gd name="connsiteX80" fmla="*/ 868857 w 2485572"/>
                <a:gd name="connsiteY80" fmla="*/ 1390057 h 1561045"/>
                <a:gd name="connsiteX81" fmla="*/ 835057 w 2485572"/>
                <a:gd name="connsiteY81" fmla="*/ 1434934 h 1561045"/>
                <a:gd name="connsiteX82" fmla="*/ 832217 w 2485572"/>
                <a:gd name="connsiteY82" fmla="*/ 1440331 h 1561045"/>
                <a:gd name="connsiteX83" fmla="*/ 832217 w 2485572"/>
                <a:gd name="connsiteY83" fmla="*/ 1446012 h 1561045"/>
                <a:gd name="connsiteX84" fmla="*/ 767741 w 2485572"/>
                <a:gd name="connsiteY84" fmla="*/ 1513327 h 1561045"/>
                <a:gd name="connsiteX85" fmla="*/ 711787 w 2485572"/>
                <a:gd name="connsiteY85" fmla="*/ 1535766 h 1561045"/>
                <a:gd name="connsiteX86" fmla="*/ 686508 w 2485572"/>
                <a:gd name="connsiteY86" fmla="*/ 1541447 h 1561045"/>
                <a:gd name="connsiteX87" fmla="*/ 661513 w 2485572"/>
                <a:gd name="connsiteY87" fmla="*/ 1549684 h 1561045"/>
                <a:gd name="connsiteX88" fmla="*/ 658672 w 2485572"/>
                <a:gd name="connsiteY88" fmla="*/ 1552524 h 1561045"/>
                <a:gd name="connsiteX89" fmla="*/ 652992 w 2485572"/>
                <a:gd name="connsiteY89" fmla="*/ 1555364 h 1561045"/>
                <a:gd name="connsiteX90" fmla="*/ 624873 w 2485572"/>
                <a:gd name="connsiteY90" fmla="*/ 1561045 h 1561045"/>
                <a:gd name="connsiteX91" fmla="*/ 619476 w 2485572"/>
                <a:gd name="connsiteY91" fmla="*/ 1558205 h 1561045"/>
                <a:gd name="connsiteX92" fmla="*/ 616636 w 2485572"/>
                <a:gd name="connsiteY92" fmla="*/ 1555364 h 1561045"/>
                <a:gd name="connsiteX93" fmla="*/ 597037 w 2485572"/>
                <a:gd name="connsiteY93" fmla="*/ 1532926 h 1561045"/>
                <a:gd name="connsiteX94" fmla="*/ 594197 w 2485572"/>
                <a:gd name="connsiteY94" fmla="*/ 1521848 h 1561045"/>
                <a:gd name="connsiteX95" fmla="*/ 591357 w 2485572"/>
                <a:gd name="connsiteY95" fmla="*/ 1519008 h 1561045"/>
                <a:gd name="connsiteX96" fmla="*/ 566078 w 2485572"/>
                <a:gd name="connsiteY96" fmla="*/ 1482368 h 1561045"/>
                <a:gd name="connsiteX97" fmla="*/ 560397 w 2485572"/>
                <a:gd name="connsiteY97" fmla="*/ 1471291 h 1561045"/>
                <a:gd name="connsiteX98" fmla="*/ 555000 w 2485572"/>
                <a:gd name="connsiteY98" fmla="*/ 1465610 h 1561045"/>
                <a:gd name="connsiteX99" fmla="*/ 498762 w 2485572"/>
                <a:gd name="connsiteY99" fmla="*/ 1432094 h 1561045"/>
                <a:gd name="connsiteX100" fmla="*/ 490525 w 2485572"/>
                <a:gd name="connsiteY100" fmla="*/ 1429254 h 1561045"/>
                <a:gd name="connsiteX101" fmla="*/ 487685 w 2485572"/>
                <a:gd name="connsiteY101" fmla="*/ 1429254 h 1561045"/>
                <a:gd name="connsiteX102" fmla="*/ 462406 w 2485572"/>
                <a:gd name="connsiteY102" fmla="*/ 1426413 h 1561045"/>
                <a:gd name="connsiteX103" fmla="*/ 400770 w 2485572"/>
                <a:gd name="connsiteY103" fmla="*/ 1426413 h 1561045"/>
                <a:gd name="connsiteX104" fmla="*/ 392250 w 2485572"/>
                <a:gd name="connsiteY104" fmla="*/ 1423573 h 1561045"/>
                <a:gd name="connsiteX105" fmla="*/ 384013 w 2485572"/>
                <a:gd name="connsiteY105" fmla="*/ 1420733 h 1561045"/>
                <a:gd name="connsiteX106" fmla="*/ 375492 w 2485572"/>
                <a:gd name="connsiteY106" fmla="*/ 1420733 h 1561045"/>
                <a:gd name="connsiteX107" fmla="*/ 319537 w 2485572"/>
                <a:gd name="connsiteY107" fmla="*/ 1409655 h 1561045"/>
                <a:gd name="connsiteX108" fmla="*/ 313856 w 2485572"/>
                <a:gd name="connsiteY108" fmla="*/ 1406815 h 1561045"/>
                <a:gd name="connsiteX109" fmla="*/ 308176 w 2485572"/>
                <a:gd name="connsiteY109" fmla="*/ 1406815 h 1561045"/>
                <a:gd name="connsiteX110" fmla="*/ 297098 w 2485572"/>
                <a:gd name="connsiteY110" fmla="*/ 1401134 h 1561045"/>
                <a:gd name="connsiteX111" fmla="*/ 221546 w 2485572"/>
                <a:gd name="connsiteY111" fmla="*/ 1392898 h 1561045"/>
                <a:gd name="connsiteX112" fmla="*/ 213025 w 2485572"/>
                <a:gd name="connsiteY112" fmla="*/ 1392898 h 1561045"/>
                <a:gd name="connsiteX113" fmla="*/ 204504 w 2485572"/>
                <a:gd name="connsiteY113" fmla="*/ 1395738 h 1561045"/>
                <a:gd name="connsiteX114" fmla="*/ 154230 w 2485572"/>
                <a:gd name="connsiteY114" fmla="*/ 1406815 h 1561045"/>
                <a:gd name="connsiteX115" fmla="*/ 148549 w 2485572"/>
                <a:gd name="connsiteY115" fmla="*/ 1403975 h 1561045"/>
                <a:gd name="connsiteX116" fmla="*/ 137472 w 2485572"/>
                <a:gd name="connsiteY116" fmla="*/ 1398294 h 1561045"/>
                <a:gd name="connsiteX117" fmla="*/ 131791 w 2485572"/>
                <a:gd name="connsiteY117" fmla="*/ 1398294 h 1561045"/>
                <a:gd name="connsiteX118" fmla="*/ 67316 w 2485572"/>
                <a:gd name="connsiteY118" fmla="*/ 1418177 h 1561045"/>
                <a:gd name="connsiteX119" fmla="*/ 58795 w 2485572"/>
                <a:gd name="connsiteY119" fmla="*/ 1420733 h 1561045"/>
                <a:gd name="connsiteX120" fmla="*/ 50558 w 2485572"/>
                <a:gd name="connsiteY120" fmla="*/ 1423573 h 1561045"/>
                <a:gd name="connsiteX121" fmla="*/ 42037 w 2485572"/>
                <a:gd name="connsiteY121" fmla="*/ 1423573 h 1561045"/>
                <a:gd name="connsiteX122" fmla="*/ 5681 w 2485572"/>
                <a:gd name="connsiteY122" fmla="*/ 1432094 h 1561045"/>
                <a:gd name="connsiteX123" fmla="*/ 2840 w 2485572"/>
                <a:gd name="connsiteY123" fmla="*/ 1403975 h 1561045"/>
                <a:gd name="connsiteX124" fmla="*/ 0 w 2485572"/>
                <a:gd name="connsiteY124" fmla="*/ 1395738 h 1561045"/>
                <a:gd name="connsiteX125" fmla="*/ 5681 w 2485572"/>
                <a:gd name="connsiteY125" fmla="*/ 1373299 h 1561045"/>
                <a:gd name="connsiteX126" fmla="*/ 5681 w 2485572"/>
                <a:gd name="connsiteY126" fmla="*/ 1361938 h 1561045"/>
                <a:gd name="connsiteX127" fmla="*/ 11361 w 2485572"/>
                <a:gd name="connsiteY127" fmla="*/ 1345180 h 1561045"/>
                <a:gd name="connsiteX128" fmla="*/ 42037 w 2485572"/>
                <a:gd name="connsiteY128" fmla="*/ 1305983 h 1561045"/>
                <a:gd name="connsiteX129" fmla="*/ 47718 w 2485572"/>
                <a:gd name="connsiteY129" fmla="*/ 1294622 h 1561045"/>
                <a:gd name="connsiteX130" fmla="*/ 39197 w 2485572"/>
                <a:gd name="connsiteY130" fmla="*/ 1275024 h 1561045"/>
                <a:gd name="connsiteX131" fmla="*/ 33516 w 2485572"/>
                <a:gd name="connsiteY131" fmla="*/ 1269627 h 1561045"/>
                <a:gd name="connsiteX132" fmla="*/ 33516 w 2485572"/>
                <a:gd name="connsiteY132" fmla="*/ 1244348 h 1561045"/>
                <a:gd name="connsiteX133" fmla="*/ 64475 w 2485572"/>
                <a:gd name="connsiteY133" fmla="*/ 1213389 h 1561045"/>
                <a:gd name="connsiteX134" fmla="*/ 81233 w 2485572"/>
                <a:gd name="connsiteY134" fmla="*/ 1199471 h 1561045"/>
                <a:gd name="connsiteX135" fmla="*/ 86914 w 2485572"/>
                <a:gd name="connsiteY135" fmla="*/ 1190950 h 1561045"/>
                <a:gd name="connsiteX136" fmla="*/ 97991 w 2485572"/>
                <a:gd name="connsiteY136" fmla="*/ 1160275 h 1561045"/>
                <a:gd name="connsiteX137" fmla="*/ 95435 w 2485572"/>
                <a:gd name="connsiteY137" fmla="*/ 1151753 h 1561045"/>
                <a:gd name="connsiteX138" fmla="*/ 95435 w 2485572"/>
                <a:gd name="connsiteY138" fmla="*/ 1121078 h 1561045"/>
                <a:gd name="connsiteX139" fmla="*/ 100832 w 2485572"/>
                <a:gd name="connsiteY139" fmla="*/ 1112557 h 1561045"/>
                <a:gd name="connsiteX140" fmla="*/ 103672 w 2485572"/>
                <a:gd name="connsiteY140" fmla="*/ 1106876 h 1561045"/>
                <a:gd name="connsiteX141" fmla="*/ 154230 w 2485572"/>
                <a:gd name="connsiteY141" fmla="*/ 1070520 h 1561045"/>
                <a:gd name="connsiteX142" fmla="*/ 176668 w 2485572"/>
                <a:gd name="connsiteY142" fmla="*/ 1045241 h 1561045"/>
                <a:gd name="connsiteX143" fmla="*/ 176668 w 2485572"/>
                <a:gd name="connsiteY143" fmla="*/ 1037004 h 1561045"/>
                <a:gd name="connsiteX144" fmla="*/ 173828 w 2485572"/>
                <a:gd name="connsiteY144" fmla="*/ 1028483 h 1561045"/>
                <a:gd name="connsiteX145" fmla="*/ 157070 w 2485572"/>
                <a:gd name="connsiteY145" fmla="*/ 1008885 h 1561045"/>
                <a:gd name="connsiteX146" fmla="*/ 154230 w 2485572"/>
                <a:gd name="connsiteY146" fmla="*/ 1000648 h 1561045"/>
                <a:gd name="connsiteX147" fmla="*/ 157070 w 2485572"/>
                <a:gd name="connsiteY147" fmla="*/ 964008 h 1561045"/>
                <a:gd name="connsiteX148" fmla="*/ 154230 w 2485572"/>
                <a:gd name="connsiteY148" fmla="*/ 955771 h 1561045"/>
                <a:gd name="connsiteX149" fmla="*/ 126111 w 2485572"/>
                <a:gd name="connsiteY149" fmla="*/ 930492 h 1561045"/>
                <a:gd name="connsiteX150" fmla="*/ 112193 w 2485572"/>
                <a:gd name="connsiteY150" fmla="*/ 927652 h 1561045"/>
                <a:gd name="connsiteX151" fmla="*/ 109353 w 2485572"/>
                <a:gd name="connsiteY151" fmla="*/ 921971 h 1561045"/>
                <a:gd name="connsiteX152" fmla="*/ 109353 w 2485572"/>
                <a:gd name="connsiteY152" fmla="*/ 908053 h 1561045"/>
                <a:gd name="connsiteX153" fmla="*/ 117590 w 2485572"/>
                <a:gd name="connsiteY153" fmla="*/ 891295 h 1561045"/>
                <a:gd name="connsiteX154" fmla="*/ 123270 w 2485572"/>
                <a:gd name="connsiteY154" fmla="*/ 885615 h 1561045"/>
                <a:gd name="connsiteX155" fmla="*/ 148549 w 2485572"/>
                <a:gd name="connsiteY155" fmla="*/ 866016 h 1561045"/>
                <a:gd name="connsiteX156" fmla="*/ 128951 w 2485572"/>
                <a:gd name="connsiteY156" fmla="*/ 840738 h 1561045"/>
                <a:gd name="connsiteX157" fmla="*/ 126111 w 2485572"/>
                <a:gd name="connsiteY157" fmla="*/ 821139 h 1561045"/>
                <a:gd name="connsiteX158" fmla="*/ 140028 w 2485572"/>
                <a:gd name="connsiteY158" fmla="*/ 812618 h 1561045"/>
                <a:gd name="connsiteX159" fmla="*/ 142869 w 2485572"/>
                <a:gd name="connsiteY159" fmla="*/ 790464 h 1561045"/>
                <a:gd name="connsiteX160" fmla="*/ 154230 w 2485572"/>
                <a:gd name="connsiteY160" fmla="*/ 773422 h 1561045"/>
                <a:gd name="connsiteX161" fmla="*/ 157070 w 2485572"/>
                <a:gd name="connsiteY161" fmla="*/ 762344 h 1561045"/>
                <a:gd name="connsiteX162" fmla="*/ 157070 w 2485572"/>
                <a:gd name="connsiteY162" fmla="*/ 753824 h 1561045"/>
                <a:gd name="connsiteX163" fmla="*/ 145709 w 2485572"/>
                <a:gd name="connsiteY163" fmla="*/ 731385 h 1561045"/>
                <a:gd name="connsiteX164" fmla="*/ 145709 w 2485572"/>
                <a:gd name="connsiteY164" fmla="*/ 723148 h 1561045"/>
                <a:gd name="connsiteX165" fmla="*/ 159627 w 2485572"/>
                <a:gd name="connsiteY165" fmla="*/ 714627 h 1561045"/>
                <a:gd name="connsiteX166" fmla="*/ 204504 w 2485572"/>
                <a:gd name="connsiteY166" fmla="*/ 708946 h 1561045"/>
                <a:gd name="connsiteX167" fmla="*/ 232623 w 2485572"/>
                <a:gd name="connsiteY167" fmla="*/ 678271 h 1561045"/>
                <a:gd name="connsiteX168" fmla="*/ 232623 w 2485572"/>
                <a:gd name="connsiteY168" fmla="*/ 666909 h 1561045"/>
                <a:gd name="connsiteX169" fmla="*/ 215865 w 2485572"/>
                <a:gd name="connsiteY169" fmla="*/ 644755 h 1561045"/>
                <a:gd name="connsiteX170" fmla="*/ 218705 w 2485572"/>
                <a:gd name="connsiteY170" fmla="*/ 613795 h 1561045"/>
                <a:gd name="connsiteX171" fmla="*/ 241144 w 2485572"/>
                <a:gd name="connsiteY171" fmla="*/ 582836 h 1561045"/>
                <a:gd name="connsiteX172" fmla="*/ 252221 w 2485572"/>
                <a:gd name="connsiteY172" fmla="*/ 571758 h 1561045"/>
                <a:gd name="connsiteX173" fmla="*/ 285737 w 2485572"/>
                <a:gd name="connsiteY173" fmla="*/ 524041 h 1561045"/>
                <a:gd name="connsiteX174" fmla="*/ 291418 w 2485572"/>
                <a:gd name="connsiteY174" fmla="*/ 518644 h 1561045"/>
                <a:gd name="connsiteX175" fmla="*/ 322377 w 2485572"/>
                <a:gd name="connsiteY175" fmla="*/ 518644 h 1561045"/>
                <a:gd name="connsiteX176" fmla="*/ 333455 w 2485572"/>
                <a:gd name="connsiteY176" fmla="*/ 510123 h 1561045"/>
                <a:gd name="connsiteX177" fmla="*/ 341976 w 2485572"/>
                <a:gd name="connsiteY177" fmla="*/ 482004 h 1561045"/>
                <a:gd name="connsiteX178" fmla="*/ 347372 w 2485572"/>
                <a:gd name="connsiteY178" fmla="*/ 476607 h 1561045"/>
                <a:gd name="connsiteX179" fmla="*/ 386853 w 2485572"/>
                <a:gd name="connsiteY179" fmla="*/ 459565 h 1561045"/>
                <a:gd name="connsiteX180" fmla="*/ 389409 w 2485572"/>
                <a:gd name="connsiteY180" fmla="*/ 454169 h 1561045"/>
                <a:gd name="connsiteX181" fmla="*/ 400770 w 2485572"/>
                <a:gd name="connsiteY181" fmla="*/ 434570 h 1561045"/>
                <a:gd name="connsiteX182" fmla="*/ 414688 w 2485572"/>
                <a:gd name="connsiteY182" fmla="*/ 392534 h 1561045"/>
                <a:gd name="connsiteX183" fmla="*/ 428890 w 2485572"/>
                <a:gd name="connsiteY183" fmla="*/ 341976 h 1561045"/>
                <a:gd name="connsiteX184" fmla="*/ 434286 w 2485572"/>
                <a:gd name="connsiteY184" fmla="*/ 255062 h 1561045"/>
                <a:gd name="connsiteX185" fmla="*/ 437127 w 2485572"/>
                <a:gd name="connsiteY185" fmla="*/ 252221 h 1561045"/>
                <a:gd name="connsiteX186" fmla="*/ 448488 w 2485572"/>
                <a:gd name="connsiteY186" fmla="*/ 235463 h 1561045"/>
                <a:gd name="connsiteX187" fmla="*/ 468086 w 2485572"/>
                <a:gd name="connsiteY187" fmla="*/ 221546 h 1561045"/>
                <a:gd name="connsiteX188" fmla="*/ 501602 w 2485572"/>
                <a:gd name="connsiteY188" fmla="*/ 215865 h 1561045"/>
                <a:gd name="connsiteX189" fmla="*/ 512964 w 2485572"/>
                <a:gd name="connsiteY189" fmla="*/ 213025 h 1561045"/>
                <a:gd name="connsiteX190" fmla="*/ 555000 w 2485572"/>
                <a:gd name="connsiteY190" fmla="*/ 187746 h 1561045"/>
                <a:gd name="connsiteX191" fmla="*/ 557557 w 2485572"/>
                <a:gd name="connsiteY191" fmla="*/ 182349 h 1561045"/>
                <a:gd name="connsiteX192" fmla="*/ 602434 w 2485572"/>
                <a:gd name="connsiteY192" fmla="*/ 131791 h 1561045"/>
                <a:gd name="connsiteX193" fmla="*/ 605274 w 2485572"/>
                <a:gd name="connsiteY193" fmla="*/ 123270 h 1561045"/>
                <a:gd name="connsiteX194" fmla="*/ 594197 w 2485572"/>
                <a:gd name="connsiteY194" fmla="*/ 70156 h 1561045"/>
                <a:gd name="connsiteX195" fmla="*/ 650151 w 2485572"/>
                <a:gd name="connsiteY195" fmla="*/ 92595 h 1561045"/>
                <a:gd name="connsiteX196" fmla="*/ 664069 w 2485572"/>
                <a:gd name="connsiteY196" fmla="*/ 92595 h 1561045"/>
                <a:gd name="connsiteX197" fmla="*/ 689348 w 2485572"/>
                <a:gd name="connsiteY197" fmla="*/ 98275 h 1561045"/>
                <a:gd name="connsiteX198" fmla="*/ 723148 w 2485572"/>
                <a:gd name="connsiteY198" fmla="*/ 89754 h 1561045"/>
                <a:gd name="connsiteX199" fmla="*/ 725704 w 2485572"/>
                <a:gd name="connsiteY199" fmla="*/ 92595 h 1561045"/>
                <a:gd name="connsiteX200" fmla="*/ 731385 w 2485572"/>
                <a:gd name="connsiteY200" fmla="*/ 92595 h 1561045"/>
                <a:gd name="connsiteX201" fmla="*/ 737065 w 2485572"/>
                <a:gd name="connsiteY201" fmla="*/ 95435 h 1561045"/>
                <a:gd name="connsiteX202" fmla="*/ 742746 w 2485572"/>
                <a:gd name="connsiteY202" fmla="*/ 95435 h 1561045"/>
                <a:gd name="connsiteX203" fmla="*/ 779102 w 2485572"/>
                <a:gd name="connsiteY203" fmla="*/ 75837 h 1561045"/>
                <a:gd name="connsiteX204" fmla="*/ 818299 w 2485572"/>
                <a:gd name="connsiteY204" fmla="*/ 39197 h 1561045"/>
                <a:gd name="connsiteX205" fmla="*/ 823980 w 2485572"/>
                <a:gd name="connsiteY205" fmla="*/ 33800 h 1561045"/>
                <a:gd name="connsiteX206" fmla="*/ 851815 w 2485572"/>
                <a:gd name="connsiteY206" fmla="*/ 19598 h 1561045"/>
                <a:gd name="connsiteX207" fmla="*/ 854655 w 2485572"/>
                <a:gd name="connsiteY207" fmla="*/ 14202 h 1561045"/>
                <a:gd name="connsiteX208" fmla="*/ 888455 w 2485572"/>
                <a:gd name="connsiteY208" fmla="*/ 8521 h 1561045"/>
                <a:gd name="connsiteX209" fmla="*/ 893852 w 2485572"/>
                <a:gd name="connsiteY209" fmla="*/ 11361 h 1561045"/>
                <a:gd name="connsiteX210" fmla="*/ 933332 w 2485572"/>
                <a:gd name="connsiteY210" fmla="*/ 36640 h 1561045"/>
                <a:gd name="connsiteX211" fmla="*/ 938729 w 2485572"/>
                <a:gd name="connsiteY211" fmla="*/ 42037 h 1561045"/>
                <a:gd name="connsiteX212" fmla="*/ 969689 w 2485572"/>
                <a:gd name="connsiteY212" fmla="*/ 61635 h 1561045"/>
                <a:gd name="connsiteX213" fmla="*/ 972529 w 2485572"/>
                <a:gd name="connsiteY213" fmla="*/ 64475 h 1561045"/>
                <a:gd name="connsiteX214" fmla="*/ 977925 w 2485572"/>
                <a:gd name="connsiteY214" fmla="*/ 67316 h 1561045"/>
                <a:gd name="connsiteX215" fmla="*/ 1011725 w 2485572"/>
                <a:gd name="connsiteY215" fmla="*/ 67316 h 1561045"/>
                <a:gd name="connsiteX216" fmla="*/ 1031324 w 2485572"/>
                <a:gd name="connsiteY216" fmla="*/ 64475 h 1561045"/>
                <a:gd name="connsiteX217" fmla="*/ 1042401 w 2485572"/>
                <a:gd name="connsiteY217" fmla="*/ 64475 h 1561045"/>
                <a:gd name="connsiteX218" fmla="*/ 1104036 w 2485572"/>
                <a:gd name="connsiteY218" fmla="*/ 70156 h 1561045"/>
                <a:gd name="connsiteX219" fmla="*/ 1109717 w 2485572"/>
                <a:gd name="connsiteY219" fmla="*/ 75837 h 1561045"/>
                <a:gd name="connsiteX220" fmla="*/ 1118238 w 2485572"/>
                <a:gd name="connsiteY220" fmla="*/ 81233 h 1561045"/>
                <a:gd name="connsiteX221" fmla="*/ 1121078 w 2485572"/>
                <a:gd name="connsiteY221" fmla="*/ 84074 h 1561045"/>
                <a:gd name="connsiteX222" fmla="*/ 1143517 w 2485572"/>
                <a:gd name="connsiteY222" fmla="*/ 95435 h 1561045"/>
                <a:gd name="connsiteX223" fmla="*/ 1151754 w 2485572"/>
                <a:gd name="connsiteY223" fmla="*/ 100832 h 1561045"/>
                <a:gd name="connsiteX224" fmla="*/ 1171352 w 2485572"/>
                <a:gd name="connsiteY224" fmla="*/ 100832 h 1561045"/>
                <a:gd name="connsiteX225" fmla="*/ 1174192 w 2485572"/>
                <a:gd name="connsiteY225" fmla="*/ 98275 h 1561045"/>
                <a:gd name="connsiteX226" fmla="*/ 1188110 w 2485572"/>
                <a:gd name="connsiteY226" fmla="*/ 89754 h 1561045"/>
                <a:gd name="connsiteX227" fmla="*/ 1193791 w 2485572"/>
                <a:gd name="connsiteY227" fmla="*/ 84074 h 1561045"/>
                <a:gd name="connsiteX228" fmla="*/ 1238668 w 2485572"/>
                <a:gd name="connsiteY228" fmla="*/ 75837 h 1561045"/>
                <a:gd name="connsiteX229" fmla="*/ 1244348 w 2485572"/>
                <a:gd name="connsiteY229" fmla="*/ 78677 h 1561045"/>
                <a:gd name="connsiteX230" fmla="*/ 1272184 w 2485572"/>
                <a:gd name="connsiteY230" fmla="*/ 75837 h 1561045"/>
                <a:gd name="connsiteX231" fmla="*/ 1280705 w 2485572"/>
                <a:gd name="connsiteY231" fmla="*/ 72996 h 1561045"/>
                <a:gd name="connsiteX232" fmla="*/ 1286385 w 2485572"/>
                <a:gd name="connsiteY232" fmla="*/ 72996 h 1561045"/>
                <a:gd name="connsiteX233" fmla="*/ 1348020 w 2485572"/>
                <a:gd name="connsiteY233" fmla="*/ 50558 h 1561045"/>
                <a:gd name="connsiteX234" fmla="*/ 1350861 w 2485572"/>
                <a:gd name="connsiteY234" fmla="*/ 50558 h 1561045"/>
                <a:gd name="connsiteX235" fmla="*/ 1392898 w 2485572"/>
                <a:gd name="connsiteY235" fmla="*/ 39197 h 1561045"/>
                <a:gd name="connsiteX236" fmla="*/ 1406815 w 2485572"/>
                <a:gd name="connsiteY236" fmla="*/ 39197 h 1561045"/>
                <a:gd name="connsiteX237" fmla="*/ 1459929 w 2485572"/>
                <a:gd name="connsiteY237" fmla="*/ 36640 h 1561045"/>
                <a:gd name="connsiteX238" fmla="*/ 1468450 w 2485572"/>
                <a:gd name="connsiteY238" fmla="*/ 36640 h 1561045"/>
                <a:gd name="connsiteX239" fmla="*/ 1474131 w 2485572"/>
                <a:gd name="connsiteY239" fmla="*/ 33800 h 1561045"/>
                <a:gd name="connsiteX240" fmla="*/ 1479528 w 2485572"/>
                <a:gd name="connsiteY240" fmla="*/ 30960 h 1561045"/>
                <a:gd name="connsiteX241" fmla="*/ 1485208 w 2485572"/>
                <a:gd name="connsiteY241" fmla="*/ 30960 h 1561045"/>
                <a:gd name="connsiteX242" fmla="*/ 1544003 w 2485572"/>
                <a:gd name="connsiteY242" fmla="*/ 16758 h 1561045"/>
                <a:gd name="connsiteX243" fmla="*/ 1549684 w 2485572"/>
                <a:gd name="connsiteY243" fmla="*/ 14202 h 1561045"/>
                <a:gd name="connsiteX244" fmla="*/ 1555364 w 2485572"/>
                <a:gd name="connsiteY244" fmla="*/ 14202 h 1561045"/>
                <a:gd name="connsiteX245" fmla="*/ 1563601 w 2485572"/>
                <a:gd name="connsiteY245" fmla="*/ 11361 h 1561045"/>
                <a:gd name="connsiteX246" fmla="*/ 1614159 w 2485572"/>
                <a:gd name="connsiteY246" fmla="*/ 22439 h 1561045"/>
                <a:gd name="connsiteX247" fmla="*/ 1619840 w 2485572"/>
                <a:gd name="connsiteY247" fmla="*/ 19598 h 1561045"/>
                <a:gd name="connsiteX248" fmla="*/ 1630917 w 2485572"/>
                <a:gd name="connsiteY248" fmla="*/ 16758 h 1561045"/>
                <a:gd name="connsiteX249" fmla="*/ 1645119 w 2485572"/>
                <a:gd name="connsiteY249" fmla="*/ 8521 h 1561045"/>
                <a:gd name="connsiteX250" fmla="*/ 1653356 w 2485572"/>
                <a:gd name="connsiteY250" fmla="*/ 5681 h 1561045"/>
                <a:gd name="connsiteX251" fmla="*/ 1689712 w 2485572"/>
                <a:gd name="connsiteY251" fmla="*/ 0 h 1561045"/>
                <a:gd name="connsiteX252" fmla="*/ 1698233 w 2485572"/>
                <a:gd name="connsiteY252" fmla="*/ 11361 h 1561045"/>
                <a:gd name="connsiteX253" fmla="*/ 1703914 w 2485572"/>
                <a:gd name="connsiteY253" fmla="*/ 14202 h 1561045"/>
                <a:gd name="connsiteX254" fmla="*/ 1709310 w 2485572"/>
                <a:gd name="connsiteY254" fmla="*/ 16758 h 1561045"/>
                <a:gd name="connsiteX255" fmla="*/ 1717831 w 2485572"/>
                <a:gd name="connsiteY255" fmla="*/ 16758 h 1561045"/>
                <a:gd name="connsiteX256" fmla="*/ 1757028 w 2485572"/>
                <a:gd name="connsiteY256" fmla="*/ 22439 h 1561045"/>
                <a:gd name="connsiteX257" fmla="*/ 1762708 w 2485572"/>
                <a:gd name="connsiteY257" fmla="*/ 25279 h 1561045"/>
                <a:gd name="connsiteX258" fmla="*/ 1768389 w 2485572"/>
                <a:gd name="connsiteY258" fmla="*/ 25279 h 1561045"/>
                <a:gd name="connsiteX259" fmla="*/ 1787987 w 2485572"/>
                <a:gd name="connsiteY259" fmla="*/ 33800 h 1561045"/>
                <a:gd name="connsiteX260" fmla="*/ 1793384 w 2485572"/>
                <a:gd name="connsiteY260" fmla="*/ 33800 h 1561045"/>
                <a:gd name="connsiteX261" fmla="*/ 1801905 w 2485572"/>
                <a:gd name="connsiteY261" fmla="*/ 36640 h 1561045"/>
                <a:gd name="connsiteX262" fmla="*/ 1835421 w 2485572"/>
                <a:gd name="connsiteY262" fmla="*/ 42037 h 1561045"/>
                <a:gd name="connsiteX263" fmla="*/ 1891659 w 2485572"/>
                <a:gd name="connsiteY263" fmla="*/ 61635 h 1561045"/>
                <a:gd name="connsiteX264" fmla="*/ 1897340 w 2485572"/>
                <a:gd name="connsiteY264" fmla="*/ 64475 h 1561045"/>
                <a:gd name="connsiteX265" fmla="*/ 1899896 w 2485572"/>
                <a:gd name="connsiteY265" fmla="*/ 67316 h 1561045"/>
                <a:gd name="connsiteX266" fmla="*/ 1944774 w 2485572"/>
                <a:gd name="connsiteY266" fmla="*/ 123270 h 1561045"/>
                <a:gd name="connsiteX267" fmla="*/ 1947614 w 2485572"/>
                <a:gd name="connsiteY267" fmla="*/ 128951 h 1561045"/>
                <a:gd name="connsiteX268" fmla="*/ 1950454 w 2485572"/>
                <a:gd name="connsiteY268" fmla="*/ 131791 h 1561045"/>
                <a:gd name="connsiteX269" fmla="*/ 1956135 w 2485572"/>
                <a:gd name="connsiteY269" fmla="*/ 140312 h 1561045"/>
                <a:gd name="connsiteX270" fmla="*/ 1958975 w 2485572"/>
                <a:gd name="connsiteY270" fmla="*/ 145709 h 1561045"/>
                <a:gd name="connsiteX271" fmla="*/ 1961532 w 2485572"/>
                <a:gd name="connsiteY271" fmla="*/ 154230 h 1561045"/>
                <a:gd name="connsiteX272" fmla="*/ 1998172 w 2485572"/>
                <a:gd name="connsiteY272" fmla="*/ 204788 h 1561045"/>
                <a:gd name="connsiteX273" fmla="*/ 2003569 w 2485572"/>
                <a:gd name="connsiteY273" fmla="*/ 207344 h 1561045"/>
                <a:gd name="connsiteX274" fmla="*/ 2009249 w 2485572"/>
                <a:gd name="connsiteY274" fmla="*/ 210184 h 1561045"/>
                <a:gd name="connsiteX275" fmla="*/ 2017770 w 2485572"/>
                <a:gd name="connsiteY275" fmla="*/ 210184 h 1561045"/>
                <a:gd name="connsiteX276" fmla="*/ 2026007 w 2485572"/>
                <a:gd name="connsiteY276" fmla="*/ 213025 h 1561045"/>
                <a:gd name="connsiteX277" fmla="*/ 2037368 w 2485572"/>
                <a:gd name="connsiteY277" fmla="*/ 215865 h 1561045"/>
                <a:gd name="connsiteX278" fmla="*/ 2099003 w 2485572"/>
                <a:gd name="connsiteY278" fmla="*/ 221546 h 1561045"/>
                <a:gd name="connsiteX279" fmla="*/ 2104684 w 2485572"/>
                <a:gd name="connsiteY279" fmla="*/ 224386 h 1561045"/>
                <a:gd name="connsiteX280" fmla="*/ 2112921 w 2485572"/>
                <a:gd name="connsiteY280" fmla="*/ 224386 h 1561045"/>
                <a:gd name="connsiteX281" fmla="*/ 2124283 w 2485572"/>
                <a:gd name="connsiteY281" fmla="*/ 229783 h 1561045"/>
                <a:gd name="connsiteX282" fmla="*/ 2177397 w 2485572"/>
                <a:gd name="connsiteY282" fmla="*/ 229783 h 1561045"/>
                <a:gd name="connsiteX283" fmla="*/ 2185918 w 2485572"/>
                <a:gd name="connsiteY283" fmla="*/ 232623 h 1561045"/>
                <a:gd name="connsiteX284" fmla="*/ 2213753 w 2485572"/>
                <a:gd name="connsiteY284" fmla="*/ 226942 h 1561045"/>
                <a:gd name="connsiteX285" fmla="*/ 2219434 w 2485572"/>
                <a:gd name="connsiteY285" fmla="*/ 224386 h 1561045"/>
                <a:gd name="connsiteX286" fmla="*/ 2241872 w 2485572"/>
                <a:gd name="connsiteY286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047569 w 2485572"/>
                <a:gd name="connsiteY70" fmla="*/ 1397533 h 1561045"/>
                <a:gd name="connsiteX71" fmla="*/ 1022803 w 2485572"/>
                <a:gd name="connsiteY71" fmla="*/ 1387217 h 1561045"/>
                <a:gd name="connsiteX72" fmla="*/ 1011725 w 2485572"/>
                <a:gd name="connsiteY72" fmla="*/ 1381536 h 1561045"/>
                <a:gd name="connsiteX73" fmla="*/ 1000364 w 2485572"/>
                <a:gd name="connsiteY73" fmla="*/ 1381536 h 1561045"/>
                <a:gd name="connsiteX74" fmla="*/ 961167 w 2485572"/>
                <a:gd name="connsiteY74" fmla="*/ 1376140 h 1561045"/>
                <a:gd name="connsiteX75" fmla="*/ 924811 w 2485572"/>
                <a:gd name="connsiteY75" fmla="*/ 1367618 h 1561045"/>
                <a:gd name="connsiteX76" fmla="*/ 919131 w 2485572"/>
                <a:gd name="connsiteY76" fmla="*/ 1367618 h 1561045"/>
                <a:gd name="connsiteX77" fmla="*/ 913450 w 2485572"/>
                <a:gd name="connsiteY77" fmla="*/ 1364778 h 1561045"/>
                <a:gd name="connsiteX78" fmla="*/ 908053 w 2485572"/>
                <a:gd name="connsiteY78" fmla="*/ 1364778 h 1561045"/>
                <a:gd name="connsiteX79" fmla="*/ 877094 w 2485572"/>
                <a:gd name="connsiteY79" fmla="*/ 1381536 h 1561045"/>
                <a:gd name="connsiteX80" fmla="*/ 868857 w 2485572"/>
                <a:gd name="connsiteY80" fmla="*/ 1390057 h 1561045"/>
                <a:gd name="connsiteX81" fmla="*/ 835057 w 2485572"/>
                <a:gd name="connsiteY81" fmla="*/ 1434934 h 1561045"/>
                <a:gd name="connsiteX82" fmla="*/ 832217 w 2485572"/>
                <a:gd name="connsiteY82" fmla="*/ 1440331 h 1561045"/>
                <a:gd name="connsiteX83" fmla="*/ 832217 w 2485572"/>
                <a:gd name="connsiteY83" fmla="*/ 1446012 h 1561045"/>
                <a:gd name="connsiteX84" fmla="*/ 767741 w 2485572"/>
                <a:gd name="connsiteY84" fmla="*/ 1513327 h 1561045"/>
                <a:gd name="connsiteX85" fmla="*/ 711787 w 2485572"/>
                <a:gd name="connsiteY85" fmla="*/ 1535766 h 1561045"/>
                <a:gd name="connsiteX86" fmla="*/ 686508 w 2485572"/>
                <a:gd name="connsiteY86" fmla="*/ 1541447 h 1561045"/>
                <a:gd name="connsiteX87" fmla="*/ 661513 w 2485572"/>
                <a:gd name="connsiteY87" fmla="*/ 1549684 h 1561045"/>
                <a:gd name="connsiteX88" fmla="*/ 658672 w 2485572"/>
                <a:gd name="connsiteY88" fmla="*/ 1552524 h 1561045"/>
                <a:gd name="connsiteX89" fmla="*/ 652992 w 2485572"/>
                <a:gd name="connsiteY89" fmla="*/ 1555364 h 1561045"/>
                <a:gd name="connsiteX90" fmla="*/ 624873 w 2485572"/>
                <a:gd name="connsiteY90" fmla="*/ 1561045 h 1561045"/>
                <a:gd name="connsiteX91" fmla="*/ 619476 w 2485572"/>
                <a:gd name="connsiteY91" fmla="*/ 1558205 h 1561045"/>
                <a:gd name="connsiteX92" fmla="*/ 616636 w 2485572"/>
                <a:gd name="connsiteY92" fmla="*/ 1555364 h 1561045"/>
                <a:gd name="connsiteX93" fmla="*/ 597037 w 2485572"/>
                <a:gd name="connsiteY93" fmla="*/ 1532926 h 1561045"/>
                <a:gd name="connsiteX94" fmla="*/ 594197 w 2485572"/>
                <a:gd name="connsiteY94" fmla="*/ 1521848 h 1561045"/>
                <a:gd name="connsiteX95" fmla="*/ 591357 w 2485572"/>
                <a:gd name="connsiteY95" fmla="*/ 1519008 h 1561045"/>
                <a:gd name="connsiteX96" fmla="*/ 566078 w 2485572"/>
                <a:gd name="connsiteY96" fmla="*/ 1482368 h 1561045"/>
                <a:gd name="connsiteX97" fmla="*/ 560397 w 2485572"/>
                <a:gd name="connsiteY97" fmla="*/ 1471291 h 1561045"/>
                <a:gd name="connsiteX98" fmla="*/ 555000 w 2485572"/>
                <a:gd name="connsiteY98" fmla="*/ 1465610 h 1561045"/>
                <a:gd name="connsiteX99" fmla="*/ 498762 w 2485572"/>
                <a:gd name="connsiteY99" fmla="*/ 1432094 h 1561045"/>
                <a:gd name="connsiteX100" fmla="*/ 490525 w 2485572"/>
                <a:gd name="connsiteY100" fmla="*/ 1429254 h 1561045"/>
                <a:gd name="connsiteX101" fmla="*/ 487685 w 2485572"/>
                <a:gd name="connsiteY101" fmla="*/ 1429254 h 1561045"/>
                <a:gd name="connsiteX102" fmla="*/ 462406 w 2485572"/>
                <a:gd name="connsiteY102" fmla="*/ 1426413 h 1561045"/>
                <a:gd name="connsiteX103" fmla="*/ 400770 w 2485572"/>
                <a:gd name="connsiteY103" fmla="*/ 1426413 h 1561045"/>
                <a:gd name="connsiteX104" fmla="*/ 392250 w 2485572"/>
                <a:gd name="connsiteY104" fmla="*/ 1423573 h 1561045"/>
                <a:gd name="connsiteX105" fmla="*/ 384013 w 2485572"/>
                <a:gd name="connsiteY105" fmla="*/ 1420733 h 1561045"/>
                <a:gd name="connsiteX106" fmla="*/ 375492 w 2485572"/>
                <a:gd name="connsiteY106" fmla="*/ 1420733 h 1561045"/>
                <a:gd name="connsiteX107" fmla="*/ 319537 w 2485572"/>
                <a:gd name="connsiteY107" fmla="*/ 1409655 h 1561045"/>
                <a:gd name="connsiteX108" fmla="*/ 313856 w 2485572"/>
                <a:gd name="connsiteY108" fmla="*/ 1406815 h 1561045"/>
                <a:gd name="connsiteX109" fmla="*/ 308176 w 2485572"/>
                <a:gd name="connsiteY109" fmla="*/ 1406815 h 1561045"/>
                <a:gd name="connsiteX110" fmla="*/ 297098 w 2485572"/>
                <a:gd name="connsiteY110" fmla="*/ 1401134 h 1561045"/>
                <a:gd name="connsiteX111" fmla="*/ 221546 w 2485572"/>
                <a:gd name="connsiteY111" fmla="*/ 1392898 h 1561045"/>
                <a:gd name="connsiteX112" fmla="*/ 213025 w 2485572"/>
                <a:gd name="connsiteY112" fmla="*/ 1392898 h 1561045"/>
                <a:gd name="connsiteX113" fmla="*/ 204504 w 2485572"/>
                <a:gd name="connsiteY113" fmla="*/ 1395738 h 1561045"/>
                <a:gd name="connsiteX114" fmla="*/ 154230 w 2485572"/>
                <a:gd name="connsiteY114" fmla="*/ 1406815 h 1561045"/>
                <a:gd name="connsiteX115" fmla="*/ 148549 w 2485572"/>
                <a:gd name="connsiteY115" fmla="*/ 1403975 h 1561045"/>
                <a:gd name="connsiteX116" fmla="*/ 137472 w 2485572"/>
                <a:gd name="connsiteY116" fmla="*/ 1398294 h 1561045"/>
                <a:gd name="connsiteX117" fmla="*/ 131791 w 2485572"/>
                <a:gd name="connsiteY117" fmla="*/ 1398294 h 1561045"/>
                <a:gd name="connsiteX118" fmla="*/ 67316 w 2485572"/>
                <a:gd name="connsiteY118" fmla="*/ 1418177 h 1561045"/>
                <a:gd name="connsiteX119" fmla="*/ 58795 w 2485572"/>
                <a:gd name="connsiteY119" fmla="*/ 1420733 h 1561045"/>
                <a:gd name="connsiteX120" fmla="*/ 50558 w 2485572"/>
                <a:gd name="connsiteY120" fmla="*/ 1423573 h 1561045"/>
                <a:gd name="connsiteX121" fmla="*/ 42037 w 2485572"/>
                <a:gd name="connsiteY121" fmla="*/ 1423573 h 1561045"/>
                <a:gd name="connsiteX122" fmla="*/ 5681 w 2485572"/>
                <a:gd name="connsiteY122" fmla="*/ 1432094 h 1561045"/>
                <a:gd name="connsiteX123" fmla="*/ 2840 w 2485572"/>
                <a:gd name="connsiteY123" fmla="*/ 1403975 h 1561045"/>
                <a:gd name="connsiteX124" fmla="*/ 0 w 2485572"/>
                <a:gd name="connsiteY124" fmla="*/ 1395738 h 1561045"/>
                <a:gd name="connsiteX125" fmla="*/ 5681 w 2485572"/>
                <a:gd name="connsiteY125" fmla="*/ 1373299 h 1561045"/>
                <a:gd name="connsiteX126" fmla="*/ 5681 w 2485572"/>
                <a:gd name="connsiteY126" fmla="*/ 1361938 h 1561045"/>
                <a:gd name="connsiteX127" fmla="*/ 11361 w 2485572"/>
                <a:gd name="connsiteY127" fmla="*/ 1345180 h 1561045"/>
                <a:gd name="connsiteX128" fmla="*/ 42037 w 2485572"/>
                <a:gd name="connsiteY128" fmla="*/ 1305983 h 1561045"/>
                <a:gd name="connsiteX129" fmla="*/ 47718 w 2485572"/>
                <a:gd name="connsiteY129" fmla="*/ 1294622 h 1561045"/>
                <a:gd name="connsiteX130" fmla="*/ 39197 w 2485572"/>
                <a:gd name="connsiteY130" fmla="*/ 1275024 h 1561045"/>
                <a:gd name="connsiteX131" fmla="*/ 33516 w 2485572"/>
                <a:gd name="connsiteY131" fmla="*/ 1269627 h 1561045"/>
                <a:gd name="connsiteX132" fmla="*/ 33516 w 2485572"/>
                <a:gd name="connsiteY132" fmla="*/ 1244348 h 1561045"/>
                <a:gd name="connsiteX133" fmla="*/ 64475 w 2485572"/>
                <a:gd name="connsiteY133" fmla="*/ 1213389 h 1561045"/>
                <a:gd name="connsiteX134" fmla="*/ 81233 w 2485572"/>
                <a:gd name="connsiteY134" fmla="*/ 1199471 h 1561045"/>
                <a:gd name="connsiteX135" fmla="*/ 86914 w 2485572"/>
                <a:gd name="connsiteY135" fmla="*/ 1190950 h 1561045"/>
                <a:gd name="connsiteX136" fmla="*/ 97991 w 2485572"/>
                <a:gd name="connsiteY136" fmla="*/ 1160275 h 1561045"/>
                <a:gd name="connsiteX137" fmla="*/ 95435 w 2485572"/>
                <a:gd name="connsiteY137" fmla="*/ 1151753 h 1561045"/>
                <a:gd name="connsiteX138" fmla="*/ 95435 w 2485572"/>
                <a:gd name="connsiteY138" fmla="*/ 1121078 h 1561045"/>
                <a:gd name="connsiteX139" fmla="*/ 100832 w 2485572"/>
                <a:gd name="connsiteY139" fmla="*/ 1112557 h 1561045"/>
                <a:gd name="connsiteX140" fmla="*/ 103672 w 2485572"/>
                <a:gd name="connsiteY140" fmla="*/ 1106876 h 1561045"/>
                <a:gd name="connsiteX141" fmla="*/ 154230 w 2485572"/>
                <a:gd name="connsiteY141" fmla="*/ 1070520 h 1561045"/>
                <a:gd name="connsiteX142" fmla="*/ 176668 w 2485572"/>
                <a:gd name="connsiteY142" fmla="*/ 1045241 h 1561045"/>
                <a:gd name="connsiteX143" fmla="*/ 176668 w 2485572"/>
                <a:gd name="connsiteY143" fmla="*/ 1037004 h 1561045"/>
                <a:gd name="connsiteX144" fmla="*/ 173828 w 2485572"/>
                <a:gd name="connsiteY144" fmla="*/ 1028483 h 1561045"/>
                <a:gd name="connsiteX145" fmla="*/ 157070 w 2485572"/>
                <a:gd name="connsiteY145" fmla="*/ 1008885 h 1561045"/>
                <a:gd name="connsiteX146" fmla="*/ 154230 w 2485572"/>
                <a:gd name="connsiteY146" fmla="*/ 1000648 h 1561045"/>
                <a:gd name="connsiteX147" fmla="*/ 157070 w 2485572"/>
                <a:gd name="connsiteY147" fmla="*/ 964008 h 1561045"/>
                <a:gd name="connsiteX148" fmla="*/ 154230 w 2485572"/>
                <a:gd name="connsiteY148" fmla="*/ 955771 h 1561045"/>
                <a:gd name="connsiteX149" fmla="*/ 126111 w 2485572"/>
                <a:gd name="connsiteY149" fmla="*/ 930492 h 1561045"/>
                <a:gd name="connsiteX150" fmla="*/ 112193 w 2485572"/>
                <a:gd name="connsiteY150" fmla="*/ 927652 h 1561045"/>
                <a:gd name="connsiteX151" fmla="*/ 109353 w 2485572"/>
                <a:gd name="connsiteY151" fmla="*/ 921971 h 1561045"/>
                <a:gd name="connsiteX152" fmla="*/ 109353 w 2485572"/>
                <a:gd name="connsiteY152" fmla="*/ 908053 h 1561045"/>
                <a:gd name="connsiteX153" fmla="*/ 117590 w 2485572"/>
                <a:gd name="connsiteY153" fmla="*/ 891295 h 1561045"/>
                <a:gd name="connsiteX154" fmla="*/ 123270 w 2485572"/>
                <a:gd name="connsiteY154" fmla="*/ 885615 h 1561045"/>
                <a:gd name="connsiteX155" fmla="*/ 148549 w 2485572"/>
                <a:gd name="connsiteY155" fmla="*/ 866016 h 1561045"/>
                <a:gd name="connsiteX156" fmla="*/ 128951 w 2485572"/>
                <a:gd name="connsiteY156" fmla="*/ 840738 h 1561045"/>
                <a:gd name="connsiteX157" fmla="*/ 126111 w 2485572"/>
                <a:gd name="connsiteY157" fmla="*/ 821139 h 1561045"/>
                <a:gd name="connsiteX158" fmla="*/ 140028 w 2485572"/>
                <a:gd name="connsiteY158" fmla="*/ 812618 h 1561045"/>
                <a:gd name="connsiteX159" fmla="*/ 142869 w 2485572"/>
                <a:gd name="connsiteY159" fmla="*/ 790464 h 1561045"/>
                <a:gd name="connsiteX160" fmla="*/ 154230 w 2485572"/>
                <a:gd name="connsiteY160" fmla="*/ 773422 h 1561045"/>
                <a:gd name="connsiteX161" fmla="*/ 157070 w 2485572"/>
                <a:gd name="connsiteY161" fmla="*/ 762344 h 1561045"/>
                <a:gd name="connsiteX162" fmla="*/ 157070 w 2485572"/>
                <a:gd name="connsiteY162" fmla="*/ 753824 h 1561045"/>
                <a:gd name="connsiteX163" fmla="*/ 145709 w 2485572"/>
                <a:gd name="connsiteY163" fmla="*/ 731385 h 1561045"/>
                <a:gd name="connsiteX164" fmla="*/ 145709 w 2485572"/>
                <a:gd name="connsiteY164" fmla="*/ 723148 h 1561045"/>
                <a:gd name="connsiteX165" fmla="*/ 159627 w 2485572"/>
                <a:gd name="connsiteY165" fmla="*/ 714627 h 1561045"/>
                <a:gd name="connsiteX166" fmla="*/ 204504 w 2485572"/>
                <a:gd name="connsiteY166" fmla="*/ 708946 h 1561045"/>
                <a:gd name="connsiteX167" fmla="*/ 232623 w 2485572"/>
                <a:gd name="connsiteY167" fmla="*/ 678271 h 1561045"/>
                <a:gd name="connsiteX168" fmla="*/ 232623 w 2485572"/>
                <a:gd name="connsiteY168" fmla="*/ 666909 h 1561045"/>
                <a:gd name="connsiteX169" fmla="*/ 215865 w 2485572"/>
                <a:gd name="connsiteY169" fmla="*/ 644755 h 1561045"/>
                <a:gd name="connsiteX170" fmla="*/ 218705 w 2485572"/>
                <a:gd name="connsiteY170" fmla="*/ 613795 h 1561045"/>
                <a:gd name="connsiteX171" fmla="*/ 241144 w 2485572"/>
                <a:gd name="connsiteY171" fmla="*/ 582836 h 1561045"/>
                <a:gd name="connsiteX172" fmla="*/ 252221 w 2485572"/>
                <a:gd name="connsiteY172" fmla="*/ 571758 h 1561045"/>
                <a:gd name="connsiteX173" fmla="*/ 285737 w 2485572"/>
                <a:gd name="connsiteY173" fmla="*/ 524041 h 1561045"/>
                <a:gd name="connsiteX174" fmla="*/ 291418 w 2485572"/>
                <a:gd name="connsiteY174" fmla="*/ 518644 h 1561045"/>
                <a:gd name="connsiteX175" fmla="*/ 322377 w 2485572"/>
                <a:gd name="connsiteY175" fmla="*/ 518644 h 1561045"/>
                <a:gd name="connsiteX176" fmla="*/ 333455 w 2485572"/>
                <a:gd name="connsiteY176" fmla="*/ 510123 h 1561045"/>
                <a:gd name="connsiteX177" fmla="*/ 341976 w 2485572"/>
                <a:gd name="connsiteY177" fmla="*/ 482004 h 1561045"/>
                <a:gd name="connsiteX178" fmla="*/ 347372 w 2485572"/>
                <a:gd name="connsiteY178" fmla="*/ 476607 h 1561045"/>
                <a:gd name="connsiteX179" fmla="*/ 386853 w 2485572"/>
                <a:gd name="connsiteY179" fmla="*/ 459565 h 1561045"/>
                <a:gd name="connsiteX180" fmla="*/ 389409 w 2485572"/>
                <a:gd name="connsiteY180" fmla="*/ 454169 h 1561045"/>
                <a:gd name="connsiteX181" fmla="*/ 400770 w 2485572"/>
                <a:gd name="connsiteY181" fmla="*/ 434570 h 1561045"/>
                <a:gd name="connsiteX182" fmla="*/ 414688 w 2485572"/>
                <a:gd name="connsiteY182" fmla="*/ 392534 h 1561045"/>
                <a:gd name="connsiteX183" fmla="*/ 428890 w 2485572"/>
                <a:gd name="connsiteY183" fmla="*/ 341976 h 1561045"/>
                <a:gd name="connsiteX184" fmla="*/ 434286 w 2485572"/>
                <a:gd name="connsiteY184" fmla="*/ 255062 h 1561045"/>
                <a:gd name="connsiteX185" fmla="*/ 437127 w 2485572"/>
                <a:gd name="connsiteY185" fmla="*/ 252221 h 1561045"/>
                <a:gd name="connsiteX186" fmla="*/ 448488 w 2485572"/>
                <a:gd name="connsiteY186" fmla="*/ 235463 h 1561045"/>
                <a:gd name="connsiteX187" fmla="*/ 468086 w 2485572"/>
                <a:gd name="connsiteY187" fmla="*/ 221546 h 1561045"/>
                <a:gd name="connsiteX188" fmla="*/ 501602 w 2485572"/>
                <a:gd name="connsiteY188" fmla="*/ 215865 h 1561045"/>
                <a:gd name="connsiteX189" fmla="*/ 512964 w 2485572"/>
                <a:gd name="connsiteY189" fmla="*/ 213025 h 1561045"/>
                <a:gd name="connsiteX190" fmla="*/ 555000 w 2485572"/>
                <a:gd name="connsiteY190" fmla="*/ 187746 h 1561045"/>
                <a:gd name="connsiteX191" fmla="*/ 557557 w 2485572"/>
                <a:gd name="connsiteY191" fmla="*/ 182349 h 1561045"/>
                <a:gd name="connsiteX192" fmla="*/ 602434 w 2485572"/>
                <a:gd name="connsiteY192" fmla="*/ 131791 h 1561045"/>
                <a:gd name="connsiteX193" fmla="*/ 605274 w 2485572"/>
                <a:gd name="connsiteY193" fmla="*/ 123270 h 1561045"/>
                <a:gd name="connsiteX194" fmla="*/ 594197 w 2485572"/>
                <a:gd name="connsiteY194" fmla="*/ 70156 h 1561045"/>
                <a:gd name="connsiteX195" fmla="*/ 650151 w 2485572"/>
                <a:gd name="connsiteY195" fmla="*/ 92595 h 1561045"/>
                <a:gd name="connsiteX196" fmla="*/ 664069 w 2485572"/>
                <a:gd name="connsiteY196" fmla="*/ 92595 h 1561045"/>
                <a:gd name="connsiteX197" fmla="*/ 689348 w 2485572"/>
                <a:gd name="connsiteY197" fmla="*/ 98275 h 1561045"/>
                <a:gd name="connsiteX198" fmla="*/ 723148 w 2485572"/>
                <a:gd name="connsiteY198" fmla="*/ 89754 h 1561045"/>
                <a:gd name="connsiteX199" fmla="*/ 725704 w 2485572"/>
                <a:gd name="connsiteY199" fmla="*/ 92595 h 1561045"/>
                <a:gd name="connsiteX200" fmla="*/ 731385 w 2485572"/>
                <a:gd name="connsiteY200" fmla="*/ 92595 h 1561045"/>
                <a:gd name="connsiteX201" fmla="*/ 737065 w 2485572"/>
                <a:gd name="connsiteY201" fmla="*/ 95435 h 1561045"/>
                <a:gd name="connsiteX202" fmla="*/ 742746 w 2485572"/>
                <a:gd name="connsiteY202" fmla="*/ 95435 h 1561045"/>
                <a:gd name="connsiteX203" fmla="*/ 779102 w 2485572"/>
                <a:gd name="connsiteY203" fmla="*/ 75837 h 1561045"/>
                <a:gd name="connsiteX204" fmla="*/ 818299 w 2485572"/>
                <a:gd name="connsiteY204" fmla="*/ 39197 h 1561045"/>
                <a:gd name="connsiteX205" fmla="*/ 823980 w 2485572"/>
                <a:gd name="connsiteY205" fmla="*/ 33800 h 1561045"/>
                <a:gd name="connsiteX206" fmla="*/ 851815 w 2485572"/>
                <a:gd name="connsiteY206" fmla="*/ 19598 h 1561045"/>
                <a:gd name="connsiteX207" fmla="*/ 854655 w 2485572"/>
                <a:gd name="connsiteY207" fmla="*/ 14202 h 1561045"/>
                <a:gd name="connsiteX208" fmla="*/ 888455 w 2485572"/>
                <a:gd name="connsiteY208" fmla="*/ 8521 h 1561045"/>
                <a:gd name="connsiteX209" fmla="*/ 893852 w 2485572"/>
                <a:gd name="connsiteY209" fmla="*/ 11361 h 1561045"/>
                <a:gd name="connsiteX210" fmla="*/ 933332 w 2485572"/>
                <a:gd name="connsiteY210" fmla="*/ 36640 h 1561045"/>
                <a:gd name="connsiteX211" fmla="*/ 938729 w 2485572"/>
                <a:gd name="connsiteY211" fmla="*/ 42037 h 1561045"/>
                <a:gd name="connsiteX212" fmla="*/ 969689 w 2485572"/>
                <a:gd name="connsiteY212" fmla="*/ 61635 h 1561045"/>
                <a:gd name="connsiteX213" fmla="*/ 972529 w 2485572"/>
                <a:gd name="connsiteY213" fmla="*/ 64475 h 1561045"/>
                <a:gd name="connsiteX214" fmla="*/ 977925 w 2485572"/>
                <a:gd name="connsiteY214" fmla="*/ 67316 h 1561045"/>
                <a:gd name="connsiteX215" fmla="*/ 1011725 w 2485572"/>
                <a:gd name="connsiteY215" fmla="*/ 67316 h 1561045"/>
                <a:gd name="connsiteX216" fmla="*/ 1031324 w 2485572"/>
                <a:gd name="connsiteY216" fmla="*/ 64475 h 1561045"/>
                <a:gd name="connsiteX217" fmla="*/ 1042401 w 2485572"/>
                <a:gd name="connsiteY217" fmla="*/ 64475 h 1561045"/>
                <a:gd name="connsiteX218" fmla="*/ 1104036 w 2485572"/>
                <a:gd name="connsiteY218" fmla="*/ 70156 h 1561045"/>
                <a:gd name="connsiteX219" fmla="*/ 1109717 w 2485572"/>
                <a:gd name="connsiteY219" fmla="*/ 75837 h 1561045"/>
                <a:gd name="connsiteX220" fmla="*/ 1118238 w 2485572"/>
                <a:gd name="connsiteY220" fmla="*/ 81233 h 1561045"/>
                <a:gd name="connsiteX221" fmla="*/ 1121078 w 2485572"/>
                <a:gd name="connsiteY221" fmla="*/ 84074 h 1561045"/>
                <a:gd name="connsiteX222" fmla="*/ 1143517 w 2485572"/>
                <a:gd name="connsiteY222" fmla="*/ 95435 h 1561045"/>
                <a:gd name="connsiteX223" fmla="*/ 1151754 w 2485572"/>
                <a:gd name="connsiteY223" fmla="*/ 100832 h 1561045"/>
                <a:gd name="connsiteX224" fmla="*/ 1171352 w 2485572"/>
                <a:gd name="connsiteY224" fmla="*/ 100832 h 1561045"/>
                <a:gd name="connsiteX225" fmla="*/ 1174192 w 2485572"/>
                <a:gd name="connsiteY225" fmla="*/ 98275 h 1561045"/>
                <a:gd name="connsiteX226" fmla="*/ 1188110 w 2485572"/>
                <a:gd name="connsiteY226" fmla="*/ 89754 h 1561045"/>
                <a:gd name="connsiteX227" fmla="*/ 1193791 w 2485572"/>
                <a:gd name="connsiteY227" fmla="*/ 84074 h 1561045"/>
                <a:gd name="connsiteX228" fmla="*/ 1238668 w 2485572"/>
                <a:gd name="connsiteY228" fmla="*/ 75837 h 1561045"/>
                <a:gd name="connsiteX229" fmla="*/ 1244348 w 2485572"/>
                <a:gd name="connsiteY229" fmla="*/ 78677 h 1561045"/>
                <a:gd name="connsiteX230" fmla="*/ 1272184 w 2485572"/>
                <a:gd name="connsiteY230" fmla="*/ 75837 h 1561045"/>
                <a:gd name="connsiteX231" fmla="*/ 1280705 w 2485572"/>
                <a:gd name="connsiteY231" fmla="*/ 72996 h 1561045"/>
                <a:gd name="connsiteX232" fmla="*/ 1286385 w 2485572"/>
                <a:gd name="connsiteY232" fmla="*/ 72996 h 1561045"/>
                <a:gd name="connsiteX233" fmla="*/ 1348020 w 2485572"/>
                <a:gd name="connsiteY233" fmla="*/ 50558 h 1561045"/>
                <a:gd name="connsiteX234" fmla="*/ 1350861 w 2485572"/>
                <a:gd name="connsiteY234" fmla="*/ 50558 h 1561045"/>
                <a:gd name="connsiteX235" fmla="*/ 1392898 w 2485572"/>
                <a:gd name="connsiteY235" fmla="*/ 39197 h 1561045"/>
                <a:gd name="connsiteX236" fmla="*/ 1406815 w 2485572"/>
                <a:gd name="connsiteY236" fmla="*/ 39197 h 1561045"/>
                <a:gd name="connsiteX237" fmla="*/ 1459929 w 2485572"/>
                <a:gd name="connsiteY237" fmla="*/ 36640 h 1561045"/>
                <a:gd name="connsiteX238" fmla="*/ 1468450 w 2485572"/>
                <a:gd name="connsiteY238" fmla="*/ 36640 h 1561045"/>
                <a:gd name="connsiteX239" fmla="*/ 1474131 w 2485572"/>
                <a:gd name="connsiteY239" fmla="*/ 33800 h 1561045"/>
                <a:gd name="connsiteX240" fmla="*/ 1479528 w 2485572"/>
                <a:gd name="connsiteY240" fmla="*/ 30960 h 1561045"/>
                <a:gd name="connsiteX241" fmla="*/ 1485208 w 2485572"/>
                <a:gd name="connsiteY241" fmla="*/ 30960 h 1561045"/>
                <a:gd name="connsiteX242" fmla="*/ 1544003 w 2485572"/>
                <a:gd name="connsiteY242" fmla="*/ 16758 h 1561045"/>
                <a:gd name="connsiteX243" fmla="*/ 1549684 w 2485572"/>
                <a:gd name="connsiteY243" fmla="*/ 14202 h 1561045"/>
                <a:gd name="connsiteX244" fmla="*/ 1555364 w 2485572"/>
                <a:gd name="connsiteY244" fmla="*/ 14202 h 1561045"/>
                <a:gd name="connsiteX245" fmla="*/ 1563601 w 2485572"/>
                <a:gd name="connsiteY245" fmla="*/ 11361 h 1561045"/>
                <a:gd name="connsiteX246" fmla="*/ 1614159 w 2485572"/>
                <a:gd name="connsiteY246" fmla="*/ 22439 h 1561045"/>
                <a:gd name="connsiteX247" fmla="*/ 1619840 w 2485572"/>
                <a:gd name="connsiteY247" fmla="*/ 19598 h 1561045"/>
                <a:gd name="connsiteX248" fmla="*/ 1630917 w 2485572"/>
                <a:gd name="connsiteY248" fmla="*/ 16758 h 1561045"/>
                <a:gd name="connsiteX249" fmla="*/ 1645119 w 2485572"/>
                <a:gd name="connsiteY249" fmla="*/ 8521 h 1561045"/>
                <a:gd name="connsiteX250" fmla="*/ 1653356 w 2485572"/>
                <a:gd name="connsiteY250" fmla="*/ 5681 h 1561045"/>
                <a:gd name="connsiteX251" fmla="*/ 1689712 w 2485572"/>
                <a:gd name="connsiteY251" fmla="*/ 0 h 1561045"/>
                <a:gd name="connsiteX252" fmla="*/ 1698233 w 2485572"/>
                <a:gd name="connsiteY252" fmla="*/ 11361 h 1561045"/>
                <a:gd name="connsiteX253" fmla="*/ 1703914 w 2485572"/>
                <a:gd name="connsiteY253" fmla="*/ 14202 h 1561045"/>
                <a:gd name="connsiteX254" fmla="*/ 1709310 w 2485572"/>
                <a:gd name="connsiteY254" fmla="*/ 16758 h 1561045"/>
                <a:gd name="connsiteX255" fmla="*/ 1717831 w 2485572"/>
                <a:gd name="connsiteY255" fmla="*/ 16758 h 1561045"/>
                <a:gd name="connsiteX256" fmla="*/ 1757028 w 2485572"/>
                <a:gd name="connsiteY256" fmla="*/ 22439 h 1561045"/>
                <a:gd name="connsiteX257" fmla="*/ 1762708 w 2485572"/>
                <a:gd name="connsiteY257" fmla="*/ 25279 h 1561045"/>
                <a:gd name="connsiteX258" fmla="*/ 1768389 w 2485572"/>
                <a:gd name="connsiteY258" fmla="*/ 25279 h 1561045"/>
                <a:gd name="connsiteX259" fmla="*/ 1787987 w 2485572"/>
                <a:gd name="connsiteY259" fmla="*/ 33800 h 1561045"/>
                <a:gd name="connsiteX260" fmla="*/ 1793384 w 2485572"/>
                <a:gd name="connsiteY260" fmla="*/ 33800 h 1561045"/>
                <a:gd name="connsiteX261" fmla="*/ 1801905 w 2485572"/>
                <a:gd name="connsiteY261" fmla="*/ 36640 h 1561045"/>
                <a:gd name="connsiteX262" fmla="*/ 1835421 w 2485572"/>
                <a:gd name="connsiteY262" fmla="*/ 42037 h 1561045"/>
                <a:gd name="connsiteX263" fmla="*/ 1891659 w 2485572"/>
                <a:gd name="connsiteY263" fmla="*/ 61635 h 1561045"/>
                <a:gd name="connsiteX264" fmla="*/ 1897340 w 2485572"/>
                <a:gd name="connsiteY264" fmla="*/ 64475 h 1561045"/>
                <a:gd name="connsiteX265" fmla="*/ 1899896 w 2485572"/>
                <a:gd name="connsiteY265" fmla="*/ 67316 h 1561045"/>
                <a:gd name="connsiteX266" fmla="*/ 1944774 w 2485572"/>
                <a:gd name="connsiteY266" fmla="*/ 123270 h 1561045"/>
                <a:gd name="connsiteX267" fmla="*/ 1947614 w 2485572"/>
                <a:gd name="connsiteY267" fmla="*/ 128951 h 1561045"/>
                <a:gd name="connsiteX268" fmla="*/ 1950454 w 2485572"/>
                <a:gd name="connsiteY268" fmla="*/ 131791 h 1561045"/>
                <a:gd name="connsiteX269" fmla="*/ 1956135 w 2485572"/>
                <a:gd name="connsiteY269" fmla="*/ 140312 h 1561045"/>
                <a:gd name="connsiteX270" fmla="*/ 1958975 w 2485572"/>
                <a:gd name="connsiteY270" fmla="*/ 145709 h 1561045"/>
                <a:gd name="connsiteX271" fmla="*/ 1961532 w 2485572"/>
                <a:gd name="connsiteY271" fmla="*/ 154230 h 1561045"/>
                <a:gd name="connsiteX272" fmla="*/ 1998172 w 2485572"/>
                <a:gd name="connsiteY272" fmla="*/ 204788 h 1561045"/>
                <a:gd name="connsiteX273" fmla="*/ 2003569 w 2485572"/>
                <a:gd name="connsiteY273" fmla="*/ 207344 h 1561045"/>
                <a:gd name="connsiteX274" fmla="*/ 2009249 w 2485572"/>
                <a:gd name="connsiteY274" fmla="*/ 210184 h 1561045"/>
                <a:gd name="connsiteX275" fmla="*/ 2017770 w 2485572"/>
                <a:gd name="connsiteY275" fmla="*/ 210184 h 1561045"/>
                <a:gd name="connsiteX276" fmla="*/ 2026007 w 2485572"/>
                <a:gd name="connsiteY276" fmla="*/ 213025 h 1561045"/>
                <a:gd name="connsiteX277" fmla="*/ 2037368 w 2485572"/>
                <a:gd name="connsiteY277" fmla="*/ 215865 h 1561045"/>
                <a:gd name="connsiteX278" fmla="*/ 2099003 w 2485572"/>
                <a:gd name="connsiteY278" fmla="*/ 221546 h 1561045"/>
                <a:gd name="connsiteX279" fmla="*/ 2104684 w 2485572"/>
                <a:gd name="connsiteY279" fmla="*/ 224386 h 1561045"/>
                <a:gd name="connsiteX280" fmla="*/ 2112921 w 2485572"/>
                <a:gd name="connsiteY280" fmla="*/ 224386 h 1561045"/>
                <a:gd name="connsiteX281" fmla="*/ 2124283 w 2485572"/>
                <a:gd name="connsiteY281" fmla="*/ 229783 h 1561045"/>
                <a:gd name="connsiteX282" fmla="*/ 2177397 w 2485572"/>
                <a:gd name="connsiteY282" fmla="*/ 229783 h 1561045"/>
                <a:gd name="connsiteX283" fmla="*/ 2185918 w 2485572"/>
                <a:gd name="connsiteY283" fmla="*/ 232623 h 1561045"/>
                <a:gd name="connsiteX284" fmla="*/ 2213753 w 2485572"/>
                <a:gd name="connsiteY284" fmla="*/ 226942 h 1561045"/>
                <a:gd name="connsiteX285" fmla="*/ 2219434 w 2485572"/>
                <a:gd name="connsiteY285" fmla="*/ 224386 h 1561045"/>
                <a:gd name="connsiteX286" fmla="*/ 2241872 w 2485572"/>
                <a:gd name="connsiteY286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104954 w 2485572"/>
                <a:gd name="connsiteY70" fmla="*/ 1402195 h 1561045"/>
                <a:gd name="connsiteX71" fmla="*/ 1047569 w 2485572"/>
                <a:gd name="connsiteY71" fmla="*/ 1397533 h 1561045"/>
                <a:gd name="connsiteX72" fmla="*/ 1022803 w 2485572"/>
                <a:gd name="connsiteY72" fmla="*/ 1387217 h 1561045"/>
                <a:gd name="connsiteX73" fmla="*/ 1011725 w 2485572"/>
                <a:gd name="connsiteY73" fmla="*/ 1381536 h 1561045"/>
                <a:gd name="connsiteX74" fmla="*/ 1000364 w 2485572"/>
                <a:gd name="connsiteY74" fmla="*/ 1381536 h 1561045"/>
                <a:gd name="connsiteX75" fmla="*/ 961167 w 2485572"/>
                <a:gd name="connsiteY75" fmla="*/ 1376140 h 1561045"/>
                <a:gd name="connsiteX76" fmla="*/ 924811 w 2485572"/>
                <a:gd name="connsiteY76" fmla="*/ 1367618 h 1561045"/>
                <a:gd name="connsiteX77" fmla="*/ 919131 w 2485572"/>
                <a:gd name="connsiteY77" fmla="*/ 1367618 h 1561045"/>
                <a:gd name="connsiteX78" fmla="*/ 913450 w 2485572"/>
                <a:gd name="connsiteY78" fmla="*/ 1364778 h 1561045"/>
                <a:gd name="connsiteX79" fmla="*/ 908053 w 2485572"/>
                <a:gd name="connsiteY79" fmla="*/ 1364778 h 1561045"/>
                <a:gd name="connsiteX80" fmla="*/ 877094 w 2485572"/>
                <a:gd name="connsiteY80" fmla="*/ 1381536 h 1561045"/>
                <a:gd name="connsiteX81" fmla="*/ 868857 w 2485572"/>
                <a:gd name="connsiteY81" fmla="*/ 1390057 h 1561045"/>
                <a:gd name="connsiteX82" fmla="*/ 835057 w 2485572"/>
                <a:gd name="connsiteY82" fmla="*/ 1434934 h 1561045"/>
                <a:gd name="connsiteX83" fmla="*/ 832217 w 2485572"/>
                <a:gd name="connsiteY83" fmla="*/ 1440331 h 1561045"/>
                <a:gd name="connsiteX84" fmla="*/ 832217 w 2485572"/>
                <a:gd name="connsiteY84" fmla="*/ 1446012 h 1561045"/>
                <a:gd name="connsiteX85" fmla="*/ 767741 w 2485572"/>
                <a:gd name="connsiteY85" fmla="*/ 1513327 h 1561045"/>
                <a:gd name="connsiteX86" fmla="*/ 711787 w 2485572"/>
                <a:gd name="connsiteY86" fmla="*/ 1535766 h 1561045"/>
                <a:gd name="connsiteX87" fmla="*/ 686508 w 2485572"/>
                <a:gd name="connsiteY87" fmla="*/ 1541447 h 1561045"/>
                <a:gd name="connsiteX88" fmla="*/ 661513 w 2485572"/>
                <a:gd name="connsiteY88" fmla="*/ 1549684 h 1561045"/>
                <a:gd name="connsiteX89" fmla="*/ 658672 w 2485572"/>
                <a:gd name="connsiteY89" fmla="*/ 1552524 h 1561045"/>
                <a:gd name="connsiteX90" fmla="*/ 652992 w 2485572"/>
                <a:gd name="connsiteY90" fmla="*/ 1555364 h 1561045"/>
                <a:gd name="connsiteX91" fmla="*/ 624873 w 2485572"/>
                <a:gd name="connsiteY91" fmla="*/ 1561045 h 1561045"/>
                <a:gd name="connsiteX92" fmla="*/ 619476 w 2485572"/>
                <a:gd name="connsiteY92" fmla="*/ 1558205 h 1561045"/>
                <a:gd name="connsiteX93" fmla="*/ 616636 w 2485572"/>
                <a:gd name="connsiteY93" fmla="*/ 1555364 h 1561045"/>
                <a:gd name="connsiteX94" fmla="*/ 597037 w 2485572"/>
                <a:gd name="connsiteY94" fmla="*/ 1532926 h 1561045"/>
                <a:gd name="connsiteX95" fmla="*/ 594197 w 2485572"/>
                <a:gd name="connsiteY95" fmla="*/ 1521848 h 1561045"/>
                <a:gd name="connsiteX96" fmla="*/ 591357 w 2485572"/>
                <a:gd name="connsiteY96" fmla="*/ 1519008 h 1561045"/>
                <a:gd name="connsiteX97" fmla="*/ 566078 w 2485572"/>
                <a:gd name="connsiteY97" fmla="*/ 1482368 h 1561045"/>
                <a:gd name="connsiteX98" fmla="*/ 560397 w 2485572"/>
                <a:gd name="connsiteY98" fmla="*/ 1471291 h 1561045"/>
                <a:gd name="connsiteX99" fmla="*/ 555000 w 2485572"/>
                <a:gd name="connsiteY99" fmla="*/ 1465610 h 1561045"/>
                <a:gd name="connsiteX100" fmla="*/ 498762 w 2485572"/>
                <a:gd name="connsiteY100" fmla="*/ 1432094 h 1561045"/>
                <a:gd name="connsiteX101" fmla="*/ 490525 w 2485572"/>
                <a:gd name="connsiteY101" fmla="*/ 1429254 h 1561045"/>
                <a:gd name="connsiteX102" fmla="*/ 487685 w 2485572"/>
                <a:gd name="connsiteY102" fmla="*/ 1429254 h 1561045"/>
                <a:gd name="connsiteX103" fmla="*/ 462406 w 2485572"/>
                <a:gd name="connsiteY103" fmla="*/ 1426413 h 1561045"/>
                <a:gd name="connsiteX104" fmla="*/ 400770 w 2485572"/>
                <a:gd name="connsiteY104" fmla="*/ 1426413 h 1561045"/>
                <a:gd name="connsiteX105" fmla="*/ 392250 w 2485572"/>
                <a:gd name="connsiteY105" fmla="*/ 1423573 h 1561045"/>
                <a:gd name="connsiteX106" fmla="*/ 384013 w 2485572"/>
                <a:gd name="connsiteY106" fmla="*/ 1420733 h 1561045"/>
                <a:gd name="connsiteX107" fmla="*/ 375492 w 2485572"/>
                <a:gd name="connsiteY107" fmla="*/ 1420733 h 1561045"/>
                <a:gd name="connsiteX108" fmla="*/ 319537 w 2485572"/>
                <a:gd name="connsiteY108" fmla="*/ 1409655 h 1561045"/>
                <a:gd name="connsiteX109" fmla="*/ 313856 w 2485572"/>
                <a:gd name="connsiteY109" fmla="*/ 1406815 h 1561045"/>
                <a:gd name="connsiteX110" fmla="*/ 308176 w 2485572"/>
                <a:gd name="connsiteY110" fmla="*/ 1406815 h 1561045"/>
                <a:gd name="connsiteX111" fmla="*/ 297098 w 2485572"/>
                <a:gd name="connsiteY111" fmla="*/ 1401134 h 1561045"/>
                <a:gd name="connsiteX112" fmla="*/ 221546 w 2485572"/>
                <a:gd name="connsiteY112" fmla="*/ 1392898 h 1561045"/>
                <a:gd name="connsiteX113" fmla="*/ 213025 w 2485572"/>
                <a:gd name="connsiteY113" fmla="*/ 1392898 h 1561045"/>
                <a:gd name="connsiteX114" fmla="*/ 204504 w 2485572"/>
                <a:gd name="connsiteY114" fmla="*/ 1395738 h 1561045"/>
                <a:gd name="connsiteX115" fmla="*/ 154230 w 2485572"/>
                <a:gd name="connsiteY115" fmla="*/ 1406815 h 1561045"/>
                <a:gd name="connsiteX116" fmla="*/ 148549 w 2485572"/>
                <a:gd name="connsiteY116" fmla="*/ 1403975 h 1561045"/>
                <a:gd name="connsiteX117" fmla="*/ 137472 w 2485572"/>
                <a:gd name="connsiteY117" fmla="*/ 1398294 h 1561045"/>
                <a:gd name="connsiteX118" fmla="*/ 131791 w 2485572"/>
                <a:gd name="connsiteY118" fmla="*/ 1398294 h 1561045"/>
                <a:gd name="connsiteX119" fmla="*/ 67316 w 2485572"/>
                <a:gd name="connsiteY119" fmla="*/ 1418177 h 1561045"/>
                <a:gd name="connsiteX120" fmla="*/ 58795 w 2485572"/>
                <a:gd name="connsiteY120" fmla="*/ 1420733 h 1561045"/>
                <a:gd name="connsiteX121" fmla="*/ 50558 w 2485572"/>
                <a:gd name="connsiteY121" fmla="*/ 1423573 h 1561045"/>
                <a:gd name="connsiteX122" fmla="*/ 42037 w 2485572"/>
                <a:gd name="connsiteY122" fmla="*/ 1423573 h 1561045"/>
                <a:gd name="connsiteX123" fmla="*/ 5681 w 2485572"/>
                <a:gd name="connsiteY123" fmla="*/ 1432094 h 1561045"/>
                <a:gd name="connsiteX124" fmla="*/ 2840 w 2485572"/>
                <a:gd name="connsiteY124" fmla="*/ 1403975 h 1561045"/>
                <a:gd name="connsiteX125" fmla="*/ 0 w 2485572"/>
                <a:gd name="connsiteY125" fmla="*/ 1395738 h 1561045"/>
                <a:gd name="connsiteX126" fmla="*/ 5681 w 2485572"/>
                <a:gd name="connsiteY126" fmla="*/ 1373299 h 1561045"/>
                <a:gd name="connsiteX127" fmla="*/ 5681 w 2485572"/>
                <a:gd name="connsiteY127" fmla="*/ 1361938 h 1561045"/>
                <a:gd name="connsiteX128" fmla="*/ 11361 w 2485572"/>
                <a:gd name="connsiteY128" fmla="*/ 1345180 h 1561045"/>
                <a:gd name="connsiteX129" fmla="*/ 42037 w 2485572"/>
                <a:gd name="connsiteY129" fmla="*/ 1305983 h 1561045"/>
                <a:gd name="connsiteX130" fmla="*/ 47718 w 2485572"/>
                <a:gd name="connsiteY130" fmla="*/ 1294622 h 1561045"/>
                <a:gd name="connsiteX131" fmla="*/ 39197 w 2485572"/>
                <a:gd name="connsiteY131" fmla="*/ 1275024 h 1561045"/>
                <a:gd name="connsiteX132" fmla="*/ 33516 w 2485572"/>
                <a:gd name="connsiteY132" fmla="*/ 1269627 h 1561045"/>
                <a:gd name="connsiteX133" fmla="*/ 33516 w 2485572"/>
                <a:gd name="connsiteY133" fmla="*/ 1244348 h 1561045"/>
                <a:gd name="connsiteX134" fmla="*/ 64475 w 2485572"/>
                <a:gd name="connsiteY134" fmla="*/ 1213389 h 1561045"/>
                <a:gd name="connsiteX135" fmla="*/ 81233 w 2485572"/>
                <a:gd name="connsiteY135" fmla="*/ 1199471 h 1561045"/>
                <a:gd name="connsiteX136" fmla="*/ 86914 w 2485572"/>
                <a:gd name="connsiteY136" fmla="*/ 1190950 h 1561045"/>
                <a:gd name="connsiteX137" fmla="*/ 97991 w 2485572"/>
                <a:gd name="connsiteY137" fmla="*/ 1160275 h 1561045"/>
                <a:gd name="connsiteX138" fmla="*/ 95435 w 2485572"/>
                <a:gd name="connsiteY138" fmla="*/ 1151753 h 1561045"/>
                <a:gd name="connsiteX139" fmla="*/ 95435 w 2485572"/>
                <a:gd name="connsiteY139" fmla="*/ 1121078 h 1561045"/>
                <a:gd name="connsiteX140" fmla="*/ 100832 w 2485572"/>
                <a:gd name="connsiteY140" fmla="*/ 1112557 h 1561045"/>
                <a:gd name="connsiteX141" fmla="*/ 103672 w 2485572"/>
                <a:gd name="connsiteY141" fmla="*/ 1106876 h 1561045"/>
                <a:gd name="connsiteX142" fmla="*/ 154230 w 2485572"/>
                <a:gd name="connsiteY142" fmla="*/ 1070520 h 1561045"/>
                <a:gd name="connsiteX143" fmla="*/ 176668 w 2485572"/>
                <a:gd name="connsiteY143" fmla="*/ 1045241 h 1561045"/>
                <a:gd name="connsiteX144" fmla="*/ 176668 w 2485572"/>
                <a:gd name="connsiteY144" fmla="*/ 1037004 h 1561045"/>
                <a:gd name="connsiteX145" fmla="*/ 173828 w 2485572"/>
                <a:gd name="connsiteY145" fmla="*/ 1028483 h 1561045"/>
                <a:gd name="connsiteX146" fmla="*/ 157070 w 2485572"/>
                <a:gd name="connsiteY146" fmla="*/ 1008885 h 1561045"/>
                <a:gd name="connsiteX147" fmla="*/ 154230 w 2485572"/>
                <a:gd name="connsiteY147" fmla="*/ 1000648 h 1561045"/>
                <a:gd name="connsiteX148" fmla="*/ 157070 w 2485572"/>
                <a:gd name="connsiteY148" fmla="*/ 964008 h 1561045"/>
                <a:gd name="connsiteX149" fmla="*/ 154230 w 2485572"/>
                <a:gd name="connsiteY149" fmla="*/ 955771 h 1561045"/>
                <a:gd name="connsiteX150" fmla="*/ 126111 w 2485572"/>
                <a:gd name="connsiteY150" fmla="*/ 930492 h 1561045"/>
                <a:gd name="connsiteX151" fmla="*/ 112193 w 2485572"/>
                <a:gd name="connsiteY151" fmla="*/ 927652 h 1561045"/>
                <a:gd name="connsiteX152" fmla="*/ 109353 w 2485572"/>
                <a:gd name="connsiteY152" fmla="*/ 921971 h 1561045"/>
                <a:gd name="connsiteX153" fmla="*/ 109353 w 2485572"/>
                <a:gd name="connsiteY153" fmla="*/ 908053 h 1561045"/>
                <a:gd name="connsiteX154" fmla="*/ 117590 w 2485572"/>
                <a:gd name="connsiteY154" fmla="*/ 891295 h 1561045"/>
                <a:gd name="connsiteX155" fmla="*/ 123270 w 2485572"/>
                <a:gd name="connsiteY155" fmla="*/ 885615 h 1561045"/>
                <a:gd name="connsiteX156" fmla="*/ 148549 w 2485572"/>
                <a:gd name="connsiteY156" fmla="*/ 866016 h 1561045"/>
                <a:gd name="connsiteX157" fmla="*/ 128951 w 2485572"/>
                <a:gd name="connsiteY157" fmla="*/ 840738 h 1561045"/>
                <a:gd name="connsiteX158" fmla="*/ 126111 w 2485572"/>
                <a:gd name="connsiteY158" fmla="*/ 821139 h 1561045"/>
                <a:gd name="connsiteX159" fmla="*/ 140028 w 2485572"/>
                <a:gd name="connsiteY159" fmla="*/ 812618 h 1561045"/>
                <a:gd name="connsiteX160" fmla="*/ 142869 w 2485572"/>
                <a:gd name="connsiteY160" fmla="*/ 790464 h 1561045"/>
                <a:gd name="connsiteX161" fmla="*/ 154230 w 2485572"/>
                <a:gd name="connsiteY161" fmla="*/ 773422 h 1561045"/>
                <a:gd name="connsiteX162" fmla="*/ 157070 w 2485572"/>
                <a:gd name="connsiteY162" fmla="*/ 762344 h 1561045"/>
                <a:gd name="connsiteX163" fmla="*/ 157070 w 2485572"/>
                <a:gd name="connsiteY163" fmla="*/ 753824 h 1561045"/>
                <a:gd name="connsiteX164" fmla="*/ 145709 w 2485572"/>
                <a:gd name="connsiteY164" fmla="*/ 731385 h 1561045"/>
                <a:gd name="connsiteX165" fmla="*/ 145709 w 2485572"/>
                <a:gd name="connsiteY165" fmla="*/ 723148 h 1561045"/>
                <a:gd name="connsiteX166" fmla="*/ 159627 w 2485572"/>
                <a:gd name="connsiteY166" fmla="*/ 714627 h 1561045"/>
                <a:gd name="connsiteX167" fmla="*/ 204504 w 2485572"/>
                <a:gd name="connsiteY167" fmla="*/ 708946 h 1561045"/>
                <a:gd name="connsiteX168" fmla="*/ 232623 w 2485572"/>
                <a:gd name="connsiteY168" fmla="*/ 678271 h 1561045"/>
                <a:gd name="connsiteX169" fmla="*/ 232623 w 2485572"/>
                <a:gd name="connsiteY169" fmla="*/ 666909 h 1561045"/>
                <a:gd name="connsiteX170" fmla="*/ 215865 w 2485572"/>
                <a:gd name="connsiteY170" fmla="*/ 644755 h 1561045"/>
                <a:gd name="connsiteX171" fmla="*/ 218705 w 2485572"/>
                <a:gd name="connsiteY171" fmla="*/ 613795 h 1561045"/>
                <a:gd name="connsiteX172" fmla="*/ 241144 w 2485572"/>
                <a:gd name="connsiteY172" fmla="*/ 582836 h 1561045"/>
                <a:gd name="connsiteX173" fmla="*/ 252221 w 2485572"/>
                <a:gd name="connsiteY173" fmla="*/ 571758 h 1561045"/>
                <a:gd name="connsiteX174" fmla="*/ 285737 w 2485572"/>
                <a:gd name="connsiteY174" fmla="*/ 524041 h 1561045"/>
                <a:gd name="connsiteX175" fmla="*/ 291418 w 2485572"/>
                <a:gd name="connsiteY175" fmla="*/ 518644 h 1561045"/>
                <a:gd name="connsiteX176" fmla="*/ 322377 w 2485572"/>
                <a:gd name="connsiteY176" fmla="*/ 518644 h 1561045"/>
                <a:gd name="connsiteX177" fmla="*/ 333455 w 2485572"/>
                <a:gd name="connsiteY177" fmla="*/ 510123 h 1561045"/>
                <a:gd name="connsiteX178" fmla="*/ 341976 w 2485572"/>
                <a:gd name="connsiteY178" fmla="*/ 482004 h 1561045"/>
                <a:gd name="connsiteX179" fmla="*/ 347372 w 2485572"/>
                <a:gd name="connsiteY179" fmla="*/ 476607 h 1561045"/>
                <a:gd name="connsiteX180" fmla="*/ 386853 w 2485572"/>
                <a:gd name="connsiteY180" fmla="*/ 459565 h 1561045"/>
                <a:gd name="connsiteX181" fmla="*/ 389409 w 2485572"/>
                <a:gd name="connsiteY181" fmla="*/ 454169 h 1561045"/>
                <a:gd name="connsiteX182" fmla="*/ 400770 w 2485572"/>
                <a:gd name="connsiteY182" fmla="*/ 434570 h 1561045"/>
                <a:gd name="connsiteX183" fmla="*/ 414688 w 2485572"/>
                <a:gd name="connsiteY183" fmla="*/ 392534 h 1561045"/>
                <a:gd name="connsiteX184" fmla="*/ 428890 w 2485572"/>
                <a:gd name="connsiteY184" fmla="*/ 341976 h 1561045"/>
                <a:gd name="connsiteX185" fmla="*/ 434286 w 2485572"/>
                <a:gd name="connsiteY185" fmla="*/ 255062 h 1561045"/>
                <a:gd name="connsiteX186" fmla="*/ 437127 w 2485572"/>
                <a:gd name="connsiteY186" fmla="*/ 252221 h 1561045"/>
                <a:gd name="connsiteX187" fmla="*/ 448488 w 2485572"/>
                <a:gd name="connsiteY187" fmla="*/ 235463 h 1561045"/>
                <a:gd name="connsiteX188" fmla="*/ 468086 w 2485572"/>
                <a:gd name="connsiteY188" fmla="*/ 221546 h 1561045"/>
                <a:gd name="connsiteX189" fmla="*/ 501602 w 2485572"/>
                <a:gd name="connsiteY189" fmla="*/ 215865 h 1561045"/>
                <a:gd name="connsiteX190" fmla="*/ 512964 w 2485572"/>
                <a:gd name="connsiteY190" fmla="*/ 213025 h 1561045"/>
                <a:gd name="connsiteX191" fmla="*/ 555000 w 2485572"/>
                <a:gd name="connsiteY191" fmla="*/ 187746 h 1561045"/>
                <a:gd name="connsiteX192" fmla="*/ 557557 w 2485572"/>
                <a:gd name="connsiteY192" fmla="*/ 182349 h 1561045"/>
                <a:gd name="connsiteX193" fmla="*/ 602434 w 2485572"/>
                <a:gd name="connsiteY193" fmla="*/ 131791 h 1561045"/>
                <a:gd name="connsiteX194" fmla="*/ 605274 w 2485572"/>
                <a:gd name="connsiteY194" fmla="*/ 123270 h 1561045"/>
                <a:gd name="connsiteX195" fmla="*/ 594197 w 2485572"/>
                <a:gd name="connsiteY195" fmla="*/ 70156 h 1561045"/>
                <a:gd name="connsiteX196" fmla="*/ 650151 w 2485572"/>
                <a:gd name="connsiteY196" fmla="*/ 92595 h 1561045"/>
                <a:gd name="connsiteX197" fmla="*/ 664069 w 2485572"/>
                <a:gd name="connsiteY197" fmla="*/ 92595 h 1561045"/>
                <a:gd name="connsiteX198" fmla="*/ 689348 w 2485572"/>
                <a:gd name="connsiteY198" fmla="*/ 98275 h 1561045"/>
                <a:gd name="connsiteX199" fmla="*/ 723148 w 2485572"/>
                <a:gd name="connsiteY199" fmla="*/ 89754 h 1561045"/>
                <a:gd name="connsiteX200" fmla="*/ 725704 w 2485572"/>
                <a:gd name="connsiteY200" fmla="*/ 92595 h 1561045"/>
                <a:gd name="connsiteX201" fmla="*/ 731385 w 2485572"/>
                <a:gd name="connsiteY201" fmla="*/ 92595 h 1561045"/>
                <a:gd name="connsiteX202" fmla="*/ 737065 w 2485572"/>
                <a:gd name="connsiteY202" fmla="*/ 95435 h 1561045"/>
                <a:gd name="connsiteX203" fmla="*/ 742746 w 2485572"/>
                <a:gd name="connsiteY203" fmla="*/ 95435 h 1561045"/>
                <a:gd name="connsiteX204" fmla="*/ 779102 w 2485572"/>
                <a:gd name="connsiteY204" fmla="*/ 75837 h 1561045"/>
                <a:gd name="connsiteX205" fmla="*/ 818299 w 2485572"/>
                <a:gd name="connsiteY205" fmla="*/ 39197 h 1561045"/>
                <a:gd name="connsiteX206" fmla="*/ 823980 w 2485572"/>
                <a:gd name="connsiteY206" fmla="*/ 33800 h 1561045"/>
                <a:gd name="connsiteX207" fmla="*/ 851815 w 2485572"/>
                <a:gd name="connsiteY207" fmla="*/ 19598 h 1561045"/>
                <a:gd name="connsiteX208" fmla="*/ 854655 w 2485572"/>
                <a:gd name="connsiteY208" fmla="*/ 14202 h 1561045"/>
                <a:gd name="connsiteX209" fmla="*/ 888455 w 2485572"/>
                <a:gd name="connsiteY209" fmla="*/ 8521 h 1561045"/>
                <a:gd name="connsiteX210" fmla="*/ 893852 w 2485572"/>
                <a:gd name="connsiteY210" fmla="*/ 11361 h 1561045"/>
                <a:gd name="connsiteX211" fmla="*/ 933332 w 2485572"/>
                <a:gd name="connsiteY211" fmla="*/ 36640 h 1561045"/>
                <a:gd name="connsiteX212" fmla="*/ 938729 w 2485572"/>
                <a:gd name="connsiteY212" fmla="*/ 42037 h 1561045"/>
                <a:gd name="connsiteX213" fmla="*/ 969689 w 2485572"/>
                <a:gd name="connsiteY213" fmla="*/ 61635 h 1561045"/>
                <a:gd name="connsiteX214" fmla="*/ 972529 w 2485572"/>
                <a:gd name="connsiteY214" fmla="*/ 64475 h 1561045"/>
                <a:gd name="connsiteX215" fmla="*/ 977925 w 2485572"/>
                <a:gd name="connsiteY215" fmla="*/ 67316 h 1561045"/>
                <a:gd name="connsiteX216" fmla="*/ 1011725 w 2485572"/>
                <a:gd name="connsiteY216" fmla="*/ 67316 h 1561045"/>
                <a:gd name="connsiteX217" fmla="*/ 1031324 w 2485572"/>
                <a:gd name="connsiteY217" fmla="*/ 64475 h 1561045"/>
                <a:gd name="connsiteX218" fmla="*/ 1042401 w 2485572"/>
                <a:gd name="connsiteY218" fmla="*/ 64475 h 1561045"/>
                <a:gd name="connsiteX219" fmla="*/ 1104036 w 2485572"/>
                <a:gd name="connsiteY219" fmla="*/ 70156 h 1561045"/>
                <a:gd name="connsiteX220" fmla="*/ 1109717 w 2485572"/>
                <a:gd name="connsiteY220" fmla="*/ 75837 h 1561045"/>
                <a:gd name="connsiteX221" fmla="*/ 1118238 w 2485572"/>
                <a:gd name="connsiteY221" fmla="*/ 81233 h 1561045"/>
                <a:gd name="connsiteX222" fmla="*/ 1121078 w 2485572"/>
                <a:gd name="connsiteY222" fmla="*/ 84074 h 1561045"/>
                <a:gd name="connsiteX223" fmla="*/ 1143517 w 2485572"/>
                <a:gd name="connsiteY223" fmla="*/ 95435 h 1561045"/>
                <a:gd name="connsiteX224" fmla="*/ 1151754 w 2485572"/>
                <a:gd name="connsiteY224" fmla="*/ 100832 h 1561045"/>
                <a:gd name="connsiteX225" fmla="*/ 1171352 w 2485572"/>
                <a:gd name="connsiteY225" fmla="*/ 100832 h 1561045"/>
                <a:gd name="connsiteX226" fmla="*/ 1174192 w 2485572"/>
                <a:gd name="connsiteY226" fmla="*/ 98275 h 1561045"/>
                <a:gd name="connsiteX227" fmla="*/ 1188110 w 2485572"/>
                <a:gd name="connsiteY227" fmla="*/ 89754 h 1561045"/>
                <a:gd name="connsiteX228" fmla="*/ 1193791 w 2485572"/>
                <a:gd name="connsiteY228" fmla="*/ 84074 h 1561045"/>
                <a:gd name="connsiteX229" fmla="*/ 1238668 w 2485572"/>
                <a:gd name="connsiteY229" fmla="*/ 75837 h 1561045"/>
                <a:gd name="connsiteX230" fmla="*/ 1244348 w 2485572"/>
                <a:gd name="connsiteY230" fmla="*/ 78677 h 1561045"/>
                <a:gd name="connsiteX231" fmla="*/ 1272184 w 2485572"/>
                <a:gd name="connsiteY231" fmla="*/ 75837 h 1561045"/>
                <a:gd name="connsiteX232" fmla="*/ 1280705 w 2485572"/>
                <a:gd name="connsiteY232" fmla="*/ 72996 h 1561045"/>
                <a:gd name="connsiteX233" fmla="*/ 1286385 w 2485572"/>
                <a:gd name="connsiteY233" fmla="*/ 72996 h 1561045"/>
                <a:gd name="connsiteX234" fmla="*/ 1348020 w 2485572"/>
                <a:gd name="connsiteY234" fmla="*/ 50558 h 1561045"/>
                <a:gd name="connsiteX235" fmla="*/ 1350861 w 2485572"/>
                <a:gd name="connsiteY235" fmla="*/ 50558 h 1561045"/>
                <a:gd name="connsiteX236" fmla="*/ 1392898 w 2485572"/>
                <a:gd name="connsiteY236" fmla="*/ 39197 h 1561045"/>
                <a:gd name="connsiteX237" fmla="*/ 1406815 w 2485572"/>
                <a:gd name="connsiteY237" fmla="*/ 39197 h 1561045"/>
                <a:gd name="connsiteX238" fmla="*/ 1459929 w 2485572"/>
                <a:gd name="connsiteY238" fmla="*/ 36640 h 1561045"/>
                <a:gd name="connsiteX239" fmla="*/ 1468450 w 2485572"/>
                <a:gd name="connsiteY239" fmla="*/ 36640 h 1561045"/>
                <a:gd name="connsiteX240" fmla="*/ 1474131 w 2485572"/>
                <a:gd name="connsiteY240" fmla="*/ 33800 h 1561045"/>
                <a:gd name="connsiteX241" fmla="*/ 1479528 w 2485572"/>
                <a:gd name="connsiteY241" fmla="*/ 30960 h 1561045"/>
                <a:gd name="connsiteX242" fmla="*/ 1485208 w 2485572"/>
                <a:gd name="connsiteY242" fmla="*/ 30960 h 1561045"/>
                <a:gd name="connsiteX243" fmla="*/ 1544003 w 2485572"/>
                <a:gd name="connsiteY243" fmla="*/ 16758 h 1561045"/>
                <a:gd name="connsiteX244" fmla="*/ 1549684 w 2485572"/>
                <a:gd name="connsiteY244" fmla="*/ 14202 h 1561045"/>
                <a:gd name="connsiteX245" fmla="*/ 1555364 w 2485572"/>
                <a:gd name="connsiteY245" fmla="*/ 14202 h 1561045"/>
                <a:gd name="connsiteX246" fmla="*/ 1563601 w 2485572"/>
                <a:gd name="connsiteY246" fmla="*/ 11361 h 1561045"/>
                <a:gd name="connsiteX247" fmla="*/ 1614159 w 2485572"/>
                <a:gd name="connsiteY247" fmla="*/ 22439 h 1561045"/>
                <a:gd name="connsiteX248" fmla="*/ 1619840 w 2485572"/>
                <a:gd name="connsiteY248" fmla="*/ 19598 h 1561045"/>
                <a:gd name="connsiteX249" fmla="*/ 1630917 w 2485572"/>
                <a:gd name="connsiteY249" fmla="*/ 16758 h 1561045"/>
                <a:gd name="connsiteX250" fmla="*/ 1645119 w 2485572"/>
                <a:gd name="connsiteY250" fmla="*/ 8521 h 1561045"/>
                <a:gd name="connsiteX251" fmla="*/ 1653356 w 2485572"/>
                <a:gd name="connsiteY251" fmla="*/ 5681 h 1561045"/>
                <a:gd name="connsiteX252" fmla="*/ 1689712 w 2485572"/>
                <a:gd name="connsiteY252" fmla="*/ 0 h 1561045"/>
                <a:gd name="connsiteX253" fmla="*/ 1698233 w 2485572"/>
                <a:gd name="connsiteY253" fmla="*/ 11361 h 1561045"/>
                <a:gd name="connsiteX254" fmla="*/ 1703914 w 2485572"/>
                <a:gd name="connsiteY254" fmla="*/ 14202 h 1561045"/>
                <a:gd name="connsiteX255" fmla="*/ 1709310 w 2485572"/>
                <a:gd name="connsiteY255" fmla="*/ 16758 h 1561045"/>
                <a:gd name="connsiteX256" fmla="*/ 1717831 w 2485572"/>
                <a:gd name="connsiteY256" fmla="*/ 16758 h 1561045"/>
                <a:gd name="connsiteX257" fmla="*/ 1757028 w 2485572"/>
                <a:gd name="connsiteY257" fmla="*/ 22439 h 1561045"/>
                <a:gd name="connsiteX258" fmla="*/ 1762708 w 2485572"/>
                <a:gd name="connsiteY258" fmla="*/ 25279 h 1561045"/>
                <a:gd name="connsiteX259" fmla="*/ 1768389 w 2485572"/>
                <a:gd name="connsiteY259" fmla="*/ 25279 h 1561045"/>
                <a:gd name="connsiteX260" fmla="*/ 1787987 w 2485572"/>
                <a:gd name="connsiteY260" fmla="*/ 33800 h 1561045"/>
                <a:gd name="connsiteX261" fmla="*/ 1793384 w 2485572"/>
                <a:gd name="connsiteY261" fmla="*/ 33800 h 1561045"/>
                <a:gd name="connsiteX262" fmla="*/ 1801905 w 2485572"/>
                <a:gd name="connsiteY262" fmla="*/ 36640 h 1561045"/>
                <a:gd name="connsiteX263" fmla="*/ 1835421 w 2485572"/>
                <a:gd name="connsiteY263" fmla="*/ 42037 h 1561045"/>
                <a:gd name="connsiteX264" fmla="*/ 1891659 w 2485572"/>
                <a:gd name="connsiteY264" fmla="*/ 61635 h 1561045"/>
                <a:gd name="connsiteX265" fmla="*/ 1897340 w 2485572"/>
                <a:gd name="connsiteY265" fmla="*/ 64475 h 1561045"/>
                <a:gd name="connsiteX266" fmla="*/ 1899896 w 2485572"/>
                <a:gd name="connsiteY266" fmla="*/ 67316 h 1561045"/>
                <a:gd name="connsiteX267" fmla="*/ 1944774 w 2485572"/>
                <a:gd name="connsiteY267" fmla="*/ 123270 h 1561045"/>
                <a:gd name="connsiteX268" fmla="*/ 1947614 w 2485572"/>
                <a:gd name="connsiteY268" fmla="*/ 128951 h 1561045"/>
                <a:gd name="connsiteX269" fmla="*/ 1950454 w 2485572"/>
                <a:gd name="connsiteY269" fmla="*/ 131791 h 1561045"/>
                <a:gd name="connsiteX270" fmla="*/ 1956135 w 2485572"/>
                <a:gd name="connsiteY270" fmla="*/ 140312 h 1561045"/>
                <a:gd name="connsiteX271" fmla="*/ 1958975 w 2485572"/>
                <a:gd name="connsiteY271" fmla="*/ 145709 h 1561045"/>
                <a:gd name="connsiteX272" fmla="*/ 1961532 w 2485572"/>
                <a:gd name="connsiteY272" fmla="*/ 154230 h 1561045"/>
                <a:gd name="connsiteX273" fmla="*/ 1998172 w 2485572"/>
                <a:gd name="connsiteY273" fmla="*/ 204788 h 1561045"/>
                <a:gd name="connsiteX274" fmla="*/ 2003569 w 2485572"/>
                <a:gd name="connsiteY274" fmla="*/ 207344 h 1561045"/>
                <a:gd name="connsiteX275" fmla="*/ 2009249 w 2485572"/>
                <a:gd name="connsiteY275" fmla="*/ 210184 h 1561045"/>
                <a:gd name="connsiteX276" fmla="*/ 2017770 w 2485572"/>
                <a:gd name="connsiteY276" fmla="*/ 210184 h 1561045"/>
                <a:gd name="connsiteX277" fmla="*/ 2026007 w 2485572"/>
                <a:gd name="connsiteY277" fmla="*/ 213025 h 1561045"/>
                <a:gd name="connsiteX278" fmla="*/ 2037368 w 2485572"/>
                <a:gd name="connsiteY278" fmla="*/ 215865 h 1561045"/>
                <a:gd name="connsiteX279" fmla="*/ 2099003 w 2485572"/>
                <a:gd name="connsiteY279" fmla="*/ 221546 h 1561045"/>
                <a:gd name="connsiteX280" fmla="*/ 2104684 w 2485572"/>
                <a:gd name="connsiteY280" fmla="*/ 224386 h 1561045"/>
                <a:gd name="connsiteX281" fmla="*/ 2112921 w 2485572"/>
                <a:gd name="connsiteY281" fmla="*/ 224386 h 1561045"/>
                <a:gd name="connsiteX282" fmla="*/ 2124283 w 2485572"/>
                <a:gd name="connsiteY282" fmla="*/ 229783 h 1561045"/>
                <a:gd name="connsiteX283" fmla="*/ 2177397 w 2485572"/>
                <a:gd name="connsiteY283" fmla="*/ 229783 h 1561045"/>
                <a:gd name="connsiteX284" fmla="*/ 2185918 w 2485572"/>
                <a:gd name="connsiteY284" fmla="*/ 232623 h 1561045"/>
                <a:gd name="connsiteX285" fmla="*/ 2213753 w 2485572"/>
                <a:gd name="connsiteY285" fmla="*/ 226942 h 1561045"/>
                <a:gd name="connsiteX286" fmla="*/ 2219434 w 2485572"/>
                <a:gd name="connsiteY286" fmla="*/ 224386 h 1561045"/>
                <a:gd name="connsiteX287" fmla="*/ 2241872 w 2485572"/>
                <a:gd name="connsiteY287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108129 w 2485572"/>
                <a:gd name="connsiteY70" fmla="*/ 1391083 h 1561045"/>
                <a:gd name="connsiteX71" fmla="*/ 1047569 w 2485572"/>
                <a:gd name="connsiteY71" fmla="*/ 1397533 h 1561045"/>
                <a:gd name="connsiteX72" fmla="*/ 1022803 w 2485572"/>
                <a:gd name="connsiteY72" fmla="*/ 1387217 h 1561045"/>
                <a:gd name="connsiteX73" fmla="*/ 1011725 w 2485572"/>
                <a:gd name="connsiteY73" fmla="*/ 1381536 h 1561045"/>
                <a:gd name="connsiteX74" fmla="*/ 1000364 w 2485572"/>
                <a:gd name="connsiteY74" fmla="*/ 1381536 h 1561045"/>
                <a:gd name="connsiteX75" fmla="*/ 961167 w 2485572"/>
                <a:gd name="connsiteY75" fmla="*/ 1376140 h 1561045"/>
                <a:gd name="connsiteX76" fmla="*/ 924811 w 2485572"/>
                <a:gd name="connsiteY76" fmla="*/ 1367618 h 1561045"/>
                <a:gd name="connsiteX77" fmla="*/ 919131 w 2485572"/>
                <a:gd name="connsiteY77" fmla="*/ 1367618 h 1561045"/>
                <a:gd name="connsiteX78" fmla="*/ 913450 w 2485572"/>
                <a:gd name="connsiteY78" fmla="*/ 1364778 h 1561045"/>
                <a:gd name="connsiteX79" fmla="*/ 908053 w 2485572"/>
                <a:gd name="connsiteY79" fmla="*/ 1364778 h 1561045"/>
                <a:gd name="connsiteX80" fmla="*/ 877094 w 2485572"/>
                <a:gd name="connsiteY80" fmla="*/ 1381536 h 1561045"/>
                <a:gd name="connsiteX81" fmla="*/ 868857 w 2485572"/>
                <a:gd name="connsiteY81" fmla="*/ 1390057 h 1561045"/>
                <a:gd name="connsiteX82" fmla="*/ 835057 w 2485572"/>
                <a:gd name="connsiteY82" fmla="*/ 1434934 h 1561045"/>
                <a:gd name="connsiteX83" fmla="*/ 832217 w 2485572"/>
                <a:gd name="connsiteY83" fmla="*/ 1440331 h 1561045"/>
                <a:gd name="connsiteX84" fmla="*/ 832217 w 2485572"/>
                <a:gd name="connsiteY84" fmla="*/ 1446012 h 1561045"/>
                <a:gd name="connsiteX85" fmla="*/ 767741 w 2485572"/>
                <a:gd name="connsiteY85" fmla="*/ 1513327 h 1561045"/>
                <a:gd name="connsiteX86" fmla="*/ 711787 w 2485572"/>
                <a:gd name="connsiteY86" fmla="*/ 1535766 h 1561045"/>
                <a:gd name="connsiteX87" fmla="*/ 686508 w 2485572"/>
                <a:gd name="connsiteY87" fmla="*/ 1541447 h 1561045"/>
                <a:gd name="connsiteX88" fmla="*/ 661513 w 2485572"/>
                <a:gd name="connsiteY88" fmla="*/ 1549684 h 1561045"/>
                <a:gd name="connsiteX89" fmla="*/ 658672 w 2485572"/>
                <a:gd name="connsiteY89" fmla="*/ 1552524 h 1561045"/>
                <a:gd name="connsiteX90" fmla="*/ 652992 w 2485572"/>
                <a:gd name="connsiteY90" fmla="*/ 1555364 h 1561045"/>
                <a:gd name="connsiteX91" fmla="*/ 624873 w 2485572"/>
                <a:gd name="connsiteY91" fmla="*/ 1561045 h 1561045"/>
                <a:gd name="connsiteX92" fmla="*/ 619476 w 2485572"/>
                <a:gd name="connsiteY92" fmla="*/ 1558205 h 1561045"/>
                <a:gd name="connsiteX93" fmla="*/ 616636 w 2485572"/>
                <a:gd name="connsiteY93" fmla="*/ 1555364 h 1561045"/>
                <a:gd name="connsiteX94" fmla="*/ 597037 w 2485572"/>
                <a:gd name="connsiteY94" fmla="*/ 1532926 h 1561045"/>
                <a:gd name="connsiteX95" fmla="*/ 594197 w 2485572"/>
                <a:gd name="connsiteY95" fmla="*/ 1521848 h 1561045"/>
                <a:gd name="connsiteX96" fmla="*/ 591357 w 2485572"/>
                <a:gd name="connsiteY96" fmla="*/ 1519008 h 1561045"/>
                <a:gd name="connsiteX97" fmla="*/ 566078 w 2485572"/>
                <a:gd name="connsiteY97" fmla="*/ 1482368 h 1561045"/>
                <a:gd name="connsiteX98" fmla="*/ 560397 w 2485572"/>
                <a:gd name="connsiteY98" fmla="*/ 1471291 h 1561045"/>
                <a:gd name="connsiteX99" fmla="*/ 555000 w 2485572"/>
                <a:gd name="connsiteY99" fmla="*/ 1465610 h 1561045"/>
                <a:gd name="connsiteX100" fmla="*/ 498762 w 2485572"/>
                <a:gd name="connsiteY100" fmla="*/ 1432094 h 1561045"/>
                <a:gd name="connsiteX101" fmla="*/ 490525 w 2485572"/>
                <a:gd name="connsiteY101" fmla="*/ 1429254 h 1561045"/>
                <a:gd name="connsiteX102" fmla="*/ 487685 w 2485572"/>
                <a:gd name="connsiteY102" fmla="*/ 1429254 h 1561045"/>
                <a:gd name="connsiteX103" fmla="*/ 462406 w 2485572"/>
                <a:gd name="connsiteY103" fmla="*/ 1426413 h 1561045"/>
                <a:gd name="connsiteX104" fmla="*/ 400770 w 2485572"/>
                <a:gd name="connsiteY104" fmla="*/ 1426413 h 1561045"/>
                <a:gd name="connsiteX105" fmla="*/ 392250 w 2485572"/>
                <a:gd name="connsiteY105" fmla="*/ 1423573 h 1561045"/>
                <a:gd name="connsiteX106" fmla="*/ 384013 w 2485572"/>
                <a:gd name="connsiteY106" fmla="*/ 1420733 h 1561045"/>
                <a:gd name="connsiteX107" fmla="*/ 375492 w 2485572"/>
                <a:gd name="connsiteY107" fmla="*/ 1420733 h 1561045"/>
                <a:gd name="connsiteX108" fmla="*/ 319537 w 2485572"/>
                <a:gd name="connsiteY108" fmla="*/ 1409655 h 1561045"/>
                <a:gd name="connsiteX109" fmla="*/ 313856 w 2485572"/>
                <a:gd name="connsiteY109" fmla="*/ 1406815 h 1561045"/>
                <a:gd name="connsiteX110" fmla="*/ 308176 w 2485572"/>
                <a:gd name="connsiteY110" fmla="*/ 1406815 h 1561045"/>
                <a:gd name="connsiteX111" fmla="*/ 297098 w 2485572"/>
                <a:gd name="connsiteY111" fmla="*/ 1401134 h 1561045"/>
                <a:gd name="connsiteX112" fmla="*/ 221546 w 2485572"/>
                <a:gd name="connsiteY112" fmla="*/ 1392898 h 1561045"/>
                <a:gd name="connsiteX113" fmla="*/ 213025 w 2485572"/>
                <a:gd name="connsiteY113" fmla="*/ 1392898 h 1561045"/>
                <a:gd name="connsiteX114" fmla="*/ 204504 w 2485572"/>
                <a:gd name="connsiteY114" fmla="*/ 1395738 h 1561045"/>
                <a:gd name="connsiteX115" fmla="*/ 154230 w 2485572"/>
                <a:gd name="connsiteY115" fmla="*/ 1406815 h 1561045"/>
                <a:gd name="connsiteX116" fmla="*/ 148549 w 2485572"/>
                <a:gd name="connsiteY116" fmla="*/ 1403975 h 1561045"/>
                <a:gd name="connsiteX117" fmla="*/ 137472 w 2485572"/>
                <a:gd name="connsiteY117" fmla="*/ 1398294 h 1561045"/>
                <a:gd name="connsiteX118" fmla="*/ 131791 w 2485572"/>
                <a:gd name="connsiteY118" fmla="*/ 1398294 h 1561045"/>
                <a:gd name="connsiteX119" fmla="*/ 67316 w 2485572"/>
                <a:gd name="connsiteY119" fmla="*/ 1418177 h 1561045"/>
                <a:gd name="connsiteX120" fmla="*/ 58795 w 2485572"/>
                <a:gd name="connsiteY120" fmla="*/ 1420733 h 1561045"/>
                <a:gd name="connsiteX121" fmla="*/ 50558 w 2485572"/>
                <a:gd name="connsiteY121" fmla="*/ 1423573 h 1561045"/>
                <a:gd name="connsiteX122" fmla="*/ 42037 w 2485572"/>
                <a:gd name="connsiteY122" fmla="*/ 1423573 h 1561045"/>
                <a:gd name="connsiteX123" fmla="*/ 5681 w 2485572"/>
                <a:gd name="connsiteY123" fmla="*/ 1432094 h 1561045"/>
                <a:gd name="connsiteX124" fmla="*/ 2840 w 2485572"/>
                <a:gd name="connsiteY124" fmla="*/ 1403975 h 1561045"/>
                <a:gd name="connsiteX125" fmla="*/ 0 w 2485572"/>
                <a:gd name="connsiteY125" fmla="*/ 1395738 h 1561045"/>
                <a:gd name="connsiteX126" fmla="*/ 5681 w 2485572"/>
                <a:gd name="connsiteY126" fmla="*/ 1373299 h 1561045"/>
                <a:gd name="connsiteX127" fmla="*/ 5681 w 2485572"/>
                <a:gd name="connsiteY127" fmla="*/ 1361938 h 1561045"/>
                <a:gd name="connsiteX128" fmla="*/ 11361 w 2485572"/>
                <a:gd name="connsiteY128" fmla="*/ 1345180 h 1561045"/>
                <a:gd name="connsiteX129" fmla="*/ 42037 w 2485572"/>
                <a:gd name="connsiteY129" fmla="*/ 1305983 h 1561045"/>
                <a:gd name="connsiteX130" fmla="*/ 47718 w 2485572"/>
                <a:gd name="connsiteY130" fmla="*/ 1294622 h 1561045"/>
                <a:gd name="connsiteX131" fmla="*/ 39197 w 2485572"/>
                <a:gd name="connsiteY131" fmla="*/ 1275024 h 1561045"/>
                <a:gd name="connsiteX132" fmla="*/ 33516 w 2485572"/>
                <a:gd name="connsiteY132" fmla="*/ 1269627 h 1561045"/>
                <a:gd name="connsiteX133" fmla="*/ 33516 w 2485572"/>
                <a:gd name="connsiteY133" fmla="*/ 1244348 h 1561045"/>
                <a:gd name="connsiteX134" fmla="*/ 64475 w 2485572"/>
                <a:gd name="connsiteY134" fmla="*/ 1213389 h 1561045"/>
                <a:gd name="connsiteX135" fmla="*/ 81233 w 2485572"/>
                <a:gd name="connsiteY135" fmla="*/ 1199471 h 1561045"/>
                <a:gd name="connsiteX136" fmla="*/ 86914 w 2485572"/>
                <a:gd name="connsiteY136" fmla="*/ 1190950 h 1561045"/>
                <a:gd name="connsiteX137" fmla="*/ 97991 w 2485572"/>
                <a:gd name="connsiteY137" fmla="*/ 1160275 h 1561045"/>
                <a:gd name="connsiteX138" fmla="*/ 95435 w 2485572"/>
                <a:gd name="connsiteY138" fmla="*/ 1151753 h 1561045"/>
                <a:gd name="connsiteX139" fmla="*/ 95435 w 2485572"/>
                <a:gd name="connsiteY139" fmla="*/ 1121078 h 1561045"/>
                <a:gd name="connsiteX140" fmla="*/ 100832 w 2485572"/>
                <a:gd name="connsiteY140" fmla="*/ 1112557 h 1561045"/>
                <a:gd name="connsiteX141" fmla="*/ 103672 w 2485572"/>
                <a:gd name="connsiteY141" fmla="*/ 1106876 h 1561045"/>
                <a:gd name="connsiteX142" fmla="*/ 154230 w 2485572"/>
                <a:gd name="connsiteY142" fmla="*/ 1070520 h 1561045"/>
                <a:gd name="connsiteX143" fmla="*/ 176668 w 2485572"/>
                <a:gd name="connsiteY143" fmla="*/ 1045241 h 1561045"/>
                <a:gd name="connsiteX144" fmla="*/ 176668 w 2485572"/>
                <a:gd name="connsiteY144" fmla="*/ 1037004 h 1561045"/>
                <a:gd name="connsiteX145" fmla="*/ 173828 w 2485572"/>
                <a:gd name="connsiteY145" fmla="*/ 1028483 h 1561045"/>
                <a:gd name="connsiteX146" fmla="*/ 157070 w 2485572"/>
                <a:gd name="connsiteY146" fmla="*/ 1008885 h 1561045"/>
                <a:gd name="connsiteX147" fmla="*/ 154230 w 2485572"/>
                <a:gd name="connsiteY147" fmla="*/ 1000648 h 1561045"/>
                <a:gd name="connsiteX148" fmla="*/ 157070 w 2485572"/>
                <a:gd name="connsiteY148" fmla="*/ 964008 h 1561045"/>
                <a:gd name="connsiteX149" fmla="*/ 154230 w 2485572"/>
                <a:gd name="connsiteY149" fmla="*/ 955771 h 1561045"/>
                <a:gd name="connsiteX150" fmla="*/ 126111 w 2485572"/>
                <a:gd name="connsiteY150" fmla="*/ 930492 h 1561045"/>
                <a:gd name="connsiteX151" fmla="*/ 112193 w 2485572"/>
                <a:gd name="connsiteY151" fmla="*/ 927652 h 1561045"/>
                <a:gd name="connsiteX152" fmla="*/ 109353 w 2485572"/>
                <a:gd name="connsiteY152" fmla="*/ 921971 h 1561045"/>
                <a:gd name="connsiteX153" fmla="*/ 109353 w 2485572"/>
                <a:gd name="connsiteY153" fmla="*/ 908053 h 1561045"/>
                <a:gd name="connsiteX154" fmla="*/ 117590 w 2485572"/>
                <a:gd name="connsiteY154" fmla="*/ 891295 h 1561045"/>
                <a:gd name="connsiteX155" fmla="*/ 123270 w 2485572"/>
                <a:gd name="connsiteY155" fmla="*/ 885615 h 1561045"/>
                <a:gd name="connsiteX156" fmla="*/ 148549 w 2485572"/>
                <a:gd name="connsiteY156" fmla="*/ 866016 h 1561045"/>
                <a:gd name="connsiteX157" fmla="*/ 128951 w 2485572"/>
                <a:gd name="connsiteY157" fmla="*/ 840738 h 1561045"/>
                <a:gd name="connsiteX158" fmla="*/ 126111 w 2485572"/>
                <a:gd name="connsiteY158" fmla="*/ 821139 h 1561045"/>
                <a:gd name="connsiteX159" fmla="*/ 140028 w 2485572"/>
                <a:gd name="connsiteY159" fmla="*/ 812618 h 1561045"/>
                <a:gd name="connsiteX160" fmla="*/ 142869 w 2485572"/>
                <a:gd name="connsiteY160" fmla="*/ 790464 h 1561045"/>
                <a:gd name="connsiteX161" fmla="*/ 154230 w 2485572"/>
                <a:gd name="connsiteY161" fmla="*/ 773422 h 1561045"/>
                <a:gd name="connsiteX162" fmla="*/ 157070 w 2485572"/>
                <a:gd name="connsiteY162" fmla="*/ 762344 h 1561045"/>
                <a:gd name="connsiteX163" fmla="*/ 157070 w 2485572"/>
                <a:gd name="connsiteY163" fmla="*/ 753824 h 1561045"/>
                <a:gd name="connsiteX164" fmla="*/ 145709 w 2485572"/>
                <a:gd name="connsiteY164" fmla="*/ 731385 h 1561045"/>
                <a:gd name="connsiteX165" fmla="*/ 145709 w 2485572"/>
                <a:gd name="connsiteY165" fmla="*/ 723148 h 1561045"/>
                <a:gd name="connsiteX166" fmla="*/ 159627 w 2485572"/>
                <a:gd name="connsiteY166" fmla="*/ 714627 h 1561045"/>
                <a:gd name="connsiteX167" fmla="*/ 204504 w 2485572"/>
                <a:gd name="connsiteY167" fmla="*/ 708946 h 1561045"/>
                <a:gd name="connsiteX168" fmla="*/ 232623 w 2485572"/>
                <a:gd name="connsiteY168" fmla="*/ 678271 h 1561045"/>
                <a:gd name="connsiteX169" fmla="*/ 232623 w 2485572"/>
                <a:gd name="connsiteY169" fmla="*/ 666909 h 1561045"/>
                <a:gd name="connsiteX170" fmla="*/ 215865 w 2485572"/>
                <a:gd name="connsiteY170" fmla="*/ 644755 h 1561045"/>
                <a:gd name="connsiteX171" fmla="*/ 218705 w 2485572"/>
                <a:gd name="connsiteY171" fmla="*/ 613795 h 1561045"/>
                <a:gd name="connsiteX172" fmla="*/ 241144 w 2485572"/>
                <a:gd name="connsiteY172" fmla="*/ 582836 h 1561045"/>
                <a:gd name="connsiteX173" fmla="*/ 252221 w 2485572"/>
                <a:gd name="connsiteY173" fmla="*/ 571758 h 1561045"/>
                <a:gd name="connsiteX174" fmla="*/ 285737 w 2485572"/>
                <a:gd name="connsiteY174" fmla="*/ 524041 h 1561045"/>
                <a:gd name="connsiteX175" fmla="*/ 291418 w 2485572"/>
                <a:gd name="connsiteY175" fmla="*/ 518644 h 1561045"/>
                <a:gd name="connsiteX176" fmla="*/ 322377 w 2485572"/>
                <a:gd name="connsiteY176" fmla="*/ 518644 h 1561045"/>
                <a:gd name="connsiteX177" fmla="*/ 333455 w 2485572"/>
                <a:gd name="connsiteY177" fmla="*/ 510123 h 1561045"/>
                <a:gd name="connsiteX178" fmla="*/ 341976 w 2485572"/>
                <a:gd name="connsiteY178" fmla="*/ 482004 h 1561045"/>
                <a:gd name="connsiteX179" fmla="*/ 347372 w 2485572"/>
                <a:gd name="connsiteY179" fmla="*/ 476607 h 1561045"/>
                <a:gd name="connsiteX180" fmla="*/ 386853 w 2485572"/>
                <a:gd name="connsiteY180" fmla="*/ 459565 h 1561045"/>
                <a:gd name="connsiteX181" fmla="*/ 389409 w 2485572"/>
                <a:gd name="connsiteY181" fmla="*/ 454169 h 1561045"/>
                <a:gd name="connsiteX182" fmla="*/ 400770 w 2485572"/>
                <a:gd name="connsiteY182" fmla="*/ 434570 h 1561045"/>
                <a:gd name="connsiteX183" fmla="*/ 414688 w 2485572"/>
                <a:gd name="connsiteY183" fmla="*/ 392534 h 1561045"/>
                <a:gd name="connsiteX184" fmla="*/ 428890 w 2485572"/>
                <a:gd name="connsiteY184" fmla="*/ 341976 h 1561045"/>
                <a:gd name="connsiteX185" fmla="*/ 434286 w 2485572"/>
                <a:gd name="connsiteY185" fmla="*/ 255062 h 1561045"/>
                <a:gd name="connsiteX186" fmla="*/ 437127 w 2485572"/>
                <a:gd name="connsiteY186" fmla="*/ 252221 h 1561045"/>
                <a:gd name="connsiteX187" fmla="*/ 448488 w 2485572"/>
                <a:gd name="connsiteY187" fmla="*/ 235463 h 1561045"/>
                <a:gd name="connsiteX188" fmla="*/ 468086 w 2485572"/>
                <a:gd name="connsiteY188" fmla="*/ 221546 h 1561045"/>
                <a:gd name="connsiteX189" fmla="*/ 501602 w 2485572"/>
                <a:gd name="connsiteY189" fmla="*/ 215865 h 1561045"/>
                <a:gd name="connsiteX190" fmla="*/ 512964 w 2485572"/>
                <a:gd name="connsiteY190" fmla="*/ 213025 h 1561045"/>
                <a:gd name="connsiteX191" fmla="*/ 555000 w 2485572"/>
                <a:gd name="connsiteY191" fmla="*/ 187746 h 1561045"/>
                <a:gd name="connsiteX192" fmla="*/ 557557 w 2485572"/>
                <a:gd name="connsiteY192" fmla="*/ 182349 h 1561045"/>
                <a:gd name="connsiteX193" fmla="*/ 602434 w 2485572"/>
                <a:gd name="connsiteY193" fmla="*/ 131791 h 1561045"/>
                <a:gd name="connsiteX194" fmla="*/ 605274 w 2485572"/>
                <a:gd name="connsiteY194" fmla="*/ 123270 h 1561045"/>
                <a:gd name="connsiteX195" fmla="*/ 594197 w 2485572"/>
                <a:gd name="connsiteY195" fmla="*/ 70156 h 1561045"/>
                <a:gd name="connsiteX196" fmla="*/ 650151 w 2485572"/>
                <a:gd name="connsiteY196" fmla="*/ 92595 h 1561045"/>
                <a:gd name="connsiteX197" fmla="*/ 664069 w 2485572"/>
                <a:gd name="connsiteY197" fmla="*/ 92595 h 1561045"/>
                <a:gd name="connsiteX198" fmla="*/ 689348 w 2485572"/>
                <a:gd name="connsiteY198" fmla="*/ 98275 h 1561045"/>
                <a:gd name="connsiteX199" fmla="*/ 723148 w 2485572"/>
                <a:gd name="connsiteY199" fmla="*/ 89754 h 1561045"/>
                <a:gd name="connsiteX200" fmla="*/ 725704 w 2485572"/>
                <a:gd name="connsiteY200" fmla="*/ 92595 h 1561045"/>
                <a:gd name="connsiteX201" fmla="*/ 731385 w 2485572"/>
                <a:gd name="connsiteY201" fmla="*/ 92595 h 1561045"/>
                <a:gd name="connsiteX202" fmla="*/ 737065 w 2485572"/>
                <a:gd name="connsiteY202" fmla="*/ 95435 h 1561045"/>
                <a:gd name="connsiteX203" fmla="*/ 742746 w 2485572"/>
                <a:gd name="connsiteY203" fmla="*/ 95435 h 1561045"/>
                <a:gd name="connsiteX204" fmla="*/ 779102 w 2485572"/>
                <a:gd name="connsiteY204" fmla="*/ 75837 h 1561045"/>
                <a:gd name="connsiteX205" fmla="*/ 818299 w 2485572"/>
                <a:gd name="connsiteY205" fmla="*/ 39197 h 1561045"/>
                <a:gd name="connsiteX206" fmla="*/ 823980 w 2485572"/>
                <a:gd name="connsiteY206" fmla="*/ 33800 h 1561045"/>
                <a:gd name="connsiteX207" fmla="*/ 851815 w 2485572"/>
                <a:gd name="connsiteY207" fmla="*/ 19598 h 1561045"/>
                <a:gd name="connsiteX208" fmla="*/ 854655 w 2485572"/>
                <a:gd name="connsiteY208" fmla="*/ 14202 h 1561045"/>
                <a:gd name="connsiteX209" fmla="*/ 888455 w 2485572"/>
                <a:gd name="connsiteY209" fmla="*/ 8521 h 1561045"/>
                <a:gd name="connsiteX210" fmla="*/ 893852 w 2485572"/>
                <a:gd name="connsiteY210" fmla="*/ 11361 h 1561045"/>
                <a:gd name="connsiteX211" fmla="*/ 933332 w 2485572"/>
                <a:gd name="connsiteY211" fmla="*/ 36640 h 1561045"/>
                <a:gd name="connsiteX212" fmla="*/ 938729 w 2485572"/>
                <a:gd name="connsiteY212" fmla="*/ 42037 h 1561045"/>
                <a:gd name="connsiteX213" fmla="*/ 969689 w 2485572"/>
                <a:gd name="connsiteY213" fmla="*/ 61635 h 1561045"/>
                <a:gd name="connsiteX214" fmla="*/ 972529 w 2485572"/>
                <a:gd name="connsiteY214" fmla="*/ 64475 h 1561045"/>
                <a:gd name="connsiteX215" fmla="*/ 977925 w 2485572"/>
                <a:gd name="connsiteY215" fmla="*/ 67316 h 1561045"/>
                <a:gd name="connsiteX216" fmla="*/ 1011725 w 2485572"/>
                <a:gd name="connsiteY216" fmla="*/ 67316 h 1561045"/>
                <a:gd name="connsiteX217" fmla="*/ 1031324 w 2485572"/>
                <a:gd name="connsiteY217" fmla="*/ 64475 h 1561045"/>
                <a:gd name="connsiteX218" fmla="*/ 1042401 w 2485572"/>
                <a:gd name="connsiteY218" fmla="*/ 64475 h 1561045"/>
                <a:gd name="connsiteX219" fmla="*/ 1104036 w 2485572"/>
                <a:gd name="connsiteY219" fmla="*/ 70156 h 1561045"/>
                <a:gd name="connsiteX220" fmla="*/ 1109717 w 2485572"/>
                <a:gd name="connsiteY220" fmla="*/ 75837 h 1561045"/>
                <a:gd name="connsiteX221" fmla="*/ 1118238 w 2485572"/>
                <a:gd name="connsiteY221" fmla="*/ 81233 h 1561045"/>
                <a:gd name="connsiteX222" fmla="*/ 1121078 w 2485572"/>
                <a:gd name="connsiteY222" fmla="*/ 84074 h 1561045"/>
                <a:gd name="connsiteX223" fmla="*/ 1143517 w 2485572"/>
                <a:gd name="connsiteY223" fmla="*/ 95435 h 1561045"/>
                <a:gd name="connsiteX224" fmla="*/ 1151754 w 2485572"/>
                <a:gd name="connsiteY224" fmla="*/ 100832 h 1561045"/>
                <a:gd name="connsiteX225" fmla="*/ 1171352 w 2485572"/>
                <a:gd name="connsiteY225" fmla="*/ 100832 h 1561045"/>
                <a:gd name="connsiteX226" fmla="*/ 1174192 w 2485572"/>
                <a:gd name="connsiteY226" fmla="*/ 98275 h 1561045"/>
                <a:gd name="connsiteX227" fmla="*/ 1188110 w 2485572"/>
                <a:gd name="connsiteY227" fmla="*/ 89754 h 1561045"/>
                <a:gd name="connsiteX228" fmla="*/ 1193791 w 2485572"/>
                <a:gd name="connsiteY228" fmla="*/ 84074 h 1561045"/>
                <a:gd name="connsiteX229" fmla="*/ 1238668 w 2485572"/>
                <a:gd name="connsiteY229" fmla="*/ 75837 h 1561045"/>
                <a:gd name="connsiteX230" fmla="*/ 1244348 w 2485572"/>
                <a:gd name="connsiteY230" fmla="*/ 78677 h 1561045"/>
                <a:gd name="connsiteX231" fmla="*/ 1272184 w 2485572"/>
                <a:gd name="connsiteY231" fmla="*/ 75837 h 1561045"/>
                <a:gd name="connsiteX232" fmla="*/ 1280705 w 2485572"/>
                <a:gd name="connsiteY232" fmla="*/ 72996 h 1561045"/>
                <a:gd name="connsiteX233" fmla="*/ 1286385 w 2485572"/>
                <a:gd name="connsiteY233" fmla="*/ 72996 h 1561045"/>
                <a:gd name="connsiteX234" fmla="*/ 1348020 w 2485572"/>
                <a:gd name="connsiteY234" fmla="*/ 50558 h 1561045"/>
                <a:gd name="connsiteX235" fmla="*/ 1350861 w 2485572"/>
                <a:gd name="connsiteY235" fmla="*/ 50558 h 1561045"/>
                <a:gd name="connsiteX236" fmla="*/ 1392898 w 2485572"/>
                <a:gd name="connsiteY236" fmla="*/ 39197 h 1561045"/>
                <a:gd name="connsiteX237" fmla="*/ 1406815 w 2485572"/>
                <a:gd name="connsiteY237" fmla="*/ 39197 h 1561045"/>
                <a:gd name="connsiteX238" fmla="*/ 1459929 w 2485572"/>
                <a:gd name="connsiteY238" fmla="*/ 36640 h 1561045"/>
                <a:gd name="connsiteX239" fmla="*/ 1468450 w 2485572"/>
                <a:gd name="connsiteY239" fmla="*/ 36640 h 1561045"/>
                <a:gd name="connsiteX240" fmla="*/ 1474131 w 2485572"/>
                <a:gd name="connsiteY240" fmla="*/ 33800 h 1561045"/>
                <a:gd name="connsiteX241" fmla="*/ 1479528 w 2485572"/>
                <a:gd name="connsiteY241" fmla="*/ 30960 h 1561045"/>
                <a:gd name="connsiteX242" fmla="*/ 1485208 w 2485572"/>
                <a:gd name="connsiteY242" fmla="*/ 30960 h 1561045"/>
                <a:gd name="connsiteX243" fmla="*/ 1544003 w 2485572"/>
                <a:gd name="connsiteY243" fmla="*/ 16758 h 1561045"/>
                <a:gd name="connsiteX244" fmla="*/ 1549684 w 2485572"/>
                <a:gd name="connsiteY244" fmla="*/ 14202 h 1561045"/>
                <a:gd name="connsiteX245" fmla="*/ 1555364 w 2485572"/>
                <a:gd name="connsiteY245" fmla="*/ 14202 h 1561045"/>
                <a:gd name="connsiteX246" fmla="*/ 1563601 w 2485572"/>
                <a:gd name="connsiteY246" fmla="*/ 11361 h 1561045"/>
                <a:gd name="connsiteX247" fmla="*/ 1614159 w 2485572"/>
                <a:gd name="connsiteY247" fmla="*/ 22439 h 1561045"/>
                <a:gd name="connsiteX248" fmla="*/ 1619840 w 2485572"/>
                <a:gd name="connsiteY248" fmla="*/ 19598 h 1561045"/>
                <a:gd name="connsiteX249" fmla="*/ 1630917 w 2485572"/>
                <a:gd name="connsiteY249" fmla="*/ 16758 h 1561045"/>
                <a:gd name="connsiteX250" fmla="*/ 1645119 w 2485572"/>
                <a:gd name="connsiteY250" fmla="*/ 8521 h 1561045"/>
                <a:gd name="connsiteX251" fmla="*/ 1653356 w 2485572"/>
                <a:gd name="connsiteY251" fmla="*/ 5681 h 1561045"/>
                <a:gd name="connsiteX252" fmla="*/ 1689712 w 2485572"/>
                <a:gd name="connsiteY252" fmla="*/ 0 h 1561045"/>
                <a:gd name="connsiteX253" fmla="*/ 1698233 w 2485572"/>
                <a:gd name="connsiteY253" fmla="*/ 11361 h 1561045"/>
                <a:gd name="connsiteX254" fmla="*/ 1703914 w 2485572"/>
                <a:gd name="connsiteY254" fmla="*/ 14202 h 1561045"/>
                <a:gd name="connsiteX255" fmla="*/ 1709310 w 2485572"/>
                <a:gd name="connsiteY255" fmla="*/ 16758 h 1561045"/>
                <a:gd name="connsiteX256" fmla="*/ 1717831 w 2485572"/>
                <a:gd name="connsiteY256" fmla="*/ 16758 h 1561045"/>
                <a:gd name="connsiteX257" fmla="*/ 1757028 w 2485572"/>
                <a:gd name="connsiteY257" fmla="*/ 22439 h 1561045"/>
                <a:gd name="connsiteX258" fmla="*/ 1762708 w 2485572"/>
                <a:gd name="connsiteY258" fmla="*/ 25279 h 1561045"/>
                <a:gd name="connsiteX259" fmla="*/ 1768389 w 2485572"/>
                <a:gd name="connsiteY259" fmla="*/ 25279 h 1561045"/>
                <a:gd name="connsiteX260" fmla="*/ 1787987 w 2485572"/>
                <a:gd name="connsiteY260" fmla="*/ 33800 h 1561045"/>
                <a:gd name="connsiteX261" fmla="*/ 1793384 w 2485572"/>
                <a:gd name="connsiteY261" fmla="*/ 33800 h 1561045"/>
                <a:gd name="connsiteX262" fmla="*/ 1801905 w 2485572"/>
                <a:gd name="connsiteY262" fmla="*/ 36640 h 1561045"/>
                <a:gd name="connsiteX263" fmla="*/ 1835421 w 2485572"/>
                <a:gd name="connsiteY263" fmla="*/ 42037 h 1561045"/>
                <a:gd name="connsiteX264" fmla="*/ 1891659 w 2485572"/>
                <a:gd name="connsiteY264" fmla="*/ 61635 h 1561045"/>
                <a:gd name="connsiteX265" fmla="*/ 1897340 w 2485572"/>
                <a:gd name="connsiteY265" fmla="*/ 64475 h 1561045"/>
                <a:gd name="connsiteX266" fmla="*/ 1899896 w 2485572"/>
                <a:gd name="connsiteY266" fmla="*/ 67316 h 1561045"/>
                <a:gd name="connsiteX267" fmla="*/ 1944774 w 2485572"/>
                <a:gd name="connsiteY267" fmla="*/ 123270 h 1561045"/>
                <a:gd name="connsiteX268" fmla="*/ 1947614 w 2485572"/>
                <a:gd name="connsiteY268" fmla="*/ 128951 h 1561045"/>
                <a:gd name="connsiteX269" fmla="*/ 1950454 w 2485572"/>
                <a:gd name="connsiteY269" fmla="*/ 131791 h 1561045"/>
                <a:gd name="connsiteX270" fmla="*/ 1956135 w 2485572"/>
                <a:gd name="connsiteY270" fmla="*/ 140312 h 1561045"/>
                <a:gd name="connsiteX271" fmla="*/ 1958975 w 2485572"/>
                <a:gd name="connsiteY271" fmla="*/ 145709 h 1561045"/>
                <a:gd name="connsiteX272" fmla="*/ 1961532 w 2485572"/>
                <a:gd name="connsiteY272" fmla="*/ 154230 h 1561045"/>
                <a:gd name="connsiteX273" fmla="*/ 1998172 w 2485572"/>
                <a:gd name="connsiteY273" fmla="*/ 204788 h 1561045"/>
                <a:gd name="connsiteX274" fmla="*/ 2003569 w 2485572"/>
                <a:gd name="connsiteY274" fmla="*/ 207344 h 1561045"/>
                <a:gd name="connsiteX275" fmla="*/ 2009249 w 2485572"/>
                <a:gd name="connsiteY275" fmla="*/ 210184 h 1561045"/>
                <a:gd name="connsiteX276" fmla="*/ 2017770 w 2485572"/>
                <a:gd name="connsiteY276" fmla="*/ 210184 h 1561045"/>
                <a:gd name="connsiteX277" fmla="*/ 2026007 w 2485572"/>
                <a:gd name="connsiteY277" fmla="*/ 213025 h 1561045"/>
                <a:gd name="connsiteX278" fmla="*/ 2037368 w 2485572"/>
                <a:gd name="connsiteY278" fmla="*/ 215865 h 1561045"/>
                <a:gd name="connsiteX279" fmla="*/ 2099003 w 2485572"/>
                <a:gd name="connsiteY279" fmla="*/ 221546 h 1561045"/>
                <a:gd name="connsiteX280" fmla="*/ 2104684 w 2485572"/>
                <a:gd name="connsiteY280" fmla="*/ 224386 h 1561045"/>
                <a:gd name="connsiteX281" fmla="*/ 2112921 w 2485572"/>
                <a:gd name="connsiteY281" fmla="*/ 224386 h 1561045"/>
                <a:gd name="connsiteX282" fmla="*/ 2124283 w 2485572"/>
                <a:gd name="connsiteY282" fmla="*/ 229783 h 1561045"/>
                <a:gd name="connsiteX283" fmla="*/ 2177397 w 2485572"/>
                <a:gd name="connsiteY283" fmla="*/ 229783 h 1561045"/>
                <a:gd name="connsiteX284" fmla="*/ 2185918 w 2485572"/>
                <a:gd name="connsiteY284" fmla="*/ 232623 h 1561045"/>
                <a:gd name="connsiteX285" fmla="*/ 2213753 w 2485572"/>
                <a:gd name="connsiteY285" fmla="*/ 226942 h 1561045"/>
                <a:gd name="connsiteX286" fmla="*/ 2219434 w 2485572"/>
                <a:gd name="connsiteY286" fmla="*/ 224386 h 1561045"/>
                <a:gd name="connsiteX287" fmla="*/ 2241872 w 2485572"/>
                <a:gd name="connsiteY287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108129 w 2485572"/>
                <a:gd name="connsiteY70" fmla="*/ 1391083 h 1561045"/>
                <a:gd name="connsiteX71" fmla="*/ 1047569 w 2485572"/>
                <a:gd name="connsiteY71" fmla="*/ 1402296 h 1561045"/>
                <a:gd name="connsiteX72" fmla="*/ 1022803 w 2485572"/>
                <a:gd name="connsiteY72" fmla="*/ 1387217 h 1561045"/>
                <a:gd name="connsiteX73" fmla="*/ 1011725 w 2485572"/>
                <a:gd name="connsiteY73" fmla="*/ 1381536 h 1561045"/>
                <a:gd name="connsiteX74" fmla="*/ 1000364 w 2485572"/>
                <a:gd name="connsiteY74" fmla="*/ 1381536 h 1561045"/>
                <a:gd name="connsiteX75" fmla="*/ 961167 w 2485572"/>
                <a:gd name="connsiteY75" fmla="*/ 1376140 h 1561045"/>
                <a:gd name="connsiteX76" fmla="*/ 924811 w 2485572"/>
                <a:gd name="connsiteY76" fmla="*/ 1367618 h 1561045"/>
                <a:gd name="connsiteX77" fmla="*/ 919131 w 2485572"/>
                <a:gd name="connsiteY77" fmla="*/ 1367618 h 1561045"/>
                <a:gd name="connsiteX78" fmla="*/ 913450 w 2485572"/>
                <a:gd name="connsiteY78" fmla="*/ 1364778 h 1561045"/>
                <a:gd name="connsiteX79" fmla="*/ 908053 w 2485572"/>
                <a:gd name="connsiteY79" fmla="*/ 1364778 h 1561045"/>
                <a:gd name="connsiteX80" fmla="*/ 877094 w 2485572"/>
                <a:gd name="connsiteY80" fmla="*/ 1381536 h 1561045"/>
                <a:gd name="connsiteX81" fmla="*/ 868857 w 2485572"/>
                <a:gd name="connsiteY81" fmla="*/ 1390057 h 1561045"/>
                <a:gd name="connsiteX82" fmla="*/ 835057 w 2485572"/>
                <a:gd name="connsiteY82" fmla="*/ 1434934 h 1561045"/>
                <a:gd name="connsiteX83" fmla="*/ 832217 w 2485572"/>
                <a:gd name="connsiteY83" fmla="*/ 1440331 h 1561045"/>
                <a:gd name="connsiteX84" fmla="*/ 832217 w 2485572"/>
                <a:gd name="connsiteY84" fmla="*/ 1446012 h 1561045"/>
                <a:gd name="connsiteX85" fmla="*/ 767741 w 2485572"/>
                <a:gd name="connsiteY85" fmla="*/ 1513327 h 1561045"/>
                <a:gd name="connsiteX86" fmla="*/ 711787 w 2485572"/>
                <a:gd name="connsiteY86" fmla="*/ 1535766 h 1561045"/>
                <a:gd name="connsiteX87" fmla="*/ 686508 w 2485572"/>
                <a:gd name="connsiteY87" fmla="*/ 1541447 h 1561045"/>
                <a:gd name="connsiteX88" fmla="*/ 661513 w 2485572"/>
                <a:gd name="connsiteY88" fmla="*/ 1549684 h 1561045"/>
                <a:gd name="connsiteX89" fmla="*/ 658672 w 2485572"/>
                <a:gd name="connsiteY89" fmla="*/ 1552524 h 1561045"/>
                <a:gd name="connsiteX90" fmla="*/ 652992 w 2485572"/>
                <a:gd name="connsiteY90" fmla="*/ 1555364 h 1561045"/>
                <a:gd name="connsiteX91" fmla="*/ 624873 w 2485572"/>
                <a:gd name="connsiteY91" fmla="*/ 1561045 h 1561045"/>
                <a:gd name="connsiteX92" fmla="*/ 619476 w 2485572"/>
                <a:gd name="connsiteY92" fmla="*/ 1558205 h 1561045"/>
                <a:gd name="connsiteX93" fmla="*/ 616636 w 2485572"/>
                <a:gd name="connsiteY93" fmla="*/ 1555364 h 1561045"/>
                <a:gd name="connsiteX94" fmla="*/ 597037 w 2485572"/>
                <a:gd name="connsiteY94" fmla="*/ 1532926 h 1561045"/>
                <a:gd name="connsiteX95" fmla="*/ 594197 w 2485572"/>
                <a:gd name="connsiteY95" fmla="*/ 1521848 h 1561045"/>
                <a:gd name="connsiteX96" fmla="*/ 591357 w 2485572"/>
                <a:gd name="connsiteY96" fmla="*/ 1519008 h 1561045"/>
                <a:gd name="connsiteX97" fmla="*/ 566078 w 2485572"/>
                <a:gd name="connsiteY97" fmla="*/ 1482368 h 1561045"/>
                <a:gd name="connsiteX98" fmla="*/ 560397 w 2485572"/>
                <a:gd name="connsiteY98" fmla="*/ 1471291 h 1561045"/>
                <a:gd name="connsiteX99" fmla="*/ 555000 w 2485572"/>
                <a:gd name="connsiteY99" fmla="*/ 1465610 h 1561045"/>
                <a:gd name="connsiteX100" fmla="*/ 498762 w 2485572"/>
                <a:gd name="connsiteY100" fmla="*/ 1432094 h 1561045"/>
                <a:gd name="connsiteX101" fmla="*/ 490525 w 2485572"/>
                <a:gd name="connsiteY101" fmla="*/ 1429254 h 1561045"/>
                <a:gd name="connsiteX102" fmla="*/ 487685 w 2485572"/>
                <a:gd name="connsiteY102" fmla="*/ 1429254 h 1561045"/>
                <a:gd name="connsiteX103" fmla="*/ 462406 w 2485572"/>
                <a:gd name="connsiteY103" fmla="*/ 1426413 h 1561045"/>
                <a:gd name="connsiteX104" fmla="*/ 400770 w 2485572"/>
                <a:gd name="connsiteY104" fmla="*/ 1426413 h 1561045"/>
                <a:gd name="connsiteX105" fmla="*/ 392250 w 2485572"/>
                <a:gd name="connsiteY105" fmla="*/ 1423573 h 1561045"/>
                <a:gd name="connsiteX106" fmla="*/ 384013 w 2485572"/>
                <a:gd name="connsiteY106" fmla="*/ 1420733 h 1561045"/>
                <a:gd name="connsiteX107" fmla="*/ 375492 w 2485572"/>
                <a:gd name="connsiteY107" fmla="*/ 1420733 h 1561045"/>
                <a:gd name="connsiteX108" fmla="*/ 319537 w 2485572"/>
                <a:gd name="connsiteY108" fmla="*/ 1409655 h 1561045"/>
                <a:gd name="connsiteX109" fmla="*/ 313856 w 2485572"/>
                <a:gd name="connsiteY109" fmla="*/ 1406815 h 1561045"/>
                <a:gd name="connsiteX110" fmla="*/ 308176 w 2485572"/>
                <a:gd name="connsiteY110" fmla="*/ 1406815 h 1561045"/>
                <a:gd name="connsiteX111" fmla="*/ 297098 w 2485572"/>
                <a:gd name="connsiteY111" fmla="*/ 1401134 h 1561045"/>
                <a:gd name="connsiteX112" fmla="*/ 221546 w 2485572"/>
                <a:gd name="connsiteY112" fmla="*/ 1392898 h 1561045"/>
                <a:gd name="connsiteX113" fmla="*/ 213025 w 2485572"/>
                <a:gd name="connsiteY113" fmla="*/ 1392898 h 1561045"/>
                <a:gd name="connsiteX114" fmla="*/ 204504 w 2485572"/>
                <a:gd name="connsiteY114" fmla="*/ 1395738 h 1561045"/>
                <a:gd name="connsiteX115" fmla="*/ 154230 w 2485572"/>
                <a:gd name="connsiteY115" fmla="*/ 1406815 h 1561045"/>
                <a:gd name="connsiteX116" fmla="*/ 148549 w 2485572"/>
                <a:gd name="connsiteY116" fmla="*/ 1403975 h 1561045"/>
                <a:gd name="connsiteX117" fmla="*/ 137472 w 2485572"/>
                <a:gd name="connsiteY117" fmla="*/ 1398294 h 1561045"/>
                <a:gd name="connsiteX118" fmla="*/ 131791 w 2485572"/>
                <a:gd name="connsiteY118" fmla="*/ 1398294 h 1561045"/>
                <a:gd name="connsiteX119" fmla="*/ 67316 w 2485572"/>
                <a:gd name="connsiteY119" fmla="*/ 1418177 h 1561045"/>
                <a:gd name="connsiteX120" fmla="*/ 58795 w 2485572"/>
                <a:gd name="connsiteY120" fmla="*/ 1420733 h 1561045"/>
                <a:gd name="connsiteX121" fmla="*/ 50558 w 2485572"/>
                <a:gd name="connsiteY121" fmla="*/ 1423573 h 1561045"/>
                <a:gd name="connsiteX122" fmla="*/ 42037 w 2485572"/>
                <a:gd name="connsiteY122" fmla="*/ 1423573 h 1561045"/>
                <a:gd name="connsiteX123" fmla="*/ 5681 w 2485572"/>
                <a:gd name="connsiteY123" fmla="*/ 1432094 h 1561045"/>
                <a:gd name="connsiteX124" fmla="*/ 2840 w 2485572"/>
                <a:gd name="connsiteY124" fmla="*/ 1403975 h 1561045"/>
                <a:gd name="connsiteX125" fmla="*/ 0 w 2485572"/>
                <a:gd name="connsiteY125" fmla="*/ 1395738 h 1561045"/>
                <a:gd name="connsiteX126" fmla="*/ 5681 w 2485572"/>
                <a:gd name="connsiteY126" fmla="*/ 1373299 h 1561045"/>
                <a:gd name="connsiteX127" fmla="*/ 5681 w 2485572"/>
                <a:gd name="connsiteY127" fmla="*/ 1361938 h 1561045"/>
                <a:gd name="connsiteX128" fmla="*/ 11361 w 2485572"/>
                <a:gd name="connsiteY128" fmla="*/ 1345180 h 1561045"/>
                <a:gd name="connsiteX129" fmla="*/ 42037 w 2485572"/>
                <a:gd name="connsiteY129" fmla="*/ 1305983 h 1561045"/>
                <a:gd name="connsiteX130" fmla="*/ 47718 w 2485572"/>
                <a:gd name="connsiteY130" fmla="*/ 1294622 h 1561045"/>
                <a:gd name="connsiteX131" fmla="*/ 39197 w 2485572"/>
                <a:gd name="connsiteY131" fmla="*/ 1275024 h 1561045"/>
                <a:gd name="connsiteX132" fmla="*/ 33516 w 2485572"/>
                <a:gd name="connsiteY132" fmla="*/ 1269627 h 1561045"/>
                <a:gd name="connsiteX133" fmla="*/ 33516 w 2485572"/>
                <a:gd name="connsiteY133" fmla="*/ 1244348 h 1561045"/>
                <a:gd name="connsiteX134" fmla="*/ 64475 w 2485572"/>
                <a:gd name="connsiteY134" fmla="*/ 1213389 h 1561045"/>
                <a:gd name="connsiteX135" fmla="*/ 81233 w 2485572"/>
                <a:gd name="connsiteY135" fmla="*/ 1199471 h 1561045"/>
                <a:gd name="connsiteX136" fmla="*/ 86914 w 2485572"/>
                <a:gd name="connsiteY136" fmla="*/ 1190950 h 1561045"/>
                <a:gd name="connsiteX137" fmla="*/ 97991 w 2485572"/>
                <a:gd name="connsiteY137" fmla="*/ 1160275 h 1561045"/>
                <a:gd name="connsiteX138" fmla="*/ 95435 w 2485572"/>
                <a:gd name="connsiteY138" fmla="*/ 1151753 h 1561045"/>
                <a:gd name="connsiteX139" fmla="*/ 95435 w 2485572"/>
                <a:gd name="connsiteY139" fmla="*/ 1121078 h 1561045"/>
                <a:gd name="connsiteX140" fmla="*/ 100832 w 2485572"/>
                <a:gd name="connsiteY140" fmla="*/ 1112557 h 1561045"/>
                <a:gd name="connsiteX141" fmla="*/ 103672 w 2485572"/>
                <a:gd name="connsiteY141" fmla="*/ 1106876 h 1561045"/>
                <a:gd name="connsiteX142" fmla="*/ 154230 w 2485572"/>
                <a:gd name="connsiteY142" fmla="*/ 1070520 h 1561045"/>
                <a:gd name="connsiteX143" fmla="*/ 176668 w 2485572"/>
                <a:gd name="connsiteY143" fmla="*/ 1045241 h 1561045"/>
                <a:gd name="connsiteX144" fmla="*/ 176668 w 2485572"/>
                <a:gd name="connsiteY144" fmla="*/ 1037004 h 1561045"/>
                <a:gd name="connsiteX145" fmla="*/ 173828 w 2485572"/>
                <a:gd name="connsiteY145" fmla="*/ 1028483 h 1561045"/>
                <a:gd name="connsiteX146" fmla="*/ 157070 w 2485572"/>
                <a:gd name="connsiteY146" fmla="*/ 1008885 h 1561045"/>
                <a:gd name="connsiteX147" fmla="*/ 154230 w 2485572"/>
                <a:gd name="connsiteY147" fmla="*/ 1000648 h 1561045"/>
                <a:gd name="connsiteX148" fmla="*/ 157070 w 2485572"/>
                <a:gd name="connsiteY148" fmla="*/ 964008 h 1561045"/>
                <a:gd name="connsiteX149" fmla="*/ 154230 w 2485572"/>
                <a:gd name="connsiteY149" fmla="*/ 955771 h 1561045"/>
                <a:gd name="connsiteX150" fmla="*/ 126111 w 2485572"/>
                <a:gd name="connsiteY150" fmla="*/ 930492 h 1561045"/>
                <a:gd name="connsiteX151" fmla="*/ 112193 w 2485572"/>
                <a:gd name="connsiteY151" fmla="*/ 927652 h 1561045"/>
                <a:gd name="connsiteX152" fmla="*/ 109353 w 2485572"/>
                <a:gd name="connsiteY152" fmla="*/ 921971 h 1561045"/>
                <a:gd name="connsiteX153" fmla="*/ 109353 w 2485572"/>
                <a:gd name="connsiteY153" fmla="*/ 908053 h 1561045"/>
                <a:gd name="connsiteX154" fmla="*/ 117590 w 2485572"/>
                <a:gd name="connsiteY154" fmla="*/ 891295 h 1561045"/>
                <a:gd name="connsiteX155" fmla="*/ 123270 w 2485572"/>
                <a:gd name="connsiteY155" fmla="*/ 885615 h 1561045"/>
                <a:gd name="connsiteX156" fmla="*/ 148549 w 2485572"/>
                <a:gd name="connsiteY156" fmla="*/ 866016 h 1561045"/>
                <a:gd name="connsiteX157" fmla="*/ 128951 w 2485572"/>
                <a:gd name="connsiteY157" fmla="*/ 840738 h 1561045"/>
                <a:gd name="connsiteX158" fmla="*/ 126111 w 2485572"/>
                <a:gd name="connsiteY158" fmla="*/ 821139 h 1561045"/>
                <a:gd name="connsiteX159" fmla="*/ 140028 w 2485572"/>
                <a:gd name="connsiteY159" fmla="*/ 812618 h 1561045"/>
                <a:gd name="connsiteX160" fmla="*/ 142869 w 2485572"/>
                <a:gd name="connsiteY160" fmla="*/ 790464 h 1561045"/>
                <a:gd name="connsiteX161" fmla="*/ 154230 w 2485572"/>
                <a:gd name="connsiteY161" fmla="*/ 773422 h 1561045"/>
                <a:gd name="connsiteX162" fmla="*/ 157070 w 2485572"/>
                <a:gd name="connsiteY162" fmla="*/ 762344 h 1561045"/>
                <a:gd name="connsiteX163" fmla="*/ 157070 w 2485572"/>
                <a:gd name="connsiteY163" fmla="*/ 753824 h 1561045"/>
                <a:gd name="connsiteX164" fmla="*/ 145709 w 2485572"/>
                <a:gd name="connsiteY164" fmla="*/ 731385 h 1561045"/>
                <a:gd name="connsiteX165" fmla="*/ 145709 w 2485572"/>
                <a:gd name="connsiteY165" fmla="*/ 723148 h 1561045"/>
                <a:gd name="connsiteX166" fmla="*/ 159627 w 2485572"/>
                <a:gd name="connsiteY166" fmla="*/ 714627 h 1561045"/>
                <a:gd name="connsiteX167" fmla="*/ 204504 w 2485572"/>
                <a:gd name="connsiteY167" fmla="*/ 708946 h 1561045"/>
                <a:gd name="connsiteX168" fmla="*/ 232623 w 2485572"/>
                <a:gd name="connsiteY168" fmla="*/ 678271 h 1561045"/>
                <a:gd name="connsiteX169" fmla="*/ 232623 w 2485572"/>
                <a:gd name="connsiteY169" fmla="*/ 666909 h 1561045"/>
                <a:gd name="connsiteX170" fmla="*/ 215865 w 2485572"/>
                <a:gd name="connsiteY170" fmla="*/ 644755 h 1561045"/>
                <a:gd name="connsiteX171" fmla="*/ 218705 w 2485572"/>
                <a:gd name="connsiteY171" fmla="*/ 613795 h 1561045"/>
                <a:gd name="connsiteX172" fmla="*/ 241144 w 2485572"/>
                <a:gd name="connsiteY172" fmla="*/ 582836 h 1561045"/>
                <a:gd name="connsiteX173" fmla="*/ 252221 w 2485572"/>
                <a:gd name="connsiteY173" fmla="*/ 571758 h 1561045"/>
                <a:gd name="connsiteX174" fmla="*/ 285737 w 2485572"/>
                <a:gd name="connsiteY174" fmla="*/ 524041 h 1561045"/>
                <a:gd name="connsiteX175" fmla="*/ 291418 w 2485572"/>
                <a:gd name="connsiteY175" fmla="*/ 518644 h 1561045"/>
                <a:gd name="connsiteX176" fmla="*/ 322377 w 2485572"/>
                <a:gd name="connsiteY176" fmla="*/ 518644 h 1561045"/>
                <a:gd name="connsiteX177" fmla="*/ 333455 w 2485572"/>
                <a:gd name="connsiteY177" fmla="*/ 510123 h 1561045"/>
                <a:gd name="connsiteX178" fmla="*/ 341976 w 2485572"/>
                <a:gd name="connsiteY178" fmla="*/ 482004 h 1561045"/>
                <a:gd name="connsiteX179" fmla="*/ 347372 w 2485572"/>
                <a:gd name="connsiteY179" fmla="*/ 476607 h 1561045"/>
                <a:gd name="connsiteX180" fmla="*/ 386853 w 2485572"/>
                <a:gd name="connsiteY180" fmla="*/ 459565 h 1561045"/>
                <a:gd name="connsiteX181" fmla="*/ 389409 w 2485572"/>
                <a:gd name="connsiteY181" fmla="*/ 454169 h 1561045"/>
                <a:gd name="connsiteX182" fmla="*/ 400770 w 2485572"/>
                <a:gd name="connsiteY182" fmla="*/ 434570 h 1561045"/>
                <a:gd name="connsiteX183" fmla="*/ 414688 w 2485572"/>
                <a:gd name="connsiteY183" fmla="*/ 392534 h 1561045"/>
                <a:gd name="connsiteX184" fmla="*/ 428890 w 2485572"/>
                <a:gd name="connsiteY184" fmla="*/ 341976 h 1561045"/>
                <a:gd name="connsiteX185" fmla="*/ 434286 w 2485572"/>
                <a:gd name="connsiteY185" fmla="*/ 255062 h 1561045"/>
                <a:gd name="connsiteX186" fmla="*/ 437127 w 2485572"/>
                <a:gd name="connsiteY186" fmla="*/ 252221 h 1561045"/>
                <a:gd name="connsiteX187" fmla="*/ 448488 w 2485572"/>
                <a:gd name="connsiteY187" fmla="*/ 235463 h 1561045"/>
                <a:gd name="connsiteX188" fmla="*/ 468086 w 2485572"/>
                <a:gd name="connsiteY188" fmla="*/ 221546 h 1561045"/>
                <a:gd name="connsiteX189" fmla="*/ 501602 w 2485572"/>
                <a:gd name="connsiteY189" fmla="*/ 215865 h 1561045"/>
                <a:gd name="connsiteX190" fmla="*/ 512964 w 2485572"/>
                <a:gd name="connsiteY190" fmla="*/ 213025 h 1561045"/>
                <a:gd name="connsiteX191" fmla="*/ 555000 w 2485572"/>
                <a:gd name="connsiteY191" fmla="*/ 187746 h 1561045"/>
                <a:gd name="connsiteX192" fmla="*/ 557557 w 2485572"/>
                <a:gd name="connsiteY192" fmla="*/ 182349 h 1561045"/>
                <a:gd name="connsiteX193" fmla="*/ 602434 w 2485572"/>
                <a:gd name="connsiteY193" fmla="*/ 131791 h 1561045"/>
                <a:gd name="connsiteX194" fmla="*/ 605274 w 2485572"/>
                <a:gd name="connsiteY194" fmla="*/ 123270 h 1561045"/>
                <a:gd name="connsiteX195" fmla="*/ 594197 w 2485572"/>
                <a:gd name="connsiteY195" fmla="*/ 70156 h 1561045"/>
                <a:gd name="connsiteX196" fmla="*/ 650151 w 2485572"/>
                <a:gd name="connsiteY196" fmla="*/ 92595 h 1561045"/>
                <a:gd name="connsiteX197" fmla="*/ 664069 w 2485572"/>
                <a:gd name="connsiteY197" fmla="*/ 92595 h 1561045"/>
                <a:gd name="connsiteX198" fmla="*/ 689348 w 2485572"/>
                <a:gd name="connsiteY198" fmla="*/ 98275 h 1561045"/>
                <a:gd name="connsiteX199" fmla="*/ 723148 w 2485572"/>
                <a:gd name="connsiteY199" fmla="*/ 89754 h 1561045"/>
                <a:gd name="connsiteX200" fmla="*/ 725704 w 2485572"/>
                <a:gd name="connsiteY200" fmla="*/ 92595 h 1561045"/>
                <a:gd name="connsiteX201" fmla="*/ 731385 w 2485572"/>
                <a:gd name="connsiteY201" fmla="*/ 92595 h 1561045"/>
                <a:gd name="connsiteX202" fmla="*/ 737065 w 2485572"/>
                <a:gd name="connsiteY202" fmla="*/ 95435 h 1561045"/>
                <a:gd name="connsiteX203" fmla="*/ 742746 w 2485572"/>
                <a:gd name="connsiteY203" fmla="*/ 95435 h 1561045"/>
                <a:gd name="connsiteX204" fmla="*/ 779102 w 2485572"/>
                <a:gd name="connsiteY204" fmla="*/ 75837 h 1561045"/>
                <a:gd name="connsiteX205" fmla="*/ 818299 w 2485572"/>
                <a:gd name="connsiteY205" fmla="*/ 39197 h 1561045"/>
                <a:gd name="connsiteX206" fmla="*/ 823980 w 2485572"/>
                <a:gd name="connsiteY206" fmla="*/ 33800 h 1561045"/>
                <a:gd name="connsiteX207" fmla="*/ 851815 w 2485572"/>
                <a:gd name="connsiteY207" fmla="*/ 19598 h 1561045"/>
                <a:gd name="connsiteX208" fmla="*/ 854655 w 2485572"/>
                <a:gd name="connsiteY208" fmla="*/ 14202 h 1561045"/>
                <a:gd name="connsiteX209" fmla="*/ 888455 w 2485572"/>
                <a:gd name="connsiteY209" fmla="*/ 8521 h 1561045"/>
                <a:gd name="connsiteX210" fmla="*/ 893852 w 2485572"/>
                <a:gd name="connsiteY210" fmla="*/ 11361 h 1561045"/>
                <a:gd name="connsiteX211" fmla="*/ 933332 w 2485572"/>
                <a:gd name="connsiteY211" fmla="*/ 36640 h 1561045"/>
                <a:gd name="connsiteX212" fmla="*/ 938729 w 2485572"/>
                <a:gd name="connsiteY212" fmla="*/ 42037 h 1561045"/>
                <a:gd name="connsiteX213" fmla="*/ 969689 w 2485572"/>
                <a:gd name="connsiteY213" fmla="*/ 61635 h 1561045"/>
                <a:gd name="connsiteX214" fmla="*/ 972529 w 2485572"/>
                <a:gd name="connsiteY214" fmla="*/ 64475 h 1561045"/>
                <a:gd name="connsiteX215" fmla="*/ 977925 w 2485572"/>
                <a:gd name="connsiteY215" fmla="*/ 67316 h 1561045"/>
                <a:gd name="connsiteX216" fmla="*/ 1011725 w 2485572"/>
                <a:gd name="connsiteY216" fmla="*/ 67316 h 1561045"/>
                <a:gd name="connsiteX217" fmla="*/ 1031324 w 2485572"/>
                <a:gd name="connsiteY217" fmla="*/ 64475 h 1561045"/>
                <a:gd name="connsiteX218" fmla="*/ 1042401 w 2485572"/>
                <a:gd name="connsiteY218" fmla="*/ 64475 h 1561045"/>
                <a:gd name="connsiteX219" fmla="*/ 1104036 w 2485572"/>
                <a:gd name="connsiteY219" fmla="*/ 70156 h 1561045"/>
                <a:gd name="connsiteX220" fmla="*/ 1109717 w 2485572"/>
                <a:gd name="connsiteY220" fmla="*/ 75837 h 1561045"/>
                <a:gd name="connsiteX221" fmla="*/ 1118238 w 2485572"/>
                <a:gd name="connsiteY221" fmla="*/ 81233 h 1561045"/>
                <a:gd name="connsiteX222" fmla="*/ 1121078 w 2485572"/>
                <a:gd name="connsiteY222" fmla="*/ 84074 h 1561045"/>
                <a:gd name="connsiteX223" fmla="*/ 1143517 w 2485572"/>
                <a:gd name="connsiteY223" fmla="*/ 95435 h 1561045"/>
                <a:gd name="connsiteX224" fmla="*/ 1151754 w 2485572"/>
                <a:gd name="connsiteY224" fmla="*/ 100832 h 1561045"/>
                <a:gd name="connsiteX225" fmla="*/ 1171352 w 2485572"/>
                <a:gd name="connsiteY225" fmla="*/ 100832 h 1561045"/>
                <a:gd name="connsiteX226" fmla="*/ 1174192 w 2485572"/>
                <a:gd name="connsiteY226" fmla="*/ 98275 h 1561045"/>
                <a:gd name="connsiteX227" fmla="*/ 1188110 w 2485572"/>
                <a:gd name="connsiteY227" fmla="*/ 89754 h 1561045"/>
                <a:gd name="connsiteX228" fmla="*/ 1193791 w 2485572"/>
                <a:gd name="connsiteY228" fmla="*/ 84074 h 1561045"/>
                <a:gd name="connsiteX229" fmla="*/ 1238668 w 2485572"/>
                <a:gd name="connsiteY229" fmla="*/ 75837 h 1561045"/>
                <a:gd name="connsiteX230" fmla="*/ 1244348 w 2485572"/>
                <a:gd name="connsiteY230" fmla="*/ 78677 h 1561045"/>
                <a:gd name="connsiteX231" fmla="*/ 1272184 w 2485572"/>
                <a:gd name="connsiteY231" fmla="*/ 75837 h 1561045"/>
                <a:gd name="connsiteX232" fmla="*/ 1280705 w 2485572"/>
                <a:gd name="connsiteY232" fmla="*/ 72996 h 1561045"/>
                <a:gd name="connsiteX233" fmla="*/ 1286385 w 2485572"/>
                <a:gd name="connsiteY233" fmla="*/ 72996 h 1561045"/>
                <a:gd name="connsiteX234" fmla="*/ 1348020 w 2485572"/>
                <a:gd name="connsiteY234" fmla="*/ 50558 h 1561045"/>
                <a:gd name="connsiteX235" fmla="*/ 1350861 w 2485572"/>
                <a:gd name="connsiteY235" fmla="*/ 50558 h 1561045"/>
                <a:gd name="connsiteX236" fmla="*/ 1392898 w 2485572"/>
                <a:gd name="connsiteY236" fmla="*/ 39197 h 1561045"/>
                <a:gd name="connsiteX237" fmla="*/ 1406815 w 2485572"/>
                <a:gd name="connsiteY237" fmla="*/ 39197 h 1561045"/>
                <a:gd name="connsiteX238" fmla="*/ 1459929 w 2485572"/>
                <a:gd name="connsiteY238" fmla="*/ 36640 h 1561045"/>
                <a:gd name="connsiteX239" fmla="*/ 1468450 w 2485572"/>
                <a:gd name="connsiteY239" fmla="*/ 36640 h 1561045"/>
                <a:gd name="connsiteX240" fmla="*/ 1474131 w 2485572"/>
                <a:gd name="connsiteY240" fmla="*/ 33800 h 1561045"/>
                <a:gd name="connsiteX241" fmla="*/ 1479528 w 2485572"/>
                <a:gd name="connsiteY241" fmla="*/ 30960 h 1561045"/>
                <a:gd name="connsiteX242" fmla="*/ 1485208 w 2485572"/>
                <a:gd name="connsiteY242" fmla="*/ 30960 h 1561045"/>
                <a:gd name="connsiteX243" fmla="*/ 1544003 w 2485572"/>
                <a:gd name="connsiteY243" fmla="*/ 16758 h 1561045"/>
                <a:gd name="connsiteX244" fmla="*/ 1549684 w 2485572"/>
                <a:gd name="connsiteY244" fmla="*/ 14202 h 1561045"/>
                <a:gd name="connsiteX245" fmla="*/ 1555364 w 2485572"/>
                <a:gd name="connsiteY245" fmla="*/ 14202 h 1561045"/>
                <a:gd name="connsiteX246" fmla="*/ 1563601 w 2485572"/>
                <a:gd name="connsiteY246" fmla="*/ 11361 h 1561045"/>
                <a:gd name="connsiteX247" fmla="*/ 1614159 w 2485572"/>
                <a:gd name="connsiteY247" fmla="*/ 22439 h 1561045"/>
                <a:gd name="connsiteX248" fmla="*/ 1619840 w 2485572"/>
                <a:gd name="connsiteY248" fmla="*/ 19598 h 1561045"/>
                <a:gd name="connsiteX249" fmla="*/ 1630917 w 2485572"/>
                <a:gd name="connsiteY249" fmla="*/ 16758 h 1561045"/>
                <a:gd name="connsiteX250" fmla="*/ 1645119 w 2485572"/>
                <a:gd name="connsiteY250" fmla="*/ 8521 h 1561045"/>
                <a:gd name="connsiteX251" fmla="*/ 1653356 w 2485572"/>
                <a:gd name="connsiteY251" fmla="*/ 5681 h 1561045"/>
                <a:gd name="connsiteX252" fmla="*/ 1689712 w 2485572"/>
                <a:gd name="connsiteY252" fmla="*/ 0 h 1561045"/>
                <a:gd name="connsiteX253" fmla="*/ 1698233 w 2485572"/>
                <a:gd name="connsiteY253" fmla="*/ 11361 h 1561045"/>
                <a:gd name="connsiteX254" fmla="*/ 1703914 w 2485572"/>
                <a:gd name="connsiteY254" fmla="*/ 14202 h 1561045"/>
                <a:gd name="connsiteX255" fmla="*/ 1709310 w 2485572"/>
                <a:gd name="connsiteY255" fmla="*/ 16758 h 1561045"/>
                <a:gd name="connsiteX256" fmla="*/ 1717831 w 2485572"/>
                <a:gd name="connsiteY256" fmla="*/ 16758 h 1561045"/>
                <a:gd name="connsiteX257" fmla="*/ 1757028 w 2485572"/>
                <a:gd name="connsiteY257" fmla="*/ 22439 h 1561045"/>
                <a:gd name="connsiteX258" fmla="*/ 1762708 w 2485572"/>
                <a:gd name="connsiteY258" fmla="*/ 25279 h 1561045"/>
                <a:gd name="connsiteX259" fmla="*/ 1768389 w 2485572"/>
                <a:gd name="connsiteY259" fmla="*/ 25279 h 1561045"/>
                <a:gd name="connsiteX260" fmla="*/ 1787987 w 2485572"/>
                <a:gd name="connsiteY260" fmla="*/ 33800 h 1561045"/>
                <a:gd name="connsiteX261" fmla="*/ 1793384 w 2485572"/>
                <a:gd name="connsiteY261" fmla="*/ 33800 h 1561045"/>
                <a:gd name="connsiteX262" fmla="*/ 1801905 w 2485572"/>
                <a:gd name="connsiteY262" fmla="*/ 36640 h 1561045"/>
                <a:gd name="connsiteX263" fmla="*/ 1835421 w 2485572"/>
                <a:gd name="connsiteY263" fmla="*/ 42037 h 1561045"/>
                <a:gd name="connsiteX264" fmla="*/ 1891659 w 2485572"/>
                <a:gd name="connsiteY264" fmla="*/ 61635 h 1561045"/>
                <a:gd name="connsiteX265" fmla="*/ 1897340 w 2485572"/>
                <a:gd name="connsiteY265" fmla="*/ 64475 h 1561045"/>
                <a:gd name="connsiteX266" fmla="*/ 1899896 w 2485572"/>
                <a:gd name="connsiteY266" fmla="*/ 67316 h 1561045"/>
                <a:gd name="connsiteX267" fmla="*/ 1944774 w 2485572"/>
                <a:gd name="connsiteY267" fmla="*/ 123270 h 1561045"/>
                <a:gd name="connsiteX268" fmla="*/ 1947614 w 2485572"/>
                <a:gd name="connsiteY268" fmla="*/ 128951 h 1561045"/>
                <a:gd name="connsiteX269" fmla="*/ 1950454 w 2485572"/>
                <a:gd name="connsiteY269" fmla="*/ 131791 h 1561045"/>
                <a:gd name="connsiteX270" fmla="*/ 1956135 w 2485572"/>
                <a:gd name="connsiteY270" fmla="*/ 140312 h 1561045"/>
                <a:gd name="connsiteX271" fmla="*/ 1958975 w 2485572"/>
                <a:gd name="connsiteY271" fmla="*/ 145709 h 1561045"/>
                <a:gd name="connsiteX272" fmla="*/ 1961532 w 2485572"/>
                <a:gd name="connsiteY272" fmla="*/ 154230 h 1561045"/>
                <a:gd name="connsiteX273" fmla="*/ 1998172 w 2485572"/>
                <a:gd name="connsiteY273" fmla="*/ 204788 h 1561045"/>
                <a:gd name="connsiteX274" fmla="*/ 2003569 w 2485572"/>
                <a:gd name="connsiteY274" fmla="*/ 207344 h 1561045"/>
                <a:gd name="connsiteX275" fmla="*/ 2009249 w 2485572"/>
                <a:gd name="connsiteY275" fmla="*/ 210184 h 1561045"/>
                <a:gd name="connsiteX276" fmla="*/ 2017770 w 2485572"/>
                <a:gd name="connsiteY276" fmla="*/ 210184 h 1561045"/>
                <a:gd name="connsiteX277" fmla="*/ 2026007 w 2485572"/>
                <a:gd name="connsiteY277" fmla="*/ 213025 h 1561045"/>
                <a:gd name="connsiteX278" fmla="*/ 2037368 w 2485572"/>
                <a:gd name="connsiteY278" fmla="*/ 215865 h 1561045"/>
                <a:gd name="connsiteX279" fmla="*/ 2099003 w 2485572"/>
                <a:gd name="connsiteY279" fmla="*/ 221546 h 1561045"/>
                <a:gd name="connsiteX280" fmla="*/ 2104684 w 2485572"/>
                <a:gd name="connsiteY280" fmla="*/ 224386 h 1561045"/>
                <a:gd name="connsiteX281" fmla="*/ 2112921 w 2485572"/>
                <a:gd name="connsiteY281" fmla="*/ 224386 h 1561045"/>
                <a:gd name="connsiteX282" fmla="*/ 2124283 w 2485572"/>
                <a:gd name="connsiteY282" fmla="*/ 229783 h 1561045"/>
                <a:gd name="connsiteX283" fmla="*/ 2177397 w 2485572"/>
                <a:gd name="connsiteY283" fmla="*/ 229783 h 1561045"/>
                <a:gd name="connsiteX284" fmla="*/ 2185918 w 2485572"/>
                <a:gd name="connsiteY284" fmla="*/ 232623 h 1561045"/>
                <a:gd name="connsiteX285" fmla="*/ 2213753 w 2485572"/>
                <a:gd name="connsiteY285" fmla="*/ 226942 h 1561045"/>
                <a:gd name="connsiteX286" fmla="*/ 2219434 w 2485572"/>
                <a:gd name="connsiteY286" fmla="*/ 224386 h 1561045"/>
                <a:gd name="connsiteX287" fmla="*/ 2241872 w 2485572"/>
                <a:gd name="connsiteY287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187504 w 2485572"/>
                <a:gd name="connsiteY70" fmla="*/ 1399021 h 1561045"/>
                <a:gd name="connsiteX71" fmla="*/ 1047569 w 2485572"/>
                <a:gd name="connsiteY71" fmla="*/ 1402296 h 1561045"/>
                <a:gd name="connsiteX72" fmla="*/ 1022803 w 2485572"/>
                <a:gd name="connsiteY72" fmla="*/ 1387217 h 1561045"/>
                <a:gd name="connsiteX73" fmla="*/ 1011725 w 2485572"/>
                <a:gd name="connsiteY73" fmla="*/ 1381536 h 1561045"/>
                <a:gd name="connsiteX74" fmla="*/ 1000364 w 2485572"/>
                <a:gd name="connsiteY74" fmla="*/ 1381536 h 1561045"/>
                <a:gd name="connsiteX75" fmla="*/ 961167 w 2485572"/>
                <a:gd name="connsiteY75" fmla="*/ 1376140 h 1561045"/>
                <a:gd name="connsiteX76" fmla="*/ 924811 w 2485572"/>
                <a:gd name="connsiteY76" fmla="*/ 1367618 h 1561045"/>
                <a:gd name="connsiteX77" fmla="*/ 919131 w 2485572"/>
                <a:gd name="connsiteY77" fmla="*/ 1367618 h 1561045"/>
                <a:gd name="connsiteX78" fmla="*/ 913450 w 2485572"/>
                <a:gd name="connsiteY78" fmla="*/ 1364778 h 1561045"/>
                <a:gd name="connsiteX79" fmla="*/ 908053 w 2485572"/>
                <a:gd name="connsiteY79" fmla="*/ 1364778 h 1561045"/>
                <a:gd name="connsiteX80" fmla="*/ 877094 w 2485572"/>
                <a:gd name="connsiteY80" fmla="*/ 1381536 h 1561045"/>
                <a:gd name="connsiteX81" fmla="*/ 868857 w 2485572"/>
                <a:gd name="connsiteY81" fmla="*/ 1390057 h 1561045"/>
                <a:gd name="connsiteX82" fmla="*/ 835057 w 2485572"/>
                <a:gd name="connsiteY82" fmla="*/ 1434934 h 1561045"/>
                <a:gd name="connsiteX83" fmla="*/ 832217 w 2485572"/>
                <a:gd name="connsiteY83" fmla="*/ 1440331 h 1561045"/>
                <a:gd name="connsiteX84" fmla="*/ 832217 w 2485572"/>
                <a:gd name="connsiteY84" fmla="*/ 1446012 h 1561045"/>
                <a:gd name="connsiteX85" fmla="*/ 767741 w 2485572"/>
                <a:gd name="connsiteY85" fmla="*/ 1513327 h 1561045"/>
                <a:gd name="connsiteX86" fmla="*/ 711787 w 2485572"/>
                <a:gd name="connsiteY86" fmla="*/ 1535766 h 1561045"/>
                <a:gd name="connsiteX87" fmla="*/ 686508 w 2485572"/>
                <a:gd name="connsiteY87" fmla="*/ 1541447 h 1561045"/>
                <a:gd name="connsiteX88" fmla="*/ 661513 w 2485572"/>
                <a:gd name="connsiteY88" fmla="*/ 1549684 h 1561045"/>
                <a:gd name="connsiteX89" fmla="*/ 658672 w 2485572"/>
                <a:gd name="connsiteY89" fmla="*/ 1552524 h 1561045"/>
                <a:gd name="connsiteX90" fmla="*/ 652992 w 2485572"/>
                <a:gd name="connsiteY90" fmla="*/ 1555364 h 1561045"/>
                <a:gd name="connsiteX91" fmla="*/ 624873 w 2485572"/>
                <a:gd name="connsiteY91" fmla="*/ 1561045 h 1561045"/>
                <a:gd name="connsiteX92" fmla="*/ 619476 w 2485572"/>
                <a:gd name="connsiteY92" fmla="*/ 1558205 h 1561045"/>
                <a:gd name="connsiteX93" fmla="*/ 616636 w 2485572"/>
                <a:gd name="connsiteY93" fmla="*/ 1555364 h 1561045"/>
                <a:gd name="connsiteX94" fmla="*/ 597037 w 2485572"/>
                <a:gd name="connsiteY94" fmla="*/ 1532926 h 1561045"/>
                <a:gd name="connsiteX95" fmla="*/ 594197 w 2485572"/>
                <a:gd name="connsiteY95" fmla="*/ 1521848 h 1561045"/>
                <a:gd name="connsiteX96" fmla="*/ 591357 w 2485572"/>
                <a:gd name="connsiteY96" fmla="*/ 1519008 h 1561045"/>
                <a:gd name="connsiteX97" fmla="*/ 566078 w 2485572"/>
                <a:gd name="connsiteY97" fmla="*/ 1482368 h 1561045"/>
                <a:gd name="connsiteX98" fmla="*/ 560397 w 2485572"/>
                <a:gd name="connsiteY98" fmla="*/ 1471291 h 1561045"/>
                <a:gd name="connsiteX99" fmla="*/ 555000 w 2485572"/>
                <a:gd name="connsiteY99" fmla="*/ 1465610 h 1561045"/>
                <a:gd name="connsiteX100" fmla="*/ 498762 w 2485572"/>
                <a:gd name="connsiteY100" fmla="*/ 1432094 h 1561045"/>
                <a:gd name="connsiteX101" fmla="*/ 490525 w 2485572"/>
                <a:gd name="connsiteY101" fmla="*/ 1429254 h 1561045"/>
                <a:gd name="connsiteX102" fmla="*/ 487685 w 2485572"/>
                <a:gd name="connsiteY102" fmla="*/ 1429254 h 1561045"/>
                <a:gd name="connsiteX103" fmla="*/ 462406 w 2485572"/>
                <a:gd name="connsiteY103" fmla="*/ 1426413 h 1561045"/>
                <a:gd name="connsiteX104" fmla="*/ 400770 w 2485572"/>
                <a:gd name="connsiteY104" fmla="*/ 1426413 h 1561045"/>
                <a:gd name="connsiteX105" fmla="*/ 392250 w 2485572"/>
                <a:gd name="connsiteY105" fmla="*/ 1423573 h 1561045"/>
                <a:gd name="connsiteX106" fmla="*/ 384013 w 2485572"/>
                <a:gd name="connsiteY106" fmla="*/ 1420733 h 1561045"/>
                <a:gd name="connsiteX107" fmla="*/ 375492 w 2485572"/>
                <a:gd name="connsiteY107" fmla="*/ 1420733 h 1561045"/>
                <a:gd name="connsiteX108" fmla="*/ 319537 w 2485572"/>
                <a:gd name="connsiteY108" fmla="*/ 1409655 h 1561045"/>
                <a:gd name="connsiteX109" fmla="*/ 313856 w 2485572"/>
                <a:gd name="connsiteY109" fmla="*/ 1406815 h 1561045"/>
                <a:gd name="connsiteX110" fmla="*/ 308176 w 2485572"/>
                <a:gd name="connsiteY110" fmla="*/ 1406815 h 1561045"/>
                <a:gd name="connsiteX111" fmla="*/ 297098 w 2485572"/>
                <a:gd name="connsiteY111" fmla="*/ 1401134 h 1561045"/>
                <a:gd name="connsiteX112" fmla="*/ 221546 w 2485572"/>
                <a:gd name="connsiteY112" fmla="*/ 1392898 h 1561045"/>
                <a:gd name="connsiteX113" fmla="*/ 213025 w 2485572"/>
                <a:gd name="connsiteY113" fmla="*/ 1392898 h 1561045"/>
                <a:gd name="connsiteX114" fmla="*/ 204504 w 2485572"/>
                <a:gd name="connsiteY114" fmla="*/ 1395738 h 1561045"/>
                <a:gd name="connsiteX115" fmla="*/ 154230 w 2485572"/>
                <a:gd name="connsiteY115" fmla="*/ 1406815 h 1561045"/>
                <a:gd name="connsiteX116" fmla="*/ 148549 w 2485572"/>
                <a:gd name="connsiteY116" fmla="*/ 1403975 h 1561045"/>
                <a:gd name="connsiteX117" fmla="*/ 137472 w 2485572"/>
                <a:gd name="connsiteY117" fmla="*/ 1398294 h 1561045"/>
                <a:gd name="connsiteX118" fmla="*/ 131791 w 2485572"/>
                <a:gd name="connsiteY118" fmla="*/ 1398294 h 1561045"/>
                <a:gd name="connsiteX119" fmla="*/ 67316 w 2485572"/>
                <a:gd name="connsiteY119" fmla="*/ 1418177 h 1561045"/>
                <a:gd name="connsiteX120" fmla="*/ 58795 w 2485572"/>
                <a:gd name="connsiteY120" fmla="*/ 1420733 h 1561045"/>
                <a:gd name="connsiteX121" fmla="*/ 50558 w 2485572"/>
                <a:gd name="connsiteY121" fmla="*/ 1423573 h 1561045"/>
                <a:gd name="connsiteX122" fmla="*/ 42037 w 2485572"/>
                <a:gd name="connsiteY122" fmla="*/ 1423573 h 1561045"/>
                <a:gd name="connsiteX123" fmla="*/ 5681 w 2485572"/>
                <a:gd name="connsiteY123" fmla="*/ 1432094 h 1561045"/>
                <a:gd name="connsiteX124" fmla="*/ 2840 w 2485572"/>
                <a:gd name="connsiteY124" fmla="*/ 1403975 h 1561045"/>
                <a:gd name="connsiteX125" fmla="*/ 0 w 2485572"/>
                <a:gd name="connsiteY125" fmla="*/ 1395738 h 1561045"/>
                <a:gd name="connsiteX126" fmla="*/ 5681 w 2485572"/>
                <a:gd name="connsiteY126" fmla="*/ 1373299 h 1561045"/>
                <a:gd name="connsiteX127" fmla="*/ 5681 w 2485572"/>
                <a:gd name="connsiteY127" fmla="*/ 1361938 h 1561045"/>
                <a:gd name="connsiteX128" fmla="*/ 11361 w 2485572"/>
                <a:gd name="connsiteY128" fmla="*/ 1345180 h 1561045"/>
                <a:gd name="connsiteX129" fmla="*/ 42037 w 2485572"/>
                <a:gd name="connsiteY129" fmla="*/ 1305983 h 1561045"/>
                <a:gd name="connsiteX130" fmla="*/ 47718 w 2485572"/>
                <a:gd name="connsiteY130" fmla="*/ 1294622 h 1561045"/>
                <a:gd name="connsiteX131" fmla="*/ 39197 w 2485572"/>
                <a:gd name="connsiteY131" fmla="*/ 1275024 h 1561045"/>
                <a:gd name="connsiteX132" fmla="*/ 33516 w 2485572"/>
                <a:gd name="connsiteY132" fmla="*/ 1269627 h 1561045"/>
                <a:gd name="connsiteX133" fmla="*/ 33516 w 2485572"/>
                <a:gd name="connsiteY133" fmla="*/ 1244348 h 1561045"/>
                <a:gd name="connsiteX134" fmla="*/ 64475 w 2485572"/>
                <a:gd name="connsiteY134" fmla="*/ 1213389 h 1561045"/>
                <a:gd name="connsiteX135" fmla="*/ 81233 w 2485572"/>
                <a:gd name="connsiteY135" fmla="*/ 1199471 h 1561045"/>
                <a:gd name="connsiteX136" fmla="*/ 86914 w 2485572"/>
                <a:gd name="connsiteY136" fmla="*/ 1190950 h 1561045"/>
                <a:gd name="connsiteX137" fmla="*/ 97991 w 2485572"/>
                <a:gd name="connsiteY137" fmla="*/ 1160275 h 1561045"/>
                <a:gd name="connsiteX138" fmla="*/ 95435 w 2485572"/>
                <a:gd name="connsiteY138" fmla="*/ 1151753 h 1561045"/>
                <a:gd name="connsiteX139" fmla="*/ 95435 w 2485572"/>
                <a:gd name="connsiteY139" fmla="*/ 1121078 h 1561045"/>
                <a:gd name="connsiteX140" fmla="*/ 100832 w 2485572"/>
                <a:gd name="connsiteY140" fmla="*/ 1112557 h 1561045"/>
                <a:gd name="connsiteX141" fmla="*/ 103672 w 2485572"/>
                <a:gd name="connsiteY141" fmla="*/ 1106876 h 1561045"/>
                <a:gd name="connsiteX142" fmla="*/ 154230 w 2485572"/>
                <a:gd name="connsiteY142" fmla="*/ 1070520 h 1561045"/>
                <a:gd name="connsiteX143" fmla="*/ 176668 w 2485572"/>
                <a:gd name="connsiteY143" fmla="*/ 1045241 h 1561045"/>
                <a:gd name="connsiteX144" fmla="*/ 176668 w 2485572"/>
                <a:gd name="connsiteY144" fmla="*/ 1037004 h 1561045"/>
                <a:gd name="connsiteX145" fmla="*/ 173828 w 2485572"/>
                <a:gd name="connsiteY145" fmla="*/ 1028483 h 1561045"/>
                <a:gd name="connsiteX146" fmla="*/ 157070 w 2485572"/>
                <a:gd name="connsiteY146" fmla="*/ 1008885 h 1561045"/>
                <a:gd name="connsiteX147" fmla="*/ 154230 w 2485572"/>
                <a:gd name="connsiteY147" fmla="*/ 1000648 h 1561045"/>
                <a:gd name="connsiteX148" fmla="*/ 157070 w 2485572"/>
                <a:gd name="connsiteY148" fmla="*/ 964008 h 1561045"/>
                <a:gd name="connsiteX149" fmla="*/ 154230 w 2485572"/>
                <a:gd name="connsiteY149" fmla="*/ 955771 h 1561045"/>
                <a:gd name="connsiteX150" fmla="*/ 126111 w 2485572"/>
                <a:gd name="connsiteY150" fmla="*/ 930492 h 1561045"/>
                <a:gd name="connsiteX151" fmla="*/ 112193 w 2485572"/>
                <a:gd name="connsiteY151" fmla="*/ 927652 h 1561045"/>
                <a:gd name="connsiteX152" fmla="*/ 109353 w 2485572"/>
                <a:gd name="connsiteY152" fmla="*/ 921971 h 1561045"/>
                <a:gd name="connsiteX153" fmla="*/ 109353 w 2485572"/>
                <a:gd name="connsiteY153" fmla="*/ 908053 h 1561045"/>
                <a:gd name="connsiteX154" fmla="*/ 117590 w 2485572"/>
                <a:gd name="connsiteY154" fmla="*/ 891295 h 1561045"/>
                <a:gd name="connsiteX155" fmla="*/ 123270 w 2485572"/>
                <a:gd name="connsiteY155" fmla="*/ 885615 h 1561045"/>
                <a:gd name="connsiteX156" fmla="*/ 148549 w 2485572"/>
                <a:gd name="connsiteY156" fmla="*/ 866016 h 1561045"/>
                <a:gd name="connsiteX157" fmla="*/ 128951 w 2485572"/>
                <a:gd name="connsiteY157" fmla="*/ 840738 h 1561045"/>
                <a:gd name="connsiteX158" fmla="*/ 126111 w 2485572"/>
                <a:gd name="connsiteY158" fmla="*/ 821139 h 1561045"/>
                <a:gd name="connsiteX159" fmla="*/ 140028 w 2485572"/>
                <a:gd name="connsiteY159" fmla="*/ 812618 h 1561045"/>
                <a:gd name="connsiteX160" fmla="*/ 142869 w 2485572"/>
                <a:gd name="connsiteY160" fmla="*/ 790464 h 1561045"/>
                <a:gd name="connsiteX161" fmla="*/ 154230 w 2485572"/>
                <a:gd name="connsiteY161" fmla="*/ 773422 h 1561045"/>
                <a:gd name="connsiteX162" fmla="*/ 157070 w 2485572"/>
                <a:gd name="connsiteY162" fmla="*/ 762344 h 1561045"/>
                <a:gd name="connsiteX163" fmla="*/ 157070 w 2485572"/>
                <a:gd name="connsiteY163" fmla="*/ 753824 h 1561045"/>
                <a:gd name="connsiteX164" fmla="*/ 145709 w 2485572"/>
                <a:gd name="connsiteY164" fmla="*/ 731385 h 1561045"/>
                <a:gd name="connsiteX165" fmla="*/ 145709 w 2485572"/>
                <a:gd name="connsiteY165" fmla="*/ 723148 h 1561045"/>
                <a:gd name="connsiteX166" fmla="*/ 159627 w 2485572"/>
                <a:gd name="connsiteY166" fmla="*/ 714627 h 1561045"/>
                <a:gd name="connsiteX167" fmla="*/ 204504 w 2485572"/>
                <a:gd name="connsiteY167" fmla="*/ 708946 h 1561045"/>
                <a:gd name="connsiteX168" fmla="*/ 232623 w 2485572"/>
                <a:gd name="connsiteY168" fmla="*/ 678271 h 1561045"/>
                <a:gd name="connsiteX169" fmla="*/ 232623 w 2485572"/>
                <a:gd name="connsiteY169" fmla="*/ 666909 h 1561045"/>
                <a:gd name="connsiteX170" fmla="*/ 215865 w 2485572"/>
                <a:gd name="connsiteY170" fmla="*/ 644755 h 1561045"/>
                <a:gd name="connsiteX171" fmla="*/ 218705 w 2485572"/>
                <a:gd name="connsiteY171" fmla="*/ 613795 h 1561045"/>
                <a:gd name="connsiteX172" fmla="*/ 241144 w 2485572"/>
                <a:gd name="connsiteY172" fmla="*/ 582836 h 1561045"/>
                <a:gd name="connsiteX173" fmla="*/ 252221 w 2485572"/>
                <a:gd name="connsiteY173" fmla="*/ 571758 h 1561045"/>
                <a:gd name="connsiteX174" fmla="*/ 285737 w 2485572"/>
                <a:gd name="connsiteY174" fmla="*/ 524041 h 1561045"/>
                <a:gd name="connsiteX175" fmla="*/ 291418 w 2485572"/>
                <a:gd name="connsiteY175" fmla="*/ 518644 h 1561045"/>
                <a:gd name="connsiteX176" fmla="*/ 322377 w 2485572"/>
                <a:gd name="connsiteY176" fmla="*/ 518644 h 1561045"/>
                <a:gd name="connsiteX177" fmla="*/ 333455 w 2485572"/>
                <a:gd name="connsiteY177" fmla="*/ 510123 h 1561045"/>
                <a:gd name="connsiteX178" fmla="*/ 341976 w 2485572"/>
                <a:gd name="connsiteY178" fmla="*/ 482004 h 1561045"/>
                <a:gd name="connsiteX179" fmla="*/ 347372 w 2485572"/>
                <a:gd name="connsiteY179" fmla="*/ 476607 h 1561045"/>
                <a:gd name="connsiteX180" fmla="*/ 386853 w 2485572"/>
                <a:gd name="connsiteY180" fmla="*/ 459565 h 1561045"/>
                <a:gd name="connsiteX181" fmla="*/ 389409 w 2485572"/>
                <a:gd name="connsiteY181" fmla="*/ 454169 h 1561045"/>
                <a:gd name="connsiteX182" fmla="*/ 400770 w 2485572"/>
                <a:gd name="connsiteY182" fmla="*/ 434570 h 1561045"/>
                <a:gd name="connsiteX183" fmla="*/ 414688 w 2485572"/>
                <a:gd name="connsiteY183" fmla="*/ 392534 h 1561045"/>
                <a:gd name="connsiteX184" fmla="*/ 428890 w 2485572"/>
                <a:gd name="connsiteY184" fmla="*/ 341976 h 1561045"/>
                <a:gd name="connsiteX185" fmla="*/ 434286 w 2485572"/>
                <a:gd name="connsiteY185" fmla="*/ 255062 h 1561045"/>
                <a:gd name="connsiteX186" fmla="*/ 437127 w 2485572"/>
                <a:gd name="connsiteY186" fmla="*/ 252221 h 1561045"/>
                <a:gd name="connsiteX187" fmla="*/ 448488 w 2485572"/>
                <a:gd name="connsiteY187" fmla="*/ 235463 h 1561045"/>
                <a:gd name="connsiteX188" fmla="*/ 468086 w 2485572"/>
                <a:gd name="connsiteY188" fmla="*/ 221546 h 1561045"/>
                <a:gd name="connsiteX189" fmla="*/ 501602 w 2485572"/>
                <a:gd name="connsiteY189" fmla="*/ 215865 h 1561045"/>
                <a:gd name="connsiteX190" fmla="*/ 512964 w 2485572"/>
                <a:gd name="connsiteY190" fmla="*/ 213025 h 1561045"/>
                <a:gd name="connsiteX191" fmla="*/ 555000 w 2485572"/>
                <a:gd name="connsiteY191" fmla="*/ 187746 h 1561045"/>
                <a:gd name="connsiteX192" fmla="*/ 557557 w 2485572"/>
                <a:gd name="connsiteY192" fmla="*/ 182349 h 1561045"/>
                <a:gd name="connsiteX193" fmla="*/ 602434 w 2485572"/>
                <a:gd name="connsiteY193" fmla="*/ 131791 h 1561045"/>
                <a:gd name="connsiteX194" fmla="*/ 605274 w 2485572"/>
                <a:gd name="connsiteY194" fmla="*/ 123270 h 1561045"/>
                <a:gd name="connsiteX195" fmla="*/ 594197 w 2485572"/>
                <a:gd name="connsiteY195" fmla="*/ 70156 h 1561045"/>
                <a:gd name="connsiteX196" fmla="*/ 650151 w 2485572"/>
                <a:gd name="connsiteY196" fmla="*/ 92595 h 1561045"/>
                <a:gd name="connsiteX197" fmla="*/ 664069 w 2485572"/>
                <a:gd name="connsiteY197" fmla="*/ 92595 h 1561045"/>
                <a:gd name="connsiteX198" fmla="*/ 689348 w 2485572"/>
                <a:gd name="connsiteY198" fmla="*/ 98275 h 1561045"/>
                <a:gd name="connsiteX199" fmla="*/ 723148 w 2485572"/>
                <a:gd name="connsiteY199" fmla="*/ 89754 h 1561045"/>
                <a:gd name="connsiteX200" fmla="*/ 725704 w 2485572"/>
                <a:gd name="connsiteY200" fmla="*/ 92595 h 1561045"/>
                <a:gd name="connsiteX201" fmla="*/ 731385 w 2485572"/>
                <a:gd name="connsiteY201" fmla="*/ 92595 h 1561045"/>
                <a:gd name="connsiteX202" fmla="*/ 737065 w 2485572"/>
                <a:gd name="connsiteY202" fmla="*/ 95435 h 1561045"/>
                <a:gd name="connsiteX203" fmla="*/ 742746 w 2485572"/>
                <a:gd name="connsiteY203" fmla="*/ 95435 h 1561045"/>
                <a:gd name="connsiteX204" fmla="*/ 779102 w 2485572"/>
                <a:gd name="connsiteY204" fmla="*/ 75837 h 1561045"/>
                <a:gd name="connsiteX205" fmla="*/ 818299 w 2485572"/>
                <a:gd name="connsiteY205" fmla="*/ 39197 h 1561045"/>
                <a:gd name="connsiteX206" fmla="*/ 823980 w 2485572"/>
                <a:gd name="connsiteY206" fmla="*/ 33800 h 1561045"/>
                <a:gd name="connsiteX207" fmla="*/ 851815 w 2485572"/>
                <a:gd name="connsiteY207" fmla="*/ 19598 h 1561045"/>
                <a:gd name="connsiteX208" fmla="*/ 854655 w 2485572"/>
                <a:gd name="connsiteY208" fmla="*/ 14202 h 1561045"/>
                <a:gd name="connsiteX209" fmla="*/ 888455 w 2485572"/>
                <a:gd name="connsiteY209" fmla="*/ 8521 h 1561045"/>
                <a:gd name="connsiteX210" fmla="*/ 893852 w 2485572"/>
                <a:gd name="connsiteY210" fmla="*/ 11361 h 1561045"/>
                <a:gd name="connsiteX211" fmla="*/ 933332 w 2485572"/>
                <a:gd name="connsiteY211" fmla="*/ 36640 h 1561045"/>
                <a:gd name="connsiteX212" fmla="*/ 938729 w 2485572"/>
                <a:gd name="connsiteY212" fmla="*/ 42037 h 1561045"/>
                <a:gd name="connsiteX213" fmla="*/ 969689 w 2485572"/>
                <a:gd name="connsiteY213" fmla="*/ 61635 h 1561045"/>
                <a:gd name="connsiteX214" fmla="*/ 972529 w 2485572"/>
                <a:gd name="connsiteY214" fmla="*/ 64475 h 1561045"/>
                <a:gd name="connsiteX215" fmla="*/ 977925 w 2485572"/>
                <a:gd name="connsiteY215" fmla="*/ 67316 h 1561045"/>
                <a:gd name="connsiteX216" fmla="*/ 1011725 w 2485572"/>
                <a:gd name="connsiteY216" fmla="*/ 67316 h 1561045"/>
                <a:gd name="connsiteX217" fmla="*/ 1031324 w 2485572"/>
                <a:gd name="connsiteY217" fmla="*/ 64475 h 1561045"/>
                <a:gd name="connsiteX218" fmla="*/ 1042401 w 2485572"/>
                <a:gd name="connsiteY218" fmla="*/ 64475 h 1561045"/>
                <a:gd name="connsiteX219" fmla="*/ 1104036 w 2485572"/>
                <a:gd name="connsiteY219" fmla="*/ 70156 h 1561045"/>
                <a:gd name="connsiteX220" fmla="*/ 1109717 w 2485572"/>
                <a:gd name="connsiteY220" fmla="*/ 75837 h 1561045"/>
                <a:gd name="connsiteX221" fmla="*/ 1118238 w 2485572"/>
                <a:gd name="connsiteY221" fmla="*/ 81233 h 1561045"/>
                <a:gd name="connsiteX222" fmla="*/ 1121078 w 2485572"/>
                <a:gd name="connsiteY222" fmla="*/ 84074 h 1561045"/>
                <a:gd name="connsiteX223" fmla="*/ 1143517 w 2485572"/>
                <a:gd name="connsiteY223" fmla="*/ 95435 h 1561045"/>
                <a:gd name="connsiteX224" fmla="*/ 1151754 w 2485572"/>
                <a:gd name="connsiteY224" fmla="*/ 100832 h 1561045"/>
                <a:gd name="connsiteX225" fmla="*/ 1171352 w 2485572"/>
                <a:gd name="connsiteY225" fmla="*/ 100832 h 1561045"/>
                <a:gd name="connsiteX226" fmla="*/ 1174192 w 2485572"/>
                <a:gd name="connsiteY226" fmla="*/ 98275 h 1561045"/>
                <a:gd name="connsiteX227" fmla="*/ 1188110 w 2485572"/>
                <a:gd name="connsiteY227" fmla="*/ 89754 h 1561045"/>
                <a:gd name="connsiteX228" fmla="*/ 1193791 w 2485572"/>
                <a:gd name="connsiteY228" fmla="*/ 84074 h 1561045"/>
                <a:gd name="connsiteX229" fmla="*/ 1238668 w 2485572"/>
                <a:gd name="connsiteY229" fmla="*/ 75837 h 1561045"/>
                <a:gd name="connsiteX230" fmla="*/ 1244348 w 2485572"/>
                <a:gd name="connsiteY230" fmla="*/ 78677 h 1561045"/>
                <a:gd name="connsiteX231" fmla="*/ 1272184 w 2485572"/>
                <a:gd name="connsiteY231" fmla="*/ 75837 h 1561045"/>
                <a:gd name="connsiteX232" fmla="*/ 1280705 w 2485572"/>
                <a:gd name="connsiteY232" fmla="*/ 72996 h 1561045"/>
                <a:gd name="connsiteX233" fmla="*/ 1286385 w 2485572"/>
                <a:gd name="connsiteY233" fmla="*/ 72996 h 1561045"/>
                <a:gd name="connsiteX234" fmla="*/ 1348020 w 2485572"/>
                <a:gd name="connsiteY234" fmla="*/ 50558 h 1561045"/>
                <a:gd name="connsiteX235" fmla="*/ 1350861 w 2485572"/>
                <a:gd name="connsiteY235" fmla="*/ 50558 h 1561045"/>
                <a:gd name="connsiteX236" fmla="*/ 1392898 w 2485572"/>
                <a:gd name="connsiteY236" fmla="*/ 39197 h 1561045"/>
                <a:gd name="connsiteX237" fmla="*/ 1406815 w 2485572"/>
                <a:gd name="connsiteY237" fmla="*/ 39197 h 1561045"/>
                <a:gd name="connsiteX238" fmla="*/ 1459929 w 2485572"/>
                <a:gd name="connsiteY238" fmla="*/ 36640 h 1561045"/>
                <a:gd name="connsiteX239" fmla="*/ 1468450 w 2485572"/>
                <a:gd name="connsiteY239" fmla="*/ 36640 h 1561045"/>
                <a:gd name="connsiteX240" fmla="*/ 1474131 w 2485572"/>
                <a:gd name="connsiteY240" fmla="*/ 33800 h 1561045"/>
                <a:gd name="connsiteX241" fmla="*/ 1479528 w 2485572"/>
                <a:gd name="connsiteY241" fmla="*/ 30960 h 1561045"/>
                <a:gd name="connsiteX242" fmla="*/ 1485208 w 2485572"/>
                <a:gd name="connsiteY242" fmla="*/ 30960 h 1561045"/>
                <a:gd name="connsiteX243" fmla="*/ 1544003 w 2485572"/>
                <a:gd name="connsiteY243" fmla="*/ 16758 h 1561045"/>
                <a:gd name="connsiteX244" fmla="*/ 1549684 w 2485572"/>
                <a:gd name="connsiteY244" fmla="*/ 14202 h 1561045"/>
                <a:gd name="connsiteX245" fmla="*/ 1555364 w 2485572"/>
                <a:gd name="connsiteY245" fmla="*/ 14202 h 1561045"/>
                <a:gd name="connsiteX246" fmla="*/ 1563601 w 2485572"/>
                <a:gd name="connsiteY246" fmla="*/ 11361 h 1561045"/>
                <a:gd name="connsiteX247" fmla="*/ 1614159 w 2485572"/>
                <a:gd name="connsiteY247" fmla="*/ 22439 h 1561045"/>
                <a:gd name="connsiteX248" fmla="*/ 1619840 w 2485572"/>
                <a:gd name="connsiteY248" fmla="*/ 19598 h 1561045"/>
                <a:gd name="connsiteX249" fmla="*/ 1630917 w 2485572"/>
                <a:gd name="connsiteY249" fmla="*/ 16758 h 1561045"/>
                <a:gd name="connsiteX250" fmla="*/ 1645119 w 2485572"/>
                <a:gd name="connsiteY250" fmla="*/ 8521 h 1561045"/>
                <a:gd name="connsiteX251" fmla="*/ 1653356 w 2485572"/>
                <a:gd name="connsiteY251" fmla="*/ 5681 h 1561045"/>
                <a:gd name="connsiteX252" fmla="*/ 1689712 w 2485572"/>
                <a:gd name="connsiteY252" fmla="*/ 0 h 1561045"/>
                <a:gd name="connsiteX253" fmla="*/ 1698233 w 2485572"/>
                <a:gd name="connsiteY253" fmla="*/ 11361 h 1561045"/>
                <a:gd name="connsiteX254" fmla="*/ 1703914 w 2485572"/>
                <a:gd name="connsiteY254" fmla="*/ 14202 h 1561045"/>
                <a:gd name="connsiteX255" fmla="*/ 1709310 w 2485572"/>
                <a:gd name="connsiteY255" fmla="*/ 16758 h 1561045"/>
                <a:gd name="connsiteX256" fmla="*/ 1717831 w 2485572"/>
                <a:gd name="connsiteY256" fmla="*/ 16758 h 1561045"/>
                <a:gd name="connsiteX257" fmla="*/ 1757028 w 2485572"/>
                <a:gd name="connsiteY257" fmla="*/ 22439 h 1561045"/>
                <a:gd name="connsiteX258" fmla="*/ 1762708 w 2485572"/>
                <a:gd name="connsiteY258" fmla="*/ 25279 h 1561045"/>
                <a:gd name="connsiteX259" fmla="*/ 1768389 w 2485572"/>
                <a:gd name="connsiteY259" fmla="*/ 25279 h 1561045"/>
                <a:gd name="connsiteX260" fmla="*/ 1787987 w 2485572"/>
                <a:gd name="connsiteY260" fmla="*/ 33800 h 1561045"/>
                <a:gd name="connsiteX261" fmla="*/ 1793384 w 2485572"/>
                <a:gd name="connsiteY261" fmla="*/ 33800 h 1561045"/>
                <a:gd name="connsiteX262" fmla="*/ 1801905 w 2485572"/>
                <a:gd name="connsiteY262" fmla="*/ 36640 h 1561045"/>
                <a:gd name="connsiteX263" fmla="*/ 1835421 w 2485572"/>
                <a:gd name="connsiteY263" fmla="*/ 42037 h 1561045"/>
                <a:gd name="connsiteX264" fmla="*/ 1891659 w 2485572"/>
                <a:gd name="connsiteY264" fmla="*/ 61635 h 1561045"/>
                <a:gd name="connsiteX265" fmla="*/ 1897340 w 2485572"/>
                <a:gd name="connsiteY265" fmla="*/ 64475 h 1561045"/>
                <a:gd name="connsiteX266" fmla="*/ 1899896 w 2485572"/>
                <a:gd name="connsiteY266" fmla="*/ 67316 h 1561045"/>
                <a:gd name="connsiteX267" fmla="*/ 1944774 w 2485572"/>
                <a:gd name="connsiteY267" fmla="*/ 123270 h 1561045"/>
                <a:gd name="connsiteX268" fmla="*/ 1947614 w 2485572"/>
                <a:gd name="connsiteY268" fmla="*/ 128951 h 1561045"/>
                <a:gd name="connsiteX269" fmla="*/ 1950454 w 2485572"/>
                <a:gd name="connsiteY269" fmla="*/ 131791 h 1561045"/>
                <a:gd name="connsiteX270" fmla="*/ 1956135 w 2485572"/>
                <a:gd name="connsiteY270" fmla="*/ 140312 h 1561045"/>
                <a:gd name="connsiteX271" fmla="*/ 1958975 w 2485572"/>
                <a:gd name="connsiteY271" fmla="*/ 145709 h 1561045"/>
                <a:gd name="connsiteX272" fmla="*/ 1961532 w 2485572"/>
                <a:gd name="connsiteY272" fmla="*/ 154230 h 1561045"/>
                <a:gd name="connsiteX273" fmla="*/ 1998172 w 2485572"/>
                <a:gd name="connsiteY273" fmla="*/ 204788 h 1561045"/>
                <a:gd name="connsiteX274" fmla="*/ 2003569 w 2485572"/>
                <a:gd name="connsiteY274" fmla="*/ 207344 h 1561045"/>
                <a:gd name="connsiteX275" fmla="*/ 2009249 w 2485572"/>
                <a:gd name="connsiteY275" fmla="*/ 210184 h 1561045"/>
                <a:gd name="connsiteX276" fmla="*/ 2017770 w 2485572"/>
                <a:gd name="connsiteY276" fmla="*/ 210184 h 1561045"/>
                <a:gd name="connsiteX277" fmla="*/ 2026007 w 2485572"/>
                <a:gd name="connsiteY277" fmla="*/ 213025 h 1561045"/>
                <a:gd name="connsiteX278" fmla="*/ 2037368 w 2485572"/>
                <a:gd name="connsiteY278" fmla="*/ 215865 h 1561045"/>
                <a:gd name="connsiteX279" fmla="*/ 2099003 w 2485572"/>
                <a:gd name="connsiteY279" fmla="*/ 221546 h 1561045"/>
                <a:gd name="connsiteX280" fmla="*/ 2104684 w 2485572"/>
                <a:gd name="connsiteY280" fmla="*/ 224386 h 1561045"/>
                <a:gd name="connsiteX281" fmla="*/ 2112921 w 2485572"/>
                <a:gd name="connsiteY281" fmla="*/ 224386 h 1561045"/>
                <a:gd name="connsiteX282" fmla="*/ 2124283 w 2485572"/>
                <a:gd name="connsiteY282" fmla="*/ 229783 h 1561045"/>
                <a:gd name="connsiteX283" fmla="*/ 2177397 w 2485572"/>
                <a:gd name="connsiteY283" fmla="*/ 229783 h 1561045"/>
                <a:gd name="connsiteX284" fmla="*/ 2185918 w 2485572"/>
                <a:gd name="connsiteY284" fmla="*/ 232623 h 1561045"/>
                <a:gd name="connsiteX285" fmla="*/ 2213753 w 2485572"/>
                <a:gd name="connsiteY285" fmla="*/ 226942 h 1561045"/>
                <a:gd name="connsiteX286" fmla="*/ 2219434 w 2485572"/>
                <a:gd name="connsiteY286" fmla="*/ 224386 h 1561045"/>
                <a:gd name="connsiteX287" fmla="*/ 2241872 w 2485572"/>
                <a:gd name="connsiteY287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185916 w 2485572"/>
                <a:gd name="connsiteY70" fmla="*/ 1394258 h 1561045"/>
                <a:gd name="connsiteX71" fmla="*/ 1047569 w 2485572"/>
                <a:gd name="connsiteY71" fmla="*/ 1402296 h 1561045"/>
                <a:gd name="connsiteX72" fmla="*/ 1022803 w 2485572"/>
                <a:gd name="connsiteY72" fmla="*/ 1387217 h 1561045"/>
                <a:gd name="connsiteX73" fmla="*/ 1011725 w 2485572"/>
                <a:gd name="connsiteY73" fmla="*/ 1381536 h 1561045"/>
                <a:gd name="connsiteX74" fmla="*/ 1000364 w 2485572"/>
                <a:gd name="connsiteY74" fmla="*/ 1381536 h 1561045"/>
                <a:gd name="connsiteX75" fmla="*/ 961167 w 2485572"/>
                <a:gd name="connsiteY75" fmla="*/ 1376140 h 1561045"/>
                <a:gd name="connsiteX76" fmla="*/ 924811 w 2485572"/>
                <a:gd name="connsiteY76" fmla="*/ 1367618 h 1561045"/>
                <a:gd name="connsiteX77" fmla="*/ 919131 w 2485572"/>
                <a:gd name="connsiteY77" fmla="*/ 1367618 h 1561045"/>
                <a:gd name="connsiteX78" fmla="*/ 913450 w 2485572"/>
                <a:gd name="connsiteY78" fmla="*/ 1364778 h 1561045"/>
                <a:gd name="connsiteX79" fmla="*/ 908053 w 2485572"/>
                <a:gd name="connsiteY79" fmla="*/ 1364778 h 1561045"/>
                <a:gd name="connsiteX80" fmla="*/ 877094 w 2485572"/>
                <a:gd name="connsiteY80" fmla="*/ 1381536 h 1561045"/>
                <a:gd name="connsiteX81" fmla="*/ 868857 w 2485572"/>
                <a:gd name="connsiteY81" fmla="*/ 1390057 h 1561045"/>
                <a:gd name="connsiteX82" fmla="*/ 835057 w 2485572"/>
                <a:gd name="connsiteY82" fmla="*/ 1434934 h 1561045"/>
                <a:gd name="connsiteX83" fmla="*/ 832217 w 2485572"/>
                <a:gd name="connsiteY83" fmla="*/ 1440331 h 1561045"/>
                <a:gd name="connsiteX84" fmla="*/ 832217 w 2485572"/>
                <a:gd name="connsiteY84" fmla="*/ 1446012 h 1561045"/>
                <a:gd name="connsiteX85" fmla="*/ 767741 w 2485572"/>
                <a:gd name="connsiteY85" fmla="*/ 1513327 h 1561045"/>
                <a:gd name="connsiteX86" fmla="*/ 711787 w 2485572"/>
                <a:gd name="connsiteY86" fmla="*/ 1535766 h 1561045"/>
                <a:gd name="connsiteX87" fmla="*/ 686508 w 2485572"/>
                <a:gd name="connsiteY87" fmla="*/ 1541447 h 1561045"/>
                <a:gd name="connsiteX88" fmla="*/ 661513 w 2485572"/>
                <a:gd name="connsiteY88" fmla="*/ 1549684 h 1561045"/>
                <a:gd name="connsiteX89" fmla="*/ 658672 w 2485572"/>
                <a:gd name="connsiteY89" fmla="*/ 1552524 h 1561045"/>
                <a:gd name="connsiteX90" fmla="*/ 652992 w 2485572"/>
                <a:gd name="connsiteY90" fmla="*/ 1555364 h 1561045"/>
                <a:gd name="connsiteX91" fmla="*/ 624873 w 2485572"/>
                <a:gd name="connsiteY91" fmla="*/ 1561045 h 1561045"/>
                <a:gd name="connsiteX92" fmla="*/ 619476 w 2485572"/>
                <a:gd name="connsiteY92" fmla="*/ 1558205 h 1561045"/>
                <a:gd name="connsiteX93" fmla="*/ 616636 w 2485572"/>
                <a:gd name="connsiteY93" fmla="*/ 1555364 h 1561045"/>
                <a:gd name="connsiteX94" fmla="*/ 597037 w 2485572"/>
                <a:gd name="connsiteY94" fmla="*/ 1532926 h 1561045"/>
                <a:gd name="connsiteX95" fmla="*/ 594197 w 2485572"/>
                <a:gd name="connsiteY95" fmla="*/ 1521848 h 1561045"/>
                <a:gd name="connsiteX96" fmla="*/ 591357 w 2485572"/>
                <a:gd name="connsiteY96" fmla="*/ 1519008 h 1561045"/>
                <a:gd name="connsiteX97" fmla="*/ 566078 w 2485572"/>
                <a:gd name="connsiteY97" fmla="*/ 1482368 h 1561045"/>
                <a:gd name="connsiteX98" fmla="*/ 560397 w 2485572"/>
                <a:gd name="connsiteY98" fmla="*/ 1471291 h 1561045"/>
                <a:gd name="connsiteX99" fmla="*/ 555000 w 2485572"/>
                <a:gd name="connsiteY99" fmla="*/ 1465610 h 1561045"/>
                <a:gd name="connsiteX100" fmla="*/ 498762 w 2485572"/>
                <a:gd name="connsiteY100" fmla="*/ 1432094 h 1561045"/>
                <a:gd name="connsiteX101" fmla="*/ 490525 w 2485572"/>
                <a:gd name="connsiteY101" fmla="*/ 1429254 h 1561045"/>
                <a:gd name="connsiteX102" fmla="*/ 487685 w 2485572"/>
                <a:gd name="connsiteY102" fmla="*/ 1429254 h 1561045"/>
                <a:gd name="connsiteX103" fmla="*/ 462406 w 2485572"/>
                <a:gd name="connsiteY103" fmla="*/ 1426413 h 1561045"/>
                <a:gd name="connsiteX104" fmla="*/ 400770 w 2485572"/>
                <a:gd name="connsiteY104" fmla="*/ 1426413 h 1561045"/>
                <a:gd name="connsiteX105" fmla="*/ 392250 w 2485572"/>
                <a:gd name="connsiteY105" fmla="*/ 1423573 h 1561045"/>
                <a:gd name="connsiteX106" fmla="*/ 384013 w 2485572"/>
                <a:gd name="connsiteY106" fmla="*/ 1420733 h 1561045"/>
                <a:gd name="connsiteX107" fmla="*/ 375492 w 2485572"/>
                <a:gd name="connsiteY107" fmla="*/ 1420733 h 1561045"/>
                <a:gd name="connsiteX108" fmla="*/ 319537 w 2485572"/>
                <a:gd name="connsiteY108" fmla="*/ 1409655 h 1561045"/>
                <a:gd name="connsiteX109" fmla="*/ 313856 w 2485572"/>
                <a:gd name="connsiteY109" fmla="*/ 1406815 h 1561045"/>
                <a:gd name="connsiteX110" fmla="*/ 308176 w 2485572"/>
                <a:gd name="connsiteY110" fmla="*/ 1406815 h 1561045"/>
                <a:gd name="connsiteX111" fmla="*/ 297098 w 2485572"/>
                <a:gd name="connsiteY111" fmla="*/ 1401134 h 1561045"/>
                <a:gd name="connsiteX112" fmla="*/ 221546 w 2485572"/>
                <a:gd name="connsiteY112" fmla="*/ 1392898 h 1561045"/>
                <a:gd name="connsiteX113" fmla="*/ 213025 w 2485572"/>
                <a:gd name="connsiteY113" fmla="*/ 1392898 h 1561045"/>
                <a:gd name="connsiteX114" fmla="*/ 204504 w 2485572"/>
                <a:gd name="connsiteY114" fmla="*/ 1395738 h 1561045"/>
                <a:gd name="connsiteX115" fmla="*/ 154230 w 2485572"/>
                <a:gd name="connsiteY115" fmla="*/ 1406815 h 1561045"/>
                <a:gd name="connsiteX116" fmla="*/ 148549 w 2485572"/>
                <a:gd name="connsiteY116" fmla="*/ 1403975 h 1561045"/>
                <a:gd name="connsiteX117" fmla="*/ 137472 w 2485572"/>
                <a:gd name="connsiteY117" fmla="*/ 1398294 h 1561045"/>
                <a:gd name="connsiteX118" fmla="*/ 131791 w 2485572"/>
                <a:gd name="connsiteY118" fmla="*/ 1398294 h 1561045"/>
                <a:gd name="connsiteX119" fmla="*/ 67316 w 2485572"/>
                <a:gd name="connsiteY119" fmla="*/ 1418177 h 1561045"/>
                <a:gd name="connsiteX120" fmla="*/ 58795 w 2485572"/>
                <a:gd name="connsiteY120" fmla="*/ 1420733 h 1561045"/>
                <a:gd name="connsiteX121" fmla="*/ 50558 w 2485572"/>
                <a:gd name="connsiteY121" fmla="*/ 1423573 h 1561045"/>
                <a:gd name="connsiteX122" fmla="*/ 42037 w 2485572"/>
                <a:gd name="connsiteY122" fmla="*/ 1423573 h 1561045"/>
                <a:gd name="connsiteX123" fmla="*/ 5681 w 2485572"/>
                <a:gd name="connsiteY123" fmla="*/ 1432094 h 1561045"/>
                <a:gd name="connsiteX124" fmla="*/ 2840 w 2485572"/>
                <a:gd name="connsiteY124" fmla="*/ 1403975 h 1561045"/>
                <a:gd name="connsiteX125" fmla="*/ 0 w 2485572"/>
                <a:gd name="connsiteY125" fmla="*/ 1395738 h 1561045"/>
                <a:gd name="connsiteX126" fmla="*/ 5681 w 2485572"/>
                <a:gd name="connsiteY126" fmla="*/ 1373299 h 1561045"/>
                <a:gd name="connsiteX127" fmla="*/ 5681 w 2485572"/>
                <a:gd name="connsiteY127" fmla="*/ 1361938 h 1561045"/>
                <a:gd name="connsiteX128" fmla="*/ 11361 w 2485572"/>
                <a:gd name="connsiteY128" fmla="*/ 1345180 h 1561045"/>
                <a:gd name="connsiteX129" fmla="*/ 42037 w 2485572"/>
                <a:gd name="connsiteY129" fmla="*/ 1305983 h 1561045"/>
                <a:gd name="connsiteX130" fmla="*/ 47718 w 2485572"/>
                <a:gd name="connsiteY130" fmla="*/ 1294622 h 1561045"/>
                <a:gd name="connsiteX131" fmla="*/ 39197 w 2485572"/>
                <a:gd name="connsiteY131" fmla="*/ 1275024 h 1561045"/>
                <a:gd name="connsiteX132" fmla="*/ 33516 w 2485572"/>
                <a:gd name="connsiteY132" fmla="*/ 1269627 h 1561045"/>
                <a:gd name="connsiteX133" fmla="*/ 33516 w 2485572"/>
                <a:gd name="connsiteY133" fmla="*/ 1244348 h 1561045"/>
                <a:gd name="connsiteX134" fmla="*/ 64475 w 2485572"/>
                <a:gd name="connsiteY134" fmla="*/ 1213389 h 1561045"/>
                <a:gd name="connsiteX135" fmla="*/ 81233 w 2485572"/>
                <a:gd name="connsiteY135" fmla="*/ 1199471 h 1561045"/>
                <a:gd name="connsiteX136" fmla="*/ 86914 w 2485572"/>
                <a:gd name="connsiteY136" fmla="*/ 1190950 h 1561045"/>
                <a:gd name="connsiteX137" fmla="*/ 97991 w 2485572"/>
                <a:gd name="connsiteY137" fmla="*/ 1160275 h 1561045"/>
                <a:gd name="connsiteX138" fmla="*/ 95435 w 2485572"/>
                <a:gd name="connsiteY138" fmla="*/ 1151753 h 1561045"/>
                <a:gd name="connsiteX139" fmla="*/ 95435 w 2485572"/>
                <a:gd name="connsiteY139" fmla="*/ 1121078 h 1561045"/>
                <a:gd name="connsiteX140" fmla="*/ 100832 w 2485572"/>
                <a:gd name="connsiteY140" fmla="*/ 1112557 h 1561045"/>
                <a:gd name="connsiteX141" fmla="*/ 103672 w 2485572"/>
                <a:gd name="connsiteY141" fmla="*/ 1106876 h 1561045"/>
                <a:gd name="connsiteX142" fmla="*/ 154230 w 2485572"/>
                <a:gd name="connsiteY142" fmla="*/ 1070520 h 1561045"/>
                <a:gd name="connsiteX143" fmla="*/ 176668 w 2485572"/>
                <a:gd name="connsiteY143" fmla="*/ 1045241 h 1561045"/>
                <a:gd name="connsiteX144" fmla="*/ 176668 w 2485572"/>
                <a:gd name="connsiteY144" fmla="*/ 1037004 h 1561045"/>
                <a:gd name="connsiteX145" fmla="*/ 173828 w 2485572"/>
                <a:gd name="connsiteY145" fmla="*/ 1028483 h 1561045"/>
                <a:gd name="connsiteX146" fmla="*/ 157070 w 2485572"/>
                <a:gd name="connsiteY146" fmla="*/ 1008885 h 1561045"/>
                <a:gd name="connsiteX147" fmla="*/ 154230 w 2485572"/>
                <a:gd name="connsiteY147" fmla="*/ 1000648 h 1561045"/>
                <a:gd name="connsiteX148" fmla="*/ 157070 w 2485572"/>
                <a:gd name="connsiteY148" fmla="*/ 964008 h 1561045"/>
                <a:gd name="connsiteX149" fmla="*/ 154230 w 2485572"/>
                <a:gd name="connsiteY149" fmla="*/ 955771 h 1561045"/>
                <a:gd name="connsiteX150" fmla="*/ 126111 w 2485572"/>
                <a:gd name="connsiteY150" fmla="*/ 930492 h 1561045"/>
                <a:gd name="connsiteX151" fmla="*/ 112193 w 2485572"/>
                <a:gd name="connsiteY151" fmla="*/ 927652 h 1561045"/>
                <a:gd name="connsiteX152" fmla="*/ 109353 w 2485572"/>
                <a:gd name="connsiteY152" fmla="*/ 921971 h 1561045"/>
                <a:gd name="connsiteX153" fmla="*/ 109353 w 2485572"/>
                <a:gd name="connsiteY153" fmla="*/ 908053 h 1561045"/>
                <a:gd name="connsiteX154" fmla="*/ 117590 w 2485572"/>
                <a:gd name="connsiteY154" fmla="*/ 891295 h 1561045"/>
                <a:gd name="connsiteX155" fmla="*/ 123270 w 2485572"/>
                <a:gd name="connsiteY155" fmla="*/ 885615 h 1561045"/>
                <a:gd name="connsiteX156" fmla="*/ 148549 w 2485572"/>
                <a:gd name="connsiteY156" fmla="*/ 866016 h 1561045"/>
                <a:gd name="connsiteX157" fmla="*/ 128951 w 2485572"/>
                <a:gd name="connsiteY157" fmla="*/ 840738 h 1561045"/>
                <a:gd name="connsiteX158" fmla="*/ 126111 w 2485572"/>
                <a:gd name="connsiteY158" fmla="*/ 821139 h 1561045"/>
                <a:gd name="connsiteX159" fmla="*/ 140028 w 2485572"/>
                <a:gd name="connsiteY159" fmla="*/ 812618 h 1561045"/>
                <a:gd name="connsiteX160" fmla="*/ 142869 w 2485572"/>
                <a:gd name="connsiteY160" fmla="*/ 790464 h 1561045"/>
                <a:gd name="connsiteX161" fmla="*/ 154230 w 2485572"/>
                <a:gd name="connsiteY161" fmla="*/ 773422 h 1561045"/>
                <a:gd name="connsiteX162" fmla="*/ 157070 w 2485572"/>
                <a:gd name="connsiteY162" fmla="*/ 762344 h 1561045"/>
                <a:gd name="connsiteX163" fmla="*/ 157070 w 2485572"/>
                <a:gd name="connsiteY163" fmla="*/ 753824 h 1561045"/>
                <a:gd name="connsiteX164" fmla="*/ 145709 w 2485572"/>
                <a:gd name="connsiteY164" fmla="*/ 731385 h 1561045"/>
                <a:gd name="connsiteX165" fmla="*/ 145709 w 2485572"/>
                <a:gd name="connsiteY165" fmla="*/ 723148 h 1561045"/>
                <a:gd name="connsiteX166" fmla="*/ 159627 w 2485572"/>
                <a:gd name="connsiteY166" fmla="*/ 714627 h 1561045"/>
                <a:gd name="connsiteX167" fmla="*/ 204504 w 2485572"/>
                <a:gd name="connsiteY167" fmla="*/ 708946 h 1561045"/>
                <a:gd name="connsiteX168" fmla="*/ 232623 w 2485572"/>
                <a:gd name="connsiteY168" fmla="*/ 678271 h 1561045"/>
                <a:gd name="connsiteX169" fmla="*/ 232623 w 2485572"/>
                <a:gd name="connsiteY169" fmla="*/ 666909 h 1561045"/>
                <a:gd name="connsiteX170" fmla="*/ 215865 w 2485572"/>
                <a:gd name="connsiteY170" fmla="*/ 644755 h 1561045"/>
                <a:gd name="connsiteX171" fmla="*/ 218705 w 2485572"/>
                <a:gd name="connsiteY171" fmla="*/ 613795 h 1561045"/>
                <a:gd name="connsiteX172" fmla="*/ 241144 w 2485572"/>
                <a:gd name="connsiteY172" fmla="*/ 582836 h 1561045"/>
                <a:gd name="connsiteX173" fmla="*/ 252221 w 2485572"/>
                <a:gd name="connsiteY173" fmla="*/ 571758 h 1561045"/>
                <a:gd name="connsiteX174" fmla="*/ 285737 w 2485572"/>
                <a:gd name="connsiteY174" fmla="*/ 524041 h 1561045"/>
                <a:gd name="connsiteX175" fmla="*/ 291418 w 2485572"/>
                <a:gd name="connsiteY175" fmla="*/ 518644 h 1561045"/>
                <a:gd name="connsiteX176" fmla="*/ 322377 w 2485572"/>
                <a:gd name="connsiteY176" fmla="*/ 518644 h 1561045"/>
                <a:gd name="connsiteX177" fmla="*/ 333455 w 2485572"/>
                <a:gd name="connsiteY177" fmla="*/ 510123 h 1561045"/>
                <a:gd name="connsiteX178" fmla="*/ 341976 w 2485572"/>
                <a:gd name="connsiteY178" fmla="*/ 482004 h 1561045"/>
                <a:gd name="connsiteX179" fmla="*/ 347372 w 2485572"/>
                <a:gd name="connsiteY179" fmla="*/ 476607 h 1561045"/>
                <a:gd name="connsiteX180" fmla="*/ 386853 w 2485572"/>
                <a:gd name="connsiteY180" fmla="*/ 459565 h 1561045"/>
                <a:gd name="connsiteX181" fmla="*/ 389409 w 2485572"/>
                <a:gd name="connsiteY181" fmla="*/ 454169 h 1561045"/>
                <a:gd name="connsiteX182" fmla="*/ 400770 w 2485572"/>
                <a:gd name="connsiteY182" fmla="*/ 434570 h 1561045"/>
                <a:gd name="connsiteX183" fmla="*/ 414688 w 2485572"/>
                <a:gd name="connsiteY183" fmla="*/ 392534 h 1561045"/>
                <a:gd name="connsiteX184" fmla="*/ 428890 w 2485572"/>
                <a:gd name="connsiteY184" fmla="*/ 341976 h 1561045"/>
                <a:gd name="connsiteX185" fmla="*/ 434286 w 2485572"/>
                <a:gd name="connsiteY185" fmla="*/ 255062 h 1561045"/>
                <a:gd name="connsiteX186" fmla="*/ 437127 w 2485572"/>
                <a:gd name="connsiteY186" fmla="*/ 252221 h 1561045"/>
                <a:gd name="connsiteX187" fmla="*/ 448488 w 2485572"/>
                <a:gd name="connsiteY187" fmla="*/ 235463 h 1561045"/>
                <a:gd name="connsiteX188" fmla="*/ 468086 w 2485572"/>
                <a:gd name="connsiteY188" fmla="*/ 221546 h 1561045"/>
                <a:gd name="connsiteX189" fmla="*/ 501602 w 2485572"/>
                <a:gd name="connsiteY189" fmla="*/ 215865 h 1561045"/>
                <a:gd name="connsiteX190" fmla="*/ 512964 w 2485572"/>
                <a:gd name="connsiteY190" fmla="*/ 213025 h 1561045"/>
                <a:gd name="connsiteX191" fmla="*/ 555000 w 2485572"/>
                <a:gd name="connsiteY191" fmla="*/ 187746 h 1561045"/>
                <a:gd name="connsiteX192" fmla="*/ 557557 w 2485572"/>
                <a:gd name="connsiteY192" fmla="*/ 182349 h 1561045"/>
                <a:gd name="connsiteX193" fmla="*/ 602434 w 2485572"/>
                <a:gd name="connsiteY193" fmla="*/ 131791 h 1561045"/>
                <a:gd name="connsiteX194" fmla="*/ 605274 w 2485572"/>
                <a:gd name="connsiteY194" fmla="*/ 123270 h 1561045"/>
                <a:gd name="connsiteX195" fmla="*/ 594197 w 2485572"/>
                <a:gd name="connsiteY195" fmla="*/ 70156 h 1561045"/>
                <a:gd name="connsiteX196" fmla="*/ 650151 w 2485572"/>
                <a:gd name="connsiteY196" fmla="*/ 92595 h 1561045"/>
                <a:gd name="connsiteX197" fmla="*/ 664069 w 2485572"/>
                <a:gd name="connsiteY197" fmla="*/ 92595 h 1561045"/>
                <a:gd name="connsiteX198" fmla="*/ 689348 w 2485572"/>
                <a:gd name="connsiteY198" fmla="*/ 98275 h 1561045"/>
                <a:gd name="connsiteX199" fmla="*/ 723148 w 2485572"/>
                <a:gd name="connsiteY199" fmla="*/ 89754 h 1561045"/>
                <a:gd name="connsiteX200" fmla="*/ 725704 w 2485572"/>
                <a:gd name="connsiteY200" fmla="*/ 92595 h 1561045"/>
                <a:gd name="connsiteX201" fmla="*/ 731385 w 2485572"/>
                <a:gd name="connsiteY201" fmla="*/ 92595 h 1561045"/>
                <a:gd name="connsiteX202" fmla="*/ 737065 w 2485572"/>
                <a:gd name="connsiteY202" fmla="*/ 95435 h 1561045"/>
                <a:gd name="connsiteX203" fmla="*/ 742746 w 2485572"/>
                <a:gd name="connsiteY203" fmla="*/ 95435 h 1561045"/>
                <a:gd name="connsiteX204" fmla="*/ 779102 w 2485572"/>
                <a:gd name="connsiteY204" fmla="*/ 75837 h 1561045"/>
                <a:gd name="connsiteX205" fmla="*/ 818299 w 2485572"/>
                <a:gd name="connsiteY205" fmla="*/ 39197 h 1561045"/>
                <a:gd name="connsiteX206" fmla="*/ 823980 w 2485572"/>
                <a:gd name="connsiteY206" fmla="*/ 33800 h 1561045"/>
                <a:gd name="connsiteX207" fmla="*/ 851815 w 2485572"/>
                <a:gd name="connsiteY207" fmla="*/ 19598 h 1561045"/>
                <a:gd name="connsiteX208" fmla="*/ 854655 w 2485572"/>
                <a:gd name="connsiteY208" fmla="*/ 14202 h 1561045"/>
                <a:gd name="connsiteX209" fmla="*/ 888455 w 2485572"/>
                <a:gd name="connsiteY209" fmla="*/ 8521 h 1561045"/>
                <a:gd name="connsiteX210" fmla="*/ 893852 w 2485572"/>
                <a:gd name="connsiteY210" fmla="*/ 11361 h 1561045"/>
                <a:gd name="connsiteX211" fmla="*/ 933332 w 2485572"/>
                <a:gd name="connsiteY211" fmla="*/ 36640 h 1561045"/>
                <a:gd name="connsiteX212" fmla="*/ 938729 w 2485572"/>
                <a:gd name="connsiteY212" fmla="*/ 42037 h 1561045"/>
                <a:gd name="connsiteX213" fmla="*/ 969689 w 2485572"/>
                <a:gd name="connsiteY213" fmla="*/ 61635 h 1561045"/>
                <a:gd name="connsiteX214" fmla="*/ 972529 w 2485572"/>
                <a:gd name="connsiteY214" fmla="*/ 64475 h 1561045"/>
                <a:gd name="connsiteX215" fmla="*/ 977925 w 2485572"/>
                <a:gd name="connsiteY215" fmla="*/ 67316 h 1561045"/>
                <a:gd name="connsiteX216" fmla="*/ 1011725 w 2485572"/>
                <a:gd name="connsiteY216" fmla="*/ 67316 h 1561045"/>
                <a:gd name="connsiteX217" fmla="*/ 1031324 w 2485572"/>
                <a:gd name="connsiteY217" fmla="*/ 64475 h 1561045"/>
                <a:gd name="connsiteX218" fmla="*/ 1042401 w 2485572"/>
                <a:gd name="connsiteY218" fmla="*/ 64475 h 1561045"/>
                <a:gd name="connsiteX219" fmla="*/ 1104036 w 2485572"/>
                <a:gd name="connsiteY219" fmla="*/ 70156 h 1561045"/>
                <a:gd name="connsiteX220" fmla="*/ 1109717 w 2485572"/>
                <a:gd name="connsiteY220" fmla="*/ 75837 h 1561045"/>
                <a:gd name="connsiteX221" fmla="*/ 1118238 w 2485572"/>
                <a:gd name="connsiteY221" fmla="*/ 81233 h 1561045"/>
                <a:gd name="connsiteX222" fmla="*/ 1121078 w 2485572"/>
                <a:gd name="connsiteY222" fmla="*/ 84074 h 1561045"/>
                <a:gd name="connsiteX223" fmla="*/ 1143517 w 2485572"/>
                <a:gd name="connsiteY223" fmla="*/ 95435 h 1561045"/>
                <a:gd name="connsiteX224" fmla="*/ 1151754 w 2485572"/>
                <a:gd name="connsiteY224" fmla="*/ 100832 h 1561045"/>
                <a:gd name="connsiteX225" fmla="*/ 1171352 w 2485572"/>
                <a:gd name="connsiteY225" fmla="*/ 100832 h 1561045"/>
                <a:gd name="connsiteX226" fmla="*/ 1174192 w 2485572"/>
                <a:gd name="connsiteY226" fmla="*/ 98275 h 1561045"/>
                <a:gd name="connsiteX227" fmla="*/ 1188110 w 2485572"/>
                <a:gd name="connsiteY227" fmla="*/ 89754 h 1561045"/>
                <a:gd name="connsiteX228" fmla="*/ 1193791 w 2485572"/>
                <a:gd name="connsiteY228" fmla="*/ 84074 h 1561045"/>
                <a:gd name="connsiteX229" fmla="*/ 1238668 w 2485572"/>
                <a:gd name="connsiteY229" fmla="*/ 75837 h 1561045"/>
                <a:gd name="connsiteX230" fmla="*/ 1244348 w 2485572"/>
                <a:gd name="connsiteY230" fmla="*/ 78677 h 1561045"/>
                <a:gd name="connsiteX231" fmla="*/ 1272184 w 2485572"/>
                <a:gd name="connsiteY231" fmla="*/ 75837 h 1561045"/>
                <a:gd name="connsiteX232" fmla="*/ 1280705 w 2485572"/>
                <a:gd name="connsiteY232" fmla="*/ 72996 h 1561045"/>
                <a:gd name="connsiteX233" fmla="*/ 1286385 w 2485572"/>
                <a:gd name="connsiteY233" fmla="*/ 72996 h 1561045"/>
                <a:gd name="connsiteX234" fmla="*/ 1348020 w 2485572"/>
                <a:gd name="connsiteY234" fmla="*/ 50558 h 1561045"/>
                <a:gd name="connsiteX235" fmla="*/ 1350861 w 2485572"/>
                <a:gd name="connsiteY235" fmla="*/ 50558 h 1561045"/>
                <a:gd name="connsiteX236" fmla="*/ 1392898 w 2485572"/>
                <a:gd name="connsiteY236" fmla="*/ 39197 h 1561045"/>
                <a:gd name="connsiteX237" fmla="*/ 1406815 w 2485572"/>
                <a:gd name="connsiteY237" fmla="*/ 39197 h 1561045"/>
                <a:gd name="connsiteX238" fmla="*/ 1459929 w 2485572"/>
                <a:gd name="connsiteY238" fmla="*/ 36640 h 1561045"/>
                <a:gd name="connsiteX239" fmla="*/ 1468450 w 2485572"/>
                <a:gd name="connsiteY239" fmla="*/ 36640 h 1561045"/>
                <a:gd name="connsiteX240" fmla="*/ 1474131 w 2485572"/>
                <a:gd name="connsiteY240" fmla="*/ 33800 h 1561045"/>
                <a:gd name="connsiteX241" fmla="*/ 1479528 w 2485572"/>
                <a:gd name="connsiteY241" fmla="*/ 30960 h 1561045"/>
                <a:gd name="connsiteX242" fmla="*/ 1485208 w 2485572"/>
                <a:gd name="connsiteY242" fmla="*/ 30960 h 1561045"/>
                <a:gd name="connsiteX243" fmla="*/ 1544003 w 2485572"/>
                <a:gd name="connsiteY243" fmla="*/ 16758 h 1561045"/>
                <a:gd name="connsiteX244" fmla="*/ 1549684 w 2485572"/>
                <a:gd name="connsiteY244" fmla="*/ 14202 h 1561045"/>
                <a:gd name="connsiteX245" fmla="*/ 1555364 w 2485572"/>
                <a:gd name="connsiteY245" fmla="*/ 14202 h 1561045"/>
                <a:gd name="connsiteX246" fmla="*/ 1563601 w 2485572"/>
                <a:gd name="connsiteY246" fmla="*/ 11361 h 1561045"/>
                <a:gd name="connsiteX247" fmla="*/ 1614159 w 2485572"/>
                <a:gd name="connsiteY247" fmla="*/ 22439 h 1561045"/>
                <a:gd name="connsiteX248" fmla="*/ 1619840 w 2485572"/>
                <a:gd name="connsiteY248" fmla="*/ 19598 h 1561045"/>
                <a:gd name="connsiteX249" fmla="*/ 1630917 w 2485572"/>
                <a:gd name="connsiteY249" fmla="*/ 16758 h 1561045"/>
                <a:gd name="connsiteX250" fmla="*/ 1645119 w 2485572"/>
                <a:gd name="connsiteY250" fmla="*/ 8521 h 1561045"/>
                <a:gd name="connsiteX251" fmla="*/ 1653356 w 2485572"/>
                <a:gd name="connsiteY251" fmla="*/ 5681 h 1561045"/>
                <a:gd name="connsiteX252" fmla="*/ 1689712 w 2485572"/>
                <a:gd name="connsiteY252" fmla="*/ 0 h 1561045"/>
                <a:gd name="connsiteX253" fmla="*/ 1698233 w 2485572"/>
                <a:gd name="connsiteY253" fmla="*/ 11361 h 1561045"/>
                <a:gd name="connsiteX254" fmla="*/ 1703914 w 2485572"/>
                <a:gd name="connsiteY254" fmla="*/ 14202 h 1561045"/>
                <a:gd name="connsiteX255" fmla="*/ 1709310 w 2485572"/>
                <a:gd name="connsiteY255" fmla="*/ 16758 h 1561045"/>
                <a:gd name="connsiteX256" fmla="*/ 1717831 w 2485572"/>
                <a:gd name="connsiteY256" fmla="*/ 16758 h 1561045"/>
                <a:gd name="connsiteX257" fmla="*/ 1757028 w 2485572"/>
                <a:gd name="connsiteY257" fmla="*/ 22439 h 1561045"/>
                <a:gd name="connsiteX258" fmla="*/ 1762708 w 2485572"/>
                <a:gd name="connsiteY258" fmla="*/ 25279 h 1561045"/>
                <a:gd name="connsiteX259" fmla="*/ 1768389 w 2485572"/>
                <a:gd name="connsiteY259" fmla="*/ 25279 h 1561045"/>
                <a:gd name="connsiteX260" fmla="*/ 1787987 w 2485572"/>
                <a:gd name="connsiteY260" fmla="*/ 33800 h 1561045"/>
                <a:gd name="connsiteX261" fmla="*/ 1793384 w 2485572"/>
                <a:gd name="connsiteY261" fmla="*/ 33800 h 1561045"/>
                <a:gd name="connsiteX262" fmla="*/ 1801905 w 2485572"/>
                <a:gd name="connsiteY262" fmla="*/ 36640 h 1561045"/>
                <a:gd name="connsiteX263" fmla="*/ 1835421 w 2485572"/>
                <a:gd name="connsiteY263" fmla="*/ 42037 h 1561045"/>
                <a:gd name="connsiteX264" fmla="*/ 1891659 w 2485572"/>
                <a:gd name="connsiteY264" fmla="*/ 61635 h 1561045"/>
                <a:gd name="connsiteX265" fmla="*/ 1897340 w 2485572"/>
                <a:gd name="connsiteY265" fmla="*/ 64475 h 1561045"/>
                <a:gd name="connsiteX266" fmla="*/ 1899896 w 2485572"/>
                <a:gd name="connsiteY266" fmla="*/ 67316 h 1561045"/>
                <a:gd name="connsiteX267" fmla="*/ 1944774 w 2485572"/>
                <a:gd name="connsiteY267" fmla="*/ 123270 h 1561045"/>
                <a:gd name="connsiteX268" fmla="*/ 1947614 w 2485572"/>
                <a:gd name="connsiteY268" fmla="*/ 128951 h 1561045"/>
                <a:gd name="connsiteX269" fmla="*/ 1950454 w 2485572"/>
                <a:gd name="connsiteY269" fmla="*/ 131791 h 1561045"/>
                <a:gd name="connsiteX270" fmla="*/ 1956135 w 2485572"/>
                <a:gd name="connsiteY270" fmla="*/ 140312 h 1561045"/>
                <a:gd name="connsiteX271" fmla="*/ 1958975 w 2485572"/>
                <a:gd name="connsiteY271" fmla="*/ 145709 h 1561045"/>
                <a:gd name="connsiteX272" fmla="*/ 1961532 w 2485572"/>
                <a:gd name="connsiteY272" fmla="*/ 154230 h 1561045"/>
                <a:gd name="connsiteX273" fmla="*/ 1998172 w 2485572"/>
                <a:gd name="connsiteY273" fmla="*/ 204788 h 1561045"/>
                <a:gd name="connsiteX274" fmla="*/ 2003569 w 2485572"/>
                <a:gd name="connsiteY274" fmla="*/ 207344 h 1561045"/>
                <a:gd name="connsiteX275" fmla="*/ 2009249 w 2485572"/>
                <a:gd name="connsiteY275" fmla="*/ 210184 h 1561045"/>
                <a:gd name="connsiteX276" fmla="*/ 2017770 w 2485572"/>
                <a:gd name="connsiteY276" fmla="*/ 210184 h 1561045"/>
                <a:gd name="connsiteX277" fmla="*/ 2026007 w 2485572"/>
                <a:gd name="connsiteY277" fmla="*/ 213025 h 1561045"/>
                <a:gd name="connsiteX278" fmla="*/ 2037368 w 2485572"/>
                <a:gd name="connsiteY278" fmla="*/ 215865 h 1561045"/>
                <a:gd name="connsiteX279" fmla="*/ 2099003 w 2485572"/>
                <a:gd name="connsiteY279" fmla="*/ 221546 h 1561045"/>
                <a:gd name="connsiteX280" fmla="*/ 2104684 w 2485572"/>
                <a:gd name="connsiteY280" fmla="*/ 224386 h 1561045"/>
                <a:gd name="connsiteX281" fmla="*/ 2112921 w 2485572"/>
                <a:gd name="connsiteY281" fmla="*/ 224386 h 1561045"/>
                <a:gd name="connsiteX282" fmla="*/ 2124283 w 2485572"/>
                <a:gd name="connsiteY282" fmla="*/ 229783 h 1561045"/>
                <a:gd name="connsiteX283" fmla="*/ 2177397 w 2485572"/>
                <a:gd name="connsiteY283" fmla="*/ 229783 h 1561045"/>
                <a:gd name="connsiteX284" fmla="*/ 2185918 w 2485572"/>
                <a:gd name="connsiteY284" fmla="*/ 232623 h 1561045"/>
                <a:gd name="connsiteX285" fmla="*/ 2213753 w 2485572"/>
                <a:gd name="connsiteY285" fmla="*/ 226942 h 1561045"/>
                <a:gd name="connsiteX286" fmla="*/ 2219434 w 2485572"/>
                <a:gd name="connsiteY286" fmla="*/ 224386 h 1561045"/>
                <a:gd name="connsiteX287" fmla="*/ 2241872 w 2485572"/>
                <a:gd name="connsiteY287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352604 w 2485572"/>
                <a:gd name="connsiteY70" fmla="*/ 1422832 h 1561045"/>
                <a:gd name="connsiteX71" fmla="*/ 1185916 w 2485572"/>
                <a:gd name="connsiteY71" fmla="*/ 1394258 h 1561045"/>
                <a:gd name="connsiteX72" fmla="*/ 1047569 w 2485572"/>
                <a:gd name="connsiteY72" fmla="*/ 1402296 h 1561045"/>
                <a:gd name="connsiteX73" fmla="*/ 1022803 w 2485572"/>
                <a:gd name="connsiteY73" fmla="*/ 1387217 h 1561045"/>
                <a:gd name="connsiteX74" fmla="*/ 1011725 w 2485572"/>
                <a:gd name="connsiteY74" fmla="*/ 1381536 h 1561045"/>
                <a:gd name="connsiteX75" fmla="*/ 1000364 w 2485572"/>
                <a:gd name="connsiteY75" fmla="*/ 1381536 h 1561045"/>
                <a:gd name="connsiteX76" fmla="*/ 961167 w 2485572"/>
                <a:gd name="connsiteY76" fmla="*/ 1376140 h 1561045"/>
                <a:gd name="connsiteX77" fmla="*/ 924811 w 2485572"/>
                <a:gd name="connsiteY77" fmla="*/ 1367618 h 1561045"/>
                <a:gd name="connsiteX78" fmla="*/ 919131 w 2485572"/>
                <a:gd name="connsiteY78" fmla="*/ 1367618 h 1561045"/>
                <a:gd name="connsiteX79" fmla="*/ 913450 w 2485572"/>
                <a:gd name="connsiteY79" fmla="*/ 1364778 h 1561045"/>
                <a:gd name="connsiteX80" fmla="*/ 908053 w 2485572"/>
                <a:gd name="connsiteY80" fmla="*/ 1364778 h 1561045"/>
                <a:gd name="connsiteX81" fmla="*/ 877094 w 2485572"/>
                <a:gd name="connsiteY81" fmla="*/ 1381536 h 1561045"/>
                <a:gd name="connsiteX82" fmla="*/ 868857 w 2485572"/>
                <a:gd name="connsiteY82" fmla="*/ 1390057 h 1561045"/>
                <a:gd name="connsiteX83" fmla="*/ 835057 w 2485572"/>
                <a:gd name="connsiteY83" fmla="*/ 1434934 h 1561045"/>
                <a:gd name="connsiteX84" fmla="*/ 832217 w 2485572"/>
                <a:gd name="connsiteY84" fmla="*/ 1440331 h 1561045"/>
                <a:gd name="connsiteX85" fmla="*/ 832217 w 2485572"/>
                <a:gd name="connsiteY85" fmla="*/ 1446012 h 1561045"/>
                <a:gd name="connsiteX86" fmla="*/ 767741 w 2485572"/>
                <a:gd name="connsiteY86" fmla="*/ 1513327 h 1561045"/>
                <a:gd name="connsiteX87" fmla="*/ 711787 w 2485572"/>
                <a:gd name="connsiteY87" fmla="*/ 1535766 h 1561045"/>
                <a:gd name="connsiteX88" fmla="*/ 686508 w 2485572"/>
                <a:gd name="connsiteY88" fmla="*/ 1541447 h 1561045"/>
                <a:gd name="connsiteX89" fmla="*/ 661513 w 2485572"/>
                <a:gd name="connsiteY89" fmla="*/ 1549684 h 1561045"/>
                <a:gd name="connsiteX90" fmla="*/ 658672 w 2485572"/>
                <a:gd name="connsiteY90" fmla="*/ 1552524 h 1561045"/>
                <a:gd name="connsiteX91" fmla="*/ 652992 w 2485572"/>
                <a:gd name="connsiteY91" fmla="*/ 1555364 h 1561045"/>
                <a:gd name="connsiteX92" fmla="*/ 624873 w 2485572"/>
                <a:gd name="connsiteY92" fmla="*/ 1561045 h 1561045"/>
                <a:gd name="connsiteX93" fmla="*/ 619476 w 2485572"/>
                <a:gd name="connsiteY93" fmla="*/ 1558205 h 1561045"/>
                <a:gd name="connsiteX94" fmla="*/ 616636 w 2485572"/>
                <a:gd name="connsiteY94" fmla="*/ 1555364 h 1561045"/>
                <a:gd name="connsiteX95" fmla="*/ 597037 w 2485572"/>
                <a:gd name="connsiteY95" fmla="*/ 1532926 h 1561045"/>
                <a:gd name="connsiteX96" fmla="*/ 594197 w 2485572"/>
                <a:gd name="connsiteY96" fmla="*/ 1521848 h 1561045"/>
                <a:gd name="connsiteX97" fmla="*/ 591357 w 2485572"/>
                <a:gd name="connsiteY97" fmla="*/ 1519008 h 1561045"/>
                <a:gd name="connsiteX98" fmla="*/ 566078 w 2485572"/>
                <a:gd name="connsiteY98" fmla="*/ 1482368 h 1561045"/>
                <a:gd name="connsiteX99" fmla="*/ 560397 w 2485572"/>
                <a:gd name="connsiteY99" fmla="*/ 1471291 h 1561045"/>
                <a:gd name="connsiteX100" fmla="*/ 555000 w 2485572"/>
                <a:gd name="connsiteY100" fmla="*/ 1465610 h 1561045"/>
                <a:gd name="connsiteX101" fmla="*/ 498762 w 2485572"/>
                <a:gd name="connsiteY101" fmla="*/ 1432094 h 1561045"/>
                <a:gd name="connsiteX102" fmla="*/ 490525 w 2485572"/>
                <a:gd name="connsiteY102" fmla="*/ 1429254 h 1561045"/>
                <a:gd name="connsiteX103" fmla="*/ 487685 w 2485572"/>
                <a:gd name="connsiteY103" fmla="*/ 1429254 h 1561045"/>
                <a:gd name="connsiteX104" fmla="*/ 462406 w 2485572"/>
                <a:gd name="connsiteY104" fmla="*/ 1426413 h 1561045"/>
                <a:gd name="connsiteX105" fmla="*/ 400770 w 2485572"/>
                <a:gd name="connsiteY105" fmla="*/ 1426413 h 1561045"/>
                <a:gd name="connsiteX106" fmla="*/ 392250 w 2485572"/>
                <a:gd name="connsiteY106" fmla="*/ 1423573 h 1561045"/>
                <a:gd name="connsiteX107" fmla="*/ 384013 w 2485572"/>
                <a:gd name="connsiteY107" fmla="*/ 1420733 h 1561045"/>
                <a:gd name="connsiteX108" fmla="*/ 375492 w 2485572"/>
                <a:gd name="connsiteY108" fmla="*/ 1420733 h 1561045"/>
                <a:gd name="connsiteX109" fmla="*/ 319537 w 2485572"/>
                <a:gd name="connsiteY109" fmla="*/ 1409655 h 1561045"/>
                <a:gd name="connsiteX110" fmla="*/ 313856 w 2485572"/>
                <a:gd name="connsiteY110" fmla="*/ 1406815 h 1561045"/>
                <a:gd name="connsiteX111" fmla="*/ 308176 w 2485572"/>
                <a:gd name="connsiteY111" fmla="*/ 1406815 h 1561045"/>
                <a:gd name="connsiteX112" fmla="*/ 297098 w 2485572"/>
                <a:gd name="connsiteY112" fmla="*/ 1401134 h 1561045"/>
                <a:gd name="connsiteX113" fmla="*/ 221546 w 2485572"/>
                <a:gd name="connsiteY113" fmla="*/ 1392898 h 1561045"/>
                <a:gd name="connsiteX114" fmla="*/ 213025 w 2485572"/>
                <a:gd name="connsiteY114" fmla="*/ 1392898 h 1561045"/>
                <a:gd name="connsiteX115" fmla="*/ 204504 w 2485572"/>
                <a:gd name="connsiteY115" fmla="*/ 1395738 h 1561045"/>
                <a:gd name="connsiteX116" fmla="*/ 154230 w 2485572"/>
                <a:gd name="connsiteY116" fmla="*/ 1406815 h 1561045"/>
                <a:gd name="connsiteX117" fmla="*/ 148549 w 2485572"/>
                <a:gd name="connsiteY117" fmla="*/ 1403975 h 1561045"/>
                <a:gd name="connsiteX118" fmla="*/ 137472 w 2485572"/>
                <a:gd name="connsiteY118" fmla="*/ 1398294 h 1561045"/>
                <a:gd name="connsiteX119" fmla="*/ 131791 w 2485572"/>
                <a:gd name="connsiteY119" fmla="*/ 1398294 h 1561045"/>
                <a:gd name="connsiteX120" fmla="*/ 67316 w 2485572"/>
                <a:gd name="connsiteY120" fmla="*/ 1418177 h 1561045"/>
                <a:gd name="connsiteX121" fmla="*/ 58795 w 2485572"/>
                <a:gd name="connsiteY121" fmla="*/ 1420733 h 1561045"/>
                <a:gd name="connsiteX122" fmla="*/ 50558 w 2485572"/>
                <a:gd name="connsiteY122" fmla="*/ 1423573 h 1561045"/>
                <a:gd name="connsiteX123" fmla="*/ 42037 w 2485572"/>
                <a:gd name="connsiteY123" fmla="*/ 1423573 h 1561045"/>
                <a:gd name="connsiteX124" fmla="*/ 5681 w 2485572"/>
                <a:gd name="connsiteY124" fmla="*/ 1432094 h 1561045"/>
                <a:gd name="connsiteX125" fmla="*/ 2840 w 2485572"/>
                <a:gd name="connsiteY125" fmla="*/ 1403975 h 1561045"/>
                <a:gd name="connsiteX126" fmla="*/ 0 w 2485572"/>
                <a:gd name="connsiteY126" fmla="*/ 1395738 h 1561045"/>
                <a:gd name="connsiteX127" fmla="*/ 5681 w 2485572"/>
                <a:gd name="connsiteY127" fmla="*/ 1373299 h 1561045"/>
                <a:gd name="connsiteX128" fmla="*/ 5681 w 2485572"/>
                <a:gd name="connsiteY128" fmla="*/ 1361938 h 1561045"/>
                <a:gd name="connsiteX129" fmla="*/ 11361 w 2485572"/>
                <a:gd name="connsiteY129" fmla="*/ 1345180 h 1561045"/>
                <a:gd name="connsiteX130" fmla="*/ 42037 w 2485572"/>
                <a:gd name="connsiteY130" fmla="*/ 1305983 h 1561045"/>
                <a:gd name="connsiteX131" fmla="*/ 47718 w 2485572"/>
                <a:gd name="connsiteY131" fmla="*/ 1294622 h 1561045"/>
                <a:gd name="connsiteX132" fmla="*/ 39197 w 2485572"/>
                <a:gd name="connsiteY132" fmla="*/ 1275024 h 1561045"/>
                <a:gd name="connsiteX133" fmla="*/ 33516 w 2485572"/>
                <a:gd name="connsiteY133" fmla="*/ 1269627 h 1561045"/>
                <a:gd name="connsiteX134" fmla="*/ 33516 w 2485572"/>
                <a:gd name="connsiteY134" fmla="*/ 1244348 h 1561045"/>
                <a:gd name="connsiteX135" fmla="*/ 64475 w 2485572"/>
                <a:gd name="connsiteY135" fmla="*/ 1213389 h 1561045"/>
                <a:gd name="connsiteX136" fmla="*/ 81233 w 2485572"/>
                <a:gd name="connsiteY136" fmla="*/ 1199471 h 1561045"/>
                <a:gd name="connsiteX137" fmla="*/ 86914 w 2485572"/>
                <a:gd name="connsiteY137" fmla="*/ 1190950 h 1561045"/>
                <a:gd name="connsiteX138" fmla="*/ 97991 w 2485572"/>
                <a:gd name="connsiteY138" fmla="*/ 1160275 h 1561045"/>
                <a:gd name="connsiteX139" fmla="*/ 95435 w 2485572"/>
                <a:gd name="connsiteY139" fmla="*/ 1151753 h 1561045"/>
                <a:gd name="connsiteX140" fmla="*/ 95435 w 2485572"/>
                <a:gd name="connsiteY140" fmla="*/ 1121078 h 1561045"/>
                <a:gd name="connsiteX141" fmla="*/ 100832 w 2485572"/>
                <a:gd name="connsiteY141" fmla="*/ 1112557 h 1561045"/>
                <a:gd name="connsiteX142" fmla="*/ 103672 w 2485572"/>
                <a:gd name="connsiteY142" fmla="*/ 1106876 h 1561045"/>
                <a:gd name="connsiteX143" fmla="*/ 154230 w 2485572"/>
                <a:gd name="connsiteY143" fmla="*/ 1070520 h 1561045"/>
                <a:gd name="connsiteX144" fmla="*/ 176668 w 2485572"/>
                <a:gd name="connsiteY144" fmla="*/ 1045241 h 1561045"/>
                <a:gd name="connsiteX145" fmla="*/ 176668 w 2485572"/>
                <a:gd name="connsiteY145" fmla="*/ 1037004 h 1561045"/>
                <a:gd name="connsiteX146" fmla="*/ 173828 w 2485572"/>
                <a:gd name="connsiteY146" fmla="*/ 1028483 h 1561045"/>
                <a:gd name="connsiteX147" fmla="*/ 157070 w 2485572"/>
                <a:gd name="connsiteY147" fmla="*/ 1008885 h 1561045"/>
                <a:gd name="connsiteX148" fmla="*/ 154230 w 2485572"/>
                <a:gd name="connsiteY148" fmla="*/ 1000648 h 1561045"/>
                <a:gd name="connsiteX149" fmla="*/ 157070 w 2485572"/>
                <a:gd name="connsiteY149" fmla="*/ 964008 h 1561045"/>
                <a:gd name="connsiteX150" fmla="*/ 154230 w 2485572"/>
                <a:gd name="connsiteY150" fmla="*/ 955771 h 1561045"/>
                <a:gd name="connsiteX151" fmla="*/ 126111 w 2485572"/>
                <a:gd name="connsiteY151" fmla="*/ 930492 h 1561045"/>
                <a:gd name="connsiteX152" fmla="*/ 112193 w 2485572"/>
                <a:gd name="connsiteY152" fmla="*/ 927652 h 1561045"/>
                <a:gd name="connsiteX153" fmla="*/ 109353 w 2485572"/>
                <a:gd name="connsiteY153" fmla="*/ 921971 h 1561045"/>
                <a:gd name="connsiteX154" fmla="*/ 109353 w 2485572"/>
                <a:gd name="connsiteY154" fmla="*/ 908053 h 1561045"/>
                <a:gd name="connsiteX155" fmla="*/ 117590 w 2485572"/>
                <a:gd name="connsiteY155" fmla="*/ 891295 h 1561045"/>
                <a:gd name="connsiteX156" fmla="*/ 123270 w 2485572"/>
                <a:gd name="connsiteY156" fmla="*/ 885615 h 1561045"/>
                <a:gd name="connsiteX157" fmla="*/ 148549 w 2485572"/>
                <a:gd name="connsiteY157" fmla="*/ 866016 h 1561045"/>
                <a:gd name="connsiteX158" fmla="*/ 128951 w 2485572"/>
                <a:gd name="connsiteY158" fmla="*/ 840738 h 1561045"/>
                <a:gd name="connsiteX159" fmla="*/ 126111 w 2485572"/>
                <a:gd name="connsiteY159" fmla="*/ 821139 h 1561045"/>
                <a:gd name="connsiteX160" fmla="*/ 140028 w 2485572"/>
                <a:gd name="connsiteY160" fmla="*/ 812618 h 1561045"/>
                <a:gd name="connsiteX161" fmla="*/ 142869 w 2485572"/>
                <a:gd name="connsiteY161" fmla="*/ 790464 h 1561045"/>
                <a:gd name="connsiteX162" fmla="*/ 154230 w 2485572"/>
                <a:gd name="connsiteY162" fmla="*/ 773422 h 1561045"/>
                <a:gd name="connsiteX163" fmla="*/ 157070 w 2485572"/>
                <a:gd name="connsiteY163" fmla="*/ 762344 h 1561045"/>
                <a:gd name="connsiteX164" fmla="*/ 157070 w 2485572"/>
                <a:gd name="connsiteY164" fmla="*/ 753824 h 1561045"/>
                <a:gd name="connsiteX165" fmla="*/ 145709 w 2485572"/>
                <a:gd name="connsiteY165" fmla="*/ 731385 h 1561045"/>
                <a:gd name="connsiteX166" fmla="*/ 145709 w 2485572"/>
                <a:gd name="connsiteY166" fmla="*/ 723148 h 1561045"/>
                <a:gd name="connsiteX167" fmla="*/ 159627 w 2485572"/>
                <a:gd name="connsiteY167" fmla="*/ 714627 h 1561045"/>
                <a:gd name="connsiteX168" fmla="*/ 204504 w 2485572"/>
                <a:gd name="connsiteY168" fmla="*/ 708946 h 1561045"/>
                <a:gd name="connsiteX169" fmla="*/ 232623 w 2485572"/>
                <a:gd name="connsiteY169" fmla="*/ 678271 h 1561045"/>
                <a:gd name="connsiteX170" fmla="*/ 232623 w 2485572"/>
                <a:gd name="connsiteY170" fmla="*/ 666909 h 1561045"/>
                <a:gd name="connsiteX171" fmla="*/ 215865 w 2485572"/>
                <a:gd name="connsiteY171" fmla="*/ 644755 h 1561045"/>
                <a:gd name="connsiteX172" fmla="*/ 218705 w 2485572"/>
                <a:gd name="connsiteY172" fmla="*/ 613795 h 1561045"/>
                <a:gd name="connsiteX173" fmla="*/ 241144 w 2485572"/>
                <a:gd name="connsiteY173" fmla="*/ 582836 h 1561045"/>
                <a:gd name="connsiteX174" fmla="*/ 252221 w 2485572"/>
                <a:gd name="connsiteY174" fmla="*/ 571758 h 1561045"/>
                <a:gd name="connsiteX175" fmla="*/ 285737 w 2485572"/>
                <a:gd name="connsiteY175" fmla="*/ 524041 h 1561045"/>
                <a:gd name="connsiteX176" fmla="*/ 291418 w 2485572"/>
                <a:gd name="connsiteY176" fmla="*/ 518644 h 1561045"/>
                <a:gd name="connsiteX177" fmla="*/ 322377 w 2485572"/>
                <a:gd name="connsiteY177" fmla="*/ 518644 h 1561045"/>
                <a:gd name="connsiteX178" fmla="*/ 333455 w 2485572"/>
                <a:gd name="connsiteY178" fmla="*/ 510123 h 1561045"/>
                <a:gd name="connsiteX179" fmla="*/ 341976 w 2485572"/>
                <a:gd name="connsiteY179" fmla="*/ 482004 h 1561045"/>
                <a:gd name="connsiteX180" fmla="*/ 347372 w 2485572"/>
                <a:gd name="connsiteY180" fmla="*/ 476607 h 1561045"/>
                <a:gd name="connsiteX181" fmla="*/ 386853 w 2485572"/>
                <a:gd name="connsiteY181" fmla="*/ 459565 h 1561045"/>
                <a:gd name="connsiteX182" fmla="*/ 389409 w 2485572"/>
                <a:gd name="connsiteY182" fmla="*/ 454169 h 1561045"/>
                <a:gd name="connsiteX183" fmla="*/ 400770 w 2485572"/>
                <a:gd name="connsiteY183" fmla="*/ 434570 h 1561045"/>
                <a:gd name="connsiteX184" fmla="*/ 414688 w 2485572"/>
                <a:gd name="connsiteY184" fmla="*/ 392534 h 1561045"/>
                <a:gd name="connsiteX185" fmla="*/ 428890 w 2485572"/>
                <a:gd name="connsiteY185" fmla="*/ 341976 h 1561045"/>
                <a:gd name="connsiteX186" fmla="*/ 434286 w 2485572"/>
                <a:gd name="connsiteY186" fmla="*/ 255062 h 1561045"/>
                <a:gd name="connsiteX187" fmla="*/ 437127 w 2485572"/>
                <a:gd name="connsiteY187" fmla="*/ 252221 h 1561045"/>
                <a:gd name="connsiteX188" fmla="*/ 448488 w 2485572"/>
                <a:gd name="connsiteY188" fmla="*/ 235463 h 1561045"/>
                <a:gd name="connsiteX189" fmla="*/ 468086 w 2485572"/>
                <a:gd name="connsiteY189" fmla="*/ 221546 h 1561045"/>
                <a:gd name="connsiteX190" fmla="*/ 501602 w 2485572"/>
                <a:gd name="connsiteY190" fmla="*/ 215865 h 1561045"/>
                <a:gd name="connsiteX191" fmla="*/ 512964 w 2485572"/>
                <a:gd name="connsiteY191" fmla="*/ 213025 h 1561045"/>
                <a:gd name="connsiteX192" fmla="*/ 555000 w 2485572"/>
                <a:gd name="connsiteY192" fmla="*/ 187746 h 1561045"/>
                <a:gd name="connsiteX193" fmla="*/ 557557 w 2485572"/>
                <a:gd name="connsiteY193" fmla="*/ 182349 h 1561045"/>
                <a:gd name="connsiteX194" fmla="*/ 602434 w 2485572"/>
                <a:gd name="connsiteY194" fmla="*/ 131791 h 1561045"/>
                <a:gd name="connsiteX195" fmla="*/ 605274 w 2485572"/>
                <a:gd name="connsiteY195" fmla="*/ 123270 h 1561045"/>
                <a:gd name="connsiteX196" fmla="*/ 594197 w 2485572"/>
                <a:gd name="connsiteY196" fmla="*/ 70156 h 1561045"/>
                <a:gd name="connsiteX197" fmla="*/ 650151 w 2485572"/>
                <a:gd name="connsiteY197" fmla="*/ 92595 h 1561045"/>
                <a:gd name="connsiteX198" fmla="*/ 664069 w 2485572"/>
                <a:gd name="connsiteY198" fmla="*/ 92595 h 1561045"/>
                <a:gd name="connsiteX199" fmla="*/ 689348 w 2485572"/>
                <a:gd name="connsiteY199" fmla="*/ 98275 h 1561045"/>
                <a:gd name="connsiteX200" fmla="*/ 723148 w 2485572"/>
                <a:gd name="connsiteY200" fmla="*/ 89754 h 1561045"/>
                <a:gd name="connsiteX201" fmla="*/ 725704 w 2485572"/>
                <a:gd name="connsiteY201" fmla="*/ 92595 h 1561045"/>
                <a:gd name="connsiteX202" fmla="*/ 731385 w 2485572"/>
                <a:gd name="connsiteY202" fmla="*/ 92595 h 1561045"/>
                <a:gd name="connsiteX203" fmla="*/ 737065 w 2485572"/>
                <a:gd name="connsiteY203" fmla="*/ 95435 h 1561045"/>
                <a:gd name="connsiteX204" fmla="*/ 742746 w 2485572"/>
                <a:gd name="connsiteY204" fmla="*/ 95435 h 1561045"/>
                <a:gd name="connsiteX205" fmla="*/ 779102 w 2485572"/>
                <a:gd name="connsiteY205" fmla="*/ 75837 h 1561045"/>
                <a:gd name="connsiteX206" fmla="*/ 818299 w 2485572"/>
                <a:gd name="connsiteY206" fmla="*/ 39197 h 1561045"/>
                <a:gd name="connsiteX207" fmla="*/ 823980 w 2485572"/>
                <a:gd name="connsiteY207" fmla="*/ 33800 h 1561045"/>
                <a:gd name="connsiteX208" fmla="*/ 851815 w 2485572"/>
                <a:gd name="connsiteY208" fmla="*/ 19598 h 1561045"/>
                <a:gd name="connsiteX209" fmla="*/ 854655 w 2485572"/>
                <a:gd name="connsiteY209" fmla="*/ 14202 h 1561045"/>
                <a:gd name="connsiteX210" fmla="*/ 888455 w 2485572"/>
                <a:gd name="connsiteY210" fmla="*/ 8521 h 1561045"/>
                <a:gd name="connsiteX211" fmla="*/ 893852 w 2485572"/>
                <a:gd name="connsiteY211" fmla="*/ 11361 h 1561045"/>
                <a:gd name="connsiteX212" fmla="*/ 933332 w 2485572"/>
                <a:gd name="connsiteY212" fmla="*/ 36640 h 1561045"/>
                <a:gd name="connsiteX213" fmla="*/ 938729 w 2485572"/>
                <a:gd name="connsiteY213" fmla="*/ 42037 h 1561045"/>
                <a:gd name="connsiteX214" fmla="*/ 969689 w 2485572"/>
                <a:gd name="connsiteY214" fmla="*/ 61635 h 1561045"/>
                <a:gd name="connsiteX215" fmla="*/ 972529 w 2485572"/>
                <a:gd name="connsiteY215" fmla="*/ 64475 h 1561045"/>
                <a:gd name="connsiteX216" fmla="*/ 977925 w 2485572"/>
                <a:gd name="connsiteY216" fmla="*/ 67316 h 1561045"/>
                <a:gd name="connsiteX217" fmla="*/ 1011725 w 2485572"/>
                <a:gd name="connsiteY217" fmla="*/ 67316 h 1561045"/>
                <a:gd name="connsiteX218" fmla="*/ 1031324 w 2485572"/>
                <a:gd name="connsiteY218" fmla="*/ 64475 h 1561045"/>
                <a:gd name="connsiteX219" fmla="*/ 1042401 w 2485572"/>
                <a:gd name="connsiteY219" fmla="*/ 64475 h 1561045"/>
                <a:gd name="connsiteX220" fmla="*/ 1104036 w 2485572"/>
                <a:gd name="connsiteY220" fmla="*/ 70156 h 1561045"/>
                <a:gd name="connsiteX221" fmla="*/ 1109717 w 2485572"/>
                <a:gd name="connsiteY221" fmla="*/ 75837 h 1561045"/>
                <a:gd name="connsiteX222" fmla="*/ 1118238 w 2485572"/>
                <a:gd name="connsiteY222" fmla="*/ 81233 h 1561045"/>
                <a:gd name="connsiteX223" fmla="*/ 1121078 w 2485572"/>
                <a:gd name="connsiteY223" fmla="*/ 84074 h 1561045"/>
                <a:gd name="connsiteX224" fmla="*/ 1143517 w 2485572"/>
                <a:gd name="connsiteY224" fmla="*/ 95435 h 1561045"/>
                <a:gd name="connsiteX225" fmla="*/ 1151754 w 2485572"/>
                <a:gd name="connsiteY225" fmla="*/ 100832 h 1561045"/>
                <a:gd name="connsiteX226" fmla="*/ 1171352 w 2485572"/>
                <a:gd name="connsiteY226" fmla="*/ 100832 h 1561045"/>
                <a:gd name="connsiteX227" fmla="*/ 1174192 w 2485572"/>
                <a:gd name="connsiteY227" fmla="*/ 98275 h 1561045"/>
                <a:gd name="connsiteX228" fmla="*/ 1188110 w 2485572"/>
                <a:gd name="connsiteY228" fmla="*/ 89754 h 1561045"/>
                <a:gd name="connsiteX229" fmla="*/ 1193791 w 2485572"/>
                <a:gd name="connsiteY229" fmla="*/ 84074 h 1561045"/>
                <a:gd name="connsiteX230" fmla="*/ 1238668 w 2485572"/>
                <a:gd name="connsiteY230" fmla="*/ 75837 h 1561045"/>
                <a:gd name="connsiteX231" fmla="*/ 1244348 w 2485572"/>
                <a:gd name="connsiteY231" fmla="*/ 78677 h 1561045"/>
                <a:gd name="connsiteX232" fmla="*/ 1272184 w 2485572"/>
                <a:gd name="connsiteY232" fmla="*/ 75837 h 1561045"/>
                <a:gd name="connsiteX233" fmla="*/ 1280705 w 2485572"/>
                <a:gd name="connsiteY233" fmla="*/ 72996 h 1561045"/>
                <a:gd name="connsiteX234" fmla="*/ 1286385 w 2485572"/>
                <a:gd name="connsiteY234" fmla="*/ 72996 h 1561045"/>
                <a:gd name="connsiteX235" fmla="*/ 1348020 w 2485572"/>
                <a:gd name="connsiteY235" fmla="*/ 50558 h 1561045"/>
                <a:gd name="connsiteX236" fmla="*/ 1350861 w 2485572"/>
                <a:gd name="connsiteY236" fmla="*/ 50558 h 1561045"/>
                <a:gd name="connsiteX237" fmla="*/ 1392898 w 2485572"/>
                <a:gd name="connsiteY237" fmla="*/ 39197 h 1561045"/>
                <a:gd name="connsiteX238" fmla="*/ 1406815 w 2485572"/>
                <a:gd name="connsiteY238" fmla="*/ 39197 h 1561045"/>
                <a:gd name="connsiteX239" fmla="*/ 1459929 w 2485572"/>
                <a:gd name="connsiteY239" fmla="*/ 36640 h 1561045"/>
                <a:gd name="connsiteX240" fmla="*/ 1468450 w 2485572"/>
                <a:gd name="connsiteY240" fmla="*/ 36640 h 1561045"/>
                <a:gd name="connsiteX241" fmla="*/ 1474131 w 2485572"/>
                <a:gd name="connsiteY241" fmla="*/ 33800 h 1561045"/>
                <a:gd name="connsiteX242" fmla="*/ 1479528 w 2485572"/>
                <a:gd name="connsiteY242" fmla="*/ 30960 h 1561045"/>
                <a:gd name="connsiteX243" fmla="*/ 1485208 w 2485572"/>
                <a:gd name="connsiteY243" fmla="*/ 30960 h 1561045"/>
                <a:gd name="connsiteX244" fmla="*/ 1544003 w 2485572"/>
                <a:gd name="connsiteY244" fmla="*/ 16758 h 1561045"/>
                <a:gd name="connsiteX245" fmla="*/ 1549684 w 2485572"/>
                <a:gd name="connsiteY245" fmla="*/ 14202 h 1561045"/>
                <a:gd name="connsiteX246" fmla="*/ 1555364 w 2485572"/>
                <a:gd name="connsiteY246" fmla="*/ 14202 h 1561045"/>
                <a:gd name="connsiteX247" fmla="*/ 1563601 w 2485572"/>
                <a:gd name="connsiteY247" fmla="*/ 11361 h 1561045"/>
                <a:gd name="connsiteX248" fmla="*/ 1614159 w 2485572"/>
                <a:gd name="connsiteY248" fmla="*/ 22439 h 1561045"/>
                <a:gd name="connsiteX249" fmla="*/ 1619840 w 2485572"/>
                <a:gd name="connsiteY249" fmla="*/ 19598 h 1561045"/>
                <a:gd name="connsiteX250" fmla="*/ 1630917 w 2485572"/>
                <a:gd name="connsiteY250" fmla="*/ 16758 h 1561045"/>
                <a:gd name="connsiteX251" fmla="*/ 1645119 w 2485572"/>
                <a:gd name="connsiteY251" fmla="*/ 8521 h 1561045"/>
                <a:gd name="connsiteX252" fmla="*/ 1653356 w 2485572"/>
                <a:gd name="connsiteY252" fmla="*/ 5681 h 1561045"/>
                <a:gd name="connsiteX253" fmla="*/ 1689712 w 2485572"/>
                <a:gd name="connsiteY253" fmla="*/ 0 h 1561045"/>
                <a:gd name="connsiteX254" fmla="*/ 1698233 w 2485572"/>
                <a:gd name="connsiteY254" fmla="*/ 11361 h 1561045"/>
                <a:gd name="connsiteX255" fmla="*/ 1703914 w 2485572"/>
                <a:gd name="connsiteY255" fmla="*/ 14202 h 1561045"/>
                <a:gd name="connsiteX256" fmla="*/ 1709310 w 2485572"/>
                <a:gd name="connsiteY256" fmla="*/ 16758 h 1561045"/>
                <a:gd name="connsiteX257" fmla="*/ 1717831 w 2485572"/>
                <a:gd name="connsiteY257" fmla="*/ 16758 h 1561045"/>
                <a:gd name="connsiteX258" fmla="*/ 1757028 w 2485572"/>
                <a:gd name="connsiteY258" fmla="*/ 22439 h 1561045"/>
                <a:gd name="connsiteX259" fmla="*/ 1762708 w 2485572"/>
                <a:gd name="connsiteY259" fmla="*/ 25279 h 1561045"/>
                <a:gd name="connsiteX260" fmla="*/ 1768389 w 2485572"/>
                <a:gd name="connsiteY260" fmla="*/ 25279 h 1561045"/>
                <a:gd name="connsiteX261" fmla="*/ 1787987 w 2485572"/>
                <a:gd name="connsiteY261" fmla="*/ 33800 h 1561045"/>
                <a:gd name="connsiteX262" fmla="*/ 1793384 w 2485572"/>
                <a:gd name="connsiteY262" fmla="*/ 33800 h 1561045"/>
                <a:gd name="connsiteX263" fmla="*/ 1801905 w 2485572"/>
                <a:gd name="connsiteY263" fmla="*/ 36640 h 1561045"/>
                <a:gd name="connsiteX264" fmla="*/ 1835421 w 2485572"/>
                <a:gd name="connsiteY264" fmla="*/ 42037 h 1561045"/>
                <a:gd name="connsiteX265" fmla="*/ 1891659 w 2485572"/>
                <a:gd name="connsiteY265" fmla="*/ 61635 h 1561045"/>
                <a:gd name="connsiteX266" fmla="*/ 1897340 w 2485572"/>
                <a:gd name="connsiteY266" fmla="*/ 64475 h 1561045"/>
                <a:gd name="connsiteX267" fmla="*/ 1899896 w 2485572"/>
                <a:gd name="connsiteY267" fmla="*/ 67316 h 1561045"/>
                <a:gd name="connsiteX268" fmla="*/ 1944774 w 2485572"/>
                <a:gd name="connsiteY268" fmla="*/ 123270 h 1561045"/>
                <a:gd name="connsiteX269" fmla="*/ 1947614 w 2485572"/>
                <a:gd name="connsiteY269" fmla="*/ 128951 h 1561045"/>
                <a:gd name="connsiteX270" fmla="*/ 1950454 w 2485572"/>
                <a:gd name="connsiteY270" fmla="*/ 131791 h 1561045"/>
                <a:gd name="connsiteX271" fmla="*/ 1956135 w 2485572"/>
                <a:gd name="connsiteY271" fmla="*/ 140312 h 1561045"/>
                <a:gd name="connsiteX272" fmla="*/ 1958975 w 2485572"/>
                <a:gd name="connsiteY272" fmla="*/ 145709 h 1561045"/>
                <a:gd name="connsiteX273" fmla="*/ 1961532 w 2485572"/>
                <a:gd name="connsiteY273" fmla="*/ 154230 h 1561045"/>
                <a:gd name="connsiteX274" fmla="*/ 1998172 w 2485572"/>
                <a:gd name="connsiteY274" fmla="*/ 204788 h 1561045"/>
                <a:gd name="connsiteX275" fmla="*/ 2003569 w 2485572"/>
                <a:gd name="connsiteY275" fmla="*/ 207344 h 1561045"/>
                <a:gd name="connsiteX276" fmla="*/ 2009249 w 2485572"/>
                <a:gd name="connsiteY276" fmla="*/ 210184 h 1561045"/>
                <a:gd name="connsiteX277" fmla="*/ 2017770 w 2485572"/>
                <a:gd name="connsiteY277" fmla="*/ 210184 h 1561045"/>
                <a:gd name="connsiteX278" fmla="*/ 2026007 w 2485572"/>
                <a:gd name="connsiteY278" fmla="*/ 213025 h 1561045"/>
                <a:gd name="connsiteX279" fmla="*/ 2037368 w 2485572"/>
                <a:gd name="connsiteY279" fmla="*/ 215865 h 1561045"/>
                <a:gd name="connsiteX280" fmla="*/ 2099003 w 2485572"/>
                <a:gd name="connsiteY280" fmla="*/ 221546 h 1561045"/>
                <a:gd name="connsiteX281" fmla="*/ 2104684 w 2485572"/>
                <a:gd name="connsiteY281" fmla="*/ 224386 h 1561045"/>
                <a:gd name="connsiteX282" fmla="*/ 2112921 w 2485572"/>
                <a:gd name="connsiteY282" fmla="*/ 224386 h 1561045"/>
                <a:gd name="connsiteX283" fmla="*/ 2124283 w 2485572"/>
                <a:gd name="connsiteY283" fmla="*/ 229783 h 1561045"/>
                <a:gd name="connsiteX284" fmla="*/ 2177397 w 2485572"/>
                <a:gd name="connsiteY284" fmla="*/ 229783 h 1561045"/>
                <a:gd name="connsiteX285" fmla="*/ 2185918 w 2485572"/>
                <a:gd name="connsiteY285" fmla="*/ 232623 h 1561045"/>
                <a:gd name="connsiteX286" fmla="*/ 2213753 w 2485572"/>
                <a:gd name="connsiteY286" fmla="*/ 226942 h 1561045"/>
                <a:gd name="connsiteX287" fmla="*/ 2219434 w 2485572"/>
                <a:gd name="connsiteY287" fmla="*/ 224386 h 1561045"/>
                <a:gd name="connsiteX288" fmla="*/ 2241872 w 2485572"/>
                <a:gd name="connsiteY288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352604 w 2485572"/>
                <a:gd name="connsiteY70" fmla="*/ 1422832 h 1561045"/>
                <a:gd name="connsiteX71" fmla="*/ 1185916 w 2485572"/>
                <a:gd name="connsiteY71" fmla="*/ 1394258 h 1561045"/>
                <a:gd name="connsiteX72" fmla="*/ 1047569 w 2485572"/>
                <a:gd name="connsiteY72" fmla="*/ 1402296 h 1561045"/>
                <a:gd name="connsiteX73" fmla="*/ 1022803 w 2485572"/>
                <a:gd name="connsiteY73" fmla="*/ 1387217 h 1561045"/>
                <a:gd name="connsiteX74" fmla="*/ 1011725 w 2485572"/>
                <a:gd name="connsiteY74" fmla="*/ 1381536 h 1561045"/>
                <a:gd name="connsiteX75" fmla="*/ 1000364 w 2485572"/>
                <a:gd name="connsiteY75" fmla="*/ 1381536 h 1561045"/>
                <a:gd name="connsiteX76" fmla="*/ 961167 w 2485572"/>
                <a:gd name="connsiteY76" fmla="*/ 1376140 h 1561045"/>
                <a:gd name="connsiteX77" fmla="*/ 924811 w 2485572"/>
                <a:gd name="connsiteY77" fmla="*/ 1367618 h 1561045"/>
                <a:gd name="connsiteX78" fmla="*/ 919131 w 2485572"/>
                <a:gd name="connsiteY78" fmla="*/ 1367618 h 1561045"/>
                <a:gd name="connsiteX79" fmla="*/ 913450 w 2485572"/>
                <a:gd name="connsiteY79" fmla="*/ 1364778 h 1561045"/>
                <a:gd name="connsiteX80" fmla="*/ 908053 w 2485572"/>
                <a:gd name="connsiteY80" fmla="*/ 1364778 h 1561045"/>
                <a:gd name="connsiteX81" fmla="*/ 877094 w 2485572"/>
                <a:gd name="connsiteY81" fmla="*/ 1381536 h 1561045"/>
                <a:gd name="connsiteX82" fmla="*/ 868857 w 2485572"/>
                <a:gd name="connsiteY82" fmla="*/ 1390057 h 1561045"/>
                <a:gd name="connsiteX83" fmla="*/ 835057 w 2485572"/>
                <a:gd name="connsiteY83" fmla="*/ 1434934 h 1561045"/>
                <a:gd name="connsiteX84" fmla="*/ 832217 w 2485572"/>
                <a:gd name="connsiteY84" fmla="*/ 1440331 h 1561045"/>
                <a:gd name="connsiteX85" fmla="*/ 832217 w 2485572"/>
                <a:gd name="connsiteY85" fmla="*/ 1446012 h 1561045"/>
                <a:gd name="connsiteX86" fmla="*/ 767741 w 2485572"/>
                <a:gd name="connsiteY86" fmla="*/ 1513327 h 1561045"/>
                <a:gd name="connsiteX87" fmla="*/ 711787 w 2485572"/>
                <a:gd name="connsiteY87" fmla="*/ 1535766 h 1561045"/>
                <a:gd name="connsiteX88" fmla="*/ 686508 w 2485572"/>
                <a:gd name="connsiteY88" fmla="*/ 1541447 h 1561045"/>
                <a:gd name="connsiteX89" fmla="*/ 661513 w 2485572"/>
                <a:gd name="connsiteY89" fmla="*/ 1549684 h 1561045"/>
                <a:gd name="connsiteX90" fmla="*/ 658672 w 2485572"/>
                <a:gd name="connsiteY90" fmla="*/ 1552524 h 1561045"/>
                <a:gd name="connsiteX91" fmla="*/ 652992 w 2485572"/>
                <a:gd name="connsiteY91" fmla="*/ 1555364 h 1561045"/>
                <a:gd name="connsiteX92" fmla="*/ 624873 w 2485572"/>
                <a:gd name="connsiteY92" fmla="*/ 1561045 h 1561045"/>
                <a:gd name="connsiteX93" fmla="*/ 619476 w 2485572"/>
                <a:gd name="connsiteY93" fmla="*/ 1558205 h 1561045"/>
                <a:gd name="connsiteX94" fmla="*/ 616636 w 2485572"/>
                <a:gd name="connsiteY94" fmla="*/ 1555364 h 1561045"/>
                <a:gd name="connsiteX95" fmla="*/ 597037 w 2485572"/>
                <a:gd name="connsiteY95" fmla="*/ 1532926 h 1561045"/>
                <a:gd name="connsiteX96" fmla="*/ 594197 w 2485572"/>
                <a:gd name="connsiteY96" fmla="*/ 1521848 h 1561045"/>
                <a:gd name="connsiteX97" fmla="*/ 591357 w 2485572"/>
                <a:gd name="connsiteY97" fmla="*/ 1519008 h 1561045"/>
                <a:gd name="connsiteX98" fmla="*/ 566078 w 2485572"/>
                <a:gd name="connsiteY98" fmla="*/ 1482368 h 1561045"/>
                <a:gd name="connsiteX99" fmla="*/ 560397 w 2485572"/>
                <a:gd name="connsiteY99" fmla="*/ 1471291 h 1561045"/>
                <a:gd name="connsiteX100" fmla="*/ 555000 w 2485572"/>
                <a:gd name="connsiteY100" fmla="*/ 1465610 h 1561045"/>
                <a:gd name="connsiteX101" fmla="*/ 498762 w 2485572"/>
                <a:gd name="connsiteY101" fmla="*/ 1432094 h 1561045"/>
                <a:gd name="connsiteX102" fmla="*/ 490525 w 2485572"/>
                <a:gd name="connsiteY102" fmla="*/ 1429254 h 1561045"/>
                <a:gd name="connsiteX103" fmla="*/ 487685 w 2485572"/>
                <a:gd name="connsiteY103" fmla="*/ 1429254 h 1561045"/>
                <a:gd name="connsiteX104" fmla="*/ 462406 w 2485572"/>
                <a:gd name="connsiteY104" fmla="*/ 1426413 h 1561045"/>
                <a:gd name="connsiteX105" fmla="*/ 400770 w 2485572"/>
                <a:gd name="connsiteY105" fmla="*/ 1426413 h 1561045"/>
                <a:gd name="connsiteX106" fmla="*/ 392250 w 2485572"/>
                <a:gd name="connsiteY106" fmla="*/ 1423573 h 1561045"/>
                <a:gd name="connsiteX107" fmla="*/ 384013 w 2485572"/>
                <a:gd name="connsiteY107" fmla="*/ 1420733 h 1561045"/>
                <a:gd name="connsiteX108" fmla="*/ 375492 w 2485572"/>
                <a:gd name="connsiteY108" fmla="*/ 1420733 h 1561045"/>
                <a:gd name="connsiteX109" fmla="*/ 319537 w 2485572"/>
                <a:gd name="connsiteY109" fmla="*/ 1409655 h 1561045"/>
                <a:gd name="connsiteX110" fmla="*/ 313856 w 2485572"/>
                <a:gd name="connsiteY110" fmla="*/ 1406815 h 1561045"/>
                <a:gd name="connsiteX111" fmla="*/ 308176 w 2485572"/>
                <a:gd name="connsiteY111" fmla="*/ 1406815 h 1561045"/>
                <a:gd name="connsiteX112" fmla="*/ 297098 w 2485572"/>
                <a:gd name="connsiteY112" fmla="*/ 1401134 h 1561045"/>
                <a:gd name="connsiteX113" fmla="*/ 221546 w 2485572"/>
                <a:gd name="connsiteY113" fmla="*/ 1392898 h 1561045"/>
                <a:gd name="connsiteX114" fmla="*/ 213025 w 2485572"/>
                <a:gd name="connsiteY114" fmla="*/ 1392898 h 1561045"/>
                <a:gd name="connsiteX115" fmla="*/ 204504 w 2485572"/>
                <a:gd name="connsiteY115" fmla="*/ 1395738 h 1561045"/>
                <a:gd name="connsiteX116" fmla="*/ 154230 w 2485572"/>
                <a:gd name="connsiteY116" fmla="*/ 1406815 h 1561045"/>
                <a:gd name="connsiteX117" fmla="*/ 148549 w 2485572"/>
                <a:gd name="connsiteY117" fmla="*/ 1403975 h 1561045"/>
                <a:gd name="connsiteX118" fmla="*/ 137472 w 2485572"/>
                <a:gd name="connsiteY118" fmla="*/ 1398294 h 1561045"/>
                <a:gd name="connsiteX119" fmla="*/ 131791 w 2485572"/>
                <a:gd name="connsiteY119" fmla="*/ 1398294 h 1561045"/>
                <a:gd name="connsiteX120" fmla="*/ 67316 w 2485572"/>
                <a:gd name="connsiteY120" fmla="*/ 1418177 h 1561045"/>
                <a:gd name="connsiteX121" fmla="*/ 58795 w 2485572"/>
                <a:gd name="connsiteY121" fmla="*/ 1420733 h 1561045"/>
                <a:gd name="connsiteX122" fmla="*/ 50558 w 2485572"/>
                <a:gd name="connsiteY122" fmla="*/ 1423573 h 1561045"/>
                <a:gd name="connsiteX123" fmla="*/ 42037 w 2485572"/>
                <a:gd name="connsiteY123" fmla="*/ 1423573 h 1561045"/>
                <a:gd name="connsiteX124" fmla="*/ 5681 w 2485572"/>
                <a:gd name="connsiteY124" fmla="*/ 1432094 h 1561045"/>
                <a:gd name="connsiteX125" fmla="*/ 2840 w 2485572"/>
                <a:gd name="connsiteY125" fmla="*/ 1403975 h 1561045"/>
                <a:gd name="connsiteX126" fmla="*/ 0 w 2485572"/>
                <a:gd name="connsiteY126" fmla="*/ 1395738 h 1561045"/>
                <a:gd name="connsiteX127" fmla="*/ 5681 w 2485572"/>
                <a:gd name="connsiteY127" fmla="*/ 1373299 h 1561045"/>
                <a:gd name="connsiteX128" fmla="*/ 5681 w 2485572"/>
                <a:gd name="connsiteY128" fmla="*/ 1361938 h 1561045"/>
                <a:gd name="connsiteX129" fmla="*/ 11361 w 2485572"/>
                <a:gd name="connsiteY129" fmla="*/ 1345180 h 1561045"/>
                <a:gd name="connsiteX130" fmla="*/ 42037 w 2485572"/>
                <a:gd name="connsiteY130" fmla="*/ 1305983 h 1561045"/>
                <a:gd name="connsiteX131" fmla="*/ 47718 w 2485572"/>
                <a:gd name="connsiteY131" fmla="*/ 1294622 h 1561045"/>
                <a:gd name="connsiteX132" fmla="*/ 39197 w 2485572"/>
                <a:gd name="connsiteY132" fmla="*/ 1275024 h 1561045"/>
                <a:gd name="connsiteX133" fmla="*/ 33516 w 2485572"/>
                <a:gd name="connsiteY133" fmla="*/ 1269627 h 1561045"/>
                <a:gd name="connsiteX134" fmla="*/ 33516 w 2485572"/>
                <a:gd name="connsiteY134" fmla="*/ 1244348 h 1561045"/>
                <a:gd name="connsiteX135" fmla="*/ 64475 w 2485572"/>
                <a:gd name="connsiteY135" fmla="*/ 1213389 h 1561045"/>
                <a:gd name="connsiteX136" fmla="*/ 81233 w 2485572"/>
                <a:gd name="connsiteY136" fmla="*/ 1199471 h 1561045"/>
                <a:gd name="connsiteX137" fmla="*/ 86914 w 2485572"/>
                <a:gd name="connsiteY137" fmla="*/ 1190950 h 1561045"/>
                <a:gd name="connsiteX138" fmla="*/ 97991 w 2485572"/>
                <a:gd name="connsiteY138" fmla="*/ 1160275 h 1561045"/>
                <a:gd name="connsiteX139" fmla="*/ 95435 w 2485572"/>
                <a:gd name="connsiteY139" fmla="*/ 1151753 h 1561045"/>
                <a:gd name="connsiteX140" fmla="*/ 95435 w 2485572"/>
                <a:gd name="connsiteY140" fmla="*/ 1121078 h 1561045"/>
                <a:gd name="connsiteX141" fmla="*/ 100832 w 2485572"/>
                <a:gd name="connsiteY141" fmla="*/ 1112557 h 1561045"/>
                <a:gd name="connsiteX142" fmla="*/ 103672 w 2485572"/>
                <a:gd name="connsiteY142" fmla="*/ 1106876 h 1561045"/>
                <a:gd name="connsiteX143" fmla="*/ 154230 w 2485572"/>
                <a:gd name="connsiteY143" fmla="*/ 1070520 h 1561045"/>
                <a:gd name="connsiteX144" fmla="*/ 176668 w 2485572"/>
                <a:gd name="connsiteY144" fmla="*/ 1045241 h 1561045"/>
                <a:gd name="connsiteX145" fmla="*/ 176668 w 2485572"/>
                <a:gd name="connsiteY145" fmla="*/ 1037004 h 1561045"/>
                <a:gd name="connsiteX146" fmla="*/ 173828 w 2485572"/>
                <a:gd name="connsiteY146" fmla="*/ 1028483 h 1561045"/>
                <a:gd name="connsiteX147" fmla="*/ 157070 w 2485572"/>
                <a:gd name="connsiteY147" fmla="*/ 1008885 h 1561045"/>
                <a:gd name="connsiteX148" fmla="*/ 154230 w 2485572"/>
                <a:gd name="connsiteY148" fmla="*/ 1000648 h 1561045"/>
                <a:gd name="connsiteX149" fmla="*/ 157070 w 2485572"/>
                <a:gd name="connsiteY149" fmla="*/ 964008 h 1561045"/>
                <a:gd name="connsiteX150" fmla="*/ 154230 w 2485572"/>
                <a:gd name="connsiteY150" fmla="*/ 955771 h 1561045"/>
                <a:gd name="connsiteX151" fmla="*/ 126111 w 2485572"/>
                <a:gd name="connsiteY151" fmla="*/ 930492 h 1561045"/>
                <a:gd name="connsiteX152" fmla="*/ 112193 w 2485572"/>
                <a:gd name="connsiteY152" fmla="*/ 927652 h 1561045"/>
                <a:gd name="connsiteX153" fmla="*/ 109353 w 2485572"/>
                <a:gd name="connsiteY153" fmla="*/ 921971 h 1561045"/>
                <a:gd name="connsiteX154" fmla="*/ 109353 w 2485572"/>
                <a:gd name="connsiteY154" fmla="*/ 908053 h 1561045"/>
                <a:gd name="connsiteX155" fmla="*/ 117590 w 2485572"/>
                <a:gd name="connsiteY155" fmla="*/ 891295 h 1561045"/>
                <a:gd name="connsiteX156" fmla="*/ 123270 w 2485572"/>
                <a:gd name="connsiteY156" fmla="*/ 885615 h 1561045"/>
                <a:gd name="connsiteX157" fmla="*/ 148549 w 2485572"/>
                <a:gd name="connsiteY157" fmla="*/ 866016 h 1561045"/>
                <a:gd name="connsiteX158" fmla="*/ 128951 w 2485572"/>
                <a:gd name="connsiteY158" fmla="*/ 840738 h 1561045"/>
                <a:gd name="connsiteX159" fmla="*/ 126111 w 2485572"/>
                <a:gd name="connsiteY159" fmla="*/ 821139 h 1561045"/>
                <a:gd name="connsiteX160" fmla="*/ 140028 w 2485572"/>
                <a:gd name="connsiteY160" fmla="*/ 812618 h 1561045"/>
                <a:gd name="connsiteX161" fmla="*/ 142869 w 2485572"/>
                <a:gd name="connsiteY161" fmla="*/ 790464 h 1561045"/>
                <a:gd name="connsiteX162" fmla="*/ 154230 w 2485572"/>
                <a:gd name="connsiteY162" fmla="*/ 773422 h 1561045"/>
                <a:gd name="connsiteX163" fmla="*/ 157070 w 2485572"/>
                <a:gd name="connsiteY163" fmla="*/ 762344 h 1561045"/>
                <a:gd name="connsiteX164" fmla="*/ 157070 w 2485572"/>
                <a:gd name="connsiteY164" fmla="*/ 753824 h 1561045"/>
                <a:gd name="connsiteX165" fmla="*/ 145709 w 2485572"/>
                <a:gd name="connsiteY165" fmla="*/ 731385 h 1561045"/>
                <a:gd name="connsiteX166" fmla="*/ 145709 w 2485572"/>
                <a:gd name="connsiteY166" fmla="*/ 723148 h 1561045"/>
                <a:gd name="connsiteX167" fmla="*/ 159627 w 2485572"/>
                <a:gd name="connsiteY167" fmla="*/ 714627 h 1561045"/>
                <a:gd name="connsiteX168" fmla="*/ 204504 w 2485572"/>
                <a:gd name="connsiteY168" fmla="*/ 708946 h 1561045"/>
                <a:gd name="connsiteX169" fmla="*/ 232623 w 2485572"/>
                <a:gd name="connsiteY169" fmla="*/ 678271 h 1561045"/>
                <a:gd name="connsiteX170" fmla="*/ 232623 w 2485572"/>
                <a:gd name="connsiteY170" fmla="*/ 666909 h 1561045"/>
                <a:gd name="connsiteX171" fmla="*/ 215865 w 2485572"/>
                <a:gd name="connsiteY171" fmla="*/ 644755 h 1561045"/>
                <a:gd name="connsiteX172" fmla="*/ 218705 w 2485572"/>
                <a:gd name="connsiteY172" fmla="*/ 613795 h 1561045"/>
                <a:gd name="connsiteX173" fmla="*/ 241144 w 2485572"/>
                <a:gd name="connsiteY173" fmla="*/ 582836 h 1561045"/>
                <a:gd name="connsiteX174" fmla="*/ 252221 w 2485572"/>
                <a:gd name="connsiteY174" fmla="*/ 571758 h 1561045"/>
                <a:gd name="connsiteX175" fmla="*/ 285737 w 2485572"/>
                <a:gd name="connsiteY175" fmla="*/ 524041 h 1561045"/>
                <a:gd name="connsiteX176" fmla="*/ 291418 w 2485572"/>
                <a:gd name="connsiteY176" fmla="*/ 518644 h 1561045"/>
                <a:gd name="connsiteX177" fmla="*/ 322377 w 2485572"/>
                <a:gd name="connsiteY177" fmla="*/ 518644 h 1561045"/>
                <a:gd name="connsiteX178" fmla="*/ 333455 w 2485572"/>
                <a:gd name="connsiteY178" fmla="*/ 510123 h 1561045"/>
                <a:gd name="connsiteX179" fmla="*/ 341976 w 2485572"/>
                <a:gd name="connsiteY179" fmla="*/ 482004 h 1561045"/>
                <a:gd name="connsiteX180" fmla="*/ 347372 w 2485572"/>
                <a:gd name="connsiteY180" fmla="*/ 476607 h 1561045"/>
                <a:gd name="connsiteX181" fmla="*/ 386853 w 2485572"/>
                <a:gd name="connsiteY181" fmla="*/ 459565 h 1561045"/>
                <a:gd name="connsiteX182" fmla="*/ 389409 w 2485572"/>
                <a:gd name="connsiteY182" fmla="*/ 454169 h 1561045"/>
                <a:gd name="connsiteX183" fmla="*/ 400770 w 2485572"/>
                <a:gd name="connsiteY183" fmla="*/ 434570 h 1561045"/>
                <a:gd name="connsiteX184" fmla="*/ 414688 w 2485572"/>
                <a:gd name="connsiteY184" fmla="*/ 392534 h 1561045"/>
                <a:gd name="connsiteX185" fmla="*/ 428890 w 2485572"/>
                <a:gd name="connsiteY185" fmla="*/ 341976 h 1561045"/>
                <a:gd name="connsiteX186" fmla="*/ 434286 w 2485572"/>
                <a:gd name="connsiteY186" fmla="*/ 255062 h 1561045"/>
                <a:gd name="connsiteX187" fmla="*/ 437127 w 2485572"/>
                <a:gd name="connsiteY187" fmla="*/ 252221 h 1561045"/>
                <a:gd name="connsiteX188" fmla="*/ 448488 w 2485572"/>
                <a:gd name="connsiteY188" fmla="*/ 235463 h 1561045"/>
                <a:gd name="connsiteX189" fmla="*/ 468086 w 2485572"/>
                <a:gd name="connsiteY189" fmla="*/ 221546 h 1561045"/>
                <a:gd name="connsiteX190" fmla="*/ 501602 w 2485572"/>
                <a:gd name="connsiteY190" fmla="*/ 215865 h 1561045"/>
                <a:gd name="connsiteX191" fmla="*/ 512964 w 2485572"/>
                <a:gd name="connsiteY191" fmla="*/ 213025 h 1561045"/>
                <a:gd name="connsiteX192" fmla="*/ 555000 w 2485572"/>
                <a:gd name="connsiteY192" fmla="*/ 187746 h 1561045"/>
                <a:gd name="connsiteX193" fmla="*/ 557557 w 2485572"/>
                <a:gd name="connsiteY193" fmla="*/ 182349 h 1561045"/>
                <a:gd name="connsiteX194" fmla="*/ 602434 w 2485572"/>
                <a:gd name="connsiteY194" fmla="*/ 131791 h 1561045"/>
                <a:gd name="connsiteX195" fmla="*/ 605274 w 2485572"/>
                <a:gd name="connsiteY195" fmla="*/ 123270 h 1561045"/>
                <a:gd name="connsiteX196" fmla="*/ 594197 w 2485572"/>
                <a:gd name="connsiteY196" fmla="*/ 70156 h 1561045"/>
                <a:gd name="connsiteX197" fmla="*/ 650151 w 2485572"/>
                <a:gd name="connsiteY197" fmla="*/ 92595 h 1561045"/>
                <a:gd name="connsiteX198" fmla="*/ 664069 w 2485572"/>
                <a:gd name="connsiteY198" fmla="*/ 92595 h 1561045"/>
                <a:gd name="connsiteX199" fmla="*/ 689348 w 2485572"/>
                <a:gd name="connsiteY199" fmla="*/ 98275 h 1561045"/>
                <a:gd name="connsiteX200" fmla="*/ 723148 w 2485572"/>
                <a:gd name="connsiteY200" fmla="*/ 89754 h 1561045"/>
                <a:gd name="connsiteX201" fmla="*/ 725704 w 2485572"/>
                <a:gd name="connsiteY201" fmla="*/ 92595 h 1561045"/>
                <a:gd name="connsiteX202" fmla="*/ 731385 w 2485572"/>
                <a:gd name="connsiteY202" fmla="*/ 92595 h 1561045"/>
                <a:gd name="connsiteX203" fmla="*/ 737065 w 2485572"/>
                <a:gd name="connsiteY203" fmla="*/ 95435 h 1561045"/>
                <a:gd name="connsiteX204" fmla="*/ 742746 w 2485572"/>
                <a:gd name="connsiteY204" fmla="*/ 95435 h 1561045"/>
                <a:gd name="connsiteX205" fmla="*/ 779102 w 2485572"/>
                <a:gd name="connsiteY205" fmla="*/ 75837 h 1561045"/>
                <a:gd name="connsiteX206" fmla="*/ 818299 w 2485572"/>
                <a:gd name="connsiteY206" fmla="*/ 39197 h 1561045"/>
                <a:gd name="connsiteX207" fmla="*/ 823980 w 2485572"/>
                <a:gd name="connsiteY207" fmla="*/ 33800 h 1561045"/>
                <a:gd name="connsiteX208" fmla="*/ 851815 w 2485572"/>
                <a:gd name="connsiteY208" fmla="*/ 19598 h 1561045"/>
                <a:gd name="connsiteX209" fmla="*/ 854655 w 2485572"/>
                <a:gd name="connsiteY209" fmla="*/ 14202 h 1561045"/>
                <a:gd name="connsiteX210" fmla="*/ 888455 w 2485572"/>
                <a:gd name="connsiteY210" fmla="*/ 8521 h 1561045"/>
                <a:gd name="connsiteX211" fmla="*/ 893852 w 2485572"/>
                <a:gd name="connsiteY211" fmla="*/ 11361 h 1561045"/>
                <a:gd name="connsiteX212" fmla="*/ 933332 w 2485572"/>
                <a:gd name="connsiteY212" fmla="*/ 36640 h 1561045"/>
                <a:gd name="connsiteX213" fmla="*/ 938729 w 2485572"/>
                <a:gd name="connsiteY213" fmla="*/ 42037 h 1561045"/>
                <a:gd name="connsiteX214" fmla="*/ 969689 w 2485572"/>
                <a:gd name="connsiteY214" fmla="*/ 61635 h 1561045"/>
                <a:gd name="connsiteX215" fmla="*/ 972529 w 2485572"/>
                <a:gd name="connsiteY215" fmla="*/ 64475 h 1561045"/>
                <a:gd name="connsiteX216" fmla="*/ 977925 w 2485572"/>
                <a:gd name="connsiteY216" fmla="*/ 67316 h 1561045"/>
                <a:gd name="connsiteX217" fmla="*/ 1011725 w 2485572"/>
                <a:gd name="connsiteY217" fmla="*/ 67316 h 1561045"/>
                <a:gd name="connsiteX218" fmla="*/ 1031324 w 2485572"/>
                <a:gd name="connsiteY218" fmla="*/ 64475 h 1561045"/>
                <a:gd name="connsiteX219" fmla="*/ 1042401 w 2485572"/>
                <a:gd name="connsiteY219" fmla="*/ 64475 h 1561045"/>
                <a:gd name="connsiteX220" fmla="*/ 1104036 w 2485572"/>
                <a:gd name="connsiteY220" fmla="*/ 70156 h 1561045"/>
                <a:gd name="connsiteX221" fmla="*/ 1109717 w 2485572"/>
                <a:gd name="connsiteY221" fmla="*/ 75837 h 1561045"/>
                <a:gd name="connsiteX222" fmla="*/ 1118238 w 2485572"/>
                <a:gd name="connsiteY222" fmla="*/ 81233 h 1561045"/>
                <a:gd name="connsiteX223" fmla="*/ 1121078 w 2485572"/>
                <a:gd name="connsiteY223" fmla="*/ 84074 h 1561045"/>
                <a:gd name="connsiteX224" fmla="*/ 1143517 w 2485572"/>
                <a:gd name="connsiteY224" fmla="*/ 95435 h 1561045"/>
                <a:gd name="connsiteX225" fmla="*/ 1151754 w 2485572"/>
                <a:gd name="connsiteY225" fmla="*/ 100832 h 1561045"/>
                <a:gd name="connsiteX226" fmla="*/ 1171352 w 2485572"/>
                <a:gd name="connsiteY226" fmla="*/ 100832 h 1561045"/>
                <a:gd name="connsiteX227" fmla="*/ 1174192 w 2485572"/>
                <a:gd name="connsiteY227" fmla="*/ 98275 h 1561045"/>
                <a:gd name="connsiteX228" fmla="*/ 1188110 w 2485572"/>
                <a:gd name="connsiteY228" fmla="*/ 89754 h 1561045"/>
                <a:gd name="connsiteX229" fmla="*/ 1193791 w 2485572"/>
                <a:gd name="connsiteY229" fmla="*/ 84074 h 1561045"/>
                <a:gd name="connsiteX230" fmla="*/ 1238668 w 2485572"/>
                <a:gd name="connsiteY230" fmla="*/ 75837 h 1561045"/>
                <a:gd name="connsiteX231" fmla="*/ 1244348 w 2485572"/>
                <a:gd name="connsiteY231" fmla="*/ 78677 h 1561045"/>
                <a:gd name="connsiteX232" fmla="*/ 1272184 w 2485572"/>
                <a:gd name="connsiteY232" fmla="*/ 75837 h 1561045"/>
                <a:gd name="connsiteX233" fmla="*/ 1280705 w 2485572"/>
                <a:gd name="connsiteY233" fmla="*/ 72996 h 1561045"/>
                <a:gd name="connsiteX234" fmla="*/ 1286385 w 2485572"/>
                <a:gd name="connsiteY234" fmla="*/ 72996 h 1561045"/>
                <a:gd name="connsiteX235" fmla="*/ 1348020 w 2485572"/>
                <a:gd name="connsiteY235" fmla="*/ 50558 h 1561045"/>
                <a:gd name="connsiteX236" fmla="*/ 1350861 w 2485572"/>
                <a:gd name="connsiteY236" fmla="*/ 50558 h 1561045"/>
                <a:gd name="connsiteX237" fmla="*/ 1392898 w 2485572"/>
                <a:gd name="connsiteY237" fmla="*/ 39197 h 1561045"/>
                <a:gd name="connsiteX238" fmla="*/ 1406815 w 2485572"/>
                <a:gd name="connsiteY238" fmla="*/ 39197 h 1561045"/>
                <a:gd name="connsiteX239" fmla="*/ 1459929 w 2485572"/>
                <a:gd name="connsiteY239" fmla="*/ 36640 h 1561045"/>
                <a:gd name="connsiteX240" fmla="*/ 1468450 w 2485572"/>
                <a:gd name="connsiteY240" fmla="*/ 36640 h 1561045"/>
                <a:gd name="connsiteX241" fmla="*/ 1474131 w 2485572"/>
                <a:gd name="connsiteY241" fmla="*/ 33800 h 1561045"/>
                <a:gd name="connsiteX242" fmla="*/ 1479528 w 2485572"/>
                <a:gd name="connsiteY242" fmla="*/ 30960 h 1561045"/>
                <a:gd name="connsiteX243" fmla="*/ 1485208 w 2485572"/>
                <a:gd name="connsiteY243" fmla="*/ 30960 h 1561045"/>
                <a:gd name="connsiteX244" fmla="*/ 1544003 w 2485572"/>
                <a:gd name="connsiteY244" fmla="*/ 16758 h 1561045"/>
                <a:gd name="connsiteX245" fmla="*/ 1549684 w 2485572"/>
                <a:gd name="connsiteY245" fmla="*/ 14202 h 1561045"/>
                <a:gd name="connsiteX246" fmla="*/ 1555364 w 2485572"/>
                <a:gd name="connsiteY246" fmla="*/ 14202 h 1561045"/>
                <a:gd name="connsiteX247" fmla="*/ 1563601 w 2485572"/>
                <a:gd name="connsiteY247" fmla="*/ 11361 h 1561045"/>
                <a:gd name="connsiteX248" fmla="*/ 1614159 w 2485572"/>
                <a:gd name="connsiteY248" fmla="*/ 22439 h 1561045"/>
                <a:gd name="connsiteX249" fmla="*/ 1619840 w 2485572"/>
                <a:gd name="connsiteY249" fmla="*/ 19598 h 1561045"/>
                <a:gd name="connsiteX250" fmla="*/ 1630917 w 2485572"/>
                <a:gd name="connsiteY250" fmla="*/ 16758 h 1561045"/>
                <a:gd name="connsiteX251" fmla="*/ 1645119 w 2485572"/>
                <a:gd name="connsiteY251" fmla="*/ 8521 h 1561045"/>
                <a:gd name="connsiteX252" fmla="*/ 1653356 w 2485572"/>
                <a:gd name="connsiteY252" fmla="*/ 5681 h 1561045"/>
                <a:gd name="connsiteX253" fmla="*/ 1689712 w 2485572"/>
                <a:gd name="connsiteY253" fmla="*/ 0 h 1561045"/>
                <a:gd name="connsiteX254" fmla="*/ 1698233 w 2485572"/>
                <a:gd name="connsiteY254" fmla="*/ 11361 h 1561045"/>
                <a:gd name="connsiteX255" fmla="*/ 1703914 w 2485572"/>
                <a:gd name="connsiteY255" fmla="*/ 14202 h 1561045"/>
                <a:gd name="connsiteX256" fmla="*/ 1709310 w 2485572"/>
                <a:gd name="connsiteY256" fmla="*/ 16758 h 1561045"/>
                <a:gd name="connsiteX257" fmla="*/ 1717831 w 2485572"/>
                <a:gd name="connsiteY257" fmla="*/ 16758 h 1561045"/>
                <a:gd name="connsiteX258" fmla="*/ 1757028 w 2485572"/>
                <a:gd name="connsiteY258" fmla="*/ 22439 h 1561045"/>
                <a:gd name="connsiteX259" fmla="*/ 1762708 w 2485572"/>
                <a:gd name="connsiteY259" fmla="*/ 25279 h 1561045"/>
                <a:gd name="connsiteX260" fmla="*/ 1768389 w 2485572"/>
                <a:gd name="connsiteY260" fmla="*/ 25279 h 1561045"/>
                <a:gd name="connsiteX261" fmla="*/ 1787987 w 2485572"/>
                <a:gd name="connsiteY261" fmla="*/ 33800 h 1561045"/>
                <a:gd name="connsiteX262" fmla="*/ 1793384 w 2485572"/>
                <a:gd name="connsiteY262" fmla="*/ 33800 h 1561045"/>
                <a:gd name="connsiteX263" fmla="*/ 1801905 w 2485572"/>
                <a:gd name="connsiteY263" fmla="*/ 36640 h 1561045"/>
                <a:gd name="connsiteX264" fmla="*/ 1835421 w 2485572"/>
                <a:gd name="connsiteY264" fmla="*/ 42037 h 1561045"/>
                <a:gd name="connsiteX265" fmla="*/ 1891659 w 2485572"/>
                <a:gd name="connsiteY265" fmla="*/ 61635 h 1561045"/>
                <a:gd name="connsiteX266" fmla="*/ 1897340 w 2485572"/>
                <a:gd name="connsiteY266" fmla="*/ 64475 h 1561045"/>
                <a:gd name="connsiteX267" fmla="*/ 1899896 w 2485572"/>
                <a:gd name="connsiteY267" fmla="*/ 67316 h 1561045"/>
                <a:gd name="connsiteX268" fmla="*/ 1944774 w 2485572"/>
                <a:gd name="connsiteY268" fmla="*/ 123270 h 1561045"/>
                <a:gd name="connsiteX269" fmla="*/ 1947614 w 2485572"/>
                <a:gd name="connsiteY269" fmla="*/ 128951 h 1561045"/>
                <a:gd name="connsiteX270" fmla="*/ 1950454 w 2485572"/>
                <a:gd name="connsiteY270" fmla="*/ 131791 h 1561045"/>
                <a:gd name="connsiteX271" fmla="*/ 1956135 w 2485572"/>
                <a:gd name="connsiteY271" fmla="*/ 140312 h 1561045"/>
                <a:gd name="connsiteX272" fmla="*/ 1958975 w 2485572"/>
                <a:gd name="connsiteY272" fmla="*/ 145709 h 1561045"/>
                <a:gd name="connsiteX273" fmla="*/ 1961532 w 2485572"/>
                <a:gd name="connsiteY273" fmla="*/ 154230 h 1561045"/>
                <a:gd name="connsiteX274" fmla="*/ 1998172 w 2485572"/>
                <a:gd name="connsiteY274" fmla="*/ 204788 h 1561045"/>
                <a:gd name="connsiteX275" fmla="*/ 2003569 w 2485572"/>
                <a:gd name="connsiteY275" fmla="*/ 207344 h 1561045"/>
                <a:gd name="connsiteX276" fmla="*/ 2009249 w 2485572"/>
                <a:gd name="connsiteY276" fmla="*/ 210184 h 1561045"/>
                <a:gd name="connsiteX277" fmla="*/ 2017770 w 2485572"/>
                <a:gd name="connsiteY277" fmla="*/ 210184 h 1561045"/>
                <a:gd name="connsiteX278" fmla="*/ 2026007 w 2485572"/>
                <a:gd name="connsiteY278" fmla="*/ 213025 h 1561045"/>
                <a:gd name="connsiteX279" fmla="*/ 2037368 w 2485572"/>
                <a:gd name="connsiteY279" fmla="*/ 215865 h 1561045"/>
                <a:gd name="connsiteX280" fmla="*/ 2099003 w 2485572"/>
                <a:gd name="connsiteY280" fmla="*/ 221546 h 1561045"/>
                <a:gd name="connsiteX281" fmla="*/ 2104684 w 2485572"/>
                <a:gd name="connsiteY281" fmla="*/ 224386 h 1561045"/>
                <a:gd name="connsiteX282" fmla="*/ 2112921 w 2485572"/>
                <a:gd name="connsiteY282" fmla="*/ 224386 h 1561045"/>
                <a:gd name="connsiteX283" fmla="*/ 2124283 w 2485572"/>
                <a:gd name="connsiteY283" fmla="*/ 229783 h 1561045"/>
                <a:gd name="connsiteX284" fmla="*/ 2177397 w 2485572"/>
                <a:gd name="connsiteY284" fmla="*/ 229783 h 1561045"/>
                <a:gd name="connsiteX285" fmla="*/ 2185918 w 2485572"/>
                <a:gd name="connsiteY285" fmla="*/ 232623 h 1561045"/>
                <a:gd name="connsiteX286" fmla="*/ 2213753 w 2485572"/>
                <a:gd name="connsiteY286" fmla="*/ 226942 h 1561045"/>
                <a:gd name="connsiteX287" fmla="*/ 2219434 w 2485572"/>
                <a:gd name="connsiteY287" fmla="*/ 224386 h 1561045"/>
                <a:gd name="connsiteX288" fmla="*/ 2241872 w 2485572"/>
                <a:gd name="connsiteY288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352604 w 2485572"/>
                <a:gd name="connsiteY70" fmla="*/ 1422832 h 1561045"/>
                <a:gd name="connsiteX71" fmla="*/ 1181154 w 2485572"/>
                <a:gd name="connsiteY71" fmla="*/ 1391083 h 1561045"/>
                <a:gd name="connsiteX72" fmla="*/ 1047569 w 2485572"/>
                <a:gd name="connsiteY72" fmla="*/ 1402296 h 1561045"/>
                <a:gd name="connsiteX73" fmla="*/ 1022803 w 2485572"/>
                <a:gd name="connsiteY73" fmla="*/ 1387217 h 1561045"/>
                <a:gd name="connsiteX74" fmla="*/ 1011725 w 2485572"/>
                <a:gd name="connsiteY74" fmla="*/ 1381536 h 1561045"/>
                <a:gd name="connsiteX75" fmla="*/ 1000364 w 2485572"/>
                <a:gd name="connsiteY75" fmla="*/ 1381536 h 1561045"/>
                <a:gd name="connsiteX76" fmla="*/ 961167 w 2485572"/>
                <a:gd name="connsiteY76" fmla="*/ 1376140 h 1561045"/>
                <a:gd name="connsiteX77" fmla="*/ 924811 w 2485572"/>
                <a:gd name="connsiteY77" fmla="*/ 1367618 h 1561045"/>
                <a:gd name="connsiteX78" fmla="*/ 919131 w 2485572"/>
                <a:gd name="connsiteY78" fmla="*/ 1367618 h 1561045"/>
                <a:gd name="connsiteX79" fmla="*/ 913450 w 2485572"/>
                <a:gd name="connsiteY79" fmla="*/ 1364778 h 1561045"/>
                <a:gd name="connsiteX80" fmla="*/ 908053 w 2485572"/>
                <a:gd name="connsiteY80" fmla="*/ 1364778 h 1561045"/>
                <a:gd name="connsiteX81" fmla="*/ 877094 w 2485572"/>
                <a:gd name="connsiteY81" fmla="*/ 1381536 h 1561045"/>
                <a:gd name="connsiteX82" fmla="*/ 868857 w 2485572"/>
                <a:gd name="connsiteY82" fmla="*/ 1390057 h 1561045"/>
                <a:gd name="connsiteX83" fmla="*/ 835057 w 2485572"/>
                <a:gd name="connsiteY83" fmla="*/ 1434934 h 1561045"/>
                <a:gd name="connsiteX84" fmla="*/ 832217 w 2485572"/>
                <a:gd name="connsiteY84" fmla="*/ 1440331 h 1561045"/>
                <a:gd name="connsiteX85" fmla="*/ 832217 w 2485572"/>
                <a:gd name="connsiteY85" fmla="*/ 1446012 h 1561045"/>
                <a:gd name="connsiteX86" fmla="*/ 767741 w 2485572"/>
                <a:gd name="connsiteY86" fmla="*/ 1513327 h 1561045"/>
                <a:gd name="connsiteX87" fmla="*/ 711787 w 2485572"/>
                <a:gd name="connsiteY87" fmla="*/ 1535766 h 1561045"/>
                <a:gd name="connsiteX88" fmla="*/ 686508 w 2485572"/>
                <a:gd name="connsiteY88" fmla="*/ 1541447 h 1561045"/>
                <a:gd name="connsiteX89" fmla="*/ 661513 w 2485572"/>
                <a:gd name="connsiteY89" fmla="*/ 1549684 h 1561045"/>
                <a:gd name="connsiteX90" fmla="*/ 658672 w 2485572"/>
                <a:gd name="connsiteY90" fmla="*/ 1552524 h 1561045"/>
                <a:gd name="connsiteX91" fmla="*/ 652992 w 2485572"/>
                <a:gd name="connsiteY91" fmla="*/ 1555364 h 1561045"/>
                <a:gd name="connsiteX92" fmla="*/ 624873 w 2485572"/>
                <a:gd name="connsiteY92" fmla="*/ 1561045 h 1561045"/>
                <a:gd name="connsiteX93" fmla="*/ 619476 w 2485572"/>
                <a:gd name="connsiteY93" fmla="*/ 1558205 h 1561045"/>
                <a:gd name="connsiteX94" fmla="*/ 616636 w 2485572"/>
                <a:gd name="connsiteY94" fmla="*/ 1555364 h 1561045"/>
                <a:gd name="connsiteX95" fmla="*/ 597037 w 2485572"/>
                <a:gd name="connsiteY95" fmla="*/ 1532926 h 1561045"/>
                <a:gd name="connsiteX96" fmla="*/ 594197 w 2485572"/>
                <a:gd name="connsiteY96" fmla="*/ 1521848 h 1561045"/>
                <a:gd name="connsiteX97" fmla="*/ 591357 w 2485572"/>
                <a:gd name="connsiteY97" fmla="*/ 1519008 h 1561045"/>
                <a:gd name="connsiteX98" fmla="*/ 566078 w 2485572"/>
                <a:gd name="connsiteY98" fmla="*/ 1482368 h 1561045"/>
                <a:gd name="connsiteX99" fmla="*/ 560397 w 2485572"/>
                <a:gd name="connsiteY99" fmla="*/ 1471291 h 1561045"/>
                <a:gd name="connsiteX100" fmla="*/ 555000 w 2485572"/>
                <a:gd name="connsiteY100" fmla="*/ 1465610 h 1561045"/>
                <a:gd name="connsiteX101" fmla="*/ 498762 w 2485572"/>
                <a:gd name="connsiteY101" fmla="*/ 1432094 h 1561045"/>
                <a:gd name="connsiteX102" fmla="*/ 490525 w 2485572"/>
                <a:gd name="connsiteY102" fmla="*/ 1429254 h 1561045"/>
                <a:gd name="connsiteX103" fmla="*/ 487685 w 2485572"/>
                <a:gd name="connsiteY103" fmla="*/ 1429254 h 1561045"/>
                <a:gd name="connsiteX104" fmla="*/ 462406 w 2485572"/>
                <a:gd name="connsiteY104" fmla="*/ 1426413 h 1561045"/>
                <a:gd name="connsiteX105" fmla="*/ 400770 w 2485572"/>
                <a:gd name="connsiteY105" fmla="*/ 1426413 h 1561045"/>
                <a:gd name="connsiteX106" fmla="*/ 392250 w 2485572"/>
                <a:gd name="connsiteY106" fmla="*/ 1423573 h 1561045"/>
                <a:gd name="connsiteX107" fmla="*/ 384013 w 2485572"/>
                <a:gd name="connsiteY107" fmla="*/ 1420733 h 1561045"/>
                <a:gd name="connsiteX108" fmla="*/ 375492 w 2485572"/>
                <a:gd name="connsiteY108" fmla="*/ 1420733 h 1561045"/>
                <a:gd name="connsiteX109" fmla="*/ 319537 w 2485572"/>
                <a:gd name="connsiteY109" fmla="*/ 1409655 h 1561045"/>
                <a:gd name="connsiteX110" fmla="*/ 313856 w 2485572"/>
                <a:gd name="connsiteY110" fmla="*/ 1406815 h 1561045"/>
                <a:gd name="connsiteX111" fmla="*/ 308176 w 2485572"/>
                <a:gd name="connsiteY111" fmla="*/ 1406815 h 1561045"/>
                <a:gd name="connsiteX112" fmla="*/ 297098 w 2485572"/>
                <a:gd name="connsiteY112" fmla="*/ 1401134 h 1561045"/>
                <a:gd name="connsiteX113" fmla="*/ 221546 w 2485572"/>
                <a:gd name="connsiteY113" fmla="*/ 1392898 h 1561045"/>
                <a:gd name="connsiteX114" fmla="*/ 213025 w 2485572"/>
                <a:gd name="connsiteY114" fmla="*/ 1392898 h 1561045"/>
                <a:gd name="connsiteX115" fmla="*/ 204504 w 2485572"/>
                <a:gd name="connsiteY115" fmla="*/ 1395738 h 1561045"/>
                <a:gd name="connsiteX116" fmla="*/ 154230 w 2485572"/>
                <a:gd name="connsiteY116" fmla="*/ 1406815 h 1561045"/>
                <a:gd name="connsiteX117" fmla="*/ 148549 w 2485572"/>
                <a:gd name="connsiteY117" fmla="*/ 1403975 h 1561045"/>
                <a:gd name="connsiteX118" fmla="*/ 137472 w 2485572"/>
                <a:gd name="connsiteY118" fmla="*/ 1398294 h 1561045"/>
                <a:gd name="connsiteX119" fmla="*/ 131791 w 2485572"/>
                <a:gd name="connsiteY119" fmla="*/ 1398294 h 1561045"/>
                <a:gd name="connsiteX120" fmla="*/ 67316 w 2485572"/>
                <a:gd name="connsiteY120" fmla="*/ 1418177 h 1561045"/>
                <a:gd name="connsiteX121" fmla="*/ 58795 w 2485572"/>
                <a:gd name="connsiteY121" fmla="*/ 1420733 h 1561045"/>
                <a:gd name="connsiteX122" fmla="*/ 50558 w 2485572"/>
                <a:gd name="connsiteY122" fmla="*/ 1423573 h 1561045"/>
                <a:gd name="connsiteX123" fmla="*/ 42037 w 2485572"/>
                <a:gd name="connsiteY123" fmla="*/ 1423573 h 1561045"/>
                <a:gd name="connsiteX124" fmla="*/ 5681 w 2485572"/>
                <a:gd name="connsiteY124" fmla="*/ 1432094 h 1561045"/>
                <a:gd name="connsiteX125" fmla="*/ 2840 w 2485572"/>
                <a:gd name="connsiteY125" fmla="*/ 1403975 h 1561045"/>
                <a:gd name="connsiteX126" fmla="*/ 0 w 2485572"/>
                <a:gd name="connsiteY126" fmla="*/ 1395738 h 1561045"/>
                <a:gd name="connsiteX127" fmla="*/ 5681 w 2485572"/>
                <a:gd name="connsiteY127" fmla="*/ 1373299 h 1561045"/>
                <a:gd name="connsiteX128" fmla="*/ 5681 w 2485572"/>
                <a:gd name="connsiteY128" fmla="*/ 1361938 h 1561045"/>
                <a:gd name="connsiteX129" fmla="*/ 11361 w 2485572"/>
                <a:gd name="connsiteY129" fmla="*/ 1345180 h 1561045"/>
                <a:gd name="connsiteX130" fmla="*/ 42037 w 2485572"/>
                <a:gd name="connsiteY130" fmla="*/ 1305983 h 1561045"/>
                <a:gd name="connsiteX131" fmla="*/ 47718 w 2485572"/>
                <a:gd name="connsiteY131" fmla="*/ 1294622 h 1561045"/>
                <a:gd name="connsiteX132" fmla="*/ 39197 w 2485572"/>
                <a:gd name="connsiteY132" fmla="*/ 1275024 h 1561045"/>
                <a:gd name="connsiteX133" fmla="*/ 33516 w 2485572"/>
                <a:gd name="connsiteY133" fmla="*/ 1269627 h 1561045"/>
                <a:gd name="connsiteX134" fmla="*/ 33516 w 2485572"/>
                <a:gd name="connsiteY134" fmla="*/ 1244348 h 1561045"/>
                <a:gd name="connsiteX135" fmla="*/ 64475 w 2485572"/>
                <a:gd name="connsiteY135" fmla="*/ 1213389 h 1561045"/>
                <a:gd name="connsiteX136" fmla="*/ 81233 w 2485572"/>
                <a:gd name="connsiteY136" fmla="*/ 1199471 h 1561045"/>
                <a:gd name="connsiteX137" fmla="*/ 86914 w 2485572"/>
                <a:gd name="connsiteY137" fmla="*/ 1190950 h 1561045"/>
                <a:gd name="connsiteX138" fmla="*/ 97991 w 2485572"/>
                <a:gd name="connsiteY138" fmla="*/ 1160275 h 1561045"/>
                <a:gd name="connsiteX139" fmla="*/ 95435 w 2485572"/>
                <a:gd name="connsiteY139" fmla="*/ 1151753 h 1561045"/>
                <a:gd name="connsiteX140" fmla="*/ 95435 w 2485572"/>
                <a:gd name="connsiteY140" fmla="*/ 1121078 h 1561045"/>
                <a:gd name="connsiteX141" fmla="*/ 100832 w 2485572"/>
                <a:gd name="connsiteY141" fmla="*/ 1112557 h 1561045"/>
                <a:gd name="connsiteX142" fmla="*/ 103672 w 2485572"/>
                <a:gd name="connsiteY142" fmla="*/ 1106876 h 1561045"/>
                <a:gd name="connsiteX143" fmla="*/ 154230 w 2485572"/>
                <a:gd name="connsiteY143" fmla="*/ 1070520 h 1561045"/>
                <a:gd name="connsiteX144" fmla="*/ 176668 w 2485572"/>
                <a:gd name="connsiteY144" fmla="*/ 1045241 h 1561045"/>
                <a:gd name="connsiteX145" fmla="*/ 176668 w 2485572"/>
                <a:gd name="connsiteY145" fmla="*/ 1037004 h 1561045"/>
                <a:gd name="connsiteX146" fmla="*/ 173828 w 2485572"/>
                <a:gd name="connsiteY146" fmla="*/ 1028483 h 1561045"/>
                <a:gd name="connsiteX147" fmla="*/ 157070 w 2485572"/>
                <a:gd name="connsiteY147" fmla="*/ 1008885 h 1561045"/>
                <a:gd name="connsiteX148" fmla="*/ 154230 w 2485572"/>
                <a:gd name="connsiteY148" fmla="*/ 1000648 h 1561045"/>
                <a:gd name="connsiteX149" fmla="*/ 157070 w 2485572"/>
                <a:gd name="connsiteY149" fmla="*/ 964008 h 1561045"/>
                <a:gd name="connsiteX150" fmla="*/ 154230 w 2485572"/>
                <a:gd name="connsiteY150" fmla="*/ 955771 h 1561045"/>
                <a:gd name="connsiteX151" fmla="*/ 126111 w 2485572"/>
                <a:gd name="connsiteY151" fmla="*/ 930492 h 1561045"/>
                <a:gd name="connsiteX152" fmla="*/ 112193 w 2485572"/>
                <a:gd name="connsiteY152" fmla="*/ 927652 h 1561045"/>
                <a:gd name="connsiteX153" fmla="*/ 109353 w 2485572"/>
                <a:gd name="connsiteY153" fmla="*/ 921971 h 1561045"/>
                <a:gd name="connsiteX154" fmla="*/ 109353 w 2485572"/>
                <a:gd name="connsiteY154" fmla="*/ 908053 h 1561045"/>
                <a:gd name="connsiteX155" fmla="*/ 117590 w 2485572"/>
                <a:gd name="connsiteY155" fmla="*/ 891295 h 1561045"/>
                <a:gd name="connsiteX156" fmla="*/ 123270 w 2485572"/>
                <a:gd name="connsiteY156" fmla="*/ 885615 h 1561045"/>
                <a:gd name="connsiteX157" fmla="*/ 148549 w 2485572"/>
                <a:gd name="connsiteY157" fmla="*/ 866016 h 1561045"/>
                <a:gd name="connsiteX158" fmla="*/ 128951 w 2485572"/>
                <a:gd name="connsiteY158" fmla="*/ 840738 h 1561045"/>
                <a:gd name="connsiteX159" fmla="*/ 126111 w 2485572"/>
                <a:gd name="connsiteY159" fmla="*/ 821139 h 1561045"/>
                <a:gd name="connsiteX160" fmla="*/ 140028 w 2485572"/>
                <a:gd name="connsiteY160" fmla="*/ 812618 h 1561045"/>
                <a:gd name="connsiteX161" fmla="*/ 142869 w 2485572"/>
                <a:gd name="connsiteY161" fmla="*/ 790464 h 1561045"/>
                <a:gd name="connsiteX162" fmla="*/ 154230 w 2485572"/>
                <a:gd name="connsiteY162" fmla="*/ 773422 h 1561045"/>
                <a:gd name="connsiteX163" fmla="*/ 157070 w 2485572"/>
                <a:gd name="connsiteY163" fmla="*/ 762344 h 1561045"/>
                <a:gd name="connsiteX164" fmla="*/ 157070 w 2485572"/>
                <a:gd name="connsiteY164" fmla="*/ 753824 h 1561045"/>
                <a:gd name="connsiteX165" fmla="*/ 145709 w 2485572"/>
                <a:gd name="connsiteY165" fmla="*/ 731385 h 1561045"/>
                <a:gd name="connsiteX166" fmla="*/ 145709 w 2485572"/>
                <a:gd name="connsiteY166" fmla="*/ 723148 h 1561045"/>
                <a:gd name="connsiteX167" fmla="*/ 159627 w 2485572"/>
                <a:gd name="connsiteY167" fmla="*/ 714627 h 1561045"/>
                <a:gd name="connsiteX168" fmla="*/ 204504 w 2485572"/>
                <a:gd name="connsiteY168" fmla="*/ 708946 h 1561045"/>
                <a:gd name="connsiteX169" fmla="*/ 232623 w 2485572"/>
                <a:gd name="connsiteY169" fmla="*/ 678271 h 1561045"/>
                <a:gd name="connsiteX170" fmla="*/ 232623 w 2485572"/>
                <a:gd name="connsiteY170" fmla="*/ 666909 h 1561045"/>
                <a:gd name="connsiteX171" fmla="*/ 215865 w 2485572"/>
                <a:gd name="connsiteY171" fmla="*/ 644755 h 1561045"/>
                <a:gd name="connsiteX172" fmla="*/ 218705 w 2485572"/>
                <a:gd name="connsiteY172" fmla="*/ 613795 h 1561045"/>
                <a:gd name="connsiteX173" fmla="*/ 241144 w 2485572"/>
                <a:gd name="connsiteY173" fmla="*/ 582836 h 1561045"/>
                <a:gd name="connsiteX174" fmla="*/ 252221 w 2485572"/>
                <a:gd name="connsiteY174" fmla="*/ 571758 h 1561045"/>
                <a:gd name="connsiteX175" fmla="*/ 285737 w 2485572"/>
                <a:gd name="connsiteY175" fmla="*/ 524041 h 1561045"/>
                <a:gd name="connsiteX176" fmla="*/ 291418 w 2485572"/>
                <a:gd name="connsiteY176" fmla="*/ 518644 h 1561045"/>
                <a:gd name="connsiteX177" fmla="*/ 322377 w 2485572"/>
                <a:gd name="connsiteY177" fmla="*/ 518644 h 1561045"/>
                <a:gd name="connsiteX178" fmla="*/ 333455 w 2485572"/>
                <a:gd name="connsiteY178" fmla="*/ 510123 h 1561045"/>
                <a:gd name="connsiteX179" fmla="*/ 341976 w 2485572"/>
                <a:gd name="connsiteY179" fmla="*/ 482004 h 1561045"/>
                <a:gd name="connsiteX180" fmla="*/ 347372 w 2485572"/>
                <a:gd name="connsiteY180" fmla="*/ 476607 h 1561045"/>
                <a:gd name="connsiteX181" fmla="*/ 386853 w 2485572"/>
                <a:gd name="connsiteY181" fmla="*/ 459565 h 1561045"/>
                <a:gd name="connsiteX182" fmla="*/ 389409 w 2485572"/>
                <a:gd name="connsiteY182" fmla="*/ 454169 h 1561045"/>
                <a:gd name="connsiteX183" fmla="*/ 400770 w 2485572"/>
                <a:gd name="connsiteY183" fmla="*/ 434570 h 1561045"/>
                <a:gd name="connsiteX184" fmla="*/ 414688 w 2485572"/>
                <a:gd name="connsiteY184" fmla="*/ 392534 h 1561045"/>
                <a:gd name="connsiteX185" fmla="*/ 428890 w 2485572"/>
                <a:gd name="connsiteY185" fmla="*/ 341976 h 1561045"/>
                <a:gd name="connsiteX186" fmla="*/ 434286 w 2485572"/>
                <a:gd name="connsiteY186" fmla="*/ 255062 h 1561045"/>
                <a:gd name="connsiteX187" fmla="*/ 437127 w 2485572"/>
                <a:gd name="connsiteY187" fmla="*/ 252221 h 1561045"/>
                <a:gd name="connsiteX188" fmla="*/ 448488 w 2485572"/>
                <a:gd name="connsiteY188" fmla="*/ 235463 h 1561045"/>
                <a:gd name="connsiteX189" fmla="*/ 468086 w 2485572"/>
                <a:gd name="connsiteY189" fmla="*/ 221546 h 1561045"/>
                <a:gd name="connsiteX190" fmla="*/ 501602 w 2485572"/>
                <a:gd name="connsiteY190" fmla="*/ 215865 h 1561045"/>
                <a:gd name="connsiteX191" fmla="*/ 512964 w 2485572"/>
                <a:gd name="connsiteY191" fmla="*/ 213025 h 1561045"/>
                <a:gd name="connsiteX192" fmla="*/ 555000 w 2485572"/>
                <a:gd name="connsiteY192" fmla="*/ 187746 h 1561045"/>
                <a:gd name="connsiteX193" fmla="*/ 557557 w 2485572"/>
                <a:gd name="connsiteY193" fmla="*/ 182349 h 1561045"/>
                <a:gd name="connsiteX194" fmla="*/ 602434 w 2485572"/>
                <a:gd name="connsiteY194" fmla="*/ 131791 h 1561045"/>
                <a:gd name="connsiteX195" fmla="*/ 605274 w 2485572"/>
                <a:gd name="connsiteY195" fmla="*/ 123270 h 1561045"/>
                <a:gd name="connsiteX196" fmla="*/ 594197 w 2485572"/>
                <a:gd name="connsiteY196" fmla="*/ 70156 h 1561045"/>
                <a:gd name="connsiteX197" fmla="*/ 650151 w 2485572"/>
                <a:gd name="connsiteY197" fmla="*/ 92595 h 1561045"/>
                <a:gd name="connsiteX198" fmla="*/ 664069 w 2485572"/>
                <a:gd name="connsiteY198" fmla="*/ 92595 h 1561045"/>
                <a:gd name="connsiteX199" fmla="*/ 689348 w 2485572"/>
                <a:gd name="connsiteY199" fmla="*/ 98275 h 1561045"/>
                <a:gd name="connsiteX200" fmla="*/ 723148 w 2485572"/>
                <a:gd name="connsiteY200" fmla="*/ 89754 h 1561045"/>
                <a:gd name="connsiteX201" fmla="*/ 725704 w 2485572"/>
                <a:gd name="connsiteY201" fmla="*/ 92595 h 1561045"/>
                <a:gd name="connsiteX202" fmla="*/ 731385 w 2485572"/>
                <a:gd name="connsiteY202" fmla="*/ 92595 h 1561045"/>
                <a:gd name="connsiteX203" fmla="*/ 737065 w 2485572"/>
                <a:gd name="connsiteY203" fmla="*/ 95435 h 1561045"/>
                <a:gd name="connsiteX204" fmla="*/ 742746 w 2485572"/>
                <a:gd name="connsiteY204" fmla="*/ 95435 h 1561045"/>
                <a:gd name="connsiteX205" fmla="*/ 779102 w 2485572"/>
                <a:gd name="connsiteY205" fmla="*/ 75837 h 1561045"/>
                <a:gd name="connsiteX206" fmla="*/ 818299 w 2485572"/>
                <a:gd name="connsiteY206" fmla="*/ 39197 h 1561045"/>
                <a:gd name="connsiteX207" fmla="*/ 823980 w 2485572"/>
                <a:gd name="connsiteY207" fmla="*/ 33800 h 1561045"/>
                <a:gd name="connsiteX208" fmla="*/ 851815 w 2485572"/>
                <a:gd name="connsiteY208" fmla="*/ 19598 h 1561045"/>
                <a:gd name="connsiteX209" fmla="*/ 854655 w 2485572"/>
                <a:gd name="connsiteY209" fmla="*/ 14202 h 1561045"/>
                <a:gd name="connsiteX210" fmla="*/ 888455 w 2485572"/>
                <a:gd name="connsiteY210" fmla="*/ 8521 h 1561045"/>
                <a:gd name="connsiteX211" fmla="*/ 893852 w 2485572"/>
                <a:gd name="connsiteY211" fmla="*/ 11361 h 1561045"/>
                <a:gd name="connsiteX212" fmla="*/ 933332 w 2485572"/>
                <a:gd name="connsiteY212" fmla="*/ 36640 h 1561045"/>
                <a:gd name="connsiteX213" fmla="*/ 938729 w 2485572"/>
                <a:gd name="connsiteY213" fmla="*/ 42037 h 1561045"/>
                <a:gd name="connsiteX214" fmla="*/ 969689 w 2485572"/>
                <a:gd name="connsiteY214" fmla="*/ 61635 h 1561045"/>
                <a:gd name="connsiteX215" fmla="*/ 972529 w 2485572"/>
                <a:gd name="connsiteY215" fmla="*/ 64475 h 1561045"/>
                <a:gd name="connsiteX216" fmla="*/ 977925 w 2485572"/>
                <a:gd name="connsiteY216" fmla="*/ 67316 h 1561045"/>
                <a:gd name="connsiteX217" fmla="*/ 1011725 w 2485572"/>
                <a:gd name="connsiteY217" fmla="*/ 67316 h 1561045"/>
                <a:gd name="connsiteX218" fmla="*/ 1031324 w 2485572"/>
                <a:gd name="connsiteY218" fmla="*/ 64475 h 1561045"/>
                <a:gd name="connsiteX219" fmla="*/ 1042401 w 2485572"/>
                <a:gd name="connsiteY219" fmla="*/ 64475 h 1561045"/>
                <a:gd name="connsiteX220" fmla="*/ 1104036 w 2485572"/>
                <a:gd name="connsiteY220" fmla="*/ 70156 h 1561045"/>
                <a:gd name="connsiteX221" fmla="*/ 1109717 w 2485572"/>
                <a:gd name="connsiteY221" fmla="*/ 75837 h 1561045"/>
                <a:gd name="connsiteX222" fmla="*/ 1118238 w 2485572"/>
                <a:gd name="connsiteY222" fmla="*/ 81233 h 1561045"/>
                <a:gd name="connsiteX223" fmla="*/ 1121078 w 2485572"/>
                <a:gd name="connsiteY223" fmla="*/ 84074 h 1561045"/>
                <a:gd name="connsiteX224" fmla="*/ 1143517 w 2485572"/>
                <a:gd name="connsiteY224" fmla="*/ 95435 h 1561045"/>
                <a:gd name="connsiteX225" fmla="*/ 1151754 w 2485572"/>
                <a:gd name="connsiteY225" fmla="*/ 100832 h 1561045"/>
                <a:gd name="connsiteX226" fmla="*/ 1171352 w 2485572"/>
                <a:gd name="connsiteY226" fmla="*/ 100832 h 1561045"/>
                <a:gd name="connsiteX227" fmla="*/ 1174192 w 2485572"/>
                <a:gd name="connsiteY227" fmla="*/ 98275 h 1561045"/>
                <a:gd name="connsiteX228" fmla="*/ 1188110 w 2485572"/>
                <a:gd name="connsiteY228" fmla="*/ 89754 h 1561045"/>
                <a:gd name="connsiteX229" fmla="*/ 1193791 w 2485572"/>
                <a:gd name="connsiteY229" fmla="*/ 84074 h 1561045"/>
                <a:gd name="connsiteX230" fmla="*/ 1238668 w 2485572"/>
                <a:gd name="connsiteY230" fmla="*/ 75837 h 1561045"/>
                <a:gd name="connsiteX231" fmla="*/ 1244348 w 2485572"/>
                <a:gd name="connsiteY231" fmla="*/ 78677 h 1561045"/>
                <a:gd name="connsiteX232" fmla="*/ 1272184 w 2485572"/>
                <a:gd name="connsiteY232" fmla="*/ 75837 h 1561045"/>
                <a:gd name="connsiteX233" fmla="*/ 1280705 w 2485572"/>
                <a:gd name="connsiteY233" fmla="*/ 72996 h 1561045"/>
                <a:gd name="connsiteX234" fmla="*/ 1286385 w 2485572"/>
                <a:gd name="connsiteY234" fmla="*/ 72996 h 1561045"/>
                <a:gd name="connsiteX235" fmla="*/ 1348020 w 2485572"/>
                <a:gd name="connsiteY235" fmla="*/ 50558 h 1561045"/>
                <a:gd name="connsiteX236" fmla="*/ 1350861 w 2485572"/>
                <a:gd name="connsiteY236" fmla="*/ 50558 h 1561045"/>
                <a:gd name="connsiteX237" fmla="*/ 1392898 w 2485572"/>
                <a:gd name="connsiteY237" fmla="*/ 39197 h 1561045"/>
                <a:gd name="connsiteX238" fmla="*/ 1406815 w 2485572"/>
                <a:gd name="connsiteY238" fmla="*/ 39197 h 1561045"/>
                <a:gd name="connsiteX239" fmla="*/ 1459929 w 2485572"/>
                <a:gd name="connsiteY239" fmla="*/ 36640 h 1561045"/>
                <a:gd name="connsiteX240" fmla="*/ 1468450 w 2485572"/>
                <a:gd name="connsiteY240" fmla="*/ 36640 h 1561045"/>
                <a:gd name="connsiteX241" fmla="*/ 1474131 w 2485572"/>
                <a:gd name="connsiteY241" fmla="*/ 33800 h 1561045"/>
                <a:gd name="connsiteX242" fmla="*/ 1479528 w 2485572"/>
                <a:gd name="connsiteY242" fmla="*/ 30960 h 1561045"/>
                <a:gd name="connsiteX243" fmla="*/ 1485208 w 2485572"/>
                <a:gd name="connsiteY243" fmla="*/ 30960 h 1561045"/>
                <a:gd name="connsiteX244" fmla="*/ 1544003 w 2485572"/>
                <a:gd name="connsiteY244" fmla="*/ 16758 h 1561045"/>
                <a:gd name="connsiteX245" fmla="*/ 1549684 w 2485572"/>
                <a:gd name="connsiteY245" fmla="*/ 14202 h 1561045"/>
                <a:gd name="connsiteX246" fmla="*/ 1555364 w 2485572"/>
                <a:gd name="connsiteY246" fmla="*/ 14202 h 1561045"/>
                <a:gd name="connsiteX247" fmla="*/ 1563601 w 2485572"/>
                <a:gd name="connsiteY247" fmla="*/ 11361 h 1561045"/>
                <a:gd name="connsiteX248" fmla="*/ 1614159 w 2485572"/>
                <a:gd name="connsiteY248" fmla="*/ 22439 h 1561045"/>
                <a:gd name="connsiteX249" fmla="*/ 1619840 w 2485572"/>
                <a:gd name="connsiteY249" fmla="*/ 19598 h 1561045"/>
                <a:gd name="connsiteX250" fmla="*/ 1630917 w 2485572"/>
                <a:gd name="connsiteY250" fmla="*/ 16758 h 1561045"/>
                <a:gd name="connsiteX251" fmla="*/ 1645119 w 2485572"/>
                <a:gd name="connsiteY251" fmla="*/ 8521 h 1561045"/>
                <a:gd name="connsiteX252" fmla="*/ 1653356 w 2485572"/>
                <a:gd name="connsiteY252" fmla="*/ 5681 h 1561045"/>
                <a:gd name="connsiteX253" fmla="*/ 1689712 w 2485572"/>
                <a:gd name="connsiteY253" fmla="*/ 0 h 1561045"/>
                <a:gd name="connsiteX254" fmla="*/ 1698233 w 2485572"/>
                <a:gd name="connsiteY254" fmla="*/ 11361 h 1561045"/>
                <a:gd name="connsiteX255" fmla="*/ 1703914 w 2485572"/>
                <a:gd name="connsiteY255" fmla="*/ 14202 h 1561045"/>
                <a:gd name="connsiteX256" fmla="*/ 1709310 w 2485572"/>
                <a:gd name="connsiteY256" fmla="*/ 16758 h 1561045"/>
                <a:gd name="connsiteX257" fmla="*/ 1717831 w 2485572"/>
                <a:gd name="connsiteY257" fmla="*/ 16758 h 1561045"/>
                <a:gd name="connsiteX258" fmla="*/ 1757028 w 2485572"/>
                <a:gd name="connsiteY258" fmla="*/ 22439 h 1561045"/>
                <a:gd name="connsiteX259" fmla="*/ 1762708 w 2485572"/>
                <a:gd name="connsiteY259" fmla="*/ 25279 h 1561045"/>
                <a:gd name="connsiteX260" fmla="*/ 1768389 w 2485572"/>
                <a:gd name="connsiteY260" fmla="*/ 25279 h 1561045"/>
                <a:gd name="connsiteX261" fmla="*/ 1787987 w 2485572"/>
                <a:gd name="connsiteY261" fmla="*/ 33800 h 1561045"/>
                <a:gd name="connsiteX262" fmla="*/ 1793384 w 2485572"/>
                <a:gd name="connsiteY262" fmla="*/ 33800 h 1561045"/>
                <a:gd name="connsiteX263" fmla="*/ 1801905 w 2485572"/>
                <a:gd name="connsiteY263" fmla="*/ 36640 h 1561045"/>
                <a:gd name="connsiteX264" fmla="*/ 1835421 w 2485572"/>
                <a:gd name="connsiteY264" fmla="*/ 42037 h 1561045"/>
                <a:gd name="connsiteX265" fmla="*/ 1891659 w 2485572"/>
                <a:gd name="connsiteY265" fmla="*/ 61635 h 1561045"/>
                <a:gd name="connsiteX266" fmla="*/ 1897340 w 2485572"/>
                <a:gd name="connsiteY266" fmla="*/ 64475 h 1561045"/>
                <a:gd name="connsiteX267" fmla="*/ 1899896 w 2485572"/>
                <a:gd name="connsiteY267" fmla="*/ 67316 h 1561045"/>
                <a:gd name="connsiteX268" fmla="*/ 1944774 w 2485572"/>
                <a:gd name="connsiteY268" fmla="*/ 123270 h 1561045"/>
                <a:gd name="connsiteX269" fmla="*/ 1947614 w 2485572"/>
                <a:gd name="connsiteY269" fmla="*/ 128951 h 1561045"/>
                <a:gd name="connsiteX270" fmla="*/ 1950454 w 2485572"/>
                <a:gd name="connsiteY270" fmla="*/ 131791 h 1561045"/>
                <a:gd name="connsiteX271" fmla="*/ 1956135 w 2485572"/>
                <a:gd name="connsiteY271" fmla="*/ 140312 h 1561045"/>
                <a:gd name="connsiteX272" fmla="*/ 1958975 w 2485572"/>
                <a:gd name="connsiteY272" fmla="*/ 145709 h 1561045"/>
                <a:gd name="connsiteX273" fmla="*/ 1961532 w 2485572"/>
                <a:gd name="connsiteY273" fmla="*/ 154230 h 1561045"/>
                <a:gd name="connsiteX274" fmla="*/ 1998172 w 2485572"/>
                <a:gd name="connsiteY274" fmla="*/ 204788 h 1561045"/>
                <a:gd name="connsiteX275" fmla="*/ 2003569 w 2485572"/>
                <a:gd name="connsiteY275" fmla="*/ 207344 h 1561045"/>
                <a:gd name="connsiteX276" fmla="*/ 2009249 w 2485572"/>
                <a:gd name="connsiteY276" fmla="*/ 210184 h 1561045"/>
                <a:gd name="connsiteX277" fmla="*/ 2017770 w 2485572"/>
                <a:gd name="connsiteY277" fmla="*/ 210184 h 1561045"/>
                <a:gd name="connsiteX278" fmla="*/ 2026007 w 2485572"/>
                <a:gd name="connsiteY278" fmla="*/ 213025 h 1561045"/>
                <a:gd name="connsiteX279" fmla="*/ 2037368 w 2485572"/>
                <a:gd name="connsiteY279" fmla="*/ 215865 h 1561045"/>
                <a:gd name="connsiteX280" fmla="*/ 2099003 w 2485572"/>
                <a:gd name="connsiteY280" fmla="*/ 221546 h 1561045"/>
                <a:gd name="connsiteX281" fmla="*/ 2104684 w 2485572"/>
                <a:gd name="connsiteY281" fmla="*/ 224386 h 1561045"/>
                <a:gd name="connsiteX282" fmla="*/ 2112921 w 2485572"/>
                <a:gd name="connsiteY282" fmla="*/ 224386 h 1561045"/>
                <a:gd name="connsiteX283" fmla="*/ 2124283 w 2485572"/>
                <a:gd name="connsiteY283" fmla="*/ 229783 h 1561045"/>
                <a:gd name="connsiteX284" fmla="*/ 2177397 w 2485572"/>
                <a:gd name="connsiteY284" fmla="*/ 229783 h 1561045"/>
                <a:gd name="connsiteX285" fmla="*/ 2185918 w 2485572"/>
                <a:gd name="connsiteY285" fmla="*/ 232623 h 1561045"/>
                <a:gd name="connsiteX286" fmla="*/ 2213753 w 2485572"/>
                <a:gd name="connsiteY286" fmla="*/ 226942 h 1561045"/>
                <a:gd name="connsiteX287" fmla="*/ 2219434 w 2485572"/>
                <a:gd name="connsiteY287" fmla="*/ 224386 h 1561045"/>
                <a:gd name="connsiteX288" fmla="*/ 2241872 w 2485572"/>
                <a:gd name="connsiteY288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352604 w 2485572"/>
                <a:gd name="connsiteY70" fmla="*/ 1422832 h 1561045"/>
                <a:gd name="connsiteX71" fmla="*/ 1181154 w 2485572"/>
                <a:gd name="connsiteY71" fmla="*/ 1391083 h 1561045"/>
                <a:gd name="connsiteX72" fmla="*/ 1047569 w 2485572"/>
                <a:gd name="connsiteY72" fmla="*/ 1402296 h 1561045"/>
                <a:gd name="connsiteX73" fmla="*/ 1022803 w 2485572"/>
                <a:gd name="connsiteY73" fmla="*/ 1387217 h 1561045"/>
                <a:gd name="connsiteX74" fmla="*/ 1011725 w 2485572"/>
                <a:gd name="connsiteY74" fmla="*/ 1381536 h 1561045"/>
                <a:gd name="connsiteX75" fmla="*/ 1000364 w 2485572"/>
                <a:gd name="connsiteY75" fmla="*/ 1381536 h 1561045"/>
                <a:gd name="connsiteX76" fmla="*/ 961167 w 2485572"/>
                <a:gd name="connsiteY76" fmla="*/ 1376140 h 1561045"/>
                <a:gd name="connsiteX77" fmla="*/ 924811 w 2485572"/>
                <a:gd name="connsiteY77" fmla="*/ 1367618 h 1561045"/>
                <a:gd name="connsiteX78" fmla="*/ 919131 w 2485572"/>
                <a:gd name="connsiteY78" fmla="*/ 1367618 h 1561045"/>
                <a:gd name="connsiteX79" fmla="*/ 913450 w 2485572"/>
                <a:gd name="connsiteY79" fmla="*/ 1364778 h 1561045"/>
                <a:gd name="connsiteX80" fmla="*/ 908053 w 2485572"/>
                <a:gd name="connsiteY80" fmla="*/ 1364778 h 1561045"/>
                <a:gd name="connsiteX81" fmla="*/ 877094 w 2485572"/>
                <a:gd name="connsiteY81" fmla="*/ 1381536 h 1561045"/>
                <a:gd name="connsiteX82" fmla="*/ 868857 w 2485572"/>
                <a:gd name="connsiteY82" fmla="*/ 1390057 h 1561045"/>
                <a:gd name="connsiteX83" fmla="*/ 835057 w 2485572"/>
                <a:gd name="connsiteY83" fmla="*/ 1434934 h 1561045"/>
                <a:gd name="connsiteX84" fmla="*/ 832217 w 2485572"/>
                <a:gd name="connsiteY84" fmla="*/ 1440331 h 1561045"/>
                <a:gd name="connsiteX85" fmla="*/ 832217 w 2485572"/>
                <a:gd name="connsiteY85" fmla="*/ 1446012 h 1561045"/>
                <a:gd name="connsiteX86" fmla="*/ 767741 w 2485572"/>
                <a:gd name="connsiteY86" fmla="*/ 1513327 h 1561045"/>
                <a:gd name="connsiteX87" fmla="*/ 711787 w 2485572"/>
                <a:gd name="connsiteY87" fmla="*/ 1535766 h 1561045"/>
                <a:gd name="connsiteX88" fmla="*/ 686508 w 2485572"/>
                <a:gd name="connsiteY88" fmla="*/ 1541447 h 1561045"/>
                <a:gd name="connsiteX89" fmla="*/ 661513 w 2485572"/>
                <a:gd name="connsiteY89" fmla="*/ 1549684 h 1561045"/>
                <a:gd name="connsiteX90" fmla="*/ 658672 w 2485572"/>
                <a:gd name="connsiteY90" fmla="*/ 1552524 h 1561045"/>
                <a:gd name="connsiteX91" fmla="*/ 652992 w 2485572"/>
                <a:gd name="connsiteY91" fmla="*/ 1555364 h 1561045"/>
                <a:gd name="connsiteX92" fmla="*/ 624873 w 2485572"/>
                <a:gd name="connsiteY92" fmla="*/ 1561045 h 1561045"/>
                <a:gd name="connsiteX93" fmla="*/ 619476 w 2485572"/>
                <a:gd name="connsiteY93" fmla="*/ 1558205 h 1561045"/>
                <a:gd name="connsiteX94" fmla="*/ 616636 w 2485572"/>
                <a:gd name="connsiteY94" fmla="*/ 1555364 h 1561045"/>
                <a:gd name="connsiteX95" fmla="*/ 597037 w 2485572"/>
                <a:gd name="connsiteY95" fmla="*/ 1532926 h 1561045"/>
                <a:gd name="connsiteX96" fmla="*/ 594197 w 2485572"/>
                <a:gd name="connsiteY96" fmla="*/ 1521848 h 1561045"/>
                <a:gd name="connsiteX97" fmla="*/ 591357 w 2485572"/>
                <a:gd name="connsiteY97" fmla="*/ 1519008 h 1561045"/>
                <a:gd name="connsiteX98" fmla="*/ 566078 w 2485572"/>
                <a:gd name="connsiteY98" fmla="*/ 1482368 h 1561045"/>
                <a:gd name="connsiteX99" fmla="*/ 560397 w 2485572"/>
                <a:gd name="connsiteY99" fmla="*/ 1471291 h 1561045"/>
                <a:gd name="connsiteX100" fmla="*/ 555000 w 2485572"/>
                <a:gd name="connsiteY100" fmla="*/ 1465610 h 1561045"/>
                <a:gd name="connsiteX101" fmla="*/ 498762 w 2485572"/>
                <a:gd name="connsiteY101" fmla="*/ 1432094 h 1561045"/>
                <a:gd name="connsiteX102" fmla="*/ 490525 w 2485572"/>
                <a:gd name="connsiteY102" fmla="*/ 1429254 h 1561045"/>
                <a:gd name="connsiteX103" fmla="*/ 487685 w 2485572"/>
                <a:gd name="connsiteY103" fmla="*/ 1429254 h 1561045"/>
                <a:gd name="connsiteX104" fmla="*/ 462406 w 2485572"/>
                <a:gd name="connsiteY104" fmla="*/ 1426413 h 1561045"/>
                <a:gd name="connsiteX105" fmla="*/ 400770 w 2485572"/>
                <a:gd name="connsiteY105" fmla="*/ 1426413 h 1561045"/>
                <a:gd name="connsiteX106" fmla="*/ 392250 w 2485572"/>
                <a:gd name="connsiteY106" fmla="*/ 1423573 h 1561045"/>
                <a:gd name="connsiteX107" fmla="*/ 384013 w 2485572"/>
                <a:gd name="connsiteY107" fmla="*/ 1420733 h 1561045"/>
                <a:gd name="connsiteX108" fmla="*/ 375492 w 2485572"/>
                <a:gd name="connsiteY108" fmla="*/ 1420733 h 1561045"/>
                <a:gd name="connsiteX109" fmla="*/ 319537 w 2485572"/>
                <a:gd name="connsiteY109" fmla="*/ 1409655 h 1561045"/>
                <a:gd name="connsiteX110" fmla="*/ 313856 w 2485572"/>
                <a:gd name="connsiteY110" fmla="*/ 1406815 h 1561045"/>
                <a:gd name="connsiteX111" fmla="*/ 308176 w 2485572"/>
                <a:gd name="connsiteY111" fmla="*/ 1406815 h 1561045"/>
                <a:gd name="connsiteX112" fmla="*/ 297098 w 2485572"/>
                <a:gd name="connsiteY112" fmla="*/ 1401134 h 1561045"/>
                <a:gd name="connsiteX113" fmla="*/ 221546 w 2485572"/>
                <a:gd name="connsiteY113" fmla="*/ 1392898 h 1561045"/>
                <a:gd name="connsiteX114" fmla="*/ 213025 w 2485572"/>
                <a:gd name="connsiteY114" fmla="*/ 1392898 h 1561045"/>
                <a:gd name="connsiteX115" fmla="*/ 204504 w 2485572"/>
                <a:gd name="connsiteY115" fmla="*/ 1395738 h 1561045"/>
                <a:gd name="connsiteX116" fmla="*/ 154230 w 2485572"/>
                <a:gd name="connsiteY116" fmla="*/ 1406815 h 1561045"/>
                <a:gd name="connsiteX117" fmla="*/ 148549 w 2485572"/>
                <a:gd name="connsiteY117" fmla="*/ 1403975 h 1561045"/>
                <a:gd name="connsiteX118" fmla="*/ 137472 w 2485572"/>
                <a:gd name="connsiteY118" fmla="*/ 1398294 h 1561045"/>
                <a:gd name="connsiteX119" fmla="*/ 131791 w 2485572"/>
                <a:gd name="connsiteY119" fmla="*/ 1398294 h 1561045"/>
                <a:gd name="connsiteX120" fmla="*/ 67316 w 2485572"/>
                <a:gd name="connsiteY120" fmla="*/ 1418177 h 1561045"/>
                <a:gd name="connsiteX121" fmla="*/ 58795 w 2485572"/>
                <a:gd name="connsiteY121" fmla="*/ 1420733 h 1561045"/>
                <a:gd name="connsiteX122" fmla="*/ 50558 w 2485572"/>
                <a:gd name="connsiteY122" fmla="*/ 1423573 h 1561045"/>
                <a:gd name="connsiteX123" fmla="*/ 42037 w 2485572"/>
                <a:gd name="connsiteY123" fmla="*/ 1423573 h 1561045"/>
                <a:gd name="connsiteX124" fmla="*/ 5681 w 2485572"/>
                <a:gd name="connsiteY124" fmla="*/ 1432094 h 1561045"/>
                <a:gd name="connsiteX125" fmla="*/ 2840 w 2485572"/>
                <a:gd name="connsiteY125" fmla="*/ 1403975 h 1561045"/>
                <a:gd name="connsiteX126" fmla="*/ 0 w 2485572"/>
                <a:gd name="connsiteY126" fmla="*/ 1395738 h 1561045"/>
                <a:gd name="connsiteX127" fmla="*/ 5681 w 2485572"/>
                <a:gd name="connsiteY127" fmla="*/ 1373299 h 1561045"/>
                <a:gd name="connsiteX128" fmla="*/ 5681 w 2485572"/>
                <a:gd name="connsiteY128" fmla="*/ 1361938 h 1561045"/>
                <a:gd name="connsiteX129" fmla="*/ 11361 w 2485572"/>
                <a:gd name="connsiteY129" fmla="*/ 1345180 h 1561045"/>
                <a:gd name="connsiteX130" fmla="*/ 42037 w 2485572"/>
                <a:gd name="connsiteY130" fmla="*/ 1305983 h 1561045"/>
                <a:gd name="connsiteX131" fmla="*/ 47718 w 2485572"/>
                <a:gd name="connsiteY131" fmla="*/ 1294622 h 1561045"/>
                <a:gd name="connsiteX132" fmla="*/ 39197 w 2485572"/>
                <a:gd name="connsiteY132" fmla="*/ 1275024 h 1561045"/>
                <a:gd name="connsiteX133" fmla="*/ 33516 w 2485572"/>
                <a:gd name="connsiteY133" fmla="*/ 1269627 h 1561045"/>
                <a:gd name="connsiteX134" fmla="*/ 33516 w 2485572"/>
                <a:gd name="connsiteY134" fmla="*/ 1244348 h 1561045"/>
                <a:gd name="connsiteX135" fmla="*/ 64475 w 2485572"/>
                <a:gd name="connsiteY135" fmla="*/ 1213389 h 1561045"/>
                <a:gd name="connsiteX136" fmla="*/ 81233 w 2485572"/>
                <a:gd name="connsiteY136" fmla="*/ 1199471 h 1561045"/>
                <a:gd name="connsiteX137" fmla="*/ 86914 w 2485572"/>
                <a:gd name="connsiteY137" fmla="*/ 1190950 h 1561045"/>
                <a:gd name="connsiteX138" fmla="*/ 97991 w 2485572"/>
                <a:gd name="connsiteY138" fmla="*/ 1160275 h 1561045"/>
                <a:gd name="connsiteX139" fmla="*/ 95435 w 2485572"/>
                <a:gd name="connsiteY139" fmla="*/ 1151753 h 1561045"/>
                <a:gd name="connsiteX140" fmla="*/ 95435 w 2485572"/>
                <a:gd name="connsiteY140" fmla="*/ 1121078 h 1561045"/>
                <a:gd name="connsiteX141" fmla="*/ 100832 w 2485572"/>
                <a:gd name="connsiteY141" fmla="*/ 1112557 h 1561045"/>
                <a:gd name="connsiteX142" fmla="*/ 103672 w 2485572"/>
                <a:gd name="connsiteY142" fmla="*/ 1106876 h 1561045"/>
                <a:gd name="connsiteX143" fmla="*/ 154230 w 2485572"/>
                <a:gd name="connsiteY143" fmla="*/ 1070520 h 1561045"/>
                <a:gd name="connsiteX144" fmla="*/ 176668 w 2485572"/>
                <a:gd name="connsiteY144" fmla="*/ 1045241 h 1561045"/>
                <a:gd name="connsiteX145" fmla="*/ 176668 w 2485572"/>
                <a:gd name="connsiteY145" fmla="*/ 1037004 h 1561045"/>
                <a:gd name="connsiteX146" fmla="*/ 173828 w 2485572"/>
                <a:gd name="connsiteY146" fmla="*/ 1028483 h 1561045"/>
                <a:gd name="connsiteX147" fmla="*/ 157070 w 2485572"/>
                <a:gd name="connsiteY147" fmla="*/ 1008885 h 1561045"/>
                <a:gd name="connsiteX148" fmla="*/ 154230 w 2485572"/>
                <a:gd name="connsiteY148" fmla="*/ 1000648 h 1561045"/>
                <a:gd name="connsiteX149" fmla="*/ 157070 w 2485572"/>
                <a:gd name="connsiteY149" fmla="*/ 964008 h 1561045"/>
                <a:gd name="connsiteX150" fmla="*/ 154230 w 2485572"/>
                <a:gd name="connsiteY150" fmla="*/ 955771 h 1561045"/>
                <a:gd name="connsiteX151" fmla="*/ 126111 w 2485572"/>
                <a:gd name="connsiteY151" fmla="*/ 930492 h 1561045"/>
                <a:gd name="connsiteX152" fmla="*/ 112193 w 2485572"/>
                <a:gd name="connsiteY152" fmla="*/ 927652 h 1561045"/>
                <a:gd name="connsiteX153" fmla="*/ 109353 w 2485572"/>
                <a:gd name="connsiteY153" fmla="*/ 921971 h 1561045"/>
                <a:gd name="connsiteX154" fmla="*/ 109353 w 2485572"/>
                <a:gd name="connsiteY154" fmla="*/ 908053 h 1561045"/>
                <a:gd name="connsiteX155" fmla="*/ 117590 w 2485572"/>
                <a:gd name="connsiteY155" fmla="*/ 891295 h 1561045"/>
                <a:gd name="connsiteX156" fmla="*/ 123270 w 2485572"/>
                <a:gd name="connsiteY156" fmla="*/ 885615 h 1561045"/>
                <a:gd name="connsiteX157" fmla="*/ 148549 w 2485572"/>
                <a:gd name="connsiteY157" fmla="*/ 866016 h 1561045"/>
                <a:gd name="connsiteX158" fmla="*/ 128951 w 2485572"/>
                <a:gd name="connsiteY158" fmla="*/ 840738 h 1561045"/>
                <a:gd name="connsiteX159" fmla="*/ 126111 w 2485572"/>
                <a:gd name="connsiteY159" fmla="*/ 821139 h 1561045"/>
                <a:gd name="connsiteX160" fmla="*/ 140028 w 2485572"/>
                <a:gd name="connsiteY160" fmla="*/ 812618 h 1561045"/>
                <a:gd name="connsiteX161" fmla="*/ 142869 w 2485572"/>
                <a:gd name="connsiteY161" fmla="*/ 790464 h 1561045"/>
                <a:gd name="connsiteX162" fmla="*/ 154230 w 2485572"/>
                <a:gd name="connsiteY162" fmla="*/ 773422 h 1561045"/>
                <a:gd name="connsiteX163" fmla="*/ 157070 w 2485572"/>
                <a:gd name="connsiteY163" fmla="*/ 762344 h 1561045"/>
                <a:gd name="connsiteX164" fmla="*/ 157070 w 2485572"/>
                <a:gd name="connsiteY164" fmla="*/ 753824 h 1561045"/>
                <a:gd name="connsiteX165" fmla="*/ 145709 w 2485572"/>
                <a:gd name="connsiteY165" fmla="*/ 731385 h 1561045"/>
                <a:gd name="connsiteX166" fmla="*/ 145709 w 2485572"/>
                <a:gd name="connsiteY166" fmla="*/ 723148 h 1561045"/>
                <a:gd name="connsiteX167" fmla="*/ 159627 w 2485572"/>
                <a:gd name="connsiteY167" fmla="*/ 714627 h 1561045"/>
                <a:gd name="connsiteX168" fmla="*/ 204504 w 2485572"/>
                <a:gd name="connsiteY168" fmla="*/ 708946 h 1561045"/>
                <a:gd name="connsiteX169" fmla="*/ 232623 w 2485572"/>
                <a:gd name="connsiteY169" fmla="*/ 678271 h 1561045"/>
                <a:gd name="connsiteX170" fmla="*/ 232623 w 2485572"/>
                <a:gd name="connsiteY170" fmla="*/ 666909 h 1561045"/>
                <a:gd name="connsiteX171" fmla="*/ 215865 w 2485572"/>
                <a:gd name="connsiteY171" fmla="*/ 644755 h 1561045"/>
                <a:gd name="connsiteX172" fmla="*/ 218705 w 2485572"/>
                <a:gd name="connsiteY172" fmla="*/ 613795 h 1561045"/>
                <a:gd name="connsiteX173" fmla="*/ 241144 w 2485572"/>
                <a:gd name="connsiteY173" fmla="*/ 582836 h 1561045"/>
                <a:gd name="connsiteX174" fmla="*/ 252221 w 2485572"/>
                <a:gd name="connsiteY174" fmla="*/ 571758 h 1561045"/>
                <a:gd name="connsiteX175" fmla="*/ 285737 w 2485572"/>
                <a:gd name="connsiteY175" fmla="*/ 524041 h 1561045"/>
                <a:gd name="connsiteX176" fmla="*/ 291418 w 2485572"/>
                <a:gd name="connsiteY176" fmla="*/ 518644 h 1561045"/>
                <a:gd name="connsiteX177" fmla="*/ 322377 w 2485572"/>
                <a:gd name="connsiteY177" fmla="*/ 518644 h 1561045"/>
                <a:gd name="connsiteX178" fmla="*/ 333455 w 2485572"/>
                <a:gd name="connsiteY178" fmla="*/ 510123 h 1561045"/>
                <a:gd name="connsiteX179" fmla="*/ 341976 w 2485572"/>
                <a:gd name="connsiteY179" fmla="*/ 482004 h 1561045"/>
                <a:gd name="connsiteX180" fmla="*/ 347372 w 2485572"/>
                <a:gd name="connsiteY180" fmla="*/ 476607 h 1561045"/>
                <a:gd name="connsiteX181" fmla="*/ 386853 w 2485572"/>
                <a:gd name="connsiteY181" fmla="*/ 459565 h 1561045"/>
                <a:gd name="connsiteX182" fmla="*/ 389409 w 2485572"/>
                <a:gd name="connsiteY182" fmla="*/ 454169 h 1561045"/>
                <a:gd name="connsiteX183" fmla="*/ 400770 w 2485572"/>
                <a:gd name="connsiteY183" fmla="*/ 434570 h 1561045"/>
                <a:gd name="connsiteX184" fmla="*/ 414688 w 2485572"/>
                <a:gd name="connsiteY184" fmla="*/ 392534 h 1561045"/>
                <a:gd name="connsiteX185" fmla="*/ 428890 w 2485572"/>
                <a:gd name="connsiteY185" fmla="*/ 341976 h 1561045"/>
                <a:gd name="connsiteX186" fmla="*/ 434286 w 2485572"/>
                <a:gd name="connsiteY186" fmla="*/ 255062 h 1561045"/>
                <a:gd name="connsiteX187" fmla="*/ 437127 w 2485572"/>
                <a:gd name="connsiteY187" fmla="*/ 252221 h 1561045"/>
                <a:gd name="connsiteX188" fmla="*/ 448488 w 2485572"/>
                <a:gd name="connsiteY188" fmla="*/ 235463 h 1561045"/>
                <a:gd name="connsiteX189" fmla="*/ 468086 w 2485572"/>
                <a:gd name="connsiteY189" fmla="*/ 221546 h 1561045"/>
                <a:gd name="connsiteX190" fmla="*/ 501602 w 2485572"/>
                <a:gd name="connsiteY190" fmla="*/ 215865 h 1561045"/>
                <a:gd name="connsiteX191" fmla="*/ 512964 w 2485572"/>
                <a:gd name="connsiteY191" fmla="*/ 213025 h 1561045"/>
                <a:gd name="connsiteX192" fmla="*/ 555000 w 2485572"/>
                <a:gd name="connsiteY192" fmla="*/ 187746 h 1561045"/>
                <a:gd name="connsiteX193" fmla="*/ 557557 w 2485572"/>
                <a:gd name="connsiteY193" fmla="*/ 182349 h 1561045"/>
                <a:gd name="connsiteX194" fmla="*/ 602434 w 2485572"/>
                <a:gd name="connsiteY194" fmla="*/ 131791 h 1561045"/>
                <a:gd name="connsiteX195" fmla="*/ 605274 w 2485572"/>
                <a:gd name="connsiteY195" fmla="*/ 123270 h 1561045"/>
                <a:gd name="connsiteX196" fmla="*/ 594197 w 2485572"/>
                <a:gd name="connsiteY196" fmla="*/ 70156 h 1561045"/>
                <a:gd name="connsiteX197" fmla="*/ 650151 w 2485572"/>
                <a:gd name="connsiteY197" fmla="*/ 92595 h 1561045"/>
                <a:gd name="connsiteX198" fmla="*/ 664069 w 2485572"/>
                <a:gd name="connsiteY198" fmla="*/ 92595 h 1561045"/>
                <a:gd name="connsiteX199" fmla="*/ 689348 w 2485572"/>
                <a:gd name="connsiteY199" fmla="*/ 98275 h 1561045"/>
                <a:gd name="connsiteX200" fmla="*/ 723148 w 2485572"/>
                <a:gd name="connsiteY200" fmla="*/ 89754 h 1561045"/>
                <a:gd name="connsiteX201" fmla="*/ 725704 w 2485572"/>
                <a:gd name="connsiteY201" fmla="*/ 92595 h 1561045"/>
                <a:gd name="connsiteX202" fmla="*/ 731385 w 2485572"/>
                <a:gd name="connsiteY202" fmla="*/ 92595 h 1561045"/>
                <a:gd name="connsiteX203" fmla="*/ 737065 w 2485572"/>
                <a:gd name="connsiteY203" fmla="*/ 95435 h 1561045"/>
                <a:gd name="connsiteX204" fmla="*/ 742746 w 2485572"/>
                <a:gd name="connsiteY204" fmla="*/ 95435 h 1561045"/>
                <a:gd name="connsiteX205" fmla="*/ 779102 w 2485572"/>
                <a:gd name="connsiteY205" fmla="*/ 75837 h 1561045"/>
                <a:gd name="connsiteX206" fmla="*/ 818299 w 2485572"/>
                <a:gd name="connsiteY206" fmla="*/ 39197 h 1561045"/>
                <a:gd name="connsiteX207" fmla="*/ 823980 w 2485572"/>
                <a:gd name="connsiteY207" fmla="*/ 33800 h 1561045"/>
                <a:gd name="connsiteX208" fmla="*/ 851815 w 2485572"/>
                <a:gd name="connsiteY208" fmla="*/ 19598 h 1561045"/>
                <a:gd name="connsiteX209" fmla="*/ 854655 w 2485572"/>
                <a:gd name="connsiteY209" fmla="*/ 14202 h 1561045"/>
                <a:gd name="connsiteX210" fmla="*/ 888455 w 2485572"/>
                <a:gd name="connsiteY210" fmla="*/ 8521 h 1561045"/>
                <a:gd name="connsiteX211" fmla="*/ 893852 w 2485572"/>
                <a:gd name="connsiteY211" fmla="*/ 11361 h 1561045"/>
                <a:gd name="connsiteX212" fmla="*/ 933332 w 2485572"/>
                <a:gd name="connsiteY212" fmla="*/ 36640 h 1561045"/>
                <a:gd name="connsiteX213" fmla="*/ 938729 w 2485572"/>
                <a:gd name="connsiteY213" fmla="*/ 42037 h 1561045"/>
                <a:gd name="connsiteX214" fmla="*/ 969689 w 2485572"/>
                <a:gd name="connsiteY214" fmla="*/ 61635 h 1561045"/>
                <a:gd name="connsiteX215" fmla="*/ 972529 w 2485572"/>
                <a:gd name="connsiteY215" fmla="*/ 64475 h 1561045"/>
                <a:gd name="connsiteX216" fmla="*/ 977925 w 2485572"/>
                <a:gd name="connsiteY216" fmla="*/ 67316 h 1561045"/>
                <a:gd name="connsiteX217" fmla="*/ 1011725 w 2485572"/>
                <a:gd name="connsiteY217" fmla="*/ 67316 h 1561045"/>
                <a:gd name="connsiteX218" fmla="*/ 1031324 w 2485572"/>
                <a:gd name="connsiteY218" fmla="*/ 64475 h 1561045"/>
                <a:gd name="connsiteX219" fmla="*/ 1042401 w 2485572"/>
                <a:gd name="connsiteY219" fmla="*/ 64475 h 1561045"/>
                <a:gd name="connsiteX220" fmla="*/ 1104036 w 2485572"/>
                <a:gd name="connsiteY220" fmla="*/ 70156 h 1561045"/>
                <a:gd name="connsiteX221" fmla="*/ 1109717 w 2485572"/>
                <a:gd name="connsiteY221" fmla="*/ 75837 h 1561045"/>
                <a:gd name="connsiteX222" fmla="*/ 1118238 w 2485572"/>
                <a:gd name="connsiteY222" fmla="*/ 81233 h 1561045"/>
                <a:gd name="connsiteX223" fmla="*/ 1121078 w 2485572"/>
                <a:gd name="connsiteY223" fmla="*/ 84074 h 1561045"/>
                <a:gd name="connsiteX224" fmla="*/ 1143517 w 2485572"/>
                <a:gd name="connsiteY224" fmla="*/ 95435 h 1561045"/>
                <a:gd name="connsiteX225" fmla="*/ 1151754 w 2485572"/>
                <a:gd name="connsiteY225" fmla="*/ 100832 h 1561045"/>
                <a:gd name="connsiteX226" fmla="*/ 1171352 w 2485572"/>
                <a:gd name="connsiteY226" fmla="*/ 100832 h 1561045"/>
                <a:gd name="connsiteX227" fmla="*/ 1174192 w 2485572"/>
                <a:gd name="connsiteY227" fmla="*/ 98275 h 1561045"/>
                <a:gd name="connsiteX228" fmla="*/ 1188110 w 2485572"/>
                <a:gd name="connsiteY228" fmla="*/ 89754 h 1561045"/>
                <a:gd name="connsiteX229" fmla="*/ 1193791 w 2485572"/>
                <a:gd name="connsiteY229" fmla="*/ 84074 h 1561045"/>
                <a:gd name="connsiteX230" fmla="*/ 1238668 w 2485572"/>
                <a:gd name="connsiteY230" fmla="*/ 75837 h 1561045"/>
                <a:gd name="connsiteX231" fmla="*/ 1244348 w 2485572"/>
                <a:gd name="connsiteY231" fmla="*/ 78677 h 1561045"/>
                <a:gd name="connsiteX232" fmla="*/ 1272184 w 2485572"/>
                <a:gd name="connsiteY232" fmla="*/ 75837 h 1561045"/>
                <a:gd name="connsiteX233" fmla="*/ 1280705 w 2485572"/>
                <a:gd name="connsiteY233" fmla="*/ 72996 h 1561045"/>
                <a:gd name="connsiteX234" fmla="*/ 1286385 w 2485572"/>
                <a:gd name="connsiteY234" fmla="*/ 72996 h 1561045"/>
                <a:gd name="connsiteX235" fmla="*/ 1348020 w 2485572"/>
                <a:gd name="connsiteY235" fmla="*/ 50558 h 1561045"/>
                <a:gd name="connsiteX236" fmla="*/ 1350861 w 2485572"/>
                <a:gd name="connsiteY236" fmla="*/ 50558 h 1561045"/>
                <a:gd name="connsiteX237" fmla="*/ 1392898 w 2485572"/>
                <a:gd name="connsiteY237" fmla="*/ 39197 h 1561045"/>
                <a:gd name="connsiteX238" fmla="*/ 1406815 w 2485572"/>
                <a:gd name="connsiteY238" fmla="*/ 39197 h 1561045"/>
                <a:gd name="connsiteX239" fmla="*/ 1459929 w 2485572"/>
                <a:gd name="connsiteY239" fmla="*/ 36640 h 1561045"/>
                <a:gd name="connsiteX240" fmla="*/ 1468450 w 2485572"/>
                <a:gd name="connsiteY240" fmla="*/ 36640 h 1561045"/>
                <a:gd name="connsiteX241" fmla="*/ 1474131 w 2485572"/>
                <a:gd name="connsiteY241" fmla="*/ 33800 h 1561045"/>
                <a:gd name="connsiteX242" fmla="*/ 1479528 w 2485572"/>
                <a:gd name="connsiteY242" fmla="*/ 30960 h 1561045"/>
                <a:gd name="connsiteX243" fmla="*/ 1485208 w 2485572"/>
                <a:gd name="connsiteY243" fmla="*/ 30960 h 1561045"/>
                <a:gd name="connsiteX244" fmla="*/ 1544003 w 2485572"/>
                <a:gd name="connsiteY244" fmla="*/ 16758 h 1561045"/>
                <a:gd name="connsiteX245" fmla="*/ 1549684 w 2485572"/>
                <a:gd name="connsiteY245" fmla="*/ 14202 h 1561045"/>
                <a:gd name="connsiteX246" fmla="*/ 1555364 w 2485572"/>
                <a:gd name="connsiteY246" fmla="*/ 14202 h 1561045"/>
                <a:gd name="connsiteX247" fmla="*/ 1563601 w 2485572"/>
                <a:gd name="connsiteY247" fmla="*/ 11361 h 1561045"/>
                <a:gd name="connsiteX248" fmla="*/ 1614159 w 2485572"/>
                <a:gd name="connsiteY248" fmla="*/ 22439 h 1561045"/>
                <a:gd name="connsiteX249" fmla="*/ 1619840 w 2485572"/>
                <a:gd name="connsiteY249" fmla="*/ 19598 h 1561045"/>
                <a:gd name="connsiteX250" fmla="*/ 1630917 w 2485572"/>
                <a:gd name="connsiteY250" fmla="*/ 16758 h 1561045"/>
                <a:gd name="connsiteX251" fmla="*/ 1645119 w 2485572"/>
                <a:gd name="connsiteY251" fmla="*/ 8521 h 1561045"/>
                <a:gd name="connsiteX252" fmla="*/ 1653356 w 2485572"/>
                <a:gd name="connsiteY252" fmla="*/ 5681 h 1561045"/>
                <a:gd name="connsiteX253" fmla="*/ 1689712 w 2485572"/>
                <a:gd name="connsiteY253" fmla="*/ 0 h 1561045"/>
                <a:gd name="connsiteX254" fmla="*/ 1698233 w 2485572"/>
                <a:gd name="connsiteY254" fmla="*/ 11361 h 1561045"/>
                <a:gd name="connsiteX255" fmla="*/ 1703914 w 2485572"/>
                <a:gd name="connsiteY255" fmla="*/ 14202 h 1561045"/>
                <a:gd name="connsiteX256" fmla="*/ 1709310 w 2485572"/>
                <a:gd name="connsiteY256" fmla="*/ 16758 h 1561045"/>
                <a:gd name="connsiteX257" fmla="*/ 1717831 w 2485572"/>
                <a:gd name="connsiteY257" fmla="*/ 16758 h 1561045"/>
                <a:gd name="connsiteX258" fmla="*/ 1757028 w 2485572"/>
                <a:gd name="connsiteY258" fmla="*/ 22439 h 1561045"/>
                <a:gd name="connsiteX259" fmla="*/ 1762708 w 2485572"/>
                <a:gd name="connsiteY259" fmla="*/ 25279 h 1561045"/>
                <a:gd name="connsiteX260" fmla="*/ 1768389 w 2485572"/>
                <a:gd name="connsiteY260" fmla="*/ 25279 h 1561045"/>
                <a:gd name="connsiteX261" fmla="*/ 1787987 w 2485572"/>
                <a:gd name="connsiteY261" fmla="*/ 33800 h 1561045"/>
                <a:gd name="connsiteX262" fmla="*/ 1793384 w 2485572"/>
                <a:gd name="connsiteY262" fmla="*/ 33800 h 1561045"/>
                <a:gd name="connsiteX263" fmla="*/ 1801905 w 2485572"/>
                <a:gd name="connsiteY263" fmla="*/ 36640 h 1561045"/>
                <a:gd name="connsiteX264" fmla="*/ 1835421 w 2485572"/>
                <a:gd name="connsiteY264" fmla="*/ 42037 h 1561045"/>
                <a:gd name="connsiteX265" fmla="*/ 1891659 w 2485572"/>
                <a:gd name="connsiteY265" fmla="*/ 61635 h 1561045"/>
                <a:gd name="connsiteX266" fmla="*/ 1897340 w 2485572"/>
                <a:gd name="connsiteY266" fmla="*/ 64475 h 1561045"/>
                <a:gd name="connsiteX267" fmla="*/ 1899896 w 2485572"/>
                <a:gd name="connsiteY267" fmla="*/ 67316 h 1561045"/>
                <a:gd name="connsiteX268" fmla="*/ 1944774 w 2485572"/>
                <a:gd name="connsiteY268" fmla="*/ 123270 h 1561045"/>
                <a:gd name="connsiteX269" fmla="*/ 1947614 w 2485572"/>
                <a:gd name="connsiteY269" fmla="*/ 128951 h 1561045"/>
                <a:gd name="connsiteX270" fmla="*/ 1950454 w 2485572"/>
                <a:gd name="connsiteY270" fmla="*/ 131791 h 1561045"/>
                <a:gd name="connsiteX271" fmla="*/ 1956135 w 2485572"/>
                <a:gd name="connsiteY271" fmla="*/ 140312 h 1561045"/>
                <a:gd name="connsiteX272" fmla="*/ 1958975 w 2485572"/>
                <a:gd name="connsiteY272" fmla="*/ 145709 h 1561045"/>
                <a:gd name="connsiteX273" fmla="*/ 1961532 w 2485572"/>
                <a:gd name="connsiteY273" fmla="*/ 154230 h 1561045"/>
                <a:gd name="connsiteX274" fmla="*/ 1998172 w 2485572"/>
                <a:gd name="connsiteY274" fmla="*/ 204788 h 1561045"/>
                <a:gd name="connsiteX275" fmla="*/ 2003569 w 2485572"/>
                <a:gd name="connsiteY275" fmla="*/ 207344 h 1561045"/>
                <a:gd name="connsiteX276" fmla="*/ 2009249 w 2485572"/>
                <a:gd name="connsiteY276" fmla="*/ 210184 h 1561045"/>
                <a:gd name="connsiteX277" fmla="*/ 2017770 w 2485572"/>
                <a:gd name="connsiteY277" fmla="*/ 210184 h 1561045"/>
                <a:gd name="connsiteX278" fmla="*/ 2026007 w 2485572"/>
                <a:gd name="connsiteY278" fmla="*/ 213025 h 1561045"/>
                <a:gd name="connsiteX279" fmla="*/ 2037368 w 2485572"/>
                <a:gd name="connsiteY279" fmla="*/ 215865 h 1561045"/>
                <a:gd name="connsiteX280" fmla="*/ 2099003 w 2485572"/>
                <a:gd name="connsiteY280" fmla="*/ 221546 h 1561045"/>
                <a:gd name="connsiteX281" fmla="*/ 2104684 w 2485572"/>
                <a:gd name="connsiteY281" fmla="*/ 224386 h 1561045"/>
                <a:gd name="connsiteX282" fmla="*/ 2112921 w 2485572"/>
                <a:gd name="connsiteY282" fmla="*/ 224386 h 1561045"/>
                <a:gd name="connsiteX283" fmla="*/ 2124283 w 2485572"/>
                <a:gd name="connsiteY283" fmla="*/ 229783 h 1561045"/>
                <a:gd name="connsiteX284" fmla="*/ 2177397 w 2485572"/>
                <a:gd name="connsiteY284" fmla="*/ 229783 h 1561045"/>
                <a:gd name="connsiteX285" fmla="*/ 2185918 w 2485572"/>
                <a:gd name="connsiteY285" fmla="*/ 232623 h 1561045"/>
                <a:gd name="connsiteX286" fmla="*/ 2213753 w 2485572"/>
                <a:gd name="connsiteY286" fmla="*/ 226942 h 1561045"/>
                <a:gd name="connsiteX287" fmla="*/ 2219434 w 2485572"/>
                <a:gd name="connsiteY287" fmla="*/ 224386 h 1561045"/>
                <a:gd name="connsiteX288" fmla="*/ 2241872 w 2485572"/>
                <a:gd name="connsiteY288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352604 w 2485572"/>
                <a:gd name="connsiteY70" fmla="*/ 1422832 h 1561045"/>
                <a:gd name="connsiteX71" fmla="*/ 1214492 w 2485572"/>
                <a:gd name="connsiteY71" fmla="*/ 1387908 h 1561045"/>
                <a:gd name="connsiteX72" fmla="*/ 1047569 w 2485572"/>
                <a:gd name="connsiteY72" fmla="*/ 1402296 h 1561045"/>
                <a:gd name="connsiteX73" fmla="*/ 1022803 w 2485572"/>
                <a:gd name="connsiteY73" fmla="*/ 1387217 h 1561045"/>
                <a:gd name="connsiteX74" fmla="*/ 1011725 w 2485572"/>
                <a:gd name="connsiteY74" fmla="*/ 1381536 h 1561045"/>
                <a:gd name="connsiteX75" fmla="*/ 1000364 w 2485572"/>
                <a:gd name="connsiteY75" fmla="*/ 1381536 h 1561045"/>
                <a:gd name="connsiteX76" fmla="*/ 961167 w 2485572"/>
                <a:gd name="connsiteY76" fmla="*/ 1376140 h 1561045"/>
                <a:gd name="connsiteX77" fmla="*/ 924811 w 2485572"/>
                <a:gd name="connsiteY77" fmla="*/ 1367618 h 1561045"/>
                <a:gd name="connsiteX78" fmla="*/ 919131 w 2485572"/>
                <a:gd name="connsiteY78" fmla="*/ 1367618 h 1561045"/>
                <a:gd name="connsiteX79" fmla="*/ 913450 w 2485572"/>
                <a:gd name="connsiteY79" fmla="*/ 1364778 h 1561045"/>
                <a:gd name="connsiteX80" fmla="*/ 908053 w 2485572"/>
                <a:gd name="connsiteY80" fmla="*/ 1364778 h 1561045"/>
                <a:gd name="connsiteX81" fmla="*/ 877094 w 2485572"/>
                <a:gd name="connsiteY81" fmla="*/ 1381536 h 1561045"/>
                <a:gd name="connsiteX82" fmla="*/ 868857 w 2485572"/>
                <a:gd name="connsiteY82" fmla="*/ 1390057 h 1561045"/>
                <a:gd name="connsiteX83" fmla="*/ 835057 w 2485572"/>
                <a:gd name="connsiteY83" fmla="*/ 1434934 h 1561045"/>
                <a:gd name="connsiteX84" fmla="*/ 832217 w 2485572"/>
                <a:gd name="connsiteY84" fmla="*/ 1440331 h 1561045"/>
                <a:gd name="connsiteX85" fmla="*/ 832217 w 2485572"/>
                <a:gd name="connsiteY85" fmla="*/ 1446012 h 1561045"/>
                <a:gd name="connsiteX86" fmla="*/ 767741 w 2485572"/>
                <a:gd name="connsiteY86" fmla="*/ 1513327 h 1561045"/>
                <a:gd name="connsiteX87" fmla="*/ 711787 w 2485572"/>
                <a:gd name="connsiteY87" fmla="*/ 1535766 h 1561045"/>
                <a:gd name="connsiteX88" fmla="*/ 686508 w 2485572"/>
                <a:gd name="connsiteY88" fmla="*/ 1541447 h 1561045"/>
                <a:gd name="connsiteX89" fmla="*/ 661513 w 2485572"/>
                <a:gd name="connsiteY89" fmla="*/ 1549684 h 1561045"/>
                <a:gd name="connsiteX90" fmla="*/ 658672 w 2485572"/>
                <a:gd name="connsiteY90" fmla="*/ 1552524 h 1561045"/>
                <a:gd name="connsiteX91" fmla="*/ 652992 w 2485572"/>
                <a:gd name="connsiteY91" fmla="*/ 1555364 h 1561045"/>
                <a:gd name="connsiteX92" fmla="*/ 624873 w 2485572"/>
                <a:gd name="connsiteY92" fmla="*/ 1561045 h 1561045"/>
                <a:gd name="connsiteX93" fmla="*/ 619476 w 2485572"/>
                <a:gd name="connsiteY93" fmla="*/ 1558205 h 1561045"/>
                <a:gd name="connsiteX94" fmla="*/ 616636 w 2485572"/>
                <a:gd name="connsiteY94" fmla="*/ 1555364 h 1561045"/>
                <a:gd name="connsiteX95" fmla="*/ 597037 w 2485572"/>
                <a:gd name="connsiteY95" fmla="*/ 1532926 h 1561045"/>
                <a:gd name="connsiteX96" fmla="*/ 594197 w 2485572"/>
                <a:gd name="connsiteY96" fmla="*/ 1521848 h 1561045"/>
                <a:gd name="connsiteX97" fmla="*/ 591357 w 2485572"/>
                <a:gd name="connsiteY97" fmla="*/ 1519008 h 1561045"/>
                <a:gd name="connsiteX98" fmla="*/ 566078 w 2485572"/>
                <a:gd name="connsiteY98" fmla="*/ 1482368 h 1561045"/>
                <a:gd name="connsiteX99" fmla="*/ 560397 w 2485572"/>
                <a:gd name="connsiteY99" fmla="*/ 1471291 h 1561045"/>
                <a:gd name="connsiteX100" fmla="*/ 555000 w 2485572"/>
                <a:gd name="connsiteY100" fmla="*/ 1465610 h 1561045"/>
                <a:gd name="connsiteX101" fmla="*/ 498762 w 2485572"/>
                <a:gd name="connsiteY101" fmla="*/ 1432094 h 1561045"/>
                <a:gd name="connsiteX102" fmla="*/ 490525 w 2485572"/>
                <a:gd name="connsiteY102" fmla="*/ 1429254 h 1561045"/>
                <a:gd name="connsiteX103" fmla="*/ 487685 w 2485572"/>
                <a:gd name="connsiteY103" fmla="*/ 1429254 h 1561045"/>
                <a:gd name="connsiteX104" fmla="*/ 462406 w 2485572"/>
                <a:gd name="connsiteY104" fmla="*/ 1426413 h 1561045"/>
                <a:gd name="connsiteX105" fmla="*/ 400770 w 2485572"/>
                <a:gd name="connsiteY105" fmla="*/ 1426413 h 1561045"/>
                <a:gd name="connsiteX106" fmla="*/ 392250 w 2485572"/>
                <a:gd name="connsiteY106" fmla="*/ 1423573 h 1561045"/>
                <a:gd name="connsiteX107" fmla="*/ 384013 w 2485572"/>
                <a:gd name="connsiteY107" fmla="*/ 1420733 h 1561045"/>
                <a:gd name="connsiteX108" fmla="*/ 375492 w 2485572"/>
                <a:gd name="connsiteY108" fmla="*/ 1420733 h 1561045"/>
                <a:gd name="connsiteX109" fmla="*/ 319537 w 2485572"/>
                <a:gd name="connsiteY109" fmla="*/ 1409655 h 1561045"/>
                <a:gd name="connsiteX110" fmla="*/ 313856 w 2485572"/>
                <a:gd name="connsiteY110" fmla="*/ 1406815 h 1561045"/>
                <a:gd name="connsiteX111" fmla="*/ 308176 w 2485572"/>
                <a:gd name="connsiteY111" fmla="*/ 1406815 h 1561045"/>
                <a:gd name="connsiteX112" fmla="*/ 297098 w 2485572"/>
                <a:gd name="connsiteY112" fmla="*/ 1401134 h 1561045"/>
                <a:gd name="connsiteX113" fmla="*/ 221546 w 2485572"/>
                <a:gd name="connsiteY113" fmla="*/ 1392898 h 1561045"/>
                <a:gd name="connsiteX114" fmla="*/ 213025 w 2485572"/>
                <a:gd name="connsiteY114" fmla="*/ 1392898 h 1561045"/>
                <a:gd name="connsiteX115" fmla="*/ 204504 w 2485572"/>
                <a:gd name="connsiteY115" fmla="*/ 1395738 h 1561045"/>
                <a:gd name="connsiteX116" fmla="*/ 154230 w 2485572"/>
                <a:gd name="connsiteY116" fmla="*/ 1406815 h 1561045"/>
                <a:gd name="connsiteX117" fmla="*/ 148549 w 2485572"/>
                <a:gd name="connsiteY117" fmla="*/ 1403975 h 1561045"/>
                <a:gd name="connsiteX118" fmla="*/ 137472 w 2485572"/>
                <a:gd name="connsiteY118" fmla="*/ 1398294 h 1561045"/>
                <a:gd name="connsiteX119" fmla="*/ 131791 w 2485572"/>
                <a:gd name="connsiteY119" fmla="*/ 1398294 h 1561045"/>
                <a:gd name="connsiteX120" fmla="*/ 67316 w 2485572"/>
                <a:gd name="connsiteY120" fmla="*/ 1418177 h 1561045"/>
                <a:gd name="connsiteX121" fmla="*/ 58795 w 2485572"/>
                <a:gd name="connsiteY121" fmla="*/ 1420733 h 1561045"/>
                <a:gd name="connsiteX122" fmla="*/ 50558 w 2485572"/>
                <a:gd name="connsiteY122" fmla="*/ 1423573 h 1561045"/>
                <a:gd name="connsiteX123" fmla="*/ 42037 w 2485572"/>
                <a:gd name="connsiteY123" fmla="*/ 1423573 h 1561045"/>
                <a:gd name="connsiteX124" fmla="*/ 5681 w 2485572"/>
                <a:gd name="connsiteY124" fmla="*/ 1432094 h 1561045"/>
                <a:gd name="connsiteX125" fmla="*/ 2840 w 2485572"/>
                <a:gd name="connsiteY125" fmla="*/ 1403975 h 1561045"/>
                <a:gd name="connsiteX126" fmla="*/ 0 w 2485572"/>
                <a:gd name="connsiteY126" fmla="*/ 1395738 h 1561045"/>
                <a:gd name="connsiteX127" fmla="*/ 5681 w 2485572"/>
                <a:gd name="connsiteY127" fmla="*/ 1373299 h 1561045"/>
                <a:gd name="connsiteX128" fmla="*/ 5681 w 2485572"/>
                <a:gd name="connsiteY128" fmla="*/ 1361938 h 1561045"/>
                <a:gd name="connsiteX129" fmla="*/ 11361 w 2485572"/>
                <a:gd name="connsiteY129" fmla="*/ 1345180 h 1561045"/>
                <a:gd name="connsiteX130" fmla="*/ 42037 w 2485572"/>
                <a:gd name="connsiteY130" fmla="*/ 1305983 h 1561045"/>
                <a:gd name="connsiteX131" fmla="*/ 47718 w 2485572"/>
                <a:gd name="connsiteY131" fmla="*/ 1294622 h 1561045"/>
                <a:gd name="connsiteX132" fmla="*/ 39197 w 2485572"/>
                <a:gd name="connsiteY132" fmla="*/ 1275024 h 1561045"/>
                <a:gd name="connsiteX133" fmla="*/ 33516 w 2485572"/>
                <a:gd name="connsiteY133" fmla="*/ 1269627 h 1561045"/>
                <a:gd name="connsiteX134" fmla="*/ 33516 w 2485572"/>
                <a:gd name="connsiteY134" fmla="*/ 1244348 h 1561045"/>
                <a:gd name="connsiteX135" fmla="*/ 64475 w 2485572"/>
                <a:gd name="connsiteY135" fmla="*/ 1213389 h 1561045"/>
                <a:gd name="connsiteX136" fmla="*/ 81233 w 2485572"/>
                <a:gd name="connsiteY136" fmla="*/ 1199471 h 1561045"/>
                <a:gd name="connsiteX137" fmla="*/ 86914 w 2485572"/>
                <a:gd name="connsiteY137" fmla="*/ 1190950 h 1561045"/>
                <a:gd name="connsiteX138" fmla="*/ 97991 w 2485572"/>
                <a:gd name="connsiteY138" fmla="*/ 1160275 h 1561045"/>
                <a:gd name="connsiteX139" fmla="*/ 95435 w 2485572"/>
                <a:gd name="connsiteY139" fmla="*/ 1151753 h 1561045"/>
                <a:gd name="connsiteX140" fmla="*/ 95435 w 2485572"/>
                <a:gd name="connsiteY140" fmla="*/ 1121078 h 1561045"/>
                <a:gd name="connsiteX141" fmla="*/ 100832 w 2485572"/>
                <a:gd name="connsiteY141" fmla="*/ 1112557 h 1561045"/>
                <a:gd name="connsiteX142" fmla="*/ 103672 w 2485572"/>
                <a:gd name="connsiteY142" fmla="*/ 1106876 h 1561045"/>
                <a:gd name="connsiteX143" fmla="*/ 154230 w 2485572"/>
                <a:gd name="connsiteY143" fmla="*/ 1070520 h 1561045"/>
                <a:gd name="connsiteX144" fmla="*/ 176668 w 2485572"/>
                <a:gd name="connsiteY144" fmla="*/ 1045241 h 1561045"/>
                <a:gd name="connsiteX145" fmla="*/ 176668 w 2485572"/>
                <a:gd name="connsiteY145" fmla="*/ 1037004 h 1561045"/>
                <a:gd name="connsiteX146" fmla="*/ 173828 w 2485572"/>
                <a:gd name="connsiteY146" fmla="*/ 1028483 h 1561045"/>
                <a:gd name="connsiteX147" fmla="*/ 157070 w 2485572"/>
                <a:gd name="connsiteY147" fmla="*/ 1008885 h 1561045"/>
                <a:gd name="connsiteX148" fmla="*/ 154230 w 2485572"/>
                <a:gd name="connsiteY148" fmla="*/ 1000648 h 1561045"/>
                <a:gd name="connsiteX149" fmla="*/ 157070 w 2485572"/>
                <a:gd name="connsiteY149" fmla="*/ 964008 h 1561045"/>
                <a:gd name="connsiteX150" fmla="*/ 154230 w 2485572"/>
                <a:gd name="connsiteY150" fmla="*/ 955771 h 1561045"/>
                <a:gd name="connsiteX151" fmla="*/ 126111 w 2485572"/>
                <a:gd name="connsiteY151" fmla="*/ 930492 h 1561045"/>
                <a:gd name="connsiteX152" fmla="*/ 112193 w 2485572"/>
                <a:gd name="connsiteY152" fmla="*/ 927652 h 1561045"/>
                <a:gd name="connsiteX153" fmla="*/ 109353 w 2485572"/>
                <a:gd name="connsiteY153" fmla="*/ 921971 h 1561045"/>
                <a:gd name="connsiteX154" fmla="*/ 109353 w 2485572"/>
                <a:gd name="connsiteY154" fmla="*/ 908053 h 1561045"/>
                <a:gd name="connsiteX155" fmla="*/ 117590 w 2485572"/>
                <a:gd name="connsiteY155" fmla="*/ 891295 h 1561045"/>
                <a:gd name="connsiteX156" fmla="*/ 123270 w 2485572"/>
                <a:gd name="connsiteY156" fmla="*/ 885615 h 1561045"/>
                <a:gd name="connsiteX157" fmla="*/ 148549 w 2485572"/>
                <a:gd name="connsiteY157" fmla="*/ 866016 h 1561045"/>
                <a:gd name="connsiteX158" fmla="*/ 128951 w 2485572"/>
                <a:gd name="connsiteY158" fmla="*/ 840738 h 1561045"/>
                <a:gd name="connsiteX159" fmla="*/ 126111 w 2485572"/>
                <a:gd name="connsiteY159" fmla="*/ 821139 h 1561045"/>
                <a:gd name="connsiteX160" fmla="*/ 140028 w 2485572"/>
                <a:gd name="connsiteY160" fmla="*/ 812618 h 1561045"/>
                <a:gd name="connsiteX161" fmla="*/ 142869 w 2485572"/>
                <a:gd name="connsiteY161" fmla="*/ 790464 h 1561045"/>
                <a:gd name="connsiteX162" fmla="*/ 154230 w 2485572"/>
                <a:gd name="connsiteY162" fmla="*/ 773422 h 1561045"/>
                <a:gd name="connsiteX163" fmla="*/ 157070 w 2485572"/>
                <a:gd name="connsiteY163" fmla="*/ 762344 h 1561045"/>
                <a:gd name="connsiteX164" fmla="*/ 157070 w 2485572"/>
                <a:gd name="connsiteY164" fmla="*/ 753824 h 1561045"/>
                <a:gd name="connsiteX165" fmla="*/ 145709 w 2485572"/>
                <a:gd name="connsiteY165" fmla="*/ 731385 h 1561045"/>
                <a:gd name="connsiteX166" fmla="*/ 145709 w 2485572"/>
                <a:gd name="connsiteY166" fmla="*/ 723148 h 1561045"/>
                <a:gd name="connsiteX167" fmla="*/ 159627 w 2485572"/>
                <a:gd name="connsiteY167" fmla="*/ 714627 h 1561045"/>
                <a:gd name="connsiteX168" fmla="*/ 204504 w 2485572"/>
                <a:gd name="connsiteY168" fmla="*/ 708946 h 1561045"/>
                <a:gd name="connsiteX169" fmla="*/ 232623 w 2485572"/>
                <a:gd name="connsiteY169" fmla="*/ 678271 h 1561045"/>
                <a:gd name="connsiteX170" fmla="*/ 232623 w 2485572"/>
                <a:gd name="connsiteY170" fmla="*/ 666909 h 1561045"/>
                <a:gd name="connsiteX171" fmla="*/ 215865 w 2485572"/>
                <a:gd name="connsiteY171" fmla="*/ 644755 h 1561045"/>
                <a:gd name="connsiteX172" fmla="*/ 218705 w 2485572"/>
                <a:gd name="connsiteY172" fmla="*/ 613795 h 1561045"/>
                <a:gd name="connsiteX173" fmla="*/ 241144 w 2485572"/>
                <a:gd name="connsiteY173" fmla="*/ 582836 h 1561045"/>
                <a:gd name="connsiteX174" fmla="*/ 252221 w 2485572"/>
                <a:gd name="connsiteY174" fmla="*/ 571758 h 1561045"/>
                <a:gd name="connsiteX175" fmla="*/ 285737 w 2485572"/>
                <a:gd name="connsiteY175" fmla="*/ 524041 h 1561045"/>
                <a:gd name="connsiteX176" fmla="*/ 291418 w 2485572"/>
                <a:gd name="connsiteY176" fmla="*/ 518644 h 1561045"/>
                <a:gd name="connsiteX177" fmla="*/ 322377 w 2485572"/>
                <a:gd name="connsiteY177" fmla="*/ 518644 h 1561045"/>
                <a:gd name="connsiteX178" fmla="*/ 333455 w 2485572"/>
                <a:gd name="connsiteY178" fmla="*/ 510123 h 1561045"/>
                <a:gd name="connsiteX179" fmla="*/ 341976 w 2485572"/>
                <a:gd name="connsiteY179" fmla="*/ 482004 h 1561045"/>
                <a:gd name="connsiteX180" fmla="*/ 347372 w 2485572"/>
                <a:gd name="connsiteY180" fmla="*/ 476607 h 1561045"/>
                <a:gd name="connsiteX181" fmla="*/ 386853 w 2485572"/>
                <a:gd name="connsiteY181" fmla="*/ 459565 h 1561045"/>
                <a:gd name="connsiteX182" fmla="*/ 389409 w 2485572"/>
                <a:gd name="connsiteY182" fmla="*/ 454169 h 1561045"/>
                <a:gd name="connsiteX183" fmla="*/ 400770 w 2485572"/>
                <a:gd name="connsiteY183" fmla="*/ 434570 h 1561045"/>
                <a:gd name="connsiteX184" fmla="*/ 414688 w 2485572"/>
                <a:gd name="connsiteY184" fmla="*/ 392534 h 1561045"/>
                <a:gd name="connsiteX185" fmla="*/ 428890 w 2485572"/>
                <a:gd name="connsiteY185" fmla="*/ 341976 h 1561045"/>
                <a:gd name="connsiteX186" fmla="*/ 434286 w 2485572"/>
                <a:gd name="connsiteY186" fmla="*/ 255062 h 1561045"/>
                <a:gd name="connsiteX187" fmla="*/ 437127 w 2485572"/>
                <a:gd name="connsiteY187" fmla="*/ 252221 h 1561045"/>
                <a:gd name="connsiteX188" fmla="*/ 448488 w 2485572"/>
                <a:gd name="connsiteY188" fmla="*/ 235463 h 1561045"/>
                <a:gd name="connsiteX189" fmla="*/ 468086 w 2485572"/>
                <a:gd name="connsiteY189" fmla="*/ 221546 h 1561045"/>
                <a:gd name="connsiteX190" fmla="*/ 501602 w 2485572"/>
                <a:gd name="connsiteY190" fmla="*/ 215865 h 1561045"/>
                <a:gd name="connsiteX191" fmla="*/ 512964 w 2485572"/>
                <a:gd name="connsiteY191" fmla="*/ 213025 h 1561045"/>
                <a:gd name="connsiteX192" fmla="*/ 555000 w 2485572"/>
                <a:gd name="connsiteY192" fmla="*/ 187746 h 1561045"/>
                <a:gd name="connsiteX193" fmla="*/ 557557 w 2485572"/>
                <a:gd name="connsiteY193" fmla="*/ 182349 h 1561045"/>
                <a:gd name="connsiteX194" fmla="*/ 602434 w 2485572"/>
                <a:gd name="connsiteY194" fmla="*/ 131791 h 1561045"/>
                <a:gd name="connsiteX195" fmla="*/ 605274 w 2485572"/>
                <a:gd name="connsiteY195" fmla="*/ 123270 h 1561045"/>
                <a:gd name="connsiteX196" fmla="*/ 594197 w 2485572"/>
                <a:gd name="connsiteY196" fmla="*/ 70156 h 1561045"/>
                <a:gd name="connsiteX197" fmla="*/ 650151 w 2485572"/>
                <a:gd name="connsiteY197" fmla="*/ 92595 h 1561045"/>
                <a:gd name="connsiteX198" fmla="*/ 664069 w 2485572"/>
                <a:gd name="connsiteY198" fmla="*/ 92595 h 1561045"/>
                <a:gd name="connsiteX199" fmla="*/ 689348 w 2485572"/>
                <a:gd name="connsiteY199" fmla="*/ 98275 h 1561045"/>
                <a:gd name="connsiteX200" fmla="*/ 723148 w 2485572"/>
                <a:gd name="connsiteY200" fmla="*/ 89754 h 1561045"/>
                <a:gd name="connsiteX201" fmla="*/ 725704 w 2485572"/>
                <a:gd name="connsiteY201" fmla="*/ 92595 h 1561045"/>
                <a:gd name="connsiteX202" fmla="*/ 731385 w 2485572"/>
                <a:gd name="connsiteY202" fmla="*/ 92595 h 1561045"/>
                <a:gd name="connsiteX203" fmla="*/ 737065 w 2485572"/>
                <a:gd name="connsiteY203" fmla="*/ 95435 h 1561045"/>
                <a:gd name="connsiteX204" fmla="*/ 742746 w 2485572"/>
                <a:gd name="connsiteY204" fmla="*/ 95435 h 1561045"/>
                <a:gd name="connsiteX205" fmla="*/ 779102 w 2485572"/>
                <a:gd name="connsiteY205" fmla="*/ 75837 h 1561045"/>
                <a:gd name="connsiteX206" fmla="*/ 818299 w 2485572"/>
                <a:gd name="connsiteY206" fmla="*/ 39197 h 1561045"/>
                <a:gd name="connsiteX207" fmla="*/ 823980 w 2485572"/>
                <a:gd name="connsiteY207" fmla="*/ 33800 h 1561045"/>
                <a:gd name="connsiteX208" fmla="*/ 851815 w 2485572"/>
                <a:gd name="connsiteY208" fmla="*/ 19598 h 1561045"/>
                <a:gd name="connsiteX209" fmla="*/ 854655 w 2485572"/>
                <a:gd name="connsiteY209" fmla="*/ 14202 h 1561045"/>
                <a:gd name="connsiteX210" fmla="*/ 888455 w 2485572"/>
                <a:gd name="connsiteY210" fmla="*/ 8521 h 1561045"/>
                <a:gd name="connsiteX211" fmla="*/ 893852 w 2485572"/>
                <a:gd name="connsiteY211" fmla="*/ 11361 h 1561045"/>
                <a:gd name="connsiteX212" fmla="*/ 933332 w 2485572"/>
                <a:gd name="connsiteY212" fmla="*/ 36640 h 1561045"/>
                <a:gd name="connsiteX213" fmla="*/ 938729 w 2485572"/>
                <a:gd name="connsiteY213" fmla="*/ 42037 h 1561045"/>
                <a:gd name="connsiteX214" fmla="*/ 969689 w 2485572"/>
                <a:gd name="connsiteY214" fmla="*/ 61635 h 1561045"/>
                <a:gd name="connsiteX215" fmla="*/ 972529 w 2485572"/>
                <a:gd name="connsiteY215" fmla="*/ 64475 h 1561045"/>
                <a:gd name="connsiteX216" fmla="*/ 977925 w 2485572"/>
                <a:gd name="connsiteY216" fmla="*/ 67316 h 1561045"/>
                <a:gd name="connsiteX217" fmla="*/ 1011725 w 2485572"/>
                <a:gd name="connsiteY217" fmla="*/ 67316 h 1561045"/>
                <a:gd name="connsiteX218" fmla="*/ 1031324 w 2485572"/>
                <a:gd name="connsiteY218" fmla="*/ 64475 h 1561045"/>
                <a:gd name="connsiteX219" fmla="*/ 1042401 w 2485572"/>
                <a:gd name="connsiteY219" fmla="*/ 64475 h 1561045"/>
                <a:gd name="connsiteX220" fmla="*/ 1104036 w 2485572"/>
                <a:gd name="connsiteY220" fmla="*/ 70156 h 1561045"/>
                <a:gd name="connsiteX221" fmla="*/ 1109717 w 2485572"/>
                <a:gd name="connsiteY221" fmla="*/ 75837 h 1561045"/>
                <a:gd name="connsiteX222" fmla="*/ 1118238 w 2485572"/>
                <a:gd name="connsiteY222" fmla="*/ 81233 h 1561045"/>
                <a:gd name="connsiteX223" fmla="*/ 1121078 w 2485572"/>
                <a:gd name="connsiteY223" fmla="*/ 84074 h 1561045"/>
                <a:gd name="connsiteX224" fmla="*/ 1143517 w 2485572"/>
                <a:gd name="connsiteY224" fmla="*/ 95435 h 1561045"/>
                <a:gd name="connsiteX225" fmla="*/ 1151754 w 2485572"/>
                <a:gd name="connsiteY225" fmla="*/ 100832 h 1561045"/>
                <a:gd name="connsiteX226" fmla="*/ 1171352 w 2485572"/>
                <a:gd name="connsiteY226" fmla="*/ 100832 h 1561045"/>
                <a:gd name="connsiteX227" fmla="*/ 1174192 w 2485572"/>
                <a:gd name="connsiteY227" fmla="*/ 98275 h 1561045"/>
                <a:gd name="connsiteX228" fmla="*/ 1188110 w 2485572"/>
                <a:gd name="connsiteY228" fmla="*/ 89754 h 1561045"/>
                <a:gd name="connsiteX229" fmla="*/ 1193791 w 2485572"/>
                <a:gd name="connsiteY229" fmla="*/ 84074 h 1561045"/>
                <a:gd name="connsiteX230" fmla="*/ 1238668 w 2485572"/>
                <a:gd name="connsiteY230" fmla="*/ 75837 h 1561045"/>
                <a:gd name="connsiteX231" fmla="*/ 1244348 w 2485572"/>
                <a:gd name="connsiteY231" fmla="*/ 78677 h 1561045"/>
                <a:gd name="connsiteX232" fmla="*/ 1272184 w 2485572"/>
                <a:gd name="connsiteY232" fmla="*/ 75837 h 1561045"/>
                <a:gd name="connsiteX233" fmla="*/ 1280705 w 2485572"/>
                <a:gd name="connsiteY233" fmla="*/ 72996 h 1561045"/>
                <a:gd name="connsiteX234" fmla="*/ 1286385 w 2485572"/>
                <a:gd name="connsiteY234" fmla="*/ 72996 h 1561045"/>
                <a:gd name="connsiteX235" fmla="*/ 1348020 w 2485572"/>
                <a:gd name="connsiteY235" fmla="*/ 50558 h 1561045"/>
                <a:gd name="connsiteX236" fmla="*/ 1350861 w 2485572"/>
                <a:gd name="connsiteY236" fmla="*/ 50558 h 1561045"/>
                <a:gd name="connsiteX237" fmla="*/ 1392898 w 2485572"/>
                <a:gd name="connsiteY237" fmla="*/ 39197 h 1561045"/>
                <a:gd name="connsiteX238" fmla="*/ 1406815 w 2485572"/>
                <a:gd name="connsiteY238" fmla="*/ 39197 h 1561045"/>
                <a:gd name="connsiteX239" fmla="*/ 1459929 w 2485572"/>
                <a:gd name="connsiteY239" fmla="*/ 36640 h 1561045"/>
                <a:gd name="connsiteX240" fmla="*/ 1468450 w 2485572"/>
                <a:gd name="connsiteY240" fmla="*/ 36640 h 1561045"/>
                <a:gd name="connsiteX241" fmla="*/ 1474131 w 2485572"/>
                <a:gd name="connsiteY241" fmla="*/ 33800 h 1561045"/>
                <a:gd name="connsiteX242" fmla="*/ 1479528 w 2485572"/>
                <a:gd name="connsiteY242" fmla="*/ 30960 h 1561045"/>
                <a:gd name="connsiteX243" fmla="*/ 1485208 w 2485572"/>
                <a:gd name="connsiteY243" fmla="*/ 30960 h 1561045"/>
                <a:gd name="connsiteX244" fmla="*/ 1544003 w 2485572"/>
                <a:gd name="connsiteY244" fmla="*/ 16758 h 1561045"/>
                <a:gd name="connsiteX245" fmla="*/ 1549684 w 2485572"/>
                <a:gd name="connsiteY245" fmla="*/ 14202 h 1561045"/>
                <a:gd name="connsiteX246" fmla="*/ 1555364 w 2485572"/>
                <a:gd name="connsiteY246" fmla="*/ 14202 h 1561045"/>
                <a:gd name="connsiteX247" fmla="*/ 1563601 w 2485572"/>
                <a:gd name="connsiteY247" fmla="*/ 11361 h 1561045"/>
                <a:gd name="connsiteX248" fmla="*/ 1614159 w 2485572"/>
                <a:gd name="connsiteY248" fmla="*/ 22439 h 1561045"/>
                <a:gd name="connsiteX249" fmla="*/ 1619840 w 2485572"/>
                <a:gd name="connsiteY249" fmla="*/ 19598 h 1561045"/>
                <a:gd name="connsiteX250" fmla="*/ 1630917 w 2485572"/>
                <a:gd name="connsiteY250" fmla="*/ 16758 h 1561045"/>
                <a:gd name="connsiteX251" fmla="*/ 1645119 w 2485572"/>
                <a:gd name="connsiteY251" fmla="*/ 8521 h 1561045"/>
                <a:gd name="connsiteX252" fmla="*/ 1653356 w 2485572"/>
                <a:gd name="connsiteY252" fmla="*/ 5681 h 1561045"/>
                <a:gd name="connsiteX253" fmla="*/ 1689712 w 2485572"/>
                <a:gd name="connsiteY253" fmla="*/ 0 h 1561045"/>
                <a:gd name="connsiteX254" fmla="*/ 1698233 w 2485572"/>
                <a:gd name="connsiteY254" fmla="*/ 11361 h 1561045"/>
                <a:gd name="connsiteX255" fmla="*/ 1703914 w 2485572"/>
                <a:gd name="connsiteY255" fmla="*/ 14202 h 1561045"/>
                <a:gd name="connsiteX256" fmla="*/ 1709310 w 2485572"/>
                <a:gd name="connsiteY256" fmla="*/ 16758 h 1561045"/>
                <a:gd name="connsiteX257" fmla="*/ 1717831 w 2485572"/>
                <a:gd name="connsiteY257" fmla="*/ 16758 h 1561045"/>
                <a:gd name="connsiteX258" fmla="*/ 1757028 w 2485572"/>
                <a:gd name="connsiteY258" fmla="*/ 22439 h 1561045"/>
                <a:gd name="connsiteX259" fmla="*/ 1762708 w 2485572"/>
                <a:gd name="connsiteY259" fmla="*/ 25279 h 1561045"/>
                <a:gd name="connsiteX260" fmla="*/ 1768389 w 2485572"/>
                <a:gd name="connsiteY260" fmla="*/ 25279 h 1561045"/>
                <a:gd name="connsiteX261" fmla="*/ 1787987 w 2485572"/>
                <a:gd name="connsiteY261" fmla="*/ 33800 h 1561045"/>
                <a:gd name="connsiteX262" fmla="*/ 1793384 w 2485572"/>
                <a:gd name="connsiteY262" fmla="*/ 33800 h 1561045"/>
                <a:gd name="connsiteX263" fmla="*/ 1801905 w 2485572"/>
                <a:gd name="connsiteY263" fmla="*/ 36640 h 1561045"/>
                <a:gd name="connsiteX264" fmla="*/ 1835421 w 2485572"/>
                <a:gd name="connsiteY264" fmla="*/ 42037 h 1561045"/>
                <a:gd name="connsiteX265" fmla="*/ 1891659 w 2485572"/>
                <a:gd name="connsiteY265" fmla="*/ 61635 h 1561045"/>
                <a:gd name="connsiteX266" fmla="*/ 1897340 w 2485572"/>
                <a:gd name="connsiteY266" fmla="*/ 64475 h 1561045"/>
                <a:gd name="connsiteX267" fmla="*/ 1899896 w 2485572"/>
                <a:gd name="connsiteY267" fmla="*/ 67316 h 1561045"/>
                <a:gd name="connsiteX268" fmla="*/ 1944774 w 2485572"/>
                <a:gd name="connsiteY268" fmla="*/ 123270 h 1561045"/>
                <a:gd name="connsiteX269" fmla="*/ 1947614 w 2485572"/>
                <a:gd name="connsiteY269" fmla="*/ 128951 h 1561045"/>
                <a:gd name="connsiteX270" fmla="*/ 1950454 w 2485572"/>
                <a:gd name="connsiteY270" fmla="*/ 131791 h 1561045"/>
                <a:gd name="connsiteX271" fmla="*/ 1956135 w 2485572"/>
                <a:gd name="connsiteY271" fmla="*/ 140312 h 1561045"/>
                <a:gd name="connsiteX272" fmla="*/ 1958975 w 2485572"/>
                <a:gd name="connsiteY272" fmla="*/ 145709 h 1561045"/>
                <a:gd name="connsiteX273" fmla="*/ 1961532 w 2485572"/>
                <a:gd name="connsiteY273" fmla="*/ 154230 h 1561045"/>
                <a:gd name="connsiteX274" fmla="*/ 1998172 w 2485572"/>
                <a:gd name="connsiteY274" fmla="*/ 204788 h 1561045"/>
                <a:gd name="connsiteX275" fmla="*/ 2003569 w 2485572"/>
                <a:gd name="connsiteY275" fmla="*/ 207344 h 1561045"/>
                <a:gd name="connsiteX276" fmla="*/ 2009249 w 2485572"/>
                <a:gd name="connsiteY276" fmla="*/ 210184 h 1561045"/>
                <a:gd name="connsiteX277" fmla="*/ 2017770 w 2485572"/>
                <a:gd name="connsiteY277" fmla="*/ 210184 h 1561045"/>
                <a:gd name="connsiteX278" fmla="*/ 2026007 w 2485572"/>
                <a:gd name="connsiteY278" fmla="*/ 213025 h 1561045"/>
                <a:gd name="connsiteX279" fmla="*/ 2037368 w 2485572"/>
                <a:gd name="connsiteY279" fmla="*/ 215865 h 1561045"/>
                <a:gd name="connsiteX280" fmla="*/ 2099003 w 2485572"/>
                <a:gd name="connsiteY280" fmla="*/ 221546 h 1561045"/>
                <a:gd name="connsiteX281" fmla="*/ 2104684 w 2485572"/>
                <a:gd name="connsiteY281" fmla="*/ 224386 h 1561045"/>
                <a:gd name="connsiteX282" fmla="*/ 2112921 w 2485572"/>
                <a:gd name="connsiteY282" fmla="*/ 224386 h 1561045"/>
                <a:gd name="connsiteX283" fmla="*/ 2124283 w 2485572"/>
                <a:gd name="connsiteY283" fmla="*/ 229783 h 1561045"/>
                <a:gd name="connsiteX284" fmla="*/ 2177397 w 2485572"/>
                <a:gd name="connsiteY284" fmla="*/ 229783 h 1561045"/>
                <a:gd name="connsiteX285" fmla="*/ 2185918 w 2485572"/>
                <a:gd name="connsiteY285" fmla="*/ 232623 h 1561045"/>
                <a:gd name="connsiteX286" fmla="*/ 2213753 w 2485572"/>
                <a:gd name="connsiteY286" fmla="*/ 226942 h 1561045"/>
                <a:gd name="connsiteX287" fmla="*/ 2219434 w 2485572"/>
                <a:gd name="connsiteY287" fmla="*/ 224386 h 1561045"/>
                <a:gd name="connsiteX288" fmla="*/ 2241872 w 2485572"/>
                <a:gd name="connsiteY288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352604 w 2485572"/>
                <a:gd name="connsiteY70" fmla="*/ 1422832 h 1561045"/>
                <a:gd name="connsiteX71" fmla="*/ 1214492 w 2485572"/>
                <a:gd name="connsiteY71" fmla="*/ 1387908 h 1561045"/>
                <a:gd name="connsiteX72" fmla="*/ 1047569 w 2485572"/>
                <a:gd name="connsiteY72" fmla="*/ 1402296 h 1561045"/>
                <a:gd name="connsiteX73" fmla="*/ 1022803 w 2485572"/>
                <a:gd name="connsiteY73" fmla="*/ 1387217 h 1561045"/>
                <a:gd name="connsiteX74" fmla="*/ 1011725 w 2485572"/>
                <a:gd name="connsiteY74" fmla="*/ 1381536 h 1561045"/>
                <a:gd name="connsiteX75" fmla="*/ 1000364 w 2485572"/>
                <a:gd name="connsiteY75" fmla="*/ 1381536 h 1561045"/>
                <a:gd name="connsiteX76" fmla="*/ 961167 w 2485572"/>
                <a:gd name="connsiteY76" fmla="*/ 1376140 h 1561045"/>
                <a:gd name="connsiteX77" fmla="*/ 924811 w 2485572"/>
                <a:gd name="connsiteY77" fmla="*/ 1367618 h 1561045"/>
                <a:gd name="connsiteX78" fmla="*/ 919131 w 2485572"/>
                <a:gd name="connsiteY78" fmla="*/ 1367618 h 1561045"/>
                <a:gd name="connsiteX79" fmla="*/ 913450 w 2485572"/>
                <a:gd name="connsiteY79" fmla="*/ 1364778 h 1561045"/>
                <a:gd name="connsiteX80" fmla="*/ 908053 w 2485572"/>
                <a:gd name="connsiteY80" fmla="*/ 1364778 h 1561045"/>
                <a:gd name="connsiteX81" fmla="*/ 877094 w 2485572"/>
                <a:gd name="connsiteY81" fmla="*/ 1381536 h 1561045"/>
                <a:gd name="connsiteX82" fmla="*/ 868857 w 2485572"/>
                <a:gd name="connsiteY82" fmla="*/ 1390057 h 1561045"/>
                <a:gd name="connsiteX83" fmla="*/ 835057 w 2485572"/>
                <a:gd name="connsiteY83" fmla="*/ 1434934 h 1561045"/>
                <a:gd name="connsiteX84" fmla="*/ 832217 w 2485572"/>
                <a:gd name="connsiteY84" fmla="*/ 1440331 h 1561045"/>
                <a:gd name="connsiteX85" fmla="*/ 832217 w 2485572"/>
                <a:gd name="connsiteY85" fmla="*/ 1446012 h 1561045"/>
                <a:gd name="connsiteX86" fmla="*/ 767741 w 2485572"/>
                <a:gd name="connsiteY86" fmla="*/ 1513327 h 1561045"/>
                <a:gd name="connsiteX87" fmla="*/ 711787 w 2485572"/>
                <a:gd name="connsiteY87" fmla="*/ 1535766 h 1561045"/>
                <a:gd name="connsiteX88" fmla="*/ 686508 w 2485572"/>
                <a:gd name="connsiteY88" fmla="*/ 1541447 h 1561045"/>
                <a:gd name="connsiteX89" fmla="*/ 661513 w 2485572"/>
                <a:gd name="connsiteY89" fmla="*/ 1549684 h 1561045"/>
                <a:gd name="connsiteX90" fmla="*/ 658672 w 2485572"/>
                <a:gd name="connsiteY90" fmla="*/ 1552524 h 1561045"/>
                <a:gd name="connsiteX91" fmla="*/ 652992 w 2485572"/>
                <a:gd name="connsiteY91" fmla="*/ 1555364 h 1561045"/>
                <a:gd name="connsiteX92" fmla="*/ 624873 w 2485572"/>
                <a:gd name="connsiteY92" fmla="*/ 1561045 h 1561045"/>
                <a:gd name="connsiteX93" fmla="*/ 619476 w 2485572"/>
                <a:gd name="connsiteY93" fmla="*/ 1558205 h 1561045"/>
                <a:gd name="connsiteX94" fmla="*/ 616636 w 2485572"/>
                <a:gd name="connsiteY94" fmla="*/ 1555364 h 1561045"/>
                <a:gd name="connsiteX95" fmla="*/ 597037 w 2485572"/>
                <a:gd name="connsiteY95" fmla="*/ 1532926 h 1561045"/>
                <a:gd name="connsiteX96" fmla="*/ 594197 w 2485572"/>
                <a:gd name="connsiteY96" fmla="*/ 1521848 h 1561045"/>
                <a:gd name="connsiteX97" fmla="*/ 591357 w 2485572"/>
                <a:gd name="connsiteY97" fmla="*/ 1519008 h 1561045"/>
                <a:gd name="connsiteX98" fmla="*/ 566078 w 2485572"/>
                <a:gd name="connsiteY98" fmla="*/ 1482368 h 1561045"/>
                <a:gd name="connsiteX99" fmla="*/ 560397 w 2485572"/>
                <a:gd name="connsiteY99" fmla="*/ 1471291 h 1561045"/>
                <a:gd name="connsiteX100" fmla="*/ 555000 w 2485572"/>
                <a:gd name="connsiteY100" fmla="*/ 1465610 h 1561045"/>
                <a:gd name="connsiteX101" fmla="*/ 498762 w 2485572"/>
                <a:gd name="connsiteY101" fmla="*/ 1432094 h 1561045"/>
                <a:gd name="connsiteX102" fmla="*/ 490525 w 2485572"/>
                <a:gd name="connsiteY102" fmla="*/ 1429254 h 1561045"/>
                <a:gd name="connsiteX103" fmla="*/ 487685 w 2485572"/>
                <a:gd name="connsiteY103" fmla="*/ 1429254 h 1561045"/>
                <a:gd name="connsiteX104" fmla="*/ 462406 w 2485572"/>
                <a:gd name="connsiteY104" fmla="*/ 1426413 h 1561045"/>
                <a:gd name="connsiteX105" fmla="*/ 400770 w 2485572"/>
                <a:gd name="connsiteY105" fmla="*/ 1426413 h 1561045"/>
                <a:gd name="connsiteX106" fmla="*/ 392250 w 2485572"/>
                <a:gd name="connsiteY106" fmla="*/ 1423573 h 1561045"/>
                <a:gd name="connsiteX107" fmla="*/ 384013 w 2485572"/>
                <a:gd name="connsiteY107" fmla="*/ 1420733 h 1561045"/>
                <a:gd name="connsiteX108" fmla="*/ 375492 w 2485572"/>
                <a:gd name="connsiteY108" fmla="*/ 1420733 h 1561045"/>
                <a:gd name="connsiteX109" fmla="*/ 319537 w 2485572"/>
                <a:gd name="connsiteY109" fmla="*/ 1409655 h 1561045"/>
                <a:gd name="connsiteX110" fmla="*/ 313856 w 2485572"/>
                <a:gd name="connsiteY110" fmla="*/ 1406815 h 1561045"/>
                <a:gd name="connsiteX111" fmla="*/ 308176 w 2485572"/>
                <a:gd name="connsiteY111" fmla="*/ 1406815 h 1561045"/>
                <a:gd name="connsiteX112" fmla="*/ 297098 w 2485572"/>
                <a:gd name="connsiteY112" fmla="*/ 1401134 h 1561045"/>
                <a:gd name="connsiteX113" fmla="*/ 221546 w 2485572"/>
                <a:gd name="connsiteY113" fmla="*/ 1392898 h 1561045"/>
                <a:gd name="connsiteX114" fmla="*/ 213025 w 2485572"/>
                <a:gd name="connsiteY114" fmla="*/ 1392898 h 1561045"/>
                <a:gd name="connsiteX115" fmla="*/ 204504 w 2485572"/>
                <a:gd name="connsiteY115" fmla="*/ 1395738 h 1561045"/>
                <a:gd name="connsiteX116" fmla="*/ 154230 w 2485572"/>
                <a:gd name="connsiteY116" fmla="*/ 1406815 h 1561045"/>
                <a:gd name="connsiteX117" fmla="*/ 148549 w 2485572"/>
                <a:gd name="connsiteY117" fmla="*/ 1403975 h 1561045"/>
                <a:gd name="connsiteX118" fmla="*/ 137472 w 2485572"/>
                <a:gd name="connsiteY118" fmla="*/ 1398294 h 1561045"/>
                <a:gd name="connsiteX119" fmla="*/ 131791 w 2485572"/>
                <a:gd name="connsiteY119" fmla="*/ 1398294 h 1561045"/>
                <a:gd name="connsiteX120" fmla="*/ 67316 w 2485572"/>
                <a:gd name="connsiteY120" fmla="*/ 1418177 h 1561045"/>
                <a:gd name="connsiteX121" fmla="*/ 58795 w 2485572"/>
                <a:gd name="connsiteY121" fmla="*/ 1420733 h 1561045"/>
                <a:gd name="connsiteX122" fmla="*/ 50558 w 2485572"/>
                <a:gd name="connsiteY122" fmla="*/ 1423573 h 1561045"/>
                <a:gd name="connsiteX123" fmla="*/ 42037 w 2485572"/>
                <a:gd name="connsiteY123" fmla="*/ 1423573 h 1561045"/>
                <a:gd name="connsiteX124" fmla="*/ 5681 w 2485572"/>
                <a:gd name="connsiteY124" fmla="*/ 1432094 h 1561045"/>
                <a:gd name="connsiteX125" fmla="*/ 2840 w 2485572"/>
                <a:gd name="connsiteY125" fmla="*/ 1403975 h 1561045"/>
                <a:gd name="connsiteX126" fmla="*/ 0 w 2485572"/>
                <a:gd name="connsiteY126" fmla="*/ 1395738 h 1561045"/>
                <a:gd name="connsiteX127" fmla="*/ 5681 w 2485572"/>
                <a:gd name="connsiteY127" fmla="*/ 1373299 h 1561045"/>
                <a:gd name="connsiteX128" fmla="*/ 5681 w 2485572"/>
                <a:gd name="connsiteY128" fmla="*/ 1361938 h 1561045"/>
                <a:gd name="connsiteX129" fmla="*/ 11361 w 2485572"/>
                <a:gd name="connsiteY129" fmla="*/ 1345180 h 1561045"/>
                <a:gd name="connsiteX130" fmla="*/ 42037 w 2485572"/>
                <a:gd name="connsiteY130" fmla="*/ 1305983 h 1561045"/>
                <a:gd name="connsiteX131" fmla="*/ 47718 w 2485572"/>
                <a:gd name="connsiteY131" fmla="*/ 1294622 h 1561045"/>
                <a:gd name="connsiteX132" fmla="*/ 39197 w 2485572"/>
                <a:gd name="connsiteY132" fmla="*/ 1275024 h 1561045"/>
                <a:gd name="connsiteX133" fmla="*/ 33516 w 2485572"/>
                <a:gd name="connsiteY133" fmla="*/ 1269627 h 1561045"/>
                <a:gd name="connsiteX134" fmla="*/ 33516 w 2485572"/>
                <a:gd name="connsiteY134" fmla="*/ 1244348 h 1561045"/>
                <a:gd name="connsiteX135" fmla="*/ 64475 w 2485572"/>
                <a:gd name="connsiteY135" fmla="*/ 1213389 h 1561045"/>
                <a:gd name="connsiteX136" fmla="*/ 81233 w 2485572"/>
                <a:gd name="connsiteY136" fmla="*/ 1199471 h 1561045"/>
                <a:gd name="connsiteX137" fmla="*/ 86914 w 2485572"/>
                <a:gd name="connsiteY137" fmla="*/ 1190950 h 1561045"/>
                <a:gd name="connsiteX138" fmla="*/ 97991 w 2485572"/>
                <a:gd name="connsiteY138" fmla="*/ 1160275 h 1561045"/>
                <a:gd name="connsiteX139" fmla="*/ 95435 w 2485572"/>
                <a:gd name="connsiteY139" fmla="*/ 1151753 h 1561045"/>
                <a:gd name="connsiteX140" fmla="*/ 95435 w 2485572"/>
                <a:gd name="connsiteY140" fmla="*/ 1121078 h 1561045"/>
                <a:gd name="connsiteX141" fmla="*/ 100832 w 2485572"/>
                <a:gd name="connsiteY141" fmla="*/ 1112557 h 1561045"/>
                <a:gd name="connsiteX142" fmla="*/ 103672 w 2485572"/>
                <a:gd name="connsiteY142" fmla="*/ 1106876 h 1561045"/>
                <a:gd name="connsiteX143" fmla="*/ 154230 w 2485572"/>
                <a:gd name="connsiteY143" fmla="*/ 1070520 h 1561045"/>
                <a:gd name="connsiteX144" fmla="*/ 176668 w 2485572"/>
                <a:gd name="connsiteY144" fmla="*/ 1045241 h 1561045"/>
                <a:gd name="connsiteX145" fmla="*/ 176668 w 2485572"/>
                <a:gd name="connsiteY145" fmla="*/ 1037004 h 1561045"/>
                <a:gd name="connsiteX146" fmla="*/ 173828 w 2485572"/>
                <a:gd name="connsiteY146" fmla="*/ 1028483 h 1561045"/>
                <a:gd name="connsiteX147" fmla="*/ 157070 w 2485572"/>
                <a:gd name="connsiteY147" fmla="*/ 1008885 h 1561045"/>
                <a:gd name="connsiteX148" fmla="*/ 154230 w 2485572"/>
                <a:gd name="connsiteY148" fmla="*/ 1000648 h 1561045"/>
                <a:gd name="connsiteX149" fmla="*/ 157070 w 2485572"/>
                <a:gd name="connsiteY149" fmla="*/ 964008 h 1561045"/>
                <a:gd name="connsiteX150" fmla="*/ 154230 w 2485572"/>
                <a:gd name="connsiteY150" fmla="*/ 955771 h 1561045"/>
                <a:gd name="connsiteX151" fmla="*/ 126111 w 2485572"/>
                <a:gd name="connsiteY151" fmla="*/ 930492 h 1561045"/>
                <a:gd name="connsiteX152" fmla="*/ 112193 w 2485572"/>
                <a:gd name="connsiteY152" fmla="*/ 927652 h 1561045"/>
                <a:gd name="connsiteX153" fmla="*/ 109353 w 2485572"/>
                <a:gd name="connsiteY153" fmla="*/ 921971 h 1561045"/>
                <a:gd name="connsiteX154" fmla="*/ 109353 w 2485572"/>
                <a:gd name="connsiteY154" fmla="*/ 908053 h 1561045"/>
                <a:gd name="connsiteX155" fmla="*/ 117590 w 2485572"/>
                <a:gd name="connsiteY155" fmla="*/ 891295 h 1561045"/>
                <a:gd name="connsiteX156" fmla="*/ 123270 w 2485572"/>
                <a:gd name="connsiteY156" fmla="*/ 885615 h 1561045"/>
                <a:gd name="connsiteX157" fmla="*/ 148549 w 2485572"/>
                <a:gd name="connsiteY157" fmla="*/ 866016 h 1561045"/>
                <a:gd name="connsiteX158" fmla="*/ 128951 w 2485572"/>
                <a:gd name="connsiteY158" fmla="*/ 840738 h 1561045"/>
                <a:gd name="connsiteX159" fmla="*/ 126111 w 2485572"/>
                <a:gd name="connsiteY159" fmla="*/ 821139 h 1561045"/>
                <a:gd name="connsiteX160" fmla="*/ 140028 w 2485572"/>
                <a:gd name="connsiteY160" fmla="*/ 812618 h 1561045"/>
                <a:gd name="connsiteX161" fmla="*/ 142869 w 2485572"/>
                <a:gd name="connsiteY161" fmla="*/ 790464 h 1561045"/>
                <a:gd name="connsiteX162" fmla="*/ 154230 w 2485572"/>
                <a:gd name="connsiteY162" fmla="*/ 773422 h 1561045"/>
                <a:gd name="connsiteX163" fmla="*/ 157070 w 2485572"/>
                <a:gd name="connsiteY163" fmla="*/ 762344 h 1561045"/>
                <a:gd name="connsiteX164" fmla="*/ 157070 w 2485572"/>
                <a:gd name="connsiteY164" fmla="*/ 753824 h 1561045"/>
                <a:gd name="connsiteX165" fmla="*/ 145709 w 2485572"/>
                <a:gd name="connsiteY165" fmla="*/ 731385 h 1561045"/>
                <a:gd name="connsiteX166" fmla="*/ 145709 w 2485572"/>
                <a:gd name="connsiteY166" fmla="*/ 723148 h 1561045"/>
                <a:gd name="connsiteX167" fmla="*/ 159627 w 2485572"/>
                <a:gd name="connsiteY167" fmla="*/ 714627 h 1561045"/>
                <a:gd name="connsiteX168" fmla="*/ 204504 w 2485572"/>
                <a:gd name="connsiteY168" fmla="*/ 708946 h 1561045"/>
                <a:gd name="connsiteX169" fmla="*/ 232623 w 2485572"/>
                <a:gd name="connsiteY169" fmla="*/ 678271 h 1561045"/>
                <a:gd name="connsiteX170" fmla="*/ 232623 w 2485572"/>
                <a:gd name="connsiteY170" fmla="*/ 666909 h 1561045"/>
                <a:gd name="connsiteX171" fmla="*/ 215865 w 2485572"/>
                <a:gd name="connsiteY171" fmla="*/ 644755 h 1561045"/>
                <a:gd name="connsiteX172" fmla="*/ 218705 w 2485572"/>
                <a:gd name="connsiteY172" fmla="*/ 613795 h 1561045"/>
                <a:gd name="connsiteX173" fmla="*/ 241144 w 2485572"/>
                <a:gd name="connsiteY173" fmla="*/ 582836 h 1561045"/>
                <a:gd name="connsiteX174" fmla="*/ 252221 w 2485572"/>
                <a:gd name="connsiteY174" fmla="*/ 571758 h 1561045"/>
                <a:gd name="connsiteX175" fmla="*/ 285737 w 2485572"/>
                <a:gd name="connsiteY175" fmla="*/ 524041 h 1561045"/>
                <a:gd name="connsiteX176" fmla="*/ 291418 w 2485572"/>
                <a:gd name="connsiteY176" fmla="*/ 518644 h 1561045"/>
                <a:gd name="connsiteX177" fmla="*/ 322377 w 2485572"/>
                <a:gd name="connsiteY177" fmla="*/ 518644 h 1561045"/>
                <a:gd name="connsiteX178" fmla="*/ 333455 w 2485572"/>
                <a:gd name="connsiteY178" fmla="*/ 510123 h 1561045"/>
                <a:gd name="connsiteX179" fmla="*/ 341976 w 2485572"/>
                <a:gd name="connsiteY179" fmla="*/ 482004 h 1561045"/>
                <a:gd name="connsiteX180" fmla="*/ 347372 w 2485572"/>
                <a:gd name="connsiteY180" fmla="*/ 476607 h 1561045"/>
                <a:gd name="connsiteX181" fmla="*/ 386853 w 2485572"/>
                <a:gd name="connsiteY181" fmla="*/ 459565 h 1561045"/>
                <a:gd name="connsiteX182" fmla="*/ 389409 w 2485572"/>
                <a:gd name="connsiteY182" fmla="*/ 454169 h 1561045"/>
                <a:gd name="connsiteX183" fmla="*/ 400770 w 2485572"/>
                <a:gd name="connsiteY183" fmla="*/ 434570 h 1561045"/>
                <a:gd name="connsiteX184" fmla="*/ 414688 w 2485572"/>
                <a:gd name="connsiteY184" fmla="*/ 392534 h 1561045"/>
                <a:gd name="connsiteX185" fmla="*/ 428890 w 2485572"/>
                <a:gd name="connsiteY185" fmla="*/ 341976 h 1561045"/>
                <a:gd name="connsiteX186" fmla="*/ 434286 w 2485572"/>
                <a:gd name="connsiteY186" fmla="*/ 255062 h 1561045"/>
                <a:gd name="connsiteX187" fmla="*/ 437127 w 2485572"/>
                <a:gd name="connsiteY187" fmla="*/ 252221 h 1561045"/>
                <a:gd name="connsiteX188" fmla="*/ 448488 w 2485572"/>
                <a:gd name="connsiteY188" fmla="*/ 235463 h 1561045"/>
                <a:gd name="connsiteX189" fmla="*/ 468086 w 2485572"/>
                <a:gd name="connsiteY189" fmla="*/ 221546 h 1561045"/>
                <a:gd name="connsiteX190" fmla="*/ 501602 w 2485572"/>
                <a:gd name="connsiteY190" fmla="*/ 215865 h 1561045"/>
                <a:gd name="connsiteX191" fmla="*/ 512964 w 2485572"/>
                <a:gd name="connsiteY191" fmla="*/ 213025 h 1561045"/>
                <a:gd name="connsiteX192" fmla="*/ 555000 w 2485572"/>
                <a:gd name="connsiteY192" fmla="*/ 187746 h 1561045"/>
                <a:gd name="connsiteX193" fmla="*/ 557557 w 2485572"/>
                <a:gd name="connsiteY193" fmla="*/ 182349 h 1561045"/>
                <a:gd name="connsiteX194" fmla="*/ 602434 w 2485572"/>
                <a:gd name="connsiteY194" fmla="*/ 131791 h 1561045"/>
                <a:gd name="connsiteX195" fmla="*/ 605274 w 2485572"/>
                <a:gd name="connsiteY195" fmla="*/ 123270 h 1561045"/>
                <a:gd name="connsiteX196" fmla="*/ 594197 w 2485572"/>
                <a:gd name="connsiteY196" fmla="*/ 70156 h 1561045"/>
                <a:gd name="connsiteX197" fmla="*/ 650151 w 2485572"/>
                <a:gd name="connsiteY197" fmla="*/ 92595 h 1561045"/>
                <a:gd name="connsiteX198" fmla="*/ 664069 w 2485572"/>
                <a:gd name="connsiteY198" fmla="*/ 92595 h 1561045"/>
                <a:gd name="connsiteX199" fmla="*/ 689348 w 2485572"/>
                <a:gd name="connsiteY199" fmla="*/ 98275 h 1561045"/>
                <a:gd name="connsiteX200" fmla="*/ 723148 w 2485572"/>
                <a:gd name="connsiteY200" fmla="*/ 89754 h 1561045"/>
                <a:gd name="connsiteX201" fmla="*/ 725704 w 2485572"/>
                <a:gd name="connsiteY201" fmla="*/ 92595 h 1561045"/>
                <a:gd name="connsiteX202" fmla="*/ 731385 w 2485572"/>
                <a:gd name="connsiteY202" fmla="*/ 92595 h 1561045"/>
                <a:gd name="connsiteX203" fmla="*/ 737065 w 2485572"/>
                <a:gd name="connsiteY203" fmla="*/ 95435 h 1561045"/>
                <a:gd name="connsiteX204" fmla="*/ 742746 w 2485572"/>
                <a:gd name="connsiteY204" fmla="*/ 95435 h 1561045"/>
                <a:gd name="connsiteX205" fmla="*/ 779102 w 2485572"/>
                <a:gd name="connsiteY205" fmla="*/ 75837 h 1561045"/>
                <a:gd name="connsiteX206" fmla="*/ 818299 w 2485572"/>
                <a:gd name="connsiteY206" fmla="*/ 39197 h 1561045"/>
                <a:gd name="connsiteX207" fmla="*/ 823980 w 2485572"/>
                <a:gd name="connsiteY207" fmla="*/ 33800 h 1561045"/>
                <a:gd name="connsiteX208" fmla="*/ 851815 w 2485572"/>
                <a:gd name="connsiteY208" fmla="*/ 19598 h 1561045"/>
                <a:gd name="connsiteX209" fmla="*/ 854655 w 2485572"/>
                <a:gd name="connsiteY209" fmla="*/ 14202 h 1561045"/>
                <a:gd name="connsiteX210" fmla="*/ 888455 w 2485572"/>
                <a:gd name="connsiteY210" fmla="*/ 8521 h 1561045"/>
                <a:gd name="connsiteX211" fmla="*/ 893852 w 2485572"/>
                <a:gd name="connsiteY211" fmla="*/ 11361 h 1561045"/>
                <a:gd name="connsiteX212" fmla="*/ 933332 w 2485572"/>
                <a:gd name="connsiteY212" fmla="*/ 36640 h 1561045"/>
                <a:gd name="connsiteX213" fmla="*/ 938729 w 2485572"/>
                <a:gd name="connsiteY213" fmla="*/ 42037 h 1561045"/>
                <a:gd name="connsiteX214" fmla="*/ 969689 w 2485572"/>
                <a:gd name="connsiteY214" fmla="*/ 61635 h 1561045"/>
                <a:gd name="connsiteX215" fmla="*/ 972529 w 2485572"/>
                <a:gd name="connsiteY215" fmla="*/ 64475 h 1561045"/>
                <a:gd name="connsiteX216" fmla="*/ 977925 w 2485572"/>
                <a:gd name="connsiteY216" fmla="*/ 67316 h 1561045"/>
                <a:gd name="connsiteX217" fmla="*/ 1011725 w 2485572"/>
                <a:gd name="connsiteY217" fmla="*/ 67316 h 1561045"/>
                <a:gd name="connsiteX218" fmla="*/ 1031324 w 2485572"/>
                <a:gd name="connsiteY218" fmla="*/ 64475 h 1561045"/>
                <a:gd name="connsiteX219" fmla="*/ 1042401 w 2485572"/>
                <a:gd name="connsiteY219" fmla="*/ 64475 h 1561045"/>
                <a:gd name="connsiteX220" fmla="*/ 1104036 w 2485572"/>
                <a:gd name="connsiteY220" fmla="*/ 70156 h 1561045"/>
                <a:gd name="connsiteX221" fmla="*/ 1109717 w 2485572"/>
                <a:gd name="connsiteY221" fmla="*/ 75837 h 1561045"/>
                <a:gd name="connsiteX222" fmla="*/ 1118238 w 2485572"/>
                <a:gd name="connsiteY222" fmla="*/ 81233 h 1561045"/>
                <a:gd name="connsiteX223" fmla="*/ 1121078 w 2485572"/>
                <a:gd name="connsiteY223" fmla="*/ 84074 h 1561045"/>
                <a:gd name="connsiteX224" fmla="*/ 1143517 w 2485572"/>
                <a:gd name="connsiteY224" fmla="*/ 95435 h 1561045"/>
                <a:gd name="connsiteX225" fmla="*/ 1151754 w 2485572"/>
                <a:gd name="connsiteY225" fmla="*/ 100832 h 1561045"/>
                <a:gd name="connsiteX226" fmla="*/ 1171352 w 2485572"/>
                <a:gd name="connsiteY226" fmla="*/ 100832 h 1561045"/>
                <a:gd name="connsiteX227" fmla="*/ 1174192 w 2485572"/>
                <a:gd name="connsiteY227" fmla="*/ 98275 h 1561045"/>
                <a:gd name="connsiteX228" fmla="*/ 1188110 w 2485572"/>
                <a:gd name="connsiteY228" fmla="*/ 89754 h 1561045"/>
                <a:gd name="connsiteX229" fmla="*/ 1193791 w 2485572"/>
                <a:gd name="connsiteY229" fmla="*/ 84074 h 1561045"/>
                <a:gd name="connsiteX230" fmla="*/ 1238668 w 2485572"/>
                <a:gd name="connsiteY230" fmla="*/ 75837 h 1561045"/>
                <a:gd name="connsiteX231" fmla="*/ 1244348 w 2485572"/>
                <a:gd name="connsiteY231" fmla="*/ 78677 h 1561045"/>
                <a:gd name="connsiteX232" fmla="*/ 1272184 w 2485572"/>
                <a:gd name="connsiteY232" fmla="*/ 75837 h 1561045"/>
                <a:gd name="connsiteX233" fmla="*/ 1280705 w 2485572"/>
                <a:gd name="connsiteY233" fmla="*/ 72996 h 1561045"/>
                <a:gd name="connsiteX234" fmla="*/ 1286385 w 2485572"/>
                <a:gd name="connsiteY234" fmla="*/ 72996 h 1561045"/>
                <a:gd name="connsiteX235" fmla="*/ 1348020 w 2485572"/>
                <a:gd name="connsiteY235" fmla="*/ 50558 h 1561045"/>
                <a:gd name="connsiteX236" fmla="*/ 1350861 w 2485572"/>
                <a:gd name="connsiteY236" fmla="*/ 50558 h 1561045"/>
                <a:gd name="connsiteX237" fmla="*/ 1392898 w 2485572"/>
                <a:gd name="connsiteY237" fmla="*/ 39197 h 1561045"/>
                <a:gd name="connsiteX238" fmla="*/ 1406815 w 2485572"/>
                <a:gd name="connsiteY238" fmla="*/ 39197 h 1561045"/>
                <a:gd name="connsiteX239" fmla="*/ 1459929 w 2485572"/>
                <a:gd name="connsiteY239" fmla="*/ 36640 h 1561045"/>
                <a:gd name="connsiteX240" fmla="*/ 1468450 w 2485572"/>
                <a:gd name="connsiteY240" fmla="*/ 36640 h 1561045"/>
                <a:gd name="connsiteX241" fmla="*/ 1474131 w 2485572"/>
                <a:gd name="connsiteY241" fmla="*/ 33800 h 1561045"/>
                <a:gd name="connsiteX242" fmla="*/ 1479528 w 2485572"/>
                <a:gd name="connsiteY242" fmla="*/ 30960 h 1561045"/>
                <a:gd name="connsiteX243" fmla="*/ 1485208 w 2485572"/>
                <a:gd name="connsiteY243" fmla="*/ 30960 h 1561045"/>
                <a:gd name="connsiteX244" fmla="*/ 1544003 w 2485572"/>
                <a:gd name="connsiteY244" fmla="*/ 16758 h 1561045"/>
                <a:gd name="connsiteX245" fmla="*/ 1549684 w 2485572"/>
                <a:gd name="connsiteY245" fmla="*/ 14202 h 1561045"/>
                <a:gd name="connsiteX246" fmla="*/ 1555364 w 2485572"/>
                <a:gd name="connsiteY246" fmla="*/ 14202 h 1561045"/>
                <a:gd name="connsiteX247" fmla="*/ 1563601 w 2485572"/>
                <a:gd name="connsiteY247" fmla="*/ 11361 h 1561045"/>
                <a:gd name="connsiteX248" fmla="*/ 1614159 w 2485572"/>
                <a:gd name="connsiteY248" fmla="*/ 22439 h 1561045"/>
                <a:gd name="connsiteX249" fmla="*/ 1619840 w 2485572"/>
                <a:gd name="connsiteY249" fmla="*/ 19598 h 1561045"/>
                <a:gd name="connsiteX250" fmla="*/ 1630917 w 2485572"/>
                <a:gd name="connsiteY250" fmla="*/ 16758 h 1561045"/>
                <a:gd name="connsiteX251" fmla="*/ 1645119 w 2485572"/>
                <a:gd name="connsiteY251" fmla="*/ 8521 h 1561045"/>
                <a:gd name="connsiteX252" fmla="*/ 1653356 w 2485572"/>
                <a:gd name="connsiteY252" fmla="*/ 5681 h 1561045"/>
                <a:gd name="connsiteX253" fmla="*/ 1689712 w 2485572"/>
                <a:gd name="connsiteY253" fmla="*/ 0 h 1561045"/>
                <a:gd name="connsiteX254" fmla="*/ 1698233 w 2485572"/>
                <a:gd name="connsiteY254" fmla="*/ 11361 h 1561045"/>
                <a:gd name="connsiteX255" fmla="*/ 1703914 w 2485572"/>
                <a:gd name="connsiteY255" fmla="*/ 14202 h 1561045"/>
                <a:gd name="connsiteX256" fmla="*/ 1709310 w 2485572"/>
                <a:gd name="connsiteY256" fmla="*/ 16758 h 1561045"/>
                <a:gd name="connsiteX257" fmla="*/ 1717831 w 2485572"/>
                <a:gd name="connsiteY257" fmla="*/ 16758 h 1561045"/>
                <a:gd name="connsiteX258" fmla="*/ 1757028 w 2485572"/>
                <a:gd name="connsiteY258" fmla="*/ 22439 h 1561045"/>
                <a:gd name="connsiteX259" fmla="*/ 1762708 w 2485572"/>
                <a:gd name="connsiteY259" fmla="*/ 25279 h 1561045"/>
                <a:gd name="connsiteX260" fmla="*/ 1768389 w 2485572"/>
                <a:gd name="connsiteY260" fmla="*/ 25279 h 1561045"/>
                <a:gd name="connsiteX261" fmla="*/ 1787987 w 2485572"/>
                <a:gd name="connsiteY261" fmla="*/ 33800 h 1561045"/>
                <a:gd name="connsiteX262" fmla="*/ 1793384 w 2485572"/>
                <a:gd name="connsiteY262" fmla="*/ 33800 h 1561045"/>
                <a:gd name="connsiteX263" fmla="*/ 1801905 w 2485572"/>
                <a:gd name="connsiteY263" fmla="*/ 36640 h 1561045"/>
                <a:gd name="connsiteX264" fmla="*/ 1835421 w 2485572"/>
                <a:gd name="connsiteY264" fmla="*/ 42037 h 1561045"/>
                <a:gd name="connsiteX265" fmla="*/ 1891659 w 2485572"/>
                <a:gd name="connsiteY265" fmla="*/ 61635 h 1561045"/>
                <a:gd name="connsiteX266" fmla="*/ 1897340 w 2485572"/>
                <a:gd name="connsiteY266" fmla="*/ 64475 h 1561045"/>
                <a:gd name="connsiteX267" fmla="*/ 1899896 w 2485572"/>
                <a:gd name="connsiteY267" fmla="*/ 67316 h 1561045"/>
                <a:gd name="connsiteX268" fmla="*/ 1944774 w 2485572"/>
                <a:gd name="connsiteY268" fmla="*/ 123270 h 1561045"/>
                <a:gd name="connsiteX269" fmla="*/ 1947614 w 2485572"/>
                <a:gd name="connsiteY269" fmla="*/ 128951 h 1561045"/>
                <a:gd name="connsiteX270" fmla="*/ 1950454 w 2485572"/>
                <a:gd name="connsiteY270" fmla="*/ 131791 h 1561045"/>
                <a:gd name="connsiteX271" fmla="*/ 1956135 w 2485572"/>
                <a:gd name="connsiteY271" fmla="*/ 140312 h 1561045"/>
                <a:gd name="connsiteX272" fmla="*/ 1958975 w 2485572"/>
                <a:gd name="connsiteY272" fmla="*/ 145709 h 1561045"/>
                <a:gd name="connsiteX273" fmla="*/ 1961532 w 2485572"/>
                <a:gd name="connsiteY273" fmla="*/ 154230 h 1561045"/>
                <a:gd name="connsiteX274" fmla="*/ 1998172 w 2485572"/>
                <a:gd name="connsiteY274" fmla="*/ 204788 h 1561045"/>
                <a:gd name="connsiteX275" fmla="*/ 2003569 w 2485572"/>
                <a:gd name="connsiteY275" fmla="*/ 207344 h 1561045"/>
                <a:gd name="connsiteX276" fmla="*/ 2009249 w 2485572"/>
                <a:gd name="connsiteY276" fmla="*/ 210184 h 1561045"/>
                <a:gd name="connsiteX277" fmla="*/ 2017770 w 2485572"/>
                <a:gd name="connsiteY277" fmla="*/ 210184 h 1561045"/>
                <a:gd name="connsiteX278" fmla="*/ 2026007 w 2485572"/>
                <a:gd name="connsiteY278" fmla="*/ 213025 h 1561045"/>
                <a:gd name="connsiteX279" fmla="*/ 2037368 w 2485572"/>
                <a:gd name="connsiteY279" fmla="*/ 215865 h 1561045"/>
                <a:gd name="connsiteX280" fmla="*/ 2099003 w 2485572"/>
                <a:gd name="connsiteY280" fmla="*/ 221546 h 1561045"/>
                <a:gd name="connsiteX281" fmla="*/ 2104684 w 2485572"/>
                <a:gd name="connsiteY281" fmla="*/ 224386 h 1561045"/>
                <a:gd name="connsiteX282" fmla="*/ 2112921 w 2485572"/>
                <a:gd name="connsiteY282" fmla="*/ 224386 h 1561045"/>
                <a:gd name="connsiteX283" fmla="*/ 2124283 w 2485572"/>
                <a:gd name="connsiteY283" fmla="*/ 229783 h 1561045"/>
                <a:gd name="connsiteX284" fmla="*/ 2177397 w 2485572"/>
                <a:gd name="connsiteY284" fmla="*/ 229783 h 1561045"/>
                <a:gd name="connsiteX285" fmla="*/ 2185918 w 2485572"/>
                <a:gd name="connsiteY285" fmla="*/ 232623 h 1561045"/>
                <a:gd name="connsiteX286" fmla="*/ 2213753 w 2485572"/>
                <a:gd name="connsiteY286" fmla="*/ 226942 h 1561045"/>
                <a:gd name="connsiteX287" fmla="*/ 2219434 w 2485572"/>
                <a:gd name="connsiteY287" fmla="*/ 224386 h 1561045"/>
                <a:gd name="connsiteX288" fmla="*/ 2241872 w 2485572"/>
                <a:gd name="connsiteY288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547866 w 2485572"/>
                <a:gd name="connsiteY70" fmla="*/ 1454582 h 1561045"/>
                <a:gd name="connsiteX71" fmla="*/ 1352604 w 2485572"/>
                <a:gd name="connsiteY71" fmla="*/ 1422832 h 1561045"/>
                <a:gd name="connsiteX72" fmla="*/ 1214492 w 2485572"/>
                <a:gd name="connsiteY72" fmla="*/ 1387908 h 1561045"/>
                <a:gd name="connsiteX73" fmla="*/ 1047569 w 2485572"/>
                <a:gd name="connsiteY73" fmla="*/ 1402296 h 1561045"/>
                <a:gd name="connsiteX74" fmla="*/ 1022803 w 2485572"/>
                <a:gd name="connsiteY74" fmla="*/ 1387217 h 1561045"/>
                <a:gd name="connsiteX75" fmla="*/ 1011725 w 2485572"/>
                <a:gd name="connsiteY75" fmla="*/ 1381536 h 1561045"/>
                <a:gd name="connsiteX76" fmla="*/ 1000364 w 2485572"/>
                <a:gd name="connsiteY76" fmla="*/ 1381536 h 1561045"/>
                <a:gd name="connsiteX77" fmla="*/ 961167 w 2485572"/>
                <a:gd name="connsiteY77" fmla="*/ 1376140 h 1561045"/>
                <a:gd name="connsiteX78" fmla="*/ 924811 w 2485572"/>
                <a:gd name="connsiteY78" fmla="*/ 1367618 h 1561045"/>
                <a:gd name="connsiteX79" fmla="*/ 919131 w 2485572"/>
                <a:gd name="connsiteY79" fmla="*/ 1367618 h 1561045"/>
                <a:gd name="connsiteX80" fmla="*/ 913450 w 2485572"/>
                <a:gd name="connsiteY80" fmla="*/ 1364778 h 1561045"/>
                <a:gd name="connsiteX81" fmla="*/ 908053 w 2485572"/>
                <a:gd name="connsiteY81" fmla="*/ 1364778 h 1561045"/>
                <a:gd name="connsiteX82" fmla="*/ 877094 w 2485572"/>
                <a:gd name="connsiteY82" fmla="*/ 1381536 h 1561045"/>
                <a:gd name="connsiteX83" fmla="*/ 868857 w 2485572"/>
                <a:gd name="connsiteY83" fmla="*/ 1390057 h 1561045"/>
                <a:gd name="connsiteX84" fmla="*/ 835057 w 2485572"/>
                <a:gd name="connsiteY84" fmla="*/ 1434934 h 1561045"/>
                <a:gd name="connsiteX85" fmla="*/ 832217 w 2485572"/>
                <a:gd name="connsiteY85" fmla="*/ 1440331 h 1561045"/>
                <a:gd name="connsiteX86" fmla="*/ 832217 w 2485572"/>
                <a:gd name="connsiteY86" fmla="*/ 1446012 h 1561045"/>
                <a:gd name="connsiteX87" fmla="*/ 767741 w 2485572"/>
                <a:gd name="connsiteY87" fmla="*/ 1513327 h 1561045"/>
                <a:gd name="connsiteX88" fmla="*/ 711787 w 2485572"/>
                <a:gd name="connsiteY88" fmla="*/ 1535766 h 1561045"/>
                <a:gd name="connsiteX89" fmla="*/ 686508 w 2485572"/>
                <a:gd name="connsiteY89" fmla="*/ 1541447 h 1561045"/>
                <a:gd name="connsiteX90" fmla="*/ 661513 w 2485572"/>
                <a:gd name="connsiteY90" fmla="*/ 1549684 h 1561045"/>
                <a:gd name="connsiteX91" fmla="*/ 658672 w 2485572"/>
                <a:gd name="connsiteY91" fmla="*/ 1552524 h 1561045"/>
                <a:gd name="connsiteX92" fmla="*/ 652992 w 2485572"/>
                <a:gd name="connsiteY92" fmla="*/ 1555364 h 1561045"/>
                <a:gd name="connsiteX93" fmla="*/ 624873 w 2485572"/>
                <a:gd name="connsiteY93" fmla="*/ 1561045 h 1561045"/>
                <a:gd name="connsiteX94" fmla="*/ 619476 w 2485572"/>
                <a:gd name="connsiteY94" fmla="*/ 1558205 h 1561045"/>
                <a:gd name="connsiteX95" fmla="*/ 616636 w 2485572"/>
                <a:gd name="connsiteY95" fmla="*/ 1555364 h 1561045"/>
                <a:gd name="connsiteX96" fmla="*/ 597037 w 2485572"/>
                <a:gd name="connsiteY96" fmla="*/ 1532926 h 1561045"/>
                <a:gd name="connsiteX97" fmla="*/ 594197 w 2485572"/>
                <a:gd name="connsiteY97" fmla="*/ 1521848 h 1561045"/>
                <a:gd name="connsiteX98" fmla="*/ 591357 w 2485572"/>
                <a:gd name="connsiteY98" fmla="*/ 1519008 h 1561045"/>
                <a:gd name="connsiteX99" fmla="*/ 566078 w 2485572"/>
                <a:gd name="connsiteY99" fmla="*/ 1482368 h 1561045"/>
                <a:gd name="connsiteX100" fmla="*/ 560397 w 2485572"/>
                <a:gd name="connsiteY100" fmla="*/ 1471291 h 1561045"/>
                <a:gd name="connsiteX101" fmla="*/ 555000 w 2485572"/>
                <a:gd name="connsiteY101" fmla="*/ 1465610 h 1561045"/>
                <a:gd name="connsiteX102" fmla="*/ 498762 w 2485572"/>
                <a:gd name="connsiteY102" fmla="*/ 1432094 h 1561045"/>
                <a:gd name="connsiteX103" fmla="*/ 490525 w 2485572"/>
                <a:gd name="connsiteY103" fmla="*/ 1429254 h 1561045"/>
                <a:gd name="connsiteX104" fmla="*/ 487685 w 2485572"/>
                <a:gd name="connsiteY104" fmla="*/ 1429254 h 1561045"/>
                <a:gd name="connsiteX105" fmla="*/ 462406 w 2485572"/>
                <a:gd name="connsiteY105" fmla="*/ 1426413 h 1561045"/>
                <a:gd name="connsiteX106" fmla="*/ 400770 w 2485572"/>
                <a:gd name="connsiteY106" fmla="*/ 1426413 h 1561045"/>
                <a:gd name="connsiteX107" fmla="*/ 392250 w 2485572"/>
                <a:gd name="connsiteY107" fmla="*/ 1423573 h 1561045"/>
                <a:gd name="connsiteX108" fmla="*/ 384013 w 2485572"/>
                <a:gd name="connsiteY108" fmla="*/ 1420733 h 1561045"/>
                <a:gd name="connsiteX109" fmla="*/ 375492 w 2485572"/>
                <a:gd name="connsiteY109" fmla="*/ 1420733 h 1561045"/>
                <a:gd name="connsiteX110" fmla="*/ 319537 w 2485572"/>
                <a:gd name="connsiteY110" fmla="*/ 1409655 h 1561045"/>
                <a:gd name="connsiteX111" fmla="*/ 313856 w 2485572"/>
                <a:gd name="connsiteY111" fmla="*/ 1406815 h 1561045"/>
                <a:gd name="connsiteX112" fmla="*/ 308176 w 2485572"/>
                <a:gd name="connsiteY112" fmla="*/ 1406815 h 1561045"/>
                <a:gd name="connsiteX113" fmla="*/ 297098 w 2485572"/>
                <a:gd name="connsiteY113" fmla="*/ 1401134 h 1561045"/>
                <a:gd name="connsiteX114" fmla="*/ 221546 w 2485572"/>
                <a:gd name="connsiteY114" fmla="*/ 1392898 h 1561045"/>
                <a:gd name="connsiteX115" fmla="*/ 213025 w 2485572"/>
                <a:gd name="connsiteY115" fmla="*/ 1392898 h 1561045"/>
                <a:gd name="connsiteX116" fmla="*/ 204504 w 2485572"/>
                <a:gd name="connsiteY116" fmla="*/ 1395738 h 1561045"/>
                <a:gd name="connsiteX117" fmla="*/ 154230 w 2485572"/>
                <a:gd name="connsiteY117" fmla="*/ 1406815 h 1561045"/>
                <a:gd name="connsiteX118" fmla="*/ 148549 w 2485572"/>
                <a:gd name="connsiteY118" fmla="*/ 1403975 h 1561045"/>
                <a:gd name="connsiteX119" fmla="*/ 137472 w 2485572"/>
                <a:gd name="connsiteY119" fmla="*/ 1398294 h 1561045"/>
                <a:gd name="connsiteX120" fmla="*/ 131791 w 2485572"/>
                <a:gd name="connsiteY120" fmla="*/ 1398294 h 1561045"/>
                <a:gd name="connsiteX121" fmla="*/ 67316 w 2485572"/>
                <a:gd name="connsiteY121" fmla="*/ 1418177 h 1561045"/>
                <a:gd name="connsiteX122" fmla="*/ 58795 w 2485572"/>
                <a:gd name="connsiteY122" fmla="*/ 1420733 h 1561045"/>
                <a:gd name="connsiteX123" fmla="*/ 50558 w 2485572"/>
                <a:gd name="connsiteY123" fmla="*/ 1423573 h 1561045"/>
                <a:gd name="connsiteX124" fmla="*/ 42037 w 2485572"/>
                <a:gd name="connsiteY124" fmla="*/ 1423573 h 1561045"/>
                <a:gd name="connsiteX125" fmla="*/ 5681 w 2485572"/>
                <a:gd name="connsiteY125" fmla="*/ 1432094 h 1561045"/>
                <a:gd name="connsiteX126" fmla="*/ 2840 w 2485572"/>
                <a:gd name="connsiteY126" fmla="*/ 1403975 h 1561045"/>
                <a:gd name="connsiteX127" fmla="*/ 0 w 2485572"/>
                <a:gd name="connsiteY127" fmla="*/ 1395738 h 1561045"/>
                <a:gd name="connsiteX128" fmla="*/ 5681 w 2485572"/>
                <a:gd name="connsiteY128" fmla="*/ 1373299 h 1561045"/>
                <a:gd name="connsiteX129" fmla="*/ 5681 w 2485572"/>
                <a:gd name="connsiteY129" fmla="*/ 1361938 h 1561045"/>
                <a:gd name="connsiteX130" fmla="*/ 11361 w 2485572"/>
                <a:gd name="connsiteY130" fmla="*/ 1345180 h 1561045"/>
                <a:gd name="connsiteX131" fmla="*/ 42037 w 2485572"/>
                <a:gd name="connsiteY131" fmla="*/ 1305983 h 1561045"/>
                <a:gd name="connsiteX132" fmla="*/ 47718 w 2485572"/>
                <a:gd name="connsiteY132" fmla="*/ 1294622 h 1561045"/>
                <a:gd name="connsiteX133" fmla="*/ 39197 w 2485572"/>
                <a:gd name="connsiteY133" fmla="*/ 1275024 h 1561045"/>
                <a:gd name="connsiteX134" fmla="*/ 33516 w 2485572"/>
                <a:gd name="connsiteY134" fmla="*/ 1269627 h 1561045"/>
                <a:gd name="connsiteX135" fmla="*/ 33516 w 2485572"/>
                <a:gd name="connsiteY135" fmla="*/ 1244348 h 1561045"/>
                <a:gd name="connsiteX136" fmla="*/ 64475 w 2485572"/>
                <a:gd name="connsiteY136" fmla="*/ 1213389 h 1561045"/>
                <a:gd name="connsiteX137" fmla="*/ 81233 w 2485572"/>
                <a:gd name="connsiteY137" fmla="*/ 1199471 h 1561045"/>
                <a:gd name="connsiteX138" fmla="*/ 86914 w 2485572"/>
                <a:gd name="connsiteY138" fmla="*/ 1190950 h 1561045"/>
                <a:gd name="connsiteX139" fmla="*/ 97991 w 2485572"/>
                <a:gd name="connsiteY139" fmla="*/ 1160275 h 1561045"/>
                <a:gd name="connsiteX140" fmla="*/ 95435 w 2485572"/>
                <a:gd name="connsiteY140" fmla="*/ 1151753 h 1561045"/>
                <a:gd name="connsiteX141" fmla="*/ 95435 w 2485572"/>
                <a:gd name="connsiteY141" fmla="*/ 1121078 h 1561045"/>
                <a:gd name="connsiteX142" fmla="*/ 100832 w 2485572"/>
                <a:gd name="connsiteY142" fmla="*/ 1112557 h 1561045"/>
                <a:gd name="connsiteX143" fmla="*/ 103672 w 2485572"/>
                <a:gd name="connsiteY143" fmla="*/ 1106876 h 1561045"/>
                <a:gd name="connsiteX144" fmla="*/ 154230 w 2485572"/>
                <a:gd name="connsiteY144" fmla="*/ 1070520 h 1561045"/>
                <a:gd name="connsiteX145" fmla="*/ 176668 w 2485572"/>
                <a:gd name="connsiteY145" fmla="*/ 1045241 h 1561045"/>
                <a:gd name="connsiteX146" fmla="*/ 176668 w 2485572"/>
                <a:gd name="connsiteY146" fmla="*/ 1037004 h 1561045"/>
                <a:gd name="connsiteX147" fmla="*/ 173828 w 2485572"/>
                <a:gd name="connsiteY147" fmla="*/ 1028483 h 1561045"/>
                <a:gd name="connsiteX148" fmla="*/ 157070 w 2485572"/>
                <a:gd name="connsiteY148" fmla="*/ 1008885 h 1561045"/>
                <a:gd name="connsiteX149" fmla="*/ 154230 w 2485572"/>
                <a:gd name="connsiteY149" fmla="*/ 1000648 h 1561045"/>
                <a:gd name="connsiteX150" fmla="*/ 157070 w 2485572"/>
                <a:gd name="connsiteY150" fmla="*/ 964008 h 1561045"/>
                <a:gd name="connsiteX151" fmla="*/ 154230 w 2485572"/>
                <a:gd name="connsiteY151" fmla="*/ 955771 h 1561045"/>
                <a:gd name="connsiteX152" fmla="*/ 126111 w 2485572"/>
                <a:gd name="connsiteY152" fmla="*/ 930492 h 1561045"/>
                <a:gd name="connsiteX153" fmla="*/ 112193 w 2485572"/>
                <a:gd name="connsiteY153" fmla="*/ 927652 h 1561045"/>
                <a:gd name="connsiteX154" fmla="*/ 109353 w 2485572"/>
                <a:gd name="connsiteY154" fmla="*/ 921971 h 1561045"/>
                <a:gd name="connsiteX155" fmla="*/ 109353 w 2485572"/>
                <a:gd name="connsiteY155" fmla="*/ 908053 h 1561045"/>
                <a:gd name="connsiteX156" fmla="*/ 117590 w 2485572"/>
                <a:gd name="connsiteY156" fmla="*/ 891295 h 1561045"/>
                <a:gd name="connsiteX157" fmla="*/ 123270 w 2485572"/>
                <a:gd name="connsiteY157" fmla="*/ 885615 h 1561045"/>
                <a:gd name="connsiteX158" fmla="*/ 148549 w 2485572"/>
                <a:gd name="connsiteY158" fmla="*/ 866016 h 1561045"/>
                <a:gd name="connsiteX159" fmla="*/ 128951 w 2485572"/>
                <a:gd name="connsiteY159" fmla="*/ 840738 h 1561045"/>
                <a:gd name="connsiteX160" fmla="*/ 126111 w 2485572"/>
                <a:gd name="connsiteY160" fmla="*/ 821139 h 1561045"/>
                <a:gd name="connsiteX161" fmla="*/ 140028 w 2485572"/>
                <a:gd name="connsiteY161" fmla="*/ 812618 h 1561045"/>
                <a:gd name="connsiteX162" fmla="*/ 142869 w 2485572"/>
                <a:gd name="connsiteY162" fmla="*/ 790464 h 1561045"/>
                <a:gd name="connsiteX163" fmla="*/ 154230 w 2485572"/>
                <a:gd name="connsiteY163" fmla="*/ 773422 h 1561045"/>
                <a:gd name="connsiteX164" fmla="*/ 157070 w 2485572"/>
                <a:gd name="connsiteY164" fmla="*/ 762344 h 1561045"/>
                <a:gd name="connsiteX165" fmla="*/ 157070 w 2485572"/>
                <a:gd name="connsiteY165" fmla="*/ 753824 h 1561045"/>
                <a:gd name="connsiteX166" fmla="*/ 145709 w 2485572"/>
                <a:gd name="connsiteY166" fmla="*/ 731385 h 1561045"/>
                <a:gd name="connsiteX167" fmla="*/ 145709 w 2485572"/>
                <a:gd name="connsiteY167" fmla="*/ 723148 h 1561045"/>
                <a:gd name="connsiteX168" fmla="*/ 159627 w 2485572"/>
                <a:gd name="connsiteY168" fmla="*/ 714627 h 1561045"/>
                <a:gd name="connsiteX169" fmla="*/ 204504 w 2485572"/>
                <a:gd name="connsiteY169" fmla="*/ 708946 h 1561045"/>
                <a:gd name="connsiteX170" fmla="*/ 232623 w 2485572"/>
                <a:gd name="connsiteY170" fmla="*/ 678271 h 1561045"/>
                <a:gd name="connsiteX171" fmla="*/ 232623 w 2485572"/>
                <a:gd name="connsiteY171" fmla="*/ 666909 h 1561045"/>
                <a:gd name="connsiteX172" fmla="*/ 215865 w 2485572"/>
                <a:gd name="connsiteY172" fmla="*/ 644755 h 1561045"/>
                <a:gd name="connsiteX173" fmla="*/ 218705 w 2485572"/>
                <a:gd name="connsiteY173" fmla="*/ 613795 h 1561045"/>
                <a:gd name="connsiteX174" fmla="*/ 241144 w 2485572"/>
                <a:gd name="connsiteY174" fmla="*/ 582836 h 1561045"/>
                <a:gd name="connsiteX175" fmla="*/ 252221 w 2485572"/>
                <a:gd name="connsiteY175" fmla="*/ 571758 h 1561045"/>
                <a:gd name="connsiteX176" fmla="*/ 285737 w 2485572"/>
                <a:gd name="connsiteY176" fmla="*/ 524041 h 1561045"/>
                <a:gd name="connsiteX177" fmla="*/ 291418 w 2485572"/>
                <a:gd name="connsiteY177" fmla="*/ 518644 h 1561045"/>
                <a:gd name="connsiteX178" fmla="*/ 322377 w 2485572"/>
                <a:gd name="connsiteY178" fmla="*/ 518644 h 1561045"/>
                <a:gd name="connsiteX179" fmla="*/ 333455 w 2485572"/>
                <a:gd name="connsiteY179" fmla="*/ 510123 h 1561045"/>
                <a:gd name="connsiteX180" fmla="*/ 341976 w 2485572"/>
                <a:gd name="connsiteY180" fmla="*/ 482004 h 1561045"/>
                <a:gd name="connsiteX181" fmla="*/ 347372 w 2485572"/>
                <a:gd name="connsiteY181" fmla="*/ 476607 h 1561045"/>
                <a:gd name="connsiteX182" fmla="*/ 386853 w 2485572"/>
                <a:gd name="connsiteY182" fmla="*/ 459565 h 1561045"/>
                <a:gd name="connsiteX183" fmla="*/ 389409 w 2485572"/>
                <a:gd name="connsiteY183" fmla="*/ 454169 h 1561045"/>
                <a:gd name="connsiteX184" fmla="*/ 400770 w 2485572"/>
                <a:gd name="connsiteY184" fmla="*/ 434570 h 1561045"/>
                <a:gd name="connsiteX185" fmla="*/ 414688 w 2485572"/>
                <a:gd name="connsiteY185" fmla="*/ 392534 h 1561045"/>
                <a:gd name="connsiteX186" fmla="*/ 428890 w 2485572"/>
                <a:gd name="connsiteY186" fmla="*/ 341976 h 1561045"/>
                <a:gd name="connsiteX187" fmla="*/ 434286 w 2485572"/>
                <a:gd name="connsiteY187" fmla="*/ 255062 h 1561045"/>
                <a:gd name="connsiteX188" fmla="*/ 437127 w 2485572"/>
                <a:gd name="connsiteY188" fmla="*/ 252221 h 1561045"/>
                <a:gd name="connsiteX189" fmla="*/ 448488 w 2485572"/>
                <a:gd name="connsiteY189" fmla="*/ 235463 h 1561045"/>
                <a:gd name="connsiteX190" fmla="*/ 468086 w 2485572"/>
                <a:gd name="connsiteY190" fmla="*/ 221546 h 1561045"/>
                <a:gd name="connsiteX191" fmla="*/ 501602 w 2485572"/>
                <a:gd name="connsiteY191" fmla="*/ 215865 h 1561045"/>
                <a:gd name="connsiteX192" fmla="*/ 512964 w 2485572"/>
                <a:gd name="connsiteY192" fmla="*/ 213025 h 1561045"/>
                <a:gd name="connsiteX193" fmla="*/ 555000 w 2485572"/>
                <a:gd name="connsiteY193" fmla="*/ 187746 h 1561045"/>
                <a:gd name="connsiteX194" fmla="*/ 557557 w 2485572"/>
                <a:gd name="connsiteY194" fmla="*/ 182349 h 1561045"/>
                <a:gd name="connsiteX195" fmla="*/ 602434 w 2485572"/>
                <a:gd name="connsiteY195" fmla="*/ 131791 h 1561045"/>
                <a:gd name="connsiteX196" fmla="*/ 605274 w 2485572"/>
                <a:gd name="connsiteY196" fmla="*/ 123270 h 1561045"/>
                <a:gd name="connsiteX197" fmla="*/ 594197 w 2485572"/>
                <a:gd name="connsiteY197" fmla="*/ 70156 h 1561045"/>
                <a:gd name="connsiteX198" fmla="*/ 650151 w 2485572"/>
                <a:gd name="connsiteY198" fmla="*/ 92595 h 1561045"/>
                <a:gd name="connsiteX199" fmla="*/ 664069 w 2485572"/>
                <a:gd name="connsiteY199" fmla="*/ 92595 h 1561045"/>
                <a:gd name="connsiteX200" fmla="*/ 689348 w 2485572"/>
                <a:gd name="connsiteY200" fmla="*/ 98275 h 1561045"/>
                <a:gd name="connsiteX201" fmla="*/ 723148 w 2485572"/>
                <a:gd name="connsiteY201" fmla="*/ 89754 h 1561045"/>
                <a:gd name="connsiteX202" fmla="*/ 725704 w 2485572"/>
                <a:gd name="connsiteY202" fmla="*/ 92595 h 1561045"/>
                <a:gd name="connsiteX203" fmla="*/ 731385 w 2485572"/>
                <a:gd name="connsiteY203" fmla="*/ 92595 h 1561045"/>
                <a:gd name="connsiteX204" fmla="*/ 737065 w 2485572"/>
                <a:gd name="connsiteY204" fmla="*/ 95435 h 1561045"/>
                <a:gd name="connsiteX205" fmla="*/ 742746 w 2485572"/>
                <a:gd name="connsiteY205" fmla="*/ 95435 h 1561045"/>
                <a:gd name="connsiteX206" fmla="*/ 779102 w 2485572"/>
                <a:gd name="connsiteY206" fmla="*/ 75837 h 1561045"/>
                <a:gd name="connsiteX207" fmla="*/ 818299 w 2485572"/>
                <a:gd name="connsiteY207" fmla="*/ 39197 h 1561045"/>
                <a:gd name="connsiteX208" fmla="*/ 823980 w 2485572"/>
                <a:gd name="connsiteY208" fmla="*/ 33800 h 1561045"/>
                <a:gd name="connsiteX209" fmla="*/ 851815 w 2485572"/>
                <a:gd name="connsiteY209" fmla="*/ 19598 h 1561045"/>
                <a:gd name="connsiteX210" fmla="*/ 854655 w 2485572"/>
                <a:gd name="connsiteY210" fmla="*/ 14202 h 1561045"/>
                <a:gd name="connsiteX211" fmla="*/ 888455 w 2485572"/>
                <a:gd name="connsiteY211" fmla="*/ 8521 h 1561045"/>
                <a:gd name="connsiteX212" fmla="*/ 893852 w 2485572"/>
                <a:gd name="connsiteY212" fmla="*/ 11361 h 1561045"/>
                <a:gd name="connsiteX213" fmla="*/ 933332 w 2485572"/>
                <a:gd name="connsiteY213" fmla="*/ 36640 h 1561045"/>
                <a:gd name="connsiteX214" fmla="*/ 938729 w 2485572"/>
                <a:gd name="connsiteY214" fmla="*/ 42037 h 1561045"/>
                <a:gd name="connsiteX215" fmla="*/ 969689 w 2485572"/>
                <a:gd name="connsiteY215" fmla="*/ 61635 h 1561045"/>
                <a:gd name="connsiteX216" fmla="*/ 972529 w 2485572"/>
                <a:gd name="connsiteY216" fmla="*/ 64475 h 1561045"/>
                <a:gd name="connsiteX217" fmla="*/ 977925 w 2485572"/>
                <a:gd name="connsiteY217" fmla="*/ 67316 h 1561045"/>
                <a:gd name="connsiteX218" fmla="*/ 1011725 w 2485572"/>
                <a:gd name="connsiteY218" fmla="*/ 67316 h 1561045"/>
                <a:gd name="connsiteX219" fmla="*/ 1031324 w 2485572"/>
                <a:gd name="connsiteY219" fmla="*/ 64475 h 1561045"/>
                <a:gd name="connsiteX220" fmla="*/ 1042401 w 2485572"/>
                <a:gd name="connsiteY220" fmla="*/ 64475 h 1561045"/>
                <a:gd name="connsiteX221" fmla="*/ 1104036 w 2485572"/>
                <a:gd name="connsiteY221" fmla="*/ 70156 h 1561045"/>
                <a:gd name="connsiteX222" fmla="*/ 1109717 w 2485572"/>
                <a:gd name="connsiteY222" fmla="*/ 75837 h 1561045"/>
                <a:gd name="connsiteX223" fmla="*/ 1118238 w 2485572"/>
                <a:gd name="connsiteY223" fmla="*/ 81233 h 1561045"/>
                <a:gd name="connsiteX224" fmla="*/ 1121078 w 2485572"/>
                <a:gd name="connsiteY224" fmla="*/ 84074 h 1561045"/>
                <a:gd name="connsiteX225" fmla="*/ 1143517 w 2485572"/>
                <a:gd name="connsiteY225" fmla="*/ 95435 h 1561045"/>
                <a:gd name="connsiteX226" fmla="*/ 1151754 w 2485572"/>
                <a:gd name="connsiteY226" fmla="*/ 100832 h 1561045"/>
                <a:gd name="connsiteX227" fmla="*/ 1171352 w 2485572"/>
                <a:gd name="connsiteY227" fmla="*/ 100832 h 1561045"/>
                <a:gd name="connsiteX228" fmla="*/ 1174192 w 2485572"/>
                <a:gd name="connsiteY228" fmla="*/ 98275 h 1561045"/>
                <a:gd name="connsiteX229" fmla="*/ 1188110 w 2485572"/>
                <a:gd name="connsiteY229" fmla="*/ 89754 h 1561045"/>
                <a:gd name="connsiteX230" fmla="*/ 1193791 w 2485572"/>
                <a:gd name="connsiteY230" fmla="*/ 84074 h 1561045"/>
                <a:gd name="connsiteX231" fmla="*/ 1238668 w 2485572"/>
                <a:gd name="connsiteY231" fmla="*/ 75837 h 1561045"/>
                <a:gd name="connsiteX232" fmla="*/ 1244348 w 2485572"/>
                <a:gd name="connsiteY232" fmla="*/ 78677 h 1561045"/>
                <a:gd name="connsiteX233" fmla="*/ 1272184 w 2485572"/>
                <a:gd name="connsiteY233" fmla="*/ 75837 h 1561045"/>
                <a:gd name="connsiteX234" fmla="*/ 1280705 w 2485572"/>
                <a:gd name="connsiteY234" fmla="*/ 72996 h 1561045"/>
                <a:gd name="connsiteX235" fmla="*/ 1286385 w 2485572"/>
                <a:gd name="connsiteY235" fmla="*/ 72996 h 1561045"/>
                <a:gd name="connsiteX236" fmla="*/ 1348020 w 2485572"/>
                <a:gd name="connsiteY236" fmla="*/ 50558 h 1561045"/>
                <a:gd name="connsiteX237" fmla="*/ 1350861 w 2485572"/>
                <a:gd name="connsiteY237" fmla="*/ 50558 h 1561045"/>
                <a:gd name="connsiteX238" fmla="*/ 1392898 w 2485572"/>
                <a:gd name="connsiteY238" fmla="*/ 39197 h 1561045"/>
                <a:gd name="connsiteX239" fmla="*/ 1406815 w 2485572"/>
                <a:gd name="connsiteY239" fmla="*/ 39197 h 1561045"/>
                <a:gd name="connsiteX240" fmla="*/ 1459929 w 2485572"/>
                <a:gd name="connsiteY240" fmla="*/ 36640 h 1561045"/>
                <a:gd name="connsiteX241" fmla="*/ 1468450 w 2485572"/>
                <a:gd name="connsiteY241" fmla="*/ 36640 h 1561045"/>
                <a:gd name="connsiteX242" fmla="*/ 1474131 w 2485572"/>
                <a:gd name="connsiteY242" fmla="*/ 33800 h 1561045"/>
                <a:gd name="connsiteX243" fmla="*/ 1479528 w 2485572"/>
                <a:gd name="connsiteY243" fmla="*/ 30960 h 1561045"/>
                <a:gd name="connsiteX244" fmla="*/ 1485208 w 2485572"/>
                <a:gd name="connsiteY244" fmla="*/ 30960 h 1561045"/>
                <a:gd name="connsiteX245" fmla="*/ 1544003 w 2485572"/>
                <a:gd name="connsiteY245" fmla="*/ 16758 h 1561045"/>
                <a:gd name="connsiteX246" fmla="*/ 1549684 w 2485572"/>
                <a:gd name="connsiteY246" fmla="*/ 14202 h 1561045"/>
                <a:gd name="connsiteX247" fmla="*/ 1555364 w 2485572"/>
                <a:gd name="connsiteY247" fmla="*/ 14202 h 1561045"/>
                <a:gd name="connsiteX248" fmla="*/ 1563601 w 2485572"/>
                <a:gd name="connsiteY248" fmla="*/ 11361 h 1561045"/>
                <a:gd name="connsiteX249" fmla="*/ 1614159 w 2485572"/>
                <a:gd name="connsiteY249" fmla="*/ 22439 h 1561045"/>
                <a:gd name="connsiteX250" fmla="*/ 1619840 w 2485572"/>
                <a:gd name="connsiteY250" fmla="*/ 19598 h 1561045"/>
                <a:gd name="connsiteX251" fmla="*/ 1630917 w 2485572"/>
                <a:gd name="connsiteY251" fmla="*/ 16758 h 1561045"/>
                <a:gd name="connsiteX252" fmla="*/ 1645119 w 2485572"/>
                <a:gd name="connsiteY252" fmla="*/ 8521 h 1561045"/>
                <a:gd name="connsiteX253" fmla="*/ 1653356 w 2485572"/>
                <a:gd name="connsiteY253" fmla="*/ 5681 h 1561045"/>
                <a:gd name="connsiteX254" fmla="*/ 1689712 w 2485572"/>
                <a:gd name="connsiteY254" fmla="*/ 0 h 1561045"/>
                <a:gd name="connsiteX255" fmla="*/ 1698233 w 2485572"/>
                <a:gd name="connsiteY255" fmla="*/ 11361 h 1561045"/>
                <a:gd name="connsiteX256" fmla="*/ 1703914 w 2485572"/>
                <a:gd name="connsiteY256" fmla="*/ 14202 h 1561045"/>
                <a:gd name="connsiteX257" fmla="*/ 1709310 w 2485572"/>
                <a:gd name="connsiteY257" fmla="*/ 16758 h 1561045"/>
                <a:gd name="connsiteX258" fmla="*/ 1717831 w 2485572"/>
                <a:gd name="connsiteY258" fmla="*/ 16758 h 1561045"/>
                <a:gd name="connsiteX259" fmla="*/ 1757028 w 2485572"/>
                <a:gd name="connsiteY259" fmla="*/ 22439 h 1561045"/>
                <a:gd name="connsiteX260" fmla="*/ 1762708 w 2485572"/>
                <a:gd name="connsiteY260" fmla="*/ 25279 h 1561045"/>
                <a:gd name="connsiteX261" fmla="*/ 1768389 w 2485572"/>
                <a:gd name="connsiteY261" fmla="*/ 25279 h 1561045"/>
                <a:gd name="connsiteX262" fmla="*/ 1787987 w 2485572"/>
                <a:gd name="connsiteY262" fmla="*/ 33800 h 1561045"/>
                <a:gd name="connsiteX263" fmla="*/ 1793384 w 2485572"/>
                <a:gd name="connsiteY263" fmla="*/ 33800 h 1561045"/>
                <a:gd name="connsiteX264" fmla="*/ 1801905 w 2485572"/>
                <a:gd name="connsiteY264" fmla="*/ 36640 h 1561045"/>
                <a:gd name="connsiteX265" fmla="*/ 1835421 w 2485572"/>
                <a:gd name="connsiteY265" fmla="*/ 42037 h 1561045"/>
                <a:gd name="connsiteX266" fmla="*/ 1891659 w 2485572"/>
                <a:gd name="connsiteY266" fmla="*/ 61635 h 1561045"/>
                <a:gd name="connsiteX267" fmla="*/ 1897340 w 2485572"/>
                <a:gd name="connsiteY267" fmla="*/ 64475 h 1561045"/>
                <a:gd name="connsiteX268" fmla="*/ 1899896 w 2485572"/>
                <a:gd name="connsiteY268" fmla="*/ 67316 h 1561045"/>
                <a:gd name="connsiteX269" fmla="*/ 1944774 w 2485572"/>
                <a:gd name="connsiteY269" fmla="*/ 123270 h 1561045"/>
                <a:gd name="connsiteX270" fmla="*/ 1947614 w 2485572"/>
                <a:gd name="connsiteY270" fmla="*/ 128951 h 1561045"/>
                <a:gd name="connsiteX271" fmla="*/ 1950454 w 2485572"/>
                <a:gd name="connsiteY271" fmla="*/ 131791 h 1561045"/>
                <a:gd name="connsiteX272" fmla="*/ 1956135 w 2485572"/>
                <a:gd name="connsiteY272" fmla="*/ 140312 h 1561045"/>
                <a:gd name="connsiteX273" fmla="*/ 1958975 w 2485572"/>
                <a:gd name="connsiteY273" fmla="*/ 145709 h 1561045"/>
                <a:gd name="connsiteX274" fmla="*/ 1961532 w 2485572"/>
                <a:gd name="connsiteY274" fmla="*/ 154230 h 1561045"/>
                <a:gd name="connsiteX275" fmla="*/ 1998172 w 2485572"/>
                <a:gd name="connsiteY275" fmla="*/ 204788 h 1561045"/>
                <a:gd name="connsiteX276" fmla="*/ 2003569 w 2485572"/>
                <a:gd name="connsiteY276" fmla="*/ 207344 h 1561045"/>
                <a:gd name="connsiteX277" fmla="*/ 2009249 w 2485572"/>
                <a:gd name="connsiteY277" fmla="*/ 210184 h 1561045"/>
                <a:gd name="connsiteX278" fmla="*/ 2017770 w 2485572"/>
                <a:gd name="connsiteY278" fmla="*/ 210184 h 1561045"/>
                <a:gd name="connsiteX279" fmla="*/ 2026007 w 2485572"/>
                <a:gd name="connsiteY279" fmla="*/ 213025 h 1561045"/>
                <a:gd name="connsiteX280" fmla="*/ 2037368 w 2485572"/>
                <a:gd name="connsiteY280" fmla="*/ 215865 h 1561045"/>
                <a:gd name="connsiteX281" fmla="*/ 2099003 w 2485572"/>
                <a:gd name="connsiteY281" fmla="*/ 221546 h 1561045"/>
                <a:gd name="connsiteX282" fmla="*/ 2104684 w 2485572"/>
                <a:gd name="connsiteY282" fmla="*/ 224386 h 1561045"/>
                <a:gd name="connsiteX283" fmla="*/ 2112921 w 2485572"/>
                <a:gd name="connsiteY283" fmla="*/ 224386 h 1561045"/>
                <a:gd name="connsiteX284" fmla="*/ 2124283 w 2485572"/>
                <a:gd name="connsiteY284" fmla="*/ 229783 h 1561045"/>
                <a:gd name="connsiteX285" fmla="*/ 2177397 w 2485572"/>
                <a:gd name="connsiteY285" fmla="*/ 229783 h 1561045"/>
                <a:gd name="connsiteX286" fmla="*/ 2185918 w 2485572"/>
                <a:gd name="connsiteY286" fmla="*/ 232623 h 1561045"/>
                <a:gd name="connsiteX287" fmla="*/ 2213753 w 2485572"/>
                <a:gd name="connsiteY287" fmla="*/ 226942 h 1561045"/>
                <a:gd name="connsiteX288" fmla="*/ 2219434 w 2485572"/>
                <a:gd name="connsiteY288" fmla="*/ 224386 h 1561045"/>
                <a:gd name="connsiteX289" fmla="*/ 2241872 w 2485572"/>
                <a:gd name="connsiteY289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739954 w 2485572"/>
                <a:gd name="connsiteY70" fmla="*/ 1443470 h 1561045"/>
                <a:gd name="connsiteX71" fmla="*/ 1547866 w 2485572"/>
                <a:gd name="connsiteY71" fmla="*/ 1454582 h 1561045"/>
                <a:gd name="connsiteX72" fmla="*/ 1352604 w 2485572"/>
                <a:gd name="connsiteY72" fmla="*/ 1422832 h 1561045"/>
                <a:gd name="connsiteX73" fmla="*/ 1214492 w 2485572"/>
                <a:gd name="connsiteY73" fmla="*/ 1387908 h 1561045"/>
                <a:gd name="connsiteX74" fmla="*/ 1047569 w 2485572"/>
                <a:gd name="connsiteY74" fmla="*/ 1402296 h 1561045"/>
                <a:gd name="connsiteX75" fmla="*/ 1022803 w 2485572"/>
                <a:gd name="connsiteY75" fmla="*/ 1387217 h 1561045"/>
                <a:gd name="connsiteX76" fmla="*/ 1011725 w 2485572"/>
                <a:gd name="connsiteY76" fmla="*/ 1381536 h 1561045"/>
                <a:gd name="connsiteX77" fmla="*/ 1000364 w 2485572"/>
                <a:gd name="connsiteY77" fmla="*/ 1381536 h 1561045"/>
                <a:gd name="connsiteX78" fmla="*/ 961167 w 2485572"/>
                <a:gd name="connsiteY78" fmla="*/ 1376140 h 1561045"/>
                <a:gd name="connsiteX79" fmla="*/ 924811 w 2485572"/>
                <a:gd name="connsiteY79" fmla="*/ 1367618 h 1561045"/>
                <a:gd name="connsiteX80" fmla="*/ 919131 w 2485572"/>
                <a:gd name="connsiteY80" fmla="*/ 1367618 h 1561045"/>
                <a:gd name="connsiteX81" fmla="*/ 913450 w 2485572"/>
                <a:gd name="connsiteY81" fmla="*/ 1364778 h 1561045"/>
                <a:gd name="connsiteX82" fmla="*/ 908053 w 2485572"/>
                <a:gd name="connsiteY82" fmla="*/ 1364778 h 1561045"/>
                <a:gd name="connsiteX83" fmla="*/ 877094 w 2485572"/>
                <a:gd name="connsiteY83" fmla="*/ 1381536 h 1561045"/>
                <a:gd name="connsiteX84" fmla="*/ 868857 w 2485572"/>
                <a:gd name="connsiteY84" fmla="*/ 1390057 h 1561045"/>
                <a:gd name="connsiteX85" fmla="*/ 835057 w 2485572"/>
                <a:gd name="connsiteY85" fmla="*/ 1434934 h 1561045"/>
                <a:gd name="connsiteX86" fmla="*/ 832217 w 2485572"/>
                <a:gd name="connsiteY86" fmla="*/ 1440331 h 1561045"/>
                <a:gd name="connsiteX87" fmla="*/ 832217 w 2485572"/>
                <a:gd name="connsiteY87" fmla="*/ 1446012 h 1561045"/>
                <a:gd name="connsiteX88" fmla="*/ 767741 w 2485572"/>
                <a:gd name="connsiteY88" fmla="*/ 1513327 h 1561045"/>
                <a:gd name="connsiteX89" fmla="*/ 711787 w 2485572"/>
                <a:gd name="connsiteY89" fmla="*/ 1535766 h 1561045"/>
                <a:gd name="connsiteX90" fmla="*/ 686508 w 2485572"/>
                <a:gd name="connsiteY90" fmla="*/ 1541447 h 1561045"/>
                <a:gd name="connsiteX91" fmla="*/ 661513 w 2485572"/>
                <a:gd name="connsiteY91" fmla="*/ 1549684 h 1561045"/>
                <a:gd name="connsiteX92" fmla="*/ 658672 w 2485572"/>
                <a:gd name="connsiteY92" fmla="*/ 1552524 h 1561045"/>
                <a:gd name="connsiteX93" fmla="*/ 652992 w 2485572"/>
                <a:gd name="connsiteY93" fmla="*/ 1555364 h 1561045"/>
                <a:gd name="connsiteX94" fmla="*/ 624873 w 2485572"/>
                <a:gd name="connsiteY94" fmla="*/ 1561045 h 1561045"/>
                <a:gd name="connsiteX95" fmla="*/ 619476 w 2485572"/>
                <a:gd name="connsiteY95" fmla="*/ 1558205 h 1561045"/>
                <a:gd name="connsiteX96" fmla="*/ 616636 w 2485572"/>
                <a:gd name="connsiteY96" fmla="*/ 1555364 h 1561045"/>
                <a:gd name="connsiteX97" fmla="*/ 597037 w 2485572"/>
                <a:gd name="connsiteY97" fmla="*/ 1532926 h 1561045"/>
                <a:gd name="connsiteX98" fmla="*/ 594197 w 2485572"/>
                <a:gd name="connsiteY98" fmla="*/ 1521848 h 1561045"/>
                <a:gd name="connsiteX99" fmla="*/ 591357 w 2485572"/>
                <a:gd name="connsiteY99" fmla="*/ 1519008 h 1561045"/>
                <a:gd name="connsiteX100" fmla="*/ 566078 w 2485572"/>
                <a:gd name="connsiteY100" fmla="*/ 1482368 h 1561045"/>
                <a:gd name="connsiteX101" fmla="*/ 560397 w 2485572"/>
                <a:gd name="connsiteY101" fmla="*/ 1471291 h 1561045"/>
                <a:gd name="connsiteX102" fmla="*/ 555000 w 2485572"/>
                <a:gd name="connsiteY102" fmla="*/ 1465610 h 1561045"/>
                <a:gd name="connsiteX103" fmla="*/ 498762 w 2485572"/>
                <a:gd name="connsiteY103" fmla="*/ 1432094 h 1561045"/>
                <a:gd name="connsiteX104" fmla="*/ 490525 w 2485572"/>
                <a:gd name="connsiteY104" fmla="*/ 1429254 h 1561045"/>
                <a:gd name="connsiteX105" fmla="*/ 487685 w 2485572"/>
                <a:gd name="connsiteY105" fmla="*/ 1429254 h 1561045"/>
                <a:gd name="connsiteX106" fmla="*/ 462406 w 2485572"/>
                <a:gd name="connsiteY106" fmla="*/ 1426413 h 1561045"/>
                <a:gd name="connsiteX107" fmla="*/ 400770 w 2485572"/>
                <a:gd name="connsiteY107" fmla="*/ 1426413 h 1561045"/>
                <a:gd name="connsiteX108" fmla="*/ 392250 w 2485572"/>
                <a:gd name="connsiteY108" fmla="*/ 1423573 h 1561045"/>
                <a:gd name="connsiteX109" fmla="*/ 384013 w 2485572"/>
                <a:gd name="connsiteY109" fmla="*/ 1420733 h 1561045"/>
                <a:gd name="connsiteX110" fmla="*/ 375492 w 2485572"/>
                <a:gd name="connsiteY110" fmla="*/ 1420733 h 1561045"/>
                <a:gd name="connsiteX111" fmla="*/ 319537 w 2485572"/>
                <a:gd name="connsiteY111" fmla="*/ 1409655 h 1561045"/>
                <a:gd name="connsiteX112" fmla="*/ 313856 w 2485572"/>
                <a:gd name="connsiteY112" fmla="*/ 1406815 h 1561045"/>
                <a:gd name="connsiteX113" fmla="*/ 308176 w 2485572"/>
                <a:gd name="connsiteY113" fmla="*/ 1406815 h 1561045"/>
                <a:gd name="connsiteX114" fmla="*/ 297098 w 2485572"/>
                <a:gd name="connsiteY114" fmla="*/ 1401134 h 1561045"/>
                <a:gd name="connsiteX115" fmla="*/ 221546 w 2485572"/>
                <a:gd name="connsiteY115" fmla="*/ 1392898 h 1561045"/>
                <a:gd name="connsiteX116" fmla="*/ 213025 w 2485572"/>
                <a:gd name="connsiteY116" fmla="*/ 1392898 h 1561045"/>
                <a:gd name="connsiteX117" fmla="*/ 204504 w 2485572"/>
                <a:gd name="connsiteY117" fmla="*/ 1395738 h 1561045"/>
                <a:gd name="connsiteX118" fmla="*/ 154230 w 2485572"/>
                <a:gd name="connsiteY118" fmla="*/ 1406815 h 1561045"/>
                <a:gd name="connsiteX119" fmla="*/ 148549 w 2485572"/>
                <a:gd name="connsiteY119" fmla="*/ 1403975 h 1561045"/>
                <a:gd name="connsiteX120" fmla="*/ 137472 w 2485572"/>
                <a:gd name="connsiteY120" fmla="*/ 1398294 h 1561045"/>
                <a:gd name="connsiteX121" fmla="*/ 131791 w 2485572"/>
                <a:gd name="connsiteY121" fmla="*/ 1398294 h 1561045"/>
                <a:gd name="connsiteX122" fmla="*/ 67316 w 2485572"/>
                <a:gd name="connsiteY122" fmla="*/ 1418177 h 1561045"/>
                <a:gd name="connsiteX123" fmla="*/ 58795 w 2485572"/>
                <a:gd name="connsiteY123" fmla="*/ 1420733 h 1561045"/>
                <a:gd name="connsiteX124" fmla="*/ 50558 w 2485572"/>
                <a:gd name="connsiteY124" fmla="*/ 1423573 h 1561045"/>
                <a:gd name="connsiteX125" fmla="*/ 42037 w 2485572"/>
                <a:gd name="connsiteY125" fmla="*/ 1423573 h 1561045"/>
                <a:gd name="connsiteX126" fmla="*/ 5681 w 2485572"/>
                <a:gd name="connsiteY126" fmla="*/ 1432094 h 1561045"/>
                <a:gd name="connsiteX127" fmla="*/ 2840 w 2485572"/>
                <a:gd name="connsiteY127" fmla="*/ 1403975 h 1561045"/>
                <a:gd name="connsiteX128" fmla="*/ 0 w 2485572"/>
                <a:gd name="connsiteY128" fmla="*/ 1395738 h 1561045"/>
                <a:gd name="connsiteX129" fmla="*/ 5681 w 2485572"/>
                <a:gd name="connsiteY129" fmla="*/ 1373299 h 1561045"/>
                <a:gd name="connsiteX130" fmla="*/ 5681 w 2485572"/>
                <a:gd name="connsiteY130" fmla="*/ 1361938 h 1561045"/>
                <a:gd name="connsiteX131" fmla="*/ 11361 w 2485572"/>
                <a:gd name="connsiteY131" fmla="*/ 1345180 h 1561045"/>
                <a:gd name="connsiteX132" fmla="*/ 42037 w 2485572"/>
                <a:gd name="connsiteY132" fmla="*/ 1305983 h 1561045"/>
                <a:gd name="connsiteX133" fmla="*/ 47718 w 2485572"/>
                <a:gd name="connsiteY133" fmla="*/ 1294622 h 1561045"/>
                <a:gd name="connsiteX134" fmla="*/ 39197 w 2485572"/>
                <a:gd name="connsiteY134" fmla="*/ 1275024 h 1561045"/>
                <a:gd name="connsiteX135" fmla="*/ 33516 w 2485572"/>
                <a:gd name="connsiteY135" fmla="*/ 1269627 h 1561045"/>
                <a:gd name="connsiteX136" fmla="*/ 33516 w 2485572"/>
                <a:gd name="connsiteY136" fmla="*/ 1244348 h 1561045"/>
                <a:gd name="connsiteX137" fmla="*/ 64475 w 2485572"/>
                <a:gd name="connsiteY137" fmla="*/ 1213389 h 1561045"/>
                <a:gd name="connsiteX138" fmla="*/ 81233 w 2485572"/>
                <a:gd name="connsiteY138" fmla="*/ 1199471 h 1561045"/>
                <a:gd name="connsiteX139" fmla="*/ 86914 w 2485572"/>
                <a:gd name="connsiteY139" fmla="*/ 1190950 h 1561045"/>
                <a:gd name="connsiteX140" fmla="*/ 97991 w 2485572"/>
                <a:gd name="connsiteY140" fmla="*/ 1160275 h 1561045"/>
                <a:gd name="connsiteX141" fmla="*/ 95435 w 2485572"/>
                <a:gd name="connsiteY141" fmla="*/ 1151753 h 1561045"/>
                <a:gd name="connsiteX142" fmla="*/ 95435 w 2485572"/>
                <a:gd name="connsiteY142" fmla="*/ 1121078 h 1561045"/>
                <a:gd name="connsiteX143" fmla="*/ 100832 w 2485572"/>
                <a:gd name="connsiteY143" fmla="*/ 1112557 h 1561045"/>
                <a:gd name="connsiteX144" fmla="*/ 103672 w 2485572"/>
                <a:gd name="connsiteY144" fmla="*/ 1106876 h 1561045"/>
                <a:gd name="connsiteX145" fmla="*/ 154230 w 2485572"/>
                <a:gd name="connsiteY145" fmla="*/ 1070520 h 1561045"/>
                <a:gd name="connsiteX146" fmla="*/ 176668 w 2485572"/>
                <a:gd name="connsiteY146" fmla="*/ 1045241 h 1561045"/>
                <a:gd name="connsiteX147" fmla="*/ 176668 w 2485572"/>
                <a:gd name="connsiteY147" fmla="*/ 1037004 h 1561045"/>
                <a:gd name="connsiteX148" fmla="*/ 173828 w 2485572"/>
                <a:gd name="connsiteY148" fmla="*/ 1028483 h 1561045"/>
                <a:gd name="connsiteX149" fmla="*/ 157070 w 2485572"/>
                <a:gd name="connsiteY149" fmla="*/ 1008885 h 1561045"/>
                <a:gd name="connsiteX150" fmla="*/ 154230 w 2485572"/>
                <a:gd name="connsiteY150" fmla="*/ 1000648 h 1561045"/>
                <a:gd name="connsiteX151" fmla="*/ 157070 w 2485572"/>
                <a:gd name="connsiteY151" fmla="*/ 964008 h 1561045"/>
                <a:gd name="connsiteX152" fmla="*/ 154230 w 2485572"/>
                <a:gd name="connsiteY152" fmla="*/ 955771 h 1561045"/>
                <a:gd name="connsiteX153" fmla="*/ 126111 w 2485572"/>
                <a:gd name="connsiteY153" fmla="*/ 930492 h 1561045"/>
                <a:gd name="connsiteX154" fmla="*/ 112193 w 2485572"/>
                <a:gd name="connsiteY154" fmla="*/ 927652 h 1561045"/>
                <a:gd name="connsiteX155" fmla="*/ 109353 w 2485572"/>
                <a:gd name="connsiteY155" fmla="*/ 921971 h 1561045"/>
                <a:gd name="connsiteX156" fmla="*/ 109353 w 2485572"/>
                <a:gd name="connsiteY156" fmla="*/ 908053 h 1561045"/>
                <a:gd name="connsiteX157" fmla="*/ 117590 w 2485572"/>
                <a:gd name="connsiteY157" fmla="*/ 891295 h 1561045"/>
                <a:gd name="connsiteX158" fmla="*/ 123270 w 2485572"/>
                <a:gd name="connsiteY158" fmla="*/ 885615 h 1561045"/>
                <a:gd name="connsiteX159" fmla="*/ 148549 w 2485572"/>
                <a:gd name="connsiteY159" fmla="*/ 866016 h 1561045"/>
                <a:gd name="connsiteX160" fmla="*/ 128951 w 2485572"/>
                <a:gd name="connsiteY160" fmla="*/ 840738 h 1561045"/>
                <a:gd name="connsiteX161" fmla="*/ 126111 w 2485572"/>
                <a:gd name="connsiteY161" fmla="*/ 821139 h 1561045"/>
                <a:gd name="connsiteX162" fmla="*/ 140028 w 2485572"/>
                <a:gd name="connsiteY162" fmla="*/ 812618 h 1561045"/>
                <a:gd name="connsiteX163" fmla="*/ 142869 w 2485572"/>
                <a:gd name="connsiteY163" fmla="*/ 790464 h 1561045"/>
                <a:gd name="connsiteX164" fmla="*/ 154230 w 2485572"/>
                <a:gd name="connsiteY164" fmla="*/ 773422 h 1561045"/>
                <a:gd name="connsiteX165" fmla="*/ 157070 w 2485572"/>
                <a:gd name="connsiteY165" fmla="*/ 762344 h 1561045"/>
                <a:gd name="connsiteX166" fmla="*/ 157070 w 2485572"/>
                <a:gd name="connsiteY166" fmla="*/ 753824 h 1561045"/>
                <a:gd name="connsiteX167" fmla="*/ 145709 w 2485572"/>
                <a:gd name="connsiteY167" fmla="*/ 731385 h 1561045"/>
                <a:gd name="connsiteX168" fmla="*/ 145709 w 2485572"/>
                <a:gd name="connsiteY168" fmla="*/ 723148 h 1561045"/>
                <a:gd name="connsiteX169" fmla="*/ 159627 w 2485572"/>
                <a:gd name="connsiteY169" fmla="*/ 714627 h 1561045"/>
                <a:gd name="connsiteX170" fmla="*/ 204504 w 2485572"/>
                <a:gd name="connsiteY170" fmla="*/ 708946 h 1561045"/>
                <a:gd name="connsiteX171" fmla="*/ 232623 w 2485572"/>
                <a:gd name="connsiteY171" fmla="*/ 678271 h 1561045"/>
                <a:gd name="connsiteX172" fmla="*/ 232623 w 2485572"/>
                <a:gd name="connsiteY172" fmla="*/ 666909 h 1561045"/>
                <a:gd name="connsiteX173" fmla="*/ 215865 w 2485572"/>
                <a:gd name="connsiteY173" fmla="*/ 644755 h 1561045"/>
                <a:gd name="connsiteX174" fmla="*/ 218705 w 2485572"/>
                <a:gd name="connsiteY174" fmla="*/ 613795 h 1561045"/>
                <a:gd name="connsiteX175" fmla="*/ 241144 w 2485572"/>
                <a:gd name="connsiteY175" fmla="*/ 582836 h 1561045"/>
                <a:gd name="connsiteX176" fmla="*/ 252221 w 2485572"/>
                <a:gd name="connsiteY176" fmla="*/ 571758 h 1561045"/>
                <a:gd name="connsiteX177" fmla="*/ 285737 w 2485572"/>
                <a:gd name="connsiteY177" fmla="*/ 524041 h 1561045"/>
                <a:gd name="connsiteX178" fmla="*/ 291418 w 2485572"/>
                <a:gd name="connsiteY178" fmla="*/ 518644 h 1561045"/>
                <a:gd name="connsiteX179" fmla="*/ 322377 w 2485572"/>
                <a:gd name="connsiteY179" fmla="*/ 518644 h 1561045"/>
                <a:gd name="connsiteX180" fmla="*/ 333455 w 2485572"/>
                <a:gd name="connsiteY180" fmla="*/ 510123 h 1561045"/>
                <a:gd name="connsiteX181" fmla="*/ 341976 w 2485572"/>
                <a:gd name="connsiteY181" fmla="*/ 482004 h 1561045"/>
                <a:gd name="connsiteX182" fmla="*/ 347372 w 2485572"/>
                <a:gd name="connsiteY182" fmla="*/ 476607 h 1561045"/>
                <a:gd name="connsiteX183" fmla="*/ 386853 w 2485572"/>
                <a:gd name="connsiteY183" fmla="*/ 459565 h 1561045"/>
                <a:gd name="connsiteX184" fmla="*/ 389409 w 2485572"/>
                <a:gd name="connsiteY184" fmla="*/ 454169 h 1561045"/>
                <a:gd name="connsiteX185" fmla="*/ 400770 w 2485572"/>
                <a:gd name="connsiteY185" fmla="*/ 434570 h 1561045"/>
                <a:gd name="connsiteX186" fmla="*/ 414688 w 2485572"/>
                <a:gd name="connsiteY186" fmla="*/ 392534 h 1561045"/>
                <a:gd name="connsiteX187" fmla="*/ 428890 w 2485572"/>
                <a:gd name="connsiteY187" fmla="*/ 341976 h 1561045"/>
                <a:gd name="connsiteX188" fmla="*/ 434286 w 2485572"/>
                <a:gd name="connsiteY188" fmla="*/ 255062 h 1561045"/>
                <a:gd name="connsiteX189" fmla="*/ 437127 w 2485572"/>
                <a:gd name="connsiteY189" fmla="*/ 252221 h 1561045"/>
                <a:gd name="connsiteX190" fmla="*/ 448488 w 2485572"/>
                <a:gd name="connsiteY190" fmla="*/ 235463 h 1561045"/>
                <a:gd name="connsiteX191" fmla="*/ 468086 w 2485572"/>
                <a:gd name="connsiteY191" fmla="*/ 221546 h 1561045"/>
                <a:gd name="connsiteX192" fmla="*/ 501602 w 2485572"/>
                <a:gd name="connsiteY192" fmla="*/ 215865 h 1561045"/>
                <a:gd name="connsiteX193" fmla="*/ 512964 w 2485572"/>
                <a:gd name="connsiteY193" fmla="*/ 213025 h 1561045"/>
                <a:gd name="connsiteX194" fmla="*/ 555000 w 2485572"/>
                <a:gd name="connsiteY194" fmla="*/ 187746 h 1561045"/>
                <a:gd name="connsiteX195" fmla="*/ 557557 w 2485572"/>
                <a:gd name="connsiteY195" fmla="*/ 182349 h 1561045"/>
                <a:gd name="connsiteX196" fmla="*/ 602434 w 2485572"/>
                <a:gd name="connsiteY196" fmla="*/ 131791 h 1561045"/>
                <a:gd name="connsiteX197" fmla="*/ 605274 w 2485572"/>
                <a:gd name="connsiteY197" fmla="*/ 123270 h 1561045"/>
                <a:gd name="connsiteX198" fmla="*/ 594197 w 2485572"/>
                <a:gd name="connsiteY198" fmla="*/ 70156 h 1561045"/>
                <a:gd name="connsiteX199" fmla="*/ 650151 w 2485572"/>
                <a:gd name="connsiteY199" fmla="*/ 92595 h 1561045"/>
                <a:gd name="connsiteX200" fmla="*/ 664069 w 2485572"/>
                <a:gd name="connsiteY200" fmla="*/ 92595 h 1561045"/>
                <a:gd name="connsiteX201" fmla="*/ 689348 w 2485572"/>
                <a:gd name="connsiteY201" fmla="*/ 98275 h 1561045"/>
                <a:gd name="connsiteX202" fmla="*/ 723148 w 2485572"/>
                <a:gd name="connsiteY202" fmla="*/ 89754 h 1561045"/>
                <a:gd name="connsiteX203" fmla="*/ 725704 w 2485572"/>
                <a:gd name="connsiteY203" fmla="*/ 92595 h 1561045"/>
                <a:gd name="connsiteX204" fmla="*/ 731385 w 2485572"/>
                <a:gd name="connsiteY204" fmla="*/ 92595 h 1561045"/>
                <a:gd name="connsiteX205" fmla="*/ 737065 w 2485572"/>
                <a:gd name="connsiteY205" fmla="*/ 95435 h 1561045"/>
                <a:gd name="connsiteX206" fmla="*/ 742746 w 2485572"/>
                <a:gd name="connsiteY206" fmla="*/ 95435 h 1561045"/>
                <a:gd name="connsiteX207" fmla="*/ 779102 w 2485572"/>
                <a:gd name="connsiteY207" fmla="*/ 75837 h 1561045"/>
                <a:gd name="connsiteX208" fmla="*/ 818299 w 2485572"/>
                <a:gd name="connsiteY208" fmla="*/ 39197 h 1561045"/>
                <a:gd name="connsiteX209" fmla="*/ 823980 w 2485572"/>
                <a:gd name="connsiteY209" fmla="*/ 33800 h 1561045"/>
                <a:gd name="connsiteX210" fmla="*/ 851815 w 2485572"/>
                <a:gd name="connsiteY210" fmla="*/ 19598 h 1561045"/>
                <a:gd name="connsiteX211" fmla="*/ 854655 w 2485572"/>
                <a:gd name="connsiteY211" fmla="*/ 14202 h 1561045"/>
                <a:gd name="connsiteX212" fmla="*/ 888455 w 2485572"/>
                <a:gd name="connsiteY212" fmla="*/ 8521 h 1561045"/>
                <a:gd name="connsiteX213" fmla="*/ 893852 w 2485572"/>
                <a:gd name="connsiteY213" fmla="*/ 11361 h 1561045"/>
                <a:gd name="connsiteX214" fmla="*/ 933332 w 2485572"/>
                <a:gd name="connsiteY214" fmla="*/ 36640 h 1561045"/>
                <a:gd name="connsiteX215" fmla="*/ 938729 w 2485572"/>
                <a:gd name="connsiteY215" fmla="*/ 42037 h 1561045"/>
                <a:gd name="connsiteX216" fmla="*/ 969689 w 2485572"/>
                <a:gd name="connsiteY216" fmla="*/ 61635 h 1561045"/>
                <a:gd name="connsiteX217" fmla="*/ 972529 w 2485572"/>
                <a:gd name="connsiteY217" fmla="*/ 64475 h 1561045"/>
                <a:gd name="connsiteX218" fmla="*/ 977925 w 2485572"/>
                <a:gd name="connsiteY218" fmla="*/ 67316 h 1561045"/>
                <a:gd name="connsiteX219" fmla="*/ 1011725 w 2485572"/>
                <a:gd name="connsiteY219" fmla="*/ 67316 h 1561045"/>
                <a:gd name="connsiteX220" fmla="*/ 1031324 w 2485572"/>
                <a:gd name="connsiteY220" fmla="*/ 64475 h 1561045"/>
                <a:gd name="connsiteX221" fmla="*/ 1042401 w 2485572"/>
                <a:gd name="connsiteY221" fmla="*/ 64475 h 1561045"/>
                <a:gd name="connsiteX222" fmla="*/ 1104036 w 2485572"/>
                <a:gd name="connsiteY222" fmla="*/ 70156 h 1561045"/>
                <a:gd name="connsiteX223" fmla="*/ 1109717 w 2485572"/>
                <a:gd name="connsiteY223" fmla="*/ 75837 h 1561045"/>
                <a:gd name="connsiteX224" fmla="*/ 1118238 w 2485572"/>
                <a:gd name="connsiteY224" fmla="*/ 81233 h 1561045"/>
                <a:gd name="connsiteX225" fmla="*/ 1121078 w 2485572"/>
                <a:gd name="connsiteY225" fmla="*/ 84074 h 1561045"/>
                <a:gd name="connsiteX226" fmla="*/ 1143517 w 2485572"/>
                <a:gd name="connsiteY226" fmla="*/ 95435 h 1561045"/>
                <a:gd name="connsiteX227" fmla="*/ 1151754 w 2485572"/>
                <a:gd name="connsiteY227" fmla="*/ 100832 h 1561045"/>
                <a:gd name="connsiteX228" fmla="*/ 1171352 w 2485572"/>
                <a:gd name="connsiteY228" fmla="*/ 100832 h 1561045"/>
                <a:gd name="connsiteX229" fmla="*/ 1174192 w 2485572"/>
                <a:gd name="connsiteY229" fmla="*/ 98275 h 1561045"/>
                <a:gd name="connsiteX230" fmla="*/ 1188110 w 2485572"/>
                <a:gd name="connsiteY230" fmla="*/ 89754 h 1561045"/>
                <a:gd name="connsiteX231" fmla="*/ 1193791 w 2485572"/>
                <a:gd name="connsiteY231" fmla="*/ 84074 h 1561045"/>
                <a:gd name="connsiteX232" fmla="*/ 1238668 w 2485572"/>
                <a:gd name="connsiteY232" fmla="*/ 75837 h 1561045"/>
                <a:gd name="connsiteX233" fmla="*/ 1244348 w 2485572"/>
                <a:gd name="connsiteY233" fmla="*/ 78677 h 1561045"/>
                <a:gd name="connsiteX234" fmla="*/ 1272184 w 2485572"/>
                <a:gd name="connsiteY234" fmla="*/ 75837 h 1561045"/>
                <a:gd name="connsiteX235" fmla="*/ 1280705 w 2485572"/>
                <a:gd name="connsiteY235" fmla="*/ 72996 h 1561045"/>
                <a:gd name="connsiteX236" fmla="*/ 1286385 w 2485572"/>
                <a:gd name="connsiteY236" fmla="*/ 72996 h 1561045"/>
                <a:gd name="connsiteX237" fmla="*/ 1348020 w 2485572"/>
                <a:gd name="connsiteY237" fmla="*/ 50558 h 1561045"/>
                <a:gd name="connsiteX238" fmla="*/ 1350861 w 2485572"/>
                <a:gd name="connsiteY238" fmla="*/ 50558 h 1561045"/>
                <a:gd name="connsiteX239" fmla="*/ 1392898 w 2485572"/>
                <a:gd name="connsiteY239" fmla="*/ 39197 h 1561045"/>
                <a:gd name="connsiteX240" fmla="*/ 1406815 w 2485572"/>
                <a:gd name="connsiteY240" fmla="*/ 39197 h 1561045"/>
                <a:gd name="connsiteX241" fmla="*/ 1459929 w 2485572"/>
                <a:gd name="connsiteY241" fmla="*/ 36640 h 1561045"/>
                <a:gd name="connsiteX242" fmla="*/ 1468450 w 2485572"/>
                <a:gd name="connsiteY242" fmla="*/ 36640 h 1561045"/>
                <a:gd name="connsiteX243" fmla="*/ 1474131 w 2485572"/>
                <a:gd name="connsiteY243" fmla="*/ 33800 h 1561045"/>
                <a:gd name="connsiteX244" fmla="*/ 1479528 w 2485572"/>
                <a:gd name="connsiteY244" fmla="*/ 30960 h 1561045"/>
                <a:gd name="connsiteX245" fmla="*/ 1485208 w 2485572"/>
                <a:gd name="connsiteY245" fmla="*/ 30960 h 1561045"/>
                <a:gd name="connsiteX246" fmla="*/ 1544003 w 2485572"/>
                <a:gd name="connsiteY246" fmla="*/ 16758 h 1561045"/>
                <a:gd name="connsiteX247" fmla="*/ 1549684 w 2485572"/>
                <a:gd name="connsiteY247" fmla="*/ 14202 h 1561045"/>
                <a:gd name="connsiteX248" fmla="*/ 1555364 w 2485572"/>
                <a:gd name="connsiteY248" fmla="*/ 14202 h 1561045"/>
                <a:gd name="connsiteX249" fmla="*/ 1563601 w 2485572"/>
                <a:gd name="connsiteY249" fmla="*/ 11361 h 1561045"/>
                <a:gd name="connsiteX250" fmla="*/ 1614159 w 2485572"/>
                <a:gd name="connsiteY250" fmla="*/ 22439 h 1561045"/>
                <a:gd name="connsiteX251" fmla="*/ 1619840 w 2485572"/>
                <a:gd name="connsiteY251" fmla="*/ 19598 h 1561045"/>
                <a:gd name="connsiteX252" fmla="*/ 1630917 w 2485572"/>
                <a:gd name="connsiteY252" fmla="*/ 16758 h 1561045"/>
                <a:gd name="connsiteX253" fmla="*/ 1645119 w 2485572"/>
                <a:gd name="connsiteY253" fmla="*/ 8521 h 1561045"/>
                <a:gd name="connsiteX254" fmla="*/ 1653356 w 2485572"/>
                <a:gd name="connsiteY254" fmla="*/ 5681 h 1561045"/>
                <a:gd name="connsiteX255" fmla="*/ 1689712 w 2485572"/>
                <a:gd name="connsiteY255" fmla="*/ 0 h 1561045"/>
                <a:gd name="connsiteX256" fmla="*/ 1698233 w 2485572"/>
                <a:gd name="connsiteY256" fmla="*/ 11361 h 1561045"/>
                <a:gd name="connsiteX257" fmla="*/ 1703914 w 2485572"/>
                <a:gd name="connsiteY257" fmla="*/ 14202 h 1561045"/>
                <a:gd name="connsiteX258" fmla="*/ 1709310 w 2485572"/>
                <a:gd name="connsiteY258" fmla="*/ 16758 h 1561045"/>
                <a:gd name="connsiteX259" fmla="*/ 1717831 w 2485572"/>
                <a:gd name="connsiteY259" fmla="*/ 16758 h 1561045"/>
                <a:gd name="connsiteX260" fmla="*/ 1757028 w 2485572"/>
                <a:gd name="connsiteY260" fmla="*/ 22439 h 1561045"/>
                <a:gd name="connsiteX261" fmla="*/ 1762708 w 2485572"/>
                <a:gd name="connsiteY261" fmla="*/ 25279 h 1561045"/>
                <a:gd name="connsiteX262" fmla="*/ 1768389 w 2485572"/>
                <a:gd name="connsiteY262" fmla="*/ 25279 h 1561045"/>
                <a:gd name="connsiteX263" fmla="*/ 1787987 w 2485572"/>
                <a:gd name="connsiteY263" fmla="*/ 33800 h 1561045"/>
                <a:gd name="connsiteX264" fmla="*/ 1793384 w 2485572"/>
                <a:gd name="connsiteY264" fmla="*/ 33800 h 1561045"/>
                <a:gd name="connsiteX265" fmla="*/ 1801905 w 2485572"/>
                <a:gd name="connsiteY265" fmla="*/ 36640 h 1561045"/>
                <a:gd name="connsiteX266" fmla="*/ 1835421 w 2485572"/>
                <a:gd name="connsiteY266" fmla="*/ 42037 h 1561045"/>
                <a:gd name="connsiteX267" fmla="*/ 1891659 w 2485572"/>
                <a:gd name="connsiteY267" fmla="*/ 61635 h 1561045"/>
                <a:gd name="connsiteX268" fmla="*/ 1897340 w 2485572"/>
                <a:gd name="connsiteY268" fmla="*/ 64475 h 1561045"/>
                <a:gd name="connsiteX269" fmla="*/ 1899896 w 2485572"/>
                <a:gd name="connsiteY269" fmla="*/ 67316 h 1561045"/>
                <a:gd name="connsiteX270" fmla="*/ 1944774 w 2485572"/>
                <a:gd name="connsiteY270" fmla="*/ 123270 h 1561045"/>
                <a:gd name="connsiteX271" fmla="*/ 1947614 w 2485572"/>
                <a:gd name="connsiteY271" fmla="*/ 128951 h 1561045"/>
                <a:gd name="connsiteX272" fmla="*/ 1950454 w 2485572"/>
                <a:gd name="connsiteY272" fmla="*/ 131791 h 1561045"/>
                <a:gd name="connsiteX273" fmla="*/ 1956135 w 2485572"/>
                <a:gd name="connsiteY273" fmla="*/ 140312 h 1561045"/>
                <a:gd name="connsiteX274" fmla="*/ 1958975 w 2485572"/>
                <a:gd name="connsiteY274" fmla="*/ 145709 h 1561045"/>
                <a:gd name="connsiteX275" fmla="*/ 1961532 w 2485572"/>
                <a:gd name="connsiteY275" fmla="*/ 154230 h 1561045"/>
                <a:gd name="connsiteX276" fmla="*/ 1998172 w 2485572"/>
                <a:gd name="connsiteY276" fmla="*/ 204788 h 1561045"/>
                <a:gd name="connsiteX277" fmla="*/ 2003569 w 2485572"/>
                <a:gd name="connsiteY277" fmla="*/ 207344 h 1561045"/>
                <a:gd name="connsiteX278" fmla="*/ 2009249 w 2485572"/>
                <a:gd name="connsiteY278" fmla="*/ 210184 h 1561045"/>
                <a:gd name="connsiteX279" fmla="*/ 2017770 w 2485572"/>
                <a:gd name="connsiteY279" fmla="*/ 210184 h 1561045"/>
                <a:gd name="connsiteX280" fmla="*/ 2026007 w 2485572"/>
                <a:gd name="connsiteY280" fmla="*/ 213025 h 1561045"/>
                <a:gd name="connsiteX281" fmla="*/ 2037368 w 2485572"/>
                <a:gd name="connsiteY281" fmla="*/ 215865 h 1561045"/>
                <a:gd name="connsiteX282" fmla="*/ 2099003 w 2485572"/>
                <a:gd name="connsiteY282" fmla="*/ 221546 h 1561045"/>
                <a:gd name="connsiteX283" fmla="*/ 2104684 w 2485572"/>
                <a:gd name="connsiteY283" fmla="*/ 224386 h 1561045"/>
                <a:gd name="connsiteX284" fmla="*/ 2112921 w 2485572"/>
                <a:gd name="connsiteY284" fmla="*/ 224386 h 1561045"/>
                <a:gd name="connsiteX285" fmla="*/ 2124283 w 2485572"/>
                <a:gd name="connsiteY285" fmla="*/ 229783 h 1561045"/>
                <a:gd name="connsiteX286" fmla="*/ 2177397 w 2485572"/>
                <a:gd name="connsiteY286" fmla="*/ 229783 h 1561045"/>
                <a:gd name="connsiteX287" fmla="*/ 2185918 w 2485572"/>
                <a:gd name="connsiteY287" fmla="*/ 232623 h 1561045"/>
                <a:gd name="connsiteX288" fmla="*/ 2213753 w 2485572"/>
                <a:gd name="connsiteY288" fmla="*/ 226942 h 1561045"/>
                <a:gd name="connsiteX289" fmla="*/ 2219434 w 2485572"/>
                <a:gd name="connsiteY289" fmla="*/ 224386 h 1561045"/>
                <a:gd name="connsiteX290" fmla="*/ 2241872 w 2485572"/>
                <a:gd name="connsiteY290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1905054 w 2485572"/>
                <a:gd name="connsiteY70" fmla="*/ 1489507 h 1561045"/>
                <a:gd name="connsiteX71" fmla="*/ 1739954 w 2485572"/>
                <a:gd name="connsiteY71" fmla="*/ 1443470 h 1561045"/>
                <a:gd name="connsiteX72" fmla="*/ 1547866 w 2485572"/>
                <a:gd name="connsiteY72" fmla="*/ 1454582 h 1561045"/>
                <a:gd name="connsiteX73" fmla="*/ 1352604 w 2485572"/>
                <a:gd name="connsiteY73" fmla="*/ 1422832 h 1561045"/>
                <a:gd name="connsiteX74" fmla="*/ 1214492 w 2485572"/>
                <a:gd name="connsiteY74" fmla="*/ 1387908 h 1561045"/>
                <a:gd name="connsiteX75" fmla="*/ 1047569 w 2485572"/>
                <a:gd name="connsiteY75" fmla="*/ 1402296 h 1561045"/>
                <a:gd name="connsiteX76" fmla="*/ 1022803 w 2485572"/>
                <a:gd name="connsiteY76" fmla="*/ 1387217 h 1561045"/>
                <a:gd name="connsiteX77" fmla="*/ 1011725 w 2485572"/>
                <a:gd name="connsiteY77" fmla="*/ 1381536 h 1561045"/>
                <a:gd name="connsiteX78" fmla="*/ 1000364 w 2485572"/>
                <a:gd name="connsiteY78" fmla="*/ 1381536 h 1561045"/>
                <a:gd name="connsiteX79" fmla="*/ 961167 w 2485572"/>
                <a:gd name="connsiteY79" fmla="*/ 1376140 h 1561045"/>
                <a:gd name="connsiteX80" fmla="*/ 924811 w 2485572"/>
                <a:gd name="connsiteY80" fmla="*/ 1367618 h 1561045"/>
                <a:gd name="connsiteX81" fmla="*/ 919131 w 2485572"/>
                <a:gd name="connsiteY81" fmla="*/ 1367618 h 1561045"/>
                <a:gd name="connsiteX82" fmla="*/ 913450 w 2485572"/>
                <a:gd name="connsiteY82" fmla="*/ 1364778 h 1561045"/>
                <a:gd name="connsiteX83" fmla="*/ 908053 w 2485572"/>
                <a:gd name="connsiteY83" fmla="*/ 1364778 h 1561045"/>
                <a:gd name="connsiteX84" fmla="*/ 877094 w 2485572"/>
                <a:gd name="connsiteY84" fmla="*/ 1381536 h 1561045"/>
                <a:gd name="connsiteX85" fmla="*/ 868857 w 2485572"/>
                <a:gd name="connsiteY85" fmla="*/ 1390057 h 1561045"/>
                <a:gd name="connsiteX86" fmla="*/ 835057 w 2485572"/>
                <a:gd name="connsiteY86" fmla="*/ 1434934 h 1561045"/>
                <a:gd name="connsiteX87" fmla="*/ 832217 w 2485572"/>
                <a:gd name="connsiteY87" fmla="*/ 1440331 h 1561045"/>
                <a:gd name="connsiteX88" fmla="*/ 832217 w 2485572"/>
                <a:gd name="connsiteY88" fmla="*/ 1446012 h 1561045"/>
                <a:gd name="connsiteX89" fmla="*/ 767741 w 2485572"/>
                <a:gd name="connsiteY89" fmla="*/ 1513327 h 1561045"/>
                <a:gd name="connsiteX90" fmla="*/ 711787 w 2485572"/>
                <a:gd name="connsiteY90" fmla="*/ 1535766 h 1561045"/>
                <a:gd name="connsiteX91" fmla="*/ 686508 w 2485572"/>
                <a:gd name="connsiteY91" fmla="*/ 1541447 h 1561045"/>
                <a:gd name="connsiteX92" fmla="*/ 661513 w 2485572"/>
                <a:gd name="connsiteY92" fmla="*/ 1549684 h 1561045"/>
                <a:gd name="connsiteX93" fmla="*/ 658672 w 2485572"/>
                <a:gd name="connsiteY93" fmla="*/ 1552524 h 1561045"/>
                <a:gd name="connsiteX94" fmla="*/ 652992 w 2485572"/>
                <a:gd name="connsiteY94" fmla="*/ 1555364 h 1561045"/>
                <a:gd name="connsiteX95" fmla="*/ 624873 w 2485572"/>
                <a:gd name="connsiteY95" fmla="*/ 1561045 h 1561045"/>
                <a:gd name="connsiteX96" fmla="*/ 619476 w 2485572"/>
                <a:gd name="connsiteY96" fmla="*/ 1558205 h 1561045"/>
                <a:gd name="connsiteX97" fmla="*/ 616636 w 2485572"/>
                <a:gd name="connsiteY97" fmla="*/ 1555364 h 1561045"/>
                <a:gd name="connsiteX98" fmla="*/ 597037 w 2485572"/>
                <a:gd name="connsiteY98" fmla="*/ 1532926 h 1561045"/>
                <a:gd name="connsiteX99" fmla="*/ 594197 w 2485572"/>
                <a:gd name="connsiteY99" fmla="*/ 1521848 h 1561045"/>
                <a:gd name="connsiteX100" fmla="*/ 591357 w 2485572"/>
                <a:gd name="connsiteY100" fmla="*/ 1519008 h 1561045"/>
                <a:gd name="connsiteX101" fmla="*/ 566078 w 2485572"/>
                <a:gd name="connsiteY101" fmla="*/ 1482368 h 1561045"/>
                <a:gd name="connsiteX102" fmla="*/ 560397 w 2485572"/>
                <a:gd name="connsiteY102" fmla="*/ 1471291 h 1561045"/>
                <a:gd name="connsiteX103" fmla="*/ 555000 w 2485572"/>
                <a:gd name="connsiteY103" fmla="*/ 1465610 h 1561045"/>
                <a:gd name="connsiteX104" fmla="*/ 498762 w 2485572"/>
                <a:gd name="connsiteY104" fmla="*/ 1432094 h 1561045"/>
                <a:gd name="connsiteX105" fmla="*/ 490525 w 2485572"/>
                <a:gd name="connsiteY105" fmla="*/ 1429254 h 1561045"/>
                <a:gd name="connsiteX106" fmla="*/ 487685 w 2485572"/>
                <a:gd name="connsiteY106" fmla="*/ 1429254 h 1561045"/>
                <a:gd name="connsiteX107" fmla="*/ 462406 w 2485572"/>
                <a:gd name="connsiteY107" fmla="*/ 1426413 h 1561045"/>
                <a:gd name="connsiteX108" fmla="*/ 400770 w 2485572"/>
                <a:gd name="connsiteY108" fmla="*/ 1426413 h 1561045"/>
                <a:gd name="connsiteX109" fmla="*/ 392250 w 2485572"/>
                <a:gd name="connsiteY109" fmla="*/ 1423573 h 1561045"/>
                <a:gd name="connsiteX110" fmla="*/ 384013 w 2485572"/>
                <a:gd name="connsiteY110" fmla="*/ 1420733 h 1561045"/>
                <a:gd name="connsiteX111" fmla="*/ 375492 w 2485572"/>
                <a:gd name="connsiteY111" fmla="*/ 1420733 h 1561045"/>
                <a:gd name="connsiteX112" fmla="*/ 319537 w 2485572"/>
                <a:gd name="connsiteY112" fmla="*/ 1409655 h 1561045"/>
                <a:gd name="connsiteX113" fmla="*/ 313856 w 2485572"/>
                <a:gd name="connsiteY113" fmla="*/ 1406815 h 1561045"/>
                <a:gd name="connsiteX114" fmla="*/ 308176 w 2485572"/>
                <a:gd name="connsiteY114" fmla="*/ 1406815 h 1561045"/>
                <a:gd name="connsiteX115" fmla="*/ 297098 w 2485572"/>
                <a:gd name="connsiteY115" fmla="*/ 1401134 h 1561045"/>
                <a:gd name="connsiteX116" fmla="*/ 221546 w 2485572"/>
                <a:gd name="connsiteY116" fmla="*/ 1392898 h 1561045"/>
                <a:gd name="connsiteX117" fmla="*/ 213025 w 2485572"/>
                <a:gd name="connsiteY117" fmla="*/ 1392898 h 1561045"/>
                <a:gd name="connsiteX118" fmla="*/ 204504 w 2485572"/>
                <a:gd name="connsiteY118" fmla="*/ 1395738 h 1561045"/>
                <a:gd name="connsiteX119" fmla="*/ 154230 w 2485572"/>
                <a:gd name="connsiteY119" fmla="*/ 1406815 h 1561045"/>
                <a:gd name="connsiteX120" fmla="*/ 148549 w 2485572"/>
                <a:gd name="connsiteY120" fmla="*/ 1403975 h 1561045"/>
                <a:gd name="connsiteX121" fmla="*/ 137472 w 2485572"/>
                <a:gd name="connsiteY121" fmla="*/ 1398294 h 1561045"/>
                <a:gd name="connsiteX122" fmla="*/ 131791 w 2485572"/>
                <a:gd name="connsiteY122" fmla="*/ 1398294 h 1561045"/>
                <a:gd name="connsiteX123" fmla="*/ 67316 w 2485572"/>
                <a:gd name="connsiteY123" fmla="*/ 1418177 h 1561045"/>
                <a:gd name="connsiteX124" fmla="*/ 58795 w 2485572"/>
                <a:gd name="connsiteY124" fmla="*/ 1420733 h 1561045"/>
                <a:gd name="connsiteX125" fmla="*/ 50558 w 2485572"/>
                <a:gd name="connsiteY125" fmla="*/ 1423573 h 1561045"/>
                <a:gd name="connsiteX126" fmla="*/ 42037 w 2485572"/>
                <a:gd name="connsiteY126" fmla="*/ 1423573 h 1561045"/>
                <a:gd name="connsiteX127" fmla="*/ 5681 w 2485572"/>
                <a:gd name="connsiteY127" fmla="*/ 1432094 h 1561045"/>
                <a:gd name="connsiteX128" fmla="*/ 2840 w 2485572"/>
                <a:gd name="connsiteY128" fmla="*/ 1403975 h 1561045"/>
                <a:gd name="connsiteX129" fmla="*/ 0 w 2485572"/>
                <a:gd name="connsiteY129" fmla="*/ 1395738 h 1561045"/>
                <a:gd name="connsiteX130" fmla="*/ 5681 w 2485572"/>
                <a:gd name="connsiteY130" fmla="*/ 1373299 h 1561045"/>
                <a:gd name="connsiteX131" fmla="*/ 5681 w 2485572"/>
                <a:gd name="connsiteY131" fmla="*/ 1361938 h 1561045"/>
                <a:gd name="connsiteX132" fmla="*/ 11361 w 2485572"/>
                <a:gd name="connsiteY132" fmla="*/ 1345180 h 1561045"/>
                <a:gd name="connsiteX133" fmla="*/ 42037 w 2485572"/>
                <a:gd name="connsiteY133" fmla="*/ 1305983 h 1561045"/>
                <a:gd name="connsiteX134" fmla="*/ 47718 w 2485572"/>
                <a:gd name="connsiteY134" fmla="*/ 1294622 h 1561045"/>
                <a:gd name="connsiteX135" fmla="*/ 39197 w 2485572"/>
                <a:gd name="connsiteY135" fmla="*/ 1275024 h 1561045"/>
                <a:gd name="connsiteX136" fmla="*/ 33516 w 2485572"/>
                <a:gd name="connsiteY136" fmla="*/ 1269627 h 1561045"/>
                <a:gd name="connsiteX137" fmla="*/ 33516 w 2485572"/>
                <a:gd name="connsiteY137" fmla="*/ 1244348 h 1561045"/>
                <a:gd name="connsiteX138" fmla="*/ 64475 w 2485572"/>
                <a:gd name="connsiteY138" fmla="*/ 1213389 h 1561045"/>
                <a:gd name="connsiteX139" fmla="*/ 81233 w 2485572"/>
                <a:gd name="connsiteY139" fmla="*/ 1199471 h 1561045"/>
                <a:gd name="connsiteX140" fmla="*/ 86914 w 2485572"/>
                <a:gd name="connsiteY140" fmla="*/ 1190950 h 1561045"/>
                <a:gd name="connsiteX141" fmla="*/ 97991 w 2485572"/>
                <a:gd name="connsiteY141" fmla="*/ 1160275 h 1561045"/>
                <a:gd name="connsiteX142" fmla="*/ 95435 w 2485572"/>
                <a:gd name="connsiteY142" fmla="*/ 1151753 h 1561045"/>
                <a:gd name="connsiteX143" fmla="*/ 95435 w 2485572"/>
                <a:gd name="connsiteY143" fmla="*/ 1121078 h 1561045"/>
                <a:gd name="connsiteX144" fmla="*/ 100832 w 2485572"/>
                <a:gd name="connsiteY144" fmla="*/ 1112557 h 1561045"/>
                <a:gd name="connsiteX145" fmla="*/ 103672 w 2485572"/>
                <a:gd name="connsiteY145" fmla="*/ 1106876 h 1561045"/>
                <a:gd name="connsiteX146" fmla="*/ 154230 w 2485572"/>
                <a:gd name="connsiteY146" fmla="*/ 1070520 h 1561045"/>
                <a:gd name="connsiteX147" fmla="*/ 176668 w 2485572"/>
                <a:gd name="connsiteY147" fmla="*/ 1045241 h 1561045"/>
                <a:gd name="connsiteX148" fmla="*/ 176668 w 2485572"/>
                <a:gd name="connsiteY148" fmla="*/ 1037004 h 1561045"/>
                <a:gd name="connsiteX149" fmla="*/ 173828 w 2485572"/>
                <a:gd name="connsiteY149" fmla="*/ 1028483 h 1561045"/>
                <a:gd name="connsiteX150" fmla="*/ 157070 w 2485572"/>
                <a:gd name="connsiteY150" fmla="*/ 1008885 h 1561045"/>
                <a:gd name="connsiteX151" fmla="*/ 154230 w 2485572"/>
                <a:gd name="connsiteY151" fmla="*/ 1000648 h 1561045"/>
                <a:gd name="connsiteX152" fmla="*/ 157070 w 2485572"/>
                <a:gd name="connsiteY152" fmla="*/ 964008 h 1561045"/>
                <a:gd name="connsiteX153" fmla="*/ 154230 w 2485572"/>
                <a:gd name="connsiteY153" fmla="*/ 955771 h 1561045"/>
                <a:gd name="connsiteX154" fmla="*/ 126111 w 2485572"/>
                <a:gd name="connsiteY154" fmla="*/ 930492 h 1561045"/>
                <a:gd name="connsiteX155" fmla="*/ 112193 w 2485572"/>
                <a:gd name="connsiteY155" fmla="*/ 927652 h 1561045"/>
                <a:gd name="connsiteX156" fmla="*/ 109353 w 2485572"/>
                <a:gd name="connsiteY156" fmla="*/ 921971 h 1561045"/>
                <a:gd name="connsiteX157" fmla="*/ 109353 w 2485572"/>
                <a:gd name="connsiteY157" fmla="*/ 908053 h 1561045"/>
                <a:gd name="connsiteX158" fmla="*/ 117590 w 2485572"/>
                <a:gd name="connsiteY158" fmla="*/ 891295 h 1561045"/>
                <a:gd name="connsiteX159" fmla="*/ 123270 w 2485572"/>
                <a:gd name="connsiteY159" fmla="*/ 885615 h 1561045"/>
                <a:gd name="connsiteX160" fmla="*/ 148549 w 2485572"/>
                <a:gd name="connsiteY160" fmla="*/ 866016 h 1561045"/>
                <a:gd name="connsiteX161" fmla="*/ 128951 w 2485572"/>
                <a:gd name="connsiteY161" fmla="*/ 840738 h 1561045"/>
                <a:gd name="connsiteX162" fmla="*/ 126111 w 2485572"/>
                <a:gd name="connsiteY162" fmla="*/ 821139 h 1561045"/>
                <a:gd name="connsiteX163" fmla="*/ 140028 w 2485572"/>
                <a:gd name="connsiteY163" fmla="*/ 812618 h 1561045"/>
                <a:gd name="connsiteX164" fmla="*/ 142869 w 2485572"/>
                <a:gd name="connsiteY164" fmla="*/ 790464 h 1561045"/>
                <a:gd name="connsiteX165" fmla="*/ 154230 w 2485572"/>
                <a:gd name="connsiteY165" fmla="*/ 773422 h 1561045"/>
                <a:gd name="connsiteX166" fmla="*/ 157070 w 2485572"/>
                <a:gd name="connsiteY166" fmla="*/ 762344 h 1561045"/>
                <a:gd name="connsiteX167" fmla="*/ 157070 w 2485572"/>
                <a:gd name="connsiteY167" fmla="*/ 753824 h 1561045"/>
                <a:gd name="connsiteX168" fmla="*/ 145709 w 2485572"/>
                <a:gd name="connsiteY168" fmla="*/ 731385 h 1561045"/>
                <a:gd name="connsiteX169" fmla="*/ 145709 w 2485572"/>
                <a:gd name="connsiteY169" fmla="*/ 723148 h 1561045"/>
                <a:gd name="connsiteX170" fmla="*/ 159627 w 2485572"/>
                <a:gd name="connsiteY170" fmla="*/ 714627 h 1561045"/>
                <a:gd name="connsiteX171" fmla="*/ 204504 w 2485572"/>
                <a:gd name="connsiteY171" fmla="*/ 708946 h 1561045"/>
                <a:gd name="connsiteX172" fmla="*/ 232623 w 2485572"/>
                <a:gd name="connsiteY172" fmla="*/ 678271 h 1561045"/>
                <a:gd name="connsiteX173" fmla="*/ 232623 w 2485572"/>
                <a:gd name="connsiteY173" fmla="*/ 666909 h 1561045"/>
                <a:gd name="connsiteX174" fmla="*/ 215865 w 2485572"/>
                <a:gd name="connsiteY174" fmla="*/ 644755 h 1561045"/>
                <a:gd name="connsiteX175" fmla="*/ 218705 w 2485572"/>
                <a:gd name="connsiteY175" fmla="*/ 613795 h 1561045"/>
                <a:gd name="connsiteX176" fmla="*/ 241144 w 2485572"/>
                <a:gd name="connsiteY176" fmla="*/ 582836 h 1561045"/>
                <a:gd name="connsiteX177" fmla="*/ 252221 w 2485572"/>
                <a:gd name="connsiteY177" fmla="*/ 571758 h 1561045"/>
                <a:gd name="connsiteX178" fmla="*/ 285737 w 2485572"/>
                <a:gd name="connsiteY178" fmla="*/ 524041 h 1561045"/>
                <a:gd name="connsiteX179" fmla="*/ 291418 w 2485572"/>
                <a:gd name="connsiteY179" fmla="*/ 518644 h 1561045"/>
                <a:gd name="connsiteX180" fmla="*/ 322377 w 2485572"/>
                <a:gd name="connsiteY180" fmla="*/ 518644 h 1561045"/>
                <a:gd name="connsiteX181" fmla="*/ 333455 w 2485572"/>
                <a:gd name="connsiteY181" fmla="*/ 510123 h 1561045"/>
                <a:gd name="connsiteX182" fmla="*/ 341976 w 2485572"/>
                <a:gd name="connsiteY182" fmla="*/ 482004 h 1561045"/>
                <a:gd name="connsiteX183" fmla="*/ 347372 w 2485572"/>
                <a:gd name="connsiteY183" fmla="*/ 476607 h 1561045"/>
                <a:gd name="connsiteX184" fmla="*/ 386853 w 2485572"/>
                <a:gd name="connsiteY184" fmla="*/ 459565 h 1561045"/>
                <a:gd name="connsiteX185" fmla="*/ 389409 w 2485572"/>
                <a:gd name="connsiteY185" fmla="*/ 454169 h 1561045"/>
                <a:gd name="connsiteX186" fmla="*/ 400770 w 2485572"/>
                <a:gd name="connsiteY186" fmla="*/ 434570 h 1561045"/>
                <a:gd name="connsiteX187" fmla="*/ 414688 w 2485572"/>
                <a:gd name="connsiteY187" fmla="*/ 392534 h 1561045"/>
                <a:gd name="connsiteX188" fmla="*/ 428890 w 2485572"/>
                <a:gd name="connsiteY188" fmla="*/ 341976 h 1561045"/>
                <a:gd name="connsiteX189" fmla="*/ 434286 w 2485572"/>
                <a:gd name="connsiteY189" fmla="*/ 255062 h 1561045"/>
                <a:gd name="connsiteX190" fmla="*/ 437127 w 2485572"/>
                <a:gd name="connsiteY190" fmla="*/ 252221 h 1561045"/>
                <a:gd name="connsiteX191" fmla="*/ 448488 w 2485572"/>
                <a:gd name="connsiteY191" fmla="*/ 235463 h 1561045"/>
                <a:gd name="connsiteX192" fmla="*/ 468086 w 2485572"/>
                <a:gd name="connsiteY192" fmla="*/ 221546 h 1561045"/>
                <a:gd name="connsiteX193" fmla="*/ 501602 w 2485572"/>
                <a:gd name="connsiteY193" fmla="*/ 215865 h 1561045"/>
                <a:gd name="connsiteX194" fmla="*/ 512964 w 2485572"/>
                <a:gd name="connsiteY194" fmla="*/ 213025 h 1561045"/>
                <a:gd name="connsiteX195" fmla="*/ 555000 w 2485572"/>
                <a:gd name="connsiteY195" fmla="*/ 187746 h 1561045"/>
                <a:gd name="connsiteX196" fmla="*/ 557557 w 2485572"/>
                <a:gd name="connsiteY196" fmla="*/ 182349 h 1561045"/>
                <a:gd name="connsiteX197" fmla="*/ 602434 w 2485572"/>
                <a:gd name="connsiteY197" fmla="*/ 131791 h 1561045"/>
                <a:gd name="connsiteX198" fmla="*/ 605274 w 2485572"/>
                <a:gd name="connsiteY198" fmla="*/ 123270 h 1561045"/>
                <a:gd name="connsiteX199" fmla="*/ 594197 w 2485572"/>
                <a:gd name="connsiteY199" fmla="*/ 70156 h 1561045"/>
                <a:gd name="connsiteX200" fmla="*/ 650151 w 2485572"/>
                <a:gd name="connsiteY200" fmla="*/ 92595 h 1561045"/>
                <a:gd name="connsiteX201" fmla="*/ 664069 w 2485572"/>
                <a:gd name="connsiteY201" fmla="*/ 92595 h 1561045"/>
                <a:gd name="connsiteX202" fmla="*/ 689348 w 2485572"/>
                <a:gd name="connsiteY202" fmla="*/ 98275 h 1561045"/>
                <a:gd name="connsiteX203" fmla="*/ 723148 w 2485572"/>
                <a:gd name="connsiteY203" fmla="*/ 89754 h 1561045"/>
                <a:gd name="connsiteX204" fmla="*/ 725704 w 2485572"/>
                <a:gd name="connsiteY204" fmla="*/ 92595 h 1561045"/>
                <a:gd name="connsiteX205" fmla="*/ 731385 w 2485572"/>
                <a:gd name="connsiteY205" fmla="*/ 92595 h 1561045"/>
                <a:gd name="connsiteX206" fmla="*/ 737065 w 2485572"/>
                <a:gd name="connsiteY206" fmla="*/ 95435 h 1561045"/>
                <a:gd name="connsiteX207" fmla="*/ 742746 w 2485572"/>
                <a:gd name="connsiteY207" fmla="*/ 95435 h 1561045"/>
                <a:gd name="connsiteX208" fmla="*/ 779102 w 2485572"/>
                <a:gd name="connsiteY208" fmla="*/ 75837 h 1561045"/>
                <a:gd name="connsiteX209" fmla="*/ 818299 w 2485572"/>
                <a:gd name="connsiteY209" fmla="*/ 39197 h 1561045"/>
                <a:gd name="connsiteX210" fmla="*/ 823980 w 2485572"/>
                <a:gd name="connsiteY210" fmla="*/ 33800 h 1561045"/>
                <a:gd name="connsiteX211" fmla="*/ 851815 w 2485572"/>
                <a:gd name="connsiteY211" fmla="*/ 19598 h 1561045"/>
                <a:gd name="connsiteX212" fmla="*/ 854655 w 2485572"/>
                <a:gd name="connsiteY212" fmla="*/ 14202 h 1561045"/>
                <a:gd name="connsiteX213" fmla="*/ 888455 w 2485572"/>
                <a:gd name="connsiteY213" fmla="*/ 8521 h 1561045"/>
                <a:gd name="connsiteX214" fmla="*/ 893852 w 2485572"/>
                <a:gd name="connsiteY214" fmla="*/ 11361 h 1561045"/>
                <a:gd name="connsiteX215" fmla="*/ 933332 w 2485572"/>
                <a:gd name="connsiteY215" fmla="*/ 36640 h 1561045"/>
                <a:gd name="connsiteX216" fmla="*/ 938729 w 2485572"/>
                <a:gd name="connsiteY216" fmla="*/ 42037 h 1561045"/>
                <a:gd name="connsiteX217" fmla="*/ 969689 w 2485572"/>
                <a:gd name="connsiteY217" fmla="*/ 61635 h 1561045"/>
                <a:gd name="connsiteX218" fmla="*/ 972529 w 2485572"/>
                <a:gd name="connsiteY218" fmla="*/ 64475 h 1561045"/>
                <a:gd name="connsiteX219" fmla="*/ 977925 w 2485572"/>
                <a:gd name="connsiteY219" fmla="*/ 67316 h 1561045"/>
                <a:gd name="connsiteX220" fmla="*/ 1011725 w 2485572"/>
                <a:gd name="connsiteY220" fmla="*/ 67316 h 1561045"/>
                <a:gd name="connsiteX221" fmla="*/ 1031324 w 2485572"/>
                <a:gd name="connsiteY221" fmla="*/ 64475 h 1561045"/>
                <a:gd name="connsiteX222" fmla="*/ 1042401 w 2485572"/>
                <a:gd name="connsiteY222" fmla="*/ 64475 h 1561045"/>
                <a:gd name="connsiteX223" fmla="*/ 1104036 w 2485572"/>
                <a:gd name="connsiteY223" fmla="*/ 70156 h 1561045"/>
                <a:gd name="connsiteX224" fmla="*/ 1109717 w 2485572"/>
                <a:gd name="connsiteY224" fmla="*/ 75837 h 1561045"/>
                <a:gd name="connsiteX225" fmla="*/ 1118238 w 2485572"/>
                <a:gd name="connsiteY225" fmla="*/ 81233 h 1561045"/>
                <a:gd name="connsiteX226" fmla="*/ 1121078 w 2485572"/>
                <a:gd name="connsiteY226" fmla="*/ 84074 h 1561045"/>
                <a:gd name="connsiteX227" fmla="*/ 1143517 w 2485572"/>
                <a:gd name="connsiteY227" fmla="*/ 95435 h 1561045"/>
                <a:gd name="connsiteX228" fmla="*/ 1151754 w 2485572"/>
                <a:gd name="connsiteY228" fmla="*/ 100832 h 1561045"/>
                <a:gd name="connsiteX229" fmla="*/ 1171352 w 2485572"/>
                <a:gd name="connsiteY229" fmla="*/ 100832 h 1561045"/>
                <a:gd name="connsiteX230" fmla="*/ 1174192 w 2485572"/>
                <a:gd name="connsiteY230" fmla="*/ 98275 h 1561045"/>
                <a:gd name="connsiteX231" fmla="*/ 1188110 w 2485572"/>
                <a:gd name="connsiteY231" fmla="*/ 89754 h 1561045"/>
                <a:gd name="connsiteX232" fmla="*/ 1193791 w 2485572"/>
                <a:gd name="connsiteY232" fmla="*/ 84074 h 1561045"/>
                <a:gd name="connsiteX233" fmla="*/ 1238668 w 2485572"/>
                <a:gd name="connsiteY233" fmla="*/ 75837 h 1561045"/>
                <a:gd name="connsiteX234" fmla="*/ 1244348 w 2485572"/>
                <a:gd name="connsiteY234" fmla="*/ 78677 h 1561045"/>
                <a:gd name="connsiteX235" fmla="*/ 1272184 w 2485572"/>
                <a:gd name="connsiteY235" fmla="*/ 75837 h 1561045"/>
                <a:gd name="connsiteX236" fmla="*/ 1280705 w 2485572"/>
                <a:gd name="connsiteY236" fmla="*/ 72996 h 1561045"/>
                <a:gd name="connsiteX237" fmla="*/ 1286385 w 2485572"/>
                <a:gd name="connsiteY237" fmla="*/ 72996 h 1561045"/>
                <a:gd name="connsiteX238" fmla="*/ 1348020 w 2485572"/>
                <a:gd name="connsiteY238" fmla="*/ 50558 h 1561045"/>
                <a:gd name="connsiteX239" fmla="*/ 1350861 w 2485572"/>
                <a:gd name="connsiteY239" fmla="*/ 50558 h 1561045"/>
                <a:gd name="connsiteX240" fmla="*/ 1392898 w 2485572"/>
                <a:gd name="connsiteY240" fmla="*/ 39197 h 1561045"/>
                <a:gd name="connsiteX241" fmla="*/ 1406815 w 2485572"/>
                <a:gd name="connsiteY241" fmla="*/ 39197 h 1561045"/>
                <a:gd name="connsiteX242" fmla="*/ 1459929 w 2485572"/>
                <a:gd name="connsiteY242" fmla="*/ 36640 h 1561045"/>
                <a:gd name="connsiteX243" fmla="*/ 1468450 w 2485572"/>
                <a:gd name="connsiteY243" fmla="*/ 36640 h 1561045"/>
                <a:gd name="connsiteX244" fmla="*/ 1474131 w 2485572"/>
                <a:gd name="connsiteY244" fmla="*/ 33800 h 1561045"/>
                <a:gd name="connsiteX245" fmla="*/ 1479528 w 2485572"/>
                <a:gd name="connsiteY245" fmla="*/ 30960 h 1561045"/>
                <a:gd name="connsiteX246" fmla="*/ 1485208 w 2485572"/>
                <a:gd name="connsiteY246" fmla="*/ 30960 h 1561045"/>
                <a:gd name="connsiteX247" fmla="*/ 1544003 w 2485572"/>
                <a:gd name="connsiteY247" fmla="*/ 16758 h 1561045"/>
                <a:gd name="connsiteX248" fmla="*/ 1549684 w 2485572"/>
                <a:gd name="connsiteY248" fmla="*/ 14202 h 1561045"/>
                <a:gd name="connsiteX249" fmla="*/ 1555364 w 2485572"/>
                <a:gd name="connsiteY249" fmla="*/ 14202 h 1561045"/>
                <a:gd name="connsiteX250" fmla="*/ 1563601 w 2485572"/>
                <a:gd name="connsiteY250" fmla="*/ 11361 h 1561045"/>
                <a:gd name="connsiteX251" fmla="*/ 1614159 w 2485572"/>
                <a:gd name="connsiteY251" fmla="*/ 22439 h 1561045"/>
                <a:gd name="connsiteX252" fmla="*/ 1619840 w 2485572"/>
                <a:gd name="connsiteY252" fmla="*/ 19598 h 1561045"/>
                <a:gd name="connsiteX253" fmla="*/ 1630917 w 2485572"/>
                <a:gd name="connsiteY253" fmla="*/ 16758 h 1561045"/>
                <a:gd name="connsiteX254" fmla="*/ 1645119 w 2485572"/>
                <a:gd name="connsiteY254" fmla="*/ 8521 h 1561045"/>
                <a:gd name="connsiteX255" fmla="*/ 1653356 w 2485572"/>
                <a:gd name="connsiteY255" fmla="*/ 5681 h 1561045"/>
                <a:gd name="connsiteX256" fmla="*/ 1689712 w 2485572"/>
                <a:gd name="connsiteY256" fmla="*/ 0 h 1561045"/>
                <a:gd name="connsiteX257" fmla="*/ 1698233 w 2485572"/>
                <a:gd name="connsiteY257" fmla="*/ 11361 h 1561045"/>
                <a:gd name="connsiteX258" fmla="*/ 1703914 w 2485572"/>
                <a:gd name="connsiteY258" fmla="*/ 14202 h 1561045"/>
                <a:gd name="connsiteX259" fmla="*/ 1709310 w 2485572"/>
                <a:gd name="connsiteY259" fmla="*/ 16758 h 1561045"/>
                <a:gd name="connsiteX260" fmla="*/ 1717831 w 2485572"/>
                <a:gd name="connsiteY260" fmla="*/ 16758 h 1561045"/>
                <a:gd name="connsiteX261" fmla="*/ 1757028 w 2485572"/>
                <a:gd name="connsiteY261" fmla="*/ 22439 h 1561045"/>
                <a:gd name="connsiteX262" fmla="*/ 1762708 w 2485572"/>
                <a:gd name="connsiteY262" fmla="*/ 25279 h 1561045"/>
                <a:gd name="connsiteX263" fmla="*/ 1768389 w 2485572"/>
                <a:gd name="connsiteY263" fmla="*/ 25279 h 1561045"/>
                <a:gd name="connsiteX264" fmla="*/ 1787987 w 2485572"/>
                <a:gd name="connsiteY264" fmla="*/ 33800 h 1561045"/>
                <a:gd name="connsiteX265" fmla="*/ 1793384 w 2485572"/>
                <a:gd name="connsiteY265" fmla="*/ 33800 h 1561045"/>
                <a:gd name="connsiteX266" fmla="*/ 1801905 w 2485572"/>
                <a:gd name="connsiteY266" fmla="*/ 36640 h 1561045"/>
                <a:gd name="connsiteX267" fmla="*/ 1835421 w 2485572"/>
                <a:gd name="connsiteY267" fmla="*/ 42037 h 1561045"/>
                <a:gd name="connsiteX268" fmla="*/ 1891659 w 2485572"/>
                <a:gd name="connsiteY268" fmla="*/ 61635 h 1561045"/>
                <a:gd name="connsiteX269" fmla="*/ 1897340 w 2485572"/>
                <a:gd name="connsiteY269" fmla="*/ 64475 h 1561045"/>
                <a:gd name="connsiteX270" fmla="*/ 1899896 w 2485572"/>
                <a:gd name="connsiteY270" fmla="*/ 67316 h 1561045"/>
                <a:gd name="connsiteX271" fmla="*/ 1944774 w 2485572"/>
                <a:gd name="connsiteY271" fmla="*/ 123270 h 1561045"/>
                <a:gd name="connsiteX272" fmla="*/ 1947614 w 2485572"/>
                <a:gd name="connsiteY272" fmla="*/ 128951 h 1561045"/>
                <a:gd name="connsiteX273" fmla="*/ 1950454 w 2485572"/>
                <a:gd name="connsiteY273" fmla="*/ 131791 h 1561045"/>
                <a:gd name="connsiteX274" fmla="*/ 1956135 w 2485572"/>
                <a:gd name="connsiteY274" fmla="*/ 140312 h 1561045"/>
                <a:gd name="connsiteX275" fmla="*/ 1958975 w 2485572"/>
                <a:gd name="connsiteY275" fmla="*/ 145709 h 1561045"/>
                <a:gd name="connsiteX276" fmla="*/ 1961532 w 2485572"/>
                <a:gd name="connsiteY276" fmla="*/ 154230 h 1561045"/>
                <a:gd name="connsiteX277" fmla="*/ 1998172 w 2485572"/>
                <a:gd name="connsiteY277" fmla="*/ 204788 h 1561045"/>
                <a:gd name="connsiteX278" fmla="*/ 2003569 w 2485572"/>
                <a:gd name="connsiteY278" fmla="*/ 207344 h 1561045"/>
                <a:gd name="connsiteX279" fmla="*/ 2009249 w 2485572"/>
                <a:gd name="connsiteY279" fmla="*/ 210184 h 1561045"/>
                <a:gd name="connsiteX280" fmla="*/ 2017770 w 2485572"/>
                <a:gd name="connsiteY280" fmla="*/ 210184 h 1561045"/>
                <a:gd name="connsiteX281" fmla="*/ 2026007 w 2485572"/>
                <a:gd name="connsiteY281" fmla="*/ 213025 h 1561045"/>
                <a:gd name="connsiteX282" fmla="*/ 2037368 w 2485572"/>
                <a:gd name="connsiteY282" fmla="*/ 215865 h 1561045"/>
                <a:gd name="connsiteX283" fmla="*/ 2099003 w 2485572"/>
                <a:gd name="connsiteY283" fmla="*/ 221546 h 1561045"/>
                <a:gd name="connsiteX284" fmla="*/ 2104684 w 2485572"/>
                <a:gd name="connsiteY284" fmla="*/ 224386 h 1561045"/>
                <a:gd name="connsiteX285" fmla="*/ 2112921 w 2485572"/>
                <a:gd name="connsiteY285" fmla="*/ 224386 h 1561045"/>
                <a:gd name="connsiteX286" fmla="*/ 2124283 w 2485572"/>
                <a:gd name="connsiteY286" fmla="*/ 229783 h 1561045"/>
                <a:gd name="connsiteX287" fmla="*/ 2177397 w 2485572"/>
                <a:gd name="connsiteY287" fmla="*/ 229783 h 1561045"/>
                <a:gd name="connsiteX288" fmla="*/ 2185918 w 2485572"/>
                <a:gd name="connsiteY288" fmla="*/ 232623 h 1561045"/>
                <a:gd name="connsiteX289" fmla="*/ 2213753 w 2485572"/>
                <a:gd name="connsiteY289" fmla="*/ 226942 h 1561045"/>
                <a:gd name="connsiteX290" fmla="*/ 2219434 w 2485572"/>
                <a:gd name="connsiteY290" fmla="*/ 224386 h 1561045"/>
                <a:gd name="connsiteX291" fmla="*/ 2241872 w 2485572"/>
                <a:gd name="connsiteY291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2033641 w 2485572"/>
                <a:gd name="connsiteY70" fmla="*/ 1491095 h 1561045"/>
                <a:gd name="connsiteX71" fmla="*/ 1905054 w 2485572"/>
                <a:gd name="connsiteY71" fmla="*/ 1489507 h 1561045"/>
                <a:gd name="connsiteX72" fmla="*/ 1739954 w 2485572"/>
                <a:gd name="connsiteY72" fmla="*/ 1443470 h 1561045"/>
                <a:gd name="connsiteX73" fmla="*/ 1547866 w 2485572"/>
                <a:gd name="connsiteY73" fmla="*/ 1454582 h 1561045"/>
                <a:gd name="connsiteX74" fmla="*/ 1352604 w 2485572"/>
                <a:gd name="connsiteY74" fmla="*/ 1422832 h 1561045"/>
                <a:gd name="connsiteX75" fmla="*/ 1214492 w 2485572"/>
                <a:gd name="connsiteY75" fmla="*/ 1387908 h 1561045"/>
                <a:gd name="connsiteX76" fmla="*/ 1047569 w 2485572"/>
                <a:gd name="connsiteY76" fmla="*/ 1402296 h 1561045"/>
                <a:gd name="connsiteX77" fmla="*/ 1022803 w 2485572"/>
                <a:gd name="connsiteY77" fmla="*/ 1387217 h 1561045"/>
                <a:gd name="connsiteX78" fmla="*/ 1011725 w 2485572"/>
                <a:gd name="connsiteY78" fmla="*/ 1381536 h 1561045"/>
                <a:gd name="connsiteX79" fmla="*/ 1000364 w 2485572"/>
                <a:gd name="connsiteY79" fmla="*/ 1381536 h 1561045"/>
                <a:gd name="connsiteX80" fmla="*/ 961167 w 2485572"/>
                <a:gd name="connsiteY80" fmla="*/ 1376140 h 1561045"/>
                <a:gd name="connsiteX81" fmla="*/ 924811 w 2485572"/>
                <a:gd name="connsiteY81" fmla="*/ 1367618 h 1561045"/>
                <a:gd name="connsiteX82" fmla="*/ 919131 w 2485572"/>
                <a:gd name="connsiteY82" fmla="*/ 1367618 h 1561045"/>
                <a:gd name="connsiteX83" fmla="*/ 913450 w 2485572"/>
                <a:gd name="connsiteY83" fmla="*/ 1364778 h 1561045"/>
                <a:gd name="connsiteX84" fmla="*/ 908053 w 2485572"/>
                <a:gd name="connsiteY84" fmla="*/ 1364778 h 1561045"/>
                <a:gd name="connsiteX85" fmla="*/ 877094 w 2485572"/>
                <a:gd name="connsiteY85" fmla="*/ 1381536 h 1561045"/>
                <a:gd name="connsiteX86" fmla="*/ 868857 w 2485572"/>
                <a:gd name="connsiteY86" fmla="*/ 1390057 h 1561045"/>
                <a:gd name="connsiteX87" fmla="*/ 835057 w 2485572"/>
                <a:gd name="connsiteY87" fmla="*/ 1434934 h 1561045"/>
                <a:gd name="connsiteX88" fmla="*/ 832217 w 2485572"/>
                <a:gd name="connsiteY88" fmla="*/ 1440331 h 1561045"/>
                <a:gd name="connsiteX89" fmla="*/ 832217 w 2485572"/>
                <a:gd name="connsiteY89" fmla="*/ 1446012 h 1561045"/>
                <a:gd name="connsiteX90" fmla="*/ 767741 w 2485572"/>
                <a:gd name="connsiteY90" fmla="*/ 1513327 h 1561045"/>
                <a:gd name="connsiteX91" fmla="*/ 711787 w 2485572"/>
                <a:gd name="connsiteY91" fmla="*/ 1535766 h 1561045"/>
                <a:gd name="connsiteX92" fmla="*/ 686508 w 2485572"/>
                <a:gd name="connsiteY92" fmla="*/ 1541447 h 1561045"/>
                <a:gd name="connsiteX93" fmla="*/ 661513 w 2485572"/>
                <a:gd name="connsiteY93" fmla="*/ 1549684 h 1561045"/>
                <a:gd name="connsiteX94" fmla="*/ 658672 w 2485572"/>
                <a:gd name="connsiteY94" fmla="*/ 1552524 h 1561045"/>
                <a:gd name="connsiteX95" fmla="*/ 652992 w 2485572"/>
                <a:gd name="connsiteY95" fmla="*/ 1555364 h 1561045"/>
                <a:gd name="connsiteX96" fmla="*/ 624873 w 2485572"/>
                <a:gd name="connsiteY96" fmla="*/ 1561045 h 1561045"/>
                <a:gd name="connsiteX97" fmla="*/ 619476 w 2485572"/>
                <a:gd name="connsiteY97" fmla="*/ 1558205 h 1561045"/>
                <a:gd name="connsiteX98" fmla="*/ 616636 w 2485572"/>
                <a:gd name="connsiteY98" fmla="*/ 1555364 h 1561045"/>
                <a:gd name="connsiteX99" fmla="*/ 597037 w 2485572"/>
                <a:gd name="connsiteY99" fmla="*/ 1532926 h 1561045"/>
                <a:gd name="connsiteX100" fmla="*/ 594197 w 2485572"/>
                <a:gd name="connsiteY100" fmla="*/ 1521848 h 1561045"/>
                <a:gd name="connsiteX101" fmla="*/ 591357 w 2485572"/>
                <a:gd name="connsiteY101" fmla="*/ 1519008 h 1561045"/>
                <a:gd name="connsiteX102" fmla="*/ 566078 w 2485572"/>
                <a:gd name="connsiteY102" fmla="*/ 1482368 h 1561045"/>
                <a:gd name="connsiteX103" fmla="*/ 560397 w 2485572"/>
                <a:gd name="connsiteY103" fmla="*/ 1471291 h 1561045"/>
                <a:gd name="connsiteX104" fmla="*/ 555000 w 2485572"/>
                <a:gd name="connsiteY104" fmla="*/ 1465610 h 1561045"/>
                <a:gd name="connsiteX105" fmla="*/ 498762 w 2485572"/>
                <a:gd name="connsiteY105" fmla="*/ 1432094 h 1561045"/>
                <a:gd name="connsiteX106" fmla="*/ 490525 w 2485572"/>
                <a:gd name="connsiteY106" fmla="*/ 1429254 h 1561045"/>
                <a:gd name="connsiteX107" fmla="*/ 487685 w 2485572"/>
                <a:gd name="connsiteY107" fmla="*/ 1429254 h 1561045"/>
                <a:gd name="connsiteX108" fmla="*/ 462406 w 2485572"/>
                <a:gd name="connsiteY108" fmla="*/ 1426413 h 1561045"/>
                <a:gd name="connsiteX109" fmla="*/ 400770 w 2485572"/>
                <a:gd name="connsiteY109" fmla="*/ 1426413 h 1561045"/>
                <a:gd name="connsiteX110" fmla="*/ 392250 w 2485572"/>
                <a:gd name="connsiteY110" fmla="*/ 1423573 h 1561045"/>
                <a:gd name="connsiteX111" fmla="*/ 384013 w 2485572"/>
                <a:gd name="connsiteY111" fmla="*/ 1420733 h 1561045"/>
                <a:gd name="connsiteX112" fmla="*/ 375492 w 2485572"/>
                <a:gd name="connsiteY112" fmla="*/ 1420733 h 1561045"/>
                <a:gd name="connsiteX113" fmla="*/ 319537 w 2485572"/>
                <a:gd name="connsiteY113" fmla="*/ 1409655 h 1561045"/>
                <a:gd name="connsiteX114" fmla="*/ 313856 w 2485572"/>
                <a:gd name="connsiteY114" fmla="*/ 1406815 h 1561045"/>
                <a:gd name="connsiteX115" fmla="*/ 308176 w 2485572"/>
                <a:gd name="connsiteY115" fmla="*/ 1406815 h 1561045"/>
                <a:gd name="connsiteX116" fmla="*/ 297098 w 2485572"/>
                <a:gd name="connsiteY116" fmla="*/ 1401134 h 1561045"/>
                <a:gd name="connsiteX117" fmla="*/ 221546 w 2485572"/>
                <a:gd name="connsiteY117" fmla="*/ 1392898 h 1561045"/>
                <a:gd name="connsiteX118" fmla="*/ 213025 w 2485572"/>
                <a:gd name="connsiteY118" fmla="*/ 1392898 h 1561045"/>
                <a:gd name="connsiteX119" fmla="*/ 204504 w 2485572"/>
                <a:gd name="connsiteY119" fmla="*/ 1395738 h 1561045"/>
                <a:gd name="connsiteX120" fmla="*/ 154230 w 2485572"/>
                <a:gd name="connsiteY120" fmla="*/ 1406815 h 1561045"/>
                <a:gd name="connsiteX121" fmla="*/ 148549 w 2485572"/>
                <a:gd name="connsiteY121" fmla="*/ 1403975 h 1561045"/>
                <a:gd name="connsiteX122" fmla="*/ 137472 w 2485572"/>
                <a:gd name="connsiteY122" fmla="*/ 1398294 h 1561045"/>
                <a:gd name="connsiteX123" fmla="*/ 131791 w 2485572"/>
                <a:gd name="connsiteY123" fmla="*/ 1398294 h 1561045"/>
                <a:gd name="connsiteX124" fmla="*/ 67316 w 2485572"/>
                <a:gd name="connsiteY124" fmla="*/ 1418177 h 1561045"/>
                <a:gd name="connsiteX125" fmla="*/ 58795 w 2485572"/>
                <a:gd name="connsiteY125" fmla="*/ 1420733 h 1561045"/>
                <a:gd name="connsiteX126" fmla="*/ 50558 w 2485572"/>
                <a:gd name="connsiteY126" fmla="*/ 1423573 h 1561045"/>
                <a:gd name="connsiteX127" fmla="*/ 42037 w 2485572"/>
                <a:gd name="connsiteY127" fmla="*/ 1423573 h 1561045"/>
                <a:gd name="connsiteX128" fmla="*/ 5681 w 2485572"/>
                <a:gd name="connsiteY128" fmla="*/ 1432094 h 1561045"/>
                <a:gd name="connsiteX129" fmla="*/ 2840 w 2485572"/>
                <a:gd name="connsiteY129" fmla="*/ 1403975 h 1561045"/>
                <a:gd name="connsiteX130" fmla="*/ 0 w 2485572"/>
                <a:gd name="connsiteY130" fmla="*/ 1395738 h 1561045"/>
                <a:gd name="connsiteX131" fmla="*/ 5681 w 2485572"/>
                <a:gd name="connsiteY131" fmla="*/ 1373299 h 1561045"/>
                <a:gd name="connsiteX132" fmla="*/ 5681 w 2485572"/>
                <a:gd name="connsiteY132" fmla="*/ 1361938 h 1561045"/>
                <a:gd name="connsiteX133" fmla="*/ 11361 w 2485572"/>
                <a:gd name="connsiteY133" fmla="*/ 1345180 h 1561045"/>
                <a:gd name="connsiteX134" fmla="*/ 42037 w 2485572"/>
                <a:gd name="connsiteY134" fmla="*/ 1305983 h 1561045"/>
                <a:gd name="connsiteX135" fmla="*/ 47718 w 2485572"/>
                <a:gd name="connsiteY135" fmla="*/ 1294622 h 1561045"/>
                <a:gd name="connsiteX136" fmla="*/ 39197 w 2485572"/>
                <a:gd name="connsiteY136" fmla="*/ 1275024 h 1561045"/>
                <a:gd name="connsiteX137" fmla="*/ 33516 w 2485572"/>
                <a:gd name="connsiteY137" fmla="*/ 1269627 h 1561045"/>
                <a:gd name="connsiteX138" fmla="*/ 33516 w 2485572"/>
                <a:gd name="connsiteY138" fmla="*/ 1244348 h 1561045"/>
                <a:gd name="connsiteX139" fmla="*/ 64475 w 2485572"/>
                <a:gd name="connsiteY139" fmla="*/ 1213389 h 1561045"/>
                <a:gd name="connsiteX140" fmla="*/ 81233 w 2485572"/>
                <a:gd name="connsiteY140" fmla="*/ 1199471 h 1561045"/>
                <a:gd name="connsiteX141" fmla="*/ 86914 w 2485572"/>
                <a:gd name="connsiteY141" fmla="*/ 1190950 h 1561045"/>
                <a:gd name="connsiteX142" fmla="*/ 97991 w 2485572"/>
                <a:gd name="connsiteY142" fmla="*/ 1160275 h 1561045"/>
                <a:gd name="connsiteX143" fmla="*/ 95435 w 2485572"/>
                <a:gd name="connsiteY143" fmla="*/ 1151753 h 1561045"/>
                <a:gd name="connsiteX144" fmla="*/ 95435 w 2485572"/>
                <a:gd name="connsiteY144" fmla="*/ 1121078 h 1561045"/>
                <a:gd name="connsiteX145" fmla="*/ 100832 w 2485572"/>
                <a:gd name="connsiteY145" fmla="*/ 1112557 h 1561045"/>
                <a:gd name="connsiteX146" fmla="*/ 103672 w 2485572"/>
                <a:gd name="connsiteY146" fmla="*/ 1106876 h 1561045"/>
                <a:gd name="connsiteX147" fmla="*/ 154230 w 2485572"/>
                <a:gd name="connsiteY147" fmla="*/ 1070520 h 1561045"/>
                <a:gd name="connsiteX148" fmla="*/ 176668 w 2485572"/>
                <a:gd name="connsiteY148" fmla="*/ 1045241 h 1561045"/>
                <a:gd name="connsiteX149" fmla="*/ 176668 w 2485572"/>
                <a:gd name="connsiteY149" fmla="*/ 1037004 h 1561045"/>
                <a:gd name="connsiteX150" fmla="*/ 173828 w 2485572"/>
                <a:gd name="connsiteY150" fmla="*/ 1028483 h 1561045"/>
                <a:gd name="connsiteX151" fmla="*/ 157070 w 2485572"/>
                <a:gd name="connsiteY151" fmla="*/ 1008885 h 1561045"/>
                <a:gd name="connsiteX152" fmla="*/ 154230 w 2485572"/>
                <a:gd name="connsiteY152" fmla="*/ 1000648 h 1561045"/>
                <a:gd name="connsiteX153" fmla="*/ 157070 w 2485572"/>
                <a:gd name="connsiteY153" fmla="*/ 964008 h 1561045"/>
                <a:gd name="connsiteX154" fmla="*/ 154230 w 2485572"/>
                <a:gd name="connsiteY154" fmla="*/ 955771 h 1561045"/>
                <a:gd name="connsiteX155" fmla="*/ 126111 w 2485572"/>
                <a:gd name="connsiteY155" fmla="*/ 930492 h 1561045"/>
                <a:gd name="connsiteX156" fmla="*/ 112193 w 2485572"/>
                <a:gd name="connsiteY156" fmla="*/ 927652 h 1561045"/>
                <a:gd name="connsiteX157" fmla="*/ 109353 w 2485572"/>
                <a:gd name="connsiteY157" fmla="*/ 921971 h 1561045"/>
                <a:gd name="connsiteX158" fmla="*/ 109353 w 2485572"/>
                <a:gd name="connsiteY158" fmla="*/ 908053 h 1561045"/>
                <a:gd name="connsiteX159" fmla="*/ 117590 w 2485572"/>
                <a:gd name="connsiteY159" fmla="*/ 891295 h 1561045"/>
                <a:gd name="connsiteX160" fmla="*/ 123270 w 2485572"/>
                <a:gd name="connsiteY160" fmla="*/ 885615 h 1561045"/>
                <a:gd name="connsiteX161" fmla="*/ 148549 w 2485572"/>
                <a:gd name="connsiteY161" fmla="*/ 866016 h 1561045"/>
                <a:gd name="connsiteX162" fmla="*/ 128951 w 2485572"/>
                <a:gd name="connsiteY162" fmla="*/ 840738 h 1561045"/>
                <a:gd name="connsiteX163" fmla="*/ 126111 w 2485572"/>
                <a:gd name="connsiteY163" fmla="*/ 821139 h 1561045"/>
                <a:gd name="connsiteX164" fmla="*/ 140028 w 2485572"/>
                <a:gd name="connsiteY164" fmla="*/ 812618 h 1561045"/>
                <a:gd name="connsiteX165" fmla="*/ 142869 w 2485572"/>
                <a:gd name="connsiteY165" fmla="*/ 790464 h 1561045"/>
                <a:gd name="connsiteX166" fmla="*/ 154230 w 2485572"/>
                <a:gd name="connsiteY166" fmla="*/ 773422 h 1561045"/>
                <a:gd name="connsiteX167" fmla="*/ 157070 w 2485572"/>
                <a:gd name="connsiteY167" fmla="*/ 762344 h 1561045"/>
                <a:gd name="connsiteX168" fmla="*/ 157070 w 2485572"/>
                <a:gd name="connsiteY168" fmla="*/ 753824 h 1561045"/>
                <a:gd name="connsiteX169" fmla="*/ 145709 w 2485572"/>
                <a:gd name="connsiteY169" fmla="*/ 731385 h 1561045"/>
                <a:gd name="connsiteX170" fmla="*/ 145709 w 2485572"/>
                <a:gd name="connsiteY170" fmla="*/ 723148 h 1561045"/>
                <a:gd name="connsiteX171" fmla="*/ 159627 w 2485572"/>
                <a:gd name="connsiteY171" fmla="*/ 714627 h 1561045"/>
                <a:gd name="connsiteX172" fmla="*/ 204504 w 2485572"/>
                <a:gd name="connsiteY172" fmla="*/ 708946 h 1561045"/>
                <a:gd name="connsiteX173" fmla="*/ 232623 w 2485572"/>
                <a:gd name="connsiteY173" fmla="*/ 678271 h 1561045"/>
                <a:gd name="connsiteX174" fmla="*/ 232623 w 2485572"/>
                <a:gd name="connsiteY174" fmla="*/ 666909 h 1561045"/>
                <a:gd name="connsiteX175" fmla="*/ 215865 w 2485572"/>
                <a:gd name="connsiteY175" fmla="*/ 644755 h 1561045"/>
                <a:gd name="connsiteX176" fmla="*/ 218705 w 2485572"/>
                <a:gd name="connsiteY176" fmla="*/ 613795 h 1561045"/>
                <a:gd name="connsiteX177" fmla="*/ 241144 w 2485572"/>
                <a:gd name="connsiteY177" fmla="*/ 582836 h 1561045"/>
                <a:gd name="connsiteX178" fmla="*/ 252221 w 2485572"/>
                <a:gd name="connsiteY178" fmla="*/ 571758 h 1561045"/>
                <a:gd name="connsiteX179" fmla="*/ 285737 w 2485572"/>
                <a:gd name="connsiteY179" fmla="*/ 524041 h 1561045"/>
                <a:gd name="connsiteX180" fmla="*/ 291418 w 2485572"/>
                <a:gd name="connsiteY180" fmla="*/ 518644 h 1561045"/>
                <a:gd name="connsiteX181" fmla="*/ 322377 w 2485572"/>
                <a:gd name="connsiteY181" fmla="*/ 518644 h 1561045"/>
                <a:gd name="connsiteX182" fmla="*/ 333455 w 2485572"/>
                <a:gd name="connsiteY182" fmla="*/ 510123 h 1561045"/>
                <a:gd name="connsiteX183" fmla="*/ 341976 w 2485572"/>
                <a:gd name="connsiteY183" fmla="*/ 482004 h 1561045"/>
                <a:gd name="connsiteX184" fmla="*/ 347372 w 2485572"/>
                <a:gd name="connsiteY184" fmla="*/ 476607 h 1561045"/>
                <a:gd name="connsiteX185" fmla="*/ 386853 w 2485572"/>
                <a:gd name="connsiteY185" fmla="*/ 459565 h 1561045"/>
                <a:gd name="connsiteX186" fmla="*/ 389409 w 2485572"/>
                <a:gd name="connsiteY186" fmla="*/ 454169 h 1561045"/>
                <a:gd name="connsiteX187" fmla="*/ 400770 w 2485572"/>
                <a:gd name="connsiteY187" fmla="*/ 434570 h 1561045"/>
                <a:gd name="connsiteX188" fmla="*/ 414688 w 2485572"/>
                <a:gd name="connsiteY188" fmla="*/ 392534 h 1561045"/>
                <a:gd name="connsiteX189" fmla="*/ 428890 w 2485572"/>
                <a:gd name="connsiteY189" fmla="*/ 341976 h 1561045"/>
                <a:gd name="connsiteX190" fmla="*/ 434286 w 2485572"/>
                <a:gd name="connsiteY190" fmla="*/ 255062 h 1561045"/>
                <a:gd name="connsiteX191" fmla="*/ 437127 w 2485572"/>
                <a:gd name="connsiteY191" fmla="*/ 252221 h 1561045"/>
                <a:gd name="connsiteX192" fmla="*/ 448488 w 2485572"/>
                <a:gd name="connsiteY192" fmla="*/ 235463 h 1561045"/>
                <a:gd name="connsiteX193" fmla="*/ 468086 w 2485572"/>
                <a:gd name="connsiteY193" fmla="*/ 221546 h 1561045"/>
                <a:gd name="connsiteX194" fmla="*/ 501602 w 2485572"/>
                <a:gd name="connsiteY194" fmla="*/ 215865 h 1561045"/>
                <a:gd name="connsiteX195" fmla="*/ 512964 w 2485572"/>
                <a:gd name="connsiteY195" fmla="*/ 213025 h 1561045"/>
                <a:gd name="connsiteX196" fmla="*/ 555000 w 2485572"/>
                <a:gd name="connsiteY196" fmla="*/ 187746 h 1561045"/>
                <a:gd name="connsiteX197" fmla="*/ 557557 w 2485572"/>
                <a:gd name="connsiteY197" fmla="*/ 182349 h 1561045"/>
                <a:gd name="connsiteX198" fmla="*/ 602434 w 2485572"/>
                <a:gd name="connsiteY198" fmla="*/ 131791 h 1561045"/>
                <a:gd name="connsiteX199" fmla="*/ 605274 w 2485572"/>
                <a:gd name="connsiteY199" fmla="*/ 123270 h 1561045"/>
                <a:gd name="connsiteX200" fmla="*/ 594197 w 2485572"/>
                <a:gd name="connsiteY200" fmla="*/ 70156 h 1561045"/>
                <a:gd name="connsiteX201" fmla="*/ 650151 w 2485572"/>
                <a:gd name="connsiteY201" fmla="*/ 92595 h 1561045"/>
                <a:gd name="connsiteX202" fmla="*/ 664069 w 2485572"/>
                <a:gd name="connsiteY202" fmla="*/ 92595 h 1561045"/>
                <a:gd name="connsiteX203" fmla="*/ 689348 w 2485572"/>
                <a:gd name="connsiteY203" fmla="*/ 98275 h 1561045"/>
                <a:gd name="connsiteX204" fmla="*/ 723148 w 2485572"/>
                <a:gd name="connsiteY204" fmla="*/ 89754 h 1561045"/>
                <a:gd name="connsiteX205" fmla="*/ 725704 w 2485572"/>
                <a:gd name="connsiteY205" fmla="*/ 92595 h 1561045"/>
                <a:gd name="connsiteX206" fmla="*/ 731385 w 2485572"/>
                <a:gd name="connsiteY206" fmla="*/ 92595 h 1561045"/>
                <a:gd name="connsiteX207" fmla="*/ 737065 w 2485572"/>
                <a:gd name="connsiteY207" fmla="*/ 95435 h 1561045"/>
                <a:gd name="connsiteX208" fmla="*/ 742746 w 2485572"/>
                <a:gd name="connsiteY208" fmla="*/ 95435 h 1561045"/>
                <a:gd name="connsiteX209" fmla="*/ 779102 w 2485572"/>
                <a:gd name="connsiteY209" fmla="*/ 75837 h 1561045"/>
                <a:gd name="connsiteX210" fmla="*/ 818299 w 2485572"/>
                <a:gd name="connsiteY210" fmla="*/ 39197 h 1561045"/>
                <a:gd name="connsiteX211" fmla="*/ 823980 w 2485572"/>
                <a:gd name="connsiteY211" fmla="*/ 33800 h 1561045"/>
                <a:gd name="connsiteX212" fmla="*/ 851815 w 2485572"/>
                <a:gd name="connsiteY212" fmla="*/ 19598 h 1561045"/>
                <a:gd name="connsiteX213" fmla="*/ 854655 w 2485572"/>
                <a:gd name="connsiteY213" fmla="*/ 14202 h 1561045"/>
                <a:gd name="connsiteX214" fmla="*/ 888455 w 2485572"/>
                <a:gd name="connsiteY214" fmla="*/ 8521 h 1561045"/>
                <a:gd name="connsiteX215" fmla="*/ 893852 w 2485572"/>
                <a:gd name="connsiteY215" fmla="*/ 11361 h 1561045"/>
                <a:gd name="connsiteX216" fmla="*/ 933332 w 2485572"/>
                <a:gd name="connsiteY216" fmla="*/ 36640 h 1561045"/>
                <a:gd name="connsiteX217" fmla="*/ 938729 w 2485572"/>
                <a:gd name="connsiteY217" fmla="*/ 42037 h 1561045"/>
                <a:gd name="connsiteX218" fmla="*/ 969689 w 2485572"/>
                <a:gd name="connsiteY218" fmla="*/ 61635 h 1561045"/>
                <a:gd name="connsiteX219" fmla="*/ 972529 w 2485572"/>
                <a:gd name="connsiteY219" fmla="*/ 64475 h 1561045"/>
                <a:gd name="connsiteX220" fmla="*/ 977925 w 2485572"/>
                <a:gd name="connsiteY220" fmla="*/ 67316 h 1561045"/>
                <a:gd name="connsiteX221" fmla="*/ 1011725 w 2485572"/>
                <a:gd name="connsiteY221" fmla="*/ 67316 h 1561045"/>
                <a:gd name="connsiteX222" fmla="*/ 1031324 w 2485572"/>
                <a:gd name="connsiteY222" fmla="*/ 64475 h 1561045"/>
                <a:gd name="connsiteX223" fmla="*/ 1042401 w 2485572"/>
                <a:gd name="connsiteY223" fmla="*/ 64475 h 1561045"/>
                <a:gd name="connsiteX224" fmla="*/ 1104036 w 2485572"/>
                <a:gd name="connsiteY224" fmla="*/ 70156 h 1561045"/>
                <a:gd name="connsiteX225" fmla="*/ 1109717 w 2485572"/>
                <a:gd name="connsiteY225" fmla="*/ 75837 h 1561045"/>
                <a:gd name="connsiteX226" fmla="*/ 1118238 w 2485572"/>
                <a:gd name="connsiteY226" fmla="*/ 81233 h 1561045"/>
                <a:gd name="connsiteX227" fmla="*/ 1121078 w 2485572"/>
                <a:gd name="connsiteY227" fmla="*/ 84074 h 1561045"/>
                <a:gd name="connsiteX228" fmla="*/ 1143517 w 2485572"/>
                <a:gd name="connsiteY228" fmla="*/ 95435 h 1561045"/>
                <a:gd name="connsiteX229" fmla="*/ 1151754 w 2485572"/>
                <a:gd name="connsiteY229" fmla="*/ 100832 h 1561045"/>
                <a:gd name="connsiteX230" fmla="*/ 1171352 w 2485572"/>
                <a:gd name="connsiteY230" fmla="*/ 100832 h 1561045"/>
                <a:gd name="connsiteX231" fmla="*/ 1174192 w 2485572"/>
                <a:gd name="connsiteY231" fmla="*/ 98275 h 1561045"/>
                <a:gd name="connsiteX232" fmla="*/ 1188110 w 2485572"/>
                <a:gd name="connsiteY232" fmla="*/ 89754 h 1561045"/>
                <a:gd name="connsiteX233" fmla="*/ 1193791 w 2485572"/>
                <a:gd name="connsiteY233" fmla="*/ 84074 h 1561045"/>
                <a:gd name="connsiteX234" fmla="*/ 1238668 w 2485572"/>
                <a:gd name="connsiteY234" fmla="*/ 75837 h 1561045"/>
                <a:gd name="connsiteX235" fmla="*/ 1244348 w 2485572"/>
                <a:gd name="connsiteY235" fmla="*/ 78677 h 1561045"/>
                <a:gd name="connsiteX236" fmla="*/ 1272184 w 2485572"/>
                <a:gd name="connsiteY236" fmla="*/ 75837 h 1561045"/>
                <a:gd name="connsiteX237" fmla="*/ 1280705 w 2485572"/>
                <a:gd name="connsiteY237" fmla="*/ 72996 h 1561045"/>
                <a:gd name="connsiteX238" fmla="*/ 1286385 w 2485572"/>
                <a:gd name="connsiteY238" fmla="*/ 72996 h 1561045"/>
                <a:gd name="connsiteX239" fmla="*/ 1348020 w 2485572"/>
                <a:gd name="connsiteY239" fmla="*/ 50558 h 1561045"/>
                <a:gd name="connsiteX240" fmla="*/ 1350861 w 2485572"/>
                <a:gd name="connsiteY240" fmla="*/ 50558 h 1561045"/>
                <a:gd name="connsiteX241" fmla="*/ 1392898 w 2485572"/>
                <a:gd name="connsiteY241" fmla="*/ 39197 h 1561045"/>
                <a:gd name="connsiteX242" fmla="*/ 1406815 w 2485572"/>
                <a:gd name="connsiteY242" fmla="*/ 39197 h 1561045"/>
                <a:gd name="connsiteX243" fmla="*/ 1459929 w 2485572"/>
                <a:gd name="connsiteY243" fmla="*/ 36640 h 1561045"/>
                <a:gd name="connsiteX244" fmla="*/ 1468450 w 2485572"/>
                <a:gd name="connsiteY244" fmla="*/ 36640 h 1561045"/>
                <a:gd name="connsiteX245" fmla="*/ 1474131 w 2485572"/>
                <a:gd name="connsiteY245" fmla="*/ 33800 h 1561045"/>
                <a:gd name="connsiteX246" fmla="*/ 1479528 w 2485572"/>
                <a:gd name="connsiteY246" fmla="*/ 30960 h 1561045"/>
                <a:gd name="connsiteX247" fmla="*/ 1485208 w 2485572"/>
                <a:gd name="connsiteY247" fmla="*/ 30960 h 1561045"/>
                <a:gd name="connsiteX248" fmla="*/ 1544003 w 2485572"/>
                <a:gd name="connsiteY248" fmla="*/ 16758 h 1561045"/>
                <a:gd name="connsiteX249" fmla="*/ 1549684 w 2485572"/>
                <a:gd name="connsiteY249" fmla="*/ 14202 h 1561045"/>
                <a:gd name="connsiteX250" fmla="*/ 1555364 w 2485572"/>
                <a:gd name="connsiteY250" fmla="*/ 14202 h 1561045"/>
                <a:gd name="connsiteX251" fmla="*/ 1563601 w 2485572"/>
                <a:gd name="connsiteY251" fmla="*/ 11361 h 1561045"/>
                <a:gd name="connsiteX252" fmla="*/ 1614159 w 2485572"/>
                <a:gd name="connsiteY252" fmla="*/ 22439 h 1561045"/>
                <a:gd name="connsiteX253" fmla="*/ 1619840 w 2485572"/>
                <a:gd name="connsiteY253" fmla="*/ 19598 h 1561045"/>
                <a:gd name="connsiteX254" fmla="*/ 1630917 w 2485572"/>
                <a:gd name="connsiteY254" fmla="*/ 16758 h 1561045"/>
                <a:gd name="connsiteX255" fmla="*/ 1645119 w 2485572"/>
                <a:gd name="connsiteY255" fmla="*/ 8521 h 1561045"/>
                <a:gd name="connsiteX256" fmla="*/ 1653356 w 2485572"/>
                <a:gd name="connsiteY256" fmla="*/ 5681 h 1561045"/>
                <a:gd name="connsiteX257" fmla="*/ 1689712 w 2485572"/>
                <a:gd name="connsiteY257" fmla="*/ 0 h 1561045"/>
                <a:gd name="connsiteX258" fmla="*/ 1698233 w 2485572"/>
                <a:gd name="connsiteY258" fmla="*/ 11361 h 1561045"/>
                <a:gd name="connsiteX259" fmla="*/ 1703914 w 2485572"/>
                <a:gd name="connsiteY259" fmla="*/ 14202 h 1561045"/>
                <a:gd name="connsiteX260" fmla="*/ 1709310 w 2485572"/>
                <a:gd name="connsiteY260" fmla="*/ 16758 h 1561045"/>
                <a:gd name="connsiteX261" fmla="*/ 1717831 w 2485572"/>
                <a:gd name="connsiteY261" fmla="*/ 16758 h 1561045"/>
                <a:gd name="connsiteX262" fmla="*/ 1757028 w 2485572"/>
                <a:gd name="connsiteY262" fmla="*/ 22439 h 1561045"/>
                <a:gd name="connsiteX263" fmla="*/ 1762708 w 2485572"/>
                <a:gd name="connsiteY263" fmla="*/ 25279 h 1561045"/>
                <a:gd name="connsiteX264" fmla="*/ 1768389 w 2485572"/>
                <a:gd name="connsiteY264" fmla="*/ 25279 h 1561045"/>
                <a:gd name="connsiteX265" fmla="*/ 1787987 w 2485572"/>
                <a:gd name="connsiteY265" fmla="*/ 33800 h 1561045"/>
                <a:gd name="connsiteX266" fmla="*/ 1793384 w 2485572"/>
                <a:gd name="connsiteY266" fmla="*/ 33800 h 1561045"/>
                <a:gd name="connsiteX267" fmla="*/ 1801905 w 2485572"/>
                <a:gd name="connsiteY267" fmla="*/ 36640 h 1561045"/>
                <a:gd name="connsiteX268" fmla="*/ 1835421 w 2485572"/>
                <a:gd name="connsiteY268" fmla="*/ 42037 h 1561045"/>
                <a:gd name="connsiteX269" fmla="*/ 1891659 w 2485572"/>
                <a:gd name="connsiteY269" fmla="*/ 61635 h 1561045"/>
                <a:gd name="connsiteX270" fmla="*/ 1897340 w 2485572"/>
                <a:gd name="connsiteY270" fmla="*/ 64475 h 1561045"/>
                <a:gd name="connsiteX271" fmla="*/ 1899896 w 2485572"/>
                <a:gd name="connsiteY271" fmla="*/ 67316 h 1561045"/>
                <a:gd name="connsiteX272" fmla="*/ 1944774 w 2485572"/>
                <a:gd name="connsiteY272" fmla="*/ 123270 h 1561045"/>
                <a:gd name="connsiteX273" fmla="*/ 1947614 w 2485572"/>
                <a:gd name="connsiteY273" fmla="*/ 128951 h 1561045"/>
                <a:gd name="connsiteX274" fmla="*/ 1950454 w 2485572"/>
                <a:gd name="connsiteY274" fmla="*/ 131791 h 1561045"/>
                <a:gd name="connsiteX275" fmla="*/ 1956135 w 2485572"/>
                <a:gd name="connsiteY275" fmla="*/ 140312 h 1561045"/>
                <a:gd name="connsiteX276" fmla="*/ 1958975 w 2485572"/>
                <a:gd name="connsiteY276" fmla="*/ 145709 h 1561045"/>
                <a:gd name="connsiteX277" fmla="*/ 1961532 w 2485572"/>
                <a:gd name="connsiteY277" fmla="*/ 154230 h 1561045"/>
                <a:gd name="connsiteX278" fmla="*/ 1998172 w 2485572"/>
                <a:gd name="connsiteY278" fmla="*/ 204788 h 1561045"/>
                <a:gd name="connsiteX279" fmla="*/ 2003569 w 2485572"/>
                <a:gd name="connsiteY279" fmla="*/ 207344 h 1561045"/>
                <a:gd name="connsiteX280" fmla="*/ 2009249 w 2485572"/>
                <a:gd name="connsiteY280" fmla="*/ 210184 h 1561045"/>
                <a:gd name="connsiteX281" fmla="*/ 2017770 w 2485572"/>
                <a:gd name="connsiteY281" fmla="*/ 210184 h 1561045"/>
                <a:gd name="connsiteX282" fmla="*/ 2026007 w 2485572"/>
                <a:gd name="connsiteY282" fmla="*/ 213025 h 1561045"/>
                <a:gd name="connsiteX283" fmla="*/ 2037368 w 2485572"/>
                <a:gd name="connsiteY283" fmla="*/ 215865 h 1561045"/>
                <a:gd name="connsiteX284" fmla="*/ 2099003 w 2485572"/>
                <a:gd name="connsiteY284" fmla="*/ 221546 h 1561045"/>
                <a:gd name="connsiteX285" fmla="*/ 2104684 w 2485572"/>
                <a:gd name="connsiteY285" fmla="*/ 224386 h 1561045"/>
                <a:gd name="connsiteX286" fmla="*/ 2112921 w 2485572"/>
                <a:gd name="connsiteY286" fmla="*/ 224386 h 1561045"/>
                <a:gd name="connsiteX287" fmla="*/ 2124283 w 2485572"/>
                <a:gd name="connsiteY287" fmla="*/ 229783 h 1561045"/>
                <a:gd name="connsiteX288" fmla="*/ 2177397 w 2485572"/>
                <a:gd name="connsiteY288" fmla="*/ 229783 h 1561045"/>
                <a:gd name="connsiteX289" fmla="*/ 2185918 w 2485572"/>
                <a:gd name="connsiteY289" fmla="*/ 232623 h 1561045"/>
                <a:gd name="connsiteX290" fmla="*/ 2213753 w 2485572"/>
                <a:gd name="connsiteY290" fmla="*/ 226942 h 1561045"/>
                <a:gd name="connsiteX291" fmla="*/ 2219434 w 2485572"/>
                <a:gd name="connsiteY291" fmla="*/ 224386 h 1561045"/>
                <a:gd name="connsiteX292" fmla="*/ 2241872 w 2485572"/>
                <a:gd name="connsiteY292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63479 w 2485572"/>
                <a:gd name="connsiteY69" fmla="*/ 1546843 h 1561045"/>
                <a:gd name="connsiteX70" fmla="*/ 2119366 w 2485572"/>
                <a:gd name="connsiteY70" fmla="*/ 1472045 h 1561045"/>
                <a:gd name="connsiteX71" fmla="*/ 2033641 w 2485572"/>
                <a:gd name="connsiteY71" fmla="*/ 1491095 h 1561045"/>
                <a:gd name="connsiteX72" fmla="*/ 1905054 w 2485572"/>
                <a:gd name="connsiteY72" fmla="*/ 1489507 h 1561045"/>
                <a:gd name="connsiteX73" fmla="*/ 1739954 w 2485572"/>
                <a:gd name="connsiteY73" fmla="*/ 1443470 h 1561045"/>
                <a:gd name="connsiteX74" fmla="*/ 1547866 w 2485572"/>
                <a:gd name="connsiteY74" fmla="*/ 1454582 h 1561045"/>
                <a:gd name="connsiteX75" fmla="*/ 1352604 w 2485572"/>
                <a:gd name="connsiteY75" fmla="*/ 1422832 h 1561045"/>
                <a:gd name="connsiteX76" fmla="*/ 1214492 w 2485572"/>
                <a:gd name="connsiteY76" fmla="*/ 1387908 h 1561045"/>
                <a:gd name="connsiteX77" fmla="*/ 1047569 w 2485572"/>
                <a:gd name="connsiteY77" fmla="*/ 1402296 h 1561045"/>
                <a:gd name="connsiteX78" fmla="*/ 1022803 w 2485572"/>
                <a:gd name="connsiteY78" fmla="*/ 1387217 h 1561045"/>
                <a:gd name="connsiteX79" fmla="*/ 1011725 w 2485572"/>
                <a:gd name="connsiteY79" fmla="*/ 1381536 h 1561045"/>
                <a:gd name="connsiteX80" fmla="*/ 1000364 w 2485572"/>
                <a:gd name="connsiteY80" fmla="*/ 1381536 h 1561045"/>
                <a:gd name="connsiteX81" fmla="*/ 961167 w 2485572"/>
                <a:gd name="connsiteY81" fmla="*/ 1376140 h 1561045"/>
                <a:gd name="connsiteX82" fmla="*/ 924811 w 2485572"/>
                <a:gd name="connsiteY82" fmla="*/ 1367618 h 1561045"/>
                <a:gd name="connsiteX83" fmla="*/ 919131 w 2485572"/>
                <a:gd name="connsiteY83" fmla="*/ 1367618 h 1561045"/>
                <a:gd name="connsiteX84" fmla="*/ 913450 w 2485572"/>
                <a:gd name="connsiteY84" fmla="*/ 1364778 h 1561045"/>
                <a:gd name="connsiteX85" fmla="*/ 908053 w 2485572"/>
                <a:gd name="connsiteY85" fmla="*/ 1364778 h 1561045"/>
                <a:gd name="connsiteX86" fmla="*/ 877094 w 2485572"/>
                <a:gd name="connsiteY86" fmla="*/ 1381536 h 1561045"/>
                <a:gd name="connsiteX87" fmla="*/ 868857 w 2485572"/>
                <a:gd name="connsiteY87" fmla="*/ 1390057 h 1561045"/>
                <a:gd name="connsiteX88" fmla="*/ 835057 w 2485572"/>
                <a:gd name="connsiteY88" fmla="*/ 1434934 h 1561045"/>
                <a:gd name="connsiteX89" fmla="*/ 832217 w 2485572"/>
                <a:gd name="connsiteY89" fmla="*/ 1440331 h 1561045"/>
                <a:gd name="connsiteX90" fmla="*/ 832217 w 2485572"/>
                <a:gd name="connsiteY90" fmla="*/ 1446012 h 1561045"/>
                <a:gd name="connsiteX91" fmla="*/ 767741 w 2485572"/>
                <a:gd name="connsiteY91" fmla="*/ 1513327 h 1561045"/>
                <a:gd name="connsiteX92" fmla="*/ 711787 w 2485572"/>
                <a:gd name="connsiteY92" fmla="*/ 1535766 h 1561045"/>
                <a:gd name="connsiteX93" fmla="*/ 686508 w 2485572"/>
                <a:gd name="connsiteY93" fmla="*/ 1541447 h 1561045"/>
                <a:gd name="connsiteX94" fmla="*/ 661513 w 2485572"/>
                <a:gd name="connsiteY94" fmla="*/ 1549684 h 1561045"/>
                <a:gd name="connsiteX95" fmla="*/ 658672 w 2485572"/>
                <a:gd name="connsiteY95" fmla="*/ 1552524 h 1561045"/>
                <a:gd name="connsiteX96" fmla="*/ 652992 w 2485572"/>
                <a:gd name="connsiteY96" fmla="*/ 1555364 h 1561045"/>
                <a:gd name="connsiteX97" fmla="*/ 624873 w 2485572"/>
                <a:gd name="connsiteY97" fmla="*/ 1561045 h 1561045"/>
                <a:gd name="connsiteX98" fmla="*/ 619476 w 2485572"/>
                <a:gd name="connsiteY98" fmla="*/ 1558205 h 1561045"/>
                <a:gd name="connsiteX99" fmla="*/ 616636 w 2485572"/>
                <a:gd name="connsiteY99" fmla="*/ 1555364 h 1561045"/>
                <a:gd name="connsiteX100" fmla="*/ 597037 w 2485572"/>
                <a:gd name="connsiteY100" fmla="*/ 1532926 h 1561045"/>
                <a:gd name="connsiteX101" fmla="*/ 594197 w 2485572"/>
                <a:gd name="connsiteY101" fmla="*/ 1521848 h 1561045"/>
                <a:gd name="connsiteX102" fmla="*/ 591357 w 2485572"/>
                <a:gd name="connsiteY102" fmla="*/ 1519008 h 1561045"/>
                <a:gd name="connsiteX103" fmla="*/ 566078 w 2485572"/>
                <a:gd name="connsiteY103" fmla="*/ 1482368 h 1561045"/>
                <a:gd name="connsiteX104" fmla="*/ 560397 w 2485572"/>
                <a:gd name="connsiteY104" fmla="*/ 1471291 h 1561045"/>
                <a:gd name="connsiteX105" fmla="*/ 555000 w 2485572"/>
                <a:gd name="connsiteY105" fmla="*/ 1465610 h 1561045"/>
                <a:gd name="connsiteX106" fmla="*/ 498762 w 2485572"/>
                <a:gd name="connsiteY106" fmla="*/ 1432094 h 1561045"/>
                <a:gd name="connsiteX107" fmla="*/ 490525 w 2485572"/>
                <a:gd name="connsiteY107" fmla="*/ 1429254 h 1561045"/>
                <a:gd name="connsiteX108" fmla="*/ 487685 w 2485572"/>
                <a:gd name="connsiteY108" fmla="*/ 1429254 h 1561045"/>
                <a:gd name="connsiteX109" fmla="*/ 462406 w 2485572"/>
                <a:gd name="connsiteY109" fmla="*/ 1426413 h 1561045"/>
                <a:gd name="connsiteX110" fmla="*/ 400770 w 2485572"/>
                <a:gd name="connsiteY110" fmla="*/ 1426413 h 1561045"/>
                <a:gd name="connsiteX111" fmla="*/ 392250 w 2485572"/>
                <a:gd name="connsiteY111" fmla="*/ 1423573 h 1561045"/>
                <a:gd name="connsiteX112" fmla="*/ 384013 w 2485572"/>
                <a:gd name="connsiteY112" fmla="*/ 1420733 h 1561045"/>
                <a:gd name="connsiteX113" fmla="*/ 375492 w 2485572"/>
                <a:gd name="connsiteY113" fmla="*/ 1420733 h 1561045"/>
                <a:gd name="connsiteX114" fmla="*/ 319537 w 2485572"/>
                <a:gd name="connsiteY114" fmla="*/ 1409655 h 1561045"/>
                <a:gd name="connsiteX115" fmla="*/ 313856 w 2485572"/>
                <a:gd name="connsiteY115" fmla="*/ 1406815 h 1561045"/>
                <a:gd name="connsiteX116" fmla="*/ 308176 w 2485572"/>
                <a:gd name="connsiteY116" fmla="*/ 1406815 h 1561045"/>
                <a:gd name="connsiteX117" fmla="*/ 297098 w 2485572"/>
                <a:gd name="connsiteY117" fmla="*/ 1401134 h 1561045"/>
                <a:gd name="connsiteX118" fmla="*/ 221546 w 2485572"/>
                <a:gd name="connsiteY118" fmla="*/ 1392898 h 1561045"/>
                <a:gd name="connsiteX119" fmla="*/ 213025 w 2485572"/>
                <a:gd name="connsiteY119" fmla="*/ 1392898 h 1561045"/>
                <a:gd name="connsiteX120" fmla="*/ 204504 w 2485572"/>
                <a:gd name="connsiteY120" fmla="*/ 1395738 h 1561045"/>
                <a:gd name="connsiteX121" fmla="*/ 154230 w 2485572"/>
                <a:gd name="connsiteY121" fmla="*/ 1406815 h 1561045"/>
                <a:gd name="connsiteX122" fmla="*/ 148549 w 2485572"/>
                <a:gd name="connsiteY122" fmla="*/ 1403975 h 1561045"/>
                <a:gd name="connsiteX123" fmla="*/ 137472 w 2485572"/>
                <a:gd name="connsiteY123" fmla="*/ 1398294 h 1561045"/>
                <a:gd name="connsiteX124" fmla="*/ 131791 w 2485572"/>
                <a:gd name="connsiteY124" fmla="*/ 1398294 h 1561045"/>
                <a:gd name="connsiteX125" fmla="*/ 67316 w 2485572"/>
                <a:gd name="connsiteY125" fmla="*/ 1418177 h 1561045"/>
                <a:gd name="connsiteX126" fmla="*/ 58795 w 2485572"/>
                <a:gd name="connsiteY126" fmla="*/ 1420733 h 1561045"/>
                <a:gd name="connsiteX127" fmla="*/ 50558 w 2485572"/>
                <a:gd name="connsiteY127" fmla="*/ 1423573 h 1561045"/>
                <a:gd name="connsiteX128" fmla="*/ 42037 w 2485572"/>
                <a:gd name="connsiteY128" fmla="*/ 1423573 h 1561045"/>
                <a:gd name="connsiteX129" fmla="*/ 5681 w 2485572"/>
                <a:gd name="connsiteY129" fmla="*/ 1432094 h 1561045"/>
                <a:gd name="connsiteX130" fmla="*/ 2840 w 2485572"/>
                <a:gd name="connsiteY130" fmla="*/ 1403975 h 1561045"/>
                <a:gd name="connsiteX131" fmla="*/ 0 w 2485572"/>
                <a:gd name="connsiteY131" fmla="*/ 1395738 h 1561045"/>
                <a:gd name="connsiteX132" fmla="*/ 5681 w 2485572"/>
                <a:gd name="connsiteY132" fmla="*/ 1373299 h 1561045"/>
                <a:gd name="connsiteX133" fmla="*/ 5681 w 2485572"/>
                <a:gd name="connsiteY133" fmla="*/ 1361938 h 1561045"/>
                <a:gd name="connsiteX134" fmla="*/ 11361 w 2485572"/>
                <a:gd name="connsiteY134" fmla="*/ 1345180 h 1561045"/>
                <a:gd name="connsiteX135" fmla="*/ 42037 w 2485572"/>
                <a:gd name="connsiteY135" fmla="*/ 1305983 h 1561045"/>
                <a:gd name="connsiteX136" fmla="*/ 47718 w 2485572"/>
                <a:gd name="connsiteY136" fmla="*/ 1294622 h 1561045"/>
                <a:gd name="connsiteX137" fmla="*/ 39197 w 2485572"/>
                <a:gd name="connsiteY137" fmla="*/ 1275024 h 1561045"/>
                <a:gd name="connsiteX138" fmla="*/ 33516 w 2485572"/>
                <a:gd name="connsiteY138" fmla="*/ 1269627 h 1561045"/>
                <a:gd name="connsiteX139" fmla="*/ 33516 w 2485572"/>
                <a:gd name="connsiteY139" fmla="*/ 1244348 h 1561045"/>
                <a:gd name="connsiteX140" fmla="*/ 64475 w 2485572"/>
                <a:gd name="connsiteY140" fmla="*/ 1213389 h 1561045"/>
                <a:gd name="connsiteX141" fmla="*/ 81233 w 2485572"/>
                <a:gd name="connsiteY141" fmla="*/ 1199471 h 1561045"/>
                <a:gd name="connsiteX142" fmla="*/ 86914 w 2485572"/>
                <a:gd name="connsiteY142" fmla="*/ 1190950 h 1561045"/>
                <a:gd name="connsiteX143" fmla="*/ 97991 w 2485572"/>
                <a:gd name="connsiteY143" fmla="*/ 1160275 h 1561045"/>
                <a:gd name="connsiteX144" fmla="*/ 95435 w 2485572"/>
                <a:gd name="connsiteY144" fmla="*/ 1151753 h 1561045"/>
                <a:gd name="connsiteX145" fmla="*/ 95435 w 2485572"/>
                <a:gd name="connsiteY145" fmla="*/ 1121078 h 1561045"/>
                <a:gd name="connsiteX146" fmla="*/ 100832 w 2485572"/>
                <a:gd name="connsiteY146" fmla="*/ 1112557 h 1561045"/>
                <a:gd name="connsiteX147" fmla="*/ 103672 w 2485572"/>
                <a:gd name="connsiteY147" fmla="*/ 1106876 h 1561045"/>
                <a:gd name="connsiteX148" fmla="*/ 154230 w 2485572"/>
                <a:gd name="connsiteY148" fmla="*/ 1070520 h 1561045"/>
                <a:gd name="connsiteX149" fmla="*/ 176668 w 2485572"/>
                <a:gd name="connsiteY149" fmla="*/ 1045241 h 1561045"/>
                <a:gd name="connsiteX150" fmla="*/ 176668 w 2485572"/>
                <a:gd name="connsiteY150" fmla="*/ 1037004 h 1561045"/>
                <a:gd name="connsiteX151" fmla="*/ 173828 w 2485572"/>
                <a:gd name="connsiteY151" fmla="*/ 1028483 h 1561045"/>
                <a:gd name="connsiteX152" fmla="*/ 157070 w 2485572"/>
                <a:gd name="connsiteY152" fmla="*/ 1008885 h 1561045"/>
                <a:gd name="connsiteX153" fmla="*/ 154230 w 2485572"/>
                <a:gd name="connsiteY153" fmla="*/ 1000648 h 1561045"/>
                <a:gd name="connsiteX154" fmla="*/ 157070 w 2485572"/>
                <a:gd name="connsiteY154" fmla="*/ 964008 h 1561045"/>
                <a:gd name="connsiteX155" fmla="*/ 154230 w 2485572"/>
                <a:gd name="connsiteY155" fmla="*/ 955771 h 1561045"/>
                <a:gd name="connsiteX156" fmla="*/ 126111 w 2485572"/>
                <a:gd name="connsiteY156" fmla="*/ 930492 h 1561045"/>
                <a:gd name="connsiteX157" fmla="*/ 112193 w 2485572"/>
                <a:gd name="connsiteY157" fmla="*/ 927652 h 1561045"/>
                <a:gd name="connsiteX158" fmla="*/ 109353 w 2485572"/>
                <a:gd name="connsiteY158" fmla="*/ 921971 h 1561045"/>
                <a:gd name="connsiteX159" fmla="*/ 109353 w 2485572"/>
                <a:gd name="connsiteY159" fmla="*/ 908053 h 1561045"/>
                <a:gd name="connsiteX160" fmla="*/ 117590 w 2485572"/>
                <a:gd name="connsiteY160" fmla="*/ 891295 h 1561045"/>
                <a:gd name="connsiteX161" fmla="*/ 123270 w 2485572"/>
                <a:gd name="connsiteY161" fmla="*/ 885615 h 1561045"/>
                <a:gd name="connsiteX162" fmla="*/ 148549 w 2485572"/>
                <a:gd name="connsiteY162" fmla="*/ 866016 h 1561045"/>
                <a:gd name="connsiteX163" fmla="*/ 128951 w 2485572"/>
                <a:gd name="connsiteY163" fmla="*/ 840738 h 1561045"/>
                <a:gd name="connsiteX164" fmla="*/ 126111 w 2485572"/>
                <a:gd name="connsiteY164" fmla="*/ 821139 h 1561045"/>
                <a:gd name="connsiteX165" fmla="*/ 140028 w 2485572"/>
                <a:gd name="connsiteY165" fmla="*/ 812618 h 1561045"/>
                <a:gd name="connsiteX166" fmla="*/ 142869 w 2485572"/>
                <a:gd name="connsiteY166" fmla="*/ 790464 h 1561045"/>
                <a:gd name="connsiteX167" fmla="*/ 154230 w 2485572"/>
                <a:gd name="connsiteY167" fmla="*/ 773422 h 1561045"/>
                <a:gd name="connsiteX168" fmla="*/ 157070 w 2485572"/>
                <a:gd name="connsiteY168" fmla="*/ 762344 h 1561045"/>
                <a:gd name="connsiteX169" fmla="*/ 157070 w 2485572"/>
                <a:gd name="connsiteY169" fmla="*/ 753824 h 1561045"/>
                <a:gd name="connsiteX170" fmla="*/ 145709 w 2485572"/>
                <a:gd name="connsiteY170" fmla="*/ 731385 h 1561045"/>
                <a:gd name="connsiteX171" fmla="*/ 145709 w 2485572"/>
                <a:gd name="connsiteY171" fmla="*/ 723148 h 1561045"/>
                <a:gd name="connsiteX172" fmla="*/ 159627 w 2485572"/>
                <a:gd name="connsiteY172" fmla="*/ 714627 h 1561045"/>
                <a:gd name="connsiteX173" fmla="*/ 204504 w 2485572"/>
                <a:gd name="connsiteY173" fmla="*/ 708946 h 1561045"/>
                <a:gd name="connsiteX174" fmla="*/ 232623 w 2485572"/>
                <a:gd name="connsiteY174" fmla="*/ 678271 h 1561045"/>
                <a:gd name="connsiteX175" fmla="*/ 232623 w 2485572"/>
                <a:gd name="connsiteY175" fmla="*/ 666909 h 1561045"/>
                <a:gd name="connsiteX176" fmla="*/ 215865 w 2485572"/>
                <a:gd name="connsiteY176" fmla="*/ 644755 h 1561045"/>
                <a:gd name="connsiteX177" fmla="*/ 218705 w 2485572"/>
                <a:gd name="connsiteY177" fmla="*/ 613795 h 1561045"/>
                <a:gd name="connsiteX178" fmla="*/ 241144 w 2485572"/>
                <a:gd name="connsiteY178" fmla="*/ 582836 h 1561045"/>
                <a:gd name="connsiteX179" fmla="*/ 252221 w 2485572"/>
                <a:gd name="connsiteY179" fmla="*/ 571758 h 1561045"/>
                <a:gd name="connsiteX180" fmla="*/ 285737 w 2485572"/>
                <a:gd name="connsiteY180" fmla="*/ 524041 h 1561045"/>
                <a:gd name="connsiteX181" fmla="*/ 291418 w 2485572"/>
                <a:gd name="connsiteY181" fmla="*/ 518644 h 1561045"/>
                <a:gd name="connsiteX182" fmla="*/ 322377 w 2485572"/>
                <a:gd name="connsiteY182" fmla="*/ 518644 h 1561045"/>
                <a:gd name="connsiteX183" fmla="*/ 333455 w 2485572"/>
                <a:gd name="connsiteY183" fmla="*/ 510123 h 1561045"/>
                <a:gd name="connsiteX184" fmla="*/ 341976 w 2485572"/>
                <a:gd name="connsiteY184" fmla="*/ 482004 h 1561045"/>
                <a:gd name="connsiteX185" fmla="*/ 347372 w 2485572"/>
                <a:gd name="connsiteY185" fmla="*/ 476607 h 1561045"/>
                <a:gd name="connsiteX186" fmla="*/ 386853 w 2485572"/>
                <a:gd name="connsiteY186" fmla="*/ 459565 h 1561045"/>
                <a:gd name="connsiteX187" fmla="*/ 389409 w 2485572"/>
                <a:gd name="connsiteY187" fmla="*/ 454169 h 1561045"/>
                <a:gd name="connsiteX188" fmla="*/ 400770 w 2485572"/>
                <a:gd name="connsiteY188" fmla="*/ 434570 h 1561045"/>
                <a:gd name="connsiteX189" fmla="*/ 414688 w 2485572"/>
                <a:gd name="connsiteY189" fmla="*/ 392534 h 1561045"/>
                <a:gd name="connsiteX190" fmla="*/ 428890 w 2485572"/>
                <a:gd name="connsiteY190" fmla="*/ 341976 h 1561045"/>
                <a:gd name="connsiteX191" fmla="*/ 434286 w 2485572"/>
                <a:gd name="connsiteY191" fmla="*/ 255062 h 1561045"/>
                <a:gd name="connsiteX192" fmla="*/ 437127 w 2485572"/>
                <a:gd name="connsiteY192" fmla="*/ 252221 h 1561045"/>
                <a:gd name="connsiteX193" fmla="*/ 448488 w 2485572"/>
                <a:gd name="connsiteY193" fmla="*/ 235463 h 1561045"/>
                <a:gd name="connsiteX194" fmla="*/ 468086 w 2485572"/>
                <a:gd name="connsiteY194" fmla="*/ 221546 h 1561045"/>
                <a:gd name="connsiteX195" fmla="*/ 501602 w 2485572"/>
                <a:gd name="connsiteY195" fmla="*/ 215865 h 1561045"/>
                <a:gd name="connsiteX196" fmla="*/ 512964 w 2485572"/>
                <a:gd name="connsiteY196" fmla="*/ 213025 h 1561045"/>
                <a:gd name="connsiteX197" fmla="*/ 555000 w 2485572"/>
                <a:gd name="connsiteY197" fmla="*/ 187746 h 1561045"/>
                <a:gd name="connsiteX198" fmla="*/ 557557 w 2485572"/>
                <a:gd name="connsiteY198" fmla="*/ 182349 h 1561045"/>
                <a:gd name="connsiteX199" fmla="*/ 602434 w 2485572"/>
                <a:gd name="connsiteY199" fmla="*/ 131791 h 1561045"/>
                <a:gd name="connsiteX200" fmla="*/ 605274 w 2485572"/>
                <a:gd name="connsiteY200" fmla="*/ 123270 h 1561045"/>
                <a:gd name="connsiteX201" fmla="*/ 594197 w 2485572"/>
                <a:gd name="connsiteY201" fmla="*/ 70156 h 1561045"/>
                <a:gd name="connsiteX202" fmla="*/ 650151 w 2485572"/>
                <a:gd name="connsiteY202" fmla="*/ 92595 h 1561045"/>
                <a:gd name="connsiteX203" fmla="*/ 664069 w 2485572"/>
                <a:gd name="connsiteY203" fmla="*/ 92595 h 1561045"/>
                <a:gd name="connsiteX204" fmla="*/ 689348 w 2485572"/>
                <a:gd name="connsiteY204" fmla="*/ 98275 h 1561045"/>
                <a:gd name="connsiteX205" fmla="*/ 723148 w 2485572"/>
                <a:gd name="connsiteY205" fmla="*/ 89754 h 1561045"/>
                <a:gd name="connsiteX206" fmla="*/ 725704 w 2485572"/>
                <a:gd name="connsiteY206" fmla="*/ 92595 h 1561045"/>
                <a:gd name="connsiteX207" fmla="*/ 731385 w 2485572"/>
                <a:gd name="connsiteY207" fmla="*/ 92595 h 1561045"/>
                <a:gd name="connsiteX208" fmla="*/ 737065 w 2485572"/>
                <a:gd name="connsiteY208" fmla="*/ 95435 h 1561045"/>
                <a:gd name="connsiteX209" fmla="*/ 742746 w 2485572"/>
                <a:gd name="connsiteY209" fmla="*/ 95435 h 1561045"/>
                <a:gd name="connsiteX210" fmla="*/ 779102 w 2485572"/>
                <a:gd name="connsiteY210" fmla="*/ 75837 h 1561045"/>
                <a:gd name="connsiteX211" fmla="*/ 818299 w 2485572"/>
                <a:gd name="connsiteY211" fmla="*/ 39197 h 1561045"/>
                <a:gd name="connsiteX212" fmla="*/ 823980 w 2485572"/>
                <a:gd name="connsiteY212" fmla="*/ 33800 h 1561045"/>
                <a:gd name="connsiteX213" fmla="*/ 851815 w 2485572"/>
                <a:gd name="connsiteY213" fmla="*/ 19598 h 1561045"/>
                <a:gd name="connsiteX214" fmla="*/ 854655 w 2485572"/>
                <a:gd name="connsiteY214" fmla="*/ 14202 h 1561045"/>
                <a:gd name="connsiteX215" fmla="*/ 888455 w 2485572"/>
                <a:gd name="connsiteY215" fmla="*/ 8521 h 1561045"/>
                <a:gd name="connsiteX216" fmla="*/ 893852 w 2485572"/>
                <a:gd name="connsiteY216" fmla="*/ 11361 h 1561045"/>
                <a:gd name="connsiteX217" fmla="*/ 933332 w 2485572"/>
                <a:gd name="connsiteY217" fmla="*/ 36640 h 1561045"/>
                <a:gd name="connsiteX218" fmla="*/ 938729 w 2485572"/>
                <a:gd name="connsiteY218" fmla="*/ 42037 h 1561045"/>
                <a:gd name="connsiteX219" fmla="*/ 969689 w 2485572"/>
                <a:gd name="connsiteY219" fmla="*/ 61635 h 1561045"/>
                <a:gd name="connsiteX220" fmla="*/ 972529 w 2485572"/>
                <a:gd name="connsiteY220" fmla="*/ 64475 h 1561045"/>
                <a:gd name="connsiteX221" fmla="*/ 977925 w 2485572"/>
                <a:gd name="connsiteY221" fmla="*/ 67316 h 1561045"/>
                <a:gd name="connsiteX222" fmla="*/ 1011725 w 2485572"/>
                <a:gd name="connsiteY222" fmla="*/ 67316 h 1561045"/>
                <a:gd name="connsiteX223" fmla="*/ 1031324 w 2485572"/>
                <a:gd name="connsiteY223" fmla="*/ 64475 h 1561045"/>
                <a:gd name="connsiteX224" fmla="*/ 1042401 w 2485572"/>
                <a:gd name="connsiteY224" fmla="*/ 64475 h 1561045"/>
                <a:gd name="connsiteX225" fmla="*/ 1104036 w 2485572"/>
                <a:gd name="connsiteY225" fmla="*/ 70156 h 1561045"/>
                <a:gd name="connsiteX226" fmla="*/ 1109717 w 2485572"/>
                <a:gd name="connsiteY226" fmla="*/ 75837 h 1561045"/>
                <a:gd name="connsiteX227" fmla="*/ 1118238 w 2485572"/>
                <a:gd name="connsiteY227" fmla="*/ 81233 h 1561045"/>
                <a:gd name="connsiteX228" fmla="*/ 1121078 w 2485572"/>
                <a:gd name="connsiteY228" fmla="*/ 84074 h 1561045"/>
                <a:gd name="connsiteX229" fmla="*/ 1143517 w 2485572"/>
                <a:gd name="connsiteY229" fmla="*/ 95435 h 1561045"/>
                <a:gd name="connsiteX230" fmla="*/ 1151754 w 2485572"/>
                <a:gd name="connsiteY230" fmla="*/ 100832 h 1561045"/>
                <a:gd name="connsiteX231" fmla="*/ 1171352 w 2485572"/>
                <a:gd name="connsiteY231" fmla="*/ 100832 h 1561045"/>
                <a:gd name="connsiteX232" fmla="*/ 1174192 w 2485572"/>
                <a:gd name="connsiteY232" fmla="*/ 98275 h 1561045"/>
                <a:gd name="connsiteX233" fmla="*/ 1188110 w 2485572"/>
                <a:gd name="connsiteY233" fmla="*/ 89754 h 1561045"/>
                <a:gd name="connsiteX234" fmla="*/ 1193791 w 2485572"/>
                <a:gd name="connsiteY234" fmla="*/ 84074 h 1561045"/>
                <a:gd name="connsiteX235" fmla="*/ 1238668 w 2485572"/>
                <a:gd name="connsiteY235" fmla="*/ 75837 h 1561045"/>
                <a:gd name="connsiteX236" fmla="*/ 1244348 w 2485572"/>
                <a:gd name="connsiteY236" fmla="*/ 78677 h 1561045"/>
                <a:gd name="connsiteX237" fmla="*/ 1272184 w 2485572"/>
                <a:gd name="connsiteY237" fmla="*/ 75837 h 1561045"/>
                <a:gd name="connsiteX238" fmla="*/ 1280705 w 2485572"/>
                <a:gd name="connsiteY238" fmla="*/ 72996 h 1561045"/>
                <a:gd name="connsiteX239" fmla="*/ 1286385 w 2485572"/>
                <a:gd name="connsiteY239" fmla="*/ 72996 h 1561045"/>
                <a:gd name="connsiteX240" fmla="*/ 1348020 w 2485572"/>
                <a:gd name="connsiteY240" fmla="*/ 50558 h 1561045"/>
                <a:gd name="connsiteX241" fmla="*/ 1350861 w 2485572"/>
                <a:gd name="connsiteY241" fmla="*/ 50558 h 1561045"/>
                <a:gd name="connsiteX242" fmla="*/ 1392898 w 2485572"/>
                <a:gd name="connsiteY242" fmla="*/ 39197 h 1561045"/>
                <a:gd name="connsiteX243" fmla="*/ 1406815 w 2485572"/>
                <a:gd name="connsiteY243" fmla="*/ 39197 h 1561045"/>
                <a:gd name="connsiteX244" fmla="*/ 1459929 w 2485572"/>
                <a:gd name="connsiteY244" fmla="*/ 36640 h 1561045"/>
                <a:gd name="connsiteX245" fmla="*/ 1468450 w 2485572"/>
                <a:gd name="connsiteY245" fmla="*/ 36640 h 1561045"/>
                <a:gd name="connsiteX246" fmla="*/ 1474131 w 2485572"/>
                <a:gd name="connsiteY246" fmla="*/ 33800 h 1561045"/>
                <a:gd name="connsiteX247" fmla="*/ 1479528 w 2485572"/>
                <a:gd name="connsiteY247" fmla="*/ 30960 h 1561045"/>
                <a:gd name="connsiteX248" fmla="*/ 1485208 w 2485572"/>
                <a:gd name="connsiteY248" fmla="*/ 30960 h 1561045"/>
                <a:gd name="connsiteX249" fmla="*/ 1544003 w 2485572"/>
                <a:gd name="connsiteY249" fmla="*/ 16758 h 1561045"/>
                <a:gd name="connsiteX250" fmla="*/ 1549684 w 2485572"/>
                <a:gd name="connsiteY250" fmla="*/ 14202 h 1561045"/>
                <a:gd name="connsiteX251" fmla="*/ 1555364 w 2485572"/>
                <a:gd name="connsiteY251" fmla="*/ 14202 h 1561045"/>
                <a:gd name="connsiteX252" fmla="*/ 1563601 w 2485572"/>
                <a:gd name="connsiteY252" fmla="*/ 11361 h 1561045"/>
                <a:gd name="connsiteX253" fmla="*/ 1614159 w 2485572"/>
                <a:gd name="connsiteY253" fmla="*/ 22439 h 1561045"/>
                <a:gd name="connsiteX254" fmla="*/ 1619840 w 2485572"/>
                <a:gd name="connsiteY254" fmla="*/ 19598 h 1561045"/>
                <a:gd name="connsiteX255" fmla="*/ 1630917 w 2485572"/>
                <a:gd name="connsiteY255" fmla="*/ 16758 h 1561045"/>
                <a:gd name="connsiteX256" fmla="*/ 1645119 w 2485572"/>
                <a:gd name="connsiteY256" fmla="*/ 8521 h 1561045"/>
                <a:gd name="connsiteX257" fmla="*/ 1653356 w 2485572"/>
                <a:gd name="connsiteY257" fmla="*/ 5681 h 1561045"/>
                <a:gd name="connsiteX258" fmla="*/ 1689712 w 2485572"/>
                <a:gd name="connsiteY258" fmla="*/ 0 h 1561045"/>
                <a:gd name="connsiteX259" fmla="*/ 1698233 w 2485572"/>
                <a:gd name="connsiteY259" fmla="*/ 11361 h 1561045"/>
                <a:gd name="connsiteX260" fmla="*/ 1703914 w 2485572"/>
                <a:gd name="connsiteY260" fmla="*/ 14202 h 1561045"/>
                <a:gd name="connsiteX261" fmla="*/ 1709310 w 2485572"/>
                <a:gd name="connsiteY261" fmla="*/ 16758 h 1561045"/>
                <a:gd name="connsiteX262" fmla="*/ 1717831 w 2485572"/>
                <a:gd name="connsiteY262" fmla="*/ 16758 h 1561045"/>
                <a:gd name="connsiteX263" fmla="*/ 1757028 w 2485572"/>
                <a:gd name="connsiteY263" fmla="*/ 22439 h 1561045"/>
                <a:gd name="connsiteX264" fmla="*/ 1762708 w 2485572"/>
                <a:gd name="connsiteY264" fmla="*/ 25279 h 1561045"/>
                <a:gd name="connsiteX265" fmla="*/ 1768389 w 2485572"/>
                <a:gd name="connsiteY265" fmla="*/ 25279 h 1561045"/>
                <a:gd name="connsiteX266" fmla="*/ 1787987 w 2485572"/>
                <a:gd name="connsiteY266" fmla="*/ 33800 h 1561045"/>
                <a:gd name="connsiteX267" fmla="*/ 1793384 w 2485572"/>
                <a:gd name="connsiteY267" fmla="*/ 33800 h 1561045"/>
                <a:gd name="connsiteX268" fmla="*/ 1801905 w 2485572"/>
                <a:gd name="connsiteY268" fmla="*/ 36640 h 1561045"/>
                <a:gd name="connsiteX269" fmla="*/ 1835421 w 2485572"/>
                <a:gd name="connsiteY269" fmla="*/ 42037 h 1561045"/>
                <a:gd name="connsiteX270" fmla="*/ 1891659 w 2485572"/>
                <a:gd name="connsiteY270" fmla="*/ 61635 h 1561045"/>
                <a:gd name="connsiteX271" fmla="*/ 1897340 w 2485572"/>
                <a:gd name="connsiteY271" fmla="*/ 64475 h 1561045"/>
                <a:gd name="connsiteX272" fmla="*/ 1899896 w 2485572"/>
                <a:gd name="connsiteY272" fmla="*/ 67316 h 1561045"/>
                <a:gd name="connsiteX273" fmla="*/ 1944774 w 2485572"/>
                <a:gd name="connsiteY273" fmla="*/ 123270 h 1561045"/>
                <a:gd name="connsiteX274" fmla="*/ 1947614 w 2485572"/>
                <a:gd name="connsiteY274" fmla="*/ 128951 h 1561045"/>
                <a:gd name="connsiteX275" fmla="*/ 1950454 w 2485572"/>
                <a:gd name="connsiteY275" fmla="*/ 131791 h 1561045"/>
                <a:gd name="connsiteX276" fmla="*/ 1956135 w 2485572"/>
                <a:gd name="connsiteY276" fmla="*/ 140312 h 1561045"/>
                <a:gd name="connsiteX277" fmla="*/ 1958975 w 2485572"/>
                <a:gd name="connsiteY277" fmla="*/ 145709 h 1561045"/>
                <a:gd name="connsiteX278" fmla="*/ 1961532 w 2485572"/>
                <a:gd name="connsiteY278" fmla="*/ 154230 h 1561045"/>
                <a:gd name="connsiteX279" fmla="*/ 1998172 w 2485572"/>
                <a:gd name="connsiteY279" fmla="*/ 204788 h 1561045"/>
                <a:gd name="connsiteX280" fmla="*/ 2003569 w 2485572"/>
                <a:gd name="connsiteY280" fmla="*/ 207344 h 1561045"/>
                <a:gd name="connsiteX281" fmla="*/ 2009249 w 2485572"/>
                <a:gd name="connsiteY281" fmla="*/ 210184 h 1561045"/>
                <a:gd name="connsiteX282" fmla="*/ 2017770 w 2485572"/>
                <a:gd name="connsiteY282" fmla="*/ 210184 h 1561045"/>
                <a:gd name="connsiteX283" fmla="*/ 2026007 w 2485572"/>
                <a:gd name="connsiteY283" fmla="*/ 213025 h 1561045"/>
                <a:gd name="connsiteX284" fmla="*/ 2037368 w 2485572"/>
                <a:gd name="connsiteY284" fmla="*/ 215865 h 1561045"/>
                <a:gd name="connsiteX285" fmla="*/ 2099003 w 2485572"/>
                <a:gd name="connsiteY285" fmla="*/ 221546 h 1561045"/>
                <a:gd name="connsiteX286" fmla="*/ 2104684 w 2485572"/>
                <a:gd name="connsiteY286" fmla="*/ 224386 h 1561045"/>
                <a:gd name="connsiteX287" fmla="*/ 2112921 w 2485572"/>
                <a:gd name="connsiteY287" fmla="*/ 224386 h 1561045"/>
                <a:gd name="connsiteX288" fmla="*/ 2124283 w 2485572"/>
                <a:gd name="connsiteY288" fmla="*/ 229783 h 1561045"/>
                <a:gd name="connsiteX289" fmla="*/ 2177397 w 2485572"/>
                <a:gd name="connsiteY289" fmla="*/ 229783 h 1561045"/>
                <a:gd name="connsiteX290" fmla="*/ 2185918 w 2485572"/>
                <a:gd name="connsiteY290" fmla="*/ 232623 h 1561045"/>
                <a:gd name="connsiteX291" fmla="*/ 2213753 w 2485572"/>
                <a:gd name="connsiteY291" fmla="*/ 226942 h 1561045"/>
                <a:gd name="connsiteX292" fmla="*/ 2219434 w 2485572"/>
                <a:gd name="connsiteY292" fmla="*/ 224386 h 1561045"/>
                <a:gd name="connsiteX293" fmla="*/ 2241872 w 2485572"/>
                <a:gd name="connsiteY293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69160 w 2485572"/>
                <a:gd name="connsiteY68" fmla="*/ 1519008 h 1561045"/>
                <a:gd name="connsiteX69" fmla="*/ 2119366 w 2485572"/>
                <a:gd name="connsiteY69" fmla="*/ 1472045 h 1561045"/>
                <a:gd name="connsiteX70" fmla="*/ 2033641 w 2485572"/>
                <a:gd name="connsiteY70" fmla="*/ 1491095 h 1561045"/>
                <a:gd name="connsiteX71" fmla="*/ 1905054 w 2485572"/>
                <a:gd name="connsiteY71" fmla="*/ 1489507 h 1561045"/>
                <a:gd name="connsiteX72" fmla="*/ 1739954 w 2485572"/>
                <a:gd name="connsiteY72" fmla="*/ 1443470 h 1561045"/>
                <a:gd name="connsiteX73" fmla="*/ 1547866 w 2485572"/>
                <a:gd name="connsiteY73" fmla="*/ 1454582 h 1561045"/>
                <a:gd name="connsiteX74" fmla="*/ 1352604 w 2485572"/>
                <a:gd name="connsiteY74" fmla="*/ 1422832 h 1561045"/>
                <a:gd name="connsiteX75" fmla="*/ 1214492 w 2485572"/>
                <a:gd name="connsiteY75" fmla="*/ 1387908 h 1561045"/>
                <a:gd name="connsiteX76" fmla="*/ 1047569 w 2485572"/>
                <a:gd name="connsiteY76" fmla="*/ 1402296 h 1561045"/>
                <a:gd name="connsiteX77" fmla="*/ 1022803 w 2485572"/>
                <a:gd name="connsiteY77" fmla="*/ 1387217 h 1561045"/>
                <a:gd name="connsiteX78" fmla="*/ 1011725 w 2485572"/>
                <a:gd name="connsiteY78" fmla="*/ 1381536 h 1561045"/>
                <a:gd name="connsiteX79" fmla="*/ 1000364 w 2485572"/>
                <a:gd name="connsiteY79" fmla="*/ 1381536 h 1561045"/>
                <a:gd name="connsiteX80" fmla="*/ 961167 w 2485572"/>
                <a:gd name="connsiteY80" fmla="*/ 1376140 h 1561045"/>
                <a:gd name="connsiteX81" fmla="*/ 924811 w 2485572"/>
                <a:gd name="connsiteY81" fmla="*/ 1367618 h 1561045"/>
                <a:gd name="connsiteX82" fmla="*/ 919131 w 2485572"/>
                <a:gd name="connsiteY82" fmla="*/ 1367618 h 1561045"/>
                <a:gd name="connsiteX83" fmla="*/ 913450 w 2485572"/>
                <a:gd name="connsiteY83" fmla="*/ 1364778 h 1561045"/>
                <a:gd name="connsiteX84" fmla="*/ 908053 w 2485572"/>
                <a:gd name="connsiteY84" fmla="*/ 1364778 h 1561045"/>
                <a:gd name="connsiteX85" fmla="*/ 877094 w 2485572"/>
                <a:gd name="connsiteY85" fmla="*/ 1381536 h 1561045"/>
                <a:gd name="connsiteX86" fmla="*/ 868857 w 2485572"/>
                <a:gd name="connsiteY86" fmla="*/ 1390057 h 1561045"/>
                <a:gd name="connsiteX87" fmla="*/ 835057 w 2485572"/>
                <a:gd name="connsiteY87" fmla="*/ 1434934 h 1561045"/>
                <a:gd name="connsiteX88" fmla="*/ 832217 w 2485572"/>
                <a:gd name="connsiteY88" fmla="*/ 1440331 h 1561045"/>
                <a:gd name="connsiteX89" fmla="*/ 832217 w 2485572"/>
                <a:gd name="connsiteY89" fmla="*/ 1446012 h 1561045"/>
                <a:gd name="connsiteX90" fmla="*/ 767741 w 2485572"/>
                <a:gd name="connsiteY90" fmla="*/ 1513327 h 1561045"/>
                <a:gd name="connsiteX91" fmla="*/ 711787 w 2485572"/>
                <a:gd name="connsiteY91" fmla="*/ 1535766 h 1561045"/>
                <a:gd name="connsiteX92" fmla="*/ 686508 w 2485572"/>
                <a:gd name="connsiteY92" fmla="*/ 1541447 h 1561045"/>
                <a:gd name="connsiteX93" fmla="*/ 661513 w 2485572"/>
                <a:gd name="connsiteY93" fmla="*/ 1549684 h 1561045"/>
                <a:gd name="connsiteX94" fmla="*/ 658672 w 2485572"/>
                <a:gd name="connsiteY94" fmla="*/ 1552524 h 1561045"/>
                <a:gd name="connsiteX95" fmla="*/ 652992 w 2485572"/>
                <a:gd name="connsiteY95" fmla="*/ 1555364 h 1561045"/>
                <a:gd name="connsiteX96" fmla="*/ 624873 w 2485572"/>
                <a:gd name="connsiteY96" fmla="*/ 1561045 h 1561045"/>
                <a:gd name="connsiteX97" fmla="*/ 619476 w 2485572"/>
                <a:gd name="connsiteY97" fmla="*/ 1558205 h 1561045"/>
                <a:gd name="connsiteX98" fmla="*/ 616636 w 2485572"/>
                <a:gd name="connsiteY98" fmla="*/ 1555364 h 1561045"/>
                <a:gd name="connsiteX99" fmla="*/ 597037 w 2485572"/>
                <a:gd name="connsiteY99" fmla="*/ 1532926 h 1561045"/>
                <a:gd name="connsiteX100" fmla="*/ 594197 w 2485572"/>
                <a:gd name="connsiteY100" fmla="*/ 1521848 h 1561045"/>
                <a:gd name="connsiteX101" fmla="*/ 591357 w 2485572"/>
                <a:gd name="connsiteY101" fmla="*/ 1519008 h 1561045"/>
                <a:gd name="connsiteX102" fmla="*/ 566078 w 2485572"/>
                <a:gd name="connsiteY102" fmla="*/ 1482368 h 1561045"/>
                <a:gd name="connsiteX103" fmla="*/ 560397 w 2485572"/>
                <a:gd name="connsiteY103" fmla="*/ 1471291 h 1561045"/>
                <a:gd name="connsiteX104" fmla="*/ 555000 w 2485572"/>
                <a:gd name="connsiteY104" fmla="*/ 1465610 h 1561045"/>
                <a:gd name="connsiteX105" fmla="*/ 498762 w 2485572"/>
                <a:gd name="connsiteY105" fmla="*/ 1432094 h 1561045"/>
                <a:gd name="connsiteX106" fmla="*/ 490525 w 2485572"/>
                <a:gd name="connsiteY106" fmla="*/ 1429254 h 1561045"/>
                <a:gd name="connsiteX107" fmla="*/ 487685 w 2485572"/>
                <a:gd name="connsiteY107" fmla="*/ 1429254 h 1561045"/>
                <a:gd name="connsiteX108" fmla="*/ 462406 w 2485572"/>
                <a:gd name="connsiteY108" fmla="*/ 1426413 h 1561045"/>
                <a:gd name="connsiteX109" fmla="*/ 400770 w 2485572"/>
                <a:gd name="connsiteY109" fmla="*/ 1426413 h 1561045"/>
                <a:gd name="connsiteX110" fmla="*/ 392250 w 2485572"/>
                <a:gd name="connsiteY110" fmla="*/ 1423573 h 1561045"/>
                <a:gd name="connsiteX111" fmla="*/ 384013 w 2485572"/>
                <a:gd name="connsiteY111" fmla="*/ 1420733 h 1561045"/>
                <a:gd name="connsiteX112" fmla="*/ 375492 w 2485572"/>
                <a:gd name="connsiteY112" fmla="*/ 1420733 h 1561045"/>
                <a:gd name="connsiteX113" fmla="*/ 319537 w 2485572"/>
                <a:gd name="connsiteY113" fmla="*/ 1409655 h 1561045"/>
                <a:gd name="connsiteX114" fmla="*/ 313856 w 2485572"/>
                <a:gd name="connsiteY114" fmla="*/ 1406815 h 1561045"/>
                <a:gd name="connsiteX115" fmla="*/ 308176 w 2485572"/>
                <a:gd name="connsiteY115" fmla="*/ 1406815 h 1561045"/>
                <a:gd name="connsiteX116" fmla="*/ 297098 w 2485572"/>
                <a:gd name="connsiteY116" fmla="*/ 1401134 h 1561045"/>
                <a:gd name="connsiteX117" fmla="*/ 221546 w 2485572"/>
                <a:gd name="connsiteY117" fmla="*/ 1392898 h 1561045"/>
                <a:gd name="connsiteX118" fmla="*/ 213025 w 2485572"/>
                <a:gd name="connsiteY118" fmla="*/ 1392898 h 1561045"/>
                <a:gd name="connsiteX119" fmla="*/ 204504 w 2485572"/>
                <a:gd name="connsiteY119" fmla="*/ 1395738 h 1561045"/>
                <a:gd name="connsiteX120" fmla="*/ 154230 w 2485572"/>
                <a:gd name="connsiteY120" fmla="*/ 1406815 h 1561045"/>
                <a:gd name="connsiteX121" fmla="*/ 148549 w 2485572"/>
                <a:gd name="connsiteY121" fmla="*/ 1403975 h 1561045"/>
                <a:gd name="connsiteX122" fmla="*/ 137472 w 2485572"/>
                <a:gd name="connsiteY122" fmla="*/ 1398294 h 1561045"/>
                <a:gd name="connsiteX123" fmla="*/ 131791 w 2485572"/>
                <a:gd name="connsiteY123" fmla="*/ 1398294 h 1561045"/>
                <a:gd name="connsiteX124" fmla="*/ 67316 w 2485572"/>
                <a:gd name="connsiteY124" fmla="*/ 1418177 h 1561045"/>
                <a:gd name="connsiteX125" fmla="*/ 58795 w 2485572"/>
                <a:gd name="connsiteY125" fmla="*/ 1420733 h 1561045"/>
                <a:gd name="connsiteX126" fmla="*/ 50558 w 2485572"/>
                <a:gd name="connsiteY126" fmla="*/ 1423573 h 1561045"/>
                <a:gd name="connsiteX127" fmla="*/ 42037 w 2485572"/>
                <a:gd name="connsiteY127" fmla="*/ 1423573 h 1561045"/>
                <a:gd name="connsiteX128" fmla="*/ 5681 w 2485572"/>
                <a:gd name="connsiteY128" fmla="*/ 1432094 h 1561045"/>
                <a:gd name="connsiteX129" fmla="*/ 2840 w 2485572"/>
                <a:gd name="connsiteY129" fmla="*/ 1403975 h 1561045"/>
                <a:gd name="connsiteX130" fmla="*/ 0 w 2485572"/>
                <a:gd name="connsiteY130" fmla="*/ 1395738 h 1561045"/>
                <a:gd name="connsiteX131" fmla="*/ 5681 w 2485572"/>
                <a:gd name="connsiteY131" fmla="*/ 1373299 h 1561045"/>
                <a:gd name="connsiteX132" fmla="*/ 5681 w 2485572"/>
                <a:gd name="connsiteY132" fmla="*/ 1361938 h 1561045"/>
                <a:gd name="connsiteX133" fmla="*/ 11361 w 2485572"/>
                <a:gd name="connsiteY133" fmla="*/ 1345180 h 1561045"/>
                <a:gd name="connsiteX134" fmla="*/ 42037 w 2485572"/>
                <a:gd name="connsiteY134" fmla="*/ 1305983 h 1561045"/>
                <a:gd name="connsiteX135" fmla="*/ 47718 w 2485572"/>
                <a:gd name="connsiteY135" fmla="*/ 1294622 h 1561045"/>
                <a:gd name="connsiteX136" fmla="*/ 39197 w 2485572"/>
                <a:gd name="connsiteY136" fmla="*/ 1275024 h 1561045"/>
                <a:gd name="connsiteX137" fmla="*/ 33516 w 2485572"/>
                <a:gd name="connsiteY137" fmla="*/ 1269627 h 1561045"/>
                <a:gd name="connsiteX138" fmla="*/ 33516 w 2485572"/>
                <a:gd name="connsiteY138" fmla="*/ 1244348 h 1561045"/>
                <a:gd name="connsiteX139" fmla="*/ 64475 w 2485572"/>
                <a:gd name="connsiteY139" fmla="*/ 1213389 h 1561045"/>
                <a:gd name="connsiteX140" fmla="*/ 81233 w 2485572"/>
                <a:gd name="connsiteY140" fmla="*/ 1199471 h 1561045"/>
                <a:gd name="connsiteX141" fmla="*/ 86914 w 2485572"/>
                <a:gd name="connsiteY141" fmla="*/ 1190950 h 1561045"/>
                <a:gd name="connsiteX142" fmla="*/ 97991 w 2485572"/>
                <a:gd name="connsiteY142" fmla="*/ 1160275 h 1561045"/>
                <a:gd name="connsiteX143" fmla="*/ 95435 w 2485572"/>
                <a:gd name="connsiteY143" fmla="*/ 1151753 h 1561045"/>
                <a:gd name="connsiteX144" fmla="*/ 95435 w 2485572"/>
                <a:gd name="connsiteY144" fmla="*/ 1121078 h 1561045"/>
                <a:gd name="connsiteX145" fmla="*/ 100832 w 2485572"/>
                <a:gd name="connsiteY145" fmla="*/ 1112557 h 1561045"/>
                <a:gd name="connsiteX146" fmla="*/ 103672 w 2485572"/>
                <a:gd name="connsiteY146" fmla="*/ 1106876 h 1561045"/>
                <a:gd name="connsiteX147" fmla="*/ 154230 w 2485572"/>
                <a:gd name="connsiteY147" fmla="*/ 1070520 h 1561045"/>
                <a:gd name="connsiteX148" fmla="*/ 176668 w 2485572"/>
                <a:gd name="connsiteY148" fmla="*/ 1045241 h 1561045"/>
                <a:gd name="connsiteX149" fmla="*/ 176668 w 2485572"/>
                <a:gd name="connsiteY149" fmla="*/ 1037004 h 1561045"/>
                <a:gd name="connsiteX150" fmla="*/ 173828 w 2485572"/>
                <a:gd name="connsiteY150" fmla="*/ 1028483 h 1561045"/>
                <a:gd name="connsiteX151" fmla="*/ 157070 w 2485572"/>
                <a:gd name="connsiteY151" fmla="*/ 1008885 h 1561045"/>
                <a:gd name="connsiteX152" fmla="*/ 154230 w 2485572"/>
                <a:gd name="connsiteY152" fmla="*/ 1000648 h 1561045"/>
                <a:gd name="connsiteX153" fmla="*/ 157070 w 2485572"/>
                <a:gd name="connsiteY153" fmla="*/ 964008 h 1561045"/>
                <a:gd name="connsiteX154" fmla="*/ 154230 w 2485572"/>
                <a:gd name="connsiteY154" fmla="*/ 955771 h 1561045"/>
                <a:gd name="connsiteX155" fmla="*/ 126111 w 2485572"/>
                <a:gd name="connsiteY155" fmla="*/ 930492 h 1561045"/>
                <a:gd name="connsiteX156" fmla="*/ 112193 w 2485572"/>
                <a:gd name="connsiteY156" fmla="*/ 927652 h 1561045"/>
                <a:gd name="connsiteX157" fmla="*/ 109353 w 2485572"/>
                <a:gd name="connsiteY157" fmla="*/ 921971 h 1561045"/>
                <a:gd name="connsiteX158" fmla="*/ 109353 w 2485572"/>
                <a:gd name="connsiteY158" fmla="*/ 908053 h 1561045"/>
                <a:gd name="connsiteX159" fmla="*/ 117590 w 2485572"/>
                <a:gd name="connsiteY159" fmla="*/ 891295 h 1561045"/>
                <a:gd name="connsiteX160" fmla="*/ 123270 w 2485572"/>
                <a:gd name="connsiteY160" fmla="*/ 885615 h 1561045"/>
                <a:gd name="connsiteX161" fmla="*/ 148549 w 2485572"/>
                <a:gd name="connsiteY161" fmla="*/ 866016 h 1561045"/>
                <a:gd name="connsiteX162" fmla="*/ 128951 w 2485572"/>
                <a:gd name="connsiteY162" fmla="*/ 840738 h 1561045"/>
                <a:gd name="connsiteX163" fmla="*/ 126111 w 2485572"/>
                <a:gd name="connsiteY163" fmla="*/ 821139 h 1561045"/>
                <a:gd name="connsiteX164" fmla="*/ 140028 w 2485572"/>
                <a:gd name="connsiteY164" fmla="*/ 812618 h 1561045"/>
                <a:gd name="connsiteX165" fmla="*/ 142869 w 2485572"/>
                <a:gd name="connsiteY165" fmla="*/ 790464 h 1561045"/>
                <a:gd name="connsiteX166" fmla="*/ 154230 w 2485572"/>
                <a:gd name="connsiteY166" fmla="*/ 773422 h 1561045"/>
                <a:gd name="connsiteX167" fmla="*/ 157070 w 2485572"/>
                <a:gd name="connsiteY167" fmla="*/ 762344 h 1561045"/>
                <a:gd name="connsiteX168" fmla="*/ 157070 w 2485572"/>
                <a:gd name="connsiteY168" fmla="*/ 753824 h 1561045"/>
                <a:gd name="connsiteX169" fmla="*/ 145709 w 2485572"/>
                <a:gd name="connsiteY169" fmla="*/ 731385 h 1561045"/>
                <a:gd name="connsiteX170" fmla="*/ 145709 w 2485572"/>
                <a:gd name="connsiteY170" fmla="*/ 723148 h 1561045"/>
                <a:gd name="connsiteX171" fmla="*/ 159627 w 2485572"/>
                <a:gd name="connsiteY171" fmla="*/ 714627 h 1561045"/>
                <a:gd name="connsiteX172" fmla="*/ 204504 w 2485572"/>
                <a:gd name="connsiteY172" fmla="*/ 708946 h 1561045"/>
                <a:gd name="connsiteX173" fmla="*/ 232623 w 2485572"/>
                <a:gd name="connsiteY173" fmla="*/ 678271 h 1561045"/>
                <a:gd name="connsiteX174" fmla="*/ 232623 w 2485572"/>
                <a:gd name="connsiteY174" fmla="*/ 666909 h 1561045"/>
                <a:gd name="connsiteX175" fmla="*/ 215865 w 2485572"/>
                <a:gd name="connsiteY175" fmla="*/ 644755 h 1561045"/>
                <a:gd name="connsiteX176" fmla="*/ 218705 w 2485572"/>
                <a:gd name="connsiteY176" fmla="*/ 613795 h 1561045"/>
                <a:gd name="connsiteX177" fmla="*/ 241144 w 2485572"/>
                <a:gd name="connsiteY177" fmla="*/ 582836 h 1561045"/>
                <a:gd name="connsiteX178" fmla="*/ 252221 w 2485572"/>
                <a:gd name="connsiteY178" fmla="*/ 571758 h 1561045"/>
                <a:gd name="connsiteX179" fmla="*/ 285737 w 2485572"/>
                <a:gd name="connsiteY179" fmla="*/ 524041 h 1561045"/>
                <a:gd name="connsiteX180" fmla="*/ 291418 w 2485572"/>
                <a:gd name="connsiteY180" fmla="*/ 518644 h 1561045"/>
                <a:gd name="connsiteX181" fmla="*/ 322377 w 2485572"/>
                <a:gd name="connsiteY181" fmla="*/ 518644 h 1561045"/>
                <a:gd name="connsiteX182" fmla="*/ 333455 w 2485572"/>
                <a:gd name="connsiteY182" fmla="*/ 510123 h 1561045"/>
                <a:gd name="connsiteX183" fmla="*/ 341976 w 2485572"/>
                <a:gd name="connsiteY183" fmla="*/ 482004 h 1561045"/>
                <a:gd name="connsiteX184" fmla="*/ 347372 w 2485572"/>
                <a:gd name="connsiteY184" fmla="*/ 476607 h 1561045"/>
                <a:gd name="connsiteX185" fmla="*/ 386853 w 2485572"/>
                <a:gd name="connsiteY185" fmla="*/ 459565 h 1561045"/>
                <a:gd name="connsiteX186" fmla="*/ 389409 w 2485572"/>
                <a:gd name="connsiteY186" fmla="*/ 454169 h 1561045"/>
                <a:gd name="connsiteX187" fmla="*/ 400770 w 2485572"/>
                <a:gd name="connsiteY187" fmla="*/ 434570 h 1561045"/>
                <a:gd name="connsiteX188" fmla="*/ 414688 w 2485572"/>
                <a:gd name="connsiteY188" fmla="*/ 392534 h 1561045"/>
                <a:gd name="connsiteX189" fmla="*/ 428890 w 2485572"/>
                <a:gd name="connsiteY189" fmla="*/ 341976 h 1561045"/>
                <a:gd name="connsiteX190" fmla="*/ 434286 w 2485572"/>
                <a:gd name="connsiteY190" fmla="*/ 255062 h 1561045"/>
                <a:gd name="connsiteX191" fmla="*/ 437127 w 2485572"/>
                <a:gd name="connsiteY191" fmla="*/ 252221 h 1561045"/>
                <a:gd name="connsiteX192" fmla="*/ 448488 w 2485572"/>
                <a:gd name="connsiteY192" fmla="*/ 235463 h 1561045"/>
                <a:gd name="connsiteX193" fmla="*/ 468086 w 2485572"/>
                <a:gd name="connsiteY193" fmla="*/ 221546 h 1561045"/>
                <a:gd name="connsiteX194" fmla="*/ 501602 w 2485572"/>
                <a:gd name="connsiteY194" fmla="*/ 215865 h 1561045"/>
                <a:gd name="connsiteX195" fmla="*/ 512964 w 2485572"/>
                <a:gd name="connsiteY195" fmla="*/ 213025 h 1561045"/>
                <a:gd name="connsiteX196" fmla="*/ 555000 w 2485572"/>
                <a:gd name="connsiteY196" fmla="*/ 187746 h 1561045"/>
                <a:gd name="connsiteX197" fmla="*/ 557557 w 2485572"/>
                <a:gd name="connsiteY197" fmla="*/ 182349 h 1561045"/>
                <a:gd name="connsiteX198" fmla="*/ 602434 w 2485572"/>
                <a:gd name="connsiteY198" fmla="*/ 131791 h 1561045"/>
                <a:gd name="connsiteX199" fmla="*/ 605274 w 2485572"/>
                <a:gd name="connsiteY199" fmla="*/ 123270 h 1561045"/>
                <a:gd name="connsiteX200" fmla="*/ 594197 w 2485572"/>
                <a:gd name="connsiteY200" fmla="*/ 70156 h 1561045"/>
                <a:gd name="connsiteX201" fmla="*/ 650151 w 2485572"/>
                <a:gd name="connsiteY201" fmla="*/ 92595 h 1561045"/>
                <a:gd name="connsiteX202" fmla="*/ 664069 w 2485572"/>
                <a:gd name="connsiteY202" fmla="*/ 92595 h 1561045"/>
                <a:gd name="connsiteX203" fmla="*/ 689348 w 2485572"/>
                <a:gd name="connsiteY203" fmla="*/ 98275 h 1561045"/>
                <a:gd name="connsiteX204" fmla="*/ 723148 w 2485572"/>
                <a:gd name="connsiteY204" fmla="*/ 89754 h 1561045"/>
                <a:gd name="connsiteX205" fmla="*/ 725704 w 2485572"/>
                <a:gd name="connsiteY205" fmla="*/ 92595 h 1561045"/>
                <a:gd name="connsiteX206" fmla="*/ 731385 w 2485572"/>
                <a:gd name="connsiteY206" fmla="*/ 92595 h 1561045"/>
                <a:gd name="connsiteX207" fmla="*/ 737065 w 2485572"/>
                <a:gd name="connsiteY207" fmla="*/ 95435 h 1561045"/>
                <a:gd name="connsiteX208" fmla="*/ 742746 w 2485572"/>
                <a:gd name="connsiteY208" fmla="*/ 95435 h 1561045"/>
                <a:gd name="connsiteX209" fmla="*/ 779102 w 2485572"/>
                <a:gd name="connsiteY209" fmla="*/ 75837 h 1561045"/>
                <a:gd name="connsiteX210" fmla="*/ 818299 w 2485572"/>
                <a:gd name="connsiteY210" fmla="*/ 39197 h 1561045"/>
                <a:gd name="connsiteX211" fmla="*/ 823980 w 2485572"/>
                <a:gd name="connsiteY211" fmla="*/ 33800 h 1561045"/>
                <a:gd name="connsiteX212" fmla="*/ 851815 w 2485572"/>
                <a:gd name="connsiteY212" fmla="*/ 19598 h 1561045"/>
                <a:gd name="connsiteX213" fmla="*/ 854655 w 2485572"/>
                <a:gd name="connsiteY213" fmla="*/ 14202 h 1561045"/>
                <a:gd name="connsiteX214" fmla="*/ 888455 w 2485572"/>
                <a:gd name="connsiteY214" fmla="*/ 8521 h 1561045"/>
                <a:gd name="connsiteX215" fmla="*/ 893852 w 2485572"/>
                <a:gd name="connsiteY215" fmla="*/ 11361 h 1561045"/>
                <a:gd name="connsiteX216" fmla="*/ 933332 w 2485572"/>
                <a:gd name="connsiteY216" fmla="*/ 36640 h 1561045"/>
                <a:gd name="connsiteX217" fmla="*/ 938729 w 2485572"/>
                <a:gd name="connsiteY217" fmla="*/ 42037 h 1561045"/>
                <a:gd name="connsiteX218" fmla="*/ 969689 w 2485572"/>
                <a:gd name="connsiteY218" fmla="*/ 61635 h 1561045"/>
                <a:gd name="connsiteX219" fmla="*/ 972529 w 2485572"/>
                <a:gd name="connsiteY219" fmla="*/ 64475 h 1561045"/>
                <a:gd name="connsiteX220" fmla="*/ 977925 w 2485572"/>
                <a:gd name="connsiteY220" fmla="*/ 67316 h 1561045"/>
                <a:gd name="connsiteX221" fmla="*/ 1011725 w 2485572"/>
                <a:gd name="connsiteY221" fmla="*/ 67316 h 1561045"/>
                <a:gd name="connsiteX222" fmla="*/ 1031324 w 2485572"/>
                <a:gd name="connsiteY222" fmla="*/ 64475 h 1561045"/>
                <a:gd name="connsiteX223" fmla="*/ 1042401 w 2485572"/>
                <a:gd name="connsiteY223" fmla="*/ 64475 h 1561045"/>
                <a:gd name="connsiteX224" fmla="*/ 1104036 w 2485572"/>
                <a:gd name="connsiteY224" fmla="*/ 70156 h 1561045"/>
                <a:gd name="connsiteX225" fmla="*/ 1109717 w 2485572"/>
                <a:gd name="connsiteY225" fmla="*/ 75837 h 1561045"/>
                <a:gd name="connsiteX226" fmla="*/ 1118238 w 2485572"/>
                <a:gd name="connsiteY226" fmla="*/ 81233 h 1561045"/>
                <a:gd name="connsiteX227" fmla="*/ 1121078 w 2485572"/>
                <a:gd name="connsiteY227" fmla="*/ 84074 h 1561045"/>
                <a:gd name="connsiteX228" fmla="*/ 1143517 w 2485572"/>
                <a:gd name="connsiteY228" fmla="*/ 95435 h 1561045"/>
                <a:gd name="connsiteX229" fmla="*/ 1151754 w 2485572"/>
                <a:gd name="connsiteY229" fmla="*/ 100832 h 1561045"/>
                <a:gd name="connsiteX230" fmla="*/ 1171352 w 2485572"/>
                <a:gd name="connsiteY230" fmla="*/ 100832 h 1561045"/>
                <a:gd name="connsiteX231" fmla="*/ 1174192 w 2485572"/>
                <a:gd name="connsiteY231" fmla="*/ 98275 h 1561045"/>
                <a:gd name="connsiteX232" fmla="*/ 1188110 w 2485572"/>
                <a:gd name="connsiteY232" fmla="*/ 89754 h 1561045"/>
                <a:gd name="connsiteX233" fmla="*/ 1193791 w 2485572"/>
                <a:gd name="connsiteY233" fmla="*/ 84074 h 1561045"/>
                <a:gd name="connsiteX234" fmla="*/ 1238668 w 2485572"/>
                <a:gd name="connsiteY234" fmla="*/ 75837 h 1561045"/>
                <a:gd name="connsiteX235" fmla="*/ 1244348 w 2485572"/>
                <a:gd name="connsiteY235" fmla="*/ 78677 h 1561045"/>
                <a:gd name="connsiteX236" fmla="*/ 1272184 w 2485572"/>
                <a:gd name="connsiteY236" fmla="*/ 75837 h 1561045"/>
                <a:gd name="connsiteX237" fmla="*/ 1280705 w 2485572"/>
                <a:gd name="connsiteY237" fmla="*/ 72996 h 1561045"/>
                <a:gd name="connsiteX238" fmla="*/ 1286385 w 2485572"/>
                <a:gd name="connsiteY238" fmla="*/ 72996 h 1561045"/>
                <a:gd name="connsiteX239" fmla="*/ 1348020 w 2485572"/>
                <a:gd name="connsiteY239" fmla="*/ 50558 h 1561045"/>
                <a:gd name="connsiteX240" fmla="*/ 1350861 w 2485572"/>
                <a:gd name="connsiteY240" fmla="*/ 50558 h 1561045"/>
                <a:gd name="connsiteX241" fmla="*/ 1392898 w 2485572"/>
                <a:gd name="connsiteY241" fmla="*/ 39197 h 1561045"/>
                <a:gd name="connsiteX242" fmla="*/ 1406815 w 2485572"/>
                <a:gd name="connsiteY242" fmla="*/ 39197 h 1561045"/>
                <a:gd name="connsiteX243" fmla="*/ 1459929 w 2485572"/>
                <a:gd name="connsiteY243" fmla="*/ 36640 h 1561045"/>
                <a:gd name="connsiteX244" fmla="*/ 1468450 w 2485572"/>
                <a:gd name="connsiteY244" fmla="*/ 36640 h 1561045"/>
                <a:gd name="connsiteX245" fmla="*/ 1474131 w 2485572"/>
                <a:gd name="connsiteY245" fmla="*/ 33800 h 1561045"/>
                <a:gd name="connsiteX246" fmla="*/ 1479528 w 2485572"/>
                <a:gd name="connsiteY246" fmla="*/ 30960 h 1561045"/>
                <a:gd name="connsiteX247" fmla="*/ 1485208 w 2485572"/>
                <a:gd name="connsiteY247" fmla="*/ 30960 h 1561045"/>
                <a:gd name="connsiteX248" fmla="*/ 1544003 w 2485572"/>
                <a:gd name="connsiteY248" fmla="*/ 16758 h 1561045"/>
                <a:gd name="connsiteX249" fmla="*/ 1549684 w 2485572"/>
                <a:gd name="connsiteY249" fmla="*/ 14202 h 1561045"/>
                <a:gd name="connsiteX250" fmla="*/ 1555364 w 2485572"/>
                <a:gd name="connsiteY250" fmla="*/ 14202 h 1561045"/>
                <a:gd name="connsiteX251" fmla="*/ 1563601 w 2485572"/>
                <a:gd name="connsiteY251" fmla="*/ 11361 h 1561045"/>
                <a:gd name="connsiteX252" fmla="*/ 1614159 w 2485572"/>
                <a:gd name="connsiteY252" fmla="*/ 22439 h 1561045"/>
                <a:gd name="connsiteX253" fmla="*/ 1619840 w 2485572"/>
                <a:gd name="connsiteY253" fmla="*/ 19598 h 1561045"/>
                <a:gd name="connsiteX254" fmla="*/ 1630917 w 2485572"/>
                <a:gd name="connsiteY254" fmla="*/ 16758 h 1561045"/>
                <a:gd name="connsiteX255" fmla="*/ 1645119 w 2485572"/>
                <a:gd name="connsiteY255" fmla="*/ 8521 h 1561045"/>
                <a:gd name="connsiteX256" fmla="*/ 1653356 w 2485572"/>
                <a:gd name="connsiteY256" fmla="*/ 5681 h 1561045"/>
                <a:gd name="connsiteX257" fmla="*/ 1689712 w 2485572"/>
                <a:gd name="connsiteY257" fmla="*/ 0 h 1561045"/>
                <a:gd name="connsiteX258" fmla="*/ 1698233 w 2485572"/>
                <a:gd name="connsiteY258" fmla="*/ 11361 h 1561045"/>
                <a:gd name="connsiteX259" fmla="*/ 1703914 w 2485572"/>
                <a:gd name="connsiteY259" fmla="*/ 14202 h 1561045"/>
                <a:gd name="connsiteX260" fmla="*/ 1709310 w 2485572"/>
                <a:gd name="connsiteY260" fmla="*/ 16758 h 1561045"/>
                <a:gd name="connsiteX261" fmla="*/ 1717831 w 2485572"/>
                <a:gd name="connsiteY261" fmla="*/ 16758 h 1561045"/>
                <a:gd name="connsiteX262" fmla="*/ 1757028 w 2485572"/>
                <a:gd name="connsiteY262" fmla="*/ 22439 h 1561045"/>
                <a:gd name="connsiteX263" fmla="*/ 1762708 w 2485572"/>
                <a:gd name="connsiteY263" fmla="*/ 25279 h 1561045"/>
                <a:gd name="connsiteX264" fmla="*/ 1768389 w 2485572"/>
                <a:gd name="connsiteY264" fmla="*/ 25279 h 1561045"/>
                <a:gd name="connsiteX265" fmla="*/ 1787987 w 2485572"/>
                <a:gd name="connsiteY265" fmla="*/ 33800 h 1561045"/>
                <a:gd name="connsiteX266" fmla="*/ 1793384 w 2485572"/>
                <a:gd name="connsiteY266" fmla="*/ 33800 h 1561045"/>
                <a:gd name="connsiteX267" fmla="*/ 1801905 w 2485572"/>
                <a:gd name="connsiteY267" fmla="*/ 36640 h 1561045"/>
                <a:gd name="connsiteX268" fmla="*/ 1835421 w 2485572"/>
                <a:gd name="connsiteY268" fmla="*/ 42037 h 1561045"/>
                <a:gd name="connsiteX269" fmla="*/ 1891659 w 2485572"/>
                <a:gd name="connsiteY269" fmla="*/ 61635 h 1561045"/>
                <a:gd name="connsiteX270" fmla="*/ 1897340 w 2485572"/>
                <a:gd name="connsiteY270" fmla="*/ 64475 h 1561045"/>
                <a:gd name="connsiteX271" fmla="*/ 1899896 w 2485572"/>
                <a:gd name="connsiteY271" fmla="*/ 67316 h 1561045"/>
                <a:gd name="connsiteX272" fmla="*/ 1944774 w 2485572"/>
                <a:gd name="connsiteY272" fmla="*/ 123270 h 1561045"/>
                <a:gd name="connsiteX273" fmla="*/ 1947614 w 2485572"/>
                <a:gd name="connsiteY273" fmla="*/ 128951 h 1561045"/>
                <a:gd name="connsiteX274" fmla="*/ 1950454 w 2485572"/>
                <a:gd name="connsiteY274" fmla="*/ 131791 h 1561045"/>
                <a:gd name="connsiteX275" fmla="*/ 1956135 w 2485572"/>
                <a:gd name="connsiteY275" fmla="*/ 140312 h 1561045"/>
                <a:gd name="connsiteX276" fmla="*/ 1958975 w 2485572"/>
                <a:gd name="connsiteY276" fmla="*/ 145709 h 1561045"/>
                <a:gd name="connsiteX277" fmla="*/ 1961532 w 2485572"/>
                <a:gd name="connsiteY277" fmla="*/ 154230 h 1561045"/>
                <a:gd name="connsiteX278" fmla="*/ 1998172 w 2485572"/>
                <a:gd name="connsiteY278" fmla="*/ 204788 h 1561045"/>
                <a:gd name="connsiteX279" fmla="*/ 2003569 w 2485572"/>
                <a:gd name="connsiteY279" fmla="*/ 207344 h 1561045"/>
                <a:gd name="connsiteX280" fmla="*/ 2009249 w 2485572"/>
                <a:gd name="connsiteY280" fmla="*/ 210184 h 1561045"/>
                <a:gd name="connsiteX281" fmla="*/ 2017770 w 2485572"/>
                <a:gd name="connsiteY281" fmla="*/ 210184 h 1561045"/>
                <a:gd name="connsiteX282" fmla="*/ 2026007 w 2485572"/>
                <a:gd name="connsiteY282" fmla="*/ 213025 h 1561045"/>
                <a:gd name="connsiteX283" fmla="*/ 2037368 w 2485572"/>
                <a:gd name="connsiteY283" fmla="*/ 215865 h 1561045"/>
                <a:gd name="connsiteX284" fmla="*/ 2099003 w 2485572"/>
                <a:gd name="connsiteY284" fmla="*/ 221546 h 1561045"/>
                <a:gd name="connsiteX285" fmla="*/ 2104684 w 2485572"/>
                <a:gd name="connsiteY285" fmla="*/ 224386 h 1561045"/>
                <a:gd name="connsiteX286" fmla="*/ 2112921 w 2485572"/>
                <a:gd name="connsiteY286" fmla="*/ 224386 h 1561045"/>
                <a:gd name="connsiteX287" fmla="*/ 2124283 w 2485572"/>
                <a:gd name="connsiteY287" fmla="*/ 229783 h 1561045"/>
                <a:gd name="connsiteX288" fmla="*/ 2177397 w 2485572"/>
                <a:gd name="connsiteY288" fmla="*/ 229783 h 1561045"/>
                <a:gd name="connsiteX289" fmla="*/ 2185918 w 2485572"/>
                <a:gd name="connsiteY289" fmla="*/ 232623 h 1561045"/>
                <a:gd name="connsiteX290" fmla="*/ 2213753 w 2485572"/>
                <a:gd name="connsiteY290" fmla="*/ 226942 h 1561045"/>
                <a:gd name="connsiteX291" fmla="*/ 2219434 w 2485572"/>
                <a:gd name="connsiteY291" fmla="*/ 224386 h 1561045"/>
                <a:gd name="connsiteX292" fmla="*/ 2241872 w 2485572"/>
                <a:gd name="connsiteY292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74556 w 2485572"/>
                <a:gd name="connsiteY67" fmla="*/ 1510487 h 1561045"/>
                <a:gd name="connsiteX68" fmla="*/ 2119366 w 2485572"/>
                <a:gd name="connsiteY68" fmla="*/ 1472045 h 1561045"/>
                <a:gd name="connsiteX69" fmla="*/ 2033641 w 2485572"/>
                <a:gd name="connsiteY69" fmla="*/ 1491095 h 1561045"/>
                <a:gd name="connsiteX70" fmla="*/ 1905054 w 2485572"/>
                <a:gd name="connsiteY70" fmla="*/ 1489507 h 1561045"/>
                <a:gd name="connsiteX71" fmla="*/ 1739954 w 2485572"/>
                <a:gd name="connsiteY71" fmla="*/ 1443470 h 1561045"/>
                <a:gd name="connsiteX72" fmla="*/ 1547866 w 2485572"/>
                <a:gd name="connsiteY72" fmla="*/ 1454582 h 1561045"/>
                <a:gd name="connsiteX73" fmla="*/ 1352604 w 2485572"/>
                <a:gd name="connsiteY73" fmla="*/ 1422832 h 1561045"/>
                <a:gd name="connsiteX74" fmla="*/ 1214492 w 2485572"/>
                <a:gd name="connsiteY74" fmla="*/ 1387908 h 1561045"/>
                <a:gd name="connsiteX75" fmla="*/ 1047569 w 2485572"/>
                <a:gd name="connsiteY75" fmla="*/ 1402296 h 1561045"/>
                <a:gd name="connsiteX76" fmla="*/ 1022803 w 2485572"/>
                <a:gd name="connsiteY76" fmla="*/ 1387217 h 1561045"/>
                <a:gd name="connsiteX77" fmla="*/ 1011725 w 2485572"/>
                <a:gd name="connsiteY77" fmla="*/ 1381536 h 1561045"/>
                <a:gd name="connsiteX78" fmla="*/ 1000364 w 2485572"/>
                <a:gd name="connsiteY78" fmla="*/ 1381536 h 1561045"/>
                <a:gd name="connsiteX79" fmla="*/ 961167 w 2485572"/>
                <a:gd name="connsiteY79" fmla="*/ 1376140 h 1561045"/>
                <a:gd name="connsiteX80" fmla="*/ 924811 w 2485572"/>
                <a:gd name="connsiteY80" fmla="*/ 1367618 h 1561045"/>
                <a:gd name="connsiteX81" fmla="*/ 919131 w 2485572"/>
                <a:gd name="connsiteY81" fmla="*/ 1367618 h 1561045"/>
                <a:gd name="connsiteX82" fmla="*/ 913450 w 2485572"/>
                <a:gd name="connsiteY82" fmla="*/ 1364778 h 1561045"/>
                <a:gd name="connsiteX83" fmla="*/ 908053 w 2485572"/>
                <a:gd name="connsiteY83" fmla="*/ 1364778 h 1561045"/>
                <a:gd name="connsiteX84" fmla="*/ 877094 w 2485572"/>
                <a:gd name="connsiteY84" fmla="*/ 1381536 h 1561045"/>
                <a:gd name="connsiteX85" fmla="*/ 868857 w 2485572"/>
                <a:gd name="connsiteY85" fmla="*/ 1390057 h 1561045"/>
                <a:gd name="connsiteX86" fmla="*/ 835057 w 2485572"/>
                <a:gd name="connsiteY86" fmla="*/ 1434934 h 1561045"/>
                <a:gd name="connsiteX87" fmla="*/ 832217 w 2485572"/>
                <a:gd name="connsiteY87" fmla="*/ 1440331 h 1561045"/>
                <a:gd name="connsiteX88" fmla="*/ 832217 w 2485572"/>
                <a:gd name="connsiteY88" fmla="*/ 1446012 h 1561045"/>
                <a:gd name="connsiteX89" fmla="*/ 767741 w 2485572"/>
                <a:gd name="connsiteY89" fmla="*/ 1513327 h 1561045"/>
                <a:gd name="connsiteX90" fmla="*/ 711787 w 2485572"/>
                <a:gd name="connsiteY90" fmla="*/ 1535766 h 1561045"/>
                <a:gd name="connsiteX91" fmla="*/ 686508 w 2485572"/>
                <a:gd name="connsiteY91" fmla="*/ 1541447 h 1561045"/>
                <a:gd name="connsiteX92" fmla="*/ 661513 w 2485572"/>
                <a:gd name="connsiteY92" fmla="*/ 1549684 h 1561045"/>
                <a:gd name="connsiteX93" fmla="*/ 658672 w 2485572"/>
                <a:gd name="connsiteY93" fmla="*/ 1552524 h 1561045"/>
                <a:gd name="connsiteX94" fmla="*/ 652992 w 2485572"/>
                <a:gd name="connsiteY94" fmla="*/ 1555364 h 1561045"/>
                <a:gd name="connsiteX95" fmla="*/ 624873 w 2485572"/>
                <a:gd name="connsiteY95" fmla="*/ 1561045 h 1561045"/>
                <a:gd name="connsiteX96" fmla="*/ 619476 w 2485572"/>
                <a:gd name="connsiteY96" fmla="*/ 1558205 h 1561045"/>
                <a:gd name="connsiteX97" fmla="*/ 616636 w 2485572"/>
                <a:gd name="connsiteY97" fmla="*/ 1555364 h 1561045"/>
                <a:gd name="connsiteX98" fmla="*/ 597037 w 2485572"/>
                <a:gd name="connsiteY98" fmla="*/ 1532926 h 1561045"/>
                <a:gd name="connsiteX99" fmla="*/ 594197 w 2485572"/>
                <a:gd name="connsiteY99" fmla="*/ 1521848 h 1561045"/>
                <a:gd name="connsiteX100" fmla="*/ 591357 w 2485572"/>
                <a:gd name="connsiteY100" fmla="*/ 1519008 h 1561045"/>
                <a:gd name="connsiteX101" fmla="*/ 566078 w 2485572"/>
                <a:gd name="connsiteY101" fmla="*/ 1482368 h 1561045"/>
                <a:gd name="connsiteX102" fmla="*/ 560397 w 2485572"/>
                <a:gd name="connsiteY102" fmla="*/ 1471291 h 1561045"/>
                <a:gd name="connsiteX103" fmla="*/ 555000 w 2485572"/>
                <a:gd name="connsiteY103" fmla="*/ 1465610 h 1561045"/>
                <a:gd name="connsiteX104" fmla="*/ 498762 w 2485572"/>
                <a:gd name="connsiteY104" fmla="*/ 1432094 h 1561045"/>
                <a:gd name="connsiteX105" fmla="*/ 490525 w 2485572"/>
                <a:gd name="connsiteY105" fmla="*/ 1429254 h 1561045"/>
                <a:gd name="connsiteX106" fmla="*/ 487685 w 2485572"/>
                <a:gd name="connsiteY106" fmla="*/ 1429254 h 1561045"/>
                <a:gd name="connsiteX107" fmla="*/ 462406 w 2485572"/>
                <a:gd name="connsiteY107" fmla="*/ 1426413 h 1561045"/>
                <a:gd name="connsiteX108" fmla="*/ 400770 w 2485572"/>
                <a:gd name="connsiteY108" fmla="*/ 1426413 h 1561045"/>
                <a:gd name="connsiteX109" fmla="*/ 392250 w 2485572"/>
                <a:gd name="connsiteY109" fmla="*/ 1423573 h 1561045"/>
                <a:gd name="connsiteX110" fmla="*/ 384013 w 2485572"/>
                <a:gd name="connsiteY110" fmla="*/ 1420733 h 1561045"/>
                <a:gd name="connsiteX111" fmla="*/ 375492 w 2485572"/>
                <a:gd name="connsiteY111" fmla="*/ 1420733 h 1561045"/>
                <a:gd name="connsiteX112" fmla="*/ 319537 w 2485572"/>
                <a:gd name="connsiteY112" fmla="*/ 1409655 h 1561045"/>
                <a:gd name="connsiteX113" fmla="*/ 313856 w 2485572"/>
                <a:gd name="connsiteY113" fmla="*/ 1406815 h 1561045"/>
                <a:gd name="connsiteX114" fmla="*/ 308176 w 2485572"/>
                <a:gd name="connsiteY114" fmla="*/ 1406815 h 1561045"/>
                <a:gd name="connsiteX115" fmla="*/ 297098 w 2485572"/>
                <a:gd name="connsiteY115" fmla="*/ 1401134 h 1561045"/>
                <a:gd name="connsiteX116" fmla="*/ 221546 w 2485572"/>
                <a:gd name="connsiteY116" fmla="*/ 1392898 h 1561045"/>
                <a:gd name="connsiteX117" fmla="*/ 213025 w 2485572"/>
                <a:gd name="connsiteY117" fmla="*/ 1392898 h 1561045"/>
                <a:gd name="connsiteX118" fmla="*/ 204504 w 2485572"/>
                <a:gd name="connsiteY118" fmla="*/ 1395738 h 1561045"/>
                <a:gd name="connsiteX119" fmla="*/ 154230 w 2485572"/>
                <a:gd name="connsiteY119" fmla="*/ 1406815 h 1561045"/>
                <a:gd name="connsiteX120" fmla="*/ 148549 w 2485572"/>
                <a:gd name="connsiteY120" fmla="*/ 1403975 h 1561045"/>
                <a:gd name="connsiteX121" fmla="*/ 137472 w 2485572"/>
                <a:gd name="connsiteY121" fmla="*/ 1398294 h 1561045"/>
                <a:gd name="connsiteX122" fmla="*/ 131791 w 2485572"/>
                <a:gd name="connsiteY122" fmla="*/ 1398294 h 1561045"/>
                <a:gd name="connsiteX123" fmla="*/ 67316 w 2485572"/>
                <a:gd name="connsiteY123" fmla="*/ 1418177 h 1561045"/>
                <a:gd name="connsiteX124" fmla="*/ 58795 w 2485572"/>
                <a:gd name="connsiteY124" fmla="*/ 1420733 h 1561045"/>
                <a:gd name="connsiteX125" fmla="*/ 50558 w 2485572"/>
                <a:gd name="connsiteY125" fmla="*/ 1423573 h 1561045"/>
                <a:gd name="connsiteX126" fmla="*/ 42037 w 2485572"/>
                <a:gd name="connsiteY126" fmla="*/ 1423573 h 1561045"/>
                <a:gd name="connsiteX127" fmla="*/ 5681 w 2485572"/>
                <a:gd name="connsiteY127" fmla="*/ 1432094 h 1561045"/>
                <a:gd name="connsiteX128" fmla="*/ 2840 w 2485572"/>
                <a:gd name="connsiteY128" fmla="*/ 1403975 h 1561045"/>
                <a:gd name="connsiteX129" fmla="*/ 0 w 2485572"/>
                <a:gd name="connsiteY129" fmla="*/ 1395738 h 1561045"/>
                <a:gd name="connsiteX130" fmla="*/ 5681 w 2485572"/>
                <a:gd name="connsiteY130" fmla="*/ 1373299 h 1561045"/>
                <a:gd name="connsiteX131" fmla="*/ 5681 w 2485572"/>
                <a:gd name="connsiteY131" fmla="*/ 1361938 h 1561045"/>
                <a:gd name="connsiteX132" fmla="*/ 11361 w 2485572"/>
                <a:gd name="connsiteY132" fmla="*/ 1345180 h 1561045"/>
                <a:gd name="connsiteX133" fmla="*/ 42037 w 2485572"/>
                <a:gd name="connsiteY133" fmla="*/ 1305983 h 1561045"/>
                <a:gd name="connsiteX134" fmla="*/ 47718 w 2485572"/>
                <a:gd name="connsiteY134" fmla="*/ 1294622 h 1561045"/>
                <a:gd name="connsiteX135" fmla="*/ 39197 w 2485572"/>
                <a:gd name="connsiteY135" fmla="*/ 1275024 h 1561045"/>
                <a:gd name="connsiteX136" fmla="*/ 33516 w 2485572"/>
                <a:gd name="connsiteY136" fmla="*/ 1269627 h 1561045"/>
                <a:gd name="connsiteX137" fmla="*/ 33516 w 2485572"/>
                <a:gd name="connsiteY137" fmla="*/ 1244348 h 1561045"/>
                <a:gd name="connsiteX138" fmla="*/ 64475 w 2485572"/>
                <a:gd name="connsiteY138" fmla="*/ 1213389 h 1561045"/>
                <a:gd name="connsiteX139" fmla="*/ 81233 w 2485572"/>
                <a:gd name="connsiteY139" fmla="*/ 1199471 h 1561045"/>
                <a:gd name="connsiteX140" fmla="*/ 86914 w 2485572"/>
                <a:gd name="connsiteY140" fmla="*/ 1190950 h 1561045"/>
                <a:gd name="connsiteX141" fmla="*/ 97991 w 2485572"/>
                <a:gd name="connsiteY141" fmla="*/ 1160275 h 1561045"/>
                <a:gd name="connsiteX142" fmla="*/ 95435 w 2485572"/>
                <a:gd name="connsiteY142" fmla="*/ 1151753 h 1561045"/>
                <a:gd name="connsiteX143" fmla="*/ 95435 w 2485572"/>
                <a:gd name="connsiteY143" fmla="*/ 1121078 h 1561045"/>
                <a:gd name="connsiteX144" fmla="*/ 100832 w 2485572"/>
                <a:gd name="connsiteY144" fmla="*/ 1112557 h 1561045"/>
                <a:gd name="connsiteX145" fmla="*/ 103672 w 2485572"/>
                <a:gd name="connsiteY145" fmla="*/ 1106876 h 1561045"/>
                <a:gd name="connsiteX146" fmla="*/ 154230 w 2485572"/>
                <a:gd name="connsiteY146" fmla="*/ 1070520 h 1561045"/>
                <a:gd name="connsiteX147" fmla="*/ 176668 w 2485572"/>
                <a:gd name="connsiteY147" fmla="*/ 1045241 h 1561045"/>
                <a:gd name="connsiteX148" fmla="*/ 176668 w 2485572"/>
                <a:gd name="connsiteY148" fmla="*/ 1037004 h 1561045"/>
                <a:gd name="connsiteX149" fmla="*/ 173828 w 2485572"/>
                <a:gd name="connsiteY149" fmla="*/ 1028483 h 1561045"/>
                <a:gd name="connsiteX150" fmla="*/ 157070 w 2485572"/>
                <a:gd name="connsiteY150" fmla="*/ 1008885 h 1561045"/>
                <a:gd name="connsiteX151" fmla="*/ 154230 w 2485572"/>
                <a:gd name="connsiteY151" fmla="*/ 1000648 h 1561045"/>
                <a:gd name="connsiteX152" fmla="*/ 157070 w 2485572"/>
                <a:gd name="connsiteY152" fmla="*/ 964008 h 1561045"/>
                <a:gd name="connsiteX153" fmla="*/ 154230 w 2485572"/>
                <a:gd name="connsiteY153" fmla="*/ 955771 h 1561045"/>
                <a:gd name="connsiteX154" fmla="*/ 126111 w 2485572"/>
                <a:gd name="connsiteY154" fmla="*/ 930492 h 1561045"/>
                <a:gd name="connsiteX155" fmla="*/ 112193 w 2485572"/>
                <a:gd name="connsiteY155" fmla="*/ 927652 h 1561045"/>
                <a:gd name="connsiteX156" fmla="*/ 109353 w 2485572"/>
                <a:gd name="connsiteY156" fmla="*/ 921971 h 1561045"/>
                <a:gd name="connsiteX157" fmla="*/ 109353 w 2485572"/>
                <a:gd name="connsiteY157" fmla="*/ 908053 h 1561045"/>
                <a:gd name="connsiteX158" fmla="*/ 117590 w 2485572"/>
                <a:gd name="connsiteY158" fmla="*/ 891295 h 1561045"/>
                <a:gd name="connsiteX159" fmla="*/ 123270 w 2485572"/>
                <a:gd name="connsiteY159" fmla="*/ 885615 h 1561045"/>
                <a:gd name="connsiteX160" fmla="*/ 148549 w 2485572"/>
                <a:gd name="connsiteY160" fmla="*/ 866016 h 1561045"/>
                <a:gd name="connsiteX161" fmla="*/ 128951 w 2485572"/>
                <a:gd name="connsiteY161" fmla="*/ 840738 h 1561045"/>
                <a:gd name="connsiteX162" fmla="*/ 126111 w 2485572"/>
                <a:gd name="connsiteY162" fmla="*/ 821139 h 1561045"/>
                <a:gd name="connsiteX163" fmla="*/ 140028 w 2485572"/>
                <a:gd name="connsiteY163" fmla="*/ 812618 h 1561045"/>
                <a:gd name="connsiteX164" fmla="*/ 142869 w 2485572"/>
                <a:gd name="connsiteY164" fmla="*/ 790464 h 1561045"/>
                <a:gd name="connsiteX165" fmla="*/ 154230 w 2485572"/>
                <a:gd name="connsiteY165" fmla="*/ 773422 h 1561045"/>
                <a:gd name="connsiteX166" fmla="*/ 157070 w 2485572"/>
                <a:gd name="connsiteY166" fmla="*/ 762344 h 1561045"/>
                <a:gd name="connsiteX167" fmla="*/ 157070 w 2485572"/>
                <a:gd name="connsiteY167" fmla="*/ 753824 h 1561045"/>
                <a:gd name="connsiteX168" fmla="*/ 145709 w 2485572"/>
                <a:gd name="connsiteY168" fmla="*/ 731385 h 1561045"/>
                <a:gd name="connsiteX169" fmla="*/ 145709 w 2485572"/>
                <a:gd name="connsiteY169" fmla="*/ 723148 h 1561045"/>
                <a:gd name="connsiteX170" fmla="*/ 159627 w 2485572"/>
                <a:gd name="connsiteY170" fmla="*/ 714627 h 1561045"/>
                <a:gd name="connsiteX171" fmla="*/ 204504 w 2485572"/>
                <a:gd name="connsiteY171" fmla="*/ 708946 h 1561045"/>
                <a:gd name="connsiteX172" fmla="*/ 232623 w 2485572"/>
                <a:gd name="connsiteY172" fmla="*/ 678271 h 1561045"/>
                <a:gd name="connsiteX173" fmla="*/ 232623 w 2485572"/>
                <a:gd name="connsiteY173" fmla="*/ 666909 h 1561045"/>
                <a:gd name="connsiteX174" fmla="*/ 215865 w 2485572"/>
                <a:gd name="connsiteY174" fmla="*/ 644755 h 1561045"/>
                <a:gd name="connsiteX175" fmla="*/ 218705 w 2485572"/>
                <a:gd name="connsiteY175" fmla="*/ 613795 h 1561045"/>
                <a:gd name="connsiteX176" fmla="*/ 241144 w 2485572"/>
                <a:gd name="connsiteY176" fmla="*/ 582836 h 1561045"/>
                <a:gd name="connsiteX177" fmla="*/ 252221 w 2485572"/>
                <a:gd name="connsiteY177" fmla="*/ 571758 h 1561045"/>
                <a:gd name="connsiteX178" fmla="*/ 285737 w 2485572"/>
                <a:gd name="connsiteY178" fmla="*/ 524041 h 1561045"/>
                <a:gd name="connsiteX179" fmla="*/ 291418 w 2485572"/>
                <a:gd name="connsiteY179" fmla="*/ 518644 h 1561045"/>
                <a:gd name="connsiteX180" fmla="*/ 322377 w 2485572"/>
                <a:gd name="connsiteY180" fmla="*/ 518644 h 1561045"/>
                <a:gd name="connsiteX181" fmla="*/ 333455 w 2485572"/>
                <a:gd name="connsiteY181" fmla="*/ 510123 h 1561045"/>
                <a:gd name="connsiteX182" fmla="*/ 341976 w 2485572"/>
                <a:gd name="connsiteY182" fmla="*/ 482004 h 1561045"/>
                <a:gd name="connsiteX183" fmla="*/ 347372 w 2485572"/>
                <a:gd name="connsiteY183" fmla="*/ 476607 h 1561045"/>
                <a:gd name="connsiteX184" fmla="*/ 386853 w 2485572"/>
                <a:gd name="connsiteY184" fmla="*/ 459565 h 1561045"/>
                <a:gd name="connsiteX185" fmla="*/ 389409 w 2485572"/>
                <a:gd name="connsiteY185" fmla="*/ 454169 h 1561045"/>
                <a:gd name="connsiteX186" fmla="*/ 400770 w 2485572"/>
                <a:gd name="connsiteY186" fmla="*/ 434570 h 1561045"/>
                <a:gd name="connsiteX187" fmla="*/ 414688 w 2485572"/>
                <a:gd name="connsiteY187" fmla="*/ 392534 h 1561045"/>
                <a:gd name="connsiteX188" fmla="*/ 428890 w 2485572"/>
                <a:gd name="connsiteY188" fmla="*/ 341976 h 1561045"/>
                <a:gd name="connsiteX189" fmla="*/ 434286 w 2485572"/>
                <a:gd name="connsiteY189" fmla="*/ 255062 h 1561045"/>
                <a:gd name="connsiteX190" fmla="*/ 437127 w 2485572"/>
                <a:gd name="connsiteY190" fmla="*/ 252221 h 1561045"/>
                <a:gd name="connsiteX191" fmla="*/ 448488 w 2485572"/>
                <a:gd name="connsiteY191" fmla="*/ 235463 h 1561045"/>
                <a:gd name="connsiteX192" fmla="*/ 468086 w 2485572"/>
                <a:gd name="connsiteY192" fmla="*/ 221546 h 1561045"/>
                <a:gd name="connsiteX193" fmla="*/ 501602 w 2485572"/>
                <a:gd name="connsiteY193" fmla="*/ 215865 h 1561045"/>
                <a:gd name="connsiteX194" fmla="*/ 512964 w 2485572"/>
                <a:gd name="connsiteY194" fmla="*/ 213025 h 1561045"/>
                <a:gd name="connsiteX195" fmla="*/ 555000 w 2485572"/>
                <a:gd name="connsiteY195" fmla="*/ 187746 h 1561045"/>
                <a:gd name="connsiteX196" fmla="*/ 557557 w 2485572"/>
                <a:gd name="connsiteY196" fmla="*/ 182349 h 1561045"/>
                <a:gd name="connsiteX197" fmla="*/ 602434 w 2485572"/>
                <a:gd name="connsiteY197" fmla="*/ 131791 h 1561045"/>
                <a:gd name="connsiteX198" fmla="*/ 605274 w 2485572"/>
                <a:gd name="connsiteY198" fmla="*/ 123270 h 1561045"/>
                <a:gd name="connsiteX199" fmla="*/ 594197 w 2485572"/>
                <a:gd name="connsiteY199" fmla="*/ 70156 h 1561045"/>
                <a:gd name="connsiteX200" fmla="*/ 650151 w 2485572"/>
                <a:gd name="connsiteY200" fmla="*/ 92595 h 1561045"/>
                <a:gd name="connsiteX201" fmla="*/ 664069 w 2485572"/>
                <a:gd name="connsiteY201" fmla="*/ 92595 h 1561045"/>
                <a:gd name="connsiteX202" fmla="*/ 689348 w 2485572"/>
                <a:gd name="connsiteY202" fmla="*/ 98275 h 1561045"/>
                <a:gd name="connsiteX203" fmla="*/ 723148 w 2485572"/>
                <a:gd name="connsiteY203" fmla="*/ 89754 h 1561045"/>
                <a:gd name="connsiteX204" fmla="*/ 725704 w 2485572"/>
                <a:gd name="connsiteY204" fmla="*/ 92595 h 1561045"/>
                <a:gd name="connsiteX205" fmla="*/ 731385 w 2485572"/>
                <a:gd name="connsiteY205" fmla="*/ 92595 h 1561045"/>
                <a:gd name="connsiteX206" fmla="*/ 737065 w 2485572"/>
                <a:gd name="connsiteY206" fmla="*/ 95435 h 1561045"/>
                <a:gd name="connsiteX207" fmla="*/ 742746 w 2485572"/>
                <a:gd name="connsiteY207" fmla="*/ 95435 h 1561045"/>
                <a:gd name="connsiteX208" fmla="*/ 779102 w 2485572"/>
                <a:gd name="connsiteY208" fmla="*/ 75837 h 1561045"/>
                <a:gd name="connsiteX209" fmla="*/ 818299 w 2485572"/>
                <a:gd name="connsiteY209" fmla="*/ 39197 h 1561045"/>
                <a:gd name="connsiteX210" fmla="*/ 823980 w 2485572"/>
                <a:gd name="connsiteY210" fmla="*/ 33800 h 1561045"/>
                <a:gd name="connsiteX211" fmla="*/ 851815 w 2485572"/>
                <a:gd name="connsiteY211" fmla="*/ 19598 h 1561045"/>
                <a:gd name="connsiteX212" fmla="*/ 854655 w 2485572"/>
                <a:gd name="connsiteY212" fmla="*/ 14202 h 1561045"/>
                <a:gd name="connsiteX213" fmla="*/ 888455 w 2485572"/>
                <a:gd name="connsiteY213" fmla="*/ 8521 h 1561045"/>
                <a:gd name="connsiteX214" fmla="*/ 893852 w 2485572"/>
                <a:gd name="connsiteY214" fmla="*/ 11361 h 1561045"/>
                <a:gd name="connsiteX215" fmla="*/ 933332 w 2485572"/>
                <a:gd name="connsiteY215" fmla="*/ 36640 h 1561045"/>
                <a:gd name="connsiteX216" fmla="*/ 938729 w 2485572"/>
                <a:gd name="connsiteY216" fmla="*/ 42037 h 1561045"/>
                <a:gd name="connsiteX217" fmla="*/ 969689 w 2485572"/>
                <a:gd name="connsiteY217" fmla="*/ 61635 h 1561045"/>
                <a:gd name="connsiteX218" fmla="*/ 972529 w 2485572"/>
                <a:gd name="connsiteY218" fmla="*/ 64475 h 1561045"/>
                <a:gd name="connsiteX219" fmla="*/ 977925 w 2485572"/>
                <a:gd name="connsiteY219" fmla="*/ 67316 h 1561045"/>
                <a:gd name="connsiteX220" fmla="*/ 1011725 w 2485572"/>
                <a:gd name="connsiteY220" fmla="*/ 67316 h 1561045"/>
                <a:gd name="connsiteX221" fmla="*/ 1031324 w 2485572"/>
                <a:gd name="connsiteY221" fmla="*/ 64475 h 1561045"/>
                <a:gd name="connsiteX222" fmla="*/ 1042401 w 2485572"/>
                <a:gd name="connsiteY222" fmla="*/ 64475 h 1561045"/>
                <a:gd name="connsiteX223" fmla="*/ 1104036 w 2485572"/>
                <a:gd name="connsiteY223" fmla="*/ 70156 h 1561045"/>
                <a:gd name="connsiteX224" fmla="*/ 1109717 w 2485572"/>
                <a:gd name="connsiteY224" fmla="*/ 75837 h 1561045"/>
                <a:gd name="connsiteX225" fmla="*/ 1118238 w 2485572"/>
                <a:gd name="connsiteY225" fmla="*/ 81233 h 1561045"/>
                <a:gd name="connsiteX226" fmla="*/ 1121078 w 2485572"/>
                <a:gd name="connsiteY226" fmla="*/ 84074 h 1561045"/>
                <a:gd name="connsiteX227" fmla="*/ 1143517 w 2485572"/>
                <a:gd name="connsiteY227" fmla="*/ 95435 h 1561045"/>
                <a:gd name="connsiteX228" fmla="*/ 1151754 w 2485572"/>
                <a:gd name="connsiteY228" fmla="*/ 100832 h 1561045"/>
                <a:gd name="connsiteX229" fmla="*/ 1171352 w 2485572"/>
                <a:gd name="connsiteY229" fmla="*/ 100832 h 1561045"/>
                <a:gd name="connsiteX230" fmla="*/ 1174192 w 2485572"/>
                <a:gd name="connsiteY230" fmla="*/ 98275 h 1561045"/>
                <a:gd name="connsiteX231" fmla="*/ 1188110 w 2485572"/>
                <a:gd name="connsiteY231" fmla="*/ 89754 h 1561045"/>
                <a:gd name="connsiteX232" fmla="*/ 1193791 w 2485572"/>
                <a:gd name="connsiteY232" fmla="*/ 84074 h 1561045"/>
                <a:gd name="connsiteX233" fmla="*/ 1238668 w 2485572"/>
                <a:gd name="connsiteY233" fmla="*/ 75837 h 1561045"/>
                <a:gd name="connsiteX234" fmla="*/ 1244348 w 2485572"/>
                <a:gd name="connsiteY234" fmla="*/ 78677 h 1561045"/>
                <a:gd name="connsiteX235" fmla="*/ 1272184 w 2485572"/>
                <a:gd name="connsiteY235" fmla="*/ 75837 h 1561045"/>
                <a:gd name="connsiteX236" fmla="*/ 1280705 w 2485572"/>
                <a:gd name="connsiteY236" fmla="*/ 72996 h 1561045"/>
                <a:gd name="connsiteX237" fmla="*/ 1286385 w 2485572"/>
                <a:gd name="connsiteY237" fmla="*/ 72996 h 1561045"/>
                <a:gd name="connsiteX238" fmla="*/ 1348020 w 2485572"/>
                <a:gd name="connsiteY238" fmla="*/ 50558 h 1561045"/>
                <a:gd name="connsiteX239" fmla="*/ 1350861 w 2485572"/>
                <a:gd name="connsiteY239" fmla="*/ 50558 h 1561045"/>
                <a:gd name="connsiteX240" fmla="*/ 1392898 w 2485572"/>
                <a:gd name="connsiteY240" fmla="*/ 39197 h 1561045"/>
                <a:gd name="connsiteX241" fmla="*/ 1406815 w 2485572"/>
                <a:gd name="connsiteY241" fmla="*/ 39197 h 1561045"/>
                <a:gd name="connsiteX242" fmla="*/ 1459929 w 2485572"/>
                <a:gd name="connsiteY242" fmla="*/ 36640 h 1561045"/>
                <a:gd name="connsiteX243" fmla="*/ 1468450 w 2485572"/>
                <a:gd name="connsiteY243" fmla="*/ 36640 h 1561045"/>
                <a:gd name="connsiteX244" fmla="*/ 1474131 w 2485572"/>
                <a:gd name="connsiteY244" fmla="*/ 33800 h 1561045"/>
                <a:gd name="connsiteX245" fmla="*/ 1479528 w 2485572"/>
                <a:gd name="connsiteY245" fmla="*/ 30960 h 1561045"/>
                <a:gd name="connsiteX246" fmla="*/ 1485208 w 2485572"/>
                <a:gd name="connsiteY246" fmla="*/ 30960 h 1561045"/>
                <a:gd name="connsiteX247" fmla="*/ 1544003 w 2485572"/>
                <a:gd name="connsiteY247" fmla="*/ 16758 h 1561045"/>
                <a:gd name="connsiteX248" fmla="*/ 1549684 w 2485572"/>
                <a:gd name="connsiteY248" fmla="*/ 14202 h 1561045"/>
                <a:gd name="connsiteX249" fmla="*/ 1555364 w 2485572"/>
                <a:gd name="connsiteY249" fmla="*/ 14202 h 1561045"/>
                <a:gd name="connsiteX250" fmla="*/ 1563601 w 2485572"/>
                <a:gd name="connsiteY250" fmla="*/ 11361 h 1561045"/>
                <a:gd name="connsiteX251" fmla="*/ 1614159 w 2485572"/>
                <a:gd name="connsiteY251" fmla="*/ 22439 h 1561045"/>
                <a:gd name="connsiteX252" fmla="*/ 1619840 w 2485572"/>
                <a:gd name="connsiteY252" fmla="*/ 19598 h 1561045"/>
                <a:gd name="connsiteX253" fmla="*/ 1630917 w 2485572"/>
                <a:gd name="connsiteY253" fmla="*/ 16758 h 1561045"/>
                <a:gd name="connsiteX254" fmla="*/ 1645119 w 2485572"/>
                <a:gd name="connsiteY254" fmla="*/ 8521 h 1561045"/>
                <a:gd name="connsiteX255" fmla="*/ 1653356 w 2485572"/>
                <a:gd name="connsiteY255" fmla="*/ 5681 h 1561045"/>
                <a:gd name="connsiteX256" fmla="*/ 1689712 w 2485572"/>
                <a:gd name="connsiteY256" fmla="*/ 0 h 1561045"/>
                <a:gd name="connsiteX257" fmla="*/ 1698233 w 2485572"/>
                <a:gd name="connsiteY257" fmla="*/ 11361 h 1561045"/>
                <a:gd name="connsiteX258" fmla="*/ 1703914 w 2485572"/>
                <a:gd name="connsiteY258" fmla="*/ 14202 h 1561045"/>
                <a:gd name="connsiteX259" fmla="*/ 1709310 w 2485572"/>
                <a:gd name="connsiteY259" fmla="*/ 16758 h 1561045"/>
                <a:gd name="connsiteX260" fmla="*/ 1717831 w 2485572"/>
                <a:gd name="connsiteY260" fmla="*/ 16758 h 1561045"/>
                <a:gd name="connsiteX261" fmla="*/ 1757028 w 2485572"/>
                <a:gd name="connsiteY261" fmla="*/ 22439 h 1561045"/>
                <a:gd name="connsiteX262" fmla="*/ 1762708 w 2485572"/>
                <a:gd name="connsiteY262" fmla="*/ 25279 h 1561045"/>
                <a:gd name="connsiteX263" fmla="*/ 1768389 w 2485572"/>
                <a:gd name="connsiteY263" fmla="*/ 25279 h 1561045"/>
                <a:gd name="connsiteX264" fmla="*/ 1787987 w 2485572"/>
                <a:gd name="connsiteY264" fmla="*/ 33800 h 1561045"/>
                <a:gd name="connsiteX265" fmla="*/ 1793384 w 2485572"/>
                <a:gd name="connsiteY265" fmla="*/ 33800 h 1561045"/>
                <a:gd name="connsiteX266" fmla="*/ 1801905 w 2485572"/>
                <a:gd name="connsiteY266" fmla="*/ 36640 h 1561045"/>
                <a:gd name="connsiteX267" fmla="*/ 1835421 w 2485572"/>
                <a:gd name="connsiteY267" fmla="*/ 42037 h 1561045"/>
                <a:gd name="connsiteX268" fmla="*/ 1891659 w 2485572"/>
                <a:gd name="connsiteY268" fmla="*/ 61635 h 1561045"/>
                <a:gd name="connsiteX269" fmla="*/ 1897340 w 2485572"/>
                <a:gd name="connsiteY269" fmla="*/ 64475 h 1561045"/>
                <a:gd name="connsiteX270" fmla="*/ 1899896 w 2485572"/>
                <a:gd name="connsiteY270" fmla="*/ 67316 h 1561045"/>
                <a:gd name="connsiteX271" fmla="*/ 1944774 w 2485572"/>
                <a:gd name="connsiteY271" fmla="*/ 123270 h 1561045"/>
                <a:gd name="connsiteX272" fmla="*/ 1947614 w 2485572"/>
                <a:gd name="connsiteY272" fmla="*/ 128951 h 1561045"/>
                <a:gd name="connsiteX273" fmla="*/ 1950454 w 2485572"/>
                <a:gd name="connsiteY273" fmla="*/ 131791 h 1561045"/>
                <a:gd name="connsiteX274" fmla="*/ 1956135 w 2485572"/>
                <a:gd name="connsiteY274" fmla="*/ 140312 h 1561045"/>
                <a:gd name="connsiteX275" fmla="*/ 1958975 w 2485572"/>
                <a:gd name="connsiteY275" fmla="*/ 145709 h 1561045"/>
                <a:gd name="connsiteX276" fmla="*/ 1961532 w 2485572"/>
                <a:gd name="connsiteY276" fmla="*/ 154230 h 1561045"/>
                <a:gd name="connsiteX277" fmla="*/ 1998172 w 2485572"/>
                <a:gd name="connsiteY277" fmla="*/ 204788 h 1561045"/>
                <a:gd name="connsiteX278" fmla="*/ 2003569 w 2485572"/>
                <a:gd name="connsiteY278" fmla="*/ 207344 h 1561045"/>
                <a:gd name="connsiteX279" fmla="*/ 2009249 w 2485572"/>
                <a:gd name="connsiteY279" fmla="*/ 210184 h 1561045"/>
                <a:gd name="connsiteX280" fmla="*/ 2017770 w 2485572"/>
                <a:gd name="connsiteY280" fmla="*/ 210184 h 1561045"/>
                <a:gd name="connsiteX281" fmla="*/ 2026007 w 2485572"/>
                <a:gd name="connsiteY281" fmla="*/ 213025 h 1561045"/>
                <a:gd name="connsiteX282" fmla="*/ 2037368 w 2485572"/>
                <a:gd name="connsiteY282" fmla="*/ 215865 h 1561045"/>
                <a:gd name="connsiteX283" fmla="*/ 2099003 w 2485572"/>
                <a:gd name="connsiteY283" fmla="*/ 221546 h 1561045"/>
                <a:gd name="connsiteX284" fmla="*/ 2104684 w 2485572"/>
                <a:gd name="connsiteY284" fmla="*/ 224386 h 1561045"/>
                <a:gd name="connsiteX285" fmla="*/ 2112921 w 2485572"/>
                <a:gd name="connsiteY285" fmla="*/ 224386 h 1561045"/>
                <a:gd name="connsiteX286" fmla="*/ 2124283 w 2485572"/>
                <a:gd name="connsiteY286" fmla="*/ 229783 h 1561045"/>
                <a:gd name="connsiteX287" fmla="*/ 2177397 w 2485572"/>
                <a:gd name="connsiteY287" fmla="*/ 229783 h 1561045"/>
                <a:gd name="connsiteX288" fmla="*/ 2185918 w 2485572"/>
                <a:gd name="connsiteY288" fmla="*/ 232623 h 1561045"/>
                <a:gd name="connsiteX289" fmla="*/ 2213753 w 2485572"/>
                <a:gd name="connsiteY289" fmla="*/ 226942 h 1561045"/>
                <a:gd name="connsiteX290" fmla="*/ 2219434 w 2485572"/>
                <a:gd name="connsiteY290" fmla="*/ 224386 h 1561045"/>
                <a:gd name="connsiteX291" fmla="*/ 2241872 w 2485572"/>
                <a:gd name="connsiteY291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19366 w 2485572"/>
                <a:gd name="connsiteY67" fmla="*/ 1472045 h 1561045"/>
                <a:gd name="connsiteX68" fmla="*/ 2033641 w 2485572"/>
                <a:gd name="connsiteY68" fmla="*/ 1491095 h 1561045"/>
                <a:gd name="connsiteX69" fmla="*/ 1905054 w 2485572"/>
                <a:gd name="connsiteY69" fmla="*/ 1489507 h 1561045"/>
                <a:gd name="connsiteX70" fmla="*/ 1739954 w 2485572"/>
                <a:gd name="connsiteY70" fmla="*/ 1443470 h 1561045"/>
                <a:gd name="connsiteX71" fmla="*/ 1547866 w 2485572"/>
                <a:gd name="connsiteY71" fmla="*/ 1454582 h 1561045"/>
                <a:gd name="connsiteX72" fmla="*/ 1352604 w 2485572"/>
                <a:gd name="connsiteY72" fmla="*/ 1422832 h 1561045"/>
                <a:gd name="connsiteX73" fmla="*/ 1214492 w 2485572"/>
                <a:gd name="connsiteY73" fmla="*/ 1387908 h 1561045"/>
                <a:gd name="connsiteX74" fmla="*/ 1047569 w 2485572"/>
                <a:gd name="connsiteY74" fmla="*/ 1402296 h 1561045"/>
                <a:gd name="connsiteX75" fmla="*/ 1022803 w 2485572"/>
                <a:gd name="connsiteY75" fmla="*/ 1387217 h 1561045"/>
                <a:gd name="connsiteX76" fmla="*/ 1011725 w 2485572"/>
                <a:gd name="connsiteY76" fmla="*/ 1381536 h 1561045"/>
                <a:gd name="connsiteX77" fmla="*/ 1000364 w 2485572"/>
                <a:gd name="connsiteY77" fmla="*/ 1381536 h 1561045"/>
                <a:gd name="connsiteX78" fmla="*/ 961167 w 2485572"/>
                <a:gd name="connsiteY78" fmla="*/ 1376140 h 1561045"/>
                <a:gd name="connsiteX79" fmla="*/ 924811 w 2485572"/>
                <a:gd name="connsiteY79" fmla="*/ 1367618 h 1561045"/>
                <a:gd name="connsiteX80" fmla="*/ 919131 w 2485572"/>
                <a:gd name="connsiteY80" fmla="*/ 1367618 h 1561045"/>
                <a:gd name="connsiteX81" fmla="*/ 913450 w 2485572"/>
                <a:gd name="connsiteY81" fmla="*/ 1364778 h 1561045"/>
                <a:gd name="connsiteX82" fmla="*/ 908053 w 2485572"/>
                <a:gd name="connsiteY82" fmla="*/ 1364778 h 1561045"/>
                <a:gd name="connsiteX83" fmla="*/ 877094 w 2485572"/>
                <a:gd name="connsiteY83" fmla="*/ 1381536 h 1561045"/>
                <a:gd name="connsiteX84" fmla="*/ 868857 w 2485572"/>
                <a:gd name="connsiteY84" fmla="*/ 1390057 h 1561045"/>
                <a:gd name="connsiteX85" fmla="*/ 835057 w 2485572"/>
                <a:gd name="connsiteY85" fmla="*/ 1434934 h 1561045"/>
                <a:gd name="connsiteX86" fmla="*/ 832217 w 2485572"/>
                <a:gd name="connsiteY86" fmla="*/ 1440331 h 1561045"/>
                <a:gd name="connsiteX87" fmla="*/ 832217 w 2485572"/>
                <a:gd name="connsiteY87" fmla="*/ 1446012 h 1561045"/>
                <a:gd name="connsiteX88" fmla="*/ 767741 w 2485572"/>
                <a:gd name="connsiteY88" fmla="*/ 1513327 h 1561045"/>
                <a:gd name="connsiteX89" fmla="*/ 711787 w 2485572"/>
                <a:gd name="connsiteY89" fmla="*/ 1535766 h 1561045"/>
                <a:gd name="connsiteX90" fmla="*/ 686508 w 2485572"/>
                <a:gd name="connsiteY90" fmla="*/ 1541447 h 1561045"/>
                <a:gd name="connsiteX91" fmla="*/ 661513 w 2485572"/>
                <a:gd name="connsiteY91" fmla="*/ 1549684 h 1561045"/>
                <a:gd name="connsiteX92" fmla="*/ 658672 w 2485572"/>
                <a:gd name="connsiteY92" fmla="*/ 1552524 h 1561045"/>
                <a:gd name="connsiteX93" fmla="*/ 652992 w 2485572"/>
                <a:gd name="connsiteY93" fmla="*/ 1555364 h 1561045"/>
                <a:gd name="connsiteX94" fmla="*/ 624873 w 2485572"/>
                <a:gd name="connsiteY94" fmla="*/ 1561045 h 1561045"/>
                <a:gd name="connsiteX95" fmla="*/ 619476 w 2485572"/>
                <a:gd name="connsiteY95" fmla="*/ 1558205 h 1561045"/>
                <a:gd name="connsiteX96" fmla="*/ 616636 w 2485572"/>
                <a:gd name="connsiteY96" fmla="*/ 1555364 h 1561045"/>
                <a:gd name="connsiteX97" fmla="*/ 597037 w 2485572"/>
                <a:gd name="connsiteY97" fmla="*/ 1532926 h 1561045"/>
                <a:gd name="connsiteX98" fmla="*/ 594197 w 2485572"/>
                <a:gd name="connsiteY98" fmla="*/ 1521848 h 1561045"/>
                <a:gd name="connsiteX99" fmla="*/ 591357 w 2485572"/>
                <a:gd name="connsiteY99" fmla="*/ 1519008 h 1561045"/>
                <a:gd name="connsiteX100" fmla="*/ 566078 w 2485572"/>
                <a:gd name="connsiteY100" fmla="*/ 1482368 h 1561045"/>
                <a:gd name="connsiteX101" fmla="*/ 560397 w 2485572"/>
                <a:gd name="connsiteY101" fmla="*/ 1471291 h 1561045"/>
                <a:gd name="connsiteX102" fmla="*/ 555000 w 2485572"/>
                <a:gd name="connsiteY102" fmla="*/ 1465610 h 1561045"/>
                <a:gd name="connsiteX103" fmla="*/ 498762 w 2485572"/>
                <a:gd name="connsiteY103" fmla="*/ 1432094 h 1561045"/>
                <a:gd name="connsiteX104" fmla="*/ 490525 w 2485572"/>
                <a:gd name="connsiteY104" fmla="*/ 1429254 h 1561045"/>
                <a:gd name="connsiteX105" fmla="*/ 487685 w 2485572"/>
                <a:gd name="connsiteY105" fmla="*/ 1429254 h 1561045"/>
                <a:gd name="connsiteX106" fmla="*/ 462406 w 2485572"/>
                <a:gd name="connsiteY106" fmla="*/ 1426413 h 1561045"/>
                <a:gd name="connsiteX107" fmla="*/ 400770 w 2485572"/>
                <a:gd name="connsiteY107" fmla="*/ 1426413 h 1561045"/>
                <a:gd name="connsiteX108" fmla="*/ 392250 w 2485572"/>
                <a:gd name="connsiteY108" fmla="*/ 1423573 h 1561045"/>
                <a:gd name="connsiteX109" fmla="*/ 384013 w 2485572"/>
                <a:gd name="connsiteY109" fmla="*/ 1420733 h 1561045"/>
                <a:gd name="connsiteX110" fmla="*/ 375492 w 2485572"/>
                <a:gd name="connsiteY110" fmla="*/ 1420733 h 1561045"/>
                <a:gd name="connsiteX111" fmla="*/ 319537 w 2485572"/>
                <a:gd name="connsiteY111" fmla="*/ 1409655 h 1561045"/>
                <a:gd name="connsiteX112" fmla="*/ 313856 w 2485572"/>
                <a:gd name="connsiteY112" fmla="*/ 1406815 h 1561045"/>
                <a:gd name="connsiteX113" fmla="*/ 308176 w 2485572"/>
                <a:gd name="connsiteY113" fmla="*/ 1406815 h 1561045"/>
                <a:gd name="connsiteX114" fmla="*/ 297098 w 2485572"/>
                <a:gd name="connsiteY114" fmla="*/ 1401134 h 1561045"/>
                <a:gd name="connsiteX115" fmla="*/ 221546 w 2485572"/>
                <a:gd name="connsiteY115" fmla="*/ 1392898 h 1561045"/>
                <a:gd name="connsiteX116" fmla="*/ 213025 w 2485572"/>
                <a:gd name="connsiteY116" fmla="*/ 1392898 h 1561045"/>
                <a:gd name="connsiteX117" fmla="*/ 204504 w 2485572"/>
                <a:gd name="connsiteY117" fmla="*/ 1395738 h 1561045"/>
                <a:gd name="connsiteX118" fmla="*/ 154230 w 2485572"/>
                <a:gd name="connsiteY118" fmla="*/ 1406815 h 1561045"/>
                <a:gd name="connsiteX119" fmla="*/ 148549 w 2485572"/>
                <a:gd name="connsiteY119" fmla="*/ 1403975 h 1561045"/>
                <a:gd name="connsiteX120" fmla="*/ 137472 w 2485572"/>
                <a:gd name="connsiteY120" fmla="*/ 1398294 h 1561045"/>
                <a:gd name="connsiteX121" fmla="*/ 131791 w 2485572"/>
                <a:gd name="connsiteY121" fmla="*/ 1398294 h 1561045"/>
                <a:gd name="connsiteX122" fmla="*/ 67316 w 2485572"/>
                <a:gd name="connsiteY122" fmla="*/ 1418177 h 1561045"/>
                <a:gd name="connsiteX123" fmla="*/ 58795 w 2485572"/>
                <a:gd name="connsiteY123" fmla="*/ 1420733 h 1561045"/>
                <a:gd name="connsiteX124" fmla="*/ 50558 w 2485572"/>
                <a:gd name="connsiteY124" fmla="*/ 1423573 h 1561045"/>
                <a:gd name="connsiteX125" fmla="*/ 42037 w 2485572"/>
                <a:gd name="connsiteY125" fmla="*/ 1423573 h 1561045"/>
                <a:gd name="connsiteX126" fmla="*/ 5681 w 2485572"/>
                <a:gd name="connsiteY126" fmla="*/ 1432094 h 1561045"/>
                <a:gd name="connsiteX127" fmla="*/ 2840 w 2485572"/>
                <a:gd name="connsiteY127" fmla="*/ 1403975 h 1561045"/>
                <a:gd name="connsiteX128" fmla="*/ 0 w 2485572"/>
                <a:gd name="connsiteY128" fmla="*/ 1395738 h 1561045"/>
                <a:gd name="connsiteX129" fmla="*/ 5681 w 2485572"/>
                <a:gd name="connsiteY129" fmla="*/ 1373299 h 1561045"/>
                <a:gd name="connsiteX130" fmla="*/ 5681 w 2485572"/>
                <a:gd name="connsiteY130" fmla="*/ 1361938 h 1561045"/>
                <a:gd name="connsiteX131" fmla="*/ 11361 w 2485572"/>
                <a:gd name="connsiteY131" fmla="*/ 1345180 h 1561045"/>
                <a:gd name="connsiteX132" fmla="*/ 42037 w 2485572"/>
                <a:gd name="connsiteY132" fmla="*/ 1305983 h 1561045"/>
                <a:gd name="connsiteX133" fmla="*/ 47718 w 2485572"/>
                <a:gd name="connsiteY133" fmla="*/ 1294622 h 1561045"/>
                <a:gd name="connsiteX134" fmla="*/ 39197 w 2485572"/>
                <a:gd name="connsiteY134" fmla="*/ 1275024 h 1561045"/>
                <a:gd name="connsiteX135" fmla="*/ 33516 w 2485572"/>
                <a:gd name="connsiteY135" fmla="*/ 1269627 h 1561045"/>
                <a:gd name="connsiteX136" fmla="*/ 33516 w 2485572"/>
                <a:gd name="connsiteY136" fmla="*/ 1244348 h 1561045"/>
                <a:gd name="connsiteX137" fmla="*/ 64475 w 2485572"/>
                <a:gd name="connsiteY137" fmla="*/ 1213389 h 1561045"/>
                <a:gd name="connsiteX138" fmla="*/ 81233 w 2485572"/>
                <a:gd name="connsiteY138" fmla="*/ 1199471 h 1561045"/>
                <a:gd name="connsiteX139" fmla="*/ 86914 w 2485572"/>
                <a:gd name="connsiteY139" fmla="*/ 1190950 h 1561045"/>
                <a:gd name="connsiteX140" fmla="*/ 97991 w 2485572"/>
                <a:gd name="connsiteY140" fmla="*/ 1160275 h 1561045"/>
                <a:gd name="connsiteX141" fmla="*/ 95435 w 2485572"/>
                <a:gd name="connsiteY141" fmla="*/ 1151753 h 1561045"/>
                <a:gd name="connsiteX142" fmla="*/ 95435 w 2485572"/>
                <a:gd name="connsiteY142" fmla="*/ 1121078 h 1561045"/>
                <a:gd name="connsiteX143" fmla="*/ 100832 w 2485572"/>
                <a:gd name="connsiteY143" fmla="*/ 1112557 h 1561045"/>
                <a:gd name="connsiteX144" fmla="*/ 103672 w 2485572"/>
                <a:gd name="connsiteY144" fmla="*/ 1106876 h 1561045"/>
                <a:gd name="connsiteX145" fmla="*/ 154230 w 2485572"/>
                <a:gd name="connsiteY145" fmla="*/ 1070520 h 1561045"/>
                <a:gd name="connsiteX146" fmla="*/ 176668 w 2485572"/>
                <a:gd name="connsiteY146" fmla="*/ 1045241 h 1561045"/>
                <a:gd name="connsiteX147" fmla="*/ 176668 w 2485572"/>
                <a:gd name="connsiteY147" fmla="*/ 1037004 h 1561045"/>
                <a:gd name="connsiteX148" fmla="*/ 173828 w 2485572"/>
                <a:gd name="connsiteY148" fmla="*/ 1028483 h 1561045"/>
                <a:gd name="connsiteX149" fmla="*/ 157070 w 2485572"/>
                <a:gd name="connsiteY149" fmla="*/ 1008885 h 1561045"/>
                <a:gd name="connsiteX150" fmla="*/ 154230 w 2485572"/>
                <a:gd name="connsiteY150" fmla="*/ 1000648 h 1561045"/>
                <a:gd name="connsiteX151" fmla="*/ 157070 w 2485572"/>
                <a:gd name="connsiteY151" fmla="*/ 964008 h 1561045"/>
                <a:gd name="connsiteX152" fmla="*/ 154230 w 2485572"/>
                <a:gd name="connsiteY152" fmla="*/ 955771 h 1561045"/>
                <a:gd name="connsiteX153" fmla="*/ 126111 w 2485572"/>
                <a:gd name="connsiteY153" fmla="*/ 930492 h 1561045"/>
                <a:gd name="connsiteX154" fmla="*/ 112193 w 2485572"/>
                <a:gd name="connsiteY154" fmla="*/ 927652 h 1561045"/>
                <a:gd name="connsiteX155" fmla="*/ 109353 w 2485572"/>
                <a:gd name="connsiteY155" fmla="*/ 921971 h 1561045"/>
                <a:gd name="connsiteX156" fmla="*/ 109353 w 2485572"/>
                <a:gd name="connsiteY156" fmla="*/ 908053 h 1561045"/>
                <a:gd name="connsiteX157" fmla="*/ 117590 w 2485572"/>
                <a:gd name="connsiteY157" fmla="*/ 891295 h 1561045"/>
                <a:gd name="connsiteX158" fmla="*/ 123270 w 2485572"/>
                <a:gd name="connsiteY158" fmla="*/ 885615 h 1561045"/>
                <a:gd name="connsiteX159" fmla="*/ 148549 w 2485572"/>
                <a:gd name="connsiteY159" fmla="*/ 866016 h 1561045"/>
                <a:gd name="connsiteX160" fmla="*/ 128951 w 2485572"/>
                <a:gd name="connsiteY160" fmla="*/ 840738 h 1561045"/>
                <a:gd name="connsiteX161" fmla="*/ 126111 w 2485572"/>
                <a:gd name="connsiteY161" fmla="*/ 821139 h 1561045"/>
                <a:gd name="connsiteX162" fmla="*/ 140028 w 2485572"/>
                <a:gd name="connsiteY162" fmla="*/ 812618 h 1561045"/>
                <a:gd name="connsiteX163" fmla="*/ 142869 w 2485572"/>
                <a:gd name="connsiteY163" fmla="*/ 790464 h 1561045"/>
                <a:gd name="connsiteX164" fmla="*/ 154230 w 2485572"/>
                <a:gd name="connsiteY164" fmla="*/ 773422 h 1561045"/>
                <a:gd name="connsiteX165" fmla="*/ 157070 w 2485572"/>
                <a:gd name="connsiteY165" fmla="*/ 762344 h 1561045"/>
                <a:gd name="connsiteX166" fmla="*/ 157070 w 2485572"/>
                <a:gd name="connsiteY166" fmla="*/ 753824 h 1561045"/>
                <a:gd name="connsiteX167" fmla="*/ 145709 w 2485572"/>
                <a:gd name="connsiteY167" fmla="*/ 731385 h 1561045"/>
                <a:gd name="connsiteX168" fmla="*/ 145709 w 2485572"/>
                <a:gd name="connsiteY168" fmla="*/ 723148 h 1561045"/>
                <a:gd name="connsiteX169" fmla="*/ 159627 w 2485572"/>
                <a:gd name="connsiteY169" fmla="*/ 714627 h 1561045"/>
                <a:gd name="connsiteX170" fmla="*/ 204504 w 2485572"/>
                <a:gd name="connsiteY170" fmla="*/ 708946 h 1561045"/>
                <a:gd name="connsiteX171" fmla="*/ 232623 w 2485572"/>
                <a:gd name="connsiteY171" fmla="*/ 678271 h 1561045"/>
                <a:gd name="connsiteX172" fmla="*/ 232623 w 2485572"/>
                <a:gd name="connsiteY172" fmla="*/ 666909 h 1561045"/>
                <a:gd name="connsiteX173" fmla="*/ 215865 w 2485572"/>
                <a:gd name="connsiteY173" fmla="*/ 644755 h 1561045"/>
                <a:gd name="connsiteX174" fmla="*/ 218705 w 2485572"/>
                <a:gd name="connsiteY174" fmla="*/ 613795 h 1561045"/>
                <a:gd name="connsiteX175" fmla="*/ 241144 w 2485572"/>
                <a:gd name="connsiteY175" fmla="*/ 582836 h 1561045"/>
                <a:gd name="connsiteX176" fmla="*/ 252221 w 2485572"/>
                <a:gd name="connsiteY176" fmla="*/ 571758 h 1561045"/>
                <a:gd name="connsiteX177" fmla="*/ 285737 w 2485572"/>
                <a:gd name="connsiteY177" fmla="*/ 524041 h 1561045"/>
                <a:gd name="connsiteX178" fmla="*/ 291418 w 2485572"/>
                <a:gd name="connsiteY178" fmla="*/ 518644 h 1561045"/>
                <a:gd name="connsiteX179" fmla="*/ 322377 w 2485572"/>
                <a:gd name="connsiteY179" fmla="*/ 518644 h 1561045"/>
                <a:gd name="connsiteX180" fmla="*/ 333455 w 2485572"/>
                <a:gd name="connsiteY180" fmla="*/ 510123 h 1561045"/>
                <a:gd name="connsiteX181" fmla="*/ 341976 w 2485572"/>
                <a:gd name="connsiteY181" fmla="*/ 482004 h 1561045"/>
                <a:gd name="connsiteX182" fmla="*/ 347372 w 2485572"/>
                <a:gd name="connsiteY182" fmla="*/ 476607 h 1561045"/>
                <a:gd name="connsiteX183" fmla="*/ 386853 w 2485572"/>
                <a:gd name="connsiteY183" fmla="*/ 459565 h 1561045"/>
                <a:gd name="connsiteX184" fmla="*/ 389409 w 2485572"/>
                <a:gd name="connsiteY184" fmla="*/ 454169 h 1561045"/>
                <a:gd name="connsiteX185" fmla="*/ 400770 w 2485572"/>
                <a:gd name="connsiteY185" fmla="*/ 434570 h 1561045"/>
                <a:gd name="connsiteX186" fmla="*/ 414688 w 2485572"/>
                <a:gd name="connsiteY186" fmla="*/ 392534 h 1561045"/>
                <a:gd name="connsiteX187" fmla="*/ 428890 w 2485572"/>
                <a:gd name="connsiteY187" fmla="*/ 341976 h 1561045"/>
                <a:gd name="connsiteX188" fmla="*/ 434286 w 2485572"/>
                <a:gd name="connsiteY188" fmla="*/ 255062 h 1561045"/>
                <a:gd name="connsiteX189" fmla="*/ 437127 w 2485572"/>
                <a:gd name="connsiteY189" fmla="*/ 252221 h 1561045"/>
                <a:gd name="connsiteX190" fmla="*/ 448488 w 2485572"/>
                <a:gd name="connsiteY190" fmla="*/ 235463 h 1561045"/>
                <a:gd name="connsiteX191" fmla="*/ 468086 w 2485572"/>
                <a:gd name="connsiteY191" fmla="*/ 221546 h 1561045"/>
                <a:gd name="connsiteX192" fmla="*/ 501602 w 2485572"/>
                <a:gd name="connsiteY192" fmla="*/ 215865 h 1561045"/>
                <a:gd name="connsiteX193" fmla="*/ 512964 w 2485572"/>
                <a:gd name="connsiteY193" fmla="*/ 213025 h 1561045"/>
                <a:gd name="connsiteX194" fmla="*/ 555000 w 2485572"/>
                <a:gd name="connsiteY194" fmla="*/ 187746 h 1561045"/>
                <a:gd name="connsiteX195" fmla="*/ 557557 w 2485572"/>
                <a:gd name="connsiteY195" fmla="*/ 182349 h 1561045"/>
                <a:gd name="connsiteX196" fmla="*/ 602434 w 2485572"/>
                <a:gd name="connsiteY196" fmla="*/ 131791 h 1561045"/>
                <a:gd name="connsiteX197" fmla="*/ 605274 w 2485572"/>
                <a:gd name="connsiteY197" fmla="*/ 123270 h 1561045"/>
                <a:gd name="connsiteX198" fmla="*/ 594197 w 2485572"/>
                <a:gd name="connsiteY198" fmla="*/ 70156 h 1561045"/>
                <a:gd name="connsiteX199" fmla="*/ 650151 w 2485572"/>
                <a:gd name="connsiteY199" fmla="*/ 92595 h 1561045"/>
                <a:gd name="connsiteX200" fmla="*/ 664069 w 2485572"/>
                <a:gd name="connsiteY200" fmla="*/ 92595 h 1561045"/>
                <a:gd name="connsiteX201" fmla="*/ 689348 w 2485572"/>
                <a:gd name="connsiteY201" fmla="*/ 98275 h 1561045"/>
                <a:gd name="connsiteX202" fmla="*/ 723148 w 2485572"/>
                <a:gd name="connsiteY202" fmla="*/ 89754 h 1561045"/>
                <a:gd name="connsiteX203" fmla="*/ 725704 w 2485572"/>
                <a:gd name="connsiteY203" fmla="*/ 92595 h 1561045"/>
                <a:gd name="connsiteX204" fmla="*/ 731385 w 2485572"/>
                <a:gd name="connsiteY204" fmla="*/ 92595 h 1561045"/>
                <a:gd name="connsiteX205" fmla="*/ 737065 w 2485572"/>
                <a:gd name="connsiteY205" fmla="*/ 95435 h 1561045"/>
                <a:gd name="connsiteX206" fmla="*/ 742746 w 2485572"/>
                <a:gd name="connsiteY206" fmla="*/ 95435 h 1561045"/>
                <a:gd name="connsiteX207" fmla="*/ 779102 w 2485572"/>
                <a:gd name="connsiteY207" fmla="*/ 75837 h 1561045"/>
                <a:gd name="connsiteX208" fmla="*/ 818299 w 2485572"/>
                <a:gd name="connsiteY208" fmla="*/ 39197 h 1561045"/>
                <a:gd name="connsiteX209" fmla="*/ 823980 w 2485572"/>
                <a:gd name="connsiteY209" fmla="*/ 33800 h 1561045"/>
                <a:gd name="connsiteX210" fmla="*/ 851815 w 2485572"/>
                <a:gd name="connsiteY210" fmla="*/ 19598 h 1561045"/>
                <a:gd name="connsiteX211" fmla="*/ 854655 w 2485572"/>
                <a:gd name="connsiteY211" fmla="*/ 14202 h 1561045"/>
                <a:gd name="connsiteX212" fmla="*/ 888455 w 2485572"/>
                <a:gd name="connsiteY212" fmla="*/ 8521 h 1561045"/>
                <a:gd name="connsiteX213" fmla="*/ 893852 w 2485572"/>
                <a:gd name="connsiteY213" fmla="*/ 11361 h 1561045"/>
                <a:gd name="connsiteX214" fmla="*/ 933332 w 2485572"/>
                <a:gd name="connsiteY214" fmla="*/ 36640 h 1561045"/>
                <a:gd name="connsiteX215" fmla="*/ 938729 w 2485572"/>
                <a:gd name="connsiteY215" fmla="*/ 42037 h 1561045"/>
                <a:gd name="connsiteX216" fmla="*/ 969689 w 2485572"/>
                <a:gd name="connsiteY216" fmla="*/ 61635 h 1561045"/>
                <a:gd name="connsiteX217" fmla="*/ 972529 w 2485572"/>
                <a:gd name="connsiteY217" fmla="*/ 64475 h 1561045"/>
                <a:gd name="connsiteX218" fmla="*/ 977925 w 2485572"/>
                <a:gd name="connsiteY218" fmla="*/ 67316 h 1561045"/>
                <a:gd name="connsiteX219" fmla="*/ 1011725 w 2485572"/>
                <a:gd name="connsiteY219" fmla="*/ 67316 h 1561045"/>
                <a:gd name="connsiteX220" fmla="*/ 1031324 w 2485572"/>
                <a:gd name="connsiteY220" fmla="*/ 64475 h 1561045"/>
                <a:gd name="connsiteX221" fmla="*/ 1042401 w 2485572"/>
                <a:gd name="connsiteY221" fmla="*/ 64475 h 1561045"/>
                <a:gd name="connsiteX222" fmla="*/ 1104036 w 2485572"/>
                <a:gd name="connsiteY222" fmla="*/ 70156 h 1561045"/>
                <a:gd name="connsiteX223" fmla="*/ 1109717 w 2485572"/>
                <a:gd name="connsiteY223" fmla="*/ 75837 h 1561045"/>
                <a:gd name="connsiteX224" fmla="*/ 1118238 w 2485572"/>
                <a:gd name="connsiteY224" fmla="*/ 81233 h 1561045"/>
                <a:gd name="connsiteX225" fmla="*/ 1121078 w 2485572"/>
                <a:gd name="connsiteY225" fmla="*/ 84074 h 1561045"/>
                <a:gd name="connsiteX226" fmla="*/ 1143517 w 2485572"/>
                <a:gd name="connsiteY226" fmla="*/ 95435 h 1561045"/>
                <a:gd name="connsiteX227" fmla="*/ 1151754 w 2485572"/>
                <a:gd name="connsiteY227" fmla="*/ 100832 h 1561045"/>
                <a:gd name="connsiteX228" fmla="*/ 1171352 w 2485572"/>
                <a:gd name="connsiteY228" fmla="*/ 100832 h 1561045"/>
                <a:gd name="connsiteX229" fmla="*/ 1174192 w 2485572"/>
                <a:gd name="connsiteY229" fmla="*/ 98275 h 1561045"/>
                <a:gd name="connsiteX230" fmla="*/ 1188110 w 2485572"/>
                <a:gd name="connsiteY230" fmla="*/ 89754 h 1561045"/>
                <a:gd name="connsiteX231" fmla="*/ 1193791 w 2485572"/>
                <a:gd name="connsiteY231" fmla="*/ 84074 h 1561045"/>
                <a:gd name="connsiteX232" fmla="*/ 1238668 w 2485572"/>
                <a:gd name="connsiteY232" fmla="*/ 75837 h 1561045"/>
                <a:gd name="connsiteX233" fmla="*/ 1244348 w 2485572"/>
                <a:gd name="connsiteY233" fmla="*/ 78677 h 1561045"/>
                <a:gd name="connsiteX234" fmla="*/ 1272184 w 2485572"/>
                <a:gd name="connsiteY234" fmla="*/ 75837 h 1561045"/>
                <a:gd name="connsiteX235" fmla="*/ 1280705 w 2485572"/>
                <a:gd name="connsiteY235" fmla="*/ 72996 h 1561045"/>
                <a:gd name="connsiteX236" fmla="*/ 1286385 w 2485572"/>
                <a:gd name="connsiteY236" fmla="*/ 72996 h 1561045"/>
                <a:gd name="connsiteX237" fmla="*/ 1348020 w 2485572"/>
                <a:gd name="connsiteY237" fmla="*/ 50558 h 1561045"/>
                <a:gd name="connsiteX238" fmla="*/ 1350861 w 2485572"/>
                <a:gd name="connsiteY238" fmla="*/ 50558 h 1561045"/>
                <a:gd name="connsiteX239" fmla="*/ 1392898 w 2485572"/>
                <a:gd name="connsiteY239" fmla="*/ 39197 h 1561045"/>
                <a:gd name="connsiteX240" fmla="*/ 1406815 w 2485572"/>
                <a:gd name="connsiteY240" fmla="*/ 39197 h 1561045"/>
                <a:gd name="connsiteX241" fmla="*/ 1459929 w 2485572"/>
                <a:gd name="connsiteY241" fmla="*/ 36640 h 1561045"/>
                <a:gd name="connsiteX242" fmla="*/ 1468450 w 2485572"/>
                <a:gd name="connsiteY242" fmla="*/ 36640 h 1561045"/>
                <a:gd name="connsiteX243" fmla="*/ 1474131 w 2485572"/>
                <a:gd name="connsiteY243" fmla="*/ 33800 h 1561045"/>
                <a:gd name="connsiteX244" fmla="*/ 1479528 w 2485572"/>
                <a:gd name="connsiteY244" fmla="*/ 30960 h 1561045"/>
                <a:gd name="connsiteX245" fmla="*/ 1485208 w 2485572"/>
                <a:gd name="connsiteY245" fmla="*/ 30960 h 1561045"/>
                <a:gd name="connsiteX246" fmla="*/ 1544003 w 2485572"/>
                <a:gd name="connsiteY246" fmla="*/ 16758 h 1561045"/>
                <a:gd name="connsiteX247" fmla="*/ 1549684 w 2485572"/>
                <a:gd name="connsiteY247" fmla="*/ 14202 h 1561045"/>
                <a:gd name="connsiteX248" fmla="*/ 1555364 w 2485572"/>
                <a:gd name="connsiteY248" fmla="*/ 14202 h 1561045"/>
                <a:gd name="connsiteX249" fmla="*/ 1563601 w 2485572"/>
                <a:gd name="connsiteY249" fmla="*/ 11361 h 1561045"/>
                <a:gd name="connsiteX250" fmla="*/ 1614159 w 2485572"/>
                <a:gd name="connsiteY250" fmla="*/ 22439 h 1561045"/>
                <a:gd name="connsiteX251" fmla="*/ 1619840 w 2485572"/>
                <a:gd name="connsiteY251" fmla="*/ 19598 h 1561045"/>
                <a:gd name="connsiteX252" fmla="*/ 1630917 w 2485572"/>
                <a:gd name="connsiteY252" fmla="*/ 16758 h 1561045"/>
                <a:gd name="connsiteX253" fmla="*/ 1645119 w 2485572"/>
                <a:gd name="connsiteY253" fmla="*/ 8521 h 1561045"/>
                <a:gd name="connsiteX254" fmla="*/ 1653356 w 2485572"/>
                <a:gd name="connsiteY254" fmla="*/ 5681 h 1561045"/>
                <a:gd name="connsiteX255" fmla="*/ 1689712 w 2485572"/>
                <a:gd name="connsiteY255" fmla="*/ 0 h 1561045"/>
                <a:gd name="connsiteX256" fmla="*/ 1698233 w 2485572"/>
                <a:gd name="connsiteY256" fmla="*/ 11361 h 1561045"/>
                <a:gd name="connsiteX257" fmla="*/ 1703914 w 2485572"/>
                <a:gd name="connsiteY257" fmla="*/ 14202 h 1561045"/>
                <a:gd name="connsiteX258" fmla="*/ 1709310 w 2485572"/>
                <a:gd name="connsiteY258" fmla="*/ 16758 h 1561045"/>
                <a:gd name="connsiteX259" fmla="*/ 1717831 w 2485572"/>
                <a:gd name="connsiteY259" fmla="*/ 16758 h 1561045"/>
                <a:gd name="connsiteX260" fmla="*/ 1757028 w 2485572"/>
                <a:gd name="connsiteY260" fmla="*/ 22439 h 1561045"/>
                <a:gd name="connsiteX261" fmla="*/ 1762708 w 2485572"/>
                <a:gd name="connsiteY261" fmla="*/ 25279 h 1561045"/>
                <a:gd name="connsiteX262" fmla="*/ 1768389 w 2485572"/>
                <a:gd name="connsiteY262" fmla="*/ 25279 h 1561045"/>
                <a:gd name="connsiteX263" fmla="*/ 1787987 w 2485572"/>
                <a:gd name="connsiteY263" fmla="*/ 33800 h 1561045"/>
                <a:gd name="connsiteX264" fmla="*/ 1793384 w 2485572"/>
                <a:gd name="connsiteY264" fmla="*/ 33800 h 1561045"/>
                <a:gd name="connsiteX265" fmla="*/ 1801905 w 2485572"/>
                <a:gd name="connsiteY265" fmla="*/ 36640 h 1561045"/>
                <a:gd name="connsiteX266" fmla="*/ 1835421 w 2485572"/>
                <a:gd name="connsiteY266" fmla="*/ 42037 h 1561045"/>
                <a:gd name="connsiteX267" fmla="*/ 1891659 w 2485572"/>
                <a:gd name="connsiteY267" fmla="*/ 61635 h 1561045"/>
                <a:gd name="connsiteX268" fmla="*/ 1897340 w 2485572"/>
                <a:gd name="connsiteY268" fmla="*/ 64475 h 1561045"/>
                <a:gd name="connsiteX269" fmla="*/ 1899896 w 2485572"/>
                <a:gd name="connsiteY269" fmla="*/ 67316 h 1561045"/>
                <a:gd name="connsiteX270" fmla="*/ 1944774 w 2485572"/>
                <a:gd name="connsiteY270" fmla="*/ 123270 h 1561045"/>
                <a:gd name="connsiteX271" fmla="*/ 1947614 w 2485572"/>
                <a:gd name="connsiteY271" fmla="*/ 128951 h 1561045"/>
                <a:gd name="connsiteX272" fmla="*/ 1950454 w 2485572"/>
                <a:gd name="connsiteY272" fmla="*/ 131791 h 1561045"/>
                <a:gd name="connsiteX273" fmla="*/ 1956135 w 2485572"/>
                <a:gd name="connsiteY273" fmla="*/ 140312 h 1561045"/>
                <a:gd name="connsiteX274" fmla="*/ 1958975 w 2485572"/>
                <a:gd name="connsiteY274" fmla="*/ 145709 h 1561045"/>
                <a:gd name="connsiteX275" fmla="*/ 1961532 w 2485572"/>
                <a:gd name="connsiteY275" fmla="*/ 154230 h 1561045"/>
                <a:gd name="connsiteX276" fmla="*/ 1998172 w 2485572"/>
                <a:gd name="connsiteY276" fmla="*/ 204788 h 1561045"/>
                <a:gd name="connsiteX277" fmla="*/ 2003569 w 2485572"/>
                <a:gd name="connsiteY277" fmla="*/ 207344 h 1561045"/>
                <a:gd name="connsiteX278" fmla="*/ 2009249 w 2485572"/>
                <a:gd name="connsiteY278" fmla="*/ 210184 h 1561045"/>
                <a:gd name="connsiteX279" fmla="*/ 2017770 w 2485572"/>
                <a:gd name="connsiteY279" fmla="*/ 210184 h 1561045"/>
                <a:gd name="connsiteX280" fmla="*/ 2026007 w 2485572"/>
                <a:gd name="connsiteY280" fmla="*/ 213025 h 1561045"/>
                <a:gd name="connsiteX281" fmla="*/ 2037368 w 2485572"/>
                <a:gd name="connsiteY281" fmla="*/ 215865 h 1561045"/>
                <a:gd name="connsiteX282" fmla="*/ 2099003 w 2485572"/>
                <a:gd name="connsiteY282" fmla="*/ 221546 h 1561045"/>
                <a:gd name="connsiteX283" fmla="*/ 2104684 w 2485572"/>
                <a:gd name="connsiteY283" fmla="*/ 224386 h 1561045"/>
                <a:gd name="connsiteX284" fmla="*/ 2112921 w 2485572"/>
                <a:gd name="connsiteY284" fmla="*/ 224386 h 1561045"/>
                <a:gd name="connsiteX285" fmla="*/ 2124283 w 2485572"/>
                <a:gd name="connsiteY285" fmla="*/ 229783 h 1561045"/>
                <a:gd name="connsiteX286" fmla="*/ 2177397 w 2485572"/>
                <a:gd name="connsiteY286" fmla="*/ 229783 h 1561045"/>
                <a:gd name="connsiteX287" fmla="*/ 2185918 w 2485572"/>
                <a:gd name="connsiteY287" fmla="*/ 232623 h 1561045"/>
                <a:gd name="connsiteX288" fmla="*/ 2213753 w 2485572"/>
                <a:gd name="connsiteY288" fmla="*/ 226942 h 1561045"/>
                <a:gd name="connsiteX289" fmla="*/ 2219434 w 2485572"/>
                <a:gd name="connsiteY289" fmla="*/ 224386 h 1561045"/>
                <a:gd name="connsiteX290" fmla="*/ 2241872 w 2485572"/>
                <a:gd name="connsiteY290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19366 w 2485572"/>
                <a:gd name="connsiteY67" fmla="*/ 1472045 h 1561045"/>
                <a:gd name="connsiteX68" fmla="*/ 2006653 w 2485572"/>
                <a:gd name="connsiteY68" fmla="*/ 1491095 h 1561045"/>
                <a:gd name="connsiteX69" fmla="*/ 1905054 w 2485572"/>
                <a:gd name="connsiteY69" fmla="*/ 1489507 h 1561045"/>
                <a:gd name="connsiteX70" fmla="*/ 1739954 w 2485572"/>
                <a:gd name="connsiteY70" fmla="*/ 1443470 h 1561045"/>
                <a:gd name="connsiteX71" fmla="*/ 1547866 w 2485572"/>
                <a:gd name="connsiteY71" fmla="*/ 1454582 h 1561045"/>
                <a:gd name="connsiteX72" fmla="*/ 1352604 w 2485572"/>
                <a:gd name="connsiteY72" fmla="*/ 1422832 h 1561045"/>
                <a:gd name="connsiteX73" fmla="*/ 1214492 w 2485572"/>
                <a:gd name="connsiteY73" fmla="*/ 1387908 h 1561045"/>
                <a:gd name="connsiteX74" fmla="*/ 1047569 w 2485572"/>
                <a:gd name="connsiteY74" fmla="*/ 1402296 h 1561045"/>
                <a:gd name="connsiteX75" fmla="*/ 1022803 w 2485572"/>
                <a:gd name="connsiteY75" fmla="*/ 1387217 h 1561045"/>
                <a:gd name="connsiteX76" fmla="*/ 1011725 w 2485572"/>
                <a:gd name="connsiteY76" fmla="*/ 1381536 h 1561045"/>
                <a:gd name="connsiteX77" fmla="*/ 1000364 w 2485572"/>
                <a:gd name="connsiteY77" fmla="*/ 1381536 h 1561045"/>
                <a:gd name="connsiteX78" fmla="*/ 961167 w 2485572"/>
                <a:gd name="connsiteY78" fmla="*/ 1376140 h 1561045"/>
                <a:gd name="connsiteX79" fmla="*/ 924811 w 2485572"/>
                <a:gd name="connsiteY79" fmla="*/ 1367618 h 1561045"/>
                <a:gd name="connsiteX80" fmla="*/ 919131 w 2485572"/>
                <a:gd name="connsiteY80" fmla="*/ 1367618 h 1561045"/>
                <a:gd name="connsiteX81" fmla="*/ 913450 w 2485572"/>
                <a:gd name="connsiteY81" fmla="*/ 1364778 h 1561045"/>
                <a:gd name="connsiteX82" fmla="*/ 908053 w 2485572"/>
                <a:gd name="connsiteY82" fmla="*/ 1364778 h 1561045"/>
                <a:gd name="connsiteX83" fmla="*/ 877094 w 2485572"/>
                <a:gd name="connsiteY83" fmla="*/ 1381536 h 1561045"/>
                <a:gd name="connsiteX84" fmla="*/ 868857 w 2485572"/>
                <a:gd name="connsiteY84" fmla="*/ 1390057 h 1561045"/>
                <a:gd name="connsiteX85" fmla="*/ 835057 w 2485572"/>
                <a:gd name="connsiteY85" fmla="*/ 1434934 h 1561045"/>
                <a:gd name="connsiteX86" fmla="*/ 832217 w 2485572"/>
                <a:gd name="connsiteY86" fmla="*/ 1440331 h 1561045"/>
                <a:gd name="connsiteX87" fmla="*/ 832217 w 2485572"/>
                <a:gd name="connsiteY87" fmla="*/ 1446012 h 1561045"/>
                <a:gd name="connsiteX88" fmla="*/ 767741 w 2485572"/>
                <a:gd name="connsiteY88" fmla="*/ 1513327 h 1561045"/>
                <a:gd name="connsiteX89" fmla="*/ 711787 w 2485572"/>
                <a:gd name="connsiteY89" fmla="*/ 1535766 h 1561045"/>
                <a:gd name="connsiteX90" fmla="*/ 686508 w 2485572"/>
                <a:gd name="connsiteY90" fmla="*/ 1541447 h 1561045"/>
                <a:gd name="connsiteX91" fmla="*/ 661513 w 2485572"/>
                <a:gd name="connsiteY91" fmla="*/ 1549684 h 1561045"/>
                <a:gd name="connsiteX92" fmla="*/ 658672 w 2485572"/>
                <a:gd name="connsiteY92" fmla="*/ 1552524 h 1561045"/>
                <a:gd name="connsiteX93" fmla="*/ 652992 w 2485572"/>
                <a:gd name="connsiteY93" fmla="*/ 1555364 h 1561045"/>
                <a:gd name="connsiteX94" fmla="*/ 624873 w 2485572"/>
                <a:gd name="connsiteY94" fmla="*/ 1561045 h 1561045"/>
                <a:gd name="connsiteX95" fmla="*/ 619476 w 2485572"/>
                <a:gd name="connsiteY95" fmla="*/ 1558205 h 1561045"/>
                <a:gd name="connsiteX96" fmla="*/ 616636 w 2485572"/>
                <a:gd name="connsiteY96" fmla="*/ 1555364 h 1561045"/>
                <a:gd name="connsiteX97" fmla="*/ 597037 w 2485572"/>
                <a:gd name="connsiteY97" fmla="*/ 1532926 h 1561045"/>
                <a:gd name="connsiteX98" fmla="*/ 594197 w 2485572"/>
                <a:gd name="connsiteY98" fmla="*/ 1521848 h 1561045"/>
                <a:gd name="connsiteX99" fmla="*/ 591357 w 2485572"/>
                <a:gd name="connsiteY99" fmla="*/ 1519008 h 1561045"/>
                <a:gd name="connsiteX100" fmla="*/ 566078 w 2485572"/>
                <a:gd name="connsiteY100" fmla="*/ 1482368 h 1561045"/>
                <a:gd name="connsiteX101" fmla="*/ 560397 w 2485572"/>
                <a:gd name="connsiteY101" fmla="*/ 1471291 h 1561045"/>
                <a:gd name="connsiteX102" fmla="*/ 555000 w 2485572"/>
                <a:gd name="connsiteY102" fmla="*/ 1465610 h 1561045"/>
                <a:gd name="connsiteX103" fmla="*/ 498762 w 2485572"/>
                <a:gd name="connsiteY103" fmla="*/ 1432094 h 1561045"/>
                <a:gd name="connsiteX104" fmla="*/ 490525 w 2485572"/>
                <a:gd name="connsiteY104" fmla="*/ 1429254 h 1561045"/>
                <a:gd name="connsiteX105" fmla="*/ 487685 w 2485572"/>
                <a:gd name="connsiteY105" fmla="*/ 1429254 h 1561045"/>
                <a:gd name="connsiteX106" fmla="*/ 462406 w 2485572"/>
                <a:gd name="connsiteY106" fmla="*/ 1426413 h 1561045"/>
                <a:gd name="connsiteX107" fmla="*/ 400770 w 2485572"/>
                <a:gd name="connsiteY107" fmla="*/ 1426413 h 1561045"/>
                <a:gd name="connsiteX108" fmla="*/ 392250 w 2485572"/>
                <a:gd name="connsiteY108" fmla="*/ 1423573 h 1561045"/>
                <a:gd name="connsiteX109" fmla="*/ 384013 w 2485572"/>
                <a:gd name="connsiteY109" fmla="*/ 1420733 h 1561045"/>
                <a:gd name="connsiteX110" fmla="*/ 375492 w 2485572"/>
                <a:gd name="connsiteY110" fmla="*/ 1420733 h 1561045"/>
                <a:gd name="connsiteX111" fmla="*/ 319537 w 2485572"/>
                <a:gd name="connsiteY111" fmla="*/ 1409655 h 1561045"/>
                <a:gd name="connsiteX112" fmla="*/ 313856 w 2485572"/>
                <a:gd name="connsiteY112" fmla="*/ 1406815 h 1561045"/>
                <a:gd name="connsiteX113" fmla="*/ 308176 w 2485572"/>
                <a:gd name="connsiteY113" fmla="*/ 1406815 h 1561045"/>
                <a:gd name="connsiteX114" fmla="*/ 297098 w 2485572"/>
                <a:gd name="connsiteY114" fmla="*/ 1401134 h 1561045"/>
                <a:gd name="connsiteX115" fmla="*/ 221546 w 2485572"/>
                <a:gd name="connsiteY115" fmla="*/ 1392898 h 1561045"/>
                <a:gd name="connsiteX116" fmla="*/ 213025 w 2485572"/>
                <a:gd name="connsiteY116" fmla="*/ 1392898 h 1561045"/>
                <a:gd name="connsiteX117" fmla="*/ 204504 w 2485572"/>
                <a:gd name="connsiteY117" fmla="*/ 1395738 h 1561045"/>
                <a:gd name="connsiteX118" fmla="*/ 154230 w 2485572"/>
                <a:gd name="connsiteY118" fmla="*/ 1406815 h 1561045"/>
                <a:gd name="connsiteX119" fmla="*/ 148549 w 2485572"/>
                <a:gd name="connsiteY119" fmla="*/ 1403975 h 1561045"/>
                <a:gd name="connsiteX120" fmla="*/ 137472 w 2485572"/>
                <a:gd name="connsiteY120" fmla="*/ 1398294 h 1561045"/>
                <a:gd name="connsiteX121" fmla="*/ 131791 w 2485572"/>
                <a:gd name="connsiteY121" fmla="*/ 1398294 h 1561045"/>
                <a:gd name="connsiteX122" fmla="*/ 67316 w 2485572"/>
                <a:gd name="connsiteY122" fmla="*/ 1418177 h 1561045"/>
                <a:gd name="connsiteX123" fmla="*/ 58795 w 2485572"/>
                <a:gd name="connsiteY123" fmla="*/ 1420733 h 1561045"/>
                <a:gd name="connsiteX124" fmla="*/ 50558 w 2485572"/>
                <a:gd name="connsiteY124" fmla="*/ 1423573 h 1561045"/>
                <a:gd name="connsiteX125" fmla="*/ 42037 w 2485572"/>
                <a:gd name="connsiteY125" fmla="*/ 1423573 h 1561045"/>
                <a:gd name="connsiteX126" fmla="*/ 5681 w 2485572"/>
                <a:gd name="connsiteY126" fmla="*/ 1432094 h 1561045"/>
                <a:gd name="connsiteX127" fmla="*/ 2840 w 2485572"/>
                <a:gd name="connsiteY127" fmla="*/ 1403975 h 1561045"/>
                <a:gd name="connsiteX128" fmla="*/ 0 w 2485572"/>
                <a:gd name="connsiteY128" fmla="*/ 1395738 h 1561045"/>
                <a:gd name="connsiteX129" fmla="*/ 5681 w 2485572"/>
                <a:gd name="connsiteY129" fmla="*/ 1373299 h 1561045"/>
                <a:gd name="connsiteX130" fmla="*/ 5681 w 2485572"/>
                <a:gd name="connsiteY130" fmla="*/ 1361938 h 1561045"/>
                <a:gd name="connsiteX131" fmla="*/ 11361 w 2485572"/>
                <a:gd name="connsiteY131" fmla="*/ 1345180 h 1561045"/>
                <a:gd name="connsiteX132" fmla="*/ 42037 w 2485572"/>
                <a:gd name="connsiteY132" fmla="*/ 1305983 h 1561045"/>
                <a:gd name="connsiteX133" fmla="*/ 47718 w 2485572"/>
                <a:gd name="connsiteY133" fmla="*/ 1294622 h 1561045"/>
                <a:gd name="connsiteX134" fmla="*/ 39197 w 2485572"/>
                <a:gd name="connsiteY134" fmla="*/ 1275024 h 1561045"/>
                <a:gd name="connsiteX135" fmla="*/ 33516 w 2485572"/>
                <a:gd name="connsiteY135" fmla="*/ 1269627 h 1561045"/>
                <a:gd name="connsiteX136" fmla="*/ 33516 w 2485572"/>
                <a:gd name="connsiteY136" fmla="*/ 1244348 h 1561045"/>
                <a:gd name="connsiteX137" fmla="*/ 64475 w 2485572"/>
                <a:gd name="connsiteY137" fmla="*/ 1213389 h 1561045"/>
                <a:gd name="connsiteX138" fmla="*/ 81233 w 2485572"/>
                <a:gd name="connsiteY138" fmla="*/ 1199471 h 1561045"/>
                <a:gd name="connsiteX139" fmla="*/ 86914 w 2485572"/>
                <a:gd name="connsiteY139" fmla="*/ 1190950 h 1561045"/>
                <a:gd name="connsiteX140" fmla="*/ 97991 w 2485572"/>
                <a:gd name="connsiteY140" fmla="*/ 1160275 h 1561045"/>
                <a:gd name="connsiteX141" fmla="*/ 95435 w 2485572"/>
                <a:gd name="connsiteY141" fmla="*/ 1151753 h 1561045"/>
                <a:gd name="connsiteX142" fmla="*/ 95435 w 2485572"/>
                <a:gd name="connsiteY142" fmla="*/ 1121078 h 1561045"/>
                <a:gd name="connsiteX143" fmla="*/ 100832 w 2485572"/>
                <a:gd name="connsiteY143" fmla="*/ 1112557 h 1561045"/>
                <a:gd name="connsiteX144" fmla="*/ 103672 w 2485572"/>
                <a:gd name="connsiteY144" fmla="*/ 1106876 h 1561045"/>
                <a:gd name="connsiteX145" fmla="*/ 154230 w 2485572"/>
                <a:gd name="connsiteY145" fmla="*/ 1070520 h 1561045"/>
                <a:gd name="connsiteX146" fmla="*/ 176668 w 2485572"/>
                <a:gd name="connsiteY146" fmla="*/ 1045241 h 1561045"/>
                <a:gd name="connsiteX147" fmla="*/ 176668 w 2485572"/>
                <a:gd name="connsiteY147" fmla="*/ 1037004 h 1561045"/>
                <a:gd name="connsiteX148" fmla="*/ 173828 w 2485572"/>
                <a:gd name="connsiteY148" fmla="*/ 1028483 h 1561045"/>
                <a:gd name="connsiteX149" fmla="*/ 157070 w 2485572"/>
                <a:gd name="connsiteY149" fmla="*/ 1008885 h 1561045"/>
                <a:gd name="connsiteX150" fmla="*/ 154230 w 2485572"/>
                <a:gd name="connsiteY150" fmla="*/ 1000648 h 1561045"/>
                <a:gd name="connsiteX151" fmla="*/ 157070 w 2485572"/>
                <a:gd name="connsiteY151" fmla="*/ 964008 h 1561045"/>
                <a:gd name="connsiteX152" fmla="*/ 154230 w 2485572"/>
                <a:gd name="connsiteY152" fmla="*/ 955771 h 1561045"/>
                <a:gd name="connsiteX153" fmla="*/ 126111 w 2485572"/>
                <a:gd name="connsiteY153" fmla="*/ 930492 h 1561045"/>
                <a:gd name="connsiteX154" fmla="*/ 112193 w 2485572"/>
                <a:gd name="connsiteY154" fmla="*/ 927652 h 1561045"/>
                <a:gd name="connsiteX155" fmla="*/ 109353 w 2485572"/>
                <a:gd name="connsiteY155" fmla="*/ 921971 h 1561045"/>
                <a:gd name="connsiteX156" fmla="*/ 109353 w 2485572"/>
                <a:gd name="connsiteY156" fmla="*/ 908053 h 1561045"/>
                <a:gd name="connsiteX157" fmla="*/ 117590 w 2485572"/>
                <a:gd name="connsiteY157" fmla="*/ 891295 h 1561045"/>
                <a:gd name="connsiteX158" fmla="*/ 123270 w 2485572"/>
                <a:gd name="connsiteY158" fmla="*/ 885615 h 1561045"/>
                <a:gd name="connsiteX159" fmla="*/ 148549 w 2485572"/>
                <a:gd name="connsiteY159" fmla="*/ 866016 h 1561045"/>
                <a:gd name="connsiteX160" fmla="*/ 128951 w 2485572"/>
                <a:gd name="connsiteY160" fmla="*/ 840738 h 1561045"/>
                <a:gd name="connsiteX161" fmla="*/ 126111 w 2485572"/>
                <a:gd name="connsiteY161" fmla="*/ 821139 h 1561045"/>
                <a:gd name="connsiteX162" fmla="*/ 140028 w 2485572"/>
                <a:gd name="connsiteY162" fmla="*/ 812618 h 1561045"/>
                <a:gd name="connsiteX163" fmla="*/ 142869 w 2485572"/>
                <a:gd name="connsiteY163" fmla="*/ 790464 h 1561045"/>
                <a:gd name="connsiteX164" fmla="*/ 154230 w 2485572"/>
                <a:gd name="connsiteY164" fmla="*/ 773422 h 1561045"/>
                <a:gd name="connsiteX165" fmla="*/ 157070 w 2485572"/>
                <a:gd name="connsiteY165" fmla="*/ 762344 h 1561045"/>
                <a:gd name="connsiteX166" fmla="*/ 157070 w 2485572"/>
                <a:gd name="connsiteY166" fmla="*/ 753824 h 1561045"/>
                <a:gd name="connsiteX167" fmla="*/ 145709 w 2485572"/>
                <a:gd name="connsiteY167" fmla="*/ 731385 h 1561045"/>
                <a:gd name="connsiteX168" fmla="*/ 145709 w 2485572"/>
                <a:gd name="connsiteY168" fmla="*/ 723148 h 1561045"/>
                <a:gd name="connsiteX169" fmla="*/ 159627 w 2485572"/>
                <a:gd name="connsiteY169" fmla="*/ 714627 h 1561045"/>
                <a:gd name="connsiteX170" fmla="*/ 204504 w 2485572"/>
                <a:gd name="connsiteY170" fmla="*/ 708946 h 1561045"/>
                <a:gd name="connsiteX171" fmla="*/ 232623 w 2485572"/>
                <a:gd name="connsiteY171" fmla="*/ 678271 h 1561045"/>
                <a:gd name="connsiteX172" fmla="*/ 232623 w 2485572"/>
                <a:gd name="connsiteY172" fmla="*/ 666909 h 1561045"/>
                <a:gd name="connsiteX173" fmla="*/ 215865 w 2485572"/>
                <a:gd name="connsiteY173" fmla="*/ 644755 h 1561045"/>
                <a:gd name="connsiteX174" fmla="*/ 218705 w 2485572"/>
                <a:gd name="connsiteY174" fmla="*/ 613795 h 1561045"/>
                <a:gd name="connsiteX175" fmla="*/ 241144 w 2485572"/>
                <a:gd name="connsiteY175" fmla="*/ 582836 h 1561045"/>
                <a:gd name="connsiteX176" fmla="*/ 252221 w 2485572"/>
                <a:gd name="connsiteY176" fmla="*/ 571758 h 1561045"/>
                <a:gd name="connsiteX177" fmla="*/ 285737 w 2485572"/>
                <a:gd name="connsiteY177" fmla="*/ 524041 h 1561045"/>
                <a:gd name="connsiteX178" fmla="*/ 291418 w 2485572"/>
                <a:gd name="connsiteY178" fmla="*/ 518644 h 1561045"/>
                <a:gd name="connsiteX179" fmla="*/ 322377 w 2485572"/>
                <a:gd name="connsiteY179" fmla="*/ 518644 h 1561045"/>
                <a:gd name="connsiteX180" fmla="*/ 333455 w 2485572"/>
                <a:gd name="connsiteY180" fmla="*/ 510123 h 1561045"/>
                <a:gd name="connsiteX181" fmla="*/ 341976 w 2485572"/>
                <a:gd name="connsiteY181" fmla="*/ 482004 h 1561045"/>
                <a:gd name="connsiteX182" fmla="*/ 347372 w 2485572"/>
                <a:gd name="connsiteY182" fmla="*/ 476607 h 1561045"/>
                <a:gd name="connsiteX183" fmla="*/ 386853 w 2485572"/>
                <a:gd name="connsiteY183" fmla="*/ 459565 h 1561045"/>
                <a:gd name="connsiteX184" fmla="*/ 389409 w 2485572"/>
                <a:gd name="connsiteY184" fmla="*/ 454169 h 1561045"/>
                <a:gd name="connsiteX185" fmla="*/ 400770 w 2485572"/>
                <a:gd name="connsiteY185" fmla="*/ 434570 h 1561045"/>
                <a:gd name="connsiteX186" fmla="*/ 414688 w 2485572"/>
                <a:gd name="connsiteY186" fmla="*/ 392534 h 1561045"/>
                <a:gd name="connsiteX187" fmla="*/ 428890 w 2485572"/>
                <a:gd name="connsiteY187" fmla="*/ 341976 h 1561045"/>
                <a:gd name="connsiteX188" fmla="*/ 434286 w 2485572"/>
                <a:gd name="connsiteY188" fmla="*/ 255062 h 1561045"/>
                <a:gd name="connsiteX189" fmla="*/ 437127 w 2485572"/>
                <a:gd name="connsiteY189" fmla="*/ 252221 h 1561045"/>
                <a:gd name="connsiteX190" fmla="*/ 448488 w 2485572"/>
                <a:gd name="connsiteY190" fmla="*/ 235463 h 1561045"/>
                <a:gd name="connsiteX191" fmla="*/ 468086 w 2485572"/>
                <a:gd name="connsiteY191" fmla="*/ 221546 h 1561045"/>
                <a:gd name="connsiteX192" fmla="*/ 501602 w 2485572"/>
                <a:gd name="connsiteY192" fmla="*/ 215865 h 1561045"/>
                <a:gd name="connsiteX193" fmla="*/ 512964 w 2485572"/>
                <a:gd name="connsiteY193" fmla="*/ 213025 h 1561045"/>
                <a:gd name="connsiteX194" fmla="*/ 555000 w 2485572"/>
                <a:gd name="connsiteY194" fmla="*/ 187746 h 1561045"/>
                <a:gd name="connsiteX195" fmla="*/ 557557 w 2485572"/>
                <a:gd name="connsiteY195" fmla="*/ 182349 h 1561045"/>
                <a:gd name="connsiteX196" fmla="*/ 602434 w 2485572"/>
                <a:gd name="connsiteY196" fmla="*/ 131791 h 1561045"/>
                <a:gd name="connsiteX197" fmla="*/ 605274 w 2485572"/>
                <a:gd name="connsiteY197" fmla="*/ 123270 h 1561045"/>
                <a:gd name="connsiteX198" fmla="*/ 594197 w 2485572"/>
                <a:gd name="connsiteY198" fmla="*/ 70156 h 1561045"/>
                <a:gd name="connsiteX199" fmla="*/ 650151 w 2485572"/>
                <a:gd name="connsiteY199" fmla="*/ 92595 h 1561045"/>
                <a:gd name="connsiteX200" fmla="*/ 664069 w 2485572"/>
                <a:gd name="connsiteY200" fmla="*/ 92595 h 1561045"/>
                <a:gd name="connsiteX201" fmla="*/ 689348 w 2485572"/>
                <a:gd name="connsiteY201" fmla="*/ 98275 h 1561045"/>
                <a:gd name="connsiteX202" fmla="*/ 723148 w 2485572"/>
                <a:gd name="connsiteY202" fmla="*/ 89754 h 1561045"/>
                <a:gd name="connsiteX203" fmla="*/ 725704 w 2485572"/>
                <a:gd name="connsiteY203" fmla="*/ 92595 h 1561045"/>
                <a:gd name="connsiteX204" fmla="*/ 731385 w 2485572"/>
                <a:gd name="connsiteY204" fmla="*/ 92595 h 1561045"/>
                <a:gd name="connsiteX205" fmla="*/ 737065 w 2485572"/>
                <a:gd name="connsiteY205" fmla="*/ 95435 h 1561045"/>
                <a:gd name="connsiteX206" fmla="*/ 742746 w 2485572"/>
                <a:gd name="connsiteY206" fmla="*/ 95435 h 1561045"/>
                <a:gd name="connsiteX207" fmla="*/ 779102 w 2485572"/>
                <a:gd name="connsiteY207" fmla="*/ 75837 h 1561045"/>
                <a:gd name="connsiteX208" fmla="*/ 818299 w 2485572"/>
                <a:gd name="connsiteY208" fmla="*/ 39197 h 1561045"/>
                <a:gd name="connsiteX209" fmla="*/ 823980 w 2485572"/>
                <a:gd name="connsiteY209" fmla="*/ 33800 h 1561045"/>
                <a:gd name="connsiteX210" fmla="*/ 851815 w 2485572"/>
                <a:gd name="connsiteY210" fmla="*/ 19598 h 1561045"/>
                <a:gd name="connsiteX211" fmla="*/ 854655 w 2485572"/>
                <a:gd name="connsiteY211" fmla="*/ 14202 h 1561045"/>
                <a:gd name="connsiteX212" fmla="*/ 888455 w 2485572"/>
                <a:gd name="connsiteY212" fmla="*/ 8521 h 1561045"/>
                <a:gd name="connsiteX213" fmla="*/ 893852 w 2485572"/>
                <a:gd name="connsiteY213" fmla="*/ 11361 h 1561045"/>
                <a:gd name="connsiteX214" fmla="*/ 933332 w 2485572"/>
                <a:gd name="connsiteY214" fmla="*/ 36640 h 1561045"/>
                <a:gd name="connsiteX215" fmla="*/ 938729 w 2485572"/>
                <a:gd name="connsiteY215" fmla="*/ 42037 h 1561045"/>
                <a:gd name="connsiteX216" fmla="*/ 969689 w 2485572"/>
                <a:gd name="connsiteY216" fmla="*/ 61635 h 1561045"/>
                <a:gd name="connsiteX217" fmla="*/ 972529 w 2485572"/>
                <a:gd name="connsiteY217" fmla="*/ 64475 h 1561045"/>
                <a:gd name="connsiteX218" fmla="*/ 977925 w 2485572"/>
                <a:gd name="connsiteY218" fmla="*/ 67316 h 1561045"/>
                <a:gd name="connsiteX219" fmla="*/ 1011725 w 2485572"/>
                <a:gd name="connsiteY219" fmla="*/ 67316 h 1561045"/>
                <a:gd name="connsiteX220" fmla="*/ 1031324 w 2485572"/>
                <a:gd name="connsiteY220" fmla="*/ 64475 h 1561045"/>
                <a:gd name="connsiteX221" fmla="*/ 1042401 w 2485572"/>
                <a:gd name="connsiteY221" fmla="*/ 64475 h 1561045"/>
                <a:gd name="connsiteX222" fmla="*/ 1104036 w 2485572"/>
                <a:gd name="connsiteY222" fmla="*/ 70156 h 1561045"/>
                <a:gd name="connsiteX223" fmla="*/ 1109717 w 2485572"/>
                <a:gd name="connsiteY223" fmla="*/ 75837 h 1561045"/>
                <a:gd name="connsiteX224" fmla="*/ 1118238 w 2485572"/>
                <a:gd name="connsiteY224" fmla="*/ 81233 h 1561045"/>
                <a:gd name="connsiteX225" fmla="*/ 1121078 w 2485572"/>
                <a:gd name="connsiteY225" fmla="*/ 84074 h 1561045"/>
                <a:gd name="connsiteX226" fmla="*/ 1143517 w 2485572"/>
                <a:gd name="connsiteY226" fmla="*/ 95435 h 1561045"/>
                <a:gd name="connsiteX227" fmla="*/ 1151754 w 2485572"/>
                <a:gd name="connsiteY227" fmla="*/ 100832 h 1561045"/>
                <a:gd name="connsiteX228" fmla="*/ 1171352 w 2485572"/>
                <a:gd name="connsiteY228" fmla="*/ 100832 h 1561045"/>
                <a:gd name="connsiteX229" fmla="*/ 1174192 w 2485572"/>
                <a:gd name="connsiteY229" fmla="*/ 98275 h 1561045"/>
                <a:gd name="connsiteX230" fmla="*/ 1188110 w 2485572"/>
                <a:gd name="connsiteY230" fmla="*/ 89754 h 1561045"/>
                <a:gd name="connsiteX231" fmla="*/ 1193791 w 2485572"/>
                <a:gd name="connsiteY231" fmla="*/ 84074 h 1561045"/>
                <a:gd name="connsiteX232" fmla="*/ 1238668 w 2485572"/>
                <a:gd name="connsiteY232" fmla="*/ 75837 h 1561045"/>
                <a:gd name="connsiteX233" fmla="*/ 1244348 w 2485572"/>
                <a:gd name="connsiteY233" fmla="*/ 78677 h 1561045"/>
                <a:gd name="connsiteX234" fmla="*/ 1272184 w 2485572"/>
                <a:gd name="connsiteY234" fmla="*/ 75837 h 1561045"/>
                <a:gd name="connsiteX235" fmla="*/ 1280705 w 2485572"/>
                <a:gd name="connsiteY235" fmla="*/ 72996 h 1561045"/>
                <a:gd name="connsiteX236" fmla="*/ 1286385 w 2485572"/>
                <a:gd name="connsiteY236" fmla="*/ 72996 h 1561045"/>
                <a:gd name="connsiteX237" fmla="*/ 1348020 w 2485572"/>
                <a:gd name="connsiteY237" fmla="*/ 50558 h 1561045"/>
                <a:gd name="connsiteX238" fmla="*/ 1350861 w 2485572"/>
                <a:gd name="connsiteY238" fmla="*/ 50558 h 1561045"/>
                <a:gd name="connsiteX239" fmla="*/ 1392898 w 2485572"/>
                <a:gd name="connsiteY239" fmla="*/ 39197 h 1561045"/>
                <a:gd name="connsiteX240" fmla="*/ 1406815 w 2485572"/>
                <a:gd name="connsiteY240" fmla="*/ 39197 h 1561045"/>
                <a:gd name="connsiteX241" fmla="*/ 1459929 w 2485572"/>
                <a:gd name="connsiteY241" fmla="*/ 36640 h 1561045"/>
                <a:gd name="connsiteX242" fmla="*/ 1468450 w 2485572"/>
                <a:gd name="connsiteY242" fmla="*/ 36640 h 1561045"/>
                <a:gd name="connsiteX243" fmla="*/ 1474131 w 2485572"/>
                <a:gd name="connsiteY243" fmla="*/ 33800 h 1561045"/>
                <a:gd name="connsiteX244" fmla="*/ 1479528 w 2485572"/>
                <a:gd name="connsiteY244" fmla="*/ 30960 h 1561045"/>
                <a:gd name="connsiteX245" fmla="*/ 1485208 w 2485572"/>
                <a:gd name="connsiteY245" fmla="*/ 30960 h 1561045"/>
                <a:gd name="connsiteX246" fmla="*/ 1544003 w 2485572"/>
                <a:gd name="connsiteY246" fmla="*/ 16758 h 1561045"/>
                <a:gd name="connsiteX247" fmla="*/ 1549684 w 2485572"/>
                <a:gd name="connsiteY247" fmla="*/ 14202 h 1561045"/>
                <a:gd name="connsiteX248" fmla="*/ 1555364 w 2485572"/>
                <a:gd name="connsiteY248" fmla="*/ 14202 h 1561045"/>
                <a:gd name="connsiteX249" fmla="*/ 1563601 w 2485572"/>
                <a:gd name="connsiteY249" fmla="*/ 11361 h 1561045"/>
                <a:gd name="connsiteX250" fmla="*/ 1614159 w 2485572"/>
                <a:gd name="connsiteY250" fmla="*/ 22439 h 1561045"/>
                <a:gd name="connsiteX251" fmla="*/ 1619840 w 2485572"/>
                <a:gd name="connsiteY251" fmla="*/ 19598 h 1561045"/>
                <a:gd name="connsiteX252" fmla="*/ 1630917 w 2485572"/>
                <a:gd name="connsiteY252" fmla="*/ 16758 h 1561045"/>
                <a:gd name="connsiteX253" fmla="*/ 1645119 w 2485572"/>
                <a:gd name="connsiteY253" fmla="*/ 8521 h 1561045"/>
                <a:gd name="connsiteX254" fmla="*/ 1653356 w 2485572"/>
                <a:gd name="connsiteY254" fmla="*/ 5681 h 1561045"/>
                <a:gd name="connsiteX255" fmla="*/ 1689712 w 2485572"/>
                <a:gd name="connsiteY255" fmla="*/ 0 h 1561045"/>
                <a:gd name="connsiteX256" fmla="*/ 1698233 w 2485572"/>
                <a:gd name="connsiteY256" fmla="*/ 11361 h 1561045"/>
                <a:gd name="connsiteX257" fmla="*/ 1703914 w 2485572"/>
                <a:gd name="connsiteY257" fmla="*/ 14202 h 1561045"/>
                <a:gd name="connsiteX258" fmla="*/ 1709310 w 2485572"/>
                <a:gd name="connsiteY258" fmla="*/ 16758 h 1561045"/>
                <a:gd name="connsiteX259" fmla="*/ 1717831 w 2485572"/>
                <a:gd name="connsiteY259" fmla="*/ 16758 h 1561045"/>
                <a:gd name="connsiteX260" fmla="*/ 1757028 w 2485572"/>
                <a:gd name="connsiteY260" fmla="*/ 22439 h 1561045"/>
                <a:gd name="connsiteX261" fmla="*/ 1762708 w 2485572"/>
                <a:gd name="connsiteY261" fmla="*/ 25279 h 1561045"/>
                <a:gd name="connsiteX262" fmla="*/ 1768389 w 2485572"/>
                <a:gd name="connsiteY262" fmla="*/ 25279 h 1561045"/>
                <a:gd name="connsiteX263" fmla="*/ 1787987 w 2485572"/>
                <a:gd name="connsiteY263" fmla="*/ 33800 h 1561045"/>
                <a:gd name="connsiteX264" fmla="*/ 1793384 w 2485572"/>
                <a:gd name="connsiteY264" fmla="*/ 33800 h 1561045"/>
                <a:gd name="connsiteX265" fmla="*/ 1801905 w 2485572"/>
                <a:gd name="connsiteY265" fmla="*/ 36640 h 1561045"/>
                <a:gd name="connsiteX266" fmla="*/ 1835421 w 2485572"/>
                <a:gd name="connsiteY266" fmla="*/ 42037 h 1561045"/>
                <a:gd name="connsiteX267" fmla="*/ 1891659 w 2485572"/>
                <a:gd name="connsiteY267" fmla="*/ 61635 h 1561045"/>
                <a:gd name="connsiteX268" fmla="*/ 1897340 w 2485572"/>
                <a:gd name="connsiteY268" fmla="*/ 64475 h 1561045"/>
                <a:gd name="connsiteX269" fmla="*/ 1899896 w 2485572"/>
                <a:gd name="connsiteY269" fmla="*/ 67316 h 1561045"/>
                <a:gd name="connsiteX270" fmla="*/ 1944774 w 2485572"/>
                <a:gd name="connsiteY270" fmla="*/ 123270 h 1561045"/>
                <a:gd name="connsiteX271" fmla="*/ 1947614 w 2485572"/>
                <a:gd name="connsiteY271" fmla="*/ 128951 h 1561045"/>
                <a:gd name="connsiteX272" fmla="*/ 1950454 w 2485572"/>
                <a:gd name="connsiteY272" fmla="*/ 131791 h 1561045"/>
                <a:gd name="connsiteX273" fmla="*/ 1956135 w 2485572"/>
                <a:gd name="connsiteY273" fmla="*/ 140312 h 1561045"/>
                <a:gd name="connsiteX274" fmla="*/ 1958975 w 2485572"/>
                <a:gd name="connsiteY274" fmla="*/ 145709 h 1561045"/>
                <a:gd name="connsiteX275" fmla="*/ 1961532 w 2485572"/>
                <a:gd name="connsiteY275" fmla="*/ 154230 h 1561045"/>
                <a:gd name="connsiteX276" fmla="*/ 1998172 w 2485572"/>
                <a:gd name="connsiteY276" fmla="*/ 204788 h 1561045"/>
                <a:gd name="connsiteX277" fmla="*/ 2003569 w 2485572"/>
                <a:gd name="connsiteY277" fmla="*/ 207344 h 1561045"/>
                <a:gd name="connsiteX278" fmla="*/ 2009249 w 2485572"/>
                <a:gd name="connsiteY278" fmla="*/ 210184 h 1561045"/>
                <a:gd name="connsiteX279" fmla="*/ 2017770 w 2485572"/>
                <a:gd name="connsiteY279" fmla="*/ 210184 h 1561045"/>
                <a:gd name="connsiteX280" fmla="*/ 2026007 w 2485572"/>
                <a:gd name="connsiteY280" fmla="*/ 213025 h 1561045"/>
                <a:gd name="connsiteX281" fmla="*/ 2037368 w 2485572"/>
                <a:gd name="connsiteY281" fmla="*/ 215865 h 1561045"/>
                <a:gd name="connsiteX282" fmla="*/ 2099003 w 2485572"/>
                <a:gd name="connsiteY282" fmla="*/ 221546 h 1561045"/>
                <a:gd name="connsiteX283" fmla="*/ 2104684 w 2485572"/>
                <a:gd name="connsiteY283" fmla="*/ 224386 h 1561045"/>
                <a:gd name="connsiteX284" fmla="*/ 2112921 w 2485572"/>
                <a:gd name="connsiteY284" fmla="*/ 224386 h 1561045"/>
                <a:gd name="connsiteX285" fmla="*/ 2124283 w 2485572"/>
                <a:gd name="connsiteY285" fmla="*/ 229783 h 1561045"/>
                <a:gd name="connsiteX286" fmla="*/ 2177397 w 2485572"/>
                <a:gd name="connsiteY286" fmla="*/ 229783 h 1561045"/>
                <a:gd name="connsiteX287" fmla="*/ 2185918 w 2485572"/>
                <a:gd name="connsiteY287" fmla="*/ 232623 h 1561045"/>
                <a:gd name="connsiteX288" fmla="*/ 2213753 w 2485572"/>
                <a:gd name="connsiteY288" fmla="*/ 226942 h 1561045"/>
                <a:gd name="connsiteX289" fmla="*/ 2219434 w 2485572"/>
                <a:gd name="connsiteY289" fmla="*/ 224386 h 1561045"/>
                <a:gd name="connsiteX290" fmla="*/ 2241872 w 2485572"/>
                <a:gd name="connsiteY290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19366 w 2485572"/>
                <a:gd name="connsiteY67" fmla="*/ 1472045 h 1561045"/>
                <a:gd name="connsiteX68" fmla="*/ 2006653 w 2485572"/>
                <a:gd name="connsiteY68" fmla="*/ 1491095 h 1561045"/>
                <a:gd name="connsiteX69" fmla="*/ 1905054 w 2485572"/>
                <a:gd name="connsiteY69" fmla="*/ 1489507 h 1561045"/>
                <a:gd name="connsiteX70" fmla="*/ 1739954 w 2485572"/>
                <a:gd name="connsiteY70" fmla="*/ 1443470 h 1561045"/>
                <a:gd name="connsiteX71" fmla="*/ 1547866 w 2485572"/>
                <a:gd name="connsiteY71" fmla="*/ 1454582 h 1561045"/>
                <a:gd name="connsiteX72" fmla="*/ 1352604 w 2485572"/>
                <a:gd name="connsiteY72" fmla="*/ 1422832 h 1561045"/>
                <a:gd name="connsiteX73" fmla="*/ 1214492 w 2485572"/>
                <a:gd name="connsiteY73" fmla="*/ 1387908 h 1561045"/>
                <a:gd name="connsiteX74" fmla="*/ 1047569 w 2485572"/>
                <a:gd name="connsiteY74" fmla="*/ 1402296 h 1561045"/>
                <a:gd name="connsiteX75" fmla="*/ 1022803 w 2485572"/>
                <a:gd name="connsiteY75" fmla="*/ 1387217 h 1561045"/>
                <a:gd name="connsiteX76" fmla="*/ 1011725 w 2485572"/>
                <a:gd name="connsiteY76" fmla="*/ 1381536 h 1561045"/>
                <a:gd name="connsiteX77" fmla="*/ 1000364 w 2485572"/>
                <a:gd name="connsiteY77" fmla="*/ 1381536 h 1561045"/>
                <a:gd name="connsiteX78" fmla="*/ 961167 w 2485572"/>
                <a:gd name="connsiteY78" fmla="*/ 1376140 h 1561045"/>
                <a:gd name="connsiteX79" fmla="*/ 924811 w 2485572"/>
                <a:gd name="connsiteY79" fmla="*/ 1367618 h 1561045"/>
                <a:gd name="connsiteX80" fmla="*/ 919131 w 2485572"/>
                <a:gd name="connsiteY80" fmla="*/ 1367618 h 1561045"/>
                <a:gd name="connsiteX81" fmla="*/ 913450 w 2485572"/>
                <a:gd name="connsiteY81" fmla="*/ 1364778 h 1561045"/>
                <a:gd name="connsiteX82" fmla="*/ 908053 w 2485572"/>
                <a:gd name="connsiteY82" fmla="*/ 1364778 h 1561045"/>
                <a:gd name="connsiteX83" fmla="*/ 877094 w 2485572"/>
                <a:gd name="connsiteY83" fmla="*/ 1381536 h 1561045"/>
                <a:gd name="connsiteX84" fmla="*/ 868857 w 2485572"/>
                <a:gd name="connsiteY84" fmla="*/ 1390057 h 1561045"/>
                <a:gd name="connsiteX85" fmla="*/ 835057 w 2485572"/>
                <a:gd name="connsiteY85" fmla="*/ 1434934 h 1561045"/>
                <a:gd name="connsiteX86" fmla="*/ 832217 w 2485572"/>
                <a:gd name="connsiteY86" fmla="*/ 1440331 h 1561045"/>
                <a:gd name="connsiteX87" fmla="*/ 832217 w 2485572"/>
                <a:gd name="connsiteY87" fmla="*/ 1446012 h 1561045"/>
                <a:gd name="connsiteX88" fmla="*/ 767741 w 2485572"/>
                <a:gd name="connsiteY88" fmla="*/ 1513327 h 1561045"/>
                <a:gd name="connsiteX89" fmla="*/ 711787 w 2485572"/>
                <a:gd name="connsiteY89" fmla="*/ 1535766 h 1561045"/>
                <a:gd name="connsiteX90" fmla="*/ 686508 w 2485572"/>
                <a:gd name="connsiteY90" fmla="*/ 1541447 h 1561045"/>
                <a:gd name="connsiteX91" fmla="*/ 661513 w 2485572"/>
                <a:gd name="connsiteY91" fmla="*/ 1549684 h 1561045"/>
                <a:gd name="connsiteX92" fmla="*/ 658672 w 2485572"/>
                <a:gd name="connsiteY92" fmla="*/ 1552524 h 1561045"/>
                <a:gd name="connsiteX93" fmla="*/ 652992 w 2485572"/>
                <a:gd name="connsiteY93" fmla="*/ 1555364 h 1561045"/>
                <a:gd name="connsiteX94" fmla="*/ 624873 w 2485572"/>
                <a:gd name="connsiteY94" fmla="*/ 1561045 h 1561045"/>
                <a:gd name="connsiteX95" fmla="*/ 619476 w 2485572"/>
                <a:gd name="connsiteY95" fmla="*/ 1558205 h 1561045"/>
                <a:gd name="connsiteX96" fmla="*/ 616636 w 2485572"/>
                <a:gd name="connsiteY96" fmla="*/ 1555364 h 1561045"/>
                <a:gd name="connsiteX97" fmla="*/ 597037 w 2485572"/>
                <a:gd name="connsiteY97" fmla="*/ 1532926 h 1561045"/>
                <a:gd name="connsiteX98" fmla="*/ 594197 w 2485572"/>
                <a:gd name="connsiteY98" fmla="*/ 1521848 h 1561045"/>
                <a:gd name="connsiteX99" fmla="*/ 591357 w 2485572"/>
                <a:gd name="connsiteY99" fmla="*/ 1519008 h 1561045"/>
                <a:gd name="connsiteX100" fmla="*/ 566078 w 2485572"/>
                <a:gd name="connsiteY100" fmla="*/ 1482368 h 1561045"/>
                <a:gd name="connsiteX101" fmla="*/ 560397 w 2485572"/>
                <a:gd name="connsiteY101" fmla="*/ 1471291 h 1561045"/>
                <a:gd name="connsiteX102" fmla="*/ 555000 w 2485572"/>
                <a:gd name="connsiteY102" fmla="*/ 1465610 h 1561045"/>
                <a:gd name="connsiteX103" fmla="*/ 498762 w 2485572"/>
                <a:gd name="connsiteY103" fmla="*/ 1432094 h 1561045"/>
                <a:gd name="connsiteX104" fmla="*/ 490525 w 2485572"/>
                <a:gd name="connsiteY104" fmla="*/ 1429254 h 1561045"/>
                <a:gd name="connsiteX105" fmla="*/ 487685 w 2485572"/>
                <a:gd name="connsiteY105" fmla="*/ 1429254 h 1561045"/>
                <a:gd name="connsiteX106" fmla="*/ 462406 w 2485572"/>
                <a:gd name="connsiteY106" fmla="*/ 1426413 h 1561045"/>
                <a:gd name="connsiteX107" fmla="*/ 400770 w 2485572"/>
                <a:gd name="connsiteY107" fmla="*/ 1426413 h 1561045"/>
                <a:gd name="connsiteX108" fmla="*/ 392250 w 2485572"/>
                <a:gd name="connsiteY108" fmla="*/ 1423573 h 1561045"/>
                <a:gd name="connsiteX109" fmla="*/ 384013 w 2485572"/>
                <a:gd name="connsiteY109" fmla="*/ 1420733 h 1561045"/>
                <a:gd name="connsiteX110" fmla="*/ 375492 w 2485572"/>
                <a:gd name="connsiteY110" fmla="*/ 1420733 h 1561045"/>
                <a:gd name="connsiteX111" fmla="*/ 319537 w 2485572"/>
                <a:gd name="connsiteY111" fmla="*/ 1409655 h 1561045"/>
                <a:gd name="connsiteX112" fmla="*/ 313856 w 2485572"/>
                <a:gd name="connsiteY112" fmla="*/ 1406815 h 1561045"/>
                <a:gd name="connsiteX113" fmla="*/ 308176 w 2485572"/>
                <a:gd name="connsiteY113" fmla="*/ 1406815 h 1561045"/>
                <a:gd name="connsiteX114" fmla="*/ 297098 w 2485572"/>
                <a:gd name="connsiteY114" fmla="*/ 1401134 h 1561045"/>
                <a:gd name="connsiteX115" fmla="*/ 221546 w 2485572"/>
                <a:gd name="connsiteY115" fmla="*/ 1392898 h 1561045"/>
                <a:gd name="connsiteX116" fmla="*/ 213025 w 2485572"/>
                <a:gd name="connsiteY116" fmla="*/ 1392898 h 1561045"/>
                <a:gd name="connsiteX117" fmla="*/ 204504 w 2485572"/>
                <a:gd name="connsiteY117" fmla="*/ 1395738 h 1561045"/>
                <a:gd name="connsiteX118" fmla="*/ 154230 w 2485572"/>
                <a:gd name="connsiteY118" fmla="*/ 1406815 h 1561045"/>
                <a:gd name="connsiteX119" fmla="*/ 148549 w 2485572"/>
                <a:gd name="connsiteY119" fmla="*/ 1403975 h 1561045"/>
                <a:gd name="connsiteX120" fmla="*/ 137472 w 2485572"/>
                <a:gd name="connsiteY120" fmla="*/ 1398294 h 1561045"/>
                <a:gd name="connsiteX121" fmla="*/ 131791 w 2485572"/>
                <a:gd name="connsiteY121" fmla="*/ 1398294 h 1561045"/>
                <a:gd name="connsiteX122" fmla="*/ 67316 w 2485572"/>
                <a:gd name="connsiteY122" fmla="*/ 1418177 h 1561045"/>
                <a:gd name="connsiteX123" fmla="*/ 58795 w 2485572"/>
                <a:gd name="connsiteY123" fmla="*/ 1420733 h 1561045"/>
                <a:gd name="connsiteX124" fmla="*/ 50558 w 2485572"/>
                <a:gd name="connsiteY124" fmla="*/ 1423573 h 1561045"/>
                <a:gd name="connsiteX125" fmla="*/ 42037 w 2485572"/>
                <a:gd name="connsiteY125" fmla="*/ 1423573 h 1561045"/>
                <a:gd name="connsiteX126" fmla="*/ 5681 w 2485572"/>
                <a:gd name="connsiteY126" fmla="*/ 1432094 h 1561045"/>
                <a:gd name="connsiteX127" fmla="*/ 2840 w 2485572"/>
                <a:gd name="connsiteY127" fmla="*/ 1403975 h 1561045"/>
                <a:gd name="connsiteX128" fmla="*/ 0 w 2485572"/>
                <a:gd name="connsiteY128" fmla="*/ 1395738 h 1561045"/>
                <a:gd name="connsiteX129" fmla="*/ 5681 w 2485572"/>
                <a:gd name="connsiteY129" fmla="*/ 1373299 h 1561045"/>
                <a:gd name="connsiteX130" fmla="*/ 5681 w 2485572"/>
                <a:gd name="connsiteY130" fmla="*/ 1361938 h 1561045"/>
                <a:gd name="connsiteX131" fmla="*/ 11361 w 2485572"/>
                <a:gd name="connsiteY131" fmla="*/ 1345180 h 1561045"/>
                <a:gd name="connsiteX132" fmla="*/ 42037 w 2485572"/>
                <a:gd name="connsiteY132" fmla="*/ 1305983 h 1561045"/>
                <a:gd name="connsiteX133" fmla="*/ 47718 w 2485572"/>
                <a:gd name="connsiteY133" fmla="*/ 1294622 h 1561045"/>
                <a:gd name="connsiteX134" fmla="*/ 39197 w 2485572"/>
                <a:gd name="connsiteY134" fmla="*/ 1275024 h 1561045"/>
                <a:gd name="connsiteX135" fmla="*/ 33516 w 2485572"/>
                <a:gd name="connsiteY135" fmla="*/ 1269627 h 1561045"/>
                <a:gd name="connsiteX136" fmla="*/ 33516 w 2485572"/>
                <a:gd name="connsiteY136" fmla="*/ 1244348 h 1561045"/>
                <a:gd name="connsiteX137" fmla="*/ 64475 w 2485572"/>
                <a:gd name="connsiteY137" fmla="*/ 1213389 h 1561045"/>
                <a:gd name="connsiteX138" fmla="*/ 81233 w 2485572"/>
                <a:gd name="connsiteY138" fmla="*/ 1199471 h 1561045"/>
                <a:gd name="connsiteX139" fmla="*/ 86914 w 2485572"/>
                <a:gd name="connsiteY139" fmla="*/ 1190950 h 1561045"/>
                <a:gd name="connsiteX140" fmla="*/ 97991 w 2485572"/>
                <a:gd name="connsiteY140" fmla="*/ 1160275 h 1561045"/>
                <a:gd name="connsiteX141" fmla="*/ 95435 w 2485572"/>
                <a:gd name="connsiteY141" fmla="*/ 1151753 h 1561045"/>
                <a:gd name="connsiteX142" fmla="*/ 95435 w 2485572"/>
                <a:gd name="connsiteY142" fmla="*/ 1121078 h 1561045"/>
                <a:gd name="connsiteX143" fmla="*/ 100832 w 2485572"/>
                <a:gd name="connsiteY143" fmla="*/ 1112557 h 1561045"/>
                <a:gd name="connsiteX144" fmla="*/ 103672 w 2485572"/>
                <a:gd name="connsiteY144" fmla="*/ 1106876 h 1561045"/>
                <a:gd name="connsiteX145" fmla="*/ 154230 w 2485572"/>
                <a:gd name="connsiteY145" fmla="*/ 1070520 h 1561045"/>
                <a:gd name="connsiteX146" fmla="*/ 176668 w 2485572"/>
                <a:gd name="connsiteY146" fmla="*/ 1045241 h 1561045"/>
                <a:gd name="connsiteX147" fmla="*/ 176668 w 2485572"/>
                <a:gd name="connsiteY147" fmla="*/ 1037004 h 1561045"/>
                <a:gd name="connsiteX148" fmla="*/ 173828 w 2485572"/>
                <a:gd name="connsiteY148" fmla="*/ 1028483 h 1561045"/>
                <a:gd name="connsiteX149" fmla="*/ 157070 w 2485572"/>
                <a:gd name="connsiteY149" fmla="*/ 1008885 h 1561045"/>
                <a:gd name="connsiteX150" fmla="*/ 154230 w 2485572"/>
                <a:gd name="connsiteY150" fmla="*/ 1000648 h 1561045"/>
                <a:gd name="connsiteX151" fmla="*/ 157070 w 2485572"/>
                <a:gd name="connsiteY151" fmla="*/ 964008 h 1561045"/>
                <a:gd name="connsiteX152" fmla="*/ 154230 w 2485572"/>
                <a:gd name="connsiteY152" fmla="*/ 955771 h 1561045"/>
                <a:gd name="connsiteX153" fmla="*/ 126111 w 2485572"/>
                <a:gd name="connsiteY153" fmla="*/ 930492 h 1561045"/>
                <a:gd name="connsiteX154" fmla="*/ 112193 w 2485572"/>
                <a:gd name="connsiteY154" fmla="*/ 927652 h 1561045"/>
                <a:gd name="connsiteX155" fmla="*/ 109353 w 2485572"/>
                <a:gd name="connsiteY155" fmla="*/ 921971 h 1561045"/>
                <a:gd name="connsiteX156" fmla="*/ 109353 w 2485572"/>
                <a:gd name="connsiteY156" fmla="*/ 908053 h 1561045"/>
                <a:gd name="connsiteX157" fmla="*/ 117590 w 2485572"/>
                <a:gd name="connsiteY157" fmla="*/ 891295 h 1561045"/>
                <a:gd name="connsiteX158" fmla="*/ 123270 w 2485572"/>
                <a:gd name="connsiteY158" fmla="*/ 885615 h 1561045"/>
                <a:gd name="connsiteX159" fmla="*/ 148549 w 2485572"/>
                <a:gd name="connsiteY159" fmla="*/ 866016 h 1561045"/>
                <a:gd name="connsiteX160" fmla="*/ 128951 w 2485572"/>
                <a:gd name="connsiteY160" fmla="*/ 840738 h 1561045"/>
                <a:gd name="connsiteX161" fmla="*/ 126111 w 2485572"/>
                <a:gd name="connsiteY161" fmla="*/ 821139 h 1561045"/>
                <a:gd name="connsiteX162" fmla="*/ 140028 w 2485572"/>
                <a:gd name="connsiteY162" fmla="*/ 812618 h 1561045"/>
                <a:gd name="connsiteX163" fmla="*/ 142869 w 2485572"/>
                <a:gd name="connsiteY163" fmla="*/ 790464 h 1561045"/>
                <a:gd name="connsiteX164" fmla="*/ 154230 w 2485572"/>
                <a:gd name="connsiteY164" fmla="*/ 773422 h 1561045"/>
                <a:gd name="connsiteX165" fmla="*/ 157070 w 2485572"/>
                <a:gd name="connsiteY165" fmla="*/ 762344 h 1561045"/>
                <a:gd name="connsiteX166" fmla="*/ 157070 w 2485572"/>
                <a:gd name="connsiteY166" fmla="*/ 753824 h 1561045"/>
                <a:gd name="connsiteX167" fmla="*/ 145709 w 2485572"/>
                <a:gd name="connsiteY167" fmla="*/ 731385 h 1561045"/>
                <a:gd name="connsiteX168" fmla="*/ 145709 w 2485572"/>
                <a:gd name="connsiteY168" fmla="*/ 723148 h 1561045"/>
                <a:gd name="connsiteX169" fmla="*/ 159627 w 2485572"/>
                <a:gd name="connsiteY169" fmla="*/ 714627 h 1561045"/>
                <a:gd name="connsiteX170" fmla="*/ 204504 w 2485572"/>
                <a:gd name="connsiteY170" fmla="*/ 708946 h 1561045"/>
                <a:gd name="connsiteX171" fmla="*/ 232623 w 2485572"/>
                <a:gd name="connsiteY171" fmla="*/ 678271 h 1561045"/>
                <a:gd name="connsiteX172" fmla="*/ 232623 w 2485572"/>
                <a:gd name="connsiteY172" fmla="*/ 666909 h 1561045"/>
                <a:gd name="connsiteX173" fmla="*/ 215865 w 2485572"/>
                <a:gd name="connsiteY173" fmla="*/ 644755 h 1561045"/>
                <a:gd name="connsiteX174" fmla="*/ 218705 w 2485572"/>
                <a:gd name="connsiteY174" fmla="*/ 613795 h 1561045"/>
                <a:gd name="connsiteX175" fmla="*/ 241144 w 2485572"/>
                <a:gd name="connsiteY175" fmla="*/ 582836 h 1561045"/>
                <a:gd name="connsiteX176" fmla="*/ 252221 w 2485572"/>
                <a:gd name="connsiteY176" fmla="*/ 571758 h 1561045"/>
                <a:gd name="connsiteX177" fmla="*/ 285737 w 2485572"/>
                <a:gd name="connsiteY177" fmla="*/ 524041 h 1561045"/>
                <a:gd name="connsiteX178" fmla="*/ 291418 w 2485572"/>
                <a:gd name="connsiteY178" fmla="*/ 518644 h 1561045"/>
                <a:gd name="connsiteX179" fmla="*/ 322377 w 2485572"/>
                <a:gd name="connsiteY179" fmla="*/ 518644 h 1561045"/>
                <a:gd name="connsiteX180" fmla="*/ 333455 w 2485572"/>
                <a:gd name="connsiteY180" fmla="*/ 510123 h 1561045"/>
                <a:gd name="connsiteX181" fmla="*/ 341976 w 2485572"/>
                <a:gd name="connsiteY181" fmla="*/ 482004 h 1561045"/>
                <a:gd name="connsiteX182" fmla="*/ 347372 w 2485572"/>
                <a:gd name="connsiteY182" fmla="*/ 476607 h 1561045"/>
                <a:gd name="connsiteX183" fmla="*/ 386853 w 2485572"/>
                <a:gd name="connsiteY183" fmla="*/ 459565 h 1561045"/>
                <a:gd name="connsiteX184" fmla="*/ 389409 w 2485572"/>
                <a:gd name="connsiteY184" fmla="*/ 454169 h 1561045"/>
                <a:gd name="connsiteX185" fmla="*/ 400770 w 2485572"/>
                <a:gd name="connsiteY185" fmla="*/ 434570 h 1561045"/>
                <a:gd name="connsiteX186" fmla="*/ 414688 w 2485572"/>
                <a:gd name="connsiteY186" fmla="*/ 392534 h 1561045"/>
                <a:gd name="connsiteX187" fmla="*/ 428890 w 2485572"/>
                <a:gd name="connsiteY187" fmla="*/ 341976 h 1561045"/>
                <a:gd name="connsiteX188" fmla="*/ 434286 w 2485572"/>
                <a:gd name="connsiteY188" fmla="*/ 255062 h 1561045"/>
                <a:gd name="connsiteX189" fmla="*/ 437127 w 2485572"/>
                <a:gd name="connsiteY189" fmla="*/ 252221 h 1561045"/>
                <a:gd name="connsiteX190" fmla="*/ 448488 w 2485572"/>
                <a:gd name="connsiteY190" fmla="*/ 235463 h 1561045"/>
                <a:gd name="connsiteX191" fmla="*/ 468086 w 2485572"/>
                <a:gd name="connsiteY191" fmla="*/ 221546 h 1561045"/>
                <a:gd name="connsiteX192" fmla="*/ 501602 w 2485572"/>
                <a:gd name="connsiteY192" fmla="*/ 215865 h 1561045"/>
                <a:gd name="connsiteX193" fmla="*/ 512964 w 2485572"/>
                <a:gd name="connsiteY193" fmla="*/ 213025 h 1561045"/>
                <a:gd name="connsiteX194" fmla="*/ 555000 w 2485572"/>
                <a:gd name="connsiteY194" fmla="*/ 187746 h 1561045"/>
                <a:gd name="connsiteX195" fmla="*/ 557557 w 2485572"/>
                <a:gd name="connsiteY195" fmla="*/ 182349 h 1561045"/>
                <a:gd name="connsiteX196" fmla="*/ 602434 w 2485572"/>
                <a:gd name="connsiteY196" fmla="*/ 131791 h 1561045"/>
                <a:gd name="connsiteX197" fmla="*/ 605274 w 2485572"/>
                <a:gd name="connsiteY197" fmla="*/ 123270 h 1561045"/>
                <a:gd name="connsiteX198" fmla="*/ 594197 w 2485572"/>
                <a:gd name="connsiteY198" fmla="*/ 70156 h 1561045"/>
                <a:gd name="connsiteX199" fmla="*/ 650151 w 2485572"/>
                <a:gd name="connsiteY199" fmla="*/ 92595 h 1561045"/>
                <a:gd name="connsiteX200" fmla="*/ 664069 w 2485572"/>
                <a:gd name="connsiteY200" fmla="*/ 92595 h 1561045"/>
                <a:gd name="connsiteX201" fmla="*/ 689348 w 2485572"/>
                <a:gd name="connsiteY201" fmla="*/ 98275 h 1561045"/>
                <a:gd name="connsiteX202" fmla="*/ 723148 w 2485572"/>
                <a:gd name="connsiteY202" fmla="*/ 89754 h 1561045"/>
                <a:gd name="connsiteX203" fmla="*/ 725704 w 2485572"/>
                <a:gd name="connsiteY203" fmla="*/ 92595 h 1561045"/>
                <a:gd name="connsiteX204" fmla="*/ 731385 w 2485572"/>
                <a:gd name="connsiteY204" fmla="*/ 92595 h 1561045"/>
                <a:gd name="connsiteX205" fmla="*/ 737065 w 2485572"/>
                <a:gd name="connsiteY205" fmla="*/ 95435 h 1561045"/>
                <a:gd name="connsiteX206" fmla="*/ 742746 w 2485572"/>
                <a:gd name="connsiteY206" fmla="*/ 95435 h 1561045"/>
                <a:gd name="connsiteX207" fmla="*/ 779102 w 2485572"/>
                <a:gd name="connsiteY207" fmla="*/ 75837 h 1561045"/>
                <a:gd name="connsiteX208" fmla="*/ 818299 w 2485572"/>
                <a:gd name="connsiteY208" fmla="*/ 39197 h 1561045"/>
                <a:gd name="connsiteX209" fmla="*/ 823980 w 2485572"/>
                <a:gd name="connsiteY209" fmla="*/ 33800 h 1561045"/>
                <a:gd name="connsiteX210" fmla="*/ 851815 w 2485572"/>
                <a:gd name="connsiteY210" fmla="*/ 19598 h 1561045"/>
                <a:gd name="connsiteX211" fmla="*/ 854655 w 2485572"/>
                <a:gd name="connsiteY211" fmla="*/ 14202 h 1561045"/>
                <a:gd name="connsiteX212" fmla="*/ 888455 w 2485572"/>
                <a:gd name="connsiteY212" fmla="*/ 8521 h 1561045"/>
                <a:gd name="connsiteX213" fmla="*/ 893852 w 2485572"/>
                <a:gd name="connsiteY213" fmla="*/ 11361 h 1561045"/>
                <a:gd name="connsiteX214" fmla="*/ 933332 w 2485572"/>
                <a:gd name="connsiteY214" fmla="*/ 36640 h 1561045"/>
                <a:gd name="connsiteX215" fmla="*/ 938729 w 2485572"/>
                <a:gd name="connsiteY215" fmla="*/ 42037 h 1561045"/>
                <a:gd name="connsiteX216" fmla="*/ 969689 w 2485572"/>
                <a:gd name="connsiteY216" fmla="*/ 61635 h 1561045"/>
                <a:gd name="connsiteX217" fmla="*/ 972529 w 2485572"/>
                <a:gd name="connsiteY217" fmla="*/ 64475 h 1561045"/>
                <a:gd name="connsiteX218" fmla="*/ 977925 w 2485572"/>
                <a:gd name="connsiteY218" fmla="*/ 67316 h 1561045"/>
                <a:gd name="connsiteX219" fmla="*/ 1011725 w 2485572"/>
                <a:gd name="connsiteY219" fmla="*/ 67316 h 1561045"/>
                <a:gd name="connsiteX220" fmla="*/ 1031324 w 2485572"/>
                <a:gd name="connsiteY220" fmla="*/ 64475 h 1561045"/>
                <a:gd name="connsiteX221" fmla="*/ 1042401 w 2485572"/>
                <a:gd name="connsiteY221" fmla="*/ 64475 h 1561045"/>
                <a:gd name="connsiteX222" fmla="*/ 1104036 w 2485572"/>
                <a:gd name="connsiteY222" fmla="*/ 70156 h 1561045"/>
                <a:gd name="connsiteX223" fmla="*/ 1109717 w 2485572"/>
                <a:gd name="connsiteY223" fmla="*/ 75837 h 1561045"/>
                <a:gd name="connsiteX224" fmla="*/ 1118238 w 2485572"/>
                <a:gd name="connsiteY224" fmla="*/ 81233 h 1561045"/>
                <a:gd name="connsiteX225" fmla="*/ 1121078 w 2485572"/>
                <a:gd name="connsiteY225" fmla="*/ 84074 h 1561045"/>
                <a:gd name="connsiteX226" fmla="*/ 1143517 w 2485572"/>
                <a:gd name="connsiteY226" fmla="*/ 95435 h 1561045"/>
                <a:gd name="connsiteX227" fmla="*/ 1151754 w 2485572"/>
                <a:gd name="connsiteY227" fmla="*/ 100832 h 1561045"/>
                <a:gd name="connsiteX228" fmla="*/ 1171352 w 2485572"/>
                <a:gd name="connsiteY228" fmla="*/ 100832 h 1561045"/>
                <a:gd name="connsiteX229" fmla="*/ 1174192 w 2485572"/>
                <a:gd name="connsiteY229" fmla="*/ 98275 h 1561045"/>
                <a:gd name="connsiteX230" fmla="*/ 1188110 w 2485572"/>
                <a:gd name="connsiteY230" fmla="*/ 89754 h 1561045"/>
                <a:gd name="connsiteX231" fmla="*/ 1193791 w 2485572"/>
                <a:gd name="connsiteY231" fmla="*/ 84074 h 1561045"/>
                <a:gd name="connsiteX232" fmla="*/ 1238668 w 2485572"/>
                <a:gd name="connsiteY232" fmla="*/ 75837 h 1561045"/>
                <a:gd name="connsiteX233" fmla="*/ 1244348 w 2485572"/>
                <a:gd name="connsiteY233" fmla="*/ 78677 h 1561045"/>
                <a:gd name="connsiteX234" fmla="*/ 1272184 w 2485572"/>
                <a:gd name="connsiteY234" fmla="*/ 75837 h 1561045"/>
                <a:gd name="connsiteX235" fmla="*/ 1280705 w 2485572"/>
                <a:gd name="connsiteY235" fmla="*/ 72996 h 1561045"/>
                <a:gd name="connsiteX236" fmla="*/ 1286385 w 2485572"/>
                <a:gd name="connsiteY236" fmla="*/ 72996 h 1561045"/>
                <a:gd name="connsiteX237" fmla="*/ 1348020 w 2485572"/>
                <a:gd name="connsiteY237" fmla="*/ 50558 h 1561045"/>
                <a:gd name="connsiteX238" fmla="*/ 1350861 w 2485572"/>
                <a:gd name="connsiteY238" fmla="*/ 50558 h 1561045"/>
                <a:gd name="connsiteX239" fmla="*/ 1392898 w 2485572"/>
                <a:gd name="connsiteY239" fmla="*/ 39197 h 1561045"/>
                <a:gd name="connsiteX240" fmla="*/ 1406815 w 2485572"/>
                <a:gd name="connsiteY240" fmla="*/ 39197 h 1561045"/>
                <a:gd name="connsiteX241" fmla="*/ 1459929 w 2485572"/>
                <a:gd name="connsiteY241" fmla="*/ 36640 h 1561045"/>
                <a:gd name="connsiteX242" fmla="*/ 1468450 w 2485572"/>
                <a:gd name="connsiteY242" fmla="*/ 36640 h 1561045"/>
                <a:gd name="connsiteX243" fmla="*/ 1474131 w 2485572"/>
                <a:gd name="connsiteY243" fmla="*/ 33800 h 1561045"/>
                <a:gd name="connsiteX244" fmla="*/ 1479528 w 2485572"/>
                <a:gd name="connsiteY244" fmla="*/ 30960 h 1561045"/>
                <a:gd name="connsiteX245" fmla="*/ 1485208 w 2485572"/>
                <a:gd name="connsiteY245" fmla="*/ 30960 h 1561045"/>
                <a:gd name="connsiteX246" fmla="*/ 1544003 w 2485572"/>
                <a:gd name="connsiteY246" fmla="*/ 16758 h 1561045"/>
                <a:gd name="connsiteX247" fmla="*/ 1549684 w 2485572"/>
                <a:gd name="connsiteY247" fmla="*/ 14202 h 1561045"/>
                <a:gd name="connsiteX248" fmla="*/ 1555364 w 2485572"/>
                <a:gd name="connsiteY248" fmla="*/ 14202 h 1561045"/>
                <a:gd name="connsiteX249" fmla="*/ 1563601 w 2485572"/>
                <a:gd name="connsiteY249" fmla="*/ 11361 h 1561045"/>
                <a:gd name="connsiteX250" fmla="*/ 1614159 w 2485572"/>
                <a:gd name="connsiteY250" fmla="*/ 22439 h 1561045"/>
                <a:gd name="connsiteX251" fmla="*/ 1619840 w 2485572"/>
                <a:gd name="connsiteY251" fmla="*/ 19598 h 1561045"/>
                <a:gd name="connsiteX252" fmla="*/ 1630917 w 2485572"/>
                <a:gd name="connsiteY252" fmla="*/ 16758 h 1561045"/>
                <a:gd name="connsiteX253" fmla="*/ 1645119 w 2485572"/>
                <a:gd name="connsiteY253" fmla="*/ 8521 h 1561045"/>
                <a:gd name="connsiteX254" fmla="*/ 1653356 w 2485572"/>
                <a:gd name="connsiteY254" fmla="*/ 5681 h 1561045"/>
                <a:gd name="connsiteX255" fmla="*/ 1689712 w 2485572"/>
                <a:gd name="connsiteY255" fmla="*/ 0 h 1561045"/>
                <a:gd name="connsiteX256" fmla="*/ 1698233 w 2485572"/>
                <a:gd name="connsiteY256" fmla="*/ 11361 h 1561045"/>
                <a:gd name="connsiteX257" fmla="*/ 1703914 w 2485572"/>
                <a:gd name="connsiteY257" fmla="*/ 14202 h 1561045"/>
                <a:gd name="connsiteX258" fmla="*/ 1709310 w 2485572"/>
                <a:gd name="connsiteY258" fmla="*/ 16758 h 1561045"/>
                <a:gd name="connsiteX259" fmla="*/ 1717831 w 2485572"/>
                <a:gd name="connsiteY259" fmla="*/ 16758 h 1561045"/>
                <a:gd name="connsiteX260" fmla="*/ 1757028 w 2485572"/>
                <a:gd name="connsiteY260" fmla="*/ 22439 h 1561045"/>
                <a:gd name="connsiteX261" fmla="*/ 1762708 w 2485572"/>
                <a:gd name="connsiteY261" fmla="*/ 25279 h 1561045"/>
                <a:gd name="connsiteX262" fmla="*/ 1768389 w 2485572"/>
                <a:gd name="connsiteY262" fmla="*/ 25279 h 1561045"/>
                <a:gd name="connsiteX263" fmla="*/ 1787987 w 2485572"/>
                <a:gd name="connsiteY263" fmla="*/ 33800 h 1561045"/>
                <a:gd name="connsiteX264" fmla="*/ 1793384 w 2485572"/>
                <a:gd name="connsiteY264" fmla="*/ 33800 h 1561045"/>
                <a:gd name="connsiteX265" fmla="*/ 1801905 w 2485572"/>
                <a:gd name="connsiteY265" fmla="*/ 36640 h 1561045"/>
                <a:gd name="connsiteX266" fmla="*/ 1835421 w 2485572"/>
                <a:gd name="connsiteY266" fmla="*/ 42037 h 1561045"/>
                <a:gd name="connsiteX267" fmla="*/ 1891659 w 2485572"/>
                <a:gd name="connsiteY267" fmla="*/ 61635 h 1561045"/>
                <a:gd name="connsiteX268" fmla="*/ 1897340 w 2485572"/>
                <a:gd name="connsiteY268" fmla="*/ 64475 h 1561045"/>
                <a:gd name="connsiteX269" fmla="*/ 1899896 w 2485572"/>
                <a:gd name="connsiteY269" fmla="*/ 67316 h 1561045"/>
                <a:gd name="connsiteX270" fmla="*/ 1944774 w 2485572"/>
                <a:gd name="connsiteY270" fmla="*/ 123270 h 1561045"/>
                <a:gd name="connsiteX271" fmla="*/ 1947614 w 2485572"/>
                <a:gd name="connsiteY271" fmla="*/ 128951 h 1561045"/>
                <a:gd name="connsiteX272" fmla="*/ 1950454 w 2485572"/>
                <a:gd name="connsiteY272" fmla="*/ 131791 h 1561045"/>
                <a:gd name="connsiteX273" fmla="*/ 1956135 w 2485572"/>
                <a:gd name="connsiteY273" fmla="*/ 140312 h 1561045"/>
                <a:gd name="connsiteX274" fmla="*/ 1958975 w 2485572"/>
                <a:gd name="connsiteY274" fmla="*/ 145709 h 1561045"/>
                <a:gd name="connsiteX275" fmla="*/ 1961532 w 2485572"/>
                <a:gd name="connsiteY275" fmla="*/ 154230 h 1561045"/>
                <a:gd name="connsiteX276" fmla="*/ 1998172 w 2485572"/>
                <a:gd name="connsiteY276" fmla="*/ 204788 h 1561045"/>
                <a:gd name="connsiteX277" fmla="*/ 2003569 w 2485572"/>
                <a:gd name="connsiteY277" fmla="*/ 207344 h 1561045"/>
                <a:gd name="connsiteX278" fmla="*/ 2009249 w 2485572"/>
                <a:gd name="connsiteY278" fmla="*/ 210184 h 1561045"/>
                <a:gd name="connsiteX279" fmla="*/ 2017770 w 2485572"/>
                <a:gd name="connsiteY279" fmla="*/ 210184 h 1561045"/>
                <a:gd name="connsiteX280" fmla="*/ 2026007 w 2485572"/>
                <a:gd name="connsiteY280" fmla="*/ 213025 h 1561045"/>
                <a:gd name="connsiteX281" fmla="*/ 2037368 w 2485572"/>
                <a:gd name="connsiteY281" fmla="*/ 215865 h 1561045"/>
                <a:gd name="connsiteX282" fmla="*/ 2099003 w 2485572"/>
                <a:gd name="connsiteY282" fmla="*/ 221546 h 1561045"/>
                <a:gd name="connsiteX283" fmla="*/ 2104684 w 2485572"/>
                <a:gd name="connsiteY283" fmla="*/ 224386 h 1561045"/>
                <a:gd name="connsiteX284" fmla="*/ 2112921 w 2485572"/>
                <a:gd name="connsiteY284" fmla="*/ 224386 h 1561045"/>
                <a:gd name="connsiteX285" fmla="*/ 2124283 w 2485572"/>
                <a:gd name="connsiteY285" fmla="*/ 229783 h 1561045"/>
                <a:gd name="connsiteX286" fmla="*/ 2177397 w 2485572"/>
                <a:gd name="connsiteY286" fmla="*/ 229783 h 1561045"/>
                <a:gd name="connsiteX287" fmla="*/ 2185918 w 2485572"/>
                <a:gd name="connsiteY287" fmla="*/ 232623 h 1561045"/>
                <a:gd name="connsiteX288" fmla="*/ 2213753 w 2485572"/>
                <a:gd name="connsiteY288" fmla="*/ 226942 h 1561045"/>
                <a:gd name="connsiteX289" fmla="*/ 2219434 w 2485572"/>
                <a:gd name="connsiteY289" fmla="*/ 224386 h 1561045"/>
                <a:gd name="connsiteX290" fmla="*/ 2241872 w 2485572"/>
                <a:gd name="connsiteY290" fmla="*/ 224386 h 1561045"/>
                <a:gd name="connsiteX0" fmla="*/ 2241872 w 2485572"/>
                <a:gd name="connsiteY0" fmla="*/ 224386 h 1561045"/>
                <a:gd name="connsiteX1" fmla="*/ 2227954 w 2485572"/>
                <a:gd name="connsiteY1" fmla="*/ 263583 h 1561045"/>
                <a:gd name="connsiteX2" fmla="*/ 2227954 w 2485572"/>
                <a:gd name="connsiteY2" fmla="*/ 271820 h 1561045"/>
                <a:gd name="connsiteX3" fmla="*/ 2225114 w 2485572"/>
                <a:gd name="connsiteY3" fmla="*/ 294258 h 1561045"/>
                <a:gd name="connsiteX4" fmla="*/ 2216593 w 2485572"/>
                <a:gd name="connsiteY4" fmla="*/ 328058 h 1561045"/>
                <a:gd name="connsiteX5" fmla="*/ 2183077 w 2485572"/>
                <a:gd name="connsiteY5" fmla="*/ 426049 h 1561045"/>
                <a:gd name="connsiteX6" fmla="*/ 2180237 w 2485572"/>
                <a:gd name="connsiteY6" fmla="*/ 428890 h 1561045"/>
                <a:gd name="connsiteX7" fmla="*/ 2177397 w 2485572"/>
                <a:gd name="connsiteY7" fmla="*/ 434570 h 1561045"/>
                <a:gd name="connsiteX8" fmla="*/ 2143881 w 2485572"/>
                <a:gd name="connsiteY8" fmla="*/ 482004 h 1561045"/>
                <a:gd name="connsiteX9" fmla="*/ 2141040 w 2485572"/>
                <a:gd name="connsiteY9" fmla="*/ 487685 h 1561045"/>
                <a:gd name="connsiteX10" fmla="*/ 2135360 w 2485572"/>
                <a:gd name="connsiteY10" fmla="*/ 490525 h 1561045"/>
                <a:gd name="connsiteX11" fmla="*/ 2132519 w 2485572"/>
                <a:gd name="connsiteY11" fmla="*/ 496206 h 1561045"/>
                <a:gd name="connsiteX12" fmla="*/ 2129679 w 2485572"/>
                <a:gd name="connsiteY12" fmla="*/ 538242 h 1561045"/>
                <a:gd name="connsiteX13" fmla="*/ 2132519 w 2485572"/>
                <a:gd name="connsiteY13" fmla="*/ 540799 h 1561045"/>
                <a:gd name="connsiteX14" fmla="*/ 2188758 w 2485572"/>
                <a:gd name="connsiteY14" fmla="*/ 624873 h 1561045"/>
                <a:gd name="connsiteX15" fmla="*/ 2205516 w 2485572"/>
                <a:gd name="connsiteY15" fmla="*/ 630553 h 1561045"/>
                <a:gd name="connsiteX16" fmla="*/ 2211197 w 2485572"/>
                <a:gd name="connsiteY16" fmla="*/ 633393 h 1561045"/>
                <a:gd name="connsiteX17" fmla="*/ 2216593 w 2485572"/>
                <a:gd name="connsiteY17" fmla="*/ 636234 h 1561045"/>
                <a:gd name="connsiteX18" fmla="*/ 2225114 w 2485572"/>
                <a:gd name="connsiteY18" fmla="*/ 636234 h 1561045"/>
                <a:gd name="connsiteX19" fmla="*/ 2267151 w 2485572"/>
                <a:gd name="connsiteY19" fmla="*/ 644755 h 1561045"/>
                <a:gd name="connsiteX20" fmla="*/ 2272832 w 2485572"/>
                <a:gd name="connsiteY20" fmla="*/ 644755 h 1561045"/>
                <a:gd name="connsiteX21" fmla="*/ 2309188 w 2485572"/>
                <a:gd name="connsiteY21" fmla="*/ 678271 h 1561045"/>
                <a:gd name="connsiteX22" fmla="*/ 2370823 w 2485572"/>
                <a:gd name="connsiteY22" fmla="*/ 739906 h 1561045"/>
                <a:gd name="connsiteX23" fmla="*/ 2376504 w 2485572"/>
                <a:gd name="connsiteY23" fmla="*/ 750983 h 1561045"/>
                <a:gd name="connsiteX24" fmla="*/ 2379060 w 2485572"/>
                <a:gd name="connsiteY24" fmla="*/ 756664 h 1561045"/>
                <a:gd name="connsiteX25" fmla="*/ 2381900 w 2485572"/>
                <a:gd name="connsiteY25" fmla="*/ 765185 h 1561045"/>
                <a:gd name="connsiteX26" fmla="*/ 2415700 w 2485572"/>
                <a:gd name="connsiteY26" fmla="*/ 793020 h 1561045"/>
                <a:gd name="connsiteX27" fmla="*/ 2423937 w 2485572"/>
                <a:gd name="connsiteY27" fmla="*/ 793020 h 1561045"/>
                <a:gd name="connsiteX28" fmla="*/ 2429618 w 2485572"/>
                <a:gd name="connsiteY28" fmla="*/ 795860 h 1561045"/>
                <a:gd name="connsiteX29" fmla="*/ 2435299 w 2485572"/>
                <a:gd name="connsiteY29" fmla="*/ 801541 h 1561045"/>
                <a:gd name="connsiteX30" fmla="*/ 2468814 w 2485572"/>
                <a:gd name="connsiteY30" fmla="*/ 832501 h 1561045"/>
                <a:gd name="connsiteX31" fmla="*/ 2468814 w 2485572"/>
                <a:gd name="connsiteY31" fmla="*/ 835057 h 1561045"/>
                <a:gd name="connsiteX32" fmla="*/ 2471655 w 2485572"/>
                <a:gd name="connsiteY32" fmla="*/ 840738 h 1561045"/>
                <a:gd name="connsiteX33" fmla="*/ 2477336 w 2485572"/>
                <a:gd name="connsiteY33" fmla="*/ 866016 h 1561045"/>
                <a:gd name="connsiteX34" fmla="*/ 2483016 w 2485572"/>
                <a:gd name="connsiteY34" fmla="*/ 882774 h 1561045"/>
                <a:gd name="connsiteX35" fmla="*/ 2485572 w 2485572"/>
                <a:gd name="connsiteY35" fmla="*/ 888455 h 1561045"/>
                <a:gd name="connsiteX36" fmla="*/ 2485572 w 2485572"/>
                <a:gd name="connsiteY36" fmla="*/ 896692 h 1561045"/>
                <a:gd name="connsiteX37" fmla="*/ 2457737 w 2485572"/>
                <a:gd name="connsiteY37" fmla="*/ 992127 h 1561045"/>
                <a:gd name="connsiteX38" fmla="*/ 2454897 w 2485572"/>
                <a:gd name="connsiteY38" fmla="*/ 997808 h 1561045"/>
                <a:gd name="connsiteX39" fmla="*/ 2454897 w 2485572"/>
                <a:gd name="connsiteY39" fmla="*/ 1008885 h 1561045"/>
                <a:gd name="connsiteX40" fmla="*/ 2438139 w 2485572"/>
                <a:gd name="connsiteY40" fmla="*/ 1064839 h 1561045"/>
                <a:gd name="connsiteX41" fmla="*/ 2438139 w 2485572"/>
                <a:gd name="connsiteY41" fmla="*/ 1084438 h 1561045"/>
                <a:gd name="connsiteX42" fmla="*/ 2443536 w 2485572"/>
                <a:gd name="connsiteY42" fmla="*/ 1132155 h 1561045"/>
                <a:gd name="connsiteX43" fmla="*/ 2443536 w 2485572"/>
                <a:gd name="connsiteY43" fmla="*/ 1177032 h 1561045"/>
                <a:gd name="connsiteX44" fmla="*/ 2440979 w 2485572"/>
                <a:gd name="connsiteY44" fmla="*/ 1185553 h 1561045"/>
                <a:gd name="connsiteX45" fmla="*/ 2423937 w 2485572"/>
                <a:gd name="connsiteY45" fmla="*/ 1252585 h 1561045"/>
                <a:gd name="connsiteX46" fmla="*/ 2418541 w 2485572"/>
                <a:gd name="connsiteY46" fmla="*/ 1258266 h 1561045"/>
                <a:gd name="connsiteX47" fmla="*/ 2415700 w 2485572"/>
                <a:gd name="connsiteY47" fmla="*/ 1261106 h 1561045"/>
                <a:gd name="connsiteX48" fmla="*/ 2410020 w 2485572"/>
                <a:gd name="connsiteY48" fmla="*/ 1266787 h 1561045"/>
                <a:gd name="connsiteX49" fmla="*/ 2407179 w 2485572"/>
                <a:gd name="connsiteY49" fmla="*/ 1275024 h 1561045"/>
                <a:gd name="connsiteX50" fmla="*/ 2373663 w 2485572"/>
                <a:gd name="connsiteY50" fmla="*/ 1317061 h 1561045"/>
                <a:gd name="connsiteX51" fmla="*/ 2365142 w 2485572"/>
                <a:gd name="connsiteY51" fmla="*/ 1334103 h 1561045"/>
                <a:gd name="connsiteX52" fmla="*/ 2362302 w 2485572"/>
                <a:gd name="connsiteY52" fmla="*/ 1336659 h 1561045"/>
                <a:gd name="connsiteX53" fmla="*/ 2356905 w 2485572"/>
                <a:gd name="connsiteY53" fmla="*/ 1359098 h 1561045"/>
                <a:gd name="connsiteX54" fmla="*/ 2354065 w 2485572"/>
                <a:gd name="connsiteY54" fmla="*/ 1364778 h 1561045"/>
                <a:gd name="connsiteX55" fmla="*/ 2351225 w 2485572"/>
                <a:gd name="connsiteY55" fmla="*/ 1370459 h 1561045"/>
                <a:gd name="connsiteX56" fmla="*/ 2339863 w 2485572"/>
                <a:gd name="connsiteY56" fmla="*/ 1387217 h 1561045"/>
                <a:gd name="connsiteX57" fmla="*/ 2309188 w 2485572"/>
                <a:gd name="connsiteY57" fmla="*/ 1432094 h 1561045"/>
                <a:gd name="connsiteX58" fmla="*/ 2306348 w 2485572"/>
                <a:gd name="connsiteY58" fmla="*/ 1434934 h 1561045"/>
                <a:gd name="connsiteX59" fmla="*/ 2300667 w 2485572"/>
                <a:gd name="connsiteY59" fmla="*/ 1440331 h 1561045"/>
                <a:gd name="connsiteX60" fmla="*/ 2297827 w 2485572"/>
                <a:gd name="connsiteY60" fmla="*/ 1446012 h 1561045"/>
                <a:gd name="connsiteX61" fmla="*/ 2289590 w 2485572"/>
                <a:gd name="connsiteY61" fmla="*/ 1451692 h 1561045"/>
                <a:gd name="connsiteX62" fmla="*/ 2281069 w 2485572"/>
                <a:gd name="connsiteY62" fmla="*/ 1457373 h 1561045"/>
                <a:gd name="connsiteX63" fmla="*/ 2230795 w 2485572"/>
                <a:gd name="connsiteY63" fmla="*/ 1476971 h 1561045"/>
                <a:gd name="connsiteX64" fmla="*/ 2227954 w 2485572"/>
                <a:gd name="connsiteY64" fmla="*/ 1482368 h 1561045"/>
                <a:gd name="connsiteX65" fmla="*/ 2219434 w 2485572"/>
                <a:gd name="connsiteY65" fmla="*/ 1485208 h 1561045"/>
                <a:gd name="connsiteX66" fmla="*/ 2180237 w 2485572"/>
                <a:gd name="connsiteY66" fmla="*/ 1504806 h 1561045"/>
                <a:gd name="connsiteX67" fmla="*/ 2119366 w 2485572"/>
                <a:gd name="connsiteY67" fmla="*/ 1472045 h 1561045"/>
                <a:gd name="connsiteX68" fmla="*/ 2006653 w 2485572"/>
                <a:gd name="connsiteY68" fmla="*/ 1491095 h 1561045"/>
                <a:gd name="connsiteX69" fmla="*/ 1905054 w 2485572"/>
                <a:gd name="connsiteY69" fmla="*/ 1489507 h 1561045"/>
                <a:gd name="connsiteX70" fmla="*/ 1739954 w 2485572"/>
                <a:gd name="connsiteY70" fmla="*/ 1443470 h 1561045"/>
                <a:gd name="connsiteX71" fmla="*/ 1547866 w 2485572"/>
                <a:gd name="connsiteY71" fmla="*/ 1454582 h 1561045"/>
                <a:gd name="connsiteX72" fmla="*/ 1352604 w 2485572"/>
                <a:gd name="connsiteY72" fmla="*/ 1422832 h 1561045"/>
                <a:gd name="connsiteX73" fmla="*/ 1214492 w 2485572"/>
                <a:gd name="connsiteY73" fmla="*/ 1387908 h 1561045"/>
                <a:gd name="connsiteX74" fmla="*/ 1053919 w 2485572"/>
                <a:gd name="connsiteY74" fmla="*/ 1400709 h 1561045"/>
                <a:gd name="connsiteX75" fmla="*/ 1022803 w 2485572"/>
                <a:gd name="connsiteY75" fmla="*/ 1387217 h 1561045"/>
                <a:gd name="connsiteX76" fmla="*/ 1011725 w 2485572"/>
                <a:gd name="connsiteY76" fmla="*/ 1381536 h 1561045"/>
                <a:gd name="connsiteX77" fmla="*/ 1000364 w 2485572"/>
                <a:gd name="connsiteY77" fmla="*/ 1381536 h 1561045"/>
                <a:gd name="connsiteX78" fmla="*/ 961167 w 2485572"/>
                <a:gd name="connsiteY78" fmla="*/ 1376140 h 1561045"/>
                <a:gd name="connsiteX79" fmla="*/ 924811 w 2485572"/>
                <a:gd name="connsiteY79" fmla="*/ 1367618 h 1561045"/>
                <a:gd name="connsiteX80" fmla="*/ 919131 w 2485572"/>
                <a:gd name="connsiteY80" fmla="*/ 1367618 h 1561045"/>
                <a:gd name="connsiteX81" fmla="*/ 913450 w 2485572"/>
                <a:gd name="connsiteY81" fmla="*/ 1364778 h 1561045"/>
                <a:gd name="connsiteX82" fmla="*/ 908053 w 2485572"/>
                <a:gd name="connsiteY82" fmla="*/ 1364778 h 1561045"/>
                <a:gd name="connsiteX83" fmla="*/ 877094 w 2485572"/>
                <a:gd name="connsiteY83" fmla="*/ 1381536 h 1561045"/>
                <a:gd name="connsiteX84" fmla="*/ 868857 w 2485572"/>
                <a:gd name="connsiteY84" fmla="*/ 1390057 h 1561045"/>
                <a:gd name="connsiteX85" fmla="*/ 835057 w 2485572"/>
                <a:gd name="connsiteY85" fmla="*/ 1434934 h 1561045"/>
                <a:gd name="connsiteX86" fmla="*/ 832217 w 2485572"/>
                <a:gd name="connsiteY86" fmla="*/ 1440331 h 1561045"/>
                <a:gd name="connsiteX87" fmla="*/ 832217 w 2485572"/>
                <a:gd name="connsiteY87" fmla="*/ 1446012 h 1561045"/>
                <a:gd name="connsiteX88" fmla="*/ 767741 w 2485572"/>
                <a:gd name="connsiteY88" fmla="*/ 1513327 h 1561045"/>
                <a:gd name="connsiteX89" fmla="*/ 711787 w 2485572"/>
                <a:gd name="connsiteY89" fmla="*/ 1535766 h 1561045"/>
                <a:gd name="connsiteX90" fmla="*/ 686508 w 2485572"/>
                <a:gd name="connsiteY90" fmla="*/ 1541447 h 1561045"/>
                <a:gd name="connsiteX91" fmla="*/ 661513 w 2485572"/>
                <a:gd name="connsiteY91" fmla="*/ 1549684 h 1561045"/>
                <a:gd name="connsiteX92" fmla="*/ 658672 w 2485572"/>
                <a:gd name="connsiteY92" fmla="*/ 1552524 h 1561045"/>
                <a:gd name="connsiteX93" fmla="*/ 652992 w 2485572"/>
                <a:gd name="connsiteY93" fmla="*/ 1555364 h 1561045"/>
                <a:gd name="connsiteX94" fmla="*/ 624873 w 2485572"/>
                <a:gd name="connsiteY94" fmla="*/ 1561045 h 1561045"/>
                <a:gd name="connsiteX95" fmla="*/ 619476 w 2485572"/>
                <a:gd name="connsiteY95" fmla="*/ 1558205 h 1561045"/>
                <a:gd name="connsiteX96" fmla="*/ 616636 w 2485572"/>
                <a:gd name="connsiteY96" fmla="*/ 1555364 h 1561045"/>
                <a:gd name="connsiteX97" fmla="*/ 597037 w 2485572"/>
                <a:gd name="connsiteY97" fmla="*/ 1532926 h 1561045"/>
                <a:gd name="connsiteX98" fmla="*/ 594197 w 2485572"/>
                <a:gd name="connsiteY98" fmla="*/ 1521848 h 1561045"/>
                <a:gd name="connsiteX99" fmla="*/ 591357 w 2485572"/>
                <a:gd name="connsiteY99" fmla="*/ 1519008 h 1561045"/>
                <a:gd name="connsiteX100" fmla="*/ 566078 w 2485572"/>
                <a:gd name="connsiteY100" fmla="*/ 1482368 h 1561045"/>
                <a:gd name="connsiteX101" fmla="*/ 560397 w 2485572"/>
                <a:gd name="connsiteY101" fmla="*/ 1471291 h 1561045"/>
                <a:gd name="connsiteX102" fmla="*/ 555000 w 2485572"/>
                <a:gd name="connsiteY102" fmla="*/ 1465610 h 1561045"/>
                <a:gd name="connsiteX103" fmla="*/ 498762 w 2485572"/>
                <a:gd name="connsiteY103" fmla="*/ 1432094 h 1561045"/>
                <a:gd name="connsiteX104" fmla="*/ 490525 w 2485572"/>
                <a:gd name="connsiteY104" fmla="*/ 1429254 h 1561045"/>
                <a:gd name="connsiteX105" fmla="*/ 487685 w 2485572"/>
                <a:gd name="connsiteY105" fmla="*/ 1429254 h 1561045"/>
                <a:gd name="connsiteX106" fmla="*/ 462406 w 2485572"/>
                <a:gd name="connsiteY106" fmla="*/ 1426413 h 1561045"/>
                <a:gd name="connsiteX107" fmla="*/ 400770 w 2485572"/>
                <a:gd name="connsiteY107" fmla="*/ 1426413 h 1561045"/>
                <a:gd name="connsiteX108" fmla="*/ 392250 w 2485572"/>
                <a:gd name="connsiteY108" fmla="*/ 1423573 h 1561045"/>
                <a:gd name="connsiteX109" fmla="*/ 384013 w 2485572"/>
                <a:gd name="connsiteY109" fmla="*/ 1420733 h 1561045"/>
                <a:gd name="connsiteX110" fmla="*/ 375492 w 2485572"/>
                <a:gd name="connsiteY110" fmla="*/ 1420733 h 1561045"/>
                <a:gd name="connsiteX111" fmla="*/ 319537 w 2485572"/>
                <a:gd name="connsiteY111" fmla="*/ 1409655 h 1561045"/>
                <a:gd name="connsiteX112" fmla="*/ 313856 w 2485572"/>
                <a:gd name="connsiteY112" fmla="*/ 1406815 h 1561045"/>
                <a:gd name="connsiteX113" fmla="*/ 308176 w 2485572"/>
                <a:gd name="connsiteY113" fmla="*/ 1406815 h 1561045"/>
                <a:gd name="connsiteX114" fmla="*/ 297098 w 2485572"/>
                <a:gd name="connsiteY114" fmla="*/ 1401134 h 1561045"/>
                <a:gd name="connsiteX115" fmla="*/ 221546 w 2485572"/>
                <a:gd name="connsiteY115" fmla="*/ 1392898 h 1561045"/>
                <a:gd name="connsiteX116" fmla="*/ 213025 w 2485572"/>
                <a:gd name="connsiteY116" fmla="*/ 1392898 h 1561045"/>
                <a:gd name="connsiteX117" fmla="*/ 204504 w 2485572"/>
                <a:gd name="connsiteY117" fmla="*/ 1395738 h 1561045"/>
                <a:gd name="connsiteX118" fmla="*/ 154230 w 2485572"/>
                <a:gd name="connsiteY118" fmla="*/ 1406815 h 1561045"/>
                <a:gd name="connsiteX119" fmla="*/ 148549 w 2485572"/>
                <a:gd name="connsiteY119" fmla="*/ 1403975 h 1561045"/>
                <a:gd name="connsiteX120" fmla="*/ 137472 w 2485572"/>
                <a:gd name="connsiteY120" fmla="*/ 1398294 h 1561045"/>
                <a:gd name="connsiteX121" fmla="*/ 131791 w 2485572"/>
                <a:gd name="connsiteY121" fmla="*/ 1398294 h 1561045"/>
                <a:gd name="connsiteX122" fmla="*/ 67316 w 2485572"/>
                <a:gd name="connsiteY122" fmla="*/ 1418177 h 1561045"/>
                <a:gd name="connsiteX123" fmla="*/ 58795 w 2485572"/>
                <a:gd name="connsiteY123" fmla="*/ 1420733 h 1561045"/>
                <a:gd name="connsiteX124" fmla="*/ 50558 w 2485572"/>
                <a:gd name="connsiteY124" fmla="*/ 1423573 h 1561045"/>
                <a:gd name="connsiteX125" fmla="*/ 42037 w 2485572"/>
                <a:gd name="connsiteY125" fmla="*/ 1423573 h 1561045"/>
                <a:gd name="connsiteX126" fmla="*/ 5681 w 2485572"/>
                <a:gd name="connsiteY126" fmla="*/ 1432094 h 1561045"/>
                <a:gd name="connsiteX127" fmla="*/ 2840 w 2485572"/>
                <a:gd name="connsiteY127" fmla="*/ 1403975 h 1561045"/>
                <a:gd name="connsiteX128" fmla="*/ 0 w 2485572"/>
                <a:gd name="connsiteY128" fmla="*/ 1395738 h 1561045"/>
                <a:gd name="connsiteX129" fmla="*/ 5681 w 2485572"/>
                <a:gd name="connsiteY129" fmla="*/ 1373299 h 1561045"/>
                <a:gd name="connsiteX130" fmla="*/ 5681 w 2485572"/>
                <a:gd name="connsiteY130" fmla="*/ 1361938 h 1561045"/>
                <a:gd name="connsiteX131" fmla="*/ 11361 w 2485572"/>
                <a:gd name="connsiteY131" fmla="*/ 1345180 h 1561045"/>
                <a:gd name="connsiteX132" fmla="*/ 42037 w 2485572"/>
                <a:gd name="connsiteY132" fmla="*/ 1305983 h 1561045"/>
                <a:gd name="connsiteX133" fmla="*/ 47718 w 2485572"/>
                <a:gd name="connsiteY133" fmla="*/ 1294622 h 1561045"/>
                <a:gd name="connsiteX134" fmla="*/ 39197 w 2485572"/>
                <a:gd name="connsiteY134" fmla="*/ 1275024 h 1561045"/>
                <a:gd name="connsiteX135" fmla="*/ 33516 w 2485572"/>
                <a:gd name="connsiteY135" fmla="*/ 1269627 h 1561045"/>
                <a:gd name="connsiteX136" fmla="*/ 33516 w 2485572"/>
                <a:gd name="connsiteY136" fmla="*/ 1244348 h 1561045"/>
                <a:gd name="connsiteX137" fmla="*/ 64475 w 2485572"/>
                <a:gd name="connsiteY137" fmla="*/ 1213389 h 1561045"/>
                <a:gd name="connsiteX138" fmla="*/ 81233 w 2485572"/>
                <a:gd name="connsiteY138" fmla="*/ 1199471 h 1561045"/>
                <a:gd name="connsiteX139" fmla="*/ 86914 w 2485572"/>
                <a:gd name="connsiteY139" fmla="*/ 1190950 h 1561045"/>
                <a:gd name="connsiteX140" fmla="*/ 97991 w 2485572"/>
                <a:gd name="connsiteY140" fmla="*/ 1160275 h 1561045"/>
                <a:gd name="connsiteX141" fmla="*/ 95435 w 2485572"/>
                <a:gd name="connsiteY141" fmla="*/ 1151753 h 1561045"/>
                <a:gd name="connsiteX142" fmla="*/ 95435 w 2485572"/>
                <a:gd name="connsiteY142" fmla="*/ 1121078 h 1561045"/>
                <a:gd name="connsiteX143" fmla="*/ 100832 w 2485572"/>
                <a:gd name="connsiteY143" fmla="*/ 1112557 h 1561045"/>
                <a:gd name="connsiteX144" fmla="*/ 103672 w 2485572"/>
                <a:gd name="connsiteY144" fmla="*/ 1106876 h 1561045"/>
                <a:gd name="connsiteX145" fmla="*/ 154230 w 2485572"/>
                <a:gd name="connsiteY145" fmla="*/ 1070520 h 1561045"/>
                <a:gd name="connsiteX146" fmla="*/ 176668 w 2485572"/>
                <a:gd name="connsiteY146" fmla="*/ 1045241 h 1561045"/>
                <a:gd name="connsiteX147" fmla="*/ 176668 w 2485572"/>
                <a:gd name="connsiteY147" fmla="*/ 1037004 h 1561045"/>
                <a:gd name="connsiteX148" fmla="*/ 173828 w 2485572"/>
                <a:gd name="connsiteY148" fmla="*/ 1028483 h 1561045"/>
                <a:gd name="connsiteX149" fmla="*/ 157070 w 2485572"/>
                <a:gd name="connsiteY149" fmla="*/ 1008885 h 1561045"/>
                <a:gd name="connsiteX150" fmla="*/ 154230 w 2485572"/>
                <a:gd name="connsiteY150" fmla="*/ 1000648 h 1561045"/>
                <a:gd name="connsiteX151" fmla="*/ 157070 w 2485572"/>
                <a:gd name="connsiteY151" fmla="*/ 964008 h 1561045"/>
                <a:gd name="connsiteX152" fmla="*/ 154230 w 2485572"/>
                <a:gd name="connsiteY152" fmla="*/ 955771 h 1561045"/>
                <a:gd name="connsiteX153" fmla="*/ 126111 w 2485572"/>
                <a:gd name="connsiteY153" fmla="*/ 930492 h 1561045"/>
                <a:gd name="connsiteX154" fmla="*/ 112193 w 2485572"/>
                <a:gd name="connsiteY154" fmla="*/ 927652 h 1561045"/>
                <a:gd name="connsiteX155" fmla="*/ 109353 w 2485572"/>
                <a:gd name="connsiteY155" fmla="*/ 921971 h 1561045"/>
                <a:gd name="connsiteX156" fmla="*/ 109353 w 2485572"/>
                <a:gd name="connsiteY156" fmla="*/ 908053 h 1561045"/>
                <a:gd name="connsiteX157" fmla="*/ 117590 w 2485572"/>
                <a:gd name="connsiteY157" fmla="*/ 891295 h 1561045"/>
                <a:gd name="connsiteX158" fmla="*/ 123270 w 2485572"/>
                <a:gd name="connsiteY158" fmla="*/ 885615 h 1561045"/>
                <a:gd name="connsiteX159" fmla="*/ 148549 w 2485572"/>
                <a:gd name="connsiteY159" fmla="*/ 866016 h 1561045"/>
                <a:gd name="connsiteX160" fmla="*/ 128951 w 2485572"/>
                <a:gd name="connsiteY160" fmla="*/ 840738 h 1561045"/>
                <a:gd name="connsiteX161" fmla="*/ 126111 w 2485572"/>
                <a:gd name="connsiteY161" fmla="*/ 821139 h 1561045"/>
                <a:gd name="connsiteX162" fmla="*/ 140028 w 2485572"/>
                <a:gd name="connsiteY162" fmla="*/ 812618 h 1561045"/>
                <a:gd name="connsiteX163" fmla="*/ 142869 w 2485572"/>
                <a:gd name="connsiteY163" fmla="*/ 790464 h 1561045"/>
                <a:gd name="connsiteX164" fmla="*/ 154230 w 2485572"/>
                <a:gd name="connsiteY164" fmla="*/ 773422 h 1561045"/>
                <a:gd name="connsiteX165" fmla="*/ 157070 w 2485572"/>
                <a:gd name="connsiteY165" fmla="*/ 762344 h 1561045"/>
                <a:gd name="connsiteX166" fmla="*/ 157070 w 2485572"/>
                <a:gd name="connsiteY166" fmla="*/ 753824 h 1561045"/>
                <a:gd name="connsiteX167" fmla="*/ 145709 w 2485572"/>
                <a:gd name="connsiteY167" fmla="*/ 731385 h 1561045"/>
                <a:gd name="connsiteX168" fmla="*/ 145709 w 2485572"/>
                <a:gd name="connsiteY168" fmla="*/ 723148 h 1561045"/>
                <a:gd name="connsiteX169" fmla="*/ 159627 w 2485572"/>
                <a:gd name="connsiteY169" fmla="*/ 714627 h 1561045"/>
                <a:gd name="connsiteX170" fmla="*/ 204504 w 2485572"/>
                <a:gd name="connsiteY170" fmla="*/ 708946 h 1561045"/>
                <a:gd name="connsiteX171" fmla="*/ 232623 w 2485572"/>
                <a:gd name="connsiteY171" fmla="*/ 678271 h 1561045"/>
                <a:gd name="connsiteX172" fmla="*/ 232623 w 2485572"/>
                <a:gd name="connsiteY172" fmla="*/ 666909 h 1561045"/>
                <a:gd name="connsiteX173" fmla="*/ 215865 w 2485572"/>
                <a:gd name="connsiteY173" fmla="*/ 644755 h 1561045"/>
                <a:gd name="connsiteX174" fmla="*/ 218705 w 2485572"/>
                <a:gd name="connsiteY174" fmla="*/ 613795 h 1561045"/>
                <a:gd name="connsiteX175" fmla="*/ 241144 w 2485572"/>
                <a:gd name="connsiteY175" fmla="*/ 582836 h 1561045"/>
                <a:gd name="connsiteX176" fmla="*/ 252221 w 2485572"/>
                <a:gd name="connsiteY176" fmla="*/ 571758 h 1561045"/>
                <a:gd name="connsiteX177" fmla="*/ 285737 w 2485572"/>
                <a:gd name="connsiteY177" fmla="*/ 524041 h 1561045"/>
                <a:gd name="connsiteX178" fmla="*/ 291418 w 2485572"/>
                <a:gd name="connsiteY178" fmla="*/ 518644 h 1561045"/>
                <a:gd name="connsiteX179" fmla="*/ 322377 w 2485572"/>
                <a:gd name="connsiteY179" fmla="*/ 518644 h 1561045"/>
                <a:gd name="connsiteX180" fmla="*/ 333455 w 2485572"/>
                <a:gd name="connsiteY180" fmla="*/ 510123 h 1561045"/>
                <a:gd name="connsiteX181" fmla="*/ 341976 w 2485572"/>
                <a:gd name="connsiteY181" fmla="*/ 482004 h 1561045"/>
                <a:gd name="connsiteX182" fmla="*/ 347372 w 2485572"/>
                <a:gd name="connsiteY182" fmla="*/ 476607 h 1561045"/>
                <a:gd name="connsiteX183" fmla="*/ 386853 w 2485572"/>
                <a:gd name="connsiteY183" fmla="*/ 459565 h 1561045"/>
                <a:gd name="connsiteX184" fmla="*/ 389409 w 2485572"/>
                <a:gd name="connsiteY184" fmla="*/ 454169 h 1561045"/>
                <a:gd name="connsiteX185" fmla="*/ 400770 w 2485572"/>
                <a:gd name="connsiteY185" fmla="*/ 434570 h 1561045"/>
                <a:gd name="connsiteX186" fmla="*/ 414688 w 2485572"/>
                <a:gd name="connsiteY186" fmla="*/ 392534 h 1561045"/>
                <a:gd name="connsiteX187" fmla="*/ 428890 w 2485572"/>
                <a:gd name="connsiteY187" fmla="*/ 341976 h 1561045"/>
                <a:gd name="connsiteX188" fmla="*/ 434286 w 2485572"/>
                <a:gd name="connsiteY188" fmla="*/ 255062 h 1561045"/>
                <a:gd name="connsiteX189" fmla="*/ 437127 w 2485572"/>
                <a:gd name="connsiteY189" fmla="*/ 252221 h 1561045"/>
                <a:gd name="connsiteX190" fmla="*/ 448488 w 2485572"/>
                <a:gd name="connsiteY190" fmla="*/ 235463 h 1561045"/>
                <a:gd name="connsiteX191" fmla="*/ 468086 w 2485572"/>
                <a:gd name="connsiteY191" fmla="*/ 221546 h 1561045"/>
                <a:gd name="connsiteX192" fmla="*/ 501602 w 2485572"/>
                <a:gd name="connsiteY192" fmla="*/ 215865 h 1561045"/>
                <a:gd name="connsiteX193" fmla="*/ 512964 w 2485572"/>
                <a:gd name="connsiteY193" fmla="*/ 213025 h 1561045"/>
                <a:gd name="connsiteX194" fmla="*/ 555000 w 2485572"/>
                <a:gd name="connsiteY194" fmla="*/ 187746 h 1561045"/>
                <a:gd name="connsiteX195" fmla="*/ 557557 w 2485572"/>
                <a:gd name="connsiteY195" fmla="*/ 182349 h 1561045"/>
                <a:gd name="connsiteX196" fmla="*/ 602434 w 2485572"/>
                <a:gd name="connsiteY196" fmla="*/ 131791 h 1561045"/>
                <a:gd name="connsiteX197" fmla="*/ 605274 w 2485572"/>
                <a:gd name="connsiteY197" fmla="*/ 123270 h 1561045"/>
                <a:gd name="connsiteX198" fmla="*/ 594197 w 2485572"/>
                <a:gd name="connsiteY198" fmla="*/ 70156 h 1561045"/>
                <a:gd name="connsiteX199" fmla="*/ 650151 w 2485572"/>
                <a:gd name="connsiteY199" fmla="*/ 92595 h 1561045"/>
                <a:gd name="connsiteX200" fmla="*/ 664069 w 2485572"/>
                <a:gd name="connsiteY200" fmla="*/ 92595 h 1561045"/>
                <a:gd name="connsiteX201" fmla="*/ 689348 w 2485572"/>
                <a:gd name="connsiteY201" fmla="*/ 98275 h 1561045"/>
                <a:gd name="connsiteX202" fmla="*/ 723148 w 2485572"/>
                <a:gd name="connsiteY202" fmla="*/ 89754 h 1561045"/>
                <a:gd name="connsiteX203" fmla="*/ 725704 w 2485572"/>
                <a:gd name="connsiteY203" fmla="*/ 92595 h 1561045"/>
                <a:gd name="connsiteX204" fmla="*/ 731385 w 2485572"/>
                <a:gd name="connsiteY204" fmla="*/ 92595 h 1561045"/>
                <a:gd name="connsiteX205" fmla="*/ 737065 w 2485572"/>
                <a:gd name="connsiteY205" fmla="*/ 95435 h 1561045"/>
                <a:gd name="connsiteX206" fmla="*/ 742746 w 2485572"/>
                <a:gd name="connsiteY206" fmla="*/ 95435 h 1561045"/>
                <a:gd name="connsiteX207" fmla="*/ 779102 w 2485572"/>
                <a:gd name="connsiteY207" fmla="*/ 75837 h 1561045"/>
                <a:gd name="connsiteX208" fmla="*/ 818299 w 2485572"/>
                <a:gd name="connsiteY208" fmla="*/ 39197 h 1561045"/>
                <a:gd name="connsiteX209" fmla="*/ 823980 w 2485572"/>
                <a:gd name="connsiteY209" fmla="*/ 33800 h 1561045"/>
                <a:gd name="connsiteX210" fmla="*/ 851815 w 2485572"/>
                <a:gd name="connsiteY210" fmla="*/ 19598 h 1561045"/>
                <a:gd name="connsiteX211" fmla="*/ 854655 w 2485572"/>
                <a:gd name="connsiteY211" fmla="*/ 14202 h 1561045"/>
                <a:gd name="connsiteX212" fmla="*/ 888455 w 2485572"/>
                <a:gd name="connsiteY212" fmla="*/ 8521 h 1561045"/>
                <a:gd name="connsiteX213" fmla="*/ 893852 w 2485572"/>
                <a:gd name="connsiteY213" fmla="*/ 11361 h 1561045"/>
                <a:gd name="connsiteX214" fmla="*/ 933332 w 2485572"/>
                <a:gd name="connsiteY214" fmla="*/ 36640 h 1561045"/>
                <a:gd name="connsiteX215" fmla="*/ 938729 w 2485572"/>
                <a:gd name="connsiteY215" fmla="*/ 42037 h 1561045"/>
                <a:gd name="connsiteX216" fmla="*/ 969689 w 2485572"/>
                <a:gd name="connsiteY216" fmla="*/ 61635 h 1561045"/>
                <a:gd name="connsiteX217" fmla="*/ 972529 w 2485572"/>
                <a:gd name="connsiteY217" fmla="*/ 64475 h 1561045"/>
                <a:gd name="connsiteX218" fmla="*/ 977925 w 2485572"/>
                <a:gd name="connsiteY218" fmla="*/ 67316 h 1561045"/>
                <a:gd name="connsiteX219" fmla="*/ 1011725 w 2485572"/>
                <a:gd name="connsiteY219" fmla="*/ 67316 h 1561045"/>
                <a:gd name="connsiteX220" fmla="*/ 1031324 w 2485572"/>
                <a:gd name="connsiteY220" fmla="*/ 64475 h 1561045"/>
                <a:gd name="connsiteX221" fmla="*/ 1042401 w 2485572"/>
                <a:gd name="connsiteY221" fmla="*/ 64475 h 1561045"/>
                <a:gd name="connsiteX222" fmla="*/ 1104036 w 2485572"/>
                <a:gd name="connsiteY222" fmla="*/ 70156 h 1561045"/>
                <a:gd name="connsiteX223" fmla="*/ 1109717 w 2485572"/>
                <a:gd name="connsiteY223" fmla="*/ 75837 h 1561045"/>
                <a:gd name="connsiteX224" fmla="*/ 1118238 w 2485572"/>
                <a:gd name="connsiteY224" fmla="*/ 81233 h 1561045"/>
                <a:gd name="connsiteX225" fmla="*/ 1121078 w 2485572"/>
                <a:gd name="connsiteY225" fmla="*/ 84074 h 1561045"/>
                <a:gd name="connsiteX226" fmla="*/ 1143517 w 2485572"/>
                <a:gd name="connsiteY226" fmla="*/ 95435 h 1561045"/>
                <a:gd name="connsiteX227" fmla="*/ 1151754 w 2485572"/>
                <a:gd name="connsiteY227" fmla="*/ 100832 h 1561045"/>
                <a:gd name="connsiteX228" fmla="*/ 1171352 w 2485572"/>
                <a:gd name="connsiteY228" fmla="*/ 100832 h 1561045"/>
                <a:gd name="connsiteX229" fmla="*/ 1174192 w 2485572"/>
                <a:gd name="connsiteY229" fmla="*/ 98275 h 1561045"/>
                <a:gd name="connsiteX230" fmla="*/ 1188110 w 2485572"/>
                <a:gd name="connsiteY230" fmla="*/ 89754 h 1561045"/>
                <a:gd name="connsiteX231" fmla="*/ 1193791 w 2485572"/>
                <a:gd name="connsiteY231" fmla="*/ 84074 h 1561045"/>
                <a:gd name="connsiteX232" fmla="*/ 1238668 w 2485572"/>
                <a:gd name="connsiteY232" fmla="*/ 75837 h 1561045"/>
                <a:gd name="connsiteX233" fmla="*/ 1244348 w 2485572"/>
                <a:gd name="connsiteY233" fmla="*/ 78677 h 1561045"/>
                <a:gd name="connsiteX234" fmla="*/ 1272184 w 2485572"/>
                <a:gd name="connsiteY234" fmla="*/ 75837 h 1561045"/>
                <a:gd name="connsiteX235" fmla="*/ 1280705 w 2485572"/>
                <a:gd name="connsiteY235" fmla="*/ 72996 h 1561045"/>
                <a:gd name="connsiteX236" fmla="*/ 1286385 w 2485572"/>
                <a:gd name="connsiteY236" fmla="*/ 72996 h 1561045"/>
                <a:gd name="connsiteX237" fmla="*/ 1348020 w 2485572"/>
                <a:gd name="connsiteY237" fmla="*/ 50558 h 1561045"/>
                <a:gd name="connsiteX238" fmla="*/ 1350861 w 2485572"/>
                <a:gd name="connsiteY238" fmla="*/ 50558 h 1561045"/>
                <a:gd name="connsiteX239" fmla="*/ 1392898 w 2485572"/>
                <a:gd name="connsiteY239" fmla="*/ 39197 h 1561045"/>
                <a:gd name="connsiteX240" fmla="*/ 1406815 w 2485572"/>
                <a:gd name="connsiteY240" fmla="*/ 39197 h 1561045"/>
                <a:gd name="connsiteX241" fmla="*/ 1459929 w 2485572"/>
                <a:gd name="connsiteY241" fmla="*/ 36640 h 1561045"/>
                <a:gd name="connsiteX242" fmla="*/ 1468450 w 2485572"/>
                <a:gd name="connsiteY242" fmla="*/ 36640 h 1561045"/>
                <a:gd name="connsiteX243" fmla="*/ 1474131 w 2485572"/>
                <a:gd name="connsiteY243" fmla="*/ 33800 h 1561045"/>
                <a:gd name="connsiteX244" fmla="*/ 1479528 w 2485572"/>
                <a:gd name="connsiteY244" fmla="*/ 30960 h 1561045"/>
                <a:gd name="connsiteX245" fmla="*/ 1485208 w 2485572"/>
                <a:gd name="connsiteY245" fmla="*/ 30960 h 1561045"/>
                <a:gd name="connsiteX246" fmla="*/ 1544003 w 2485572"/>
                <a:gd name="connsiteY246" fmla="*/ 16758 h 1561045"/>
                <a:gd name="connsiteX247" fmla="*/ 1549684 w 2485572"/>
                <a:gd name="connsiteY247" fmla="*/ 14202 h 1561045"/>
                <a:gd name="connsiteX248" fmla="*/ 1555364 w 2485572"/>
                <a:gd name="connsiteY248" fmla="*/ 14202 h 1561045"/>
                <a:gd name="connsiteX249" fmla="*/ 1563601 w 2485572"/>
                <a:gd name="connsiteY249" fmla="*/ 11361 h 1561045"/>
                <a:gd name="connsiteX250" fmla="*/ 1614159 w 2485572"/>
                <a:gd name="connsiteY250" fmla="*/ 22439 h 1561045"/>
                <a:gd name="connsiteX251" fmla="*/ 1619840 w 2485572"/>
                <a:gd name="connsiteY251" fmla="*/ 19598 h 1561045"/>
                <a:gd name="connsiteX252" fmla="*/ 1630917 w 2485572"/>
                <a:gd name="connsiteY252" fmla="*/ 16758 h 1561045"/>
                <a:gd name="connsiteX253" fmla="*/ 1645119 w 2485572"/>
                <a:gd name="connsiteY253" fmla="*/ 8521 h 1561045"/>
                <a:gd name="connsiteX254" fmla="*/ 1653356 w 2485572"/>
                <a:gd name="connsiteY254" fmla="*/ 5681 h 1561045"/>
                <a:gd name="connsiteX255" fmla="*/ 1689712 w 2485572"/>
                <a:gd name="connsiteY255" fmla="*/ 0 h 1561045"/>
                <a:gd name="connsiteX256" fmla="*/ 1698233 w 2485572"/>
                <a:gd name="connsiteY256" fmla="*/ 11361 h 1561045"/>
                <a:gd name="connsiteX257" fmla="*/ 1703914 w 2485572"/>
                <a:gd name="connsiteY257" fmla="*/ 14202 h 1561045"/>
                <a:gd name="connsiteX258" fmla="*/ 1709310 w 2485572"/>
                <a:gd name="connsiteY258" fmla="*/ 16758 h 1561045"/>
                <a:gd name="connsiteX259" fmla="*/ 1717831 w 2485572"/>
                <a:gd name="connsiteY259" fmla="*/ 16758 h 1561045"/>
                <a:gd name="connsiteX260" fmla="*/ 1757028 w 2485572"/>
                <a:gd name="connsiteY260" fmla="*/ 22439 h 1561045"/>
                <a:gd name="connsiteX261" fmla="*/ 1762708 w 2485572"/>
                <a:gd name="connsiteY261" fmla="*/ 25279 h 1561045"/>
                <a:gd name="connsiteX262" fmla="*/ 1768389 w 2485572"/>
                <a:gd name="connsiteY262" fmla="*/ 25279 h 1561045"/>
                <a:gd name="connsiteX263" fmla="*/ 1787987 w 2485572"/>
                <a:gd name="connsiteY263" fmla="*/ 33800 h 1561045"/>
                <a:gd name="connsiteX264" fmla="*/ 1793384 w 2485572"/>
                <a:gd name="connsiteY264" fmla="*/ 33800 h 1561045"/>
                <a:gd name="connsiteX265" fmla="*/ 1801905 w 2485572"/>
                <a:gd name="connsiteY265" fmla="*/ 36640 h 1561045"/>
                <a:gd name="connsiteX266" fmla="*/ 1835421 w 2485572"/>
                <a:gd name="connsiteY266" fmla="*/ 42037 h 1561045"/>
                <a:gd name="connsiteX267" fmla="*/ 1891659 w 2485572"/>
                <a:gd name="connsiteY267" fmla="*/ 61635 h 1561045"/>
                <a:gd name="connsiteX268" fmla="*/ 1897340 w 2485572"/>
                <a:gd name="connsiteY268" fmla="*/ 64475 h 1561045"/>
                <a:gd name="connsiteX269" fmla="*/ 1899896 w 2485572"/>
                <a:gd name="connsiteY269" fmla="*/ 67316 h 1561045"/>
                <a:gd name="connsiteX270" fmla="*/ 1944774 w 2485572"/>
                <a:gd name="connsiteY270" fmla="*/ 123270 h 1561045"/>
                <a:gd name="connsiteX271" fmla="*/ 1947614 w 2485572"/>
                <a:gd name="connsiteY271" fmla="*/ 128951 h 1561045"/>
                <a:gd name="connsiteX272" fmla="*/ 1950454 w 2485572"/>
                <a:gd name="connsiteY272" fmla="*/ 131791 h 1561045"/>
                <a:gd name="connsiteX273" fmla="*/ 1956135 w 2485572"/>
                <a:gd name="connsiteY273" fmla="*/ 140312 h 1561045"/>
                <a:gd name="connsiteX274" fmla="*/ 1958975 w 2485572"/>
                <a:gd name="connsiteY274" fmla="*/ 145709 h 1561045"/>
                <a:gd name="connsiteX275" fmla="*/ 1961532 w 2485572"/>
                <a:gd name="connsiteY275" fmla="*/ 154230 h 1561045"/>
                <a:gd name="connsiteX276" fmla="*/ 1998172 w 2485572"/>
                <a:gd name="connsiteY276" fmla="*/ 204788 h 1561045"/>
                <a:gd name="connsiteX277" fmla="*/ 2003569 w 2485572"/>
                <a:gd name="connsiteY277" fmla="*/ 207344 h 1561045"/>
                <a:gd name="connsiteX278" fmla="*/ 2009249 w 2485572"/>
                <a:gd name="connsiteY278" fmla="*/ 210184 h 1561045"/>
                <a:gd name="connsiteX279" fmla="*/ 2017770 w 2485572"/>
                <a:gd name="connsiteY279" fmla="*/ 210184 h 1561045"/>
                <a:gd name="connsiteX280" fmla="*/ 2026007 w 2485572"/>
                <a:gd name="connsiteY280" fmla="*/ 213025 h 1561045"/>
                <a:gd name="connsiteX281" fmla="*/ 2037368 w 2485572"/>
                <a:gd name="connsiteY281" fmla="*/ 215865 h 1561045"/>
                <a:gd name="connsiteX282" fmla="*/ 2099003 w 2485572"/>
                <a:gd name="connsiteY282" fmla="*/ 221546 h 1561045"/>
                <a:gd name="connsiteX283" fmla="*/ 2104684 w 2485572"/>
                <a:gd name="connsiteY283" fmla="*/ 224386 h 1561045"/>
                <a:gd name="connsiteX284" fmla="*/ 2112921 w 2485572"/>
                <a:gd name="connsiteY284" fmla="*/ 224386 h 1561045"/>
                <a:gd name="connsiteX285" fmla="*/ 2124283 w 2485572"/>
                <a:gd name="connsiteY285" fmla="*/ 229783 h 1561045"/>
                <a:gd name="connsiteX286" fmla="*/ 2177397 w 2485572"/>
                <a:gd name="connsiteY286" fmla="*/ 229783 h 1561045"/>
                <a:gd name="connsiteX287" fmla="*/ 2185918 w 2485572"/>
                <a:gd name="connsiteY287" fmla="*/ 232623 h 1561045"/>
                <a:gd name="connsiteX288" fmla="*/ 2213753 w 2485572"/>
                <a:gd name="connsiteY288" fmla="*/ 226942 h 1561045"/>
                <a:gd name="connsiteX289" fmla="*/ 2219434 w 2485572"/>
                <a:gd name="connsiteY289" fmla="*/ 224386 h 1561045"/>
                <a:gd name="connsiteX290" fmla="*/ 2241872 w 2485572"/>
                <a:gd name="connsiteY290" fmla="*/ 224386 h 156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</a:cxnLst>
              <a:rect l="l" t="t" r="r" b="b"/>
              <a:pathLst>
                <a:path w="2485572" h="1561045">
                  <a:moveTo>
                    <a:pt x="2241872" y="224386"/>
                  </a:moveTo>
                  <a:lnTo>
                    <a:pt x="2227954" y="263583"/>
                  </a:lnTo>
                  <a:lnTo>
                    <a:pt x="2227954" y="271820"/>
                  </a:lnTo>
                  <a:lnTo>
                    <a:pt x="2225114" y="294258"/>
                  </a:lnTo>
                  <a:lnTo>
                    <a:pt x="2216593" y="328058"/>
                  </a:lnTo>
                  <a:lnTo>
                    <a:pt x="2183077" y="426049"/>
                  </a:lnTo>
                  <a:lnTo>
                    <a:pt x="2180237" y="428890"/>
                  </a:lnTo>
                  <a:lnTo>
                    <a:pt x="2177397" y="434570"/>
                  </a:lnTo>
                  <a:lnTo>
                    <a:pt x="2143881" y="482004"/>
                  </a:lnTo>
                  <a:lnTo>
                    <a:pt x="2141040" y="487685"/>
                  </a:lnTo>
                  <a:lnTo>
                    <a:pt x="2135360" y="490525"/>
                  </a:lnTo>
                  <a:lnTo>
                    <a:pt x="2132519" y="496206"/>
                  </a:lnTo>
                  <a:lnTo>
                    <a:pt x="2129679" y="538242"/>
                  </a:lnTo>
                  <a:lnTo>
                    <a:pt x="2132519" y="540799"/>
                  </a:lnTo>
                  <a:lnTo>
                    <a:pt x="2188758" y="624873"/>
                  </a:lnTo>
                  <a:lnTo>
                    <a:pt x="2205516" y="630553"/>
                  </a:lnTo>
                  <a:lnTo>
                    <a:pt x="2211197" y="633393"/>
                  </a:lnTo>
                  <a:lnTo>
                    <a:pt x="2216593" y="636234"/>
                  </a:lnTo>
                  <a:lnTo>
                    <a:pt x="2225114" y="636234"/>
                  </a:lnTo>
                  <a:lnTo>
                    <a:pt x="2267151" y="644755"/>
                  </a:lnTo>
                  <a:lnTo>
                    <a:pt x="2272832" y="644755"/>
                  </a:lnTo>
                  <a:lnTo>
                    <a:pt x="2309188" y="678271"/>
                  </a:lnTo>
                  <a:lnTo>
                    <a:pt x="2370823" y="739906"/>
                  </a:lnTo>
                  <a:lnTo>
                    <a:pt x="2376504" y="750983"/>
                  </a:lnTo>
                  <a:lnTo>
                    <a:pt x="2379060" y="756664"/>
                  </a:lnTo>
                  <a:lnTo>
                    <a:pt x="2381900" y="765185"/>
                  </a:lnTo>
                  <a:lnTo>
                    <a:pt x="2415700" y="793020"/>
                  </a:lnTo>
                  <a:lnTo>
                    <a:pt x="2423937" y="793020"/>
                  </a:lnTo>
                  <a:lnTo>
                    <a:pt x="2429618" y="795860"/>
                  </a:lnTo>
                  <a:lnTo>
                    <a:pt x="2435299" y="801541"/>
                  </a:lnTo>
                  <a:lnTo>
                    <a:pt x="2468814" y="832501"/>
                  </a:lnTo>
                  <a:lnTo>
                    <a:pt x="2468814" y="835057"/>
                  </a:lnTo>
                  <a:lnTo>
                    <a:pt x="2471655" y="840738"/>
                  </a:lnTo>
                  <a:lnTo>
                    <a:pt x="2477336" y="866016"/>
                  </a:lnTo>
                  <a:lnTo>
                    <a:pt x="2483016" y="882774"/>
                  </a:lnTo>
                  <a:lnTo>
                    <a:pt x="2485572" y="888455"/>
                  </a:lnTo>
                  <a:lnTo>
                    <a:pt x="2485572" y="896692"/>
                  </a:lnTo>
                  <a:lnTo>
                    <a:pt x="2457737" y="992127"/>
                  </a:lnTo>
                  <a:lnTo>
                    <a:pt x="2454897" y="997808"/>
                  </a:lnTo>
                  <a:lnTo>
                    <a:pt x="2454897" y="1008885"/>
                  </a:lnTo>
                  <a:lnTo>
                    <a:pt x="2438139" y="1064839"/>
                  </a:lnTo>
                  <a:lnTo>
                    <a:pt x="2438139" y="1084438"/>
                  </a:lnTo>
                  <a:lnTo>
                    <a:pt x="2443536" y="1132155"/>
                  </a:lnTo>
                  <a:lnTo>
                    <a:pt x="2443536" y="1177032"/>
                  </a:lnTo>
                  <a:lnTo>
                    <a:pt x="2440979" y="1185553"/>
                  </a:lnTo>
                  <a:lnTo>
                    <a:pt x="2423937" y="1252585"/>
                  </a:lnTo>
                  <a:lnTo>
                    <a:pt x="2418541" y="1258266"/>
                  </a:lnTo>
                  <a:lnTo>
                    <a:pt x="2415700" y="1261106"/>
                  </a:lnTo>
                  <a:lnTo>
                    <a:pt x="2410020" y="1266787"/>
                  </a:lnTo>
                  <a:lnTo>
                    <a:pt x="2407179" y="1275024"/>
                  </a:lnTo>
                  <a:lnTo>
                    <a:pt x="2373663" y="1317061"/>
                  </a:lnTo>
                  <a:lnTo>
                    <a:pt x="2365142" y="1334103"/>
                  </a:lnTo>
                  <a:lnTo>
                    <a:pt x="2362302" y="1336659"/>
                  </a:lnTo>
                  <a:lnTo>
                    <a:pt x="2356905" y="1359098"/>
                  </a:lnTo>
                  <a:lnTo>
                    <a:pt x="2354065" y="1364778"/>
                  </a:lnTo>
                  <a:lnTo>
                    <a:pt x="2351225" y="1370459"/>
                  </a:lnTo>
                  <a:lnTo>
                    <a:pt x="2339863" y="1387217"/>
                  </a:lnTo>
                  <a:lnTo>
                    <a:pt x="2309188" y="1432094"/>
                  </a:lnTo>
                  <a:lnTo>
                    <a:pt x="2306348" y="1434934"/>
                  </a:lnTo>
                  <a:lnTo>
                    <a:pt x="2300667" y="1440331"/>
                  </a:lnTo>
                  <a:lnTo>
                    <a:pt x="2297827" y="1446012"/>
                  </a:lnTo>
                  <a:lnTo>
                    <a:pt x="2289590" y="1451692"/>
                  </a:lnTo>
                  <a:lnTo>
                    <a:pt x="2281069" y="1457373"/>
                  </a:lnTo>
                  <a:lnTo>
                    <a:pt x="2230795" y="1476971"/>
                  </a:lnTo>
                  <a:lnTo>
                    <a:pt x="2227954" y="1482368"/>
                  </a:lnTo>
                  <a:lnTo>
                    <a:pt x="2219434" y="1485208"/>
                  </a:lnTo>
                  <a:lnTo>
                    <a:pt x="2180237" y="1504806"/>
                  </a:lnTo>
                  <a:lnTo>
                    <a:pt x="2119366" y="1472045"/>
                  </a:lnTo>
                  <a:cubicBezTo>
                    <a:pt x="2097726" y="1462754"/>
                    <a:pt x="2058775" y="1494535"/>
                    <a:pt x="2006653" y="1491095"/>
                  </a:cubicBezTo>
                  <a:cubicBezTo>
                    <a:pt x="1971993" y="1484480"/>
                    <a:pt x="1951885" y="1501678"/>
                    <a:pt x="1905054" y="1489507"/>
                  </a:cubicBezTo>
                  <a:cubicBezTo>
                    <a:pt x="1858223" y="1477336"/>
                    <a:pt x="1797104" y="1447439"/>
                    <a:pt x="1739954" y="1443470"/>
                  </a:cubicBezTo>
                  <a:cubicBezTo>
                    <a:pt x="1682804" y="1439501"/>
                    <a:pt x="1616922" y="1465695"/>
                    <a:pt x="1547866" y="1454582"/>
                  </a:cubicBezTo>
                  <a:cubicBezTo>
                    <a:pt x="1478810" y="1443470"/>
                    <a:pt x="1406314" y="1434209"/>
                    <a:pt x="1352604" y="1422832"/>
                  </a:cubicBezTo>
                  <a:cubicBezTo>
                    <a:pt x="1189677" y="1397401"/>
                    <a:pt x="1331213" y="1405619"/>
                    <a:pt x="1214492" y="1387908"/>
                  </a:cubicBezTo>
                  <a:cubicBezTo>
                    <a:pt x="1169209" y="1386073"/>
                    <a:pt x="1067611" y="1403205"/>
                    <a:pt x="1053919" y="1400709"/>
                  </a:cubicBezTo>
                  <a:lnTo>
                    <a:pt x="1022803" y="1387217"/>
                  </a:lnTo>
                  <a:lnTo>
                    <a:pt x="1011725" y="1381536"/>
                  </a:lnTo>
                  <a:lnTo>
                    <a:pt x="1000364" y="1381536"/>
                  </a:lnTo>
                  <a:lnTo>
                    <a:pt x="961167" y="1376140"/>
                  </a:lnTo>
                  <a:lnTo>
                    <a:pt x="924811" y="1367618"/>
                  </a:lnTo>
                  <a:lnTo>
                    <a:pt x="919131" y="1367618"/>
                  </a:lnTo>
                  <a:lnTo>
                    <a:pt x="913450" y="1364778"/>
                  </a:lnTo>
                  <a:lnTo>
                    <a:pt x="908053" y="1364778"/>
                  </a:lnTo>
                  <a:lnTo>
                    <a:pt x="877094" y="1381536"/>
                  </a:lnTo>
                  <a:lnTo>
                    <a:pt x="868857" y="1390057"/>
                  </a:lnTo>
                  <a:lnTo>
                    <a:pt x="835057" y="1434934"/>
                  </a:lnTo>
                  <a:lnTo>
                    <a:pt x="832217" y="1440331"/>
                  </a:lnTo>
                  <a:lnTo>
                    <a:pt x="832217" y="1446012"/>
                  </a:lnTo>
                  <a:lnTo>
                    <a:pt x="767741" y="1513327"/>
                  </a:lnTo>
                  <a:lnTo>
                    <a:pt x="711787" y="1535766"/>
                  </a:lnTo>
                  <a:lnTo>
                    <a:pt x="686508" y="1541447"/>
                  </a:lnTo>
                  <a:lnTo>
                    <a:pt x="661513" y="1549684"/>
                  </a:lnTo>
                  <a:lnTo>
                    <a:pt x="658672" y="1552524"/>
                  </a:lnTo>
                  <a:lnTo>
                    <a:pt x="652992" y="1555364"/>
                  </a:lnTo>
                  <a:lnTo>
                    <a:pt x="624873" y="1561045"/>
                  </a:lnTo>
                  <a:lnTo>
                    <a:pt x="619476" y="1558205"/>
                  </a:lnTo>
                  <a:lnTo>
                    <a:pt x="616636" y="1555364"/>
                  </a:lnTo>
                  <a:lnTo>
                    <a:pt x="597037" y="1532926"/>
                  </a:lnTo>
                  <a:lnTo>
                    <a:pt x="594197" y="1521848"/>
                  </a:lnTo>
                  <a:lnTo>
                    <a:pt x="591357" y="1519008"/>
                  </a:lnTo>
                  <a:lnTo>
                    <a:pt x="566078" y="1482368"/>
                  </a:lnTo>
                  <a:lnTo>
                    <a:pt x="560397" y="1471291"/>
                  </a:lnTo>
                  <a:lnTo>
                    <a:pt x="555000" y="1465610"/>
                  </a:lnTo>
                  <a:lnTo>
                    <a:pt x="498762" y="1432094"/>
                  </a:lnTo>
                  <a:lnTo>
                    <a:pt x="490525" y="1429254"/>
                  </a:lnTo>
                  <a:lnTo>
                    <a:pt x="487685" y="1429254"/>
                  </a:lnTo>
                  <a:lnTo>
                    <a:pt x="462406" y="1426413"/>
                  </a:lnTo>
                  <a:lnTo>
                    <a:pt x="400770" y="1426413"/>
                  </a:lnTo>
                  <a:lnTo>
                    <a:pt x="392250" y="1423573"/>
                  </a:lnTo>
                  <a:lnTo>
                    <a:pt x="384013" y="1420733"/>
                  </a:lnTo>
                  <a:lnTo>
                    <a:pt x="375492" y="1420733"/>
                  </a:lnTo>
                  <a:lnTo>
                    <a:pt x="319537" y="1409655"/>
                  </a:lnTo>
                  <a:lnTo>
                    <a:pt x="313856" y="1406815"/>
                  </a:lnTo>
                  <a:lnTo>
                    <a:pt x="308176" y="1406815"/>
                  </a:lnTo>
                  <a:lnTo>
                    <a:pt x="297098" y="1401134"/>
                  </a:lnTo>
                  <a:lnTo>
                    <a:pt x="221546" y="1392898"/>
                  </a:lnTo>
                  <a:lnTo>
                    <a:pt x="213025" y="1392898"/>
                  </a:lnTo>
                  <a:lnTo>
                    <a:pt x="204504" y="1395738"/>
                  </a:lnTo>
                  <a:lnTo>
                    <a:pt x="154230" y="1406815"/>
                  </a:lnTo>
                  <a:lnTo>
                    <a:pt x="148549" y="1403975"/>
                  </a:lnTo>
                  <a:lnTo>
                    <a:pt x="137472" y="1398294"/>
                  </a:lnTo>
                  <a:lnTo>
                    <a:pt x="131791" y="1398294"/>
                  </a:lnTo>
                  <a:lnTo>
                    <a:pt x="67316" y="1418177"/>
                  </a:lnTo>
                  <a:lnTo>
                    <a:pt x="58795" y="1420733"/>
                  </a:lnTo>
                  <a:lnTo>
                    <a:pt x="50558" y="1423573"/>
                  </a:lnTo>
                  <a:lnTo>
                    <a:pt x="42037" y="1423573"/>
                  </a:lnTo>
                  <a:lnTo>
                    <a:pt x="5681" y="1432094"/>
                  </a:lnTo>
                  <a:lnTo>
                    <a:pt x="2840" y="1403975"/>
                  </a:lnTo>
                  <a:lnTo>
                    <a:pt x="0" y="1395738"/>
                  </a:lnTo>
                  <a:lnTo>
                    <a:pt x="5681" y="1373299"/>
                  </a:lnTo>
                  <a:lnTo>
                    <a:pt x="5681" y="1361938"/>
                  </a:lnTo>
                  <a:lnTo>
                    <a:pt x="11361" y="1345180"/>
                  </a:lnTo>
                  <a:lnTo>
                    <a:pt x="42037" y="1305983"/>
                  </a:lnTo>
                  <a:lnTo>
                    <a:pt x="47718" y="1294622"/>
                  </a:lnTo>
                  <a:lnTo>
                    <a:pt x="39197" y="1275024"/>
                  </a:lnTo>
                  <a:lnTo>
                    <a:pt x="33516" y="1269627"/>
                  </a:lnTo>
                  <a:lnTo>
                    <a:pt x="33516" y="1244348"/>
                  </a:lnTo>
                  <a:lnTo>
                    <a:pt x="64475" y="1213389"/>
                  </a:lnTo>
                  <a:lnTo>
                    <a:pt x="81233" y="1199471"/>
                  </a:lnTo>
                  <a:lnTo>
                    <a:pt x="86914" y="1190950"/>
                  </a:lnTo>
                  <a:lnTo>
                    <a:pt x="97991" y="1160275"/>
                  </a:lnTo>
                  <a:lnTo>
                    <a:pt x="95435" y="1151753"/>
                  </a:lnTo>
                  <a:lnTo>
                    <a:pt x="95435" y="1121078"/>
                  </a:lnTo>
                  <a:lnTo>
                    <a:pt x="100832" y="1112557"/>
                  </a:lnTo>
                  <a:lnTo>
                    <a:pt x="103672" y="1106876"/>
                  </a:lnTo>
                  <a:lnTo>
                    <a:pt x="154230" y="1070520"/>
                  </a:lnTo>
                  <a:lnTo>
                    <a:pt x="176668" y="1045241"/>
                  </a:lnTo>
                  <a:lnTo>
                    <a:pt x="176668" y="1037004"/>
                  </a:lnTo>
                  <a:lnTo>
                    <a:pt x="173828" y="1028483"/>
                  </a:lnTo>
                  <a:lnTo>
                    <a:pt x="157070" y="1008885"/>
                  </a:lnTo>
                  <a:lnTo>
                    <a:pt x="154230" y="1000648"/>
                  </a:lnTo>
                  <a:lnTo>
                    <a:pt x="157070" y="964008"/>
                  </a:lnTo>
                  <a:lnTo>
                    <a:pt x="154230" y="955771"/>
                  </a:lnTo>
                  <a:lnTo>
                    <a:pt x="126111" y="930492"/>
                  </a:lnTo>
                  <a:lnTo>
                    <a:pt x="112193" y="927652"/>
                  </a:lnTo>
                  <a:lnTo>
                    <a:pt x="109353" y="921971"/>
                  </a:lnTo>
                  <a:lnTo>
                    <a:pt x="109353" y="908053"/>
                  </a:lnTo>
                  <a:lnTo>
                    <a:pt x="117590" y="891295"/>
                  </a:lnTo>
                  <a:lnTo>
                    <a:pt x="123270" y="885615"/>
                  </a:lnTo>
                  <a:lnTo>
                    <a:pt x="148549" y="866016"/>
                  </a:lnTo>
                  <a:lnTo>
                    <a:pt x="128951" y="840738"/>
                  </a:lnTo>
                  <a:lnTo>
                    <a:pt x="126111" y="821139"/>
                  </a:lnTo>
                  <a:lnTo>
                    <a:pt x="140028" y="812618"/>
                  </a:lnTo>
                  <a:lnTo>
                    <a:pt x="142869" y="790464"/>
                  </a:lnTo>
                  <a:lnTo>
                    <a:pt x="154230" y="773422"/>
                  </a:lnTo>
                  <a:lnTo>
                    <a:pt x="157070" y="762344"/>
                  </a:lnTo>
                  <a:lnTo>
                    <a:pt x="157070" y="753824"/>
                  </a:lnTo>
                  <a:lnTo>
                    <a:pt x="145709" y="731385"/>
                  </a:lnTo>
                  <a:lnTo>
                    <a:pt x="145709" y="723148"/>
                  </a:lnTo>
                  <a:lnTo>
                    <a:pt x="159627" y="714627"/>
                  </a:lnTo>
                  <a:lnTo>
                    <a:pt x="204504" y="708946"/>
                  </a:lnTo>
                  <a:lnTo>
                    <a:pt x="232623" y="678271"/>
                  </a:lnTo>
                  <a:lnTo>
                    <a:pt x="232623" y="666909"/>
                  </a:lnTo>
                  <a:lnTo>
                    <a:pt x="215865" y="644755"/>
                  </a:lnTo>
                  <a:lnTo>
                    <a:pt x="218705" y="613795"/>
                  </a:lnTo>
                  <a:lnTo>
                    <a:pt x="241144" y="582836"/>
                  </a:lnTo>
                  <a:lnTo>
                    <a:pt x="252221" y="571758"/>
                  </a:lnTo>
                  <a:lnTo>
                    <a:pt x="285737" y="524041"/>
                  </a:lnTo>
                  <a:lnTo>
                    <a:pt x="291418" y="518644"/>
                  </a:lnTo>
                  <a:lnTo>
                    <a:pt x="322377" y="518644"/>
                  </a:lnTo>
                  <a:lnTo>
                    <a:pt x="333455" y="510123"/>
                  </a:lnTo>
                  <a:lnTo>
                    <a:pt x="341976" y="482004"/>
                  </a:lnTo>
                  <a:lnTo>
                    <a:pt x="347372" y="476607"/>
                  </a:lnTo>
                  <a:lnTo>
                    <a:pt x="386853" y="459565"/>
                  </a:lnTo>
                  <a:lnTo>
                    <a:pt x="389409" y="454169"/>
                  </a:lnTo>
                  <a:lnTo>
                    <a:pt x="400770" y="434570"/>
                  </a:lnTo>
                  <a:lnTo>
                    <a:pt x="414688" y="392534"/>
                  </a:lnTo>
                  <a:lnTo>
                    <a:pt x="428890" y="341976"/>
                  </a:lnTo>
                  <a:lnTo>
                    <a:pt x="434286" y="255062"/>
                  </a:lnTo>
                  <a:lnTo>
                    <a:pt x="437127" y="252221"/>
                  </a:lnTo>
                  <a:lnTo>
                    <a:pt x="448488" y="235463"/>
                  </a:lnTo>
                  <a:lnTo>
                    <a:pt x="468086" y="221546"/>
                  </a:lnTo>
                  <a:lnTo>
                    <a:pt x="501602" y="215865"/>
                  </a:lnTo>
                  <a:lnTo>
                    <a:pt x="512964" y="213025"/>
                  </a:lnTo>
                  <a:lnTo>
                    <a:pt x="555000" y="187746"/>
                  </a:lnTo>
                  <a:lnTo>
                    <a:pt x="557557" y="182349"/>
                  </a:lnTo>
                  <a:lnTo>
                    <a:pt x="602434" y="131791"/>
                  </a:lnTo>
                  <a:lnTo>
                    <a:pt x="605274" y="123270"/>
                  </a:lnTo>
                  <a:lnTo>
                    <a:pt x="594197" y="70156"/>
                  </a:lnTo>
                  <a:lnTo>
                    <a:pt x="650151" y="92595"/>
                  </a:lnTo>
                  <a:lnTo>
                    <a:pt x="664069" y="92595"/>
                  </a:lnTo>
                  <a:lnTo>
                    <a:pt x="689348" y="98275"/>
                  </a:lnTo>
                  <a:lnTo>
                    <a:pt x="723148" y="89754"/>
                  </a:lnTo>
                  <a:lnTo>
                    <a:pt x="725704" y="92595"/>
                  </a:lnTo>
                  <a:lnTo>
                    <a:pt x="731385" y="92595"/>
                  </a:lnTo>
                  <a:lnTo>
                    <a:pt x="737065" y="95435"/>
                  </a:lnTo>
                  <a:lnTo>
                    <a:pt x="742746" y="95435"/>
                  </a:lnTo>
                  <a:lnTo>
                    <a:pt x="779102" y="75837"/>
                  </a:lnTo>
                  <a:lnTo>
                    <a:pt x="818299" y="39197"/>
                  </a:lnTo>
                  <a:lnTo>
                    <a:pt x="823980" y="33800"/>
                  </a:lnTo>
                  <a:lnTo>
                    <a:pt x="851815" y="19598"/>
                  </a:lnTo>
                  <a:lnTo>
                    <a:pt x="854655" y="14202"/>
                  </a:lnTo>
                  <a:lnTo>
                    <a:pt x="888455" y="8521"/>
                  </a:lnTo>
                  <a:lnTo>
                    <a:pt x="893852" y="11361"/>
                  </a:lnTo>
                  <a:lnTo>
                    <a:pt x="933332" y="36640"/>
                  </a:lnTo>
                  <a:lnTo>
                    <a:pt x="938729" y="42037"/>
                  </a:lnTo>
                  <a:lnTo>
                    <a:pt x="969689" y="61635"/>
                  </a:lnTo>
                  <a:lnTo>
                    <a:pt x="972529" y="64475"/>
                  </a:lnTo>
                  <a:lnTo>
                    <a:pt x="977925" y="67316"/>
                  </a:lnTo>
                  <a:lnTo>
                    <a:pt x="1011725" y="67316"/>
                  </a:lnTo>
                  <a:lnTo>
                    <a:pt x="1031324" y="64475"/>
                  </a:lnTo>
                  <a:lnTo>
                    <a:pt x="1042401" y="64475"/>
                  </a:lnTo>
                  <a:lnTo>
                    <a:pt x="1104036" y="70156"/>
                  </a:lnTo>
                  <a:lnTo>
                    <a:pt x="1109717" y="75837"/>
                  </a:lnTo>
                  <a:lnTo>
                    <a:pt x="1118238" y="81233"/>
                  </a:lnTo>
                  <a:lnTo>
                    <a:pt x="1121078" y="84074"/>
                  </a:lnTo>
                  <a:lnTo>
                    <a:pt x="1143517" y="95435"/>
                  </a:lnTo>
                  <a:lnTo>
                    <a:pt x="1151754" y="100832"/>
                  </a:lnTo>
                  <a:lnTo>
                    <a:pt x="1171352" y="100832"/>
                  </a:lnTo>
                  <a:lnTo>
                    <a:pt x="1174192" y="98275"/>
                  </a:lnTo>
                  <a:lnTo>
                    <a:pt x="1188110" y="89754"/>
                  </a:lnTo>
                  <a:lnTo>
                    <a:pt x="1193791" y="84074"/>
                  </a:lnTo>
                  <a:lnTo>
                    <a:pt x="1238668" y="75837"/>
                  </a:lnTo>
                  <a:lnTo>
                    <a:pt x="1244348" y="78677"/>
                  </a:lnTo>
                  <a:lnTo>
                    <a:pt x="1272184" y="75837"/>
                  </a:lnTo>
                  <a:lnTo>
                    <a:pt x="1280705" y="72996"/>
                  </a:lnTo>
                  <a:lnTo>
                    <a:pt x="1286385" y="72996"/>
                  </a:lnTo>
                  <a:lnTo>
                    <a:pt x="1348020" y="50558"/>
                  </a:lnTo>
                  <a:lnTo>
                    <a:pt x="1350861" y="50558"/>
                  </a:lnTo>
                  <a:lnTo>
                    <a:pt x="1392898" y="39197"/>
                  </a:lnTo>
                  <a:lnTo>
                    <a:pt x="1406815" y="39197"/>
                  </a:lnTo>
                  <a:lnTo>
                    <a:pt x="1459929" y="36640"/>
                  </a:lnTo>
                  <a:lnTo>
                    <a:pt x="1468450" y="36640"/>
                  </a:lnTo>
                  <a:lnTo>
                    <a:pt x="1474131" y="33800"/>
                  </a:lnTo>
                  <a:lnTo>
                    <a:pt x="1479528" y="30960"/>
                  </a:lnTo>
                  <a:lnTo>
                    <a:pt x="1485208" y="30960"/>
                  </a:lnTo>
                  <a:lnTo>
                    <a:pt x="1544003" y="16758"/>
                  </a:lnTo>
                  <a:lnTo>
                    <a:pt x="1549684" y="14202"/>
                  </a:lnTo>
                  <a:lnTo>
                    <a:pt x="1555364" y="14202"/>
                  </a:lnTo>
                  <a:lnTo>
                    <a:pt x="1563601" y="11361"/>
                  </a:lnTo>
                  <a:lnTo>
                    <a:pt x="1614159" y="22439"/>
                  </a:lnTo>
                  <a:lnTo>
                    <a:pt x="1619840" y="19598"/>
                  </a:lnTo>
                  <a:lnTo>
                    <a:pt x="1630917" y="16758"/>
                  </a:lnTo>
                  <a:lnTo>
                    <a:pt x="1645119" y="8521"/>
                  </a:lnTo>
                  <a:lnTo>
                    <a:pt x="1653356" y="5681"/>
                  </a:lnTo>
                  <a:lnTo>
                    <a:pt x="1689712" y="0"/>
                  </a:lnTo>
                  <a:lnTo>
                    <a:pt x="1698233" y="11361"/>
                  </a:lnTo>
                  <a:lnTo>
                    <a:pt x="1703914" y="14202"/>
                  </a:lnTo>
                  <a:lnTo>
                    <a:pt x="1709310" y="16758"/>
                  </a:lnTo>
                  <a:lnTo>
                    <a:pt x="1717831" y="16758"/>
                  </a:lnTo>
                  <a:lnTo>
                    <a:pt x="1757028" y="22439"/>
                  </a:lnTo>
                  <a:lnTo>
                    <a:pt x="1762708" y="25279"/>
                  </a:lnTo>
                  <a:lnTo>
                    <a:pt x="1768389" y="25279"/>
                  </a:lnTo>
                  <a:lnTo>
                    <a:pt x="1787987" y="33800"/>
                  </a:lnTo>
                  <a:lnTo>
                    <a:pt x="1793384" y="33800"/>
                  </a:lnTo>
                  <a:lnTo>
                    <a:pt x="1801905" y="36640"/>
                  </a:lnTo>
                  <a:lnTo>
                    <a:pt x="1835421" y="42037"/>
                  </a:lnTo>
                  <a:lnTo>
                    <a:pt x="1891659" y="61635"/>
                  </a:lnTo>
                  <a:lnTo>
                    <a:pt x="1897340" y="64475"/>
                  </a:lnTo>
                  <a:lnTo>
                    <a:pt x="1899896" y="67316"/>
                  </a:lnTo>
                  <a:lnTo>
                    <a:pt x="1944774" y="123270"/>
                  </a:lnTo>
                  <a:lnTo>
                    <a:pt x="1947614" y="128951"/>
                  </a:lnTo>
                  <a:lnTo>
                    <a:pt x="1950454" y="131791"/>
                  </a:lnTo>
                  <a:lnTo>
                    <a:pt x="1956135" y="140312"/>
                  </a:lnTo>
                  <a:lnTo>
                    <a:pt x="1958975" y="145709"/>
                  </a:lnTo>
                  <a:lnTo>
                    <a:pt x="1961532" y="154230"/>
                  </a:lnTo>
                  <a:lnTo>
                    <a:pt x="1998172" y="204788"/>
                  </a:lnTo>
                  <a:lnTo>
                    <a:pt x="2003569" y="207344"/>
                  </a:lnTo>
                  <a:lnTo>
                    <a:pt x="2009249" y="210184"/>
                  </a:lnTo>
                  <a:lnTo>
                    <a:pt x="2017770" y="210184"/>
                  </a:lnTo>
                  <a:lnTo>
                    <a:pt x="2026007" y="213025"/>
                  </a:lnTo>
                  <a:lnTo>
                    <a:pt x="2037368" y="215865"/>
                  </a:lnTo>
                  <a:lnTo>
                    <a:pt x="2099003" y="221546"/>
                  </a:lnTo>
                  <a:lnTo>
                    <a:pt x="2104684" y="224386"/>
                  </a:lnTo>
                  <a:lnTo>
                    <a:pt x="2112921" y="224386"/>
                  </a:lnTo>
                  <a:lnTo>
                    <a:pt x="2124283" y="229783"/>
                  </a:lnTo>
                  <a:lnTo>
                    <a:pt x="2177397" y="229783"/>
                  </a:lnTo>
                  <a:lnTo>
                    <a:pt x="2185918" y="232623"/>
                  </a:lnTo>
                  <a:lnTo>
                    <a:pt x="2213753" y="226942"/>
                  </a:lnTo>
                  <a:lnTo>
                    <a:pt x="2219434" y="224386"/>
                  </a:lnTo>
                  <a:lnTo>
                    <a:pt x="2241872" y="224386"/>
                  </a:lnTo>
                </a:path>
              </a:pathLst>
            </a:custGeom>
            <a:grpFill/>
            <a:ln w="14182" cap="rnd">
              <a:solidFill>
                <a:schemeClr val="bg1">
                  <a:lumMod val="50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  <p:sp>
          <p:nvSpPr>
            <p:cNvPr id="77" name="Graphic 2">
              <a:extLst>
                <a:ext uri="{FF2B5EF4-FFF2-40B4-BE49-F238E27FC236}">
                  <a16:creationId xmlns:a16="http://schemas.microsoft.com/office/drawing/2014/main" id="{0D7C817A-B2DB-46D0-A5F4-BBD4F2FFD432}"/>
                </a:ext>
              </a:extLst>
            </p:cNvPr>
            <p:cNvSpPr txBox="1"/>
            <p:nvPr/>
          </p:nvSpPr>
          <p:spPr>
            <a:xfrm>
              <a:off x="7676177" y="3365547"/>
              <a:ext cx="1418978" cy="276999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200" spc="0" baseline="0" dirty="0">
                  <a:solidFill>
                    <a:srgbClr val="000000"/>
                  </a:solidFill>
                  <a:latin typeface="Anakotmai Light" panose="00000400000000000000" pitchFamily="2" charset="-34"/>
                  <a:cs typeface="Anakotmai Light" panose="00000400000000000000" pitchFamily="2" charset="-34"/>
                  <a:sym typeface="Arial"/>
                  <a:rtl val="0"/>
                </a:rPr>
                <a:t>อ.</a:t>
              </a:r>
              <a:r>
                <a:rPr lang="th-TH" sz="1200" spc="0" baseline="0">
                  <a:solidFill>
                    <a:srgbClr val="000000"/>
                  </a:solidFill>
                  <a:latin typeface="Anakotmai Light" panose="00000400000000000000" pitchFamily="2" charset="-34"/>
                  <a:cs typeface="Anakotmai Light" panose="00000400000000000000" pitchFamily="2" charset="-34"/>
                  <a:sym typeface="Arial"/>
                  <a:rtl val="0"/>
                </a:rPr>
                <a:t>เมืองอำนาจเจริญ</a:t>
              </a:r>
              <a:endParaRPr lang="en-US" sz="1200" spc="0" baseline="0" dirty="0">
                <a:solidFill>
                  <a:srgbClr val="000000"/>
                </a:solidFill>
                <a:latin typeface="Anakotmai Light" panose="00000400000000000000" pitchFamily="2" charset="-34"/>
                <a:cs typeface="Anakotmai Light" panose="00000400000000000000" pitchFamily="2" charset="-34"/>
                <a:sym typeface="Arial"/>
                <a:rtl val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40050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roup 88">
            <a:extLst>
              <a:ext uri="{FF2B5EF4-FFF2-40B4-BE49-F238E27FC236}">
                <a16:creationId xmlns:a16="http://schemas.microsoft.com/office/drawing/2014/main" id="{C0790022-407A-4A60-A9C2-FD8C0F726827}"/>
              </a:ext>
            </a:extLst>
          </p:cNvPr>
          <p:cNvGrpSpPr/>
          <p:nvPr/>
        </p:nvGrpSpPr>
        <p:grpSpPr>
          <a:xfrm>
            <a:off x="906183" y="1237576"/>
            <a:ext cx="4389962" cy="4121096"/>
            <a:chOff x="9680243" y="1332279"/>
            <a:chExt cx="1731924" cy="1625851"/>
          </a:xfrm>
        </p:grpSpPr>
        <p:sp>
          <p:nvSpPr>
            <p:cNvPr id="59" name="อำนาจเจริญ">
              <a:extLst>
                <a:ext uri="{FF2B5EF4-FFF2-40B4-BE49-F238E27FC236}">
                  <a16:creationId xmlns:a16="http://schemas.microsoft.com/office/drawing/2014/main" id="{1B4EACA1-1D5F-4411-81C4-02A0BA537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5072" y="2151606"/>
              <a:ext cx="228607" cy="274328"/>
            </a:xfrm>
            <a:custGeom>
              <a:avLst/>
              <a:gdLst>
                <a:gd name="T0" fmla="*/ 517 w 555"/>
                <a:gd name="T1" fmla="*/ 223 h 672"/>
                <a:gd name="T2" fmla="*/ 537 w 555"/>
                <a:gd name="T3" fmla="*/ 275 h 672"/>
                <a:gd name="T4" fmla="*/ 475 w 555"/>
                <a:gd name="T5" fmla="*/ 379 h 672"/>
                <a:gd name="T6" fmla="*/ 475 w 555"/>
                <a:gd name="T7" fmla="*/ 447 h 672"/>
                <a:gd name="T8" fmla="*/ 433 w 555"/>
                <a:gd name="T9" fmla="*/ 468 h 672"/>
                <a:gd name="T10" fmla="*/ 430 w 555"/>
                <a:gd name="T11" fmla="*/ 486 h 672"/>
                <a:gd name="T12" fmla="*/ 430 w 555"/>
                <a:gd name="T13" fmla="*/ 486 h 672"/>
                <a:gd name="T14" fmla="*/ 417 w 555"/>
                <a:gd name="T15" fmla="*/ 562 h 672"/>
                <a:gd name="T16" fmla="*/ 446 w 555"/>
                <a:gd name="T17" fmla="*/ 581 h 672"/>
                <a:gd name="T18" fmla="*/ 449 w 555"/>
                <a:gd name="T19" fmla="*/ 599 h 672"/>
                <a:gd name="T20" fmla="*/ 449 w 555"/>
                <a:gd name="T21" fmla="*/ 619 h 672"/>
                <a:gd name="T22" fmla="*/ 402 w 555"/>
                <a:gd name="T23" fmla="*/ 651 h 672"/>
                <a:gd name="T24" fmla="*/ 329 w 555"/>
                <a:gd name="T25" fmla="*/ 619 h 672"/>
                <a:gd name="T26" fmla="*/ 303 w 555"/>
                <a:gd name="T27" fmla="*/ 583 h 672"/>
                <a:gd name="T28" fmla="*/ 209 w 555"/>
                <a:gd name="T29" fmla="*/ 562 h 672"/>
                <a:gd name="T30" fmla="*/ 146 w 555"/>
                <a:gd name="T31" fmla="*/ 614 h 672"/>
                <a:gd name="T32" fmla="*/ 136 w 555"/>
                <a:gd name="T33" fmla="*/ 672 h 672"/>
                <a:gd name="T34" fmla="*/ 103 w 555"/>
                <a:gd name="T35" fmla="*/ 658 h 672"/>
                <a:gd name="T36" fmla="*/ 47 w 555"/>
                <a:gd name="T37" fmla="*/ 635 h 672"/>
                <a:gd name="T38" fmla="*/ 0 w 555"/>
                <a:gd name="T39" fmla="*/ 489 h 672"/>
                <a:gd name="T40" fmla="*/ 26 w 555"/>
                <a:gd name="T41" fmla="*/ 353 h 672"/>
                <a:gd name="T42" fmla="*/ 94 w 555"/>
                <a:gd name="T43" fmla="*/ 280 h 672"/>
                <a:gd name="T44" fmla="*/ 99 w 555"/>
                <a:gd name="T45" fmla="*/ 197 h 672"/>
                <a:gd name="T46" fmla="*/ 204 w 555"/>
                <a:gd name="T47" fmla="*/ 134 h 672"/>
                <a:gd name="T48" fmla="*/ 334 w 555"/>
                <a:gd name="T49" fmla="*/ 171 h 672"/>
                <a:gd name="T50" fmla="*/ 350 w 555"/>
                <a:gd name="T51" fmla="*/ 155 h 672"/>
                <a:gd name="T52" fmla="*/ 339 w 555"/>
                <a:gd name="T53" fmla="*/ 88 h 672"/>
                <a:gd name="T54" fmla="*/ 350 w 555"/>
                <a:gd name="T55" fmla="*/ 87 h 672"/>
                <a:gd name="T56" fmla="*/ 350 w 555"/>
                <a:gd name="T57" fmla="*/ 87 h 672"/>
                <a:gd name="T58" fmla="*/ 357 w 555"/>
                <a:gd name="T59" fmla="*/ 80 h 672"/>
                <a:gd name="T60" fmla="*/ 359 w 555"/>
                <a:gd name="T61" fmla="*/ 79 h 672"/>
                <a:gd name="T62" fmla="*/ 391 w 555"/>
                <a:gd name="T63" fmla="*/ 56 h 672"/>
                <a:gd name="T64" fmla="*/ 407 w 555"/>
                <a:gd name="T65" fmla="*/ 46 h 672"/>
                <a:gd name="T66" fmla="*/ 438 w 555"/>
                <a:gd name="T67" fmla="*/ 20 h 672"/>
                <a:gd name="T68" fmla="*/ 464 w 555"/>
                <a:gd name="T69" fmla="*/ 20 h 672"/>
                <a:gd name="T70" fmla="*/ 488 w 555"/>
                <a:gd name="T71" fmla="*/ 0 h 672"/>
                <a:gd name="T72" fmla="*/ 527 w 555"/>
                <a:gd name="T73" fmla="*/ 33 h 672"/>
                <a:gd name="T74" fmla="*/ 527 w 555"/>
                <a:gd name="T75" fmla="*/ 93 h 672"/>
                <a:gd name="T76" fmla="*/ 547 w 555"/>
                <a:gd name="T77" fmla="*/ 156 h 672"/>
                <a:gd name="T78" fmla="*/ 549 w 555"/>
                <a:gd name="T79" fmla="*/ 161 h 672"/>
                <a:gd name="T80" fmla="*/ 550 w 555"/>
                <a:gd name="T81" fmla="*/ 162 h 672"/>
                <a:gd name="T82" fmla="*/ 551 w 555"/>
                <a:gd name="T83" fmla="*/ 164 h 672"/>
                <a:gd name="T84" fmla="*/ 551 w 555"/>
                <a:gd name="T85" fmla="*/ 165 h 672"/>
                <a:gd name="T86" fmla="*/ 555 w 555"/>
                <a:gd name="T87" fmla="*/ 166 h 672"/>
                <a:gd name="T88" fmla="*/ 517 w 555"/>
                <a:gd name="T89" fmla="*/ 223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55" h="672">
                  <a:moveTo>
                    <a:pt x="517" y="223"/>
                  </a:moveTo>
                  <a:cubicBezTo>
                    <a:pt x="537" y="275"/>
                    <a:pt x="537" y="275"/>
                    <a:pt x="537" y="275"/>
                  </a:cubicBezTo>
                  <a:cubicBezTo>
                    <a:pt x="475" y="379"/>
                    <a:pt x="475" y="379"/>
                    <a:pt x="475" y="379"/>
                  </a:cubicBezTo>
                  <a:cubicBezTo>
                    <a:pt x="475" y="447"/>
                    <a:pt x="475" y="447"/>
                    <a:pt x="475" y="447"/>
                  </a:cubicBezTo>
                  <a:cubicBezTo>
                    <a:pt x="433" y="468"/>
                    <a:pt x="433" y="468"/>
                    <a:pt x="433" y="468"/>
                  </a:cubicBezTo>
                  <a:cubicBezTo>
                    <a:pt x="430" y="486"/>
                    <a:pt x="430" y="486"/>
                    <a:pt x="430" y="486"/>
                  </a:cubicBezTo>
                  <a:cubicBezTo>
                    <a:pt x="430" y="486"/>
                    <a:pt x="430" y="486"/>
                    <a:pt x="430" y="486"/>
                  </a:cubicBezTo>
                  <a:cubicBezTo>
                    <a:pt x="417" y="562"/>
                    <a:pt x="417" y="562"/>
                    <a:pt x="417" y="562"/>
                  </a:cubicBezTo>
                  <a:cubicBezTo>
                    <a:pt x="446" y="581"/>
                    <a:pt x="446" y="581"/>
                    <a:pt x="446" y="581"/>
                  </a:cubicBezTo>
                  <a:cubicBezTo>
                    <a:pt x="449" y="599"/>
                    <a:pt x="449" y="599"/>
                    <a:pt x="449" y="599"/>
                  </a:cubicBezTo>
                  <a:cubicBezTo>
                    <a:pt x="449" y="619"/>
                    <a:pt x="449" y="619"/>
                    <a:pt x="449" y="619"/>
                  </a:cubicBezTo>
                  <a:cubicBezTo>
                    <a:pt x="402" y="651"/>
                    <a:pt x="402" y="651"/>
                    <a:pt x="402" y="651"/>
                  </a:cubicBezTo>
                  <a:cubicBezTo>
                    <a:pt x="329" y="619"/>
                    <a:pt x="329" y="619"/>
                    <a:pt x="329" y="619"/>
                  </a:cubicBezTo>
                  <a:cubicBezTo>
                    <a:pt x="303" y="583"/>
                    <a:pt x="303" y="583"/>
                    <a:pt x="303" y="583"/>
                  </a:cubicBezTo>
                  <a:cubicBezTo>
                    <a:pt x="209" y="562"/>
                    <a:pt x="209" y="562"/>
                    <a:pt x="209" y="562"/>
                  </a:cubicBezTo>
                  <a:cubicBezTo>
                    <a:pt x="146" y="614"/>
                    <a:pt x="146" y="614"/>
                    <a:pt x="146" y="614"/>
                  </a:cubicBezTo>
                  <a:cubicBezTo>
                    <a:pt x="136" y="672"/>
                    <a:pt x="136" y="672"/>
                    <a:pt x="136" y="672"/>
                  </a:cubicBezTo>
                  <a:cubicBezTo>
                    <a:pt x="103" y="658"/>
                    <a:pt x="103" y="658"/>
                    <a:pt x="103" y="658"/>
                  </a:cubicBezTo>
                  <a:cubicBezTo>
                    <a:pt x="47" y="635"/>
                    <a:pt x="47" y="635"/>
                    <a:pt x="47" y="635"/>
                  </a:cubicBezTo>
                  <a:cubicBezTo>
                    <a:pt x="0" y="489"/>
                    <a:pt x="0" y="489"/>
                    <a:pt x="0" y="489"/>
                  </a:cubicBezTo>
                  <a:cubicBezTo>
                    <a:pt x="26" y="353"/>
                    <a:pt x="26" y="353"/>
                    <a:pt x="26" y="353"/>
                  </a:cubicBezTo>
                  <a:cubicBezTo>
                    <a:pt x="94" y="280"/>
                    <a:pt x="94" y="280"/>
                    <a:pt x="94" y="280"/>
                  </a:cubicBezTo>
                  <a:cubicBezTo>
                    <a:pt x="99" y="197"/>
                    <a:pt x="99" y="197"/>
                    <a:pt x="99" y="197"/>
                  </a:cubicBezTo>
                  <a:cubicBezTo>
                    <a:pt x="204" y="134"/>
                    <a:pt x="204" y="134"/>
                    <a:pt x="204" y="134"/>
                  </a:cubicBezTo>
                  <a:cubicBezTo>
                    <a:pt x="334" y="171"/>
                    <a:pt x="334" y="171"/>
                    <a:pt x="334" y="171"/>
                  </a:cubicBezTo>
                  <a:cubicBezTo>
                    <a:pt x="350" y="155"/>
                    <a:pt x="350" y="155"/>
                    <a:pt x="350" y="155"/>
                  </a:cubicBezTo>
                  <a:cubicBezTo>
                    <a:pt x="339" y="88"/>
                    <a:pt x="339" y="88"/>
                    <a:pt x="339" y="88"/>
                  </a:cubicBezTo>
                  <a:cubicBezTo>
                    <a:pt x="345" y="89"/>
                    <a:pt x="350" y="89"/>
                    <a:pt x="350" y="87"/>
                  </a:cubicBezTo>
                  <a:cubicBezTo>
                    <a:pt x="350" y="87"/>
                    <a:pt x="350" y="87"/>
                    <a:pt x="350" y="87"/>
                  </a:cubicBezTo>
                  <a:cubicBezTo>
                    <a:pt x="350" y="85"/>
                    <a:pt x="353" y="83"/>
                    <a:pt x="357" y="80"/>
                  </a:cubicBezTo>
                  <a:cubicBezTo>
                    <a:pt x="358" y="79"/>
                    <a:pt x="358" y="79"/>
                    <a:pt x="359" y="79"/>
                  </a:cubicBezTo>
                  <a:cubicBezTo>
                    <a:pt x="367" y="72"/>
                    <a:pt x="381" y="63"/>
                    <a:pt x="391" y="56"/>
                  </a:cubicBezTo>
                  <a:cubicBezTo>
                    <a:pt x="400" y="50"/>
                    <a:pt x="407" y="46"/>
                    <a:pt x="407" y="46"/>
                  </a:cubicBezTo>
                  <a:cubicBezTo>
                    <a:pt x="438" y="20"/>
                    <a:pt x="438" y="20"/>
                    <a:pt x="438" y="20"/>
                  </a:cubicBezTo>
                  <a:cubicBezTo>
                    <a:pt x="464" y="20"/>
                    <a:pt x="464" y="20"/>
                    <a:pt x="464" y="2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27" y="33"/>
                    <a:pt x="527" y="33"/>
                    <a:pt x="527" y="33"/>
                  </a:cubicBezTo>
                  <a:cubicBezTo>
                    <a:pt x="527" y="33"/>
                    <a:pt x="535" y="81"/>
                    <a:pt x="527" y="93"/>
                  </a:cubicBezTo>
                  <a:cubicBezTo>
                    <a:pt x="521" y="102"/>
                    <a:pt x="538" y="139"/>
                    <a:pt x="547" y="156"/>
                  </a:cubicBezTo>
                  <a:cubicBezTo>
                    <a:pt x="547" y="158"/>
                    <a:pt x="548" y="159"/>
                    <a:pt x="549" y="161"/>
                  </a:cubicBezTo>
                  <a:cubicBezTo>
                    <a:pt x="549" y="161"/>
                    <a:pt x="549" y="162"/>
                    <a:pt x="550" y="162"/>
                  </a:cubicBezTo>
                  <a:cubicBezTo>
                    <a:pt x="550" y="163"/>
                    <a:pt x="550" y="164"/>
                    <a:pt x="551" y="164"/>
                  </a:cubicBezTo>
                  <a:cubicBezTo>
                    <a:pt x="551" y="165"/>
                    <a:pt x="551" y="165"/>
                    <a:pt x="551" y="165"/>
                  </a:cubicBezTo>
                  <a:cubicBezTo>
                    <a:pt x="555" y="166"/>
                    <a:pt x="555" y="166"/>
                    <a:pt x="555" y="166"/>
                  </a:cubicBezTo>
                  <a:lnTo>
                    <a:pt x="517" y="223"/>
                  </a:lnTo>
                  <a:close/>
                </a:path>
              </a:pathLst>
            </a:custGeom>
            <a:solidFill>
              <a:schemeClr val="accent3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" name="อุบลราชธานี">
              <a:extLst>
                <a:ext uri="{FF2B5EF4-FFF2-40B4-BE49-F238E27FC236}">
                  <a16:creationId xmlns:a16="http://schemas.microsoft.com/office/drawing/2014/main" id="{1B4A1A08-89D3-4924-A0A1-02276B7AA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8611" y="2219274"/>
              <a:ext cx="453556" cy="702280"/>
            </a:xfrm>
            <a:custGeom>
              <a:avLst/>
              <a:gdLst>
                <a:gd name="T0" fmla="*/ 1069 w 1109"/>
                <a:gd name="T1" fmla="*/ 535 h 1720"/>
                <a:gd name="T2" fmla="*/ 1041 w 1109"/>
                <a:gd name="T3" fmla="*/ 647 h 1720"/>
                <a:gd name="T4" fmla="*/ 961 w 1109"/>
                <a:gd name="T5" fmla="*/ 683 h 1720"/>
                <a:gd name="T6" fmla="*/ 1065 w 1109"/>
                <a:gd name="T7" fmla="*/ 707 h 1720"/>
                <a:gd name="T8" fmla="*/ 1005 w 1109"/>
                <a:gd name="T9" fmla="*/ 787 h 1720"/>
                <a:gd name="T10" fmla="*/ 985 w 1109"/>
                <a:gd name="T11" fmla="*/ 871 h 1720"/>
                <a:gd name="T12" fmla="*/ 1001 w 1109"/>
                <a:gd name="T13" fmla="*/ 923 h 1720"/>
                <a:gd name="T14" fmla="*/ 1041 w 1109"/>
                <a:gd name="T15" fmla="*/ 943 h 1720"/>
                <a:gd name="T16" fmla="*/ 1097 w 1109"/>
                <a:gd name="T17" fmla="*/ 1027 h 1720"/>
                <a:gd name="T18" fmla="*/ 1037 w 1109"/>
                <a:gd name="T19" fmla="*/ 1047 h 1720"/>
                <a:gd name="T20" fmla="*/ 1061 w 1109"/>
                <a:gd name="T21" fmla="*/ 1111 h 1720"/>
                <a:gd name="T22" fmla="*/ 1037 w 1109"/>
                <a:gd name="T23" fmla="*/ 1159 h 1720"/>
                <a:gd name="T24" fmla="*/ 1005 w 1109"/>
                <a:gd name="T25" fmla="*/ 1336 h 1720"/>
                <a:gd name="T26" fmla="*/ 1025 w 1109"/>
                <a:gd name="T27" fmla="*/ 1416 h 1720"/>
                <a:gd name="T28" fmla="*/ 929 w 1109"/>
                <a:gd name="T29" fmla="*/ 1536 h 1720"/>
                <a:gd name="T30" fmla="*/ 889 w 1109"/>
                <a:gd name="T31" fmla="*/ 1560 h 1720"/>
                <a:gd name="T32" fmla="*/ 809 w 1109"/>
                <a:gd name="T33" fmla="*/ 1592 h 1720"/>
                <a:gd name="T34" fmla="*/ 753 w 1109"/>
                <a:gd name="T35" fmla="*/ 1616 h 1720"/>
                <a:gd name="T36" fmla="*/ 665 w 1109"/>
                <a:gd name="T37" fmla="*/ 1720 h 1720"/>
                <a:gd name="T38" fmla="*/ 554 w 1109"/>
                <a:gd name="T39" fmla="*/ 1659 h 1720"/>
                <a:gd name="T40" fmla="*/ 549 w 1109"/>
                <a:gd name="T41" fmla="*/ 1588 h 1720"/>
                <a:gd name="T42" fmla="*/ 485 w 1109"/>
                <a:gd name="T43" fmla="*/ 1572 h 1720"/>
                <a:gd name="T44" fmla="*/ 407 w 1109"/>
                <a:gd name="T45" fmla="*/ 1528 h 1720"/>
                <a:gd name="T46" fmla="*/ 418 w 1109"/>
                <a:gd name="T47" fmla="*/ 1444 h 1720"/>
                <a:gd name="T48" fmla="*/ 418 w 1109"/>
                <a:gd name="T49" fmla="*/ 1319 h 1720"/>
                <a:gd name="T50" fmla="*/ 376 w 1109"/>
                <a:gd name="T51" fmla="*/ 1199 h 1720"/>
                <a:gd name="T52" fmla="*/ 339 w 1109"/>
                <a:gd name="T53" fmla="*/ 1074 h 1720"/>
                <a:gd name="T54" fmla="*/ 256 w 1109"/>
                <a:gd name="T55" fmla="*/ 975 h 1720"/>
                <a:gd name="T56" fmla="*/ 256 w 1109"/>
                <a:gd name="T57" fmla="*/ 902 h 1720"/>
                <a:gd name="T58" fmla="*/ 287 w 1109"/>
                <a:gd name="T59" fmla="*/ 819 h 1720"/>
                <a:gd name="T60" fmla="*/ 235 w 1109"/>
                <a:gd name="T61" fmla="*/ 782 h 1720"/>
                <a:gd name="T62" fmla="*/ 89 w 1109"/>
                <a:gd name="T63" fmla="*/ 772 h 1720"/>
                <a:gd name="T64" fmla="*/ 27 w 1109"/>
                <a:gd name="T65" fmla="*/ 737 h 1720"/>
                <a:gd name="T66" fmla="*/ 47 w 1109"/>
                <a:gd name="T67" fmla="*/ 688 h 1720"/>
                <a:gd name="T68" fmla="*/ 6 w 1109"/>
                <a:gd name="T69" fmla="*/ 626 h 1720"/>
                <a:gd name="T70" fmla="*/ 16 w 1109"/>
                <a:gd name="T71" fmla="*/ 521 h 1720"/>
                <a:gd name="T72" fmla="*/ 145 w 1109"/>
                <a:gd name="T73" fmla="*/ 492 h 1720"/>
                <a:gd name="T74" fmla="*/ 188 w 1109"/>
                <a:gd name="T75" fmla="*/ 448 h 1720"/>
                <a:gd name="T76" fmla="*/ 345 w 1109"/>
                <a:gd name="T77" fmla="*/ 417 h 1720"/>
                <a:gd name="T78" fmla="*/ 444 w 1109"/>
                <a:gd name="T79" fmla="*/ 485 h 1720"/>
                <a:gd name="T80" fmla="*/ 491 w 1109"/>
                <a:gd name="T81" fmla="*/ 417 h 1720"/>
                <a:gd name="T82" fmla="*/ 459 w 1109"/>
                <a:gd name="T83" fmla="*/ 396 h 1720"/>
                <a:gd name="T84" fmla="*/ 472 w 1109"/>
                <a:gd name="T85" fmla="*/ 320 h 1720"/>
                <a:gd name="T86" fmla="*/ 517 w 1109"/>
                <a:gd name="T87" fmla="*/ 281 h 1720"/>
                <a:gd name="T88" fmla="*/ 579 w 1109"/>
                <a:gd name="T89" fmla="*/ 109 h 1720"/>
                <a:gd name="T90" fmla="*/ 597 w 1109"/>
                <a:gd name="T91" fmla="*/ 0 h 1720"/>
                <a:gd name="T92" fmla="*/ 925 w 1109"/>
                <a:gd name="T93" fmla="*/ 103 h 1720"/>
                <a:gd name="T94" fmla="*/ 849 w 1109"/>
                <a:gd name="T95" fmla="*/ 167 h 1720"/>
                <a:gd name="T96" fmla="*/ 921 w 1109"/>
                <a:gd name="T97" fmla="*/ 283 h 1720"/>
                <a:gd name="T98" fmla="*/ 961 w 1109"/>
                <a:gd name="T99" fmla="*/ 323 h 1720"/>
                <a:gd name="T100" fmla="*/ 1081 w 1109"/>
                <a:gd name="T101" fmla="*/ 343 h 1720"/>
                <a:gd name="T102" fmla="*/ 1097 w 1109"/>
                <a:gd name="T103" fmla="*/ 503 h 1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09" h="1720">
                  <a:moveTo>
                    <a:pt x="1097" y="503"/>
                  </a:moveTo>
                  <a:cubicBezTo>
                    <a:pt x="1069" y="535"/>
                    <a:pt x="1069" y="535"/>
                    <a:pt x="1069" y="535"/>
                  </a:cubicBezTo>
                  <a:cubicBezTo>
                    <a:pt x="1069" y="535"/>
                    <a:pt x="1081" y="587"/>
                    <a:pt x="1077" y="599"/>
                  </a:cubicBezTo>
                  <a:cubicBezTo>
                    <a:pt x="1073" y="611"/>
                    <a:pt x="1041" y="647"/>
                    <a:pt x="1041" y="647"/>
                  </a:cubicBezTo>
                  <a:cubicBezTo>
                    <a:pt x="989" y="651"/>
                    <a:pt x="989" y="651"/>
                    <a:pt x="989" y="651"/>
                  </a:cubicBezTo>
                  <a:cubicBezTo>
                    <a:pt x="961" y="683"/>
                    <a:pt x="961" y="683"/>
                    <a:pt x="961" y="683"/>
                  </a:cubicBezTo>
                  <a:cubicBezTo>
                    <a:pt x="993" y="715"/>
                    <a:pt x="993" y="715"/>
                    <a:pt x="993" y="715"/>
                  </a:cubicBezTo>
                  <a:cubicBezTo>
                    <a:pt x="1065" y="707"/>
                    <a:pt x="1065" y="707"/>
                    <a:pt x="1065" y="707"/>
                  </a:cubicBezTo>
                  <a:cubicBezTo>
                    <a:pt x="1069" y="759"/>
                    <a:pt x="1069" y="759"/>
                    <a:pt x="1069" y="759"/>
                  </a:cubicBezTo>
                  <a:cubicBezTo>
                    <a:pt x="1005" y="787"/>
                    <a:pt x="1005" y="787"/>
                    <a:pt x="1005" y="787"/>
                  </a:cubicBezTo>
                  <a:cubicBezTo>
                    <a:pt x="1005" y="787"/>
                    <a:pt x="961" y="839"/>
                    <a:pt x="965" y="847"/>
                  </a:cubicBezTo>
                  <a:cubicBezTo>
                    <a:pt x="969" y="855"/>
                    <a:pt x="985" y="871"/>
                    <a:pt x="985" y="871"/>
                  </a:cubicBezTo>
                  <a:cubicBezTo>
                    <a:pt x="961" y="891"/>
                    <a:pt x="961" y="891"/>
                    <a:pt x="961" y="891"/>
                  </a:cubicBezTo>
                  <a:cubicBezTo>
                    <a:pt x="1001" y="923"/>
                    <a:pt x="1001" y="923"/>
                    <a:pt x="1001" y="923"/>
                  </a:cubicBezTo>
                  <a:cubicBezTo>
                    <a:pt x="1005" y="943"/>
                    <a:pt x="1005" y="943"/>
                    <a:pt x="1005" y="943"/>
                  </a:cubicBezTo>
                  <a:cubicBezTo>
                    <a:pt x="1041" y="943"/>
                    <a:pt x="1041" y="943"/>
                    <a:pt x="1041" y="943"/>
                  </a:cubicBezTo>
                  <a:cubicBezTo>
                    <a:pt x="1037" y="983"/>
                    <a:pt x="1037" y="983"/>
                    <a:pt x="1037" y="983"/>
                  </a:cubicBezTo>
                  <a:cubicBezTo>
                    <a:pt x="1097" y="1027"/>
                    <a:pt x="1097" y="1027"/>
                    <a:pt x="1097" y="1027"/>
                  </a:cubicBezTo>
                  <a:cubicBezTo>
                    <a:pt x="1061" y="1059"/>
                    <a:pt x="1061" y="1059"/>
                    <a:pt x="1061" y="1059"/>
                  </a:cubicBezTo>
                  <a:cubicBezTo>
                    <a:pt x="1037" y="1047"/>
                    <a:pt x="1037" y="1047"/>
                    <a:pt x="1037" y="1047"/>
                  </a:cubicBezTo>
                  <a:cubicBezTo>
                    <a:pt x="1033" y="1075"/>
                    <a:pt x="1033" y="1075"/>
                    <a:pt x="1033" y="1075"/>
                  </a:cubicBezTo>
                  <a:cubicBezTo>
                    <a:pt x="1061" y="1111"/>
                    <a:pt x="1061" y="1111"/>
                    <a:pt x="1061" y="1111"/>
                  </a:cubicBezTo>
                  <a:cubicBezTo>
                    <a:pt x="1037" y="1123"/>
                    <a:pt x="1037" y="1123"/>
                    <a:pt x="1037" y="1123"/>
                  </a:cubicBezTo>
                  <a:cubicBezTo>
                    <a:pt x="1037" y="1159"/>
                    <a:pt x="1037" y="1159"/>
                    <a:pt x="1037" y="1159"/>
                  </a:cubicBezTo>
                  <a:cubicBezTo>
                    <a:pt x="993" y="1171"/>
                    <a:pt x="993" y="1171"/>
                    <a:pt x="993" y="1171"/>
                  </a:cubicBezTo>
                  <a:cubicBezTo>
                    <a:pt x="993" y="1171"/>
                    <a:pt x="997" y="1327"/>
                    <a:pt x="1005" y="1336"/>
                  </a:cubicBezTo>
                  <a:cubicBezTo>
                    <a:pt x="1013" y="1344"/>
                    <a:pt x="1029" y="1352"/>
                    <a:pt x="1029" y="1352"/>
                  </a:cubicBezTo>
                  <a:cubicBezTo>
                    <a:pt x="1025" y="1416"/>
                    <a:pt x="1025" y="1416"/>
                    <a:pt x="1025" y="1416"/>
                  </a:cubicBezTo>
                  <a:cubicBezTo>
                    <a:pt x="961" y="1472"/>
                    <a:pt x="961" y="1472"/>
                    <a:pt x="961" y="1472"/>
                  </a:cubicBezTo>
                  <a:cubicBezTo>
                    <a:pt x="929" y="1536"/>
                    <a:pt x="929" y="1536"/>
                    <a:pt x="929" y="1536"/>
                  </a:cubicBezTo>
                  <a:cubicBezTo>
                    <a:pt x="901" y="1524"/>
                    <a:pt x="901" y="1524"/>
                    <a:pt x="901" y="1524"/>
                  </a:cubicBezTo>
                  <a:cubicBezTo>
                    <a:pt x="889" y="1560"/>
                    <a:pt x="889" y="1560"/>
                    <a:pt x="889" y="1560"/>
                  </a:cubicBezTo>
                  <a:cubicBezTo>
                    <a:pt x="833" y="1560"/>
                    <a:pt x="833" y="1560"/>
                    <a:pt x="833" y="1560"/>
                  </a:cubicBezTo>
                  <a:cubicBezTo>
                    <a:pt x="809" y="1592"/>
                    <a:pt x="809" y="1592"/>
                    <a:pt x="809" y="1592"/>
                  </a:cubicBezTo>
                  <a:cubicBezTo>
                    <a:pt x="773" y="1584"/>
                    <a:pt x="773" y="1584"/>
                    <a:pt x="773" y="1584"/>
                  </a:cubicBezTo>
                  <a:cubicBezTo>
                    <a:pt x="753" y="1616"/>
                    <a:pt x="753" y="1616"/>
                    <a:pt x="753" y="1616"/>
                  </a:cubicBezTo>
                  <a:cubicBezTo>
                    <a:pt x="701" y="1604"/>
                    <a:pt x="701" y="1604"/>
                    <a:pt x="701" y="1604"/>
                  </a:cubicBezTo>
                  <a:cubicBezTo>
                    <a:pt x="665" y="1720"/>
                    <a:pt x="665" y="1720"/>
                    <a:pt x="665" y="1720"/>
                  </a:cubicBezTo>
                  <a:cubicBezTo>
                    <a:pt x="589" y="1720"/>
                    <a:pt x="589" y="1720"/>
                    <a:pt x="589" y="1720"/>
                  </a:cubicBezTo>
                  <a:cubicBezTo>
                    <a:pt x="554" y="1659"/>
                    <a:pt x="554" y="1659"/>
                    <a:pt x="554" y="1659"/>
                  </a:cubicBezTo>
                  <a:cubicBezTo>
                    <a:pt x="533" y="1624"/>
                    <a:pt x="533" y="1624"/>
                    <a:pt x="533" y="1624"/>
                  </a:cubicBezTo>
                  <a:cubicBezTo>
                    <a:pt x="549" y="1588"/>
                    <a:pt x="549" y="1588"/>
                    <a:pt x="549" y="1588"/>
                  </a:cubicBezTo>
                  <a:cubicBezTo>
                    <a:pt x="525" y="1560"/>
                    <a:pt x="525" y="1560"/>
                    <a:pt x="525" y="1560"/>
                  </a:cubicBezTo>
                  <a:cubicBezTo>
                    <a:pt x="485" y="1572"/>
                    <a:pt x="485" y="1572"/>
                    <a:pt x="485" y="1572"/>
                  </a:cubicBezTo>
                  <a:cubicBezTo>
                    <a:pt x="421" y="1528"/>
                    <a:pt x="421" y="1528"/>
                    <a:pt x="421" y="1528"/>
                  </a:cubicBezTo>
                  <a:cubicBezTo>
                    <a:pt x="407" y="1528"/>
                    <a:pt x="407" y="1528"/>
                    <a:pt x="407" y="1528"/>
                  </a:cubicBezTo>
                  <a:cubicBezTo>
                    <a:pt x="402" y="1502"/>
                    <a:pt x="402" y="1502"/>
                    <a:pt x="402" y="1502"/>
                  </a:cubicBezTo>
                  <a:cubicBezTo>
                    <a:pt x="418" y="1444"/>
                    <a:pt x="418" y="1444"/>
                    <a:pt x="418" y="1444"/>
                  </a:cubicBezTo>
                  <a:cubicBezTo>
                    <a:pt x="386" y="1403"/>
                    <a:pt x="386" y="1403"/>
                    <a:pt x="386" y="1403"/>
                  </a:cubicBezTo>
                  <a:cubicBezTo>
                    <a:pt x="418" y="1319"/>
                    <a:pt x="418" y="1319"/>
                    <a:pt x="418" y="1319"/>
                  </a:cubicBezTo>
                  <a:cubicBezTo>
                    <a:pt x="418" y="1267"/>
                    <a:pt x="418" y="1267"/>
                    <a:pt x="418" y="1267"/>
                  </a:cubicBezTo>
                  <a:cubicBezTo>
                    <a:pt x="418" y="1262"/>
                    <a:pt x="376" y="1199"/>
                    <a:pt x="376" y="1199"/>
                  </a:cubicBezTo>
                  <a:cubicBezTo>
                    <a:pt x="392" y="1126"/>
                    <a:pt x="392" y="1126"/>
                    <a:pt x="392" y="1126"/>
                  </a:cubicBezTo>
                  <a:cubicBezTo>
                    <a:pt x="339" y="1074"/>
                    <a:pt x="339" y="1074"/>
                    <a:pt x="339" y="1074"/>
                  </a:cubicBezTo>
                  <a:cubicBezTo>
                    <a:pt x="277" y="1053"/>
                    <a:pt x="277" y="1053"/>
                    <a:pt x="277" y="1053"/>
                  </a:cubicBezTo>
                  <a:cubicBezTo>
                    <a:pt x="256" y="975"/>
                    <a:pt x="256" y="975"/>
                    <a:pt x="256" y="975"/>
                  </a:cubicBezTo>
                  <a:cubicBezTo>
                    <a:pt x="256" y="975"/>
                    <a:pt x="272" y="949"/>
                    <a:pt x="272" y="944"/>
                  </a:cubicBezTo>
                  <a:cubicBezTo>
                    <a:pt x="272" y="938"/>
                    <a:pt x="256" y="902"/>
                    <a:pt x="256" y="902"/>
                  </a:cubicBezTo>
                  <a:cubicBezTo>
                    <a:pt x="298" y="871"/>
                    <a:pt x="298" y="871"/>
                    <a:pt x="298" y="871"/>
                  </a:cubicBezTo>
                  <a:cubicBezTo>
                    <a:pt x="287" y="819"/>
                    <a:pt x="287" y="819"/>
                    <a:pt x="287" y="819"/>
                  </a:cubicBezTo>
                  <a:cubicBezTo>
                    <a:pt x="285" y="817"/>
                    <a:pt x="285" y="817"/>
                    <a:pt x="285" y="817"/>
                  </a:cubicBezTo>
                  <a:cubicBezTo>
                    <a:pt x="235" y="782"/>
                    <a:pt x="235" y="782"/>
                    <a:pt x="235" y="782"/>
                  </a:cubicBezTo>
                  <a:cubicBezTo>
                    <a:pt x="167" y="782"/>
                    <a:pt x="167" y="782"/>
                    <a:pt x="167" y="782"/>
                  </a:cubicBezTo>
                  <a:cubicBezTo>
                    <a:pt x="89" y="772"/>
                    <a:pt x="89" y="772"/>
                    <a:pt x="89" y="772"/>
                  </a:cubicBezTo>
                  <a:cubicBezTo>
                    <a:pt x="27" y="740"/>
                    <a:pt x="27" y="740"/>
                    <a:pt x="27" y="740"/>
                  </a:cubicBezTo>
                  <a:cubicBezTo>
                    <a:pt x="27" y="737"/>
                    <a:pt x="27" y="737"/>
                    <a:pt x="27" y="737"/>
                  </a:cubicBezTo>
                  <a:cubicBezTo>
                    <a:pt x="32" y="704"/>
                    <a:pt x="32" y="704"/>
                    <a:pt x="32" y="704"/>
                  </a:cubicBezTo>
                  <a:cubicBezTo>
                    <a:pt x="47" y="688"/>
                    <a:pt x="47" y="688"/>
                    <a:pt x="47" y="688"/>
                  </a:cubicBezTo>
                  <a:cubicBezTo>
                    <a:pt x="37" y="657"/>
                    <a:pt x="37" y="657"/>
                    <a:pt x="37" y="657"/>
                  </a:cubicBezTo>
                  <a:cubicBezTo>
                    <a:pt x="6" y="626"/>
                    <a:pt x="6" y="626"/>
                    <a:pt x="6" y="626"/>
                  </a:cubicBezTo>
                  <a:cubicBezTo>
                    <a:pt x="0" y="579"/>
                    <a:pt x="0" y="579"/>
                    <a:pt x="0" y="579"/>
                  </a:cubicBezTo>
                  <a:cubicBezTo>
                    <a:pt x="16" y="521"/>
                    <a:pt x="16" y="521"/>
                    <a:pt x="16" y="521"/>
                  </a:cubicBezTo>
                  <a:cubicBezTo>
                    <a:pt x="68" y="511"/>
                    <a:pt x="68" y="511"/>
                    <a:pt x="68" y="511"/>
                  </a:cubicBezTo>
                  <a:cubicBezTo>
                    <a:pt x="145" y="492"/>
                    <a:pt x="145" y="492"/>
                    <a:pt x="145" y="492"/>
                  </a:cubicBezTo>
                  <a:cubicBezTo>
                    <a:pt x="178" y="506"/>
                    <a:pt x="178" y="506"/>
                    <a:pt x="178" y="506"/>
                  </a:cubicBezTo>
                  <a:cubicBezTo>
                    <a:pt x="188" y="448"/>
                    <a:pt x="188" y="448"/>
                    <a:pt x="188" y="448"/>
                  </a:cubicBezTo>
                  <a:cubicBezTo>
                    <a:pt x="251" y="396"/>
                    <a:pt x="251" y="396"/>
                    <a:pt x="251" y="396"/>
                  </a:cubicBezTo>
                  <a:cubicBezTo>
                    <a:pt x="345" y="417"/>
                    <a:pt x="345" y="417"/>
                    <a:pt x="345" y="417"/>
                  </a:cubicBezTo>
                  <a:cubicBezTo>
                    <a:pt x="371" y="453"/>
                    <a:pt x="371" y="453"/>
                    <a:pt x="371" y="453"/>
                  </a:cubicBezTo>
                  <a:cubicBezTo>
                    <a:pt x="444" y="485"/>
                    <a:pt x="444" y="485"/>
                    <a:pt x="444" y="485"/>
                  </a:cubicBezTo>
                  <a:cubicBezTo>
                    <a:pt x="491" y="453"/>
                    <a:pt x="491" y="453"/>
                    <a:pt x="491" y="453"/>
                  </a:cubicBezTo>
                  <a:cubicBezTo>
                    <a:pt x="491" y="417"/>
                    <a:pt x="491" y="417"/>
                    <a:pt x="491" y="417"/>
                  </a:cubicBezTo>
                  <a:cubicBezTo>
                    <a:pt x="488" y="415"/>
                    <a:pt x="488" y="415"/>
                    <a:pt x="488" y="415"/>
                  </a:cubicBezTo>
                  <a:cubicBezTo>
                    <a:pt x="459" y="396"/>
                    <a:pt x="459" y="396"/>
                    <a:pt x="459" y="396"/>
                  </a:cubicBezTo>
                  <a:cubicBezTo>
                    <a:pt x="472" y="320"/>
                    <a:pt x="472" y="320"/>
                    <a:pt x="472" y="320"/>
                  </a:cubicBezTo>
                  <a:cubicBezTo>
                    <a:pt x="472" y="320"/>
                    <a:pt x="472" y="320"/>
                    <a:pt x="472" y="320"/>
                  </a:cubicBezTo>
                  <a:cubicBezTo>
                    <a:pt x="475" y="302"/>
                    <a:pt x="475" y="302"/>
                    <a:pt x="475" y="302"/>
                  </a:cubicBezTo>
                  <a:cubicBezTo>
                    <a:pt x="517" y="281"/>
                    <a:pt x="517" y="281"/>
                    <a:pt x="517" y="281"/>
                  </a:cubicBezTo>
                  <a:cubicBezTo>
                    <a:pt x="517" y="213"/>
                    <a:pt x="517" y="213"/>
                    <a:pt x="517" y="213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59" y="57"/>
                    <a:pt x="559" y="57"/>
                    <a:pt x="559" y="57"/>
                  </a:cubicBezTo>
                  <a:cubicBezTo>
                    <a:pt x="597" y="0"/>
                    <a:pt x="597" y="0"/>
                    <a:pt x="597" y="0"/>
                  </a:cubicBezTo>
                  <a:cubicBezTo>
                    <a:pt x="925" y="79"/>
                    <a:pt x="925" y="79"/>
                    <a:pt x="925" y="79"/>
                  </a:cubicBezTo>
                  <a:cubicBezTo>
                    <a:pt x="925" y="79"/>
                    <a:pt x="937" y="99"/>
                    <a:pt x="925" y="103"/>
                  </a:cubicBezTo>
                  <a:cubicBezTo>
                    <a:pt x="913" y="107"/>
                    <a:pt x="869" y="103"/>
                    <a:pt x="869" y="103"/>
                  </a:cubicBezTo>
                  <a:cubicBezTo>
                    <a:pt x="849" y="167"/>
                    <a:pt x="849" y="167"/>
                    <a:pt x="849" y="167"/>
                  </a:cubicBezTo>
                  <a:cubicBezTo>
                    <a:pt x="889" y="267"/>
                    <a:pt x="889" y="267"/>
                    <a:pt x="889" y="267"/>
                  </a:cubicBezTo>
                  <a:cubicBezTo>
                    <a:pt x="921" y="283"/>
                    <a:pt x="921" y="283"/>
                    <a:pt x="921" y="283"/>
                  </a:cubicBezTo>
                  <a:cubicBezTo>
                    <a:pt x="937" y="323"/>
                    <a:pt x="937" y="323"/>
                    <a:pt x="937" y="323"/>
                  </a:cubicBezTo>
                  <a:cubicBezTo>
                    <a:pt x="961" y="323"/>
                    <a:pt x="961" y="323"/>
                    <a:pt x="961" y="323"/>
                  </a:cubicBezTo>
                  <a:cubicBezTo>
                    <a:pt x="1005" y="307"/>
                    <a:pt x="1005" y="307"/>
                    <a:pt x="1005" y="307"/>
                  </a:cubicBezTo>
                  <a:cubicBezTo>
                    <a:pt x="1081" y="343"/>
                    <a:pt x="1081" y="343"/>
                    <a:pt x="1081" y="343"/>
                  </a:cubicBezTo>
                  <a:cubicBezTo>
                    <a:pt x="1109" y="403"/>
                    <a:pt x="1109" y="403"/>
                    <a:pt x="1109" y="403"/>
                  </a:cubicBezTo>
                  <a:lnTo>
                    <a:pt x="1097" y="503"/>
                  </a:lnTo>
                  <a:close/>
                </a:path>
              </a:pathLst>
            </a:custGeom>
            <a:solidFill>
              <a:srgbClr val="A6A6A6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1" name="อุดรธานี">
              <a:extLst>
                <a:ext uri="{FF2B5EF4-FFF2-40B4-BE49-F238E27FC236}">
                  <a16:creationId xmlns:a16="http://schemas.microsoft.com/office/drawing/2014/main" id="{75743F37-7B57-441D-BE6F-5AA243D3E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6366" y="1476759"/>
              <a:ext cx="596206" cy="477331"/>
            </a:xfrm>
            <a:custGeom>
              <a:avLst/>
              <a:gdLst>
                <a:gd name="T0" fmla="*/ 1445 w 1456"/>
                <a:gd name="T1" fmla="*/ 963 h 1167"/>
                <a:gd name="T2" fmla="*/ 1430 w 1456"/>
                <a:gd name="T3" fmla="*/ 942 h 1167"/>
                <a:gd name="T4" fmla="*/ 1351 w 1456"/>
                <a:gd name="T5" fmla="*/ 901 h 1167"/>
                <a:gd name="T6" fmla="*/ 1325 w 1456"/>
                <a:gd name="T7" fmla="*/ 979 h 1167"/>
                <a:gd name="T8" fmla="*/ 1273 w 1456"/>
                <a:gd name="T9" fmla="*/ 1130 h 1167"/>
                <a:gd name="T10" fmla="*/ 1226 w 1456"/>
                <a:gd name="T11" fmla="*/ 1099 h 1167"/>
                <a:gd name="T12" fmla="*/ 1169 w 1456"/>
                <a:gd name="T13" fmla="*/ 1073 h 1167"/>
                <a:gd name="T14" fmla="*/ 1106 w 1456"/>
                <a:gd name="T15" fmla="*/ 1052 h 1167"/>
                <a:gd name="T16" fmla="*/ 1064 w 1456"/>
                <a:gd name="T17" fmla="*/ 1026 h 1167"/>
                <a:gd name="T18" fmla="*/ 1023 w 1456"/>
                <a:gd name="T19" fmla="*/ 1036 h 1167"/>
                <a:gd name="T20" fmla="*/ 965 w 1456"/>
                <a:gd name="T21" fmla="*/ 1036 h 1167"/>
                <a:gd name="T22" fmla="*/ 955 w 1456"/>
                <a:gd name="T23" fmla="*/ 1073 h 1167"/>
                <a:gd name="T24" fmla="*/ 783 w 1456"/>
                <a:gd name="T25" fmla="*/ 1130 h 1167"/>
                <a:gd name="T26" fmla="*/ 736 w 1456"/>
                <a:gd name="T27" fmla="*/ 1109 h 1167"/>
                <a:gd name="T28" fmla="*/ 705 w 1456"/>
                <a:gd name="T29" fmla="*/ 1036 h 1167"/>
                <a:gd name="T30" fmla="*/ 689 w 1456"/>
                <a:gd name="T31" fmla="*/ 979 h 1167"/>
                <a:gd name="T32" fmla="*/ 605 w 1456"/>
                <a:gd name="T33" fmla="*/ 916 h 1167"/>
                <a:gd name="T34" fmla="*/ 579 w 1456"/>
                <a:gd name="T35" fmla="*/ 1000 h 1167"/>
                <a:gd name="T36" fmla="*/ 501 w 1456"/>
                <a:gd name="T37" fmla="*/ 958 h 1167"/>
                <a:gd name="T38" fmla="*/ 442 w 1456"/>
                <a:gd name="T39" fmla="*/ 891 h 1167"/>
                <a:gd name="T40" fmla="*/ 440 w 1456"/>
                <a:gd name="T41" fmla="*/ 872 h 1167"/>
                <a:gd name="T42" fmla="*/ 440 w 1456"/>
                <a:gd name="T43" fmla="*/ 866 h 1167"/>
                <a:gd name="T44" fmla="*/ 439 w 1456"/>
                <a:gd name="T45" fmla="*/ 856 h 1167"/>
                <a:gd name="T46" fmla="*/ 439 w 1456"/>
                <a:gd name="T47" fmla="*/ 831 h 1167"/>
                <a:gd name="T48" fmla="*/ 449 w 1456"/>
                <a:gd name="T49" fmla="*/ 781 h 1167"/>
                <a:gd name="T50" fmla="*/ 412 w 1456"/>
                <a:gd name="T51" fmla="*/ 723 h 1167"/>
                <a:gd name="T52" fmla="*/ 366 w 1456"/>
                <a:gd name="T53" fmla="*/ 656 h 1167"/>
                <a:gd name="T54" fmla="*/ 266 w 1456"/>
                <a:gd name="T55" fmla="*/ 405 h 1167"/>
                <a:gd name="T56" fmla="*/ 235 w 1456"/>
                <a:gd name="T57" fmla="*/ 364 h 1167"/>
                <a:gd name="T58" fmla="*/ 167 w 1456"/>
                <a:gd name="T59" fmla="*/ 379 h 1167"/>
                <a:gd name="T60" fmla="*/ 105 w 1456"/>
                <a:gd name="T61" fmla="*/ 395 h 1167"/>
                <a:gd name="T62" fmla="*/ 47 w 1456"/>
                <a:gd name="T63" fmla="*/ 384 h 1167"/>
                <a:gd name="T64" fmla="*/ 7 w 1456"/>
                <a:gd name="T65" fmla="*/ 328 h 1167"/>
                <a:gd name="T66" fmla="*/ 21 w 1456"/>
                <a:gd name="T67" fmla="*/ 254 h 1167"/>
                <a:gd name="T68" fmla="*/ 0 w 1456"/>
                <a:gd name="T69" fmla="*/ 87 h 1167"/>
                <a:gd name="T70" fmla="*/ 21 w 1456"/>
                <a:gd name="T71" fmla="*/ 35 h 1167"/>
                <a:gd name="T72" fmla="*/ 73 w 1456"/>
                <a:gd name="T73" fmla="*/ 9 h 1167"/>
                <a:gd name="T74" fmla="*/ 188 w 1456"/>
                <a:gd name="T75" fmla="*/ 51 h 1167"/>
                <a:gd name="T76" fmla="*/ 329 w 1456"/>
                <a:gd name="T77" fmla="*/ 160 h 1167"/>
                <a:gd name="T78" fmla="*/ 371 w 1456"/>
                <a:gd name="T79" fmla="*/ 228 h 1167"/>
                <a:gd name="T80" fmla="*/ 459 w 1456"/>
                <a:gd name="T81" fmla="*/ 296 h 1167"/>
                <a:gd name="T82" fmla="*/ 501 w 1456"/>
                <a:gd name="T83" fmla="*/ 410 h 1167"/>
                <a:gd name="T84" fmla="*/ 590 w 1456"/>
                <a:gd name="T85" fmla="*/ 416 h 1167"/>
                <a:gd name="T86" fmla="*/ 668 w 1456"/>
                <a:gd name="T87" fmla="*/ 405 h 1167"/>
                <a:gd name="T88" fmla="*/ 720 w 1456"/>
                <a:gd name="T89" fmla="*/ 348 h 1167"/>
                <a:gd name="T90" fmla="*/ 720 w 1456"/>
                <a:gd name="T91" fmla="*/ 244 h 1167"/>
                <a:gd name="T92" fmla="*/ 783 w 1456"/>
                <a:gd name="T93" fmla="*/ 176 h 1167"/>
                <a:gd name="T94" fmla="*/ 851 w 1456"/>
                <a:gd name="T95" fmla="*/ 202 h 1167"/>
                <a:gd name="T96" fmla="*/ 877 w 1456"/>
                <a:gd name="T97" fmla="*/ 165 h 1167"/>
                <a:gd name="T98" fmla="*/ 997 w 1456"/>
                <a:gd name="T99" fmla="*/ 228 h 1167"/>
                <a:gd name="T100" fmla="*/ 1075 w 1456"/>
                <a:gd name="T101" fmla="*/ 160 h 1167"/>
                <a:gd name="T102" fmla="*/ 1179 w 1456"/>
                <a:gd name="T103" fmla="*/ 191 h 1167"/>
                <a:gd name="T104" fmla="*/ 1218 w 1456"/>
                <a:gd name="T105" fmla="*/ 211 h 1167"/>
                <a:gd name="T106" fmla="*/ 1231 w 1456"/>
                <a:gd name="T107" fmla="*/ 311 h 1167"/>
                <a:gd name="T108" fmla="*/ 1221 w 1456"/>
                <a:gd name="T109" fmla="*/ 442 h 1167"/>
                <a:gd name="T110" fmla="*/ 1122 w 1456"/>
                <a:gd name="T111" fmla="*/ 515 h 1167"/>
                <a:gd name="T112" fmla="*/ 1132 w 1456"/>
                <a:gd name="T113" fmla="*/ 619 h 1167"/>
                <a:gd name="T114" fmla="*/ 1096 w 1456"/>
                <a:gd name="T115" fmla="*/ 703 h 1167"/>
                <a:gd name="T116" fmla="*/ 1164 w 1456"/>
                <a:gd name="T117" fmla="*/ 744 h 1167"/>
                <a:gd name="T118" fmla="*/ 1185 w 1456"/>
                <a:gd name="T119" fmla="*/ 759 h 1167"/>
                <a:gd name="T120" fmla="*/ 1257 w 1456"/>
                <a:gd name="T121" fmla="*/ 786 h 1167"/>
                <a:gd name="T122" fmla="*/ 1357 w 1456"/>
                <a:gd name="T123" fmla="*/ 828 h 1167"/>
                <a:gd name="T124" fmla="*/ 1430 w 1456"/>
                <a:gd name="T125" fmla="*/ 880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56" h="1167">
                  <a:moveTo>
                    <a:pt x="1456" y="890"/>
                  </a:moveTo>
                  <a:cubicBezTo>
                    <a:pt x="1445" y="963"/>
                    <a:pt x="1445" y="963"/>
                    <a:pt x="1445" y="963"/>
                  </a:cubicBezTo>
                  <a:cubicBezTo>
                    <a:pt x="1443" y="961"/>
                    <a:pt x="1443" y="961"/>
                    <a:pt x="1443" y="961"/>
                  </a:cubicBezTo>
                  <a:cubicBezTo>
                    <a:pt x="1430" y="942"/>
                    <a:pt x="1430" y="942"/>
                    <a:pt x="1430" y="942"/>
                  </a:cubicBezTo>
                  <a:cubicBezTo>
                    <a:pt x="1409" y="906"/>
                    <a:pt x="1409" y="906"/>
                    <a:pt x="1409" y="906"/>
                  </a:cubicBezTo>
                  <a:cubicBezTo>
                    <a:pt x="1351" y="901"/>
                    <a:pt x="1351" y="901"/>
                    <a:pt x="1351" y="901"/>
                  </a:cubicBezTo>
                  <a:cubicBezTo>
                    <a:pt x="1315" y="948"/>
                    <a:pt x="1315" y="948"/>
                    <a:pt x="1315" y="948"/>
                  </a:cubicBezTo>
                  <a:cubicBezTo>
                    <a:pt x="1325" y="979"/>
                    <a:pt x="1325" y="979"/>
                    <a:pt x="1325" y="979"/>
                  </a:cubicBezTo>
                  <a:cubicBezTo>
                    <a:pt x="1310" y="1057"/>
                    <a:pt x="1310" y="1057"/>
                    <a:pt x="1310" y="1057"/>
                  </a:cubicBezTo>
                  <a:cubicBezTo>
                    <a:pt x="1273" y="1130"/>
                    <a:pt x="1273" y="1130"/>
                    <a:pt x="1273" y="1130"/>
                  </a:cubicBezTo>
                  <a:cubicBezTo>
                    <a:pt x="1242" y="1167"/>
                    <a:pt x="1242" y="1167"/>
                    <a:pt x="1242" y="1167"/>
                  </a:cubicBezTo>
                  <a:cubicBezTo>
                    <a:pt x="1226" y="1099"/>
                    <a:pt x="1226" y="1099"/>
                    <a:pt x="1226" y="1099"/>
                  </a:cubicBezTo>
                  <a:cubicBezTo>
                    <a:pt x="1205" y="1078"/>
                    <a:pt x="1205" y="1078"/>
                    <a:pt x="1205" y="1078"/>
                  </a:cubicBezTo>
                  <a:cubicBezTo>
                    <a:pt x="1169" y="1073"/>
                    <a:pt x="1169" y="1073"/>
                    <a:pt x="1169" y="1073"/>
                  </a:cubicBezTo>
                  <a:cubicBezTo>
                    <a:pt x="1110" y="1053"/>
                    <a:pt x="1110" y="1053"/>
                    <a:pt x="1110" y="1053"/>
                  </a:cubicBezTo>
                  <a:cubicBezTo>
                    <a:pt x="1106" y="1052"/>
                    <a:pt x="1106" y="1052"/>
                    <a:pt x="1106" y="1052"/>
                  </a:cubicBezTo>
                  <a:cubicBezTo>
                    <a:pt x="1085" y="1031"/>
                    <a:pt x="1085" y="1031"/>
                    <a:pt x="1085" y="1031"/>
                  </a:cubicBezTo>
                  <a:cubicBezTo>
                    <a:pt x="1064" y="1026"/>
                    <a:pt x="1064" y="1026"/>
                    <a:pt x="1064" y="1026"/>
                  </a:cubicBezTo>
                  <a:cubicBezTo>
                    <a:pt x="1049" y="1036"/>
                    <a:pt x="1049" y="1036"/>
                    <a:pt x="1049" y="1036"/>
                  </a:cubicBezTo>
                  <a:cubicBezTo>
                    <a:pt x="1023" y="1036"/>
                    <a:pt x="1023" y="1036"/>
                    <a:pt x="1023" y="1036"/>
                  </a:cubicBezTo>
                  <a:cubicBezTo>
                    <a:pt x="991" y="1026"/>
                    <a:pt x="991" y="1026"/>
                    <a:pt x="991" y="1026"/>
                  </a:cubicBezTo>
                  <a:cubicBezTo>
                    <a:pt x="965" y="1036"/>
                    <a:pt x="965" y="1036"/>
                    <a:pt x="965" y="1036"/>
                  </a:cubicBezTo>
                  <a:cubicBezTo>
                    <a:pt x="956" y="1070"/>
                    <a:pt x="956" y="1070"/>
                    <a:pt x="956" y="1070"/>
                  </a:cubicBezTo>
                  <a:cubicBezTo>
                    <a:pt x="955" y="1073"/>
                    <a:pt x="955" y="1073"/>
                    <a:pt x="955" y="1073"/>
                  </a:cubicBezTo>
                  <a:cubicBezTo>
                    <a:pt x="819" y="1141"/>
                    <a:pt x="819" y="1141"/>
                    <a:pt x="819" y="1141"/>
                  </a:cubicBezTo>
                  <a:cubicBezTo>
                    <a:pt x="783" y="1130"/>
                    <a:pt x="783" y="1130"/>
                    <a:pt x="783" y="1130"/>
                  </a:cubicBezTo>
                  <a:cubicBezTo>
                    <a:pt x="757" y="1099"/>
                    <a:pt x="757" y="1099"/>
                    <a:pt x="757" y="1099"/>
                  </a:cubicBezTo>
                  <a:cubicBezTo>
                    <a:pt x="736" y="1109"/>
                    <a:pt x="736" y="1109"/>
                    <a:pt x="736" y="1109"/>
                  </a:cubicBezTo>
                  <a:cubicBezTo>
                    <a:pt x="710" y="1099"/>
                    <a:pt x="710" y="1099"/>
                    <a:pt x="710" y="1099"/>
                  </a:cubicBezTo>
                  <a:cubicBezTo>
                    <a:pt x="705" y="1036"/>
                    <a:pt x="705" y="1036"/>
                    <a:pt x="705" y="1036"/>
                  </a:cubicBezTo>
                  <a:cubicBezTo>
                    <a:pt x="710" y="1010"/>
                    <a:pt x="710" y="1010"/>
                    <a:pt x="710" y="1010"/>
                  </a:cubicBezTo>
                  <a:cubicBezTo>
                    <a:pt x="689" y="979"/>
                    <a:pt x="689" y="979"/>
                    <a:pt x="689" y="979"/>
                  </a:cubicBezTo>
                  <a:cubicBezTo>
                    <a:pt x="647" y="953"/>
                    <a:pt x="647" y="953"/>
                    <a:pt x="647" y="953"/>
                  </a:cubicBezTo>
                  <a:cubicBezTo>
                    <a:pt x="605" y="916"/>
                    <a:pt x="605" y="916"/>
                    <a:pt x="605" y="916"/>
                  </a:cubicBezTo>
                  <a:cubicBezTo>
                    <a:pt x="585" y="963"/>
                    <a:pt x="585" y="963"/>
                    <a:pt x="585" y="963"/>
                  </a:cubicBezTo>
                  <a:cubicBezTo>
                    <a:pt x="579" y="1000"/>
                    <a:pt x="579" y="1000"/>
                    <a:pt x="579" y="1000"/>
                  </a:cubicBezTo>
                  <a:cubicBezTo>
                    <a:pt x="577" y="999"/>
                    <a:pt x="577" y="999"/>
                    <a:pt x="577" y="999"/>
                  </a:cubicBezTo>
                  <a:cubicBezTo>
                    <a:pt x="501" y="958"/>
                    <a:pt x="501" y="958"/>
                    <a:pt x="501" y="958"/>
                  </a:cubicBezTo>
                  <a:cubicBezTo>
                    <a:pt x="501" y="958"/>
                    <a:pt x="449" y="901"/>
                    <a:pt x="444" y="895"/>
                  </a:cubicBezTo>
                  <a:cubicBezTo>
                    <a:pt x="443" y="895"/>
                    <a:pt x="443" y="893"/>
                    <a:pt x="442" y="891"/>
                  </a:cubicBezTo>
                  <a:cubicBezTo>
                    <a:pt x="442" y="890"/>
                    <a:pt x="442" y="890"/>
                    <a:pt x="442" y="889"/>
                  </a:cubicBezTo>
                  <a:cubicBezTo>
                    <a:pt x="441" y="885"/>
                    <a:pt x="440" y="878"/>
                    <a:pt x="440" y="872"/>
                  </a:cubicBezTo>
                  <a:cubicBezTo>
                    <a:pt x="440" y="870"/>
                    <a:pt x="440" y="869"/>
                    <a:pt x="440" y="868"/>
                  </a:cubicBezTo>
                  <a:cubicBezTo>
                    <a:pt x="440" y="867"/>
                    <a:pt x="440" y="866"/>
                    <a:pt x="440" y="866"/>
                  </a:cubicBezTo>
                  <a:cubicBezTo>
                    <a:pt x="440" y="865"/>
                    <a:pt x="440" y="864"/>
                    <a:pt x="439" y="863"/>
                  </a:cubicBezTo>
                  <a:cubicBezTo>
                    <a:pt x="439" y="861"/>
                    <a:pt x="439" y="858"/>
                    <a:pt x="439" y="856"/>
                  </a:cubicBezTo>
                  <a:cubicBezTo>
                    <a:pt x="439" y="850"/>
                    <a:pt x="439" y="843"/>
                    <a:pt x="439" y="838"/>
                  </a:cubicBezTo>
                  <a:cubicBezTo>
                    <a:pt x="439" y="835"/>
                    <a:pt x="439" y="833"/>
                    <a:pt x="439" y="831"/>
                  </a:cubicBezTo>
                  <a:cubicBezTo>
                    <a:pt x="439" y="826"/>
                    <a:pt x="439" y="822"/>
                    <a:pt x="439" y="822"/>
                  </a:cubicBezTo>
                  <a:cubicBezTo>
                    <a:pt x="449" y="781"/>
                    <a:pt x="449" y="781"/>
                    <a:pt x="449" y="781"/>
                  </a:cubicBezTo>
                  <a:cubicBezTo>
                    <a:pt x="449" y="749"/>
                    <a:pt x="449" y="749"/>
                    <a:pt x="449" y="749"/>
                  </a:cubicBezTo>
                  <a:cubicBezTo>
                    <a:pt x="449" y="749"/>
                    <a:pt x="418" y="723"/>
                    <a:pt x="412" y="723"/>
                  </a:cubicBezTo>
                  <a:cubicBezTo>
                    <a:pt x="407" y="723"/>
                    <a:pt x="371" y="718"/>
                    <a:pt x="371" y="718"/>
                  </a:cubicBezTo>
                  <a:cubicBezTo>
                    <a:pt x="366" y="656"/>
                    <a:pt x="366" y="656"/>
                    <a:pt x="366" y="656"/>
                  </a:cubicBezTo>
                  <a:cubicBezTo>
                    <a:pt x="366" y="656"/>
                    <a:pt x="272" y="478"/>
                    <a:pt x="266" y="473"/>
                  </a:cubicBezTo>
                  <a:cubicBezTo>
                    <a:pt x="261" y="468"/>
                    <a:pt x="266" y="405"/>
                    <a:pt x="266" y="405"/>
                  </a:cubicBezTo>
                  <a:cubicBezTo>
                    <a:pt x="266" y="364"/>
                    <a:pt x="266" y="364"/>
                    <a:pt x="266" y="364"/>
                  </a:cubicBezTo>
                  <a:cubicBezTo>
                    <a:pt x="235" y="364"/>
                    <a:pt x="235" y="364"/>
                    <a:pt x="235" y="364"/>
                  </a:cubicBezTo>
                  <a:cubicBezTo>
                    <a:pt x="230" y="364"/>
                    <a:pt x="225" y="379"/>
                    <a:pt x="225" y="379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2" y="379"/>
                    <a:pt x="120" y="369"/>
                    <a:pt x="120" y="369"/>
                  </a:cubicBezTo>
                  <a:cubicBezTo>
                    <a:pt x="105" y="395"/>
                    <a:pt x="105" y="395"/>
                    <a:pt x="105" y="395"/>
                  </a:cubicBezTo>
                  <a:cubicBezTo>
                    <a:pt x="51" y="391"/>
                    <a:pt x="51" y="391"/>
                    <a:pt x="51" y="391"/>
                  </a:cubicBezTo>
                  <a:cubicBezTo>
                    <a:pt x="47" y="384"/>
                    <a:pt x="47" y="384"/>
                    <a:pt x="47" y="384"/>
                  </a:cubicBezTo>
                  <a:cubicBezTo>
                    <a:pt x="16" y="379"/>
                    <a:pt x="16" y="379"/>
                    <a:pt x="16" y="379"/>
                  </a:cubicBezTo>
                  <a:cubicBezTo>
                    <a:pt x="7" y="328"/>
                    <a:pt x="7" y="328"/>
                    <a:pt x="7" y="328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120" y="61"/>
                    <a:pt x="120" y="61"/>
                    <a:pt x="120" y="61"/>
                  </a:cubicBezTo>
                  <a:cubicBezTo>
                    <a:pt x="188" y="51"/>
                    <a:pt x="188" y="51"/>
                    <a:pt x="188" y="51"/>
                  </a:cubicBezTo>
                  <a:cubicBezTo>
                    <a:pt x="246" y="124"/>
                    <a:pt x="246" y="124"/>
                    <a:pt x="246" y="124"/>
                  </a:cubicBezTo>
                  <a:cubicBezTo>
                    <a:pt x="329" y="160"/>
                    <a:pt x="329" y="160"/>
                    <a:pt x="329" y="160"/>
                  </a:cubicBezTo>
                  <a:cubicBezTo>
                    <a:pt x="329" y="197"/>
                    <a:pt x="329" y="197"/>
                    <a:pt x="329" y="197"/>
                  </a:cubicBezTo>
                  <a:cubicBezTo>
                    <a:pt x="371" y="228"/>
                    <a:pt x="371" y="228"/>
                    <a:pt x="371" y="228"/>
                  </a:cubicBezTo>
                  <a:cubicBezTo>
                    <a:pt x="392" y="290"/>
                    <a:pt x="392" y="290"/>
                    <a:pt x="392" y="290"/>
                  </a:cubicBezTo>
                  <a:cubicBezTo>
                    <a:pt x="459" y="296"/>
                    <a:pt x="459" y="296"/>
                    <a:pt x="459" y="296"/>
                  </a:cubicBezTo>
                  <a:cubicBezTo>
                    <a:pt x="522" y="348"/>
                    <a:pt x="522" y="348"/>
                    <a:pt x="522" y="348"/>
                  </a:cubicBezTo>
                  <a:cubicBezTo>
                    <a:pt x="501" y="410"/>
                    <a:pt x="501" y="410"/>
                    <a:pt x="501" y="410"/>
                  </a:cubicBezTo>
                  <a:cubicBezTo>
                    <a:pt x="501" y="410"/>
                    <a:pt x="548" y="431"/>
                    <a:pt x="553" y="431"/>
                  </a:cubicBezTo>
                  <a:cubicBezTo>
                    <a:pt x="559" y="431"/>
                    <a:pt x="590" y="416"/>
                    <a:pt x="590" y="416"/>
                  </a:cubicBezTo>
                  <a:cubicBezTo>
                    <a:pt x="611" y="431"/>
                    <a:pt x="611" y="431"/>
                    <a:pt x="611" y="431"/>
                  </a:cubicBezTo>
                  <a:cubicBezTo>
                    <a:pt x="668" y="405"/>
                    <a:pt x="668" y="405"/>
                    <a:pt x="668" y="405"/>
                  </a:cubicBezTo>
                  <a:cubicBezTo>
                    <a:pt x="689" y="348"/>
                    <a:pt x="689" y="348"/>
                    <a:pt x="689" y="348"/>
                  </a:cubicBezTo>
                  <a:cubicBezTo>
                    <a:pt x="720" y="348"/>
                    <a:pt x="720" y="348"/>
                    <a:pt x="720" y="348"/>
                  </a:cubicBezTo>
                  <a:cubicBezTo>
                    <a:pt x="741" y="270"/>
                    <a:pt x="741" y="270"/>
                    <a:pt x="741" y="270"/>
                  </a:cubicBezTo>
                  <a:cubicBezTo>
                    <a:pt x="720" y="244"/>
                    <a:pt x="720" y="244"/>
                    <a:pt x="720" y="244"/>
                  </a:cubicBezTo>
                  <a:cubicBezTo>
                    <a:pt x="746" y="197"/>
                    <a:pt x="746" y="197"/>
                    <a:pt x="746" y="197"/>
                  </a:cubicBezTo>
                  <a:cubicBezTo>
                    <a:pt x="783" y="176"/>
                    <a:pt x="783" y="176"/>
                    <a:pt x="783" y="176"/>
                  </a:cubicBezTo>
                  <a:cubicBezTo>
                    <a:pt x="835" y="228"/>
                    <a:pt x="835" y="228"/>
                    <a:pt x="835" y="228"/>
                  </a:cubicBezTo>
                  <a:cubicBezTo>
                    <a:pt x="851" y="202"/>
                    <a:pt x="851" y="202"/>
                    <a:pt x="851" y="202"/>
                  </a:cubicBezTo>
                  <a:cubicBezTo>
                    <a:pt x="861" y="150"/>
                    <a:pt x="861" y="150"/>
                    <a:pt x="861" y="150"/>
                  </a:cubicBezTo>
                  <a:cubicBezTo>
                    <a:pt x="877" y="165"/>
                    <a:pt x="877" y="165"/>
                    <a:pt x="877" y="165"/>
                  </a:cubicBezTo>
                  <a:cubicBezTo>
                    <a:pt x="929" y="160"/>
                    <a:pt x="929" y="160"/>
                    <a:pt x="929" y="160"/>
                  </a:cubicBezTo>
                  <a:cubicBezTo>
                    <a:pt x="929" y="160"/>
                    <a:pt x="981" y="233"/>
                    <a:pt x="997" y="228"/>
                  </a:cubicBezTo>
                  <a:cubicBezTo>
                    <a:pt x="1012" y="223"/>
                    <a:pt x="1023" y="191"/>
                    <a:pt x="1023" y="191"/>
                  </a:cubicBezTo>
                  <a:cubicBezTo>
                    <a:pt x="1075" y="160"/>
                    <a:pt x="1075" y="160"/>
                    <a:pt x="1075" y="160"/>
                  </a:cubicBezTo>
                  <a:cubicBezTo>
                    <a:pt x="1143" y="228"/>
                    <a:pt x="1143" y="228"/>
                    <a:pt x="1143" y="228"/>
                  </a:cubicBezTo>
                  <a:cubicBezTo>
                    <a:pt x="1143" y="228"/>
                    <a:pt x="1169" y="197"/>
                    <a:pt x="1179" y="191"/>
                  </a:cubicBezTo>
                  <a:cubicBezTo>
                    <a:pt x="1190" y="186"/>
                    <a:pt x="1210" y="212"/>
                    <a:pt x="1216" y="212"/>
                  </a:cubicBezTo>
                  <a:cubicBezTo>
                    <a:pt x="1216" y="212"/>
                    <a:pt x="1217" y="212"/>
                    <a:pt x="1218" y="211"/>
                  </a:cubicBezTo>
                  <a:cubicBezTo>
                    <a:pt x="1195" y="259"/>
                    <a:pt x="1195" y="259"/>
                    <a:pt x="1195" y="259"/>
                  </a:cubicBezTo>
                  <a:cubicBezTo>
                    <a:pt x="1231" y="311"/>
                    <a:pt x="1231" y="311"/>
                    <a:pt x="1231" y="311"/>
                  </a:cubicBezTo>
                  <a:cubicBezTo>
                    <a:pt x="1231" y="416"/>
                    <a:pt x="1231" y="416"/>
                    <a:pt x="1231" y="416"/>
                  </a:cubicBezTo>
                  <a:cubicBezTo>
                    <a:pt x="1221" y="442"/>
                    <a:pt x="1221" y="442"/>
                    <a:pt x="1221" y="442"/>
                  </a:cubicBezTo>
                  <a:cubicBezTo>
                    <a:pt x="1184" y="447"/>
                    <a:pt x="1184" y="447"/>
                    <a:pt x="1184" y="447"/>
                  </a:cubicBezTo>
                  <a:cubicBezTo>
                    <a:pt x="1122" y="515"/>
                    <a:pt x="1122" y="515"/>
                    <a:pt x="1122" y="515"/>
                  </a:cubicBezTo>
                  <a:cubicBezTo>
                    <a:pt x="1111" y="583"/>
                    <a:pt x="1111" y="583"/>
                    <a:pt x="1111" y="583"/>
                  </a:cubicBezTo>
                  <a:cubicBezTo>
                    <a:pt x="1132" y="619"/>
                    <a:pt x="1132" y="619"/>
                    <a:pt x="1132" y="619"/>
                  </a:cubicBezTo>
                  <a:cubicBezTo>
                    <a:pt x="1122" y="640"/>
                    <a:pt x="1122" y="640"/>
                    <a:pt x="1122" y="640"/>
                  </a:cubicBezTo>
                  <a:cubicBezTo>
                    <a:pt x="1096" y="703"/>
                    <a:pt x="1096" y="703"/>
                    <a:pt x="1096" y="703"/>
                  </a:cubicBezTo>
                  <a:cubicBezTo>
                    <a:pt x="1117" y="739"/>
                    <a:pt x="1117" y="739"/>
                    <a:pt x="1117" y="739"/>
                  </a:cubicBezTo>
                  <a:cubicBezTo>
                    <a:pt x="1164" y="744"/>
                    <a:pt x="1164" y="744"/>
                    <a:pt x="1164" y="744"/>
                  </a:cubicBezTo>
                  <a:cubicBezTo>
                    <a:pt x="1185" y="759"/>
                    <a:pt x="1185" y="759"/>
                    <a:pt x="1185" y="759"/>
                  </a:cubicBezTo>
                  <a:cubicBezTo>
                    <a:pt x="1185" y="759"/>
                    <a:pt x="1185" y="759"/>
                    <a:pt x="1185" y="759"/>
                  </a:cubicBezTo>
                  <a:cubicBezTo>
                    <a:pt x="1195" y="765"/>
                    <a:pt x="1195" y="765"/>
                    <a:pt x="1195" y="765"/>
                  </a:cubicBezTo>
                  <a:cubicBezTo>
                    <a:pt x="1257" y="786"/>
                    <a:pt x="1257" y="786"/>
                    <a:pt x="1257" y="786"/>
                  </a:cubicBezTo>
                  <a:cubicBezTo>
                    <a:pt x="1278" y="770"/>
                    <a:pt x="1278" y="770"/>
                    <a:pt x="1278" y="770"/>
                  </a:cubicBezTo>
                  <a:cubicBezTo>
                    <a:pt x="1357" y="828"/>
                    <a:pt x="1357" y="828"/>
                    <a:pt x="1357" y="828"/>
                  </a:cubicBezTo>
                  <a:cubicBezTo>
                    <a:pt x="1393" y="822"/>
                    <a:pt x="1393" y="822"/>
                    <a:pt x="1393" y="822"/>
                  </a:cubicBezTo>
                  <a:cubicBezTo>
                    <a:pt x="1430" y="880"/>
                    <a:pt x="1430" y="880"/>
                    <a:pt x="1430" y="880"/>
                  </a:cubicBezTo>
                  <a:lnTo>
                    <a:pt x="1456" y="890"/>
                  </a:lnTo>
                  <a:close/>
                </a:path>
              </a:pathLst>
            </a:custGeom>
            <a:solidFill>
              <a:srgbClr val="A6A6A6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2" name="หนองบัวลำภู">
              <a:extLst>
                <a:ext uri="{FF2B5EF4-FFF2-40B4-BE49-F238E27FC236}">
                  <a16:creationId xmlns:a16="http://schemas.microsoft.com/office/drawing/2014/main" id="{9812F81C-A474-43A0-9BD8-8A0288761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3564" y="1624896"/>
              <a:ext cx="252382" cy="341996"/>
            </a:xfrm>
            <a:custGeom>
              <a:avLst/>
              <a:gdLst>
                <a:gd name="T0" fmla="*/ 616 w 616"/>
                <a:gd name="T1" fmla="*/ 667 h 834"/>
                <a:gd name="T2" fmla="*/ 537 w 616"/>
                <a:gd name="T3" fmla="*/ 834 h 834"/>
                <a:gd name="T4" fmla="*/ 449 w 616"/>
                <a:gd name="T5" fmla="*/ 797 h 834"/>
                <a:gd name="T6" fmla="*/ 397 w 616"/>
                <a:gd name="T7" fmla="*/ 808 h 834"/>
                <a:gd name="T8" fmla="*/ 365 w 616"/>
                <a:gd name="T9" fmla="*/ 792 h 834"/>
                <a:gd name="T10" fmla="*/ 318 w 616"/>
                <a:gd name="T11" fmla="*/ 797 h 834"/>
                <a:gd name="T12" fmla="*/ 308 w 616"/>
                <a:gd name="T13" fmla="*/ 756 h 834"/>
                <a:gd name="T14" fmla="*/ 287 w 616"/>
                <a:gd name="T15" fmla="*/ 730 h 834"/>
                <a:gd name="T16" fmla="*/ 240 w 616"/>
                <a:gd name="T17" fmla="*/ 724 h 834"/>
                <a:gd name="T18" fmla="*/ 198 w 616"/>
                <a:gd name="T19" fmla="*/ 756 h 834"/>
                <a:gd name="T20" fmla="*/ 110 w 616"/>
                <a:gd name="T21" fmla="*/ 724 h 834"/>
                <a:gd name="T22" fmla="*/ 78 w 616"/>
                <a:gd name="T23" fmla="*/ 724 h 834"/>
                <a:gd name="T24" fmla="*/ 47 w 616"/>
                <a:gd name="T25" fmla="*/ 672 h 834"/>
                <a:gd name="T26" fmla="*/ 63 w 616"/>
                <a:gd name="T27" fmla="*/ 657 h 834"/>
                <a:gd name="T28" fmla="*/ 157 w 616"/>
                <a:gd name="T29" fmla="*/ 605 h 834"/>
                <a:gd name="T30" fmla="*/ 114 w 616"/>
                <a:gd name="T31" fmla="*/ 570 h 834"/>
                <a:gd name="T32" fmla="*/ 104 w 616"/>
                <a:gd name="T33" fmla="*/ 563 h 834"/>
                <a:gd name="T34" fmla="*/ 104 w 616"/>
                <a:gd name="T35" fmla="*/ 526 h 834"/>
                <a:gd name="T36" fmla="*/ 47 w 616"/>
                <a:gd name="T37" fmla="*/ 490 h 834"/>
                <a:gd name="T38" fmla="*/ 52 w 616"/>
                <a:gd name="T39" fmla="*/ 464 h 834"/>
                <a:gd name="T40" fmla="*/ 31 w 616"/>
                <a:gd name="T41" fmla="*/ 443 h 834"/>
                <a:gd name="T42" fmla="*/ 52 w 616"/>
                <a:gd name="T43" fmla="*/ 422 h 834"/>
                <a:gd name="T44" fmla="*/ 73 w 616"/>
                <a:gd name="T45" fmla="*/ 443 h 834"/>
                <a:gd name="T46" fmla="*/ 84 w 616"/>
                <a:gd name="T47" fmla="*/ 417 h 834"/>
                <a:gd name="T48" fmla="*/ 0 w 616"/>
                <a:gd name="T49" fmla="*/ 328 h 834"/>
                <a:gd name="T50" fmla="*/ 21 w 616"/>
                <a:gd name="T51" fmla="*/ 312 h 834"/>
                <a:gd name="T52" fmla="*/ 31 w 616"/>
                <a:gd name="T53" fmla="*/ 281 h 834"/>
                <a:gd name="T54" fmla="*/ 5 w 616"/>
                <a:gd name="T55" fmla="*/ 234 h 834"/>
                <a:gd name="T56" fmla="*/ 11 w 616"/>
                <a:gd name="T57" fmla="*/ 198 h 834"/>
                <a:gd name="T58" fmla="*/ 73 w 616"/>
                <a:gd name="T59" fmla="*/ 203 h 834"/>
                <a:gd name="T60" fmla="*/ 131 w 616"/>
                <a:gd name="T61" fmla="*/ 166 h 834"/>
                <a:gd name="T62" fmla="*/ 131 w 616"/>
                <a:gd name="T63" fmla="*/ 104 h 834"/>
                <a:gd name="T64" fmla="*/ 82 w 616"/>
                <a:gd name="T65" fmla="*/ 27 h 834"/>
                <a:gd name="T66" fmla="*/ 136 w 616"/>
                <a:gd name="T67" fmla="*/ 31 h 834"/>
                <a:gd name="T68" fmla="*/ 151 w 616"/>
                <a:gd name="T69" fmla="*/ 5 h 834"/>
                <a:gd name="T70" fmla="*/ 198 w 616"/>
                <a:gd name="T71" fmla="*/ 15 h 834"/>
                <a:gd name="T72" fmla="*/ 256 w 616"/>
                <a:gd name="T73" fmla="*/ 15 h 834"/>
                <a:gd name="T74" fmla="*/ 266 w 616"/>
                <a:gd name="T75" fmla="*/ 0 h 834"/>
                <a:gd name="T76" fmla="*/ 297 w 616"/>
                <a:gd name="T77" fmla="*/ 0 h 834"/>
                <a:gd name="T78" fmla="*/ 297 w 616"/>
                <a:gd name="T79" fmla="*/ 41 h 834"/>
                <a:gd name="T80" fmla="*/ 297 w 616"/>
                <a:gd name="T81" fmla="*/ 109 h 834"/>
                <a:gd name="T82" fmla="*/ 397 w 616"/>
                <a:gd name="T83" fmla="*/ 292 h 834"/>
                <a:gd name="T84" fmla="*/ 402 w 616"/>
                <a:gd name="T85" fmla="*/ 354 h 834"/>
                <a:gd name="T86" fmla="*/ 443 w 616"/>
                <a:gd name="T87" fmla="*/ 359 h 834"/>
                <a:gd name="T88" fmla="*/ 480 w 616"/>
                <a:gd name="T89" fmla="*/ 385 h 834"/>
                <a:gd name="T90" fmla="*/ 480 w 616"/>
                <a:gd name="T91" fmla="*/ 417 h 834"/>
                <a:gd name="T92" fmla="*/ 470 w 616"/>
                <a:gd name="T93" fmla="*/ 458 h 834"/>
                <a:gd name="T94" fmla="*/ 470 w 616"/>
                <a:gd name="T95" fmla="*/ 467 h 834"/>
                <a:gd name="T96" fmla="*/ 470 w 616"/>
                <a:gd name="T97" fmla="*/ 474 h 834"/>
                <a:gd name="T98" fmla="*/ 470 w 616"/>
                <a:gd name="T99" fmla="*/ 492 h 834"/>
                <a:gd name="T100" fmla="*/ 470 w 616"/>
                <a:gd name="T101" fmla="*/ 499 h 834"/>
                <a:gd name="T102" fmla="*/ 471 w 616"/>
                <a:gd name="T103" fmla="*/ 502 h 834"/>
                <a:gd name="T104" fmla="*/ 471 w 616"/>
                <a:gd name="T105" fmla="*/ 504 h 834"/>
                <a:gd name="T106" fmla="*/ 471 w 616"/>
                <a:gd name="T107" fmla="*/ 508 h 834"/>
                <a:gd name="T108" fmla="*/ 473 w 616"/>
                <a:gd name="T109" fmla="*/ 525 h 834"/>
                <a:gd name="T110" fmla="*/ 473 w 616"/>
                <a:gd name="T111" fmla="*/ 527 h 834"/>
                <a:gd name="T112" fmla="*/ 475 w 616"/>
                <a:gd name="T113" fmla="*/ 531 h 834"/>
                <a:gd name="T114" fmla="*/ 532 w 616"/>
                <a:gd name="T115" fmla="*/ 594 h 834"/>
                <a:gd name="T116" fmla="*/ 608 w 616"/>
                <a:gd name="T117" fmla="*/ 635 h 834"/>
                <a:gd name="T118" fmla="*/ 616 w 616"/>
                <a:gd name="T119" fmla="*/ 66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6" h="834">
                  <a:moveTo>
                    <a:pt x="616" y="667"/>
                  </a:moveTo>
                  <a:cubicBezTo>
                    <a:pt x="616" y="667"/>
                    <a:pt x="543" y="834"/>
                    <a:pt x="537" y="834"/>
                  </a:cubicBezTo>
                  <a:cubicBezTo>
                    <a:pt x="532" y="834"/>
                    <a:pt x="449" y="797"/>
                    <a:pt x="449" y="797"/>
                  </a:cubicBezTo>
                  <a:cubicBezTo>
                    <a:pt x="397" y="808"/>
                    <a:pt x="397" y="808"/>
                    <a:pt x="397" y="808"/>
                  </a:cubicBezTo>
                  <a:cubicBezTo>
                    <a:pt x="365" y="792"/>
                    <a:pt x="365" y="792"/>
                    <a:pt x="365" y="792"/>
                  </a:cubicBezTo>
                  <a:cubicBezTo>
                    <a:pt x="318" y="797"/>
                    <a:pt x="318" y="797"/>
                    <a:pt x="318" y="797"/>
                  </a:cubicBezTo>
                  <a:cubicBezTo>
                    <a:pt x="308" y="756"/>
                    <a:pt x="308" y="756"/>
                    <a:pt x="308" y="756"/>
                  </a:cubicBezTo>
                  <a:cubicBezTo>
                    <a:pt x="287" y="730"/>
                    <a:pt x="287" y="730"/>
                    <a:pt x="287" y="730"/>
                  </a:cubicBezTo>
                  <a:cubicBezTo>
                    <a:pt x="240" y="724"/>
                    <a:pt x="240" y="724"/>
                    <a:pt x="240" y="724"/>
                  </a:cubicBezTo>
                  <a:cubicBezTo>
                    <a:pt x="198" y="756"/>
                    <a:pt x="198" y="756"/>
                    <a:pt x="198" y="756"/>
                  </a:cubicBezTo>
                  <a:cubicBezTo>
                    <a:pt x="110" y="724"/>
                    <a:pt x="110" y="724"/>
                    <a:pt x="110" y="724"/>
                  </a:cubicBezTo>
                  <a:cubicBezTo>
                    <a:pt x="78" y="724"/>
                    <a:pt x="78" y="724"/>
                    <a:pt x="78" y="724"/>
                  </a:cubicBezTo>
                  <a:cubicBezTo>
                    <a:pt x="47" y="672"/>
                    <a:pt x="47" y="672"/>
                    <a:pt x="47" y="672"/>
                  </a:cubicBezTo>
                  <a:cubicBezTo>
                    <a:pt x="63" y="657"/>
                    <a:pt x="63" y="657"/>
                    <a:pt x="63" y="657"/>
                  </a:cubicBezTo>
                  <a:cubicBezTo>
                    <a:pt x="157" y="605"/>
                    <a:pt x="157" y="605"/>
                    <a:pt x="157" y="605"/>
                  </a:cubicBezTo>
                  <a:cubicBezTo>
                    <a:pt x="114" y="570"/>
                    <a:pt x="114" y="570"/>
                    <a:pt x="114" y="570"/>
                  </a:cubicBezTo>
                  <a:cubicBezTo>
                    <a:pt x="104" y="563"/>
                    <a:pt x="104" y="563"/>
                    <a:pt x="104" y="563"/>
                  </a:cubicBezTo>
                  <a:cubicBezTo>
                    <a:pt x="104" y="526"/>
                    <a:pt x="104" y="526"/>
                    <a:pt x="104" y="526"/>
                  </a:cubicBezTo>
                  <a:cubicBezTo>
                    <a:pt x="47" y="490"/>
                    <a:pt x="47" y="490"/>
                    <a:pt x="47" y="490"/>
                  </a:cubicBezTo>
                  <a:cubicBezTo>
                    <a:pt x="52" y="464"/>
                    <a:pt x="52" y="464"/>
                    <a:pt x="52" y="464"/>
                  </a:cubicBezTo>
                  <a:cubicBezTo>
                    <a:pt x="31" y="443"/>
                    <a:pt x="31" y="443"/>
                    <a:pt x="31" y="443"/>
                  </a:cubicBezTo>
                  <a:cubicBezTo>
                    <a:pt x="52" y="422"/>
                    <a:pt x="52" y="422"/>
                    <a:pt x="52" y="422"/>
                  </a:cubicBezTo>
                  <a:cubicBezTo>
                    <a:pt x="73" y="443"/>
                    <a:pt x="73" y="443"/>
                    <a:pt x="73" y="443"/>
                  </a:cubicBezTo>
                  <a:cubicBezTo>
                    <a:pt x="84" y="417"/>
                    <a:pt x="84" y="417"/>
                    <a:pt x="84" y="417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1" y="312"/>
                    <a:pt x="21" y="312"/>
                    <a:pt x="21" y="312"/>
                  </a:cubicBezTo>
                  <a:cubicBezTo>
                    <a:pt x="31" y="281"/>
                    <a:pt x="31" y="281"/>
                    <a:pt x="31" y="281"/>
                  </a:cubicBezTo>
                  <a:cubicBezTo>
                    <a:pt x="5" y="234"/>
                    <a:pt x="5" y="234"/>
                    <a:pt x="5" y="234"/>
                  </a:cubicBezTo>
                  <a:cubicBezTo>
                    <a:pt x="11" y="198"/>
                    <a:pt x="11" y="198"/>
                    <a:pt x="11" y="198"/>
                  </a:cubicBezTo>
                  <a:cubicBezTo>
                    <a:pt x="73" y="203"/>
                    <a:pt x="73" y="203"/>
                    <a:pt x="73" y="203"/>
                  </a:cubicBezTo>
                  <a:cubicBezTo>
                    <a:pt x="131" y="166"/>
                    <a:pt x="131" y="166"/>
                    <a:pt x="131" y="166"/>
                  </a:cubicBezTo>
                  <a:cubicBezTo>
                    <a:pt x="131" y="104"/>
                    <a:pt x="131" y="104"/>
                    <a:pt x="131" y="104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5"/>
                    <a:pt x="193" y="15"/>
                    <a:pt x="198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61" y="0"/>
                    <a:pt x="266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7" y="41"/>
                    <a:pt x="297" y="41"/>
                    <a:pt x="297" y="41"/>
                  </a:cubicBezTo>
                  <a:cubicBezTo>
                    <a:pt x="297" y="41"/>
                    <a:pt x="292" y="104"/>
                    <a:pt x="297" y="109"/>
                  </a:cubicBezTo>
                  <a:cubicBezTo>
                    <a:pt x="303" y="114"/>
                    <a:pt x="397" y="292"/>
                    <a:pt x="397" y="292"/>
                  </a:cubicBezTo>
                  <a:cubicBezTo>
                    <a:pt x="402" y="354"/>
                    <a:pt x="402" y="354"/>
                    <a:pt x="402" y="354"/>
                  </a:cubicBezTo>
                  <a:cubicBezTo>
                    <a:pt x="402" y="354"/>
                    <a:pt x="438" y="359"/>
                    <a:pt x="443" y="359"/>
                  </a:cubicBezTo>
                  <a:cubicBezTo>
                    <a:pt x="449" y="359"/>
                    <a:pt x="480" y="385"/>
                    <a:pt x="480" y="385"/>
                  </a:cubicBezTo>
                  <a:cubicBezTo>
                    <a:pt x="480" y="417"/>
                    <a:pt x="480" y="417"/>
                    <a:pt x="480" y="417"/>
                  </a:cubicBezTo>
                  <a:cubicBezTo>
                    <a:pt x="470" y="458"/>
                    <a:pt x="470" y="458"/>
                    <a:pt x="470" y="458"/>
                  </a:cubicBezTo>
                  <a:cubicBezTo>
                    <a:pt x="470" y="458"/>
                    <a:pt x="470" y="462"/>
                    <a:pt x="470" y="467"/>
                  </a:cubicBezTo>
                  <a:cubicBezTo>
                    <a:pt x="470" y="469"/>
                    <a:pt x="470" y="471"/>
                    <a:pt x="470" y="474"/>
                  </a:cubicBezTo>
                  <a:cubicBezTo>
                    <a:pt x="470" y="479"/>
                    <a:pt x="470" y="486"/>
                    <a:pt x="470" y="492"/>
                  </a:cubicBezTo>
                  <a:cubicBezTo>
                    <a:pt x="470" y="494"/>
                    <a:pt x="470" y="497"/>
                    <a:pt x="470" y="499"/>
                  </a:cubicBezTo>
                  <a:cubicBezTo>
                    <a:pt x="471" y="500"/>
                    <a:pt x="471" y="501"/>
                    <a:pt x="471" y="502"/>
                  </a:cubicBezTo>
                  <a:cubicBezTo>
                    <a:pt x="471" y="502"/>
                    <a:pt x="471" y="503"/>
                    <a:pt x="471" y="504"/>
                  </a:cubicBezTo>
                  <a:cubicBezTo>
                    <a:pt x="471" y="505"/>
                    <a:pt x="471" y="506"/>
                    <a:pt x="471" y="508"/>
                  </a:cubicBezTo>
                  <a:cubicBezTo>
                    <a:pt x="471" y="514"/>
                    <a:pt x="472" y="521"/>
                    <a:pt x="473" y="525"/>
                  </a:cubicBezTo>
                  <a:cubicBezTo>
                    <a:pt x="473" y="526"/>
                    <a:pt x="473" y="526"/>
                    <a:pt x="473" y="527"/>
                  </a:cubicBezTo>
                  <a:cubicBezTo>
                    <a:pt x="474" y="529"/>
                    <a:pt x="474" y="531"/>
                    <a:pt x="475" y="531"/>
                  </a:cubicBezTo>
                  <a:cubicBezTo>
                    <a:pt x="480" y="537"/>
                    <a:pt x="532" y="594"/>
                    <a:pt x="532" y="594"/>
                  </a:cubicBezTo>
                  <a:cubicBezTo>
                    <a:pt x="608" y="635"/>
                    <a:pt x="608" y="635"/>
                    <a:pt x="608" y="635"/>
                  </a:cubicBezTo>
                  <a:lnTo>
                    <a:pt x="616" y="667"/>
                  </a:lnTo>
                  <a:close/>
                </a:path>
              </a:pathLst>
            </a:custGeom>
            <a:solidFill>
              <a:srgbClr val="A6A6A6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3" name="หนองคาย">
              <a:extLst>
                <a:ext uri="{FF2B5EF4-FFF2-40B4-BE49-F238E27FC236}">
                  <a16:creationId xmlns:a16="http://schemas.microsoft.com/office/drawing/2014/main" id="{AD333DD2-EFCD-46AD-83A9-E4BB22EF9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0996" y="1387145"/>
              <a:ext cx="490133" cy="265184"/>
            </a:xfrm>
            <a:custGeom>
              <a:avLst/>
              <a:gdLst>
                <a:gd name="T0" fmla="*/ 1190 w 1194"/>
                <a:gd name="T1" fmla="*/ 415 h 653"/>
                <a:gd name="T2" fmla="*/ 1179 w 1194"/>
                <a:gd name="T3" fmla="*/ 434 h 653"/>
                <a:gd name="T4" fmla="*/ 1106 w 1194"/>
                <a:gd name="T5" fmla="*/ 450 h 653"/>
                <a:gd name="T6" fmla="*/ 986 w 1194"/>
                <a:gd name="T7" fmla="*/ 413 h 653"/>
                <a:gd name="T8" fmla="*/ 892 w 1194"/>
                <a:gd name="T9" fmla="*/ 382 h 653"/>
                <a:gd name="T10" fmla="*/ 824 w 1194"/>
                <a:gd name="T11" fmla="*/ 372 h 653"/>
                <a:gd name="T12" fmla="*/ 798 w 1194"/>
                <a:gd name="T13" fmla="*/ 450 h 653"/>
                <a:gd name="T14" fmla="*/ 709 w 1194"/>
                <a:gd name="T15" fmla="*/ 419 h 653"/>
                <a:gd name="T16" fmla="*/ 704 w 1194"/>
                <a:gd name="T17" fmla="*/ 492 h 653"/>
                <a:gd name="T18" fmla="*/ 652 w 1194"/>
                <a:gd name="T19" fmla="*/ 570 h 653"/>
                <a:gd name="T20" fmla="*/ 574 w 1194"/>
                <a:gd name="T21" fmla="*/ 653 h 653"/>
                <a:gd name="T22" fmla="*/ 516 w 1194"/>
                <a:gd name="T23" fmla="*/ 653 h 653"/>
                <a:gd name="T24" fmla="*/ 485 w 1194"/>
                <a:gd name="T25" fmla="*/ 570 h 653"/>
                <a:gd name="T26" fmla="*/ 355 w 1194"/>
                <a:gd name="T27" fmla="*/ 512 h 653"/>
                <a:gd name="T28" fmla="*/ 292 w 1194"/>
                <a:gd name="T29" fmla="*/ 419 h 653"/>
                <a:gd name="T30" fmla="*/ 209 w 1194"/>
                <a:gd name="T31" fmla="*/ 346 h 653"/>
                <a:gd name="T32" fmla="*/ 83 w 1194"/>
                <a:gd name="T33" fmla="*/ 283 h 653"/>
                <a:gd name="T34" fmla="*/ 5 w 1194"/>
                <a:gd name="T35" fmla="*/ 222 h 653"/>
                <a:gd name="T36" fmla="*/ 0 w 1194"/>
                <a:gd name="T37" fmla="*/ 153 h 653"/>
                <a:gd name="T38" fmla="*/ 39 w 1194"/>
                <a:gd name="T39" fmla="*/ 80 h 653"/>
                <a:gd name="T40" fmla="*/ 61 w 1194"/>
                <a:gd name="T41" fmla="*/ 92 h 653"/>
                <a:gd name="T42" fmla="*/ 105 w 1194"/>
                <a:gd name="T43" fmla="*/ 144 h 653"/>
                <a:gd name="T44" fmla="*/ 205 w 1194"/>
                <a:gd name="T45" fmla="*/ 232 h 653"/>
                <a:gd name="T46" fmla="*/ 337 w 1194"/>
                <a:gd name="T47" fmla="*/ 308 h 653"/>
                <a:gd name="T48" fmla="*/ 489 w 1194"/>
                <a:gd name="T49" fmla="*/ 376 h 653"/>
                <a:gd name="T50" fmla="*/ 501 w 1194"/>
                <a:gd name="T51" fmla="*/ 432 h 653"/>
                <a:gd name="T52" fmla="*/ 561 w 1194"/>
                <a:gd name="T53" fmla="*/ 448 h 653"/>
                <a:gd name="T54" fmla="*/ 585 w 1194"/>
                <a:gd name="T55" fmla="*/ 396 h 653"/>
                <a:gd name="T56" fmla="*/ 629 w 1194"/>
                <a:gd name="T57" fmla="*/ 344 h 653"/>
                <a:gd name="T58" fmla="*/ 841 w 1194"/>
                <a:gd name="T59" fmla="*/ 308 h 653"/>
                <a:gd name="T60" fmla="*/ 893 w 1194"/>
                <a:gd name="T61" fmla="*/ 188 h 653"/>
                <a:gd name="T62" fmla="*/ 977 w 1194"/>
                <a:gd name="T63" fmla="*/ 40 h 653"/>
                <a:gd name="T64" fmla="*/ 1095 w 1194"/>
                <a:gd name="T65" fmla="*/ 1 h 653"/>
                <a:gd name="T66" fmla="*/ 1090 w 1194"/>
                <a:gd name="T67" fmla="*/ 48 h 653"/>
                <a:gd name="T68" fmla="*/ 1142 w 1194"/>
                <a:gd name="T69" fmla="*/ 137 h 653"/>
                <a:gd name="T70" fmla="*/ 1132 w 1194"/>
                <a:gd name="T71" fmla="*/ 246 h 653"/>
                <a:gd name="T72" fmla="*/ 1179 w 1194"/>
                <a:gd name="T73" fmla="*/ 252 h 653"/>
                <a:gd name="T74" fmla="*/ 1183 w 1194"/>
                <a:gd name="T75" fmla="*/ 290 h 653"/>
                <a:gd name="T76" fmla="*/ 1194 w 1194"/>
                <a:gd name="T77" fmla="*/ 398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94" h="653">
                  <a:moveTo>
                    <a:pt x="1194" y="398"/>
                  </a:moveTo>
                  <a:cubicBezTo>
                    <a:pt x="1194" y="400"/>
                    <a:pt x="1192" y="407"/>
                    <a:pt x="1190" y="415"/>
                  </a:cubicBezTo>
                  <a:cubicBezTo>
                    <a:pt x="1181" y="433"/>
                    <a:pt x="1181" y="433"/>
                    <a:pt x="1181" y="433"/>
                  </a:cubicBezTo>
                  <a:cubicBezTo>
                    <a:pt x="1180" y="434"/>
                    <a:pt x="1179" y="434"/>
                    <a:pt x="1179" y="434"/>
                  </a:cubicBezTo>
                  <a:cubicBezTo>
                    <a:pt x="1173" y="434"/>
                    <a:pt x="1153" y="408"/>
                    <a:pt x="1142" y="413"/>
                  </a:cubicBezTo>
                  <a:cubicBezTo>
                    <a:pt x="1132" y="419"/>
                    <a:pt x="1106" y="450"/>
                    <a:pt x="1106" y="450"/>
                  </a:cubicBezTo>
                  <a:cubicBezTo>
                    <a:pt x="1038" y="382"/>
                    <a:pt x="1038" y="382"/>
                    <a:pt x="1038" y="382"/>
                  </a:cubicBezTo>
                  <a:cubicBezTo>
                    <a:pt x="986" y="413"/>
                    <a:pt x="986" y="413"/>
                    <a:pt x="986" y="413"/>
                  </a:cubicBezTo>
                  <a:cubicBezTo>
                    <a:pt x="986" y="413"/>
                    <a:pt x="975" y="445"/>
                    <a:pt x="960" y="450"/>
                  </a:cubicBezTo>
                  <a:cubicBezTo>
                    <a:pt x="944" y="455"/>
                    <a:pt x="892" y="382"/>
                    <a:pt x="892" y="382"/>
                  </a:cubicBezTo>
                  <a:cubicBezTo>
                    <a:pt x="840" y="387"/>
                    <a:pt x="840" y="387"/>
                    <a:pt x="840" y="387"/>
                  </a:cubicBezTo>
                  <a:cubicBezTo>
                    <a:pt x="824" y="372"/>
                    <a:pt x="824" y="372"/>
                    <a:pt x="824" y="372"/>
                  </a:cubicBezTo>
                  <a:cubicBezTo>
                    <a:pt x="814" y="424"/>
                    <a:pt x="814" y="424"/>
                    <a:pt x="814" y="424"/>
                  </a:cubicBezTo>
                  <a:cubicBezTo>
                    <a:pt x="798" y="450"/>
                    <a:pt x="798" y="450"/>
                    <a:pt x="798" y="450"/>
                  </a:cubicBezTo>
                  <a:cubicBezTo>
                    <a:pt x="746" y="398"/>
                    <a:pt x="746" y="398"/>
                    <a:pt x="746" y="398"/>
                  </a:cubicBezTo>
                  <a:cubicBezTo>
                    <a:pt x="709" y="419"/>
                    <a:pt x="709" y="419"/>
                    <a:pt x="709" y="419"/>
                  </a:cubicBezTo>
                  <a:cubicBezTo>
                    <a:pt x="683" y="466"/>
                    <a:pt x="683" y="466"/>
                    <a:pt x="683" y="466"/>
                  </a:cubicBezTo>
                  <a:cubicBezTo>
                    <a:pt x="704" y="492"/>
                    <a:pt x="704" y="492"/>
                    <a:pt x="704" y="492"/>
                  </a:cubicBezTo>
                  <a:cubicBezTo>
                    <a:pt x="683" y="570"/>
                    <a:pt x="683" y="570"/>
                    <a:pt x="683" y="570"/>
                  </a:cubicBezTo>
                  <a:cubicBezTo>
                    <a:pt x="652" y="570"/>
                    <a:pt x="652" y="570"/>
                    <a:pt x="652" y="570"/>
                  </a:cubicBezTo>
                  <a:cubicBezTo>
                    <a:pt x="631" y="627"/>
                    <a:pt x="631" y="627"/>
                    <a:pt x="631" y="627"/>
                  </a:cubicBezTo>
                  <a:cubicBezTo>
                    <a:pt x="574" y="653"/>
                    <a:pt x="574" y="653"/>
                    <a:pt x="574" y="653"/>
                  </a:cubicBezTo>
                  <a:cubicBezTo>
                    <a:pt x="553" y="638"/>
                    <a:pt x="553" y="638"/>
                    <a:pt x="553" y="638"/>
                  </a:cubicBezTo>
                  <a:cubicBezTo>
                    <a:pt x="553" y="638"/>
                    <a:pt x="522" y="653"/>
                    <a:pt x="516" y="653"/>
                  </a:cubicBezTo>
                  <a:cubicBezTo>
                    <a:pt x="511" y="653"/>
                    <a:pt x="464" y="632"/>
                    <a:pt x="464" y="632"/>
                  </a:cubicBezTo>
                  <a:cubicBezTo>
                    <a:pt x="485" y="570"/>
                    <a:pt x="485" y="570"/>
                    <a:pt x="485" y="570"/>
                  </a:cubicBezTo>
                  <a:cubicBezTo>
                    <a:pt x="422" y="518"/>
                    <a:pt x="422" y="518"/>
                    <a:pt x="422" y="518"/>
                  </a:cubicBezTo>
                  <a:cubicBezTo>
                    <a:pt x="355" y="512"/>
                    <a:pt x="355" y="512"/>
                    <a:pt x="355" y="512"/>
                  </a:cubicBezTo>
                  <a:cubicBezTo>
                    <a:pt x="334" y="450"/>
                    <a:pt x="334" y="450"/>
                    <a:pt x="334" y="450"/>
                  </a:cubicBezTo>
                  <a:cubicBezTo>
                    <a:pt x="292" y="419"/>
                    <a:pt x="292" y="419"/>
                    <a:pt x="292" y="419"/>
                  </a:cubicBezTo>
                  <a:cubicBezTo>
                    <a:pt x="292" y="382"/>
                    <a:pt x="292" y="382"/>
                    <a:pt x="292" y="382"/>
                  </a:cubicBezTo>
                  <a:cubicBezTo>
                    <a:pt x="209" y="346"/>
                    <a:pt x="209" y="346"/>
                    <a:pt x="209" y="346"/>
                  </a:cubicBezTo>
                  <a:cubicBezTo>
                    <a:pt x="151" y="273"/>
                    <a:pt x="151" y="273"/>
                    <a:pt x="151" y="273"/>
                  </a:cubicBezTo>
                  <a:cubicBezTo>
                    <a:pt x="83" y="283"/>
                    <a:pt x="83" y="283"/>
                    <a:pt x="83" y="283"/>
                  </a:cubicBezTo>
                  <a:cubicBezTo>
                    <a:pt x="36" y="231"/>
                    <a:pt x="36" y="231"/>
                    <a:pt x="36" y="231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42" y="132"/>
                    <a:pt x="42" y="132"/>
                    <a:pt x="42" y="132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105" y="100"/>
                    <a:pt x="105" y="100"/>
                    <a:pt x="105" y="100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205" y="232"/>
                    <a:pt x="205" y="232"/>
                    <a:pt x="205" y="232"/>
                  </a:cubicBezTo>
                  <a:cubicBezTo>
                    <a:pt x="257" y="240"/>
                    <a:pt x="257" y="240"/>
                    <a:pt x="257" y="240"/>
                  </a:cubicBezTo>
                  <a:cubicBezTo>
                    <a:pt x="337" y="308"/>
                    <a:pt x="337" y="308"/>
                    <a:pt x="337" y="308"/>
                  </a:cubicBezTo>
                  <a:cubicBezTo>
                    <a:pt x="489" y="328"/>
                    <a:pt x="489" y="328"/>
                    <a:pt x="489" y="328"/>
                  </a:cubicBezTo>
                  <a:cubicBezTo>
                    <a:pt x="489" y="376"/>
                    <a:pt x="489" y="376"/>
                    <a:pt x="489" y="376"/>
                  </a:cubicBezTo>
                  <a:cubicBezTo>
                    <a:pt x="461" y="432"/>
                    <a:pt x="461" y="432"/>
                    <a:pt x="461" y="432"/>
                  </a:cubicBezTo>
                  <a:cubicBezTo>
                    <a:pt x="501" y="432"/>
                    <a:pt x="501" y="432"/>
                    <a:pt x="501" y="432"/>
                  </a:cubicBezTo>
                  <a:cubicBezTo>
                    <a:pt x="537" y="468"/>
                    <a:pt x="537" y="468"/>
                    <a:pt x="537" y="468"/>
                  </a:cubicBezTo>
                  <a:cubicBezTo>
                    <a:pt x="561" y="448"/>
                    <a:pt x="561" y="448"/>
                    <a:pt x="561" y="448"/>
                  </a:cubicBezTo>
                  <a:cubicBezTo>
                    <a:pt x="545" y="416"/>
                    <a:pt x="545" y="416"/>
                    <a:pt x="545" y="416"/>
                  </a:cubicBezTo>
                  <a:cubicBezTo>
                    <a:pt x="585" y="396"/>
                    <a:pt x="585" y="396"/>
                    <a:pt x="585" y="396"/>
                  </a:cubicBezTo>
                  <a:cubicBezTo>
                    <a:pt x="617" y="376"/>
                    <a:pt x="617" y="376"/>
                    <a:pt x="617" y="376"/>
                  </a:cubicBezTo>
                  <a:cubicBezTo>
                    <a:pt x="629" y="344"/>
                    <a:pt x="629" y="344"/>
                    <a:pt x="629" y="344"/>
                  </a:cubicBezTo>
                  <a:cubicBezTo>
                    <a:pt x="781" y="276"/>
                    <a:pt x="781" y="276"/>
                    <a:pt x="781" y="276"/>
                  </a:cubicBezTo>
                  <a:cubicBezTo>
                    <a:pt x="841" y="308"/>
                    <a:pt x="841" y="308"/>
                    <a:pt x="841" y="308"/>
                  </a:cubicBezTo>
                  <a:cubicBezTo>
                    <a:pt x="893" y="268"/>
                    <a:pt x="893" y="268"/>
                    <a:pt x="893" y="268"/>
                  </a:cubicBezTo>
                  <a:cubicBezTo>
                    <a:pt x="893" y="188"/>
                    <a:pt x="893" y="188"/>
                    <a:pt x="893" y="188"/>
                  </a:cubicBezTo>
                  <a:cubicBezTo>
                    <a:pt x="957" y="120"/>
                    <a:pt x="957" y="120"/>
                    <a:pt x="957" y="120"/>
                  </a:cubicBezTo>
                  <a:cubicBezTo>
                    <a:pt x="977" y="40"/>
                    <a:pt x="977" y="40"/>
                    <a:pt x="977" y="40"/>
                  </a:cubicBezTo>
                  <a:cubicBezTo>
                    <a:pt x="1092" y="0"/>
                    <a:pt x="1092" y="0"/>
                    <a:pt x="1092" y="0"/>
                  </a:cubicBezTo>
                  <a:cubicBezTo>
                    <a:pt x="1095" y="1"/>
                    <a:pt x="1095" y="1"/>
                    <a:pt x="1095" y="1"/>
                  </a:cubicBezTo>
                  <a:cubicBezTo>
                    <a:pt x="1048" y="38"/>
                    <a:pt x="1048" y="38"/>
                    <a:pt x="1048" y="38"/>
                  </a:cubicBezTo>
                  <a:cubicBezTo>
                    <a:pt x="1090" y="48"/>
                    <a:pt x="1090" y="48"/>
                    <a:pt x="1090" y="48"/>
                  </a:cubicBezTo>
                  <a:cubicBezTo>
                    <a:pt x="1137" y="100"/>
                    <a:pt x="1137" y="100"/>
                    <a:pt x="1137" y="100"/>
                  </a:cubicBezTo>
                  <a:cubicBezTo>
                    <a:pt x="1142" y="137"/>
                    <a:pt x="1142" y="137"/>
                    <a:pt x="1142" y="137"/>
                  </a:cubicBezTo>
                  <a:cubicBezTo>
                    <a:pt x="1106" y="168"/>
                    <a:pt x="1106" y="168"/>
                    <a:pt x="1106" y="168"/>
                  </a:cubicBezTo>
                  <a:cubicBezTo>
                    <a:pt x="1132" y="246"/>
                    <a:pt x="1132" y="246"/>
                    <a:pt x="1132" y="246"/>
                  </a:cubicBezTo>
                  <a:cubicBezTo>
                    <a:pt x="1162" y="250"/>
                    <a:pt x="1162" y="250"/>
                    <a:pt x="1162" y="250"/>
                  </a:cubicBezTo>
                  <a:cubicBezTo>
                    <a:pt x="1179" y="252"/>
                    <a:pt x="1179" y="252"/>
                    <a:pt x="1179" y="252"/>
                  </a:cubicBezTo>
                  <a:cubicBezTo>
                    <a:pt x="1179" y="288"/>
                    <a:pt x="1179" y="288"/>
                    <a:pt x="1179" y="288"/>
                  </a:cubicBezTo>
                  <a:cubicBezTo>
                    <a:pt x="1183" y="290"/>
                    <a:pt x="1183" y="290"/>
                    <a:pt x="1183" y="290"/>
                  </a:cubicBezTo>
                  <a:cubicBezTo>
                    <a:pt x="1179" y="304"/>
                    <a:pt x="1179" y="304"/>
                    <a:pt x="1179" y="304"/>
                  </a:cubicBezTo>
                  <a:cubicBezTo>
                    <a:pt x="1179" y="304"/>
                    <a:pt x="1194" y="393"/>
                    <a:pt x="1194" y="398"/>
                  </a:cubicBezTo>
                </a:path>
              </a:pathLst>
            </a:custGeom>
            <a:solidFill>
              <a:srgbClr val="A6A6A6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4" name="ศรีสะเกษ">
              <a:extLst>
                <a:ext uri="{FF2B5EF4-FFF2-40B4-BE49-F238E27FC236}">
                  <a16:creationId xmlns:a16="http://schemas.microsoft.com/office/drawing/2014/main" id="{B467691D-59CA-403C-9C9E-439091C12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8529" y="2418618"/>
              <a:ext cx="341996" cy="457213"/>
            </a:xfrm>
            <a:custGeom>
              <a:avLst/>
              <a:gdLst>
                <a:gd name="T0" fmla="*/ 803 w 835"/>
                <a:gd name="T1" fmla="*/ 918 h 1123"/>
                <a:gd name="T2" fmla="*/ 819 w 835"/>
                <a:gd name="T3" fmla="*/ 1017 h 1123"/>
                <a:gd name="T4" fmla="*/ 766 w 835"/>
                <a:gd name="T5" fmla="*/ 1047 h 1123"/>
                <a:gd name="T6" fmla="*/ 698 w 835"/>
                <a:gd name="T7" fmla="*/ 1043 h 1123"/>
                <a:gd name="T8" fmla="*/ 622 w 835"/>
                <a:gd name="T9" fmla="*/ 1055 h 1123"/>
                <a:gd name="T10" fmla="*/ 562 w 835"/>
                <a:gd name="T11" fmla="*/ 1115 h 1123"/>
                <a:gd name="T12" fmla="*/ 494 w 835"/>
                <a:gd name="T13" fmla="*/ 1115 h 1123"/>
                <a:gd name="T14" fmla="*/ 382 w 835"/>
                <a:gd name="T15" fmla="*/ 1095 h 1123"/>
                <a:gd name="T16" fmla="*/ 290 w 835"/>
                <a:gd name="T17" fmla="*/ 1095 h 1123"/>
                <a:gd name="T18" fmla="*/ 246 w 835"/>
                <a:gd name="T19" fmla="*/ 1079 h 1123"/>
                <a:gd name="T20" fmla="*/ 206 w 835"/>
                <a:gd name="T21" fmla="*/ 1087 h 1123"/>
                <a:gd name="T22" fmla="*/ 154 w 835"/>
                <a:gd name="T23" fmla="*/ 1123 h 1123"/>
                <a:gd name="T24" fmla="*/ 120 w 835"/>
                <a:gd name="T25" fmla="*/ 1085 h 1123"/>
                <a:gd name="T26" fmla="*/ 110 w 835"/>
                <a:gd name="T27" fmla="*/ 970 h 1123"/>
                <a:gd name="T28" fmla="*/ 131 w 835"/>
                <a:gd name="T29" fmla="*/ 902 h 1123"/>
                <a:gd name="T30" fmla="*/ 78 w 835"/>
                <a:gd name="T31" fmla="*/ 777 h 1123"/>
                <a:gd name="T32" fmla="*/ 0 w 835"/>
                <a:gd name="T33" fmla="*/ 683 h 1123"/>
                <a:gd name="T34" fmla="*/ 58 w 835"/>
                <a:gd name="T35" fmla="*/ 563 h 1123"/>
                <a:gd name="T36" fmla="*/ 73 w 835"/>
                <a:gd name="T37" fmla="*/ 417 h 1123"/>
                <a:gd name="T38" fmla="*/ 58 w 835"/>
                <a:gd name="T39" fmla="*/ 313 h 1123"/>
                <a:gd name="T40" fmla="*/ 167 w 835"/>
                <a:gd name="T41" fmla="*/ 187 h 1123"/>
                <a:gd name="T42" fmla="*/ 99 w 835"/>
                <a:gd name="T43" fmla="*/ 151 h 1123"/>
                <a:gd name="T44" fmla="*/ 73 w 835"/>
                <a:gd name="T45" fmla="*/ 141 h 1123"/>
                <a:gd name="T46" fmla="*/ 84 w 835"/>
                <a:gd name="T47" fmla="*/ 109 h 1123"/>
                <a:gd name="T48" fmla="*/ 157 w 835"/>
                <a:gd name="T49" fmla="*/ 21 h 1123"/>
                <a:gd name="T50" fmla="*/ 192 w 835"/>
                <a:gd name="T51" fmla="*/ 7 h 1123"/>
                <a:gd name="T52" fmla="*/ 198 w 835"/>
                <a:gd name="T53" fmla="*/ 52 h 1123"/>
                <a:gd name="T54" fmla="*/ 292 w 835"/>
                <a:gd name="T55" fmla="*/ 135 h 1123"/>
                <a:gd name="T56" fmla="*/ 386 w 835"/>
                <a:gd name="T57" fmla="*/ 214 h 1123"/>
                <a:gd name="T58" fmla="*/ 428 w 835"/>
                <a:gd name="T59" fmla="*/ 250 h 1123"/>
                <a:gd name="T60" fmla="*/ 444 w 835"/>
                <a:gd name="T61" fmla="*/ 255 h 1123"/>
                <a:gd name="T62" fmla="*/ 584 w 835"/>
                <a:gd name="T63" fmla="*/ 297 h 1123"/>
                <a:gd name="T64" fmla="*/ 702 w 835"/>
                <a:gd name="T65" fmla="*/ 332 h 1123"/>
                <a:gd name="T66" fmla="*/ 715 w 835"/>
                <a:gd name="T67" fmla="*/ 386 h 1123"/>
                <a:gd name="T68" fmla="*/ 689 w 835"/>
                <a:gd name="T69" fmla="*/ 459 h 1123"/>
                <a:gd name="T70" fmla="*/ 694 w 835"/>
                <a:gd name="T71" fmla="*/ 568 h 1123"/>
                <a:gd name="T72" fmla="*/ 809 w 835"/>
                <a:gd name="T73" fmla="*/ 641 h 1123"/>
                <a:gd name="T74" fmla="*/ 835 w 835"/>
                <a:gd name="T75" fmla="*/ 782 h 1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35" h="1123">
                  <a:moveTo>
                    <a:pt x="835" y="834"/>
                  </a:moveTo>
                  <a:cubicBezTo>
                    <a:pt x="803" y="918"/>
                    <a:pt x="803" y="918"/>
                    <a:pt x="803" y="918"/>
                  </a:cubicBezTo>
                  <a:cubicBezTo>
                    <a:pt x="835" y="959"/>
                    <a:pt x="835" y="959"/>
                    <a:pt x="835" y="959"/>
                  </a:cubicBezTo>
                  <a:cubicBezTo>
                    <a:pt x="819" y="1017"/>
                    <a:pt x="819" y="1017"/>
                    <a:pt x="819" y="1017"/>
                  </a:cubicBezTo>
                  <a:cubicBezTo>
                    <a:pt x="824" y="1043"/>
                    <a:pt x="824" y="1043"/>
                    <a:pt x="824" y="1043"/>
                  </a:cubicBezTo>
                  <a:cubicBezTo>
                    <a:pt x="766" y="1047"/>
                    <a:pt x="766" y="1047"/>
                    <a:pt x="766" y="1047"/>
                  </a:cubicBezTo>
                  <a:cubicBezTo>
                    <a:pt x="766" y="1047"/>
                    <a:pt x="730" y="1071"/>
                    <a:pt x="730" y="1067"/>
                  </a:cubicBezTo>
                  <a:cubicBezTo>
                    <a:pt x="730" y="1063"/>
                    <a:pt x="698" y="1043"/>
                    <a:pt x="698" y="1043"/>
                  </a:cubicBezTo>
                  <a:cubicBezTo>
                    <a:pt x="698" y="1043"/>
                    <a:pt x="678" y="1067"/>
                    <a:pt x="674" y="1067"/>
                  </a:cubicBezTo>
                  <a:cubicBezTo>
                    <a:pt x="670" y="1067"/>
                    <a:pt x="622" y="1055"/>
                    <a:pt x="622" y="1055"/>
                  </a:cubicBezTo>
                  <a:cubicBezTo>
                    <a:pt x="594" y="1115"/>
                    <a:pt x="594" y="1115"/>
                    <a:pt x="594" y="1115"/>
                  </a:cubicBezTo>
                  <a:cubicBezTo>
                    <a:pt x="594" y="1115"/>
                    <a:pt x="566" y="1119"/>
                    <a:pt x="562" y="1115"/>
                  </a:cubicBezTo>
                  <a:cubicBezTo>
                    <a:pt x="558" y="1111"/>
                    <a:pt x="522" y="1079"/>
                    <a:pt x="522" y="1079"/>
                  </a:cubicBezTo>
                  <a:cubicBezTo>
                    <a:pt x="494" y="1115"/>
                    <a:pt x="494" y="1115"/>
                    <a:pt x="494" y="1115"/>
                  </a:cubicBezTo>
                  <a:cubicBezTo>
                    <a:pt x="458" y="1095"/>
                    <a:pt x="458" y="1095"/>
                    <a:pt x="458" y="1095"/>
                  </a:cubicBezTo>
                  <a:cubicBezTo>
                    <a:pt x="382" y="1095"/>
                    <a:pt x="382" y="1095"/>
                    <a:pt x="382" y="1095"/>
                  </a:cubicBezTo>
                  <a:cubicBezTo>
                    <a:pt x="326" y="1059"/>
                    <a:pt x="326" y="1059"/>
                    <a:pt x="326" y="1059"/>
                  </a:cubicBezTo>
                  <a:cubicBezTo>
                    <a:pt x="290" y="1095"/>
                    <a:pt x="290" y="1095"/>
                    <a:pt x="290" y="1095"/>
                  </a:cubicBezTo>
                  <a:cubicBezTo>
                    <a:pt x="259" y="1083"/>
                    <a:pt x="259" y="1083"/>
                    <a:pt x="259" y="1083"/>
                  </a:cubicBezTo>
                  <a:cubicBezTo>
                    <a:pt x="246" y="1079"/>
                    <a:pt x="246" y="1079"/>
                    <a:pt x="246" y="1079"/>
                  </a:cubicBezTo>
                  <a:cubicBezTo>
                    <a:pt x="222" y="1111"/>
                    <a:pt x="222" y="1111"/>
                    <a:pt x="222" y="1111"/>
                  </a:cubicBezTo>
                  <a:cubicBezTo>
                    <a:pt x="206" y="1087"/>
                    <a:pt x="206" y="1087"/>
                    <a:pt x="206" y="1087"/>
                  </a:cubicBezTo>
                  <a:cubicBezTo>
                    <a:pt x="178" y="1087"/>
                    <a:pt x="178" y="1087"/>
                    <a:pt x="178" y="1087"/>
                  </a:cubicBezTo>
                  <a:cubicBezTo>
                    <a:pt x="154" y="1123"/>
                    <a:pt x="154" y="1123"/>
                    <a:pt x="154" y="1123"/>
                  </a:cubicBezTo>
                  <a:cubicBezTo>
                    <a:pt x="128" y="1123"/>
                    <a:pt x="128" y="1123"/>
                    <a:pt x="128" y="1123"/>
                  </a:cubicBezTo>
                  <a:cubicBezTo>
                    <a:pt x="120" y="1085"/>
                    <a:pt x="120" y="1085"/>
                    <a:pt x="120" y="1085"/>
                  </a:cubicBezTo>
                  <a:cubicBezTo>
                    <a:pt x="131" y="996"/>
                    <a:pt x="131" y="996"/>
                    <a:pt x="131" y="996"/>
                  </a:cubicBezTo>
                  <a:cubicBezTo>
                    <a:pt x="110" y="970"/>
                    <a:pt x="110" y="970"/>
                    <a:pt x="110" y="970"/>
                  </a:cubicBezTo>
                  <a:cubicBezTo>
                    <a:pt x="110" y="928"/>
                    <a:pt x="110" y="928"/>
                    <a:pt x="110" y="928"/>
                  </a:cubicBezTo>
                  <a:cubicBezTo>
                    <a:pt x="131" y="902"/>
                    <a:pt x="131" y="902"/>
                    <a:pt x="131" y="902"/>
                  </a:cubicBezTo>
                  <a:cubicBezTo>
                    <a:pt x="131" y="813"/>
                    <a:pt x="131" y="813"/>
                    <a:pt x="131" y="813"/>
                  </a:cubicBezTo>
                  <a:cubicBezTo>
                    <a:pt x="78" y="777"/>
                    <a:pt x="78" y="777"/>
                    <a:pt x="78" y="777"/>
                  </a:cubicBezTo>
                  <a:cubicBezTo>
                    <a:pt x="78" y="714"/>
                    <a:pt x="78" y="714"/>
                    <a:pt x="78" y="714"/>
                  </a:cubicBezTo>
                  <a:cubicBezTo>
                    <a:pt x="0" y="683"/>
                    <a:pt x="0" y="683"/>
                    <a:pt x="0" y="683"/>
                  </a:cubicBezTo>
                  <a:cubicBezTo>
                    <a:pt x="0" y="652"/>
                    <a:pt x="0" y="652"/>
                    <a:pt x="0" y="652"/>
                  </a:cubicBezTo>
                  <a:cubicBezTo>
                    <a:pt x="58" y="563"/>
                    <a:pt x="58" y="563"/>
                    <a:pt x="58" y="563"/>
                  </a:cubicBezTo>
                  <a:cubicBezTo>
                    <a:pt x="94" y="459"/>
                    <a:pt x="94" y="459"/>
                    <a:pt x="94" y="459"/>
                  </a:cubicBezTo>
                  <a:cubicBezTo>
                    <a:pt x="73" y="417"/>
                    <a:pt x="73" y="417"/>
                    <a:pt x="73" y="417"/>
                  </a:cubicBezTo>
                  <a:cubicBezTo>
                    <a:pt x="68" y="344"/>
                    <a:pt x="68" y="344"/>
                    <a:pt x="68" y="344"/>
                  </a:cubicBezTo>
                  <a:cubicBezTo>
                    <a:pt x="58" y="313"/>
                    <a:pt x="58" y="313"/>
                    <a:pt x="58" y="313"/>
                  </a:cubicBezTo>
                  <a:cubicBezTo>
                    <a:pt x="105" y="219"/>
                    <a:pt x="105" y="219"/>
                    <a:pt x="105" y="219"/>
                  </a:cubicBezTo>
                  <a:cubicBezTo>
                    <a:pt x="167" y="187"/>
                    <a:pt x="167" y="187"/>
                    <a:pt x="167" y="187"/>
                  </a:cubicBezTo>
                  <a:cubicBezTo>
                    <a:pt x="167" y="187"/>
                    <a:pt x="141" y="151"/>
                    <a:pt x="131" y="151"/>
                  </a:cubicBezTo>
                  <a:cubicBezTo>
                    <a:pt x="99" y="151"/>
                    <a:pt x="99" y="151"/>
                    <a:pt x="99" y="15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5" y="136"/>
                    <a:pt x="75" y="136"/>
                    <a:pt x="75" y="136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8" y="21"/>
                    <a:pt x="198" y="21"/>
                    <a:pt x="198" y="21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244" y="92"/>
                    <a:pt x="244" y="92"/>
                    <a:pt x="244" y="92"/>
                  </a:cubicBezTo>
                  <a:cubicBezTo>
                    <a:pt x="292" y="135"/>
                    <a:pt x="292" y="135"/>
                    <a:pt x="292" y="135"/>
                  </a:cubicBezTo>
                  <a:cubicBezTo>
                    <a:pt x="298" y="177"/>
                    <a:pt x="298" y="177"/>
                    <a:pt x="298" y="177"/>
                  </a:cubicBezTo>
                  <a:cubicBezTo>
                    <a:pt x="386" y="214"/>
                    <a:pt x="386" y="214"/>
                    <a:pt x="386" y="214"/>
                  </a:cubicBezTo>
                  <a:cubicBezTo>
                    <a:pt x="417" y="214"/>
                    <a:pt x="417" y="214"/>
                    <a:pt x="417" y="214"/>
                  </a:cubicBezTo>
                  <a:cubicBezTo>
                    <a:pt x="428" y="250"/>
                    <a:pt x="428" y="250"/>
                    <a:pt x="428" y="250"/>
                  </a:cubicBezTo>
                  <a:cubicBezTo>
                    <a:pt x="444" y="252"/>
                    <a:pt x="444" y="252"/>
                    <a:pt x="444" y="252"/>
                  </a:cubicBezTo>
                  <a:cubicBezTo>
                    <a:pt x="444" y="255"/>
                    <a:pt x="444" y="255"/>
                    <a:pt x="444" y="255"/>
                  </a:cubicBezTo>
                  <a:cubicBezTo>
                    <a:pt x="506" y="287"/>
                    <a:pt x="506" y="287"/>
                    <a:pt x="506" y="287"/>
                  </a:cubicBezTo>
                  <a:cubicBezTo>
                    <a:pt x="584" y="297"/>
                    <a:pt x="584" y="297"/>
                    <a:pt x="584" y="297"/>
                  </a:cubicBezTo>
                  <a:cubicBezTo>
                    <a:pt x="652" y="297"/>
                    <a:pt x="652" y="297"/>
                    <a:pt x="652" y="297"/>
                  </a:cubicBezTo>
                  <a:cubicBezTo>
                    <a:pt x="702" y="332"/>
                    <a:pt x="702" y="332"/>
                    <a:pt x="702" y="332"/>
                  </a:cubicBezTo>
                  <a:cubicBezTo>
                    <a:pt x="704" y="334"/>
                    <a:pt x="704" y="334"/>
                    <a:pt x="704" y="334"/>
                  </a:cubicBezTo>
                  <a:cubicBezTo>
                    <a:pt x="715" y="386"/>
                    <a:pt x="715" y="386"/>
                    <a:pt x="715" y="386"/>
                  </a:cubicBezTo>
                  <a:cubicBezTo>
                    <a:pt x="673" y="417"/>
                    <a:pt x="673" y="417"/>
                    <a:pt x="673" y="417"/>
                  </a:cubicBezTo>
                  <a:cubicBezTo>
                    <a:pt x="673" y="417"/>
                    <a:pt x="689" y="453"/>
                    <a:pt x="689" y="459"/>
                  </a:cubicBezTo>
                  <a:cubicBezTo>
                    <a:pt x="689" y="464"/>
                    <a:pt x="673" y="490"/>
                    <a:pt x="673" y="490"/>
                  </a:cubicBezTo>
                  <a:cubicBezTo>
                    <a:pt x="694" y="568"/>
                    <a:pt x="694" y="568"/>
                    <a:pt x="694" y="568"/>
                  </a:cubicBezTo>
                  <a:cubicBezTo>
                    <a:pt x="756" y="589"/>
                    <a:pt x="756" y="589"/>
                    <a:pt x="756" y="589"/>
                  </a:cubicBezTo>
                  <a:cubicBezTo>
                    <a:pt x="809" y="641"/>
                    <a:pt x="809" y="641"/>
                    <a:pt x="809" y="641"/>
                  </a:cubicBezTo>
                  <a:cubicBezTo>
                    <a:pt x="793" y="714"/>
                    <a:pt x="793" y="714"/>
                    <a:pt x="793" y="714"/>
                  </a:cubicBezTo>
                  <a:cubicBezTo>
                    <a:pt x="793" y="714"/>
                    <a:pt x="835" y="777"/>
                    <a:pt x="835" y="782"/>
                  </a:cubicBezTo>
                  <a:lnTo>
                    <a:pt x="835" y="834"/>
                  </a:lnTo>
                  <a:close/>
                </a:path>
              </a:pathLst>
            </a:custGeom>
            <a:solidFill>
              <a:srgbClr val="A6A6A6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5" name="สุรินทร์">
              <a:extLst>
                <a:ext uri="{FF2B5EF4-FFF2-40B4-BE49-F238E27FC236}">
                  <a16:creationId xmlns:a16="http://schemas.microsoft.com/office/drawing/2014/main" id="{FF656B4E-C7A1-48D4-AA49-2F25BFB8A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7740" y="2451538"/>
              <a:ext cx="358455" cy="431609"/>
            </a:xfrm>
            <a:custGeom>
              <a:avLst/>
              <a:gdLst>
                <a:gd name="T0" fmla="*/ 840 w 876"/>
                <a:gd name="T1" fmla="*/ 731 h 1057"/>
                <a:gd name="T2" fmla="*/ 819 w 876"/>
                <a:gd name="T3" fmla="*/ 846 h 1057"/>
                <a:gd name="T4" fmla="*/ 840 w 876"/>
                <a:gd name="T5" fmla="*/ 914 h 1057"/>
                <a:gd name="T6" fmla="*/ 837 w 876"/>
                <a:gd name="T7" fmla="*/ 1041 h 1057"/>
                <a:gd name="T8" fmla="*/ 787 w 876"/>
                <a:gd name="T9" fmla="*/ 1021 h 1057"/>
                <a:gd name="T10" fmla="*/ 743 w 876"/>
                <a:gd name="T11" fmla="*/ 1029 h 1057"/>
                <a:gd name="T12" fmla="*/ 699 w 876"/>
                <a:gd name="T13" fmla="*/ 1045 h 1057"/>
                <a:gd name="T14" fmla="*/ 655 w 876"/>
                <a:gd name="T15" fmla="*/ 1025 h 1057"/>
                <a:gd name="T16" fmla="*/ 567 w 876"/>
                <a:gd name="T17" fmla="*/ 1001 h 1057"/>
                <a:gd name="T18" fmla="*/ 547 w 876"/>
                <a:gd name="T19" fmla="*/ 1009 h 1057"/>
                <a:gd name="T20" fmla="*/ 531 w 876"/>
                <a:gd name="T21" fmla="*/ 957 h 1057"/>
                <a:gd name="T22" fmla="*/ 483 w 876"/>
                <a:gd name="T23" fmla="*/ 961 h 1057"/>
                <a:gd name="T24" fmla="*/ 447 w 876"/>
                <a:gd name="T25" fmla="*/ 985 h 1057"/>
                <a:gd name="T26" fmla="*/ 431 w 876"/>
                <a:gd name="T27" fmla="*/ 965 h 1057"/>
                <a:gd name="T28" fmla="*/ 379 w 876"/>
                <a:gd name="T29" fmla="*/ 989 h 1057"/>
                <a:gd name="T30" fmla="*/ 323 w 876"/>
                <a:gd name="T31" fmla="*/ 1017 h 1057"/>
                <a:gd name="T32" fmla="*/ 271 w 876"/>
                <a:gd name="T33" fmla="*/ 1029 h 1057"/>
                <a:gd name="T34" fmla="*/ 107 w 876"/>
                <a:gd name="T35" fmla="*/ 1057 h 1057"/>
                <a:gd name="T36" fmla="*/ 104 w 876"/>
                <a:gd name="T37" fmla="*/ 976 h 1057"/>
                <a:gd name="T38" fmla="*/ 104 w 876"/>
                <a:gd name="T39" fmla="*/ 893 h 1057"/>
                <a:gd name="T40" fmla="*/ 151 w 876"/>
                <a:gd name="T41" fmla="*/ 710 h 1057"/>
                <a:gd name="T42" fmla="*/ 182 w 876"/>
                <a:gd name="T43" fmla="*/ 606 h 1057"/>
                <a:gd name="T44" fmla="*/ 292 w 876"/>
                <a:gd name="T45" fmla="*/ 455 h 1057"/>
                <a:gd name="T46" fmla="*/ 282 w 876"/>
                <a:gd name="T47" fmla="*/ 241 h 1057"/>
                <a:gd name="T48" fmla="*/ 313 w 876"/>
                <a:gd name="T49" fmla="*/ 121 h 1057"/>
                <a:gd name="T50" fmla="*/ 266 w 876"/>
                <a:gd name="T51" fmla="*/ 158 h 1057"/>
                <a:gd name="T52" fmla="*/ 172 w 876"/>
                <a:gd name="T53" fmla="*/ 163 h 1057"/>
                <a:gd name="T54" fmla="*/ 42 w 876"/>
                <a:gd name="T55" fmla="*/ 100 h 1057"/>
                <a:gd name="T56" fmla="*/ 0 w 876"/>
                <a:gd name="T57" fmla="*/ 53 h 1057"/>
                <a:gd name="T58" fmla="*/ 109 w 876"/>
                <a:gd name="T59" fmla="*/ 22 h 1057"/>
                <a:gd name="T60" fmla="*/ 254 w 876"/>
                <a:gd name="T61" fmla="*/ 59 h 1057"/>
                <a:gd name="T62" fmla="*/ 275 w 876"/>
                <a:gd name="T63" fmla="*/ 30 h 1057"/>
                <a:gd name="T64" fmla="*/ 313 w 876"/>
                <a:gd name="T65" fmla="*/ 22 h 1057"/>
                <a:gd name="T66" fmla="*/ 412 w 876"/>
                <a:gd name="T67" fmla="*/ 22 h 1057"/>
                <a:gd name="T68" fmla="*/ 495 w 876"/>
                <a:gd name="T69" fmla="*/ 38 h 1057"/>
                <a:gd name="T70" fmla="*/ 647 w 876"/>
                <a:gd name="T71" fmla="*/ 12 h 1057"/>
                <a:gd name="T72" fmla="*/ 704 w 876"/>
                <a:gd name="T73" fmla="*/ 32 h 1057"/>
                <a:gd name="T74" fmla="*/ 784 w 876"/>
                <a:gd name="T75" fmla="*/ 54 h 1057"/>
                <a:gd name="T76" fmla="*/ 793 w 876"/>
                <a:gd name="T77" fmla="*/ 79 h 1057"/>
                <a:gd name="T78" fmla="*/ 840 w 876"/>
                <a:gd name="T79" fmla="*/ 69 h 1057"/>
                <a:gd name="T80" fmla="*/ 814 w 876"/>
                <a:gd name="T81" fmla="*/ 137 h 1057"/>
                <a:gd name="T82" fmla="*/ 777 w 876"/>
                <a:gd name="T83" fmla="*/ 262 h 1057"/>
                <a:gd name="T84" fmla="*/ 803 w 876"/>
                <a:gd name="T85" fmla="*/ 377 h 1057"/>
                <a:gd name="T86" fmla="*/ 709 w 876"/>
                <a:gd name="T87" fmla="*/ 570 h 1057"/>
                <a:gd name="T88" fmla="*/ 787 w 876"/>
                <a:gd name="T89" fmla="*/ 632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76" h="1057">
                  <a:moveTo>
                    <a:pt x="787" y="695"/>
                  </a:moveTo>
                  <a:cubicBezTo>
                    <a:pt x="840" y="731"/>
                    <a:pt x="840" y="731"/>
                    <a:pt x="840" y="731"/>
                  </a:cubicBezTo>
                  <a:cubicBezTo>
                    <a:pt x="840" y="820"/>
                    <a:pt x="840" y="820"/>
                    <a:pt x="840" y="820"/>
                  </a:cubicBezTo>
                  <a:cubicBezTo>
                    <a:pt x="819" y="846"/>
                    <a:pt x="819" y="846"/>
                    <a:pt x="819" y="846"/>
                  </a:cubicBezTo>
                  <a:cubicBezTo>
                    <a:pt x="819" y="888"/>
                    <a:pt x="819" y="888"/>
                    <a:pt x="819" y="888"/>
                  </a:cubicBezTo>
                  <a:cubicBezTo>
                    <a:pt x="840" y="914"/>
                    <a:pt x="840" y="914"/>
                    <a:pt x="840" y="914"/>
                  </a:cubicBezTo>
                  <a:cubicBezTo>
                    <a:pt x="829" y="1003"/>
                    <a:pt x="829" y="1003"/>
                    <a:pt x="829" y="1003"/>
                  </a:cubicBezTo>
                  <a:cubicBezTo>
                    <a:pt x="837" y="1041"/>
                    <a:pt x="837" y="1041"/>
                    <a:pt x="837" y="1041"/>
                  </a:cubicBezTo>
                  <a:cubicBezTo>
                    <a:pt x="803" y="1041"/>
                    <a:pt x="803" y="1041"/>
                    <a:pt x="803" y="1041"/>
                  </a:cubicBezTo>
                  <a:cubicBezTo>
                    <a:pt x="787" y="1021"/>
                    <a:pt x="787" y="1021"/>
                    <a:pt x="787" y="1021"/>
                  </a:cubicBezTo>
                  <a:cubicBezTo>
                    <a:pt x="779" y="1029"/>
                    <a:pt x="779" y="1029"/>
                    <a:pt x="779" y="1029"/>
                  </a:cubicBezTo>
                  <a:cubicBezTo>
                    <a:pt x="743" y="1029"/>
                    <a:pt x="743" y="1029"/>
                    <a:pt x="743" y="1029"/>
                  </a:cubicBezTo>
                  <a:cubicBezTo>
                    <a:pt x="743" y="1049"/>
                    <a:pt x="743" y="1049"/>
                    <a:pt x="743" y="1049"/>
                  </a:cubicBezTo>
                  <a:cubicBezTo>
                    <a:pt x="699" y="1045"/>
                    <a:pt x="699" y="1045"/>
                    <a:pt x="699" y="1045"/>
                  </a:cubicBezTo>
                  <a:cubicBezTo>
                    <a:pt x="671" y="1017"/>
                    <a:pt x="671" y="1017"/>
                    <a:pt x="671" y="1017"/>
                  </a:cubicBezTo>
                  <a:cubicBezTo>
                    <a:pt x="655" y="1025"/>
                    <a:pt x="655" y="1025"/>
                    <a:pt x="655" y="1025"/>
                  </a:cubicBezTo>
                  <a:cubicBezTo>
                    <a:pt x="611" y="1025"/>
                    <a:pt x="611" y="1025"/>
                    <a:pt x="611" y="1025"/>
                  </a:cubicBezTo>
                  <a:cubicBezTo>
                    <a:pt x="567" y="1001"/>
                    <a:pt x="567" y="1001"/>
                    <a:pt x="567" y="1001"/>
                  </a:cubicBezTo>
                  <a:cubicBezTo>
                    <a:pt x="551" y="993"/>
                    <a:pt x="551" y="993"/>
                    <a:pt x="551" y="993"/>
                  </a:cubicBezTo>
                  <a:cubicBezTo>
                    <a:pt x="547" y="1009"/>
                    <a:pt x="547" y="1009"/>
                    <a:pt x="547" y="1009"/>
                  </a:cubicBezTo>
                  <a:cubicBezTo>
                    <a:pt x="531" y="1005"/>
                    <a:pt x="531" y="1005"/>
                    <a:pt x="531" y="1005"/>
                  </a:cubicBezTo>
                  <a:cubicBezTo>
                    <a:pt x="531" y="957"/>
                    <a:pt x="531" y="957"/>
                    <a:pt x="531" y="957"/>
                  </a:cubicBezTo>
                  <a:cubicBezTo>
                    <a:pt x="495" y="953"/>
                    <a:pt x="495" y="953"/>
                    <a:pt x="495" y="953"/>
                  </a:cubicBezTo>
                  <a:cubicBezTo>
                    <a:pt x="483" y="961"/>
                    <a:pt x="483" y="961"/>
                    <a:pt x="483" y="961"/>
                  </a:cubicBezTo>
                  <a:cubicBezTo>
                    <a:pt x="479" y="985"/>
                    <a:pt x="479" y="985"/>
                    <a:pt x="479" y="985"/>
                  </a:cubicBezTo>
                  <a:cubicBezTo>
                    <a:pt x="447" y="985"/>
                    <a:pt x="447" y="985"/>
                    <a:pt x="447" y="985"/>
                  </a:cubicBezTo>
                  <a:cubicBezTo>
                    <a:pt x="431" y="965"/>
                    <a:pt x="431" y="965"/>
                    <a:pt x="431" y="965"/>
                  </a:cubicBezTo>
                  <a:cubicBezTo>
                    <a:pt x="431" y="965"/>
                    <a:pt x="431" y="965"/>
                    <a:pt x="431" y="965"/>
                  </a:cubicBezTo>
                  <a:cubicBezTo>
                    <a:pt x="403" y="961"/>
                    <a:pt x="403" y="961"/>
                    <a:pt x="403" y="961"/>
                  </a:cubicBezTo>
                  <a:cubicBezTo>
                    <a:pt x="403" y="961"/>
                    <a:pt x="383" y="989"/>
                    <a:pt x="379" y="989"/>
                  </a:cubicBezTo>
                  <a:cubicBezTo>
                    <a:pt x="351" y="989"/>
                    <a:pt x="351" y="989"/>
                    <a:pt x="351" y="989"/>
                  </a:cubicBezTo>
                  <a:cubicBezTo>
                    <a:pt x="323" y="1017"/>
                    <a:pt x="323" y="1017"/>
                    <a:pt x="323" y="1017"/>
                  </a:cubicBezTo>
                  <a:cubicBezTo>
                    <a:pt x="291" y="997"/>
                    <a:pt x="291" y="997"/>
                    <a:pt x="291" y="997"/>
                  </a:cubicBezTo>
                  <a:cubicBezTo>
                    <a:pt x="271" y="1029"/>
                    <a:pt x="271" y="1029"/>
                    <a:pt x="271" y="1029"/>
                  </a:cubicBezTo>
                  <a:cubicBezTo>
                    <a:pt x="139" y="1029"/>
                    <a:pt x="139" y="1029"/>
                    <a:pt x="139" y="1029"/>
                  </a:cubicBezTo>
                  <a:cubicBezTo>
                    <a:pt x="107" y="1057"/>
                    <a:pt x="107" y="1057"/>
                    <a:pt x="107" y="1057"/>
                  </a:cubicBezTo>
                  <a:cubicBezTo>
                    <a:pt x="104" y="1055"/>
                    <a:pt x="104" y="1055"/>
                    <a:pt x="104" y="1055"/>
                  </a:cubicBezTo>
                  <a:cubicBezTo>
                    <a:pt x="104" y="976"/>
                    <a:pt x="104" y="976"/>
                    <a:pt x="104" y="976"/>
                  </a:cubicBezTo>
                  <a:cubicBezTo>
                    <a:pt x="125" y="945"/>
                    <a:pt x="125" y="945"/>
                    <a:pt x="125" y="945"/>
                  </a:cubicBezTo>
                  <a:cubicBezTo>
                    <a:pt x="104" y="893"/>
                    <a:pt x="104" y="893"/>
                    <a:pt x="104" y="893"/>
                  </a:cubicBezTo>
                  <a:cubicBezTo>
                    <a:pt x="104" y="783"/>
                    <a:pt x="104" y="783"/>
                    <a:pt x="104" y="783"/>
                  </a:cubicBezTo>
                  <a:cubicBezTo>
                    <a:pt x="151" y="710"/>
                    <a:pt x="151" y="710"/>
                    <a:pt x="151" y="710"/>
                  </a:cubicBezTo>
                  <a:cubicBezTo>
                    <a:pt x="151" y="648"/>
                    <a:pt x="151" y="648"/>
                    <a:pt x="151" y="648"/>
                  </a:cubicBezTo>
                  <a:cubicBezTo>
                    <a:pt x="182" y="606"/>
                    <a:pt x="182" y="606"/>
                    <a:pt x="182" y="606"/>
                  </a:cubicBezTo>
                  <a:cubicBezTo>
                    <a:pt x="261" y="549"/>
                    <a:pt x="261" y="549"/>
                    <a:pt x="261" y="549"/>
                  </a:cubicBezTo>
                  <a:cubicBezTo>
                    <a:pt x="292" y="455"/>
                    <a:pt x="292" y="455"/>
                    <a:pt x="292" y="455"/>
                  </a:cubicBezTo>
                  <a:cubicBezTo>
                    <a:pt x="276" y="408"/>
                    <a:pt x="276" y="408"/>
                    <a:pt x="276" y="408"/>
                  </a:cubicBezTo>
                  <a:cubicBezTo>
                    <a:pt x="282" y="241"/>
                    <a:pt x="282" y="241"/>
                    <a:pt x="282" y="241"/>
                  </a:cubicBezTo>
                  <a:cubicBezTo>
                    <a:pt x="355" y="168"/>
                    <a:pt x="355" y="168"/>
                    <a:pt x="355" y="168"/>
                  </a:cubicBezTo>
                  <a:cubicBezTo>
                    <a:pt x="313" y="121"/>
                    <a:pt x="313" y="121"/>
                    <a:pt x="313" y="121"/>
                  </a:cubicBezTo>
                  <a:cubicBezTo>
                    <a:pt x="297" y="152"/>
                    <a:pt x="297" y="152"/>
                    <a:pt x="297" y="152"/>
                  </a:cubicBezTo>
                  <a:cubicBezTo>
                    <a:pt x="266" y="158"/>
                    <a:pt x="266" y="158"/>
                    <a:pt x="266" y="158"/>
                  </a:cubicBezTo>
                  <a:cubicBezTo>
                    <a:pt x="229" y="121"/>
                    <a:pt x="229" y="121"/>
                    <a:pt x="229" y="121"/>
                  </a:cubicBezTo>
                  <a:cubicBezTo>
                    <a:pt x="172" y="163"/>
                    <a:pt x="172" y="163"/>
                    <a:pt x="172" y="163"/>
                  </a:cubicBezTo>
                  <a:cubicBezTo>
                    <a:pt x="115" y="142"/>
                    <a:pt x="115" y="142"/>
                    <a:pt x="115" y="142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254" y="59"/>
                    <a:pt x="254" y="59"/>
                    <a:pt x="254" y="59"/>
                  </a:cubicBezTo>
                  <a:cubicBezTo>
                    <a:pt x="255" y="59"/>
                    <a:pt x="255" y="59"/>
                    <a:pt x="255" y="59"/>
                  </a:cubicBezTo>
                  <a:cubicBezTo>
                    <a:pt x="275" y="30"/>
                    <a:pt x="275" y="30"/>
                    <a:pt x="275" y="30"/>
                  </a:cubicBezTo>
                  <a:cubicBezTo>
                    <a:pt x="275" y="30"/>
                    <a:pt x="275" y="30"/>
                    <a:pt x="275" y="30"/>
                  </a:cubicBezTo>
                  <a:cubicBezTo>
                    <a:pt x="313" y="22"/>
                    <a:pt x="313" y="22"/>
                    <a:pt x="313" y="22"/>
                  </a:cubicBezTo>
                  <a:cubicBezTo>
                    <a:pt x="375" y="48"/>
                    <a:pt x="375" y="48"/>
                    <a:pt x="375" y="48"/>
                  </a:cubicBezTo>
                  <a:cubicBezTo>
                    <a:pt x="412" y="22"/>
                    <a:pt x="412" y="22"/>
                    <a:pt x="412" y="22"/>
                  </a:cubicBezTo>
                  <a:cubicBezTo>
                    <a:pt x="443" y="12"/>
                    <a:pt x="443" y="12"/>
                    <a:pt x="443" y="12"/>
                  </a:cubicBezTo>
                  <a:cubicBezTo>
                    <a:pt x="495" y="38"/>
                    <a:pt x="495" y="38"/>
                    <a:pt x="495" y="38"/>
                  </a:cubicBezTo>
                  <a:cubicBezTo>
                    <a:pt x="605" y="38"/>
                    <a:pt x="605" y="38"/>
                    <a:pt x="605" y="38"/>
                  </a:cubicBezTo>
                  <a:cubicBezTo>
                    <a:pt x="647" y="12"/>
                    <a:pt x="647" y="12"/>
                    <a:pt x="647" y="12"/>
                  </a:cubicBezTo>
                  <a:cubicBezTo>
                    <a:pt x="683" y="12"/>
                    <a:pt x="683" y="12"/>
                    <a:pt x="683" y="12"/>
                  </a:cubicBezTo>
                  <a:cubicBezTo>
                    <a:pt x="704" y="32"/>
                    <a:pt x="704" y="32"/>
                    <a:pt x="704" y="32"/>
                  </a:cubicBezTo>
                  <a:cubicBezTo>
                    <a:pt x="751" y="64"/>
                    <a:pt x="751" y="64"/>
                    <a:pt x="751" y="64"/>
                  </a:cubicBezTo>
                  <a:cubicBezTo>
                    <a:pt x="784" y="54"/>
                    <a:pt x="784" y="54"/>
                    <a:pt x="784" y="54"/>
                  </a:cubicBezTo>
                  <a:cubicBezTo>
                    <a:pt x="782" y="59"/>
                    <a:pt x="782" y="59"/>
                    <a:pt x="782" y="59"/>
                  </a:cubicBezTo>
                  <a:cubicBezTo>
                    <a:pt x="793" y="79"/>
                    <a:pt x="793" y="79"/>
                    <a:pt x="793" y="79"/>
                  </a:cubicBezTo>
                  <a:cubicBezTo>
                    <a:pt x="808" y="69"/>
                    <a:pt x="808" y="69"/>
                    <a:pt x="808" y="69"/>
                  </a:cubicBezTo>
                  <a:cubicBezTo>
                    <a:pt x="840" y="69"/>
                    <a:pt x="840" y="69"/>
                    <a:pt x="840" y="69"/>
                  </a:cubicBezTo>
                  <a:cubicBezTo>
                    <a:pt x="850" y="69"/>
                    <a:pt x="876" y="105"/>
                    <a:pt x="876" y="105"/>
                  </a:cubicBezTo>
                  <a:cubicBezTo>
                    <a:pt x="814" y="137"/>
                    <a:pt x="814" y="137"/>
                    <a:pt x="814" y="137"/>
                  </a:cubicBezTo>
                  <a:cubicBezTo>
                    <a:pt x="767" y="231"/>
                    <a:pt x="767" y="231"/>
                    <a:pt x="767" y="231"/>
                  </a:cubicBezTo>
                  <a:cubicBezTo>
                    <a:pt x="777" y="262"/>
                    <a:pt x="777" y="262"/>
                    <a:pt x="777" y="262"/>
                  </a:cubicBezTo>
                  <a:cubicBezTo>
                    <a:pt x="782" y="335"/>
                    <a:pt x="782" y="335"/>
                    <a:pt x="782" y="335"/>
                  </a:cubicBezTo>
                  <a:cubicBezTo>
                    <a:pt x="803" y="377"/>
                    <a:pt x="803" y="377"/>
                    <a:pt x="803" y="377"/>
                  </a:cubicBezTo>
                  <a:cubicBezTo>
                    <a:pt x="767" y="481"/>
                    <a:pt x="767" y="481"/>
                    <a:pt x="767" y="481"/>
                  </a:cubicBezTo>
                  <a:cubicBezTo>
                    <a:pt x="709" y="570"/>
                    <a:pt x="709" y="570"/>
                    <a:pt x="709" y="570"/>
                  </a:cubicBezTo>
                  <a:cubicBezTo>
                    <a:pt x="709" y="601"/>
                    <a:pt x="709" y="601"/>
                    <a:pt x="709" y="601"/>
                  </a:cubicBezTo>
                  <a:cubicBezTo>
                    <a:pt x="787" y="632"/>
                    <a:pt x="787" y="632"/>
                    <a:pt x="787" y="632"/>
                  </a:cubicBezTo>
                  <a:lnTo>
                    <a:pt x="787" y="695"/>
                  </a:lnTo>
                  <a:close/>
                </a:path>
              </a:pathLst>
            </a:custGeom>
            <a:solidFill>
              <a:srgbClr val="A6A6A6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6" name="สกลนคร">
              <a:extLst>
                <a:ext uri="{FF2B5EF4-FFF2-40B4-BE49-F238E27FC236}">
                  <a16:creationId xmlns:a16="http://schemas.microsoft.com/office/drawing/2014/main" id="{4434ED67-8CC2-4DD4-B7B2-E8099136C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6264" y="1474930"/>
              <a:ext cx="422466" cy="488304"/>
            </a:xfrm>
            <a:custGeom>
              <a:avLst/>
              <a:gdLst>
                <a:gd name="T0" fmla="*/ 991 w 1032"/>
                <a:gd name="T1" fmla="*/ 840 h 1200"/>
                <a:gd name="T2" fmla="*/ 980 w 1032"/>
                <a:gd name="T3" fmla="*/ 897 h 1200"/>
                <a:gd name="T4" fmla="*/ 996 w 1032"/>
                <a:gd name="T5" fmla="*/ 960 h 1200"/>
                <a:gd name="T6" fmla="*/ 975 w 1032"/>
                <a:gd name="T7" fmla="*/ 995 h 1200"/>
                <a:gd name="T8" fmla="*/ 928 w 1032"/>
                <a:gd name="T9" fmla="*/ 1049 h 1200"/>
                <a:gd name="T10" fmla="*/ 871 w 1032"/>
                <a:gd name="T11" fmla="*/ 1095 h 1200"/>
                <a:gd name="T12" fmla="*/ 793 w 1032"/>
                <a:gd name="T13" fmla="*/ 1101 h 1200"/>
                <a:gd name="T14" fmla="*/ 756 w 1032"/>
                <a:gd name="T15" fmla="*/ 1106 h 1200"/>
                <a:gd name="T16" fmla="*/ 725 w 1032"/>
                <a:gd name="T17" fmla="*/ 1163 h 1200"/>
                <a:gd name="T18" fmla="*/ 667 w 1032"/>
                <a:gd name="T19" fmla="*/ 1132 h 1200"/>
                <a:gd name="T20" fmla="*/ 615 w 1032"/>
                <a:gd name="T21" fmla="*/ 1200 h 1200"/>
                <a:gd name="T22" fmla="*/ 506 w 1032"/>
                <a:gd name="T23" fmla="*/ 1116 h 1200"/>
                <a:gd name="T24" fmla="*/ 464 w 1032"/>
                <a:gd name="T25" fmla="*/ 1043 h 1200"/>
                <a:gd name="T26" fmla="*/ 412 w 1032"/>
                <a:gd name="T27" fmla="*/ 1012 h 1200"/>
                <a:gd name="T28" fmla="*/ 396 w 1032"/>
                <a:gd name="T29" fmla="*/ 965 h 1200"/>
                <a:gd name="T30" fmla="*/ 347 w 1032"/>
                <a:gd name="T31" fmla="*/ 968 h 1200"/>
                <a:gd name="T32" fmla="*/ 360 w 1032"/>
                <a:gd name="T33" fmla="*/ 897 h 1200"/>
                <a:gd name="T34" fmla="*/ 297 w 1032"/>
                <a:gd name="T35" fmla="*/ 829 h 1200"/>
                <a:gd name="T36" fmla="*/ 182 w 1032"/>
                <a:gd name="T37" fmla="*/ 777 h 1200"/>
                <a:gd name="T38" fmla="*/ 99 w 1032"/>
                <a:gd name="T39" fmla="*/ 772 h 1200"/>
                <a:gd name="T40" fmla="*/ 89 w 1032"/>
                <a:gd name="T41" fmla="*/ 766 h 1200"/>
                <a:gd name="T42" fmla="*/ 21 w 1032"/>
                <a:gd name="T43" fmla="*/ 746 h 1200"/>
                <a:gd name="T44" fmla="*/ 26 w 1032"/>
                <a:gd name="T45" fmla="*/ 647 h 1200"/>
                <a:gd name="T46" fmla="*/ 15 w 1032"/>
                <a:gd name="T47" fmla="*/ 590 h 1200"/>
                <a:gd name="T48" fmla="*/ 88 w 1032"/>
                <a:gd name="T49" fmla="*/ 454 h 1200"/>
                <a:gd name="T50" fmla="*/ 135 w 1032"/>
                <a:gd name="T51" fmla="*/ 423 h 1200"/>
                <a:gd name="T52" fmla="*/ 99 w 1032"/>
                <a:gd name="T53" fmla="*/ 266 h 1200"/>
                <a:gd name="T54" fmla="*/ 131 w 1032"/>
                <a:gd name="T55" fmla="*/ 200 h 1200"/>
                <a:gd name="T56" fmla="*/ 120 w 1032"/>
                <a:gd name="T57" fmla="*/ 89 h 1200"/>
                <a:gd name="T58" fmla="*/ 161 w 1032"/>
                <a:gd name="T59" fmla="*/ 94 h 1200"/>
                <a:gd name="T60" fmla="*/ 214 w 1032"/>
                <a:gd name="T61" fmla="*/ 68 h 1200"/>
                <a:gd name="T62" fmla="*/ 234 w 1032"/>
                <a:gd name="T63" fmla="*/ 0 h 1200"/>
                <a:gd name="T64" fmla="*/ 323 w 1032"/>
                <a:gd name="T65" fmla="*/ 89 h 1200"/>
                <a:gd name="T66" fmla="*/ 365 w 1032"/>
                <a:gd name="T67" fmla="*/ 115 h 1200"/>
                <a:gd name="T68" fmla="*/ 430 w 1032"/>
                <a:gd name="T69" fmla="*/ 148 h 1200"/>
                <a:gd name="T70" fmla="*/ 527 w 1032"/>
                <a:gd name="T71" fmla="*/ 172 h 1200"/>
                <a:gd name="T72" fmla="*/ 584 w 1032"/>
                <a:gd name="T73" fmla="*/ 256 h 1200"/>
                <a:gd name="T74" fmla="*/ 648 w 1032"/>
                <a:gd name="T75" fmla="*/ 253 h 1200"/>
                <a:gd name="T76" fmla="*/ 719 w 1032"/>
                <a:gd name="T77" fmla="*/ 329 h 1200"/>
                <a:gd name="T78" fmla="*/ 714 w 1032"/>
                <a:gd name="T79" fmla="*/ 391 h 1200"/>
                <a:gd name="T80" fmla="*/ 688 w 1032"/>
                <a:gd name="T81" fmla="*/ 428 h 1200"/>
                <a:gd name="T82" fmla="*/ 683 w 1032"/>
                <a:gd name="T83" fmla="*/ 480 h 1200"/>
                <a:gd name="T84" fmla="*/ 667 w 1032"/>
                <a:gd name="T85" fmla="*/ 548 h 1200"/>
                <a:gd name="T86" fmla="*/ 735 w 1032"/>
                <a:gd name="T87" fmla="*/ 621 h 1200"/>
                <a:gd name="T88" fmla="*/ 787 w 1032"/>
                <a:gd name="T89" fmla="*/ 626 h 1200"/>
                <a:gd name="T90" fmla="*/ 845 w 1032"/>
                <a:gd name="T91" fmla="*/ 610 h 1200"/>
                <a:gd name="T92" fmla="*/ 1027 w 1032"/>
                <a:gd name="T93" fmla="*/ 600 h 1200"/>
                <a:gd name="T94" fmla="*/ 1027 w 1032"/>
                <a:gd name="T95" fmla="*/ 673 h 1200"/>
                <a:gd name="T96" fmla="*/ 1032 w 1032"/>
                <a:gd name="T97" fmla="*/ 751 h 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32" h="1200">
                  <a:moveTo>
                    <a:pt x="1032" y="798"/>
                  </a:moveTo>
                  <a:cubicBezTo>
                    <a:pt x="991" y="840"/>
                    <a:pt x="991" y="840"/>
                    <a:pt x="991" y="840"/>
                  </a:cubicBezTo>
                  <a:cubicBezTo>
                    <a:pt x="1012" y="871"/>
                    <a:pt x="1012" y="871"/>
                    <a:pt x="1012" y="871"/>
                  </a:cubicBezTo>
                  <a:cubicBezTo>
                    <a:pt x="980" y="897"/>
                    <a:pt x="980" y="897"/>
                    <a:pt x="980" y="897"/>
                  </a:cubicBezTo>
                  <a:cubicBezTo>
                    <a:pt x="965" y="934"/>
                    <a:pt x="965" y="934"/>
                    <a:pt x="965" y="934"/>
                  </a:cubicBezTo>
                  <a:cubicBezTo>
                    <a:pt x="996" y="960"/>
                    <a:pt x="996" y="960"/>
                    <a:pt x="996" y="960"/>
                  </a:cubicBezTo>
                  <a:cubicBezTo>
                    <a:pt x="991" y="986"/>
                    <a:pt x="991" y="986"/>
                    <a:pt x="991" y="986"/>
                  </a:cubicBezTo>
                  <a:cubicBezTo>
                    <a:pt x="975" y="995"/>
                    <a:pt x="975" y="995"/>
                    <a:pt x="975" y="995"/>
                  </a:cubicBezTo>
                  <a:cubicBezTo>
                    <a:pt x="933" y="1017"/>
                    <a:pt x="933" y="1017"/>
                    <a:pt x="933" y="1017"/>
                  </a:cubicBezTo>
                  <a:cubicBezTo>
                    <a:pt x="928" y="1049"/>
                    <a:pt x="928" y="1049"/>
                    <a:pt x="928" y="1049"/>
                  </a:cubicBezTo>
                  <a:cubicBezTo>
                    <a:pt x="876" y="1085"/>
                    <a:pt x="876" y="1085"/>
                    <a:pt x="876" y="1085"/>
                  </a:cubicBezTo>
                  <a:cubicBezTo>
                    <a:pt x="871" y="1095"/>
                    <a:pt x="871" y="1095"/>
                    <a:pt x="871" y="1095"/>
                  </a:cubicBezTo>
                  <a:cubicBezTo>
                    <a:pt x="813" y="1106"/>
                    <a:pt x="813" y="1106"/>
                    <a:pt x="813" y="1106"/>
                  </a:cubicBezTo>
                  <a:cubicBezTo>
                    <a:pt x="793" y="1101"/>
                    <a:pt x="793" y="1101"/>
                    <a:pt x="793" y="1101"/>
                  </a:cubicBezTo>
                  <a:cubicBezTo>
                    <a:pt x="766" y="1095"/>
                    <a:pt x="766" y="1095"/>
                    <a:pt x="766" y="1095"/>
                  </a:cubicBezTo>
                  <a:cubicBezTo>
                    <a:pt x="756" y="1106"/>
                    <a:pt x="756" y="1106"/>
                    <a:pt x="756" y="1106"/>
                  </a:cubicBezTo>
                  <a:cubicBezTo>
                    <a:pt x="761" y="1137"/>
                    <a:pt x="761" y="1137"/>
                    <a:pt x="761" y="1137"/>
                  </a:cubicBezTo>
                  <a:cubicBezTo>
                    <a:pt x="725" y="1163"/>
                    <a:pt x="725" y="1163"/>
                    <a:pt x="725" y="1163"/>
                  </a:cubicBezTo>
                  <a:cubicBezTo>
                    <a:pt x="699" y="1132"/>
                    <a:pt x="699" y="1132"/>
                    <a:pt x="699" y="1132"/>
                  </a:cubicBezTo>
                  <a:cubicBezTo>
                    <a:pt x="667" y="1132"/>
                    <a:pt x="667" y="1132"/>
                    <a:pt x="667" y="1132"/>
                  </a:cubicBezTo>
                  <a:cubicBezTo>
                    <a:pt x="615" y="1163"/>
                    <a:pt x="615" y="1163"/>
                    <a:pt x="615" y="1163"/>
                  </a:cubicBezTo>
                  <a:cubicBezTo>
                    <a:pt x="615" y="1200"/>
                    <a:pt x="615" y="1200"/>
                    <a:pt x="615" y="1200"/>
                  </a:cubicBezTo>
                  <a:cubicBezTo>
                    <a:pt x="516" y="1142"/>
                    <a:pt x="516" y="1142"/>
                    <a:pt x="516" y="1142"/>
                  </a:cubicBezTo>
                  <a:cubicBezTo>
                    <a:pt x="506" y="1116"/>
                    <a:pt x="506" y="1116"/>
                    <a:pt x="506" y="1116"/>
                  </a:cubicBezTo>
                  <a:cubicBezTo>
                    <a:pt x="469" y="1111"/>
                    <a:pt x="469" y="1111"/>
                    <a:pt x="469" y="1111"/>
                  </a:cubicBezTo>
                  <a:cubicBezTo>
                    <a:pt x="464" y="1043"/>
                    <a:pt x="464" y="1043"/>
                    <a:pt x="464" y="1043"/>
                  </a:cubicBezTo>
                  <a:cubicBezTo>
                    <a:pt x="433" y="1012"/>
                    <a:pt x="433" y="1012"/>
                    <a:pt x="433" y="1012"/>
                  </a:cubicBezTo>
                  <a:cubicBezTo>
                    <a:pt x="412" y="1012"/>
                    <a:pt x="412" y="1012"/>
                    <a:pt x="412" y="1012"/>
                  </a:cubicBezTo>
                  <a:cubicBezTo>
                    <a:pt x="407" y="986"/>
                    <a:pt x="407" y="986"/>
                    <a:pt x="407" y="986"/>
                  </a:cubicBezTo>
                  <a:cubicBezTo>
                    <a:pt x="396" y="965"/>
                    <a:pt x="396" y="965"/>
                    <a:pt x="396" y="965"/>
                  </a:cubicBezTo>
                  <a:cubicBezTo>
                    <a:pt x="349" y="976"/>
                    <a:pt x="349" y="976"/>
                    <a:pt x="349" y="976"/>
                  </a:cubicBezTo>
                  <a:cubicBezTo>
                    <a:pt x="347" y="968"/>
                    <a:pt x="347" y="968"/>
                    <a:pt x="347" y="968"/>
                  </a:cubicBezTo>
                  <a:cubicBezTo>
                    <a:pt x="349" y="970"/>
                    <a:pt x="349" y="970"/>
                    <a:pt x="349" y="970"/>
                  </a:cubicBezTo>
                  <a:cubicBezTo>
                    <a:pt x="360" y="897"/>
                    <a:pt x="360" y="897"/>
                    <a:pt x="360" y="897"/>
                  </a:cubicBezTo>
                  <a:cubicBezTo>
                    <a:pt x="334" y="887"/>
                    <a:pt x="334" y="887"/>
                    <a:pt x="334" y="887"/>
                  </a:cubicBezTo>
                  <a:cubicBezTo>
                    <a:pt x="297" y="829"/>
                    <a:pt x="297" y="829"/>
                    <a:pt x="297" y="829"/>
                  </a:cubicBezTo>
                  <a:cubicBezTo>
                    <a:pt x="261" y="835"/>
                    <a:pt x="261" y="835"/>
                    <a:pt x="261" y="835"/>
                  </a:cubicBezTo>
                  <a:cubicBezTo>
                    <a:pt x="182" y="777"/>
                    <a:pt x="182" y="777"/>
                    <a:pt x="182" y="777"/>
                  </a:cubicBezTo>
                  <a:cubicBezTo>
                    <a:pt x="161" y="793"/>
                    <a:pt x="161" y="793"/>
                    <a:pt x="161" y="793"/>
                  </a:cubicBezTo>
                  <a:cubicBezTo>
                    <a:pt x="99" y="772"/>
                    <a:pt x="99" y="772"/>
                    <a:pt x="99" y="772"/>
                  </a:cubicBezTo>
                  <a:cubicBezTo>
                    <a:pt x="89" y="766"/>
                    <a:pt x="89" y="766"/>
                    <a:pt x="89" y="766"/>
                  </a:cubicBezTo>
                  <a:cubicBezTo>
                    <a:pt x="89" y="766"/>
                    <a:pt x="89" y="766"/>
                    <a:pt x="89" y="766"/>
                  </a:cubicBezTo>
                  <a:cubicBezTo>
                    <a:pt x="68" y="751"/>
                    <a:pt x="68" y="751"/>
                    <a:pt x="68" y="751"/>
                  </a:cubicBezTo>
                  <a:cubicBezTo>
                    <a:pt x="21" y="746"/>
                    <a:pt x="21" y="746"/>
                    <a:pt x="21" y="746"/>
                  </a:cubicBezTo>
                  <a:cubicBezTo>
                    <a:pt x="0" y="710"/>
                    <a:pt x="0" y="710"/>
                    <a:pt x="0" y="710"/>
                  </a:cubicBezTo>
                  <a:cubicBezTo>
                    <a:pt x="26" y="647"/>
                    <a:pt x="26" y="647"/>
                    <a:pt x="26" y="647"/>
                  </a:cubicBezTo>
                  <a:cubicBezTo>
                    <a:pt x="36" y="626"/>
                    <a:pt x="36" y="626"/>
                    <a:pt x="36" y="626"/>
                  </a:cubicBezTo>
                  <a:cubicBezTo>
                    <a:pt x="15" y="590"/>
                    <a:pt x="15" y="590"/>
                    <a:pt x="15" y="590"/>
                  </a:cubicBezTo>
                  <a:cubicBezTo>
                    <a:pt x="26" y="522"/>
                    <a:pt x="26" y="522"/>
                    <a:pt x="26" y="522"/>
                  </a:cubicBezTo>
                  <a:cubicBezTo>
                    <a:pt x="88" y="454"/>
                    <a:pt x="88" y="454"/>
                    <a:pt x="88" y="454"/>
                  </a:cubicBezTo>
                  <a:cubicBezTo>
                    <a:pt x="125" y="449"/>
                    <a:pt x="125" y="449"/>
                    <a:pt x="125" y="449"/>
                  </a:cubicBezTo>
                  <a:cubicBezTo>
                    <a:pt x="135" y="423"/>
                    <a:pt x="135" y="423"/>
                    <a:pt x="135" y="423"/>
                  </a:cubicBezTo>
                  <a:cubicBezTo>
                    <a:pt x="135" y="318"/>
                    <a:pt x="135" y="318"/>
                    <a:pt x="135" y="318"/>
                  </a:cubicBezTo>
                  <a:cubicBezTo>
                    <a:pt x="99" y="266"/>
                    <a:pt x="99" y="266"/>
                    <a:pt x="99" y="266"/>
                  </a:cubicBezTo>
                  <a:cubicBezTo>
                    <a:pt x="122" y="218"/>
                    <a:pt x="122" y="218"/>
                    <a:pt x="122" y="218"/>
                  </a:cubicBezTo>
                  <a:cubicBezTo>
                    <a:pt x="131" y="200"/>
                    <a:pt x="131" y="200"/>
                    <a:pt x="131" y="200"/>
                  </a:cubicBezTo>
                  <a:cubicBezTo>
                    <a:pt x="133" y="192"/>
                    <a:pt x="135" y="185"/>
                    <a:pt x="135" y="183"/>
                  </a:cubicBezTo>
                  <a:cubicBezTo>
                    <a:pt x="135" y="178"/>
                    <a:pt x="120" y="89"/>
                    <a:pt x="120" y="89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77" y="68"/>
                    <a:pt x="177" y="68"/>
                    <a:pt x="177" y="68"/>
                  </a:cubicBezTo>
                  <a:cubicBezTo>
                    <a:pt x="214" y="68"/>
                    <a:pt x="214" y="68"/>
                    <a:pt x="214" y="68"/>
                  </a:cubicBezTo>
                  <a:cubicBezTo>
                    <a:pt x="208" y="11"/>
                    <a:pt x="208" y="11"/>
                    <a:pt x="208" y="11"/>
                  </a:cubicBezTo>
                  <a:cubicBezTo>
                    <a:pt x="234" y="0"/>
                    <a:pt x="234" y="0"/>
                    <a:pt x="234" y="0"/>
                  </a:cubicBezTo>
                  <a:cubicBezTo>
                    <a:pt x="313" y="47"/>
                    <a:pt x="313" y="47"/>
                    <a:pt x="313" y="47"/>
                  </a:cubicBezTo>
                  <a:cubicBezTo>
                    <a:pt x="323" y="89"/>
                    <a:pt x="323" y="89"/>
                    <a:pt x="323" y="89"/>
                  </a:cubicBezTo>
                  <a:cubicBezTo>
                    <a:pt x="354" y="99"/>
                    <a:pt x="354" y="99"/>
                    <a:pt x="354" y="99"/>
                  </a:cubicBezTo>
                  <a:cubicBezTo>
                    <a:pt x="365" y="115"/>
                    <a:pt x="365" y="115"/>
                    <a:pt x="365" y="115"/>
                  </a:cubicBezTo>
                  <a:cubicBezTo>
                    <a:pt x="412" y="120"/>
                    <a:pt x="412" y="120"/>
                    <a:pt x="412" y="120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64" y="198"/>
                    <a:pt x="464" y="198"/>
                    <a:pt x="464" y="198"/>
                  </a:cubicBezTo>
                  <a:cubicBezTo>
                    <a:pt x="527" y="172"/>
                    <a:pt x="527" y="172"/>
                    <a:pt x="527" y="172"/>
                  </a:cubicBezTo>
                  <a:cubicBezTo>
                    <a:pt x="568" y="204"/>
                    <a:pt x="568" y="204"/>
                    <a:pt x="568" y="204"/>
                  </a:cubicBezTo>
                  <a:cubicBezTo>
                    <a:pt x="584" y="256"/>
                    <a:pt x="584" y="256"/>
                    <a:pt x="584" y="256"/>
                  </a:cubicBezTo>
                  <a:cubicBezTo>
                    <a:pt x="631" y="277"/>
                    <a:pt x="631" y="277"/>
                    <a:pt x="631" y="277"/>
                  </a:cubicBezTo>
                  <a:cubicBezTo>
                    <a:pt x="648" y="253"/>
                    <a:pt x="648" y="253"/>
                    <a:pt x="648" y="253"/>
                  </a:cubicBezTo>
                  <a:cubicBezTo>
                    <a:pt x="693" y="282"/>
                    <a:pt x="693" y="282"/>
                    <a:pt x="693" y="282"/>
                  </a:cubicBezTo>
                  <a:cubicBezTo>
                    <a:pt x="719" y="329"/>
                    <a:pt x="719" y="329"/>
                    <a:pt x="719" y="329"/>
                  </a:cubicBezTo>
                  <a:cubicBezTo>
                    <a:pt x="719" y="371"/>
                    <a:pt x="719" y="371"/>
                    <a:pt x="719" y="371"/>
                  </a:cubicBezTo>
                  <a:cubicBezTo>
                    <a:pt x="714" y="391"/>
                    <a:pt x="714" y="391"/>
                    <a:pt x="714" y="391"/>
                  </a:cubicBezTo>
                  <a:cubicBezTo>
                    <a:pt x="688" y="391"/>
                    <a:pt x="688" y="391"/>
                    <a:pt x="688" y="391"/>
                  </a:cubicBezTo>
                  <a:cubicBezTo>
                    <a:pt x="688" y="428"/>
                    <a:pt x="688" y="428"/>
                    <a:pt x="688" y="428"/>
                  </a:cubicBezTo>
                  <a:cubicBezTo>
                    <a:pt x="704" y="464"/>
                    <a:pt x="704" y="464"/>
                    <a:pt x="704" y="464"/>
                  </a:cubicBezTo>
                  <a:cubicBezTo>
                    <a:pt x="683" y="480"/>
                    <a:pt x="683" y="480"/>
                    <a:pt x="683" y="480"/>
                  </a:cubicBezTo>
                  <a:cubicBezTo>
                    <a:pt x="683" y="517"/>
                    <a:pt x="683" y="517"/>
                    <a:pt x="683" y="517"/>
                  </a:cubicBezTo>
                  <a:cubicBezTo>
                    <a:pt x="667" y="548"/>
                    <a:pt x="667" y="548"/>
                    <a:pt x="667" y="548"/>
                  </a:cubicBezTo>
                  <a:cubicBezTo>
                    <a:pt x="704" y="626"/>
                    <a:pt x="704" y="626"/>
                    <a:pt x="704" y="626"/>
                  </a:cubicBezTo>
                  <a:cubicBezTo>
                    <a:pt x="735" y="621"/>
                    <a:pt x="735" y="621"/>
                    <a:pt x="735" y="621"/>
                  </a:cubicBezTo>
                  <a:cubicBezTo>
                    <a:pt x="761" y="631"/>
                    <a:pt x="761" y="631"/>
                    <a:pt x="761" y="631"/>
                  </a:cubicBezTo>
                  <a:cubicBezTo>
                    <a:pt x="787" y="626"/>
                    <a:pt x="787" y="626"/>
                    <a:pt x="787" y="626"/>
                  </a:cubicBezTo>
                  <a:cubicBezTo>
                    <a:pt x="808" y="595"/>
                    <a:pt x="808" y="595"/>
                    <a:pt x="808" y="595"/>
                  </a:cubicBezTo>
                  <a:cubicBezTo>
                    <a:pt x="808" y="595"/>
                    <a:pt x="834" y="610"/>
                    <a:pt x="845" y="610"/>
                  </a:cubicBezTo>
                  <a:cubicBezTo>
                    <a:pt x="855" y="610"/>
                    <a:pt x="902" y="595"/>
                    <a:pt x="902" y="595"/>
                  </a:cubicBezTo>
                  <a:cubicBezTo>
                    <a:pt x="1027" y="600"/>
                    <a:pt x="1027" y="600"/>
                    <a:pt x="1027" y="600"/>
                  </a:cubicBezTo>
                  <a:cubicBezTo>
                    <a:pt x="1012" y="647"/>
                    <a:pt x="1012" y="647"/>
                    <a:pt x="1012" y="647"/>
                  </a:cubicBezTo>
                  <a:cubicBezTo>
                    <a:pt x="1027" y="673"/>
                    <a:pt x="1027" y="673"/>
                    <a:pt x="1027" y="673"/>
                  </a:cubicBezTo>
                  <a:cubicBezTo>
                    <a:pt x="1012" y="730"/>
                    <a:pt x="1012" y="730"/>
                    <a:pt x="1012" y="730"/>
                  </a:cubicBezTo>
                  <a:cubicBezTo>
                    <a:pt x="1032" y="751"/>
                    <a:pt x="1032" y="751"/>
                    <a:pt x="1032" y="751"/>
                  </a:cubicBezTo>
                  <a:lnTo>
                    <a:pt x="1032" y="798"/>
                  </a:lnTo>
                  <a:close/>
                </a:path>
              </a:pathLst>
            </a:custGeom>
            <a:solidFill>
              <a:srgbClr val="A6A6A6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7" name="เลย">
              <a:extLst>
                <a:ext uri="{FF2B5EF4-FFF2-40B4-BE49-F238E27FC236}">
                  <a16:creationId xmlns:a16="http://schemas.microsoft.com/office/drawing/2014/main" id="{B0CDD930-985F-496A-8DF6-5E2A0A27B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0243" y="1418236"/>
              <a:ext cx="477331" cy="554143"/>
            </a:xfrm>
            <a:custGeom>
              <a:avLst/>
              <a:gdLst>
                <a:gd name="T0" fmla="*/ 1023 w 1169"/>
                <a:gd name="T1" fmla="*/ 1272 h 1356"/>
                <a:gd name="T2" fmla="*/ 935 w 1169"/>
                <a:gd name="T3" fmla="*/ 1299 h 1356"/>
                <a:gd name="T4" fmla="*/ 922 w 1169"/>
                <a:gd name="T5" fmla="*/ 1306 h 1356"/>
                <a:gd name="T6" fmla="*/ 908 w 1169"/>
                <a:gd name="T7" fmla="*/ 1314 h 1356"/>
                <a:gd name="T8" fmla="*/ 893 w 1169"/>
                <a:gd name="T9" fmla="*/ 1322 h 1356"/>
                <a:gd name="T10" fmla="*/ 887 w 1169"/>
                <a:gd name="T11" fmla="*/ 1325 h 1356"/>
                <a:gd name="T12" fmla="*/ 843 w 1169"/>
                <a:gd name="T13" fmla="*/ 1345 h 1356"/>
                <a:gd name="T14" fmla="*/ 772 w 1169"/>
                <a:gd name="T15" fmla="*/ 1293 h 1356"/>
                <a:gd name="T16" fmla="*/ 751 w 1169"/>
                <a:gd name="T17" fmla="*/ 1204 h 1356"/>
                <a:gd name="T18" fmla="*/ 731 w 1169"/>
                <a:gd name="T19" fmla="*/ 1126 h 1356"/>
                <a:gd name="T20" fmla="*/ 684 w 1169"/>
                <a:gd name="T21" fmla="*/ 1131 h 1356"/>
                <a:gd name="T22" fmla="*/ 605 w 1169"/>
                <a:gd name="T23" fmla="*/ 1079 h 1356"/>
                <a:gd name="T24" fmla="*/ 543 w 1169"/>
                <a:gd name="T25" fmla="*/ 991 h 1356"/>
                <a:gd name="T26" fmla="*/ 386 w 1169"/>
                <a:gd name="T27" fmla="*/ 1037 h 1356"/>
                <a:gd name="T28" fmla="*/ 329 w 1169"/>
                <a:gd name="T29" fmla="*/ 1058 h 1356"/>
                <a:gd name="T30" fmla="*/ 204 w 1169"/>
                <a:gd name="T31" fmla="*/ 1225 h 1356"/>
                <a:gd name="T32" fmla="*/ 193 w 1169"/>
                <a:gd name="T33" fmla="*/ 1027 h 1356"/>
                <a:gd name="T34" fmla="*/ 230 w 1169"/>
                <a:gd name="T35" fmla="*/ 938 h 1356"/>
                <a:gd name="T36" fmla="*/ 219 w 1169"/>
                <a:gd name="T37" fmla="*/ 865 h 1356"/>
                <a:gd name="T38" fmla="*/ 68 w 1169"/>
                <a:gd name="T39" fmla="*/ 813 h 1356"/>
                <a:gd name="T40" fmla="*/ 11 w 1169"/>
                <a:gd name="T41" fmla="*/ 714 h 1356"/>
                <a:gd name="T42" fmla="*/ 26 w 1169"/>
                <a:gd name="T43" fmla="*/ 615 h 1356"/>
                <a:gd name="T44" fmla="*/ 117 w 1169"/>
                <a:gd name="T45" fmla="*/ 598 h 1356"/>
                <a:gd name="T46" fmla="*/ 197 w 1169"/>
                <a:gd name="T47" fmla="*/ 660 h 1356"/>
                <a:gd name="T48" fmla="*/ 269 w 1169"/>
                <a:gd name="T49" fmla="*/ 684 h 1356"/>
                <a:gd name="T50" fmla="*/ 293 w 1169"/>
                <a:gd name="T51" fmla="*/ 700 h 1356"/>
                <a:gd name="T52" fmla="*/ 313 w 1169"/>
                <a:gd name="T53" fmla="*/ 640 h 1356"/>
                <a:gd name="T54" fmla="*/ 417 w 1169"/>
                <a:gd name="T55" fmla="*/ 520 h 1356"/>
                <a:gd name="T56" fmla="*/ 505 w 1169"/>
                <a:gd name="T57" fmla="*/ 484 h 1356"/>
                <a:gd name="T58" fmla="*/ 601 w 1169"/>
                <a:gd name="T59" fmla="*/ 412 h 1356"/>
                <a:gd name="T60" fmla="*/ 653 w 1169"/>
                <a:gd name="T61" fmla="*/ 324 h 1356"/>
                <a:gd name="T62" fmla="*/ 785 w 1169"/>
                <a:gd name="T63" fmla="*/ 288 h 1356"/>
                <a:gd name="T64" fmla="*/ 913 w 1169"/>
                <a:gd name="T65" fmla="*/ 176 h 1356"/>
                <a:gd name="T66" fmla="*/ 1057 w 1169"/>
                <a:gd name="T67" fmla="*/ 60 h 1356"/>
                <a:gd name="T68" fmla="*/ 1119 w 1169"/>
                <a:gd name="T69" fmla="*/ 0 h 1356"/>
                <a:gd name="T70" fmla="*/ 1080 w 1169"/>
                <a:gd name="T71" fmla="*/ 140 h 1356"/>
                <a:gd name="T72" fmla="*/ 1064 w 1169"/>
                <a:gd name="T73" fmla="*/ 208 h 1356"/>
                <a:gd name="T74" fmla="*/ 1064 w 1169"/>
                <a:gd name="T75" fmla="*/ 396 h 1356"/>
                <a:gd name="T76" fmla="*/ 1059 w 1169"/>
                <a:gd name="T77" fmla="*/ 521 h 1356"/>
                <a:gd name="T78" fmla="*/ 1143 w 1169"/>
                <a:gd name="T79" fmla="*/ 610 h 1356"/>
                <a:gd name="T80" fmla="*/ 1023 w 1169"/>
                <a:gd name="T81" fmla="*/ 704 h 1356"/>
                <a:gd name="T82" fmla="*/ 1033 w 1169"/>
                <a:gd name="T83" fmla="*/ 818 h 1356"/>
                <a:gd name="T84" fmla="*/ 1085 w 1169"/>
                <a:gd name="T85" fmla="*/ 949 h 1356"/>
                <a:gd name="T86" fmla="*/ 1064 w 1169"/>
                <a:gd name="T87" fmla="*/ 970 h 1356"/>
                <a:gd name="T88" fmla="*/ 1116 w 1169"/>
                <a:gd name="T89" fmla="*/ 1069 h 1356"/>
                <a:gd name="T90" fmla="*/ 1075 w 1169"/>
                <a:gd name="T91" fmla="*/ 1163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69" h="1356">
                  <a:moveTo>
                    <a:pt x="1059" y="1178"/>
                  </a:moveTo>
                  <a:cubicBezTo>
                    <a:pt x="1090" y="1230"/>
                    <a:pt x="1090" y="1230"/>
                    <a:pt x="1090" y="1230"/>
                  </a:cubicBezTo>
                  <a:cubicBezTo>
                    <a:pt x="1023" y="1272"/>
                    <a:pt x="1023" y="1272"/>
                    <a:pt x="1023" y="1272"/>
                  </a:cubicBezTo>
                  <a:cubicBezTo>
                    <a:pt x="981" y="1272"/>
                    <a:pt x="981" y="1272"/>
                    <a:pt x="981" y="1272"/>
                  </a:cubicBezTo>
                  <a:cubicBezTo>
                    <a:pt x="981" y="1272"/>
                    <a:pt x="964" y="1282"/>
                    <a:pt x="942" y="1294"/>
                  </a:cubicBezTo>
                  <a:cubicBezTo>
                    <a:pt x="940" y="1296"/>
                    <a:pt x="937" y="1297"/>
                    <a:pt x="935" y="1299"/>
                  </a:cubicBezTo>
                  <a:cubicBezTo>
                    <a:pt x="932" y="1300"/>
                    <a:pt x="930" y="1302"/>
                    <a:pt x="927" y="1303"/>
                  </a:cubicBezTo>
                  <a:cubicBezTo>
                    <a:pt x="926" y="1304"/>
                    <a:pt x="925" y="1304"/>
                    <a:pt x="924" y="1305"/>
                  </a:cubicBezTo>
                  <a:cubicBezTo>
                    <a:pt x="923" y="1305"/>
                    <a:pt x="923" y="1305"/>
                    <a:pt x="922" y="1306"/>
                  </a:cubicBezTo>
                  <a:cubicBezTo>
                    <a:pt x="920" y="1307"/>
                    <a:pt x="917" y="1308"/>
                    <a:pt x="915" y="1310"/>
                  </a:cubicBezTo>
                  <a:cubicBezTo>
                    <a:pt x="915" y="1310"/>
                    <a:pt x="914" y="1310"/>
                    <a:pt x="914" y="1310"/>
                  </a:cubicBezTo>
                  <a:cubicBezTo>
                    <a:pt x="912" y="1312"/>
                    <a:pt x="910" y="1313"/>
                    <a:pt x="908" y="1314"/>
                  </a:cubicBezTo>
                  <a:cubicBezTo>
                    <a:pt x="906" y="1315"/>
                    <a:pt x="905" y="1316"/>
                    <a:pt x="903" y="1316"/>
                  </a:cubicBezTo>
                  <a:cubicBezTo>
                    <a:pt x="903" y="1317"/>
                    <a:pt x="902" y="1317"/>
                    <a:pt x="902" y="1317"/>
                  </a:cubicBezTo>
                  <a:cubicBezTo>
                    <a:pt x="899" y="1319"/>
                    <a:pt x="896" y="1320"/>
                    <a:pt x="893" y="1322"/>
                  </a:cubicBezTo>
                  <a:cubicBezTo>
                    <a:pt x="892" y="1322"/>
                    <a:pt x="892" y="1323"/>
                    <a:pt x="891" y="1323"/>
                  </a:cubicBezTo>
                  <a:cubicBezTo>
                    <a:pt x="890" y="1324"/>
                    <a:pt x="889" y="1324"/>
                    <a:pt x="888" y="1325"/>
                  </a:cubicBezTo>
                  <a:cubicBezTo>
                    <a:pt x="887" y="1325"/>
                    <a:pt x="887" y="1325"/>
                    <a:pt x="887" y="1325"/>
                  </a:cubicBezTo>
                  <a:cubicBezTo>
                    <a:pt x="886" y="1326"/>
                    <a:pt x="885" y="1326"/>
                    <a:pt x="884" y="1327"/>
                  </a:cubicBezTo>
                  <a:cubicBezTo>
                    <a:pt x="864" y="1337"/>
                    <a:pt x="849" y="1345"/>
                    <a:pt x="845" y="1345"/>
                  </a:cubicBezTo>
                  <a:cubicBezTo>
                    <a:pt x="845" y="1345"/>
                    <a:pt x="844" y="1345"/>
                    <a:pt x="843" y="1345"/>
                  </a:cubicBezTo>
                  <a:cubicBezTo>
                    <a:pt x="830" y="1346"/>
                    <a:pt x="793" y="1356"/>
                    <a:pt x="788" y="1356"/>
                  </a:cubicBezTo>
                  <a:cubicBezTo>
                    <a:pt x="783" y="1356"/>
                    <a:pt x="762" y="1330"/>
                    <a:pt x="762" y="1330"/>
                  </a:cubicBezTo>
                  <a:cubicBezTo>
                    <a:pt x="772" y="1293"/>
                    <a:pt x="772" y="1293"/>
                    <a:pt x="772" y="1293"/>
                  </a:cubicBezTo>
                  <a:cubicBezTo>
                    <a:pt x="772" y="1293"/>
                    <a:pt x="751" y="1272"/>
                    <a:pt x="751" y="1267"/>
                  </a:cubicBezTo>
                  <a:cubicBezTo>
                    <a:pt x="751" y="1262"/>
                    <a:pt x="746" y="1241"/>
                    <a:pt x="746" y="1241"/>
                  </a:cubicBezTo>
                  <a:cubicBezTo>
                    <a:pt x="751" y="1204"/>
                    <a:pt x="751" y="1204"/>
                    <a:pt x="751" y="1204"/>
                  </a:cubicBezTo>
                  <a:cubicBezTo>
                    <a:pt x="751" y="1189"/>
                    <a:pt x="751" y="1189"/>
                    <a:pt x="751" y="1189"/>
                  </a:cubicBezTo>
                  <a:cubicBezTo>
                    <a:pt x="736" y="1184"/>
                    <a:pt x="736" y="1184"/>
                    <a:pt x="736" y="1184"/>
                  </a:cubicBezTo>
                  <a:cubicBezTo>
                    <a:pt x="731" y="1126"/>
                    <a:pt x="731" y="1126"/>
                    <a:pt x="731" y="1126"/>
                  </a:cubicBezTo>
                  <a:cubicBezTo>
                    <a:pt x="715" y="1090"/>
                    <a:pt x="715" y="1090"/>
                    <a:pt x="715" y="1090"/>
                  </a:cubicBezTo>
                  <a:cubicBezTo>
                    <a:pt x="689" y="1095"/>
                    <a:pt x="689" y="1095"/>
                    <a:pt x="689" y="1095"/>
                  </a:cubicBezTo>
                  <a:cubicBezTo>
                    <a:pt x="684" y="1131"/>
                    <a:pt x="684" y="1131"/>
                    <a:pt x="684" y="1131"/>
                  </a:cubicBezTo>
                  <a:cubicBezTo>
                    <a:pt x="642" y="1147"/>
                    <a:pt x="642" y="1147"/>
                    <a:pt x="642" y="1147"/>
                  </a:cubicBezTo>
                  <a:cubicBezTo>
                    <a:pt x="605" y="1116"/>
                    <a:pt x="605" y="1116"/>
                    <a:pt x="605" y="1116"/>
                  </a:cubicBezTo>
                  <a:cubicBezTo>
                    <a:pt x="605" y="1079"/>
                    <a:pt x="605" y="1079"/>
                    <a:pt x="605" y="1079"/>
                  </a:cubicBezTo>
                  <a:cubicBezTo>
                    <a:pt x="558" y="1053"/>
                    <a:pt x="558" y="1053"/>
                    <a:pt x="558" y="1053"/>
                  </a:cubicBezTo>
                  <a:cubicBezTo>
                    <a:pt x="558" y="1022"/>
                    <a:pt x="558" y="1022"/>
                    <a:pt x="558" y="1022"/>
                  </a:cubicBezTo>
                  <a:cubicBezTo>
                    <a:pt x="543" y="991"/>
                    <a:pt x="543" y="991"/>
                    <a:pt x="543" y="991"/>
                  </a:cubicBezTo>
                  <a:cubicBezTo>
                    <a:pt x="501" y="964"/>
                    <a:pt x="501" y="964"/>
                    <a:pt x="501" y="964"/>
                  </a:cubicBezTo>
                  <a:cubicBezTo>
                    <a:pt x="454" y="975"/>
                    <a:pt x="454" y="975"/>
                    <a:pt x="454" y="975"/>
                  </a:cubicBezTo>
                  <a:cubicBezTo>
                    <a:pt x="386" y="1037"/>
                    <a:pt x="386" y="1037"/>
                    <a:pt x="386" y="1037"/>
                  </a:cubicBezTo>
                  <a:cubicBezTo>
                    <a:pt x="365" y="1032"/>
                    <a:pt x="365" y="1032"/>
                    <a:pt x="365" y="1032"/>
                  </a:cubicBezTo>
                  <a:cubicBezTo>
                    <a:pt x="355" y="1069"/>
                    <a:pt x="355" y="1069"/>
                    <a:pt x="355" y="1069"/>
                  </a:cubicBezTo>
                  <a:cubicBezTo>
                    <a:pt x="329" y="1058"/>
                    <a:pt x="329" y="1058"/>
                    <a:pt x="329" y="1058"/>
                  </a:cubicBezTo>
                  <a:cubicBezTo>
                    <a:pt x="251" y="1105"/>
                    <a:pt x="251" y="1105"/>
                    <a:pt x="251" y="1105"/>
                  </a:cubicBezTo>
                  <a:cubicBezTo>
                    <a:pt x="240" y="1210"/>
                    <a:pt x="240" y="1210"/>
                    <a:pt x="240" y="1210"/>
                  </a:cubicBezTo>
                  <a:cubicBezTo>
                    <a:pt x="204" y="1225"/>
                    <a:pt x="204" y="1225"/>
                    <a:pt x="204" y="1225"/>
                  </a:cubicBezTo>
                  <a:cubicBezTo>
                    <a:pt x="172" y="1189"/>
                    <a:pt x="172" y="1189"/>
                    <a:pt x="172" y="1189"/>
                  </a:cubicBezTo>
                  <a:cubicBezTo>
                    <a:pt x="188" y="1173"/>
                    <a:pt x="188" y="1173"/>
                    <a:pt x="188" y="1173"/>
                  </a:cubicBezTo>
                  <a:cubicBezTo>
                    <a:pt x="193" y="1027"/>
                    <a:pt x="193" y="1027"/>
                    <a:pt x="193" y="1027"/>
                  </a:cubicBezTo>
                  <a:cubicBezTo>
                    <a:pt x="214" y="1006"/>
                    <a:pt x="214" y="1006"/>
                    <a:pt x="214" y="1006"/>
                  </a:cubicBezTo>
                  <a:cubicBezTo>
                    <a:pt x="209" y="964"/>
                    <a:pt x="209" y="964"/>
                    <a:pt x="209" y="964"/>
                  </a:cubicBezTo>
                  <a:cubicBezTo>
                    <a:pt x="230" y="938"/>
                    <a:pt x="230" y="938"/>
                    <a:pt x="230" y="938"/>
                  </a:cubicBezTo>
                  <a:cubicBezTo>
                    <a:pt x="230" y="937"/>
                    <a:pt x="230" y="937"/>
                    <a:pt x="230" y="937"/>
                  </a:cubicBezTo>
                  <a:cubicBezTo>
                    <a:pt x="240" y="907"/>
                    <a:pt x="240" y="907"/>
                    <a:pt x="240" y="907"/>
                  </a:cubicBezTo>
                  <a:cubicBezTo>
                    <a:pt x="219" y="865"/>
                    <a:pt x="219" y="865"/>
                    <a:pt x="219" y="865"/>
                  </a:cubicBezTo>
                  <a:cubicBezTo>
                    <a:pt x="219" y="865"/>
                    <a:pt x="178" y="860"/>
                    <a:pt x="162" y="850"/>
                  </a:cubicBezTo>
                  <a:cubicBezTo>
                    <a:pt x="146" y="839"/>
                    <a:pt x="136" y="813"/>
                    <a:pt x="136" y="813"/>
                  </a:cubicBezTo>
                  <a:cubicBezTo>
                    <a:pt x="68" y="813"/>
                    <a:pt x="68" y="813"/>
                    <a:pt x="68" y="813"/>
                  </a:cubicBezTo>
                  <a:cubicBezTo>
                    <a:pt x="68" y="714"/>
                    <a:pt x="68" y="714"/>
                    <a:pt x="68" y="714"/>
                  </a:cubicBezTo>
                  <a:cubicBezTo>
                    <a:pt x="47" y="704"/>
                    <a:pt x="47" y="704"/>
                    <a:pt x="47" y="704"/>
                  </a:cubicBezTo>
                  <a:cubicBezTo>
                    <a:pt x="11" y="714"/>
                    <a:pt x="11" y="714"/>
                    <a:pt x="11" y="714"/>
                  </a:cubicBezTo>
                  <a:cubicBezTo>
                    <a:pt x="0" y="688"/>
                    <a:pt x="0" y="688"/>
                    <a:pt x="0" y="688"/>
                  </a:cubicBezTo>
                  <a:cubicBezTo>
                    <a:pt x="37" y="652"/>
                    <a:pt x="37" y="652"/>
                    <a:pt x="37" y="652"/>
                  </a:cubicBezTo>
                  <a:cubicBezTo>
                    <a:pt x="26" y="615"/>
                    <a:pt x="26" y="615"/>
                    <a:pt x="26" y="615"/>
                  </a:cubicBezTo>
                  <a:cubicBezTo>
                    <a:pt x="58" y="589"/>
                    <a:pt x="58" y="589"/>
                    <a:pt x="58" y="589"/>
                  </a:cubicBezTo>
                  <a:cubicBezTo>
                    <a:pt x="94" y="610"/>
                    <a:pt x="94" y="610"/>
                    <a:pt x="94" y="610"/>
                  </a:cubicBezTo>
                  <a:cubicBezTo>
                    <a:pt x="117" y="598"/>
                    <a:pt x="117" y="598"/>
                    <a:pt x="117" y="598"/>
                  </a:cubicBezTo>
                  <a:cubicBezTo>
                    <a:pt x="117" y="600"/>
                    <a:pt x="117" y="600"/>
                    <a:pt x="117" y="600"/>
                  </a:cubicBezTo>
                  <a:cubicBezTo>
                    <a:pt x="153" y="600"/>
                    <a:pt x="153" y="600"/>
                    <a:pt x="153" y="600"/>
                  </a:cubicBezTo>
                  <a:cubicBezTo>
                    <a:pt x="197" y="660"/>
                    <a:pt x="197" y="660"/>
                    <a:pt x="197" y="660"/>
                  </a:cubicBezTo>
                  <a:cubicBezTo>
                    <a:pt x="233" y="660"/>
                    <a:pt x="233" y="660"/>
                    <a:pt x="233" y="660"/>
                  </a:cubicBezTo>
                  <a:cubicBezTo>
                    <a:pt x="241" y="684"/>
                    <a:pt x="241" y="684"/>
                    <a:pt x="241" y="684"/>
                  </a:cubicBezTo>
                  <a:cubicBezTo>
                    <a:pt x="269" y="684"/>
                    <a:pt x="269" y="684"/>
                    <a:pt x="269" y="684"/>
                  </a:cubicBezTo>
                  <a:cubicBezTo>
                    <a:pt x="281" y="704"/>
                    <a:pt x="281" y="704"/>
                    <a:pt x="281" y="704"/>
                  </a:cubicBezTo>
                  <a:cubicBezTo>
                    <a:pt x="285" y="703"/>
                    <a:pt x="285" y="703"/>
                    <a:pt x="285" y="703"/>
                  </a:cubicBezTo>
                  <a:cubicBezTo>
                    <a:pt x="293" y="700"/>
                    <a:pt x="293" y="700"/>
                    <a:pt x="293" y="700"/>
                  </a:cubicBezTo>
                  <a:cubicBezTo>
                    <a:pt x="297" y="668"/>
                    <a:pt x="297" y="668"/>
                    <a:pt x="297" y="668"/>
                  </a:cubicBezTo>
                  <a:cubicBezTo>
                    <a:pt x="309" y="664"/>
                    <a:pt x="309" y="664"/>
                    <a:pt x="309" y="664"/>
                  </a:cubicBezTo>
                  <a:cubicBezTo>
                    <a:pt x="313" y="640"/>
                    <a:pt x="313" y="640"/>
                    <a:pt x="313" y="640"/>
                  </a:cubicBezTo>
                  <a:cubicBezTo>
                    <a:pt x="313" y="640"/>
                    <a:pt x="341" y="632"/>
                    <a:pt x="345" y="632"/>
                  </a:cubicBezTo>
                  <a:cubicBezTo>
                    <a:pt x="349" y="632"/>
                    <a:pt x="413" y="548"/>
                    <a:pt x="413" y="548"/>
                  </a:cubicBezTo>
                  <a:cubicBezTo>
                    <a:pt x="417" y="520"/>
                    <a:pt x="417" y="520"/>
                    <a:pt x="417" y="520"/>
                  </a:cubicBezTo>
                  <a:cubicBezTo>
                    <a:pt x="441" y="520"/>
                    <a:pt x="441" y="520"/>
                    <a:pt x="441" y="520"/>
                  </a:cubicBezTo>
                  <a:cubicBezTo>
                    <a:pt x="485" y="480"/>
                    <a:pt x="485" y="480"/>
                    <a:pt x="485" y="480"/>
                  </a:cubicBezTo>
                  <a:cubicBezTo>
                    <a:pt x="505" y="484"/>
                    <a:pt x="505" y="484"/>
                    <a:pt x="505" y="484"/>
                  </a:cubicBezTo>
                  <a:cubicBezTo>
                    <a:pt x="573" y="420"/>
                    <a:pt x="573" y="420"/>
                    <a:pt x="573" y="420"/>
                  </a:cubicBezTo>
                  <a:cubicBezTo>
                    <a:pt x="581" y="452"/>
                    <a:pt x="581" y="452"/>
                    <a:pt x="581" y="452"/>
                  </a:cubicBezTo>
                  <a:cubicBezTo>
                    <a:pt x="601" y="412"/>
                    <a:pt x="601" y="412"/>
                    <a:pt x="601" y="412"/>
                  </a:cubicBezTo>
                  <a:cubicBezTo>
                    <a:pt x="601" y="412"/>
                    <a:pt x="641" y="412"/>
                    <a:pt x="645" y="408"/>
                  </a:cubicBezTo>
                  <a:cubicBezTo>
                    <a:pt x="649" y="404"/>
                    <a:pt x="629" y="368"/>
                    <a:pt x="629" y="368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5" y="344"/>
                    <a:pt x="665" y="344"/>
                    <a:pt x="665" y="344"/>
                  </a:cubicBezTo>
                  <a:cubicBezTo>
                    <a:pt x="697" y="300"/>
                    <a:pt x="697" y="300"/>
                    <a:pt x="697" y="300"/>
                  </a:cubicBezTo>
                  <a:cubicBezTo>
                    <a:pt x="785" y="288"/>
                    <a:pt x="785" y="288"/>
                    <a:pt x="785" y="288"/>
                  </a:cubicBezTo>
                  <a:cubicBezTo>
                    <a:pt x="833" y="136"/>
                    <a:pt x="833" y="136"/>
                    <a:pt x="833" y="136"/>
                  </a:cubicBezTo>
                  <a:cubicBezTo>
                    <a:pt x="867" y="153"/>
                    <a:pt x="867" y="153"/>
                    <a:pt x="867" y="153"/>
                  </a:cubicBezTo>
                  <a:cubicBezTo>
                    <a:pt x="913" y="176"/>
                    <a:pt x="913" y="176"/>
                    <a:pt x="913" y="176"/>
                  </a:cubicBezTo>
                  <a:cubicBezTo>
                    <a:pt x="949" y="172"/>
                    <a:pt x="949" y="172"/>
                    <a:pt x="949" y="172"/>
                  </a:cubicBezTo>
                  <a:cubicBezTo>
                    <a:pt x="993" y="100"/>
                    <a:pt x="993" y="100"/>
                    <a:pt x="993" y="100"/>
                  </a:cubicBezTo>
                  <a:cubicBezTo>
                    <a:pt x="1057" y="60"/>
                    <a:pt x="1057" y="60"/>
                    <a:pt x="1057" y="60"/>
                  </a:cubicBezTo>
                  <a:cubicBezTo>
                    <a:pt x="1057" y="16"/>
                    <a:pt x="1057" y="16"/>
                    <a:pt x="1057" y="16"/>
                  </a:cubicBezTo>
                  <a:cubicBezTo>
                    <a:pt x="1093" y="0"/>
                    <a:pt x="1093" y="0"/>
                    <a:pt x="1093" y="0"/>
                  </a:cubicBezTo>
                  <a:cubicBezTo>
                    <a:pt x="1119" y="0"/>
                    <a:pt x="1119" y="0"/>
                    <a:pt x="1119" y="0"/>
                  </a:cubicBezTo>
                  <a:cubicBezTo>
                    <a:pt x="1122" y="52"/>
                    <a:pt x="1122" y="52"/>
                    <a:pt x="1122" y="52"/>
                  </a:cubicBezTo>
                  <a:cubicBezTo>
                    <a:pt x="1080" y="73"/>
                    <a:pt x="1080" y="73"/>
                    <a:pt x="1080" y="73"/>
                  </a:cubicBezTo>
                  <a:cubicBezTo>
                    <a:pt x="1080" y="140"/>
                    <a:pt x="1080" y="140"/>
                    <a:pt x="1080" y="140"/>
                  </a:cubicBezTo>
                  <a:cubicBezTo>
                    <a:pt x="1085" y="142"/>
                    <a:pt x="1085" y="142"/>
                    <a:pt x="1085" y="142"/>
                  </a:cubicBezTo>
                  <a:cubicBezTo>
                    <a:pt x="1064" y="177"/>
                    <a:pt x="1064" y="177"/>
                    <a:pt x="1064" y="177"/>
                  </a:cubicBezTo>
                  <a:cubicBezTo>
                    <a:pt x="1064" y="208"/>
                    <a:pt x="1064" y="208"/>
                    <a:pt x="1064" y="208"/>
                  </a:cubicBezTo>
                  <a:cubicBezTo>
                    <a:pt x="1043" y="229"/>
                    <a:pt x="1043" y="229"/>
                    <a:pt x="1043" y="229"/>
                  </a:cubicBezTo>
                  <a:cubicBezTo>
                    <a:pt x="1075" y="323"/>
                    <a:pt x="1075" y="323"/>
                    <a:pt x="1075" y="323"/>
                  </a:cubicBezTo>
                  <a:cubicBezTo>
                    <a:pt x="1064" y="396"/>
                    <a:pt x="1064" y="396"/>
                    <a:pt x="1064" y="396"/>
                  </a:cubicBezTo>
                  <a:cubicBezTo>
                    <a:pt x="1043" y="438"/>
                    <a:pt x="1043" y="438"/>
                    <a:pt x="1043" y="438"/>
                  </a:cubicBezTo>
                  <a:cubicBezTo>
                    <a:pt x="1050" y="470"/>
                    <a:pt x="1050" y="470"/>
                    <a:pt x="1050" y="470"/>
                  </a:cubicBezTo>
                  <a:cubicBezTo>
                    <a:pt x="1059" y="521"/>
                    <a:pt x="1059" y="521"/>
                    <a:pt x="1059" y="521"/>
                  </a:cubicBezTo>
                  <a:cubicBezTo>
                    <a:pt x="1090" y="526"/>
                    <a:pt x="1090" y="526"/>
                    <a:pt x="1090" y="526"/>
                  </a:cubicBezTo>
                  <a:cubicBezTo>
                    <a:pt x="1094" y="533"/>
                    <a:pt x="1094" y="533"/>
                    <a:pt x="1094" y="533"/>
                  </a:cubicBezTo>
                  <a:cubicBezTo>
                    <a:pt x="1143" y="610"/>
                    <a:pt x="1143" y="610"/>
                    <a:pt x="1143" y="610"/>
                  </a:cubicBezTo>
                  <a:cubicBezTo>
                    <a:pt x="1143" y="672"/>
                    <a:pt x="1143" y="672"/>
                    <a:pt x="1143" y="672"/>
                  </a:cubicBezTo>
                  <a:cubicBezTo>
                    <a:pt x="1085" y="709"/>
                    <a:pt x="1085" y="709"/>
                    <a:pt x="1085" y="709"/>
                  </a:cubicBezTo>
                  <a:cubicBezTo>
                    <a:pt x="1023" y="704"/>
                    <a:pt x="1023" y="704"/>
                    <a:pt x="1023" y="704"/>
                  </a:cubicBezTo>
                  <a:cubicBezTo>
                    <a:pt x="1017" y="740"/>
                    <a:pt x="1017" y="740"/>
                    <a:pt x="1017" y="740"/>
                  </a:cubicBezTo>
                  <a:cubicBezTo>
                    <a:pt x="1043" y="787"/>
                    <a:pt x="1043" y="787"/>
                    <a:pt x="1043" y="787"/>
                  </a:cubicBezTo>
                  <a:cubicBezTo>
                    <a:pt x="1033" y="818"/>
                    <a:pt x="1033" y="818"/>
                    <a:pt x="1033" y="818"/>
                  </a:cubicBezTo>
                  <a:cubicBezTo>
                    <a:pt x="1012" y="834"/>
                    <a:pt x="1012" y="834"/>
                    <a:pt x="1012" y="834"/>
                  </a:cubicBezTo>
                  <a:cubicBezTo>
                    <a:pt x="1096" y="923"/>
                    <a:pt x="1096" y="923"/>
                    <a:pt x="1096" y="923"/>
                  </a:cubicBezTo>
                  <a:cubicBezTo>
                    <a:pt x="1085" y="949"/>
                    <a:pt x="1085" y="949"/>
                    <a:pt x="1085" y="949"/>
                  </a:cubicBezTo>
                  <a:cubicBezTo>
                    <a:pt x="1064" y="928"/>
                    <a:pt x="1064" y="928"/>
                    <a:pt x="1064" y="928"/>
                  </a:cubicBezTo>
                  <a:cubicBezTo>
                    <a:pt x="1043" y="949"/>
                    <a:pt x="1043" y="949"/>
                    <a:pt x="1043" y="949"/>
                  </a:cubicBezTo>
                  <a:cubicBezTo>
                    <a:pt x="1064" y="970"/>
                    <a:pt x="1064" y="970"/>
                    <a:pt x="1064" y="970"/>
                  </a:cubicBezTo>
                  <a:cubicBezTo>
                    <a:pt x="1059" y="996"/>
                    <a:pt x="1059" y="996"/>
                    <a:pt x="1059" y="996"/>
                  </a:cubicBezTo>
                  <a:cubicBezTo>
                    <a:pt x="1116" y="1032"/>
                    <a:pt x="1116" y="1032"/>
                    <a:pt x="1116" y="1032"/>
                  </a:cubicBezTo>
                  <a:cubicBezTo>
                    <a:pt x="1116" y="1069"/>
                    <a:pt x="1116" y="1069"/>
                    <a:pt x="1116" y="1069"/>
                  </a:cubicBezTo>
                  <a:cubicBezTo>
                    <a:pt x="1126" y="1076"/>
                    <a:pt x="1126" y="1076"/>
                    <a:pt x="1126" y="1076"/>
                  </a:cubicBezTo>
                  <a:cubicBezTo>
                    <a:pt x="1169" y="1111"/>
                    <a:pt x="1169" y="1111"/>
                    <a:pt x="1169" y="1111"/>
                  </a:cubicBezTo>
                  <a:cubicBezTo>
                    <a:pt x="1075" y="1163"/>
                    <a:pt x="1075" y="1163"/>
                    <a:pt x="1075" y="1163"/>
                  </a:cubicBezTo>
                  <a:lnTo>
                    <a:pt x="1059" y="1178"/>
                  </a:lnTo>
                  <a:close/>
                </a:path>
              </a:pathLst>
            </a:custGeom>
            <a:solidFill>
              <a:srgbClr val="A6A6A6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8" name="ร้อยเอ็ด">
              <a:extLst>
                <a:ext uri="{FF2B5EF4-FFF2-40B4-BE49-F238E27FC236}">
                  <a16:creationId xmlns:a16="http://schemas.microsoft.com/office/drawing/2014/main" id="{534ABC7F-E214-46FF-86DD-3FD9D7377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9921" y="2076623"/>
              <a:ext cx="389546" cy="400519"/>
            </a:xfrm>
            <a:custGeom>
              <a:avLst/>
              <a:gdLst>
                <a:gd name="T0" fmla="*/ 944 w 951"/>
                <a:gd name="T1" fmla="*/ 183 h 981"/>
                <a:gd name="T2" fmla="*/ 861 w 951"/>
                <a:gd name="T3" fmla="*/ 277 h 981"/>
                <a:gd name="T4" fmla="*/ 741 w 951"/>
                <a:gd name="T5" fmla="*/ 334 h 981"/>
                <a:gd name="T6" fmla="*/ 746 w 951"/>
                <a:gd name="T7" fmla="*/ 407 h 981"/>
                <a:gd name="T8" fmla="*/ 663 w 951"/>
                <a:gd name="T9" fmla="*/ 454 h 981"/>
                <a:gd name="T10" fmla="*/ 668 w 951"/>
                <a:gd name="T11" fmla="*/ 496 h 981"/>
                <a:gd name="T12" fmla="*/ 673 w 951"/>
                <a:gd name="T13" fmla="*/ 574 h 981"/>
                <a:gd name="T14" fmla="*/ 663 w 951"/>
                <a:gd name="T15" fmla="*/ 637 h 981"/>
                <a:gd name="T16" fmla="*/ 767 w 951"/>
                <a:gd name="T17" fmla="*/ 637 h 981"/>
                <a:gd name="T18" fmla="*/ 803 w 951"/>
                <a:gd name="T19" fmla="*/ 741 h 981"/>
                <a:gd name="T20" fmla="*/ 750 w 951"/>
                <a:gd name="T21" fmla="*/ 842 h 981"/>
                <a:gd name="T22" fmla="*/ 715 w 951"/>
                <a:gd name="T23" fmla="*/ 856 h 981"/>
                <a:gd name="T24" fmla="*/ 642 w 951"/>
                <a:gd name="T25" fmla="*/ 944 h 981"/>
                <a:gd name="T26" fmla="*/ 600 w 951"/>
                <a:gd name="T27" fmla="*/ 981 h 981"/>
                <a:gd name="T28" fmla="*/ 532 w 951"/>
                <a:gd name="T29" fmla="*/ 929 h 981"/>
                <a:gd name="T30" fmla="*/ 454 w 951"/>
                <a:gd name="T31" fmla="*/ 955 h 981"/>
                <a:gd name="T32" fmla="*/ 292 w 951"/>
                <a:gd name="T33" fmla="*/ 929 h 981"/>
                <a:gd name="T34" fmla="*/ 224 w 951"/>
                <a:gd name="T35" fmla="*/ 965 h 981"/>
                <a:gd name="T36" fmla="*/ 124 w 951"/>
                <a:gd name="T37" fmla="*/ 947 h 981"/>
                <a:gd name="T38" fmla="*/ 115 w 951"/>
                <a:gd name="T39" fmla="*/ 949 h 981"/>
                <a:gd name="T40" fmla="*/ 68 w 951"/>
                <a:gd name="T41" fmla="*/ 876 h 981"/>
                <a:gd name="T42" fmla="*/ 0 w 951"/>
                <a:gd name="T43" fmla="*/ 814 h 981"/>
                <a:gd name="T44" fmla="*/ 26 w 951"/>
                <a:gd name="T45" fmla="*/ 720 h 981"/>
                <a:gd name="T46" fmla="*/ 73 w 951"/>
                <a:gd name="T47" fmla="*/ 689 h 981"/>
                <a:gd name="T48" fmla="*/ 136 w 951"/>
                <a:gd name="T49" fmla="*/ 689 h 981"/>
                <a:gd name="T50" fmla="*/ 162 w 951"/>
                <a:gd name="T51" fmla="*/ 517 h 981"/>
                <a:gd name="T52" fmla="*/ 167 w 951"/>
                <a:gd name="T53" fmla="*/ 444 h 981"/>
                <a:gd name="T54" fmla="*/ 162 w 951"/>
                <a:gd name="T55" fmla="*/ 360 h 981"/>
                <a:gd name="T56" fmla="*/ 204 w 951"/>
                <a:gd name="T57" fmla="*/ 261 h 981"/>
                <a:gd name="T58" fmla="*/ 261 w 951"/>
                <a:gd name="T59" fmla="*/ 261 h 981"/>
                <a:gd name="T60" fmla="*/ 324 w 951"/>
                <a:gd name="T61" fmla="*/ 271 h 981"/>
                <a:gd name="T62" fmla="*/ 350 w 951"/>
                <a:gd name="T63" fmla="*/ 235 h 981"/>
                <a:gd name="T64" fmla="*/ 423 w 951"/>
                <a:gd name="T65" fmla="*/ 167 h 981"/>
                <a:gd name="T66" fmla="*/ 376 w 951"/>
                <a:gd name="T67" fmla="*/ 84 h 981"/>
                <a:gd name="T68" fmla="*/ 537 w 951"/>
                <a:gd name="T69" fmla="*/ 11 h 981"/>
                <a:gd name="T70" fmla="*/ 652 w 951"/>
                <a:gd name="T71" fmla="*/ 32 h 981"/>
                <a:gd name="T72" fmla="*/ 683 w 951"/>
                <a:gd name="T73" fmla="*/ 78 h 981"/>
                <a:gd name="T74" fmla="*/ 856 w 951"/>
                <a:gd name="T75" fmla="*/ 47 h 981"/>
                <a:gd name="T76" fmla="*/ 861 w 951"/>
                <a:gd name="T77" fmla="*/ 42 h 981"/>
                <a:gd name="T78" fmla="*/ 908 w 951"/>
                <a:gd name="T79" fmla="*/ 0 h 981"/>
                <a:gd name="T80" fmla="*/ 923 w 951"/>
                <a:gd name="T81" fmla="*/ 131 h 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51" h="981">
                  <a:moveTo>
                    <a:pt x="951" y="140"/>
                  </a:moveTo>
                  <a:cubicBezTo>
                    <a:pt x="944" y="183"/>
                    <a:pt x="944" y="183"/>
                    <a:pt x="944" y="183"/>
                  </a:cubicBezTo>
                  <a:cubicBezTo>
                    <a:pt x="866" y="230"/>
                    <a:pt x="866" y="230"/>
                    <a:pt x="866" y="230"/>
                  </a:cubicBezTo>
                  <a:cubicBezTo>
                    <a:pt x="861" y="277"/>
                    <a:pt x="861" y="277"/>
                    <a:pt x="861" y="277"/>
                  </a:cubicBezTo>
                  <a:cubicBezTo>
                    <a:pt x="777" y="324"/>
                    <a:pt x="777" y="324"/>
                    <a:pt x="777" y="324"/>
                  </a:cubicBezTo>
                  <a:cubicBezTo>
                    <a:pt x="741" y="334"/>
                    <a:pt x="741" y="334"/>
                    <a:pt x="741" y="334"/>
                  </a:cubicBezTo>
                  <a:cubicBezTo>
                    <a:pt x="730" y="381"/>
                    <a:pt x="730" y="381"/>
                    <a:pt x="730" y="381"/>
                  </a:cubicBezTo>
                  <a:cubicBezTo>
                    <a:pt x="746" y="407"/>
                    <a:pt x="746" y="407"/>
                    <a:pt x="746" y="407"/>
                  </a:cubicBezTo>
                  <a:cubicBezTo>
                    <a:pt x="730" y="454"/>
                    <a:pt x="730" y="454"/>
                    <a:pt x="730" y="454"/>
                  </a:cubicBezTo>
                  <a:cubicBezTo>
                    <a:pt x="663" y="454"/>
                    <a:pt x="663" y="454"/>
                    <a:pt x="663" y="454"/>
                  </a:cubicBezTo>
                  <a:cubicBezTo>
                    <a:pt x="657" y="475"/>
                    <a:pt x="657" y="475"/>
                    <a:pt x="657" y="475"/>
                  </a:cubicBezTo>
                  <a:cubicBezTo>
                    <a:pt x="668" y="496"/>
                    <a:pt x="668" y="496"/>
                    <a:pt x="668" y="496"/>
                  </a:cubicBezTo>
                  <a:cubicBezTo>
                    <a:pt x="657" y="537"/>
                    <a:pt x="657" y="537"/>
                    <a:pt x="657" y="537"/>
                  </a:cubicBezTo>
                  <a:cubicBezTo>
                    <a:pt x="673" y="574"/>
                    <a:pt x="673" y="574"/>
                    <a:pt x="673" y="574"/>
                  </a:cubicBezTo>
                  <a:cubicBezTo>
                    <a:pt x="652" y="631"/>
                    <a:pt x="652" y="631"/>
                    <a:pt x="652" y="631"/>
                  </a:cubicBezTo>
                  <a:cubicBezTo>
                    <a:pt x="663" y="637"/>
                    <a:pt x="663" y="637"/>
                    <a:pt x="663" y="637"/>
                  </a:cubicBezTo>
                  <a:cubicBezTo>
                    <a:pt x="663" y="637"/>
                    <a:pt x="725" y="595"/>
                    <a:pt x="730" y="600"/>
                  </a:cubicBezTo>
                  <a:cubicBezTo>
                    <a:pt x="736" y="605"/>
                    <a:pt x="767" y="637"/>
                    <a:pt x="767" y="637"/>
                  </a:cubicBezTo>
                  <a:cubicBezTo>
                    <a:pt x="767" y="637"/>
                    <a:pt x="751" y="694"/>
                    <a:pt x="756" y="699"/>
                  </a:cubicBezTo>
                  <a:cubicBezTo>
                    <a:pt x="762" y="704"/>
                    <a:pt x="803" y="741"/>
                    <a:pt x="803" y="741"/>
                  </a:cubicBezTo>
                  <a:cubicBezTo>
                    <a:pt x="803" y="793"/>
                    <a:pt x="803" y="793"/>
                    <a:pt x="803" y="793"/>
                  </a:cubicBezTo>
                  <a:cubicBezTo>
                    <a:pt x="750" y="842"/>
                    <a:pt x="750" y="842"/>
                    <a:pt x="750" y="842"/>
                  </a:cubicBezTo>
                  <a:cubicBezTo>
                    <a:pt x="746" y="835"/>
                    <a:pt x="746" y="835"/>
                    <a:pt x="746" y="835"/>
                  </a:cubicBezTo>
                  <a:cubicBezTo>
                    <a:pt x="715" y="856"/>
                    <a:pt x="715" y="856"/>
                    <a:pt x="715" y="856"/>
                  </a:cubicBezTo>
                  <a:cubicBezTo>
                    <a:pt x="682" y="895"/>
                    <a:pt x="682" y="895"/>
                    <a:pt x="682" y="895"/>
                  </a:cubicBezTo>
                  <a:cubicBezTo>
                    <a:pt x="642" y="944"/>
                    <a:pt x="642" y="944"/>
                    <a:pt x="642" y="944"/>
                  </a:cubicBezTo>
                  <a:cubicBezTo>
                    <a:pt x="633" y="971"/>
                    <a:pt x="633" y="971"/>
                    <a:pt x="633" y="971"/>
                  </a:cubicBezTo>
                  <a:cubicBezTo>
                    <a:pt x="600" y="981"/>
                    <a:pt x="600" y="981"/>
                    <a:pt x="600" y="981"/>
                  </a:cubicBezTo>
                  <a:cubicBezTo>
                    <a:pt x="553" y="949"/>
                    <a:pt x="553" y="949"/>
                    <a:pt x="553" y="949"/>
                  </a:cubicBezTo>
                  <a:cubicBezTo>
                    <a:pt x="532" y="929"/>
                    <a:pt x="532" y="929"/>
                    <a:pt x="532" y="929"/>
                  </a:cubicBezTo>
                  <a:cubicBezTo>
                    <a:pt x="496" y="929"/>
                    <a:pt x="496" y="929"/>
                    <a:pt x="496" y="929"/>
                  </a:cubicBezTo>
                  <a:cubicBezTo>
                    <a:pt x="454" y="955"/>
                    <a:pt x="454" y="955"/>
                    <a:pt x="454" y="955"/>
                  </a:cubicBezTo>
                  <a:cubicBezTo>
                    <a:pt x="344" y="955"/>
                    <a:pt x="344" y="955"/>
                    <a:pt x="344" y="955"/>
                  </a:cubicBezTo>
                  <a:cubicBezTo>
                    <a:pt x="292" y="929"/>
                    <a:pt x="292" y="929"/>
                    <a:pt x="292" y="929"/>
                  </a:cubicBezTo>
                  <a:cubicBezTo>
                    <a:pt x="261" y="939"/>
                    <a:pt x="261" y="939"/>
                    <a:pt x="261" y="939"/>
                  </a:cubicBezTo>
                  <a:cubicBezTo>
                    <a:pt x="224" y="965"/>
                    <a:pt x="224" y="965"/>
                    <a:pt x="224" y="965"/>
                  </a:cubicBezTo>
                  <a:cubicBezTo>
                    <a:pt x="162" y="939"/>
                    <a:pt x="162" y="939"/>
                    <a:pt x="162" y="939"/>
                  </a:cubicBezTo>
                  <a:cubicBezTo>
                    <a:pt x="124" y="947"/>
                    <a:pt x="124" y="947"/>
                    <a:pt x="124" y="947"/>
                  </a:cubicBezTo>
                  <a:cubicBezTo>
                    <a:pt x="124" y="947"/>
                    <a:pt x="124" y="947"/>
                    <a:pt x="124" y="947"/>
                  </a:cubicBezTo>
                  <a:cubicBezTo>
                    <a:pt x="115" y="949"/>
                    <a:pt x="115" y="949"/>
                    <a:pt x="115" y="949"/>
                  </a:cubicBezTo>
                  <a:cubicBezTo>
                    <a:pt x="125" y="876"/>
                    <a:pt x="125" y="876"/>
                    <a:pt x="125" y="876"/>
                  </a:cubicBezTo>
                  <a:cubicBezTo>
                    <a:pt x="125" y="876"/>
                    <a:pt x="68" y="882"/>
                    <a:pt x="68" y="876"/>
                  </a:cubicBezTo>
                  <a:cubicBezTo>
                    <a:pt x="68" y="873"/>
                    <a:pt x="35" y="843"/>
                    <a:pt x="15" y="826"/>
                  </a:cubicBezTo>
                  <a:cubicBezTo>
                    <a:pt x="6" y="819"/>
                    <a:pt x="0" y="814"/>
                    <a:pt x="0" y="814"/>
                  </a:cubicBezTo>
                  <a:cubicBezTo>
                    <a:pt x="26" y="746"/>
                    <a:pt x="26" y="746"/>
                    <a:pt x="26" y="746"/>
                  </a:cubicBezTo>
                  <a:cubicBezTo>
                    <a:pt x="26" y="720"/>
                    <a:pt x="26" y="720"/>
                    <a:pt x="26" y="720"/>
                  </a:cubicBezTo>
                  <a:cubicBezTo>
                    <a:pt x="58" y="710"/>
                    <a:pt x="58" y="710"/>
                    <a:pt x="58" y="710"/>
                  </a:cubicBezTo>
                  <a:cubicBezTo>
                    <a:pt x="73" y="689"/>
                    <a:pt x="73" y="689"/>
                    <a:pt x="73" y="689"/>
                  </a:cubicBezTo>
                  <a:cubicBezTo>
                    <a:pt x="110" y="704"/>
                    <a:pt x="110" y="704"/>
                    <a:pt x="110" y="704"/>
                  </a:cubicBezTo>
                  <a:cubicBezTo>
                    <a:pt x="136" y="689"/>
                    <a:pt x="136" y="689"/>
                    <a:pt x="136" y="689"/>
                  </a:cubicBezTo>
                  <a:cubicBezTo>
                    <a:pt x="125" y="647"/>
                    <a:pt x="125" y="647"/>
                    <a:pt x="125" y="647"/>
                  </a:cubicBezTo>
                  <a:cubicBezTo>
                    <a:pt x="162" y="517"/>
                    <a:pt x="162" y="517"/>
                    <a:pt x="162" y="517"/>
                  </a:cubicBezTo>
                  <a:cubicBezTo>
                    <a:pt x="188" y="506"/>
                    <a:pt x="188" y="506"/>
                    <a:pt x="188" y="506"/>
                  </a:cubicBezTo>
                  <a:cubicBezTo>
                    <a:pt x="167" y="444"/>
                    <a:pt x="167" y="444"/>
                    <a:pt x="167" y="444"/>
                  </a:cubicBezTo>
                  <a:cubicBezTo>
                    <a:pt x="177" y="397"/>
                    <a:pt x="177" y="397"/>
                    <a:pt x="177" y="397"/>
                  </a:cubicBezTo>
                  <a:cubicBezTo>
                    <a:pt x="162" y="360"/>
                    <a:pt x="162" y="360"/>
                    <a:pt x="162" y="360"/>
                  </a:cubicBezTo>
                  <a:cubicBezTo>
                    <a:pt x="167" y="318"/>
                    <a:pt x="167" y="318"/>
                    <a:pt x="167" y="318"/>
                  </a:cubicBezTo>
                  <a:cubicBezTo>
                    <a:pt x="204" y="261"/>
                    <a:pt x="204" y="261"/>
                    <a:pt x="204" y="261"/>
                  </a:cubicBezTo>
                  <a:cubicBezTo>
                    <a:pt x="235" y="240"/>
                    <a:pt x="235" y="240"/>
                    <a:pt x="235" y="240"/>
                  </a:cubicBezTo>
                  <a:cubicBezTo>
                    <a:pt x="261" y="261"/>
                    <a:pt x="261" y="261"/>
                    <a:pt x="261" y="261"/>
                  </a:cubicBezTo>
                  <a:cubicBezTo>
                    <a:pt x="297" y="251"/>
                    <a:pt x="297" y="251"/>
                    <a:pt x="297" y="251"/>
                  </a:cubicBezTo>
                  <a:cubicBezTo>
                    <a:pt x="324" y="271"/>
                    <a:pt x="324" y="271"/>
                    <a:pt x="324" y="271"/>
                  </a:cubicBezTo>
                  <a:cubicBezTo>
                    <a:pt x="334" y="256"/>
                    <a:pt x="334" y="256"/>
                    <a:pt x="334" y="256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412" y="235"/>
                    <a:pt x="412" y="235"/>
                    <a:pt x="412" y="235"/>
                  </a:cubicBezTo>
                  <a:cubicBezTo>
                    <a:pt x="423" y="167"/>
                    <a:pt x="423" y="167"/>
                    <a:pt x="423" y="167"/>
                  </a:cubicBezTo>
                  <a:cubicBezTo>
                    <a:pt x="391" y="115"/>
                    <a:pt x="391" y="115"/>
                    <a:pt x="391" y="115"/>
                  </a:cubicBezTo>
                  <a:cubicBezTo>
                    <a:pt x="376" y="84"/>
                    <a:pt x="376" y="84"/>
                    <a:pt x="376" y="84"/>
                  </a:cubicBezTo>
                  <a:cubicBezTo>
                    <a:pt x="485" y="5"/>
                    <a:pt x="485" y="5"/>
                    <a:pt x="485" y="5"/>
                  </a:cubicBezTo>
                  <a:cubicBezTo>
                    <a:pt x="537" y="11"/>
                    <a:pt x="537" y="11"/>
                    <a:pt x="537" y="11"/>
                  </a:cubicBezTo>
                  <a:cubicBezTo>
                    <a:pt x="579" y="47"/>
                    <a:pt x="579" y="47"/>
                    <a:pt x="579" y="47"/>
                  </a:cubicBezTo>
                  <a:cubicBezTo>
                    <a:pt x="652" y="32"/>
                    <a:pt x="652" y="32"/>
                    <a:pt x="652" y="32"/>
                  </a:cubicBezTo>
                  <a:cubicBezTo>
                    <a:pt x="673" y="37"/>
                    <a:pt x="673" y="37"/>
                    <a:pt x="673" y="37"/>
                  </a:cubicBezTo>
                  <a:cubicBezTo>
                    <a:pt x="683" y="78"/>
                    <a:pt x="683" y="78"/>
                    <a:pt x="683" y="78"/>
                  </a:cubicBezTo>
                  <a:cubicBezTo>
                    <a:pt x="788" y="37"/>
                    <a:pt x="788" y="37"/>
                    <a:pt x="788" y="37"/>
                  </a:cubicBezTo>
                  <a:cubicBezTo>
                    <a:pt x="856" y="47"/>
                    <a:pt x="856" y="47"/>
                    <a:pt x="856" y="47"/>
                  </a:cubicBezTo>
                  <a:cubicBezTo>
                    <a:pt x="860" y="39"/>
                    <a:pt x="860" y="39"/>
                    <a:pt x="860" y="39"/>
                  </a:cubicBezTo>
                  <a:cubicBezTo>
                    <a:pt x="861" y="42"/>
                    <a:pt x="861" y="42"/>
                    <a:pt x="861" y="42"/>
                  </a:cubicBezTo>
                  <a:cubicBezTo>
                    <a:pt x="887" y="26"/>
                    <a:pt x="887" y="26"/>
                    <a:pt x="887" y="26"/>
                  </a:cubicBezTo>
                  <a:cubicBezTo>
                    <a:pt x="908" y="0"/>
                    <a:pt x="908" y="0"/>
                    <a:pt x="908" y="0"/>
                  </a:cubicBezTo>
                  <a:cubicBezTo>
                    <a:pt x="929" y="58"/>
                    <a:pt x="929" y="58"/>
                    <a:pt x="929" y="58"/>
                  </a:cubicBezTo>
                  <a:cubicBezTo>
                    <a:pt x="923" y="131"/>
                    <a:pt x="923" y="131"/>
                    <a:pt x="923" y="131"/>
                  </a:cubicBezTo>
                  <a:lnTo>
                    <a:pt x="951" y="140"/>
                  </a:lnTo>
                  <a:close/>
                </a:path>
              </a:pathLst>
            </a:custGeom>
            <a:solidFill>
              <a:srgbClr val="A6A6A6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9" name="ยโสธร">
              <a:extLst>
                <a:ext uri="{FF2B5EF4-FFF2-40B4-BE49-F238E27FC236}">
                  <a16:creationId xmlns:a16="http://schemas.microsoft.com/office/drawing/2014/main" id="{0567AECA-8A0B-4944-B146-F3EC8A986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6934" y="2126002"/>
              <a:ext cx="292617" cy="395032"/>
            </a:xfrm>
            <a:custGeom>
              <a:avLst/>
              <a:gdLst>
                <a:gd name="T0" fmla="*/ 715 w 715"/>
                <a:gd name="T1" fmla="*/ 219 h 967"/>
                <a:gd name="T2" fmla="*/ 699 w 715"/>
                <a:gd name="T3" fmla="*/ 235 h 967"/>
                <a:gd name="T4" fmla="*/ 569 w 715"/>
                <a:gd name="T5" fmla="*/ 198 h 967"/>
                <a:gd name="T6" fmla="*/ 464 w 715"/>
                <a:gd name="T7" fmla="*/ 261 h 967"/>
                <a:gd name="T8" fmla="*/ 459 w 715"/>
                <a:gd name="T9" fmla="*/ 344 h 967"/>
                <a:gd name="T10" fmla="*/ 391 w 715"/>
                <a:gd name="T11" fmla="*/ 417 h 967"/>
                <a:gd name="T12" fmla="*/ 365 w 715"/>
                <a:gd name="T13" fmla="*/ 553 h 967"/>
                <a:gd name="T14" fmla="*/ 412 w 715"/>
                <a:gd name="T15" fmla="*/ 699 h 967"/>
                <a:gd name="T16" fmla="*/ 468 w 715"/>
                <a:gd name="T17" fmla="*/ 722 h 967"/>
                <a:gd name="T18" fmla="*/ 391 w 715"/>
                <a:gd name="T19" fmla="*/ 741 h 967"/>
                <a:gd name="T20" fmla="*/ 339 w 715"/>
                <a:gd name="T21" fmla="*/ 751 h 967"/>
                <a:gd name="T22" fmla="*/ 323 w 715"/>
                <a:gd name="T23" fmla="*/ 809 h 967"/>
                <a:gd name="T24" fmla="*/ 329 w 715"/>
                <a:gd name="T25" fmla="*/ 856 h 967"/>
                <a:gd name="T26" fmla="*/ 360 w 715"/>
                <a:gd name="T27" fmla="*/ 887 h 967"/>
                <a:gd name="T28" fmla="*/ 370 w 715"/>
                <a:gd name="T29" fmla="*/ 918 h 967"/>
                <a:gd name="T30" fmla="*/ 355 w 715"/>
                <a:gd name="T31" fmla="*/ 934 h 967"/>
                <a:gd name="T32" fmla="*/ 350 w 715"/>
                <a:gd name="T33" fmla="*/ 967 h 967"/>
                <a:gd name="T34" fmla="*/ 334 w 715"/>
                <a:gd name="T35" fmla="*/ 965 h 967"/>
                <a:gd name="T36" fmla="*/ 323 w 715"/>
                <a:gd name="T37" fmla="*/ 929 h 967"/>
                <a:gd name="T38" fmla="*/ 292 w 715"/>
                <a:gd name="T39" fmla="*/ 929 h 967"/>
                <a:gd name="T40" fmla="*/ 204 w 715"/>
                <a:gd name="T41" fmla="*/ 892 h 967"/>
                <a:gd name="T42" fmla="*/ 198 w 715"/>
                <a:gd name="T43" fmla="*/ 850 h 967"/>
                <a:gd name="T44" fmla="*/ 150 w 715"/>
                <a:gd name="T45" fmla="*/ 807 h 967"/>
                <a:gd name="T46" fmla="*/ 104 w 715"/>
                <a:gd name="T47" fmla="*/ 767 h 967"/>
                <a:gd name="T48" fmla="*/ 104 w 715"/>
                <a:gd name="T49" fmla="*/ 736 h 967"/>
                <a:gd name="T50" fmla="*/ 98 w 715"/>
                <a:gd name="T51" fmla="*/ 722 h 967"/>
                <a:gd name="T52" fmla="*/ 151 w 715"/>
                <a:gd name="T53" fmla="*/ 673 h 967"/>
                <a:gd name="T54" fmla="*/ 151 w 715"/>
                <a:gd name="T55" fmla="*/ 621 h 967"/>
                <a:gd name="T56" fmla="*/ 104 w 715"/>
                <a:gd name="T57" fmla="*/ 579 h 967"/>
                <a:gd name="T58" fmla="*/ 115 w 715"/>
                <a:gd name="T59" fmla="*/ 517 h 967"/>
                <a:gd name="T60" fmla="*/ 78 w 715"/>
                <a:gd name="T61" fmla="*/ 480 h 967"/>
                <a:gd name="T62" fmla="*/ 11 w 715"/>
                <a:gd name="T63" fmla="*/ 517 h 967"/>
                <a:gd name="T64" fmla="*/ 0 w 715"/>
                <a:gd name="T65" fmla="*/ 511 h 967"/>
                <a:gd name="T66" fmla="*/ 21 w 715"/>
                <a:gd name="T67" fmla="*/ 454 h 967"/>
                <a:gd name="T68" fmla="*/ 5 w 715"/>
                <a:gd name="T69" fmla="*/ 417 h 967"/>
                <a:gd name="T70" fmla="*/ 16 w 715"/>
                <a:gd name="T71" fmla="*/ 376 h 967"/>
                <a:gd name="T72" fmla="*/ 5 w 715"/>
                <a:gd name="T73" fmla="*/ 355 h 967"/>
                <a:gd name="T74" fmla="*/ 11 w 715"/>
                <a:gd name="T75" fmla="*/ 334 h 967"/>
                <a:gd name="T76" fmla="*/ 78 w 715"/>
                <a:gd name="T77" fmla="*/ 334 h 967"/>
                <a:gd name="T78" fmla="*/ 94 w 715"/>
                <a:gd name="T79" fmla="*/ 287 h 967"/>
                <a:gd name="T80" fmla="*/ 78 w 715"/>
                <a:gd name="T81" fmla="*/ 261 h 967"/>
                <a:gd name="T82" fmla="*/ 89 w 715"/>
                <a:gd name="T83" fmla="*/ 214 h 967"/>
                <a:gd name="T84" fmla="*/ 125 w 715"/>
                <a:gd name="T85" fmla="*/ 204 h 967"/>
                <a:gd name="T86" fmla="*/ 209 w 715"/>
                <a:gd name="T87" fmla="*/ 157 h 967"/>
                <a:gd name="T88" fmla="*/ 214 w 715"/>
                <a:gd name="T89" fmla="*/ 110 h 967"/>
                <a:gd name="T90" fmla="*/ 292 w 715"/>
                <a:gd name="T91" fmla="*/ 63 h 967"/>
                <a:gd name="T92" fmla="*/ 299 w 715"/>
                <a:gd name="T93" fmla="*/ 20 h 967"/>
                <a:gd name="T94" fmla="*/ 303 w 715"/>
                <a:gd name="T95" fmla="*/ 21 h 967"/>
                <a:gd name="T96" fmla="*/ 334 w 715"/>
                <a:gd name="T97" fmla="*/ 0 h 967"/>
                <a:gd name="T98" fmla="*/ 365 w 715"/>
                <a:gd name="T99" fmla="*/ 0 h 967"/>
                <a:gd name="T100" fmla="*/ 428 w 715"/>
                <a:gd name="T101" fmla="*/ 11 h 967"/>
                <a:gd name="T102" fmla="*/ 441 w 715"/>
                <a:gd name="T103" fmla="*/ 29 h 967"/>
                <a:gd name="T104" fmla="*/ 443 w 715"/>
                <a:gd name="T105" fmla="*/ 31 h 967"/>
                <a:gd name="T106" fmla="*/ 475 w 715"/>
                <a:gd name="T107" fmla="*/ 31 h 967"/>
                <a:gd name="T108" fmla="*/ 485 w 715"/>
                <a:gd name="T109" fmla="*/ 68 h 967"/>
                <a:gd name="T110" fmla="*/ 522 w 715"/>
                <a:gd name="T111" fmla="*/ 104 h 967"/>
                <a:gd name="T112" fmla="*/ 558 w 715"/>
                <a:gd name="T113" fmla="*/ 120 h 967"/>
                <a:gd name="T114" fmla="*/ 579 w 715"/>
                <a:gd name="T115" fmla="*/ 94 h 967"/>
                <a:gd name="T116" fmla="*/ 600 w 715"/>
                <a:gd name="T117" fmla="*/ 120 h 967"/>
                <a:gd name="T118" fmla="*/ 647 w 715"/>
                <a:gd name="T119" fmla="*/ 141 h 967"/>
                <a:gd name="T120" fmla="*/ 704 w 715"/>
                <a:gd name="T121" fmla="*/ 152 h 967"/>
                <a:gd name="T122" fmla="*/ 704 w 715"/>
                <a:gd name="T123" fmla="*/ 152 h 967"/>
                <a:gd name="T124" fmla="*/ 715 w 715"/>
                <a:gd name="T125" fmla="*/ 219 h 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5" h="967">
                  <a:moveTo>
                    <a:pt x="715" y="219"/>
                  </a:moveTo>
                  <a:cubicBezTo>
                    <a:pt x="699" y="235"/>
                    <a:pt x="699" y="235"/>
                    <a:pt x="699" y="235"/>
                  </a:cubicBezTo>
                  <a:cubicBezTo>
                    <a:pt x="569" y="198"/>
                    <a:pt x="569" y="198"/>
                    <a:pt x="569" y="198"/>
                  </a:cubicBezTo>
                  <a:cubicBezTo>
                    <a:pt x="464" y="261"/>
                    <a:pt x="464" y="261"/>
                    <a:pt x="464" y="261"/>
                  </a:cubicBezTo>
                  <a:cubicBezTo>
                    <a:pt x="459" y="344"/>
                    <a:pt x="459" y="344"/>
                    <a:pt x="459" y="344"/>
                  </a:cubicBezTo>
                  <a:cubicBezTo>
                    <a:pt x="391" y="417"/>
                    <a:pt x="391" y="417"/>
                    <a:pt x="391" y="417"/>
                  </a:cubicBezTo>
                  <a:cubicBezTo>
                    <a:pt x="365" y="553"/>
                    <a:pt x="365" y="553"/>
                    <a:pt x="365" y="553"/>
                  </a:cubicBezTo>
                  <a:cubicBezTo>
                    <a:pt x="412" y="699"/>
                    <a:pt x="412" y="699"/>
                    <a:pt x="412" y="699"/>
                  </a:cubicBezTo>
                  <a:cubicBezTo>
                    <a:pt x="468" y="722"/>
                    <a:pt x="468" y="722"/>
                    <a:pt x="468" y="722"/>
                  </a:cubicBezTo>
                  <a:cubicBezTo>
                    <a:pt x="391" y="741"/>
                    <a:pt x="391" y="741"/>
                    <a:pt x="391" y="741"/>
                  </a:cubicBezTo>
                  <a:cubicBezTo>
                    <a:pt x="339" y="751"/>
                    <a:pt x="339" y="751"/>
                    <a:pt x="339" y="751"/>
                  </a:cubicBezTo>
                  <a:cubicBezTo>
                    <a:pt x="323" y="809"/>
                    <a:pt x="323" y="809"/>
                    <a:pt x="323" y="809"/>
                  </a:cubicBezTo>
                  <a:cubicBezTo>
                    <a:pt x="329" y="856"/>
                    <a:pt x="329" y="856"/>
                    <a:pt x="329" y="856"/>
                  </a:cubicBezTo>
                  <a:cubicBezTo>
                    <a:pt x="360" y="887"/>
                    <a:pt x="360" y="887"/>
                    <a:pt x="360" y="887"/>
                  </a:cubicBezTo>
                  <a:cubicBezTo>
                    <a:pt x="370" y="918"/>
                    <a:pt x="370" y="918"/>
                    <a:pt x="370" y="918"/>
                  </a:cubicBezTo>
                  <a:cubicBezTo>
                    <a:pt x="355" y="934"/>
                    <a:pt x="355" y="934"/>
                    <a:pt x="355" y="934"/>
                  </a:cubicBezTo>
                  <a:cubicBezTo>
                    <a:pt x="350" y="967"/>
                    <a:pt x="350" y="967"/>
                    <a:pt x="350" y="967"/>
                  </a:cubicBezTo>
                  <a:cubicBezTo>
                    <a:pt x="334" y="965"/>
                    <a:pt x="334" y="965"/>
                    <a:pt x="334" y="965"/>
                  </a:cubicBezTo>
                  <a:cubicBezTo>
                    <a:pt x="323" y="929"/>
                    <a:pt x="323" y="929"/>
                    <a:pt x="323" y="929"/>
                  </a:cubicBezTo>
                  <a:cubicBezTo>
                    <a:pt x="292" y="929"/>
                    <a:pt x="292" y="929"/>
                    <a:pt x="292" y="929"/>
                  </a:cubicBezTo>
                  <a:cubicBezTo>
                    <a:pt x="204" y="892"/>
                    <a:pt x="204" y="892"/>
                    <a:pt x="204" y="892"/>
                  </a:cubicBezTo>
                  <a:cubicBezTo>
                    <a:pt x="198" y="850"/>
                    <a:pt x="198" y="850"/>
                    <a:pt x="198" y="850"/>
                  </a:cubicBezTo>
                  <a:cubicBezTo>
                    <a:pt x="150" y="807"/>
                    <a:pt x="150" y="807"/>
                    <a:pt x="150" y="807"/>
                  </a:cubicBezTo>
                  <a:cubicBezTo>
                    <a:pt x="104" y="767"/>
                    <a:pt x="104" y="767"/>
                    <a:pt x="104" y="767"/>
                  </a:cubicBezTo>
                  <a:cubicBezTo>
                    <a:pt x="104" y="736"/>
                    <a:pt x="104" y="736"/>
                    <a:pt x="104" y="736"/>
                  </a:cubicBezTo>
                  <a:cubicBezTo>
                    <a:pt x="98" y="722"/>
                    <a:pt x="98" y="722"/>
                    <a:pt x="98" y="722"/>
                  </a:cubicBezTo>
                  <a:cubicBezTo>
                    <a:pt x="151" y="673"/>
                    <a:pt x="151" y="673"/>
                    <a:pt x="151" y="673"/>
                  </a:cubicBezTo>
                  <a:cubicBezTo>
                    <a:pt x="151" y="621"/>
                    <a:pt x="151" y="621"/>
                    <a:pt x="151" y="621"/>
                  </a:cubicBezTo>
                  <a:cubicBezTo>
                    <a:pt x="151" y="621"/>
                    <a:pt x="110" y="584"/>
                    <a:pt x="104" y="579"/>
                  </a:cubicBezTo>
                  <a:cubicBezTo>
                    <a:pt x="99" y="574"/>
                    <a:pt x="115" y="517"/>
                    <a:pt x="115" y="517"/>
                  </a:cubicBezTo>
                  <a:cubicBezTo>
                    <a:pt x="115" y="517"/>
                    <a:pt x="84" y="485"/>
                    <a:pt x="78" y="480"/>
                  </a:cubicBezTo>
                  <a:cubicBezTo>
                    <a:pt x="73" y="475"/>
                    <a:pt x="11" y="517"/>
                    <a:pt x="11" y="517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21" y="454"/>
                    <a:pt x="21" y="454"/>
                    <a:pt x="21" y="454"/>
                  </a:cubicBezTo>
                  <a:cubicBezTo>
                    <a:pt x="5" y="417"/>
                    <a:pt x="5" y="417"/>
                    <a:pt x="5" y="417"/>
                  </a:cubicBezTo>
                  <a:cubicBezTo>
                    <a:pt x="16" y="376"/>
                    <a:pt x="16" y="376"/>
                    <a:pt x="16" y="376"/>
                  </a:cubicBezTo>
                  <a:cubicBezTo>
                    <a:pt x="5" y="355"/>
                    <a:pt x="5" y="355"/>
                    <a:pt x="5" y="355"/>
                  </a:cubicBezTo>
                  <a:cubicBezTo>
                    <a:pt x="11" y="334"/>
                    <a:pt x="11" y="334"/>
                    <a:pt x="11" y="334"/>
                  </a:cubicBezTo>
                  <a:cubicBezTo>
                    <a:pt x="78" y="334"/>
                    <a:pt x="78" y="334"/>
                    <a:pt x="78" y="334"/>
                  </a:cubicBezTo>
                  <a:cubicBezTo>
                    <a:pt x="94" y="287"/>
                    <a:pt x="94" y="287"/>
                    <a:pt x="94" y="287"/>
                  </a:cubicBezTo>
                  <a:cubicBezTo>
                    <a:pt x="78" y="261"/>
                    <a:pt x="78" y="261"/>
                    <a:pt x="78" y="261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125" y="204"/>
                    <a:pt x="125" y="204"/>
                    <a:pt x="125" y="204"/>
                  </a:cubicBezTo>
                  <a:cubicBezTo>
                    <a:pt x="209" y="157"/>
                    <a:pt x="209" y="157"/>
                    <a:pt x="209" y="157"/>
                  </a:cubicBezTo>
                  <a:cubicBezTo>
                    <a:pt x="214" y="110"/>
                    <a:pt x="214" y="110"/>
                    <a:pt x="214" y="110"/>
                  </a:cubicBezTo>
                  <a:cubicBezTo>
                    <a:pt x="292" y="63"/>
                    <a:pt x="292" y="63"/>
                    <a:pt x="292" y="63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303" y="21"/>
                    <a:pt x="303" y="21"/>
                    <a:pt x="303" y="21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428" y="11"/>
                    <a:pt x="428" y="11"/>
                    <a:pt x="428" y="11"/>
                  </a:cubicBezTo>
                  <a:cubicBezTo>
                    <a:pt x="441" y="29"/>
                    <a:pt x="441" y="29"/>
                    <a:pt x="441" y="29"/>
                  </a:cubicBezTo>
                  <a:cubicBezTo>
                    <a:pt x="443" y="31"/>
                    <a:pt x="443" y="31"/>
                    <a:pt x="443" y="31"/>
                  </a:cubicBezTo>
                  <a:cubicBezTo>
                    <a:pt x="475" y="31"/>
                    <a:pt x="475" y="31"/>
                    <a:pt x="475" y="31"/>
                  </a:cubicBezTo>
                  <a:cubicBezTo>
                    <a:pt x="485" y="68"/>
                    <a:pt x="485" y="68"/>
                    <a:pt x="485" y="68"/>
                  </a:cubicBezTo>
                  <a:cubicBezTo>
                    <a:pt x="522" y="104"/>
                    <a:pt x="522" y="104"/>
                    <a:pt x="522" y="104"/>
                  </a:cubicBezTo>
                  <a:cubicBezTo>
                    <a:pt x="558" y="120"/>
                    <a:pt x="558" y="120"/>
                    <a:pt x="558" y="120"/>
                  </a:cubicBezTo>
                  <a:cubicBezTo>
                    <a:pt x="579" y="94"/>
                    <a:pt x="579" y="94"/>
                    <a:pt x="579" y="94"/>
                  </a:cubicBezTo>
                  <a:cubicBezTo>
                    <a:pt x="600" y="120"/>
                    <a:pt x="600" y="120"/>
                    <a:pt x="600" y="120"/>
                  </a:cubicBezTo>
                  <a:cubicBezTo>
                    <a:pt x="647" y="141"/>
                    <a:pt x="647" y="141"/>
                    <a:pt x="647" y="141"/>
                  </a:cubicBezTo>
                  <a:cubicBezTo>
                    <a:pt x="647" y="141"/>
                    <a:pt x="685" y="150"/>
                    <a:pt x="704" y="152"/>
                  </a:cubicBezTo>
                  <a:cubicBezTo>
                    <a:pt x="704" y="152"/>
                    <a:pt x="704" y="152"/>
                    <a:pt x="704" y="152"/>
                  </a:cubicBezTo>
                  <a:lnTo>
                    <a:pt x="715" y="219"/>
                  </a:lnTo>
                  <a:close/>
                </a:path>
              </a:pathLst>
            </a:custGeom>
            <a:solidFill>
              <a:srgbClr val="A6A6A6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0" name="มุกดาหาร">
              <a:extLst>
                <a:ext uri="{FF2B5EF4-FFF2-40B4-BE49-F238E27FC236}">
                  <a16:creationId xmlns:a16="http://schemas.microsoft.com/office/drawing/2014/main" id="{3EE22D40-FE44-4568-AD08-852191FC9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2538" y="1917512"/>
              <a:ext cx="323708" cy="270670"/>
            </a:xfrm>
            <a:custGeom>
              <a:avLst/>
              <a:gdLst>
                <a:gd name="T0" fmla="*/ 766 w 790"/>
                <a:gd name="T1" fmla="*/ 593 h 662"/>
                <a:gd name="T2" fmla="*/ 709 w 790"/>
                <a:gd name="T3" fmla="*/ 619 h 662"/>
                <a:gd name="T4" fmla="*/ 661 w 790"/>
                <a:gd name="T5" fmla="*/ 652 h 662"/>
                <a:gd name="T6" fmla="*/ 652 w 790"/>
                <a:gd name="T7" fmla="*/ 660 h 662"/>
                <a:gd name="T8" fmla="*/ 641 w 790"/>
                <a:gd name="T9" fmla="*/ 661 h 662"/>
                <a:gd name="T10" fmla="*/ 584 w 790"/>
                <a:gd name="T11" fmla="*/ 650 h 662"/>
                <a:gd name="T12" fmla="*/ 516 w 790"/>
                <a:gd name="T13" fmla="*/ 603 h 662"/>
                <a:gd name="T14" fmla="*/ 459 w 790"/>
                <a:gd name="T15" fmla="*/ 613 h 662"/>
                <a:gd name="T16" fmla="*/ 412 w 790"/>
                <a:gd name="T17" fmla="*/ 540 h 662"/>
                <a:gd name="T18" fmla="*/ 378 w 790"/>
                <a:gd name="T19" fmla="*/ 538 h 662"/>
                <a:gd name="T20" fmla="*/ 302 w 790"/>
                <a:gd name="T21" fmla="*/ 509 h 662"/>
                <a:gd name="T22" fmla="*/ 240 w 790"/>
                <a:gd name="T23" fmla="*/ 530 h 662"/>
                <a:gd name="T24" fmla="*/ 208 w 790"/>
                <a:gd name="T25" fmla="*/ 520 h 662"/>
                <a:gd name="T26" fmla="*/ 193 w 790"/>
                <a:gd name="T27" fmla="*/ 389 h 662"/>
                <a:gd name="T28" fmla="*/ 146 w 790"/>
                <a:gd name="T29" fmla="*/ 431 h 662"/>
                <a:gd name="T30" fmla="*/ 135 w 790"/>
                <a:gd name="T31" fmla="*/ 400 h 662"/>
                <a:gd name="T32" fmla="*/ 88 w 790"/>
                <a:gd name="T33" fmla="*/ 269 h 662"/>
                <a:gd name="T34" fmla="*/ 52 w 790"/>
                <a:gd name="T35" fmla="*/ 165 h 662"/>
                <a:gd name="T36" fmla="*/ 0 w 790"/>
                <a:gd name="T37" fmla="*/ 92 h 662"/>
                <a:gd name="T38" fmla="*/ 36 w 790"/>
                <a:gd name="T39" fmla="*/ 50 h 662"/>
                <a:gd name="T40" fmla="*/ 41 w 790"/>
                <a:gd name="T41" fmla="*/ 8 h 662"/>
                <a:gd name="T42" fmla="*/ 88 w 790"/>
                <a:gd name="T43" fmla="*/ 19 h 662"/>
                <a:gd name="T44" fmla="*/ 150 w 790"/>
                <a:gd name="T45" fmla="*/ 0 h 662"/>
                <a:gd name="T46" fmla="*/ 219 w 790"/>
                <a:gd name="T47" fmla="*/ 55 h 662"/>
                <a:gd name="T48" fmla="*/ 292 w 790"/>
                <a:gd name="T49" fmla="*/ 19 h 662"/>
                <a:gd name="T50" fmla="*/ 365 w 790"/>
                <a:gd name="T51" fmla="*/ 61 h 662"/>
                <a:gd name="T52" fmla="*/ 474 w 790"/>
                <a:gd name="T53" fmla="*/ 29 h 662"/>
                <a:gd name="T54" fmla="*/ 537 w 790"/>
                <a:gd name="T55" fmla="*/ 97 h 662"/>
                <a:gd name="T56" fmla="*/ 574 w 790"/>
                <a:gd name="T57" fmla="*/ 76 h 662"/>
                <a:gd name="T58" fmla="*/ 577 w 790"/>
                <a:gd name="T59" fmla="*/ 290 h 662"/>
                <a:gd name="T60" fmla="*/ 661 w 790"/>
                <a:gd name="T61" fmla="*/ 406 h 662"/>
                <a:gd name="T62" fmla="*/ 746 w 790"/>
                <a:gd name="T63" fmla="*/ 537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90" h="662">
                  <a:moveTo>
                    <a:pt x="790" y="573"/>
                  </a:moveTo>
                  <a:cubicBezTo>
                    <a:pt x="766" y="593"/>
                    <a:pt x="766" y="593"/>
                    <a:pt x="766" y="593"/>
                  </a:cubicBezTo>
                  <a:cubicBezTo>
                    <a:pt x="740" y="593"/>
                    <a:pt x="740" y="593"/>
                    <a:pt x="740" y="593"/>
                  </a:cubicBezTo>
                  <a:cubicBezTo>
                    <a:pt x="709" y="619"/>
                    <a:pt x="709" y="619"/>
                    <a:pt x="709" y="619"/>
                  </a:cubicBezTo>
                  <a:cubicBezTo>
                    <a:pt x="709" y="619"/>
                    <a:pt x="702" y="623"/>
                    <a:pt x="693" y="629"/>
                  </a:cubicBezTo>
                  <a:cubicBezTo>
                    <a:pt x="683" y="636"/>
                    <a:pt x="669" y="645"/>
                    <a:pt x="661" y="652"/>
                  </a:cubicBezTo>
                  <a:cubicBezTo>
                    <a:pt x="660" y="652"/>
                    <a:pt x="660" y="652"/>
                    <a:pt x="659" y="653"/>
                  </a:cubicBezTo>
                  <a:cubicBezTo>
                    <a:pt x="655" y="656"/>
                    <a:pt x="652" y="658"/>
                    <a:pt x="652" y="660"/>
                  </a:cubicBezTo>
                  <a:cubicBezTo>
                    <a:pt x="652" y="660"/>
                    <a:pt x="652" y="660"/>
                    <a:pt x="652" y="660"/>
                  </a:cubicBezTo>
                  <a:cubicBezTo>
                    <a:pt x="652" y="662"/>
                    <a:pt x="647" y="662"/>
                    <a:pt x="641" y="661"/>
                  </a:cubicBezTo>
                  <a:cubicBezTo>
                    <a:pt x="641" y="661"/>
                    <a:pt x="641" y="661"/>
                    <a:pt x="641" y="661"/>
                  </a:cubicBezTo>
                  <a:cubicBezTo>
                    <a:pt x="622" y="659"/>
                    <a:pt x="584" y="650"/>
                    <a:pt x="584" y="650"/>
                  </a:cubicBezTo>
                  <a:cubicBezTo>
                    <a:pt x="537" y="629"/>
                    <a:pt x="537" y="629"/>
                    <a:pt x="537" y="629"/>
                  </a:cubicBezTo>
                  <a:cubicBezTo>
                    <a:pt x="516" y="603"/>
                    <a:pt x="516" y="603"/>
                    <a:pt x="516" y="603"/>
                  </a:cubicBezTo>
                  <a:cubicBezTo>
                    <a:pt x="495" y="629"/>
                    <a:pt x="495" y="629"/>
                    <a:pt x="495" y="629"/>
                  </a:cubicBezTo>
                  <a:cubicBezTo>
                    <a:pt x="459" y="613"/>
                    <a:pt x="459" y="613"/>
                    <a:pt x="459" y="613"/>
                  </a:cubicBezTo>
                  <a:cubicBezTo>
                    <a:pt x="422" y="577"/>
                    <a:pt x="422" y="577"/>
                    <a:pt x="422" y="577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380" y="540"/>
                    <a:pt x="380" y="540"/>
                    <a:pt x="380" y="540"/>
                  </a:cubicBezTo>
                  <a:cubicBezTo>
                    <a:pt x="378" y="538"/>
                    <a:pt x="378" y="538"/>
                    <a:pt x="378" y="538"/>
                  </a:cubicBezTo>
                  <a:cubicBezTo>
                    <a:pt x="365" y="520"/>
                    <a:pt x="365" y="520"/>
                    <a:pt x="365" y="520"/>
                  </a:cubicBezTo>
                  <a:cubicBezTo>
                    <a:pt x="302" y="509"/>
                    <a:pt x="302" y="509"/>
                    <a:pt x="302" y="509"/>
                  </a:cubicBezTo>
                  <a:cubicBezTo>
                    <a:pt x="271" y="509"/>
                    <a:pt x="271" y="509"/>
                    <a:pt x="271" y="509"/>
                  </a:cubicBezTo>
                  <a:cubicBezTo>
                    <a:pt x="240" y="530"/>
                    <a:pt x="240" y="530"/>
                    <a:pt x="240" y="530"/>
                  </a:cubicBezTo>
                  <a:cubicBezTo>
                    <a:pt x="236" y="529"/>
                    <a:pt x="236" y="529"/>
                    <a:pt x="236" y="529"/>
                  </a:cubicBezTo>
                  <a:cubicBezTo>
                    <a:pt x="208" y="520"/>
                    <a:pt x="208" y="520"/>
                    <a:pt x="208" y="520"/>
                  </a:cubicBezTo>
                  <a:cubicBezTo>
                    <a:pt x="214" y="447"/>
                    <a:pt x="214" y="447"/>
                    <a:pt x="214" y="447"/>
                  </a:cubicBezTo>
                  <a:cubicBezTo>
                    <a:pt x="193" y="389"/>
                    <a:pt x="193" y="389"/>
                    <a:pt x="193" y="389"/>
                  </a:cubicBezTo>
                  <a:cubicBezTo>
                    <a:pt x="172" y="415"/>
                    <a:pt x="172" y="415"/>
                    <a:pt x="172" y="415"/>
                  </a:cubicBezTo>
                  <a:cubicBezTo>
                    <a:pt x="146" y="431"/>
                    <a:pt x="146" y="431"/>
                    <a:pt x="146" y="431"/>
                  </a:cubicBezTo>
                  <a:cubicBezTo>
                    <a:pt x="145" y="428"/>
                    <a:pt x="145" y="428"/>
                    <a:pt x="145" y="42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42"/>
                    <a:pt x="135" y="342"/>
                    <a:pt x="135" y="342"/>
                  </a:cubicBezTo>
                  <a:cubicBezTo>
                    <a:pt x="88" y="269"/>
                    <a:pt x="88" y="269"/>
                    <a:pt x="88" y="269"/>
                  </a:cubicBezTo>
                  <a:cubicBezTo>
                    <a:pt x="88" y="222"/>
                    <a:pt x="88" y="222"/>
                    <a:pt x="88" y="222"/>
                  </a:cubicBezTo>
                  <a:cubicBezTo>
                    <a:pt x="52" y="165"/>
                    <a:pt x="52" y="165"/>
                    <a:pt x="52" y="165"/>
                  </a:cubicBezTo>
                  <a:cubicBezTo>
                    <a:pt x="52" y="128"/>
                    <a:pt x="52" y="128"/>
                    <a:pt x="52" y="128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219" y="55"/>
                    <a:pt x="219" y="55"/>
                    <a:pt x="219" y="55"/>
                  </a:cubicBezTo>
                  <a:cubicBezTo>
                    <a:pt x="255" y="35"/>
                    <a:pt x="255" y="35"/>
                    <a:pt x="255" y="35"/>
                  </a:cubicBezTo>
                  <a:cubicBezTo>
                    <a:pt x="292" y="19"/>
                    <a:pt x="292" y="19"/>
                    <a:pt x="292" y="1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4" y="29"/>
                    <a:pt x="354" y="61"/>
                    <a:pt x="365" y="61"/>
                  </a:cubicBezTo>
                  <a:cubicBezTo>
                    <a:pt x="375" y="61"/>
                    <a:pt x="412" y="29"/>
                    <a:pt x="412" y="29"/>
                  </a:cubicBezTo>
                  <a:cubicBezTo>
                    <a:pt x="474" y="29"/>
                    <a:pt x="474" y="29"/>
                    <a:pt x="474" y="29"/>
                  </a:cubicBezTo>
                  <a:cubicBezTo>
                    <a:pt x="500" y="92"/>
                    <a:pt x="500" y="92"/>
                    <a:pt x="500" y="92"/>
                  </a:cubicBezTo>
                  <a:cubicBezTo>
                    <a:pt x="537" y="97"/>
                    <a:pt x="537" y="97"/>
                    <a:pt x="537" y="97"/>
                  </a:cubicBezTo>
                  <a:cubicBezTo>
                    <a:pt x="558" y="71"/>
                    <a:pt x="558" y="71"/>
                    <a:pt x="558" y="71"/>
                  </a:cubicBezTo>
                  <a:cubicBezTo>
                    <a:pt x="574" y="76"/>
                    <a:pt x="574" y="76"/>
                    <a:pt x="574" y="76"/>
                  </a:cubicBezTo>
                  <a:cubicBezTo>
                    <a:pt x="605" y="182"/>
                    <a:pt x="605" y="182"/>
                    <a:pt x="605" y="182"/>
                  </a:cubicBezTo>
                  <a:cubicBezTo>
                    <a:pt x="577" y="290"/>
                    <a:pt x="577" y="290"/>
                    <a:pt x="577" y="290"/>
                  </a:cubicBezTo>
                  <a:cubicBezTo>
                    <a:pt x="577" y="334"/>
                    <a:pt x="577" y="334"/>
                    <a:pt x="577" y="334"/>
                  </a:cubicBezTo>
                  <a:cubicBezTo>
                    <a:pt x="661" y="406"/>
                    <a:pt x="661" y="406"/>
                    <a:pt x="661" y="406"/>
                  </a:cubicBezTo>
                  <a:cubicBezTo>
                    <a:pt x="709" y="506"/>
                    <a:pt x="709" y="506"/>
                    <a:pt x="709" y="506"/>
                  </a:cubicBezTo>
                  <a:cubicBezTo>
                    <a:pt x="746" y="537"/>
                    <a:pt x="746" y="537"/>
                    <a:pt x="746" y="537"/>
                  </a:cubicBezTo>
                  <a:lnTo>
                    <a:pt x="790" y="573"/>
                  </a:lnTo>
                  <a:close/>
                </a:path>
              </a:pathLst>
            </a:custGeom>
            <a:solidFill>
              <a:srgbClr val="A6A6A6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1" name="มหาสารคาม">
              <a:extLst>
                <a:ext uri="{FF2B5EF4-FFF2-40B4-BE49-F238E27FC236}">
                  <a16:creationId xmlns:a16="http://schemas.microsoft.com/office/drawing/2014/main" id="{003EFA06-FB1D-42EB-8B01-6D337F223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6298" y="2014442"/>
              <a:ext cx="235923" cy="462701"/>
            </a:xfrm>
            <a:custGeom>
              <a:avLst/>
              <a:gdLst>
                <a:gd name="T0" fmla="*/ 563 w 579"/>
                <a:gd name="T1" fmla="*/ 657 h 1132"/>
                <a:gd name="T2" fmla="*/ 500 w 579"/>
                <a:gd name="T3" fmla="*/ 798 h 1132"/>
                <a:gd name="T4" fmla="*/ 485 w 579"/>
                <a:gd name="T5" fmla="*/ 855 h 1132"/>
                <a:gd name="T6" fmla="*/ 433 w 579"/>
                <a:gd name="T7" fmla="*/ 861 h 1132"/>
                <a:gd name="T8" fmla="*/ 401 w 579"/>
                <a:gd name="T9" fmla="*/ 897 h 1132"/>
                <a:gd name="T10" fmla="*/ 390 w 579"/>
                <a:gd name="T11" fmla="*/ 977 h 1132"/>
                <a:gd name="T12" fmla="*/ 500 w 579"/>
                <a:gd name="T13" fmla="*/ 1027 h 1132"/>
                <a:gd name="T14" fmla="*/ 499 w 579"/>
                <a:gd name="T15" fmla="*/ 1098 h 1132"/>
                <a:gd name="T16" fmla="*/ 478 w 579"/>
                <a:gd name="T17" fmla="*/ 1127 h 1132"/>
                <a:gd name="T18" fmla="*/ 333 w 579"/>
                <a:gd name="T19" fmla="*/ 1090 h 1132"/>
                <a:gd name="T20" fmla="*/ 213 w 579"/>
                <a:gd name="T21" fmla="*/ 1064 h 1132"/>
                <a:gd name="T22" fmla="*/ 172 w 579"/>
                <a:gd name="T23" fmla="*/ 986 h 1132"/>
                <a:gd name="T24" fmla="*/ 114 w 579"/>
                <a:gd name="T25" fmla="*/ 897 h 1132"/>
                <a:gd name="T26" fmla="*/ 71 w 579"/>
                <a:gd name="T27" fmla="*/ 788 h 1132"/>
                <a:gd name="T28" fmla="*/ 73 w 579"/>
                <a:gd name="T29" fmla="*/ 704 h 1132"/>
                <a:gd name="T30" fmla="*/ 62 w 579"/>
                <a:gd name="T31" fmla="*/ 605 h 1132"/>
                <a:gd name="T32" fmla="*/ 21 w 579"/>
                <a:gd name="T33" fmla="*/ 475 h 1132"/>
                <a:gd name="T34" fmla="*/ 0 w 579"/>
                <a:gd name="T35" fmla="*/ 339 h 1132"/>
                <a:gd name="T36" fmla="*/ 73 w 579"/>
                <a:gd name="T37" fmla="*/ 235 h 1132"/>
                <a:gd name="T38" fmla="*/ 83 w 579"/>
                <a:gd name="T39" fmla="*/ 167 h 1132"/>
                <a:gd name="T40" fmla="*/ 130 w 579"/>
                <a:gd name="T41" fmla="*/ 198 h 1132"/>
                <a:gd name="T42" fmla="*/ 167 w 579"/>
                <a:gd name="T43" fmla="*/ 130 h 1132"/>
                <a:gd name="T44" fmla="*/ 234 w 579"/>
                <a:gd name="T45" fmla="*/ 83 h 1132"/>
                <a:gd name="T46" fmla="*/ 272 w 579"/>
                <a:gd name="T47" fmla="*/ 0 h 1132"/>
                <a:gd name="T48" fmla="*/ 287 w 579"/>
                <a:gd name="T49" fmla="*/ 63 h 1132"/>
                <a:gd name="T50" fmla="*/ 287 w 579"/>
                <a:gd name="T51" fmla="*/ 156 h 1132"/>
                <a:gd name="T52" fmla="*/ 287 w 579"/>
                <a:gd name="T53" fmla="*/ 224 h 1132"/>
                <a:gd name="T54" fmla="*/ 313 w 579"/>
                <a:gd name="T55" fmla="*/ 256 h 1132"/>
                <a:gd name="T56" fmla="*/ 391 w 579"/>
                <a:gd name="T57" fmla="*/ 224 h 1132"/>
                <a:gd name="T58" fmla="*/ 448 w 579"/>
                <a:gd name="T59" fmla="*/ 266 h 1132"/>
                <a:gd name="T60" fmla="*/ 495 w 579"/>
                <a:gd name="T61" fmla="*/ 329 h 1132"/>
                <a:gd name="T62" fmla="*/ 542 w 579"/>
                <a:gd name="T63" fmla="*/ 402 h 1132"/>
                <a:gd name="T64" fmla="*/ 542 w 579"/>
                <a:gd name="T65" fmla="*/ 469 h 1132"/>
                <a:gd name="T66" fmla="*/ 552 w 579"/>
                <a:gd name="T67" fmla="*/ 548 h 1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9" h="1132">
                  <a:moveTo>
                    <a:pt x="542" y="595"/>
                  </a:moveTo>
                  <a:cubicBezTo>
                    <a:pt x="563" y="657"/>
                    <a:pt x="563" y="657"/>
                    <a:pt x="563" y="657"/>
                  </a:cubicBezTo>
                  <a:cubicBezTo>
                    <a:pt x="537" y="668"/>
                    <a:pt x="537" y="668"/>
                    <a:pt x="537" y="668"/>
                  </a:cubicBezTo>
                  <a:cubicBezTo>
                    <a:pt x="500" y="798"/>
                    <a:pt x="500" y="798"/>
                    <a:pt x="500" y="798"/>
                  </a:cubicBezTo>
                  <a:cubicBezTo>
                    <a:pt x="511" y="840"/>
                    <a:pt x="511" y="840"/>
                    <a:pt x="511" y="840"/>
                  </a:cubicBezTo>
                  <a:cubicBezTo>
                    <a:pt x="485" y="855"/>
                    <a:pt x="485" y="855"/>
                    <a:pt x="485" y="855"/>
                  </a:cubicBezTo>
                  <a:cubicBezTo>
                    <a:pt x="448" y="840"/>
                    <a:pt x="448" y="840"/>
                    <a:pt x="448" y="840"/>
                  </a:cubicBezTo>
                  <a:cubicBezTo>
                    <a:pt x="433" y="861"/>
                    <a:pt x="433" y="861"/>
                    <a:pt x="433" y="861"/>
                  </a:cubicBezTo>
                  <a:cubicBezTo>
                    <a:pt x="401" y="871"/>
                    <a:pt x="401" y="871"/>
                    <a:pt x="401" y="871"/>
                  </a:cubicBezTo>
                  <a:cubicBezTo>
                    <a:pt x="401" y="897"/>
                    <a:pt x="401" y="897"/>
                    <a:pt x="401" y="897"/>
                  </a:cubicBezTo>
                  <a:cubicBezTo>
                    <a:pt x="375" y="965"/>
                    <a:pt x="375" y="965"/>
                    <a:pt x="375" y="965"/>
                  </a:cubicBezTo>
                  <a:cubicBezTo>
                    <a:pt x="375" y="965"/>
                    <a:pt x="381" y="970"/>
                    <a:pt x="390" y="977"/>
                  </a:cubicBezTo>
                  <a:cubicBezTo>
                    <a:pt x="410" y="994"/>
                    <a:pt x="443" y="1024"/>
                    <a:pt x="443" y="1027"/>
                  </a:cubicBezTo>
                  <a:cubicBezTo>
                    <a:pt x="443" y="1033"/>
                    <a:pt x="500" y="1027"/>
                    <a:pt x="500" y="1027"/>
                  </a:cubicBezTo>
                  <a:cubicBezTo>
                    <a:pt x="490" y="1100"/>
                    <a:pt x="490" y="1100"/>
                    <a:pt x="490" y="1100"/>
                  </a:cubicBezTo>
                  <a:cubicBezTo>
                    <a:pt x="499" y="1098"/>
                    <a:pt x="499" y="1098"/>
                    <a:pt x="499" y="1098"/>
                  </a:cubicBezTo>
                  <a:cubicBezTo>
                    <a:pt x="479" y="1127"/>
                    <a:pt x="479" y="1127"/>
                    <a:pt x="479" y="1127"/>
                  </a:cubicBezTo>
                  <a:cubicBezTo>
                    <a:pt x="478" y="1127"/>
                    <a:pt x="478" y="1127"/>
                    <a:pt x="478" y="1127"/>
                  </a:cubicBezTo>
                  <a:cubicBezTo>
                    <a:pt x="417" y="1132"/>
                    <a:pt x="417" y="1132"/>
                    <a:pt x="417" y="1132"/>
                  </a:cubicBezTo>
                  <a:cubicBezTo>
                    <a:pt x="333" y="1090"/>
                    <a:pt x="333" y="1090"/>
                    <a:pt x="333" y="1090"/>
                  </a:cubicBezTo>
                  <a:cubicBezTo>
                    <a:pt x="232" y="1068"/>
                    <a:pt x="232" y="1068"/>
                    <a:pt x="232" y="1068"/>
                  </a:cubicBezTo>
                  <a:cubicBezTo>
                    <a:pt x="213" y="1064"/>
                    <a:pt x="213" y="1064"/>
                    <a:pt x="213" y="1064"/>
                  </a:cubicBezTo>
                  <a:cubicBezTo>
                    <a:pt x="208" y="1012"/>
                    <a:pt x="208" y="1012"/>
                    <a:pt x="208" y="1012"/>
                  </a:cubicBezTo>
                  <a:cubicBezTo>
                    <a:pt x="172" y="986"/>
                    <a:pt x="172" y="986"/>
                    <a:pt x="172" y="986"/>
                  </a:cubicBezTo>
                  <a:cubicBezTo>
                    <a:pt x="167" y="954"/>
                    <a:pt x="167" y="954"/>
                    <a:pt x="167" y="954"/>
                  </a:cubicBezTo>
                  <a:cubicBezTo>
                    <a:pt x="114" y="897"/>
                    <a:pt x="114" y="897"/>
                    <a:pt x="114" y="897"/>
                  </a:cubicBezTo>
                  <a:cubicBezTo>
                    <a:pt x="135" y="845"/>
                    <a:pt x="135" y="845"/>
                    <a:pt x="135" y="845"/>
                  </a:cubicBezTo>
                  <a:cubicBezTo>
                    <a:pt x="71" y="788"/>
                    <a:pt x="71" y="788"/>
                    <a:pt x="71" y="788"/>
                  </a:cubicBezTo>
                  <a:cubicBezTo>
                    <a:pt x="73" y="788"/>
                    <a:pt x="73" y="788"/>
                    <a:pt x="73" y="788"/>
                  </a:cubicBezTo>
                  <a:cubicBezTo>
                    <a:pt x="73" y="704"/>
                    <a:pt x="73" y="704"/>
                    <a:pt x="73" y="704"/>
                  </a:cubicBezTo>
                  <a:cubicBezTo>
                    <a:pt x="41" y="657"/>
                    <a:pt x="41" y="657"/>
                    <a:pt x="41" y="657"/>
                  </a:cubicBezTo>
                  <a:cubicBezTo>
                    <a:pt x="62" y="605"/>
                    <a:pt x="62" y="605"/>
                    <a:pt x="62" y="605"/>
                  </a:cubicBezTo>
                  <a:cubicBezTo>
                    <a:pt x="5" y="527"/>
                    <a:pt x="5" y="527"/>
                    <a:pt x="5" y="527"/>
                  </a:cubicBezTo>
                  <a:cubicBezTo>
                    <a:pt x="21" y="475"/>
                    <a:pt x="21" y="475"/>
                    <a:pt x="21" y="475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339"/>
                    <a:pt x="0" y="339"/>
                    <a:pt x="0" y="339"/>
                  </a:cubicBezTo>
                  <a:cubicBezTo>
                    <a:pt x="52" y="292"/>
                    <a:pt x="52" y="292"/>
                    <a:pt x="52" y="292"/>
                  </a:cubicBezTo>
                  <a:cubicBezTo>
                    <a:pt x="73" y="235"/>
                    <a:pt x="73" y="235"/>
                    <a:pt x="73" y="235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83" y="167"/>
                    <a:pt x="83" y="167"/>
                    <a:pt x="83" y="167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30" y="198"/>
                    <a:pt x="130" y="198"/>
                    <a:pt x="130" y="198"/>
                  </a:cubicBezTo>
                  <a:cubicBezTo>
                    <a:pt x="156" y="177"/>
                    <a:pt x="156" y="177"/>
                    <a:pt x="156" y="177"/>
                  </a:cubicBezTo>
                  <a:cubicBezTo>
                    <a:pt x="167" y="130"/>
                    <a:pt x="167" y="130"/>
                    <a:pt x="167" y="130"/>
                  </a:cubicBezTo>
                  <a:cubicBezTo>
                    <a:pt x="167" y="130"/>
                    <a:pt x="193" y="125"/>
                    <a:pt x="198" y="125"/>
                  </a:cubicBezTo>
                  <a:cubicBezTo>
                    <a:pt x="203" y="125"/>
                    <a:pt x="234" y="83"/>
                    <a:pt x="234" y="83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72" y="0"/>
                    <a:pt x="272" y="0"/>
                    <a:pt x="272" y="0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92" y="104"/>
                    <a:pt x="292" y="104"/>
                    <a:pt x="292" y="104"/>
                  </a:cubicBezTo>
                  <a:cubicBezTo>
                    <a:pt x="287" y="156"/>
                    <a:pt x="287" y="156"/>
                    <a:pt x="287" y="156"/>
                  </a:cubicBezTo>
                  <a:cubicBezTo>
                    <a:pt x="302" y="188"/>
                    <a:pt x="302" y="188"/>
                    <a:pt x="302" y="188"/>
                  </a:cubicBezTo>
                  <a:cubicBezTo>
                    <a:pt x="287" y="224"/>
                    <a:pt x="287" y="224"/>
                    <a:pt x="287" y="224"/>
                  </a:cubicBezTo>
                  <a:cubicBezTo>
                    <a:pt x="287" y="256"/>
                    <a:pt x="287" y="256"/>
                    <a:pt x="287" y="256"/>
                  </a:cubicBezTo>
                  <a:cubicBezTo>
                    <a:pt x="313" y="256"/>
                    <a:pt x="313" y="256"/>
                    <a:pt x="313" y="256"/>
                  </a:cubicBezTo>
                  <a:cubicBezTo>
                    <a:pt x="339" y="240"/>
                    <a:pt x="339" y="240"/>
                    <a:pt x="339" y="240"/>
                  </a:cubicBezTo>
                  <a:cubicBezTo>
                    <a:pt x="391" y="224"/>
                    <a:pt x="391" y="224"/>
                    <a:pt x="391" y="224"/>
                  </a:cubicBezTo>
                  <a:cubicBezTo>
                    <a:pt x="401" y="256"/>
                    <a:pt x="401" y="256"/>
                    <a:pt x="401" y="256"/>
                  </a:cubicBezTo>
                  <a:cubicBezTo>
                    <a:pt x="448" y="266"/>
                    <a:pt x="448" y="266"/>
                    <a:pt x="448" y="266"/>
                  </a:cubicBezTo>
                  <a:cubicBezTo>
                    <a:pt x="448" y="308"/>
                    <a:pt x="448" y="308"/>
                    <a:pt x="448" y="308"/>
                  </a:cubicBezTo>
                  <a:cubicBezTo>
                    <a:pt x="495" y="329"/>
                    <a:pt x="495" y="329"/>
                    <a:pt x="495" y="329"/>
                  </a:cubicBezTo>
                  <a:cubicBezTo>
                    <a:pt x="490" y="360"/>
                    <a:pt x="490" y="360"/>
                    <a:pt x="490" y="360"/>
                  </a:cubicBezTo>
                  <a:cubicBezTo>
                    <a:pt x="542" y="402"/>
                    <a:pt x="542" y="402"/>
                    <a:pt x="542" y="402"/>
                  </a:cubicBezTo>
                  <a:cubicBezTo>
                    <a:pt x="579" y="412"/>
                    <a:pt x="579" y="412"/>
                    <a:pt x="579" y="412"/>
                  </a:cubicBezTo>
                  <a:cubicBezTo>
                    <a:pt x="542" y="469"/>
                    <a:pt x="542" y="469"/>
                    <a:pt x="542" y="469"/>
                  </a:cubicBezTo>
                  <a:cubicBezTo>
                    <a:pt x="537" y="511"/>
                    <a:pt x="537" y="511"/>
                    <a:pt x="537" y="511"/>
                  </a:cubicBezTo>
                  <a:cubicBezTo>
                    <a:pt x="552" y="548"/>
                    <a:pt x="552" y="548"/>
                    <a:pt x="552" y="548"/>
                  </a:cubicBezTo>
                  <a:lnTo>
                    <a:pt x="542" y="595"/>
                  </a:lnTo>
                  <a:close/>
                </a:path>
              </a:pathLst>
            </a:custGeom>
            <a:solidFill>
              <a:srgbClr val="A6A6A6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2" name="บุรีรัมย์">
              <a:extLst>
                <a:ext uri="{FF2B5EF4-FFF2-40B4-BE49-F238E27FC236}">
                  <a16:creationId xmlns:a16="http://schemas.microsoft.com/office/drawing/2014/main" id="{2D7FE5FD-EE51-4F11-8A70-177E94699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8161" y="2336320"/>
              <a:ext cx="384059" cy="616324"/>
            </a:xfrm>
            <a:custGeom>
              <a:avLst/>
              <a:gdLst>
                <a:gd name="T0" fmla="*/ 876 w 939"/>
                <a:gd name="T1" fmla="*/ 735 h 1507"/>
                <a:gd name="T2" fmla="*/ 766 w 939"/>
                <a:gd name="T3" fmla="*/ 886 h 1507"/>
                <a:gd name="T4" fmla="*/ 735 w 939"/>
                <a:gd name="T5" fmla="*/ 990 h 1507"/>
                <a:gd name="T6" fmla="*/ 688 w 939"/>
                <a:gd name="T7" fmla="*/ 1173 h 1507"/>
                <a:gd name="T8" fmla="*/ 688 w 939"/>
                <a:gd name="T9" fmla="*/ 1256 h 1507"/>
                <a:gd name="T10" fmla="*/ 663 w 939"/>
                <a:gd name="T11" fmla="*/ 1325 h 1507"/>
                <a:gd name="T12" fmla="*/ 635 w 939"/>
                <a:gd name="T13" fmla="*/ 1345 h 1507"/>
                <a:gd name="T14" fmla="*/ 599 w 939"/>
                <a:gd name="T15" fmla="*/ 1361 h 1507"/>
                <a:gd name="T16" fmla="*/ 531 w 939"/>
                <a:gd name="T17" fmla="*/ 1397 h 1507"/>
                <a:gd name="T18" fmla="*/ 492 w 939"/>
                <a:gd name="T19" fmla="*/ 1440 h 1507"/>
                <a:gd name="T20" fmla="*/ 447 w 939"/>
                <a:gd name="T21" fmla="*/ 1437 h 1507"/>
                <a:gd name="T22" fmla="*/ 370 w 939"/>
                <a:gd name="T23" fmla="*/ 1481 h 1507"/>
                <a:gd name="T24" fmla="*/ 276 w 939"/>
                <a:gd name="T25" fmla="*/ 1507 h 1507"/>
                <a:gd name="T26" fmla="*/ 193 w 939"/>
                <a:gd name="T27" fmla="*/ 1481 h 1507"/>
                <a:gd name="T28" fmla="*/ 94 w 939"/>
                <a:gd name="T29" fmla="*/ 1507 h 1507"/>
                <a:gd name="T30" fmla="*/ 0 w 939"/>
                <a:gd name="T31" fmla="*/ 1486 h 1507"/>
                <a:gd name="T32" fmla="*/ 88 w 939"/>
                <a:gd name="T33" fmla="*/ 1449 h 1507"/>
                <a:gd name="T34" fmla="*/ 188 w 939"/>
                <a:gd name="T35" fmla="*/ 1335 h 1507"/>
                <a:gd name="T36" fmla="*/ 116 w 939"/>
                <a:gd name="T37" fmla="*/ 1300 h 1507"/>
                <a:gd name="T38" fmla="*/ 109 w 939"/>
                <a:gd name="T39" fmla="*/ 1236 h 1507"/>
                <a:gd name="T40" fmla="*/ 141 w 939"/>
                <a:gd name="T41" fmla="*/ 1173 h 1507"/>
                <a:gd name="T42" fmla="*/ 52 w 939"/>
                <a:gd name="T43" fmla="*/ 1110 h 1507"/>
                <a:gd name="T44" fmla="*/ 26 w 939"/>
                <a:gd name="T45" fmla="*/ 985 h 1507"/>
                <a:gd name="T46" fmla="*/ 0 w 939"/>
                <a:gd name="T47" fmla="*/ 897 h 1507"/>
                <a:gd name="T48" fmla="*/ 47 w 939"/>
                <a:gd name="T49" fmla="*/ 891 h 1507"/>
                <a:gd name="T50" fmla="*/ 104 w 939"/>
                <a:gd name="T51" fmla="*/ 839 h 1507"/>
                <a:gd name="T52" fmla="*/ 130 w 939"/>
                <a:gd name="T53" fmla="*/ 761 h 1507"/>
                <a:gd name="T54" fmla="*/ 234 w 939"/>
                <a:gd name="T55" fmla="*/ 782 h 1507"/>
                <a:gd name="T56" fmla="*/ 292 w 939"/>
                <a:gd name="T57" fmla="*/ 709 h 1507"/>
                <a:gd name="T58" fmla="*/ 292 w 939"/>
                <a:gd name="T59" fmla="*/ 636 h 1507"/>
                <a:gd name="T60" fmla="*/ 407 w 939"/>
                <a:gd name="T61" fmla="*/ 552 h 1507"/>
                <a:gd name="T62" fmla="*/ 469 w 939"/>
                <a:gd name="T63" fmla="*/ 526 h 1507"/>
                <a:gd name="T64" fmla="*/ 448 w 939"/>
                <a:gd name="T65" fmla="*/ 359 h 1507"/>
                <a:gd name="T66" fmla="*/ 490 w 939"/>
                <a:gd name="T67" fmla="*/ 328 h 1507"/>
                <a:gd name="T68" fmla="*/ 464 w 939"/>
                <a:gd name="T69" fmla="*/ 276 h 1507"/>
                <a:gd name="T70" fmla="*/ 407 w 939"/>
                <a:gd name="T71" fmla="*/ 245 h 1507"/>
                <a:gd name="T72" fmla="*/ 302 w 939"/>
                <a:gd name="T73" fmla="*/ 208 h 1507"/>
                <a:gd name="T74" fmla="*/ 323 w 939"/>
                <a:gd name="T75" fmla="*/ 140 h 1507"/>
                <a:gd name="T76" fmla="*/ 383 w 939"/>
                <a:gd name="T77" fmla="*/ 105 h 1507"/>
                <a:gd name="T78" fmla="*/ 431 w 939"/>
                <a:gd name="T79" fmla="*/ 0 h 1507"/>
                <a:gd name="T80" fmla="*/ 474 w 939"/>
                <a:gd name="T81" fmla="*/ 109 h 1507"/>
                <a:gd name="T82" fmla="*/ 532 w 939"/>
                <a:gd name="T83" fmla="*/ 198 h 1507"/>
                <a:gd name="T84" fmla="*/ 573 w 939"/>
                <a:gd name="T85" fmla="*/ 276 h 1507"/>
                <a:gd name="T86" fmla="*/ 584 w 939"/>
                <a:gd name="T87" fmla="*/ 333 h 1507"/>
                <a:gd name="T88" fmla="*/ 626 w 939"/>
                <a:gd name="T89" fmla="*/ 380 h 1507"/>
                <a:gd name="T90" fmla="*/ 756 w 939"/>
                <a:gd name="T91" fmla="*/ 443 h 1507"/>
                <a:gd name="T92" fmla="*/ 850 w 939"/>
                <a:gd name="T93" fmla="*/ 438 h 1507"/>
                <a:gd name="T94" fmla="*/ 897 w 939"/>
                <a:gd name="T95" fmla="*/ 401 h 1507"/>
                <a:gd name="T96" fmla="*/ 866 w 939"/>
                <a:gd name="T97" fmla="*/ 521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9" h="1507">
                  <a:moveTo>
                    <a:pt x="860" y="688"/>
                  </a:moveTo>
                  <a:cubicBezTo>
                    <a:pt x="876" y="735"/>
                    <a:pt x="876" y="735"/>
                    <a:pt x="876" y="735"/>
                  </a:cubicBezTo>
                  <a:cubicBezTo>
                    <a:pt x="845" y="829"/>
                    <a:pt x="845" y="829"/>
                    <a:pt x="845" y="829"/>
                  </a:cubicBezTo>
                  <a:cubicBezTo>
                    <a:pt x="766" y="886"/>
                    <a:pt x="766" y="886"/>
                    <a:pt x="766" y="886"/>
                  </a:cubicBezTo>
                  <a:cubicBezTo>
                    <a:pt x="735" y="928"/>
                    <a:pt x="735" y="928"/>
                    <a:pt x="735" y="928"/>
                  </a:cubicBezTo>
                  <a:cubicBezTo>
                    <a:pt x="735" y="990"/>
                    <a:pt x="735" y="990"/>
                    <a:pt x="735" y="990"/>
                  </a:cubicBezTo>
                  <a:cubicBezTo>
                    <a:pt x="688" y="1063"/>
                    <a:pt x="688" y="1063"/>
                    <a:pt x="688" y="1063"/>
                  </a:cubicBezTo>
                  <a:cubicBezTo>
                    <a:pt x="688" y="1173"/>
                    <a:pt x="688" y="1173"/>
                    <a:pt x="688" y="1173"/>
                  </a:cubicBezTo>
                  <a:cubicBezTo>
                    <a:pt x="709" y="1225"/>
                    <a:pt x="709" y="1225"/>
                    <a:pt x="709" y="1225"/>
                  </a:cubicBezTo>
                  <a:cubicBezTo>
                    <a:pt x="688" y="1256"/>
                    <a:pt x="688" y="1256"/>
                    <a:pt x="688" y="1256"/>
                  </a:cubicBezTo>
                  <a:cubicBezTo>
                    <a:pt x="688" y="1335"/>
                    <a:pt x="688" y="1335"/>
                    <a:pt x="688" y="1335"/>
                  </a:cubicBezTo>
                  <a:cubicBezTo>
                    <a:pt x="663" y="1325"/>
                    <a:pt x="663" y="1325"/>
                    <a:pt x="663" y="1325"/>
                  </a:cubicBezTo>
                  <a:cubicBezTo>
                    <a:pt x="639" y="1329"/>
                    <a:pt x="639" y="1329"/>
                    <a:pt x="639" y="1329"/>
                  </a:cubicBezTo>
                  <a:cubicBezTo>
                    <a:pt x="635" y="1345"/>
                    <a:pt x="635" y="1345"/>
                    <a:pt x="635" y="1345"/>
                  </a:cubicBezTo>
                  <a:cubicBezTo>
                    <a:pt x="603" y="1341"/>
                    <a:pt x="603" y="1341"/>
                    <a:pt x="603" y="1341"/>
                  </a:cubicBezTo>
                  <a:cubicBezTo>
                    <a:pt x="599" y="1361"/>
                    <a:pt x="599" y="1361"/>
                    <a:pt x="599" y="1361"/>
                  </a:cubicBezTo>
                  <a:cubicBezTo>
                    <a:pt x="555" y="1369"/>
                    <a:pt x="555" y="1369"/>
                    <a:pt x="555" y="1369"/>
                  </a:cubicBezTo>
                  <a:cubicBezTo>
                    <a:pt x="531" y="1397"/>
                    <a:pt x="531" y="1397"/>
                    <a:pt x="531" y="1397"/>
                  </a:cubicBezTo>
                  <a:cubicBezTo>
                    <a:pt x="531" y="1413"/>
                    <a:pt x="531" y="1413"/>
                    <a:pt x="531" y="1413"/>
                  </a:cubicBezTo>
                  <a:cubicBezTo>
                    <a:pt x="492" y="1440"/>
                    <a:pt x="492" y="1440"/>
                    <a:pt x="492" y="1440"/>
                  </a:cubicBezTo>
                  <a:cubicBezTo>
                    <a:pt x="491" y="1441"/>
                    <a:pt x="491" y="1441"/>
                    <a:pt x="491" y="1441"/>
                  </a:cubicBezTo>
                  <a:cubicBezTo>
                    <a:pt x="447" y="1437"/>
                    <a:pt x="447" y="1437"/>
                    <a:pt x="447" y="1437"/>
                  </a:cubicBezTo>
                  <a:cubicBezTo>
                    <a:pt x="436" y="1470"/>
                    <a:pt x="436" y="1470"/>
                    <a:pt x="436" y="1470"/>
                  </a:cubicBezTo>
                  <a:cubicBezTo>
                    <a:pt x="370" y="1481"/>
                    <a:pt x="370" y="1481"/>
                    <a:pt x="370" y="1481"/>
                  </a:cubicBezTo>
                  <a:cubicBezTo>
                    <a:pt x="307" y="1481"/>
                    <a:pt x="307" y="1481"/>
                    <a:pt x="307" y="1481"/>
                  </a:cubicBezTo>
                  <a:cubicBezTo>
                    <a:pt x="276" y="1507"/>
                    <a:pt x="276" y="1507"/>
                    <a:pt x="276" y="1507"/>
                  </a:cubicBezTo>
                  <a:cubicBezTo>
                    <a:pt x="224" y="1507"/>
                    <a:pt x="224" y="1507"/>
                    <a:pt x="224" y="1507"/>
                  </a:cubicBezTo>
                  <a:cubicBezTo>
                    <a:pt x="193" y="1481"/>
                    <a:pt x="193" y="1481"/>
                    <a:pt x="193" y="1481"/>
                  </a:cubicBezTo>
                  <a:cubicBezTo>
                    <a:pt x="146" y="1476"/>
                    <a:pt x="146" y="1476"/>
                    <a:pt x="146" y="1476"/>
                  </a:cubicBezTo>
                  <a:cubicBezTo>
                    <a:pt x="94" y="1507"/>
                    <a:pt x="94" y="1507"/>
                    <a:pt x="94" y="1507"/>
                  </a:cubicBezTo>
                  <a:cubicBezTo>
                    <a:pt x="21" y="1507"/>
                    <a:pt x="21" y="1507"/>
                    <a:pt x="21" y="1507"/>
                  </a:cubicBezTo>
                  <a:cubicBezTo>
                    <a:pt x="0" y="1486"/>
                    <a:pt x="0" y="1486"/>
                    <a:pt x="0" y="1486"/>
                  </a:cubicBezTo>
                  <a:cubicBezTo>
                    <a:pt x="15" y="1455"/>
                    <a:pt x="15" y="1455"/>
                    <a:pt x="15" y="1455"/>
                  </a:cubicBezTo>
                  <a:cubicBezTo>
                    <a:pt x="88" y="1449"/>
                    <a:pt x="88" y="1449"/>
                    <a:pt x="88" y="1449"/>
                  </a:cubicBezTo>
                  <a:cubicBezTo>
                    <a:pt x="208" y="1366"/>
                    <a:pt x="208" y="1366"/>
                    <a:pt x="208" y="1366"/>
                  </a:cubicBezTo>
                  <a:cubicBezTo>
                    <a:pt x="188" y="1335"/>
                    <a:pt x="188" y="1335"/>
                    <a:pt x="188" y="1335"/>
                  </a:cubicBezTo>
                  <a:cubicBezTo>
                    <a:pt x="141" y="1335"/>
                    <a:pt x="141" y="1335"/>
                    <a:pt x="141" y="1335"/>
                  </a:cubicBezTo>
                  <a:cubicBezTo>
                    <a:pt x="116" y="1300"/>
                    <a:pt x="116" y="1300"/>
                    <a:pt x="116" y="1300"/>
                  </a:cubicBezTo>
                  <a:cubicBezTo>
                    <a:pt x="104" y="1283"/>
                    <a:pt x="104" y="1283"/>
                    <a:pt x="104" y="1283"/>
                  </a:cubicBezTo>
                  <a:cubicBezTo>
                    <a:pt x="109" y="1236"/>
                    <a:pt x="109" y="1236"/>
                    <a:pt x="109" y="1236"/>
                  </a:cubicBezTo>
                  <a:cubicBezTo>
                    <a:pt x="146" y="1210"/>
                    <a:pt x="146" y="1210"/>
                    <a:pt x="146" y="1210"/>
                  </a:cubicBezTo>
                  <a:cubicBezTo>
                    <a:pt x="141" y="1173"/>
                    <a:pt x="141" y="1173"/>
                    <a:pt x="141" y="1173"/>
                  </a:cubicBezTo>
                  <a:cubicBezTo>
                    <a:pt x="47" y="1163"/>
                    <a:pt x="47" y="1163"/>
                    <a:pt x="47" y="1163"/>
                  </a:cubicBezTo>
                  <a:cubicBezTo>
                    <a:pt x="52" y="1110"/>
                    <a:pt x="52" y="1110"/>
                    <a:pt x="52" y="1110"/>
                  </a:cubicBezTo>
                  <a:cubicBezTo>
                    <a:pt x="26" y="1079"/>
                    <a:pt x="26" y="1079"/>
                    <a:pt x="26" y="1079"/>
                  </a:cubicBezTo>
                  <a:cubicBezTo>
                    <a:pt x="26" y="985"/>
                    <a:pt x="26" y="985"/>
                    <a:pt x="26" y="985"/>
                  </a:cubicBezTo>
                  <a:cubicBezTo>
                    <a:pt x="36" y="944"/>
                    <a:pt x="36" y="944"/>
                    <a:pt x="36" y="944"/>
                  </a:cubicBezTo>
                  <a:cubicBezTo>
                    <a:pt x="0" y="897"/>
                    <a:pt x="0" y="897"/>
                    <a:pt x="0" y="897"/>
                  </a:cubicBezTo>
                  <a:cubicBezTo>
                    <a:pt x="21" y="871"/>
                    <a:pt x="21" y="871"/>
                    <a:pt x="21" y="871"/>
                  </a:cubicBezTo>
                  <a:cubicBezTo>
                    <a:pt x="47" y="891"/>
                    <a:pt x="47" y="891"/>
                    <a:pt x="47" y="891"/>
                  </a:cubicBezTo>
                  <a:cubicBezTo>
                    <a:pt x="83" y="891"/>
                    <a:pt x="83" y="891"/>
                    <a:pt x="83" y="891"/>
                  </a:cubicBezTo>
                  <a:cubicBezTo>
                    <a:pt x="104" y="839"/>
                    <a:pt x="104" y="839"/>
                    <a:pt x="104" y="839"/>
                  </a:cubicBezTo>
                  <a:cubicBezTo>
                    <a:pt x="88" y="797"/>
                    <a:pt x="88" y="797"/>
                    <a:pt x="88" y="797"/>
                  </a:cubicBezTo>
                  <a:cubicBezTo>
                    <a:pt x="130" y="761"/>
                    <a:pt x="130" y="761"/>
                    <a:pt x="130" y="761"/>
                  </a:cubicBezTo>
                  <a:cubicBezTo>
                    <a:pt x="156" y="777"/>
                    <a:pt x="156" y="777"/>
                    <a:pt x="156" y="777"/>
                  </a:cubicBezTo>
                  <a:cubicBezTo>
                    <a:pt x="234" y="782"/>
                    <a:pt x="234" y="782"/>
                    <a:pt x="234" y="782"/>
                  </a:cubicBezTo>
                  <a:cubicBezTo>
                    <a:pt x="245" y="730"/>
                    <a:pt x="245" y="730"/>
                    <a:pt x="245" y="730"/>
                  </a:cubicBezTo>
                  <a:cubicBezTo>
                    <a:pt x="292" y="709"/>
                    <a:pt x="292" y="709"/>
                    <a:pt x="292" y="709"/>
                  </a:cubicBezTo>
                  <a:cubicBezTo>
                    <a:pt x="307" y="672"/>
                    <a:pt x="307" y="672"/>
                    <a:pt x="307" y="672"/>
                  </a:cubicBezTo>
                  <a:cubicBezTo>
                    <a:pt x="292" y="636"/>
                    <a:pt x="292" y="636"/>
                    <a:pt x="292" y="636"/>
                  </a:cubicBezTo>
                  <a:cubicBezTo>
                    <a:pt x="349" y="573"/>
                    <a:pt x="349" y="573"/>
                    <a:pt x="349" y="573"/>
                  </a:cubicBezTo>
                  <a:cubicBezTo>
                    <a:pt x="407" y="552"/>
                    <a:pt x="407" y="552"/>
                    <a:pt x="407" y="552"/>
                  </a:cubicBezTo>
                  <a:cubicBezTo>
                    <a:pt x="459" y="542"/>
                    <a:pt x="459" y="542"/>
                    <a:pt x="459" y="542"/>
                  </a:cubicBezTo>
                  <a:cubicBezTo>
                    <a:pt x="469" y="526"/>
                    <a:pt x="469" y="526"/>
                    <a:pt x="469" y="526"/>
                  </a:cubicBezTo>
                  <a:cubicBezTo>
                    <a:pt x="469" y="396"/>
                    <a:pt x="469" y="396"/>
                    <a:pt x="469" y="396"/>
                  </a:cubicBezTo>
                  <a:cubicBezTo>
                    <a:pt x="448" y="359"/>
                    <a:pt x="448" y="359"/>
                    <a:pt x="448" y="359"/>
                  </a:cubicBezTo>
                  <a:cubicBezTo>
                    <a:pt x="454" y="339"/>
                    <a:pt x="454" y="339"/>
                    <a:pt x="454" y="339"/>
                  </a:cubicBezTo>
                  <a:cubicBezTo>
                    <a:pt x="490" y="328"/>
                    <a:pt x="490" y="328"/>
                    <a:pt x="490" y="328"/>
                  </a:cubicBezTo>
                  <a:cubicBezTo>
                    <a:pt x="490" y="292"/>
                    <a:pt x="490" y="292"/>
                    <a:pt x="490" y="292"/>
                  </a:cubicBezTo>
                  <a:cubicBezTo>
                    <a:pt x="464" y="276"/>
                    <a:pt x="464" y="276"/>
                    <a:pt x="464" y="276"/>
                  </a:cubicBezTo>
                  <a:cubicBezTo>
                    <a:pt x="433" y="271"/>
                    <a:pt x="433" y="271"/>
                    <a:pt x="433" y="271"/>
                  </a:cubicBezTo>
                  <a:cubicBezTo>
                    <a:pt x="407" y="245"/>
                    <a:pt x="407" y="245"/>
                    <a:pt x="407" y="245"/>
                  </a:cubicBezTo>
                  <a:cubicBezTo>
                    <a:pt x="334" y="239"/>
                    <a:pt x="334" y="239"/>
                    <a:pt x="334" y="239"/>
                  </a:cubicBezTo>
                  <a:cubicBezTo>
                    <a:pt x="302" y="208"/>
                    <a:pt x="302" y="208"/>
                    <a:pt x="302" y="208"/>
                  </a:cubicBezTo>
                  <a:cubicBezTo>
                    <a:pt x="293" y="117"/>
                    <a:pt x="293" y="117"/>
                    <a:pt x="293" y="117"/>
                  </a:cubicBezTo>
                  <a:cubicBezTo>
                    <a:pt x="304" y="126"/>
                    <a:pt x="320" y="137"/>
                    <a:pt x="323" y="140"/>
                  </a:cubicBezTo>
                  <a:cubicBezTo>
                    <a:pt x="328" y="146"/>
                    <a:pt x="381" y="125"/>
                    <a:pt x="381" y="12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96" y="5"/>
                    <a:pt x="396" y="5"/>
                    <a:pt x="396" y="5"/>
                  </a:cubicBezTo>
                  <a:cubicBezTo>
                    <a:pt x="431" y="0"/>
                    <a:pt x="431" y="0"/>
                    <a:pt x="431" y="0"/>
                  </a:cubicBezTo>
                  <a:cubicBezTo>
                    <a:pt x="495" y="57"/>
                    <a:pt x="495" y="57"/>
                    <a:pt x="495" y="57"/>
                  </a:cubicBezTo>
                  <a:cubicBezTo>
                    <a:pt x="474" y="109"/>
                    <a:pt x="474" y="109"/>
                    <a:pt x="474" y="109"/>
                  </a:cubicBezTo>
                  <a:cubicBezTo>
                    <a:pt x="527" y="166"/>
                    <a:pt x="527" y="166"/>
                    <a:pt x="527" y="166"/>
                  </a:cubicBezTo>
                  <a:cubicBezTo>
                    <a:pt x="532" y="198"/>
                    <a:pt x="532" y="198"/>
                    <a:pt x="532" y="198"/>
                  </a:cubicBezTo>
                  <a:cubicBezTo>
                    <a:pt x="568" y="224"/>
                    <a:pt x="568" y="224"/>
                    <a:pt x="568" y="224"/>
                  </a:cubicBezTo>
                  <a:cubicBezTo>
                    <a:pt x="573" y="276"/>
                    <a:pt x="573" y="276"/>
                    <a:pt x="573" y="276"/>
                  </a:cubicBezTo>
                  <a:cubicBezTo>
                    <a:pt x="592" y="280"/>
                    <a:pt x="592" y="280"/>
                    <a:pt x="592" y="280"/>
                  </a:cubicBezTo>
                  <a:cubicBezTo>
                    <a:pt x="584" y="333"/>
                    <a:pt x="584" y="333"/>
                    <a:pt x="584" y="333"/>
                  </a:cubicBezTo>
                  <a:cubicBezTo>
                    <a:pt x="615" y="344"/>
                    <a:pt x="615" y="344"/>
                    <a:pt x="615" y="344"/>
                  </a:cubicBezTo>
                  <a:cubicBezTo>
                    <a:pt x="626" y="380"/>
                    <a:pt x="626" y="380"/>
                    <a:pt x="626" y="380"/>
                  </a:cubicBezTo>
                  <a:cubicBezTo>
                    <a:pt x="699" y="422"/>
                    <a:pt x="699" y="422"/>
                    <a:pt x="699" y="422"/>
                  </a:cubicBezTo>
                  <a:cubicBezTo>
                    <a:pt x="756" y="443"/>
                    <a:pt x="756" y="443"/>
                    <a:pt x="756" y="443"/>
                  </a:cubicBezTo>
                  <a:cubicBezTo>
                    <a:pt x="813" y="401"/>
                    <a:pt x="813" y="401"/>
                    <a:pt x="813" y="401"/>
                  </a:cubicBezTo>
                  <a:cubicBezTo>
                    <a:pt x="850" y="438"/>
                    <a:pt x="850" y="438"/>
                    <a:pt x="850" y="438"/>
                  </a:cubicBezTo>
                  <a:cubicBezTo>
                    <a:pt x="881" y="432"/>
                    <a:pt x="881" y="432"/>
                    <a:pt x="881" y="432"/>
                  </a:cubicBezTo>
                  <a:cubicBezTo>
                    <a:pt x="897" y="401"/>
                    <a:pt x="897" y="401"/>
                    <a:pt x="897" y="401"/>
                  </a:cubicBezTo>
                  <a:cubicBezTo>
                    <a:pt x="939" y="448"/>
                    <a:pt x="939" y="448"/>
                    <a:pt x="939" y="448"/>
                  </a:cubicBezTo>
                  <a:cubicBezTo>
                    <a:pt x="866" y="521"/>
                    <a:pt x="866" y="521"/>
                    <a:pt x="866" y="521"/>
                  </a:cubicBezTo>
                  <a:lnTo>
                    <a:pt x="860" y="688"/>
                  </a:lnTo>
                  <a:close/>
                </a:path>
              </a:pathLst>
            </a:custGeom>
            <a:solidFill>
              <a:srgbClr val="A6A6A6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3" name="บึงกาฬ">
              <a:extLst>
                <a:ext uri="{FF2B5EF4-FFF2-40B4-BE49-F238E27FC236}">
                  <a16:creationId xmlns:a16="http://schemas.microsoft.com/office/drawing/2014/main" id="{1E5FBF12-7A7A-450B-8B09-DE5DA23C9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8948" y="1332279"/>
              <a:ext cx="354798" cy="254211"/>
            </a:xfrm>
            <a:custGeom>
              <a:avLst/>
              <a:gdLst>
                <a:gd name="T0" fmla="*/ 807 w 864"/>
                <a:gd name="T1" fmla="*/ 394 h 624"/>
                <a:gd name="T2" fmla="*/ 770 w 864"/>
                <a:gd name="T3" fmla="*/ 420 h 624"/>
                <a:gd name="T4" fmla="*/ 791 w 864"/>
                <a:gd name="T5" fmla="*/ 493 h 624"/>
                <a:gd name="T6" fmla="*/ 760 w 864"/>
                <a:gd name="T7" fmla="*/ 545 h 624"/>
                <a:gd name="T8" fmla="*/ 702 w 864"/>
                <a:gd name="T9" fmla="*/ 488 h 624"/>
                <a:gd name="T10" fmla="*/ 660 w 864"/>
                <a:gd name="T11" fmla="*/ 545 h 624"/>
                <a:gd name="T12" fmla="*/ 676 w 864"/>
                <a:gd name="T13" fmla="*/ 582 h 624"/>
                <a:gd name="T14" fmla="*/ 662 w 864"/>
                <a:gd name="T15" fmla="*/ 600 h 624"/>
                <a:gd name="T16" fmla="*/ 645 w 864"/>
                <a:gd name="T17" fmla="*/ 624 h 624"/>
                <a:gd name="T18" fmla="*/ 598 w 864"/>
                <a:gd name="T19" fmla="*/ 603 h 624"/>
                <a:gd name="T20" fmla="*/ 582 w 864"/>
                <a:gd name="T21" fmla="*/ 551 h 624"/>
                <a:gd name="T22" fmla="*/ 541 w 864"/>
                <a:gd name="T23" fmla="*/ 519 h 624"/>
                <a:gd name="T24" fmla="*/ 478 w 864"/>
                <a:gd name="T25" fmla="*/ 545 h 624"/>
                <a:gd name="T26" fmla="*/ 444 w 864"/>
                <a:gd name="T27" fmla="*/ 495 h 624"/>
                <a:gd name="T28" fmla="*/ 426 w 864"/>
                <a:gd name="T29" fmla="*/ 467 h 624"/>
                <a:gd name="T30" fmla="*/ 379 w 864"/>
                <a:gd name="T31" fmla="*/ 462 h 624"/>
                <a:gd name="T32" fmla="*/ 368 w 864"/>
                <a:gd name="T33" fmla="*/ 446 h 624"/>
                <a:gd name="T34" fmla="*/ 337 w 864"/>
                <a:gd name="T35" fmla="*/ 436 h 624"/>
                <a:gd name="T36" fmla="*/ 327 w 864"/>
                <a:gd name="T37" fmla="*/ 394 h 624"/>
                <a:gd name="T38" fmla="*/ 248 w 864"/>
                <a:gd name="T39" fmla="*/ 347 h 624"/>
                <a:gd name="T40" fmla="*/ 222 w 864"/>
                <a:gd name="T41" fmla="*/ 358 h 624"/>
                <a:gd name="T42" fmla="*/ 228 w 864"/>
                <a:gd name="T43" fmla="*/ 415 h 624"/>
                <a:gd name="T44" fmla="*/ 191 w 864"/>
                <a:gd name="T45" fmla="*/ 415 h 624"/>
                <a:gd name="T46" fmla="*/ 175 w 864"/>
                <a:gd name="T47" fmla="*/ 441 h 624"/>
                <a:gd name="T48" fmla="*/ 134 w 864"/>
                <a:gd name="T49" fmla="*/ 420 h 624"/>
                <a:gd name="T50" fmla="*/ 134 w 864"/>
                <a:gd name="T51" fmla="*/ 384 h 624"/>
                <a:gd name="T52" fmla="*/ 117 w 864"/>
                <a:gd name="T53" fmla="*/ 382 h 624"/>
                <a:gd name="T54" fmla="*/ 87 w 864"/>
                <a:gd name="T55" fmla="*/ 378 h 624"/>
                <a:gd name="T56" fmla="*/ 61 w 864"/>
                <a:gd name="T57" fmla="*/ 300 h 624"/>
                <a:gd name="T58" fmla="*/ 97 w 864"/>
                <a:gd name="T59" fmla="*/ 269 h 624"/>
                <a:gd name="T60" fmla="*/ 92 w 864"/>
                <a:gd name="T61" fmla="*/ 232 h 624"/>
                <a:gd name="T62" fmla="*/ 45 w 864"/>
                <a:gd name="T63" fmla="*/ 180 h 624"/>
                <a:gd name="T64" fmla="*/ 3 w 864"/>
                <a:gd name="T65" fmla="*/ 170 h 624"/>
                <a:gd name="T66" fmla="*/ 50 w 864"/>
                <a:gd name="T67" fmla="*/ 133 h 624"/>
                <a:gd name="T68" fmla="*/ 47 w 864"/>
                <a:gd name="T69" fmla="*/ 132 h 624"/>
                <a:gd name="T70" fmla="*/ 48 w 864"/>
                <a:gd name="T71" fmla="*/ 132 h 624"/>
                <a:gd name="T72" fmla="*/ 38 w 864"/>
                <a:gd name="T73" fmla="*/ 121 h 624"/>
                <a:gd name="T74" fmla="*/ 0 w 864"/>
                <a:gd name="T75" fmla="*/ 80 h 624"/>
                <a:gd name="T76" fmla="*/ 48 w 864"/>
                <a:gd name="T77" fmla="*/ 16 h 624"/>
                <a:gd name="T78" fmla="*/ 144 w 864"/>
                <a:gd name="T79" fmla="*/ 0 h 624"/>
                <a:gd name="T80" fmla="*/ 200 w 864"/>
                <a:gd name="T81" fmla="*/ 28 h 624"/>
                <a:gd name="T82" fmla="*/ 304 w 864"/>
                <a:gd name="T83" fmla="*/ 32 h 624"/>
                <a:gd name="T84" fmla="*/ 392 w 864"/>
                <a:gd name="T85" fmla="*/ 96 h 624"/>
                <a:gd name="T86" fmla="*/ 516 w 864"/>
                <a:gd name="T87" fmla="*/ 104 h 624"/>
                <a:gd name="T88" fmla="*/ 532 w 864"/>
                <a:gd name="T89" fmla="*/ 152 h 624"/>
                <a:gd name="T90" fmla="*/ 624 w 864"/>
                <a:gd name="T91" fmla="*/ 112 h 624"/>
                <a:gd name="T92" fmla="*/ 728 w 864"/>
                <a:gd name="T93" fmla="*/ 208 h 624"/>
                <a:gd name="T94" fmla="*/ 772 w 864"/>
                <a:gd name="T95" fmla="*/ 320 h 624"/>
                <a:gd name="T96" fmla="*/ 792 w 864"/>
                <a:gd name="T97" fmla="*/ 343 h 624"/>
                <a:gd name="T98" fmla="*/ 860 w 864"/>
                <a:gd name="T99" fmla="*/ 424 h 624"/>
                <a:gd name="T100" fmla="*/ 864 w 864"/>
                <a:gd name="T101" fmla="*/ 435 h 624"/>
                <a:gd name="T102" fmla="*/ 807 w 864"/>
                <a:gd name="T103" fmla="*/ 394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64" h="624">
                  <a:moveTo>
                    <a:pt x="807" y="394"/>
                  </a:moveTo>
                  <a:cubicBezTo>
                    <a:pt x="770" y="420"/>
                    <a:pt x="770" y="420"/>
                    <a:pt x="770" y="420"/>
                  </a:cubicBezTo>
                  <a:cubicBezTo>
                    <a:pt x="770" y="420"/>
                    <a:pt x="791" y="478"/>
                    <a:pt x="791" y="493"/>
                  </a:cubicBezTo>
                  <a:cubicBezTo>
                    <a:pt x="791" y="509"/>
                    <a:pt x="760" y="545"/>
                    <a:pt x="760" y="545"/>
                  </a:cubicBezTo>
                  <a:cubicBezTo>
                    <a:pt x="760" y="545"/>
                    <a:pt x="707" y="488"/>
                    <a:pt x="702" y="488"/>
                  </a:cubicBezTo>
                  <a:cubicBezTo>
                    <a:pt x="697" y="488"/>
                    <a:pt x="660" y="545"/>
                    <a:pt x="660" y="545"/>
                  </a:cubicBezTo>
                  <a:cubicBezTo>
                    <a:pt x="676" y="582"/>
                    <a:pt x="676" y="582"/>
                    <a:pt x="676" y="582"/>
                  </a:cubicBezTo>
                  <a:cubicBezTo>
                    <a:pt x="662" y="600"/>
                    <a:pt x="662" y="600"/>
                    <a:pt x="662" y="600"/>
                  </a:cubicBezTo>
                  <a:cubicBezTo>
                    <a:pt x="645" y="624"/>
                    <a:pt x="645" y="624"/>
                    <a:pt x="645" y="624"/>
                  </a:cubicBezTo>
                  <a:cubicBezTo>
                    <a:pt x="598" y="603"/>
                    <a:pt x="598" y="603"/>
                    <a:pt x="598" y="603"/>
                  </a:cubicBezTo>
                  <a:cubicBezTo>
                    <a:pt x="582" y="551"/>
                    <a:pt x="582" y="551"/>
                    <a:pt x="582" y="551"/>
                  </a:cubicBezTo>
                  <a:cubicBezTo>
                    <a:pt x="541" y="519"/>
                    <a:pt x="541" y="519"/>
                    <a:pt x="541" y="519"/>
                  </a:cubicBezTo>
                  <a:cubicBezTo>
                    <a:pt x="478" y="545"/>
                    <a:pt x="478" y="545"/>
                    <a:pt x="478" y="545"/>
                  </a:cubicBezTo>
                  <a:cubicBezTo>
                    <a:pt x="444" y="495"/>
                    <a:pt x="444" y="495"/>
                    <a:pt x="444" y="495"/>
                  </a:cubicBezTo>
                  <a:cubicBezTo>
                    <a:pt x="426" y="467"/>
                    <a:pt x="426" y="467"/>
                    <a:pt x="426" y="467"/>
                  </a:cubicBezTo>
                  <a:cubicBezTo>
                    <a:pt x="379" y="462"/>
                    <a:pt x="379" y="462"/>
                    <a:pt x="379" y="462"/>
                  </a:cubicBezTo>
                  <a:cubicBezTo>
                    <a:pt x="368" y="446"/>
                    <a:pt x="368" y="446"/>
                    <a:pt x="368" y="446"/>
                  </a:cubicBezTo>
                  <a:cubicBezTo>
                    <a:pt x="337" y="436"/>
                    <a:pt x="337" y="436"/>
                    <a:pt x="337" y="436"/>
                  </a:cubicBezTo>
                  <a:cubicBezTo>
                    <a:pt x="327" y="394"/>
                    <a:pt x="327" y="394"/>
                    <a:pt x="327" y="394"/>
                  </a:cubicBezTo>
                  <a:cubicBezTo>
                    <a:pt x="248" y="347"/>
                    <a:pt x="248" y="347"/>
                    <a:pt x="248" y="347"/>
                  </a:cubicBezTo>
                  <a:cubicBezTo>
                    <a:pt x="222" y="358"/>
                    <a:pt x="222" y="358"/>
                    <a:pt x="222" y="358"/>
                  </a:cubicBezTo>
                  <a:cubicBezTo>
                    <a:pt x="228" y="415"/>
                    <a:pt x="228" y="415"/>
                    <a:pt x="228" y="415"/>
                  </a:cubicBezTo>
                  <a:cubicBezTo>
                    <a:pt x="191" y="415"/>
                    <a:pt x="191" y="415"/>
                    <a:pt x="191" y="415"/>
                  </a:cubicBezTo>
                  <a:cubicBezTo>
                    <a:pt x="175" y="441"/>
                    <a:pt x="175" y="441"/>
                    <a:pt x="175" y="441"/>
                  </a:cubicBezTo>
                  <a:cubicBezTo>
                    <a:pt x="134" y="420"/>
                    <a:pt x="134" y="420"/>
                    <a:pt x="134" y="420"/>
                  </a:cubicBezTo>
                  <a:cubicBezTo>
                    <a:pt x="134" y="384"/>
                    <a:pt x="134" y="384"/>
                    <a:pt x="134" y="384"/>
                  </a:cubicBezTo>
                  <a:cubicBezTo>
                    <a:pt x="117" y="382"/>
                    <a:pt x="117" y="382"/>
                    <a:pt x="117" y="382"/>
                  </a:cubicBezTo>
                  <a:cubicBezTo>
                    <a:pt x="87" y="378"/>
                    <a:pt x="87" y="378"/>
                    <a:pt x="87" y="378"/>
                  </a:cubicBezTo>
                  <a:cubicBezTo>
                    <a:pt x="61" y="300"/>
                    <a:pt x="61" y="300"/>
                    <a:pt x="61" y="300"/>
                  </a:cubicBezTo>
                  <a:cubicBezTo>
                    <a:pt x="97" y="269"/>
                    <a:pt x="97" y="269"/>
                    <a:pt x="97" y="269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304" y="32"/>
                    <a:pt x="304" y="32"/>
                    <a:pt x="304" y="32"/>
                  </a:cubicBezTo>
                  <a:cubicBezTo>
                    <a:pt x="304" y="32"/>
                    <a:pt x="380" y="96"/>
                    <a:pt x="392" y="96"/>
                  </a:cubicBezTo>
                  <a:cubicBezTo>
                    <a:pt x="404" y="96"/>
                    <a:pt x="516" y="104"/>
                    <a:pt x="516" y="104"/>
                  </a:cubicBezTo>
                  <a:cubicBezTo>
                    <a:pt x="516" y="104"/>
                    <a:pt x="520" y="152"/>
                    <a:pt x="532" y="152"/>
                  </a:cubicBezTo>
                  <a:cubicBezTo>
                    <a:pt x="544" y="152"/>
                    <a:pt x="624" y="112"/>
                    <a:pt x="624" y="112"/>
                  </a:cubicBezTo>
                  <a:cubicBezTo>
                    <a:pt x="728" y="208"/>
                    <a:pt x="728" y="208"/>
                    <a:pt x="728" y="208"/>
                  </a:cubicBezTo>
                  <a:cubicBezTo>
                    <a:pt x="728" y="208"/>
                    <a:pt x="720" y="260"/>
                    <a:pt x="772" y="320"/>
                  </a:cubicBezTo>
                  <a:cubicBezTo>
                    <a:pt x="779" y="328"/>
                    <a:pt x="786" y="336"/>
                    <a:pt x="792" y="343"/>
                  </a:cubicBezTo>
                  <a:cubicBezTo>
                    <a:pt x="833" y="391"/>
                    <a:pt x="860" y="424"/>
                    <a:pt x="860" y="424"/>
                  </a:cubicBezTo>
                  <a:cubicBezTo>
                    <a:pt x="860" y="424"/>
                    <a:pt x="862" y="428"/>
                    <a:pt x="864" y="435"/>
                  </a:cubicBezTo>
                  <a:lnTo>
                    <a:pt x="807" y="394"/>
                  </a:lnTo>
                  <a:close/>
                </a:path>
              </a:pathLst>
            </a:custGeom>
            <a:solidFill>
              <a:srgbClr val="A6A6A6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4" name="นครราชสีมา">
              <a:extLst>
                <a:ext uri="{FF2B5EF4-FFF2-40B4-BE49-F238E27FC236}">
                  <a16:creationId xmlns:a16="http://schemas.microsoft.com/office/drawing/2014/main" id="{07DDC751-455D-466C-AE1A-B1BF5636B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6434" y="2327175"/>
              <a:ext cx="652901" cy="630955"/>
            </a:xfrm>
            <a:custGeom>
              <a:avLst/>
              <a:gdLst>
                <a:gd name="T0" fmla="*/ 1554 w 1596"/>
                <a:gd name="T1" fmla="*/ 385 h 1548"/>
                <a:gd name="T2" fmla="*/ 1575 w 1596"/>
                <a:gd name="T3" fmla="*/ 552 h 1548"/>
                <a:gd name="T4" fmla="*/ 1513 w 1596"/>
                <a:gd name="T5" fmla="*/ 578 h 1548"/>
                <a:gd name="T6" fmla="*/ 1398 w 1596"/>
                <a:gd name="T7" fmla="*/ 662 h 1548"/>
                <a:gd name="T8" fmla="*/ 1398 w 1596"/>
                <a:gd name="T9" fmla="*/ 735 h 1548"/>
                <a:gd name="T10" fmla="*/ 1340 w 1596"/>
                <a:gd name="T11" fmla="*/ 808 h 1548"/>
                <a:gd name="T12" fmla="*/ 1236 w 1596"/>
                <a:gd name="T13" fmla="*/ 787 h 1548"/>
                <a:gd name="T14" fmla="*/ 1210 w 1596"/>
                <a:gd name="T15" fmla="*/ 865 h 1548"/>
                <a:gd name="T16" fmla="*/ 1153 w 1596"/>
                <a:gd name="T17" fmla="*/ 917 h 1548"/>
                <a:gd name="T18" fmla="*/ 1106 w 1596"/>
                <a:gd name="T19" fmla="*/ 923 h 1548"/>
                <a:gd name="T20" fmla="*/ 1132 w 1596"/>
                <a:gd name="T21" fmla="*/ 1011 h 1548"/>
                <a:gd name="T22" fmla="*/ 1158 w 1596"/>
                <a:gd name="T23" fmla="*/ 1136 h 1548"/>
                <a:gd name="T24" fmla="*/ 1247 w 1596"/>
                <a:gd name="T25" fmla="*/ 1199 h 1548"/>
                <a:gd name="T26" fmla="*/ 1215 w 1596"/>
                <a:gd name="T27" fmla="*/ 1262 h 1548"/>
                <a:gd name="T28" fmla="*/ 1222 w 1596"/>
                <a:gd name="T29" fmla="*/ 1326 h 1548"/>
                <a:gd name="T30" fmla="*/ 1294 w 1596"/>
                <a:gd name="T31" fmla="*/ 1361 h 1548"/>
                <a:gd name="T32" fmla="*/ 1194 w 1596"/>
                <a:gd name="T33" fmla="*/ 1475 h 1548"/>
                <a:gd name="T34" fmla="*/ 1106 w 1596"/>
                <a:gd name="T35" fmla="*/ 1512 h 1548"/>
                <a:gd name="T36" fmla="*/ 981 w 1596"/>
                <a:gd name="T37" fmla="*/ 1548 h 1548"/>
                <a:gd name="T38" fmla="*/ 896 w 1596"/>
                <a:gd name="T39" fmla="*/ 1512 h 1548"/>
                <a:gd name="T40" fmla="*/ 809 w 1596"/>
                <a:gd name="T41" fmla="*/ 1532 h 1548"/>
                <a:gd name="T42" fmla="*/ 652 w 1596"/>
                <a:gd name="T43" fmla="*/ 1361 h 1548"/>
                <a:gd name="T44" fmla="*/ 553 w 1596"/>
                <a:gd name="T45" fmla="*/ 1324 h 1548"/>
                <a:gd name="T46" fmla="*/ 469 w 1596"/>
                <a:gd name="T47" fmla="*/ 1361 h 1548"/>
                <a:gd name="T48" fmla="*/ 303 w 1596"/>
                <a:gd name="T49" fmla="*/ 1262 h 1548"/>
                <a:gd name="T50" fmla="*/ 235 w 1596"/>
                <a:gd name="T51" fmla="*/ 1254 h 1548"/>
                <a:gd name="T52" fmla="*/ 219 w 1596"/>
                <a:gd name="T53" fmla="*/ 1303 h 1548"/>
                <a:gd name="T54" fmla="*/ 169 w 1596"/>
                <a:gd name="T55" fmla="*/ 1265 h 1548"/>
                <a:gd name="T56" fmla="*/ 47 w 1596"/>
                <a:gd name="T57" fmla="*/ 1220 h 1548"/>
                <a:gd name="T58" fmla="*/ 5 w 1596"/>
                <a:gd name="T59" fmla="*/ 1142 h 1548"/>
                <a:gd name="T60" fmla="*/ 21 w 1596"/>
                <a:gd name="T61" fmla="*/ 1048 h 1548"/>
                <a:gd name="T62" fmla="*/ 10 w 1596"/>
                <a:gd name="T63" fmla="*/ 970 h 1548"/>
                <a:gd name="T64" fmla="*/ 141 w 1596"/>
                <a:gd name="T65" fmla="*/ 933 h 1548"/>
                <a:gd name="T66" fmla="*/ 198 w 1596"/>
                <a:gd name="T67" fmla="*/ 704 h 1548"/>
                <a:gd name="T68" fmla="*/ 188 w 1596"/>
                <a:gd name="T69" fmla="*/ 573 h 1548"/>
                <a:gd name="T70" fmla="*/ 190 w 1596"/>
                <a:gd name="T71" fmla="*/ 396 h 1548"/>
                <a:gd name="T72" fmla="*/ 266 w 1596"/>
                <a:gd name="T73" fmla="*/ 370 h 1548"/>
                <a:gd name="T74" fmla="*/ 295 w 1596"/>
                <a:gd name="T75" fmla="*/ 375 h 1548"/>
                <a:gd name="T76" fmla="*/ 339 w 1596"/>
                <a:gd name="T77" fmla="*/ 401 h 1548"/>
                <a:gd name="T78" fmla="*/ 501 w 1596"/>
                <a:gd name="T79" fmla="*/ 401 h 1548"/>
                <a:gd name="T80" fmla="*/ 589 w 1596"/>
                <a:gd name="T81" fmla="*/ 380 h 1548"/>
                <a:gd name="T82" fmla="*/ 657 w 1596"/>
                <a:gd name="T83" fmla="*/ 333 h 1548"/>
                <a:gd name="T84" fmla="*/ 788 w 1596"/>
                <a:gd name="T85" fmla="*/ 182 h 1548"/>
                <a:gd name="T86" fmla="*/ 861 w 1596"/>
                <a:gd name="T87" fmla="*/ 57 h 1548"/>
                <a:gd name="T88" fmla="*/ 970 w 1596"/>
                <a:gd name="T89" fmla="*/ 15 h 1548"/>
                <a:gd name="T90" fmla="*/ 1043 w 1596"/>
                <a:gd name="T91" fmla="*/ 72 h 1548"/>
                <a:gd name="T92" fmla="*/ 1074 w 1596"/>
                <a:gd name="T93" fmla="*/ 109 h 1548"/>
                <a:gd name="T94" fmla="*/ 1163 w 1596"/>
                <a:gd name="T95" fmla="*/ 72 h 1548"/>
                <a:gd name="T96" fmla="*/ 1247 w 1596"/>
                <a:gd name="T97" fmla="*/ 93 h 1548"/>
                <a:gd name="T98" fmla="*/ 1309 w 1596"/>
                <a:gd name="T99" fmla="*/ 78 h 1548"/>
                <a:gd name="T100" fmla="*/ 1351 w 1596"/>
                <a:gd name="T101" fmla="*/ 135 h 1548"/>
                <a:gd name="T102" fmla="*/ 1399 w 1596"/>
                <a:gd name="T103" fmla="*/ 143 h 1548"/>
                <a:gd name="T104" fmla="*/ 1440 w 1596"/>
                <a:gd name="T105" fmla="*/ 265 h 1548"/>
                <a:gd name="T106" fmla="*/ 1539 w 1596"/>
                <a:gd name="T107" fmla="*/ 297 h 1548"/>
                <a:gd name="T108" fmla="*/ 1596 w 1596"/>
                <a:gd name="T109" fmla="*/ 318 h 1548"/>
                <a:gd name="T110" fmla="*/ 1560 w 1596"/>
                <a:gd name="T111" fmla="*/ 365 h 1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96" h="1548">
                  <a:moveTo>
                    <a:pt x="1560" y="365"/>
                  </a:moveTo>
                  <a:cubicBezTo>
                    <a:pt x="1554" y="385"/>
                    <a:pt x="1554" y="385"/>
                    <a:pt x="1554" y="385"/>
                  </a:cubicBezTo>
                  <a:cubicBezTo>
                    <a:pt x="1575" y="422"/>
                    <a:pt x="1575" y="422"/>
                    <a:pt x="1575" y="422"/>
                  </a:cubicBezTo>
                  <a:cubicBezTo>
                    <a:pt x="1575" y="552"/>
                    <a:pt x="1575" y="552"/>
                    <a:pt x="1575" y="552"/>
                  </a:cubicBezTo>
                  <a:cubicBezTo>
                    <a:pt x="1565" y="568"/>
                    <a:pt x="1565" y="568"/>
                    <a:pt x="1565" y="568"/>
                  </a:cubicBezTo>
                  <a:cubicBezTo>
                    <a:pt x="1513" y="578"/>
                    <a:pt x="1513" y="578"/>
                    <a:pt x="1513" y="578"/>
                  </a:cubicBezTo>
                  <a:cubicBezTo>
                    <a:pt x="1455" y="599"/>
                    <a:pt x="1455" y="599"/>
                    <a:pt x="1455" y="599"/>
                  </a:cubicBezTo>
                  <a:cubicBezTo>
                    <a:pt x="1398" y="662"/>
                    <a:pt x="1398" y="662"/>
                    <a:pt x="1398" y="662"/>
                  </a:cubicBezTo>
                  <a:cubicBezTo>
                    <a:pt x="1413" y="698"/>
                    <a:pt x="1413" y="698"/>
                    <a:pt x="1413" y="698"/>
                  </a:cubicBezTo>
                  <a:cubicBezTo>
                    <a:pt x="1398" y="735"/>
                    <a:pt x="1398" y="735"/>
                    <a:pt x="1398" y="735"/>
                  </a:cubicBezTo>
                  <a:cubicBezTo>
                    <a:pt x="1351" y="756"/>
                    <a:pt x="1351" y="756"/>
                    <a:pt x="1351" y="756"/>
                  </a:cubicBezTo>
                  <a:cubicBezTo>
                    <a:pt x="1340" y="808"/>
                    <a:pt x="1340" y="808"/>
                    <a:pt x="1340" y="808"/>
                  </a:cubicBezTo>
                  <a:cubicBezTo>
                    <a:pt x="1262" y="803"/>
                    <a:pt x="1262" y="803"/>
                    <a:pt x="1262" y="803"/>
                  </a:cubicBezTo>
                  <a:cubicBezTo>
                    <a:pt x="1236" y="787"/>
                    <a:pt x="1236" y="787"/>
                    <a:pt x="1236" y="787"/>
                  </a:cubicBezTo>
                  <a:cubicBezTo>
                    <a:pt x="1194" y="823"/>
                    <a:pt x="1194" y="823"/>
                    <a:pt x="1194" y="823"/>
                  </a:cubicBezTo>
                  <a:cubicBezTo>
                    <a:pt x="1210" y="865"/>
                    <a:pt x="1210" y="865"/>
                    <a:pt x="1210" y="865"/>
                  </a:cubicBezTo>
                  <a:cubicBezTo>
                    <a:pt x="1189" y="917"/>
                    <a:pt x="1189" y="917"/>
                    <a:pt x="1189" y="917"/>
                  </a:cubicBezTo>
                  <a:cubicBezTo>
                    <a:pt x="1153" y="917"/>
                    <a:pt x="1153" y="917"/>
                    <a:pt x="1153" y="917"/>
                  </a:cubicBezTo>
                  <a:cubicBezTo>
                    <a:pt x="1127" y="897"/>
                    <a:pt x="1127" y="897"/>
                    <a:pt x="1127" y="897"/>
                  </a:cubicBezTo>
                  <a:cubicBezTo>
                    <a:pt x="1106" y="923"/>
                    <a:pt x="1106" y="923"/>
                    <a:pt x="1106" y="923"/>
                  </a:cubicBezTo>
                  <a:cubicBezTo>
                    <a:pt x="1142" y="970"/>
                    <a:pt x="1142" y="970"/>
                    <a:pt x="1142" y="970"/>
                  </a:cubicBezTo>
                  <a:cubicBezTo>
                    <a:pt x="1132" y="1011"/>
                    <a:pt x="1132" y="1011"/>
                    <a:pt x="1132" y="1011"/>
                  </a:cubicBezTo>
                  <a:cubicBezTo>
                    <a:pt x="1132" y="1105"/>
                    <a:pt x="1132" y="1105"/>
                    <a:pt x="1132" y="1105"/>
                  </a:cubicBezTo>
                  <a:cubicBezTo>
                    <a:pt x="1158" y="1136"/>
                    <a:pt x="1158" y="1136"/>
                    <a:pt x="1158" y="1136"/>
                  </a:cubicBezTo>
                  <a:cubicBezTo>
                    <a:pt x="1153" y="1189"/>
                    <a:pt x="1153" y="1189"/>
                    <a:pt x="1153" y="1189"/>
                  </a:cubicBezTo>
                  <a:cubicBezTo>
                    <a:pt x="1247" y="1199"/>
                    <a:pt x="1247" y="1199"/>
                    <a:pt x="1247" y="1199"/>
                  </a:cubicBezTo>
                  <a:cubicBezTo>
                    <a:pt x="1252" y="1236"/>
                    <a:pt x="1252" y="1236"/>
                    <a:pt x="1252" y="1236"/>
                  </a:cubicBezTo>
                  <a:cubicBezTo>
                    <a:pt x="1215" y="1262"/>
                    <a:pt x="1215" y="1262"/>
                    <a:pt x="1215" y="1262"/>
                  </a:cubicBezTo>
                  <a:cubicBezTo>
                    <a:pt x="1210" y="1309"/>
                    <a:pt x="1210" y="1309"/>
                    <a:pt x="1210" y="1309"/>
                  </a:cubicBezTo>
                  <a:cubicBezTo>
                    <a:pt x="1222" y="1326"/>
                    <a:pt x="1222" y="1326"/>
                    <a:pt x="1222" y="1326"/>
                  </a:cubicBezTo>
                  <a:cubicBezTo>
                    <a:pt x="1247" y="1361"/>
                    <a:pt x="1247" y="1361"/>
                    <a:pt x="1247" y="1361"/>
                  </a:cubicBezTo>
                  <a:cubicBezTo>
                    <a:pt x="1294" y="1361"/>
                    <a:pt x="1294" y="1361"/>
                    <a:pt x="1294" y="1361"/>
                  </a:cubicBezTo>
                  <a:cubicBezTo>
                    <a:pt x="1314" y="1392"/>
                    <a:pt x="1314" y="1392"/>
                    <a:pt x="1314" y="1392"/>
                  </a:cubicBezTo>
                  <a:cubicBezTo>
                    <a:pt x="1194" y="1475"/>
                    <a:pt x="1194" y="1475"/>
                    <a:pt x="1194" y="1475"/>
                  </a:cubicBezTo>
                  <a:cubicBezTo>
                    <a:pt x="1121" y="1481"/>
                    <a:pt x="1121" y="1481"/>
                    <a:pt x="1121" y="1481"/>
                  </a:cubicBezTo>
                  <a:cubicBezTo>
                    <a:pt x="1106" y="1512"/>
                    <a:pt x="1106" y="1512"/>
                    <a:pt x="1106" y="1512"/>
                  </a:cubicBezTo>
                  <a:cubicBezTo>
                    <a:pt x="1109" y="1515"/>
                    <a:pt x="1109" y="1515"/>
                    <a:pt x="1109" y="1515"/>
                  </a:cubicBezTo>
                  <a:cubicBezTo>
                    <a:pt x="981" y="1548"/>
                    <a:pt x="981" y="1548"/>
                    <a:pt x="981" y="1548"/>
                  </a:cubicBezTo>
                  <a:cubicBezTo>
                    <a:pt x="897" y="1512"/>
                    <a:pt x="897" y="1512"/>
                    <a:pt x="897" y="1512"/>
                  </a:cubicBezTo>
                  <a:cubicBezTo>
                    <a:pt x="896" y="1512"/>
                    <a:pt x="896" y="1512"/>
                    <a:pt x="896" y="1512"/>
                  </a:cubicBezTo>
                  <a:cubicBezTo>
                    <a:pt x="835" y="1548"/>
                    <a:pt x="835" y="1548"/>
                    <a:pt x="835" y="1548"/>
                  </a:cubicBezTo>
                  <a:cubicBezTo>
                    <a:pt x="809" y="1532"/>
                    <a:pt x="809" y="1532"/>
                    <a:pt x="809" y="1532"/>
                  </a:cubicBezTo>
                  <a:cubicBezTo>
                    <a:pt x="668" y="1439"/>
                    <a:pt x="668" y="1439"/>
                    <a:pt x="668" y="1439"/>
                  </a:cubicBezTo>
                  <a:cubicBezTo>
                    <a:pt x="652" y="1361"/>
                    <a:pt x="652" y="1361"/>
                    <a:pt x="652" y="1361"/>
                  </a:cubicBezTo>
                  <a:cubicBezTo>
                    <a:pt x="595" y="1361"/>
                    <a:pt x="595" y="1361"/>
                    <a:pt x="595" y="1361"/>
                  </a:cubicBezTo>
                  <a:cubicBezTo>
                    <a:pt x="553" y="1324"/>
                    <a:pt x="553" y="1324"/>
                    <a:pt x="553" y="1324"/>
                  </a:cubicBezTo>
                  <a:cubicBezTo>
                    <a:pt x="506" y="1324"/>
                    <a:pt x="506" y="1324"/>
                    <a:pt x="506" y="1324"/>
                  </a:cubicBezTo>
                  <a:cubicBezTo>
                    <a:pt x="469" y="1361"/>
                    <a:pt x="469" y="1361"/>
                    <a:pt x="469" y="1361"/>
                  </a:cubicBezTo>
                  <a:cubicBezTo>
                    <a:pt x="370" y="1256"/>
                    <a:pt x="370" y="1256"/>
                    <a:pt x="370" y="1256"/>
                  </a:cubicBezTo>
                  <a:cubicBezTo>
                    <a:pt x="303" y="1262"/>
                    <a:pt x="303" y="1262"/>
                    <a:pt x="303" y="1262"/>
                  </a:cubicBezTo>
                  <a:cubicBezTo>
                    <a:pt x="266" y="1241"/>
                    <a:pt x="266" y="1241"/>
                    <a:pt x="266" y="1241"/>
                  </a:cubicBezTo>
                  <a:cubicBezTo>
                    <a:pt x="235" y="1254"/>
                    <a:pt x="235" y="1254"/>
                    <a:pt x="235" y="1254"/>
                  </a:cubicBezTo>
                  <a:cubicBezTo>
                    <a:pt x="230" y="1256"/>
                    <a:pt x="230" y="1256"/>
                    <a:pt x="230" y="1256"/>
                  </a:cubicBezTo>
                  <a:cubicBezTo>
                    <a:pt x="219" y="1303"/>
                    <a:pt x="219" y="1303"/>
                    <a:pt x="219" y="1303"/>
                  </a:cubicBezTo>
                  <a:cubicBezTo>
                    <a:pt x="177" y="1272"/>
                    <a:pt x="177" y="1272"/>
                    <a:pt x="177" y="1272"/>
                  </a:cubicBezTo>
                  <a:cubicBezTo>
                    <a:pt x="169" y="1265"/>
                    <a:pt x="169" y="1265"/>
                    <a:pt x="169" y="1265"/>
                  </a:cubicBezTo>
                  <a:cubicBezTo>
                    <a:pt x="89" y="1199"/>
                    <a:pt x="89" y="1199"/>
                    <a:pt x="89" y="1199"/>
                  </a:cubicBezTo>
                  <a:cubicBezTo>
                    <a:pt x="47" y="1220"/>
                    <a:pt x="47" y="1220"/>
                    <a:pt x="47" y="1220"/>
                  </a:cubicBezTo>
                  <a:cubicBezTo>
                    <a:pt x="0" y="1173"/>
                    <a:pt x="0" y="1173"/>
                    <a:pt x="0" y="1173"/>
                  </a:cubicBezTo>
                  <a:cubicBezTo>
                    <a:pt x="5" y="1142"/>
                    <a:pt x="5" y="1142"/>
                    <a:pt x="5" y="1142"/>
                  </a:cubicBezTo>
                  <a:cubicBezTo>
                    <a:pt x="26" y="1116"/>
                    <a:pt x="26" y="1116"/>
                    <a:pt x="26" y="1116"/>
                  </a:cubicBezTo>
                  <a:cubicBezTo>
                    <a:pt x="21" y="1048"/>
                    <a:pt x="21" y="1048"/>
                    <a:pt x="21" y="1048"/>
                  </a:cubicBezTo>
                  <a:cubicBezTo>
                    <a:pt x="0" y="996"/>
                    <a:pt x="0" y="996"/>
                    <a:pt x="0" y="996"/>
                  </a:cubicBezTo>
                  <a:cubicBezTo>
                    <a:pt x="10" y="970"/>
                    <a:pt x="10" y="970"/>
                    <a:pt x="10" y="970"/>
                  </a:cubicBezTo>
                  <a:cubicBezTo>
                    <a:pt x="89" y="990"/>
                    <a:pt x="89" y="990"/>
                    <a:pt x="89" y="990"/>
                  </a:cubicBezTo>
                  <a:cubicBezTo>
                    <a:pt x="141" y="933"/>
                    <a:pt x="141" y="933"/>
                    <a:pt x="141" y="933"/>
                  </a:cubicBezTo>
                  <a:cubicBezTo>
                    <a:pt x="235" y="876"/>
                    <a:pt x="235" y="876"/>
                    <a:pt x="235" y="876"/>
                  </a:cubicBezTo>
                  <a:cubicBezTo>
                    <a:pt x="198" y="704"/>
                    <a:pt x="198" y="704"/>
                    <a:pt x="198" y="704"/>
                  </a:cubicBezTo>
                  <a:cubicBezTo>
                    <a:pt x="190" y="602"/>
                    <a:pt x="190" y="602"/>
                    <a:pt x="190" y="602"/>
                  </a:cubicBezTo>
                  <a:cubicBezTo>
                    <a:pt x="188" y="573"/>
                    <a:pt x="188" y="573"/>
                    <a:pt x="188" y="573"/>
                  </a:cubicBezTo>
                  <a:cubicBezTo>
                    <a:pt x="183" y="458"/>
                    <a:pt x="183" y="458"/>
                    <a:pt x="183" y="458"/>
                  </a:cubicBezTo>
                  <a:cubicBezTo>
                    <a:pt x="190" y="396"/>
                    <a:pt x="190" y="396"/>
                    <a:pt x="190" y="396"/>
                  </a:cubicBezTo>
                  <a:cubicBezTo>
                    <a:pt x="209" y="401"/>
                    <a:pt x="209" y="401"/>
                    <a:pt x="209" y="401"/>
                  </a:cubicBezTo>
                  <a:cubicBezTo>
                    <a:pt x="266" y="370"/>
                    <a:pt x="266" y="370"/>
                    <a:pt x="266" y="370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295" y="375"/>
                    <a:pt x="295" y="375"/>
                    <a:pt x="295" y="375"/>
                  </a:cubicBezTo>
                  <a:cubicBezTo>
                    <a:pt x="295" y="375"/>
                    <a:pt x="295" y="375"/>
                    <a:pt x="295" y="375"/>
                  </a:cubicBezTo>
                  <a:cubicBezTo>
                    <a:pt x="339" y="401"/>
                    <a:pt x="339" y="401"/>
                    <a:pt x="339" y="401"/>
                  </a:cubicBezTo>
                  <a:cubicBezTo>
                    <a:pt x="438" y="385"/>
                    <a:pt x="438" y="385"/>
                    <a:pt x="438" y="385"/>
                  </a:cubicBezTo>
                  <a:cubicBezTo>
                    <a:pt x="501" y="401"/>
                    <a:pt x="501" y="401"/>
                    <a:pt x="501" y="401"/>
                  </a:cubicBezTo>
                  <a:cubicBezTo>
                    <a:pt x="537" y="380"/>
                    <a:pt x="537" y="380"/>
                    <a:pt x="537" y="380"/>
                  </a:cubicBezTo>
                  <a:cubicBezTo>
                    <a:pt x="589" y="380"/>
                    <a:pt x="589" y="380"/>
                    <a:pt x="589" y="380"/>
                  </a:cubicBezTo>
                  <a:cubicBezTo>
                    <a:pt x="642" y="370"/>
                    <a:pt x="642" y="370"/>
                    <a:pt x="642" y="370"/>
                  </a:cubicBezTo>
                  <a:cubicBezTo>
                    <a:pt x="657" y="333"/>
                    <a:pt x="657" y="333"/>
                    <a:pt x="657" y="333"/>
                  </a:cubicBezTo>
                  <a:cubicBezTo>
                    <a:pt x="746" y="307"/>
                    <a:pt x="746" y="307"/>
                    <a:pt x="746" y="307"/>
                  </a:cubicBezTo>
                  <a:cubicBezTo>
                    <a:pt x="788" y="182"/>
                    <a:pt x="788" y="182"/>
                    <a:pt x="788" y="182"/>
                  </a:cubicBezTo>
                  <a:cubicBezTo>
                    <a:pt x="861" y="114"/>
                    <a:pt x="861" y="114"/>
                    <a:pt x="861" y="114"/>
                  </a:cubicBezTo>
                  <a:cubicBezTo>
                    <a:pt x="861" y="57"/>
                    <a:pt x="861" y="57"/>
                    <a:pt x="861" y="57"/>
                  </a:cubicBezTo>
                  <a:cubicBezTo>
                    <a:pt x="944" y="57"/>
                    <a:pt x="944" y="57"/>
                    <a:pt x="944" y="57"/>
                  </a:cubicBezTo>
                  <a:cubicBezTo>
                    <a:pt x="970" y="15"/>
                    <a:pt x="970" y="15"/>
                    <a:pt x="970" y="15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043" y="72"/>
                    <a:pt x="1043" y="72"/>
                    <a:pt x="1043" y="72"/>
                  </a:cubicBezTo>
                  <a:cubicBezTo>
                    <a:pt x="1064" y="83"/>
                    <a:pt x="1064" y="83"/>
                    <a:pt x="1064" y="83"/>
                  </a:cubicBezTo>
                  <a:cubicBezTo>
                    <a:pt x="1074" y="109"/>
                    <a:pt x="1074" y="109"/>
                    <a:pt x="1074" y="109"/>
                  </a:cubicBezTo>
                  <a:cubicBezTo>
                    <a:pt x="1137" y="93"/>
                    <a:pt x="1137" y="93"/>
                    <a:pt x="1137" y="93"/>
                  </a:cubicBezTo>
                  <a:cubicBezTo>
                    <a:pt x="1163" y="72"/>
                    <a:pt x="1163" y="72"/>
                    <a:pt x="1163" y="72"/>
                  </a:cubicBezTo>
                  <a:cubicBezTo>
                    <a:pt x="1189" y="88"/>
                    <a:pt x="1189" y="88"/>
                    <a:pt x="1189" y="88"/>
                  </a:cubicBezTo>
                  <a:cubicBezTo>
                    <a:pt x="1247" y="93"/>
                    <a:pt x="1247" y="93"/>
                    <a:pt x="1247" y="93"/>
                  </a:cubicBezTo>
                  <a:cubicBezTo>
                    <a:pt x="1267" y="78"/>
                    <a:pt x="1267" y="78"/>
                    <a:pt x="1267" y="78"/>
                  </a:cubicBezTo>
                  <a:cubicBezTo>
                    <a:pt x="1309" y="78"/>
                    <a:pt x="1309" y="78"/>
                    <a:pt x="1309" y="78"/>
                  </a:cubicBezTo>
                  <a:cubicBezTo>
                    <a:pt x="1340" y="99"/>
                    <a:pt x="1340" y="99"/>
                    <a:pt x="1340" y="99"/>
                  </a:cubicBezTo>
                  <a:cubicBezTo>
                    <a:pt x="1351" y="135"/>
                    <a:pt x="1351" y="135"/>
                    <a:pt x="1351" y="135"/>
                  </a:cubicBezTo>
                  <a:cubicBezTo>
                    <a:pt x="1387" y="135"/>
                    <a:pt x="1387" y="135"/>
                    <a:pt x="1387" y="135"/>
                  </a:cubicBezTo>
                  <a:cubicBezTo>
                    <a:pt x="1387" y="135"/>
                    <a:pt x="1393" y="139"/>
                    <a:pt x="1399" y="143"/>
                  </a:cubicBezTo>
                  <a:cubicBezTo>
                    <a:pt x="1408" y="234"/>
                    <a:pt x="1408" y="234"/>
                    <a:pt x="1408" y="234"/>
                  </a:cubicBezTo>
                  <a:cubicBezTo>
                    <a:pt x="1440" y="265"/>
                    <a:pt x="1440" y="265"/>
                    <a:pt x="1440" y="265"/>
                  </a:cubicBezTo>
                  <a:cubicBezTo>
                    <a:pt x="1513" y="271"/>
                    <a:pt x="1513" y="271"/>
                    <a:pt x="1513" y="271"/>
                  </a:cubicBezTo>
                  <a:cubicBezTo>
                    <a:pt x="1539" y="297"/>
                    <a:pt x="1539" y="297"/>
                    <a:pt x="1539" y="297"/>
                  </a:cubicBezTo>
                  <a:cubicBezTo>
                    <a:pt x="1570" y="302"/>
                    <a:pt x="1570" y="302"/>
                    <a:pt x="1570" y="302"/>
                  </a:cubicBezTo>
                  <a:cubicBezTo>
                    <a:pt x="1596" y="318"/>
                    <a:pt x="1596" y="318"/>
                    <a:pt x="1596" y="318"/>
                  </a:cubicBezTo>
                  <a:cubicBezTo>
                    <a:pt x="1596" y="354"/>
                    <a:pt x="1596" y="354"/>
                    <a:pt x="1596" y="354"/>
                  </a:cubicBezTo>
                  <a:lnTo>
                    <a:pt x="1560" y="365"/>
                  </a:lnTo>
                  <a:close/>
                </a:path>
              </a:pathLst>
            </a:custGeom>
            <a:solidFill>
              <a:srgbClr val="A6A6A6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5" name="นครพนม">
              <a:extLst>
                <a:ext uri="{FF2B5EF4-FFF2-40B4-BE49-F238E27FC236}">
                  <a16:creationId xmlns:a16="http://schemas.microsoft.com/office/drawing/2014/main" id="{B986B8A3-7A78-440C-8F43-7E8FE9010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9618" y="1493218"/>
              <a:ext cx="292617" cy="464529"/>
            </a:xfrm>
            <a:custGeom>
              <a:avLst/>
              <a:gdLst>
                <a:gd name="T0" fmla="*/ 648 w 716"/>
                <a:gd name="T1" fmla="*/ 942 h 1137"/>
                <a:gd name="T2" fmla="*/ 680 w 716"/>
                <a:gd name="T3" fmla="*/ 1090 h 1137"/>
                <a:gd name="T4" fmla="*/ 653 w 716"/>
                <a:gd name="T5" fmla="*/ 1116 h 1137"/>
                <a:gd name="T6" fmla="*/ 616 w 716"/>
                <a:gd name="T7" fmla="*/ 1137 h 1137"/>
                <a:gd name="T8" fmla="*/ 553 w 716"/>
                <a:gd name="T9" fmla="*/ 1069 h 1137"/>
                <a:gd name="T10" fmla="*/ 444 w 716"/>
                <a:gd name="T11" fmla="*/ 1101 h 1137"/>
                <a:gd name="T12" fmla="*/ 371 w 716"/>
                <a:gd name="T13" fmla="*/ 1059 h 1137"/>
                <a:gd name="T14" fmla="*/ 298 w 716"/>
                <a:gd name="T15" fmla="*/ 1095 h 1137"/>
                <a:gd name="T16" fmla="*/ 229 w 716"/>
                <a:gd name="T17" fmla="*/ 1040 h 1137"/>
                <a:gd name="T18" fmla="*/ 282 w 716"/>
                <a:gd name="T19" fmla="*/ 1002 h 1137"/>
                <a:gd name="T20" fmla="*/ 329 w 716"/>
                <a:gd name="T21" fmla="*/ 948 h 1137"/>
                <a:gd name="T22" fmla="*/ 350 w 716"/>
                <a:gd name="T23" fmla="*/ 913 h 1137"/>
                <a:gd name="T24" fmla="*/ 334 w 716"/>
                <a:gd name="T25" fmla="*/ 850 h 1137"/>
                <a:gd name="T26" fmla="*/ 345 w 716"/>
                <a:gd name="T27" fmla="*/ 793 h 1137"/>
                <a:gd name="T28" fmla="*/ 386 w 716"/>
                <a:gd name="T29" fmla="*/ 704 h 1137"/>
                <a:gd name="T30" fmla="*/ 381 w 716"/>
                <a:gd name="T31" fmla="*/ 626 h 1137"/>
                <a:gd name="T32" fmla="*/ 381 w 716"/>
                <a:gd name="T33" fmla="*/ 553 h 1137"/>
                <a:gd name="T34" fmla="*/ 199 w 716"/>
                <a:gd name="T35" fmla="*/ 563 h 1137"/>
                <a:gd name="T36" fmla="*/ 141 w 716"/>
                <a:gd name="T37" fmla="*/ 579 h 1137"/>
                <a:gd name="T38" fmla="*/ 89 w 716"/>
                <a:gd name="T39" fmla="*/ 574 h 1137"/>
                <a:gd name="T40" fmla="*/ 21 w 716"/>
                <a:gd name="T41" fmla="*/ 501 h 1137"/>
                <a:gd name="T42" fmla="*/ 37 w 716"/>
                <a:gd name="T43" fmla="*/ 433 h 1137"/>
                <a:gd name="T44" fmla="*/ 42 w 716"/>
                <a:gd name="T45" fmla="*/ 381 h 1137"/>
                <a:gd name="T46" fmla="*/ 68 w 716"/>
                <a:gd name="T47" fmla="*/ 344 h 1137"/>
                <a:gd name="T48" fmla="*/ 73 w 716"/>
                <a:gd name="T49" fmla="*/ 282 h 1137"/>
                <a:gd name="T50" fmla="*/ 2 w 716"/>
                <a:gd name="T51" fmla="*/ 206 h 1137"/>
                <a:gd name="T52" fmla="*/ 0 w 716"/>
                <a:gd name="T53" fmla="*/ 151 h 1137"/>
                <a:gd name="T54" fmla="*/ 100 w 716"/>
                <a:gd name="T55" fmla="*/ 151 h 1137"/>
                <a:gd name="T56" fmla="*/ 110 w 716"/>
                <a:gd name="T57" fmla="*/ 26 h 1137"/>
                <a:gd name="T58" fmla="*/ 204 w 716"/>
                <a:gd name="T59" fmla="*/ 41 h 1137"/>
                <a:gd name="T60" fmla="*/ 324 w 716"/>
                <a:gd name="T61" fmla="*/ 194 h 1137"/>
                <a:gd name="T62" fmla="*/ 632 w 716"/>
                <a:gd name="T63" fmla="*/ 470 h 1137"/>
                <a:gd name="T64" fmla="*/ 716 w 716"/>
                <a:gd name="T65" fmla="*/ 797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6" h="1137">
                  <a:moveTo>
                    <a:pt x="716" y="799"/>
                  </a:moveTo>
                  <a:cubicBezTo>
                    <a:pt x="648" y="942"/>
                    <a:pt x="648" y="942"/>
                    <a:pt x="648" y="942"/>
                  </a:cubicBezTo>
                  <a:cubicBezTo>
                    <a:pt x="651" y="953"/>
                    <a:pt x="651" y="953"/>
                    <a:pt x="651" y="953"/>
                  </a:cubicBezTo>
                  <a:cubicBezTo>
                    <a:pt x="680" y="1090"/>
                    <a:pt x="680" y="1090"/>
                    <a:pt x="680" y="1090"/>
                  </a:cubicBezTo>
                  <a:cubicBezTo>
                    <a:pt x="652" y="1114"/>
                    <a:pt x="652" y="1114"/>
                    <a:pt x="652" y="1114"/>
                  </a:cubicBezTo>
                  <a:cubicBezTo>
                    <a:pt x="653" y="1116"/>
                    <a:pt x="653" y="1116"/>
                    <a:pt x="653" y="1116"/>
                  </a:cubicBezTo>
                  <a:cubicBezTo>
                    <a:pt x="637" y="1111"/>
                    <a:pt x="637" y="1111"/>
                    <a:pt x="637" y="1111"/>
                  </a:cubicBezTo>
                  <a:cubicBezTo>
                    <a:pt x="616" y="1137"/>
                    <a:pt x="616" y="1137"/>
                    <a:pt x="616" y="1137"/>
                  </a:cubicBezTo>
                  <a:cubicBezTo>
                    <a:pt x="579" y="1132"/>
                    <a:pt x="579" y="1132"/>
                    <a:pt x="579" y="1132"/>
                  </a:cubicBezTo>
                  <a:cubicBezTo>
                    <a:pt x="553" y="1069"/>
                    <a:pt x="553" y="1069"/>
                    <a:pt x="553" y="1069"/>
                  </a:cubicBezTo>
                  <a:cubicBezTo>
                    <a:pt x="491" y="1069"/>
                    <a:pt x="491" y="1069"/>
                    <a:pt x="491" y="1069"/>
                  </a:cubicBezTo>
                  <a:cubicBezTo>
                    <a:pt x="491" y="1069"/>
                    <a:pt x="454" y="1101"/>
                    <a:pt x="444" y="1101"/>
                  </a:cubicBezTo>
                  <a:cubicBezTo>
                    <a:pt x="433" y="1101"/>
                    <a:pt x="413" y="1069"/>
                    <a:pt x="413" y="1069"/>
                  </a:cubicBezTo>
                  <a:cubicBezTo>
                    <a:pt x="371" y="1059"/>
                    <a:pt x="371" y="1059"/>
                    <a:pt x="371" y="1059"/>
                  </a:cubicBezTo>
                  <a:cubicBezTo>
                    <a:pt x="334" y="1075"/>
                    <a:pt x="334" y="1075"/>
                    <a:pt x="334" y="1075"/>
                  </a:cubicBezTo>
                  <a:cubicBezTo>
                    <a:pt x="298" y="1095"/>
                    <a:pt x="298" y="1095"/>
                    <a:pt x="298" y="1095"/>
                  </a:cubicBezTo>
                  <a:cubicBezTo>
                    <a:pt x="246" y="1080"/>
                    <a:pt x="246" y="1080"/>
                    <a:pt x="246" y="1080"/>
                  </a:cubicBezTo>
                  <a:cubicBezTo>
                    <a:pt x="229" y="1040"/>
                    <a:pt x="229" y="1040"/>
                    <a:pt x="229" y="1040"/>
                  </a:cubicBezTo>
                  <a:cubicBezTo>
                    <a:pt x="230" y="1038"/>
                    <a:pt x="230" y="1038"/>
                    <a:pt x="230" y="1038"/>
                  </a:cubicBezTo>
                  <a:cubicBezTo>
                    <a:pt x="282" y="1002"/>
                    <a:pt x="282" y="1002"/>
                    <a:pt x="282" y="1002"/>
                  </a:cubicBezTo>
                  <a:cubicBezTo>
                    <a:pt x="287" y="970"/>
                    <a:pt x="287" y="970"/>
                    <a:pt x="287" y="970"/>
                  </a:cubicBezTo>
                  <a:cubicBezTo>
                    <a:pt x="329" y="948"/>
                    <a:pt x="329" y="948"/>
                    <a:pt x="329" y="948"/>
                  </a:cubicBezTo>
                  <a:cubicBezTo>
                    <a:pt x="345" y="939"/>
                    <a:pt x="345" y="939"/>
                    <a:pt x="345" y="939"/>
                  </a:cubicBezTo>
                  <a:cubicBezTo>
                    <a:pt x="350" y="913"/>
                    <a:pt x="350" y="913"/>
                    <a:pt x="350" y="913"/>
                  </a:cubicBezTo>
                  <a:cubicBezTo>
                    <a:pt x="319" y="887"/>
                    <a:pt x="319" y="887"/>
                    <a:pt x="319" y="887"/>
                  </a:cubicBezTo>
                  <a:cubicBezTo>
                    <a:pt x="334" y="850"/>
                    <a:pt x="334" y="850"/>
                    <a:pt x="334" y="850"/>
                  </a:cubicBezTo>
                  <a:cubicBezTo>
                    <a:pt x="366" y="824"/>
                    <a:pt x="366" y="824"/>
                    <a:pt x="366" y="824"/>
                  </a:cubicBezTo>
                  <a:cubicBezTo>
                    <a:pt x="345" y="793"/>
                    <a:pt x="345" y="793"/>
                    <a:pt x="345" y="793"/>
                  </a:cubicBezTo>
                  <a:cubicBezTo>
                    <a:pt x="386" y="751"/>
                    <a:pt x="386" y="751"/>
                    <a:pt x="386" y="751"/>
                  </a:cubicBezTo>
                  <a:cubicBezTo>
                    <a:pt x="386" y="704"/>
                    <a:pt x="386" y="704"/>
                    <a:pt x="386" y="704"/>
                  </a:cubicBezTo>
                  <a:cubicBezTo>
                    <a:pt x="366" y="683"/>
                    <a:pt x="366" y="683"/>
                    <a:pt x="366" y="683"/>
                  </a:cubicBezTo>
                  <a:cubicBezTo>
                    <a:pt x="381" y="626"/>
                    <a:pt x="381" y="626"/>
                    <a:pt x="381" y="626"/>
                  </a:cubicBezTo>
                  <a:cubicBezTo>
                    <a:pt x="366" y="600"/>
                    <a:pt x="366" y="600"/>
                    <a:pt x="366" y="600"/>
                  </a:cubicBezTo>
                  <a:cubicBezTo>
                    <a:pt x="381" y="553"/>
                    <a:pt x="381" y="553"/>
                    <a:pt x="381" y="553"/>
                  </a:cubicBezTo>
                  <a:cubicBezTo>
                    <a:pt x="256" y="548"/>
                    <a:pt x="256" y="548"/>
                    <a:pt x="256" y="548"/>
                  </a:cubicBezTo>
                  <a:cubicBezTo>
                    <a:pt x="256" y="548"/>
                    <a:pt x="209" y="563"/>
                    <a:pt x="199" y="563"/>
                  </a:cubicBezTo>
                  <a:cubicBezTo>
                    <a:pt x="188" y="563"/>
                    <a:pt x="162" y="548"/>
                    <a:pt x="162" y="548"/>
                  </a:cubicBezTo>
                  <a:cubicBezTo>
                    <a:pt x="141" y="579"/>
                    <a:pt x="141" y="579"/>
                    <a:pt x="141" y="579"/>
                  </a:cubicBezTo>
                  <a:cubicBezTo>
                    <a:pt x="115" y="584"/>
                    <a:pt x="115" y="584"/>
                    <a:pt x="115" y="584"/>
                  </a:cubicBezTo>
                  <a:cubicBezTo>
                    <a:pt x="89" y="574"/>
                    <a:pt x="89" y="574"/>
                    <a:pt x="89" y="574"/>
                  </a:cubicBezTo>
                  <a:cubicBezTo>
                    <a:pt x="58" y="579"/>
                    <a:pt x="58" y="579"/>
                    <a:pt x="58" y="579"/>
                  </a:cubicBezTo>
                  <a:cubicBezTo>
                    <a:pt x="21" y="501"/>
                    <a:pt x="21" y="501"/>
                    <a:pt x="21" y="501"/>
                  </a:cubicBezTo>
                  <a:cubicBezTo>
                    <a:pt x="37" y="470"/>
                    <a:pt x="37" y="470"/>
                    <a:pt x="37" y="470"/>
                  </a:cubicBezTo>
                  <a:cubicBezTo>
                    <a:pt x="37" y="433"/>
                    <a:pt x="37" y="433"/>
                    <a:pt x="37" y="433"/>
                  </a:cubicBezTo>
                  <a:cubicBezTo>
                    <a:pt x="58" y="417"/>
                    <a:pt x="58" y="417"/>
                    <a:pt x="58" y="417"/>
                  </a:cubicBezTo>
                  <a:cubicBezTo>
                    <a:pt x="42" y="381"/>
                    <a:pt x="42" y="381"/>
                    <a:pt x="42" y="381"/>
                  </a:cubicBezTo>
                  <a:cubicBezTo>
                    <a:pt x="42" y="344"/>
                    <a:pt x="42" y="344"/>
                    <a:pt x="42" y="344"/>
                  </a:cubicBezTo>
                  <a:cubicBezTo>
                    <a:pt x="68" y="344"/>
                    <a:pt x="68" y="344"/>
                    <a:pt x="68" y="344"/>
                  </a:cubicBezTo>
                  <a:cubicBezTo>
                    <a:pt x="73" y="324"/>
                    <a:pt x="73" y="324"/>
                    <a:pt x="73" y="324"/>
                  </a:cubicBezTo>
                  <a:cubicBezTo>
                    <a:pt x="73" y="282"/>
                    <a:pt x="73" y="282"/>
                    <a:pt x="73" y="282"/>
                  </a:cubicBezTo>
                  <a:cubicBezTo>
                    <a:pt x="47" y="235"/>
                    <a:pt x="47" y="235"/>
                    <a:pt x="47" y="235"/>
                  </a:cubicBezTo>
                  <a:cubicBezTo>
                    <a:pt x="2" y="206"/>
                    <a:pt x="2" y="206"/>
                    <a:pt x="2" y="206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37" y="94"/>
                    <a:pt x="42" y="94"/>
                  </a:cubicBezTo>
                  <a:cubicBezTo>
                    <a:pt x="47" y="94"/>
                    <a:pt x="100" y="151"/>
                    <a:pt x="100" y="151"/>
                  </a:cubicBezTo>
                  <a:cubicBezTo>
                    <a:pt x="100" y="151"/>
                    <a:pt x="131" y="115"/>
                    <a:pt x="131" y="99"/>
                  </a:cubicBezTo>
                  <a:cubicBezTo>
                    <a:pt x="131" y="84"/>
                    <a:pt x="110" y="26"/>
                    <a:pt x="110" y="26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204" y="41"/>
                    <a:pt x="204" y="41"/>
                    <a:pt x="204" y="41"/>
                  </a:cubicBezTo>
                  <a:cubicBezTo>
                    <a:pt x="215" y="73"/>
                    <a:pt x="246" y="161"/>
                    <a:pt x="252" y="158"/>
                  </a:cubicBezTo>
                  <a:cubicBezTo>
                    <a:pt x="260" y="154"/>
                    <a:pt x="324" y="194"/>
                    <a:pt x="324" y="194"/>
                  </a:cubicBezTo>
                  <a:cubicBezTo>
                    <a:pt x="416" y="338"/>
                    <a:pt x="416" y="338"/>
                    <a:pt x="416" y="338"/>
                  </a:cubicBezTo>
                  <a:cubicBezTo>
                    <a:pt x="632" y="470"/>
                    <a:pt x="632" y="470"/>
                    <a:pt x="632" y="470"/>
                  </a:cubicBezTo>
                  <a:cubicBezTo>
                    <a:pt x="632" y="470"/>
                    <a:pt x="700" y="566"/>
                    <a:pt x="708" y="574"/>
                  </a:cubicBezTo>
                  <a:cubicBezTo>
                    <a:pt x="716" y="582"/>
                    <a:pt x="716" y="781"/>
                    <a:pt x="716" y="797"/>
                  </a:cubicBezTo>
                  <a:cubicBezTo>
                    <a:pt x="716" y="798"/>
                    <a:pt x="716" y="798"/>
                    <a:pt x="716" y="799"/>
                  </a:cubicBezTo>
                </a:path>
              </a:pathLst>
            </a:custGeom>
            <a:solidFill>
              <a:srgbClr val="A6A6A6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6" name="ชัยภูมิ">
              <a:extLst>
                <a:ext uri="{FF2B5EF4-FFF2-40B4-BE49-F238E27FC236}">
                  <a16:creationId xmlns:a16="http://schemas.microsoft.com/office/drawing/2014/main" id="{E95DC2B6-6C22-471F-A8AF-9DDF5CCB2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7642" y="1994324"/>
              <a:ext cx="407835" cy="495620"/>
            </a:xfrm>
            <a:custGeom>
              <a:avLst/>
              <a:gdLst>
                <a:gd name="T0" fmla="*/ 845 w 996"/>
                <a:gd name="T1" fmla="*/ 568 h 1215"/>
                <a:gd name="T2" fmla="*/ 887 w 996"/>
                <a:gd name="T3" fmla="*/ 615 h 1215"/>
                <a:gd name="T4" fmla="*/ 934 w 996"/>
                <a:gd name="T5" fmla="*/ 641 h 1215"/>
                <a:gd name="T6" fmla="*/ 918 w 996"/>
                <a:gd name="T7" fmla="*/ 704 h 1215"/>
                <a:gd name="T8" fmla="*/ 891 w 996"/>
                <a:gd name="T9" fmla="*/ 814 h 1215"/>
                <a:gd name="T10" fmla="*/ 819 w 996"/>
                <a:gd name="T11" fmla="*/ 871 h 1215"/>
                <a:gd name="T12" fmla="*/ 736 w 996"/>
                <a:gd name="T13" fmla="*/ 928 h 1215"/>
                <a:gd name="T14" fmla="*/ 621 w 996"/>
                <a:gd name="T15" fmla="*/ 1121 h 1215"/>
                <a:gd name="T16" fmla="*/ 517 w 996"/>
                <a:gd name="T17" fmla="*/ 1184 h 1215"/>
                <a:gd name="T18" fmla="*/ 412 w 996"/>
                <a:gd name="T19" fmla="*/ 1194 h 1215"/>
                <a:gd name="T20" fmla="*/ 313 w 996"/>
                <a:gd name="T21" fmla="*/ 1199 h 1215"/>
                <a:gd name="T22" fmla="*/ 170 w 996"/>
                <a:gd name="T23" fmla="*/ 1189 h 1215"/>
                <a:gd name="T24" fmla="*/ 162 w 996"/>
                <a:gd name="T25" fmla="*/ 1184 h 1215"/>
                <a:gd name="T26" fmla="*/ 84 w 996"/>
                <a:gd name="T27" fmla="*/ 1215 h 1215"/>
                <a:gd name="T28" fmla="*/ 47 w 996"/>
                <a:gd name="T29" fmla="*/ 1205 h 1215"/>
                <a:gd name="T30" fmla="*/ 26 w 996"/>
                <a:gd name="T31" fmla="*/ 1038 h 1215"/>
                <a:gd name="T32" fmla="*/ 52 w 996"/>
                <a:gd name="T33" fmla="*/ 876 h 1215"/>
                <a:gd name="T34" fmla="*/ 16 w 996"/>
                <a:gd name="T35" fmla="*/ 860 h 1215"/>
                <a:gd name="T36" fmla="*/ 13 w 996"/>
                <a:gd name="T37" fmla="*/ 769 h 1215"/>
                <a:gd name="T38" fmla="*/ 47 w 996"/>
                <a:gd name="T39" fmla="*/ 735 h 1215"/>
                <a:gd name="T40" fmla="*/ 58 w 996"/>
                <a:gd name="T41" fmla="*/ 673 h 1215"/>
                <a:gd name="T42" fmla="*/ 26 w 996"/>
                <a:gd name="T43" fmla="*/ 480 h 1215"/>
                <a:gd name="T44" fmla="*/ 47 w 996"/>
                <a:gd name="T45" fmla="*/ 318 h 1215"/>
                <a:gd name="T46" fmla="*/ 131 w 996"/>
                <a:gd name="T47" fmla="*/ 151 h 1215"/>
                <a:gd name="T48" fmla="*/ 151 w 996"/>
                <a:gd name="T49" fmla="*/ 99 h 1215"/>
                <a:gd name="T50" fmla="*/ 188 w 996"/>
                <a:gd name="T51" fmla="*/ 21 h 1215"/>
                <a:gd name="T52" fmla="*/ 266 w 996"/>
                <a:gd name="T53" fmla="*/ 21 h 1215"/>
                <a:gd name="T54" fmla="*/ 350 w 996"/>
                <a:gd name="T55" fmla="*/ 31 h 1215"/>
                <a:gd name="T56" fmla="*/ 376 w 996"/>
                <a:gd name="T57" fmla="*/ 26 h 1215"/>
                <a:gd name="T58" fmla="*/ 454 w 996"/>
                <a:gd name="T59" fmla="*/ 36 h 1215"/>
                <a:gd name="T60" fmla="*/ 548 w 996"/>
                <a:gd name="T61" fmla="*/ 52 h 1215"/>
                <a:gd name="T62" fmla="*/ 605 w 996"/>
                <a:gd name="T63" fmla="*/ 125 h 1215"/>
                <a:gd name="T64" fmla="*/ 663 w 996"/>
                <a:gd name="T65" fmla="*/ 188 h 1215"/>
                <a:gd name="T66" fmla="*/ 835 w 996"/>
                <a:gd name="T67" fmla="*/ 229 h 1215"/>
                <a:gd name="T68" fmla="*/ 913 w 996"/>
                <a:gd name="T69" fmla="*/ 229 h 1215"/>
                <a:gd name="T70" fmla="*/ 996 w 996"/>
                <a:gd name="T71" fmla="*/ 281 h 1215"/>
                <a:gd name="T72" fmla="*/ 903 w 996"/>
                <a:gd name="T73" fmla="*/ 485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6" h="1215">
                  <a:moveTo>
                    <a:pt x="903" y="485"/>
                  </a:moveTo>
                  <a:cubicBezTo>
                    <a:pt x="897" y="490"/>
                    <a:pt x="845" y="568"/>
                    <a:pt x="845" y="568"/>
                  </a:cubicBezTo>
                  <a:cubicBezTo>
                    <a:pt x="850" y="594"/>
                    <a:pt x="850" y="594"/>
                    <a:pt x="850" y="594"/>
                  </a:cubicBezTo>
                  <a:cubicBezTo>
                    <a:pt x="887" y="615"/>
                    <a:pt x="887" y="615"/>
                    <a:pt x="887" y="615"/>
                  </a:cubicBezTo>
                  <a:cubicBezTo>
                    <a:pt x="908" y="615"/>
                    <a:pt x="908" y="615"/>
                    <a:pt x="908" y="615"/>
                  </a:cubicBezTo>
                  <a:cubicBezTo>
                    <a:pt x="934" y="641"/>
                    <a:pt x="934" y="641"/>
                    <a:pt x="934" y="641"/>
                  </a:cubicBezTo>
                  <a:cubicBezTo>
                    <a:pt x="929" y="662"/>
                    <a:pt x="929" y="662"/>
                    <a:pt x="929" y="662"/>
                  </a:cubicBezTo>
                  <a:cubicBezTo>
                    <a:pt x="918" y="704"/>
                    <a:pt x="918" y="704"/>
                    <a:pt x="918" y="704"/>
                  </a:cubicBezTo>
                  <a:cubicBezTo>
                    <a:pt x="876" y="777"/>
                    <a:pt x="876" y="777"/>
                    <a:pt x="876" y="777"/>
                  </a:cubicBezTo>
                  <a:cubicBezTo>
                    <a:pt x="891" y="814"/>
                    <a:pt x="891" y="814"/>
                    <a:pt x="891" y="814"/>
                  </a:cubicBezTo>
                  <a:cubicBezTo>
                    <a:pt x="845" y="829"/>
                    <a:pt x="845" y="829"/>
                    <a:pt x="845" y="829"/>
                  </a:cubicBezTo>
                  <a:cubicBezTo>
                    <a:pt x="819" y="871"/>
                    <a:pt x="819" y="871"/>
                    <a:pt x="819" y="871"/>
                  </a:cubicBezTo>
                  <a:cubicBezTo>
                    <a:pt x="736" y="871"/>
                    <a:pt x="736" y="871"/>
                    <a:pt x="736" y="871"/>
                  </a:cubicBezTo>
                  <a:cubicBezTo>
                    <a:pt x="736" y="928"/>
                    <a:pt x="736" y="928"/>
                    <a:pt x="736" y="928"/>
                  </a:cubicBezTo>
                  <a:cubicBezTo>
                    <a:pt x="663" y="996"/>
                    <a:pt x="663" y="996"/>
                    <a:pt x="663" y="996"/>
                  </a:cubicBezTo>
                  <a:cubicBezTo>
                    <a:pt x="621" y="1121"/>
                    <a:pt x="621" y="1121"/>
                    <a:pt x="621" y="1121"/>
                  </a:cubicBezTo>
                  <a:cubicBezTo>
                    <a:pt x="532" y="1147"/>
                    <a:pt x="532" y="1147"/>
                    <a:pt x="532" y="1147"/>
                  </a:cubicBezTo>
                  <a:cubicBezTo>
                    <a:pt x="517" y="1184"/>
                    <a:pt x="517" y="1184"/>
                    <a:pt x="517" y="1184"/>
                  </a:cubicBezTo>
                  <a:cubicBezTo>
                    <a:pt x="464" y="1194"/>
                    <a:pt x="464" y="1194"/>
                    <a:pt x="464" y="1194"/>
                  </a:cubicBezTo>
                  <a:cubicBezTo>
                    <a:pt x="412" y="1194"/>
                    <a:pt x="412" y="1194"/>
                    <a:pt x="412" y="1194"/>
                  </a:cubicBezTo>
                  <a:cubicBezTo>
                    <a:pt x="376" y="1215"/>
                    <a:pt x="376" y="1215"/>
                    <a:pt x="376" y="1215"/>
                  </a:cubicBezTo>
                  <a:cubicBezTo>
                    <a:pt x="313" y="1199"/>
                    <a:pt x="313" y="1199"/>
                    <a:pt x="313" y="1199"/>
                  </a:cubicBezTo>
                  <a:cubicBezTo>
                    <a:pt x="214" y="1215"/>
                    <a:pt x="214" y="1215"/>
                    <a:pt x="214" y="1215"/>
                  </a:cubicBezTo>
                  <a:cubicBezTo>
                    <a:pt x="170" y="1189"/>
                    <a:pt x="170" y="1189"/>
                    <a:pt x="170" y="1189"/>
                  </a:cubicBezTo>
                  <a:cubicBezTo>
                    <a:pt x="170" y="1189"/>
                    <a:pt x="170" y="1189"/>
                    <a:pt x="170" y="1189"/>
                  </a:cubicBezTo>
                  <a:cubicBezTo>
                    <a:pt x="162" y="1184"/>
                    <a:pt x="162" y="1184"/>
                    <a:pt x="162" y="1184"/>
                  </a:cubicBezTo>
                  <a:cubicBezTo>
                    <a:pt x="141" y="1184"/>
                    <a:pt x="141" y="1184"/>
                    <a:pt x="141" y="1184"/>
                  </a:cubicBezTo>
                  <a:cubicBezTo>
                    <a:pt x="84" y="1215"/>
                    <a:pt x="84" y="1215"/>
                    <a:pt x="84" y="1215"/>
                  </a:cubicBezTo>
                  <a:cubicBezTo>
                    <a:pt x="65" y="1210"/>
                    <a:pt x="65" y="1210"/>
                    <a:pt x="65" y="1210"/>
                  </a:cubicBezTo>
                  <a:cubicBezTo>
                    <a:pt x="47" y="1205"/>
                    <a:pt x="47" y="1205"/>
                    <a:pt x="47" y="1205"/>
                  </a:cubicBezTo>
                  <a:cubicBezTo>
                    <a:pt x="47" y="1100"/>
                    <a:pt x="47" y="1100"/>
                    <a:pt x="47" y="1100"/>
                  </a:cubicBezTo>
                  <a:cubicBezTo>
                    <a:pt x="26" y="1038"/>
                    <a:pt x="26" y="1038"/>
                    <a:pt x="26" y="1038"/>
                  </a:cubicBezTo>
                  <a:cubicBezTo>
                    <a:pt x="63" y="933"/>
                    <a:pt x="63" y="933"/>
                    <a:pt x="63" y="933"/>
                  </a:cubicBezTo>
                  <a:cubicBezTo>
                    <a:pt x="52" y="876"/>
                    <a:pt x="52" y="876"/>
                    <a:pt x="52" y="876"/>
                  </a:cubicBezTo>
                  <a:cubicBezTo>
                    <a:pt x="14" y="873"/>
                    <a:pt x="14" y="873"/>
                    <a:pt x="14" y="873"/>
                  </a:cubicBezTo>
                  <a:cubicBezTo>
                    <a:pt x="16" y="860"/>
                    <a:pt x="16" y="860"/>
                    <a:pt x="16" y="860"/>
                  </a:cubicBezTo>
                  <a:cubicBezTo>
                    <a:pt x="0" y="808"/>
                    <a:pt x="0" y="808"/>
                    <a:pt x="0" y="808"/>
                  </a:cubicBezTo>
                  <a:cubicBezTo>
                    <a:pt x="13" y="769"/>
                    <a:pt x="13" y="769"/>
                    <a:pt x="13" y="769"/>
                  </a:cubicBezTo>
                  <a:cubicBezTo>
                    <a:pt x="16" y="761"/>
                    <a:pt x="16" y="761"/>
                    <a:pt x="16" y="761"/>
                  </a:cubicBezTo>
                  <a:cubicBezTo>
                    <a:pt x="47" y="735"/>
                    <a:pt x="47" y="735"/>
                    <a:pt x="47" y="735"/>
                  </a:cubicBezTo>
                  <a:cubicBezTo>
                    <a:pt x="47" y="699"/>
                    <a:pt x="47" y="699"/>
                    <a:pt x="47" y="699"/>
                  </a:cubicBezTo>
                  <a:cubicBezTo>
                    <a:pt x="58" y="673"/>
                    <a:pt x="58" y="673"/>
                    <a:pt x="58" y="673"/>
                  </a:cubicBezTo>
                  <a:cubicBezTo>
                    <a:pt x="0" y="620"/>
                    <a:pt x="0" y="620"/>
                    <a:pt x="0" y="620"/>
                  </a:cubicBezTo>
                  <a:cubicBezTo>
                    <a:pt x="26" y="480"/>
                    <a:pt x="26" y="480"/>
                    <a:pt x="26" y="480"/>
                  </a:cubicBezTo>
                  <a:cubicBezTo>
                    <a:pt x="21" y="396"/>
                    <a:pt x="21" y="396"/>
                    <a:pt x="21" y="396"/>
                  </a:cubicBezTo>
                  <a:cubicBezTo>
                    <a:pt x="47" y="318"/>
                    <a:pt x="47" y="318"/>
                    <a:pt x="47" y="318"/>
                  </a:cubicBezTo>
                  <a:cubicBezTo>
                    <a:pt x="136" y="198"/>
                    <a:pt x="136" y="198"/>
                    <a:pt x="136" y="198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62" y="135"/>
                    <a:pt x="162" y="135"/>
                    <a:pt x="162" y="135"/>
                  </a:cubicBezTo>
                  <a:cubicBezTo>
                    <a:pt x="151" y="99"/>
                    <a:pt x="151" y="99"/>
                    <a:pt x="151" y="99"/>
                  </a:cubicBezTo>
                  <a:cubicBezTo>
                    <a:pt x="167" y="73"/>
                    <a:pt x="167" y="73"/>
                    <a:pt x="167" y="73"/>
                  </a:cubicBezTo>
                  <a:cubicBezTo>
                    <a:pt x="188" y="21"/>
                    <a:pt x="188" y="21"/>
                    <a:pt x="188" y="21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66" y="21"/>
                    <a:pt x="266" y="21"/>
                    <a:pt x="266" y="21"/>
                  </a:cubicBezTo>
                  <a:cubicBezTo>
                    <a:pt x="318" y="10"/>
                    <a:pt x="318" y="10"/>
                    <a:pt x="318" y="10"/>
                  </a:cubicBezTo>
                  <a:cubicBezTo>
                    <a:pt x="350" y="31"/>
                    <a:pt x="350" y="31"/>
                    <a:pt x="350" y="31"/>
                  </a:cubicBezTo>
                  <a:cubicBezTo>
                    <a:pt x="379" y="21"/>
                    <a:pt x="379" y="21"/>
                    <a:pt x="379" y="21"/>
                  </a:cubicBezTo>
                  <a:cubicBezTo>
                    <a:pt x="376" y="26"/>
                    <a:pt x="376" y="26"/>
                    <a:pt x="376" y="26"/>
                  </a:cubicBezTo>
                  <a:cubicBezTo>
                    <a:pt x="381" y="52"/>
                    <a:pt x="381" y="52"/>
                    <a:pt x="381" y="52"/>
                  </a:cubicBezTo>
                  <a:cubicBezTo>
                    <a:pt x="454" y="36"/>
                    <a:pt x="454" y="36"/>
                    <a:pt x="454" y="36"/>
                  </a:cubicBezTo>
                  <a:cubicBezTo>
                    <a:pt x="511" y="57"/>
                    <a:pt x="511" y="57"/>
                    <a:pt x="511" y="57"/>
                  </a:cubicBezTo>
                  <a:cubicBezTo>
                    <a:pt x="548" y="52"/>
                    <a:pt x="548" y="52"/>
                    <a:pt x="548" y="52"/>
                  </a:cubicBezTo>
                  <a:cubicBezTo>
                    <a:pt x="574" y="104"/>
                    <a:pt x="574" y="104"/>
                    <a:pt x="574" y="104"/>
                  </a:cubicBezTo>
                  <a:cubicBezTo>
                    <a:pt x="605" y="125"/>
                    <a:pt x="605" y="125"/>
                    <a:pt x="605" y="125"/>
                  </a:cubicBezTo>
                  <a:cubicBezTo>
                    <a:pt x="610" y="156"/>
                    <a:pt x="610" y="156"/>
                    <a:pt x="610" y="156"/>
                  </a:cubicBezTo>
                  <a:cubicBezTo>
                    <a:pt x="663" y="188"/>
                    <a:pt x="663" y="188"/>
                    <a:pt x="663" y="188"/>
                  </a:cubicBezTo>
                  <a:cubicBezTo>
                    <a:pt x="767" y="177"/>
                    <a:pt x="767" y="177"/>
                    <a:pt x="767" y="177"/>
                  </a:cubicBezTo>
                  <a:cubicBezTo>
                    <a:pt x="835" y="229"/>
                    <a:pt x="835" y="229"/>
                    <a:pt x="835" y="229"/>
                  </a:cubicBezTo>
                  <a:cubicBezTo>
                    <a:pt x="887" y="219"/>
                    <a:pt x="887" y="219"/>
                    <a:pt x="887" y="219"/>
                  </a:cubicBezTo>
                  <a:cubicBezTo>
                    <a:pt x="913" y="229"/>
                    <a:pt x="913" y="229"/>
                    <a:pt x="913" y="229"/>
                  </a:cubicBezTo>
                  <a:cubicBezTo>
                    <a:pt x="944" y="229"/>
                    <a:pt x="944" y="229"/>
                    <a:pt x="944" y="229"/>
                  </a:cubicBezTo>
                  <a:cubicBezTo>
                    <a:pt x="996" y="281"/>
                    <a:pt x="996" y="281"/>
                    <a:pt x="996" y="281"/>
                  </a:cubicBezTo>
                  <a:cubicBezTo>
                    <a:pt x="965" y="412"/>
                    <a:pt x="965" y="412"/>
                    <a:pt x="965" y="412"/>
                  </a:cubicBezTo>
                  <a:cubicBezTo>
                    <a:pt x="965" y="412"/>
                    <a:pt x="908" y="480"/>
                    <a:pt x="903" y="485"/>
                  </a:cubicBezTo>
                </a:path>
              </a:pathLst>
            </a:custGeom>
            <a:solidFill>
              <a:srgbClr val="A6A6A6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7" name="ขอนแก่น">
              <a:extLst>
                <a:ext uri="{FF2B5EF4-FFF2-40B4-BE49-F238E27FC236}">
                  <a16:creationId xmlns:a16="http://schemas.microsoft.com/office/drawing/2014/main" id="{F4153209-E8F2-42F2-940B-02CC18D94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1265" y="1851674"/>
              <a:ext cx="513908" cy="544998"/>
            </a:xfrm>
            <a:custGeom>
              <a:avLst/>
              <a:gdLst>
                <a:gd name="T0" fmla="*/ 1231 w 1257"/>
                <a:gd name="T1" fmla="*/ 303 h 1336"/>
                <a:gd name="T2" fmla="*/ 1236 w 1257"/>
                <a:gd name="T3" fmla="*/ 402 h 1336"/>
                <a:gd name="T4" fmla="*/ 1231 w 1257"/>
                <a:gd name="T5" fmla="*/ 428 h 1336"/>
                <a:gd name="T6" fmla="*/ 1163 w 1257"/>
                <a:gd name="T7" fmla="*/ 527 h 1336"/>
                <a:gd name="T8" fmla="*/ 1121 w 1257"/>
                <a:gd name="T9" fmla="*/ 579 h 1336"/>
                <a:gd name="T10" fmla="*/ 1069 w 1257"/>
                <a:gd name="T11" fmla="*/ 574 h 1336"/>
                <a:gd name="T12" fmla="*/ 1027 w 1257"/>
                <a:gd name="T13" fmla="*/ 600 h 1336"/>
                <a:gd name="T14" fmla="*/ 1017 w 1257"/>
                <a:gd name="T15" fmla="*/ 694 h 1336"/>
                <a:gd name="T16" fmla="*/ 965 w 1257"/>
                <a:gd name="T17" fmla="*/ 845 h 1336"/>
                <a:gd name="T18" fmla="*/ 970 w 1257"/>
                <a:gd name="T19" fmla="*/ 929 h 1336"/>
                <a:gd name="T20" fmla="*/ 1006 w 1257"/>
                <a:gd name="T21" fmla="*/ 1059 h 1336"/>
                <a:gd name="T22" fmla="*/ 1038 w 1257"/>
                <a:gd name="T23" fmla="*/ 1190 h 1336"/>
                <a:gd name="T24" fmla="*/ 1001 w 1257"/>
                <a:gd name="T25" fmla="*/ 1195 h 1336"/>
                <a:gd name="T26" fmla="*/ 986 w 1257"/>
                <a:gd name="T27" fmla="*/ 1315 h 1336"/>
                <a:gd name="T28" fmla="*/ 898 w 1257"/>
                <a:gd name="T29" fmla="*/ 1307 h 1336"/>
                <a:gd name="T30" fmla="*/ 850 w 1257"/>
                <a:gd name="T31" fmla="*/ 1299 h 1336"/>
                <a:gd name="T32" fmla="*/ 808 w 1257"/>
                <a:gd name="T33" fmla="*/ 1242 h 1336"/>
                <a:gd name="T34" fmla="*/ 746 w 1257"/>
                <a:gd name="T35" fmla="*/ 1257 h 1336"/>
                <a:gd name="T36" fmla="*/ 662 w 1257"/>
                <a:gd name="T37" fmla="*/ 1236 h 1336"/>
                <a:gd name="T38" fmla="*/ 573 w 1257"/>
                <a:gd name="T39" fmla="*/ 1273 h 1336"/>
                <a:gd name="T40" fmla="*/ 542 w 1257"/>
                <a:gd name="T41" fmla="*/ 1236 h 1336"/>
                <a:gd name="T42" fmla="*/ 500 w 1257"/>
                <a:gd name="T43" fmla="*/ 1127 h 1336"/>
                <a:gd name="T44" fmla="*/ 553 w 1257"/>
                <a:gd name="T45" fmla="*/ 1012 h 1336"/>
                <a:gd name="T46" fmla="*/ 532 w 1257"/>
                <a:gd name="T47" fmla="*/ 965 h 1336"/>
                <a:gd name="T48" fmla="*/ 474 w 1257"/>
                <a:gd name="T49" fmla="*/ 944 h 1336"/>
                <a:gd name="T50" fmla="*/ 527 w 1257"/>
                <a:gd name="T51" fmla="*/ 835 h 1336"/>
                <a:gd name="T52" fmla="*/ 620 w 1257"/>
                <a:gd name="T53" fmla="*/ 631 h 1336"/>
                <a:gd name="T54" fmla="*/ 537 w 1257"/>
                <a:gd name="T55" fmla="*/ 579 h 1336"/>
                <a:gd name="T56" fmla="*/ 459 w 1257"/>
                <a:gd name="T57" fmla="*/ 579 h 1336"/>
                <a:gd name="T58" fmla="*/ 287 w 1257"/>
                <a:gd name="T59" fmla="*/ 538 h 1336"/>
                <a:gd name="T60" fmla="*/ 229 w 1257"/>
                <a:gd name="T61" fmla="*/ 475 h 1336"/>
                <a:gd name="T62" fmla="*/ 172 w 1257"/>
                <a:gd name="T63" fmla="*/ 402 h 1336"/>
                <a:gd name="T64" fmla="*/ 78 w 1257"/>
                <a:gd name="T65" fmla="*/ 386 h 1336"/>
                <a:gd name="T66" fmla="*/ 0 w 1257"/>
                <a:gd name="T67" fmla="*/ 376 h 1336"/>
                <a:gd name="T68" fmla="*/ 26 w 1257"/>
                <a:gd name="T69" fmla="*/ 336 h 1336"/>
                <a:gd name="T70" fmla="*/ 34 w 1257"/>
                <a:gd name="T71" fmla="*/ 287 h 1336"/>
                <a:gd name="T72" fmla="*/ 75 w 1257"/>
                <a:gd name="T73" fmla="*/ 269 h 1336"/>
                <a:gd name="T74" fmla="*/ 79 w 1257"/>
                <a:gd name="T75" fmla="*/ 267 h 1336"/>
                <a:gd name="T76" fmla="*/ 84 w 1257"/>
                <a:gd name="T77" fmla="*/ 264 h 1336"/>
                <a:gd name="T78" fmla="*/ 94 w 1257"/>
                <a:gd name="T79" fmla="*/ 258 h 1336"/>
                <a:gd name="T80" fmla="*/ 105 w 1257"/>
                <a:gd name="T81" fmla="*/ 252 h 1336"/>
                <a:gd name="T82" fmla="*/ 113 w 1257"/>
                <a:gd name="T83" fmla="*/ 248 h 1336"/>
                <a:gd name="T84" fmla="*/ 118 w 1257"/>
                <a:gd name="T85" fmla="*/ 245 h 1336"/>
                <a:gd name="T86" fmla="*/ 133 w 1257"/>
                <a:gd name="T87" fmla="*/ 236 h 1336"/>
                <a:gd name="T88" fmla="*/ 214 w 1257"/>
                <a:gd name="T89" fmla="*/ 214 h 1336"/>
                <a:gd name="T90" fmla="*/ 313 w 1257"/>
                <a:gd name="T91" fmla="*/ 172 h 1336"/>
                <a:gd name="T92" fmla="*/ 443 w 1257"/>
                <a:gd name="T93" fmla="*/ 172 h 1336"/>
                <a:gd name="T94" fmla="*/ 511 w 1257"/>
                <a:gd name="T95" fmla="*/ 204 h 1336"/>
                <a:gd name="T96" fmla="*/ 568 w 1257"/>
                <a:gd name="T97" fmla="*/ 240 h 1336"/>
                <a:gd name="T98" fmla="*/ 652 w 1257"/>
                <a:gd name="T99" fmla="*/ 245 h 1336"/>
                <a:gd name="T100" fmla="*/ 819 w 1257"/>
                <a:gd name="T101" fmla="*/ 115 h 1336"/>
                <a:gd name="T102" fmla="*/ 813 w 1257"/>
                <a:gd name="T103" fmla="*/ 84 h 1336"/>
                <a:gd name="T104" fmla="*/ 839 w 1257"/>
                <a:gd name="T105" fmla="*/ 0 h 1336"/>
                <a:gd name="T106" fmla="*/ 923 w 1257"/>
                <a:gd name="T107" fmla="*/ 63 h 1336"/>
                <a:gd name="T108" fmla="*/ 939 w 1257"/>
                <a:gd name="T109" fmla="*/ 120 h 1336"/>
                <a:gd name="T110" fmla="*/ 970 w 1257"/>
                <a:gd name="T111" fmla="*/ 193 h 1336"/>
                <a:gd name="T112" fmla="*/ 1017 w 1257"/>
                <a:gd name="T113" fmla="*/ 214 h 1336"/>
                <a:gd name="T114" fmla="*/ 1189 w 1257"/>
                <a:gd name="T115" fmla="*/ 157 h 1336"/>
                <a:gd name="T116" fmla="*/ 1210 w 1257"/>
                <a:gd name="T117" fmla="*/ 172 h 1336"/>
                <a:gd name="T118" fmla="*/ 1194 w 1257"/>
                <a:gd name="T119" fmla="*/ 240 h 1336"/>
                <a:gd name="T120" fmla="*/ 1241 w 1257"/>
                <a:gd name="T121" fmla="*/ 199 h 1336"/>
                <a:gd name="T122" fmla="*/ 1257 w 1257"/>
                <a:gd name="T123" fmla="*/ 272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7" h="1336">
                  <a:moveTo>
                    <a:pt x="1257" y="272"/>
                  </a:moveTo>
                  <a:cubicBezTo>
                    <a:pt x="1231" y="303"/>
                    <a:pt x="1231" y="303"/>
                    <a:pt x="1231" y="303"/>
                  </a:cubicBezTo>
                  <a:cubicBezTo>
                    <a:pt x="1233" y="343"/>
                    <a:pt x="1233" y="343"/>
                    <a:pt x="1233" y="343"/>
                  </a:cubicBezTo>
                  <a:cubicBezTo>
                    <a:pt x="1236" y="402"/>
                    <a:pt x="1236" y="402"/>
                    <a:pt x="1236" y="402"/>
                  </a:cubicBezTo>
                  <a:cubicBezTo>
                    <a:pt x="1237" y="402"/>
                    <a:pt x="1237" y="402"/>
                    <a:pt x="1237" y="402"/>
                  </a:cubicBezTo>
                  <a:cubicBezTo>
                    <a:pt x="1231" y="428"/>
                    <a:pt x="1231" y="428"/>
                    <a:pt x="1231" y="428"/>
                  </a:cubicBezTo>
                  <a:cubicBezTo>
                    <a:pt x="1199" y="485"/>
                    <a:pt x="1199" y="485"/>
                    <a:pt x="1199" y="485"/>
                  </a:cubicBezTo>
                  <a:cubicBezTo>
                    <a:pt x="1199" y="485"/>
                    <a:pt x="1168" y="527"/>
                    <a:pt x="1163" y="527"/>
                  </a:cubicBezTo>
                  <a:cubicBezTo>
                    <a:pt x="1158" y="527"/>
                    <a:pt x="1132" y="532"/>
                    <a:pt x="1132" y="532"/>
                  </a:cubicBezTo>
                  <a:cubicBezTo>
                    <a:pt x="1121" y="579"/>
                    <a:pt x="1121" y="579"/>
                    <a:pt x="1121" y="579"/>
                  </a:cubicBezTo>
                  <a:cubicBezTo>
                    <a:pt x="1095" y="600"/>
                    <a:pt x="1095" y="600"/>
                    <a:pt x="1095" y="600"/>
                  </a:cubicBezTo>
                  <a:cubicBezTo>
                    <a:pt x="1069" y="574"/>
                    <a:pt x="1069" y="574"/>
                    <a:pt x="1069" y="574"/>
                  </a:cubicBezTo>
                  <a:cubicBezTo>
                    <a:pt x="1048" y="569"/>
                    <a:pt x="1048" y="569"/>
                    <a:pt x="1048" y="569"/>
                  </a:cubicBezTo>
                  <a:cubicBezTo>
                    <a:pt x="1027" y="600"/>
                    <a:pt x="1027" y="600"/>
                    <a:pt x="1027" y="600"/>
                  </a:cubicBezTo>
                  <a:cubicBezTo>
                    <a:pt x="1038" y="637"/>
                    <a:pt x="1038" y="637"/>
                    <a:pt x="1038" y="637"/>
                  </a:cubicBezTo>
                  <a:cubicBezTo>
                    <a:pt x="1017" y="694"/>
                    <a:pt x="1017" y="694"/>
                    <a:pt x="1017" y="694"/>
                  </a:cubicBezTo>
                  <a:cubicBezTo>
                    <a:pt x="965" y="741"/>
                    <a:pt x="965" y="741"/>
                    <a:pt x="965" y="741"/>
                  </a:cubicBezTo>
                  <a:cubicBezTo>
                    <a:pt x="965" y="845"/>
                    <a:pt x="965" y="845"/>
                    <a:pt x="965" y="845"/>
                  </a:cubicBezTo>
                  <a:cubicBezTo>
                    <a:pt x="986" y="877"/>
                    <a:pt x="986" y="877"/>
                    <a:pt x="986" y="877"/>
                  </a:cubicBezTo>
                  <a:cubicBezTo>
                    <a:pt x="970" y="929"/>
                    <a:pt x="970" y="929"/>
                    <a:pt x="970" y="929"/>
                  </a:cubicBezTo>
                  <a:cubicBezTo>
                    <a:pt x="1027" y="1007"/>
                    <a:pt x="1027" y="1007"/>
                    <a:pt x="1027" y="1007"/>
                  </a:cubicBezTo>
                  <a:cubicBezTo>
                    <a:pt x="1006" y="1059"/>
                    <a:pt x="1006" y="1059"/>
                    <a:pt x="1006" y="1059"/>
                  </a:cubicBezTo>
                  <a:cubicBezTo>
                    <a:pt x="1038" y="1106"/>
                    <a:pt x="1038" y="1106"/>
                    <a:pt x="1038" y="1106"/>
                  </a:cubicBezTo>
                  <a:cubicBezTo>
                    <a:pt x="1038" y="1190"/>
                    <a:pt x="1038" y="1190"/>
                    <a:pt x="1038" y="1190"/>
                  </a:cubicBezTo>
                  <a:cubicBezTo>
                    <a:pt x="1036" y="1190"/>
                    <a:pt x="1036" y="1190"/>
                    <a:pt x="1036" y="1190"/>
                  </a:cubicBezTo>
                  <a:cubicBezTo>
                    <a:pt x="1001" y="1195"/>
                    <a:pt x="1001" y="1195"/>
                    <a:pt x="1001" y="1195"/>
                  </a:cubicBezTo>
                  <a:cubicBezTo>
                    <a:pt x="988" y="1295"/>
                    <a:pt x="988" y="1295"/>
                    <a:pt x="988" y="1295"/>
                  </a:cubicBezTo>
                  <a:cubicBezTo>
                    <a:pt x="986" y="1315"/>
                    <a:pt x="986" y="1315"/>
                    <a:pt x="986" y="1315"/>
                  </a:cubicBezTo>
                  <a:cubicBezTo>
                    <a:pt x="986" y="1315"/>
                    <a:pt x="933" y="1336"/>
                    <a:pt x="928" y="1330"/>
                  </a:cubicBezTo>
                  <a:cubicBezTo>
                    <a:pt x="925" y="1327"/>
                    <a:pt x="909" y="1316"/>
                    <a:pt x="898" y="1307"/>
                  </a:cubicBezTo>
                  <a:cubicBezTo>
                    <a:pt x="892" y="1303"/>
                    <a:pt x="886" y="1299"/>
                    <a:pt x="886" y="1299"/>
                  </a:cubicBezTo>
                  <a:cubicBezTo>
                    <a:pt x="850" y="1299"/>
                    <a:pt x="850" y="1299"/>
                    <a:pt x="850" y="1299"/>
                  </a:cubicBezTo>
                  <a:cubicBezTo>
                    <a:pt x="839" y="1263"/>
                    <a:pt x="839" y="1263"/>
                    <a:pt x="839" y="1263"/>
                  </a:cubicBezTo>
                  <a:cubicBezTo>
                    <a:pt x="808" y="1242"/>
                    <a:pt x="808" y="1242"/>
                    <a:pt x="808" y="1242"/>
                  </a:cubicBezTo>
                  <a:cubicBezTo>
                    <a:pt x="766" y="1242"/>
                    <a:pt x="766" y="1242"/>
                    <a:pt x="766" y="1242"/>
                  </a:cubicBezTo>
                  <a:cubicBezTo>
                    <a:pt x="746" y="1257"/>
                    <a:pt x="746" y="1257"/>
                    <a:pt x="746" y="1257"/>
                  </a:cubicBezTo>
                  <a:cubicBezTo>
                    <a:pt x="688" y="1252"/>
                    <a:pt x="688" y="1252"/>
                    <a:pt x="688" y="1252"/>
                  </a:cubicBezTo>
                  <a:cubicBezTo>
                    <a:pt x="662" y="1236"/>
                    <a:pt x="662" y="1236"/>
                    <a:pt x="662" y="1236"/>
                  </a:cubicBezTo>
                  <a:cubicBezTo>
                    <a:pt x="636" y="1257"/>
                    <a:pt x="636" y="1257"/>
                    <a:pt x="636" y="1257"/>
                  </a:cubicBezTo>
                  <a:cubicBezTo>
                    <a:pt x="573" y="1273"/>
                    <a:pt x="573" y="1273"/>
                    <a:pt x="573" y="1273"/>
                  </a:cubicBezTo>
                  <a:cubicBezTo>
                    <a:pt x="563" y="1247"/>
                    <a:pt x="563" y="1247"/>
                    <a:pt x="563" y="1247"/>
                  </a:cubicBezTo>
                  <a:cubicBezTo>
                    <a:pt x="542" y="1236"/>
                    <a:pt x="542" y="1236"/>
                    <a:pt x="542" y="1236"/>
                  </a:cubicBezTo>
                  <a:cubicBezTo>
                    <a:pt x="515" y="1164"/>
                    <a:pt x="515" y="1164"/>
                    <a:pt x="515" y="1164"/>
                  </a:cubicBezTo>
                  <a:cubicBezTo>
                    <a:pt x="500" y="1127"/>
                    <a:pt x="500" y="1127"/>
                    <a:pt x="500" y="1127"/>
                  </a:cubicBezTo>
                  <a:cubicBezTo>
                    <a:pt x="542" y="1054"/>
                    <a:pt x="542" y="1054"/>
                    <a:pt x="542" y="1054"/>
                  </a:cubicBezTo>
                  <a:cubicBezTo>
                    <a:pt x="553" y="1012"/>
                    <a:pt x="553" y="1012"/>
                    <a:pt x="553" y="1012"/>
                  </a:cubicBezTo>
                  <a:cubicBezTo>
                    <a:pt x="558" y="991"/>
                    <a:pt x="558" y="991"/>
                    <a:pt x="558" y="991"/>
                  </a:cubicBezTo>
                  <a:cubicBezTo>
                    <a:pt x="532" y="965"/>
                    <a:pt x="532" y="965"/>
                    <a:pt x="532" y="965"/>
                  </a:cubicBezTo>
                  <a:cubicBezTo>
                    <a:pt x="511" y="965"/>
                    <a:pt x="511" y="965"/>
                    <a:pt x="511" y="965"/>
                  </a:cubicBezTo>
                  <a:cubicBezTo>
                    <a:pt x="474" y="944"/>
                    <a:pt x="474" y="944"/>
                    <a:pt x="474" y="944"/>
                  </a:cubicBezTo>
                  <a:cubicBezTo>
                    <a:pt x="469" y="918"/>
                    <a:pt x="469" y="918"/>
                    <a:pt x="469" y="918"/>
                  </a:cubicBezTo>
                  <a:cubicBezTo>
                    <a:pt x="469" y="918"/>
                    <a:pt x="521" y="840"/>
                    <a:pt x="527" y="835"/>
                  </a:cubicBezTo>
                  <a:cubicBezTo>
                    <a:pt x="532" y="830"/>
                    <a:pt x="589" y="762"/>
                    <a:pt x="589" y="762"/>
                  </a:cubicBezTo>
                  <a:cubicBezTo>
                    <a:pt x="620" y="631"/>
                    <a:pt x="620" y="631"/>
                    <a:pt x="620" y="631"/>
                  </a:cubicBezTo>
                  <a:cubicBezTo>
                    <a:pt x="568" y="579"/>
                    <a:pt x="568" y="579"/>
                    <a:pt x="568" y="579"/>
                  </a:cubicBezTo>
                  <a:cubicBezTo>
                    <a:pt x="537" y="579"/>
                    <a:pt x="537" y="579"/>
                    <a:pt x="537" y="579"/>
                  </a:cubicBezTo>
                  <a:cubicBezTo>
                    <a:pt x="511" y="569"/>
                    <a:pt x="511" y="569"/>
                    <a:pt x="511" y="569"/>
                  </a:cubicBezTo>
                  <a:cubicBezTo>
                    <a:pt x="459" y="579"/>
                    <a:pt x="459" y="579"/>
                    <a:pt x="459" y="579"/>
                  </a:cubicBezTo>
                  <a:cubicBezTo>
                    <a:pt x="391" y="527"/>
                    <a:pt x="391" y="527"/>
                    <a:pt x="391" y="527"/>
                  </a:cubicBezTo>
                  <a:cubicBezTo>
                    <a:pt x="287" y="538"/>
                    <a:pt x="287" y="538"/>
                    <a:pt x="287" y="538"/>
                  </a:cubicBezTo>
                  <a:cubicBezTo>
                    <a:pt x="234" y="506"/>
                    <a:pt x="234" y="506"/>
                    <a:pt x="234" y="506"/>
                  </a:cubicBezTo>
                  <a:cubicBezTo>
                    <a:pt x="229" y="475"/>
                    <a:pt x="229" y="475"/>
                    <a:pt x="229" y="475"/>
                  </a:cubicBezTo>
                  <a:cubicBezTo>
                    <a:pt x="198" y="454"/>
                    <a:pt x="198" y="454"/>
                    <a:pt x="198" y="454"/>
                  </a:cubicBezTo>
                  <a:cubicBezTo>
                    <a:pt x="172" y="402"/>
                    <a:pt x="172" y="402"/>
                    <a:pt x="172" y="402"/>
                  </a:cubicBezTo>
                  <a:cubicBezTo>
                    <a:pt x="135" y="407"/>
                    <a:pt x="135" y="407"/>
                    <a:pt x="135" y="407"/>
                  </a:cubicBezTo>
                  <a:cubicBezTo>
                    <a:pt x="78" y="386"/>
                    <a:pt x="78" y="386"/>
                    <a:pt x="78" y="386"/>
                  </a:cubicBezTo>
                  <a:cubicBezTo>
                    <a:pt x="5" y="402"/>
                    <a:pt x="5" y="402"/>
                    <a:pt x="5" y="402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3" y="371"/>
                    <a:pt x="3" y="371"/>
                    <a:pt x="3" y="371"/>
                  </a:cubicBezTo>
                  <a:cubicBezTo>
                    <a:pt x="26" y="336"/>
                    <a:pt x="26" y="336"/>
                    <a:pt x="26" y="336"/>
                  </a:cubicBezTo>
                  <a:cubicBezTo>
                    <a:pt x="31" y="329"/>
                    <a:pt x="31" y="329"/>
                    <a:pt x="31" y="329"/>
                  </a:cubicBezTo>
                  <a:cubicBezTo>
                    <a:pt x="34" y="287"/>
                    <a:pt x="34" y="287"/>
                    <a:pt x="34" y="287"/>
                  </a:cubicBezTo>
                  <a:cubicBezTo>
                    <a:pt x="35" y="287"/>
                    <a:pt x="36" y="287"/>
                    <a:pt x="36" y="287"/>
                  </a:cubicBezTo>
                  <a:cubicBezTo>
                    <a:pt x="40" y="287"/>
                    <a:pt x="55" y="279"/>
                    <a:pt x="75" y="269"/>
                  </a:cubicBezTo>
                  <a:cubicBezTo>
                    <a:pt x="76" y="268"/>
                    <a:pt x="77" y="268"/>
                    <a:pt x="78" y="267"/>
                  </a:cubicBezTo>
                  <a:cubicBezTo>
                    <a:pt x="79" y="267"/>
                    <a:pt x="79" y="267"/>
                    <a:pt x="79" y="267"/>
                  </a:cubicBezTo>
                  <a:cubicBezTo>
                    <a:pt x="80" y="266"/>
                    <a:pt x="81" y="266"/>
                    <a:pt x="82" y="265"/>
                  </a:cubicBezTo>
                  <a:cubicBezTo>
                    <a:pt x="83" y="265"/>
                    <a:pt x="83" y="264"/>
                    <a:pt x="84" y="264"/>
                  </a:cubicBezTo>
                  <a:cubicBezTo>
                    <a:pt x="87" y="262"/>
                    <a:pt x="90" y="261"/>
                    <a:pt x="93" y="259"/>
                  </a:cubicBezTo>
                  <a:cubicBezTo>
                    <a:pt x="93" y="259"/>
                    <a:pt x="94" y="259"/>
                    <a:pt x="94" y="258"/>
                  </a:cubicBezTo>
                  <a:cubicBezTo>
                    <a:pt x="96" y="258"/>
                    <a:pt x="97" y="257"/>
                    <a:pt x="99" y="256"/>
                  </a:cubicBezTo>
                  <a:cubicBezTo>
                    <a:pt x="101" y="255"/>
                    <a:pt x="103" y="254"/>
                    <a:pt x="105" y="252"/>
                  </a:cubicBezTo>
                  <a:cubicBezTo>
                    <a:pt x="105" y="252"/>
                    <a:pt x="106" y="252"/>
                    <a:pt x="106" y="252"/>
                  </a:cubicBezTo>
                  <a:cubicBezTo>
                    <a:pt x="108" y="250"/>
                    <a:pt x="111" y="249"/>
                    <a:pt x="113" y="248"/>
                  </a:cubicBezTo>
                  <a:cubicBezTo>
                    <a:pt x="114" y="247"/>
                    <a:pt x="114" y="247"/>
                    <a:pt x="115" y="247"/>
                  </a:cubicBezTo>
                  <a:cubicBezTo>
                    <a:pt x="116" y="246"/>
                    <a:pt x="117" y="246"/>
                    <a:pt x="118" y="245"/>
                  </a:cubicBezTo>
                  <a:cubicBezTo>
                    <a:pt x="121" y="244"/>
                    <a:pt x="123" y="242"/>
                    <a:pt x="126" y="241"/>
                  </a:cubicBezTo>
                  <a:cubicBezTo>
                    <a:pt x="128" y="239"/>
                    <a:pt x="131" y="238"/>
                    <a:pt x="133" y="236"/>
                  </a:cubicBezTo>
                  <a:cubicBezTo>
                    <a:pt x="155" y="224"/>
                    <a:pt x="172" y="214"/>
                    <a:pt x="172" y="214"/>
                  </a:cubicBezTo>
                  <a:cubicBezTo>
                    <a:pt x="214" y="214"/>
                    <a:pt x="214" y="214"/>
                    <a:pt x="214" y="214"/>
                  </a:cubicBezTo>
                  <a:cubicBezTo>
                    <a:pt x="281" y="172"/>
                    <a:pt x="281" y="172"/>
                    <a:pt x="281" y="172"/>
                  </a:cubicBezTo>
                  <a:cubicBezTo>
                    <a:pt x="313" y="172"/>
                    <a:pt x="313" y="172"/>
                    <a:pt x="313" y="172"/>
                  </a:cubicBezTo>
                  <a:cubicBezTo>
                    <a:pt x="401" y="204"/>
                    <a:pt x="401" y="204"/>
                    <a:pt x="401" y="204"/>
                  </a:cubicBezTo>
                  <a:cubicBezTo>
                    <a:pt x="443" y="172"/>
                    <a:pt x="443" y="172"/>
                    <a:pt x="443" y="172"/>
                  </a:cubicBezTo>
                  <a:cubicBezTo>
                    <a:pt x="490" y="178"/>
                    <a:pt x="490" y="178"/>
                    <a:pt x="490" y="178"/>
                  </a:cubicBezTo>
                  <a:cubicBezTo>
                    <a:pt x="511" y="204"/>
                    <a:pt x="511" y="204"/>
                    <a:pt x="511" y="204"/>
                  </a:cubicBezTo>
                  <a:cubicBezTo>
                    <a:pt x="521" y="245"/>
                    <a:pt x="521" y="245"/>
                    <a:pt x="521" y="245"/>
                  </a:cubicBezTo>
                  <a:cubicBezTo>
                    <a:pt x="568" y="240"/>
                    <a:pt x="568" y="240"/>
                    <a:pt x="568" y="240"/>
                  </a:cubicBezTo>
                  <a:cubicBezTo>
                    <a:pt x="600" y="256"/>
                    <a:pt x="600" y="256"/>
                    <a:pt x="600" y="256"/>
                  </a:cubicBezTo>
                  <a:cubicBezTo>
                    <a:pt x="652" y="245"/>
                    <a:pt x="652" y="245"/>
                    <a:pt x="652" y="245"/>
                  </a:cubicBezTo>
                  <a:cubicBezTo>
                    <a:pt x="652" y="245"/>
                    <a:pt x="735" y="282"/>
                    <a:pt x="740" y="282"/>
                  </a:cubicBezTo>
                  <a:cubicBezTo>
                    <a:pt x="746" y="282"/>
                    <a:pt x="819" y="115"/>
                    <a:pt x="819" y="115"/>
                  </a:cubicBezTo>
                  <a:cubicBezTo>
                    <a:pt x="811" y="83"/>
                    <a:pt x="811" y="83"/>
                    <a:pt x="811" y="83"/>
                  </a:cubicBezTo>
                  <a:cubicBezTo>
                    <a:pt x="813" y="84"/>
                    <a:pt x="813" y="84"/>
                    <a:pt x="813" y="84"/>
                  </a:cubicBezTo>
                  <a:cubicBezTo>
                    <a:pt x="819" y="47"/>
                    <a:pt x="819" y="47"/>
                    <a:pt x="819" y="47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81" y="37"/>
                    <a:pt x="881" y="37"/>
                    <a:pt x="881" y="37"/>
                  </a:cubicBezTo>
                  <a:cubicBezTo>
                    <a:pt x="923" y="63"/>
                    <a:pt x="923" y="63"/>
                    <a:pt x="923" y="63"/>
                  </a:cubicBezTo>
                  <a:cubicBezTo>
                    <a:pt x="944" y="94"/>
                    <a:pt x="944" y="94"/>
                    <a:pt x="944" y="94"/>
                  </a:cubicBezTo>
                  <a:cubicBezTo>
                    <a:pt x="939" y="120"/>
                    <a:pt x="939" y="120"/>
                    <a:pt x="939" y="120"/>
                  </a:cubicBezTo>
                  <a:cubicBezTo>
                    <a:pt x="944" y="183"/>
                    <a:pt x="944" y="183"/>
                    <a:pt x="944" y="183"/>
                  </a:cubicBezTo>
                  <a:cubicBezTo>
                    <a:pt x="970" y="193"/>
                    <a:pt x="970" y="193"/>
                    <a:pt x="970" y="193"/>
                  </a:cubicBezTo>
                  <a:cubicBezTo>
                    <a:pt x="991" y="183"/>
                    <a:pt x="991" y="183"/>
                    <a:pt x="991" y="183"/>
                  </a:cubicBezTo>
                  <a:cubicBezTo>
                    <a:pt x="1017" y="214"/>
                    <a:pt x="1017" y="214"/>
                    <a:pt x="1017" y="214"/>
                  </a:cubicBezTo>
                  <a:cubicBezTo>
                    <a:pt x="1053" y="225"/>
                    <a:pt x="1053" y="225"/>
                    <a:pt x="1053" y="225"/>
                  </a:cubicBezTo>
                  <a:cubicBezTo>
                    <a:pt x="1189" y="157"/>
                    <a:pt x="1189" y="157"/>
                    <a:pt x="1189" y="157"/>
                  </a:cubicBezTo>
                  <a:cubicBezTo>
                    <a:pt x="1190" y="154"/>
                    <a:pt x="1190" y="154"/>
                    <a:pt x="1190" y="154"/>
                  </a:cubicBezTo>
                  <a:cubicBezTo>
                    <a:pt x="1210" y="172"/>
                    <a:pt x="1210" y="172"/>
                    <a:pt x="1210" y="172"/>
                  </a:cubicBezTo>
                  <a:cubicBezTo>
                    <a:pt x="1199" y="209"/>
                    <a:pt x="1199" y="209"/>
                    <a:pt x="1199" y="209"/>
                  </a:cubicBezTo>
                  <a:cubicBezTo>
                    <a:pt x="1194" y="240"/>
                    <a:pt x="1194" y="240"/>
                    <a:pt x="1194" y="240"/>
                  </a:cubicBezTo>
                  <a:cubicBezTo>
                    <a:pt x="1231" y="225"/>
                    <a:pt x="1231" y="225"/>
                    <a:pt x="1231" y="225"/>
                  </a:cubicBezTo>
                  <a:cubicBezTo>
                    <a:pt x="1241" y="199"/>
                    <a:pt x="1241" y="199"/>
                    <a:pt x="1241" y="199"/>
                  </a:cubicBezTo>
                  <a:cubicBezTo>
                    <a:pt x="1257" y="209"/>
                    <a:pt x="1257" y="209"/>
                    <a:pt x="1257" y="209"/>
                  </a:cubicBezTo>
                  <a:lnTo>
                    <a:pt x="1257" y="272"/>
                  </a:lnTo>
                  <a:close/>
                </a:path>
              </a:pathLst>
            </a:custGeom>
            <a:solidFill>
              <a:srgbClr val="A6A6A6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8" name="กาฬสินธุ์">
              <a:extLst>
                <a:ext uri="{FF2B5EF4-FFF2-40B4-BE49-F238E27FC236}">
                  <a16:creationId xmlns:a16="http://schemas.microsoft.com/office/drawing/2014/main" id="{D86567FF-0200-48ED-A232-240AAD0D0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7740" y="1844358"/>
              <a:ext cx="413321" cy="343824"/>
            </a:xfrm>
            <a:custGeom>
              <a:avLst/>
              <a:gdLst>
                <a:gd name="T0" fmla="*/ 225 w 226"/>
                <a:gd name="T1" fmla="*/ 138 h 188"/>
                <a:gd name="T2" fmla="*/ 187 w 226"/>
                <a:gd name="T3" fmla="*/ 145 h 188"/>
                <a:gd name="T4" fmla="*/ 180 w 226"/>
                <a:gd name="T5" fmla="*/ 134 h 188"/>
                <a:gd name="T6" fmla="*/ 154 w 226"/>
                <a:gd name="T7" fmla="*/ 130 h 188"/>
                <a:gd name="T8" fmla="*/ 118 w 226"/>
                <a:gd name="T9" fmla="*/ 146 h 188"/>
                <a:gd name="T10" fmla="*/ 128 w 226"/>
                <a:gd name="T11" fmla="*/ 164 h 188"/>
                <a:gd name="T12" fmla="*/ 112 w 226"/>
                <a:gd name="T13" fmla="*/ 180 h 188"/>
                <a:gd name="T14" fmla="*/ 106 w 226"/>
                <a:gd name="T15" fmla="*/ 188 h 188"/>
                <a:gd name="T16" fmla="*/ 92 w 226"/>
                <a:gd name="T17" fmla="*/ 185 h 188"/>
                <a:gd name="T18" fmla="*/ 79 w 226"/>
                <a:gd name="T19" fmla="*/ 185 h 188"/>
                <a:gd name="T20" fmla="*/ 59 w 226"/>
                <a:gd name="T21" fmla="*/ 174 h 188"/>
                <a:gd name="T22" fmla="*/ 50 w 226"/>
                <a:gd name="T23" fmla="*/ 162 h 188"/>
                <a:gd name="T24" fmla="*/ 40 w 226"/>
                <a:gd name="T25" fmla="*/ 151 h 188"/>
                <a:gd name="T26" fmla="*/ 26 w 226"/>
                <a:gd name="T27" fmla="*/ 147 h 188"/>
                <a:gd name="T28" fmla="*/ 14 w 226"/>
                <a:gd name="T29" fmla="*/ 151 h 188"/>
                <a:gd name="T30" fmla="*/ 17 w 226"/>
                <a:gd name="T31" fmla="*/ 135 h 188"/>
                <a:gd name="T32" fmla="*/ 15 w 226"/>
                <a:gd name="T33" fmla="*/ 117 h 188"/>
                <a:gd name="T34" fmla="*/ 17 w 226"/>
                <a:gd name="T35" fmla="*/ 96 h 188"/>
                <a:gd name="T36" fmla="*/ 10 w 226"/>
                <a:gd name="T37" fmla="*/ 93 h 188"/>
                <a:gd name="T38" fmla="*/ 9 w 226"/>
                <a:gd name="T39" fmla="*/ 71 h 188"/>
                <a:gd name="T40" fmla="*/ 15 w 226"/>
                <a:gd name="T41" fmla="*/ 50 h 188"/>
                <a:gd name="T42" fmla="*/ 9 w 226"/>
                <a:gd name="T43" fmla="*/ 54 h 188"/>
                <a:gd name="T44" fmla="*/ 2 w 226"/>
                <a:gd name="T45" fmla="*/ 50 h 188"/>
                <a:gd name="T46" fmla="*/ 0 w 226"/>
                <a:gd name="T47" fmla="*/ 38 h 188"/>
                <a:gd name="T48" fmla="*/ 8 w 226"/>
                <a:gd name="T49" fmla="*/ 28 h 188"/>
                <a:gd name="T50" fmla="*/ 21 w 226"/>
                <a:gd name="T51" fmla="*/ 30 h 188"/>
                <a:gd name="T52" fmla="*/ 29 w 226"/>
                <a:gd name="T53" fmla="*/ 29 h 188"/>
                <a:gd name="T54" fmla="*/ 35 w 226"/>
                <a:gd name="T55" fmla="*/ 34 h 188"/>
                <a:gd name="T56" fmla="*/ 56 w 226"/>
                <a:gd name="T57" fmla="*/ 40 h 188"/>
                <a:gd name="T58" fmla="*/ 64 w 226"/>
                <a:gd name="T59" fmla="*/ 60 h 188"/>
                <a:gd name="T60" fmla="*/ 79 w 226"/>
                <a:gd name="T61" fmla="*/ 35 h 188"/>
                <a:gd name="T62" fmla="*/ 81 w 226"/>
                <a:gd name="T63" fmla="*/ 11 h 188"/>
                <a:gd name="T64" fmla="*/ 102 w 226"/>
                <a:gd name="T65" fmla="*/ 1 h 188"/>
                <a:gd name="T66" fmla="*/ 109 w 226"/>
                <a:gd name="T67" fmla="*/ 14 h 188"/>
                <a:gd name="T68" fmla="*/ 120 w 226"/>
                <a:gd name="T69" fmla="*/ 13 h 188"/>
                <a:gd name="T70" fmla="*/ 124 w 226"/>
                <a:gd name="T71" fmla="*/ 24 h 188"/>
                <a:gd name="T72" fmla="*/ 135 w 226"/>
                <a:gd name="T73" fmla="*/ 30 h 188"/>
                <a:gd name="T74" fmla="*/ 145 w 226"/>
                <a:gd name="T75" fmla="*/ 47 h 188"/>
                <a:gd name="T76" fmla="*/ 169 w 226"/>
                <a:gd name="T77" fmla="*/ 65 h 188"/>
                <a:gd name="T78" fmla="*/ 181 w 226"/>
                <a:gd name="T79" fmla="*/ 50 h 188"/>
                <a:gd name="T80" fmla="*/ 194 w 226"/>
                <a:gd name="T81" fmla="*/ 57 h 188"/>
                <a:gd name="T82" fmla="*/ 205 w 226"/>
                <a:gd name="T83" fmla="*/ 69 h 188"/>
                <a:gd name="T84" fmla="*/ 213 w 226"/>
                <a:gd name="T85" fmla="*/ 90 h 188"/>
                <a:gd name="T86" fmla="*/ 224 w 226"/>
                <a:gd name="T87" fmla="*/ 117 h 188"/>
                <a:gd name="T88" fmla="*/ 226 w 226"/>
                <a:gd name="T89" fmla="*/ 13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6" h="188">
                  <a:moveTo>
                    <a:pt x="226" y="136"/>
                  </a:moveTo>
                  <a:lnTo>
                    <a:pt x="225" y="138"/>
                  </a:lnTo>
                  <a:lnTo>
                    <a:pt x="210" y="135"/>
                  </a:lnTo>
                  <a:lnTo>
                    <a:pt x="187" y="145"/>
                  </a:lnTo>
                  <a:lnTo>
                    <a:pt x="184" y="135"/>
                  </a:lnTo>
                  <a:lnTo>
                    <a:pt x="180" y="134"/>
                  </a:lnTo>
                  <a:lnTo>
                    <a:pt x="163" y="138"/>
                  </a:lnTo>
                  <a:lnTo>
                    <a:pt x="154" y="130"/>
                  </a:lnTo>
                  <a:lnTo>
                    <a:pt x="142" y="128"/>
                  </a:lnTo>
                  <a:lnTo>
                    <a:pt x="118" y="146"/>
                  </a:lnTo>
                  <a:lnTo>
                    <a:pt x="121" y="153"/>
                  </a:lnTo>
                  <a:lnTo>
                    <a:pt x="128" y="164"/>
                  </a:lnTo>
                  <a:lnTo>
                    <a:pt x="126" y="180"/>
                  </a:lnTo>
                  <a:lnTo>
                    <a:pt x="112" y="180"/>
                  </a:lnTo>
                  <a:lnTo>
                    <a:pt x="109" y="184"/>
                  </a:lnTo>
                  <a:lnTo>
                    <a:pt x="106" y="188"/>
                  </a:lnTo>
                  <a:lnTo>
                    <a:pt x="100" y="183"/>
                  </a:lnTo>
                  <a:lnTo>
                    <a:pt x="92" y="185"/>
                  </a:lnTo>
                  <a:lnTo>
                    <a:pt x="86" y="181"/>
                  </a:lnTo>
                  <a:lnTo>
                    <a:pt x="79" y="185"/>
                  </a:lnTo>
                  <a:lnTo>
                    <a:pt x="71" y="183"/>
                  </a:lnTo>
                  <a:lnTo>
                    <a:pt x="59" y="174"/>
                  </a:lnTo>
                  <a:lnTo>
                    <a:pt x="61" y="167"/>
                  </a:lnTo>
                  <a:lnTo>
                    <a:pt x="50" y="162"/>
                  </a:lnTo>
                  <a:lnTo>
                    <a:pt x="50" y="153"/>
                  </a:lnTo>
                  <a:lnTo>
                    <a:pt x="40" y="151"/>
                  </a:lnTo>
                  <a:lnTo>
                    <a:pt x="37" y="143"/>
                  </a:lnTo>
                  <a:lnTo>
                    <a:pt x="26" y="147"/>
                  </a:lnTo>
                  <a:lnTo>
                    <a:pt x="20" y="151"/>
                  </a:lnTo>
                  <a:lnTo>
                    <a:pt x="14" y="151"/>
                  </a:lnTo>
                  <a:lnTo>
                    <a:pt x="14" y="143"/>
                  </a:lnTo>
                  <a:lnTo>
                    <a:pt x="17" y="135"/>
                  </a:lnTo>
                  <a:lnTo>
                    <a:pt x="14" y="128"/>
                  </a:lnTo>
                  <a:lnTo>
                    <a:pt x="15" y="117"/>
                  </a:lnTo>
                  <a:lnTo>
                    <a:pt x="14" y="107"/>
                  </a:lnTo>
                  <a:lnTo>
                    <a:pt x="17" y="96"/>
                  </a:lnTo>
                  <a:lnTo>
                    <a:pt x="11" y="93"/>
                  </a:lnTo>
                  <a:lnTo>
                    <a:pt x="10" y="93"/>
                  </a:lnTo>
                  <a:lnTo>
                    <a:pt x="10" y="80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15" y="50"/>
                  </a:lnTo>
                  <a:lnTo>
                    <a:pt x="12" y="48"/>
                  </a:lnTo>
                  <a:lnTo>
                    <a:pt x="9" y="54"/>
                  </a:lnTo>
                  <a:lnTo>
                    <a:pt x="1" y="57"/>
                  </a:lnTo>
                  <a:lnTo>
                    <a:pt x="2" y="50"/>
                  </a:lnTo>
                  <a:lnTo>
                    <a:pt x="5" y="42"/>
                  </a:lnTo>
                  <a:lnTo>
                    <a:pt x="0" y="38"/>
                  </a:lnTo>
                  <a:lnTo>
                    <a:pt x="2" y="30"/>
                  </a:lnTo>
                  <a:lnTo>
                    <a:pt x="8" y="28"/>
                  </a:lnTo>
                  <a:lnTo>
                    <a:pt x="15" y="30"/>
                  </a:lnTo>
                  <a:lnTo>
                    <a:pt x="21" y="30"/>
                  </a:lnTo>
                  <a:lnTo>
                    <a:pt x="24" y="28"/>
                  </a:lnTo>
                  <a:lnTo>
                    <a:pt x="29" y="29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48" y="39"/>
                  </a:lnTo>
                  <a:lnTo>
                    <a:pt x="56" y="40"/>
                  </a:lnTo>
                  <a:lnTo>
                    <a:pt x="61" y="45"/>
                  </a:lnTo>
                  <a:lnTo>
                    <a:pt x="64" y="60"/>
                  </a:lnTo>
                  <a:lnTo>
                    <a:pt x="71" y="51"/>
                  </a:lnTo>
                  <a:lnTo>
                    <a:pt x="79" y="35"/>
                  </a:lnTo>
                  <a:lnTo>
                    <a:pt x="83" y="18"/>
                  </a:lnTo>
                  <a:lnTo>
                    <a:pt x="81" y="11"/>
                  </a:lnTo>
                  <a:lnTo>
                    <a:pt x="89" y="0"/>
                  </a:lnTo>
                  <a:lnTo>
                    <a:pt x="102" y="1"/>
                  </a:lnTo>
                  <a:lnTo>
                    <a:pt x="106" y="9"/>
                  </a:lnTo>
                  <a:lnTo>
                    <a:pt x="109" y="14"/>
                  </a:lnTo>
                  <a:lnTo>
                    <a:pt x="110" y="15"/>
                  </a:lnTo>
                  <a:lnTo>
                    <a:pt x="120" y="13"/>
                  </a:lnTo>
                  <a:lnTo>
                    <a:pt x="123" y="18"/>
                  </a:lnTo>
                  <a:lnTo>
                    <a:pt x="124" y="24"/>
                  </a:lnTo>
                  <a:lnTo>
                    <a:pt x="128" y="24"/>
                  </a:lnTo>
                  <a:lnTo>
                    <a:pt x="135" y="30"/>
                  </a:lnTo>
                  <a:lnTo>
                    <a:pt x="136" y="46"/>
                  </a:lnTo>
                  <a:lnTo>
                    <a:pt x="145" y="47"/>
                  </a:lnTo>
                  <a:lnTo>
                    <a:pt x="147" y="53"/>
                  </a:lnTo>
                  <a:lnTo>
                    <a:pt x="169" y="65"/>
                  </a:lnTo>
                  <a:lnTo>
                    <a:pt x="169" y="57"/>
                  </a:lnTo>
                  <a:lnTo>
                    <a:pt x="181" y="50"/>
                  </a:lnTo>
                  <a:lnTo>
                    <a:pt x="188" y="50"/>
                  </a:lnTo>
                  <a:lnTo>
                    <a:pt x="194" y="57"/>
                  </a:lnTo>
                  <a:lnTo>
                    <a:pt x="194" y="61"/>
                  </a:lnTo>
                  <a:lnTo>
                    <a:pt x="205" y="69"/>
                  </a:lnTo>
                  <a:lnTo>
                    <a:pt x="205" y="77"/>
                  </a:lnTo>
                  <a:lnTo>
                    <a:pt x="213" y="90"/>
                  </a:lnTo>
                  <a:lnTo>
                    <a:pt x="213" y="100"/>
                  </a:lnTo>
                  <a:lnTo>
                    <a:pt x="224" y="117"/>
                  </a:lnTo>
                  <a:lnTo>
                    <a:pt x="224" y="130"/>
                  </a:lnTo>
                  <a:lnTo>
                    <a:pt x="226" y="136"/>
                  </a:lnTo>
                  <a:close/>
                </a:path>
              </a:pathLst>
            </a:custGeom>
            <a:solidFill>
              <a:srgbClr val="A6A6A6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DBF7AFCB-728F-4F30-93BF-4113A10D422B}"/>
              </a:ext>
            </a:extLst>
          </p:cNvPr>
          <p:cNvSpPr txBox="1"/>
          <p:nvPr/>
        </p:nvSpPr>
        <p:spPr>
          <a:xfrm>
            <a:off x="6320569" y="653372"/>
            <a:ext cx="4740329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th-TH" sz="4400">
                <a:solidFill>
                  <a:srgbClr val="000000"/>
                </a:solidFill>
                <a:latin typeface="+mj-lt"/>
                <a:cs typeface="Anakotmai Bold" panose="00000800000000000000" pitchFamily="2" charset="-34"/>
              </a:rPr>
              <a:t>แผนที่</a:t>
            </a:r>
            <a:r>
              <a:rPr lang="th-TH" sz="4400" b="0" i="0">
                <a:solidFill>
                  <a:srgbClr val="000000"/>
                </a:solidFill>
                <a:effectLst/>
                <a:latin typeface="+mj-lt"/>
                <a:cs typeface="Anakotmai Bold" panose="00000800000000000000" pitchFamily="2" charset="-34"/>
              </a:rPr>
              <a:t>จังหวั</a:t>
            </a:r>
            <a:r>
              <a:rPr lang="th-TH" sz="4400">
                <a:solidFill>
                  <a:srgbClr val="000000"/>
                </a:solidFill>
                <a:latin typeface="+mj-lt"/>
                <a:cs typeface="Anakotmai Bold" panose="00000800000000000000" pitchFamily="2" charset="-34"/>
              </a:rPr>
              <a:t>ด</a:t>
            </a:r>
            <a:r>
              <a:rPr lang="th-TH" sz="4400" b="0" i="0">
                <a:solidFill>
                  <a:srgbClr val="000000"/>
                </a:solidFill>
                <a:effectLst/>
                <a:latin typeface="+mj-lt"/>
                <a:cs typeface="Anakotmai Bold" panose="00000800000000000000" pitchFamily="2" charset="-34"/>
              </a:rPr>
              <a:t>อำนาจเจริญ</a:t>
            </a: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AAC9E5A5-6DD1-4725-B058-FE8563BB6F84}"/>
              </a:ext>
            </a:extLst>
          </p:cNvPr>
          <p:cNvSpPr/>
          <p:nvPr/>
        </p:nvSpPr>
        <p:spPr>
          <a:xfrm>
            <a:off x="6596040" y="2379105"/>
            <a:ext cx="4464858" cy="11772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th-TH" sz="1200">
                <a:solidFill>
                  <a:schemeClr val="tx2"/>
                </a:solidFill>
                <a:cs typeface="Kanit Light" panose="00000400000000000000" pitchFamily="2" charset="-34"/>
              </a:rPr>
              <a:t>อำนาจเจริญเศรษฐกิยสนธิกำลังยุคใหม่จัดการ ประวัติศาสตร์เอสเอ็มอีจริยธรรมพลเมืองประชารัฐการท่องเที่ยวอาเซียน มุ่งมั่นบริหารพันธกิจประชากรอำนาจเจริญเศรษฐกิย กระแสนวัตกรรมประชารัฐสตาร์ทอัพพลเมืองอาเซียนพัฒนา</a:t>
            </a:r>
            <a:endParaRPr lang="en-US" sz="1200" dirty="0">
              <a:cs typeface="Kanit Light" panose="00000400000000000000" pitchFamily="2" charset="-34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D3DBB8D3-B766-4D6F-AB8C-8056F2BF758D}"/>
              </a:ext>
            </a:extLst>
          </p:cNvPr>
          <p:cNvSpPr txBox="1"/>
          <p:nvPr/>
        </p:nvSpPr>
        <p:spPr>
          <a:xfrm>
            <a:off x="6597613" y="2061859"/>
            <a:ext cx="4355891" cy="646331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th-TH">
                <a:solidFill>
                  <a:schemeClr val="tx2"/>
                </a:solidFill>
                <a:latin typeface="Kanit Bold" panose="00000800000000000000" pitchFamily="2" charset="-34"/>
                <a:cs typeface="Kanit Bold" panose="00000800000000000000" pitchFamily="2" charset="-34"/>
              </a:rPr>
              <a:t>พันธกิจผสมผสานเศรษฐกิยอำนาจเจริญยุคใหม่</a:t>
            </a:r>
            <a:endParaRPr lang="en-US" dirty="0">
              <a:solidFill>
                <a:schemeClr val="tx2"/>
              </a:solidFill>
              <a:latin typeface="Kanit Bold" panose="00000800000000000000" pitchFamily="2" charset="-34"/>
              <a:cs typeface="Kanit Bold" panose="00000800000000000000" pitchFamily="2" charset="-34"/>
            </a:endParaRPr>
          </a:p>
        </p:txBody>
      </p:sp>
      <p:sp>
        <p:nvSpPr>
          <p:cNvPr id="100" name="Freeform 116">
            <a:extLst>
              <a:ext uri="{FF2B5EF4-FFF2-40B4-BE49-F238E27FC236}">
                <a16:creationId xmlns:a16="http://schemas.microsoft.com/office/drawing/2014/main" id="{889EDC5E-FC95-4DA5-8767-3D9FE935D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0238" y="4560940"/>
            <a:ext cx="202675" cy="515594"/>
          </a:xfrm>
          <a:custGeom>
            <a:avLst/>
            <a:gdLst>
              <a:gd name="connsiteX0" fmla="*/ 85233 w 289908"/>
              <a:gd name="connsiteY0" fmla="*/ 169615 h 737509"/>
              <a:gd name="connsiteX1" fmla="*/ 204675 w 289908"/>
              <a:gd name="connsiteY1" fmla="*/ 169615 h 737509"/>
              <a:gd name="connsiteX2" fmla="*/ 289908 w 289908"/>
              <a:gd name="connsiteY2" fmla="*/ 254884 h 737509"/>
              <a:gd name="connsiteX3" fmla="*/ 289908 w 289908"/>
              <a:gd name="connsiteY3" fmla="*/ 377277 h 737509"/>
              <a:gd name="connsiteX4" fmla="*/ 248741 w 289908"/>
              <a:gd name="connsiteY4" fmla="*/ 450365 h 737509"/>
              <a:gd name="connsiteX5" fmla="*/ 238884 w 289908"/>
              <a:gd name="connsiteY5" fmla="*/ 444564 h 737509"/>
              <a:gd name="connsiteX6" fmla="*/ 238884 w 289908"/>
              <a:gd name="connsiteY6" fmla="*/ 262425 h 737509"/>
              <a:gd name="connsiteX7" fmla="*/ 233086 w 289908"/>
              <a:gd name="connsiteY7" fmla="*/ 257204 h 737509"/>
              <a:gd name="connsiteX8" fmla="*/ 227868 w 289908"/>
              <a:gd name="connsiteY8" fmla="*/ 262425 h 737509"/>
              <a:gd name="connsiteX9" fmla="*/ 227868 w 289908"/>
              <a:gd name="connsiteY9" fmla="*/ 698631 h 737509"/>
              <a:gd name="connsiteX10" fmla="*/ 188440 w 289908"/>
              <a:gd name="connsiteY10" fmla="*/ 737495 h 737509"/>
              <a:gd name="connsiteX11" fmla="*/ 150752 w 289908"/>
              <a:gd name="connsiteY11" fmla="*/ 696891 h 737509"/>
              <a:gd name="connsiteX12" fmla="*/ 150752 w 289908"/>
              <a:gd name="connsiteY12" fmla="*/ 478208 h 737509"/>
              <a:gd name="connsiteX13" fmla="*/ 145534 w 289908"/>
              <a:gd name="connsiteY13" fmla="*/ 472987 h 737509"/>
              <a:gd name="connsiteX14" fmla="*/ 140316 w 289908"/>
              <a:gd name="connsiteY14" fmla="*/ 478208 h 737509"/>
              <a:gd name="connsiteX15" fmla="*/ 140316 w 289908"/>
              <a:gd name="connsiteY15" fmla="*/ 698631 h 737509"/>
              <a:gd name="connsiteX16" fmla="*/ 100308 w 289908"/>
              <a:gd name="connsiteY16" fmla="*/ 737495 h 737509"/>
              <a:gd name="connsiteX17" fmla="*/ 63200 w 289908"/>
              <a:gd name="connsiteY17" fmla="*/ 696891 h 737509"/>
              <a:gd name="connsiteX18" fmla="*/ 63200 w 289908"/>
              <a:gd name="connsiteY18" fmla="*/ 262425 h 737509"/>
              <a:gd name="connsiteX19" fmla="*/ 57402 w 289908"/>
              <a:gd name="connsiteY19" fmla="*/ 257204 h 737509"/>
              <a:gd name="connsiteX20" fmla="*/ 52183 w 289908"/>
              <a:gd name="connsiteY20" fmla="*/ 262425 h 737509"/>
              <a:gd name="connsiteX21" fmla="*/ 52183 w 289908"/>
              <a:gd name="connsiteY21" fmla="*/ 445144 h 737509"/>
              <a:gd name="connsiteX22" fmla="*/ 42326 w 289908"/>
              <a:gd name="connsiteY22" fmla="*/ 450945 h 737509"/>
              <a:gd name="connsiteX23" fmla="*/ 0 w 289908"/>
              <a:gd name="connsiteY23" fmla="*/ 377277 h 737509"/>
              <a:gd name="connsiteX24" fmla="*/ 0 w 289908"/>
              <a:gd name="connsiteY24" fmla="*/ 254884 h 737509"/>
              <a:gd name="connsiteX25" fmla="*/ 85233 w 289908"/>
              <a:gd name="connsiteY25" fmla="*/ 169615 h 737509"/>
              <a:gd name="connsiteX26" fmla="*/ 145308 w 289908"/>
              <a:gd name="connsiteY26" fmla="*/ 0 h 737509"/>
              <a:gd name="connsiteX27" fmla="*/ 221067 w 289908"/>
              <a:gd name="connsiteY27" fmla="*/ 75582 h 737509"/>
              <a:gd name="connsiteX28" fmla="*/ 145308 w 289908"/>
              <a:gd name="connsiteY28" fmla="*/ 151164 h 737509"/>
              <a:gd name="connsiteX29" fmla="*/ 69549 w 289908"/>
              <a:gd name="connsiteY29" fmla="*/ 75582 h 737509"/>
              <a:gd name="connsiteX30" fmla="*/ 145308 w 289908"/>
              <a:gd name="connsiteY30" fmla="*/ 0 h 73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89908" h="737509">
                <a:moveTo>
                  <a:pt x="85233" y="169615"/>
                </a:moveTo>
                <a:cubicBezTo>
                  <a:pt x="85233" y="169615"/>
                  <a:pt x="85233" y="169615"/>
                  <a:pt x="204675" y="169615"/>
                </a:cubicBezTo>
                <a:cubicBezTo>
                  <a:pt x="252220" y="169615"/>
                  <a:pt x="289908" y="207899"/>
                  <a:pt x="289908" y="254884"/>
                </a:cubicBezTo>
                <a:cubicBezTo>
                  <a:pt x="289908" y="254884"/>
                  <a:pt x="289908" y="254884"/>
                  <a:pt x="289908" y="377277"/>
                </a:cubicBezTo>
                <a:cubicBezTo>
                  <a:pt x="289908" y="408020"/>
                  <a:pt x="273673" y="435283"/>
                  <a:pt x="248741" y="450365"/>
                </a:cubicBezTo>
                <a:cubicBezTo>
                  <a:pt x="244683" y="453265"/>
                  <a:pt x="238884" y="449785"/>
                  <a:pt x="238884" y="444564"/>
                </a:cubicBezTo>
                <a:cubicBezTo>
                  <a:pt x="238884" y="444564"/>
                  <a:pt x="238884" y="444564"/>
                  <a:pt x="238884" y="262425"/>
                </a:cubicBezTo>
                <a:cubicBezTo>
                  <a:pt x="238884" y="259525"/>
                  <a:pt x="236565" y="257204"/>
                  <a:pt x="233086" y="257204"/>
                </a:cubicBezTo>
                <a:cubicBezTo>
                  <a:pt x="230187" y="257204"/>
                  <a:pt x="227868" y="259525"/>
                  <a:pt x="227868" y="262425"/>
                </a:cubicBezTo>
                <a:cubicBezTo>
                  <a:pt x="227868" y="262425"/>
                  <a:pt x="227868" y="262425"/>
                  <a:pt x="227868" y="698631"/>
                </a:cubicBezTo>
                <a:cubicBezTo>
                  <a:pt x="227868" y="720673"/>
                  <a:pt x="209894" y="738075"/>
                  <a:pt x="188440" y="737495"/>
                </a:cubicBezTo>
                <a:cubicBezTo>
                  <a:pt x="166987" y="736915"/>
                  <a:pt x="150752" y="718353"/>
                  <a:pt x="150752" y="696891"/>
                </a:cubicBezTo>
                <a:cubicBezTo>
                  <a:pt x="150752" y="696891"/>
                  <a:pt x="150752" y="696891"/>
                  <a:pt x="150752" y="478208"/>
                </a:cubicBezTo>
                <a:cubicBezTo>
                  <a:pt x="150752" y="475307"/>
                  <a:pt x="148433" y="472987"/>
                  <a:pt x="145534" y="472987"/>
                </a:cubicBezTo>
                <a:cubicBezTo>
                  <a:pt x="142635" y="472987"/>
                  <a:pt x="140316" y="475307"/>
                  <a:pt x="140316" y="478208"/>
                </a:cubicBezTo>
                <a:cubicBezTo>
                  <a:pt x="140316" y="478208"/>
                  <a:pt x="140316" y="478208"/>
                  <a:pt x="140316" y="698631"/>
                </a:cubicBezTo>
                <a:cubicBezTo>
                  <a:pt x="140316" y="720673"/>
                  <a:pt x="122341" y="738075"/>
                  <a:pt x="100308" y="737495"/>
                </a:cubicBezTo>
                <a:cubicBezTo>
                  <a:pt x="79435" y="736915"/>
                  <a:pt x="63200" y="718353"/>
                  <a:pt x="63200" y="696891"/>
                </a:cubicBezTo>
                <a:cubicBezTo>
                  <a:pt x="63200" y="696891"/>
                  <a:pt x="63200" y="696891"/>
                  <a:pt x="63200" y="262425"/>
                </a:cubicBezTo>
                <a:cubicBezTo>
                  <a:pt x="63200" y="259525"/>
                  <a:pt x="60880" y="257204"/>
                  <a:pt x="57402" y="257204"/>
                </a:cubicBezTo>
                <a:cubicBezTo>
                  <a:pt x="54502" y="257204"/>
                  <a:pt x="52183" y="259525"/>
                  <a:pt x="52183" y="262425"/>
                </a:cubicBezTo>
                <a:cubicBezTo>
                  <a:pt x="52183" y="262425"/>
                  <a:pt x="52183" y="262425"/>
                  <a:pt x="52183" y="445144"/>
                </a:cubicBezTo>
                <a:cubicBezTo>
                  <a:pt x="52183" y="450365"/>
                  <a:pt x="46385" y="453845"/>
                  <a:pt x="42326" y="450945"/>
                </a:cubicBezTo>
                <a:cubicBezTo>
                  <a:pt x="16814" y="436443"/>
                  <a:pt x="0" y="408600"/>
                  <a:pt x="0" y="377277"/>
                </a:cubicBezTo>
                <a:cubicBezTo>
                  <a:pt x="0" y="377277"/>
                  <a:pt x="0" y="377277"/>
                  <a:pt x="0" y="254884"/>
                </a:cubicBezTo>
                <a:cubicBezTo>
                  <a:pt x="0" y="207899"/>
                  <a:pt x="38268" y="169615"/>
                  <a:pt x="85233" y="169615"/>
                </a:cubicBezTo>
                <a:close/>
                <a:moveTo>
                  <a:pt x="145308" y="0"/>
                </a:moveTo>
                <a:cubicBezTo>
                  <a:pt x="187149" y="0"/>
                  <a:pt x="221067" y="33839"/>
                  <a:pt x="221067" y="75582"/>
                </a:cubicBezTo>
                <a:cubicBezTo>
                  <a:pt x="221067" y="117325"/>
                  <a:pt x="187149" y="151164"/>
                  <a:pt x="145308" y="151164"/>
                </a:cubicBezTo>
                <a:cubicBezTo>
                  <a:pt x="103467" y="151164"/>
                  <a:pt x="69549" y="117325"/>
                  <a:pt x="69549" y="75582"/>
                </a:cubicBezTo>
                <a:cubicBezTo>
                  <a:pt x="69549" y="33839"/>
                  <a:pt x="103467" y="0"/>
                  <a:pt x="1453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1" name="Freeform 115">
            <a:extLst>
              <a:ext uri="{FF2B5EF4-FFF2-40B4-BE49-F238E27FC236}">
                <a16:creationId xmlns:a16="http://schemas.microsoft.com/office/drawing/2014/main" id="{67D939F1-696C-4115-A493-E37742519C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5344" y="4560940"/>
            <a:ext cx="202675" cy="515594"/>
          </a:xfrm>
          <a:custGeom>
            <a:avLst/>
            <a:gdLst>
              <a:gd name="connsiteX0" fmla="*/ 85233 w 289908"/>
              <a:gd name="connsiteY0" fmla="*/ 169615 h 737509"/>
              <a:gd name="connsiteX1" fmla="*/ 204675 w 289908"/>
              <a:gd name="connsiteY1" fmla="*/ 169615 h 737509"/>
              <a:gd name="connsiteX2" fmla="*/ 289908 w 289908"/>
              <a:gd name="connsiteY2" fmla="*/ 254884 h 737509"/>
              <a:gd name="connsiteX3" fmla="*/ 289908 w 289908"/>
              <a:gd name="connsiteY3" fmla="*/ 377277 h 737509"/>
              <a:gd name="connsiteX4" fmla="*/ 248741 w 289908"/>
              <a:gd name="connsiteY4" fmla="*/ 450365 h 737509"/>
              <a:gd name="connsiteX5" fmla="*/ 238884 w 289908"/>
              <a:gd name="connsiteY5" fmla="*/ 444564 h 737509"/>
              <a:gd name="connsiteX6" fmla="*/ 238884 w 289908"/>
              <a:gd name="connsiteY6" fmla="*/ 262425 h 737509"/>
              <a:gd name="connsiteX7" fmla="*/ 233086 w 289908"/>
              <a:gd name="connsiteY7" fmla="*/ 257204 h 737509"/>
              <a:gd name="connsiteX8" fmla="*/ 227868 w 289908"/>
              <a:gd name="connsiteY8" fmla="*/ 262425 h 737509"/>
              <a:gd name="connsiteX9" fmla="*/ 227868 w 289908"/>
              <a:gd name="connsiteY9" fmla="*/ 698631 h 737509"/>
              <a:gd name="connsiteX10" fmla="*/ 188440 w 289908"/>
              <a:gd name="connsiteY10" fmla="*/ 737495 h 737509"/>
              <a:gd name="connsiteX11" fmla="*/ 150752 w 289908"/>
              <a:gd name="connsiteY11" fmla="*/ 696891 h 737509"/>
              <a:gd name="connsiteX12" fmla="*/ 150752 w 289908"/>
              <a:gd name="connsiteY12" fmla="*/ 478208 h 737509"/>
              <a:gd name="connsiteX13" fmla="*/ 145534 w 289908"/>
              <a:gd name="connsiteY13" fmla="*/ 472987 h 737509"/>
              <a:gd name="connsiteX14" fmla="*/ 140316 w 289908"/>
              <a:gd name="connsiteY14" fmla="*/ 478208 h 737509"/>
              <a:gd name="connsiteX15" fmla="*/ 140316 w 289908"/>
              <a:gd name="connsiteY15" fmla="*/ 698631 h 737509"/>
              <a:gd name="connsiteX16" fmla="*/ 100308 w 289908"/>
              <a:gd name="connsiteY16" fmla="*/ 737495 h 737509"/>
              <a:gd name="connsiteX17" fmla="*/ 63200 w 289908"/>
              <a:gd name="connsiteY17" fmla="*/ 696891 h 737509"/>
              <a:gd name="connsiteX18" fmla="*/ 63200 w 289908"/>
              <a:gd name="connsiteY18" fmla="*/ 262425 h 737509"/>
              <a:gd name="connsiteX19" fmla="*/ 57402 w 289908"/>
              <a:gd name="connsiteY19" fmla="*/ 257204 h 737509"/>
              <a:gd name="connsiteX20" fmla="*/ 52183 w 289908"/>
              <a:gd name="connsiteY20" fmla="*/ 262425 h 737509"/>
              <a:gd name="connsiteX21" fmla="*/ 52183 w 289908"/>
              <a:gd name="connsiteY21" fmla="*/ 445144 h 737509"/>
              <a:gd name="connsiteX22" fmla="*/ 42326 w 289908"/>
              <a:gd name="connsiteY22" fmla="*/ 450945 h 737509"/>
              <a:gd name="connsiteX23" fmla="*/ 0 w 289908"/>
              <a:gd name="connsiteY23" fmla="*/ 377277 h 737509"/>
              <a:gd name="connsiteX24" fmla="*/ 0 w 289908"/>
              <a:gd name="connsiteY24" fmla="*/ 254884 h 737509"/>
              <a:gd name="connsiteX25" fmla="*/ 85233 w 289908"/>
              <a:gd name="connsiteY25" fmla="*/ 169615 h 737509"/>
              <a:gd name="connsiteX26" fmla="*/ 145309 w 289908"/>
              <a:gd name="connsiteY26" fmla="*/ 0 h 737509"/>
              <a:gd name="connsiteX27" fmla="*/ 221068 w 289908"/>
              <a:gd name="connsiteY27" fmla="*/ 75582 h 737509"/>
              <a:gd name="connsiteX28" fmla="*/ 145309 w 289908"/>
              <a:gd name="connsiteY28" fmla="*/ 151164 h 737509"/>
              <a:gd name="connsiteX29" fmla="*/ 69550 w 289908"/>
              <a:gd name="connsiteY29" fmla="*/ 75582 h 737509"/>
              <a:gd name="connsiteX30" fmla="*/ 145309 w 289908"/>
              <a:gd name="connsiteY30" fmla="*/ 0 h 73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89908" h="737509">
                <a:moveTo>
                  <a:pt x="85233" y="169615"/>
                </a:moveTo>
                <a:cubicBezTo>
                  <a:pt x="85233" y="169615"/>
                  <a:pt x="85233" y="169615"/>
                  <a:pt x="204675" y="169615"/>
                </a:cubicBezTo>
                <a:cubicBezTo>
                  <a:pt x="251640" y="169615"/>
                  <a:pt x="289908" y="207899"/>
                  <a:pt x="289908" y="254884"/>
                </a:cubicBezTo>
                <a:cubicBezTo>
                  <a:pt x="289908" y="254884"/>
                  <a:pt x="289908" y="254884"/>
                  <a:pt x="289908" y="377277"/>
                </a:cubicBezTo>
                <a:cubicBezTo>
                  <a:pt x="289908" y="408020"/>
                  <a:pt x="273673" y="435283"/>
                  <a:pt x="248741" y="450365"/>
                </a:cubicBezTo>
                <a:cubicBezTo>
                  <a:pt x="244683" y="453265"/>
                  <a:pt x="238884" y="449785"/>
                  <a:pt x="238884" y="444564"/>
                </a:cubicBezTo>
                <a:cubicBezTo>
                  <a:pt x="238884" y="444564"/>
                  <a:pt x="238884" y="444564"/>
                  <a:pt x="238884" y="262425"/>
                </a:cubicBezTo>
                <a:cubicBezTo>
                  <a:pt x="238884" y="259525"/>
                  <a:pt x="235985" y="257204"/>
                  <a:pt x="233086" y="257204"/>
                </a:cubicBezTo>
                <a:cubicBezTo>
                  <a:pt x="230187" y="257204"/>
                  <a:pt x="227868" y="259525"/>
                  <a:pt x="227868" y="262425"/>
                </a:cubicBezTo>
                <a:cubicBezTo>
                  <a:pt x="227868" y="262425"/>
                  <a:pt x="227868" y="262425"/>
                  <a:pt x="227868" y="698631"/>
                </a:cubicBezTo>
                <a:cubicBezTo>
                  <a:pt x="227868" y="720673"/>
                  <a:pt x="209894" y="738075"/>
                  <a:pt x="188440" y="737495"/>
                </a:cubicBezTo>
                <a:cubicBezTo>
                  <a:pt x="166987" y="736915"/>
                  <a:pt x="150752" y="718353"/>
                  <a:pt x="150752" y="696891"/>
                </a:cubicBezTo>
                <a:cubicBezTo>
                  <a:pt x="150752" y="696891"/>
                  <a:pt x="150752" y="696891"/>
                  <a:pt x="150752" y="478208"/>
                </a:cubicBezTo>
                <a:cubicBezTo>
                  <a:pt x="150752" y="475307"/>
                  <a:pt x="148433" y="472987"/>
                  <a:pt x="145534" y="472987"/>
                </a:cubicBezTo>
                <a:cubicBezTo>
                  <a:pt x="142635" y="472987"/>
                  <a:pt x="140316" y="475307"/>
                  <a:pt x="140316" y="478208"/>
                </a:cubicBezTo>
                <a:cubicBezTo>
                  <a:pt x="140316" y="478208"/>
                  <a:pt x="140316" y="478208"/>
                  <a:pt x="140316" y="698631"/>
                </a:cubicBezTo>
                <a:cubicBezTo>
                  <a:pt x="140316" y="720673"/>
                  <a:pt x="122341" y="738075"/>
                  <a:pt x="100308" y="737495"/>
                </a:cubicBezTo>
                <a:cubicBezTo>
                  <a:pt x="79435" y="736915"/>
                  <a:pt x="63200" y="718353"/>
                  <a:pt x="63200" y="696891"/>
                </a:cubicBezTo>
                <a:cubicBezTo>
                  <a:pt x="63200" y="696891"/>
                  <a:pt x="63200" y="696891"/>
                  <a:pt x="63200" y="262425"/>
                </a:cubicBezTo>
                <a:cubicBezTo>
                  <a:pt x="63200" y="259525"/>
                  <a:pt x="60880" y="257204"/>
                  <a:pt x="57402" y="257204"/>
                </a:cubicBezTo>
                <a:cubicBezTo>
                  <a:pt x="54502" y="257204"/>
                  <a:pt x="52183" y="259525"/>
                  <a:pt x="52183" y="262425"/>
                </a:cubicBezTo>
                <a:cubicBezTo>
                  <a:pt x="52183" y="262425"/>
                  <a:pt x="52183" y="262425"/>
                  <a:pt x="52183" y="445144"/>
                </a:cubicBezTo>
                <a:cubicBezTo>
                  <a:pt x="52183" y="450365"/>
                  <a:pt x="46385" y="453845"/>
                  <a:pt x="42326" y="450945"/>
                </a:cubicBezTo>
                <a:cubicBezTo>
                  <a:pt x="16814" y="436443"/>
                  <a:pt x="0" y="408600"/>
                  <a:pt x="0" y="377277"/>
                </a:cubicBezTo>
                <a:cubicBezTo>
                  <a:pt x="0" y="377277"/>
                  <a:pt x="0" y="377277"/>
                  <a:pt x="0" y="254884"/>
                </a:cubicBezTo>
                <a:cubicBezTo>
                  <a:pt x="0" y="207899"/>
                  <a:pt x="38268" y="169615"/>
                  <a:pt x="85233" y="169615"/>
                </a:cubicBezTo>
                <a:close/>
                <a:moveTo>
                  <a:pt x="145309" y="0"/>
                </a:moveTo>
                <a:cubicBezTo>
                  <a:pt x="187150" y="0"/>
                  <a:pt x="221068" y="33839"/>
                  <a:pt x="221068" y="75582"/>
                </a:cubicBezTo>
                <a:cubicBezTo>
                  <a:pt x="221068" y="117325"/>
                  <a:pt x="187150" y="151164"/>
                  <a:pt x="145309" y="151164"/>
                </a:cubicBezTo>
                <a:cubicBezTo>
                  <a:pt x="103468" y="151164"/>
                  <a:pt x="69550" y="117325"/>
                  <a:pt x="69550" y="75582"/>
                </a:cubicBezTo>
                <a:cubicBezTo>
                  <a:pt x="69550" y="33839"/>
                  <a:pt x="103468" y="0"/>
                  <a:pt x="1453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2" name="Freeform 113">
            <a:extLst>
              <a:ext uri="{FF2B5EF4-FFF2-40B4-BE49-F238E27FC236}">
                <a16:creationId xmlns:a16="http://schemas.microsoft.com/office/drawing/2014/main" id="{3CD07D50-D14A-47C0-9A3C-17C89D7AA1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5557" y="4560940"/>
            <a:ext cx="203419" cy="515594"/>
          </a:xfrm>
          <a:custGeom>
            <a:avLst/>
            <a:gdLst>
              <a:gd name="connsiteX0" fmla="*/ 85956 w 290972"/>
              <a:gd name="connsiteY0" fmla="*/ 169615 h 737509"/>
              <a:gd name="connsiteX1" fmla="*/ 205597 w 290972"/>
              <a:gd name="connsiteY1" fmla="*/ 169615 h 737509"/>
              <a:gd name="connsiteX2" fmla="*/ 290972 w 290972"/>
              <a:gd name="connsiteY2" fmla="*/ 254884 h 737509"/>
              <a:gd name="connsiteX3" fmla="*/ 290972 w 290972"/>
              <a:gd name="connsiteY3" fmla="*/ 377277 h 737509"/>
              <a:gd name="connsiteX4" fmla="*/ 249736 w 290972"/>
              <a:gd name="connsiteY4" fmla="*/ 450365 h 737509"/>
              <a:gd name="connsiteX5" fmla="*/ 239282 w 290972"/>
              <a:gd name="connsiteY5" fmla="*/ 444564 h 737509"/>
              <a:gd name="connsiteX6" fmla="*/ 239282 w 290972"/>
              <a:gd name="connsiteY6" fmla="*/ 262425 h 737509"/>
              <a:gd name="connsiteX7" fmla="*/ 234055 w 290972"/>
              <a:gd name="connsiteY7" fmla="*/ 257204 h 737509"/>
              <a:gd name="connsiteX8" fmla="*/ 228828 w 290972"/>
              <a:gd name="connsiteY8" fmla="*/ 262425 h 737509"/>
              <a:gd name="connsiteX9" fmla="*/ 228828 w 290972"/>
              <a:gd name="connsiteY9" fmla="*/ 698631 h 737509"/>
              <a:gd name="connsiteX10" fmla="*/ 188754 w 290972"/>
              <a:gd name="connsiteY10" fmla="*/ 737495 h 737509"/>
              <a:gd name="connsiteX11" fmla="*/ 151584 w 290972"/>
              <a:gd name="connsiteY11" fmla="*/ 696891 h 737509"/>
              <a:gd name="connsiteX12" fmla="*/ 151584 w 290972"/>
              <a:gd name="connsiteY12" fmla="*/ 478208 h 737509"/>
              <a:gd name="connsiteX13" fmla="*/ 146357 w 290972"/>
              <a:gd name="connsiteY13" fmla="*/ 472987 h 737509"/>
              <a:gd name="connsiteX14" fmla="*/ 140550 w 290972"/>
              <a:gd name="connsiteY14" fmla="*/ 478208 h 737509"/>
              <a:gd name="connsiteX15" fmla="*/ 140550 w 290972"/>
              <a:gd name="connsiteY15" fmla="*/ 698631 h 737509"/>
              <a:gd name="connsiteX16" fmla="*/ 101056 w 290972"/>
              <a:gd name="connsiteY16" fmla="*/ 737495 h 737509"/>
              <a:gd name="connsiteX17" fmla="*/ 63305 w 290972"/>
              <a:gd name="connsiteY17" fmla="*/ 696891 h 737509"/>
              <a:gd name="connsiteX18" fmla="*/ 63305 w 290972"/>
              <a:gd name="connsiteY18" fmla="*/ 262425 h 737509"/>
              <a:gd name="connsiteX19" fmla="*/ 58078 w 290972"/>
              <a:gd name="connsiteY19" fmla="*/ 257204 h 737509"/>
              <a:gd name="connsiteX20" fmla="*/ 52851 w 290972"/>
              <a:gd name="connsiteY20" fmla="*/ 262425 h 737509"/>
              <a:gd name="connsiteX21" fmla="*/ 52851 w 290972"/>
              <a:gd name="connsiteY21" fmla="*/ 445144 h 737509"/>
              <a:gd name="connsiteX22" fmla="*/ 42397 w 290972"/>
              <a:gd name="connsiteY22" fmla="*/ 450945 h 737509"/>
              <a:gd name="connsiteX23" fmla="*/ 0 w 290972"/>
              <a:gd name="connsiteY23" fmla="*/ 377277 h 737509"/>
              <a:gd name="connsiteX24" fmla="*/ 0 w 290972"/>
              <a:gd name="connsiteY24" fmla="*/ 254884 h 737509"/>
              <a:gd name="connsiteX25" fmla="*/ 85956 w 290972"/>
              <a:gd name="connsiteY25" fmla="*/ 169615 h 737509"/>
              <a:gd name="connsiteX26" fmla="*/ 146018 w 290972"/>
              <a:gd name="connsiteY26" fmla="*/ 0 h 737509"/>
              <a:gd name="connsiteX27" fmla="*/ 221777 w 290972"/>
              <a:gd name="connsiteY27" fmla="*/ 75582 h 737509"/>
              <a:gd name="connsiteX28" fmla="*/ 146018 w 290972"/>
              <a:gd name="connsiteY28" fmla="*/ 151164 h 737509"/>
              <a:gd name="connsiteX29" fmla="*/ 70259 w 290972"/>
              <a:gd name="connsiteY29" fmla="*/ 75582 h 737509"/>
              <a:gd name="connsiteX30" fmla="*/ 146018 w 290972"/>
              <a:gd name="connsiteY30" fmla="*/ 0 h 73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90972" h="737509">
                <a:moveTo>
                  <a:pt x="85956" y="169615"/>
                </a:moveTo>
                <a:cubicBezTo>
                  <a:pt x="85956" y="169615"/>
                  <a:pt x="85956" y="169615"/>
                  <a:pt x="205597" y="169615"/>
                </a:cubicBezTo>
                <a:cubicBezTo>
                  <a:pt x="252640" y="169615"/>
                  <a:pt x="290972" y="207899"/>
                  <a:pt x="290972" y="254884"/>
                </a:cubicBezTo>
                <a:cubicBezTo>
                  <a:pt x="290972" y="254884"/>
                  <a:pt x="290972" y="254884"/>
                  <a:pt x="290972" y="377277"/>
                </a:cubicBezTo>
                <a:cubicBezTo>
                  <a:pt x="290972" y="408020"/>
                  <a:pt x="274710" y="435283"/>
                  <a:pt x="249736" y="450365"/>
                </a:cubicBezTo>
                <a:cubicBezTo>
                  <a:pt x="245090" y="453265"/>
                  <a:pt x="239282" y="449785"/>
                  <a:pt x="239282" y="444564"/>
                </a:cubicBezTo>
                <a:cubicBezTo>
                  <a:pt x="239282" y="444564"/>
                  <a:pt x="239282" y="444564"/>
                  <a:pt x="239282" y="262425"/>
                </a:cubicBezTo>
                <a:cubicBezTo>
                  <a:pt x="239282" y="259525"/>
                  <a:pt x="236959" y="257204"/>
                  <a:pt x="234055" y="257204"/>
                </a:cubicBezTo>
                <a:cubicBezTo>
                  <a:pt x="231151" y="257204"/>
                  <a:pt x="228828" y="259525"/>
                  <a:pt x="228828" y="262425"/>
                </a:cubicBezTo>
                <a:cubicBezTo>
                  <a:pt x="228828" y="262425"/>
                  <a:pt x="228828" y="262425"/>
                  <a:pt x="228828" y="698631"/>
                </a:cubicBezTo>
                <a:cubicBezTo>
                  <a:pt x="228828" y="720673"/>
                  <a:pt x="210824" y="738075"/>
                  <a:pt x="188754" y="737495"/>
                </a:cubicBezTo>
                <a:cubicBezTo>
                  <a:pt x="167846" y="736915"/>
                  <a:pt x="151584" y="718353"/>
                  <a:pt x="151584" y="696891"/>
                </a:cubicBezTo>
                <a:cubicBezTo>
                  <a:pt x="151584" y="696891"/>
                  <a:pt x="151584" y="696891"/>
                  <a:pt x="151584" y="478208"/>
                </a:cubicBezTo>
                <a:cubicBezTo>
                  <a:pt x="151584" y="475307"/>
                  <a:pt x="149261" y="472987"/>
                  <a:pt x="146357" y="472987"/>
                </a:cubicBezTo>
                <a:cubicBezTo>
                  <a:pt x="143454" y="472987"/>
                  <a:pt x="140550" y="475307"/>
                  <a:pt x="140550" y="478208"/>
                </a:cubicBezTo>
                <a:cubicBezTo>
                  <a:pt x="140550" y="478208"/>
                  <a:pt x="140550" y="478208"/>
                  <a:pt x="140550" y="698631"/>
                </a:cubicBezTo>
                <a:cubicBezTo>
                  <a:pt x="140550" y="720673"/>
                  <a:pt x="123126" y="738075"/>
                  <a:pt x="101056" y="737495"/>
                </a:cubicBezTo>
                <a:cubicBezTo>
                  <a:pt x="80148" y="736915"/>
                  <a:pt x="63305" y="718353"/>
                  <a:pt x="63305" y="696891"/>
                </a:cubicBezTo>
                <a:cubicBezTo>
                  <a:pt x="63305" y="696891"/>
                  <a:pt x="63305" y="696891"/>
                  <a:pt x="63305" y="262425"/>
                </a:cubicBezTo>
                <a:cubicBezTo>
                  <a:pt x="63305" y="259525"/>
                  <a:pt x="60982" y="257204"/>
                  <a:pt x="58078" y="257204"/>
                </a:cubicBezTo>
                <a:cubicBezTo>
                  <a:pt x="55174" y="257204"/>
                  <a:pt x="52851" y="259525"/>
                  <a:pt x="52851" y="262425"/>
                </a:cubicBezTo>
                <a:cubicBezTo>
                  <a:pt x="52851" y="262425"/>
                  <a:pt x="52851" y="262425"/>
                  <a:pt x="52851" y="445144"/>
                </a:cubicBezTo>
                <a:cubicBezTo>
                  <a:pt x="52851" y="450365"/>
                  <a:pt x="47043" y="453845"/>
                  <a:pt x="42397" y="450945"/>
                </a:cubicBezTo>
                <a:cubicBezTo>
                  <a:pt x="17423" y="436443"/>
                  <a:pt x="0" y="408600"/>
                  <a:pt x="0" y="377277"/>
                </a:cubicBezTo>
                <a:cubicBezTo>
                  <a:pt x="0" y="377277"/>
                  <a:pt x="0" y="377277"/>
                  <a:pt x="0" y="254884"/>
                </a:cubicBezTo>
                <a:cubicBezTo>
                  <a:pt x="0" y="207899"/>
                  <a:pt x="38331" y="169615"/>
                  <a:pt x="85956" y="169615"/>
                </a:cubicBezTo>
                <a:close/>
                <a:moveTo>
                  <a:pt x="146018" y="0"/>
                </a:moveTo>
                <a:cubicBezTo>
                  <a:pt x="187859" y="0"/>
                  <a:pt x="221777" y="33839"/>
                  <a:pt x="221777" y="75582"/>
                </a:cubicBezTo>
                <a:cubicBezTo>
                  <a:pt x="221777" y="117325"/>
                  <a:pt x="187859" y="151164"/>
                  <a:pt x="146018" y="151164"/>
                </a:cubicBezTo>
                <a:cubicBezTo>
                  <a:pt x="104177" y="151164"/>
                  <a:pt x="70259" y="117325"/>
                  <a:pt x="70259" y="75582"/>
                </a:cubicBezTo>
                <a:cubicBezTo>
                  <a:pt x="70259" y="33839"/>
                  <a:pt x="104177" y="0"/>
                  <a:pt x="1460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3" name="Freeform 114">
            <a:extLst>
              <a:ext uri="{FF2B5EF4-FFF2-40B4-BE49-F238E27FC236}">
                <a16:creationId xmlns:a16="http://schemas.microsoft.com/office/drawing/2014/main" id="{E6731118-9E28-4AC6-9DD2-C40FE8F93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0451" y="4560940"/>
            <a:ext cx="202675" cy="515594"/>
          </a:xfrm>
          <a:custGeom>
            <a:avLst/>
            <a:gdLst>
              <a:gd name="connsiteX0" fmla="*/ 85233 w 289908"/>
              <a:gd name="connsiteY0" fmla="*/ 169615 h 737509"/>
              <a:gd name="connsiteX1" fmla="*/ 204675 w 289908"/>
              <a:gd name="connsiteY1" fmla="*/ 169615 h 737509"/>
              <a:gd name="connsiteX2" fmla="*/ 289908 w 289908"/>
              <a:gd name="connsiteY2" fmla="*/ 254884 h 737509"/>
              <a:gd name="connsiteX3" fmla="*/ 289908 w 289908"/>
              <a:gd name="connsiteY3" fmla="*/ 377277 h 737509"/>
              <a:gd name="connsiteX4" fmla="*/ 248741 w 289908"/>
              <a:gd name="connsiteY4" fmla="*/ 450365 h 737509"/>
              <a:gd name="connsiteX5" fmla="*/ 238305 w 289908"/>
              <a:gd name="connsiteY5" fmla="*/ 444564 h 737509"/>
              <a:gd name="connsiteX6" fmla="*/ 238305 w 289908"/>
              <a:gd name="connsiteY6" fmla="*/ 262425 h 737509"/>
              <a:gd name="connsiteX7" fmla="*/ 233086 w 289908"/>
              <a:gd name="connsiteY7" fmla="*/ 257204 h 737509"/>
              <a:gd name="connsiteX8" fmla="*/ 227868 w 289908"/>
              <a:gd name="connsiteY8" fmla="*/ 262425 h 737509"/>
              <a:gd name="connsiteX9" fmla="*/ 227868 w 289908"/>
              <a:gd name="connsiteY9" fmla="*/ 698631 h 737509"/>
              <a:gd name="connsiteX10" fmla="*/ 187861 w 289908"/>
              <a:gd name="connsiteY10" fmla="*/ 737495 h 737509"/>
              <a:gd name="connsiteX11" fmla="*/ 150752 w 289908"/>
              <a:gd name="connsiteY11" fmla="*/ 696891 h 737509"/>
              <a:gd name="connsiteX12" fmla="*/ 150752 w 289908"/>
              <a:gd name="connsiteY12" fmla="*/ 478208 h 737509"/>
              <a:gd name="connsiteX13" fmla="*/ 145534 w 289908"/>
              <a:gd name="connsiteY13" fmla="*/ 472987 h 737509"/>
              <a:gd name="connsiteX14" fmla="*/ 140316 w 289908"/>
              <a:gd name="connsiteY14" fmla="*/ 478208 h 737509"/>
              <a:gd name="connsiteX15" fmla="*/ 140316 w 289908"/>
              <a:gd name="connsiteY15" fmla="*/ 698631 h 737509"/>
              <a:gd name="connsiteX16" fmla="*/ 100308 w 289908"/>
              <a:gd name="connsiteY16" fmla="*/ 737495 h 737509"/>
              <a:gd name="connsiteX17" fmla="*/ 63200 w 289908"/>
              <a:gd name="connsiteY17" fmla="*/ 696891 h 737509"/>
              <a:gd name="connsiteX18" fmla="*/ 63200 w 289908"/>
              <a:gd name="connsiteY18" fmla="*/ 262425 h 737509"/>
              <a:gd name="connsiteX19" fmla="*/ 57402 w 289908"/>
              <a:gd name="connsiteY19" fmla="*/ 257204 h 737509"/>
              <a:gd name="connsiteX20" fmla="*/ 52183 w 289908"/>
              <a:gd name="connsiteY20" fmla="*/ 262425 h 737509"/>
              <a:gd name="connsiteX21" fmla="*/ 52183 w 289908"/>
              <a:gd name="connsiteY21" fmla="*/ 445144 h 737509"/>
              <a:gd name="connsiteX22" fmla="*/ 41747 w 289908"/>
              <a:gd name="connsiteY22" fmla="*/ 450945 h 737509"/>
              <a:gd name="connsiteX23" fmla="*/ 0 w 289908"/>
              <a:gd name="connsiteY23" fmla="*/ 377277 h 737509"/>
              <a:gd name="connsiteX24" fmla="*/ 0 w 289908"/>
              <a:gd name="connsiteY24" fmla="*/ 254884 h 737509"/>
              <a:gd name="connsiteX25" fmla="*/ 85233 w 289908"/>
              <a:gd name="connsiteY25" fmla="*/ 169615 h 737509"/>
              <a:gd name="connsiteX26" fmla="*/ 145308 w 289908"/>
              <a:gd name="connsiteY26" fmla="*/ 0 h 737509"/>
              <a:gd name="connsiteX27" fmla="*/ 221067 w 289908"/>
              <a:gd name="connsiteY27" fmla="*/ 75582 h 737509"/>
              <a:gd name="connsiteX28" fmla="*/ 145308 w 289908"/>
              <a:gd name="connsiteY28" fmla="*/ 151164 h 737509"/>
              <a:gd name="connsiteX29" fmla="*/ 69549 w 289908"/>
              <a:gd name="connsiteY29" fmla="*/ 75582 h 737509"/>
              <a:gd name="connsiteX30" fmla="*/ 145308 w 289908"/>
              <a:gd name="connsiteY30" fmla="*/ 0 h 73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89908" h="737509">
                <a:moveTo>
                  <a:pt x="85233" y="169615"/>
                </a:moveTo>
                <a:cubicBezTo>
                  <a:pt x="85233" y="169615"/>
                  <a:pt x="85233" y="169615"/>
                  <a:pt x="204675" y="169615"/>
                </a:cubicBezTo>
                <a:cubicBezTo>
                  <a:pt x="251640" y="169615"/>
                  <a:pt x="289908" y="207899"/>
                  <a:pt x="289908" y="254884"/>
                </a:cubicBezTo>
                <a:cubicBezTo>
                  <a:pt x="289908" y="254884"/>
                  <a:pt x="289908" y="254884"/>
                  <a:pt x="289908" y="377277"/>
                </a:cubicBezTo>
                <a:cubicBezTo>
                  <a:pt x="289908" y="408020"/>
                  <a:pt x="273673" y="435283"/>
                  <a:pt x="248741" y="450365"/>
                </a:cubicBezTo>
                <a:cubicBezTo>
                  <a:pt x="244103" y="453265"/>
                  <a:pt x="238305" y="449785"/>
                  <a:pt x="238305" y="444564"/>
                </a:cubicBezTo>
                <a:cubicBezTo>
                  <a:pt x="238305" y="444564"/>
                  <a:pt x="238305" y="444564"/>
                  <a:pt x="238305" y="262425"/>
                </a:cubicBezTo>
                <a:cubicBezTo>
                  <a:pt x="238305" y="259525"/>
                  <a:pt x="235985" y="257204"/>
                  <a:pt x="233086" y="257204"/>
                </a:cubicBezTo>
                <a:cubicBezTo>
                  <a:pt x="230187" y="257204"/>
                  <a:pt x="227868" y="259525"/>
                  <a:pt x="227868" y="262425"/>
                </a:cubicBezTo>
                <a:cubicBezTo>
                  <a:pt x="227868" y="262425"/>
                  <a:pt x="227868" y="262425"/>
                  <a:pt x="227868" y="698631"/>
                </a:cubicBezTo>
                <a:cubicBezTo>
                  <a:pt x="227868" y="720673"/>
                  <a:pt x="209894" y="738075"/>
                  <a:pt x="187861" y="737495"/>
                </a:cubicBezTo>
                <a:cubicBezTo>
                  <a:pt x="166987" y="736915"/>
                  <a:pt x="150752" y="718353"/>
                  <a:pt x="150752" y="696891"/>
                </a:cubicBezTo>
                <a:cubicBezTo>
                  <a:pt x="150752" y="696891"/>
                  <a:pt x="150752" y="696891"/>
                  <a:pt x="150752" y="478208"/>
                </a:cubicBezTo>
                <a:cubicBezTo>
                  <a:pt x="150752" y="475307"/>
                  <a:pt x="148433" y="472987"/>
                  <a:pt x="145534" y="472987"/>
                </a:cubicBezTo>
                <a:cubicBezTo>
                  <a:pt x="142635" y="472987"/>
                  <a:pt x="140316" y="475307"/>
                  <a:pt x="140316" y="478208"/>
                </a:cubicBezTo>
                <a:cubicBezTo>
                  <a:pt x="140316" y="478208"/>
                  <a:pt x="140316" y="478208"/>
                  <a:pt x="140316" y="698631"/>
                </a:cubicBezTo>
                <a:cubicBezTo>
                  <a:pt x="140316" y="720673"/>
                  <a:pt x="122341" y="738075"/>
                  <a:pt x="100308" y="737495"/>
                </a:cubicBezTo>
                <a:cubicBezTo>
                  <a:pt x="79435" y="736915"/>
                  <a:pt x="63200" y="718353"/>
                  <a:pt x="63200" y="696891"/>
                </a:cubicBezTo>
                <a:cubicBezTo>
                  <a:pt x="63200" y="696891"/>
                  <a:pt x="63200" y="696891"/>
                  <a:pt x="63200" y="262425"/>
                </a:cubicBezTo>
                <a:cubicBezTo>
                  <a:pt x="63200" y="259525"/>
                  <a:pt x="60301" y="257204"/>
                  <a:pt x="57402" y="257204"/>
                </a:cubicBezTo>
                <a:cubicBezTo>
                  <a:pt x="54502" y="257204"/>
                  <a:pt x="52183" y="259525"/>
                  <a:pt x="52183" y="262425"/>
                </a:cubicBezTo>
                <a:cubicBezTo>
                  <a:pt x="52183" y="262425"/>
                  <a:pt x="52183" y="262425"/>
                  <a:pt x="52183" y="445144"/>
                </a:cubicBezTo>
                <a:cubicBezTo>
                  <a:pt x="52183" y="450365"/>
                  <a:pt x="46385" y="453845"/>
                  <a:pt x="41747" y="450945"/>
                </a:cubicBezTo>
                <a:cubicBezTo>
                  <a:pt x="16814" y="436443"/>
                  <a:pt x="0" y="408600"/>
                  <a:pt x="0" y="377277"/>
                </a:cubicBezTo>
                <a:cubicBezTo>
                  <a:pt x="0" y="377277"/>
                  <a:pt x="0" y="377277"/>
                  <a:pt x="0" y="254884"/>
                </a:cubicBezTo>
                <a:cubicBezTo>
                  <a:pt x="0" y="207899"/>
                  <a:pt x="37688" y="169615"/>
                  <a:pt x="85233" y="169615"/>
                </a:cubicBezTo>
                <a:close/>
                <a:moveTo>
                  <a:pt x="145308" y="0"/>
                </a:moveTo>
                <a:cubicBezTo>
                  <a:pt x="187149" y="0"/>
                  <a:pt x="221067" y="33839"/>
                  <a:pt x="221067" y="75582"/>
                </a:cubicBezTo>
                <a:cubicBezTo>
                  <a:pt x="221067" y="117325"/>
                  <a:pt x="187149" y="151164"/>
                  <a:pt x="145308" y="151164"/>
                </a:cubicBezTo>
                <a:cubicBezTo>
                  <a:pt x="103467" y="151164"/>
                  <a:pt x="69549" y="117325"/>
                  <a:pt x="69549" y="75582"/>
                </a:cubicBezTo>
                <a:cubicBezTo>
                  <a:pt x="69549" y="33839"/>
                  <a:pt x="103467" y="0"/>
                  <a:pt x="1453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4" name="Freeform 112">
            <a:extLst>
              <a:ext uri="{FF2B5EF4-FFF2-40B4-BE49-F238E27FC236}">
                <a16:creationId xmlns:a16="http://schemas.microsoft.com/office/drawing/2014/main" id="{25DA60E3-CFDC-4F12-9DC0-60D138309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1407" y="4560940"/>
            <a:ext cx="202675" cy="515594"/>
          </a:xfrm>
          <a:custGeom>
            <a:avLst/>
            <a:gdLst>
              <a:gd name="connsiteX0" fmla="*/ 85233 w 289908"/>
              <a:gd name="connsiteY0" fmla="*/ 169615 h 737509"/>
              <a:gd name="connsiteX1" fmla="*/ 204675 w 289908"/>
              <a:gd name="connsiteY1" fmla="*/ 169615 h 737509"/>
              <a:gd name="connsiteX2" fmla="*/ 289908 w 289908"/>
              <a:gd name="connsiteY2" fmla="*/ 254884 h 737509"/>
              <a:gd name="connsiteX3" fmla="*/ 289908 w 289908"/>
              <a:gd name="connsiteY3" fmla="*/ 377277 h 737509"/>
              <a:gd name="connsiteX4" fmla="*/ 248741 w 289908"/>
              <a:gd name="connsiteY4" fmla="*/ 450365 h 737509"/>
              <a:gd name="connsiteX5" fmla="*/ 238884 w 289908"/>
              <a:gd name="connsiteY5" fmla="*/ 444564 h 737509"/>
              <a:gd name="connsiteX6" fmla="*/ 238884 w 289908"/>
              <a:gd name="connsiteY6" fmla="*/ 262425 h 737509"/>
              <a:gd name="connsiteX7" fmla="*/ 233086 w 289908"/>
              <a:gd name="connsiteY7" fmla="*/ 257204 h 737509"/>
              <a:gd name="connsiteX8" fmla="*/ 227868 w 289908"/>
              <a:gd name="connsiteY8" fmla="*/ 262425 h 737509"/>
              <a:gd name="connsiteX9" fmla="*/ 227868 w 289908"/>
              <a:gd name="connsiteY9" fmla="*/ 698631 h 737509"/>
              <a:gd name="connsiteX10" fmla="*/ 188440 w 289908"/>
              <a:gd name="connsiteY10" fmla="*/ 737495 h 737509"/>
              <a:gd name="connsiteX11" fmla="*/ 150752 w 289908"/>
              <a:gd name="connsiteY11" fmla="*/ 696891 h 737509"/>
              <a:gd name="connsiteX12" fmla="*/ 150752 w 289908"/>
              <a:gd name="connsiteY12" fmla="*/ 478208 h 737509"/>
              <a:gd name="connsiteX13" fmla="*/ 145534 w 289908"/>
              <a:gd name="connsiteY13" fmla="*/ 472987 h 737509"/>
              <a:gd name="connsiteX14" fmla="*/ 140315 w 289908"/>
              <a:gd name="connsiteY14" fmla="*/ 478208 h 737509"/>
              <a:gd name="connsiteX15" fmla="*/ 140315 w 289908"/>
              <a:gd name="connsiteY15" fmla="*/ 698631 h 737509"/>
              <a:gd name="connsiteX16" fmla="*/ 100308 w 289908"/>
              <a:gd name="connsiteY16" fmla="*/ 737495 h 737509"/>
              <a:gd name="connsiteX17" fmla="*/ 63200 w 289908"/>
              <a:gd name="connsiteY17" fmla="*/ 696891 h 737509"/>
              <a:gd name="connsiteX18" fmla="*/ 63200 w 289908"/>
              <a:gd name="connsiteY18" fmla="*/ 262425 h 737509"/>
              <a:gd name="connsiteX19" fmla="*/ 57402 w 289908"/>
              <a:gd name="connsiteY19" fmla="*/ 257204 h 737509"/>
              <a:gd name="connsiteX20" fmla="*/ 52183 w 289908"/>
              <a:gd name="connsiteY20" fmla="*/ 262425 h 737509"/>
              <a:gd name="connsiteX21" fmla="*/ 52183 w 289908"/>
              <a:gd name="connsiteY21" fmla="*/ 445144 h 737509"/>
              <a:gd name="connsiteX22" fmla="*/ 42327 w 289908"/>
              <a:gd name="connsiteY22" fmla="*/ 450945 h 737509"/>
              <a:gd name="connsiteX23" fmla="*/ 0 w 289908"/>
              <a:gd name="connsiteY23" fmla="*/ 377277 h 737509"/>
              <a:gd name="connsiteX24" fmla="*/ 0 w 289908"/>
              <a:gd name="connsiteY24" fmla="*/ 254884 h 737509"/>
              <a:gd name="connsiteX25" fmla="*/ 85233 w 289908"/>
              <a:gd name="connsiteY25" fmla="*/ 169615 h 737509"/>
              <a:gd name="connsiteX26" fmla="*/ 145308 w 289908"/>
              <a:gd name="connsiteY26" fmla="*/ 0 h 737509"/>
              <a:gd name="connsiteX27" fmla="*/ 221067 w 289908"/>
              <a:gd name="connsiteY27" fmla="*/ 75582 h 737509"/>
              <a:gd name="connsiteX28" fmla="*/ 145308 w 289908"/>
              <a:gd name="connsiteY28" fmla="*/ 151164 h 737509"/>
              <a:gd name="connsiteX29" fmla="*/ 69549 w 289908"/>
              <a:gd name="connsiteY29" fmla="*/ 75582 h 737509"/>
              <a:gd name="connsiteX30" fmla="*/ 145308 w 289908"/>
              <a:gd name="connsiteY30" fmla="*/ 0 h 73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89908" h="737509">
                <a:moveTo>
                  <a:pt x="85233" y="169615"/>
                </a:moveTo>
                <a:cubicBezTo>
                  <a:pt x="85233" y="169615"/>
                  <a:pt x="85233" y="169615"/>
                  <a:pt x="204675" y="169615"/>
                </a:cubicBezTo>
                <a:cubicBezTo>
                  <a:pt x="252220" y="169615"/>
                  <a:pt x="289908" y="207899"/>
                  <a:pt x="289908" y="254884"/>
                </a:cubicBezTo>
                <a:cubicBezTo>
                  <a:pt x="289908" y="254884"/>
                  <a:pt x="289908" y="254884"/>
                  <a:pt x="289908" y="377277"/>
                </a:cubicBezTo>
                <a:cubicBezTo>
                  <a:pt x="289908" y="408020"/>
                  <a:pt x="273673" y="435283"/>
                  <a:pt x="248741" y="450365"/>
                </a:cubicBezTo>
                <a:cubicBezTo>
                  <a:pt x="244682" y="453265"/>
                  <a:pt x="238884" y="449785"/>
                  <a:pt x="238884" y="444564"/>
                </a:cubicBezTo>
                <a:cubicBezTo>
                  <a:pt x="238884" y="444564"/>
                  <a:pt x="238884" y="444564"/>
                  <a:pt x="238884" y="262425"/>
                </a:cubicBezTo>
                <a:cubicBezTo>
                  <a:pt x="238884" y="259525"/>
                  <a:pt x="236565" y="257204"/>
                  <a:pt x="233086" y="257204"/>
                </a:cubicBezTo>
                <a:cubicBezTo>
                  <a:pt x="230187" y="257204"/>
                  <a:pt x="227868" y="259525"/>
                  <a:pt x="227868" y="262425"/>
                </a:cubicBezTo>
                <a:cubicBezTo>
                  <a:pt x="227868" y="262425"/>
                  <a:pt x="227868" y="262425"/>
                  <a:pt x="227868" y="698631"/>
                </a:cubicBezTo>
                <a:cubicBezTo>
                  <a:pt x="227868" y="720673"/>
                  <a:pt x="209893" y="738075"/>
                  <a:pt x="188440" y="737495"/>
                </a:cubicBezTo>
                <a:cubicBezTo>
                  <a:pt x="166987" y="736915"/>
                  <a:pt x="150752" y="718353"/>
                  <a:pt x="150752" y="696891"/>
                </a:cubicBezTo>
                <a:cubicBezTo>
                  <a:pt x="150752" y="696891"/>
                  <a:pt x="150752" y="696891"/>
                  <a:pt x="150752" y="478208"/>
                </a:cubicBezTo>
                <a:cubicBezTo>
                  <a:pt x="150752" y="475307"/>
                  <a:pt x="148433" y="472987"/>
                  <a:pt x="145534" y="472987"/>
                </a:cubicBezTo>
                <a:cubicBezTo>
                  <a:pt x="142635" y="472987"/>
                  <a:pt x="140315" y="475307"/>
                  <a:pt x="140315" y="478208"/>
                </a:cubicBezTo>
                <a:cubicBezTo>
                  <a:pt x="140315" y="478208"/>
                  <a:pt x="140315" y="478208"/>
                  <a:pt x="140315" y="698631"/>
                </a:cubicBezTo>
                <a:cubicBezTo>
                  <a:pt x="140315" y="720673"/>
                  <a:pt x="122341" y="738075"/>
                  <a:pt x="100308" y="737495"/>
                </a:cubicBezTo>
                <a:cubicBezTo>
                  <a:pt x="79435" y="736915"/>
                  <a:pt x="63200" y="718353"/>
                  <a:pt x="63200" y="696891"/>
                </a:cubicBezTo>
                <a:cubicBezTo>
                  <a:pt x="63200" y="696891"/>
                  <a:pt x="63200" y="696891"/>
                  <a:pt x="63200" y="262425"/>
                </a:cubicBezTo>
                <a:cubicBezTo>
                  <a:pt x="63200" y="259525"/>
                  <a:pt x="60881" y="257204"/>
                  <a:pt x="57402" y="257204"/>
                </a:cubicBezTo>
                <a:cubicBezTo>
                  <a:pt x="54503" y="257204"/>
                  <a:pt x="52183" y="259525"/>
                  <a:pt x="52183" y="262425"/>
                </a:cubicBezTo>
                <a:cubicBezTo>
                  <a:pt x="52183" y="262425"/>
                  <a:pt x="52183" y="262425"/>
                  <a:pt x="52183" y="445144"/>
                </a:cubicBezTo>
                <a:cubicBezTo>
                  <a:pt x="52183" y="450365"/>
                  <a:pt x="46385" y="453845"/>
                  <a:pt x="42327" y="450945"/>
                </a:cubicBezTo>
                <a:cubicBezTo>
                  <a:pt x="16815" y="436443"/>
                  <a:pt x="0" y="408600"/>
                  <a:pt x="0" y="377277"/>
                </a:cubicBezTo>
                <a:cubicBezTo>
                  <a:pt x="0" y="377277"/>
                  <a:pt x="0" y="377277"/>
                  <a:pt x="0" y="254884"/>
                </a:cubicBezTo>
                <a:cubicBezTo>
                  <a:pt x="0" y="207899"/>
                  <a:pt x="38268" y="169615"/>
                  <a:pt x="85233" y="169615"/>
                </a:cubicBezTo>
                <a:close/>
                <a:moveTo>
                  <a:pt x="145308" y="0"/>
                </a:moveTo>
                <a:cubicBezTo>
                  <a:pt x="187149" y="0"/>
                  <a:pt x="221067" y="33839"/>
                  <a:pt x="221067" y="75582"/>
                </a:cubicBezTo>
                <a:cubicBezTo>
                  <a:pt x="221067" y="117325"/>
                  <a:pt x="187149" y="151164"/>
                  <a:pt x="145308" y="151164"/>
                </a:cubicBezTo>
                <a:cubicBezTo>
                  <a:pt x="103467" y="151164"/>
                  <a:pt x="69549" y="117325"/>
                  <a:pt x="69549" y="75582"/>
                </a:cubicBezTo>
                <a:cubicBezTo>
                  <a:pt x="69549" y="33839"/>
                  <a:pt x="103467" y="0"/>
                  <a:pt x="1453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5" name="Freeform 111">
            <a:extLst>
              <a:ext uri="{FF2B5EF4-FFF2-40B4-BE49-F238E27FC236}">
                <a16:creationId xmlns:a16="http://schemas.microsoft.com/office/drawing/2014/main" id="{E41424D0-472B-497A-B873-E09898B248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6513" y="4560940"/>
            <a:ext cx="202675" cy="515594"/>
          </a:xfrm>
          <a:custGeom>
            <a:avLst/>
            <a:gdLst>
              <a:gd name="connsiteX0" fmla="*/ 85233 w 289908"/>
              <a:gd name="connsiteY0" fmla="*/ 169615 h 737509"/>
              <a:gd name="connsiteX1" fmla="*/ 204675 w 289908"/>
              <a:gd name="connsiteY1" fmla="*/ 169615 h 737509"/>
              <a:gd name="connsiteX2" fmla="*/ 289908 w 289908"/>
              <a:gd name="connsiteY2" fmla="*/ 254884 h 737509"/>
              <a:gd name="connsiteX3" fmla="*/ 289908 w 289908"/>
              <a:gd name="connsiteY3" fmla="*/ 377277 h 737509"/>
              <a:gd name="connsiteX4" fmla="*/ 248741 w 289908"/>
              <a:gd name="connsiteY4" fmla="*/ 450365 h 737509"/>
              <a:gd name="connsiteX5" fmla="*/ 238884 w 289908"/>
              <a:gd name="connsiteY5" fmla="*/ 444564 h 737509"/>
              <a:gd name="connsiteX6" fmla="*/ 238884 w 289908"/>
              <a:gd name="connsiteY6" fmla="*/ 262425 h 737509"/>
              <a:gd name="connsiteX7" fmla="*/ 233086 w 289908"/>
              <a:gd name="connsiteY7" fmla="*/ 257204 h 737509"/>
              <a:gd name="connsiteX8" fmla="*/ 227868 w 289908"/>
              <a:gd name="connsiteY8" fmla="*/ 262425 h 737509"/>
              <a:gd name="connsiteX9" fmla="*/ 227868 w 289908"/>
              <a:gd name="connsiteY9" fmla="*/ 698631 h 737509"/>
              <a:gd name="connsiteX10" fmla="*/ 188440 w 289908"/>
              <a:gd name="connsiteY10" fmla="*/ 737495 h 737509"/>
              <a:gd name="connsiteX11" fmla="*/ 150752 w 289908"/>
              <a:gd name="connsiteY11" fmla="*/ 696891 h 737509"/>
              <a:gd name="connsiteX12" fmla="*/ 150752 w 289908"/>
              <a:gd name="connsiteY12" fmla="*/ 478208 h 737509"/>
              <a:gd name="connsiteX13" fmla="*/ 145534 w 289908"/>
              <a:gd name="connsiteY13" fmla="*/ 472987 h 737509"/>
              <a:gd name="connsiteX14" fmla="*/ 140315 w 289908"/>
              <a:gd name="connsiteY14" fmla="*/ 478208 h 737509"/>
              <a:gd name="connsiteX15" fmla="*/ 140315 w 289908"/>
              <a:gd name="connsiteY15" fmla="*/ 698631 h 737509"/>
              <a:gd name="connsiteX16" fmla="*/ 100308 w 289908"/>
              <a:gd name="connsiteY16" fmla="*/ 737495 h 737509"/>
              <a:gd name="connsiteX17" fmla="*/ 63200 w 289908"/>
              <a:gd name="connsiteY17" fmla="*/ 696891 h 737509"/>
              <a:gd name="connsiteX18" fmla="*/ 63200 w 289908"/>
              <a:gd name="connsiteY18" fmla="*/ 262425 h 737509"/>
              <a:gd name="connsiteX19" fmla="*/ 57402 w 289908"/>
              <a:gd name="connsiteY19" fmla="*/ 257204 h 737509"/>
              <a:gd name="connsiteX20" fmla="*/ 52183 w 289908"/>
              <a:gd name="connsiteY20" fmla="*/ 262425 h 737509"/>
              <a:gd name="connsiteX21" fmla="*/ 52183 w 289908"/>
              <a:gd name="connsiteY21" fmla="*/ 445144 h 737509"/>
              <a:gd name="connsiteX22" fmla="*/ 42327 w 289908"/>
              <a:gd name="connsiteY22" fmla="*/ 450945 h 737509"/>
              <a:gd name="connsiteX23" fmla="*/ 0 w 289908"/>
              <a:gd name="connsiteY23" fmla="*/ 377277 h 737509"/>
              <a:gd name="connsiteX24" fmla="*/ 0 w 289908"/>
              <a:gd name="connsiteY24" fmla="*/ 254884 h 737509"/>
              <a:gd name="connsiteX25" fmla="*/ 85233 w 289908"/>
              <a:gd name="connsiteY25" fmla="*/ 169615 h 737509"/>
              <a:gd name="connsiteX26" fmla="*/ 145309 w 289908"/>
              <a:gd name="connsiteY26" fmla="*/ 0 h 737509"/>
              <a:gd name="connsiteX27" fmla="*/ 221068 w 289908"/>
              <a:gd name="connsiteY27" fmla="*/ 75582 h 737509"/>
              <a:gd name="connsiteX28" fmla="*/ 145309 w 289908"/>
              <a:gd name="connsiteY28" fmla="*/ 151164 h 737509"/>
              <a:gd name="connsiteX29" fmla="*/ 69550 w 289908"/>
              <a:gd name="connsiteY29" fmla="*/ 75582 h 737509"/>
              <a:gd name="connsiteX30" fmla="*/ 145309 w 289908"/>
              <a:gd name="connsiteY30" fmla="*/ 0 h 73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89908" h="737509">
                <a:moveTo>
                  <a:pt x="85233" y="169615"/>
                </a:moveTo>
                <a:cubicBezTo>
                  <a:pt x="85233" y="169615"/>
                  <a:pt x="85233" y="169615"/>
                  <a:pt x="204675" y="169615"/>
                </a:cubicBezTo>
                <a:cubicBezTo>
                  <a:pt x="251640" y="169615"/>
                  <a:pt x="289908" y="207899"/>
                  <a:pt x="289908" y="254884"/>
                </a:cubicBezTo>
                <a:cubicBezTo>
                  <a:pt x="289908" y="254884"/>
                  <a:pt x="289908" y="254884"/>
                  <a:pt x="289908" y="377277"/>
                </a:cubicBezTo>
                <a:cubicBezTo>
                  <a:pt x="289908" y="408020"/>
                  <a:pt x="273673" y="435283"/>
                  <a:pt x="248741" y="450365"/>
                </a:cubicBezTo>
                <a:cubicBezTo>
                  <a:pt x="244682" y="453265"/>
                  <a:pt x="238884" y="449785"/>
                  <a:pt x="238884" y="444564"/>
                </a:cubicBezTo>
                <a:cubicBezTo>
                  <a:pt x="238884" y="444564"/>
                  <a:pt x="238884" y="444564"/>
                  <a:pt x="238884" y="262425"/>
                </a:cubicBezTo>
                <a:cubicBezTo>
                  <a:pt x="238884" y="259525"/>
                  <a:pt x="235985" y="257204"/>
                  <a:pt x="233086" y="257204"/>
                </a:cubicBezTo>
                <a:cubicBezTo>
                  <a:pt x="230187" y="257204"/>
                  <a:pt x="227868" y="259525"/>
                  <a:pt x="227868" y="262425"/>
                </a:cubicBezTo>
                <a:cubicBezTo>
                  <a:pt x="227868" y="262425"/>
                  <a:pt x="227868" y="262425"/>
                  <a:pt x="227868" y="698631"/>
                </a:cubicBezTo>
                <a:cubicBezTo>
                  <a:pt x="227868" y="720673"/>
                  <a:pt x="209893" y="738075"/>
                  <a:pt x="188440" y="737495"/>
                </a:cubicBezTo>
                <a:cubicBezTo>
                  <a:pt x="166987" y="736915"/>
                  <a:pt x="150752" y="718353"/>
                  <a:pt x="150752" y="696891"/>
                </a:cubicBezTo>
                <a:cubicBezTo>
                  <a:pt x="150752" y="696891"/>
                  <a:pt x="150752" y="696891"/>
                  <a:pt x="150752" y="478208"/>
                </a:cubicBezTo>
                <a:cubicBezTo>
                  <a:pt x="150752" y="475307"/>
                  <a:pt x="148433" y="472987"/>
                  <a:pt x="145534" y="472987"/>
                </a:cubicBezTo>
                <a:cubicBezTo>
                  <a:pt x="142635" y="472987"/>
                  <a:pt x="140315" y="475307"/>
                  <a:pt x="140315" y="478208"/>
                </a:cubicBezTo>
                <a:cubicBezTo>
                  <a:pt x="140315" y="478208"/>
                  <a:pt x="140315" y="478208"/>
                  <a:pt x="140315" y="698631"/>
                </a:cubicBezTo>
                <a:cubicBezTo>
                  <a:pt x="140315" y="720673"/>
                  <a:pt x="122341" y="738075"/>
                  <a:pt x="100308" y="737495"/>
                </a:cubicBezTo>
                <a:cubicBezTo>
                  <a:pt x="79435" y="736915"/>
                  <a:pt x="63200" y="718353"/>
                  <a:pt x="63200" y="696891"/>
                </a:cubicBezTo>
                <a:cubicBezTo>
                  <a:pt x="63200" y="696891"/>
                  <a:pt x="63200" y="696891"/>
                  <a:pt x="63200" y="262425"/>
                </a:cubicBezTo>
                <a:cubicBezTo>
                  <a:pt x="63200" y="259525"/>
                  <a:pt x="60881" y="257204"/>
                  <a:pt x="57402" y="257204"/>
                </a:cubicBezTo>
                <a:cubicBezTo>
                  <a:pt x="54503" y="257204"/>
                  <a:pt x="52183" y="259525"/>
                  <a:pt x="52183" y="262425"/>
                </a:cubicBezTo>
                <a:cubicBezTo>
                  <a:pt x="52183" y="262425"/>
                  <a:pt x="52183" y="262425"/>
                  <a:pt x="52183" y="445144"/>
                </a:cubicBezTo>
                <a:cubicBezTo>
                  <a:pt x="52183" y="450365"/>
                  <a:pt x="46385" y="453845"/>
                  <a:pt x="42327" y="450945"/>
                </a:cubicBezTo>
                <a:cubicBezTo>
                  <a:pt x="16815" y="436443"/>
                  <a:pt x="0" y="408600"/>
                  <a:pt x="0" y="377277"/>
                </a:cubicBezTo>
                <a:cubicBezTo>
                  <a:pt x="0" y="377277"/>
                  <a:pt x="0" y="377277"/>
                  <a:pt x="0" y="254884"/>
                </a:cubicBezTo>
                <a:cubicBezTo>
                  <a:pt x="0" y="207899"/>
                  <a:pt x="38268" y="169615"/>
                  <a:pt x="85233" y="169615"/>
                </a:cubicBezTo>
                <a:close/>
                <a:moveTo>
                  <a:pt x="145309" y="0"/>
                </a:moveTo>
                <a:cubicBezTo>
                  <a:pt x="187150" y="0"/>
                  <a:pt x="221068" y="33839"/>
                  <a:pt x="221068" y="75582"/>
                </a:cubicBezTo>
                <a:cubicBezTo>
                  <a:pt x="221068" y="117325"/>
                  <a:pt x="187150" y="151164"/>
                  <a:pt x="145309" y="151164"/>
                </a:cubicBezTo>
                <a:cubicBezTo>
                  <a:pt x="103468" y="151164"/>
                  <a:pt x="69550" y="117325"/>
                  <a:pt x="69550" y="75582"/>
                </a:cubicBezTo>
                <a:cubicBezTo>
                  <a:pt x="69550" y="33839"/>
                  <a:pt x="103468" y="0"/>
                  <a:pt x="14530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6" name="Freeform 109">
            <a:extLst>
              <a:ext uri="{FF2B5EF4-FFF2-40B4-BE49-F238E27FC236}">
                <a16:creationId xmlns:a16="http://schemas.microsoft.com/office/drawing/2014/main" id="{FA04E43E-E1AF-4377-9DC8-04945E813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6726" y="4560940"/>
            <a:ext cx="203419" cy="515594"/>
          </a:xfrm>
          <a:custGeom>
            <a:avLst/>
            <a:gdLst>
              <a:gd name="connsiteX0" fmla="*/ 85956 w 290972"/>
              <a:gd name="connsiteY0" fmla="*/ 169615 h 737509"/>
              <a:gd name="connsiteX1" fmla="*/ 205597 w 290972"/>
              <a:gd name="connsiteY1" fmla="*/ 169615 h 737509"/>
              <a:gd name="connsiteX2" fmla="*/ 290972 w 290972"/>
              <a:gd name="connsiteY2" fmla="*/ 254884 h 737509"/>
              <a:gd name="connsiteX3" fmla="*/ 290972 w 290972"/>
              <a:gd name="connsiteY3" fmla="*/ 377277 h 737509"/>
              <a:gd name="connsiteX4" fmla="*/ 249736 w 290972"/>
              <a:gd name="connsiteY4" fmla="*/ 450365 h 737509"/>
              <a:gd name="connsiteX5" fmla="*/ 239282 w 290972"/>
              <a:gd name="connsiteY5" fmla="*/ 444564 h 737509"/>
              <a:gd name="connsiteX6" fmla="*/ 239282 w 290972"/>
              <a:gd name="connsiteY6" fmla="*/ 262425 h 737509"/>
              <a:gd name="connsiteX7" fmla="*/ 234055 w 290972"/>
              <a:gd name="connsiteY7" fmla="*/ 257204 h 737509"/>
              <a:gd name="connsiteX8" fmla="*/ 228828 w 290972"/>
              <a:gd name="connsiteY8" fmla="*/ 262425 h 737509"/>
              <a:gd name="connsiteX9" fmla="*/ 228828 w 290972"/>
              <a:gd name="connsiteY9" fmla="*/ 698631 h 737509"/>
              <a:gd name="connsiteX10" fmla="*/ 188754 w 290972"/>
              <a:gd name="connsiteY10" fmla="*/ 737495 h 737509"/>
              <a:gd name="connsiteX11" fmla="*/ 151584 w 290972"/>
              <a:gd name="connsiteY11" fmla="*/ 696891 h 737509"/>
              <a:gd name="connsiteX12" fmla="*/ 151584 w 290972"/>
              <a:gd name="connsiteY12" fmla="*/ 478208 h 737509"/>
              <a:gd name="connsiteX13" fmla="*/ 146357 w 290972"/>
              <a:gd name="connsiteY13" fmla="*/ 472987 h 737509"/>
              <a:gd name="connsiteX14" fmla="*/ 140549 w 290972"/>
              <a:gd name="connsiteY14" fmla="*/ 478208 h 737509"/>
              <a:gd name="connsiteX15" fmla="*/ 140549 w 290972"/>
              <a:gd name="connsiteY15" fmla="*/ 698631 h 737509"/>
              <a:gd name="connsiteX16" fmla="*/ 101056 w 290972"/>
              <a:gd name="connsiteY16" fmla="*/ 737495 h 737509"/>
              <a:gd name="connsiteX17" fmla="*/ 63305 w 290972"/>
              <a:gd name="connsiteY17" fmla="*/ 696891 h 737509"/>
              <a:gd name="connsiteX18" fmla="*/ 63305 w 290972"/>
              <a:gd name="connsiteY18" fmla="*/ 262425 h 737509"/>
              <a:gd name="connsiteX19" fmla="*/ 58078 w 290972"/>
              <a:gd name="connsiteY19" fmla="*/ 257204 h 737509"/>
              <a:gd name="connsiteX20" fmla="*/ 52851 w 290972"/>
              <a:gd name="connsiteY20" fmla="*/ 262425 h 737509"/>
              <a:gd name="connsiteX21" fmla="*/ 52851 w 290972"/>
              <a:gd name="connsiteY21" fmla="*/ 445144 h 737509"/>
              <a:gd name="connsiteX22" fmla="*/ 42397 w 290972"/>
              <a:gd name="connsiteY22" fmla="*/ 450945 h 737509"/>
              <a:gd name="connsiteX23" fmla="*/ 0 w 290972"/>
              <a:gd name="connsiteY23" fmla="*/ 377277 h 737509"/>
              <a:gd name="connsiteX24" fmla="*/ 0 w 290972"/>
              <a:gd name="connsiteY24" fmla="*/ 254884 h 737509"/>
              <a:gd name="connsiteX25" fmla="*/ 85956 w 290972"/>
              <a:gd name="connsiteY25" fmla="*/ 169615 h 737509"/>
              <a:gd name="connsiteX26" fmla="*/ 146018 w 290972"/>
              <a:gd name="connsiteY26" fmla="*/ 0 h 737509"/>
              <a:gd name="connsiteX27" fmla="*/ 221777 w 290972"/>
              <a:gd name="connsiteY27" fmla="*/ 75582 h 737509"/>
              <a:gd name="connsiteX28" fmla="*/ 146018 w 290972"/>
              <a:gd name="connsiteY28" fmla="*/ 151164 h 737509"/>
              <a:gd name="connsiteX29" fmla="*/ 70259 w 290972"/>
              <a:gd name="connsiteY29" fmla="*/ 75582 h 737509"/>
              <a:gd name="connsiteX30" fmla="*/ 146018 w 290972"/>
              <a:gd name="connsiteY30" fmla="*/ 0 h 73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90972" h="737509">
                <a:moveTo>
                  <a:pt x="85956" y="169615"/>
                </a:moveTo>
                <a:cubicBezTo>
                  <a:pt x="85956" y="169615"/>
                  <a:pt x="85956" y="169615"/>
                  <a:pt x="205597" y="169615"/>
                </a:cubicBezTo>
                <a:cubicBezTo>
                  <a:pt x="252640" y="169615"/>
                  <a:pt x="290972" y="207899"/>
                  <a:pt x="290972" y="254884"/>
                </a:cubicBezTo>
                <a:cubicBezTo>
                  <a:pt x="290972" y="254884"/>
                  <a:pt x="290972" y="254884"/>
                  <a:pt x="290972" y="377277"/>
                </a:cubicBezTo>
                <a:cubicBezTo>
                  <a:pt x="290972" y="408020"/>
                  <a:pt x="274710" y="435283"/>
                  <a:pt x="249736" y="450365"/>
                </a:cubicBezTo>
                <a:cubicBezTo>
                  <a:pt x="245090" y="453265"/>
                  <a:pt x="239282" y="449785"/>
                  <a:pt x="239282" y="444564"/>
                </a:cubicBezTo>
                <a:cubicBezTo>
                  <a:pt x="239282" y="444564"/>
                  <a:pt x="239282" y="444564"/>
                  <a:pt x="239282" y="262425"/>
                </a:cubicBezTo>
                <a:cubicBezTo>
                  <a:pt x="239282" y="259525"/>
                  <a:pt x="236959" y="257204"/>
                  <a:pt x="234055" y="257204"/>
                </a:cubicBezTo>
                <a:cubicBezTo>
                  <a:pt x="231151" y="257204"/>
                  <a:pt x="228828" y="259525"/>
                  <a:pt x="228828" y="262425"/>
                </a:cubicBezTo>
                <a:cubicBezTo>
                  <a:pt x="228828" y="262425"/>
                  <a:pt x="228828" y="262425"/>
                  <a:pt x="228828" y="698631"/>
                </a:cubicBezTo>
                <a:cubicBezTo>
                  <a:pt x="228828" y="720673"/>
                  <a:pt x="210824" y="738075"/>
                  <a:pt x="188754" y="737495"/>
                </a:cubicBezTo>
                <a:cubicBezTo>
                  <a:pt x="167846" y="736915"/>
                  <a:pt x="151584" y="718353"/>
                  <a:pt x="151584" y="696891"/>
                </a:cubicBezTo>
                <a:cubicBezTo>
                  <a:pt x="151584" y="696891"/>
                  <a:pt x="151584" y="696891"/>
                  <a:pt x="151584" y="478208"/>
                </a:cubicBezTo>
                <a:cubicBezTo>
                  <a:pt x="151584" y="475307"/>
                  <a:pt x="149261" y="472987"/>
                  <a:pt x="146357" y="472987"/>
                </a:cubicBezTo>
                <a:cubicBezTo>
                  <a:pt x="143453" y="472987"/>
                  <a:pt x="140549" y="475307"/>
                  <a:pt x="140549" y="478208"/>
                </a:cubicBezTo>
                <a:cubicBezTo>
                  <a:pt x="140549" y="478208"/>
                  <a:pt x="140549" y="478208"/>
                  <a:pt x="140549" y="698631"/>
                </a:cubicBezTo>
                <a:cubicBezTo>
                  <a:pt x="140549" y="720673"/>
                  <a:pt x="123126" y="738075"/>
                  <a:pt x="101056" y="737495"/>
                </a:cubicBezTo>
                <a:cubicBezTo>
                  <a:pt x="80148" y="736915"/>
                  <a:pt x="63305" y="718353"/>
                  <a:pt x="63305" y="696891"/>
                </a:cubicBezTo>
                <a:cubicBezTo>
                  <a:pt x="63305" y="696891"/>
                  <a:pt x="63305" y="696891"/>
                  <a:pt x="63305" y="262425"/>
                </a:cubicBezTo>
                <a:cubicBezTo>
                  <a:pt x="63305" y="259525"/>
                  <a:pt x="60982" y="257204"/>
                  <a:pt x="58078" y="257204"/>
                </a:cubicBezTo>
                <a:cubicBezTo>
                  <a:pt x="55174" y="257204"/>
                  <a:pt x="52851" y="259525"/>
                  <a:pt x="52851" y="262425"/>
                </a:cubicBezTo>
                <a:cubicBezTo>
                  <a:pt x="52851" y="262425"/>
                  <a:pt x="52851" y="262425"/>
                  <a:pt x="52851" y="445144"/>
                </a:cubicBezTo>
                <a:cubicBezTo>
                  <a:pt x="52851" y="450365"/>
                  <a:pt x="47043" y="453845"/>
                  <a:pt x="42397" y="450945"/>
                </a:cubicBezTo>
                <a:cubicBezTo>
                  <a:pt x="17423" y="436443"/>
                  <a:pt x="0" y="408600"/>
                  <a:pt x="0" y="377277"/>
                </a:cubicBezTo>
                <a:cubicBezTo>
                  <a:pt x="0" y="377277"/>
                  <a:pt x="0" y="377277"/>
                  <a:pt x="0" y="254884"/>
                </a:cubicBezTo>
                <a:cubicBezTo>
                  <a:pt x="0" y="207899"/>
                  <a:pt x="38332" y="169615"/>
                  <a:pt x="85956" y="169615"/>
                </a:cubicBezTo>
                <a:close/>
                <a:moveTo>
                  <a:pt x="146018" y="0"/>
                </a:moveTo>
                <a:cubicBezTo>
                  <a:pt x="187859" y="0"/>
                  <a:pt x="221777" y="33839"/>
                  <a:pt x="221777" y="75582"/>
                </a:cubicBezTo>
                <a:cubicBezTo>
                  <a:pt x="221777" y="117325"/>
                  <a:pt x="187859" y="151164"/>
                  <a:pt x="146018" y="151164"/>
                </a:cubicBezTo>
                <a:cubicBezTo>
                  <a:pt x="104177" y="151164"/>
                  <a:pt x="70259" y="117325"/>
                  <a:pt x="70259" y="75582"/>
                </a:cubicBezTo>
                <a:cubicBezTo>
                  <a:pt x="70259" y="33839"/>
                  <a:pt x="104177" y="0"/>
                  <a:pt x="14601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7" name="Freeform 110">
            <a:extLst>
              <a:ext uri="{FF2B5EF4-FFF2-40B4-BE49-F238E27FC236}">
                <a16:creationId xmlns:a16="http://schemas.microsoft.com/office/drawing/2014/main" id="{89902AC5-FAA6-4106-9006-3B50CA122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1620" y="4560940"/>
            <a:ext cx="202675" cy="515594"/>
          </a:xfrm>
          <a:custGeom>
            <a:avLst/>
            <a:gdLst>
              <a:gd name="connsiteX0" fmla="*/ 85233 w 289908"/>
              <a:gd name="connsiteY0" fmla="*/ 169615 h 737509"/>
              <a:gd name="connsiteX1" fmla="*/ 204675 w 289908"/>
              <a:gd name="connsiteY1" fmla="*/ 169615 h 737509"/>
              <a:gd name="connsiteX2" fmla="*/ 289908 w 289908"/>
              <a:gd name="connsiteY2" fmla="*/ 254884 h 737509"/>
              <a:gd name="connsiteX3" fmla="*/ 289908 w 289908"/>
              <a:gd name="connsiteY3" fmla="*/ 377277 h 737509"/>
              <a:gd name="connsiteX4" fmla="*/ 248741 w 289908"/>
              <a:gd name="connsiteY4" fmla="*/ 450365 h 737509"/>
              <a:gd name="connsiteX5" fmla="*/ 238304 w 289908"/>
              <a:gd name="connsiteY5" fmla="*/ 444564 h 737509"/>
              <a:gd name="connsiteX6" fmla="*/ 238304 w 289908"/>
              <a:gd name="connsiteY6" fmla="*/ 262425 h 737509"/>
              <a:gd name="connsiteX7" fmla="*/ 233086 w 289908"/>
              <a:gd name="connsiteY7" fmla="*/ 257204 h 737509"/>
              <a:gd name="connsiteX8" fmla="*/ 227868 w 289908"/>
              <a:gd name="connsiteY8" fmla="*/ 262425 h 737509"/>
              <a:gd name="connsiteX9" fmla="*/ 227868 w 289908"/>
              <a:gd name="connsiteY9" fmla="*/ 698631 h 737509"/>
              <a:gd name="connsiteX10" fmla="*/ 187860 w 289908"/>
              <a:gd name="connsiteY10" fmla="*/ 737495 h 737509"/>
              <a:gd name="connsiteX11" fmla="*/ 150752 w 289908"/>
              <a:gd name="connsiteY11" fmla="*/ 696891 h 737509"/>
              <a:gd name="connsiteX12" fmla="*/ 150752 w 289908"/>
              <a:gd name="connsiteY12" fmla="*/ 478208 h 737509"/>
              <a:gd name="connsiteX13" fmla="*/ 145534 w 289908"/>
              <a:gd name="connsiteY13" fmla="*/ 472987 h 737509"/>
              <a:gd name="connsiteX14" fmla="*/ 140315 w 289908"/>
              <a:gd name="connsiteY14" fmla="*/ 478208 h 737509"/>
              <a:gd name="connsiteX15" fmla="*/ 140315 w 289908"/>
              <a:gd name="connsiteY15" fmla="*/ 698631 h 737509"/>
              <a:gd name="connsiteX16" fmla="*/ 100308 w 289908"/>
              <a:gd name="connsiteY16" fmla="*/ 737495 h 737509"/>
              <a:gd name="connsiteX17" fmla="*/ 63200 w 289908"/>
              <a:gd name="connsiteY17" fmla="*/ 696891 h 737509"/>
              <a:gd name="connsiteX18" fmla="*/ 63200 w 289908"/>
              <a:gd name="connsiteY18" fmla="*/ 262425 h 737509"/>
              <a:gd name="connsiteX19" fmla="*/ 57402 w 289908"/>
              <a:gd name="connsiteY19" fmla="*/ 257204 h 737509"/>
              <a:gd name="connsiteX20" fmla="*/ 52183 w 289908"/>
              <a:gd name="connsiteY20" fmla="*/ 262425 h 737509"/>
              <a:gd name="connsiteX21" fmla="*/ 52183 w 289908"/>
              <a:gd name="connsiteY21" fmla="*/ 445144 h 737509"/>
              <a:gd name="connsiteX22" fmla="*/ 41747 w 289908"/>
              <a:gd name="connsiteY22" fmla="*/ 450945 h 737509"/>
              <a:gd name="connsiteX23" fmla="*/ 0 w 289908"/>
              <a:gd name="connsiteY23" fmla="*/ 377277 h 737509"/>
              <a:gd name="connsiteX24" fmla="*/ 0 w 289908"/>
              <a:gd name="connsiteY24" fmla="*/ 254884 h 737509"/>
              <a:gd name="connsiteX25" fmla="*/ 85233 w 289908"/>
              <a:gd name="connsiteY25" fmla="*/ 169615 h 737509"/>
              <a:gd name="connsiteX26" fmla="*/ 145308 w 289908"/>
              <a:gd name="connsiteY26" fmla="*/ 0 h 737509"/>
              <a:gd name="connsiteX27" fmla="*/ 221067 w 289908"/>
              <a:gd name="connsiteY27" fmla="*/ 75582 h 737509"/>
              <a:gd name="connsiteX28" fmla="*/ 145308 w 289908"/>
              <a:gd name="connsiteY28" fmla="*/ 151164 h 737509"/>
              <a:gd name="connsiteX29" fmla="*/ 69549 w 289908"/>
              <a:gd name="connsiteY29" fmla="*/ 75582 h 737509"/>
              <a:gd name="connsiteX30" fmla="*/ 145308 w 289908"/>
              <a:gd name="connsiteY30" fmla="*/ 0 h 73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89908" h="737509">
                <a:moveTo>
                  <a:pt x="85233" y="169615"/>
                </a:moveTo>
                <a:cubicBezTo>
                  <a:pt x="85233" y="169615"/>
                  <a:pt x="85233" y="169615"/>
                  <a:pt x="204675" y="169615"/>
                </a:cubicBezTo>
                <a:cubicBezTo>
                  <a:pt x="251640" y="169615"/>
                  <a:pt x="289908" y="207899"/>
                  <a:pt x="289908" y="254884"/>
                </a:cubicBezTo>
                <a:cubicBezTo>
                  <a:pt x="289908" y="254884"/>
                  <a:pt x="289908" y="254884"/>
                  <a:pt x="289908" y="377277"/>
                </a:cubicBezTo>
                <a:cubicBezTo>
                  <a:pt x="289908" y="408020"/>
                  <a:pt x="273673" y="435283"/>
                  <a:pt x="248741" y="450365"/>
                </a:cubicBezTo>
                <a:cubicBezTo>
                  <a:pt x="244103" y="453265"/>
                  <a:pt x="238304" y="449785"/>
                  <a:pt x="238304" y="444564"/>
                </a:cubicBezTo>
                <a:cubicBezTo>
                  <a:pt x="238304" y="444564"/>
                  <a:pt x="238304" y="444564"/>
                  <a:pt x="238304" y="262425"/>
                </a:cubicBezTo>
                <a:cubicBezTo>
                  <a:pt x="238304" y="259525"/>
                  <a:pt x="235985" y="257204"/>
                  <a:pt x="233086" y="257204"/>
                </a:cubicBezTo>
                <a:cubicBezTo>
                  <a:pt x="230187" y="257204"/>
                  <a:pt x="227868" y="259525"/>
                  <a:pt x="227868" y="262425"/>
                </a:cubicBezTo>
                <a:cubicBezTo>
                  <a:pt x="227868" y="262425"/>
                  <a:pt x="227868" y="262425"/>
                  <a:pt x="227868" y="698631"/>
                </a:cubicBezTo>
                <a:cubicBezTo>
                  <a:pt x="227868" y="720673"/>
                  <a:pt x="209893" y="738075"/>
                  <a:pt x="187860" y="737495"/>
                </a:cubicBezTo>
                <a:cubicBezTo>
                  <a:pt x="166987" y="736915"/>
                  <a:pt x="150752" y="718353"/>
                  <a:pt x="150752" y="696891"/>
                </a:cubicBezTo>
                <a:cubicBezTo>
                  <a:pt x="150752" y="696891"/>
                  <a:pt x="150752" y="696891"/>
                  <a:pt x="150752" y="478208"/>
                </a:cubicBezTo>
                <a:cubicBezTo>
                  <a:pt x="150752" y="475307"/>
                  <a:pt x="148433" y="472987"/>
                  <a:pt x="145534" y="472987"/>
                </a:cubicBezTo>
                <a:cubicBezTo>
                  <a:pt x="142635" y="472987"/>
                  <a:pt x="140315" y="475307"/>
                  <a:pt x="140315" y="478208"/>
                </a:cubicBezTo>
                <a:cubicBezTo>
                  <a:pt x="140315" y="478208"/>
                  <a:pt x="140315" y="478208"/>
                  <a:pt x="140315" y="698631"/>
                </a:cubicBezTo>
                <a:cubicBezTo>
                  <a:pt x="140315" y="720673"/>
                  <a:pt x="122341" y="738075"/>
                  <a:pt x="100308" y="737495"/>
                </a:cubicBezTo>
                <a:cubicBezTo>
                  <a:pt x="79435" y="736915"/>
                  <a:pt x="63200" y="718353"/>
                  <a:pt x="63200" y="696891"/>
                </a:cubicBezTo>
                <a:cubicBezTo>
                  <a:pt x="63200" y="696891"/>
                  <a:pt x="63200" y="696891"/>
                  <a:pt x="63200" y="262425"/>
                </a:cubicBezTo>
                <a:cubicBezTo>
                  <a:pt x="63200" y="259525"/>
                  <a:pt x="60301" y="257204"/>
                  <a:pt x="57402" y="257204"/>
                </a:cubicBezTo>
                <a:cubicBezTo>
                  <a:pt x="54503" y="257204"/>
                  <a:pt x="52183" y="259525"/>
                  <a:pt x="52183" y="262425"/>
                </a:cubicBezTo>
                <a:cubicBezTo>
                  <a:pt x="52183" y="262425"/>
                  <a:pt x="52183" y="262425"/>
                  <a:pt x="52183" y="445144"/>
                </a:cubicBezTo>
                <a:cubicBezTo>
                  <a:pt x="52183" y="450365"/>
                  <a:pt x="46385" y="453845"/>
                  <a:pt x="41747" y="450945"/>
                </a:cubicBezTo>
                <a:cubicBezTo>
                  <a:pt x="16815" y="436443"/>
                  <a:pt x="0" y="408600"/>
                  <a:pt x="0" y="377277"/>
                </a:cubicBezTo>
                <a:cubicBezTo>
                  <a:pt x="0" y="377277"/>
                  <a:pt x="0" y="377277"/>
                  <a:pt x="0" y="254884"/>
                </a:cubicBezTo>
                <a:cubicBezTo>
                  <a:pt x="0" y="207899"/>
                  <a:pt x="37688" y="169615"/>
                  <a:pt x="85233" y="169615"/>
                </a:cubicBezTo>
                <a:close/>
                <a:moveTo>
                  <a:pt x="145308" y="0"/>
                </a:moveTo>
                <a:cubicBezTo>
                  <a:pt x="187149" y="0"/>
                  <a:pt x="221067" y="33839"/>
                  <a:pt x="221067" y="75582"/>
                </a:cubicBezTo>
                <a:cubicBezTo>
                  <a:pt x="221067" y="117325"/>
                  <a:pt x="187149" y="151164"/>
                  <a:pt x="145308" y="151164"/>
                </a:cubicBezTo>
                <a:cubicBezTo>
                  <a:pt x="103467" y="151164"/>
                  <a:pt x="69549" y="117325"/>
                  <a:pt x="69549" y="75582"/>
                </a:cubicBezTo>
                <a:cubicBezTo>
                  <a:pt x="69549" y="33839"/>
                  <a:pt x="103467" y="0"/>
                  <a:pt x="14530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8" name="Freeform 108">
            <a:extLst>
              <a:ext uri="{FF2B5EF4-FFF2-40B4-BE49-F238E27FC236}">
                <a16:creationId xmlns:a16="http://schemas.microsoft.com/office/drawing/2014/main" id="{81716898-83AA-4FC9-B462-7F13483348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02576" y="4560940"/>
            <a:ext cx="202675" cy="515594"/>
          </a:xfrm>
          <a:custGeom>
            <a:avLst/>
            <a:gdLst>
              <a:gd name="connsiteX0" fmla="*/ 85233 w 289908"/>
              <a:gd name="connsiteY0" fmla="*/ 169615 h 737509"/>
              <a:gd name="connsiteX1" fmla="*/ 204675 w 289908"/>
              <a:gd name="connsiteY1" fmla="*/ 169615 h 737509"/>
              <a:gd name="connsiteX2" fmla="*/ 289908 w 289908"/>
              <a:gd name="connsiteY2" fmla="*/ 254884 h 737509"/>
              <a:gd name="connsiteX3" fmla="*/ 289908 w 289908"/>
              <a:gd name="connsiteY3" fmla="*/ 377277 h 737509"/>
              <a:gd name="connsiteX4" fmla="*/ 248741 w 289908"/>
              <a:gd name="connsiteY4" fmla="*/ 450365 h 737509"/>
              <a:gd name="connsiteX5" fmla="*/ 238884 w 289908"/>
              <a:gd name="connsiteY5" fmla="*/ 444564 h 737509"/>
              <a:gd name="connsiteX6" fmla="*/ 238884 w 289908"/>
              <a:gd name="connsiteY6" fmla="*/ 262425 h 737509"/>
              <a:gd name="connsiteX7" fmla="*/ 233086 w 289908"/>
              <a:gd name="connsiteY7" fmla="*/ 257204 h 737509"/>
              <a:gd name="connsiteX8" fmla="*/ 227868 w 289908"/>
              <a:gd name="connsiteY8" fmla="*/ 262425 h 737509"/>
              <a:gd name="connsiteX9" fmla="*/ 227868 w 289908"/>
              <a:gd name="connsiteY9" fmla="*/ 698631 h 737509"/>
              <a:gd name="connsiteX10" fmla="*/ 188440 w 289908"/>
              <a:gd name="connsiteY10" fmla="*/ 737495 h 737509"/>
              <a:gd name="connsiteX11" fmla="*/ 150752 w 289908"/>
              <a:gd name="connsiteY11" fmla="*/ 696891 h 737509"/>
              <a:gd name="connsiteX12" fmla="*/ 150752 w 289908"/>
              <a:gd name="connsiteY12" fmla="*/ 478208 h 737509"/>
              <a:gd name="connsiteX13" fmla="*/ 145534 w 289908"/>
              <a:gd name="connsiteY13" fmla="*/ 472987 h 737509"/>
              <a:gd name="connsiteX14" fmla="*/ 140315 w 289908"/>
              <a:gd name="connsiteY14" fmla="*/ 478208 h 737509"/>
              <a:gd name="connsiteX15" fmla="*/ 140315 w 289908"/>
              <a:gd name="connsiteY15" fmla="*/ 698631 h 737509"/>
              <a:gd name="connsiteX16" fmla="*/ 100308 w 289908"/>
              <a:gd name="connsiteY16" fmla="*/ 737495 h 737509"/>
              <a:gd name="connsiteX17" fmla="*/ 63200 w 289908"/>
              <a:gd name="connsiteY17" fmla="*/ 696891 h 737509"/>
              <a:gd name="connsiteX18" fmla="*/ 63200 w 289908"/>
              <a:gd name="connsiteY18" fmla="*/ 262425 h 737509"/>
              <a:gd name="connsiteX19" fmla="*/ 57402 w 289908"/>
              <a:gd name="connsiteY19" fmla="*/ 257204 h 737509"/>
              <a:gd name="connsiteX20" fmla="*/ 52183 w 289908"/>
              <a:gd name="connsiteY20" fmla="*/ 262425 h 737509"/>
              <a:gd name="connsiteX21" fmla="*/ 52183 w 289908"/>
              <a:gd name="connsiteY21" fmla="*/ 445144 h 737509"/>
              <a:gd name="connsiteX22" fmla="*/ 42327 w 289908"/>
              <a:gd name="connsiteY22" fmla="*/ 450945 h 737509"/>
              <a:gd name="connsiteX23" fmla="*/ 0 w 289908"/>
              <a:gd name="connsiteY23" fmla="*/ 377277 h 737509"/>
              <a:gd name="connsiteX24" fmla="*/ 0 w 289908"/>
              <a:gd name="connsiteY24" fmla="*/ 254884 h 737509"/>
              <a:gd name="connsiteX25" fmla="*/ 85233 w 289908"/>
              <a:gd name="connsiteY25" fmla="*/ 169615 h 737509"/>
              <a:gd name="connsiteX26" fmla="*/ 145308 w 289908"/>
              <a:gd name="connsiteY26" fmla="*/ 0 h 737509"/>
              <a:gd name="connsiteX27" fmla="*/ 221067 w 289908"/>
              <a:gd name="connsiteY27" fmla="*/ 75582 h 737509"/>
              <a:gd name="connsiteX28" fmla="*/ 145308 w 289908"/>
              <a:gd name="connsiteY28" fmla="*/ 151164 h 737509"/>
              <a:gd name="connsiteX29" fmla="*/ 69549 w 289908"/>
              <a:gd name="connsiteY29" fmla="*/ 75582 h 737509"/>
              <a:gd name="connsiteX30" fmla="*/ 145308 w 289908"/>
              <a:gd name="connsiteY30" fmla="*/ 0 h 73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89908" h="737509">
                <a:moveTo>
                  <a:pt x="85233" y="169615"/>
                </a:moveTo>
                <a:cubicBezTo>
                  <a:pt x="85233" y="169615"/>
                  <a:pt x="85233" y="169615"/>
                  <a:pt x="204675" y="169615"/>
                </a:cubicBezTo>
                <a:cubicBezTo>
                  <a:pt x="252220" y="169615"/>
                  <a:pt x="289908" y="207899"/>
                  <a:pt x="289908" y="254884"/>
                </a:cubicBezTo>
                <a:cubicBezTo>
                  <a:pt x="289908" y="254884"/>
                  <a:pt x="289908" y="254884"/>
                  <a:pt x="289908" y="377277"/>
                </a:cubicBezTo>
                <a:cubicBezTo>
                  <a:pt x="289908" y="408020"/>
                  <a:pt x="273673" y="435283"/>
                  <a:pt x="248741" y="450365"/>
                </a:cubicBezTo>
                <a:cubicBezTo>
                  <a:pt x="244682" y="453265"/>
                  <a:pt x="238884" y="449785"/>
                  <a:pt x="238884" y="444564"/>
                </a:cubicBezTo>
                <a:cubicBezTo>
                  <a:pt x="238884" y="444564"/>
                  <a:pt x="238884" y="444564"/>
                  <a:pt x="238884" y="262425"/>
                </a:cubicBezTo>
                <a:cubicBezTo>
                  <a:pt x="238884" y="259525"/>
                  <a:pt x="236565" y="257204"/>
                  <a:pt x="233086" y="257204"/>
                </a:cubicBezTo>
                <a:cubicBezTo>
                  <a:pt x="230187" y="257204"/>
                  <a:pt x="227868" y="259525"/>
                  <a:pt x="227868" y="262425"/>
                </a:cubicBezTo>
                <a:cubicBezTo>
                  <a:pt x="227868" y="262425"/>
                  <a:pt x="227868" y="262425"/>
                  <a:pt x="227868" y="698631"/>
                </a:cubicBezTo>
                <a:cubicBezTo>
                  <a:pt x="227868" y="720673"/>
                  <a:pt x="209893" y="738075"/>
                  <a:pt x="188440" y="737495"/>
                </a:cubicBezTo>
                <a:cubicBezTo>
                  <a:pt x="166987" y="736915"/>
                  <a:pt x="150752" y="718353"/>
                  <a:pt x="150752" y="696891"/>
                </a:cubicBezTo>
                <a:cubicBezTo>
                  <a:pt x="150752" y="696891"/>
                  <a:pt x="150752" y="696891"/>
                  <a:pt x="150752" y="478208"/>
                </a:cubicBezTo>
                <a:cubicBezTo>
                  <a:pt x="150752" y="475307"/>
                  <a:pt x="148433" y="472987"/>
                  <a:pt x="145534" y="472987"/>
                </a:cubicBezTo>
                <a:cubicBezTo>
                  <a:pt x="142635" y="472987"/>
                  <a:pt x="140315" y="475307"/>
                  <a:pt x="140315" y="478208"/>
                </a:cubicBezTo>
                <a:cubicBezTo>
                  <a:pt x="140315" y="478208"/>
                  <a:pt x="140315" y="478208"/>
                  <a:pt x="140315" y="698631"/>
                </a:cubicBezTo>
                <a:cubicBezTo>
                  <a:pt x="140315" y="720673"/>
                  <a:pt x="122341" y="738075"/>
                  <a:pt x="100308" y="737495"/>
                </a:cubicBezTo>
                <a:cubicBezTo>
                  <a:pt x="79435" y="736915"/>
                  <a:pt x="63200" y="718353"/>
                  <a:pt x="63200" y="696891"/>
                </a:cubicBezTo>
                <a:cubicBezTo>
                  <a:pt x="63200" y="696891"/>
                  <a:pt x="63200" y="696891"/>
                  <a:pt x="63200" y="262425"/>
                </a:cubicBezTo>
                <a:cubicBezTo>
                  <a:pt x="63200" y="259525"/>
                  <a:pt x="60881" y="257204"/>
                  <a:pt x="57402" y="257204"/>
                </a:cubicBezTo>
                <a:cubicBezTo>
                  <a:pt x="54503" y="257204"/>
                  <a:pt x="52183" y="259525"/>
                  <a:pt x="52183" y="262425"/>
                </a:cubicBezTo>
                <a:cubicBezTo>
                  <a:pt x="52183" y="262425"/>
                  <a:pt x="52183" y="262425"/>
                  <a:pt x="52183" y="445144"/>
                </a:cubicBezTo>
                <a:cubicBezTo>
                  <a:pt x="52183" y="450365"/>
                  <a:pt x="46385" y="453845"/>
                  <a:pt x="42327" y="450945"/>
                </a:cubicBezTo>
                <a:cubicBezTo>
                  <a:pt x="16815" y="436443"/>
                  <a:pt x="0" y="408600"/>
                  <a:pt x="0" y="377277"/>
                </a:cubicBezTo>
                <a:cubicBezTo>
                  <a:pt x="0" y="377277"/>
                  <a:pt x="0" y="377277"/>
                  <a:pt x="0" y="254884"/>
                </a:cubicBezTo>
                <a:cubicBezTo>
                  <a:pt x="0" y="207899"/>
                  <a:pt x="38268" y="169615"/>
                  <a:pt x="85233" y="169615"/>
                </a:cubicBezTo>
                <a:close/>
                <a:moveTo>
                  <a:pt x="145308" y="0"/>
                </a:moveTo>
                <a:cubicBezTo>
                  <a:pt x="187149" y="0"/>
                  <a:pt x="221067" y="33839"/>
                  <a:pt x="221067" y="75582"/>
                </a:cubicBezTo>
                <a:cubicBezTo>
                  <a:pt x="221067" y="117325"/>
                  <a:pt x="187149" y="151164"/>
                  <a:pt x="145308" y="151164"/>
                </a:cubicBezTo>
                <a:cubicBezTo>
                  <a:pt x="103467" y="151164"/>
                  <a:pt x="69549" y="117325"/>
                  <a:pt x="69549" y="75582"/>
                </a:cubicBezTo>
                <a:cubicBezTo>
                  <a:pt x="69549" y="33839"/>
                  <a:pt x="103467" y="0"/>
                  <a:pt x="14530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9" name="Freeform 107">
            <a:extLst>
              <a:ext uri="{FF2B5EF4-FFF2-40B4-BE49-F238E27FC236}">
                <a16:creationId xmlns:a16="http://schemas.microsoft.com/office/drawing/2014/main" id="{B0120290-78FD-4B17-8176-489B0262FDC2}"/>
              </a:ext>
            </a:extLst>
          </p:cNvPr>
          <p:cNvSpPr>
            <a:spLocks/>
          </p:cNvSpPr>
          <p:nvPr/>
        </p:nvSpPr>
        <p:spPr bwMode="auto">
          <a:xfrm>
            <a:off x="9397681" y="4560940"/>
            <a:ext cx="202675" cy="515594"/>
          </a:xfrm>
          <a:custGeom>
            <a:avLst/>
            <a:gdLst>
              <a:gd name="connsiteX0" fmla="*/ 85233 w 289908"/>
              <a:gd name="connsiteY0" fmla="*/ 169615 h 737509"/>
              <a:gd name="connsiteX1" fmla="*/ 204675 w 289908"/>
              <a:gd name="connsiteY1" fmla="*/ 169615 h 737509"/>
              <a:gd name="connsiteX2" fmla="*/ 289908 w 289908"/>
              <a:gd name="connsiteY2" fmla="*/ 254884 h 737509"/>
              <a:gd name="connsiteX3" fmla="*/ 289908 w 289908"/>
              <a:gd name="connsiteY3" fmla="*/ 377277 h 737509"/>
              <a:gd name="connsiteX4" fmla="*/ 248741 w 289908"/>
              <a:gd name="connsiteY4" fmla="*/ 450365 h 737509"/>
              <a:gd name="connsiteX5" fmla="*/ 238884 w 289908"/>
              <a:gd name="connsiteY5" fmla="*/ 444564 h 737509"/>
              <a:gd name="connsiteX6" fmla="*/ 238884 w 289908"/>
              <a:gd name="connsiteY6" fmla="*/ 262425 h 737509"/>
              <a:gd name="connsiteX7" fmla="*/ 233086 w 289908"/>
              <a:gd name="connsiteY7" fmla="*/ 257204 h 737509"/>
              <a:gd name="connsiteX8" fmla="*/ 227868 w 289908"/>
              <a:gd name="connsiteY8" fmla="*/ 262425 h 737509"/>
              <a:gd name="connsiteX9" fmla="*/ 227868 w 289908"/>
              <a:gd name="connsiteY9" fmla="*/ 698631 h 737509"/>
              <a:gd name="connsiteX10" fmla="*/ 188440 w 289908"/>
              <a:gd name="connsiteY10" fmla="*/ 737495 h 737509"/>
              <a:gd name="connsiteX11" fmla="*/ 150752 w 289908"/>
              <a:gd name="connsiteY11" fmla="*/ 696891 h 737509"/>
              <a:gd name="connsiteX12" fmla="*/ 150752 w 289908"/>
              <a:gd name="connsiteY12" fmla="*/ 478208 h 737509"/>
              <a:gd name="connsiteX13" fmla="*/ 145534 w 289908"/>
              <a:gd name="connsiteY13" fmla="*/ 472987 h 737509"/>
              <a:gd name="connsiteX14" fmla="*/ 140315 w 289908"/>
              <a:gd name="connsiteY14" fmla="*/ 478208 h 737509"/>
              <a:gd name="connsiteX15" fmla="*/ 140315 w 289908"/>
              <a:gd name="connsiteY15" fmla="*/ 698631 h 737509"/>
              <a:gd name="connsiteX16" fmla="*/ 100308 w 289908"/>
              <a:gd name="connsiteY16" fmla="*/ 737495 h 737509"/>
              <a:gd name="connsiteX17" fmla="*/ 63200 w 289908"/>
              <a:gd name="connsiteY17" fmla="*/ 696891 h 737509"/>
              <a:gd name="connsiteX18" fmla="*/ 63200 w 289908"/>
              <a:gd name="connsiteY18" fmla="*/ 262425 h 737509"/>
              <a:gd name="connsiteX19" fmla="*/ 57402 w 289908"/>
              <a:gd name="connsiteY19" fmla="*/ 257204 h 737509"/>
              <a:gd name="connsiteX20" fmla="*/ 52183 w 289908"/>
              <a:gd name="connsiteY20" fmla="*/ 262425 h 737509"/>
              <a:gd name="connsiteX21" fmla="*/ 52183 w 289908"/>
              <a:gd name="connsiteY21" fmla="*/ 445144 h 737509"/>
              <a:gd name="connsiteX22" fmla="*/ 42327 w 289908"/>
              <a:gd name="connsiteY22" fmla="*/ 450945 h 737509"/>
              <a:gd name="connsiteX23" fmla="*/ 0 w 289908"/>
              <a:gd name="connsiteY23" fmla="*/ 377277 h 737509"/>
              <a:gd name="connsiteX24" fmla="*/ 0 w 289908"/>
              <a:gd name="connsiteY24" fmla="*/ 254884 h 737509"/>
              <a:gd name="connsiteX25" fmla="*/ 85233 w 289908"/>
              <a:gd name="connsiteY25" fmla="*/ 169615 h 737509"/>
              <a:gd name="connsiteX26" fmla="*/ 145309 w 289908"/>
              <a:gd name="connsiteY26" fmla="*/ 0 h 737509"/>
              <a:gd name="connsiteX27" fmla="*/ 221068 w 289908"/>
              <a:gd name="connsiteY27" fmla="*/ 75582 h 737509"/>
              <a:gd name="connsiteX28" fmla="*/ 145309 w 289908"/>
              <a:gd name="connsiteY28" fmla="*/ 151164 h 737509"/>
              <a:gd name="connsiteX29" fmla="*/ 69550 w 289908"/>
              <a:gd name="connsiteY29" fmla="*/ 75582 h 737509"/>
              <a:gd name="connsiteX30" fmla="*/ 145309 w 289908"/>
              <a:gd name="connsiteY30" fmla="*/ 0 h 737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89908" h="737509">
                <a:moveTo>
                  <a:pt x="85233" y="169615"/>
                </a:moveTo>
                <a:cubicBezTo>
                  <a:pt x="85233" y="169615"/>
                  <a:pt x="85233" y="169615"/>
                  <a:pt x="204675" y="169615"/>
                </a:cubicBezTo>
                <a:cubicBezTo>
                  <a:pt x="251640" y="169615"/>
                  <a:pt x="289908" y="207899"/>
                  <a:pt x="289908" y="254884"/>
                </a:cubicBezTo>
                <a:cubicBezTo>
                  <a:pt x="289908" y="254884"/>
                  <a:pt x="289908" y="254884"/>
                  <a:pt x="289908" y="377277"/>
                </a:cubicBezTo>
                <a:cubicBezTo>
                  <a:pt x="289908" y="408020"/>
                  <a:pt x="273673" y="435283"/>
                  <a:pt x="248741" y="450365"/>
                </a:cubicBezTo>
                <a:cubicBezTo>
                  <a:pt x="244682" y="453265"/>
                  <a:pt x="238884" y="449785"/>
                  <a:pt x="238884" y="444564"/>
                </a:cubicBezTo>
                <a:cubicBezTo>
                  <a:pt x="238884" y="444564"/>
                  <a:pt x="238884" y="444564"/>
                  <a:pt x="238884" y="262425"/>
                </a:cubicBezTo>
                <a:cubicBezTo>
                  <a:pt x="238884" y="259525"/>
                  <a:pt x="235985" y="257204"/>
                  <a:pt x="233086" y="257204"/>
                </a:cubicBezTo>
                <a:cubicBezTo>
                  <a:pt x="230187" y="257204"/>
                  <a:pt x="227868" y="259525"/>
                  <a:pt x="227868" y="262425"/>
                </a:cubicBezTo>
                <a:cubicBezTo>
                  <a:pt x="227868" y="262425"/>
                  <a:pt x="227868" y="262425"/>
                  <a:pt x="227868" y="698631"/>
                </a:cubicBezTo>
                <a:cubicBezTo>
                  <a:pt x="227868" y="720673"/>
                  <a:pt x="209893" y="738075"/>
                  <a:pt x="188440" y="737495"/>
                </a:cubicBezTo>
                <a:cubicBezTo>
                  <a:pt x="166987" y="736915"/>
                  <a:pt x="150752" y="718353"/>
                  <a:pt x="150752" y="696891"/>
                </a:cubicBezTo>
                <a:cubicBezTo>
                  <a:pt x="150752" y="696891"/>
                  <a:pt x="150752" y="696891"/>
                  <a:pt x="150752" y="478208"/>
                </a:cubicBezTo>
                <a:cubicBezTo>
                  <a:pt x="150752" y="475307"/>
                  <a:pt x="148433" y="472987"/>
                  <a:pt x="145534" y="472987"/>
                </a:cubicBezTo>
                <a:cubicBezTo>
                  <a:pt x="142635" y="472987"/>
                  <a:pt x="140315" y="475307"/>
                  <a:pt x="140315" y="478208"/>
                </a:cubicBezTo>
                <a:cubicBezTo>
                  <a:pt x="140315" y="478208"/>
                  <a:pt x="140315" y="478208"/>
                  <a:pt x="140315" y="698631"/>
                </a:cubicBezTo>
                <a:cubicBezTo>
                  <a:pt x="140315" y="720673"/>
                  <a:pt x="122341" y="738075"/>
                  <a:pt x="100308" y="737495"/>
                </a:cubicBezTo>
                <a:cubicBezTo>
                  <a:pt x="79435" y="736915"/>
                  <a:pt x="63200" y="718353"/>
                  <a:pt x="63200" y="696891"/>
                </a:cubicBezTo>
                <a:cubicBezTo>
                  <a:pt x="63200" y="696891"/>
                  <a:pt x="63200" y="696891"/>
                  <a:pt x="63200" y="262425"/>
                </a:cubicBezTo>
                <a:cubicBezTo>
                  <a:pt x="63200" y="259525"/>
                  <a:pt x="60881" y="257204"/>
                  <a:pt x="57402" y="257204"/>
                </a:cubicBezTo>
                <a:cubicBezTo>
                  <a:pt x="54503" y="257204"/>
                  <a:pt x="52183" y="259525"/>
                  <a:pt x="52183" y="262425"/>
                </a:cubicBezTo>
                <a:cubicBezTo>
                  <a:pt x="52183" y="262425"/>
                  <a:pt x="52183" y="262425"/>
                  <a:pt x="52183" y="445144"/>
                </a:cubicBezTo>
                <a:cubicBezTo>
                  <a:pt x="52183" y="450365"/>
                  <a:pt x="46385" y="453845"/>
                  <a:pt x="42327" y="450945"/>
                </a:cubicBezTo>
                <a:cubicBezTo>
                  <a:pt x="16815" y="436443"/>
                  <a:pt x="0" y="408600"/>
                  <a:pt x="0" y="377277"/>
                </a:cubicBezTo>
                <a:cubicBezTo>
                  <a:pt x="0" y="377277"/>
                  <a:pt x="0" y="377277"/>
                  <a:pt x="0" y="254884"/>
                </a:cubicBezTo>
                <a:cubicBezTo>
                  <a:pt x="0" y="207899"/>
                  <a:pt x="38268" y="169615"/>
                  <a:pt x="85233" y="169615"/>
                </a:cubicBezTo>
                <a:close/>
                <a:moveTo>
                  <a:pt x="145309" y="0"/>
                </a:moveTo>
                <a:cubicBezTo>
                  <a:pt x="187150" y="0"/>
                  <a:pt x="221068" y="33839"/>
                  <a:pt x="221068" y="75582"/>
                </a:cubicBezTo>
                <a:cubicBezTo>
                  <a:pt x="221068" y="117325"/>
                  <a:pt x="187150" y="151164"/>
                  <a:pt x="145309" y="151164"/>
                </a:cubicBezTo>
                <a:cubicBezTo>
                  <a:pt x="103468" y="151164"/>
                  <a:pt x="69550" y="117325"/>
                  <a:pt x="69550" y="75582"/>
                </a:cubicBezTo>
                <a:cubicBezTo>
                  <a:pt x="69550" y="33839"/>
                  <a:pt x="103468" y="0"/>
                  <a:pt x="14530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3" name="Freeform 165">
            <a:extLst>
              <a:ext uri="{FF2B5EF4-FFF2-40B4-BE49-F238E27FC236}">
                <a16:creationId xmlns:a16="http://schemas.microsoft.com/office/drawing/2014/main" id="{FD8B72AF-7784-4634-B712-6E3359C260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0238" y="5180872"/>
            <a:ext cx="221701" cy="517402"/>
          </a:xfrm>
          <a:custGeom>
            <a:avLst/>
            <a:gdLst>
              <a:gd name="connsiteX0" fmla="*/ 247541 w 317123"/>
              <a:gd name="connsiteY0" fmla="*/ 258040 h 740096"/>
              <a:gd name="connsiteX1" fmla="*/ 242380 w 317123"/>
              <a:gd name="connsiteY1" fmla="*/ 263864 h 740096"/>
              <a:gd name="connsiteX2" fmla="*/ 242380 w 317123"/>
              <a:gd name="connsiteY2" fmla="*/ 358797 h 740096"/>
              <a:gd name="connsiteX3" fmla="*/ 252702 w 317123"/>
              <a:gd name="connsiteY3" fmla="*/ 386170 h 740096"/>
              <a:gd name="connsiteX4" fmla="*/ 252702 w 317123"/>
              <a:gd name="connsiteY4" fmla="*/ 263864 h 740096"/>
              <a:gd name="connsiteX5" fmla="*/ 247541 w 317123"/>
              <a:gd name="connsiteY5" fmla="*/ 258040 h 740096"/>
              <a:gd name="connsiteX6" fmla="*/ 70472 w 317123"/>
              <a:gd name="connsiteY6" fmla="*/ 258040 h 740096"/>
              <a:gd name="connsiteX7" fmla="*/ 65133 w 317123"/>
              <a:gd name="connsiteY7" fmla="*/ 263867 h 740096"/>
              <a:gd name="connsiteX8" fmla="*/ 65133 w 317123"/>
              <a:gd name="connsiteY8" fmla="*/ 383323 h 740096"/>
              <a:gd name="connsiteX9" fmla="*/ 75811 w 317123"/>
              <a:gd name="connsiteY9" fmla="*/ 355936 h 740096"/>
              <a:gd name="connsiteX10" fmla="*/ 75811 w 317123"/>
              <a:gd name="connsiteY10" fmla="*/ 263867 h 740096"/>
              <a:gd name="connsiteX11" fmla="*/ 70472 w 317123"/>
              <a:gd name="connsiteY11" fmla="*/ 258040 h 740096"/>
              <a:gd name="connsiteX12" fmla="*/ 98116 w 317123"/>
              <a:gd name="connsiteY12" fmla="*/ 170484 h 740096"/>
              <a:gd name="connsiteX13" fmla="*/ 219008 w 317123"/>
              <a:gd name="connsiteY13" fmla="*/ 170484 h 740096"/>
              <a:gd name="connsiteX14" fmla="*/ 304859 w 317123"/>
              <a:gd name="connsiteY14" fmla="*/ 256099 h 740096"/>
              <a:gd name="connsiteX15" fmla="*/ 304859 w 317123"/>
              <a:gd name="connsiteY15" fmla="*/ 378987 h 740096"/>
              <a:gd name="connsiteX16" fmla="*/ 275074 w 317123"/>
              <a:gd name="connsiteY16" fmla="*/ 443052 h 740096"/>
              <a:gd name="connsiteX17" fmla="*/ 317123 w 317123"/>
              <a:gd name="connsiteY17" fmla="*/ 550216 h 740096"/>
              <a:gd name="connsiteX18" fmla="*/ 242369 w 317123"/>
              <a:gd name="connsiteY18" fmla="*/ 550216 h 740096"/>
              <a:gd name="connsiteX19" fmla="*/ 242369 w 317123"/>
              <a:gd name="connsiteY19" fmla="*/ 701643 h 740096"/>
              <a:gd name="connsiteX20" fmla="*/ 202071 w 317123"/>
              <a:gd name="connsiteY20" fmla="*/ 740082 h 740096"/>
              <a:gd name="connsiteX21" fmla="*/ 164694 w 317123"/>
              <a:gd name="connsiteY21" fmla="*/ 699895 h 740096"/>
              <a:gd name="connsiteX22" fmla="*/ 164694 w 317123"/>
              <a:gd name="connsiteY22" fmla="*/ 550216 h 740096"/>
              <a:gd name="connsiteX23" fmla="*/ 153598 w 317123"/>
              <a:gd name="connsiteY23" fmla="*/ 550216 h 740096"/>
              <a:gd name="connsiteX24" fmla="*/ 153598 w 317123"/>
              <a:gd name="connsiteY24" fmla="*/ 701643 h 740096"/>
              <a:gd name="connsiteX25" fmla="*/ 113884 w 317123"/>
              <a:gd name="connsiteY25" fmla="*/ 740082 h 740096"/>
              <a:gd name="connsiteX26" fmla="*/ 75923 w 317123"/>
              <a:gd name="connsiteY26" fmla="*/ 699895 h 740096"/>
              <a:gd name="connsiteX27" fmla="*/ 75923 w 317123"/>
              <a:gd name="connsiteY27" fmla="*/ 550216 h 740096"/>
              <a:gd name="connsiteX28" fmla="*/ 0 w 317123"/>
              <a:gd name="connsiteY28" fmla="*/ 550216 h 740096"/>
              <a:gd name="connsiteX29" fmla="*/ 42050 w 317123"/>
              <a:gd name="connsiteY29" fmla="*/ 443052 h 740096"/>
              <a:gd name="connsiteX30" fmla="*/ 12265 w 317123"/>
              <a:gd name="connsiteY30" fmla="*/ 378987 h 740096"/>
              <a:gd name="connsiteX31" fmla="*/ 12265 w 317123"/>
              <a:gd name="connsiteY31" fmla="*/ 256099 h 740096"/>
              <a:gd name="connsiteX32" fmla="*/ 98116 w 317123"/>
              <a:gd name="connsiteY32" fmla="*/ 170484 h 740096"/>
              <a:gd name="connsiteX33" fmla="*/ 159096 w 317123"/>
              <a:gd name="connsiteY33" fmla="*/ 0 h 740096"/>
              <a:gd name="connsiteX34" fmla="*/ 235263 w 317123"/>
              <a:gd name="connsiteY34" fmla="*/ 75989 h 740096"/>
              <a:gd name="connsiteX35" fmla="*/ 159096 w 317123"/>
              <a:gd name="connsiteY35" fmla="*/ 151978 h 740096"/>
              <a:gd name="connsiteX36" fmla="*/ 82929 w 317123"/>
              <a:gd name="connsiteY36" fmla="*/ 75989 h 740096"/>
              <a:gd name="connsiteX37" fmla="*/ 159096 w 317123"/>
              <a:gd name="connsiteY37" fmla="*/ 0 h 740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17123" h="740096">
                <a:moveTo>
                  <a:pt x="247541" y="258040"/>
                </a:moveTo>
                <a:cubicBezTo>
                  <a:pt x="244674" y="258040"/>
                  <a:pt x="242380" y="260952"/>
                  <a:pt x="242380" y="263864"/>
                </a:cubicBezTo>
                <a:cubicBezTo>
                  <a:pt x="242380" y="263864"/>
                  <a:pt x="242380" y="263864"/>
                  <a:pt x="242380" y="358797"/>
                </a:cubicBezTo>
                <a:cubicBezTo>
                  <a:pt x="242380" y="358797"/>
                  <a:pt x="242380" y="358797"/>
                  <a:pt x="252702" y="386170"/>
                </a:cubicBezTo>
                <a:cubicBezTo>
                  <a:pt x="252702" y="386170"/>
                  <a:pt x="252702" y="386170"/>
                  <a:pt x="252702" y="263864"/>
                </a:cubicBezTo>
                <a:cubicBezTo>
                  <a:pt x="252702" y="260952"/>
                  <a:pt x="250408" y="258040"/>
                  <a:pt x="247541" y="258040"/>
                </a:cubicBezTo>
                <a:close/>
                <a:moveTo>
                  <a:pt x="70472" y="258040"/>
                </a:moveTo>
                <a:cubicBezTo>
                  <a:pt x="67506" y="258040"/>
                  <a:pt x="65133" y="260954"/>
                  <a:pt x="65133" y="263867"/>
                </a:cubicBezTo>
                <a:cubicBezTo>
                  <a:pt x="65133" y="263867"/>
                  <a:pt x="65133" y="263867"/>
                  <a:pt x="65133" y="383323"/>
                </a:cubicBezTo>
                <a:lnTo>
                  <a:pt x="75811" y="355936"/>
                </a:lnTo>
                <a:cubicBezTo>
                  <a:pt x="75811" y="355936"/>
                  <a:pt x="75811" y="355936"/>
                  <a:pt x="75811" y="263867"/>
                </a:cubicBezTo>
                <a:cubicBezTo>
                  <a:pt x="75811" y="260954"/>
                  <a:pt x="73438" y="258040"/>
                  <a:pt x="70472" y="258040"/>
                </a:cubicBezTo>
                <a:close/>
                <a:moveTo>
                  <a:pt x="98116" y="170484"/>
                </a:moveTo>
                <a:cubicBezTo>
                  <a:pt x="98116" y="170484"/>
                  <a:pt x="98116" y="170484"/>
                  <a:pt x="219008" y="170484"/>
                </a:cubicBezTo>
                <a:cubicBezTo>
                  <a:pt x="266313" y="170484"/>
                  <a:pt x="304859" y="208341"/>
                  <a:pt x="304859" y="256099"/>
                </a:cubicBezTo>
                <a:cubicBezTo>
                  <a:pt x="304859" y="256099"/>
                  <a:pt x="304859" y="256099"/>
                  <a:pt x="304859" y="378987"/>
                </a:cubicBezTo>
                <a:cubicBezTo>
                  <a:pt x="304859" y="404613"/>
                  <a:pt x="293178" y="427327"/>
                  <a:pt x="275074" y="443052"/>
                </a:cubicBezTo>
                <a:cubicBezTo>
                  <a:pt x="275074" y="443052"/>
                  <a:pt x="275074" y="443052"/>
                  <a:pt x="317123" y="550216"/>
                </a:cubicBezTo>
                <a:lnTo>
                  <a:pt x="242369" y="550216"/>
                </a:lnTo>
                <a:cubicBezTo>
                  <a:pt x="242369" y="550216"/>
                  <a:pt x="242369" y="550216"/>
                  <a:pt x="242369" y="701643"/>
                </a:cubicBezTo>
                <a:cubicBezTo>
                  <a:pt x="242369" y="723192"/>
                  <a:pt x="224264" y="740664"/>
                  <a:pt x="202071" y="740082"/>
                </a:cubicBezTo>
                <a:cubicBezTo>
                  <a:pt x="181047" y="739499"/>
                  <a:pt x="164694" y="720862"/>
                  <a:pt x="164694" y="699895"/>
                </a:cubicBezTo>
                <a:cubicBezTo>
                  <a:pt x="164694" y="699895"/>
                  <a:pt x="164694" y="699895"/>
                  <a:pt x="164694" y="550216"/>
                </a:cubicBezTo>
                <a:cubicBezTo>
                  <a:pt x="164694" y="550216"/>
                  <a:pt x="164694" y="550216"/>
                  <a:pt x="153598" y="550216"/>
                </a:cubicBezTo>
                <a:cubicBezTo>
                  <a:pt x="153598" y="550216"/>
                  <a:pt x="153598" y="550216"/>
                  <a:pt x="153598" y="701643"/>
                </a:cubicBezTo>
                <a:cubicBezTo>
                  <a:pt x="153598" y="723192"/>
                  <a:pt x="135493" y="740664"/>
                  <a:pt x="113884" y="740082"/>
                </a:cubicBezTo>
                <a:cubicBezTo>
                  <a:pt x="92275" y="739499"/>
                  <a:pt x="75923" y="720862"/>
                  <a:pt x="75923" y="699895"/>
                </a:cubicBezTo>
                <a:cubicBezTo>
                  <a:pt x="75923" y="699895"/>
                  <a:pt x="75923" y="699895"/>
                  <a:pt x="75923" y="550216"/>
                </a:cubicBezTo>
                <a:cubicBezTo>
                  <a:pt x="75923" y="550216"/>
                  <a:pt x="75923" y="550216"/>
                  <a:pt x="0" y="550216"/>
                </a:cubicBezTo>
                <a:cubicBezTo>
                  <a:pt x="0" y="550216"/>
                  <a:pt x="0" y="550216"/>
                  <a:pt x="42050" y="443052"/>
                </a:cubicBezTo>
                <a:cubicBezTo>
                  <a:pt x="23945" y="427327"/>
                  <a:pt x="12265" y="404613"/>
                  <a:pt x="12265" y="378987"/>
                </a:cubicBezTo>
                <a:cubicBezTo>
                  <a:pt x="12265" y="378987"/>
                  <a:pt x="12265" y="378987"/>
                  <a:pt x="12265" y="256099"/>
                </a:cubicBezTo>
                <a:cubicBezTo>
                  <a:pt x="12265" y="208341"/>
                  <a:pt x="50810" y="170484"/>
                  <a:pt x="98116" y="170484"/>
                </a:cubicBezTo>
                <a:close/>
                <a:moveTo>
                  <a:pt x="159096" y="0"/>
                </a:moveTo>
                <a:cubicBezTo>
                  <a:pt x="201162" y="0"/>
                  <a:pt x="235263" y="34021"/>
                  <a:pt x="235263" y="75989"/>
                </a:cubicBezTo>
                <a:cubicBezTo>
                  <a:pt x="235263" y="117957"/>
                  <a:pt x="201162" y="151978"/>
                  <a:pt x="159096" y="151978"/>
                </a:cubicBezTo>
                <a:cubicBezTo>
                  <a:pt x="117030" y="151978"/>
                  <a:pt x="82929" y="117957"/>
                  <a:pt x="82929" y="75989"/>
                </a:cubicBezTo>
                <a:cubicBezTo>
                  <a:pt x="82929" y="34021"/>
                  <a:pt x="117030" y="0"/>
                  <a:pt x="15909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4" name="Freeform 156">
            <a:extLst>
              <a:ext uri="{FF2B5EF4-FFF2-40B4-BE49-F238E27FC236}">
                <a16:creationId xmlns:a16="http://schemas.microsoft.com/office/drawing/2014/main" id="{32B759D4-2758-4711-9EF7-EAD59917B7CF}"/>
              </a:ext>
            </a:extLst>
          </p:cNvPr>
          <p:cNvSpPr>
            <a:spLocks/>
          </p:cNvSpPr>
          <p:nvPr/>
        </p:nvSpPr>
        <p:spPr bwMode="auto">
          <a:xfrm>
            <a:off x="9395201" y="5180873"/>
            <a:ext cx="221701" cy="517402"/>
          </a:xfrm>
          <a:custGeom>
            <a:avLst/>
            <a:gdLst>
              <a:gd name="connsiteX0" fmla="*/ 247541 w 317123"/>
              <a:gd name="connsiteY0" fmla="*/ 258040 h 740096"/>
              <a:gd name="connsiteX1" fmla="*/ 242380 w 317123"/>
              <a:gd name="connsiteY1" fmla="*/ 263864 h 740096"/>
              <a:gd name="connsiteX2" fmla="*/ 242380 w 317123"/>
              <a:gd name="connsiteY2" fmla="*/ 358797 h 740096"/>
              <a:gd name="connsiteX3" fmla="*/ 252702 w 317123"/>
              <a:gd name="connsiteY3" fmla="*/ 386170 h 740096"/>
              <a:gd name="connsiteX4" fmla="*/ 252702 w 317123"/>
              <a:gd name="connsiteY4" fmla="*/ 263864 h 740096"/>
              <a:gd name="connsiteX5" fmla="*/ 247541 w 317123"/>
              <a:gd name="connsiteY5" fmla="*/ 258040 h 740096"/>
              <a:gd name="connsiteX6" fmla="*/ 70472 w 317123"/>
              <a:gd name="connsiteY6" fmla="*/ 258040 h 740096"/>
              <a:gd name="connsiteX7" fmla="*/ 65133 w 317123"/>
              <a:gd name="connsiteY7" fmla="*/ 263867 h 740096"/>
              <a:gd name="connsiteX8" fmla="*/ 65133 w 317123"/>
              <a:gd name="connsiteY8" fmla="*/ 383323 h 740096"/>
              <a:gd name="connsiteX9" fmla="*/ 75811 w 317123"/>
              <a:gd name="connsiteY9" fmla="*/ 355936 h 740096"/>
              <a:gd name="connsiteX10" fmla="*/ 75811 w 317123"/>
              <a:gd name="connsiteY10" fmla="*/ 263867 h 740096"/>
              <a:gd name="connsiteX11" fmla="*/ 70472 w 317123"/>
              <a:gd name="connsiteY11" fmla="*/ 258040 h 740096"/>
              <a:gd name="connsiteX12" fmla="*/ 98116 w 317123"/>
              <a:gd name="connsiteY12" fmla="*/ 170484 h 740096"/>
              <a:gd name="connsiteX13" fmla="*/ 219008 w 317123"/>
              <a:gd name="connsiteY13" fmla="*/ 170484 h 740096"/>
              <a:gd name="connsiteX14" fmla="*/ 304859 w 317123"/>
              <a:gd name="connsiteY14" fmla="*/ 256099 h 740096"/>
              <a:gd name="connsiteX15" fmla="*/ 304859 w 317123"/>
              <a:gd name="connsiteY15" fmla="*/ 378987 h 740096"/>
              <a:gd name="connsiteX16" fmla="*/ 275074 w 317123"/>
              <a:gd name="connsiteY16" fmla="*/ 443052 h 740096"/>
              <a:gd name="connsiteX17" fmla="*/ 317123 w 317123"/>
              <a:gd name="connsiteY17" fmla="*/ 550216 h 740096"/>
              <a:gd name="connsiteX18" fmla="*/ 242369 w 317123"/>
              <a:gd name="connsiteY18" fmla="*/ 550216 h 740096"/>
              <a:gd name="connsiteX19" fmla="*/ 242369 w 317123"/>
              <a:gd name="connsiteY19" fmla="*/ 701643 h 740096"/>
              <a:gd name="connsiteX20" fmla="*/ 202071 w 317123"/>
              <a:gd name="connsiteY20" fmla="*/ 740082 h 740096"/>
              <a:gd name="connsiteX21" fmla="*/ 164694 w 317123"/>
              <a:gd name="connsiteY21" fmla="*/ 699895 h 740096"/>
              <a:gd name="connsiteX22" fmla="*/ 164694 w 317123"/>
              <a:gd name="connsiteY22" fmla="*/ 550216 h 740096"/>
              <a:gd name="connsiteX23" fmla="*/ 153598 w 317123"/>
              <a:gd name="connsiteY23" fmla="*/ 550216 h 740096"/>
              <a:gd name="connsiteX24" fmla="*/ 153598 w 317123"/>
              <a:gd name="connsiteY24" fmla="*/ 701643 h 740096"/>
              <a:gd name="connsiteX25" fmla="*/ 113884 w 317123"/>
              <a:gd name="connsiteY25" fmla="*/ 740082 h 740096"/>
              <a:gd name="connsiteX26" fmla="*/ 75923 w 317123"/>
              <a:gd name="connsiteY26" fmla="*/ 699895 h 740096"/>
              <a:gd name="connsiteX27" fmla="*/ 75923 w 317123"/>
              <a:gd name="connsiteY27" fmla="*/ 550216 h 740096"/>
              <a:gd name="connsiteX28" fmla="*/ 0 w 317123"/>
              <a:gd name="connsiteY28" fmla="*/ 550216 h 740096"/>
              <a:gd name="connsiteX29" fmla="*/ 42050 w 317123"/>
              <a:gd name="connsiteY29" fmla="*/ 443052 h 740096"/>
              <a:gd name="connsiteX30" fmla="*/ 12265 w 317123"/>
              <a:gd name="connsiteY30" fmla="*/ 378987 h 740096"/>
              <a:gd name="connsiteX31" fmla="*/ 12265 w 317123"/>
              <a:gd name="connsiteY31" fmla="*/ 256099 h 740096"/>
              <a:gd name="connsiteX32" fmla="*/ 98116 w 317123"/>
              <a:gd name="connsiteY32" fmla="*/ 170484 h 740096"/>
              <a:gd name="connsiteX33" fmla="*/ 159096 w 317123"/>
              <a:gd name="connsiteY33" fmla="*/ 0 h 740096"/>
              <a:gd name="connsiteX34" fmla="*/ 235263 w 317123"/>
              <a:gd name="connsiteY34" fmla="*/ 75989 h 740096"/>
              <a:gd name="connsiteX35" fmla="*/ 159096 w 317123"/>
              <a:gd name="connsiteY35" fmla="*/ 151978 h 740096"/>
              <a:gd name="connsiteX36" fmla="*/ 82929 w 317123"/>
              <a:gd name="connsiteY36" fmla="*/ 75989 h 740096"/>
              <a:gd name="connsiteX37" fmla="*/ 159096 w 317123"/>
              <a:gd name="connsiteY37" fmla="*/ 0 h 740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17123" h="740096">
                <a:moveTo>
                  <a:pt x="247541" y="258040"/>
                </a:moveTo>
                <a:cubicBezTo>
                  <a:pt x="244674" y="258040"/>
                  <a:pt x="242380" y="260952"/>
                  <a:pt x="242380" y="263864"/>
                </a:cubicBezTo>
                <a:cubicBezTo>
                  <a:pt x="242380" y="263864"/>
                  <a:pt x="242380" y="263864"/>
                  <a:pt x="242380" y="358797"/>
                </a:cubicBezTo>
                <a:cubicBezTo>
                  <a:pt x="242380" y="358797"/>
                  <a:pt x="242380" y="358797"/>
                  <a:pt x="252702" y="386170"/>
                </a:cubicBezTo>
                <a:cubicBezTo>
                  <a:pt x="252702" y="386170"/>
                  <a:pt x="252702" y="386170"/>
                  <a:pt x="252702" y="263864"/>
                </a:cubicBezTo>
                <a:cubicBezTo>
                  <a:pt x="252702" y="260952"/>
                  <a:pt x="250408" y="258040"/>
                  <a:pt x="247541" y="258040"/>
                </a:cubicBezTo>
                <a:close/>
                <a:moveTo>
                  <a:pt x="70472" y="258040"/>
                </a:moveTo>
                <a:cubicBezTo>
                  <a:pt x="67506" y="258040"/>
                  <a:pt x="65133" y="260954"/>
                  <a:pt x="65133" y="263867"/>
                </a:cubicBezTo>
                <a:cubicBezTo>
                  <a:pt x="65133" y="263867"/>
                  <a:pt x="65133" y="263867"/>
                  <a:pt x="65133" y="383323"/>
                </a:cubicBezTo>
                <a:lnTo>
                  <a:pt x="75811" y="355936"/>
                </a:lnTo>
                <a:cubicBezTo>
                  <a:pt x="75811" y="355936"/>
                  <a:pt x="75811" y="355936"/>
                  <a:pt x="75811" y="263867"/>
                </a:cubicBezTo>
                <a:cubicBezTo>
                  <a:pt x="75811" y="260954"/>
                  <a:pt x="73438" y="258040"/>
                  <a:pt x="70472" y="258040"/>
                </a:cubicBezTo>
                <a:close/>
                <a:moveTo>
                  <a:pt x="98116" y="170484"/>
                </a:moveTo>
                <a:cubicBezTo>
                  <a:pt x="98116" y="170484"/>
                  <a:pt x="98116" y="170484"/>
                  <a:pt x="219008" y="170484"/>
                </a:cubicBezTo>
                <a:cubicBezTo>
                  <a:pt x="266313" y="170484"/>
                  <a:pt x="304859" y="208341"/>
                  <a:pt x="304859" y="256099"/>
                </a:cubicBezTo>
                <a:cubicBezTo>
                  <a:pt x="304859" y="256099"/>
                  <a:pt x="304859" y="256099"/>
                  <a:pt x="304859" y="378987"/>
                </a:cubicBezTo>
                <a:cubicBezTo>
                  <a:pt x="304859" y="404613"/>
                  <a:pt x="293178" y="427327"/>
                  <a:pt x="275074" y="443052"/>
                </a:cubicBezTo>
                <a:cubicBezTo>
                  <a:pt x="275074" y="443052"/>
                  <a:pt x="275074" y="443052"/>
                  <a:pt x="317123" y="550216"/>
                </a:cubicBezTo>
                <a:lnTo>
                  <a:pt x="242369" y="550216"/>
                </a:lnTo>
                <a:cubicBezTo>
                  <a:pt x="242369" y="550216"/>
                  <a:pt x="242369" y="550216"/>
                  <a:pt x="242369" y="701643"/>
                </a:cubicBezTo>
                <a:cubicBezTo>
                  <a:pt x="242369" y="723192"/>
                  <a:pt x="224264" y="740664"/>
                  <a:pt x="202071" y="740082"/>
                </a:cubicBezTo>
                <a:cubicBezTo>
                  <a:pt x="181047" y="739499"/>
                  <a:pt x="164694" y="720862"/>
                  <a:pt x="164694" y="699895"/>
                </a:cubicBezTo>
                <a:cubicBezTo>
                  <a:pt x="164694" y="699895"/>
                  <a:pt x="164694" y="699895"/>
                  <a:pt x="164694" y="550216"/>
                </a:cubicBezTo>
                <a:cubicBezTo>
                  <a:pt x="164694" y="550216"/>
                  <a:pt x="164694" y="550216"/>
                  <a:pt x="153598" y="550216"/>
                </a:cubicBezTo>
                <a:cubicBezTo>
                  <a:pt x="153598" y="550216"/>
                  <a:pt x="153598" y="550216"/>
                  <a:pt x="153598" y="701643"/>
                </a:cubicBezTo>
                <a:cubicBezTo>
                  <a:pt x="153598" y="723192"/>
                  <a:pt x="135493" y="740664"/>
                  <a:pt x="113884" y="740082"/>
                </a:cubicBezTo>
                <a:cubicBezTo>
                  <a:pt x="92275" y="739499"/>
                  <a:pt x="75923" y="720862"/>
                  <a:pt x="75923" y="699895"/>
                </a:cubicBezTo>
                <a:cubicBezTo>
                  <a:pt x="75923" y="699895"/>
                  <a:pt x="75923" y="699895"/>
                  <a:pt x="75923" y="550216"/>
                </a:cubicBezTo>
                <a:cubicBezTo>
                  <a:pt x="75923" y="550216"/>
                  <a:pt x="75923" y="550216"/>
                  <a:pt x="0" y="550216"/>
                </a:cubicBezTo>
                <a:cubicBezTo>
                  <a:pt x="0" y="550216"/>
                  <a:pt x="0" y="550216"/>
                  <a:pt x="42050" y="443052"/>
                </a:cubicBezTo>
                <a:cubicBezTo>
                  <a:pt x="23945" y="427327"/>
                  <a:pt x="12265" y="404613"/>
                  <a:pt x="12265" y="378987"/>
                </a:cubicBezTo>
                <a:cubicBezTo>
                  <a:pt x="12265" y="378987"/>
                  <a:pt x="12265" y="378987"/>
                  <a:pt x="12265" y="256099"/>
                </a:cubicBezTo>
                <a:cubicBezTo>
                  <a:pt x="12265" y="208341"/>
                  <a:pt x="50810" y="170484"/>
                  <a:pt x="98116" y="170484"/>
                </a:cubicBezTo>
                <a:close/>
                <a:moveTo>
                  <a:pt x="159096" y="0"/>
                </a:moveTo>
                <a:cubicBezTo>
                  <a:pt x="201162" y="0"/>
                  <a:pt x="235263" y="34021"/>
                  <a:pt x="235263" y="75989"/>
                </a:cubicBezTo>
                <a:cubicBezTo>
                  <a:pt x="235263" y="117957"/>
                  <a:pt x="201162" y="151978"/>
                  <a:pt x="159096" y="151978"/>
                </a:cubicBezTo>
                <a:cubicBezTo>
                  <a:pt x="117030" y="151978"/>
                  <a:pt x="82929" y="117957"/>
                  <a:pt x="82929" y="75989"/>
                </a:cubicBezTo>
                <a:cubicBezTo>
                  <a:pt x="82929" y="34021"/>
                  <a:pt x="117030" y="0"/>
                  <a:pt x="15909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5" name="Freeform 157">
            <a:extLst>
              <a:ext uri="{FF2B5EF4-FFF2-40B4-BE49-F238E27FC236}">
                <a16:creationId xmlns:a16="http://schemas.microsoft.com/office/drawing/2014/main" id="{EE106E1B-45F9-455E-8137-7C62CB677711}"/>
              </a:ext>
            </a:extLst>
          </p:cNvPr>
          <p:cNvSpPr>
            <a:spLocks/>
          </p:cNvSpPr>
          <p:nvPr/>
        </p:nvSpPr>
        <p:spPr bwMode="auto">
          <a:xfrm>
            <a:off x="9100205" y="5180873"/>
            <a:ext cx="221701" cy="517402"/>
          </a:xfrm>
          <a:custGeom>
            <a:avLst/>
            <a:gdLst>
              <a:gd name="connsiteX0" fmla="*/ 247541 w 317123"/>
              <a:gd name="connsiteY0" fmla="*/ 258040 h 740096"/>
              <a:gd name="connsiteX1" fmla="*/ 242380 w 317123"/>
              <a:gd name="connsiteY1" fmla="*/ 263864 h 740096"/>
              <a:gd name="connsiteX2" fmla="*/ 242380 w 317123"/>
              <a:gd name="connsiteY2" fmla="*/ 358797 h 740096"/>
              <a:gd name="connsiteX3" fmla="*/ 252702 w 317123"/>
              <a:gd name="connsiteY3" fmla="*/ 386170 h 740096"/>
              <a:gd name="connsiteX4" fmla="*/ 252702 w 317123"/>
              <a:gd name="connsiteY4" fmla="*/ 263864 h 740096"/>
              <a:gd name="connsiteX5" fmla="*/ 247541 w 317123"/>
              <a:gd name="connsiteY5" fmla="*/ 258040 h 740096"/>
              <a:gd name="connsiteX6" fmla="*/ 70472 w 317123"/>
              <a:gd name="connsiteY6" fmla="*/ 258040 h 740096"/>
              <a:gd name="connsiteX7" fmla="*/ 65133 w 317123"/>
              <a:gd name="connsiteY7" fmla="*/ 263867 h 740096"/>
              <a:gd name="connsiteX8" fmla="*/ 65133 w 317123"/>
              <a:gd name="connsiteY8" fmla="*/ 383323 h 740096"/>
              <a:gd name="connsiteX9" fmla="*/ 75811 w 317123"/>
              <a:gd name="connsiteY9" fmla="*/ 355936 h 740096"/>
              <a:gd name="connsiteX10" fmla="*/ 75811 w 317123"/>
              <a:gd name="connsiteY10" fmla="*/ 263867 h 740096"/>
              <a:gd name="connsiteX11" fmla="*/ 70472 w 317123"/>
              <a:gd name="connsiteY11" fmla="*/ 258040 h 740096"/>
              <a:gd name="connsiteX12" fmla="*/ 98116 w 317123"/>
              <a:gd name="connsiteY12" fmla="*/ 170484 h 740096"/>
              <a:gd name="connsiteX13" fmla="*/ 219008 w 317123"/>
              <a:gd name="connsiteY13" fmla="*/ 170484 h 740096"/>
              <a:gd name="connsiteX14" fmla="*/ 304859 w 317123"/>
              <a:gd name="connsiteY14" fmla="*/ 256099 h 740096"/>
              <a:gd name="connsiteX15" fmla="*/ 304859 w 317123"/>
              <a:gd name="connsiteY15" fmla="*/ 378987 h 740096"/>
              <a:gd name="connsiteX16" fmla="*/ 275074 w 317123"/>
              <a:gd name="connsiteY16" fmla="*/ 443052 h 740096"/>
              <a:gd name="connsiteX17" fmla="*/ 317123 w 317123"/>
              <a:gd name="connsiteY17" fmla="*/ 550216 h 740096"/>
              <a:gd name="connsiteX18" fmla="*/ 242369 w 317123"/>
              <a:gd name="connsiteY18" fmla="*/ 550216 h 740096"/>
              <a:gd name="connsiteX19" fmla="*/ 242369 w 317123"/>
              <a:gd name="connsiteY19" fmla="*/ 701643 h 740096"/>
              <a:gd name="connsiteX20" fmla="*/ 202071 w 317123"/>
              <a:gd name="connsiteY20" fmla="*/ 740082 h 740096"/>
              <a:gd name="connsiteX21" fmla="*/ 164694 w 317123"/>
              <a:gd name="connsiteY21" fmla="*/ 699895 h 740096"/>
              <a:gd name="connsiteX22" fmla="*/ 164694 w 317123"/>
              <a:gd name="connsiteY22" fmla="*/ 550216 h 740096"/>
              <a:gd name="connsiteX23" fmla="*/ 153598 w 317123"/>
              <a:gd name="connsiteY23" fmla="*/ 550216 h 740096"/>
              <a:gd name="connsiteX24" fmla="*/ 153598 w 317123"/>
              <a:gd name="connsiteY24" fmla="*/ 701643 h 740096"/>
              <a:gd name="connsiteX25" fmla="*/ 113884 w 317123"/>
              <a:gd name="connsiteY25" fmla="*/ 740082 h 740096"/>
              <a:gd name="connsiteX26" fmla="*/ 75923 w 317123"/>
              <a:gd name="connsiteY26" fmla="*/ 699895 h 740096"/>
              <a:gd name="connsiteX27" fmla="*/ 75923 w 317123"/>
              <a:gd name="connsiteY27" fmla="*/ 550216 h 740096"/>
              <a:gd name="connsiteX28" fmla="*/ 0 w 317123"/>
              <a:gd name="connsiteY28" fmla="*/ 550216 h 740096"/>
              <a:gd name="connsiteX29" fmla="*/ 42050 w 317123"/>
              <a:gd name="connsiteY29" fmla="*/ 443052 h 740096"/>
              <a:gd name="connsiteX30" fmla="*/ 12265 w 317123"/>
              <a:gd name="connsiteY30" fmla="*/ 378987 h 740096"/>
              <a:gd name="connsiteX31" fmla="*/ 12265 w 317123"/>
              <a:gd name="connsiteY31" fmla="*/ 256099 h 740096"/>
              <a:gd name="connsiteX32" fmla="*/ 98116 w 317123"/>
              <a:gd name="connsiteY32" fmla="*/ 170484 h 740096"/>
              <a:gd name="connsiteX33" fmla="*/ 159096 w 317123"/>
              <a:gd name="connsiteY33" fmla="*/ 0 h 740096"/>
              <a:gd name="connsiteX34" fmla="*/ 235263 w 317123"/>
              <a:gd name="connsiteY34" fmla="*/ 75989 h 740096"/>
              <a:gd name="connsiteX35" fmla="*/ 159096 w 317123"/>
              <a:gd name="connsiteY35" fmla="*/ 151978 h 740096"/>
              <a:gd name="connsiteX36" fmla="*/ 82929 w 317123"/>
              <a:gd name="connsiteY36" fmla="*/ 75989 h 740096"/>
              <a:gd name="connsiteX37" fmla="*/ 159096 w 317123"/>
              <a:gd name="connsiteY37" fmla="*/ 0 h 740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17123" h="740096">
                <a:moveTo>
                  <a:pt x="247541" y="258040"/>
                </a:moveTo>
                <a:cubicBezTo>
                  <a:pt x="244674" y="258040"/>
                  <a:pt x="242380" y="260952"/>
                  <a:pt x="242380" y="263864"/>
                </a:cubicBezTo>
                <a:cubicBezTo>
                  <a:pt x="242380" y="263864"/>
                  <a:pt x="242380" y="263864"/>
                  <a:pt x="242380" y="358797"/>
                </a:cubicBezTo>
                <a:cubicBezTo>
                  <a:pt x="242380" y="358797"/>
                  <a:pt x="242380" y="358797"/>
                  <a:pt x="252702" y="386170"/>
                </a:cubicBezTo>
                <a:cubicBezTo>
                  <a:pt x="252702" y="386170"/>
                  <a:pt x="252702" y="386170"/>
                  <a:pt x="252702" y="263864"/>
                </a:cubicBezTo>
                <a:cubicBezTo>
                  <a:pt x="252702" y="260952"/>
                  <a:pt x="250408" y="258040"/>
                  <a:pt x="247541" y="258040"/>
                </a:cubicBezTo>
                <a:close/>
                <a:moveTo>
                  <a:pt x="70472" y="258040"/>
                </a:moveTo>
                <a:cubicBezTo>
                  <a:pt x="67506" y="258040"/>
                  <a:pt x="65133" y="260954"/>
                  <a:pt x="65133" y="263867"/>
                </a:cubicBezTo>
                <a:cubicBezTo>
                  <a:pt x="65133" y="263867"/>
                  <a:pt x="65133" y="263867"/>
                  <a:pt x="65133" y="383323"/>
                </a:cubicBezTo>
                <a:lnTo>
                  <a:pt x="75811" y="355936"/>
                </a:lnTo>
                <a:cubicBezTo>
                  <a:pt x="75811" y="355936"/>
                  <a:pt x="75811" y="355936"/>
                  <a:pt x="75811" y="263867"/>
                </a:cubicBezTo>
                <a:cubicBezTo>
                  <a:pt x="75811" y="260954"/>
                  <a:pt x="73438" y="258040"/>
                  <a:pt x="70472" y="258040"/>
                </a:cubicBezTo>
                <a:close/>
                <a:moveTo>
                  <a:pt x="98116" y="170484"/>
                </a:moveTo>
                <a:cubicBezTo>
                  <a:pt x="98116" y="170484"/>
                  <a:pt x="98116" y="170484"/>
                  <a:pt x="219008" y="170484"/>
                </a:cubicBezTo>
                <a:cubicBezTo>
                  <a:pt x="266313" y="170484"/>
                  <a:pt x="304859" y="208341"/>
                  <a:pt x="304859" y="256099"/>
                </a:cubicBezTo>
                <a:cubicBezTo>
                  <a:pt x="304859" y="256099"/>
                  <a:pt x="304859" y="256099"/>
                  <a:pt x="304859" y="378987"/>
                </a:cubicBezTo>
                <a:cubicBezTo>
                  <a:pt x="304859" y="404613"/>
                  <a:pt x="293178" y="427327"/>
                  <a:pt x="275074" y="443052"/>
                </a:cubicBezTo>
                <a:cubicBezTo>
                  <a:pt x="275074" y="443052"/>
                  <a:pt x="275074" y="443052"/>
                  <a:pt x="317123" y="550216"/>
                </a:cubicBezTo>
                <a:lnTo>
                  <a:pt x="242369" y="550216"/>
                </a:lnTo>
                <a:cubicBezTo>
                  <a:pt x="242369" y="550216"/>
                  <a:pt x="242369" y="550216"/>
                  <a:pt x="242369" y="701643"/>
                </a:cubicBezTo>
                <a:cubicBezTo>
                  <a:pt x="242369" y="723192"/>
                  <a:pt x="224264" y="740664"/>
                  <a:pt x="202071" y="740082"/>
                </a:cubicBezTo>
                <a:cubicBezTo>
                  <a:pt x="181047" y="739499"/>
                  <a:pt x="164694" y="720862"/>
                  <a:pt x="164694" y="699895"/>
                </a:cubicBezTo>
                <a:cubicBezTo>
                  <a:pt x="164694" y="699895"/>
                  <a:pt x="164694" y="699895"/>
                  <a:pt x="164694" y="550216"/>
                </a:cubicBezTo>
                <a:cubicBezTo>
                  <a:pt x="164694" y="550216"/>
                  <a:pt x="164694" y="550216"/>
                  <a:pt x="153598" y="550216"/>
                </a:cubicBezTo>
                <a:cubicBezTo>
                  <a:pt x="153598" y="550216"/>
                  <a:pt x="153598" y="550216"/>
                  <a:pt x="153598" y="701643"/>
                </a:cubicBezTo>
                <a:cubicBezTo>
                  <a:pt x="153598" y="723192"/>
                  <a:pt x="135493" y="740664"/>
                  <a:pt x="113884" y="740082"/>
                </a:cubicBezTo>
                <a:cubicBezTo>
                  <a:pt x="92275" y="739499"/>
                  <a:pt x="75923" y="720862"/>
                  <a:pt x="75923" y="699895"/>
                </a:cubicBezTo>
                <a:cubicBezTo>
                  <a:pt x="75923" y="699895"/>
                  <a:pt x="75923" y="699895"/>
                  <a:pt x="75923" y="550216"/>
                </a:cubicBezTo>
                <a:cubicBezTo>
                  <a:pt x="75923" y="550216"/>
                  <a:pt x="75923" y="550216"/>
                  <a:pt x="0" y="550216"/>
                </a:cubicBezTo>
                <a:cubicBezTo>
                  <a:pt x="0" y="550216"/>
                  <a:pt x="0" y="550216"/>
                  <a:pt x="42050" y="443052"/>
                </a:cubicBezTo>
                <a:cubicBezTo>
                  <a:pt x="23945" y="427327"/>
                  <a:pt x="12265" y="404613"/>
                  <a:pt x="12265" y="378987"/>
                </a:cubicBezTo>
                <a:cubicBezTo>
                  <a:pt x="12265" y="378987"/>
                  <a:pt x="12265" y="378987"/>
                  <a:pt x="12265" y="256099"/>
                </a:cubicBezTo>
                <a:cubicBezTo>
                  <a:pt x="12265" y="208341"/>
                  <a:pt x="50810" y="170484"/>
                  <a:pt x="98116" y="170484"/>
                </a:cubicBezTo>
                <a:close/>
                <a:moveTo>
                  <a:pt x="159096" y="0"/>
                </a:moveTo>
                <a:cubicBezTo>
                  <a:pt x="201162" y="0"/>
                  <a:pt x="235263" y="34021"/>
                  <a:pt x="235263" y="75989"/>
                </a:cubicBezTo>
                <a:cubicBezTo>
                  <a:pt x="235263" y="117957"/>
                  <a:pt x="201162" y="151978"/>
                  <a:pt x="159096" y="151978"/>
                </a:cubicBezTo>
                <a:cubicBezTo>
                  <a:pt x="117030" y="151978"/>
                  <a:pt x="82929" y="117957"/>
                  <a:pt x="82929" y="75989"/>
                </a:cubicBezTo>
                <a:cubicBezTo>
                  <a:pt x="82929" y="34021"/>
                  <a:pt x="117030" y="0"/>
                  <a:pt x="15909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6" name="Freeform 159">
            <a:extLst>
              <a:ext uri="{FF2B5EF4-FFF2-40B4-BE49-F238E27FC236}">
                <a16:creationId xmlns:a16="http://schemas.microsoft.com/office/drawing/2014/main" id="{09AC8BDE-C783-4427-A9DB-77F573188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0213" y="5180872"/>
            <a:ext cx="221701" cy="517402"/>
          </a:xfrm>
          <a:custGeom>
            <a:avLst/>
            <a:gdLst>
              <a:gd name="connsiteX0" fmla="*/ 247541 w 317123"/>
              <a:gd name="connsiteY0" fmla="*/ 258040 h 740096"/>
              <a:gd name="connsiteX1" fmla="*/ 242380 w 317123"/>
              <a:gd name="connsiteY1" fmla="*/ 263864 h 740096"/>
              <a:gd name="connsiteX2" fmla="*/ 242380 w 317123"/>
              <a:gd name="connsiteY2" fmla="*/ 358797 h 740096"/>
              <a:gd name="connsiteX3" fmla="*/ 252702 w 317123"/>
              <a:gd name="connsiteY3" fmla="*/ 386170 h 740096"/>
              <a:gd name="connsiteX4" fmla="*/ 252702 w 317123"/>
              <a:gd name="connsiteY4" fmla="*/ 263864 h 740096"/>
              <a:gd name="connsiteX5" fmla="*/ 247541 w 317123"/>
              <a:gd name="connsiteY5" fmla="*/ 258040 h 740096"/>
              <a:gd name="connsiteX6" fmla="*/ 70472 w 317123"/>
              <a:gd name="connsiteY6" fmla="*/ 258040 h 740096"/>
              <a:gd name="connsiteX7" fmla="*/ 65133 w 317123"/>
              <a:gd name="connsiteY7" fmla="*/ 263867 h 740096"/>
              <a:gd name="connsiteX8" fmla="*/ 65133 w 317123"/>
              <a:gd name="connsiteY8" fmla="*/ 383323 h 740096"/>
              <a:gd name="connsiteX9" fmla="*/ 75811 w 317123"/>
              <a:gd name="connsiteY9" fmla="*/ 355936 h 740096"/>
              <a:gd name="connsiteX10" fmla="*/ 75811 w 317123"/>
              <a:gd name="connsiteY10" fmla="*/ 263867 h 740096"/>
              <a:gd name="connsiteX11" fmla="*/ 70472 w 317123"/>
              <a:gd name="connsiteY11" fmla="*/ 258040 h 740096"/>
              <a:gd name="connsiteX12" fmla="*/ 98116 w 317123"/>
              <a:gd name="connsiteY12" fmla="*/ 170484 h 740096"/>
              <a:gd name="connsiteX13" fmla="*/ 219008 w 317123"/>
              <a:gd name="connsiteY13" fmla="*/ 170484 h 740096"/>
              <a:gd name="connsiteX14" fmla="*/ 304859 w 317123"/>
              <a:gd name="connsiteY14" fmla="*/ 256099 h 740096"/>
              <a:gd name="connsiteX15" fmla="*/ 304859 w 317123"/>
              <a:gd name="connsiteY15" fmla="*/ 378987 h 740096"/>
              <a:gd name="connsiteX16" fmla="*/ 275074 w 317123"/>
              <a:gd name="connsiteY16" fmla="*/ 443052 h 740096"/>
              <a:gd name="connsiteX17" fmla="*/ 317123 w 317123"/>
              <a:gd name="connsiteY17" fmla="*/ 550216 h 740096"/>
              <a:gd name="connsiteX18" fmla="*/ 242369 w 317123"/>
              <a:gd name="connsiteY18" fmla="*/ 550216 h 740096"/>
              <a:gd name="connsiteX19" fmla="*/ 242369 w 317123"/>
              <a:gd name="connsiteY19" fmla="*/ 701643 h 740096"/>
              <a:gd name="connsiteX20" fmla="*/ 202071 w 317123"/>
              <a:gd name="connsiteY20" fmla="*/ 740082 h 740096"/>
              <a:gd name="connsiteX21" fmla="*/ 164694 w 317123"/>
              <a:gd name="connsiteY21" fmla="*/ 699895 h 740096"/>
              <a:gd name="connsiteX22" fmla="*/ 164694 w 317123"/>
              <a:gd name="connsiteY22" fmla="*/ 550216 h 740096"/>
              <a:gd name="connsiteX23" fmla="*/ 153598 w 317123"/>
              <a:gd name="connsiteY23" fmla="*/ 550216 h 740096"/>
              <a:gd name="connsiteX24" fmla="*/ 153598 w 317123"/>
              <a:gd name="connsiteY24" fmla="*/ 701643 h 740096"/>
              <a:gd name="connsiteX25" fmla="*/ 113884 w 317123"/>
              <a:gd name="connsiteY25" fmla="*/ 740082 h 740096"/>
              <a:gd name="connsiteX26" fmla="*/ 75923 w 317123"/>
              <a:gd name="connsiteY26" fmla="*/ 699895 h 740096"/>
              <a:gd name="connsiteX27" fmla="*/ 75923 w 317123"/>
              <a:gd name="connsiteY27" fmla="*/ 550216 h 740096"/>
              <a:gd name="connsiteX28" fmla="*/ 0 w 317123"/>
              <a:gd name="connsiteY28" fmla="*/ 550216 h 740096"/>
              <a:gd name="connsiteX29" fmla="*/ 42050 w 317123"/>
              <a:gd name="connsiteY29" fmla="*/ 443052 h 740096"/>
              <a:gd name="connsiteX30" fmla="*/ 12265 w 317123"/>
              <a:gd name="connsiteY30" fmla="*/ 378987 h 740096"/>
              <a:gd name="connsiteX31" fmla="*/ 12265 w 317123"/>
              <a:gd name="connsiteY31" fmla="*/ 256099 h 740096"/>
              <a:gd name="connsiteX32" fmla="*/ 98116 w 317123"/>
              <a:gd name="connsiteY32" fmla="*/ 170484 h 740096"/>
              <a:gd name="connsiteX33" fmla="*/ 159096 w 317123"/>
              <a:gd name="connsiteY33" fmla="*/ 0 h 740096"/>
              <a:gd name="connsiteX34" fmla="*/ 235263 w 317123"/>
              <a:gd name="connsiteY34" fmla="*/ 75989 h 740096"/>
              <a:gd name="connsiteX35" fmla="*/ 159096 w 317123"/>
              <a:gd name="connsiteY35" fmla="*/ 151978 h 740096"/>
              <a:gd name="connsiteX36" fmla="*/ 82929 w 317123"/>
              <a:gd name="connsiteY36" fmla="*/ 75989 h 740096"/>
              <a:gd name="connsiteX37" fmla="*/ 159096 w 317123"/>
              <a:gd name="connsiteY37" fmla="*/ 0 h 740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17123" h="740096">
                <a:moveTo>
                  <a:pt x="247541" y="258040"/>
                </a:moveTo>
                <a:cubicBezTo>
                  <a:pt x="244674" y="258040"/>
                  <a:pt x="242380" y="260952"/>
                  <a:pt x="242380" y="263864"/>
                </a:cubicBezTo>
                <a:cubicBezTo>
                  <a:pt x="242380" y="263864"/>
                  <a:pt x="242380" y="263864"/>
                  <a:pt x="242380" y="358797"/>
                </a:cubicBezTo>
                <a:cubicBezTo>
                  <a:pt x="242380" y="358797"/>
                  <a:pt x="242380" y="358797"/>
                  <a:pt x="252702" y="386170"/>
                </a:cubicBezTo>
                <a:cubicBezTo>
                  <a:pt x="252702" y="386170"/>
                  <a:pt x="252702" y="386170"/>
                  <a:pt x="252702" y="263864"/>
                </a:cubicBezTo>
                <a:cubicBezTo>
                  <a:pt x="252702" y="260952"/>
                  <a:pt x="250408" y="258040"/>
                  <a:pt x="247541" y="258040"/>
                </a:cubicBezTo>
                <a:close/>
                <a:moveTo>
                  <a:pt x="70472" y="258040"/>
                </a:moveTo>
                <a:cubicBezTo>
                  <a:pt x="67506" y="258040"/>
                  <a:pt x="65133" y="260954"/>
                  <a:pt x="65133" y="263867"/>
                </a:cubicBezTo>
                <a:cubicBezTo>
                  <a:pt x="65133" y="263867"/>
                  <a:pt x="65133" y="263867"/>
                  <a:pt x="65133" y="383323"/>
                </a:cubicBezTo>
                <a:lnTo>
                  <a:pt x="75811" y="355936"/>
                </a:lnTo>
                <a:cubicBezTo>
                  <a:pt x="75811" y="355936"/>
                  <a:pt x="75811" y="355936"/>
                  <a:pt x="75811" y="263867"/>
                </a:cubicBezTo>
                <a:cubicBezTo>
                  <a:pt x="75811" y="260954"/>
                  <a:pt x="73438" y="258040"/>
                  <a:pt x="70472" y="258040"/>
                </a:cubicBezTo>
                <a:close/>
                <a:moveTo>
                  <a:pt x="98116" y="170484"/>
                </a:moveTo>
                <a:cubicBezTo>
                  <a:pt x="98116" y="170484"/>
                  <a:pt x="98116" y="170484"/>
                  <a:pt x="219008" y="170484"/>
                </a:cubicBezTo>
                <a:cubicBezTo>
                  <a:pt x="266313" y="170484"/>
                  <a:pt x="304859" y="208341"/>
                  <a:pt x="304859" y="256099"/>
                </a:cubicBezTo>
                <a:cubicBezTo>
                  <a:pt x="304859" y="256099"/>
                  <a:pt x="304859" y="256099"/>
                  <a:pt x="304859" y="378987"/>
                </a:cubicBezTo>
                <a:cubicBezTo>
                  <a:pt x="304859" y="404613"/>
                  <a:pt x="293178" y="427327"/>
                  <a:pt x="275074" y="443052"/>
                </a:cubicBezTo>
                <a:cubicBezTo>
                  <a:pt x="275074" y="443052"/>
                  <a:pt x="275074" y="443052"/>
                  <a:pt x="317123" y="550216"/>
                </a:cubicBezTo>
                <a:lnTo>
                  <a:pt x="242369" y="550216"/>
                </a:lnTo>
                <a:cubicBezTo>
                  <a:pt x="242369" y="550216"/>
                  <a:pt x="242369" y="550216"/>
                  <a:pt x="242369" y="701643"/>
                </a:cubicBezTo>
                <a:cubicBezTo>
                  <a:pt x="242369" y="723192"/>
                  <a:pt x="224264" y="740664"/>
                  <a:pt x="202071" y="740082"/>
                </a:cubicBezTo>
                <a:cubicBezTo>
                  <a:pt x="181047" y="739499"/>
                  <a:pt x="164694" y="720862"/>
                  <a:pt x="164694" y="699895"/>
                </a:cubicBezTo>
                <a:cubicBezTo>
                  <a:pt x="164694" y="699895"/>
                  <a:pt x="164694" y="699895"/>
                  <a:pt x="164694" y="550216"/>
                </a:cubicBezTo>
                <a:cubicBezTo>
                  <a:pt x="164694" y="550216"/>
                  <a:pt x="164694" y="550216"/>
                  <a:pt x="153598" y="550216"/>
                </a:cubicBezTo>
                <a:cubicBezTo>
                  <a:pt x="153598" y="550216"/>
                  <a:pt x="153598" y="550216"/>
                  <a:pt x="153598" y="701643"/>
                </a:cubicBezTo>
                <a:cubicBezTo>
                  <a:pt x="153598" y="723192"/>
                  <a:pt x="135493" y="740664"/>
                  <a:pt x="113884" y="740082"/>
                </a:cubicBezTo>
                <a:cubicBezTo>
                  <a:pt x="92275" y="739499"/>
                  <a:pt x="75923" y="720862"/>
                  <a:pt x="75923" y="699895"/>
                </a:cubicBezTo>
                <a:cubicBezTo>
                  <a:pt x="75923" y="699895"/>
                  <a:pt x="75923" y="699895"/>
                  <a:pt x="75923" y="550216"/>
                </a:cubicBezTo>
                <a:cubicBezTo>
                  <a:pt x="75923" y="550216"/>
                  <a:pt x="75923" y="550216"/>
                  <a:pt x="0" y="550216"/>
                </a:cubicBezTo>
                <a:cubicBezTo>
                  <a:pt x="0" y="550216"/>
                  <a:pt x="0" y="550216"/>
                  <a:pt x="42050" y="443052"/>
                </a:cubicBezTo>
                <a:cubicBezTo>
                  <a:pt x="23945" y="427327"/>
                  <a:pt x="12265" y="404613"/>
                  <a:pt x="12265" y="378987"/>
                </a:cubicBezTo>
                <a:cubicBezTo>
                  <a:pt x="12265" y="378987"/>
                  <a:pt x="12265" y="378987"/>
                  <a:pt x="12265" y="256099"/>
                </a:cubicBezTo>
                <a:cubicBezTo>
                  <a:pt x="12265" y="208341"/>
                  <a:pt x="50810" y="170484"/>
                  <a:pt x="98116" y="170484"/>
                </a:cubicBezTo>
                <a:close/>
                <a:moveTo>
                  <a:pt x="159096" y="0"/>
                </a:moveTo>
                <a:cubicBezTo>
                  <a:pt x="201162" y="0"/>
                  <a:pt x="235263" y="34021"/>
                  <a:pt x="235263" y="75989"/>
                </a:cubicBezTo>
                <a:cubicBezTo>
                  <a:pt x="235263" y="117957"/>
                  <a:pt x="201162" y="151978"/>
                  <a:pt x="159096" y="151978"/>
                </a:cubicBezTo>
                <a:cubicBezTo>
                  <a:pt x="117030" y="151978"/>
                  <a:pt x="82929" y="117957"/>
                  <a:pt x="82929" y="75989"/>
                </a:cubicBezTo>
                <a:cubicBezTo>
                  <a:pt x="82929" y="34021"/>
                  <a:pt x="117030" y="0"/>
                  <a:pt x="15909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7" name="Freeform 160">
            <a:extLst>
              <a:ext uri="{FF2B5EF4-FFF2-40B4-BE49-F238E27FC236}">
                <a16:creationId xmlns:a16="http://schemas.microsoft.com/office/drawing/2014/main" id="{3E727B70-5152-4E53-ACF6-CDF2B739D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5217" y="5180872"/>
            <a:ext cx="221701" cy="517402"/>
          </a:xfrm>
          <a:custGeom>
            <a:avLst/>
            <a:gdLst>
              <a:gd name="connsiteX0" fmla="*/ 247541 w 317123"/>
              <a:gd name="connsiteY0" fmla="*/ 258040 h 740096"/>
              <a:gd name="connsiteX1" fmla="*/ 242380 w 317123"/>
              <a:gd name="connsiteY1" fmla="*/ 263864 h 740096"/>
              <a:gd name="connsiteX2" fmla="*/ 242380 w 317123"/>
              <a:gd name="connsiteY2" fmla="*/ 358797 h 740096"/>
              <a:gd name="connsiteX3" fmla="*/ 252702 w 317123"/>
              <a:gd name="connsiteY3" fmla="*/ 386170 h 740096"/>
              <a:gd name="connsiteX4" fmla="*/ 252702 w 317123"/>
              <a:gd name="connsiteY4" fmla="*/ 263864 h 740096"/>
              <a:gd name="connsiteX5" fmla="*/ 247541 w 317123"/>
              <a:gd name="connsiteY5" fmla="*/ 258040 h 740096"/>
              <a:gd name="connsiteX6" fmla="*/ 70472 w 317123"/>
              <a:gd name="connsiteY6" fmla="*/ 258040 h 740096"/>
              <a:gd name="connsiteX7" fmla="*/ 65133 w 317123"/>
              <a:gd name="connsiteY7" fmla="*/ 263867 h 740096"/>
              <a:gd name="connsiteX8" fmla="*/ 65133 w 317123"/>
              <a:gd name="connsiteY8" fmla="*/ 383323 h 740096"/>
              <a:gd name="connsiteX9" fmla="*/ 75811 w 317123"/>
              <a:gd name="connsiteY9" fmla="*/ 355936 h 740096"/>
              <a:gd name="connsiteX10" fmla="*/ 75811 w 317123"/>
              <a:gd name="connsiteY10" fmla="*/ 263867 h 740096"/>
              <a:gd name="connsiteX11" fmla="*/ 70472 w 317123"/>
              <a:gd name="connsiteY11" fmla="*/ 258040 h 740096"/>
              <a:gd name="connsiteX12" fmla="*/ 98116 w 317123"/>
              <a:gd name="connsiteY12" fmla="*/ 170484 h 740096"/>
              <a:gd name="connsiteX13" fmla="*/ 219008 w 317123"/>
              <a:gd name="connsiteY13" fmla="*/ 170484 h 740096"/>
              <a:gd name="connsiteX14" fmla="*/ 304859 w 317123"/>
              <a:gd name="connsiteY14" fmla="*/ 256099 h 740096"/>
              <a:gd name="connsiteX15" fmla="*/ 304859 w 317123"/>
              <a:gd name="connsiteY15" fmla="*/ 378987 h 740096"/>
              <a:gd name="connsiteX16" fmla="*/ 275074 w 317123"/>
              <a:gd name="connsiteY16" fmla="*/ 443052 h 740096"/>
              <a:gd name="connsiteX17" fmla="*/ 317123 w 317123"/>
              <a:gd name="connsiteY17" fmla="*/ 550216 h 740096"/>
              <a:gd name="connsiteX18" fmla="*/ 242369 w 317123"/>
              <a:gd name="connsiteY18" fmla="*/ 550216 h 740096"/>
              <a:gd name="connsiteX19" fmla="*/ 242369 w 317123"/>
              <a:gd name="connsiteY19" fmla="*/ 701643 h 740096"/>
              <a:gd name="connsiteX20" fmla="*/ 202071 w 317123"/>
              <a:gd name="connsiteY20" fmla="*/ 740082 h 740096"/>
              <a:gd name="connsiteX21" fmla="*/ 164694 w 317123"/>
              <a:gd name="connsiteY21" fmla="*/ 699895 h 740096"/>
              <a:gd name="connsiteX22" fmla="*/ 164694 w 317123"/>
              <a:gd name="connsiteY22" fmla="*/ 550216 h 740096"/>
              <a:gd name="connsiteX23" fmla="*/ 153598 w 317123"/>
              <a:gd name="connsiteY23" fmla="*/ 550216 h 740096"/>
              <a:gd name="connsiteX24" fmla="*/ 153598 w 317123"/>
              <a:gd name="connsiteY24" fmla="*/ 701643 h 740096"/>
              <a:gd name="connsiteX25" fmla="*/ 113884 w 317123"/>
              <a:gd name="connsiteY25" fmla="*/ 740082 h 740096"/>
              <a:gd name="connsiteX26" fmla="*/ 75923 w 317123"/>
              <a:gd name="connsiteY26" fmla="*/ 699895 h 740096"/>
              <a:gd name="connsiteX27" fmla="*/ 75923 w 317123"/>
              <a:gd name="connsiteY27" fmla="*/ 550216 h 740096"/>
              <a:gd name="connsiteX28" fmla="*/ 0 w 317123"/>
              <a:gd name="connsiteY28" fmla="*/ 550216 h 740096"/>
              <a:gd name="connsiteX29" fmla="*/ 42050 w 317123"/>
              <a:gd name="connsiteY29" fmla="*/ 443052 h 740096"/>
              <a:gd name="connsiteX30" fmla="*/ 12265 w 317123"/>
              <a:gd name="connsiteY30" fmla="*/ 378987 h 740096"/>
              <a:gd name="connsiteX31" fmla="*/ 12265 w 317123"/>
              <a:gd name="connsiteY31" fmla="*/ 256099 h 740096"/>
              <a:gd name="connsiteX32" fmla="*/ 98116 w 317123"/>
              <a:gd name="connsiteY32" fmla="*/ 170484 h 740096"/>
              <a:gd name="connsiteX33" fmla="*/ 159096 w 317123"/>
              <a:gd name="connsiteY33" fmla="*/ 0 h 740096"/>
              <a:gd name="connsiteX34" fmla="*/ 235263 w 317123"/>
              <a:gd name="connsiteY34" fmla="*/ 75989 h 740096"/>
              <a:gd name="connsiteX35" fmla="*/ 159096 w 317123"/>
              <a:gd name="connsiteY35" fmla="*/ 151978 h 740096"/>
              <a:gd name="connsiteX36" fmla="*/ 82929 w 317123"/>
              <a:gd name="connsiteY36" fmla="*/ 75989 h 740096"/>
              <a:gd name="connsiteX37" fmla="*/ 159096 w 317123"/>
              <a:gd name="connsiteY37" fmla="*/ 0 h 740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17123" h="740096">
                <a:moveTo>
                  <a:pt x="247541" y="258040"/>
                </a:moveTo>
                <a:cubicBezTo>
                  <a:pt x="244674" y="258040"/>
                  <a:pt x="242380" y="260952"/>
                  <a:pt x="242380" y="263864"/>
                </a:cubicBezTo>
                <a:cubicBezTo>
                  <a:pt x="242380" y="263864"/>
                  <a:pt x="242380" y="263864"/>
                  <a:pt x="242380" y="358797"/>
                </a:cubicBezTo>
                <a:cubicBezTo>
                  <a:pt x="242380" y="358797"/>
                  <a:pt x="242380" y="358797"/>
                  <a:pt x="252702" y="386170"/>
                </a:cubicBezTo>
                <a:cubicBezTo>
                  <a:pt x="252702" y="386170"/>
                  <a:pt x="252702" y="386170"/>
                  <a:pt x="252702" y="263864"/>
                </a:cubicBezTo>
                <a:cubicBezTo>
                  <a:pt x="252702" y="260952"/>
                  <a:pt x="250408" y="258040"/>
                  <a:pt x="247541" y="258040"/>
                </a:cubicBezTo>
                <a:close/>
                <a:moveTo>
                  <a:pt x="70472" y="258040"/>
                </a:moveTo>
                <a:cubicBezTo>
                  <a:pt x="67506" y="258040"/>
                  <a:pt x="65133" y="260954"/>
                  <a:pt x="65133" y="263867"/>
                </a:cubicBezTo>
                <a:cubicBezTo>
                  <a:pt x="65133" y="263867"/>
                  <a:pt x="65133" y="263867"/>
                  <a:pt x="65133" y="383323"/>
                </a:cubicBezTo>
                <a:lnTo>
                  <a:pt x="75811" y="355936"/>
                </a:lnTo>
                <a:cubicBezTo>
                  <a:pt x="75811" y="355936"/>
                  <a:pt x="75811" y="355936"/>
                  <a:pt x="75811" y="263867"/>
                </a:cubicBezTo>
                <a:cubicBezTo>
                  <a:pt x="75811" y="260954"/>
                  <a:pt x="73438" y="258040"/>
                  <a:pt x="70472" y="258040"/>
                </a:cubicBezTo>
                <a:close/>
                <a:moveTo>
                  <a:pt x="98116" y="170484"/>
                </a:moveTo>
                <a:cubicBezTo>
                  <a:pt x="98116" y="170484"/>
                  <a:pt x="98116" y="170484"/>
                  <a:pt x="219008" y="170484"/>
                </a:cubicBezTo>
                <a:cubicBezTo>
                  <a:pt x="266313" y="170484"/>
                  <a:pt x="304859" y="208341"/>
                  <a:pt x="304859" y="256099"/>
                </a:cubicBezTo>
                <a:cubicBezTo>
                  <a:pt x="304859" y="256099"/>
                  <a:pt x="304859" y="256099"/>
                  <a:pt x="304859" y="378987"/>
                </a:cubicBezTo>
                <a:cubicBezTo>
                  <a:pt x="304859" y="404613"/>
                  <a:pt x="293178" y="427327"/>
                  <a:pt x="275074" y="443052"/>
                </a:cubicBezTo>
                <a:cubicBezTo>
                  <a:pt x="275074" y="443052"/>
                  <a:pt x="275074" y="443052"/>
                  <a:pt x="317123" y="550216"/>
                </a:cubicBezTo>
                <a:lnTo>
                  <a:pt x="242369" y="550216"/>
                </a:lnTo>
                <a:cubicBezTo>
                  <a:pt x="242369" y="550216"/>
                  <a:pt x="242369" y="550216"/>
                  <a:pt x="242369" y="701643"/>
                </a:cubicBezTo>
                <a:cubicBezTo>
                  <a:pt x="242369" y="723192"/>
                  <a:pt x="224264" y="740664"/>
                  <a:pt x="202071" y="740082"/>
                </a:cubicBezTo>
                <a:cubicBezTo>
                  <a:pt x="181047" y="739499"/>
                  <a:pt x="164694" y="720862"/>
                  <a:pt x="164694" y="699895"/>
                </a:cubicBezTo>
                <a:cubicBezTo>
                  <a:pt x="164694" y="699895"/>
                  <a:pt x="164694" y="699895"/>
                  <a:pt x="164694" y="550216"/>
                </a:cubicBezTo>
                <a:cubicBezTo>
                  <a:pt x="164694" y="550216"/>
                  <a:pt x="164694" y="550216"/>
                  <a:pt x="153598" y="550216"/>
                </a:cubicBezTo>
                <a:cubicBezTo>
                  <a:pt x="153598" y="550216"/>
                  <a:pt x="153598" y="550216"/>
                  <a:pt x="153598" y="701643"/>
                </a:cubicBezTo>
                <a:cubicBezTo>
                  <a:pt x="153598" y="723192"/>
                  <a:pt x="135493" y="740664"/>
                  <a:pt x="113884" y="740082"/>
                </a:cubicBezTo>
                <a:cubicBezTo>
                  <a:pt x="92275" y="739499"/>
                  <a:pt x="75923" y="720862"/>
                  <a:pt x="75923" y="699895"/>
                </a:cubicBezTo>
                <a:cubicBezTo>
                  <a:pt x="75923" y="699895"/>
                  <a:pt x="75923" y="699895"/>
                  <a:pt x="75923" y="550216"/>
                </a:cubicBezTo>
                <a:cubicBezTo>
                  <a:pt x="75923" y="550216"/>
                  <a:pt x="75923" y="550216"/>
                  <a:pt x="0" y="550216"/>
                </a:cubicBezTo>
                <a:cubicBezTo>
                  <a:pt x="0" y="550216"/>
                  <a:pt x="0" y="550216"/>
                  <a:pt x="42050" y="443052"/>
                </a:cubicBezTo>
                <a:cubicBezTo>
                  <a:pt x="23945" y="427327"/>
                  <a:pt x="12265" y="404613"/>
                  <a:pt x="12265" y="378987"/>
                </a:cubicBezTo>
                <a:cubicBezTo>
                  <a:pt x="12265" y="378987"/>
                  <a:pt x="12265" y="378987"/>
                  <a:pt x="12265" y="256099"/>
                </a:cubicBezTo>
                <a:cubicBezTo>
                  <a:pt x="12265" y="208341"/>
                  <a:pt x="50810" y="170484"/>
                  <a:pt x="98116" y="170484"/>
                </a:cubicBezTo>
                <a:close/>
                <a:moveTo>
                  <a:pt x="159096" y="0"/>
                </a:moveTo>
                <a:cubicBezTo>
                  <a:pt x="201162" y="0"/>
                  <a:pt x="235263" y="34021"/>
                  <a:pt x="235263" y="75989"/>
                </a:cubicBezTo>
                <a:cubicBezTo>
                  <a:pt x="235263" y="117957"/>
                  <a:pt x="201162" y="151978"/>
                  <a:pt x="159096" y="151978"/>
                </a:cubicBezTo>
                <a:cubicBezTo>
                  <a:pt x="117030" y="151978"/>
                  <a:pt x="82929" y="117957"/>
                  <a:pt x="82929" y="75989"/>
                </a:cubicBezTo>
                <a:cubicBezTo>
                  <a:pt x="82929" y="34021"/>
                  <a:pt x="117030" y="0"/>
                  <a:pt x="15909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8" name="Freeform 161">
            <a:extLst>
              <a:ext uri="{FF2B5EF4-FFF2-40B4-BE49-F238E27FC236}">
                <a16:creationId xmlns:a16="http://schemas.microsoft.com/office/drawing/2014/main" id="{0E9EEFE5-7A7C-4455-8E80-379E96B0A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0221" y="5180872"/>
            <a:ext cx="221701" cy="517402"/>
          </a:xfrm>
          <a:custGeom>
            <a:avLst/>
            <a:gdLst>
              <a:gd name="connsiteX0" fmla="*/ 247541 w 317123"/>
              <a:gd name="connsiteY0" fmla="*/ 258040 h 740096"/>
              <a:gd name="connsiteX1" fmla="*/ 242380 w 317123"/>
              <a:gd name="connsiteY1" fmla="*/ 263864 h 740096"/>
              <a:gd name="connsiteX2" fmla="*/ 242380 w 317123"/>
              <a:gd name="connsiteY2" fmla="*/ 358797 h 740096"/>
              <a:gd name="connsiteX3" fmla="*/ 252702 w 317123"/>
              <a:gd name="connsiteY3" fmla="*/ 386170 h 740096"/>
              <a:gd name="connsiteX4" fmla="*/ 252702 w 317123"/>
              <a:gd name="connsiteY4" fmla="*/ 263864 h 740096"/>
              <a:gd name="connsiteX5" fmla="*/ 247541 w 317123"/>
              <a:gd name="connsiteY5" fmla="*/ 258040 h 740096"/>
              <a:gd name="connsiteX6" fmla="*/ 70472 w 317123"/>
              <a:gd name="connsiteY6" fmla="*/ 258040 h 740096"/>
              <a:gd name="connsiteX7" fmla="*/ 65133 w 317123"/>
              <a:gd name="connsiteY7" fmla="*/ 263867 h 740096"/>
              <a:gd name="connsiteX8" fmla="*/ 65133 w 317123"/>
              <a:gd name="connsiteY8" fmla="*/ 383323 h 740096"/>
              <a:gd name="connsiteX9" fmla="*/ 75811 w 317123"/>
              <a:gd name="connsiteY9" fmla="*/ 355936 h 740096"/>
              <a:gd name="connsiteX10" fmla="*/ 75811 w 317123"/>
              <a:gd name="connsiteY10" fmla="*/ 263867 h 740096"/>
              <a:gd name="connsiteX11" fmla="*/ 70472 w 317123"/>
              <a:gd name="connsiteY11" fmla="*/ 258040 h 740096"/>
              <a:gd name="connsiteX12" fmla="*/ 98116 w 317123"/>
              <a:gd name="connsiteY12" fmla="*/ 170484 h 740096"/>
              <a:gd name="connsiteX13" fmla="*/ 219008 w 317123"/>
              <a:gd name="connsiteY13" fmla="*/ 170484 h 740096"/>
              <a:gd name="connsiteX14" fmla="*/ 304859 w 317123"/>
              <a:gd name="connsiteY14" fmla="*/ 256099 h 740096"/>
              <a:gd name="connsiteX15" fmla="*/ 304859 w 317123"/>
              <a:gd name="connsiteY15" fmla="*/ 378987 h 740096"/>
              <a:gd name="connsiteX16" fmla="*/ 275074 w 317123"/>
              <a:gd name="connsiteY16" fmla="*/ 443052 h 740096"/>
              <a:gd name="connsiteX17" fmla="*/ 317123 w 317123"/>
              <a:gd name="connsiteY17" fmla="*/ 550216 h 740096"/>
              <a:gd name="connsiteX18" fmla="*/ 242369 w 317123"/>
              <a:gd name="connsiteY18" fmla="*/ 550216 h 740096"/>
              <a:gd name="connsiteX19" fmla="*/ 242369 w 317123"/>
              <a:gd name="connsiteY19" fmla="*/ 701643 h 740096"/>
              <a:gd name="connsiteX20" fmla="*/ 202071 w 317123"/>
              <a:gd name="connsiteY20" fmla="*/ 740082 h 740096"/>
              <a:gd name="connsiteX21" fmla="*/ 164694 w 317123"/>
              <a:gd name="connsiteY21" fmla="*/ 699895 h 740096"/>
              <a:gd name="connsiteX22" fmla="*/ 164694 w 317123"/>
              <a:gd name="connsiteY22" fmla="*/ 550216 h 740096"/>
              <a:gd name="connsiteX23" fmla="*/ 153598 w 317123"/>
              <a:gd name="connsiteY23" fmla="*/ 550216 h 740096"/>
              <a:gd name="connsiteX24" fmla="*/ 153598 w 317123"/>
              <a:gd name="connsiteY24" fmla="*/ 701643 h 740096"/>
              <a:gd name="connsiteX25" fmla="*/ 113884 w 317123"/>
              <a:gd name="connsiteY25" fmla="*/ 740082 h 740096"/>
              <a:gd name="connsiteX26" fmla="*/ 75923 w 317123"/>
              <a:gd name="connsiteY26" fmla="*/ 699895 h 740096"/>
              <a:gd name="connsiteX27" fmla="*/ 75923 w 317123"/>
              <a:gd name="connsiteY27" fmla="*/ 550216 h 740096"/>
              <a:gd name="connsiteX28" fmla="*/ 0 w 317123"/>
              <a:gd name="connsiteY28" fmla="*/ 550216 h 740096"/>
              <a:gd name="connsiteX29" fmla="*/ 42050 w 317123"/>
              <a:gd name="connsiteY29" fmla="*/ 443052 h 740096"/>
              <a:gd name="connsiteX30" fmla="*/ 12265 w 317123"/>
              <a:gd name="connsiteY30" fmla="*/ 378987 h 740096"/>
              <a:gd name="connsiteX31" fmla="*/ 12265 w 317123"/>
              <a:gd name="connsiteY31" fmla="*/ 256099 h 740096"/>
              <a:gd name="connsiteX32" fmla="*/ 98116 w 317123"/>
              <a:gd name="connsiteY32" fmla="*/ 170484 h 740096"/>
              <a:gd name="connsiteX33" fmla="*/ 159096 w 317123"/>
              <a:gd name="connsiteY33" fmla="*/ 0 h 740096"/>
              <a:gd name="connsiteX34" fmla="*/ 235263 w 317123"/>
              <a:gd name="connsiteY34" fmla="*/ 75989 h 740096"/>
              <a:gd name="connsiteX35" fmla="*/ 159096 w 317123"/>
              <a:gd name="connsiteY35" fmla="*/ 151978 h 740096"/>
              <a:gd name="connsiteX36" fmla="*/ 82929 w 317123"/>
              <a:gd name="connsiteY36" fmla="*/ 75989 h 740096"/>
              <a:gd name="connsiteX37" fmla="*/ 159096 w 317123"/>
              <a:gd name="connsiteY37" fmla="*/ 0 h 740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17123" h="740096">
                <a:moveTo>
                  <a:pt x="247541" y="258040"/>
                </a:moveTo>
                <a:cubicBezTo>
                  <a:pt x="244674" y="258040"/>
                  <a:pt x="242380" y="260952"/>
                  <a:pt x="242380" y="263864"/>
                </a:cubicBezTo>
                <a:cubicBezTo>
                  <a:pt x="242380" y="263864"/>
                  <a:pt x="242380" y="263864"/>
                  <a:pt x="242380" y="358797"/>
                </a:cubicBezTo>
                <a:cubicBezTo>
                  <a:pt x="242380" y="358797"/>
                  <a:pt x="242380" y="358797"/>
                  <a:pt x="252702" y="386170"/>
                </a:cubicBezTo>
                <a:cubicBezTo>
                  <a:pt x="252702" y="386170"/>
                  <a:pt x="252702" y="386170"/>
                  <a:pt x="252702" y="263864"/>
                </a:cubicBezTo>
                <a:cubicBezTo>
                  <a:pt x="252702" y="260952"/>
                  <a:pt x="250408" y="258040"/>
                  <a:pt x="247541" y="258040"/>
                </a:cubicBezTo>
                <a:close/>
                <a:moveTo>
                  <a:pt x="70472" y="258040"/>
                </a:moveTo>
                <a:cubicBezTo>
                  <a:pt x="67506" y="258040"/>
                  <a:pt x="65133" y="260954"/>
                  <a:pt x="65133" y="263867"/>
                </a:cubicBezTo>
                <a:cubicBezTo>
                  <a:pt x="65133" y="263867"/>
                  <a:pt x="65133" y="263867"/>
                  <a:pt x="65133" y="383323"/>
                </a:cubicBezTo>
                <a:lnTo>
                  <a:pt x="75811" y="355936"/>
                </a:lnTo>
                <a:cubicBezTo>
                  <a:pt x="75811" y="355936"/>
                  <a:pt x="75811" y="355936"/>
                  <a:pt x="75811" y="263867"/>
                </a:cubicBezTo>
                <a:cubicBezTo>
                  <a:pt x="75811" y="260954"/>
                  <a:pt x="73438" y="258040"/>
                  <a:pt x="70472" y="258040"/>
                </a:cubicBezTo>
                <a:close/>
                <a:moveTo>
                  <a:pt x="98116" y="170484"/>
                </a:moveTo>
                <a:cubicBezTo>
                  <a:pt x="98116" y="170484"/>
                  <a:pt x="98116" y="170484"/>
                  <a:pt x="219008" y="170484"/>
                </a:cubicBezTo>
                <a:cubicBezTo>
                  <a:pt x="266313" y="170484"/>
                  <a:pt x="304859" y="208341"/>
                  <a:pt x="304859" y="256099"/>
                </a:cubicBezTo>
                <a:cubicBezTo>
                  <a:pt x="304859" y="256099"/>
                  <a:pt x="304859" y="256099"/>
                  <a:pt x="304859" y="378987"/>
                </a:cubicBezTo>
                <a:cubicBezTo>
                  <a:pt x="304859" y="404613"/>
                  <a:pt x="293178" y="427327"/>
                  <a:pt x="275074" y="443052"/>
                </a:cubicBezTo>
                <a:cubicBezTo>
                  <a:pt x="275074" y="443052"/>
                  <a:pt x="275074" y="443052"/>
                  <a:pt x="317123" y="550216"/>
                </a:cubicBezTo>
                <a:lnTo>
                  <a:pt x="242369" y="550216"/>
                </a:lnTo>
                <a:cubicBezTo>
                  <a:pt x="242369" y="550216"/>
                  <a:pt x="242369" y="550216"/>
                  <a:pt x="242369" y="701643"/>
                </a:cubicBezTo>
                <a:cubicBezTo>
                  <a:pt x="242369" y="723192"/>
                  <a:pt x="224264" y="740664"/>
                  <a:pt x="202071" y="740082"/>
                </a:cubicBezTo>
                <a:cubicBezTo>
                  <a:pt x="181047" y="739499"/>
                  <a:pt x="164694" y="720862"/>
                  <a:pt x="164694" y="699895"/>
                </a:cubicBezTo>
                <a:cubicBezTo>
                  <a:pt x="164694" y="699895"/>
                  <a:pt x="164694" y="699895"/>
                  <a:pt x="164694" y="550216"/>
                </a:cubicBezTo>
                <a:cubicBezTo>
                  <a:pt x="164694" y="550216"/>
                  <a:pt x="164694" y="550216"/>
                  <a:pt x="153598" y="550216"/>
                </a:cubicBezTo>
                <a:cubicBezTo>
                  <a:pt x="153598" y="550216"/>
                  <a:pt x="153598" y="550216"/>
                  <a:pt x="153598" y="701643"/>
                </a:cubicBezTo>
                <a:cubicBezTo>
                  <a:pt x="153598" y="723192"/>
                  <a:pt x="135493" y="740664"/>
                  <a:pt x="113884" y="740082"/>
                </a:cubicBezTo>
                <a:cubicBezTo>
                  <a:pt x="92275" y="739499"/>
                  <a:pt x="75923" y="720862"/>
                  <a:pt x="75923" y="699895"/>
                </a:cubicBezTo>
                <a:cubicBezTo>
                  <a:pt x="75923" y="699895"/>
                  <a:pt x="75923" y="699895"/>
                  <a:pt x="75923" y="550216"/>
                </a:cubicBezTo>
                <a:cubicBezTo>
                  <a:pt x="75923" y="550216"/>
                  <a:pt x="75923" y="550216"/>
                  <a:pt x="0" y="550216"/>
                </a:cubicBezTo>
                <a:cubicBezTo>
                  <a:pt x="0" y="550216"/>
                  <a:pt x="0" y="550216"/>
                  <a:pt x="42050" y="443052"/>
                </a:cubicBezTo>
                <a:cubicBezTo>
                  <a:pt x="23945" y="427327"/>
                  <a:pt x="12265" y="404613"/>
                  <a:pt x="12265" y="378987"/>
                </a:cubicBezTo>
                <a:cubicBezTo>
                  <a:pt x="12265" y="378987"/>
                  <a:pt x="12265" y="378987"/>
                  <a:pt x="12265" y="256099"/>
                </a:cubicBezTo>
                <a:cubicBezTo>
                  <a:pt x="12265" y="208341"/>
                  <a:pt x="50810" y="170484"/>
                  <a:pt x="98116" y="170484"/>
                </a:cubicBezTo>
                <a:close/>
                <a:moveTo>
                  <a:pt x="159096" y="0"/>
                </a:moveTo>
                <a:cubicBezTo>
                  <a:pt x="201162" y="0"/>
                  <a:pt x="235263" y="34021"/>
                  <a:pt x="235263" y="75989"/>
                </a:cubicBezTo>
                <a:cubicBezTo>
                  <a:pt x="235263" y="117957"/>
                  <a:pt x="201162" y="151978"/>
                  <a:pt x="159096" y="151978"/>
                </a:cubicBezTo>
                <a:cubicBezTo>
                  <a:pt x="117030" y="151978"/>
                  <a:pt x="82929" y="117957"/>
                  <a:pt x="82929" y="75989"/>
                </a:cubicBezTo>
                <a:cubicBezTo>
                  <a:pt x="82929" y="34021"/>
                  <a:pt x="117030" y="0"/>
                  <a:pt x="15909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9" name="Freeform 163">
            <a:extLst>
              <a:ext uri="{FF2B5EF4-FFF2-40B4-BE49-F238E27FC236}">
                <a16:creationId xmlns:a16="http://schemas.microsoft.com/office/drawing/2014/main" id="{73F359A7-1851-40F9-AD2D-F66CB715E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0230" y="5180872"/>
            <a:ext cx="221701" cy="517402"/>
          </a:xfrm>
          <a:custGeom>
            <a:avLst/>
            <a:gdLst>
              <a:gd name="connsiteX0" fmla="*/ 247541 w 317123"/>
              <a:gd name="connsiteY0" fmla="*/ 258040 h 740096"/>
              <a:gd name="connsiteX1" fmla="*/ 242380 w 317123"/>
              <a:gd name="connsiteY1" fmla="*/ 263864 h 740096"/>
              <a:gd name="connsiteX2" fmla="*/ 242380 w 317123"/>
              <a:gd name="connsiteY2" fmla="*/ 358797 h 740096"/>
              <a:gd name="connsiteX3" fmla="*/ 252702 w 317123"/>
              <a:gd name="connsiteY3" fmla="*/ 386170 h 740096"/>
              <a:gd name="connsiteX4" fmla="*/ 252702 w 317123"/>
              <a:gd name="connsiteY4" fmla="*/ 263864 h 740096"/>
              <a:gd name="connsiteX5" fmla="*/ 247541 w 317123"/>
              <a:gd name="connsiteY5" fmla="*/ 258040 h 740096"/>
              <a:gd name="connsiteX6" fmla="*/ 70472 w 317123"/>
              <a:gd name="connsiteY6" fmla="*/ 258040 h 740096"/>
              <a:gd name="connsiteX7" fmla="*/ 65133 w 317123"/>
              <a:gd name="connsiteY7" fmla="*/ 263867 h 740096"/>
              <a:gd name="connsiteX8" fmla="*/ 65133 w 317123"/>
              <a:gd name="connsiteY8" fmla="*/ 383323 h 740096"/>
              <a:gd name="connsiteX9" fmla="*/ 75811 w 317123"/>
              <a:gd name="connsiteY9" fmla="*/ 355936 h 740096"/>
              <a:gd name="connsiteX10" fmla="*/ 75811 w 317123"/>
              <a:gd name="connsiteY10" fmla="*/ 263867 h 740096"/>
              <a:gd name="connsiteX11" fmla="*/ 70472 w 317123"/>
              <a:gd name="connsiteY11" fmla="*/ 258040 h 740096"/>
              <a:gd name="connsiteX12" fmla="*/ 98116 w 317123"/>
              <a:gd name="connsiteY12" fmla="*/ 170484 h 740096"/>
              <a:gd name="connsiteX13" fmla="*/ 219008 w 317123"/>
              <a:gd name="connsiteY13" fmla="*/ 170484 h 740096"/>
              <a:gd name="connsiteX14" fmla="*/ 304859 w 317123"/>
              <a:gd name="connsiteY14" fmla="*/ 256099 h 740096"/>
              <a:gd name="connsiteX15" fmla="*/ 304859 w 317123"/>
              <a:gd name="connsiteY15" fmla="*/ 378987 h 740096"/>
              <a:gd name="connsiteX16" fmla="*/ 275074 w 317123"/>
              <a:gd name="connsiteY16" fmla="*/ 443052 h 740096"/>
              <a:gd name="connsiteX17" fmla="*/ 317123 w 317123"/>
              <a:gd name="connsiteY17" fmla="*/ 550216 h 740096"/>
              <a:gd name="connsiteX18" fmla="*/ 242369 w 317123"/>
              <a:gd name="connsiteY18" fmla="*/ 550216 h 740096"/>
              <a:gd name="connsiteX19" fmla="*/ 242369 w 317123"/>
              <a:gd name="connsiteY19" fmla="*/ 701643 h 740096"/>
              <a:gd name="connsiteX20" fmla="*/ 202071 w 317123"/>
              <a:gd name="connsiteY20" fmla="*/ 740082 h 740096"/>
              <a:gd name="connsiteX21" fmla="*/ 164694 w 317123"/>
              <a:gd name="connsiteY21" fmla="*/ 699895 h 740096"/>
              <a:gd name="connsiteX22" fmla="*/ 164694 w 317123"/>
              <a:gd name="connsiteY22" fmla="*/ 550216 h 740096"/>
              <a:gd name="connsiteX23" fmla="*/ 153598 w 317123"/>
              <a:gd name="connsiteY23" fmla="*/ 550216 h 740096"/>
              <a:gd name="connsiteX24" fmla="*/ 153598 w 317123"/>
              <a:gd name="connsiteY24" fmla="*/ 701643 h 740096"/>
              <a:gd name="connsiteX25" fmla="*/ 113884 w 317123"/>
              <a:gd name="connsiteY25" fmla="*/ 740082 h 740096"/>
              <a:gd name="connsiteX26" fmla="*/ 75923 w 317123"/>
              <a:gd name="connsiteY26" fmla="*/ 699895 h 740096"/>
              <a:gd name="connsiteX27" fmla="*/ 75923 w 317123"/>
              <a:gd name="connsiteY27" fmla="*/ 550216 h 740096"/>
              <a:gd name="connsiteX28" fmla="*/ 0 w 317123"/>
              <a:gd name="connsiteY28" fmla="*/ 550216 h 740096"/>
              <a:gd name="connsiteX29" fmla="*/ 42050 w 317123"/>
              <a:gd name="connsiteY29" fmla="*/ 443052 h 740096"/>
              <a:gd name="connsiteX30" fmla="*/ 12265 w 317123"/>
              <a:gd name="connsiteY30" fmla="*/ 378987 h 740096"/>
              <a:gd name="connsiteX31" fmla="*/ 12265 w 317123"/>
              <a:gd name="connsiteY31" fmla="*/ 256099 h 740096"/>
              <a:gd name="connsiteX32" fmla="*/ 98116 w 317123"/>
              <a:gd name="connsiteY32" fmla="*/ 170484 h 740096"/>
              <a:gd name="connsiteX33" fmla="*/ 159096 w 317123"/>
              <a:gd name="connsiteY33" fmla="*/ 0 h 740096"/>
              <a:gd name="connsiteX34" fmla="*/ 235263 w 317123"/>
              <a:gd name="connsiteY34" fmla="*/ 75989 h 740096"/>
              <a:gd name="connsiteX35" fmla="*/ 159096 w 317123"/>
              <a:gd name="connsiteY35" fmla="*/ 151978 h 740096"/>
              <a:gd name="connsiteX36" fmla="*/ 82929 w 317123"/>
              <a:gd name="connsiteY36" fmla="*/ 75989 h 740096"/>
              <a:gd name="connsiteX37" fmla="*/ 159096 w 317123"/>
              <a:gd name="connsiteY37" fmla="*/ 0 h 740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17123" h="740096">
                <a:moveTo>
                  <a:pt x="247541" y="258040"/>
                </a:moveTo>
                <a:cubicBezTo>
                  <a:pt x="244674" y="258040"/>
                  <a:pt x="242380" y="260952"/>
                  <a:pt x="242380" y="263864"/>
                </a:cubicBezTo>
                <a:cubicBezTo>
                  <a:pt x="242380" y="263864"/>
                  <a:pt x="242380" y="263864"/>
                  <a:pt x="242380" y="358797"/>
                </a:cubicBezTo>
                <a:cubicBezTo>
                  <a:pt x="242380" y="358797"/>
                  <a:pt x="242380" y="358797"/>
                  <a:pt x="252702" y="386170"/>
                </a:cubicBezTo>
                <a:cubicBezTo>
                  <a:pt x="252702" y="386170"/>
                  <a:pt x="252702" y="386170"/>
                  <a:pt x="252702" y="263864"/>
                </a:cubicBezTo>
                <a:cubicBezTo>
                  <a:pt x="252702" y="260952"/>
                  <a:pt x="250408" y="258040"/>
                  <a:pt x="247541" y="258040"/>
                </a:cubicBezTo>
                <a:close/>
                <a:moveTo>
                  <a:pt x="70472" y="258040"/>
                </a:moveTo>
                <a:cubicBezTo>
                  <a:pt x="67506" y="258040"/>
                  <a:pt x="65133" y="260954"/>
                  <a:pt x="65133" y="263867"/>
                </a:cubicBezTo>
                <a:cubicBezTo>
                  <a:pt x="65133" y="263867"/>
                  <a:pt x="65133" y="263867"/>
                  <a:pt x="65133" y="383323"/>
                </a:cubicBezTo>
                <a:lnTo>
                  <a:pt x="75811" y="355936"/>
                </a:lnTo>
                <a:cubicBezTo>
                  <a:pt x="75811" y="355936"/>
                  <a:pt x="75811" y="355936"/>
                  <a:pt x="75811" y="263867"/>
                </a:cubicBezTo>
                <a:cubicBezTo>
                  <a:pt x="75811" y="260954"/>
                  <a:pt x="73438" y="258040"/>
                  <a:pt x="70472" y="258040"/>
                </a:cubicBezTo>
                <a:close/>
                <a:moveTo>
                  <a:pt x="98116" y="170484"/>
                </a:moveTo>
                <a:cubicBezTo>
                  <a:pt x="98116" y="170484"/>
                  <a:pt x="98116" y="170484"/>
                  <a:pt x="219008" y="170484"/>
                </a:cubicBezTo>
                <a:cubicBezTo>
                  <a:pt x="266313" y="170484"/>
                  <a:pt x="304859" y="208341"/>
                  <a:pt x="304859" y="256099"/>
                </a:cubicBezTo>
                <a:cubicBezTo>
                  <a:pt x="304859" y="256099"/>
                  <a:pt x="304859" y="256099"/>
                  <a:pt x="304859" y="378987"/>
                </a:cubicBezTo>
                <a:cubicBezTo>
                  <a:pt x="304859" y="404613"/>
                  <a:pt x="293178" y="427327"/>
                  <a:pt x="275074" y="443052"/>
                </a:cubicBezTo>
                <a:cubicBezTo>
                  <a:pt x="275074" y="443052"/>
                  <a:pt x="275074" y="443052"/>
                  <a:pt x="317123" y="550216"/>
                </a:cubicBezTo>
                <a:lnTo>
                  <a:pt x="242369" y="550216"/>
                </a:lnTo>
                <a:cubicBezTo>
                  <a:pt x="242369" y="550216"/>
                  <a:pt x="242369" y="550216"/>
                  <a:pt x="242369" y="701643"/>
                </a:cubicBezTo>
                <a:cubicBezTo>
                  <a:pt x="242369" y="723192"/>
                  <a:pt x="224264" y="740664"/>
                  <a:pt x="202071" y="740082"/>
                </a:cubicBezTo>
                <a:cubicBezTo>
                  <a:pt x="181047" y="739499"/>
                  <a:pt x="164694" y="720862"/>
                  <a:pt x="164694" y="699895"/>
                </a:cubicBezTo>
                <a:cubicBezTo>
                  <a:pt x="164694" y="699895"/>
                  <a:pt x="164694" y="699895"/>
                  <a:pt x="164694" y="550216"/>
                </a:cubicBezTo>
                <a:cubicBezTo>
                  <a:pt x="164694" y="550216"/>
                  <a:pt x="164694" y="550216"/>
                  <a:pt x="153598" y="550216"/>
                </a:cubicBezTo>
                <a:cubicBezTo>
                  <a:pt x="153598" y="550216"/>
                  <a:pt x="153598" y="550216"/>
                  <a:pt x="153598" y="701643"/>
                </a:cubicBezTo>
                <a:cubicBezTo>
                  <a:pt x="153598" y="723192"/>
                  <a:pt x="135493" y="740664"/>
                  <a:pt x="113884" y="740082"/>
                </a:cubicBezTo>
                <a:cubicBezTo>
                  <a:pt x="92275" y="739499"/>
                  <a:pt x="75923" y="720862"/>
                  <a:pt x="75923" y="699895"/>
                </a:cubicBezTo>
                <a:cubicBezTo>
                  <a:pt x="75923" y="699895"/>
                  <a:pt x="75923" y="699895"/>
                  <a:pt x="75923" y="550216"/>
                </a:cubicBezTo>
                <a:cubicBezTo>
                  <a:pt x="75923" y="550216"/>
                  <a:pt x="75923" y="550216"/>
                  <a:pt x="0" y="550216"/>
                </a:cubicBezTo>
                <a:cubicBezTo>
                  <a:pt x="0" y="550216"/>
                  <a:pt x="0" y="550216"/>
                  <a:pt x="42050" y="443052"/>
                </a:cubicBezTo>
                <a:cubicBezTo>
                  <a:pt x="23945" y="427327"/>
                  <a:pt x="12265" y="404613"/>
                  <a:pt x="12265" y="378987"/>
                </a:cubicBezTo>
                <a:cubicBezTo>
                  <a:pt x="12265" y="378987"/>
                  <a:pt x="12265" y="378987"/>
                  <a:pt x="12265" y="256099"/>
                </a:cubicBezTo>
                <a:cubicBezTo>
                  <a:pt x="12265" y="208341"/>
                  <a:pt x="50810" y="170484"/>
                  <a:pt x="98116" y="170484"/>
                </a:cubicBezTo>
                <a:close/>
                <a:moveTo>
                  <a:pt x="159096" y="0"/>
                </a:moveTo>
                <a:cubicBezTo>
                  <a:pt x="201162" y="0"/>
                  <a:pt x="235263" y="34021"/>
                  <a:pt x="235263" y="75989"/>
                </a:cubicBezTo>
                <a:cubicBezTo>
                  <a:pt x="235263" y="117957"/>
                  <a:pt x="201162" y="151978"/>
                  <a:pt x="159096" y="151978"/>
                </a:cubicBezTo>
                <a:cubicBezTo>
                  <a:pt x="117030" y="151978"/>
                  <a:pt x="82929" y="117957"/>
                  <a:pt x="82929" y="75989"/>
                </a:cubicBezTo>
                <a:cubicBezTo>
                  <a:pt x="82929" y="34021"/>
                  <a:pt x="117030" y="0"/>
                  <a:pt x="15909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20" name="Freeform 162">
            <a:extLst>
              <a:ext uri="{FF2B5EF4-FFF2-40B4-BE49-F238E27FC236}">
                <a16:creationId xmlns:a16="http://schemas.microsoft.com/office/drawing/2014/main" id="{5567D343-640C-4A85-9B72-6A639FCE1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5226" y="5180872"/>
            <a:ext cx="221701" cy="517402"/>
          </a:xfrm>
          <a:custGeom>
            <a:avLst/>
            <a:gdLst>
              <a:gd name="connsiteX0" fmla="*/ 247541 w 317123"/>
              <a:gd name="connsiteY0" fmla="*/ 258040 h 740096"/>
              <a:gd name="connsiteX1" fmla="*/ 242380 w 317123"/>
              <a:gd name="connsiteY1" fmla="*/ 263864 h 740096"/>
              <a:gd name="connsiteX2" fmla="*/ 242380 w 317123"/>
              <a:gd name="connsiteY2" fmla="*/ 358797 h 740096"/>
              <a:gd name="connsiteX3" fmla="*/ 252702 w 317123"/>
              <a:gd name="connsiteY3" fmla="*/ 386170 h 740096"/>
              <a:gd name="connsiteX4" fmla="*/ 252702 w 317123"/>
              <a:gd name="connsiteY4" fmla="*/ 263864 h 740096"/>
              <a:gd name="connsiteX5" fmla="*/ 247541 w 317123"/>
              <a:gd name="connsiteY5" fmla="*/ 258040 h 740096"/>
              <a:gd name="connsiteX6" fmla="*/ 70472 w 317123"/>
              <a:gd name="connsiteY6" fmla="*/ 258040 h 740096"/>
              <a:gd name="connsiteX7" fmla="*/ 65133 w 317123"/>
              <a:gd name="connsiteY7" fmla="*/ 263867 h 740096"/>
              <a:gd name="connsiteX8" fmla="*/ 65133 w 317123"/>
              <a:gd name="connsiteY8" fmla="*/ 383323 h 740096"/>
              <a:gd name="connsiteX9" fmla="*/ 75811 w 317123"/>
              <a:gd name="connsiteY9" fmla="*/ 355936 h 740096"/>
              <a:gd name="connsiteX10" fmla="*/ 75811 w 317123"/>
              <a:gd name="connsiteY10" fmla="*/ 263867 h 740096"/>
              <a:gd name="connsiteX11" fmla="*/ 70472 w 317123"/>
              <a:gd name="connsiteY11" fmla="*/ 258040 h 740096"/>
              <a:gd name="connsiteX12" fmla="*/ 98116 w 317123"/>
              <a:gd name="connsiteY12" fmla="*/ 170484 h 740096"/>
              <a:gd name="connsiteX13" fmla="*/ 219008 w 317123"/>
              <a:gd name="connsiteY13" fmla="*/ 170484 h 740096"/>
              <a:gd name="connsiteX14" fmla="*/ 304859 w 317123"/>
              <a:gd name="connsiteY14" fmla="*/ 256099 h 740096"/>
              <a:gd name="connsiteX15" fmla="*/ 304859 w 317123"/>
              <a:gd name="connsiteY15" fmla="*/ 378987 h 740096"/>
              <a:gd name="connsiteX16" fmla="*/ 275074 w 317123"/>
              <a:gd name="connsiteY16" fmla="*/ 443052 h 740096"/>
              <a:gd name="connsiteX17" fmla="*/ 317123 w 317123"/>
              <a:gd name="connsiteY17" fmla="*/ 550216 h 740096"/>
              <a:gd name="connsiteX18" fmla="*/ 242369 w 317123"/>
              <a:gd name="connsiteY18" fmla="*/ 550216 h 740096"/>
              <a:gd name="connsiteX19" fmla="*/ 242369 w 317123"/>
              <a:gd name="connsiteY19" fmla="*/ 701643 h 740096"/>
              <a:gd name="connsiteX20" fmla="*/ 202071 w 317123"/>
              <a:gd name="connsiteY20" fmla="*/ 740082 h 740096"/>
              <a:gd name="connsiteX21" fmla="*/ 164694 w 317123"/>
              <a:gd name="connsiteY21" fmla="*/ 699895 h 740096"/>
              <a:gd name="connsiteX22" fmla="*/ 164694 w 317123"/>
              <a:gd name="connsiteY22" fmla="*/ 550216 h 740096"/>
              <a:gd name="connsiteX23" fmla="*/ 153598 w 317123"/>
              <a:gd name="connsiteY23" fmla="*/ 550216 h 740096"/>
              <a:gd name="connsiteX24" fmla="*/ 153598 w 317123"/>
              <a:gd name="connsiteY24" fmla="*/ 701643 h 740096"/>
              <a:gd name="connsiteX25" fmla="*/ 113884 w 317123"/>
              <a:gd name="connsiteY25" fmla="*/ 740082 h 740096"/>
              <a:gd name="connsiteX26" fmla="*/ 75923 w 317123"/>
              <a:gd name="connsiteY26" fmla="*/ 699895 h 740096"/>
              <a:gd name="connsiteX27" fmla="*/ 75923 w 317123"/>
              <a:gd name="connsiteY27" fmla="*/ 550216 h 740096"/>
              <a:gd name="connsiteX28" fmla="*/ 0 w 317123"/>
              <a:gd name="connsiteY28" fmla="*/ 550216 h 740096"/>
              <a:gd name="connsiteX29" fmla="*/ 42050 w 317123"/>
              <a:gd name="connsiteY29" fmla="*/ 443052 h 740096"/>
              <a:gd name="connsiteX30" fmla="*/ 12265 w 317123"/>
              <a:gd name="connsiteY30" fmla="*/ 378987 h 740096"/>
              <a:gd name="connsiteX31" fmla="*/ 12265 w 317123"/>
              <a:gd name="connsiteY31" fmla="*/ 256099 h 740096"/>
              <a:gd name="connsiteX32" fmla="*/ 98116 w 317123"/>
              <a:gd name="connsiteY32" fmla="*/ 170484 h 740096"/>
              <a:gd name="connsiteX33" fmla="*/ 159096 w 317123"/>
              <a:gd name="connsiteY33" fmla="*/ 0 h 740096"/>
              <a:gd name="connsiteX34" fmla="*/ 235263 w 317123"/>
              <a:gd name="connsiteY34" fmla="*/ 75989 h 740096"/>
              <a:gd name="connsiteX35" fmla="*/ 159096 w 317123"/>
              <a:gd name="connsiteY35" fmla="*/ 151978 h 740096"/>
              <a:gd name="connsiteX36" fmla="*/ 82929 w 317123"/>
              <a:gd name="connsiteY36" fmla="*/ 75989 h 740096"/>
              <a:gd name="connsiteX37" fmla="*/ 159096 w 317123"/>
              <a:gd name="connsiteY37" fmla="*/ 0 h 740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17123" h="740096">
                <a:moveTo>
                  <a:pt x="247541" y="258040"/>
                </a:moveTo>
                <a:cubicBezTo>
                  <a:pt x="244674" y="258040"/>
                  <a:pt x="242380" y="260952"/>
                  <a:pt x="242380" y="263864"/>
                </a:cubicBezTo>
                <a:cubicBezTo>
                  <a:pt x="242380" y="263864"/>
                  <a:pt x="242380" y="263864"/>
                  <a:pt x="242380" y="358797"/>
                </a:cubicBezTo>
                <a:cubicBezTo>
                  <a:pt x="242380" y="358797"/>
                  <a:pt x="242380" y="358797"/>
                  <a:pt x="252702" y="386170"/>
                </a:cubicBezTo>
                <a:cubicBezTo>
                  <a:pt x="252702" y="386170"/>
                  <a:pt x="252702" y="386170"/>
                  <a:pt x="252702" y="263864"/>
                </a:cubicBezTo>
                <a:cubicBezTo>
                  <a:pt x="252702" y="260952"/>
                  <a:pt x="250408" y="258040"/>
                  <a:pt x="247541" y="258040"/>
                </a:cubicBezTo>
                <a:close/>
                <a:moveTo>
                  <a:pt x="70472" y="258040"/>
                </a:moveTo>
                <a:cubicBezTo>
                  <a:pt x="67506" y="258040"/>
                  <a:pt x="65133" y="260954"/>
                  <a:pt x="65133" y="263867"/>
                </a:cubicBezTo>
                <a:cubicBezTo>
                  <a:pt x="65133" y="263867"/>
                  <a:pt x="65133" y="263867"/>
                  <a:pt x="65133" y="383323"/>
                </a:cubicBezTo>
                <a:lnTo>
                  <a:pt x="75811" y="355936"/>
                </a:lnTo>
                <a:cubicBezTo>
                  <a:pt x="75811" y="355936"/>
                  <a:pt x="75811" y="355936"/>
                  <a:pt x="75811" y="263867"/>
                </a:cubicBezTo>
                <a:cubicBezTo>
                  <a:pt x="75811" y="260954"/>
                  <a:pt x="73438" y="258040"/>
                  <a:pt x="70472" y="258040"/>
                </a:cubicBezTo>
                <a:close/>
                <a:moveTo>
                  <a:pt x="98116" y="170484"/>
                </a:moveTo>
                <a:cubicBezTo>
                  <a:pt x="98116" y="170484"/>
                  <a:pt x="98116" y="170484"/>
                  <a:pt x="219008" y="170484"/>
                </a:cubicBezTo>
                <a:cubicBezTo>
                  <a:pt x="266313" y="170484"/>
                  <a:pt x="304859" y="208341"/>
                  <a:pt x="304859" y="256099"/>
                </a:cubicBezTo>
                <a:cubicBezTo>
                  <a:pt x="304859" y="256099"/>
                  <a:pt x="304859" y="256099"/>
                  <a:pt x="304859" y="378987"/>
                </a:cubicBezTo>
                <a:cubicBezTo>
                  <a:pt x="304859" y="404613"/>
                  <a:pt x="293178" y="427327"/>
                  <a:pt x="275074" y="443052"/>
                </a:cubicBezTo>
                <a:cubicBezTo>
                  <a:pt x="275074" y="443052"/>
                  <a:pt x="275074" y="443052"/>
                  <a:pt x="317123" y="550216"/>
                </a:cubicBezTo>
                <a:lnTo>
                  <a:pt x="242369" y="550216"/>
                </a:lnTo>
                <a:cubicBezTo>
                  <a:pt x="242369" y="550216"/>
                  <a:pt x="242369" y="550216"/>
                  <a:pt x="242369" y="701643"/>
                </a:cubicBezTo>
                <a:cubicBezTo>
                  <a:pt x="242369" y="723192"/>
                  <a:pt x="224264" y="740664"/>
                  <a:pt x="202071" y="740082"/>
                </a:cubicBezTo>
                <a:cubicBezTo>
                  <a:pt x="181047" y="739499"/>
                  <a:pt x="164694" y="720862"/>
                  <a:pt x="164694" y="699895"/>
                </a:cubicBezTo>
                <a:cubicBezTo>
                  <a:pt x="164694" y="699895"/>
                  <a:pt x="164694" y="699895"/>
                  <a:pt x="164694" y="550216"/>
                </a:cubicBezTo>
                <a:cubicBezTo>
                  <a:pt x="164694" y="550216"/>
                  <a:pt x="164694" y="550216"/>
                  <a:pt x="153598" y="550216"/>
                </a:cubicBezTo>
                <a:cubicBezTo>
                  <a:pt x="153598" y="550216"/>
                  <a:pt x="153598" y="550216"/>
                  <a:pt x="153598" y="701643"/>
                </a:cubicBezTo>
                <a:cubicBezTo>
                  <a:pt x="153598" y="723192"/>
                  <a:pt x="135493" y="740664"/>
                  <a:pt x="113884" y="740082"/>
                </a:cubicBezTo>
                <a:cubicBezTo>
                  <a:pt x="92275" y="739499"/>
                  <a:pt x="75923" y="720862"/>
                  <a:pt x="75923" y="699895"/>
                </a:cubicBezTo>
                <a:cubicBezTo>
                  <a:pt x="75923" y="699895"/>
                  <a:pt x="75923" y="699895"/>
                  <a:pt x="75923" y="550216"/>
                </a:cubicBezTo>
                <a:cubicBezTo>
                  <a:pt x="75923" y="550216"/>
                  <a:pt x="75923" y="550216"/>
                  <a:pt x="0" y="550216"/>
                </a:cubicBezTo>
                <a:cubicBezTo>
                  <a:pt x="0" y="550216"/>
                  <a:pt x="0" y="550216"/>
                  <a:pt x="42050" y="443052"/>
                </a:cubicBezTo>
                <a:cubicBezTo>
                  <a:pt x="23945" y="427327"/>
                  <a:pt x="12265" y="404613"/>
                  <a:pt x="12265" y="378987"/>
                </a:cubicBezTo>
                <a:cubicBezTo>
                  <a:pt x="12265" y="378987"/>
                  <a:pt x="12265" y="378987"/>
                  <a:pt x="12265" y="256099"/>
                </a:cubicBezTo>
                <a:cubicBezTo>
                  <a:pt x="12265" y="208341"/>
                  <a:pt x="50810" y="170484"/>
                  <a:pt x="98116" y="170484"/>
                </a:cubicBezTo>
                <a:close/>
                <a:moveTo>
                  <a:pt x="159096" y="0"/>
                </a:moveTo>
                <a:cubicBezTo>
                  <a:pt x="201162" y="0"/>
                  <a:pt x="235263" y="34021"/>
                  <a:pt x="235263" y="75989"/>
                </a:cubicBezTo>
                <a:cubicBezTo>
                  <a:pt x="235263" y="117957"/>
                  <a:pt x="201162" y="151978"/>
                  <a:pt x="159096" y="151978"/>
                </a:cubicBezTo>
                <a:cubicBezTo>
                  <a:pt x="117030" y="151978"/>
                  <a:pt x="82929" y="117957"/>
                  <a:pt x="82929" y="75989"/>
                </a:cubicBezTo>
                <a:cubicBezTo>
                  <a:pt x="82929" y="34021"/>
                  <a:pt x="117030" y="0"/>
                  <a:pt x="15909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21" name="Freeform 164">
            <a:extLst>
              <a:ext uri="{FF2B5EF4-FFF2-40B4-BE49-F238E27FC236}">
                <a16:creationId xmlns:a16="http://schemas.microsoft.com/office/drawing/2014/main" id="{0C145E21-A8EA-48CC-AB61-952CAD2E7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5234" y="5180872"/>
            <a:ext cx="221701" cy="517402"/>
          </a:xfrm>
          <a:custGeom>
            <a:avLst/>
            <a:gdLst>
              <a:gd name="connsiteX0" fmla="*/ 247541 w 317123"/>
              <a:gd name="connsiteY0" fmla="*/ 258040 h 740096"/>
              <a:gd name="connsiteX1" fmla="*/ 242380 w 317123"/>
              <a:gd name="connsiteY1" fmla="*/ 263864 h 740096"/>
              <a:gd name="connsiteX2" fmla="*/ 242380 w 317123"/>
              <a:gd name="connsiteY2" fmla="*/ 358797 h 740096"/>
              <a:gd name="connsiteX3" fmla="*/ 252702 w 317123"/>
              <a:gd name="connsiteY3" fmla="*/ 386170 h 740096"/>
              <a:gd name="connsiteX4" fmla="*/ 252702 w 317123"/>
              <a:gd name="connsiteY4" fmla="*/ 263864 h 740096"/>
              <a:gd name="connsiteX5" fmla="*/ 247541 w 317123"/>
              <a:gd name="connsiteY5" fmla="*/ 258040 h 740096"/>
              <a:gd name="connsiteX6" fmla="*/ 70472 w 317123"/>
              <a:gd name="connsiteY6" fmla="*/ 258040 h 740096"/>
              <a:gd name="connsiteX7" fmla="*/ 65133 w 317123"/>
              <a:gd name="connsiteY7" fmla="*/ 263867 h 740096"/>
              <a:gd name="connsiteX8" fmla="*/ 65133 w 317123"/>
              <a:gd name="connsiteY8" fmla="*/ 383323 h 740096"/>
              <a:gd name="connsiteX9" fmla="*/ 75811 w 317123"/>
              <a:gd name="connsiteY9" fmla="*/ 355936 h 740096"/>
              <a:gd name="connsiteX10" fmla="*/ 75811 w 317123"/>
              <a:gd name="connsiteY10" fmla="*/ 263867 h 740096"/>
              <a:gd name="connsiteX11" fmla="*/ 70472 w 317123"/>
              <a:gd name="connsiteY11" fmla="*/ 258040 h 740096"/>
              <a:gd name="connsiteX12" fmla="*/ 98116 w 317123"/>
              <a:gd name="connsiteY12" fmla="*/ 170484 h 740096"/>
              <a:gd name="connsiteX13" fmla="*/ 219008 w 317123"/>
              <a:gd name="connsiteY13" fmla="*/ 170484 h 740096"/>
              <a:gd name="connsiteX14" fmla="*/ 304859 w 317123"/>
              <a:gd name="connsiteY14" fmla="*/ 256099 h 740096"/>
              <a:gd name="connsiteX15" fmla="*/ 304859 w 317123"/>
              <a:gd name="connsiteY15" fmla="*/ 378987 h 740096"/>
              <a:gd name="connsiteX16" fmla="*/ 275074 w 317123"/>
              <a:gd name="connsiteY16" fmla="*/ 443052 h 740096"/>
              <a:gd name="connsiteX17" fmla="*/ 317123 w 317123"/>
              <a:gd name="connsiteY17" fmla="*/ 550216 h 740096"/>
              <a:gd name="connsiteX18" fmla="*/ 242369 w 317123"/>
              <a:gd name="connsiteY18" fmla="*/ 550216 h 740096"/>
              <a:gd name="connsiteX19" fmla="*/ 242369 w 317123"/>
              <a:gd name="connsiteY19" fmla="*/ 701643 h 740096"/>
              <a:gd name="connsiteX20" fmla="*/ 202071 w 317123"/>
              <a:gd name="connsiteY20" fmla="*/ 740082 h 740096"/>
              <a:gd name="connsiteX21" fmla="*/ 164694 w 317123"/>
              <a:gd name="connsiteY21" fmla="*/ 699895 h 740096"/>
              <a:gd name="connsiteX22" fmla="*/ 164694 w 317123"/>
              <a:gd name="connsiteY22" fmla="*/ 550216 h 740096"/>
              <a:gd name="connsiteX23" fmla="*/ 153598 w 317123"/>
              <a:gd name="connsiteY23" fmla="*/ 550216 h 740096"/>
              <a:gd name="connsiteX24" fmla="*/ 153598 w 317123"/>
              <a:gd name="connsiteY24" fmla="*/ 701643 h 740096"/>
              <a:gd name="connsiteX25" fmla="*/ 113884 w 317123"/>
              <a:gd name="connsiteY25" fmla="*/ 740082 h 740096"/>
              <a:gd name="connsiteX26" fmla="*/ 75923 w 317123"/>
              <a:gd name="connsiteY26" fmla="*/ 699895 h 740096"/>
              <a:gd name="connsiteX27" fmla="*/ 75923 w 317123"/>
              <a:gd name="connsiteY27" fmla="*/ 550216 h 740096"/>
              <a:gd name="connsiteX28" fmla="*/ 0 w 317123"/>
              <a:gd name="connsiteY28" fmla="*/ 550216 h 740096"/>
              <a:gd name="connsiteX29" fmla="*/ 42050 w 317123"/>
              <a:gd name="connsiteY29" fmla="*/ 443052 h 740096"/>
              <a:gd name="connsiteX30" fmla="*/ 12265 w 317123"/>
              <a:gd name="connsiteY30" fmla="*/ 378987 h 740096"/>
              <a:gd name="connsiteX31" fmla="*/ 12265 w 317123"/>
              <a:gd name="connsiteY31" fmla="*/ 256099 h 740096"/>
              <a:gd name="connsiteX32" fmla="*/ 98116 w 317123"/>
              <a:gd name="connsiteY32" fmla="*/ 170484 h 740096"/>
              <a:gd name="connsiteX33" fmla="*/ 159096 w 317123"/>
              <a:gd name="connsiteY33" fmla="*/ 0 h 740096"/>
              <a:gd name="connsiteX34" fmla="*/ 235263 w 317123"/>
              <a:gd name="connsiteY34" fmla="*/ 75989 h 740096"/>
              <a:gd name="connsiteX35" fmla="*/ 159096 w 317123"/>
              <a:gd name="connsiteY35" fmla="*/ 151978 h 740096"/>
              <a:gd name="connsiteX36" fmla="*/ 82929 w 317123"/>
              <a:gd name="connsiteY36" fmla="*/ 75989 h 740096"/>
              <a:gd name="connsiteX37" fmla="*/ 159096 w 317123"/>
              <a:gd name="connsiteY37" fmla="*/ 0 h 740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17123" h="740096">
                <a:moveTo>
                  <a:pt x="247541" y="258040"/>
                </a:moveTo>
                <a:cubicBezTo>
                  <a:pt x="244674" y="258040"/>
                  <a:pt x="242380" y="260952"/>
                  <a:pt x="242380" y="263864"/>
                </a:cubicBezTo>
                <a:cubicBezTo>
                  <a:pt x="242380" y="263864"/>
                  <a:pt x="242380" y="263864"/>
                  <a:pt x="242380" y="358797"/>
                </a:cubicBezTo>
                <a:cubicBezTo>
                  <a:pt x="242380" y="358797"/>
                  <a:pt x="242380" y="358797"/>
                  <a:pt x="252702" y="386170"/>
                </a:cubicBezTo>
                <a:cubicBezTo>
                  <a:pt x="252702" y="386170"/>
                  <a:pt x="252702" y="386170"/>
                  <a:pt x="252702" y="263864"/>
                </a:cubicBezTo>
                <a:cubicBezTo>
                  <a:pt x="252702" y="260952"/>
                  <a:pt x="250408" y="258040"/>
                  <a:pt x="247541" y="258040"/>
                </a:cubicBezTo>
                <a:close/>
                <a:moveTo>
                  <a:pt x="70472" y="258040"/>
                </a:moveTo>
                <a:cubicBezTo>
                  <a:pt x="67506" y="258040"/>
                  <a:pt x="65133" y="260954"/>
                  <a:pt x="65133" y="263867"/>
                </a:cubicBezTo>
                <a:cubicBezTo>
                  <a:pt x="65133" y="263867"/>
                  <a:pt x="65133" y="263867"/>
                  <a:pt x="65133" y="383323"/>
                </a:cubicBezTo>
                <a:lnTo>
                  <a:pt x="75811" y="355936"/>
                </a:lnTo>
                <a:cubicBezTo>
                  <a:pt x="75811" y="355936"/>
                  <a:pt x="75811" y="355936"/>
                  <a:pt x="75811" y="263867"/>
                </a:cubicBezTo>
                <a:cubicBezTo>
                  <a:pt x="75811" y="260954"/>
                  <a:pt x="73438" y="258040"/>
                  <a:pt x="70472" y="258040"/>
                </a:cubicBezTo>
                <a:close/>
                <a:moveTo>
                  <a:pt x="98116" y="170484"/>
                </a:moveTo>
                <a:cubicBezTo>
                  <a:pt x="98116" y="170484"/>
                  <a:pt x="98116" y="170484"/>
                  <a:pt x="219008" y="170484"/>
                </a:cubicBezTo>
                <a:cubicBezTo>
                  <a:pt x="266313" y="170484"/>
                  <a:pt x="304859" y="208341"/>
                  <a:pt x="304859" y="256099"/>
                </a:cubicBezTo>
                <a:cubicBezTo>
                  <a:pt x="304859" y="256099"/>
                  <a:pt x="304859" y="256099"/>
                  <a:pt x="304859" y="378987"/>
                </a:cubicBezTo>
                <a:cubicBezTo>
                  <a:pt x="304859" y="404613"/>
                  <a:pt x="293178" y="427327"/>
                  <a:pt x="275074" y="443052"/>
                </a:cubicBezTo>
                <a:cubicBezTo>
                  <a:pt x="275074" y="443052"/>
                  <a:pt x="275074" y="443052"/>
                  <a:pt x="317123" y="550216"/>
                </a:cubicBezTo>
                <a:lnTo>
                  <a:pt x="242369" y="550216"/>
                </a:lnTo>
                <a:cubicBezTo>
                  <a:pt x="242369" y="550216"/>
                  <a:pt x="242369" y="550216"/>
                  <a:pt x="242369" y="701643"/>
                </a:cubicBezTo>
                <a:cubicBezTo>
                  <a:pt x="242369" y="723192"/>
                  <a:pt x="224264" y="740664"/>
                  <a:pt x="202071" y="740082"/>
                </a:cubicBezTo>
                <a:cubicBezTo>
                  <a:pt x="181047" y="739499"/>
                  <a:pt x="164694" y="720862"/>
                  <a:pt x="164694" y="699895"/>
                </a:cubicBezTo>
                <a:cubicBezTo>
                  <a:pt x="164694" y="699895"/>
                  <a:pt x="164694" y="699895"/>
                  <a:pt x="164694" y="550216"/>
                </a:cubicBezTo>
                <a:cubicBezTo>
                  <a:pt x="164694" y="550216"/>
                  <a:pt x="164694" y="550216"/>
                  <a:pt x="153598" y="550216"/>
                </a:cubicBezTo>
                <a:cubicBezTo>
                  <a:pt x="153598" y="550216"/>
                  <a:pt x="153598" y="550216"/>
                  <a:pt x="153598" y="701643"/>
                </a:cubicBezTo>
                <a:cubicBezTo>
                  <a:pt x="153598" y="723192"/>
                  <a:pt x="135493" y="740664"/>
                  <a:pt x="113884" y="740082"/>
                </a:cubicBezTo>
                <a:cubicBezTo>
                  <a:pt x="92275" y="739499"/>
                  <a:pt x="75923" y="720862"/>
                  <a:pt x="75923" y="699895"/>
                </a:cubicBezTo>
                <a:cubicBezTo>
                  <a:pt x="75923" y="699895"/>
                  <a:pt x="75923" y="699895"/>
                  <a:pt x="75923" y="550216"/>
                </a:cubicBezTo>
                <a:cubicBezTo>
                  <a:pt x="75923" y="550216"/>
                  <a:pt x="75923" y="550216"/>
                  <a:pt x="0" y="550216"/>
                </a:cubicBezTo>
                <a:cubicBezTo>
                  <a:pt x="0" y="550216"/>
                  <a:pt x="0" y="550216"/>
                  <a:pt x="42050" y="443052"/>
                </a:cubicBezTo>
                <a:cubicBezTo>
                  <a:pt x="23945" y="427327"/>
                  <a:pt x="12265" y="404613"/>
                  <a:pt x="12265" y="378987"/>
                </a:cubicBezTo>
                <a:cubicBezTo>
                  <a:pt x="12265" y="378987"/>
                  <a:pt x="12265" y="378987"/>
                  <a:pt x="12265" y="256099"/>
                </a:cubicBezTo>
                <a:cubicBezTo>
                  <a:pt x="12265" y="208341"/>
                  <a:pt x="50810" y="170484"/>
                  <a:pt x="98116" y="170484"/>
                </a:cubicBezTo>
                <a:close/>
                <a:moveTo>
                  <a:pt x="159096" y="0"/>
                </a:moveTo>
                <a:cubicBezTo>
                  <a:pt x="201162" y="0"/>
                  <a:pt x="235263" y="34021"/>
                  <a:pt x="235263" y="75989"/>
                </a:cubicBezTo>
                <a:cubicBezTo>
                  <a:pt x="235263" y="117957"/>
                  <a:pt x="201162" y="151978"/>
                  <a:pt x="159096" y="151978"/>
                </a:cubicBezTo>
                <a:cubicBezTo>
                  <a:pt x="117030" y="151978"/>
                  <a:pt x="82929" y="117957"/>
                  <a:pt x="82929" y="75989"/>
                </a:cubicBezTo>
                <a:cubicBezTo>
                  <a:pt x="82929" y="34021"/>
                  <a:pt x="117030" y="0"/>
                  <a:pt x="15909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22" name="Freeform 158">
            <a:extLst>
              <a:ext uri="{FF2B5EF4-FFF2-40B4-BE49-F238E27FC236}">
                <a16:creationId xmlns:a16="http://schemas.microsoft.com/office/drawing/2014/main" id="{F3BC4EBA-70D3-4052-8F75-30D95D8D3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5209" y="5180872"/>
            <a:ext cx="221701" cy="517402"/>
          </a:xfrm>
          <a:custGeom>
            <a:avLst/>
            <a:gdLst>
              <a:gd name="connsiteX0" fmla="*/ 247541 w 317123"/>
              <a:gd name="connsiteY0" fmla="*/ 258040 h 740096"/>
              <a:gd name="connsiteX1" fmla="*/ 242380 w 317123"/>
              <a:gd name="connsiteY1" fmla="*/ 263864 h 740096"/>
              <a:gd name="connsiteX2" fmla="*/ 242380 w 317123"/>
              <a:gd name="connsiteY2" fmla="*/ 358797 h 740096"/>
              <a:gd name="connsiteX3" fmla="*/ 252702 w 317123"/>
              <a:gd name="connsiteY3" fmla="*/ 386170 h 740096"/>
              <a:gd name="connsiteX4" fmla="*/ 252702 w 317123"/>
              <a:gd name="connsiteY4" fmla="*/ 263864 h 740096"/>
              <a:gd name="connsiteX5" fmla="*/ 247541 w 317123"/>
              <a:gd name="connsiteY5" fmla="*/ 258040 h 740096"/>
              <a:gd name="connsiteX6" fmla="*/ 70472 w 317123"/>
              <a:gd name="connsiteY6" fmla="*/ 258040 h 740096"/>
              <a:gd name="connsiteX7" fmla="*/ 65133 w 317123"/>
              <a:gd name="connsiteY7" fmla="*/ 263867 h 740096"/>
              <a:gd name="connsiteX8" fmla="*/ 65133 w 317123"/>
              <a:gd name="connsiteY8" fmla="*/ 383323 h 740096"/>
              <a:gd name="connsiteX9" fmla="*/ 75811 w 317123"/>
              <a:gd name="connsiteY9" fmla="*/ 355936 h 740096"/>
              <a:gd name="connsiteX10" fmla="*/ 75811 w 317123"/>
              <a:gd name="connsiteY10" fmla="*/ 263867 h 740096"/>
              <a:gd name="connsiteX11" fmla="*/ 70472 w 317123"/>
              <a:gd name="connsiteY11" fmla="*/ 258040 h 740096"/>
              <a:gd name="connsiteX12" fmla="*/ 98116 w 317123"/>
              <a:gd name="connsiteY12" fmla="*/ 170484 h 740096"/>
              <a:gd name="connsiteX13" fmla="*/ 219008 w 317123"/>
              <a:gd name="connsiteY13" fmla="*/ 170484 h 740096"/>
              <a:gd name="connsiteX14" fmla="*/ 304859 w 317123"/>
              <a:gd name="connsiteY14" fmla="*/ 256099 h 740096"/>
              <a:gd name="connsiteX15" fmla="*/ 304859 w 317123"/>
              <a:gd name="connsiteY15" fmla="*/ 378987 h 740096"/>
              <a:gd name="connsiteX16" fmla="*/ 275074 w 317123"/>
              <a:gd name="connsiteY16" fmla="*/ 443052 h 740096"/>
              <a:gd name="connsiteX17" fmla="*/ 317123 w 317123"/>
              <a:gd name="connsiteY17" fmla="*/ 550216 h 740096"/>
              <a:gd name="connsiteX18" fmla="*/ 242369 w 317123"/>
              <a:gd name="connsiteY18" fmla="*/ 550216 h 740096"/>
              <a:gd name="connsiteX19" fmla="*/ 242369 w 317123"/>
              <a:gd name="connsiteY19" fmla="*/ 701643 h 740096"/>
              <a:gd name="connsiteX20" fmla="*/ 202071 w 317123"/>
              <a:gd name="connsiteY20" fmla="*/ 740082 h 740096"/>
              <a:gd name="connsiteX21" fmla="*/ 164694 w 317123"/>
              <a:gd name="connsiteY21" fmla="*/ 699895 h 740096"/>
              <a:gd name="connsiteX22" fmla="*/ 164694 w 317123"/>
              <a:gd name="connsiteY22" fmla="*/ 550216 h 740096"/>
              <a:gd name="connsiteX23" fmla="*/ 153598 w 317123"/>
              <a:gd name="connsiteY23" fmla="*/ 550216 h 740096"/>
              <a:gd name="connsiteX24" fmla="*/ 153598 w 317123"/>
              <a:gd name="connsiteY24" fmla="*/ 701643 h 740096"/>
              <a:gd name="connsiteX25" fmla="*/ 113884 w 317123"/>
              <a:gd name="connsiteY25" fmla="*/ 740082 h 740096"/>
              <a:gd name="connsiteX26" fmla="*/ 75923 w 317123"/>
              <a:gd name="connsiteY26" fmla="*/ 699895 h 740096"/>
              <a:gd name="connsiteX27" fmla="*/ 75923 w 317123"/>
              <a:gd name="connsiteY27" fmla="*/ 550216 h 740096"/>
              <a:gd name="connsiteX28" fmla="*/ 0 w 317123"/>
              <a:gd name="connsiteY28" fmla="*/ 550216 h 740096"/>
              <a:gd name="connsiteX29" fmla="*/ 42050 w 317123"/>
              <a:gd name="connsiteY29" fmla="*/ 443052 h 740096"/>
              <a:gd name="connsiteX30" fmla="*/ 12265 w 317123"/>
              <a:gd name="connsiteY30" fmla="*/ 378987 h 740096"/>
              <a:gd name="connsiteX31" fmla="*/ 12265 w 317123"/>
              <a:gd name="connsiteY31" fmla="*/ 256099 h 740096"/>
              <a:gd name="connsiteX32" fmla="*/ 98116 w 317123"/>
              <a:gd name="connsiteY32" fmla="*/ 170484 h 740096"/>
              <a:gd name="connsiteX33" fmla="*/ 159096 w 317123"/>
              <a:gd name="connsiteY33" fmla="*/ 0 h 740096"/>
              <a:gd name="connsiteX34" fmla="*/ 235263 w 317123"/>
              <a:gd name="connsiteY34" fmla="*/ 75989 h 740096"/>
              <a:gd name="connsiteX35" fmla="*/ 159096 w 317123"/>
              <a:gd name="connsiteY35" fmla="*/ 151978 h 740096"/>
              <a:gd name="connsiteX36" fmla="*/ 82929 w 317123"/>
              <a:gd name="connsiteY36" fmla="*/ 75989 h 740096"/>
              <a:gd name="connsiteX37" fmla="*/ 159096 w 317123"/>
              <a:gd name="connsiteY37" fmla="*/ 0 h 740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17123" h="740096">
                <a:moveTo>
                  <a:pt x="247541" y="258040"/>
                </a:moveTo>
                <a:cubicBezTo>
                  <a:pt x="244674" y="258040"/>
                  <a:pt x="242380" y="260952"/>
                  <a:pt x="242380" y="263864"/>
                </a:cubicBezTo>
                <a:cubicBezTo>
                  <a:pt x="242380" y="263864"/>
                  <a:pt x="242380" y="263864"/>
                  <a:pt x="242380" y="358797"/>
                </a:cubicBezTo>
                <a:cubicBezTo>
                  <a:pt x="242380" y="358797"/>
                  <a:pt x="242380" y="358797"/>
                  <a:pt x="252702" y="386170"/>
                </a:cubicBezTo>
                <a:cubicBezTo>
                  <a:pt x="252702" y="386170"/>
                  <a:pt x="252702" y="386170"/>
                  <a:pt x="252702" y="263864"/>
                </a:cubicBezTo>
                <a:cubicBezTo>
                  <a:pt x="252702" y="260952"/>
                  <a:pt x="250408" y="258040"/>
                  <a:pt x="247541" y="258040"/>
                </a:cubicBezTo>
                <a:close/>
                <a:moveTo>
                  <a:pt x="70472" y="258040"/>
                </a:moveTo>
                <a:cubicBezTo>
                  <a:pt x="67506" y="258040"/>
                  <a:pt x="65133" y="260954"/>
                  <a:pt x="65133" y="263867"/>
                </a:cubicBezTo>
                <a:cubicBezTo>
                  <a:pt x="65133" y="263867"/>
                  <a:pt x="65133" y="263867"/>
                  <a:pt x="65133" y="383323"/>
                </a:cubicBezTo>
                <a:lnTo>
                  <a:pt x="75811" y="355936"/>
                </a:lnTo>
                <a:cubicBezTo>
                  <a:pt x="75811" y="355936"/>
                  <a:pt x="75811" y="355936"/>
                  <a:pt x="75811" y="263867"/>
                </a:cubicBezTo>
                <a:cubicBezTo>
                  <a:pt x="75811" y="260954"/>
                  <a:pt x="73438" y="258040"/>
                  <a:pt x="70472" y="258040"/>
                </a:cubicBezTo>
                <a:close/>
                <a:moveTo>
                  <a:pt x="98116" y="170484"/>
                </a:moveTo>
                <a:cubicBezTo>
                  <a:pt x="98116" y="170484"/>
                  <a:pt x="98116" y="170484"/>
                  <a:pt x="219008" y="170484"/>
                </a:cubicBezTo>
                <a:cubicBezTo>
                  <a:pt x="266313" y="170484"/>
                  <a:pt x="304859" y="208341"/>
                  <a:pt x="304859" y="256099"/>
                </a:cubicBezTo>
                <a:cubicBezTo>
                  <a:pt x="304859" y="256099"/>
                  <a:pt x="304859" y="256099"/>
                  <a:pt x="304859" y="378987"/>
                </a:cubicBezTo>
                <a:cubicBezTo>
                  <a:pt x="304859" y="404613"/>
                  <a:pt x="293178" y="427327"/>
                  <a:pt x="275074" y="443052"/>
                </a:cubicBezTo>
                <a:cubicBezTo>
                  <a:pt x="275074" y="443052"/>
                  <a:pt x="275074" y="443052"/>
                  <a:pt x="317123" y="550216"/>
                </a:cubicBezTo>
                <a:lnTo>
                  <a:pt x="242369" y="550216"/>
                </a:lnTo>
                <a:cubicBezTo>
                  <a:pt x="242369" y="550216"/>
                  <a:pt x="242369" y="550216"/>
                  <a:pt x="242369" y="701643"/>
                </a:cubicBezTo>
                <a:cubicBezTo>
                  <a:pt x="242369" y="723192"/>
                  <a:pt x="224264" y="740664"/>
                  <a:pt x="202071" y="740082"/>
                </a:cubicBezTo>
                <a:cubicBezTo>
                  <a:pt x="181047" y="739499"/>
                  <a:pt x="164694" y="720862"/>
                  <a:pt x="164694" y="699895"/>
                </a:cubicBezTo>
                <a:cubicBezTo>
                  <a:pt x="164694" y="699895"/>
                  <a:pt x="164694" y="699895"/>
                  <a:pt x="164694" y="550216"/>
                </a:cubicBezTo>
                <a:cubicBezTo>
                  <a:pt x="164694" y="550216"/>
                  <a:pt x="164694" y="550216"/>
                  <a:pt x="153598" y="550216"/>
                </a:cubicBezTo>
                <a:cubicBezTo>
                  <a:pt x="153598" y="550216"/>
                  <a:pt x="153598" y="550216"/>
                  <a:pt x="153598" y="701643"/>
                </a:cubicBezTo>
                <a:cubicBezTo>
                  <a:pt x="153598" y="723192"/>
                  <a:pt x="135493" y="740664"/>
                  <a:pt x="113884" y="740082"/>
                </a:cubicBezTo>
                <a:cubicBezTo>
                  <a:pt x="92275" y="739499"/>
                  <a:pt x="75923" y="720862"/>
                  <a:pt x="75923" y="699895"/>
                </a:cubicBezTo>
                <a:cubicBezTo>
                  <a:pt x="75923" y="699895"/>
                  <a:pt x="75923" y="699895"/>
                  <a:pt x="75923" y="550216"/>
                </a:cubicBezTo>
                <a:cubicBezTo>
                  <a:pt x="75923" y="550216"/>
                  <a:pt x="75923" y="550216"/>
                  <a:pt x="0" y="550216"/>
                </a:cubicBezTo>
                <a:cubicBezTo>
                  <a:pt x="0" y="550216"/>
                  <a:pt x="0" y="550216"/>
                  <a:pt x="42050" y="443052"/>
                </a:cubicBezTo>
                <a:cubicBezTo>
                  <a:pt x="23945" y="427327"/>
                  <a:pt x="12265" y="404613"/>
                  <a:pt x="12265" y="378987"/>
                </a:cubicBezTo>
                <a:cubicBezTo>
                  <a:pt x="12265" y="378987"/>
                  <a:pt x="12265" y="378987"/>
                  <a:pt x="12265" y="256099"/>
                </a:cubicBezTo>
                <a:cubicBezTo>
                  <a:pt x="12265" y="208341"/>
                  <a:pt x="50810" y="170484"/>
                  <a:pt x="98116" y="170484"/>
                </a:cubicBezTo>
                <a:close/>
                <a:moveTo>
                  <a:pt x="159096" y="0"/>
                </a:moveTo>
                <a:cubicBezTo>
                  <a:pt x="201162" y="0"/>
                  <a:pt x="235263" y="34021"/>
                  <a:pt x="235263" y="75989"/>
                </a:cubicBezTo>
                <a:cubicBezTo>
                  <a:pt x="235263" y="117957"/>
                  <a:pt x="201162" y="151978"/>
                  <a:pt x="159096" y="151978"/>
                </a:cubicBezTo>
                <a:cubicBezTo>
                  <a:pt x="117030" y="151978"/>
                  <a:pt x="82929" y="117957"/>
                  <a:pt x="82929" y="75989"/>
                </a:cubicBezTo>
                <a:cubicBezTo>
                  <a:pt x="82929" y="34021"/>
                  <a:pt x="117030" y="0"/>
                  <a:pt x="15909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88926A2F-6A49-46AC-BD3B-B07DC46885AC}"/>
              </a:ext>
            </a:extLst>
          </p:cNvPr>
          <p:cNvSpPr txBox="1"/>
          <p:nvPr/>
        </p:nvSpPr>
        <p:spPr>
          <a:xfrm>
            <a:off x="6615687" y="4024527"/>
            <a:ext cx="3840813" cy="369332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th-TH">
                <a:solidFill>
                  <a:schemeClr val="tx2"/>
                </a:solidFill>
                <a:latin typeface="Kanit Bold" panose="00000800000000000000" pitchFamily="2" charset="-34"/>
                <a:cs typeface="Kanit Bold" panose="00000800000000000000" pitchFamily="2" charset="-34"/>
              </a:rPr>
              <a:t>ประชากร</a:t>
            </a:r>
            <a:endParaRPr lang="en-US" dirty="0">
              <a:solidFill>
                <a:schemeClr val="tx2"/>
              </a:solidFill>
              <a:latin typeface="Kanit Bold" panose="00000800000000000000" pitchFamily="2" charset="-34"/>
              <a:cs typeface="Kanit Bold" panose="00000800000000000000" pitchFamily="2" charset="-34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BB663980-492E-4FEF-B002-C7B996B12850}"/>
              </a:ext>
            </a:extLst>
          </p:cNvPr>
          <p:cNvSpPr txBox="1"/>
          <p:nvPr/>
        </p:nvSpPr>
        <p:spPr>
          <a:xfrm>
            <a:off x="10137481" y="4416859"/>
            <a:ext cx="1510098" cy="707886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en-US" sz="4000" dirty="0">
                <a:solidFill>
                  <a:schemeClr val="accent1"/>
                </a:solidFill>
                <a:latin typeface="Kanit Bold" panose="00000800000000000000" pitchFamily="2" charset="-34"/>
                <a:cs typeface="Kanit Bold" panose="00000800000000000000" pitchFamily="2" charset="-34"/>
              </a:rPr>
              <a:t>50</a:t>
            </a:r>
            <a:r>
              <a:rPr lang="en-US" sz="2000" dirty="0">
                <a:solidFill>
                  <a:schemeClr val="accent1"/>
                </a:solidFill>
                <a:latin typeface="Kanit Bold" panose="00000800000000000000" pitchFamily="2" charset="-34"/>
                <a:cs typeface="Kanit Bold" panose="00000800000000000000" pitchFamily="2" charset="-34"/>
              </a:rPr>
              <a:t>%</a:t>
            </a:r>
            <a:endParaRPr lang="en-US" sz="4000" dirty="0">
              <a:solidFill>
                <a:schemeClr val="accent1"/>
              </a:solidFill>
              <a:latin typeface="Kanit Bold" panose="00000800000000000000" pitchFamily="2" charset="-34"/>
              <a:cs typeface="Kanit Bold" panose="00000800000000000000" pitchFamily="2" charset="-34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31939153-20DC-456D-B539-907D7052354C}"/>
              </a:ext>
            </a:extLst>
          </p:cNvPr>
          <p:cNvSpPr txBox="1"/>
          <p:nvPr/>
        </p:nvSpPr>
        <p:spPr>
          <a:xfrm>
            <a:off x="10154027" y="5085630"/>
            <a:ext cx="1510098" cy="707886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en-US" sz="4000" dirty="0">
                <a:solidFill>
                  <a:schemeClr val="accent2"/>
                </a:solidFill>
                <a:latin typeface="Kanit Bold" panose="00000800000000000000" pitchFamily="2" charset="-34"/>
                <a:cs typeface="Kanit Bold" panose="00000800000000000000" pitchFamily="2" charset="-34"/>
              </a:rPr>
              <a:t>60</a:t>
            </a:r>
            <a:r>
              <a:rPr lang="en-US" sz="2000" dirty="0">
                <a:solidFill>
                  <a:schemeClr val="accent2"/>
                </a:solidFill>
                <a:latin typeface="Kanit Bold" panose="00000800000000000000" pitchFamily="2" charset="-34"/>
                <a:cs typeface="Kanit Bold" panose="00000800000000000000" pitchFamily="2" charset="-34"/>
              </a:rPr>
              <a:t>%</a:t>
            </a:r>
            <a:endParaRPr lang="en-US" sz="4000" dirty="0">
              <a:solidFill>
                <a:schemeClr val="accent2"/>
              </a:solidFill>
              <a:latin typeface="Kanit Bold" panose="00000800000000000000" pitchFamily="2" charset="-34"/>
              <a:cs typeface="Kanit Bold" panose="00000800000000000000" pitchFamily="2" charset="-34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2C696F1D-D1FA-4732-AAE9-AC6932ECBCD1}"/>
              </a:ext>
            </a:extLst>
          </p:cNvPr>
          <p:cNvSpPr txBox="1"/>
          <p:nvPr/>
        </p:nvSpPr>
        <p:spPr>
          <a:xfrm>
            <a:off x="273009" y="5658545"/>
            <a:ext cx="541268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th-TH" sz="2000">
                <a:solidFill>
                  <a:srgbClr val="000000"/>
                </a:solidFill>
                <a:latin typeface="+mj-lt"/>
                <a:cs typeface="Anakotmai Bold" panose="00000800000000000000" pitchFamily="2" charset="-34"/>
              </a:rPr>
              <a:t>ภาคตะวันออกเฉียงเหนือ</a:t>
            </a:r>
            <a:endParaRPr lang="th-TH" sz="2000" b="0" i="0">
              <a:solidFill>
                <a:srgbClr val="000000"/>
              </a:solidFill>
              <a:effectLst/>
              <a:latin typeface="+mj-lt"/>
              <a:cs typeface="Anakotmai Bold" panose="00000800000000000000" pitchFamily="2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49804855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แผนที่ประเทศไทย 77 จังหวัด">
            <a:extLst>
              <a:ext uri="{FF2B5EF4-FFF2-40B4-BE49-F238E27FC236}">
                <a16:creationId xmlns:a16="http://schemas.microsoft.com/office/drawing/2014/main" id="{AA59ABA2-589E-456D-81E6-69B0FCDA4237}"/>
              </a:ext>
            </a:extLst>
          </p:cNvPr>
          <p:cNvGrpSpPr/>
          <p:nvPr/>
        </p:nvGrpSpPr>
        <p:grpSpPr>
          <a:xfrm>
            <a:off x="7600836" y="832039"/>
            <a:ext cx="2995662" cy="5457300"/>
            <a:chOff x="2004963" y="989730"/>
            <a:chExt cx="2995662" cy="5457300"/>
          </a:xfrm>
          <a:solidFill>
            <a:srgbClr val="A6A6A6"/>
          </a:solidFill>
        </p:grpSpPr>
        <p:sp>
          <p:nvSpPr>
            <p:cNvPr id="3" name="ภูเก็ต">
              <a:extLst>
                <a:ext uri="{FF2B5EF4-FFF2-40B4-BE49-F238E27FC236}">
                  <a16:creationId xmlns:a16="http://schemas.microsoft.com/office/drawing/2014/main" id="{97D903FE-0A3E-420C-BBBB-823714179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932" y="5530774"/>
              <a:ext cx="60353" cy="146308"/>
            </a:xfrm>
            <a:custGeom>
              <a:avLst/>
              <a:gdLst>
                <a:gd name="T0" fmla="*/ 132 w 148"/>
                <a:gd name="T1" fmla="*/ 128 h 360"/>
                <a:gd name="T2" fmla="*/ 132 w 148"/>
                <a:gd name="T3" fmla="*/ 88 h 360"/>
                <a:gd name="T4" fmla="*/ 108 w 148"/>
                <a:gd name="T5" fmla="*/ 92 h 360"/>
                <a:gd name="T6" fmla="*/ 92 w 148"/>
                <a:gd name="T7" fmla="*/ 100 h 360"/>
                <a:gd name="T8" fmla="*/ 76 w 148"/>
                <a:gd name="T9" fmla="*/ 72 h 360"/>
                <a:gd name="T10" fmla="*/ 52 w 148"/>
                <a:gd name="T11" fmla="*/ 68 h 360"/>
                <a:gd name="T12" fmla="*/ 44 w 148"/>
                <a:gd name="T13" fmla="*/ 32 h 360"/>
                <a:gd name="T14" fmla="*/ 20 w 148"/>
                <a:gd name="T15" fmla="*/ 0 h 360"/>
                <a:gd name="T16" fmla="*/ 8 w 148"/>
                <a:gd name="T17" fmla="*/ 20 h 360"/>
                <a:gd name="T18" fmla="*/ 20 w 148"/>
                <a:gd name="T19" fmla="*/ 48 h 360"/>
                <a:gd name="T20" fmla="*/ 0 w 148"/>
                <a:gd name="T21" fmla="*/ 100 h 360"/>
                <a:gd name="T22" fmla="*/ 20 w 148"/>
                <a:gd name="T23" fmla="*/ 140 h 360"/>
                <a:gd name="T24" fmla="*/ 0 w 148"/>
                <a:gd name="T25" fmla="*/ 192 h 360"/>
                <a:gd name="T26" fmla="*/ 12 w 148"/>
                <a:gd name="T27" fmla="*/ 232 h 360"/>
                <a:gd name="T28" fmla="*/ 12 w 148"/>
                <a:gd name="T29" fmla="*/ 312 h 360"/>
                <a:gd name="T30" fmla="*/ 20 w 148"/>
                <a:gd name="T31" fmla="*/ 332 h 360"/>
                <a:gd name="T32" fmla="*/ 28 w 148"/>
                <a:gd name="T33" fmla="*/ 360 h 360"/>
                <a:gd name="T34" fmla="*/ 48 w 148"/>
                <a:gd name="T35" fmla="*/ 360 h 360"/>
                <a:gd name="T36" fmla="*/ 68 w 148"/>
                <a:gd name="T37" fmla="*/ 316 h 360"/>
                <a:gd name="T38" fmla="*/ 148 w 148"/>
                <a:gd name="T39" fmla="*/ 268 h 360"/>
                <a:gd name="T40" fmla="*/ 112 w 148"/>
                <a:gd name="T41" fmla="*/ 200 h 360"/>
                <a:gd name="T42" fmla="*/ 132 w 148"/>
                <a:gd name="T43" fmla="*/ 128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" h="360">
                  <a:moveTo>
                    <a:pt x="132" y="128"/>
                  </a:moveTo>
                  <a:cubicBezTo>
                    <a:pt x="136" y="124"/>
                    <a:pt x="132" y="88"/>
                    <a:pt x="132" y="88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56" y="68"/>
                    <a:pt x="52" y="68"/>
                  </a:cubicBezTo>
                  <a:cubicBezTo>
                    <a:pt x="48" y="68"/>
                    <a:pt x="48" y="36"/>
                    <a:pt x="44" y="32"/>
                  </a:cubicBezTo>
                  <a:cubicBezTo>
                    <a:pt x="40" y="28"/>
                    <a:pt x="20" y="0"/>
                    <a:pt x="20" y="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20" y="140"/>
                    <a:pt x="20" y="140"/>
                    <a:pt x="20" y="14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12" y="312"/>
                    <a:pt x="12" y="312"/>
                    <a:pt x="12" y="312"/>
                  </a:cubicBezTo>
                  <a:cubicBezTo>
                    <a:pt x="20" y="332"/>
                    <a:pt x="20" y="332"/>
                    <a:pt x="20" y="332"/>
                  </a:cubicBezTo>
                  <a:cubicBezTo>
                    <a:pt x="20" y="332"/>
                    <a:pt x="24" y="360"/>
                    <a:pt x="28" y="360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2" y="360"/>
                    <a:pt x="68" y="316"/>
                    <a:pt x="68" y="316"/>
                  </a:cubicBezTo>
                  <a:cubicBezTo>
                    <a:pt x="148" y="268"/>
                    <a:pt x="148" y="268"/>
                    <a:pt x="148" y="268"/>
                  </a:cubicBezTo>
                  <a:cubicBezTo>
                    <a:pt x="148" y="268"/>
                    <a:pt x="112" y="208"/>
                    <a:pt x="112" y="200"/>
                  </a:cubicBezTo>
                  <a:cubicBezTo>
                    <a:pt x="112" y="192"/>
                    <a:pt x="128" y="132"/>
                    <a:pt x="132" y="1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" name="เกาะพยาม (ระนอง)">
              <a:extLst>
                <a:ext uri="{FF2B5EF4-FFF2-40B4-BE49-F238E27FC236}">
                  <a16:creationId xmlns:a16="http://schemas.microsoft.com/office/drawing/2014/main" id="{51E79F7D-3C57-43E1-A2C6-006BB60A3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445" y="5183292"/>
              <a:ext cx="25604" cy="45722"/>
            </a:xfrm>
            <a:custGeom>
              <a:avLst/>
              <a:gdLst>
                <a:gd name="T0" fmla="*/ 0 w 14"/>
                <a:gd name="T1" fmla="*/ 24 h 25"/>
                <a:gd name="T2" fmla="*/ 7 w 14"/>
                <a:gd name="T3" fmla="*/ 25 h 25"/>
                <a:gd name="T4" fmla="*/ 14 w 14"/>
                <a:gd name="T5" fmla="*/ 15 h 25"/>
                <a:gd name="T6" fmla="*/ 7 w 14"/>
                <a:gd name="T7" fmla="*/ 1 h 25"/>
                <a:gd name="T8" fmla="*/ 0 w 14"/>
                <a:gd name="T9" fmla="*/ 0 h 25"/>
                <a:gd name="T10" fmla="*/ 0 w 14"/>
                <a:gd name="T11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5">
                  <a:moveTo>
                    <a:pt x="0" y="24"/>
                  </a:moveTo>
                  <a:lnTo>
                    <a:pt x="7" y="25"/>
                  </a:lnTo>
                  <a:lnTo>
                    <a:pt x="14" y="15"/>
                  </a:lnTo>
                  <a:lnTo>
                    <a:pt x="7" y="1"/>
                  </a:lnTo>
                  <a:lnTo>
                    <a:pt x="0" y="0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" name="เกาะช้าง (ระนอง)">
              <a:extLst>
                <a:ext uri="{FF2B5EF4-FFF2-40B4-BE49-F238E27FC236}">
                  <a16:creationId xmlns:a16="http://schemas.microsoft.com/office/drawing/2014/main" id="{2E91384D-5C05-40E1-8EC0-884CBF2E0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103" y="5146715"/>
              <a:ext cx="14631" cy="29262"/>
            </a:xfrm>
            <a:custGeom>
              <a:avLst/>
              <a:gdLst>
                <a:gd name="T0" fmla="*/ 36 w 36"/>
                <a:gd name="T1" fmla="*/ 0 h 72"/>
                <a:gd name="T2" fmla="*/ 0 w 36"/>
                <a:gd name="T3" fmla="*/ 40 h 72"/>
                <a:gd name="T4" fmla="*/ 0 w 36"/>
                <a:gd name="T5" fmla="*/ 68 h 72"/>
                <a:gd name="T6" fmla="*/ 16 w 36"/>
                <a:gd name="T7" fmla="*/ 72 h 72"/>
                <a:gd name="T8" fmla="*/ 28 w 36"/>
                <a:gd name="T9" fmla="*/ 48 h 72"/>
                <a:gd name="T10" fmla="*/ 36 w 36"/>
                <a:gd name="T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72">
                  <a:moveTo>
                    <a:pt x="36" y="0"/>
                  </a:moveTo>
                  <a:cubicBezTo>
                    <a:pt x="36" y="0"/>
                    <a:pt x="0" y="36"/>
                    <a:pt x="0" y="4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28" y="48"/>
                    <a:pt x="28" y="48"/>
                    <a:pt x="28" y="48"/>
                  </a:cubicBezTo>
                  <a:lnTo>
                    <a:pt x="36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" name="ระนอง">
              <a:extLst>
                <a:ext uri="{FF2B5EF4-FFF2-40B4-BE49-F238E27FC236}">
                  <a16:creationId xmlns:a16="http://schemas.microsoft.com/office/drawing/2014/main" id="{DDD45AA0-9B96-4F41-AD77-B0728291A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338" y="4599887"/>
              <a:ext cx="201174" cy="534025"/>
            </a:xfrm>
            <a:custGeom>
              <a:avLst/>
              <a:gdLst>
                <a:gd name="T0" fmla="*/ 470 w 491"/>
                <a:gd name="T1" fmla="*/ 354 h 1308"/>
                <a:gd name="T2" fmla="*/ 438 w 491"/>
                <a:gd name="T3" fmla="*/ 422 h 1308"/>
                <a:gd name="T4" fmla="*/ 412 w 491"/>
                <a:gd name="T5" fmla="*/ 510 h 1308"/>
                <a:gd name="T6" fmla="*/ 402 w 491"/>
                <a:gd name="T7" fmla="*/ 599 h 1308"/>
                <a:gd name="T8" fmla="*/ 381 w 491"/>
                <a:gd name="T9" fmla="*/ 630 h 1308"/>
                <a:gd name="T10" fmla="*/ 433 w 491"/>
                <a:gd name="T11" fmla="*/ 646 h 1308"/>
                <a:gd name="T12" fmla="*/ 376 w 491"/>
                <a:gd name="T13" fmla="*/ 703 h 1308"/>
                <a:gd name="T14" fmla="*/ 339 w 491"/>
                <a:gd name="T15" fmla="*/ 735 h 1308"/>
                <a:gd name="T16" fmla="*/ 266 w 491"/>
                <a:gd name="T17" fmla="*/ 823 h 1308"/>
                <a:gd name="T18" fmla="*/ 219 w 491"/>
                <a:gd name="T19" fmla="*/ 943 h 1308"/>
                <a:gd name="T20" fmla="*/ 244 w 491"/>
                <a:gd name="T21" fmla="*/ 1007 h 1308"/>
                <a:gd name="T22" fmla="*/ 298 w 491"/>
                <a:gd name="T23" fmla="*/ 1037 h 1308"/>
                <a:gd name="T24" fmla="*/ 282 w 491"/>
                <a:gd name="T25" fmla="*/ 1120 h 1308"/>
                <a:gd name="T26" fmla="*/ 240 w 491"/>
                <a:gd name="T27" fmla="*/ 1173 h 1308"/>
                <a:gd name="T28" fmla="*/ 209 w 491"/>
                <a:gd name="T29" fmla="*/ 1225 h 1308"/>
                <a:gd name="T30" fmla="*/ 230 w 491"/>
                <a:gd name="T31" fmla="*/ 1272 h 1308"/>
                <a:gd name="T32" fmla="*/ 167 w 491"/>
                <a:gd name="T33" fmla="*/ 1251 h 1308"/>
                <a:gd name="T34" fmla="*/ 103 w 491"/>
                <a:gd name="T35" fmla="*/ 1296 h 1308"/>
                <a:gd name="T36" fmla="*/ 51 w 491"/>
                <a:gd name="T37" fmla="*/ 1303 h 1308"/>
                <a:gd name="T38" fmla="*/ 53 w 491"/>
                <a:gd name="T39" fmla="*/ 1277 h 1308"/>
                <a:gd name="T40" fmla="*/ 0 w 491"/>
                <a:gd name="T41" fmla="*/ 1270 h 1308"/>
                <a:gd name="T42" fmla="*/ 44 w 491"/>
                <a:gd name="T43" fmla="*/ 1174 h 1308"/>
                <a:gd name="T44" fmla="*/ 64 w 491"/>
                <a:gd name="T45" fmla="*/ 1082 h 1308"/>
                <a:gd name="T46" fmla="*/ 136 w 491"/>
                <a:gd name="T47" fmla="*/ 1094 h 1308"/>
                <a:gd name="T48" fmla="*/ 80 w 491"/>
                <a:gd name="T49" fmla="*/ 1022 h 1308"/>
                <a:gd name="T50" fmla="*/ 136 w 491"/>
                <a:gd name="T51" fmla="*/ 954 h 1308"/>
                <a:gd name="T52" fmla="*/ 112 w 491"/>
                <a:gd name="T53" fmla="*/ 890 h 1308"/>
                <a:gd name="T54" fmla="*/ 132 w 491"/>
                <a:gd name="T55" fmla="*/ 850 h 1308"/>
                <a:gd name="T56" fmla="*/ 176 w 491"/>
                <a:gd name="T57" fmla="*/ 750 h 1308"/>
                <a:gd name="T58" fmla="*/ 228 w 491"/>
                <a:gd name="T59" fmla="*/ 582 h 1308"/>
                <a:gd name="T60" fmla="*/ 264 w 491"/>
                <a:gd name="T61" fmla="*/ 506 h 1308"/>
                <a:gd name="T62" fmla="*/ 372 w 491"/>
                <a:gd name="T63" fmla="*/ 262 h 1308"/>
                <a:gd name="T64" fmla="*/ 356 w 491"/>
                <a:gd name="T65" fmla="*/ 194 h 1308"/>
                <a:gd name="T66" fmla="*/ 332 w 491"/>
                <a:gd name="T67" fmla="*/ 138 h 1308"/>
                <a:gd name="T68" fmla="*/ 404 w 491"/>
                <a:gd name="T69" fmla="*/ 2 h 1308"/>
                <a:gd name="T70" fmla="*/ 444 w 491"/>
                <a:gd name="T71" fmla="*/ 30 h 1308"/>
                <a:gd name="T72" fmla="*/ 459 w 491"/>
                <a:gd name="T73" fmla="*/ 83 h 1308"/>
                <a:gd name="T74" fmla="*/ 475 w 491"/>
                <a:gd name="T75" fmla="*/ 176 h 1308"/>
                <a:gd name="T76" fmla="*/ 423 w 491"/>
                <a:gd name="T77" fmla="*/ 281 h 1308"/>
                <a:gd name="T78" fmla="*/ 454 w 491"/>
                <a:gd name="T79" fmla="*/ 333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1" h="1308">
                  <a:moveTo>
                    <a:pt x="454" y="333"/>
                  </a:moveTo>
                  <a:cubicBezTo>
                    <a:pt x="470" y="354"/>
                    <a:pt x="470" y="354"/>
                    <a:pt x="470" y="354"/>
                  </a:cubicBezTo>
                  <a:cubicBezTo>
                    <a:pt x="470" y="385"/>
                    <a:pt x="470" y="385"/>
                    <a:pt x="470" y="385"/>
                  </a:cubicBezTo>
                  <a:cubicBezTo>
                    <a:pt x="438" y="422"/>
                    <a:pt x="438" y="422"/>
                    <a:pt x="438" y="422"/>
                  </a:cubicBezTo>
                  <a:cubicBezTo>
                    <a:pt x="438" y="458"/>
                    <a:pt x="438" y="458"/>
                    <a:pt x="438" y="458"/>
                  </a:cubicBezTo>
                  <a:cubicBezTo>
                    <a:pt x="412" y="510"/>
                    <a:pt x="412" y="510"/>
                    <a:pt x="412" y="510"/>
                  </a:cubicBezTo>
                  <a:cubicBezTo>
                    <a:pt x="418" y="547"/>
                    <a:pt x="418" y="547"/>
                    <a:pt x="418" y="547"/>
                  </a:cubicBezTo>
                  <a:cubicBezTo>
                    <a:pt x="402" y="599"/>
                    <a:pt x="402" y="599"/>
                    <a:pt x="402" y="599"/>
                  </a:cubicBezTo>
                  <a:cubicBezTo>
                    <a:pt x="381" y="620"/>
                    <a:pt x="381" y="620"/>
                    <a:pt x="381" y="620"/>
                  </a:cubicBezTo>
                  <a:cubicBezTo>
                    <a:pt x="381" y="630"/>
                    <a:pt x="381" y="630"/>
                    <a:pt x="381" y="630"/>
                  </a:cubicBezTo>
                  <a:cubicBezTo>
                    <a:pt x="412" y="630"/>
                    <a:pt x="412" y="630"/>
                    <a:pt x="412" y="630"/>
                  </a:cubicBezTo>
                  <a:cubicBezTo>
                    <a:pt x="433" y="646"/>
                    <a:pt x="433" y="646"/>
                    <a:pt x="433" y="646"/>
                  </a:cubicBezTo>
                  <a:cubicBezTo>
                    <a:pt x="433" y="672"/>
                    <a:pt x="433" y="672"/>
                    <a:pt x="433" y="672"/>
                  </a:cubicBezTo>
                  <a:cubicBezTo>
                    <a:pt x="376" y="703"/>
                    <a:pt x="376" y="703"/>
                    <a:pt x="376" y="703"/>
                  </a:cubicBezTo>
                  <a:cubicBezTo>
                    <a:pt x="365" y="735"/>
                    <a:pt x="365" y="735"/>
                    <a:pt x="365" y="735"/>
                  </a:cubicBezTo>
                  <a:cubicBezTo>
                    <a:pt x="339" y="735"/>
                    <a:pt x="339" y="735"/>
                    <a:pt x="339" y="735"/>
                  </a:cubicBezTo>
                  <a:cubicBezTo>
                    <a:pt x="303" y="745"/>
                    <a:pt x="303" y="745"/>
                    <a:pt x="303" y="745"/>
                  </a:cubicBezTo>
                  <a:cubicBezTo>
                    <a:pt x="266" y="823"/>
                    <a:pt x="266" y="823"/>
                    <a:pt x="266" y="823"/>
                  </a:cubicBezTo>
                  <a:cubicBezTo>
                    <a:pt x="199" y="896"/>
                    <a:pt x="199" y="896"/>
                    <a:pt x="199" y="896"/>
                  </a:cubicBezTo>
                  <a:cubicBezTo>
                    <a:pt x="219" y="943"/>
                    <a:pt x="219" y="943"/>
                    <a:pt x="219" y="943"/>
                  </a:cubicBezTo>
                  <a:cubicBezTo>
                    <a:pt x="214" y="990"/>
                    <a:pt x="214" y="990"/>
                    <a:pt x="214" y="990"/>
                  </a:cubicBezTo>
                  <a:cubicBezTo>
                    <a:pt x="244" y="1007"/>
                    <a:pt x="244" y="1007"/>
                    <a:pt x="244" y="1007"/>
                  </a:cubicBezTo>
                  <a:cubicBezTo>
                    <a:pt x="295" y="1036"/>
                    <a:pt x="295" y="1036"/>
                    <a:pt x="295" y="1036"/>
                  </a:cubicBezTo>
                  <a:cubicBezTo>
                    <a:pt x="298" y="1037"/>
                    <a:pt x="298" y="1037"/>
                    <a:pt x="298" y="1037"/>
                  </a:cubicBezTo>
                  <a:cubicBezTo>
                    <a:pt x="313" y="1089"/>
                    <a:pt x="313" y="1089"/>
                    <a:pt x="313" y="1089"/>
                  </a:cubicBezTo>
                  <a:cubicBezTo>
                    <a:pt x="282" y="1120"/>
                    <a:pt x="282" y="1120"/>
                    <a:pt x="282" y="1120"/>
                  </a:cubicBezTo>
                  <a:cubicBezTo>
                    <a:pt x="277" y="1147"/>
                    <a:pt x="277" y="1147"/>
                    <a:pt x="277" y="1147"/>
                  </a:cubicBezTo>
                  <a:cubicBezTo>
                    <a:pt x="240" y="1173"/>
                    <a:pt x="240" y="1173"/>
                    <a:pt x="240" y="1173"/>
                  </a:cubicBezTo>
                  <a:cubicBezTo>
                    <a:pt x="209" y="1199"/>
                    <a:pt x="209" y="1199"/>
                    <a:pt x="209" y="1199"/>
                  </a:cubicBezTo>
                  <a:cubicBezTo>
                    <a:pt x="209" y="1225"/>
                    <a:pt x="209" y="1225"/>
                    <a:pt x="209" y="1225"/>
                  </a:cubicBezTo>
                  <a:cubicBezTo>
                    <a:pt x="230" y="1240"/>
                    <a:pt x="230" y="1240"/>
                    <a:pt x="230" y="1240"/>
                  </a:cubicBezTo>
                  <a:cubicBezTo>
                    <a:pt x="230" y="1272"/>
                    <a:pt x="230" y="1272"/>
                    <a:pt x="230" y="1272"/>
                  </a:cubicBezTo>
                  <a:cubicBezTo>
                    <a:pt x="188" y="1272"/>
                    <a:pt x="188" y="1272"/>
                    <a:pt x="188" y="1272"/>
                  </a:cubicBezTo>
                  <a:cubicBezTo>
                    <a:pt x="167" y="1251"/>
                    <a:pt x="167" y="1251"/>
                    <a:pt x="167" y="1251"/>
                  </a:cubicBezTo>
                  <a:cubicBezTo>
                    <a:pt x="136" y="1251"/>
                    <a:pt x="136" y="1251"/>
                    <a:pt x="136" y="1251"/>
                  </a:cubicBezTo>
                  <a:cubicBezTo>
                    <a:pt x="103" y="1296"/>
                    <a:pt x="103" y="1296"/>
                    <a:pt x="103" y="1296"/>
                  </a:cubicBezTo>
                  <a:cubicBezTo>
                    <a:pt x="94" y="1308"/>
                    <a:pt x="94" y="1308"/>
                    <a:pt x="94" y="1308"/>
                  </a:cubicBezTo>
                  <a:cubicBezTo>
                    <a:pt x="51" y="1303"/>
                    <a:pt x="51" y="1303"/>
                    <a:pt x="51" y="1303"/>
                  </a:cubicBezTo>
                  <a:cubicBezTo>
                    <a:pt x="47" y="1303"/>
                    <a:pt x="47" y="1303"/>
                    <a:pt x="47" y="1303"/>
                  </a:cubicBezTo>
                  <a:cubicBezTo>
                    <a:pt x="53" y="1277"/>
                    <a:pt x="53" y="1277"/>
                    <a:pt x="53" y="1277"/>
                  </a:cubicBezTo>
                  <a:cubicBezTo>
                    <a:pt x="32" y="1267"/>
                    <a:pt x="32" y="1267"/>
                    <a:pt x="32" y="1267"/>
                  </a:cubicBezTo>
                  <a:cubicBezTo>
                    <a:pt x="0" y="1270"/>
                    <a:pt x="0" y="1270"/>
                    <a:pt x="0" y="1270"/>
                  </a:cubicBezTo>
                  <a:cubicBezTo>
                    <a:pt x="19" y="1230"/>
                    <a:pt x="19" y="1230"/>
                    <a:pt x="19" y="1230"/>
                  </a:cubicBezTo>
                  <a:cubicBezTo>
                    <a:pt x="44" y="1174"/>
                    <a:pt x="44" y="1174"/>
                    <a:pt x="44" y="1174"/>
                  </a:cubicBezTo>
                  <a:cubicBezTo>
                    <a:pt x="36" y="1118"/>
                    <a:pt x="36" y="1118"/>
                    <a:pt x="36" y="1118"/>
                  </a:cubicBezTo>
                  <a:cubicBezTo>
                    <a:pt x="64" y="1082"/>
                    <a:pt x="64" y="1082"/>
                    <a:pt x="64" y="1082"/>
                  </a:cubicBezTo>
                  <a:cubicBezTo>
                    <a:pt x="92" y="1118"/>
                    <a:pt x="92" y="1118"/>
                    <a:pt x="92" y="1118"/>
                  </a:cubicBezTo>
                  <a:cubicBezTo>
                    <a:pt x="136" y="1094"/>
                    <a:pt x="136" y="1094"/>
                    <a:pt x="136" y="1094"/>
                  </a:cubicBezTo>
                  <a:cubicBezTo>
                    <a:pt x="148" y="1050"/>
                    <a:pt x="148" y="1050"/>
                    <a:pt x="148" y="1050"/>
                  </a:cubicBezTo>
                  <a:cubicBezTo>
                    <a:pt x="80" y="1022"/>
                    <a:pt x="80" y="1022"/>
                    <a:pt x="80" y="1022"/>
                  </a:cubicBezTo>
                  <a:cubicBezTo>
                    <a:pt x="125" y="968"/>
                    <a:pt x="125" y="968"/>
                    <a:pt x="125" y="968"/>
                  </a:cubicBezTo>
                  <a:cubicBezTo>
                    <a:pt x="136" y="954"/>
                    <a:pt x="136" y="954"/>
                    <a:pt x="136" y="954"/>
                  </a:cubicBezTo>
                  <a:cubicBezTo>
                    <a:pt x="136" y="918"/>
                    <a:pt x="136" y="918"/>
                    <a:pt x="136" y="918"/>
                  </a:cubicBezTo>
                  <a:cubicBezTo>
                    <a:pt x="112" y="890"/>
                    <a:pt x="112" y="890"/>
                    <a:pt x="112" y="890"/>
                  </a:cubicBezTo>
                  <a:cubicBezTo>
                    <a:pt x="136" y="870"/>
                    <a:pt x="136" y="870"/>
                    <a:pt x="136" y="870"/>
                  </a:cubicBezTo>
                  <a:cubicBezTo>
                    <a:pt x="132" y="850"/>
                    <a:pt x="132" y="850"/>
                    <a:pt x="132" y="850"/>
                  </a:cubicBezTo>
                  <a:cubicBezTo>
                    <a:pt x="120" y="814"/>
                    <a:pt x="120" y="814"/>
                    <a:pt x="120" y="814"/>
                  </a:cubicBezTo>
                  <a:cubicBezTo>
                    <a:pt x="176" y="750"/>
                    <a:pt x="176" y="750"/>
                    <a:pt x="176" y="750"/>
                  </a:cubicBezTo>
                  <a:cubicBezTo>
                    <a:pt x="160" y="694"/>
                    <a:pt x="160" y="694"/>
                    <a:pt x="160" y="694"/>
                  </a:cubicBezTo>
                  <a:cubicBezTo>
                    <a:pt x="228" y="582"/>
                    <a:pt x="228" y="582"/>
                    <a:pt x="228" y="582"/>
                  </a:cubicBezTo>
                  <a:cubicBezTo>
                    <a:pt x="224" y="542"/>
                    <a:pt x="224" y="542"/>
                    <a:pt x="224" y="542"/>
                  </a:cubicBezTo>
                  <a:cubicBezTo>
                    <a:pt x="264" y="506"/>
                    <a:pt x="264" y="506"/>
                    <a:pt x="264" y="506"/>
                  </a:cubicBezTo>
                  <a:cubicBezTo>
                    <a:pt x="320" y="338"/>
                    <a:pt x="320" y="338"/>
                    <a:pt x="320" y="338"/>
                  </a:cubicBezTo>
                  <a:cubicBezTo>
                    <a:pt x="320" y="338"/>
                    <a:pt x="368" y="262"/>
                    <a:pt x="372" y="262"/>
                  </a:cubicBezTo>
                  <a:cubicBezTo>
                    <a:pt x="376" y="262"/>
                    <a:pt x="372" y="218"/>
                    <a:pt x="372" y="218"/>
                  </a:cubicBezTo>
                  <a:cubicBezTo>
                    <a:pt x="356" y="194"/>
                    <a:pt x="356" y="194"/>
                    <a:pt x="356" y="194"/>
                  </a:cubicBezTo>
                  <a:cubicBezTo>
                    <a:pt x="360" y="166"/>
                    <a:pt x="360" y="166"/>
                    <a:pt x="360" y="166"/>
                  </a:cubicBezTo>
                  <a:cubicBezTo>
                    <a:pt x="332" y="138"/>
                    <a:pt x="332" y="138"/>
                    <a:pt x="332" y="138"/>
                  </a:cubicBezTo>
                  <a:cubicBezTo>
                    <a:pt x="340" y="86"/>
                    <a:pt x="340" y="86"/>
                    <a:pt x="340" y="86"/>
                  </a:cubicBezTo>
                  <a:cubicBezTo>
                    <a:pt x="404" y="2"/>
                    <a:pt x="404" y="2"/>
                    <a:pt x="404" y="2"/>
                  </a:cubicBezTo>
                  <a:cubicBezTo>
                    <a:pt x="425" y="0"/>
                    <a:pt x="425" y="0"/>
                    <a:pt x="425" y="0"/>
                  </a:cubicBezTo>
                  <a:cubicBezTo>
                    <a:pt x="444" y="30"/>
                    <a:pt x="444" y="30"/>
                    <a:pt x="444" y="30"/>
                  </a:cubicBezTo>
                  <a:cubicBezTo>
                    <a:pt x="433" y="67"/>
                    <a:pt x="433" y="67"/>
                    <a:pt x="433" y="67"/>
                  </a:cubicBezTo>
                  <a:cubicBezTo>
                    <a:pt x="459" y="83"/>
                    <a:pt x="459" y="83"/>
                    <a:pt x="459" y="83"/>
                  </a:cubicBezTo>
                  <a:cubicBezTo>
                    <a:pt x="480" y="145"/>
                    <a:pt x="480" y="145"/>
                    <a:pt x="480" y="145"/>
                  </a:cubicBezTo>
                  <a:cubicBezTo>
                    <a:pt x="475" y="176"/>
                    <a:pt x="475" y="176"/>
                    <a:pt x="475" y="176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23" y="281"/>
                    <a:pt x="423" y="281"/>
                    <a:pt x="423" y="281"/>
                  </a:cubicBezTo>
                  <a:cubicBezTo>
                    <a:pt x="428" y="323"/>
                    <a:pt x="428" y="323"/>
                    <a:pt x="428" y="323"/>
                  </a:cubicBezTo>
                  <a:lnTo>
                    <a:pt x="454" y="33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" name="เกาะสมุย (สุราษฎร์ธานี)">
              <a:extLst>
                <a:ext uri="{FF2B5EF4-FFF2-40B4-BE49-F238E27FC236}">
                  <a16:creationId xmlns:a16="http://schemas.microsoft.com/office/drawing/2014/main" id="{48A7364D-4EAD-42F7-B490-64FF6604D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336" y="5029668"/>
              <a:ext cx="60353" cy="62181"/>
            </a:xfrm>
            <a:custGeom>
              <a:avLst/>
              <a:gdLst>
                <a:gd name="T0" fmla="*/ 29 w 33"/>
                <a:gd name="T1" fmla="*/ 0 h 34"/>
                <a:gd name="T2" fmla="*/ 18 w 33"/>
                <a:gd name="T3" fmla="*/ 5 h 34"/>
                <a:gd name="T4" fmla="*/ 12 w 33"/>
                <a:gd name="T5" fmla="*/ 0 h 34"/>
                <a:gd name="T6" fmla="*/ 2 w 33"/>
                <a:gd name="T7" fmla="*/ 3 h 34"/>
                <a:gd name="T8" fmla="*/ 0 w 33"/>
                <a:gd name="T9" fmla="*/ 17 h 34"/>
                <a:gd name="T10" fmla="*/ 4 w 33"/>
                <a:gd name="T11" fmla="*/ 20 h 34"/>
                <a:gd name="T12" fmla="*/ 3 w 33"/>
                <a:gd name="T13" fmla="*/ 33 h 34"/>
                <a:gd name="T14" fmla="*/ 15 w 33"/>
                <a:gd name="T15" fmla="*/ 34 h 34"/>
                <a:gd name="T16" fmla="*/ 28 w 33"/>
                <a:gd name="T17" fmla="*/ 22 h 34"/>
                <a:gd name="T18" fmla="*/ 26 w 33"/>
                <a:gd name="T19" fmla="*/ 16 h 34"/>
                <a:gd name="T20" fmla="*/ 33 w 33"/>
                <a:gd name="T21" fmla="*/ 6 h 34"/>
                <a:gd name="T22" fmla="*/ 29 w 33"/>
                <a:gd name="T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34">
                  <a:moveTo>
                    <a:pt x="29" y="0"/>
                  </a:moveTo>
                  <a:lnTo>
                    <a:pt x="18" y="5"/>
                  </a:lnTo>
                  <a:lnTo>
                    <a:pt x="12" y="0"/>
                  </a:lnTo>
                  <a:lnTo>
                    <a:pt x="2" y="3"/>
                  </a:lnTo>
                  <a:lnTo>
                    <a:pt x="0" y="17"/>
                  </a:lnTo>
                  <a:lnTo>
                    <a:pt x="4" y="20"/>
                  </a:lnTo>
                  <a:lnTo>
                    <a:pt x="3" y="33"/>
                  </a:lnTo>
                  <a:lnTo>
                    <a:pt x="15" y="34"/>
                  </a:lnTo>
                  <a:lnTo>
                    <a:pt x="28" y="22"/>
                  </a:lnTo>
                  <a:lnTo>
                    <a:pt x="26" y="16"/>
                  </a:lnTo>
                  <a:lnTo>
                    <a:pt x="33" y="6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" name="เกาะพะงัน (สุราษฎร์ธานี)">
              <a:extLst>
                <a:ext uri="{FF2B5EF4-FFF2-40B4-BE49-F238E27FC236}">
                  <a16:creationId xmlns:a16="http://schemas.microsoft.com/office/drawing/2014/main" id="{6584A6F7-C5FC-4DCA-93AB-E8D17F256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309" y="4958342"/>
              <a:ext cx="43892" cy="38406"/>
            </a:xfrm>
            <a:custGeom>
              <a:avLst/>
              <a:gdLst>
                <a:gd name="T0" fmla="*/ 108 w 108"/>
                <a:gd name="T1" fmla="*/ 56 h 92"/>
                <a:gd name="T2" fmla="*/ 96 w 108"/>
                <a:gd name="T3" fmla="*/ 0 h 92"/>
                <a:gd name="T4" fmla="*/ 20 w 108"/>
                <a:gd name="T5" fmla="*/ 0 h 92"/>
                <a:gd name="T6" fmla="*/ 0 w 108"/>
                <a:gd name="T7" fmla="*/ 28 h 92"/>
                <a:gd name="T8" fmla="*/ 24 w 108"/>
                <a:gd name="T9" fmla="*/ 76 h 92"/>
                <a:gd name="T10" fmla="*/ 84 w 108"/>
                <a:gd name="T11" fmla="*/ 92 h 92"/>
                <a:gd name="T12" fmla="*/ 108 w 108"/>
                <a:gd name="T13" fmla="*/ 5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92">
                  <a:moveTo>
                    <a:pt x="108" y="56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6"/>
                    <a:pt x="80" y="92"/>
                    <a:pt x="84" y="92"/>
                  </a:cubicBezTo>
                  <a:cubicBezTo>
                    <a:pt x="88" y="92"/>
                    <a:pt x="108" y="56"/>
                    <a:pt x="108" y="5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9" name="สุราษฎร์ธานี">
              <a:extLst>
                <a:ext uri="{FF2B5EF4-FFF2-40B4-BE49-F238E27FC236}">
                  <a16:creationId xmlns:a16="http://schemas.microsoft.com/office/drawing/2014/main" id="{1CD4735F-AC06-4AAC-828A-84161F587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798" y="4980288"/>
              <a:ext cx="477331" cy="515737"/>
            </a:xfrm>
            <a:custGeom>
              <a:avLst/>
              <a:gdLst>
                <a:gd name="T0" fmla="*/ 1116 w 1168"/>
                <a:gd name="T1" fmla="*/ 506 h 1262"/>
                <a:gd name="T2" fmla="*/ 1168 w 1168"/>
                <a:gd name="T3" fmla="*/ 553 h 1262"/>
                <a:gd name="T4" fmla="*/ 1132 w 1168"/>
                <a:gd name="T5" fmla="*/ 610 h 1262"/>
                <a:gd name="T6" fmla="*/ 1085 w 1168"/>
                <a:gd name="T7" fmla="*/ 709 h 1262"/>
                <a:gd name="T8" fmla="*/ 980 w 1168"/>
                <a:gd name="T9" fmla="*/ 756 h 1262"/>
                <a:gd name="T10" fmla="*/ 949 w 1168"/>
                <a:gd name="T11" fmla="*/ 897 h 1262"/>
                <a:gd name="T12" fmla="*/ 892 w 1168"/>
                <a:gd name="T13" fmla="*/ 1017 h 1262"/>
                <a:gd name="T14" fmla="*/ 829 w 1168"/>
                <a:gd name="T15" fmla="*/ 1085 h 1262"/>
                <a:gd name="T16" fmla="*/ 699 w 1168"/>
                <a:gd name="T17" fmla="*/ 1189 h 1262"/>
                <a:gd name="T18" fmla="*/ 699 w 1168"/>
                <a:gd name="T19" fmla="*/ 1262 h 1262"/>
                <a:gd name="T20" fmla="*/ 537 w 1168"/>
                <a:gd name="T21" fmla="*/ 1215 h 1262"/>
                <a:gd name="T22" fmla="*/ 438 w 1168"/>
                <a:gd name="T23" fmla="*/ 1017 h 1262"/>
                <a:gd name="T24" fmla="*/ 401 w 1168"/>
                <a:gd name="T25" fmla="*/ 939 h 1262"/>
                <a:gd name="T26" fmla="*/ 308 w 1168"/>
                <a:gd name="T27" fmla="*/ 954 h 1262"/>
                <a:gd name="T28" fmla="*/ 250 w 1168"/>
                <a:gd name="T29" fmla="*/ 954 h 1262"/>
                <a:gd name="T30" fmla="*/ 209 w 1168"/>
                <a:gd name="T31" fmla="*/ 949 h 1262"/>
                <a:gd name="T32" fmla="*/ 141 w 1168"/>
                <a:gd name="T33" fmla="*/ 970 h 1262"/>
                <a:gd name="T34" fmla="*/ 83 w 1168"/>
                <a:gd name="T35" fmla="*/ 944 h 1262"/>
                <a:gd name="T36" fmla="*/ 141 w 1168"/>
                <a:gd name="T37" fmla="*/ 824 h 1262"/>
                <a:gd name="T38" fmla="*/ 83 w 1168"/>
                <a:gd name="T39" fmla="*/ 772 h 1262"/>
                <a:gd name="T40" fmla="*/ 0 w 1168"/>
                <a:gd name="T41" fmla="*/ 683 h 1262"/>
                <a:gd name="T42" fmla="*/ 26 w 1168"/>
                <a:gd name="T43" fmla="*/ 600 h 1262"/>
                <a:gd name="T44" fmla="*/ 31 w 1168"/>
                <a:gd name="T45" fmla="*/ 537 h 1262"/>
                <a:gd name="T46" fmla="*/ 73 w 1168"/>
                <a:gd name="T47" fmla="*/ 433 h 1262"/>
                <a:gd name="T48" fmla="*/ 66 w 1168"/>
                <a:gd name="T49" fmla="*/ 363 h 1262"/>
                <a:gd name="T50" fmla="*/ 130 w 1168"/>
                <a:gd name="T51" fmla="*/ 318 h 1262"/>
                <a:gd name="T52" fmla="*/ 193 w 1168"/>
                <a:gd name="T53" fmla="*/ 339 h 1262"/>
                <a:gd name="T54" fmla="*/ 172 w 1168"/>
                <a:gd name="T55" fmla="*/ 292 h 1262"/>
                <a:gd name="T56" fmla="*/ 203 w 1168"/>
                <a:gd name="T57" fmla="*/ 240 h 1262"/>
                <a:gd name="T58" fmla="*/ 245 w 1168"/>
                <a:gd name="T59" fmla="*/ 187 h 1262"/>
                <a:gd name="T60" fmla="*/ 261 w 1168"/>
                <a:gd name="T61" fmla="*/ 104 h 1262"/>
                <a:gd name="T62" fmla="*/ 282 w 1168"/>
                <a:gd name="T63" fmla="*/ 88 h 1262"/>
                <a:gd name="T64" fmla="*/ 308 w 1168"/>
                <a:gd name="T65" fmla="*/ 26 h 1262"/>
                <a:gd name="T66" fmla="*/ 365 w 1168"/>
                <a:gd name="T67" fmla="*/ 0 h 1262"/>
                <a:gd name="T68" fmla="*/ 433 w 1168"/>
                <a:gd name="T69" fmla="*/ 36 h 1262"/>
                <a:gd name="T70" fmla="*/ 506 w 1168"/>
                <a:gd name="T71" fmla="*/ 26 h 1262"/>
                <a:gd name="T72" fmla="*/ 632 w 1168"/>
                <a:gd name="T73" fmla="*/ 21 h 1262"/>
                <a:gd name="T74" fmla="*/ 691 w 1168"/>
                <a:gd name="T75" fmla="*/ 137 h 1262"/>
                <a:gd name="T76" fmla="*/ 759 w 1168"/>
                <a:gd name="T77" fmla="*/ 281 h 1262"/>
                <a:gd name="T78" fmla="*/ 675 w 1168"/>
                <a:gd name="T79" fmla="*/ 369 h 1262"/>
                <a:gd name="T80" fmla="*/ 723 w 1168"/>
                <a:gd name="T81" fmla="*/ 437 h 1262"/>
                <a:gd name="T82" fmla="*/ 803 w 1168"/>
                <a:gd name="T83" fmla="*/ 481 h 1262"/>
                <a:gd name="T84" fmla="*/ 887 w 1168"/>
                <a:gd name="T85" fmla="*/ 465 h 1262"/>
                <a:gd name="T86" fmla="*/ 951 w 1168"/>
                <a:gd name="T87" fmla="*/ 393 h 1262"/>
                <a:gd name="T88" fmla="*/ 999 w 1168"/>
                <a:gd name="T89" fmla="*/ 405 h 1262"/>
                <a:gd name="T90" fmla="*/ 1027 w 1168"/>
                <a:gd name="T91" fmla="*/ 397 h 1262"/>
                <a:gd name="T92" fmla="*/ 1155 w 1168"/>
                <a:gd name="T93" fmla="*/ 361 h 1262"/>
                <a:gd name="T94" fmla="*/ 1168 w 1168"/>
                <a:gd name="T95" fmla="*/ 407 h 1262"/>
                <a:gd name="T96" fmla="*/ 1147 w 1168"/>
                <a:gd name="T97" fmla="*/ 480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8" h="1262">
                  <a:moveTo>
                    <a:pt x="1147" y="480"/>
                  </a:moveTo>
                  <a:cubicBezTo>
                    <a:pt x="1116" y="506"/>
                    <a:pt x="1116" y="506"/>
                    <a:pt x="1116" y="506"/>
                  </a:cubicBezTo>
                  <a:cubicBezTo>
                    <a:pt x="1126" y="542"/>
                    <a:pt x="1126" y="542"/>
                    <a:pt x="1126" y="542"/>
                  </a:cubicBezTo>
                  <a:cubicBezTo>
                    <a:pt x="1168" y="553"/>
                    <a:pt x="1168" y="553"/>
                    <a:pt x="1168" y="553"/>
                  </a:cubicBezTo>
                  <a:cubicBezTo>
                    <a:pt x="1168" y="594"/>
                    <a:pt x="1168" y="594"/>
                    <a:pt x="1168" y="594"/>
                  </a:cubicBezTo>
                  <a:cubicBezTo>
                    <a:pt x="1132" y="610"/>
                    <a:pt x="1132" y="610"/>
                    <a:pt x="1132" y="610"/>
                  </a:cubicBezTo>
                  <a:cubicBezTo>
                    <a:pt x="1126" y="667"/>
                    <a:pt x="1126" y="667"/>
                    <a:pt x="1126" y="667"/>
                  </a:cubicBezTo>
                  <a:cubicBezTo>
                    <a:pt x="1085" y="709"/>
                    <a:pt x="1085" y="709"/>
                    <a:pt x="1085" y="709"/>
                  </a:cubicBezTo>
                  <a:cubicBezTo>
                    <a:pt x="1006" y="719"/>
                    <a:pt x="1006" y="719"/>
                    <a:pt x="1006" y="719"/>
                  </a:cubicBezTo>
                  <a:cubicBezTo>
                    <a:pt x="980" y="756"/>
                    <a:pt x="980" y="756"/>
                    <a:pt x="980" y="756"/>
                  </a:cubicBezTo>
                  <a:cubicBezTo>
                    <a:pt x="965" y="819"/>
                    <a:pt x="965" y="819"/>
                    <a:pt x="965" y="819"/>
                  </a:cubicBezTo>
                  <a:cubicBezTo>
                    <a:pt x="949" y="897"/>
                    <a:pt x="949" y="897"/>
                    <a:pt x="949" y="897"/>
                  </a:cubicBezTo>
                  <a:cubicBezTo>
                    <a:pt x="897" y="965"/>
                    <a:pt x="897" y="965"/>
                    <a:pt x="897" y="965"/>
                  </a:cubicBezTo>
                  <a:cubicBezTo>
                    <a:pt x="892" y="1017"/>
                    <a:pt x="892" y="1017"/>
                    <a:pt x="892" y="1017"/>
                  </a:cubicBezTo>
                  <a:cubicBezTo>
                    <a:pt x="845" y="1038"/>
                    <a:pt x="845" y="1038"/>
                    <a:pt x="845" y="1038"/>
                  </a:cubicBezTo>
                  <a:cubicBezTo>
                    <a:pt x="829" y="1085"/>
                    <a:pt x="829" y="1085"/>
                    <a:pt x="829" y="1085"/>
                  </a:cubicBezTo>
                  <a:cubicBezTo>
                    <a:pt x="735" y="1116"/>
                    <a:pt x="735" y="1116"/>
                    <a:pt x="735" y="1116"/>
                  </a:cubicBezTo>
                  <a:cubicBezTo>
                    <a:pt x="699" y="1189"/>
                    <a:pt x="699" y="1189"/>
                    <a:pt x="699" y="1189"/>
                  </a:cubicBezTo>
                  <a:cubicBezTo>
                    <a:pt x="733" y="1253"/>
                    <a:pt x="733" y="1253"/>
                    <a:pt x="733" y="1253"/>
                  </a:cubicBezTo>
                  <a:cubicBezTo>
                    <a:pt x="699" y="1262"/>
                    <a:pt x="699" y="1262"/>
                    <a:pt x="699" y="1262"/>
                  </a:cubicBezTo>
                  <a:cubicBezTo>
                    <a:pt x="626" y="1215"/>
                    <a:pt x="626" y="1215"/>
                    <a:pt x="626" y="1215"/>
                  </a:cubicBezTo>
                  <a:cubicBezTo>
                    <a:pt x="537" y="1215"/>
                    <a:pt x="537" y="1215"/>
                    <a:pt x="537" y="1215"/>
                  </a:cubicBezTo>
                  <a:cubicBezTo>
                    <a:pt x="438" y="1147"/>
                    <a:pt x="438" y="1147"/>
                    <a:pt x="438" y="1147"/>
                  </a:cubicBezTo>
                  <a:cubicBezTo>
                    <a:pt x="438" y="1017"/>
                    <a:pt x="438" y="1017"/>
                    <a:pt x="438" y="1017"/>
                  </a:cubicBezTo>
                  <a:cubicBezTo>
                    <a:pt x="412" y="1001"/>
                    <a:pt x="412" y="1001"/>
                    <a:pt x="412" y="1001"/>
                  </a:cubicBezTo>
                  <a:cubicBezTo>
                    <a:pt x="401" y="939"/>
                    <a:pt x="401" y="939"/>
                    <a:pt x="401" y="939"/>
                  </a:cubicBezTo>
                  <a:cubicBezTo>
                    <a:pt x="344" y="928"/>
                    <a:pt x="344" y="928"/>
                    <a:pt x="344" y="928"/>
                  </a:cubicBezTo>
                  <a:cubicBezTo>
                    <a:pt x="308" y="954"/>
                    <a:pt x="308" y="954"/>
                    <a:pt x="308" y="954"/>
                  </a:cubicBezTo>
                  <a:cubicBezTo>
                    <a:pt x="271" y="939"/>
                    <a:pt x="271" y="939"/>
                    <a:pt x="271" y="939"/>
                  </a:cubicBezTo>
                  <a:cubicBezTo>
                    <a:pt x="250" y="954"/>
                    <a:pt x="250" y="954"/>
                    <a:pt x="250" y="954"/>
                  </a:cubicBezTo>
                  <a:cubicBezTo>
                    <a:pt x="229" y="970"/>
                    <a:pt x="229" y="970"/>
                    <a:pt x="229" y="970"/>
                  </a:cubicBezTo>
                  <a:cubicBezTo>
                    <a:pt x="209" y="949"/>
                    <a:pt x="209" y="949"/>
                    <a:pt x="209" y="949"/>
                  </a:cubicBezTo>
                  <a:cubicBezTo>
                    <a:pt x="177" y="949"/>
                    <a:pt x="177" y="949"/>
                    <a:pt x="177" y="949"/>
                  </a:cubicBezTo>
                  <a:cubicBezTo>
                    <a:pt x="141" y="970"/>
                    <a:pt x="141" y="970"/>
                    <a:pt x="141" y="970"/>
                  </a:cubicBezTo>
                  <a:cubicBezTo>
                    <a:pt x="109" y="970"/>
                    <a:pt x="109" y="970"/>
                    <a:pt x="109" y="970"/>
                  </a:cubicBezTo>
                  <a:cubicBezTo>
                    <a:pt x="83" y="944"/>
                    <a:pt x="83" y="944"/>
                    <a:pt x="83" y="944"/>
                  </a:cubicBezTo>
                  <a:cubicBezTo>
                    <a:pt x="125" y="902"/>
                    <a:pt x="125" y="902"/>
                    <a:pt x="125" y="902"/>
                  </a:cubicBezTo>
                  <a:cubicBezTo>
                    <a:pt x="141" y="824"/>
                    <a:pt x="141" y="824"/>
                    <a:pt x="141" y="824"/>
                  </a:cubicBezTo>
                  <a:cubicBezTo>
                    <a:pt x="99" y="813"/>
                    <a:pt x="99" y="813"/>
                    <a:pt x="99" y="813"/>
                  </a:cubicBezTo>
                  <a:cubicBezTo>
                    <a:pt x="83" y="772"/>
                    <a:pt x="83" y="772"/>
                    <a:pt x="83" y="772"/>
                  </a:cubicBezTo>
                  <a:cubicBezTo>
                    <a:pt x="10" y="746"/>
                    <a:pt x="10" y="746"/>
                    <a:pt x="10" y="746"/>
                  </a:cubicBezTo>
                  <a:cubicBezTo>
                    <a:pt x="0" y="683"/>
                    <a:pt x="0" y="683"/>
                    <a:pt x="0" y="683"/>
                  </a:cubicBezTo>
                  <a:cubicBezTo>
                    <a:pt x="47" y="657"/>
                    <a:pt x="47" y="657"/>
                    <a:pt x="47" y="657"/>
                  </a:cubicBezTo>
                  <a:cubicBezTo>
                    <a:pt x="26" y="600"/>
                    <a:pt x="26" y="600"/>
                    <a:pt x="26" y="600"/>
                  </a:cubicBezTo>
                  <a:cubicBezTo>
                    <a:pt x="47" y="579"/>
                    <a:pt x="47" y="579"/>
                    <a:pt x="47" y="579"/>
                  </a:cubicBezTo>
                  <a:cubicBezTo>
                    <a:pt x="31" y="537"/>
                    <a:pt x="31" y="537"/>
                    <a:pt x="31" y="537"/>
                  </a:cubicBezTo>
                  <a:cubicBezTo>
                    <a:pt x="42" y="480"/>
                    <a:pt x="42" y="480"/>
                    <a:pt x="42" y="480"/>
                  </a:cubicBezTo>
                  <a:cubicBezTo>
                    <a:pt x="73" y="433"/>
                    <a:pt x="73" y="433"/>
                    <a:pt x="73" y="433"/>
                  </a:cubicBezTo>
                  <a:cubicBezTo>
                    <a:pt x="78" y="386"/>
                    <a:pt x="78" y="386"/>
                    <a:pt x="78" y="386"/>
                  </a:cubicBezTo>
                  <a:cubicBezTo>
                    <a:pt x="66" y="363"/>
                    <a:pt x="66" y="363"/>
                    <a:pt x="66" y="363"/>
                  </a:cubicBezTo>
                  <a:cubicBezTo>
                    <a:pt x="99" y="318"/>
                    <a:pt x="99" y="318"/>
                    <a:pt x="99" y="318"/>
                  </a:cubicBezTo>
                  <a:cubicBezTo>
                    <a:pt x="130" y="318"/>
                    <a:pt x="130" y="318"/>
                    <a:pt x="130" y="318"/>
                  </a:cubicBezTo>
                  <a:cubicBezTo>
                    <a:pt x="151" y="339"/>
                    <a:pt x="151" y="339"/>
                    <a:pt x="151" y="339"/>
                  </a:cubicBezTo>
                  <a:cubicBezTo>
                    <a:pt x="193" y="339"/>
                    <a:pt x="193" y="339"/>
                    <a:pt x="193" y="339"/>
                  </a:cubicBezTo>
                  <a:cubicBezTo>
                    <a:pt x="193" y="307"/>
                    <a:pt x="193" y="307"/>
                    <a:pt x="193" y="307"/>
                  </a:cubicBezTo>
                  <a:cubicBezTo>
                    <a:pt x="172" y="292"/>
                    <a:pt x="172" y="292"/>
                    <a:pt x="172" y="292"/>
                  </a:cubicBezTo>
                  <a:cubicBezTo>
                    <a:pt x="172" y="266"/>
                    <a:pt x="172" y="266"/>
                    <a:pt x="172" y="266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40" y="214"/>
                    <a:pt x="240" y="214"/>
                    <a:pt x="240" y="214"/>
                  </a:cubicBezTo>
                  <a:cubicBezTo>
                    <a:pt x="245" y="187"/>
                    <a:pt x="245" y="187"/>
                    <a:pt x="245" y="187"/>
                  </a:cubicBezTo>
                  <a:cubicBezTo>
                    <a:pt x="276" y="156"/>
                    <a:pt x="276" y="156"/>
                    <a:pt x="276" y="156"/>
                  </a:cubicBezTo>
                  <a:cubicBezTo>
                    <a:pt x="261" y="104"/>
                    <a:pt x="261" y="104"/>
                    <a:pt x="261" y="104"/>
                  </a:cubicBezTo>
                  <a:cubicBezTo>
                    <a:pt x="258" y="103"/>
                    <a:pt x="258" y="103"/>
                    <a:pt x="258" y="103"/>
                  </a:cubicBezTo>
                  <a:cubicBezTo>
                    <a:pt x="282" y="88"/>
                    <a:pt x="282" y="88"/>
                    <a:pt x="282" y="88"/>
                  </a:cubicBezTo>
                  <a:cubicBezTo>
                    <a:pt x="282" y="47"/>
                    <a:pt x="282" y="47"/>
                    <a:pt x="282" y="47"/>
                  </a:cubicBezTo>
                  <a:cubicBezTo>
                    <a:pt x="308" y="26"/>
                    <a:pt x="308" y="26"/>
                    <a:pt x="308" y="26"/>
                  </a:cubicBezTo>
                  <a:cubicBezTo>
                    <a:pt x="344" y="26"/>
                    <a:pt x="344" y="26"/>
                    <a:pt x="344" y="26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433" y="36"/>
                    <a:pt x="433" y="36"/>
                    <a:pt x="433" y="36"/>
                  </a:cubicBezTo>
                  <a:cubicBezTo>
                    <a:pt x="469" y="47"/>
                    <a:pt x="469" y="47"/>
                    <a:pt x="469" y="47"/>
                  </a:cubicBezTo>
                  <a:cubicBezTo>
                    <a:pt x="506" y="26"/>
                    <a:pt x="506" y="26"/>
                    <a:pt x="506" y="26"/>
                  </a:cubicBezTo>
                  <a:cubicBezTo>
                    <a:pt x="537" y="21"/>
                    <a:pt x="537" y="21"/>
                    <a:pt x="537" y="21"/>
                  </a:cubicBezTo>
                  <a:cubicBezTo>
                    <a:pt x="632" y="21"/>
                    <a:pt x="632" y="21"/>
                    <a:pt x="632" y="21"/>
                  </a:cubicBezTo>
                  <a:cubicBezTo>
                    <a:pt x="643" y="57"/>
                    <a:pt x="643" y="57"/>
                    <a:pt x="643" y="57"/>
                  </a:cubicBezTo>
                  <a:cubicBezTo>
                    <a:pt x="691" y="137"/>
                    <a:pt x="691" y="137"/>
                    <a:pt x="691" y="137"/>
                  </a:cubicBezTo>
                  <a:cubicBezTo>
                    <a:pt x="695" y="209"/>
                    <a:pt x="695" y="209"/>
                    <a:pt x="695" y="209"/>
                  </a:cubicBezTo>
                  <a:cubicBezTo>
                    <a:pt x="759" y="281"/>
                    <a:pt x="759" y="281"/>
                    <a:pt x="759" y="281"/>
                  </a:cubicBezTo>
                  <a:cubicBezTo>
                    <a:pt x="759" y="281"/>
                    <a:pt x="703" y="309"/>
                    <a:pt x="699" y="321"/>
                  </a:cubicBezTo>
                  <a:cubicBezTo>
                    <a:pt x="695" y="333"/>
                    <a:pt x="675" y="369"/>
                    <a:pt x="675" y="369"/>
                  </a:cubicBezTo>
                  <a:cubicBezTo>
                    <a:pt x="703" y="421"/>
                    <a:pt x="703" y="421"/>
                    <a:pt x="703" y="421"/>
                  </a:cubicBezTo>
                  <a:cubicBezTo>
                    <a:pt x="723" y="437"/>
                    <a:pt x="723" y="437"/>
                    <a:pt x="723" y="437"/>
                  </a:cubicBezTo>
                  <a:cubicBezTo>
                    <a:pt x="799" y="449"/>
                    <a:pt x="799" y="449"/>
                    <a:pt x="799" y="449"/>
                  </a:cubicBezTo>
                  <a:cubicBezTo>
                    <a:pt x="803" y="481"/>
                    <a:pt x="803" y="481"/>
                    <a:pt x="803" y="481"/>
                  </a:cubicBezTo>
                  <a:cubicBezTo>
                    <a:pt x="847" y="449"/>
                    <a:pt x="847" y="449"/>
                    <a:pt x="847" y="449"/>
                  </a:cubicBezTo>
                  <a:cubicBezTo>
                    <a:pt x="847" y="449"/>
                    <a:pt x="879" y="461"/>
                    <a:pt x="887" y="465"/>
                  </a:cubicBezTo>
                  <a:cubicBezTo>
                    <a:pt x="895" y="469"/>
                    <a:pt x="939" y="437"/>
                    <a:pt x="939" y="437"/>
                  </a:cubicBezTo>
                  <a:cubicBezTo>
                    <a:pt x="951" y="393"/>
                    <a:pt x="951" y="393"/>
                    <a:pt x="951" y="393"/>
                  </a:cubicBezTo>
                  <a:cubicBezTo>
                    <a:pt x="979" y="389"/>
                    <a:pt x="979" y="389"/>
                    <a:pt x="979" y="389"/>
                  </a:cubicBezTo>
                  <a:cubicBezTo>
                    <a:pt x="999" y="405"/>
                    <a:pt x="999" y="405"/>
                    <a:pt x="999" y="405"/>
                  </a:cubicBezTo>
                  <a:cubicBezTo>
                    <a:pt x="1015" y="401"/>
                    <a:pt x="1015" y="401"/>
                    <a:pt x="1015" y="401"/>
                  </a:cubicBezTo>
                  <a:cubicBezTo>
                    <a:pt x="1027" y="397"/>
                    <a:pt x="1027" y="397"/>
                    <a:pt x="1027" y="397"/>
                  </a:cubicBezTo>
                  <a:cubicBezTo>
                    <a:pt x="1075" y="361"/>
                    <a:pt x="1075" y="361"/>
                    <a:pt x="1075" y="361"/>
                  </a:cubicBezTo>
                  <a:cubicBezTo>
                    <a:pt x="1155" y="361"/>
                    <a:pt x="1155" y="361"/>
                    <a:pt x="1155" y="361"/>
                  </a:cubicBezTo>
                  <a:cubicBezTo>
                    <a:pt x="1168" y="369"/>
                    <a:pt x="1168" y="369"/>
                    <a:pt x="1168" y="369"/>
                  </a:cubicBezTo>
                  <a:cubicBezTo>
                    <a:pt x="1168" y="407"/>
                    <a:pt x="1168" y="407"/>
                    <a:pt x="1168" y="407"/>
                  </a:cubicBezTo>
                  <a:cubicBezTo>
                    <a:pt x="1147" y="422"/>
                    <a:pt x="1147" y="422"/>
                    <a:pt x="1147" y="422"/>
                  </a:cubicBezTo>
                  <a:lnTo>
                    <a:pt x="1147" y="48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0" name="สตูล">
              <a:extLst>
                <a:ext uri="{FF2B5EF4-FFF2-40B4-BE49-F238E27FC236}">
                  <a16:creationId xmlns:a16="http://schemas.microsoft.com/office/drawing/2014/main" id="{56E2181C-B71D-4209-A511-3725933ED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723" y="5894715"/>
              <a:ext cx="201174" cy="272500"/>
            </a:xfrm>
            <a:custGeom>
              <a:avLst/>
              <a:gdLst>
                <a:gd name="T0" fmla="*/ 458 w 490"/>
                <a:gd name="T1" fmla="*/ 344 h 669"/>
                <a:gd name="T2" fmla="*/ 479 w 490"/>
                <a:gd name="T3" fmla="*/ 376 h 669"/>
                <a:gd name="T4" fmla="*/ 479 w 490"/>
                <a:gd name="T5" fmla="*/ 403 h 669"/>
                <a:gd name="T6" fmla="*/ 457 w 490"/>
                <a:gd name="T7" fmla="*/ 381 h 669"/>
                <a:gd name="T8" fmla="*/ 435 w 490"/>
                <a:gd name="T9" fmla="*/ 399 h 669"/>
                <a:gd name="T10" fmla="*/ 424 w 490"/>
                <a:gd name="T11" fmla="*/ 409 h 669"/>
                <a:gd name="T12" fmla="*/ 436 w 490"/>
                <a:gd name="T13" fmla="*/ 421 h 669"/>
                <a:gd name="T14" fmla="*/ 436 w 490"/>
                <a:gd name="T15" fmla="*/ 453 h 669"/>
                <a:gd name="T16" fmla="*/ 424 w 490"/>
                <a:gd name="T17" fmla="*/ 469 h 669"/>
                <a:gd name="T18" fmla="*/ 440 w 490"/>
                <a:gd name="T19" fmla="*/ 513 h 669"/>
                <a:gd name="T20" fmla="*/ 420 w 490"/>
                <a:gd name="T21" fmla="*/ 517 h 669"/>
                <a:gd name="T22" fmla="*/ 417 w 490"/>
                <a:gd name="T23" fmla="*/ 605 h 669"/>
                <a:gd name="T24" fmla="*/ 400 w 490"/>
                <a:gd name="T25" fmla="*/ 669 h 669"/>
                <a:gd name="T26" fmla="*/ 372 w 490"/>
                <a:gd name="T27" fmla="*/ 565 h 669"/>
                <a:gd name="T28" fmla="*/ 384 w 490"/>
                <a:gd name="T29" fmla="*/ 541 h 669"/>
                <a:gd name="T30" fmla="*/ 376 w 490"/>
                <a:gd name="T31" fmla="*/ 537 h 669"/>
                <a:gd name="T32" fmla="*/ 352 w 490"/>
                <a:gd name="T33" fmla="*/ 537 h 669"/>
                <a:gd name="T34" fmla="*/ 332 w 490"/>
                <a:gd name="T35" fmla="*/ 549 h 669"/>
                <a:gd name="T36" fmla="*/ 300 w 490"/>
                <a:gd name="T37" fmla="*/ 533 h 669"/>
                <a:gd name="T38" fmla="*/ 288 w 490"/>
                <a:gd name="T39" fmla="*/ 505 h 669"/>
                <a:gd name="T40" fmla="*/ 288 w 490"/>
                <a:gd name="T41" fmla="*/ 473 h 669"/>
                <a:gd name="T42" fmla="*/ 252 w 490"/>
                <a:gd name="T43" fmla="*/ 445 h 669"/>
                <a:gd name="T44" fmla="*/ 228 w 490"/>
                <a:gd name="T45" fmla="*/ 441 h 669"/>
                <a:gd name="T46" fmla="*/ 212 w 490"/>
                <a:gd name="T47" fmla="*/ 389 h 669"/>
                <a:gd name="T48" fmla="*/ 172 w 490"/>
                <a:gd name="T49" fmla="*/ 385 h 669"/>
                <a:gd name="T50" fmla="*/ 96 w 490"/>
                <a:gd name="T51" fmla="*/ 309 h 669"/>
                <a:gd name="T52" fmla="*/ 80 w 490"/>
                <a:gd name="T53" fmla="*/ 273 h 669"/>
                <a:gd name="T54" fmla="*/ 44 w 490"/>
                <a:gd name="T55" fmla="*/ 265 h 669"/>
                <a:gd name="T56" fmla="*/ 20 w 490"/>
                <a:gd name="T57" fmla="*/ 221 h 669"/>
                <a:gd name="T58" fmla="*/ 0 w 490"/>
                <a:gd name="T59" fmla="*/ 105 h 669"/>
                <a:gd name="T60" fmla="*/ 38 w 490"/>
                <a:gd name="T61" fmla="*/ 67 h 669"/>
                <a:gd name="T62" fmla="*/ 104 w 490"/>
                <a:gd name="T63" fmla="*/ 73 h 669"/>
                <a:gd name="T64" fmla="*/ 174 w 490"/>
                <a:gd name="T65" fmla="*/ 35 h 669"/>
                <a:gd name="T66" fmla="*/ 213 w 490"/>
                <a:gd name="T67" fmla="*/ 0 h 669"/>
                <a:gd name="T68" fmla="*/ 250 w 490"/>
                <a:gd name="T69" fmla="*/ 16 h 669"/>
                <a:gd name="T70" fmla="*/ 274 w 490"/>
                <a:gd name="T71" fmla="*/ 64 h 669"/>
                <a:gd name="T72" fmla="*/ 281 w 490"/>
                <a:gd name="T73" fmla="*/ 78 h 669"/>
                <a:gd name="T74" fmla="*/ 307 w 490"/>
                <a:gd name="T75" fmla="*/ 94 h 669"/>
                <a:gd name="T76" fmla="*/ 339 w 490"/>
                <a:gd name="T77" fmla="*/ 76 h 669"/>
                <a:gd name="T78" fmla="*/ 344 w 490"/>
                <a:gd name="T79" fmla="*/ 73 h 669"/>
                <a:gd name="T80" fmla="*/ 344 w 490"/>
                <a:gd name="T81" fmla="*/ 141 h 669"/>
                <a:gd name="T82" fmla="*/ 364 w 490"/>
                <a:gd name="T83" fmla="*/ 178 h 669"/>
                <a:gd name="T84" fmla="*/ 364 w 490"/>
                <a:gd name="T85" fmla="*/ 204 h 669"/>
                <a:gd name="T86" fmla="*/ 406 w 490"/>
                <a:gd name="T87" fmla="*/ 251 h 669"/>
                <a:gd name="T88" fmla="*/ 463 w 490"/>
                <a:gd name="T89" fmla="*/ 251 h 669"/>
                <a:gd name="T90" fmla="*/ 490 w 490"/>
                <a:gd name="T91" fmla="*/ 287 h 669"/>
                <a:gd name="T92" fmla="*/ 458 w 490"/>
                <a:gd name="T93" fmla="*/ 344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90" h="669">
                  <a:moveTo>
                    <a:pt x="458" y="344"/>
                  </a:moveTo>
                  <a:cubicBezTo>
                    <a:pt x="479" y="376"/>
                    <a:pt x="479" y="376"/>
                    <a:pt x="479" y="376"/>
                  </a:cubicBezTo>
                  <a:cubicBezTo>
                    <a:pt x="479" y="403"/>
                    <a:pt x="479" y="403"/>
                    <a:pt x="479" y="403"/>
                  </a:cubicBezTo>
                  <a:cubicBezTo>
                    <a:pt x="469" y="393"/>
                    <a:pt x="457" y="381"/>
                    <a:pt x="457" y="381"/>
                  </a:cubicBezTo>
                  <a:cubicBezTo>
                    <a:pt x="435" y="399"/>
                    <a:pt x="435" y="399"/>
                    <a:pt x="435" y="399"/>
                  </a:cubicBezTo>
                  <a:cubicBezTo>
                    <a:pt x="424" y="409"/>
                    <a:pt x="424" y="409"/>
                    <a:pt x="424" y="409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6" y="453"/>
                    <a:pt x="436" y="453"/>
                    <a:pt x="436" y="453"/>
                  </a:cubicBezTo>
                  <a:cubicBezTo>
                    <a:pt x="424" y="469"/>
                    <a:pt x="424" y="469"/>
                    <a:pt x="424" y="469"/>
                  </a:cubicBezTo>
                  <a:cubicBezTo>
                    <a:pt x="440" y="513"/>
                    <a:pt x="440" y="513"/>
                    <a:pt x="440" y="513"/>
                  </a:cubicBezTo>
                  <a:cubicBezTo>
                    <a:pt x="420" y="517"/>
                    <a:pt x="420" y="517"/>
                    <a:pt x="420" y="517"/>
                  </a:cubicBezTo>
                  <a:cubicBezTo>
                    <a:pt x="417" y="605"/>
                    <a:pt x="417" y="605"/>
                    <a:pt x="417" y="605"/>
                  </a:cubicBezTo>
                  <a:cubicBezTo>
                    <a:pt x="400" y="669"/>
                    <a:pt x="400" y="669"/>
                    <a:pt x="400" y="669"/>
                  </a:cubicBezTo>
                  <a:cubicBezTo>
                    <a:pt x="372" y="565"/>
                    <a:pt x="372" y="565"/>
                    <a:pt x="372" y="565"/>
                  </a:cubicBezTo>
                  <a:cubicBezTo>
                    <a:pt x="384" y="541"/>
                    <a:pt x="384" y="541"/>
                    <a:pt x="384" y="541"/>
                  </a:cubicBezTo>
                  <a:cubicBezTo>
                    <a:pt x="376" y="537"/>
                    <a:pt x="376" y="537"/>
                    <a:pt x="376" y="537"/>
                  </a:cubicBezTo>
                  <a:cubicBezTo>
                    <a:pt x="352" y="537"/>
                    <a:pt x="352" y="537"/>
                    <a:pt x="352" y="537"/>
                  </a:cubicBezTo>
                  <a:cubicBezTo>
                    <a:pt x="332" y="549"/>
                    <a:pt x="332" y="549"/>
                    <a:pt x="332" y="549"/>
                  </a:cubicBezTo>
                  <a:cubicBezTo>
                    <a:pt x="300" y="533"/>
                    <a:pt x="300" y="533"/>
                    <a:pt x="300" y="533"/>
                  </a:cubicBezTo>
                  <a:cubicBezTo>
                    <a:pt x="288" y="505"/>
                    <a:pt x="288" y="505"/>
                    <a:pt x="288" y="505"/>
                  </a:cubicBezTo>
                  <a:cubicBezTo>
                    <a:pt x="288" y="473"/>
                    <a:pt x="288" y="473"/>
                    <a:pt x="288" y="473"/>
                  </a:cubicBezTo>
                  <a:cubicBezTo>
                    <a:pt x="252" y="445"/>
                    <a:pt x="252" y="445"/>
                    <a:pt x="252" y="445"/>
                  </a:cubicBezTo>
                  <a:cubicBezTo>
                    <a:pt x="228" y="441"/>
                    <a:pt x="228" y="441"/>
                    <a:pt x="228" y="441"/>
                  </a:cubicBezTo>
                  <a:cubicBezTo>
                    <a:pt x="212" y="389"/>
                    <a:pt x="212" y="389"/>
                    <a:pt x="212" y="389"/>
                  </a:cubicBezTo>
                  <a:cubicBezTo>
                    <a:pt x="172" y="385"/>
                    <a:pt x="172" y="385"/>
                    <a:pt x="172" y="385"/>
                  </a:cubicBezTo>
                  <a:cubicBezTo>
                    <a:pt x="96" y="309"/>
                    <a:pt x="96" y="309"/>
                    <a:pt x="96" y="309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44" y="265"/>
                    <a:pt x="44" y="265"/>
                    <a:pt x="44" y="265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53" y="73"/>
                    <a:pt x="77" y="79"/>
                    <a:pt x="104" y="73"/>
                  </a:cubicBezTo>
                  <a:cubicBezTo>
                    <a:pt x="126" y="68"/>
                    <a:pt x="152" y="51"/>
                    <a:pt x="174" y="35"/>
                  </a:cubicBezTo>
                  <a:cubicBezTo>
                    <a:pt x="196" y="17"/>
                    <a:pt x="213" y="0"/>
                    <a:pt x="213" y="0"/>
                  </a:cubicBezTo>
                  <a:cubicBezTo>
                    <a:pt x="250" y="16"/>
                    <a:pt x="250" y="16"/>
                    <a:pt x="250" y="16"/>
                  </a:cubicBezTo>
                  <a:cubicBezTo>
                    <a:pt x="274" y="64"/>
                    <a:pt x="274" y="64"/>
                    <a:pt x="274" y="64"/>
                  </a:cubicBezTo>
                  <a:cubicBezTo>
                    <a:pt x="281" y="78"/>
                    <a:pt x="281" y="78"/>
                    <a:pt x="281" y="78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39" y="76"/>
                    <a:pt x="339" y="76"/>
                    <a:pt x="339" y="76"/>
                  </a:cubicBezTo>
                  <a:cubicBezTo>
                    <a:pt x="344" y="73"/>
                    <a:pt x="344" y="73"/>
                    <a:pt x="344" y="73"/>
                  </a:cubicBezTo>
                  <a:cubicBezTo>
                    <a:pt x="344" y="141"/>
                    <a:pt x="344" y="141"/>
                    <a:pt x="344" y="141"/>
                  </a:cubicBezTo>
                  <a:cubicBezTo>
                    <a:pt x="364" y="178"/>
                    <a:pt x="364" y="178"/>
                    <a:pt x="364" y="178"/>
                  </a:cubicBezTo>
                  <a:cubicBezTo>
                    <a:pt x="364" y="204"/>
                    <a:pt x="364" y="204"/>
                    <a:pt x="364" y="204"/>
                  </a:cubicBezTo>
                  <a:cubicBezTo>
                    <a:pt x="406" y="251"/>
                    <a:pt x="406" y="251"/>
                    <a:pt x="406" y="251"/>
                  </a:cubicBezTo>
                  <a:cubicBezTo>
                    <a:pt x="463" y="251"/>
                    <a:pt x="463" y="251"/>
                    <a:pt x="463" y="251"/>
                  </a:cubicBezTo>
                  <a:cubicBezTo>
                    <a:pt x="469" y="251"/>
                    <a:pt x="490" y="287"/>
                    <a:pt x="490" y="287"/>
                  </a:cubicBezTo>
                  <a:lnTo>
                    <a:pt x="458" y="34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1" name="พัทลุง">
              <a:extLst>
                <a:ext uri="{FF2B5EF4-FFF2-40B4-BE49-F238E27FC236}">
                  <a16:creationId xmlns:a16="http://schemas.microsoft.com/office/drawing/2014/main" id="{0CC145E3-A0B8-4B74-878F-B8DC4AF43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327" y="5645991"/>
              <a:ext cx="245066" cy="287131"/>
            </a:xfrm>
            <a:custGeom>
              <a:avLst/>
              <a:gdLst>
                <a:gd name="T0" fmla="*/ 599 w 599"/>
                <a:gd name="T1" fmla="*/ 522 h 704"/>
                <a:gd name="T2" fmla="*/ 583 w 599"/>
                <a:gd name="T3" fmla="*/ 563 h 704"/>
                <a:gd name="T4" fmla="*/ 557 w 599"/>
                <a:gd name="T5" fmla="*/ 522 h 704"/>
                <a:gd name="T6" fmla="*/ 541 w 599"/>
                <a:gd name="T7" fmla="*/ 532 h 704"/>
                <a:gd name="T8" fmla="*/ 505 w 599"/>
                <a:gd name="T9" fmla="*/ 600 h 704"/>
                <a:gd name="T10" fmla="*/ 411 w 599"/>
                <a:gd name="T11" fmla="*/ 626 h 704"/>
                <a:gd name="T12" fmla="*/ 359 w 599"/>
                <a:gd name="T13" fmla="*/ 657 h 704"/>
                <a:gd name="T14" fmla="*/ 322 w 599"/>
                <a:gd name="T15" fmla="*/ 652 h 704"/>
                <a:gd name="T16" fmla="*/ 286 w 599"/>
                <a:gd name="T17" fmla="*/ 668 h 704"/>
                <a:gd name="T18" fmla="*/ 276 w 599"/>
                <a:gd name="T19" fmla="*/ 686 h 704"/>
                <a:gd name="T20" fmla="*/ 244 w 599"/>
                <a:gd name="T21" fmla="*/ 704 h 704"/>
                <a:gd name="T22" fmla="*/ 218 w 599"/>
                <a:gd name="T23" fmla="*/ 688 h 704"/>
                <a:gd name="T24" fmla="*/ 211 w 599"/>
                <a:gd name="T25" fmla="*/ 674 h 704"/>
                <a:gd name="T26" fmla="*/ 187 w 599"/>
                <a:gd name="T27" fmla="*/ 626 h 704"/>
                <a:gd name="T28" fmla="*/ 166 w 599"/>
                <a:gd name="T29" fmla="*/ 574 h 704"/>
                <a:gd name="T30" fmla="*/ 187 w 599"/>
                <a:gd name="T31" fmla="*/ 537 h 704"/>
                <a:gd name="T32" fmla="*/ 166 w 599"/>
                <a:gd name="T33" fmla="*/ 501 h 704"/>
                <a:gd name="T34" fmla="*/ 134 w 599"/>
                <a:gd name="T35" fmla="*/ 480 h 704"/>
                <a:gd name="T36" fmla="*/ 88 w 599"/>
                <a:gd name="T37" fmla="*/ 344 h 704"/>
                <a:gd name="T38" fmla="*/ 88 w 599"/>
                <a:gd name="T39" fmla="*/ 308 h 704"/>
                <a:gd name="T40" fmla="*/ 51 w 599"/>
                <a:gd name="T41" fmla="*/ 276 h 704"/>
                <a:gd name="T42" fmla="*/ 46 w 599"/>
                <a:gd name="T43" fmla="*/ 224 h 704"/>
                <a:gd name="T44" fmla="*/ 72 w 599"/>
                <a:gd name="T45" fmla="*/ 203 h 704"/>
                <a:gd name="T46" fmla="*/ 61 w 599"/>
                <a:gd name="T47" fmla="*/ 172 h 704"/>
                <a:gd name="T48" fmla="*/ 30 w 599"/>
                <a:gd name="T49" fmla="*/ 162 h 704"/>
                <a:gd name="T50" fmla="*/ 30 w 599"/>
                <a:gd name="T51" fmla="*/ 115 h 704"/>
                <a:gd name="T52" fmla="*/ 0 w 599"/>
                <a:gd name="T53" fmla="*/ 41 h 704"/>
                <a:gd name="T54" fmla="*/ 30 w 599"/>
                <a:gd name="T55" fmla="*/ 36 h 704"/>
                <a:gd name="T56" fmla="*/ 67 w 599"/>
                <a:gd name="T57" fmla="*/ 0 h 704"/>
                <a:gd name="T58" fmla="*/ 140 w 599"/>
                <a:gd name="T59" fmla="*/ 16 h 704"/>
                <a:gd name="T60" fmla="*/ 176 w 599"/>
                <a:gd name="T61" fmla="*/ 16 h 704"/>
                <a:gd name="T62" fmla="*/ 281 w 599"/>
                <a:gd name="T63" fmla="*/ 47 h 704"/>
                <a:gd name="T64" fmla="*/ 312 w 599"/>
                <a:gd name="T65" fmla="*/ 26 h 704"/>
                <a:gd name="T66" fmla="*/ 380 w 599"/>
                <a:gd name="T67" fmla="*/ 26 h 704"/>
                <a:gd name="T68" fmla="*/ 400 w 599"/>
                <a:gd name="T69" fmla="*/ 63 h 704"/>
                <a:gd name="T70" fmla="*/ 400 w 599"/>
                <a:gd name="T71" fmla="*/ 94 h 704"/>
                <a:gd name="T72" fmla="*/ 427 w 599"/>
                <a:gd name="T73" fmla="*/ 136 h 704"/>
                <a:gd name="T74" fmla="*/ 437 w 599"/>
                <a:gd name="T75" fmla="*/ 235 h 704"/>
                <a:gd name="T76" fmla="*/ 427 w 599"/>
                <a:gd name="T77" fmla="*/ 302 h 704"/>
                <a:gd name="T78" fmla="*/ 458 w 599"/>
                <a:gd name="T79" fmla="*/ 355 h 704"/>
                <a:gd name="T80" fmla="*/ 500 w 599"/>
                <a:gd name="T81" fmla="*/ 355 h 704"/>
                <a:gd name="T82" fmla="*/ 541 w 599"/>
                <a:gd name="T83" fmla="*/ 329 h 704"/>
                <a:gd name="T84" fmla="*/ 567 w 599"/>
                <a:gd name="T85" fmla="*/ 355 h 704"/>
                <a:gd name="T86" fmla="*/ 557 w 599"/>
                <a:gd name="T87" fmla="*/ 412 h 704"/>
                <a:gd name="T88" fmla="*/ 578 w 599"/>
                <a:gd name="T89" fmla="*/ 428 h 704"/>
                <a:gd name="T90" fmla="*/ 599 w 599"/>
                <a:gd name="T91" fmla="*/ 522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9" h="704">
                  <a:moveTo>
                    <a:pt x="599" y="522"/>
                  </a:moveTo>
                  <a:cubicBezTo>
                    <a:pt x="583" y="563"/>
                    <a:pt x="583" y="563"/>
                    <a:pt x="583" y="563"/>
                  </a:cubicBezTo>
                  <a:cubicBezTo>
                    <a:pt x="557" y="522"/>
                    <a:pt x="557" y="522"/>
                    <a:pt x="557" y="522"/>
                  </a:cubicBezTo>
                  <a:cubicBezTo>
                    <a:pt x="541" y="532"/>
                    <a:pt x="541" y="532"/>
                    <a:pt x="541" y="532"/>
                  </a:cubicBezTo>
                  <a:cubicBezTo>
                    <a:pt x="505" y="600"/>
                    <a:pt x="505" y="600"/>
                    <a:pt x="505" y="600"/>
                  </a:cubicBezTo>
                  <a:cubicBezTo>
                    <a:pt x="411" y="626"/>
                    <a:pt x="411" y="626"/>
                    <a:pt x="411" y="626"/>
                  </a:cubicBezTo>
                  <a:cubicBezTo>
                    <a:pt x="359" y="657"/>
                    <a:pt x="359" y="657"/>
                    <a:pt x="359" y="657"/>
                  </a:cubicBezTo>
                  <a:cubicBezTo>
                    <a:pt x="322" y="652"/>
                    <a:pt x="322" y="652"/>
                    <a:pt x="322" y="652"/>
                  </a:cubicBezTo>
                  <a:cubicBezTo>
                    <a:pt x="286" y="668"/>
                    <a:pt x="286" y="668"/>
                    <a:pt x="286" y="668"/>
                  </a:cubicBezTo>
                  <a:cubicBezTo>
                    <a:pt x="276" y="686"/>
                    <a:pt x="276" y="686"/>
                    <a:pt x="276" y="686"/>
                  </a:cubicBezTo>
                  <a:cubicBezTo>
                    <a:pt x="244" y="704"/>
                    <a:pt x="244" y="704"/>
                    <a:pt x="244" y="704"/>
                  </a:cubicBezTo>
                  <a:cubicBezTo>
                    <a:pt x="218" y="688"/>
                    <a:pt x="218" y="688"/>
                    <a:pt x="218" y="688"/>
                  </a:cubicBezTo>
                  <a:cubicBezTo>
                    <a:pt x="211" y="674"/>
                    <a:pt x="211" y="674"/>
                    <a:pt x="211" y="674"/>
                  </a:cubicBezTo>
                  <a:cubicBezTo>
                    <a:pt x="187" y="626"/>
                    <a:pt x="187" y="626"/>
                    <a:pt x="187" y="626"/>
                  </a:cubicBezTo>
                  <a:cubicBezTo>
                    <a:pt x="166" y="574"/>
                    <a:pt x="166" y="574"/>
                    <a:pt x="166" y="574"/>
                  </a:cubicBezTo>
                  <a:cubicBezTo>
                    <a:pt x="187" y="537"/>
                    <a:pt x="187" y="537"/>
                    <a:pt x="187" y="537"/>
                  </a:cubicBezTo>
                  <a:cubicBezTo>
                    <a:pt x="166" y="501"/>
                    <a:pt x="166" y="501"/>
                    <a:pt x="166" y="501"/>
                  </a:cubicBezTo>
                  <a:cubicBezTo>
                    <a:pt x="134" y="480"/>
                    <a:pt x="134" y="480"/>
                    <a:pt x="134" y="480"/>
                  </a:cubicBezTo>
                  <a:cubicBezTo>
                    <a:pt x="88" y="344"/>
                    <a:pt x="88" y="344"/>
                    <a:pt x="88" y="344"/>
                  </a:cubicBezTo>
                  <a:cubicBezTo>
                    <a:pt x="88" y="308"/>
                    <a:pt x="88" y="308"/>
                    <a:pt x="88" y="308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6" y="224"/>
                    <a:pt x="46" y="224"/>
                    <a:pt x="46" y="224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61" y="172"/>
                    <a:pt x="61" y="172"/>
                    <a:pt x="61" y="17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281" y="47"/>
                    <a:pt x="281" y="47"/>
                    <a:pt x="281" y="47"/>
                  </a:cubicBezTo>
                  <a:cubicBezTo>
                    <a:pt x="312" y="26"/>
                    <a:pt x="312" y="26"/>
                    <a:pt x="312" y="26"/>
                  </a:cubicBezTo>
                  <a:cubicBezTo>
                    <a:pt x="380" y="26"/>
                    <a:pt x="380" y="26"/>
                    <a:pt x="380" y="26"/>
                  </a:cubicBezTo>
                  <a:cubicBezTo>
                    <a:pt x="400" y="63"/>
                    <a:pt x="400" y="63"/>
                    <a:pt x="400" y="63"/>
                  </a:cubicBezTo>
                  <a:cubicBezTo>
                    <a:pt x="400" y="94"/>
                    <a:pt x="400" y="94"/>
                    <a:pt x="400" y="94"/>
                  </a:cubicBezTo>
                  <a:cubicBezTo>
                    <a:pt x="427" y="136"/>
                    <a:pt x="427" y="136"/>
                    <a:pt x="427" y="136"/>
                  </a:cubicBezTo>
                  <a:cubicBezTo>
                    <a:pt x="437" y="235"/>
                    <a:pt x="437" y="235"/>
                    <a:pt x="437" y="235"/>
                  </a:cubicBezTo>
                  <a:cubicBezTo>
                    <a:pt x="437" y="235"/>
                    <a:pt x="421" y="297"/>
                    <a:pt x="427" y="302"/>
                  </a:cubicBezTo>
                  <a:cubicBezTo>
                    <a:pt x="432" y="308"/>
                    <a:pt x="453" y="355"/>
                    <a:pt x="458" y="355"/>
                  </a:cubicBezTo>
                  <a:cubicBezTo>
                    <a:pt x="500" y="355"/>
                    <a:pt x="500" y="355"/>
                    <a:pt x="500" y="355"/>
                  </a:cubicBezTo>
                  <a:cubicBezTo>
                    <a:pt x="541" y="329"/>
                    <a:pt x="541" y="329"/>
                    <a:pt x="541" y="329"/>
                  </a:cubicBezTo>
                  <a:cubicBezTo>
                    <a:pt x="567" y="355"/>
                    <a:pt x="567" y="355"/>
                    <a:pt x="567" y="355"/>
                  </a:cubicBezTo>
                  <a:cubicBezTo>
                    <a:pt x="557" y="412"/>
                    <a:pt x="557" y="412"/>
                    <a:pt x="557" y="412"/>
                  </a:cubicBezTo>
                  <a:cubicBezTo>
                    <a:pt x="578" y="428"/>
                    <a:pt x="578" y="428"/>
                    <a:pt x="578" y="428"/>
                  </a:cubicBezTo>
                  <a:lnTo>
                    <a:pt x="599" y="52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2" name="สงขลา">
              <a:extLst>
                <a:ext uri="{FF2B5EF4-FFF2-40B4-BE49-F238E27FC236}">
                  <a16:creationId xmlns:a16="http://schemas.microsoft.com/office/drawing/2014/main" id="{D8DA2803-A700-4798-86BD-8AAF5ED88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716" y="5631360"/>
              <a:ext cx="378573" cy="590720"/>
            </a:xfrm>
            <a:custGeom>
              <a:avLst/>
              <a:gdLst>
                <a:gd name="T0" fmla="*/ 921 w 922"/>
                <a:gd name="T1" fmla="*/ 1170 h 1449"/>
                <a:gd name="T2" fmla="*/ 865 w 922"/>
                <a:gd name="T3" fmla="*/ 1249 h 1449"/>
                <a:gd name="T4" fmla="*/ 808 w 922"/>
                <a:gd name="T5" fmla="*/ 1281 h 1449"/>
                <a:gd name="T6" fmla="*/ 761 w 922"/>
                <a:gd name="T7" fmla="*/ 1348 h 1449"/>
                <a:gd name="T8" fmla="*/ 776 w 922"/>
                <a:gd name="T9" fmla="*/ 1415 h 1449"/>
                <a:gd name="T10" fmla="*/ 718 w 922"/>
                <a:gd name="T11" fmla="*/ 1449 h 1449"/>
                <a:gd name="T12" fmla="*/ 678 w 922"/>
                <a:gd name="T13" fmla="*/ 1449 h 1449"/>
                <a:gd name="T14" fmla="*/ 614 w 922"/>
                <a:gd name="T15" fmla="*/ 1257 h 1449"/>
                <a:gd name="T16" fmla="*/ 583 w 922"/>
                <a:gd name="T17" fmla="*/ 1226 h 1449"/>
                <a:gd name="T18" fmla="*/ 554 w 922"/>
                <a:gd name="T19" fmla="*/ 1253 h 1449"/>
                <a:gd name="T20" fmla="*/ 494 w 922"/>
                <a:gd name="T21" fmla="*/ 1269 h 1449"/>
                <a:gd name="T22" fmla="*/ 386 w 922"/>
                <a:gd name="T23" fmla="*/ 1229 h 1449"/>
                <a:gd name="T24" fmla="*/ 290 w 922"/>
                <a:gd name="T25" fmla="*/ 1205 h 1449"/>
                <a:gd name="T26" fmla="*/ 205 w 922"/>
                <a:gd name="T27" fmla="*/ 1133 h 1449"/>
                <a:gd name="T28" fmla="*/ 222 w 922"/>
                <a:gd name="T29" fmla="*/ 1077 h 1449"/>
                <a:gd name="T30" fmla="*/ 193 w 922"/>
                <a:gd name="T31" fmla="*/ 1037 h 1449"/>
                <a:gd name="T32" fmla="*/ 153 w 922"/>
                <a:gd name="T33" fmla="*/ 1061 h 1449"/>
                <a:gd name="T34" fmla="*/ 140 w 922"/>
                <a:gd name="T35" fmla="*/ 1020 h 1449"/>
                <a:gd name="T36" fmla="*/ 151 w 922"/>
                <a:gd name="T37" fmla="*/ 931 h 1449"/>
                <a:gd name="T38" fmla="*/ 67 w 922"/>
                <a:gd name="T39" fmla="*/ 895 h 1449"/>
                <a:gd name="T40" fmla="*/ 25 w 922"/>
                <a:gd name="T41" fmla="*/ 822 h 1449"/>
                <a:gd name="T42" fmla="*/ 5 w 922"/>
                <a:gd name="T43" fmla="*/ 717 h 1449"/>
                <a:gd name="T44" fmla="*/ 10 w 922"/>
                <a:gd name="T45" fmla="*/ 702 h 1449"/>
                <a:gd name="T46" fmla="*/ 83 w 922"/>
                <a:gd name="T47" fmla="*/ 691 h 1449"/>
                <a:gd name="T48" fmla="*/ 229 w 922"/>
                <a:gd name="T49" fmla="*/ 634 h 1449"/>
                <a:gd name="T50" fmla="*/ 281 w 922"/>
                <a:gd name="T51" fmla="*/ 556 h 1449"/>
                <a:gd name="T52" fmla="*/ 323 w 922"/>
                <a:gd name="T53" fmla="*/ 556 h 1449"/>
                <a:gd name="T54" fmla="*/ 281 w 922"/>
                <a:gd name="T55" fmla="*/ 446 h 1449"/>
                <a:gd name="T56" fmla="*/ 265 w 922"/>
                <a:gd name="T57" fmla="*/ 363 h 1449"/>
                <a:gd name="T58" fmla="*/ 182 w 922"/>
                <a:gd name="T59" fmla="*/ 389 h 1449"/>
                <a:gd name="T60" fmla="*/ 161 w 922"/>
                <a:gd name="T61" fmla="*/ 269 h 1449"/>
                <a:gd name="T62" fmla="*/ 124 w 922"/>
                <a:gd name="T63" fmla="*/ 128 h 1449"/>
                <a:gd name="T64" fmla="*/ 104 w 922"/>
                <a:gd name="T65" fmla="*/ 60 h 1449"/>
                <a:gd name="T66" fmla="*/ 177 w 922"/>
                <a:gd name="T67" fmla="*/ 18 h 1449"/>
                <a:gd name="T68" fmla="*/ 245 w 922"/>
                <a:gd name="T69" fmla="*/ 49 h 1449"/>
                <a:gd name="T70" fmla="*/ 366 w 922"/>
                <a:gd name="T71" fmla="*/ 465 h 1449"/>
                <a:gd name="T72" fmla="*/ 426 w 922"/>
                <a:gd name="T73" fmla="*/ 581 h 1449"/>
                <a:gd name="T74" fmla="*/ 474 w 922"/>
                <a:gd name="T75" fmla="*/ 613 h 1449"/>
                <a:gd name="T76" fmla="*/ 578 w 922"/>
                <a:gd name="T77" fmla="*/ 777 h 1449"/>
                <a:gd name="T78" fmla="*/ 686 w 922"/>
                <a:gd name="T79" fmla="*/ 833 h 1449"/>
                <a:gd name="T80" fmla="*/ 800 w 922"/>
                <a:gd name="T81" fmla="*/ 908 h 1449"/>
                <a:gd name="T82" fmla="*/ 807 w 922"/>
                <a:gd name="T83" fmla="*/ 912 h 1449"/>
                <a:gd name="T84" fmla="*/ 822 w 922"/>
                <a:gd name="T85" fmla="*/ 921 h 1449"/>
                <a:gd name="T86" fmla="*/ 870 w 922"/>
                <a:gd name="T87" fmla="*/ 968 h 1449"/>
                <a:gd name="T88" fmla="*/ 844 w 922"/>
                <a:gd name="T89" fmla="*/ 1051 h 1449"/>
                <a:gd name="T90" fmla="*/ 886 w 922"/>
                <a:gd name="T91" fmla="*/ 1124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22" h="1449">
                  <a:moveTo>
                    <a:pt x="922" y="1166"/>
                  </a:moveTo>
                  <a:cubicBezTo>
                    <a:pt x="921" y="1170"/>
                    <a:pt x="921" y="1170"/>
                    <a:pt x="921" y="1170"/>
                  </a:cubicBezTo>
                  <a:cubicBezTo>
                    <a:pt x="902" y="1218"/>
                    <a:pt x="902" y="1218"/>
                    <a:pt x="902" y="1218"/>
                  </a:cubicBezTo>
                  <a:cubicBezTo>
                    <a:pt x="865" y="1249"/>
                    <a:pt x="865" y="1249"/>
                    <a:pt x="865" y="1249"/>
                  </a:cubicBezTo>
                  <a:cubicBezTo>
                    <a:pt x="870" y="1286"/>
                    <a:pt x="870" y="1286"/>
                    <a:pt x="870" y="1286"/>
                  </a:cubicBezTo>
                  <a:cubicBezTo>
                    <a:pt x="808" y="1281"/>
                    <a:pt x="808" y="1281"/>
                    <a:pt x="808" y="1281"/>
                  </a:cubicBezTo>
                  <a:cubicBezTo>
                    <a:pt x="766" y="1312"/>
                    <a:pt x="766" y="1312"/>
                    <a:pt x="766" y="1312"/>
                  </a:cubicBezTo>
                  <a:cubicBezTo>
                    <a:pt x="761" y="1348"/>
                    <a:pt x="761" y="1348"/>
                    <a:pt x="761" y="1348"/>
                  </a:cubicBezTo>
                  <a:cubicBezTo>
                    <a:pt x="776" y="1380"/>
                    <a:pt x="776" y="1380"/>
                    <a:pt x="776" y="1380"/>
                  </a:cubicBezTo>
                  <a:cubicBezTo>
                    <a:pt x="776" y="1415"/>
                    <a:pt x="776" y="1415"/>
                    <a:pt x="776" y="1415"/>
                  </a:cubicBezTo>
                  <a:cubicBezTo>
                    <a:pt x="754" y="1449"/>
                    <a:pt x="754" y="1449"/>
                    <a:pt x="754" y="1449"/>
                  </a:cubicBezTo>
                  <a:cubicBezTo>
                    <a:pt x="718" y="1449"/>
                    <a:pt x="718" y="1449"/>
                    <a:pt x="718" y="1449"/>
                  </a:cubicBezTo>
                  <a:cubicBezTo>
                    <a:pt x="698" y="1429"/>
                    <a:pt x="698" y="1429"/>
                    <a:pt x="698" y="1429"/>
                  </a:cubicBezTo>
                  <a:cubicBezTo>
                    <a:pt x="678" y="1449"/>
                    <a:pt x="678" y="1449"/>
                    <a:pt x="678" y="1449"/>
                  </a:cubicBezTo>
                  <a:cubicBezTo>
                    <a:pt x="646" y="1277"/>
                    <a:pt x="646" y="1277"/>
                    <a:pt x="646" y="1277"/>
                  </a:cubicBezTo>
                  <a:cubicBezTo>
                    <a:pt x="614" y="1257"/>
                    <a:pt x="614" y="1257"/>
                    <a:pt x="614" y="1257"/>
                  </a:cubicBezTo>
                  <a:cubicBezTo>
                    <a:pt x="594" y="1257"/>
                    <a:pt x="594" y="1257"/>
                    <a:pt x="594" y="1257"/>
                  </a:cubicBezTo>
                  <a:cubicBezTo>
                    <a:pt x="583" y="1226"/>
                    <a:pt x="583" y="1226"/>
                    <a:pt x="583" y="1226"/>
                  </a:cubicBezTo>
                  <a:cubicBezTo>
                    <a:pt x="582" y="1221"/>
                    <a:pt x="582" y="1221"/>
                    <a:pt x="582" y="1221"/>
                  </a:cubicBezTo>
                  <a:cubicBezTo>
                    <a:pt x="554" y="1253"/>
                    <a:pt x="554" y="1253"/>
                    <a:pt x="554" y="1253"/>
                  </a:cubicBezTo>
                  <a:cubicBezTo>
                    <a:pt x="514" y="1273"/>
                    <a:pt x="514" y="1273"/>
                    <a:pt x="514" y="1273"/>
                  </a:cubicBezTo>
                  <a:cubicBezTo>
                    <a:pt x="494" y="1269"/>
                    <a:pt x="494" y="1269"/>
                    <a:pt x="494" y="1269"/>
                  </a:cubicBezTo>
                  <a:cubicBezTo>
                    <a:pt x="438" y="1233"/>
                    <a:pt x="438" y="1233"/>
                    <a:pt x="438" y="1233"/>
                  </a:cubicBezTo>
                  <a:cubicBezTo>
                    <a:pt x="386" y="1229"/>
                    <a:pt x="386" y="1229"/>
                    <a:pt x="386" y="1229"/>
                  </a:cubicBezTo>
                  <a:cubicBezTo>
                    <a:pt x="370" y="1205"/>
                    <a:pt x="370" y="1205"/>
                    <a:pt x="370" y="1205"/>
                  </a:cubicBezTo>
                  <a:cubicBezTo>
                    <a:pt x="290" y="1205"/>
                    <a:pt x="290" y="1205"/>
                    <a:pt x="290" y="1205"/>
                  </a:cubicBezTo>
                  <a:cubicBezTo>
                    <a:pt x="266" y="1197"/>
                    <a:pt x="266" y="1197"/>
                    <a:pt x="266" y="1197"/>
                  </a:cubicBezTo>
                  <a:cubicBezTo>
                    <a:pt x="205" y="1133"/>
                    <a:pt x="205" y="1133"/>
                    <a:pt x="205" y="1133"/>
                  </a:cubicBezTo>
                  <a:cubicBezTo>
                    <a:pt x="226" y="1121"/>
                    <a:pt x="226" y="1121"/>
                    <a:pt x="226" y="1121"/>
                  </a:cubicBezTo>
                  <a:cubicBezTo>
                    <a:pt x="222" y="1077"/>
                    <a:pt x="222" y="1077"/>
                    <a:pt x="222" y="1077"/>
                  </a:cubicBezTo>
                  <a:cubicBezTo>
                    <a:pt x="201" y="1073"/>
                    <a:pt x="201" y="1073"/>
                    <a:pt x="201" y="1073"/>
                  </a:cubicBezTo>
                  <a:cubicBezTo>
                    <a:pt x="193" y="1037"/>
                    <a:pt x="193" y="1037"/>
                    <a:pt x="193" y="1037"/>
                  </a:cubicBezTo>
                  <a:cubicBezTo>
                    <a:pt x="161" y="1037"/>
                    <a:pt x="161" y="1037"/>
                    <a:pt x="161" y="1037"/>
                  </a:cubicBezTo>
                  <a:cubicBezTo>
                    <a:pt x="161" y="1037"/>
                    <a:pt x="158" y="1065"/>
                    <a:pt x="153" y="1061"/>
                  </a:cubicBezTo>
                  <a:cubicBezTo>
                    <a:pt x="152" y="1059"/>
                    <a:pt x="146" y="1054"/>
                    <a:pt x="140" y="1047"/>
                  </a:cubicBezTo>
                  <a:cubicBezTo>
                    <a:pt x="140" y="1020"/>
                    <a:pt x="140" y="1020"/>
                    <a:pt x="140" y="1020"/>
                  </a:cubicBezTo>
                  <a:cubicBezTo>
                    <a:pt x="119" y="988"/>
                    <a:pt x="119" y="988"/>
                    <a:pt x="119" y="988"/>
                  </a:cubicBezTo>
                  <a:cubicBezTo>
                    <a:pt x="151" y="931"/>
                    <a:pt x="151" y="931"/>
                    <a:pt x="151" y="931"/>
                  </a:cubicBezTo>
                  <a:cubicBezTo>
                    <a:pt x="151" y="931"/>
                    <a:pt x="130" y="895"/>
                    <a:pt x="124" y="895"/>
                  </a:cubicBezTo>
                  <a:cubicBezTo>
                    <a:pt x="67" y="895"/>
                    <a:pt x="67" y="895"/>
                    <a:pt x="67" y="895"/>
                  </a:cubicBezTo>
                  <a:cubicBezTo>
                    <a:pt x="25" y="848"/>
                    <a:pt x="25" y="848"/>
                    <a:pt x="25" y="848"/>
                  </a:cubicBezTo>
                  <a:cubicBezTo>
                    <a:pt x="25" y="822"/>
                    <a:pt x="25" y="822"/>
                    <a:pt x="25" y="822"/>
                  </a:cubicBezTo>
                  <a:cubicBezTo>
                    <a:pt x="5" y="785"/>
                    <a:pt x="5" y="785"/>
                    <a:pt x="5" y="785"/>
                  </a:cubicBezTo>
                  <a:cubicBezTo>
                    <a:pt x="5" y="717"/>
                    <a:pt x="5" y="717"/>
                    <a:pt x="5" y="717"/>
                  </a:cubicBezTo>
                  <a:cubicBezTo>
                    <a:pt x="0" y="720"/>
                    <a:pt x="0" y="720"/>
                    <a:pt x="0" y="720"/>
                  </a:cubicBezTo>
                  <a:cubicBezTo>
                    <a:pt x="10" y="702"/>
                    <a:pt x="10" y="702"/>
                    <a:pt x="10" y="702"/>
                  </a:cubicBezTo>
                  <a:cubicBezTo>
                    <a:pt x="46" y="686"/>
                    <a:pt x="46" y="686"/>
                    <a:pt x="46" y="686"/>
                  </a:cubicBezTo>
                  <a:cubicBezTo>
                    <a:pt x="83" y="691"/>
                    <a:pt x="83" y="691"/>
                    <a:pt x="83" y="691"/>
                  </a:cubicBezTo>
                  <a:cubicBezTo>
                    <a:pt x="135" y="660"/>
                    <a:pt x="135" y="660"/>
                    <a:pt x="135" y="660"/>
                  </a:cubicBezTo>
                  <a:cubicBezTo>
                    <a:pt x="229" y="634"/>
                    <a:pt x="229" y="634"/>
                    <a:pt x="229" y="634"/>
                  </a:cubicBezTo>
                  <a:cubicBezTo>
                    <a:pt x="265" y="566"/>
                    <a:pt x="265" y="566"/>
                    <a:pt x="265" y="566"/>
                  </a:cubicBezTo>
                  <a:cubicBezTo>
                    <a:pt x="281" y="556"/>
                    <a:pt x="281" y="556"/>
                    <a:pt x="281" y="556"/>
                  </a:cubicBezTo>
                  <a:cubicBezTo>
                    <a:pt x="307" y="597"/>
                    <a:pt x="307" y="597"/>
                    <a:pt x="307" y="597"/>
                  </a:cubicBezTo>
                  <a:cubicBezTo>
                    <a:pt x="323" y="556"/>
                    <a:pt x="323" y="556"/>
                    <a:pt x="323" y="556"/>
                  </a:cubicBezTo>
                  <a:cubicBezTo>
                    <a:pt x="302" y="462"/>
                    <a:pt x="302" y="462"/>
                    <a:pt x="302" y="462"/>
                  </a:cubicBezTo>
                  <a:cubicBezTo>
                    <a:pt x="281" y="446"/>
                    <a:pt x="281" y="446"/>
                    <a:pt x="281" y="446"/>
                  </a:cubicBezTo>
                  <a:cubicBezTo>
                    <a:pt x="291" y="389"/>
                    <a:pt x="291" y="389"/>
                    <a:pt x="291" y="389"/>
                  </a:cubicBezTo>
                  <a:cubicBezTo>
                    <a:pt x="265" y="363"/>
                    <a:pt x="265" y="363"/>
                    <a:pt x="265" y="363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182" y="389"/>
                    <a:pt x="182" y="389"/>
                    <a:pt x="182" y="389"/>
                  </a:cubicBezTo>
                  <a:cubicBezTo>
                    <a:pt x="177" y="389"/>
                    <a:pt x="156" y="342"/>
                    <a:pt x="151" y="336"/>
                  </a:cubicBezTo>
                  <a:cubicBezTo>
                    <a:pt x="145" y="331"/>
                    <a:pt x="161" y="269"/>
                    <a:pt x="161" y="269"/>
                  </a:cubicBezTo>
                  <a:cubicBezTo>
                    <a:pt x="151" y="170"/>
                    <a:pt x="151" y="170"/>
                    <a:pt x="151" y="170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14" y="60"/>
                    <a:pt x="114" y="60"/>
                    <a:pt x="114" y="60"/>
                  </a:cubicBezTo>
                  <a:cubicBezTo>
                    <a:pt x="177" y="18"/>
                    <a:pt x="177" y="18"/>
                    <a:pt x="177" y="18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45" y="49"/>
                    <a:pt x="245" y="49"/>
                    <a:pt x="245" y="49"/>
                  </a:cubicBezTo>
                  <a:cubicBezTo>
                    <a:pt x="318" y="325"/>
                    <a:pt x="318" y="325"/>
                    <a:pt x="318" y="325"/>
                  </a:cubicBezTo>
                  <a:cubicBezTo>
                    <a:pt x="366" y="465"/>
                    <a:pt x="366" y="465"/>
                    <a:pt x="366" y="465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26" y="581"/>
                    <a:pt x="426" y="581"/>
                    <a:pt x="426" y="581"/>
                  </a:cubicBezTo>
                  <a:cubicBezTo>
                    <a:pt x="442" y="581"/>
                    <a:pt x="442" y="581"/>
                    <a:pt x="442" y="581"/>
                  </a:cubicBezTo>
                  <a:cubicBezTo>
                    <a:pt x="474" y="613"/>
                    <a:pt x="474" y="613"/>
                    <a:pt x="474" y="613"/>
                  </a:cubicBezTo>
                  <a:cubicBezTo>
                    <a:pt x="518" y="689"/>
                    <a:pt x="518" y="689"/>
                    <a:pt x="518" y="689"/>
                  </a:cubicBezTo>
                  <a:cubicBezTo>
                    <a:pt x="578" y="777"/>
                    <a:pt x="578" y="777"/>
                    <a:pt x="578" y="777"/>
                  </a:cubicBezTo>
                  <a:cubicBezTo>
                    <a:pt x="646" y="833"/>
                    <a:pt x="646" y="833"/>
                    <a:pt x="646" y="833"/>
                  </a:cubicBezTo>
                  <a:cubicBezTo>
                    <a:pt x="686" y="833"/>
                    <a:pt x="686" y="833"/>
                    <a:pt x="686" y="833"/>
                  </a:cubicBezTo>
                  <a:cubicBezTo>
                    <a:pt x="742" y="877"/>
                    <a:pt x="742" y="877"/>
                    <a:pt x="742" y="877"/>
                  </a:cubicBezTo>
                  <a:cubicBezTo>
                    <a:pt x="742" y="877"/>
                    <a:pt x="776" y="895"/>
                    <a:pt x="800" y="908"/>
                  </a:cubicBezTo>
                  <a:cubicBezTo>
                    <a:pt x="800" y="908"/>
                    <a:pt x="801" y="909"/>
                    <a:pt x="802" y="909"/>
                  </a:cubicBezTo>
                  <a:cubicBezTo>
                    <a:pt x="804" y="910"/>
                    <a:pt x="805" y="911"/>
                    <a:pt x="807" y="912"/>
                  </a:cubicBezTo>
                  <a:cubicBezTo>
                    <a:pt x="809" y="913"/>
                    <a:pt x="812" y="915"/>
                    <a:pt x="814" y="916"/>
                  </a:cubicBezTo>
                  <a:cubicBezTo>
                    <a:pt x="818" y="918"/>
                    <a:pt x="821" y="920"/>
                    <a:pt x="822" y="921"/>
                  </a:cubicBezTo>
                  <a:cubicBezTo>
                    <a:pt x="824" y="923"/>
                    <a:pt x="873" y="923"/>
                    <a:pt x="912" y="922"/>
                  </a:cubicBezTo>
                  <a:cubicBezTo>
                    <a:pt x="870" y="968"/>
                    <a:pt x="870" y="968"/>
                    <a:pt x="870" y="968"/>
                  </a:cubicBezTo>
                  <a:cubicBezTo>
                    <a:pt x="870" y="1009"/>
                    <a:pt x="870" y="1009"/>
                    <a:pt x="870" y="1009"/>
                  </a:cubicBezTo>
                  <a:cubicBezTo>
                    <a:pt x="844" y="1051"/>
                    <a:pt x="844" y="1051"/>
                    <a:pt x="844" y="1051"/>
                  </a:cubicBezTo>
                  <a:cubicBezTo>
                    <a:pt x="886" y="1088"/>
                    <a:pt x="886" y="1088"/>
                    <a:pt x="886" y="1088"/>
                  </a:cubicBezTo>
                  <a:cubicBezTo>
                    <a:pt x="886" y="1124"/>
                    <a:pt x="886" y="1124"/>
                    <a:pt x="886" y="1124"/>
                  </a:cubicBezTo>
                  <a:lnTo>
                    <a:pt x="922" y="116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3" name="ยะลา">
              <a:extLst>
                <a:ext uri="{FF2B5EF4-FFF2-40B4-BE49-F238E27FC236}">
                  <a16:creationId xmlns:a16="http://schemas.microsoft.com/office/drawing/2014/main" id="{6AC99F3A-B734-4EB5-B13F-69D3E2FE0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449" y="6086745"/>
              <a:ext cx="237751" cy="360285"/>
            </a:xfrm>
            <a:custGeom>
              <a:avLst/>
              <a:gdLst>
                <a:gd name="T0" fmla="*/ 417 w 584"/>
                <a:gd name="T1" fmla="*/ 250 h 883"/>
                <a:gd name="T2" fmla="*/ 391 w 584"/>
                <a:gd name="T3" fmla="*/ 365 h 883"/>
                <a:gd name="T4" fmla="*/ 448 w 584"/>
                <a:gd name="T5" fmla="*/ 474 h 883"/>
                <a:gd name="T6" fmla="*/ 490 w 584"/>
                <a:gd name="T7" fmla="*/ 631 h 883"/>
                <a:gd name="T8" fmla="*/ 381 w 584"/>
                <a:gd name="T9" fmla="*/ 659 h 883"/>
                <a:gd name="T10" fmla="*/ 269 w 584"/>
                <a:gd name="T11" fmla="*/ 711 h 883"/>
                <a:gd name="T12" fmla="*/ 261 w 584"/>
                <a:gd name="T13" fmla="*/ 743 h 883"/>
                <a:gd name="T14" fmla="*/ 241 w 584"/>
                <a:gd name="T15" fmla="*/ 815 h 883"/>
                <a:gd name="T16" fmla="*/ 229 w 584"/>
                <a:gd name="T17" fmla="*/ 843 h 883"/>
                <a:gd name="T18" fmla="*/ 197 w 584"/>
                <a:gd name="T19" fmla="*/ 855 h 883"/>
                <a:gd name="T20" fmla="*/ 165 w 584"/>
                <a:gd name="T21" fmla="*/ 883 h 883"/>
                <a:gd name="T22" fmla="*/ 101 w 584"/>
                <a:gd name="T23" fmla="*/ 763 h 883"/>
                <a:gd name="T24" fmla="*/ 33 w 584"/>
                <a:gd name="T25" fmla="*/ 727 h 883"/>
                <a:gd name="T26" fmla="*/ 61 w 584"/>
                <a:gd name="T27" fmla="*/ 687 h 883"/>
                <a:gd name="T28" fmla="*/ 121 w 584"/>
                <a:gd name="T29" fmla="*/ 623 h 883"/>
                <a:gd name="T30" fmla="*/ 133 w 584"/>
                <a:gd name="T31" fmla="*/ 547 h 883"/>
                <a:gd name="T32" fmla="*/ 145 w 584"/>
                <a:gd name="T33" fmla="*/ 483 h 883"/>
                <a:gd name="T34" fmla="*/ 101 w 584"/>
                <a:gd name="T35" fmla="*/ 423 h 883"/>
                <a:gd name="T36" fmla="*/ 129 w 584"/>
                <a:gd name="T37" fmla="*/ 387 h 883"/>
                <a:gd name="T38" fmla="*/ 141 w 584"/>
                <a:gd name="T39" fmla="*/ 323 h 883"/>
                <a:gd name="T40" fmla="*/ 89 w 584"/>
                <a:gd name="T41" fmla="*/ 315 h 883"/>
                <a:gd name="T42" fmla="*/ 17 w 584"/>
                <a:gd name="T43" fmla="*/ 299 h 883"/>
                <a:gd name="T44" fmla="*/ 15 w 584"/>
                <a:gd name="T45" fmla="*/ 266 h 883"/>
                <a:gd name="T46" fmla="*/ 5 w 584"/>
                <a:gd name="T47" fmla="*/ 198 h 883"/>
                <a:gd name="T48" fmla="*/ 109 w 584"/>
                <a:gd name="T49" fmla="*/ 172 h 883"/>
                <a:gd name="T50" fmla="*/ 141 w 584"/>
                <a:gd name="T51" fmla="*/ 104 h 883"/>
                <a:gd name="T52" fmla="*/ 255 w 584"/>
                <a:gd name="T53" fmla="*/ 73 h 883"/>
                <a:gd name="T54" fmla="*/ 323 w 584"/>
                <a:gd name="T55" fmla="*/ 73 h 883"/>
                <a:gd name="T56" fmla="*/ 422 w 584"/>
                <a:gd name="T57" fmla="*/ 78 h 883"/>
                <a:gd name="T58" fmla="*/ 511 w 584"/>
                <a:gd name="T59" fmla="*/ 62 h 883"/>
                <a:gd name="T60" fmla="*/ 558 w 584"/>
                <a:gd name="T61" fmla="*/ 109 h 883"/>
                <a:gd name="T62" fmla="*/ 584 w 584"/>
                <a:gd name="T63" fmla="*/ 125 h 883"/>
                <a:gd name="T64" fmla="*/ 433 w 584"/>
                <a:gd name="T65" fmla="*/ 182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4" h="883">
                  <a:moveTo>
                    <a:pt x="433" y="182"/>
                  </a:moveTo>
                  <a:cubicBezTo>
                    <a:pt x="417" y="250"/>
                    <a:pt x="417" y="250"/>
                    <a:pt x="417" y="250"/>
                  </a:cubicBezTo>
                  <a:cubicBezTo>
                    <a:pt x="422" y="323"/>
                    <a:pt x="422" y="323"/>
                    <a:pt x="422" y="323"/>
                  </a:cubicBezTo>
                  <a:cubicBezTo>
                    <a:pt x="391" y="365"/>
                    <a:pt x="391" y="365"/>
                    <a:pt x="391" y="365"/>
                  </a:cubicBezTo>
                  <a:cubicBezTo>
                    <a:pt x="391" y="443"/>
                    <a:pt x="391" y="443"/>
                    <a:pt x="391" y="443"/>
                  </a:cubicBezTo>
                  <a:cubicBezTo>
                    <a:pt x="448" y="474"/>
                    <a:pt x="448" y="474"/>
                    <a:pt x="448" y="474"/>
                  </a:cubicBezTo>
                  <a:cubicBezTo>
                    <a:pt x="490" y="558"/>
                    <a:pt x="490" y="558"/>
                    <a:pt x="490" y="558"/>
                  </a:cubicBezTo>
                  <a:cubicBezTo>
                    <a:pt x="490" y="631"/>
                    <a:pt x="490" y="631"/>
                    <a:pt x="490" y="631"/>
                  </a:cubicBezTo>
                  <a:cubicBezTo>
                    <a:pt x="469" y="655"/>
                    <a:pt x="469" y="655"/>
                    <a:pt x="469" y="655"/>
                  </a:cubicBezTo>
                  <a:cubicBezTo>
                    <a:pt x="381" y="659"/>
                    <a:pt x="381" y="659"/>
                    <a:pt x="381" y="659"/>
                  </a:cubicBezTo>
                  <a:cubicBezTo>
                    <a:pt x="341" y="715"/>
                    <a:pt x="341" y="715"/>
                    <a:pt x="341" y="715"/>
                  </a:cubicBezTo>
                  <a:cubicBezTo>
                    <a:pt x="269" y="711"/>
                    <a:pt x="269" y="711"/>
                    <a:pt x="269" y="711"/>
                  </a:cubicBezTo>
                  <a:cubicBezTo>
                    <a:pt x="269" y="735"/>
                    <a:pt x="269" y="735"/>
                    <a:pt x="269" y="735"/>
                  </a:cubicBezTo>
                  <a:cubicBezTo>
                    <a:pt x="269" y="739"/>
                    <a:pt x="261" y="743"/>
                    <a:pt x="261" y="743"/>
                  </a:cubicBezTo>
                  <a:cubicBezTo>
                    <a:pt x="261" y="815"/>
                    <a:pt x="261" y="815"/>
                    <a:pt x="261" y="815"/>
                  </a:cubicBezTo>
                  <a:cubicBezTo>
                    <a:pt x="241" y="815"/>
                    <a:pt x="241" y="815"/>
                    <a:pt x="241" y="815"/>
                  </a:cubicBezTo>
                  <a:cubicBezTo>
                    <a:pt x="233" y="823"/>
                    <a:pt x="233" y="823"/>
                    <a:pt x="233" y="823"/>
                  </a:cubicBezTo>
                  <a:cubicBezTo>
                    <a:pt x="229" y="843"/>
                    <a:pt x="229" y="843"/>
                    <a:pt x="229" y="843"/>
                  </a:cubicBezTo>
                  <a:cubicBezTo>
                    <a:pt x="205" y="843"/>
                    <a:pt x="205" y="843"/>
                    <a:pt x="205" y="843"/>
                  </a:cubicBezTo>
                  <a:cubicBezTo>
                    <a:pt x="197" y="855"/>
                    <a:pt x="197" y="855"/>
                    <a:pt x="197" y="855"/>
                  </a:cubicBezTo>
                  <a:cubicBezTo>
                    <a:pt x="189" y="855"/>
                    <a:pt x="189" y="855"/>
                    <a:pt x="189" y="855"/>
                  </a:cubicBezTo>
                  <a:cubicBezTo>
                    <a:pt x="165" y="883"/>
                    <a:pt x="165" y="883"/>
                    <a:pt x="165" y="883"/>
                  </a:cubicBezTo>
                  <a:cubicBezTo>
                    <a:pt x="157" y="843"/>
                    <a:pt x="157" y="843"/>
                    <a:pt x="157" y="843"/>
                  </a:cubicBezTo>
                  <a:cubicBezTo>
                    <a:pt x="101" y="763"/>
                    <a:pt x="101" y="763"/>
                    <a:pt x="101" y="763"/>
                  </a:cubicBezTo>
                  <a:cubicBezTo>
                    <a:pt x="69" y="767"/>
                    <a:pt x="69" y="767"/>
                    <a:pt x="69" y="767"/>
                  </a:cubicBezTo>
                  <a:cubicBezTo>
                    <a:pt x="33" y="727"/>
                    <a:pt x="33" y="727"/>
                    <a:pt x="33" y="727"/>
                  </a:cubicBezTo>
                  <a:cubicBezTo>
                    <a:pt x="33" y="703"/>
                    <a:pt x="33" y="703"/>
                    <a:pt x="33" y="703"/>
                  </a:cubicBezTo>
                  <a:cubicBezTo>
                    <a:pt x="61" y="687"/>
                    <a:pt x="61" y="687"/>
                    <a:pt x="61" y="687"/>
                  </a:cubicBezTo>
                  <a:cubicBezTo>
                    <a:pt x="65" y="627"/>
                    <a:pt x="65" y="627"/>
                    <a:pt x="65" y="627"/>
                  </a:cubicBezTo>
                  <a:cubicBezTo>
                    <a:pt x="121" y="623"/>
                    <a:pt x="121" y="623"/>
                    <a:pt x="121" y="623"/>
                  </a:cubicBezTo>
                  <a:cubicBezTo>
                    <a:pt x="153" y="563"/>
                    <a:pt x="153" y="563"/>
                    <a:pt x="153" y="563"/>
                  </a:cubicBezTo>
                  <a:cubicBezTo>
                    <a:pt x="133" y="547"/>
                    <a:pt x="133" y="547"/>
                    <a:pt x="133" y="547"/>
                  </a:cubicBezTo>
                  <a:cubicBezTo>
                    <a:pt x="133" y="483"/>
                    <a:pt x="133" y="483"/>
                    <a:pt x="133" y="483"/>
                  </a:cubicBezTo>
                  <a:cubicBezTo>
                    <a:pt x="145" y="483"/>
                    <a:pt x="145" y="483"/>
                    <a:pt x="145" y="483"/>
                  </a:cubicBezTo>
                  <a:cubicBezTo>
                    <a:pt x="149" y="447"/>
                    <a:pt x="149" y="447"/>
                    <a:pt x="149" y="447"/>
                  </a:cubicBezTo>
                  <a:cubicBezTo>
                    <a:pt x="101" y="423"/>
                    <a:pt x="101" y="423"/>
                    <a:pt x="101" y="423"/>
                  </a:cubicBezTo>
                  <a:cubicBezTo>
                    <a:pt x="97" y="407"/>
                    <a:pt x="97" y="407"/>
                    <a:pt x="97" y="407"/>
                  </a:cubicBezTo>
                  <a:cubicBezTo>
                    <a:pt x="129" y="387"/>
                    <a:pt x="129" y="387"/>
                    <a:pt x="129" y="387"/>
                  </a:cubicBezTo>
                  <a:cubicBezTo>
                    <a:pt x="153" y="375"/>
                    <a:pt x="153" y="375"/>
                    <a:pt x="153" y="375"/>
                  </a:cubicBezTo>
                  <a:cubicBezTo>
                    <a:pt x="141" y="323"/>
                    <a:pt x="141" y="323"/>
                    <a:pt x="141" y="323"/>
                  </a:cubicBezTo>
                  <a:cubicBezTo>
                    <a:pt x="109" y="315"/>
                    <a:pt x="109" y="315"/>
                    <a:pt x="109" y="315"/>
                  </a:cubicBezTo>
                  <a:cubicBezTo>
                    <a:pt x="89" y="315"/>
                    <a:pt x="89" y="315"/>
                    <a:pt x="89" y="315"/>
                  </a:cubicBezTo>
                  <a:cubicBezTo>
                    <a:pt x="61" y="335"/>
                    <a:pt x="61" y="335"/>
                    <a:pt x="61" y="335"/>
                  </a:cubicBezTo>
                  <a:cubicBezTo>
                    <a:pt x="17" y="299"/>
                    <a:pt x="17" y="299"/>
                    <a:pt x="17" y="299"/>
                  </a:cubicBezTo>
                  <a:cubicBezTo>
                    <a:pt x="15" y="301"/>
                    <a:pt x="15" y="301"/>
                    <a:pt x="15" y="301"/>
                  </a:cubicBezTo>
                  <a:cubicBezTo>
                    <a:pt x="15" y="266"/>
                    <a:pt x="15" y="266"/>
                    <a:pt x="15" y="266"/>
                  </a:cubicBezTo>
                  <a:cubicBezTo>
                    <a:pt x="0" y="234"/>
                    <a:pt x="0" y="234"/>
                    <a:pt x="0" y="234"/>
                  </a:cubicBezTo>
                  <a:cubicBezTo>
                    <a:pt x="5" y="198"/>
                    <a:pt x="5" y="198"/>
                    <a:pt x="5" y="198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109" y="172"/>
                    <a:pt x="109" y="172"/>
                    <a:pt x="109" y="172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60" y="56"/>
                    <a:pt x="160" y="56"/>
                    <a:pt x="160" y="56"/>
                  </a:cubicBezTo>
                  <a:cubicBezTo>
                    <a:pt x="255" y="73"/>
                    <a:pt x="255" y="73"/>
                    <a:pt x="255" y="73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323" y="73"/>
                    <a:pt x="323" y="73"/>
                    <a:pt x="323" y="73"/>
                  </a:cubicBezTo>
                  <a:cubicBezTo>
                    <a:pt x="360" y="109"/>
                    <a:pt x="360" y="109"/>
                    <a:pt x="360" y="109"/>
                  </a:cubicBezTo>
                  <a:cubicBezTo>
                    <a:pt x="422" y="78"/>
                    <a:pt x="422" y="78"/>
                    <a:pt x="422" y="78"/>
                  </a:cubicBezTo>
                  <a:cubicBezTo>
                    <a:pt x="464" y="83"/>
                    <a:pt x="464" y="83"/>
                    <a:pt x="464" y="83"/>
                  </a:cubicBezTo>
                  <a:cubicBezTo>
                    <a:pt x="511" y="62"/>
                    <a:pt x="511" y="62"/>
                    <a:pt x="511" y="62"/>
                  </a:cubicBezTo>
                  <a:cubicBezTo>
                    <a:pt x="527" y="99"/>
                    <a:pt x="527" y="99"/>
                    <a:pt x="527" y="99"/>
                  </a:cubicBezTo>
                  <a:cubicBezTo>
                    <a:pt x="558" y="109"/>
                    <a:pt x="558" y="109"/>
                    <a:pt x="558" y="109"/>
                  </a:cubicBezTo>
                  <a:cubicBezTo>
                    <a:pt x="575" y="104"/>
                    <a:pt x="575" y="104"/>
                    <a:pt x="575" y="104"/>
                  </a:cubicBezTo>
                  <a:cubicBezTo>
                    <a:pt x="584" y="125"/>
                    <a:pt x="584" y="125"/>
                    <a:pt x="584" y="125"/>
                  </a:cubicBezTo>
                  <a:cubicBezTo>
                    <a:pt x="537" y="161"/>
                    <a:pt x="537" y="161"/>
                    <a:pt x="537" y="161"/>
                  </a:cubicBezTo>
                  <a:lnTo>
                    <a:pt x="433" y="18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4" name="เกาะยาวใหญ่ (พังงา)">
              <a:extLst>
                <a:ext uri="{FF2B5EF4-FFF2-40B4-BE49-F238E27FC236}">
                  <a16:creationId xmlns:a16="http://schemas.microsoft.com/office/drawing/2014/main" id="{F6023D37-FDF2-4616-910A-67DCC217F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203" y="5563693"/>
              <a:ext cx="23776" cy="64010"/>
            </a:xfrm>
            <a:custGeom>
              <a:avLst/>
              <a:gdLst>
                <a:gd name="T0" fmla="*/ 0 w 60"/>
                <a:gd name="T1" fmla="*/ 0 h 160"/>
                <a:gd name="T2" fmla="*/ 0 w 60"/>
                <a:gd name="T3" fmla="*/ 44 h 160"/>
                <a:gd name="T4" fmla="*/ 40 w 60"/>
                <a:gd name="T5" fmla="*/ 80 h 160"/>
                <a:gd name="T6" fmla="*/ 40 w 60"/>
                <a:gd name="T7" fmla="*/ 100 h 160"/>
                <a:gd name="T8" fmla="*/ 28 w 60"/>
                <a:gd name="T9" fmla="*/ 116 h 160"/>
                <a:gd name="T10" fmla="*/ 36 w 60"/>
                <a:gd name="T11" fmla="*/ 152 h 160"/>
                <a:gd name="T12" fmla="*/ 48 w 60"/>
                <a:gd name="T13" fmla="*/ 160 h 160"/>
                <a:gd name="T14" fmla="*/ 60 w 60"/>
                <a:gd name="T15" fmla="*/ 148 h 160"/>
                <a:gd name="T16" fmla="*/ 60 w 60"/>
                <a:gd name="T17" fmla="*/ 56 h 160"/>
                <a:gd name="T18" fmla="*/ 48 w 60"/>
                <a:gd name="T19" fmla="*/ 36 h 160"/>
                <a:gd name="T20" fmla="*/ 0 w 60"/>
                <a:gd name="T2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160">
                  <a:moveTo>
                    <a:pt x="0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6" y="152"/>
                    <a:pt x="36" y="152"/>
                    <a:pt x="36" y="152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52" y="160"/>
                    <a:pt x="60" y="148"/>
                    <a:pt x="60" y="148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48" y="36"/>
                    <a:pt x="48" y="36"/>
                    <a:pt x="48" y="36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5" name="เกาะยาวน้อย (พังงา)">
              <a:extLst>
                <a:ext uri="{FF2B5EF4-FFF2-40B4-BE49-F238E27FC236}">
                  <a16:creationId xmlns:a16="http://schemas.microsoft.com/office/drawing/2014/main" id="{66EC73CF-A750-4616-9EF9-39999DD22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492" y="5541747"/>
              <a:ext cx="12803" cy="18289"/>
            </a:xfrm>
            <a:custGeom>
              <a:avLst/>
              <a:gdLst>
                <a:gd name="T0" fmla="*/ 3 w 7"/>
                <a:gd name="T1" fmla="*/ 2 h 10"/>
                <a:gd name="T2" fmla="*/ 0 w 7"/>
                <a:gd name="T3" fmla="*/ 7 h 10"/>
                <a:gd name="T4" fmla="*/ 0 w 7"/>
                <a:gd name="T5" fmla="*/ 10 h 10"/>
                <a:gd name="T6" fmla="*/ 5 w 7"/>
                <a:gd name="T7" fmla="*/ 10 h 10"/>
                <a:gd name="T8" fmla="*/ 7 w 7"/>
                <a:gd name="T9" fmla="*/ 2 h 10"/>
                <a:gd name="T10" fmla="*/ 5 w 7"/>
                <a:gd name="T11" fmla="*/ 0 h 10"/>
                <a:gd name="T12" fmla="*/ 3 w 7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3" y="2"/>
                  </a:moveTo>
                  <a:lnTo>
                    <a:pt x="0" y="7"/>
                  </a:lnTo>
                  <a:lnTo>
                    <a:pt x="0" y="10"/>
                  </a:lnTo>
                  <a:lnTo>
                    <a:pt x="5" y="10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6" name="พังงา">
              <a:extLst>
                <a:ext uri="{FF2B5EF4-FFF2-40B4-BE49-F238E27FC236}">
                  <a16:creationId xmlns:a16="http://schemas.microsoft.com/office/drawing/2014/main" id="{1371560B-0455-4965-87A8-420CFED9C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157" y="5117453"/>
              <a:ext cx="173742" cy="426123"/>
            </a:xfrm>
            <a:custGeom>
              <a:avLst/>
              <a:gdLst>
                <a:gd name="T0" fmla="*/ 424 w 424"/>
                <a:gd name="T1" fmla="*/ 641 h 1044"/>
                <a:gd name="T2" fmla="*/ 403 w 424"/>
                <a:gd name="T3" fmla="*/ 735 h 1044"/>
                <a:gd name="T4" fmla="*/ 395 w 424"/>
                <a:gd name="T5" fmla="*/ 741 h 1044"/>
                <a:gd name="T6" fmla="*/ 371 w 424"/>
                <a:gd name="T7" fmla="*/ 761 h 1044"/>
                <a:gd name="T8" fmla="*/ 387 w 424"/>
                <a:gd name="T9" fmla="*/ 792 h 1044"/>
                <a:gd name="T10" fmla="*/ 372 w 424"/>
                <a:gd name="T11" fmla="*/ 820 h 1044"/>
                <a:gd name="T12" fmla="*/ 340 w 424"/>
                <a:gd name="T13" fmla="*/ 820 h 1044"/>
                <a:gd name="T14" fmla="*/ 312 w 424"/>
                <a:gd name="T15" fmla="*/ 864 h 1044"/>
                <a:gd name="T16" fmla="*/ 304 w 424"/>
                <a:gd name="T17" fmla="*/ 866 h 1044"/>
                <a:gd name="T18" fmla="*/ 192 w 424"/>
                <a:gd name="T19" fmla="*/ 900 h 1044"/>
                <a:gd name="T20" fmla="*/ 212 w 424"/>
                <a:gd name="T21" fmla="*/ 924 h 1044"/>
                <a:gd name="T22" fmla="*/ 208 w 424"/>
                <a:gd name="T23" fmla="*/ 956 h 1044"/>
                <a:gd name="T24" fmla="*/ 224 w 424"/>
                <a:gd name="T25" fmla="*/ 988 h 1044"/>
                <a:gd name="T26" fmla="*/ 192 w 424"/>
                <a:gd name="T27" fmla="*/ 1036 h 1044"/>
                <a:gd name="T28" fmla="*/ 164 w 424"/>
                <a:gd name="T29" fmla="*/ 1028 h 1044"/>
                <a:gd name="T30" fmla="*/ 136 w 424"/>
                <a:gd name="T31" fmla="*/ 1044 h 1044"/>
                <a:gd name="T32" fmla="*/ 116 w 424"/>
                <a:gd name="T33" fmla="*/ 1000 h 1044"/>
                <a:gd name="T34" fmla="*/ 60 w 424"/>
                <a:gd name="T35" fmla="*/ 980 h 1044"/>
                <a:gd name="T36" fmla="*/ 60 w 424"/>
                <a:gd name="T37" fmla="*/ 908 h 1044"/>
                <a:gd name="T38" fmla="*/ 0 w 424"/>
                <a:gd name="T39" fmla="*/ 700 h 1044"/>
                <a:gd name="T40" fmla="*/ 36 w 424"/>
                <a:gd name="T41" fmla="*/ 728 h 1044"/>
                <a:gd name="T42" fmla="*/ 44 w 424"/>
                <a:gd name="T43" fmla="*/ 716 h 1044"/>
                <a:gd name="T44" fmla="*/ 16 w 424"/>
                <a:gd name="T45" fmla="*/ 672 h 1044"/>
                <a:gd name="T46" fmla="*/ 16 w 424"/>
                <a:gd name="T47" fmla="*/ 596 h 1044"/>
                <a:gd name="T48" fmla="*/ 56 w 424"/>
                <a:gd name="T49" fmla="*/ 423 h 1044"/>
                <a:gd name="T50" fmla="*/ 36 w 424"/>
                <a:gd name="T51" fmla="*/ 379 h 1044"/>
                <a:gd name="T52" fmla="*/ 60 w 424"/>
                <a:gd name="T53" fmla="*/ 291 h 1044"/>
                <a:gd name="T54" fmla="*/ 120 w 424"/>
                <a:gd name="T55" fmla="*/ 335 h 1044"/>
                <a:gd name="T56" fmla="*/ 148 w 424"/>
                <a:gd name="T57" fmla="*/ 335 h 1044"/>
                <a:gd name="T58" fmla="*/ 148 w 424"/>
                <a:gd name="T59" fmla="*/ 303 h 1044"/>
                <a:gd name="T60" fmla="*/ 104 w 424"/>
                <a:gd name="T61" fmla="*/ 271 h 1044"/>
                <a:gd name="T62" fmla="*/ 132 w 424"/>
                <a:gd name="T63" fmla="*/ 211 h 1044"/>
                <a:gd name="T64" fmla="*/ 100 w 424"/>
                <a:gd name="T65" fmla="*/ 159 h 1044"/>
                <a:gd name="T66" fmla="*/ 108 w 424"/>
                <a:gd name="T67" fmla="*/ 123 h 1044"/>
                <a:gd name="T68" fmla="*/ 148 w 424"/>
                <a:gd name="T69" fmla="*/ 107 h 1044"/>
                <a:gd name="T70" fmla="*/ 128 w 424"/>
                <a:gd name="T71" fmla="*/ 55 h 1044"/>
                <a:gd name="T72" fmla="*/ 152 w 424"/>
                <a:gd name="T73" fmla="*/ 3 h 1044"/>
                <a:gd name="T74" fmla="*/ 184 w 424"/>
                <a:gd name="T75" fmla="*/ 0 h 1044"/>
                <a:gd name="T76" fmla="*/ 205 w 424"/>
                <a:gd name="T77" fmla="*/ 10 h 1044"/>
                <a:gd name="T78" fmla="*/ 199 w 424"/>
                <a:gd name="T79" fmla="*/ 36 h 1044"/>
                <a:gd name="T80" fmla="*/ 203 w 424"/>
                <a:gd name="T81" fmla="*/ 36 h 1044"/>
                <a:gd name="T82" fmla="*/ 246 w 424"/>
                <a:gd name="T83" fmla="*/ 41 h 1044"/>
                <a:gd name="T84" fmla="*/ 255 w 424"/>
                <a:gd name="T85" fmla="*/ 29 h 1044"/>
                <a:gd name="T86" fmla="*/ 267 w 424"/>
                <a:gd name="T87" fmla="*/ 52 h 1044"/>
                <a:gd name="T88" fmla="*/ 262 w 424"/>
                <a:gd name="T89" fmla="*/ 99 h 1044"/>
                <a:gd name="T90" fmla="*/ 231 w 424"/>
                <a:gd name="T91" fmla="*/ 146 h 1044"/>
                <a:gd name="T92" fmla="*/ 220 w 424"/>
                <a:gd name="T93" fmla="*/ 203 h 1044"/>
                <a:gd name="T94" fmla="*/ 236 w 424"/>
                <a:gd name="T95" fmla="*/ 245 h 1044"/>
                <a:gd name="T96" fmla="*/ 215 w 424"/>
                <a:gd name="T97" fmla="*/ 266 h 1044"/>
                <a:gd name="T98" fmla="*/ 236 w 424"/>
                <a:gd name="T99" fmla="*/ 323 h 1044"/>
                <a:gd name="T100" fmla="*/ 189 w 424"/>
                <a:gd name="T101" fmla="*/ 349 h 1044"/>
                <a:gd name="T102" fmla="*/ 199 w 424"/>
                <a:gd name="T103" fmla="*/ 412 h 1044"/>
                <a:gd name="T104" fmla="*/ 272 w 424"/>
                <a:gd name="T105" fmla="*/ 438 h 1044"/>
                <a:gd name="T106" fmla="*/ 288 w 424"/>
                <a:gd name="T107" fmla="*/ 479 h 1044"/>
                <a:gd name="T108" fmla="*/ 330 w 424"/>
                <a:gd name="T109" fmla="*/ 490 h 1044"/>
                <a:gd name="T110" fmla="*/ 314 w 424"/>
                <a:gd name="T111" fmla="*/ 568 h 1044"/>
                <a:gd name="T112" fmla="*/ 272 w 424"/>
                <a:gd name="T113" fmla="*/ 610 h 1044"/>
                <a:gd name="T114" fmla="*/ 298 w 424"/>
                <a:gd name="T115" fmla="*/ 636 h 1044"/>
                <a:gd name="T116" fmla="*/ 330 w 424"/>
                <a:gd name="T117" fmla="*/ 636 h 1044"/>
                <a:gd name="T118" fmla="*/ 366 w 424"/>
                <a:gd name="T119" fmla="*/ 615 h 1044"/>
                <a:gd name="T120" fmla="*/ 398 w 424"/>
                <a:gd name="T121" fmla="*/ 615 h 1044"/>
                <a:gd name="T122" fmla="*/ 424 w 424"/>
                <a:gd name="T123" fmla="*/ 641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4" h="1044">
                  <a:moveTo>
                    <a:pt x="424" y="641"/>
                  </a:moveTo>
                  <a:cubicBezTo>
                    <a:pt x="403" y="735"/>
                    <a:pt x="403" y="735"/>
                    <a:pt x="403" y="735"/>
                  </a:cubicBezTo>
                  <a:cubicBezTo>
                    <a:pt x="395" y="741"/>
                    <a:pt x="395" y="741"/>
                    <a:pt x="395" y="741"/>
                  </a:cubicBezTo>
                  <a:cubicBezTo>
                    <a:pt x="371" y="761"/>
                    <a:pt x="371" y="761"/>
                    <a:pt x="371" y="761"/>
                  </a:cubicBezTo>
                  <a:cubicBezTo>
                    <a:pt x="387" y="792"/>
                    <a:pt x="387" y="792"/>
                    <a:pt x="387" y="792"/>
                  </a:cubicBezTo>
                  <a:cubicBezTo>
                    <a:pt x="372" y="820"/>
                    <a:pt x="372" y="820"/>
                    <a:pt x="372" y="820"/>
                  </a:cubicBezTo>
                  <a:cubicBezTo>
                    <a:pt x="340" y="820"/>
                    <a:pt x="340" y="820"/>
                    <a:pt x="340" y="820"/>
                  </a:cubicBezTo>
                  <a:cubicBezTo>
                    <a:pt x="312" y="864"/>
                    <a:pt x="312" y="864"/>
                    <a:pt x="312" y="864"/>
                  </a:cubicBezTo>
                  <a:cubicBezTo>
                    <a:pt x="304" y="866"/>
                    <a:pt x="304" y="866"/>
                    <a:pt x="304" y="866"/>
                  </a:cubicBezTo>
                  <a:cubicBezTo>
                    <a:pt x="192" y="900"/>
                    <a:pt x="192" y="900"/>
                    <a:pt x="192" y="900"/>
                  </a:cubicBezTo>
                  <a:cubicBezTo>
                    <a:pt x="212" y="924"/>
                    <a:pt x="212" y="924"/>
                    <a:pt x="212" y="924"/>
                  </a:cubicBezTo>
                  <a:cubicBezTo>
                    <a:pt x="208" y="956"/>
                    <a:pt x="208" y="956"/>
                    <a:pt x="208" y="956"/>
                  </a:cubicBezTo>
                  <a:cubicBezTo>
                    <a:pt x="224" y="988"/>
                    <a:pt x="224" y="988"/>
                    <a:pt x="224" y="988"/>
                  </a:cubicBezTo>
                  <a:cubicBezTo>
                    <a:pt x="192" y="1036"/>
                    <a:pt x="192" y="1036"/>
                    <a:pt x="192" y="1036"/>
                  </a:cubicBezTo>
                  <a:cubicBezTo>
                    <a:pt x="164" y="1028"/>
                    <a:pt x="164" y="1028"/>
                    <a:pt x="164" y="1028"/>
                  </a:cubicBezTo>
                  <a:cubicBezTo>
                    <a:pt x="136" y="1044"/>
                    <a:pt x="136" y="1044"/>
                    <a:pt x="136" y="1044"/>
                  </a:cubicBezTo>
                  <a:cubicBezTo>
                    <a:pt x="116" y="1000"/>
                    <a:pt x="116" y="1000"/>
                    <a:pt x="116" y="1000"/>
                  </a:cubicBezTo>
                  <a:cubicBezTo>
                    <a:pt x="60" y="980"/>
                    <a:pt x="60" y="980"/>
                    <a:pt x="60" y="980"/>
                  </a:cubicBezTo>
                  <a:cubicBezTo>
                    <a:pt x="60" y="908"/>
                    <a:pt x="60" y="908"/>
                    <a:pt x="60" y="908"/>
                  </a:cubicBezTo>
                  <a:cubicBezTo>
                    <a:pt x="0" y="700"/>
                    <a:pt x="0" y="700"/>
                    <a:pt x="0" y="700"/>
                  </a:cubicBezTo>
                  <a:cubicBezTo>
                    <a:pt x="36" y="728"/>
                    <a:pt x="36" y="728"/>
                    <a:pt x="36" y="728"/>
                  </a:cubicBezTo>
                  <a:cubicBezTo>
                    <a:pt x="44" y="716"/>
                    <a:pt x="44" y="716"/>
                    <a:pt x="44" y="716"/>
                  </a:cubicBezTo>
                  <a:cubicBezTo>
                    <a:pt x="16" y="672"/>
                    <a:pt x="16" y="672"/>
                    <a:pt x="16" y="672"/>
                  </a:cubicBezTo>
                  <a:cubicBezTo>
                    <a:pt x="16" y="596"/>
                    <a:pt x="16" y="596"/>
                    <a:pt x="16" y="596"/>
                  </a:cubicBezTo>
                  <a:cubicBezTo>
                    <a:pt x="56" y="423"/>
                    <a:pt x="56" y="423"/>
                    <a:pt x="56" y="423"/>
                  </a:cubicBezTo>
                  <a:cubicBezTo>
                    <a:pt x="36" y="379"/>
                    <a:pt x="36" y="379"/>
                    <a:pt x="36" y="379"/>
                  </a:cubicBezTo>
                  <a:cubicBezTo>
                    <a:pt x="60" y="291"/>
                    <a:pt x="60" y="291"/>
                    <a:pt x="60" y="291"/>
                  </a:cubicBezTo>
                  <a:cubicBezTo>
                    <a:pt x="120" y="335"/>
                    <a:pt x="120" y="335"/>
                    <a:pt x="120" y="335"/>
                  </a:cubicBezTo>
                  <a:cubicBezTo>
                    <a:pt x="148" y="335"/>
                    <a:pt x="148" y="335"/>
                    <a:pt x="148" y="335"/>
                  </a:cubicBezTo>
                  <a:cubicBezTo>
                    <a:pt x="148" y="303"/>
                    <a:pt x="148" y="303"/>
                    <a:pt x="148" y="303"/>
                  </a:cubicBezTo>
                  <a:cubicBezTo>
                    <a:pt x="104" y="271"/>
                    <a:pt x="104" y="271"/>
                    <a:pt x="104" y="271"/>
                  </a:cubicBezTo>
                  <a:cubicBezTo>
                    <a:pt x="104" y="271"/>
                    <a:pt x="136" y="219"/>
                    <a:pt x="132" y="211"/>
                  </a:cubicBezTo>
                  <a:cubicBezTo>
                    <a:pt x="128" y="203"/>
                    <a:pt x="100" y="159"/>
                    <a:pt x="100" y="159"/>
                  </a:cubicBezTo>
                  <a:cubicBezTo>
                    <a:pt x="108" y="123"/>
                    <a:pt x="108" y="123"/>
                    <a:pt x="108" y="123"/>
                  </a:cubicBezTo>
                  <a:cubicBezTo>
                    <a:pt x="148" y="107"/>
                    <a:pt x="148" y="107"/>
                    <a:pt x="148" y="107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205" y="10"/>
                    <a:pt x="205" y="10"/>
                    <a:pt x="205" y="10"/>
                  </a:cubicBezTo>
                  <a:cubicBezTo>
                    <a:pt x="199" y="36"/>
                    <a:pt x="199" y="36"/>
                    <a:pt x="199" y="36"/>
                  </a:cubicBezTo>
                  <a:cubicBezTo>
                    <a:pt x="203" y="36"/>
                    <a:pt x="203" y="36"/>
                    <a:pt x="203" y="36"/>
                  </a:cubicBezTo>
                  <a:cubicBezTo>
                    <a:pt x="246" y="41"/>
                    <a:pt x="246" y="41"/>
                    <a:pt x="246" y="41"/>
                  </a:cubicBezTo>
                  <a:cubicBezTo>
                    <a:pt x="255" y="29"/>
                    <a:pt x="255" y="29"/>
                    <a:pt x="255" y="29"/>
                  </a:cubicBezTo>
                  <a:cubicBezTo>
                    <a:pt x="267" y="52"/>
                    <a:pt x="267" y="52"/>
                    <a:pt x="267" y="52"/>
                  </a:cubicBezTo>
                  <a:cubicBezTo>
                    <a:pt x="262" y="99"/>
                    <a:pt x="262" y="99"/>
                    <a:pt x="262" y="99"/>
                  </a:cubicBezTo>
                  <a:cubicBezTo>
                    <a:pt x="231" y="146"/>
                    <a:pt x="231" y="146"/>
                    <a:pt x="231" y="146"/>
                  </a:cubicBezTo>
                  <a:cubicBezTo>
                    <a:pt x="220" y="203"/>
                    <a:pt x="220" y="203"/>
                    <a:pt x="220" y="203"/>
                  </a:cubicBezTo>
                  <a:cubicBezTo>
                    <a:pt x="236" y="245"/>
                    <a:pt x="236" y="245"/>
                    <a:pt x="236" y="245"/>
                  </a:cubicBezTo>
                  <a:cubicBezTo>
                    <a:pt x="215" y="266"/>
                    <a:pt x="215" y="266"/>
                    <a:pt x="215" y="266"/>
                  </a:cubicBezTo>
                  <a:cubicBezTo>
                    <a:pt x="236" y="323"/>
                    <a:pt x="236" y="323"/>
                    <a:pt x="236" y="323"/>
                  </a:cubicBezTo>
                  <a:cubicBezTo>
                    <a:pt x="189" y="349"/>
                    <a:pt x="189" y="349"/>
                    <a:pt x="189" y="349"/>
                  </a:cubicBezTo>
                  <a:cubicBezTo>
                    <a:pt x="199" y="412"/>
                    <a:pt x="199" y="412"/>
                    <a:pt x="199" y="412"/>
                  </a:cubicBezTo>
                  <a:cubicBezTo>
                    <a:pt x="272" y="438"/>
                    <a:pt x="272" y="438"/>
                    <a:pt x="272" y="438"/>
                  </a:cubicBezTo>
                  <a:cubicBezTo>
                    <a:pt x="288" y="479"/>
                    <a:pt x="288" y="479"/>
                    <a:pt x="288" y="479"/>
                  </a:cubicBezTo>
                  <a:cubicBezTo>
                    <a:pt x="330" y="490"/>
                    <a:pt x="330" y="490"/>
                    <a:pt x="330" y="490"/>
                  </a:cubicBezTo>
                  <a:cubicBezTo>
                    <a:pt x="314" y="568"/>
                    <a:pt x="314" y="568"/>
                    <a:pt x="314" y="568"/>
                  </a:cubicBezTo>
                  <a:cubicBezTo>
                    <a:pt x="272" y="610"/>
                    <a:pt x="272" y="610"/>
                    <a:pt x="272" y="610"/>
                  </a:cubicBezTo>
                  <a:cubicBezTo>
                    <a:pt x="298" y="636"/>
                    <a:pt x="298" y="636"/>
                    <a:pt x="298" y="636"/>
                  </a:cubicBezTo>
                  <a:cubicBezTo>
                    <a:pt x="330" y="636"/>
                    <a:pt x="330" y="636"/>
                    <a:pt x="330" y="636"/>
                  </a:cubicBezTo>
                  <a:cubicBezTo>
                    <a:pt x="366" y="615"/>
                    <a:pt x="366" y="615"/>
                    <a:pt x="366" y="615"/>
                  </a:cubicBezTo>
                  <a:cubicBezTo>
                    <a:pt x="398" y="615"/>
                    <a:pt x="398" y="615"/>
                    <a:pt x="398" y="615"/>
                  </a:cubicBezTo>
                  <a:lnTo>
                    <a:pt x="424" y="64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7" name="ปัตตานี">
              <a:extLst>
                <a:ext uri="{FF2B5EF4-FFF2-40B4-BE49-F238E27FC236}">
                  <a16:creationId xmlns:a16="http://schemas.microsoft.com/office/drawing/2014/main" id="{51A0D233-877B-4A9B-87B2-946BEF2BE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368" y="5991645"/>
              <a:ext cx="252382" cy="138993"/>
            </a:xfrm>
            <a:custGeom>
              <a:avLst/>
              <a:gdLst>
                <a:gd name="T0" fmla="*/ 616 w 616"/>
                <a:gd name="T1" fmla="*/ 319 h 342"/>
                <a:gd name="T2" fmla="*/ 579 w 616"/>
                <a:gd name="T3" fmla="*/ 321 h 342"/>
                <a:gd name="T4" fmla="*/ 537 w 616"/>
                <a:gd name="T5" fmla="*/ 269 h 342"/>
                <a:gd name="T6" fmla="*/ 496 w 616"/>
                <a:gd name="T7" fmla="*/ 274 h 342"/>
                <a:gd name="T8" fmla="*/ 506 w 616"/>
                <a:gd name="T9" fmla="*/ 332 h 342"/>
                <a:gd name="T10" fmla="*/ 492 w 616"/>
                <a:gd name="T11" fmla="*/ 337 h 342"/>
                <a:gd name="T12" fmla="*/ 475 w 616"/>
                <a:gd name="T13" fmla="*/ 342 h 342"/>
                <a:gd name="T14" fmla="*/ 444 w 616"/>
                <a:gd name="T15" fmla="*/ 332 h 342"/>
                <a:gd name="T16" fmla="*/ 428 w 616"/>
                <a:gd name="T17" fmla="*/ 295 h 342"/>
                <a:gd name="T18" fmla="*/ 381 w 616"/>
                <a:gd name="T19" fmla="*/ 316 h 342"/>
                <a:gd name="T20" fmla="*/ 339 w 616"/>
                <a:gd name="T21" fmla="*/ 311 h 342"/>
                <a:gd name="T22" fmla="*/ 277 w 616"/>
                <a:gd name="T23" fmla="*/ 342 h 342"/>
                <a:gd name="T24" fmla="*/ 240 w 616"/>
                <a:gd name="T25" fmla="*/ 306 h 342"/>
                <a:gd name="T26" fmla="*/ 240 w 616"/>
                <a:gd name="T27" fmla="*/ 233 h 342"/>
                <a:gd name="T28" fmla="*/ 172 w 616"/>
                <a:gd name="T29" fmla="*/ 306 h 342"/>
                <a:gd name="T30" fmla="*/ 77 w 616"/>
                <a:gd name="T31" fmla="*/ 289 h 342"/>
                <a:gd name="T32" fmla="*/ 78 w 616"/>
                <a:gd name="T33" fmla="*/ 285 h 342"/>
                <a:gd name="T34" fmla="*/ 42 w 616"/>
                <a:gd name="T35" fmla="*/ 243 h 342"/>
                <a:gd name="T36" fmla="*/ 42 w 616"/>
                <a:gd name="T37" fmla="*/ 207 h 342"/>
                <a:gd name="T38" fmla="*/ 0 w 616"/>
                <a:gd name="T39" fmla="*/ 170 h 342"/>
                <a:gd name="T40" fmla="*/ 26 w 616"/>
                <a:gd name="T41" fmla="*/ 128 h 342"/>
                <a:gd name="T42" fmla="*/ 26 w 616"/>
                <a:gd name="T43" fmla="*/ 87 h 342"/>
                <a:gd name="T44" fmla="*/ 68 w 616"/>
                <a:gd name="T45" fmla="*/ 41 h 342"/>
                <a:gd name="T46" fmla="*/ 114 w 616"/>
                <a:gd name="T47" fmla="*/ 40 h 342"/>
                <a:gd name="T48" fmla="*/ 170 w 616"/>
                <a:gd name="T49" fmla="*/ 0 h 342"/>
                <a:gd name="T50" fmla="*/ 206 w 616"/>
                <a:gd name="T51" fmla="*/ 0 h 342"/>
                <a:gd name="T52" fmla="*/ 254 w 616"/>
                <a:gd name="T53" fmla="*/ 24 h 342"/>
                <a:gd name="T54" fmla="*/ 270 w 616"/>
                <a:gd name="T55" fmla="*/ 0 h 342"/>
                <a:gd name="T56" fmla="*/ 310 w 616"/>
                <a:gd name="T57" fmla="*/ 0 h 342"/>
                <a:gd name="T58" fmla="*/ 326 w 616"/>
                <a:gd name="T59" fmla="*/ 12 h 342"/>
                <a:gd name="T60" fmla="*/ 398 w 616"/>
                <a:gd name="T61" fmla="*/ 20 h 342"/>
                <a:gd name="T62" fmla="*/ 450 w 616"/>
                <a:gd name="T63" fmla="*/ 40 h 342"/>
                <a:gd name="T64" fmla="*/ 514 w 616"/>
                <a:gd name="T65" fmla="*/ 156 h 342"/>
                <a:gd name="T66" fmla="*/ 533 w 616"/>
                <a:gd name="T67" fmla="*/ 187 h 342"/>
                <a:gd name="T68" fmla="*/ 590 w 616"/>
                <a:gd name="T69" fmla="*/ 276 h 342"/>
                <a:gd name="T70" fmla="*/ 616 w 616"/>
                <a:gd name="T71" fmla="*/ 31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16" h="342">
                  <a:moveTo>
                    <a:pt x="616" y="319"/>
                  </a:moveTo>
                  <a:cubicBezTo>
                    <a:pt x="598" y="320"/>
                    <a:pt x="582" y="321"/>
                    <a:pt x="579" y="321"/>
                  </a:cubicBezTo>
                  <a:cubicBezTo>
                    <a:pt x="574" y="321"/>
                    <a:pt x="537" y="269"/>
                    <a:pt x="537" y="269"/>
                  </a:cubicBezTo>
                  <a:cubicBezTo>
                    <a:pt x="496" y="274"/>
                    <a:pt x="496" y="274"/>
                    <a:pt x="496" y="274"/>
                  </a:cubicBezTo>
                  <a:cubicBezTo>
                    <a:pt x="506" y="332"/>
                    <a:pt x="506" y="332"/>
                    <a:pt x="506" y="332"/>
                  </a:cubicBezTo>
                  <a:cubicBezTo>
                    <a:pt x="492" y="337"/>
                    <a:pt x="492" y="337"/>
                    <a:pt x="492" y="337"/>
                  </a:cubicBezTo>
                  <a:cubicBezTo>
                    <a:pt x="475" y="342"/>
                    <a:pt x="475" y="342"/>
                    <a:pt x="475" y="342"/>
                  </a:cubicBezTo>
                  <a:cubicBezTo>
                    <a:pt x="444" y="332"/>
                    <a:pt x="444" y="332"/>
                    <a:pt x="444" y="332"/>
                  </a:cubicBezTo>
                  <a:cubicBezTo>
                    <a:pt x="428" y="295"/>
                    <a:pt x="428" y="295"/>
                    <a:pt x="428" y="295"/>
                  </a:cubicBezTo>
                  <a:cubicBezTo>
                    <a:pt x="381" y="316"/>
                    <a:pt x="381" y="316"/>
                    <a:pt x="381" y="316"/>
                  </a:cubicBezTo>
                  <a:cubicBezTo>
                    <a:pt x="339" y="311"/>
                    <a:pt x="339" y="311"/>
                    <a:pt x="339" y="311"/>
                  </a:cubicBezTo>
                  <a:cubicBezTo>
                    <a:pt x="277" y="342"/>
                    <a:pt x="277" y="342"/>
                    <a:pt x="277" y="342"/>
                  </a:cubicBezTo>
                  <a:cubicBezTo>
                    <a:pt x="240" y="306"/>
                    <a:pt x="240" y="306"/>
                    <a:pt x="240" y="306"/>
                  </a:cubicBezTo>
                  <a:cubicBezTo>
                    <a:pt x="240" y="233"/>
                    <a:pt x="240" y="233"/>
                    <a:pt x="240" y="233"/>
                  </a:cubicBezTo>
                  <a:cubicBezTo>
                    <a:pt x="172" y="306"/>
                    <a:pt x="172" y="306"/>
                    <a:pt x="172" y="306"/>
                  </a:cubicBezTo>
                  <a:cubicBezTo>
                    <a:pt x="77" y="289"/>
                    <a:pt x="77" y="289"/>
                    <a:pt x="77" y="289"/>
                  </a:cubicBezTo>
                  <a:cubicBezTo>
                    <a:pt x="78" y="285"/>
                    <a:pt x="78" y="285"/>
                    <a:pt x="78" y="285"/>
                  </a:cubicBezTo>
                  <a:cubicBezTo>
                    <a:pt x="42" y="243"/>
                    <a:pt x="42" y="243"/>
                    <a:pt x="42" y="243"/>
                  </a:cubicBezTo>
                  <a:cubicBezTo>
                    <a:pt x="42" y="207"/>
                    <a:pt x="42" y="207"/>
                    <a:pt x="42" y="20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93" y="40"/>
                    <a:pt x="114" y="40"/>
                    <a:pt x="114" y="4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54" y="24"/>
                    <a:pt x="254" y="24"/>
                    <a:pt x="254" y="24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310" y="0"/>
                    <a:pt x="310" y="0"/>
                    <a:pt x="310" y="0"/>
                  </a:cubicBezTo>
                  <a:cubicBezTo>
                    <a:pt x="326" y="12"/>
                    <a:pt x="326" y="12"/>
                    <a:pt x="326" y="12"/>
                  </a:cubicBezTo>
                  <a:cubicBezTo>
                    <a:pt x="398" y="20"/>
                    <a:pt x="398" y="20"/>
                    <a:pt x="398" y="20"/>
                  </a:cubicBezTo>
                  <a:cubicBezTo>
                    <a:pt x="450" y="40"/>
                    <a:pt x="450" y="40"/>
                    <a:pt x="450" y="40"/>
                  </a:cubicBezTo>
                  <a:cubicBezTo>
                    <a:pt x="514" y="156"/>
                    <a:pt x="514" y="156"/>
                    <a:pt x="514" y="156"/>
                  </a:cubicBezTo>
                  <a:cubicBezTo>
                    <a:pt x="533" y="187"/>
                    <a:pt x="533" y="187"/>
                    <a:pt x="533" y="187"/>
                  </a:cubicBezTo>
                  <a:cubicBezTo>
                    <a:pt x="590" y="276"/>
                    <a:pt x="590" y="276"/>
                    <a:pt x="590" y="276"/>
                  </a:cubicBezTo>
                  <a:lnTo>
                    <a:pt x="616" y="31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8" name="นราธิวาส">
              <a:extLst>
                <a:ext uri="{FF2B5EF4-FFF2-40B4-BE49-F238E27FC236}">
                  <a16:creationId xmlns:a16="http://schemas.microsoft.com/office/drawing/2014/main" id="{871D0785-0E6F-4B60-8441-581F9626C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560" y="6101376"/>
              <a:ext cx="245066" cy="301761"/>
            </a:xfrm>
            <a:custGeom>
              <a:avLst/>
              <a:gdLst>
                <a:gd name="T0" fmla="*/ 586 w 598"/>
                <a:gd name="T1" fmla="*/ 327 h 739"/>
                <a:gd name="T2" fmla="*/ 590 w 598"/>
                <a:gd name="T3" fmla="*/ 367 h 739"/>
                <a:gd name="T4" fmla="*/ 582 w 598"/>
                <a:gd name="T5" fmla="*/ 419 h 739"/>
                <a:gd name="T6" fmla="*/ 550 w 598"/>
                <a:gd name="T7" fmla="*/ 455 h 739"/>
                <a:gd name="T8" fmla="*/ 482 w 598"/>
                <a:gd name="T9" fmla="*/ 503 h 739"/>
                <a:gd name="T10" fmla="*/ 454 w 598"/>
                <a:gd name="T11" fmla="*/ 579 h 739"/>
                <a:gd name="T12" fmla="*/ 474 w 598"/>
                <a:gd name="T13" fmla="*/ 611 h 739"/>
                <a:gd name="T14" fmla="*/ 450 w 598"/>
                <a:gd name="T15" fmla="*/ 647 h 739"/>
                <a:gd name="T16" fmla="*/ 418 w 598"/>
                <a:gd name="T17" fmla="*/ 647 h 739"/>
                <a:gd name="T18" fmla="*/ 410 w 598"/>
                <a:gd name="T19" fmla="*/ 691 h 739"/>
                <a:gd name="T20" fmla="*/ 374 w 598"/>
                <a:gd name="T21" fmla="*/ 691 h 739"/>
                <a:gd name="T22" fmla="*/ 370 w 598"/>
                <a:gd name="T23" fmla="*/ 739 h 739"/>
                <a:gd name="T24" fmla="*/ 310 w 598"/>
                <a:gd name="T25" fmla="*/ 683 h 739"/>
                <a:gd name="T26" fmla="*/ 282 w 598"/>
                <a:gd name="T27" fmla="*/ 687 h 739"/>
                <a:gd name="T28" fmla="*/ 270 w 598"/>
                <a:gd name="T29" fmla="*/ 699 h 739"/>
                <a:gd name="T30" fmla="*/ 266 w 598"/>
                <a:gd name="T31" fmla="*/ 719 h 739"/>
                <a:gd name="T32" fmla="*/ 250 w 598"/>
                <a:gd name="T33" fmla="*/ 719 h 739"/>
                <a:gd name="T34" fmla="*/ 250 w 598"/>
                <a:gd name="T35" fmla="*/ 695 h 739"/>
                <a:gd name="T36" fmla="*/ 226 w 598"/>
                <a:gd name="T37" fmla="*/ 663 h 739"/>
                <a:gd name="T38" fmla="*/ 222 w 598"/>
                <a:gd name="T39" fmla="*/ 615 h 739"/>
                <a:gd name="T40" fmla="*/ 190 w 598"/>
                <a:gd name="T41" fmla="*/ 611 h 739"/>
                <a:gd name="T42" fmla="*/ 190 w 598"/>
                <a:gd name="T43" fmla="*/ 583 h 739"/>
                <a:gd name="T44" fmla="*/ 176 w 598"/>
                <a:gd name="T45" fmla="*/ 574 h 739"/>
                <a:gd name="T46" fmla="*/ 158 w 598"/>
                <a:gd name="T47" fmla="*/ 563 h 739"/>
                <a:gd name="T48" fmla="*/ 106 w 598"/>
                <a:gd name="T49" fmla="*/ 587 h 739"/>
                <a:gd name="T50" fmla="*/ 99 w 598"/>
                <a:gd name="T51" fmla="*/ 595 h 739"/>
                <a:gd name="T52" fmla="*/ 99 w 598"/>
                <a:gd name="T53" fmla="*/ 522 h 739"/>
                <a:gd name="T54" fmla="*/ 57 w 598"/>
                <a:gd name="T55" fmla="*/ 438 h 739"/>
                <a:gd name="T56" fmla="*/ 0 w 598"/>
                <a:gd name="T57" fmla="*/ 407 h 739"/>
                <a:gd name="T58" fmla="*/ 0 w 598"/>
                <a:gd name="T59" fmla="*/ 329 h 739"/>
                <a:gd name="T60" fmla="*/ 31 w 598"/>
                <a:gd name="T61" fmla="*/ 287 h 739"/>
                <a:gd name="T62" fmla="*/ 26 w 598"/>
                <a:gd name="T63" fmla="*/ 214 h 739"/>
                <a:gd name="T64" fmla="*/ 42 w 598"/>
                <a:gd name="T65" fmla="*/ 146 h 739"/>
                <a:gd name="T66" fmla="*/ 146 w 598"/>
                <a:gd name="T67" fmla="*/ 125 h 739"/>
                <a:gd name="T68" fmla="*/ 193 w 598"/>
                <a:gd name="T69" fmla="*/ 89 h 739"/>
                <a:gd name="T70" fmla="*/ 184 w 598"/>
                <a:gd name="T71" fmla="*/ 68 h 739"/>
                <a:gd name="T72" fmla="*/ 198 w 598"/>
                <a:gd name="T73" fmla="*/ 63 h 739"/>
                <a:gd name="T74" fmla="*/ 188 w 598"/>
                <a:gd name="T75" fmla="*/ 5 h 739"/>
                <a:gd name="T76" fmla="*/ 229 w 598"/>
                <a:gd name="T77" fmla="*/ 0 h 739"/>
                <a:gd name="T78" fmla="*/ 271 w 598"/>
                <a:gd name="T79" fmla="*/ 52 h 739"/>
                <a:gd name="T80" fmla="*/ 308 w 598"/>
                <a:gd name="T81" fmla="*/ 50 h 739"/>
                <a:gd name="T82" fmla="*/ 330 w 598"/>
                <a:gd name="T83" fmla="*/ 87 h 739"/>
                <a:gd name="T84" fmla="*/ 374 w 598"/>
                <a:gd name="T85" fmla="*/ 123 h 739"/>
                <a:gd name="T86" fmla="*/ 400 w 598"/>
                <a:gd name="T87" fmla="*/ 136 h 739"/>
                <a:gd name="T88" fmla="*/ 422 w 598"/>
                <a:gd name="T89" fmla="*/ 147 h 739"/>
                <a:gd name="T90" fmla="*/ 454 w 598"/>
                <a:gd name="T91" fmla="*/ 191 h 739"/>
                <a:gd name="T92" fmla="*/ 510 w 598"/>
                <a:gd name="T93" fmla="*/ 243 h 739"/>
                <a:gd name="T94" fmla="*/ 530 w 598"/>
                <a:gd name="T95" fmla="*/ 243 h 739"/>
                <a:gd name="T96" fmla="*/ 554 w 598"/>
                <a:gd name="T97" fmla="*/ 267 h 739"/>
                <a:gd name="T98" fmla="*/ 598 w 598"/>
                <a:gd name="T99" fmla="*/ 299 h 739"/>
                <a:gd name="T100" fmla="*/ 586 w 598"/>
                <a:gd name="T101" fmla="*/ 327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98" h="739">
                  <a:moveTo>
                    <a:pt x="586" y="327"/>
                  </a:moveTo>
                  <a:cubicBezTo>
                    <a:pt x="590" y="367"/>
                    <a:pt x="590" y="367"/>
                    <a:pt x="590" y="367"/>
                  </a:cubicBezTo>
                  <a:cubicBezTo>
                    <a:pt x="582" y="419"/>
                    <a:pt x="582" y="419"/>
                    <a:pt x="582" y="419"/>
                  </a:cubicBezTo>
                  <a:cubicBezTo>
                    <a:pt x="582" y="419"/>
                    <a:pt x="558" y="455"/>
                    <a:pt x="550" y="455"/>
                  </a:cubicBezTo>
                  <a:cubicBezTo>
                    <a:pt x="542" y="455"/>
                    <a:pt x="486" y="495"/>
                    <a:pt x="482" y="503"/>
                  </a:cubicBezTo>
                  <a:cubicBezTo>
                    <a:pt x="478" y="511"/>
                    <a:pt x="454" y="579"/>
                    <a:pt x="454" y="579"/>
                  </a:cubicBezTo>
                  <a:cubicBezTo>
                    <a:pt x="474" y="611"/>
                    <a:pt x="474" y="611"/>
                    <a:pt x="474" y="611"/>
                  </a:cubicBezTo>
                  <a:cubicBezTo>
                    <a:pt x="474" y="611"/>
                    <a:pt x="462" y="647"/>
                    <a:pt x="450" y="647"/>
                  </a:cubicBezTo>
                  <a:cubicBezTo>
                    <a:pt x="438" y="647"/>
                    <a:pt x="418" y="643"/>
                    <a:pt x="418" y="647"/>
                  </a:cubicBezTo>
                  <a:cubicBezTo>
                    <a:pt x="418" y="651"/>
                    <a:pt x="414" y="691"/>
                    <a:pt x="410" y="691"/>
                  </a:cubicBezTo>
                  <a:cubicBezTo>
                    <a:pt x="406" y="691"/>
                    <a:pt x="370" y="687"/>
                    <a:pt x="374" y="691"/>
                  </a:cubicBezTo>
                  <a:cubicBezTo>
                    <a:pt x="378" y="695"/>
                    <a:pt x="370" y="739"/>
                    <a:pt x="370" y="739"/>
                  </a:cubicBezTo>
                  <a:cubicBezTo>
                    <a:pt x="310" y="683"/>
                    <a:pt x="310" y="683"/>
                    <a:pt x="310" y="683"/>
                  </a:cubicBezTo>
                  <a:cubicBezTo>
                    <a:pt x="282" y="687"/>
                    <a:pt x="282" y="687"/>
                    <a:pt x="282" y="687"/>
                  </a:cubicBezTo>
                  <a:cubicBezTo>
                    <a:pt x="270" y="699"/>
                    <a:pt x="270" y="699"/>
                    <a:pt x="270" y="699"/>
                  </a:cubicBezTo>
                  <a:cubicBezTo>
                    <a:pt x="266" y="719"/>
                    <a:pt x="266" y="719"/>
                    <a:pt x="266" y="719"/>
                  </a:cubicBezTo>
                  <a:cubicBezTo>
                    <a:pt x="266" y="719"/>
                    <a:pt x="250" y="723"/>
                    <a:pt x="250" y="719"/>
                  </a:cubicBezTo>
                  <a:cubicBezTo>
                    <a:pt x="250" y="715"/>
                    <a:pt x="254" y="695"/>
                    <a:pt x="250" y="695"/>
                  </a:cubicBezTo>
                  <a:cubicBezTo>
                    <a:pt x="246" y="695"/>
                    <a:pt x="226" y="663"/>
                    <a:pt x="226" y="663"/>
                  </a:cubicBezTo>
                  <a:cubicBezTo>
                    <a:pt x="222" y="615"/>
                    <a:pt x="222" y="615"/>
                    <a:pt x="222" y="615"/>
                  </a:cubicBezTo>
                  <a:cubicBezTo>
                    <a:pt x="190" y="611"/>
                    <a:pt x="190" y="611"/>
                    <a:pt x="190" y="611"/>
                  </a:cubicBezTo>
                  <a:cubicBezTo>
                    <a:pt x="190" y="583"/>
                    <a:pt x="190" y="583"/>
                    <a:pt x="190" y="583"/>
                  </a:cubicBezTo>
                  <a:cubicBezTo>
                    <a:pt x="176" y="574"/>
                    <a:pt x="176" y="574"/>
                    <a:pt x="176" y="574"/>
                  </a:cubicBezTo>
                  <a:cubicBezTo>
                    <a:pt x="158" y="563"/>
                    <a:pt x="158" y="563"/>
                    <a:pt x="158" y="563"/>
                  </a:cubicBezTo>
                  <a:cubicBezTo>
                    <a:pt x="106" y="587"/>
                    <a:pt x="106" y="587"/>
                    <a:pt x="106" y="587"/>
                  </a:cubicBezTo>
                  <a:cubicBezTo>
                    <a:pt x="99" y="595"/>
                    <a:pt x="99" y="595"/>
                    <a:pt x="99" y="595"/>
                  </a:cubicBezTo>
                  <a:cubicBezTo>
                    <a:pt x="99" y="522"/>
                    <a:pt x="99" y="522"/>
                    <a:pt x="99" y="522"/>
                  </a:cubicBezTo>
                  <a:cubicBezTo>
                    <a:pt x="57" y="438"/>
                    <a:pt x="57" y="438"/>
                    <a:pt x="57" y="438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31" y="287"/>
                    <a:pt x="31" y="287"/>
                    <a:pt x="31" y="287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42" y="146"/>
                    <a:pt x="42" y="146"/>
                    <a:pt x="42" y="146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93" y="89"/>
                    <a:pt x="193" y="89"/>
                    <a:pt x="193" y="89"/>
                  </a:cubicBezTo>
                  <a:cubicBezTo>
                    <a:pt x="184" y="68"/>
                    <a:pt x="184" y="68"/>
                    <a:pt x="184" y="68"/>
                  </a:cubicBezTo>
                  <a:cubicBezTo>
                    <a:pt x="198" y="63"/>
                    <a:pt x="198" y="63"/>
                    <a:pt x="198" y="63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9" y="0"/>
                    <a:pt x="266" y="52"/>
                    <a:pt x="271" y="52"/>
                  </a:cubicBezTo>
                  <a:cubicBezTo>
                    <a:pt x="274" y="52"/>
                    <a:pt x="290" y="51"/>
                    <a:pt x="308" y="50"/>
                  </a:cubicBezTo>
                  <a:cubicBezTo>
                    <a:pt x="330" y="87"/>
                    <a:pt x="330" y="87"/>
                    <a:pt x="330" y="87"/>
                  </a:cubicBezTo>
                  <a:cubicBezTo>
                    <a:pt x="374" y="123"/>
                    <a:pt x="374" y="123"/>
                    <a:pt x="374" y="123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22" y="147"/>
                    <a:pt x="422" y="147"/>
                    <a:pt x="422" y="147"/>
                  </a:cubicBezTo>
                  <a:cubicBezTo>
                    <a:pt x="454" y="191"/>
                    <a:pt x="454" y="191"/>
                    <a:pt x="454" y="191"/>
                  </a:cubicBezTo>
                  <a:cubicBezTo>
                    <a:pt x="510" y="243"/>
                    <a:pt x="510" y="243"/>
                    <a:pt x="510" y="243"/>
                  </a:cubicBezTo>
                  <a:cubicBezTo>
                    <a:pt x="530" y="243"/>
                    <a:pt x="530" y="243"/>
                    <a:pt x="530" y="243"/>
                  </a:cubicBezTo>
                  <a:cubicBezTo>
                    <a:pt x="554" y="267"/>
                    <a:pt x="554" y="267"/>
                    <a:pt x="554" y="267"/>
                  </a:cubicBezTo>
                  <a:cubicBezTo>
                    <a:pt x="598" y="299"/>
                    <a:pt x="598" y="299"/>
                    <a:pt x="598" y="299"/>
                  </a:cubicBezTo>
                  <a:lnTo>
                    <a:pt x="586" y="32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9" name="นครศรีธรรมราช">
              <a:extLst>
                <a:ext uri="{FF2B5EF4-FFF2-40B4-BE49-F238E27FC236}">
                  <a16:creationId xmlns:a16="http://schemas.microsoft.com/office/drawing/2014/main" id="{AEB0B0BA-6118-4911-ADC3-B73F598B1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099" y="5132084"/>
              <a:ext cx="389546" cy="532197"/>
            </a:xfrm>
            <a:custGeom>
              <a:avLst/>
              <a:gdLst>
                <a:gd name="T0" fmla="*/ 892 w 952"/>
                <a:gd name="T1" fmla="*/ 1242 h 1305"/>
                <a:gd name="T2" fmla="*/ 751 w 952"/>
                <a:gd name="T3" fmla="*/ 1284 h 1305"/>
                <a:gd name="T4" fmla="*/ 615 w 952"/>
                <a:gd name="T5" fmla="*/ 1274 h 1305"/>
                <a:gd name="T6" fmla="*/ 506 w 952"/>
                <a:gd name="T7" fmla="*/ 1258 h 1305"/>
                <a:gd name="T8" fmla="*/ 439 w 952"/>
                <a:gd name="T9" fmla="*/ 1299 h 1305"/>
                <a:gd name="T10" fmla="*/ 433 w 952"/>
                <a:gd name="T11" fmla="*/ 1211 h 1305"/>
                <a:gd name="T12" fmla="*/ 422 w 952"/>
                <a:gd name="T13" fmla="*/ 1159 h 1305"/>
                <a:gd name="T14" fmla="*/ 344 w 952"/>
                <a:gd name="T15" fmla="*/ 1159 h 1305"/>
                <a:gd name="T16" fmla="*/ 255 w 952"/>
                <a:gd name="T17" fmla="*/ 1274 h 1305"/>
                <a:gd name="T18" fmla="*/ 146 w 952"/>
                <a:gd name="T19" fmla="*/ 1232 h 1305"/>
                <a:gd name="T20" fmla="*/ 130 w 952"/>
                <a:gd name="T21" fmla="*/ 1216 h 1305"/>
                <a:gd name="T22" fmla="*/ 130 w 952"/>
                <a:gd name="T23" fmla="*/ 1049 h 1305"/>
                <a:gd name="T24" fmla="*/ 42 w 952"/>
                <a:gd name="T25" fmla="*/ 1008 h 1305"/>
                <a:gd name="T26" fmla="*/ 57 w 952"/>
                <a:gd name="T27" fmla="*/ 961 h 1305"/>
                <a:gd name="T28" fmla="*/ 42 w 952"/>
                <a:gd name="T29" fmla="*/ 882 h 1305"/>
                <a:gd name="T30" fmla="*/ 0 w 952"/>
                <a:gd name="T31" fmla="*/ 820 h 1305"/>
                <a:gd name="T32" fmla="*/ 130 w 952"/>
                <a:gd name="T33" fmla="*/ 716 h 1305"/>
                <a:gd name="T34" fmla="*/ 193 w 952"/>
                <a:gd name="T35" fmla="*/ 648 h 1305"/>
                <a:gd name="T36" fmla="*/ 250 w 952"/>
                <a:gd name="T37" fmla="*/ 528 h 1305"/>
                <a:gd name="T38" fmla="*/ 281 w 952"/>
                <a:gd name="T39" fmla="*/ 387 h 1305"/>
                <a:gd name="T40" fmla="*/ 386 w 952"/>
                <a:gd name="T41" fmla="*/ 340 h 1305"/>
                <a:gd name="T42" fmla="*/ 433 w 952"/>
                <a:gd name="T43" fmla="*/ 241 h 1305"/>
                <a:gd name="T44" fmla="*/ 469 w 952"/>
                <a:gd name="T45" fmla="*/ 184 h 1305"/>
                <a:gd name="T46" fmla="*/ 417 w 952"/>
                <a:gd name="T47" fmla="*/ 137 h 1305"/>
                <a:gd name="T48" fmla="*/ 448 w 952"/>
                <a:gd name="T49" fmla="*/ 53 h 1305"/>
                <a:gd name="T50" fmla="*/ 469 w 952"/>
                <a:gd name="T51" fmla="*/ 0 h 1305"/>
                <a:gd name="T52" fmla="*/ 512 w 952"/>
                <a:gd name="T53" fmla="*/ 4 h 1305"/>
                <a:gd name="T54" fmla="*/ 552 w 952"/>
                <a:gd name="T55" fmla="*/ 140 h 1305"/>
                <a:gd name="T56" fmla="*/ 584 w 952"/>
                <a:gd name="T57" fmla="*/ 368 h 1305"/>
                <a:gd name="T58" fmla="*/ 612 w 952"/>
                <a:gd name="T59" fmla="*/ 513 h 1305"/>
                <a:gd name="T60" fmla="*/ 680 w 952"/>
                <a:gd name="T61" fmla="*/ 661 h 1305"/>
                <a:gd name="T62" fmla="*/ 780 w 952"/>
                <a:gd name="T63" fmla="*/ 801 h 1305"/>
                <a:gd name="T64" fmla="*/ 824 w 952"/>
                <a:gd name="T65" fmla="*/ 729 h 1305"/>
                <a:gd name="T66" fmla="*/ 901 w 952"/>
                <a:gd name="T67" fmla="*/ 921 h 1305"/>
                <a:gd name="T68" fmla="*/ 947 w 952"/>
                <a:gd name="T69" fmla="*/ 119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52" h="1305">
                  <a:moveTo>
                    <a:pt x="952" y="1224"/>
                  </a:moveTo>
                  <a:cubicBezTo>
                    <a:pt x="892" y="1242"/>
                    <a:pt x="892" y="1242"/>
                    <a:pt x="892" y="1242"/>
                  </a:cubicBezTo>
                  <a:cubicBezTo>
                    <a:pt x="829" y="1284"/>
                    <a:pt x="829" y="1284"/>
                    <a:pt x="829" y="1284"/>
                  </a:cubicBezTo>
                  <a:cubicBezTo>
                    <a:pt x="751" y="1284"/>
                    <a:pt x="751" y="1284"/>
                    <a:pt x="751" y="1284"/>
                  </a:cubicBezTo>
                  <a:cubicBezTo>
                    <a:pt x="720" y="1305"/>
                    <a:pt x="720" y="1305"/>
                    <a:pt x="720" y="1305"/>
                  </a:cubicBezTo>
                  <a:cubicBezTo>
                    <a:pt x="615" y="1274"/>
                    <a:pt x="615" y="1274"/>
                    <a:pt x="615" y="1274"/>
                  </a:cubicBezTo>
                  <a:cubicBezTo>
                    <a:pt x="579" y="1274"/>
                    <a:pt x="579" y="1274"/>
                    <a:pt x="579" y="1274"/>
                  </a:cubicBezTo>
                  <a:cubicBezTo>
                    <a:pt x="506" y="1258"/>
                    <a:pt x="506" y="1258"/>
                    <a:pt x="506" y="1258"/>
                  </a:cubicBezTo>
                  <a:cubicBezTo>
                    <a:pt x="469" y="1294"/>
                    <a:pt x="469" y="1294"/>
                    <a:pt x="469" y="1294"/>
                  </a:cubicBezTo>
                  <a:cubicBezTo>
                    <a:pt x="439" y="1299"/>
                    <a:pt x="439" y="1299"/>
                    <a:pt x="439" y="1299"/>
                  </a:cubicBezTo>
                  <a:cubicBezTo>
                    <a:pt x="433" y="1284"/>
                    <a:pt x="433" y="1284"/>
                    <a:pt x="433" y="1284"/>
                  </a:cubicBezTo>
                  <a:cubicBezTo>
                    <a:pt x="433" y="1211"/>
                    <a:pt x="433" y="1211"/>
                    <a:pt x="433" y="1211"/>
                  </a:cubicBezTo>
                  <a:cubicBezTo>
                    <a:pt x="448" y="1185"/>
                    <a:pt x="448" y="1185"/>
                    <a:pt x="448" y="1185"/>
                  </a:cubicBezTo>
                  <a:cubicBezTo>
                    <a:pt x="422" y="1159"/>
                    <a:pt x="422" y="1159"/>
                    <a:pt x="422" y="1159"/>
                  </a:cubicBezTo>
                  <a:cubicBezTo>
                    <a:pt x="386" y="1164"/>
                    <a:pt x="386" y="1164"/>
                    <a:pt x="386" y="1164"/>
                  </a:cubicBezTo>
                  <a:cubicBezTo>
                    <a:pt x="344" y="1159"/>
                    <a:pt x="344" y="1159"/>
                    <a:pt x="344" y="1159"/>
                  </a:cubicBezTo>
                  <a:cubicBezTo>
                    <a:pt x="344" y="1159"/>
                    <a:pt x="276" y="1221"/>
                    <a:pt x="271" y="1232"/>
                  </a:cubicBezTo>
                  <a:cubicBezTo>
                    <a:pt x="266" y="1242"/>
                    <a:pt x="255" y="1274"/>
                    <a:pt x="255" y="1274"/>
                  </a:cubicBezTo>
                  <a:cubicBezTo>
                    <a:pt x="156" y="1274"/>
                    <a:pt x="156" y="1274"/>
                    <a:pt x="156" y="1274"/>
                  </a:cubicBezTo>
                  <a:cubicBezTo>
                    <a:pt x="146" y="1232"/>
                    <a:pt x="146" y="1232"/>
                    <a:pt x="146" y="1232"/>
                  </a:cubicBezTo>
                  <a:cubicBezTo>
                    <a:pt x="124" y="1219"/>
                    <a:pt x="124" y="1219"/>
                    <a:pt x="124" y="1219"/>
                  </a:cubicBezTo>
                  <a:cubicBezTo>
                    <a:pt x="130" y="1216"/>
                    <a:pt x="130" y="1216"/>
                    <a:pt x="130" y="1216"/>
                  </a:cubicBezTo>
                  <a:cubicBezTo>
                    <a:pt x="156" y="1159"/>
                    <a:pt x="156" y="1159"/>
                    <a:pt x="156" y="1159"/>
                  </a:cubicBezTo>
                  <a:cubicBezTo>
                    <a:pt x="156" y="1159"/>
                    <a:pt x="135" y="1055"/>
                    <a:pt x="130" y="1049"/>
                  </a:cubicBezTo>
                  <a:cubicBezTo>
                    <a:pt x="125" y="1044"/>
                    <a:pt x="47" y="1049"/>
                    <a:pt x="47" y="1049"/>
                  </a:cubicBezTo>
                  <a:cubicBezTo>
                    <a:pt x="42" y="1008"/>
                    <a:pt x="42" y="1008"/>
                    <a:pt x="42" y="1008"/>
                  </a:cubicBezTo>
                  <a:cubicBezTo>
                    <a:pt x="68" y="987"/>
                    <a:pt x="68" y="987"/>
                    <a:pt x="68" y="987"/>
                  </a:cubicBezTo>
                  <a:cubicBezTo>
                    <a:pt x="57" y="961"/>
                    <a:pt x="57" y="961"/>
                    <a:pt x="57" y="961"/>
                  </a:cubicBezTo>
                  <a:cubicBezTo>
                    <a:pt x="88" y="924"/>
                    <a:pt x="88" y="924"/>
                    <a:pt x="88" y="924"/>
                  </a:cubicBezTo>
                  <a:cubicBezTo>
                    <a:pt x="42" y="882"/>
                    <a:pt x="42" y="882"/>
                    <a:pt x="42" y="882"/>
                  </a:cubicBezTo>
                  <a:cubicBezTo>
                    <a:pt x="34" y="884"/>
                    <a:pt x="34" y="884"/>
                    <a:pt x="34" y="884"/>
                  </a:cubicBezTo>
                  <a:cubicBezTo>
                    <a:pt x="0" y="820"/>
                    <a:pt x="0" y="820"/>
                    <a:pt x="0" y="820"/>
                  </a:cubicBezTo>
                  <a:cubicBezTo>
                    <a:pt x="36" y="747"/>
                    <a:pt x="36" y="747"/>
                    <a:pt x="36" y="747"/>
                  </a:cubicBezTo>
                  <a:cubicBezTo>
                    <a:pt x="130" y="716"/>
                    <a:pt x="130" y="716"/>
                    <a:pt x="130" y="716"/>
                  </a:cubicBezTo>
                  <a:cubicBezTo>
                    <a:pt x="146" y="669"/>
                    <a:pt x="146" y="669"/>
                    <a:pt x="146" y="669"/>
                  </a:cubicBezTo>
                  <a:cubicBezTo>
                    <a:pt x="193" y="648"/>
                    <a:pt x="193" y="648"/>
                    <a:pt x="193" y="648"/>
                  </a:cubicBezTo>
                  <a:cubicBezTo>
                    <a:pt x="198" y="596"/>
                    <a:pt x="198" y="596"/>
                    <a:pt x="198" y="596"/>
                  </a:cubicBezTo>
                  <a:cubicBezTo>
                    <a:pt x="250" y="528"/>
                    <a:pt x="250" y="528"/>
                    <a:pt x="250" y="528"/>
                  </a:cubicBezTo>
                  <a:cubicBezTo>
                    <a:pt x="266" y="450"/>
                    <a:pt x="266" y="450"/>
                    <a:pt x="266" y="450"/>
                  </a:cubicBezTo>
                  <a:cubicBezTo>
                    <a:pt x="281" y="387"/>
                    <a:pt x="281" y="387"/>
                    <a:pt x="281" y="387"/>
                  </a:cubicBezTo>
                  <a:cubicBezTo>
                    <a:pt x="308" y="350"/>
                    <a:pt x="308" y="350"/>
                    <a:pt x="308" y="350"/>
                  </a:cubicBezTo>
                  <a:cubicBezTo>
                    <a:pt x="386" y="340"/>
                    <a:pt x="386" y="340"/>
                    <a:pt x="386" y="340"/>
                  </a:cubicBezTo>
                  <a:cubicBezTo>
                    <a:pt x="427" y="298"/>
                    <a:pt x="427" y="298"/>
                    <a:pt x="427" y="298"/>
                  </a:cubicBezTo>
                  <a:cubicBezTo>
                    <a:pt x="433" y="241"/>
                    <a:pt x="433" y="241"/>
                    <a:pt x="433" y="241"/>
                  </a:cubicBezTo>
                  <a:cubicBezTo>
                    <a:pt x="469" y="225"/>
                    <a:pt x="469" y="225"/>
                    <a:pt x="469" y="225"/>
                  </a:cubicBezTo>
                  <a:cubicBezTo>
                    <a:pt x="469" y="184"/>
                    <a:pt x="469" y="184"/>
                    <a:pt x="469" y="184"/>
                  </a:cubicBezTo>
                  <a:cubicBezTo>
                    <a:pt x="427" y="173"/>
                    <a:pt x="427" y="173"/>
                    <a:pt x="427" y="173"/>
                  </a:cubicBezTo>
                  <a:cubicBezTo>
                    <a:pt x="417" y="137"/>
                    <a:pt x="417" y="137"/>
                    <a:pt x="417" y="137"/>
                  </a:cubicBezTo>
                  <a:cubicBezTo>
                    <a:pt x="448" y="111"/>
                    <a:pt x="448" y="111"/>
                    <a:pt x="448" y="111"/>
                  </a:cubicBezTo>
                  <a:cubicBezTo>
                    <a:pt x="448" y="53"/>
                    <a:pt x="448" y="53"/>
                    <a:pt x="448" y="53"/>
                  </a:cubicBezTo>
                  <a:cubicBezTo>
                    <a:pt x="469" y="38"/>
                    <a:pt x="469" y="38"/>
                    <a:pt x="469" y="38"/>
                  </a:cubicBezTo>
                  <a:cubicBezTo>
                    <a:pt x="469" y="0"/>
                    <a:pt x="469" y="0"/>
                    <a:pt x="469" y="0"/>
                  </a:cubicBezTo>
                  <a:cubicBezTo>
                    <a:pt x="476" y="4"/>
                    <a:pt x="476" y="4"/>
                    <a:pt x="476" y="4"/>
                  </a:cubicBezTo>
                  <a:cubicBezTo>
                    <a:pt x="512" y="4"/>
                    <a:pt x="512" y="4"/>
                    <a:pt x="512" y="4"/>
                  </a:cubicBezTo>
                  <a:cubicBezTo>
                    <a:pt x="548" y="72"/>
                    <a:pt x="548" y="72"/>
                    <a:pt x="548" y="72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88" y="208"/>
                    <a:pt x="588" y="208"/>
                    <a:pt x="588" y="208"/>
                  </a:cubicBezTo>
                  <a:cubicBezTo>
                    <a:pt x="584" y="368"/>
                    <a:pt x="584" y="368"/>
                    <a:pt x="584" y="368"/>
                  </a:cubicBezTo>
                  <a:cubicBezTo>
                    <a:pt x="596" y="384"/>
                    <a:pt x="596" y="384"/>
                    <a:pt x="596" y="384"/>
                  </a:cubicBezTo>
                  <a:cubicBezTo>
                    <a:pt x="612" y="513"/>
                    <a:pt x="612" y="513"/>
                    <a:pt x="612" y="513"/>
                  </a:cubicBezTo>
                  <a:cubicBezTo>
                    <a:pt x="616" y="601"/>
                    <a:pt x="616" y="601"/>
                    <a:pt x="616" y="601"/>
                  </a:cubicBezTo>
                  <a:cubicBezTo>
                    <a:pt x="680" y="661"/>
                    <a:pt x="680" y="661"/>
                    <a:pt x="680" y="661"/>
                  </a:cubicBezTo>
                  <a:cubicBezTo>
                    <a:pt x="728" y="769"/>
                    <a:pt x="728" y="769"/>
                    <a:pt x="728" y="769"/>
                  </a:cubicBezTo>
                  <a:cubicBezTo>
                    <a:pt x="780" y="801"/>
                    <a:pt x="780" y="801"/>
                    <a:pt x="780" y="801"/>
                  </a:cubicBezTo>
                  <a:cubicBezTo>
                    <a:pt x="812" y="801"/>
                    <a:pt x="812" y="801"/>
                    <a:pt x="812" y="801"/>
                  </a:cubicBezTo>
                  <a:cubicBezTo>
                    <a:pt x="824" y="729"/>
                    <a:pt x="824" y="729"/>
                    <a:pt x="824" y="729"/>
                  </a:cubicBezTo>
                  <a:cubicBezTo>
                    <a:pt x="856" y="769"/>
                    <a:pt x="856" y="769"/>
                    <a:pt x="856" y="769"/>
                  </a:cubicBezTo>
                  <a:cubicBezTo>
                    <a:pt x="901" y="921"/>
                    <a:pt x="901" y="921"/>
                    <a:pt x="901" y="921"/>
                  </a:cubicBezTo>
                  <a:cubicBezTo>
                    <a:pt x="929" y="1081"/>
                    <a:pt x="929" y="1081"/>
                    <a:pt x="929" y="1081"/>
                  </a:cubicBezTo>
                  <a:cubicBezTo>
                    <a:pt x="947" y="1190"/>
                    <a:pt x="947" y="1190"/>
                    <a:pt x="947" y="1190"/>
                  </a:cubicBezTo>
                  <a:lnTo>
                    <a:pt x="952" y="122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" name="ตรัง">
              <a:extLst>
                <a:ext uri="{FF2B5EF4-FFF2-40B4-BE49-F238E27FC236}">
                  <a16:creationId xmlns:a16="http://schemas.microsoft.com/office/drawing/2014/main" id="{A37725E8-0740-48B9-9A32-9155634A7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730" y="5603928"/>
              <a:ext cx="241409" cy="321878"/>
            </a:xfrm>
            <a:custGeom>
              <a:avLst/>
              <a:gdLst>
                <a:gd name="T0" fmla="*/ 569 w 590"/>
                <a:gd name="T1" fmla="*/ 673 h 788"/>
                <a:gd name="T2" fmla="*/ 590 w 590"/>
                <a:gd name="T3" fmla="*/ 725 h 788"/>
                <a:gd name="T4" fmla="*/ 553 w 590"/>
                <a:gd name="T5" fmla="*/ 709 h 788"/>
                <a:gd name="T6" fmla="*/ 514 w 590"/>
                <a:gd name="T7" fmla="*/ 744 h 788"/>
                <a:gd name="T8" fmla="*/ 444 w 590"/>
                <a:gd name="T9" fmla="*/ 782 h 788"/>
                <a:gd name="T10" fmla="*/ 378 w 590"/>
                <a:gd name="T11" fmla="*/ 776 h 788"/>
                <a:gd name="T12" fmla="*/ 404 w 590"/>
                <a:gd name="T13" fmla="*/ 750 h 788"/>
                <a:gd name="T14" fmla="*/ 344 w 590"/>
                <a:gd name="T15" fmla="*/ 742 h 788"/>
                <a:gd name="T16" fmla="*/ 338 w 590"/>
                <a:gd name="T17" fmla="*/ 731 h 788"/>
                <a:gd name="T18" fmla="*/ 304 w 590"/>
                <a:gd name="T19" fmla="*/ 674 h 788"/>
                <a:gd name="T20" fmla="*/ 300 w 590"/>
                <a:gd name="T21" fmla="*/ 710 h 788"/>
                <a:gd name="T22" fmla="*/ 272 w 590"/>
                <a:gd name="T23" fmla="*/ 726 h 788"/>
                <a:gd name="T24" fmla="*/ 212 w 590"/>
                <a:gd name="T25" fmla="*/ 634 h 788"/>
                <a:gd name="T26" fmla="*/ 192 w 590"/>
                <a:gd name="T27" fmla="*/ 602 h 788"/>
                <a:gd name="T28" fmla="*/ 128 w 590"/>
                <a:gd name="T29" fmla="*/ 594 h 788"/>
                <a:gd name="T30" fmla="*/ 68 w 590"/>
                <a:gd name="T31" fmla="*/ 530 h 788"/>
                <a:gd name="T32" fmla="*/ 56 w 590"/>
                <a:gd name="T33" fmla="*/ 442 h 788"/>
                <a:gd name="T34" fmla="*/ 16 w 590"/>
                <a:gd name="T35" fmla="*/ 390 h 788"/>
                <a:gd name="T36" fmla="*/ 16 w 590"/>
                <a:gd name="T37" fmla="*/ 346 h 788"/>
                <a:gd name="T38" fmla="*/ 4 w 590"/>
                <a:gd name="T39" fmla="*/ 290 h 788"/>
                <a:gd name="T40" fmla="*/ 0 w 590"/>
                <a:gd name="T41" fmla="*/ 284 h 788"/>
                <a:gd name="T42" fmla="*/ 26 w 590"/>
                <a:gd name="T43" fmla="*/ 261 h 788"/>
                <a:gd name="T44" fmla="*/ 26 w 590"/>
                <a:gd name="T45" fmla="*/ 188 h 788"/>
                <a:gd name="T46" fmla="*/ 6 w 590"/>
                <a:gd name="T47" fmla="*/ 146 h 788"/>
                <a:gd name="T48" fmla="*/ 37 w 590"/>
                <a:gd name="T49" fmla="*/ 115 h 788"/>
                <a:gd name="T50" fmla="*/ 21 w 590"/>
                <a:gd name="T51" fmla="*/ 83 h 788"/>
                <a:gd name="T52" fmla="*/ 28 w 590"/>
                <a:gd name="T53" fmla="*/ 81 h 788"/>
                <a:gd name="T54" fmla="*/ 88 w 590"/>
                <a:gd name="T55" fmla="*/ 60 h 788"/>
                <a:gd name="T56" fmla="*/ 110 w 590"/>
                <a:gd name="T57" fmla="*/ 73 h 788"/>
                <a:gd name="T58" fmla="*/ 120 w 590"/>
                <a:gd name="T59" fmla="*/ 115 h 788"/>
                <a:gd name="T60" fmla="*/ 219 w 590"/>
                <a:gd name="T61" fmla="*/ 115 h 788"/>
                <a:gd name="T62" fmla="*/ 235 w 590"/>
                <a:gd name="T63" fmla="*/ 73 h 788"/>
                <a:gd name="T64" fmla="*/ 308 w 590"/>
                <a:gd name="T65" fmla="*/ 0 h 788"/>
                <a:gd name="T66" fmla="*/ 350 w 590"/>
                <a:gd name="T67" fmla="*/ 5 h 788"/>
                <a:gd name="T68" fmla="*/ 386 w 590"/>
                <a:gd name="T69" fmla="*/ 0 h 788"/>
                <a:gd name="T70" fmla="*/ 412 w 590"/>
                <a:gd name="T71" fmla="*/ 26 h 788"/>
                <a:gd name="T72" fmla="*/ 397 w 590"/>
                <a:gd name="T73" fmla="*/ 52 h 788"/>
                <a:gd name="T74" fmla="*/ 397 w 590"/>
                <a:gd name="T75" fmla="*/ 125 h 788"/>
                <a:gd name="T76" fmla="*/ 403 w 590"/>
                <a:gd name="T77" fmla="*/ 140 h 788"/>
                <a:gd name="T78" fmla="*/ 433 w 590"/>
                <a:gd name="T79" fmla="*/ 214 h 788"/>
                <a:gd name="T80" fmla="*/ 433 w 590"/>
                <a:gd name="T81" fmla="*/ 261 h 788"/>
                <a:gd name="T82" fmla="*/ 464 w 590"/>
                <a:gd name="T83" fmla="*/ 271 h 788"/>
                <a:gd name="T84" fmla="*/ 475 w 590"/>
                <a:gd name="T85" fmla="*/ 302 h 788"/>
                <a:gd name="T86" fmla="*/ 449 w 590"/>
                <a:gd name="T87" fmla="*/ 323 h 788"/>
                <a:gd name="T88" fmla="*/ 454 w 590"/>
                <a:gd name="T89" fmla="*/ 375 h 788"/>
                <a:gd name="T90" fmla="*/ 491 w 590"/>
                <a:gd name="T91" fmla="*/ 407 h 788"/>
                <a:gd name="T92" fmla="*/ 491 w 590"/>
                <a:gd name="T93" fmla="*/ 443 h 788"/>
                <a:gd name="T94" fmla="*/ 537 w 590"/>
                <a:gd name="T95" fmla="*/ 579 h 788"/>
                <a:gd name="T96" fmla="*/ 569 w 590"/>
                <a:gd name="T97" fmla="*/ 600 h 788"/>
                <a:gd name="T98" fmla="*/ 590 w 590"/>
                <a:gd name="T99" fmla="*/ 636 h 788"/>
                <a:gd name="T100" fmla="*/ 569 w 590"/>
                <a:gd name="T101" fmla="*/ 673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90" h="788">
                  <a:moveTo>
                    <a:pt x="569" y="673"/>
                  </a:moveTo>
                  <a:cubicBezTo>
                    <a:pt x="590" y="725"/>
                    <a:pt x="590" y="725"/>
                    <a:pt x="590" y="725"/>
                  </a:cubicBezTo>
                  <a:cubicBezTo>
                    <a:pt x="553" y="709"/>
                    <a:pt x="553" y="709"/>
                    <a:pt x="553" y="709"/>
                  </a:cubicBezTo>
                  <a:cubicBezTo>
                    <a:pt x="553" y="709"/>
                    <a:pt x="536" y="726"/>
                    <a:pt x="514" y="744"/>
                  </a:cubicBezTo>
                  <a:cubicBezTo>
                    <a:pt x="492" y="760"/>
                    <a:pt x="466" y="777"/>
                    <a:pt x="444" y="782"/>
                  </a:cubicBezTo>
                  <a:cubicBezTo>
                    <a:pt x="417" y="788"/>
                    <a:pt x="393" y="782"/>
                    <a:pt x="378" y="776"/>
                  </a:cubicBezTo>
                  <a:cubicBezTo>
                    <a:pt x="404" y="750"/>
                    <a:pt x="404" y="750"/>
                    <a:pt x="404" y="750"/>
                  </a:cubicBezTo>
                  <a:cubicBezTo>
                    <a:pt x="344" y="742"/>
                    <a:pt x="344" y="742"/>
                    <a:pt x="344" y="742"/>
                  </a:cubicBezTo>
                  <a:cubicBezTo>
                    <a:pt x="338" y="731"/>
                    <a:pt x="338" y="731"/>
                    <a:pt x="338" y="731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0" y="710"/>
                    <a:pt x="300" y="710"/>
                    <a:pt x="300" y="710"/>
                  </a:cubicBezTo>
                  <a:cubicBezTo>
                    <a:pt x="272" y="726"/>
                    <a:pt x="272" y="726"/>
                    <a:pt x="272" y="726"/>
                  </a:cubicBezTo>
                  <a:cubicBezTo>
                    <a:pt x="212" y="634"/>
                    <a:pt x="212" y="634"/>
                    <a:pt x="212" y="634"/>
                  </a:cubicBezTo>
                  <a:cubicBezTo>
                    <a:pt x="212" y="634"/>
                    <a:pt x="196" y="602"/>
                    <a:pt x="192" y="602"/>
                  </a:cubicBezTo>
                  <a:cubicBezTo>
                    <a:pt x="188" y="602"/>
                    <a:pt x="128" y="594"/>
                    <a:pt x="128" y="594"/>
                  </a:cubicBezTo>
                  <a:cubicBezTo>
                    <a:pt x="128" y="594"/>
                    <a:pt x="72" y="534"/>
                    <a:pt x="68" y="530"/>
                  </a:cubicBezTo>
                  <a:cubicBezTo>
                    <a:pt x="64" y="526"/>
                    <a:pt x="56" y="442"/>
                    <a:pt x="56" y="442"/>
                  </a:cubicBezTo>
                  <a:cubicBezTo>
                    <a:pt x="16" y="390"/>
                    <a:pt x="16" y="390"/>
                    <a:pt x="16" y="390"/>
                  </a:cubicBezTo>
                  <a:cubicBezTo>
                    <a:pt x="16" y="346"/>
                    <a:pt x="16" y="346"/>
                    <a:pt x="16" y="346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26" y="261"/>
                    <a:pt x="26" y="261"/>
                    <a:pt x="26" y="261"/>
                  </a:cubicBezTo>
                  <a:cubicBezTo>
                    <a:pt x="26" y="188"/>
                    <a:pt x="26" y="188"/>
                    <a:pt x="26" y="188"/>
                  </a:cubicBezTo>
                  <a:cubicBezTo>
                    <a:pt x="6" y="146"/>
                    <a:pt x="6" y="146"/>
                    <a:pt x="6" y="146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219" y="115"/>
                    <a:pt x="219" y="115"/>
                    <a:pt x="219" y="115"/>
                  </a:cubicBezTo>
                  <a:cubicBezTo>
                    <a:pt x="219" y="115"/>
                    <a:pt x="230" y="83"/>
                    <a:pt x="235" y="73"/>
                  </a:cubicBezTo>
                  <a:cubicBezTo>
                    <a:pt x="240" y="62"/>
                    <a:pt x="308" y="0"/>
                    <a:pt x="308" y="0"/>
                  </a:cubicBezTo>
                  <a:cubicBezTo>
                    <a:pt x="350" y="5"/>
                    <a:pt x="350" y="5"/>
                    <a:pt x="350" y="5"/>
                  </a:cubicBezTo>
                  <a:cubicBezTo>
                    <a:pt x="386" y="0"/>
                    <a:pt x="386" y="0"/>
                    <a:pt x="386" y="0"/>
                  </a:cubicBezTo>
                  <a:cubicBezTo>
                    <a:pt x="412" y="26"/>
                    <a:pt x="412" y="26"/>
                    <a:pt x="412" y="26"/>
                  </a:cubicBezTo>
                  <a:cubicBezTo>
                    <a:pt x="397" y="52"/>
                    <a:pt x="397" y="52"/>
                    <a:pt x="397" y="52"/>
                  </a:cubicBezTo>
                  <a:cubicBezTo>
                    <a:pt x="397" y="125"/>
                    <a:pt x="397" y="125"/>
                    <a:pt x="397" y="125"/>
                  </a:cubicBezTo>
                  <a:cubicBezTo>
                    <a:pt x="403" y="140"/>
                    <a:pt x="403" y="140"/>
                    <a:pt x="403" y="140"/>
                  </a:cubicBezTo>
                  <a:cubicBezTo>
                    <a:pt x="433" y="214"/>
                    <a:pt x="433" y="214"/>
                    <a:pt x="433" y="214"/>
                  </a:cubicBezTo>
                  <a:cubicBezTo>
                    <a:pt x="433" y="261"/>
                    <a:pt x="433" y="261"/>
                    <a:pt x="433" y="261"/>
                  </a:cubicBezTo>
                  <a:cubicBezTo>
                    <a:pt x="464" y="271"/>
                    <a:pt x="464" y="271"/>
                    <a:pt x="464" y="271"/>
                  </a:cubicBezTo>
                  <a:cubicBezTo>
                    <a:pt x="475" y="302"/>
                    <a:pt x="475" y="302"/>
                    <a:pt x="475" y="302"/>
                  </a:cubicBezTo>
                  <a:cubicBezTo>
                    <a:pt x="449" y="323"/>
                    <a:pt x="449" y="323"/>
                    <a:pt x="449" y="323"/>
                  </a:cubicBezTo>
                  <a:cubicBezTo>
                    <a:pt x="454" y="375"/>
                    <a:pt x="454" y="375"/>
                    <a:pt x="454" y="375"/>
                  </a:cubicBezTo>
                  <a:cubicBezTo>
                    <a:pt x="491" y="407"/>
                    <a:pt x="491" y="407"/>
                    <a:pt x="491" y="407"/>
                  </a:cubicBezTo>
                  <a:cubicBezTo>
                    <a:pt x="491" y="443"/>
                    <a:pt x="491" y="443"/>
                    <a:pt x="491" y="443"/>
                  </a:cubicBezTo>
                  <a:cubicBezTo>
                    <a:pt x="537" y="579"/>
                    <a:pt x="537" y="579"/>
                    <a:pt x="537" y="579"/>
                  </a:cubicBezTo>
                  <a:cubicBezTo>
                    <a:pt x="569" y="600"/>
                    <a:pt x="569" y="600"/>
                    <a:pt x="569" y="600"/>
                  </a:cubicBezTo>
                  <a:cubicBezTo>
                    <a:pt x="590" y="636"/>
                    <a:pt x="590" y="636"/>
                    <a:pt x="590" y="636"/>
                  </a:cubicBezTo>
                  <a:lnTo>
                    <a:pt x="569" y="67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" name="ชุมพร">
              <a:extLst>
                <a:ext uri="{FF2B5EF4-FFF2-40B4-BE49-F238E27FC236}">
                  <a16:creationId xmlns:a16="http://schemas.microsoft.com/office/drawing/2014/main" id="{E5309DBF-8552-4CE7-91BA-0BE141712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637" y="4508444"/>
              <a:ext cx="314563" cy="513908"/>
            </a:xfrm>
            <a:custGeom>
              <a:avLst/>
              <a:gdLst>
                <a:gd name="T0" fmla="*/ 757 w 769"/>
                <a:gd name="T1" fmla="*/ 150 h 1260"/>
                <a:gd name="T2" fmla="*/ 705 w 769"/>
                <a:gd name="T3" fmla="*/ 166 h 1260"/>
                <a:gd name="T4" fmla="*/ 649 w 769"/>
                <a:gd name="T5" fmla="*/ 322 h 1260"/>
                <a:gd name="T6" fmla="*/ 589 w 769"/>
                <a:gd name="T7" fmla="*/ 354 h 1260"/>
                <a:gd name="T8" fmla="*/ 509 w 769"/>
                <a:gd name="T9" fmla="*/ 474 h 1260"/>
                <a:gd name="T10" fmla="*/ 545 w 769"/>
                <a:gd name="T11" fmla="*/ 530 h 1260"/>
                <a:gd name="T12" fmla="*/ 569 w 769"/>
                <a:gd name="T13" fmla="*/ 598 h 1260"/>
                <a:gd name="T14" fmla="*/ 509 w 769"/>
                <a:gd name="T15" fmla="*/ 582 h 1260"/>
                <a:gd name="T16" fmla="*/ 457 w 769"/>
                <a:gd name="T17" fmla="*/ 630 h 1260"/>
                <a:gd name="T18" fmla="*/ 465 w 769"/>
                <a:gd name="T19" fmla="*/ 678 h 1260"/>
                <a:gd name="T20" fmla="*/ 521 w 769"/>
                <a:gd name="T21" fmla="*/ 714 h 1260"/>
                <a:gd name="T22" fmla="*/ 457 w 769"/>
                <a:gd name="T23" fmla="*/ 854 h 1260"/>
                <a:gd name="T24" fmla="*/ 465 w 769"/>
                <a:gd name="T25" fmla="*/ 938 h 1260"/>
                <a:gd name="T26" fmla="*/ 457 w 769"/>
                <a:gd name="T27" fmla="*/ 1078 h 1260"/>
                <a:gd name="T28" fmla="*/ 470 w 769"/>
                <a:gd name="T29" fmla="*/ 1178 h 1260"/>
                <a:gd name="T30" fmla="*/ 344 w 769"/>
                <a:gd name="T31" fmla="*/ 1183 h 1260"/>
                <a:gd name="T32" fmla="*/ 271 w 769"/>
                <a:gd name="T33" fmla="*/ 1193 h 1260"/>
                <a:gd name="T34" fmla="*/ 203 w 769"/>
                <a:gd name="T35" fmla="*/ 1157 h 1260"/>
                <a:gd name="T36" fmla="*/ 146 w 769"/>
                <a:gd name="T37" fmla="*/ 1183 h 1260"/>
                <a:gd name="T38" fmla="*/ 120 w 769"/>
                <a:gd name="T39" fmla="*/ 1245 h 1260"/>
                <a:gd name="T40" fmla="*/ 45 w 769"/>
                <a:gd name="T41" fmla="*/ 1231 h 1260"/>
                <a:gd name="T42" fmla="*/ 20 w 769"/>
                <a:gd name="T43" fmla="*/ 1167 h 1260"/>
                <a:gd name="T44" fmla="*/ 67 w 769"/>
                <a:gd name="T45" fmla="*/ 1047 h 1260"/>
                <a:gd name="T46" fmla="*/ 140 w 769"/>
                <a:gd name="T47" fmla="*/ 959 h 1260"/>
                <a:gd name="T48" fmla="*/ 177 w 769"/>
                <a:gd name="T49" fmla="*/ 927 h 1260"/>
                <a:gd name="T50" fmla="*/ 234 w 769"/>
                <a:gd name="T51" fmla="*/ 870 h 1260"/>
                <a:gd name="T52" fmla="*/ 182 w 769"/>
                <a:gd name="T53" fmla="*/ 854 h 1260"/>
                <a:gd name="T54" fmla="*/ 203 w 769"/>
                <a:gd name="T55" fmla="*/ 823 h 1260"/>
                <a:gd name="T56" fmla="*/ 213 w 769"/>
                <a:gd name="T57" fmla="*/ 734 h 1260"/>
                <a:gd name="T58" fmla="*/ 239 w 769"/>
                <a:gd name="T59" fmla="*/ 646 h 1260"/>
                <a:gd name="T60" fmla="*/ 271 w 769"/>
                <a:gd name="T61" fmla="*/ 578 h 1260"/>
                <a:gd name="T62" fmla="*/ 229 w 769"/>
                <a:gd name="T63" fmla="*/ 547 h 1260"/>
                <a:gd name="T64" fmla="*/ 292 w 769"/>
                <a:gd name="T65" fmla="*/ 437 h 1260"/>
                <a:gd name="T66" fmla="*/ 281 w 769"/>
                <a:gd name="T67" fmla="*/ 369 h 1260"/>
                <a:gd name="T68" fmla="*/ 234 w 769"/>
                <a:gd name="T69" fmla="*/ 291 h 1260"/>
                <a:gd name="T70" fmla="*/ 226 w 769"/>
                <a:gd name="T71" fmla="*/ 224 h 1260"/>
                <a:gd name="T72" fmla="*/ 261 w 769"/>
                <a:gd name="T73" fmla="*/ 186 h 1260"/>
                <a:gd name="T74" fmla="*/ 341 w 769"/>
                <a:gd name="T75" fmla="*/ 158 h 1260"/>
                <a:gd name="T76" fmla="*/ 349 w 769"/>
                <a:gd name="T77" fmla="*/ 54 h 1260"/>
                <a:gd name="T78" fmla="*/ 409 w 769"/>
                <a:gd name="T79" fmla="*/ 62 h 1260"/>
                <a:gd name="T80" fmla="*/ 459 w 769"/>
                <a:gd name="T81" fmla="*/ 0 h 1260"/>
                <a:gd name="T82" fmla="*/ 563 w 769"/>
                <a:gd name="T83" fmla="*/ 88 h 1260"/>
                <a:gd name="T84" fmla="*/ 672 w 769"/>
                <a:gd name="T85" fmla="*/ 88 h 1260"/>
                <a:gd name="T86" fmla="*/ 763 w 769"/>
                <a:gd name="T87" fmla="*/ 19 h 1260"/>
                <a:gd name="T88" fmla="*/ 749 w 769"/>
                <a:gd name="T89" fmla="*/ 90 h 1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9" h="1260">
                  <a:moveTo>
                    <a:pt x="769" y="126"/>
                  </a:moveTo>
                  <a:cubicBezTo>
                    <a:pt x="757" y="150"/>
                    <a:pt x="757" y="150"/>
                    <a:pt x="757" y="150"/>
                  </a:cubicBezTo>
                  <a:cubicBezTo>
                    <a:pt x="725" y="146"/>
                    <a:pt x="725" y="146"/>
                    <a:pt x="725" y="146"/>
                  </a:cubicBezTo>
                  <a:cubicBezTo>
                    <a:pt x="705" y="166"/>
                    <a:pt x="705" y="166"/>
                    <a:pt x="705" y="166"/>
                  </a:cubicBezTo>
                  <a:cubicBezTo>
                    <a:pt x="685" y="258"/>
                    <a:pt x="685" y="258"/>
                    <a:pt x="685" y="258"/>
                  </a:cubicBezTo>
                  <a:cubicBezTo>
                    <a:pt x="649" y="322"/>
                    <a:pt x="649" y="322"/>
                    <a:pt x="649" y="322"/>
                  </a:cubicBezTo>
                  <a:cubicBezTo>
                    <a:pt x="613" y="322"/>
                    <a:pt x="613" y="322"/>
                    <a:pt x="613" y="322"/>
                  </a:cubicBezTo>
                  <a:cubicBezTo>
                    <a:pt x="589" y="354"/>
                    <a:pt x="589" y="354"/>
                    <a:pt x="589" y="354"/>
                  </a:cubicBezTo>
                  <a:cubicBezTo>
                    <a:pt x="573" y="438"/>
                    <a:pt x="573" y="438"/>
                    <a:pt x="573" y="438"/>
                  </a:cubicBezTo>
                  <a:cubicBezTo>
                    <a:pt x="509" y="474"/>
                    <a:pt x="509" y="474"/>
                    <a:pt x="509" y="474"/>
                  </a:cubicBezTo>
                  <a:cubicBezTo>
                    <a:pt x="545" y="510"/>
                    <a:pt x="545" y="510"/>
                    <a:pt x="545" y="510"/>
                  </a:cubicBezTo>
                  <a:cubicBezTo>
                    <a:pt x="545" y="530"/>
                    <a:pt x="545" y="530"/>
                    <a:pt x="545" y="530"/>
                  </a:cubicBezTo>
                  <a:cubicBezTo>
                    <a:pt x="573" y="558"/>
                    <a:pt x="573" y="558"/>
                    <a:pt x="573" y="558"/>
                  </a:cubicBezTo>
                  <a:cubicBezTo>
                    <a:pt x="573" y="558"/>
                    <a:pt x="573" y="598"/>
                    <a:pt x="569" y="598"/>
                  </a:cubicBezTo>
                  <a:cubicBezTo>
                    <a:pt x="525" y="598"/>
                    <a:pt x="525" y="598"/>
                    <a:pt x="525" y="598"/>
                  </a:cubicBezTo>
                  <a:cubicBezTo>
                    <a:pt x="509" y="582"/>
                    <a:pt x="509" y="582"/>
                    <a:pt x="509" y="582"/>
                  </a:cubicBezTo>
                  <a:cubicBezTo>
                    <a:pt x="457" y="586"/>
                    <a:pt x="457" y="586"/>
                    <a:pt x="457" y="586"/>
                  </a:cubicBezTo>
                  <a:cubicBezTo>
                    <a:pt x="457" y="630"/>
                    <a:pt x="457" y="630"/>
                    <a:pt x="457" y="630"/>
                  </a:cubicBezTo>
                  <a:cubicBezTo>
                    <a:pt x="445" y="646"/>
                    <a:pt x="445" y="646"/>
                    <a:pt x="445" y="646"/>
                  </a:cubicBezTo>
                  <a:cubicBezTo>
                    <a:pt x="465" y="678"/>
                    <a:pt x="465" y="678"/>
                    <a:pt x="465" y="678"/>
                  </a:cubicBezTo>
                  <a:cubicBezTo>
                    <a:pt x="489" y="678"/>
                    <a:pt x="489" y="678"/>
                    <a:pt x="489" y="678"/>
                  </a:cubicBezTo>
                  <a:cubicBezTo>
                    <a:pt x="521" y="714"/>
                    <a:pt x="521" y="714"/>
                    <a:pt x="521" y="714"/>
                  </a:cubicBezTo>
                  <a:cubicBezTo>
                    <a:pt x="457" y="814"/>
                    <a:pt x="457" y="814"/>
                    <a:pt x="457" y="814"/>
                  </a:cubicBezTo>
                  <a:cubicBezTo>
                    <a:pt x="457" y="854"/>
                    <a:pt x="457" y="854"/>
                    <a:pt x="457" y="854"/>
                  </a:cubicBezTo>
                  <a:cubicBezTo>
                    <a:pt x="489" y="878"/>
                    <a:pt x="489" y="878"/>
                    <a:pt x="489" y="878"/>
                  </a:cubicBezTo>
                  <a:cubicBezTo>
                    <a:pt x="465" y="938"/>
                    <a:pt x="465" y="938"/>
                    <a:pt x="465" y="938"/>
                  </a:cubicBezTo>
                  <a:cubicBezTo>
                    <a:pt x="473" y="1066"/>
                    <a:pt x="473" y="1066"/>
                    <a:pt x="473" y="1066"/>
                  </a:cubicBezTo>
                  <a:cubicBezTo>
                    <a:pt x="457" y="1078"/>
                    <a:pt x="457" y="1078"/>
                    <a:pt x="457" y="1078"/>
                  </a:cubicBezTo>
                  <a:cubicBezTo>
                    <a:pt x="457" y="1138"/>
                    <a:pt x="457" y="1138"/>
                    <a:pt x="457" y="1138"/>
                  </a:cubicBezTo>
                  <a:cubicBezTo>
                    <a:pt x="470" y="1178"/>
                    <a:pt x="470" y="1178"/>
                    <a:pt x="470" y="1178"/>
                  </a:cubicBezTo>
                  <a:cubicBezTo>
                    <a:pt x="375" y="1178"/>
                    <a:pt x="375" y="1178"/>
                    <a:pt x="375" y="1178"/>
                  </a:cubicBezTo>
                  <a:cubicBezTo>
                    <a:pt x="344" y="1183"/>
                    <a:pt x="344" y="1183"/>
                    <a:pt x="344" y="1183"/>
                  </a:cubicBezTo>
                  <a:cubicBezTo>
                    <a:pt x="307" y="1204"/>
                    <a:pt x="307" y="1204"/>
                    <a:pt x="307" y="1204"/>
                  </a:cubicBezTo>
                  <a:cubicBezTo>
                    <a:pt x="271" y="1193"/>
                    <a:pt x="271" y="1193"/>
                    <a:pt x="271" y="1193"/>
                  </a:cubicBezTo>
                  <a:cubicBezTo>
                    <a:pt x="239" y="1157"/>
                    <a:pt x="239" y="1157"/>
                    <a:pt x="239" y="1157"/>
                  </a:cubicBezTo>
                  <a:cubicBezTo>
                    <a:pt x="203" y="1157"/>
                    <a:pt x="203" y="1157"/>
                    <a:pt x="203" y="1157"/>
                  </a:cubicBezTo>
                  <a:cubicBezTo>
                    <a:pt x="182" y="1183"/>
                    <a:pt x="182" y="1183"/>
                    <a:pt x="182" y="1183"/>
                  </a:cubicBezTo>
                  <a:cubicBezTo>
                    <a:pt x="146" y="1183"/>
                    <a:pt x="146" y="1183"/>
                    <a:pt x="146" y="1183"/>
                  </a:cubicBezTo>
                  <a:cubicBezTo>
                    <a:pt x="120" y="1204"/>
                    <a:pt x="120" y="1204"/>
                    <a:pt x="120" y="1204"/>
                  </a:cubicBezTo>
                  <a:cubicBezTo>
                    <a:pt x="120" y="1245"/>
                    <a:pt x="120" y="1245"/>
                    <a:pt x="120" y="1245"/>
                  </a:cubicBezTo>
                  <a:cubicBezTo>
                    <a:pt x="96" y="1260"/>
                    <a:pt x="96" y="1260"/>
                    <a:pt x="96" y="1260"/>
                  </a:cubicBezTo>
                  <a:cubicBezTo>
                    <a:pt x="45" y="1231"/>
                    <a:pt x="45" y="1231"/>
                    <a:pt x="45" y="1231"/>
                  </a:cubicBezTo>
                  <a:cubicBezTo>
                    <a:pt x="15" y="1214"/>
                    <a:pt x="15" y="1214"/>
                    <a:pt x="15" y="1214"/>
                  </a:cubicBezTo>
                  <a:cubicBezTo>
                    <a:pt x="20" y="1167"/>
                    <a:pt x="20" y="1167"/>
                    <a:pt x="20" y="1167"/>
                  </a:cubicBezTo>
                  <a:cubicBezTo>
                    <a:pt x="0" y="1120"/>
                    <a:pt x="0" y="1120"/>
                    <a:pt x="0" y="1120"/>
                  </a:cubicBezTo>
                  <a:cubicBezTo>
                    <a:pt x="67" y="1047"/>
                    <a:pt x="67" y="1047"/>
                    <a:pt x="67" y="1047"/>
                  </a:cubicBezTo>
                  <a:cubicBezTo>
                    <a:pt x="104" y="969"/>
                    <a:pt x="104" y="969"/>
                    <a:pt x="104" y="969"/>
                  </a:cubicBezTo>
                  <a:cubicBezTo>
                    <a:pt x="140" y="959"/>
                    <a:pt x="140" y="959"/>
                    <a:pt x="140" y="959"/>
                  </a:cubicBezTo>
                  <a:cubicBezTo>
                    <a:pt x="166" y="959"/>
                    <a:pt x="166" y="959"/>
                    <a:pt x="166" y="959"/>
                  </a:cubicBezTo>
                  <a:cubicBezTo>
                    <a:pt x="177" y="927"/>
                    <a:pt x="177" y="927"/>
                    <a:pt x="177" y="927"/>
                  </a:cubicBezTo>
                  <a:cubicBezTo>
                    <a:pt x="234" y="896"/>
                    <a:pt x="234" y="896"/>
                    <a:pt x="234" y="896"/>
                  </a:cubicBezTo>
                  <a:cubicBezTo>
                    <a:pt x="234" y="870"/>
                    <a:pt x="234" y="870"/>
                    <a:pt x="234" y="870"/>
                  </a:cubicBezTo>
                  <a:cubicBezTo>
                    <a:pt x="213" y="854"/>
                    <a:pt x="213" y="854"/>
                    <a:pt x="213" y="854"/>
                  </a:cubicBezTo>
                  <a:cubicBezTo>
                    <a:pt x="182" y="854"/>
                    <a:pt x="182" y="854"/>
                    <a:pt x="182" y="854"/>
                  </a:cubicBezTo>
                  <a:cubicBezTo>
                    <a:pt x="182" y="844"/>
                    <a:pt x="182" y="844"/>
                    <a:pt x="182" y="844"/>
                  </a:cubicBezTo>
                  <a:cubicBezTo>
                    <a:pt x="203" y="823"/>
                    <a:pt x="203" y="823"/>
                    <a:pt x="203" y="823"/>
                  </a:cubicBezTo>
                  <a:cubicBezTo>
                    <a:pt x="219" y="771"/>
                    <a:pt x="219" y="771"/>
                    <a:pt x="219" y="771"/>
                  </a:cubicBezTo>
                  <a:cubicBezTo>
                    <a:pt x="213" y="734"/>
                    <a:pt x="213" y="734"/>
                    <a:pt x="213" y="734"/>
                  </a:cubicBezTo>
                  <a:cubicBezTo>
                    <a:pt x="239" y="682"/>
                    <a:pt x="239" y="682"/>
                    <a:pt x="239" y="682"/>
                  </a:cubicBezTo>
                  <a:cubicBezTo>
                    <a:pt x="239" y="646"/>
                    <a:pt x="239" y="646"/>
                    <a:pt x="239" y="646"/>
                  </a:cubicBezTo>
                  <a:cubicBezTo>
                    <a:pt x="271" y="609"/>
                    <a:pt x="271" y="609"/>
                    <a:pt x="271" y="609"/>
                  </a:cubicBezTo>
                  <a:cubicBezTo>
                    <a:pt x="271" y="578"/>
                    <a:pt x="271" y="578"/>
                    <a:pt x="271" y="578"/>
                  </a:cubicBezTo>
                  <a:cubicBezTo>
                    <a:pt x="255" y="557"/>
                    <a:pt x="255" y="557"/>
                    <a:pt x="255" y="557"/>
                  </a:cubicBezTo>
                  <a:cubicBezTo>
                    <a:pt x="229" y="547"/>
                    <a:pt x="229" y="547"/>
                    <a:pt x="229" y="547"/>
                  </a:cubicBezTo>
                  <a:cubicBezTo>
                    <a:pt x="224" y="505"/>
                    <a:pt x="224" y="505"/>
                    <a:pt x="224" y="505"/>
                  </a:cubicBezTo>
                  <a:cubicBezTo>
                    <a:pt x="292" y="437"/>
                    <a:pt x="292" y="437"/>
                    <a:pt x="292" y="437"/>
                  </a:cubicBezTo>
                  <a:cubicBezTo>
                    <a:pt x="276" y="400"/>
                    <a:pt x="276" y="400"/>
                    <a:pt x="276" y="400"/>
                  </a:cubicBezTo>
                  <a:cubicBezTo>
                    <a:pt x="281" y="369"/>
                    <a:pt x="281" y="369"/>
                    <a:pt x="281" y="369"/>
                  </a:cubicBezTo>
                  <a:cubicBezTo>
                    <a:pt x="260" y="307"/>
                    <a:pt x="260" y="307"/>
                    <a:pt x="260" y="307"/>
                  </a:cubicBezTo>
                  <a:cubicBezTo>
                    <a:pt x="234" y="291"/>
                    <a:pt x="234" y="291"/>
                    <a:pt x="234" y="291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26" y="224"/>
                    <a:pt x="226" y="224"/>
                    <a:pt x="226" y="224"/>
                  </a:cubicBezTo>
                  <a:cubicBezTo>
                    <a:pt x="253" y="222"/>
                    <a:pt x="253" y="222"/>
                    <a:pt x="253" y="222"/>
                  </a:cubicBezTo>
                  <a:cubicBezTo>
                    <a:pt x="261" y="186"/>
                    <a:pt x="261" y="186"/>
                    <a:pt x="261" y="186"/>
                  </a:cubicBezTo>
                  <a:cubicBezTo>
                    <a:pt x="289" y="198"/>
                    <a:pt x="289" y="198"/>
                    <a:pt x="289" y="198"/>
                  </a:cubicBezTo>
                  <a:cubicBezTo>
                    <a:pt x="341" y="158"/>
                    <a:pt x="341" y="158"/>
                    <a:pt x="341" y="158"/>
                  </a:cubicBezTo>
                  <a:cubicBezTo>
                    <a:pt x="321" y="118"/>
                    <a:pt x="321" y="118"/>
                    <a:pt x="321" y="118"/>
                  </a:cubicBezTo>
                  <a:cubicBezTo>
                    <a:pt x="349" y="54"/>
                    <a:pt x="349" y="54"/>
                    <a:pt x="349" y="54"/>
                  </a:cubicBezTo>
                  <a:cubicBezTo>
                    <a:pt x="377" y="82"/>
                    <a:pt x="377" y="82"/>
                    <a:pt x="377" y="82"/>
                  </a:cubicBezTo>
                  <a:cubicBezTo>
                    <a:pt x="409" y="62"/>
                    <a:pt x="409" y="62"/>
                    <a:pt x="409" y="6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59" y="0"/>
                    <a:pt x="459" y="0"/>
                    <a:pt x="459" y="0"/>
                  </a:cubicBezTo>
                  <a:cubicBezTo>
                    <a:pt x="459" y="30"/>
                    <a:pt x="459" y="30"/>
                    <a:pt x="459" y="30"/>
                  </a:cubicBezTo>
                  <a:cubicBezTo>
                    <a:pt x="459" y="35"/>
                    <a:pt x="563" y="88"/>
                    <a:pt x="563" y="88"/>
                  </a:cubicBezTo>
                  <a:cubicBezTo>
                    <a:pt x="641" y="72"/>
                    <a:pt x="641" y="72"/>
                    <a:pt x="641" y="72"/>
                  </a:cubicBezTo>
                  <a:cubicBezTo>
                    <a:pt x="672" y="88"/>
                    <a:pt x="672" y="88"/>
                    <a:pt x="672" y="88"/>
                  </a:cubicBezTo>
                  <a:cubicBezTo>
                    <a:pt x="714" y="72"/>
                    <a:pt x="714" y="72"/>
                    <a:pt x="714" y="72"/>
                  </a:cubicBezTo>
                  <a:cubicBezTo>
                    <a:pt x="763" y="19"/>
                    <a:pt x="763" y="19"/>
                    <a:pt x="763" y="19"/>
                  </a:cubicBezTo>
                  <a:cubicBezTo>
                    <a:pt x="761" y="54"/>
                    <a:pt x="761" y="54"/>
                    <a:pt x="761" y="54"/>
                  </a:cubicBezTo>
                  <a:cubicBezTo>
                    <a:pt x="749" y="90"/>
                    <a:pt x="749" y="90"/>
                    <a:pt x="749" y="90"/>
                  </a:cubicBezTo>
                  <a:lnTo>
                    <a:pt x="769" y="12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" name="เกาะลันตา (กระบี่)">
              <a:extLst>
                <a:ext uri="{FF2B5EF4-FFF2-40B4-BE49-F238E27FC236}">
                  <a16:creationId xmlns:a16="http://schemas.microsoft.com/office/drawing/2014/main" id="{B63F11F6-EE3B-4924-A668-0E14379D5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773" y="5711830"/>
              <a:ext cx="31091" cy="71326"/>
            </a:xfrm>
            <a:custGeom>
              <a:avLst/>
              <a:gdLst>
                <a:gd name="T0" fmla="*/ 0 w 76"/>
                <a:gd name="T1" fmla="*/ 40 h 176"/>
                <a:gd name="T2" fmla="*/ 4 w 76"/>
                <a:gd name="T3" fmla="*/ 96 h 176"/>
                <a:gd name="T4" fmla="*/ 32 w 76"/>
                <a:gd name="T5" fmla="*/ 168 h 176"/>
                <a:gd name="T6" fmla="*/ 48 w 76"/>
                <a:gd name="T7" fmla="*/ 176 h 176"/>
                <a:gd name="T8" fmla="*/ 60 w 76"/>
                <a:gd name="T9" fmla="*/ 148 h 176"/>
                <a:gd name="T10" fmla="*/ 36 w 76"/>
                <a:gd name="T11" fmla="*/ 104 h 176"/>
                <a:gd name="T12" fmla="*/ 36 w 76"/>
                <a:gd name="T13" fmla="*/ 88 h 176"/>
                <a:gd name="T14" fmla="*/ 72 w 76"/>
                <a:gd name="T15" fmla="*/ 68 h 176"/>
                <a:gd name="T16" fmla="*/ 76 w 76"/>
                <a:gd name="T17" fmla="*/ 12 h 176"/>
                <a:gd name="T18" fmla="*/ 20 w 76"/>
                <a:gd name="T19" fmla="*/ 0 h 176"/>
                <a:gd name="T20" fmla="*/ 0 w 76"/>
                <a:gd name="T21" fmla="*/ 4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176">
                  <a:moveTo>
                    <a:pt x="0" y="40"/>
                  </a:moveTo>
                  <a:cubicBezTo>
                    <a:pt x="4" y="96"/>
                    <a:pt x="4" y="96"/>
                    <a:pt x="4" y="96"/>
                  </a:cubicBezTo>
                  <a:cubicBezTo>
                    <a:pt x="32" y="168"/>
                    <a:pt x="32" y="168"/>
                    <a:pt x="32" y="168"/>
                  </a:cubicBezTo>
                  <a:cubicBezTo>
                    <a:pt x="48" y="176"/>
                    <a:pt x="48" y="176"/>
                    <a:pt x="48" y="176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24" y="0"/>
                    <a:pt x="20" y="0"/>
                  </a:cubicBezTo>
                  <a:lnTo>
                    <a:pt x="0" y="4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" name="กระบี่">
              <a:extLst>
                <a:ext uri="{FF2B5EF4-FFF2-40B4-BE49-F238E27FC236}">
                  <a16:creationId xmlns:a16="http://schemas.microsoft.com/office/drawing/2014/main" id="{37323916-89B1-432D-995B-5477F4A37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123" y="5360690"/>
              <a:ext cx="277986" cy="360285"/>
            </a:xfrm>
            <a:custGeom>
              <a:avLst/>
              <a:gdLst>
                <a:gd name="T0" fmla="*/ 654 w 680"/>
                <a:gd name="T1" fmla="*/ 657 h 884"/>
                <a:gd name="T2" fmla="*/ 588 w 680"/>
                <a:gd name="T3" fmla="*/ 681 h 884"/>
                <a:gd name="T4" fmla="*/ 597 w 680"/>
                <a:gd name="T5" fmla="*/ 715 h 884"/>
                <a:gd name="T6" fmla="*/ 586 w 680"/>
                <a:gd name="T7" fmla="*/ 788 h 884"/>
                <a:gd name="T8" fmla="*/ 560 w 680"/>
                <a:gd name="T9" fmla="*/ 884 h 884"/>
                <a:gd name="T10" fmla="*/ 513 w 680"/>
                <a:gd name="T11" fmla="*/ 856 h 884"/>
                <a:gd name="T12" fmla="*/ 452 w 680"/>
                <a:gd name="T13" fmla="*/ 806 h 884"/>
                <a:gd name="T14" fmla="*/ 432 w 680"/>
                <a:gd name="T15" fmla="*/ 770 h 884"/>
                <a:gd name="T16" fmla="*/ 356 w 680"/>
                <a:gd name="T17" fmla="*/ 830 h 884"/>
                <a:gd name="T18" fmla="*/ 342 w 680"/>
                <a:gd name="T19" fmla="*/ 760 h 884"/>
                <a:gd name="T20" fmla="*/ 324 w 680"/>
                <a:gd name="T21" fmla="*/ 690 h 884"/>
                <a:gd name="T22" fmla="*/ 344 w 680"/>
                <a:gd name="T23" fmla="*/ 722 h 884"/>
                <a:gd name="T24" fmla="*/ 380 w 680"/>
                <a:gd name="T25" fmla="*/ 682 h 884"/>
                <a:gd name="T26" fmla="*/ 380 w 680"/>
                <a:gd name="T27" fmla="*/ 622 h 884"/>
                <a:gd name="T28" fmla="*/ 316 w 680"/>
                <a:gd name="T29" fmla="*/ 638 h 884"/>
                <a:gd name="T30" fmla="*/ 288 w 680"/>
                <a:gd name="T31" fmla="*/ 562 h 884"/>
                <a:gd name="T32" fmla="*/ 188 w 680"/>
                <a:gd name="T33" fmla="*/ 578 h 884"/>
                <a:gd name="T34" fmla="*/ 128 w 680"/>
                <a:gd name="T35" fmla="*/ 546 h 884"/>
                <a:gd name="T36" fmla="*/ 108 w 680"/>
                <a:gd name="T37" fmla="*/ 406 h 884"/>
                <a:gd name="T38" fmla="*/ 52 w 680"/>
                <a:gd name="T39" fmla="*/ 298 h 884"/>
                <a:gd name="T40" fmla="*/ 0 w 680"/>
                <a:gd name="T41" fmla="*/ 330 h 884"/>
                <a:gd name="T42" fmla="*/ 36 w 680"/>
                <a:gd name="T43" fmla="*/ 250 h 884"/>
                <a:gd name="T44" fmla="*/ 8 w 680"/>
                <a:gd name="T45" fmla="*/ 226 h 884"/>
                <a:gd name="T46" fmla="*/ 7 w 680"/>
                <a:gd name="T47" fmla="*/ 167 h 884"/>
                <a:gd name="T48" fmla="*/ 39 w 680"/>
                <a:gd name="T49" fmla="*/ 141 h 884"/>
                <a:gd name="T50" fmla="*/ 54 w 680"/>
                <a:gd name="T51" fmla="*/ 42 h 884"/>
                <a:gd name="T52" fmla="*/ 96 w 680"/>
                <a:gd name="T53" fmla="*/ 11 h 884"/>
                <a:gd name="T54" fmla="*/ 169 w 680"/>
                <a:gd name="T55" fmla="*/ 0 h 884"/>
                <a:gd name="T56" fmla="*/ 237 w 680"/>
                <a:gd name="T57" fmla="*/ 73 h 884"/>
                <a:gd name="T58" fmla="*/ 263 w 680"/>
                <a:gd name="T59" fmla="*/ 219 h 884"/>
                <a:gd name="T60" fmla="*/ 451 w 680"/>
                <a:gd name="T61" fmla="*/ 287 h 884"/>
                <a:gd name="T62" fmla="*/ 558 w 680"/>
                <a:gd name="T63" fmla="*/ 325 h 884"/>
                <a:gd name="T64" fmla="*/ 612 w 680"/>
                <a:gd name="T65" fmla="*/ 365 h 884"/>
                <a:gd name="T66" fmla="*/ 592 w 680"/>
                <a:gd name="T67" fmla="*/ 428 h 884"/>
                <a:gd name="T68" fmla="*/ 571 w 680"/>
                <a:gd name="T69" fmla="*/ 490 h 884"/>
                <a:gd name="T70" fmla="*/ 680 w 680"/>
                <a:gd name="T71" fmla="*/ 600 h 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0" h="884">
                  <a:moveTo>
                    <a:pt x="680" y="600"/>
                  </a:moveTo>
                  <a:cubicBezTo>
                    <a:pt x="654" y="657"/>
                    <a:pt x="654" y="657"/>
                    <a:pt x="654" y="657"/>
                  </a:cubicBezTo>
                  <a:cubicBezTo>
                    <a:pt x="648" y="660"/>
                    <a:pt x="648" y="660"/>
                    <a:pt x="648" y="660"/>
                  </a:cubicBezTo>
                  <a:cubicBezTo>
                    <a:pt x="588" y="681"/>
                    <a:pt x="588" y="681"/>
                    <a:pt x="588" y="681"/>
                  </a:cubicBezTo>
                  <a:cubicBezTo>
                    <a:pt x="581" y="683"/>
                    <a:pt x="581" y="683"/>
                    <a:pt x="581" y="683"/>
                  </a:cubicBezTo>
                  <a:cubicBezTo>
                    <a:pt x="597" y="715"/>
                    <a:pt x="597" y="715"/>
                    <a:pt x="597" y="715"/>
                  </a:cubicBezTo>
                  <a:cubicBezTo>
                    <a:pt x="566" y="746"/>
                    <a:pt x="566" y="746"/>
                    <a:pt x="566" y="746"/>
                  </a:cubicBezTo>
                  <a:cubicBezTo>
                    <a:pt x="586" y="788"/>
                    <a:pt x="586" y="788"/>
                    <a:pt x="586" y="788"/>
                  </a:cubicBezTo>
                  <a:cubicBezTo>
                    <a:pt x="586" y="861"/>
                    <a:pt x="586" y="861"/>
                    <a:pt x="586" y="861"/>
                  </a:cubicBezTo>
                  <a:cubicBezTo>
                    <a:pt x="560" y="884"/>
                    <a:pt x="560" y="884"/>
                    <a:pt x="560" y="884"/>
                  </a:cubicBezTo>
                  <a:cubicBezTo>
                    <a:pt x="544" y="862"/>
                    <a:pt x="544" y="862"/>
                    <a:pt x="544" y="862"/>
                  </a:cubicBezTo>
                  <a:cubicBezTo>
                    <a:pt x="513" y="856"/>
                    <a:pt x="513" y="856"/>
                    <a:pt x="513" y="856"/>
                  </a:cubicBezTo>
                  <a:cubicBezTo>
                    <a:pt x="504" y="854"/>
                    <a:pt x="504" y="854"/>
                    <a:pt x="504" y="854"/>
                  </a:cubicBezTo>
                  <a:cubicBezTo>
                    <a:pt x="452" y="806"/>
                    <a:pt x="452" y="806"/>
                    <a:pt x="452" y="806"/>
                  </a:cubicBezTo>
                  <a:cubicBezTo>
                    <a:pt x="448" y="762"/>
                    <a:pt x="448" y="762"/>
                    <a:pt x="448" y="762"/>
                  </a:cubicBezTo>
                  <a:cubicBezTo>
                    <a:pt x="432" y="770"/>
                    <a:pt x="432" y="770"/>
                    <a:pt x="432" y="770"/>
                  </a:cubicBezTo>
                  <a:cubicBezTo>
                    <a:pt x="432" y="770"/>
                    <a:pt x="412" y="830"/>
                    <a:pt x="408" y="834"/>
                  </a:cubicBezTo>
                  <a:cubicBezTo>
                    <a:pt x="404" y="838"/>
                    <a:pt x="360" y="834"/>
                    <a:pt x="356" y="830"/>
                  </a:cubicBezTo>
                  <a:cubicBezTo>
                    <a:pt x="352" y="826"/>
                    <a:pt x="336" y="766"/>
                    <a:pt x="340" y="762"/>
                  </a:cubicBezTo>
                  <a:cubicBezTo>
                    <a:pt x="341" y="761"/>
                    <a:pt x="341" y="761"/>
                    <a:pt x="342" y="760"/>
                  </a:cubicBezTo>
                  <a:cubicBezTo>
                    <a:pt x="324" y="718"/>
                    <a:pt x="324" y="718"/>
                    <a:pt x="324" y="718"/>
                  </a:cubicBezTo>
                  <a:cubicBezTo>
                    <a:pt x="324" y="690"/>
                    <a:pt x="324" y="690"/>
                    <a:pt x="324" y="690"/>
                  </a:cubicBezTo>
                  <a:cubicBezTo>
                    <a:pt x="324" y="686"/>
                    <a:pt x="344" y="690"/>
                    <a:pt x="344" y="690"/>
                  </a:cubicBezTo>
                  <a:cubicBezTo>
                    <a:pt x="344" y="722"/>
                    <a:pt x="344" y="722"/>
                    <a:pt x="344" y="722"/>
                  </a:cubicBezTo>
                  <a:cubicBezTo>
                    <a:pt x="357" y="731"/>
                    <a:pt x="357" y="731"/>
                    <a:pt x="357" y="731"/>
                  </a:cubicBezTo>
                  <a:cubicBezTo>
                    <a:pt x="368" y="708"/>
                    <a:pt x="380" y="682"/>
                    <a:pt x="380" y="682"/>
                  </a:cubicBezTo>
                  <a:cubicBezTo>
                    <a:pt x="396" y="630"/>
                    <a:pt x="396" y="630"/>
                    <a:pt x="396" y="630"/>
                  </a:cubicBezTo>
                  <a:cubicBezTo>
                    <a:pt x="380" y="622"/>
                    <a:pt x="380" y="622"/>
                    <a:pt x="380" y="622"/>
                  </a:cubicBezTo>
                  <a:cubicBezTo>
                    <a:pt x="356" y="670"/>
                    <a:pt x="356" y="670"/>
                    <a:pt x="356" y="670"/>
                  </a:cubicBezTo>
                  <a:cubicBezTo>
                    <a:pt x="316" y="638"/>
                    <a:pt x="316" y="638"/>
                    <a:pt x="316" y="638"/>
                  </a:cubicBezTo>
                  <a:cubicBezTo>
                    <a:pt x="280" y="634"/>
                    <a:pt x="280" y="634"/>
                    <a:pt x="280" y="634"/>
                  </a:cubicBezTo>
                  <a:cubicBezTo>
                    <a:pt x="288" y="562"/>
                    <a:pt x="288" y="562"/>
                    <a:pt x="288" y="562"/>
                  </a:cubicBezTo>
                  <a:cubicBezTo>
                    <a:pt x="236" y="546"/>
                    <a:pt x="236" y="546"/>
                    <a:pt x="236" y="546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60" y="550"/>
                    <a:pt x="160" y="550"/>
                    <a:pt x="160" y="550"/>
                  </a:cubicBezTo>
                  <a:cubicBezTo>
                    <a:pt x="128" y="546"/>
                    <a:pt x="128" y="546"/>
                    <a:pt x="128" y="546"/>
                  </a:cubicBezTo>
                  <a:cubicBezTo>
                    <a:pt x="108" y="518"/>
                    <a:pt x="108" y="518"/>
                    <a:pt x="108" y="518"/>
                  </a:cubicBezTo>
                  <a:cubicBezTo>
                    <a:pt x="108" y="406"/>
                    <a:pt x="108" y="406"/>
                    <a:pt x="108" y="406"/>
                  </a:cubicBezTo>
                  <a:cubicBezTo>
                    <a:pt x="80" y="378"/>
                    <a:pt x="80" y="378"/>
                    <a:pt x="80" y="378"/>
                  </a:cubicBezTo>
                  <a:cubicBezTo>
                    <a:pt x="52" y="298"/>
                    <a:pt x="52" y="298"/>
                    <a:pt x="52" y="298"/>
                  </a:cubicBezTo>
                  <a:cubicBezTo>
                    <a:pt x="28" y="334"/>
                    <a:pt x="28" y="334"/>
                    <a:pt x="28" y="334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0" y="278"/>
                    <a:pt x="0" y="278"/>
                    <a:pt x="0" y="278"/>
                  </a:cubicBezTo>
                  <a:cubicBezTo>
                    <a:pt x="36" y="250"/>
                    <a:pt x="36" y="250"/>
                    <a:pt x="36" y="250"/>
                  </a:cubicBezTo>
                  <a:cubicBezTo>
                    <a:pt x="8" y="226"/>
                    <a:pt x="8" y="226"/>
                    <a:pt x="8" y="226"/>
                  </a:cubicBezTo>
                  <a:cubicBezTo>
                    <a:pt x="8" y="226"/>
                    <a:pt x="8" y="226"/>
                    <a:pt x="8" y="226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7" y="167"/>
                    <a:pt x="7" y="167"/>
                    <a:pt x="7" y="167"/>
                  </a:cubicBezTo>
                  <a:cubicBezTo>
                    <a:pt x="31" y="147"/>
                    <a:pt x="31" y="147"/>
                    <a:pt x="31" y="147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96" y="11"/>
                    <a:pt x="96" y="11"/>
                    <a:pt x="96" y="11"/>
                  </a:cubicBezTo>
                  <a:cubicBezTo>
                    <a:pt x="133" y="26"/>
                    <a:pt x="133" y="26"/>
                    <a:pt x="133" y="26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63" y="89"/>
                    <a:pt x="263" y="89"/>
                    <a:pt x="263" y="89"/>
                  </a:cubicBezTo>
                  <a:cubicBezTo>
                    <a:pt x="263" y="219"/>
                    <a:pt x="263" y="219"/>
                    <a:pt x="263" y="219"/>
                  </a:cubicBezTo>
                  <a:cubicBezTo>
                    <a:pt x="362" y="287"/>
                    <a:pt x="362" y="287"/>
                    <a:pt x="362" y="287"/>
                  </a:cubicBezTo>
                  <a:cubicBezTo>
                    <a:pt x="451" y="287"/>
                    <a:pt x="451" y="287"/>
                    <a:pt x="451" y="287"/>
                  </a:cubicBezTo>
                  <a:cubicBezTo>
                    <a:pt x="524" y="334"/>
                    <a:pt x="524" y="334"/>
                    <a:pt x="524" y="334"/>
                  </a:cubicBezTo>
                  <a:cubicBezTo>
                    <a:pt x="558" y="325"/>
                    <a:pt x="558" y="325"/>
                    <a:pt x="558" y="325"/>
                  </a:cubicBezTo>
                  <a:cubicBezTo>
                    <a:pt x="566" y="323"/>
                    <a:pt x="566" y="323"/>
                    <a:pt x="566" y="323"/>
                  </a:cubicBezTo>
                  <a:cubicBezTo>
                    <a:pt x="612" y="365"/>
                    <a:pt x="612" y="365"/>
                    <a:pt x="612" y="365"/>
                  </a:cubicBezTo>
                  <a:cubicBezTo>
                    <a:pt x="581" y="402"/>
                    <a:pt x="581" y="402"/>
                    <a:pt x="581" y="402"/>
                  </a:cubicBezTo>
                  <a:cubicBezTo>
                    <a:pt x="592" y="428"/>
                    <a:pt x="592" y="428"/>
                    <a:pt x="592" y="428"/>
                  </a:cubicBezTo>
                  <a:cubicBezTo>
                    <a:pt x="566" y="449"/>
                    <a:pt x="566" y="449"/>
                    <a:pt x="566" y="449"/>
                  </a:cubicBezTo>
                  <a:cubicBezTo>
                    <a:pt x="571" y="490"/>
                    <a:pt x="571" y="490"/>
                    <a:pt x="571" y="490"/>
                  </a:cubicBezTo>
                  <a:cubicBezTo>
                    <a:pt x="571" y="490"/>
                    <a:pt x="649" y="485"/>
                    <a:pt x="654" y="490"/>
                  </a:cubicBezTo>
                  <a:cubicBezTo>
                    <a:pt x="659" y="496"/>
                    <a:pt x="680" y="600"/>
                    <a:pt x="680" y="600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" name="ราชบุรี">
              <a:extLst>
                <a:ext uri="{FF2B5EF4-FFF2-40B4-BE49-F238E27FC236}">
                  <a16:creationId xmlns:a16="http://schemas.microsoft.com/office/drawing/2014/main" id="{AD819E25-FCFD-4E5B-9C8D-62C598116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350" y="3451367"/>
              <a:ext cx="329194" cy="296274"/>
            </a:xfrm>
            <a:custGeom>
              <a:avLst/>
              <a:gdLst>
                <a:gd name="T0" fmla="*/ 798 w 803"/>
                <a:gd name="T1" fmla="*/ 271 h 725"/>
                <a:gd name="T2" fmla="*/ 767 w 803"/>
                <a:gd name="T3" fmla="*/ 398 h 725"/>
                <a:gd name="T4" fmla="*/ 710 w 803"/>
                <a:gd name="T5" fmla="*/ 428 h 725"/>
                <a:gd name="T6" fmla="*/ 642 w 803"/>
                <a:gd name="T7" fmla="*/ 402 h 725"/>
                <a:gd name="T8" fmla="*/ 636 w 803"/>
                <a:gd name="T9" fmla="*/ 503 h 725"/>
                <a:gd name="T10" fmla="*/ 517 w 803"/>
                <a:gd name="T11" fmla="*/ 553 h 725"/>
                <a:gd name="T12" fmla="*/ 438 w 803"/>
                <a:gd name="T13" fmla="*/ 678 h 725"/>
                <a:gd name="T14" fmla="*/ 329 w 803"/>
                <a:gd name="T15" fmla="*/ 673 h 725"/>
                <a:gd name="T16" fmla="*/ 245 w 803"/>
                <a:gd name="T17" fmla="*/ 699 h 725"/>
                <a:gd name="T18" fmla="*/ 157 w 803"/>
                <a:gd name="T19" fmla="*/ 647 h 725"/>
                <a:gd name="T20" fmla="*/ 131 w 803"/>
                <a:gd name="T21" fmla="*/ 725 h 725"/>
                <a:gd name="T22" fmla="*/ 52 w 803"/>
                <a:gd name="T23" fmla="*/ 678 h 725"/>
                <a:gd name="T24" fmla="*/ 40 w 803"/>
                <a:gd name="T25" fmla="*/ 674 h 725"/>
                <a:gd name="T26" fmla="*/ 28 w 803"/>
                <a:gd name="T27" fmla="*/ 626 h 725"/>
                <a:gd name="T28" fmla="*/ 40 w 803"/>
                <a:gd name="T29" fmla="*/ 606 h 725"/>
                <a:gd name="T30" fmla="*/ 20 w 803"/>
                <a:gd name="T31" fmla="*/ 578 h 725"/>
                <a:gd name="T32" fmla="*/ 33 w 803"/>
                <a:gd name="T33" fmla="*/ 545 h 725"/>
                <a:gd name="T34" fmla="*/ 16 w 803"/>
                <a:gd name="T35" fmla="*/ 410 h 725"/>
                <a:gd name="T36" fmla="*/ 0 w 803"/>
                <a:gd name="T37" fmla="*/ 334 h 725"/>
                <a:gd name="T38" fmla="*/ 12 w 803"/>
                <a:gd name="T39" fmla="*/ 314 h 725"/>
                <a:gd name="T40" fmla="*/ 0 w 803"/>
                <a:gd name="T41" fmla="*/ 215 h 725"/>
                <a:gd name="T42" fmla="*/ 94 w 803"/>
                <a:gd name="T43" fmla="*/ 188 h 725"/>
                <a:gd name="T44" fmla="*/ 204 w 803"/>
                <a:gd name="T45" fmla="*/ 172 h 725"/>
                <a:gd name="T46" fmla="*/ 303 w 803"/>
                <a:gd name="T47" fmla="*/ 162 h 725"/>
                <a:gd name="T48" fmla="*/ 449 w 803"/>
                <a:gd name="T49" fmla="*/ 89 h 725"/>
                <a:gd name="T50" fmla="*/ 564 w 803"/>
                <a:gd name="T51" fmla="*/ 109 h 725"/>
                <a:gd name="T52" fmla="*/ 663 w 803"/>
                <a:gd name="T53" fmla="*/ 0 h 725"/>
                <a:gd name="T54" fmla="*/ 652 w 803"/>
                <a:gd name="T55" fmla="*/ 31 h 725"/>
                <a:gd name="T56" fmla="*/ 704 w 803"/>
                <a:gd name="T57" fmla="*/ 99 h 725"/>
                <a:gd name="T58" fmla="*/ 678 w 803"/>
                <a:gd name="T59" fmla="*/ 182 h 725"/>
                <a:gd name="T60" fmla="*/ 731 w 803"/>
                <a:gd name="T61" fmla="*/ 182 h 725"/>
                <a:gd name="T62" fmla="*/ 757 w 803"/>
                <a:gd name="T63" fmla="*/ 229 h 725"/>
                <a:gd name="T64" fmla="*/ 803 w 803"/>
                <a:gd name="T65" fmla="*/ 271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3" h="725">
                  <a:moveTo>
                    <a:pt x="803" y="271"/>
                  </a:moveTo>
                  <a:cubicBezTo>
                    <a:pt x="798" y="271"/>
                    <a:pt x="798" y="271"/>
                    <a:pt x="798" y="271"/>
                  </a:cubicBezTo>
                  <a:cubicBezTo>
                    <a:pt x="772" y="313"/>
                    <a:pt x="772" y="313"/>
                    <a:pt x="772" y="313"/>
                  </a:cubicBezTo>
                  <a:cubicBezTo>
                    <a:pt x="767" y="398"/>
                    <a:pt x="767" y="398"/>
                    <a:pt x="767" y="398"/>
                  </a:cubicBezTo>
                  <a:cubicBezTo>
                    <a:pt x="731" y="407"/>
                    <a:pt x="731" y="407"/>
                    <a:pt x="731" y="407"/>
                  </a:cubicBezTo>
                  <a:cubicBezTo>
                    <a:pt x="710" y="428"/>
                    <a:pt x="710" y="428"/>
                    <a:pt x="710" y="428"/>
                  </a:cubicBezTo>
                  <a:cubicBezTo>
                    <a:pt x="668" y="391"/>
                    <a:pt x="668" y="391"/>
                    <a:pt x="668" y="391"/>
                  </a:cubicBezTo>
                  <a:cubicBezTo>
                    <a:pt x="642" y="402"/>
                    <a:pt x="642" y="402"/>
                    <a:pt x="642" y="402"/>
                  </a:cubicBezTo>
                  <a:cubicBezTo>
                    <a:pt x="647" y="469"/>
                    <a:pt x="647" y="469"/>
                    <a:pt x="647" y="469"/>
                  </a:cubicBezTo>
                  <a:cubicBezTo>
                    <a:pt x="636" y="503"/>
                    <a:pt x="636" y="503"/>
                    <a:pt x="636" y="503"/>
                  </a:cubicBezTo>
                  <a:cubicBezTo>
                    <a:pt x="616" y="561"/>
                    <a:pt x="616" y="561"/>
                    <a:pt x="616" y="561"/>
                  </a:cubicBezTo>
                  <a:cubicBezTo>
                    <a:pt x="517" y="553"/>
                    <a:pt x="517" y="553"/>
                    <a:pt x="517" y="553"/>
                  </a:cubicBezTo>
                  <a:cubicBezTo>
                    <a:pt x="444" y="610"/>
                    <a:pt x="444" y="610"/>
                    <a:pt x="444" y="610"/>
                  </a:cubicBezTo>
                  <a:cubicBezTo>
                    <a:pt x="438" y="678"/>
                    <a:pt x="438" y="678"/>
                    <a:pt x="438" y="678"/>
                  </a:cubicBezTo>
                  <a:cubicBezTo>
                    <a:pt x="376" y="683"/>
                    <a:pt x="376" y="683"/>
                    <a:pt x="376" y="683"/>
                  </a:cubicBezTo>
                  <a:cubicBezTo>
                    <a:pt x="329" y="673"/>
                    <a:pt x="329" y="673"/>
                    <a:pt x="329" y="673"/>
                  </a:cubicBezTo>
                  <a:cubicBezTo>
                    <a:pt x="329" y="673"/>
                    <a:pt x="298" y="699"/>
                    <a:pt x="292" y="699"/>
                  </a:cubicBezTo>
                  <a:cubicBezTo>
                    <a:pt x="245" y="699"/>
                    <a:pt x="245" y="699"/>
                    <a:pt x="245" y="699"/>
                  </a:cubicBezTo>
                  <a:cubicBezTo>
                    <a:pt x="183" y="652"/>
                    <a:pt x="183" y="652"/>
                    <a:pt x="183" y="652"/>
                  </a:cubicBezTo>
                  <a:cubicBezTo>
                    <a:pt x="157" y="647"/>
                    <a:pt x="157" y="647"/>
                    <a:pt x="157" y="647"/>
                  </a:cubicBezTo>
                  <a:cubicBezTo>
                    <a:pt x="146" y="673"/>
                    <a:pt x="146" y="673"/>
                    <a:pt x="146" y="673"/>
                  </a:cubicBezTo>
                  <a:cubicBezTo>
                    <a:pt x="131" y="725"/>
                    <a:pt x="131" y="725"/>
                    <a:pt x="131" y="725"/>
                  </a:cubicBezTo>
                  <a:cubicBezTo>
                    <a:pt x="94" y="725"/>
                    <a:pt x="94" y="725"/>
                    <a:pt x="94" y="725"/>
                  </a:cubicBezTo>
                  <a:cubicBezTo>
                    <a:pt x="52" y="678"/>
                    <a:pt x="52" y="678"/>
                    <a:pt x="52" y="678"/>
                  </a:cubicBezTo>
                  <a:cubicBezTo>
                    <a:pt x="40" y="674"/>
                    <a:pt x="40" y="674"/>
                    <a:pt x="40" y="674"/>
                  </a:cubicBezTo>
                  <a:cubicBezTo>
                    <a:pt x="40" y="674"/>
                    <a:pt x="40" y="674"/>
                    <a:pt x="40" y="674"/>
                  </a:cubicBezTo>
                  <a:cubicBezTo>
                    <a:pt x="24" y="642"/>
                    <a:pt x="24" y="642"/>
                    <a:pt x="24" y="642"/>
                  </a:cubicBezTo>
                  <a:cubicBezTo>
                    <a:pt x="28" y="626"/>
                    <a:pt x="28" y="626"/>
                    <a:pt x="28" y="626"/>
                  </a:cubicBezTo>
                  <a:cubicBezTo>
                    <a:pt x="40" y="622"/>
                    <a:pt x="40" y="622"/>
                    <a:pt x="40" y="622"/>
                  </a:cubicBezTo>
                  <a:cubicBezTo>
                    <a:pt x="40" y="606"/>
                    <a:pt x="40" y="606"/>
                    <a:pt x="40" y="606"/>
                  </a:cubicBezTo>
                  <a:cubicBezTo>
                    <a:pt x="20" y="598"/>
                    <a:pt x="20" y="598"/>
                    <a:pt x="20" y="598"/>
                  </a:cubicBezTo>
                  <a:cubicBezTo>
                    <a:pt x="20" y="578"/>
                    <a:pt x="20" y="578"/>
                    <a:pt x="20" y="578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3" y="545"/>
                    <a:pt x="33" y="545"/>
                    <a:pt x="33" y="545"/>
                  </a:cubicBezTo>
                  <a:cubicBezTo>
                    <a:pt x="36" y="426"/>
                    <a:pt x="36" y="426"/>
                    <a:pt x="36" y="426"/>
                  </a:cubicBezTo>
                  <a:cubicBezTo>
                    <a:pt x="16" y="410"/>
                    <a:pt x="16" y="410"/>
                    <a:pt x="16" y="410"/>
                  </a:cubicBezTo>
                  <a:cubicBezTo>
                    <a:pt x="24" y="358"/>
                    <a:pt x="24" y="358"/>
                    <a:pt x="24" y="358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12" y="330"/>
                    <a:pt x="12" y="330"/>
                    <a:pt x="12" y="330"/>
                  </a:cubicBezTo>
                  <a:cubicBezTo>
                    <a:pt x="12" y="314"/>
                    <a:pt x="12" y="314"/>
                    <a:pt x="12" y="314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94" y="188"/>
                    <a:pt x="94" y="188"/>
                    <a:pt x="94" y="188"/>
                  </a:cubicBezTo>
                  <a:cubicBezTo>
                    <a:pt x="141" y="172"/>
                    <a:pt x="141" y="172"/>
                    <a:pt x="141" y="172"/>
                  </a:cubicBezTo>
                  <a:cubicBezTo>
                    <a:pt x="204" y="172"/>
                    <a:pt x="204" y="172"/>
                    <a:pt x="204" y="172"/>
                  </a:cubicBezTo>
                  <a:cubicBezTo>
                    <a:pt x="266" y="136"/>
                    <a:pt x="266" y="136"/>
                    <a:pt x="266" y="136"/>
                  </a:cubicBezTo>
                  <a:cubicBezTo>
                    <a:pt x="303" y="162"/>
                    <a:pt x="303" y="162"/>
                    <a:pt x="303" y="162"/>
                  </a:cubicBezTo>
                  <a:cubicBezTo>
                    <a:pt x="303" y="162"/>
                    <a:pt x="386" y="162"/>
                    <a:pt x="391" y="156"/>
                  </a:cubicBezTo>
                  <a:cubicBezTo>
                    <a:pt x="397" y="151"/>
                    <a:pt x="449" y="89"/>
                    <a:pt x="449" y="89"/>
                  </a:cubicBezTo>
                  <a:cubicBezTo>
                    <a:pt x="506" y="115"/>
                    <a:pt x="506" y="115"/>
                    <a:pt x="506" y="115"/>
                  </a:cubicBezTo>
                  <a:cubicBezTo>
                    <a:pt x="564" y="109"/>
                    <a:pt x="564" y="109"/>
                    <a:pt x="564" y="109"/>
                  </a:cubicBezTo>
                  <a:cubicBezTo>
                    <a:pt x="635" y="2"/>
                    <a:pt x="635" y="2"/>
                    <a:pt x="635" y="2"/>
                  </a:cubicBezTo>
                  <a:cubicBezTo>
                    <a:pt x="663" y="0"/>
                    <a:pt x="663" y="0"/>
                    <a:pt x="663" y="0"/>
                  </a:cubicBezTo>
                  <a:cubicBezTo>
                    <a:pt x="678" y="10"/>
                    <a:pt x="678" y="10"/>
                    <a:pt x="678" y="10"/>
                  </a:cubicBezTo>
                  <a:cubicBezTo>
                    <a:pt x="652" y="31"/>
                    <a:pt x="652" y="31"/>
                    <a:pt x="652" y="31"/>
                  </a:cubicBezTo>
                  <a:cubicBezTo>
                    <a:pt x="657" y="89"/>
                    <a:pt x="657" y="89"/>
                    <a:pt x="657" y="89"/>
                  </a:cubicBezTo>
                  <a:cubicBezTo>
                    <a:pt x="704" y="99"/>
                    <a:pt x="704" y="99"/>
                    <a:pt x="704" y="99"/>
                  </a:cubicBezTo>
                  <a:cubicBezTo>
                    <a:pt x="704" y="136"/>
                    <a:pt x="704" y="136"/>
                    <a:pt x="704" y="136"/>
                  </a:cubicBezTo>
                  <a:cubicBezTo>
                    <a:pt x="678" y="182"/>
                    <a:pt x="678" y="182"/>
                    <a:pt x="678" y="182"/>
                  </a:cubicBezTo>
                  <a:cubicBezTo>
                    <a:pt x="678" y="182"/>
                    <a:pt x="704" y="198"/>
                    <a:pt x="715" y="198"/>
                  </a:cubicBezTo>
                  <a:cubicBezTo>
                    <a:pt x="725" y="198"/>
                    <a:pt x="731" y="182"/>
                    <a:pt x="731" y="182"/>
                  </a:cubicBezTo>
                  <a:cubicBezTo>
                    <a:pt x="762" y="182"/>
                    <a:pt x="762" y="182"/>
                    <a:pt x="762" y="182"/>
                  </a:cubicBezTo>
                  <a:cubicBezTo>
                    <a:pt x="757" y="229"/>
                    <a:pt x="757" y="229"/>
                    <a:pt x="757" y="229"/>
                  </a:cubicBezTo>
                  <a:cubicBezTo>
                    <a:pt x="793" y="235"/>
                    <a:pt x="793" y="235"/>
                    <a:pt x="793" y="235"/>
                  </a:cubicBezTo>
                  <a:lnTo>
                    <a:pt x="803" y="27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" name="เพชรบุรี">
              <a:extLst>
                <a:ext uri="{FF2B5EF4-FFF2-40B4-BE49-F238E27FC236}">
                  <a16:creationId xmlns:a16="http://schemas.microsoft.com/office/drawing/2014/main" id="{837405CE-C3F8-454C-9E54-39DDA035B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576" y="3678145"/>
              <a:ext cx="362113" cy="285301"/>
            </a:xfrm>
            <a:custGeom>
              <a:avLst/>
              <a:gdLst>
                <a:gd name="T0" fmla="*/ 836 w 884"/>
                <a:gd name="T1" fmla="*/ 341 h 699"/>
                <a:gd name="T2" fmla="*/ 810 w 884"/>
                <a:gd name="T3" fmla="*/ 443 h 699"/>
                <a:gd name="T4" fmla="*/ 766 w 884"/>
                <a:gd name="T5" fmla="*/ 615 h 699"/>
                <a:gd name="T6" fmla="*/ 712 w 884"/>
                <a:gd name="T7" fmla="*/ 641 h 699"/>
                <a:gd name="T8" fmla="*/ 650 w 884"/>
                <a:gd name="T9" fmla="*/ 647 h 699"/>
                <a:gd name="T10" fmla="*/ 540 w 884"/>
                <a:gd name="T11" fmla="*/ 667 h 699"/>
                <a:gd name="T12" fmla="*/ 472 w 884"/>
                <a:gd name="T13" fmla="*/ 631 h 699"/>
                <a:gd name="T14" fmla="*/ 420 w 884"/>
                <a:gd name="T15" fmla="*/ 693 h 699"/>
                <a:gd name="T16" fmla="*/ 347 w 884"/>
                <a:gd name="T17" fmla="*/ 678 h 699"/>
                <a:gd name="T18" fmla="*/ 300 w 884"/>
                <a:gd name="T19" fmla="*/ 685 h 699"/>
                <a:gd name="T20" fmla="*/ 252 w 884"/>
                <a:gd name="T21" fmla="*/ 657 h 699"/>
                <a:gd name="T22" fmla="*/ 200 w 884"/>
                <a:gd name="T23" fmla="*/ 601 h 699"/>
                <a:gd name="T24" fmla="*/ 164 w 884"/>
                <a:gd name="T25" fmla="*/ 561 h 699"/>
                <a:gd name="T26" fmla="*/ 112 w 884"/>
                <a:gd name="T27" fmla="*/ 465 h 699"/>
                <a:gd name="T28" fmla="*/ 80 w 884"/>
                <a:gd name="T29" fmla="*/ 389 h 699"/>
                <a:gd name="T30" fmla="*/ 84 w 884"/>
                <a:gd name="T31" fmla="*/ 349 h 699"/>
                <a:gd name="T32" fmla="*/ 0 w 884"/>
                <a:gd name="T33" fmla="*/ 237 h 699"/>
                <a:gd name="T34" fmla="*/ 28 w 884"/>
                <a:gd name="T35" fmla="*/ 153 h 699"/>
                <a:gd name="T36" fmla="*/ 36 w 884"/>
                <a:gd name="T37" fmla="*/ 121 h 699"/>
                <a:gd name="T38" fmla="*/ 80 w 884"/>
                <a:gd name="T39" fmla="*/ 133 h 699"/>
                <a:gd name="T40" fmla="*/ 112 w 884"/>
                <a:gd name="T41" fmla="*/ 125 h 699"/>
                <a:gd name="T42" fmla="*/ 191 w 884"/>
                <a:gd name="T43" fmla="*/ 172 h 699"/>
                <a:gd name="T44" fmla="*/ 217 w 884"/>
                <a:gd name="T45" fmla="*/ 94 h 699"/>
                <a:gd name="T46" fmla="*/ 305 w 884"/>
                <a:gd name="T47" fmla="*/ 146 h 699"/>
                <a:gd name="T48" fmla="*/ 389 w 884"/>
                <a:gd name="T49" fmla="*/ 120 h 699"/>
                <a:gd name="T50" fmla="*/ 498 w 884"/>
                <a:gd name="T51" fmla="*/ 125 h 699"/>
                <a:gd name="T52" fmla="*/ 577 w 884"/>
                <a:gd name="T53" fmla="*/ 0 h 699"/>
                <a:gd name="T54" fmla="*/ 676 w 884"/>
                <a:gd name="T55" fmla="*/ 10 h 699"/>
                <a:gd name="T56" fmla="*/ 702 w 884"/>
                <a:gd name="T57" fmla="*/ 94 h 699"/>
                <a:gd name="T58" fmla="*/ 761 w 884"/>
                <a:gd name="T59" fmla="*/ 40 h 699"/>
                <a:gd name="T60" fmla="*/ 820 w 884"/>
                <a:gd name="T61" fmla="*/ 149 h 699"/>
                <a:gd name="T62" fmla="*/ 848 w 884"/>
                <a:gd name="T63" fmla="*/ 233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4" h="699">
                  <a:moveTo>
                    <a:pt x="884" y="277"/>
                  </a:moveTo>
                  <a:cubicBezTo>
                    <a:pt x="836" y="341"/>
                    <a:pt x="836" y="341"/>
                    <a:pt x="836" y="341"/>
                  </a:cubicBezTo>
                  <a:cubicBezTo>
                    <a:pt x="832" y="393"/>
                    <a:pt x="832" y="393"/>
                    <a:pt x="832" y="393"/>
                  </a:cubicBezTo>
                  <a:cubicBezTo>
                    <a:pt x="810" y="443"/>
                    <a:pt x="810" y="443"/>
                    <a:pt x="810" y="443"/>
                  </a:cubicBezTo>
                  <a:cubicBezTo>
                    <a:pt x="760" y="557"/>
                    <a:pt x="760" y="557"/>
                    <a:pt x="760" y="557"/>
                  </a:cubicBezTo>
                  <a:cubicBezTo>
                    <a:pt x="766" y="615"/>
                    <a:pt x="766" y="615"/>
                    <a:pt x="766" y="615"/>
                  </a:cubicBezTo>
                  <a:cubicBezTo>
                    <a:pt x="769" y="637"/>
                    <a:pt x="769" y="637"/>
                    <a:pt x="769" y="637"/>
                  </a:cubicBezTo>
                  <a:cubicBezTo>
                    <a:pt x="712" y="641"/>
                    <a:pt x="712" y="641"/>
                    <a:pt x="712" y="641"/>
                  </a:cubicBezTo>
                  <a:cubicBezTo>
                    <a:pt x="691" y="657"/>
                    <a:pt x="691" y="657"/>
                    <a:pt x="691" y="657"/>
                  </a:cubicBezTo>
                  <a:cubicBezTo>
                    <a:pt x="650" y="647"/>
                    <a:pt x="650" y="647"/>
                    <a:pt x="650" y="647"/>
                  </a:cubicBezTo>
                  <a:cubicBezTo>
                    <a:pt x="577" y="657"/>
                    <a:pt x="577" y="657"/>
                    <a:pt x="577" y="657"/>
                  </a:cubicBezTo>
                  <a:cubicBezTo>
                    <a:pt x="540" y="667"/>
                    <a:pt x="540" y="667"/>
                    <a:pt x="540" y="667"/>
                  </a:cubicBezTo>
                  <a:cubicBezTo>
                    <a:pt x="498" y="631"/>
                    <a:pt x="498" y="631"/>
                    <a:pt x="498" y="631"/>
                  </a:cubicBezTo>
                  <a:cubicBezTo>
                    <a:pt x="472" y="631"/>
                    <a:pt x="472" y="631"/>
                    <a:pt x="472" y="631"/>
                  </a:cubicBezTo>
                  <a:cubicBezTo>
                    <a:pt x="462" y="683"/>
                    <a:pt x="462" y="683"/>
                    <a:pt x="462" y="683"/>
                  </a:cubicBezTo>
                  <a:cubicBezTo>
                    <a:pt x="420" y="693"/>
                    <a:pt x="420" y="693"/>
                    <a:pt x="420" y="693"/>
                  </a:cubicBezTo>
                  <a:cubicBezTo>
                    <a:pt x="368" y="699"/>
                    <a:pt x="368" y="699"/>
                    <a:pt x="368" y="699"/>
                  </a:cubicBezTo>
                  <a:cubicBezTo>
                    <a:pt x="347" y="678"/>
                    <a:pt x="347" y="678"/>
                    <a:pt x="347" y="678"/>
                  </a:cubicBezTo>
                  <a:cubicBezTo>
                    <a:pt x="300" y="686"/>
                    <a:pt x="300" y="686"/>
                    <a:pt x="300" y="686"/>
                  </a:cubicBezTo>
                  <a:cubicBezTo>
                    <a:pt x="300" y="685"/>
                    <a:pt x="300" y="685"/>
                    <a:pt x="300" y="685"/>
                  </a:cubicBezTo>
                  <a:cubicBezTo>
                    <a:pt x="284" y="657"/>
                    <a:pt x="284" y="657"/>
                    <a:pt x="284" y="657"/>
                  </a:cubicBezTo>
                  <a:cubicBezTo>
                    <a:pt x="252" y="657"/>
                    <a:pt x="252" y="657"/>
                    <a:pt x="252" y="657"/>
                  </a:cubicBezTo>
                  <a:cubicBezTo>
                    <a:pt x="239" y="642"/>
                    <a:pt x="239" y="642"/>
                    <a:pt x="239" y="642"/>
                  </a:cubicBezTo>
                  <a:cubicBezTo>
                    <a:pt x="200" y="601"/>
                    <a:pt x="200" y="601"/>
                    <a:pt x="200" y="601"/>
                  </a:cubicBezTo>
                  <a:cubicBezTo>
                    <a:pt x="168" y="601"/>
                    <a:pt x="168" y="601"/>
                    <a:pt x="168" y="601"/>
                  </a:cubicBezTo>
                  <a:cubicBezTo>
                    <a:pt x="164" y="561"/>
                    <a:pt x="164" y="561"/>
                    <a:pt x="164" y="561"/>
                  </a:cubicBezTo>
                  <a:cubicBezTo>
                    <a:pt x="120" y="557"/>
                    <a:pt x="120" y="557"/>
                    <a:pt x="120" y="557"/>
                  </a:cubicBezTo>
                  <a:cubicBezTo>
                    <a:pt x="112" y="465"/>
                    <a:pt x="112" y="465"/>
                    <a:pt x="112" y="465"/>
                  </a:cubicBezTo>
                  <a:cubicBezTo>
                    <a:pt x="72" y="445"/>
                    <a:pt x="72" y="445"/>
                    <a:pt x="72" y="445"/>
                  </a:cubicBezTo>
                  <a:cubicBezTo>
                    <a:pt x="80" y="389"/>
                    <a:pt x="80" y="389"/>
                    <a:pt x="80" y="389"/>
                  </a:cubicBezTo>
                  <a:cubicBezTo>
                    <a:pt x="52" y="373"/>
                    <a:pt x="52" y="373"/>
                    <a:pt x="52" y="373"/>
                  </a:cubicBezTo>
                  <a:cubicBezTo>
                    <a:pt x="84" y="349"/>
                    <a:pt x="84" y="349"/>
                    <a:pt x="84" y="349"/>
                  </a:cubicBezTo>
                  <a:cubicBezTo>
                    <a:pt x="84" y="313"/>
                    <a:pt x="84" y="313"/>
                    <a:pt x="84" y="313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28" y="153"/>
                    <a:pt x="28" y="153"/>
                    <a:pt x="28" y="153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100" y="121"/>
                    <a:pt x="100" y="121"/>
                    <a:pt x="100" y="121"/>
                  </a:cubicBezTo>
                  <a:cubicBezTo>
                    <a:pt x="112" y="125"/>
                    <a:pt x="112" y="125"/>
                    <a:pt x="112" y="125"/>
                  </a:cubicBezTo>
                  <a:cubicBezTo>
                    <a:pt x="154" y="172"/>
                    <a:pt x="154" y="172"/>
                    <a:pt x="154" y="172"/>
                  </a:cubicBezTo>
                  <a:cubicBezTo>
                    <a:pt x="191" y="172"/>
                    <a:pt x="191" y="172"/>
                    <a:pt x="191" y="172"/>
                  </a:cubicBezTo>
                  <a:cubicBezTo>
                    <a:pt x="206" y="120"/>
                    <a:pt x="206" y="120"/>
                    <a:pt x="206" y="120"/>
                  </a:cubicBezTo>
                  <a:cubicBezTo>
                    <a:pt x="217" y="94"/>
                    <a:pt x="217" y="94"/>
                    <a:pt x="217" y="94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305" y="146"/>
                    <a:pt x="305" y="146"/>
                    <a:pt x="305" y="146"/>
                  </a:cubicBezTo>
                  <a:cubicBezTo>
                    <a:pt x="352" y="146"/>
                    <a:pt x="352" y="146"/>
                    <a:pt x="352" y="146"/>
                  </a:cubicBezTo>
                  <a:cubicBezTo>
                    <a:pt x="358" y="146"/>
                    <a:pt x="389" y="120"/>
                    <a:pt x="389" y="120"/>
                  </a:cubicBezTo>
                  <a:cubicBezTo>
                    <a:pt x="436" y="130"/>
                    <a:pt x="436" y="130"/>
                    <a:pt x="436" y="130"/>
                  </a:cubicBezTo>
                  <a:cubicBezTo>
                    <a:pt x="498" y="125"/>
                    <a:pt x="498" y="125"/>
                    <a:pt x="498" y="125"/>
                  </a:cubicBezTo>
                  <a:cubicBezTo>
                    <a:pt x="504" y="57"/>
                    <a:pt x="504" y="57"/>
                    <a:pt x="504" y="57"/>
                  </a:cubicBezTo>
                  <a:cubicBezTo>
                    <a:pt x="577" y="0"/>
                    <a:pt x="577" y="0"/>
                    <a:pt x="577" y="0"/>
                  </a:cubicBezTo>
                  <a:cubicBezTo>
                    <a:pt x="676" y="8"/>
                    <a:pt x="676" y="8"/>
                    <a:pt x="676" y="8"/>
                  </a:cubicBezTo>
                  <a:cubicBezTo>
                    <a:pt x="676" y="10"/>
                    <a:pt x="676" y="10"/>
                    <a:pt x="676" y="10"/>
                  </a:cubicBezTo>
                  <a:cubicBezTo>
                    <a:pt x="676" y="94"/>
                    <a:pt x="676" y="94"/>
                    <a:pt x="676" y="94"/>
                  </a:cubicBezTo>
                  <a:cubicBezTo>
                    <a:pt x="676" y="99"/>
                    <a:pt x="702" y="94"/>
                    <a:pt x="702" y="94"/>
                  </a:cubicBezTo>
                  <a:cubicBezTo>
                    <a:pt x="723" y="47"/>
                    <a:pt x="723" y="47"/>
                    <a:pt x="723" y="47"/>
                  </a:cubicBezTo>
                  <a:cubicBezTo>
                    <a:pt x="761" y="40"/>
                    <a:pt x="761" y="40"/>
                    <a:pt x="761" y="40"/>
                  </a:cubicBezTo>
                  <a:cubicBezTo>
                    <a:pt x="764" y="73"/>
                    <a:pt x="764" y="73"/>
                    <a:pt x="764" y="73"/>
                  </a:cubicBezTo>
                  <a:cubicBezTo>
                    <a:pt x="820" y="149"/>
                    <a:pt x="820" y="149"/>
                    <a:pt x="820" y="149"/>
                  </a:cubicBezTo>
                  <a:cubicBezTo>
                    <a:pt x="852" y="161"/>
                    <a:pt x="852" y="161"/>
                    <a:pt x="852" y="161"/>
                  </a:cubicBezTo>
                  <a:cubicBezTo>
                    <a:pt x="852" y="161"/>
                    <a:pt x="844" y="229"/>
                    <a:pt x="848" y="233"/>
                  </a:cubicBezTo>
                  <a:cubicBezTo>
                    <a:pt x="852" y="237"/>
                    <a:pt x="884" y="277"/>
                    <a:pt x="884" y="277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" name="ประจวบคีรีขันธ์">
              <a:extLst>
                <a:ext uri="{FF2B5EF4-FFF2-40B4-BE49-F238E27FC236}">
                  <a16:creationId xmlns:a16="http://schemas.microsoft.com/office/drawing/2014/main" id="{DF5AD4D8-D7F1-4528-9C01-F1EE56070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008" y="3936014"/>
              <a:ext cx="309077" cy="609009"/>
            </a:xfrm>
            <a:custGeom>
              <a:avLst/>
              <a:gdLst>
                <a:gd name="T0" fmla="*/ 706 w 758"/>
                <a:gd name="T1" fmla="*/ 438 h 1492"/>
                <a:gd name="T2" fmla="*/ 598 w 758"/>
                <a:gd name="T3" fmla="*/ 578 h 1492"/>
                <a:gd name="T4" fmla="*/ 594 w 758"/>
                <a:gd name="T5" fmla="*/ 706 h 1492"/>
                <a:gd name="T6" fmla="*/ 562 w 758"/>
                <a:gd name="T7" fmla="*/ 778 h 1492"/>
                <a:gd name="T8" fmla="*/ 354 w 758"/>
                <a:gd name="T9" fmla="*/ 1158 h 1492"/>
                <a:gd name="T10" fmla="*/ 354 w 758"/>
                <a:gd name="T11" fmla="*/ 1258 h 1492"/>
                <a:gd name="T12" fmla="*/ 290 w 758"/>
                <a:gd name="T13" fmla="*/ 1342 h 1492"/>
                <a:gd name="T14" fmla="*/ 304 w 758"/>
                <a:gd name="T15" fmla="*/ 1423 h 1492"/>
                <a:gd name="T16" fmla="*/ 213 w 758"/>
                <a:gd name="T17" fmla="*/ 1492 h 1492"/>
                <a:gd name="T18" fmla="*/ 104 w 758"/>
                <a:gd name="T19" fmla="*/ 1492 h 1492"/>
                <a:gd name="T20" fmla="*/ 0 w 758"/>
                <a:gd name="T21" fmla="*/ 1404 h 1492"/>
                <a:gd name="T22" fmla="*/ 22 w 758"/>
                <a:gd name="T23" fmla="*/ 1362 h 1492"/>
                <a:gd name="T24" fmla="*/ 66 w 758"/>
                <a:gd name="T25" fmla="*/ 1306 h 1492"/>
                <a:gd name="T26" fmla="*/ 94 w 758"/>
                <a:gd name="T27" fmla="*/ 1242 h 1492"/>
                <a:gd name="T28" fmla="*/ 146 w 758"/>
                <a:gd name="T29" fmla="*/ 1142 h 1492"/>
                <a:gd name="T30" fmla="*/ 210 w 758"/>
                <a:gd name="T31" fmla="*/ 1030 h 1492"/>
                <a:gd name="T32" fmla="*/ 274 w 758"/>
                <a:gd name="T33" fmla="*/ 962 h 1492"/>
                <a:gd name="T34" fmla="*/ 310 w 758"/>
                <a:gd name="T35" fmla="*/ 874 h 1492"/>
                <a:gd name="T36" fmla="*/ 326 w 758"/>
                <a:gd name="T37" fmla="*/ 890 h 1492"/>
                <a:gd name="T38" fmla="*/ 390 w 758"/>
                <a:gd name="T39" fmla="*/ 810 h 1492"/>
                <a:gd name="T40" fmla="*/ 426 w 758"/>
                <a:gd name="T41" fmla="*/ 754 h 1492"/>
                <a:gd name="T42" fmla="*/ 398 w 758"/>
                <a:gd name="T43" fmla="*/ 690 h 1492"/>
                <a:gd name="T44" fmla="*/ 378 w 758"/>
                <a:gd name="T45" fmla="*/ 658 h 1492"/>
                <a:gd name="T46" fmla="*/ 334 w 758"/>
                <a:gd name="T47" fmla="*/ 538 h 1492"/>
                <a:gd name="T48" fmla="*/ 362 w 758"/>
                <a:gd name="T49" fmla="*/ 434 h 1492"/>
                <a:gd name="T50" fmla="*/ 278 w 758"/>
                <a:gd name="T51" fmla="*/ 438 h 1492"/>
                <a:gd name="T52" fmla="*/ 298 w 758"/>
                <a:gd name="T53" fmla="*/ 382 h 1492"/>
                <a:gd name="T54" fmla="*/ 278 w 758"/>
                <a:gd name="T55" fmla="*/ 322 h 1492"/>
                <a:gd name="T56" fmla="*/ 242 w 758"/>
                <a:gd name="T57" fmla="*/ 250 h 1492"/>
                <a:gd name="T58" fmla="*/ 214 w 758"/>
                <a:gd name="T59" fmla="*/ 146 h 1492"/>
                <a:gd name="T60" fmla="*/ 234 w 758"/>
                <a:gd name="T61" fmla="*/ 78 h 1492"/>
                <a:gd name="T62" fmla="*/ 281 w 758"/>
                <a:gd name="T63" fmla="*/ 47 h 1492"/>
                <a:gd name="T64" fmla="*/ 354 w 758"/>
                <a:gd name="T65" fmla="*/ 62 h 1492"/>
                <a:gd name="T66" fmla="*/ 406 w 758"/>
                <a:gd name="T67" fmla="*/ 0 h 1492"/>
                <a:gd name="T68" fmla="*/ 474 w 758"/>
                <a:gd name="T69" fmla="*/ 36 h 1492"/>
                <a:gd name="T70" fmla="*/ 584 w 758"/>
                <a:gd name="T71" fmla="*/ 16 h 1492"/>
                <a:gd name="T72" fmla="*/ 646 w 758"/>
                <a:gd name="T73" fmla="*/ 10 h 1492"/>
                <a:gd name="T74" fmla="*/ 730 w 758"/>
                <a:gd name="T75" fmla="*/ 234 h 1492"/>
                <a:gd name="T76" fmla="*/ 758 w 758"/>
                <a:gd name="T77" fmla="*/ 398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58" h="1492">
                  <a:moveTo>
                    <a:pt x="758" y="398"/>
                  </a:moveTo>
                  <a:cubicBezTo>
                    <a:pt x="706" y="438"/>
                    <a:pt x="706" y="438"/>
                    <a:pt x="706" y="438"/>
                  </a:cubicBezTo>
                  <a:cubicBezTo>
                    <a:pt x="690" y="494"/>
                    <a:pt x="690" y="494"/>
                    <a:pt x="690" y="494"/>
                  </a:cubicBezTo>
                  <a:cubicBezTo>
                    <a:pt x="598" y="578"/>
                    <a:pt x="598" y="578"/>
                    <a:pt x="598" y="578"/>
                  </a:cubicBezTo>
                  <a:cubicBezTo>
                    <a:pt x="574" y="654"/>
                    <a:pt x="574" y="654"/>
                    <a:pt x="574" y="654"/>
                  </a:cubicBezTo>
                  <a:cubicBezTo>
                    <a:pt x="594" y="706"/>
                    <a:pt x="594" y="706"/>
                    <a:pt x="594" y="706"/>
                  </a:cubicBezTo>
                  <a:cubicBezTo>
                    <a:pt x="566" y="726"/>
                    <a:pt x="566" y="726"/>
                    <a:pt x="566" y="726"/>
                  </a:cubicBezTo>
                  <a:cubicBezTo>
                    <a:pt x="562" y="778"/>
                    <a:pt x="562" y="778"/>
                    <a:pt x="562" y="778"/>
                  </a:cubicBezTo>
                  <a:cubicBezTo>
                    <a:pt x="562" y="778"/>
                    <a:pt x="506" y="842"/>
                    <a:pt x="498" y="846"/>
                  </a:cubicBezTo>
                  <a:cubicBezTo>
                    <a:pt x="490" y="850"/>
                    <a:pt x="354" y="1158"/>
                    <a:pt x="354" y="1158"/>
                  </a:cubicBezTo>
                  <a:cubicBezTo>
                    <a:pt x="362" y="1210"/>
                    <a:pt x="362" y="1210"/>
                    <a:pt x="362" y="1210"/>
                  </a:cubicBezTo>
                  <a:cubicBezTo>
                    <a:pt x="362" y="1210"/>
                    <a:pt x="354" y="1254"/>
                    <a:pt x="354" y="1258"/>
                  </a:cubicBezTo>
                  <a:cubicBezTo>
                    <a:pt x="354" y="1262"/>
                    <a:pt x="290" y="1310"/>
                    <a:pt x="290" y="1310"/>
                  </a:cubicBezTo>
                  <a:cubicBezTo>
                    <a:pt x="290" y="1342"/>
                    <a:pt x="290" y="1342"/>
                    <a:pt x="290" y="1342"/>
                  </a:cubicBezTo>
                  <a:cubicBezTo>
                    <a:pt x="306" y="1358"/>
                    <a:pt x="306" y="1358"/>
                    <a:pt x="306" y="1358"/>
                  </a:cubicBezTo>
                  <a:cubicBezTo>
                    <a:pt x="304" y="1423"/>
                    <a:pt x="304" y="1423"/>
                    <a:pt x="304" y="1423"/>
                  </a:cubicBezTo>
                  <a:cubicBezTo>
                    <a:pt x="255" y="1476"/>
                    <a:pt x="255" y="1476"/>
                    <a:pt x="255" y="1476"/>
                  </a:cubicBezTo>
                  <a:cubicBezTo>
                    <a:pt x="213" y="1492"/>
                    <a:pt x="213" y="1492"/>
                    <a:pt x="213" y="1492"/>
                  </a:cubicBezTo>
                  <a:cubicBezTo>
                    <a:pt x="182" y="1476"/>
                    <a:pt x="182" y="1476"/>
                    <a:pt x="182" y="1476"/>
                  </a:cubicBezTo>
                  <a:cubicBezTo>
                    <a:pt x="104" y="1492"/>
                    <a:pt x="104" y="1492"/>
                    <a:pt x="104" y="1492"/>
                  </a:cubicBezTo>
                  <a:cubicBezTo>
                    <a:pt x="104" y="1492"/>
                    <a:pt x="0" y="1439"/>
                    <a:pt x="0" y="1434"/>
                  </a:cubicBezTo>
                  <a:cubicBezTo>
                    <a:pt x="0" y="1404"/>
                    <a:pt x="0" y="1404"/>
                    <a:pt x="0" y="1404"/>
                  </a:cubicBezTo>
                  <a:cubicBezTo>
                    <a:pt x="18" y="1394"/>
                    <a:pt x="18" y="1394"/>
                    <a:pt x="18" y="1394"/>
                  </a:cubicBezTo>
                  <a:cubicBezTo>
                    <a:pt x="22" y="1362"/>
                    <a:pt x="22" y="1362"/>
                    <a:pt x="22" y="1362"/>
                  </a:cubicBezTo>
                  <a:cubicBezTo>
                    <a:pt x="66" y="1338"/>
                    <a:pt x="66" y="1338"/>
                    <a:pt x="66" y="1338"/>
                  </a:cubicBezTo>
                  <a:cubicBezTo>
                    <a:pt x="66" y="1306"/>
                    <a:pt x="66" y="1306"/>
                    <a:pt x="66" y="1306"/>
                  </a:cubicBezTo>
                  <a:cubicBezTo>
                    <a:pt x="94" y="1278"/>
                    <a:pt x="94" y="1278"/>
                    <a:pt x="94" y="1278"/>
                  </a:cubicBezTo>
                  <a:cubicBezTo>
                    <a:pt x="94" y="1242"/>
                    <a:pt x="94" y="1242"/>
                    <a:pt x="94" y="1242"/>
                  </a:cubicBezTo>
                  <a:cubicBezTo>
                    <a:pt x="150" y="1186"/>
                    <a:pt x="150" y="1186"/>
                    <a:pt x="150" y="1186"/>
                  </a:cubicBezTo>
                  <a:cubicBezTo>
                    <a:pt x="146" y="1142"/>
                    <a:pt x="146" y="1142"/>
                    <a:pt x="146" y="1142"/>
                  </a:cubicBezTo>
                  <a:cubicBezTo>
                    <a:pt x="218" y="1094"/>
                    <a:pt x="218" y="1094"/>
                    <a:pt x="218" y="1094"/>
                  </a:cubicBezTo>
                  <a:cubicBezTo>
                    <a:pt x="210" y="1030"/>
                    <a:pt x="210" y="1030"/>
                    <a:pt x="210" y="1030"/>
                  </a:cubicBezTo>
                  <a:cubicBezTo>
                    <a:pt x="254" y="1014"/>
                    <a:pt x="254" y="1014"/>
                    <a:pt x="254" y="1014"/>
                  </a:cubicBezTo>
                  <a:cubicBezTo>
                    <a:pt x="274" y="962"/>
                    <a:pt x="274" y="962"/>
                    <a:pt x="274" y="962"/>
                  </a:cubicBezTo>
                  <a:cubicBezTo>
                    <a:pt x="274" y="898"/>
                    <a:pt x="274" y="898"/>
                    <a:pt x="274" y="898"/>
                  </a:cubicBezTo>
                  <a:cubicBezTo>
                    <a:pt x="310" y="874"/>
                    <a:pt x="310" y="874"/>
                    <a:pt x="310" y="874"/>
                  </a:cubicBezTo>
                  <a:cubicBezTo>
                    <a:pt x="322" y="874"/>
                    <a:pt x="322" y="874"/>
                    <a:pt x="322" y="874"/>
                  </a:cubicBezTo>
                  <a:cubicBezTo>
                    <a:pt x="326" y="890"/>
                    <a:pt x="326" y="890"/>
                    <a:pt x="326" y="890"/>
                  </a:cubicBezTo>
                  <a:cubicBezTo>
                    <a:pt x="358" y="882"/>
                    <a:pt x="358" y="882"/>
                    <a:pt x="358" y="882"/>
                  </a:cubicBezTo>
                  <a:cubicBezTo>
                    <a:pt x="390" y="810"/>
                    <a:pt x="390" y="810"/>
                    <a:pt x="390" y="810"/>
                  </a:cubicBezTo>
                  <a:cubicBezTo>
                    <a:pt x="426" y="794"/>
                    <a:pt x="426" y="794"/>
                    <a:pt x="426" y="794"/>
                  </a:cubicBezTo>
                  <a:cubicBezTo>
                    <a:pt x="426" y="754"/>
                    <a:pt x="426" y="754"/>
                    <a:pt x="426" y="754"/>
                  </a:cubicBezTo>
                  <a:cubicBezTo>
                    <a:pt x="434" y="718"/>
                    <a:pt x="434" y="718"/>
                    <a:pt x="434" y="718"/>
                  </a:cubicBezTo>
                  <a:cubicBezTo>
                    <a:pt x="398" y="690"/>
                    <a:pt x="398" y="690"/>
                    <a:pt x="398" y="690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78" y="658"/>
                    <a:pt x="378" y="658"/>
                    <a:pt x="378" y="658"/>
                  </a:cubicBezTo>
                  <a:cubicBezTo>
                    <a:pt x="378" y="558"/>
                    <a:pt x="378" y="558"/>
                    <a:pt x="378" y="558"/>
                  </a:cubicBezTo>
                  <a:cubicBezTo>
                    <a:pt x="334" y="538"/>
                    <a:pt x="334" y="538"/>
                    <a:pt x="334" y="538"/>
                  </a:cubicBezTo>
                  <a:cubicBezTo>
                    <a:pt x="330" y="490"/>
                    <a:pt x="330" y="490"/>
                    <a:pt x="330" y="490"/>
                  </a:cubicBezTo>
                  <a:cubicBezTo>
                    <a:pt x="362" y="434"/>
                    <a:pt x="362" y="434"/>
                    <a:pt x="362" y="434"/>
                  </a:cubicBezTo>
                  <a:cubicBezTo>
                    <a:pt x="358" y="422"/>
                    <a:pt x="358" y="422"/>
                    <a:pt x="358" y="422"/>
                  </a:cubicBezTo>
                  <a:cubicBezTo>
                    <a:pt x="278" y="438"/>
                    <a:pt x="278" y="438"/>
                    <a:pt x="278" y="438"/>
                  </a:cubicBezTo>
                  <a:cubicBezTo>
                    <a:pt x="282" y="410"/>
                    <a:pt x="282" y="410"/>
                    <a:pt x="282" y="410"/>
                  </a:cubicBezTo>
                  <a:cubicBezTo>
                    <a:pt x="298" y="382"/>
                    <a:pt x="298" y="382"/>
                    <a:pt x="298" y="382"/>
                  </a:cubicBezTo>
                  <a:cubicBezTo>
                    <a:pt x="278" y="358"/>
                    <a:pt x="278" y="358"/>
                    <a:pt x="278" y="358"/>
                  </a:cubicBezTo>
                  <a:cubicBezTo>
                    <a:pt x="278" y="322"/>
                    <a:pt x="278" y="322"/>
                    <a:pt x="278" y="322"/>
                  </a:cubicBezTo>
                  <a:cubicBezTo>
                    <a:pt x="290" y="310"/>
                    <a:pt x="290" y="310"/>
                    <a:pt x="290" y="310"/>
                  </a:cubicBezTo>
                  <a:cubicBezTo>
                    <a:pt x="242" y="250"/>
                    <a:pt x="242" y="250"/>
                    <a:pt x="242" y="250"/>
                  </a:cubicBezTo>
                  <a:cubicBezTo>
                    <a:pt x="250" y="198"/>
                    <a:pt x="250" y="198"/>
                    <a:pt x="250" y="198"/>
                  </a:cubicBezTo>
                  <a:cubicBezTo>
                    <a:pt x="214" y="146"/>
                    <a:pt x="214" y="146"/>
                    <a:pt x="214" y="146"/>
                  </a:cubicBezTo>
                  <a:cubicBezTo>
                    <a:pt x="242" y="106"/>
                    <a:pt x="242" y="106"/>
                    <a:pt x="242" y="106"/>
                  </a:cubicBezTo>
                  <a:cubicBezTo>
                    <a:pt x="234" y="78"/>
                    <a:pt x="234" y="78"/>
                    <a:pt x="234" y="78"/>
                  </a:cubicBezTo>
                  <a:cubicBezTo>
                    <a:pt x="234" y="55"/>
                    <a:pt x="234" y="55"/>
                    <a:pt x="234" y="55"/>
                  </a:cubicBezTo>
                  <a:cubicBezTo>
                    <a:pt x="281" y="47"/>
                    <a:pt x="281" y="47"/>
                    <a:pt x="281" y="47"/>
                  </a:cubicBezTo>
                  <a:cubicBezTo>
                    <a:pt x="302" y="68"/>
                    <a:pt x="302" y="68"/>
                    <a:pt x="302" y="68"/>
                  </a:cubicBezTo>
                  <a:cubicBezTo>
                    <a:pt x="354" y="62"/>
                    <a:pt x="354" y="62"/>
                    <a:pt x="354" y="62"/>
                  </a:cubicBezTo>
                  <a:cubicBezTo>
                    <a:pt x="396" y="52"/>
                    <a:pt x="396" y="52"/>
                    <a:pt x="396" y="52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32" y="0"/>
                    <a:pt x="432" y="0"/>
                    <a:pt x="432" y="0"/>
                  </a:cubicBezTo>
                  <a:cubicBezTo>
                    <a:pt x="474" y="36"/>
                    <a:pt x="474" y="36"/>
                    <a:pt x="474" y="36"/>
                  </a:cubicBezTo>
                  <a:cubicBezTo>
                    <a:pt x="511" y="26"/>
                    <a:pt x="511" y="26"/>
                    <a:pt x="511" y="26"/>
                  </a:cubicBezTo>
                  <a:cubicBezTo>
                    <a:pt x="584" y="16"/>
                    <a:pt x="584" y="16"/>
                    <a:pt x="584" y="16"/>
                  </a:cubicBezTo>
                  <a:cubicBezTo>
                    <a:pt x="625" y="26"/>
                    <a:pt x="625" y="26"/>
                    <a:pt x="625" y="26"/>
                  </a:cubicBezTo>
                  <a:cubicBezTo>
                    <a:pt x="646" y="10"/>
                    <a:pt x="646" y="10"/>
                    <a:pt x="646" y="10"/>
                  </a:cubicBezTo>
                  <a:cubicBezTo>
                    <a:pt x="703" y="6"/>
                    <a:pt x="703" y="6"/>
                    <a:pt x="703" y="6"/>
                  </a:cubicBezTo>
                  <a:cubicBezTo>
                    <a:pt x="730" y="234"/>
                    <a:pt x="730" y="234"/>
                    <a:pt x="730" y="234"/>
                  </a:cubicBezTo>
                  <a:cubicBezTo>
                    <a:pt x="730" y="354"/>
                    <a:pt x="730" y="354"/>
                    <a:pt x="730" y="354"/>
                  </a:cubicBezTo>
                  <a:lnTo>
                    <a:pt x="758" y="39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" name="ตาก">
              <a:extLst>
                <a:ext uri="{FF2B5EF4-FFF2-40B4-BE49-F238E27FC236}">
                  <a16:creationId xmlns:a16="http://schemas.microsoft.com/office/drawing/2014/main" id="{9FC3A502-E773-4FFB-BBB1-1DED4E0E0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271" y="1984626"/>
              <a:ext cx="630955" cy="1020500"/>
            </a:xfrm>
            <a:custGeom>
              <a:avLst/>
              <a:gdLst>
                <a:gd name="T0" fmla="*/ 1513 w 1539"/>
                <a:gd name="T1" fmla="*/ 913 h 2499"/>
                <a:gd name="T2" fmla="*/ 1388 w 1539"/>
                <a:gd name="T3" fmla="*/ 965 h 2499"/>
                <a:gd name="T4" fmla="*/ 1325 w 1539"/>
                <a:gd name="T5" fmla="*/ 1132 h 2499"/>
                <a:gd name="T6" fmla="*/ 1211 w 1539"/>
                <a:gd name="T7" fmla="*/ 1283 h 2499"/>
                <a:gd name="T8" fmla="*/ 1101 w 1539"/>
                <a:gd name="T9" fmla="*/ 1273 h 2499"/>
                <a:gd name="T10" fmla="*/ 1122 w 1539"/>
                <a:gd name="T11" fmla="*/ 1362 h 2499"/>
                <a:gd name="T12" fmla="*/ 1179 w 1539"/>
                <a:gd name="T13" fmla="*/ 1523 h 2499"/>
                <a:gd name="T14" fmla="*/ 1211 w 1539"/>
                <a:gd name="T15" fmla="*/ 1659 h 2499"/>
                <a:gd name="T16" fmla="*/ 1188 w 1539"/>
                <a:gd name="T17" fmla="*/ 1806 h 2499"/>
                <a:gd name="T18" fmla="*/ 1231 w 1539"/>
                <a:gd name="T19" fmla="*/ 1904 h 2499"/>
                <a:gd name="T20" fmla="*/ 1200 w 1539"/>
                <a:gd name="T21" fmla="*/ 2081 h 2499"/>
                <a:gd name="T22" fmla="*/ 1179 w 1539"/>
                <a:gd name="T23" fmla="*/ 2175 h 2499"/>
                <a:gd name="T24" fmla="*/ 1143 w 1539"/>
                <a:gd name="T25" fmla="*/ 2316 h 2499"/>
                <a:gd name="T26" fmla="*/ 1112 w 1539"/>
                <a:gd name="T27" fmla="*/ 2499 h 2499"/>
                <a:gd name="T28" fmla="*/ 1002 w 1539"/>
                <a:gd name="T29" fmla="*/ 2353 h 2499"/>
                <a:gd name="T30" fmla="*/ 894 w 1539"/>
                <a:gd name="T31" fmla="*/ 2198 h 2499"/>
                <a:gd name="T32" fmla="*/ 799 w 1539"/>
                <a:gd name="T33" fmla="*/ 2061 h 2499"/>
                <a:gd name="T34" fmla="*/ 715 w 1539"/>
                <a:gd name="T35" fmla="*/ 2029 h 2499"/>
                <a:gd name="T36" fmla="*/ 764 w 1539"/>
                <a:gd name="T37" fmla="*/ 1827 h 2499"/>
                <a:gd name="T38" fmla="*/ 760 w 1539"/>
                <a:gd name="T39" fmla="*/ 1735 h 2499"/>
                <a:gd name="T40" fmla="*/ 768 w 1539"/>
                <a:gd name="T41" fmla="*/ 1683 h 2499"/>
                <a:gd name="T42" fmla="*/ 808 w 1539"/>
                <a:gd name="T43" fmla="*/ 1615 h 2499"/>
                <a:gd name="T44" fmla="*/ 936 w 1539"/>
                <a:gd name="T45" fmla="*/ 1623 h 2499"/>
                <a:gd name="T46" fmla="*/ 1028 w 1539"/>
                <a:gd name="T47" fmla="*/ 1479 h 2499"/>
                <a:gd name="T48" fmla="*/ 1028 w 1539"/>
                <a:gd name="T49" fmla="*/ 1399 h 2499"/>
                <a:gd name="T50" fmla="*/ 948 w 1539"/>
                <a:gd name="T51" fmla="*/ 1331 h 2499"/>
                <a:gd name="T52" fmla="*/ 848 w 1539"/>
                <a:gd name="T53" fmla="*/ 1471 h 2499"/>
                <a:gd name="T54" fmla="*/ 792 w 1539"/>
                <a:gd name="T55" fmla="*/ 1387 h 2499"/>
                <a:gd name="T56" fmla="*/ 804 w 1539"/>
                <a:gd name="T57" fmla="*/ 1295 h 2499"/>
                <a:gd name="T58" fmla="*/ 708 w 1539"/>
                <a:gd name="T59" fmla="*/ 1127 h 2499"/>
                <a:gd name="T60" fmla="*/ 636 w 1539"/>
                <a:gd name="T61" fmla="*/ 1059 h 2499"/>
                <a:gd name="T62" fmla="*/ 660 w 1539"/>
                <a:gd name="T63" fmla="*/ 939 h 2499"/>
                <a:gd name="T64" fmla="*/ 648 w 1539"/>
                <a:gd name="T65" fmla="*/ 839 h 2499"/>
                <a:gd name="T66" fmla="*/ 524 w 1539"/>
                <a:gd name="T67" fmla="*/ 751 h 2499"/>
                <a:gd name="T68" fmla="*/ 324 w 1539"/>
                <a:gd name="T69" fmla="*/ 507 h 2499"/>
                <a:gd name="T70" fmla="*/ 264 w 1539"/>
                <a:gd name="T71" fmla="*/ 403 h 2499"/>
                <a:gd name="T72" fmla="*/ 192 w 1539"/>
                <a:gd name="T73" fmla="*/ 323 h 2499"/>
                <a:gd name="T74" fmla="*/ 16 w 1539"/>
                <a:gd name="T75" fmla="*/ 131 h 2499"/>
                <a:gd name="T76" fmla="*/ 21 w 1539"/>
                <a:gd name="T77" fmla="*/ 63 h 2499"/>
                <a:gd name="T78" fmla="*/ 141 w 1539"/>
                <a:gd name="T79" fmla="*/ 37 h 2499"/>
                <a:gd name="T80" fmla="*/ 230 w 1539"/>
                <a:gd name="T81" fmla="*/ 73 h 2499"/>
                <a:gd name="T82" fmla="*/ 298 w 1539"/>
                <a:gd name="T83" fmla="*/ 209 h 2499"/>
                <a:gd name="T84" fmla="*/ 444 w 1539"/>
                <a:gd name="T85" fmla="*/ 272 h 2499"/>
                <a:gd name="T86" fmla="*/ 512 w 1539"/>
                <a:gd name="T87" fmla="*/ 402 h 2499"/>
                <a:gd name="T88" fmla="*/ 512 w 1539"/>
                <a:gd name="T89" fmla="*/ 459 h 2499"/>
                <a:gd name="T90" fmla="*/ 553 w 1539"/>
                <a:gd name="T91" fmla="*/ 564 h 2499"/>
                <a:gd name="T92" fmla="*/ 710 w 1539"/>
                <a:gd name="T93" fmla="*/ 532 h 2499"/>
                <a:gd name="T94" fmla="*/ 715 w 1539"/>
                <a:gd name="T95" fmla="*/ 402 h 2499"/>
                <a:gd name="T96" fmla="*/ 694 w 1539"/>
                <a:gd name="T97" fmla="*/ 199 h 2499"/>
                <a:gd name="T98" fmla="*/ 694 w 1539"/>
                <a:gd name="T99" fmla="*/ 42 h 2499"/>
                <a:gd name="T100" fmla="*/ 772 w 1539"/>
                <a:gd name="T101" fmla="*/ 73 h 2499"/>
                <a:gd name="T102" fmla="*/ 830 w 1539"/>
                <a:gd name="T103" fmla="*/ 58 h 2499"/>
                <a:gd name="T104" fmla="*/ 882 w 1539"/>
                <a:gd name="T105" fmla="*/ 141 h 2499"/>
                <a:gd name="T106" fmla="*/ 830 w 1539"/>
                <a:gd name="T107" fmla="*/ 183 h 2499"/>
                <a:gd name="T108" fmla="*/ 830 w 1539"/>
                <a:gd name="T109" fmla="*/ 386 h 2499"/>
                <a:gd name="T110" fmla="*/ 1002 w 1539"/>
                <a:gd name="T111" fmla="*/ 345 h 2499"/>
                <a:gd name="T112" fmla="*/ 1085 w 1539"/>
                <a:gd name="T113" fmla="*/ 360 h 2499"/>
                <a:gd name="T114" fmla="*/ 1231 w 1539"/>
                <a:gd name="T115" fmla="*/ 480 h 2499"/>
                <a:gd name="T116" fmla="*/ 1341 w 1539"/>
                <a:gd name="T117" fmla="*/ 423 h 2499"/>
                <a:gd name="T118" fmla="*/ 1392 w 1539"/>
                <a:gd name="T119" fmla="*/ 550 h 2499"/>
                <a:gd name="T120" fmla="*/ 1430 w 1539"/>
                <a:gd name="T121" fmla="*/ 710 h 2499"/>
                <a:gd name="T122" fmla="*/ 1492 w 1539"/>
                <a:gd name="T123" fmla="*/ 814 h 2499"/>
                <a:gd name="T124" fmla="*/ 1539 w 1539"/>
                <a:gd name="T125" fmla="*/ 871 h 2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39" h="2499">
                  <a:moveTo>
                    <a:pt x="1539" y="871"/>
                  </a:moveTo>
                  <a:cubicBezTo>
                    <a:pt x="1536" y="876"/>
                    <a:pt x="1536" y="876"/>
                    <a:pt x="1536" y="876"/>
                  </a:cubicBezTo>
                  <a:cubicBezTo>
                    <a:pt x="1513" y="913"/>
                    <a:pt x="1513" y="913"/>
                    <a:pt x="1513" y="913"/>
                  </a:cubicBezTo>
                  <a:cubicBezTo>
                    <a:pt x="1451" y="913"/>
                    <a:pt x="1451" y="913"/>
                    <a:pt x="1451" y="913"/>
                  </a:cubicBezTo>
                  <a:cubicBezTo>
                    <a:pt x="1445" y="965"/>
                    <a:pt x="1445" y="965"/>
                    <a:pt x="1445" y="965"/>
                  </a:cubicBezTo>
                  <a:cubicBezTo>
                    <a:pt x="1388" y="965"/>
                    <a:pt x="1388" y="965"/>
                    <a:pt x="1388" y="965"/>
                  </a:cubicBezTo>
                  <a:cubicBezTo>
                    <a:pt x="1367" y="997"/>
                    <a:pt x="1367" y="997"/>
                    <a:pt x="1367" y="997"/>
                  </a:cubicBezTo>
                  <a:cubicBezTo>
                    <a:pt x="1378" y="1033"/>
                    <a:pt x="1378" y="1033"/>
                    <a:pt x="1378" y="1033"/>
                  </a:cubicBezTo>
                  <a:cubicBezTo>
                    <a:pt x="1325" y="1132"/>
                    <a:pt x="1325" y="1132"/>
                    <a:pt x="1325" y="1132"/>
                  </a:cubicBezTo>
                  <a:cubicBezTo>
                    <a:pt x="1325" y="1221"/>
                    <a:pt x="1325" y="1221"/>
                    <a:pt x="1325" y="1221"/>
                  </a:cubicBezTo>
                  <a:cubicBezTo>
                    <a:pt x="1284" y="1221"/>
                    <a:pt x="1284" y="1221"/>
                    <a:pt x="1284" y="1221"/>
                  </a:cubicBezTo>
                  <a:cubicBezTo>
                    <a:pt x="1211" y="1283"/>
                    <a:pt x="1211" y="1283"/>
                    <a:pt x="1211" y="1283"/>
                  </a:cubicBezTo>
                  <a:cubicBezTo>
                    <a:pt x="1143" y="1283"/>
                    <a:pt x="1143" y="1283"/>
                    <a:pt x="1143" y="1283"/>
                  </a:cubicBezTo>
                  <a:cubicBezTo>
                    <a:pt x="1117" y="1263"/>
                    <a:pt x="1117" y="1263"/>
                    <a:pt x="1117" y="1263"/>
                  </a:cubicBezTo>
                  <a:cubicBezTo>
                    <a:pt x="1101" y="1273"/>
                    <a:pt x="1101" y="1273"/>
                    <a:pt x="1101" y="1273"/>
                  </a:cubicBezTo>
                  <a:cubicBezTo>
                    <a:pt x="1101" y="1294"/>
                    <a:pt x="1101" y="1294"/>
                    <a:pt x="1101" y="1294"/>
                  </a:cubicBezTo>
                  <a:cubicBezTo>
                    <a:pt x="1127" y="1325"/>
                    <a:pt x="1127" y="1325"/>
                    <a:pt x="1127" y="1325"/>
                  </a:cubicBezTo>
                  <a:cubicBezTo>
                    <a:pt x="1127" y="1325"/>
                    <a:pt x="1122" y="1356"/>
                    <a:pt x="1122" y="1362"/>
                  </a:cubicBezTo>
                  <a:cubicBezTo>
                    <a:pt x="1122" y="1367"/>
                    <a:pt x="1158" y="1383"/>
                    <a:pt x="1158" y="1383"/>
                  </a:cubicBezTo>
                  <a:cubicBezTo>
                    <a:pt x="1148" y="1471"/>
                    <a:pt x="1148" y="1471"/>
                    <a:pt x="1148" y="1471"/>
                  </a:cubicBezTo>
                  <a:cubicBezTo>
                    <a:pt x="1179" y="1523"/>
                    <a:pt x="1179" y="1523"/>
                    <a:pt x="1179" y="1523"/>
                  </a:cubicBezTo>
                  <a:cubicBezTo>
                    <a:pt x="1148" y="1586"/>
                    <a:pt x="1148" y="1586"/>
                    <a:pt x="1148" y="1586"/>
                  </a:cubicBezTo>
                  <a:cubicBezTo>
                    <a:pt x="1179" y="1596"/>
                    <a:pt x="1179" y="1596"/>
                    <a:pt x="1179" y="1596"/>
                  </a:cubicBezTo>
                  <a:cubicBezTo>
                    <a:pt x="1211" y="1659"/>
                    <a:pt x="1211" y="1659"/>
                    <a:pt x="1211" y="1659"/>
                  </a:cubicBezTo>
                  <a:cubicBezTo>
                    <a:pt x="1211" y="1659"/>
                    <a:pt x="1174" y="1742"/>
                    <a:pt x="1174" y="1748"/>
                  </a:cubicBezTo>
                  <a:cubicBezTo>
                    <a:pt x="1174" y="1753"/>
                    <a:pt x="1190" y="1784"/>
                    <a:pt x="1190" y="1784"/>
                  </a:cubicBezTo>
                  <a:cubicBezTo>
                    <a:pt x="1188" y="1806"/>
                    <a:pt x="1188" y="1806"/>
                    <a:pt x="1188" y="1806"/>
                  </a:cubicBezTo>
                  <a:cubicBezTo>
                    <a:pt x="1185" y="1858"/>
                    <a:pt x="1185" y="1858"/>
                    <a:pt x="1185" y="1858"/>
                  </a:cubicBezTo>
                  <a:cubicBezTo>
                    <a:pt x="1185" y="1862"/>
                    <a:pt x="1185" y="1862"/>
                    <a:pt x="1185" y="1862"/>
                  </a:cubicBezTo>
                  <a:cubicBezTo>
                    <a:pt x="1231" y="1904"/>
                    <a:pt x="1231" y="1904"/>
                    <a:pt x="1231" y="1904"/>
                  </a:cubicBezTo>
                  <a:cubicBezTo>
                    <a:pt x="1231" y="1977"/>
                    <a:pt x="1231" y="1977"/>
                    <a:pt x="1231" y="1977"/>
                  </a:cubicBezTo>
                  <a:cubicBezTo>
                    <a:pt x="1200" y="2008"/>
                    <a:pt x="1200" y="2008"/>
                    <a:pt x="1200" y="2008"/>
                  </a:cubicBezTo>
                  <a:cubicBezTo>
                    <a:pt x="1200" y="2081"/>
                    <a:pt x="1200" y="2081"/>
                    <a:pt x="1200" y="2081"/>
                  </a:cubicBezTo>
                  <a:cubicBezTo>
                    <a:pt x="1153" y="2107"/>
                    <a:pt x="1153" y="2107"/>
                    <a:pt x="1153" y="2107"/>
                  </a:cubicBezTo>
                  <a:cubicBezTo>
                    <a:pt x="1158" y="2139"/>
                    <a:pt x="1158" y="2139"/>
                    <a:pt x="1158" y="2139"/>
                  </a:cubicBezTo>
                  <a:cubicBezTo>
                    <a:pt x="1179" y="2175"/>
                    <a:pt x="1179" y="2175"/>
                    <a:pt x="1179" y="2175"/>
                  </a:cubicBezTo>
                  <a:cubicBezTo>
                    <a:pt x="1158" y="2207"/>
                    <a:pt x="1158" y="2207"/>
                    <a:pt x="1158" y="2207"/>
                  </a:cubicBezTo>
                  <a:cubicBezTo>
                    <a:pt x="1169" y="2274"/>
                    <a:pt x="1169" y="2274"/>
                    <a:pt x="1169" y="2274"/>
                  </a:cubicBezTo>
                  <a:cubicBezTo>
                    <a:pt x="1143" y="2316"/>
                    <a:pt x="1143" y="2316"/>
                    <a:pt x="1143" y="2316"/>
                  </a:cubicBezTo>
                  <a:cubicBezTo>
                    <a:pt x="1148" y="2363"/>
                    <a:pt x="1148" y="2363"/>
                    <a:pt x="1148" y="2363"/>
                  </a:cubicBezTo>
                  <a:cubicBezTo>
                    <a:pt x="1122" y="2400"/>
                    <a:pt x="1122" y="2400"/>
                    <a:pt x="1122" y="2400"/>
                  </a:cubicBezTo>
                  <a:cubicBezTo>
                    <a:pt x="1112" y="2499"/>
                    <a:pt x="1112" y="2499"/>
                    <a:pt x="1112" y="2499"/>
                  </a:cubicBezTo>
                  <a:cubicBezTo>
                    <a:pt x="1065" y="2410"/>
                    <a:pt x="1065" y="2410"/>
                    <a:pt x="1065" y="2410"/>
                  </a:cubicBezTo>
                  <a:cubicBezTo>
                    <a:pt x="1012" y="2394"/>
                    <a:pt x="1012" y="2394"/>
                    <a:pt x="1012" y="2394"/>
                  </a:cubicBezTo>
                  <a:cubicBezTo>
                    <a:pt x="1002" y="2353"/>
                    <a:pt x="1002" y="2353"/>
                    <a:pt x="1002" y="2353"/>
                  </a:cubicBezTo>
                  <a:cubicBezTo>
                    <a:pt x="898" y="2243"/>
                    <a:pt x="898" y="2243"/>
                    <a:pt x="898" y="2243"/>
                  </a:cubicBezTo>
                  <a:cubicBezTo>
                    <a:pt x="898" y="2201"/>
                    <a:pt x="898" y="2201"/>
                    <a:pt x="898" y="2201"/>
                  </a:cubicBezTo>
                  <a:cubicBezTo>
                    <a:pt x="898" y="2200"/>
                    <a:pt x="896" y="2199"/>
                    <a:pt x="894" y="2198"/>
                  </a:cubicBezTo>
                  <a:cubicBezTo>
                    <a:pt x="885" y="2190"/>
                    <a:pt x="856" y="2175"/>
                    <a:pt x="856" y="2175"/>
                  </a:cubicBezTo>
                  <a:cubicBezTo>
                    <a:pt x="861" y="2149"/>
                    <a:pt x="861" y="2149"/>
                    <a:pt x="861" y="2149"/>
                  </a:cubicBezTo>
                  <a:cubicBezTo>
                    <a:pt x="799" y="2061"/>
                    <a:pt x="799" y="2061"/>
                    <a:pt x="799" y="2061"/>
                  </a:cubicBezTo>
                  <a:cubicBezTo>
                    <a:pt x="762" y="2061"/>
                    <a:pt x="762" y="2061"/>
                    <a:pt x="762" y="2061"/>
                  </a:cubicBezTo>
                  <a:cubicBezTo>
                    <a:pt x="741" y="2034"/>
                    <a:pt x="741" y="2034"/>
                    <a:pt x="741" y="2034"/>
                  </a:cubicBezTo>
                  <a:cubicBezTo>
                    <a:pt x="715" y="2029"/>
                    <a:pt x="715" y="2029"/>
                    <a:pt x="715" y="2029"/>
                  </a:cubicBezTo>
                  <a:cubicBezTo>
                    <a:pt x="708" y="1991"/>
                    <a:pt x="708" y="1991"/>
                    <a:pt x="708" y="1991"/>
                  </a:cubicBezTo>
                  <a:cubicBezTo>
                    <a:pt x="711" y="1983"/>
                    <a:pt x="711" y="1983"/>
                    <a:pt x="711" y="1983"/>
                  </a:cubicBezTo>
                  <a:cubicBezTo>
                    <a:pt x="764" y="1827"/>
                    <a:pt x="764" y="1827"/>
                    <a:pt x="764" y="1827"/>
                  </a:cubicBezTo>
                  <a:cubicBezTo>
                    <a:pt x="744" y="1827"/>
                    <a:pt x="744" y="1827"/>
                    <a:pt x="744" y="1827"/>
                  </a:cubicBezTo>
                  <a:cubicBezTo>
                    <a:pt x="736" y="1787"/>
                    <a:pt x="736" y="1787"/>
                    <a:pt x="736" y="1787"/>
                  </a:cubicBezTo>
                  <a:cubicBezTo>
                    <a:pt x="760" y="1735"/>
                    <a:pt x="760" y="1735"/>
                    <a:pt x="760" y="1735"/>
                  </a:cubicBezTo>
                  <a:cubicBezTo>
                    <a:pt x="716" y="1679"/>
                    <a:pt x="716" y="1679"/>
                    <a:pt x="716" y="1679"/>
                  </a:cubicBezTo>
                  <a:cubicBezTo>
                    <a:pt x="740" y="1647"/>
                    <a:pt x="740" y="1647"/>
                    <a:pt x="740" y="1647"/>
                  </a:cubicBezTo>
                  <a:cubicBezTo>
                    <a:pt x="768" y="1683"/>
                    <a:pt x="768" y="1683"/>
                    <a:pt x="768" y="1683"/>
                  </a:cubicBezTo>
                  <a:cubicBezTo>
                    <a:pt x="776" y="1659"/>
                    <a:pt x="776" y="1659"/>
                    <a:pt x="776" y="1659"/>
                  </a:cubicBezTo>
                  <a:cubicBezTo>
                    <a:pt x="808" y="1655"/>
                    <a:pt x="808" y="1655"/>
                    <a:pt x="808" y="1655"/>
                  </a:cubicBezTo>
                  <a:cubicBezTo>
                    <a:pt x="808" y="1615"/>
                    <a:pt x="808" y="1615"/>
                    <a:pt x="808" y="1615"/>
                  </a:cubicBezTo>
                  <a:cubicBezTo>
                    <a:pt x="840" y="1591"/>
                    <a:pt x="840" y="1591"/>
                    <a:pt x="840" y="1591"/>
                  </a:cubicBezTo>
                  <a:cubicBezTo>
                    <a:pt x="920" y="1599"/>
                    <a:pt x="920" y="1599"/>
                    <a:pt x="920" y="1599"/>
                  </a:cubicBezTo>
                  <a:cubicBezTo>
                    <a:pt x="936" y="1623"/>
                    <a:pt x="936" y="1623"/>
                    <a:pt x="936" y="1623"/>
                  </a:cubicBezTo>
                  <a:cubicBezTo>
                    <a:pt x="972" y="1595"/>
                    <a:pt x="972" y="1595"/>
                    <a:pt x="972" y="1595"/>
                  </a:cubicBezTo>
                  <a:cubicBezTo>
                    <a:pt x="976" y="1507"/>
                    <a:pt x="976" y="1507"/>
                    <a:pt x="976" y="1507"/>
                  </a:cubicBezTo>
                  <a:cubicBezTo>
                    <a:pt x="1028" y="1479"/>
                    <a:pt x="1028" y="1479"/>
                    <a:pt x="1028" y="1479"/>
                  </a:cubicBezTo>
                  <a:cubicBezTo>
                    <a:pt x="1032" y="1435"/>
                    <a:pt x="1032" y="1435"/>
                    <a:pt x="1032" y="1435"/>
                  </a:cubicBezTo>
                  <a:cubicBezTo>
                    <a:pt x="1052" y="1423"/>
                    <a:pt x="1052" y="1423"/>
                    <a:pt x="1052" y="1423"/>
                  </a:cubicBezTo>
                  <a:cubicBezTo>
                    <a:pt x="1028" y="1399"/>
                    <a:pt x="1028" y="1399"/>
                    <a:pt x="1028" y="1399"/>
                  </a:cubicBezTo>
                  <a:cubicBezTo>
                    <a:pt x="1036" y="1363"/>
                    <a:pt x="1036" y="1363"/>
                    <a:pt x="1036" y="1363"/>
                  </a:cubicBezTo>
                  <a:cubicBezTo>
                    <a:pt x="1000" y="1327"/>
                    <a:pt x="1000" y="1327"/>
                    <a:pt x="1000" y="1327"/>
                  </a:cubicBezTo>
                  <a:cubicBezTo>
                    <a:pt x="948" y="1331"/>
                    <a:pt x="948" y="1331"/>
                    <a:pt x="948" y="1331"/>
                  </a:cubicBezTo>
                  <a:cubicBezTo>
                    <a:pt x="912" y="1399"/>
                    <a:pt x="912" y="1399"/>
                    <a:pt x="912" y="1399"/>
                  </a:cubicBezTo>
                  <a:cubicBezTo>
                    <a:pt x="876" y="1395"/>
                    <a:pt x="876" y="1395"/>
                    <a:pt x="876" y="1395"/>
                  </a:cubicBezTo>
                  <a:cubicBezTo>
                    <a:pt x="848" y="1471"/>
                    <a:pt x="848" y="1471"/>
                    <a:pt x="848" y="1471"/>
                  </a:cubicBezTo>
                  <a:cubicBezTo>
                    <a:pt x="820" y="1467"/>
                    <a:pt x="820" y="1467"/>
                    <a:pt x="820" y="1467"/>
                  </a:cubicBezTo>
                  <a:cubicBezTo>
                    <a:pt x="808" y="1395"/>
                    <a:pt x="808" y="1395"/>
                    <a:pt x="808" y="1395"/>
                  </a:cubicBezTo>
                  <a:cubicBezTo>
                    <a:pt x="792" y="1387"/>
                    <a:pt x="792" y="1387"/>
                    <a:pt x="792" y="1387"/>
                  </a:cubicBezTo>
                  <a:cubicBezTo>
                    <a:pt x="804" y="1347"/>
                    <a:pt x="804" y="1347"/>
                    <a:pt x="804" y="1347"/>
                  </a:cubicBezTo>
                  <a:cubicBezTo>
                    <a:pt x="780" y="1339"/>
                    <a:pt x="780" y="1339"/>
                    <a:pt x="780" y="1339"/>
                  </a:cubicBezTo>
                  <a:cubicBezTo>
                    <a:pt x="804" y="1295"/>
                    <a:pt x="804" y="1295"/>
                    <a:pt x="804" y="1295"/>
                  </a:cubicBezTo>
                  <a:cubicBezTo>
                    <a:pt x="732" y="1207"/>
                    <a:pt x="732" y="1207"/>
                    <a:pt x="732" y="1207"/>
                  </a:cubicBezTo>
                  <a:cubicBezTo>
                    <a:pt x="740" y="1171"/>
                    <a:pt x="740" y="1171"/>
                    <a:pt x="740" y="1171"/>
                  </a:cubicBezTo>
                  <a:cubicBezTo>
                    <a:pt x="708" y="1127"/>
                    <a:pt x="708" y="1127"/>
                    <a:pt x="708" y="1127"/>
                  </a:cubicBezTo>
                  <a:cubicBezTo>
                    <a:pt x="672" y="1127"/>
                    <a:pt x="672" y="1127"/>
                    <a:pt x="672" y="1127"/>
                  </a:cubicBezTo>
                  <a:cubicBezTo>
                    <a:pt x="676" y="1083"/>
                    <a:pt x="676" y="1083"/>
                    <a:pt x="676" y="1083"/>
                  </a:cubicBezTo>
                  <a:cubicBezTo>
                    <a:pt x="636" y="1059"/>
                    <a:pt x="636" y="1059"/>
                    <a:pt x="636" y="1059"/>
                  </a:cubicBezTo>
                  <a:cubicBezTo>
                    <a:pt x="632" y="1023"/>
                    <a:pt x="632" y="1023"/>
                    <a:pt x="632" y="1023"/>
                  </a:cubicBezTo>
                  <a:cubicBezTo>
                    <a:pt x="664" y="983"/>
                    <a:pt x="664" y="983"/>
                    <a:pt x="664" y="983"/>
                  </a:cubicBezTo>
                  <a:cubicBezTo>
                    <a:pt x="660" y="939"/>
                    <a:pt x="660" y="939"/>
                    <a:pt x="660" y="939"/>
                  </a:cubicBezTo>
                  <a:cubicBezTo>
                    <a:pt x="692" y="903"/>
                    <a:pt x="692" y="903"/>
                    <a:pt x="692" y="903"/>
                  </a:cubicBezTo>
                  <a:cubicBezTo>
                    <a:pt x="692" y="871"/>
                    <a:pt x="692" y="871"/>
                    <a:pt x="692" y="871"/>
                  </a:cubicBezTo>
                  <a:cubicBezTo>
                    <a:pt x="648" y="839"/>
                    <a:pt x="648" y="839"/>
                    <a:pt x="648" y="839"/>
                  </a:cubicBezTo>
                  <a:cubicBezTo>
                    <a:pt x="644" y="803"/>
                    <a:pt x="644" y="803"/>
                    <a:pt x="644" y="803"/>
                  </a:cubicBezTo>
                  <a:cubicBezTo>
                    <a:pt x="592" y="751"/>
                    <a:pt x="592" y="751"/>
                    <a:pt x="592" y="751"/>
                  </a:cubicBezTo>
                  <a:cubicBezTo>
                    <a:pt x="524" y="751"/>
                    <a:pt x="524" y="751"/>
                    <a:pt x="524" y="751"/>
                  </a:cubicBezTo>
                  <a:cubicBezTo>
                    <a:pt x="488" y="711"/>
                    <a:pt x="488" y="711"/>
                    <a:pt x="488" y="711"/>
                  </a:cubicBezTo>
                  <a:cubicBezTo>
                    <a:pt x="484" y="663"/>
                    <a:pt x="484" y="663"/>
                    <a:pt x="484" y="663"/>
                  </a:cubicBezTo>
                  <a:cubicBezTo>
                    <a:pt x="324" y="507"/>
                    <a:pt x="324" y="507"/>
                    <a:pt x="324" y="507"/>
                  </a:cubicBezTo>
                  <a:cubicBezTo>
                    <a:pt x="324" y="439"/>
                    <a:pt x="324" y="439"/>
                    <a:pt x="324" y="439"/>
                  </a:cubicBezTo>
                  <a:cubicBezTo>
                    <a:pt x="300" y="439"/>
                    <a:pt x="300" y="439"/>
                    <a:pt x="300" y="439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8" y="379"/>
                    <a:pt x="268" y="379"/>
                    <a:pt x="268" y="379"/>
                  </a:cubicBezTo>
                  <a:cubicBezTo>
                    <a:pt x="216" y="323"/>
                    <a:pt x="216" y="323"/>
                    <a:pt x="216" y="323"/>
                  </a:cubicBezTo>
                  <a:cubicBezTo>
                    <a:pt x="192" y="323"/>
                    <a:pt x="192" y="323"/>
                    <a:pt x="192" y="323"/>
                  </a:cubicBezTo>
                  <a:cubicBezTo>
                    <a:pt x="148" y="287"/>
                    <a:pt x="148" y="287"/>
                    <a:pt x="148" y="287"/>
                  </a:cubicBezTo>
                  <a:cubicBezTo>
                    <a:pt x="144" y="259"/>
                    <a:pt x="144" y="259"/>
                    <a:pt x="144" y="259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115" y="63"/>
                    <a:pt x="115" y="63"/>
                    <a:pt x="115" y="63"/>
                  </a:cubicBezTo>
                  <a:cubicBezTo>
                    <a:pt x="141" y="37"/>
                    <a:pt x="141" y="37"/>
                    <a:pt x="141" y="37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230" y="73"/>
                    <a:pt x="230" y="73"/>
                    <a:pt x="230" y="73"/>
                  </a:cubicBezTo>
                  <a:cubicBezTo>
                    <a:pt x="230" y="73"/>
                    <a:pt x="251" y="157"/>
                    <a:pt x="251" y="162"/>
                  </a:cubicBezTo>
                  <a:cubicBezTo>
                    <a:pt x="251" y="166"/>
                    <a:pt x="281" y="190"/>
                    <a:pt x="302" y="206"/>
                  </a:cubicBezTo>
                  <a:cubicBezTo>
                    <a:pt x="298" y="209"/>
                    <a:pt x="298" y="209"/>
                    <a:pt x="298" y="209"/>
                  </a:cubicBezTo>
                  <a:cubicBezTo>
                    <a:pt x="298" y="209"/>
                    <a:pt x="340" y="287"/>
                    <a:pt x="345" y="292"/>
                  </a:cubicBezTo>
                  <a:cubicBezTo>
                    <a:pt x="350" y="298"/>
                    <a:pt x="402" y="303"/>
                    <a:pt x="407" y="298"/>
                  </a:cubicBezTo>
                  <a:cubicBezTo>
                    <a:pt x="413" y="292"/>
                    <a:pt x="444" y="272"/>
                    <a:pt x="444" y="272"/>
                  </a:cubicBezTo>
                  <a:cubicBezTo>
                    <a:pt x="486" y="272"/>
                    <a:pt x="486" y="272"/>
                    <a:pt x="486" y="272"/>
                  </a:cubicBezTo>
                  <a:cubicBezTo>
                    <a:pt x="501" y="319"/>
                    <a:pt x="501" y="319"/>
                    <a:pt x="501" y="319"/>
                  </a:cubicBezTo>
                  <a:cubicBezTo>
                    <a:pt x="512" y="402"/>
                    <a:pt x="512" y="402"/>
                    <a:pt x="512" y="402"/>
                  </a:cubicBezTo>
                  <a:cubicBezTo>
                    <a:pt x="486" y="412"/>
                    <a:pt x="486" y="412"/>
                    <a:pt x="486" y="412"/>
                  </a:cubicBezTo>
                  <a:cubicBezTo>
                    <a:pt x="486" y="433"/>
                    <a:pt x="486" y="433"/>
                    <a:pt x="486" y="433"/>
                  </a:cubicBezTo>
                  <a:cubicBezTo>
                    <a:pt x="512" y="459"/>
                    <a:pt x="512" y="459"/>
                    <a:pt x="512" y="459"/>
                  </a:cubicBezTo>
                  <a:cubicBezTo>
                    <a:pt x="507" y="512"/>
                    <a:pt x="507" y="512"/>
                    <a:pt x="507" y="512"/>
                  </a:cubicBezTo>
                  <a:cubicBezTo>
                    <a:pt x="543" y="532"/>
                    <a:pt x="543" y="532"/>
                    <a:pt x="543" y="532"/>
                  </a:cubicBezTo>
                  <a:cubicBezTo>
                    <a:pt x="553" y="564"/>
                    <a:pt x="553" y="564"/>
                    <a:pt x="553" y="564"/>
                  </a:cubicBezTo>
                  <a:cubicBezTo>
                    <a:pt x="590" y="569"/>
                    <a:pt x="590" y="569"/>
                    <a:pt x="590" y="569"/>
                  </a:cubicBezTo>
                  <a:cubicBezTo>
                    <a:pt x="626" y="543"/>
                    <a:pt x="626" y="543"/>
                    <a:pt x="626" y="543"/>
                  </a:cubicBezTo>
                  <a:cubicBezTo>
                    <a:pt x="710" y="532"/>
                    <a:pt x="710" y="532"/>
                    <a:pt x="710" y="532"/>
                  </a:cubicBezTo>
                  <a:cubicBezTo>
                    <a:pt x="720" y="485"/>
                    <a:pt x="720" y="485"/>
                    <a:pt x="720" y="485"/>
                  </a:cubicBezTo>
                  <a:cubicBezTo>
                    <a:pt x="699" y="449"/>
                    <a:pt x="699" y="449"/>
                    <a:pt x="699" y="449"/>
                  </a:cubicBezTo>
                  <a:cubicBezTo>
                    <a:pt x="715" y="402"/>
                    <a:pt x="715" y="402"/>
                    <a:pt x="715" y="402"/>
                  </a:cubicBezTo>
                  <a:cubicBezTo>
                    <a:pt x="684" y="350"/>
                    <a:pt x="684" y="350"/>
                    <a:pt x="684" y="350"/>
                  </a:cubicBezTo>
                  <a:cubicBezTo>
                    <a:pt x="699" y="282"/>
                    <a:pt x="699" y="282"/>
                    <a:pt x="699" y="282"/>
                  </a:cubicBezTo>
                  <a:cubicBezTo>
                    <a:pt x="694" y="199"/>
                    <a:pt x="694" y="199"/>
                    <a:pt x="694" y="199"/>
                  </a:cubicBezTo>
                  <a:cubicBezTo>
                    <a:pt x="658" y="58"/>
                    <a:pt x="658" y="58"/>
                    <a:pt x="658" y="58"/>
                  </a:cubicBezTo>
                  <a:cubicBezTo>
                    <a:pt x="673" y="32"/>
                    <a:pt x="673" y="32"/>
                    <a:pt x="673" y="32"/>
                  </a:cubicBezTo>
                  <a:cubicBezTo>
                    <a:pt x="694" y="42"/>
                    <a:pt x="694" y="42"/>
                    <a:pt x="694" y="42"/>
                  </a:cubicBezTo>
                  <a:cubicBezTo>
                    <a:pt x="694" y="42"/>
                    <a:pt x="720" y="63"/>
                    <a:pt x="726" y="63"/>
                  </a:cubicBezTo>
                  <a:cubicBezTo>
                    <a:pt x="731" y="63"/>
                    <a:pt x="746" y="47"/>
                    <a:pt x="746" y="47"/>
                  </a:cubicBezTo>
                  <a:cubicBezTo>
                    <a:pt x="772" y="73"/>
                    <a:pt x="772" y="73"/>
                    <a:pt x="772" y="73"/>
                  </a:cubicBezTo>
                  <a:cubicBezTo>
                    <a:pt x="783" y="47"/>
                    <a:pt x="783" y="47"/>
                    <a:pt x="783" y="47"/>
                  </a:cubicBezTo>
                  <a:cubicBezTo>
                    <a:pt x="809" y="26"/>
                    <a:pt x="809" y="26"/>
                    <a:pt x="809" y="26"/>
                  </a:cubicBezTo>
                  <a:cubicBezTo>
                    <a:pt x="830" y="58"/>
                    <a:pt x="830" y="58"/>
                    <a:pt x="830" y="58"/>
                  </a:cubicBezTo>
                  <a:cubicBezTo>
                    <a:pt x="834" y="58"/>
                    <a:pt x="834" y="58"/>
                    <a:pt x="834" y="58"/>
                  </a:cubicBezTo>
                  <a:cubicBezTo>
                    <a:pt x="830" y="73"/>
                    <a:pt x="830" y="73"/>
                    <a:pt x="830" y="73"/>
                  </a:cubicBezTo>
                  <a:cubicBezTo>
                    <a:pt x="882" y="141"/>
                    <a:pt x="882" y="141"/>
                    <a:pt x="882" y="141"/>
                  </a:cubicBezTo>
                  <a:cubicBezTo>
                    <a:pt x="877" y="167"/>
                    <a:pt x="877" y="167"/>
                    <a:pt x="877" y="167"/>
                  </a:cubicBezTo>
                  <a:cubicBezTo>
                    <a:pt x="846" y="167"/>
                    <a:pt x="846" y="167"/>
                    <a:pt x="846" y="167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30" y="246"/>
                    <a:pt x="830" y="246"/>
                    <a:pt x="830" y="246"/>
                  </a:cubicBezTo>
                  <a:cubicBezTo>
                    <a:pt x="846" y="319"/>
                    <a:pt x="846" y="319"/>
                    <a:pt x="846" y="319"/>
                  </a:cubicBezTo>
                  <a:cubicBezTo>
                    <a:pt x="830" y="386"/>
                    <a:pt x="830" y="386"/>
                    <a:pt x="830" y="386"/>
                  </a:cubicBezTo>
                  <a:cubicBezTo>
                    <a:pt x="830" y="386"/>
                    <a:pt x="877" y="371"/>
                    <a:pt x="882" y="365"/>
                  </a:cubicBezTo>
                  <a:cubicBezTo>
                    <a:pt x="887" y="360"/>
                    <a:pt x="960" y="324"/>
                    <a:pt x="960" y="324"/>
                  </a:cubicBezTo>
                  <a:cubicBezTo>
                    <a:pt x="1002" y="345"/>
                    <a:pt x="1002" y="345"/>
                    <a:pt x="1002" y="345"/>
                  </a:cubicBezTo>
                  <a:cubicBezTo>
                    <a:pt x="1034" y="307"/>
                    <a:pt x="1034" y="307"/>
                    <a:pt x="1034" y="307"/>
                  </a:cubicBezTo>
                  <a:cubicBezTo>
                    <a:pt x="1049" y="360"/>
                    <a:pt x="1049" y="360"/>
                    <a:pt x="1049" y="360"/>
                  </a:cubicBezTo>
                  <a:cubicBezTo>
                    <a:pt x="1085" y="360"/>
                    <a:pt x="1085" y="360"/>
                    <a:pt x="1085" y="360"/>
                  </a:cubicBezTo>
                  <a:cubicBezTo>
                    <a:pt x="1174" y="454"/>
                    <a:pt x="1174" y="454"/>
                    <a:pt x="1174" y="454"/>
                  </a:cubicBezTo>
                  <a:cubicBezTo>
                    <a:pt x="1211" y="454"/>
                    <a:pt x="1211" y="454"/>
                    <a:pt x="1211" y="454"/>
                  </a:cubicBezTo>
                  <a:cubicBezTo>
                    <a:pt x="1231" y="480"/>
                    <a:pt x="1231" y="480"/>
                    <a:pt x="1231" y="480"/>
                  </a:cubicBezTo>
                  <a:cubicBezTo>
                    <a:pt x="1268" y="480"/>
                    <a:pt x="1268" y="480"/>
                    <a:pt x="1268" y="480"/>
                  </a:cubicBezTo>
                  <a:cubicBezTo>
                    <a:pt x="1304" y="423"/>
                    <a:pt x="1304" y="423"/>
                    <a:pt x="1304" y="423"/>
                  </a:cubicBezTo>
                  <a:cubicBezTo>
                    <a:pt x="1341" y="423"/>
                    <a:pt x="1341" y="423"/>
                    <a:pt x="1341" y="423"/>
                  </a:cubicBezTo>
                  <a:cubicBezTo>
                    <a:pt x="1341" y="454"/>
                    <a:pt x="1341" y="454"/>
                    <a:pt x="1341" y="454"/>
                  </a:cubicBezTo>
                  <a:cubicBezTo>
                    <a:pt x="1362" y="538"/>
                    <a:pt x="1362" y="538"/>
                    <a:pt x="1362" y="538"/>
                  </a:cubicBezTo>
                  <a:cubicBezTo>
                    <a:pt x="1392" y="550"/>
                    <a:pt x="1392" y="550"/>
                    <a:pt x="1392" y="550"/>
                  </a:cubicBezTo>
                  <a:cubicBezTo>
                    <a:pt x="1388" y="663"/>
                    <a:pt x="1388" y="663"/>
                    <a:pt x="1388" y="663"/>
                  </a:cubicBezTo>
                  <a:cubicBezTo>
                    <a:pt x="1398" y="710"/>
                    <a:pt x="1398" y="710"/>
                    <a:pt x="1398" y="710"/>
                  </a:cubicBezTo>
                  <a:cubicBezTo>
                    <a:pt x="1430" y="710"/>
                    <a:pt x="1430" y="710"/>
                    <a:pt x="1430" y="710"/>
                  </a:cubicBezTo>
                  <a:cubicBezTo>
                    <a:pt x="1461" y="725"/>
                    <a:pt x="1461" y="725"/>
                    <a:pt x="1461" y="725"/>
                  </a:cubicBezTo>
                  <a:cubicBezTo>
                    <a:pt x="1451" y="762"/>
                    <a:pt x="1451" y="762"/>
                    <a:pt x="1451" y="762"/>
                  </a:cubicBezTo>
                  <a:cubicBezTo>
                    <a:pt x="1492" y="814"/>
                    <a:pt x="1492" y="814"/>
                    <a:pt x="1492" y="814"/>
                  </a:cubicBezTo>
                  <a:cubicBezTo>
                    <a:pt x="1513" y="814"/>
                    <a:pt x="1513" y="814"/>
                    <a:pt x="1513" y="814"/>
                  </a:cubicBezTo>
                  <a:cubicBezTo>
                    <a:pt x="1521" y="831"/>
                    <a:pt x="1521" y="831"/>
                    <a:pt x="1521" y="831"/>
                  </a:cubicBezTo>
                  <a:lnTo>
                    <a:pt x="1539" y="87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" name="กาญจนบุรี">
              <a:extLst>
                <a:ext uri="{FF2B5EF4-FFF2-40B4-BE49-F238E27FC236}">
                  <a16:creationId xmlns:a16="http://schemas.microsoft.com/office/drawing/2014/main" id="{4B2C3D7E-E196-4375-9EED-8DF74BAF8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724" y="2813098"/>
              <a:ext cx="618152" cy="726055"/>
            </a:xfrm>
            <a:custGeom>
              <a:avLst/>
              <a:gdLst>
                <a:gd name="T0" fmla="*/ 1507 w 1509"/>
                <a:gd name="T1" fmla="*/ 1567 h 1780"/>
                <a:gd name="T2" fmla="*/ 1378 w 1509"/>
                <a:gd name="T3" fmla="*/ 1680 h 1780"/>
                <a:gd name="T4" fmla="*/ 1264 w 1509"/>
                <a:gd name="T5" fmla="*/ 1721 h 1780"/>
                <a:gd name="T6" fmla="*/ 1138 w 1509"/>
                <a:gd name="T7" fmla="*/ 1701 h 1780"/>
                <a:gd name="T8" fmla="*/ 1013 w 1509"/>
                <a:gd name="T9" fmla="*/ 1737 h 1780"/>
                <a:gd name="T10" fmla="*/ 924 w 1509"/>
                <a:gd name="T11" fmla="*/ 1747 h 1780"/>
                <a:gd name="T12" fmla="*/ 872 w 1509"/>
                <a:gd name="T13" fmla="*/ 1759 h 1780"/>
                <a:gd name="T14" fmla="*/ 832 w 1509"/>
                <a:gd name="T15" fmla="*/ 1667 h 1780"/>
                <a:gd name="T16" fmla="*/ 816 w 1509"/>
                <a:gd name="T17" fmla="*/ 1611 h 1780"/>
                <a:gd name="T18" fmla="*/ 744 w 1509"/>
                <a:gd name="T19" fmla="*/ 1571 h 1780"/>
                <a:gd name="T20" fmla="*/ 692 w 1509"/>
                <a:gd name="T21" fmla="*/ 1483 h 1780"/>
                <a:gd name="T22" fmla="*/ 612 w 1509"/>
                <a:gd name="T23" fmla="*/ 1411 h 1780"/>
                <a:gd name="T24" fmla="*/ 476 w 1509"/>
                <a:gd name="T25" fmla="*/ 1299 h 1780"/>
                <a:gd name="T26" fmla="*/ 368 w 1509"/>
                <a:gd name="T27" fmla="*/ 1219 h 1780"/>
                <a:gd name="T28" fmla="*/ 348 w 1509"/>
                <a:gd name="T29" fmla="*/ 1179 h 1780"/>
                <a:gd name="T30" fmla="*/ 244 w 1509"/>
                <a:gd name="T31" fmla="*/ 1031 h 1780"/>
                <a:gd name="T32" fmla="*/ 140 w 1509"/>
                <a:gd name="T33" fmla="*/ 883 h 1780"/>
                <a:gd name="T34" fmla="*/ 68 w 1509"/>
                <a:gd name="T35" fmla="*/ 726 h 1780"/>
                <a:gd name="T36" fmla="*/ 48 w 1509"/>
                <a:gd name="T37" fmla="*/ 686 h 1780"/>
                <a:gd name="T38" fmla="*/ 48 w 1509"/>
                <a:gd name="T39" fmla="*/ 634 h 1780"/>
                <a:gd name="T40" fmla="*/ 28 w 1509"/>
                <a:gd name="T41" fmla="*/ 606 h 1780"/>
                <a:gd name="T42" fmla="*/ 0 w 1509"/>
                <a:gd name="T43" fmla="*/ 506 h 1780"/>
                <a:gd name="T44" fmla="*/ 16 w 1509"/>
                <a:gd name="T45" fmla="*/ 390 h 1780"/>
                <a:gd name="T46" fmla="*/ 108 w 1509"/>
                <a:gd name="T47" fmla="*/ 350 h 1780"/>
                <a:gd name="T48" fmla="*/ 196 w 1509"/>
                <a:gd name="T49" fmla="*/ 366 h 1780"/>
                <a:gd name="T50" fmla="*/ 188 w 1509"/>
                <a:gd name="T51" fmla="*/ 298 h 1780"/>
                <a:gd name="T52" fmla="*/ 236 w 1509"/>
                <a:gd name="T53" fmla="*/ 266 h 1780"/>
                <a:gd name="T54" fmla="*/ 336 w 1509"/>
                <a:gd name="T55" fmla="*/ 290 h 1780"/>
                <a:gd name="T56" fmla="*/ 360 w 1509"/>
                <a:gd name="T57" fmla="*/ 142 h 1780"/>
                <a:gd name="T58" fmla="*/ 361 w 1509"/>
                <a:gd name="T59" fmla="*/ 5 h 1780"/>
                <a:gd name="T60" fmla="*/ 419 w 1509"/>
                <a:gd name="T61" fmla="*/ 32 h 1780"/>
                <a:gd name="T62" fmla="*/ 476 w 1509"/>
                <a:gd name="T63" fmla="*/ 146 h 1780"/>
                <a:gd name="T64" fmla="*/ 518 w 1509"/>
                <a:gd name="T65" fmla="*/ 172 h 1780"/>
                <a:gd name="T66" fmla="*/ 622 w 1509"/>
                <a:gd name="T67" fmla="*/ 324 h 1780"/>
                <a:gd name="T68" fmla="*/ 685 w 1509"/>
                <a:gd name="T69" fmla="*/ 381 h 1780"/>
                <a:gd name="T70" fmla="*/ 737 w 1509"/>
                <a:gd name="T71" fmla="*/ 553 h 1780"/>
                <a:gd name="T72" fmla="*/ 841 w 1509"/>
                <a:gd name="T73" fmla="*/ 564 h 1780"/>
                <a:gd name="T74" fmla="*/ 893 w 1509"/>
                <a:gd name="T75" fmla="*/ 585 h 1780"/>
                <a:gd name="T76" fmla="*/ 945 w 1509"/>
                <a:gd name="T77" fmla="*/ 616 h 1780"/>
                <a:gd name="T78" fmla="*/ 977 w 1509"/>
                <a:gd name="T79" fmla="*/ 610 h 1780"/>
                <a:gd name="T80" fmla="*/ 1008 w 1509"/>
                <a:gd name="T81" fmla="*/ 704 h 1780"/>
                <a:gd name="T82" fmla="*/ 1050 w 1509"/>
                <a:gd name="T83" fmla="*/ 809 h 1780"/>
                <a:gd name="T84" fmla="*/ 1123 w 1509"/>
                <a:gd name="T85" fmla="*/ 856 h 1780"/>
                <a:gd name="T86" fmla="*/ 1232 w 1509"/>
                <a:gd name="T87" fmla="*/ 850 h 1780"/>
                <a:gd name="T88" fmla="*/ 1321 w 1509"/>
                <a:gd name="T89" fmla="*/ 762 h 1780"/>
                <a:gd name="T90" fmla="*/ 1420 w 1509"/>
                <a:gd name="T91" fmla="*/ 882 h 1780"/>
                <a:gd name="T92" fmla="*/ 1430 w 1509"/>
                <a:gd name="T93" fmla="*/ 960 h 1780"/>
                <a:gd name="T94" fmla="*/ 1456 w 1509"/>
                <a:gd name="T95" fmla="*/ 1054 h 1780"/>
                <a:gd name="T96" fmla="*/ 1399 w 1509"/>
                <a:gd name="T97" fmla="*/ 1356 h 1780"/>
                <a:gd name="T98" fmla="*/ 1442 w 1509"/>
                <a:gd name="T99" fmla="*/ 1446 h 1780"/>
                <a:gd name="T100" fmla="*/ 1483 w 1509"/>
                <a:gd name="T101" fmla="*/ 1476 h 1780"/>
                <a:gd name="T102" fmla="*/ 1481 w 1509"/>
                <a:gd name="T103" fmla="*/ 1527 h 1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09" h="1780">
                  <a:moveTo>
                    <a:pt x="1509" y="1565"/>
                  </a:moveTo>
                  <a:cubicBezTo>
                    <a:pt x="1507" y="1567"/>
                    <a:pt x="1507" y="1567"/>
                    <a:pt x="1507" y="1567"/>
                  </a:cubicBezTo>
                  <a:cubicBezTo>
                    <a:pt x="1436" y="1674"/>
                    <a:pt x="1436" y="1674"/>
                    <a:pt x="1436" y="1674"/>
                  </a:cubicBezTo>
                  <a:cubicBezTo>
                    <a:pt x="1378" y="1680"/>
                    <a:pt x="1378" y="1680"/>
                    <a:pt x="1378" y="1680"/>
                  </a:cubicBezTo>
                  <a:cubicBezTo>
                    <a:pt x="1321" y="1654"/>
                    <a:pt x="1321" y="1654"/>
                    <a:pt x="1321" y="1654"/>
                  </a:cubicBezTo>
                  <a:cubicBezTo>
                    <a:pt x="1321" y="1654"/>
                    <a:pt x="1269" y="1716"/>
                    <a:pt x="1264" y="1721"/>
                  </a:cubicBezTo>
                  <a:cubicBezTo>
                    <a:pt x="1258" y="1727"/>
                    <a:pt x="1175" y="1727"/>
                    <a:pt x="1175" y="1727"/>
                  </a:cubicBezTo>
                  <a:cubicBezTo>
                    <a:pt x="1138" y="1701"/>
                    <a:pt x="1138" y="1701"/>
                    <a:pt x="1138" y="1701"/>
                  </a:cubicBezTo>
                  <a:cubicBezTo>
                    <a:pt x="1076" y="1737"/>
                    <a:pt x="1076" y="1737"/>
                    <a:pt x="1076" y="1737"/>
                  </a:cubicBezTo>
                  <a:cubicBezTo>
                    <a:pt x="1013" y="1737"/>
                    <a:pt x="1013" y="1737"/>
                    <a:pt x="1013" y="1737"/>
                  </a:cubicBezTo>
                  <a:cubicBezTo>
                    <a:pt x="966" y="1753"/>
                    <a:pt x="966" y="1753"/>
                    <a:pt x="966" y="1753"/>
                  </a:cubicBezTo>
                  <a:cubicBezTo>
                    <a:pt x="924" y="1747"/>
                    <a:pt x="924" y="1747"/>
                    <a:pt x="924" y="1747"/>
                  </a:cubicBezTo>
                  <a:cubicBezTo>
                    <a:pt x="872" y="1780"/>
                    <a:pt x="872" y="1780"/>
                    <a:pt x="872" y="1780"/>
                  </a:cubicBezTo>
                  <a:cubicBezTo>
                    <a:pt x="872" y="1759"/>
                    <a:pt x="872" y="1759"/>
                    <a:pt x="872" y="1759"/>
                  </a:cubicBezTo>
                  <a:cubicBezTo>
                    <a:pt x="828" y="1723"/>
                    <a:pt x="828" y="1723"/>
                    <a:pt x="828" y="1723"/>
                  </a:cubicBezTo>
                  <a:cubicBezTo>
                    <a:pt x="832" y="1667"/>
                    <a:pt x="832" y="1667"/>
                    <a:pt x="832" y="1667"/>
                  </a:cubicBezTo>
                  <a:cubicBezTo>
                    <a:pt x="816" y="1667"/>
                    <a:pt x="816" y="1667"/>
                    <a:pt x="816" y="1667"/>
                  </a:cubicBezTo>
                  <a:cubicBezTo>
                    <a:pt x="816" y="1611"/>
                    <a:pt x="816" y="1611"/>
                    <a:pt x="816" y="1611"/>
                  </a:cubicBezTo>
                  <a:cubicBezTo>
                    <a:pt x="792" y="1611"/>
                    <a:pt x="792" y="1611"/>
                    <a:pt x="792" y="1611"/>
                  </a:cubicBezTo>
                  <a:cubicBezTo>
                    <a:pt x="792" y="1611"/>
                    <a:pt x="784" y="1579"/>
                    <a:pt x="744" y="1571"/>
                  </a:cubicBezTo>
                  <a:cubicBezTo>
                    <a:pt x="740" y="1559"/>
                    <a:pt x="724" y="1495"/>
                    <a:pt x="724" y="1495"/>
                  </a:cubicBezTo>
                  <a:cubicBezTo>
                    <a:pt x="692" y="1483"/>
                    <a:pt x="692" y="1483"/>
                    <a:pt x="692" y="1483"/>
                  </a:cubicBezTo>
                  <a:cubicBezTo>
                    <a:pt x="692" y="1431"/>
                    <a:pt x="692" y="1431"/>
                    <a:pt x="692" y="1431"/>
                  </a:cubicBezTo>
                  <a:cubicBezTo>
                    <a:pt x="612" y="1411"/>
                    <a:pt x="612" y="1411"/>
                    <a:pt x="612" y="1411"/>
                  </a:cubicBezTo>
                  <a:cubicBezTo>
                    <a:pt x="612" y="1383"/>
                    <a:pt x="612" y="1383"/>
                    <a:pt x="612" y="1383"/>
                  </a:cubicBezTo>
                  <a:cubicBezTo>
                    <a:pt x="476" y="1299"/>
                    <a:pt x="476" y="1299"/>
                    <a:pt x="476" y="1299"/>
                  </a:cubicBezTo>
                  <a:cubicBezTo>
                    <a:pt x="468" y="1275"/>
                    <a:pt x="468" y="1275"/>
                    <a:pt x="468" y="1275"/>
                  </a:cubicBezTo>
                  <a:cubicBezTo>
                    <a:pt x="368" y="1219"/>
                    <a:pt x="368" y="1219"/>
                    <a:pt x="368" y="1219"/>
                  </a:cubicBezTo>
                  <a:cubicBezTo>
                    <a:pt x="368" y="1175"/>
                    <a:pt x="368" y="1175"/>
                    <a:pt x="368" y="1175"/>
                  </a:cubicBezTo>
                  <a:cubicBezTo>
                    <a:pt x="348" y="1179"/>
                    <a:pt x="348" y="1179"/>
                    <a:pt x="348" y="1179"/>
                  </a:cubicBezTo>
                  <a:cubicBezTo>
                    <a:pt x="280" y="1023"/>
                    <a:pt x="280" y="1023"/>
                    <a:pt x="280" y="1023"/>
                  </a:cubicBezTo>
                  <a:cubicBezTo>
                    <a:pt x="244" y="1031"/>
                    <a:pt x="244" y="1031"/>
                    <a:pt x="244" y="1031"/>
                  </a:cubicBezTo>
                  <a:cubicBezTo>
                    <a:pt x="244" y="983"/>
                    <a:pt x="244" y="983"/>
                    <a:pt x="244" y="983"/>
                  </a:cubicBezTo>
                  <a:cubicBezTo>
                    <a:pt x="244" y="983"/>
                    <a:pt x="228" y="947"/>
                    <a:pt x="140" y="883"/>
                  </a:cubicBezTo>
                  <a:cubicBezTo>
                    <a:pt x="104" y="851"/>
                    <a:pt x="60" y="754"/>
                    <a:pt x="60" y="754"/>
                  </a:cubicBezTo>
                  <a:cubicBezTo>
                    <a:pt x="68" y="726"/>
                    <a:pt x="68" y="726"/>
                    <a:pt x="68" y="726"/>
                  </a:cubicBezTo>
                  <a:cubicBezTo>
                    <a:pt x="48" y="707"/>
                    <a:pt x="48" y="707"/>
                    <a:pt x="48" y="707"/>
                  </a:cubicBezTo>
                  <a:cubicBezTo>
                    <a:pt x="48" y="686"/>
                    <a:pt x="48" y="686"/>
                    <a:pt x="48" y="686"/>
                  </a:cubicBezTo>
                  <a:cubicBezTo>
                    <a:pt x="60" y="670"/>
                    <a:pt x="60" y="670"/>
                    <a:pt x="60" y="670"/>
                  </a:cubicBezTo>
                  <a:cubicBezTo>
                    <a:pt x="48" y="634"/>
                    <a:pt x="48" y="634"/>
                    <a:pt x="48" y="634"/>
                  </a:cubicBezTo>
                  <a:cubicBezTo>
                    <a:pt x="28" y="626"/>
                    <a:pt x="28" y="626"/>
                    <a:pt x="28" y="626"/>
                  </a:cubicBezTo>
                  <a:cubicBezTo>
                    <a:pt x="28" y="606"/>
                    <a:pt x="28" y="606"/>
                    <a:pt x="28" y="606"/>
                  </a:cubicBezTo>
                  <a:cubicBezTo>
                    <a:pt x="48" y="566"/>
                    <a:pt x="48" y="566"/>
                    <a:pt x="48" y="566"/>
                  </a:cubicBezTo>
                  <a:cubicBezTo>
                    <a:pt x="0" y="506"/>
                    <a:pt x="0" y="506"/>
                    <a:pt x="0" y="506"/>
                  </a:cubicBezTo>
                  <a:cubicBezTo>
                    <a:pt x="28" y="434"/>
                    <a:pt x="28" y="434"/>
                    <a:pt x="28" y="434"/>
                  </a:cubicBezTo>
                  <a:cubicBezTo>
                    <a:pt x="16" y="390"/>
                    <a:pt x="16" y="390"/>
                    <a:pt x="16" y="390"/>
                  </a:cubicBezTo>
                  <a:cubicBezTo>
                    <a:pt x="72" y="390"/>
                    <a:pt x="72" y="390"/>
                    <a:pt x="72" y="390"/>
                  </a:cubicBezTo>
                  <a:cubicBezTo>
                    <a:pt x="72" y="390"/>
                    <a:pt x="96" y="362"/>
                    <a:pt x="108" y="350"/>
                  </a:cubicBezTo>
                  <a:cubicBezTo>
                    <a:pt x="108" y="322"/>
                    <a:pt x="108" y="322"/>
                    <a:pt x="108" y="322"/>
                  </a:cubicBezTo>
                  <a:cubicBezTo>
                    <a:pt x="108" y="322"/>
                    <a:pt x="168" y="326"/>
                    <a:pt x="196" y="366"/>
                  </a:cubicBezTo>
                  <a:cubicBezTo>
                    <a:pt x="210" y="357"/>
                    <a:pt x="215" y="355"/>
                    <a:pt x="216" y="354"/>
                  </a:cubicBezTo>
                  <a:cubicBezTo>
                    <a:pt x="188" y="298"/>
                    <a:pt x="188" y="298"/>
                    <a:pt x="188" y="298"/>
                  </a:cubicBezTo>
                  <a:cubicBezTo>
                    <a:pt x="208" y="266"/>
                    <a:pt x="208" y="266"/>
                    <a:pt x="208" y="266"/>
                  </a:cubicBezTo>
                  <a:cubicBezTo>
                    <a:pt x="236" y="266"/>
                    <a:pt x="236" y="266"/>
                    <a:pt x="236" y="266"/>
                  </a:cubicBezTo>
                  <a:cubicBezTo>
                    <a:pt x="288" y="250"/>
                    <a:pt x="288" y="250"/>
                    <a:pt x="288" y="250"/>
                  </a:cubicBezTo>
                  <a:cubicBezTo>
                    <a:pt x="336" y="290"/>
                    <a:pt x="336" y="290"/>
                    <a:pt x="336" y="290"/>
                  </a:cubicBezTo>
                  <a:cubicBezTo>
                    <a:pt x="360" y="266"/>
                    <a:pt x="360" y="266"/>
                    <a:pt x="360" y="266"/>
                  </a:cubicBezTo>
                  <a:cubicBezTo>
                    <a:pt x="360" y="142"/>
                    <a:pt x="360" y="142"/>
                    <a:pt x="360" y="142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419" y="32"/>
                    <a:pt x="419" y="32"/>
                    <a:pt x="419" y="32"/>
                  </a:cubicBezTo>
                  <a:cubicBezTo>
                    <a:pt x="481" y="120"/>
                    <a:pt x="481" y="120"/>
                    <a:pt x="481" y="120"/>
                  </a:cubicBezTo>
                  <a:cubicBezTo>
                    <a:pt x="476" y="146"/>
                    <a:pt x="476" y="146"/>
                    <a:pt x="476" y="146"/>
                  </a:cubicBezTo>
                  <a:cubicBezTo>
                    <a:pt x="476" y="146"/>
                    <a:pt x="505" y="161"/>
                    <a:pt x="514" y="169"/>
                  </a:cubicBezTo>
                  <a:cubicBezTo>
                    <a:pt x="516" y="170"/>
                    <a:pt x="518" y="171"/>
                    <a:pt x="518" y="172"/>
                  </a:cubicBezTo>
                  <a:cubicBezTo>
                    <a:pt x="518" y="214"/>
                    <a:pt x="518" y="214"/>
                    <a:pt x="518" y="214"/>
                  </a:cubicBezTo>
                  <a:cubicBezTo>
                    <a:pt x="622" y="324"/>
                    <a:pt x="622" y="324"/>
                    <a:pt x="622" y="324"/>
                  </a:cubicBezTo>
                  <a:cubicBezTo>
                    <a:pt x="632" y="365"/>
                    <a:pt x="632" y="365"/>
                    <a:pt x="632" y="365"/>
                  </a:cubicBezTo>
                  <a:cubicBezTo>
                    <a:pt x="685" y="381"/>
                    <a:pt x="685" y="381"/>
                    <a:pt x="685" y="381"/>
                  </a:cubicBezTo>
                  <a:cubicBezTo>
                    <a:pt x="732" y="470"/>
                    <a:pt x="732" y="470"/>
                    <a:pt x="732" y="470"/>
                  </a:cubicBezTo>
                  <a:cubicBezTo>
                    <a:pt x="737" y="553"/>
                    <a:pt x="737" y="553"/>
                    <a:pt x="737" y="553"/>
                  </a:cubicBezTo>
                  <a:cubicBezTo>
                    <a:pt x="789" y="574"/>
                    <a:pt x="789" y="574"/>
                    <a:pt x="789" y="574"/>
                  </a:cubicBezTo>
                  <a:cubicBezTo>
                    <a:pt x="841" y="564"/>
                    <a:pt x="841" y="564"/>
                    <a:pt x="841" y="564"/>
                  </a:cubicBezTo>
                  <a:cubicBezTo>
                    <a:pt x="867" y="590"/>
                    <a:pt x="867" y="590"/>
                    <a:pt x="867" y="590"/>
                  </a:cubicBezTo>
                  <a:cubicBezTo>
                    <a:pt x="893" y="585"/>
                    <a:pt x="893" y="585"/>
                    <a:pt x="893" y="585"/>
                  </a:cubicBezTo>
                  <a:cubicBezTo>
                    <a:pt x="898" y="584"/>
                    <a:pt x="898" y="584"/>
                    <a:pt x="898" y="584"/>
                  </a:cubicBezTo>
                  <a:cubicBezTo>
                    <a:pt x="945" y="616"/>
                    <a:pt x="945" y="616"/>
                    <a:pt x="945" y="616"/>
                  </a:cubicBezTo>
                  <a:cubicBezTo>
                    <a:pt x="976" y="611"/>
                    <a:pt x="976" y="611"/>
                    <a:pt x="976" y="611"/>
                  </a:cubicBezTo>
                  <a:cubicBezTo>
                    <a:pt x="977" y="610"/>
                    <a:pt x="977" y="610"/>
                    <a:pt x="977" y="610"/>
                  </a:cubicBezTo>
                  <a:cubicBezTo>
                    <a:pt x="1003" y="631"/>
                    <a:pt x="1003" y="631"/>
                    <a:pt x="1003" y="631"/>
                  </a:cubicBezTo>
                  <a:cubicBezTo>
                    <a:pt x="1008" y="704"/>
                    <a:pt x="1008" y="704"/>
                    <a:pt x="1008" y="704"/>
                  </a:cubicBezTo>
                  <a:cubicBezTo>
                    <a:pt x="982" y="746"/>
                    <a:pt x="982" y="746"/>
                    <a:pt x="982" y="746"/>
                  </a:cubicBezTo>
                  <a:cubicBezTo>
                    <a:pt x="1050" y="809"/>
                    <a:pt x="1050" y="809"/>
                    <a:pt x="1050" y="809"/>
                  </a:cubicBezTo>
                  <a:cubicBezTo>
                    <a:pt x="1097" y="809"/>
                    <a:pt x="1097" y="809"/>
                    <a:pt x="1097" y="809"/>
                  </a:cubicBezTo>
                  <a:cubicBezTo>
                    <a:pt x="1123" y="856"/>
                    <a:pt x="1123" y="856"/>
                    <a:pt x="1123" y="856"/>
                  </a:cubicBezTo>
                  <a:cubicBezTo>
                    <a:pt x="1180" y="876"/>
                    <a:pt x="1180" y="876"/>
                    <a:pt x="1180" y="876"/>
                  </a:cubicBezTo>
                  <a:cubicBezTo>
                    <a:pt x="1232" y="850"/>
                    <a:pt x="1232" y="850"/>
                    <a:pt x="1232" y="850"/>
                  </a:cubicBezTo>
                  <a:cubicBezTo>
                    <a:pt x="1243" y="798"/>
                    <a:pt x="1243" y="798"/>
                    <a:pt x="1243" y="798"/>
                  </a:cubicBezTo>
                  <a:cubicBezTo>
                    <a:pt x="1321" y="762"/>
                    <a:pt x="1321" y="762"/>
                    <a:pt x="1321" y="762"/>
                  </a:cubicBezTo>
                  <a:cubicBezTo>
                    <a:pt x="1357" y="850"/>
                    <a:pt x="1357" y="850"/>
                    <a:pt x="1357" y="850"/>
                  </a:cubicBezTo>
                  <a:cubicBezTo>
                    <a:pt x="1420" y="882"/>
                    <a:pt x="1420" y="882"/>
                    <a:pt x="1420" y="882"/>
                  </a:cubicBezTo>
                  <a:cubicBezTo>
                    <a:pt x="1456" y="939"/>
                    <a:pt x="1456" y="939"/>
                    <a:pt x="1456" y="939"/>
                  </a:cubicBezTo>
                  <a:cubicBezTo>
                    <a:pt x="1430" y="960"/>
                    <a:pt x="1430" y="960"/>
                    <a:pt x="1430" y="960"/>
                  </a:cubicBezTo>
                  <a:cubicBezTo>
                    <a:pt x="1425" y="1017"/>
                    <a:pt x="1425" y="1017"/>
                    <a:pt x="1425" y="1017"/>
                  </a:cubicBezTo>
                  <a:cubicBezTo>
                    <a:pt x="1456" y="1054"/>
                    <a:pt x="1456" y="1054"/>
                    <a:pt x="1456" y="1054"/>
                  </a:cubicBezTo>
                  <a:cubicBezTo>
                    <a:pt x="1456" y="1054"/>
                    <a:pt x="1456" y="1309"/>
                    <a:pt x="1451" y="1309"/>
                  </a:cubicBezTo>
                  <a:cubicBezTo>
                    <a:pt x="1446" y="1309"/>
                    <a:pt x="1399" y="1356"/>
                    <a:pt x="1399" y="1356"/>
                  </a:cubicBezTo>
                  <a:cubicBezTo>
                    <a:pt x="1420" y="1429"/>
                    <a:pt x="1420" y="1429"/>
                    <a:pt x="1420" y="1429"/>
                  </a:cubicBezTo>
                  <a:cubicBezTo>
                    <a:pt x="1442" y="1446"/>
                    <a:pt x="1442" y="1446"/>
                    <a:pt x="1442" y="1446"/>
                  </a:cubicBezTo>
                  <a:cubicBezTo>
                    <a:pt x="1468" y="1465"/>
                    <a:pt x="1468" y="1465"/>
                    <a:pt x="1468" y="1465"/>
                  </a:cubicBezTo>
                  <a:cubicBezTo>
                    <a:pt x="1483" y="1476"/>
                    <a:pt x="1483" y="1476"/>
                    <a:pt x="1483" y="1476"/>
                  </a:cubicBezTo>
                  <a:cubicBezTo>
                    <a:pt x="1467" y="1508"/>
                    <a:pt x="1467" y="1508"/>
                    <a:pt x="1467" y="1508"/>
                  </a:cubicBezTo>
                  <a:cubicBezTo>
                    <a:pt x="1481" y="1527"/>
                    <a:pt x="1481" y="1527"/>
                    <a:pt x="1481" y="1527"/>
                  </a:cubicBezTo>
                  <a:lnTo>
                    <a:pt x="1509" y="156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" name="สระแก้ว">
              <a:extLst>
                <a:ext uri="{FF2B5EF4-FFF2-40B4-BE49-F238E27FC236}">
                  <a16:creationId xmlns:a16="http://schemas.microsoft.com/office/drawing/2014/main" id="{14EEA206-6A21-4EC1-846C-2A4FB4FAE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616" y="3367240"/>
              <a:ext cx="385889" cy="341996"/>
            </a:xfrm>
            <a:custGeom>
              <a:avLst/>
              <a:gdLst>
                <a:gd name="T0" fmla="*/ 915 w 943"/>
                <a:gd name="T1" fmla="*/ 147 h 840"/>
                <a:gd name="T2" fmla="*/ 875 w 943"/>
                <a:gd name="T3" fmla="*/ 159 h 840"/>
                <a:gd name="T4" fmla="*/ 795 w 943"/>
                <a:gd name="T5" fmla="*/ 239 h 840"/>
                <a:gd name="T6" fmla="*/ 791 w 943"/>
                <a:gd name="T7" fmla="*/ 291 h 840"/>
                <a:gd name="T8" fmla="*/ 751 w 943"/>
                <a:gd name="T9" fmla="*/ 343 h 840"/>
                <a:gd name="T10" fmla="*/ 751 w 943"/>
                <a:gd name="T11" fmla="*/ 375 h 840"/>
                <a:gd name="T12" fmla="*/ 639 w 943"/>
                <a:gd name="T13" fmla="*/ 411 h 840"/>
                <a:gd name="T14" fmla="*/ 599 w 943"/>
                <a:gd name="T15" fmla="*/ 471 h 840"/>
                <a:gd name="T16" fmla="*/ 651 w 943"/>
                <a:gd name="T17" fmla="*/ 515 h 840"/>
                <a:gd name="T18" fmla="*/ 619 w 943"/>
                <a:gd name="T19" fmla="*/ 527 h 840"/>
                <a:gd name="T20" fmla="*/ 599 w 943"/>
                <a:gd name="T21" fmla="*/ 547 h 840"/>
                <a:gd name="T22" fmla="*/ 559 w 943"/>
                <a:gd name="T23" fmla="*/ 559 h 840"/>
                <a:gd name="T24" fmla="*/ 471 w 943"/>
                <a:gd name="T25" fmla="*/ 555 h 840"/>
                <a:gd name="T26" fmla="*/ 431 w 943"/>
                <a:gd name="T27" fmla="*/ 535 h 840"/>
                <a:gd name="T28" fmla="*/ 399 w 943"/>
                <a:gd name="T29" fmla="*/ 579 h 840"/>
                <a:gd name="T30" fmla="*/ 427 w 943"/>
                <a:gd name="T31" fmla="*/ 603 h 840"/>
                <a:gd name="T32" fmla="*/ 415 w 943"/>
                <a:gd name="T33" fmla="*/ 807 h 840"/>
                <a:gd name="T34" fmla="*/ 415 w 943"/>
                <a:gd name="T35" fmla="*/ 808 h 840"/>
                <a:gd name="T36" fmla="*/ 371 w 943"/>
                <a:gd name="T37" fmla="*/ 804 h 840"/>
                <a:gd name="T38" fmla="*/ 334 w 943"/>
                <a:gd name="T39" fmla="*/ 840 h 840"/>
                <a:gd name="T40" fmla="*/ 287 w 943"/>
                <a:gd name="T41" fmla="*/ 835 h 840"/>
                <a:gd name="T42" fmla="*/ 266 w 943"/>
                <a:gd name="T43" fmla="*/ 783 h 840"/>
                <a:gd name="T44" fmla="*/ 219 w 943"/>
                <a:gd name="T45" fmla="*/ 772 h 840"/>
                <a:gd name="T46" fmla="*/ 188 w 943"/>
                <a:gd name="T47" fmla="*/ 830 h 840"/>
                <a:gd name="T48" fmla="*/ 131 w 943"/>
                <a:gd name="T49" fmla="*/ 840 h 840"/>
                <a:gd name="T50" fmla="*/ 115 w 943"/>
                <a:gd name="T51" fmla="*/ 814 h 840"/>
                <a:gd name="T52" fmla="*/ 94 w 943"/>
                <a:gd name="T53" fmla="*/ 777 h 840"/>
                <a:gd name="T54" fmla="*/ 94 w 943"/>
                <a:gd name="T55" fmla="*/ 715 h 840"/>
                <a:gd name="T56" fmla="*/ 68 w 943"/>
                <a:gd name="T57" fmla="*/ 694 h 840"/>
                <a:gd name="T58" fmla="*/ 52 w 943"/>
                <a:gd name="T59" fmla="*/ 647 h 840"/>
                <a:gd name="T60" fmla="*/ 16 w 943"/>
                <a:gd name="T61" fmla="*/ 647 h 840"/>
                <a:gd name="T62" fmla="*/ 3 w 943"/>
                <a:gd name="T63" fmla="*/ 605 h 840"/>
                <a:gd name="T64" fmla="*/ 0 w 943"/>
                <a:gd name="T65" fmla="*/ 595 h 840"/>
                <a:gd name="T66" fmla="*/ 24 w 943"/>
                <a:gd name="T67" fmla="*/ 555 h 840"/>
                <a:gd name="T68" fmla="*/ 63 w 943"/>
                <a:gd name="T69" fmla="*/ 491 h 840"/>
                <a:gd name="T70" fmla="*/ 68 w 943"/>
                <a:gd name="T71" fmla="*/ 360 h 840"/>
                <a:gd name="T72" fmla="*/ 37 w 943"/>
                <a:gd name="T73" fmla="*/ 298 h 840"/>
                <a:gd name="T74" fmla="*/ 26 w 943"/>
                <a:gd name="T75" fmla="*/ 230 h 840"/>
                <a:gd name="T76" fmla="*/ 68 w 943"/>
                <a:gd name="T77" fmla="*/ 209 h 840"/>
                <a:gd name="T78" fmla="*/ 42 w 943"/>
                <a:gd name="T79" fmla="*/ 136 h 840"/>
                <a:gd name="T80" fmla="*/ 167 w 943"/>
                <a:gd name="T81" fmla="*/ 136 h 840"/>
                <a:gd name="T82" fmla="*/ 167 w 943"/>
                <a:gd name="T83" fmla="*/ 73 h 840"/>
                <a:gd name="T84" fmla="*/ 199 w 943"/>
                <a:gd name="T85" fmla="*/ 36 h 840"/>
                <a:gd name="T86" fmla="*/ 225 w 943"/>
                <a:gd name="T87" fmla="*/ 52 h 840"/>
                <a:gd name="T88" fmla="*/ 286 w 943"/>
                <a:gd name="T89" fmla="*/ 16 h 840"/>
                <a:gd name="T90" fmla="*/ 287 w 943"/>
                <a:gd name="T91" fmla="*/ 16 h 840"/>
                <a:gd name="T92" fmla="*/ 371 w 943"/>
                <a:gd name="T93" fmla="*/ 52 h 840"/>
                <a:gd name="T94" fmla="*/ 499 w 943"/>
                <a:gd name="T95" fmla="*/ 19 h 840"/>
                <a:gd name="T96" fmla="*/ 517 w 943"/>
                <a:gd name="T97" fmla="*/ 37 h 840"/>
                <a:gd name="T98" fmla="*/ 590 w 943"/>
                <a:gd name="T99" fmla="*/ 37 h 840"/>
                <a:gd name="T100" fmla="*/ 642 w 943"/>
                <a:gd name="T101" fmla="*/ 6 h 840"/>
                <a:gd name="T102" fmla="*/ 689 w 943"/>
                <a:gd name="T103" fmla="*/ 11 h 840"/>
                <a:gd name="T104" fmla="*/ 720 w 943"/>
                <a:gd name="T105" fmla="*/ 37 h 840"/>
                <a:gd name="T106" fmla="*/ 772 w 943"/>
                <a:gd name="T107" fmla="*/ 37 h 840"/>
                <a:gd name="T108" fmla="*/ 803 w 943"/>
                <a:gd name="T109" fmla="*/ 11 h 840"/>
                <a:gd name="T110" fmla="*/ 866 w 943"/>
                <a:gd name="T111" fmla="*/ 11 h 840"/>
                <a:gd name="T112" fmla="*/ 932 w 943"/>
                <a:gd name="T113" fmla="*/ 0 h 840"/>
                <a:gd name="T114" fmla="*/ 931 w 943"/>
                <a:gd name="T115" fmla="*/ 3 h 840"/>
                <a:gd name="T116" fmla="*/ 943 w 943"/>
                <a:gd name="T117" fmla="*/ 35 h 840"/>
                <a:gd name="T118" fmla="*/ 907 w 943"/>
                <a:gd name="T119" fmla="*/ 75 h 840"/>
                <a:gd name="T120" fmla="*/ 915 w 943"/>
                <a:gd name="T121" fmla="*/ 147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43" h="840">
                  <a:moveTo>
                    <a:pt x="915" y="147"/>
                  </a:moveTo>
                  <a:cubicBezTo>
                    <a:pt x="875" y="159"/>
                    <a:pt x="875" y="159"/>
                    <a:pt x="875" y="159"/>
                  </a:cubicBezTo>
                  <a:cubicBezTo>
                    <a:pt x="875" y="159"/>
                    <a:pt x="795" y="235"/>
                    <a:pt x="795" y="239"/>
                  </a:cubicBezTo>
                  <a:cubicBezTo>
                    <a:pt x="795" y="243"/>
                    <a:pt x="791" y="291"/>
                    <a:pt x="791" y="291"/>
                  </a:cubicBezTo>
                  <a:cubicBezTo>
                    <a:pt x="751" y="343"/>
                    <a:pt x="751" y="343"/>
                    <a:pt x="751" y="343"/>
                  </a:cubicBezTo>
                  <a:cubicBezTo>
                    <a:pt x="751" y="375"/>
                    <a:pt x="751" y="375"/>
                    <a:pt x="751" y="375"/>
                  </a:cubicBezTo>
                  <a:cubicBezTo>
                    <a:pt x="639" y="411"/>
                    <a:pt x="639" y="411"/>
                    <a:pt x="639" y="411"/>
                  </a:cubicBezTo>
                  <a:cubicBezTo>
                    <a:pt x="599" y="471"/>
                    <a:pt x="599" y="471"/>
                    <a:pt x="599" y="471"/>
                  </a:cubicBezTo>
                  <a:cubicBezTo>
                    <a:pt x="651" y="515"/>
                    <a:pt x="651" y="515"/>
                    <a:pt x="651" y="515"/>
                  </a:cubicBezTo>
                  <a:cubicBezTo>
                    <a:pt x="619" y="527"/>
                    <a:pt x="619" y="527"/>
                    <a:pt x="619" y="527"/>
                  </a:cubicBezTo>
                  <a:cubicBezTo>
                    <a:pt x="599" y="547"/>
                    <a:pt x="599" y="547"/>
                    <a:pt x="599" y="547"/>
                  </a:cubicBezTo>
                  <a:cubicBezTo>
                    <a:pt x="559" y="559"/>
                    <a:pt x="559" y="559"/>
                    <a:pt x="559" y="559"/>
                  </a:cubicBezTo>
                  <a:cubicBezTo>
                    <a:pt x="471" y="555"/>
                    <a:pt x="471" y="555"/>
                    <a:pt x="471" y="555"/>
                  </a:cubicBezTo>
                  <a:cubicBezTo>
                    <a:pt x="431" y="535"/>
                    <a:pt x="431" y="535"/>
                    <a:pt x="431" y="535"/>
                  </a:cubicBezTo>
                  <a:cubicBezTo>
                    <a:pt x="399" y="579"/>
                    <a:pt x="399" y="579"/>
                    <a:pt x="399" y="579"/>
                  </a:cubicBezTo>
                  <a:cubicBezTo>
                    <a:pt x="427" y="603"/>
                    <a:pt x="427" y="603"/>
                    <a:pt x="427" y="603"/>
                  </a:cubicBezTo>
                  <a:cubicBezTo>
                    <a:pt x="415" y="807"/>
                    <a:pt x="415" y="807"/>
                    <a:pt x="415" y="807"/>
                  </a:cubicBezTo>
                  <a:cubicBezTo>
                    <a:pt x="415" y="808"/>
                    <a:pt x="415" y="808"/>
                    <a:pt x="415" y="808"/>
                  </a:cubicBezTo>
                  <a:cubicBezTo>
                    <a:pt x="371" y="804"/>
                    <a:pt x="371" y="804"/>
                    <a:pt x="371" y="804"/>
                  </a:cubicBezTo>
                  <a:cubicBezTo>
                    <a:pt x="334" y="840"/>
                    <a:pt x="334" y="840"/>
                    <a:pt x="334" y="840"/>
                  </a:cubicBezTo>
                  <a:cubicBezTo>
                    <a:pt x="287" y="835"/>
                    <a:pt x="287" y="835"/>
                    <a:pt x="287" y="835"/>
                  </a:cubicBezTo>
                  <a:cubicBezTo>
                    <a:pt x="266" y="783"/>
                    <a:pt x="266" y="783"/>
                    <a:pt x="266" y="783"/>
                  </a:cubicBezTo>
                  <a:cubicBezTo>
                    <a:pt x="219" y="772"/>
                    <a:pt x="219" y="772"/>
                    <a:pt x="219" y="772"/>
                  </a:cubicBezTo>
                  <a:cubicBezTo>
                    <a:pt x="188" y="830"/>
                    <a:pt x="188" y="830"/>
                    <a:pt x="188" y="830"/>
                  </a:cubicBezTo>
                  <a:cubicBezTo>
                    <a:pt x="131" y="840"/>
                    <a:pt x="131" y="840"/>
                    <a:pt x="131" y="840"/>
                  </a:cubicBezTo>
                  <a:cubicBezTo>
                    <a:pt x="115" y="814"/>
                    <a:pt x="115" y="814"/>
                    <a:pt x="115" y="814"/>
                  </a:cubicBezTo>
                  <a:cubicBezTo>
                    <a:pt x="94" y="777"/>
                    <a:pt x="94" y="777"/>
                    <a:pt x="94" y="777"/>
                  </a:cubicBezTo>
                  <a:cubicBezTo>
                    <a:pt x="94" y="715"/>
                    <a:pt x="94" y="715"/>
                    <a:pt x="94" y="715"/>
                  </a:cubicBezTo>
                  <a:cubicBezTo>
                    <a:pt x="68" y="694"/>
                    <a:pt x="68" y="694"/>
                    <a:pt x="68" y="694"/>
                  </a:cubicBezTo>
                  <a:cubicBezTo>
                    <a:pt x="52" y="647"/>
                    <a:pt x="52" y="647"/>
                    <a:pt x="52" y="647"/>
                  </a:cubicBezTo>
                  <a:cubicBezTo>
                    <a:pt x="16" y="647"/>
                    <a:pt x="16" y="647"/>
                    <a:pt x="16" y="647"/>
                  </a:cubicBezTo>
                  <a:cubicBezTo>
                    <a:pt x="3" y="605"/>
                    <a:pt x="3" y="605"/>
                    <a:pt x="3" y="605"/>
                  </a:cubicBezTo>
                  <a:cubicBezTo>
                    <a:pt x="0" y="595"/>
                    <a:pt x="0" y="595"/>
                    <a:pt x="0" y="595"/>
                  </a:cubicBezTo>
                  <a:cubicBezTo>
                    <a:pt x="24" y="555"/>
                    <a:pt x="24" y="555"/>
                    <a:pt x="24" y="555"/>
                  </a:cubicBezTo>
                  <a:cubicBezTo>
                    <a:pt x="63" y="491"/>
                    <a:pt x="63" y="491"/>
                    <a:pt x="63" y="491"/>
                  </a:cubicBezTo>
                  <a:cubicBezTo>
                    <a:pt x="68" y="360"/>
                    <a:pt x="68" y="360"/>
                    <a:pt x="68" y="360"/>
                  </a:cubicBezTo>
                  <a:cubicBezTo>
                    <a:pt x="37" y="298"/>
                    <a:pt x="37" y="298"/>
                    <a:pt x="37" y="298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68" y="209"/>
                    <a:pt x="68" y="209"/>
                    <a:pt x="68" y="209"/>
                  </a:cubicBezTo>
                  <a:cubicBezTo>
                    <a:pt x="42" y="136"/>
                    <a:pt x="42" y="136"/>
                    <a:pt x="42" y="136"/>
                  </a:cubicBezTo>
                  <a:cubicBezTo>
                    <a:pt x="167" y="136"/>
                    <a:pt x="167" y="136"/>
                    <a:pt x="167" y="136"/>
                  </a:cubicBezTo>
                  <a:cubicBezTo>
                    <a:pt x="167" y="73"/>
                    <a:pt x="167" y="73"/>
                    <a:pt x="167" y="73"/>
                  </a:cubicBezTo>
                  <a:cubicBezTo>
                    <a:pt x="199" y="36"/>
                    <a:pt x="199" y="36"/>
                    <a:pt x="199" y="36"/>
                  </a:cubicBezTo>
                  <a:cubicBezTo>
                    <a:pt x="225" y="52"/>
                    <a:pt x="225" y="52"/>
                    <a:pt x="225" y="52"/>
                  </a:cubicBezTo>
                  <a:cubicBezTo>
                    <a:pt x="286" y="16"/>
                    <a:pt x="286" y="16"/>
                    <a:pt x="286" y="16"/>
                  </a:cubicBezTo>
                  <a:cubicBezTo>
                    <a:pt x="287" y="16"/>
                    <a:pt x="287" y="16"/>
                    <a:pt x="287" y="16"/>
                  </a:cubicBezTo>
                  <a:cubicBezTo>
                    <a:pt x="371" y="52"/>
                    <a:pt x="371" y="52"/>
                    <a:pt x="371" y="52"/>
                  </a:cubicBezTo>
                  <a:cubicBezTo>
                    <a:pt x="499" y="19"/>
                    <a:pt x="499" y="19"/>
                    <a:pt x="499" y="19"/>
                  </a:cubicBezTo>
                  <a:cubicBezTo>
                    <a:pt x="517" y="37"/>
                    <a:pt x="517" y="37"/>
                    <a:pt x="517" y="37"/>
                  </a:cubicBezTo>
                  <a:cubicBezTo>
                    <a:pt x="590" y="37"/>
                    <a:pt x="590" y="37"/>
                    <a:pt x="590" y="37"/>
                  </a:cubicBezTo>
                  <a:cubicBezTo>
                    <a:pt x="642" y="6"/>
                    <a:pt x="642" y="6"/>
                    <a:pt x="642" y="6"/>
                  </a:cubicBezTo>
                  <a:cubicBezTo>
                    <a:pt x="689" y="11"/>
                    <a:pt x="689" y="11"/>
                    <a:pt x="689" y="11"/>
                  </a:cubicBezTo>
                  <a:cubicBezTo>
                    <a:pt x="720" y="37"/>
                    <a:pt x="720" y="37"/>
                    <a:pt x="720" y="37"/>
                  </a:cubicBezTo>
                  <a:cubicBezTo>
                    <a:pt x="772" y="37"/>
                    <a:pt x="772" y="37"/>
                    <a:pt x="772" y="37"/>
                  </a:cubicBezTo>
                  <a:cubicBezTo>
                    <a:pt x="803" y="11"/>
                    <a:pt x="803" y="11"/>
                    <a:pt x="803" y="11"/>
                  </a:cubicBezTo>
                  <a:cubicBezTo>
                    <a:pt x="866" y="11"/>
                    <a:pt x="866" y="11"/>
                    <a:pt x="866" y="11"/>
                  </a:cubicBezTo>
                  <a:cubicBezTo>
                    <a:pt x="932" y="0"/>
                    <a:pt x="932" y="0"/>
                    <a:pt x="932" y="0"/>
                  </a:cubicBezTo>
                  <a:cubicBezTo>
                    <a:pt x="931" y="3"/>
                    <a:pt x="931" y="3"/>
                    <a:pt x="931" y="3"/>
                  </a:cubicBezTo>
                  <a:cubicBezTo>
                    <a:pt x="943" y="35"/>
                    <a:pt x="943" y="35"/>
                    <a:pt x="943" y="35"/>
                  </a:cubicBezTo>
                  <a:cubicBezTo>
                    <a:pt x="943" y="35"/>
                    <a:pt x="911" y="67"/>
                    <a:pt x="907" y="75"/>
                  </a:cubicBezTo>
                  <a:cubicBezTo>
                    <a:pt x="903" y="83"/>
                    <a:pt x="915" y="147"/>
                    <a:pt x="915" y="147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" name="ระยอง">
              <a:extLst>
                <a:ext uri="{FF2B5EF4-FFF2-40B4-BE49-F238E27FC236}">
                  <a16:creationId xmlns:a16="http://schemas.microsoft.com/office/drawing/2014/main" id="{5C0A11DD-46F9-4896-8E31-2E0051150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080" y="3743983"/>
              <a:ext cx="307247" cy="210319"/>
            </a:xfrm>
            <a:custGeom>
              <a:avLst/>
              <a:gdLst>
                <a:gd name="T0" fmla="*/ 168 w 168"/>
                <a:gd name="T1" fmla="*/ 67 h 115"/>
                <a:gd name="T2" fmla="*/ 162 w 168"/>
                <a:gd name="T3" fmla="*/ 88 h 115"/>
                <a:gd name="T4" fmla="*/ 159 w 168"/>
                <a:gd name="T5" fmla="*/ 96 h 115"/>
                <a:gd name="T6" fmla="*/ 153 w 168"/>
                <a:gd name="T7" fmla="*/ 92 h 115"/>
                <a:gd name="T8" fmla="*/ 144 w 168"/>
                <a:gd name="T9" fmla="*/ 93 h 115"/>
                <a:gd name="T10" fmla="*/ 133 w 168"/>
                <a:gd name="T11" fmla="*/ 104 h 115"/>
                <a:gd name="T12" fmla="*/ 118 w 168"/>
                <a:gd name="T13" fmla="*/ 104 h 115"/>
                <a:gd name="T14" fmla="*/ 116 w 168"/>
                <a:gd name="T15" fmla="*/ 109 h 115"/>
                <a:gd name="T16" fmla="*/ 106 w 168"/>
                <a:gd name="T17" fmla="*/ 109 h 115"/>
                <a:gd name="T18" fmla="*/ 105 w 168"/>
                <a:gd name="T19" fmla="*/ 106 h 115"/>
                <a:gd name="T20" fmla="*/ 94 w 168"/>
                <a:gd name="T21" fmla="*/ 106 h 115"/>
                <a:gd name="T22" fmla="*/ 91 w 168"/>
                <a:gd name="T23" fmla="*/ 115 h 115"/>
                <a:gd name="T24" fmla="*/ 84 w 168"/>
                <a:gd name="T25" fmla="*/ 114 h 115"/>
                <a:gd name="T26" fmla="*/ 76 w 168"/>
                <a:gd name="T27" fmla="*/ 107 h 115"/>
                <a:gd name="T28" fmla="*/ 63 w 168"/>
                <a:gd name="T29" fmla="*/ 103 h 115"/>
                <a:gd name="T30" fmla="*/ 57 w 168"/>
                <a:gd name="T31" fmla="*/ 101 h 115"/>
                <a:gd name="T32" fmla="*/ 29 w 168"/>
                <a:gd name="T33" fmla="*/ 100 h 115"/>
                <a:gd name="T34" fmla="*/ 24 w 168"/>
                <a:gd name="T35" fmla="*/ 97 h 115"/>
                <a:gd name="T36" fmla="*/ 16 w 168"/>
                <a:gd name="T37" fmla="*/ 99 h 115"/>
                <a:gd name="T38" fmla="*/ 15 w 168"/>
                <a:gd name="T39" fmla="*/ 101 h 115"/>
                <a:gd name="T40" fmla="*/ 2 w 168"/>
                <a:gd name="T41" fmla="*/ 103 h 115"/>
                <a:gd name="T42" fmla="*/ 0 w 168"/>
                <a:gd name="T43" fmla="*/ 94 h 115"/>
                <a:gd name="T44" fmla="*/ 9 w 168"/>
                <a:gd name="T45" fmla="*/ 81 h 115"/>
                <a:gd name="T46" fmla="*/ 7 w 168"/>
                <a:gd name="T47" fmla="*/ 73 h 115"/>
                <a:gd name="T48" fmla="*/ 16 w 168"/>
                <a:gd name="T49" fmla="*/ 67 h 115"/>
                <a:gd name="T50" fmla="*/ 24 w 168"/>
                <a:gd name="T51" fmla="*/ 45 h 115"/>
                <a:gd name="T52" fmla="*/ 21 w 168"/>
                <a:gd name="T53" fmla="*/ 34 h 115"/>
                <a:gd name="T54" fmla="*/ 22 w 168"/>
                <a:gd name="T55" fmla="*/ 26 h 115"/>
                <a:gd name="T56" fmla="*/ 31 w 168"/>
                <a:gd name="T57" fmla="*/ 30 h 115"/>
                <a:gd name="T58" fmla="*/ 39 w 168"/>
                <a:gd name="T59" fmla="*/ 23 h 115"/>
                <a:gd name="T60" fmla="*/ 42 w 168"/>
                <a:gd name="T61" fmla="*/ 16 h 115"/>
                <a:gd name="T62" fmla="*/ 58 w 168"/>
                <a:gd name="T63" fmla="*/ 19 h 115"/>
                <a:gd name="T64" fmla="*/ 71 w 168"/>
                <a:gd name="T65" fmla="*/ 16 h 115"/>
                <a:gd name="T66" fmla="*/ 81 w 168"/>
                <a:gd name="T67" fmla="*/ 28 h 115"/>
                <a:gd name="T68" fmla="*/ 111 w 168"/>
                <a:gd name="T69" fmla="*/ 21 h 115"/>
                <a:gd name="T70" fmla="*/ 120 w 168"/>
                <a:gd name="T71" fmla="*/ 6 h 115"/>
                <a:gd name="T72" fmla="*/ 130 w 168"/>
                <a:gd name="T73" fmla="*/ 0 h 115"/>
                <a:gd name="T74" fmla="*/ 142 w 168"/>
                <a:gd name="T75" fmla="*/ 2 h 115"/>
                <a:gd name="T76" fmla="*/ 140 w 168"/>
                <a:gd name="T77" fmla="*/ 6 h 115"/>
                <a:gd name="T78" fmla="*/ 142 w 168"/>
                <a:gd name="T79" fmla="*/ 25 h 115"/>
                <a:gd name="T80" fmla="*/ 153 w 168"/>
                <a:gd name="T81" fmla="*/ 29 h 115"/>
                <a:gd name="T82" fmla="*/ 148 w 168"/>
                <a:gd name="T83" fmla="*/ 40 h 115"/>
                <a:gd name="T84" fmla="*/ 153 w 168"/>
                <a:gd name="T85" fmla="*/ 47 h 115"/>
                <a:gd name="T86" fmla="*/ 161 w 168"/>
                <a:gd name="T87" fmla="*/ 47 h 115"/>
                <a:gd name="T88" fmla="*/ 168 w 168"/>
                <a:gd name="T89" fmla="*/ 6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8" h="115">
                  <a:moveTo>
                    <a:pt x="168" y="67"/>
                  </a:moveTo>
                  <a:lnTo>
                    <a:pt x="162" y="88"/>
                  </a:lnTo>
                  <a:lnTo>
                    <a:pt x="159" y="96"/>
                  </a:lnTo>
                  <a:lnTo>
                    <a:pt x="153" y="92"/>
                  </a:lnTo>
                  <a:lnTo>
                    <a:pt x="144" y="93"/>
                  </a:lnTo>
                  <a:lnTo>
                    <a:pt x="133" y="104"/>
                  </a:lnTo>
                  <a:lnTo>
                    <a:pt x="118" y="104"/>
                  </a:lnTo>
                  <a:lnTo>
                    <a:pt x="116" y="109"/>
                  </a:lnTo>
                  <a:lnTo>
                    <a:pt x="106" y="109"/>
                  </a:lnTo>
                  <a:lnTo>
                    <a:pt x="105" y="106"/>
                  </a:lnTo>
                  <a:lnTo>
                    <a:pt x="94" y="106"/>
                  </a:lnTo>
                  <a:lnTo>
                    <a:pt x="91" y="115"/>
                  </a:lnTo>
                  <a:lnTo>
                    <a:pt x="84" y="114"/>
                  </a:lnTo>
                  <a:lnTo>
                    <a:pt x="76" y="107"/>
                  </a:lnTo>
                  <a:lnTo>
                    <a:pt x="63" y="103"/>
                  </a:lnTo>
                  <a:lnTo>
                    <a:pt x="57" y="101"/>
                  </a:lnTo>
                  <a:lnTo>
                    <a:pt x="29" y="100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15" y="101"/>
                  </a:lnTo>
                  <a:lnTo>
                    <a:pt x="2" y="103"/>
                  </a:lnTo>
                  <a:lnTo>
                    <a:pt x="0" y="94"/>
                  </a:lnTo>
                  <a:lnTo>
                    <a:pt x="9" y="81"/>
                  </a:lnTo>
                  <a:lnTo>
                    <a:pt x="7" y="73"/>
                  </a:lnTo>
                  <a:lnTo>
                    <a:pt x="16" y="67"/>
                  </a:lnTo>
                  <a:lnTo>
                    <a:pt x="24" y="45"/>
                  </a:lnTo>
                  <a:lnTo>
                    <a:pt x="21" y="34"/>
                  </a:lnTo>
                  <a:lnTo>
                    <a:pt x="22" y="26"/>
                  </a:lnTo>
                  <a:lnTo>
                    <a:pt x="31" y="30"/>
                  </a:lnTo>
                  <a:lnTo>
                    <a:pt x="39" y="23"/>
                  </a:lnTo>
                  <a:lnTo>
                    <a:pt x="42" y="16"/>
                  </a:lnTo>
                  <a:lnTo>
                    <a:pt x="58" y="19"/>
                  </a:lnTo>
                  <a:lnTo>
                    <a:pt x="71" y="16"/>
                  </a:lnTo>
                  <a:lnTo>
                    <a:pt x="81" y="28"/>
                  </a:lnTo>
                  <a:lnTo>
                    <a:pt x="111" y="21"/>
                  </a:lnTo>
                  <a:lnTo>
                    <a:pt x="120" y="6"/>
                  </a:lnTo>
                  <a:lnTo>
                    <a:pt x="130" y="0"/>
                  </a:lnTo>
                  <a:lnTo>
                    <a:pt x="142" y="2"/>
                  </a:lnTo>
                  <a:lnTo>
                    <a:pt x="140" y="6"/>
                  </a:lnTo>
                  <a:lnTo>
                    <a:pt x="142" y="25"/>
                  </a:lnTo>
                  <a:lnTo>
                    <a:pt x="153" y="29"/>
                  </a:lnTo>
                  <a:lnTo>
                    <a:pt x="148" y="40"/>
                  </a:lnTo>
                  <a:lnTo>
                    <a:pt x="153" y="47"/>
                  </a:lnTo>
                  <a:lnTo>
                    <a:pt x="161" y="47"/>
                  </a:lnTo>
                  <a:lnTo>
                    <a:pt x="168" y="6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" name="ปราจีนบุรี">
              <a:extLst>
                <a:ext uri="{FF2B5EF4-FFF2-40B4-BE49-F238E27FC236}">
                  <a16:creationId xmlns:a16="http://schemas.microsoft.com/office/drawing/2014/main" id="{8CAF362E-B850-4238-A635-D8FD23025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945" y="3262995"/>
              <a:ext cx="352969" cy="329194"/>
            </a:xfrm>
            <a:custGeom>
              <a:avLst/>
              <a:gdLst>
                <a:gd name="T0" fmla="*/ 862 w 862"/>
                <a:gd name="T1" fmla="*/ 291 h 810"/>
                <a:gd name="T2" fmla="*/ 830 w 862"/>
                <a:gd name="T3" fmla="*/ 328 h 810"/>
                <a:gd name="T4" fmla="*/ 830 w 862"/>
                <a:gd name="T5" fmla="*/ 391 h 810"/>
                <a:gd name="T6" fmla="*/ 705 w 862"/>
                <a:gd name="T7" fmla="*/ 391 h 810"/>
                <a:gd name="T8" fmla="*/ 731 w 862"/>
                <a:gd name="T9" fmla="*/ 464 h 810"/>
                <a:gd name="T10" fmla="*/ 689 w 862"/>
                <a:gd name="T11" fmla="*/ 485 h 810"/>
                <a:gd name="T12" fmla="*/ 700 w 862"/>
                <a:gd name="T13" fmla="*/ 553 h 810"/>
                <a:gd name="T14" fmla="*/ 731 w 862"/>
                <a:gd name="T15" fmla="*/ 615 h 810"/>
                <a:gd name="T16" fmla="*/ 726 w 862"/>
                <a:gd name="T17" fmla="*/ 746 h 810"/>
                <a:gd name="T18" fmla="*/ 687 w 862"/>
                <a:gd name="T19" fmla="*/ 810 h 810"/>
                <a:gd name="T20" fmla="*/ 663 w 862"/>
                <a:gd name="T21" fmla="*/ 766 h 810"/>
                <a:gd name="T22" fmla="*/ 632 w 862"/>
                <a:gd name="T23" fmla="*/ 756 h 810"/>
                <a:gd name="T24" fmla="*/ 622 w 862"/>
                <a:gd name="T25" fmla="*/ 730 h 810"/>
                <a:gd name="T26" fmla="*/ 632 w 862"/>
                <a:gd name="T27" fmla="*/ 714 h 810"/>
                <a:gd name="T28" fmla="*/ 632 w 862"/>
                <a:gd name="T29" fmla="*/ 688 h 810"/>
                <a:gd name="T30" fmla="*/ 601 w 862"/>
                <a:gd name="T31" fmla="*/ 688 h 810"/>
                <a:gd name="T32" fmla="*/ 590 w 862"/>
                <a:gd name="T33" fmla="*/ 657 h 810"/>
                <a:gd name="T34" fmla="*/ 549 w 862"/>
                <a:gd name="T35" fmla="*/ 626 h 810"/>
                <a:gd name="T36" fmla="*/ 486 w 862"/>
                <a:gd name="T37" fmla="*/ 646 h 810"/>
                <a:gd name="T38" fmla="*/ 429 w 862"/>
                <a:gd name="T39" fmla="*/ 657 h 810"/>
                <a:gd name="T40" fmla="*/ 387 w 862"/>
                <a:gd name="T41" fmla="*/ 615 h 810"/>
                <a:gd name="T42" fmla="*/ 350 w 862"/>
                <a:gd name="T43" fmla="*/ 615 h 810"/>
                <a:gd name="T44" fmla="*/ 309 w 862"/>
                <a:gd name="T45" fmla="*/ 579 h 810"/>
                <a:gd name="T46" fmla="*/ 225 w 862"/>
                <a:gd name="T47" fmla="*/ 553 h 810"/>
                <a:gd name="T48" fmla="*/ 204 w 862"/>
                <a:gd name="T49" fmla="*/ 532 h 810"/>
                <a:gd name="T50" fmla="*/ 105 w 862"/>
                <a:gd name="T51" fmla="*/ 537 h 810"/>
                <a:gd name="T52" fmla="*/ 74 w 862"/>
                <a:gd name="T53" fmla="*/ 516 h 810"/>
                <a:gd name="T54" fmla="*/ 27 w 862"/>
                <a:gd name="T55" fmla="*/ 542 h 810"/>
                <a:gd name="T56" fmla="*/ 22 w 862"/>
                <a:gd name="T57" fmla="*/ 500 h 810"/>
                <a:gd name="T58" fmla="*/ 32 w 862"/>
                <a:gd name="T59" fmla="*/ 474 h 810"/>
                <a:gd name="T60" fmla="*/ 6 w 862"/>
                <a:gd name="T61" fmla="*/ 443 h 810"/>
                <a:gd name="T62" fmla="*/ 0 w 862"/>
                <a:gd name="T63" fmla="*/ 443 h 810"/>
                <a:gd name="T64" fmla="*/ 11 w 862"/>
                <a:gd name="T65" fmla="*/ 417 h 810"/>
                <a:gd name="T66" fmla="*/ 53 w 862"/>
                <a:gd name="T67" fmla="*/ 407 h 810"/>
                <a:gd name="T68" fmla="*/ 74 w 862"/>
                <a:gd name="T69" fmla="*/ 370 h 810"/>
                <a:gd name="T70" fmla="*/ 173 w 862"/>
                <a:gd name="T71" fmla="*/ 360 h 810"/>
                <a:gd name="T72" fmla="*/ 147 w 862"/>
                <a:gd name="T73" fmla="*/ 292 h 810"/>
                <a:gd name="T74" fmla="*/ 183 w 862"/>
                <a:gd name="T75" fmla="*/ 240 h 810"/>
                <a:gd name="T76" fmla="*/ 246 w 862"/>
                <a:gd name="T77" fmla="*/ 229 h 810"/>
                <a:gd name="T78" fmla="*/ 246 w 862"/>
                <a:gd name="T79" fmla="*/ 208 h 810"/>
                <a:gd name="T80" fmla="*/ 225 w 862"/>
                <a:gd name="T81" fmla="*/ 198 h 810"/>
                <a:gd name="T82" fmla="*/ 230 w 862"/>
                <a:gd name="T83" fmla="*/ 172 h 810"/>
                <a:gd name="T84" fmla="*/ 288 w 862"/>
                <a:gd name="T85" fmla="*/ 177 h 810"/>
                <a:gd name="T86" fmla="*/ 329 w 862"/>
                <a:gd name="T87" fmla="*/ 167 h 810"/>
                <a:gd name="T88" fmla="*/ 329 w 862"/>
                <a:gd name="T89" fmla="*/ 104 h 810"/>
                <a:gd name="T90" fmla="*/ 272 w 862"/>
                <a:gd name="T91" fmla="*/ 62 h 810"/>
                <a:gd name="T92" fmla="*/ 283 w 862"/>
                <a:gd name="T93" fmla="*/ 15 h 810"/>
                <a:gd name="T94" fmla="*/ 288 w 862"/>
                <a:gd name="T95" fmla="*/ 13 h 810"/>
                <a:gd name="T96" fmla="*/ 319 w 862"/>
                <a:gd name="T97" fmla="*/ 0 h 810"/>
                <a:gd name="T98" fmla="*/ 356 w 862"/>
                <a:gd name="T99" fmla="*/ 21 h 810"/>
                <a:gd name="T100" fmla="*/ 423 w 862"/>
                <a:gd name="T101" fmla="*/ 15 h 810"/>
                <a:gd name="T102" fmla="*/ 522 w 862"/>
                <a:gd name="T103" fmla="*/ 120 h 810"/>
                <a:gd name="T104" fmla="*/ 559 w 862"/>
                <a:gd name="T105" fmla="*/ 83 h 810"/>
                <a:gd name="T106" fmla="*/ 606 w 862"/>
                <a:gd name="T107" fmla="*/ 83 h 810"/>
                <a:gd name="T108" fmla="*/ 648 w 862"/>
                <a:gd name="T109" fmla="*/ 120 h 810"/>
                <a:gd name="T110" fmla="*/ 705 w 862"/>
                <a:gd name="T111" fmla="*/ 120 h 810"/>
                <a:gd name="T112" fmla="*/ 721 w 862"/>
                <a:gd name="T113" fmla="*/ 198 h 810"/>
                <a:gd name="T114" fmla="*/ 862 w 862"/>
                <a:gd name="T115" fmla="*/ 29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2" h="810">
                  <a:moveTo>
                    <a:pt x="862" y="291"/>
                  </a:moveTo>
                  <a:cubicBezTo>
                    <a:pt x="830" y="328"/>
                    <a:pt x="830" y="328"/>
                    <a:pt x="830" y="328"/>
                  </a:cubicBezTo>
                  <a:cubicBezTo>
                    <a:pt x="830" y="391"/>
                    <a:pt x="830" y="391"/>
                    <a:pt x="830" y="391"/>
                  </a:cubicBezTo>
                  <a:cubicBezTo>
                    <a:pt x="705" y="391"/>
                    <a:pt x="705" y="391"/>
                    <a:pt x="705" y="391"/>
                  </a:cubicBezTo>
                  <a:cubicBezTo>
                    <a:pt x="731" y="464"/>
                    <a:pt x="731" y="464"/>
                    <a:pt x="731" y="464"/>
                  </a:cubicBezTo>
                  <a:cubicBezTo>
                    <a:pt x="689" y="485"/>
                    <a:pt x="689" y="485"/>
                    <a:pt x="689" y="485"/>
                  </a:cubicBezTo>
                  <a:cubicBezTo>
                    <a:pt x="700" y="553"/>
                    <a:pt x="700" y="553"/>
                    <a:pt x="700" y="553"/>
                  </a:cubicBezTo>
                  <a:cubicBezTo>
                    <a:pt x="731" y="615"/>
                    <a:pt x="731" y="615"/>
                    <a:pt x="731" y="615"/>
                  </a:cubicBezTo>
                  <a:cubicBezTo>
                    <a:pt x="726" y="746"/>
                    <a:pt x="726" y="746"/>
                    <a:pt x="726" y="746"/>
                  </a:cubicBezTo>
                  <a:cubicBezTo>
                    <a:pt x="687" y="810"/>
                    <a:pt x="687" y="810"/>
                    <a:pt x="687" y="810"/>
                  </a:cubicBezTo>
                  <a:cubicBezTo>
                    <a:pt x="663" y="766"/>
                    <a:pt x="663" y="766"/>
                    <a:pt x="663" y="766"/>
                  </a:cubicBezTo>
                  <a:cubicBezTo>
                    <a:pt x="632" y="756"/>
                    <a:pt x="632" y="756"/>
                    <a:pt x="632" y="756"/>
                  </a:cubicBezTo>
                  <a:cubicBezTo>
                    <a:pt x="622" y="730"/>
                    <a:pt x="622" y="730"/>
                    <a:pt x="622" y="730"/>
                  </a:cubicBezTo>
                  <a:cubicBezTo>
                    <a:pt x="632" y="714"/>
                    <a:pt x="632" y="714"/>
                    <a:pt x="632" y="714"/>
                  </a:cubicBezTo>
                  <a:cubicBezTo>
                    <a:pt x="632" y="688"/>
                    <a:pt x="632" y="688"/>
                    <a:pt x="632" y="688"/>
                  </a:cubicBezTo>
                  <a:cubicBezTo>
                    <a:pt x="601" y="688"/>
                    <a:pt x="601" y="688"/>
                    <a:pt x="601" y="688"/>
                  </a:cubicBezTo>
                  <a:cubicBezTo>
                    <a:pt x="590" y="657"/>
                    <a:pt x="590" y="657"/>
                    <a:pt x="590" y="657"/>
                  </a:cubicBezTo>
                  <a:cubicBezTo>
                    <a:pt x="549" y="626"/>
                    <a:pt x="549" y="626"/>
                    <a:pt x="549" y="626"/>
                  </a:cubicBezTo>
                  <a:cubicBezTo>
                    <a:pt x="549" y="626"/>
                    <a:pt x="491" y="646"/>
                    <a:pt x="486" y="646"/>
                  </a:cubicBezTo>
                  <a:cubicBezTo>
                    <a:pt x="481" y="646"/>
                    <a:pt x="429" y="657"/>
                    <a:pt x="429" y="657"/>
                  </a:cubicBezTo>
                  <a:cubicBezTo>
                    <a:pt x="387" y="615"/>
                    <a:pt x="387" y="615"/>
                    <a:pt x="387" y="615"/>
                  </a:cubicBezTo>
                  <a:cubicBezTo>
                    <a:pt x="350" y="615"/>
                    <a:pt x="350" y="615"/>
                    <a:pt x="350" y="615"/>
                  </a:cubicBezTo>
                  <a:cubicBezTo>
                    <a:pt x="345" y="615"/>
                    <a:pt x="309" y="579"/>
                    <a:pt x="309" y="579"/>
                  </a:cubicBezTo>
                  <a:cubicBezTo>
                    <a:pt x="225" y="553"/>
                    <a:pt x="225" y="553"/>
                    <a:pt x="225" y="553"/>
                  </a:cubicBezTo>
                  <a:cubicBezTo>
                    <a:pt x="204" y="532"/>
                    <a:pt x="204" y="532"/>
                    <a:pt x="204" y="532"/>
                  </a:cubicBezTo>
                  <a:cubicBezTo>
                    <a:pt x="105" y="537"/>
                    <a:pt x="105" y="537"/>
                    <a:pt x="105" y="537"/>
                  </a:cubicBezTo>
                  <a:cubicBezTo>
                    <a:pt x="74" y="516"/>
                    <a:pt x="74" y="516"/>
                    <a:pt x="74" y="516"/>
                  </a:cubicBezTo>
                  <a:cubicBezTo>
                    <a:pt x="27" y="542"/>
                    <a:pt x="27" y="542"/>
                    <a:pt x="27" y="542"/>
                  </a:cubicBezTo>
                  <a:cubicBezTo>
                    <a:pt x="22" y="500"/>
                    <a:pt x="22" y="500"/>
                    <a:pt x="22" y="500"/>
                  </a:cubicBezTo>
                  <a:cubicBezTo>
                    <a:pt x="32" y="474"/>
                    <a:pt x="32" y="474"/>
                    <a:pt x="32" y="474"/>
                  </a:cubicBezTo>
                  <a:cubicBezTo>
                    <a:pt x="6" y="443"/>
                    <a:pt x="6" y="443"/>
                    <a:pt x="6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11" y="417"/>
                    <a:pt x="11" y="417"/>
                    <a:pt x="11" y="417"/>
                  </a:cubicBezTo>
                  <a:cubicBezTo>
                    <a:pt x="53" y="407"/>
                    <a:pt x="53" y="407"/>
                    <a:pt x="53" y="407"/>
                  </a:cubicBezTo>
                  <a:cubicBezTo>
                    <a:pt x="74" y="370"/>
                    <a:pt x="74" y="370"/>
                    <a:pt x="74" y="370"/>
                  </a:cubicBezTo>
                  <a:cubicBezTo>
                    <a:pt x="173" y="360"/>
                    <a:pt x="173" y="360"/>
                    <a:pt x="173" y="360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83" y="240"/>
                    <a:pt x="183" y="240"/>
                    <a:pt x="183" y="240"/>
                  </a:cubicBezTo>
                  <a:cubicBezTo>
                    <a:pt x="246" y="229"/>
                    <a:pt x="246" y="229"/>
                    <a:pt x="246" y="229"/>
                  </a:cubicBezTo>
                  <a:cubicBezTo>
                    <a:pt x="246" y="208"/>
                    <a:pt x="246" y="208"/>
                    <a:pt x="246" y="208"/>
                  </a:cubicBezTo>
                  <a:cubicBezTo>
                    <a:pt x="225" y="198"/>
                    <a:pt x="225" y="198"/>
                    <a:pt x="225" y="198"/>
                  </a:cubicBezTo>
                  <a:cubicBezTo>
                    <a:pt x="230" y="172"/>
                    <a:pt x="230" y="172"/>
                    <a:pt x="230" y="172"/>
                  </a:cubicBezTo>
                  <a:cubicBezTo>
                    <a:pt x="288" y="177"/>
                    <a:pt x="288" y="177"/>
                    <a:pt x="288" y="177"/>
                  </a:cubicBezTo>
                  <a:cubicBezTo>
                    <a:pt x="329" y="167"/>
                    <a:pt x="329" y="167"/>
                    <a:pt x="329" y="167"/>
                  </a:cubicBezTo>
                  <a:cubicBezTo>
                    <a:pt x="329" y="104"/>
                    <a:pt x="329" y="104"/>
                    <a:pt x="329" y="104"/>
                  </a:cubicBezTo>
                  <a:cubicBezTo>
                    <a:pt x="272" y="62"/>
                    <a:pt x="272" y="62"/>
                    <a:pt x="272" y="62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8" y="13"/>
                    <a:pt x="288" y="13"/>
                    <a:pt x="288" y="13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56" y="21"/>
                    <a:pt x="356" y="21"/>
                    <a:pt x="356" y="21"/>
                  </a:cubicBezTo>
                  <a:cubicBezTo>
                    <a:pt x="423" y="15"/>
                    <a:pt x="423" y="15"/>
                    <a:pt x="423" y="15"/>
                  </a:cubicBezTo>
                  <a:cubicBezTo>
                    <a:pt x="522" y="120"/>
                    <a:pt x="522" y="120"/>
                    <a:pt x="522" y="120"/>
                  </a:cubicBezTo>
                  <a:cubicBezTo>
                    <a:pt x="559" y="83"/>
                    <a:pt x="559" y="83"/>
                    <a:pt x="559" y="83"/>
                  </a:cubicBezTo>
                  <a:cubicBezTo>
                    <a:pt x="606" y="83"/>
                    <a:pt x="606" y="83"/>
                    <a:pt x="606" y="83"/>
                  </a:cubicBezTo>
                  <a:cubicBezTo>
                    <a:pt x="648" y="120"/>
                    <a:pt x="648" y="120"/>
                    <a:pt x="648" y="120"/>
                  </a:cubicBezTo>
                  <a:cubicBezTo>
                    <a:pt x="705" y="120"/>
                    <a:pt x="705" y="120"/>
                    <a:pt x="705" y="120"/>
                  </a:cubicBezTo>
                  <a:cubicBezTo>
                    <a:pt x="721" y="198"/>
                    <a:pt x="721" y="198"/>
                    <a:pt x="721" y="198"/>
                  </a:cubicBezTo>
                  <a:lnTo>
                    <a:pt x="862" y="29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" name="ตราด (เกาะช้าง)">
              <a:extLst>
                <a:ext uri="{FF2B5EF4-FFF2-40B4-BE49-F238E27FC236}">
                  <a16:creationId xmlns:a16="http://schemas.microsoft.com/office/drawing/2014/main" id="{7045DE9A-8E8E-4D7E-824D-20816041C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015" y="4148161"/>
              <a:ext cx="60353" cy="73154"/>
            </a:xfrm>
            <a:custGeom>
              <a:avLst/>
              <a:gdLst>
                <a:gd name="T0" fmla="*/ 0 w 146"/>
                <a:gd name="T1" fmla="*/ 0 h 178"/>
                <a:gd name="T2" fmla="*/ 58 w 146"/>
                <a:gd name="T3" fmla="*/ 11 h 178"/>
                <a:gd name="T4" fmla="*/ 94 w 146"/>
                <a:gd name="T5" fmla="*/ 47 h 178"/>
                <a:gd name="T6" fmla="*/ 146 w 146"/>
                <a:gd name="T7" fmla="*/ 136 h 178"/>
                <a:gd name="T8" fmla="*/ 146 w 146"/>
                <a:gd name="T9" fmla="*/ 162 h 178"/>
                <a:gd name="T10" fmla="*/ 115 w 146"/>
                <a:gd name="T11" fmla="*/ 131 h 178"/>
                <a:gd name="T12" fmla="*/ 99 w 146"/>
                <a:gd name="T13" fmla="*/ 136 h 178"/>
                <a:gd name="T14" fmla="*/ 120 w 146"/>
                <a:gd name="T15" fmla="*/ 167 h 178"/>
                <a:gd name="T16" fmla="*/ 84 w 146"/>
                <a:gd name="T17" fmla="*/ 178 h 178"/>
                <a:gd name="T18" fmla="*/ 26 w 146"/>
                <a:gd name="T19" fmla="*/ 146 h 178"/>
                <a:gd name="T20" fmla="*/ 21 w 146"/>
                <a:gd name="T21" fmla="*/ 73 h 178"/>
                <a:gd name="T22" fmla="*/ 0 w 146"/>
                <a:gd name="T23" fmla="*/ 42 h 178"/>
                <a:gd name="T24" fmla="*/ 0 w 146"/>
                <a:gd name="T25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6" h="178">
                  <a:moveTo>
                    <a:pt x="0" y="0"/>
                  </a:moveTo>
                  <a:cubicBezTo>
                    <a:pt x="58" y="11"/>
                    <a:pt x="58" y="11"/>
                    <a:pt x="58" y="11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46" y="162"/>
                    <a:pt x="146" y="162"/>
                    <a:pt x="146" y="162"/>
                  </a:cubicBezTo>
                  <a:cubicBezTo>
                    <a:pt x="115" y="131"/>
                    <a:pt x="115" y="131"/>
                    <a:pt x="115" y="131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20" y="167"/>
                    <a:pt x="120" y="167"/>
                    <a:pt x="120" y="167"/>
                  </a:cubicBezTo>
                  <a:cubicBezTo>
                    <a:pt x="120" y="167"/>
                    <a:pt x="94" y="178"/>
                    <a:pt x="84" y="178"/>
                  </a:cubicBezTo>
                  <a:cubicBezTo>
                    <a:pt x="73" y="178"/>
                    <a:pt x="26" y="146"/>
                    <a:pt x="26" y="146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0" y="42"/>
                    <a:pt x="0" y="42"/>
                    <a:pt x="0" y="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" name="ตราด">
              <a:extLst>
                <a:ext uri="{FF2B5EF4-FFF2-40B4-BE49-F238E27FC236}">
                  <a16:creationId xmlns:a16="http://schemas.microsoft.com/office/drawing/2014/main" id="{B1930C8B-134C-48F6-B4EA-EB727BB24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096" y="3897607"/>
              <a:ext cx="226778" cy="367600"/>
            </a:xfrm>
            <a:custGeom>
              <a:avLst/>
              <a:gdLst>
                <a:gd name="T0" fmla="*/ 400 w 557"/>
                <a:gd name="T1" fmla="*/ 348 h 902"/>
                <a:gd name="T2" fmla="*/ 384 w 557"/>
                <a:gd name="T3" fmla="*/ 520 h 902"/>
                <a:gd name="T4" fmla="*/ 440 w 557"/>
                <a:gd name="T5" fmla="*/ 608 h 902"/>
                <a:gd name="T6" fmla="*/ 447 w 557"/>
                <a:gd name="T7" fmla="*/ 662 h 902"/>
                <a:gd name="T8" fmla="*/ 452 w 557"/>
                <a:gd name="T9" fmla="*/ 704 h 902"/>
                <a:gd name="T10" fmla="*/ 557 w 557"/>
                <a:gd name="T11" fmla="*/ 902 h 902"/>
                <a:gd name="T12" fmla="*/ 447 w 557"/>
                <a:gd name="T13" fmla="*/ 756 h 902"/>
                <a:gd name="T14" fmla="*/ 432 w 557"/>
                <a:gd name="T15" fmla="*/ 662 h 902"/>
                <a:gd name="T16" fmla="*/ 320 w 557"/>
                <a:gd name="T17" fmla="*/ 548 h 902"/>
                <a:gd name="T18" fmla="*/ 344 w 557"/>
                <a:gd name="T19" fmla="*/ 532 h 902"/>
                <a:gd name="T20" fmla="*/ 292 w 557"/>
                <a:gd name="T21" fmla="*/ 484 h 902"/>
                <a:gd name="T22" fmla="*/ 260 w 557"/>
                <a:gd name="T23" fmla="*/ 508 h 902"/>
                <a:gd name="T24" fmla="*/ 260 w 557"/>
                <a:gd name="T25" fmla="*/ 604 h 902"/>
                <a:gd name="T26" fmla="*/ 280 w 557"/>
                <a:gd name="T27" fmla="*/ 640 h 902"/>
                <a:gd name="T28" fmla="*/ 224 w 557"/>
                <a:gd name="T29" fmla="*/ 608 h 902"/>
                <a:gd name="T30" fmla="*/ 228 w 557"/>
                <a:gd name="T31" fmla="*/ 580 h 902"/>
                <a:gd name="T32" fmla="*/ 184 w 557"/>
                <a:gd name="T33" fmla="*/ 528 h 902"/>
                <a:gd name="T34" fmla="*/ 116 w 557"/>
                <a:gd name="T35" fmla="*/ 528 h 902"/>
                <a:gd name="T36" fmla="*/ 96 w 557"/>
                <a:gd name="T37" fmla="*/ 500 h 902"/>
                <a:gd name="T38" fmla="*/ 16 w 557"/>
                <a:gd name="T39" fmla="*/ 500 h 902"/>
                <a:gd name="T40" fmla="*/ 3 w 557"/>
                <a:gd name="T41" fmla="*/ 437 h 902"/>
                <a:gd name="T42" fmla="*/ 0 w 557"/>
                <a:gd name="T43" fmla="*/ 424 h 902"/>
                <a:gd name="T44" fmla="*/ 44 w 557"/>
                <a:gd name="T45" fmla="*/ 416 h 902"/>
                <a:gd name="T46" fmla="*/ 80 w 557"/>
                <a:gd name="T47" fmla="*/ 372 h 902"/>
                <a:gd name="T48" fmla="*/ 61 w 557"/>
                <a:gd name="T49" fmla="*/ 346 h 902"/>
                <a:gd name="T50" fmla="*/ 61 w 557"/>
                <a:gd name="T51" fmla="*/ 344 h 902"/>
                <a:gd name="T52" fmla="*/ 77 w 557"/>
                <a:gd name="T53" fmla="*/ 323 h 902"/>
                <a:gd name="T54" fmla="*/ 40 w 557"/>
                <a:gd name="T55" fmla="*/ 297 h 902"/>
                <a:gd name="T56" fmla="*/ 40 w 557"/>
                <a:gd name="T57" fmla="*/ 250 h 902"/>
                <a:gd name="T58" fmla="*/ 30 w 557"/>
                <a:gd name="T59" fmla="*/ 209 h 902"/>
                <a:gd name="T60" fmla="*/ 35 w 557"/>
                <a:gd name="T61" fmla="*/ 167 h 902"/>
                <a:gd name="T62" fmla="*/ 82 w 557"/>
                <a:gd name="T63" fmla="*/ 141 h 902"/>
                <a:gd name="T64" fmla="*/ 103 w 557"/>
                <a:gd name="T65" fmla="*/ 125 h 902"/>
                <a:gd name="T66" fmla="*/ 93 w 557"/>
                <a:gd name="T67" fmla="*/ 57 h 902"/>
                <a:gd name="T68" fmla="*/ 160 w 557"/>
                <a:gd name="T69" fmla="*/ 0 h 902"/>
                <a:gd name="T70" fmla="*/ 198 w 557"/>
                <a:gd name="T71" fmla="*/ 0 h 902"/>
                <a:gd name="T72" fmla="*/ 196 w 557"/>
                <a:gd name="T73" fmla="*/ 4 h 902"/>
                <a:gd name="T74" fmla="*/ 200 w 557"/>
                <a:gd name="T75" fmla="*/ 56 h 902"/>
                <a:gd name="T76" fmla="*/ 232 w 557"/>
                <a:gd name="T77" fmla="*/ 84 h 902"/>
                <a:gd name="T78" fmla="*/ 272 w 557"/>
                <a:gd name="T79" fmla="*/ 80 h 902"/>
                <a:gd name="T80" fmla="*/ 275 w 557"/>
                <a:gd name="T81" fmla="*/ 84 h 902"/>
                <a:gd name="T82" fmla="*/ 277 w 557"/>
                <a:gd name="T83" fmla="*/ 85 h 902"/>
                <a:gd name="T84" fmla="*/ 293 w 557"/>
                <a:gd name="T85" fmla="*/ 98 h 902"/>
                <a:gd name="T86" fmla="*/ 295 w 557"/>
                <a:gd name="T87" fmla="*/ 100 h 902"/>
                <a:gd name="T88" fmla="*/ 298 w 557"/>
                <a:gd name="T89" fmla="*/ 102 h 902"/>
                <a:gd name="T90" fmla="*/ 332 w 557"/>
                <a:gd name="T91" fmla="*/ 128 h 902"/>
                <a:gd name="T92" fmla="*/ 352 w 557"/>
                <a:gd name="T93" fmla="*/ 180 h 902"/>
                <a:gd name="T94" fmla="*/ 400 w 557"/>
                <a:gd name="T95" fmla="*/ 208 h 902"/>
                <a:gd name="T96" fmla="*/ 396 w 557"/>
                <a:gd name="T97" fmla="*/ 236 h 902"/>
                <a:gd name="T98" fmla="*/ 456 w 557"/>
                <a:gd name="T99" fmla="*/ 288 h 902"/>
                <a:gd name="T100" fmla="*/ 452 w 557"/>
                <a:gd name="T101" fmla="*/ 312 h 902"/>
                <a:gd name="T102" fmla="*/ 400 w 557"/>
                <a:gd name="T103" fmla="*/ 348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7" h="902">
                  <a:moveTo>
                    <a:pt x="400" y="348"/>
                  </a:moveTo>
                  <a:cubicBezTo>
                    <a:pt x="384" y="520"/>
                    <a:pt x="384" y="520"/>
                    <a:pt x="384" y="520"/>
                  </a:cubicBezTo>
                  <a:cubicBezTo>
                    <a:pt x="440" y="608"/>
                    <a:pt x="440" y="608"/>
                    <a:pt x="440" y="608"/>
                  </a:cubicBezTo>
                  <a:cubicBezTo>
                    <a:pt x="447" y="662"/>
                    <a:pt x="447" y="662"/>
                    <a:pt x="447" y="662"/>
                  </a:cubicBezTo>
                  <a:cubicBezTo>
                    <a:pt x="447" y="663"/>
                    <a:pt x="452" y="703"/>
                    <a:pt x="452" y="704"/>
                  </a:cubicBezTo>
                  <a:cubicBezTo>
                    <a:pt x="557" y="902"/>
                    <a:pt x="557" y="902"/>
                    <a:pt x="557" y="902"/>
                  </a:cubicBezTo>
                  <a:cubicBezTo>
                    <a:pt x="447" y="756"/>
                    <a:pt x="447" y="756"/>
                    <a:pt x="447" y="756"/>
                  </a:cubicBezTo>
                  <a:cubicBezTo>
                    <a:pt x="432" y="662"/>
                    <a:pt x="432" y="662"/>
                    <a:pt x="432" y="662"/>
                  </a:cubicBezTo>
                  <a:cubicBezTo>
                    <a:pt x="320" y="548"/>
                    <a:pt x="320" y="548"/>
                    <a:pt x="320" y="548"/>
                  </a:cubicBezTo>
                  <a:cubicBezTo>
                    <a:pt x="344" y="532"/>
                    <a:pt x="344" y="532"/>
                    <a:pt x="344" y="532"/>
                  </a:cubicBezTo>
                  <a:cubicBezTo>
                    <a:pt x="292" y="484"/>
                    <a:pt x="292" y="484"/>
                    <a:pt x="292" y="484"/>
                  </a:cubicBezTo>
                  <a:cubicBezTo>
                    <a:pt x="260" y="508"/>
                    <a:pt x="260" y="508"/>
                    <a:pt x="260" y="508"/>
                  </a:cubicBezTo>
                  <a:cubicBezTo>
                    <a:pt x="260" y="604"/>
                    <a:pt x="260" y="604"/>
                    <a:pt x="260" y="604"/>
                  </a:cubicBezTo>
                  <a:cubicBezTo>
                    <a:pt x="280" y="640"/>
                    <a:pt x="280" y="640"/>
                    <a:pt x="280" y="640"/>
                  </a:cubicBezTo>
                  <a:cubicBezTo>
                    <a:pt x="224" y="608"/>
                    <a:pt x="224" y="608"/>
                    <a:pt x="224" y="608"/>
                  </a:cubicBezTo>
                  <a:cubicBezTo>
                    <a:pt x="228" y="580"/>
                    <a:pt x="228" y="580"/>
                    <a:pt x="228" y="580"/>
                  </a:cubicBezTo>
                  <a:cubicBezTo>
                    <a:pt x="184" y="528"/>
                    <a:pt x="184" y="528"/>
                    <a:pt x="184" y="528"/>
                  </a:cubicBezTo>
                  <a:cubicBezTo>
                    <a:pt x="116" y="528"/>
                    <a:pt x="116" y="528"/>
                    <a:pt x="116" y="528"/>
                  </a:cubicBezTo>
                  <a:cubicBezTo>
                    <a:pt x="96" y="500"/>
                    <a:pt x="96" y="500"/>
                    <a:pt x="96" y="500"/>
                  </a:cubicBezTo>
                  <a:cubicBezTo>
                    <a:pt x="16" y="500"/>
                    <a:pt x="16" y="500"/>
                    <a:pt x="16" y="500"/>
                  </a:cubicBezTo>
                  <a:cubicBezTo>
                    <a:pt x="3" y="437"/>
                    <a:pt x="3" y="437"/>
                    <a:pt x="3" y="437"/>
                  </a:cubicBezTo>
                  <a:cubicBezTo>
                    <a:pt x="0" y="424"/>
                    <a:pt x="0" y="424"/>
                    <a:pt x="0" y="424"/>
                  </a:cubicBezTo>
                  <a:cubicBezTo>
                    <a:pt x="44" y="416"/>
                    <a:pt x="44" y="416"/>
                    <a:pt x="44" y="416"/>
                  </a:cubicBezTo>
                  <a:cubicBezTo>
                    <a:pt x="80" y="372"/>
                    <a:pt x="80" y="372"/>
                    <a:pt x="80" y="372"/>
                  </a:cubicBezTo>
                  <a:cubicBezTo>
                    <a:pt x="61" y="346"/>
                    <a:pt x="61" y="346"/>
                    <a:pt x="61" y="346"/>
                  </a:cubicBezTo>
                  <a:cubicBezTo>
                    <a:pt x="61" y="344"/>
                    <a:pt x="61" y="344"/>
                    <a:pt x="61" y="344"/>
                  </a:cubicBezTo>
                  <a:cubicBezTo>
                    <a:pt x="77" y="323"/>
                    <a:pt x="77" y="323"/>
                    <a:pt x="77" y="323"/>
                  </a:cubicBezTo>
                  <a:cubicBezTo>
                    <a:pt x="40" y="297"/>
                    <a:pt x="40" y="297"/>
                    <a:pt x="40" y="297"/>
                  </a:cubicBezTo>
                  <a:cubicBezTo>
                    <a:pt x="40" y="250"/>
                    <a:pt x="40" y="250"/>
                    <a:pt x="40" y="250"/>
                  </a:cubicBezTo>
                  <a:cubicBezTo>
                    <a:pt x="30" y="209"/>
                    <a:pt x="30" y="209"/>
                    <a:pt x="30" y="209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103" y="125"/>
                    <a:pt x="103" y="125"/>
                    <a:pt x="103" y="125"/>
                  </a:cubicBezTo>
                  <a:cubicBezTo>
                    <a:pt x="103" y="125"/>
                    <a:pt x="98" y="63"/>
                    <a:pt x="93" y="57"/>
                  </a:cubicBezTo>
                  <a:cubicBezTo>
                    <a:pt x="87" y="52"/>
                    <a:pt x="160" y="0"/>
                    <a:pt x="160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6" y="4"/>
                    <a:pt x="196" y="4"/>
                    <a:pt x="196" y="4"/>
                  </a:cubicBezTo>
                  <a:cubicBezTo>
                    <a:pt x="200" y="56"/>
                    <a:pt x="200" y="56"/>
                    <a:pt x="200" y="56"/>
                  </a:cubicBezTo>
                  <a:cubicBezTo>
                    <a:pt x="232" y="84"/>
                    <a:pt x="232" y="84"/>
                    <a:pt x="232" y="84"/>
                  </a:cubicBezTo>
                  <a:cubicBezTo>
                    <a:pt x="232" y="84"/>
                    <a:pt x="272" y="76"/>
                    <a:pt x="272" y="80"/>
                  </a:cubicBezTo>
                  <a:cubicBezTo>
                    <a:pt x="272" y="80"/>
                    <a:pt x="273" y="82"/>
                    <a:pt x="275" y="84"/>
                  </a:cubicBezTo>
                  <a:cubicBezTo>
                    <a:pt x="276" y="84"/>
                    <a:pt x="276" y="85"/>
                    <a:pt x="277" y="85"/>
                  </a:cubicBezTo>
                  <a:cubicBezTo>
                    <a:pt x="280" y="88"/>
                    <a:pt x="286" y="93"/>
                    <a:pt x="293" y="98"/>
                  </a:cubicBezTo>
                  <a:cubicBezTo>
                    <a:pt x="294" y="99"/>
                    <a:pt x="295" y="100"/>
                    <a:pt x="295" y="100"/>
                  </a:cubicBezTo>
                  <a:cubicBezTo>
                    <a:pt x="296" y="101"/>
                    <a:pt x="297" y="102"/>
                    <a:pt x="298" y="102"/>
                  </a:cubicBezTo>
                  <a:cubicBezTo>
                    <a:pt x="314" y="115"/>
                    <a:pt x="332" y="128"/>
                    <a:pt x="332" y="128"/>
                  </a:cubicBezTo>
                  <a:cubicBezTo>
                    <a:pt x="352" y="180"/>
                    <a:pt x="352" y="180"/>
                    <a:pt x="352" y="180"/>
                  </a:cubicBezTo>
                  <a:cubicBezTo>
                    <a:pt x="400" y="208"/>
                    <a:pt x="400" y="208"/>
                    <a:pt x="400" y="208"/>
                  </a:cubicBezTo>
                  <a:cubicBezTo>
                    <a:pt x="400" y="208"/>
                    <a:pt x="392" y="236"/>
                    <a:pt x="396" y="236"/>
                  </a:cubicBezTo>
                  <a:cubicBezTo>
                    <a:pt x="400" y="236"/>
                    <a:pt x="456" y="288"/>
                    <a:pt x="456" y="288"/>
                  </a:cubicBezTo>
                  <a:cubicBezTo>
                    <a:pt x="456" y="288"/>
                    <a:pt x="456" y="308"/>
                    <a:pt x="452" y="312"/>
                  </a:cubicBezTo>
                  <a:cubicBezTo>
                    <a:pt x="448" y="316"/>
                    <a:pt x="400" y="348"/>
                    <a:pt x="400" y="34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" name="ชลบุรี">
              <a:extLst>
                <a:ext uri="{FF2B5EF4-FFF2-40B4-BE49-F238E27FC236}">
                  <a16:creationId xmlns:a16="http://schemas.microsoft.com/office/drawing/2014/main" id="{918461B7-35AE-4C24-AA4B-8314BDE38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017" y="3586702"/>
              <a:ext cx="312735" cy="367600"/>
            </a:xfrm>
            <a:custGeom>
              <a:avLst/>
              <a:gdLst>
                <a:gd name="T0" fmla="*/ 171 w 171"/>
                <a:gd name="T1" fmla="*/ 81 h 201"/>
                <a:gd name="T2" fmla="*/ 169 w 171"/>
                <a:gd name="T3" fmla="*/ 81 h 201"/>
                <a:gd name="T4" fmla="*/ 165 w 171"/>
                <a:gd name="T5" fmla="*/ 86 h 201"/>
                <a:gd name="T6" fmla="*/ 165 w 171"/>
                <a:gd name="T7" fmla="*/ 88 h 201"/>
                <a:gd name="T8" fmla="*/ 153 w 171"/>
                <a:gd name="T9" fmla="*/ 86 h 201"/>
                <a:gd name="T10" fmla="*/ 143 w 171"/>
                <a:gd name="T11" fmla="*/ 92 h 201"/>
                <a:gd name="T12" fmla="*/ 134 w 171"/>
                <a:gd name="T13" fmla="*/ 107 h 201"/>
                <a:gd name="T14" fmla="*/ 104 w 171"/>
                <a:gd name="T15" fmla="*/ 114 h 201"/>
                <a:gd name="T16" fmla="*/ 94 w 171"/>
                <a:gd name="T17" fmla="*/ 102 h 201"/>
                <a:gd name="T18" fmla="*/ 81 w 171"/>
                <a:gd name="T19" fmla="*/ 105 h 201"/>
                <a:gd name="T20" fmla="*/ 65 w 171"/>
                <a:gd name="T21" fmla="*/ 102 h 201"/>
                <a:gd name="T22" fmla="*/ 62 w 171"/>
                <a:gd name="T23" fmla="*/ 109 h 201"/>
                <a:gd name="T24" fmla="*/ 54 w 171"/>
                <a:gd name="T25" fmla="*/ 116 h 201"/>
                <a:gd name="T26" fmla="*/ 45 w 171"/>
                <a:gd name="T27" fmla="*/ 112 h 201"/>
                <a:gd name="T28" fmla="*/ 44 w 171"/>
                <a:gd name="T29" fmla="*/ 120 h 201"/>
                <a:gd name="T30" fmla="*/ 47 w 171"/>
                <a:gd name="T31" fmla="*/ 131 h 201"/>
                <a:gd name="T32" fmla="*/ 39 w 171"/>
                <a:gd name="T33" fmla="*/ 153 h 201"/>
                <a:gd name="T34" fmla="*/ 30 w 171"/>
                <a:gd name="T35" fmla="*/ 159 h 201"/>
                <a:gd name="T36" fmla="*/ 32 w 171"/>
                <a:gd name="T37" fmla="*/ 167 h 201"/>
                <a:gd name="T38" fmla="*/ 23 w 171"/>
                <a:gd name="T39" fmla="*/ 180 h 201"/>
                <a:gd name="T40" fmla="*/ 25 w 171"/>
                <a:gd name="T41" fmla="*/ 189 h 201"/>
                <a:gd name="T42" fmla="*/ 25 w 171"/>
                <a:gd name="T43" fmla="*/ 189 h 201"/>
                <a:gd name="T44" fmla="*/ 22 w 171"/>
                <a:gd name="T45" fmla="*/ 201 h 201"/>
                <a:gd name="T46" fmla="*/ 19 w 171"/>
                <a:gd name="T47" fmla="*/ 199 h 201"/>
                <a:gd name="T48" fmla="*/ 14 w 171"/>
                <a:gd name="T49" fmla="*/ 198 h 201"/>
                <a:gd name="T50" fmla="*/ 15 w 171"/>
                <a:gd name="T51" fmla="*/ 189 h 201"/>
                <a:gd name="T52" fmla="*/ 0 w 171"/>
                <a:gd name="T53" fmla="*/ 187 h 201"/>
                <a:gd name="T54" fmla="*/ 1 w 171"/>
                <a:gd name="T55" fmla="*/ 168 h 201"/>
                <a:gd name="T56" fmla="*/ 9 w 171"/>
                <a:gd name="T57" fmla="*/ 163 h 201"/>
                <a:gd name="T58" fmla="*/ 11 w 171"/>
                <a:gd name="T59" fmla="*/ 148 h 201"/>
                <a:gd name="T60" fmla="*/ 1 w 171"/>
                <a:gd name="T61" fmla="*/ 138 h 201"/>
                <a:gd name="T62" fmla="*/ 3 w 171"/>
                <a:gd name="T63" fmla="*/ 127 h 201"/>
                <a:gd name="T64" fmla="*/ 14 w 171"/>
                <a:gd name="T65" fmla="*/ 120 h 201"/>
                <a:gd name="T66" fmla="*/ 13 w 171"/>
                <a:gd name="T67" fmla="*/ 111 h 201"/>
                <a:gd name="T68" fmla="*/ 7 w 171"/>
                <a:gd name="T69" fmla="*/ 103 h 201"/>
                <a:gd name="T70" fmla="*/ 7 w 171"/>
                <a:gd name="T71" fmla="*/ 95 h 201"/>
                <a:gd name="T72" fmla="*/ 17 w 171"/>
                <a:gd name="T73" fmla="*/ 78 h 201"/>
                <a:gd name="T74" fmla="*/ 11 w 171"/>
                <a:gd name="T75" fmla="*/ 63 h 201"/>
                <a:gd name="T76" fmla="*/ 10 w 171"/>
                <a:gd name="T77" fmla="*/ 56 h 201"/>
                <a:gd name="T78" fmla="*/ 14 w 171"/>
                <a:gd name="T79" fmla="*/ 51 h 201"/>
                <a:gd name="T80" fmla="*/ 24 w 171"/>
                <a:gd name="T81" fmla="*/ 45 h 201"/>
                <a:gd name="T82" fmla="*/ 24 w 171"/>
                <a:gd name="T83" fmla="*/ 33 h 201"/>
                <a:gd name="T84" fmla="*/ 24 w 171"/>
                <a:gd name="T85" fmla="*/ 30 h 201"/>
                <a:gd name="T86" fmla="*/ 32 w 171"/>
                <a:gd name="T87" fmla="*/ 19 h 201"/>
                <a:gd name="T88" fmla="*/ 41 w 171"/>
                <a:gd name="T89" fmla="*/ 15 h 201"/>
                <a:gd name="T90" fmla="*/ 39 w 171"/>
                <a:gd name="T91" fmla="*/ 5 h 201"/>
                <a:gd name="T92" fmla="*/ 55 w 171"/>
                <a:gd name="T93" fmla="*/ 0 h 201"/>
                <a:gd name="T94" fmla="*/ 75 w 171"/>
                <a:gd name="T95" fmla="*/ 3 h 201"/>
                <a:gd name="T96" fmla="*/ 98 w 171"/>
                <a:gd name="T97" fmla="*/ 24 h 201"/>
                <a:gd name="T98" fmla="*/ 132 w 171"/>
                <a:gd name="T99" fmla="*/ 34 h 201"/>
                <a:gd name="T100" fmla="*/ 138 w 171"/>
                <a:gd name="T101" fmla="*/ 52 h 201"/>
                <a:gd name="T102" fmla="*/ 160 w 171"/>
                <a:gd name="T103" fmla="*/ 64 h 201"/>
                <a:gd name="T104" fmla="*/ 171 w 171"/>
                <a:gd name="T105" fmla="*/ 8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1" h="201">
                  <a:moveTo>
                    <a:pt x="171" y="81"/>
                  </a:moveTo>
                  <a:lnTo>
                    <a:pt x="169" y="81"/>
                  </a:lnTo>
                  <a:lnTo>
                    <a:pt x="165" y="86"/>
                  </a:lnTo>
                  <a:lnTo>
                    <a:pt x="165" y="88"/>
                  </a:lnTo>
                  <a:lnTo>
                    <a:pt x="153" y="86"/>
                  </a:lnTo>
                  <a:lnTo>
                    <a:pt x="143" y="92"/>
                  </a:lnTo>
                  <a:lnTo>
                    <a:pt x="134" y="107"/>
                  </a:lnTo>
                  <a:lnTo>
                    <a:pt x="104" y="114"/>
                  </a:lnTo>
                  <a:lnTo>
                    <a:pt x="94" y="102"/>
                  </a:lnTo>
                  <a:lnTo>
                    <a:pt x="81" y="105"/>
                  </a:lnTo>
                  <a:lnTo>
                    <a:pt x="65" y="102"/>
                  </a:lnTo>
                  <a:lnTo>
                    <a:pt x="62" y="109"/>
                  </a:lnTo>
                  <a:lnTo>
                    <a:pt x="54" y="116"/>
                  </a:lnTo>
                  <a:lnTo>
                    <a:pt x="45" y="112"/>
                  </a:lnTo>
                  <a:lnTo>
                    <a:pt x="44" y="120"/>
                  </a:lnTo>
                  <a:lnTo>
                    <a:pt x="47" y="131"/>
                  </a:lnTo>
                  <a:lnTo>
                    <a:pt x="39" y="153"/>
                  </a:lnTo>
                  <a:lnTo>
                    <a:pt x="30" y="159"/>
                  </a:lnTo>
                  <a:lnTo>
                    <a:pt x="32" y="167"/>
                  </a:lnTo>
                  <a:lnTo>
                    <a:pt x="23" y="180"/>
                  </a:lnTo>
                  <a:lnTo>
                    <a:pt x="25" y="189"/>
                  </a:lnTo>
                  <a:lnTo>
                    <a:pt x="25" y="189"/>
                  </a:lnTo>
                  <a:lnTo>
                    <a:pt x="22" y="201"/>
                  </a:lnTo>
                  <a:lnTo>
                    <a:pt x="19" y="199"/>
                  </a:lnTo>
                  <a:lnTo>
                    <a:pt x="14" y="198"/>
                  </a:lnTo>
                  <a:lnTo>
                    <a:pt x="15" y="189"/>
                  </a:lnTo>
                  <a:lnTo>
                    <a:pt x="0" y="187"/>
                  </a:lnTo>
                  <a:lnTo>
                    <a:pt x="1" y="168"/>
                  </a:lnTo>
                  <a:lnTo>
                    <a:pt x="9" y="163"/>
                  </a:lnTo>
                  <a:lnTo>
                    <a:pt x="11" y="148"/>
                  </a:lnTo>
                  <a:lnTo>
                    <a:pt x="1" y="138"/>
                  </a:lnTo>
                  <a:lnTo>
                    <a:pt x="3" y="127"/>
                  </a:lnTo>
                  <a:lnTo>
                    <a:pt x="14" y="120"/>
                  </a:lnTo>
                  <a:lnTo>
                    <a:pt x="13" y="111"/>
                  </a:lnTo>
                  <a:lnTo>
                    <a:pt x="7" y="103"/>
                  </a:lnTo>
                  <a:lnTo>
                    <a:pt x="7" y="95"/>
                  </a:lnTo>
                  <a:lnTo>
                    <a:pt x="17" y="78"/>
                  </a:lnTo>
                  <a:lnTo>
                    <a:pt x="11" y="63"/>
                  </a:lnTo>
                  <a:lnTo>
                    <a:pt x="10" y="56"/>
                  </a:lnTo>
                  <a:lnTo>
                    <a:pt x="14" y="51"/>
                  </a:lnTo>
                  <a:lnTo>
                    <a:pt x="24" y="45"/>
                  </a:lnTo>
                  <a:lnTo>
                    <a:pt x="24" y="33"/>
                  </a:lnTo>
                  <a:lnTo>
                    <a:pt x="24" y="30"/>
                  </a:lnTo>
                  <a:lnTo>
                    <a:pt x="32" y="19"/>
                  </a:lnTo>
                  <a:lnTo>
                    <a:pt x="41" y="15"/>
                  </a:lnTo>
                  <a:lnTo>
                    <a:pt x="39" y="5"/>
                  </a:lnTo>
                  <a:lnTo>
                    <a:pt x="55" y="0"/>
                  </a:lnTo>
                  <a:lnTo>
                    <a:pt x="75" y="3"/>
                  </a:lnTo>
                  <a:lnTo>
                    <a:pt x="98" y="24"/>
                  </a:lnTo>
                  <a:lnTo>
                    <a:pt x="132" y="34"/>
                  </a:lnTo>
                  <a:lnTo>
                    <a:pt x="138" y="52"/>
                  </a:lnTo>
                  <a:lnTo>
                    <a:pt x="160" y="64"/>
                  </a:lnTo>
                  <a:lnTo>
                    <a:pt x="171" y="8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" name="ฉะเชิงเทรา">
              <a:extLst>
                <a:ext uri="{FF2B5EF4-FFF2-40B4-BE49-F238E27FC236}">
                  <a16:creationId xmlns:a16="http://schemas.microsoft.com/office/drawing/2014/main" id="{0CD4EE78-5554-40C4-8100-CD9FEA20A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187" y="3440394"/>
              <a:ext cx="407835" cy="294446"/>
            </a:xfrm>
            <a:custGeom>
              <a:avLst/>
              <a:gdLst>
                <a:gd name="T0" fmla="*/ 996 w 996"/>
                <a:gd name="T1" fmla="*/ 594 h 718"/>
                <a:gd name="T2" fmla="*/ 918 w 996"/>
                <a:gd name="T3" fmla="*/ 678 h 718"/>
                <a:gd name="T4" fmla="*/ 845 w 996"/>
                <a:gd name="T5" fmla="*/ 678 h 718"/>
                <a:gd name="T6" fmla="*/ 767 w 996"/>
                <a:gd name="T7" fmla="*/ 718 h 718"/>
                <a:gd name="T8" fmla="*/ 621 w 996"/>
                <a:gd name="T9" fmla="*/ 589 h 718"/>
                <a:gd name="T10" fmla="*/ 443 w 996"/>
                <a:gd name="T11" fmla="*/ 464 h 718"/>
                <a:gd name="T12" fmla="*/ 250 w 996"/>
                <a:gd name="T13" fmla="*/ 355 h 718"/>
                <a:gd name="T14" fmla="*/ 188 w 996"/>
                <a:gd name="T15" fmla="*/ 422 h 718"/>
                <a:gd name="T16" fmla="*/ 112 w 996"/>
                <a:gd name="T17" fmla="*/ 492 h 718"/>
                <a:gd name="T18" fmla="*/ 105 w 996"/>
                <a:gd name="T19" fmla="*/ 448 h 718"/>
                <a:gd name="T20" fmla="*/ 81 w 996"/>
                <a:gd name="T21" fmla="*/ 468 h 718"/>
                <a:gd name="T22" fmla="*/ 8 w 996"/>
                <a:gd name="T23" fmla="*/ 438 h 718"/>
                <a:gd name="T24" fmla="*/ 78 w 996"/>
                <a:gd name="T25" fmla="*/ 323 h 718"/>
                <a:gd name="T26" fmla="*/ 0 w 996"/>
                <a:gd name="T27" fmla="*/ 255 h 718"/>
                <a:gd name="T28" fmla="*/ 73 w 996"/>
                <a:gd name="T29" fmla="*/ 146 h 718"/>
                <a:gd name="T30" fmla="*/ 49 w 996"/>
                <a:gd name="T31" fmla="*/ 33 h 718"/>
                <a:gd name="T32" fmla="*/ 52 w 996"/>
                <a:gd name="T33" fmla="*/ 16 h 718"/>
                <a:gd name="T34" fmla="*/ 107 w 996"/>
                <a:gd name="T35" fmla="*/ 1 h 718"/>
                <a:gd name="T36" fmla="*/ 239 w 996"/>
                <a:gd name="T37" fmla="*/ 5 h 718"/>
                <a:gd name="T38" fmla="*/ 271 w 996"/>
                <a:gd name="T39" fmla="*/ 36 h 718"/>
                <a:gd name="T40" fmla="*/ 266 w 996"/>
                <a:gd name="T41" fmla="*/ 104 h 718"/>
                <a:gd name="T42" fmla="*/ 344 w 996"/>
                <a:gd name="T43" fmla="*/ 99 h 718"/>
                <a:gd name="T44" fmla="*/ 464 w 996"/>
                <a:gd name="T45" fmla="*/ 115 h 718"/>
                <a:gd name="T46" fmla="*/ 589 w 996"/>
                <a:gd name="T47" fmla="*/ 177 h 718"/>
                <a:gd name="T48" fmla="*/ 668 w 996"/>
                <a:gd name="T49" fmla="*/ 219 h 718"/>
                <a:gd name="T50" fmla="*/ 788 w 996"/>
                <a:gd name="T51" fmla="*/ 188 h 718"/>
                <a:gd name="T52" fmla="*/ 840 w 996"/>
                <a:gd name="T53" fmla="*/ 250 h 718"/>
                <a:gd name="T54" fmla="*/ 871 w 996"/>
                <a:gd name="T55" fmla="*/ 276 h 718"/>
                <a:gd name="T56" fmla="*/ 871 w 996"/>
                <a:gd name="T57" fmla="*/ 318 h 718"/>
                <a:gd name="T58" fmla="*/ 926 w 996"/>
                <a:gd name="T59" fmla="*/ 372 h 718"/>
                <a:gd name="T60" fmla="*/ 905 w 996"/>
                <a:gd name="T61" fmla="*/ 422 h 718"/>
                <a:gd name="T62" fmla="*/ 954 w 996"/>
                <a:gd name="T63" fmla="*/ 464 h 718"/>
                <a:gd name="T64" fmla="*/ 996 w 996"/>
                <a:gd name="T65" fmla="*/ 532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96" h="718">
                  <a:moveTo>
                    <a:pt x="996" y="532"/>
                  </a:moveTo>
                  <a:cubicBezTo>
                    <a:pt x="996" y="594"/>
                    <a:pt x="996" y="594"/>
                    <a:pt x="996" y="594"/>
                  </a:cubicBezTo>
                  <a:cubicBezTo>
                    <a:pt x="918" y="636"/>
                    <a:pt x="918" y="636"/>
                    <a:pt x="918" y="636"/>
                  </a:cubicBezTo>
                  <a:cubicBezTo>
                    <a:pt x="918" y="678"/>
                    <a:pt x="918" y="678"/>
                    <a:pt x="918" y="678"/>
                  </a:cubicBezTo>
                  <a:cubicBezTo>
                    <a:pt x="881" y="694"/>
                    <a:pt x="881" y="694"/>
                    <a:pt x="881" y="694"/>
                  </a:cubicBezTo>
                  <a:cubicBezTo>
                    <a:pt x="845" y="678"/>
                    <a:pt x="845" y="678"/>
                    <a:pt x="845" y="678"/>
                  </a:cubicBezTo>
                  <a:cubicBezTo>
                    <a:pt x="808" y="714"/>
                    <a:pt x="808" y="714"/>
                    <a:pt x="808" y="714"/>
                  </a:cubicBezTo>
                  <a:cubicBezTo>
                    <a:pt x="767" y="718"/>
                    <a:pt x="767" y="718"/>
                    <a:pt x="767" y="718"/>
                  </a:cubicBezTo>
                  <a:cubicBezTo>
                    <a:pt x="720" y="641"/>
                    <a:pt x="720" y="641"/>
                    <a:pt x="720" y="641"/>
                  </a:cubicBezTo>
                  <a:cubicBezTo>
                    <a:pt x="621" y="589"/>
                    <a:pt x="621" y="589"/>
                    <a:pt x="621" y="589"/>
                  </a:cubicBezTo>
                  <a:cubicBezTo>
                    <a:pt x="595" y="511"/>
                    <a:pt x="595" y="511"/>
                    <a:pt x="595" y="511"/>
                  </a:cubicBezTo>
                  <a:cubicBezTo>
                    <a:pt x="443" y="464"/>
                    <a:pt x="443" y="464"/>
                    <a:pt x="443" y="464"/>
                  </a:cubicBezTo>
                  <a:cubicBezTo>
                    <a:pt x="339" y="370"/>
                    <a:pt x="339" y="370"/>
                    <a:pt x="339" y="370"/>
                  </a:cubicBezTo>
                  <a:cubicBezTo>
                    <a:pt x="250" y="355"/>
                    <a:pt x="250" y="355"/>
                    <a:pt x="250" y="355"/>
                  </a:cubicBezTo>
                  <a:cubicBezTo>
                    <a:pt x="177" y="381"/>
                    <a:pt x="177" y="381"/>
                    <a:pt x="177" y="381"/>
                  </a:cubicBezTo>
                  <a:cubicBezTo>
                    <a:pt x="188" y="422"/>
                    <a:pt x="188" y="422"/>
                    <a:pt x="188" y="422"/>
                  </a:cubicBezTo>
                  <a:cubicBezTo>
                    <a:pt x="146" y="443"/>
                    <a:pt x="146" y="443"/>
                    <a:pt x="146" y="443"/>
                  </a:cubicBezTo>
                  <a:cubicBezTo>
                    <a:pt x="112" y="492"/>
                    <a:pt x="112" y="492"/>
                    <a:pt x="112" y="492"/>
                  </a:cubicBezTo>
                  <a:cubicBezTo>
                    <a:pt x="113" y="472"/>
                    <a:pt x="113" y="472"/>
                    <a:pt x="113" y="472"/>
                  </a:cubicBezTo>
                  <a:cubicBezTo>
                    <a:pt x="105" y="448"/>
                    <a:pt x="105" y="448"/>
                    <a:pt x="105" y="448"/>
                  </a:cubicBezTo>
                  <a:cubicBezTo>
                    <a:pt x="86" y="464"/>
                    <a:pt x="86" y="464"/>
                    <a:pt x="86" y="464"/>
                  </a:cubicBezTo>
                  <a:cubicBezTo>
                    <a:pt x="81" y="468"/>
                    <a:pt x="81" y="468"/>
                    <a:pt x="81" y="468"/>
                  </a:cubicBezTo>
                  <a:cubicBezTo>
                    <a:pt x="41" y="464"/>
                    <a:pt x="41" y="464"/>
                    <a:pt x="41" y="464"/>
                  </a:cubicBezTo>
                  <a:cubicBezTo>
                    <a:pt x="8" y="438"/>
                    <a:pt x="8" y="438"/>
                    <a:pt x="8" y="438"/>
                  </a:cubicBezTo>
                  <a:cubicBezTo>
                    <a:pt x="16" y="396"/>
                    <a:pt x="16" y="396"/>
                    <a:pt x="16" y="396"/>
                  </a:cubicBezTo>
                  <a:cubicBezTo>
                    <a:pt x="78" y="323"/>
                    <a:pt x="78" y="323"/>
                    <a:pt x="78" y="323"/>
                  </a:cubicBezTo>
                  <a:cubicBezTo>
                    <a:pt x="24" y="276"/>
                    <a:pt x="24" y="276"/>
                    <a:pt x="24" y="276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1" y="253"/>
                    <a:pt x="1" y="253"/>
                    <a:pt x="1" y="253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106" y="1"/>
                    <a:pt x="106" y="1"/>
                    <a:pt x="106" y="1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61" y="62"/>
                    <a:pt x="261" y="62"/>
                    <a:pt x="261" y="62"/>
                  </a:cubicBezTo>
                  <a:cubicBezTo>
                    <a:pt x="266" y="104"/>
                    <a:pt x="266" y="104"/>
                    <a:pt x="266" y="104"/>
                  </a:cubicBezTo>
                  <a:cubicBezTo>
                    <a:pt x="313" y="78"/>
                    <a:pt x="313" y="78"/>
                    <a:pt x="313" y="78"/>
                  </a:cubicBezTo>
                  <a:cubicBezTo>
                    <a:pt x="344" y="99"/>
                    <a:pt x="344" y="99"/>
                    <a:pt x="344" y="99"/>
                  </a:cubicBezTo>
                  <a:cubicBezTo>
                    <a:pt x="443" y="94"/>
                    <a:pt x="443" y="94"/>
                    <a:pt x="443" y="94"/>
                  </a:cubicBezTo>
                  <a:cubicBezTo>
                    <a:pt x="464" y="115"/>
                    <a:pt x="464" y="115"/>
                    <a:pt x="464" y="115"/>
                  </a:cubicBezTo>
                  <a:cubicBezTo>
                    <a:pt x="548" y="141"/>
                    <a:pt x="548" y="141"/>
                    <a:pt x="548" y="141"/>
                  </a:cubicBezTo>
                  <a:cubicBezTo>
                    <a:pt x="548" y="141"/>
                    <a:pt x="584" y="177"/>
                    <a:pt x="589" y="177"/>
                  </a:cubicBezTo>
                  <a:cubicBezTo>
                    <a:pt x="626" y="177"/>
                    <a:pt x="626" y="177"/>
                    <a:pt x="626" y="177"/>
                  </a:cubicBezTo>
                  <a:cubicBezTo>
                    <a:pt x="668" y="219"/>
                    <a:pt x="668" y="219"/>
                    <a:pt x="668" y="219"/>
                  </a:cubicBezTo>
                  <a:cubicBezTo>
                    <a:pt x="668" y="219"/>
                    <a:pt x="720" y="208"/>
                    <a:pt x="725" y="208"/>
                  </a:cubicBezTo>
                  <a:cubicBezTo>
                    <a:pt x="730" y="208"/>
                    <a:pt x="788" y="188"/>
                    <a:pt x="788" y="188"/>
                  </a:cubicBezTo>
                  <a:cubicBezTo>
                    <a:pt x="829" y="219"/>
                    <a:pt x="829" y="219"/>
                    <a:pt x="829" y="219"/>
                  </a:cubicBezTo>
                  <a:cubicBezTo>
                    <a:pt x="840" y="250"/>
                    <a:pt x="840" y="250"/>
                    <a:pt x="840" y="250"/>
                  </a:cubicBezTo>
                  <a:cubicBezTo>
                    <a:pt x="871" y="250"/>
                    <a:pt x="871" y="250"/>
                    <a:pt x="871" y="250"/>
                  </a:cubicBezTo>
                  <a:cubicBezTo>
                    <a:pt x="871" y="276"/>
                    <a:pt x="871" y="276"/>
                    <a:pt x="871" y="276"/>
                  </a:cubicBezTo>
                  <a:cubicBezTo>
                    <a:pt x="861" y="292"/>
                    <a:pt x="861" y="292"/>
                    <a:pt x="861" y="292"/>
                  </a:cubicBezTo>
                  <a:cubicBezTo>
                    <a:pt x="871" y="318"/>
                    <a:pt x="871" y="318"/>
                    <a:pt x="871" y="318"/>
                  </a:cubicBezTo>
                  <a:cubicBezTo>
                    <a:pt x="902" y="328"/>
                    <a:pt x="902" y="328"/>
                    <a:pt x="902" y="328"/>
                  </a:cubicBezTo>
                  <a:cubicBezTo>
                    <a:pt x="926" y="372"/>
                    <a:pt x="926" y="372"/>
                    <a:pt x="926" y="372"/>
                  </a:cubicBezTo>
                  <a:cubicBezTo>
                    <a:pt x="902" y="412"/>
                    <a:pt x="902" y="412"/>
                    <a:pt x="902" y="412"/>
                  </a:cubicBezTo>
                  <a:cubicBezTo>
                    <a:pt x="905" y="422"/>
                    <a:pt x="905" y="422"/>
                    <a:pt x="905" y="422"/>
                  </a:cubicBezTo>
                  <a:cubicBezTo>
                    <a:pt x="918" y="464"/>
                    <a:pt x="918" y="464"/>
                    <a:pt x="918" y="464"/>
                  </a:cubicBezTo>
                  <a:cubicBezTo>
                    <a:pt x="954" y="464"/>
                    <a:pt x="954" y="464"/>
                    <a:pt x="954" y="464"/>
                  </a:cubicBezTo>
                  <a:cubicBezTo>
                    <a:pt x="970" y="511"/>
                    <a:pt x="970" y="511"/>
                    <a:pt x="970" y="511"/>
                  </a:cubicBezTo>
                  <a:lnTo>
                    <a:pt x="996" y="53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" name="จันทบุรี">
              <a:extLst>
                <a:ext uri="{FF2B5EF4-FFF2-40B4-BE49-F238E27FC236}">
                  <a16:creationId xmlns:a16="http://schemas.microsoft.com/office/drawing/2014/main" id="{66BC23E0-AA3F-4569-A8AB-E8218A405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119" y="3681802"/>
              <a:ext cx="307247" cy="374916"/>
            </a:xfrm>
            <a:custGeom>
              <a:avLst/>
              <a:gdLst>
                <a:gd name="T0" fmla="*/ 721 w 751"/>
                <a:gd name="T1" fmla="*/ 527 h 919"/>
                <a:gd name="T2" fmla="*/ 616 w 751"/>
                <a:gd name="T3" fmla="*/ 584 h 919"/>
                <a:gd name="T4" fmla="*/ 605 w 751"/>
                <a:gd name="T5" fmla="*/ 668 h 919"/>
                <a:gd name="T6" fmla="*/ 553 w 751"/>
                <a:gd name="T7" fmla="*/ 736 h 919"/>
                <a:gd name="T8" fmla="*/ 563 w 751"/>
                <a:gd name="T9" fmla="*/ 824 h 919"/>
                <a:gd name="T10" fmla="*/ 584 w 751"/>
                <a:gd name="T11" fmla="*/ 871 h 919"/>
                <a:gd name="T12" fmla="*/ 583 w 751"/>
                <a:gd name="T13" fmla="*/ 871 h 919"/>
                <a:gd name="T14" fmla="*/ 527 w 751"/>
                <a:gd name="T15" fmla="*/ 887 h 919"/>
                <a:gd name="T16" fmla="*/ 507 w 751"/>
                <a:gd name="T17" fmla="*/ 819 h 919"/>
                <a:gd name="T18" fmla="*/ 491 w 751"/>
                <a:gd name="T19" fmla="*/ 855 h 919"/>
                <a:gd name="T20" fmla="*/ 499 w 751"/>
                <a:gd name="T21" fmla="*/ 919 h 919"/>
                <a:gd name="T22" fmla="*/ 295 w 751"/>
                <a:gd name="T23" fmla="*/ 727 h 919"/>
                <a:gd name="T24" fmla="*/ 195 w 751"/>
                <a:gd name="T25" fmla="*/ 671 h 919"/>
                <a:gd name="T26" fmla="*/ 151 w 751"/>
                <a:gd name="T27" fmla="*/ 623 h 919"/>
                <a:gd name="T28" fmla="*/ 99 w 751"/>
                <a:gd name="T29" fmla="*/ 548 h 919"/>
                <a:gd name="T30" fmla="*/ 94 w 751"/>
                <a:gd name="T31" fmla="*/ 365 h 919"/>
                <a:gd name="T32" fmla="*/ 37 w 751"/>
                <a:gd name="T33" fmla="*/ 334 h 919"/>
                <a:gd name="T34" fmla="*/ 11 w 751"/>
                <a:gd name="T35" fmla="*/ 266 h 919"/>
                <a:gd name="T36" fmla="*/ 9 w 751"/>
                <a:gd name="T37" fmla="*/ 161 h 919"/>
                <a:gd name="T38" fmla="*/ 26 w 751"/>
                <a:gd name="T39" fmla="*/ 131 h 919"/>
                <a:gd name="T40" fmla="*/ 78 w 751"/>
                <a:gd name="T41" fmla="*/ 125 h 919"/>
                <a:gd name="T42" fmla="*/ 151 w 751"/>
                <a:gd name="T43" fmla="*/ 105 h 919"/>
                <a:gd name="T44" fmla="*/ 188 w 751"/>
                <a:gd name="T45" fmla="*/ 47 h 919"/>
                <a:gd name="T46" fmla="*/ 287 w 751"/>
                <a:gd name="T47" fmla="*/ 42 h 919"/>
                <a:gd name="T48" fmla="*/ 360 w 751"/>
                <a:gd name="T49" fmla="*/ 58 h 919"/>
                <a:gd name="T50" fmla="*/ 438 w 751"/>
                <a:gd name="T51" fmla="*/ 11 h 919"/>
                <a:gd name="T52" fmla="*/ 506 w 751"/>
                <a:gd name="T53" fmla="*/ 68 h 919"/>
                <a:gd name="T54" fmla="*/ 587 w 751"/>
                <a:gd name="T55" fmla="*/ 36 h 919"/>
                <a:gd name="T56" fmla="*/ 599 w 751"/>
                <a:gd name="T57" fmla="*/ 127 h 919"/>
                <a:gd name="T58" fmla="*/ 652 w 751"/>
                <a:gd name="T59" fmla="*/ 199 h 919"/>
                <a:gd name="T60" fmla="*/ 711 w 751"/>
                <a:gd name="T61" fmla="*/ 279 h 919"/>
                <a:gd name="T62" fmla="*/ 707 w 751"/>
                <a:gd name="T63" fmla="*/ 319 h 919"/>
                <a:gd name="T64" fmla="*/ 723 w 751"/>
                <a:gd name="T65" fmla="*/ 435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1" h="919">
                  <a:moveTo>
                    <a:pt x="751" y="483"/>
                  </a:moveTo>
                  <a:cubicBezTo>
                    <a:pt x="721" y="527"/>
                    <a:pt x="721" y="527"/>
                    <a:pt x="721" y="527"/>
                  </a:cubicBezTo>
                  <a:cubicBezTo>
                    <a:pt x="683" y="527"/>
                    <a:pt x="683" y="527"/>
                    <a:pt x="683" y="527"/>
                  </a:cubicBezTo>
                  <a:cubicBezTo>
                    <a:pt x="683" y="527"/>
                    <a:pt x="610" y="579"/>
                    <a:pt x="616" y="584"/>
                  </a:cubicBezTo>
                  <a:cubicBezTo>
                    <a:pt x="621" y="590"/>
                    <a:pt x="626" y="652"/>
                    <a:pt x="626" y="652"/>
                  </a:cubicBezTo>
                  <a:cubicBezTo>
                    <a:pt x="605" y="668"/>
                    <a:pt x="605" y="668"/>
                    <a:pt x="605" y="668"/>
                  </a:cubicBezTo>
                  <a:cubicBezTo>
                    <a:pt x="558" y="694"/>
                    <a:pt x="558" y="694"/>
                    <a:pt x="558" y="694"/>
                  </a:cubicBezTo>
                  <a:cubicBezTo>
                    <a:pt x="553" y="736"/>
                    <a:pt x="553" y="736"/>
                    <a:pt x="553" y="736"/>
                  </a:cubicBezTo>
                  <a:cubicBezTo>
                    <a:pt x="563" y="777"/>
                    <a:pt x="563" y="777"/>
                    <a:pt x="563" y="777"/>
                  </a:cubicBezTo>
                  <a:cubicBezTo>
                    <a:pt x="563" y="824"/>
                    <a:pt x="563" y="824"/>
                    <a:pt x="563" y="824"/>
                  </a:cubicBezTo>
                  <a:cubicBezTo>
                    <a:pt x="600" y="850"/>
                    <a:pt x="600" y="850"/>
                    <a:pt x="600" y="850"/>
                  </a:cubicBezTo>
                  <a:cubicBezTo>
                    <a:pt x="584" y="871"/>
                    <a:pt x="584" y="871"/>
                    <a:pt x="584" y="871"/>
                  </a:cubicBezTo>
                  <a:cubicBezTo>
                    <a:pt x="584" y="873"/>
                    <a:pt x="584" y="873"/>
                    <a:pt x="584" y="873"/>
                  </a:cubicBezTo>
                  <a:cubicBezTo>
                    <a:pt x="583" y="871"/>
                    <a:pt x="583" y="871"/>
                    <a:pt x="583" y="871"/>
                  </a:cubicBezTo>
                  <a:cubicBezTo>
                    <a:pt x="583" y="871"/>
                    <a:pt x="563" y="907"/>
                    <a:pt x="559" y="907"/>
                  </a:cubicBezTo>
                  <a:cubicBezTo>
                    <a:pt x="555" y="907"/>
                    <a:pt x="527" y="887"/>
                    <a:pt x="527" y="887"/>
                  </a:cubicBezTo>
                  <a:cubicBezTo>
                    <a:pt x="539" y="863"/>
                    <a:pt x="539" y="863"/>
                    <a:pt x="539" y="863"/>
                  </a:cubicBezTo>
                  <a:cubicBezTo>
                    <a:pt x="507" y="819"/>
                    <a:pt x="507" y="819"/>
                    <a:pt x="507" y="819"/>
                  </a:cubicBezTo>
                  <a:cubicBezTo>
                    <a:pt x="491" y="835"/>
                    <a:pt x="491" y="835"/>
                    <a:pt x="491" y="835"/>
                  </a:cubicBezTo>
                  <a:cubicBezTo>
                    <a:pt x="491" y="855"/>
                    <a:pt x="491" y="855"/>
                    <a:pt x="491" y="855"/>
                  </a:cubicBezTo>
                  <a:cubicBezTo>
                    <a:pt x="527" y="919"/>
                    <a:pt x="527" y="919"/>
                    <a:pt x="527" y="919"/>
                  </a:cubicBezTo>
                  <a:cubicBezTo>
                    <a:pt x="499" y="919"/>
                    <a:pt x="499" y="919"/>
                    <a:pt x="499" y="919"/>
                  </a:cubicBezTo>
                  <a:cubicBezTo>
                    <a:pt x="335" y="763"/>
                    <a:pt x="335" y="763"/>
                    <a:pt x="335" y="763"/>
                  </a:cubicBezTo>
                  <a:cubicBezTo>
                    <a:pt x="295" y="727"/>
                    <a:pt x="295" y="727"/>
                    <a:pt x="295" y="727"/>
                  </a:cubicBezTo>
                  <a:cubicBezTo>
                    <a:pt x="235" y="723"/>
                    <a:pt x="235" y="723"/>
                    <a:pt x="235" y="723"/>
                  </a:cubicBezTo>
                  <a:cubicBezTo>
                    <a:pt x="195" y="671"/>
                    <a:pt x="195" y="671"/>
                    <a:pt x="195" y="671"/>
                  </a:cubicBezTo>
                  <a:cubicBezTo>
                    <a:pt x="156" y="629"/>
                    <a:pt x="156" y="629"/>
                    <a:pt x="156" y="629"/>
                  </a:cubicBezTo>
                  <a:cubicBezTo>
                    <a:pt x="151" y="623"/>
                    <a:pt x="151" y="623"/>
                    <a:pt x="151" y="623"/>
                  </a:cubicBezTo>
                  <a:cubicBezTo>
                    <a:pt x="88" y="582"/>
                    <a:pt x="88" y="582"/>
                    <a:pt x="88" y="582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125" y="454"/>
                    <a:pt x="125" y="454"/>
                    <a:pt x="125" y="454"/>
                  </a:cubicBezTo>
                  <a:cubicBezTo>
                    <a:pt x="94" y="365"/>
                    <a:pt x="94" y="365"/>
                    <a:pt x="94" y="365"/>
                  </a:cubicBezTo>
                  <a:cubicBezTo>
                    <a:pt x="58" y="365"/>
                    <a:pt x="58" y="365"/>
                    <a:pt x="58" y="365"/>
                  </a:cubicBezTo>
                  <a:cubicBezTo>
                    <a:pt x="37" y="334"/>
                    <a:pt x="37" y="334"/>
                    <a:pt x="37" y="334"/>
                  </a:cubicBezTo>
                  <a:cubicBezTo>
                    <a:pt x="58" y="282"/>
                    <a:pt x="58" y="282"/>
                    <a:pt x="58" y="282"/>
                  </a:cubicBezTo>
                  <a:cubicBezTo>
                    <a:pt x="11" y="266"/>
                    <a:pt x="11" y="266"/>
                    <a:pt x="11" y="266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37" y="129"/>
                    <a:pt x="37" y="129"/>
                    <a:pt x="37" y="129"/>
                  </a:cubicBezTo>
                  <a:cubicBezTo>
                    <a:pt x="78" y="125"/>
                    <a:pt x="78" y="125"/>
                    <a:pt x="78" y="125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51" y="105"/>
                    <a:pt x="151" y="105"/>
                    <a:pt x="151" y="105"/>
                  </a:cubicBezTo>
                  <a:cubicBezTo>
                    <a:pt x="188" y="89"/>
                    <a:pt x="188" y="89"/>
                    <a:pt x="188" y="89"/>
                  </a:cubicBezTo>
                  <a:cubicBezTo>
                    <a:pt x="188" y="47"/>
                    <a:pt x="188" y="47"/>
                    <a:pt x="188" y="47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303" y="68"/>
                    <a:pt x="303" y="68"/>
                    <a:pt x="303" y="68"/>
                  </a:cubicBezTo>
                  <a:cubicBezTo>
                    <a:pt x="360" y="58"/>
                    <a:pt x="360" y="58"/>
                    <a:pt x="360" y="58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438" y="11"/>
                    <a:pt x="438" y="11"/>
                    <a:pt x="438" y="11"/>
                  </a:cubicBezTo>
                  <a:cubicBezTo>
                    <a:pt x="459" y="63"/>
                    <a:pt x="459" y="63"/>
                    <a:pt x="459" y="63"/>
                  </a:cubicBezTo>
                  <a:cubicBezTo>
                    <a:pt x="506" y="68"/>
                    <a:pt x="506" y="68"/>
                    <a:pt x="506" y="68"/>
                  </a:cubicBezTo>
                  <a:cubicBezTo>
                    <a:pt x="543" y="32"/>
                    <a:pt x="543" y="32"/>
                    <a:pt x="543" y="32"/>
                  </a:cubicBezTo>
                  <a:cubicBezTo>
                    <a:pt x="587" y="36"/>
                    <a:pt x="587" y="36"/>
                    <a:pt x="587" y="36"/>
                  </a:cubicBezTo>
                  <a:cubicBezTo>
                    <a:pt x="603" y="75"/>
                    <a:pt x="603" y="75"/>
                    <a:pt x="603" y="75"/>
                  </a:cubicBezTo>
                  <a:cubicBezTo>
                    <a:pt x="599" y="127"/>
                    <a:pt x="599" y="127"/>
                    <a:pt x="599" y="127"/>
                  </a:cubicBezTo>
                  <a:cubicBezTo>
                    <a:pt x="639" y="191"/>
                    <a:pt x="639" y="191"/>
                    <a:pt x="639" y="191"/>
                  </a:cubicBezTo>
                  <a:cubicBezTo>
                    <a:pt x="652" y="199"/>
                    <a:pt x="652" y="199"/>
                    <a:pt x="652" y="199"/>
                  </a:cubicBezTo>
                  <a:cubicBezTo>
                    <a:pt x="683" y="219"/>
                    <a:pt x="683" y="219"/>
                    <a:pt x="683" y="219"/>
                  </a:cubicBezTo>
                  <a:cubicBezTo>
                    <a:pt x="683" y="219"/>
                    <a:pt x="707" y="275"/>
                    <a:pt x="711" y="279"/>
                  </a:cubicBezTo>
                  <a:cubicBezTo>
                    <a:pt x="715" y="283"/>
                    <a:pt x="747" y="295"/>
                    <a:pt x="747" y="295"/>
                  </a:cubicBezTo>
                  <a:cubicBezTo>
                    <a:pt x="707" y="319"/>
                    <a:pt x="707" y="319"/>
                    <a:pt x="707" y="319"/>
                  </a:cubicBezTo>
                  <a:cubicBezTo>
                    <a:pt x="731" y="387"/>
                    <a:pt x="731" y="387"/>
                    <a:pt x="731" y="387"/>
                  </a:cubicBezTo>
                  <a:cubicBezTo>
                    <a:pt x="723" y="435"/>
                    <a:pt x="723" y="435"/>
                    <a:pt x="723" y="435"/>
                  </a:cubicBezTo>
                  <a:lnTo>
                    <a:pt x="751" y="48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" name="อุทัยธานี">
              <a:extLst>
                <a:ext uri="{FF2B5EF4-FFF2-40B4-BE49-F238E27FC236}">
                  <a16:creationId xmlns:a16="http://schemas.microsoft.com/office/drawing/2014/main" id="{49B6CFFC-A6F9-4C4C-81E9-562856090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656" y="2763718"/>
              <a:ext cx="400519" cy="316392"/>
            </a:xfrm>
            <a:custGeom>
              <a:avLst/>
              <a:gdLst>
                <a:gd name="T0" fmla="*/ 954 w 978"/>
                <a:gd name="T1" fmla="*/ 379 h 775"/>
                <a:gd name="T2" fmla="*/ 970 w 978"/>
                <a:gd name="T3" fmla="*/ 421 h 775"/>
                <a:gd name="T4" fmla="*/ 923 w 978"/>
                <a:gd name="T5" fmla="*/ 468 h 775"/>
                <a:gd name="T6" fmla="*/ 897 w 978"/>
                <a:gd name="T7" fmla="*/ 452 h 775"/>
                <a:gd name="T8" fmla="*/ 813 w 978"/>
                <a:gd name="T9" fmla="*/ 447 h 775"/>
                <a:gd name="T10" fmla="*/ 777 w 978"/>
                <a:gd name="T11" fmla="*/ 457 h 775"/>
                <a:gd name="T12" fmla="*/ 751 w 978"/>
                <a:gd name="T13" fmla="*/ 431 h 775"/>
                <a:gd name="T14" fmla="*/ 693 w 978"/>
                <a:gd name="T15" fmla="*/ 421 h 775"/>
                <a:gd name="T16" fmla="*/ 646 w 978"/>
                <a:gd name="T17" fmla="*/ 457 h 775"/>
                <a:gd name="T18" fmla="*/ 636 w 978"/>
                <a:gd name="T19" fmla="*/ 520 h 775"/>
                <a:gd name="T20" fmla="*/ 693 w 978"/>
                <a:gd name="T21" fmla="*/ 588 h 775"/>
                <a:gd name="T22" fmla="*/ 693 w 978"/>
                <a:gd name="T23" fmla="*/ 650 h 775"/>
                <a:gd name="T24" fmla="*/ 641 w 978"/>
                <a:gd name="T25" fmla="*/ 713 h 775"/>
                <a:gd name="T26" fmla="*/ 641 w 978"/>
                <a:gd name="T27" fmla="*/ 755 h 775"/>
                <a:gd name="T28" fmla="*/ 578 w 978"/>
                <a:gd name="T29" fmla="*/ 739 h 775"/>
                <a:gd name="T30" fmla="*/ 547 w 978"/>
                <a:gd name="T31" fmla="*/ 775 h 775"/>
                <a:gd name="T32" fmla="*/ 438 w 978"/>
                <a:gd name="T33" fmla="*/ 734 h 775"/>
                <a:gd name="T34" fmla="*/ 380 w 978"/>
                <a:gd name="T35" fmla="*/ 734 h 775"/>
                <a:gd name="T36" fmla="*/ 365 w 978"/>
                <a:gd name="T37" fmla="*/ 671 h 775"/>
                <a:gd name="T38" fmla="*/ 312 w 978"/>
                <a:gd name="T39" fmla="*/ 671 h 775"/>
                <a:gd name="T40" fmla="*/ 297 w 978"/>
                <a:gd name="T41" fmla="*/ 650 h 775"/>
                <a:gd name="T42" fmla="*/ 266 w 978"/>
                <a:gd name="T43" fmla="*/ 671 h 775"/>
                <a:gd name="T44" fmla="*/ 244 w 978"/>
                <a:gd name="T45" fmla="*/ 729 h 775"/>
                <a:gd name="T46" fmla="*/ 213 w 978"/>
                <a:gd name="T47" fmla="*/ 734 h 775"/>
                <a:gd name="T48" fmla="*/ 166 w 978"/>
                <a:gd name="T49" fmla="*/ 702 h 775"/>
                <a:gd name="T50" fmla="*/ 161 w 978"/>
                <a:gd name="T51" fmla="*/ 703 h 775"/>
                <a:gd name="T52" fmla="*/ 135 w 978"/>
                <a:gd name="T53" fmla="*/ 708 h 775"/>
                <a:gd name="T54" fmla="*/ 109 w 978"/>
                <a:gd name="T55" fmla="*/ 682 h 775"/>
                <a:gd name="T56" fmla="*/ 57 w 978"/>
                <a:gd name="T57" fmla="*/ 692 h 775"/>
                <a:gd name="T58" fmla="*/ 5 w 978"/>
                <a:gd name="T59" fmla="*/ 671 h 775"/>
                <a:gd name="T60" fmla="*/ 0 w 978"/>
                <a:gd name="T61" fmla="*/ 588 h 775"/>
                <a:gd name="T62" fmla="*/ 10 w 978"/>
                <a:gd name="T63" fmla="*/ 489 h 775"/>
                <a:gd name="T64" fmla="*/ 36 w 978"/>
                <a:gd name="T65" fmla="*/ 452 h 775"/>
                <a:gd name="T66" fmla="*/ 31 w 978"/>
                <a:gd name="T67" fmla="*/ 405 h 775"/>
                <a:gd name="T68" fmla="*/ 57 w 978"/>
                <a:gd name="T69" fmla="*/ 363 h 775"/>
                <a:gd name="T70" fmla="*/ 46 w 978"/>
                <a:gd name="T71" fmla="*/ 296 h 775"/>
                <a:gd name="T72" fmla="*/ 67 w 978"/>
                <a:gd name="T73" fmla="*/ 264 h 775"/>
                <a:gd name="T74" fmla="*/ 46 w 978"/>
                <a:gd name="T75" fmla="*/ 228 h 775"/>
                <a:gd name="T76" fmla="*/ 41 w 978"/>
                <a:gd name="T77" fmla="*/ 196 h 775"/>
                <a:gd name="T78" fmla="*/ 88 w 978"/>
                <a:gd name="T79" fmla="*/ 170 h 775"/>
                <a:gd name="T80" fmla="*/ 88 w 978"/>
                <a:gd name="T81" fmla="*/ 97 h 775"/>
                <a:gd name="T82" fmla="*/ 119 w 978"/>
                <a:gd name="T83" fmla="*/ 66 h 775"/>
                <a:gd name="T84" fmla="*/ 119 w 978"/>
                <a:gd name="T85" fmla="*/ 0 h 775"/>
                <a:gd name="T86" fmla="*/ 182 w 978"/>
                <a:gd name="T87" fmla="*/ 14 h 775"/>
                <a:gd name="T88" fmla="*/ 208 w 978"/>
                <a:gd name="T89" fmla="*/ 61 h 775"/>
                <a:gd name="T90" fmla="*/ 307 w 978"/>
                <a:gd name="T91" fmla="*/ 97 h 775"/>
                <a:gd name="T92" fmla="*/ 323 w 978"/>
                <a:gd name="T93" fmla="*/ 144 h 775"/>
                <a:gd name="T94" fmla="*/ 401 w 978"/>
                <a:gd name="T95" fmla="*/ 207 h 775"/>
                <a:gd name="T96" fmla="*/ 464 w 978"/>
                <a:gd name="T97" fmla="*/ 207 h 775"/>
                <a:gd name="T98" fmla="*/ 599 w 978"/>
                <a:gd name="T99" fmla="*/ 113 h 775"/>
                <a:gd name="T100" fmla="*/ 662 w 978"/>
                <a:gd name="T101" fmla="*/ 97 h 775"/>
                <a:gd name="T102" fmla="*/ 751 w 978"/>
                <a:gd name="T103" fmla="*/ 155 h 775"/>
                <a:gd name="T104" fmla="*/ 761 w 978"/>
                <a:gd name="T105" fmla="*/ 118 h 775"/>
                <a:gd name="T106" fmla="*/ 797 w 978"/>
                <a:gd name="T107" fmla="*/ 97 h 775"/>
                <a:gd name="T108" fmla="*/ 824 w 978"/>
                <a:gd name="T109" fmla="*/ 129 h 775"/>
                <a:gd name="T110" fmla="*/ 824 w 978"/>
                <a:gd name="T111" fmla="*/ 207 h 775"/>
                <a:gd name="T112" fmla="*/ 826 w 978"/>
                <a:gd name="T113" fmla="*/ 234 h 775"/>
                <a:gd name="T114" fmla="*/ 829 w 978"/>
                <a:gd name="T115" fmla="*/ 264 h 775"/>
                <a:gd name="T116" fmla="*/ 886 w 978"/>
                <a:gd name="T117" fmla="*/ 275 h 775"/>
                <a:gd name="T118" fmla="*/ 928 w 978"/>
                <a:gd name="T119" fmla="*/ 296 h 775"/>
                <a:gd name="T120" fmla="*/ 928 w 978"/>
                <a:gd name="T121" fmla="*/ 332 h 775"/>
                <a:gd name="T122" fmla="*/ 978 w 978"/>
                <a:gd name="T123" fmla="*/ 346 h 775"/>
                <a:gd name="T124" fmla="*/ 954 w 978"/>
                <a:gd name="T125" fmla="*/ 379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78" h="775">
                  <a:moveTo>
                    <a:pt x="954" y="379"/>
                  </a:moveTo>
                  <a:cubicBezTo>
                    <a:pt x="970" y="421"/>
                    <a:pt x="970" y="421"/>
                    <a:pt x="970" y="421"/>
                  </a:cubicBezTo>
                  <a:cubicBezTo>
                    <a:pt x="923" y="468"/>
                    <a:pt x="923" y="468"/>
                    <a:pt x="923" y="468"/>
                  </a:cubicBezTo>
                  <a:cubicBezTo>
                    <a:pt x="897" y="452"/>
                    <a:pt x="897" y="452"/>
                    <a:pt x="897" y="452"/>
                  </a:cubicBezTo>
                  <a:cubicBezTo>
                    <a:pt x="813" y="447"/>
                    <a:pt x="813" y="447"/>
                    <a:pt x="813" y="447"/>
                  </a:cubicBezTo>
                  <a:cubicBezTo>
                    <a:pt x="777" y="457"/>
                    <a:pt x="777" y="457"/>
                    <a:pt x="777" y="457"/>
                  </a:cubicBezTo>
                  <a:cubicBezTo>
                    <a:pt x="751" y="431"/>
                    <a:pt x="751" y="431"/>
                    <a:pt x="751" y="431"/>
                  </a:cubicBezTo>
                  <a:cubicBezTo>
                    <a:pt x="693" y="421"/>
                    <a:pt x="693" y="421"/>
                    <a:pt x="693" y="421"/>
                  </a:cubicBezTo>
                  <a:cubicBezTo>
                    <a:pt x="646" y="457"/>
                    <a:pt x="646" y="457"/>
                    <a:pt x="646" y="457"/>
                  </a:cubicBezTo>
                  <a:cubicBezTo>
                    <a:pt x="636" y="520"/>
                    <a:pt x="636" y="520"/>
                    <a:pt x="636" y="520"/>
                  </a:cubicBezTo>
                  <a:cubicBezTo>
                    <a:pt x="693" y="588"/>
                    <a:pt x="693" y="588"/>
                    <a:pt x="693" y="588"/>
                  </a:cubicBezTo>
                  <a:cubicBezTo>
                    <a:pt x="693" y="650"/>
                    <a:pt x="693" y="650"/>
                    <a:pt x="693" y="650"/>
                  </a:cubicBezTo>
                  <a:cubicBezTo>
                    <a:pt x="641" y="713"/>
                    <a:pt x="641" y="713"/>
                    <a:pt x="641" y="713"/>
                  </a:cubicBezTo>
                  <a:cubicBezTo>
                    <a:pt x="641" y="755"/>
                    <a:pt x="641" y="755"/>
                    <a:pt x="641" y="755"/>
                  </a:cubicBezTo>
                  <a:cubicBezTo>
                    <a:pt x="578" y="739"/>
                    <a:pt x="578" y="739"/>
                    <a:pt x="578" y="739"/>
                  </a:cubicBezTo>
                  <a:cubicBezTo>
                    <a:pt x="547" y="775"/>
                    <a:pt x="547" y="775"/>
                    <a:pt x="547" y="775"/>
                  </a:cubicBezTo>
                  <a:cubicBezTo>
                    <a:pt x="438" y="734"/>
                    <a:pt x="438" y="734"/>
                    <a:pt x="438" y="734"/>
                  </a:cubicBezTo>
                  <a:cubicBezTo>
                    <a:pt x="380" y="734"/>
                    <a:pt x="380" y="734"/>
                    <a:pt x="380" y="734"/>
                  </a:cubicBezTo>
                  <a:cubicBezTo>
                    <a:pt x="365" y="671"/>
                    <a:pt x="365" y="671"/>
                    <a:pt x="365" y="671"/>
                  </a:cubicBezTo>
                  <a:cubicBezTo>
                    <a:pt x="312" y="671"/>
                    <a:pt x="312" y="671"/>
                    <a:pt x="312" y="671"/>
                  </a:cubicBezTo>
                  <a:cubicBezTo>
                    <a:pt x="297" y="650"/>
                    <a:pt x="297" y="650"/>
                    <a:pt x="297" y="650"/>
                  </a:cubicBezTo>
                  <a:cubicBezTo>
                    <a:pt x="266" y="671"/>
                    <a:pt x="266" y="671"/>
                    <a:pt x="266" y="671"/>
                  </a:cubicBezTo>
                  <a:cubicBezTo>
                    <a:pt x="244" y="729"/>
                    <a:pt x="244" y="729"/>
                    <a:pt x="244" y="729"/>
                  </a:cubicBezTo>
                  <a:cubicBezTo>
                    <a:pt x="213" y="734"/>
                    <a:pt x="213" y="734"/>
                    <a:pt x="213" y="734"/>
                  </a:cubicBezTo>
                  <a:cubicBezTo>
                    <a:pt x="166" y="702"/>
                    <a:pt x="166" y="702"/>
                    <a:pt x="166" y="702"/>
                  </a:cubicBezTo>
                  <a:cubicBezTo>
                    <a:pt x="161" y="703"/>
                    <a:pt x="161" y="703"/>
                    <a:pt x="161" y="703"/>
                  </a:cubicBezTo>
                  <a:cubicBezTo>
                    <a:pt x="135" y="708"/>
                    <a:pt x="135" y="708"/>
                    <a:pt x="135" y="708"/>
                  </a:cubicBezTo>
                  <a:cubicBezTo>
                    <a:pt x="109" y="682"/>
                    <a:pt x="109" y="682"/>
                    <a:pt x="109" y="682"/>
                  </a:cubicBezTo>
                  <a:cubicBezTo>
                    <a:pt x="57" y="692"/>
                    <a:pt x="57" y="692"/>
                    <a:pt x="57" y="692"/>
                  </a:cubicBezTo>
                  <a:cubicBezTo>
                    <a:pt x="5" y="671"/>
                    <a:pt x="5" y="671"/>
                    <a:pt x="5" y="671"/>
                  </a:cubicBezTo>
                  <a:cubicBezTo>
                    <a:pt x="0" y="588"/>
                    <a:pt x="0" y="588"/>
                    <a:pt x="0" y="588"/>
                  </a:cubicBezTo>
                  <a:cubicBezTo>
                    <a:pt x="10" y="489"/>
                    <a:pt x="10" y="489"/>
                    <a:pt x="10" y="489"/>
                  </a:cubicBezTo>
                  <a:cubicBezTo>
                    <a:pt x="36" y="452"/>
                    <a:pt x="36" y="452"/>
                    <a:pt x="36" y="452"/>
                  </a:cubicBezTo>
                  <a:cubicBezTo>
                    <a:pt x="31" y="405"/>
                    <a:pt x="31" y="405"/>
                    <a:pt x="31" y="405"/>
                  </a:cubicBezTo>
                  <a:cubicBezTo>
                    <a:pt x="57" y="363"/>
                    <a:pt x="57" y="363"/>
                    <a:pt x="57" y="363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67" y="264"/>
                    <a:pt x="67" y="264"/>
                    <a:pt x="67" y="264"/>
                  </a:cubicBezTo>
                  <a:cubicBezTo>
                    <a:pt x="46" y="228"/>
                    <a:pt x="46" y="228"/>
                    <a:pt x="46" y="228"/>
                  </a:cubicBezTo>
                  <a:cubicBezTo>
                    <a:pt x="41" y="196"/>
                    <a:pt x="41" y="196"/>
                    <a:pt x="41" y="196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82" y="14"/>
                    <a:pt x="182" y="14"/>
                    <a:pt x="182" y="14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307" y="97"/>
                    <a:pt x="307" y="97"/>
                    <a:pt x="307" y="97"/>
                  </a:cubicBezTo>
                  <a:cubicBezTo>
                    <a:pt x="323" y="144"/>
                    <a:pt x="323" y="144"/>
                    <a:pt x="323" y="144"/>
                  </a:cubicBezTo>
                  <a:cubicBezTo>
                    <a:pt x="401" y="207"/>
                    <a:pt x="401" y="207"/>
                    <a:pt x="401" y="207"/>
                  </a:cubicBezTo>
                  <a:cubicBezTo>
                    <a:pt x="464" y="207"/>
                    <a:pt x="464" y="207"/>
                    <a:pt x="464" y="207"/>
                  </a:cubicBezTo>
                  <a:cubicBezTo>
                    <a:pt x="599" y="113"/>
                    <a:pt x="599" y="113"/>
                    <a:pt x="599" y="113"/>
                  </a:cubicBezTo>
                  <a:cubicBezTo>
                    <a:pt x="662" y="97"/>
                    <a:pt x="662" y="97"/>
                    <a:pt x="662" y="97"/>
                  </a:cubicBezTo>
                  <a:cubicBezTo>
                    <a:pt x="751" y="155"/>
                    <a:pt x="751" y="155"/>
                    <a:pt x="751" y="155"/>
                  </a:cubicBezTo>
                  <a:cubicBezTo>
                    <a:pt x="761" y="118"/>
                    <a:pt x="761" y="118"/>
                    <a:pt x="761" y="118"/>
                  </a:cubicBezTo>
                  <a:cubicBezTo>
                    <a:pt x="797" y="97"/>
                    <a:pt x="797" y="97"/>
                    <a:pt x="797" y="97"/>
                  </a:cubicBezTo>
                  <a:cubicBezTo>
                    <a:pt x="824" y="129"/>
                    <a:pt x="824" y="129"/>
                    <a:pt x="824" y="129"/>
                  </a:cubicBezTo>
                  <a:cubicBezTo>
                    <a:pt x="824" y="207"/>
                    <a:pt x="824" y="207"/>
                    <a:pt x="824" y="207"/>
                  </a:cubicBezTo>
                  <a:cubicBezTo>
                    <a:pt x="826" y="234"/>
                    <a:pt x="826" y="234"/>
                    <a:pt x="826" y="234"/>
                  </a:cubicBezTo>
                  <a:cubicBezTo>
                    <a:pt x="829" y="264"/>
                    <a:pt x="829" y="264"/>
                    <a:pt x="829" y="264"/>
                  </a:cubicBezTo>
                  <a:cubicBezTo>
                    <a:pt x="886" y="275"/>
                    <a:pt x="886" y="275"/>
                    <a:pt x="886" y="275"/>
                  </a:cubicBezTo>
                  <a:cubicBezTo>
                    <a:pt x="928" y="296"/>
                    <a:pt x="928" y="296"/>
                    <a:pt x="928" y="296"/>
                  </a:cubicBezTo>
                  <a:cubicBezTo>
                    <a:pt x="928" y="296"/>
                    <a:pt x="923" y="327"/>
                    <a:pt x="928" y="332"/>
                  </a:cubicBezTo>
                  <a:cubicBezTo>
                    <a:pt x="932" y="336"/>
                    <a:pt x="964" y="343"/>
                    <a:pt x="978" y="346"/>
                  </a:cubicBezTo>
                  <a:lnTo>
                    <a:pt x="954" y="37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" name="อ่างทอง">
              <a:extLst>
                <a:ext uri="{FF2B5EF4-FFF2-40B4-BE49-F238E27FC236}">
                  <a16:creationId xmlns:a16="http://schemas.microsoft.com/office/drawing/2014/main" id="{C54243A6-DD4C-472A-8EA4-00D1A15E7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436" y="3134976"/>
              <a:ext cx="118876" cy="133507"/>
            </a:xfrm>
            <a:custGeom>
              <a:avLst/>
              <a:gdLst>
                <a:gd name="T0" fmla="*/ 271 w 292"/>
                <a:gd name="T1" fmla="*/ 140 h 327"/>
                <a:gd name="T2" fmla="*/ 255 w 292"/>
                <a:gd name="T3" fmla="*/ 192 h 327"/>
                <a:gd name="T4" fmla="*/ 271 w 292"/>
                <a:gd name="T5" fmla="*/ 234 h 327"/>
                <a:gd name="T6" fmla="*/ 271 w 292"/>
                <a:gd name="T7" fmla="*/ 296 h 327"/>
                <a:gd name="T8" fmla="*/ 250 w 292"/>
                <a:gd name="T9" fmla="*/ 327 h 327"/>
                <a:gd name="T10" fmla="*/ 203 w 292"/>
                <a:gd name="T11" fmla="*/ 322 h 327"/>
                <a:gd name="T12" fmla="*/ 208 w 292"/>
                <a:gd name="T13" fmla="*/ 280 h 327"/>
                <a:gd name="T14" fmla="*/ 177 w 292"/>
                <a:gd name="T15" fmla="*/ 265 h 327"/>
                <a:gd name="T16" fmla="*/ 151 w 292"/>
                <a:gd name="T17" fmla="*/ 270 h 327"/>
                <a:gd name="T18" fmla="*/ 115 w 292"/>
                <a:gd name="T19" fmla="*/ 286 h 327"/>
                <a:gd name="T20" fmla="*/ 68 w 292"/>
                <a:gd name="T21" fmla="*/ 275 h 327"/>
                <a:gd name="T22" fmla="*/ 38 w 292"/>
                <a:gd name="T23" fmla="*/ 291 h 327"/>
                <a:gd name="T24" fmla="*/ 36 w 292"/>
                <a:gd name="T25" fmla="*/ 270 h 327"/>
                <a:gd name="T26" fmla="*/ 11 w 292"/>
                <a:gd name="T27" fmla="*/ 237 h 327"/>
                <a:gd name="T28" fmla="*/ 0 w 292"/>
                <a:gd name="T29" fmla="*/ 223 h 327"/>
                <a:gd name="T30" fmla="*/ 10 w 292"/>
                <a:gd name="T31" fmla="*/ 187 h 327"/>
                <a:gd name="T32" fmla="*/ 10 w 292"/>
                <a:gd name="T33" fmla="*/ 155 h 327"/>
                <a:gd name="T34" fmla="*/ 26 w 292"/>
                <a:gd name="T35" fmla="*/ 114 h 327"/>
                <a:gd name="T36" fmla="*/ 5 w 292"/>
                <a:gd name="T37" fmla="*/ 41 h 327"/>
                <a:gd name="T38" fmla="*/ 19 w 292"/>
                <a:gd name="T39" fmla="*/ 0 h 327"/>
                <a:gd name="T40" fmla="*/ 89 w 292"/>
                <a:gd name="T41" fmla="*/ 20 h 327"/>
                <a:gd name="T42" fmla="*/ 120 w 292"/>
                <a:gd name="T43" fmla="*/ 9 h 327"/>
                <a:gd name="T44" fmla="*/ 193 w 292"/>
                <a:gd name="T45" fmla="*/ 67 h 327"/>
                <a:gd name="T46" fmla="*/ 250 w 292"/>
                <a:gd name="T47" fmla="*/ 83 h 327"/>
                <a:gd name="T48" fmla="*/ 250 w 292"/>
                <a:gd name="T49" fmla="*/ 87 h 327"/>
                <a:gd name="T50" fmla="*/ 287 w 292"/>
                <a:gd name="T51" fmla="*/ 124 h 327"/>
                <a:gd name="T52" fmla="*/ 292 w 292"/>
                <a:gd name="T53" fmla="*/ 125 h 327"/>
                <a:gd name="T54" fmla="*/ 271 w 292"/>
                <a:gd name="T55" fmla="*/ 14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327">
                  <a:moveTo>
                    <a:pt x="271" y="140"/>
                  </a:moveTo>
                  <a:cubicBezTo>
                    <a:pt x="271" y="140"/>
                    <a:pt x="255" y="187"/>
                    <a:pt x="255" y="192"/>
                  </a:cubicBezTo>
                  <a:cubicBezTo>
                    <a:pt x="255" y="197"/>
                    <a:pt x="271" y="234"/>
                    <a:pt x="271" y="234"/>
                  </a:cubicBezTo>
                  <a:cubicBezTo>
                    <a:pt x="271" y="296"/>
                    <a:pt x="271" y="296"/>
                    <a:pt x="271" y="296"/>
                  </a:cubicBezTo>
                  <a:cubicBezTo>
                    <a:pt x="250" y="327"/>
                    <a:pt x="250" y="327"/>
                    <a:pt x="250" y="327"/>
                  </a:cubicBezTo>
                  <a:cubicBezTo>
                    <a:pt x="250" y="327"/>
                    <a:pt x="208" y="327"/>
                    <a:pt x="203" y="322"/>
                  </a:cubicBezTo>
                  <a:cubicBezTo>
                    <a:pt x="198" y="317"/>
                    <a:pt x="208" y="280"/>
                    <a:pt x="208" y="280"/>
                  </a:cubicBezTo>
                  <a:cubicBezTo>
                    <a:pt x="177" y="265"/>
                    <a:pt x="177" y="265"/>
                    <a:pt x="177" y="265"/>
                  </a:cubicBezTo>
                  <a:cubicBezTo>
                    <a:pt x="151" y="270"/>
                    <a:pt x="151" y="270"/>
                    <a:pt x="151" y="270"/>
                  </a:cubicBezTo>
                  <a:cubicBezTo>
                    <a:pt x="115" y="286"/>
                    <a:pt x="115" y="286"/>
                    <a:pt x="115" y="286"/>
                  </a:cubicBezTo>
                  <a:cubicBezTo>
                    <a:pt x="68" y="275"/>
                    <a:pt x="68" y="275"/>
                    <a:pt x="68" y="275"/>
                  </a:cubicBezTo>
                  <a:cubicBezTo>
                    <a:pt x="38" y="291"/>
                    <a:pt x="38" y="291"/>
                    <a:pt x="38" y="291"/>
                  </a:cubicBezTo>
                  <a:cubicBezTo>
                    <a:pt x="36" y="270"/>
                    <a:pt x="36" y="270"/>
                    <a:pt x="36" y="270"/>
                  </a:cubicBezTo>
                  <a:cubicBezTo>
                    <a:pt x="11" y="237"/>
                    <a:pt x="11" y="237"/>
                    <a:pt x="11" y="237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10" y="187"/>
                    <a:pt x="10" y="187"/>
                    <a:pt x="10" y="187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7"/>
                    <a:pt x="250" y="87"/>
                    <a:pt x="250" y="87"/>
                  </a:cubicBezTo>
                  <a:cubicBezTo>
                    <a:pt x="287" y="124"/>
                    <a:pt x="287" y="124"/>
                    <a:pt x="287" y="124"/>
                  </a:cubicBezTo>
                  <a:cubicBezTo>
                    <a:pt x="292" y="125"/>
                    <a:pt x="292" y="125"/>
                    <a:pt x="292" y="125"/>
                  </a:cubicBezTo>
                  <a:lnTo>
                    <a:pt x="271" y="14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" name="สระบุรี">
              <a:extLst>
                <a:ext uri="{FF2B5EF4-FFF2-40B4-BE49-F238E27FC236}">
                  <a16:creationId xmlns:a16="http://schemas.microsoft.com/office/drawing/2014/main" id="{02BB743E-AC27-463A-9D5F-0A2DDA4DA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943" y="3043533"/>
              <a:ext cx="320050" cy="298104"/>
            </a:xfrm>
            <a:custGeom>
              <a:avLst/>
              <a:gdLst>
                <a:gd name="T0" fmla="*/ 689 w 783"/>
                <a:gd name="T1" fmla="*/ 229 h 730"/>
                <a:gd name="T2" fmla="*/ 558 w 783"/>
                <a:gd name="T3" fmla="*/ 266 h 730"/>
                <a:gd name="T4" fmla="*/ 569 w 783"/>
                <a:gd name="T5" fmla="*/ 344 h 730"/>
                <a:gd name="T6" fmla="*/ 553 w 783"/>
                <a:gd name="T7" fmla="*/ 438 h 730"/>
                <a:gd name="T8" fmla="*/ 595 w 783"/>
                <a:gd name="T9" fmla="*/ 516 h 730"/>
                <a:gd name="T10" fmla="*/ 564 w 783"/>
                <a:gd name="T11" fmla="*/ 563 h 730"/>
                <a:gd name="T12" fmla="*/ 569 w 783"/>
                <a:gd name="T13" fmla="*/ 620 h 730"/>
                <a:gd name="T14" fmla="*/ 512 w 783"/>
                <a:gd name="T15" fmla="*/ 620 h 730"/>
                <a:gd name="T16" fmla="*/ 439 w 783"/>
                <a:gd name="T17" fmla="*/ 641 h 730"/>
                <a:gd name="T18" fmla="*/ 351 w 783"/>
                <a:gd name="T19" fmla="*/ 684 h 730"/>
                <a:gd name="T20" fmla="*/ 345 w 783"/>
                <a:gd name="T21" fmla="*/ 711 h 730"/>
                <a:gd name="T22" fmla="*/ 266 w 783"/>
                <a:gd name="T23" fmla="*/ 709 h 730"/>
                <a:gd name="T24" fmla="*/ 225 w 783"/>
                <a:gd name="T25" fmla="*/ 662 h 730"/>
                <a:gd name="T26" fmla="*/ 196 w 783"/>
                <a:gd name="T27" fmla="*/ 600 h 730"/>
                <a:gd name="T28" fmla="*/ 173 w 783"/>
                <a:gd name="T29" fmla="*/ 573 h 730"/>
                <a:gd name="T30" fmla="*/ 162 w 783"/>
                <a:gd name="T31" fmla="*/ 479 h 730"/>
                <a:gd name="T32" fmla="*/ 193 w 783"/>
                <a:gd name="T33" fmla="*/ 432 h 730"/>
                <a:gd name="T34" fmla="*/ 110 w 783"/>
                <a:gd name="T35" fmla="*/ 422 h 730"/>
                <a:gd name="T36" fmla="*/ 37 w 783"/>
                <a:gd name="T37" fmla="*/ 438 h 730"/>
                <a:gd name="T38" fmla="*/ 25 w 783"/>
                <a:gd name="T39" fmla="*/ 358 h 730"/>
                <a:gd name="T40" fmla="*/ 70 w 783"/>
                <a:gd name="T41" fmla="*/ 321 h 730"/>
                <a:gd name="T42" fmla="*/ 110 w 783"/>
                <a:gd name="T43" fmla="*/ 239 h 730"/>
                <a:gd name="T44" fmla="*/ 193 w 783"/>
                <a:gd name="T45" fmla="*/ 219 h 730"/>
                <a:gd name="T46" fmla="*/ 266 w 783"/>
                <a:gd name="T47" fmla="*/ 250 h 730"/>
                <a:gd name="T48" fmla="*/ 334 w 783"/>
                <a:gd name="T49" fmla="*/ 271 h 730"/>
                <a:gd name="T50" fmla="*/ 444 w 783"/>
                <a:gd name="T51" fmla="*/ 250 h 730"/>
                <a:gd name="T52" fmla="*/ 454 w 783"/>
                <a:gd name="T53" fmla="*/ 146 h 730"/>
                <a:gd name="T54" fmla="*/ 517 w 783"/>
                <a:gd name="T55" fmla="*/ 135 h 730"/>
                <a:gd name="T56" fmla="*/ 626 w 783"/>
                <a:gd name="T57" fmla="*/ 119 h 730"/>
                <a:gd name="T58" fmla="*/ 684 w 783"/>
                <a:gd name="T59" fmla="*/ 62 h 730"/>
                <a:gd name="T60" fmla="*/ 710 w 783"/>
                <a:gd name="T61" fmla="*/ 0 h 730"/>
                <a:gd name="T62" fmla="*/ 783 w 783"/>
                <a:gd name="T63" fmla="*/ 172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3" h="730">
                  <a:moveTo>
                    <a:pt x="783" y="172"/>
                  </a:moveTo>
                  <a:cubicBezTo>
                    <a:pt x="689" y="229"/>
                    <a:pt x="689" y="229"/>
                    <a:pt x="689" y="229"/>
                  </a:cubicBezTo>
                  <a:cubicBezTo>
                    <a:pt x="637" y="286"/>
                    <a:pt x="637" y="286"/>
                    <a:pt x="637" y="286"/>
                  </a:cubicBezTo>
                  <a:cubicBezTo>
                    <a:pt x="558" y="266"/>
                    <a:pt x="558" y="266"/>
                    <a:pt x="558" y="266"/>
                  </a:cubicBezTo>
                  <a:cubicBezTo>
                    <a:pt x="548" y="292"/>
                    <a:pt x="548" y="292"/>
                    <a:pt x="548" y="292"/>
                  </a:cubicBezTo>
                  <a:cubicBezTo>
                    <a:pt x="569" y="344"/>
                    <a:pt x="569" y="344"/>
                    <a:pt x="569" y="344"/>
                  </a:cubicBezTo>
                  <a:cubicBezTo>
                    <a:pt x="574" y="412"/>
                    <a:pt x="574" y="412"/>
                    <a:pt x="574" y="412"/>
                  </a:cubicBezTo>
                  <a:cubicBezTo>
                    <a:pt x="553" y="438"/>
                    <a:pt x="553" y="438"/>
                    <a:pt x="553" y="438"/>
                  </a:cubicBezTo>
                  <a:cubicBezTo>
                    <a:pt x="548" y="469"/>
                    <a:pt x="548" y="469"/>
                    <a:pt x="548" y="469"/>
                  </a:cubicBezTo>
                  <a:cubicBezTo>
                    <a:pt x="595" y="516"/>
                    <a:pt x="595" y="516"/>
                    <a:pt x="595" y="516"/>
                  </a:cubicBezTo>
                  <a:cubicBezTo>
                    <a:pt x="585" y="558"/>
                    <a:pt x="585" y="558"/>
                    <a:pt x="585" y="558"/>
                  </a:cubicBezTo>
                  <a:cubicBezTo>
                    <a:pt x="564" y="563"/>
                    <a:pt x="564" y="563"/>
                    <a:pt x="564" y="563"/>
                  </a:cubicBezTo>
                  <a:cubicBezTo>
                    <a:pt x="558" y="589"/>
                    <a:pt x="558" y="589"/>
                    <a:pt x="558" y="589"/>
                  </a:cubicBezTo>
                  <a:cubicBezTo>
                    <a:pt x="569" y="620"/>
                    <a:pt x="569" y="620"/>
                    <a:pt x="569" y="620"/>
                  </a:cubicBezTo>
                  <a:cubicBezTo>
                    <a:pt x="538" y="641"/>
                    <a:pt x="538" y="641"/>
                    <a:pt x="538" y="641"/>
                  </a:cubicBezTo>
                  <a:cubicBezTo>
                    <a:pt x="512" y="620"/>
                    <a:pt x="512" y="620"/>
                    <a:pt x="512" y="620"/>
                  </a:cubicBezTo>
                  <a:cubicBezTo>
                    <a:pt x="433" y="578"/>
                    <a:pt x="433" y="578"/>
                    <a:pt x="433" y="578"/>
                  </a:cubicBezTo>
                  <a:cubicBezTo>
                    <a:pt x="439" y="641"/>
                    <a:pt x="439" y="641"/>
                    <a:pt x="439" y="641"/>
                  </a:cubicBezTo>
                  <a:cubicBezTo>
                    <a:pt x="386" y="688"/>
                    <a:pt x="386" y="688"/>
                    <a:pt x="386" y="688"/>
                  </a:cubicBezTo>
                  <a:cubicBezTo>
                    <a:pt x="351" y="684"/>
                    <a:pt x="351" y="684"/>
                    <a:pt x="351" y="684"/>
                  </a:cubicBezTo>
                  <a:cubicBezTo>
                    <a:pt x="345" y="683"/>
                    <a:pt x="345" y="683"/>
                    <a:pt x="345" y="683"/>
                  </a:cubicBezTo>
                  <a:cubicBezTo>
                    <a:pt x="345" y="711"/>
                    <a:pt x="345" y="711"/>
                    <a:pt x="345" y="711"/>
                  </a:cubicBezTo>
                  <a:cubicBezTo>
                    <a:pt x="293" y="719"/>
                    <a:pt x="293" y="719"/>
                    <a:pt x="293" y="719"/>
                  </a:cubicBezTo>
                  <a:cubicBezTo>
                    <a:pt x="266" y="709"/>
                    <a:pt x="266" y="709"/>
                    <a:pt x="266" y="709"/>
                  </a:cubicBezTo>
                  <a:cubicBezTo>
                    <a:pt x="225" y="730"/>
                    <a:pt x="225" y="730"/>
                    <a:pt x="225" y="730"/>
                  </a:cubicBezTo>
                  <a:cubicBezTo>
                    <a:pt x="225" y="662"/>
                    <a:pt x="225" y="662"/>
                    <a:pt x="225" y="662"/>
                  </a:cubicBezTo>
                  <a:cubicBezTo>
                    <a:pt x="188" y="636"/>
                    <a:pt x="188" y="636"/>
                    <a:pt x="188" y="636"/>
                  </a:cubicBezTo>
                  <a:cubicBezTo>
                    <a:pt x="196" y="600"/>
                    <a:pt x="196" y="600"/>
                    <a:pt x="196" y="600"/>
                  </a:cubicBezTo>
                  <a:cubicBezTo>
                    <a:pt x="199" y="589"/>
                    <a:pt x="199" y="589"/>
                    <a:pt x="199" y="589"/>
                  </a:cubicBezTo>
                  <a:cubicBezTo>
                    <a:pt x="173" y="573"/>
                    <a:pt x="173" y="573"/>
                    <a:pt x="173" y="573"/>
                  </a:cubicBezTo>
                  <a:cubicBezTo>
                    <a:pt x="183" y="505"/>
                    <a:pt x="183" y="505"/>
                    <a:pt x="183" y="505"/>
                  </a:cubicBezTo>
                  <a:cubicBezTo>
                    <a:pt x="162" y="479"/>
                    <a:pt x="162" y="479"/>
                    <a:pt x="162" y="479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32"/>
                    <a:pt x="193" y="432"/>
                    <a:pt x="193" y="432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10" y="422"/>
                    <a:pt x="110" y="422"/>
                    <a:pt x="110" y="422"/>
                  </a:cubicBezTo>
                  <a:cubicBezTo>
                    <a:pt x="94" y="443"/>
                    <a:pt x="94" y="443"/>
                    <a:pt x="94" y="443"/>
                  </a:cubicBezTo>
                  <a:cubicBezTo>
                    <a:pt x="37" y="438"/>
                    <a:pt x="37" y="438"/>
                    <a:pt x="37" y="438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25" y="358"/>
                    <a:pt x="25" y="358"/>
                    <a:pt x="25" y="358"/>
                  </a:cubicBezTo>
                  <a:cubicBezTo>
                    <a:pt x="37" y="359"/>
                    <a:pt x="37" y="359"/>
                    <a:pt x="37" y="359"/>
                  </a:cubicBezTo>
                  <a:cubicBezTo>
                    <a:pt x="70" y="321"/>
                    <a:pt x="70" y="321"/>
                    <a:pt x="70" y="321"/>
                  </a:cubicBezTo>
                  <a:cubicBezTo>
                    <a:pt x="94" y="292"/>
                    <a:pt x="94" y="292"/>
                    <a:pt x="94" y="292"/>
                  </a:cubicBezTo>
                  <a:cubicBezTo>
                    <a:pt x="110" y="239"/>
                    <a:pt x="110" y="239"/>
                    <a:pt x="110" y="239"/>
                  </a:cubicBezTo>
                  <a:cubicBezTo>
                    <a:pt x="167" y="208"/>
                    <a:pt x="167" y="208"/>
                    <a:pt x="167" y="208"/>
                  </a:cubicBezTo>
                  <a:cubicBezTo>
                    <a:pt x="167" y="208"/>
                    <a:pt x="188" y="219"/>
                    <a:pt x="193" y="219"/>
                  </a:cubicBezTo>
                  <a:cubicBezTo>
                    <a:pt x="240" y="219"/>
                    <a:pt x="240" y="219"/>
                    <a:pt x="240" y="219"/>
                  </a:cubicBezTo>
                  <a:cubicBezTo>
                    <a:pt x="266" y="250"/>
                    <a:pt x="266" y="250"/>
                    <a:pt x="266" y="250"/>
                  </a:cubicBezTo>
                  <a:cubicBezTo>
                    <a:pt x="298" y="250"/>
                    <a:pt x="298" y="250"/>
                    <a:pt x="298" y="250"/>
                  </a:cubicBezTo>
                  <a:cubicBezTo>
                    <a:pt x="334" y="271"/>
                    <a:pt x="334" y="271"/>
                    <a:pt x="334" y="271"/>
                  </a:cubicBezTo>
                  <a:cubicBezTo>
                    <a:pt x="402" y="229"/>
                    <a:pt x="402" y="229"/>
                    <a:pt x="402" y="229"/>
                  </a:cubicBezTo>
                  <a:cubicBezTo>
                    <a:pt x="444" y="250"/>
                    <a:pt x="444" y="250"/>
                    <a:pt x="444" y="250"/>
                  </a:cubicBezTo>
                  <a:cubicBezTo>
                    <a:pt x="465" y="182"/>
                    <a:pt x="465" y="182"/>
                    <a:pt x="465" y="182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517" y="135"/>
                    <a:pt x="517" y="135"/>
                    <a:pt x="517" y="135"/>
                  </a:cubicBezTo>
                  <a:cubicBezTo>
                    <a:pt x="548" y="114"/>
                    <a:pt x="548" y="114"/>
                    <a:pt x="548" y="114"/>
                  </a:cubicBezTo>
                  <a:cubicBezTo>
                    <a:pt x="626" y="119"/>
                    <a:pt x="626" y="119"/>
                    <a:pt x="626" y="119"/>
                  </a:cubicBezTo>
                  <a:cubicBezTo>
                    <a:pt x="637" y="73"/>
                    <a:pt x="637" y="73"/>
                    <a:pt x="637" y="73"/>
                  </a:cubicBezTo>
                  <a:cubicBezTo>
                    <a:pt x="684" y="62"/>
                    <a:pt x="684" y="62"/>
                    <a:pt x="684" y="62"/>
                  </a:cubicBezTo>
                  <a:cubicBezTo>
                    <a:pt x="705" y="36"/>
                    <a:pt x="705" y="36"/>
                    <a:pt x="705" y="36"/>
                  </a:cubicBezTo>
                  <a:cubicBezTo>
                    <a:pt x="710" y="0"/>
                    <a:pt x="710" y="0"/>
                    <a:pt x="710" y="0"/>
                  </a:cubicBezTo>
                  <a:cubicBezTo>
                    <a:pt x="746" y="0"/>
                    <a:pt x="746" y="0"/>
                    <a:pt x="746" y="0"/>
                  </a:cubicBezTo>
                  <a:lnTo>
                    <a:pt x="783" y="17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" name="สุพรรณบุรี">
              <a:extLst>
                <a:ext uri="{FF2B5EF4-FFF2-40B4-BE49-F238E27FC236}">
                  <a16:creationId xmlns:a16="http://schemas.microsoft.com/office/drawing/2014/main" id="{C715CA5F-0C5C-4609-AC3D-3AFFA8571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243" y="3030731"/>
              <a:ext cx="360285" cy="380402"/>
            </a:xfrm>
            <a:custGeom>
              <a:avLst/>
              <a:gdLst>
                <a:gd name="T0" fmla="*/ 882 w 882"/>
                <a:gd name="T1" fmla="*/ 689 h 933"/>
                <a:gd name="T2" fmla="*/ 856 w 882"/>
                <a:gd name="T3" fmla="*/ 751 h 933"/>
                <a:gd name="T4" fmla="*/ 840 w 882"/>
                <a:gd name="T5" fmla="*/ 803 h 933"/>
                <a:gd name="T6" fmla="*/ 757 w 882"/>
                <a:gd name="T7" fmla="*/ 856 h 933"/>
                <a:gd name="T8" fmla="*/ 559 w 882"/>
                <a:gd name="T9" fmla="*/ 871 h 933"/>
                <a:gd name="T10" fmla="*/ 466 w 882"/>
                <a:gd name="T11" fmla="*/ 914 h 933"/>
                <a:gd name="T12" fmla="*/ 423 w 882"/>
                <a:gd name="T13" fmla="*/ 824 h 933"/>
                <a:gd name="T14" fmla="*/ 480 w 882"/>
                <a:gd name="T15" fmla="*/ 522 h 933"/>
                <a:gd name="T16" fmla="*/ 454 w 882"/>
                <a:gd name="T17" fmla="*/ 428 h 933"/>
                <a:gd name="T18" fmla="*/ 444 w 882"/>
                <a:gd name="T19" fmla="*/ 350 h 933"/>
                <a:gd name="T20" fmla="*/ 345 w 882"/>
                <a:gd name="T21" fmla="*/ 230 h 933"/>
                <a:gd name="T22" fmla="*/ 256 w 882"/>
                <a:gd name="T23" fmla="*/ 318 h 933"/>
                <a:gd name="T24" fmla="*/ 147 w 882"/>
                <a:gd name="T25" fmla="*/ 324 h 933"/>
                <a:gd name="T26" fmla="*/ 74 w 882"/>
                <a:gd name="T27" fmla="*/ 277 h 933"/>
                <a:gd name="T28" fmla="*/ 32 w 882"/>
                <a:gd name="T29" fmla="*/ 172 h 933"/>
                <a:gd name="T30" fmla="*/ 1 w 882"/>
                <a:gd name="T31" fmla="*/ 78 h 933"/>
                <a:gd name="T32" fmla="*/ 22 w 882"/>
                <a:gd name="T33" fmla="*/ 21 h 933"/>
                <a:gd name="T34" fmla="*/ 68 w 882"/>
                <a:gd name="T35" fmla="*/ 21 h 933"/>
                <a:gd name="T36" fmla="*/ 136 w 882"/>
                <a:gd name="T37" fmla="*/ 84 h 933"/>
                <a:gd name="T38" fmla="*/ 303 w 882"/>
                <a:gd name="T39" fmla="*/ 125 h 933"/>
                <a:gd name="T40" fmla="*/ 397 w 882"/>
                <a:gd name="T41" fmla="*/ 105 h 933"/>
                <a:gd name="T42" fmla="*/ 454 w 882"/>
                <a:gd name="T43" fmla="*/ 136 h 933"/>
                <a:gd name="T44" fmla="*/ 653 w 882"/>
                <a:gd name="T45" fmla="*/ 151 h 933"/>
                <a:gd name="T46" fmla="*/ 720 w 882"/>
                <a:gd name="T47" fmla="*/ 125 h 933"/>
                <a:gd name="T48" fmla="*/ 757 w 882"/>
                <a:gd name="T49" fmla="*/ 151 h 933"/>
                <a:gd name="T50" fmla="*/ 830 w 882"/>
                <a:gd name="T51" fmla="*/ 172 h 933"/>
                <a:gd name="T52" fmla="*/ 819 w 882"/>
                <a:gd name="T53" fmla="*/ 214 h 933"/>
                <a:gd name="T54" fmla="*/ 823 w 882"/>
                <a:gd name="T55" fmla="*/ 257 h 933"/>
                <a:gd name="T56" fmla="*/ 830 w 882"/>
                <a:gd name="T57" fmla="*/ 371 h 933"/>
                <a:gd name="T58" fmla="*/ 814 w 882"/>
                <a:gd name="T59" fmla="*/ 444 h 933"/>
                <a:gd name="T60" fmla="*/ 815 w 882"/>
                <a:gd name="T61" fmla="*/ 494 h 933"/>
                <a:gd name="T62" fmla="*/ 842 w 882"/>
                <a:gd name="T63" fmla="*/ 548 h 933"/>
                <a:gd name="T64" fmla="*/ 882 w 882"/>
                <a:gd name="T65" fmla="*/ 621 h 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2" h="933">
                  <a:moveTo>
                    <a:pt x="882" y="621"/>
                  </a:moveTo>
                  <a:cubicBezTo>
                    <a:pt x="882" y="689"/>
                    <a:pt x="882" y="689"/>
                    <a:pt x="882" y="689"/>
                  </a:cubicBezTo>
                  <a:cubicBezTo>
                    <a:pt x="856" y="715"/>
                    <a:pt x="856" y="715"/>
                    <a:pt x="856" y="715"/>
                  </a:cubicBezTo>
                  <a:cubicBezTo>
                    <a:pt x="856" y="751"/>
                    <a:pt x="856" y="751"/>
                    <a:pt x="856" y="751"/>
                  </a:cubicBezTo>
                  <a:cubicBezTo>
                    <a:pt x="843" y="793"/>
                    <a:pt x="843" y="793"/>
                    <a:pt x="843" y="793"/>
                  </a:cubicBezTo>
                  <a:cubicBezTo>
                    <a:pt x="840" y="803"/>
                    <a:pt x="840" y="803"/>
                    <a:pt x="840" y="803"/>
                  </a:cubicBezTo>
                  <a:cubicBezTo>
                    <a:pt x="819" y="817"/>
                    <a:pt x="819" y="817"/>
                    <a:pt x="819" y="817"/>
                  </a:cubicBezTo>
                  <a:cubicBezTo>
                    <a:pt x="757" y="856"/>
                    <a:pt x="757" y="856"/>
                    <a:pt x="757" y="856"/>
                  </a:cubicBezTo>
                  <a:cubicBezTo>
                    <a:pt x="658" y="845"/>
                    <a:pt x="658" y="845"/>
                    <a:pt x="658" y="845"/>
                  </a:cubicBezTo>
                  <a:cubicBezTo>
                    <a:pt x="559" y="871"/>
                    <a:pt x="559" y="871"/>
                    <a:pt x="559" y="871"/>
                  </a:cubicBezTo>
                  <a:cubicBezTo>
                    <a:pt x="492" y="933"/>
                    <a:pt x="492" y="933"/>
                    <a:pt x="492" y="933"/>
                  </a:cubicBezTo>
                  <a:cubicBezTo>
                    <a:pt x="466" y="914"/>
                    <a:pt x="466" y="914"/>
                    <a:pt x="466" y="914"/>
                  </a:cubicBezTo>
                  <a:cubicBezTo>
                    <a:pt x="444" y="897"/>
                    <a:pt x="444" y="897"/>
                    <a:pt x="444" y="897"/>
                  </a:cubicBezTo>
                  <a:cubicBezTo>
                    <a:pt x="423" y="824"/>
                    <a:pt x="423" y="824"/>
                    <a:pt x="423" y="824"/>
                  </a:cubicBezTo>
                  <a:cubicBezTo>
                    <a:pt x="423" y="824"/>
                    <a:pt x="470" y="777"/>
                    <a:pt x="475" y="777"/>
                  </a:cubicBezTo>
                  <a:cubicBezTo>
                    <a:pt x="480" y="777"/>
                    <a:pt x="480" y="522"/>
                    <a:pt x="480" y="522"/>
                  </a:cubicBezTo>
                  <a:cubicBezTo>
                    <a:pt x="449" y="485"/>
                    <a:pt x="449" y="485"/>
                    <a:pt x="449" y="485"/>
                  </a:cubicBezTo>
                  <a:cubicBezTo>
                    <a:pt x="454" y="428"/>
                    <a:pt x="454" y="428"/>
                    <a:pt x="454" y="428"/>
                  </a:cubicBezTo>
                  <a:cubicBezTo>
                    <a:pt x="480" y="407"/>
                    <a:pt x="480" y="407"/>
                    <a:pt x="480" y="407"/>
                  </a:cubicBezTo>
                  <a:cubicBezTo>
                    <a:pt x="444" y="350"/>
                    <a:pt x="444" y="350"/>
                    <a:pt x="444" y="350"/>
                  </a:cubicBezTo>
                  <a:cubicBezTo>
                    <a:pt x="381" y="318"/>
                    <a:pt x="381" y="318"/>
                    <a:pt x="381" y="318"/>
                  </a:cubicBezTo>
                  <a:cubicBezTo>
                    <a:pt x="345" y="230"/>
                    <a:pt x="345" y="230"/>
                    <a:pt x="345" y="230"/>
                  </a:cubicBezTo>
                  <a:cubicBezTo>
                    <a:pt x="267" y="266"/>
                    <a:pt x="267" y="266"/>
                    <a:pt x="267" y="266"/>
                  </a:cubicBezTo>
                  <a:cubicBezTo>
                    <a:pt x="256" y="318"/>
                    <a:pt x="256" y="318"/>
                    <a:pt x="256" y="318"/>
                  </a:cubicBezTo>
                  <a:cubicBezTo>
                    <a:pt x="204" y="344"/>
                    <a:pt x="204" y="344"/>
                    <a:pt x="204" y="344"/>
                  </a:cubicBezTo>
                  <a:cubicBezTo>
                    <a:pt x="147" y="324"/>
                    <a:pt x="147" y="324"/>
                    <a:pt x="147" y="324"/>
                  </a:cubicBezTo>
                  <a:cubicBezTo>
                    <a:pt x="121" y="277"/>
                    <a:pt x="121" y="277"/>
                    <a:pt x="121" y="277"/>
                  </a:cubicBezTo>
                  <a:cubicBezTo>
                    <a:pt x="74" y="277"/>
                    <a:pt x="74" y="277"/>
                    <a:pt x="74" y="277"/>
                  </a:cubicBezTo>
                  <a:cubicBezTo>
                    <a:pt x="6" y="214"/>
                    <a:pt x="6" y="214"/>
                    <a:pt x="6" y="214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27" y="99"/>
                    <a:pt x="27" y="99"/>
                    <a:pt x="27" y="99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121" y="21"/>
                    <a:pt x="121" y="21"/>
                    <a:pt x="121" y="21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94" y="84"/>
                    <a:pt x="194" y="84"/>
                    <a:pt x="194" y="84"/>
                  </a:cubicBezTo>
                  <a:cubicBezTo>
                    <a:pt x="303" y="125"/>
                    <a:pt x="303" y="125"/>
                    <a:pt x="303" y="125"/>
                  </a:cubicBezTo>
                  <a:cubicBezTo>
                    <a:pt x="334" y="89"/>
                    <a:pt x="334" y="89"/>
                    <a:pt x="334" y="89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7" y="102"/>
                    <a:pt x="397" y="102"/>
                    <a:pt x="397" y="102"/>
                  </a:cubicBezTo>
                  <a:cubicBezTo>
                    <a:pt x="454" y="136"/>
                    <a:pt x="454" y="136"/>
                    <a:pt x="454" y="136"/>
                  </a:cubicBezTo>
                  <a:cubicBezTo>
                    <a:pt x="564" y="162"/>
                    <a:pt x="564" y="162"/>
                    <a:pt x="564" y="162"/>
                  </a:cubicBezTo>
                  <a:cubicBezTo>
                    <a:pt x="653" y="151"/>
                    <a:pt x="653" y="151"/>
                    <a:pt x="653" y="151"/>
                  </a:cubicBezTo>
                  <a:cubicBezTo>
                    <a:pt x="668" y="110"/>
                    <a:pt x="668" y="110"/>
                    <a:pt x="668" y="110"/>
                  </a:cubicBezTo>
                  <a:cubicBezTo>
                    <a:pt x="720" y="125"/>
                    <a:pt x="720" y="125"/>
                    <a:pt x="720" y="125"/>
                  </a:cubicBezTo>
                  <a:cubicBezTo>
                    <a:pt x="755" y="150"/>
                    <a:pt x="755" y="150"/>
                    <a:pt x="755" y="150"/>
                  </a:cubicBezTo>
                  <a:cubicBezTo>
                    <a:pt x="757" y="151"/>
                    <a:pt x="757" y="151"/>
                    <a:pt x="757" y="151"/>
                  </a:cubicBezTo>
                  <a:cubicBezTo>
                    <a:pt x="788" y="130"/>
                    <a:pt x="788" y="130"/>
                    <a:pt x="788" y="130"/>
                  </a:cubicBezTo>
                  <a:cubicBezTo>
                    <a:pt x="830" y="172"/>
                    <a:pt x="830" y="172"/>
                    <a:pt x="830" y="172"/>
                  </a:cubicBezTo>
                  <a:cubicBezTo>
                    <a:pt x="827" y="186"/>
                    <a:pt x="827" y="186"/>
                    <a:pt x="827" y="186"/>
                  </a:cubicBezTo>
                  <a:cubicBezTo>
                    <a:pt x="819" y="214"/>
                    <a:pt x="819" y="214"/>
                    <a:pt x="819" y="214"/>
                  </a:cubicBezTo>
                  <a:cubicBezTo>
                    <a:pt x="825" y="251"/>
                    <a:pt x="825" y="251"/>
                    <a:pt x="825" y="251"/>
                  </a:cubicBezTo>
                  <a:cubicBezTo>
                    <a:pt x="823" y="257"/>
                    <a:pt x="823" y="257"/>
                    <a:pt x="823" y="257"/>
                  </a:cubicBezTo>
                  <a:cubicBezTo>
                    <a:pt x="809" y="298"/>
                    <a:pt x="809" y="298"/>
                    <a:pt x="809" y="298"/>
                  </a:cubicBezTo>
                  <a:cubicBezTo>
                    <a:pt x="830" y="371"/>
                    <a:pt x="830" y="371"/>
                    <a:pt x="830" y="371"/>
                  </a:cubicBezTo>
                  <a:cubicBezTo>
                    <a:pt x="814" y="412"/>
                    <a:pt x="814" y="412"/>
                    <a:pt x="814" y="412"/>
                  </a:cubicBezTo>
                  <a:cubicBezTo>
                    <a:pt x="814" y="444"/>
                    <a:pt x="814" y="444"/>
                    <a:pt x="814" y="444"/>
                  </a:cubicBezTo>
                  <a:cubicBezTo>
                    <a:pt x="804" y="480"/>
                    <a:pt x="804" y="480"/>
                    <a:pt x="804" y="480"/>
                  </a:cubicBezTo>
                  <a:cubicBezTo>
                    <a:pt x="815" y="494"/>
                    <a:pt x="815" y="494"/>
                    <a:pt x="815" y="494"/>
                  </a:cubicBezTo>
                  <a:cubicBezTo>
                    <a:pt x="840" y="527"/>
                    <a:pt x="840" y="527"/>
                    <a:pt x="840" y="527"/>
                  </a:cubicBezTo>
                  <a:cubicBezTo>
                    <a:pt x="842" y="548"/>
                    <a:pt x="842" y="548"/>
                    <a:pt x="842" y="548"/>
                  </a:cubicBezTo>
                  <a:cubicBezTo>
                    <a:pt x="846" y="579"/>
                    <a:pt x="846" y="579"/>
                    <a:pt x="846" y="579"/>
                  </a:cubicBezTo>
                  <a:lnTo>
                    <a:pt x="882" y="62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" name="สุโขทัย">
              <a:extLst>
                <a:ext uri="{FF2B5EF4-FFF2-40B4-BE49-F238E27FC236}">
                  <a16:creationId xmlns:a16="http://schemas.microsoft.com/office/drawing/2014/main" id="{6BAC4679-8165-413E-B57B-9B73393F0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045" y="1999257"/>
              <a:ext cx="285301" cy="427952"/>
            </a:xfrm>
            <a:custGeom>
              <a:avLst/>
              <a:gdLst>
                <a:gd name="T0" fmla="*/ 699 w 699"/>
                <a:gd name="T1" fmla="*/ 845 h 1048"/>
                <a:gd name="T2" fmla="*/ 610 w 699"/>
                <a:gd name="T3" fmla="*/ 860 h 1048"/>
                <a:gd name="T4" fmla="*/ 558 w 699"/>
                <a:gd name="T5" fmla="*/ 892 h 1048"/>
                <a:gd name="T6" fmla="*/ 516 w 699"/>
                <a:gd name="T7" fmla="*/ 949 h 1048"/>
                <a:gd name="T8" fmla="*/ 485 w 699"/>
                <a:gd name="T9" fmla="*/ 1020 h 1048"/>
                <a:gd name="T10" fmla="*/ 464 w 699"/>
                <a:gd name="T11" fmla="*/ 1012 h 1048"/>
                <a:gd name="T12" fmla="*/ 375 w 699"/>
                <a:gd name="T13" fmla="*/ 996 h 1048"/>
                <a:gd name="T14" fmla="*/ 266 w 699"/>
                <a:gd name="T15" fmla="*/ 980 h 1048"/>
                <a:gd name="T16" fmla="*/ 224 w 699"/>
                <a:gd name="T17" fmla="*/ 892 h 1048"/>
                <a:gd name="T18" fmla="*/ 193 w 699"/>
                <a:gd name="T19" fmla="*/ 913 h 1048"/>
                <a:gd name="T20" fmla="*/ 151 w 699"/>
                <a:gd name="T21" fmla="*/ 840 h 1048"/>
                <a:gd name="T22" fmla="*/ 151 w 699"/>
                <a:gd name="T23" fmla="*/ 834 h 1048"/>
                <a:gd name="T24" fmla="*/ 125 w 699"/>
                <a:gd name="T25" fmla="*/ 777 h 1048"/>
                <a:gd name="T26" fmla="*/ 63 w 699"/>
                <a:gd name="T27" fmla="*/ 725 h 1048"/>
                <a:gd name="T28" fmla="*/ 42 w 699"/>
                <a:gd name="T29" fmla="*/ 673 h 1048"/>
                <a:gd name="T30" fmla="*/ 0 w 699"/>
                <a:gd name="T31" fmla="*/ 626 h 1048"/>
                <a:gd name="T32" fmla="*/ 10 w 699"/>
                <a:gd name="T33" fmla="*/ 516 h 1048"/>
                <a:gd name="T34" fmla="*/ 120 w 699"/>
                <a:gd name="T35" fmla="*/ 516 h 1048"/>
                <a:gd name="T36" fmla="*/ 136 w 699"/>
                <a:gd name="T37" fmla="*/ 428 h 1048"/>
                <a:gd name="T38" fmla="*/ 104 w 699"/>
                <a:gd name="T39" fmla="*/ 360 h 1048"/>
                <a:gd name="T40" fmla="*/ 104 w 699"/>
                <a:gd name="T41" fmla="*/ 276 h 1048"/>
                <a:gd name="T42" fmla="*/ 120 w 699"/>
                <a:gd name="T43" fmla="*/ 209 h 1048"/>
                <a:gd name="T44" fmla="*/ 136 w 699"/>
                <a:gd name="T45" fmla="*/ 120 h 1048"/>
                <a:gd name="T46" fmla="*/ 130 w 699"/>
                <a:gd name="T47" fmla="*/ 87 h 1048"/>
                <a:gd name="T48" fmla="*/ 250 w 699"/>
                <a:gd name="T49" fmla="*/ 0 h 1048"/>
                <a:gd name="T50" fmla="*/ 349 w 699"/>
                <a:gd name="T51" fmla="*/ 89 h 1048"/>
                <a:gd name="T52" fmla="*/ 511 w 699"/>
                <a:gd name="T53" fmla="*/ 16 h 1048"/>
                <a:gd name="T54" fmla="*/ 527 w 699"/>
                <a:gd name="T55" fmla="*/ 52 h 1048"/>
                <a:gd name="T56" fmla="*/ 579 w 699"/>
                <a:gd name="T57" fmla="*/ 167 h 1048"/>
                <a:gd name="T58" fmla="*/ 548 w 699"/>
                <a:gd name="T59" fmla="*/ 282 h 1048"/>
                <a:gd name="T60" fmla="*/ 615 w 699"/>
                <a:gd name="T61" fmla="*/ 365 h 1048"/>
                <a:gd name="T62" fmla="*/ 603 w 699"/>
                <a:gd name="T63" fmla="*/ 416 h 1048"/>
                <a:gd name="T64" fmla="*/ 610 w 699"/>
                <a:gd name="T65" fmla="*/ 469 h 1048"/>
                <a:gd name="T66" fmla="*/ 563 w 699"/>
                <a:gd name="T67" fmla="*/ 521 h 1048"/>
                <a:gd name="T68" fmla="*/ 584 w 699"/>
                <a:gd name="T69" fmla="*/ 592 h 1048"/>
                <a:gd name="T70" fmla="*/ 558 w 699"/>
                <a:gd name="T71" fmla="*/ 636 h 1048"/>
                <a:gd name="T72" fmla="*/ 589 w 699"/>
                <a:gd name="T73" fmla="*/ 683 h 1048"/>
                <a:gd name="T74" fmla="*/ 621 w 699"/>
                <a:gd name="T75" fmla="*/ 735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9" h="1048">
                  <a:moveTo>
                    <a:pt x="699" y="782"/>
                  </a:moveTo>
                  <a:cubicBezTo>
                    <a:pt x="699" y="845"/>
                    <a:pt x="699" y="845"/>
                    <a:pt x="699" y="845"/>
                  </a:cubicBezTo>
                  <a:cubicBezTo>
                    <a:pt x="699" y="845"/>
                    <a:pt x="673" y="871"/>
                    <a:pt x="662" y="866"/>
                  </a:cubicBezTo>
                  <a:cubicBezTo>
                    <a:pt x="652" y="860"/>
                    <a:pt x="610" y="860"/>
                    <a:pt x="610" y="860"/>
                  </a:cubicBezTo>
                  <a:cubicBezTo>
                    <a:pt x="605" y="881"/>
                    <a:pt x="605" y="881"/>
                    <a:pt x="605" y="881"/>
                  </a:cubicBezTo>
                  <a:cubicBezTo>
                    <a:pt x="558" y="892"/>
                    <a:pt x="558" y="892"/>
                    <a:pt x="558" y="892"/>
                  </a:cubicBezTo>
                  <a:cubicBezTo>
                    <a:pt x="558" y="928"/>
                    <a:pt x="558" y="928"/>
                    <a:pt x="558" y="928"/>
                  </a:cubicBezTo>
                  <a:cubicBezTo>
                    <a:pt x="516" y="949"/>
                    <a:pt x="516" y="949"/>
                    <a:pt x="516" y="949"/>
                  </a:cubicBezTo>
                  <a:cubicBezTo>
                    <a:pt x="495" y="960"/>
                    <a:pt x="495" y="960"/>
                    <a:pt x="495" y="960"/>
                  </a:cubicBezTo>
                  <a:cubicBezTo>
                    <a:pt x="485" y="1020"/>
                    <a:pt x="485" y="1020"/>
                    <a:pt x="485" y="1020"/>
                  </a:cubicBezTo>
                  <a:cubicBezTo>
                    <a:pt x="485" y="1022"/>
                    <a:pt x="485" y="1022"/>
                    <a:pt x="485" y="1022"/>
                  </a:cubicBezTo>
                  <a:cubicBezTo>
                    <a:pt x="485" y="1022"/>
                    <a:pt x="469" y="1012"/>
                    <a:pt x="464" y="1012"/>
                  </a:cubicBezTo>
                  <a:cubicBezTo>
                    <a:pt x="459" y="1012"/>
                    <a:pt x="402" y="1048"/>
                    <a:pt x="402" y="1048"/>
                  </a:cubicBezTo>
                  <a:cubicBezTo>
                    <a:pt x="375" y="996"/>
                    <a:pt x="375" y="996"/>
                    <a:pt x="375" y="996"/>
                  </a:cubicBezTo>
                  <a:cubicBezTo>
                    <a:pt x="344" y="1017"/>
                    <a:pt x="344" y="1017"/>
                    <a:pt x="344" y="1017"/>
                  </a:cubicBezTo>
                  <a:cubicBezTo>
                    <a:pt x="266" y="980"/>
                    <a:pt x="266" y="980"/>
                    <a:pt x="266" y="980"/>
                  </a:cubicBezTo>
                  <a:cubicBezTo>
                    <a:pt x="224" y="928"/>
                    <a:pt x="224" y="928"/>
                    <a:pt x="224" y="928"/>
                  </a:cubicBezTo>
                  <a:cubicBezTo>
                    <a:pt x="224" y="892"/>
                    <a:pt x="224" y="892"/>
                    <a:pt x="224" y="892"/>
                  </a:cubicBezTo>
                  <a:cubicBezTo>
                    <a:pt x="203" y="887"/>
                    <a:pt x="203" y="887"/>
                    <a:pt x="203" y="887"/>
                  </a:cubicBezTo>
                  <a:cubicBezTo>
                    <a:pt x="193" y="913"/>
                    <a:pt x="193" y="913"/>
                    <a:pt x="193" y="913"/>
                  </a:cubicBezTo>
                  <a:cubicBezTo>
                    <a:pt x="182" y="923"/>
                    <a:pt x="182" y="923"/>
                    <a:pt x="182" y="923"/>
                  </a:cubicBezTo>
                  <a:cubicBezTo>
                    <a:pt x="151" y="840"/>
                    <a:pt x="151" y="840"/>
                    <a:pt x="151" y="840"/>
                  </a:cubicBezTo>
                  <a:cubicBezTo>
                    <a:pt x="148" y="839"/>
                    <a:pt x="148" y="839"/>
                    <a:pt x="148" y="839"/>
                  </a:cubicBezTo>
                  <a:cubicBezTo>
                    <a:pt x="151" y="834"/>
                    <a:pt x="151" y="834"/>
                    <a:pt x="151" y="834"/>
                  </a:cubicBezTo>
                  <a:cubicBezTo>
                    <a:pt x="133" y="794"/>
                    <a:pt x="133" y="794"/>
                    <a:pt x="133" y="794"/>
                  </a:cubicBezTo>
                  <a:cubicBezTo>
                    <a:pt x="125" y="777"/>
                    <a:pt x="125" y="777"/>
                    <a:pt x="125" y="777"/>
                  </a:cubicBezTo>
                  <a:cubicBezTo>
                    <a:pt x="104" y="777"/>
                    <a:pt x="104" y="777"/>
                    <a:pt x="104" y="777"/>
                  </a:cubicBezTo>
                  <a:cubicBezTo>
                    <a:pt x="63" y="725"/>
                    <a:pt x="63" y="725"/>
                    <a:pt x="63" y="725"/>
                  </a:cubicBezTo>
                  <a:cubicBezTo>
                    <a:pt x="73" y="688"/>
                    <a:pt x="73" y="688"/>
                    <a:pt x="73" y="688"/>
                  </a:cubicBezTo>
                  <a:cubicBezTo>
                    <a:pt x="42" y="673"/>
                    <a:pt x="42" y="673"/>
                    <a:pt x="42" y="673"/>
                  </a:cubicBezTo>
                  <a:cubicBezTo>
                    <a:pt x="10" y="673"/>
                    <a:pt x="10" y="673"/>
                    <a:pt x="10" y="673"/>
                  </a:cubicBezTo>
                  <a:cubicBezTo>
                    <a:pt x="0" y="626"/>
                    <a:pt x="0" y="626"/>
                    <a:pt x="0" y="626"/>
                  </a:cubicBezTo>
                  <a:cubicBezTo>
                    <a:pt x="4" y="513"/>
                    <a:pt x="4" y="513"/>
                    <a:pt x="4" y="513"/>
                  </a:cubicBezTo>
                  <a:cubicBezTo>
                    <a:pt x="10" y="516"/>
                    <a:pt x="10" y="516"/>
                    <a:pt x="10" y="516"/>
                  </a:cubicBezTo>
                  <a:cubicBezTo>
                    <a:pt x="68" y="568"/>
                    <a:pt x="68" y="568"/>
                    <a:pt x="68" y="568"/>
                  </a:cubicBezTo>
                  <a:cubicBezTo>
                    <a:pt x="120" y="516"/>
                    <a:pt x="120" y="516"/>
                    <a:pt x="120" y="516"/>
                  </a:cubicBezTo>
                  <a:cubicBezTo>
                    <a:pt x="125" y="485"/>
                    <a:pt x="125" y="485"/>
                    <a:pt x="125" y="485"/>
                  </a:cubicBezTo>
                  <a:cubicBezTo>
                    <a:pt x="125" y="485"/>
                    <a:pt x="141" y="433"/>
                    <a:pt x="136" y="428"/>
                  </a:cubicBezTo>
                  <a:cubicBezTo>
                    <a:pt x="130" y="422"/>
                    <a:pt x="109" y="407"/>
                    <a:pt x="109" y="407"/>
                  </a:cubicBezTo>
                  <a:cubicBezTo>
                    <a:pt x="104" y="360"/>
                    <a:pt x="104" y="360"/>
                    <a:pt x="104" y="360"/>
                  </a:cubicBezTo>
                  <a:cubicBezTo>
                    <a:pt x="83" y="328"/>
                    <a:pt x="83" y="328"/>
                    <a:pt x="83" y="328"/>
                  </a:cubicBezTo>
                  <a:cubicBezTo>
                    <a:pt x="104" y="276"/>
                    <a:pt x="104" y="276"/>
                    <a:pt x="104" y="276"/>
                  </a:cubicBezTo>
                  <a:cubicBezTo>
                    <a:pt x="99" y="250"/>
                    <a:pt x="99" y="250"/>
                    <a:pt x="99" y="250"/>
                  </a:cubicBezTo>
                  <a:cubicBezTo>
                    <a:pt x="120" y="209"/>
                    <a:pt x="120" y="209"/>
                    <a:pt x="120" y="209"/>
                  </a:cubicBezTo>
                  <a:cubicBezTo>
                    <a:pt x="120" y="177"/>
                    <a:pt x="120" y="177"/>
                    <a:pt x="120" y="177"/>
                  </a:cubicBezTo>
                  <a:cubicBezTo>
                    <a:pt x="120" y="172"/>
                    <a:pt x="136" y="120"/>
                    <a:pt x="136" y="120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313" y="21"/>
                    <a:pt x="313" y="21"/>
                    <a:pt x="313" y="21"/>
                  </a:cubicBezTo>
                  <a:cubicBezTo>
                    <a:pt x="349" y="89"/>
                    <a:pt x="349" y="89"/>
                    <a:pt x="349" y="89"/>
                  </a:cubicBezTo>
                  <a:cubicBezTo>
                    <a:pt x="433" y="10"/>
                    <a:pt x="433" y="10"/>
                    <a:pt x="433" y="10"/>
                  </a:cubicBezTo>
                  <a:cubicBezTo>
                    <a:pt x="511" y="16"/>
                    <a:pt x="511" y="16"/>
                    <a:pt x="511" y="16"/>
                  </a:cubicBezTo>
                  <a:cubicBezTo>
                    <a:pt x="535" y="32"/>
                    <a:pt x="535" y="32"/>
                    <a:pt x="535" y="32"/>
                  </a:cubicBezTo>
                  <a:cubicBezTo>
                    <a:pt x="527" y="52"/>
                    <a:pt x="527" y="52"/>
                    <a:pt x="527" y="52"/>
                  </a:cubicBezTo>
                  <a:cubicBezTo>
                    <a:pt x="574" y="104"/>
                    <a:pt x="574" y="104"/>
                    <a:pt x="574" y="104"/>
                  </a:cubicBezTo>
                  <a:cubicBezTo>
                    <a:pt x="579" y="167"/>
                    <a:pt x="579" y="167"/>
                    <a:pt x="579" y="167"/>
                  </a:cubicBezTo>
                  <a:cubicBezTo>
                    <a:pt x="548" y="203"/>
                    <a:pt x="548" y="203"/>
                    <a:pt x="548" y="203"/>
                  </a:cubicBezTo>
                  <a:cubicBezTo>
                    <a:pt x="548" y="282"/>
                    <a:pt x="548" y="282"/>
                    <a:pt x="548" y="282"/>
                  </a:cubicBezTo>
                  <a:cubicBezTo>
                    <a:pt x="615" y="323"/>
                    <a:pt x="615" y="323"/>
                    <a:pt x="615" y="323"/>
                  </a:cubicBezTo>
                  <a:cubicBezTo>
                    <a:pt x="615" y="365"/>
                    <a:pt x="615" y="365"/>
                    <a:pt x="615" y="365"/>
                  </a:cubicBezTo>
                  <a:cubicBezTo>
                    <a:pt x="600" y="381"/>
                    <a:pt x="600" y="381"/>
                    <a:pt x="600" y="381"/>
                  </a:cubicBezTo>
                  <a:cubicBezTo>
                    <a:pt x="603" y="416"/>
                    <a:pt x="603" y="416"/>
                    <a:pt x="603" y="416"/>
                  </a:cubicBezTo>
                  <a:cubicBezTo>
                    <a:pt x="605" y="433"/>
                    <a:pt x="605" y="433"/>
                    <a:pt x="605" y="433"/>
                  </a:cubicBezTo>
                  <a:cubicBezTo>
                    <a:pt x="610" y="469"/>
                    <a:pt x="610" y="469"/>
                    <a:pt x="610" y="469"/>
                  </a:cubicBezTo>
                  <a:cubicBezTo>
                    <a:pt x="579" y="490"/>
                    <a:pt x="579" y="490"/>
                    <a:pt x="579" y="490"/>
                  </a:cubicBezTo>
                  <a:cubicBezTo>
                    <a:pt x="563" y="521"/>
                    <a:pt x="563" y="521"/>
                    <a:pt x="563" y="521"/>
                  </a:cubicBezTo>
                  <a:cubicBezTo>
                    <a:pt x="584" y="553"/>
                    <a:pt x="584" y="553"/>
                    <a:pt x="584" y="553"/>
                  </a:cubicBezTo>
                  <a:cubicBezTo>
                    <a:pt x="584" y="592"/>
                    <a:pt x="584" y="592"/>
                    <a:pt x="584" y="592"/>
                  </a:cubicBezTo>
                  <a:cubicBezTo>
                    <a:pt x="558" y="605"/>
                    <a:pt x="558" y="605"/>
                    <a:pt x="558" y="605"/>
                  </a:cubicBezTo>
                  <a:cubicBezTo>
                    <a:pt x="558" y="636"/>
                    <a:pt x="558" y="636"/>
                    <a:pt x="558" y="636"/>
                  </a:cubicBezTo>
                  <a:cubicBezTo>
                    <a:pt x="579" y="662"/>
                    <a:pt x="579" y="662"/>
                    <a:pt x="579" y="662"/>
                  </a:cubicBezTo>
                  <a:cubicBezTo>
                    <a:pt x="589" y="683"/>
                    <a:pt x="589" y="683"/>
                    <a:pt x="589" y="683"/>
                  </a:cubicBezTo>
                  <a:cubicBezTo>
                    <a:pt x="621" y="709"/>
                    <a:pt x="621" y="709"/>
                    <a:pt x="621" y="709"/>
                  </a:cubicBezTo>
                  <a:cubicBezTo>
                    <a:pt x="621" y="735"/>
                    <a:pt x="621" y="735"/>
                    <a:pt x="621" y="735"/>
                  </a:cubicBezTo>
                  <a:cubicBezTo>
                    <a:pt x="621" y="741"/>
                    <a:pt x="699" y="782"/>
                    <a:pt x="699" y="78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" name="สิงห์บุรี">
              <a:extLst>
                <a:ext uri="{FF2B5EF4-FFF2-40B4-BE49-F238E27FC236}">
                  <a16:creationId xmlns:a16="http://schemas.microsoft.com/office/drawing/2014/main" id="{E8B69B16-BFB7-404D-A4D9-B1F82DBF1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121" y="3016100"/>
              <a:ext cx="109731" cy="151795"/>
            </a:xfrm>
            <a:custGeom>
              <a:avLst/>
              <a:gdLst>
                <a:gd name="T0" fmla="*/ 60 w 60"/>
                <a:gd name="T1" fmla="*/ 60 h 83"/>
                <a:gd name="T2" fmla="*/ 60 w 60"/>
                <a:gd name="T3" fmla="*/ 83 h 83"/>
                <a:gd name="T4" fmla="*/ 47 w 60"/>
                <a:gd name="T5" fmla="*/ 80 h 83"/>
                <a:gd name="T6" fmla="*/ 30 w 60"/>
                <a:gd name="T7" fmla="*/ 67 h 83"/>
                <a:gd name="T8" fmla="*/ 24 w 60"/>
                <a:gd name="T9" fmla="*/ 69 h 83"/>
                <a:gd name="T10" fmla="*/ 8 w 60"/>
                <a:gd name="T11" fmla="*/ 65 h 83"/>
                <a:gd name="T12" fmla="*/ 8 w 60"/>
                <a:gd name="T13" fmla="*/ 64 h 83"/>
                <a:gd name="T14" fmla="*/ 7 w 60"/>
                <a:gd name="T15" fmla="*/ 55 h 83"/>
                <a:gd name="T16" fmla="*/ 9 w 60"/>
                <a:gd name="T17" fmla="*/ 49 h 83"/>
                <a:gd name="T18" fmla="*/ 9 w 60"/>
                <a:gd name="T19" fmla="*/ 46 h 83"/>
                <a:gd name="T20" fmla="*/ 0 w 60"/>
                <a:gd name="T21" fmla="*/ 37 h 83"/>
                <a:gd name="T22" fmla="*/ 5 w 60"/>
                <a:gd name="T23" fmla="*/ 33 h 83"/>
                <a:gd name="T24" fmla="*/ 17 w 60"/>
                <a:gd name="T25" fmla="*/ 33 h 83"/>
                <a:gd name="T26" fmla="*/ 17 w 60"/>
                <a:gd name="T27" fmla="*/ 21 h 83"/>
                <a:gd name="T28" fmla="*/ 12 w 60"/>
                <a:gd name="T29" fmla="*/ 17 h 83"/>
                <a:gd name="T30" fmla="*/ 16 w 60"/>
                <a:gd name="T31" fmla="*/ 12 h 83"/>
                <a:gd name="T32" fmla="*/ 25 w 60"/>
                <a:gd name="T33" fmla="*/ 12 h 83"/>
                <a:gd name="T34" fmla="*/ 27 w 60"/>
                <a:gd name="T35" fmla="*/ 5 h 83"/>
                <a:gd name="T36" fmla="*/ 35 w 60"/>
                <a:gd name="T37" fmla="*/ 0 h 83"/>
                <a:gd name="T38" fmla="*/ 36 w 60"/>
                <a:gd name="T39" fmla="*/ 5 h 83"/>
                <a:gd name="T40" fmla="*/ 48 w 60"/>
                <a:gd name="T41" fmla="*/ 12 h 83"/>
                <a:gd name="T42" fmla="*/ 51 w 60"/>
                <a:gd name="T43" fmla="*/ 8 h 83"/>
                <a:gd name="T44" fmla="*/ 57 w 60"/>
                <a:gd name="T45" fmla="*/ 16 h 83"/>
                <a:gd name="T46" fmla="*/ 53 w 60"/>
                <a:gd name="T47" fmla="*/ 26 h 83"/>
                <a:gd name="T48" fmla="*/ 55 w 60"/>
                <a:gd name="T49" fmla="*/ 33 h 83"/>
                <a:gd name="T50" fmla="*/ 50 w 60"/>
                <a:gd name="T51" fmla="*/ 44 h 83"/>
                <a:gd name="T52" fmla="*/ 53 w 60"/>
                <a:gd name="T53" fmla="*/ 48 h 83"/>
                <a:gd name="T54" fmla="*/ 60 w 60"/>
                <a:gd name="T55" fmla="*/ 6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0" h="83">
                  <a:moveTo>
                    <a:pt x="60" y="60"/>
                  </a:moveTo>
                  <a:lnTo>
                    <a:pt x="60" y="83"/>
                  </a:lnTo>
                  <a:lnTo>
                    <a:pt x="47" y="80"/>
                  </a:lnTo>
                  <a:lnTo>
                    <a:pt x="30" y="67"/>
                  </a:lnTo>
                  <a:lnTo>
                    <a:pt x="24" y="69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55"/>
                  </a:lnTo>
                  <a:lnTo>
                    <a:pt x="9" y="49"/>
                  </a:lnTo>
                  <a:lnTo>
                    <a:pt x="9" y="46"/>
                  </a:lnTo>
                  <a:lnTo>
                    <a:pt x="0" y="37"/>
                  </a:lnTo>
                  <a:lnTo>
                    <a:pt x="5" y="33"/>
                  </a:lnTo>
                  <a:lnTo>
                    <a:pt x="17" y="33"/>
                  </a:lnTo>
                  <a:lnTo>
                    <a:pt x="17" y="21"/>
                  </a:lnTo>
                  <a:lnTo>
                    <a:pt x="12" y="17"/>
                  </a:lnTo>
                  <a:lnTo>
                    <a:pt x="16" y="12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35" y="0"/>
                  </a:lnTo>
                  <a:lnTo>
                    <a:pt x="36" y="5"/>
                  </a:lnTo>
                  <a:lnTo>
                    <a:pt x="48" y="12"/>
                  </a:lnTo>
                  <a:lnTo>
                    <a:pt x="51" y="8"/>
                  </a:lnTo>
                  <a:lnTo>
                    <a:pt x="57" y="16"/>
                  </a:lnTo>
                  <a:lnTo>
                    <a:pt x="53" y="26"/>
                  </a:lnTo>
                  <a:lnTo>
                    <a:pt x="55" y="33"/>
                  </a:lnTo>
                  <a:lnTo>
                    <a:pt x="50" y="44"/>
                  </a:lnTo>
                  <a:lnTo>
                    <a:pt x="53" y="48"/>
                  </a:lnTo>
                  <a:lnTo>
                    <a:pt x="60" y="6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" name="สมุทรสาคร">
              <a:extLst>
                <a:ext uri="{FF2B5EF4-FFF2-40B4-BE49-F238E27FC236}">
                  <a16:creationId xmlns:a16="http://schemas.microsoft.com/office/drawing/2014/main" id="{ED752F7D-FD23-41DD-99B2-887344F27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913" y="3539152"/>
              <a:ext cx="137165" cy="111561"/>
            </a:xfrm>
            <a:custGeom>
              <a:avLst/>
              <a:gdLst>
                <a:gd name="T0" fmla="*/ 75 w 75"/>
                <a:gd name="T1" fmla="*/ 35 h 61"/>
                <a:gd name="T2" fmla="*/ 74 w 75"/>
                <a:gd name="T3" fmla="*/ 46 h 61"/>
                <a:gd name="T4" fmla="*/ 57 w 75"/>
                <a:gd name="T5" fmla="*/ 46 h 61"/>
                <a:gd name="T6" fmla="*/ 53 w 75"/>
                <a:gd name="T7" fmla="*/ 44 h 61"/>
                <a:gd name="T8" fmla="*/ 48 w 75"/>
                <a:gd name="T9" fmla="*/ 44 h 61"/>
                <a:gd name="T10" fmla="*/ 46 w 75"/>
                <a:gd name="T11" fmla="*/ 49 h 61"/>
                <a:gd name="T12" fmla="*/ 39 w 75"/>
                <a:gd name="T13" fmla="*/ 50 h 61"/>
                <a:gd name="T14" fmla="*/ 32 w 75"/>
                <a:gd name="T15" fmla="*/ 52 h 61"/>
                <a:gd name="T16" fmla="*/ 24 w 75"/>
                <a:gd name="T17" fmla="*/ 54 h 61"/>
                <a:gd name="T18" fmla="*/ 17 w 75"/>
                <a:gd name="T19" fmla="*/ 56 h 61"/>
                <a:gd name="T20" fmla="*/ 15 w 75"/>
                <a:gd name="T21" fmla="*/ 57 h 61"/>
                <a:gd name="T22" fmla="*/ 11 w 75"/>
                <a:gd name="T23" fmla="*/ 61 h 61"/>
                <a:gd name="T24" fmla="*/ 11 w 75"/>
                <a:gd name="T25" fmla="*/ 57 h 61"/>
                <a:gd name="T26" fmla="*/ 2 w 75"/>
                <a:gd name="T27" fmla="*/ 44 h 61"/>
                <a:gd name="T28" fmla="*/ 0 w 75"/>
                <a:gd name="T29" fmla="*/ 42 h 61"/>
                <a:gd name="T30" fmla="*/ 0 w 75"/>
                <a:gd name="T31" fmla="*/ 41 h 61"/>
                <a:gd name="T32" fmla="*/ 1 w 75"/>
                <a:gd name="T33" fmla="*/ 22 h 61"/>
                <a:gd name="T34" fmla="*/ 7 w 75"/>
                <a:gd name="T35" fmla="*/ 13 h 61"/>
                <a:gd name="T36" fmla="*/ 17 w 75"/>
                <a:gd name="T37" fmla="*/ 13 h 61"/>
                <a:gd name="T38" fmla="*/ 17 w 75"/>
                <a:gd name="T39" fmla="*/ 8 h 61"/>
                <a:gd name="T40" fmla="*/ 20 w 75"/>
                <a:gd name="T41" fmla="*/ 8 h 61"/>
                <a:gd name="T42" fmla="*/ 35 w 75"/>
                <a:gd name="T43" fmla="*/ 5 h 61"/>
                <a:gd name="T44" fmla="*/ 35 w 75"/>
                <a:gd name="T45" fmla="*/ 9 h 61"/>
                <a:gd name="T46" fmla="*/ 41 w 75"/>
                <a:gd name="T47" fmla="*/ 9 h 61"/>
                <a:gd name="T48" fmla="*/ 50 w 75"/>
                <a:gd name="T49" fmla="*/ 7 h 61"/>
                <a:gd name="T50" fmla="*/ 47 w 75"/>
                <a:gd name="T51" fmla="*/ 2 h 61"/>
                <a:gd name="T52" fmla="*/ 59 w 75"/>
                <a:gd name="T53" fmla="*/ 0 h 61"/>
                <a:gd name="T54" fmla="*/ 60 w 75"/>
                <a:gd name="T55" fmla="*/ 1 h 61"/>
                <a:gd name="T56" fmla="*/ 60 w 75"/>
                <a:gd name="T57" fmla="*/ 11 h 61"/>
                <a:gd name="T58" fmla="*/ 61 w 75"/>
                <a:gd name="T59" fmla="*/ 14 h 61"/>
                <a:gd name="T60" fmla="*/ 68 w 75"/>
                <a:gd name="T61" fmla="*/ 21 h 61"/>
                <a:gd name="T62" fmla="*/ 70 w 75"/>
                <a:gd name="T63" fmla="*/ 29 h 61"/>
                <a:gd name="T64" fmla="*/ 75 w 75"/>
                <a:gd name="T6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61">
                  <a:moveTo>
                    <a:pt x="75" y="35"/>
                  </a:moveTo>
                  <a:lnTo>
                    <a:pt x="74" y="46"/>
                  </a:lnTo>
                  <a:lnTo>
                    <a:pt x="57" y="46"/>
                  </a:lnTo>
                  <a:lnTo>
                    <a:pt x="53" y="44"/>
                  </a:lnTo>
                  <a:lnTo>
                    <a:pt x="48" y="44"/>
                  </a:lnTo>
                  <a:lnTo>
                    <a:pt x="46" y="49"/>
                  </a:lnTo>
                  <a:lnTo>
                    <a:pt x="39" y="50"/>
                  </a:lnTo>
                  <a:lnTo>
                    <a:pt x="32" y="52"/>
                  </a:lnTo>
                  <a:lnTo>
                    <a:pt x="24" y="54"/>
                  </a:lnTo>
                  <a:lnTo>
                    <a:pt x="17" y="56"/>
                  </a:lnTo>
                  <a:lnTo>
                    <a:pt x="15" y="57"/>
                  </a:lnTo>
                  <a:lnTo>
                    <a:pt x="11" y="61"/>
                  </a:lnTo>
                  <a:lnTo>
                    <a:pt x="11" y="57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1" y="22"/>
                  </a:lnTo>
                  <a:lnTo>
                    <a:pt x="7" y="13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20" y="8"/>
                  </a:lnTo>
                  <a:lnTo>
                    <a:pt x="35" y="5"/>
                  </a:lnTo>
                  <a:lnTo>
                    <a:pt x="35" y="9"/>
                  </a:lnTo>
                  <a:lnTo>
                    <a:pt x="41" y="9"/>
                  </a:lnTo>
                  <a:lnTo>
                    <a:pt x="50" y="7"/>
                  </a:lnTo>
                  <a:lnTo>
                    <a:pt x="47" y="2"/>
                  </a:lnTo>
                  <a:lnTo>
                    <a:pt x="59" y="0"/>
                  </a:lnTo>
                  <a:lnTo>
                    <a:pt x="60" y="1"/>
                  </a:lnTo>
                  <a:lnTo>
                    <a:pt x="60" y="11"/>
                  </a:lnTo>
                  <a:lnTo>
                    <a:pt x="61" y="14"/>
                  </a:lnTo>
                  <a:lnTo>
                    <a:pt x="68" y="21"/>
                  </a:lnTo>
                  <a:lnTo>
                    <a:pt x="70" y="29"/>
                  </a:lnTo>
                  <a:lnTo>
                    <a:pt x="75" y="3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" name="สมุทรสงคราม">
              <a:extLst>
                <a:ext uri="{FF2B5EF4-FFF2-40B4-BE49-F238E27FC236}">
                  <a16:creationId xmlns:a16="http://schemas.microsoft.com/office/drawing/2014/main" id="{FADDB3A3-1CE3-4DC1-97F7-B31F491B4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732" y="3610478"/>
              <a:ext cx="82299" cy="107903"/>
            </a:xfrm>
            <a:custGeom>
              <a:avLst/>
              <a:gdLst>
                <a:gd name="T0" fmla="*/ 198 w 198"/>
                <a:gd name="T1" fmla="*/ 78 h 261"/>
                <a:gd name="T2" fmla="*/ 198 w 198"/>
                <a:gd name="T3" fmla="*/ 97 h 261"/>
                <a:gd name="T4" fmla="*/ 188 w 198"/>
                <a:gd name="T5" fmla="*/ 107 h 261"/>
                <a:gd name="T6" fmla="*/ 168 w 198"/>
                <a:gd name="T7" fmla="*/ 111 h 261"/>
                <a:gd name="T8" fmla="*/ 148 w 198"/>
                <a:gd name="T9" fmla="*/ 143 h 261"/>
                <a:gd name="T10" fmla="*/ 136 w 198"/>
                <a:gd name="T11" fmla="*/ 144 h 261"/>
                <a:gd name="T12" fmla="*/ 116 w 198"/>
                <a:gd name="T13" fmla="*/ 147 h 261"/>
                <a:gd name="T14" fmla="*/ 116 w 198"/>
                <a:gd name="T15" fmla="*/ 183 h 261"/>
                <a:gd name="T16" fmla="*/ 84 w 198"/>
                <a:gd name="T17" fmla="*/ 199 h 261"/>
                <a:gd name="T18" fmla="*/ 85 w 198"/>
                <a:gd name="T19" fmla="*/ 202 h 261"/>
                <a:gd name="T20" fmla="*/ 47 w 198"/>
                <a:gd name="T21" fmla="*/ 209 h 261"/>
                <a:gd name="T22" fmla="*/ 26 w 198"/>
                <a:gd name="T23" fmla="*/ 256 h 261"/>
                <a:gd name="T24" fmla="*/ 0 w 198"/>
                <a:gd name="T25" fmla="*/ 256 h 261"/>
                <a:gd name="T26" fmla="*/ 0 w 198"/>
                <a:gd name="T27" fmla="*/ 172 h 261"/>
                <a:gd name="T28" fmla="*/ 0 w 198"/>
                <a:gd name="T29" fmla="*/ 170 h 261"/>
                <a:gd name="T30" fmla="*/ 20 w 198"/>
                <a:gd name="T31" fmla="*/ 112 h 261"/>
                <a:gd name="T32" fmla="*/ 31 w 198"/>
                <a:gd name="T33" fmla="*/ 78 h 261"/>
                <a:gd name="T34" fmla="*/ 26 w 198"/>
                <a:gd name="T35" fmla="*/ 11 h 261"/>
                <a:gd name="T36" fmla="*/ 52 w 198"/>
                <a:gd name="T37" fmla="*/ 0 h 261"/>
                <a:gd name="T38" fmla="*/ 94 w 198"/>
                <a:gd name="T39" fmla="*/ 37 h 261"/>
                <a:gd name="T40" fmla="*/ 115 w 198"/>
                <a:gd name="T41" fmla="*/ 16 h 261"/>
                <a:gd name="T42" fmla="*/ 151 w 198"/>
                <a:gd name="T43" fmla="*/ 7 h 261"/>
                <a:gd name="T44" fmla="*/ 151 w 198"/>
                <a:gd name="T45" fmla="*/ 11 h 261"/>
                <a:gd name="T46" fmla="*/ 159 w 198"/>
                <a:gd name="T47" fmla="*/ 22 h 261"/>
                <a:gd name="T48" fmla="*/ 198 w 198"/>
                <a:gd name="T49" fmla="*/ 7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8" h="261">
                  <a:moveTo>
                    <a:pt x="198" y="78"/>
                  </a:moveTo>
                  <a:cubicBezTo>
                    <a:pt x="198" y="97"/>
                    <a:pt x="198" y="97"/>
                    <a:pt x="198" y="97"/>
                  </a:cubicBezTo>
                  <a:cubicBezTo>
                    <a:pt x="188" y="107"/>
                    <a:pt x="188" y="107"/>
                    <a:pt x="188" y="107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48" y="143"/>
                    <a:pt x="148" y="143"/>
                    <a:pt x="148" y="143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16" y="147"/>
                    <a:pt x="116" y="147"/>
                    <a:pt x="116" y="147"/>
                  </a:cubicBezTo>
                  <a:cubicBezTo>
                    <a:pt x="116" y="183"/>
                    <a:pt x="116" y="183"/>
                    <a:pt x="116" y="183"/>
                  </a:cubicBezTo>
                  <a:cubicBezTo>
                    <a:pt x="84" y="199"/>
                    <a:pt x="84" y="199"/>
                    <a:pt x="84" y="199"/>
                  </a:cubicBezTo>
                  <a:cubicBezTo>
                    <a:pt x="85" y="202"/>
                    <a:pt x="85" y="202"/>
                    <a:pt x="85" y="202"/>
                  </a:cubicBezTo>
                  <a:cubicBezTo>
                    <a:pt x="47" y="209"/>
                    <a:pt x="47" y="209"/>
                    <a:pt x="47" y="209"/>
                  </a:cubicBezTo>
                  <a:cubicBezTo>
                    <a:pt x="26" y="256"/>
                    <a:pt x="26" y="256"/>
                    <a:pt x="26" y="256"/>
                  </a:cubicBezTo>
                  <a:cubicBezTo>
                    <a:pt x="26" y="256"/>
                    <a:pt x="0" y="261"/>
                    <a:pt x="0" y="256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115" y="16"/>
                    <a:pt x="115" y="16"/>
                    <a:pt x="115" y="16"/>
                  </a:cubicBezTo>
                  <a:cubicBezTo>
                    <a:pt x="151" y="7"/>
                    <a:pt x="151" y="7"/>
                    <a:pt x="151" y="7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9" y="22"/>
                    <a:pt x="159" y="22"/>
                    <a:pt x="159" y="22"/>
                  </a:cubicBezTo>
                  <a:lnTo>
                    <a:pt x="198" y="7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" name="สมุทรปราการ">
              <a:extLst>
                <a:ext uri="{FF2B5EF4-FFF2-40B4-BE49-F238E27FC236}">
                  <a16:creationId xmlns:a16="http://schemas.microsoft.com/office/drawing/2014/main" id="{271395AC-7066-4EE8-9F49-47B00A975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879" y="3537324"/>
              <a:ext cx="179228" cy="82299"/>
            </a:xfrm>
            <a:custGeom>
              <a:avLst/>
              <a:gdLst>
                <a:gd name="T0" fmla="*/ 98 w 98"/>
                <a:gd name="T1" fmla="*/ 20 h 45"/>
                <a:gd name="T2" fmla="*/ 84 w 98"/>
                <a:gd name="T3" fmla="*/ 36 h 45"/>
                <a:gd name="T4" fmla="*/ 82 w 98"/>
                <a:gd name="T5" fmla="*/ 45 h 45"/>
                <a:gd name="T6" fmla="*/ 81 w 98"/>
                <a:gd name="T7" fmla="*/ 45 h 45"/>
                <a:gd name="T8" fmla="*/ 66 w 98"/>
                <a:gd name="T9" fmla="*/ 45 h 45"/>
                <a:gd name="T10" fmla="*/ 64 w 98"/>
                <a:gd name="T11" fmla="*/ 44 h 45"/>
                <a:gd name="T12" fmla="*/ 49 w 98"/>
                <a:gd name="T13" fmla="*/ 44 h 45"/>
                <a:gd name="T14" fmla="*/ 36 w 98"/>
                <a:gd name="T15" fmla="*/ 38 h 45"/>
                <a:gd name="T16" fmla="*/ 30 w 98"/>
                <a:gd name="T17" fmla="*/ 38 h 45"/>
                <a:gd name="T18" fmla="*/ 25 w 98"/>
                <a:gd name="T19" fmla="*/ 42 h 45"/>
                <a:gd name="T20" fmla="*/ 15 w 98"/>
                <a:gd name="T21" fmla="*/ 43 h 45"/>
                <a:gd name="T22" fmla="*/ 13 w 98"/>
                <a:gd name="T23" fmla="*/ 45 h 45"/>
                <a:gd name="T24" fmla="*/ 1 w 98"/>
                <a:gd name="T25" fmla="*/ 45 h 45"/>
                <a:gd name="T26" fmla="*/ 2 w 98"/>
                <a:gd name="T27" fmla="*/ 36 h 45"/>
                <a:gd name="T28" fmla="*/ 0 w 98"/>
                <a:gd name="T29" fmla="*/ 27 h 45"/>
                <a:gd name="T30" fmla="*/ 3 w 98"/>
                <a:gd name="T31" fmla="*/ 23 h 45"/>
                <a:gd name="T32" fmla="*/ 8 w 98"/>
                <a:gd name="T33" fmla="*/ 28 h 45"/>
                <a:gd name="T34" fmla="*/ 14 w 98"/>
                <a:gd name="T35" fmla="*/ 28 h 45"/>
                <a:gd name="T36" fmla="*/ 16 w 98"/>
                <a:gd name="T37" fmla="*/ 21 h 45"/>
                <a:gd name="T38" fmla="*/ 15 w 98"/>
                <a:gd name="T39" fmla="*/ 14 h 45"/>
                <a:gd name="T40" fmla="*/ 20 w 98"/>
                <a:gd name="T41" fmla="*/ 9 h 45"/>
                <a:gd name="T42" fmla="*/ 22 w 98"/>
                <a:gd name="T43" fmla="*/ 4 h 45"/>
                <a:gd name="T44" fmla="*/ 27 w 98"/>
                <a:gd name="T45" fmla="*/ 4 h 45"/>
                <a:gd name="T46" fmla="*/ 29 w 98"/>
                <a:gd name="T47" fmla="*/ 11 h 45"/>
                <a:gd name="T48" fmla="*/ 36 w 98"/>
                <a:gd name="T49" fmla="*/ 15 h 45"/>
                <a:gd name="T50" fmla="*/ 50 w 98"/>
                <a:gd name="T51" fmla="*/ 14 h 45"/>
                <a:gd name="T52" fmla="*/ 53 w 98"/>
                <a:gd name="T53" fmla="*/ 0 h 45"/>
                <a:gd name="T54" fmla="*/ 81 w 98"/>
                <a:gd name="T55" fmla="*/ 4 h 45"/>
                <a:gd name="T56" fmla="*/ 80 w 98"/>
                <a:gd name="T57" fmla="*/ 4 h 45"/>
                <a:gd name="T58" fmla="*/ 86 w 98"/>
                <a:gd name="T59" fmla="*/ 9 h 45"/>
                <a:gd name="T60" fmla="*/ 98 w 98"/>
                <a:gd name="T61" fmla="*/ 2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8" h="45">
                  <a:moveTo>
                    <a:pt x="98" y="20"/>
                  </a:moveTo>
                  <a:lnTo>
                    <a:pt x="84" y="36"/>
                  </a:lnTo>
                  <a:lnTo>
                    <a:pt x="82" y="45"/>
                  </a:lnTo>
                  <a:lnTo>
                    <a:pt x="81" y="45"/>
                  </a:lnTo>
                  <a:lnTo>
                    <a:pt x="66" y="45"/>
                  </a:lnTo>
                  <a:lnTo>
                    <a:pt x="64" y="44"/>
                  </a:lnTo>
                  <a:lnTo>
                    <a:pt x="49" y="44"/>
                  </a:lnTo>
                  <a:lnTo>
                    <a:pt x="36" y="38"/>
                  </a:lnTo>
                  <a:lnTo>
                    <a:pt x="30" y="38"/>
                  </a:lnTo>
                  <a:lnTo>
                    <a:pt x="25" y="42"/>
                  </a:lnTo>
                  <a:lnTo>
                    <a:pt x="15" y="43"/>
                  </a:lnTo>
                  <a:lnTo>
                    <a:pt x="13" y="45"/>
                  </a:lnTo>
                  <a:lnTo>
                    <a:pt x="1" y="45"/>
                  </a:lnTo>
                  <a:lnTo>
                    <a:pt x="2" y="36"/>
                  </a:lnTo>
                  <a:lnTo>
                    <a:pt x="0" y="27"/>
                  </a:lnTo>
                  <a:lnTo>
                    <a:pt x="3" y="23"/>
                  </a:lnTo>
                  <a:lnTo>
                    <a:pt x="8" y="28"/>
                  </a:lnTo>
                  <a:lnTo>
                    <a:pt x="14" y="28"/>
                  </a:lnTo>
                  <a:lnTo>
                    <a:pt x="16" y="21"/>
                  </a:lnTo>
                  <a:lnTo>
                    <a:pt x="15" y="14"/>
                  </a:lnTo>
                  <a:lnTo>
                    <a:pt x="20" y="9"/>
                  </a:lnTo>
                  <a:lnTo>
                    <a:pt x="22" y="4"/>
                  </a:lnTo>
                  <a:lnTo>
                    <a:pt x="27" y="4"/>
                  </a:lnTo>
                  <a:lnTo>
                    <a:pt x="29" y="11"/>
                  </a:lnTo>
                  <a:lnTo>
                    <a:pt x="36" y="15"/>
                  </a:lnTo>
                  <a:lnTo>
                    <a:pt x="50" y="14"/>
                  </a:lnTo>
                  <a:lnTo>
                    <a:pt x="53" y="0"/>
                  </a:lnTo>
                  <a:lnTo>
                    <a:pt x="81" y="4"/>
                  </a:lnTo>
                  <a:lnTo>
                    <a:pt x="80" y="4"/>
                  </a:lnTo>
                  <a:lnTo>
                    <a:pt x="86" y="9"/>
                  </a:lnTo>
                  <a:lnTo>
                    <a:pt x="98" y="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" name="ลพบุรี">
              <a:extLst>
                <a:ext uri="{FF2B5EF4-FFF2-40B4-BE49-F238E27FC236}">
                  <a16:creationId xmlns:a16="http://schemas.microsoft.com/office/drawing/2014/main" id="{D7C0398C-E1EE-48EC-BFF6-7ED9CA459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564" y="2780178"/>
              <a:ext cx="354798" cy="409663"/>
            </a:xfrm>
            <a:custGeom>
              <a:avLst/>
              <a:gdLst>
                <a:gd name="T0" fmla="*/ 830 w 866"/>
                <a:gd name="T1" fmla="*/ 645 h 1004"/>
                <a:gd name="T2" fmla="*/ 804 w 866"/>
                <a:gd name="T3" fmla="*/ 707 h 1004"/>
                <a:gd name="T4" fmla="*/ 746 w 866"/>
                <a:gd name="T5" fmla="*/ 764 h 1004"/>
                <a:gd name="T6" fmla="*/ 637 w 866"/>
                <a:gd name="T7" fmla="*/ 780 h 1004"/>
                <a:gd name="T8" fmla="*/ 574 w 866"/>
                <a:gd name="T9" fmla="*/ 791 h 1004"/>
                <a:gd name="T10" fmla="*/ 564 w 866"/>
                <a:gd name="T11" fmla="*/ 895 h 1004"/>
                <a:gd name="T12" fmla="*/ 454 w 866"/>
                <a:gd name="T13" fmla="*/ 916 h 1004"/>
                <a:gd name="T14" fmla="*/ 386 w 866"/>
                <a:gd name="T15" fmla="*/ 895 h 1004"/>
                <a:gd name="T16" fmla="*/ 313 w 866"/>
                <a:gd name="T17" fmla="*/ 864 h 1004"/>
                <a:gd name="T18" fmla="*/ 230 w 866"/>
                <a:gd name="T19" fmla="*/ 884 h 1004"/>
                <a:gd name="T20" fmla="*/ 190 w 866"/>
                <a:gd name="T21" fmla="*/ 966 h 1004"/>
                <a:gd name="T22" fmla="*/ 145 w 866"/>
                <a:gd name="T23" fmla="*/ 1003 h 1004"/>
                <a:gd name="T24" fmla="*/ 79 w 866"/>
                <a:gd name="T25" fmla="*/ 994 h 1004"/>
                <a:gd name="T26" fmla="*/ 42 w 866"/>
                <a:gd name="T27" fmla="*/ 848 h 1004"/>
                <a:gd name="T28" fmla="*/ 0 w 866"/>
                <a:gd name="T29" fmla="*/ 775 h 1004"/>
                <a:gd name="T30" fmla="*/ 11 w 866"/>
                <a:gd name="T31" fmla="*/ 697 h 1004"/>
                <a:gd name="T32" fmla="*/ 6 w 866"/>
                <a:gd name="T33" fmla="*/ 616 h 1004"/>
                <a:gd name="T34" fmla="*/ 68 w 866"/>
                <a:gd name="T35" fmla="*/ 566 h 1004"/>
                <a:gd name="T36" fmla="*/ 89 w 866"/>
                <a:gd name="T37" fmla="*/ 509 h 1004"/>
                <a:gd name="T38" fmla="*/ 147 w 866"/>
                <a:gd name="T39" fmla="*/ 420 h 1004"/>
                <a:gd name="T40" fmla="*/ 178 w 866"/>
                <a:gd name="T41" fmla="*/ 326 h 1004"/>
                <a:gd name="T42" fmla="*/ 272 w 866"/>
                <a:gd name="T43" fmla="*/ 274 h 1004"/>
                <a:gd name="T44" fmla="*/ 293 w 866"/>
                <a:gd name="T45" fmla="*/ 206 h 1004"/>
                <a:gd name="T46" fmla="*/ 349 w 866"/>
                <a:gd name="T47" fmla="*/ 164 h 1004"/>
                <a:gd name="T48" fmla="*/ 444 w 866"/>
                <a:gd name="T49" fmla="*/ 233 h 1004"/>
                <a:gd name="T50" fmla="*/ 480 w 866"/>
                <a:gd name="T51" fmla="*/ 347 h 1004"/>
                <a:gd name="T52" fmla="*/ 548 w 866"/>
                <a:gd name="T53" fmla="*/ 394 h 1004"/>
                <a:gd name="T54" fmla="*/ 684 w 866"/>
                <a:gd name="T55" fmla="*/ 368 h 1004"/>
                <a:gd name="T56" fmla="*/ 752 w 866"/>
                <a:gd name="T57" fmla="*/ 352 h 1004"/>
                <a:gd name="T58" fmla="*/ 772 w 866"/>
                <a:gd name="T59" fmla="*/ 159 h 1004"/>
                <a:gd name="T60" fmla="*/ 804 w 866"/>
                <a:gd name="T61" fmla="*/ 24 h 1004"/>
                <a:gd name="T62" fmla="*/ 845 w 866"/>
                <a:gd name="T63" fmla="*/ 3 h 1004"/>
                <a:gd name="T64" fmla="*/ 819 w 866"/>
                <a:gd name="T65" fmla="*/ 165 h 1004"/>
                <a:gd name="T66" fmla="*/ 840 w 866"/>
                <a:gd name="T67" fmla="*/ 332 h 1004"/>
                <a:gd name="T68" fmla="*/ 851 w 866"/>
                <a:gd name="T69" fmla="*/ 399 h 1004"/>
                <a:gd name="T70" fmla="*/ 858 w 866"/>
                <a:gd name="T71" fmla="*/ 543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6" h="1004">
                  <a:moveTo>
                    <a:pt x="866" y="645"/>
                  </a:moveTo>
                  <a:cubicBezTo>
                    <a:pt x="830" y="645"/>
                    <a:pt x="830" y="645"/>
                    <a:pt x="830" y="645"/>
                  </a:cubicBezTo>
                  <a:cubicBezTo>
                    <a:pt x="825" y="681"/>
                    <a:pt x="825" y="681"/>
                    <a:pt x="825" y="681"/>
                  </a:cubicBezTo>
                  <a:cubicBezTo>
                    <a:pt x="804" y="707"/>
                    <a:pt x="804" y="707"/>
                    <a:pt x="804" y="707"/>
                  </a:cubicBezTo>
                  <a:cubicBezTo>
                    <a:pt x="757" y="718"/>
                    <a:pt x="757" y="718"/>
                    <a:pt x="757" y="718"/>
                  </a:cubicBezTo>
                  <a:cubicBezTo>
                    <a:pt x="746" y="764"/>
                    <a:pt x="746" y="764"/>
                    <a:pt x="746" y="764"/>
                  </a:cubicBezTo>
                  <a:cubicBezTo>
                    <a:pt x="668" y="759"/>
                    <a:pt x="668" y="759"/>
                    <a:pt x="668" y="759"/>
                  </a:cubicBezTo>
                  <a:cubicBezTo>
                    <a:pt x="637" y="780"/>
                    <a:pt x="637" y="780"/>
                    <a:pt x="637" y="780"/>
                  </a:cubicBezTo>
                  <a:cubicBezTo>
                    <a:pt x="595" y="770"/>
                    <a:pt x="595" y="770"/>
                    <a:pt x="595" y="770"/>
                  </a:cubicBezTo>
                  <a:cubicBezTo>
                    <a:pt x="574" y="791"/>
                    <a:pt x="574" y="791"/>
                    <a:pt x="574" y="791"/>
                  </a:cubicBezTo>
                  <a:cubicBezTo>
                    <a:pt x="585" y="827"/>
                    <a:pt x="585" y="827"/>
                    <a:pt x="585" y="827"/>
                  </a:cubicBezTo>
                  <a:cubicBezTo>
                    <a:pt x="564" y="895"/>
                    <a:pt x="564" y="895"/>
                    <a:pt x="564" y="895"/>
                  </a:cubicBezTo>
                  <a:cubicBezTo>
                    <a:pt x="522" y="874"/>
                    <a:pt x="522" y="874"/>
                    <a:pt x="522" y="874"/>
                  </a:cubicBezTo>
                  <a:cubicBezTo>
                    <a:pt x="454" y="916"/>
                    <a:pt x="454" y="916"/>
                    <a:pt x="454" y="916"/>
                  </a:cubicBezTo>
                  <a:cubicBezTo>
                    <a:pt x="418" y="895"/>
                    <a:pt x="418" y="895"/>
                    <a:pt x="418" y="895"/>
                  </a:cubicBezTo>
                  <a:cubicBezTo>
                    <a:pt x="386" y="895"/>
                    <a:pt x="386" y="895"/>
                    <a:pt x="386" y="895"/>
                  </a:cubicBezTo>
                  <a:cubicBezTo>
                    <a:pt x="360" y="864"/>
                    <a:pt x="360" y="864"/>
                    <a:pt x="360" y="864"/>
                  </a:cubicBezTo>
                  <a:cubicBezTo>
                    <a:pt x="313" y="864"/>
                    <a:pt x="313" y="864"/>
                    <a:pt x="313" y="864"/>
                  </a:cubicBezTo>
                  <a:cubicBezTo>
                    <a:pt x="308" y="864"/>
                    <a:pt x="287" y="853"/>
                    <a:pt x="287" y="853"/>
                  </a:cubicBezTo>
                  <a:cubicBezTo>
                    <a:pt x="230" y="884"/>
                    <a:pt x="230" y="884"/>
                    <a:pt x="230" y="884"/>
                  </a:cubicBezTo>
                  <a:cubicBezTo>
                    <a:pt x="214" y="937"/>
                    <a:pt x="214" y="937"/>
                    <a:pt x="214" y="937"/>
                  </a:cubicBezTo>
                  <a:cubicBezTo>
                    <a:pt x="190" y="966"/>
                    <a:pt x="190" y="966"/>
                    <a:pt x="190" y="966"/>
                  </a:cubicBezTo>
                  <a:cubicBezTo>
                    <a:pt x="157" y="1004"/>
                    <a:pt x="157" y="1004"/>
                    <a:pt x="157" y="1004"/>
                  </a:cubicBezTo>
                  <a:cubicBezTo>
                    <a:pt x="145" y="1003"/>
                    <a:pt x="145" y="1003"/>
                    <a:pt x="145" y="1003"/>
                  </a:cubicBezTo>
                  <a:cubicBezTo>
                    <a:pt x="84" y="995"/>
                    <a:pt x="84" y="995"/>
                    <a:pt x="84" y="995"/>
                  </a:cubicBezTo>
                  <a:cubicBezTo>
                    <a:pt x="79" y="994"/>
                    <a:pt x="79" y="994"/>
                    <a:pt x="79" y="994"/>
                  </a:cubicBezTo>
                  <a:cubicBezTo>
                    <a:pt x="42" y="957"/>
                    <a:pt x="42" y="957"/>
                    <a:pt x="42" y="957"/>
                  </a:cubicBezTo>
                  <a:cubicBezTo>
                    <a:pt x="42" y="848"/>
                    <a:pt x="42" y="848"/>
                    <a:pt x="42" y="848"/>
                  </a:cubicBezTo>
                  <a:cubicBezTo>
                    <a:pt x="11" y="793"/>
                    <a:pt x="11" y="793"/>
                    <a:pt x="11" y="793"/>
                  </a:cubicBezTo>
                  <a:cubicBezTo>
                    <a:pt x="0" y="775"/>
                    <a:pt x="0" y="775"/>
                    <a:pt x="0" y="775"/>
                  </a:cubicBezTo>
                  <a:cubicBezTo>
                    <a:pt x="21" y="728"/>
                    <a:pt x="21" y="728"/>
                    <a:pt x="21" y="728"/>
                  </a:cubicBezTo>
                  <a:cubicBezTo>
                    <a:pt x="11" y="697"/>
                    <a:pt x="11" y="697"/>
                    <a:pt x="11" y="697"/>
                  </a:cubicBezTo>
                  <a:cubicBezTo>
                    <a:pt x="32" y="650"/>
                    <a:pt x="32" y="650"/>
                    <a:pt x="32" y="650"/>
                  </a:cubicBezTo>
                  <a:cubicBezTo>
                    <a:pt x="6" y="616"/>
                    <a:pt x="6" y="616"/>
                    <a:pt x="6" y="616"/>
                  </a:cubicBezTo>
                  <a:cubicBezTo>
                    <a:pt x="27" y="592"/>
                    <a:pt x="27" y="592"/>
                    <a:pt x="27" y="592"/>
                  </a:cubicBezTo>
                  <a:cubicBezTo>
                    <a:pt x="27" y="592"/>
                    <a:pt x="63" y="572"/>
                    <a:pt x="68" y="566"/>
                  </a:cubicBezTo>
                  <a:cubicBezTo>
                    <a:pt x="71" y="563"/>
                    <a:pt x="77" y="547"/>
                    <a:pt x="82" y="533"/>
                  </a:cubicBezTo>
                  <a:cubicBezTo>
                    <a:pt x="86" y="520"/>
                    <a:pt x="89" y="509"/>
                    <a:pt x="89" y="509"/>
                  </a:cubicBezTo>
                  <a:cubicBezTo>
                    <a:pt x="152" y="462"/>
                    <a:pt x="152" y="462"/>
                    <a:pt x="152" y="462"/>
                  </a:cubicBezTo>
                  <a:cubicBezTo>
                    <a:pt x="147" y="420"/>
                    <a:pt x="147" y="420"/>
                    <a:pt x="147" y="420"/>
                  </a:cubicBezTo>
                  <a:cubicBezTo>
                    <a:pt x="183" y="389"/>
                    <a:pt x="183" y="389"/>
                    <a:pt x="183" y="389"/>
                  </a:cubicBezTo>
                  <a:cubicBezTo>
                    <a:pt x="178" y="326"/>
                    <a:pt x="178" y="326"/>
                    <a:pt x="178" y="326"/>
                  </a:cubicBezTo>
                  <a:cubicBezTo>
                    <a:pt x="220" y="274"/>
                    <a:pt x="220" y="274"/>
                    <a:pt x="220" y="274"/>
                  </a:cubicBezTo>
                  <a:cubicBezTo>
                    <a:pt x="272" y="274"/>
                    <a:pt x="272" y="274"/>
                    <a:pt x="272" y="274"/>
                  </a:cubicBezTo>
                  <a:cubicBezTo>
                    <a:pt x="303" y="253"/>
                    <a:pt x="303" y="253"/>
                    <a:pt x="303" y="253"/>
                  </a:cubicBezTo>
                  <a:cubicBezTo>
                    <a:pt x="293" y="206"/>
                    <a:pt x="293" y="206"/>
                    <a:pt x="293" y="206"/>
                  </a:cubicBezTo>
                  <a:cubicBezTo>
                    <a:pt x="313" y="180"/>
                    <a:pt x="313" y="180"/>
                    <a:pt x="313" y="180"/>
                  </a:cubicBezTo>
                  <a:cubicBezTo>
                    <a:pt x="349" y="164"/>
                    <a:pt x="349" y="164"/>
                    <a:pt x="349" y="164"/>
                  </a:cubicBezTo>
                  <a:cubicBezTo>
                    <a:pt x="381" y="206"/>
                    <a:pt x="381" y="206"/>
                    <a:pt x="381" y="206"/>
                  </a:cubicBezTo>
                  <a:cubicBezTo>
                    <a:pt x="444" y="233"/>
                    <a:pt x="444" y="233"/>
                    <a:pt x="444" y="233"/>
                  </a:cubicBezTo>
                  <a:cubicBezTo>
                    <a:pt x="444" y="316"/>
                    <a:pt x="444" y="316"/>
                    <a:pt x="444" y="316"/>
                  </a:cubicBezTo>
                  <a:cubicBezTo>
                    <a:pt x="480" y="347"/>
                    <a:pt x="480" y="347"/>
                    <a:pt x="480" y="347"/>
                  </a:cubicBezTo>
                  <a:cubicBezTo>
                    <a:pt x="491" y="394"/>
                    <a:pt x="491" y="394"/>
                    <a:pt x="491" y="394"/>
                  </a:cubicBezTo>
                  <a:cubicBezTo>
                    <a:pt x="548" y="394"/>
                    <a:pt x="548" y="394"/>
                    <a:pt x="548" y="394"/>
                  </a:cubicBezTo>
                  <a:cubicBezTo>
                    <a:pt x="652" y="347"/>
                    <a:pt x="652" y="347"/>
                    <a:pt x="652" y="347"/>
                  </a:cubicBezTo>
                  <a:cubicBezTo>
                    <a:pt x="684" y="368"/>
                    <a:pt x="684" y="368"/>
                    <a:pt x="684" y="368"/>
                  </a:cubicBezTo>
                  <a:cubicBezTo>
                    <a:pt x="720" y="373"/>
                    <a:pt x="720" y="373"/>
                    <a:pt x="720" y="373"/>
                  </a:cubicBezTo>
                  <a:cubicBezTo>
                    <a:pt x="752" y="352"/>
                    <a:pt x="752" y="352"/>
                    <a:pt x="752" y="352"/>
                  </a:cubicBezTo>
                  <a:cubicBezTo>
                    <a:pt x="752" y="238"/>
                    <a:pt x="752" y="238"/>
                    <a:pt x="752" y="238"/>
                  </a:cubicBezTo>
                  <a:cubicBezTo>
                    <a:pt x="772" y="159"/>
                    <a:pt x="772" y="159"/>
                    <a:pt x="772" y="159"/>
                  </a:cubicBezTo>
                  <a:cubicBezTo>
                    <a:pt x="819" y="55"/>
                    <a:pt x="819" y="55"/>
                    <a:pt x="819" y="55"/>
                  </a:cubicBezTo>
                  <a:cubicBezTo>
                    <a:pt x="804" y="24"/>
                    <a:pt x="804" y="24"/>
                    <a:pt x="804" y="24"/>
                  </a:cubicBezTo>
                  <a:cubicBezTo>
                    <a:pt x="807" y="0"/>
                    <a:pt x="807" y="0"/>
                    <a:pt x="807" y="0"/>
                  </a:cubicBezTo>
                  <a:cubicBezTo>
                    <a:pt x="845" y="3"/>
                    <a:pt x="845" y="3"/>
                    <a:pt x="845" y="3"/>
                  </a:cubicBezTo>
                  <a:cubicBezTo>
                    <a:pt x="856" y="60"/>
                    <a:pt x="856" y="60"/>
                    <a:pt x="856" y="60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40" y="227"/>
                    <a:pt x="840" y="227"/>
                    <a:pt x="840" y="227"/>
                  </a:cubicBezTo>
                  <a:cubicBezTo>
                    <a:pt x="840" y="332"/>
                    <a:pt x="840" y="332"/>
                    <a:pt x="840" y="332"/>
                  </a:cubicBezTo>
                  <a:cubicBezTo>
                    <a:pt x="858" y="337"/>
                    <a:pt x="858" y="337"/>
                    <a:pt x="858" y="337"/>
                  </a:cubicBezTo>
                  <a:cubicBezTo>
                    <a:pt x="851" y="399"/>
                    <a:pt x="851" y="399"/>
                    <a:pt x="851" y="399"/>
                  </a:cubicBezTo>
                  <a:cubicBezTo>
                    <a:pt x="856" y="514"/>
                    <a:pt x="856" y="514"/>
                    <a:pt x="856" y="514"/>
                  </a:cubicBezTo>
                  <a:cubicBezTo>
                    <a:pt x="858" y="543"/>
                    <a:pt x="858" y="543"/>
                    <a:pt x="858" y="543"/>
                  </a:cubicBezTo>
                  <a:lnTo>
                    <a:pt x="866" y="64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" name="เพชรบูรณ์">
              <a:extLst>
                <a:ext uri="{FF2B5EF4-FFF2-40B4-BE49-F238E27FC236}">
                  <a16:creationId xmlns:a16="http://schemas.microsoft.com/office/drawing/2014/main" id="{354346CE-74B1-4F02-8BF5-188FBACF3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205" y="2242495"/>
              <a:ext cx="413321" cy="698622"/>
            </a:xfrm>
            <a:custGeom>
              <a:avLst/>
              <a:gdLst>
                <a:gd name="T0" fmla="*/ 1007 w 1010"/>
                <a:gd name="T1" fmla="*/ 423 h 1711"/>
                <a:gd name="T2" fmla="*/ 979 w 1010"/>
                <a:gd name="T3" fmla="*/ 465 h 1711"/>
                <a:gd name="T4" fmla="*/ 918 w 1010"/>
                <a:gd name="T5" fmla="*/ 454 h 1711"/>
                <a:gd name="T6" fmla="*/ 845 w 1010"/>
                <a:gd name="T7" fmla="*/ 444 h 1711"/>
                <a:gd name="T8" fmla="*/ 767 w 1010"/>
                <a:gd name="T9" fmla="*/ 517 h 1711"/>
                <a:gd name="T10" fmla="*/ 762 w 1010"/>
                <a:gd name="T11" fmla="*/ 579 h 1711"/>
                <a:gd name="T12" fmla="*/ 736 w 1010"/>
                <a:gd name="T13" fmla="*/ 642 h 1711"/>
                <a:gd name="T14" fmla="*/ 621 w 1010"/>
                <a:gd name="T15" fmla="*/ 840 h 1711"/>
                <a:gd name="T16" fmla="*/ 600 w 1010"/>
                <a:gd name="T17" fmla="*/ 1064 h 1711"/>
                <a:gd name="T18" fmla="*/ 647 w 1010"/>
                <a:gd name="T19" fmla="*/ 1143 h 1711"/>
                <a:gd name="T20" fmla="*/ 616 w 1010"/>
                <a:gd name="T21" fmla="*/ 1205 h 1711"/>
                <a:gd name="T22" fmla="*/ 600 w 1010"/>
                <a:gd name="T23" fmla="*/ 1252 h 1711"/>
                <a:gd name="T24" fmla="*/ 614 w 1010"/>
                <a:gd name="T25" fmla="*/ 1317 h 1711"/>
                <a:gd name="T26" fmla="*/ 626 w 1010"/>
                <a:gd name="T27" fmla="*/ 1372 h 1711"/>
                <a:gd name="T28" fmla="*/ 559 w 1010"/>
                <a:gd name="T29" fmla="*/ 1555 h 1711"/>
                <a:gd name="T30" fmla="*/ 527 w 1010"/>
                <a:gd name="T31" fmla="*/ 1690 h 1711"/>
                <a:gd name="T32" fmla="*/ 459 w 1010"/>
                <a:gd name="T33" fmla="*/ 1664 h 1711"/>
                <a:gd name="T34" fmla="*/ 298 w 1010"/>
                <a:gd name="T35" fmla="*/ 1711 h 1711"/>
                <a:gd name="T36" fmla="*/ 251 w 1010"/>
                <a:gd name="T37" fmla="*/ 1633 h 1711"/>
                <a:gd name="T38" fmla="*/ 188 w 1010"/>
                <a:gd name="T39" fmla="*/ 1523 h 1711"/>
                <a:gd name="T40" fmla="*/ 141 w 1010"/>
                <a:gd name="T41" fmla="*/ 1461 h 1711"/>
                <a:gd name="T42" fmla="*/ 156 w 1010"/>
                <a:gd name="T43" fmla="*/ 1319 h 1711"/>
                <a:gd name="T44" fmla="*/ 152 w 1010"/>
                <a:gd name="T45" fmla="*/ 1195 h 1711"/>
                <a:gd name="T46" fmla="*/ 105 w 1010"/>
                <a:gd name="T47" fmla="*/ 1148 h 1711"/>
                <a:gd name="T48" fmla="*/ 131 w 1010"/>
                <a:gd name="T49" fmla="*/ 1122 h 1711"/>
                <a:gd name="T50" fmla="*/ 32 w 1010"/>
                <a:gd name="T51" fmla="*/ 1054 h 1711"/>
                <a:gd name="T52" fmla="*/ 0 w 1010"/>
                <a:gd name="T53" fmla="*/ 934 h 1711"/>
                <a:gd name="T54" fmla="*/ 0 w 1010"/>
                <a:gd name="T55" fmla="*/ 798 h 1711"/>
                <a:gd name="T56" fmla="*/ 47 w 1010"/>
                <a:gd name="T57" fmla="*/ 757 h 1711"/>
                <a:gd name="T58" fmla="*/ 68 w 1010"/>
                <a:gd name="T59" fmla="*/ 699 h 1711"/>
                <a:gd name="T60" fmla="*/ 136 w 1010"/>
                <a:gd name="T61" fmla="*/ 652 h 1711"/>
                <a:gd name="T62" fmla="*/ 178 w 1010"/>
                <a:gd name="T63" fmla="*/ 564 h 1711"/>
                <a:gd name="T64" fmla="*/ 204 w 1010"/>
                <a:gd name="T65" fmla="*/ 480 h 1711"/>
                <a:gd name="T66" fmla="*/ 230 w 1010"/>
                <a:gd name="T67" fmla="*/ 392 h 1711"/>
                <a:gd name="T68" fmla="*/ 293 w 1010"/>
                <a:gd name="T69" fmla="*/ 329 h 1711"/>
                <a:gd name="T70" fmla="*/ 339 w 1010"/>
                <a:gd name="T71" fmla="*/ 277 h 1711"/>
                <a:gd name="T72" fmla="*/ 371 w 1010"/>
                <a:gd name="T73" fmla="*/ 261 h 1711"/>
                <a:gd name="T74" fmla="*/ 418 w 1010"/>
                <a:gd name="T75" fmla="*/ 141 h 1711"/>
                <a:gd name="T76" fmla="*/ 522 w 1010"/>
                <a:gd name="T77" fmla="*/ 105 h 1711"/>
                <a:gd name="T78" fmla="*/ 553 w 1010"/>
                <a:gd name="T79" fmla="*/ 73 h 1711"/>
                <a:gd name="T80" fmla="*/ 668 w 1010"/>
                <a:gd name="T81" fmla="*/ 0 h 1711"/>
                <a:gd name="T82" fmla="*/ 725 w 1010"/>
                <a:gd name="T83" fmla="*/ 58 h 1711"/>
                <a:gd name="T84" fmla="*/ 772 w 1010"/>
                <a:gd name="T85" fmla="*/ 115 h 1711"/>
                <a:gd name="T86" fmla="*/ 809 w 1010"/>
                <a:gd name="T87" fmla="*/ 183 h 1711"/>
                <a:gd name="T88" fmla="*/ 856 w 1010"/>
                <a:gd name="T89" fmla="*/ 131 h 1711"/>
                <a:gd name="T90" fmla="*/ 898 w 1010"/>
                <a:gd name="T91" fmla="*/ 162 h 1711"/>
                <a:gd name="T92" fmla="*/ 918 w 1010"/>
                <a:gd name="T93" fmla="*/ 225 h 1711"/>
                <a:gd name="T94" fmla="*/ 913 w 1010"/>
                <a:gd name="T95" fmla="*/ 277 h 1711"/>
                <a:gd name="T96" fmla="*/ 939 w 1010"/>
                <a:gd name="T97" fmla="*/ 329 h 1711"/>
                <a:gd name="T98" fmla="*/ 955 w 1010"/>
                <a:gd name="T99" fmla="*/ 392 h 1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10" h="1711">
                  <a:moveTo>
                    <a:pt x="1010" y="381"/>
                  </a:moveTo>
                  <a:cubicBezTo>
                    <a:pt x="1007" y="423"/>
                    <a:pt x="1007" y="423"/>
                    <a:pt x="1007" y="423"/>
                  </a:cubicBezTo>
                  <a:cubicBezTo>
                    <a:pt x="1002" y="430"/>
                    <a:pt x="1002" y="430"/>
                    <a:pt x="1002" y="430"/>
                  </a:cubicBezTo>
                  <a:cubicBezTo>
                    <a:pt x="979" y="465"/>
                    <a:pt x="979" y="465"/>
                    <a:pt x="979" y="465"/>
                  </a:cubicBezTo>
                  <a:cubicBezTo>
                    <a:pt x="950" y="475"/>
                    <a:pt x="950" y="475"/>
                    <a:pt x="950" y="475"/>
                  </a:cubicBezTo>
                  <a:cubicBezTo>
                    <a:pt x="918" y="454"/>
                    <a:pt x="918" y="454"/>
                    <a:pt x="918" y="454"/>
                  </a:cubicBezTo>
                  <a:cubicBezTo>
                    <a:pt x="866" y="465"/>
                    <a:pt x="866" y="465"/>
                    <a:pt x="866" y="465"/>
                  </a:cubicBezTo>
                  <a:cubicBezTo>
                    <a:pt x="845" y="444"/>
                    <a:pt x="845" y="444"/>
                    <a:pt x="845" y="444"/>
                  </a:cubicBezTo>
                  <a:cubicBezTo>
                    <a:pt x="788" y="465"/>
                    <a:pt x="788" y="465"/>
                    <a:pt x="788" y="465"/>
                  </a:cubicBezTo>
                  <a:cubicBezTo>
                    <a:pt x="767" y="517"/>
                    <a:pt x="767" y="517"/>
                    <a:pt x="767" y="517"/>
                  </a:cubicBezTo>
                  <a:cubicBezTo>
                    <a:pt x="751" y="543"/>
                    <a:pt x="751" y="543"/>
                    <a:pt x="751" y="543"/>
                  </a:cubicBezTo>
                  <a:cubicBezTo>
                    <a:pt x="762" y="579"/>
                    <a:pt x="762" y="579"/>
                    <a:pt x="762" y="579"/>
                  </a:cubicBezTo>
                  <a:cubicBezTo>
                    <a:pt x="731" y="595"/>
                    <a:pt x="731" y="595"/>
                    <a:pt x="731" y="595"/>
                  </a:cubicBezTo>
                  <a:cubicBezTo>
                    <a:pt x="736" y="642"/>
                    <a:pt x="736" y="642"/>
                    <a:pt x="736" y="642"/>
                  </a:cubicBezTo>
                  <a:cubicBezTo>
                    <a:pt x="647" y="762"/>
                    <a:pt x="647" y="762"/>
                    <a:pt x="647" y="762"/>
                  </a:cubicBezTo>
                  <a:cubicBezTo>
                    <a:pt x="621" y="840"/>
                    <a:pt x="621" y="840"/>
                    <a:pt x="621" y="840"/>
                  </a:cubicBezTo>
                  <a:cubicBezTo>
                    <a:pt x="626" y="924"/>
                    <a:pt x="626" y="924"/>
                    <a:pt x="626" y="924"/>
                  </a:cubicBezTo>
                  <a:cubicBezTo>
                    <a:pt x="600" y="1064"/>
                    <a:pt x="600" y="1064"/>
                    <a:pt x="600" y="1064"/>
                  </a:cubicBezTo>
                  <a:cubicBezTo>
                    <a:pt x="658" y="1117"/>
                    <a:pt x="658" y="1117"/>
                    <a:pt x="658" y="1117"/>
                  </a:cubicBezTo>
                  <a:cubicBezTo>
                    <a:pt x="647" y="1143"/>
                    <a:pt x="647" y="1143"/>
                    <a:pt x="647" y="1143"/>
                  </a:cubicBezTo>
                  <a:cubicBezTo>
                    <a:pt x="647" y="1179"/>
                    <a:pt x="647" y="1179"/>
                    <a:pt x="647" y="1179"/>
                  </a:cubicBezTo>
                  <a:cubicBezTo>
                    <a:pt x="616" y="1205"/>
                    <a:pt x="616" y="1205"/>
                    <a:pt x="616" y="1205"/>
                  </a:cubicBezTo>
                  <a:cubicBezTo>
                    <a:pt x="613" y="1213"/>
                    <a:pt x="613" y="1213"/>
                    <a:pt x="613" y="1213"/>
                  </a:cubicBezTo>
                  <a:cubicBezTo>
                    <a:pt x="600" y="1252"/>
                    <a:pt x="600" y="1252"/>
                    <a:pt x="600" y="1252"/>
                  </a:cubicBezTo>
                  <a:cubicBezTo>
                    <a:pt x="616" y="1304"/>
                    <a:pt x="616" y="1304"/>
                    <a:pt x="616" y="1304"/>
                  </a:cubicBezTo>
                  <a:cubicBezTo>
                    <a:pt x="614" y="1317"/>
                    <a:pt x="614" y="1317"/>
                    <a:pt x="614" y="1317"/>
                  </a:cubicBezTo>
                  <a:cubicBezTo>
                    <a:pt x="611" y="1341"/>
                    <a:pt x="611" y="1341"/>
                    <a:pt x="611" y="1341"/>
                  </a:cubicBezTo>
                  <a:cubicBezTo>
                    <a:pt x="626" y="1372"/>
                    <a:pt x="626" y="1372"/>
                    <a:pt x="626" y="1372"/>
                  </a:cubicBezTo>
                  <a:cubicBezTo>
                    <a:pt x="579" y="1476"/>
                    <a:pt x="579" y="1476"/>
                    <a:pt x="579" y="1476"/>
                  </a:cubicBezTo>
                  <a:cubicBezTo>
                    <a:pt x="559" y="1555"/>
                    <a:pt x="559" y="1555"/>
                    <a:pt x="559" y="1555"/>
                  </a:cubicBezTo>
                  <a:cubicBezTo>
                    <a:pt x="559" y="1669"/>
                    <a:pt x="559" y="1669"/>
                    <a:pt x="559" y="1669"/>
                  </a:cubicBezTo>
                  <a:cubicBezTo>
                    <a:pt x="527" y="1690"/>
                    <a:pt x="527" y="1690"/>
                    <a:pt x="527" y="1690"/>
                  </a:cubicBezTo>
                  <a:cubicBezTo>
                    <a:pt x="491" y="1685"/>
                    <a:pt x="491" y="1685"/>
                    <a:pt x="491" y="1685"/>
                  </a:cubicBezTo>
                  <a:cubicBezTo>
                    <a:pt x="459" y="1664"/>
                    <a:pt x="459" y="1664"/>
                    <a:pt x="459" y="1664"/>
                  </a:cubicBezTo>
                  <a:cubicBezTo>
                    <a:pt x="355" y="1711"/>
                    <a:pt x="355" y="1711"/>
                    <a:pt x="355" y="1711"/>
                  </a:cubicBezTo>
                  <a:cubicBezTo>
                    <a:pt x="298" y="1711"/>
                    <a:pt x="298" y="1711"/>
                    <a:pt x="298" y="1711"/>
                  </a:cubicBezTo>
                  <a:cubicBezTo>
                    <a:pt x="287" y="1664"/>
                    <a:pt x="287" y="1664"/>
                    <a:pt x="287" y="1664"/>
                  </a:cubicBezTo>
                  <a:cubicBezTo>
                    <a:pt x="251" y="1633"/>
                    <a:pt x="251" y="1633"/>
                    <a:pt x="251" y="1633"/>
                  </a:cubicBezTo>
                  <a:cubicBezTo>
                    <a:pt x="251" y="1550"/>
                    <a:pt x="251" y="1550"/>
                    <a:pt x="251" y="1550"/>
                  </a:cubicBezTo>
                  <a:cubicBezTo>
                    <a:pt x="188" y="1523"/>
                    <a:pt x="188" y="1523"/>
                    <a:pt x="188" y="1523"/>
                  </a:cubicBezTo>
                  <a:cubicBezTo>
                    <a:pt x="156" y="1481"/>
                    <a:pt x="156" y="1481"/>
                    <a:pt x="156" y="1481"/>
                  </a:cubicBezTo>
                  <a:cubicBezTo>
                    <a:pt x="141" y="1461"/>
                    <a:pt x="141" y="1461"/>
                    <a:pt x="141" y="1461"/>
                  </a:cubicBezTo>
                  <a:cubicBezTo>
                    <a:pt x="167" y="1367"/>
                    <a:pt x="167" y="1367"/>
                    <a:pt x="167" y="1367"/>
                  </a:cubicBezTo>
                  <a:cubicBezTo>
                    <a:pt x="156" y="1319"/>
                    <a:pt x="156" y="1319"/>
                    <a:pt x="156" y="1319"/>
                  </a:cubicBezTo>
                  <a:cubicBezTo>
                    <a:pt x="136" y="1231"/>
                    <a:pt x="136" y="1231"/>
                    <a:pt x="136" y="1231"/>
                  </a:cubicBezTo>
                  <a:cubicBezTo>
                    <a:pt x="152" y="1195"/>
                    <a:pt x="152" y="1195"/>
                    <a:pt x="152" y="1195"/>
                  </a:cubicBezTo>
                  <a:cubicBezTo>
                    <a:pt x="105" y="1184"/>
                    <a:pt x="105" y="1184"/>
                    <a:pt x="105" y="1184"/>
                  </a:cubicBezTo>
                  <a:cubicBezTo>
                    <a:pt x="105" y="1148"/>
                    <a:pt x="105" y="1148"/>
                    <a:pt x="105" y="1148"/>
                  </a:cubicBezTo>
                  <a:cubicBezTo>
                    <a:pt x="108" y="1145"/>
                    <a:pt x="108" y="1145"/>
                    <a:pt x="108" y="1145"/>
                  </a:cubicBezTo>
                  <a:cubicBezTo>
                    <a:pt x="131" y="1122"/>
                    <a:pt x="131" y="1122"/>
                    <a:pt x="131" y="1122"/>
                  </a:cubicBezTo>
                  <a:cubicBezTo>
                    <a:pt x="115" y="1085"/>
                    <a:pt x="115" y="1085"/>
                    <a:pt x="115" y="1085"/>
                  </a:cubicBezTo>
                  <a:cubicBezTo>
                    <a:pt x="32" y="1054"/>
                    <a:pt x="32" y="1054"/>
                    <a:pt x="32" y="1054"/>
                  </a:cubicBezTo>
                  <a:cubicBezTo>
                    <a:pt x="0" y="1028"/>
                    <a:pt x="0" y="1028"/>
                    <a:pt x="0" y="1028"/>
                  </a:cubicBezTo>
                  <a:cubicBezTo>
                    <a:pt x="0" y="934"/>
                    <a:pt x="0" y="934"/>
                    <a:pt x="0" y="934"/>
                  </a:cubicBezTo>
                  <a:cubicBezTo>
                    <a:pt x="63" y="861"/>
                    <a:pt x="63" y="861"/>
                    <a:pt x="63" y="861"/>
                  </a:cubicBezTo>
                  <a:cubicBezTo>
                    <a:pt x="0" y="798"/>
                    <a:pt x="0" y="798"/>
                    <a:pt x="0" y="798"/>
                  </a:cubicBezTo>
                  <a:cubicBezTo>
                    <a:pt x="12" y="782"/>
                    <a:pt x="12" y="782"/>
                    <a:pt x="12" y="782"/>
                  </a:cubicBezTo>
                  <a:cubicBezTo>
                    <a:pt x="47" y="757"/>
                    <a:pt x="47" y="757"/>
                    <a:pt x="47" y="757"/>
                  </a:cubicBezTo>
                  <a:cubicBezTo>
                    <a:pt x="58" y="720"/>
                    <a:pt x="58" y="720"/>
                    <a:pt x="58" y="720"/>
                  </a:cubicBezTo>
                  <a:cubicBezTo>
                    <a:pt x="68" y="699"/>
                    <a:pt x="68" y="699"/>
                    <a:pt x="68" y="699"/>
                  </a:cubicBezTo>
                  <a:cubicBezTo>
                    <a:pt x="105" y="694"/>
                    <a:pt x="105" y="694"/>
                    <a:pt x="105" y="694"/>
                  </a:cubicBezTo>
                  <a:cubicBezTo>
                    <a:pt x="136" y="652"/>
                    <a:pt x="136" y="652"/>
                    <a:pt x="136" y="652"/>
                  </a:cubicBezTo>
                  <a:cubicBezTo>
                    <a:pt x="188" y="585"/>
                    <a:pt x="188" y="585"/>
                    <a:pt x="188" y="585"/>
                  </a:cubicBezTo>
                  <a:cubicBezTo>
                    <a:pt x="178" y="564"/>
                    <a:pt x="178" y="564"/>
                    <a:pt x="178" y="564"/>
                  </a:cubicBezTo>
                  <a:cubicBezTo>
                    <a:pt x="178" y="522"/>
                    <a:pt x="178" y="522"/>
                    <a:pt x="178" y="522"/>
                  </a:cubicBezTo>
                  <a:cubicBezTo>
                    <a:pt x="204" y="480"/>
                    <a:pt x="204" y="480"/>
                    <a:pt x="204" y="480"/>
                  </a:cubicBezTo>
                  <a:cubicBezTo>
                    <a:pt x="266" y="459"/>
                    <a:pt x="266" y="459"/>
                    <a:pt x="266" y="459"/>
                  </a:cubicBezTo>
                  <a:cubicBezTo>
                    <a:pt x="230" y="392"/>
                    <a:pt x="230" y="392"/>
                    <a:pt x="230" y="392"/>
                  </a:cubicBezTo>
                  <a:cubicBezTo>
                    <a:pt x="230" y="360"/>
                    <a:pt x="230" y="360"/>
                    <a:pt x="230" y="360"/>
                  </a:cubicBezTo>
                  <a:cubicBezTo>
                    <a:pt x="293" y="329"/>
                    <a:pt x="293" y="329"/>
                    <a:pt x="293" y="329"/>
                  </a:cubicBezTo>
                  <a:cubicBezTo>
                    <a:pt x="293" y="303"/>
                    <a:pt x="293" y="303"/>
                    <a:pt x="293" y="303"/>
                  </a:cubicBezTo>
                  <a:cubicBezTo>
                    <a:pt x="339" y="277"/>
                    <a:pt x="339" y="277"/>
                    <a:pt x="339" y="277"/>
                  </a:cubicBezTo>
                  <a:cubicBezTo>
                    <a:pt x="339" y="225"/>
                    <a:pt x="339" y="225"/>
                    <a:pt x="339" y="225"/>
                  </a:cubicBezTo>
                  <a:cubicBezTo>
                    <a:pt x="371" y="261"/>
                    <a:pt x="371" y="261"/>
                    <a:pt x="371" y="261"/>
                  </a:cubicBezTo>
                  <a:cubicBezTo>
                    <a:pt x="407" y="246"/>
                    <a:pt x="407" y="246"/>
                    <a:pt x="407" y="246"/>
                  </a:cubicBezTo>
                  <a:cubicBezTo>
                    <a:pt x="418" y="141"/>
                    <a:pt x="418" y="141"/>
                    <a:pt x="418" y="141"/>
                  </a:cubicBezTo>
                  <a:cubicBezTo>
                    <a:pt x="496" y="94"/>
                    <a:pt x="496" y="94"/>
                    <a:pt x="496" y="94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32" y="68"/>
                    <a:pt x="532" y="68"/>
                    <a:pt x="532" y="68"/>
                  </a:cubicBezTo>
                  <a:cubicBezTo>
                    <a:pt x="553" y="73"/>
                    <a:pt x="553" y="73"/>
                    <a:pt x="553" y="73"/>
                  </a:cubicBezTo>
                  <a:cubicBezTo>
                    <a:pt x="621" y="11"/>
                    <a:pt x="621" y="11"/>
                    <a:pt x="621" y="11"/>
                  </a:cubicBezTo>
                  <a:cubicBezTo>
                    <a:pt x="668" y="0"/>
                    <a:pt x="668" y="0"/>
                    <a:pt x="668" y="0"/>
                  </a:cubicBezTo>
                  <a:cubicBezTo>
                    <a:pt x="710" y="27"/>
                    <a:pt x="710" y="27"/>
                    <a:pt x="710" y="27"/>
                  </a:cubicBezTo>
                  <a:cubicBezTo>
                    <a:pt x="725" y="58"/>
                    <a:pt x="725" y="58"/>
                    <a:pt x="725" y="58"/>
                  </a:cubicBezTo>
                  <a:cubicBezTo>
                    <a:pt x="725" y="89"/>
                    <a:pt x="725" y="89"/>
                    <a:pt x="725" y="89"/>
                  </a:cubicBezTo>
                  <a:cubicBezTo>
                    <a:pt x="772" y="115"/>
                    <a:pt x="772" y="115"/>
                    <a:pt x="772" y="115"/>
                  </a:cubicBezTo>
                  <a:cubicBezTo>
                    <a:pt x="772" y="152"/>
                    <a:pt x="772" y="152"/>
                    <a:pt x="772" y="152"/>
                  </a:cubicBezTo>
                  <a:cubicBezTo>
                    <a:pt x="809" y="183"/>
                    <a:pt x="809" y="183"/>
                    <a:pt x="809" y="183"/>
                  </a:cubicBezTo>
                  <a:cubicBezTo>
                    <a:pt x="851" y="167"/>
                    <a:pt x="851" y="167"/>
                    <a:pt x="851" y="167"/>
                  </a:cubicBezTo>
                  <a:cubicBezTo>
                    <a:pt x="856" y="131"/>
                    <a:pt x="856" y="131"/>
                    <a:pt x="856" y="131"/>
                  </a:cubicBezTo>
                  <a:cubicBezTo>
                    <a:pt x="882" y="126"/>
                    <a:pt x="882" y="126"/>
                    <a:pt x="882" y="126"/>
                  </a:cubicBezTo>
                  <a:cubicBezTo>
                    <a:pt x="898" y="162"/>
                    <a:pt x="898" y="162"/>
                    <a:pt x="898" y="162"/>
                  </a:cubicBezTo>
                  <a:cubicBezTo>
                    <a:pt x="903" y="220"/>
                    <a:pt x="903" y="220"/>
                    <a:pt x="903" y="220"/>
                  </a:cubicBezTo>
                  <a:cubicBezTo>
                    <a:pt x="918" y="225"/>
                    <a:pt x="918" y="225"/>
                    <a:pt x="918" y="225"/>
                  </a:cubicBezTo>
                  <a:cubicBezTo>
                    <a:pt x="918" y="240"/>
                    <a:pt x="918" y="240"/>
                    <a:pt x="918" y="240"/>
                  </a:cubicBezTo>
                  <a:cubicBezTo>
                    <a:pt x="913" y="277"/>
                    <a:pt x="913" y="277"/>
                    <a:pt x="913" y="277"/>
                  </a:cubicBezTo>
                  <a:cubicBezTo>
                    <a:pt x="913" y="277"/>
                    <a:pt x="918" y="298"/>
                    <a:pt x="918" y="303"/>
                  </a:cubicBezTo>
                  <a:cubicBezTo>
                    <a:pt x="918" y="308"/>
                    <a:pt x="939" y="329"/>
                    <a:pt x="939" y="329"/>
                  </a:cubicBezTo>
                  <a:cubicBezTo>
                    <a:pt x="929" y="366"/>
                    <a:pt x="929" y="366"/>
                    <a:pt x="929" y="366"/>
                  </a:cubicBezTo>
                  <a:cubicBezTo>
                    <a:pt x="929" y="366"/>
                    <a:pt x="950" y="392"/>
                    <a:pt x="955" y="392"/>
                  </a:cubicBezTo>
                  <a:cubicBezTo>
                    <a:pt x="960" y="392"/>
                    <a:pt x="997" y="382"/>
                    <a:pt x="1010" y="381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" name="พิษณุโลก">
              <a:extLst>
                <a:ext uri="{FF2B5EF4-FFF2-40B4-BE49-F238E27FC236}">
                  <a16:creationId xmlns:a16="http://schemas.microsoft.com/office/drawing/2014/main" id="{8D27D36A-4325-4802-9D22-90A370E43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561" y="2030348"/>
              <a:ext cx="448070" cy="530368"/>
            </a:xfrm>
            <a:custGeom>
              <a:avLst/>
              <a:gdLst>
                <a:gd name="T0" fmla="*/ 1085 w 1095"/>
                <a:gd name="T1" fmla="*/ 493 h 1303"/>
                <a:gd name="T2" fmla="*/ 1064 w 1095"/>
                <a:gd name="T3" fmla="*/ 520 h 1303"/>
                <a:gd name="T4" fmla="*/ 1048 w 1095"/>
                <a:gd name="T5" fmla="*/ 583 h 1303"/>
                <a:gd name="T6" fmla="*/ 1027 w 1095"/>
                <a:gd name="T7" fmla="*/ 745 h 1303"/>
                <a:gd name="T8" fmla="*/ 981 w 1095"/>
                <a:gd name="T9" fmla="*/ 823 h 1303"/>
                <a:gd name="T10" fmla="*/ 918 w 1095"/>
                <a:gd name="T11" fmla="*/ 880 h 1303"/>
                <a:gd name="T12" fmla="*/ 954 w 1095"/>
                <a:gd name="T13" fmla="*/ 979 h 1303"/>
                <a:gd name="T14" fmla="*/ 866 w 1095"/>
                <a:gd name="T15" fmla="*/ 1042 h 1303"/>
                <a:gd name="T16" fmla="*/ 876 w 1095"/>
                <a:gd name="T17" fmla="*/ 1105 h 1303"/>
                <a:gd name="T18" fmla="*/ 793 w 1095"/>
                <a:gd name="T19" fmla="*/ 1214 h 1303"/>
                <a:gd name="T20" fmla="*/ 746 w 1095"/>
                <a:gd name="T21" fmla="*/ 1240 h 1303"/>
                <a:gd name="T22" fmla="*/ 700 w 1095"/>
                <a:gd name="T23" fmla="*/ 1302 h 1303"/>
                <a:gd name="T24" fmla="*/ 668 w 1095"/>
                <a:gd name="T25" fmla="*/ 1266 h 1303"/>
                <a:gd name="T26" fmla="*/ 621 w 1095"/>
                <a:gd name="T27" fmla="*/ 1188 h 1303"/>
                <a:gd name="T28" fmla="*/ 615 w 1095"/>
                <a:gd name="T29" fmla="*/ 1068 h 1303"/>
                <a:gd name="T30" fmla="*/ 568 w 1095"/>
                <a:gd name="T31" fmla="*/ 1073 h 1303"/>
                <a:gd name="T32" fmla="*/ 495 w 1095"/>
                <a:gd name="T33" fmla="*/ 1141 h 1303"/>
                <a:gd name="T34" fmla="*/ 454 w 1095"/>
                <a:gd name="T35" fmla="*/ 1094 h 1303"/>
                <a:gd name="T36" fmla="*/ 282 w 1095"/>
                <a:gd name="T37" fmla="*/ 1136 h 1303"/>
                <a:gd name="T38" fmla="*/ 318 w 1095"/>
                <a:gd name="T39" fmla="*/ 1073 h 1303"/>
                <a:gd name="T40" fmla="*/ 302 w 1095"/>
                <a:gd name="T41" fmla="*/ 1021 h 1303"/>
                <a:gd name="T42" fmla="*/ 266 w 1095"/>
                <a:gd name="T43" fmla="*/ 1068 h 1303"/>
                <a:gd name="T44" fmla="*/ 214 w 1095"/>
                <a:gd name="T45" fmla="*/ 1032 h 1303"/>
                <a:gd name="T46" fmla="*/ 119 w 1095"/>
                <a:gd name="T47" fmla="*/ 1080 h 1303"/>
                <a:gd name="T48" fmla="*/ 42 w 1095"/>
                <a:gd name="T49" fmla="*/ 1052 h 1303"/>
                <a:gd name="T50" fmla="*/ 0 w 1095"/>
                <a:gd name="T51" fmla="*/ 946 h 1303"/>
                <a:gd name="T52" fmla="*/ 31 w 1095"/>
                <a:gd name="T53" fmla="*/ 875 h 1303"/>
                <a:gd name="T54" fmla="*/ 73 w 1095"/>
                <a:gd name="T55" fmla="*/ 818 h 1303"/>
                <a:gd name="T56" fmla="*/ 125 w 1095"/>
                <a:gd name="T57" fmla="*/ 786 h 1303"/>
                <a:gd name="T58" fmla="*/ 214 w 1095"/>
                <a:gd name="T59" fmla="*/ 771 h 1303"/>
                <a:gd name="T60" fmla="*/ 136 w 1095"/>
                <a:gd name="T61" fmla="*/ 661 h 1303"/>
                <a:gd name="T62" fmla="*/ 104 w 1095"/>
                <a:gd name="T63" fmla="*/ 609 h 1303"/>
                <a:gd name="T64" fmla="*/ 73 w 1095"/>
                <a:gd name="T65" fmla="*/ 562 h 1303"/>
                <a:gd name="T66" fmla="*/ 99 w 1095"/>
                <a:gd name="T67" fmla="*/ 518 h 1303"/>
                <a:gd name="T68" fmla="*/ 151 w 1095"/>
                <a:gd name="T69" fmla="*/ 520 h 1303"/>
                <a:gd name="T70" fmla="*/ 323 w 1095"/>
                <a:gd name="T71" fmla="*/ 489 h 1303"/>
                <a:gd name="T72" fmla="*/ 381 w 1095"/>
                <a:gd name="T73" fmla="*/ 343 h 1303"/>
                <a:gd name="T74" fmla="*/ 433 w 1095"/>
                <a:gd name="T75" fmla="*/ 333 h 1303"/>
                <a:gd name="T76" fmla="*/ 516 w 1095"/>
                <a:gd name="T77" fmla="*/ 296 h 1303"/>
                <a:gd name="T78" fmla="*/ 574 w 1095"/>
                <a:gd name="T79" fmla="*/ 307 h 1303"/>
                <a:gd name="T80" fmla="*/ 673 w 1095"/>
                <a:gd name="T81" fmla="*/ 228 h 1303"/>
                <a:gd name="T82" fmla="*/ 819 w 1095"/>
                <a:gd name="T83" fmla="*/ 114 h 1303"/>
                <a:gd name="T84" fmla="*/ 876 w 1095"/>
                <a:gd name="T85" fmla="*/ 41 h 1303"/>
                <a:gd name="T86" fmla="*/ 923 w 1095"/>
                <a:gd name="T87" fmla="*/ 41 h 1303"/>
                <a:gd name="T88" fmla="*/ 990 w 1095"/>
                <a:gd name="T89" fmla="*/ 0 h 1303"/>
                <a:gd name="T90" fmla="*/ 1008 w 1095"/>
                <a:gd name="T91" fmla="*/ 40 h 1303"/>
                <a:gd name="T92" fmla="*/ 949 w 1095"/>
                <a:gd name="T93" fmla="*/ 166 h 1303"/>
                <a:gd name="T94" fmla="*/ 881 w 1095"/>
                <a:gd name="T95" fmla="*/ 171 h 1303"/>
                <a:gd name="T96" fmla="*/ 855 w 1095"/>
                <a:gd name="T97" fmla="*/ 244 h 1303"/>
                <a:gd name="T98" fmla="*/ 902 w 1095"/>
                <a:gd name="T99" fmla="*/ 260 h 1303"/>
                <a:gd name="T100" fmla="*/ 923 w 1095"/>
                <a:gd name="T101" fmla="*/ 369 h 1303"/>
                <a:gd name="T102" fmla="*/ 1017 w 1095"/>
                <a:gd name="T103" fmla="*/ 406 h 1303"/>
                <a:gd name="T104" fmla="*/ 1095 w 1095"/>
                <a:gd name="T105" fmla="*/ 463 h 1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95" h="1303">
                  <a:moveTo>
                    <a:pt x="1095" y="463"/>
                  </a:moveTo>
                  <a:cubicBezTo>
                    <a:pt x="1085" y="493"/>
                    <a:pt x="1085" y="493"/>
                    <a:pt x="1085" y="493"/>
                  </a:cubicBezTo>
                  <a:cubicBezTo>
                    <a:pt x="1085" y="494"/>
                    <a:pt x="1085" y="494"/>
                    <a:pt x="1085" y="494"/>
                  </a:cubicBezTo>
                  <a:cubicBezTo>
                    <a:pt x="1064" y="520"/>
                    <a:pt x="1064" y="520"/>
                    <a:pt x="1064" y="520"/>
                  </a:cubicBezTo>
                  <a:cubicBezTo>
                    <a:pt x="1069" y="562"/>
                    <a:pt x="1069" y="562"/>
                    <a:pt x="1069" y="562"/>
                  </a:cubicBezTo>
                  <a:cubicBezTo>
                    <a:pt x="1048" y="583"/>
                    <a:pt x="1048" y="583"/>
                    <a:pt x="1048" y="583"/>
                  </a:cubicBezTo>
                  <a:cubicBezTo>
                    <a:pt x="1043" y="729"/>
                    <a:pt x="1043" y="729"/>
                    <a:pt x="1043" y="729"/>
                  </a:cubicBezTo>
                  <a:cubicBezTo>
                    <a:pt x="1027" y="745"/>
                    <a:pt x="1027" y="745"/>
                    <a:pt x="1027" y="745"/>
                  </a:cubicBezTo>
                  <a:cubicBezTo>
                    <a:pt x="1027" y="797"/>
                    <a:pt x="1027" y="797"/>
                    <a:pt x="1027" y="797"/>
                  </a:cubicBezTo>
                  <a:cubicBezTo>
                    <a:pt x="981" y="823"/>
                    <a:pt x="981" y="823"/>
                    <a:pt x="981" y="823"/>
                  </a:cubicBezTo>
                  <a:cubicBezTo>
                    <a:pt x="981" y="849"/>
                    <a:pt x="981" y="849"/>
                    <a:pt x="981" y="849"/>
                  </a:cubicBezTo>
                  <a:cubicBezTo>
                    <a:pt x="918" y="880"/>
                    <a:pt x="918" y="880"/>
                    <a:pt x="918" y="880"/>
                  </a:cubicBezTo>
                  <a:cubicBezTo>
                    <a:pt x="918" y="912"/>
                    <a:pt x="918" y="912"/>
                    <a:pt x="918" y="912"/>
                  </a:cubicBezTo>
                  <a:cubicBezTo>
                    <a:pt x="954" y="979"/>
                    <a:pt x="954" y="979"/>
                    <a:pt x="954" y="979"/>
                  </a:cubicBezTo>
                  <a:cubicBezTo>
                    <a:pt x="892" y="1000"/>
                    <a:pt x="892" y="1000"/>
                    <a:pt x="892" y="1000"/>
                  </a:cubicBezTo>
                  <a:cubicBezTo>
                    <a:pt x="866" y="1042"/>
                    <a:pt x="866" y="1042"/>
                    <a:pt x="866" y="1042"/>
                  </a:cubicBezTo>
                  <a:cubicBezTo>
                    <a:pt x="866" y="1084"/>
                    <a:pt x="866" y="1084"/>
                    <a:pt x="866" y="1084"/>
                  </a:cubicBezTo>
                  <a:cubicBezTo>
                    <a:pt x="876" y="1105"/>
                    <a:pt x="876" y="1105"/>
                    <a:pt x="876" y="1105"/>
                  </a:cubicBezTo>
                  <a:cubicBezTo>
                    <a:pt x="824" y="1172"/>
                    <a:pt x="824" y="1172"/>
                    <a:pt x="824" y="1172"/>
                  </a:cubicBezTo>
                  <a:cubicBezTo>
                    <a:pt x="793" y="1214"/>
                    <a:pt x="793" y="1214"/>
                    <a:pt x="793" y="1214"/>
                  </a:cubicBezTo>
                  <a:cubicBezTo>
                    <a:pt x="756" y="1219"/>
                    <a:pt x="756" y="1219"/>
                    <a:pt x="756" y="1219"/>
                  </a:cubicBezTo>
                  <a:cubicBezTo>
                    <a:pt x="746" y="1240"/>
                    <a:pt x="746" y="1240"/>
                    <a:pt x="746" y="1240"/>
                  </a:cubicBezTo>
                  <a:cubicBezTo>
                    <a:pt x="735" y="1277"/>
                    <a:pt x="735" y="1277"/>
                    <a:pt x="735" y="1277"/>
                  </a:cubicBezTo>
                  <a:cubicBezTo>
                    <a:pt x="700" y="1302"/>
                    <a:pt x="700" y="1302"/>
                    <a:pt x="700" y="1302"/>
                  </a:cubicBezTo>
                  <a:cubicBezTo>
                    <a:pt x="699" y="1303"/>
                    <a:pt x="699" y="1303"/>
                    <a:pt x="699" y="1303"/>
                  </a:cubicBezTo>
                  <a:cubicBezTo>
                    <a:pt x="668" y="1266"/>
                    <a:pt x="668" y="1266"/>
                    <a:pt x="668" y="1266"/>
                  </a:cubicBezTo>
                  <a:cubicBezTo>
                    <a:pt x="662" y="1235"/>
                    <a:pt x="662" y="1235"/>
                    <a:pt x="662" y="1235"/>
                  </a:cubicBezTo>
                  <a:cubicBezTo>
                    <a:pt x="621" y="1188"/>
                    <a:pt x="621" y="1188"/>
                    <a:pt x="621" y="1188"/>
                  </a:cubicBezTo>
                  <a:cubicBezTo>
                    <a:pt x="631" y="1089"/>
                    <a:pt x="631" y="1089"/>
                    <a:pt x="631" y="1089"/>
                  </a:cubicBezTo>
                  <a:cubicBezTo>
                    <a:pt x="615" y="1068"/>
                    <a:pt x="615" y="1068"/>
                    <a:pt x="615" y="1068"/>
                  </a:cubicBezTo>
                  <a:cubicBezTo>
                    <a:pt x="595" y="1079"/>
                    <a:pt x="595" y="1079"/>
                    <a:pt x="595" y="1079"/>
                  </a:cubicBezTo>
                  <a:cubicBezTo>
                    <a:pt x="568" y="1073"/>
                    <a:pt x="568" y="1073"/>
                    <a:pt x="568" y="1073"/>
                  </a:cubicBezTo>
                  <a:cubicBezTo>
                    <a:pt x="553" y="1110"/>
                    <a:pt x="553" y="1110"/>
                    <a:pt x="553" y="1110"/>
                  </a:cubicBezTo>
                  <a:cubicBezTo>
                    <a:pt x="553" y="1110"/>
                    <a:pt x="501" y="1141"/>
                    <a:pt x="495" y="1141"/>
                  </a:cubicBezTo>
                  <a:cubicBezTo>
                    <a:pt x="490" y="1141"/>
                    <a:pt x="480" y="1105"/>
                    <a:pt x="480" y="1105"/>
                  </a:cubicBezTo>
                  <a:cubicBezTo>
                    <a:pt x="454" y="1094"/>
                    <a:pt x="454" y="1094"/>
                    <a:pt x="454" y="1094"/>
                  </a:cubicBezTo>
                  <a:cubicBezTo>
                    <a:pt x="417" y="1120"/>
                    <a:pt x="417" y="1120"/>
                    <a:pt x="417" y="1120"/>
                  </a:cubicBezTo>
                  <a:cubicBezTo>
                    <a:pt x="282" y="1136"/>
                    <a:pt x="282" y="1136"/>
                    <a:pt x="282" y="1136"/>
                  </a:cubicBezTo>
                  <a:cubicBezTo>
                    <a:pt x="276" y="1125"/>
                    <a:pt x="276" y="1125"/>
                    <a:pt x="276" y="1125"/>
                  </a:cubicBezTo>
                  <a:cubicBezTo>
                    <a:pt x="318" y="1073"/>
                    <a:pt x="318" y="1073"/>
                    <a:pt x="318" y="1073"/>
                  </a:cubicBezTo>
                  <a:cubicBezTo>
                    <a:pt x="318" y="1042"/>
                    <a:pt x="318" y="1042"/>
                    <a:pt x="318" y="1042"/>
                  </a:cubicBezTo>
                  <a:cubicBezTo>
                    <a:pt x="302" y="1021"/>
                    <a:pt x="302" y="1021"/>
                    <a:pt x="302" y="1021"/>
                  </a:cubicBezTo>
                  <a:cubicBezTo>
                    <a:pt x="287" y="1047"/>
                    <a:pt x="287" y="1047"/>
                    <a:pt x="287" y="1047"/>
                  </a:cubicBezTo>
                  <a:cubicBezTo>
                    <a:pt x="266" y="1068"/>
                    <a:pt x="266" y="1068"/>
                    <a:pt x="266" y="1068"/>
                  </a:cubicBezTo>
                  <a:cubicBezTo>
                    <a:pt x="240" y="1037"/>
                    <a:pt x="240" y="1037"/>
                    <a:pt x="240" y="1037"/>
                  </a:cubicBezTo>
                  <a:cubicBezTo>
                    <a:pt x="214" y="1032"/>
                    <a:pt x="214" y="1032"/>
                    <a:pt x="214" y="1032"/>
                  </a:cubicBezTo>
                  <a:cubicBezTo>
                    <a:pt x="214" y="1032"/>
                    <a:pt x="172" y="1073"/>
                    <a:pt x="172" y="1079"/>
                  </a:cubicBezTo>
                  <a:cubicBezTo>
                    <a:pt x="172" y="1082"/>
                    <a:pt x="141" y="1081"/>
                    <a:pt x="119" y="1080"/>
                  </a:cubicBezTo>
                  <a:cubicBezTo>
                    <a:pt x="108" y="1079"/>
                    <a:pt x="99" y="1079"/>
                    <a:pt x="99" y="1079"/>
                  </a:cubicBezTo>
                  <a:cubicBezTo>
                    <a:pt x="42" y="1052"/>
                    <a:pt x="42" y="1052"/>
                    <a:pt x="42" y="1052"/>
                  </a:cubicBezTo>
                  <a:cubicBezTo>
                    <a:pt x="29" y="1020"/>
                    <a:pt x="29" y="1020"/>
                    <a:pt x="29" y="1020"/>
                  </a:cubicBezTo>
                  <a:cubicBezTo>
                    <a:pt x="0" y="946"/>
                    <a:pt x="0" y="946"/>
                    <a:pt x="0" y="946"/>
                  </a:cubicBezTo>
                  <a:cubicBezTo>
                    <a:pt x="10" y="886"/>
                    <a:pt x="10" y="886"/>
                    <a:pt x="10" y="886"/>
                  </a:cubicBezTo>
                  <a:cubicBezTo>
                    <a:pt x="31" y="875"/>
                    <a:pt x="31" y="875"/>
                    <a:pt x="31" y="875"/>
                  </a:cubicBezTo>
                  <a:cubicBezTo>
                    <a:pt x="73" y="854"/>
                    <a:pt x="73" y="854"/>
                    <a:pt x="73" y="854"/>
                  </a:cubicBezTo>
                  <a:cubicBezTo>
                    <a:pt x="73" y="818"/>
                    <a:pt x="73" y="818"/>
                    <a:pt x="73" y="818"/>
                  </a:cubicBezTo>
                  <a:cubicBezTo>
                    <a:pt x="120" y="807"/>
                    <a:pt x="120" y="807"/>
                    <a:pt x="120" y="807"/>
                  </a:cubicBezTo>
                  <a:cubicBezTo>
                    <a:pt x="125" y="786"/>
                    <a:pt x="125" y="786"/>
                    <a:pt x="125" y="786"/>
                  </a:cubicBezTo>
                  <a:cubicBezTo>
                    <a:pt x="125" y="786"/>
                    <a:pt x="167" y="786"/>
                    <a:pt x="177" y="792"/>
                  </a:cubicBezTo>
                  <a:cubicBezTo>
                    <a:pt x="188" y="797"/>
                    <a:pt x="214" y="771"/>
                    <a:pt x="214" y="771"/>
                  </a:cubicBezTo>
                  <a:cubicBezTo>
                    <a:pt x="214" y="708"/>
                    <a:pt x="214" y="708"/>
                    <a:pt x="214" y="708"/>
                  </a:cubicBezTo>
                  <a:cubicBezTo>
                    <a:pt x="214" y="708"/>
                    <a:pt x="136" y="667"/>
                    <a:pt x="136" y="661"/>
                  </a:cubicBezTo>
                  <a:cubicBezTo>
                    <a:pt x="136" y="635"/>
                    <a:pt x="136" y="635"/>
                    <a:pt x="136" y="635"/>
                  </a:cubicBezTo>
                  <a:cubicBezTo>
                    <a:pt x="104" y="609"/>
                    <a:pt x="104" y="609"/>
                    <a:pt x="104" y="609"/>
                  </a:cubicBezTo>
                  <a:cubicBezTo>
                    <a:pt x="94" y="588"/>
                    <a:pt x="94" y="588"/>
                    <a:pt x="94" y="588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73" y="531"/>
                    <a:pt x="73" y="531"/>
                    <a:pt x="73" y="531"/>
                  </a:cubicBezTo>
                  <a:cubicBezTo>
                    <a:pt x="99" y="518"/>
                    <a:pt x="99" y="518"/>
                    <a:pt x="99" y="518"/>
                  </a:cubicBezTo>
                  <a:cubicBezTo>
                    <a:pt x="99" y="520"/>
                    <a:pt x="99" y="520"/>
                    <a:pt x="99" y="520"/>
                  </a:cubicBezTo>
                  <a:cubicBezTo>
                    <a:pt x="151" y="520"/>
                    <a:pt x="151" y="520"/>
                    <a:pt x="151" y="520"/>
                  </a:cubicBezTo>
                  <a:cubicBezTo>
                    <a:pt x="250" y="510"/>
                    <a:pt x="250" y="510"/>
                    <a:pt x="250" y="510"/>
                  </a:cubicBezTo>
                  <a:cubicBezTo>
                    <a:pt x="323" y="489"/>
                    <a:pt x="323" y="489"/>
                    <a:pt x="323" y="489"/>
                  </a:cubicBezTo>
                  <a:cubicBezTo>
                    <a:pt x="360" y="442"/>
                    <a:pt x="360" y="442"/>
                    <a:pt x="360" y="442"/>
                  </a:cubicBezTo>
                  <a:cubicBezTo>
                    <a:pt x="381" y="343"/>
                    <a:pt x="381" y="343"/>
                    <a:pt x="381" y="343"/>
                  </a:cubicBezTo>
                  <a:cubicBezTo>
                    <a:pt x="412" y="333"/>
                    <a:pt x="412" y="333"/>
                    <a:pt x="412" y="333"/>
                  </a:cubicBezTo>
                  <a:cubicBezTo>
                    <a:pt x="433" y="333"/>
                    <a:pt x="433" y="333"/>
                    <a:pt x="433" y="333"/>
                  </a:cubicBezTo>
                  <a:cubicBezTo>
                    <a:pt x="480" y="296"/>
                    <a:pt x="480" y="296"/>
                    <a:pt x="480" y="296"/>
                  </a:cubicBezTo>
                  <a:cubicBezTo>
                    <a:pt x="516" y="296"/>
                    <a:pt x="516" y="296"/>
                    <a:pt x="516" y="296"/>
                  </a:cubicBezTo>
                  <a:cubicBezTo>
                    <a:pt x="548" y="291"/>
                    <a:pt x="548" y="291"/>
                    <a:pt x="548" y="291"/>
                  </a:cubicBezTo>
                  <a:cubicBezTo>
                    <a:pt x="574" y="307"/>
                    <a:pt x="574" y="307"/>
                    <a:pt x="574" y="307"/>
                  </a:cubicBezTo>
                  <a:cubicBezTo>
                    <a:pt x="652" y="291"/>
                    <a:pt x="652" y="291"/>
                    <a:pt x="652" y="291"/>
                  </a:cubicBezTo>
                  <a:cubicBezTo>
                    <a:pt x="673" y="228"/>
                    <a:pt x="673" y="228"/>
                    <a:pt x="673" y="228"/>
                  </a:cubicBezTo>
                  <a:cubicBezTo>
                    <a:pt x="803" y="155"/>
                    <a:pt x="803" y="155"/>
                    <a:pt x="803" y="155"/>
                  </a:cubicBezTo>
                  <a:cubicBezTo>
                    <a:pt x="819" y="114"/>
                    <a:pt x="819" y="114"/>
                    <a:pt x="819" y="114"/>
                  </a:cubicBezTo>
                  <a:cubicBezTo>
                    <a:pt x="876" y="72"/>
                    <a:pt x="876" y="72"/>
                    <a:pt x="876" y="72"/>
                  </a:cubicBezTo>
                  <a:cubicBezTo>
                    <a:pt x="876" y="41"/>
                    <a:pt x="876" y="41"/>
                    <a:pt x="876" y="41"/>
                  </a:cubicBezTo>
                  <a:cubicBezTo>
                    <a:pt x="908" y="30"/>
                    <a:pt x="908" y="30"/>
                    <a:pt x="908" y="30"/>
                  </a:cubicBezTo>
                  <a:cubicBezTo>
                    <a:pt x="923" y="41"/>
                    <a:pt x="923" y="41"/>
                    <a:pt x="923" y="41"/>
                  </a:cubicBezTo>
                  <a:cubicBezTo>
                    <a:pt x="970" y="41"/>
                    <a:pt x="970" y="41"/>
                    <a:pt x="970" y="41"/>
                  </a:cubicBezTo>
                  <a:cubicBezTo>
                    <a:pt x="990" y="0"/>
                    <a:pt x="990" y="0"/>
                    <a:pt x="990" y="0"/>
                  </a:cubicBezTo>
                  <a:cubicBezTo>
                    <a:pt x="1008" y="4"/>
                    <a:pt x="1008" y="4"/>
                    <a:pt x="1008" y="4"/>
                  </a:cubicBezTo>
                  <a:cubicBezTo>
                    <a:pt x="1008" y="40"/>
                    <a:pt x="1008" y="40"/>
                    <a:pt x="1008" y="40"/>
                  </a:cubicBezTo>
                  <a:cubicBezTo>
                    <a:pt x="972" y="154"/>
                    <a:pt x="972" y="154"/>
                    <a:pt x="972" y="154"/>
                  </a:cubicBezTo>
                  <a:cubicBezTo>
                    <a:pt x="949" y="166"/>
                    <a:pt x="949" y="166"/>
                    <a:pt x="949" y="166"/>
                  </a:cubicBezTo>
                  <a:cubicBezTo>
                    <a:pt x="913" y="145"/>
                    <a:pt x="913" y="145"/>
                    <a:pt x="913" y="145"/>
                  </a:cubicBezTo>
                  <a:cubicBezTo>
                    <a:pt x="881" y="171"/>
                    <a:pt x="881" y="171"/>
                    <a:pt x="881" y="171"/>
                  </a:cubicBezTo>
                  <a:cubicBezTo>
                    <a:pt x="892" y="208"/>
                    <a:pt x="892" y="208"/>
                    <a:pt x="892" y="208"/>
                  </a:cubicBezTo>
                  <a:cubicBezTo>
                    <a:pt x="855" y="244"/>
                    <a:pt x="855" y="244"/>
                    <a:pt x="855" y="244"/>
                  </a:cubicBezTo>
                  <a:cubicBezTo>
                    <a:pt x="866" y="270"/>
                    <a:pt x="866" y="270"/>
                    <a:pt x="866" y="270"/>
                  </a:cubicBezTo>
                  <a:cubicBezTo>
                    <a:pt x="902" y="260"/>
                    <a:pt x="902" y="260"/>
                    <a:pt x="902" y="260"/>
                  </a:cubicBezTo>
                  <a:cubicBezTo>
                    <a:pt x="923" y="270"/>
                    <a:pt x="923" y="270"/>
                    <a:pt x="923" y="270"/>
                  </a:cubicBezTo>
                  <a:cubicBezTo>
                    <a:pt x="923" y="369"/>
                    <a:pt x="923" y="369"/>
                    <a:pt x="923" y="369"/>
                  </a:cubicBezTo>
                  <a:cubicBezTo>
                    <a:pt x="991" y="369"/>
                    <a:pt x="991" y="369"/>
                    <a:pt x="991" y="369"/>
                  </a:cubicBezTo>
                  <a:cubicBezTo>
                    <a:pt x="991" y="369"/>
                    <a:pt x="1001" y="395"/>
                    <a:pt x="1017" y="406"/>
                  </a:cubicBezTo>
                  <a:cubicBezTo>
                    <a:pt x="1033" y="416"/>
                    <a:pt x="1074" y="421"/>
                    <a:pt x="1074" y="421"/>
                  </a:cubicBezTo>
                  <a:lnTo>
                    <a:pt x="1095" y="46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9" name="พิจิตร">
              <a:extLst>
                <a:ext uri="{FF2B5EF4-FFF2-40B4-BE49-F238E27FC236}">
                  <a16:creationId xmlns:a16="http://schemas.microsoft.com/office/drawing/2014/main" id="{0134BA9B-8EF5-4AA8-AEC2-293AD71B3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967" y="2447327"/>
              <a:ext cx="298104" cy="267013"/>
            </a:xfrm>
            <a:custGeom>
              <a:avLst/>
              <a:gdLst>
                <a:gd name="T0" fmla="*/ 725 w 725"/>
                <a:gd name="T1" fmla="*/ 621 h 657"/>
                <a:gd name="T2" fmla="*/ 702 w 725"/>
                <a:gd name="T3" fmla="*/ 644 h 657"/>
                <a:gd name="T4" fmla="*/ 673 w 725"/>
                <a:gd name="T5" fmla="*/ 590 h 657"/>
                <a:gd name="T6" fmla="*/ 631 w 725"/>
                <a:gd name="T7" fmla="*/ 595 h 657"/>
                <a:gd name="T8" fmla="*/ 605 w 725"/>
                <a:gd name="T9" fmla="*/ 579 h 657"/>
                <a:gd name="T10" fmla="*/ 579 w 725"/>
                <a:gd name="T11" fmla="*/ 579 h 657"/>
                <a:gd name="T12" fmla="*/ 511 w 725"/>
                <a:gd name="T13" fmla="*/ 642 h 657"/>
                <a:gd name="T14" fmla="*/ 339 w 725"/>
                <a:gd name="T15" fmla="*/ 642 h 657"/>
                <a:gd name="T16" fmla="*/ 323 w 725"/>
                <a:gd name="T17" fmla="*/ 610 h 657"/>
                <a:gd name="T18" fmla="*/ 302 w 725"/>
                <a:gd name="T19" fmla="*/ 600 h 657"/>
                <a:gd name="T20" fmla="*/ 282 w 725"/>
                <a:gd name="T21" fmla="*/ 631 h 657"/>
                <a:gd name="T22" fmla="*/ 214 w 725"/>
                <a:gd name="T23" fmla="*/ 657 h 657"/>
                <a:gd name="T24" fmla="*/ 177 w 725"/>
                <a:gd name="T25" fmla="*/ 642 h 657"/>
                <a:gd name="T26" fmla="*/ 120 w 725"/>
                <a:gd name="T27" fmla="*/ 522 h 657"/>
                <a:gd name="T28" fmla="*/ 89 w 725"/>
                <a:gd name="T29" fmla="*/ 443 h 657"/>
                <a:gd name="T30" fmla="*/ 49 w 725"/>
                <a:gd name="T31" fmla="*/ 422 h 657"/>
                <a:gd name="T32" fmla="*/ 57 w 725"/>
                <a:gd name="T33" fmla="*/ 407 h 657"/>
                <a:gd name="T34" fmla="*/ 48 w 725"/>
                <a:gd name="T35" fmla="*/ 386 h 657"/>
                <a:gd name="T36" fmla="*/ 26 w 725"/>
                <a:gd name="T37" fmla="*/ 334 h 657"/>
                <a:gd name="T38" fmla="*/ 36 w 725"/>
                <a:gd name="T39" fmla="*/ 282 h 657"/>
                <a:gd name="T40" fmla="*/ 0 w 725"/>
                <a:gd name="T41" fmla="*/ 209 h 657"/>
                <a:gd name="T42" fmla="*/ 57 w 725"/>
                <a:gd name="T43" fmla="*/ 115 h 657"/>
                <a:gd name="T44" fmla="*/ 25 w 725"/>
                <a:gd name="T45" fmla="*/ 59 h 657"/>
                <a:gd name="T46" fmla="*/ 78 w 725"/>
                <a:gd name="T47" fmla="*/ 58 h 657"/>
                <a:gd name="T48" fmla="*/ 120 w 725"/>
                <a:gd name="T49" fmla="*/ 11 h 657"/>
                <a:gd name="T50" fmla="*/ 146 w 725"/>
                <a:gd name="T51" fmla="*/ 16 h 657"/>
                <a:gd name="T52" fmla="*/ 172 w 725"/>
                <a:gd name="T53" fmla="*/ 47 h 657"/>
                <a:gd name="T54" fmla="*/ 193 w 725"/>
                <a:gd name="T55" fmla="*/ 26 h 657"/>
                <a:gd name="T56" fmla="*/ 208 w 725"/>
                <a:gd name="T57" fmla="*/ 0 h 657"/>
                <a:gd name="T58" fmla="*/ 224 w 725"/>
                <a:gd name="T59" fmla="*/ 21 h 657"/>
                <a:gd name="T60" fmla="*/ 224 w 725"/>
                <a:gd name="T61" fmla="*/ 52 h 657"/>
                <a:gd name="T62" fmla="*/ 182 w 725"/>
                <a:gd name="T63" fmla="*/ 104 h 657"/>
                <a:gd name="T64" fmla="*/ 188 w 725"/>
                <a:gd name="T65" fmla="*/ 115 h 657"/>
                <a:gd name="T66" fmla="*/ 323 w 725"/>
                <a:gd name="T67" fmla="*/ 99 h 657"/>
                <a:gd name="T68" fmla="*/ 360 w 725"/>
                <a:gd name="T69" fmla="*/ 73 h 657"/>
                <a:gd name="T70" fmla="*/ 386 w 725"/>
                <a:gd name="T71" fmla="*/ 84 h 657"/>
                <a:gd name="T72" fmla="*/ 401 w 725"/>
                <a:gd name="T73" fmla="*/ 120 h 657"/>
                <a:gd name="T74" fmla="*/ 459 w 725"/>
                <a:gd name="T75" fmla="*/ 89 h 657"/>
                <a:gd name="T76" fmla="*/ 474 w 725"/>
                <a:gd name="T77" fmla="*/ 52 h 657"/>
                <a:gd name="T78" fmla="*/ 501 w 725"/>
                <a:gd name="T79" fmla="*/ 58 h 657"/>
                <a:gd name="T80" fmla="*/ 521 w 725"/>
                <a:gd name="T81" fmla="*/ 47 h 657"/>
                <a:gd name="T82" fmla="*/ 537 w 725"/>
                <a:gd name="T83" fmla="*/ 68 h 657"/>
                <a:gd name="T84" fmla="*/ 527 w 725"/>
                <a:gd name="T85" fmla="*/ 167 h 657"/>
                <a:gd name="T86" fmla="*/ 568 w 725"/>
                <a:gd name="T87" fmla="*/ 214 h 657"/>
                <a:gd name="T88" fmla="*/ 574 w 725"/>
                <a:gd name="T89" fmla="*/ 245 h 657"/>
                <a:gd name="T90" fmla="*/ 605 w 725"/>
                <a:gd name="T91" fmla="*/ 282 h 657"/>
                <a:gd name="T92" fmla="*/ 606 w 725"/>
                <a:gd name="T93" fmla="*/ 281 h 657"/>
                <a:gd name="T94" fmla="*/ 594 w 725"/>
                <a:gd name="T95" fmla="*/ 297 h 657"/>
                <a:gd name="T96" fmla="*/ 657 w 725"/>
                <a:gd name="T97" fmla="*/ 360 h 657"/>
                <a:gd name="T98" fmla="*/ 594 w 725"/>
                <a:gd name="T99" fmla="*/ 433 h 657"/>
                <a:gd name="T100" fmla="*/ 594 w 725"/>
                <a:gd name="T101" fmla="*/ 527 h 657"/>
                <a:gd name="T102" fmla="*/ 626 w 725"/>
                <a:gd name="T103" fmla="*/ 553 h 657"/>
                <a:gd name="T104" fmla="*/ 709 w 725"/>
                <a:gd name="T105" fmla="*/ 584 h 657"/>
                <a:gd name="T106" fmla="*/ 725 w 725"/>
                <a:gd name="T107" fmla="*/ 621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5" h="657">
                  <a:moveTo>
                    <a:pt x="725" y="621"/>
                  </a:moveTo>
                  <a:cubicBezTo>
                    <a:pt x="702" y="644"/>
                    <a:pt x="702" y="644"/>
                    <a:pt x="702" y="644"/>
                  </a:cubicBezTo>
                  <a:cubicBezTo>
                    <a:pt x="673" y="590"/>
                    <a:pt x="673" y="590"/>
                    <a:pt x="673" y="590"/>
                  </a:cubicBezTo>
                  <a:cubicBezTo>
                    <a:pt x="631" y="595"/>
                    <a:pt x="631" y="595"/>
                    <a:pt x="631" y="595"/>
                  </a:cubicBezTo>
                  <a:cubicBezTo>
                    <a:pt x="605" y="579"/>
                    <a:pt x="605" y="579"/>
                    <a:pt x="605" y="579"/>
                  </a:cubicBezTo>
                  <a:cubicBezTo>
                    <a:pt x="579" y="579"/>
                    <a:pt x="579" y="579"/>
                    <a:pt x="579" y="579"/>
                  </a:cubicBezTo>
                  <a:cubicBezTo>
                    <a:pt x="511" y="642"/>
                    <a:pt x="511" y="642"/>
                    <a:pt x="511" y="642"/>
                  </a:cubicBezTo>
                  <a:cubicBezTo>
                    <a:pt x="339" y="642"/>
                    <a:pt x="339" y="642"/>
                    <a:pt x="339" y="642"/>
                  </a:cubicBezTo>
                  <a:cubicBezTo>
                    <a:pt x="323" y="610"/>
                    <a:pt x="323" y="610"/>
                    <a:pt x="323" y="610"/>
                  </a:cubicBezTo>
                  <a:cubicBezTo>
                    <a:pt x="302" y="600"/>
                    <a:pt x="302" y="600"/>
                    <a:pt x="302" y="600"/>
                  </a:cubicBezTo>
                  <a:cubicBezTo>
                    <a:pt x="282" y="631"/>
                    <a:pt x="282" y="631"/>
                    <a:pt x="282" y="631"/>
                  </a:cubicBezTo>
                  <a:cubicBezTo>
                    <a:pt x="214" y="657"/>
                    <a:pt x="214" y="657"/>
                    <a:pt x="214" y="657"/>
                  </a:cubicBezTo>
                  <a:cubicBezTo>
                    <a:pt x="177" y="642"/>
                    <a:pt x="177" y="642"/>
                    <a:pt x="177" y="642"/>
                  </a:cubicBezTo>
                  <a:cubicBezTo>
                    <a:pt x="120" y="522"/>
                    <a:pt x="120" y="522"/>
                    <a:pt x="120" y="522"/>
                  </a:cubicBezTo>
                  <a:cubicBezTo>
                    <a:pt x="89" y="443"/>
                    <a:pt x="89" y="443"/>
                    <a:pt x="89" y="443"/>
                  </a:cubicBezTo>
                  <a:cubicBezTo>
                    <a:pt x="49" y="422"/>
                    <a:pt x="49" y="422"/>
                    <a:pt x="49" y="422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48" y="386"/>
                    <a:pt x="48" y="386"/>
                    <a:pt x="48" y="386"/>
                  </a:cubicBezTo>
                  <a:cubicBezTo>
                    <a:pt x="26" y="334"/>
                    <a:pt x="26" y="334"/>
                    <a:pt x="26" y="334"/>
                  </a:cubicBezTo>
                  <a:cubicBezTo>
                    <a:pt x="36" y="282"/>
                    <a:pt x="36" y="282"/>
                    <a:pt x="36" y="282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57" y="115"/>
                    <a:pt x="57" y="115"/>
                    <a:pt x="57" y="115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47" y="60"/>
                    <a:pt x="78" y="61"/>
                    <a:pt x="78" y="58"/>
                  </a:cubicBezTo>
                  <a:cubicBezTo>
                    <a:pt x="78" y="52"/>
                    <a:pt x="120" y="11"/>
                    <a:pt x="120" y="11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72" y="47"/>
                    <a:pt x="172" y="47"/>
                    <a:pt x="172" y="47"/>
                  </a:cubicBezTo>
                  <a:cubicBezTo>
                    <a:pt x="193" y="26"/>
                    <a:pt x="193" y="26"/>
                    <a:pt x="193" y="26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24" y="21"/>
                    <a:pt x="224" y="21"/>
                    <a:pt x="224" y="21"/>
                  </a:cubicBezTo>
                  <a:cubicBezTo>
                    <a:pt x="224" y="52"/>
                    <a:pt x="224" y="52"/>
                    <a:pt x="224" y="52"/>
                  </a:cubicBezTo>
                  <a:cubicBezTo>
                    <a:pt x="182" y="104"/>
                    <a:pt x="182" y="104"/>
                    <a:pt x="182" y="104"/>
                  </a:cubicBezTo>
                  <a:cubicBezTo>
                    <a:pt x="188" y="115"/>
                    <a:pt x="188" y="115"/>
                    <a:pt x="188" y="115"/>
                  </a:cubicBezTo>
                  <a:cubicBezTo>
                    <a:pt x="323" y="99"/>
                    <a:pt x="323" y="99"/>
                    <a:pt x="323" y="99"/>
                  </a:cubicBezTo>
                  <a:cubicBezTo>
                    <a:pt x="360" y="73"/>
                    <a:pt x="360" y="73"/>
                    <a:pt x="360" y="73"/>
                  </a:cubicBezTo>
                  <a:cubicBezTo>
                    <a:pt x="386" y="84"/>
                    <a:pt x="386" y="84"/>
                    <a:pt x="386" y="84"/>
                  </a:cubicBezTo>
                  <a:cubicBezTo>
                    <a:pt x="386" y="84"/>
                    <a:pt x="396" y="120"/>
                    <a:pt x="401" y="120"/>
                  </a:cubicBezTo>
                  <a:cubicBezTo>
                    <a:pt x="407" y="120"/>
                    <a:pt x="459" y="89"/>
                    <a:pt x="459" y="89"/>
                  </a:cubicBezTo>
                  <a:cubicBezTo>
                    <a:pt x="474" y="52"/>
                    <a:pt x="474" y="52"/>
                    <a:pt x="474" y="52"/>
                  </a:cubicBezTo>
                  <a:cubicBezTo>
                    <a:pt x="501" y="58"/>
                    <a:pt x="501" y="58"/>
                    <a:pt x="501" y="58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37" y="68"/>
                    <a:pt x="537" y="68"/>
                    <a:pt x="537" y="68"/>
                  </a:cubicBezTo>
                  <a:cubicBezTo>
                    <a:pt x="527" y="167"/>
                    <a:pt x="527" y="167"/>
                    <a:pt x="527" y="167"/>
                  </a:cubicBezTo>
                  <a:cubicBezTo>
                    <a:pt x="568" y="214"/>
                    <a:pt x="568" y="214"/>
                    <a:pt x="568" y="214"/>
                  </a:cubicBezTo>
                  <a:cubicBezTo>
                    <a:pt x="574" y="245"/>
                    <a:pt x="574" y="245"/>
                    <a:pt x="574" y="245"/>
                  </a:cubicBezTo>
                  <a:cubicBezTo>
                    <a:pt x="605" y="282"/>
                    <a:pt x="605" y="282"/>
                    <a:pt x="605" y="282"/>
                  </a:cubicBezTo>
                  <a:cubicBezTo>
                    <a:pt x="606" y="281"/>
                    <a:pt x="606" y="281"/>
                    <a:pt x="606" y="281"/>
                  </a:cubicBezTo>
                  <a:cubicBezTo>
                    <a:pt x="594" y="297"/>
                    <a:pt x="594" y="297"/>
                    <a:pt x="594" y="297"/>
                  </a:cubicBezTo>
                  <a:cubicBezTo>
                    <a:pt x="657" y="360"/>
                    <a:pt x="657" y="360"/>
                    <a:pt x="657" y="360"/>
                  </a:cubicBezTo>
                  <a:cubicBezTo>
                    <a:pt x="594" y="433"/>
                    <a:pt x="594" y="433"/>
                    <a:pt x="594" y="433"/>
                  </a:cubicBezTo>
                  <a:cubicBezTo>
                    <a:pt x="594" y="527"/>
                    <a:pt x="594" y="527"/>
                    <a:pt x="594" y="527"/>
                  </a:cubicBezTo>
                  <a:cubicBezTo>
                    <a:pt x="626" y="553"/>
                    <a:pt x="626" y="553"/>
                    <a:pt x="626" y="553"/>
                  </a:cubicBezTo>
                  <a:cubicBezTo>
                    <a:pt x="709" y="584"/>
                    <a:pt x="709" y="584"/>
                    <a:pt x="709" y="584"/>
                  </a:cubicBezTo>
                  <a:lnTo>
                    <a:pt x="725" y="62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" name="พระนครศรีอยุธยา">
              <a:extLst>
                <a:ext uri="{FF2B5EF4-FFF2-40B4-BE49-F238E27FC236}">
                  <a16:creationId xmlns:a16="http://schemas.microsoft.com/office/drawing/2014/main" id="{8C1FC3C9-20D7-43F4-808E-6EC18A512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923" y="3186184"/>
              <a:ext cx="219462" cy="208489"/>
            </a:xfrm>
            <a:custGeom>
              <a:avLst/>
              <a:gdLst>
                <a:gd name="T0" fmla="*/ 538 w 538"/>
                <a:gd name="T1" fmla="*/ 312 h 510"/>
                <a:gd name="T2" fmla="*/ 538 w 538"/>
                <a:gd name="T3" fmla="*/ 380 h 510"/>
                <a:gd name="T4" fmla="*/ 371 w 538"/>
                <a:gd name="T5" fmla="*/ 474 h 510"/>
                <a:gd name="T6" fmla="*/ 345 w 538"/>
                <a:gd name="T7" fmla="*/ 479 h 510"/>
                <a:gd name="T8" fmla="*/ 313 w 538"/>
                <a:gd name="T9" fmla="*/ 500 h 510"/>
                <a:gd name="T10" fmla="*/ 271 w 538"/>
                <a:gd name="T11" fmla="*/ 491 h 510"/>
                <a:gd name="T12" fmla="*/ 261 w 538"/>
                <a:gd name="T13" fmla="*/ 489 h 510"/>
                <a:gd name="T14" fmla="*/ 235 w 538"/>
                <a:gd name="T15" fmla="*/ 510 h 510"/>
                <a:gd name="T16" fmla="*/ 121 w 538"/>
                <a:gd name="T17" fmla="*/ 505 h 510"/>
                <a:gd name="T18" fmla="*/ 120 w 538"/>
                <a:gd name="T19" fmla="*/ 505 h 510"/>
                <a:gd name="T20" fmla="*/ 110 w 538"/>
                <a:gd name="T21" fmla="*/ 489 h 510"/>
                <a:gd name="T22" fmla="*/ 93 w 538"/>
                <a:gd name="T23" fmla="*/ 484 h 510"/>
                <a:gd name="T24" fmla="*/ 79 w 538"/>
                <a:gd name="T25" fmla="*/ 479 h 510"/>
                <a:gd name="T26" fmla="*/ 68 w 538"/>
                <a:gd name="T27" fmla="*/ 489 h 510"/>
                <a:gd name="T28" fmla="*/ 58 w 538"/>
                <a:gd name="T29" fmla="*/ 489 h 510"/>
                <a:gd name="T30" fmla="*/ 58 w 538"/>
                <a:gd name="T31" fmla="*/ 442 h 510"/>
                <a:gd name="T32" fmla="*/ 0 w 538"/>
                <a:gd name="T33" fmla="*/ 435 h 510"/>
                <a:gd name="T34" fmla="*/ 21 w 538"/>
                <a:gd name="T35" fmla="*/ 421 h 510"/>
                <a:gd name="T36" fmla="*/ 24 w 538"/>
                <a:gd name="T37" fmla="*/ 411 h 510"/>
                <a:gd name="T38" fmla="*/ 37 w 538"/>
                <a:gd name="T39" fmla="*/ 369 h 510"/>
                <a:gd name="T40" fmla="*/ 37 w 538"/>
                <a:gd name="T41" fmla="*/ 333 h 510"/>
                <a:gd name="T42" fmla="*/ 63 w 538"/>
                <a:gd name="T43" fmla="*/ 307 h 510"/>
                <a:gd name="T44" fmla="*/ 63 w 538"/>
                <a:gd name="T45" fmla="*/ 239 h 510"/>
                <a:gd name="T46" fmla="*/ 27 w 538"/>
                <a:gd name="T47" fmla="*/ 197 h 510"/>
                <a:gd name="T48" fmla="*/ 23 w 538"/>
                <a:gd name="T49" fmla="*/ 166 h 510"/>
                <a:gd name="T50" fmla="*/ 53 w 538"/>
                <a:gd name="T51" fmla="*/ 150 h 510"/>
                <a:gd name="T52" fmla="*/ 100 w 538"/>
                <a:gd name="T53" fmla="*/ 161 h 510"/>
                <a:gd name="T54" fmla="*/ 136 w 538"/>
                <a:gd name="T55" fmla="*/ 145 h 510"/>
                <a:gd name="T56" fmla="*/ 162 w 538"/>
                <a:gd name="T57" fmla="*/ 140 h 510"/>
                <a:gd name="T58" fmla="*/ 193 w 538"/>
                <a:gd name="T59" fmla="*/ 155 h 510"/>
                <a:gd name="T60" fmla="*/ 188 w 538"/>
                <a:gd name="T61" fmla="*/ 197 h 510"/>
                <a:gd name="T62" fmla="*/ 235 w 538"/>
                <a:gd name="T63" fmla="*/ 202 h 510"/>
                <a:gd name="T64" fmla="*/ 256 w 538"/>
                <a:gd name="T65" fmla="*/ 171 h 510"/>
                <a:gd name="T66" fmla="*/ 256 w 538"/>
                <a:gd name="T67" fmla="*/ 109 h 510"/>
                <a:gd name="T68" fmla="*/ 240 w 538"/>
                <a:gd name="T69" fmla="*/ 67 h 510"/>
                <a:gd name="T70" fmla="*/ 256 w 538"/>
                <a:gd name="T71" fmla="*/ 15 h 510"/>
                <a:gd name="T72" fmla="*/ 277 w 538"/>
                <a:gd name="T73" fmla="*/ 0 h 510"/>
                <a:gd name="T74" fmla="*/ 338 w 538"/>
                <a:gd name="T75" fmla="*/ 8 h 510"/>
                <a:gd name="T76" fmla="*/ 313 w 538"/>
                <a:gd name="T77" fmla="*/ 51 h 510"/>
                <a:gd name="T78" fmla="*/ 350 w 538"/>
                <a:gd name="T79" fmla="*/ 88 h 510"/>
                <a:gd name="T80" fmla="*/ 407 w 538"/>
                <a:gd name="T81" fmla="*/ 93 h 510"/>
                <a:gd name="T82" fmla="*/ 423 w 538"/>
                <a:gd name="T83" fmla="*/ 72 h 510"/>
                <a:gd name="T84" fmla="*/ 449 w 538"/>
                <a:gd name="T85" fmla="*/ 82 h 510"/>
                <a:gd name="T86" fmla="*/ 506 w 538"/>
                <a:gd name="T87" fmla="*/ 82 h 510"/>
                <a:gd name="T88" fmla="*/ 506 w 538"/>
                <a:gd name="T89" fmla="*/ 103 h 510"/>
                <a:gd name="T90" fmla="*/ 475 w 538"/>
                <a:gd name="T91" fmla="*/ 129 h 510"/>
                <a:gd name="T92" fmla="*/ 496 w 538"/>
                <a:gd name="T93" fmla="*/ 155 h 510"/>
                <a:gd name="T94" fmla="*/ 486 w 538"/>
                <a:gd name="T95" fmla="*/ 223 h 510"/>
                <a:gd name="T96" fmla="*/ 512 w 538"/>
                <a:gd name="T97" fmla="*/ 239 h 510"/>
                <a:gd name="T98" fmla="*/ 509 w 538"/>
                <a:gd name="T99" fmla="*/ 250 h 510"/>
                <a:gd name="T100" fmla="*/ 501 w 538"/>
                <a:gd name="T101" fmla="*/ 286 h 510"/>
                <a:gd name="T102" fmla="*/ 538 w 538"/>
                <a:gd name="T103" fmla="*/ 312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8" h="510">
                  <a:moveTo>
                    <a:pt x="538" y="312"/>
                  </a:moveTo>
                  <a:cubicBezTo>
                    <a:pt x="538" y="380"/>
                    <a:pt x="538" y="380"/>
                    <a:pt x="538" y="380"/>
                  </a:cubicBezTo>
                  <a:cubicBezTo>
                    <a:pt x="371" y="474"/>
                    <a:pt x="371" y="474"/>
                    <a:pt x="371" y="474"/>
                  </a:cubicBezTo>
                  <a:cubicBezTo>
                    <a:pt x="345" y="479"/>
                    <a:pt x="345" y="479"/>
                    <a:pt x="345" y="479"/>
                  </a:cubicBezTo>
                  <a:cubicBezTo>
                    <a:pt x="313" y="500"/>
                    <a:pt x="313" y="500"/>
                    <a:pt x="313" y="500"/>
                  </a:cubicBezTo>
                  <a:cubicBezTo>
                    <a:pt x="271" y="491"/>
                    <a:pt x="271" y="491"/>
                    <a:pt x="271" y="491"/>
                  </a:cubicBezTo>
                  <a:cubicBezTo>
                    <a:pt x="261" y="489"/>
                    <a:pt x="261" y="489"/>
                    <a:pt x="261" y="489"/>
                  </a:cubicBezTo>
                  <a:cubicBezTo>
                    <a:pt x="261" y="489"/>
                    <a:pt x="240" y="510"/>
                    <a:pt x="235" y="510"/>
                  </a:cubicBezTo>
                  <a:cubicBezTo>
                    <a:pt x="230" y="510"/>
                    <a:pt x="130" y="505"/>
                    <a:pt x="121" y="505"/>
                  </a:cubicBezTo>
                  <a:cubicBezTo>
                    <a:pt x="120" y="505"/>
                    <a:pt x="120" y="505"/>
                    <a:pt x="120" y="505"/>
                  </a:cubicBezTo>
                  <a:cubicBezTo>
                    <a:pt x="110" y="489"/>
                    <a:pt x="110" y="489"/>
                    <a:pt x="110" y="489"/>
                  </a:cubicBezTo>
                  <a:cubicBezTo>
                    <a:pt x="93" y="484"/>
                    <a:pt x="93" y="484"/>
                    <a:pt x="93" y="484"/>
                  </a:cubicBezTo>
                  <a:cubicBezTo>
                    <a:pt x="79" y="479"/>
                    <a:pt x="79" y="479"/>
                    <a:pt x="79" y="479"/>
                  </a:cubicBezTo>
                  <a:cubicBezTo>
                    <a:pt x="68" y="489"/>
                    <a:pt x="68" y="489"/>
                    <a:pt x="68" y="489"/>
                  </a:cubicBezTo>
                  <a:cubicBezTo>
                    <a:pt x="58" y="489"/>
                    <a:pt x="58" y="489"/>
                    <a:pt x="58" y="489"/>
                  </a:cubicBezTo>
                  <a:cubicBezTo>
                    <a:pt x="58" y="442"/>
                    <a:pt x="58" y="442"/>
                    <a:pt x="58" y="442"/>
                  </a:cubicBezTo>
                  <a:cubicBezTo>
                    <a:pt x="0" y="435"/>
                    <a:pt x="0" y="435"/>
                    <a:pt x="0" y="435"/>
                  </a:cubicBezTo>
                  <a:cubicBezTo>
                    <a:pt x="21" y="421"/>
                    <a:pt x="21" y="421"/>
                    <a:pt x="21" y="421"/>
                  </a:cubicBezTo>
                  <a:cubicBezTo>
                    <a:pt x="24" y="411"/>
                    <a:pt x="24" y="411"/>
                    <a:pt x="24" y="411"/>
                  </a:cubicBezTo>
                  <a:cubicBezTo>
                    <a:pt x="37" y="369"/>
                    <a:pt x="37" y="369"/>
                    <a:pt x="37" y="369"/>
                  </a:cubicBezTo>
                  <a:cubicBezTo>
                    <a:pt x="37" y="333"/>
                    <a:pt x="37" y="333"/>
                    <a:pt x="37" y="333"/>
                  </a:cubicBezTo>
                  <a:cubicBezTo>
                    <a:pt x="63" y="307"/>
                    <a:pt x="63" y="307"/>
                    <a:pt x="63" y="307"/>
                  </a:cubicBezTo>
                  <a:cubicBezTo>
                    <a:pt x="63" y="239"/>
                    <a:pt x="63" y="239"/>
                    <a:pt x="63" y="239"/>
                  </a:cubicBezTo>
                  <a:cubicBezTo>
                    <a:pt x="27" y="197"/>
                    <a:pt x="27" y="197"/>
                    <a:pt x="27" y="197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100" y="161"/>
                    <a:pt x="100" y="161"/>
                    <a:pt x="100" y="161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93" y="155"/>
                    <a:pt x="193" y="155"/>
                    <a:pt x="193" y="155"/>
                  </a:cubicBezTo>
                  <a:cubicBezTo>
                    <a:pt x="193" y="155"/>
                    <a:pt x="183" y="192"/>
                    <a:pt x="188" y="197"/>
                  </a:cubicBezTo>
                  <a:cubicBezTo>
                    <a:pt x="193" y="202"/>
                    <a:pt x="235" y="202"/>
                    <a:pt x="235" y="202"/>
                  </a:cubicBezTo>
                  <a:cubicBezTo>
                    <a:pt x="256" y="171"/>
                    <a:pt x="256" y="171"/>
                    <a:pt x="256" y="171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9"/>
                    <a:pt x="240" y="72"/>
                    <a:pt x="240" y="67"/>
                  </a:cubicBezTo>
                  <a:cubicBezTo>
                    <a:pt x="240" y="62"/>
                    <a:pt x="256" y="15"/>
                    <a:pt x="256" y="15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338" y="8"/>
                    <a:pt x="338" y="8"/>
                    <a:pt x="338" y="8"/>
                  </a:cubicBezTo>
                  <a:cubicBezTo>
                    <a:pt x="313" y="51"/>
                    <a:pt x="313" y="51"/>
                    <a:pt x="313" y="51"/>
                  </a:cubicBezTo>
                  <a:cubicBezTo>
                    <a:pt x="350" y="88"/>
                    <a:pt x="350" y="88"/>
                    <a:pt x="350" y="88"/>
                  </a:cubicBezTo>
                  <a:cubicBezTo>
                    <a:pt x="407" y="93"/>
                    <a:pt x="407" y="93"/>
                    <a:pt x="407" y="93"/>
                  </a:cubicBezTo>
                  <a:cubicBezTo>
                    <a:pt x="423" y="72"/>
                    <a:pt x="423" y="72"/>
                    <a:pt x="423" y="72"/>
                  </a:cubicBezTo>
                  <a:cubicBezTo>
                    <a:pt x="449" y="82"/>
                    <a:pt x="449" y="82"/>
                    <a:pt x="449" y="82"/>
                  </a:cubicBezTo>
                  <a:cubicBezTo>
                    <a:pt x="506" y="82"/>
                    <a:pt x="506" y="82"/>
                    <a:pt x="506" y="82"/>
                  </a:cubicBezTo>
                  <a:cubicBezTo>
                    <a:pt x="506" y="103"/>
                    <a:pt x="506" y="103"/>
                    <a:pt x="506" y="103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96" y="155"/>
                    <a:pt x="496" y="155"/>
                    <a:pt x="496" y="155"/>
                  </a:cubicBezTo>
                  <a:cubicBezTo>
                    <a:pt x="486" y="223"/>
                    <a:pt x="486" y="223"/>
                    <a:pt x="486" y="223"/>
                  </a:cubicBezTo>
                  <a:cubicBezTo>
                    <a:pt x="512" y="239"/>
                    <a:pt x="512" y="239"/>
                    <a:pt x="512" y="239"/>
                  </a:cubicBezTo>
                  <a:cubicBezTo>
                    <a:pt x="509" y="250"/>
                    <a:pt x="509" y="250"/>
                    <a:pt x="509" y="250"/>
                  </a:cubicBezTo>
                  <a:cubicBezTo>
                    <a:pt x="501" y="286"/>
                    <a:pt x="501" y="286"/>
                    <a:pt x="501" y="286"/>
                  </a:cubicBezTo>
                  <a:lnTo>
                    <a:pt x="538" y="31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" name="ปทุมธานี">
              <a:extLst>
                <a:ext uri="{FF2B5EF4-FFF2-40B4-BE49-F238E27FC236}">
                  <a16:creationId xmlns:a16="http://schemas.microsoft.com/office/drawing/2014/main" id="{4D161B58-0DF4-4865-8B1C-E09AFB1F8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644" y="3332492"/>
              <a:ext cx="223120" cy="133507"/>
            </a:xfrm>
            <a:custGeom>
              <a:avLst/>
              <a:gdLst>
                <a:gd name="T0" fmla="*/ 548 w 548"/>
                <a:gd name="T1" fmla="*/ 2 h 328"/>
                <a:gd name="T2" fmla="*/ 548 w 548"/>
                <a:gd name="T3" fmla="*/ 16 h 328"/>
                <a:gd name="T4" fmla="*/ 511 w 548"/>
                <a:gd name="T5" fmla="*/ 47 h 328"/>
                <a:gd name="T6" fmla="*/ 511 w 548"/>
                <a:gd name="T7" fmla="*/ 282 h 328"/>
                <a:gd name="T8" fmla="*/ 508 w 548"/>
                <a:gd name="T9" fmla="*/ 299 h 328"/>
                <a:gd name="T10" fmla="*/ 508 w 548"/>
                <a:gd name="T11" fmla="*/ 299 h 328"/>
                <a:gd name="T12" fmla="*/ 428 w 548"/>
                <a:gd name="T13" fmla="*/ 318 h 328"/>
                <a:gd name="T14" fmla="*/ 402 w 548"/>
                <a:gd name="T15" fmla="*/ 308 h 328"/>
                <a:gd name="T16" fmla="*/ 381 w 548"/>
                <a:gd name="T17" fmla="*/ 328 h 328"/>
                <a:gd name="T18" fmla="*/ 276 w 548"/>
                <a:gd name="T19" fmla="*/ 328 h 328"/>
                <a:gd name="T20" fmla="*/ 235 w 548"/>
                <a:gd name="T21" fmla="*/ 292 h 328"/>
                <a:gd name="T22" fmla="*/ 151 w 548"/>
                <a:gd name="T23" fmla="*/ 292 h 328"/>
                <a:gd name="T24" fmla="*/ 110 w 548"/>
                <a:gd name="T25" fmla="*/ 266 h 328"/>
                <a:gd name="T26" fmla="*/ 47 w 548"/>
                <a:gd name="T27" fmla="*/ 266 h 328"/>
                <a:gd name="T28" fmla="*/ 21 w 548"/>
                <a:gd name="T29" fmla="*/ 245 h 328"/>
                <a:gd name="T30" fmla="*/ 0 w 548"/>
                <a:gd name="T31" fmla="*/ 208 h 328"/>
                <a:gd name="T32" fmla="*/ 11 w 548"/>
                <a:gd name="T33" fmla="*/ 146 h 328"/>
                <a:gd name="T34" fmla="*/ 125 w 548"/>
                <a:gd name="T35" fmla="*/ 151 h 328"/>
                <a:gd name="T36" fmla="*/ 151 w 548"/>
                <a:gd name="T37" fmla="*/ 130 h 328"/>
                <a:gd name="T38" fmla="*/ 161 w 548"/>
                <a:gd name="T39" fmla="*/ 132 h 328"/>
                <a:gd name="T40" fmla="*/ 203 w 548"/>
                <a:gd name="T41" fmla="*/ 141 h 328"/>
                <a:gd name="T42" fmla="*/ 235 w 548"/>
                <a:gd name="T43" fmla="*/ 120 h 328"/>
                <a:gd name="T44" fmla="*/ 261 w 548"/>
                <a:gd name="T45" fmla="*/ 115 h 328"/>
                <a:gd name="T46" fmla="*/ 428 w 548"/>
                <a:gd name="T47" fmla="*/ 21 h 328"/>
                <a:gd name="T48" fmla="*/ 469 w 548"/>
                <a:gd name="T49" fmla="*/ 0 h 328"/>
                <a:gd name="T50" fmla="*/ 496 w 548"/>
                <a:gd name="T51" fmla="*/ 10 h 328"/>
                <a:gd name="T52" fmla="*/ 548 w 548"/>
                <a:gd name="T53" fmla="*/ 2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48" h="328">
                  <a:moveTo>
                    <a:pt x="548" y="2"/>
                  </a:moveTo>
                  <a:cubicBezTo>
                    <a:pt x="548" y="16"/>
                    <a:pt x="548" y="16"/>
                    <a:pt x="548" y="16"/>
                  </a:cubicBezTo>
                  <a:cubicBezTo>
                    <a:pt x="511" y="47"/>
                    <a:pt x="511" y="47"/>
                    <a:pt x="511" y="47"/>
                  </a:cubicBezTo>
                  <a:cubicBezTo>
                    <a:pt x="511" y="282"/>
                    <a:pt x="511" y="282"/>
                    <a:pt x="511" y="282"/>
                  </a:cubicBezTo>
                  <a:cubicBezTo>
                    <a:pt x="508" y="299"/>
                    <a:pt x="508" y="299"/>
                    <a:pt x="508" y="299"/>
                  </a:cubicBezTo>
                  <a:cubicBezTo>
                    <a:pt x="508" y="299"/>
                    <a:pt x="508" y="299"/>
                    <a:pt x="508" y="299"/>
                  </a:cubicBezTo>
                  <a:cubicBezTo>
                    <a:pt x="494" y="303"/>
                    <a:pt x="432" y="318"/>
                    <a:pt x="428" y="318"/>
                  </a:cubicBezTo>
                  <a:cubicBezTo>
                    <a:pt x="422" y="318"/>
                    <a:pt x="402" y="308"/>
                    <a:pt x="402" y="308"/>
                  </a:cubicBezTo>
                  <a:cubicBezTo>
                    <a:pt x="381" y="328"/>
                    <a:pt x="381" y="328"/>
                    <a:pt x="381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35" y="292"/>
                    <a:pt x="235" y="292"/>
                    <a:pt x="235" y="292"/>
                  </a:cubicBezTo>
                  <a:cubicBezTo>
                    <a:pt x="151" y="292"/>
                    <a:pt x="151" y="292"/>
                    <a:pt x="151" y="292"/>
                  </a:cubicBezTo>
                  <a:cubicBezTo>
                    <a:pt x="110" y="266"/>
                    <a:pt x="110" y="266"/>
                    <a:pt x="110" y="266"/>
                  </a:cubicBezTo>
                  <a:cubicBezTo>
                    <a:pt x="47" y="266"/>
                    <a:pt x="47" y="266"/>
                    <a:pt x="47" y="266"/>
                  </a:cubicBezTo>
                  <a:cubicBezTo>
                    <a:pt x="21" y="245"/>
                    <a:pt x="21" y="245"/>
                    <a:pt x="21" y="245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20" y="146"/>
                    <a:pt x="120" y="151"/>
                    <a:pt x="125" y="151"/>
                  </a:cubicBezTo>
                  <a:cubicBezTo>
                    <a:pt x="130" y="151"/>
                    <a:pt x="151" y="130"/>
                    <a:pt x="151" y="130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203" y="141"/>
                    <a:pt x="203" y="141"/>
                    <a:pt x="203" y="141"/>
                  </a:cubicBezTo>
                  <a:cubicBezTo>
                    <a:pt x="235" y="120"/>
                    <a:pt x="235" y="120"/>
                    <a:pt x="235" y="120"/>
                  </a:cubicBezTo>
                  <a:cubicBezTo>
                    <a:pt x="261" y="115"/>
                    <a:pt x="261" y="115"/>
                    <a:pt x="261" y="115"/>
                  </a:cubicBezTo>
                  <a:cubicBezTo>
                    <a:pt x="428" y="21"/>
                    <a:pt x="428" y="21"/>
                    <a:pt x="428" y="21"/>
                  </a:cubicBezTo>
                  <a:cubicBezTo>
                    <a:pt x="469" y="0"/>
                    <a:pt x="469" y="0"/>
                    <a:pt x="469" y="0"/>
                  </a:cubicBezTo>
                  <a:cubicBezTo>
                    <a:pt x="496" y="10"/>
                    <a:pt x="496" y="10"/>
                    <a:pt x="496" y="10"/>
                  </a:cubicBezTo>
                  <a:lnTo>
                    <a:pt x="548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" name="นนทบุรี">
              <a:extLst>
                <a:ext uri="{FF2B5EF4-FFF2-40B4-BE49-F238E27FC236}">
                  <a16:creationId xmlns:a16="http://schemas.microsoft.com/office/drawing/2014/main" id="{09CF6F8A-C189-4D1B-A38D-EB56E67C9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212" y="3381870"/>
              <a:ext cx="109731" cy="128020"/>
            </a:xfrm>
            <a:custGeom>
              <a:avLst/>
              <a:gdLst>
                <a:gd name="T0" fmla="*/ 268 w 268"/>
                <a:gd name="T1" fmla="*/ 172 h 313"/>
                <a:gd name="T2" fmla="*/ 230 w 268"/>
                <a:gd name="T3" fmla="*/ 281 h 313"/>
                <a:gd name="T4" fmla="*/ 209 w 268"/>
                <a:gd name="T5" fmla="*/ 313 h 313"/>
                <a:gd name="T6" fmla="*/ 178 w 268"/>
                <a:gd name="T7" fmla="*/ 302 h 313"/>
                <a:gd name="T8" fmla="*/ 144 w 268"/>
                <a:gd name="T9" fmla="*/ 302 h 313"/>
                <a:gd name="T10" fmla="*/ 140 w 268"/>
                <a:gd name="T11" fmla="*/ 302 h 313"/>
                <a:gd name="T12" fmla="*/ 95 w 268"/>
                <a:gd name="T13" fmla="*/ 301 h 313"/>
                <a:gd name="T14" fmla="*/ 87 w 268"/>
                <a:gd name="T15" fmla="*/ 301 h 313"/>
                <a:gd name="T16" fmla="*/ 85 w 268"/>
                <a:gd name="T17" fmla="*/ 301 h 313"/>
                <a:gd name="T18" fmla="*/ 81 w 268"/>
                <a:gd name="T19" fmla="*/ 300 h 313"/>
                <a:gd name="T20" fmla="*/ 73 w 268"/>
                <a:gd name="T21" fmla="*/ 300 h 313"/>
                <a:gd name="T22" fmla="*/ 70 w 268"/>
                <a:gd name="T23" fmla="*/ 300 h 313"/>
                <a:gd name="T24" fmla="*/ 64 w 268"/>
                <a:gd name="T25" fmla="*/ 299 h 313"/>
                <a:gd name="T26" fmla="*/ 58 w 268"/>
                <a:gd name="T27" fmla="*/ 297 h 313"/>
                <a:gd name="T28" fmla="*/ 0 w 268"/>
                <a:gd name="T29" fmla="*/ 193 h 313"/>
                <a:gd name="T30" fmla="*/ 27 w 268"/>
                <a:gd name="T31" fmla="*/ 146 h 313"/>
                <a:gd name="T32" fmla="*/ 0 w 268"/>
                <a:gd name="T33" fmla="*/ 130 h 313"/>
                <a:gd name="T34" fmla="*/ 11 w 268"/>
                <a:gd name="T35" fmla="*/ 10 h 313"/>
                <a:gd name="T36" fmla="*/ 21 w 268"/>
                <a:gd name="T37" fmla="*/ 10 h 313"/>
                <a:gd name="T38" fmla="*/ 32 w 268"/>
                <a:gd name="T39" fmla="*/ 0 h 313"/>
                <a:gd name="T40" fmla="*/ 46 w 268"/>
                <a:gd name="T41" fmla="*/ 5 h 313"/>
                <a:gd name="T42" fmla="*/ 63 w 268"/>
                <a:gd name="T43" fmla="*/ 10 h 313"/>
                <a:gd name="T44" fmla="*/ 73 w 268"/>
                <a:gd name="T45" fmla="*/ 26 h 313"/>
                <a:gd name="T46" fmla="*/ 74 w 268"/>
                <a:gd name="T47" fmla="*/ 26 h 313"/>
                <a:gd name="T48" fmla="*/ 63 w 268"/>
                <a:gd name="T49" fmla="*/ 88 h 313"/>
                <a:gd name="T50" fmla="*/ 84 w 268"/>
                <a:gd name="T51" fmla="*/ 125 h 313"/>
                <a:gd name="T52" fmla="*/ 110 w 268"/>
                <a:gd name="T53" fmla="*/ 146 h 313"/>
                <a:gd name="T54" fmla="*/ 173 w 268"/>
                <a:gd name="T55" fmla="*/ 146 h 313"/>
                <a:gd name="T56" fmla="*/ 214 w 268"/>
                <a:gd name="T57" fmla="*/ 172 h 313"/>
                <a:gd name="T58" fmla="*/ 268 w 268"/>
                <a:gd name="T59" fmla="*/ 172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8" h="313">
                  <a:moveTo>
                    <a:pt x="268" y="172"/>
                  </a:moveTo>
                  <a:cubicBezTo>
                    <a:pt x="230" y="281"/>
                    <a:pt x="230" y="281"/>
                    <a:pt x="230" y="281"/>
                  </a:cubicBezTo>
                  <a:cubicBezTo>
                    <a:pt x="209" y="313"/>
                    <a:pt x="209" y="313"/>
                    <a:pt x="209" y="313"/>
                  </a:cubicBezTo>
                  <a:cubicBezTo>
                    <a:pt x="209" y="313"/>
                    <a:pt x="183" y="302"/>
                    <a:pt x="178" y="302"/>
                  </a:cubicBezTo>
                  <a:cubicBezTo>
                    <a:pt x="176" y="302"/>
                    <a:pt x="162" y="302"/>
                    <a:pt x="144" y="302"/>
                  </a:cubicBezTo>
                  <a:cubicBezTo>
                    <a:pt x="143" y="302"/>
                    <a:pt x="141" y="302"/>
                    <a:pt x="140" y="302"/>
                  </a:cubicBezTo>
                  <a:cubicBezTo>
                    <a:pt x="125" y="302"/>
                    <a:pt x="109" y="302"/>
                    <a:pt x="95" y="301"/>
                  </a:cubicBezTo>
                  <a:cubicBezTo>
                    <a:pt x="92" y="301"/>
                    <a:pt x="90" y="301"/>
                    <a:pt x="87" y="301"/>
                  </a:cubicBezTo>
                  <a:cubicBezTo>
                    <a:pt x="87" y="301"/>
                    <a:pt x="86" y="301"/>
                    <a:pt x="85" y="301"/>
                  </a:cubicBezTo>
                  <a:cubicBezTo>
                    <a:pt x="84" y="300"/>
                    <a:pt x="83" y="300"/>
                    <a:pt x="81" y="300"/>
                  </a:cubicBezTo>
                  <a:cubicBezTo>
                    <a:pt x="78" y="300"/>
                    <a:pt x="76" y="300"/>
                    <a:pt x="73" y="300"/>
                  </a:cubicBezTo>
                  <a:cubicBezTo>
                    <a:pt x="72" y="300"/>
                    <a:pt x="71" y="300"/>
                    <a:pt x="70" y="300"/>
                  </a:cubicBezTo>
                  <a:cubicBezTo>
                    <a:pt x="68" y="299"/>
                    <a:pt x="66" y="299"/>
                    <a:pt x="64" y="299"/>
                  </a:cubicBezTo>
                  <a:cubicBezTo>
                    <a:pt x="61" y="298"/>
                    <a:pt x="58" y="298"/>
                    <a:pt x="58" y="297"/>
                  </a:cubicBezTo>
                  <a:cubicBezTo>
                    <a:pt x="53" y="292"/>
                    <a:pt x="0" y="193"/>
                    <a:pt x="0" y="193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110" y="146"/>
                    <a:pt x="110" y="146"/>
                    <a:pt x="110" y="146"/>
                  </a:cubicBezTo>
                  <a:cubicBezTo>
                    <a:pt x="173" y="146"/>
                    <a:pt x="173" y="146"/>
                    <a:pt x="173" y="146"/>
                  </a:cubicBezTo>
                  <a:cubicBezTo>
                    <a:pt x="214" y="172"/>
                    <a:pt x="214" y="172"/>
                    <a:pt x="214" y="172"/>
                  </a:cubicBezTo>
                  <a:lnTo>
                    <a:pt x="268" y="17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" name="นครสวรรค์">
              <a:extLst>
                <a:ext uri="{FF2B5EF4-FFF2-40B4-BE49-F238E27FC236}">
                  <a16:creationId xmlns:a16="http://schemas.microsoft.com/office/drawing/2014/main" id="{E017E711-40B5-4EF2-B668-DE813775C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918" y="2619239"/>
              <a:ext cx="632783" cy="418808"/>
            </a:xfrm>
            <a:custGeom>
              <a:avLst/>
              <a:gdLst>
                <a:gd name="T0" fmla="*/ 1532 w 1543"/>
                <a:gd name="T1" fmla="*/ 558 h 1028"/>
                <a:gd name="T2" fmla="*/ 1476 w 1543"/>
                <a:gd name="T3" fmla="*/ 600 h 1028"/>
                <a:gd name="T4" fmla="*/ 1455 w 1543"/>
                <a:gd name="T5" fmla="*/ 668 h 1028"/>
                <a:gd name="T6" fmla="*/ 1361 w 1543"/>
                <a:gd name="T7" fmla="*/ 720 h 1028"/>
                <a:gd name="T8" fmla="*/ 1330 w 1543"/>
                <a:gd name="T9" fmla="*/ 814 h 1028"/>
                <a:gd name="T10" fmla="*/ 1272 w 1543"/>
                <a:gd name="T11" fmla="*/ 903 h 1028"/>
                <a:gd name="T12" fmla="*/ 1251 w 1543"/>
                <a:gd name="T13" fmla="*/ 960 h 1028"/>
                <a:gd name="T14" fmla="*/ 1189 w 1543"/>
                <a:gd name="T15" fmla="*/ 1010 h 1028"/>
                <a:gd name="T16" fmla="*/ 1121 w 1543"/>
                <a:gd name="T17" fmla="*/ 997 h 1028"/>
                <a:gd name="T18" fmla="*/ 1116 w 1543"/>
                <a:gd name="T19" fmla="*/ 971 h 1028"/>
                <a:gd name="T20" fmla="*/ 1048 w 1543"/>
                <a:gd name="T21" fmla="*/ 900 h 1028"/>
                <a:gd name="T22" fmla="*/ 1022 w 1543"/>
                <a:gd name="T23" fmla="*/ 830 h 1028"/>
                <a:gd name="T24" fmla="*/ 1006 w 1543"/>
                <a:gd name="T25" fmla="*/ 746 h 1028"/>
                <a:gd name="T26" fmla="*/ 912 w 1543"/>
                <a:gd name="T27" fmla="*/ 705 h 1028"/>
                <a:gd name="T28" fmla="*/ 855 w 1543"/>
                <a:gd name="T29" fmla="*/ 689 h 1028"/>
                <a:gd name="T30" fmla="*/ 813 w 1543"/>
                <a:gd name="T31" fmla="*/ 632 h 1028"/>
                <a:gd name="T32" fmla="*/ 753 w 1543"/>
                <a:gd name="T33" fmla="*/ 591 h 1028"/>
                <a:gd name="T34" fmla="*/ 751 w 1543"/>
                <a:gd name="T35" fmla="*/ 486 h 1028"/>
                <a:gd name="T36" fmla="*/ 688 w 1543"/>
                <a:gd name="T37" fmla="*/ 475 h 1028"/>
                <a:gd name="T38" fmla="*/ 589 w 1543"/>
                <a:gd name="T39" fmla="*/ 454 h 1028"/>
                <a:gd name="T40" fmla="*/ 391 w 1543"/>
                <a:gd name="T41" fmla="*/ 564 h 1028"/>
                <a:gd name="T42" fmla="*/ 250 w 1543"/>
                <a:gd name="T43" fmla="*/ 501 h 1028"/>
                <a:gd name="T44" fmla="*/ 135 w 1543"/>
                <a:gd name="T45" fmla="*/ 418 h 1028"/>
                <a:gd name="T46" fmla="*/ 46 w 1543"/>
                <a:gd name="T47" fmla="*/ 357 h 1028"/>
                <a:gd name="T48" fmla="*/ 0 w 1543"/>
                <a:gd name="T49" fmla="*/ 308 h 1028"/>
                <a:gd name="T50" fmla="*/ 3 w 1543"/>
                <a:gd name="T51" fmla="*/ 252 h 1028"/>
                <a:gd name="T52" fmla="*/ 114 w 1543"/>
                <a:gd name="T53" fmla="*/ 220 h 1028"/>
                <a:gd name="T54" fmla="*/ 323 w 1543"/>
                <a:gd name="T55" fmla="*/ 261 h 1028"/>
                <a:gd name="T56" fmla="*/ 505 w 1543"/>
                <a:gd name="T57" fmla="*/ 272 h 1028"/>
                <a:gd name="T58" fmla="*/ 625 w 1543"/>
                <a:gd name="T59" fmla="*/ 246 h 1028"/>
                <a:gd name="T60" fmla="*/ 730 w 1543"/>
                <a:gd name="T61" fmla="*/ 110 h 1028"/>
                <a:gd name="T62" fmla="*/ 831 w 1543"/>
                <a:gd name="T63" fmla="*/ 0 h 1028"/>
                <a:gd name="T64" fmla="*/ 902 w 1543"/>
                <a:gd name="T65" fmla="*/ 100 h 1028"/>
                <a:gd name="T66" fmla="*/ 996 w 1543"/>
                <a:gd name="T67" fmla="*/ 235 h 1028"/>
                <a:gd name="T68" fmla="*/ 1084 w 1543"/>
                <a:gd name="T69" fmla="*/ 178 h 1028"/>
                <a:gd name="T70" fmla="*/ 1121 w 1543"/>
                <a:gd name="T71" fmla="*/ 220 h 1028"/>
                <a:gd name="T72" fmla="*/ 1361 w 1543"/>
                <a:gd name="T73" fmla="*/ 157 h 1028"/>
                <a:gd name="T74" fmla="*/ 1413 w 1543"/>
                <a:gd name="T75" fmla="*/ 173 h 1028"/>
                <a:gd name="T76" fmla="*/ 1484 w 1543"/>
                <a:gd name="T77" fmla="*/ 222 h 1028"/>
                <a:gd name="T78" fmla="*/ 1481 w 1543"/>
                <a:gd name="T79" fmla="*/ 261 h 1028"/>
                <a:gd name="T80" fmla="*/ 1512 w 1543"/>
                <a:gd name="T81" fmla="*/ 308 h 1028"/>
                <a:gd name="T82" fmla="*/ 1543 w 1543"/>
                <a:gd name="T83" fmla="*/ 444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43" h="1028">
                  <a:moveTo>
                    <a:pt x="1517" y="538"/>
                  </a:moveTo>
                  <a:cubicBezTo>
                    <a:pt x="1532" y="558"/>
                    <a:pt x="1532" y="558"/>
                    <a:pt x="1532" y="558"/>
                  </a:cubicBezTo>
                  <a:cubicBezTo>
                    <a:pt x="1496" y="574"/>
                    <a:pt x="1496" y="574"/>
                    <a:pt x="1496" y="574"/>
                  </a:cubicBezTo>
                  <a:cubicBezTo>
                    <a:pt x="1476" y="600"/>
                    <a:pt x="1476" y="600"/>
                    <a:pt x="1476" y="600"/>
                  </a:cubicBezTo>
                  <a:cubicBezTo>
                    <a:pt x="1486" y="647"/>
                    <a:pt x="1486" y="647"/>
                    <a:pt x="1486" y="647"/>
                  </a:cubicBezTo>
                  <a:cubicBezTo>
                    <a:pt x="1455" y="668"/>
                    <a:pt x="1455" y="668"/>
                    <a:pt x="1455" y="668"/>
                  </a:cubicBezTo>
                  <a:cubicBezTo>
                    <a:pt x="1403" y="668"/>
                    <a:pt x="1403" y="668"/>
                    <a:pt x="1403" y="668"/>
                  </a:cubicBezTo>
                  <a:cubicBezTo>
                    <a:pt x="1361" y="720"/>
                    <a:pt x="1361" y="720"/>
                    <a:pt x="1361" y="720"/>
                  </a:cubicBezTo>
                  <a:cubicBezTo>
                    <a:pt x="1366" y="783"/>
                    <a:pt x="1366" y="783"/>
                    <a:pt x="1366" y="783"/>
                  </a:cubicBezTo>
                  <a:cubicBezTo>
                    <a:pt x="1330" y="814"/>
                    <a:pt x="1330" y="814"/>
                    <a:pt x="1330" y="814"/>
                  </a:cubicBezTo>
                  <a:cubicBezTo>
                    <a:pt x="1335" y="856"/>
                    <a:pt x="1335" y="856"/>
                    <a:pt x="1335" y="856"/>
                  </a:cubicBezTo>
                  <a:cubicBezTo>
                    <a:pt x="1272" y="903"/>
                    <a:pt x="1272" y="903"/>
                    <a:pt x="1272" y="903"/>
                  </a:cubicBezTo>
                  <a:cubicBezTo>
                    <a:pt x="1272" y="903"/>
                    <a:pt x="1269" y="914"/>
                    <a:pt x="1265" y="927"/>
                  </a:cubicBezTo>
                  <a:cubicBezTo>
                    <a:pt x="1260" y="941"/>
                    <a:pt x="1254" y="957"/>
                    <a:pt x="1251" y="960"/>
                  </a:cubicBezTo>
                  <a:cubicBezTo>
                    <a:pt x="1246" y="966"/>
                    <a:pt x="1210" y="986"/>
                    <a:pt x="1210" y="986"/>
                  </a:cubicBezTo>
                  <a:cubicBezTo>
                    <a:pt x="1189" y="1010"/>
                    <a:pt x="1189" y="1010"/>
                    <a:pt x="1189" y="1010"/>
                  </a:cubicBezTo>
                  <a:cubicBezTo>
                    <a:pt x="1173" y="1028"/>
                    <a:pt x="1173" y="1028"/>
                    <a:pt x="1173" y="1028"/>
                  </a:cubicBezTo>
                  <a:cubicBezTo>
                    <a:pt x="1121" y="997"/>
                    <a:pt x="1121" y="997"/>
                    <a:pt x="1121" y="997"/>
                  </a:cubicBezTo>
                  <a:cubicBezTo>
                    <a:pt x="1116" y="972"/>
                    <a:pt x="1116" y="972"/>
                    <a:pt x="1116" y="972"/>
                  </a:cubicBezTo>
                  <a:cubicBezTo>
                    <a:pt x="1116" y="971"/>
                    <a:pt x="1116" y="971"/>
                    <a:pt x="1116" y="971"/>
                  </a:cubicBezTo>
                  <a:cubicBezTo>
                    <a:pt x="1048" y="903"/>
                    <a:pt x="1048" y="903"/>
                    <a:pt x="1048" y="903"/>
                  </a:cubicBezTo>
                  <a:cubicBezTo>
                    <a:pt x="1048" y="900"/>
                    <a:pt x="1048" y="900"/>
                    <a:pt x="1048" y="900"/>
                  </a:cubicBezTo>
                  <a:cubicBezTo>
                    <a:pt x="1053" y="872"/>
                    <a:pt x="1053" y="872"/>
                    <a:pt x="1053" y="872"/>
                  </a:cubicBezTo>
                  <a:cubicBezTo>
                    <a:pt x="1022" y="830"/>
                    <a:pt x="1022" y="830"/>
                    <a:pt x="1022" y="830"/>
                  </a:cubicBezTo>
                  <a:cubicBezTo>
                    <a:pt x="1032" y="757"/>
                    <a:pt x="1032" y="757"/>
                    <a:pt x="1032" y="757"/>
                  </a:cubicBezTo>
                  <a:cubicBezTo>
                    <a:pt x="1006" y="746"/>
                    <a:pt x="1006" y="746"/>
                    <a:pt x="1006" y="746"/>
                  </a:cubicBezTo>
                  <a:cubicBezTo>
                    <a:pt x="975" y="757"/>
                    <a:pt x="975" y="757"/>
                    <a:pt x="975" y="757"/>
                  </a:cubicBezTo>
                  <a:cubicBezTo>
                    <a:pt x="912" y="705"/>
                    <a:pt x="912" y="705"/>
                    <a:pt x="912" y="705"/>
                  </a:cubicBezTo>
                  <a:cubicBezTo>
                    <a:pt x="912" y="705"/>
                    <a:pt x="910" y="704"/>
                    <a:pt x="905" y="703"/>
                  </a:cubicBezTo>
                  <a:cubicBezTo>
                    <a:pt x="891" y="700"/>
                    <a:pt x="859" y="693"/>
                    <a:pt x="855" y="689"/>
                  </a:cubicBezTo>
                  <a:cubicBezTo>
                    <a:pt x="850" y="684"/>
                    <a:pt x="855" y="653"/>
                    <a:pt x="855" y="653"/>
                  </a:cubicBezTo>
                  <a:cubicBezTo>
                    <a:pt x="813" y="632"/>
                    <a:pt x="813" y="632"/>
                    <a:pt x="813" y="632"/>
                  </a:cubicBezTo>
                  <a:cubicBezTo>
                    <a:pt x="756" y="621"/>
                    <a:pt x="756" y="621"/>
                    <a:pt x="756" y="621"/>
                  </a:cubicBezTo>
                  <a:cubicBezTo>
                    <a:pt x="753" y="591"/>
                    <a:pt x="753" y="591"/>
                    <a:pt x="753" y="591"/>
                  </a:cubicBezTo>
                  <a:cubicBezTo>
                    <a:pt x="751" y="564"/>
                    <a:pt x="751" y="564"/>
                    <a:pt x="751" y="564"/>
                  </a:cubicBezTo>
                  <a:cubicBezTo>
                    <a:pt x="751" y="486"/>
                    <a:pt x="751" y="486"/>
                    <a:pt x="751" y="486"/>
                  </a:cubicBezTo>
                  <a:cubicBezTo>
                    <a:pt x="724" y="454"/>
                    <a:pt x="724" y="454"/>
                    <a:pt x="724" y="454"/>
                  </a:cubicBezTo>
                  <a:cubicBezTo>
                    <a:pt x="688" y="475"/>
                    <a:pt x="688" y="475"/>
                    <a:pt x="688" y="475"/>
                  </a:cubicBezTo>
                  <a:cubicBezTo>
                    <a:pt x="678" y="512"/>
                    <a:pt x="678" y="512"/>
                    <a:pt x="678" y="512"/>
                  </a:cubicBezTo>
                  <a:cubicBezTo>
                    <a:pt x="589" y="454"/>
                    <a:pt x="589" y="454"/>
                    <a:pt x="589" y="454"/>
                  </a:cubicBezTo>
                  <a:cubicBezTo>
                    <a:pt x="526" y="470"/>
                    <a:pt x="526" y="470"/>
                    <a:pt x="526" y="470"/>
                  </a:cubicBezTo>
                  <a:cubicBezTo>
                    <a:pt x="391" y="564"/>
                    <a:pt x="391" y="564"/>
                    <a:pt x="391" y="564"/>
                  </a:cubicBezTo>
                  <a:cubicBezTo>
                    <a:pt x="328" y="564"/>
                    <a:pt x="328" y="564"/>
                    <a:pt x="328" y="564"/>
                  </a:cubicBezTo>
                  <a:cubicBezTo>
                    <a:pt x="250" y="501"/>
                    <a:pt x="250" y="501"/>
                    <a:pt x="250" y="501"/>
                  </a:cubicBezTo>
                  <a:cubicBezTo>
                    <a:pt x="234" y="454"/>
                    <a:pt x="234" y="454"/>
                    <a:pt x="234" y="454"/>
                  </a:cubicBezTo>
                  <a:cubicBezTo>
                    <a:pt x="135" y="418"/>
                    <a:pt x="135" y="418"/>
                    <a:pt x="135" y="418"/>
                  </a:cubicBezTo>
                  <a:cubicBezTo>
                    <a:pt x="109" y="371"/>
                    <a:pt x="109" y="371"/>
                    <a:pt x="109" y="371"/>
                  </a:cubicBezTo>
                  <a:cubicBezTo>
                    <a:pt x="46" y="357"/>
                    <a:pt x="46" y="357"/>
                    <a:pt x="46" y="357"/>
                  </a:cubicBezTo>
                  <a:cubicBezTo>
                    <a:pt x="46" y="350"/>
                    <a:pt x="46" y="350"/>
                    <a:pt x="46" y="350"/>
                  </a:cubicBezTo>
                  <a:cubicBezTo>
                    <a:pt x="0" y="308"/>
                    <a:pt x="0" y="308"/>
                    <a:pt x="0" y="308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41" y="261"/>
                    <a:pt x="41" y="261"/>
                    <a:pt x="41" y="261"/>
                  </a:cubicBezTo>
                  <a:cubicBezTo>
                    <a:pt x="114" y="220"/>
                    <a:pt x="114" y="220"/>
                    <a:pt x="114" y="220"/>
                  </a:cubicBezTo>
                  <a:cubicBezTo>
                    <a:pt x="172" y="261"/>
                    <a:pt x="172" y="261"/>
                    <a:pt x="172" y="261"/>
                  </a:cubicBezTo>
                  <a:cubicBezTo>
                    <a:pt x="323" y="261"/>
                    <a:pt x="323" y="261"/>
                    <a:pt x="323" y="261"/>
                  </a:cubicBezTo>
                  <a:cubicBezTo>
                    <a:pt x="365" y="241"/>
                    <a:pt x="365" y="241"/>
                    <a:pt x="365" y="241"/>
                  </a:cubicBezTo>
                  <a:cubicBezTo>
                    <a:pt x="505" y="272"/>
                    <a:pt x="505" y="272"/>
                    <a:pt x="505" y="272"/>
                  </a:cubicBezTo>
                  <a:cubicBezTo>
                    <a:pt x="552" y="246"/>
                    <a:pt x="552" y="246"/>
                    <a:pt x="552" y="246"/>
                  </a:cubicBezTo>
                  <a:cubicBezTo>
                    <a:pt x="625" y="246"/>
                    <a:pt x="625" y="246"/>
                    <a:pt x="625" y="246"/>
                  </a:cubicBezTo>
                  <a:cubicBezTo>
                    <a:pt x="672" y="141"/>
                    <a:pt x="672" y="141"/>
                    <a:pt x="672" y="141"/>
                  </a:cubicBezTo>
                  <a:cubicBezTo>
                    <a:pt x="730" y="110"/>
                    <a:pt x="730" y="110"/>
                    <a:pt x="730" y="110"/>
                  </a:cubicBezTo>
                  <a:cubicBezTo>
                    <a:pt x="766" y="110"/>
                    <a:pt x="766" y="110"/>
                    <a:pt x="766" y="110"/>
                  </a:cubicBezTo>
                  <a:cubicBezTo>
                    <a:pt x="831" y="0"/>
                    <a:pt x="831" y="0"/>
                    <a:pt x="831" y="0"/>
                  </a:cubicBezTo>
                  <a:cubicBezTo>
                    <a:pt x="871" y="21"/>
                    <a:pt x="871" y="21"/>
                    <a:pt x="871" y="21"/>
                  </a:cubicBezTo>
                  <a:cubicBezTo>
                    <a:pt x="902" y="100"/>
                    <a:pt x="902" y="100"/>
                    <a:pt x="902" y="100"/>
                  </a:cubicBezTo>
                  <a:cubicBezTo>
                    <a:pt x="959" y="220"/>
                    <a:pt x="959" y="220"/>
                    <a:pt x="959" y="220"/>
                  </a:cubicBezTo>
                  <a:cubicBezTo>
                    <a:pt x="996" y="235"/>
                    <a:pt x="996" y="235"/>
                    <a:pt x="996" y="235"/>
                  </a:cubicBezTo>
                  <a:cubicBezTo>
                    <a:pt x="1064" y="209"/>
                    <a:pt x="1064" y="209"/>
                    <a:pt x="1064" y="209"/>
                  </a:cubicBezTo>
                  <a:cubicBezTo>
                    <a:pt x="1084" y="178"/>
                    <a:pt x="1084" y="178"/>
                    <a:pt x="1084" y="178"/>
                  </a:cubicBezTo>
                  <a:cubicBezTo>
                    <a:pt x="1105" y="188"/>
                    <a:pt x="1105" y="188"/>
                    <a:pt x="1105" y="188"/>
                  </a:cubicBezTo>
                  <a:cubicBezTo>
                    <a:pt x="1121" y="220"/>
                    <a:pt x="1121" y="220"/>
                    <a:pt x="1121" y="220"/>
                  </a:cubicBezTo>
                  <a:cubicBezTo>
                    <a:pt x="1293" y="220"/>
                    <a:pt x="1293" y="220"/>
                    <a:pt x="1293" y="220"/>
                  </a:cubicBezTo>
                  <a:cubicBezTo>
                    <a:pt x="1361" y="157"/>
                    <a:pt x="1361" y="157"/>
                    <a:pt x="1361" y="157"/>
                  </a:cubicBezTo>
                  <a:cubicBezTo>
                    <a:pt x="1387" y="157"/>
                    <a:pt x="1387" y="157"/>
                    <a:pt x="1387" y="157"/>
                  </a:cubicBezTo>
                  <a:cubicBezTo>
                    <a:pt x="1413" y="173"/>
                    <a:pt x="1413" y="173"/>
                    <a:pt x="1413" y="173"/>
                  </a:cubicBezTo>
                  <a:cubicBezTo>
                    <a:pt x="1455" y="168"/>
                    <a:pt x="1455" y="168"/>
                    <a:pt x="1455" y="168"/>
                  </a:cubicBezTo>
                  <a:cubicBezTo>
                    <a:pt x="1484" y="222"/>
                    <a:pt x="1484" y="222"/>
                    <a:pt x="1484" y="222"/>
                  </a:cubicBezTo>
                  <a:cubicBezTo>
                    <a:pt x="1481" y="225"/>
                    <a:pt x="1481" y="225"/>
                    <a:pt x="1481" y="225"/>
                  </a:cubicBezTo>
                  <a:cubicBezTo>
                    <a:pt x="1481" y="261"/>
                    <a:pt x="1481" y="261"/>
                    <a:pt x="1481" y="261"/>
                  </a:cubicBezTo>
                  <a:cubicBezTo>
                    <a:pt x="1528" y="272"/>
                    <a:pt x="1528" y="272"/>
                    <a:pt x="1528" y="272"/>
                  </a:cubicBezTo>
                  <a:cubicBezTo>
                    <a:pt x="1512" y="308"/>
                    <a:pt x="1512" y="308"/>
                    <a:pt x="1512" y="308"/>
                  </a:cubicBezTo>
                  <a:cubicBezTo>
                    <a:pt x="1532" y="396"/>
                    <a:pt x="1532" y="396"/>
                    <a:pt x="1532" y="396"/>
                  </a:cubicBezTo>
                  <a:cubicBezTo>
                    <a:pt x="1543" y="444"/>
                    <a:pt x="1543" y="444"/>
                    <a:pt x="1543" y="444"/>
                  </a:cubicBezTo>
                  <a:lnTo>
                    <a:pt x="1517" y="53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" name="นครปฐม">
              <a:extLst>
                <a:ext uri="{FF2B5EF4-FFF2-40B4-BE49-F238E27FC236}">
                  <a16:creationId xmlns:a16="http://schemas.microsoft.com/office/drawing/2014/main" id="{EA8DF033-D8CB-4060-896B-D53583D13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417" y="3363582"/>
              <a:ext cx="179228" cy="199346"/>
            </a:xfrm>
            <a:custGeom>
              <a:avLst/>
              <a:gdLst>
                <a:gd name="T0" fmla="*/ 434 w 439"/>
                <a:gd name="T1" fmla="*/ 429 h 487"/>
                <a:gd name="T2" fmla="*/ 381 w 439"/>
                <a:gd name="T3" fmla="*/ 440 h 487"/>
                <a:gd name="T4" fmla="*/ 396 w 439"/>
                <a:gd name="T5" fmla="*/ 461 h 487"/>
                <a:gd name="T6" fmla="*/ 355 w 439"/>
                <a:gd name="T7" fmla="*/ 471 h 487"/>
                <a:gd name="T8" fmla="*/ 328 w 439"/>
                <a:gd name="T9" fmla="*/ 471 h 487"/>
                <a:gd name="T10" fmla="*/ 328 w 439"/>
                <a:gd name="T11" fmla="*/ 451 h 487"/>
                <a:gd name="T12" fmla="*/ 263 w 439"/>
                <a:gd name="T13" fmla="*/ 464 h 487"/>
                <a:gd name="T14" fmla="*/ 250 w 439"/>
                <a:gd name="T15" fmla="*/ 466 h 487"/>
                <a:gd name="T16" fmla="*/ 250 w 439"/>
                <a:gd name="T17" fmla="*/ 487 h 487"/>
                <a:gd name="T18" fmla="*/ 208 w 439"/>
                <a:gd name="T19" fmla="*/ 487 h 487"/>
                <a:gd name="T20" fmla="*/ 198 w 439"/>
                <a:gd name="T21" fmla="*/ 451 h 487"/>
                <a:gd name="T22" fmla="*/ 162 w 439"/>
                <a:gd name="T23" fmla="*/ 445 h 487"/>
                <a:gd name="T24" fmla="*/ 167 w 439"/>
                <a:gd name="T25" fmla="*/ 398 h 487"/>
                <a:gd name="T26" fmla="*/ 136 w 439"/>
                <a:gd name="T27" fmla="*/ 398 h 487"/>
                <a:gd name="T28" fmla="*/ 120 w 439"/>
                <a:gd name="T29" fmla="*/ 414 h 487"/>
                <a:gd name="T30" fmla="*/ 83 w 439"/>
                <a:gd name="T31" fmla="*/ 398 h 487"/>
                <a:gd name="T32" fmla="*/ 109 w 439"/>
                <a:gd name="T33" fmla="*/ 352 h 487"/>
                <a:gd name="T34" fmla="*/ 109 w 439"/>
                <a:gd name="T35" fmla="*/ 315 h 487"/>
                <a:gd name="T36" fmla="*/ 62 w 439"/>
                <a:gd name="T37" fmla="*/ 305 h 487"/>
                <a:gd name="T38" fmla="*/ 57 w 439"/>
                <a:gd name="T39" fmla="*/ 247 h 487"/>
                <a:gd name="T40" fmla="*/ 83 w 439"/>
                <a:gd name="T41" fmla="*/ 226 h 487"/>
                <a:gd name="T42" fmla="*/ 68 w 439"/>
                <a:gd name="T43" fmla="*/ 216 h 487"/>
                <a:gd name="T44" fmla="*/ 40 w 439"/>
                <a:gd name="T45" fmla="*/ 218 h 487"/>
                <a:gd name="T46" fmla="*/ 42 w 439"/>
                <a:gd name="T47" fmla="*/ 216 h 487"/>
                <a:gd name="T48" fmla="*/ 14 w 439"/>
                <a:gd name="T49" fmla="*/ 178 h 487"/>
                <a:gd name="T50" fmla="*/ 0 w 439"/>
                <a:gd name="T51" fmla="*/ 159 h 487"/>
                <a:gd name="T52" fmla="*/ 16 w 439"/>
                <a:gd name="T53" fmla="*/ 127 h 487"/>
                <a:gd name="T54" fmla="*/ 1 w 439"/>
                <a:gd name="T55" fmla="*/ 116 h 487"/>
                <a:gd name="T56" fmla="*/ 68 w 439"/>
                <a:gd name="T57" fmla="*/ 54 h 487"/>
                <a:gd name="T58" fmla="*/ 167 w 439"/>
                <a:gd name="T59" fmla="*/ 28 h 487"/>
                <a:gd name="T60" fmla="*/ 266 w 439"/>
                <a:gd name="T61" fmla="*/ 39 h 487"/>
                <a:gd name="T62" fmla="*/ 328 w 439"/>
                <a:gd name="T63" fmla="*/ 0 h 487"/>
                <a:gd name="T64" fmla="*/ 386 w 439"/>
                <a:gd name="T65" fmla="*/ 7 h 487"/>
                <a:gd name="T66" fmla="*/ 386 w 439"/>
                <a:gd name="T67" fmla="*/ 54 h 487"/>
                <a:gd name="T68" fmla="*/ 375 w 439"/>
                <a:gd name="T69" fmla="*/ 174 h 487"/>
                <a:gd name="T70" fmla="*/ 402 w 439"/>
                <a:gd name="T71" fmla="*/ 190 h 487"/>
                <a:gd name="T72" fmla="*/ 375 w 439"/>
                <a:gd name="T73" fmla="*/ 237 h 487"/>
                <a:gd name="T74" fmla="*/ 433 w 439"/>
                <a:gd name="T75" fmla="*/ 341 h 487"/>
                <a:gd name="T76" fmla="*/ 439 w 439"/>
                <a:gd name="T77" fmla="*/ 343 h 487"/>
                <a:gd name="T78" fmla="*/ 428 w 439"/>
                <a:gd name="T79" fmla="*/ 419 h 487"/>
                <a:gd name="T80" fmla="*/ 434 w 439"/>
                <a:gd name="T81" fmla="*/ 429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87">
                  <a:moveTo>
                    <a:pt x="434" y="429"/>
                  </a:moveTo>
                  <a:cubicBezTo>
                    <a:pt x="381" y="440"/>
                    <a:pt x="381" y="440"/>
                    <a:pt x="381" y="440"/>
                  </a:cubicBezTo>
                  <a:cubicBezTo>
                    <a:pt x="396" y="461"/>
                    <a:pt x="396" y="461"/>
                    <a:pt x="396" y="461"/>
                  </a:cubicBezTo>
                  <a:cubicBezTo>
                    <a:pt x="355" y="471"/>
                    <a:pt x="355" y="471"/>
                    <a:pt x="355" y="471"/>
                  </a:cubicBezTo>
                  <a:cubicBezTo>
                    <a:pt x="328" y="471"/>
                    <a:pt x="328" y="471"/>
                    <a:pt x="328" y="471"/>
                  </a:cubicBezTo>
                  <a:cubicBezTo>
                    <a:pt x="328" y="451"/>
                    <a:pt x="328" y="451"/>
                    <a:pt x="328" y="451"/>
                  </a:cubicBezTo>
                  <a:cubicBezTo>
                    <a:pt x="263" y="464"/>
                    <a:pt x="263" y="464"/>
                    <a:pt x="263" y="464"/>
                  </a:cubicBezTo>
                  <a:cubicBezTo>
                    <a:pt x="250" y="466"/>
                    <a:pt x="250" y="466"/>
                    <a:pt x="250" y="466"/>
                  </a:cubicBezTo>
                  <a:cubicBezTo>
                    <a:pt x="250" y="487"/>
                    <a:pt x="250" y="487"/>
                    <a:pt x="250" y="487"/>
                  </a:cubicBezTo>
                  <a:cubicBezTo>
                    <a:pt x="208" y="487"/>
                    <a:pt x="208" y="487"/>
                    <a:pt x="208" y="487"/>
                  </a:cubicBezTo>
                  <a:cubicBezTo>
                    <a:pt x="198" y="451"/>
                    <a:pt x="198" y="451"/>
                    <a:pt x="198" y="451"/>
                  </a:cubicBezTo>
                  <a:cubicBezTo>
                    <a:pt x="162" y="445"/>
                    <a:pt x="162" y="445"/>
                    <a:pt x="162" y="445"/>
                  </a:cubicBezTo>
                  <a:cubicBezTo>
                    <a:pt x="167" y="398"/>
                    <a:pt x="167" y="398"/>
                    <a:pt x="167" y="398"/>
                  </a:cubicBezTo>
                  <a:cubicBezTo>
                    <a:pt x="136" y="398"/>
                    <a:pt x="136" y="398"/>
                    <a:pt x="136" y="398"/>
                  </a:cubicBezTo>
                  <a:cubicBezTo>
                    <a:pt x="136" y="398"/>
                    <a:pt x="130" y="414"/>
                    <a:pt x="120" y="414"/>
                  </a:cubicBezTo>
                  <a:cubicBezTo>
                    <a:pt x="109" y="414"/>
                    <a:pt x="83" y="398"/>
                    <a:pt x="83" y="398"/>
                  </a:cubicBezTo>
                  <a:cubicBezTo>
                    <a:pt x="109" y="352"/>
                    <a:pt x="109" y="352"/>
                    <a:pt x="109" y="352"/>
                  </a:cubicBezTo>
                  <a:cubicBezTo>
                    <a:pt x="109" y="315"/>
                    <a:pt x="109" y="315"/>
                    <a:pt x="109" y="315"/>
                  </a:cubicBezTo>
                  <a:cubicBezTo>
                    <a:pt x="62" y="305"/>
                    <a:pt x="62" y="305"/>
                    <a:pt x="62" y="305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68" y="216"/>
                    <a:pt x="68" y="216"/>
                    <a:pt x="68" y="216"/>
                  </a:cubicBezTo>
                  <a:cubicBezTo>
                    <a:pt x="40" y="218"/>
                    <a:pt x="40" y="218"/>
                    <a:pt x="40" y="218"/>
                  </a:cubicBezTo>
                  <a:cubicBezTo>
                    <a:pt x="42" y="216"/>
                    <a:pt x="42" y="216"/>
                    <a:pt x="42" y="216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266" y="39"/>
                    <a:pt x="266" y="39"/>
                    <a:pt x="266" y="39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86" y="7"/>
                    <a:pt x="386" y="7"/>
                    <a:pt x="386" y="7"/>
                  </a:cubicBezTo>
                  <a:cubicBezTo>
                    <a:pt x="386" y="54"/>
                    <a:pt x="386" y="54"/>
                    <a:pt x="386" y="54"/>
                  </a:cubicBezTo>
                  <a:cubicBezTo>
                    <a:pt x="375" y="174"/>
                    <a:pt x="375" y="174"/>
                    <a:pt x="375" y="174"/>
                  </a:cubicBezTo>
                  <a:cubicBezTo>
                    <a:pt x="402" y="190"/>
                    <a:pt x="402" y="190"/>
                    <a:pt x="402" y="190"/>
                  </a:cubicBezTo>
                  <a:cubicBezTo>
                    <a:pt x="375" y="237"/>
                    <a:pt x="375" y="237"/>
                    <a:pt x="375" y="237"/>
                  </a:cubicBezTo>
                  <a:cubicBezTo>
                    <a:pt x="375" y="237"/>
                    <a:pt x="428" y="336"/>
                    <a:pt x="433" y="341"/>
                  </a:cubicBezTo>
                  <a:cubicBezTo>
                    <a:pt x="433" y="342"/>
                    <a:pt x="436" y="342"/>
                    <a:pt x="439" y="343"/>
                  </a:cubicBezTo>
                  <a:cubicBezTo>
                    <a:pt x="428" y="419"/>
                    <a:pt x="428" y="419"/>
                    <a:pt x="428" y="419"/>
                  </a:cubicBezTo>
                  <a:lnTo>
                    <a:pt x="434" y="42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" name="นครนายก">
              <a:extLst>
                <a:ext uri="{FF2B5EF4-FFF2-40B4-BE49-F238E27FC236}">
                  <a16:creationId xmlns:a16="http://schemas.microsoft.com/office/drawing/2014/main" id="{470D9429-EB6E-436E-A648-679AC4D17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134" y="3244707"/>
              <a:ext cx="210319" cy="203003"/>
            </a:xfrm>
            <a:custGeom>
              <a:avLst/>
              <a:gdLst>
                <a:gd name="T0" fmla="*/ 115 w 115"/>
                <a:gd name="T1" fmla="*/ 33 h 111"/>
                <a:gd name="T2" fmla="*/ 115 w 115"/>
                <a:gd name="T3" fmla="*/ 47 h 111"/>
                <a:gd name="T4" fmla="*/ 106 w 115"/>
                <a:gd name="T5" fmla="*/ 49 h 111"/>
                <a:gd name="T6" fmla="*/ 93 w 115"/>
                <a:gd name="T7" fmla="*/ 48 h 111"/>
                <a:gd name="T8" fmla="*/ 92 w 115"/>
                <a:gd name="T9" fmla="*/ 54 h 111"/>
                <a:gd name="T10" fmla="*/ 97 w 115"/>
                <a:gd name="T11" fmla="*/ 56 h 111"/>
                <a:gd name="T12" fmla="*/ 97 w 115"/>
                <a:gd name="T13" fmla="*/ 61 h 111"/>
                <a:gd name="T14" fmla="*/ 83 w 115"/>
                <a:gd name="T15" fmla="*/ 63 h 111"/>
                <a:gd name="T16" fmla="*/ 75 w 115"/>
                <a:gd name="T17" fmla="*/ 75 h 111"/>
                <a:gd name="T18" fmla="*/ 81 w 115"/>
                <a:gd name="T19" fmla="*/ 90 h 111"/>
                <a:gd name="T20" fmla="*/ 58 w 115"/>
                <a:gd name="T21" fmla="*/ 92 h 111"/>
                <a:gd name="T22" fmla="*/ 54 w 115"/>
                <a:gd name="T23" fmla="*/ 100 h 111"/>
                <a:gd name="T24" fmla="*/ 44 w 115"/>
                <a:gd name="T25" fmla="*/ 103 h 111"/>
                <a:gd name="T26" fmla="*/ 42 w 115"/>
                <a:gd name="T27" fmla="*/ 109 h 111"/>
                <a:gd name="T28" fmla="*/ 13 w 115"/>
                <a:gd name="T29" fmla="*/ 107 h 111"/>
                <a:gd name="T30" fmla="*/ 12 w 115"/>
                <a:gd name="T31" fmla="*/ 108 h 111"/>
                <a:gd name="T32" fmla="*/ 12 w 115"/>
                <a:gd name="T33" fmla="*/ 108 h 111"/>
                <a:gd name="T34" fmla="*/ 0 w 115"/>
                <a:gd name="T35" fmla="*/ 111 h 111"/>
                <a:gd name="T36" fmla="*/ 0 w 115"/>
                <a:gd name="T37" fmla="*/ 58 h 111"/>
                <a:gd name="T38" fmla="*/ 8 w 115"/>
                <a:gd name="T39" fmla="*/ 52 h 111"/>
                <a:gd name="T40" fmla="*/ 8 w 115"/>
                <a:gd name="T41" fmla="*/ 42 h 111"/>
                <a:gd name="T42" fmla="*/ 10 w 115"/>
                <a:gd name="T43" fmla="*/ 42 h 111"/>
                <a:gd name="T44" fmla="*/ 17 w 115"/>
                <a:gd name="T45" fmla="*/ 43 h 111"/>
                <a:gd name="T46" fmla="*/ 29 w 115"/>
                <a:gd name="T47" fmla="*/ 33 h 111"/>
                <a:gd name="T48" fmla="*/ 28 w 115"/>
                <a:gd name="T49" fmla="*/ 19 h 111"/>
                <a:gd name="T50" fmla="*/ 46 w 115"/>
                <a:gd name="T51" fmla="*/ 28 h 111"/>
                <a:gd name="T52" fmla="*/ 51 w 115"/>
                <a:gd name="T53" fmla="*/ 33 h 111"/>
                <a:gd name="T54" fmla="*/ 58 w 115"/>
                <a:gd name="T55" fmla="*/ 28 h 111"/>
                <a:gd name="T56" fmla="*/ 56 w 115"/>
                <a:gd name="T57" fmla="*/ 21 h 111"/>
                <a:gd name="T58" fmla="*/ 57 w 115"/>
                <a:gd name="T59" fmla="*/ 15 h 111"/>
                <a:gd name="T60" fmla="*/ 62 w 115"/>
                <a:gd name="T61" fmla="*/ 14 h 111"/>
                <a:gd name="T62" fmla="*/ 64 w 115"/>
                <a:gd name="T63" fmla="*/ 5 h 111"/>
                <a:gd name="T64" fmla="*/ 74 w 115"/>
                <a:gd name="T65" fmla="*/ 0 h 111"/>
                <a:gd name="T66" fmla="*/ 92 w 115"/>
                <a:gd name="T67" fmla="*/ 15 h 111"/>
                <a:gd name="T68" fmla="*/ 93 w 115"/>
                <a:gd name="T69" fmla="*/ 17 h 111"/>
                <a:gd name="T70" fmla="*/ 103 w 115"/>
                <a:gd name="T71" fmla="*/ 23 h 111"/>
                <a:gd name="T72" fmla="*/ 115 w 115"/>
                <a:gd name="T73" fmla="*/ 3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111">
                  <a:moveTo>
                    <a:pt x="115" y="33"/>
                  </a:moveTo>
                  <a:lnTo>
                    <a:pt x="115" y="47"/>
                  </a:lnTo>
                  <a:lnTo>
                    <a:pt x="106" y="49"/>
                  </a:lnTo>
                  <a:lnTo>
                    <a:pt x="93" y="48"/>
                  </a:lnTo>
                  <a:lnTo>
                    <a:pt x="92" y="54"/>
                  </a:lnTo>
                  <a:lnTo>
                    <a:pt x="97" y="56"/>
                  </a:lnTo>
                  <a:lnTo>
                    <a:pt x="97" y="61"/>
                  </a:lnTo>
                  <a:lnTo>
                    <a:pt x="83" y="63"/>
                  </a:lnTo>
                  <a:lnTo>
                    <a:pt x="75" y="75"/>
                  </a:lnTo>
                  <a:lnTo>
                    <a:pt x="81" y="90"/>
                  </a:lnTo>
                  <a:lnTo>
                    <a:pt x="58" y="92"/>
                  </a:lnTo>
                  <a:lnTo>
                    <a:pt x="54" y="100"/>
                  </a:lnTo>
                  <a:lnTo>
                    <a:pt x="44" y="103"/>
                  </a:lnTo>
                  <a:lnTo>
                    <a:pt x="42" y="109"/>
                  </a:lnTo>
                  <a:lnTo>
                    <a:pt x="13" y="107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0" y="111"/>
                  </a:lnTo>
                  <a:lnTo>
                    <a:pt x="0" y="58"/>
                  </a:lnTo>
                  <a:lnTo>
                    <a:pt x="8" y="5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7" y="43"/>
                  </a:lnTo>
                  <a:lnTo>
                    <a:pt x="29" y="33"/>
                  </a:lnTo>
                  <a:lnTo>
                    <a:pt x="28" y="19"/>
                  </a:lnTo>
                  <a:lnTo>
                    <a:pt x="46" y="28"/>
                  </a:lnTo>
                  <a:lnTo>
                    <a:pt x="51" y="33"/>
                  </a:lnTo>
                  <a:lnTo>
                    <a:pt x="58" y="28"/>
                  </a:lnTo>
                  <a:lnTo>
                    <a:pt x="56" y="21"/>
                  </a:lnTo>
                  <a:lnTo>
                    <a:pt x="57" y="15"/>
                  </a:lnTo>
                  <a:lnTo>
                    <a:pt x="62" y="14"/>
                  </a:lnTo>
                  <a:lnTo>
                    <a:pt x="64" y="5"/>
                  </a:lnTo>
                  <a:lnTo>
                    <a:pt x="74" y="0"/>
                  </a:lnTo>
                  <a:lnTo>
                    <a:pt x="92" y="15"/>
                  </a:lnTo>
                  <a:lnTo>
                    <a:pt x="93" y="17"/>
                  </a:lnTo>
                  <a:lnTo>
                    <a:pt x="103" y="23"/>
                  </a:lnTo>
                  <a:lnTo>
                    <a:pt x="115" y="3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" name="ชัยนาท">
              <a:extLst>
                <a:ext uri="{FF2B5EF4-FFF2-40B4-BE49-F238E27FC236}">
                  <a16:creationId xmlns:a16="http://schemas.microsoft.com/office/drawing/2014/main" id="{509484EA-E438-4076-907B-24890DA5E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354" y="2906368"/>
              <a:ext cx="226778" cy="190201"/>
            </a:xfrm>
            <a:custGeom>
              <a:avLst/>
              <a:gdLst>
                <a:gd name="T0" fmla="*/ 553 w 553"/>
                <a:gd name="T1" fmla="*/ 269 h 466"/>
                <a:gd name="T2" fmla="*/ 516 w 553"/>
                <a:gd name="T3" fmla="*/ 294 h 466"/>
                <a:gd name="T4" fmla="*/ 506 w 553"/>
                <a:gd name="T5" fmla="*/ 325 h 466"/>
                <a:gd name="T6" fmla="*/ 469 w 553"/>
                <a:gd name="T7" fmla="*/ 325 h 466"/>
                <a:gd name="T8" fmla="*/ 448 w 553"/>
                <a:gd name="T9" fmla="*/ 346 h 466"/>
                <a:gd name="T10" fmla="*/ 474 w 553"/>
                <a:gd name="T11" fmla="*/ 362 h 466"/>
                <a:gd name="T12" fmla="*/ 474 w 553"/>
                <a:gd name="T13" fmla="*/ 419 h 466"/>
                <a:gd name="T14" fmla="*/ 417 w 553"/>
                <a:gd name="T15" fmla="*/ 419 h 466"/>
                <a:gd name="T16" fmla="*/ 396 w 553"/>
                <a:gd name="T17" fmla="*/ 434 h 466"/>
                <a:gd name="T18" fmla="*/ 365 w 553"/>
                <a:gd name="T19" fmla="*/ 455 h 466"/>
                <a:gd name="T20" fmla="*/ 363 w 553"/>
                <a:gd name="T21" fmla="*/ 454 h 466"/>
                <a:gd name="T22" fmla="*/ 328 w 553"/>
                <a:gd name="T23" fmla="*/ 429 h 466"/>
                <a:gd name="T24" fmla="*/ 276 w 553"/>
                <a:gd name="T25" fmla="*/ 414 h 466"/>
                <a:gd name="T26" fmla="*/ 261 w 553"/>
                <a:gd name="T27" fmla="*/ 455 h 466"/>
                <a:gd name="T28" fmla="*/ 172 w 553"/>
                <a:gd name="T29" fmla="*/ 466 h 466"/>
                <a:gd name="T30" fmla="*/ 62 w 553"/>
                <a:gd name="T31" fmla="*/ 440 h 466"/>
                <a:gd name="T32" fmla="*/ 5 w 553"/>
                <a:gd name="T33" fmla="*/ 406 h 466"/>
                <a:gd name="T34" fmla="*/ 5 w 553"/>
                <a:gd name="T35" fmla="*/ 367 h 466"/>
                <a:gd name="T36" fmla="*/ 57 w 553"/>
                <a:gd name="T37" fmla="*/ 304 h 466"/>
                <a:gd name="T38" fmla="*/ 57 w 553"/>
                <a:gd name="T39" fmla="*/ 242 h 466"/>
                <a:gd name="T40" fmla="*/ 0 w 553"/>
                <a:gd name="T41" fmla="*/ 174 h 466"/>
                <a:gd name="T42" fmla="*/ 10 w 553"/>
                <a:gd name="T43" fmla="*/ 111 h 466"/>
                <a:gd name="T44" fmla="*/ 57 w 553"/>
                <a:gd name="T45" fmla="*/ 75 h 466"/>
                <a:gd name="T46" fmla="*/ 115 w 553"/>
                <a:gd name="T47" fmla="*/ 85 h 466"/>
                <a:gd name="T48" fmla="*/ 141 w 553"/>
                <a:gd name="T49" fmla="*/ 111 h 466"/>
                <a:gd name="T50" fmla="*/ 177 w 553"/>
                <a:gd name="T51" fmla="*/ 101 h 466"/>
                <a:gd name="T52" fmla="*/ 261 w 553"/>
                <a:gd name="T53" fmla="*/ 106 h 466"/>
                <a:gd name="T54" fmla="*/ 287 w 553"/>
                <a:gd name="T55" fmla="*/ 122 h 466"/>
                <a:gd name="T56" fmla="*/ 334 w 553"/>
                <a:gd name="T57" fmla="*/ 75 h 466"/>
                <a:gd name="T58" fmla="*/ 318 w 553"/>
                <a:gd name="T59" fmla="*/ 33 h 466"/>
                <a:gd name="T60" fmla="*/ 342 w 553"/>
                <a:gd name="T61" fmla="*/ 0 h 466"/>
                <a:gd name="T62" fmla="*/ 349 w 553"/>
                <a:gd name="T63" fmla="*/ 2 h 466"/>
                <a:gd name="T64" fmla="*/ 412 w 553"/>
                <a:gd name="T65" fmla="*/ 54 h 466"/>
                <a:gd name="T66" fmla="*/ 443 w 553"/>
                <a:gd name="T67" fmla="*/ 43 h 466"/>
                <a:gd name="T68" fmla="*/ 469 w 553"/>
                <a:gd name="T69" fmla="*/ 54 h 466"/>
                <a:gd name="T70" fmla="*/ 459 w 553"/>
                <a:gd name="T71" fmla="*/ 127 h 466"/>
                <a:gd name="T72" fmla="*/ 490 w 553"/>
                <a:gd name="T73" fmla="*/ 169 h 466"/>
                <a:gd name="T74" fmla="*/ 485 w 553"/>
                <a:gd name="T75" fmla="*/ 197 h 466"/>
                <a:gd name="T76" fmla="*/ 485 w 553"/>
                <a:gd name="T77" fmla="*/ 200 h 466"/>
                <a:gd name="T78" fmla="*/ 553 w 553"/>
                <a:gd name="T79" fmla="*/ 268 h 466"/>
                <a:gd name="T80" fmla="*/ 553 w 553"/>
                <a:gd name="T81" fmla="*/ 269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3" h="466">
                  <a:moveTo>
                    <a:pt x="553" y="269"/>
                  </a:moveTo>
                  <a:cubicBezTo>
                    <a:pt x="516" y="294"/>
                    <a:pt x="516" y="294"/>
                    <a:pt x="516" y="294"/>
                  </a:cubicBezTo>
                  <a:cubicBezTo>
                    <a:pt x="506" y="325"/>
                    <a:pt x="506" y="325"/>
                    <a:pt x="506" y="325"/>
                  </a:cubicBezTo>
                  <a:cubicBezTo>
                    <a:pt x="469" y="325"/>
                    <a:pt x="469" y="325"/>
                    <a:pt x="469" y="325"/>
                  </a:cubicBezTo>
                  <a:cubicBezTo>
                    <a:pt x="448" y="346"/>
                    <a:pt x="448" y="346"/>
                    <a:pt x="448" y="346"/>
                  </a:cubicBezTo>
                  <a:cubicBezTo>
                    <a:pt x="474" y="362"/>
                    <a:pt x="474" y="362"/>
                    <a:pt x="474" y="362"/>
                  </a:cubicBezTo>
                  <a:cubicBezTo>
                    <a:pt x="474" y="419"/>
                    <a:pt x="474" y="419"/>
                    <a:pt x="474" y="419"/>
                  </a:cubicBezTo>
                  <a:cubicBezTo>
                    <a:pt x="417" y="419"/>
                    <a:pt x="417" y="419"/>
                    <a:pt x="417" y="419"/>
                  </a:cubicBezTo>
                  <a:cubicBezTo>
                    <a:pt x="396" y="434"/>
                    <a:pt x="396" y="434"/>
                    <a:pt x="396" y="434"/>
                  </a:cubicBezTo>
                  <a:cubicBezTo>
                    <a:pt x="365" y="455"/>
                    <a:pt x="365" y="455"/>
                    <a:pt x="365" y="455"/>
                  </a:cubicBezTo>
                  <a:cubicBezTo>
                    <a:pt x="363" y="454"/>
                    <a:pt x="363" y="454"/>
                    <a:pt x="363" y="454"/>
                  </a:cubicBezTo>
                  <a:cubicBezTo>
                    <a:pt x="328" y="429"/>
                    <a:pt x="328" y="429"/>
                    <a:pt x="328" y="429"/>
                  </a:cubicBezTo>
                  <a:cubicBezTo>
                    <a:pt x="276" y="414"/>
                    <a:pt x="276" y="414"/>
                    <a:pt x="276" y="414"/>
                  </a:cubicBezTo>
                  <a:cubicBezTo>
                    <a:pt x="261" y="455"/>
                    <a:pt x="261" y="455"/>
                    <a:pt x="261" y="455"/>
                  </a:cubicBezTo>
                  <a:cubicBezTo>
                    <a:pt x="172" y="466"/>
                    <a:pt x="172" y="466"/>
                    <a:pt x="172" y="466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5" y="406"/>
                    <a:pt x="5" y="406"/>
                    <a:pt x="5" y="406"/>
                  </a:cubicBezTo>
                  <a:cubicBezTo>
                    <a:pt x="5" y="367"/>
                    <a:pt x="5" y="367"/>
                    <a:pt x="5" y="367"/>
                  </a:cubicBezTo>
                  <a:cubicBezTo>
                    <a:pt x="57" y="304"/>
                    <a:pt x="57" y="304"/>
                    <a:pt x="57" y="304"/>
                  </a:cubicBezTo>
                  <a:cubicBezTo>
                    <a:pt x="57" y="242"/>
                    <a:pt x="57" y="242"/>
                    <a:pt x="57" y="242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10" y="111"/>
                    <a:pt x="10" y="111"/>
                    <a:pt x="10" y="111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115" y="85"/>
                    <a:pt x="115" y="85"/>
                    <a:pt x="115" y="85"/>
                  </a:cubicBezTo>
                  <a:cubicBezTo>
                    <a:pt x="141" y="111"/>
                    <a:pt x="141" y="111"/>
                    <a:pt x="141" y="111"/>
                  </a:cubicBezTo>
                  <a:cubicBezTo>
                    <a:pt x="177" y="101"/>
                    <a:pt x="177" y="101"/>
                    <a:pt x="177" y="101"/>
                  </a:cubicBezTo>
                  <a:cubicBezTo>
                    <a:pt x="261" y="106"/>
                    <a:pt x="261" y="106"/>
                    <a:pt x="261" y="106"/>
                  </a:cubicBezTo>
                  <a:cubicBezTo>
                    <a:pt x="287" y="122"/>
                    <a:pt x="287" y="122"/>
                    <a:pt x="287" y="122"/>
                  </a:cubicBezTo>
                  <a:cubicBezTo>
                    <a:pt x="334" y="75"/>
                    <a:pt x="334" y="75"/>
                    <a:pt x="334" y="75"/>
                  </a:cubicBezTo>
                  <a:cubicBezTo>
                    <a:pt x="318" y="33"/>
                    <a:pt x="318" y="33"/>
                    <a:pt x="318" y="33"/>
                  </a:cubicBezTo>
                  <a:cubicBezTo>
                    <a:pt x="342" y="0"/>
                    <a:pt x="342" y="0"/>
                    <a:pt x="342" y="0"/>
                  </a:cubicBezTo>
                  <a:cubicBezTo>
                    <a:pt x="347" y="1"/>
                    <a:pt x="349" y="2"/>
                    <a:pt x="349" y="2"/>
                  </a:cubicBezTo>
                  <a:cubicBezTo>
                    <a:pt x="412" y="54"/>
                    <a:pt x="412" y="54"/>
                    <a:pt x="412" y="54"/>
                  </a:cubicBezTo>
                  <a:cubicBezTo>
                    <a:pt x="443" y="43"/>
                    <a:pt x="443" y="43"/>
                    <a:pt x="443" y="43"/>
                  </a:cubicBezTo>
                  <a:cubicBezTo>
                    <a:pt x="469" y="54"/>
                    <a:pt x="469" y="54"/>
                    <a:pt x="469" y="54"/>
                  </a:cubicBezTo>
                  <a:cubicBezTo>
                    <a:pt x="459" y="127"/>
                    <a:pt x="459" y="127"/>
                    <a:pt x="459" y="127"/>
                  </a:cubicBezTo>
                  <a:cubicBezTo>
                    <a:pt x="490" y="169"/>
                    <a:pt x="490" y="169"/>
                    <a:pt x="490" y="169"/>
                  </a:cubicBezTo>
                  <a:cubicBezTo>
                    <a:pt x="485" y="197"/>
                    <a:pt x="485" y="197"/>
                    <a:pt x="485" y="197"/>
                  </a:cubicBezTo>
                  <a:cubicBezTo>
                    <a:pt x="485" y="200"/>
                    <a:pt x="485" y="200"/>
                    <a:pt x="485" y="200"/>
                  </a:cubicBezTo>
                  <a:cubicBezTo>
                    <a:pt x="553" y="268"/>
                    <a:pt x="553" y="268"/>
                    <a:pt x="553" y="268"/>
                  </a:cubicBezTo>
                  <a:lnTo>
                    <a:pt x="553" y="26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" name="กำแพงเพชร">
              <a:extLst>
                <a:ext uri="{FF2B5EF4-FFF2-40B4-BE49-F238E27FC236}">
                  <a16:creationId xmlns:a16="http://schemas.microsoft.com/office/drawing/2014/main" id="{2F7C1503-FF2F-45E7-A566-FD4B3DCB3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999" y="2341253"/>
              <a:ext cx="376744" cy="387717"/>
            </a:xfrm>
            <a:custGeom>
              <a:avLst/>
              <a:gdLst>
                <a:gd name="T0" fmla="*/ 914 w 923"/>
                <a:gd name="T1" fmla="*/ 642 h 950"/>
                <a:gd name="T2" fmla="*/ 923 w 923"/>
                <a:gd name="T3" fmla="*/ 663 h 950"/>
                <a:gd name="T4" fmla="*/ 915 w 923"/>
                <a:gd name="T5" fmla="*/ 678 h 950"/>
                <a:gd name="T6" fmla="*/ 850 w 923"/>
                <a:gd name="T7" fmla="*/ 788 h 950"/>
                <a:gd name="T8" fmla="*/ 814 w 923"/>
                <a:gd name="T9" fmla="*/ 788 h 950"/>
                <a:gd name="T10" fmla="*/ 756 w 923"/>
                <a:gd name="T11" fmla="*/ 819 h 950"/>
                <a:gd name="T12" fmla="*/ 709 w 923"/>
                <a:gd name="T13" fmla="*/ 924 h 950"/>
                <a:gd name="T14" fmla="*/ 636 w 923"/>
                <a:gd name="T15" fmla="*/ 924 h 950"/>
                <a:gd name="T16" fmla="*/ 589 w 923"/>
                <a:gd name="T17" fmla="*/ 950 h 950"/>
                <a:gd name="T18" fmla="*/ 449 w 923"/>
                <a:gd name="T19" fmla="*/ 919 h 950"/>
                <a:gd name="T20" fmla="*/ 407 w 923"/>
                <a:gd name="T21" fmla="*/ 939 h 950"/>
                <a:gd name="T22" fmla="*/ 256 w 923"/>
                <a:gd name="T23" fmla="*/ 939 h 950"/>
                <a:gd name="T24" fmla="*/ 198 w 923"/>
                <a:gd name="T25" fmla="*/ 898 h 950"/>
                <a:gd name="T26" fmla="*/ 125 w 923"/>
                <a:gd name="T27" fmla="*/ 939 h 950"/>
                <a:gd name="T28" fmla="*/ 87 w 923"/>
                <a:gd name="T29" fmla="*/ 930 h 950"/>
                <a:gd name="T30" fmla="*/ 89 w 923"/>
                <a:gd name="T31" fmla="*/ 908 h 950"/>
                <a:gd name="T32" fmla="*/ 73 w 923"/>
                <a:gd name="T33" fmla="*/ 872 h 950"/>
                <a:gd name="T34" fmla="*/ 110 w 923"/>
                <a:gd name="T35" fmla="*/ 783 h 950"/>
                <a:gd name="T36" fmla="*/ 78 w 923"/>
                <a:gd name="T37" fmla="*/ 720 h 950"/>
                <a:gd name="T38" fmla="*/ 47 w 923"/>
                <a:gd name="T39" fmla="*/ 710 h 950"/>
                <a:gd name="T40" fmla="*/ 78 w 923"/>
                <a:gd name="T41" fmla="*/ 647 h 950"/>
                <a:gd name="T42" fmla="*/ 47 w 923"/>
                <a:gd name="T43" fmla="*/ 595 h 950"/>
                <a:gd name="T44" fmla="*/ 57 w 923"/>
                <a:gd name="T45" fmla="*/ 507 h 950"/>
                <a:gd name="T46" fmla="*/ 21 w 923"/>
                <a:gd name="T47" fmla="*/ 486 h 950"/>
                <a:gd name="T48" fmla="*/ 26 w 923"/>
                <a:gd name="T49" fmla="*/ 449 h 950"/>
                <a:gd name="T50" fmla="*/ 0 w 923"/>
                <a:gd name="T51" fmla="*/ 418 h 950"/>
                <a:gd name="T52" fmla="*/ 0 w 923"/>
                <a:gd name="T53" fmla="*/ 397 h 950"/>
                <a:gd name="T54" fmla="*/ 16 w 923"/>
                <a:gd name="T55" fmla="*/ 387 h 950"/>
                <a:gd name="T56" fmla="*/ 42 w 923"/>
                <a:gd name="T57" fmla="*/ 407 h 950"/>
                <a:gd name="T58" fmla="*/ 110 w 923"/>
                <a:gd name="T59" fmla="*/ 407 h 950"/>
                <a:gd name="T60" fmla="*/ 183 w 923"/>
                <a:gd name="T61" fmla="*/ 345 h 950"/>
                <a:gd name="T62" fmla="*/ 224 w 923"/>
                <a:gd name="T63" fmla="*/ 345 h 950"/>
                <a:gd name="T64" fmla="*/ 224 w 923"/>
                <a:gd name="T65" fmla="*/ 256 h 950"/>
                <a:gd name="T66" fmla="*/ 277 w 923"/>
                <a:gd name="T67" fmla="*/ 157 h 950"/>
                <a:gd name="T68" fmla="*/ 266 w 923"/>
                <a:gd name="T69" fmla="*/ 121 h 950"/>
                <a:gd name="T70" fmla="*/ 287 w 923"/>
                <a:gd name="T71" fmla="*/ 89 h 950"/>
                <a:gd name="T72" fmla="*/ 344 w 923"/>
                <a:gd name="T73" fmla="*/ 89 h 950"/>
                <a:gd name="T74" fmla="*/ 350 w 923"/>
                <a:gd name="T75" fmla="*/ 37 h 950"/>
                <a:gd name="T76" fmla="*/ 412 w 923"/>
                <a:gd name="T77" fmla="*/ 37 h 950"/>
                <a:gd name="T78" fmla="*/ 435 w 923"/>
                <a:gd name="T79" fmla="*/ 0 h 950"/>
                <a:gd name="T80" fmla="*/ 438 w 923"/>
                <a:gd name="T81" fmla="*/ 1 h 950"/>
                <a:gd name="T82" fmla="*/ 469 w 923"/>
                <a:gd name="T83" fmla="*/ 84 h 950"/>
                <a:gd name="T84" fmla="*/ 480 w 923"/>
                <a:gd name="T85" fmla="*/ 74 h 950"/>
                <a:gd name="T86" fmla="*/ 490 w 923"/>
                <a:gd name="T87" fmla="*/ 48 h 950"/>
                <a:gd name="T88" fmla="*/ 511 w 923"/>
                <a:gd name="T89" fmla="*/ 53 h 950"/>
                <a:gd name="T90" fmla="*/ 511 w 923"/>
                <a:gd name="T91" fmla="*/ 89 h 950"/>
                <a:gd name="T92" fmla="*/ 553 w 923"/>
                <a:gd name="T93" fmla="*/ 141 h 950"/>
                <a:gd name="T94" fmla="*/ 631 w 923"/>
                <a:gd name="T95" fmla="*/ 178 h 950"/>
                <a:gd name="T96" fmla="*/ 662 w 923"/>
                <a:gd name="T97" fmla="*/ 157 h 950"/>
                <a:gd name="T98" fmla="*/ 689 w 923"/>
                <a:gd name="T99" fmla="*/ 209 h 950"/>
                <a:gd name="T100" fmla="*/ 751 w 923"/>
                <a:gd name="T101" fmla="*/ 173 h 950"/>
                <a:gd name="T102" fmla="*/ 772 w 923"/>
                <a:gd name="T103" fmla="*/ 183 h 950"/>
                <a:gd name="T104" fmla="*/ 772 w 923"/>
                <a:gd name="T105" fmla="*/ 181 h 950"/>
                <a:gd name="T106" fmla="*/ 801 w 923"/>
                <a:gd name="T107" fmla="*/ 255 h 950"/>
                <a:gd name="T108" fmla="*/ 814 w 923"/>
                <a:gd name="T109" fmla="*/ 287 h 950"/>
                <a:gd name="T110" fmla="*/ 871 w 923"/>
                <a:gd name="T111" fmla="*/ 314 h 950"/>
                <a:gd name="T112" fmla="*/ 891 w 923"/>
                <a:gd name="T113" fmla="*/ 315 h 950"/>
                <a:gd name="T114" fmla="*/ 923 w 923"/>
                <a:gd name="T115" fmla="*/ 371 h 950"/>
                <a:gd name="T116" fmla="*/ 866 w 923"/>
                <a:gd name="T117" fmla="*/ 465 h 950"/>
                <a:gd name="T118" fmla="*/ 902 w 923"/>
                <a:gd name="T119" fmla="*/ 538 h 950"/>
                <a:gd name="T120" fmla="*/ 892 w 923"/>
                <a:gd name="T121" fmla="*/ 590 h 950"/>
                <a:gd name="T122" fmla="*/ 914 w 923"/>
                <a:gd name="T123" fmla="*/ 642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23" h="950">
                  <a:moveTo>
                    <a:pt x="914" y="642"/>
                  </a:moveTo>
                  <a:cubicBezTo>
                    <a:pt x="923" y="663"/>
                    <a:pt x="923" y="663"/>
                    <a:pt x="923" y="663"/>
                  </a:cubicBezTo>
                  <a:cubicBezTo>
                    <a:pt x="915" y="678"/>
                    <a:pt x="915" y="678"/>
                    <a:pt x="915" y="678"/>
                  </a:cubicBezTo>
                  <a:cubicBezTo>
                    <a:pt x="850" y="788"/>
                    <a:pt x="850" y="788"/>
                    <a:pt x="850" y="788"/>
                  </a:cubicBezTo>
                  <a:cubicBezTo>
                    <a:pt x="814" y="788"/>
                    <a:pt x="814" y="788"/>
                    <a:pt x="814" y="788"/>
                  </a:cubicBezTo>
                  <a:cubicBezTo>
                    <a:pt x="756" y="819"/>
                    <a:pt x="756" y="819"/>
                    <a:pt x="756" y="819"/>
                  </a:cubicBezTo>
                  <a:cubicBezTo>
                    <a:pt x="709" y="924"/>
                    <a:pt x="709" y="924"/>
                    <a:pt x="709" y="924"/>
                  </a:cubicBezTo>
                  <a:cubicBezTo>
                    <a:pt x="636" y="924"/>
                    <a:pt x="636" y="924"/>
                    <a:pt x="636" y="924"/>
                  </a:cubicBezTo>
                  <a:cubicBezTo>
                    <a:pt x="589" y="950"/>
                    <a:pt x="589" y="950"/>
                    <a:pt x="589" y="950"/>
                  </a:cubicBezTo>
                  <a:cubicBezTo>
                    <a:pt x="449" y="919"/>
                    <a:pt x="449" y="919"/>
                    <a:pt x="449" y="919"/>
                  </a:cubicBezTo>
                  <a:cubicBezTo>
                    <a:pt x="407" y="939"/>
                    <a:pt x="407" y="939"/>
                    <a:pt x="407" y="939"/>
                  </a:cubicBezTo>
                  <a:cubicBezTo>
                    <a:pt x="256" y="939"/>
                    <a:pt x="256" y="939"/>
                    <a:pt x="256" y="939"/>
                  </a:cubicBezTo>
                  <a:cubicBezTo>
                    <a:pt x="198" y="898"/>
                    <a:pt x="198" y="898"/>
                    <a:pt x="198" y="898"/>
                  </a:cubicBezTo>
                  <a:cubicBezTo>
                    <a:pt x="125" y="939"/>
                    <a:pt x="125" y="939"/>
                    <a:pt x="125" y="939"/>
                  </a:cubicBezTo>
                  <a:cubicBezTo>
                    <a:pt x="87" y="930"/>
                    <a:pt x="87" y="930"/>
                    <a:pt x="87" y="930"/>
                  </a:cubicBezTo>
                  <a:cubicBezTo>
                    <a:pt x="89" y="908"/>
                    <a:pt x="89" y="908"/>
                    <a:pt x="89" y="908"/>
                  </a:cubicBezTo>
                  <a:cubicBezTo>
                    <a:pt x="89" y="908"/>
                    <a:pt x="73" y="877"/>
                    <a:pt x="73" y="872"/>
                  </a:cubicBezTo>
                  <a:cubicBezTo>
                    <a:pt x="73" y="866"/>
                    <a:pt x="110" y="783"/>
                    <a:pt x="110" y="783"/>
                  </a:cubicBezTo>
                  <a:cubicBezTo>
                    <a:pt x="78" y="720"/>
                    <a:pt x="78" y="720"/>
                    <a:pt x="78" y="720"/>
                  </a:cubicBezTo>
                  <a:cubicBezTo>
                    <a:pt x="47" y="710"/>
                    <a:pt x="47" y="710"/>
                    <a:pt x="47" y="710"/>
                  </a:cubicBezTo>
                  <a:cubicBezTo>
                    <a:pt x="78" y="647"/>
                    <a:pt x="78" y="647"/>
                    <a:pt x="78" y="647"/>
                  </a:cubicBezTo>
                  <a:cubicBezTo>
                    <a:pt x="47" y="595"/>
                    <a:pt x="47" y="595"/>
                    <a:pt x="47" y="595"/>
                  </a:cubicBezTo>
                  <a:cubicBezTo>
                    <a:pt x="57" y="507"/>
                    <a:pt x="57" y="507"/>
                    <a:pt x="57" y="507"/>
                  </a:cubicBezTo>
                  <a:cubicBezTo>
                    <a:pt x="57" y="507"/>
                    <a:pt x="21" y="491"/>
                    <a:pt x="21" y="486"/>
                  </a:cubicBezTo>
                  <a:cubicBezTo>
                    <a:pt x="21" y="480"/>
                    <a:pt x="26" y="449"/>
                    <a:pt x="26" y="449"/>
                  </a:cubicBezTo>
                  <a:cubicBezTo>
                    <a:pt x="0" y="418"/>
                    <a:pt x="0" y="418"/>
                    <a:pt x="0" y="418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16" y="387"/>
                    <a:pt x="16" y="387"/>
                    <a:pt x="16" y="38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110" y="407"/>
                    <a:pt x="110" y="407"/>
                    <a:pt x="110" y="407"/>
                  </a:cubicBezTo>
                  <a:cubicBezTo>
                    <a:pt x="183" y="345"/>
                    <a:pt x="183" y="345"/>
                    <a:pt x="183" y="345"/>
                  </a:cubicBezTo>
                  <a:cubicBezTo>
                    <a:pt x="224" y="345"/>
                    <a:pt x="224" y="345"/>
                    <a:pt x="224" y="345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77" y="157"/>
                    <a:pt x="277" y="157"/>
                    <a:pt x="277" y="157"/>
                  </a:cubicBezTo>
                  <a:cubicBezTo>
                    <a:pt x="266" y="121"/>
                    <a:pt x="266" y="121"/>
                    <a:pt x="266" y="121"/>
                  </a:cubicBezTo>
                  <a:cubicBezTo>
                    <a:pt x="287" y="89"/>
                    <a:pt x="287" y="89"/>
                    <a:pt x="287" y="89"/>
                  </a:cubicBezTo>
                  <a:cubicBezTo>
                    <a:pt x="344" y="89"/>
                    <a:pt x="344" y="89"/>
                    <a:pt x="344" y="89"/>
                  </a:cubicBezTo>
                  <a:cubicBezTo>
                    <a:pt x="350" y="37"/>
                    <a:pt x="350" y="37"/>
                    <a:pt x="350" y="37"/>
                  </a:cubicBezTo>
                  <a:cubicBezTo>
                    <a:pt x="412" y="37"/>
                    <a:pt x="412" y="37"/>
                    <a:pt x="412" y="37"/>
                  </a:cubicBezTo>
                  <a:cubicBezTo>
                    <a:pt x="435" y="0"/>
                    <a:pt x="435" y="0"/>
                    <a:pt x="435" y="0"/>
                  </a:cubicBezTo>
                  <a:cubicBezTo>
                    <a:pt x="438" y="1"/>
                    <a:pt x="438" y="1"/>
                    <a:pt x="438" y="1"/>
                  </a:cubicBezTo>
                  <a:cubicBezTo>
                    <a:pt x="469" y="84"/>
                    <a:pt x="469" y="84"/>
                    <a:pt x="469" y="84"/>
                  </a:cubicBezTo>
                  <a:cubicBezTo>
                    <a:pt x="480" y="74"/>
                    <a:pt x="480" y="74"/>
                    <a:pt x="480" y="74"/>
                  </a:cubicBezTo>
                  <a:cubicBezTo>
                    <a:pt x="490" y="48"/>
                    <a:pt x="490" y="48"/>
                    <a:pt x="490" y="48"/>
                  </a:cubicBezTo>
                  <a:cubicBezTo>
                    <a:pt x="511" y="53"/>
                    <a:pt x="511" y="53"/>
                    <a:pt x="511" y="53"/>
                  </a:cubicBezTo>
                  <a:cubicBezTo>
                    <a:pt x="511" y="89"/>
                    <a:pt x="511" y="89"/>
                    <a:pt x="511" y="89"/>
                  </a:cubicBezTo>
                  <a:cubicBezTo>
                    <a:pt x="553" y="141"/>
                    <a:pt x="553" y="141"/>
                    <a:pt x="553" y="141"/>
                  </a:cubicBezTo>
                  <a:cubicBezTo>
                    <a:pt x="631" y="178"/>
                    <a:pt x="631" y="178"/>
                    <a:pt x="631" y="178"/>
                  </a:cubicBezTo>
                  <a:cubicBezTo>
                    <a:pt x="662" y="157"/>
                    <a:pt x="662" y="157"/>
                    <a:pt x="662" y="157"/>
                  </a:cubicBezTo>
                  <a:cubicBezTo>
                    <a:pt x="689" y="209"/>
                    <a:pt x="689" y="209"/>
                    <a:pt x="689" y="209"/>
                  </a:cubicBezTo>
                  <a:cubicBezTo>
                    <a:pt x="689" y="209"/>
                    <a:pt x="746" y="173"/>
                    <a:pt x="751" y="173"/>
                  </a:cubicBezTo>
                  <a:cubicBezTo>
                    <a:pt x="756" y="173"/>
                    <a:pt x="772" y="183"/>
                    <a:pt x="772" y="183"/>
                  </a:cubicBezTo>
                  <a:cubicBezTo>
                    <a:pt x="772" y="181"/>
                    <a:pt x="772" y="181"/>
                    <a:pt x="772" y="181"/>
                  </a:cubicBezTo>
                  <a:cubicBezTo>
                    <a:pt x="801" y="255"/>
                    <a:pt x="801" y="255"/>
                    <a:pt x="801" y="255"/>
                  </a:cubicBezTo>
                  <a:cubicBezTo>
                    <a:pt x="814" y="287"/>
                    <a:pt x="814" y="287"/>
                    <a:pt x="814" y="287"/>
                  </a:cubicBezTo>
                  <a:cubicBezTo>
                    <a:pt x="871" y="314"/>
                    <a:pt x="871" y="314"/>
                    <a:pt x="871" y="314"/>
                  </a:cubicBezTo>
                  <a:cubicBezTo>
                    <a:pt x="871" y="314"/>
                    <a:pt x="880" y="314"/>
                    <a:pt x="891" y="315"/>
                  </a:cubicBezTo>
                  <a:cubicBezTo>
                    <a:pt x="923" y="371"/>
                    <a:pt x="923" y="371"/>
                    <a:pt x="923" y="371"/>
                  </a:cubicBezTo>
                  <a:cubicBezTo>
                    <a:pt x="866" y="465"/>
                    <a:pt x="866" y="465"/>
                    <a:pt x="866" y="465"/>
                  </a:cubicBezTo>
                  <a:cubicBezTo>
                    <a:pt x="902" y="538"/>
                    <a:pt x="902" y="538"/>
                    <a:pt x="902" y="538"/>
                  </a:cubicBezTo>
                  <a:cubicBezTo>
                    <a:pt x="892" y="590"/>
                    <a:pt x="892" y="590"/>
                    <a:pt x="892" y="590"/>
                  </a:cubicBezTo>
                  <a:lnTo>
                    <a:pt x="914" y="64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" name="กรุงเทพมหานคร">
              <a:extLst>
                <a:ext uri="{FF2B5EF4-FFF2-40B4-BE49-F238E27FC236}">
                  <a16:creationId xmlns:a16="http://schemas.microsoft.com/office/drawing/2014/main" id="{E0F78E92-0061-4319-B169-EB2B7BB31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158" y="3451367"/>
              <a:ext cx="223120" cy="171912"/>
            </a:xfrm>
            <a:custGeom>
              <a:avLst/>
              <a:gdLst>
                <a:gd name="T0" fmla="*/ 542 w 542"/>
                <a:gd name="T1" fmla="*/ 120 h 418"/>
                <a:gd name="T2" fmla="*/ 470 w 542"/>
                <a:gd name="T3" fmla="*/ 227 h 418"/>
                <a:gd name="T4" fmla="*/ 349 w 542"/>
                <a:gd name="T5" fmla="*/ 209 h 418"/>
                <a:gd name="T6" fmla="*/ 333 w 542"/>
                <a:gd name="T7" fmla="*/ 271 h 418"/>
                <a:gd name="T8" fmla="*/ 271 w 542"/>
                <a:gd name="T9" fmla="*/ 276 h 418"/>
                <a:gd name="T10" fmla="*/ 240 w 542"/>
                <a:gd name="T11" fmla="*/ 261 h 418"/>
                <a:gd name="T12" fmla="*/ 229 w 542"/>
                <a:gd name="T13" fmla="*/ 229 h 418"/>
                <a:gd name="T14" fmla="*/ 208 w 542"/>
                <a:gd name="T15" fmla="*/ 229 h 418"/>
                <a:gd name="T16" fmla="*/ 198 w 542"/>
                <a:gd name="T17" fmla="*/ 250 h 418"/>
                <a:gd name="T18" fmla="*/ 177 w 542"/>
                <a:gd name="T19" fmla="*/ 271 h 418"/>
                <a:gd name="T20" fmla="*/ 182 w 542"/>
                <a:gd name="T21" fmla="*/ 302 h 418"/>
                <a:gd name="T22" fmla="*/ 172 w 542"/>
                <a:gd name="T23" fmla="*/ 334 h 418"/>
                <a:gd name="T24" fmla="*/ 146 w 542"/>
                <a:gd name="T25" fmla="*/ 334 h 418"/>
                <a:gd name="T26" fmla="*/ 125 w 542"/>
                <a:gd name="T27" fmla="*/ 313 h 418"/>
                <a:gd name="T28" fmla="*/ 109 w 542"/>
                <a:gd name="T29" fmla="*/ 329 h 418"/>
                <a:gd name="T30" fmla="*/ 120 w 542"/>
                <a:gd name="T31" fmla="*/ 370 h 418"/>
                <a:gd name="T32" fmla="*/ 116 w 542"/>
                <a:gd name="T33" fmla="*/ 410 h 418"/>
                <a:gd name="T34" fmla="*/ 114 w 542"/>
                <a:gd name="T35" fmla="*/ 410 h 418"/>
                <a:gd name="T36" fmla="*/ 104 w 542"/>
                <a:gd name="T37" fmla="*/ 414 h 418"/>
                <a:gd name="T38" fmla="*/ 94 w 542"/>
                <a:gd name="T39" fmla="*/ 418 h 418"/>
                <a:gd name="T40" fmla="*/ 74 w 542"/>
                <a:gd name="T41" fmla="*/ 418 h 418"/>
                <a:gd name="T42" fmla="*/ 78 w 542"/>
                <a:gd name="T43" fmla="*/ 370 h 418"/>
                <a:gd name="T44" fmla="*/ 57 w 542"/>
                <a:gd name="T45" fmla="*/ 344 h 418"/>
                <a:gd name="T46" fmla="*/ 47 w 542"/>
                <a:gd name="T47" fmla="*/ 308 h 418"/>
                <a:gd name="T48" fmla="*/ 15 w 542"/>
                <a:gd name="T49" fmla="*/ 276 h 418"/>
                <a:gd name="T50" fmla="*/ 14 w 542"/>
                <a:gd name="T51" fmla="*/ 262 h 418"/>
                <a:gd name="T52" fmla="*/ 10 w 542"/>
                <a:gd name="T53" fmla="*/ 219 h 418"/>
                <a:gd name="T54" fmla="*/ 6 w 542"/>
                <a:gd name="T55" fmla="*/ 213 h 418"/>
                <a:gd name="T56" fmla="*/ 0 w 542"/>
                <a:gd name="T57" fmla="*/ 203 h 418"/>
                <a:gd name="T58" fmla="*/ 11 w 542"/>
                <a:gd name="T59" fmla="*/ 127 h 418"/>
                <a:gd name="T60" fmla="*/ 17 w 542"/>
                <a:gd name="T61" fmla="*/ 128 h 418"/>
                <a:gd name="T62" fmla="*/ 20 w 542"/>
                <a:gd name="T63" fmla="*/ 128 h 418"/>
                <a:gd name="T64" fmla="*/ 28 w 542"/>
                <a:gd name="T65" fmla="*/ 128 h 418"/>
                <a:gd name="T66" fmla="*/ 33 w 542"/>
                <a:gd name="T67" fmla="*/ 129 h 418"/>
                <a:gd name="T68" fmla="*/ 34 w 542"/>
                <a:gd name="T69" fmla="*/ 129 h 418"/>
                <a:gd name="T70" fmla="*/ 42 w 542"/>
                <a:gd name="T71" fmla="*/ 129 h 418"/>
                <a:gd name="T72" fmla="*/ 87 w 542"/>
                <a:gd name="T73" fmla="*/ 130 h 418"/>
                <a:gd name="T74" fmla="*/ 91 w 542"/>
                <a:gd name="T75" fmla="*/ 130 h 418"/>
                <a:gd name="T76" fmla="*/ 125 w 542"/>
                <a:gd name="T77" fmla="*/ 130 h 418"/>
                <a:gd name="T78" fmla="*/ 156 w 542"/>
                <a:gd name="T79" fmla="*/ 141 h 418"/>
                <a:gd name="T80" fmla="*/ 177 w 542"/>
                <a:gd name="T81" fmla="*/ 109 h 418"/>
                <a:gd name="T82" fmla="*/ 215 w 542"/>
                <a:gd name="T83" fmla="*/ 0 h 418"/>
                <a:gd name="T84" fmla="*/ 245 w 542"/>
                <a:gd name="T85" fmla="*/ 0 h 418"/>
                <a:gd name="T86" fmla="*/ 286 w 542"/>
                <a:gd name="T87" fmla="*/ 36 h 418"/>
                <a:gd name="T88" fmla="*/ 391 w 542"/>
                <a:gd name="T89" fmla="*/ 36 h 418"/>
                <a:gd name="T90" fmla="*/ 412 w 542"/>
                <a:gd name="T91" fmla="*/ 16 h 418"/>
                <a:gd name="T92" fmla="*/ 438 w 542"/>
                <a:gd name="T93" fmla="*/ 26 h 418"/>
                <a:gd name="T94" fmla="*/ 518 w 542"/>
                <a:gd name="T95" fmla="*/ 7 h 418"/>
                <a:gd name="T96" fmla="*/ 506 w 542"/>
                <a:gd name="T97" fmla="*/ 83 h 418"/>
                <a:gd name="T98" fmla="*/ 542 w 542"/>
                <a:gd name="T99" fmla="*/ 12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2" h="418">
                  <a:moveTo>
                    <a:pt x="542" y="120"/>
                  </a:moveTo>
                  <a:cubicBezTo>
                    <a:pt x="470" y="227"/>
                    <a:pt x="470" y="227"/>
                    <a:pt x="470" y="227"/>
                  </a:cubicBezTo>
                  <a:cubicBezTo>
                    <a:pt x="349" y="209"/>
                    <a:pt x="349" y="209"/>
                    <a:pt x="349" y="209"/>
                  </a:cubicBezTo>
                  <a:cubicBezTo>
                    <a:pt x="333" y="271"/>
                    <a:pt x="333" y="271"/>
                    <a:pt x="333" y="271"/>
                  </a:cubicBezTo>
                  <a:cubicBezTo>
                    <a:pt x="271" y="276"/>
                    <a:pt x="271" y="276"/>
                    <a:pt x="271" y="276"/>
                  </a:cubicBezTo>
                  <a:cubicBezTo>
                    <a:pt x="240" y="261"/>
                    <a:pt x="240" y="261"/>
                    <a:pt x="240" y="261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08" y="229"/>
                    <a:pt x="208" y="229"/>
                    <a:pt x="208" y="229"/>
                  </a:cubicBezTo>
                  <a:cubicBezTo>
                    <a:pt x="198" y="250"/>
                    <a:pt x="198" y="250"/>
                    <a:pt x="198" y="250"/>
                  </a:cubicBezTo>
                  <a:cubicBezTo>
                    <a:pt x="177" y="271"/>
                    <a:pt x="177" y="271"/>
                    <a:pt x="177" y="271"/>
                  </a:cubicBezTo>
                  <a:cubicBezTo>
                    <a:pt x="182" y="302"/>
                    <a:pt x="182" y="302"/>
                    <a:pt x="182" y="302"/>
                  </a:cubicBezTo>
                  <a:cubicBezTo>
                    <a:pt x="172" y="334"/>
                    <a:pt x="172" y="334"/>
                    <a:pt x="172" y="334"/>
                  </a:cubicBezTo>
                  <a:cubicBezTo>
                    <a:pt x="146" y="334"/>
                    <a:pt x="146" y="334"/>
                    <a:pt x="146" y="334"/>
                  </a:cubicBezTo>
                  <a:cubicBezTo>
                    <a:pt x="125" y="313"/>
                    <a:pt x="125" y="313"/>
                    <a:pt x="125" y="313"/>
                  </a:cubicBezTo>
                  <a:cubicBezTo>
                    <a:pt x="109" y="329"/>
                    <a:pt x="109" y="329"/>
                    <a:pt x="109" y="329"/>
                  </a:cubicBezTo>
                  <a:cubicBezTo>
                    <a:pt x="120" y="370"/>
                    <a:pt x="120" y="370"/>
                    <a:pt x="120" y="370"/>
                  </a:cubicBezTo>
                  <a:cubicBezTo>
                    <a:pt x="116" y="410"/>
                    <a:pt x="116" y="410"/>
                    <a:pt x="116" y="410"/>
                  </a:cubicBezTo>
                  <a:cubicBezTo>
                    <a:pt x="114" y="410"/>
                    <a:pt x="114" y="410"/>
                    <a:pt x="114" y="410"/>
                  </a:cubicBezTo>
                  <a:cubicBezTo>
                    <a:pt x="104" y="414"/>
                    <a:pt x="104" y="414"/>
                    <a:pt x="104" y="414"/>
                  </a:cubicBezTo>
                  <a:cubicBezTo>
                    <a:pt x="94" y="418"/>
                    <a:pt x="94" y="418"/>
                    <a:pt x="94" y="418"/>
                  </a:cubicBezTo>
                  <a:cubicBezTo>
                    <a:pt x="74" y="418"/>
                    <a:pt x="74" y="418"/>
                    <a:pt x="74" y="418"/>
                  </a:cubicBezTo>
                  <a:cubicBezTo>
                    <a:pt x="78" y="370"/>
                    <a:pt x="78" y="370"/>
                    <a:pt x="78" y="370"/>
                  </a:cubicBezTo>
                  <a:cubicBezTo>
                    <a:pt x="57" y="344"/>
                    <a:pt x="57" y="344"/>
                    <a:pt x="57" y="344"/>
                  </a:cubicBezTo>
                  <a:cubicBezTo>
                    <a:pt x="47" y="308"/>
                    <a:pt x="47" y="308"/>
                    <a:pt x="47" y="308"/>
                  </a:cubicBezTo>
                  <a:cubicBezTo>
                    <a:pt x="15" y="276"/>
                    <a:pt x="15" y="276"/>
                    <a:pt x="15" y="276"/>
                  </a:cubicBezTo>
                  <a:cubicBezTo>
                    <a:pt x="14" y="262"/>
                    <a:pt x="14" y="262"/>
                    <a:pt x="14" y="262"/>
                  </a:cubicBezTo>
                  <a:cubicBezTo>
                    <a:pt x="10" y="219"/>
                    <a:pt x="10" y="219"/>
                    <a:pt x="10" y="219"/>
                  </a:cubicBezTo>
                  <a:cubicBezTo>
                    <a:pt x="6" y="213"/>
                    <a:pt x="6" y="213"/>
                    <a:pt x="6" y="21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13" y="127"/>
                    <a:pt x="15" y="127"/>
                    <a:pt x="17" y="128"/>
                  </a:cubicBezTo>
                  <a:cubicBezTo>
                    <a:pt x="18" y="128"/>
                    <a:pt x="19" y="128"/>
                    <a:pt x="20" y="128"/>
                  </a:cubicBezTo>
                  <a:cubicBezTo>
                    <a:pt x="23" y="128"/>
                    <a:pt x="25" y="128"/>
                    <a:pt x="28" y="128"/>
                  </a:cubicBezTo>
                  <a:cubicBezTo>
                    <a:pt x="30" y="128"/>
                    <a:pt x="31" y="128"/>
                    <a:pt x="33" y="129"/>
                  </a:cubicBezTo>
                  <a:cubicBezTo>
                    <a:pt x="33" y="129"/>
                    <a:pt x="34" y="129"/>
                    <a:pt x="34" y="129"/>
                  </a:cubicBezTo>
                  <a:cubicBezTo>
                    <a:pt x="37" y="129"/>
                    <a:pt x="39" y="129"/>
                    <a:pt x="42" y="129"/>
                  </a:cubicBezTo>
                  <a:cubicBezTo>
                    <a:pt x="56" y="130"/>
                    <a:pt x="72" y="130"/>
                    <a:pt x="87" y="130"/>
                  </a:cubicBezTo>
                  <a:cubicBezTo>
                    <a:pt x="88" y="130"/>
                    <a:pt x="90" y="130"/>
                    <a:pt x="91" y="130"/>
                  </a:cubicBezTo>
                  <a:cubicBezTo>
                    <a:pt x="109" y="130"/>
                    <a:pt x="123" y="130"/>
                    <a:pt x="125" y="130"/>
                  </a:cubicBezTo>
                  <a:cubicBezTo>
                    <a:pt x="130" y="130"/>
                    <a:pt x="156" y="141"/>
                    <a:pt x="156" y="141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86" y="36"/>
                    <a:pt x="286" y="36"/>
                    <a:pt x="286" y="36"/>
                  </a:cubicBezTo>
                  <a:cubicBezTo>
                    <a:pt x="391" y="36"/>
                    <a:pt x="391" y="36"/>
                    <a:pt x="391" y="36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2" y="16"/>
                    <a:pt x="432" y="26"/>
                    <a:pt x="438" y="26"/>
                  </a:cubicBezTo>
                  <a:cubicBezTo>
                    <a:pt x="442" y="26"/>
                    <a:pt x="504" y="11"/>
                    <a:pt x="518" y="7"/>
                  </a:cubicBezTo>
                  <a:cubicBezTo>
                    <a:pt x="506" y="83"/>
                    <a:pt x="506" y="83"/>
                    <a:pt x="506" y="83"/>
                  </a:cubicBezTo>
                  <a:lnTo>
                    <a:pt x="542" y="1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" name="อำนาจเจริญ">
              <a:extLst>
                <a:ext uri="{FF2B5EF4-FFF2-40B4-BE49-F238E27FC236}">
                  <a16:creationId xmlns:a16="http://schemas.microsoft.com/office/drawing/2014/main" id="{1B4EACA1-1D5F-4411-81C4-02A0BA537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530" y="2580833"/>
              <a:ext cx="228607" cy="274328"/>
            </a:xfrm>
            <a:custGeom>
              <a:avLst/>
              <a:gdLst>
                <a:gd name="T0" fmla="*/ 517 w 555"/>
                <a:gd name="T1" fmla="*/ 223 h 672"/>
                <a:gd name="T2" fmla="*/ 537 w 555"/>
                <a:gd name="T3" fmla="*/ 275 h 672"/>
                <a:gd name="T4" fmla="*/ 475 w 555"/>
                <a:gd name="T5" fmla="*/ 379 h 672"/>
                <a:gd name="T6" fmla="*/ 475 w 555"/>
                <a:gd name="T7" fmla="*/ 447 h 672"/>
                <a:gd name="T8" fmla="*/ 433 w 555"/>
                <a:gd name="T9" fmla="*/ 468 h 672"/>
                <a:gd name="T10" fmla="*/ 430 w 555"/>
                <a:gd name="T11" fmla="*/ 486 h 672"/>
                <a:gd name="T12" fmla="*/ 430 w 555"/>
                <a:gd name="T13" fmla="*/ 486 h 672"/>
                <a:gd name="T14" fmla="*/ 417 w 555"/>
                <a:gd name="T15" fmla="*/ 562 h 672"/>
                <a:gd name="T16" fmla="*/ 446 w 555"/>
                <a:gd name="T17" fmla="*/ 581 h 672"/>
                <a:gd name="T18" fmla="*/ 449 w 555"/>
                <a:gd name="T19" fmla="*/ 599 h 672"/>
                <a:gd name="T20" fmla="*/ 449 w 555"/>
                <a:gd name="T21" fmla="*/ 619 h 672"/>
                <a:gd name="T22" fmla="*/ 402 w 555"/>
                <a:gd name="T23" fmla="*/ 651 h 672"/>
                <a:gd name="T24" fmla="*/ 329 w 555"/>
                <a:gd name="T25" fmla="*/ 619 h 672"/>
                <a:gd name="T26" fmla="*/ 303 w 555"/>
                <a:gd name="T27" fmla="*/ 583 h 672"/>
                <a:gd name="T28" fmla="*/ 209 w 555"/>
                <a:gd name="T29" fmla="*/ 562 h 672"/>
                <a:gd name="T30" fmla="*/ 146 w 555"/>
                <a:gd name="T31" fmla="*/ 614 h 672"/>
                <a:gd name="T32" fmla="*/ 136 w 555"/>
                <a:gd name="T33" fmla="*/ 672 h 672"/>
                <a:gd name="T34" fmla="*/ 103 w 555"/>
                <a:gd name="T35" fmla="*/ 658 h 672"/>
                <a:gd name="T36" fmla="*/ 47 w 555"/>
                <a:gd name="T37" fmla="*/ 635 h 672"/>
                <a:gd name="T38" fmla="*/ 0 w 555"/>
                <a:gd name="T39" fmla="*/ 489 h 672"/>
                <a:gd name="T40" fmla="*/ 26 w 555"/>
                <a:gd name="T41" fmla="*/ 353 h 672"/>
                <a:gd name="T42" fmla="*/ 94 w 555"/>
                <a:gd name="T43" fmla="*/ 280 h 672"/>
                <a:gd name="T44" fmla="*/ 99 w 555"/>
                <a:gd name="T45" fmla="*/ 197 h 672"/>
                <a:gd name="T46" fmla="*/ 204 w 555"/>
                <a:gd name="T47" fmla="*/ 134 h 672"/>
                <a:gd name="T48" fmla="*/ 334 w 555"/>
                <a:gd name="T49" fmla="*/ 171 h 672"/>
                <a:gd name="T50" fmla="*/ 350 w 555"/>
                <a:gd name="T51" fmla="*/ 155 h 672"/>
                <a:gd name="T52" fmla="*/ 339 w 555"/>
                <a:gd name="T53" fmla="*/ 88 h 672"/>
                <a:gd name="T54" fmla="*/ 350 w 555"/>
                <a:gd name="T55" fmla="*/ 87 h 672"/>
                <a:gd name="T56" fmla="*/ 350 w 555"/>
                <a:gd name="T57" fmla="*/ 87 h 672"/>
                <a:gd name="T58" fmla="*/ 357 w 555"/>
                <a:gd name="T59" fmla="*/ 80 h 672"/>
                <a:gd name="T60" fmla="*/ 359 w 555"/>
                <a:gd name="T61" fmla="*/ 79 h 672"/>
                <a:gd name="T62" fmla="*/ 391 w 555"/>
                <a:gd name="T63" fmla="*/ 56 h 672"/>
                <a:gd name="T64" fmla="*/ 407 w 555"/>
                <a:gd name="T65" fmla="*/ 46 h 672"/>
                <a:gd name="T66" fmla="*/ 438 w 555"/>
                <a:gd name="T67" fmla="*/ 20 h 672"/>
                <a:gd name="T68" fmla="*/ 464 w 555"/>
                <a:gd name="T69" fmla="*/ 20 h 672"/>
                <a:gd name="T70" fmla="*/ 488 w 555"/>
                <a:gd name="T71" fmla="*/ 0 h 672"/>
                <a:gd name="T72" fmla="*/ 527 w 555"/>
                <a:gd name="T73" fmla="*/ 33 h 672"/>
                <a:gd name="T74" fmla="*/ 527 w 555"/>
                <a:gd name="T75" fmla="*/ 93 h 672"/>
                <a:gd name="T76" fmla="*/ 547 w 555"/>
                <a:gd name="T77" fmla="*/ 156 h 672"/>
                <a:gd name="T78" fmla="*/ 549 w 555"/>
                <a:gd name="T79" fmla="*/ 161 h 672"/>
                <a:gd name="T80" fmla="*/ 550 w 555"/>
                <a:gd name="T81" fmla="*/ 162 h 672"/>
                <a:gd name="T82" fmla="*/ 551 w 555"/>
                <a:gd name="T83" fmla="*/ 164 h 672"/>
                <a:gd name="T84" fmla="*/ 551 w 555"/>
                <a:gd name="T85" fmla="*/ 165 h 672"/>
                <a:gd name="T86" fmla="*/ 555 w 555"/>
                <a:gd name="T87" fmla="*/ 166 h 672"/>
                <a:gd name="T88" fmla="*/ 517 w 555"/>
                <a:gd name="T89" fmla="*/ 223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55" h="672">
                  <a:moveTo>
                    <a:pt x="517" y="223"/>
                  </a:moveTo>
                  <a:cubicBezTo>
                    <a:pt x="537" y="275"/>
                    <a:pt x="537" y="275"/>
                    <a:pt x="537" y="275"/>
                  </a:cubicBezTo>
                  <a:cubicBezTo>
                    <a:pt x="475" y="379"/>
                    <a:pt x="475" y="379"/>
                    <a:pt x="475" y="379"/>
                  </a:cubicBezTo>
                  <a:cubicBezTo>
                    <a:pt x="475" y="447"/>
                    <a:pt x="475" y="447"/>
                    <a:pt x="475" y="447"/>
                  </a:cubicBezTo>
                  <a:cubicBezTo>
                    <a:pt x="433" y="468"/>
                    <a:pt x="433" y="468"/>
                    <a:pt x="433" y="468"/>
                  </a:cubicBezTo>
                  <a:cubicBezTo>
                    <a:pt x="430" y="486"/>
                    <a:pt x="430" y="486"/>
                    <a:pt x="430" y="486"/>
                  </a:cubicBezTo>
                  <a:cubicBezTo>
                    <a:pt x="430" y="486"/>
                    <a:pt x="430" y="486"/>
                    <a:pt x="430" y="486"/>
                  </a:cubicBezTo>
                  <a:cubicBezTo>
                    <a:pt x="417" y="562"/>
                    <a:pt x="417" y="562"/>
                    <a:pt x="417" y="562"/>
                  </a:cubicBezTo>
                  <a:cubicBezTo>
                    <a:pt x="446" y="581"/>
                    <a:pt x="446" y="581"/>
                    <a:pt x="446" y="581"/>
                  </a:cubicBezTo>
                  <a:cubicBezTo>
                    <a:pt x="449" y="599"/>
                    <a:pt x="449" y="599"/>
                    <a:pt x="449" y="599"/>
                  </a:cubicBezTo>
                  <a:cubicBezTo>
                    <a:pt x="449" y="619"/>
                    <a:pt x="449" y="619"/>
                    <a:pt x="449" y="619"/>
                  </a:cubicBezTo>
                  <a:cubicBezTo>
                    <a:pt x="402" y="651"/>
                    <a:pt x="402" y="651"/>
                    <a:pt x="402" y="651"/>
                  </a:cubicBezTo>
                  <a:cubicBezTo>
                    <a:pt x="329" y="619"/>
                    <a:pt x="329" y="619"/>
                    <a:pt x="329" y="619"/>
                  </a:cubicBezTo>
                  <a:cubicBezTo>
                    <a:pt x="303" y="583"/>
                    <a:pt x="303" y="583"/>
                    <a:pt x="303" y="583"/>
                  </a:cubicBezTo>
                  <a:cubicBezTo>
                    <a:pt x="209" y="562"/>
                    <a:pt x="209" y="562"/>
                    <a:pt x="209" y="562"/>
                  </a:cubicBezTo>
                  <a:cubicBezTo>
                    <a:pt x="146" y="614"/>
                    <a:pt x="146" y="614"/>
                    <a:pt x="146" y="614"/>
                  </a:cubicBezTo>
                  <a:cubicBezTo>
                    <a:pt x="136" y="672"/>
                    <a:pt x="136" y="672"/>
                    <a:pt x="136" y="672"/>
                  </a:cubicBezTo>
                  <a:cubicBezTo>
                    <a:pt x="103" y="658"/>
                    <a:pt x="103" y="658"/>
                    <a:pt x="103" y="658"/>
                  </a:cubicBezTo>
                  <a:cubicBezTo>
                    <a:pt x="47" y="635"/>
                    <a:pt x="47" y="635"/>
                    <a:pt x="47" y="635"/>
                  </a:cubicBezTo>
                  <a:cubicBezTo>
                    <a:pt x="0" y="489"/>
                    <a:pt x="0" y="489"/>
                    <a:pt x="0" y="489"/>
                  </a:cubicBezTo>
                  <a:cubicBezTo>
                    <a:pt x="26" y="353"/>
                    <a:pt x="26" y="353"/>
                    <a:pt x="26" y="353"/>
                  </a:cubicBezTo>
                  <a:cubicBezTo>
                    <a:pt x="94" y="280"/>
                    <a:pt x="94" y="280"/>
                    <a:pt x="94" y="280"/>
                  </a:cubicBezTo>
                  <a:cubicBezTo>
                    <a:pt x="99" y="197"/>
                    <a:pt x="99" y="197"/>
                    <a:pt x="99" y="197"/>
                  </a:cubicBezTo>
                  <a:cubicBezTo>
                    <a:pt x="204" y="134"/>
                    <a:pt x="204" y="134"/>
                    <a:pt x="204" y="134"/>
                  </a:cubicBezTo>
                  <a:cubicBezTo>
                    <a:pt x="334" y="171"/>
                    <a:pt x="334" y="171"/>
                    <a:pt x="334" y="171"/>
                  </a:cubicBezTo>
                  <a:cubicBezTo>
                    <a:pt x="350" y="155"/>
                    <a:pt x="350" y="155"/>
                    <a:pt x="350" y="155"/>
                  </a:cubicBezTo>
                  <a:cubicBezTo>
                    <a:pt x="339" y="88"/>
                    <a:pt x="339" y="88"/>
                    <a:pt x="339" y="88"/>
                  </a:cubicBezTo>
                  <a:cubicBezTo>
                    <a:pt x="345" y="89"/>
                    <a:pt x="350" y="89"/>
                    <a:pt x="350" y="87"/>
                  </a:cubicBezTo>
                  <a:cubicBezTo>
                    <a:pt x="350" y="87"/>
                    <a:pt x="350" y="87"/>
                    <a:pt x="350" y="87"/>
                  </a:cubicBezTo>
                  <a:cubicBezTo>
                    <a:pt x="350" y="85"/>
                    <a:pt x="353" y="83"/>
                    <a:pt x="357" y="80"/>
                  </a:cubicBezTo>
                  <a:cubicBezTo>
                    <a:pt x="358" y="79"/>
                    <a:pt x="358" y="79"/>
                    <a:pt x="359" y="79"/>
                  </a:cubicBezTo>
                  <a:cubicBezTo>
                    <a:pt x="367" y="72"/>
                    <a:pt x="381" y="63"/>
                    <a:pt x="391" y="56"/>
                  </a:cubicBezTo>
                  <a:cubicBezTo>
                    <a:pt x="400" y="50"/>
                    <a:pt x="407" y="46"/>
                    <a:pt x="407" y="46"/>
                  </a:cubicBezTo>
                  <a:cubicBezTo>
                    <a:pt x="438" y="20"/>
                    <a:pt x="438" y="20"/>
                    <a:pt x="438" y="20"/>
                  </a:cubicBezTo>
                  <a:cubicBezTo>
                    <a:pt x="464" y="20"/>
                    <a:pt x="464" y="20"/>
                    <a:pt x="464" y="2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27" y="33"/>
                    <a:pt x="527" y="33"/>
                    <a:pt x="527" y="33"/>
                  </a:cubicBezTo>
                  <a:cubicBezTo>
                    <a:pt x="527" y="33"/>
                    <a:pt x="535" y="81"/>
                    <a:pt x="527" y="93"/>
                  </a:cubicBezTo>
                  <a:cubicBezTo>
                    <a:pt x="521" y="102"/>
                    <a:pt x="538" y="139"/>
                    <a:pt x="547" y="156"/>
                  </a:cubicBezTo>
                  <a:cubicBezTo>
                    <a:pt x="547" y="158"/>
                    <a:pt x="548" y="159"/>
                    <a:pt x="549" y="161"/>
                  </a:cubicBezTo>
                  <a:cubicBezTo>
                    <a:pt x="549" y="161"/>
                    <a:pt x="549" y="162"/>
                    <a:pt x="550" y="162"/>
                  </a:cubicBezTo>
                  <a:cubicBezTo>
                    <a:pt x="550" y="163"/>
                    <a:pt x="550" y="164"/>
                    <a:pt x="551" y="164"/>
                  </a:cubicBezTo>
                  <a:cubicBezTo>
                    <a:pt x="551" y="165"/>
                    <a:pt x="551" y="165"/>
                    <a:pt x="551" y="165"/>
                  </a:cubicBezTo>
                  <a:cubicBezTo>
                    <a:pt x="555" y="166"/>
                    <a:pt x="555" y="166"/>
                    <a:pt x="555" y="166"/>
                  </a:cubicBezTo>
                  <a:lnTo>
                    <a:pt x="517" y="22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" name="อุบลราชธานี">
              <a:extLst>
                <a:ext uri="{FF2B5EF4-FFF2-40B4-BE49-F238E27FC236}">
                  <a16:creationId xmlns:a16="http://schemas.microsoft.com/office/drawing/2014/main" id="{1B4A1A08-89D3-4924-A0A1-02276B7AA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069" y="2648501"/>
              <a:ext cx="453556" cy="702280"/>
            </a:xfrm>
            <a:custGeom>
              <a:avLst/>
              <a:gdLst>
                <a:gd name="T0" fmla="*/ 1069 w 1109"/>
                <a:gd name="T1" fmla="*/ 535 h 1720"/>
                <a:gd name="T2" fmla="*/ 1041 w 1109"/>
                <a:gd name="T3" fmla="*/ 647 h 1720"/>
                <a:gd name="T4" fmla="*/ 961 w 1109"/>
                <a:gd name="T5" fmla="*/ 683 h 1720"/>
                <a:gd name="T6" fmla="*/ 1065 w 1109"/>
                <a:gd name="T7" fmla="*/ 707 h 1720"/>
                <a:gd name="T8" fmla="*/ 1005 w 1109"/>
                <a:gd name="T9" fmla="*/ 787 h 1720"/>
                <a:gd name="T10" fmla="*/ 985 w 1109"/>
                <a:gd name="T11" fmla="*/ 871 h 1720"/>
                <a:gd name="T12" fmla="*/ 1001 w 1109"/>
                <a:gd name="T13" fmla="*/ 923 h 1720"/>
                <a:gd name="T14" fmla="*/ 1041 w 1109"/>
                <a:gd name="T15" fmla="*/ 943 h 1720"/>
                <a:gd name="T16" fmla="*/ 1097 w 1109"/>
                <a:gd name="T17" fmla="*/ 1027 h 1720"/>
                <a:gd name="T18" fmla="*/ 1037 w 1109"/>
                <a:gd name="T19" fmla="*/ 1047 h 1720"/>
                <a:gd name="T20" fmla="*/ 1061 w 1109"/>
                <a:gd name="T21" fmla="*/ 1111 h 1720"/>
                <a:gd name="T22" fmla="*/ 1037 w 1109"/>
                <a:gd name="T23" fmla="*/ 1159 h 1720"/>
                <a:gd name="T24" fmla="*/ 1005 w 1109"/>
                <a:gd name="T25" fmla="*/ 1336 h 1720"/>
                <a:gd name="T26" fmla="*/ 1025 w 1109"/>
                <a:gd name="T27" fmla="*/ 1416 h 1720"/>
                <a:gd name="T28" fmla="*/ 929 w 1109"/>
                <a:gd name="T29" fmla="*/ 1536 h 1720"/>
                <a:gd name="T30" fmla="*/ 889 w 1109"/>
                <a:gd name="T31" fmla="*/ 1560 h 1720"/>
                <a:gd name="T32" fmla="*/ 809 w 1109"/>
                <a:gd name="T33" fmla="*/ 1592 h 1720"/>
                <a:gd name="T34" fmla="*/ 753 w 1109"/>
                <a:gd name="T35" fmla="*/ 1616 h 1720"/>
                <a:gd name="T36" fmla="*/ 665 w 1109"/>
                <a:gd name="T37" fmla="*/ 1720 h 1720"/>
                <a:gd name="T38" fmla="*/ 554 w 1109"/>
                <a:gd name="T39" fmla="*/ 1659 h 1720"/>
                <a:gd name="T40" fmla="*/ 549 w 1109"/>
                <a:gd name="T41" fmla="*/ 1588 h 1720"/>
                <a:gd name="T42" fmla="*/ 485 w 1109"/>
                <a:gd name="T43" fmla="*/ 1572 h 1720"/>
                <a:gd name="T44" fmla="*/ 407 w 1109"/>
                <a:gd name="T45" fmla="*/ 1528 h 1720"/>
                <a:gd name="T46" fmla="*/ 418 w 1109"/>
                <a:gd name="T47" fmla="*/ 1444 h 1720"/>
                <a:gd name="T48" fmla="*/ 418 w 1109"/>
                <a:gd name="T49" fmla="*/ 1319 h 1720"/>
                <a:gd name="T50" fmla="*/ 376 w 1109"/>
                <a:gd name="T51" fmla="*/ 1199 h 1720"/>
                <a:gd name="T52" fmla="*/ 339 w 1109"/>
                <a:gd name="T53" fmla="*/ 1074 h 1720"/>
                <a:gd name="T54" fmla="*/ 256 w 1109"/>
                <a:gd name="T55" fmla="*/ 975 h 1720"/>
                <a:gd name="T56" fmla="*/ 256 w 1109"/>
                <a:gd name="T57" fmla="*/ 902 h 1720"/>
                <a:gd name="T58" fmla="*/ 287 w 1109"/>
                <a:gd name="T59" fmla="*/ 819 h 1720"/>
                <a:gd name="T60" fmla="*/ 235 w 1109"/>
                <a:gd name="T61" fmla="*/ 782 h 1720"/>
                <a:gd name="T62" fmla="*/ 89 w 1109"/>
                <a:gd name="T63" fmla="*/ 772 h 1720"/>
                <a:gd name="T64" fmla="*/ 27 w 1109"/>
                <a:gd name="T65" fmla="*/ 737 h 1720"/>
                <a:gd name="T66" fmla="*/ 47 w 1109"/>
                <a:gd name="T67" fmla="*/ 688 h 1720"/>
                <a:gd name="T68" fmla="*/ 6 w 1109"/>
                <a:gd name="T69" fmla="*/ 626 h 1720"/>
                <a:gd name="T70" fmla="*/ 16 w 1109"/>
                <a:gd name="T71" fmla="*/ 521 h 1720"/>
                <a:gd name="T72" fmla="*/ 145 w 1109"/>
                <a:gd name="T73" fmla="*/ 492 h 1720"/>
                <a:gd name="T74" fmla="*/ 188 w 1109"/>
                <a:gd name="T75" fmla="*/ 448 h 1720"/>
                <a:gd name="T76" fmla="*/ 345 w 1109"/>
                <a:gd name="T77" fmla="*/ 417 h 1720"/>
                <a:gd name="T78" fmla="*/ 444 w 1109"/>
                <a:gd name="T79" fmla="*/ 485 h 1720"/>
                <a:gd name="T80" fmla="*/ 491 w 1109"/>
                <a:gd name="T81" fmla="*/ 417 h 1720"/>
                <a:gd name="T82" fmla="*/ 459 w 1109"/>
                <a:gd name="T83" fmla="*/ 396 h 1720"/>
                <a:gd name="T84" fmla="*/ 472 w 1109"/>
                <a:gd name="T85" fmla="*/ 320 h 1720"/>
                <a:gd name="T86" fmla="*/ 517 w 1109"/>
                <a:gd name="T87" fmla="*/ 281 h 1720"/>
                <a:gd name="T88" fmla="*/ 579 w 1109"/>
                <a:gd name="T89" fmla="*/ 109 h 1720"/>
                <a:gd name="T90" fmla="*/ 597 w 1109"/>
                <a:gd name="T91" fmla="*/ 0 h 1720"/>
                <a:gd name="T92" fmla="*/ 925 w 1109"/>
                <a:gd name="T93" fmla="*/ 103 h 1720"/>
                <a:gd name="T94" fmla="*/ 849 w 1109"/>
                <a:gd name="T95" fmla="*/ 167 h 1720"/>
                <a:gd name="T96" fmla="*/ 921 w 1109"/>
                <a:gd name="T97" fmla="*/ 283 h 1720"/>
                <a:gd name="T98" fmla="*/ 961 w 1109"/>
                <a:gd name="T99" fmla="*/ 323 h 1720"/>
                <a:gd name="T100" fmla="*/ 1081 w 1109"/>
                <a:gd name="T101" fmla="*/ 343 h 1720"/>
                <a:gd name="T102" fmla="*/ 1097 w 1109"/>
                <a:gd name="T103" fmla="*/ 503 h 1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09" h="1720">
                  <a:moveTo>
                    <a:pt x="1097" y="503"/>
                  </a:moveTo>
                  <a:cubicBezTo>
                    <a:pt x="1069" y="535"/>
                    <a:pt x="1069" y="535"/>
                    <a:pt x="1069" y="535"/>
                  </a:cubicBezTo>
                  <a:cubicBezTo>
                    <a:pt x="1069" y="535"/>
                    <a:pt x="1081" y="587"/>
                    <a:pt x="1077" y="599"/>
                  </a:cubicBezTo>
                  <a:cubicBezTo>
                    <a:pt x="1073" y="611"/>
                    <a:pt x="1041" y="647"/>
                    <a:pt x="1041" y="647"/>
                  </a:cubicBezTo>
                  <a:cubicBezTo>
                    <a:pt x="989" y="651"/>
                    <a:pt x="989" y="651"/>
                    <a:pt x="989" y="651"/>
                  </a:cubicBezTo>
                  <a:cubicBezTo>
                    <a:pt x="961" y="683"/>
                    <a:pt x="961" y="683"/>
                    <a:pt x="961" y="683"/>
                  </a:cubicBezTo>
                  <a:cubicBezTo>
                    <a:pt x="993" y="715"/>
                    <a:pt x="993" y="715"/>
                    <a:pt x="993" y="715"/>
                  </a:cubicBezTo>
                  <a:cubicBezTo>
                    <a:pt x="1065" y="707"/>
                    <a:pt x="1065" y="707"/>
                    <a:pt x="1065" y="707"/>
                  </a:cubicBezTo>
                  <a:cubicBezTo>
                    <a:pt x="1069" y="759"/>
                    <a:pt x="1069" y="759"/>
                    <a:pt x="1069" y="759"/>
                  </a:cubicBezTo>
                  <a:cubicBezTo>
                    <a:pt x="1005" y="787"/>
                    <a:pt x="1005" y="787"/>
                    <a:pt x="1005" y="787"/>
                  </a:cubicBezTo>
                  <a:cubicBezTo>
                    <a:pt x="1005" y="787"/>
                    <a:pt x="961" y="839"/>
                    <a:pt x="965" y="847"/>
                  </a:cubicBezTo>
                  <a:cubicBezTo>
                    <a:pt x="969" y="855"/>
                    <a:pt x="985" y="871"/>
                    <a:pt x="985" y="871"/>
                  </a:cubicBezTo>
                  <a:cubicBezTo>
                    <a:pt x="961" y="891"/>
                    <a:pt x="961" y="891"/>
                    <a:pt x="961" y="891"/>
                  </a:cubicBezTo>
                  <a:cubicBezTo>
                    <a:pt x="1001" y="923"/>
                    <a:pt x="1001" y="923"/>
                    <a:pt x="1001" y="923"/>
                  </a:cubicBezTo>
                  <a:cubicBezTo>
                    <a:pt x="1005" y="943"/>
                    <a:pt x="1005" y="943"/>
                    <a:pt x="1005" y="943"/>
                  </a:cubicBezTo>
                  <a:cubicBezTo>
                    <a:pt x="1041" y="943"/>
                    <a:pt x="1041" y="943"/>
                    <a:pt x="1041" y="943"/>
                  </a:cubicBezTo>
                  <a:cubicBezTo>
                    <a:pt x="1037" y="983"/>
                    <a:pt x="1037" y="983"/>
                    <a:pt x="1037" y="983"/>
                  </a:cubicBezTo>
                  <a:cubicBezTo>
                    <a:pt x="1097" y="1027"/>
                    <a:pt x="1097" y="1027"/>
                    <a:pt x="1097" y="1027"/>
                  </a:cubicBezTo>
                  <a:cubicBezTo>
                    <a:pt x="1061" y="1059"/>
                    <a:pt x="1061" y="1059"/>
                    <a:pt x="1061" y="1059"/>
                  </a:cubicBezTo>
                  <a:cubicBezTo>
                    <a:pt x="1037" y="1047"/>
                    <a:pt x="1037" y="1047"/>
                    <a:pt x="1037" y="1047"/>
                  </a:cubicBezTo>
                  <a:cubicBezTo>
                    <a:pt x="1033" y="1075"/>
                    <a:pt x="1033" y="1075"/>
                    <a:pt x="1033" y="1075"/>
                  </a:cubicBezTo>
                  <a:cubicBezTo>
                    <a:pt x="1061" y="1111"/>
                    <a:pt x="1061" y="1111"/>
                    <a:pt x="1061" y="1111"/>
                  </a:cubicBezTo>
                  <a:cubicBezTo>
                    <a:pt x="1037" y="1123"/>
                    <a:pt x="1037" y="1123"/>
                    <a:pt x="1037" y="1123"/>
                  </a:cubicBezTo>
                  <a:cubicBezTo>
                    <a:pt x="1037" y="1159"/>
                    <a:pt x="1037" y="1159"/>
                    <a:pt x="1037" y="1159"/>
                  </a:cubicBezTo>
                  <a:cubicBezTo>
                    <a:pt x="993" y="1171"/>
                    <a:pt x="993" y="1171"/>
                    <a:pt x="993" y="1171"/>
                  </a:cubicBezTo>
                  <a:cubicBezTo>
                    <a:pt x="993" y="1171"/>
                    <a:pt x="997" y="1327"/>
                    <a:pt x="1005" y="1336"/>
                  </a:cubicBezTo>
                  <a:cubicBezTo>
                    <a:pt x="1013" y="1344"/>
                    <a:pt x="1029" y="1352"/>
                    <a:pt x="1029" y="1352"/>
                  </a:cubicBezTo>
                  <a:cubicBezTo>
                    <a:pt x="1025" y="1416"/>
                    <a:pt x="1025" y="1416"/>
                    <a:pt x="1025" y="1416"/>
                  </a:cubicBezTo>
                  <a:cubicBezTo>
                    <a:pt x="961" y="1472"/>
                    <a:pt x="961" y="1472"/>
                    <a:pt x="961" y="1472"/>
                  </a:cubicBezTo>
                  <a:cubicBezTo>
                    <a:pt x="929" y="1536"/>
                    <a:pt x="929" y="1536"/>
                    <a:pt x="929" y="1536"/>
                  </a:cubicBezTo>
                  <a:cubicBezTo>
                    <a:pt x="901" y="1524"/>
                    <a:pt x="901" y="1524"/>
                    <a:pt x="901" y="1524"/>
                  </a:cubicBezTo>
                  <a:cubicBezTo>
                    <a:pt x="889" y="1560"/>
                    <a:pt x="889" y="1560"/>
                    <a:pt x="889" y="1560"/>
                  </a:cubicBezTo>
                  <a:cubicBezTo>
                    <a:pt x="833" y="1560"/>
                    <a:pt x="833" y="1560"/>
                    <a:pt x="833" y="1560"/>
                  </a:cubicBezTo>
                  <a:cubicBezTo>
                    <a:pt x="809" y="1592"/>
                    <a:pt x="809" y="1592"/>
                    <a:pt x="809" y="1592"/>
                  </a:cubicBezTo>
                  <a:cubicBezTo>
                    <a:pt x="773" y="1584"/>
                    <a:pt x="773" y="1584"/>
                    <a:pt x="773" y="1584"/>
                  </a:cubicBezTo>
                  <a:cubicBezTo>
                    <a:pt x="753" y="1616"/>
                    <a:pt x="753" y="1616"/>
                    <a:pt x="753" y="1616"/>
                  </a:cubicBezTo>
                  <a:cubicBezTo>
                    <a:pt x="701" y="1604"/>
                    <a:pt x="701" y="1604"/>
                    <a:pt x="701" y="1604"/>
                  </a:cubicBezTo>
                  <a:cubicBezTo>
                    <a:pt x="665" y="1720"/>
                    <a:pt x="665" y="1720"/>
                    <a:pt x="665" y="1720"/>
                  </a:cubicBezTo>
                  <a:cubicBezTo>
                    <a:pt x="589" y="1720"/>
                    <a:pt x="589" y="1720"/>
                    <a:pt x="589" y="1720"/>
                  </a:cubicBezTo>
                  <a:cubicBezTo>
                    <a:pt x="554" y="1659"/>
                    <a:pt x="554" y="1659"/>
                    <a:pt x="554" y="1659"/>
                  </a:cubicBezTo>
                  <a:cubicBezTo>
                    <a:pt x="533" y="1624"/>
                    <a:pt x="533" y="1624"/>
                    <a:pt x="533" y="1624"/>
                  </a:cubicBezTo>
                  <a:cubicBezTo>
                    <a:pt x="549" y="1588"/>
                    <a:pt x="549" y="1588"/>
                    <a:pt x="549" y="1588"/>
                  </a:cubicBezTo>
                  <a:cubicBezTo>
                    <a:pt x="525" y="1560"/>
                    <a:pt x="525" y="1560"/>
                    <a:pt x="525" y="1560"/>
                  </a:cubicBezTo>
                  <a:cubicBezTo>
                    <a:pt x="485" y="1572"/>
                    <a:pt x="485" y="1572"/>
                    <a:pt x="485" y="1572"/>
                  </a:cubicBezTo>
                  <a:cubicBezTo>
                    <a:pt x="421" y="1528"/>
                    <a:pt x="421" y="1528"/>
                    <a:pt x="421" y="1528"/>
                  </a:cubicBezTo>
                  <a:cubicBezTo>
                    <a:pt x="407" y="1528"/>
                    <a:pt x="407" y="1528"/>
                    <a:pt x="407" y="1528"/>
                  </a:cubicBezTo>
                  <a:cubicBezTo>
                    <a:pt x="402" y="1502"/>
                    <a:pt x="402" y="1502"/>
                    <a:pt x="402" y="1502"/>
                  </a:cubicBezTo>
                  <a:cubicBezTo>
                    <a:pt x="418" y="1444"/>
                    <a:pt x="418" y="1444"/>
                    <a:pt x="418" y="1444"/>
                  </a:cubicBezTo>
                  <a:cubicBezTo>
                    <a:pt x="386" y="1403"/>
                    <a:pt x="386" y="1403"/>
                    <a:pt x="386" y="1403"/>
                  </a:cubicBezTo>
                  <a:cubicBezTo>
                    <a:pt x="418" y="1319"/>
                    <a:pt x="418" y="1319"/>
                    <a:pt x="418" y="1319"/>
                  </a:cubicBezTo>
                  <a:cubicBezTo>
                    <a:pt x="418" y="1267"/>
                    <a:pt x="418" y="1267"/>
                    <a:pt x="418" y="1267"/>
                  </a:cubicBezTo>
                  <a:cubicBezTo>
                    <a:pt x="418" y="1262"/>
                    <a:pt x="376" y="1199"/>
                    <a:pt x="376" y="1199"/>
                  </a:cubicBezTo>
                  <a:cubicBezTo>
                    <a:pt x="392" y="1126"/>
                    <a:pt x="392" y="1126"/>
                    <a:pt x="392" y="1126"/>
                  </a:cubicBezTo>
                  <a:cubicBezTo>
                    <a:pt x="339" y="1074"/>
                    <a:pt x="339" y="1074"/>
                    <a:pt x="339" y="1074"/>
                  </a:cubicBezTo>
                  <a:cubicBezTo>
                    <a:pt x="277" y="1053"/>
                    <a:pt x="277" y="1053"/>
                    <a:pt x="277" y="1053"/>
                  </a:cubicBezTo>
                  <a:cubicBezTo>
                    <a:pt x="256" y="975"/>
                    <a:pt x="256" y="975"/>
                    <a:pt x="256" y="975"/>
                  </a:cubicBezTo>
                  <a:cubicBezTo>
                    <a:pt x="256" y="975"/>
                    <a:pt x="272" y="949"/>
                    <a:pt x="272" y="944"/>
                  </a:cubicBezTo>
                  <a:cubicBezTo>
                    <a:pt x="272" y="938"/>
                    <a:pt x="256" y="902"/>
                    <a:pt x="256" y="902"/>
                  </a:cubicBezTo>
                  <a:cubicBezTo>
                    <a:pt x="298" y="871"/>
                    <a:pt x="298" y="871"/>
                    <a:pt x="298" y="871"/>
                  </a:cubicBezTo>
                  <a:cubicBezTo>
                    <a:pt x="287" y="819"/>
                    <a:pt x="287" y="819"/>
                    <a:pt x="287" y="819"/>
                  </a:cubicBezTo>
                  <a:cubicBezTo>
                    <a:pt x="285" y="817"/>
                    <a:pt x="285" y="817"/>
                    <a:pt x="285" y="817"/>
                  </a:cubicBezTo>
                  <a:cubicBezTo>
                    <a:pt x="235" y="782"/>
                    <a:pt x="235" y="782"/>
                    <a:pt x="235" y="782"/>
                  </a:cubicBezTo>
                  <a:cubicBezTo>
                    <a:pt x="167" y="782"/>
                    <a:pt x="167" y="782"/>
                    <a:pt x="167" y="782"/>
                  </a:cubicBezTo>
                  <a:cubicBezTo>
                    <a:pt x="89" y="772"/>
                    <a:pt x="89" y="772"/>
                    <a:pt x="89" y="772"/>
                  </a:cubicBezTo>
                  <a:cubicBezTo>
                    <a:pt x="27" y="740"/>
                    <a:pt x="27" y="740"/>
                    <a:pt x="27" y="740"/>
                  </a:cubicBezTo>
                  <a:cubicBezTo>
                    <a:pt x="27" y="737"/>
                    <a:pt x="27" y="737"/>
                    <a:pt x="27" y="737"/>
                  </a:cubicBezTo>
                  <a:cubicBezTo>
                    <a:pt x="32" y="704"/>
                    <a:pt x="32" y="704"/>
                    <a:pt x="32" y="704"/>
                  </a:cubicBezTo>
                  <a:cubicBezTo>
                    <a:pt x="47" y="688"/>
                    <a:pt x="47" y="688"/>
                    <a:pt x="47" y="688"/>
                  </a:cubicBezTo>
                  <a:cubicBezTo>
                    <a:pt x="37" y="657"/>
                    <a:pt x="37" y="657"/>
                    <a:pt x="37" y="657"/>
                  </a:cubicBezTo>
                  <a:cubicBezTo>
                    <a:pt x="6" y="626"/>
                    <a:pt x="6" y="626"/>
                    <a:pt x="6" y="626"/>
                  </a:cubicBezTo>
                  <a:cubicBezTo>
                    <a:pt x="0" y="579"/>
                    <a:pt x="0" y="579"/>
                    <a:pt x="0" y="579"/>
                  </a:cubicBezTo>
                  <a:cubicBezTo>
                    <a:pt x="16" y="521"/>
                    <a:pt x="16" y="521"/>
                    <a:pt x="16" y="521"/>
                  </a:cubicBezTo>
                  <a:cubicBezTo>
                    <a:pt x="68" y="511"/>
                    <a:pt x="68" y="511"/>
                    <a:pt x="68" y="511"/>
                  </a:cubicBezTo>
                  <a:cubicBezTo>
                    <a:pt x="145" y="492"/>
                    <a:pt x="145" y="492"/>
                    <a:pt x="145" y="492"/>
                  </a:cubicBezTo>
                  <a:cubicBezTo>
                    <a:pt x="178" y="506"/>
                    <a:pt x="178" y="506"/>
                    <a:pt x="178" y="506"/>
                  </a:cubicBezTo>
                  <a:cubicBezTo>
                    <a:pt x="188" y="448"/>
                    <a:pt x="188" y="448"/>
                    <a:pt x="188" y="448"/>
                  </a:cubicBezTo>
                  <a:cubicBezTo>
                    <a:pt x="251" y="396"/>
                    <a:pt x="251" y="396"/>
                    <a:pt x="251" y="396"/>
                  </a:cubicBezTo>
                  <a:cubicBezTo>
                    <a:pt x="345" y="417"/>
                    <a:pt x="345" y="417"/>
                    <a:pt x="345" y="417"/>
                  </a:cubicBezTo>
                  <a:cubicBezTo>
                    <a:pt x="371" y="453"/>
                    <a:pt x="371" y="453"/>
                    <a:pt x="371" y="453"/>
                  </a:cubicBezTo>
                  <a:cubicBezTo>
                    <a:pt x="444" y="485"/>
                    <a:pt x="444" y="485"/>
                    <a:pt x="444" y="485"/>
                  </a:cubicBezTo>
                  <a:cubicBezTo>
                    <a:pt x="491" y="453"/>
                    <a:pt x="491" y="453"/>
                    <a:pt x="491" y="453"/>
                  </a:cubicBezTo>
                  <a:cubicBezTo>
                    <a:pt x="491" y="417"/>
                    <a:pt x="491" y="417"/>
                    <a:pt x="491" y="417"/>
                  </a:cubicBezTo>
                  <a:cubicBezTo>
                    <a:pt x="488" y="415"/>
                    <a:pt x="488" y="415"/>
                    <a:pt x="488" y="415"/>
                  </a:cubicBezTo>
                  <a:cubicBezTo>
                    <a:pt x="459" y="396"/>
                    <a:pt x="459" y="396"/>
                    <a:pt x="459" y="396"/>
                  </a:cubicBezTo>
                  <a:cubicBezTo>
                    <a:pt x="472" y="320"/>
                    <a:pt x="472" y="320"/>
                    <a:pt x="472" y="320"/>
                  </a:cubicBezTo>
                  <a:cubicBezTo>
                    <a:pt x="472" y="320"/>
                    <a:pt x="472" y="320"/>
                    <a:pt x="472" y="320"/>
                  </a:cubicBezTo>
                  <a:cubicBezTo>
                    <a:pt x="475" y="302"/>
                    <a:pt x="475" y="302"/>
                    <a:pt x="475" y="302"/>
                  </a:cubicBezTo>
                  <a:cubicBezTo>
                    <a:pt x="517" y="281"/>
                    <a:pt x="517" y="281"/>
                    <a:pt x="517" y="281"/>
                  </a:cubicBezTo>
                  <a:cubicBezTo>
                    <a:pt x="517" y="213"/>
                    <a:pt x="517" y="213"/>
                    <a:pt x="517" y="213"/>
                  </a:cubicBezTo>
                  <a:cubicBezTo>
                    <a:pt x="579" y="109"/>
                    <a:pt x="579" y="109"/>
                    <a:pt x="579" y="109"/>
                  </a:cubicBezTo>
                  <a:cubicBezTo>
                    <a:pt x="559" y="57"/>
                    <a:pt x="559" y="57"/>
                    <a:pt x="559" y="57"/>
                  </a:cubicBezTo>
                  <a:cubicBezTo>
                    <a:pt x="597" y="0"/>
                    <a:pt x="597" y="0"/>
                    <a:pt x="597" y="0"/>
                  </a:cubicBezTo>
                  <a:cubicBezTo>
                    <a:pt x="925" y="79"/>
                    <a:pt x="925" y="79"/>
                    <a:pt x="925" y="79"/>
                  </a:cubicBezTo>
                  <a:cubicBezTo>
                    <a:pt x="925" y="79"/>
                    <a:pt x="937" y="99"/>
                    <a:pt x="925" y="103"/>
                  </a:cubicBezTo>
                  <a:cubicBezTo>
                    <a:pt x="913" y="107"/>
                    <a:pt x="869" y="103"/>
                    <a:pt x="869" y="103"/>
                  </a:cubicBezTo>
                  <a:cubicBezTo>
                    <a:pt x="849" y="167"/>
                    <a:pt x="849" y="167"/>
                    <a:pt x="849" y="167"/>
                  </a:cubicBezTo>
                  <a:cubicBezTo>
                    <a:pt x="889" y="267"/>
                    <a:pt x="889" y="267"/>
                    <a:pt x="889" y="267"/>
                  </a:cubicBezTo>
                  <a:cubicBezTo>
                    <a:pt x="921" y="283"/>
                    <a:pt x="921" y="283"/>
                    <a:pt x="921" y="283"/>
                  </a:cubicBezTo>
                  <a:cubicBezTo>
                    <a:pt x="937" y="323"/>
                    <a:pt x="937" y="323"/>
                    <a:pt x="937" y="323"/>
                  </a:cubicBezTo>
                  <a:cubicBezTo>
                    <a:pt x="961" y="323"/>
                    <a:pt x="961" y="323"/>
                    <a:pt x="961" y="323"/>
                  </a:cubicBezTo>
                  <a:cubicBezTo>
                    <a:pt x="1005" y="307"/>
                    <a:pt x="1005" y="307"/>
                    <a:pt x="1005" y="307"/>
                  </a:cubicBezTo>
                  <a:cubicBezTo>
                    <a:pt x="1081" y="343"/>
                    <a:pt x="1081" y="343"/>
                    <a:pt x="1081" y="343"/>
                  </a:cubicBezTo>
                  <a:cubicBezTo>
                    <a:pt x="1109" y="403"/>
                    <a:pt x="1109" y="403"/>
                    <a:pt x="1109" y="403"/>
                  </a:cubicBezTo>
                  <a:lnTo>
                    <a:pt x="1097" y="50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1" name="อุดรธานี">
              <a:extLst>
                <a:ext uri="{FF2B5EF4-FFF2-40B4-BE49-F238E27FC236}">
                  <a16:creationId xmlns:a16="http://schemas.microsoft.com/office/drawing/2014/main" id="{75743F37-7B57-441D-BE6F-5AA243D3E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824" y="1905986"/>
              <a:ext cx="596206" cy="477331"/>
            </a:xfrm>
            <a:custGeom>
              <a:avLst/>
              <a:gdLst>
                <a:gd name="T0" fmla="*/ 1445 w 1456"/>
                <a:gd name="T1" fmla="*/ 963 h 1167"/>
                <a:gd name="T2" fmla="*/ 1430 w 1456"/>
                <a:gd name="T3" fmla="*/ 942 h 1167"/>
                <a:gd name="T4" fmla="*/ 1351 w 1456"/>
                <a:gd name="T5" fmla="*/ 901 h 1167"/>
                <a:gd name="T6" fmla="*/ 1325 w 1456"/>
                <a:gd name="T7" fmla="*/ 979 h 1167"/>
                <a:gd name="T8" fmla="*/ 1273 w 1456"/>
                <a:gd name="T9" fmla="*/ 1130 h 1167"/>
                <a:gd name="T10" fmla="*/ 1226 w 1456"/>
                <a:gd name="T11" fmla="*/ 1099 h 1167"/>
                <a:gd name="T12" fmla="*/ 1169 w 1456"/>
                <a:gd name="T13" fmla="*/ 1073 h 1167"/>
                <a:gd name="T14" fmla="*/ 1106 w 1456"/>
                <a:gd name="T15" fmla="*/ 1052 h 1167"/>
                <a:gd name="T16" fmla="*/ 1064 w 1456"/>
                <a:gd name="T17" fmla="*/ 1026 h 1167"/>
                <a:gd name="T18" fmla="*/ 1023 w 1456"/>
                <a:gd name="T19" fmla="*/ 1036 h 1167"/>
                <a:gd name="T20" fmla="*/ 965 w 1456"/>
                <a:gd name="T21" fmla="*/ 1036 h 1167"/>
                <a:gd name="T22" fmla="*/ 955 w 1456"/>
                <a:gd name="T23" fmla="*/ 1073 h 1167"/>
                <a:gd name="T24" fmla="*/ 783 w 1456"/>
                <a:gd name="T25" fmla="*/ 1130 h 1167"/>
                <a:gd name="T26" fmla="*/ 736 w 1456"/>
                <a:gd name="T27" fmla="*/ 1109 h 1167"/>
                <a:gd name="T28" fmla="*/ 705 w 1456"/>
                <a:gd name="T29" fmla="*/ 1036 h 1167"/>
                <a:gd name="T30" fmla="*/ 689 w 1456"/>
                <a:gd name="T31" fmla="*/ 979 h 1167"/>
                <a:gd name="T32" fmla="*/ 605 w 1456"/>
                <a:gd name="T33" fmla="*/ 916 h 1167"/>
                <a:gd name="T34" fmla="*/ 579 w 1456"/>
                <a:gd name="T35" fmla="*/ 1000 h 1167"/>
                <a:gd name="T36" fmla="*/ 501 w 1456"/>
                <a:gd name="T37" fmla="*/ 958 h 1167"/>
                <a:gd name="T38" fmla="*/ 442 w 1456"/>
                <a:gd name="T39" fmla="*/ 891 h 1167"/>
                <a:gd name="T40" fmla="*/ 440 w 1456"/>
                <a:gd name="T41" fmla="*/ 872 h 1167"/>
                <a:gd name="T42" fmla="*/ 440 w 1456"/>
                <a:gd name="T43" fmla="*/ 866 h 1167"/>
                <a:gd name="T44" fmla="*/ 439 w 1456"/>
                <a:gd name="T45" fmla="*/ 856 h 1167"/>
                <a:gd name="T46" fmla="*/ 439 w 1456"/>
                <a:gd name="T47" fmla="*/ 831 h 1167"/>
                <a:gd name="T48" fmla="*/ 449 w 1456"/>
                <a:gd name="T49" fmla="*/ 781 h 1167"/>
                <a:gd name="T50" fmla="*/ 412 w 1456"/>
                <a:gd name="T51" fmla="*/ 723 h 1167"/>
                <a:gd name="T52" fmla="*/ 366 w 1456"/>
                <a:gd name="T53" fmla="*/ 656 h 1167"/>
                <a:gd name="T54" fmla="*/ 266 w 1456"/>
                <a:gd name="T55" fmla="*/ 405 h 1167"/>
                <a:gd name="T56" fmla="*/ 235 w 1456"/>
                <a:gd name="T57" fmla="*/ 364 h 1167"/>
                <a:gd name="T58" fmla="*/ 167 w 1456"/>
                <a:gd name="T59" fmla="*/ 379 h 1167"/>
                <a:gd name="T60" fmla="*/ 105 w 1456"/>
                <a:gd name="T61" fmla="*/ 395 h 1167"/>
                <a:gd name="T62" fmla="*/ 47 w 1456"/>
                <a:gd name="T63" fmla="*/ 384 h 1167"/>
                <a:gd name="T64" fmla="*/ 7 w 1456"/>
                <a:gd name="T65" fmla="*/ 328 h 1167"/>
                <a:gd name="T66" fmla="*/ 21 w 1456"/>
                <a:gd name="T67" fmla="*/ 254 h 1167"/>
                <a:gd name="T68" fmla="*/ 0 w 1456"/>
                <a:gd name="T69" fmla="*/ 87 h 1167"/>
                <a:gd name="T70" fmla="*/ 21 w 1456"/>
                <a:gd name="T71" fmla="*/ 35 h 1167"/>
                <a:gd name="T72" fmla="*/ 73 w 1456"/>
                <a:gd name="T73" fmla="*/ 9 h 1167"/>
                <a:gd name="T74" fmla="*/ 188 w 1456"/>
                <a:gd name="T75" fmla="*/ 51 h 1167"/>
                <a:gd name="T76" fmla="*/ 329 w 1456"/>
                <a:gd name="T77" fmla="*/ 160 h 1167"/>
                <a:gd name="T78" fmla="*/ 371 w 1456"/>
                <a:gd name="T79" fmla="*/ 228 h 1167"/>
                <a:gd name="T80" fmla="*/ 459 w 1456"/>
                <a:gd name="T81" fmla="*/ 296 h 1167"/>
                <a:gd name="T82" fmla="*/ 501 w 1456"/>
                <a:gd name="T83" fmla="*/ 410 h 1167"/>
                <a:gd name="T84" fmla="*/ 590 w 1456"/>
                <a:gd name="T85" fmla="*/ 416 h 1167"/>
                <a:gd name="T86" fmla="*/ 668 w 1456"/>
                <a:gd name="T87" fmla="*/ 405 h 1167"/>
                <a:gd name="T88" fmla="*/ 720 w 1456"/>
                <a:gd name="T89" fmla="*/ 348 h 1167"/>
                <a:gd name="T90" fmla="*/ 720 w 1456"/>
                <a:gd name="T91" fmla="*/ 244 h 1167"/>
                <a:gd name="T92" fmla="*/ 783 w 1456"/>
                <a:gd name="T93" fmla="*/ 176 h 1167"/>
                <a:gd name="T94" fmla="*/ 851 w 1456"/>
                <a:gd name="T95" fmla="*/ 202 h 1167"/>
                <a:gd name="T96" fmla="*/ 877 w 1456"/>
                <a:gd name="T97" fmla="*/ 165 h 1167"/>
                <a:gd name="T98" fmla="*/ 997 w 1456"/>
                <a:gd name="T99" fmla="*/ 228 h 1167"/>
                <a:gd name="T100" fmla="*/ 1075 w 1456"/>
                <a:gd name="T101" fmla="*/ 160 h 1167"/>
                <a:gd name="T102" fmla="*/ 1179 w 1456"/>
                <a:gd name="T103" fmla="*/ 191 h 1167"/>
                <a:gd name="T104" fmla="*/ 1218 w 1456"/>
                <a:gd name="T105" fmla="*/ 211 h 1167"/>
                <a:gd name="T106" fmla="*/ 1231 w 1456"/>
                <a:gd name="T107" fmla="*/ 311 h 1167"/>
                <a:gd name="T108" fmla="*/ 1221 w 1456"/>
                <a:gd name="T109" fmla="*/ 442 h 1167"/>
                <a:gd name="T110" fmla="*/ 1122 w 1456"/>
                <a:gd name="T111" fmla="*/ 515 h 1167"/>
                <a:gd name="T112" fmla="*/ 1132 w 1456"/>
                <a:gd name="T113" fmla="*/ 619 h 1167"/>
                <a:gd name="T114" fmla="*/ 1096 w 1456"/>
                <a:gd name="T115" fmla="*/ 703 h 1167"/>
                <a:gd name="T116" fmla="*/ 1164 w 1456"/>
                <a:gd name="T117" fmla="*/ 744 h 1167"/>
                <a:gd name="T118" fmla="*/ 1185 w 1456"/>
                <a:gd name="T119" fmla="*/ 759 h 1167"/>
                <a:gd name="T120" fmla="*/ 1257 w 1456"/>
                <a:gd name="T121" fmla="*/ 786 h 1167"/>
                <a:gd name="T122" fmla="*/ 1357 w 1456"/>
                <a:gd name="T123" fmla="*/ 828 h 1167"/>
                <a:gd name="T124" fmla="*/ 1430 w 1456"/>
                <a:gd name="T125" fmla="*/ 880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56" h="1167">
                  <a:moveTo>
                    <a:pt x="1456" y="890"/>
                  </a:moveTo>
                  <a:cubicBezTo>
                    <a:pt x="1445" y="963"/>
                    <a:pt x="1445" y="963"/>
                    <a:pt x="1445" y="963"/>
                  </a:cubicBezTo>
                  <a:cubicBezTo>
                    <a:pt x="1443" y="961"/>
                    <a:pt x="1443" y="961"/>
                    <a:pt x="1443" y="961"/>
                  </a:cubicBezTo>
                  <a:cubicBezTo>
                    <a:pt x="1430" y="942"/>
                    <a:pt x="1430" y="942"/>
                    <a:pt x="1430" y="942"/>
                  </a:cubicBezTo>
                  <a:cubicBezTo>
                    <a:pt x="1409" y="906"/>
                    <a:pt x="1409" y="906"/>
                    <a:pt x="1409" y="906"/>
                  </a:cubicBezTo>
                  <a:cubicBezTo>
                    <a:pt x="1351" y="901"/>
                    <a:pt x="1351" y="901"/>
                    <a:pt x="1351" y="901"/>
                  </a:cubicBezTo>
                  <a:cubicBezTo>
                    <a:pt x="1315" y="948"/>
                    <a:pt x="1315" y="948"/>
                    <a:pt x="1315" y="948"/>
                  </a:cubicBezTo>
                  <a:cubicBezTo>
                    <a:pt x="1325" y="979"/>
                    <a:pt x="1325" y="979"/>
                    <a:pt x="1325" y="979"/>
                  </a:cubicBezTo>
                  <a:cubicBezTo>
                    <a:pt x="1310" y="1057"/>
                    <a:pt x="1310" y="1057"/>
                    <a:pt x="1310" y="1057"/>
                  </a:cubicBezTo>
                  <a:cubicBezTo>
                    <a:pt x="1273" y="1130"/>
                    <a:pt x="1273" y="1130"/>
                    <a:pt x="1273" y="1130"/>
                  </a:cubicBezTo>
                  <a:cubicBezTo>
                    <a:pt x="1242" y="1167"/>
                    <a:pt x="1242" y="1167"/>
                    <a:pt x="1242" y="1167"/>
                  </a:cubicBezTo>
                  <a:cubicBezTo>
                    <a:pt x="1226" y="1099"/>
                    <a:pt x="1226" y="1099"/>
                    <a:pt x="1226" y="1099"/>
                  </a:cubicBezTo>
                  <a:cubicBezTo>
                    <a:pt x="1205" y="1078"/>
                    <a:pt x="1205" y="1078"/>
                    <a:pt x="1205" y="1078"/>
                  </a:cubicBezTo>
                  <a:cubicBezTo>
                    <a:pt x="1169" y="1073"/>
                    <a:pt x="1169" y="1073"/>
                    <a:pt x="1169" y="1073"/>
                  </a:cubicBezTo>
                  <a:cubicBezTo>
                    <a:pt x="1110" y="1053"/>
                    <a:pt x="1110" y="1053"/>
                    <a:pt x="1110" y="1053"/>
                  </a:cubicBezTo>
                  <a:cubicBezTo>
                    <a:pt x="1106" y="1052"/>
                    <a:pt x="1106" y="1052"/>
                    <a:pt x="1106" y="1052"/>
                  </a:cubicBezTo>
                  <a:cubicBezTo>
                    <a:pt x="1085" y="1031"/>
                    <a:pt x="1085" y="1031"/>
                    <a:pt x="1085" y="1031"/>
                  </a:cubicBezTo>
                  <a:cubicBezTo>
                    <a:pt x="1064" y="1026"/>
                    <a:pt x="1064" y="1026"/>
                    <a:pt x="1064" y="1026"/>
                  </a:cubicBezTo>
                  <a:cubicBezTo>
                    <a:pt x="1049" y="1036"/>
                    <a:pt x="1049" y="1036"/>
                    <a:pt x="1049" y="1036"/>
                  </a:cubicBezTo>
                  <a:cubicBezTo>
                    <a:pt x="1023" y="1036"/>
                    <a:pt x="1023" y="1036"/>
                    <a:pt x="1023" y="1036"/>
                  </a:cubicBezTo>
                  <a:cubicBezTo>
                    <a:pt x="991" y="1026"/>
                    <a:pt x="991" y="1026"/>
                    <a:pt x="991" y="1026"/>
                  </a:cubicBezTo>
                  <a:cubicBezTo>
                    <a:pt x="965" y="1036"/>
                    <a:pt x="965" y="1036"/>
                    <a:pt x="965" y="1036"/>
                  </a:cubicBezTo>
                  <a:cubicBezTo>
                    <a:pt x="956" y="1070"/>
                    <a:pt x="956" y="1070"/>
                    <a:pt x="956" y="1070"/>
                  </a:cubicBezTo>
                  <a:cubicBezTo>
                    <a:pt x="955" y="1073"/>
                    <a:pt x="955" y="1073"/>
                    <a:pt x="955" y="1073"/>
                  </a:cubicBezTo>
                  <a:cubicBezTo>
                    <a:pt x="819" y="1141"/>
                    <a:pt x="819" y="1141"/>
                    <a:pt x="819" y="1141"/>
                  </a:cubicBezTo>
                  <a:cubicBezTo>
                    <a:pt x="783" y="1130"/>
                    <a:pt x="783" y="1130"/>
                    <a:pt x="783" y="1130"/>
                  </a:cubicBezTo>
                  <a:cubicBezTo>
                    <a:pt x="757" y="1099"/>
                    <a:pt x="757" y="1099"/>
                    <a:pt x="757" y="1099"/>
                  </a:cubicBezTo>
                  <a:cubicBezTo>
                    <a:pt x="736" y="1109"/>
                    <a:pt x="736" y="1109"/>
                    <a:pt x="736" y="1109"/>
                  </a:cubicBezTo>
                  <a:cubicBezTo>
                    <a:pt x="710" y="1099"/>
                    <a:pt x="710" y="1099"/>
                    <a:pt x="710" y="1099"/>
                  </a:cubicBezTo>
                  <a:cubicBezTo>
                    <a:pt x="705" y="1036"/>
                    <a:pt x="705" y="1036"/>
                    <a:pt x="705" y="1036"/>
                  </a:cubicBezTo>
                  <a:cubicBezTo>
                    <a:pt x="710" y="1010"/>
                    <a:pt x="710" y="1010"/>
                    <a:pt x="710" y="1010"/>
                  </a:cubicBezTo>
                  <a:cubicBezTo>
                    <a:pt x="689" y="979"/>
                    <a:pt x="689" y="979"/>
                    <a:pt x="689" y="979"/>
                  </a:cubicBezTo>
                  <a:cubicBezTo>
                    <a:pt x="647" y="953"/>
                    <a:pt x="647" y="953"/>
                    <a:pt x="647" y="953"/>
                  </a:cubicBezTo>
                  <a:cubicBezTo>
                    <a:pt x="605" y="916"/>
                    <a:pt x="605" y="916"/>
                    <a:pt x="605" y="916"/>
                  </a:cubicBezTo>
                  <a:cubicBezTo>
                    <a:pt x="585" y="963"/>
                    <a:pt x="585" y="963"/>
                    <a:pt x="585" y="963"/>
                  </a:cubicBezTo>
                  <a:cubicBezTo>
                    <a:pt x="579" y="1000"/>
                    <a:pt x="579" y="1000"/>
                    <a:pt x="579" y="1000"/>
                  </a:cubicBezTo>
                  <a:cubicBezTo>
                    <a:pt x="577" y="999"/>
                    <a:pt x="577" y="999"/>
                    <a:pt x="577" y="999"/>
                  </a:cubicBezTo>
                  <a:cubicBezTo>
                    <a:pt x="501" y="958"/>
                    <a:pt x="501" y="958"/>
                    <a:pt x="501" y="958"/>
                  </a:cubicBezTo>
                  <a:cubicBezTo>
                    <a:pt x="501" y="958"/>
                    <a:pt x="449" y="901"/>
                    <a:pt x="444" y="895"/>
                  </a:cubicBezTo>
                  <a:cubicBezTo>
                    <a:pt x="443" y="895"/>
                    <a:pt x="443" y="893"/>
                    <a:pt x="442" y="891"/>
                  </a:cubicBezTo>
                  <a:cubicBezTo>
                    <a:pt x="442" y="890"/>
                    <a:pt x="442" y="890"/>
                    <a:pt x="442" y="889"/>
                  </a:cubicBezTo>
                  <a:cubicBezTo>
                    <a:pt x="441" y="885"/>
                    <a:pt x="440" y="878"/>
                    <a:pt x="440" y="872"/>
                  </a:cubicBezTo>
                  <a:cubicBezTo>
                    <a:pt x="440" y="870"/>
                    <a:pt x="440" y="869"/>
                    <a:pt x="440" y="868"/>
                  </a:cubicBezTo>
                  <a:cubicBezTo>
                    <a:pt x="440" y="867"/>
                    <a:pt x="440" y="866"/>
                    <a:pt x="440" y="866"/>
                  </a:cubicBezTo>
                  <a:cubicBezTo>
                    <a:pt x="440" y="865"/>
                    <a:pt x="440" y="864"/>
                    <a:pt x="439" y="863"/>
                  </a:cubicBezTo>
                  <a:cubicBezTo>
                    <a:pt x="439" y="861"/>
                    <a:pt x="439" y="858"/>
                    <a:pt x="439" y="856"/>
                  </a:cubicBezTo>
                  <a:cubicBezTo>
                    <a:pt x="439" y="850"/>
                    <a:pt x="439" y="843"/>
                    <a:pt x="439" y="838"/>
                  </a:cubicBezTo>
                  <a:cubicBezTo>
                    <a:pt x="439" y="835"/>
                    <a:pt x="439" y="833"/>
                    <a:pt x="439" y="831"/>
                  </a:cubicBezTo>
                  <a:cubicBezTo>
                    <a:pt x="439" y="826"/>
                    <a:pt x="439" y="822"/>
                    <a:pt x="439" y="822"/>
                  </a:cubicBezTo>
                  <a:cubicBezTo>
                    <a:pt x="449" y="781"/>
                    <a:pt x="449" y="781"/>
                    <a:pt x="449" y="781"/>
                  </a:cubicBezTo>
                  <a:cubicBezTo>
                    <a:pt x="449" y="749"/>
                    <a:pt x="449" y="749"/>
                    <a:pt x="449" y="749"/>
                  </a:cubicBezTo>
                  <a:cubicBezTo>
                    <a:pt x="449" y="749"/>
                    <a:pt x="418" y="723"/>
                    <a:pt x="412" y="723"/>
                  </a:cubicBezTo>
                  <a:cubicBezTo>
                    <a:pt x="407" y="723"/>
                    <a:pt x="371" y="718"/>
                    <a:pt x="371" y="718"/>
                  </a:cubicBezTo>
                  <a:cubicBezTo>
                    <a:pt x="366" y="656"/>
                    <a:pt x="366" y="656"/>
                    <a:pt x="366" y="656"/>
                  </a:cubicBezTo>
                  <a:cubicBezTo>
                    <a:pt x="366" y="656"/>
                    <a:pt x="272" y="478"/>
                    <a:pt x="266" y="473"/>
                  </a:cubicBezTo>
                  <a:cubicBezTo>
                    <a:pt x="261" y="468"/>
                    <a:pt x="266" y="405"/>
                    <a:pt x="266" y="405"/>
                  </a:cubicBezTo>
                  <a:cubicBezTo>
                    <a:pt x="266" y="364"/>
                    <a:pt x="266" y="364"/>
                    <a:pt x="266" y="364"/>
                  </a:cubicBezTo>
                  <a:cubicBezTo>
                    <a:pt x="235" y="364"/>
                    <a:pt x="235" y="364"/>
                    <a:pt x="235" y="364"/>
                  </a:cubicBezTo>
                  <a:cubicBezTo>
                    <a:pt x="230" y="364"/>
                    <a:pt x="225" y="379"/>
                    <a:pt x="225" y="379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2" y="379"/>
                    <a:pt x="120" y="369"/>
                    <a:pt x="120" y="369"/>
                  </a:cubicBezTo>
                  <a:cubicBezTo>
                    <a:pt x="105" y="395"/>
                    <a:pt x="105" y="395"/>
                    <a:pt x="105" y="395"/>
                  </a:cubicBezTo>
                  <a:cubicBezTo>
                    <a:pt x="51" y="391"/>
                    <a:pt x="51" y="391"/>
                    <a:pt x="51" y="391"/>
                  </a:cubicBezTo>
                  <a:cubicBezTo>
                    <a:pt x="47" y="384"/>
                    <a:pt x="47" y="384"/>
                    <a:pt x="47" y="384"/>
                  </a:cubicBezTo>
                  <a:cubicBezTo>
                    <a:pt x="16" y="379"/>
                    <a:pt x="16" y="379"/>
                    <a:pt x="16" y="379"/>
                  </a:cubicBezTo>
                  <a:cubicBezTo>
                    <a:pt x="7" y="328"/>
                    <a:pt x="7" y="328"/>
                    <a:pt x="7" y="328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120" y="61"/>
                    <a:pt x="120" y="61"/>
                    <a:pt x="120" y="61"/>
                  </a:cubicBezTo>
                  <a:cubicBezTo>
                    <a:pt x="188" y="51"/>
                    <a:pt x="188" y="51"/>
                    <a:pt x="188" y="51"/>
                  </a:cubicBezTo>
                  <a:cubicBezTo>
                    <a:pt x="246" y="124"/>
                    <a:pt x="246" y="124"/>
                    <a:pt x="246" y="124"/>
                  </a:cubicBezTo>
                  <a:cubicBezTo>
                    <a:pt x="329" y="160"/>
                    <a:pt x="329" y="160"/>
                    <a:pt x="329" y="160"/>
                  </a:cubicBezTo>
                  <a:cubicBezTo>
                    <a:pt x="329" y="197"/>
                    <a:pt x="329" y="197"/>
                    <a:pt x="329" y="197"/>
                  </a:cubicBezTo>
                  <a:cubicBezTo>
                    <a:pt x="371" y="228"/>
                    <a:pt x="371" y="228"/>
                    <a:pt x="371" y="228"/>
                  </a:cubicBezTo>
                  <a:cubicBezTo>
                    <a:pt x="392" y="290"/>
                    <a:pt x="392" y="290"/>
                    <a:pt x="392" y="290"/>
                  </a:cubicBezTo>
                  <a:cubicBezTo>
                    <a:pt x="459" y="296"/>
                    <a:pt x="459" y="296"/>
                    <a:pt x="459" y="296"/>
                  </a:cubicBezTo>
                  <a:cubicBezTo>
                    <a:pt x="522" y="348"/>
                    <a:pt x="522" y="348"/>
                    <a:pt x="522" y="348"/>
                  </a:cubicBezTo>
                  <a:cubicBezTo>
                    <a:pt x="501" y="410"/>
                    <a:pt x="501" y="410"/>
                    <a:pt x="501" y="410"/>
                  </a:cubicBezTo>
                  <a:cubicBezTo>
                    <a:pt x="501" y="410"/>
                    <a:pt x="548" y="431"/>
                    <a:pt x="553" y="431"/>
                  </a:cubicBezTo>
                  <a:cubicBezTo>
                    <a:pt x="559" y="431"/>
                    <a:pt x="590" y="416"/>
                    <a:pt x="590" y="416"/>
                  </a:cubicBezTo>
                  <a:cubicBezTo>
                    <a:pt x="611" y="431"/>
                    <a:pt x="611" y="431"/>
                    <a:pt x="611" y="431"/>
                  </a:cubicBezTo>
                  <a:cubicBezTo>
                    <a:pt x="668" y="405"/>
                    <a:pt x="668" y="405"/>
                    <a:pt x="668" y="405"/>
                  </a:cubicBezTo>
                  <a:cubicBezTo>
                    <a:pt x="689" y="348"/>
                    <a:pt x="689" y="348"/>
                    <a:pt x="689" y="348"/>
                  </a:cubicBezTo>
                  <a:cubicBezTo>
                    <a:pt x="720" y="348"/>
                    <a:pt x="720" y="348"/>
                    <a:pt x="720" y="348"/>
                  </a:cubicBezTo>
                  <a:cubicBezTo>
                    <a:pt x="741" y="270"/>
                    <a:pt x="741" y="270"/>
                    <a:pt x="741" y="270"/>
                  </a:cubicBezTo>
                  <a:cubicBezTo>
                    <a:pt x="720" y="244"/>
                    <a:pt x="720" y="244"/>
                    <a:pt x="720" y="244"/>
                  </a:cubicBezTo>
                  <a:cubicBezTo>
                    <a:pt x="746" y="197"/>
                    <a:pt x="746" y="197"/>
                    <a:pt x="746" y="197"/>
                  </a:cubicBezTo>
                  <a:cubicBezTo>
                    <a:pt x="783" y="176"/>
                    <a:pt x="783" y="176"/>
                    <a:pt x="783" y="176"/>
                  </a:cubicBezTo>
                  <a:cubicBezTo>
                    <a:pt x="835" y="228"/>
                    <a:pt x="835" y="228"/>
                    <a:pt x="835" y="228"/>
                  </a:cubicBezTo>
                  <a:cubicBezTo>
                    <a:pt x="851" y="202"/>
                    <a:pt x="851" y="202"/>
                    <a:pt x="851" y="202"/>
                  </a:cubicBezTo>
                  <a:cubicBezTo>
                    <a:pt x="861" y="150"/>
                    <a:pt x="861" y="150"/>
                    <a:pt x="861" y="150"/>
                  </a:cubicBezTo>
                  <a:cubicBezTo>
                    <a:pt x="877" y="165"/>
                    <a:pt x="877" y="165"/>
                    <a:pt x="877" y="165"/>
                  </a:cubicBezTo>
                  <a:cubicBezTo>
                    <a:pt x="929" y="160"/>
                    <a:pt x="929" y="160"/>
                    <a:pt x="929" y="160"/>
                  </a:cubicBezTo>
                  <a:cubicBezTo>
                    <a:pt x="929" y="160"/>
                    <a:pt x="981" y="233"/>
                    <a:pt x="997" y="228"/>
                  </a:cubicBezTo>
                  <a:cubicBezTo>
                    <a:pt x="1012" y="223"/>
                    <a:pt x="1023" y="191"/>
                    <a:pt x="1023" y="191"/>
                  </a:cubicBezTo>
                  <a:cubicBezTo>
                    <a:pt x="1075" y="160"/>
                    <a:pt x="1075" y="160"/>
                    <a:pt x="1075" y="160"/>
                  </a:cubicBezTo>
                  <a:cubicBezTo>
                    <a:pt x="1143" y="228"/>
                    <a:pt x="1143" y="228"/>
                    <a:pt x="1143" y="228"/>
                  </a:cubicBezTo>
                  <a:cubicBezTo>
                    <a:pt x="1143" y="228"/>
                    <a:pt x="1169" y="197"/>
                    <a:pt x="1179" y="191"/>
                  </a:cubicBezTo>
                  <a:cubicBezTo>
                    <a:pt x="1190" y="186"/>
                    <a:pt x="1210" y="212"/>
                    <a:pt x="1216" y="212"/>
                  </a:cubicBezTo>
                  <a:cubicBezTo>
                    <a:pt x="1216" y="212"/>
                    <a:pt x="1217" y="212"/>
                    <a:pt x="1218" y="211"/>
                  </a:cubicBezTo>
                  <a:cubicBezTo>
                    <a:pt x="1195" y="259"/>
                    <a:pt x="1195" y="259"/>
                    <a:pt x="1195" y="259"/>
                  </a:cubicBezTo>
                  <a:cubicBezTo>
                    <a:pt x="1231" y="311"/>
                    <a:pt x="1231" y="311"/>
                    <a:pt x="1231" y="311"/>
                  </a:cubicBezTo>
                  <a:cubicBezTo>
                    <a:pt x="1231" y="416"/>
                    <a:pt x="1231" y="416"/>
                    <a:pt x="1231" y="416"/>
                  </a:cubicBezTo>
                  <a:cubicBezTo>
                    <a:pt x="1221" y="442"/>
                    <a:pt x="1221" y="442"/>
                    <a:pt x="1221" y="442"/>
                  </a:cubicBezTo>
                  <a:cubicBezTo>
                    <a:pt x="1184" y="447"/>
                    <a:pt x="1184" y="447"/>
                    <a:pt x="1184" y="447"/>
                  </a:cubicBezTo>
                  <a:cubicBezTo>
                    <a:pt x="1122" y="515"/>
                    <a:pt x="1122" y="515"/>
                    <a:pt x="1122" y="515"/>
                  </a:cubicBezTo>
                  <a:cubicBezTo>
                    <a:pt x="1111" y="583"/>
                    <a:pt x="1111" y="583"/>
                    <a:pt x="1111" y="583"/>
                  </a:cubicBezTo>
                  <a:cubicBezTo>
                    <a:pt x="1132" y="619"/>
                    <a:pt x="1132" y="619"/>
                    <a:pt x="1132" y="619"/>
                  </a:cubicBezTo>
                  <a:cubicBezTo>
                    <a:pt x="1122" y="640"/>
                    <a:pt x="1122" y="640"/>
                    <a:pt x="1122" y="640"/>
                  </a:cubicBezTo>
                  <a:cubicBezTo>
                    <a:pt x="1096" y="703"/>
                    <a:pt x="1096" y="703"/>
                    <a:pt x="1096" y="703"/>
                  </a:cubicBezTo>
                  <a:cubicBezTo>
                    <a:pt x="1117" y="739"/>
                    <a:pt x="1117" y="739"/>
                    <a:pt x="1117" y="739"/>
                  </a:cubicBezTo>
                  <a:cubicBezTo>
                    <a:pt x="1164" y="744"/>
                    <a:pt x="1164" y="744"/>
                    <a:pt x="1164" y="744"/>
                  </a:cubicBezTo>
                  <a:cubicBezTo>
                    <a:pt x="1185" y="759"/>
                    <a:pt x="1185" y="759"/>
                    <a:pt x="1185" y="759"/>
                  </a:cubicBezTo>
                  <a:cubicBezTo>
                    <a:pt x="1185" y="759"/>
                    <a:pt x="1185" y="759"/>
                    <a:pt x="1185" y="759"/>
                  </a:cubicBezTo>
                  <a:cubicBezTo>
                    <a:pt x="1195" y="765"/>
                    <a:pt x="1195" y="765"/>
                    <a:pt x="1195" y="765"/>
                  </a:cubicBezTo>
                  <a:cubicBezTo>
                    <a:pt x="1257" y="786"/>
                    <a:pt x="1257" y="786"/>
                    <a:pt x="1257" y="786"/>
                  </a:cubicBezTo>
                  <a:cubicBezTo>
                    <a:pt x="1278" y="770"/>
                    <a:pt x="1278" y="770"/>
                    <a:pt x="1278" y="770"/>
                  </a:cubicBezTo>
                  <a:cubicBezTo>
                    <a:pt x="1357" y="828"/>
                    <a:pt x="1357" y="828"/>
                    <a:pt x="1357" y="828"/>
                  </a:cubicBezTo>
                  <a:cubicBezTo>
                    <a:pt x="1393" y="822"/>
                    <a:pt x="1393" y="822"/>
                    <a:pt x="1393" y="822"/>
                  </a:cubicBezTo>
                  <a:cubicBezTo>
                    <a:pt x="1430" y="880"/>
                    <a:pt x="1430" y="880"/>
                    <a:pt x="1430" y="880"/>
                  </a:cubicBezTo>
                  <a:lnTo>
                    <a:pt x="1456" y="890"/>
                  </a:lnTo>
                  <a:close/>
                </a:path>
              </a:pathLst>
            </a:custGeom>
            <a:solidFill>
              <a:srgbClr val="A6A6A6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2" name="หนองบัวลำภู">
              <a:extLst>
                <a:ext uri="{FF2B5EF4-FFF2-40B4-BE49-F238E27FC236}">
                  <a16:creationId xmlns:a16="http://schemas.microsoft.com/office/drawing/2014/main" id="{9812F81C-A474-43A0-9BD8-8A0288761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022" y="2054123"/>
              <a:ext cx="252382" cy="341996"/>
            </a:xfrm>
            <a:custGeom>
              <a:avLst/>
              <a:gdLst>
                <a:gd name="T0" fmla="*/ 616 w 616"/>
                <a:gd name="T1" fmla="*/ 667 h 834"/>
                <a:gd name="T2" fmla="*/ 537 w 616"/>
                <a:gd name="T3" fmla="*/ 834 h 834"/>
                <a:gd name="T4" fmla="*/ 449 w 616"/>
                <a:gd name="T5" fmla="*/ 797 h 834"/>
                <a:gd name="T6" fmla="*/ 397 w 616"/>
                <a:gd name="T7" fmla="*/ 808 h 834"/>
                <a:gd name="T8" fmla="*/ 365 w 616"/>
                <a:gd name="T9" fmla="*/ 792 h 834"/>
                <a:gd name="T10" fmla="*/ 318 w 616"/>
                <a:gd name="T11" fmla="*/ 797 h 834"/>
                <a:gd name="T12" fmla="*/ 308 w 616"/>
                <a:gd name="T13" fmla="*/ 756 h 834"/>
                <a:gd name="T14" fmla="*/ 287 w 616"/>
                <a:gd name="T15" fmla="*/ 730 h 834"/>
                <a:gd name="T16" fmla="*/ 240 w 616"/>
                <a:gd name="T17" fmla="*/ 724 h 834"/>
                <a:gd name="T18" fmla="*/ 198 w 616"/>
                <a:gd name="T19" fmla="*/ 756 h 834"/>
                <a:gd name="T20" fmla="*/ 110 w 616"/>
                <a:gd name="T21" fmla="*/ 724 h 834"/>
                <a:gd name="T22" fmla="*/ 78 w 616"/>
                <a:gd name="T23" fmla="*/ 724 h 834"/>
                <a:gd name="T24" fmla="*/ 47 w 616"/>
                <a:gd name="T25" fmla="*/ 672 h 834"/>
                <a:gd name="T26" fmla="*/ 63 w 616"/>
                <a:gd name="T27" fmla="*/ 657 h 834"/>
                <a:gd name="T28" fmla="*/ 157 w 616"/>
                <a:gd name="T29" fmla="*/ 605 h 834"/>
                <a:gd name="T30" fmla="*/ 114 w 616"/>
                <a:gd name="T31" fmla="*/ 570 h 834"/>
                <a:gd name="T32" fmla="*/ 104 w 616"/>
                <a:gd name="T33" fmla="*/ 563 h 834"/>
                <a:gd name="T34" fmla="*/ 104 w 616"/>
                <a:gd name="T35" fmla="*/ 526 h 834"/>
                <a:gd name="T36" fmla="*/ 47 w 616"/>
                <a:gd name="T37" fmla="*/ 490 h 834"/>
                <a:gd name="T38" fmla="*/ 52 w 616"/>
                <a:gd name="T39" fmla="*/ 464 h 834"/>
                <a:gd name="T40" fmla="*/ 31 w 616"/>
                <a:gd name="T41" fmla="*/ 443 h 834"/>
                <a:gd name="T42" fmla="*/ 52 w 616"/>
                <a:gd name="T43" fmla="*/ 422 h 834"/>
                <a:gd name="T44" fmla="*/ 73 w 616"/>
                <a:gd name="T45" fmla="*/ 443 h 834"/>
                <a:gd name="T46" fmla="*/ 84 w 616"/>
                <a:gd name="T47" fmla="*/ 417 h 834"/>
                <a:gd name="T48" fmla="*/ 0 w 616"/>
                <a:gd name="T49" fmla="*/ 328 h 834"/>
                <a:gd name="T50" fmla="*/ 21 w 616"/>
                <a:gd name="T51" fmla="*/ 312 h 834"/>
                <a:gd name="T52" fmla="*/ 31 w 616"/>
                <a:gd name="T53" fmla="*/ 281 h 834"/>
                <a:gd name="T54" fmla="*/ 5 w 616"/>
                <a:gd name="T55" fmla="*/ 234 h 834"/>
                <a:gd name="T56" fmla="*/ 11 w 616"/>
                <a:gd name="T57" fmla="*/ 198 h 834"/>
                <a:gd name="T58" fmla="*/ 73 w 616"/>
                <a:gd name="T59" fmla="*/ 203 h 834"/>
                <a:gd name="T60" fmla="*/ 131 w 616"/>
                <a:gd name="T61" fmla="*/ 166 h 834"/>
                <a:gd name="T62" fmla="*/ 131 w 616"/>
                <a:gd name="T63" fmla="*/ 104 h 834"/>
                <a:gd name="T64" fmla="*/ 82 w 616"/>
                <a:gd name="T65" fmla="*/ 27 h 834"/>
                <a:gd name="T66" fmla="*/ 136 w 616"/>
                <a:gd name="T67" fmla="*/ 31 h 834"/>
                <a:gd name="T68" fmla="*/ 151 w 616"/>
                <a:gd name="T69" fmla="*/ 5 h 834"/>
                <a:gd name="T70" fmla="*/ 198 w 616"/>
                <a:gd name="T71" fmla="*/ 15 h 834"/>
                <a:gd name="T72" fmla="*/ 256 w 616"/>
                <a:gd name="T73" fmla="*/ 15 h 834"/>
                <a:gd name="T74" fmla="*/ 266 w 616"/>
                <a:gd name="T75" fmla="*/ 0 h 834"/>
                <a:gd name="T76" fmla="*/ 297 w 616"/>
                <a:gd name="T77" fmla="*/ 0 h 834"/>
                <a:gd name="T78" fmla="*/ 297 w 616"/>
                <a:gd name="T79" fmla="*/ 41 h 834"/>
                <a:gd name="T80" fmla="*/ 297 w 616"/>
                <a:gd name="T81" fmla="*/ 109 h 834"/>
                <a:gd name="T82" fmla="*/ 397 w 616"/>
                <a:gd name="T83" fmla="*/ 292 h 834"/>
                <a:gd name="T84" fmla="*/ 402 w 616"/>
                <a:gd name="T85" fmla="*/ 354 h 834"/>
                <a:gd name="T86" fmla="*/ 443 w 616"/>
                <a:gd name="T87" fmla="*/ 359 h 834"/>
                <a:gd name="T88" fmla="*/ 480 w 616"/>
                <a:gd name="T89" fmla="*/ 385 h 834"/>
                <a:gd name="T90" fmla="*/ 480 w 616"/>
                <a:gd name="T91" fmla="*/ 417 h 834"/>
                <a:gd name="T92" fmla="*/ 470 w 616"/>
                <a:gd name="T93" fmla="*/ 458 h 834"/>
                <a:gd name="T94" fmla="*/ 470 w 616"/>
                <a:gd name="T95" fmla="*/ 467 h 834"/>
                <a:gd name="T96" fmla="*/ 470 w 616"/>
                <a:gd name="T97" fmla="*/ 474 h 834"/>
                <a:gd name="T98" fmla="*/ 470 w 616"/>
                <a:gd name="T99" fmla="*/ 492 h 834"/>
                <a:gd name="T100" fmla="*/ 470 w 616"/>
                <a:gd name="T101" fmla="*/ 499 h 834"/>
                <a:gd name="T102" fmla="*/ 471 w 616"/>
                <a:gd name="T103" fmla="*/ 502 h 834"/>
                <a:gd name="T104" fmla="*/ 471 w 616"/>
                <a:gd name="T105" fmla="*/ 504 h 834"/>
                <a:gd name="T106" fmla="*/ 471 w 616"/>
                <a:gd name="T107" fmla="*/ 508 h 834"/>
                <a:gd name="T108" fmla="*/ 473 w 616"/>
                <a:gd name="T109" fmla="*/ 525 h 834"/>
                <a:gd name="T110" fmla="*/ 473 w 616"/>
                <a:gd name="T111" fmla="*/ 527 h 834"/>
                <a:gd name="T112" fmla="*/ 475 w 616"/>
                <a:gd name="T113" fmla="*/ 531 h 834"/>
                <a:gd name="T114" fmla="*/ 532 w 616"/>
                <a:gd name="T115" fmla="*/ 594 h 834"/>
                <a:gd name="T116" fmla="*/ 608 w 616"/>
                <a:gd name="T117" fmla="*/ 635 h 834"/>
                <a:gd name="T118" fmla="*/ 616 w 616"/>
                <a:gd name="T119" fmla="*/ 66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6" h="834">
                  <a:moveTo>
                    <a:pt x="616" y="667"/>
                  </a:moveTo>
                  <a:cubicBezTo>
                    <a:pt x="616" y="667"/>
                    <a:pt x="543" y="834"/>
                    <a:pt x="537" y="834"/>
                  </a:cubicBezTo>
                  <a:cubicBezTo>
                    <a:pt x="532" y="834"/>
                    <a:pt x="449" y="797"/>
                    <a:pt x="449" y="797"/>
                  </a:cubicBezTo>
                  <a:cubicBezTo>
                    <a:pt x="397" y="808"/>
                    <a:pt x="397" y="808"/>
                    <a:pt x="397" y="808"/>
                  </a:cubicBezTo>
                  <a:cubicBezTo>
                    <a:pt x="365" y="792"/>
                    <a:pt x="365" y="792"/>
                    <a:pt x="365" y="792"/>
                  </a:cubicBezTo>
                  <a:cubicBezTo>
                    <a:pt x="318" y="797"/>
                    <a:pt x="318" y="797"/>
                    <a:pt x="318" y="797"/>
                  </a:cubicBezTo>
                  <a:cubicBezTo>
                    <a:pt x="308" y="756"/>
                    <a:pt x="308" y="756"/>
                    <a:pt x="308" y="756"/>
                  </a:cubicBezTo>
                  <a:cubicBezTo>
                    <a:pt x="287" y="730"/>
                    <a:pt x="287" y="730"/>
                    <a:pt x="287" y="730"/>
                  </a:cubicBezTo>
                  <a:cubicBezTo>
                    <a:pt x="240" y="724"/>
                    <a:pt x="240" y="724"/>
                    <a:pt x="240" y="724"/>
                  </a:cubicBezTo>
                  <a:cubicBezTo>
                    <a:pt x="198" y="756"/>
                    <a:pt x="198" y="756"/>
                    <a:pt x="198" y="756"/>
                  </a:cubicBezTo>
                  <a:cubicBezTo>
                    <a:pt x="110" y="724"/>
                    <a:pt x="110" y="724"/>
                    <a:pt x="110" y="724"/>
                  </a:cubicBezTo>
                  <a:cubicBezTo>
                    <a:pt x="78" y="724"/>
                    <a:pt x="78" y="724"/>
                    <a:pt x="78" y="724"/>
                  </a:cubicBezTo>
                  <a:cubicBezTo>
                    <a:pt x="47" y="672"/>
                    <a:pt x="47" y="672"/>
                    <a:pt x="47" y="672"/>
                  </a:cubicBezTo>
                  <a:cubicBezTo>
                    <a:pt x="63" y="657"/>
                    <a:pt x="63" y="657"/>
                    <a:pt x="63" y="657"/>
                  </a:cubicBezTo>
                  <a:cubicBezTo>
                    <a:pt x="157" y="605"/>
                    <a:pt x="157" y="605"/>
                    <a:pt x="157" y="605"/>
                  </a:cubicBezTo>
                  <a:cubicBezTo>
                    <a:pt x="114" y="570"/>
                    <a:pt x="114" y="570"/>
                    <a:pt x="114" y="570"/>
                  </a:cubicBezTo>
                  <a:cubicBezTo>
                    <a:pt x="104" y="563"/>
                    <a:pt x="104" y="563"/>
                    <a:pt x="104" y="563"/>
                  </a:cubicBezTo>
                  <a:cubicBezTo>
                    <a:pt x="104" y="526"/>
                    <a:pt x="104" y="526"/>
                    <a:pt x="104" y="526"/>
                  </a:cubicBezTo>
                  <a:cubicBezTo>
                    <a:pt x="47" y="490"/>
                    <a:pt x="47" y="490"/>
                    <a:pt x="47" y="490"/>
                  </a:cubicBezTo>
                  <a:cubicBezTo>
                    <a:pt x="52" y="464"/>
                    <a:pt x="52" y="464"/>
                    <a:pt x="52" y="464"/>
                  </a:cubicBezTo>
                  <a:cubicBezTo>
                    <a:pt x="31" y="443"/>
                    <a:pt x="31" y="443"/>
                    <a:pt x="31" y="443"/>
                  </a:cubicBezTo>
                  <a:cubicBezTo>
                    <a:pt x="52" y="422"/>
                    <a:pt x="52" y="422"/>
                    <a:pt x="52" y="422"/>
                  </a:cubicBezTo>
                  <a:cubicBezTo>
                    <a:pt x="73" y="443"/>
                    <a:pt x="73" y="443"/>
                    <a:pt x="73" y="443"/>
                  </a:cubicBezTo>
                  <a:cubicBezTo>
                    <a:pt x="84" y="417"/>
                    <a:pt x="84" y="417"/>
                    <a:pt x="84" y="417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1" y="312"/>
                    <a:pt x="21" y="312"/>
                    <a:pt x="21" y="312"/>
                  </a:cubicBezTo>
                  <a:cubicBezTo>
                    <a:pt x="31" y="281"/>
                    <a:pt x="31" y="281"/>
                    <a:pt x="31" y="281"/>
                  </a:cubicBezTo>
                  <a:cubicBezTo>
                    <a:pt x="5" y="234"/>
                    <a:pt x="5" y="234"/>
                    <a:pt x="5" y="234"/>
                  </a:cubicBezTo>
                  <a:cubicBezTo>
                    <a:pt x="11" y="198"/>
                    <a:pt x="11" y="198"/>
                    <a:pt x="11" y="198"/>
                  </a:cubicBezTo>
                  <a:cubicBezTo>
                    <a:pt x="73" y="203"/>
                    <a:pt x="73" y="203"/>
                    <a:pt x="73" y="203"/>
                  </a:cubicBezTo>
                  <a:cubicBezTo>
                    <a:pt x="131" y="166"/>
                    <a:pt x="131" y="166"/>
                    <a:pt x="131" y="166"/>
                  </a:cubicBezTo>
                  <a:cubicBezTo>
                    <a:pt x="131" y="104"/>
                    <a:pt x="131" y="104"/>
                    <a:pt x="131" y="104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5"/>
                    <a:pt x="193" y="15"/>
                    <a:pt x="198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61" y="0"/>
                    <a:pt x="266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7" y="41"/>
                    <a:pt x="297" y="41"/>
                    <a:pt x="297" y="41"/>
                  </a:cubicBezTo>
                  <a:cubicBezTo>
                    <a:pt x="297" y="41"/>
                    <a:pt x="292" y="104"/>
                    <a:pt x="297" y="109"/>
                  </a:cubicBezTo>
                  <a:cubicBezTo>
                    <a:pt x="303" y="114"/>
                    <a:pt x="397" y="292"/>
                    <a:pt x="397" y="292"/>
                  </a:cubicBezTo>
                  <a:cubicBezTo>
                    <a:pt x="402" y="354"/>
                    <a:pt x="402" y="354"/>
                    <a:pt x="402" y="354"/>
                  </a:cubicBezTo>
                  <a:cubicBezTo>
                    <a:pt x="402" y="354"/>
                    <a:pt x="438" y="359"/>
                    <a:pt x="443" y="359"/>
                  </a:cubicBezTo>
                  <a:cubicBezTo>
                    <a:pt x="449" y="359"/>
                    <a:pt x="480" y="385"/>
                    <a:pt x="480" y="385"/>
                  </a:cubicBezTo>
                  <a:cubicBezTo>
                    <a:pt x="480" y="417"/>
                    <a:pt x="480" y="417"/>
                    <a:pt x="480" y="417"/>
                  </a:cubicBezTo>
                  <a:cubicBezTo>
                    <a:pt x="470" y="458"/>
                    <a:pt x="470" y="458"/>
                    <a:pt x="470" y="458"/>
                  </a:cubicBezTo>
                  <a:cubicBezTo>
                    <a:pt x="470" y="458"/>
                    <a:pt x="470" y="462"/>
                    <a:pt x="470" y="467"/>
                  </a:cubicBezTo>
                  <a:cubicBezTo>
                    <a:pt x="470" y="469"/>
                    <a:pt x="470" y="471"/>
                    <a:pt x="470" y="474"/>
                  </a:cubicBezTo>
                  <a:cubicBezTo>
                    <a:pt x="470" y="479"/>
                    <a:pt x="470" y="486"/>
                    <a:pt x="470" y="492"/>
                  </a:cubicBezTo>
                  <a:cubicBezTo>
                    <a:pt x="470" y="494"/>
                    <a:pt x="470" y="497"/>
                    <a:pt x="470" y="499"/>
                  </a:cubicBezTo>
                  <a:cubicBezTo>
                    <a:pt x="471" y="500"/>
                    <a:pt x="471" y="501"/>
                    <a:pt x="471" y="502"/>
                  </a:cubicBezTo>
                  <a:cubicBezTo>
                    <a:pt x="471" y="502"/>
                    <a:pt x="471" y="503"/>
                    <a:pt x="471" y="504"/>
                  </a:cubicBezTo>
                  <a:cubicBezTo>
                    <a:pt x="471" y="505"/>
                    <a:pt x="471" y="506"/>
                    <a:pt x="471" y="508"/>
                  </a:cubicBezTo>
                  <a:cubicBezTo>
                    <a:pt x="471" y="514"/>
                    <a:pt x="472" y="521"/>
                    <a:pt x="473" y="525"/>
                  </a:cubicBezTo>
                  <a:cubicBezTo>
                    <a:pt x="473" y="526"/>
                    <a:pt x="473" y="526"/>
                    <a:pt x="473" y="527"/>
                  </a:cubicBezTo>
                  <a:cubicBezTo>
                    <a:pt x="474" y="529"/>
                    <a:pt x="474" y="531"/>
                    <a:pt x="475" y="531"/>
                  </a:cubicBezTo>
                  <a:cubicBezTo>
                    <a:pt x="480" y="537"/>
                    <a:pt x="532" y="594"/>
                    <a:pt x="532" y="594"/>
                  </a:cubicBezTo>
                  <a:cubicBezTo>
                    <a:pt x="608" y="635"/>
                    <a:pt x="608" y="635"/>
                    <a:pt x="608" y="635"/>
                  </a:cubicBezTo>
                  <a:lnTo>
                    <a:pt x="616" y="66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3" name="หนองคาย">
              <a:extLst>
                <a:ext uri="{FF2B5EF4-FFF2-40B4-BE49-F238E27FC236}">
                  <a16:creationId xmlns:a16="http://schemas.microsoft.com/office/drawing/2014/main" id="{AD333DD2-EFCD-46AD-83A9-E4BB22EF9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454" y="1816372"/>
              <a:ext cx="490133" cy="265184"/>
            </a:xfrm>
            <a:custGeom>
              <a:avLst/>
              <a:gdLst>
                <a:gd name="T0" fmla="*/ 1190 w 1194"/>
                <a:gd name="T1" fmla="*/ 415 h 653"/>
                <a:gd name="T2" fmla="*/ 1179 w 1194"/>
                <a:gd name="T3" fmla="*/ 434 h 653"/>
                <a:gd name="T4" fmla="*/ 1106 w 1194"/>
                <a:gd name="T5" fmla="*/ 450 h 653"/>
                <a:gd name="T6" fmla="*/ 986 w 1194"/>
                <a:gd name="T7" fmla="*/ 413 h 653"/>
                <a:gd name="T8" fmla="*/ 892 w 1194"/>
                <a:gd name="T9" fmla="*/ 382 h 653"/>
                <a:gd name="T10" fmla="*/ 824 w 1194"/>
                <a:gd name="T11" fmla="*/ 372 h 653"/>
                <a:gd name="T12" fmla="*/ 798 w 1194"/>
                <a:gd name="T13" fmla="*/ 450 h 653"/>
                <a:gd name="T14" fmla="*/ 709 w 1194"/>
                <a:gd name="T15" fmla="*/ 419 h 653"/>
                <a:gd name="T16" fmla="*/ 704 w 1194"/>
                <a:gd name="T17" fmla="*/ 492 h 653"/>
                <a:gd name="T18" fmla="*/ 652 w 1194"/>
                <a:gd name="T19" fmla="*/ 570 h 653"/>
                <a:gd name="T20" fmla="*/ 574 w 1194"/>
                <a:gd name="T21" fmla="*/ 653 h 653"/>
                <a:gd name="T22" fmla="*/ 516 w 1194"/>
                <a:gd name="T23" fmla="*/ 653 h 653"/>
                <a:gd name="T24" fmla="*/ 485 w 1194"/>
                <a:gd name="T25" fmla="*/ 570 h 653"/>
                <a:gd name="T26" fmla="*/ 355 w 1194"/>
                <a:gd name="T27" fmla="*/ 512 h 653"/>
                <a:gd name="T28" fmla="*/ 292 w 1194"/>
                <a:gd name="T29" fmla="*/ 419 h 653"/>
                <a:gd name="T30" fmla="*/ 209 w 1194"/>
                <a:gd name="T31" fmla="*/ 346 h 653"/>
                <a:gd name="T32" fmla="*/ 83 w 1194"/>
                <a:gd name="T33" fmla="*/ 283 h 653"/>
                <a:gd name="T34" fmla="*/ 5 w 1194"/>
                <a:gd name="T35" fmla="*/ 222 h 653"/>
                <a:gd name="T36" fmla="*/ 0 w 1194"/>
                <a:gd name="T37" fmla="*/ 153 h 653"/>
                <a:gd name="T38" fmla="*/ 39 w 1194"/>
                <a:gd name="T39" fmla="*/ 80 h 653"/>
                <a:gd name="T40" fmla="*/ 61 w 1194"/>
                <a:gd name="T41" fmla="*/ 92 h 653"/>
                <a:gd name="T42" fmla="*/ 105 w 1194"/>
                <a:gd name="T43" fmla="*/ 144 h 653"/>
                <a:gd name="T44" fmla="*/ 205 w 1194"/>
                <a:gd name="T45" fmla="*/ 232 h 653"/>
                <a:gd name="T46" fmla="*/ 337 w 1194"/>
                <a:gd name="T47" fmla="*/ 308 h 653"/>
                <a:gd name="T48" fmla="*/ 489 w 1194"/>
                <a:gd name="T49" fmla="*/ 376 h 653"/>
                <a:gd name="T50" fmla="*/ 501 w 1194"/>
                <a:gd name="T51" fmla="*/ 432 h 653"/>
                <a:gd name="T52" fmla="*/ 561 w 1194"/>
                <a:gd name="T53" fmla="*/ 448 h 653"/>
                <a:gd name="T54" fmla="*/ 585 w 1194"/>
                <a:gd name="T55" fmla="*/ 396 h 653"/>
                <a:gd name="T56" fmla="*/ 629 w 1194"/>
                <a:gd name="T57" fmla="*/ 344 h 653"/>
                <a:gd name="T58" fmla="*/ 841 w 1194"/>
                <a:gd name="T59" fmla="*/ 308 h 653"/>
                <a:gd name="T60" fmla="*/ 893 w 1194"/>
                <a:gd name="T61" fmla="*/ 188 h 653"/>
                <a:gd name="T62" fmla="*/ 977 w 1194"/>
                <a:gd name="T63" fmla="*/ 40 h 653"/>
                <a:gd name="T64" fmla="*/ 1095 w 1194"/>
                <a:gd name="T65" fmla="*/ 1 h 653"/>
                <a:gd name="T66" fmla="*/ 1090 w 1194"/>
                <a:gd name="T67" fmla="*/ 48 h 653"/>
                <a:gd name="T68" fmla="*/ 1142 w 1194"/>
                <a:gd name="T69" fmla="*/ 137 h 653"/>
                <a:gd name="T70" fmla="*/ 1132 w 1194"/>
                <a:gd name="T71" fmla="*/ 246 h 653"/>
                <a:gd name="T72" fmla="*/ 1179 w 1194"/>
                <a:gd name="T73" fmla="*/ 252 h 653"/>
                <a:gd name="T74" fmla="*/ 1183 w 1194"/>
                <a:gd name="T75" fmla="*/ 290 h 653"/>
                <a:gd name="T76" fmla="*/ 1194 w 1194"/>
                <a:gd name="T77" fmla="*/ 398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94" h="653">
                  <a:moveTo>
                    <a:pt x="1194" y="398"/>
                  </a:moveTo>
                  <a:cubicBezTo>
                    <a:pt x="1194" y="400"/>
                    <a:pt x="1192" y="407"/>
                    <a:pt x="1190" y="415"/>
                  </a:cubicBezTo>
                  <a:cubicBezTo>
                    <a:pt x="1181" y="433"/>
                    <a:pt x="1181" y="433"/>
                    <a:pt x="1181" y="433"/>
                  </a:cubicBezTo>
                  <a:cubicBezTo>
                    <a:pt x="1180" y="434"/>
                    <a:pt x="1179" y="434"/>
                    <a:pt x="1179" y="434"/>
                  </a:cubicBezTo>
                  <a:cubicBezTo>
                    <a:pt x="1173" y="434"/>
                    <a:pt x="1153" y="408"/>
                    <a:pt x="1142" y="413"/>
                  </a:cubicBezTo>
                  <a:cubicBezTo>
                    <a:pt x="1132" y="419"/>
                    <a:pt x="1106" y="450"/>
                    <a:pt x="1106" y="450"/>
                  </a:cubicBezTo>
                  <a:cubicBezTo>
                    <a:pt x="1038" y="382"/>
                    <a:pt x="1038" y="382"/>
                    <a:pt x="1038" y="382"/>
                  </a:cubicBezTo>
                  <a:cubicBezTo>
                    <a:pt x="986" y="413"/>
                    <a:pt x="986" y="413"/>
                    <a:pt x="986" y="413"/>
                  </a:cubicBezTo>
                  <a:cubicBezTo>
                    <a:pt x="986" y="413"/>
                    <a:pt x="975" y="445"/>
                    <a:pt x="960" y="450"/>
                  </a:cubicBezTo>
                  <a:cubicBezTo>
                    <a:pt x="944" y="455"/>
                    <a:pt x="892" y="382"/>
                    <a:pt x="892" y="382"/>
                  </a:cubicBezTo>
                  <a:cubicBezTo>
                    <a:pt x="840" y="387"/>
                    <a:pt x="840" y="387"/>
                    <a:pt x="840" y="387"/>
                  </a:cubicBezTo>
                  <a:cubicBezTo>
                    <a:pt x="824" y="372"/>
                    <a:pt x="824" y="372"/>
                    <a:pt x="824" y="372"/>
                  </a:cubicBezTo>
                  <a:cubicBezTo>
                    <a:pt x="814" y="424"/>
                    <a:pt x="814" y="424"/>
                    <a:pt x="814" y="424"/>
                  </a:cubicBezTo>
                  <a:cubicBezTo>
                    <a:pt x="798" y="450"/>
                    <a:pt x="798" y="450"/>
                    <a:pt x="798" y="450"/>
                  </a:cubicBezTo>
                  <a:cubicBezTo>
                    <a:pt x="746" y="398"/>
                    <a:pt x="746" y="398"/>
                    <a:pt x="746" y="398"/>
                  </a:cubicBezTo>
                  <a:cubicBezTo>
                    <a:pt x="709" y="419"/>
                    <a:pt x="709" y="419"/>
                    <a:pt x="709" y="419"/>
                  </a:cubicBezTo>
                  <a:cubicBezTo>
                    <a:pt x="683" y="466"/>
                    <a:pt x="683" y="466"/>
                    <a:pt x="683" y="466"/>
                  </a:cubicBezTo>
                  <a:cubicBezTo>
                    <a:pt x="704" y="492"/>
                    <a:pt x="704" y="492"/>
                    <a:pt x="704" y="492"/>
                  </a:cubicBezTo>
                  <a:cubicBezTo>
                    <a:pt x="683" y="570"/>
                    <a:pt x="683" y="570"/>
                    <a:pt x="683" y="570"/>
                  </a:cubicBezTo>
                  <a:cubicBezTo>
                    <a:pt x="652" y="570"/>
                    <a:pt x="652" y="570"/>
                    <a:pt x="652" y="570"/>
                  </a:cubicBezTo>
                  <a:cubicBezTo>
                    <a:pt x="631" y="627"/>
                    <a:pt x="631" y="627"/>
                    <a:pt x="631" y="627"/>
                  </a:cubicBezTo>
                  <a:cubicBezTo>
                    <a:pt x="574" y="653"/>
                    <a:pt x="574" y="653"/>
                    <a:pt x="574" y="653"/>
                  </a:cubicBezTo>
                  <a:cubicBezTo>
                    <a:pt x="553" y="638"/>
                    <a:pt x="553" y="638"/>
                    <a:pt x="553" y="638"/>
                  </a:cubicBezTo>
                  <a:cubicBezTo>
                    <a:pt x="553" y="638"/>
                    <a:pt x="522" y="653"/>
                    <a:pt x="516" y="653"/>
                  </a:cubicBezTo>
                  <a:cubicBezTo>
                    <a:pt x="511" y="653"/>
                    <a:pt x="464" y="632"/>
                    <a:pt x="464" y="632"/>
                  </a:cubicBezTo>
                  <a:cubicBezTo>
                    <a:pt x="485" y="570"/>
                    <a:pt x="485" y="570"/>
                    <a:pt x="485" y="570"/>
                  </a:cubicBezTo>
                  <a:cubicBezTo>
                    <a:pt x="422" y="518"/>
                    <a:pt x="422" y="518"/>
                    <a:pt x="422" y="518"/>
                  </a:cubicBezTo>
                  <a:cubicBezTo>
                    <a:pt x="355" y="512"/>
                    <a:pt x="355" y="512"/>
                    <a:pt x="355" y="512"/>
                  </a:cubicBezTo>
                  <a:cubicBezTo>
                    <a:pt x="334" y="450"/>
                    <a:pt x="334" y="450"/>
                    <a:pt x="334" y="450"/>
                  </a:cubicBezTo>
                  <a:cubicBezTo>
                    <a:pt x="292" y="419"/>
                    <a:pt x="292" y="419"/>
                    <a:pt x="292" y="419"/>
                  </a:cubicBezTo>
                  <a:cubicBezTo>
                    <a:pt x="292" y="382"/>
                    <a:pt x="292" y="382"/>
                    <a:pt x="292" y="382"/>
                  </a:cubicBezTo>
                  <a:cubicBezTo>
                    <a:pt x="209" y="346"/>
                    <a:pt x="209" y="346"/>
                    <a:pt x="209" y="346"/>
                  </a:cubicBezTo>
                  <a:cubicBezTo>
                    <a:pt x="151" y="273"/>
                    <a:pt x="151" y="273"/>
                    <a:pt x="151" y="273"/>
                  </a:cubicBezTo>
                  <a:cubicBezTo>
                    <a:pt x="83" y="283"/>
                    <a:pt x="83" y="283"/>
                    <a:pt x="83" y="283"/>
                  </a:cubicBezTo>
                  <a:cubicBezTo>
                    <a:pt x="36" y="231"/>
                    <a:pt x="36" y="231"/>
                    <a:pt x="36" y="231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42" y="132"/>
                    <a:pt x="42" y="132"/>
                    <a:pt x="42" y="132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105" y="100"/>
                    <a:pt x="105" y="100"/>
                    <a:pt x="105" y="100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205" y="232"/>
                    <a:pt x="205" y="232"/>
                    <a:pt x="205" y="232"/>
                  </a:cubicBezTo>
                  <a:cubicBezTo>
                    <a:pt x="257" y="240"/>
                    <a:pt x="257" y="240"/>
                    <a:pt x="257" y="240"/>
                  </a:cubicBezTo>
                  <a:cubicBezTo>
                    <a:pt x="337" y="308"/>
                    <a:pt x="337" y="308"/>
                    <a:pt x="337" y="308"/>
                  </a:cubicBezTo>
                  <a:cubicBezTo>
                    <a:pt x="489" y="328"/>
                    <a:pt x="489" y="328"/>
                    <a:pt x="489" y="328"/>
                  </a:cubicBezTo>
                  <a:cubicBezTo>
                    <a:pt x="489" y="376"/>
                    <a:pt x="489" y="376"/>
                    <a:pt x="489" y="376"/>
                  </a:cubicBezTo>
                  <a:cubicBezTo>
                    <a:pt x="461" y="432"/>
                    <a:pt x="461" y="432"/>
                    <a:pt x="461" y="432"/>
                  </a:cubicBezTo>
                  <a:cubicBezTo>
                    <a:pt x="501" y="432"/>
                    <a:pt x="501" y="432"/>
                    <a:pt x="501" y="432"/>
                  </a:cubicBezTo>
                  <a:cubicBezTo>
                    <a:pt x="537" y="468"/>
                    <a:pt x="537" y="468"/>
                    <a:pt x="537" y="468"/>
                  </a:cubicBezTo>
                  <a:cubicBezTo>
                    <a:pt x="561" y="448"/>
                    <a:pt x="561" y="448"/>
                    <a:pt x="561" y="448"/>
                  </a:cubicBezTo>
                  <a:cubicBezTo>
                    <a:pt x="545" y="416"/>
                    <a:pt x="545" y="416"/>
                    <a:pt x="545" y="416"/>
                  </a:cubicBezTo>
                  <a:cubicBezTo>
                    <a:pt x="585" y="396"/>
                    <a:pt x="585" y="396"/>
                    <a:pt x="585" y="396"/>
                  </a:cubicBezTo>
                  <a:cubicBezTo>
                    <a:pt x="617" y="376"/>
                    <a:pt x="617" y="376"/>
                    <a:pt x="617" y="376"/>
                  </a:cubicBezTo>
                  <a:cubicBezTo>
                    <a:pt x="629" y="344"/>
                    <a:pt x="629" y="344"/>
                    <a:pt x="629" y="344"/>
                  </a:cubicBezTo>
                  <a:cubicBezTo>
                    <a:pt x="781" y="276"/>
                    <a:pt x="781" y="276"/>
                    <a:pt x="781" y="276"/>
                  </a:cubicBezTo>
                  <a:cubicBezTo>
                    <a:pt x="841" y="308"/>
                    <a:pt x="841" y="308"/>
                    <a:pt x="841" y="308"/>
                  </a:cubicBezTo>
                  <a:cubicBezTo>
                    <a:pt x="893" y="268"/>
                    <a:pt x="893" y="268"/>
                    <a:pt x="893" y="268"/>
                  </a:cubicBezTo>
                  <a:cubicBezTo>
                    <a:pt x="893" y="188"/>
                    <a:pt x="893" y="188"/>
                    <a:pt x="893" y="188"/>
                  </a:cubicBezTo>
                  <a:cubicBezTo>
                    <a:pt x="957" y="120"/>
                    <a:pt x="957" y="120"/>
                    <a:pt x="957" y="120"/>
                  </a:cubicBezTo>
                  <a:cubicBezTo>
                    <a:pt x="977" y="40"/>
                    <a:pt x="977" y="40"/>
                    <a:pt x="977" y="40"/>
                  </a:cubicBezTo>
                  <a:cubicBezTo>
                    <a:pt x="1092" y="0"/>
                    <a:pt x="1092" y="0"/>
                    <a:pt x="1092" y="0"/>
                  </a:cubicBezTo>
                  <a:cubicBezTo>
                    <a:pt x="1095" y="1"/>
                    <a:pt x="1095" y="1"/>
                    <a:pt x="1095" y="1"/>
                  </a:cubicBezTo>
                  <a:cubicBezTo>
                    <a:pt x="1048" y="38"/>
                    <a:pt x="1048" y="38"/>
                    <a:pt x="1048" y="38"/>
                  </a:cubicBezTo>
                  <a:cubicBezTo>
                    <a:pt x="1090" y="48"/>
                    <a:pt x="1090" y="48"/>
                    <a:pt x="1090" y="48"/>
                  </a:cubicBezTo>
                  <a:cubicBezTo>
                    <a:pt x="1137" y="100"/>
                    <a:pt x="1137" y="100"/>
                    <a:pt x="1137" y="100"/>
                  </a:cubicBezTo>
                  <a:cubicBezTo>
                    <a:pt x="1142" y="137"/>
                    <a:pt x="1142" y="137"/>
                    <a:pt x="1142" y="137"/>
                  </a:cubicBezTo>
                  <a:cubicBezTo>
                    <a:pt x="1106" y="168"/>
                    <a:pt x="1106" y="168"/>
                    <a:pt x="1106" y="168"/>
                  </a:cubicBezTo>
                  <a:cubicBezTo>
                    <a:pt x="1132" y="246"/>
                    <a:pt x="1132" y="246"/>
                    <a:pt x="1132" y="246"/>
                  </a:cubicBezTo>
                  <a:cubicBezTo>
                    <a:pt x="1162" y="250"/>
                    <a:pt x="1162" y="250"/>
                    <a:pt x="1162" y="250"/>
                  </a:cubicBezTo>
                  <a:cubicBezTo>
                    <a:pt x="1179" y="252"/>
                    <a:pt x="1179" y="252"/>
                    <a:pt x="1179" y="252"/>
                  </a:cubicBezTo>
                  <a:cubicBezTo>
                    <a:pt x="1179" y="288"/>
                    <a:pt x="1179" y="288"/>
                    <a:pt x="1179" y="288"/>
                  </a:cubicBezTo>
                  <a:cubicBezTo>
                    <a:pt x="1183" y="290"/>
                    <a:pt x="1183" y="290"/>
                    <a:pt x="1183" y="290"/>
                  </a:cubicBezTo>
                  <a:cubicBezTo>
                    <a:pt x="1179" y="304"/>
                    <a:pt x="1179" y="304"/>
                    <a:pt x="1179" y="304"/>
                  </a:cubicBezTo>
                  <a:cubicBezTo>
                    <a:pt x="1179" y="304"/>
                    <a:pt x="1194" y="393"/>
                    <a:pt x="1194" y="398"/>
                  </a:cubicBezTo>
                </a:path>
              </a:pathLst>
            </a:custGeom>
            <a:solidFill>
              <a:srgbClr val="A6A6A6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4" name="ศรีสะเกษ">
              <a:extLst>
                <a:ext uri="{FF2B5EF4-FFF2-40B4-BE49-F238E27FC236}">
                  <a16:creationId xmlns:a16="http://schemas.microsoft.com/office/drawing/2014/main" id="{B467691D-59CA-403C-9C9E-439091C12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987" y="2847845"/>
              <a:ext cx="341996" cy="457213"/>
            </a:xfrm>
            <a:custGeom>
              <a:avLst/>
              <a:gdLst>
                <a:gd name="T0" fmla="*/ 803 w 835"/>
                <a:gd name="T1" fmla="*/ 918 h 1123"/>
                <a:gd name="T2" fmla="*/ 819 w 835"/>
                <a:gd name="T3" fmla="*/ 1017 h 1123"/>
                <a:gd name="T4" fmla="*/ 766 w 835"/>
                <a:gd name="T5" fmla="*/ 1047 h 1123"/>
                <a:gd name="T6" fmla="*/ 698 w 835"/>
                <a:gd name="T7" fmla="*/ 1043 h 1123"/>
                <a:gd name="T8" fmla="*/ 622 w 835"/>
                <a:gd name="T9" fmla="*/ 1055 h 1123"/>
                <a:gd name="T10" fmla="*/ 562 w 835"/>
                <a:gd name="T11" fmla="*/ 1115 h 1123"/>
                <a:gd name="T12" fmla="*/ 494 w 835"/>
                <a:gd name="T13" fmla="*/ 1115 h 1123"/>
                <a:gd name="T14" fmla="*/ 382 w 835"/>
                <a:gd name="T15" fmla="*/ 1095 h 1123"/>
                <a:gd name="T16" fmla="*/ 290 w 835"/>
                <a:gd name="T17" fmla="*/ 1095 h 1123"/>
                <a:gd name="T18" fmla="*/ 246 w 835"/>
                <a:gd name="T19" fmla="*/ 1079 h 1123"/>
                <a:gd name="T20" fmla="*/ 206 w 835"/>
                <a:gd name="T21" fmla="*/ 1087 h 1123"/>
                <a:gd name="T22" fmla="*/ 154 w 835"/>
                <a:gd name="T23" fmla="*/ 1123 h 1123"/>
                <a:gd name="T24" fmla="*/ 120 w 835"/>
                <a:gd name="T25" fmla="*/ 1085 h 1123"/>
                <a:gd name="T26" fmla="*/ 110 w 835"/>
                <a:gd name="T27" fmla="*/ 970 h 1123"/>
                <a:gd name="T28" fmla="*/ 131 w 835"/>
                <a:gd name="T29" fmla="*/ 902 h 1123"/>
                <a:gd name="T30" fmla="*/ 78 w 835"/>
                <a:gd name="T31" fmla="*/ 777 h 1123"/>
                <a:gd name="T32" fmla="*/ 0 w 835"/>
                <a:gd name="T33" fmla="*/ 683 h 1123"/>
                <a:gd name="T34" fmla="*/ 58 w 835"/>
                <a:gd name="T35" fmla="*/ 563 h 1123"/>
                <a:gd name="T36" fmla="*/ 73 w 835"/>
                <a:gd name="T37" fmla="*/ 417 h 1123"/>
                <a:gd name="T38" fmla="*/ 58 w 835"/>
                <a:gd name="T39" fmla="*/ 313 h 1123"/>
                <a:gd name="T40" fmla="*/ 167 w 835"/>
                <a:gd name="T41" fmla="*/ 187 h 1123"/>
                <a:gd name="T42" fmla="*/ 99 w 835"/>
                <a:gd name="T43" fmla="*/ 151 h 1123"/>
                <a:gd name="T44" fmla="*/ 73 w 835"/>
                <a:gd name="T45" fmla="*/ 141 h 1123"/>
                <a:gd name="T46" fmla="*/ 84 w 835"/>
                <a:gd name="T47" fmla="*/ 109 h 1123"/>
                <a:gd name="T48" fmla="*/ 157 w 835"/>
                <a:gd name="T49" fmla="*/ 21 h 1123"/>
                <a:gd name="T50" fmla="*/ 192 w 835"/>
                <a:gd name="T51" fmla="*/ 7 h 1123"/>
                <a:gd name="T52" fmla="*/ 198 w 835"/>
                <a:gd name="T53" fmla="*/ 52 h 1123"/>
                <a:gd name="T54" fmla="*/ 292 w 835"/>
                <a:gd name="T55" fmla="*/ 135 h 1123"/>
                <a:gd name="T56" fmla="*/ 386 w 835"/>
                <a:gd name="T57" fmla="*/ 214 h 1123"/>
                <a:gd name="T58" fmla="*/ 428 w 835"/>
                <a:gd name="T59" fmla="*/ 250 h 1123"/>
                <a:gd name="T60" fmla="*/ 444 w 835"/>
                <a:gd name="T61" fmla="*/ 255 h 1123"/>
                <a:gd name="T62" fmla="*/ 584 w 835"/>
                <a:gd name="T63" fmla="*/ 297 h 1123"/>
                <a:gd name="T64" fmla="*/ 702 w 835"/>
                <a:gd name="T65" fmla="*/ 332 h 1123"/>
                <a:gd name="T66" fmla="*/ 715 w 835"/>
                <a:gd name="T67" fmla="*/ 386 h 1123"/>
                <a:gd name="T68" fmla="*/ 689 w 835"/>
                <a:gd name="T69" fmla="*/ 459 h 1123"/>
                <a:gd name="T70" fmla="*/ 694 w 835"/>
                <a:gd name="T71" fmla="*/ 568 h 1123"/>
                <a:gd name="T72" fmla="*/ 809 w 835"/>
                <a:gd name="T73" fmla="*/ 641 h 1123"/>
                <a:gd name="T74" fmla="*/ 835 w 835"/>
                <a:gd name="T75" fmla="*/ 782 h 1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35" h="1123">
                  <a:moveTo>
                    <a:pt x="835" y="834"/>
                  </a:moveTo>
                  <a:cubicBezTo>
                    <a:pt x="803" y="918"/>
                    <a:pt x="803" y="918"/>
                    <a:pt x="803" y="918"/>
                  </a:cubicBezTo>
                  <a:cubicBezTo>
                    <a:pt x="835" y="959"/>
                    <a:pt x="835" y="959"/>
                    <a:pt x="835" y="959"/>
                  </a:cubicBezTo>
                  <a:cubicBezTo>
                    <a:pt x="819" y="1017"/>
                    <a:pt x="819" y="1017"/>
                    <a:pt x="819" y="1017"/>
                  </a:cubicBezTo>
                  <a:cubicBezTo>
                    <a:pt x="824" y="1043"/>
                    <a:pt x="824" y="1043"/>
                    <a:pt x="824" y="1043"/>
                  </a:cubicBezTo>
                  <a:cubicBezTo>
                    <a:pt x="766" y="1047"/>
                    <a:pt x="766" y="1047"/>
                    <a:pt x="766" y="1047"/>
                  </a:cubicBezTo>
                  <a:cubicBezTo>
                    <a:pt x="766" y="1047"/>
                    <a:pt x="730" y="1071"/>
                    <a:pt x="730" y="1067"/>
                  </a:cubicBezTo>
                  <a:cubicBezTo>
                    <a:pt x="730" y="1063"/>
                    <a:pt x="698" y="1043"/>
                    <a:pt x="698" y="1043"/>
                  </a:cubicBezTo>
                  <a:cubicBezTo>
                    <a:pt x="698" y="1043"/>
                    <a:pt x="678" y="1067"/>
                    <a:pt x="674" y="1067"/>
                  </a:cubicBezTo>
                  <a:cubicBezTo>
                    <a:pt x="670" y="1067"/>
                    <a:pt x="622" y="1055"/>
                    <a:pt x="622" y="1055"/>
                  </a:cubicBezTo>
                  <a:cubicBezTo>
                    <a:pt x="594" y="1115"/>
                    <a:pt x="594" y="1115"/>
                    <a:pt x="594" y="1115"/>
                  </a:cubicBezTo>
                  <a:cubicBezTo>
                    <a:pt x="594" y="1115"/>
                    <a:pt x="566" y="1119"/>
                    <a:pt x="562" y="1115"/>
                  </a:cubicBezTo>
                  <a:cubicBezTo>
                    <a:pt x="558" y="1111"/>
                    <a:pt x="522" y="1079"/>
                    <a:pt x="522" y="1079"/>
                  </a:cubicBezTo>
                  <a:cubicBezTo>
                    <a:pt x="494" y="1115"/>
                    <a:pt x="494" y="1115"/>
                    <a:pt x="494" y="1115"/>
                  </a:cubicBezTo>
                  <a:cubicBezTo>
                    <a:pt x="458" y="1095"/>
                    <a:pt x="458" y="1095"/>
                    <a:pt x="458" y="1095"/>
                  </a:cubicBezTo>
                  <a:cubicBezTo>
                    <a:pt x="382" y="1095"/>
                    <a:pt x="382" y="1095"/>
                    <a:pt x="382" y="1095"/>
                  </a:cubicBezTo>
                  <a:cubicBezTo>
                    <a:pt x="326" y="1059"/>
                    <a:pt x="326" y="1059"/>
                    <a:pt x="326" y="1059"/>
                  </a:cubicBezTo>
                  <a:cubicBezTo>
                    <a:pt x="290" y="1095"/>
                    <a:pt x="290" y="1095"/>
                    <a:pt x="290" y="1095"/>
                  </a:cubicBezTo>
                  <a:cubicBezTo>
                    <a:pt x="259" y="1083"/>
                    <a:pt x="259" y="1083"/>
                    <a:pt x="259" y="1083"/>
                  </a:cubicBezTo>
                  <a:cubicBezTo>
                    <a:pt x="246" y="1079"/>
                    <a:pt x="246" y="1079"/>
                    <a:pt x="246" y="1079"/>
                  </a:cubicBezTo>
                  <a:cubicBezTo>
                    <a:pt x="222" y="1111"/>
                    <a:pt x="222" y="1111"/>
                    <a:pt x="222" y="1111"/>
                  </a:cubicBezTo>
                  <a:cubicBezTo>
                    <a:pt x="206" y="1087"/>
                    <a:pt x="206" y="1087"/>
                    <a:pt x="206" y="1087"/>
                  </a:cubicBezTo>
                  <a:cubicBezTo>
                    <a:pt x="178" y="1087"/>
                    <a:pt x="178" y="1087"/>
                    <a:pt x="178" y="1087"/>
                  </a:cubicBezTo>
                  <a:cubicBezTo>
                    <a:pt x="154" y="1123"/>
                    <a:pt x="154" y="1123"/>
                    <a:pt x="154" y="1123"/>
                  </a:cubicBezTo>
                  <a:cubicBezTo>
                    <a:pt x="128" y="1123"/>
                    <a:pt x="128" y="1123"/>
                    <a:pt x="128" y="1123"/>
                  </a:cubicBezTo>
                  <a:cubicBezTo>
                    <a:pt x="120" y="1085"/>
                    <a:pt x="120" y="1085"/>
                    <a:pt x="120" y="1085"/>
                  </a:cubicBezTo>
                  <a:cubicBezTo>
                    <a:pt x="131" y="996"/>
                    <a:pt x="131" y="996"/>
                    <a:pt x="131" y="996"/>
                  </a:cubicBezTo>
                  <a:cubicBezTo>
                    <a:pt x="110" y="970"/>
                    <a:pt x="110" y="970"/>
                    <a:pt x="110" y="970"/>
                  </a:cubicBezTo>
                  <a:cubicBezTo>
                    <a:pt x="110" y="928"/>
                    <a:pt x="110" y="928"/>
                    <a:pt x="110" y="928"/>
                  </a:cubicBezTo>
                  <a:cubicBezTo>
                    <a:pt x="131" y="902"/>
                    <a:pt x="131" y="902"/>
                    <a:pt x="131" y="902"/>
                  </a:cubicBezTo>
                  <a:cubicBezTo>
                    <a:pt x="131" y="813"/>
                    <a:pt x="131" y="813"/>
                    <a:pt x="131" y="813"/>
                  </a:cubicBezTo>
                  <a:cubicBezTo>
                    <a:pt x="78" y="777"/>
                    <a:pt x="78" y="777"/>
                    <a:pt x="78" y="777"/>
                  </a:cubicBezTo>
                  <a:cubicBezTo>
                    <a:pt x="78" y="714"/>
                    <a:pt x="78" y="714"/>
                    <a:pt x="78" y="714"/>
                  </a:cubicBezTo>
                  <a:cubicBezTo>
                    <a:pt x="0" y="683"/>
                    <a:pt x="0" y="683"/>
                    <a:pt x="0" y="683"/>
                  </a:cubicBezTo>
                  <a:cubicBezTo>
                    <a:pt x="0" y="652"/>
                    <a:pt x="0" y="652"/>
                    <a:pt x="0" y="652"/>
                  </a:cubicBezTo>
                  <a:cubicBezTo>
                    <a:pt x="58" y="563"/>
                    <a:pt x="58" y="563"/>
                    <a:pt x="58" y="563"/>
                  </a:cubicBezTo>
                  <a:cubicBezTo>
                    <a:pt x="94" y="459"/>
                    <a:pt x="94" y="459"/>
                    <a:pt x="94" y="459"/>
                  </a:cubicBezTo>
                  <a:cubicBezTo>
                    <a:pt x="73" y="417"/>
                    <a:pt x="73" y="417"/>
                    <a:pt x="73" y="417"/>
                  </a:cubicBezTo>
                  <a:cubicBezTo>
                    <a:pt x="68" y="344"/>
                    <a:pt x="68" y="344"/>
                    <a:pt x="68" y="344"/>
                  </a:cubicBezTo>
                  <a:cubicBezTo>
                    <a:pt x="58" y="313"/>
                    <a:pt x="58" y="313"/>
                    <a:pt x="58" y="313"/>
                  </a:cubicBezTo>
                  <a:cubicBezTo>
                    <a:pt x="105" y="219"/>
                    <a:pt x="105" y="219"/>
                    <a:pt x="105" y="219"/>
                  </a:cubicBezTo>
                  <a:cubicBezTo>
                    <a:pt x="167" y="187"/>
                    <a:pt x="167" y="187"/>
                    <a:pt x="167" y="187"/>
                  </a:cubicBezTo>
                  <a:cubicBezTo>
                    <a:pt x="167" y="187"/>
                    <a:pt x="141" y="151"/>
                    <a:pt x="131" y="151"/>
                  </a:cubicBezTo>
                  <a:cubicBezTo>
                    <a:pt x="99" y="151"/>
                    <a:pt x="99" y="151"/>
                    <a:pt x="99" y="15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5" y="136"/>
                    <a:pt x="75" y="136"/>
                    <a:pt x="75" y="136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8" y="21"/>
                    <a:pt x="198" y="21"/>
                    <a:pt x="198" y="21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244" y="92"/>
                    <a:pt x="244" y="92"/>
                    <a:pt x="244" y="92"/>
                  </a:cubicBezTo>
                  <a:cubicBezTo>
                    <a:pt x="292" y="135"/>
                    <a:pt x="292" y="135"/>
                    <a:pt x="292" y="135"/>
                  </a:cubicBezTo>
                  <a:cubicBezTo>
                    <a:pt x="298" y="177"/>
                    <a:pt x="298" y="177"/>
                    <a:pt x="298" y="177"/>
                  </a:cubicBezTo>
                  <a:cubicBezTo>
                    <a:pt x="386" y="214"/>
                    <a:pt x="386" y="214"/>
                    <a:pt x="386" y="214"/>
                  </a:cubicBezTo>
                  <a:cubicBezTo>
                    <a:pt x="417" y="214"/>
                    <a:pt x="417" y="214"/>
                    <a:pt x="417" y="214"/>
                  </a:cubicBezTo>
                  <a:cubicBezTo>
                    <a:pt x="428" y="250"/>
                    <a:pt x="428" y="250"/>
                    <a:pt x="428" y="250"/>
                  </a:cubicBezTo>
                  <a:cubicBezTo>
                    <a:pt x="444" y="252"/>
                    <a:pt x="444" y="252"/>
                    <a:pt x="444" y="252"/>
                  </a:cubicBezTo>
                  <a:cubicBezTo>
                    <a:pt x="444" y="255"/>
                    <a:pt x="444" y="255"/>
                    <a:pt x="444" y="255"/>
                  </a:cubicBezTo>
                  <a:cubicBezTo>
                    <a:pt x="506" y="287"/>
                    <a:pt x="506" y="287"/>
                    <a:pt x="506" y="287"/>
                  </a:cubicBezTo>
                  <a:cubicBezTo>
                    <a:pt x="584" y="297"/>
                    <a:pt x="584" y="297"/>
                    <a:pt x="584" y="297"/>
                  </a:cubicBezTo>
                  <a:cubicBezTo>
                    <a:pt x="652" y="297"/>
                    <a:pt x="652" y="297"/>
                    <a:pt x="652" y="297"/>
                  </a:cubicBezTo>
                  <a:cubicBezTo>
                    <a:pt x="702" y="332"/>
                    <a:pt x="702" y="332"/>
                    <a:pt x="702" y="332"/>
                  </a:cubicBezTo>
                  <a:cubicBezTo>
                    <a:pt x="704" y="334"/>
                    <a:pt x="704" y="334"/>
                    <a:pt x="704" y="334"/>
                  </a:cubicBezTo>
                  <a:cubicBezTo>
                    <a:pt x="715" y="386"/>
                    <a:pt x="715" y="386"/>
                    <a:pt x="715" y="386"/>
                  </a:cubicBezTo>
                  <a:cubicBezTo>
                    <a:pt x="673" y="417"/>
                    <a:pt x="673" y="417"/>
                    <a:pt x="673" y="417"/>
                  </a:cubicBezTo>
                  <a:cubicBezTo>
                    <a:pt x="673" y="417"/>
                    <a:pt x="689" y="453"/>
                    <a:pt x="689" y="459"/>
                  </a:cubicBezTo>
                  <a:cubicBezTo>
                    <a:pt x="689" y="464"/>
                    <a:pt x="673" y="490"/>
                    <a:pt x="673" y="490"/>
                  </a:cubicBezTo>
                  <a:cubicBezTo>
                    <a:pt x="694" y="568"/>
                    <a:pt x="694" y="568"/>
                    <a:pt x="694" y="568"/>
                  </a:cubicBezTo>
                  <a:cubicBezTo>
                    <a:pt x="756" y="589"/>
                    <a:pt x="756" y="589"/>
                    <a:pt x="756" y="589"/>
                  </a:cubicBezTo>
                  <a:cubicBezTo>
                    <a:pt x="809" y="641"/>
                    <a:pt x="809" y="641"/>
                    <a:pt x="809" y="641"/>
                  </a:cubicBezTo>
                  <a:cubicBezTo>
                    <a:pt x="793" y="714"/>
                    <a:pt x="793" y="714"/>
                    <a:pt x="793" y="714"/>
                  </a:cubicBezTo>
                  <a:cubicBezTo>
                    <a:pt x="793" y="714"/>
                    <a:pt x="835" y="777"/>
                    <a:pt x="835" y="782"/>
                  </a:cubicBezTo>
                  <a:lnTo>
                    <a:pt x="835" y="83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5" name="สุรินทร์">
              <a:extLst>
                <a:ext uri="{FF2B5EF4-FFF2-40B4-BE49-F238E27FC236}">
                  <a16:creationId xmlns:a16="http://schemas.microsoft.com/office/drawing/2014/main" id="{FF656B4E-C7A1-48D4-AA49-2F25BFB8A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198" y="2880765"/>
              <a:ext cx="358455" cy="431609"/>
            </a:xfrm>
            <a:custGeom>
              <a:avLst/>
              <a:gdLst>
                <a:gd name="T0" fmla="*/ 840 w 876"/>
                <a:gd name="T1" fmla="*/ 731 h 1057"/>
                <a:gd name="T2" fmla="*/ 819 w 876"/>
                <a:gd name="T3" fmla="*/ 846 h 1057"/>
                <a:gd name="T4" fmla="*/ 840 w 876"/>
                <a:gd name="T5" fmla="*/ 914 h 1057"/>
                <a:gd name="T6" fmla="*/ 837 w 876"/>
                <a:gd name="T7" fmla="*/ 1041 h 1057"/>
                <a:gd name="T8" fmla="*/ 787 w 876"/>
                <a:gd name="T9" fmla="*/ 1021 h 1057"/>
                <a:gd name="T10" fmla="*/ 743 w 876"/>
                <a:gd name="T11" fmla="*/ 1029 h 1057"/>
                <a:gd name="T12" fmla="*/ 699 w 876"/>
                <a:gd name="T13" fmla="*/ 1045 h 1057"/>
                <a:gd name="T14" fmla="*/ 655 w 876"/>
                <a:gd name="T15" fmla="*/ 1025 h 1057"/>
                <a:gd name="T16" fmla="*/ 567 w 876"/>
                <a:gd name="T17" fmla="*/ 1001 h 1057"/>
                <a:gd name="T18" fmla="*/ 547 w 876"/>
                <a:gd name="T19" fmla="*/ 1009 h 1057"/>
                <a:gd name="T20" fmla="*/ 531 w 876"/>
                <a:gd name="T21" fmla="*/ 957 h 1057"/>
                <a:gd name="T22" fmla="*/ 483 w 876"/>
                <a:gd name="T23" fmla="*/ 961 h 1057"/>
                <a:gd name="T24" fmla="*/ 447 w 876"/>
                <a:gd name="T25" fmla="*/ 985 h 1057"/>
                <a:gd name="T26" fmla="*/ 431 w 876"/>
                <a:gd name="T27" fmla="*/ 965 h 1057"/>
                <a:gd name="T28" fmla="*/ 379 w 876"/>
                <a:gd name="T29" fmla="*/ 989 h 1057"/>
                <a:gd name="T30" fmla="*/ 323 w 876"/>
                <a:gd name="T31" fmla="*/ 1017 h 1057"/>
                <a:gd name="T32" fmla="*/ 271 w 876"/>
                <a:gd name="T33" fmla="*/ 1029 h 1057"/>
                <a:gd name="T34" fmla="*/ 107 w 876"/>
                <a:gd name="T35" fmla="*/ 1057 h 1057"/>
                <a:gd name="T36" fmla="*/ 104 w 876"/>
                <a:gd name="T37" fmla="*/ 976 h 1057"/>
                <a:gd name="T38" fmla="*/ 104 w 876"/>
                <a:gd name="T39" fmla="*/ 893 h 1057"/>
                <a:gd name="T40" fmla="*/ 151 w 876"/>
                <a:gd name="T41" fmla="*/ 710 h 1057"/>
                <a:gd name="T42" fmla="*/ 182 w 876"/>
                <a:gd name="T43" fmla="*/ 606 h 1057"/>
                <a:gd name="T44" fmla="*/ 292 w 876"/>
                <a:gd name="T45" fmla="*/ 455 h 1057"/>
                <a:gd name="T46" fmla="*/ 282 w 876"/>
                <a:gd name="T47" fmla="*/ 241 h 1057"/>
                <a:gd name="T48" fmla="*/ 313 w 876"/>
                <a:gd name="T49" fmla="*/ 121 h 1057"/>
                <a:gd name="T50" fmla="*/ 266 w 876"/>
                <a:gd name="T51" fmla="*/ 158 h 1057"/>
                <a:gd name="T52" fmla="*/ 172 w 876"/>
                <a:gd name="T53" fmla="*/ 163 h 1057"/>
                <a:gd name="T54" fmla="*/ 42 w 876"/>
                <a:gd name="T55" fmla="*/ 100 h 1057"/>
                <a:gd name="T56" fmla="*/ 0 w 876"/>
                <a:gd name="T57" fmla="*/ 53 h 1057"/>
                <a:gd name="T58" fmla="*/ 109 w 876"/>
                <a:gd name="T59" fmla="*/ 22 h 1057"/>
                <a:gd name="T60" fmla="*/ 254 w 876"/>
                <a:gd name="T61" fmla="*/ 59 h 1057"/>
                <a:gd name="T62" fmla="*/ 275 w 876"/>
                <a:gd name="T63" fmla="*/ 30 h 1057"/>
                <a:gd name="T64" fmla="*/ 313 w 876"/>
                <a:gd name="T65" fmla="*/ 22 h 1057"/>
                <a:gd name="T66" fmla="*/ 412 w 876"/>
                <a:gd name="T67" fmla="*/ 22 h 1057"/>
                <a:gd name="T68" fmla="*/ 495 w 876"/>
                <a:gd name="T69" fmla="*/ 38 h 1057"/>
                <a:gd name="T70" fmla="*/ 647 w 876"/>
                <a:gd name="T71" fmla="*/ 12 h 1057"/>
                <a:gd name="T72" fmla="*/ 704 w 876"/>
                <a:gd name="T73" fmla="*/ 32 h 1057"/>
                <a:gd name="T74" fmla="*/ 784 w 876"/>
                <a:gd name="T75" fmla="*/ 54 h 1057"/>
                <a:gd name="T76" fmla="*/ 793 w 876"/>
                <a:gd name="T77" fmla="*/ 79 h 1057"/>
                <a:gd name="T78" fmla="*/ 840 w 876"/>
                <a:gd name="T79" fmla="*/ 69 h 1057"/>
                <a:gd name="T80" fmla="*/ 814 w 876"/>
                <a:gd name="T81" fmla="*/ 137 h 1057"/>
                <a:gd name="T82" fmla="*/ 777 w 876"/>
                <a:gd name="T83" fmla="*/ 262 h 1057"/>
                <a:gd name="T84" fmla="*/ 803 w 876"/>
                <a:gd name="T85" fmla="*/ 377 h 1057"/>
                <a:gd name="T86" fmla="*/ 709 w 876"/>
                <a:gd name="T87" fmla="*/ 570 h 1057"/>
                <a:gd name="T88" fmla="*/ 787 w 876"/>
                <a:gd name="T89" fmla="*/ 632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76" h="1057">
                  <a:moveTo>
                    <a:pt x="787" y="695"/>
                  </a:moveTo>
                  <a:cubicBezTo>
                    <a:pt x="840" y="731"/>
                    <a:pt x="840" y="731"/>
                    <a:pt x="840" y="731"/>
                  </a:cubicBezTo>
                  <a:cubicBezTo>
                    <a:pt x="840" y="820"/>
                    <a:pt x="840" y="820"/>
                    <a:pt x="840" y="820"/>
                  </a:cubicBezTo>
                  <a:cubicBezTo>
                    <a:pt x="819" y="846"/>
                    <a:pt x="819" y="846"/>
                    <a:pt x="819" y="846"/>
                  </a:cubicBezTo>
                  <a:cubicBezTo>
                    <a:pt x="819" y="888"/>
                    <a:pt x="819" y="888"/>
                    <a:pt x="819" y="888"/>
                  </a:cubicBezTo>
                  <a:cubicBezTo>
                    <a:pt x="840" y="914"/>
                    <a:pt x="840" y="914"/>
                    <a:pt x="840" y="914"/>
                  </a:cubicBezTo>
                  <a:cubicBezTo>
                    <a:pt x="829" y="1003"/>
                    <a:pt x="829" y="1003"/>
                    <a:pt x="829" y="1003"/>
                  </a:cubicBezTo>
                  <a:cubicBezTo>
                    <a:pt x="837" y="1041"/>
                    <a:pt x="837" y="1041"/>
                    <a:pt x="837" y="1041"/>
                  </a:cubicBezTo>
                  <a:cubicBezTo>
                    <a:pt x="803" y="1041"/>
                    <a:pt x="803" y="1041"/>
                    <a:pt x="803" y="1041"/>
                  </a:cubicBezTo>
                  <a:cubicBezTo>
                    <a:pt x="787" y="1021"/>
                    <a:pt x="787" y="1021"/>
                    <a:pt x="787" y="1021"/>
                  </a:cubicBezTo>
                  <a:cubicBezTo>
                    <a:pt x="779" y="1029"/>
                    <a:pt x="779" y="1029"/>
                    <a:pt x="779" y="1029"/>
                  </a:cubicBezTo>
                  <a:cubicBezTo>
                    <a:pt x="743" y="1029"/>
                    <a:pt x="743" y="1029"/>
                    <a:pt x="743" y="1029"/>
                  </a:cubicBezTo>
                  <a:cubicBezTo>
                    <a:pt x="743" y="1049"/>
                    <a:pt x="743" y="1049"/>
                    <a:pt x="743" y="1049"/>
                  </a:cubicBezTo>
                  <a:cubicBezTo>
                    <a:pt x="699" y="1045"/>
                    <a:pt x="699" y="1045"/>
                    <a:pt x="699" y="1045"/>
                  </a:cubicBezTo>
                  <a:cubicBezTo>
                    <a:pt x="671" y="1017"/>
                    <a:pt x="671" y="1017"/>
                    <a:pt x="671" y="1017"/>
                  </a:cubicBezTo>
                  <a:cubicBezTo>
                    <a:pt x="655" y="1025"/>
                    <a:pt x="655" y="1025"/>
                    <a:pt x="655" y="1025"/>
                  </a:cubicBezTo>
                  <a:cubicBezTo>
                    <a:pt x="611" y="1025"/>
                    <a:pt x="611" y="1025"/>
                    <a:pt x="611" y="1025"/>
                  </a:cubicBezTo>
                  <a:cubicBezTo>
                    <a:pt x="567" y="1001"/>
                    <a:pt x="567" y="1001"/>
                    <a:pt x="567" y="1001"/>
                  </a:cubicBezTo>
                  <a:cubicBezTo>
                    <a:pt x="551" y="993"/>
                    <a:pt x="551" y="993"/>
                    <a:pt x="551" y="993"/>
                  </a:cubicBezTo>
                  <a:cubicBezTo>
                    <a:pt x="547" y="1009"/>
                    <a:pt x="547" y="1009"/>
                    <a:pt x="547" y="1009"/>
                  </a:cubicBezTo>
                  <a:cubicBezTo>
                    <a:pt x="531" y="1005"/>
                    <a:pt x="531" y="1005"/>
                    <a:pt x="531" y="1005"/>
                  </a:cubicBezTo>
                  <a:cubicBezTo>
                    <a:pt x="531" y="957"/>
                    <a:pt x="531" y="957"/>
                    <a:pt x="531" y="957"/>
                  </a:cubicBezTo>
                  <a:cubicBezTo>
                    <a:pt x="495" y="953"/>
                    <a:pt x="495" y="953"/>
                    <a:pt x="495" y="953"/>
                  </a:cubicBezTo>
                  <a:cubicBezTo>
                    <a:pt x="483" y="961"/>
                    <a:pt x="483" y="961"/>
                    <a:pt x="483" y="961"/>
                  </a:cubicBezTo>
                  <a:cubicBezTo>
                    <a:pt x="479" y="985"/>
                    <a:pt x="479" y="985"/>
                    <a:pt x="479" y="985"/>
                  </a:cubicBezTo>
                  <a:cubicBezTo>
                    <a:pt x="447" y="985"/>
                    <a:pt x="447" y="985"/>
                    <a:pt x="447" y="985"/>
                  </a:cubicBezTo>
                  <a:cubicBezTo>
                    <a:pt x="431" y="965"/>
                    <a:pt x="431" y="965"/>
                    <a:pt x="431" y="965"/>
                  </a:cubicBezTo>
                  <a:cubicBezTo>
                    <a:pt x="431" y="965"/>
                    <a:pt x="431" y="965"/>
                    <a:pt x="431" y="965"/>
                  </a:cubicBezTo>
                  <a:cubicBezTo>
                    <a:pt x="403" y="961"/>
                    <a:pt x="403" y="961"/>
                    <a:pt x="403" y="961"/>
                  </a:cubicBezTo>
                  <a:cubicBezTo>
                    <a:pt x="403" y="961"/>
                    <a:pt x="383" y="989"/>
                    <a:pt x="379" y="989"/>
                  </a:cubicBezTo>
                  <a:cubicBezTo>
                    <a:pt x="351" y="989"/>
                    <a:pt x="351" y="989"/>
                    <a:pt x="351" y="989"/>
                  </a:cubicBezTo>
                  <a:cubicBezTo>
                    <a:pt x="323" y="1017"/>
                    <a:pt x="323" y="1017"/>
                    <a:pt x="323" y="1017"/>
                  </a:cubicBezTo>
                  <a:cubicBezTo>
                    <a:pt x="291" y="997"/>
                    <a:pt x="291" y="997"/>
                    <a:pt x="291" y="997"/>
                  </a:cubicBezTo>
                  <a:cubicBezTo>
                    <a:pt x="271" y="1029"/>
                    <a:pt x="271" y="1029"/>
                    <a:pt x="271" y="1029"/>
                  </a:cubicBezTo>
                  <a:cubicBezTo>
                    <a:pt x="139" y="1029"/>
                    <a:pt x="139" y="1029"/>
                    <a:pt x="139" y="1029"/>
                  </a:cubicBezTo>
                  <a:cubicBezTo>
                    <a:pt x="107" y="1057"/>
                    <a:pt x="107" y="1057"/>
                    <a:pt x="107" y="1057"/>
                  </a:cubicBezTo>
                  <a:cubicBezTo>
                    <a:pt x="104" y="1055"/>
                    <a:pt x="104" y="1055"/>
                    <a:pt x="104" y="1055"/>
                  </a:cubicBezTo>
                  <a:cubicBezTo>
                    <a:pt x="104" y="976"/>
                    <a:pt x="104" y="976"/>
                    <a:pt x="104" y="976"/>
                  </a:cubicBezTo>
                  <a:cubicBezTo>
                    <a:pt x="125" y="945"/>
                    <a:pt x="125" y="945"/>
                    <a:pt x="125" y="945"/>
                  </a:cubicBezTo>
                  <a:cubicBezTo>
                    <a:pt x="104" y="893"/>
                    <a:pt x="104" y="893"/>
                    <a:pt x="104" y="893"/>
                  </a:cubicBezTo>
                  <a:cubicBezTo>
                    <a:pt x="104" y="783"/>
                    <a:pt x="104" y="783"/>
                    <a:pt x="104" y="783"/>
                  </a:cubicBezTo>
                  <a:cubicBezTo>
                    <a:pt x="151" y="710"/>
                    <a:pt x="151" y="710"/>
                    <a:pt x="151" y="710"/>
                  </a:cubicBezTo>
                  <a:cubicBezTo>
                    <a:pt x="151" y="648"/>
                    <a:pt x="151" y="648"/>
                    <a:pt x="151" y="648"/>
                  </a:cubicBezTo>
                  <a:cubicBezTo>
                    <a:pt x="182" y="606"/>
                    <a:pt x="182" y="606"/>
                    <a:pt x="182" y="606"/>
                  </a:cubicBezTo>
                  <a:cubicBezTo>
                    <a:pt x="261" y="549"/>
                    <a:pt x="261" y="549"/>
                    <a:pt x="261" y="549"/>
                  </a:cubicBezTo>
                  <a:cubicBezTo>
                    <a:pt x="292" y="455"/>
                    <a:pt x="292" y="455"/>
                    <a:pt x="292" y="455"/>
                  </a:cubicBezTo>
                  <a:cubicBezTo>
                    <a:pt x="276" y="408"/>
                    <a:pt x="276" y="408"/>
                    <a:pt x="276" y="408"/>
                  </a:cubicBezTo>
                  <a:cubicBezTo>
                    <a:pt x="282" y="241"/>
                    <a:pt x="282" y="241"/>
                    <a:pt x="282" y="241"/>
                  </a:cubicBezTo>
                  <a:cubicBezTo>
                    <a:pt x="355" y="168"/>
                    <a:pt x="355" y="168"/>
                    <a:pt x="355" y="168"/>
                  </a:cubicBezTo>
                  <a:cubicBezTo>
                    <a:pt x="313" y="121"/>
                    <a:pt x="313" y="121"/>
                    <a:pt x="313" y="121"/>
                  </a:cubicBezTo>
                  <a:cubicBezTo>
                    <a:pt x="297" y="152"/>
                    <a:pt x="297" y="152"/>
                    <a:pt x="297" y="152"/>
                  </a:cubicBezTo>
                  <a:cubicBezTo>
                    <a:pt x="266" y="158"/>
                    <a:pt x="266" y="158"/>
                    <a:pt x="266" y="158"/>
                  </a:cubicBezTo>
                  <a:cubicBezTo>
                    <a:pt x="229" y="121"/>
                    <a:pt x="229" y="121"/>
                    <a:pt x="229" y="121"/>
                  </a:cubicBezTo>
                  <a:cubicBezTo>
                    <a:pt x="172" y="163"/>
                    <a:pt x="172" y="163"/>
                    <a:pt x="172" y="163"/>
                  </a:cubicBezTo>
                  <a:cubicBezTo>
                    <a:pt x="115" y="142"/>
                    <a:pt x="115" y="142"/>
                    <a:pt x="115" y="142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254" y="59"/>
                    <a:pt x="254" y="59"/>
                    <a:pt x="254" y="59"/>
                  </a:cubicBezTo>
                  <a:cubicBezTo>
                    <a:pt x="255" y="59"/>
                    <a:pt x="255" y="59"/>
                    <a:pt x="255" y="59"/>
                  </a:cubicBezTo>
                  <a:cubicBezTo>
                    <a:pt x="275" y="30"/>
                    <a:pt x="275" y="30"/>
                    <a:pt x="275" y="30"/>
                  </a:cubicBezTo>
                  <a:cubicBezTo>
                    <a:pt x="275" y="30"/>
                    <a:pt x="275" y="30"/>
                    <a:pt x="275" y="30"/>
                  </a:cubicBezTo>
                  <a:cubicBezTo>
                    <a:pt x="313" y="22"/>
                    <a:pt x="313" y="22"/>
                    <a:pt x="313" y="22"/>
                  </a:cubicBezTo>
                  <a:cubicBezTo>
                    <a:pt x="375" y="48"/>
                    <a:pt x="375" y="48"/>
                    <a:pt x="375" y="48"/>
                  </a:cubicBezTo>
                  <a:cubicBezTo>
                    <a:pt x="412" y="22"/>
                    <a:pt x="412" y="22"/>
                    <a:pt x="412" y="22"/>
                  </a:cubicBezTo>
                  <a:cubicBezTo>
                    <a:pt x="443" y="12"/>
                    <a:pt x="443" y="12"/>
                    <a:pt x="443" y="12"/>
                  </a:cubicBezTo>
                  <a:cubicBezTo>
                    <a:pt x="495" y="38"/>
                    <a:pt x="495" y="38"/>
                    <a:pt x="495" y="38"/>
                  </a:cubicBezTo>
                  <a:cubicBezTo>
                    <a:pt x="605" y="38"/>
                    <a:pt x="605" y="38"/>
                    <a:pt x="605" y="38"/>
                  </a:cubicBezTo>
                  <a:cubicBezTo>
                    <a:pt x="647" y="12"/>
                    <a:pt x="647" y="12"/>
                    <a:pt x="647" y="12"/>
                  </a:cubicBezTo>
                  <a:cubicBezTo>
                    <a:pt x="683" y="12"/>
                    <a:pt x="683" y="12"/>
                    <a:pt x="683" y="12"/>
                  </a:cubicBezTo>
                  <a:cubicBezTo>
                    <a:pt x="704" y="32"/>
                    <a:pt x="704" y="32"/>
                    <a:pt x="704" y="32"/>
                  </a:cubicBezTo>
                  <a:cubicBezTo>
                    <a:pt x="751" y="64"/>
                    <a:pt x="751" y="64"/>
                    <a:pt x="751" y="64"/>
                  </a:cubicBezTo>
                  <a:cubicBezTo>
                    <a:pt x="784" y="54"/>
                    <a:pt x="784" y="54"/>
                    <a:pt x="784" y="54"/>
                  </a:cubicBezTo>
                  <a:cubicBezTo>
                    <a:pt x="782" y="59"/>
                    <a:pt x="782" y="59"/>
                    <a:pt x="782" y="59"/>
                  </a:cubicBezTo>
                  <a:cubicBezTo>
                    <a:pt x="793" y="79"/>
                    <a:pt x="793" y="79"/>
                    <a:pt x="793" y="79"/>
                  </a:cubicBezTo>
                  <a:cubicBezTo>
                    <a:pt x="808" y="69"/>
                    <a:pt x="808" y="69"/>
                    <a:pt x="808" y="69"/>
                  </a:cubicBezTo>
                  <a:cubicBezTo>
                    <a:pt x="840" y="69"/>
                    <a:pt x="840" y="69"/>
                    <a:pt x="840" y="69"/>
                  </a:cubicBezTo>
                  <a:cubicBezTo>
                    <a:pt x="850" y="69"/>
                    <a:pt x="876" y="105"/>
                    <a:pt x="876" y="105"/>
                  </a:cubicBezTo>
                  <a:cubicBezTo>
                    <a:pt x="814" y="137"/>
                    <a:pt x="814" y="137"/>
                    <a:pt x="814" y="137"/>
                  </a:cubicBezTo>
                  <a:cubicBezTo>
                    <a:pt x="767" y="231"/>
                    <a:pt x="767" y="231"/>
                    <a:pt x="767" y="231"/>
                  </a:cubicBezTo>
                  <a:cubicBezTo>
                    <a:pt x="777" y="262"/>
                    <a:pt x="777" y="262"/>
                    <a:pt x="777" y="262"/>
                  </a:cubicBezTo>
                  <a:cubicBezTo>
                    <a:pt x="782" y="335"/>
                    <a:pt x="782" y="335"/>
                    <a:pt x="782" y="335"/>
                  </a:cubicBezTo>
                  <a:cubicBezTo>
                    <a:pt x="803" y="377"/>
                    <a:pt x="803" y="377"/>
                    <a:pt x="803" y="377"/>
                  </a:cubicBezTo>
                  <a:cubicBezTo>
                    <a:pt x="767" y="481"/>
                    <a:pt x="767" y="481"/>
                    <a:pt x="767" y="481"/>
                  </a:cubicBezTo>
                  <a:cubicBezTo>
                    <a:pt x="709" y="570"/>
                    <a:pt x="709" y="570"/>
                    <a:pt x="709" y="570"/>
                  </a:cubicBezTo>
                  <a:cubicBezTo>
                    <a:pt x="709" y="601"/>
                    <a:pt x="709" y="601"/>
                    <a:pt x="709" y="601"/>
                  </a:cubicBezTo>
                  <a:cubicBezTo>
                    <a:pt x="787" y="632"/>
                    <a:pt x="787" y="632"/>
                    <a:pt x="787" y="632"/>
                  </a:cubicBezTo>
                  <a:lnTo>
                    <a:pt x="787" y="69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6" name="สกลนคร">
              <a:extLst>
                <a:ext uri="{FF2B5EF4-FFF2-40B4-BE49-F238E27FC236}">
                  <a16:creationId xmlns:a16="http://schemas.microsoft.com/office/drawing/2014/main" id="{4434ED67-8CC2-4DD4-B7B2-E8099136C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722" y="1904157"/>
              <a:ext cx="422466" cy="488304"/>
            </a:xfrm>
            <a:custGeom>
              <a:avLst/>
              <a:gdLst>
                <a:gd name="T0" fmla="*/ 991 w 1032"/>
                <a:gd name="T1" fmla="*/ 840 h 1200"/>
                <a:gd name="T2" fmla="*/ 980 w 1032"/>
                <a:gd name="T3" fmla="*/ 897 h 1200"/>
                <a:gd name="T4" fmla="*/ 996 w 1032"/>
                <a:gd name="T5" fmla="*/ 960 h 1200"/>
                <a:gd name="T6" fmla="*/ 975 w 1032"/>
                <a:gd name="T7" fmla="*/ 995 h 1200"/>
                <a:gd name="T8" fmla="*/ 928 w 1032"/>
                <a:gd name="T9" fmla="*/ 1049 h 1200"/>
                <a:gd name="T10" fmla="*/ 871 w 1032"/>
                <a:gd name="T11" fmla="*/ 1095 h 1200"/>
                <a:gd name="T12" fmla="*/ 793 w 1032"/>
                <a:gd name="T13" fmla="*/ 1101 h 1200"/>
                <a:gd name="T14" fmla="*/ 756 w 1032"/>
                <a:gd name="T15" fmla="*/ 1106 h 1200"/>
                <a:gd name="T16" fmla="*/ 725 w 1032"/>
                <a:gd name="T17" fmla="*/ 1163 h 1200"/>
                <a:gd name="T18" fmla="*/ 667 w 1032"/>
                <a:gd name="T19" fmla="*/ 1132 h 1200"/>
                <a:gd name="T20" fmla="*/ 615 w 1032"/>
                <a:gd name="T21" fmla="*/ 1200 h 1200"/>
                <a:gd name="T22" fmla="*/ 506 w 1032"/>
                <a:gd name="T23" fmla="*/ 1116 h 1200"/>
                <a:gd name="T24" fmla="*/ 464 w 1032"/>
                <a:gd name="T25" fmla="*/ 1043 h 1200"/>
                <a:gd name="T26" fmla="*/ 412 w 1032"/>
                <a:gd name="T27" fmla="*/ 1012 h 1200"/>
                <a:gd name="T28" fmla="*/ 396 w 1032"/>
                <a:gd name="T29" fmla="*/ 965 h 1200"/>
                <a:gd name="T30" fmla="*/ 347 w 1032"/>
                <a:gd name="T31" fmla="*/ 968 h 1200"/>
                <a:gd name="T32" fmla="*/ 360 w 1032"/>
                <a:gd name="T33" fmla="*/ 897 h 1200"/>
                <a:gd name="T34" fmla="*/ 297 w 1032"/>
                <a:gd name="T35" fmla="*/ 829 h 1200"/>
                <a:gd name="T36" fmla="*/ 182 w 1032"/>
                <a:gd name="T37" fmla="*/ 777 h 1200"/>
                <a:gd name="T38" fmla="*/ 99 w 1032"/>
                <a:gd name="T39" fmla="*/ 772 h 1200"/>
                <a:gd name="T40" fmla="*/ 89 w 1032"/>
                <a:gd name="T41" fmla="*/ 766 h 1200"/>
                <a:gd name="T42" fmla="*/ 21 w 1032"/>
                <a:gd name="T43" fmla="*/ 746 h 1200"/>
                <a:gd name="T44" fmla="*/ 26 w 1032"/>
                <a:gd name="T45" fmla="*/ 647 h 1200"/>
                <a:gd name="T46" fmla="*/ 15 w 1032"/>
                <a:gd name="T47" fmla="*/ 590 h 1200"/>
                <a:gd name="T48" fmla="*/ 88 w 1032"/>
                <a:gd name="T49" fmla="*/ 454 h 1200"/>
                <a:gd name="T50" fmla="*/ 135 w 1032"/>
                <a:gd name="T51" fmla="*/ 423 h 1200"/>
                <a:gd name="T52" fmla="*/ 99 w 1032"/>
                <a:gd name="T53" fmla="*/ 266 h 1200"/>
                <a:gd name="T54" fmla="*/ 131 w 1032"/>
                <a:gd name="T55" fmla="*/ 200 h 1200"/>
                <a:gd name="T56" fmla="*/ 120 w 1032"/>
                <a:gd name="T57" fmla="*/ 89 h 1200"/>
                <a:gd name="T58" fmla="*/ 161 w 1032"/>
                <a:gd name="T59" fmla="*/ 94 h 1200"/>
                <a:gd name="T60" fmla="*/ 214 w 1032"/>
                <a:gd name="T61" fmla="*/ 68 h 1200"/>
                <a:gd name="T62" fmla="*/ 234 w 1032"/>
                <a:gd name="T63" fmla="*/ 0 h 1200"/>
                <a:gd name="T64" fmla="*/ 323 w 1032"/>
                <a:gd name="T65" fmla="*/ 89 h 1200"/>
                <a:gd name="T66" fmla="*/ 365 w 1032"/>
                <a:gd name="T67" fmla="*/ 115 h 1200"/>
                <a:gd name="T68" fmla="*/ 430 w 1032"/>
                <a:gd name="T69" fmla="*/ 148 h 1200"/>
                <a:gd name="T70" fmla="*/ 527 w 1032"/>
                <a:gd name="T71" fmla="*/ 172 h 1200"/>
                <a:gd name="T72" fmla="*/ 584 w 1032"/>
                <a:gd name="T73" fmla="*/ 256 h 1200"/>
                <a:gd name="T74" fmla="*/ 648 w 1032"/>
                <a:gd name="T75" fmla="*/ 253 h 1200"/>
                <a:gd name="T76" fmla="*/ 719 w 1032"/>
                <a:gd name="T77" fmla="*/ 329 h 1200"/>
                <a:gd name="T78" fmla="*/ 714 w 1032"/>
                <a:gd name="T79" fmla="*/ 391 h 1200"/>
                <a:gd name="T80" fmla="*/ 688 w 1032"/>
                <a:gd name="T81" fmla="*/ 428 h 1200"/>
                <a:gd name="T82" fmla="*/ 683 w 1032"/>
                <a:gd name="T83" fmla="*/ 480 h 1200"/>
                <a:gd name="T84" fmla="*/ 667 w 1032"/>
                <a:gd name="T85" fmla="*/ 548 h 1200"/>
                <a:gd name="T86" fmla="*/ 735 w 1032"/>
                <a:gd name="T87" fmla="*/ 621 h 1200"/>
                <a:gd name="T88" fmla="*/ 787 w 1032"/>
                <a:gd name="T89" fmla="*/ 626 h 1200"/>
                <a:gd name="T90" fmla="*/ 845 w 1032"/>
                <a:gd name="T91" fmla="*/ 610 h 1200"/>
                <a:gd name="T92" fmla="*/ 1027 w 1032"/>
                <a:gd name="T93" fmla="*/ 600 h 1200"/>
                <a:gd name="T94" fmla="*/ 1027 w 1032"/>
                <a:gd name="T95" fmla="*/ 673 h 1200"/>
                <a:gd name="T96" fmla="*/ 1032 w 1032"/>
                <a:gd name="T97" fmla="*/ 751 h 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32" h="1200">
                  <a:moveTo>
                    <a:pt x="1032" y="798"/>
                  </a:moveTo>
                  <a:cubicBezTo>
                    <a:pt x="991" y="840"/>
                    <a:pt x="991" y="840"/>
                    <a:pt x="991" y="840"/>
                  </a:cubicBezTo>
                  <a:cubicBezTo>
                    <a:pt x="1012" y="871"/>
                    <a:pt x="1012" y="871"/>
                    <a:pt x="1012" y="871"/>
                  </a:cubicBezTo>
                  <a:cubicBezTo>
                    <a:pt x="980" y="897"/>
                    <a:pt x="980" y="897"/>
                    <a:pt x="980" y="897"/>
                  </a:cubicBezTo>
                  <a:cubicBezTo>
                    <a:pt x="965" y="934"/>
                    <a:pt x="965" y="934"/>
                    <a:pt x="965" y="934"/>
                  </a:cubicBezTo>
                  <a:cubicBezTo>
                    <a:pt x="996" y="960"/>
                    <a:pt x="996" y="960"/>
                    <a:pt x="996" y="960"/>
                  </a:cubicBezTo>
                  <a:cubicBezTo>
                    <a:pt x="991" y="986"/>
                    <a:pt x="991" y="986"/>
                    <a:pt x="991" y="986"/>
                  </a:cubicBezTo>
                  <a:cubicBezTo>
                    <a:pt x="975" y="995"/>
                    <a:pt x="975" y="995"/>
                    <a:pt x="975" y="995"/>
                  </a:cubicBezTo>
                  <a:cubicBezTo>
                    <a:pt x="933" y="1017"/>
                    <a:pt x="933" y="1017"/>
                    <a:pt x="933" y="1017"/>
                  </a:cubicBezTo>
                  <a:cubicBezTo>
                    <a:pt x="928" y="1049"/>
                    <a:pt x="928" y="1049"/>
                    <a:pt x="928" y="1049"/>
                  </a:cubicBezTo>
                  <a:cubicBezTo>
                    <a:pt x="876" y="1085"/>
                    <a:pt x="876" y="1085"/>
                    <a:pt x="876" y="1085"/>
                  </a:cubicBezTo>
                  <a:cubicBezTo>
                    <a:pt x="871" y="1095"/>
                    <a:pt x="871" y="1095"/>
                    <a:pt x="871" y="1095"/>
                  </a:cubicBezTo>
                  <a:cubicBezTo>
                    <a:pt x="813" y="1106"/>
                    <a:pt x="813" y="1106"/>
                    <a:pt x="813" y="1106"/>
                  </a:cubicBezTo>
                  <a:cubicBezTo>
                    <a:pt x="793" y="1101"/>
                    <a:pt x="793" y="1101"/>
                    <a:pt x="793" y="1101"/>
                  </a:cubicBezTo>
                  <a:cubicBezTo>
                    <a:pt x="766" y="1095"/>
                    <a:pt x="766" y="1095"/>
                    <a:pt x="766" y="1095"/>
                  </a:cubicBezTo>
                  <a:cubicBezTo>
                    <a:pt x="756" y="1106"/>
                    <a:pt x="756" y="1106"/>
                    <a:pt x="756" y="1106"/>
                  </a:cubicBezTo>
                  <a:cubicBezTo>
                    <a:pt x="761" y="1137"/>
                    <a:pt x="761" y="1137"/>
                    <a:pt x="761" y="1137"/>
                  </a:cubicBezTo>
                  <a:cubicBezTo>
                    <a:pt x="725" y="1163"/>
                    <a:pt x="725" y="1163"/>
                    <a:pt x="725" y="1163"/>
                  </a:cubicBezTo>
                  <a:cubicBezTo>
                    <a:pt x="699" y="1132"/>
                    <a:pt x="699" y="1132"/>
                    <a:pt x="699" y="1132"/>
                  </a:cubicBezTo>
                  <a:cubicBezTo>
                    <a:pt x="667" y="1132"/>
                    <a:pt x="667" y="1132"/>
                    <a:pt x="667" y="1132"/>
                  </a:cubicBezTo>
                  <a:cubicBezTo>
                    <a:pt x="615" y="1163"/>
                    <a:pt x="615" y="1163"/>
                    <a:pt x="615" y="1163"/>
                  </a:cubicBezTo>
                  <a:cubicBezTo>
                    <a:pt x="615" y="1200"/>
                    <a:pt x="615" y="1200"/>
                    <a:pt x="615" y="1200"/>
                  </a:cubicBezTo>
                  <a:cubicBezTo>
                    <a:pt x="516" y="1142"/>
                    <a:pt x="516" y="1142"/>
                    <a:pt x="516" y="1142"/>
                  </a:cubicBezTo>
                  <a:cubicBezTo>
                    <a:pt x="506" y="1116"/>
                    <a:pt x="506" y="1116"/>
                    <a:pt x="506" y="1116"/>
                  </a:cubicBezTo>
                  <a:cubicBezTo>
                    <a:pt x="469" y="1111"/>
                    <a:pt x="469" y="1111"/>
                    <a:pt x="469" y="1111"/>
                  </a:cubicBezTo>
                  <a:cubicBezTo>
                    <a:pt x="464" y="1043"/>
                    <a:pt x="464" y="1043"/>
                    <a:pt x="464" y="1043"/>
                  </a:cubicBezTo>
                  <a:cubicBezTo>
                    <a:pt x="433" y="1012"/>
                    <a:pt x="433" y="1012"/>
                    <a:pt x="433" y="1012"/>
                  </a:cubicBezTo>
                  <a:cubicBezTo>
                    <a:pt x="412" y="1012"/>
                    <a:pt x="412" y="1012"/>
                    <a:pt x="412" y="1012"/>
                  </a:cubicBezTo>
                  <a:cubicBezTo>
                    <a:pt x="407" y="986"/>
                    <a:pt x="407" y="986"/>
                    <a:pt x="407" y="986"/>
                  </a:cubicBezTo>
                  <a:cubicBezTo>
                    <a:pt x="396" y="965"/>
                    <a:pt x="396" y="965"/>
                    <a:pt x="396" y="965"/>
                  </a:cubicBezTo>
                  <a:cubicBezTo>
                    <a:pt x="349" y="976"/>
                    <a:pt x="349" y="976"/>
                    <a:pt x="349" y="976"/>
                  </a:cubicBezTo>
                  <a:cubicBezTo>
                    <a:pt x="347" y="968"/>
                    <a:pt x="347" y="968"/>
                    <a:pt x="347" y="968"/>
                  </a:cubicBezTo>
                  <a:cubicBezTo>
                    <a:pt x="349" y="970"/>
                    <a:pt x="349" y="970"/>
                    <a:pt x="349" y="970"/>
                  </a:cubicBezTo>
                  <a:cubicBezTo>
                    <a:pt x="360" y="897"/>
                    <a:pt x="360" y="897"/>
                    <a:pt x="360" y="897"/>
                  </a:cubicBezTo>
                  <a:cubicBezTo>
                    <a:pt x="334" y="887"/>
                    <a:pt x="334" y="887"/>
                    <a:pt x="334" y="887"/>
                  </a:cubicBezTo>
                  <a:cubicBezTo>
                    <a:pt x="297" y="829"/>
                    <a:pt x="297" y="829"/>
                    <a:pt x="297" y="829"/>
                  </a:cubicBezTo>
                  <a:cubicBezTo>
                    <a:pt x="261" y="835"/>
                    <a:pt x="261" y="835"/>
                    <a:pt x="261" y="835"/>
                  </a:cubicBezTo>
                  <a:cubicBezTo>
                    <a:pt x="182" y="777"/>
                    <a:pt x="182" y="777"/>
                    <a:pt x="182" y="777"/>
                  </a:cubicBezTo>
                  <a:cubicBezTo>
                    <a:pt x="161" y="793"/>
                    <a:pt x="161" y="793"/>
                    <a:pt x="161" y="793"/>
                  </a:cubicBezTo>
                  <a:cubicBezTo>
                    <a:pt x="99" y="772"/>
                    <a:pt x="99" y="772"/>
                    <a:pt x="99" y="772"/>
                  </a:cubicBezTo>
                  <a:cubicBezTo>
                    <a:pt x="89" y="766"/>
                    <a:pt x="89" y="766"/>
                    <a:pt x="89" y="766"/>
                  </a:cubicBezTo>
                  <a:cubicBezTo>
                    <a:pt x="89" y="766"/>
                    <a:pt x="89" y="766"/>
                    <a:pt x="89" y="766"/>
                  </a:cubicBezTo>
                  <a:cubicBezTo>
                    <a:pt x="68" y="751"/>
                    <a:pt x="68" y="751"/>
                    <a:pt x="68" y="751"/>
                  </a:cubicBezTo>
                  <a:cubicBezTo>
                    <a:pt x="21" y="746"/>
                    <a:pt x="21" y="746"/>
                    <a:pt x="21" y="746"/>
                  </a:cubicBezTo>
                  <a:cubicBezTo>
                    <a:pt x="0" y="710"/>
                    <a:pt x="0" y="710"/>
                    <a:pt x="0" y="710"/>
                  </a:cubicBezTo>
                  <a:cubicBezTo>
                    <a:pt x="26" y="647"/>
                    <a:pt x="26" y="647"/>
                    <a:pt x="26" y="647"/>
                  </a:cubicBezTo>
                  <a:cubicBezTo>
                    <a:pt x="36" y="626"/>
                    <a:pt x="36" y="626"/>
                    <a:pt x="36" y="626"/>
                  </a:cubicBezTo>
                  <a:cubicBezTo>
                    <a:pt x="15" y="590"/>
                    <a:pt x="15" y="590"/>
                    <a:pt x="15" y="590"/>
                  </a:cubicBezTo>
                  <a:cubicBezTo>
                    <a:pt x="26" y="522"/>
                    <a:pt x="26" y="522"/>
                    <a:pt x="26" y="522"/>
                  </a:cubicBezTo>
                  <a:cubicBezTo>
                    <a:pt x="88" y="454"/>
                    <a:pt x="88" y="454"/>
                    <a:pt x="88" y="454"/>
                  </a:cubicBezTo>
                  <a:cubicBezTo>
                    <a:pt x="125" y="449"/>
                    <a:pt x="125" y="449"/>
                    <a:pt x="125" y="449"/>
                  </a:cubicBezTo>
                  <a:cubicBezTo>
                    <a:pt x="135" y="423"/>
                    <a:pt x="135" y="423"/>
                    <a:pt x="135" y="423"/>
                  </a:cubicBezTo>
                  <a:cubicBezTo>
                    <a:pt x="135" y="318"/>
                    <a:pt x="135" y="318"/>
                    <a:pt x="135" y="318"/>
                  </a:cubicBezTo>
                  <a:cubicBezTo>
                    <a:pt x="99" y="266"/>
                    <a:pt x="99" y="266"/>
                    <a:pt x="99" y="266"/>
                  </a:cubicBezTo>
                  <a:cubicBezTo>
                    <a:pt x="122" y="218"/>
                    <a:pt x="122" y="218"/>
                    <a:pt x="122" y="218"/>
                  </a:cubicBezTo>
                  <a:cubicBezTo>
                    <a:pt x="131" y="200"/>
                    <a:pt x="131" y="200"/>
                    <a:pt x="131" y="200"/>
                  </a:cubicBezTo>
                  <a:cubicBezTo>
                    <a:pt x="133" y="192"/>
                    <a:pt x="135" y="185"/>
                    <a:pt x="135" y="183"/>
                  </a:cubicBezTo>
                  <a:cubicBezTo>
                    <a:pt x="135" y="178"/>
                    <a:pt x="120" y="89"/>
                    <a:pt x="120" y="89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77" y="68"/>
                    <a:pt x="177" y="68"/>
                    <a:pt x="177" y="68"/>
                  </a:cubicBezTo>
                  <a:cubicBezTo>
                    <a:pt x="214" y="68"/>
                    <a:pt x="214" y="68"/>
                    <a:pt x="214" y="68"/>
                  </a:cubicBezTo>
                  <a:cubicBezTo>
                    <a:pt x="208" y="11"/>
                    <a:pt x="208" y="11"/>
                    <a:pt x="208" y="11"/>
                  </a:cubicBezTo>
                  <a:cubicBezTo>
                    <a:pt x="234" y="0"/>
                    <a:pt x="234" y="0"/>
                    <a:pt x="234" y="0"/>
                  </a:cubicBezTo>
                  <a:cubicBezTo>
                    <a:pt x="313" y="47"/>
                    <a:pt x="313" y="47"/>
                    <a:pt x="313" y="47"/>
                  </a:cubicBezTo>
                  <a:cubicBezTo>
                    <a:pt x="323" y="89"/>
                    <a:pt x="323" y="89"/>
                    <a:pt x="323" y="89"/>
                  </a:cubicBezTo>
                  <a:cubicBezTo>
                    <a:pt x="354" y="99"/>
                    <a:pt x="354" y="99"/>
                    <a:pt x="354" y="99"/>
                  </a:cubicBezTo>
                  <a:cubicBezTo>
                    <a:pt x="365" y="115"/>
                    <a:pt x="365" y="115"/>
                    <a:pt x="365" y="115"/>
                  </a:cubicBezTo>
                  <a:cubicBezTo>
                    <a:pt x="412" y="120"/>
                    <a:pt x="412" y="120"/>
                    <a:pt x="412" y="120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64" y="198"/>
                    <a:pt x="464" y="198"/>
                    <a:pt x="464" y="198"/>
                  </a:cubicBezTo>
                  <a:cubicBezTo>
                    <a:pt x="527" y="172"/>
                    <a:pt x="527" y="172"/>
                    <a:pt x="527" y="172"/>
                  </a:cubicBezTo>
                  <a:cubicBezTo>
                    <a:pt x="568" y="204"/>
                    <a:pt x="568" y="204"/>
                    <a:pt x="568" y="204"/>
                  </a:cubicBezTo>
                  <a:cubicBezTo>
                    <a:pt x="584" y="256"/>
                    <a:pt x="584" y="256"/>
                    <a:pt x="584" y="256"/>
                  </a:cubicBezTo>
                  <a:cubicBezTo>
                    <a:pt x="631" y="277"/>
                    <a:pt x="631" y="277"/>
                    <a:pt x="631" y="277"/>
                  </a:cubicBezTo>
                  <a:cubicBezTo>
                    <a:pt x="648" y="253"/>
                    <a:pt x="648" y="253"/>
                    <a:pt x="648" y="253"/>
                  </a:cubicBezTo>
                  <a:cubicBezTo>
                    <a:pt x="693" y="282"/>
                    <a:pt x="693" y="282"/>
                    <a:pt x="693" y="282"/>
                  </a:cubicBezTo>
                  <a:cubicBezTo>
                    <a:pt x="719" y="329"/>
                    <a:pt x="719" y="329"/>
                    <a:pt x="719" y="329"/>
                  </a:cubicBezTo>
                  <a:cubicBezTo>
                    <a:pt x="719" y="371"/>
                    <a:pt x="719" y="371"/>
                    <a:pt x="719" y="371"/>
                  </a:cubicBezTo>
                  <a:cubicBezTo>
                    <a:pt x="714" y="391"/>
                    <a:pt x="714" y="391"/>
                    <a:pt x="714" y="391"/>
                  </a:cubicBezTo>
                  <a:cubicBezTo>
                    <a:pt x="688" y="391"/>
                    <a:pt x="688" y="391"/>
                    <a:pt x="688" y="391"/>
                  </a:cubicBezTo>
                  <a:cubicBezTo>
                    <a:pt x="688" y="428"/>
                    <a:pt x="688" y="428"/>
                    <a:pt x="688" y="428"/>
                  </a:cubicBezTo>
                  <a:cubicBezTo>
                    <a:pt x="704" y="464"/>
                    <a:pt x="704" y="464"/>
                    <a:pt x="704" y="464"/>
                  </a:cubicBezTo>
                  <a:cubicBezTo>
                    <a:pt x="683" y="480"/>
                    <a:pt x="683" y="480"/>
                    <a:pt x="683" y="480"/>
                  </a:cubicBezTo>
                  <a:cubicBezTo>
                    <a:pt x="683" y="517"/>
                    <a:pt x="683" y="517"/>
                    <a:pt x="683" y="517"/>
                  </a:cubicBezTo>
                  <a:cubicBezTo>
                    <a:pt x="667" y="548"/>
                    <a:pt x="667" y="548"/>
                    <a:pt x="667" y="548"/>
                  </a:cubicBezTo>
                  <a:cubicBezTo>
                    <a:pt x="704" y="626"/>
                    <a:pt x="704" y="626"/>
                    <a:pt x="704" y="626"/>
                  </a:cubicBezTo>
                  <a:cubicBezTo>
                    <a:pt x="735" y="621"/>
                    <a:pt x="735" y="621"/>
                    <a:pt x="735" y="621"/>
                  </a:cubicBezTo>
                  <a:cubicBezTo>
                    <a:pt x="761" y="631"/>
                    <a:pt x="761" y="631"/>
                    <a:pt x="761" y="631"/>
                  </a:cubicBezTo>
                  <a:cubicBezTo>
                    <a:pt x="787" y="626"/>
                    <a:pt x="787" y="626"/>
                    <a:pt x="787" y="626"/>
                  </a:cubicBezTo>
                  <a:cubicBezTo>
                    <a:pt x="808" y="595"/>
                    <a:pt x="808" y="595"/>
                    <a:pt x="808" y="595"/>
                  </a:cubicBezTo>
                  <a:cubicBezTo>
                    <a:pt x="808" y="595"/>
                    <a:pt x="834" y="610"/>
                    <a:pt x="845" y="610"/>
                  </a:cubicBezTo>
                  <a:cubicBezTo>
                    <a:pt x="855" y="610"/>
                    <a:pt x="902" y="595"/>
                    <a:pt x="902" y="595"/>
                  </a:cubicBezTo>
                  <a:cubicBezTo>
                    <a:pt x="1027" y="600"/>
                    <a:pt x="1027" y="600"/>
                    <a:pt x="1027" y="600"/>
                  </a:cubicBezTo>
                  <a:cubicBezTo>
                    <a:pt x="1012" y="647"/>
                    <a:pt x="1012" y="647"/>
                    <a:pt x="1012" y="647"/>
                  </a:cubicBezTo>
                  <a:cubicBezTo>
                    <a:pt x="1027" y="673"/>
                    <a:pt x="1027" y="673"/>
                    <a:pt x="1027" y="673"/>
                  </a:cubicBezTo>
                  <a:cubicBezTo>
                    <a:pt x="1012" y="730"/>
                    <a:pt x="1012" y="730"/>
                    <a:pt x="1012" y="730"/>
                  </a:cubicBezTo>
                  <a:cubicBezTo>
                    <a:pt x="1032" y="751"/>
                    <a:pt x="1032" y="751"/>
                    <a:pt x="1032" y="751"/>
                  </a:cubicBezTo>
                  <a:lnTo>
                    <a:pt x="1032" y="79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7" name="เลย">
              <a:extLst>
                <a:ext uri="{FF2B5EF4-FFF2-40B4-BE49-F238E27FC236}">
                  <a16:creationId xmlns:a16="http://schemas.microsoft.com/office/drawing/2014/main" id="{B0CDD930-985F-496A-8DF6-5E2A0A27B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701" y="1847463"/>
              <a:ext cx="477331" cy="554143"/>
            </a:xfrm>
            <a:custGeom>
              <a:avLst/>
              <a:gdLst>
                <a:gd name="T0" fmla="*/ 1023 w 1169"/>
                <a:gd name="T1" fmla="*/ 1272 h 1356"/>
                <a:gd name="T2" fmla="*/ 935 w 1169"/>
                <a:gd name="T3" fmla="*/ 1299 h 1356"/>
                <a:gd name="T4" fmla="*/ 922 w 1169"/>
                <a:gd name="T5" fmla="*/ 1306 h 1356"/>
                <a:gd name="T6" fmla="*/ 908 w 1169"/>
                <a:gd name="T7" fmla="*/ 1314 h 1356"/>
                <a:gd name="T8" fmla="*/ 893 w 1169"/>
                <a:gd name="T9" fmla="*/ 1322 h 1356"/>
                <a:gd name="T10" fmla="*/ 887 w 1169"/>
                <a:gd name="T11" fmla="*/ 1325 h 1356"/>
                <a:gd name="T12" fmla="*/ 843 w 1169"/>
                <a:gd name="T13" fmla="*/ 1345 h 1356"/>
                <a:gd name="T14" fmla="*/ 772 w 1169"/>
                <a:gd name="T15" fmla="*/ 1293 h 1356"/>
                <a:gd name="T16" fmla="*/ 751 w 1169"/>
                <a:gd name="T17" fmla="*/ 1204 h 1356"/>
                <a:gd name="T18" fmla="*/ 731 w 1169"/>
                <a:gd name="T19" fmla="*/ 1126 h 1356"/>
                <a:gd name="T20" fmla="*/ 684 w 1169"/>
                <a:gd name="T21" fmla="*/ 1131 h 1356"/>
                <a:gd name="T22" fmla="*/ 605 w 1169"/>
                <a:gd name="T23" fmla="*/ 1079 h 1356"/>
                <a:gd name="T24" fmla="*/ 543 w 1169"/>
                <a:gd name="T25" fmla="*/ 991 h 1356"/>
                <a:gd name="T26" fmla="*/ 386 w 1169"/>
                <a:gd name="T27" fmla="*/ 1037 h 1356"/>
                <a:gd name="T28" fmla="*/ 329 w 1169"/>
                <a:gd name="T29" fmla="*/ 1058 h 1356"/>
                <a:gd name="T30" fmla="*/ 204 w 1169"/>
                <a:gd name="T31" fmla="*/ 1225 h 1356"/>
                <a:gd name="T32" fmla="*/ 193 w 1169"/>
                <a:gd name="T33" fmla="*/ 1027 h 1356"/>
                <a:gd name="T34" fmla="*/ 230 w 1169"/>
                <a:gd name="T35" fmla="*/ 938 h 1356"/>
                <a:gd name="T36" fmla="*/ 219 w 1169"/>
                <a:gd name="T37" fmla="*/ 865 h 1356"/>
                <a:gd name="T38" fmla="*/ 68 w 1169"/>
                <a:gd name="T39" fmla="*/ 813 h 1356"/>
                <a:gd name="T40" fmla="*/ 11 w 1169"/>
                <a:gd name="T41" fmla="*/ 714 h 1356"/>
                <a:gd name="T42" fmla="*/ 26 w 1169"/>
                <a:gd name="T43" fmla="*/ 615 h 1356"/>
                <a:gd name="T44" fmla="*/ 117 w 1169"/>
                <a:gd name="T45" fmla="*/ 598 h 1356"/>
                <a:gd name="T46" fmla="*/ 197 w 1169"/>
                <a:gd name="T47" fmla="*/ 660 h 1356"/>
                <a:gd name="T48" fmla="*/ 269 w 1169"/>
                <a:gd name="T49" fmla="*/ 684 h 1356"/>
                <a:gd name="T50" fmla="*/ 293 w 1169"/>
                <a:gd name="T51" fmla="*/ 700 h 1356"/>
                <a:gd name="T52" fmla="*/ 313 w 1169"/>
                <a:gd name="T53" fmla="*/ 640 h 1356"/>
                <a:gd name="T54" fmla="*/ 417 w 1169"/>
                <a:gd name="T55" fmla="*/ 520 h 1356"/>
                <a:gd name="T56" fmla="*/ 505 w 1169"/>
                <a:gd name="T57" fmla="*/ 484 h 1356"/>
                <a:gd name="T58" fmla="*/ 601 w 1169"/>
                <a:gd name="T59" fmla="*/ 412 h 1356"/>
                <a:gd name="T60" fmla="*/ 653 w 1169"/>
                <a:gd name="T61" fmla="*/ 324 h 1356"/>
                <a:gd name="T62" fmla="*/ 785 w 1169"/>
                <a:gd name="T63" fmla="*/ 288 h 1356"/>
                <a:gd name="T64" fmla="*/ 913 w 1169"/>
                <a:gd name="T65" fmla="*/ 176 h 1356"/>
                <a:gd name="T66" fmla="*/ 1057 w 1169"/>
                <a:gd name="T67" fmla="*/ 60 h 1356"/>
                <a:gd name="T68" fmla="*/ 1119 w 1169"/>
                <a:gd name="T69" fmla="*/ 0 h 1356"/>
                <a:gd name="T70" fmla="*/ 1080 w 1169"/>
                <a:gd name="T71" fmla="*/ 140 h 1356"/>
                <a:gd name="T72" fmla="*/ 1064 w 1169"/>
                <a:gd name="T73" fmla="*/ 208 h 1356"/>
                <a:gd name="T74" fmla="*/ 1064 w 1169"/>
                <a:gd name="T75" fmla="*/ 396 h 1356"/>
                <a:gd name="T76" fmla="*/ 1059 w 1169"/>
                <a:gd name="T77" fmla="*/ 521 h 1356"/>
                <a:gd name="T78" fmla="*/ 1143 w 1169"/>
                <a:gd name="T79" fmla="*/ 610 h 1356"/>
                <a:gd name="T80" fmla="*/ 1023 w 1169"/>
                <a:gd name="T81" fmla="*/ 704 h 1356"/>
                <a:gd name="T82" fmla="*/ 1033 w 1169"/>
                <a:gd name="T83" fmla="*/ 818 h 1356"/>
                <a:gd name="T84" fmla="*/ 1085 w 1169"/>
                <a:gd name="T85" fmla="*/ 949 h 1356"/>
                <a:gd name="T86" fmla="*/ 1064 w 1169"/>
                <a:gd name="T87" fmla="*/ 970 h 1356"/>
                <a:gd name="T88" fmla="*/ 1116 w 1169"/>
                <a:gd name="T89" fmla="*/ 1069 h 1356"/>
                <a:gd name="T90" fmla="*/ 1075 w 1169"/>
                <a:gd name="T91" fmla="*/ 1163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69" h="1356">
                  <a:moveTo>
                    <a:pt x="1059" y="1178"/>
                  </a:moveTo>
                  <a:cubicBezTo>
                    <a:pt x="1090" y="1230"/>
                    <a:pt x="1090" y="1230"/>
                    <a:pt x="1090" y="1230"/>
                  </a:cubicBezTo>
                  <a:cubicBezTo>
                    <a:pt x="1023" y="1272"/>
                    <a:pt x="1023" y="1272"/>
                    <a:pt x="1023" y="1272"/>
                  </a:cubicBezTo>
                  <a:cubicBezTo>
                    <a:pt x="981" y="1272"/>
                    <a:pt x="981" y="1272"/>
                    <a:pt x="981" y="1272"/>
                  </a:cubicBezTo>
                  <a:cubicBezTo>
                    <a:pt x="981" y="1272"/>
                    <a:pt x="964" y="1282"/>
                    <a:pt x="942" y="1294"/>
                  </a:cubicBezTo>
                  <a:cubicBezTo>
                    <a:pt x="940" y="1296"/>
                    <a:pt x="937" y="1297"/>
                    <a:pt x="935" y="1299"/>
                  </a:cubicBezTo>
                  <a:cubicBezTo>
                    <a:pt x="932" y="1300"/>
                    <a:pt x="930" y="1302"/>
                    <a:pt x="927" y="1303"/>
                  </a:cubicBezTo>
                  <a:cubicBezTo>
                    <a:pt x="926" y="1304"/>
                    <a:pt x="925" y="1304"/>
                    <a:pt x="924" y="1305"/>
                  </a:cubicBezTo>
                  <a:cubicBezTo>
                    <a:pt x="923" y="1305"/>
                    <a:pt x="923" y="1305"/>
                    <a:pt x="922" y="1306"/>
                  </a:cubicBezTo>
                  <a:cubicBezTo>
                    <a:pt x="920" y="1307"/>
                    <a:pt x="917" y="1308"/>
                    <a:pt x="915" y="1310"/>
                  </a:cubicBezTo>
                  <a:cubicBezTo>
                    <a:pt x="915" y="1310"/>
                    <a:pt x="914" y="1310"/>
                    <a:pt x="914" y="1310"/>
                  </a:cubicBezTo>
                  <a:cubicBezTo>
                    <a:pt x="912" y="1312"/>
                    <a:pt x="910" y="1313"/>
                    <a:pt x="908" y="1314"/>
                  </a:cubicBezTo>
                  <a:cubicBezTo>
                    <a:pt x="906" y="1315"/>
                    <a:pt x="905" y="1316"/>
                    <a:pt x="903" y="1316"/>
                  </a:cubicBezTo>
                  <a:cubicBezTo>
                    <a:pt x="903" y="1317"/>
                    <a:pt x="902" y="1317"/>
                    <a:pt x="902" y="1317"/>
                  </a:cubicBezTo>
                  <a:cubicBezTo>
                    <a:pt x="899" y="1319"/>
                    <a:pt x="896" y="1320"/>
                    <a:pt x="893" y="1322"/>
                  </a:cubicBezTo>
                  <a:cubicBezTo>
                    <a:pt x="892" y="1322"/>
                    <a:pt x="892" y="1323"/>
                    <a:pt x="891" y="1323"/>
                  </a:cubicBezTo>
                  <a:cubicBezTo>
                    <a:pt x="890" y="1324"/>
                    <a:pt x="889" y="1324"/>
                    <a:pt x="888" y="1325"/>
                  </a:cubicBezTo>
                  <a:cubicBezTo>
                    <a:pt x="887" y="1325"/>
                    <a:pt x="887" y="1325"/>
                    <a:pt x="887" y="1325"/>
                  </a:cubicBezTo>
                  <a:cubicBezTo>
                    <a:pt x="886" y="1326"/>
                    <a:pt x="885" y="1326"/>
                    <a:pt x="884" y="1327"/>
                  </a:cubicBezTo>
                  <a:cubicBezTo>
                    <a:pt x="864" y="1337"/>
                    <a:pt x="849" y="1345"/>
                    <a:pt x="845" y="1345"/>
                  </a:cubicBezTo>
                  <a:cubicBezTo>
                    <a:pt x="845" y="1345"/>
                    <a:pt x="844" y="1345"/>
                    <a:pt x="843" y="1345"/>
                  </a:cubicBezTo>
                  <a:cubicBezTo>
                    <a:pt x="830" y="1346"/>
                    <a:pt x="793" y="1356"/>
                    <a:pt x="788" y="1356"/>
                  </a:cubicBezTo>
                  <a:cubicBezTo>
                    <a:pt x="783" y="1356"/>
                    <a:pt x="762" y="1330"/>
                    <a:pt x="762" y="1330"/>
                  </a:cubicBezTo>
                  <a:cubicBezTo>
                    <a:pt x="772" y="1293"/>
                    <a:pt x="772" y="1293"/>
                    <a:pt x="772" y="1293"/>
                  </a:cubicBezTo>
                  <a:cubicBezTo>
                    <a:pt x="772" y="1293"/>
                    <a:pt x="751" y="1272"/>
                    <a:pt x="751" y="1267"/>
                  </a:cubicBezTo>
                  <a:cubicBezTo>
                    <a:pt x="751" y="1262"/>
                    <a:pt x="746" y="1241"/>
                    <a:pt x="746" y="1241"/>
                  </a:cubicBezTo>
                  <a:cubicBezTo>
                    <a:pt x="751" y="1204"/>
                    <a:pt x="751" y="1204"/>
                    <a:pt x="751" y="1204"/>
                  </a:cubicBezTo>
                  <a:cubicBezTo>
                    <a:pt x="751" y="1189"/>
                    <a:pt x="751" y="1189"/>
                    <a:pt x="751" y="1189"/>
                  </a:cubicBezTo>
                  <a:cubicBezTo>
                    <a:pt x="736" y="1184"/>
                    <a:pt x="736" y="1184"/>
                    <a:pt x="736" y="1184"/>
                  </a:cubicBezTo>
                  <a:cubicBezTo>
                    <a:pt x="731" y="1126"/>
                    <a:pt x="731" y="1126"/>
                    <a:pt x="731" y="1126"/>
                  </a:cubicBezTo>
                  <a:cubicBezTo>
                    <a:pt x="715" y="1090"/>
                    <a:pt x="715" y="1090"/>
                    <a:pt x="715" y="1090"/>
                  </a:cubicBezTo>
                  <a:cubicBezTo>
                    <a:pt x="689" y="1095"/>
                    <a:pt x="689" y="1095"/>
                    <a:pt x="689" y="1095"/>
                  </a:cubicBezTo>
                  <a:cubicBezTo>
                    <a:pt x="684" y="1131"/>
                    <a:pt x="684" y="1131"/>
                    <a:pt x="684" y="1131"/>
                  </a:cubicBezTo>
                  <a:cubicBezTo>
                    <a:pt x="642" y="1147"/>
                    <a:pt x="642" y="1147"/>
                    <a:pt x="642" y="1147"/>
                  </a:cubicBezTo>
                  <a:cubicBezTo>
                    <a:pt x="605" y="1116"/>
                    <a:pt x="605" y="1116"/>
                    <a:pt x="605" y="1116"/>
                  </a:cubicBezTo>
                  <a:cubicBezTo>
                    <a:pt x="605" y="1079"/>
                    <a:pt x="605" y="1079"/>
                    <a:pt x="605" y="1079"/>
                  </a:cubicBezTo>
                  <a:cubicBezTo>
                    <a:pt x="558" y="1053"/>
                    <a:pt x="558" y="1053"/>
                    <a:pt x="558" y="1053"/>
                  </a:cubicBezTo>
                  <a:cubicBezTo>
                    <a:pt x="558" y="1022"/>
                    <a:pt x="558" y="1022"/>
                    <a:pt x="558" y="1022"/>
                  </a:cubicBezTo>
                  <a:cubicBezTo>
                    <a:pt x="543" y="991"/>
                    <a:pt x="543" y="991"/>
                    <a:pt x="543" y="991"/>
                  </a:cubicBezTo>
                  <a:cubicBezTo>
                    <a:pt x="501" y="964"/>
                    <a:pt x="501" y="964"/>
                    <a:pt x="501" y="964"/>
                  </a:cubicBezTo>
                  <a:cubicBezTo>
                    <a:pt x="454" y="975"/>
                    <a:pt x="454" y="975"/>
                    <a:pt x="454" y="975"/>
                  </a:cubicBezTo>
                  <a:cubicBezTo>
                    <a:pt x="386" y="1037"/>
                    <a:pt x="386" y="1037"/>
                    <a:pt x="386" y="1037"/>
                  </a:cubicBezTo>
                  <a:cubicBezTo>
                    <a:pt x="365" y="1032"/>
                    <a:pt x="365" y="1032"/>
                    <a:pt x="365" y="1032"/>
                  </a:cubicBezTo>
                  <a:cubicBezTo>
                    <a:pt x="355" y="1069"/>
                    <a:pt x="355" y="1069"/>
                    <a:pt x="355" y="1069"/>
                  </a:cubicBezTo>
                  <a:cubicBezTo>
                    <a:pt x="329" y="1058"/>
                    <a:pt x="329" y="1058"/>
                    <a:pt x="329" y="1058"/>
                  </a:cubicBezTo>
                  <a:cubicBezTo>
                    <a:pt x="251" y="1105"/>
                    <a:pt x="251" y="1105"/>
                    <a:pt x="251" y="1105"/>
                  </a:cubicBezTo>
                  <a:cubicBezTo>
                    <a:pt x="240" y="1210"/>
                    <a:pt x="240" y="1210"/>
                    <a:pt x="240" y="1210"/>
                  </a:cubicBezTo>
                  <a:cubicBezTo>
                    <a:pt x="204" y="1225"/>
                    <a:pt x="204" y="1225"/>
                    <a:pt x="204" y="1225"/>
                  </a:cubicBezTo>
                  <a:cubicBezTo>
                    <a:pt x="172" y="1189"/>
                    <a:pt x="172" y="1189"/>
                    <a:pt x="172" y="1189"/>
                  </a:cubicBezTo>
                  <a:cubicBezTo>
                    <a:pt x="188" y="1173"/>
                    <a:pt x="188" y="1173"/>
                    <a:pt x="188" y="1173"/>
                  </a:cubicBezTo>
                  <a:cubicBezTo>
                    <a:pt x="193" y="1027"/>
                    <a:pt x="193" y="1027"/>
                    <a:pt x="193" y="1027"/>
                  </a:cubicBezTo>
                  <a:cubicBezTo>
                    <a:pt x="214" y="1006"/>
                    <a:pt x="214" y="1006"/>
                    <a:pt x="214" y="1006"/>
                  </a:cubicBezTo>
                  <a:cubicBezTo>
                    <a:pt x="209" y="964"/>
                    <a:pt x="209" y="964"/>
                    <a:pt x="209" y="964"/>
                  </a:cubicBezTo>
                  <a:cubicBezTo>
                    <a:pt x="230" y="938"/>
                    <a:pt x="230" y="938"/>
                    <a:pt x="230" y="938"/>
                  </a:cubicBezTo>
                  <a:cubicBezTo>
                    <a:pt x="230" y="937"/>
                    <a:pt x="230" y="937"/>
                    <a:pt x="230" y="937"/>
                  </a:cubicBezTo>
                  <a:cubicBezTo>
                    <a:pt x="240" y="907"/>
                    <a:pt x="240" y="907"/>
                    <a:pt x="240" y="907"/>
                  </a:cubicBezTo>
                  <a:cubicBezTo>
                    <a:pt x="219" y="865"/>
                    <a:pt x="219" y="865"/>
                    <a:pt x="219" y="865"/>
                  </a:cubicBezTo>
                  <a:cubicBezTo>
                    <a:pt x="219" y="865"/>
                    <a:pt x="178" y="860"/>
                    <a:pt x="162" y="850"/>
                  </a:cubicBezTo>
                  <a:cubicBezTo>
                    <a:pt x="146" y="839"/>
                    <a:pt x="136" y="813"/>
                    <a:pt x="136" y="813"/>
                  </a:cubicBezTo>
                  <a:cubicBezTo>
                    <a:pt x="68" y="813"/>
                    <a:pt x="68" y="813"/>
                    <a:pt x="68" y="813"/>
                  </a:cubicBezTo>
                  <a:cubicBezTo>
                    <a:pt x="68" y="714"/>
                    <a:pt x="68" y="714"/>
                    <a:pt x="68" y="714"/>
                  </a:cubicBezTo>
                  <a:cubicBezTo>
                    <a:pt x="47" y="704"/>
                    <a:pt x="47" y="704"/>
                    <a:pt x="47" y="704"/>
                  </a:cubicBezTo>
                  <a:cubicBezTo>
                    <a:pt x="11" y="714"/>
                    <a:pt x="11" y="714"/>
                    <a:pt x="11" y="714"/>
                  </a:cubicBezTo>
                  <a:cubicBezTo>
                    <a:pt x="0" y="688"/>
                    <a:pt x="0" y="688"/>
                    <a:pt x="0" y="688"/>
                  </a:cubicBezTo>
                  <a:cubicBezTo>
                    <a:pt x="37" y="652"/>
                    <a:pt x="37" y="652"/>
                    <a:pt x="37" y="652"/>
                  </a:cubicBezTo>
                  <a:cubicBezTo>
                    <a:pt x="26" y="615"/>
                    <a:pt x="26" y="615"/>
                    <a:pt x="26" y="615"/>
                  </a:cubicBezTo>
                  <a:cubicBezTo>
                    <a:pt x="58" y="589"/>
                    <a:pt x="58" y="589"/>
                    <a:pt x="58" y="589"/>
                  </a:cubicBezTo>
                  <a:cubicBezTo>
                    <a:pt x="94" y="610"/>
                    <a:pt x="94" y="610"/>
                    <a:pt x="94" y="610"/>
                  </a:cubicBezTo>
                  <a:cubicBezTo>
                    <a:pt x="117" y="598"/>
                    <a:pt x="117" y="598"/>
                    <a:pt x="117" y="598"/>
                  </a:cubicBezTo>
                  <a:cubicBezTo>
                    <a:pt x="117" y="600"/>
                    <a:pt x="117" y="600"/>
                    <a:pt x="117" y="600"/>
                  </a:cubicBezTo>
                  <a:cubicBezTo>
                    <a:pt x="153" y="600"/>
                    <a:pt x="153" y="600"/>
                    <a:pt x="153" y="600"/>
                  </a:cubicBezTo>
                  <a:cubicBezTo>
                    <a:pt x="197" y="660"/>
                    <a:pt x="197" y="660"/>
                    <a:pt x="197" y="660"/>
                  </a:cubicBezTo>
                  <a:cubicBezTo>
                    <a:pt x="233" y="660"/>
                    <a:pt x="233" y="660"/>
                    <a:pt x="233" y="660"/>
                  </a:cubicBezTo>
                  <a:cubicBezTo>
                    <a:pt x="241" y="684"/>
                    <a:pt x="241" y="684"/>
                    <a:pt x="241" y="684"/>
                  </a:cubicBezTo>
                  <a:cubicBezTo>
                    <a:pt x="269" y="684"/>
                    <a:pt x="269" y="684"/>
                    <a:pt x="269" y="684"/>
                  </a:cubicBezTo>
                  <a:cubicBezTo>
                    <a:pt x="281" y="704"/>
                    <a:pt x="281" y="704"/>
                    <a:pt x="281" y="704"/>
                  </a:cubicBezTo>
                  <a:cubicBezTo>
                    <a:pt x="285" y="703"/>
                    <a:pt x="285" y="703"/>
                    <a:pt x="285" y="703"/>
                  </a:cubicBezTo>
                  <a:cubicBezTo>
                    <a:pt x="293" y="700"/>
                    <a:pt x="293" y="700"/>
                    <a:pt x="293" y="700"/>
                  </a:cubicBezTo>
                  <a:cubicBezTo>
                    <a:pt x="297" y="668"/>
                    <a:pt x="297" y="668"/>
                    <a:pt x="297" y="668"/>
                  </a:cubicBezTo>
                  <a:cubicBezTo>
                    <a:pt x="309" y="664"/>
                    <a:pt x="309" y="664"/>
                    <a:pt x="309" y="664"/>
                  </a:cubicBezTo>
                  <a:cubicBezTo>
                    <a:pt x="313" y="640"/>
                    <a:pt x="313" y="640"/>
                    <a:pt x="313" y="640"/>
                  </a:cubicBezTo>
                  <a:cubicBezTo>
                    <a:pt x="313" y="640"/>
                    <a:pt x="341" y="632"/>
                    <a:pt x="345" y="632"/>
                  </a:cubicBezTo>
                  <a:cubicBezTo>
                    <a:pt x="349" y="632"/>
                    <a:pt x="413" y="548"/>
                    <a:pt x="413" y="548"/>
                  </a:cubicBezTo>
                  <a:cubicBezTo>
                    <a:pt x="417" y="520"/>
                    <a:pt x="417" y="520"/>
                    <a:pt x="417" y="520"/>
                  </a:cubicBezTo>
                  <a:cubicBezTo>
                    <a:pt x="441" y="520"/>
                    <a:pt x="441" y="520"/>
                    <a:pt x="441" y="520"/>
                  </a:cubicBezTo>
                  <a:cubicBezTo>
                    <a:pt x="485" y="480"/>
                    <a:pt x="485" y="480"/>
                    <a:pt x="485" y="480"/>
                  </a:cubicBezTo>
                  <a:cubicBezTo>
                    <a:pt x="505" y="484"/>
                    <a:pt x="505" y="484"/>
                    <a:pt x="505" y="484"/>
                  </a:cubicBezTo>
                  <a:cubicBezTo>
                    <a:pt x="573" y="420"/>
                    <a:pt x="573" y="420"/>
                    <a:pt x="573" y="420"/>
                  </a:cubicBezTo>
                  <a:cubicBezTo>
                    <a:pt x="581" y="452"/>
                    <a:pt x="581" y="452"/>
                    <a:pt x="581" y="452"/>
                  </a:cubicBezTo>
                  <a:cubicBezTo>
                    <a:pt x="601" y="412"/>
                    <a:pt x="601" y="412"/>
                    <a:pt x="601" y="412"/>
                  </a:cubicBezTo>
                  <a:cubicBezTo>
                    <a:pt x="601" y="412"/>
                    <a:pt x="641" y="412"/>
                    <a:pt x="645" y="408"/>
                  </a:cubicBezTo>
                  <a:cubicBezTo>
                    <a:pt x="649" y="404"/>
                    <a:pt x="629" y="368"/>
                    <a:pt x="629" y="368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5" y="344"/>
                    <a:pt x="665" y="344"/>
                    <a:pt x="665" y="344"/>
                  </a:cubicBezTo>
                  <a:cubicBezTo>
                    <a:pt x="697" y="300"/>
                    <a:pt x="697" y="300"/>
                    <a:pt x="697" y="300"/>
                  </a:cubicBezTo>
                  <a:cubicBezTo>
                    <a:pt x="785" y="288"/>
                    <a:pt x="785" y="288"/>
                    <a:pt x="785" y="288"/>
                  </a:cubicBezTo>
                  <a:cubicBezTo>
                    <a:pt x="833" y="136"/>
                    <a:pt x="833" y="136"/>
                    <a:pt x="833" y="136"/>
                  </a:cubicBezTo>
                  <a:cubicBezTo>
                    <a:pt x="867" y="153"/>
                    <a:pt x="867" y="153"/>
                    <a:pt x="867" y="153"/>
                  </a:cubicBezTo>
                  <a:cubicBezTo>
                    <a:pt x="913" y="176"/>
                    <a:pt x="913" y="176"/>
                    <a:pt x="913" y="176"/>
                  </a:cubicBezTo>
                  <a:cubicBezTo>
                    <a:pt x="949" y="172"/>
                    <a:pt x="949" y="172"/>
                    <a:pt x="949" y="172"/>
                  </a:cubicBezTo>
                  <a:cubicBezTo>
                    <a:pt x="993" y="100"/>
                    <a:pt x="993" y="100"/>
                    <a:pt x="993" y="100"/>
                  </a:cubicBezTo>
                  <a:cubicBezTo>
                    <a:pt x="1057" y="60"/>
                    <a:pt x="1057" y="60"/>
                    <a:pt x="1057" y="60"/>
                  </a:cubicBezTo>
                  <a:cubicBezTo>
                    <a:pt x="1057" y="16"/>
                    <a:pt x="1057" y="16"/>
                    <a:pt x="1057" y="16"/>
                  </a:cubicBezTo>
                  <a:cubicBezTo>
                    <a:pt x="1093" y="0"/>
                    <a:pt x="1093" y="0"/>
                    <a:pt x="1093" y="0"/>
                  </a:cubicBezTo>
                  <a:cubicBezTo>
                    <a:pt x="1119" y="0"/>
                    <a:pt x="1119" y="0"/>
                    <a:pt x="1119" y="0"/>
                  </a:cubicBezTo>
                  <a:cubicBezTo>
                    <a:pt x="1122" y="52"/>
                    <a:pt x="1122" y="52"/>
                    <a:pt x="1122" y="52"/>
                  </a:cubicBezTo>
                  <a:cubicBezTo>
                    <a:pt x="1080" y="73"/>
                    <a:pt x="1080" y="73"/>
                    <a:pt x="1080" y="73"/>
                  </a:cubicBezTo>
                  <a:cubicBezTo>
                    <a:pt x="1080" y="140"/>
                    <a:pt x="1080" y="140"/>
                    <a:pt x="1080" y="140"/>
                  </a:cubicBezTo>
                  <a:cubicBezTo>
                    <a:pt x="1085" y="142"/>
                    <a:pt x="1085" y="142"/>
                    <a:pt x="1085" y="142"/>
                  </a:cubicBezTo>
                  <a:cubicBezTo>
                    <a:pt x="1064" y="177"/>
                    <a:pt x="1064" y="177"/>
                    <a:pt x="1064" y="177"/>
                  </a:cubicBezTo>
                  <a:cubicBezTo>
                    <a:pt x="1064" y="208"/>
                    <a:pt x="1064" y="208"/>
                    <a:pt x="1064" y="208"/>
                  </a:cubicBezTo>
                  <a:cubicBezTo>
                    <a:pt x="1043" y="229"/>
                    <a:pt x="1043" y="229"/>
                    <a:pt x="1043" y="229"/>
                  </a:cubicBezTo>
                  <a:cubicBezTo>
                    <a:pt x="1075" y="323"/>
                    <a:pt x="1075" y="323"/>
                    <a:pt x="1075" y="323"/>
                  </a:cubicBezTo>
                  <a:cubicBezTo>
                    <a:pt x="1064" y="396"/>
                    <a:pt x="1064" y="396"/>
                    <a:pt x="1064" y="396"/>
                  </a:cubicBezTo>
                  <a:cubicBezTo>
                    <a:pt x="1043" y="438"/>
                    <a:pt x="1043" y="438"/>
                    <a:pt x="1043" y="438"/>
                  </a:cubicBezTo>
                  <a:cubicBezTo>
                    <a:pt x="1050" y="470"/>
                    <a:pt x="1050" y="470"/>
                    <a:pt x="1050" y="470"/>
                  </a:cubicBezTo>
                  <a:cubicBezTo>
                    <a:pt x="1059" y="521"/>
                    <a:pt x="1059" y="521"/>
                    <a:pt x="1059" y="521"/>
                  </a:cubicBezTo>
                  <a:cubicBezTo>
                    <a:pt x="1090" y="526"/>
                    <a:pt x="1090" y="526"/>
                    <a:pt x="1090" y="526"/>
                  </a:cubicBezTo>
                  <a:cubicBezTo>
                    <a:pt x="1094" y="533"/>
                    <a:pt x="1094" y="533"/>
                    <a:pt x="1094" y="533"/>
                  </a:cubicBezTo>
                  <a:cubicBezTo>
                    <a:pt x="1143" y="610"/>
                    <a:pt x="1143" y="610"/>
                    <a:pt x="1143" y="610"/>
                  </a:cubicBezTo>
                  <a:cubicBezTo>
                    <a:pt x="1143" y="672"/>
                    <a:pt x="1143" y="672"/>
                    <a:pt x="1143" y="672"/>
                  </a:cubicBezTo>
                  <a:cubicBezTo>
                    <a:pt x="1085" y="709"/>
                    <a:pt x="1085" y="709"/>
                    <a:pt x="1085" y="709"/>
                  </a:cubicBezTo>
                  <a:cubicBezTo>
                    <a:pt x="1023" y="704"/>
                    <a:pt x="1023" y="704"/>
                    <a:pt x="1023" y="704"/>
                  </a:cubicBezTo>
                  <a:cubicBezTo>
                    <a:pt x="1017" y="740"/>
                    <a:pt x="1017" y="740"/>
                    <a:pt x="1017" y="740"/>
                  </a:cubicBezTo>
                  <a:cubicBezTo>
                    <a:pt x="1043" y="787"/>
                    <a:pt x="1043" y="787"/>
                    <a:pt x="1043" y="787"/>
                  </a:cubicBezTo>
                  <a:cubicBezTo>
                    <a:pt x="1033" y="818"/>
                    <a:pt x="1033" y="818"/>
                    <a:pt x="1033" y="818"/>
                  </a:cubicBezTo>
                  <a:cubicBezTo>
                    <a:pt x="1012" y="834"/>
                    <a:pt x="1012" y="834"/>
                    <a:pt x="1012" y="834"/>
                  </a:cubicBezTo>
                  <a:cubicBezTo>
                    <a:pt x="1096" y="923"/>
                    <a:pt x="1096" y="923"/>
                    <a:pt x="1096" y="923"/>
                  </a:cubicBezTo>
                  <a:cubicBezTo>
                    <a:pt x="1085" y="949"/>
                    <a:pt x="1085" y="949"/>
                    <a:pt x="1085" y="949"/>
                  </a:cubicBezTo>
                  <a:cubicBezTo>
                    <a:pt x="1064" y="928"/>
                    <a:pt x="1064" y="928"/>
                    <a:pt x="1064" y="928"/>
                  </a:cubicBezTo>
                  <a:cubicBezTo>
                    <a:pt x="1043" y="949"/>
                    <a:pt x="1043" y="949"/>
                    <a:pt x="1043" y="949"/>
                  </a:cubicBezTo>
                  <a:cubicBezTo>
                    <a:pt x="1064" y="970"/>
                    <a:pt x="1064" y="970"/>
                    <a:pt x="1064" y="970"/>
                  </a:cubicBezTo>
                  <a:cubicBezTo>
                    <a:pt x="1059" y="996"/>
                    <a:pt x="1059" y="996"/>
                    <a:pt x="1059" y="996"/>
                  </a:cubicBezTo>
                  <a:cubicBezTo>
                    <a:pt x="1116" y="1032"/>
                    <a:pt x="1116" y="1032"/>
                    <a:pt x="1116" y="1032"/>
                  </a:cubicBezTo>
                  <a:cubicBezTo>
                    <a:pt x="1116" y="1069"/>
                    <a:pt x="1116" y="1069"/>
                    <a:pt x="1116" y="1069"/>
                  </a:cubicBezTo>
                  <a:cubicBezTo>
                    <a:pt x="1126" y="1076"/>
                    <a:pt x="1126" y="1076"/>
                    <a:pt x="1126" y="1076"/>
                  </a:cubicBezTo>
                  <a:cubicBezTo>
                    <a:pt x="1169" y="1111"/>
                    <a:pt x="1169" y="1111"/>
                    <a:pt x="1169" y="1111"/>
                  </a:cubicBezTo>
                  <a:cubicBezTo>
                    <a:pt x="1075" y="1163"/>
                    <a:pt x="1075" y="1163"/>
                    <a:pt x="1075" y="1163"/>
                  </a:cubicBezTo>
                  <a:lnTo>
                    <a:pt x="1059" y="117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8" name="ร้อยเอ็ด">
              <a:extLst>
                <a:ext uri="{FF2B5EF4-FFF2-40B4-BE49-F238E27FC236}">
                  <a16:creationId xmlns:a16="http://schemas.microsoft.com/office/drawing/2014/main" id="{534ABC7F-E214-46FF-86DD-3FD9D7377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379" y="2505850"/>
              <a:ext cx="389546" cy="400519"/>
            </a:xfrm>
            <a:custGeom>
              <a:avLst/>
              <a:gdLst>
                <a:gd name="T0" fmla="*/ 944 w 951"/>
                <a:gd name="T1" fmla="*/ 183 h 981"/>
                <a:gd name="T2" fmla="*/ 861 w 951"/>
                <a:gd name="T3" fmla="*/ 277 h 981"/>
                <a:gd name="T4" fmla="*/ 741 w 951"/>
                <a:gd name="T5" fmla="*/ 334 h 981"/>
                <a:gd name="T6" fmla="*/ 746 w 951"/>
                <a:gd name="T7" fmla="*/ 407 h 981"/>
                <a:gd name="T8" fmla="*/ 663 w 951"/>
                <a:gd name="T9" fmla="*/ 454 h 981"/>
                <a:gd name="T10" fmla="*/ 668 w 951"/>
                <a:gd name="T11" fmla="*/ 496 h 981"/>
                <a:gd name="T12" fmla="*/ 673 w 951"/>
                <a:gd name="T13" fmla="*/ 574 h 981"/>
                <a:gd name="T14" fmla="*/ 663 w 951"/>
                <a:gd name="T15" fmla="*/ 637 h 981"/>
                <a:gd name="T16" fmla="*/ 767 w 951"/>
                <a:gd name="T17" fmla="*/ 637 h 981"/>
                <a:gd name="T18" fmla="*/ 803 w 951"/>
                <a:gd name="T19" fmla="*/ 741 h 981"/>
                <a:gd name="T20" fmla="*/ 750 w 951"/>
                <a:gd name="T21" fmla="*/ 842 h 981"/>
                <a:gd name="T22" fmla="*/ 715 w 951"/>
                <a:gd name="T23" fmla="*/ 856 h 981"/>
                <a:gd name="T24" fmla="*/ 642 w 951"/>
                <a:gd name="T25" fmla="*/ 944 h 981"/>
                <a:gd name="T26" fmla="*/ 600 w 951"/>
                <a:gd name="T27" fmla="*/ 981 h 981"/>
                <a:gd name="T28" fmla="*/ 532 w 951"/>
                <a:gd name="T29" fmla="*/ 929 h 981"/>
                <a:gd name="T30" fmla="*/ 454 w 951"/>
                <a:gd name="T31" fmla="*/ 955 h 981"/>
                <a:gd name="T32" fmla="*/ 292 w 951"/>
                <a:gd name="T33" fmla="*/ 929 h 981"/>
                <a:gd name="T34" fmla="*/ 224 w 951"/>
                <a:gd name="T35" fmla="*/ 965 h 981"/>
                <a:gd name="T36" fmla="*/ 124 w 951"/>
                <a:gd name="T37" fmla="*/ 947 h 981"/>
                <a:gd name="T38" fmla="*/ 115 w 951"/>
                <a:gd name="T39" fmla="*/ 949 h 981"/>
                <a:gd name="T40" fmla="*/ 68 w 951"/>
                <a:gd name="T41" fmla="*/ 876 h 981"/>
                <a:gd name="T42" fmla="*/ 0 w 951"/>
                <a:gd name="T43" fmla="*/ 814 h 981"/>
                <a:gd name="T44" fmla="*/ 26 w 951"/>
                <a:gd name="T45" fmla="*/ 720 h 981"/>
                <a:gd name="T46" fmla="*/ 73 w 951"/>
                <a:gd name="T47" fmla="*/ 689 h 981"/>
                <a:gd name="T48" fmla="*/ 136 w 951"/>
                <a:gd name="T49" fmla="*/ 689 h 981"/>
                <a:gd name="T50" fmla="*/ 162 w 951"/>
                <a:gd name="T51" fmla="*/ 517 h 981"/>
                <a:gd name="T52" fmla="*/ 167 w 951"/>
                <a:gd name="T53" fmla="*/ 444 h 981"/>
                <a:gd name="T54" fmla="*/ 162 w 951"/>
                <a:gd name="T55" fmla="*/ 360 h 981"/>
                <a:gd name="T56" fmla="*/ 204 w 951"/>
                <a:gd name="T57" fmla="*/ 261 h 981"/>
                <a:gd name="T58" fmla="*/ 261 w 951"/>
                <a:gd name="T59" fmla="*/ 261 h 981"/>
                <a:gd name="T60" fmla="*/ 324 w 951"/>
                <a:gd name="T61" fmla="*/ 271 h 981"/>
                <a:gd name="T62" fmla="*/ 350 w 951"/>
                <a:gd name="T63" fmla="*/ 235 h 981"/>
                <a:gd name="T64" fmla="*/ 423 w 951"/>
                <a:gd name="T65" fmla="*/ 167 h 981"/>
                <a:gd name="T66" fmla="*/ 376 w 951"/>
                <a:gd name="T67" fmla="*/ 84 h 981"/>
                <a:gd name="T68" fmla="*/ 537 w 951"/>
                <a:gd name="T69" fmla="*/ 11 h 981"/>
                <a:gd name="T70" fmla="*/ 652 w 951"/>
                <a:gd name="T71" fmla="*/ 32 h 981"/>
                <a:gd name="T72" fmla="*/ 683 w 951"/>
                <a:gd name="T73" fmla="*/ 78 h 981"/>
                <a:gd name="T74" fmla="*/ 856 w 951"/>
                <a:gd name="T75" fmla="*/ 47 h 981"/>
                <a:gd name="T76" fmla="*/ 861 w 951"/>
                <a:gd name="T77" fmla="*/ 42 h 981"/>
                <a:gd name="T78" fmla="*/ 908 w 951"/>
                <a:gd name="T79" fmla="*/ 0 h 981"/>
                <a:gd name="T80" fmla="*/ 923 w 951"/>
                <a:gd name="T81" fmla="*/ 131 h 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51" h="981">
                  <a:moveTo>
                    <a:pt x="951" y="140"/>
                  </a:moveTo>
                  <a:cubicBezTo>
                    <a:pt x="944" y="183"/>
                    <a:pt x="944" y="183"/>
                    <a:pt x="944" y="183"/>
                  </a:cubicBezTo>
                  <a:cubicBezTo>
                    <a:pt x="866" y="230"/>
                    <a:pt x="866" y="230"/>
                    <a:pt x="866" y="230"/>
                  </a:cubicBezTo>
                  <a:cubicBezTo>
                    <a:pt x="861" y="277"/>
                    <a:pt x="861" y="277"/>
                    <a:pt x="861" y="277"/>
                  </a:cubicBezTo>
                  <a:cubicBezTo>
                    <a:pt x="777" y="324"/>
                    <a:pt x="777" y="324"/>
                    <a:pt x="777" y="324"/>
                  </a:cubicBezTo>
                  <a:cubicBezTo>
                    <a:pt x="741" y="334"/>
                    <a:pt x="741" y="334"/>
                    <a:pt x="741" y="334"/>
                  </a:cubicBezTo>
                  <a:cubicBezTo>
                    <a:pt x="730" y="381"/>
                    <a:pt x="730" y="381"/>
                    <a:pt x="730" y="381"/>
                  </a:cubicBezTo>
                  <a:cubicBezTo>
                    <a:pt x="746" y="407"/>
                    <a:pt x="746" y="407"/>
                    <a:pt x="746" y="407"/>
                  </a:cubicBezTo>
                  <a:cubicBezTo>
                    <a:pt x="730" y="454"/>
                    <a:pt x="730" y="454"/>
                    <a:pt x="730" y="454"/>
                  </a:cubicBezTo>
                  <a:cubicBezTo>
                    <a:pt x="663" y="454"/>
                    <a:pt x="663" y="454"/>
                    <a:pt x="663" y="454"/>
                  </a:cubicBezTo>
                  <a:cubicBezTo>
                    <a:pt x="657" y="475"/>
                    <a:pt x="657" y="475"/>
                    <a:pt x="657" y="475"/>
                  </a:cubicBezTo>
                  <a:cubicBezTo>
                    <a:pt x="668" y="496"/>
                    <a:pt x="668" y="496"/>
                    <a:pt x="668" y="496"/>
                  </a:cubicBezTo>
                  <a:cubicBezTo>
                    <a:pt x="657" y="537"/>
                    <a:pt x="657" y="537"/>
                    <a:pt x="657" y="537"/>
                  </a:cubicBezTo>
                  <a:cubicBezTo>
                    <a:pt x="673" y="574"/>
                    <a:pt x="673" y="574"/>
                    <a:pt x="673" y="574"/>
                  </a:cubicBezTo>
                  <a:cubicBezTo>
                    <a:pt x="652" y="631"/>
                    <a:pt x="652" y="631"/>
                    <a:pt x="652" y="631"/>
                  </a:cubicBezTo>
                  <a:cubicBezTo>
                    <a:pt x="663" y="637"/>
                    <a:pt x="663" y="637"/>
                    <a:pt x="663" y="637"/>
                  </a:cubicBezTo>
                  <a:cubicBezTo>
                    <a:pt x="663" y="637"/>
                    <a:pt x="725" y="595"/>
                    <a:pt x="730" y="600"/>
                  </a:cubicBezTo>
                  <a:cubicBezTo>
                    <a:pt x="736" y="605"/>
                    <a:pt x="767" y="637"/>
                    <a:pt x="767" y="637"/>
                  </a:cubicBezTo>
                  <a:cubicBezTo>
                    <a:pt x="767" y="637"/>
                    <a:pt x="751" y="694"/>
                    <a:pt x="756" y="699"/>
                  </a:cubicBezTo>
                  <a:cubicBezTo>
                    <a:pt x="762" y="704"/>
                    <a:pt x="803" y="741"/>
                    <a:pt x="803" y="741"/>
                  </a:cubicBezTo>
                  <a:cubicBezTo>
                    <a:pt x="803" y="793"/>
                    <a:pt x="803" y="793"/>
                    <a:pt x="803" y="793"/>
                  </a:cubicBezTo>
                  <a:cubicBezTo>
                    <a:pt x="750" y="842"/>
                    <a:pt x="750" y="842"/>
                    <a:pt x="750" y="842"/>
                  </a:cubicBezTo>
                  <a:cubicBezTo>
                    <a:pt x="746" y="835"/>
                    <a:pt x="746" y="835"/>
                    <a:pt x="746" y="835"/>
                  </a:cubicBezTo>
                  <a:cubicBezTo>
                    <a:pt x="715" y="856"/>
                    <a:pt x="715" y="856"/>
                    <a:pt x="715" y="856"/>
                  </a:cubicBezTo>
                  <a:cubicBezTo>
                    <a:pt x="682" y="895"/>
                    <a:pt x="682" y="895"/>
                    <a:pt x="682" y="895"/>
                  </a:cubicBezTo>
                  <a:cubicBezTo>
                    <a:pt x="642" y="944"/>
                    <a:pt x="642" y="944"/>
                    <a:pt x="642" y="944"/>
                  </a:cubicBezTo>
                  <a:cubicBezTo>
                    <a:pt x="633" y="971"/>
                    <a:pt x="633" y="971"/>
                    <a:pt x="633" y="971"/>
                  </a:cubicBezTo>
                  <a:cubicBezTo>
                    <a:pt x="600" y="981"/>
                    <a:pt x="600" y="981"/>
                    <a:pt x="600" y="981"/>
                  </a:cubicBezTo>
                  <a:cubicBezTo>
                    <a:pt x="553" y="949"/>
                    <a:pt x="553" y="949"/>
                    <a:pt x="553" y="949"/>
                  </a:cubicBezTo>
                  <a:cubicBezTo>
                    <a:pt x="532" y="929"/>
                    <a:pt x="532" y="929"/>
                    <a:pt x="532" y="929"/>
                  </a:cubicBezTo>
                  <a:cubicBezTo>
                    <a:pt x="496" y="929"/>
                    <a:pt x="496" y="929"/>
                    <a:pt x="496" y="929"/>
                  </a:cubicBezTo>
                  <a:cubicBezTo>
                    <a:pt x="454" y="955"/>
                    <a:pt x="454" y="955"/>
                    <a:pt x="454" y="955"/>
                  </a:cubicBezTo>
                  <a:cubicBezTo>
                    <a:pt x="344" y="955"/>
                    <a:pt x="344" y="955"/>
                    <a:pt x="344" y="955"/>
                  </a:cubicBezTo>
                  <a:cubicBezTo>
                    <a:pt x="292" y="929"/>
                    <a:pt x="292" y="929"/>
                    <a:pt x="292" y="929"/>
                  </a:cubicBezTo>
                  <a:cubicBezTo>
                    <a:pt x="261" y="939"/>
                    <a:pt x="261" y="939"/>
                    <a:pt x="261" y="939"/>
                  </a:cubicBezTo>
                  <a:cubicBezTo>
                    <a:pt x="224" y="965"/>
                    <a:pt x="224" y="965"/>
                    <a:pt x="224" y="965"/>
                  </a:cubicBezTo>
                  <a:cubicBezTo>
                    <a:pt x="162" y="939"/>
                    <a:pt x="162" y="939"/>
                    <a:pt x="162" y="939"/>
                  </a:cubicBezTo>
                  <a:cubicBezTo>
                    <a:pt x="124" y="947"/>
                    <a:pt x="124" y="947"/>
                    <a:pt x="124" y="947"/>
                  </a:cubicBezTo>
                  <a:cubicBezTo>
                    <a:pt x="124" y="947"/>
                    <a:pt x="124" y="947"/>
                    <a:pt x="124" y="947"/>
                  </a:cubicBezTo>
                  <a:cubicBezTo>
                    <a:pt x="115" y="949"/>
                    <a:pt x="115" y="949"/>
                    <a:pt x="115" y="949"/>
                  </a:cubicBezTo>
                  <a:cubicBezTo>
                    <a:pt x="125" y="876"/>
                    <a:pt x="125" y="876"/>
                    <a:pt x="125" y="876"/>
                  </a:cubicBezTo>
                  <a:cubicBezTo>
                    <a:pt x="125" y="876"/>
                    <a:pt x="68" y="882"/>
                    <a:pt x="68" y="876"/>
                  </a:cubicBezTo>
                  <a:cubicBezTo>
                    <a:pt x="68" y="873"/>
                    <a:pt x="35" y="843"/>
                    <a:pt x="15" y="826"/>
                  </a:cubicBezTo>
                  <a:cubicBezTo>
                    <a:pt x="6" y="819"/>
                    <a:pt x="0" y="814"/>
                    <a:pt x="0" y="814"/>
                  </a:cubicBezTo>
                  <a:cubicBezTo>
                    <a:pt x="26" y="746"/>
                    <a:pt x="26" y="746"/>
                    <a:pt x="26" y="746"/>
                  </a:cubicBezTo>
                  <a:cubicBezTo>
                    <a:pt x="26" y="720"/>
                    <a:pt x="26" y="720"/>
                    <a:pt x="26" y="720"/>
                  </a:cubicBezTo>
                  <a:cubicBezTo>
                    <a:pt x="58" y="710"/>
                    <a:pt x="58" y="710"/>
                    <a:pt x="58" y="710"/>
                  </a:cubicBezTo>
                  <a:cubicBezTo>
                    <a:pt x="73" y="689"/>
                    <a:pt x="73" y="689"/>
                    <a:pt x="73" y="689"/>
                  </a:cubicBezTo>
                  <a:cubicBezTo>
                    <a:pt x="110" y="704"/>
                    <a:pt x="110" y="704"/>
                    <a:pt x="110" y="704"/>
                  </a:cubicBezTo>
                  <a:cubicBezTo>
                    <a:pt x="136" y="689"/>
                    <a:pt x="136" y="689"/>
                    <a:pt x="136" y="689"/>
                  </a:cubicBezTo>
                  <a:cubicBezTo>
                    <a:pt x="125" y="647"/>
                    <a:pt x="125" y="647"/>
                    <a:pt x="125" y="647"/>
                  </a:cubicBezTo>
                  <a:cubicBezTo>
                    <a:pt x="162" y="517"/>
                    <a:pt x="162" y="517"/>
                    <a:pt x="162" y="517"/>
                  </a:cubicBezTo>
                  <a:cubicBezTo>
                    <a:pt x="188" y="506"/>
                    <a:pt x="188" y="506"/>
                    <a:pt x="188" y="506"/>
                  </a:cubicBezTo>
                  <a:cubicBezTo>
                    <a:pt x="167" y="444"/>
                    <a:pt x="167" y="444"/>
                    <a:pt x="167" y="444"/>
                  </a:cubicBezTo>
                  <a:cubicBezTo>
                    <a:pt x="177" y="397"/>
                    <a:pt x="177" y="397"/>
                    <a:pt x="177" y="397"/>
                  </a:cubicBezTo>
                  <a:cubicBezTo>
                    <a:pt x="162" y="360"/>
                    <a:pt x="162" y="360"/>
                    <a:pt x="162" y="360"/>
                  </a:cubicBezTo>
                  <a:cubicBezTo>
                    <a:pt x="167" y="318"/>
                    <a:pt x="167" y="318"/>
                    <a:pt x="167" y="318"/>
                  </a:cubicBezTo>
                  <a:cubicBezTo>
                    <a:pt x="204" y="261"/>
                    <a:pt x="204" y="261"/>
                    <a:pt x="204" y="261"/>
                  </a:cubicBezTo>
                  <a:cubicBezTo>
                    <a:pt x="235" y="240"/>
                    <a:pt x="235" y="240"/>
                    <a:pt x="235" y="240"/>
                  </a:cubicBezTo>
                  <a:cubicBezTo>
                    <a:pt x="261" y="261"/>
                    <a:pt x="261" y="261"/>
                    <a:pt x="261" y="261"/>
                  </a:cubicBezTo>
                  <a:cubicBezTo>
                    <a:pt x="297" y="251"/>
                    <a:pt x="297" y="251"/>
                    <a:pt x="297" y="251"/>
                  </a:cubicBezTo>
                  <a:cubicBezTo>
                    <a:pt x="324" y="271"/>
                    <a:pt x="324" y="271"/>
                    <a:pt x="324" y="271"/>
                  </a:cubicBezTo>
                  <a:cubicBezTo>
                    <a:pt x="334" y="256"/>
                    <a:pt x="334" y="256"/>
                    <a:pt x="334" y="256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412" y="235"/>
                    <a:pt x="412" y="235"/>
                    <a:pt x="412" y="235"/>
                  </a:cubicBezTo>
                  <a:cubicBezTo>
                    <a:pt x="423" y="167"/>
                    <a:pt x="423" y="167"/>
                    <a:pt x="423" y="167"/>
                  </a:cubicBezTo>
                  <a:cubicBezTo>
                    <a:pt x="391" y="115"/>
                    <a:pt x="391" y="115"/>
                    <a:pt x="391" y="115"/>
                  </a:cubicBezTo>
                  <a:cubicBezTo>
                    <a:pt x="376" y="84"/>
                    <a:pt x="376" y="84"/>
                    <a:pt x="376" y="84"/>
                  </a:cubicBezTo>
                  <a:cubicBezTo>
                    <a:pt x="485" y="5"/>
                    <a:pt x="485" y="5"/>
                    <a:pt x="485" y="5"/>
                  </a:cubicBezTo>
                  <a:cubicBezTo>
                    <a:pt x="537" y="11"/>
                    <a:pt x="537" y="11"/>
                    <a:pt x="537" y="11"/>
                  </a:cubicBezTo>
                  <a:cubicBezTo>
                    <a:pt x="579" y="47"/>
                    <a:pt x="579" y="47"/>
                    <a:pt x="579" y="47"/>
                  </a:cubicBezTo>
                  <a:cubicBezTo>
                    <a:pt x="652" y="32"/>
                    <a:pt x="652" y="32"/>
                    <a:pt x="652" y="32"/>
                  </a:cubicBezTo>
                  <a:cubicBezTo>
                    <a:pt x="673" y="37"/>
                    <a:pt x="673" y="37"/>
                    <a:pt x="673" y="37"/>
                  </a:cubicBezTo>
                  <a:cubicBezTo>
                    <a:pt x="683" y="78"/>
                    <a:pt x="683" y="78"/>
                    <a:pt x="683" y="78"/>
                  </a:cubicBezTo>
                  <a:cubicBezTo>
                    <a:pt x="788" y="37"/>
                    <a:pt x="788" y="37"/>
                    <a:pt x="788" y="37"/>
                  </a:cubicBezTo>
                  <a:cubicBezTo>
                    <a:pt x="856" y="47"/>
                    <a:pt x="856" y="47"/>
                    <a:pt x="856" y="47"/>
                  </a:cubicBezTo>
                  <a:cubicBezTo>
                    <a:pt x="860" y="39"/>
                    <a:pt x="860" y="39"/>
                    <a:pt x="860" y="39"/>
                  </a:cubicBezTo>
                  <a:cubicBezTo>
                    <a:pt x="861" y="42"/>
                    <a:pt x="861" y="42"/>
                    <a:pt x="861" y="42"/>
                  </a:cubicBezTo>
                  <a:cubicBezTo>
                    <a:pt x="887" y="26"/>
                    <a:pt x="887" y="26"/>
                    <a:pt x="887" y="26"/>
                  </a:cubicBezTo>
                  <a:cubicBezTo>
                    <a:pt x="908" y="0"/>
                    <a:pt x="908" y="0"/>
                    <a:pt x="908" y="0"/>
                  </a:cubicBezTo>
                  <a:cubicBezTo>
                    <a:pt x="929" y="58"/>
                    <a:pt x="929" y="58"/>
                    <a:pt x="929" y="58"/>
                  </a:cubicBezTo>
                  <a:cubicBezTo>
                    <a:pt x="923" y="131"/>
                    <a:pt x="923" y="131"/>
                    <a:pt x="923" y="131"/>
                  </a:cubicBezTo>
                  <a:lnTo>
                    <a:pt x="951" y="14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9" name="ยโสธร">
              <a:extLst>
                <a:ext uri="{FF2B5EF4-FFF2-40B4-BE49-F238E27FC236}">
                  <a16:creationId xmlns:a16="http://schemas.microsoft.com/office/drawing/2014/main" id="{0567AECA-8A0B-4944-B146-F3EC8A986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5392" y="2555229"/>
              <a:ext cx="292617" cy="395032"/>
            </a:xfrm>
            <a:custGeom>
              <a:avLst/>
              <a:gdLst>
                <a:gd name="T0" fmla="*/ 715 w 715"/>
                <a:gd name="T1" fmla="*/ 219 h 967"/>
                <a:gd name="T2" fmla="*/ 699 w 715"/>
                <a:gd name="T3" fmla="*/ 235 h 967"/>
                <a:gd name="T4" fmla="*/ 569 w 715"/>
                <a:gd name="T5" fmla="*/ 198 h 967"/>
                <a:gd name="T6" fmla="*/ 464 w 715"/>
                <a:gd name="T7" fmla="*/ 261 h 967"/>
                <a:gd name="T8" fmla="*/ 459 w 715"/>
                <a:gd name="T9" fmla="*/ 344 h 967"/>
                <a:gd name="T10" fmla="*/ 391 w 715"/>
                <a:gd name="T11" fmla="*/ 417 h 967"/>
                <a:gd name="T12" fmla="*/ 365 w 715"/>
                <a:gd name="T13" fmla="*/ 553 h 967"/>
                <a:gd name="T14" fmla="*/ 412 w 715"/>
                <a:gd name="T15" fmla="*/ 699 h 967"/>
                <a:gd name="T16" fmla="*/ 468 w 715"/>
                <a:gd name="T17" fmla="*/ 722 h 967"/>
                <a:gd name="T18" fmla="*/ 391 w 715"/>
                <a:gd name="T19" fmla="*/ 741 h 967"/>
                <a:gd name="T20" fmla="*/ 339 w 715"/>
                <a:gd name="T21" fmla="*/ 751 h 967"/>
                <a:gd name="T22" fmla="*/ 323 w 715"/>
                <a:gd name="T23" fmla="*/ 809 h 967"/>
                <a:gd name="T24" fmla="*/ 329 w 715"/>
                <a:gd name="T25" fmla="*/ 856 h 967"/>
                <a:gd name="T26" fmla="*/ 360 w 715"/>
                <a:gd name="T27" fmla="*/ 887 h 967"/>
                <a:gd name="T28" fmla="*/ 370 w 715"/>
                <a:gd name="T29" fmla="*/ 918 h 967"/>
                <a:gd name="T30" fmla="*/ 355 w 715"/>
                <a:gd name="T31" fmla="*/ 934 h 967"/>
                <a:gd name="T32" fmla="*/ 350 w 715"/>
                <a:gd name="T33" fmla="*/ 967 h 967"/>
                <a:gd name="T34" fmla="*/ 334 w 715"/>
                <a:gd name="T35" fmla="*/ 965 h 967"/>
                <a:gd name="T36" fmla="*/ 323 w 715"/>
                <a:gd name="T37" fmla="*/ 929 h 967"/>
                <a:gd name="T38" fmla="*/ 292 w 715"/>
                <a:gd name="T39" fmla="*/ 929 h 967"/>
                <a:gd name="T40" fmla="*/ 204 w 715"/>
                <a:gd name="T41" fmla="*/ 892 h 967"/>
                <a:gd name="T42" fmla="*/ 198 w 715"/>
                <a:gd name="T43" fmla="*/ 850 h 967"/>
                <a:gd name="T44" fmla="*/ 150 w 715"/>
                <a:gd name="T45" fmla="*/ 807 h 967"/>
                <a:gd name="T46" fmla="*/ 104 w 715"/>
                <a:gd name="T47" fmla="*/ 767 h 967"/>
                <a:gd name="T48" fmla="*/ 104 w 715"/>
                <a:gd name="T49" fmla="*/ 736 h 967"/>
                <a:gd name="T50" fmla="*/ 98 w 715"/>
                <a:gd name="T51" fmla="*/ 722 h 967"/>
                <a:gd name="T52" fmla="*/ 151 w 715"/>
                <a:gd name="T53" fmla="*/ 673 h 967"/>
                <a:gd name="T54" fmla="*/ 151 w 715"/>
                <a:gd name="T55" fmla="*/ 621 h 967"/>
                <a:gd name="T56" fmla="*/ 104 w 715"/>
                <a:gd name="T57" fmla="*/ 579 h 967"/>
                <a:gd name="T58" fmla="*/ 115 w 715"/>
                <a:gd name="T59" fmla="*/ 517 h 967"/>
                <a:gd name="T60" fmla="*/ 78 w 715"/>
                <a:gd name="T61" fmla="*/ 480 h 967"/>
                <a:gd name="T62" fmla="*/ 11 w 715"/>
                <a:gd name="T63" fmla="*/ 517 h 967"/>
                <a:gd name="T64" fmla="*/ 0 w 715"/>
                <a:gd name="T65" fmla="*/ 511 h 967"/>
                <a:gd name="T66" fmla="*/ 21 w 715"/>
                <a:gd name="T67" fmla="*/ 454 h 967"/>
                <a:gd name="T68" fmla="*/ 5 w 715"/>
                <a:gd name="T69" fmla="*/ 417 h 967"/>
                <a:gd name="T70" fmla="*/ 16 w 715"/>
                <a:gd name="T71" fmla="*/ 376 h 967"/>
                <a:gd name="T72" fmla="*/ 5 w 715"/>
                <a:gd name="T73" fmla="*/ 355 h 967"/>
                <a:gd name="T74" fmla="*/ 11 w 715"/>
                <a:gd name="T75" fmla="*/ 334 h 967"/>
                <a:gd name="T76" fmla="*/ 78 w 715"/>
                <a:gd name="T77" fmla="*/ 334 h 967"/>
                <a:gd name="T78" fmla="*/ 94 w 715"/>
                <a:gd name="T79" fmla="*/ 287 h 967"/>
                <a:gd name="T80" fmla="*/ 78 w 715"/>
                <a:gd name="T81" fmla="*/ 261 h 967"/>
                <a:gd name="T82" fmla="*/ 89 w 715"/>
                <a:gd name="T83" fmla="*/ 214 h 967"/>
                <a:gd name="T84" fmla="*/ 125 w 715"/>
                <a:gd name="T85" fmla="*/ 204 h 967"/>
                <a:gd name="T86" fmla="*/ 209 w 715"/>
                <a:gd name="T87" fmla="*/ 157 h 967"/>
                <a:gd name="T88" fmla="*/ 214 w 715"/>
                <a:gd name="T89" fmla="*/ 110 h 967"/>
                <a:gd name="T90" fmla="*/ 292 w 715"/>
                <a:gd name="T91" fmla="*/ 63 h 967"/>
                <a:gd name="T92" fmla="*/ 299 w 715"/>
                <a:gd name="T93" fmla="*/ 20 h 967"/>
                <a:gd name="T94" fmla="*/ 303 w 715"/>
                <a:gd name="T95" fmla="*/ 21 h 967"/>
                <a:gd name="T96" fmla="*/ 334 w 715"/>
                <a:gd name="T97" fmla="*/ 0 h 967"/>
                <a:gd name="T98" fmla="*/ 365 w 715"/>
                <a:gd name="T99" fmla="*/ 0 h 967"/>
                <a:gd name="T100" fmla="*/ 428 w 715"/>
                <a:gd name="T101" fmla="*/ 11 h 967"/>
                <a:gd name="T102" fmla="*/ 441 w 715"/>
                <a:gd name="T103" fmla="*/ 29 h 967"/>
                <a:gd name="T104" fmla="*/ 443 w 715"/>
                <a:gd name="T105" fmla="*/ 31 h 967"/>
                <a:gd name="T106" fmla="*/ 475 w 715"/>
                <a:gd name="T107" fmla="*/ 31 h 967"/>
                <a:gd name="T108" fmla="*/ 485 w 715"/>
                <a:gd name="T109" fmla="*/ 68 h 967"/>
                <a:gd name="T110" fmla="*/ 522 w 715"/>
                <a:gd name="T111" fmla="*/ 104 h 967"/>
                <a:gd name="T112" fmla="*/ 558 w 715"/>
                <a:gd name="T113" fmla="*/ 120 h 967"/>
                <a:gd name="T114" fmla="*/ 579 w 715"/>
                <a:gd name="T115" fmla="*/ 94 h 967"/>
                <a:gd name="T116" fmla="*/ 600 w 715"/>
                <a:gd name="T117" fmla="*/ 120 h 967"/>
                <a:gd name="T118" fmla="*/ 647 w 715"/>
                <a:gd name="T119" fmla="*/ 141 h 967"/>
                <a:gd name="T120" fmla="*/ 704 w 715"/>
                <a:gd name="T121" fmla="*/ 152 h 967"/>
                <a:gd name="T122" fmla="*/ 704 w 715"/>
                <a:gd name="T123" fmla="*/ 152 h 967"/>
                <a:gd name="T124" fmla="*/ 715 w 715"/>
                <a:gd name="T125" fmla="*/ 219 h 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5" h="967">
                  <a:moveTo>
                    <a:pt x="715" y="219"/>
                  </a:moveTo>
                  <a:cubicBezTo>
                    <a:pt x="699" y="235"/>
                    <a:pt x="699" y="235"/>
                    <a:pt x="699" y="235"/>
                  </a:cubicBezTo>
                  <a:cubicBezTo>
                    <a:pt x="569" y="198"/>
                    <a:pt x="569" y="198"/>
                    <a:pt x="569" y="198"/>
                  </a:cubicBezTo>
                  <a:cubicBezTo>
                    <a:pt x="464" y="261"/>
                    <a:pt x="464" y="261"/>
                    <a:pt x="464" y="261"/>
                  </a:cubicBezTo>
                  <a:cubicBezTo>
                    <a:pt x="459" y="344"/>
                    <a:pt x="459" y="344"/>
                    <a:pt x="459" y="344"/>
                  </a:cubicBezTo>
                  <a:cubicBezTo>
                    <a:pt x="391" y="417"/>
                    <a:pt x="391" y="417"/>
                    <a:pt x="391" y="417"/>
                  </a:cubicBezTo>
                  <a:cubicBezTo>
                    <a:pt x="365" y="553"/>
                    <a:pt x="365" y="553"/>
                    <a:pt x="365" y="553"/>
                  </a:cubicBezTo>
                  <a:cubicBezTo>
                    <a:pt x="412" y="699"/>
                    <a:pt x="412" y="699"/>
                    <a:pt x="412" y="699"/>
                  </a:cubicBezTo>
                  <a:cubicBezTo>
                    <a:pt x="468" y="722"/>
                    <a:pt x="468" y="722"/>
                    <a:pt x="468" y="722"/>
                  </a:cubicBezTo>
                  <a:cubicBezTo>
                    <a:pt x="391" y="741"/>
                    <a:pt x="391" y="741"/>
                    <a:pt x="391" y="741"/>
                  </a:cubicBezTo>
                  <a:cubicBezTo>
                    <a:pt x="339" y="751"/>
                    <a:pt x="339" y="751"/>
                    <a:pt x="339" y="751"/>
                  </a:cubicBezTo>
                  <a:cubicBezTo>
                    <a:pt x="323" y="809"/>
                    <a:pt x="323" y="809"/>
                    <a:pt x="323" y="809"/>
                  </a:cubicBezTo>
                  <a:cubicBezTo>
                    <a:pt x="329" y="856"/>
                    <a:pt x="329" y="856"/>
                    <a:pt x="329" y="856"/>
                  </a:cubicBezTo>
                  <a:cubicBezTo>
                    <a:pt x="360" y="887"/>
                    <a:pt x="360" y="887"/>
                    <a:pt x="360" y="887"/>
                  </a:cubicBezTo>
                  <a:cubicBezTo>
                    <a:pt x="370" y="918"/>
                    <a:pt x="370" y="918"/>
                    <a:pt x="370" y="918"/>
                  </a:cubicBezTo>
                  <a:cubicBezTo>
                    <a:pt x="355" y="934"/>
                    <a:pt x="355" y="934"/>
                    <a:pt x="355" y="934"/>
                  </a:cubicBezTo>
                  <a:cubicBezTo>
                    <a:pt x="350" y="967"/>
                    <a:pt x="350" y="967"/>
                    <a:pt x="350" y="967"/>
                  </a:cubicBezTo>
                  <a:cubicBezTo>
                    <a:pt x="334" y="965"/>
                    <a:pt x="334" y="965"/>
                    <a:pt x="334" y="965"/>
                  </a:cubicBezTo>
                  <a:cubicBezTo>
                    <a:pt x="323" y="929"/>
                    <a:pt x="323" y="929"/>
                    <a:pt x="323" y="929"/>
                  </a:cubicBezTo>
                  <a:cubicBezTo>
                    <a:pt x="292" y="929"/>
                    <a:pt x="292" y="929"/>
                    <a:pt x="292" y="929"/>
                  </a:cubicBezTo>
                  <a:cubicBezTo>
                    <a:pt x="204" y="892"/>
                    <a:pt x="204" y="892"/>
                    <a:pt x="204" y="892"/>
                  </a:cubicBezTo>
                  <a:cubicBezTo>
                    <a:pt x="198" y="850"/>
                    <a:pt x="198" y="850"/>
                    <a:pt x="198" y="850"/>
                  </a:cubicBezTo>
                  <a:cubicBezTo>
                    <a:pt x="150" y="807"/>
                    <a:pt x="150" y="807"/>
                    <a:pt x="150" y="807"/>
                  </a:cubicBezTo>
                  <a:cubicBezTo>
                    <a:pt x="104" y="767"/>
                    <a:pt x="104" y="767"/>
                    <a:pt x="104" y="767"/>
                  </a:cubicBezTo>
                  <a:cubicBezTo>
                    <a:pt x="104" y="736"/>
                    <a:pt x="104" y="736"/>
                    <a:pt x="104" y="736"/>
                  </a:cubicBezTo>
                  <a:cubicBezTo>
                    <a:pt x="98" y="722"/>
                    <a:pt x="98" y="722"/>
                    <a:pt x="98" y="722"/>
                  </a:cubicBezTo>
                  <a:cubicBezTo>
                    <a:pt x="151" y="673"/>
                    <a:pt x="151" y="673"/>
                    <a:pt x="151" y="673"/>
                  </a:cubicBezTo>
                  <a:cubicBezTo>
                    <a:pt x="151" y="621"/>
                    <a:pt x="151" y="621"/>
                    <a:pt x="151" y="621"/>
                  </a:cubicBezTo>
                  <a:cubicBezTo>
                    <a:pt x="151" y="621"/>
                    <a:pt x="110" y="584"/>
                    <a:pt x="104" y="579"/>
                  </a:cubicBezTo>
                  <a:cubicBezTo>
                    <a:pt x="99" y="574"/>
                    <a:pt x="115" y="517"/>
                    <a:pt x="115" y="517"/>
                  </a:cubicBezTo>
                  <a:cubicBezTo>
                    <a:pt x="115" y="517"/>
                    <a:pt x="84" y="485"/>
                    <a:pt x="78" y="480"/>
                  </a:cubicBezTo>
                  <a:cubicBezTo>
                    <a:pt x="73" y="475"/>
                    <a:pt x="11" y="517"/>
                    <a:pt x="11" y="517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21" y="454"/>
                    <a:pt x="21" y="454"/>
                    <a:pt x="21" y="454"/>
                  </a:cubicBezTo>
                  <a:cubicBezTo>
                    <a:pt x="5" y="417"/>
                    <a:pt x="5" y="417"/>
                    <a:pt x="5" y="417"/>
                  </a:cubicBezTo>
                  <a:cubicBezTo>
                    <a:pt x="16" y="376"/>
                    <a:pt x="16" y="376"/>
                    <a:pt x="16" y="376"/>
                  </a:cubicBezTo>
                  <a:cubicBezTo>
                    <a:pt x="5" y="355"/>
                    <a:pt x="5" y="355"/>
                    <a:pt x="5" y="355"/>
                  </a:cubicBezTo>
                  <a:cubicBezTo>
                    <a:pt x="11" y="334"/>
                    <a:pt x="11" y="334"/>
                    <a:pt x="11" y="334"/>
                  </a:cubicBezTo>
                  <a:cubicBezTo>
                    <a:pt x="78" y="334"/>
                    <a:pt x="78" y="334"/>
                    <a:pt x="78" y="334"/>
                  </a:cubicBezTo>
                  <a:cubicBezTo>
                    <a:pt x="94" y="287"/>
                    <a:pt x="94" y="287"/>
                    <a:pt x="94" y="287"/>
                  </a:cubicBezTo>
                  <a:cubicBezTo>
                    <a:pt x="78" y="261"/>
                    <a:pt x="78" y="261"/>
                    <a:pt x="78" y="261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125" y="204"/>
                    <a:pt x="125" y="204"/>
                    <a:pt x="125" y="204"/>
                  </a:cubicBezTo>
                  <a:cubicBezTo>
                    <a:pt x="209" y="157"/>
                    <a:pt x="209" y="157"/>
                    <a:pt x="209" y="157"/>
                  </a:cubicBezTo>
                  <a:cubicBezTo>
                    <a:pt x="214" y="110"/>
                    <a:pt x="214" y="110"/>
                    <a:pt x="214" y="110"/>
                  </a:cubicBezTo>
                  <a:cubicBezTo>
                    <a:pt x="292" y="63"/>
                    <a:pt x="292" y="63"/>
                    <a:pt x="292" y="63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303" y="21"/>
                    <a:pt x="303" y="21"/>
                    <a:pt x="303" y="21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428" y="11"/>
                    <a:pt x="428" y="11"/>
                    <a:pt x="428" y="11"/>
                  </a:cubicBezTo>
                  <a:cubicBezTo>
                    <a:pt x="441" y="29"/>
                    <a:pt x="441" y="29"/>
                    <a:pt x="441" y="29"/>
                  </a:cubicBezTo>
                  <a:cubicBezTo>
                    <a:pt x="443" y="31"/>
                    <a:pt x="443" y="31"/>
                    <a:pt x="443" y="31"/>
                  </a:cubicBezTo>
                  <a:cubicBezTo>
                    <a:pt x="475" y="31"/>
                    <a:pt x="475" y="31"/>
                    <a:pt x="475" y="31"/>
                  </a:cubicBezTo>
                  <a:cubicBezTo>
                    <a:pt x="485" y="68"/>
                    <a:pt x="485" y="68"/>
                    <a:pt x="485" y="68"/>
                  </a:cubicBezTo>
                  <a:cubicBezTo>
                    <a:pt x="522" y="104"/>
                    <a:pt x="522" y="104"/>
                    <a:pt x="522" y="104"/>
                  </a:cubicBezTo>
                  <a:cubicBezTo>
                    <a:pt x="558" y="120"/>
                    <a:pt x="558" y="120"/>
                    <a:pt x="558" y="120"/>
                  </a:cubicBezTo>
                  <a:cubicBezTo>
                    <a:pt x="579" y="94"/>
                    <a:pt x="579" y="94"/>
                    <a:pt x="579" y="94"/>
                  </a:cubicBezTo>
                  <a:cubicBezTo>
                    <a:pt x="600" y="120"/>
                    <a:pt x="600" y="120"/>
                    <a:pt x="600" y="120"/>
                  </a:cubicBezTo>
                  <a:cubicBezTo>
                    <a:pt x="647" y="141"/>
                    <a:pt x="647" y="141"/>
                    <a:pt x="647" y="141"/>
                  </a:cubicBezTo>
                  <a:cubicBezTo>
                    <a:pt x="647" y="141"/>
                    <a:pt x="685" y="150"/>
                    <a:pt x="704" y="152"/>
                  </a:cubicBezTo>
                  <a:cubicBezTo>
                    <a:pt x="704" y="152"/>
                    <a:pt x="704" y="152"/>
                    <a:pt x="704" y="152"/>
                  </a:cubicBezTo>
                  <a:lnTo>
                    <a:pt x="715" y="219"/>
                  </a:lnTo>
                  <a:close/>
                </a:path>
              </a:pathLst>
            </a:custGeom>
            <a:solidFill>
              <a:schemeClr val="accent2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0" name="มุกดาหาร">
              <a:extLst>
                <a:ext uri="{FF2B5EF4-FFF2-40B4-BE49-F238E27FC236}">
                  <a16:creationId xmlns:a16="http://schemas.microsoft.com/office/drawing/2014/main" id="{3EE22D40-FE44-4568-AD08-852191FC9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996" y="2346739"/>
              <a:ext cx="323708" cy="270670"/>
            </a:xfrm>
            <a:custGeom>
              <a:avLst/>
              <a:gdLst>
                <a:gd name="T0" fmla="*/ 766 w 790"/>
                <a:gd name="T1" fmla="*/ 593 h 662"/>
                <a:gd name="T2" fmla="*/ 709 w 790"/>
                <a:gd name="T3" fmla="*/ 619 h 662"/>
                <a:gd name="T4" fmla="*/ 661 w 790"/>
                <a:gd name="T5" fmla="*/ 652 h 662"/>
                <a:gd name="T6" fmla="*/ 652 w 790"/>
                <a:gd name="T7" fmla="*/ 660 h 662"/>
                <a:gd name="T8" fmla="*/ 641 w 790"/>
                <a:gd name="T9" fmla="*/ 661 h 662"/>
                <a:gd name="T10" fmla="*/ 584 w 790"/>
                <a:gd name="T11" fmla="*/ 650 h 662"/>
                <a:gd name="T12" fmla="*/ 516 w 790"/>
                <a:gd name="T13" fmla="*/ 603 h 662"/>
                <a:gd name="T14" fmla="*/ 459 w 790"/>
                <a:gd name="T15" fmla="*/ 613 h 662"/>
                <a:gd name="T16" fmla="*/ 412 w 790"/>
                <a:gd name="T17" fmla="*/ 540 h 662"/>
                <a:gd name="T18" fmla="*/ 378 w 790"/>
                <a:gd name="T19" fmla="*/ 538 h 662"/>
                <a:gd name="T20" fmla="*/ 302 w 790"/>
                <a:gd name="T21" fmla="*/ 509 h 662"/>
                <a:gd name="T22" fmla="*/ 240 w 790"/>
                <a:gd name="T23" fmla="*/ 530 h 662"/>
                <a:gd name="T24" fmla="*/ 208 w 790"/>
                <a:gd name="T25" fmla="*/ 520 h 662"/>
                <a:gd name="T26" fmla="*/ 193 w 790"/>
                <a:gd name="T27" fmla="*/ 389 h 662"/>
                <a:gd name="T28" fmla="*/ 146 w 790"/>
                <a:gd name="T29" fmla="*/ 431 h 662"/>
                <a:gd name="T30" fmla="*/ 135 w 790"/>
                <a:gd name="T31" fmla="*/ 400 h 662"/>
                <a:gd name="T32" fmla="*/ 88 w 790"/>
                <a:gd name="T33" fmla="*/ 269 h 662"/>
                <a:gd name="T34" fmla="*/ 52 w 790"/>
                <a:gd name="T35" fmla="*/ 165 h 662"/>
                <a:gd name="T36" fmla="*/ 0 w 790"/>
                <a:gd name="T37" fmla="*/ 92 h 662"/>
                <a:gd name="T38" fmla="*/ 36 w 790"/>
                <a:gd name="T39" fmla="*/ 50 h 662"/>
                <a:gd name="T40" fmla="*/ 41 w 790"/>
                <a:gd name="T41" fmla="*/ 8 h 662"/>
                <a:gd name="T42" fmla="*/ 88 w 790"/>
                <a:gd name="T43" fmla="*/ 19 h 662"/>
                <a:gd name="T44" fmla="*/ 150 w 790"/>
                <a:gd name="T45" fmla="*/ 0 h 662"/>
                <a:gd name="T46" fmla="*/ 219 w 790"/>
                <a:gd name="T47" fmla="*/ 55 h 662"/>
                <a:gd name="T48" fmla="*/ 292 w 790"/>
                <a:gd name="T49" fmla="*/ 19 h 662"/>
                <a:gd name="T50" fmla="*/ 365 w 790"/>
                <a:gd name="T51" fmla="*/ 61 h 662"/>
                <a:gd name="T52" fmla="*/ 474 w 790"/>
                <a:gd name="T53" fmla="*/ 29 h 662"/>
                <a:gd name="T54" fmla="*/ 537 w 790"/>
                <a:gd name="T55" fmla="*/ 97 h 662"/>
                <a:gd name="T56" fmla="*/ 574 w 790"/>
                <a:gd name="T57" fmla="*/ 76 h 662"/>
                <a:gd name="T58" fmla="*/ 577 w 790"/>
                <a:gd name="T59" fmla="*/ 290 h 662"/>
                <a:gd name="T60" fmla="*/ 661 w 790"/>
                <a:gd name="T61" fmla="*/ 406 h 662"/>
                <a:gd name="T62" fmla="*/ 746 w 790"/>
                <a:gd name="T63" fmla="*/ 537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90" h="662">
                  <a:moveTo>
                    <a:pt x="790" y="573"/>
                  </a:moveTo>
                  <a:cubicBezTo>
                    <a:pt x="766" y="593"/>
                    <a:pt x="766" y="593"/>
                    <a:pt x="766" y="593"/>
                  </a:cubicBezTo>
                  <a:cubicBezTo>
                    <a:pt x="740" y="593"/>
                    <a:pt x="740" y="593"/>
                    <a:pt x="740" y="593"/>
                  </a:cubicBezTo>
                  <a:cubicBezTo>
                    <a:pt x="709" y="619"/>
                    <a:pt x="709" y="619"/>
                    <a:pt x="709" y="619"/>
                  </a:cubicBezTo>
                  <a:cubicBezTo>
                    <a:pt x="709" y="619"/>
                    <a:pt x="702" y="623"/>
                    <a:pt x="693" y="629"/>
                  </a:cubicBezTo>
                  <a:cubicBezTo>
                    <a:pt x="683" y="636"/>
                    <a:pt x="669" y="645"/>
                    <a:pt x="661" y="652"/>
                  </a:cubicBezTo>
                  <a:cubicBezTo>
                    <a:pt x="660" y="652"/>
                    <a:pt x="660" y="652"/>
                    <a:pt x="659" y="653"/>
                  </a:cubicBezTo>
                  <a:cubicBezTo>
                    <a:pt x="655" y="656"/>
                    <a:pt x="652" y="658"/>
                    <a:pt x="652" y="660"/>
                  </a:cubicBezTo>
                  <a:cubicBezTo>
                    <a:pt x="652" y="660"/>
                    <a:pt x="652" y="660"/>
                    <a:pt x="652" y="660"/>
                  </a:cubicBezTo>
                  <a:cubicBezTo>
                    <a:pt x="652" y="662"/>
                    <a:pt x="647" y="662"/>
                    <a:pt x="641" y="661"/>
                  </a:cubicBezTo>
                  <a:cubicBezTo>
                    <a:pt x="641" y="661"/>
                    <a:pt x="641" y="661"/>
                    <a:pt x="641" y="661"/>
                  </a:cubicBezTo>
                  <a:cubicBezTo>
                    <a:pt x="622" y="659"/>
                    <a:pt x="584" y="650"/>
                    <a:pt x="584" y="650"/>
                  </a:cubicBezTo>
                  <a:cubicBezTo>
                    <a:pt x="537" y="629"/>
                    <a:pt x="537" y="629"/>
                    <a:pt x="537" y="629"/>
                  </a:cubicBezTo>
                  <a:cubicBezTo>
                    <a:pt x="516" y="603"/>
                    <a:pt x="516" y="603"/>
                    <a:pt x="516" y="603"/>
                  </a:cubicBezTo>
                  <a:cubicBezTo>
                    <a:pt x="495" y="629"/>
                    <a:pt x="495" y="629"/>
                    <a:pt x="495" y="629"/>
                  </a:cubicBezTo>
                  <a:cubicBezTo>
                    <a:pt x="459" y="613"/>
                    <a:pt x="459" y="613"/>
                    <a:pt x="459" y="613"/>
                  </a:cubicBezTo>
                  <a:cubicBezTo>
                    <a:pt x="422" y="577"/>
                    <a:pt x="422" y="577"/>
                    <a:pt x="422" y="577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380" y="540"/>
                    <a:pt x="380" y="540"/>
                    <a:pt x="380" y="540"/>
                  </a:cubicBezTo>
                  <a:cubicBezTo>
                    <a:pt x="378" y="538"/>
                    <a:pt x="378" y="538"/>
                    <a:pt x="378" y="538"/>
                  </a:cubicBezTo>
                  <a:cubicBezTo>
                    <a:pt x="365" y="520"/>
                    <a:pt x="365" y="520"/>
                    <a:pt x="365" y="520"/>
                  </a:cubicBezTo>
                  <a:cubicBezTo>
                    <a:pt x="302" y="509"/>
                    <a:pt x="302" y="509"/>
                    <a:pt x="302" y="509"/>
                  </a:cubicBezTo>
                  <a:cubicBezTo>
                    <a:pt x="271" y="509"/>
                    <a:pt x="271" y="509"/>
                    <a:pt x="271" y="509"/>
                  </a:cubicBezTo>
                  <a:cubicBezTo>
                    <a:pt x="240" y="530"/>
                    <a:pt x="240" y="530"/>
                    <a:pt x="240" y="530"/>
                  </a:cubicBezTo>
                  <a:cubicBezTo>
                    <a:pt x="236" y="529"/>
                    <a:pt x="236" y="529"/>
                    <a:pt x="236" y="529"/>
                  </a:cubicBezTo>
                  <a:cubicBezTo>
                    <a:pt x="208" y="520"/>
                    <a:pt x="208" y="520"/>
                    <a:pt x="208" y="520"/>
                  </a:cubicBezTo>
                  <a:cubicBezTo>
                    <a:pt x="214" y="447"/>
                    <a:pt x="214" y="447"/>
                    <a:pt x="214" y="447"/>
                  </a:cubicBezTo>
                  <a:cubicBezTo>
                    <a:pt x="193" y="389"/>
                    <a:pt x="193" y="389"/>
                    <a:pt x="193" y="389"/>
                  </a:cubicBezTo>
                  <a:cubicBezTo>
                    <a:pt x="172" y="415"/>
                    <a:pt x="172" y="415"/>
                    <a:pt x="172" y="415"/>
                  </a:cubicBezTo>
                  <a:cubicBezTo>
                    <a:pt x="146" y="431"/>
                    <a:pt x="146" y="431"/>
                    <a:pt x="146" y="431"/>
                  </a:cubicBezTo>
                  <a:cubicBezTo>
                    <a:pt x="145" y="428"/>
                    <a:pt x="145" y="428"/>
                    <a:pt x="145" y="42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42"/>
                    <a:pt x="135" y="342"/>
                    <a:pt x="135" y="342"/>
                  </a:cubicBezTo>
                  <a:cubicBezTo>
                    <a:pt x="88" y="269"/>
                    <a:pt x="88" y="269"/>
                    <a:pt x="88" y="269"/>
                  </a:cubicBezTo>
                  <a:cubicBezTo>
                    <a:pt x="88" y="222"/>
                    <a:pt x="88" y="222"/>
                    <a:pt x="88" y="222"/>
                  </a:cubicBezTo>
                  <a:cubicBezTo>
                    <a:pt x="52" y="165"/>
                    <a:pt x="52" y="165"/>
                    <a:pt x="52" y="165"/>
                  </a:cubicBezTo>
                  <a:cubicBezTo>
                    <a:pt x="52" y="128"/>
                    <a:pt x="52" y="128"/>
                    <a:pt x="52" y="128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219" y="55"/>
                    <a:pt x="219" y="55"/>
                    <a:pt x="219" y="55"/>
                  </a:cubicBezTo>
                  <a:cubicBezTo>
                    <a:pt x="255" y="35"/>
                    <a:pt x="255" y="35"/>
                    <a:pt x="255" y="35"/>
                  </a:cubicBezTo>
                  <a:cubicBezTo>
                    <a:pt x="292" y="19"/>
                    <a:pt x="292" y="19"/>
                    <a:pt x="292" y="1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4" y="29"/>
                    <a:pt x="354" y="61"/>
                    <a:pt x="365" y="61"/>
                  </a:cubicBezTo>
                  <a:cubicBezTo>
                    <a:pt x="375" y="61"/>
                    <a:pt x="412" y="29"/>
                    <a:pt x="412" y="29"/>
                  </a:cubicBezTo>
                  <a:cubicBezTo>
                    <a:pt x="474" y="29"/>
                    <a:pt x="474" y="29"/>
                    <a:pt x="474" y="29"/>
                  </a:cubicBezTo>
                  <a:cubicBezTo>
                    <a:pt x="500" y="92"/>
                    <a:pt x="500" y="92"/>
                    <a:pt x="500" y="92"/>
                  </a:cubicBezTo>
                  <a:cubicBezTo>
                    <a:pt x="537" y="97"/>
                    <a:pt x="537" y="97"/>
                    <a:pt x="537" y="97"/>
                  </a:cubicBezTo>
                  <a:cubicBezTo>
                    <a:pt x="558" y="71"/>
                    <a:pt x="558" y="71"/>
                    <a:pt x="558" y="71"/>
                  </a:cubicBezTo>
                  <a:cubicBezTo>
                    <a:pt x="574" y="76"/>
                    <a:pt x="574" y="76"/>
                    <a:pt x="574" y="76"/>
                  </a:cubicBezTo>
                  <a:cubicBezTo>
                    <a:pt x="605" y="182"/>
                    <a:pt x="605" y="182"/>
                    <a:pt x="605" y="182"/>
                  </a:cubicBezTo>
                  <a:cubicBezTo>
                    <a:pt x="577" y="290"/>
                    <a:pt x="577" y="290"/>
                    <a:pt x="577" y="290"/>
                  </a:cubicBezTo>
                  <a:cubicBezTo>
                    <a:pt x="577" y="334"/>
                    <a:pt x="577" y="334"/>
                    <a:pt x="577" y="334"/>
                  </a:cubicBezTo>
                  <a:cubicBezTo>
                    <a:pt x="661" y="406"/>
                    <a:pt x="661" y="406"/>
                    <a:pt x="661" y="406"/>
                  </a:cubicBezTo>
                  <a:cubicBezTo>
                    <a:pt x="709" y="506"/>
                    <a:pt x="709" y="506"/>
                    <a:pt x="709" y="506"/>
                  </a:cubicBezTo>
                  <a:cubicBezTo>
                    <a:pt x="746" y="537"/>
                    <a:pt x="746" y="537"/>
                    <a:pt x="746" y="537"/>
                  </a:cubicBezTo>
                  <a:lnTo>
                    <a:pt x="790" y="57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1" name="มหาสารคาม">
              <a:extLst>
                <a:ext uri="{FF2B5EF4-FFF2-40B4-BE49-F238E27FC236}">
                  <a16:creationId xmlns:a16="http://schemas.microsoft.com/office/drawing/2014/main" id="{003EFA06-FB1D-42EB-8B01-6D337F223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756" y="2443669"/>
              <a:ext cx="235923" cy="462701"/>
            </a:xfrm>
            <a:custGeom>
              <a:avLst/>
              <a:gdLst>
                <a:gd name="T0" fmla="*/ 563 w 579"/>
                <a:gd name="T1" fmla="*/ 657 h 1132"/>
                <a:gd name="T2" fmla="*/ 500 w 579"/>
                <a:gd name="T3" fmla="*/ 798 h 1132"/>
                <a:gd name="T4" fmla="*/ 485 w 579"/>
                <a:gd name="T5" fmla="*/ 855 h 1132"/>
                <a:gd name="T6" fmla="*/ 433 w 579"/>
                <a:gd name="T7" fmla="*/ 861 h 1132"/>
                <a:gd name="T8" fmla="*/ 401 w 579"/>
                <a:gd name="T9" fmla="*/ 897 h 1132"/>
                <a:gd name="T10" fmla="*/ 390 w 579"/>
                <a:gd name="T11" fmla="*/ 977 h 1132"/>
                <a:gd name="T12" fmla="*/ 500 w 579"/>
                <a:gd name="T13" fmla="*/ 1027 h 1132"/>
                <a:gd name="T14" fmla="*/ 499 w 579"/>
                <a:gd name="T15" fmla="*/ 1098 h 1132"/>
                <a:gd name="T16" fmla="*/ 478 w 579"/>
                <a:gd name="T17" fmla="*/ 1127 h 1132"/>
                <a:gd name="T18" fmla="*/ 333 w 579"/>
                <a:gd name="T19" fmla="*/ 1090 h 1132"/>
                <a:gd name="T20" fmla="*/ 213 w 579"/>
                <a:gd name="T21" fmla="*/ 1064 h 1132"/>
                <a:gd name="T22" fmla="*/ 172 w 579"/>
                <a:gd name="T23" fmla="*/ 986 h 1132"/>
                <a:gd name="T24" fmla="*/ 114 w 579"/>
                <a:gd name="T25" fmla="*/ 897 h 1132"/>
                <a:gd name="T26" fmla="*/ 71 w 579"/>
                <a:gd name="T27" fmla="*/ 788 h 1132"/>
                <a:gd name="T28" fmla="*/ 73 w 579"/>
                <a:gd name="T29" fmla="*/ 704 h 1132"/>
                <a:gd name="T30" fmla="*/ 62 w 579"/>
                <a:gd name="T31" fmla="*/ 605 h 1132"/>
                <a:gd name="T32" fmla="*/ 21 w 579"/>
                <a:gd name="T33" fmla="*/ 475 h 1132"/>
                <a:gd name="T34" fmla="*/ 0 w 579"/>
                <a:gd name="T35" fmla="*/ 339 h 1132"/>
                <a:gd name="T36" fmla="*/ 73 w 579"/>
                <a:gd name="T37" fmla="*/ 235 h 1132"/>
                <a:gd name="T38" fmla="*/ 83 w 579"/>
                <a:gd name="T39" fmla="*/ 167 h 1132"/>
                <a:gd name="T40" fmla="*/ 130 w 579"/>
                <a:gd name="T41" fmla="*/ 198 h 1132"/>
                <a:gd name="T42" fmla="*/ 167 w 579"/>
                <a:gd name="T43" fmla="*/ 130 h 1132"/>
                <a:gd name="T44" fmla="*/ 234 w 579"/>
                <a:gd name="T45" fmla="*/ 83 h 1132"/>
                <a:gd name="T46" fmla="*/ 272 w 579"/>
                <a:gd name="T47" fmla="*/ 0 h 1132"/>
                <a:gd name="T48" fmla="*/ 287 w 579"/>
                <a:gd name="T49" fmla="*/ 63 h 1132"/>
                <a:gd name="T50" fmla="*/ 287 w 579"/>
                <a:gd name="T51" fmla="*/ 156 h 1132"/>
                <a:gd name="T52" fmla="*/ 287 w 579"/>
                <a:gd name="T53" fmla="*/ 224 h 1132"/>
                <a:gd name="T54" fmla="*/ 313 w 579"/>
                <a:gd name="T55" fmla="*/ 256 h 1132"/>
                <a:gd name="T56" fmla="*/ 391 w 579"/>
                <a:gd name="T57" fmla="*/ 224 h 1132"/>
                <a:gd name="T58" fmla="*/ 448 w 579"/>
                <a:gd name="T59" fmla="*/ 266 h 1132"/>
                <a:gd name="T60" fmla="*/ 495 w 579"/>
                <a:gd name="T61" fmla="*/ 329 h 1132"/>
                <a:gd name="T62" fmla="*/ 542 w 579"/>
                <a:gd name="T63" fmla="*/ 402 h 1132"/>
                <a:gd name="T64" fmla="*/ 542 w 579"/>
                <a:gd name="T65" fmla="*/ 469 h 1132"/>
                <a:gd name="T66" fmla="*/ 552 w 579"/>
                <a:gd name="T67" fmla="*/ 548 h 1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9" h="1132">
                  <a:moveTo>
                    <a:pt x="542" y="595"/>
                  </a:moveTo>
                  <a:cubicBezTo>
                    <a:pt x="563" y="657"/>
                    <a:pt x="563" y="657"/>
                    <a:pt x="563" y="657"/>
                  </a:cubicBezTo>
                  <a:cubicBezTo>
                    <a:pt x="537" y="668"/>
                    <a:pt x="537" y="668"/>
                    <a:pt x="537" y="668"/>
                  </a:cubicBezTo>
                  <a:cubicBezTo>
                    <a:pt x="500" y="798"/>
                    <a:pt x="500" y="798"/>
                    <a:pt x="500" y="798"/>
                  </a:cubicBezTo>
                  <a:cubicBezTo>
                    <a:pt x="511" y="840"/>
                    <a:pt x="511" y="840"/>
                    <a:pt x="511" y="840"/>
                  </a:cubicBezTo>
                  <a:cubicBezTo>
                    <a:pt x="485" y="855"/>
                    <a:pt x="485" y="855"/>
                    <a:pt x="485" y="855"/>
                  </a:cubicBezTo>
                  <a:cubicBezTo>
                    <a:pt x="448" y="840"/>
                    <a:pt x="448" y="840"/>
                    <a:pt x="448" y="840"/>
                  </a:cubicBezTo>
                  <a:cubicBezTo>
                    <a:pt x="433" y="861"/>
                    <a:pt x="433" y="861"/>
                    <a:pt x="433" y="861"/>
                  </a:cubicBezTo>
                  <a:cubicBezTo>
                    <a:pt x="401" y="871"/>
                    <a:pt x="401" y="871"/>
                    <a:pt x="401" y="871"/>
                  </a:cubicBezTo>
                  <a:cubicBezTo>
                    <a:pt x="401" y="897"/>
                    <a:pt x="401" y="897"/>
                    <a:pt x="401" y="897"/>
                  </a:cubicBezTo>
                  <a:cubicBezTo>
                    <a:pt x="375" y="965"/>
                    <a:pt x="375" y="965"/>
                    <a:pt x="375" y="965"/>
                  </a:cubicBezTo>
                  <a:cubicBezTo>
                    <a:pt x="375" y="965"/>
                    <a:pt x="381" y="970"/>
                    <a:pt x="390" y="977"/>
                  </a:cubicBezTo>
                  <a:cubicBezTo>
                    <a:pt x="410" y="994"/>
                    <a:pt x="443" y="1024"/>
                    <a:pt x="443" y="1027"/>
                  </a:cubicBezTo>
                  <a:cubicBezTo>
                    <a:pt x="443" y="1033"/>
                    <a:pt x="500" y="1027"/>
                    <a:pt x="500" y="1027"/>
                  </a:cubicBezTo>
                  <a:cubicBezTo>
                    <a:pt x="490" y="1100"/>
                    <a:pt x="490" y="1100"/>
                    <a:pt x="490" y="1100"/>
                  </a:cubicBezTo>
                  <a:cubicBezTo>
                    <a:pt x="499" y="1098"/>
                    <a:pt x="499" y="1098"/>
                    <a:pt x="499" y="1098"/>
                  </a:cubicBezTo>
                  <a:cubicBezTo>
                    <a:pt x="479" y="1127"/>
                    <a:pt x="479" y="1127"/>
                    <a:pt x="479" y="1127"/>
                  </a:cubicBezTo>
                  <a:cubicBezTo>
                    <a:pt x="478" y="1127"/>
                    <a:pt x="478" y="1127"/>
                    <a:pt x="478" y="1127"/>
                  </a:cubicBezTo>
                  <a:cubicBezTo>
                    <a:pt x="417" y="1132"/>
                    <a:pt x="417" y="1132"/>
                    <a:pt x="417" y="1132"/>
                  </a:cubicBezTo>
                  <a:cubicBezTo>
                    <a:pt x="333" y="1090"/>
                    <a:pt x="333" y="1090"/>
                    <a:pt x="333" y="1090"/>
                  </a:cubicBezTo>
                  <a:cubicBezTo>
                    <a:pt x="232" y="1068"/>
                    <a:pt x="232" y="1068"/>
                    <a:pt x="232" y="1068"/>
                  </a:cubicBezTo>
                  <a:cubicBezTo>
                    <a:pt x="213" y="1064"/>
                    <a:pt x="213" y="1064"/>
                    <a:pt x="213" y="1064"/>
                  </a:cubicBezTo>
                  <a:cubicBezTo>
                    <a:pt x="208" y="1012"/>
                    <a:pt x="208" y="1012"/>
                    <a:pt x="208" y="1012"/>
                  </a:cubicBezTo>
                  <a:cubicBezTo>
                    <a:pt x="172" y="986"/>
                    <a:pt x="172" y="986"/>
                    <a:pt x="172" y="986"/>
                  </a:cubicBezTo>
                  <a:cubicBezTo>
                    <a:pt x="167" y="954"/>
                    <a:pt x="167" y="954"/>
                    <a:pt x="167" y="954"/>
                  </a:cubicBezTo>
                  <a:cubicBezTo>
                    <a:pt x="114" y="897"/>
                    <a:pt x="114" y="897"/>
                    <a:pt x="114" y="897"/>
                  </a:cubicBezTo>
                  <a:cubicBezTo>
                    <a:pt x="135" y="845"/>
                    <a:pt x="135" y="845"/>
                    <a:pt x="135" y="845"/>
                  </a:cubicBezTo>
                  <a:cubicBezTo>
                    <a:pt x="71" y="788"/>
                    <a:pt x="71" y="788"/>
                    <a:pt x="71" y="788"/>
                  </a:cubicBezTo>
                  <a:cubicBezTo>
                    <a:pt x="73" y="788"/>
                    <a:pt x="73" y="788"/>
                    <a:pt x="73" y="788"/>
                  </a:cubicBezTo>
                  <a:cubicBezTo>
                    <a:pt x="73" y="704"/>
                    <a:pt x="73" y="704"/>
                    <a:pt x="73" y="704"/>
                  </a:cubicBezTo>
                  <a:cubicBezTo>
                    <a:pt x="41" y="657"/>
                    <a:pt x="41" y="657"/>
                    <a:pt x="41" y="657"/>
                  </a:cubicBezTo>
                  <a:cubicBezTo>
                    <a:pt x="62" y="605"/>
                    <a:pt x="62" y="605"/>
                    <a:pt x="62" y="605"/>
                  </a:cubicBezTo>
                  <a:cubicBezTo>
                    <a:pt x="5" y="527"/>
                    <a:pt x="5" y="527"/>
                    <a:pt x="5" y="527"/>
                  </a:cubicBezTo>
                  <a:cubicBezTo>
                    <a:pt x="21" y="475"/>
                    <a:pt x="21" y="475"/>
                    <a:pt x="21" y="475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339"/>
                    <a:pt x="0" y="339"/>
                    <a:pt x="0" y="339"/>
                  </a:cubicBezTo>
                  <a:cubicBezTo>
                    <a:pt x="52" y="292"/>
                    <a:pt x="52" y="292"/>
                    <a:pt x="52" y="292"/>
                  </a:cubicBezTo>
                  <a:cubicBezTo>
                    <a:pt x="73" y="235"/>
                    <a:pt x="73" y="235"/>
                    <a:pt x="73" y="235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83" y="167"/>
                    <a:pt x="83" y="167"/>
                    <a:pt x="83" y="167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30" y="198"/>
                    <a:pt x="130" y="198"/>
                    <a:pt x="130" y="198"/>
                  </a:cubicBezTo>
                  <a:cubicBezTo>
                    <a:pt x="156" y="177"/>
                    <a:pt x="156" y="177"/>
                    <a:pt x="156" y="177"/>
                  </a:cubicBezTo>
                  <a:cubicBezTo>
                    <a:pt x="167" y="130"/>
                    <a:pt x="167" y="130"/>
                    <a:pt x="167" y="130"/>
                  </a:cubicBezTo>
                  <a:cubicBezTo>
                    <a:pt x="167" y="130"/>
                    <a:pt x="193" y="125"/>
                    <a:pt x="198" y="125"/>
                  </a:cubicBezTo>
                  <a:cubicBezTo>
                    <a:pt x="203" y="125"/>
                    <a:pt x="234" y="83"/>
                    <a:pt x="234" y="83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72" y="0"/>
                    <a:pt x="272" y="0"/>
                    <a:pt x="272" y="0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92" y="104"/>
                    <a:pt x="292" y="104"/>
                    <a:pt x="292" y="104"/>
                  </a:cubicBezTo>
                  <a:cubicBezTo>
                    <a:pt x="287" y="156"/>
                    <a:pt x="287" y="156"/>
                    <a:pt x="287" y="156"/>
                  </a:cubicBezTo>
                  <a:cubicBezTo>
                    <a:pt x="302" y="188"/>
                    <a:pt x="302" y="188"/>
                    <a:pt x="302" y="188"/>
                  </a:cubicBezTo>
                  <a:cubicBezTo>
                    <a:pt x="287" y="224"/>
                    <a:pt x="287" y="224"/>
                    <a:pt x="287" y="224"/>
                  </a:cubicBezTo>
                  <a:cubicBezTo>
                    <a:pt x="287" y="256"/>
                    <a:pt x="287" y="256"/>
                    <a:pt x="287" y="256"/>
                  </a:cubicBezTo>
                  <a:cubicBezTo>
                    <a:pt x="313" y="256"/>
                    <a:pt x="313" y="256"/>
                    <a:pt x="313" y="256"/>
                  </a:cubicBezTo>
                  <a:cubicBezTo>
                    <a:pt x="339" y="240"/>
                    <a:pt x="339" y="240"/>
                    <a:pt x="339" y="240"/>
                  </a:cubicBezTo>
                  <a:cubicBezTo>
                    <a:pt x="391" y="224"/>
                    <a:pt x="391" y="224"/>
                    <a:pt x="391" y="224"/>
                  </a:cubicBezTo>
                  <a:cubicBezTo>
                    <a:pt x="401" y="256"/>
                    <a:pt x="401" y="256"/>
                    <a:pt x="401" y="256"/>
                  </a:cubicBezTo>
                  <a:cubicBezTo>
                    <a:pt x="448" y="266"/>
                    <a:pt x="448" y="266"/>
                    <a:pt x="448" y="266"/>
                  </a:cubicBezTo>
                  <a:cubicBezTo>
                    <a:pt x="448" y="308"/>
                    <a:pt x="448" y="308"/>
                    <a:pt x="448" y="308"/>
                  </a:cubicBezTo>
                  <a:cubicBezTo>
                    <a:pt x="495" y="329"/>
                    <a:pt x="495" y="329"/>
                    <a:pt x="495" y="329"/>
                  </a:cubicBezTo>
                  <a:cubicBezTo>
                    <a:pt x="490" y="360"/>
                    <a:pt x="490" y="360"/>
                    <a:pt x="490" y="360"/>
                  </a:cubicBezTo>
                  <a:cubicBezTo>
                    <a:pt x="542" y="402"/>
                    <a:pt x="542" y="402"/>
                    <a:pt x="542" y="402"/>
                  </a:cubicBezTo>
                  <a:cubicBezTo>
                    <a:pt x="579" y="412"/>
                    <a:pt x="579" y="412"/>
                    <a:pt x="579" y="412"/>
                  </a:cubicBezTo>
                  <a:cubicBezTo>
                    <a:pt x="542" y="469"/>
                    <a:pt x="542" y="469"/>
                    <a:pt x="542" y="469"/>
                  </a:cubicBezTo>
                  <a:cubicBezTo>
                    <a:pt x="537" y="511"/>
                    <a:pt x="537" y="511"/>
                    <a:pt x="537" y="511"/>
                  </a:cubicBezTo>
                  <a:cubicBezTo>
                    <a:pt x="552" y="548"/>
                    <a:pt x="552" y="548"/>
                    <a:pt x="552" y="548"/>
                  </a:cubicBezTo>
                  <a:lnTo>
                    <a:pt x="542" y="59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2" name="บุรีรัมย์">
              <a:extLst>
                <a:ext uri="{FF2B5EF4-FFF2-40B4-BE49-F238E27FC236}">
                  <a16:creationId xmlns:a16="http://schemas.microsoft.com/office/drawing/2014/main" id="{2D7FE5FD-EE51-4F11-8A70-177E94699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619" y="2765547"/>
              <a:ext cx="384059" cy="616324"/>
            </a:xfrm>
            <a:custGeom>
              <a:avLst/>
              <a:gdLst>
                <a:gd name="T0" fmla="*/ 876 w 939"/>
                <a:gd name="T1" fmla="*/ 735 h 1507"/>
                <a:gd name="T2" fmla="*/ 766 w 939"/>
                <a:gd name="T3" fmla="*/ 886 h 1507"/>
                <a:gd name="T4" fmla="*/ 735 w 939"/>
                <a:gd name="T5" fmla="*/ 990 h 1507"/>
                <a:gd name="T6" fmla="*/ 688 w 939"/>
                <a:gd name="T7" fmla="*/ 1173 h 1507"/>
                <a:gd name="T8" fmla="*/ 688 w 939"/>
                <a:gd name="T9" fmla="*/ 1256 h 1507"/>
                <a:gd name="T10" fmla="*/ 663 w 939"/>
                <a:gd name="T11" fmla="*/ 1325 h 1507"/>
                <a:gd name="T12" fmla="*/ 635 w 939"/>
                <a:gd name="T13" fmla="*/ 1345 h 1507"/>
                <a:gd name="T14" fmla="*/ 599 w 939"/>
                <a:gd name="T15" fmla="*/ 1361 h 1507"/>
                <a:gd name="T16" fmla="*/ 531 w 939"/>
                <a:gd name="T17" fmla="*/ 1397 h 1507"/>
                <a:gd name="T18" fmla="*/ 492 w 939"/>
                <a:gd name="T19" fmla="*/ 1440 h 1507"/>
                <a:gd name="T20" fmla="*/ 447 w 939"/>
                <a:gd name="T21" fmla="*/ 1437 h 1507"/>
                <a:gd name="T22" fmla="*/ 370 w 939"/>
                <a:gd name="T23" fmla="*/ 1481 h 1507"/>
                <a:gd name="T24" fmla="*/ 276 w 939"/>
                <a:gd name="T25" fmla="*/ 1507 h 1507"/>
                <a:gd name="T26" fmla="*/ 193 w 939"/>
                <a:gd name="T27" fmla="*/ 1481 h 1507"/>
                <a:gd name="T28" fmla="*/ 94 w 939"/>
                <a:gd name="T29" fmla="*/ 1507 h 1507"/>
                <a:gd name="T30" fmla="*/ 0 w 939"/>
                <a:gd name="T31" fmla="*/ 1486 h 1507"/>
                <a:gd name="T32" fmla="*/ 88 w 939"/>
                <a:gd name="T33" fmla="*/ 1449 h 1507"/>
                <a:gd name="T34" fmla="*/ 188 w 939"/>
                <a:gd name="T35" fmla="*/ 1335 h 1507"/>
                <a:gd name="T36" fmla="*/ 116 w 939"/>
                <a:gd name="T37" fmla="*/ 1300 h 1507"/>
                <a:gd name="T38" fmla="*/ 109 w 939"/>
                <a:gd name="T39" fmla="*/ 1236 h 1507"/>
                <a:gd name="T40" fmla="*/ 141 w 939"/>
                <a:gd name="T41" fmla="*/ 1173 h 1507"/>
                <a:gd name="T42" fmla="*/ 52 w 939"/>
                <a:gd name="T43" fmla="*/ 1110 h 1507"/>
                <a:gd name="T44" fmla="*/ 26 w 939"/>
                <a:gd name="T45" fmla="*/ 985 h 1507"/>
                <a:gd name="T46" fmla="*/ 0 w 939"/>
                <a:gd name="T47" fmla="*/ 897 h 1507"/>
                <a:gd name="T48" fmla="*/ 47 w 939"/>
                <a:gd name="T49" fmla="*/ 891 h 1507"/>
                <a:gd name="T50" fmla="*/ 104 w 939"/>
                <a:gd name="T51" fmla="*/ 839 h 1507"/>
                <a:gd name="T52" fmla="*/ 130 w 939"/>
                <a:gd name="T53" fmla="*/ 761 h 1507"/>
                <a:gd name="T54" fmla="*/ 234 w 939"/>
                <a:gd name="T55" fmla="*/ 782 h 1507"/>
                <a:gd name="T56" fmla="*/ 292 w 939"/>
                <a:gd name="T57" fmla="*/ 709 h 1507"/>
                <a:gd name="T58" fmla="*/ 292 w 939"/>
                <a:gd name="T59" fmla="*/ 636 h 1507"/>
                <a:gd name="T60" fmla="*/ 407 w 939"/>
                <a:gd name="T61" fmla="*/ 552 h 1507"/>
                <a:gd name="T62" fmla="*/ 469 w 939"/>
                <a:gd name="T63" fmla="*/ 526 h 1507"/>
                <a:gd name="T64" fmla="*/ 448 w 939"/>
                <a:gd name="T65" fmla="*/ 359 h 1507"/>
                <a:gd name="T66" fmla="*/ 490 w 939"/>
                <a:gd name="T67" fmla="*/ 328 h 1507"/>
                <a:gd name="T68" fmla="*/ 464 w 939"/>
                <a:gd name="T69" fmla="*/ 276 h 1507"/>
                <a:gd name="T70" fmla="*/ 407 w 939"/>
                <a:gd name="T71" fmla="*/ 245 h 1507"/>
                <a:gd name="T72" fmla="*/ 302 w 939"/>
                <a:gd name="T73" fmla="*/ 208 h 1507"/>
                <a:gd name="T74" fmla="*/ 323 w 939"/>
                <a:gd name="T75" fmla="*/ 140 h 1507"/>
                <a:gd name="T76" fmla="*/ 383 w 939"/>
                <a:gd name="T77" fmla="*/ 105 h 1507"/>
                <a:gd name="T78" fmla="*/ 431 w 939"/>
                <a:gd name="T79" fmla="*/ 0 h 1507"/>
                <a:gd name="T80" fmla="*/ 474 w 939"/>
                <a:gd name="T81" fmla="*/ 109 h 1507"/>
                <a:gd name="T82" fmla="*/ 532 w 939"/>
                <a:gd name="T83" fmla="*/ 198 h 1507"/>
                <a:gd name="T84" fmla="*/ 573 w 939"/>
                <a:gd name="T85" fmla="*/ 276 h 1507"/>
                <a:gd name="T86" fmla="*/ 584 w 939"/>
                <a:gd name="T87" fmla="*/ 333 h 1507"/>
                <a:gd name="T88" fmla="*/ 626 w 939"/>
                <a:gd name="T89" fmla="*/ 380 h 1507"/>
                <a:gd name="T90" fmla="*/ 756 w 939"/>
                <a:gd name="T91" fmla="*/ 443 h 1507"/>
                <a:gd name="T92" fmla="*/ 850 w 939"/>
                <a:gd name="T93" fmla="*/ 438 h 1507"/>
                <a:gd name="T94" fmla="*/ 897 w 939"/>
                <a:gd name="T95" fmla="*/ 401 h 1507"/>
                <a:gd name="T96" fmla="*/ 866 w 939"/>
                <a:gd name="T97" fmla="*/ 521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9" h="1507">
                  <a:moveTo>
                    <a:pt x="860" y="688"/>
                  </a:moveTo>
                  <a:cubicBezTo>
                    <a:pt x="876" y="735"/>
                    <a:pt x="876" y="735"/>
                    <a:pt x="876" y="735"/>
                  </a:cubicBezTo>
                  <a:cubicBezTo>
                    <a:pt x="845" y="829"/>
                    <a:pt x="845" y="829"/>
                    <a:pt x="845" y="829"/>
                  </a:cubicBezTo>
                  <a:cubicBezTo>
                    <a:pt x="766" y="886"/>
                    <a:pt x="766" y="886"/>
                    <a:pt x="766" y="886"/>
                  </a:cubicBezTo>
                  <a:cubicBezTo>
                    <a:pt x="735" y="928"/>
                    <a:pt x="735" y="928"/>
                    <a:pt x="735" y="928"/>
                  </a:cubicBezTo>
                  <a:cubicBezTo>
                    <a:pt x="735" y="990"/>
                    <a:pt x="735" y="990"/>
                    <a:pt x="735" y="990"/>
                  </a:cubicBezTo>
                  <a:cubicBezTo>
                    <a:pt x="688" y="1063"/>
                    <a:pt x="688" y="1063"/>
                    <a:pt x="688" y="1063"/>
                  </a:cubicBezTo>
                  <a:cubicBezTo>
                    <a:pt x="688" y="1173"/>
                    <a:pt x="688" y="1173"/>
                    <a:pt x="688" y="1173"/>
                  </a:cubicBezTo>
                  <a:cubicBezTo>
                    <a:pt x="709" y="1225"/>
                    <a:pt x="709" y="1225"/>
                    <a:pt x="709" y="1225"/>
                  </a:cubicBezTo>
                  <a:cubicBezTo>
                    <a:pt x="688" y="1256"/>
                    <a:pt x="688" y="1256"/>
                    <a:pt x="688" y="1256"/>
                  </a:cubicBezTo>
                  <a:cubicBezTo>
                    <a:pt x="688" y="1335"/>
                    <a:pt x="688" y="1335"/>
                    <a:pt x="688" y="1335"/>
                  </a:cubicBezTo>
                  <a:cubicBezTo>
                    <a:pt x="663" y="1325"/>
                    <a:pt x="663" y="1325"/>
                    <a:pt x="663" y="1325"/>
                  </a:cubicBezTo>
                  <a:cubicBezTo>
                    <a:pt x="639" y="1329"/>
                    <a:pt x="639" y="1329"/>
                    <a:pt x="639" y="1329"/>
                  </a:cubicBezTo>
                  <a:cubicBezTo>
                    <a:pt x="635" y="1345"/>
                    <a:pt x="635" y="1345"/>
                    <a:pt x="635" y="1345"/>
                  </a:cubicBezTo>
                  <a:cubicBezTo>
                    <a:pt x="603" y="1341"/>
                    <a:pt x="603" y="1341"/>
                    <a:pt x="603" y="1341"/>
                  </a:cubicBezTo>
                  <a:cubicBezTo>
                    <a:pt x="599" y="1361"/>
                    <a:pt x="599" y="1361"/>
                    <a:pt x="599" y="1361"/>
                  </a:cubicBezTo>
                  <a:cubicBezTo>
                    <a:pt x="555" y="1369"/>
                    <a:pt x="555" y="1369"/>
                    <a:pt x="555" y="1369"/>
                  </a:cubicBezTo>
                  <a:cubicBezTo>
                    <a:pt x="531" y="1397"/>
                    <a:pt x="531" y="1397"/>
                    <a:pt x="531" y="1397"/>
                  </a:cubicBezTo>
                  <a:cubicBezTo>
                    <a:pt x="531" y="1413"/>
                    <a:pt x="531" y="1413"/>
                    <a:pt x="531" y="1413"/>
                  </a:cubicBezTo>
                  <a:cubicBezTo>
                    <a:pt x="492" y="1440"/>
                    <a:pt x="492" y="1440"/>
                    <a:pt x="492" y="1440"/>
                  </a:cubicBezTo>
                  <a:cubicBezTo>
                    <a:pt x="491" y="1441"/>
                    <a:pt x="491" y="1441"/>
                    <a:pt x="491" y="1441"/>
                  </a:cubicBezTo>
                  <a:cubicBezTo>
                    <a:pt x="447" y="1437"/>
                    <a:pt x="447" y="1437"/>
                    <a:pt x="447" y="1437"/>
                  </a:cubicBezTo>
                  <a:cubicBezTo>
                    <a:pt x="436" y="1470"/>
                    <a:pt x="436" y="1470"/>
                    <a:pt x="436" y="1470"/>
                  </a:cubicBezTo>
                  <a:cubicBezTo>
                    <a:pt x="370" y="1481"/>
                    <a:pt x="370" y="1481"/>
                    <a:pt x="370" y="1481"/>
                  </a:cubicBezTo>
                  <a:cubicBezTo>
                    <a:pt x="307" y="1481"/>
                    <a:pt x="307" y="1481"/>
                    <a:pt x="307" y="1481"/>
                  </a:cubicBezTo>
                  <a:cubicBezTo>
                    <a:pt x="276" y="1507"/>
                    <a:pt x="276" y="1507"/>
                    <a:pt x="276" y="1507"/>
                  </a:cubicBezTo>
                  <a:cubicBezTo>
                    <a:pt x="224" y="1507"/>
                    <a:pt x="224" y="1507"/>
                    <a:pt x="224" y="1507"/>
                  </a:cubicBezTo>
                  <a:cubicBezTo>
                    <a:pt x="193" y="1481"/>
                    <a:pt x="193" y="1481"/>
                    <a:pt x="193" y="1481"/>
                  </a:cubicBezTo>
                  <a:cubicBezTo>
                    <a:pt x="146" y="1476"/>
                    <a:pt x="146" y="1476"/>
                    <a:pt x="146" y="1476"/>
                  </a:cubicBezTo>
                  <a:cubicBezTo>
                    <a:pt x="94" y="1507"/>
                    <a:pt x="94" y="1507"/>
                    <a:pt x="94" y="1507"/>
                  </a:cubicBezTo>
                  <a:cubicBezTo>
                    <a:pt x="21" y="1507"/>
                    <a:pt x="21" y="1507"/>
                    <a:pt x="21" y="1507"/>
                  </a:cubicBezTo>
                  <a:cubicBezTo>
                    <a:pt x="0" y="1486"/>
                    <a:pt x="0" y="1486"/>
                    <a:pt x="0" y="1486"/>
                  </a:cubicBezTo>
                  <a:cubicBezTo>
                    <a:pt x="15" y="1455"/>
                    <a:pt x="15" y="1455"/>
                    <a:pt x="15" y="1455"/>
                  </a:cubicBezTo>
                  <a:cubicBezTo>
                    <a:pt x="88" y="1449"/>
                    <a:pt x="88" y="1449"/>
                    <a:pt x="88" y="1449"/>
                  </a:cubicBezTo>
                  <a:cubicBezTo>
                    <a:pt x="208" y="1366"/>
                    <a:pt x="208" y="1366"/>
                    <a:pt x="208" y="1366"/>
                  </a:cubicBezTo>
                  <a:cubicBezTo>
                    <a:pt x="188" y="1335"/>
                    <a:pt x="188" y="1335"/>
                    <a:pt x="188" y="1335"/>
                  </a:cubicBezTo>
                  <a:cubicBezTo>
                    <a:pt x="141" y="1335"/>
                    <a:pt x="141" y="1335"/>
                    <a:pt x="141" y="1335"/>
                  </a:cubicBezTo>
                  <a:cubicBezTo>
                    <a:pt x="116" y="1300"/>
                    <a:pt x="116" y="1300"/>
                    <a:pt x="116" y="1300"/>
                  </a:cubicBezTo>
                  <a:cubicBezTo>
                    <a:pt x="104" y="1283"/>
                    <a:pt x="104" y="1283"/>
                    <a:pt x="104" y="1283"/>
                  </a:cubicBezTo>
                  <a:cubicBezTo>
                    <a:pt x="109" y="1236"/>
                    <a:pt x="109" y="1236"/>
                    <a:pt x="109" y="1236"/>
                  </a:cubicBezTo>
                  <a:cubicBezTo>
                    <a:pt x="146" y="1210"/>
                    <a:pt x="146" y="1210"/>
                    <a:pt x="146" y="1210"/>
                  </a:cubicBezTo>
                  <a:cubicBezTo>
                    <a:pt x="141" y="1173"/>
                    <a:pt x="141" y="1173"/>
                    <a:pt x="141" y="1173"/>
                  </a:cubicBezTo>
                  <a:cubicBezTo>
                    <a:pt x="47" y="1163"/>
                    <a:pt x="47" y="1163"/>
                    <a:pt x="47" y="1163"/>
                  </a:cubicBezTo>
                  <a:cubicBezTo>
                    <a:pt x="52" y="1110"/>
                    <a:pt x="52" y="1110"/>
                    <a:pt x="52" y="1110"/>
                  </a:cubicBezTo>
                  <a:cubicBezTo>
                    <a:pt x="26" y="1079"/>
                    <a:pt x="26" y="1079"/>
                    <a:pt x="26" y="1079"/>
                  </a:cubicBezTo>
                  <a:cubicBezTo>
                    <a:pt x="26" y="985"/>
                    <a:pt x="26" y="985"/>
                    <a:pt x="26" y="985"/>
                  </a:cubicBezTo>
                  <a:cubicBezTo>
                    <a:pt x="36" y="944"/>
                    <a:pt x="36" y="944"/>
                    <a:pt x="36" y="944"/>
                  </a:cubicBezTo>
                  <a:cubicBezTo>
                    <a:pt x="0" y="897"/>
                    <a:pt x="0" y="897"/>
                    <a:pt x="0" y="897"/>
                  </a:cubicBezTo>
                  <a:cubicBezTo>
                    <a:pt x="21" y="871"/>
                    <a:pt x="21" y="871"/>
                    <a:pt x="21" y="871"/>
                  </a:cubicBezTo>
                  <a:cubicBezTo>
                    <a:pt x="47" y="891"/>
                    <a:pt x="47" y="891"/>
                    <a:pt x="47" y="891"/>
                  </a:cubicBezTo>
                  <a:cubicBezTo>
                    <a:pt x="83" y="891"/>
                    <a:pt x="83" y="891"/>
                    <a:pt x="83" y="891"/>
                  </a:cubicBezTo>
                  <a:cubicBezTo>
                    <a:pt x="104" y="839"/>
                    <a:pt x="104" y="839"/>
                    <a:pt x="104" y="839"/>
                  </a:cubicBezTo>
                  <a:cubicBezTo>
                    <a:pt x="88" y="797"/>
                    <a:pt x="88" y="797"/>
                    <a:pt x="88" y="797"/>
                  </a:cubicBezTo>
                  <a:cubicBezTo>
                    <a:pt x="130" y="761"/>
                    <a:pt x="130" y="761"/>
                    <a:pt x="130" y="761"/>
                  </a:cubicBezTo>
                  <a:cubicBezTo>
                    <a:pt x="156" y="777"/>
                    <a:pt x="156" y="777"/>
                    <a:pt x="156" y="777"/>
                  </a:cubicBezTo>
                  <a:cubicBezTo>
                    <a:pt x="234" y="782"/>
                    <a:pt x="234" y="782"/>
                    <a:pt x="234" y="782"/>
                  </a:cubicBezTo>
                  <a:cubicBezTo>
                    <a:pt x="245" y="730"/>
                    <a:pt x="245" y="730"/>
                    <a:pt x="245" y="730"/>
                  </a:cubicBezTo>
                  <a:cubicBezTo>
                    <a:pt x="292" y="709"/>
                    <a:pt x="292" y="709"/>
                    <a:pt x="292" y="709"/>
                  </a:cubicBezTo>
                  <a:cubicBezTo>
                    <a:pt x="307" y="672"/>
                    <a:pt x="307" y="672"/>
                    <a:pt x="307" y="672"/>
                  </a:cubicBezTo>
                  <a:cubicBezTo>
                    <a:pt x="292" y="636"/>
                    <a:pt x="292" y="636"/>
                    <a:pt x="292" y="636"/>
                  </a:cubicBezTo>
                  <a:cubicBezTo>
                    <a:pt x="349" y="573"/>
                    <a:pt x="349" y="573"/>
                    <a:pt x="349" y="573"/>
                  </a:cubicBezTo>
                  <a:cubicBezTo>
                    <a:pt x="407" y="552"/>
                    <a:pt x="407" y="552"/>
                    <a:pt x="407" y="552"/>
                  </a:cubicBezTo>
                  <a:cubicBezTo>
                    <a:pt x="459" y="542"/>
                    <a:pt x="459" y="542"/>
                    <a:pt x="459" y="542"/>
                  </a:cubicBezTo>
                  <a:cubicBezTo>
                    <a:pt x="469" y="526"/>
                    <a:pt x="469" y="526"/>
                    <a:pt x="469" y="526"/>
                  </a:cubicBezTo>
                  <a:cubicBezTo>
                    <a:pt x="469" y="396"/>
                    <a:pt x="469" y="396"/>
                    <a:pt x="469" y="396"/>
                  </a:cubicBezTo>
                  <a:cubicBezTo>
                    <a:pt x="448" y="359"/>
                    <a:pt x="448" y="359"/>
                    <a:pt x="448" y="359"/>
                  </a:cubicBezTo>
                  <a:cubicBezTo>
                    <a:pt x="454" y="339"/>
                    <a:pt x="454" y="339"/>
                    <a:pt x="454" y="339"/>
                  </a:cubicBezTo>
                  <a:cubicBezTo>
                    <a:pt x="490" y="328"/>
                    <a:pt x="490" y="328"/>
                    <a:pt x="490" y="328"/>
                  </a:cubicBezTo>
                  <a:cubicBezTo>
                    <a:pt x="490" y="292"/>
                    <a:pt x="490" y="292"/>
                    <a:pt x="490" y="292"/>
                  </a:cubicBezTo>
                  <a:cubicBezTo>
                    <a:pt x="464" y="276"/>
                    <a:pt x="464" y="276"/>
                    <a:pt x="464" y="276"/>
                  </a:cubicBezTo>
                  <a:cubicBezTo>
                    <a:pt x="433" y="271"/>
                    <a:pt x="433" y="271"/>
                    <a:pt x="433" y="271"/>
                  </a:cubicBezTo>
                  <a:cubicBezTo>
                    <a:pt x="407" y="245"/>
                    <a:pt x="407" y="245"/>
                    <a:pt x="407" y="245"/>
                  </a:cubicBezTo>
                  <a:cubicBezTo>
                    <a:pt x="334" y="239"/>
                    <a:pt x="334" y="239"/>
                    <a:pt x="334" y="239"/>
                  </a:cubicBezTo>
                  <a:cubicBezTo>
                    <a:pt x="302" y="208"/>
                    <a:pt x="302" y="208"/>
                    <a:pt x="302" y="208"/>
                  </a:cubicBezTo>
                  <a:cubicBezTo>
                    <a:pt x="293" y="117"/>
                    <a:pt x="293" y="117"/>
                    <a:pt x="293" y="117"/>
                  </a:cubicBezTo>
                  <a:cubicBezTo>
                    <a:pt x="304" y="126"/>
                    <a:pt x="320" y="137"/>
                    <a:pt x="323" y="140"/>
                  </a:cubicBezTo>
                  <a:cubicBezTo>
                    <a:pt x="328" y="146"/>
                    <a:pt x="381" y="125"/>
                    <a:pt x="381" y="12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96" y="5"/>
                    <a:pt x="396" y="5"/>
                    <a:pt x="396" y="5"/>
                  </a:cubicBezTo>
                  <a:cubicBezTo>
                    <a:pt x="431" y="0"/>
                    <a:pt x="431" y="0"/>
                    <a:pt x="431" y="0"/>
                  </a:cubicBezTo>
                  <a:cubicBezTo>
                    <a:pt x="495" y="57"/>
                    <a:pt x="495" y="57"/>
                    <a:pt x="495" y="57"/>
                  </a:cubicBezTo>
                  <a:cubicBezTo>
                    <a:pt x="474" y="109"/>
                    <a:pt x="474" y="109"/>
                    <a:pt x="474" y="109"/>
                  </a:cubicBezTo>
                  <a:cubicBezTo>
                    <a:pt x="527" y="166"/>
                    <a:pt x="527" y="166"/>
                    <a:pt x="527" y="166"/>
                  </a:cubicBezTo>
                  <a:cubicBezTo>
                    <a:pt x="532" y="198"/>
                    <a:pt x="532" y="198"/>
                    <a:pt x="532" y="198"/>
                  </a:cubicBezTo>
                  <a:cubicBezTo>
                    <a:pt x="568" y="224"/>
                    <a:pt x="568" y="224"/>
                    <a:pt x="568" y="224"/>
                  </a:cubicBezTo>
                  <a:cubicBezTo>
                    <a:pt x="573" y="276"/>
                    <a:pt x="573" y="276"/>
                    <a:pt x="573" y="276"/>
                  </a:cubicBezTo>
                  <a:cubicBezTo>
                    <a:pt x="592" y="280"/>
                    <a:pt x="592" y="280"/>
                    <a:pt x="592" y="280"/>
                  </a:cubicBezTo>
                  <a:cubicBezTo>
                    <a:pt x="584" y="333"/>
                    <a:pt x="584" y="333"/>
                    <a:pt x="584" y="333"/>
                  </a:cubicBezTo>
                  <a:cubicBezTo>
                    <a:pt x="615" y="344"/>
                    <a:pt x="615" y="344"/>
                    <a:pt x="615" y="344"/>
                  </a:cubicBezTo>
                  <a:cubicBezTo>
                    <a:pt x="626" y="380"/>
                    <a:pt x="626" y="380"/>
                    <a:pt x="626" y="380"/>
                  </a:cubicBezTo>
                  <a:cubicBezTo>
                    <a:pt x="699" y="422"/>
                    <a:pt x="699" y="422"/>
                    <a:pt x="699" y="422"/>
                  </a:cubicBezTo>
                  <a:cubicBezTo>
                    <a:pt x="756" y="443"/>
                    <a:pt x="756" y="443"/>
                    <a:pt x="756" y="443"/>
                  </a:cubicBezTo>
                  <a:cubicBezTo>
                    <a:pt x="813" y="401"/>
                    <a:pt x="813" y="401"/>
                    <a:pt x="813" y="401"/>
                  </a:cubicBezTo>
                  <a:cubicBezTo>
                    <a:pt x="850" y="438"/>
                    <a:pt x="850" y="438"/>
                    <a:pt x="850" y="438"/>
                  </a:cubicBezTo>
                  <a:cubicBezTo>
                    <a:pt x="881" y="432"/>
                    <a:pt x="881" y="432"/>
                    <a:pt x="881" y="432"/>
                  </a:cubicBezTo>
                  <a:cubicBezTo>
                    <a:pt x="897" y="401"/>
                    <a:pt x="897" y="401"/>
                    <a:pt x="897" y="401"/>
                  </a:cubicBezTo>
                  <a:cubicBezTo>
                    <a:pt x="939" y="448"/>
                    <a:pt x="939" y="448"/>
                    <a:pt x="939" y="448"/>
                  </a:cubicBezTo>
                  <a:cubicBezTo>
                    <a:pt x="866" y="521"/>
                    <a:pt x="866" y="521"/>
                    <a:pt x="866" y="521"/>
                  </a:cubicBezTo>
                  <a:lnTo>
                    <a:pt x="860" y="68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3" name="บึงกาฬ">
              <a:extLst>
                <a:ext uri="{FF2B5EF4-FFF2-40B4-BE49-F238E27FC236}">
                  <a16:creationId xmlns:a16="http://schemas.microsoft.com/office/drawing/2014/main" id="{1E5FBF12-7A7A-450B-8B09-DE5DA23C9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406" y="1761506"/>
              <a:ext cx="354798" cy="254211"/>
            </a:xfrm>
            <a:custGeom>
              <a:avLst/>
              <a:gdLst>
                <a:gd name="T0" fmla="*/ 807 w 864"/>
                <a:gd name="T1" fmla="*/ 394 h 624"/>
                <a:gd name="T2" fmla="*/ 770 w 864"/>
                <a:gd name="T3" fmla="*/ 420 h 624"/>
                <a:gd name="T4" fmla="*/ 791 w 864"/>
                <a:gd name="T5" fmla="*/ 493 h 624"/>
                <a:gd name="T6" fmla="*/ 760 w 864"/>
                <a:gd name="T7" fmla="*/ 545 h 624"/>
                <a:gd name="T8" fmla="*/ 702 w 864"/>
                <a:gd name="T9" fmla="*/ 488 h 624"/>
                <a:gd name="T10" fmla="*/ 660 w 864"/>
                <a:gd name="T11" fmla="*/ 545 h 624"/>
                <a:gd name="T12" fmla="*/ 676 w 864"/>
                <a:gd name="T13" fmla="*/ 582 h 624"/>
                <a:gd name="T14" fmla="*/ 662 w 864"/>
                <a:gd name="T15" fmla="*/ 600 h 624"/>
                <a:gd name="T16" fmla="*/ 645 w 864"/>
                <a:gd name="T17" fmla="*/ 624 h 624"/>
                <a:gd name="T18" fmla="*/ 598 w 864"/>
                <a:gd name="T19" fmla="*/ 603 h 624"/>
                <a:gd name="T20" fmla="*/ 582 w 864"/>
                <a:gd name="T21" fmla="*/ 551 h 624"/>
                <a:gd name="T22" fmla="*/ 541 w 864"/>
                <a:gd name="T23" fmla="*/ 519 h 624"/>
                <a:gd name="T24" fmla="*/ 478 w 864"/>
                <a:gd name="T25" fmla="*/ 545 h 624"/>
                <a:gd name="T26" fmla="*/ 444 w 864"/>
                <a:gd name="T27" fmla="*/ 495 h 624"/>
                <a:gd name="T28" fmla="*/ 426 w 864"/>
                <a:gd name="T29" fmla="*/ 467 h 624"/>
                <a:gd name="T30" fmla="*/ 379 w 864"/>
                <a:gd name="T31" fmla="*/ 462 h 624"/>
                <a:gd name="T32" fmla="*/ 368 w 864"/>
                <a:gd name="T33" fmla="*/ 446 h 624"/>
                <a:gd name="T34" fmla="*/ 337 w 864"/>
                <a:gd name="T35" fmla="*/ 436 h 624"/>
                <a:gd name="T36" fmla="*/ 327 w 864"/>
                <a:gd name="T37" fmla="*/ 394 h 624"/>
                <a:gd name="T38" fmla="*/ 248 w 864"/>
                <a:gd name="T39" fmla="*/ 347 h 624"/>
                <a:gd name="T40" fmla="*/ 222 w 864"/>
                <a:gd name="T41" fmla="*/ 358 h 624"/>
                <a:gd name="T42" fmla="*/ 228 w 864"/>
                <a:gd name="T43" fmla="*/ 415 h 624"/>
                <a:gd name="T44" fmla="*/ 191 w 864"/>
                <a:gd name="T45" fmla="*/ 415 h 624"/>
                <a:gd name="T46" fmla="*/ 175 w 864"/>
                <a:gd name="T47" fmla="*/ 441 h 624"/>
                <a:gd name="T48" fmla="*/ 134 w 864"/>
                <a:gd name="T49" fmla="*/ 420 h 624"/>
                <a:gd name="T50" fmla="*/ 134 w 864"/>
                <a:gd name="T51" fmla="*/ 384 h 624"/>
                <a:gd name="T52" fmla="*/ 117 w 864"/>
                <a:gd name="T53" fmla="*/ 382 h 624"/>
                <a:gd name="T54" fmla="*/ 87 w 864"/>
                <a:gd name="T55" fmla="*/ 378 h 624"/>
                <a:gd name="T56" fmla="*/ 61 w 864"/>
                <a:gd name="T57" fmla="*/ 300 h 624"/>
                <a:gd name="T58" fmla="*/ 97 w 864"/>
                <a:gd name="T59" fmla="*/ 269 h 624"/>
                <a:gd name="T60" fmla="*/ 92 w 864"/>
                <a:gd name="T61" fmla="*/ 232 h 624"/>
                <a:gd name="T62" fmla="*/ 45 w 864"/>
                <a:gd name="T63" fmla="*/ 180 h 624"/>
                <a:gd name="T64" fmla="*/ 3 w 864"/>
                <a:gd name="T65" fmla="*/ 170 h 624"/>
                <a:gd name="T66" fmla="*/ 50 w 864"/>
                <a:gd name="T67" fmla="*/ 133 h 624"/>
                <a:gd name="T68" fmla="*/ 47 w 864"/>
                <a:gd name="T69" fmla="*/ 132 h 624"/>
                <a:gd name="T70" fmla="*/ 48 w 864"/>
                <a:gd name="T71" fmla="*/ 132 h 624"/>
                <a:gd name="T72" fmla="*/ 38 w 864"/>
                <a:gd name="T73" fmla="*/ 121 h 624"/>
                <a:gd name="T74" fmla="*/ 0 w 864"/>
                <a:gd name="T75" fmla="*/ 80 h 624"/>
                <a:gd name="T76" fmla="*/ 48 w 864"/>
                <a:gd name="T77" fmla="*/ 16 h 624"/>
                <a:gd name="T78" fmla="*/ 144 w 864"/>
                <a:gd name="T79" fmla="*/ 0 h 624"/>
                <a:gd name="T80" fmla="*/ 200 w 864"/>
                <a:gd name="T81" fmla="*/ 28 h 624"/>
                <a:gd name="T82" fmla="*/ 304 w 864"/>
                <a:gd name="T83" fmla="*/ 32 h 624"/>
                <a:gd name="T84" fmla="*/ 392 w 864"/>
                <a:gd name="T85" fmla="*/ 96 h 624"/>
                <a:gd name="T86" fmla="*/ 516 w 864"/>
                <a:gd name="T87" fmla="*/ 104 h 624"/>
                <a:gd name="T88" fmla="*/ 532 w 864"/>
                <a:gd name="T89" fmla="*/ 152 h 624"/>
                <a:gd name="T90" fmla="*/ 624 w 864"/>
                <a:gd name="T91" fmla="*/ 112 h 624"/>
                <a:gd name="T92" fmla="*/ 728 w 864"/>
                <a:gd name="T93" fmla="*/ 208 h 624"/>
                <a:gd name="T94" fmla="*/ 772 w 864"/>
                <a:gd name="T95" fmla="*/ 320 h 624"/>
                <a:gd name="T96" fmla="*/ 792 w 864"/>
                <a:gd name="T97" fmla="*/ 343 h 624"/>
                <a:gd name="T98" fmla="*/ 860 w 864"/>
                <a:gd name="T99" fmla="*/ 424 h 624"/>
                <a:gd name="T100" fmla="*/ 864 w 864"/>
                <a:gd name="T101" fmla="*/ 435 h 624"/>
                <a:gd name="T102" fmla="*/ 807 w 864"/>
                <a:gd name="T103" fmla="*/ 394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64" h="624">
                  <a:moveTo>
                    <a:pt x="807" y="394"/>
                  </a:moveTo>
                  <a:cubicBezTo>
                    <a:pt x="770" y="420"/>
                    <a:pt x="770" y="420"/>
                    <a:pt x="770" y="420"/>
                  </a:cubicBezTo>
                  <a:cubicBezTo>
                    <a:pt x="770" y="420"/>
                    <a:pt x="791" y="478"/>
                    <a:pt x="791" y="493"/>
                  </a:cubicBezTo>
                  <a:cubicBezTo>
                    <a:pt x="791" y="509"/>
                    <a:pt x="760" y="545"/>
                    <a:pt x="760" y="545"/>
                  </a:cubicBezTo>
                  <a:cubicBezTo>
                    <a:pt x="760" y="545"/>
                    <a:pt x="707" y="488"/>
                    <a:pt x="702" y="488"/>
                  </a:cubicBezTo>
                  <a:cubicBezTo>
                    <a:pt x="697" y="488"/>
                    <a:pt x="660" y="545"/>
                    <a:pt x="660" y="545"/>
                  </a:cubicBezTo>
                  <a:cubicBezTo>
                    <a:pt x="676" y="582"/>
                    <a:pt x="676" y="582"/>
                    <a:pt x="676" y="582"/>
                  </a:cubicBezTo>
                  <a:cubicBezTo>
                    <a:pt x="662" y="600"/>
                    <a:pt x="662" y="600"/>
                    <a:pt x="662" y="600"/>
                  </a:cubicBezTo>
                  <a:cubicBezTo>
                    <a:pt x="645" y="624"/>
                    <a:pt x="645" y="624"/>
                    <a:pt x="645" y="624"/>
                  </a:cubicBezTo>
                  <a:cubicBezTo>
                    <a:pt x="598" y="603"/>
                    <a:pt x="598" y="603"/>
                    <a:pt x="598" y="603"/>
                  </a:cubicBezTo>
                  <a:cubicBezTo>
                    <a:pt x="582" y="551"/>
                    <a:pt x="582" y="551"/>
                    <a:pt x="582" y="551"/>
                  </a:cubicBezTo>
                  <a:cubicBezTo>
                    <a:pt x="541" y="519"/>
                    <a:pt x="541" y="519"/>
                    <a:pt x="541" y="519"/>
                  </a:cubicBezTo>
                  <a:cubicBezTo>
                    <a:pt x="478" y="545"/>
                    <a:pt x="478" y="545"/>
                    <a:pt x="478" y="545"/>
                  </a:cubicBezTo>
                  <a:cubicBezTo>
                    <a:pt x="444" y="495"/>
                    <a:pt x="444" y="495"/>
                    <a:pt x="444" y="495"/>
                  </a:cubicBezTo>
                  <a:cubicBezTo>
                    <a:pt x="426" y="467"/>
                    <a:pt x="426" y="467"/>
                    <a:pt x="426" y="467"/>
                  </a:cubicBezTo>
                  <a:cubicBezTo>
                    <a:pt x="379" y="462"/>
                    <a:pt x="379" y="462"/>
                    <a:pt x="379" y="462"/>
                  </a:cubicBezTo>
                  <a:cubicBezTo>
                    <a:pt x="368" y="446"/>
                    <a:pt x="368" y="446"/>
                    <a:pt x="368" y="446"/>
                  </a:cubicBezTo>
                  <a:cubicBezTo>
                    <a:pt x="337" y="436"/>
                    <a:pt x="337" y="436"/>
                    <a:pt x="337" y="436"/>
                  </a:cubicBezTo>
                  <a:cubicBezTo>
                    <a:pt x="327" y="394"/>
                    <a:pt x="327" y="394"/>
                    <a:pt x="327" y="394"/>
                  </a:cubicBezTo>
                  <a:cubicBezTo>
                    <a:pt x="248" y="347"/>
                    <a:pt x="248" y="347"/>
                    <a:pt x="248" y="347"/>
                  </a:cubicBezTo>
                  <a:cubicBezTo>
                    <a:pt x="222" y="358"/>
                    <a:pt x="222" y="358"/>
                    <a:pt x="222" y="358"/>
                  </a:cubicBezTo>
                  <a:cubicBezTo>
                    <a:pt x="228" y="415"/>
                    <a:pt x="228" y="415"/>
                    <a:pt x="228" y="415"/>
                  </a:cubicBezTo>
                  <a:cubicBezTo>
                    <a:pt x="191" y="415"/>
                    <a:pt x="191" y="415"/>
                    <a:pt x="191" y="415"/>
                  </a:cubicBezTo>
                  <a:cubicBezTo>
                    <a:pt x="175" y="441"/>
                    <a:pt x="175" y="441"/>
                    <a:pt x="175" y="441"/>
                  </a:cubicBezTo>
                  <a:cubicBezTo>
                    <a:pt x="134" y="420"/>
                    <a:pt x="134" y="420"/>
                    <a:pt x="134" y="420"/>
                  </a:cubicBezTo>
                  <a:cubicBezTo>
                    <a:pt x="134" y="384"/>
                    <a:pt x="134" y="384"/>
                    <a:pt x="134" y="384"/>
                  </a:cubicBezTo>
                  <a:cubicBezTo>
                    <a:pt x="117" y="382"/>
                    <a:pt x="117" y="382"/>
                    <a:pt x="117" y="382"/>
                  </a:cubicBezTo>
                  <a:cubicBezTo>
                    <a:pt x="87" y="378"/>
                    <a:pt x="87" y="378"/>
                    <a:pt x="87" y="378"/>
                  </a:cubicBezTo>
                  <a:cubicBezTo>
                    <a:pt x="61" y="300"/>
                    <a:pt x="61" y="300"/>
                    <a:pt x="61" y="300"/>
                  </a:cubicBezTo>
                  <a:cubicBezTo>
                    <a:pt x="97" y="269"/>
                    <a:pt x="97" y="269"/>
                    <a:pt x="97" y="269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304" y="32"/>
                    <a:pt x="304" y="32"/>
                    <a:pt x="304" y="32"/>
                  </a:cubicBezTo>
                  <a:cubicBezTo>
                    <a:pt x="304" y="32"/>
                    <a:pt x="380" y="96"/>
                    <a:pt x="392" y="96"/>
                  </a:cubicBezTo>
                  <a:cubicBezTo>
                    <a:pt x="404" y="96"/>
                    <a:pt x="516" y="104"/>
                    <a:pt x="516" y="104"/>
                  </a:cubicBezTo>
                  <a:cubicBezTo>
                    <a:pt x="516" y="104"/>
                    <a:pt x="520" y="152"/>
                    <a:pt x="532" y="152"/>
                  </a:cubicBezTo>
                  <a:cubicBezTo>
                    <a:pt x="544" y="152"/>
                    <a:pt x="624" y="112"/>
                    <a:pt x="624" y="112"/>
                  </a:cubicBezTo>
                  <a:cubicBezTo>
                    <a:pt x="728" y="208"/>
                    <a:pt x="728" y="208"/>
                    <a:pt x="728" y="208"/>
                  </a:cubicBezTo>
                  <a:cubicBezTo>
                    <a:pt x="728" y="208"/>
                    <a:pt x="720" y="260"/>
                    <a:pt x="772" y="320"/>
                  </a:cubicBezTo>
                  <a:cubicBezTo>
                    <a:pt x="779" y="328"/>
                    <a:pt x="786" y="336"/>
                    <a:pt x="792" y="343"/>
                  </a:cubicBezTo>
                  <a:cubicBezTo>
                    <a:pt x="833" y="391"/>
                    <a:pt x="860" y="424"/>
                    <a:pt x="860" y="424"/>
                  </a:cubicBezTo>
                  <a:cubicBezTo>
                    <a:pt x="860" y="424"/>
                    <a:pt x="862" y="428"/>
                    <a:pt x="864" y="435"/>
                  </a:cubicBezTo>
                  <a:lnTo>
                    <a:pt x="807" y="39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4" name="นครราชสีมา">
              <a:extLst>
                <a:ext uri="{FF2B5EF4-FFF2-40B4-BE49-F238E27FC236}">
                  <a16:creationId xmlns:a16="http://schemas.microsoft.com/office/drawing/2014/main" id="{07DDC751-455D-466C-AE1A-B1BF5636B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892" y="2756402"/>
              <a:ext cx="652901" cy="630955"/>
            </a:xfrm>
            <a:custGeom>
              <a:avLst/>
              <a:gdLst>
                <a:gd name="T0" fmla="*/ 1554 w 1596"/>
                <a:gd name="T1" fmla="*/ 385 h 1548"/>
                <a:gd name="T2" fmla="*/ 1575 w 1596"/>
                <a:gd name="T3" fmla="*/ 552 h 1548"/>
                <a:gd name="T4" fmla="*/ 1513 w 1596"/>
                <a:gd name="T5" fmla="*/ 578 h 1548"/>
                <a:gd name="T6" fmla="*/ 1398 w 1596"/>
                <a:gd name="T7" fmla="*/ 662 h 1548"/>
                <a:gd name="T8" fmla="*/ 1398 w 1596"/>
                <a:gd name="T9" fmla="*/ 735 h 1548"/>
                <a:gd name="T10" fmla="*/ 1340 w 1596"/>
                <a:gd name="T11" fmla="*/ 808 h 1548"/>
                <a:gd name="T12" fmla="*/ 1236 w 1596"/>
                <a:gd name="T13" fmla="*/ 787 h 1548"/>
                <a:gd name="T14" fmla="*/ 1210 w 1596"/>
                <a:gd name="T15" fmla="*/ 865 h 1548"/>
                <a:gd name="T16" fmla="*/ 1153 w 1596"/>
                <a:gd name="T17" fmla="*/ 917 h 1548"/>
                <a:gd name="T18" fmla="*/ 1106 w 1596"/>
                <a:gd name="T19" fmla="*/ 923 h 1548"/>
                <a:gd name="T20" fmla="*/ 1132 w 1596"/>
                <a:gd name="T21" fmla="*/ 1011 h 1548"/>
                <a:gd name="T22" fmla="*/ 1158 w 1596"/>
                <a:gd name="T23" fmla="*/ 1136 h 1548"/>
                <a:gd name="T24" fmla="*/ 1247 w 1596"/>
                <a:gd name="T25" fmla="*/ 1199 h 1548"/>
                <a:gd name="T26" fmla="*/ 1215 w 1596"/>
                <a:gd name="T27" fmla="*/ 1262 h 1548"/>
                <a:gd name="T28" fmla="*/ 1222 w 1596"/>
                <a:gd name="T29" fmla="*/ 1326 h 1548"/>
                <a:gd name="T30" fmla="*/ 1294 w 1596"/>
                <a:gd name="T31" fmla="*/ 1361 h 1548"/>
                <a:gd name="T32" fmla="*/ 1194 w 1596"/>
                <a:gd name="T33" fmla="*/ 1475 h 1548"/>
                <a:gd name="T34" fmla="*/ 1106 w 1596"/>
                <a:gd name="T35" fmla="*/ 1512 h 1548"/>
                <a:gd name="T36" fmla="*/ 981 w 1596"/>
                <a:gd name="T37" fmla="*/ 1548 h 1548"/>
                <a:gd name="T38" fmla="*/ 896 w 1596"/>
                <a:gd name="T39" fmla="*/ 1512 h 1548"/>
                <a:gd name="T40" fmla="*/ 809 w 1596"/>
                <a:gd name="T41" fmla="*/ 1532 h 1548"/>
                <a:gd name="T42" fmla="*/ 652 w 1596"/>
                <a:gd name="T43" fmla="*/ 1361 h 1548"/>
                <a:gd name="T44" fmla="*/ 553 w 1596"/>
                <a:gd name="T45" fmla="*/ 1324 h 1548"/>
                <a:gd name="T46" fmla="*/ 469 w 1596"/>
                <a:gd name="T47" fmla="*/ 1361 h 1548"/>
                <a:gd name="T48" fmla="*/ 303 w 1596"/>
                <a:gd name="T49" fmla="*/ 1262 h 1548"/>
                <a:gd name="T50" fmla="*/ 235 w 1596"/>
                <a:gd name="T51" fmla="*/ 1254 h 1548"/>
                <a:gd name="T52" fmla="*/ 219 w 1596"/>
                <a:gd name="T53" fmla="*/ 1303 h 1548"/>
                <a:gd name="T54" fmla="*/ 169 w 1596"/>
                <a:gd name="T55" fmla="*/ 1265 h 1548"/>
                <a:gd name="T56" fmla="*/ 47 w 1596"/>
                <a:gd name="T57" fmla="*/ 1220 h 1548"/>
                <a:gd name="T58" fmla="*/ 5 w 1596"/>
                <a:gd name="T59" fmla="*/ 1142 h 1548"/>
                <a:gd name="T60" fmla="*/ 21 w 1596"/>
                <a:gd name="T61" fmla="*/ 1048 h 1548"/>
                <a:gd name="T62" fmla="*/ 10 w 1596"/>
                <a:gd name="T63" fmla="*/ 970 h 1548"/>
                <a:gd name="T64" fmla="*/ 141 w 1596"/>
                <a:gd name="T65" fmla="*/ 933 h 1548"/>
                <a:gd name="T66" fmla="*/ 198 w 1596"/>
                <a:gd name="T67" fmla="*/ 704 h 1548"/>
                <a:gd name="T68" fmla="*/ 188 w 1596"/>
                <a:gd name="T69" fmla="*/ 573 h 1548"/>
                <a:gd name="T70" fmla="*/ 190 w 1596"/>
                <a:gd name="T71" fmla="*/ 396 h 1548"/>
                <a:gd name="T72" fmla="*/ 266 w 1596"/>
                <a:gd name="T73" fmla="*/ 370 h 1548"/>
                <a:gd name="T74" fmla="*/ 295 w 1596"/>
                <a:gd name="T75" fmla="*/ 375 h 1548"/>
                <a:gd name="T76" fmla="*/ 339 w 1596"/>
                <a:gd name="T77" fmla="*/ 401 h 1548"/>
                <a:gd name="T78" fmla="*/ 501 w 1596"/>
                <a:gd name="T79" fmla="*/ 401 h 1548"/>
                <a:gd name="T80" fmla="*/ 589 w 1596"/>
                <a:gd name="T81" fmla="*/ 380 h 1548"/>
                <a:gd name="T82" fmla="*/ 657 w 1596"/>
                <a:gd name="T83" fmla="*/ 333 h 1548"/>
                <a:gd name="T84" fmla="*/ 788 w 1596"/>
                <a:gd name="T85" fmla="*/ 182 h 1548"/>
                <a:gd name="T86" fmla="*/ 861 w 1596"/>
                <a:gd name="T87" fmla="*/ 57 h 1548"/>
                <a:gd name="T88" fmla="*/ 970 w 1596"/>
                <a:gd name="T89" fmla="*/ 15 h 1548"/>
                <a:gd name="T90" fmla="*/ 1043 w 1596"/>
                <a:gd name="T91" fmla="*/ 72 h 1548"/>
                <a:gd name="T92" fmla="*/ 1074 w 1596"/>
                <a:gd name="T93" fmla="*/ 109 h 1548"/>
                <a:gd name="T94" fmla="*/ 1163 w 1596"/>
                <a:gd name="T95" fmla="*/ 72 h 1548"/>
                <a:gd name="T96" fmla="*/ 1247 w 1596"/>
                <a:gd name="T97" fmla="*/ 93 h 1548"/>
                <a:gd name="T98" fmla="*/ 1309 w 1596"/>
                <a:gd name="T99" fmla="*/ 78 h 1548"/>
                <a:gd name="T100" fmla="*/ 1351 w 1596"/>
                <a:gd name="T101" fmla="*/ 135 h 1548"/>
                <a:gd name="T102" fmla="*/ 1399 w 1596"/>
                <a:gd name="T103" fmla="*/ 143 h 1548"/>
                <a:gd name="T104" fmla="*/ 1440 w 1596"/>
                <a:gd name="T105" fmla="*/ 265 h 1548"/>
                <a:gd name="T106" fmla="*/ 1539 w 1596"/>
                <a:gd name="T107" fmla="*/ 297 h 1548"/>
                <a:gd name="T108" fmla="*/ 1596 w 1596"/>
                <a:gd name="T109" fmla="*/ 318 h 1548"/>
                <a:gd name="T110" fmla="*/ 1560 w 1596"/>
                <a:gd name="T111" fmla="*/ 365 h 1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96" h="1548">
                  <a:moveTo>
                    <a:pt x="1560" y="365"/>
                  </a:moveTo>
                  <a:cubicBezTo>
                    <a:pt x="1554" y="385"/>
                    <a:pt x="1554" y="385"/>
                    <a:pt x="1554" y="385"/>
                  </a:cubicBezTo>
                  <a:cubicBezTo>
                    <a:pt x="1575" y="422"/>
                    <a:pt x="1575" y="422"/>
                    <a:pt x="1575" y="422"/>
                  </a:cubicBezTo>
                  <a:cubicBezTo>
                    <a:pt x="1575" y="552"/>
                    <a:pt x="1575" y="552"/>
                    <a:pt x="1575" y="552"/>
                  </a:cubicBezTo>
                  <a:cubicBezTo>
                    <a:pt x="1565" y="568"/>
                    <a:pt x="1565" y="568"/>
                    <a:pt x="1565" y="568"/>
                  </a:cubicBezTo>
                  <a:cubicBezTo>
                    <a:pt x="1513" y="578"/>
                    <a:pt x="1513" y="578"/>
                    <a:pt x="1513" y="578"/>
                  </a:cubicBezTo>
                  <a:cubicBezTo>
                    <a:pt x="1455" y="599"/>
                    <a:pt x="1455" y="599"/>
                    <a:pt x="1455" y="599"/>
                  </a:cubicBezTo>
                  <a:cubicBezTo>
                    <a:pt x="1398" y="662"/>
                    <a:pt x="1398" y="662"/>
                    <a:pt x="1398" y="662"/>
                  </a:cubicBezTo>
                  <a:cubicBezTo>
                    <a:pt x="1413" y="698"/>
                    <a:pt x="1413" y="698"/>
                    <a:pt x="1413" y="698"/>
                  </a:cubicBezTo>
                  <a:cubicBezTo>
                    <a:pt x="1398" y="735"/>
                    <a:pt x="1398" y="735"/>
                    <a:pt x="1398" y="735"/>
                  </a:cubicBezTo>
                  <a:cubicBezTo>
                    <a:pt x="1351" y="756"/>
                    <a:pt x="1351" y="756"/>
                    <a:pt x="1351" y="756"/>
                  </a:cubicBezTo>
                  <a:cubicBezTo>
                    <a:pt x="1340" y="808"/>
                    <a:pt x="1340" y="808"/>
                    <a:pt x="1340" y="808"/>
                  </a:cubicBezTo>
                  <a:cubicBezTo>
                    <a:pt x="1262" y="803"/>
                    <a:pt x="1262" y="803"/>
                    <a:pt x="1262" y="803"/>
                  </a:cubicBezTo>
                  <a:cubicBezTo>
                    <a:pt x="1236" y="787"/>
                    <a:pt x="1236" y="787"/>
                    <a:pt x="1236" y="787"/>
                  </a:cubicBezTo>
                  <a:cubicBezTo>
                    <a:pt x="1194" y="823"/>
                    <a:pt x="1194" y="823"/>
                    <a:pt x="1194" y="823"/>
                  </a:cubicBezTo>
                  <a:cubicBezTo>
                    <a:pt x="1210" y="865"/>
                    <a:pt x="1210" y="865"/>
                    <a:pt x="1210" y="865"/>
                  </a:cubicBezTo>
                  <a:cubicBezTo>
                    <a:pt x="1189" y="917"/>
                    <a:pt x="1189" y="917"/>
                    <a:pt x="1189" y="917"/>
                  </a:cubicBezTo>
                  <a:cubicBezTo>
                    <a:pt x="1153" y="917"/>
                    <a:pt x="1153" y="917"/>
                    <a:pt x="1153" y="917"/>
                  </a:cubicBezTo>
                  <a:cubicBezTo>
                    <a:pt x="1127" y="897"/>
                    <a:pt x="1127" y="897"/>
                    <a:pt x="1127" y="897"/>
                  </a:cubicBezTo>
                  <a:cubicBezTo>
                    <a:pt x="1106" y="923"/>
                    <a:pt x="1106" y="923"/>
                    <a:pt x="1106" y="923"/>
                  </a:cubicBezTo>
                  <a:cubicBezTo>
                    <a:pt x="1142" y="970"/>
                    <a:pt x="1142" y="970"/>
                    <a:pt x="1142" y="970"/>
                  </a:cubicBezTo>
                  <a:cubicBezTo>
                    <a:pt x="1132" y="1011"/>
                    <a:pt x="1132" y="1011"/>
                    <a:pt x="1132" y="1011"/>
                  </a:cubicBezTo>
                  <a:cubicBezTo>
                    <a:pt x="1132" y="1105"/>
                    <a:pt x="1132" y="1105"/>
                    <a:pt x="1132" y="1105"/>
                  </a:cubicBezTo>
                  <a:cubicBezTo>
                    <a:pt x="1158" y="1136"/>
                    <a:pt x="1158" y="1136"/>
                    <a:pt x="1158" y="1136"/>
                  </a:cubicBezTo>
                  <a:cubicBezTo>
                    <a:pt x="1153" y="1189"/>
                    <a:pt x="1153" y="1189"/>
                    <a:pt x="1153" y="1189"/>
                  </a:cubicBezTo>
                  <a:cubicBezTo>
                    <a:pt x="1247" y="1199"/>
                    <a:pt x="1247" y="1199"/>
                    <a:pt x="1247" y="1199"/>
                  </a:cubicBezTo>
                  <a:cubicBezTo>
                    <a:pt x="1252" y="1236"/>
                    <a:pt x="1252" y="1236"/>
                    <a:pt x="1252" y="1236"/>
                  </a:cubicBezTo>
                  <a:cubicBezTo>
                    <a:pt x="1215" y="1262"/>
                    <a:pt x="1215" y="1262"/>
                    <a:pt x="1215" y="1262"/>
                  </a:cubicBezTo>
                  <a:cubicBezTo>
                    <a:pt x="1210" y="1309"/>
                    <a:pt x="1210" y="1309"/>
                    <a:pt x="1210" y="1309"/>
                  </a:cubicBezTo>
                  <a:cubicBezTo>
                    <a:pt x="1222" y="1326"/>
                    <a:pt x="1222" y="1326"/>
                    <a:pt x="1222" y="1326"/>
                  </a:cubicBezTo>
                  <a:cubicBezTo>
                    <a:pt x="1247" y="1361"/>
                    <a:pt x="1247" y="1361"/>
                    <a:pt x="1247" y="1361"/>
                  </a:cubicBezTo>
                  <a:cubicBezTo>
                    <a:pt x="1294" y="1361"/>
                    <a:pt x="1294" y="1361"/>
                    <a:pt x="1294" y="1361"/>
                  </a:cubicBezTo>
                  <a:cubicBezTo>
                    <a:pt x="1314" y="1392"/>
                    <a:pt x="1314" y="1392"/>
                    <a:pt x="1314" y="1392"/>
                  </a:cubicBezTo>
                  <a:cubicBezTo>
                    <a:pt x="1194" y="1475"/>
                    <a:pt x="1194" y="1475"/>
                    <a:pt x="1194" y="1475"/>
                  </a:cubicBezTo>
                  <a:cubicBezTo>
                    <a:pt x="1121" y="1481"/>
                    <a:pt x="1121" y="1481"/>
                    <a:pt x="1121" y="1481"/>
                  </a:cubicBezTo>
                  <a:cubicBezTo>
                    <a:pt x="1106" y="1512"/>
                    <a:pt x="1106" y="1512"/>
                    <a:pt x="1106" y="1512"/>
                  </a:cubicBezTo>
                  <a:cubicBezTo>
                    <a:pt x="1109" y="1515"/>
                    <a:pt x="1109" y="1515"/>
                    <a:pt x="1109" y="1515"/>
                  </a:cubicBezTo>
                  <a:cubicBezTo>
                    <a:pt x="981" y="1548"/>
                    <a:pt x="981" y="1548"/>
                    <a:pt x="981" y="1548"/>
                  </a:cubicBezTo>
                  <a:cubicBezTo>
                    <a:pt x="897" y="1512"/>
                    <a:pt x="897" y="1512"/>
                    <a:pt x="897" y="1512"/>
                  </a:cubicBezTo>
                  <a:cubicBezTo>
                    <a:pt x="896" y="1512"/>
                    <a:pt x="896" y="1512"/>
                    <a:pt x="896" y="1512"/>
                  </a:cubicBezTo>
                  <a:cubicBezTo>
                    <a:pt x="835" y="1548"/>
                    <a:pt x="835" y="1548"/>
                    <a:pt x="835" y="1548"/>
                  </a:cubicBezTo>
                  <a:cubicBezTo>
                    <a:pt x="809" y="1532"/>
                    <a:pt x="809" y="1532"/>
                    <a:pt x="809" y="1532"/>
                  </a:cubicBezTo>
                  <a:cubicBezTo>
                    <a:pt x="668" y="1439"/>
                    <a:pt x="668" y="1439"/>
                    <a:pt x="668" y="1439"/>
                  </a:cubicBezTo>
                  <a:cubicBezTo>
                    <a:pt x="652" y="1361"/>
                    <a:pt x="652" y="1361"/>
                    <a:pt x="652" y="1361"/>
                  </a:cubicBezTo>
                  <a:cubicBezTo>
                    <a:pt x="595" y="1361"/>
                    <a:pt x="595" y="1361"/>
                    <a:pt x="595" y="1361"/>
                  </a:cubicBezTo>
                  <a:cubicBezTo>
                    <a:pt x="553" y="1324"/>
                    <a:pt x="553" y="1324"/>
                    <a:pt x="553" y="1324"/>
                  </a:cubicBezTo>
                  <a:cubicBezTo>
                    <a:pt x="506" y="1324"/>
                    <a:pt x="506" y="1324"/>
                    <a:pt x="506" y="1324"/>
                  </a:cubicBezTo>
                  <a:cubicBezTo>
                    <a:pt x="469" y="1361"/>
                    <a:pt x="469" y="1361"/>
                    <a:pt x="469" y="1361"/>
                  </a:cubicBezTo>
                  <a:cubicBezTo>
                    <a:pt x="370" y="1256"/>
                    <a:pt x="370" y="1256"/>
                    <a:pt x="370" y="1256"/>
                  </a:cubicBezTo>
                  <a:cubicBezTo>
                    <a:pt x="303" y="1262"/>
                    <a:pt x="303" y="1262"/>
                    <a:pt x="303" y="1262"/>
                  </a:cubicBezTo>
                  <a:cubicBezTo>
                    <a:pt x="266" y="1241"/>
                    <a:pt x="266" y="1241"/>
                    <a:pt x="266" y="1241"/>
                  </a:cubicBezTo>
                  <a:cubicBezTo>
                    <a:pt x="235" y="1254"/>
                    <a:pt x="235" y="1254"/>
                    <a:pt x="235" y="1254"/>
                  </a:cubicBezTo>
                  <a:cubicBezTo>
                    <a:pt x="230" y="1256"/>
                    <a:pt x="230" y="1256"/>
                    <a:pt x="230" y="1256"/>
                  </a:cubicBezTo>
                  <a:cubicBezTo>
                    <a:pt x="219" y="1303"/>
                    <a:pt x="219" y="1303"/>
                    <a:pt x="219" y="1303"/>
                  </a:cubicBezTo>
                  <a:cubicBezTo>
                    <a:pt x="177" y="1272"/>
                    <a:pt x="177" y="1272"/>
                    <a:pt x="177" y="1272"/>
                  </a:cubicBezTo>
                  <a:cubicBezTo>
                    <a:pt x="169" y="1265"/>
                    <a:pt x="169" y="1265"/>
                    <a:pt x="169" y="1265"/>
                  </a:cubicBezTo>
                  <a:cubicBezTo>
                    <a:pt x="89" y="1199"/>
                    <a:pt x="89" y="1199"/>
                    <a:pt x="89" y="1199"/>
                  </a:cubicBezTo>
                  <a:cubicBezTo>
                    <a:pt x="47" y="1220"/>
                    <a:pt x="47" y="1220"/>
                    <a:pt x="47" y="1220"/>
                  </a:cubicBezTo>
                  <a:cubicBezTo>
                    <a:pt x="0" y="1173"/>
                    <a:pt x="0" y="1173"/>
                    <a:pt x="0" y="1173"/>
                  </a:cubicBezTo>
                  <a:cubicBezTo>
                    <a:pt x="5" y="1142"/>
                    <a:pt x="5" y="1142"/>
                    <a:pt x="5" y="1142"/>
                  </a:cubicBezTo>
                  <a:cubicBezTo>
                    <a:pt x="26" y="1116"/>
                    <a:pt x="26" y="1116"/>
                    <a:pt x="26" y="1116"/>
                  </a:cubicBezTo>
                  <a:cubicBezTo>
                    <a:pt x="21" y="1048"/>
                    <a:pt x="21" y="1048"/>
                    <a:pt x="21" y="1048"/>
                  </a:cubicBezTo>
                  <a:cubicBezTo>
                    <a:pt x="0" y="996"/>
                    <a:pt x="0" y="996"/>
                    <a:pt x="0" y="996"/>
                  </a:cubicBezTo>
                  <a:cubicBezTo>
                    <a:pt x="10" y="970"/>
                    <a:pt x="10" y="970"/>
                    <a:pt x="10" y="970"/>
                  </a:cubicBezTo>
                  <a:cubicBezTo>
                    <a:pt x="89" y="990"/>
                    <a:pt x="89" y="990"/>
                    <a:pt x="89" y="990"/>
                  </a:cubicBezTo>
                  <a:cubicBezTo>
                    <a:pt x="141" y="933"/>
                    <a:pt x="141" y="933"/>
                    <a:pt x="141" y="933"/>
                  </a:cubicBezTo>
                  <a:cubicBezTo>
                    <a:pt x="235" y="876"/>
                    <a:pt x="235" y="876"/>
                    <a:pt x="235" y="876"/>
                  </a:cubicBezTo>
                  <a:cubicBezTo>
                    <a:pt x="198" y="704"/>
                    <a:pt x="198" y="704"/>
                    <a:pt x="198" y="704"/>
                  </a:cubicBezTo>
                  <a:cubicBezTo>
                    <a:pt x="190" y="602"/>
                    <a:pt x="190" y="602"/>
                    <a:pt x="190" y="602"/>
                  </a:cubicBezTo>
                  <a:cubicBezTo>
                    <a:pt x="188" y="573"/>
                    <a:pt x="188" y="573"/>
                    <a:pt x="188" y="573"/>
                  </a:cubicBezTo>
                  <a:cubicBezTo>
                    <a:pt x="183" y="458"/>
                    <a:pt x="183" y="458"/>
                    <a:pt x="183" y="458"/>
                  </a:cubicBezTo>
                  <a:cubicBezTo>
                    <a:pt x="190" y="396"/>
                    <a:pt x="190" y="396"/>
                    <a:pt x="190" y="396"/>
                  </a:cubicBezTo>
                  <a:cubicBezTo>
                    <a:pt x="209" y="401"/>
                    <a:pt x="209" y="401"/>
                    <a:pt x="209" y="401"/>
                  </a:cubicBezTo>
                  <a:cubicBezTo>
                    <a:pt x="266" y="370"/>
                    <a:pt x="266" y="370"/>
                    <a:pt x="266" y="370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295" y="375"/>
                    <a:pt x="295" y="375"/>
                    <a:pt x="295" y="375"/>
                  </a:cubicBezTo>
                  <a:cubicBezTo>
                    <a:pt x="295" y="375"/>
                    <a:pt x="295" y="375"/>
                    <a:pt x="295" y="375"/>
                  </a:cubicBezTo>
                  <a:cubicBezTo>
                    <a:pt x="339" y="401"/>
                    <a:pt x="339" y="401"/>
                    <a:pt x="339" y="401"/>
                  </a:cubicBezTo>
                  <a:cubicBezTo>
                    <a:pt x="438" y="385"/>
                    <a:pt x="438" y="385"/>
                    <a:pt x="438" y="385"/>
                  </a:cubicBezTo>
                  <a:cubicBezTo>
                    <a:pt x="501" y="401"/>
                    <a:pt x="501" y="401"/>
                    <a:pt x="501" y="401"/>
                  </a:cubicBezTo>
                  <a:cubicBezTo>
                    <a:pt x="537" y="380"/>
                    <a:pt x="537" y="380"/>
                    <a:pt x="537" y="380"/>
                  </a:cubicBezTo>
                  <a:cubicBezTo>
                    <a:pt x="589" y="380"/>
                    <a:pt x="589" y="380"/>
                    <a:pt x="589" y="380"/>
                  </a:cubicBezTo>
                  <a:cubicBezTo>
                    <a:pt x="642" y="370"/>
                    <a:pt x="642" y="370"/>
                    <a:pt x="642" y="370"/>
                  </a:cubicBezTo>
                  <a:cubicBezTo>
                    <a:pt x="657" y="333"/>
                    <a:pt x="657" y="333"/>
                    <a:pt x="657" y="333"/>
                  </a:cubicBezTo>
                  <a:cubicBezTo>
                    <a:pt x="746" y="307"/>
                    <a:pt x="746" y="307"/>
                    <a:pt x="746" y="307"/>
                  </a:cubicBezTo>
                  <a:cubicBezTo>
                    <a:pt x="788" y="182"/>
                    <a:pt x="788" y="182"/>
                    <a:pt x="788" y="182"/>
                  </a:cubicBezTo>
                  <a:cubicBezTo>
                    <a:pt x="861" y="114"/>
                    <a:pt x="861" y="114"/>
                    <a:pt x="861" y="114"/>
                  </a:cubicBezTo>
                  <a:cubicBezTo>
                    <a:pt x="861" y="57"/>
                    <a:pt x="861" y="57"/>
                    <a:pt x="861" y="57"/>
                  </a:cubicBezTo>
                  <a:cubicBezTo>
                    <a:pt x="944" y="57"/>
                    <a:pt x="944" y="57"/>
                    <a:pt x="944" y="57"/>
                  </a:cubicBezTo>
                  <a:cubicBezTo>
                    <a:pt x="970" y="15"/>
                    <a:pt x="970" y="15"/>
                    <a:pt x="970" y="15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043" y="72"/>
                    <a:pt x="1043" y="72"/>
                    <a:pt x="1043" y="72"/>
                  </a:cubicBezTo>
                  <a:cubicBezTo>
                    <a:pt x="1064" y="83"/>
                    <a:pt x="1064" y="83"/>
                    <a:pt x="1064" y="83"/>
                  </a:cubicBezTo>
                  <a:cubicBezTo>
                    <a:pt x="1074" y="109"/>
                    <a:pt x="1074" y="109"/>
                    <a:pt x="1074" y="109"/>
                  </a:cubicBezTo>
                  <a:cubicBezTo>
                    <a:pt x="1137" y="93"/>
                    <a:pt x="1137" y="93"/>
                    <a:pt x="1137" y="93"/>
                  </a:cubicBezTo>
                  <a:cubicBezTo>
                    <a:pt x="1163" y="72"/>
                    <a:pt x="1163" y="72"/>
                    <a:pt x="1163" y="72"/>
                  </a:cubicBezTo>
                  <a:cubicBezTo>
                    <a:pt x="1189" y="88"/>
                    <a:pt x="1189" y="88"/>
                    <a:pt x="1189" y="88"/>
                  </a:cubicBezTo>
                  <a:cubicBezTo>
                    <a:pt x="1247" y="93"/>
                    <a:pt x="1247" y="93"/>
                    <a:pt x="1247" y="93"/>
                  </a:cubicBezTo>
                  <a:cubicBezTo>
                    <a:pt x="1267" y="78"/>
                    <a:pt x="1267" y="78"/>
                    <a:pt x="1267" y="78"/>
                  </a:cubicBezTo>
                  <a:cubicBezTo>
                    <a:pt x="1309" y="78"/>
                    <a:pt x="1309" y="78"/>
                    <a:pt x="1309" y="78"/>
                  </a:cubicBezTo>
                  <a:cubicBezTo>
                    <a:pt x="1340" y="99"/>
                    <a:pt x="1340" y="99"/>
                    <a:pt x="1340" y="99"/>
                  </a:cubicBezTo>
                  <a:cubicBezTo>
                    <a:pt x="1351" y="135"/>
                    <a:pt x="1351" y="135"/>
                    <a:pt x="1351" y="135"/>
                  </a:cubicBezTo>
                  <a:cubicBezTo>
                    <a:pt x="1387" y="135"/>
                    <a:pt x="1387" y="135"/>
                    <a:pt x="1387" y="135"/>
                  </a:cubicBezTo>
                  <a:cubicBezTo>
                    <a:pt x="1387" y="135"/>
                    <a:pt x="1393" y="139"/>
                    <a:pt x="1399" y="143"/>
                  </a:cubicBezTo>
                  <a:cubicBezTo>
                    <a:pt x="1408" y="234"/>
                    <a:pt x="1408" y="234"/>
                    <a:pt x="1408" y="234"/>
                  </a:cubicBezTo>
                  <a:cubicBezTo>
                    <a:pt x="1440" y="265"/>
                    <a:pt x="1440" y="265"/>
                    <a:pt x="1440" y="265"/>
                  </a:cubicBezTo>
                  <a:cubicBezTo>
                    <a:pt x="1513" y="271"/>
                    <a:pt x="1513" y="271"/>
                    <a:pt x="1513" y="271"/>
                  </a:cubicBezTo>
                  <a:cubicBezTo>
                    <a:pt x="1539" y="297"/>
                    <a:pt x="1539" y="297"/>
                    <a:pt x="1539" y="297"/>
                  </a:cubicBezTo>
                  <a:cubicBezTo>
                    <a:pt x="1570" y="302"/>
                    <a:pt x="1570" y="302"/>
                    <a:pt x="1570" y="302"/>
                  </a:cubicBezTo>
                  <a:cubicBezTo>
                    <a:pt x="1596" y="318"/>
                    <a:pt x="1596" y="318"/>
                    <a:pt x="1596" y="318"/>
                  </a:cubicBezTo>
                  <a:cubicBezTo>
                    <a:pt x="1596" y="354"/>
                    <a:pt x="1596" y="354"/>
                    <a:pt x="1596" y="354"/>
                  </a:cubicBezTo>
                  <a:lnTo>
                    <a:pt x="1560" y="36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5" name="นครพนม">
              <a:extLst>
                <a:ext uri="{FF2B5EF4-FFF2-40B4-BE49-F238E27FC236}">
                  <a16:creationId xmlns:a16="http://schemas.microsoft.com/office/drawing/2014/main" id="{B986B8A3-7A78-440C-8F43-7E8FE9010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076" y="1922445"/>
              <a:ext cx="292617" cy="464529"/>
            </a:xfrm>
            <a:custGeom>
              <a:avLst/>
              <a:gdLst>
                <a:gd name="T0" fmla="*/ 648 w 716"/>
                <a:gd name="T1" fmla="*/ 942 h 1137"/>
                <a:gd name="T2" fmla="*/ 680 w 716"/>
                <a:gd name="T3" fmla="*/ 1090 h 1137"/>
                <a:gd name="T4" fmla="*/ 653 w 716"/>
                <a:gd name="T5" fmla="*/ 1116 h 1137"/>
                <a:gd name="T6" fmla="*/ 616 w 716"/>
                <a:gd name="T7" fmla="*/ 1137 h 1137"/>
                <a:gd name="T8" fmla="*/ 553 w 716"/>
                <a:gd name="T9" fmla="*/ 1069 h 1137"/>
                <a:gd name="T10" fmla="*/ 444 w 716"/>
                <a:gd name="T11" fmla="*/ 1101 h 1137"/>
                <a:gd name="T12" fmla="*/ 371 w 716"/>
                <a:gd name="T13" fmla="*/ 1059 h 1137"/>
                <a:gd name="T14" fmla="*/ 298 w 716"/>
                <a:gd name="T15" fmla="*/ 1095 h 1137"/>
                <a:gd name="T16" fmla="*/ 229 w 716"/>
                <a:gd name="T17" fmla="*/ 1040 h 1137"/>
                <a:gd name="T18" fmla="*/ 282 w 716"/>
                <a:gd name="T19" fmla="*/ 1002 h 1137"/>
                <a:gd name="T20" fmla="*/ 329 w 716"/>
                <a:gd name="T21" fmla="*/ 948 h 1137"/>
                <a:gd name="T22" fmla="*/ 350 w 716"/>
                <a:gd name="T23" fmla="*/ 913 h 1137"/>
                <a:gd name="T24" fmla="*/ 334 w 716"/>
                <a:gd name="T25" fmla="*/ 850 h 1137"/>
                <a:gd name="T26" fmla="*/ 345 w 716"/>
                <a:gd name="T27" fmla="*/ 793 h 1137"/>
                <a:gd name="T28" fmla="*/ 386 w 716"/>
                <a:gd name="T29" fmla="*/ 704 h 1137"/>
                <a:gd name="T30" fmla="*/ 381 w 716"/>
                <a:gd name="T31" fmla="*/ 626 h 1137"/>
                <a:gd name="T32" fmla="*/ 381 w 716"/>
                <a:gd name="T33" fmla="*/ 553 h 1137"/>
                <a:gd name="T34" fmla="*/ 199 w 716"/>
                <a:gd name="T35" fmla="*/ 563 h 1137"/>
                <a:gd name="T36" fmla="*/ 141 w 716"/>
                <a:gd name="T37" fmla="*/ 579 h 1137"/>
                <a:gd name="T38" fmla="*/ 89 w 716"/>
                <a:gd name="T39" fmla="*/ 574 h 1137"/>
                <a:gd name="T40" fmla="*/ 21 w 716"/>
                <a:gd name="T41" fmla="*/ 501 h 1137"/>
                <a:gd name="T42" fmla="*/ 37 w 716"/>
                <a:gd name="T43" fmla="*/ 433 h 1137"/>
                <a:gd name="T44" fmla="*/ 42 w 716"/>
                <a:gd name="T45" fmla="*/ 381 h 1137"/>
                <a:gd name="T46" fmla="*/ 68 w 716"/>
                <a:gd name="T47" fmla="*/ 344 h 1137"/>
                <a:gd name="T48" fmla="*/ 73 w 716"/>
                <a:gd name="T49" fmla="*/ 282 h 1137"/>
                <a:gd name="T50" fmla="*/ 2 w 716"/>
                <a:gd name="T51" fmla="*/ 206 h 1137"/>
                <a:gd name="T52" fmla="*/ 0 w 716"/>
                <a:gd name="T53" fmla="*/ 151 h 1137"/>
                <a:gd name="T54" fmla="*/ 100 w 716"/>
                <a:gd name="T55" fmla="*/ 151 h 1137"/>
                <a:gd name="T56" fmla="*/ 110 w 716"/>
                <a:gd name="T57" fmla="*/ 26 h 1137"/>
                <a:gd name="T58" fmla="*/ 204 w 716"/>
                <a:gd name="T59" fmla="*/ 41 h 1137"/>
                <a:gd name="T60" fmla="*/ 324 w 716"/>
                <a:gd name="T61" fmla="*/ 194 h 1137"/>
                <a:gd name="T62" fmla="*/ 632 w 716"/>
                <a:gd name="T63" fmla="*/ 470 h 1137"/>
                <a:gd name="T64" fmla="*/ 716 w 716"/>
                <a:gd name="T65" fmla="*/ 797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6" h="1137">
                  <a:moveTo>
                    <a:pt x="716" y="799"/>
                  </a:moveTo>
                  <a:cubicBezTo>
                    <a:pt x="648" y="942"/>
                    <a:pt x="648" y="942"/>
                    <a:pt x="648" y="942"/>
                  </a:cubicBezTo>
                  <a:cubicBezTo>
                    <a:pt x="651" y="953"/>
                    <a:pt x="651" y="953"/>
                    <a:pt x="651" y="953"/>
                  </a:cubicBezTo>
                  <a:cubicBezTo>
                    <a:pt x="680" y="1090"/>
                    <a:pt x="680" y="1090"/>
                    <a:pt x="680" y="1090"/>
                  </a:cubicBezTo>
                  <a:cubicBezTo>
                    <a:pt x="652" y="1114"/>
                    <a:pt x="652" y="1114"/>
                    <a:pt x="652" y="1114"/>
                  </a:cubicBezTo>
                  <a:cubicBezTo>
                    <a:pt x="653" y="1116"/>
                    <a:pt x="653" y="1116"/>
                    <a:pt x="653" y="1116"/>
                  </a:cubicBezTo>
                  <a:cubicBezTo>
                    <a:pt x="637" y="1111"/>
                    <a:pt x="637" y="1111"/>
                    <a:pt x="637" y="1111"/>
                  </a:cubicBezTo>
                  <a:cubicBezTo>
                    <a:pt x="616" y="1137"/>
                    <a:pt x="616" y="1137"/>
                    <a:pt x="616" y="1137"/>
                  </a:cubicBezTo>
                  <a:cubicBezTo>
                    <a:pt x="579" y="1132"/>
                    <a:pt x="579" y="1132"/>
                    <a:pt x="579" y="1132"/>
                  </a:cubicBezTo>
                  <a:cubicBezTo>
                    <a:pt x="553" y="1069"/>
                    <a:pt x="553" y="1069"/>
                    <a:pt x="553" y="1069"/>
                  </a:cubicBezTo>
                  <a:cubicBezTo>
                    <a:pt x="491" y="1069"/>
                    <a:pt x="491" y="1069"/>
                    <a:pt x="491" y="1069"/>
                  </a:cubicBezTo>
                  <a:cubicBezTo>
                    <a:pt x="491" y="1069"/>
                    <a:pt x="454" y="1101"/>
                    <a:pt x="444" y="1101"/>
                  </a:cubicBezTo>
                  <a:cubicBezTo>
                    <a:pt x="433" y="1101"/>
                    <a:pt x="413" y="1069"/>
                    <a:pt x="413" y="1069"/>
                  </a:cubicBezTo>
                  <a:cubicBezTo>
                    <a:pt x="371" y="1059"/>
                    <a:pt x="371" y="1059"/>
                    <a:pt x="371" y="1059"/>
                  </a:cubicBezTo>
                  <a:cubicBezTo>
                    <a:pt x="334" y="1075"/>
                    <a:pt x="334" y="1075"/>
                    <a:pt x="334" y="1075"/>
                  </a:cubicBezTo>
                  <a:cubicBezTo>
                    <a:pt x="298" y="1095"/>
                    <a:pt x="298" y="1095"/>
                    <a:pt x="298" y="1095"/>
                  </a:cubicBezTo>
                  <a:cubicBezTo>
                    <a:pt x="246" y="1080"/>
                    <a:pt x="246" y="1080"/>
                    <a:pt x="246" y="1080"/>
                  </a:cubicBezTo>
                  <a:cubicBezTo>
                    <a:pt x="229" y="1040"/>
                    <a:pt x="229" y="1040"/>
                    <a:pt x="229" y="1040"/>
                  </a:cubicBezTo>
                  <a:cubicBezTo>
                    <a:pt x="230" y="1038"/>
                    <a:pt x="230" y="1038"/>
                    <a:pt x="230" y="1038"/>
                  </a:cubicBezTo>
                  <a:cubicBezTo>
                    <a:pt x="282" y="1002"/>
                    <a:pt x="282" y="1002"/>
                    <a:pt x="282" y="1002"/>
                  </a:cubicBezTo>
                  <a:cubicBezTo>
                    <a:pt x="287" y="970"/>
                    <a:pt x="287" y="970"/>
                    <a:pt x="287" y="970"/>
                  </a:cubicBezTo>
                  <a:cubicBezTo>
                    <a:pt x="329" y="948"/>
                    <a:pt x="329" y="948"/>
                    <a:pt x="329" y="948"/>
                  </a:cubicBezTo>
                  <a:cubicBezTo>
                    <a:pt x="345" y="939"/>
                    <a:pt x="345" y="939"/>
                    <a:pt x="345" y="939"/>
                  </a:cubicBezTo>
                  <a:cubicBezTo>
                    <a:pt x="350" y="913"/>
                    <a:pt x="350" y="913"/>
                    <a:pt x="350" y="913"/>
                  </a:cubicBezTo>
                  <a:cubicBezTo>
                    <a:pt x="319" y="887"/>
                    <a:pt x="319" y="887"/>
                    <a:pt x="319" y="887"/>
                  </a:cubicBezTo>
                  <a:cubicBezTo>
                    <a:pt x="334" y="850"/>
                    <a:pt x="334" y="850"/>
                    <a:pt x="334" y="850"/>
                  </a:cubicBezTo>
                  <a:cubicBezTo>
                    <a:pt x="366" y="824"/>
                    <a:pt x="366" y="824"/>
                    <a:pt x="366" y="824"/>
                  </a:cubicBezTo>
                  <a:cubicBezTo>
                    <a:pt x="345" y="793"/>
                    <a:pt x="345" y="793"/>
                    <a:pt x="345" y="793"/>
                  </a:cubicBezTo>
                  <a:cubicBezTo>
                    <a:pt x="386" y="751"/>
                    <a:pt x="386" y="751"/>
                    <a:pt x="386" y="751"/>
                  </a:cubicBezTo>
                  <a:cubicBezTo>
                    <a:pt x="386" y="704"/>
                    <a:pt x="386" y="704"/>
                    <a:pt x="386" y="704"/>
                  </a:cubicBezTo>
                  <a:cubicBezTo>
                    <a:pt x="366" y="683"/>
                    <a:pt x="366" y="683"/>
                    <a:pt x="366" y="683"/>
                  </a:cubicBezTo>
                  <a:cubicBezTo>
                    <a:pt x="381" y="626"/>
                    <a:pt x="381" y="626"/>
                    <a:pt x="381" y="626"/>
                  </a:cubicBezTo>
                  <a:cubicBezTo>
                    <a:pt x="366" y="600"/>
                    <a:pt x="366" y="600"/>
                    <a:pt x="366" y="600"/>
                  </a:cubicBezTo>
                  <a:cubicBezTo>
                    <a:pt x="381" y="553"/>
                    <a:pt x="381" y="553"/>
                    <a:pt x="381" y="553"/>
                  </a:cubicBezTo>
                  <a:cubicBezTo>
                    <a:pt x="256" y="548"/>
                    <a:pt x="256" y="548"/>
                    <a:pt x="256" y="548"/>
                  </a:cubicBezTo>
                  <a:cubicBezTo>
                    <a:pt x="256" y="548"/>
                    <a:pt x="209" y="563"/>
                    <a:pt x="199" y="563"/>
                  </a:cubicBezTo>
                  <a:cubicBezTo>
                    <a:pt x="188" y="563"/>
                    <a:pt x="162" y="548"/>
                    <a:pt x="162" y="548"/>
                  </a:cubicBezTo>
                  <a:cubicBezTo>
                    <a:pt x="141" y="579"/>
                    <a:pt x="141" y="579"/>
                    <a:pt x="141" y="579"/>
                  </a:cubicBezTo>
                  <a:cubicBezTo>
                    <a:pt x="115" y="584"/>
                    <a:pt x="115" y="584"/>
                    <a:pt x="115" y="584"/>
                  </a:cubicBezTo>
                  <a:cubicBezTo>
                    <a:pt x="89" y="574"/>
                    <a:pt x="89" y="574"/>
                    <a:pt x="89" y="574"/>
                  </a:cubicBezTo>
                  <a:cubicBezTo>
                    <a:pt x="58" y="579"/>
                    <a:pt x="58" y="579"/>
                    <a:pt x="58" y="579"/>
                  </a:cubicBezTo>
                  <a:cubicBezTo>
                    <a:pt x="21" y="501"/>
                    <a:pt x="21" y="501"/>
                    <a:pt x="21" y="501"/>
                  </a:cubicBezTo>
                  <a:cubicBezTo>
                    <a:pt x="37" y="470"/>
                    <a:pt x="37" y="470"/>
                    <a:pt x="37" y="470"/>
                  </a:cubicBezTo>
                  <a:cubicBezTo>
                    <a:pt x="37" y="433"/>
                    <a:pt x="37" y="433"/>
                    <a:pt x="37" y="433"/>
                  </a:cubicBezTo>
                  <a:cubicBezTo>
                    <a:pt x="58" y="417"/>
                    <a:pt x="58" y="417"/>
                    <a:pt x="58" y="417"/>
                  </a:cubicBezTo>
                  <a:cubicBezTo>
                    <a:pt x="42" y="381"/>
                    <a:pt x="42" y="381"/>
                    <a:pt x="42" y="381"/>
                  </a:cubicBezTo>
                  <a:cubicBezTo>
                    <a:pt x="42" y="344"/>
                    <a:pt x="42" y="344"/>
                    <a:pt x="42" y="344"/>
                  </a:cubicBezTo>
                  <a:cubicBezTo>
                    <a:pt x="68" y="344"/>
                    <a:pt x="68" y="344"/>
                    <a:pt x="68" y="344"/>
                  </a:cubicBezTo>
                  <a:cubicBezTo>
                    <a:pt x="73" y="324"/>
                    <a:pt x="73" y="324"/>
                    <a:pt x="73" y="324"/>
                  </a:cubicBezTo>
                  <a:cubicBezTo>
                    <a:pt x="73" y="282"/>
                    <a:pt x="73" y="282"/>
                    <a:pt x="73" y="282"/>
                  </a:cubicBezTo>
                  <a:cubicBezTo>
                    <a:pt x="47" y="235"/>
                    <a:pt x="47" y="235"/>
                    <a:pt x="47" y="235"/>
                  </a:cubicBezTo>
                  <a:cubicBezTo>
                    <a:pt x="2" y="206"/>
                    <a:pt x="2" y="206"/>
                    <a:pt x="2" y="206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37" y="94"/>
                    <a:pt x="42" y="94"/>
                  </a:cubicBezTo>
                  <a:cubicBezTo>
                    <a:pt x="47" y="94"/>
                    <a:pt x="100" y="151"/>
                    <a:pt x="100" y="151"/>
                  </a:cubicBezTo>
                  <a:cubicBezTo>
                    <a:pt x="100" y="151"/>
                    <a:pt x="131" y="115"/>
                    <a:pt x="131" y="99"/>
                  </a:cubicBezTo>
                  <a:cubicBezTo>
                    <a:pt x="131" y="84"/>
                    <a:pt x="110" y="26"/>
                    <a:pt x="110" y="26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204" y="41"/>
                    <a:pt x="204" y="41"/>
                    <a:pt x="204" y="41"/>
                  </a:cubicBezTo>
                  <a:cubicBezTo>
                    <a:pt x="215" y="73"/>
                    <a:pt x="246" y="161"/>
                    <a:pt x="252" y="158"/>
                  </a:cubicBezTo>
                  <a:cubicBezTo>
                    <a:pt x="260" y="154"/>
                    <a:pt x="324" y="194"/>
                    <a:pt x="324" y="194"/>
                  </a:cubicBezTo>
                  <a:cubicBezTo>
                    <a:pt x="416" y="338"/>
                    <a:pt x="416" y="338"/>
                    <a:pt x="416" y="338"/>
                  </a:cubicBezTo>
                  <a:cubicBezTo>
                    <a:pt x="632" y="470"/>
                    <a:pt x="632" y="470"/>
                    <a:pt x="632" y="470"/>
                  </a:cubicBezTo>
                  <a:cubicBezTo>
                    <a:pt x="632" y="470"/>
                    <a:pt x="700" y="566"/>
                    <a:pt x="708" y="574"/>
                  </a:cubicBezTo>
                  <a:cubicBezTo>
                    <a:pt x="716" y="582"/>
                    <a:pt x="716" y="781"/>
                    <a:pt x="716" y="797"/>
                  </a:cubicBezTo>
                  <a:cubicBezTo>
                    <a:pt x="716" y="798"/>
                    <a:pt x="716" y="798"/>
                    <a:pt x="716" y="799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6" name="ชัยภูมิ">
              <a:extLst>
                <a:ext uri="{FF2B5EF4-FFF2-40B4-BE49-F238E27FC236}">
                  <a16:creationId xmlns:a16="http://schemas.microsoft.com/office/drawing/2014/main" id="{E95DC2B6-6C22-471F-A8AF-9DDF5CCB2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100" y="2423551"/>
              <a:ext cx="407835" cy="495620"/>
            </a:xfrm>
            <a:custGeom>
              <a:avLst/>
              <a:gdLst>
                <a:gd name="T0" fmla="*/ 845 w 996"/>
                <a:gd name="T1" fmla="*/ 568 h 1215"/>
                <a:gd name="T2" fmla="*/ 887 w 996"/>
                <a:gd name="T3" fmla="*/ 615 h 1215"/>
                <a:gd name="T4" fmla="*/ 934 w 996"/>
                <a:gd name="T5" fmla="*/ 641 h 1215"/>
                <a:gd name="T6" fmla="*/ 918 w 996"/>
                <a:gd name="T7" fmla="*/ 704 h 1215"/>
                <a:gd name="T8" fmla="*/ 891 w 996"/>
                <a:gd name="T9" fmla="*/ 814 h 1215"/>
                <a:gd name="T10" fmla="*/ 819 w 996"/>
                <a:gd name="T11" fmla="*/ 871 h 1215"/>
                <a:gd name="T12" fmla="*/ 736 w 996"/>
                <a:gd name="T13" fmla="*/ 928 h 1215"/>
                <a:gd name="T14" fmla="*/ 621 w 996"/>
                <a:gd name="T15" fmla="*/ 1121 h 1215"/>
                <a:gd name="T16" fmla="*/ 517 w 996"/>
                <a:gd name="T17" fmla="*/ 1184 h 1215"/>
                <a:gd name="T18" fmla="*/ 412 w 996"/>
                <a:gd name="T19" fmla="*/ 1194 h 1215"/>
                <a:gd name="T20" fmla="*/ 313 w 996"/>
                <a:gd name="T21" fmla="*/ 1199 h 1215"/>
                <a:gd name="T22" fmla="*/ 170 w 996"/>
                <a:gd name="T23" fmla="*/ 1189 h 1215"/>
                <a:gd name="T24" fmla="*/ 162 w 996"/>
                <a:gd name="T25" fmla="*/ 1184 h 1215"/>
                <a:gd name="T26" fmla="*/ 84 w 996"/>
                <a:gd name="T27" fmla="*/ 1215 h 1215"/>
                <a:gd name="T28" fmla="*/ 47 w 996"/>
                <a:gd name="T29" fmla="*/ 1205 h 1215"/>
                <a:gd name="T30" fmla="*/ 26 w 996"/>
                <a:gd name="T31" fmla="*/ 1038 h 1215"/>
                <a:gd name="T32" fmla="*/ 52 w 996"/>
                <a:gd name="T33" fmla="*/ 876 h 1215"/>
                <a:gd name="T34" fmla="*/ 16 w 996"/>
                <a:gd name="T35" fmla="*/ 860 h 1215"/>
                <a:gd name="T36" fmla="*/ 13 w 996"/>
                <a:gd name="T37" fmla="*/ 769 h 1215"/>
                <a:gd name="T38" fmla="*/ 47 w 996"/>
                <a:gd name="T39" fmla="*/ 735 h 1215"/>
                <a:gd name="T40" fmla="*/ 58 w 996"/>
                <a:gd name="T41" fmla="*/ 673 h 1215"/>
                <a:gd name="T42" fmla="*/ 26 w 996"/>
                <a:gd name="T43" fmla="*/ 480 h 1215"/>
                <a:gd name="T44" fmla="*/ 47 w 996"/>
                <a:gd name="T45" fmla="*/ 318 h 1215"/>
                <a:gd name="T46" fmla="*/ 131 w 996"/>
                <a:gd name="T47" fmla="*/ 151 h 1215"/>
                <a:gd name="T48" fmla="*/ 151 w 996"/>
                <a:gd name="T49" fmla="*/ 99 h 1215"/>
                <a:gd name="T50" fmla="*/ 188 w 996"/>
                <a:gd name="T51" fmla="*/ 21 h 1215"/>
                <a:gd name="T52" fmla="*/ 266 w 996"/>
                <a:gd name="T53" fmla="*/ 21 h 1215"/>
                <a:gd name="T54" fmla="*/ 350 w 996"/>
                <a:gd name="T55" fmla="*/ 31 h 1215"/>
                <a:gd name="T56" fmla="*/ 376 w 996"/>
                <a:gd name="T57" fmla="*/ 26 h 1215"/>
                <a:gd name="T58" fmla="*/ 454 w 996"/>
                <a:gd name="T59" fmla="*/ 36 h 1215"/>
                <a:gd name="T60" fmla="*/ 548 w 996"/>
                <a:gd name="T61" fmla="*/ 52 h 1215"/>
                <a:gd name="T62" fmla="*/ 605 w 996"/>
                <a:gd name="T63" fmla="*/ 125 h 1215"/>
                <a:gd name="T64" fmla="*/ 663 w 996"/>
                <a:gd name="T65" fmla="*/ 188 h 1215"/>
                <a:gd name="T66" fmla="*/ 835 w 996"/>
                <a:gd name="T67" fmla="*/ 229 h 1215"/>
                <a:gd name="T68" fmla="*/ 913 w 996"/>
                <a:gd name="T69" fmla="*/ 229 h 1215"/>
                <a:gd name="T70" fmla="*/ 996 w 996"/>
                <a:gd name="T71" fmla="*/ 281 h 1215"/>
                <a:gd name="T72" fmla="*/ 903 w 996"/>
                <a:gd name="T73" fmla="*/ 485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6" h="1215">
                  <a:moveTo>
                    <a:pt x="903" y="485"/>
                  </a:moveTo>
                  <a:cubicBezTo>
                    <a:pt x="897" y="490"/>
                    <a:pt x="845" y="568"/>
                    <a:pt x="845" y="568"/>
                  </a:cubicBezTo>
                  <a:cubicBezTo>
                    <a:pt x="850" y="594"/>
                    <a:pt x="850" y="594"/>
                    <a:pt x="850" y="594"/>
                  </a:cubicBezTo>
                  <a:cubicBezTo>
                    <a:pt x="887" y="615"/>
                    <a:pt x="887" y="615"/>
                    <a:pt x="887" y="615"/>
                  </a:cubicBezTo>
                  <a:cubicBezTo>
                    <a:pt x="908" y="615"/>
                    <a:pt x="908" y="615"/>
                    <a:pt x="908" y="615"/>
                  </a:cubicBezTo>
                  <a:cubicBezTo>
                    <a:pt x="934" y="641"/>
                    <a:pt x="934" y="641"/>
                    <a:pt x="934" y="641"/>
                  </a:cubicBezTo>
                  <a:cubicBezTo>
                    <a:pt x="929" y="662"/>
                    <a:pt x="929" y="662"/>
                    <a:pt x="929" y="662"/>
                  </a:cubicBezTo>
                  <a:cubicBezTo>
                    <a:pt x="918" y="704"/>
                    <a:pt x="918" y="704"/>
                    <a:pt x="918" y="704"/>
                  </a:cubicBezTo>
                  <a:cubicBezTo>
                    <a:pt x="876" y="777"/>
                    <a:pt x="876" y="777"/>
                    <a:pt x="876" y="777"/>
                  </a:cubicBezTo>
                  <a:cubicBezTo>
                    <a:pt x="891" y="814"/>
                    <a:pt x="891" y="814"/>
                    <a:pt x="891" y="814"/>
                  </a:cubicBezTo>
                  <a:cubicBezTo>
                    <a:pt x="845" y="829"/>
                    <a:pt x="845" y="829"/>
                    <a:pt x="845" y="829"/>
                  </a:cubicBezTo>
                  <a:cubicBezTo>
                    <a:pt x="819" y="871"/>
                    <a:pt x="819" y="871"/>
                    <a:pt x="819" y="871"/>
                  </a:cubicBezTo>
                  <a:cubicBezTo>
                    <a:pt x="736" y="871"/>
                    <a:pt x="736" y="871"/>
                    <a:pt x="736" y="871"/>
                  </a:cubicBezTo>
                  <a:cubicBezTo>
                    <a:pt x="736" y="928"/>
                    <a:pt x="736" y="928"/>
                    <a:pt x="736" y="928"/>
                  </a:cubicBezTo>
                  <a:cubicBezTo>
                    <a:pt x="663" y="996"/>
                    <a:pt x="663" y="996"/>
                    <a:pt x="663" y="996"/>
                  </a:cubicBezTo>
                  <a:cubicBezTo>
                    <a:pt x="621" y="1121"/>
                    <a:pt x="621" y="1121"/>
                    <a:pt x="621" y="1121"/>
                  </a:cubicBezTo>
                  <a:cubicBezTo>
                    <a:pt x="532" y="1147"/>
                    <a:pt x="532" y="1147"/>
                    <a:pt x="532" y="1147"/>
                  </a:cubicBezTo>
                  <a:cubicBezTo>
                    <a:pt x="517" y="1184"/>
                    <a:pt x="517" y="1184"/>
                    <a:pt x="517" y="1184"/>
                  </a:cubicBezTo>
                  <a:cubicBezTo>
                    <a:pt x="464" y="1194"/>
                    <a:pt x="464" y="1194"/>
                    <a:pt x="464" y="1194"/>
                  </a:cubicBezTo>
                  <a:cubicBezTo>
                    <a:pt x="412" y="1194"/>
                    <a:pt x="412" y="1194"/>
                    <a:pt x="412" y="1194"/>
                  </a:cubicBezTo>
                  <a:cubicBezTo>
                    <a:pt x="376" y="1215"/>
                    <a:pt x="376" y="1215"/>
                    <a:pt x="376" y="1215"/>
                  </a:cubicBezTo>
                  <a:cubicBezTo>
                    <a:pt x="313" y="1199"/>
                    <a:pt x="313" y="1199"/>
                    <a:pt x="313" y="1199"/>
                  </a:cubicBezTo>
                  <a:cubicBezTo>
                    <a:pt x="214" y="1215"/>
                    <a:pt x="214" y="1215"/>
                    <a:pt x="214" y="1215"/>
                  </a:cubicBezTo>
                  <a:cubicBezTo>
                    <a:pt x="170" y="1189"/>
                    <a:pt x="170" y="1189"/>
                    <a:pt x="170" y="1189"/>
                  </a:cubicBezTo>
                  <a:cubicBezTo>
                    <a:pt x="170" y="1189"/>
                    <a:pt x="170" y="1189"/>
                    <a:pt x="170" y="1189"/>
                  </a:cubicBezTo>
                  <a:cubicBezTo>
                    <a:pt x="162" y="1184"/>
                    <a:pt x="162" y="1184"/>
                    <a:pt x="162" y="1184"/>
                  </a:cubicBezTo>
                  <a:cubicBezTo>
                    <a:pt x="141" y="1184"/>
                    <a:pt x="141" y="1184"/>
                    <a:pt x="141" y="1184"/>
                  </a:cubicBezTo>
                  <a:cubicBezTo>
                    <a:pt x="84" y="1215"/>
                    <a:pt x="84" y="1215"/>
                    <a:pt x="84" y="1215"/>
                  </a:cubicBezTo>
                  <a:cubicBezTo>
                    <a:pt x="65" y="1210"/>
                    <a:pt x="65" y="1210"/>
                    <a:pt x="65" y="1210"/>
                  </a:cubicBezTo>
                  <a:cubicBezTo>
                    <a:pt x="47" y="1205"/>
                    <a:pt x="47" y="1205"/>
                    <a:pt x="47" y="1205"/>
                  </a:cubicBezTo>
                  <a:cubicBezTo>
                    <a:pt x="47" y="1100"/>
                    <a:pt x="47" y="1100"/>
                    <a:pt x="47" y="1100"/>
                  </a:cubicBezTo>
                  <a:cubicBezTo>
                    <a:pt x="26" y="1038"/>
                    <a:pt x="26" y="1038"/>
                    <a:pt x="26" y="1038"/>
                  </a:cubicBezTo>
                  <a:cubicBezTo>
                    <a:pt x="63" y="933"/>
                    <a:pt x="63" y="933"/>
                    <a:pt x="63" y="933"/>
                  </a:cubicBezTo>
                  <a:cubicBezTo>
                    <a:pt x="52" y="876"/>
                    <a:pt x="52" y="876"/>
                    <a:pt x="52" y="876"/>
                  </a:cubicBezTo>
                  <a:cubicBezTo>
                    <a:pt x="14" y="873"/>
                    <a:pt x="14" y="873"/>
                    <a:pt x="14" y="873"/>
                  </a:cubicBezTo>
                  <a:cubicBezTo>
                    <a:pt x="16" y="860"/>
                    <a:pt x="16" y="860"/>
                    <a:pt x="16" y="860"/>
                  </a:cubicBezTo>
                  <a:cubicBezTo>
                    <a:pt x="0" y="808"/>
                    <a:pt x="0" y="808"/>
                    <a:pt x="0" y="808"/>
                  </a:cubicBezTo>
                  <a:cubicBezTo>
                    <a:pt x="13" y="769"/>
                    <a:pt x="13" y="769"/>
                    <a:pt x="13" y="769"/>
                  </a:cubicBezTo>
                  <a:cubicBezTo>
                    <a:pt x="16" y="761"/>
                    <a:pt x="16" y="761"/>
                    <a:pt x="16" y="761"/>
                  </a:cubicBezTo>
                  <a:cubicBezTo>
                    <a:pt x="47" y="735"/>
                    <a:pt x="47" y="735"/>
                    <a:pt x="47" y="735"/>
                  </a:cubicBezTo>
                  <a:cubicBezTo>
                    <a:pt x="47" y="699"/>
                    <a:pt x="47" y="699"/>
                    <a:pt x="47" y="699"/>
                  </a:cubicBezTo>
                  <a:cubicBezTo>
                    <a:pt x="58" y="673"/>
                    <a:pt x="58" y="673"/>
                    <a:pt x="58" y="673"/>
                  </a:cubicBezTo>
                  <a:cubicBezTo>
                    <a:pt x="0" y="620"/>
                    <a:pt x="0" y="620"/>
                    <a:pt x="0" y="620"/>
                  </a:cubicBezTo>
                  <a:cubicBezTo>
                    <a:pt x="26" y="480"/>
                    <a:pt x="26" y="480"/>
                    <a:pt x="26" y="480"/>
                  </a:cubicBezTo>
                  <a:cubicBezTo>
                    <a:pt x="21" y="396"/>
                    <a:pt x="21" y="396"/>
                    <a:pt x="21" y="396"/>
                  </a:cubicBezTo>
                  <a:cubicBezTo>
                    <a:pt x="47" y="318"/>
                    <a:pt x="47" y="318"/>
                    <a:pt x="47" y="318"/>
                  </a:cubicBezTo>
                  <a:cubicBezTo>
                    <a:pt x="136" y="198"/>
                    <a:pt x="136" y="198"/>
                    <a:pt x="136" y="198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62" y="135"/>
                    <a:pt x="162" y="135"/>
                    <a:pt x="162" y="135"/>
                  </a:cubicBezTo>
                  <a:cubicBezTo>
                    <a:pt x="151" y="99"/>
                    <a:pt x="151" y="99"/>
                    <a:pt x="151" y="99"/>
                  </a:cubicBezTo>
                  <a:cubicBezTo>
                    <a:pt x="167" y="73"/>
                    <a:pt x="167" y="73"/>
                    <a:pt x="167" y="73"/>
                  </a:cubicBezTo>
                  <a:cubicBezTo>
                    <a:pt x="188" y="21"/>
                    <a:pt x="188" y="21"/>
                    <a:pt x="188" y="21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66" y="21"/>
                    <a:pt x="266" y="21"/>
                    <a:pt x="266" y="21"/>
                  </a:cubicBezTo>
                  <a:cubicBezTo>
                    <a:pt x="318" y="10"/>
                    <a:pt x="318" y="10"/>
                    <a:pt x="318" y="10"/>
                  </a:cubicBezTo>
                  <a:cubicBezTo>
                    <a:pt x="350" y="31"/>
                    <a:pt x="350" y="31"/>
                    <a:pt x="350" y="31"/>
                  </a:cubicBezTo>
                  <a:cubicBezTo>
                    <a:pt x="379" y="21"/>
                    <a:pt x="379" y="21"/>
                    <a:pt x="379" y="21"/>
                  </a:cubicBezTo>
                  <a:cubicBezTo>
                    <a:pt x="376" y="26"/>
                    <a:pt x="376" y="26"/>
                    <a:pt x="376" y="26"/>
                  </a:cubicBezTo>
                  <a:cubicBezTo>
                    <a:pt x="381" y="52"/>
                    <a:pt x="381" y="52"/>
                    <a:pt x="381" y="52"/>
                  </a:cubicBezTo>
                  <a:cubicBezTo>
                    <a:pt x="454" y="36"/>
                    <a:pt x="454" y="36"/>
                    <a:pt x="454" y="36"/>
                  </a:cubicBezTo>
                  <a:cubicBezTo>
                    <a:pt x="511" y="57"/>
                    <a:pt x="511" y="57"/>
                    <a:pt x="511" y="57"/>
                  </a:cubicBezTo>
                  <a:cubicBezTo>
                    <a:pt x="548" y="52"/>
                    <a:pt x="548" y="52"/>
                    <a:pt x="548" y="52"/>
                  </a:cubicBezTo>
                  <a:cubicBezTo>
                    <a:pt x="574" y="104"/>
                    <a:pt x="574" y="104"/>
                    <a:pt x="574" y="104"/>
                  </a:cubicBezTo>
                  <a:cubicBezTo>
                    <a:pt x="605" y="125"/>
                    <a:pt x="605" y="125"/>
                    <a:pt x="605" y="125"/>
                  </a:cubicBezTo>
                  <a:cubicBezTo>
                    <a:pt x="610" y="156"/>
                    <a:pt x="610" y="156"/>
                    <a:pt x="610" y="156"/>
                  </a:cubicBezTo>
                  <a:cubicBezTo>
                    <a:pt x="663" y="188"/>
                    <a:pt x="663" y="188"/>
                    <a:pt x="663" y="188"/>
                  </a:cubicBezTo>
                  <a:cubicBezTo>
                    <a:pt x="767" y="177"/>
                    <a:pt x="767" y="177"/>
                    <a:pt x="767" y="177"/>
                  </a:cubicBezTo>
                  <a:cubicBezTo>
                    <a:pt x="835" y="229"/>
                    <a:pt x="835" y="229"/>
                    <a:pt x="835" y="229"/>
                  </a:cubicBezTo>
                  <a:cubicBezTo>
                    <a:pt x="887" y="219"/>
                    <a:pt x="887" y="219"/>
                    <a:pt x="887" y="219"/>
                  </a:cubicBezTo>
                  <a:cubicBezTo>
                    <a:pt x="913" y="229"/>
                    <a:pt x="913" y="229"/>
                    <a:pt x="913" y="229"/>
                  </a:cubicBezTo>
                  <a:cubicBezTo>
                    <a:pt x="944" y="229"/>
                    <a:pt x="944" y="229"/>
                    <a:pt x="944" y="229"/>
                  </a:cubicBezTo>
                  <a:cubicBezTo>
                    <a:pt x="996" y="281"/>
                    <a:pt x="996" y="281"/>
                    <a:pt x="996" y="281"/>
                  </a:cubicBezTo>
                  <a:cubicBezTo>
                    <a:pt x="965" y="412"/>
                    <a:pt x="965" y="412"/>
                    <a:pt x="965" y="412"/>
                  </a:cubicBezTo>
                  <a:cubicBezTo>
                    <a:pt x="965" y="412"/>
                    <a:pt x="908" y="480"/>
                    <a:pt x="903" y="485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7" name="ขอนแก่น">
              <a:extLst>
                <a:ext uri="{FF2B5EF4-FFF2-40B4-BE49-F238E27FC236}">
                  <a16:creationId xmlns:a16="http://schemas.microsoft.com/office/drawing/2014/main" id="{F4153209-E8F2-42F2-940B-02CC18D94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723" y="2280901"/>
              <a:ext cx="513908" cy="544998"/>
            </a:xfrm>
            <a:custGeom>
              <a:avLst/>
              <a:gdLst>
                <a:gd name="T0" fmla="*/ 1231 w 1257"/>
                <a:gd name="T1" fmla="*/ 303 h 1336"/>
                <a:gd name="T2" fmla="*/ 1236 w 1257"/>
                <a:gd name="T3" fmla="*/ 402 h 1336"/>
                <a:gd name="T4" fmla="*/ 1231 w 1257"/>
                <a:gd name="T5" fmla="*/ 428 h 1336"/>
                <a:gd name="T6" fmla="*/ 1163 w 1257"/>
                <a:gd name="T7" fmla="*/ 527 h 1336"/>
                <a:gd name="T8" fmla="*/ 1121 w 1257"/>
                <a:gd name="T9" fmla="*/ 579 h 1336"/>
                <a:gd name="T10" fmla="*/ 1069 w 1257"/>
                <a:gd name="T11" fmla="*/ 574 h 1336"/>
                <a:gd name="T12" fmla="*/ 1027 w 1257"/>
                <a:gd name="T13" fmla="*/ 600 h 1336"/>
                <a:gd name="T14" fmla="*/ 1017 w 1257"/>
                <a:gd name="T15" fmla="*/ 694 h 1336"/>
                <a:gd name="T16" fmla="*/ 965 w 1257"/>
                <a:gd name="T17" fmla="*/ 845 h 1336"/>
                <a:gd name="T18" fmla="*/ 970 w 1257"/>
                <a:gd name="T19" fmla="*/ 929 h 1336"/>
                <a:gd name="T20" fmla="*/ 1006 w 1257"/>
                <a:gd name="T21" fmla="*/ 1059 h 1336"/>
                <a:gd name="T22" fmla="*/ 1038 w 1257"/>
                <a:gd name="T23" fmla="*/ 1190 h 1336"/>
                <a:gd name="T24" fmla="*/ 1001 w 1257"/>
                <a:gd name="T25" fmla="*/ 1195 h 1336"/>
                <a:gd name="T26" fmla="*/ 986 w 1257"/>
                <a:gd name="T27" fmla="*/ 1315 h 1336"/>
                <a:gd name="T28" fmla="*/ 898 w 1257"/>
                <a:gd name="T29" fmla="*/ 1307 h 1336"/>
                <a:gd name="T30" fmla="*/ 850 w 1257"/>
                <a:gd name="T31" fmla="*/ 1299 h 1336"/>
                <a:gd name="T32" fmla="*/ 808 w 1257"/>
                <a:gd name="T33" fmla="*/ 1242 h 1336"/>
                <a:gd name="T34" fmla="*/ 746 w 1257"/>
                <a:gd name="T35" fmla="*/ 1257 h 1336"/>
                <a:gd name="T36" fmla="*/ 662 w 1257"/>
                <a:gd name="T37" fmla="*/ 1236 h 1336"/>
                <a:gd name="T38" fmla="*/ 573 w 1257"/>
                <a:gd name="T39" fmla="*/ 1273 h 1336"/>
                <a:gd name="T40" fmla="*/ 542 w 1257"/>
                <a:gd name="T41" fmla="*/ 1236 h 1336"/>
                <a:gd name="T42" fmla="*/ 500 w 1257"/>
                <a:gd name="T43" fmla="*/ 1127 h 1336"/>
                <a:gd name="T44" fmla="*/ 553 w 1257"/>
                <a:gd name="T45" fmla="*/ 1012 h 1336"/>
                <a:gd name="T46" fmla="*/ 532 w 1257"/>
                <a:gd name="T47" fmla="*/ 965 h 1336"/>
                <a:gd name="T48" fmla="*/ 474 w 1257"/>
                <a:gd name="T49" fmla="*/ 944 h 1336"/>
                <a:gd name="T50" fmla="*/ 527 w 1257"/>
                <a:gd name="T51" fmla="*/ 835 h 1336"/>
                <a:gd name="T52" fmla="*/ 620 w 1257"/>
                <a:gd name="T53" fmla="*/ 631 h 1336"/>
                <a:gd name="T54" fmla="*/ 537 w 1257"/>
                <a:gd name="T55" fmla="*/ 579 h 1336"/>
                <a:gd name="T56" fmla="*/ 459 w 1257"/>
                <a:gd name="T57" fmla="*/ 579 h 1336"/>
                <a:gd name="T58" fmla="*/ 287 w 1257"/>
                <a:gd name="T59" fmla="*/ 538 h 1336"/>
                <a:gd name="T60" fmla="*/ 229 w 1257"/>
                <a:gd name="T61" fmla="*/ 475 h 1336"/>
                <a:gd name="T62" fmla="*/ 172 w 1257"/>
                <a:gd name="T63" fmla="*/ 402 h 1336"/>
                <a:gd name="T64" fmla="*/ 78 w 1257"/>
                <a:gd name="T65" fmla="*/ 386 h 1336"/>
                <a:gd name="T66" fmla="*/ 0 w 1257"/>
                <a:gd name="T67" fmla="*/ 376 h 1336"/>
                <a:gd name="T68" fmla="*/ 26 w 1257"/>
                <a:gd name="T69" fmla="*/ 336 h 1336"/>
                <a:gd name="T70" fmla="*/ 34 w 1257"/>
                <a:gd name="T71" fmla="*/ 287 h 1336"/>
                <a:gd name="T72" fmla="*/ 75 w 1257"/>
                <a:gd name="T73" fmla="*/ 269 h 1336"/>
                <a:gd name="T74" fmla="*/ 79 w 1257"/>
                <a:gd name="T75" fmla="*/ 267 h 1336"/>
                <a:gd name="T76" fmla="*/ 84 w 1257"/>
                <a:gd name="T77" fmla="*/ 264 h 1336"/>
                <a:gd name="T78" fmla="*/ 94 w 1257"/>
                <a:gd name="T79" fmla="*/ 258 h 1336"/>
                <a:gd name="T80" fmla="*/ 105 w 1257"/>
                <a:gd name="T81" fmla="*/ 252 h 1336"/>
                <a:gd name="T82" fmla="*/ 113 w 1257"/>
                <a:gd name="T83" fmla="*/ 248 h 1336"/>
                <a:gd name="T84" fmla="*/ 118 w 1257"/>
                <a:gd name="T85" fmla="*/ 245 h 1336"/>
                <a:gd name="T86" fmla="*/ 133 w 1257"/>
                <a:gd name="T87" fmla="*/ 236 h 1336"/>
                <a:gd name="T88" fmla="*/ 214 w 1257"/>
                <a:gd name="T89" fmla="*/ 214 h 1336"/>
                <a:gd name="T90" fmla="*/ 313 w 1257"/>
                <a:gd name="T91" fmla="*/ 172 h 1336"/>
                <a:gd name="T92" fmla="*/ 443 w 1257"/>
                <a:gd name="T93" fmla="*/ 172 h 1336"/>
                <a:gd name="T94" fmla="*/ 511 w 1257"/>
                <a:gd name="T95" fmla="*/ 204 h 1336"/>
                <a:gd name="T96" fmla="*/ 568 w 1257"/>
                <a:gd name="T97" fmla="*/ 240 h 1336"/>
                <a:gd name="T98" fmla="*/ 652 w 1257"/>
                <a:gd name="T99" fmla="*/ 245 h 1336"/>
                <a:gd name="T100" fmla="*/ 819 w 1257"/>
                <a:gd name="T101" fmla="*/ 115 h 1336"/>
                <a:gd name="T102" fmla="*/ 813 w 1257"/>
                <a:gd name="T103" fmla="*/ 84 h 1336"/>
                <a:gd name="T104" fmla="*/ 839 w 1257"/>
                <a:gd name="T105" fmla="*/ 0 h 1336"/>
                <a:gd name="T106" fmla="*/ 923 w 1257"/>
                <a:gd name="T107" fmla="*/ 63 h 1336"/>
                <a:gd name="T108" fmla="*/ 939 w 1257"/>
                <a:gd name="T109" fmla="*/ 120 h 1336"/>
                <a:gd name="T110" fmla="*/ 970 w 1257"/>
                <a:gd name="T111" fmla="*/ 193 h 1336"/>
                <a:gd name="T112" fmla="*/ 1017 w 1257"/>
                <a:gd name="T113" fmla="*/ 214 h 1336"/>
                <a:gd name="T114" fmla="*/ 1189 w 1257"/>
                <a:gd name="T115" fmla="*/ 157 h 1336"/>
                <a:gd name="T116" fmla="*/ 1210 w 1257"/>
                <a:gd name="T117" fmla="*/ 172 h 1336"/>
                <a:gd name="T118" fmla="*/ 1194 w 1257"/>
                <a:gd name="T119" fmla="*/ 240 h 1336"/>
                <a:gd name="T120" fmla="*/ 1241 w 1257"/>
                <a:gd name="T121" fmla="*/ 199 h 1336"/>
                <a:gd name="T122" fmla="*/ 1257 w 1257"/>
                <a:gd name="T123" fmla="*/ 272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7" h="1336">
                  <a:moveTo>
                    <a:pt x="1257" y="272"/>
                  </a:moveTo>
                  <a:cubicBezTo>
                    <a:pt x="1231" y="303"/>
                    <a:pt x="1231" y="303"/>
                    <a:pt x="1231" y="303"/>
                  </a:cubicBezTo>
                  <a:cubicBezTo>
                    <a:pt x="1233" y="343"/>
                    <a:pt x="1233" y="343"/>
                    <a:pt x="1233" y="343"/>
                  </a:cubicBezTo>
                  <a:cubicBezTo>
                    <a:pt x="1236" y="402"/>
                    <a:pt x="1236" y="402"/>
                    <a:pt x="1236" y="402"/>
                  </a:cubicBezTo>
                  <a:cubicBezTo>
                    <a:pt x="1237" y="402"/>
                    <a:pt x="1237" y="402"/>
                    <a:pt x="1237" y="402"/>
                  </a:cubicBezTo>
                  <a:cubicBezTo>
                    <a:pt x="1231" y="428"/>
                    <a:pt x="1231" y="428"/>
                    <a:pt x="1231" y="428"/>
                  </a:cubicBezTo>
                  <a:cubicBezTo>
                    <a:pt x="1199" y="485"/>
                    <a:pt x="1199" y="485"/>
                    <a:pt x="1199" y="485"/>
                  </a:cubicBezTo>
                  <a:cubicBezTo>
                    <a:pt x="1199" y="485"/>
                    <a:pt x="1168" y="527"/>
                    <a:pt x="1163" y="527"/>
                  </a:cubicBezTo>
                  <a:cubicBezTo>
                    <a:pt x="1158" y="527"/>
                    <a:pt x="1132" y="532"/>
                    <a:pt x="1132" y="532"/>
                  </a:cubicBezTo>
                  <a:cubicBezTo>
                    <a:pt x="1121" y="579"/>
                    <a:pt x="1121" y="579"/>
                    <a:pt x="1121" y="579"/>
                  </a:cubicBezTo>
                  <a:cubicBezTo>
                    <a:pt x="1095" y="600"/>
                    <a:pt x="1095" y="600"/>
                    <a:pt x="1095" y="600"/>
                  </a:cubicBezTo>
                  <a:cubicBezTo>
                    <a:pt x="1069" y="574"/>
                    <a:pt x="1069" y="574"/>
                    <a:pt x="1069" y="574"/>
                  </a:cubicBezTo>
                  <a:cubicBezTo>
                    <a:pt x="1048" y="569"/>
                    <a:pt x="1048" y="569"/>
                    <a:pt x="1048" y="569"/>
                  </a:cubicBezTo>
                  <a:cubicBezTo>
                    <a:pt x="1027" y="600"/>
                    <a:pt x="1027" y="600"/>
                    <a:pt x="1027" y="600"/>
                  </a:cubicBezTo>
                  <a:cubicBezTo>
                    <a:pt x="1038" y="637"/>
                    <a:pt x="1038" y="637"/>
                    <a:pt x="1038" y="637"/>
                  </a:cubicBezTo>
                  <a:cubicBezTo>
                    <a:pt x="1017" y="694"/>
                    <a:pt x="1017" y="694"/>
                    <a:pt x="1017" y="694"/>
                  </a:cubicBezTo>
                  <a:cubicBezTo>
                    <a:pt x="965" y="741"/>
                    <a:pt x="965" y="741"/>
                    <a:pt x="965" y="741"/>
                  </a:cubicBezTo>
                  <a:cubicBezTo>
                    <a:pt x="965" y="845"/>
                    <a:pt x="965" y="845"/>
                    <a:pt x="965" y="845"/>
                  </a:cubicBezTo>
                  <a:cubicBezTo>
                    <a:pt x="986" y="877"/>
                    <a:pt x="986" y="877"/>
                    <a:pt x="986" y="877"/>
                  </a:cubicBezTo>
                  <a:cubicBezTo>
                    <a:pt x="970" y="929"/>
                    <a:pt x="970" y="929"/>
                    <a:pt x="970" y="929"/>
                  </a:cubicBezTo>
                  <a:cubicBezTo>
                    <a:pt x="1027" y="1007"/>
                    <a:pt x="1027" y="1007"/>
                    <a:pt x="1027" y="1007"/>
                  </a:cubicBezTo>
                  <a:cubicBezTo>
                    <a:pt x="1006" y="1059"/>
                    <a:pt x="1006" y="1059"/>
                    <a:pt x="1006" y="1059"/>
                  </a:cubicBezTo>
                  <a:cubicBezTo>
                    <a:pt x="1038" y="1106"/>
                    <a:pt x="1038" y="1106"/>
                    <a:pt x="1038" y="1106"/>
                  </a:cubicBezTo>
                  <a:cubicBezTo>
                    <a:pt x="1038" y="1190"/>
                    <a:pt x="1038" y="1190"/>
                    <a:pt x="1038" y="1190"/>
                  </a:cubicBezTo>
                  <a:cubicBezTo>
                    <a:pt x="1036" y="1190"/>
                    <a:pt x="1036" y="1190"/>
                    <a:pt x="1036" y="1190"/>
                  </a:cubicBezTo>
                  <a:cubicBezTo>
                    <a:pt x="1001" y="1195"/>
                    <a:pt x="1001" y="1195"/>
                    <a:pt x="1001" y="1195"/>
                  </a:cubicBezTo>
                  <a:cubicBezTo>
                    <a:pt x="988" y="1295"/>
                    <a:pt x="988" y="1295"/>
                    <a:pt x="988" y="1295"/>
                  </a:cubicBezTo>
                  <a:cubicBezTo>
                    <a:pt x="986" y="1315"/>
                    <a:pt x="986" y="1315"/>
                    <a:pt x="986" y="1315"/>
                  </a:cubicBezTo>
                  <a:cubicBezTo>
                    <a:pt x="986" y="1315"/>
                    <a:pt x="933" y="1336"/>
                    <a:pt x="928" y="1330"/>
                  </a:cubicBezTo>
                  <a:cubicBezTo>
                    <a:pt x="925" y="1327"/>
                    <a:pt x="909" y="1316"/>
                    <a:pt x="898" y="1307"/>
                  </a:cubicBezTo>
                  <a:cubicBezTo>
                    <a:pt x="892" y="1303"/>
                    <a:pt x="886" y="1299"/>
                    <a:pt x="886" y="1299"/>
                  </a:cubicBezTo>
                  <a:cubicBezTo>
                    <a:pt x="850" y="1299"/>
                    <a:pt x="850" y="1299"/>
                    <a:pt x="850" y="1299"/>
                  </a:cubicBezTo>
                  <a:cubicBezTo>
                    <a:pt x="839" y="1263"/>
                    <a:pt x="839" y="1263"/>
                    <a:pt x="839" y="1263"/>
                  </a:cubicBezTo>
                  <a:cubicBezTo>
                    <a:pt x="808" y="1242"/>
                    <a:pt x="808" y="1242"/>
                    <a:pt x="808" y="1242"/>
                  </a:cubicBezTo>
                  <a:cubicBezTo>
                    <a:pt x="766" y="1242"/>
                    <a:pt x="766" y="1242"/>
                    <a:pt x="766" y="1242"/>
                  </a:cubicBezTo>
                  <a:cubicBezTo>
                    <a:pt x="746" y="1257"/>
                    <a:pt x="746" y="1257"/>
                    <a:pt x="746" y="1257"/>
                  </a:cubicBezTo>
                  <a:cubicBezTo>
                    <a:pt x="688" y="1252"/>
                    <a:pt x="688" y="1252"/>
                    <a:pt x="688" y="1252"/>
                  </a:cubicBezTo>
                  <a:cubicBezTo>
                    <a:pt x="662" y="1236"/>
                    <a:pt x="662" y="1236"/>
                    <a:pt x="662" y="1236"/>
                  </a:cubicBezTo>
                  <a:cubicBezTo>
                    <a:pt x="636" y="1257"/>
                    <a:pt x="636" y="1257"/>
                    <a:pt x="636" y="1257"/>
                  </a:cubicBezTo>
                  <a:cubicBezTo>
                    <a:pt x="573" y="1273"/>
                    <a:pt x="573" y="1273"/>
                    <a:pt x="573" y="1273"/>
                  </a:cubicBezTo>
                  <a:cubicBezTo>
                    <a:pt x="563" y="1247"/>
                    <a:pt x="563" y="1247"/>
                    <a:pt x="563" y="1247"/>
                  </a:cubicBezTo>
                  <a:cubicBezTo>
                    <a:pt x="542" y="1236"/>
                    <a:pt x="542" y="1236"/>
                    <a:pt x="542" y="1236"/>
                  </a:cubicBezTo>
                  <a:cubicBezTo>
                    <a:pt x="515" y="1164"/>
                    <a:pt x="515" y="1164"/>
                    <a:pt x="515" y="1164"/>
                  </a:cubicBezTo>
                  <a:cubicBezTo>
                    <a:pt x="500" y="1127"/>
                    <a:pt x="500" y="1127"/>
                    <a:pt x="500" y="1127"/>
                  </a:cubicBezTo>
                  <a:cubicBezTo>
                    <a:pt x="542" y="1054"/>
                    <a:pt x="542" y="1054"/>
                    <a:pt x="542" y="1054"/>
                  </a:cubicBezTo>
                  <a:cubicBezTo>
                    <a:pt x="553" y="1012"/>
                    <a:pt x="553" y="1012"/>
                    <a:pt x="553" y="1012"/>
                  </a:cubicBezTo>
                  <a:cubicBezTo>
                    <a:pt x="558" y="991"/>
                    <a:pt x="558" y="991"/>
                    <a:pt x="558" y="991"/>
                  </a:cubicBezTo>
                  <a:cubicBezTo>
                    <a:pt x="532" y="965"/>
                    <a:pt x="532" y="965"/>
                    <a:pt x="532" y="965"/>
                  </a:cubicBezTo>
                  <a:cubicBezTo>
                    <a:pt x="511" y="965"/>
                    <a:pt x="511" y="965"/>
                    <a:pt x="511" y="965"/>
                  </a:cubicBezTo>
                  <a:cubicBezTo>
                    <a:pt x="474" y="944"/>
                    <a:pt x="474" y="944"/>
                    <a:pt x="474" y="944"/>
                  </a:cubicBezTo>
                  <a:cubicBezTo>
                    <a:pt x="469" y="918"/>
                    <a:pt x="469" y="918"/>
                    <a:pt x="469" y="918"/>
                  </a:cubicBezTo>
                  <a:cubicBezTo>
                    <a:pt x="469" y="918"/>
                    <a:pt x="521" y="840"/>
                    <a:pt x="527" y="835"/>
                  </a:cubicBezTo>
                  <a:cubicBezTo>
                    <a:pt x="532" y="830"/>
                    <a:pt x="589" y="762"/>
                    <a:pt x="589" y="762"/>
                  </a:cubicBezTo>
                  <a:cubicBezTo>
                    <a:pt x="620" y="631"/>
                    <a:pt x="620" y="631"/>
                    <a:pt x="620" y="631"/>
                  </a:cubicBezTo>
                  <a:cubicBezTo>
                    <a:pt x="568" y="579"/>
                    <a:pt x="568" y="579"/>
                    <a:pt x="568" y="579"/>
                  </a:cubicBezTo>
                  <a:cubicBezTo>
                    <a:pt x="537" y="579"/>
                    <a:pt x="537" y="579"/>
                    <a:pt x="537" y="579"/>
                  </a:cubicBezTo>
                  <a:cubicBezTo>
                    <a:pt x="511" y="569"/>
                    <a:pt x="511" y="569"/>
                    <a:pt x="511" y="569"/>
                  </a:cubicBezTo>
                  <a:cubicBezTo>
                    <a:pt x="459" y="579"/>
                    <a:pt x="459" y="579"/>
                    <a:pt x="459" y="579"/>
                  </a:cubicBezTo>
                  <a:cubicBezTo>
                    <a:pt x="391" y="527"/>
                    <a:pt x="391" y="527"/>
                    <a:pt x="391" y="527"/>
                  </a:cubicBezTo>
                  <a:cubicBezTo>
                    <a:pt x="287" y="538"/>
                    <a:pt x="287" y="538"/>
                    <a:pt x="287" y="538"/>
                  </a:cubicBezTo>
                  <a:cubicBezTo>
                    <a:pt x="234" y="506"/>
                    <a:pt x="234" y="506"/>
                    <a:pt x="234" y="506"/>
                  </a:cubicBezTo>
                  <a:cubicBezTo>
                    <a:pt x="229" y="475"/>
                    <a:pt x="229" y="475"/>
                    <a:pt x="229" y="475"/>
                  </a:cubicBezTo>
                  <a:cubicBezTo>
                    <a:pt x="198" y="454"/>
                    <a:pt x="198" y="454"/>
                    <a:pt x="198" y="454"/>
                  </a:cubicBezTo>
                  <a:cubicBezTo>
                    <a:pt x="172" y="402"/>
                    <a:pt x="172" y="402"/>
                    <a:pt x="172" y="402"/>
                  </a:cubicBezTo>
                  <a:cubicBezTo>
                    <a:pt x="135" y="407"/>
                    <a:pt x="135" y="407"/>
                    <a:pt x="135" y="407"/>
                  </a:cubicBezTo>
                  <a:cubicBezTo>
                    <a:pt x="78" y="386"/>
                    <a:pt x="78" y="386"/>
                    <a:pt x="78" y="386"/>
                  </a:cubicBezTo>
                  <a:cubicBezTo>
                    <a:pt x="5" y="402"/>
                    <a:pt x="5" y="402"/>
                    <a:pt x="5" y="402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3" y="371"/>
                    <a:pt x="3" y="371"/>
                    <a:pt x="3" y="371"/>
                  </a:cubicBezTo>
                  <a:cubicBezTo>
                    <a:pt x="26" y="336"/>
                    <a:pt x="26" y="336"/>
                    <a:pt x="26" y="336"/>
                  </a:cubicBezTo>
                  <a:cubicBezTo>
                    <a:pt x="31" y="329"/>
                    <a:pt x="31" y="329"/>
                    <a:pt x="31" y="329"/>
                  </a:cubicBezTo>
                  <a:cubicBezTo>
                    <a:pt x="34" y="287"/>
                    <a:pt x="34" y="287"/>
                    <a:pt x="34" y="287"/>
                  </a:cubicBezTo>
                  <a:cubicBezTo>
                    <a:pt x="35" y="287"/>
                    <a:pt x="36" y="287"/>
                    <a:pt x="36" y="287"/>
                  </a:cubicBezTo>
                  <a:cubicBezTo>
                    <a:pt x="40" y="287"/>
                    <a:pt x="55" y="279"/>
                    <a:pt x="75" y="269"/>
                  </a:cubicBezTo>
                  <a:cubicBezTo>
                    <a:pt x="76" y="268"/>
                    <a:pt x="77" y="268"/>
                    <a:pt x="78" y="267"/>
                  </a:cubicBezTo>
                  <a:cubicBezTo>
                    <a:pt x="79" y="267"/>
                    <a:pt x="79" y="267"/>
                    <a:pt x="79" y="267"/>
                  </a:cubicBezTo>
                  <a:cubicBezTo>
                    <a:pt x="80" y="266"/>
                    <a:pt x="81" y="266"/>
                    <a:pt x="82" y="265"/>
                  </a:cubicBezTo>
                  <a:cubicBezTo>
                    <a:pt x="83" y="265"/>
                    <a:pt x="83" y="264"/>
                    <a:pt x="84" y="264"/>
                  </a:cubicBezTo>
                  <a:cubicBezTo>
                    <a:pt x="87" y="262"/>
                    <a:pt x="90" y="261"/>
                    <a:pt x="93" y="259"/>
                  </a:cubicBezTo>
                  <a:cubicBezTo>
                    <a:pt x="93" y="259"/>
                    <a:pt x="94" y="259"/>
                    <a:pt x="94" y="258"/>
                  </a:cubicBezTo>
                  <a:cubicBezTo>
                    <a:pt x="96" y="258"/>
                    <a:pt x="97" y="257"/>
                    <a:pt x="99" y="256"/>
                  </a:cubicBezTo>
                  <a:cubicBezTo>
                    <a:pt x="101" y="255"/>
                    <a:pt x="103" y="254"/>
                    <a:pt x="105" y="252"/>
                  </a:cubicBezTo>
                  <a:cubicBezTo>
                    <a:pt x="105" y="252"/>
                    <a:pt x="106" y="252"/>
                    <a:pt x="106" y="252"/>
                  </a:cubicBezTo>
                  <a:cubicBezTo>
                    <a:pt x="108" y="250"/>
                    <a:pt x="111" y="249"/>
                    <a:pt x="113" y="248"/>
                  </a:cubicBezTo>
                  <a:cubicBezTo>
                    <a:pt x="114" y="247"/>
                    <a:pt x="114" y="247"/>
                    <a:pt x="115" y="247"/>
                  </a:cubicBezTo>
                  <a:cubicBezTo>
                    <a:pt x="116" y="246"/>
                    <a:pt x="117" y="246"/>
                    <a:pt x="118" y="245"/>
                  </a:cubicBezTo>
                  <a:cubicBezTo>
                    <a:pt x="121" y="244"/>
                    <a:pt x="123" y="242"/>
                    <a:pt x="126" y="241"/>
                  </a:cubicBezTo>
                  <a:cubicBezTo>
                    <a:pt x="128" y="239"/>
                    <a:pt x="131" y="238"/>
                    <a:pt x="133" y="236"/>
                  </a:cubicBezTo>
                  <a:cubicBezTo>
                    <a:pt x="155" y="224"/>
                    <a:pt x="172" y="214"/>
                    <a:pt x="172" y="214"/>
                  </a:cubicBezTo>
                  <a:cubicBezTo>
                    <a:pt x="214" y="214"/>
                    <a:pt x="214" y="214"/>
                    <a:pt x="214" y="214"/>
                  </a:cubicBezTo>
                  <a:cubicBezTo>
                    <a:pt x="281" y="172"/>
                    <a:pt x="281" y="172"/>
                    <a:pt x="281" y="172"/>
                  </a:cubicBezTo>
                  <a:cubicBezTo>
                    <a:pt x="313" y="172"/>
                    <a:pt x="313" y="172"/>
                    <a:pt x="313" y="172"/>
                  </a:cubicBezTo>
                  <a:cubicBezTo>
                    <a:pt x="401" y="204"/>
                    <a:pt x="401" y="204"/>
                    <a:pt x="401" y="204"/>
                  </a:cubicBezTo>
                  <a:cubicBezTo>
                    <a:pt x="443" y="172"/>
                    <a:pt x="443" y="172"/>
                    <a:pt x="443" y="172"/>
                  </a:cubicBezTo>
                  <a:cubicBezTo>
                    <a:pt x="490" y="178"/>
                    <a:pt x="490" y="178"/>
                    <a:pt x="490" y="178"/>
                  </a:cubicBezTo>
                  <a:cubicBezTo>
                    <a:pt x="511" y="204"/>
                    <a:pt x="511" y="204"/>
                    <a:pt x="511" y="204"/>
                  </a:cubicBezTo>
                  <a:cubicBezTo>
                    <a:pt x="521" y="245"/>
                    <a:pt x="521" y="245"/>
                    <a:pt x="521" y="245"/>
                  </a:cubicBezTo>
                  <a:cubicBezTo>
                    <a:pt x="568" y="240"/>
                    <a:pt x="568" y="240"/>
                    <a:pt x="568" y="240"/>
                  </a:cubicBezTo>
                  <a:cubicBezTo>
                    <a:pt x="600" y="256"/>
                    <a:pt x="600" y="256"/>
                    <a:pt x="600" y="256"/>
                  </a:cubicBezTo>
                  <a:cubicBezTo>
                    <a:pt x="652" y="245"/>
                    <a:pt x="652" y="245"/>
                    <a:pt x="652" y="245"/>
                  </a:cubicBezTo>
                  <a:cubicBezTo>
                    <a:pt x="652" y="245"/>
                    <a:pt x="735" y="282"/>
                    <a:pt x="740" y="282"/>
                  </a:cubicBezTo>
                  <a:cubicBezTo>
                    <a:pt x="746" y="282"/>
                    <a:pt x="819" y="115"/>
                    <a:pt x="819" y="115"/>
                  </a:cubicBezTo>
                  <a:cubicBezTo>
                    <a:pt x="811" y="83"/>
                    <a:pt x="811" y="83"/>
                    <a:pt x="811" y="83"/>
                  </a:cubicBezTo>
                  <a:cubicBezTo>
                    <a:pt x="813" y="84"/>
                    <a:pt x="813" y="84"/>
                    <a:pt x="813" y="84"/>
                  </a:cubicBezTo>
                  <a:cubicBezTo>
                    <a:pt x="819" y="47"/>
                    <a:pt x="819" y="47"/>
                    <a:pt x="819" y="47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81" y="37"/>
                    <a:pt x="881" y="37"/>
                    <a:pt x="881" y="37"/>
                  </a:cubicBezTo>
                  <a:cubicBezTo>
                    <a:pt x="923" y="63"/>
                    <a:pt x="923" y="63"/>
                    <a:pt x="923" y="63"/>
                  </a:cubicBezTo>
                  <a:cubicBezTo>
                    <a:pt x="944" y="94"/>
                    <a:pt x="944" y="94"/>
                    <a:pt x="944" y="94"/>
                  </a:cubicBezTo>
                  <a:cubicBezTo>
                    <a:pt x="939" y="120"/>
                    <a:pt x="939" y="120"/>
                    <a:pt x="939" y="120"/>
                  </a:cubicBezTo>
                  <a:cubicBezTo>
                    <a:pt x="944" y="183"/>
                    <a:pt x="944" y="183"/>
                    <a:pt x="944" y="183"/>
                  </a:cubicBezTo>
                  <a:cubicBezTo>
                    <a:pt x="970" y="193"/>
                    <a:pt x="970" y="193"/>
                    <a:pt x="970" y="193"/>
                  </a:cubicBezTo>
                  <a:cubicBezTo>
                    <a:pt x="991" y="183"/>
                    <a:pt x="991" y="183"/>
                    <a:pt x="991" y="183"/>
                  </a:cubicBezTo>
                  <a:cubicBezTo>
                    <a:pt x="1017" y="214"/>
                    <a:pt x="1017" y="214"/>
                    <a:pt x="1017" y="214"/>
                  </a:cubicBezTo>
                  <a:cubicBezTo>
                    <a:pt x="1053" y="225"/>
                    <a:pt x="1053" y="225"/>
                    <a:pt x="1053" y="225"/>
                  </a:cubicBezTo>
                  <a:cubicBezTo>
                    <a:pt x="1189" y="157"/>
                    <a:pt x="1189" y="157"/>
                    <a:pt x="1189" y="157"/>
                  </a:cubicBezTo>
                  <a:cubicBezTo>
                    <a:pt x="1190" y="154"/>
                    <a:pt x="1190" y="154"/>
                    <a:pt x="1190" y="154"/>
                  </a:cubicBezTo>
                  <a:cubicBezTo>
                    <a:pt x="1210" y="172"/>
                    <a:pt x="1210" y="172"/>
                    <a:pt x="1210" y="172"/>
                  </a:cubicBezTo>
                  <a:cubicBezTo>
                    <a:pt x="1199" y="209"/>
                    <a:pt x="1199" y="209"/>
                    <a:pt x="1199" y="209"/>
                  </a:cubicBezTo>
                  <a:cubicBezTo>
                    <a:pt x="1194" y="240"/>
                    <a:pt x="1194" y="240"/>
                    <a:pt x="1194" y="240"/>
                  </a:cubicBezTo>
                  <a:cubicBezTo>
                    <a:pt x="1231" y="225"/>
                    <a:pt x="1231" y="225"/>
                    <a:pt x="1231" y="225"/>
                  </a:cubicBezTo>
                  <a:cubicBezTo>
                    <a:pt x="1241" y="199"/>
                    <a:pt x="1241" y="199"/>
                    <a:pt x="1241" y="199"/>
                  </a:cubicBezTo>
                  <a:cubicBezTo>
                    <a:pt x="1257" y="209"/>
                    <a:pt x="1257" y="209"/>
                    <a:pt x="1257" y="209"/>
                  </a:cubicBezTo>
                  <a:lnTo>
                    <a:pt x="1257" y="27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8" name="กาฬสินธุ์">
              <a:extLst>
                <a:ext uri="{FF2B5EF4-FFF2-40B4-BE49-F238E27FC236}">
                  <a16:creationId xmlns:a16="http://schemas.microsoft.com/office/drawing/2014/main" id="{D86567FF-0200-48ED-A232-240AAD0D0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198" y="2273585"/>
              <a:ext cx="413321" cy="343824"/>
            </a:xfrm>
            <a:custGeom>
              <a:avLst/>
              <a:gdLst>
                <a:gd name="T0" fmla="*/ 225 w 226"/>
                <a:gd name="T1" fmla="*/ 138 h 188"/>
                <a:gd name="T2" fmla="*/ 187 w 226"/>
                <a:gd name="T3" fmla="*/ 145 h 188"/>
                <a:gd name="T4" fmla="*/ 180 w 226"/>
                <a:gd name="T5" fmla="*/ 134 h 188"/>
                <a:gd name="T6" fmla="*/ 154 w 226"/>
                <a:gd name="T7" fmla="*/ 130 h 188"/>
                <a:gd name="T8" fmla="*/ 118 w 226"/>
                <a:gd name="T9" fmla="*/ 146 h 188"/>
                <a:gd name="T10" fmla="*/ 128 w 226"/>
                <a:gd name="T11" fmla="*/ 164 h 188"/>
                <a:gd name="T12" fmla="*/ 112 w 226"/>
                <a:gd name="T13" fmla="*/ 180 h 188"/>
                <a:gd name="T14" fmla="*/ 106 w 226"/>
                <a:gd name="T15" fmla="*/ 188 h 188"/>
                <a:gd name="T16" fmla="*/ 92 w 226"/>
                <a:gd name="T17" fmla="*/ 185 h 188"/>
                <a:gd name="T18" fmla="*/ 79 w 226"/>
                <a:gd name="T19" fmla="*/ 185 h 188"/>
                <a:gd name="T20" fmla="*/ 59 w 226"/>
                <a:gd name="T21" fmla="*/ 174 h 188"/>
                <a:gd name="T22" fmla="*/ 50 w 226"/>
                <a:gd name="T23" fmla="*/ 162 h 188"/>
                <a:gd name="T24" fmla="*/ 40 w 226"/>
                <a:gd name="T25" fmla="*/ 151 h 188"/>
                <a:gd name="T26" fmla="*/ 26 w 226"/>
                <a:gd name="T27" fmla="*/ 147 h 188"/>
                <a:gd name="T28" fmla="*/ 14 w 226"/>
                <a:gd name="T29" fmla="*/ 151 h 188"/>
                <a:gd name="T30" fmla="*/ 17 w 226"/>
                <a:gd name="T31" fmla="*/ 135 h 188"/>
                <a:gd name="T32" fmla="*/ 15 w 226"/>
                <a:gd name="T33" fmla="*/ 117 h 188"/>
                <a:gd name="T34" fmla="*/ 17 w 226"/>
                <a:gd name="T35" fmla="*/ 96 h 188"/>
                <a:gd name="T36" fmla="*/ 10 w 226"/>
                <a:gd name="T37" fmla="*/ 93 h 188"/>
                <a:gd name="T38" fmla="*/ 9 w 226"/>
                <a:gd name="T39" fmla="*/ 71 h 188"/>
                <a:gd name="T40" fmla="*/ 15 w 226"/>
                <a:gd name="T41" fmla="*/ 50 h 188"/>
                <a:gd name="T42" fmla="*/ 9 w 226"/>
                <a:gd name="T43" fmla="*/ 54 h 188"/>
                <a:gd name="T44" fmla="*/ 2 w 226"/>
                <a:gd name="T45" fmla="*/ 50 h 188"/>
                <a:gd name="T46" fmla="*/ 0 w 226"/>
                <a:gd name="T47" fmla="*/ 38 h 188"/>
                <a:gd name="T48" fmla="*/ 8 w 226"/>
                <a:gd name="T49" fmla="*/ 28 h 188"/>
                <a:gd name="T50" fmla="*/ 21 w 226"/>
                <a:gd name="T51" fmla="*/ 30 h 188"/>
                <a:gd name="T52" fmla="*/ 29 w 226"/>
                <a:gd name="T53" fmla="*/ 29 h 188"/>
                <a:gd name="T54" fmla="*/ 35 w 226"/>
                <a:gd name="T55" fmla="*/ 34 h 188"/>
                <a:gd name="T56" fmla="*/ 56 w 226"/>
                <a:gd name="T57" fmla="*/ 40 h 188"/>
                <a:gd name="T58" fmla="*/ 64 w 226"/>
                <a:gd name="T59" fmla="*/ 60 h 188"/>
                <a:gd name="T60" fmla="*/ 79 w 226"/>
                <a:gd name="T61" fmla="*/ 35 h 188"/>
                <a:gd name="T62" fmla="*/ 81 w 226"/>
                <a:gd name="T63" fmla="*/ 11 h 188"/>
                <a:gd name="T64" fmla="*/ 102 w 226"/>
                <a:gd name="T65" fmla="*/ 1 h 188"/>
                <a:gd name="T66" fmla="*/ 109 w 226"/>
                <a:gd name="T67" fmla="*/ 14 h 188"/>
                <a:gd name="T68" fmla="*/ 120 w 226"/>
                <a:gd name="T69" fmla="*/ 13 h 188"/>
                <a:gd name="T70" fmla="*/ 124 w 226"/>
                <a:gd name="T71" fmla="*/ 24 h 188"/>
                <a:gd name="T72" fmla="*/ 135 w 226"/>
                <a:gd name="T73" fmla="*/ 30 h 188"/>
                <a:gd name="T74" fmla="*/ 145 w 226"/>
                <a:gd name="T75" fmla="*/ 47 h 188"/>
                <a:gd name="T76" fmla="*/ 169 w 226"/>
                <a:gd name="T77" fmla="*/ 65 h 188"/>
                <a:gd name="T78" fmla="*/ 181 w 226"/>
                <a:gd name="T79" fmla="*/ 50 h 188"/>
                <a:gd name="T80" fmla="*/ 194 w 226"/>
                <a:gd name="T81" fmla="*/ 57 h 188"/>
                <a:gd name="T82" fmla="*/ 205 w 226"/>
                <a:gd name="T83" fmla="*/ 69 h 188"/>
                <a:gd name="T84" fmla="*/ 213 w 226"/>
                <a:gd name="T85" fmla="*/ 90 h 188"/>
                <a:gd name="T86" fmla="*/ 224 w 226"/>
                <a:gd name="T87" fmla="*/ 117 h 188"/>
                <a:gd name="T88" fmla="*/ 226 w 226"/>
                <a:gd name="T89" fmla="*/ 13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6" h="188">
                  <a:moveTo>
                    <a:pt x="226" y="136"/>
                  </a:moveTo>
                  <a:lnTo>
                    <a:pt x="225" y="138"/>
                  </a:lnTo>
                  <a:lnTo>
                    <a:pt x="210" y="135"/>
                  </a:lnTo>
                  <a:lnTo>
                    <a:pt x="187" y="145"/>
                  </a:lnTo>
                  <a:lnTo>
                    <a:pt x="184" y="135"/>
                  </a:lnTo>
                  <a:lnTo>
                    <a:pt x="180" y="134"/>
                  </a:lnTo>
                  <a:lnTo>
                    <a:pt x="163" y="138"/>
                  </a:lnTo>
                  <a:lnTo>
                    <a:pt x="154" y="130"/>
                  </a:lnTo>
                  <a:lnTo>
                    <a:pt x="142" y="128"/>
                  </a:lnTo>
                  <a:lnTo>
                    <a:pt x="118" y="146"/>
                  </a:lnTo>
                  <a:lnTo>
                    <a:pt x="121" y="153"/>
                  </a:lnTo>
                  <a:lnTo>
                    <a:pt x="128" y="164"/>
                  </a:lnTo>
                  <a:lnTo>
                    <a:pt x="126" y="180"/>
                  </a:lnTo>
                  <a:lnTo>
                    <a:pt x="112" y="180"/>
                  </a:lnTo>
                  <a:lnTo>
                    <a:pt x="109" y="184"/>
                  </a:lnTo>
                  <a:lnTo>
                    <a:pt x="106" y="188"/>
                  </a:lnTo>
                  <a:lnTo>
                    <a:pt x="100" y="183"/>
                  </a:lnTo>
                  <a:lnTo>
                    <a:pt x="92" y="185"/>
                  </a:lnTo>
                  <a:lnTo>
                    <a:pt x="86" y="181"/>
                  </a:lnTo>
                  <a:lnTo>
                    <a:pt x="79" y="185"/>
                  </a:lnTo>
                  <a:lnTo>
                    <a:pt x="71" y="183"/>
                  </a:lnTo>
                  <a:lnTo>
                    <a:pt x="59" y="174"/>
                  </a:lnTo>
                  <a:lnTo>
                    <a:pt x="61" y="167"/>
                  </a:lnTo>
                  <a:lnTo>
                    <a:pt x="50" y="162"/>
                  </a:lnTo>
                  <a:lnTo>
                    <a:pt x="50" y="153"/>
                  </a:lnTo>
                  <a:lnTo>
                    <a:pt x="40" y="151"/>
                  </a:lnTo>
                  <a:lnTo>
                    <a:pt x="37" y="143"/>
                  </a:lnTo>
                  <a:lnTo>
                    <a:pt x="26" y="147"/>
                  </a:lnTo>
                  <a:lnTo>
                    <a:pt x="20" y="151"/>
                  </a:lnTo>
                  <a:lnTo>
                    <a:pt x="14" y="151"/>
                  </a:lnTo>
                  <a:lnTo>
                    <a:pt x="14" y="143"/>
                  </a:lnTo>
                  <a:lnTo>
                    <a:pt x="17" y="135"/>
                  </a:lnTo>
                  <a:lnTo>
                    <a:pt x="14" y="128"/>
                  </a:lnTo>
                  <a:lnTo>
                    <a:pt x="15" y="117"/>
                  </a:lnTo>
                  <a:lnTo>
                    <a:pt x="14" y="107"/>
                  </a:lnTo>
                  <a:lnTo>
                    <a:pt x="17" y="96"/>
                  </a:lnTo>
                  <a:lnTo>
                    <a:pt x="11" y="93"/>
                  </a:lnTo>
                  <a:lnTo>
                    <a:pt x="10" y="93"/>
                  </a:lnTo>
                  <a:lnTo>
                    <a:pt x="10" y="80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15" y="50"/>
                  </a:lnTo>
                  <a:lnTo>
                    <a:pt x="12" y="48"/>
                  </a:lnTo>
                  <a:lnTo>
                    <a:pt x="9" y="54"/>
                  </a:lnTo>
                  <a:lnTo>
                    <a:pt x="1" y="57"/>
                  </a:lnTo>
                  <a:lnTo>
                    <a:pt x="2" y="50"/>
                  </a:lnTo>
                  <a:lnTo>
                    <a:pt x="5" y="42"/>
                  </a:lnTo>
                  <a:lnTo>
                    <a:pt x="0" y="38"/>
                  </a:lnTo>
                  <a:lnTo>
                    <a:pt x="2" y="30"/>
                  </a:lnTo>
                  <a:lnTo>
                    <a:pt x="8" y="28"/>
                  </a:lnTo>
                  <a:lnTo>
                    <a:pt x="15" y="30"/>
                  </a:lnTo>
                  <a:lnTo>
                    <a:pt x="21" y="30"/>
                  </a:lnTo>
                  <a:lnTo>
                    <a:pt x="24" y="28"/>
                  </a:lnTo>
                  <a:lnTo>
                    <a:pt x="29" y="29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48" y="39"/>
                  </a:lnTo>
                  <a:lnTo>
                    <a:pt x="56" y="40"/>
                  </a:lnTo>
                  <a:lnTo>
                    <a:pt x="61" y="45"/>
                  </a:lnTo>
                  <a:lnTo>
                    <a:pt x="64" y="60"/>
                  </a:lnTo>
                  <a:lnTo>
                    <a:pt x="71" y="51"/>
                  </a:lnTo>
                  <a:lnTo>
                    <a:pt x="79" y="35"/>
                  </a:lnTo>
                  <a:lnTo>
                    <a:pt x="83" y="18"/>
                  </a:lnTo>
                  <a:lnTo>
                    <a:pt x="81" y="11"/>
                  </a:lnTo>
                  <a:lnTo>
                    <a:pt x="89" y="0"/>
                  </a:lnTo>
                  <a:lnTo>
                    <a:pt x="102" y="1"/>
                  </a:lnTo>
                  <a:lnTo>
                    <a:pt x="106" y="9"/>
                  </a:lnTo>
                  <a:lnTo>
                    <a:pt x="109" y="14"/>
                  </a:lnTo>
                  <a:lnTo>
                    <a:pt x="110" y="15"/>
                  </a:lnTo>
                  <a:lnTo>
                    <a:pt x="120" y="13"/>
                  </a:lnTo>
                  <a:lnTo>
                    <a:pt x="123" y="18"/>
                  </a:lnTo>
                  <a:lnTo>
                    <a:pt x="124" y="24"/>
                  </a:lnTo>
                  <a:lnTo>
                    <a:pt x="128" y="24"/>
                  </a:lnTo>
                  <a:lnTo>
                    <a:pt x="135" y="30"/>
                  </a:lnTo>
                  <a:lnTo>
                    <a:pt x="136" y="46"/>
                  </a:lnTo>
                  <a:lnTo>
                    <a:pt x="145" y="47"/>
                  </a:lnTo>
                  <a:lnTo>
                    <a:pt x="147" y="53"/>
                  </a:lnTo>
                  <a:lnTo>
                    <a:pt x="169" y="65"/>
                  </a:lnTo>
                  <a:lnTo>
                    <a:pt x="169" y="57"/>
                  </a:lnTo>
                  <a:lnTo>
                    <a:pt x="181" y="50"/>
                  </a:lnTo>
                  <a:lnTo>
                    <a:pt x="188" y="50"/>
                  </a:lnTo>
                  <a:lnTo>
                    <a:pt x="194" y="57"/>
                  </a:lnTo>
                  <a:lnTo>
                    <a:pt x="194" y="61"/>
                  </a:lnTo>
                  <a:lnTo>
                    <a:pt x="205" y="69"/>
                  </a:lnTo>
                  <a:lnTo>
                    <a:pt x="205" y="77"/>
                  </a:lnTo>
                  <a:lnTo>
                    <a:pt x="213" y="90"/>
                  </a:lnTo>
                  <a:lnTo>
                    <a:pt x="213" y="100"/>
                  </a:lnTo>
                  <a:lnTo>
                    <a:pt x="224" y="117"/>
                  </a:lnTo>
                  <a:lnTo>
                    <a:pt x="224" y="130"/>
                  </a:lnTo>
                  <a:lnTo>
                    <a:pt x="226" y="13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9" name="อุตรดิษถ์">
              <a:extLst>
                <a:ext uri="{FF2B5EF4-FFF2-40B4-BE49-F238E27FC236}">
                  <a16:creationId xmlns:a16="http://schemas.microsoft.com/office/drawing/2014/main" id="{BECDD1B5-2749-4173-96AB-0F0931C9E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850" y="1787110"/>
              <a:ext cx="460871" cy="455385"/>
            </a:xfrm>
            <a:custGeom>
              <a:avLst/>
              <a:gdLst>
                <a:gd name="T0" fmla="*/ 1098 w 1126"/>
                <a:gd name="T1" fmla="*/ 242 h 1114"/>
                <a:gd name="T2" fmla="*/ 1066 w 1126"/>
                <a:gd name="T3" fmla="*/ 358 h 1114"/>
                <a:gd name="T4" fmla="*/ 978 w 1126"/>
                <a:gd name="T5" fmla="*/ 462 h 1114"/>
                <a:gd name="T6" fmla="*/ 962 w 1126"/>
                <a:gd name="T7" fmla="*/ 518 h 1114"/>
                <a:gd name="T8" fmla="*/ 942 w 1126"/>
                <a:gd name="T9" fmla="*/ 570 h 1114"/>
                <a:gd name="T10" fmla="*/ 946 w 1126"/>
                <a:gd name="T11" fmla="*/ 594 h 1114"/>
                <a:gd name="T12" fmla="*/ 928 w 1126"/>
                <a:gd name="T13" fmla="*/ 635 h 1114"/>
                <a:gd name="T14" fmla="*/ 866 w 1126"/>
                <a:gd name="T15" fmla="*/ 624 h 1114"/>
                <a:gd name="T16" fmla="*/ 834 w 1126"/>
                <a:gd name="T17" fmla="*/ 666 h 1114"/>
                <a:gd name="T18" fmla="*/ 761 w 1126"/>
                <a:gd name="T19" fmla="*/ 749 h 1114"/>
                <a:gd name="T20" fmla="*/ 610 w 1126"/>
                <a:gd name="T21" fmla="*/ 885 h 1114"/>
                <a:gd name="T22" fmla="*/ 506 w 1126"/>
                <a:gd name="T23" fmla="*/ 885 h 1114"/>
                <a:gd name="T24" fmla="*/ 438 w 1126"/>
                <a:gd name="T25" fmla="*/ 890 h 1114"/>
                <a:gd name="T26" fmla="*/ 370 w 1126"/>
                <a:gd name="T27" fmla="*/ 927 h 1114"/>
                <a:gd name="T28" fmla="*/ 318 w 1126"/>
                <a:gd name="T29" fmla="*/ 1036 h 1114"/>
                <a:gd name="T30" fmla="*/ 208 w 1126"/>
                <a:gd name="T31" fmla="*/ 1104 h 1114"/>
                <a:gd name="T32" fmla="*/ 57 w 1126"/>
                <a:gd name="T33" fmla="*/ 1114 h 1114"/>
                <a:gd name="T34" fmla="*/ 36 w 1126"/>
                <a:gd name="T35" fmla="*/ 1041 h 1114"/>
                <a:gd name="T36" fmla="*/ 83 w 1126"/>
                <a:gd name="T37" fmla="*/ 989 h 1114"/>
                <a:gd name="T38" fmla="*/ 76 w 1126"/>
                <a:gd name="T39" fmla="*/ 936 h 1114"/>
                <a:gd name="T40" fmla="*/ 88 w 1126"/>
                <a:gd name="T41" fmla="*/ 885 h 1114"/>
                <a:gd name="T42" fmla="*/ 21 w 1126"/>
                <a:gd name="T43" fmla="*/ 802 h 1114"/>
                <a:gd name="T44" fmla="*/ 52 w 1126"/>
                <a:gd name="T45" fmla="*/ 687 h 1114"/>
                <a:gd name="T46" fmla="*/ 0 w 1126"/>
                <a:gd name="T47" fmla="*/ 572 h 1114"/>
                <a:gd name="T48" fmla="*/ 10 w 1126"/>
                <a:gd name="T49" fmla="*/ 546 h 1114"/>
                <a:gd name="T50" fmla="*/ 68 w 1126"/>
                <a:gd name="T51" fmla="*/ 530 h 1114"/>
                <a:gd name="T52" fmla="*/ 104 w 1126"/>
                <a:gd name="T53" fmla="*/ 494 h 1114"/>
                <a:gd name="T54" fmla="*/ 104 w 1126"/>
                <a:gd name="T55" fmla="*/ 494 h 1114"/>
                <a:gd name="T56" fmla="*/ 107 w 1126"/>
                <a:gd name="T57" fmla="*/ 495 h 1114"/>
                <a:gd name="T58" fmla="*/ 109 w 1126"/>
                <a:gd name="T59" fmla="*/ 496 h 1114"/>
                <a:gd name="T60" fmla="*/ 118 w 1126"/>
                <a:gd name="T61" fmla="*/ 499 h 1114"/>
                <a:gd name="T62" fmla="*/ 122 w 1126"/>
                <a:gd name="T63" fmla="*/ 500 h 1114"/>
                <a:gd name="T64" fmla="*/ 126 w 1126"/>
                <a:gd name="T65" fmla="*/ 502 h 1114"/>
                <a:gd name="T66" fmla="*/ 131 w 1126"/>
                <a:gd name="T67" fmla="*/ 503 h 1114"/>
                <a:gd name="T68" fmla="*/ 193 w 1126"/>
                <a:gd name="T69" fmla="*/ 483 h 1114"/>
                <a:gd name="T70" fmla="*/ 323 w 1126"/>
                <a:gd name="T71" fmla="*/ 390 h 1114"/>
                <a:gd name="T72" fmla="*/ 396 w 1126"/>
                <a:gd name="T73" fmla="*/ 426 h 1114"/>
                <a:gd name="T74" fmla="*/ 433 w 1126"/>
                <a:gd name="T75" fmla="*/ 340 h 1114"/>
                <a:gd name="T76" fmla="*/ 542 w 1126"/>
                <a:gd name="T77" fmla="*/ 343 h 1114"/>
                <a:gd name="T78" fmla="*/ 620 w 1126"/>
                <a:gd name="T79" fmla="*/ 306 h 1114"/>
                <a:gd name="T80" fmla="*/ 746 w 1126"/>
                <a:gd name="T81" fmla="*/ 332 h 1114"/>
                <a:gd name="T82" fmla="*/ 819 w 1126"/>
                <a:gd name="T83" fmla="*/ 280 h 1114"/>
                <a:gd name="T84" fmla="*/ 881 w 1126"/>
                <a:gd name="T85" fmla="*/ 129 h 1114"/>
                <a:gd name="T86" fmla="*/ 985 w 1126"/>
                <a:gd name="T87" fmla="*/ 56 h 1114"/>
                <a:gd name="T88" fmla="*/ 1030 w 1126"/>
                <a:gd name="T89" fmla="*/ 2 h 1114"/>
                <a:gd name="T90" fmla="*/ 1086 w 1126"/>
                <a:gd name="T91" fmla="*/ 114 h 1114"/>
                <a:gd name="T92" fmla="*/ 1126 w 1126"/>
                <a:gd name="T93" fmla="*/ 154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26" h="1114">
                  <a:moveTo>
                    <a:pt x="1122" y="178"/>
                  </a:moveTo>
                  <a:cubicBezTo>
                    <a:pt x="1098" y="242"/>
                    <a:pt x="1098" y="242"/>
                    <a:pt x="1098" y="242"/>
                  </a:cubicBezTo>
                  <a:cubicBezTo>
                    <a:pt x="1122" y="290"/>
                    <a:pt x="1122" y="290"/>
                    <a:pt x="1122" y="290"/>
                  </a:cubicBezTo>
                  <a:cubicBezTo>
                    <a:pt x="1066" y="358"/>
                    <a:pt x="1066" y="358"/>
                    <a:pt x="1066" y="358"/>
                  </a:cubicBezTo>
                  <a:cubicBezTo>
                    <a:pt x="1062" y="398"/>
                    <a:pt x="1062" y="398"/>
                    <a:pt x="1062" y="398"/>
                  </a:cubicBezTo>
                  <a:cubicBezTo>
                    <a:pt x="978" y="462"/>
                    <a:pt x="978" y="462"/>
                    <a:pt x="978" y="462"/>
                  </a:cubicBezTo>
                  <a:cubicBezTo>
                    <a:pt x="986" y="506"/>
                    <a:pt x="986" y="506"/>
                    <a:pt x="986" y="506"/>
                  </a:cubicBezTo>
                  <a:cubicBezTo>
                    <a:pt x="962" y="518"/>
                    <a:pt x="962" y="518"/>
                    <a:pt x="962" y="518"/>
                  </a:cubicBezTo>
                  <a:cubicBezTo>
                    <a:pt x="966" y="558"/>
                    <a:pt x="966" y="558"/>
                    <a:pt x="966" y="558"/>
                  </a:cubicBezTo>
                  <a:cubicBezTo>
                    <a:pt x="942" y="570"/>
                    <a:pt x="942" y="570"/>
                    <a:pt x="942" y="570"/>
                  </a:cubicBezTo>
                  <a:cubicBezTo>
                    <a:pt x="942" y="572"/>
                    <a:pt x="942" y="572"/>
                    <a:pt x="942" y="572"/>
                  </a:cubicBezTo>
                  <a:cubicBezTo>
                    <a:pt x="946" y="594"/>
                    <a:pt x="946" y="594"/>
                    <a:pt x="946" y="594"/>
                  </a:cubicBezTo>
                  <a:cubicBezTo>
                    <a:pt x="948" y="594"/>
                    <a:pt x="948" y="594"/>
                    <a:pt x="948" y="594"/>
                  </a:cubicBezTo>
                  <a:cubicBezTo>
                    <a:pt x="928" y="635"/>
                    <a:pt x="928" y="635"/>
                    <a:pt x="928" y="635"/>
                  </a:cubicBezTo>
                  <a:cubicBezTo>
                    <a:pt x="881" y="635"/>
                    <a:pt x="881" y="635"/>
                    <a:pt x="881" y="635"/>
                  </a:cubicBezTo>
                  <a:cubicBezTo>
                    <a:pt x="866" y="624"/>
                    <a:pt x="866" y="624"/>
                    <a:pt x="866" y="624"/>
                  </a:cubicBezTo>
                  <a:cubicBezTo>
                    <a:pt x="834" y="635"/>
                    <a:pt x="834" y="635"/>
                    <a:pt x="834" y="635"/>
                  </a:cubicBezTo>
                  <a:cubicBezTo>
                    <a:pt x="834" y="666"/>
                    <a:pt x="834" y="666"/>
                    <a:pt x="834" y="666"/>
                  </a:cubicBezTo>
                  <a:cubicBezTo>
                    <a:pt x="777" y="708"/>
                    <a:pt x="777" y="708"/>
                    <a:pt x="777" y="708"/>
                  </a:cubicBezTo>
                  <a:cubicBezTo>
                    <a:pt x="761" y="749"/>
                    <a:pt x="761" y="749"/>
                    <a:pt x="761" y="749"/>
                  </a:cubicBezTo>
                  <a:cubicBezTo>
                    <a:pt x="631" y="822"/>
                    <a:pt x="631" y="822"/>
                    <a:pt x="631" y="822"/>
                  </a:cubicBezTo>
                  <a:cubicBezTo>
                    <a:pt x="610" y="885"/>
                    <a:pt x="610" y="885"/>
                    <a:pt x="610" y="885"/>
                  </a:cubicBezTo>
                  <a:cubicBezTo>
                    <a:pt x="532" y="901"/>
                    <a:pt x="532" y="901"/>
                    <a:pt x="532" y="901"/>
                  </a:cubicBezTo>
                  <a:cubicBezTo>
                    <a:pt x="506" y="885"/>
                    <a:pt x="506" y="885"/>
                    <a:pt x="506" y="885"/>
                  </a:cubicBezTo>
                  <a:cubicBezTo>
                    <a:pt x="474" y="890"/>
                    <a:pt x="474" y="890"/>
                    <a:pt x="474" y="890"/>
                  </a:cubicBezTo>
                  <a:cubicBezTo>
                    <a:pt x="438" y="890"/>
                    <a:pt x="438" y="890"/>
                    <a:pt x="438" y="890"/>
                  </a:cubicBezTo>
                  <a:cubicBezTo>
                    <a:pt x="391" y="927"/>
                    <a:pt x="391" y="927"/>
                    <a:pt x="391" y="927"/>
                  </a:cubicBezTo>
                  <a:cubicBezTo>
                    <a:pt x="370" y="927"/>
                    <a:pt x="370" y="927"/>
                    <a:pt x="370" y="927"/>
                  </a:cubicBezTo>
                  <a:cubicBezTo>
                    <a:pt x="339" y="937"/>
                    <a:pt x="339" y="937"/>
                    <a:pt x="339" y="937"/>
                  </a:cubicBezTo>
                  <a:cubicBezTo>
                    <a:pt x="318" y="1036"/>
                    <a:pt x="318" y="1036"/>
                    <a:pt x="318" y="1036"/>
                  </a:cubicBezTo>
                  <a:cubicBezTo>
                    <a:pt x="281" y="1083"/>
                    <a:pt x="281" y="1083"/>
                    <a:pt x="281" y="1083"/>
                  </a:cubicBezTo>
                  <a:cubicBezTo>
                    <a:pt x="208" y="1104"/>
                    <a:pt x="208" y="1104"/>
                    <a:pt x="208" y="1104"/>
                  </a:cubicBezTo>
                  <a:cubicBezTo>
                    <a:pt x="109" y="1114"/>
                    <a:pt x="109" y="1114"/>
                    <a:pt x="109" y="1114"/>
                  </a:cubicBezTo>
                  <a:cubicBezTo>
                    <a:pt x="57" y="1114"/>
                    <a:pt x="57" y="1114"/>
                    <a:pt x="57" y="1114"/>
                  </a:cubicBezTo>
                  <a:cubicBezTo>
                    <a:pt x="57" y="1073"/>
                    <a:pt x="57" y="1073"/>
                    <a:pt x="57" y="1073"/>
                  </a:cubicBezTo>
                  <a:cubicBezTo>
                    <a:pt x="36" y="1041"/>
                    <a:pt x="36" y="1041"/>
                    <a:pt x="36" y="1041"/>
                  </a:cubicBezTo>
                  <a:cubicBezTo>
                    <a:pt x="52" y="1010"/>
                    <a:pt x="52" y="1010"/>
                    <a:pt x="52" y="1010"/>
                  </a:cubicBezTo>
                  <a:cubicBezTo>
                    <a:pt x="83" y="989"/>
                    <a:pt x="83" y="989"/>
                    <a:pt x="83" y="989"/>
                  </a:cubicBezTo>
                  <a:cubicBezTo>
                    <a:pt x="78" y="953"/>
                    <a:pt x="78" y="953"/>
                    <a:pt x="78" y="953"/>
                  </a:cubicBezTo>
                  <a:cubicBezTo>
                    <a:pt x="76" y="936"/>
                    <a:pt x="76" y="936"/>
                    <a:pt x="76" y="936"/>
                  </a:cubicBezTo>
                  <a:cubicBezTo>
                    <a:pt x="73" y="901"/>
                    <a:pt x="73" y="901"/>
                    <a:pt x="73" y="901"/>
                  </a:cubicBezTo>
                  <a:cubicBezTo>
                    <a:pt x="88" y="885"/>
                    <a:pt x="88" y="885"/>
                    <a:pt x="88" y="885"/>
                  </a:cubicBezTo>
                  <a:cubicBezTo>
                    <a:pt x="88" y="843"/>
                    <a:pt x="88" y="843"/>
                    <a:pt x="88" y="843"/>
                  </a:cubicBezTo>
                  <a:cubicBezTo>
                    <a:pt x="21" y="802"/>
                    <a:pt x="21" y="802"/>
                    <a:pt x="21" y="802"/>
                  </a:cubicBezTo>
                  <a:cubicBezTo>
                    <a:pt x="21" y="723"/>
                    <a:pt x="21" y="723"/>
                    <a:pt x="21" y="723"/>
                  </a:cubicBezTo>
                  <a:cubicBezTo>
                    <a:pt x="52" y="687"/>
                    <a:pt x="52" y="687"/>
                    <a:pt x="52" y="687"/>
                  </a:cubicBezTo>
                  <a:cubicBezTo>
                    <a:pt x="47" y="624"/>
                    <a:pt x="47" y="624"/>
                    <a:pt x="47" y="624"/>
                  </a:cubicBezTo>
                  <a:cubicBezTo>
                    <a:pt x="0" y="572"/>
                    <a:pt x="0" y="572"/>
                    <a:pt x="0" y="572"/>
                  </a:cubicBezTo>
                  <a:cubicBezTo>
                    <a:pt x="8" y="552"/>
                    <a:pt x="8" y="552"/>
                    <a:pt x="8" y="552"/>
                  </a:cubicBezTo>
                  <a:cubicBezTo>
                    <a:pt x="10" y="546"/>
                    <a:pt x="10" y="546"/>
                    <a:pt x="10" y="546"/>
                  </a:cubicBezTo>
                  <a:cubicBezTo>
                    <a:pt x="47" y="546"/>
                    <a:pt x="47" y="546"/>
                    <a:pt x="47" y="546"/>
                  </a:cubicBezTo>
                  <a:cubicBezTo>
                    <a:pt x="68" y="530"/>
                    <a:pt x="68" y="530"/>
                    <a:pt x="68" y="530"/>
                  </a:cubicBezTo>
                  <a:cubicBezTo>
                    <a:pt x="68" y="499"/>
                    <a:pt x="68" y="499"/>
                    <a:pt x="68" y="499"/>
                  </a:cubicBezTo>
                  <a:cubicBezTo>
                    <a:pt x="104" y="494"/>
                    <a:pt x="104" y="494"/>
                    <a:pt x="104" y="494"/>
                  </a:cubicBezTo>
                  <a:cubicBezTo>
                    <a:pt x="104" y="494"/>
                    <a:pt x="104" y="494"/>
                    <a:pt x="104" y="494"/>
                  </a:cubicBezTo>
                  <a:cubicBezTo>
                    <a:pt x="104" y="494"/>
                    <a:pt x="104" y="494"/>
                    <a:pt x="104" y="494"/>
                  </a:cubicBezTo>
                  <a:cubicBezTo>
                    <a:pt x="105" y="494"/>
                    <a:pt x="105" y="494"/>
                    <a:pt x="106" y="495"/>
                  </a:cubicBezTo>
                  <a:cubicBezTo>
                    <a:pt x="106" y="495"/>
                    <a:pt x="106" y="495"/>
                    <a:pt x="107" y="495"/>
                  </a:cubicBezTo>
                  <a:cubicBezTo>
                    <a:pt x="107" y="495"/>
                    <a:pt x="107" y="495"/>
                    <a:pt x="108" y="495"/>
                  </a:cubicBezTo>
                  <a:cubicBezTo>
                    <a:pt x="108" y="495"/>
                    <a:pt x="109" y="496"/>
                    <a:pt x="109" y="496"/>
                  </a:cubicBezTo>
                  <a:cubicBezTo>
                    <a:pt x="109" y="496"/>
                    <a:pt x="110" y="496"/>
                    <a:pt x="110" y="496"/>
                  </a:cubicBezTo>
                  <a:cubicBezTo>
                    <a:pt x="112" y="497"/>
                    <a:pt x="115" y="498"/>
                    <a:pt x="118" y="499"/>
                  </a:cubicBezTo>
                  <a:cubicBezTo>
                    <a:pt x="118" y="499"/>
                    <a:pt x="119" y="499"/>
                    <a:pt x="119" y="500"/>
                  </a:cubicBezTo>
                  <a:cubicBezTo>
                    <a:pt x="120" y="500"/>
                    <a:pt x="121" y="500"/>
                    <a:pt x="122" y="500"/>
                  </a:cubicBezTo>
                  <a:cubicBezTo>
                    <a:pt x="123" y="501"/>
                    <a:pt x="124" y="501"/>
                    <a:pt x="124" y="501"/>
                  </a:cubicBezTo>
                  <a:cubicBezTo>
                    <a:pt x="125" y="502"/>
                    <a:pt x="126" y="502"/>
                    <a:pt x="126" y="502"/>
                  </a:cubicBezTo>
                  <a:cubicBezTo>
                    <a:pt x="127" y="502"/>
                    <a:pt x="128" y="503"/>
                    <a:pt x="129" y="503"/>
                  </a:cubicBezTo>
                  <a:cubicBezTo>
                    <a:pt x="131" y="503"/>
                    <a:pt x="131" y="503"/>
                    <a:pt x="131" y="503"/>
                  </a:cubicBezTo>
                  <a:cubicBezTo>
                    <a:pt x="133" y="504"/>
                    <a:pt x="134" y="504"/>
                    <a:pt x="135" y="504"/>
                  </a:cubicBezTo>
                  <a:cubicBezTo>
                    <a:pt x="141" y="504"/>
                    <a:pt x="193" y="483"/>
                    <a:pt x="193" y="483"/>
                  </a:cubicBezTo>
                  <a:cubicBezTo>
                    <a:pt x="287" y="400"/>
                    <a:pt x="287" y="400"/>
                    <a:pt x="287" y="400"/>
                  </a:cubicBezTo>
                  <a:cubicBezTo>
                    <a:pt x="323" y="390"/>
                    <a:pt x="323" y="390"/>
                    <a:pt x="323" y="390"/>
                  </a:cubicBezTo>
                  <a:cubicBezTo>
                    <a:pt x="365" y="452"/>
                    <a:pt x="365" y="452"/>
                    <a:pt x="365" y="452"/>
                  </a:cubicBezTo>
                  <a:cubicBezTo>
                    <a:pt x="396" y="426"/>
                    <a:pt x="396" y="426"/>
                    <a:pt x="396" y="426"/>
                  </a:cubicBezTo>
                  <a:cubicBezTo>
                    <a:pt x="380" y="369"/>
                    <a:pt x="380" y="369"/>
                    <a:pt x="380" y="369"/>
                  </a:cubicBezTo>
                  <a:cubicBezTo>
                    <a:pt x="433" y="340"/>
                    <a:pt x="433" y="340"/>
                    <a:pt x="433" y="340"/>
                  </a:cubicBezTo>
                  <a:cubicBezTo>
                    <a:pt x="433" y="343"/>
                    <a:pt x="433" y="343"/>
                    <a:pt x="433" y="343"/>
                  </a:cubicBezTo>
                  <a:cubicBezTo>
                    <a:pt x="542" y="343"/>
                    <a:pt x="542" y="343"/>
                    <a:pt x="542" y="343"/>
                  </a:cubicBezTo>
                  <a:cubicBezTo>
                    <a:pt x="568" y="311"/>
                    <a:pt x="568" y="311"/>
                    <a:pt x="568" y="311"/>
                  </a:cubicBezTo>
                  <a:cubicBezTo>
                    <a:pt x="620" y="306"/>
                    <a:pt x="620" y="306"/>
                    <a:pt x="620" y="306"/>
                  </a:cubicBezTo>
                  <a:cubicBezTo>
                    <a:pt x="683" y="332"/>
                    <a:pt x="683" y="332"/>
                    <a:pt x="683" y="332"/>
                  </a:cubicBezTo>
                  <a:cubicBezTo>
                    <a:pt x="746" y="332"/>
                    <a:pt x="746" y="332"/>
                    <a:pt x="746" y="332"/>
                  </a:cubicBezTo>
                  <a:cubicBezTo>
                    <a:pt x="746" y="332"/>
                    <a:pt x="777" y="290"/>
                    <a:pt x="787" y="280"/>
                  </a:cubicBezTo>
                  <a:cubicBezTo>
                    <a:pt x="798" y="270"/>
                    <a:pt x="808" y="280"/>
                    <a:pt x="819" y="280"/>
                  </a:cubicBezTo>
                  <a:cubicBezTo>
                    <a:pt x="829" y="280"/>
                    <a:pt x="892" y="176"/>
                    <a:pt x="892" y="176"/>
                  </a:cubicBezTo>
                  <a:cubicBezTo>
                    <a:pt x="881" y="129"/>
                    <a:pt x="881" y="129"/>
                    <a:pt x="881" y="129"/>
                  </a:cubicBezTo>
                  <a:cubicBezTo>
                    <a:pt x="939" y="56"/>
                    <a:pt x="939" y="56"/>
                    <a:pt x="939" y="56"/>
                  </a:cubicBezTo>
                  <a:cubicBezTo>
                    <a:pt x="985" y="56"/>
                    <a:pt x="985" y="56"/>
                    <a:pt x="985" y="56"/>
                  </a:cubicBezTo>
                  <a:cubicBezTo>
                    <a:pt x="996" y="56"/>
                    <a:pt x="1017" y="21"/>
                    <a:pt x="1029" y="0"/>
                  </a:cubicBezTo>
                  <a:cubicBezTo>
                    <a:pt x="1030" y="2"/>
                    <a:pt x="1030" y="2"/>
                    <a:pt x="1030" y="2"/>
                  </a:cubicBezTo>
                  <a:cubicBezTo>
                    <a:pt x="1114" y="34"/>
                    <a:pt x="1114" y="34"/>
                    <a:pt x="1114" y="34"/>
                  </a:cubicBezTo>
                  <a:cubicBezTo>
                    <a:pt x="1086" y="114"/>
                    <a:pt x="1086" y="114"/>
                    <a:pt x="1086" y="114"/>
                  </a:cubicBezTo>
                  <a:cubicBezTo>
                    <a:pt x="1102" y="150"/>
                    <a:pt x="1102" y="150"/>
                    <a:pt x="1102" y="150"/>
                  </a:cubicBezTo>
                  <a:cubicBezTo>
                    <a:pt x="1126" y="154"/>
                    <a:pt x="1126" y="154"/>
                    <a:pt x="1126" y="154"/>
                  </a:cubicBezTo>
                  <a:lnTo>
                    <a:pt x="1122" y="17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0" name="ลำพูน">
              <a:extLst>
                <a:ext uri="{FF2B5EF4-FFF2-40B4-BE49-F238E27FC236}">
                  <a16:creationId xmlns:a16="http://schemas.microsoft.com/office/drawing/2014/main" id="{14ADB8E8-630D-420C-9194-5CE72D594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438" y="1662748"/>
              <a:ext cx="232265" cy="479160"/>
            </a:xfrm>
            <a:custGeom>
              <a:avLst/>
              <a:gdLst>
                <a:gd name="T0" fmla="*/ 548 w 568"/>
                <a:gd name="T1" fmla="*/ 203 h 1173"/>
                <a:gd name="T2" fmla="*/ 490 w 568"/>
                <a:gd name="T3" fmla="*/ 235 h 1173"/>
                <a:gd name="T4" fmla="*/ 412 w 568"/>
                <a:gd name="T5" fmla="*/ 360 h 1173"/>
                <a:gd name="T6" fmla="*/ 375 w 568"/>
                <a:gd name="T7" fmla="*/ 407 h 1173"/>
                <a:gd name="T8" fmla="*/ 318 w 568"/>
                <a:gd name="T9" fmla="*/ 412 h 1173"/>
                <a:gd name="T10" fmla="*/ 323 w 568"/>
                <a:gd name="T11" fmla="*/ 480 h 1173"/>
                <a:gd name="T12" fmla="*/ 355 w 568"/>
                <a:gd name="T13" fmla="*/ 647 h 1173"/>
                <a:gd name="T14" fmla="*/ 365 w 568"/>
                <a:gd name="T15" fmla="*/ 699 h 1173"/>
                <a:gd name="T16" fmla="*/ 401 w 568"/>
                <a:gd name="T17" fmla="*/ 735 h 1173"/>
                <a:gd name="T18" fmla="*/ 422 w 568"/>
                <a:gd name="T19" fmla="*/ 798 h 1173"/>
                <a:gd name="T20" fmla="*/ 381 w 568"/>
                <a:gd name="T21" fmla="*/ 824 h 1173"/>
                <a:gd name="T22" fmla="*/ 386 w 568"/>
                <a:gd name="T23" fmla="*/ 871 h 1173"/>
                <a:gd name="T24" fmla="*/ 328 w 568"/>
                <a:gd name="T25" fmla="*/ 946 h 1173"/>
                <a:gd name="T26" fmla="*/ 318 w 568"/>
                <a:gd name="T27" fmla="*/ 1001 h 1173"/>
                <a:gd name="T28" fmla="*/ 261 w 568"/>
                <a:gd name="T29" fmla="*/ 986 h 1173"/>
                <a:gd name="T30" fmla="*/ 172 w 568"/>
                <a:gd name="T31" fmla="*/ 1017 h 1173"/>
                <a:gd name="T32" fmla="*/ 198 w 568"/>
                <a:gd name="T33" fmla="*/ 1074 h 1173"/>
                <a:gd name="T34" fmla="*/ 172 w 568"/>
                <a:gd name="T35" fmla="*/ 1132 h 1173"/>
                <a:gd name="T36" fmla="*/ 52 w 568"/>
                <a:gd name="T37" fmla="*/ 1152 h 1173"/>
                <a:gd name="T38" fmla="*/ 16 w 568"/>
                <a:gd name="T39" fmla="*/ 1106 h 1173"/>
                <a:gd name="T40" fmla="*/ 0 w 568"/>
                <a:gd name="T41" fmla="*/ 970 h 1173"/>
                <a:gd name="T42" fmla="*/ 47 w 568"/>
                <a:gd name="T43" fmla="*/ 954 h 1173"/>
                <a:gd name="T44" fmla="*/ 0 w 568"/>
                <a:gd name="T45" fmla="*/ 860 h 1173"/>
                <a:gd name="T46" fmla="*/ 62 w 568"/>
                <a:gd name="T47" fmla="*/ 850 h 1173"/>
                <a:gd name="T48" fmla="*/ 104 w 568"/>
                <a:gd name="T49" fmla="*/ 845 h 1173"/>
                <a:gd name="T50" fmla="*/ 121 w 568"/>
                <a:gd name="T51" fmla="*/ 839 h 1173"/>
                <a:gd name="T52" fmla="*/ 143 w 568"/>
                <a:gd name="T53" fmla="*/ 830 h 1173"/>
                <a:gd name="T54" fmla="*/ 146 w 568"/>
                <a:gd name="T55" fmla="*/ 829 h 1173"/>
                <a:gd name="T56" fmla="*/ 156 w 568"/>
                <a:gd name="T57" fmla="*/ 777 h 1173"/>
                <a:gd name="T58" fmla="*/ 94 w 568"/>
                <a:gd name="T59" fmla="*/ 652 h 1173"/>
                <a:gd name="T60" fmla="*/ 104 w 568"/>
                <a:gd name="T61" fmla="*/ 600 h 1173"/>
                <a:gd name="T62" fmla="*/ 83 w 568"/>
                <a:gd name="T63" fmla="*/ 490 h 1173"/>
                <a:gd name="T64" fmla="*/ 0 w 568"/>
                <a:gd name="T65" fmla="*/ 375 h 1173"/>
                <a:gd name="T66" fmla="*/ 0 w 568"/>
                <a:gd name="T67" fmla="*/ 313 h 1173"/>
                <a:gd name="T68" fmla="*/ 73 w 568"/>
                <a:gd name="T69" fmla="*/ 250 h 1173"/>
                <a:gd name="T70" fmla="*/ 198 w 568"/>
                <a:gd name="T71" fmla="*/ 177 h 1173"/>
                <a:gd name="T72" fmla="*/ 229 w 568"/>
                <a:gd name="T73" fmla="*/ 99 h 1173"/>
                <a:gd name="T74" fmla="*/ 282 w 568"/>
                <a:gd name="T75" fmla="*/ 68 h 1173"/>
                <a:gd name="T76" fmla="*/ 328 w 568"/>
                <a:gd name="T77" fmla="*/ 42 h 1173"/>
                <a:gd name="T78" fmla="*/ 407 w 568"/>
                <a:gd name="T79" fmla="*/ 0 h 1173"/>
                <a:gd name="T80" fmla="*/ 454 w 568"/>
                <a:gd name="T81" fmla="*/ 31 h 1173"/>
                <a:gd name="T82" fmla="*/ 485 w 568"/>
                <a:gd name="T83" fmla="*/ 83 h 1173"/>
                <a:gd name="T84" fmla="*/ 553 w 568"/>
                <a:gd name="T85" fmla="*/ 167 h 1173"/>
                <a:gd name="T86" fmla="*/ 568 w 568"/>
                <a:gd name="T87" fmla="*/ 188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8" h="1173">
                  <a:moveTo>
                    <a:pt x="568" y="188"/>
                  </a:moveTo>
                  <a:cubicBezTo>
                    <a:pt x="548" y="203"/>
                    <a:pt x="548" y="203"/>
                    <a:pt x="548" y="203"/>
                  </a:cubicBezTo>
                  <a:cubicBezTo>
                    <a:pt x="501" y="193"/>
                    <a:pt x="501" y="193"/>
                    <a:pt x="501" y="193"/>
                  </a:cubicBezTo>
                  <a:cubicBezTo>
                    <a:pt x="490" y="235"/>
                    <a:pt x="490" y="235"/>
                    <a:pt x="490" y="235"/>
                  </a:cubicBezTo>
                  <a:cubicBezTo>
                    <a:pt x="417" y="323"/>
                    <a:pt x="417" y="323"/>
                    <a:pt x="417" y="323"/>
                  </a:cubicBezTo>
                  <a:cubicBezTo>
                    <a:pt x="412" y="360"/>
                    <a:pt x="412" y="360"/>
                    <a:pt x="412" y="360"/>
                  </a:cubicBezTo>
                  <a:cubicBezTo>
                    <a:pt x="381" y="381"/>
                    <a:pt x="381" y="381"/>
                    <a:pt x="381" y="381"/>
                  </a:cubicBezTo>
                  <a:cubicBezTo>
                    <a:pt x="375" y="407"/>
                    <a:pt x="375" y="407"/>
                    <a:pt x="375" y="407"/>
                  </a:cubicBezTo>
                  <a:cubicBezTo>
                    <a:pt x="344" y="396"/>
                    <a:pt x="344" y="396"/>
                    <a:pt x="344" y="396"/>
                  </a:cubicBezTo>
                  <a:cubicBezTo>
                    <a:pt x="318" y="412"/>
                    <a:pt x="318" y="412"/>
                    <a:pt x="318" y="412"/>
                  </a:cubicBezTo>
                  <a:cubicBezTo>
                    <a:pt x="287" y="428"/>
                    <a:pt x="287" y="428"/>
                    <a:pt x="287" y="428"/>
                  </a:cubicBezTo>
                  <a:cubicBezTo>
                    <a:pt x="323" y="480"/>
                    <a:pt x="323" y="480"/>
                    <a:pt x="323" y="480"/>
                  </a:cubicBezTo>
                  <a:cubicBezTo>
                    <a:pt x="323" y="480"/>
                    <a:pt x="334" y="589"/>
                    <a:pt x="339" y="594"/>
                  </a:cubicBezTo>
                  <a:cubicBezTo>
                    <a:pt x="344" y="600"/>
                    <a:pt x="355" y="647"/>
                    <a:pt x="355" y="647"/>
                  </a:cubicBezTo>
                  <a:cubicBezTo>
                    <a:pt x="344" y="683"/>
                    <a:pt x="344" y="683"/>
                    <a:pt x="344" y="683"/>
                  </a:cubicBezTo>
                  <a:cubicBezTo>
                    <a:pt x="365" y="699"/>
                    <a:pt x="365" y="699"/>
                    <a:pt x="365" y="699"/>
                  </a:cubicBezTo>
                  <a:cubicBezTo>
                    <a:pt x="370" y="735"/>
                    <a:pt x="370" y="735"/>
                    <a:pt x="370" y="735"/>
                  </a:cubicBezTo>
                  <a:cubicBezTo>
                    <a:pt x="401" y="735"/>
                    <a:pt x="401" y="735"/>
                    <a:pt x="401" y="735"/>
                  </a:cubicBezTo>
                  <a:cubicBezTo>
                    <a:pt x="433" y="777"/>
                    <a:pt x="433" y="777"/>
                    <a:pt x="433" y="777"/>
                  </a:cubicBezTo>
                  <a:cubicBezTo>
                    <a:pt x="422" y="798"/>
                    <a:pt x="422" y="798"/>
                    <a:pt x="422" y="798"/>
                  </a:cubicBezTo>
                  <a:cubicBezTo>
                    <a:pt x="422" y="824"/>
                    <a:pt x="422" y="824"/>
                    <a:pt x="422" y="824"/>
                  </a:cubicBezTo>
                  <a:cubicBezTo>
                    <a:pt x="381" y="824"/>
                    <a:pt x="381" y="824"/>
                    <a:pt x="381" y="824"/>
                  </a:cubicBezTo>
                  <a:cubicBezTo>
                    <a:pt x="375" y="845"/>
                    <a:pt x="375" y="845"/>
                    <a:pt x="375" y="845"/>
                  </a:cubicBezTo>
                  <a:cubicBezTo>
                    <a:pt x="386" y="871"/>
                    <a:pt x="386" y="871"/>
                    <a:pt x="386" y="871"/>
                  </a:cubicBezTo>
                  <a:cubicBezTo>
                    <a:pt x="360" y="892"/>
                    <a:pt x="360" y="892"/>
                    <a:pt x="360" y="892"/>
                  </a:cubicBezTo>
                  <a:cubicBezTo>
                    <a:pt x="328" y="946"/>
                    <a:pt x="328" y="946"/>
                    <a:pt x="328" y="946"/>
                  </a:cubicBezTo>
                  <a:cubicBezTo>
                    <a:pt x="323" y="954"/>
                    <a:pt x="323" y="954"/>
                    <a:pt x="323" y="954"/>
                  </a:cubicBezTo>
                  <a:cubicBezTo>
                    <a:pt x="318" y="1001"/>
                    <a:pt x="318" y="1001"/>
                    <a:pt x="318" y="1001"/>
                  </a:cubicBezTo>
                  <a:cubicBezTo>
                    <a:pt x="297" y="1017"/>
                    <a:pt x="297" y="1017"/>
                    <a:pt x="297" y="1017"/>
                  </a:cubicBezTo>
                  <a:cubicBezTo>
                    <a:pt x="261" y="986"/>
                    <a:pt x="261" y="986"/>
                    <a:pt x="261" y="986"/>
                  </a:cubicBezTo>
                  <a:cubicBezTo>
                    <a:pt x="188" y="980"/>
                    <a:pt x="188" y="980"/>
                    <a:pt x="188" y="980"/>
                  </a:cubicBezTo>
                  <a:cubicBezTo>
                    <a:pt x="172" y="1017"/>
                    <a:pt x="172" y="1017"/>
                    <a:pt x="172" y="1017"/>
                  </a:cubicBezTo>
                  <a:cubicBezTo>
                    <a:pt x="198" y="1043"/>
                    <a:pt x="198" y="1043"/>
                    <a:pt x="198" y="1043"/>
                  </a:cubicBezTo>
                  <a:cubicBezTo>
                    <a:pt x="198" y="1074"/>
                    <a:pt x="198" y="1074"/>
                    <a:pt x="198" y="1074"/>
                  </a:cubicBezTo>
                  <a:cubicBezTo>
                    <a:pt x="204" y="1094"/>
                    <a:pt x="204" y="1094"/>
                    <a:pt x="204" y="1094"/>
                  </a:cubicBezTo>
                  <a:cubicBezTo>
                    <a:pt x="172" y="1132"/>
                    <a:pt x="172" y="1132"/>
                    <a:pt x="172" y="1132"/>
                  </a:cubicBezTo>
                  <a:cubicBezTo>
                    <a:pt x="130" y="1111"/>
                    <a:pt x="130" y="1111"/>
                    <a:pt x="130" y="1111"/>
                  </a:cubicBezTo>
                  <a:cubicBezTo>
                    <a:pt x="130" y="1111"/>
                    <a:pt x="57" y="1147"/>
                    <a:pt x="52" y="1152"/>
                  </a:cubicBezTo>
                  <a:cubicBezTo>
                    <a:pt x="47" y="1158"/>
                    <a:pt x="0" y="1173"/>
                    <a:pt x="0" y="1173"/>
                  </a:cubicBezTo>
                  <a:cubicBezTo>
                    <a:pt x="16" y="1106"/>
                    <a:pt x="16" y="1106"/>
                    <a:pt x="16" y="1106"/>
                  </a:cubicBezTo>
                  <a:cubicBezTo>
                    <a:pt x="0" y="1033"/>
                    <a:pt x="0" y="1033"/>
                    <a:pt x="0" y="1033"/>
                  </a:cubicBezTo>
                  <a:cubicBezTo>
                    <a:pt x="0" y="970"/>
                    <a:pt x="0" y="970"/>
                    <a:pt x="0" y="970"/>
                  </a:cubicBezTo>
                  <a:cubicBezTo>
                    <a:pt x="16" y="954"/>
                    <a:pt x="16" y="954"/>
                    <a:pt x="16" y="954"/>
                  </a:cubicBezTo>
                  <a:cubicBezTo>
                    <a:pt x="47" y="954"/>
                    <a:pt x="47" y="954"/>
                    <a:pt x="47" y="954"/>
                  </a:cubicBezTo>
                  <a:cubicBezTo>
                    <a:pt x="52" y="928"/>
                    <a:pt x="52" y="928"/>
                    <a:pt x="52" y="928"/>
                  </a:cubicBezTo>
                  <a:cubicBezTo>
                    <a:pt x="0" y="860"/>
                    <a:pt x="0" y="860"/>
                    <a:pt x="0" y="860"/>
                  </a:cubicBezTo>
                  <a:cubicBezTo>
                    <a:pt x="4" y="845"/>
                    <a:pt x="4" y="845"/>
                    <a:pt x="4" y="845"/>
                  </a:cubicBezTo>
                  <a:cubicBezTo>
                    <a:pt x="62" y="850"/>
                    <a:pt x="62" y="850"/>
                    <a:pt x="62" y="850"/>
                  </a:cubicBezTo>
                  <a:cubicBezTo>
                    <a:pt x="73" y="813"/>
                    <a:pt x="73" y="813"/>
                    <a:pt x="73" y="813"/>
                  </a:cubicBezTo>
                  <a:cubicBezTo>
                    <a:pt x="73" y="813"/>
                    <a:pt x="99" y="845"/>
                    <a:pt x="104" y="845"/>
                  </a:cubicBezTo>
                  <a:cubicBezTo>
                    <a:pt x="106" y="845"/>
                    <a:pt x="112" y="843"/>
                    <a:pt x="118" y="840"/>
                  </a:cubicBezTo>
                  <a:cubicBezTo>
                    <a:pt x="119" y="840"/>
                    <a:pt x="120" y="840"/>
                    <a:pt x="121" y="839"/>
                  </a:cubicBezTo>
                  <a:cubicBezTo>
                    <a:pt x="129" y="836"/>
                    <a:pt x="137" y="833"/>
                    <a:pt x="142" y="831"/>
                  </a:cubicBezTo>
                  <a:cubicBezTo>
                    <a:pt x="143" y="830"/>
                    <a:pt x="143" y="830"/>
                    <a:pt x="143" y="830"/>
                  </a:cubicBezTo>
                  <a:cubicBezTo>
                    <a:pt x="143" y="830"/>
                    <a:pt x="144" y="830"/>
                    <a:pt x="144" y="830"/>
                  </a:cubicBezTo>
                  <a:cubicBezTo>
                    <a:pt x="145" y="829"/>
                    <a:pt x="146" y="829"/>
                    <a:pt x="146" y="829"/>
                  </a:cubicBezTo>
                  <a:cubicBezTo>
                    <a:pt x="146" y="793"/>
                    <a:pt x="146" y="793"/>
                    <a:pt x="146" y="793"/>
                  </a:cubicBezTo>
                  <a:cubicBezTo>
                    <a:pt x="156" y="777"/>
                    <a:pt x="156" y="777"/>
                    <a:pt x="156" y="777"/>
                  </a:cubicBezTo>
                  <a:cubicBezTo>
                    <a:pt x="125" y="657"/>
                    <a:pt x="125" y="657"/>
                    <a:pt x="125" y="657"/>
                  </a:cubicBezTo>
                  <a:cubicBezTo>
                    <a:pt x="94" y="652"/>
                    <a:pt x="94" y="652"/>
                    <a:pt x="94" y="652"/>
                  </a:cubicBezTo>
                  <a:cubicBezTo>
                    <a:pt x="89" y="631"/>
                    <a:pt x="89" y="631"/>
                    <a:pt x="89" y="631"/>
                  </a:cubicBezTo>
                  <a:cubicBezTo>
                    <a:pt x="104" y="600"/>
                    <a:pt x="104" y="600"/>
                    <a:pt x="104" y="600"/>
                  </a:cubicBezTo>
                  <a:cubicBezTo>
                    <a:pt x="109" y="516"/>
                    <a:pt x="109" y="516"/>
                    <a:pt x="109" y="516"/>
                  </a:cubicBezTo>
                  <a:cubicBezTo>
                    <a:pt x="83" y="490"/>
                    <a:pt x="83" y="490"/>
                    <a:pt x="83" y="490"/>
                  </a:cubicBezTo>
                  <a:cubicBezTo>
                    <a:pt x="78" y="428"/>
                    <a:pt x="78" y="428"/>
                    <a:pt x="78" y="428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10" y="344"/>
                    <a:pt x="10" y="344"/>
                    <a:pt x="10" y="344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26" y="250"/>
                    <a:pt x="26" y="250"/>
                    <a:pt x="26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162" y="177"/>
                    <a:pt x="162" y="177"/>
                    <a:pt x="162" y="177"/>
                  </a:cubicBezTo>
                  <a:cubicBezTo>
                    <a:pt x="198" y="177"/>
                    <a:pt x="198" y="177"/>
                    <a:pt x="198" y="177"/>
                  </a:cubicBezTo>
                  <a:cubicBezTo>
                    <a:pt x="224" y="141"/>
                    <a:pt x="224" y="141"/>
                    <a:pt x="224" y="141"/>
                  </a:cubicBezTo>
                  <a:cubicBezTo>
                    <a:pt x="229" y="99"/>
                    <a:pt x="229" y="99"/>
                    <a:pt x="229" y="99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82" y="68"/>
                    <a:pt x="282" y="68"/>
                    <a:pt x="282" y="68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328" y="42"/>
                    <a:pt x="328" y="42"/>
                    <a:pt x="328" y="42"/>
                  </a:cubicBezTo>
                  <a:cubicBezTo>
                    <a:pt x="386" y="15"/>
                    <a:pt x="386" y="15"/>
                    <a:pt x="386" y="15"/>
                  </a:cubicBezTo>
                  <a:cubicBezTo>
                    <a:pt x="407" y="0"/>
                    <a:pt x="407" y="0"/>
                    <a:pt x="407" y="0"/>
                  </a:cubicBezTo>
                  <a:cubicBezTo>
                    <a:pt x="448" y="5"/>
                    <a:pt x="448" y="5"/>
                    <a:pt x="448" y="5"/>
                  </a:cubicBezTo>
                  <a:cubicBezTo>
                    <a:pt x="454" y="31"/>
                    <a:pt x="454" y="31"/>
                    <a:pt x="454" y="31"/>
                  </a:cubicBezTo>
                  <a:cubicBezTo>
                    <a:pt x="480" y="47"/>
                    <a:pt x="480" y="47"/>
                    <a:pt x="480" y="47"/>
                  </a:cubicBezTo>
                  <a:cubicBezTo>
                    <a:pt x="485" y="83"/>
                    <a:pt x="485" y="83"/>
                    <a:pt x="485" y="83"/>
                  </a:cubicBezTo>
                  <a:cubicBezTo>
                    <a:pt x="469" y="109"/>
                    <a:pt x="469" y="109"/>
                    <a:pt x="469" y="109"/>
                  </a:cubicBezTo>
                  <a:cubicBezTo>
                    <a:pt x="553" y="167"/>
                    <a:pt x="553" y="167"/>
                    <a:pt x="553" y="167"/>
                  </a:cubicBezTo>
                  <a:cubicBezTo>
                    <a:pt x="559" y="157"/>
                    <a:pt x="559" y="157"/>
                    <a:pt x="559" y="157"/>
                  </a:cubicBezTo>
                  <a:lnTo>
                    <a:pt x="568" y="188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1" name="ลำปาง">
              <a:extLst>
                <a:ext uri="{FF2B5EF4-FFF2-40B4-BE49-F238E27FC236}">
                  <a16:creationId xmlns:a16="http://schemas.microsoft.com/office/drawing/2014/main" id="{7310C25C-5A8C-4A30-9F0E-94DB3AB85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934" y="1393907"/>
              <a:ext cx="448070" cy="837615"/>
            </a:xfrm>
            <a:custGeom>
              <a:avLst/>
              <a:gdLst>
                <a:gd name="T0" fmla="*/ 1074 w 1092"/>
                <a:gd name="T1" fmla="*/ 631 h 2049"/>
                <a:gd name="T2" fmla="*/ 1074 w 1092"/>
                <a:gd name="T3" fmla="*/ 719 h 2049"/>
                <a:gd name="T4" fmla="*/ 1090 w 1092"/>
                <a:gd name="T5" fmla="*/ 782 h 2049"/>
                <a:gd name="T6" fmla="*/ 1022 w 1092"/>
                <a:gd name="T7" fmla="*/ 871 h 2049"/>
                <a:gd name="T8" fmla="*/ 1001 w 1092"/>
                <a:gd name="T9" fmla="*/ 933 h 2049"/>
                <a:gd name="T10" fmla="*/ 907 w 1092"/>
                <a:gd name="T11" fmla="*/ 1048 h 2049"/>
                <a:gd name="T12" fmla="*/ 814 w 1092"/>
                <a:gd name="T13" fmla="*/ 1116 h 2049"/>
                <a:gd name="T14" fmla="*/ 720 w 1092"/>
                <a:gd name="T15" fmla="*/ 1267 h 2049"/>
                <a:gd name="T16" fmla="*/ 621 w 1092"/>
                <a:gd name="T17" fmla="*/ 1283 h 2049"/>
                <a:gd name="T18" fmla="*/ 532 w 1092"/>
                <a:gd name="T19" fmla="*/ 1392 h 2049"/>
                <a:gd name="T20" fmla="*/ 428 w 1092"/>
                <a:gd name="T21" fmla="*/ 1512 h 2049"/>
                <a:gd name="T22" fmla="*/ 443 w 1092"/>
                <a:gd name="T23" fmla="*/ 1590 h 2049"/>
                <a:gd name="T24" fmla="*/ 516 w 1092"/>
                <a:gd name="T25" fmla="*/ 1568 h 2049"/>
                <a:gd name="T26" fmla="*/ 506 w 1092"/>
                <a:gd name="T27" fmla="*/ 1658 h 2049"/>
                <a:gd name="T28" fmla="*/ 485 w 1092"/>
                <a:gd name="T29" fmla="*/ 1731 h 2049"/>
                <a:gd name="T30" fmla="*/ 469 w 1092"/>
                <a:gd name="T31" fmla="*/ 1809 h 2049"/>
                <a:gd name="T32" fmla="*/ 495 w 1092"/>
                <a:gd name="T33" fmla="*/ 1888 h 2049"/>
                <a:gd name="T34" fmla="*/ 511 w 1092"/>
                <a:gd name="T35" fmla="*/ 1966 h 2049"/>
                <a:gd name="T36" fmla="*/ 454 w 1092"/>
                <a:gd name="T37" fmla="*/ 2049 h 2049"/>
                <a:gd name="T38" fmla="*/ 390 w 1092"/>
                <a:gd name="T39" fmla="*/ 1994 h 2049"/>
                <a:gd name="T40" fmla="*/ 339 w 1092"/>
                <a:gd name="T41" fmla="*/ 1898 h 2049"/>
                <a:gd name="T42" fmla="*/ 302 w 1092"/>
                <a:gd name="T43" fmla="*/ 1867 h 2049"/>
                <a:gd name="T44" fmla="*/ 229 w 1092"/>
                <a:gd name="T45" fmla="*/ 1924 h 2049"/>
                <a:gd name="T46" fmla="*/ 172 w 1092"/>
                <a:gd name="T47" fmla="*/ 1898 h 2049"/>
                <a:gd name="T48" fmla="*/ 47 w 1092"/>
                <a:gd name="T49" fmla="*/ 1804 h 2049"/>
                <a:gd name="T50" fmla="*/ 26 w 1092"/>
                <a:gd name="T51" fmla="*/ 1731 h 2049"/>
                <a:gd name="T52" fmla="*/ 0 w 1092"/>
                <a:gd name="T53" fmla="*/ 1674 h 2049"/>
                <a:gd name="T54" fmla="*/ 89 w 1092"/>
                <a:gd name="T55" fmla="*/ 1643 h 2049"/>
                <a:gd name="T56" fmla="*/ 146 w 1092"/>
                <a:gd name="T57" fmla="*/ 1658 h 2049"/>
                <a:gd name="T58" fmla="*/ 156 w 1092"/>
                <a:gd name="T59" fmla="*/ 1603 h 2049"/>
                <a:gd name="T60" fmla="*/ 214 w 1092"/>
                <a:gd name="T61" fmla="*/ 1528 h 2049"/>
                <a:gd name="T62" fmla="*/ 209 w 1092"/>
                <a:gd name="T63" fmla="*/ 1481 h 2049"/>
                <a:gd name="T64" fmla="*/ 250 w 1092"/>
                <a:gd name="T65" fmla="*/ 1455 h 2049"/>
                <a:gd name="T66" fmla="*/ 229 w 1092"/>
                <a:gd name="T67" fmla="*/ 1392 h 2049"/>
                <a:gd name="T68" fmla="*/ 193 w 1092"/>
                <a:gd name="T69" fmla="*/ 1356 h 2049"/>
                <a:gd name="T70" fmla="*/ 183 w 1092"/>
                <a:gd name="T71" fmla="*/ 1304 h 2049"/>
                <a:gd name="T72" fmla="*/ 151 w 1092"/>
                <a:gd name="T73" fmla="*/ 1137 h 2049"/>
                <a:gd name="T74" fmla="*/ 146 w 1092"/>
                <a:gd name="T75" fmla="*/ 1069 h 2049"/>
                <a:gd name="T76" fmla="*/ 203 w 1092"/>
                <a:gd name="T77" fmla="*/ 1064 h 2049"/>
                <a:gd name="T78" fmla="*/ 240 w 1092"/>
                <a:gd name="T79" fmla="*/ 1017 h 2049"/>
                <a:gd name="T80" fmla="*/ 318 w 1092"/>
                <a:gd name="T81" fmla="*/ 892 h 2049"/>
                <a:gd name="T82" fmla="*/ 376 w 1092"/>
                <a:gd name="T83" fmla="*/ 860 h 2049"/>
                <a:gd name="T84" fmla="*/ 387 w 1092"/>
                <a:gd name="T85" fmla="*/ 814 h 2049"/>
                <a:gd name="T86" fmla="*/ 396 w 1092"/>
                <a:gd name="T87" fmla="*/ 719 h 2049"/>
                <a:gd name="T88" fmla="*/ 396 w 1092"/>
                <a:gd name="T89" fmla="*/ 678 h 2049"/>
                <a:gd name="T90" fmla="*/ 420 w 1092"/>
                <a:gd name="T91" fmla="*/ 556 h 2049"/>
                <a:gd name="T92" fmla="*/ 443 w 1092"/>
                <a:gd name="T93" fmla="*/ 506 h 2049"/>
                <a:gd name="T94" fmla="*/ 459 w 1092"/>
                <a:gd name="T95" fmla="*/ 386 h 2049"/>
                <a:gd name="T96" fmla="*/ 537 w 1092"/>
                <a:gd name="T97" fmla="*/ 307 h 2049"/>
                <a:gd name="T98" fmla="*/ 574 w 1092"/>
                <a:gd name="T99" fmla="*/ 287 h 2049"/>
                <a:gd name="T100" fmla="*/ 574 w 1092"/>
                <a:gd name="T101" fmla="*/ 214 h 2049"/>
                <a:gd name="T102" fmla="*/ 615 w 1092"/>
                <a:gd name="T103" fmla="*/ 78 h 2049"/>
                <a:gd name="T104" fmla="*/ 605 w 1092"/>
                <a:gd name="T105" fmla="*/ 0 h 2049"/>
                <a:gd name="T106" fmla="*/ 657 w 1092"/>
                <a:gd name="T107" fmla="*/ 31 h 2049"/>
                <a:gd name="T108" fmla="*/ 720 w 1092"/>
                <a:gd name="T109" fmla="*/ 104 h 2049"/>
                <a:gd name="T110" fmla="*/ 746 w 1092"/>
                <a:gd name="T111" fmla="*/ 224 h 2049"/>
                <a:gd name="T112" fmla="*/ 788 w 1092"/>
                <a:gd name="T113" fmla="*/ 323 h 2049"/>
                <a:gd name="T114" fmla="*/ 840 w 1092"/>
                <a:gd name="T115" fmla="*/ 380 h 2049"/>
                <a:gd name="T116" fmla="*/ 923 w 1092"/>
                <a:gd name="T117" fmla="*/ 406 h 2049"/>
                <a:gd name="T118" fmla="*/ 1022 w 1092"/>
                <a:gd name="T119" fmla="*/ 485 h 2049"/>
                <a:gd name="T120" fmla="*/ 1043 w 1092"/>
                <a:gd name="T121" fmla="*/ 547 h 2049"/>
                <a:gd name="T122" fmla="*/ 1092 w 1092"/>
                <a:gd name="T123" fmla="*/ 562 h 2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2" h="2049">
                  <a:moveTo>
                    <a:pt x="1090" y="594"/>
                  </a:moveTo>
                  <a:cubicBezTo>
                    <a:pt x="1074" y="631"/>
                    <a:pt x="1074" y="631"/>
                    <a:pt x="1074" y="631"/>
                  </a:cubicBezTo>
                  <a:cubicBezTo>
                    <a:pt x="1090" y="688"/>
                    <a:pt x="1090" y="688"/>
                    <a:pt x="1090" y="688"/>
                  </a:cubicBezTo>
                  <a:cubicBezTo>
                    <a:pt x="1074" y="719"/>
                    <a:pt x="1074" y="719"/>
                    <a:pt x="1074" y="719"/>
                  </a:cubicBezTo>
                  <a:cubicBezTo>
                    <a:pt x="1090" y="746"/>
                    <a:pt x="1090" y="746"/>
                    <a:pt x="1090" y="746"/>
                  </a:cubicBezTo>
                  <a:cubicBezTo>
                    <a:pt x="1090" y="782"/>
                    <a:pt x="1090" y="782"/>
                    <a:pt x="1090" y="782"/>
                  </a:cubicBezTo>
                  <a:cubicBezTo>
                    <a:pt x="1038" y="792"/>
                    <a:pt x="1038" y="792"/>
                    <a:pt x="1038" y="792"/>
                  </a:cubicBezTo>
                  <a:cubicBezTo>
                    <a:pt x="1022" y="871"/>
                    <a:pt x="1022" y="871"/>
                    <a:pt x="1022" y="871"/>
                  </a:cubicBezTo>
                  <a:cubicBezTo>
                    <a:pt x="1001" y="892"/>
                    <a:pt x="1001" y="892"/>
                    <a:pt x="1001" y="892"/>
                  </a:cubicBezTo>
                  <a:cubicBezTo>
                    <a:pt x="1001" y="933"/>
                    <a:pt x="1001" y="933"/>
                    <a:pt x="1001" y="933"/>
                  </a:cubicBezTo>
                  <a:cubicBezTo>
                    <a:pt x="949" y="959"/>
                    <a:pt x="949" y="959"/>
                    <a:pt x="949" y="959"/>
                  </a:cubicBezTo>
                  <a:cubicBezTo>
                    <a:pt x="907" y="1048"/>
                    <a:pt x="907" y="1048"/>
                    <a:pt x="907" y="1048"/>
                  </a:cubicBezTo>
                  <a:cubicBezTo>
                    <a:pt x="876" y="1048"/>
                    <a:pt x="876" y="1048"/>
                    <a:pt x="876" y="1048"/>
                  </a:cubicBezTo>
                  <a:cubicBezTo>
                    <a:pt x="814" y="1116"/>
                    <a:pt x="814" y="1116"/>
                    <a:pt x="814" y="1116"/>
                  </a:cubicBezTo>
                  <a:cubicBezTo>
                    <a:pt x="751" y="1231"/>
                    <a:pt x="751" y="1231"/>
                    <a:pt x="751" y="1231"/>
                  </a:cubicBezTo>
                  <a:cubicBezTo>
                    <a:pt x="720" y="1267"/>
                    <a:pt x="720" y="1267"/>
                    <a:pt x="720" y="1267"/>
                  </a:cubicBezTo>
                  <a:cubicBezTo>
                    <a:pt x="652" y="1262"/>
                    <a:pt x="652" y="1262"/>
                    <a:pt x="652" y="1262"/>
                  </a:cubicBezTo>
                  <a:cubicBezTo>
                    <a:pt x="621" y="1283"/>
                    <a:pt x="621" y="1283"/>
                    <a:pt x="621" y="1283"/>
                  </a:cubicBezTo>
                  <a:cubicBezTo>
                    <a:pt x="626" y="1314"/>
                    <a:pt x="626" y="1314"/>
                    <a:pt x="626" y="1314"/>
                  </a:cubicBezTo>
                  <a:cubicBezTo>
                    <a:pt x="532" y="1392"/>
                    <a:pt x="532" y="1392"/>
                    <a:pt x="532" y="1392"/>
                  </a:cubicBezTo>
                  <a:cubicBezTo>
                    <a:pt x="532" y="1392"/>
                    <a:pt x="527" y="1403"/>
                    <a:pt x="527" y="1408"/>
                  </a:cubicBezTo>
                  <a:cubicBezTo>
                    <a:pt x="527" y="1413"/>
                    <a:pt x="428" y="1512"/>
                    <a:pt x="428" y="1512"/>
                  </a:cubicBezTo>
                  <a:cubicBezTo>
                    <a:pt x="437" y="1560"/>
                    <a:pt x="437" y="1560"/>
                    <a:pt x="437" y="1560"/>
                  </a:cubicBezTo>
                  <a:cubicBezTo>
                    <a:pt x="443" y="1590"/>
                    <a:pt x="443" y="1590"/>
                    <a:pt x="443" y="1590"/>
                  </a:cubicBezTo>
                  <a:cubicBezTo>
                    <a:pt x="501" y="1585"/>
                    <a:pt x="501" y="1585"/>
                    <a:pt x="501" y="1585"/>
                  </a:cubicBezTo>
                  <a:cubicBezTo>
                    <a:pt x="516" y="1568"/>
                    <a:pt x="516" y="1568"/>
                    <a:pt x="516" y="1568"/>
                  </a:cubicBezTo>
                  <a:cubicBezTo>
                    <a:pt x="522" y="1601"/>
                    <a:pt x="522" y="1601"/>
                    <a:pt x="522" y="1601"/>
                  </a:cubicBezTo>
                  <a:cubicBezTo>
                    <a:pt x="522" y="1601"/>
                    <a:pt x="506" y="1653"/>
                    <a:pt x="506" y="1658"/>
                  </a:cubicBezTo>
                  <a:cubicBezTo>
                    <a:pt x="506" y="1690"/>
                    <a:pt x="506" y="1690"/>
                    <a:pt x="506" y="1690"/>
                  </a:cubicBezTo>
                  <a:cubicBezTo>
                    <a:pt x="485" y="1731"/>
                    <a:pt x="485" y="1731"/>
                    <a:pt x="485" y="1731"/>
                  </a:cubicBezTo>
                  <a:cubicBezTo>
                    <a:pt x="490" y="1757"/>
                    <a:pt x="490" y="1757"/>
                    <a:pt x="490" y="1757"/>
                  </a:cubicBezTo>
                  <a:cubicBezTo>
                    <a:pt x="469" y="1809"/>
                    <a:pt x="469" y="1809"/>
                    <a:pt x="469" y="1809"/>
                  </a:cubicBezTo>
                  <a:cubicBezTo>
                    <a:pt x="490" y="1841"/>
                    <a:pt x="490" y="1841"/>
                    <a:pt x="490" y="1841"/>
                  </a:cubicBezTo>
                  <a:cubicBezTo>
                    <a:pt x="495" y="1888"/>
                    <a:pt x="495" y="1888"/>
                    <a:pt x="495" y="1888"/>
                  </a:cubicBezTo>
                  <a:cubicBezTo>
                    <a:pt x="495" y="1888"/>
                    <a:pt x="516" y="1903"/>
                    <a:pt x="522" y="1909"/>
                  </a:cubicBezTo>
                  <a:cubicBezTo>
                    <a:pt x="527" y="1914"/>
                    <a:pt x="511" y="1966"/>
                    <a:pt x="511" y="1966"/>
                  </a:cubicBezTo>
                  <a:cubicBezTo>
                    <a:pt x="506" y="1997"/>
                    <a:pt x="506" y="1997"/>
                    <a:pt x="506" y="1997"/>
                  </a:cubicBezTo>
                  <a:cubicBezTo>
                    <a:pt x="454" y="2049"/>
                    <a:pt x="454" y="2049"/>
                    <a:pt x="454" y="2049"/>
                  </a:cubicBezTo>
                  <a:cubicBezTo>
                    <a:pt x="396" y="1997"/>
                    <a:pt x="396" y="1997"/>
                    <a:pt x="396" y="1997"/>
                  </a:cubicBezTo>
                  <a:cubicBezTo>
                    <a:pt x="390" y="1994"/>
                    <a:pt x="390" y="1994"/>
                    <a:pt x="390" y="1994"/>
                  </a:cubicBezTo>
                  <a:cubicBezTo>
                    <a:pt x="360" y="1982"/>
                    <a:pt x="360" y="1982"/>
                    <a:pt x="360" y="1982"/>
                  </a:cubicBezTo>
                  <a:cubicBezTo>
                    <a:pt x="339" y="1898"/>
                    <a:pt x="339" y="1898"/>
                    <a:pt x="339" y="1898"/>
                  </a:cubicBezTo>
                  <a:cubicBezTo>
                    <a:pt x="339" y="1867"/>
                    <a:pt x="339" y="1867"/>
                    <a:pt x="339" y="1867"/>
                  </a:cubicBezTo>
                  <a:cubicBezTo>
                    <a:pt x="302" y="1867"/>
                    <a:pt x="302" y="1867"/>
                    <a:pt x="302" y="1867"/>
                  </a:cubicBezTo>
                  <a:cubicBezTo>
                    <a:pt x="266" y="1924"/>
                    <a:pt x="266" y="1924"/>
                    <a:pt x="266" y="1924"/>
                  </a:cubicBezTo>
                  <a:cubicBezTo>
                    <a:pt x="229" y="1924"/>
                    <a:pt x="229" y="1924"/>
                    <a:pt x="229" y="1924"/>
                  </a:cubicBezTo>
                  <a:cubicBezTo>
                    <a:pt x="209" y="1898"/>
                    <a:pt x="209" y="1898"/>
                    <a:pt x="209" y="1898"/>
                  </a:cubicBezTo>
                  <a:cubicBezTo>
                    <a:pt x="172" y="1898"/>
                    <a:pt x="172" y="1898"/>
                    <a:pt x="172" y="1898"/>
                  </a:cubicBezTo>
                  <a:cubicBezTo>
                    <a:pt x="83" y="1804"/>
                    <a:pt x="83" y="1804"/>
                    <a:pt x="83" y="1804"/>
                  </a:cubicBezTo>
                  <a:cubicBezTo>
                    <a:pt x="47" y="1804"/>
                    <a:pt x="47" y="1804"/>
                    <a:pt x="47" y="1804"/>
                  </a:cubicBezTo>
                  <a:cubicBezTo>
                    <a:pt x="32" y="1751"/>
                    <a:pt x="32" y="1751"/>
                    <a:pt x="32" y="1751"/>
                  </a:cubicBezTo>
                  <a:cubicBezTo>
                    <a:pt x="26" y="1731"/>
                    <a:pt x="26" y="1731"/>
                    <a:pt x="26" y="1731"/>
                  </a:cubicBezTo>
                  <a:cubicBezTo>
                    <a:pt x="26" y="1700"/>
                    <a:pt x="26" y="1700"/>
                    <a:pt x="26" y="1700"/>
                  </a:cubicBezTo>
                  <a:cubicBezTo>
                    <a:pt x="0" y="1674"/>
                    <a:pt x="0" y="1674"/>
                    <a:pt x="0" y="1674"/>
                  </a:cubicBezTo>
                  <a:cubicBezTo>
                    <a:pt x="16" y="1637"/>
                    <a:pt x="16" y="1637"/>
                    <a:pt x="16" y="1637"/>
                  </a:cubicBezTo>
                  <a:cubicBezTo>
                    <a:pt x="89" y="1643"/>
                    <a:pt x="89" y="1643"/>
                    <a:pt x="89" y="1643"/>
                  </a:cubicBezTo>
                  <a:cubicBezTo>
                    <a:pt x="125" y="1674"/>
                    <a:pt x="125" y="1674"/>
                    <a:pt x="125" y="1674"/>
                  </a:cubicBezTo>
                  <a:cubicBezTo>
                    <a:pt x="146" y="1658"/>
                    <a:pt x="146" y="1658"/>
                    <a:pt x="146" y="1658"/>
                  </a:cubicBezTo>
                  <a:cubicBezTo>
                    <a:pt x="151" y="1611"/>
                    <a:pt x="151" y="1611"/>
                    <a:pt x="151" y="1611"/>
                  </a:cubicBezTo>
                  <a:cubicBezTo>
                    <a:pt x="156" y="1603"/>
                    <a:pt x="156" y="1603"/>
                    <a:pt x="156" y="1603"/>
                  </a:cubicBezTo>
                  <a:cubicBezTo>
                    <a:pt x="188" y="1549"/>
                    <a:pt x="188" y="1549"/>
                    <a:pt x="188" y="1549"/>
                  </a:cubicBezTo>
                  <a:cubicBezTo>
                    <a:pt x="214" y="1528"/>
                    <a:pt x="214" y="1528"/>
                    <a:pt x="214" y="1528"/>
                  </a:cubicBezTo>
                  <a:cubicBezTo>
                    <a:pt x="203" y="1502"/>
                    <a:pt x="203" y="1502"/>
                    <a:pt x="203" y="1502"/>
                  </a:cubicBezTo>
                  <a:cubicBezTo>
                    <a:pt x="209" y="1481"/>
                    <a:pt x="209" y="1481"/>
                    <a:pt x="209" y="1481"/>
                  </a:cubicBezTo>
                  <a:cubicBezTo>
                    <a:pt x="250" y="1481"/>
                    <a:pt x="250" y="1481"/>
                    <a:pt x="250" y="1481"/>
                  </a:cubicBezTo>
                  <a:cubicBezTo>
                    <a:pt x="250" y="1455"/>
                    <a:pt x="250" y="1455"/>
                    <a:pt x="250" y="1455"/>
                  </a:cubicBezTo>
                  <a:cubicBezTo>
                    <a:pt x="261" y="1434"/>
                    <a:pt x="261" y="1434"/>
                    <a:pt x="261" y="1434"/>
                  </a:cubicBezTo>
                  <a:cubicBezTo>
                    <a:pt x="229" y="1392"/>
                    <a:pt x="229" y="1392"/>
                    <a:pt x="229" y="1392"/>
                  </a:cubicBezTo>
                  <a:cubicBezTo>
                    <a:pt x="198" y="1392"/>
                    <a:pt x="198" y="1392"/>
                    <a:pt x="198" y="1392"/>
                  </a:cubicBezTo>
                  <a:cubicBezTo>
                    <a:pt x="193" y="1356"/>
                    <a:pt x="193" y="1356"/>
                    <a:pt x="193" y="1356"/>
                  </a:cubicBezTo>
                  <a:cubicBezTo>
                    <a:pt x="172" y="1340"/>
                    <a:pt x="172" y="1340"/>
                    <a:pt x="172" y="1340"/>
                  </a:cubicBezTo>
                  <a:cubicBezTo>
                    <a:pt x="183" y="1304"/>
                    <a:pt x="183" y="1304"/>
                    <a:pt x="183" y="1304"/>
                  </a:cubicBezTo>
                  <a:cubicBezTo>
                    <a:pt x="183" y="1304"/>
                    <a:pt x="172" y="1257"/>
                    <a:pt x="167" y="1251"/>
                  </a:cubicBezTo>
                  <a:cubicBezTo>
                    <a:pt x="162" y="1246"/>
                    <a:pt x="151" y="1137"/>
                    <a:pt x="151" y="1137"/>
                  </a:cubicBezTo>
                  <a:cubicBezTo>
                    <a:pt x="115" y="1085"/>
                    <a:pt x="115" y="1085"/>
                    <a:pt x="115" y="1085"/>
                  </a:cubicBezTo>
                  <a:cubicBezTo>
                    <a:pt x="146" y="1069"/>
                    <a:pt x="146" y="1069"/>
                    <a:pt x="146" y="1069"/>
                  </a:cubicBezTo>
                  <a:cubicBezTo>
                    <a:pt x="172" y="1053"/>
                    <a:pt x="172" y="1053"/>
                    <a:pt x="172" y="1053"/>
                  </a:cubicBezTo>
                  <a:cubicBezTo>
                    <a:pt x="203" y="1064"/>
                    <a:pt x="203" y="1064"/>
                    <a:pt x="203" y="1064"/>
                  </a:cubicBezTo>
                  <a:cubicBezTo>
                    <a:pt x="209" y="1038"/>
                    <a:pt x="209" y="1038"/>
                    <a:pt x="209" y="1038"/>
                  </a:cubicBezTo>
                  <a:cubicBezTo>
                    <a:pt x="240" y="1017"/>
                    <a:pt x="240" y="1017"/>
                    <a:pt x="240" y="1017"/>
                  </a:cubicBezTo>
                  <a:cubicBezTo>
                    <a:pt x="245" y="980"/>
                    <a:pt x="245" y="980"/>
                    <a:pt x="245" y="980"/>
                  </a:cubicBezTo>
                  <a:cubicBezTo>
                    <a:pt x="318" y="892"/>
                    <a:pt x="318" y="892"/>
                    <a:pt x="318" y="892"/>
                  </a:cubicBezTo>
                  <a:cubicBezTo>
                    <a:pt x="329" y="850"/>
                    <a:pt x="329" y="850"/>
                    <a:pt x="329" y="850"/>
                  </a:cubicBezTo>
                  <a:cubicBezTo>
                    <a:pt x="376" y="860"/>
                    <a:pt x="376" y="860"/>
                    <a:pt x="376" y="860"/>
                  </a:cubicBezTo>
                  <a:cubicBezTo>
                    <a:pt x="396" y="845"/>
                    <a:pt x="396" y="845"/>
                    <a:pt x="396" y="845"/>
                  </a:cubicBezTo>
                  <a:cubicBezTo>
                    <a:pt x="387" y="814"/>
                    <a:pt x="387" y="814"/>
                    <a:pt x="387" y="814"/>
                  </a:cubicBezTo>
                  <a:cubicBezTo>
                    <a:pt x="422" y="761"/>
                    <a:pt x="422" y="761"/>
                    <a:pt x="422" y="761"/>
                  </a:cubicBezTo>
                  <a:cubicBezTo>
                    <a:pt x="396" y="719"/>
                    <a:pt x="396" y="719"/>
                    <a:pt x="396" y="719"/>
                  </a:cubicBezTo>
                  <a:cubicBezTo>
                    <a:pt x="407" y="699"/>
                    <a:pt x="407" y="699"/>
                    <a:pt x="407" y="699"/>
                  </a:cubicBezTo>
                  <a:cubicBezTo>
                    <a:pt x="396" y="678"/>
                    <a:pt x="396" y="678"/>
                    <a:pt x="396" y="678"/>
                  </a:cubicBezTo>
                  <a:cubicBezTo>
                    <a:pt x="428" y="615"/>
                    <a:pt x="428" y="615"/>
                    <a:pt x="428" y="615"/>
                  </a:cubicBezTo>
                  <a:cubicBezTo>
                    <a:pt x="420" y="556"/>
                    <a:pt x="420" y="556"/>
                    <a:pt x="420" y="556"/>
                  </a:cubicBezTo>
                  <a:cubicBezTo>
                    <a:pt x="417" y="532"/>
                    <a:pt x="417" y="532"/>
                    <a:pt x="417" y="532"/>
                  </a:cubicBezTo>
                  <a:cubicBezTo>
                    <a:pt x="443" y="506"/>
                    <a:pt x="443" y="506"/>
                    <a:pt x="443" y="506"/>
                  </a:cubicBezTo>
                  <a:cubicBezTo>
                    <a:pt x="433" y="412"/>
                    <a:pt x="433" y="412"/>
                    <a:pt x="433" y="412"/>
                  </a:cubicBezTo>
                  <a:cubicBezTo>
                    <a:pt x="459" y="386"/>
                    <a:pt x="459" y="386"/>
                    <a:pt x="459" y="386"/>
                  </a:cubicBezTo>
                  <a:cubicBezTo>
                    <a:pt x="495" y="375"/>
                    <a:pt x="495" y="375"/>
                    <a:pt x="495" y="375"/>
                  </a:cubicBezTo>
                  <a:cubicBezTo>
                    <a:pt x="537" y="307"/>
                    <a:pt x="537" y="307"/>
                    <a:pt x="537" y="307"/>
                  </a:cubicBezTo>
                  <a:cubicBezTo>
                    <a:pt x="568" y="307"/>
                    <a:pt x="568" y="307"/>
                    <a:pt x="568" y="307"/>
                  </a:cubicBezTo>
                  <a:cubicBezTo>
                    <a:pt x="574" y="287"/>
                    <a:pt x="574" y="287"/>
                    <a:pt x="574" y="287"/>
                  </a:cubicBezTo>
                  <a:cubicBezTo>
                    <a:pt x="595" y="260"/>
                    <a:pt x="595" y="260"/>
                    <a:pt x="595" y="260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4" y="161"/>
                    <a:pt x="615" y="88"/>
                    <a:pt x="615" y="78"/>
                  </a:cubicBezTo>
                  <a:cubicBezTo>
                    <a:pt x="615" y="67"/>
                    <a:pt x="605" y="31"/>
                    <a:pt x="605" y="31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631" y="10"/>
                    <a:pt x="631" y="10"/>
                    <a:pt x="631" y="10"/>
                  </a:cubicBezTo>
                  <a:cubicBezTo>
                    <a:pt x="657" y="31"/>
                    <a:pt x="657" y="31"/>
                    <a:pt x="657" y="31"/>
                  </a:cubicBezTo>
                  <a:cubicBezTo>
                    <a:pt x="713" y="31"/>
                    <a:pt x="713" y="31"/>
                    <a:pt x="713" y="31"/>
                  </a:cubicBezTo>
                  <a:cubicBezTo>
                    <a:pt x="720" y="104"/>
                    <a:pt x="720" y="104"/>
                    <a:pt x="720" y="104"/>
                  </a:cubicBezTo>
                  <a:cubicBezTo>
                    <a:pt x="720" y="140"/>
                    <a:pt x="720" y="140"/>
                    <a:pt x="720" y="140"/>
                  </a:cubicBezTo>
                  <a:cubicBezTo>
                    <a:pt x="746" y="224"/>
                    <a:pt x="746" y="224"/>
                    <a:pt x="746" y="224"/>
                  </a:cubicBezTo>
                  <a:cubicBezTo>
                    <a:pt x="772" y="250"/>
                    <a:pt x="772" y="250"/>
                    <a:pt x="772" y="250"/>
                  </a:cubicBezTo>
                  <a:cubicBezTo>
                    <a:pt x="788" y="323"/>
                    <a:pt x="788" y="323"/>
                    <a:pt x="788" y="323"/>
                  </a:cubicBezTo>
                  <a:cubicBezTo>
                    <a:pt x="824" y="328"/>
                    <a:pt x="824" y="328"/>
                    <a:pt x="824" y="328"/>
                  </a:cubicBezTo>
                  <a:cubicBezTo>
                    <a:pt x="840" y="380"/>
                    <a:pt x="840" y="380"/>
                    <a:pt x="840" y="380"/>
                  </a:cubicBezTo>
                  <a:cubicBezTo>
                    <a:pt x="887" y="386"/>
                    <a:pt x="887" y="386"/>
                    <a:pt x="887" y="386"/>
                  </a:cubicBezTo>
                  <a:cubicBezTo>
                    <a:pt x="923" y="406"/>
                    <a:pt x="923" y="406"/>
                    <a:pt x="923" y="406"/>
                  </a:cubicBezTo>
                  <a:cubicBezTo>
                    <a:pt x="991" y="480"/>
                    <a:pt x="991" y="480"/>
                    <a:pt x="991" y="480"/>
                  </a:cubicBezTo>
                  <a:cubicBezTo>
                    <a:pt x="1022" y="485"/>
                    <a:pt x="1022" y="485"/>
                    <a:pt x="1022" y="485"/>
                  </a:cubicBezTo>
                  <a:cubicBezTo>
                    <a:pt x="1043" y="516"/>
                    <a:pt x="1043" y="516"/>
                    <a:pt x="1043" y="516"/>
                  </a:cubicBezTo>
                  <a:cubicBezTo>
                    <a:pt x="1043" y="547"/>
                    <a:pt x="1043" y="547"/>
                    <a:pt x="1043" y="547"/>
                  </a:cubicBezTo>
                  <a:cubicBezTo>
                    <a:pt x="1085" y="568"/>
                    <a:pt x="1085" y="568"/>
                    <a:pt x="1085" y="568"/>
                  </a:cubicBezTo>
                  <a:cubicBezTo>
                    <a:pt x="1092" y="562"/>
                    <a:pt x="1092" y="562"/>
                    <a:pt x="1092" y="562"/>
                  </a:cubicBezTo>
                  <a:lnTo>
                    <a:pt x="1090" y="59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2" name="แม่ฮ่องสอน">
              <a:extLst>
                <a:ext uri="{FF2B5EF4-FFF2-40B4-BE49-F238E27FC236}">
                  <a16:creationId xmlns:a16="http://schemas.microsoft.com/office/drawing/2014/main" id="{6102CA03-3C98-442F-A844-E1558D76B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963" y="1242112"/>
              <a:ext cx="473674" cy="826642"/>
            </a:xfrm>
            <a:custGeom>
              <a:avLst/>
              <a:gdLst>
                <a:gd name="T0" fmla="*/ 977 w 1155"/>
                <a:gd name="T1" fmla="*/ 717 h 2023"/>
                <a:gd name="T2" fmla="*/ 878 w 1155"/>
                <a:gd name="T3" fmla="*/ 607 h 2023"/>
                <a:gd name="T4" fmla="*/ 743 w 1155"/>
                <a:gd name="T5" fmla="*/ 722 h 2023"/>
                <a:gd name="T6" fmla="*/ 654 w 1155"/>
                <a:gd name="T7" fmla="*/ 899 h 2023"/>
                <a:gd name="T8" fmla="*/ 654 w 1155"/>
                <a:gd name="T9" fmla="*/ 1004 h 2023"/>
                <a:gd name="T10" fmla="*/ 716 w 1155"/>
                <a:gd name="T11" fmla="*/ 1098 h 2023"/>
                <a:gd name="T12" fmla="*/ 722 w 1155"/>
                <a:gd name="T13" fmla="*/ 1207 h 2023"/>
                <a:gd name="T14" fmla="*/ 685 w 1155"/>
                <a:gd name="T15" fmla="*/ 1306 h 2023"/>
                <a:gd name="T16" fmla="*/ 763 w 1155"/>
                <a:gd name="T17" fmla="*/ 1411 h 2023"/>
                <a:gd name="T18" fmla="*/ 706 w 1155"/>
                <a:gd name="T19" fmla="*/ 1473 h 2023"/>
                <a:gd name="T20" fmla="*/ 722 w 1155"/>
                <a:gd name="T21" fmla="*/ 1567 h 2023"/>
                <a:gd name="T22" fmla="*/ 784 w 1155"/>
                <a:gd name="T23" fmla="*/ 1604 h 2023"/>
                <a:gd name="T24" fmla="*/ 789 w 1155"/>
                <a:gd name="T25" fmla="*/ 1697 h 2023"/>
                <a:gd name="T26" fmla="*/ 654 w 1155"/>
                <a:gd name="T27" fmla="*/ 1718 h 2023"/>
                <a:gd name="T28" fmla="*/ 586 w 1155"/>
                <a:gd name="T29" fmla="*/ 1781 h 2023"/>
                <a:gd name="T30" fmla="*/ 670 w 1155"/>
                <a:gd name="T31" fmla="*/ 1875 h 2023"/>
                <a:gd name="T32" fmla="*/ 658 w 1155"/>
                <a:gd name="T33" fmla="*/ 2023 h 2023"/>
                <a:gd name="T34" fmla="*/ 550 w 1155"/>
                <a:gd name="T35" fmla="*/ 1817 h 2023"/>
                <a:gd name="T36" fmla="*/ 471 w 1155"/>
                <a:gd name="T37" fmla="*/ 1880 h 2023"/>
                <a:gd name="T38" fmla="*/ 356 w 1155"/>
                <a:gd name="T39" fmla="*/ 1892 h 2023"/>
                <a:gd name="T40" fmla="*/ 284 w 1155"/>
                <a:gd name="T41" fmla="*/ 1792 h 2023"/>
                <a:gd name="T42" fmla="*/ 316 w 1155"/>
                <a:gd name="T43" fmla="*/ 1628 h 2023"/>
                <a:gd name="T44" fmla="*/ 232 w 1155"/>
                <a:gd name="T45" fmla="*/ 1468 h 2023"/>
                <a:gd name="T46" fmla="*/ 192 w 1155"/>
                <a:gd name="T47" fmla="*/ 1376 h 2023"/>
                <a:gd name="T48" fmla="*/ 140 w 1155"/>
                <a:gd name="T49" fmla="*/ 1440 h 2023"/>
                <a:gd name="T50" fmla="*/ 0 w 1155"/>
                <a:gd name="T51" fmla="*/ 1184 h 2023"/>
                <a:gd name="T52" fmla="*/ 32 w 1155"/>
                <a:gd name="T53" fmla="*/ 1160 h 2023"/>
                <a:gd name="T54" fmla="*/ 84 w 1155"/>
                <a:gd name="T55" fmla="*/ 1220 h 2023"/>
                <a:gd name="T56" fmla="*/ 140 w 1155"/>
                <a:gd name="T57" fmla="*/ 1216 h 2023"/>
                <a:gd name="T58" fmla="*/ 176 w 1155"/>
                <a:gd name="T59" fmla="*/ 1196 h 2023"/>
                <a:gd name="T60" fmla="*/ 264 w 1155"/>
                <a:gd name="T61" fmla="*/ 1160 h 2023"/>
                <a:gd name="T62" fmla="*/ 380 w 1155"/>
                <a:gd name="T63" fmla="*/ 1036 h 2023"/>
                <a:gd name="T64" fmla="*/ 280 w 1155"/>
                <a:gd name="T65" fmla="*/ 816 h 2023"/>
                <a:gd name="T66" fmla="*/ 372 w 1155"/>
                <a:gd name="T67" fmla="*/ 708 h 2023"/>
                <a:gd name="T68" fmla="*/ 440 w 1155"/>
                <a:gd name="T69" fmla="*/ 544 h 2023"/>
                <a:gd name="T70" fmla="*/ 392 w 1155"/>
                <a:gd name="T71" fmla="*/ 384 h 2023"/>
                <a:gd name="T72" fmla="*/ 452 w 1155"/>
                <a:gd name="T73" fmla="*/ 232 h 2023"/>
                <a:gd name="T74" fmla="*/ 560 w 1155"/>
                <a:gd name="T75" fmla="*/ 156 h 2023"/>
                <a:gd name="T76" fmla="*/ 608 w 1155"/>
                <a:gd name="T77" fmla="*/ 4 h 2023"/>
                <a:gd name="T78" fmla="*/ 700 w 1155"/>
                <a:gd name="T79" fmla="*/ 20 h 2023"/>
                <a:gd name="T80" fmla="*/ 792 w 1155"/>
                <a:gd name="T81" fmla="*/ 124 h 2023"/>
                <a:gd name="T82" fmla="*/ 987 w 1155"/>
                <a:gd name="T83" fmla="*/ 103 h 2023"/>
                <a:gd name="T84" fmla="*/ 1050 w 1155"/>
                <a:gd name="T85" fmla="*/ 164 h 2023"/>
                <a:gd name="T86" fmla="*/ 1087 w 1155"/>
                <a:gd name="T87" fmla="*/ 248 h 2023"/>
                <a:gd name="T88" fmla="*/ 1108 w 1155"/>
                <a:gd name="T89" fmla="*/ 367 h 2023"/>
                <a:gd name="T90" fmla="*/ 1082 w 1155"/>
                <a:gd name="T91" fmla="*/ 566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5" h="2023">
                  <a:moveTo>
                    <a:pt x="1155" y="675"/>
                  </a:moveTo>
                  <a:cubicBezTo>
                    <a:pt x="1155" y="675"/>
                    <a:pt x="1071" y="733"/>
                    <a:pt x="1066" y="733"/>
                  </a:cubicBezTo>
                  <a:cubicBezTo>
                    <a:pt x="1061" y="733"/>
                    <a:pt x="977" y="717"/>
                    <a:pt x="977" y="717"/>
                  </a:cubicBezTo>
                  <a:cubicBezTo>
                    <a:pt x="946" y="727"/>
                    <a:pt x="946" y="727"/>
                    <a:pt x="946" y="727"/>
                  </a:cubicBezTo>
                  <a:cubicBezTo>
                    <a:pt x="889" y="665"/>
                    <a:pt x="889" y="665"/>
                    <a:pt x="889" y="665"/>
                  </a:cubicBezTo>
                  <a:cubicBezTo>
                    <a:pt x="878" y="607"/>
                    <a:pt x="878" y="607"/>
                    <a:pt x="878" y="607"/>
                  </a:cubicBezTo>
                  <a:cubicBezTo>
                    <a:pt x="800" y="602"/>
                    <a:pt x="800" y="602"/>
                    <a:pt x="800" y="602"/>
                  </a:cubicBezTo>
                  <a:cubicBezTo>
                    <a:pt x="800" y="649"/>
                    <a:pt x="800" y="649"/>
                    <a:pt x="800" y="649"/>
                  </a:cubicBezTo>
                  <a:cubicBezTo>
                    <a:pt x="800" y="660"/>
                    <a:pt x="743" y="722"/>
                    <a:pt x="743" y="722"/>
                  </a:cubicBezTo>
                  <a:cubicBezTo>
                    <a:pt x="743" y="722"/>
                    <a:pt x="732" y="837"/>
                    <a:pt x="722" y="837"/>
                  </a:cubicBezTo>
                  <a:cubicBezTo>
                    <a:pt x="711" y="837"/>
                    <a:pt x="685" y="847"/>
                    <a:pt x="685" y="847"/>
                  </a:cubicBezTo>
                  <a:cubicBezTo>
                    <a:pt x="654" y="899"/>
                    <a:pt x="654" y="899"/>
                    <a:pt x="654" y="899"/>
                  </a:cubicBezTo>
                  <a:cubicBezTo>
                    <a:pt x="659" y="952"/>
                    <a:pt x="659" y="952"/>
                    <a:pt x="659" y="952"/>
                  </a:cubicBezTo>
                  <a:cubicBezTo>
                    <a:pt x="685" y="972"/>
                    <a:pt x="685" y="972"/>
                    <a:pt x="685" y="972"/>
                  </a:cubicBezTo>
                  <a:cubicBezTo>
                    <a:pt x="654" y="1004"/>
                    <a:pt x="654" y="1004"/>
                    <a:pt x="654" y="1004"/>
                  </a:cubicBezTo>
                  <a:cubicBezTo>
                    <a:pt x="680" y="1061"/>
                    <a:pt x="680" y="1061"/>
                    <a:pt x="680" y="1061"/>
                  </a:cubicBezTo>
                  <a:cubicBezTo>
                    <a:pt x="675" y="1098"/>
                    <a:pt x="675" y="1098"/>
                    <a:pt x="675" y="1098"/>
                  </a:cubicBezTo>
                  <a:cubicBezTo>
                    <a:pt x="716" y="1098"/>
                    <a:pt x="716" y="1098"/>
                    <a:pt x="716" y="1098"/>
                  </a:cubicBezTo>
                  <a:cubicBezTo>
                    <a:pt x="779" y="1134"/>
                    <a:pt x="779" y="1134"/>
                    <a:pt x="779" y="1134"/>
                  </a:cubicBezTo>
                  <a:cubicBezTo>
                    <a:pt x="779" y="1176"/>
                    <a:pt x="779" y="1176"/>
                    <a:pt x="779" y="1176"/>
                  </a:cubicBezTo>
                  <a:cubicBezTo>
                    <a:pt x="722" y="1207"/>
                    <a:pt x="722" y="1207"/>
                    <a:pt x="722" y="1207"/>
                  </a:cubicBezTo>
                  <a:cubicBezTo>
                    <a:pt x="690" y="1212"/>
                    <a:pt x="690" y="1212"/>
                    <a:pt x="690" y="1212"/>
                  </a:cubicBezTo>
                  <a:cubicBezTo>
                    <a:pt x="643" y="1291"/>
                    <a:pt x="643" y="1291"/>
                    <a:pt x="643" y="1291"/>
                  </a:cubicBezTo>
                  <a:cubicBezTo>
                    <a:pt x="685" y="1306"/>
                    <a:pt x="685" y="1306"/>
                    <a:pt x="685" y="1306"/>
                  </a:cubicBezTo>
                  <a:cubicBezTo>
                    <a:pt x="690" y="1332"/>
                    <a:pt x="690" y="1332"/>
                    <a:pt x="690" y="1332"/>
                  </a:cubicBezTo>
                  <a:cubicBezTo>
                    <a:pt x="753" y="1379"/>
                    <a:pt x="753" y="1379"/>
                    <a:pt x="753" y="1379"/>
                  </a:cubicBezTo>
                  <a:cubicBezTo>
                    <a:pt x="763" y="1411"/>
                    <a:pt x="763" y="1411"/>
                    <a:pt x="763" y="1411"/>
                  </a:cubicBezTo>
                  <a:cubicBezTo>
                    <a:pt x="737" y="1421"/>
                    <a:pt x="737" y="1421"/>
                    <a:pt x="737" y="1421"/>
                  </a:cubicBezTo>
                  <a:cubicBezTo>
                    <a:pt x="706" y="1421"/>
                    <a:pt x="706" y="1421"/>
                    <a:pt x="706" y="1421"/>
                  </a:cubicBezTo>
                  <a:cubicBezTo>
                    <a:pt x="706" y="1473"/>
                    <a:pt x="706" y="1473"/>
                    <a:pt x="706" y="1473"/>
                  </a:cubicBezTo>
                  <a:cubicBezTo>
                    <a:pt x="732" y="1504"/>
                    <a:pt x="732" y="1504"/>
                    <a:pt x="732" y="1504"/>
                  </a:cubicBezTo>
                  <a:cubicBezTo>
                    <a:pt x="716" y="1531"/>
                    <a:pt x="716" y="1531"/>
                    <a:pt x="716" y="1531"/>
                  </a:cubicBezTo>
                  <a:cubicBezTo>
                    <a:pt x="722" y="1567"/>
                    <a:pt x="722" y="1567"/>
                    <a:pt x="722" y="1567"/>
                  </a:cubicBezTo>
                  <a:cubicBezTo>
                    <a:pt x="748" y="1583"/>
                    <a:pt x="748" y="1583"/>
                    <a:pt x="748" y="1583"/>
                  </a:cubicBezTo>
                  <a:cubicBezTo>
                    <a:pt x="758" y="1609"/>
                    <a:pt x="758" y="1609"/>
                    <a:pt x="758" y="1609"/>
                  </a:cubicBezTo>
                  <a:cubicBezTo>
                    <a:pt x="784" y="1604"/>
                    <a:pt x="784" y="1604"/>
                    <a:pt x="784" y="1604"/>
                  </a:cubicBezTo>
                  <a:cubicBezTo>
                    <a:pt x="836" y="1614"/>
                    <a:pt x="836" y="1614"/>
                    <a:pt x="836" y="1614"/>
                  </a:cubicBezTo>
                  <a:cubicBezTo>
                    <a:pt x="800" y="1666"/>
                    <a:pt x="800" y="1666"/>
                    <a:pt x="800" y="1666"/>
                  </a:cubicBezTo>
                  <a:cubicBezTo>
                    <a:pt x="789" y="1697"/>
                    <a:pt x="789" y="1697"/>
                    <a:pt x="789" y="1697"/>
                  </a:cubicBezTo>
                  <a:cubicBezTo>
                    <a:pt x="743" y="1703"/>
                    <a:pt x="743" y="1703"/>
                    <a:pt x="743" y="1703"/>
                  </a:cubicBezTo>
                  <a:cubicBezTo>
                    <a:pt x="706" y="1744"/>
                    <a:pt x="706" y="1744"/>
                    <a:pt x="706" y="1744"/>
                  </a:cubicBezTo>
                  <a:cubicBezTo>
                    <a:pt x="654" y="1718"/>
                    <a:pt x="654" y="1718"/>
                    <a:pt x="654" y="1718"/>
                  </a:cubicBezTo>
                  <a:cubicBezTo>
                    <a:pt x="654" y="1718"/>
                    <a:pt x="623" y="1732"/>
                    <a:pt x="607" y="1742"/>
                  </a:cubicBezTo>
                  <a:cubicBezTo>
                    <a:pt x="601" y="1745"/>
                    <a:pt x="597" y="1748"/>
                    <a:pt x="597" y="1750"/>
                  </a:cubicBezTo>
                  <a:cubicBezTo>
                    <a:pt x="597" y="1755"/>
                    <a:pt x="586" y="1781"/>
                    <a:pt x="586" y="1781"/>
                  </a:cubicBezTo>
                  <a:cubicBezTo>
                    <a:pt x="638" y="1823"/>
                    <a:pt x="638" y="1823"/>
                    <a:pt x="638" y="1823"/>
                  </a:cubicBezTo>
                  <a:cubicBezTo>
                    <a:pt x="649" y="1854"/>
                    <a:pt x="649" y="1854"/>
                    <a:pt x="649" y="1854"/>
                  </a:cubicBezTo>
                  <a:cubicBezTo>
                    <a:pt x="670" y="1875"/>
                    <a:pt x="670" y="1875"/>
                    <a:pt x="670" y="1875"/>
                  </a:cubicBezTo>
                  <a:cubicBezTo>
                    <a:pt x="706" y="1896"/>
                    <a:pt x="706" y="1896"/>
                    <a:pt x="706" y="1896"/>
                  </a:cubicBezTo>
                  <a:cubicBezTo>
                    <a:pt x="711" y="1979"/>
                    <a:pt x="711" y="1979"/>
                    <a:pt x="711" y="1979"/>
                  </a:cubicBezTo>
                  <a:cubicBezTo>
                    <a:pt x="658" y="2023"/>
                    <a:pt x="658" y="2023"/>
                    <a:pt x="658" y="2023"/>
                  </a:cubicBezTo>
                  <a:cubicBezTo>
                    <a:pt x="637" y="2007"/>
                    <a:pt x="607" y="1983"/>
                    <a:pt x="607" y="1979"/>
                  </a:cubicBezTo>
                  <a:cubicBezTo>
                    <a:pt x="607" y="1974"/>
                    <a:pt x="586" y="1890"/>
                    <a:pt x="586" y="1890"/>
                  </a:cubicBezTo>
                  <a:cubicBezTo>
                    <a:pt x="550" y="1817"/>
                    <a:pt x="550" y="1817"/>
                    <a:pt x="550" y="1817"/>
                  </a:cubicBezTo>
                  <a:cubicBezTo>
                    <a:pt x="497" y="1817"/>
                    <a:pt x="497" y="1817"/>
                    <a:pt x="497" y="1817"/>
                  </a:cubicBezTo>
                  <a:cubicBezTo>
                    <a:pt x="497" y="1854"/>
                    <a:pt x="497" y="1854"/>
                    <a:pt x="497" y="1854"/>
                  </a:cubicBezTo>
                  <a:cubicBezTo>
                    <a:pt x="471" y="1880"/>
                    <a:pt x="471" y="1880"/>
                    <a:pt x="471" y="1880"/>
                  </a:cubicBezTo>
                  <a:cubicBezTo>
                    <a:pt x="414" y="1890"/>
                    <a:pt x="414" y="1890"/>
                    <a:pt x="414" y="1890"/>
                  </a:cubicBezTo>
                  <a:cubicBezTo>
                    <a:pt x="377" y="1880"/>
                    <a:pt x="377" y="1880"/>
                    <a:pt x="377" y="1880"/>
                  </a:cubicBezTo>
                  <a:cubicBezTo>
                    <a:pt x="356" y="1892"/>
                    <a:pt x="356" y="1892"/>
                    <a:pt x="356" y="1892"/>
                  </a:cubicBezTo>
                  <a:cubicBezTo>
                    <a:pt x="328" y="1852"/>
                    <a:pt x="328" y="1852"/>
                    <a:pt x="328" y="1852"/>
                  </a:cubicBezTo>
                  <a:cubicBezTo>
                    <a:pt x="304" y="1852"/>
                    <a:pt x="304" y="1852"/>
                    <a:pt x="304" y="1852"/>
                  </a:cubicBezTo>
                  <a:cubicBezTo>
                    <a:pt x="284" y="1792"/>
                    <a:pt x="284" y="1792"/>
                    <a:pt x="284" y="1792"/>
                  </a:cubicBezTo>
                  <a:cubicBezTo>
                    <a:pt x="284" y="1792"/>
                    <a:pt x="300" y="1756"/>
                    <a:pt x="340" y="1724"/>
                  </a:cubicBezTo>
                  <a:cubicBezTo>
                    <a:pt x="344" y="1704"/>
                    <a:pt x="344" y="1684"/>
                    <a:pt x="344" y="1684"/>
                  </a:cubicBezTo>
                  <a:cubicBezTo>
                    <a:pt x="316" y="1628"/>
                    <a:pt x="316" y="1628"/>
                    <a:pt x="316" y="1628"/>
                  </a:cubicBezTo>
                  <a:cubicBezTo>
                    <a:pt x="296" y="1628"/>
                    <a:pt x="296" y="1628"/>
                    <a:pt x="296" y="1628"/>
                  </a:cubicBezTo>
                  <a:cubicBezTo>
                    <a:pt x="296" y="1540"/>
                    <a:pt x="296" y="1540"/>
                    <a:pt x="296" y="1540"/>
                  </a:cubicBezTo>
                  <a:cubicBezTo>
                    <a:pt x="232" y="1468"/>
                    <a:pt x="232" y="1468"/>
                    <a:pt x="232" y="1468"/>
                  </a:cubicBezTo>
                  <a:cubicBezTo>
                    <a:pt x="260" y="1420"/>
                    <a:pt x="260" y="1420"/>
                    <a:pt x="260" y="1420"/>
                  </a:cubicBezTo>
                  <a:cubicBezTo>
                    <a:pt x="244" y="1396"/>
                    <a:pt x="244" y="1396"/>
                    <a:pt x="244" y="1396"/>
                  </a:cubicBezTo>
                  <a:cubicBezTo>
                    <a:pt x="192" y="1376"/>
                    <a:pt x="192" y="1376"/>
                    <a:pt x="192" y="1376"/>
                  </a:cubicBezTo>
                  <a:cubicBezTo>
                    <a:pt x="180" y="1388"/>
                    <a:pt x="180" y="1388"/>
                    <a:pt x="180" y="1388"/>
                  </a:cubicBezTo>
                  <a:cubicBezTo>
                    <a:pt x="172" y="1416"/>
                    <a:pt x="172" y="1416"/>
                    <a:pt x="172" y="1416"/>
                  </a:cubicBezTo>
                  <a:cubicBezTo>
                    <a:pt x="140" y="1440"/>
                    <a:pt x="140" y="1440"/>
                    <a:pt x="140" y="1440"/>
                  </a:cubicBezTo>
                  <a:cubicBezTo>
                    <a:pt x="92" y="1384"/>
                    <a:pt x="92" y="1384"/>
                    <a:pt x="92" y="1384"/>
                  </a:cubicBezTo>
                  <a:cubicBezTo>
                    <a:pt x="92" y="1316"/>
                    <a:pt x="92" y="1316"/>
                    <a:pt x="92" y="1316"/>
                  </a:cubicBezTo>
                  <a:cubicBezTo>
                    <a:pt x="0" y="1184"/>
                    <a:pt x="0" y="1184"/>
                    <a:pt x="0" y="1184"/>
                  </a:cubicBezTo>
                  <a:cubicBezTo>
                    <a:pt x="8" y="1124"/>
                    <a:pt x="8" y="1124"/>
                    <a:pt x="8" y="1124"/>
                  </a:cubicBezTo>
                  <a:cubicBezTo>
                    <a:pt x="20" y="1124"/>
                    <a:pt x="20" y="1124"/>
                    <a:pt x="20" y="1124"/>
                  </a:cubicBezTo>
                  <a:cubicBezTo>
                    <a:pt x="20" y="1124"/>
                    <a:pt x="28" y="1156"/>
                    <a:pt x="32" y="1160"/>
                  </a:cubicBezTo>
                  <a:cubicBezTo>
                    <a:pt x="35" y="1163"/>
                    <a:pt x="48" y="1164"/>
                    <a:pt x="53" y="1164"/>
                  </a:cubicBezTo>
                  <a:cubicBezTo>
                    <a:pt x="55" y="1164"/>
                    <a:pt x="56" y="1165"/>
                    <a:pt x="57" y="1166"/>
                  </a:cubicBezTo>
                  <a:cubicBezTo>
                    <a:pt x="84" y="1220"/>
                    <a:pt x="84" y="1220"/>
                    <a:pt x="84" y="1220"/>
                  </a:cubicBezTo>
                  <a:cubicBezTo>
                    <a:pt x="88" y="1228"/>
                    <a:pt x="108" y="1224"/>
                    <a:pt x="108" y="1224"/>
                  </a:cubicBezTo>
                  <a:cubicBezTo>
                    <a:pt x="116" y="1212"/>
                    <a:pt x="116" y="1212"/>
                    <a:pt x="116" y="1212"/>
                  </a:cubicBezTo>
                  <a:cubicBezTo>
                    <a:pt x="140" y="1216"/>
                    <a:pt x="140" y="1216"/>
                    <a:pt x="140" y="1216"/>
                  </a:cubicBezTo>
                  <a:cubicBezTo>
                    <a:pt x="144" y="1232"/>
                    <a:pt x="144" y="1232"/>
                    <a:pt x="144" y="1232"/>
                  </a:cubicBezTo>
                  <a:cubicBezTo>
                    <a:pt x="176" y="1220"/>
                    <a:pt x="176" y="1220"/>
                    <a:pt x="176" y="1220"/>
                  </a:cubicBezTo>
                  <a:cubicBezTo>
                    <a:pt x="176" y="1196"/>
                    <a:pt x="176" y="1196"/>
                    <a:pt x="176" y="1196"/>
                  </a:cubicBezTo>
                  <a:cubicBezTo>
                    <a:pt x="248" y="1184"/>
                    <a:pt x="248" y="1184"/>
                    <a:pt x="248" y="1184"/>
                  </a:cubicBezTo>
                  <a:cubicBezTo>
                    <a:pt x="248" y="1164"/>
                    <a:pt x="248" y="1164"/>
                    <a:pt x="248" y="1164"/>
                  </a:cubicBezTo>
                  <a:cubicBezTo>
                    <a:pt x="264" y="1160"/>
                    <a:pt x="264" y="1160"/>
                    <a:pt x="264" y="1160"/>
                  </a:cubicBezTo>
                  <a:cubicBezTo>
                    <a:pt x="272" y="1148"/>
                    <a:pt x="272" y="1148"/>
                    <a:pt x="272" y="1148"/>
                  </a:cubicBezTo>
                  <a:cubicBezTo>
                    <a:pt x="380" y="1152"/>
                    <a:pt x="380" y="1152"/>
                    <a:pt x="380" y="1152"/>
                  </a:cubicBezTo>
                  <a:cubicBezTo>
                    <a:pt x="380" y="1036"/>
                    <a:pt x="380" y="1036"/>
                    <a:pt x="380" y="1036"/>
                  </a:cubicBezTo>
                  <a:cubicBezTo>
                    <a:pt x="360" y="1016"/>
                    <a:pt x="360" y="1016"/>
                    <a:pt x="360" y="1016"/>
                  </a:cubicBezTo>
                  <a:cubicBezTo>
                    <a:pt x="352" y="868"/>
                    <a:pt x="352" y="868"/>
                    <a:pt x="352" y="868"/>
                  </a:cubicBezTo>
                  <a:cubicBezTo>
                    <a:pt x="280" y="816"/>
                    <a:pt x="280" y="816"/>
                    <a:pt x="280" y="816"/>
                  </a:cubicBezTo>
                  <a:cubicBezTo>
                    <a:pt x="344" y="780"/>
                    <a:pt x="344" y="780"/>
                    <a:pt x="344" y="780"/>
                  </a:cubicBezTo>
                  <a:cubicBezTo>
                    <a:pt x="348" y="720"/>
                    <a:pt x="348" y="720"/>
                    <a:pt x="348" y="720"/>
                  </a:cubicBezTo>
                  <a:cubicBezTo>
                    <a:pt x="348" y="720"/>
                    <a:pt x="368" y="708"/>
                    <a:pt x="372" y="708"/>
                  </a:cubicBezTo>
                  <a:cubicBezTo>
                    <a:pt x="376" y="708"/>
                    <a:pt x="376" y="680"/>
                    <a:pt x="380" y="684"/>
                  </a:cubicBezTo>
                  <a:cubicBezTo>
                    <a:pt x="384" y="688"/>
                    <a:pt x="436" y="664"/>
                    <a:pt x="436" y="664"/>
                  </a:cubicBezTo>
                  <a:cubicBezTo>
                    <a:pt x="440" y="544"/>
                    <a:pt x="440" y="544"/>
                    <a:pt x="440" y="544"/>
                  </a:cubicBezTo>
                  <a:cubicBezTo>
                    <a:pt x="384" y="496"/>
                    <a:pt x="384" y="496"/>
                    <a:pt x="384" y="496"/>
                  </a:cubicBezTo>
                  <a:cubicBezTo>
                    <a:pt x="412" y="424"/>
                    <a:pt x="412" y="424"/>
                    <a:pt x="412" y="424"/>
                  </a:cubicBezTo>
                  <a:cubicBezTo>
                    <a:pt x="392" y="384"/>
                    <a:pt x="392" y="384"/>
                    <a:pt x="392" y="384"/>
                  </a:cubicBezTo>
                  <a:cubicBezTo>
                    <a:pt x="480" y="292"/>
                    <a:pt x="480" y="292"/>
                    <a:pt x="480" y="292"/>
                  </a:cubicBezTo>
                  <a:cubicBezTo>
                    <a:pt x="452" y="260"/>
                    <a:pt x="452" y="260"/>
                    <a:pt x="452" y="260"/>
                  </a:cubicBezTo>
                  <a:cubicBezTo>
                    <a:pt x="452" y="232"/>
                    <a:pt x="452" y="232"/>
                    <a:pt x="452" y="232"/>
                  </a:cubicBezTo>
                  <a:cubicBezTo>
                    <a:pt x="476" y="208"/>
                    <a:pt x="476" y="208"/>
                    <a:pt x="476" y="208"/>
                  </a:cubicBezTo>
                  <a:cubicBezTo>
                    <a:pt x="476" y="208"/>
                    <a:pt x="548" y="204"/>
                    <a:pt x="552" y="204"/>
                  </a:cubicBezTo>
                  <a:cubicBezTo>
                    <a:pt x="556" y="204"/>
                    <a:pt x="556" y="156"/>
                    <a:pt x="560" y="156"/>
                  </a:cubicBezTo>
                  <a:cubicBezTo>
                    <a:pt x="564" y="156"/>
                    <a:pt x="616" y="148"/>
                    <a:pt x="616" y="148"/>
                  </a:cubicBezTo>
                  <a:cubicBezTo>
                    <a:pt x="616" y="148"/>
                    <a:pt x="600" y="92"/>
                    <a:pt x="600" y="88"/>
                  </a:cubicBezTo>
                  <a:cubicBezTo>
                    <a:pt x="600" y="84"/>
                    <a:pt x="608" y="4"/>
                    <a:pt x="608" y="4"/>
                  </a:cubicBezTo>
                  <a:cubicBezTo>
                    <a:pt x="656" y="0"/>
                    <a:pt x="656" y="0"/>
                    <a:pt x="656" y="0"/>
                  </a:cubicBezTo>
                  <a:cubicBezTo>
                    <a:pt x="676" y="40"/>
                    <a:pt x="676" y="40"/>
                    <a:pt x="676" y="40"/>
                  </a:cubicBezTo>
                  <a:cubicBezTo>
                    <a:pt x="676" y="40"/>
                    <a:pt x="696" y="20"/>
                    <a:pt x="700" y="20"/>
                  </a:cubicBezTo>
                  <a:cubicBezTo>
                    <a:pt x="704" y="20"/>
                    <a:pt x="756" y="72"/>
                    <a:pt x="760" y="72"/>
                  </a:cubicBezTo>
                  <a:cubicBezTo>
                    <a:pt x="764" y="72"/>
                    <a:pt x="784" y="76"/>
                    <a:pt x="784" y="76"/>
                  </a:cubicBezTo>
                  <a:cubicBezTo>
                    <a:pt x="784" y="76"/>
                    <a:pt x="788" y="124"/>
                    <a:pt x="792" y="124"/>
                  </a:cubicBezTo>
                  <a:cubicBezTo>
                    <a:pt x="816" y="124"/>
                    <a:pt x="816" y="124"/>
                    <a:pt x="816" y="124"/>
                  </a:cubicBezTo>
                  <a:cubicBezTo>
                    <a:pt x="860" y="100"/>
                    <a:pt x="860" y="100"/>
                    <a:pt x="860" y="100"/>
                  </a:cubicBezTo>
                  <a:cubicBezTo>
                    <a:pt x="987" y="103"/>
                    <a:pt x="987" y="103"/>
                    <a:pt x="987" y="103"/>
                  </a:cubicBezTo>
                  <a:cubicBezTo>
                    <a:pt x="993" y="133"/>
                    <a:pt x="993" y="133"/>
                    <a:pt x="993" y="133"/>
                  </a:cubicBezTo>
                  <a:cubicBezTo>
                    <a:pt x="1019" y="159"/>
                    <a:pt x="1019" y="159"/>
                    <a:pt x="1019" y="159"/>
                  </a:cubicBezTo>
                  <a:cubicBezTo>
                    <a:pt x="1050" y="164"/>
                    <a:pt x="1050" y="164"/>
                    <a:pt x="1050" y="164"/>
                  </a:cubicBezTo>
                  <a:cubicBezTo>
                    <a:pt x="1061" y="190"/>
                    <a:pt x="1061" y="190"/>
                    <a:pt x="1061" y="190"/>
                  </a:cubicBezTo>
                  <a:cubicBezTo>
                    <a:pt x="1055" y="216"/>
                    <a:pt x="1055" y="216"/>
                    <a:pt x="1055" y="216"/>
                  </a:cubicBezTo>
                  <a:cubicBezTo>
                    <a:pt x="1087" y="248"/>
                    <a:pt x="1087" y="248"/>
                    <a:pt x="1087" y="248"/>
                  </a:cubicBezTo>
                  <a:cubicBezTo>
                    <a:pt x="1082" y="274"/>
                    <a:pt x="1082" y="274"/>
                    <a:pt x="1082" y="274"/>
                  </a:cubicBezTo>
                  <a:cubicBezTo>
                    <a:pt x="1108" y="289"/>
                    <a:pt x="1108" y="289"/>
                    <a:pt x="1108" y="289"/>
                  </a:cubicBezTo>
                  <a:cubicBezTo>
                    <a:pt x="1108" y="367"/>
                    <a:pt x="1108" y="367"/>
                    <a:pt x="1108" y="367"/>
                  </a:cubicBezTo>
                  <a:cubicBezTo>
                    <a:pt x="1108" y="373"/>
                    <a:pt x="1092" y="394"/>
                    <a:pt x="1092" y="394"/>
                  </a:cubicBezTo>
                  <a:cubicBezTo>
                    <a:pt x="1118" y="487"/>
                    <a:pt x="1118" y="487"/>
                    <a:pt x="1118" y="487"/>
                  </a:cubicBezTo>
                  <a:cubicBezTo>
                    <a:pt x="1118" y="487"/>
                    <a:pt x="1076" y="560"/>
                    <a:pt x="1082" y="566"/>
                  </a:cubicBezTo>
                  <a:cubicBezTo>
                    <a:pt x="1087" y="571"/>
                    <a:pt x="1134" y="602"/>
                    <a:pt x="1134" y="602"/>
                  </a:cubicBezTo>
                  <a:lnTo>
                    <a:pt x="1155" y="67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3" name="แพร่">
              <a:extLst>
                <a:ext uri="{FF2B5EF4-FFF2-40B4-BE49-F238E27FC236}">
                  <a16:creationId xmlns:a16="http://schemas.microsoft.com/office/drawing/2014/main" id="{63C917C7-9B8F-4F07-A83E-089775E83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504" y="1618856"/>
              <a:ext cx="427952" cy="424294"/>
            </a:xfrm>
            <a:custGeom>
              <a:avLst/>
              <a:gdLst>
                <a:gd name="T0" fmla="*/ 949 w 1043"/>
                <a:gd name="T1" fmla="*/ 564 h 1043"/>
                <a:gd name="T2" fmla="*/ 912 w 1043"/>
                <a:gd name="T3" fmla="*/ 652 h 1043"/>
                <a:gd name="T4" fmla="*/ 865 w 1043"/>
                <a:gd name="T5" fmla="*/ 783 h 1043"/>
                <a:gd name="T6" fmla="*/ 850 w 1043"/>
                <a:gd name="T7" fmla="*/ 866 h 1043"/>
                <a:gd name="T8" fmla="*/ 772 w 1043"/>
                <a:gd name="T9" fmla="*/ 814 h 1043"/>
                <a:gd name="T10" fmla="*/ 620 w 1043"/>
                <a:gd name="T11" fmla="*/ 918 h 1043"/>
                <a:gd name="T12" fmla="*/ 614 w 1043"/>
                <a:gd name="T13" fmla="*/ 917 h 1043"/>
                <a:gd name="T14" fmla="*/ 609 w 1043"/>
                <a:gd name="T15" fmla="*/ 915 h 1043"/>
                <a:gd name="T16" fmla="*/ 604 w 1043"/>
                <a:gd name="T17" fmla="*/ 914 h 1043"/>
                <a:gd name="T18" fmla="*/ 595 w 1043"/>
                <a:gd name="T19" fmla="*/ 910 h 1043"/>
                <a:gd name="T20" fmla="*/ 593 w 1043"/>
                <a:gd name="T21" fmla="*/ 909 h 1043"/>
                <a:gd name="T22" fmla="*/ 591 w 1043"/>
                <a:gd name="T23" fmla="*/ 909 h 1043"/>
                <a:gd name="T24" fmla="*/ 589 w 1043"/>
                <a:gd name="T25" fmla="*/ 908 h 1043"/>
                <a:gd name="T26" fmla="*/ 553 w 1043"/>
                <a:gd name="T27" fmla="*/ 913 h 1043"/>
                <a:gd name="T28" fmla="*/ 532 w 1043"/>
                <a:gd name="T29" fmla="*/ 960 h 1043"/>
                <a:gd name="T30" fmla="*/ 493 w 1043"/>
                <a:gd name="T31" fmla="*/ 966 h 1043"/>
                <a:gd name="T32" fmla="*/ 391 w 1043"/>
                <a:gd name="T33" fmla="*/ 944 h 1043"/>
                <a:gd name="T34" fmla="*/ 271 w 1043"/>
                <a:gd name="T35" fmla="*/ 955 h 1043"/>
                <a:gd name="T36" fmla="*/ 151 w 1043"/>
                <a:gd name="T37" fmla="*/ 950 h 1043"/>
                <a:gd name="T38" fmla="*/ 88 w 1043"/>
                <a:gd name="T39" fmla="*/ 1021 h 1043"/>
                <a:gd name="T40" fmla="*/ 15 w 1043"/>
                <a:gd name="T41" fmla="*/ 1043 h 1043"/>
                <a:gd name="T42" fmla="*/ 0 w 1043"/>
                <a:gd name="T43" fmla="*/ 965 h 1043"/>
                <a:gd name="T44" fmla="*/ 104 w 1043"/>
                <a:gd name="T45" fmla="*/ 845 h 1043"/>
                <a:gd name="T46" fmla="*/ 193 w 1043"/>
                <a:gd name="T47" fmla="*/ 736 h 1043"/>
                <a:gd name="T48" fmla="*/ 292 w 1043"/>
                <a:gd name="T49" fmla="*/ 720 h 1043"/>
                <a:gd name="T50" fmla="*/ 386 w 1043"/>
                <a:gd name="T51" fmla="*/ 569 h 1043"/>
                <a:gd name="T52" fmla="*/ 479 w 1043"/>
                <a:gd name="T53" fmla="*/ 501 h 1043"/>
                <a:gd name="T54" fmla="*/ 573 w 1043"/>
                <a:gd name="T55" fmla="*/ 386 h 1043"/>
                <a:gd name="T56" fmla="*/ 594 w 1043"/>
                <a:gd name="T57" fmla="*/ 324 h 1043"/>
                <a:gd name="T58" fmla="*/ 662 w 1043"/>
                <a:gd name="T59" fmla="*/ 235 h 1043"/>
                <a:gd name="T60" fmla="*/ 646 w 1043"/>
                <a:gd name="T61" fmla="*/ 172 h 1043"/>
                <a:gd name="T62" fmla="*/ 646 w 1043"/>
                <a:gd name="T63" fmla="*/ 84 h 1043"/>
                <a:gd name="T64" fmla="*/ 664 w 1043"/>
                <a:gd name="T65" fmla="*/ 15 h 1043"/>
                <a:gd name="T66" fmla="*/ 709 w 1043"/>
                <a:gd name="T67" fmla="*/ 0 h 1043"/>
                <a:gd name="T68" fmla="*/ 730 w 1043"/>
                <a:gd name="T69" fmla="*/ 21 h 1043"/>
                <a:gd name="T70" fmla="*/ 813 w 1043"/>
                <a:gd name="T71" fmla="*/ 11 h 1043"/>
                <a:gd name="T72" fmla="*/ 857 w 1043"/>
                <a:gd name="T73" fmla="*/ 18 h 1043"/>
                <a:gd name="T74" fmla="*/ 865 w 1043"/>
                <a:gd name="T75" fmla="*/ 136 h 1043"/>
                <a:gd name="T76" fmla="*/ 881 w 1043"/>
                <a:gd name="T77" fmla="*/ 225 h 1043"/>
                <a:gd name="T78" fmla="*/ 912 w 1043"/>
                <a:gd name="T79" fmla="*/ 324 h 1043"/>
                <a:gd name="T80" fmla="*/ 1006 w 1043"/>
                <a:gd name="T81" fmla="*/ 324 h 1043"/>
                <a:gd name="T82" fmla="*/ 1043 w 1043"/>
                <a:gd name="T83" fmla="*/ 381 h 1043"/>
                <a:gd name="T84" fmla="*/ 991 w 1043"/>
                <a:gd name="T85" fmla="*/ 501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43" h="1043">
                  <a:moveTo>
                    <a:pt x="991" y="501"/>
                  </a:moveTo>
                  <a:cubicBezTo>
                    <a:pt x="949" y="564"/>
                    <a:pt x="949" y="564"/>
                    <a:pt x="949" y="564"/>
                  </a:cubicBezTo>
                  <a:cubicBezTo>
                    <a:pt x="959" y="616"/>
                    <a:pt x="959" y="616"/>
                    <a:pt x="959" y="616"/>
                  </a:cubicBezTo>
                  <a:cubicBezTo>
                    <a:pt x="912" y="652"/>
                    <a:pt x="912" y="652"/>
                    <a:pt x="912" y="652"/>
                  </a:cubicBezTo>
                  <a:cubicBezTo>
                    <a:pt x="918" y="754"/>
                    <a:pt x="918" y="754"/>
                    <a:pt x="918" y="754"/>
                  </a:cubicBezTo>
                  <a:cubicBezTo>
                    <a:pt x="865" y="783"/>
                    <a:pt x="865" y="783"/>
                    <a:pt x="865" y="783"/>
                  </a:cubicBezTo>
                  <a:cubicBezTo>
                    <a:pt x="881" y="840"/>
                    <a:pt x="881" y="840"/>
                    <a:pt x="881" y="840"/>
                  </a:cubicBezTo>
                  <a:cubicBezTo>
                    <a:pt x="850" y="866"/>
                    <a:pt x="850" y="866"/>
                    <a:pt x="850" y="866"/>
                  </a:cubicBezTo>
                  <a:cubicBezTo>
                    <a:pt x="808" y="804"/>
                    <a:pt x="808" y="804"/>
                    <a:pt x="808" y="804"/>
                  </a:cubicBezTo>
                  <a:cubicBezTo>
                    <a:pt x="772" y="814"/>
                    <a:pt x="772" y="814"/>
                    <a:pt x="772" y="814"/>
                  </a:cubicBezTo>
                  <a:cubicBezTo>
                    <a:pt x="678" y="897"/>
                    <a:pt x="678" y="897"/>
                    <a:pt x="678" y="897"/>
                  </a:cubicBezTo>
                  <a:cubicBezTo>
                    <a:pt x="678" y="897"/>
                    <a:pt x="626" y="918"/>
                    <a:pt x="620" y="918"/>
                  </a:cubicBezTo>
                  <a:cubicBezTo>
                    <a:pt x="619" y="918"/>
                    <a:pt x="618" y="918"/>
                    <a:pt x="616" y="917"/>
                  </a:cubicBezTo>
                  <a:cubicBezTo>
                    <a:pt x="614" y="917"/>
                    <a:pt x="614" y="917"/>
                    <a:pt x="614" y="917"/>
                  </a:cubicBezTo>
                  <a:cubicBezTo>
                    <a:pt x="613" y="917"/>
                    <a:pt x="612" y="916"/>
                    <a:pt x="611" y="916"/>
                  </a:cubicBezTo>
                  <a:cubicBezTo>
                    <a:pt x="611" y="916"/>
                    <a:pt x="610" y="916"/>
                    <a:pt x="609" y="915"/>
                  </a:cubicBezTo>
                  <a:cubicBezTo>
                    <a:pt x="609" y="915"/>
                    <a:pt x="608" y="915"/>
                    <a:pt x="607" y="914"/>
                  </a:cubicBezTo>
                  <a:cubicBezTo>
                    <a:pt x="606" y="914"/>
                    <a:pt x="605" y="914"/>
                    <a:pt x="604" y="914"/>
                  </a:cubicBezTo>
                  <a:cubicBezTo>
                    <a:pt x="604" y="913"/>
                    <a:pt x="603" y="913"/>
                    <a:pt x="603" y="913"/>
                  </a:cubicBezTo>
                  <a:cubicBezTo>
                    <a:pt x="600" y="912"/>
                    <a:pt x="597" y="911"/>
                    <a:pt x="595" y="910"/>
                  </a:cubicBezTo>
                  <a:cubicBezTo>
                    <a:pt x="595" y="910"/>
                    <a:pt x="594" y="910"/>
                    <a:pt x="594" y="910"/>
                  </a:cubicBezTo>
                  <a:cubicBezTo>
                    <a:pt x="594" y="910"/>
                    <a:pt x="593" y="909"/>
                    <a:pt x="593" y="909"/>
                  </a:cubicBezTo>
                  <a:cubicBezTo>
                    <a:pt x="592" y="909"/>
                    <a:pt x="592" y="909"/>
                    <a:pt x="592" y="909"/>
                  </a:cubicBezTo>
                  <a:cubicBezTo>
                    <a:pt x="591" y="909"/>
                    <a:pt x="591" y="909"/>
                    <a:pt x="591" y="909"/>
                  </a:cubicBezTo>
                  <a:cubicBezTo>
                    <a:pt x="590" y="908"/>
                    <a:pt x="590" y="908"/>
                    <a:pt x="589" y="908"/>
                  </a:cubicBezTo>
                  <a:cubicBezTo>
                    <a:pt x="589" y="908"/>
                    <a:pt x="589" y="908"/>
                    <a:pt x="589" y="908"/>
                  </a:cubicBezTo>
                  <a:cubicBezTo>
                    <a:pt x="589" y="908"/>
                    <a:pt x="589" y="908"/>
                    <a:pt x="589" y="908"/>
                  </a:cubicBezTo>
                  <a:cubicBezTo>
                    <a:pt x="553" y="913"/>
                    <a:pt x="553" y="913"/>
                    <a:pt x="553" y="913"/>
                  </a:cubicBezTo>
                  <a:cubicBezTo>
                    <a:pt x="553" y="944"/>
                    <a:pt x="553" y="944"/>
                    <a:pt x="553" y="944"/>
                  </a:cubicBezTo>
                  <a:cubicBezTo>
                    <a:pt x="532" y="960"/>
                    <a:pt x="532" y="960"/>
                    <a:pt x="532" y="960"/>
                  </a:cubicBezTo>
                  <a:cubicBezTo>
                    <a:pt x="495" y="960"/>
                    <a:pt x="495" y="960"/>
                    <a:pt x="495" y="960"/>
                  </a:cubicBezTo>
                  <a:cubicBezTo>
                    <a:pt x="493" y="966"/>
                    <a:pt x="493" y="966"/>
                    <a:pt x="493" y="966"/>
                  </a:cubicBezTo>
                  <a:cubicBezTo>
                    <a:pt x="469" y="950"/>
                    <a:pt x="469" y="950"/>
                    <a:pt x="469" y="950"/>
                  </a:cubicBezTo>
                  <a:cubicBezTo>
                    <a:pt x="391" y="944"/>
                    <a:pt x="391" y="944"/>
                    <a:pt x="391" y="944"/>
                  </a:cubicBezTo>
                  <a:cubicBezTo>
                    <a:pt x="307" y="1023"/>
                    <a:pt x="307" y="1023"/>
                    <a:pt x="307" y="1023"/>
                  </a:cubicBezTo>
                  <a:cubicBezTo>
                    <a:pt x="271" y="955"/>
                    <a:pt x="271" y="955"/>
                    <a:pt x="271" y="955"/>
                  </a:cubicBezTo>
                  <a:cubicBezTo>
                    <a:pt x="208" y="934"/>
                    <a:pt x="208" y="934"/>
                    <a:pt x="208" y="934"/>
                  </a:cubicBezTo>
                  <a:cubicBezTo>
                    <a:pt x="151" y="950"/>
                    <a:pt x="151" y="950"/>
                    <a:pt x="151" y="950"/>
                  </a:cubicBezTo>
                  <a:cubicBezTo>
                    <a:pt x="88" y="1021"/>
                    <a:pt x="88" y="1021"/>
                    <a:pt x="88" y="1021"/>
                  </a:cubicBezTo>
                  <a:cubicBezTo>
                    <a:pt x="88" y="1021"/>
                    <a:pt x="88" y="1021"/>
                    <a:pt x="88" y="1021"/>
                  </a:cubicBezTo>
                  <a:cubicBezTo>
                    <a:pt x="73" y="1038"/>
                    <a:pt x="73" y="1038"/>
                    <a:pt x="73" y="1038"/>
                  </a:cubicBezTo>
                  <a:cubicBezTo>
                    <a:pt x="15" y="1043"/>
                    <a:pt x="15" y="1043"/>
                    <a:pt x="15" y="1043"/>
                  </a:cubicBezTo>
                  <a:cubicBezTo>
                    <a:pt x="9" y="1013"/>
                    <a:pt x="9" y="1013"/>
                    <a:pt x="9" y="1013"/>
                  </a:cubicBezTo>
                  <a:cubicBezTo>
                    <a:pt x="0" y="965"/>
                    <a:pt x="0" y="965"/>
                    <a:pt x="0" y="965"/>
                  </a:cubicBezTo>
                  <a:cubicBezTo>
                    <a:pt x="0" y="965"/>
                    <a:pt x="99" y="866"/>
                    <a:pt x="99" y="861"/>
                  </a:cubicBezTo>
                  <a:cubicBezTo>
                    <a:pt x="99" y="856"/>
                    <a:pt x="104" y="845"/>
                    <a:pt x="104" y="845"/>
                  </a:cubicBezTo>
                  <a:cubicBezTo>
                    <a:pt x="198" y="767"/>
                    <a:pt x="198" y="767"/>
                    <a:pt x="198" y="767"/>
                  </a:cubicBezTo>
                  <a:cubicBezTo>
                    <a:pt x="193" y="736"/>
                    <a:pt x="193" y="736"/>
                    <a:pt x="193" y="736"/>
                  </a:cubicBezTo>
                  <a:cubicBezTo>
                    <a:pt x="224" y="715"/>
                    <a:pt x="224" y="715"/>
                    <a:pt x="224" y="715"/>
                  </a:cubicBezTo>
                  <a:cubicBezTo>
                    <a:pt x="292" y="720"/>
                    <a:pt x="292" y="720"/>
                    <a:pt x="292" y="720"/>
                  </a:cubicBezTo>
                  <a:cubicBezTo>
                    <a:pt x="323" y="684"/>
                    <a:pt x="323" y="684"/>
                    <a:pt x="323" y="684"/>
                  </a:cubicBezTo>
                  <a:cubicBezTo>
                    <a:pt x="386" y="569"/>
                    <a:pt x="386" y="569"/>
                    <a:pt x="386" y="569"/>
                  </a:cubicBezTo>
                  <a:cubicBezTo>
                    <a:pt x="448" y="501"/>
                    <a:pt x="448" y="501"/>
                    <a:pt x="448" y="501"/>
                  </a:cubicBezTo>
                  <a:cubicBezTo>
                    <a:pt x="479" y="501"/>
                    <a:pt x="479" y="501"/>
                    <a:pt x="479" y="501"/>
                  </a:cubicBezTo>
                  <a:cubicBezTo>
                    <a:pt x="521" y="412"/>
                    <a:pt x="521" y="412"/>
                    <a:pt x="521" y="412"/>
                  </a:cubicBezTo>
                  <a:cubicBezTo>
                    <a:pt x="573" y="386"/>
                    <a:pt x="573" y="386"/>
                    <a:pt x="573" y="386"/>
                  </a:cubicBezTo>
                  <a:cubicBezTo>
                    <a:pt x="573" y="345"/>
                    <a:pt x="573" y="345"/>
                    <a:pt x="573" y="345"/>
                  </a:cubicBezTo>
                  <a:cubicBezTo>
                    <a:pt x="594" y="324"/>
                    <a:pt x="594" y="324"/>
                    <a:pt x="594" y="324"/>
                  </a:cubicBezTo>
                  <a:cubicBezTo>
                    <a:pt x="610" y="245"/>
                    <a:pt x="610" y="245"/>
                    <a:pt x="610" y="245"/>
                  </a:cubicBezTo>
                  <a:cubicBezTo>
                    <a:pt x="662" y="235"/>
                    <a:pt x="662" y="235"/>
                    <a:pt x="662" y="235"/>
                  </a:cubicBezTo>
                  <a:cubicBezTo>
                    <a:pt x="662" y="199"/>
                    <a:pt x="662" y="199"/>
                    <a:pt x="662" y="199"/>
                  </a:cubicBezTo>
                  <a:cubicBezTo>
                    <a:pt x="646" y="172"/>
                    <a:pt x="646" y="172"/>
                    <a:pt x="646" y="172"/>
                  </a:cubicBezTo>
                  <a:cubicBezTo>
                    <a:pt x="662" y="141"/>
                    <a:pt x="662" y="141"/>
                    <a:pt x="662" y="141"/>
                  </a:cubicBezTo>
                  <a:cubicBezTo>
                    <a:pt x="646" y="84"/>
                    <a:pt x="646" y="84"/>
                    <a:pt x="646" y="84"/>
                  </a:cubicBezTo>
                  <a:cubicBezTo>
                    <a:pt x="662" y="47"/>
                    <a:pt x="662" y="47"/>
                    <a:pt x="662" y="47"/>
                  </a:cubicBezTo>
                  <a:cubicBezTo>
                    <a:pt x="664" y="15"/>
                    <a:pt x="664" y="15"/>
                    <a:pt x="664" y="15"/>
                  </a:cubicBezTo>
                  <a:cubicBezTo>
                    <a:pt x="683" y="0"/>
                    <a:pt x="683" y="0"/>
                    <a:pt x="683" y="0"/>
                  </a:cubicBezTo>
                  <a:cubicBezTo>
                    <a:pt x="709" y="0"/>
                    <a:pt x="709" y="0"/>
                    <a:pt x="709" y="0"/>
                  </a:cubicBezTo>
                  <a:cubicBezTo>
                    <a:pt x="721" y="13"/>
                    <a:pt x="721" y="13"/>
                    <a:pt x="721" y="13"/>
                  </a:cubicBezTo>
                  <a:cubicBezTo>
                    <a:pt x="730" y="21"/>
                    <a:pt x="730" y="21"/>
                    <a:pt x="730" y="21"/>
                  </a:cubicBezTo>
                  <a:cubicBezTo>
                    <a:pt x="756" y="0"/>
                    <a:pt x="756" y="0"/>
                    <a:pt x="756" y="0"/>
                  </a:cubicBezTo>
                  <a:cubicBezTo>
                    <a:pt x="813" y="11"/>
                    <a:pt x="813" y="11"/>
                    <a:pt x="813" y="11"/>
                  </a:cubicBezTo>
                  <a:cubicBezTo>
                    <a:pt x="813" y="11"/>
                    <a:pt x="850" y="26"/>
                    <a:pt x="855" y="21"/>
                  </a:cubicBezTo>
                  <a:cubicBezTo>
                    <a:pt x="856" y="21"/>
                    <a:pt x="856" y="20"/>
                    <a:pt x="857" y="18"/>
                  </a:cubicBezTo>
                  <a:cubicBezTo>
                    <a:pt x="902" y="89"/>
                    <a:pt x="902" y="89"/>
                    <a:pt x="902" y="89"/>
                  </a:cubicBezTo>
                  <a:cubicBezTo>
                    <a:pt x="865" y="136"/>
                    <a:pt x="865" y="136"/>
                    <a:pt x="865" y="136"/>
                  </a:cubicBezTo>
                  <a:cubicBezTo>
                    <a:pt x="892" y="178"/>
                    <a:pt x="892" y="178"/>
                    <a:pt x="892" y="178"/>
                  </a:cubicBezTo>
                  <a:cubicBezTo>
                    <a:pt x="881" y="225"/>
                    <a:pt x="881" y="225"/>
                    <a:pt x="881" y="225"/>
                  </a:cubicBezTo>
                  <a:cubicBezTo>
                    <a:pt x="912" y="272"/>
                    <a:pt x="912" y="272"/>
                    <a:pt x="912" y="272"/>
                  </a:cubicBezTo>
                  <a:cubicBezTo>
                    <a:pt x="912" y="324"/>
                    <a:pt x="912" y="324"/>
                    <a:pt x="912" y="324"/>
                  </a:cubicBezTo>
                  <a:cubicBezTo>
                    <a:pt x="954" y="308"/>
                    <a:pt x="954" y="308"/>
                    <a:pt x="954" y="308"/>
                  </a:cubicBezTo>
                  <a:cubicBezTo>
                    <a:pt x="954" y="308"/>
                    <a:pt x="996" y="324"/>
                    <a:pt x="1006" y="324"/>
                  </a:cubicBezTo>
                  <a:cubicBezTo>
                    <a:pt x="1017" y="324"/>
                    <a:pt x="1038" y="308"/>
                    <a:pt x="1038" y="308"/>
                  </a:cubicBezTo>
                  <a:cubicBezTo>
                    <a:pt x="1043" y="381"/>
                    <a:pt x="1043" y="381"/>
                    <a:pt x="1043" y="381"/>
                  </a:cubicBezTo>
                  <a:cubicBezTo>
                    <a:pt x="980" y="449"/>
                    <a:pt x="980" y="449"/>
                    <a:pt x="980" y="449"/>
                  </a:cubicBezTo>
                  <a:lnTo>
                    <a:pt x="991" y="50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4" name="พะเยา">
              <a:extLst>
                <a:ext uri="{FF2B5EF4-FFF2-40B4-BE49-F238E27FC236}">
                  <a16:creationId xmlns:a16="http://schemas.microsoft.com/office/drawing/2014/main" id="{03E351C6-AA29-49FC-8C26-C3F07503D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551" y="1273203"/>
              <a:ext cx="340167" cy="354798"/>
            </a:xfrm>
            <a:custGeom>
              <a:avLst/>
              <a:gdLst>
                <a:gd name="T0" fmla="*/ 820 w 831"/>
                <a:gd name="T1" fmla="*/ 653 h 872"/>
                <a:gd name="T2" fmla="*/ 721 w 831"/>
                <a:gd name="T3" fmla="*/ 632 h 872"/>
                <a:gd name="T4" fmla="*/ 716 w 831"/>
                <a:gd name="T5" fmla="*/ 700 h 872"/>
                <a:gd name="T6" fmla="*/ 648 w 831"/>
                <a:gd name="T7" fmla="*/ 747 h 872"/>
                <a:gd name="T8" fmla="*/ 601 w 831"/>
                <a:gd name="T9" fmla="*/ 784 h 872"/>
                <a:gd name="T10" fmla="*/ 600 w 831"/>
                <a:gd name="T11" fmla="*/ 812 h 872"/>
                <a:gd name="T12" fmla="*/ 570 w 831"/>
                <a:gd name="T13" fmla="*/ 867 h 872"/>
                <a:gd name="T14" fmla="*/ 471 w 831"/>
                <a:gd name="T15" fmla="*/ 846 h 872"/>
                <a:gd name="T16" fmla="*/ 436 w 831"/>
                <a:gd name="T17" fmla="*/ 859 h 872"/>
                <a:gd name="T18" fmla="*/ 398 w 831"/>
                <a:gd name="T19" fmla="*/ 846 h 872"/>
                <a:gd name="T20" fmla="*/ 372 w 831"/>
                <a:gd name="T21" fmla="*/ 867 h 872"/>
                <a:gd name="T22" fmla="*/ 330 w 831"/>
                <a:gd name="T23" fmla="*/ 815 h 872"/>
                <a:gd name="T24" fmla="*/ 278 w 831"/>
                <a:gd name="T25" fmla="*/ 779 h 872"/>
                <a:gd name="T26" fmla="*/ 174 w 831"/>
                <a:gd name="T27" fmla="*/ 685 h 872"/>
                <a:gd name="T28" fmla="*/ 111 w 831"/>
                <a:gd name="T29" fmla="*/ 627 h 872"/>
                <a:gd name="T30" fmla="*/ 59 w 831"/>
                <a:gd name="T31" fmla="*/ 549 h 872"/>
                <a:gd name="T32" fmla="*/ 7 w 831"/>
                <a:gd name="T33" fmla="*/ 439 h 872"/>
                <a:gd name="T34" fmla="*/ 0 w 831"/>
                <a:gd name="T35" fmla="*/ 330 h 872"/>
                <a:gd name="T36" fmla="*/ 7 w 831"/>
                <a:gd name="T37" fmla="*/ 293 h 872"/>
                <a:gd name="T38" fmla="*/ 75 w 831"/>
                <a:gd name="T39" fmla="*/ 267 h 872"/>
                <a:gd name="T40" fmla="*/ 121 w 831"/>
                <a:gd name="T41" fmla="*/ 264 h 872"/>
                <a:gd name="T42" fmla="*/ 137 w 831"/>
                <a:gd name="T43" fmla="*/ 267 h 872"/>
                <a:gd name="T44" fmla="*/ 199 w 831"/>
                <a:gd name="T45" fmla="*/ 298 h 872"/>
                <a:gd name="T46" fmla="*/ 200 w 831"/>
                <a:gd name="T47" fmla="*/ 298 h 872"/>
                <a:gd name="T48" fmla="*/ 241 w 831"/>
                <a:gd name="T49" fmla="*/ 278 h 872"/>
                <a:gd name="T50" fmla="*/ 299 w 831"/>
                <a:gd name="T51" fmla="*/ 273 h 872"/>
                <a:gd name="T52" fmla="*/ 346 w 831"/>
                <a:gd name="T53" fmla="*/ 173 h 872"/>
                <a:gd name="T54" fmla="*/ 424 w 831"/>
                <a:gd name="T55" fmla="*/ 111 h 872"/>
                <a:gd name="T56" fmla="*/ 487 w 831"/>
                <a:gd name="T57" fmla="*/ 111 h 872"/>
                <a:gd name="T58" fmla="*/ 554 w 831"/>
                <a:gd name="T59" fmla="*/ 85 h 872"/>
                <a:gd name="T60" fmla="*/ 575 w 831"/>
                <a:gd name="T61" fmla="*/ 27 h 872"/>
                <a:gd name="T62" fmla="*/ 645 w 831"/>
                <a:gd name="T63" fmla="*/ 0 h 872"/>
                <a:gd name="T64" fmla="*/ 666 w 831"/>
                <a:gd name="T65" fmla="*/ 14 h 872"/>
                <a:gd name="T66" fmla="*/ 646 w 831"/>
                <a:gd name="T67" fmla="*/ 54 h 872"/>
                <a:gd name="T68" fmla="*/ 674 w 831"/>
                <a:gd name="T69" fmla="*/ 98 h 872"/>
                <a:gd name="T70" fmla="*/ 706 w 831"/>
                <a:gd name="T71" fmla="*/ 174 h 872"/>
                <a:gd name="T72" fmla="*/ 778 w 831"/>
                <a:gd name="T73" fmla="*/ 214 h 872"/>
                <a:gd name="T74" fmla="*/ 800 w 831"/>
                <a:gd name="T75" fmla="*/ 241 h 872"/>
                <a:gd name="T76" fmla="*/ 768 w 831"/>
                <a:gd name="T77" fmla="*/ 278 h 872"/>
                <a:gd name="T78" fmla="*/ 706 w 831"/>
                <a:gd name="T79" fmla="*/ 340 h 872"/>
                <a:gd name="T80" fmla="*/ 768 w 831"/>
                <a:gd name="T81" fmla="*/ 366 h 872"/>
                <a:gd name="T82" fmla="*/ 810 w 831"/>
                <a:gd name="T83" fmla="*/ 377 h 872"/>
                <a:gd name="T84" fmla="*/ 800 w 831"/>
                <a:gd name="T85" fmla="*/ 445 h 872"/>
                <a:gd name="T86" fmla="*/ 831 w 831"/>
                <a:gd name="T87" fmla="*/ 575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1" h="872">
                  <a:moveTo>
                    <a:pt x="784" y="596"/>
                  </a:moveTo>
                  <a:cubicBezTo>
                    <a:pt x="820" y="653"/>
                    <a:pt x="820" y="653"/>
                    <a:pt x="820" y="653"/>
                  </a:cubicBezTo>
                  <a:cubicBezTo>
                    <a:pt x="789" y="653"/>
                    <a:pt x="789" y="653"/>
                    <a:pt x="789" y="653"/>
                  </a:cubicBezTo>
                  <a:cubicBezTo>
                    <a:pt x="721" y="632"/>
                    <a:pt x="721" y="632"/>
                    <a:pt x="721" y="632"/>
                  </a:cubicBezTo>
                  <a:cubicBezTo>
                    <a:pt x="721" y="632"/>
                    <a:pt x="669" y="659"/>
                    <a:pt x="680" y="664"/>
                  </a:cubicBezTo>
                  <a:cubicBezTo>
                    <a:pt x="690" y="669"/>
                    <a:pt x="716" y="700"/>
                    <a:pt x="716" y="700"/>
                  </a:cubicBezTo>
                  <a:cubicBezTo>
                    <a:pt x="690" y="737"/>
                    <a:pt x="690" y="737"/>
                    <a:pt x="690" y="737"/>
                  </a:cubicBezTo>
                  <a:cubicBezTo>
                    <a:pt x="648" y="747"/>
                    <a:pt x="648" y="747"/>
                    <a:pt x="648" y="747"/>
                  </a:cubicBezTo>
                  <a:cubicBezTo>
                    <a:pt x="627" y="742"/>
                    <a:pt x="627" y="742"/>
                    <a:pt x="627" y="742"/>
                  </a:cubicBezTo>
                  <a:cubicBezTo>
                    <a:pt x="601" y="784"/>
                    <a:pt x="601" y="784"/>
                    <a:pt x="601" y="784"/>
                  </a:cubicBezTo>
                  <a:cubicBezTo>
                    <a:pt x="601" y="810"/>
                    <a:pt x="601" y="810"/>
                    <a:pt x="601" y="810"/>
                  </a:cubicBezTo>
                  <a:cubicBezTo>
                    <a:pt x="600" y="812"/>
                    <a:pt x="600" y="812"/>
                    <a:pt x="600" y="812"/>
                  </a:cubicBezTo>
                  <a:cubicBezTo>
                    <a:pt x="596" y="821"/>
                    <a:pt x="579" y="854"/>
                    <a:pt x="572" y="864"/>
                  </a:cubicBezTo>
                  <a:cubicBezTo>
                    <a:pt x="571" y="866"/>
                    <a:pt x="571" y="867"/>
                    <a:pt x="570" y="867"/>
                  </a:cubicBezTo>
                  <a:cubicBezTo>
                    <a:pt x="565" y="872"/>
                    <a:pt x="528" y="857"/>
                    <a:pt x="528" y="857"/>
                  </a:cubicBezTo>
                  <a:cubicBezTo>
                    <a:pt x="471" y="846"/>
                    <a:pt x="471" y="846"/>
                    <a:pt x="471" y="846"/>
                  </a:cubicBezTo>
                  <a:cubicBezTo>
                    <a:pt x="445" y="867"/>
                    <a:pt x="445" y="867"/>
                    <a:pt x="445" y="867"/>
                  </a:cubicBezTo>
                  <a:cubicBezTo>
                    <a:pt x="436" y="859"/>
                    <a:pt x="436" y="859"/>
                    <a:pt x="436" y="859"/>
                  </a:cubicBezTo>
                  <a:cubicBezTo>
                    <a:pt x="424" y="846"/>
                    <a:pt x="424" y="846"/>
                    <a:pt x="424" y="846"/>
                  </a:cubicBezTo>
                  <a:cubicBezTo>
                    <a:pt x="398" y="846"/>
                    <a:pt x="398" y="846"/>
                    <a:pt x="398" y="846"/>
                  </a:cubicBezTo>
                  <a:cubicBezTo>
                    <a:pt x="379" y="861"/>
                    <a:pt x="379" y="861"/>
                    <a:pt x="379" y="861"/>
                  </a:cubicBezTo>
                  <a:cubicBezTo>
                    <a:pt x="372" y="867"/>
                    <a:pt x="372" y="867"/>
                    <a:pt x="372" y="867"/>
                  </a:cubicBezTo>
                  <a:cubicBezTo>
                    <a:pt x="330" y="846"/>
                    <a:pt x="330" y="846"/>
                    <a:pt x="330" y="846"/>
                  </a:cubicBezTo>
                  <a:cubicBezTo>
                    <a:pt x="330" y="815"/>
                    <a:pt x="330" y="815"/>
                    <a:pt x="330" y="815"/>
                  </a:cubicBezTo>
                  <a:cubicBezTo>
                    <a:pt x="309" y="784"/>
                    <a:pt x="309" y="784"/>
                    <a:pt x="309" y="784"/>
                  </a:cubicBezTo>
                  <a:cubicBezTo>
                    <a:pt x="278" y="779"/>
                    <a:pt x="278" y="779"/>
                    <a:pt x="278" y="779"/>
                  </a:cubicBezTo>
                  <a:cubicBezTo>
                    <a:pt x="210" y="705"/>
                    <a:pt x="210" y="705"/>
                    <a:pt x="210" y="705"/>
                  </a:cubicBezTo>
                  <a:cubicBezTo>
                    <a:pt x="174" y="685"/>
                    <a:pt x="174" y="685"/>
                    <a:pt x="174" y="685"/>
                  </a:cubicBezTo>
                  <a:cubicBezTo>
                    <a:pt x="127" y="679"/>
                    <a:pt x="127" y="679"/>
                    <a:pt x="127" y="679"/>
                  </a:cubicBezTo>
                  <a:cubicBezTo>
                    <a:pt x="111" y="627"/>
                    <a:pt x="111" y="627"/>
                    <a:pt x="111" y="627"/>
                  </a:cubicBezTo>
                  <a:cubicBezTo>
                    <a:pt x="75" y="622"/>
                    <a:pt x="75" y="622"/>
                    <a:pt x="75" y="622"/>
                  </a:cubicBezTo>
                  <a:cubicBezTo>
                    <a:pt x="59" y="549"/>
                    <a:pt x="59" y="549"/>
                    <a:pt x="59" y="549"/>
                  </a:cubicBezTo>
                  <a:cubicBezTo>
                    <a:pt x="33" y="523"/>
                    <a:pt x="33" y="523"/>
                    <a:pt x="33" y="523"/>
                  </a:cubicBezTo>
                  <a:cubicBezTo>
                    <a:pt x="7" y="439"/>
                    <a:pt x="7" y="439"/>
                    <a:pt x="7" y="439"/>
                  </a:cubicBezTo>
                  <a:cubicBezTo>
                    <a:pt x="7" y="403"/>
                    <a:pt x="7" y="403"/>
                    <a:pt x="7" y="403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7" y="293"/>
                    <a:pt x="7" y="293"/>
                    <a:pt x="7" y="293"/>
                  </a:cubicBezTo>
                  <a:cubicBezTo>
                    <a:pt x="33" y="288"/>
                    <a:pt x="33" y="288"/>
                    <a:pt x="33" y="288"/>
                  </a:cubicBezTo>
                  <a:cubicBezTo>
                    <a:pt x="75" y="267"/>
                    <a:pt x="75" y="267"/>
                    <a:pt x="75" y="267"/>
                  </a:cubicBezTo>
                  <a:cubicBezTo>
                    <a:pt x="90" y="257"/>
                    <a:pt x="90" y="257"/>
                    <a:pt x="90" y="257"/>
                  </a:cubicBezTo>
                  <a:cubicBezTo>
                    <a:pt x="121" y="264"/>
                    <a:pt x="121" y="264"/>
                    <a:pt x="121" y="264"/>
                  </a:cubicBezTo>
                  <a:cubicBezTo>
                    <a:pt x="121" y="264"/>
                    <a:pt x="121" y="264"/>
                    <a:pt x="121" y="264"/>
                  </a:cubicBezTo>
                  <a:cubicBezTo>
                    <a:pt x="137" y="267"/>
                    <a:pt x="137" y="267"/>
                    <a:pt x="137" y="267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99" y="298"/>
                    <a:pt x="199" y="298"/>
                    <a:pt x="199" y="298"/>
                  </a:cubicBezTo>
                  <a:cubicBezTo>
                    <a:pt x="200" y="299"/>
                    <a:pt x="200" y="299"/>
                    <a:pt x="200" y="299"/>
                  </a:cubicBezTo>
                  <a:cubicBezTo>
                    <a:pt x="200" y="298"/>
                    <a:pt x="200" y="298"/>
                    <a:pt x="200" y="298"/>
                  </a:cubicBezTo>
                  <a:cubicBezTo>
                    <a:pt x="200" y="298"/>
                    <a:pt x="200" y="298"/>
                    <a:pt x="200" y="298"/>
                  </a:cubicBezTo>
                  <a:cubicBezTo>
                    <a:pt x="241" y="278"/>
                    <a:pt x="241" y="278"/>
                    <a:pt x="241" y="278"/>
                  </a:cubicBezTo>
                  <a:cubicBezTo>
                    <a:pt x="283" y="288"/>
                    <a:pt x="283" y="288"/>
                    <a:pt x="283" y="288"/>
                  </a:cubicBezTo>
                  <a:cubicBezTo>
                    <a:pt x="299" y="273"/>
                    <a:pt x="299" y="273"/>
                    <a:pt x="299" y="273"/>
                  </a:cubicBezTo>
                  <a:cubicBezTo>
                    <a:pt x="341" y="278"/>
                    <a:pt x="341" y="278"/>
                    <a:pt x="341" y="278"/>
                  </a:cubicBezTo>
                  <a:cubicBezTo>
                    <a:pt x="346" y="173"/>
                    <a:pt x="346" y="173"/>
                    <a:pt x="346" y="173"/>
                  </a:cubicBezTo>
                  <a:cubicBezTo>
                    <a:pt x="424" y="179"/>
                    <a:pt x="424" y="179"/>
                    <a:pt x="424" y="17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50" y="121"/>
                    <a:pt x="450" y="121"/>
                    <a:pt x="450" y="121"/>
                  </a:cubicBezTo>
                  <a:cubicBezTo>
                    <a:pt x="487" y="111"/>
                    <a:pt x="487" y="111"/>
                    <a:pt x="487" y="111"/>
                  </a:cubicBezTo>
                  <a:cubicBezTo>
                    <a:pt x="497" y="74"/>
                    <a:pt x="497" y="74"/>
                    <a:pt x="497" y="74"/>
                  </a:cubicBezTo>
                  <a:cubicBezTo>
                    <a:pt x="554" y="85"/>
                    <a:pt x="554" y="85"/>
                    <a:pt x="554" y="85"/>
                  </a:cubicBezTo>
                  <a:cubicBezTo>
                    <a:pt x="575" y="54"/>
                    <a:pt x="575" y="54"/>
                    <a:pt x="575" y="54"/>
                  </a:cubicBezTo>
                  <a:cubicBezTo>
                    <a:pt x="575" y="27"/>
                    <a:pt x="575" y="27"/>
                    <a:pt x="575" y="27"/>
                  </a:cubicBezTo>
                  <a:cubicBezTo>
                    <a:pt x="617" y="27"/>
                    <a:pt x="617" y="27"/>
                    <a:pt x="617" y="27"/>
                  </a:cubicBezTo>
                  <a:cubicBezTo>
                    <a:pt x="645" y="0"/>
                    <a:pt x="645" y="0"/>
                    <a:pt x="645" y="0"/>
                  </a:cubicBezTo>
                  <a:cubicBezTo>
                    <a:pt x="646" y="2"/>
                    <a:pt x="646" y="2"/>
                    <a:pt x="646" y="2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6" y="34"/>
                    <a:pt x="666" y="34"/>
                    <a:pt x="666" y="34"/>
                  </a:cubicBezTo>
                  <a:cubicBezTo>
                    <a:pt x="646" y="54"/>
                    <a:pt x="646" y="54"/>
                    <a:pt x="646" y="54"/>
                  </a:cubicBezTo>
                  <a:cubicBezTo>
                    <a:pt x="654" y="70"/>
                    <a:pt x="654" y="70"/>
                    <a:pt x="654" y="70"/>
                  </a:cubicBezTo>
                  <a:cubicBezTo>
                    <a:pt x="674" y="98"/>
                    <a:pt x="674" y="98"/>
                    <a:pt x="674" y="98"/>
                  </a:cubicBezTo>
                  <a:cubicBezTo>
                    <a:pt x="706" y="114"/>
                    <a:pt x="706" y="114"/>
                    <a:pt x="706" y="114"/>
                  </a:cubicBezTo>
                  <a:cubicBezTo>
                    <a:pt x="706" y="174"/>
                    <a:pt x="706" y="174"/>
                    <a:pt x="706" y="174"/>
                  </a:cubicBezTo>
                  <a:cubicBezTo>
                    <a:pt x="746" y="196"/>
                    <a:pt x="746" y="196"/>
                    <a:pt x="746" y="196"/>
                  </a:cubicBezTo>
                  <a:cubicBezTo>
                    <a:pt x="778" y="214"/>
                    <a:pt x="778" y="214"/>
                    <a:pt x="778" y="214"/>
                  </a:cubicBezTo>
                  <a:cubicBezTo>
                    <a:pt x="800" y="210"/>
                    <a:pt x="800" y="210"/>
                    <a:pt x="800" y="210"/>
                  </a:cubicBezTo>
                  <a:cubicBezTo>
                    <a:pt x="800" y="241"/>
                    <a:pt x="800" y="241"/>
                    <a:pt x="800" y="241"/>
                  </a:cubicBezTo>
                  <a:cubicBezTo>
                    <a:pt x="768" y="252"/>
                    <a:pt x="768" y="252"/>
                    <a:pt x="768" y="252"/>
                  </a:cubicBezTo>
                  <a:cubicBezTo>
                    <a:pt x="768" y="278"/>
                    <a:pt x="768" y="278"/>
                    <a:pt x="768" y="278"/>
                  </a:cubicBezTo>
                  <a:cubicBezTo>
                    <a:pt x="706" y="304"/>
                    <a:pt x="706" y="304"/>
                    <a:pt x="706" y="304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732" y="340"/>
                    <a:pt x="732" y="340"/>
                    <a:pt x="732" y="340"/>
                  </a:cubicBezTo>
                  <a:cubicBezTo>
                    <a:pt x="768" y="366"/>
                    <a:pt x="768" y="366"/>
                    <a:pt x="768" y="366"/>
                  </a:cubicBezTo>
                  <a:cubicBezTo>
                    <a:pt x="773" y="393"/>
                    <a:pt x="773" y="393"/>
                    <a:pt x="773" y="393"/>
                  </a:cubicBezTo>
                  <a:cubicBezTo>
                    <a:pt x="810" y="377"/>
                    <a:pt x="810" y="377"/>
                    <a:pt x="810" y="377"/>
                  </a:cubicBezTo>
                  <a:cubicBezTo>
                    <a:pt x="810" y="434"/>
                    <a:pt x="810" y="434"/>
                    <a:pt x="810" y="434"/>
                  </a:cubicBezTo>
                  <a:cubicBezTo>
                    <a:pt x="810" y="434"/>
                    <a:pt x="800" y="439"/>
                    <a:pt x="800" y="445"/>
                  </a:cubicBezTo>
                  <a:cubicBezTo>
                    <a:pt x="800" y="450"/>
                    <a:pt x="820" y="476"/>
                    <a:pt x="820" y="476"/>
                  </a:cubicBezTo>
                  <a:cubicBezTo>
                    <a:pt x="831" y="575"/>
                    <a:pt x="831" y="575"/>
                    <a:pt x="831" y="575"/>
                  </a:cubicBezTo>
                  <a:lnTo>
                    <a:pt x="784" y="59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5" name="น่าน">
              <a:extLst>
                <a:ext uri="{FF2B5EF4-FFF2-40B4-BE49-F238E27FC236}">
                  <a16:creationId xmlns:a16="http://schemas.microsoft.com/office/drawing/2014/main" id="{BB2E31CD-3405-4B45-8BED-0CCC4662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644" y="1309780"/>
              <a:ext cx="369428" cy="618152"/>
            </a:xfrm>
            <a:custGeom>
              <a:avLst/>
              <a:gdLst>
                <a:gd name="T0" fmla="*/ 838 w 902"/>
                <a:gd name="T1" fmla="*/ 616 h 1513"/>
                <a:gd name="T2" fmla="*/ 802 w 902"/>
                <a:gd name="T3" fmla="*/ 692 h 1513"/>
                <a:gd name="T4" fmla="*/ 782 w 902"/>
                <a:gd name="T5" fmla="*/ 840 h 1513"/>
                <a:gd name="T6" fmla="*/ 782 w 902"/>
                <a:gd name="T7" fmla="*/ 948 h 1513"/>
                <a:gd name="T8" fmla="*/ 746 w 902"/>
                <a:gd name="T9" fmla="*/ 1004 h 1513"/>
                <a:gd name="T10" fmla="*/ 674 w 902"/>
                <a:gd name="T11" fmla="*/ 1076 h 1513"/>
                <a:gd name="T12" fmla="*/ 636 w 902"/>
                <a:gd name="T13" fmla="*/ 1120 h 1513"/>
                <a:gd name="T14" fmla="*/ 657 w 902"/>
                <a:gd name="T15" fmla="*/ 1170 h 1513"/>
                <a:gd name="T16" fmla="*/ 567 w 902"/>
                <a:gd name="T17" fmla="*/ 1226 h 1513"/>
                <a:gd name="T18" fmla="*/ 520 w 902"/>
                <a:gd name="T19" fmla="*/ 1346 h 1513"/>
                <a:gd name="T20" fmla="*/ 415 w 902"/>
                <a:gd name="T21" fmla="*/ 1450 h 1513"/>
                <a:gd name="T22" fmla="*/ 311 w 902"/>
                <a:gd name="T23" fmla="*/ 1502 h 1513"/>
                <a:gd name="T24" fmla="*/ 196 w 902"/>
                <a:gd name="T25" fmla="*/ 1481 h 1513"/>
                <a:gd name="T26" fmla="*/ 61 w 902"/>
                <a:gd name="T27" fmla="*/ 1513 h 1513"/>
                <a:gd name="T28" fmla="*/ 55 w 902"/>
                <a:gd name="T29" fmla="*/ 1408 h 1513"/>
                <a:gd name="T30" fmla="*/ 92 w 902"/>
                <a:gd name="T31" fmla="*/ 1320 h 1513"/>
                <a:gd name="T32" fmla="*/ 123 w 902"/>
                <a:gd name="T33" fmla="*/ 1205 h 1513"/>
                <a:gd name="T34" fmla="*/ 181 w 902"/>
                <a:gd name="T35" fmla="*/ 1064 h 1513"/>
                <a:gd name="T36" fmla="*/ 97 w 902"/>
                <a:gd name="T37" fmla="*/ 1064 h 1513"/>
                <a:gd name="T38" fmla="*/ 55 w 902"/>
                <a:gd name="T39" fmla="*/ 1028 h 1513"/>
                <a:gd name="T40" fmla="*/ 35 w 902"/>
                <a:gd name="T41" fmla="*/ 934 h 1513"/>
                <a:gd name="T42" fmla="*/ 45 w 902"/>
                <a:gd name="T43" fmla="*/ 845 h 1513"/>
                <a:gd name="T44" fmla="*/ 28 w 902"/>
                <a:gd name="T45" fmla="*/ 722 h 1513"/>
                <a:gd name="T46" fmla="*/ 29 w 902"/>
                <a:gd name="T47" fmla="*/ 694 h 1513"/>
                <a:gd name="T48" fmla="*/ 76 w 902"/>
                <a:gd name="T49" fmla="*/ 657 h 1513"/>
                <a:gd name="T50" fmla="*/ 144 w 902"/>
                <a:gd name="T51" fmla="*/ 610 h 1513"/>
                <a:gd name="T52" fmla="*/ 149 w 902"/>
                <a:gd name="T53" fmla="*/ 542 h 1513"/>
                <a:gd name="T54" fmla="*/ 248 w 902"/>
                <a:gd name="T55" fmla="*/ 563 h 1513"/>
                <a:gd name="T56" fmla="*/ 259 w 902"/>
                <a:gd name="T57" fmla="*/ 485 h 1513"/>
                <a:gd name="T58" fmla="*/ 228 w 902"/>
                <a:gd name="T59" fmla="*/ 355 h 1513"/>
                <a:gd name="T60" fmla="*/ 238 w 902"/>
                <a:gd name="T61" fmla="*/ 287 h 1513"/>
                <a:gd name="T62" fmla="*/ 196 w 902"/>
                <a:gd name="T63" fmla="*/ 276 h 1513"/>
                <a:gd name="T64" fmla="*/ 134 w 902"/>
                <a:gd name="T65" fmla="*/ 250 h 1513"/>
                <a:gd name="T66" fmla="*/ 196 w 902"/>
                <a:gd name="T67" fmla="*/ 188 h 1513"/>
                <a:gd name="T68" fmla="*/ 228 w 902"/>
                <a:gd name="T69" fmla="*/ 151 h 1513"/>
                <a:gd name="T70" fmla="*/ 230 w 902"/>
                <a:gd name="T71" fmla="*/ 120 h 1513"/>
                <a:gd name="T72" fmla="*/ 290 w 902"/>
                <a:gd name="T73" fmla="*/ 72 h 1513"/>
                <a:gd name="T74" fmla="*/ 474 w 902"/>
                <a:gd name="T75" fmla="*/ 40 h 1513"/>
                <a:gd name="T76" fmla="*/ 558 w 902"/>
                <a:gd name="T77" fmla="*/ 8 h 1513"/>
                <a:gd name="T78" fmla="*/ 686 w 902"/>
                <a:gd name="T79" fmla="*/ 56 h 1513"/>
                <a:gd name="T80" fmla="*/ 770 w 902"/>
                <a:gd name="T81" fmla="*/ 24 h 1513"/>
                <a:gd name="T82" fmla="*/ 822 w 902"/>
                <a:gd name="T83" fmla="*/ 152 h 1513"/>
                <a:gd name="T84" fmla="*/ 770 w 902"/>
                <a:gd name="T85" fmla="*/ 192 h 1513"/>
                <a:gd name="T86" fmla="*/ 758 w 902"/>
                <a:gd name="T87" fmla="*/ 264 h 1513"/>
                <a:gd name="T88" fmla="*/ 782 w 902"/>
                <a:gd name="T89" fmla="*/ 304 h 1513"/>
                <a:gd name="T90" fmla="*/ 806 w 902"/>
                <a:gd name="T91" fmla="*/ 476 h 1513"/>
                <a:gd name="T92" fmla="*/ 886 w 902"/>
                <a:gd name="T93" fmla="*/ 592 h 1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02" h="1513">
                  <a:moveTo>
                    <a:pt x="886" y="592"/>
                  </a:moveTo>
                  <a:cubicBezTo>
                    <a:pt x="838" y="616"/>
                    <a:pt x="838" y="616"/>
                    <a:pt x="838" y="616"/>
                  </a:cubicBezTo>
                  <a:cubicBezTo>
                    <a:pt x="842" y="652"/>
                    <a:pt x="842" y="652"/>
                    <a:pt x="842" y="652"/>
                  </a:cubicBezTo>
                  <a:cubicBezTo>
                    <a:pt x="802" y="692"/>
                    <a:pt x="802" y="692"/>
                    <a:pt x="802" y="692"/>
                  </a:cubicBezTo>
                  <a:cubicBezTo>
                    <a:pt x="806" y="812"/>
                    <a:pt x="806" y="812"/>
                    <a:pt x="806" y="812"/>
                  </a:cubicBezTo>
                  <a:cubicBezTo>
                    <a:pt x="782" y="840"/>
                    <a:pt x="782" y="840"/>
                    <a:pt x="782" y="840"/>
                  </a:cubicBezTo>
                  <a:cubicBezTo>
                    <a:pt x="826" y="884"/>
                    <a:pt x="826" y="884"/>
                    <a:pt x="826" y="884"/>
                  </a:cubicBezTo>
                  <a:cubicBezTo>
                    <a:pt x="782" y="948"/>
                    <a:pt x="782" y="948"/>
                    <a:pt x="782" y="948"/>
                  </a:cubicBezTo>
                  <a:cubicBezTo>
                    <a:pt x="746" y="956"/>
                    <a:pt x="746" y="956"/>
                    <a:pt x="746" y="956"/>
                  </a:cubicBezTo>
                  <a:cubicBezTo>
                    <a:pt x="746" y="1004"/>
                    <a:pt x="746" y="1004"/>
                    <a:pt x="746" y="1004"/>
                  </a:cubicBezTo>
                  <a:cubicBezTo>
                    <a:pt x="682" y="1036"/>
                    <a:pt x="682" y="1036"/>
                    <a:pt x="682" y="1036"/>
                  </a:cubicBezTo>
                  <a:cubicBezTo>
                    <a:pt x="674" y="1076"/>
                    <a:pt x="674" y="1076"/>
                    <a:pt x="674" y="1076"/>
                  </a:cubicBezTo>
                  <a:cubicBezTo>
                    <a:pt x="634" y="1116"/>
                    <a:pt x="634" y="1116"/>
                    <a:pt x="634" y="1116"/>
                  </a:cubicBezTo>
                  <a:cubicBezTo>
                    <a:pt x="636" y="1120"/>
                    <a:pt x="636" y="1120"/>
                    <a:pt x="636" y="1120"/>
                  </a:cubicBezTo>
                  <a:cubicBezTo>
                    <a:pt x="657" y="1170"/>
                    <a:pt x="657" y="1170"/>
                    <a:pt x="657" y="1170"/>
                  </a:cubicBezTo>
                  <a:cubicBezTo>
                    <a:pt x="657" y="1170"/>
                    <a:pt x="657" y="1170"/>
                    <a:pt x="657" y="1170"/>
                  </a:cubicBezTo>
                  <a:cubicBezTo>
                    <a:pt x="645" y="1191"/>
                    <a:pt x="624" y="1226"/>
                    <a:pt x="613" y="1226"/>
                  </a:cubicBezTo>
                  <a:cubicBezTo>
                    <a:pt x="567" y="1226"/>
                    <a:pt x="567" y="1226"/>
                    <a:pt x="567" y="1226"/>
                  </a:cubicBezTo>
                  <a:cubicBezTo>
                    <a:pt x="509" y="1299"/>
                    <a:pt x="509" y="1299"/>
                    <a:pt x="509" y="1299"/>
                  </a:cubicBezTo>
                  <a:cubicBezTo>
                    <a:pt x="520" y="1346"/>
                    <a:pt x="520" y="1346"/>
                    <a:pt x="520" y="1346"/>
                  </a:cubicBezTo>
                  <a:cubicBezTo>
                    <a:pt x="520" y="1346"/>
                    <a:pt x="457" y="1450"/>
                    <a:pt x="447" y="1450"/>
                  </a:cubicBezTo>
                  <a:cubicBezTo>
                    <a:pt x="436" y="1450"/>
                    <a:pt x="426" y="1440"/>
                    <a:pt x="415" y="1450"/>
                  </a:cubicBezTo>
                  <a:cubicBezTo>
                    <a:pt x="405" y="1460"/>
                    <a:pt x="374" y="1502"/>
                    <a:pt x="374" y="1502"/>
                  </a:cubicBezTo>
                  <a:cubicBezTo>
                    <a:pt x="311" y="1502"/>
                    <a:pt x="311" y="1502"/>
                    <a:pt x="311" y="1502"/>
                  </a:cubicBezTo>
                  <a:cubicBezTo>
                    <a:pt x="248" y="1476"/>
                    <a:pt x="248" y="1476"/>
                    <a:pt x="248" y="1476"/>
                  </a:cubicBezTo>
                  <a:cubicBezTo>
                    <a:pt x="196" y="1481"/>
                    <a:pt x="196" y="1481"/>
                    <a:pt x="196" y="1481"/>
                  </a:cubicBezTo>
                  <a:cubicBezTo>
                    <a:pt x="170" y="1513"/>
                    <a:pt x="170" y="1513"/>
                    <a:pt x="170" y="1513"/>
                  </a:cubicBezTo>
                  <a:cubicBezTo>
                    <a:pt x="61" y="1513"/>
                    <a:pt x="61" y="1513"/>
                    <a:pt x="61" y="1513"/>
                  </a:cubicBezTo>
                  <a:cubicBezTo>
                    <a:pt x="61" y="1510"/>
                    <a:pt x="61" y="1510"/>
                    <a:pt x="61" y="1510"/>
                  </a:cubicBezTo>
                  <a:cubicBezTo>
                    <a:pt x="55" y="1408"/>
                    <a:pt x="55" y="1408"/>
                    <a:pt x="55" y="1408"/>
                  </a:cubicBezTo>
                  <a:cubicBezTo>
                    <a:pt x="102" y="1372"/>
                    <a:pt x="102" y="1372"/>
                    <a:pt x="102" y="1372"/>
                  </a:cubicBezTo>
                  <a:cubicBezTo>
                    <a:pt x="92" y="1320"/>
                    <a:pt x="92" y="1320"/>
                    <a:pt x="92" y="1320"/>
                  </a:cubicBezTo>
                  <a:cubicBezTo>
                    <a:pt x="134" y="1257"/>
                    <a:pt x="134" y="1257"/>
                    <a:pt x="134" y="1257"/>
                  </a:cubicBezTo>
                  <a:cubicBezTo>
                    <a:pt x="123" y="1205"/>
                    <a:pt x="123" y="1205"/>
                    <a:pt x="123" y="1205"/>
                  </a:cubicBezTo>
                  <a:cubicBezTo>
                    <a:pt x="186" y="1137"/>
                    <a:pt x="186" y="1137"/>
                    <a:pt x="186" y="1137"/>
                  </a:cubicBezTo>
                  <a:cubicBezTo>
                    <a:pt x="181" y="1064"/>
                    <a:pt x="181" y="1064"/>
                    <a:pt x="181" y="1064"/>
                  </a:cubicBezTo>
                  <a:cubicBezTo>
                    <a:pt x="181" y="1064"/>
                    <a:pt x="160" y="1080"/>
                    <a:pt x="149" y="1080"/>
                  </a:cubicBezTo>
                  <a:cubicBezTo>
                    <a:pt x="139" y="1080"/>
                    <a:pt x="97" y="1064"/>
                    <a:pt x="97" y="1064"/>
                  </a:cubicBezTo>
                  <a:cubicBezTo>
                    <a:pt x="55" y="1080"/>
                    <a:pt x="55" y="1080"/>
                    <a:pt x="55" y="1080"/>
                  </a:cubicBezTo>
                  <a:cubicBezTo>
                    <a:pt x="55" y="1028"/>
                    <a:pt x="55" y="1028"/>
                    <a:pt x="55" y="1028"/>
                  </a:cubicBezTo>
                  <a:cubicBezTo>
                    <a:pt x="24" y="981"/>
                    <a:pt x="24" y="981"/>
                    <a:pt x="24" y="981"/>
                  </a:cubicBezTo>
                  <a:cubicBezTo>
                    <a:pt x="35" y="934"/>
                    <a:pt x="35" y="934"/>
                    <a:pt x="35" y="934"/>
                  </a:cubicBezTo>
                  <a:cubicBezTo>
                    <a:pt x="8" y="892"/>
                    <a:pt x="8" y="892"/>
                    <a:pt x="8" y="892"/>
                  </a:cubicBezTo>
                  <a:cubicBezTo>
                    <a:pt x="45" y="845"/>
                    <a:pt x="45" y="845"/>
                    <a:pt x="45" y="845"/>
                  </a:cubicBezTo>
                  <a:cubicBezTo>
                    <a:pt x="0" y="774"/>
                    <a:pt x="0" y="774"/>
                    <a:pt x="0" y="774"/>
                  </a:cubicBezTo>
                  <a:cubicBezTo>
                    <a:pt x="7" y="764"/>
                    <a:pt x="24" y="731"/>
                    <a:pt x="28" y="722"/>
                  </a:cubicBezTo>
                  <a:cubicBezTo>
                    <a:pt x="29" y="720"/>
                    <a:pt x="29" y="720"/>
                    <a:pt x="29" y="720"/>
                  </a:cubicBezTo>
                  <a:cubicBezTo>
                    <a:pt x="29" y="694"/>
                    <a:pt x="29" y="694"/>
                    <a:pt x="29" y="694"/>
                  </a:cubicBezTo>
                  <a:cubicBezTo>
                    <a:pt x="55" y="652"/>
                    <a:pt x="55" y="652"/>
                    <a:pt x="55" y="652"/>
                  </a:cubicBezTo>
                  <a:cubicBezTo>
                    <a:pt x="76" y="657"/>
                    <a:pt x="76" y="657"/>
                    <a:pt x="76" y="657"/>
                  </a:cubicBezTo>
                  <a:cubicBezTo>
                    <a:pt x="118" y="647"/>
                    <a:pt x="118" y="647"/>
                    <a:pt x="118" y="647"/>
                  </a:cubicBezTo>
                  <a:cubicBezTo>
                    <a:pt x="144" y="610"/>
                    <a:pt x="144" y="610"/>
                    <a:pt x="144" y="610"/>
                  </a:cubicBezTo>
                  <a:cubicBezTo>
                    <a:pt x="144" y="610"/>
                    <a:pt x="118" y="579"/>
                    <a:pt x="108" y="574"/>
                  </a:cubicBezTo>
                  <a:cubicBezTo>
                    <a:pt x="97" y="569"/>
                    <a:pt x="149" y="542"/>
                    <a:pt x="149" y="542"/>
                  </a:cubicBezTo>
                  <a:cubicBezTo>
                    <a:pt x="217" y="563"/>
                    <a:pt x="217" y="563"/>
                    <a:pt x="217" y="563"/>
                  </a:cubicBezTo>
                  <a:cubicBezTo>
                    <a:pt x="248" y="563"/>
                    <a:pt x="248" y="563"/>
                    <a:pt x="248" y="563"/>
                  </a:cubicBezTo>
                  <a:cubicBezTo>
                    <a:pt x="212" y="506"/>
                    <a:pt x="212" y="506"/>
                    <a:pt x="212" y="506"/>
                  </a:cubicBezTo>
                  <a:cubicBezTo>
                    <a:pt x="259" y="485"/>
                    <a:pt x="259" y="485"/>
                    <a:pt x="259" y="485"/>
                  </a:cubicBezTo>
                  <a:cubicBezTo>
                    <a:pt x="248" y="386"/>
                    <a:pt x="248" y="386"/>
                    <a:pt x="248" y="386"/>
                  </a:cubicBezTo>
                  <a:cubicBezTo>
                    <a:pt x="248" y="386"/>
                    <a:pt x="228" y="360"/>
                    <a:pt x="228" y="355"/>
                  </a:cubicBezTo>
                  <a:cubicBezTo>
                    <a:pt x="228" y="349"/>
                    <a:pt x="238" y="344"/>
                    <a:pt x="238" y="344"/>
                  </a:cubicBezTo>
                  <a:cubicBezTo>
                    <a:pt x="238" y="287"/>
                    <a:pt x="238" y="287"/>
                    <a:pt x="238" y="287"/>
                  </a:cubicBezTo>
                  <a:cubicBezTo>
                    <a:pt x="201" y="303"/>
                    <a:pt x="201" y="303"/>
                    <a:pt x="201" y="303"/>
                  </a:cubicBezTo>
                  <a:cubicBezTo>
                    <a:pt x="196" y="276"/>
                    <a:pt x="196" y="276"/>
                    <a:pt x="196" y="276"/>
                  </a:cubicBezTo>
                  <a:cubicBezTo>
                    <a:pt x="160" y="250"/>
                    <a:pt x="160" y="250"/>
                    <a:pt x="160" y="250"/>
                  </a:cubicBezTo>
                  <a:cubicBezTo>
                    <a:pt x="134" y="250"/>
                    <a:pt x="134" y="250"/>
                    <a:pt x="134" y="250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96" y="188"/>
                    <a:pt x="196" y="188"/>
                    <a:pt x="196" y="188"/>
                  </a:cubicBezTo>
                  <a:cubicBezTo>
                    <a:pt x="196" y="162"/>
                    <a:pt x="196" y="162"/>
                    <a:pt x="196" y="162"/>
                  </a:cubicBezTo>
                  <a:cubicBezTo>
                    <a:pt x="228" y="151"/>
                    <a:pt x="228" y="151"/>
                    <a:pt x="228" y="151"/>
                  </a:cubicBezTo>
                  <a:cubicBezTo>
                    <a:pt x="228" y="120"/>
                    <a:pt x="228" y="120"/>
                    <a:pt x="228" y="120"/>
                  </a:cubicBezTo>
                  <a:cubicBezTo>
                    <a:pt x="230" y="120"/>
                    <a:pt x="230" y="120"/>
                    <a:pt x="230" y="120"/>
                  </a:cubicBezTo>
                  <a:cubicBezTo>
                    <a:pt x="246" y="76"/>
                    <a:pt x="246" y="76"/>
                    <a:pt x="246" y="76"/>
                  </a:cubicBezTo>
                  <a:cubicBezTo>
                    <a:pt x="246" y="76"/>
                    <a:pt x="286" y="68"/>
                    <a:pt x="290" y="72"/>
                  </a:cubicBezTo>
                  <a:cubicBezTo>
                    <a:pt x="294" y="76"/>
                    <a:pt x="358" y="104"/>
                    <a:pt x="378" y="132"/>
                  </a:cubicBezTo>
                  <a:cubicBezTo>
                    <a:pt x="398" y="120"/>
                    <a:pt x="474" y="40"/>
                    <a:pt x="474" y="40"/>
                  </a:cubicBezTo>
                  <a:cubicBezTo>
                    <a:pt x="494" y="0"/>
                    <a:pt x="494" y="0"/>
                    <a:pt x="494" y="0"/>
                  </a:cubicBezTo>
                  <a:cubicBezTo>
                    <a:pt x="558" y="8"/>
                    <a:pt x="558" y="8"/>
                    <a:pt x="558" y="8"/>
                  </a:cubicBezTo>
                  <a:cubicBezTo>
                    <a:pt x="614" y="4"/>
                    <a:pt x="614" y="4"/>
                    <a:pt x="614" y="4"/>
                  </a:cubicBezTo>
                  <a:cubicBezTo>
                    <a:pt x="686" y="56"/>
                    <a:pt x="686" y="56"/>
                    <a:pt x="686" y="56"/>
                  </a:cubicBezTo>
                  <a:cubicBezTo>
                    <a:pt x="758" y="60"/>
                    <a:pt x="758" y="60"/>
                    <a:pt x="758" y="60"/>
                  </a:cubicBezTo>
                  <a:cubicBezTo>
                    <a:pt x="770" y="24"/>
                    <a:pt x="770" y="24"/>
                    <a:pt x="770" y="24"/>
                  </a:cubicBezTo>
                  <a:cubicBezTo>
                    <a:pt x="838" y="60"/>
                    <a:pt x="838" y="60"/>
                    <a:pt x="838" y="60"/>
                  </a:cubicBezTo>
                  <a:cubicBezTo>
                    <a:pt x="822" y="152"/>
                    <a:pt x="822" y="152"/>
                    <a:pt x="822" y="152"/>
                  </a:cubicBezTo>
                  <a:cubicBezTo>
                    <a:pt x="766" y="148"/>
                    <a:pt x="766" y="148"/>
                    <a:pt x="766" y="148"/>
                  </a:cubicBezTo>
                  <a:cubicBezTo>
                    <a:pt x="770" y="192"/>
                    <a:pt x="770" y="192"/>
                    <a:pt x="770" y="192"/>
                  </a:cubicBezTo>
                  <a:cubicBezTo>
                    <a:pt x="750" y="216"/>
                    <a:pt x="750" y="216"/>
                    <a:pt x="750" y="216"/>
                  </a:cubicBezTo>
                  <a:cubicBezTo>
                    <a:pt x="758" y="264"/>
                    <a:pt x="758" y="264"/>
                    <a:pt x="758" y="264"/>
                  </a:cubicBezTo>
                  <a:cubicBezTo>
                    <a:pt x="802" y="284"/>
                    <a:pt x="802" y="284"/>
                    <a:pt x="802" y="284"/>
                  </a:cubicBezTo>
                  <a:cubicBezTo>
                    <a:pt x="782" y="304"/>
                    <a:pt x="782" y="304"/>
                    <a:pt x="782" y="304"/>
                  </a:cubicBezTo>
                  <a:cubicBezTo>
                    <a:pt x="814" y="356"/>
                    <a:pt x="814" y="356"/>
                    <a:pt x="814" y="356"/>
                  </a:cubicBezTo>
                  <a:cubicBezTo>
                    <a:pt x="806" y="476"/>
                    <a:pt x="806" y="476"/>
                    <a:pt x="806" y="476"/>
                  </a:cubicBezTo>
                  <a:cubicBezTo>
                    <a:pt x="902" y="544"/>
                    <a:pt x="902" y="544"/>
                    <a:pt x="902" y="544"/>
                  </a:cubicBezTo>
                  <a:lnTo>
                    <a:pt x="886" y="59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6" name="เชียงใหม่">
              <a:extLst>
                <a:ext uri="{FF2B5EF4-FFF2-40B4-BE49-F238E27FC236}">
                  <a16:creationId xmlns:a16="http://schemas.microsoft.com/office/drawing/2014/main" id="{DBBA16C5-9F02-4F1E-88FB-C0EBA5D36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372" y="1110434"/>
              <a:ext cx="563287" cy="1106457"/>
            </a:xfrm>
            <a:custGeom>
              <a:avLst/>
              <a:gdLst>
                <a:gd name="T0" fmla="*/ 1247 w 1377"/>
                <a:gd name="T1" fmla="*/ 180 h 2710"/>
                <a:gd name="T2" fmla="*/ 1226 w 1377"/>
                <a:gd name="T3" fmla="*/ 326 h 2710"/>
                <a:gd name="T4" fmla="*/ 1116 w 1377"/>
                <a:gd name="T5" fmla="*/ 462 h 2710"/>
                <a:gd name="T6" fmla="*/ 1158 w 1377"/>
                <a:gd name="T7" fmla="*/ 566 h 2710"/>
                <a:gd name="T8" fmla="*/ 1163 w 1377"/>
                <a:gd name="T9" fmla="*/ 738 h 2710"/>
                <a:gd name="T10" fmla="*/ 1174 w 1377"/>
                <a:gd name="T11" fmla="*/ 994 h 2710"/>
                <a:gd name="T12" fmla="*/ 1215 w 1377"/>
                <a:gd name="T13" fmla="*/ 1203 h 2710"/>
                <a:gd name="T14" fmla="*/ 1168 w 1377"/>
                <a:gd name="T15" fmla="*/ 1375 h 2710"/>
                <a:gd name="T16" fmla="*/ 1153 w 1377"/>
                <a:gd name="T17" fmla="*/ 1521 h 2710"/>
                <a:gd name="T18" fmla="*/ 1054 w 1377"/>
                <a:gd name="T19" fmla="*/ 1385 h 2710"/>
                <a:gd name="T20" fmla="*/ 928 w 1377"/>
                <a:gd name="T21" fmla="*/ 1396 h 2710"/>
                <a:gd name="T22" fmla="*/ 829 w 1377"/>
                <a:gd name="T23" fmla="*/ 1453 h 2710"/>
                <a:gd name="T24" fmla="*/ 673 w 1377"/>
                <a:gd name="T25" fmla="*/ 1604 h 2710"/>
                <a:gd name="T26" fmla="*/ 600 w 1377"/>
                <a:gd name="T27" fmla="*/ 1729 h 2710"/>
                <a:gd name="T28" fmla="*/ 704 w 1377"/>
                <a:gd name="T29" fmla="*/ 1954 h 2710"/>
                <a:gd name="T30" fmla="*/ 756 w 1377"/>
                <a:gd name="T31" fmla="*/ 2131 h 2710"/>
                <a:gd name="T32" fmla="*/ 743 w 1377"/>
                <a:gd name="T33" fmla="*/ 2184 h 2710"/>
                <a:gd name="T34" fmla="*/ 704 w 1377"/>
                <a:gd name="T35" fmla="*/ 2199 h 2710"/>
                <a:gd name="T36" fmla="*/ 600 w 1377"/>
                <a:gd name="T37" fmla="*/ 2199 h 2710"/>
                <a:gd name="T38" fmla="*/ 516 w 1377"/>
                <a:gd name="T39" fmla="*/ 2188 h 2710"/>
                <a:gd name="T40" fmla="*/ 428 w 1377"/>
                <a:gd name="T41" fmla="*/ 2199 h 2710"/>
                <a:gd name="T42" fmla="*/ 485 w 1377"/>
                <a:gd name="T43" fmla="*/ 2543 h 2710"/>
                <a:gd name="T44" fmla="*/ 396 w 1377"/>
                <a:gd name="T45" fmla="*/ 2684 h 2710"/>
                <a:gd name="T46" fmla="*/ 277 w 1377"/>
                <a:gd name="T47" fmla="*/ 2653 h 2710"/>
                <a:gd name="T48" fmla="*/ 282 w 1377"/>
                <a:gd name="T49" fmla="*/ 2543 h 2710"/>
                <a:gd name="T50" fmla="*/ 177 w 1377"/>
                <a:gd name="T51" fmla="*/ 2439 h 2710"/>
                <a:gd name="T52" fmla="*/ 125 w 1377"/>
                <a:gd name="T53" fmla="*/ 2303 h 2710"/>
                <a:gd name="T54" fmla="*/ 52 w 1377"/>
                <a:gd name="T55" fmla="*/ 2147 h 2710"/>
                <a:gd name="T56" fmla="*/ 68 w 1377"/>
                <a:gd name="T57" fmla="*/ 2042 h 2710"/>
                <a:gd name="T58" fmla="*/ 214 w 1377"/>
                <a:gd name="T59" fmla="*/ 1990 h 2710"/>
                <a:gd name="T60" fmla="*/ 162 w 1377"/>
                <a:gd name="T61" fmla="*/ 1907 h 2710"/>
                <a:gd name="T62" fmla="*/ 120 w 1377"/>
                <a:gd name="T63" fmla="*/ 1797 h 2710"/>
                <a:gd name="T64" fmla="*/ 167 w 1377"/>
                <a:gd name="T65" fmla="*/ 1703 h 2710"/>
                <a:gd name="T66" fmla="*/ 104 w 1377"/>
                <a:gd name="T67" fmla="*/ 1536 h 2710"/>
                <a:gd name="T68" fmla="*/ 130 w 1377"/>
                <a:gd name="T69" fmla="*/ 1422 h 2710"/>
                <a:gd name="T70" fmla="*/ 99 w 1377"/>
                <a:gd name="T71" fmla="*/ 1296 h 2710"/>
                <a:gd name="T72" fmla="*/ 136 w 1377"/>
                <a:gd name="T73" fmla="*/ 1161 h 2710"/>
                <a:gd name="T74" fmla="*/ 292 w 1377"/>
                <a:gd name="T75" fmla="*/ 931 h 2710"/>
                <a:gd name="T76" fmla="*/ 480 w 1377"/>
                <a:gd name="T77" fmla="*/ 1057 h 2710"/>
                <a:gd name="T78" fmla="*/ 532 w 1377"/>
                <a:gd name="T79" fmla="*/ 811 h 2710"/>
                <a:gd name="T80" fmla="*/ 496 w 1377"/>
                <a:gd name="T81" fmla="*/ 598 h 2710"/>
                <a:gd name="T82" fmla="*/ 464 w 1377"/>
                <a:gd name="T83" fmla="*/ 488 h 2710"/>
                <a:gd name="T84" fmla="*/ 406 w 1377"/>
                <a:gd name="T85" fmla="*/ 428 h 2710"/>
                <a:gd name="T86" fmla="*/ 546 w 1377"/>
                <a:gd name="T87" fmla="*/ 412 h 2710"/>
                <a:gd name="T88" fmla="*/ 760 w 1377"/>
                <a:gd name="T89" fmla="*/ 337 h 2710"/>
                <a:gd name="T90" fmla="*/ 874 w 1377"/>
                <a:gd name="T91" fmla="*/ 380 h 2710"/>
                <a:gd name="T92" fmla="*/ 914 w 1377"/>
                <a:gd name="T93" fmla="*/ 212 h 2710"/>
                <a:gd name="T94" fmla="*/ 938 w 1377"/>
                <a:gd name="T95" fmla="*/ 48 h 2710"/>
                <a:gd name="T96" fmla="*/ 1318 w 1377"/>
                <a:gd name="T97" fmla="*/ 32 h 2710"/>
                <a:gd name="T98" fmla="*/ 1309 w 1377"/>
                <a:gd name="T99" fmla="*/ 66 h 2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77" h="2710">
                  <a:moveTo>
                    <a:pt x="1320" y="97"/>
                  </a:moveTo>
                  <a:cubicBezTo>
                    <a:pt x="1294" y="107"/>
                    <a:pt x="1294" y="107"/>
                    <a:pt x="1294" y="107"/>
                  </a:cubicBezTo>
                  <a:cubicBezTo>
                    <a:pt x="1299" y="133"/>
                    <a:pt x="1299" y="133"/>
                    <a:pt x="1299" y="133"/>
                  </a:cubicBezTo>
                  <a:cubicBezTo>
                    <a:pt x="1247" y="180"/>
                    <a:pt x="1247" y="180"/>
                    <a:pt x="1247" y="180"/>
                  </a:cubicBezTo>
                  <a:cubicBezTo>
                    <a:pt x="1247" y="206"/>
                    <a:pt x="1247" y="206"/>
                    <a:pt x="1247" y="206"/>
                  </a:cubicBezTo>
                  <a:cubicBezTo>
                    <a:pt x="1205" y="238"/>
                    <a:pt x="1205" y="238"/>
                    <a:pt x="1205" y="238"/>
                  </a:cubicBezTo>
                  <a:cubicBezTo>
                    <a:pt x="1252" y="311"/>
                    <a:pt x="1252" y="311"/>
                    <a:pt x="1252" y="311"/>
                  </a:cubicBezTo>
                  <a:cubicBezTo>
                    <a:pt x="1226" y="326"/>
                    <a:pt x="1226" y="326"/>
                    <a:pt x="1226" y="326"/>
                  </a:cubicBezTo>
                  <a:cubicBezTo>
                    <a:pt x="1200" y="368"/>
                    <a:pt x="1200" y="368"/>
                    <a:pt x="1200" y="368"/>
                  </a:cubicBezTo>
                  <a:cubicBezTo>
                    <a:pt x="1189" y="415"/>
                    <a:pt x="1189" y="415"/>
                    <a:pt x="1189" y="415"/>
                  </a:cubicBezTo>
                  <a:cubicBezTo>
                    <a:pt x="1158" y="410"/>
                    <a:pt x="1158" y="410"/>
                    <a:pt x="1158" y="410"/>
                  </a:cubicBezTo>
                  <a:cubicBezTo>
                    <a:pt x="1116" y="462"/>
                    <a:pt x="1116" y="462"/>
                    <a:pt x="1116" y="462"/>
                  </a:cubicBezTo>
                  <a:cubicBezTo>
                    <a:pt x="1106" y="488"/>
                    <a:pt x="1106" y="488"/>
                    <a:pt x="1106" y="488"/>
                  </a:cubicBezTo>
                  <a:cubicBezTo>
                    <a:pt x="1137" y="525"/>
                    <a:pt x="1137" y="525"/>
                    <a:pt x="1137" y="525"/>
                  </a:cubicBezTo>
                  <a:cubicBezTo>
                    <a:pt x="1137" y="551"/>
                    <a:pt x="1137" y="551"/>
                    <a:pt x="1137" y="551"/>
                  </a:cubicBezTo>
                  <a:cubicBezTo>
                    <a:pt x="1158" y="566"/>
                    <a:pt x="1158" y="566"/>
                    <a:pt x="1158" y="566"/>
                  </a:cubicBezTo>
                  <a:cubicBezTo>
                    <a:pt x="1137" y="598"/>
                    <a:pt x="1137" y="598"/>
                    <a:pt x="1137" y="598"/>
                  </a:cubicBezTo>
                  <a:cubicBezTo>
                    <a:pt x="1148" y="665"/>
                    <a:pt x="1148" y="665"/>
                    <a:pt x="1148" y="665"/>
                  </a:cubicBezTo>
                  <a:cubicBezTo>
                    <a:pt x="1168" y="697"/>
                    <a:pt x="1168" y="697"/>
                    <a:pt x="1168" y="697"/>
                  </a:cubicBezTo>
                  <a:cubicBezTo>
                    <a:pt x="1163" y="738"/>
                    <a:pt x="1163" y="738"/>
                    <a:pt x="1163" y="738"/>
                  </a:cubicBezTo>
                  <a:cubicBezTo>
                    <a:pt x="1167" y="809"/>
                    <a:pt x="1167" y="809"/>
                    <a:pt x="1167" y="809"/>
                  </a:cubicBezTo>
                  <a:cubicBezTo>
                    <a:pt x="1168" y="837"/>
                    <a:pt x="1168" y="837"/>
                    <a:pt x="1168" y="837"/>
                  </a:cubicBezTo>
                  <a:cubicBezTo>
                    <a:pt x="1137" y="900"/>
                    <a:pt x="1137" y="900"/>
                    <a:pt x="1137" y="900"/>
                  </a:cubicBezTo>
                  <a:cubicBezTo>
                    <a:pt x="1174" y="994"/>
                    <a:pt x="1174" y="994"/>
                    <a:pt x="1174" y="994"/>
                  </a:cubicBezTo>
                  <a:cubicBezTo>
                    <a:pt x="1215" y="1020"/>
                    <a:pt x="1215" y="1020"/>
                    <a:pt x="1215" y="1020"/>
                  </a:cubicBezTo>
                  <a:cubicBezTo>
                    <a:pt x="1231" y="1083"/>
                    <a:pt x="1231" y="1083"/>
                    <a:pt x="1231" y="1083"/>
                  </a:cubicBezTo>
                  <a:cubicBezTo>
                    <a:pt x="1205" y="1109"/>
                    <a:pt x="1205" y="1109"/>
                    <a:pt x="1205" y="1109"/>
                  </a:cubicBezTo>
                  <a:cubicBezTo>
                    <a:pt x="1215" y="1203"/>
                    <a:pt x="1215" y="1203"/>
                    <a:pt x="1215" y="1203"/>
                  </a:cubicBezTo>
                  <a:cubicBezTo>
                    <a:pt x="1189" y="1229"/>
                    <a:pt x="1189" y="1229"/>
                    <a:pt x="1189" y="1229"/>
                  </a:cubicBezTo>
                  <a:cubicBezTo>
                    <a:pt x="1192" y="1253"/>
                    <a:pt x="1192" y="1253"/>
                    <a:pt x="1192" y="1253"/>
                  </a:cubicBezTo>
                  <a:cubicBezTo>
                    <a:pt x="1200" y="1312"/>
                    <a:pt x="1200" y="1312"/>
                    <a:pt x="1200" y="1312"/>
                  </a:cubicBezTo>
                  <a:cubicBezTo>
                    <a:pt x="1168" y="1375"/>
                    <a:pt x="1168" y="1375"/>
                    <a:pt x="1168" y="1375"/>
                  </a:cubicBezTo>
                  <a:cubicBezTo>
                    <a:pt x="1179" y="1396"/>
                    <a:pt x="1179" y="1396"/>
                    <a:pt x="1179" y="1396"/>
                  </a:cubicBezTo>
                  <a:cubicBezTo>
                    <a:pt x="1168" y="1416"/>
                    <a:pt x="1168" y="1416"/>
                    <a:pt x="1168" y="1416"/>
                  </a:cubicBezTo>
                  <a:cubicBezTo>
                    <a:pt x="1194" y="1458"/>
                    <a:pt x="1194" y="1458"/>
                    <a:pt x="1194" y="1458"/>
                  </a:cubicBezTo>
                  <a:cubicBezTo>
                    <a:pt x="1153" y="1521"/>
                    <a:pt x="1153" y="1521"/>
                    <a:pt x="1153" y="1521"/>
                  </a:cubicBezTo>
                  <a:cubicBezTo>
                    <a:pt x="1069" y="1463"/>
                    <a:pt x="1069" y="1463"/>
                    <a:pt x="1069" y="1463"/>
                  </a:cubicBezTo>
                  <a:cubicBezTo>
                    <a:pt x="1085" y="1437"/>
                    <a:pt x="1085" y="1437"/>
                    <a:pt x="1085" y="1437"/>
                  </a:cubicBezTo>
                  <a:cubicBezTo>
                    <a:pt x="1080" y="1401"/>
                    <a:pt x="1080" y="1401"/>
                    <a:pt x="1080" y="1401"/>
                  </a:cubicBezTo>
                  <a:cubicBezTo>
                    <a:pt x="1054" y="1385"/>
                    <a:pt x="1054" y="1385"/>
                    <a:pt x="1054" y="1385"/>
                  </a:cubicBezTo>
                  <a:cubicBezTo>
                    <a:pt x="1048" y="1359"/>
                    <a:pt x="1048" y="1359"/>
                    <a:pt x="1048" y="1359"/>
                  </a:cubicBezTo>
                  <a:cubicBezTo>
                    <a:pt x="1007" y="1354"/>
                    <a:pt x="1007" y="1354"/>
                    <a:pt x="1007" y="1354"/>
                  </a:cubicBezTo>
                  <a:cubicBezTo>
                    <a:pt x="986" y="1369"/>
                    <a:pt x="986" y="1369"/>
                    <a:pt x="986" y="1369"/>
                  </a:cubicBezTo>
                  <a:cubicBezTo>
                    <a:pt x="928" y="1396"/>
                    <a:pt x="928" y="1396"/>
                    <a:pt x="928" y="1396"/>
                  </a:cubicBezTo>
                  <a:cubicBezTo>
                    <a:pt x="892" y="1385"/>
                    <a:pt x="892" y="1385"/>
                    <a:pt x="892" y="1385"/>
                  </a:cubicBezTo>
                  <a:cubicBezTo>
                    <a:pt x="882" y="1422"/>
                    <a:pt x="882" y="1422"/>
                    <a:pt x="882" y="1422"/>
                  </a:cubicBezTo>
                  <a:cubicBezTo>
                    <a:pt x="861" y="1422"/>
                    <a:pt x="861" y="1422"/>
                    <a:pt x="861" y="1422"/>
                  </a:cubicBezTo>
                  <a:cubicBezTo>
                    <a:pt x="829" y="1453"/>
                    <a:pt x="829" y="1453"/>
                    <a:pt x="829" y="1453"/>
                  </a:cubicBezTo>
                  <a:cubicBezTo>
                    <a:pt x="824" y="1495"/>
                    <a:pt x="824" y="1495"/>
                    <a:pt x="824" y="1495"/>
                  </a:cubicBezTo>
                  <a:cubicBezTo>
                    <a:pt x="798" y="1531"/>
                    <a:pt x="798" y="1531"/>
                    <a:pt x="798" y="1531"/>
                  </a:cubicBezTo>
                  <a:cubicBezTo>
                    <a:pt x="762" y="1531"/>
                    <a:pt x="762" y="1531"/>
                    <a:pt x="762" y="1531"/>
                  </a:cubicBezTo>
                  <a:cubicBezTo>
                    <a:pt x="673" y="1604"/>
                    <a:pt x="673" y="1604"/>
                    <a:pt x="673" y="1604"/>
                  </a:cubicBezTo>
                  <a:cubicBezTo>
                    <a:pt x="626" y="1604"/>
                    <a:pt x="626" y="1604"/>
                    <a:pt x="626" y="1604"/>
                  </a:cubicBezTo>
                  <a:cubicBezTo>
                    <a:pt x="600" y="1667"/>
                    <a:pt x="600" y="1667"/>
                    <a:pt x="600" y="1667"/>
                  </a:cubicBezTo>
                  <a:cubicBezTo>
                    <a:pt x="610" y="1698"/>
                    <a:pt x="610" y="1698"/>
                    <a:pt x="610" y="1698"/>
                  </a:cubicBezTo>
                  <a:cubicBezTo>
                    <a:pt x="600" y="1729"/>
                    <a:pt x="600" y="1729"/>
                    <a:pt x="600" y="1729"/>
                  </a:cubicBezTo>
                  <a:cubicBezTo>
                    <a:pt x="678" y="1782"/>
                    <a:pt x="678" y="1782"/>
                    <a:pt x="678" y="1782"/>
                  </a:cubicBezTo>
                  <a:cubicBezTo>
                    <a:pt x="683" y="1844"/>
                    <a:pt x="683" y="1844"/>
                    <a:pt x="683" y="1844"/>
                  </a:cubicBezTo>
                  <a:cubicBezTo>
                    <a:pt x="709" y="1870"/>
                    <a:pt x="709" y="1870"/>
                    <a:pt x="709" y="1870"/>
                  </a:cubicBezTo>
                  <a:cubicBezTo>
                    <a:pt x="704" y="1954"/>
                    <a:pt x="704" y="1954"/>
                    <a:pt x="704" y="1954"/>
                  </a:cubicBezTo>
                  <a:cubicBezTo>
                    <a:pt x="689" y="1985"/>
                    <a:pt x="689" y="1985"/>
                    <a:pt x="689" y="1985"/>
                  </a:cubicBezTo>
                  <a:cubicBezTo>
                    <a:pt x="694" y="2006"/>
                    <a:pt x="694" y="2006"/>
                    <a:pt x="694" y="2006"/>
                  </a:cubicBezTo>
                  <a:cubicBezTo>
                    <a:pt x="725" y="2011"/>
                    <a:pt x="725" y="2011"/>
                    <a:pt x="725" y="2011"/>
                  </a:cubicBezTo>
                  <a:cubicBezTo>
                    <a:pt x="756" y="2131"/>
                    <a:pt x="756" y="2131"/>
                    <a:pt x="756" y="2131"/>
                  </a:cubicBezTo>
                  <a:cubicBezTo>
                    <a:pt x="746" y="2147"/>
                    <a:pt x="746" y="2147"/>
                    <a:pt x="746" y="2147"/>
                  </a:cubicBezTo>
                  <a:cubicBezTo>
                    <a:pt x="746" y="2183"/>
                    <a:pt x="746" y="2183"/>
                    <a:pt x="746" y="2183"/>
                  </a:cubicBezTo>
                  <a:cubicBezTo>
                    <a:pt x="746" y="2183"/>
                    <a:pt x="745" y="2183"/>
                    <a:pt x="744" y="2184"/>
                  </a:cubicBezTo>
                  <a:cubicBezTo>
                    <a:pt x="744" y="2184"/>
                    <a:pt x="743" y="2184"/>
                    <a:pt x="743" y="2184"/>
                  </a:cubicBezTo>
                  <a:cubicBezTo>
                    <a:pt x="742" y="2185"/>
                    <a:pt x="742" y="2185"/>
                    <a:pt x="742" y="2185"/>
                  </a:cubicBezTo>
                  <a:cubicBezTo>
                    <a:pt x="737" y="2187"/>
                    <a:pt x="729" y="2190"/>
                    <a:pt x="721" y="2193"/>
                  </a:cubicBezTo>
                  <a:cubicBezTo>
                    <a:pt x="720" y="2194"/>
                    <a:pt x="719" y="2194"/>
                    <a:pt x="718" y="2194"/>
                  </a:cubicBezTo>
                  <a:cubicBezTo>
                    <a:pt x="712" y="2197"/>
                    <a:pt x="706" y="2199"/>
                    <a:pt x="704" y="2199"/>
                  </a:cubicBezTo>
                  <a:cubicBezTo>
                    <a:pt x="699" y="2199"/>
                    <a:pt x="673" y="2167"/>
                    <a:pt x="673" y="2167"/>
                  </a:cubicBezTo>
                  <a:cubicBezTo>
                    <a:pt x="662" y="2204"/>
                    <a:pt x="662" y="2204"/>
                    <a:pt x="662" y="2204"/>
                  </a:cubicBezTo>
                  <a:cubicBezTo>
                    <a:pt x="604" y="2199"/>
                    <a:pt x="604" y="2199"/>
                    <a:pt x="604" y="2199"/>
                  </a:cubicBezTo>
                  <a:cubicBezTo>
                    <a:pt x="600" y="2199"/>
                    <a:pt x="600" y="2199"/>
                    <a:pt x="600" y="2199"/>
                  </a:cubicBezTo>
                  <a:cubicBezTo>
                    <a:pt x="579" y="2167"/>
                    <a:pt x="579" y="2167"/>
                    <a:pt x="579" y="2167"/>
                  </a:cubicBezTo>
                  <a:cubicBezTo>
                    <a:pt x="553" y="2188"/>
                    <a:pt x="553" y="2188"/>
                    <a:pt x="553" y="2188"/>
                  </a:cubicBezTo>
                  <a:cubicBezTo>
                    <a:pt x="542" y="2214"/>
                    <a:pt x="542" y="2214"/>
                    <a:pt x="542" y="2214"/>
                  </a:cubicBezTo>
                  <a:cubicBezTo>
                    <a:pt x="516" y="2188"/>
                    <a:pt x="516" y="2188"/>
                    <a:pt x="516" y="2188"/>
                  </a:cubicBezTo>
                  <a:cubicBezTo>
                    <a:pt x="516" y="2188"/>
                    <a:pt x="501" y="2204"/>
                    <a:pt x="496" y="2204"/>
                  </a:cubicBezTo>
                  <a:cubicBezTo>
                    <a:pt x="490" y="2204"/>
                    <a:pt x="464" y="2183"/>
                    <a:pt x="464" y="2183"/>
                  </a:cubicBezTo>
                  <a:cubicBezTo>
                    <a:pt x="443" y="2173"/>
                    <a:pt x="443" y="2173"/>
                    <a:pt x="443" y="2173"/>
                  </a:cubicBezTo>
                  <a:cubicBezTo>
                    <a:pt x="428" y="2199"/>
                    <a:pt x="428" y="2199"/>
                    <a:pt x="428" y="2199"/>
                  </a:cubicBezTo>
                  <a:cubicBezTo>
                    <a:pt x="464" y="2340"/>
                    <a:pt x="464" y="2340"/>
                    <a:pt x="464" y="2340"/>
                  </a:cubicBezTo>
                  <a:cubicBezTo>
                    <a:pt x="469" y="2423"/>
                    <a:pt x="469" y="2423"/>
                    <a:pt x="469" y="2423"/>
                  </a:cubicBezTo>
                  <a:cubicBezTo>
                    <a:pt x="454" y="2491"/>
                    <a:pt x="454" y="2491"/>
                    <a:pt x="454" y="2491"/>
                  </a:cubicBezTo>
                  <a:cubicBezTo>
                    <a:pt x="485" y="2543"/>
                    <a:pt x="485" y="2543"/>
                    <a:pt x="485" y="2543"/>
                  </a:cubicBezTo>
                  <a:cubicBezTo>
                    <a:pt x="469" y="2590"/>
                    <a:pt x="469" y="2590"/>
                    <a:pt x="469" y="2590"/>
                  </a:cubicBezTo>
                  <a:cubicBezTo>
                    <a:pt x="490" y="2626"/>
                    <a:pt x="490" y="2626"/>
                    <a:pt x="490" y="2626"/>
                  </a:cubicBezTo>
                  <a:cubicBezTo>
                    <a:pt x="480" y="2673"/>
                    <a:pt x="480" y="2673"/>
                    <a:pt x="480" y="2673"/>
                  </a:cubicBezTo>
                  <a:cubicBezTo>
                    <a:pt x="396" y="2684"/>
                    <a:pt x="396" y="2684"/>
                    <a:pt x="396" y="2684"/>
                  </a:cubicBezTo>
                  <a:cubicBezTo>
                    <a:pt x="360" y="2710"/>
                    <a:pt x="360" y="2710"/>
                    <a:pt x="360" y="2710"/>
                  </a:cubicBezTo>
                  <a:cubicBezTo>
                    <a:pt x="323" y="2705"/>
                    <a:pt x="323" y="2705"/>
                    <a:pt x="323" y="2705"/>
                  </a:cubicBezTo>
                  <a:cubicBezTo>
                    <a:pt x="313" y="2673"/>
                    <a:pt x="313" y="2673"/>
                    <a:pt x="313" y="2673"/>
                  </a:cubicBezTo>
                  <a:cubicBezTo>
                    <a:pt x="277" y="2653"/>
                    <a:pt x="277" y="2653"/>
                    <a:pt x="277" y="2653"/>
                  </a:cubicBezTo>
                  <a:cubicBezTo>
                    <a:pt x="282" y="2600"/>
                    <a:pt x="282" y="2600"/>
                    <a:pt x="282" y="2600"/>
                  </a:cubicBezTo>
                  <a:cubicBezTo>
                    <a:pt x="256" y="2574"/>
                    <a:pt x="256" y="2574"/>
                    <a:pt x="256" y="2574"/>
                  </a:cubicBezTo>
                  <a:cubicBezTo>
                    <a:pt x="256" y="2553"/>
                    <a:pt x="256" y="2553"/>
                    <a:pt x="256" y="2553"/>
                  </a:cubicBezTo>
                  <a:cubicBezTo>
                    <a:pt x="282" y="2543"/>
                    <a:pt x="282" y="2543"/>
                    <a:pt x="282" y="2543"/>
                  </a:cubicBezTo>
                  <a:cubicBezTo>
                    <a:pt x="271" y="2460"/>
                    <a:pt x="271" y="2460"/>
                    <a:pt x="271" y="2460"/>
                  </a:cubicBezTo>
                  <a:cubicBezTo>
                    <a:pt x="256" y="2413"/>
                    <a:pt x="256" y="2413"/>
                    <a:pt x="256" y="2413"/>
                  </a:cubicBezTo>
                  <a:cubicBezTo>
                    <a:pt x="214" y="2413"/>
                    <a:pt x="214" y="2413"/>
                    <a:pt x="214" y="2413"/>
                  </a:cubicBezTo>
                  <a:cubicBezTo>
                    <a:pt x="214" y="2413"/>
                    <a:pt x="183" y="2433"/>
                    <a:pt x="177" y="2439"/>
                  </a:cubicBezTo>
                  <a:cubicBezTo>
                    <a:pt x="172" y="2444"/>
                    <a:pt x="120" y="2439"/>
                    <a:pt x="115" y="2433"/>
                  </a:cubicBezTo>
                  <a:cubicBezTo>
                    <a:pt x="110" y="2428"/>
                    <a:pt x="68" y="2350"/>
                    <a:pt x="68" y="2350"/>
                  </a:cubicBezTo>
                  <a:cubicBezTo>
                    <a:pt x="72" y="2347"/>
                    <a:pt x="72" y="2347"/>
                    <a:pt x="72" y="2347"/>
                  </a:cubicBezTo>
                  <a:cubicBezTo>
                    <a:pt x="125" y="2303"/>
                    <a:pt x="125" y="2303"/>
                    <a:pt x="125" y="2303"/>
                  </a:cubicBezTo>
                  <a:cubicBezTo>
                    <a:pt x="120" y="2220"/>
                    <a:pt x="120" y="2220"/>
                    <a:pt x="120" y="2220"/>
                  </a:cubicBezTo>
                  <a:cubicBezTo>
                    <a:pt x="84" y="2199"/>
                    <a:pt x="84" y="2199"/>
                    <a:pt x="84" y="2199"/>
                  </a:cubicBezTo>
                  <a:cubicBezTo>
                    <a:pt x="63" y="2178"/>
                    <a:pt x="63" y="2178"/>
                    <a:pt x="63" y="2178"/>
                  </a:cubicBezTo>
                  <a:cubicBezTo>
                    <a:pt x="52" y="2147"/>
                    <a:pt x="52" y="2147"/>
                    <a:pt x="52" y="2147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0" y="2105"/>
                    <a:pt x="11" y="2079"/>
                    <a:pt x="11" y="2074"/>
                  </a:cubicBezTo>
                  <a:cubicBezTo>
                    <a:pt x="11" y="2072"/>
                    <a:pt x="15" y="2069"/>
                    <a:pt x="21" y="2066"/>
                  </a:cubicBezTo>
                  <a:cubicBezTo>
                    <a:pt x="37" y="2056"/>
                    <a:pt x="68" y="2042"/>
                    <a:pt x="68" y="2042"/>
                  </a:cubicBezTo>
                  <a:cubicBezTo>
                    <a:pt x="120" y="2068"/>
                    <a:pt x="120" y="2068"/>
                    <a:pt x="120" y="2068"/>
                  </a:cubicBezTo>
                  <a:cubicBezTo>
                    <a:pt x="157" y="2027"/>
                    <a:pt x="157" y="2027"/>
                    <a:pt x="157" y="2027"/>
                  </a:cubicBezTo>
                  <a:cubicBezTo>
                    <a:pt x="203" y="2021"/>
                    <a:pt x="203" y="2021"/>
                    <a:pt x="203" y="2021"/>
                  </a:cubicBezTo>
                  <a:cubicBezTo>
                    <a:pt x="214" y="1990"/>
                    <a:pt x="214" y="1990"/>
                    <a:pt x="214" y="1990"/>
                  </a:cubicBezTo>
                  <a:cubicBezTo>
                    <a:pt x="250" y="1938"/>
                    <a:pt x="250" y="1938"/>
                    <a:pt x="250" y="1938"/>
                  </a:cubicBezTo>
                  <a:cubicBezTo>
                    <a:pt x="198" y="1928"/>
                    <a:pt x="198" y="1928"/>
                    <a:pt x="198" y="1928"/>
                  </a:cubicBezTo>
                  <a:cubicBezTo>
                    <a:pt x="172" y="1933"/>
                    <a:pt x="172" y="1933"/>
                    <a:pt x="172" y="1933"/>
                  </a:cubicBezTo>
                  <a:cubicBezTo>
                    <a:pt x="162" y="1907"/>
                    <a:pt x="162" y="1907"/>
                    <a:pt x="162" y="1907"/>
                  </a:cubicBezTo>
                  <a:cubicBezTo>
                    <a:pt x="136" y="1891"/>
                    <a:pt x="136" y="1891"/>
                    <a:pt x="136" y="1891"/>
                  </a:cubicBezTo>
                  <a:cubicBezTo>
                    <a:pt x="130" y="1855"/>
                    <a:pt x="130" y="1855"/>
                    <a:pt x="130" y="1855"/>
                  </a:cubicBezTo>
                  <a:cubicBezTo>
                    <a:pt x="146" y="1828"/>
                    <a:pt x="146" y="1828"/>
                    <a:pt x="146" y="1828"/>
                  </a:cubicBezTo>
                  <a:cubicBezTo>
                    <a:pt x="120" y="1797"/>
                    <a:pt x="120" y="1797"/>
                    <a:pt x="120" y="1797"/>
                  </a:cubicBezTo>
                  <a:cubicBezTo>
                    <a:pt x="120" y="1745"/>
                    <a:pt x="120" y="1745"/>
                    <a:pt x="120" y="1745"/>
                  </a:cubicBezTo>
                  <a:cubicBezTo>
                    <a:pt x="151" y="1745"/>
                    <a:pt x="151" y="1745"/>
                    <a:pt x="151" y="1745"/>
                  </a:cubicBezTo>
                  <a:cubicBezTo>
                    <a:pt x="177" y="1735"/>
                    <a:pt x="177" y="1735"/>
                    <a:pt x="177" y="1735"/>
                  </a:cubicBezTo>
                  <a:cubicBezTo>
                    <a:pt x="167" y="1703"/>
                    <a:pt x="167" y="1703"/>
                    <a:pt x="167" y="1703"/>
                  </a:cubicBezTo>
                  <a:cubicBezTo>
                    <a:pt x="104" y="1656"/>
                    <a:pt x="104" y="1656"/>
                    <a:pt x="104" y="1656"/>
                  </a:cubicBezTo>
                  <a:cubicBezTo>
                    <a:pt x="99" y="1630"/>
                    <a:pt x="99" y="1630"/>
                    <a:pt x="99" y="1630"/>
                  </a:cubicBezTo>
                  <a:cubicBezTo>
                    <a:pt x="57" y="1615"/>
                    <a:pt x="57" y="1615"/>
                    <a:pt x="57" y="1615"/>
                  </a:cubicBezTo>
                  <a:cubicBezTo>
                    <a:pt x="104" y="1536"/>
                    <a:pt x="104" y="1536"/>
                    <a:pt x="104" y="1536"/>
                  </a:cubicBezTo>
                  <a:cubicBezTo>
                    <a:pt x="136" y="1531"/>
                    <a:pt x="136" y="1531"/>
                    <a:pt x="136" y="1531"/>
                  </a:cubicBezTo>
                  <a:cubicBezTo>
                    <a:pt x="193" y="1500"/>
                    <a:pt x="193" y="1500"/>
                    <a:pt x="193" y="1500"/>
                  </a:cubicBezTo>
                  <a:cubicBezTo>
                    <a:pt x="193" y="1458"/>
                    <a:pt x="193" y="1458"/>
                    <a:pt x="193" y="1458"/>
                  </a:cubicBezTo>
                  <a:cubicBezTo>
                    <a:pt x="130" y="1422"/>
                    <a:pt x="130" y="1422"/>
                    <a:pt x="130" y="1422"/>
                  </a:cubicBezTo>
                  <a:cubicBezTo>
                    <a:pt x="89" y="1422"/>
                    <a:pt x="89" y="1422"/>
                    <a:pt x="89" y="1422"/>
                  </a:cubicBezTo>
                  <a:cubicBezTo>
                    <a:pt x="94" y="1385"/>
                    <a:pt x="94" y="1385"/>
                    <a:pt x="94" y="1385"/>
                  </a:cubicBezTo>
                  <a:cubicBezTo>
                    <a:pt x="68" y="1328"/>
                    <a:pt x="68" y="1328"/>
                    <a:pt x="68" y="1328"/>
                  </a:cubicBezTo>
                  <a:cubicBezTo>
                    <a:pt x="99" y="1296"/>
                    <a:pt x="99" y="1296"/>
                    <a:pt x="99" y="1296"/>
                  </a:cubicBezTo>
                  <a:cubicBezTo>
                    <a:pt x="73" y="1276"/>
                    <a:pt x="73" y="1276"/>
                    <a:pt x="73" y="1276"/>
                  </a:cubicBezTo>
                  <a:cubicBezTo>
                    <a:pt x="68" y="1223"/>
                    <a:pt x="68" y="1223"/>
                    <a:pt x="68" y="1223"/>
                  </a:cubicBezTo>
                  <a:cubicBezTo>
                    <a:pt x="99" y="1171"/>
                    <a:pt x="99" y="1171"/>
                    <a:pt x="99" y="1171"/>
                  </a:cubicBezTo>
                  <a:cubicBezTo>
                    <a:pt x="99" y="1171"/>
                    <a:pt x="125" y="1161"/>
                    <a:pt x="136" y="1161"/>
                  </a:cubicBezTo>
                  <a:cubicBezTo>
                    <a:pt x="146" y="1161"/>
                    <a:pt x="157" y="1046"/>
                    <a:pt x="157" y="1046"/>
                  </a:cubicBezTo>
                  <a:cubicBezTo>
                    <a:pt x="157" y="1046"/>
                    <a:pt x="214" y="984"/>
                    <a:pt x="214" y="973"/>
                  </a:cubicBezTo>
                  <a:cubicBezTo>
                    <a:pt x="214" y="926"/>
                    <a:pt x="214" y="926"/>
                    <a:pt x="214" y="926"/>
                  </a:cubicBezTo>
                  <a:cubicBezTo>
                    <a:pt x="292" y="931"/>
                    <a:pt x="292" y="931"/>
                    <a:pt x="292" y="931"/>
                  </a:cubicBezTo>
                  <a:cubicBezTo>
                    <a:pt x="303" y="989"/>
                    <a:pt x="303" y="989"/>
                    <a:pt x="303" y="989"/>
                  </a:cubicBezTo>
                  <a:cubicBezTo>
                    <a:pt x="360" y="1051"/>
                    <a:pt x="360" y="1051"/>
                    <a:pt x="360" y="1051"/>
                  </a:cubicBezTo>
                  <a:cubicBezTo>
                    <a:pt x="391" y="1041"/>
                    <a:pt x="391" y="1041"/>
                    <a:pt x="391" y="1041"/>
                  </a:cubicBezTo>
                  <a:cubicBezTo>
                    <a:pt x="391" y="1041"/>
                    <a:pt x="475" y="1057"/>
                    <a:pt x="480" y="1057"/>
                  </a:cubicBezTo>
                  <a:cubicBezTo>
                    <a:pt x="485" y="1057"/>
                    <a:pt x="569" y="999"/>
                    <a:pt x="569" y="999"/>
                  </a:cubicBezTo>
                  <a:cubicBezTo>
                    <a:pt x="548" y="926"/>
                    <a:pt x="548" y="926"/>
                    <a:pt x="548" y="926"/>
                  </a:cubicBezTo>
                  <a:cubicBezTo>
                    <a:pt x="548" y="926"/>
                    <a:pt x="501" y="895"/>
                    <a:pt x="496" y="890"/>
                  </a:cubicBezTo>
                  <a:cubicBezTo>
                    <a:pt x="490" y="884"/>
                    <a:pt x="532" y="811"/>
                    <a:pt x="532" y="811"/>
                  </a:cubicBezTo>
                  <a:cubicBezTo>
                    <a:pt x="506" y="718"/>
                    <a:pt x="506" y="718"/>
                    <a:pt x="506" y="718"/>
                  </a:cubicBezTo>
                  <a:cubicBezTo>
                    <a:pt x="506" y="718"/>
                    <a:pt x="522" y="697"/>
                    <a:pt x="522" y="691"/>
                  </a:cubicBezTo>
                  <a:cubicBezTo>
                    <a:pt x="522" y="613"/>
                    <a:pt x="522" y="613"/>
                    <a:pt x="522" y="613"/>
                  </a:cubicBezTo>
                  <a:cubicBezTo>
                    <a:pt x="496" y="598"/>
                    <a:pt x="496" y="598"/>
                    <a:pt x="496" y="598"/>
                  </a:cubicBezTo>
                  <a:cubicBezTo>
                    <a:pt x="501" y="571"/>
                    <a:pt x="501" y="571"/>
                    <a:pt x="501" y="571"/>
                  </a:cubicBezTo>
                  <a:cubicBezTo>
                    <a:pt x="469" y="540"/>
                    <a:pt x="469" y="540"/>
                    <a:pt x="469" y="540"/>
                  </a:cubicBezTo>
                  <a:cubicBezTo>
                    <a:pt x="475" y="514"/>
                    <a:pt x="475" y="514"/>
                    <a:pt x="475" y="514"/>
                  </a:cubicBezTo>
                  <a:cubicBezTo>
                    <a:pt x="464" y="488"/>
                    <a:pt x="464" y="488"/>
                    <a:pt x="464" y="488"/>
                  </a:cubicBezTo>
                  <a:cubicBezTo>
                    <a:pt x="433" y="483"/>
                    <a:pt x="433" y="483"/>
                    <a:pt x="433" y="483"/>
                  </a:cubicBezTo>
                  <a:cubicBezTo>
                    <a:pt x="407" y="457"/>
                    <a:pt x="407" y="457"/>
                    <a:pt x="407" y="45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6" y="428"/>
                    <a:pt x="406" y="428"/>
                    <a:pt x="406" y="428"/>
                  </a:cubicBezTo>
                  <a:cubicBezTo>
                    <a:pt x="442" y="412"/>
                    <a:pt x="442" y="412"/>
                    <a:pt x="442" y="412"/>
                  </a:cubicBezTo>
                  <a:cubicBezTo>
                    <a:pt x="442" y="412"/>
                    <a:pt x="482" y="448"/>
                    <a:pt x="486" y="452"/>
                  </a:cubicBezTo>
                  <a:cubicBezTo>
                    <a:pt x="490" y="456"/>
                    <a:pt x="506" y="412"/>
                    <a:pt x="506" y="412"/>
                  </a:cubicBezTo>
                  <a:cubicBezTo>
                    <a:pt x="546" y="412"/>
                    <a:pt x="546" y="412"/>
                    <a:pt x="546" y="412"/>
                  </a:cubicBezTo>
                  <a:cubicBezTo>
                    <a:pt x="622" y="356"/>
                    <a:pt x="622" y="356"/>
                    <a:pt x="622" y="356"/>
                  </a:cubicBezTo>
                  <a:cubicBezTo>
                    <a:pt x="682" y="380"/>
                    <a:pt x="682" y="380"/>
                    <a:pt x="682" y="380"/>
                  </a:cubicBezTo>
                  <a:cubicBezTo>
                    <a:pt x="738" y="320"/>
                    <a:pt x="738" y="320"/>
                    <a:pt x="738" y="320"/>
                  </a:cubicBezTo>
                  <a:cubicBezTo>
                    <a:pt x="760" y="337"/>
                    <a:pt x="760" y="337"/>
                    <a:pt x="760" y="337"/>
                  </a:cubicBezTo>
                  <a:cubicBezTo>
                    <a:pt x="794" y="364"/>
                    <a:pt x="794" y="364"/>
                    <a:pt x="794" y="364"/>
                  </a:cubicBezTo>
                  <a:cubicBezTo>
                    <a:pt x="826" y="364"/>
                    <a:pt x="826" y="364"/>
                    <a:pt x="826" y="364"/>
                  </a:cubicBezTo>
                  <a:cubicBezTo>
                    <a:pt x="830" y="364"/>
                    <a:pt x="842" y="384"/>
                    <a:pt x="842" y="384"/>
                  </a:cubicBezTo>
                  <a:cubicBezTo>
                    <a:pt x="874" y="380"/>
                    <a:pt x="874" y="380"/>
                    <a:pt x="874" y="380"/>
                  </a:cubicBezTo>
                  <a:cubicBezTo>
                    <a:pt x="870" y="348"/>
                    <a:pt x="870" y="348"/>
                    <a:pt x="870" y="348"/>
                  </a:cubicBezTo>
                  <a:cubicBezTo>
                    <a:pt x="898" y="324"/>
                    <a:pt x="898" y="324"/>
                    <a:pt x="898" y="324"/>
                  </a:cubicBezTo>
                  <a:cubicBezTo>
                    <a:pt x="898" y="212"/>
                    <a:pt x="898" y="212"/>
                    <a:pt x="898" y="212"/>
                  </a:cubicBezTo>
                  <a:cubicBezTo>
                    <a:pt x="914" y="212"/>
                    <a:pt x="914" y="212"/>
                    <a:pt x="914" y="212"/>
                  </a:cubicBezTo>
                  <a:cubicBezTo>
                    <a:pt x="906" y="164"/>
                    <a:pt x="906" y="164"/>
                    <a:pt x="906" y="164"/>
                  </a:cubicBezTo>
                  <a:cubicBezTo>
                    <a:pt x="926" y="136"/>
                    <a:pt x="926" y="136"/>
                    <a:pt x="926" y="136"/>
                  </a:cubicBezTo>
                  <a:cubicBezTo>
                    <a:pt x="918" y="112"/>
                    <a:pt x="918" y="112"/>
                    <a:pt x="918" y="112"/>
                  </a:cubicBezTo>
                  <a:cubicBezTo>
                    <a:pt x="938" y="48"/>
                    <a:pt x="938" y="48"/>
                    <a:pt x="938" y="48"/>
                  </a:cubicBezTo>
                  <a:cubicBezTo>
                    <a:pt x="994" y="48"/>
                    <a:pt x="994" y="48"/>
                    <a:pt x="994" y="48"/>
                  </a:cubicBezTo>
                  <a:cubicBezTo>
                    <a:pt x="1018" y="16"/>
                    <a:pt x="1018" y="16"/>
                    <a:pt x="1018" y="16"/>
                  </a:cubicBezTo>
                  <a:cubicBezTo>
                    <a:pt x="1262" y="56"/>
                    <a:pt x="1262" y="56"/>
                    <a:pt x="1262" y="56"/>
                  </a:cubicBezTo>
                  <a:cubicBezTo>
                    <a:pt x="1262" y="56"/>
                    <a:pt x="1318" y="36"/>
                    <a:pt x="1318" y="32"/>
                  </a:cubicBezTo>
                  <a:cubicBezTo>
                    <a:pt x="1318" y="28"/>
                    <a:pt x="1326" y="0"/>
                    <a:pt x="1326" y="0"/>
                  </a:cubicBezTo>
                  <a:cubicBezTo>
                    <a:pt x="1353" y="0"/>
                    <a:pt x="1353" y="0"/>
                    <a:pt x="1353" y="0"/>
                  </a:cubicBezTo>
                  <a:cubicBezTo>
                    <a:pt x="1377" y="45"/>
                    <a:pt x="1377" y="45"/>
                    <a:pt x="1377" y="45"/>
                  </a:cubicBezTo>
                  <a:cubicBezTo>
                    <a:pt x="1309" y="66"/>
                    <a:pt x="1309" y="66"/>
                    <a:pt x="1309" y="66"/>
                  </a:cubicBezTo>
                  <a:lnTo>
                    <a:pt x="1320" y="9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7" name="เชียงราย">
              <a:extLst>
                <a:ext uri="{FF2B5EF4-FFF2-40B4-BE49-F238E27FC236}">
                  <a16:creationId xmlns:a16="http://schemas.microsoft.com/office/drawing/2014/main" id="{5F801A30-2B0C-4E18-A1FA-C0FD83E75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099" y="989730"/>
              <a:ext cx="475502" cy="563287"/>
            </a:xfrm>
            <a:custGeom>
              <a:avLst/>
              <a:gdLst>
                <a:gd name="T0" fmla="*/ 1121 w 1161"/>
                <a:gd name="T1" fmla="*/ 517 h 1376"/>
                <a:gd name="T2" fmla="*/ 1053 w 1161"/>
                <a:gd name="T3" fmla="*/ 577 h 1376"/>
                <a:gd name="T4" fmla="*/ 1012 w 1161"/>
                <a:gd name="T5" fmla="*/ 660 h 1376"/>
                <a:gd name="T6" fmla="*/ 1024 w 1161"/>
                <a:gd name="T7" fmla="*/ 691 h 1376"/>
                <a:gd name="T8" fmla="*/ 954 w 1161"/>
                <a:gd name="T9" fmla="*/ 718 h 1376"/>
                <a:gd name="T10" fmla="*/ 933 w 1161"/>
                <a:gd name="T11" fmla="*/ 776 h 1376"/>
                <a:gd name="T12" fmla="*/ 866 w 1161"/>
                <a:gd name="T13" fmla="*/ 802 h 1376"/>
                <a:gd name="T14" fmla="*/ 803 w 1161"/>
                <a:gd name="T15" fmla="*/ 802 h 1376"/>
                <a:gd name="T16" fmla="*/ 725 w 1161"/>
                <a:gd name="T17" fmla="*/ 864 h 1376"/>
                <a:gd name="T18" fmla="*/ 678 w 1161"/>
                <a:gd name="T19" fmla="*/ 964 h 1376"/>
                <a:gd name="T20" fmla="*/ 620 w 1161"/>
                <a:gd name="T21" fmla="*/ 969 h 1376"/>
                <a:gd name="T22" fmla="*/ 579 w 1161"/>
                <a:gd name="T23" fmla="*/ 989 h 1376"/>
                <a:gd name="T24" fmla="*/ 578 w 1161"/>
                <a:gd name="T25" fmla="*/ 989 h 1376"/>
                <a:gd name="T26" fmla="*/ 516 w 1161"/>
                <a:gd name="T27" fmla="*/ 958 h 1376"/>
                <a:gd name="T28" fmla="*/ 500 w 1161"/>
                <a:gd name="T29" fmla="*/ 955 h 1376"/>
                <a:gd name="T30" fmla="*/ 454 w 1161"/>
                <a:gd name="T31" fmla="*/ 958 h 1376"/>
                <a:gd name="T32" fmla="*/ 386 w 1161"/>
                <a:gd name="T33" fmla="*/ 984 h 1376"/>
                <a:gd name="T34" fmla="*/ 323 w 1161"/>
                <a:gd name="T35" fmla="*/ 1021 h 1376"/>
                <a:gd name="T36" fmla="*/ 271 w 1161"/>
                <a:gd name="T37" fmla="*/ 990 h 1376"/>
                <a:gd name="T38" fmla="*/ 281 w 1161"/>
                <a:gd name="T39" fmla="*/ 1068 h 1376"/>
                <a:gd name="T40" fmla="*/ 240 w 1161"/>
                <a:gd name="T41" fmla="*/ 1204 h 1376"/>
                <a:gd name="T42" fmla="*/ 240 w 1161"/>
                <a:gd name="T43" fmla="*/ 1277 h 1376"/>
                <a:gd name="T44" fmla="*/ 203 w 1161"/>
                <a:gd name="T45" fmla="*/ 1297 h 1376"/>
                <a:gd name="T46" fmla="*/ 125 w 1161"/>
                <a:gd name="T47" fmla="*/ 1376 h 1376"/>
                <a:gd name="T48" fmla="*/ 68 w 1161"/>
                <a:gd name="T49" fmla="*/ 1287 h 1376"/>
                <a:gd name="T50" fmla="*/ 62 w 1161"/>
                <a:gd name="T51" fmla="*/ 1130 h 1376"/>
                <a:gd name="T52" fmla="*/ 57 w 1161"/>
                <a:gd name="T53" fmla="*/ 1031 h 1376"/>
                <a:gd name="T54" fmla="*/ 42 w 1161"/>
                <a:gd name="T55" fmla="*/ 958 h 1376"/>
                <a:gd name="T56" fmla="*/ 52 w 1161"/>
                <a:gd name="T57" fmla="*/ 859 h 1376"/>
                <a:gd name="T58" fmla="*/ 31 w 1161"/>
                <a:gd name="T59" fmla="*/ 818 h 1376"/>
                <a:gd name="T60" fmla="*/ 10 w 1161"/>
                <a:gd name="T61" fmla="*/ 755 h 1376"/>
                <a:gd name="T62" fmla="*/ 83 w 1161"/>
                <a:gd name="T63" fmla="*/ 708 h 1376"/>
                <a:gd name="T64" fmla="*/ 120 w 1161"/>
                <a:gd name="T65" fmla="*/ 619 h 1376"/>
                <a:gd name="T66" fmla="*/ 99 w 1161"/>
                <a:gd name="T67" fmla="*/ 531 h 1376"/>
                <a:gd name="T68" fmla="*/ 141 w 1161"/>
                <a:gd name="T69" fmla="*/ 473 h 1376"/>
                <a:gd name="T70" fmla="*/ 188 w 1161"/>
                <a:gd name="T71" fmla="*/ 400 h 1376"/>
                <a:gd name="T72" fmla="*/ 203 w 1161"/>
                <a:gd name="T73" fmla="*/ 359 h 1376"/>
                <a:gd name="T74" fmla="*/ 247 w 1161"/>
                <a:gd name="T75" fmla="*/ 293 h 1376"/>
                <a:gd name="T76" fmla="*/ 268 w 1161"/>
                <a:gd name="T77" fmla="*/ 241 h 1376"/>
                <a:gd name="T78" fmla="*/ 224 w 1161"/>
                <a:gd name="T79" fmla="*/ 213 h 1376"/>
                <a:gd name="T80" fmla="*/ 220 w 1161"/>
                <a:gd name="T81" fmla="*/ 165 h 1376"/>
                <a:gd name="T82" fmla="*/ 172 w 1161"/>
                <a:gd name="T83" fmla="*/ 97 h 1376"/>
                <a:gd name="T84" fmla="*/ 188 w 1161"/>
                <a:gd name="T85" fmla="*/ 68 h 1376"/>
                <a:gd name="T86" fmla="*/ 340 w 1161"/>
                <a:gd name="T87" fmla="*/ 113 h 1376"/>
                <a:gd name="T88" fmla="*/ 420 w 1161"/>
                <a:gd name="T89" fmla="*/ 108 h 1376"/>
                <a:gd name="T90" fmla="*/ 480 w 1161"/>
                <a:gd name="T91" fmla="*/ 125 h 1376"/>
                <a:gd name="T92" fmla="*/ 584 w 1161"/>
                <a:gd name="T93" fmla="*/ 16 h 1376"/>
                <a:gd name="T94" fmla="*/ 648 w 1161"/>
                <a:gd name="T95" fmla="*/ 45 h 1376"/>
                <a:gd name="T96" fmla="*/ 682 w 1161"/>
                <a:gd name="T97" fmla="*/ 50 h 1376"/>
                <a:gd name="T98" fmla="*/ 736 w 1161"/>
                <a:gd name="T99" fmla="*/ 189 h 1376"/>
                <a:gd name="T100" fmla="*/ 812 w 1161"/>
                <a:gd name="T101" fmla="*/ 185 h 1376"/>
                <a:gd name="T102" fmla="*/ 844 w 1161"/>
                <a:gd name="T103" fmla="*/ 137 h 1376"/>
                <a:gd name="T104" fmla="*/ 892 w 1161"/>
                <a:gd name="T105" fmla="*/ 61 h 1376"/>
                <a:gd name="T106" fmla="*/ 988 w 1161"/>
                <a:gd name="T107" fmla="*/ 113 h 1376"/>
                <a:gd name="T108" fmla="*/ 1033 w 1161"/>
                <a:gd name="T109" fmla="*/ 217 h 1376"/>
                <a:gd name="T110" fmla="*/ 1053 w 1161"/>
                <a:gd name="T111" fmla="*/ 253 h 1376"/>
                <a:gd name="T112" fmla="*/ 1145 w 1161"/>
                <a:gd name="T113" fmla="*/ 265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61" h="1376">
                  <a:moveTo>
                    <a:pt x="1161" y="281"/>
                  </a:moveTo>
                  <a:cubicBezTo>
                    <a:pt x="1121" y="517"/>
                    <a:pt x="1121" y="517"/>
                    <a:pt x="1121" y="517"/>
                  </a:cubicBezTo>
                  <a:cubicBezTo>
                    <a:pt x="1097" y="565"/>
                    <a:pt x="1097" y="565"/>
                    <a:pt x="1097" y="565"/>
                  </a:cubicBezTo>
                  <a:cubicBezTo>
                    <a:pt x="1053" y="577"/>
                    <a:pt x="1053" y="577"/>
                    <a:pt x="1053" y="577"/>
                  </a:cubicBezTo>
                  <a:cubicBezTo>
                    <a:pt x="1045" y="625"/>
                    <a:pt x="1045" y="625"/>
                    <a:pt x="1045" y="625"/>
                  </a:cubicBezTo>
                  <a:cubicBezTo>
                    <a:pt x="1012" y="660"/>
                    <a:pt x="1012" y="660"/>
                    <a:pt x="1012" y="660"/>
                  </a:cubicBezTo>
                  <a:cubicBezTo>
                    <a:pt x="1009" y="665"/>
                    <a:pt x="1009" y="665"/>
                    <a:pt x="1009" y="665"/>
                  </a:cubicBezTo>
                  <a:cubicBezTo>
                    <a:pt x="1024" y="691"/>
                    <a:pt x="1024" y="691"/>
                    <a:pt x="1024" y="691"/>
                  </a:cubicBezTo>
                  <a:cubicBezTo>
                    <a:pt x="996" y="718"/>
                    <a:pt x="996" y="718"/>
                    <a:pt x="996" y="718"/>
                  </a:cubicBezTo>
                  <a:cubicBezTo>
                    <a:pt x="954" y="718"/>
                    <a:pt x="954" y="718"/>
                    <a:pt x="954" y="718"/>
                  </a:cubicBezTo>
                  <a:cubicBezTo>
                    <a:pt x="954" y="745"/>
                    <a:pt x="954" y="745"/>
                    <a:pt x="954" y="745"/>
                  </a:cubicBezTo>
                  <a:cubicBezTo>
                    <a:pt x="933" y="776"/>
                    <a:pt x="933" y="776"/>
                    <a:pt x="933" y="776"/>
                  </a:cubicBezTo>
                  <a:cubicBezTo>
                    <a:pt x="876" y="765"/>
                    <a:pt x="876" y="765"/>
                    <a:pt x="876" y="765"/>
                  </a:cubicBezTo>
                  <a:cubicBezTo>
                    <a:pt x="866" y="802"/>
                    <a:pt x="866" y="802"/>
                    <a:pt x="866" y="802"/>
                  </a:cubicBezTo>
                  <a:cubicBezTo>
                    <a:pt x="829" y="812"/>
                    <a:pt x="829" y="812"/>
                    <a:pt x="829" y="812"/>
                  </a:cubicBezTo>
                  <a:cubicBezTo>
                    <a:pt x="803" y="802"/>
                    <a:pt x="803" y="802"/>
                    <a:pt x="803" y="802"/>
                  </a:cubicBezTo>
                  <a:cubicBezTo>
                    <a:pt x="803" y="870"/>
                    <a:pt x="803" y="870"/>
                    <a:pt x="803" y="870"/>
                  </a:cubicBezTo>
                  <a:cubicBezTo>
                    <a:pt x="725" y="864"/>
                    <a:pt x="725" y="864"/>
                    <a:pt x="725" y="864"/>
                  </a:cubicBezTo>
                  <a:cubicBezTo>
                    <a:pt x="720" y="969"/>
                    <a:pt x="720" y="969"/>
                    <a:pt x="720" y="969"/>
                  </a:cubicBezTo>
                  <a:cubicBezTo>
                    <a:pt x="678" y="964"/>
                    <a:pt x="678" y="964"/>
                    <a:pt x="678" y="964"/>
                  </a:cubicBezTo>
                  <a:cubicBezTo>
                    <a:pt x="662" y="979"/>
                    <a:pt x="662" y="979"/>
                    <a:pt x="662" y="979"/>
                  </a:cubicBezTo>
                  <a:cubicBezTo>
                    <a:pt x="620" y="969"/>
                    <a:pt x="620" y="969"/>
                    <a:pt x="620" y="969"/>
                  </a:cubicBezTo>
                  <a:cubicBezTo>
                    <a:pt x="579" y="989"/>
                    <a:pt x="579" y="989"/>
                    <a:pt x="579" y="989"/>
                  </a:cubicBezTo>
                  <a:cubicBezTo>
                    <a:pt x="579" y="989"/>
                    <a:pt x="579" y="989"/>
                    <a:pt x="579" y="989"/>
                  </a:cubicBezTo>
                  <a:cubicBezTo>
                    <a:pt x="578" y="989"/>
                    <a:pt x="578" y="989"/>
                    <a:pt x="578" y="989"/>
                  </a:cubicBezTo>
                  <a:cubicBezTo>
                    <a:pt x="578" y="989"/>
                    <a:pt x="578" y="989"/>
                    <a:pt x="578" y="989"/>
                  </a:cubicBezTo>
                  <a:cubicBezTo>
                    <a:pt x="542" y="943"/>
                    <a:pt x="542" y="943"/>
                    <a:pt x="542" y="943"/>
                  </a:cubicBezTo>
                  <a:cubicBezTo>
                    <a:pt x="516" y="958"/>
                    <a:pt x="516" y="958"/>
                    <a:pt x="516" y="958"/>
                  </a:cubicBezTo>
                  <a:cubicBezTo>
                    <a:pt x="500" y="955"/>
                    <a:pt x="500" y="955"/>
                    <a:pt x="500" y="955"/>
                  </a:cubicBezTo>
                  <a:cubicBezTo>
                    <a:pt x="500" y="955"/>
                    <a:pt x="500" y="955"/>
                    <a:pt x="500" y="955"/>
                  </a:cubicBezTo>
                  <a:cubicBezTo>
                    <a:pt x="469" y="948"/>
                    <a:pt x="469" y="948"/>
                    <a:pt x="469" y="948"/>
                  </a:cubicBezTo>
                  <a:cubicBezTo>
                    <a:pt x="454" y="958"/>
                    <a:pt x="454" y="958"/>
                    <a:pt x="454" y="958"/>
                  </a:cubicBezTo>
                  <a:cubicBezTo>
                    <a:pt x="412" y="979"/>
                    <a:pt x="412" y="979"/>
                    <a:pt x="412" y="979"/>
                  </a:cubicBezTo>
                  <a:cubicBezTo>
                    <a:pt x="386" y="984"/>
                    <a:pt x="386" y="984"/>
                    <a:pt x="386" y="984"/>
                  </a:cubicBezTo>
                  <a:cubicBezTo>
                    <a:pt x="386" y="1021"/>
                    <a:pt x="386" y="1021"/>
                    <a:pt x="386" y="1021"/>
                  </a:cubicBezTo>
                  <a:cubicBezTo>
                    <a:pt x="323" y="1021"/>
                    <a:pt x="323" y="1021"/>
                    <a:pt x="323" y="1021"/>
                  </a:cubicBezTo>
                  <a:cubicBezTo>
                    <a:pt x="297" y="1000"/>
                    <a:pt x="297" y="1000"/>
                    <a:pt x="297" y="1000"/>
                  </a:cubicBezTo>
                  <a:cubicBezTo>
                    <a:pt x="271" y="990"/>
                    <a:pt x="271" y="990"/>
                    <a:pt x="271" y="990"/>
                  </a:cubicBezTo>
                  <a:cubicBezTo>
                    <a:pt x="271" y="1021"/>
                    <a:pt x="271" y="1021"/>
                    <a:pt x="271" y="1021"/>
                  </a:cubicBezTo>
                  <a:cubicBezTo>
                    <a:pt x="271" y="1021"/>
                    <a:pt x="281" y="1057"/>
                    <a:pt x="281" y="1068"/>
                  </a:cubicBezTo>
                  <a:cubicBezTo>
                    <a:pt x="281" y="1078"/>
                    <a:pt x="250" y="1151"/>
                    <a:pt x="250" y="1151"/>
                  </a:cubicBezTo>
                  <a:cubicBezTo>
                    <a:pt x="240" y="1204"/>
                    <a:pt x="240" y="1204"/>
                    <a:pt x="240" y="1204"/>
                  </a:cubicBezTo>
                  <a:cubicBezTo>
                    <a:pt x="261" y="1250"/>
                    <a:pt x="261" y="1250"/>
                    <a:pt x="261" y="1250"/>
                  </a:cubicBezTo>
                  <a:cubicBezTo>
                    <a:pt x="240" y="1277"/>
                    <a:pt x="240" y="1277"/>
                    <a:pt x="240" y="1277"/>
                  </a:cubicBezTo>
                  <a:cubicBezTo>
                    <a:pt x="234" y="1297"/>
                    <a:pt x="234" y="1297"/>
                    <a:pt x="234" y="1297"/>
                  </a:cubicBezTo>
                  <a:cubicBezTo>
                    <a:pt x="203" y="1297"/>
                    <a:pt x="203" y="1297"/>
                    <a:pt x="203" y="1297"/>
                  </a:cubicBezTo>
                  <a:cubicBezTo>
                    <a:pt x="161" y="1365"/>
                    <a:pt x="161" y="1365"/>
                    <a:pt x="161" y="1365"/>
                  </a:cubicBezTo>
                  <a:cubicBezTo>
                    <a:pt x="125" y="1376"/>
                    <a:pt x="125" y="1376"/>
                    <a:pt x="125" y="1376"/>
                  </a:cubicBezTo>
                  <a:cubicBezTo>
                    <a:pt x="109" y="1313"/>
                    <a:pt x="109" y="1313"/>
                    <a:pt x="109" y="1313"/>
                  </a:cubicBezTo>
                  <a:cubicBezTo>
                    <a:pt x="68" y="1287"/>
                    <a:pt x="68" y="1287"/>
                    <a:pt x="68" y="1287"/>
                  </a:cubicBezTo>
                  <a:cubicBezTo>
                    <a:pt x="31" y="1193"/>
                    <a:pt x="31" y="1193"/>
                    <a:pt x="31" y="1193"/>
                  </a:cubicBezTo>
                  <a:cubicBezTo>
                    <a:pt x="62" y="1130"/>
                    <a:pt x="62" y="1130"/>
                    <a:pt x="62" y="1130"/>
                  </a:cubicBezTo>
                  <a:cubicBezTo>
                    <a:pt x="61" y="1102"/>
                    <a:pt x="61" y="1102"/>
                    <a:pt x="61" y="1102"/>
                  </a:cubicBezTo>
                  <a:cubicBezTo>
                    <a:pt x="57" y="1031"/>
                    <a:pt x="57" y="1031"/>
                    <a:pt x="57" y="1031"/>
                  </a:cubicBezTo>
                  <a:cubicBezTo>
                    <a:pt x="62" y="990"/>
                    <a:pt x="62" y="990"/>
                    <a:pt x="62" y="990"/>
                  </a:cubicBezTo>
                  <a:cubicBezTo>
                    <a:pt x="42" y="958"/>
                    <a:pt x="42" y="958"/>
                    <a:pt x="42" y="958"/>
                  </a:cubicBezTo>
                  <a:cubicBezTo>
                    <a:pt x="31" y="891"/>
                    <a:pt x="31" y="891"/>
                    <a:pt x="31" y="891"/>
                  </a:cubicBezTo>
                  <a:cubicBezTo>
                    <a:pt x="52" y="859"/>
                    <a:pt x="52" y="859"/>
                    <a:pt x="52" y="859"/>
                  </a:cubicBezTo>
                  <a:cubicBezTo>
                    <a:pt x="31" y="844"/>
                    <a:pt x="31" y="844"/>
                    <a:pt x="31" y="844"/>
                  </a:cubicBezTo>
                  <a:cubicBezTo>
                    <a:pt x="31" y="818"/>
                    <a:pt x="31" y="818"/>
                    <a:pt x="31" y="818"/>
                  </a:cubicBezTo>
                  <a:cubicBezTo>
                    <a:pt x="0" y="781"/>
                    <a:pt x="0" y="781"/>
                    <a:pt x="0" y="781"/>
                  </a:cubicBezTo>
                  <a:cubicBezTo>
                    <a:pt x="10" y="755"/>
                    <a:pt x="10" y="755"/>
                    <a:pt x="10" y="755"/>
                  </a:cubicBezTo>
                  <a:cubicBezTo>
                    <a:pt x="52" y="703"/>
                    <a:pt x="52" y="703"/>
                    <a:pt x="52" y="703"/>
                  </a:cubicBezTo>
                  <a:cubicBezTo>
                    <a:pt x="83" y="708"/>
                    <a:pt x="83" y="708"/>
                    <a:pt x="83" y="708"/>
                  </a:cubicBezTo>
                  <a:cubicBezTo>
                    <a:pt x="94" y="661"/>
                    <a:pt x="94" y="661"/>
                    <a:pt x="94" y="661"/>
                  </a:cubicBezTo>
                  <a:cubicBezTo>
                    <a:pt x="120" y="619"/>
                    <a:pt x="120" y="619"/>
                    <a:pt x="120" y="619"/>
                  </a:cubicBezTo>
                  <a:cubicBezTo>
                    <a:pt x="146" y="604"/>
                    <a:pt x="146" y="604"/>
                    <a:pt x="146" y="604"/>
                  </a:cubicBezTo>
                  <a:cubicBezTo>
                    <a:pt x="99" y="531"/>
                    <a:pt x="99" y="531"/>
                    <a:pt x="99" y="531"/>
                  </a:cubicBezTo>
                  <a:cubicBezTo>
                    <a:pt x="141" y="499"/>
                    <a:pt x="141" y="499"/>
                    <a:pt x="141" y="499"/>
                  </a:cubicBezTo>
                  <a:cubicBezTo>
                    <a:pt x="141" y="473"/>
                    <a:pt x="141" y="473"/>
                    <a:pt x="141" y="473"/>
                  </a:cubicBezTo>
                  <a:cubicBezTo>
                    <a:pt x="193" y="426"/>
                    <a:pt x="193" y="426"/>
                    <a:pt x="193" y="426"/>
                  </a:cubicBezTo>
                  <a:cubicBezTo>
                    <a:pt x="188" y="400"/>
                    <a:pt x="188" y="400"/>
                    <a:pt x="188" y="400"/>
                  </a:cubicBezTo>
                  <a:cubicBezTo>
                    <a:pt x="214" y="390"/>
                    <a:pt x="214" y="390"/>
                    <a:pt x="214" y="390"/>
                  </a:cubicBezTo>
                  <a:cubicBezTo>
                    <a:pt x="203" y="359"/>
                    <a:pt x="203" y="359"/>
                    <a:pt x="203" y="359"/>
                  </a:cubicBezTo>
                  <a:cubicBezTo>
                    <a:pt x="271" y="338"/>
                    <a:pt x="271" y="338"/>
                    <a:pt x="271" y="338"/>
                  </a:cubicBezTo>
                  <a:cubicBezTo>
                    <a:pt x="247" y="293"/>
                    <a:pt x="247" y="293"/>
                    <a:pt x="247" y="293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68" y="241"/>
                    <a:pt x="268" y="241"/>
                    <a:pt x="268" y="241"/>
                  </a:cubicBezTo>
                  <a:cubicBezTo>
                    <a:pt x="258" y="234"/>
                    <a:pt x="258" y="234"/>
                    <a:pt x="258" y="234"/>
                  </a:cubicBezTo>
                  <a:cubicBezTo>
                    <a:pt x="224" y="213"/>
                    <a:pt x="224" y="213"/>
                    <a:pt x="224" y="213"/>
                  </a:cubicBezTo>
                  <a:cubicBezTo>
                    <a:pt x="228" y="173"/>
                    <a:pt x="228" y="173"/>
                    <a:pt x="228" y="173"/>
                  </a:cubicBezTo>
                  <a:cubicBezTo>
                    <a:pt x="220" y="165"/>
                    <a:pt x="220" y="165"/>
                    <a:pt x="220" y="165"/>
                  </a:cubicBezTo>
                  <a:cubicBezTo>
                    <a:pt x="216" y="133"/>
                    <a:pt x="216" y="133"/>
                    <a:pt x="216" y="133"/>
                  </a:cubicBezTo>
                  <a:cubicBezTo>
                    <a:pt x="172" y="97"/>
                    <a:pt x="172" y="97"/>
                    <a:pt x="172" y="97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88" y="68"/>
                    <a:pt x="188" y="68"/>
                    <a:pt x="188" y="68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40" y="113"/>
                    <a:pt x="340" y="113"/>
                    <a:pt x="340" y="113"/>
                  </a:cubicBezTo>
                  <a:cubicBezTo>
                    <a:pt x="376" y="141"/>
                    <a:pt x="376" y="141"/>
                    <a:pt x="376" y="141"/>
                  </a:cubicBezTo>
                  <a:cubicBezTo>
                    <a:pt x="420" y="108"/>
                    <a:pt x="420" y="108"/>
                    <a:pt x="420" y="108"/>
                  </a:cubicBezTo>
                  <a:cubicBezTo>
                    <a:pt x="460" y="108"/>
                    <a:pt x="460" y="108"/>
                    <a:pt x="460" y="108"/>
                  </a:cubicBezTo>
                  <a:cubicBezTo>
                    <a:pt x="480" y="125"/>
                    <a:pt x="480" y="125"/>
                    <a:pt x="480" y="125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80" y="16"/>
                    <a:pt x="584" y="16"/>
                  </a:cubicBezTo>
                  <a:cubicBezTo>
                    <a:pt x="588" y="16"/>
                    <a:pt x="612" y="0"/>
                    <a:pt x="612" y="0"/>
                  </a:cubicBezTo>
                  <a:cubicBezTo>
                    <a:pt x="612" y="0"/>
                    <a:pt x="648" y="40"/>
                    <a:pt x="648" y="45"/>
                  </a:cubicBezTo>
                  <a:cubicBezTo>
                    <a:pt x="648" y="48"/>
                    <a:pt x="672" y="48"/>
                    <a:pt x="679" y="49"/>
                  </a:cubicBezTo>
                  <a:cubicBezTo>
                    <a:pt x="680" y="49"/>
                    <a:pt x="681" y="49"/>
                    <a:pt x="682" y="50"/>
                  </a:cubicBezTo>
                  <a:cubicBezTo>
                    <a:pt x="732" y="92"/>
                    <a:pt x="732" y="92"/>
                    <a:pt x="732" y="92"/>
                  </a:cubicBezTo>
                  <a:cubicBezTo>
                    <a:pt x="736" y="189"/>
                    <a:pt x="736" y="189"/>
                    <a:pt x="736" y="189"/>
                  </a:cubicBezTo>
                  <a:cubicBezTo>
                    <a:pt x="792" y="205"/>
                    <a:pt x="792" y="205"/>
                    <a:pt x="792" y="205"/>
                  </a:cubicBezTo>
                  <a:cubicBezTo>
                    <a:pt x="812" y="185"/>
                    <a:pt x="812" y="185"/>
                    <a:pt x="812" y="185"/>
                  </a:cubicBezTo>
                  <a:cubicBezTo>
                    <a:pt x="804" y="153"/>
                    <a:pt x="804" y="153"/>
                    <a:pt x="804" y="153"/>
                  </a:cubicBezTo>
                  <a:cubicBezTo>
                    <a:pt x="844" y="137"/>
                    <a:pt x="844" y="137"/>
                    <a:pt x="844" y="137"/>
                  </a:cubicBezTo>
                  <a:cubicBezTo>
                    <a:pt x="873" y="73"/>
                    <a:pt x="873" y="73"/>
                    <a:pt x="873" y="73"/>
                  </a:cubicBezTo>
                  <a:cubicBezTo>
                    <a:pt x="892" y="61"/>
                    <a:pt x="892" y="61"/>
                    <a:pt x="892" y="61"/>
                  </a:cubicBezTo>
                  <a:cubicBezTo>
                    <a:pt x="944" y="61"/>
                    <a:pt x="944" y="61"/>
                    <a:pt x="944" y="61"/>
                  </a:cubicBezTo>
                  <a:cubicBezTo>
                    <a:pt x="988" y="113"/>
                    <a:pt x="988" y="113"/>
                    <a:pt x="988" y="113"/>
                  </a:cubicBezTo>
                  <a:cubicBezTo>
                    <a:pt x="1009" y="189"/>
                    <a:pt x="1009" y="189"/>
                    <a:pt x="1009" y="189"/>
                  </a:cubicBezTo>
                  <a:cubicBezTo>
                    <a:pt x="1033" y="217"/>
                    <a:pt x="1033" y="217"/>
                    <a:pt x="1033" y="217"/>
                  </a:cubicBezTo>
                  <a:cubicBezTo>
                    <a:pt x="1053" y="217"/>
                    <a:pt x="1053" y="217"/>
                    <a:pt x="1053" y="217"/>
                  </a:cubicBezTo>
                  <a:cubicBezTo>
                    <a:pt x="1053" y="253"/>
                    <a:pt x="1053" y="253"/>
                    <a:pt x="1053" y="253"/>
                  </a:cubicBezTo>
                  <a:cubicBezTo>
                    <a:pt x="1053" y="253"/>
                    <a:pt x="1105" y="301"/>
                    <a:pt x="1109" y="301"/>
                  </a:cubicBezTo>
                  <a:cubicBezTo>
                    <a:pt x="1113" y="301"/>
                    <a:pt x="1145" y="265"/>
                    <a:pt x="1145" y="265"/>
                  </a:cubicBezTo>
                  <a:lnTo>
                    <a:pt x="1161" y="28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DBF7AFCB-728F-4F30-93BF-4113A10D422B}"/>
              </a:ext>
            </a:extLst>
          </p:cNvPr>
          <p:cNvSpPr txBox="1"/>
          <p:nvPr/>
        </p:nvSpPr>
        <p:spPr>
          <a:xfrm>
            <a:off x="1092797" y="627281"/>
            <a:ext cx="5198254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th-TH" sz="4400">
                <a:solidFill>
                  <a:srgbClr val="000000"/>
                </a:solidFill>
                <a:latin typeface="+mj-lt"/>
                <a:cs typeface="Anakotmai Bold" panose="00000800000000000000" pitchFamily="2" charset="-34"/>
              </a:rPr>
              <a:t>แผนที่</a:t>
            </a:r>
            <a:r>
              <a:rPr lang="th-TH" sz="4400" b="0" i="0">
                <a:solidFill>
                  <a:srgbClr val="000000"/>
                </a:solidFill>
                <a:effectLst/>
                <a:latin typeface="+mj-lt"/>
                <a:cs typeface="Anakotmai Bold" panose="00000800000000000000" pitchFamily="2" charset="-34"/>
              </a:rPr>
              <a:t>จังหวั</a:t>
            </a:r>
            <a:r>
              <a:rPr lang="th-TH" sz="4400">
                <a:solidFill>
                  <a:srgbClr val="000000"/>
                </a:solidFill>
                <a:latin typeface="+mj-lt"/>
                <a:cs typeface="Anakotmai Bold" panose="00000800000000000000" pitchFamily="2" charset="-34"/>
              </a:rPr>
              <a:t>ด</a:t>
            </a:r>
            <a:br>
              <a:rPr lang="th-TH" sz="4400">
                <a:solidFill>
                  <a:srgbClr val="000000"/>
                </a:solidFill>
                <a:latin typeface="+mj-lt"/>
                <a:cs typeface="Anakotmai Bold" panose="00000800000000000000" pitchFamily="2" charset="-34"/>
              </a:rPr>
            </a:br>
            <a:r>
              <a:rPr lang="th-TH" sz="4400" b="0" i="0">
                <a:solidFill>
                  <a:srgbClr val="000000"/>
                </a:solidFill>
                <a:effectLst/>
                <a:latin typeface="+mj-lt"/>
                <a:cs typeface="Anakotmai Bold" panose="00000800000000000000" pitchFamily="2" charset="-34"/>
              </a:rPr>
              <a:t>อำนาจเจริญ</a:t>
            </a: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AAC9E5A5-6DD1-4725-B058-FE8563BB6F84}"/>
              </a:ext>
            </a:extLst>
          </p:cNvPr>
          <p:cNvSpPr/>
          <p:nvPr/>
        </p:nvSpPr>
        <p:spPr>
          <a:xfrm>
            <a:off x="1089268" y="2570414"/>
            <a:ext cx="4464858" cy="11772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th-TH" sz="1200">
                <a:solidFill>
                  <a:schemeClr val="tx2"/>
                </a:solidFill>
                <a:cs typeface="Kanit Light" panose="00000400000000000000" pitchFamily="2" charset="-34"/>
              </a:rPr>
              <a:t>อำนาจเจริญเศรษฐกิยสนธิกำลังยุคใหม่จัดการ ประวัติศาสตร์เอสเอ็มอีจริยธรรมพลเมืองประชารัฐการท่องเที่ยวอาเซียน มุ่งมั่นบริหารพันธกิจประชากรอำนาจเจริญเศรษฐกิย กระแสนวัตกรรมประชารัฐสตาร์ทอัพพลเมืองอาเซียนพัฒนา</a:t>
            </a:r>
            <a:endParaRPr lang="en-US" sz="1200" dirty="0">
              <a:cs typeface="Kanit Light" panose="00000400000000000000" pitchFamily="2" charset="-34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D3DBB8D3-B766-4D6F-AB8C-8056F2BF758D}"/>
              </a:ext>
            </a:extLst>
          </p:cNvPr>
          <p:cNvSpPr txBox="1"/>
          <p:nvPr/>
        </p:nvSpPr>
        <p:spPr>
          <a:xfrm>
            <a:off x="1090841" y="2253168"/>
            <a:ext cx="4355891" cy="646331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th-TH">
                <a:solidFill>
                  <a:schemeClr val="tx2"/>
                </a:solidFill>
                <a:latin typeface="Kanit Bold" panose="00000800000000000000" pitchFamily="2" charset="-34"/>
                <a:cs typeface="Kanit Bold" panose="00000800000000000000" pitchFamily="2" charset="-34"/>
              </a:rPr>
              <a:t>พันธกิจผสมผสานเศรษฐกิยอำนาจเจริญยุคใหม่</a:t>
            </a:r>
            <a:endParaRPr lang="en-US" dirty="0">
              <a:solidFill>
                <a:schemeClr val="tx2"/>
              </a:solidFill>
              <a:latin typeface="Kanit Bold" panose="00000800000000000000" pitchFamily="2" charset="-34"/>
              <a:cs typeface="Kanit Bold" panose="00000800000000000000" pitchFamily="2" charset="-34"/>
            </a:endParaRPr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9325DD3D-C405-44C1-9F4D-CB84766CA4A1}"/>
              </a:ext>
            </a:extLst>
          </p:cNvPr>
          <p:cNvGrpSpPr/>
          <p:nvPr/>
        </p:nvGrpSpPr>
        <p:grpSpPr>
          <a:xfrm>
            <a:off x="1063906" y="4934158"/>
            <a:ext cx="4382826" cy="1352145"/>
            <a:chOff x="839624" y="3324218"/>
            <a:chExt cx="5638747" cy="1352145"/>
          </a:xfrm>
        </p:grpSpPr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6A343BDA-2C15-4954-BA90-802D8D197D44}"/>
                </a:ext>
              </a:extLst>
            </p:cNvPr>
            <p:cNvSpPr/>
            <p:nvPr/>
          </p:nvSpPr>
          <p:spPr>
            <a:xfrm>
              <a:off x="839624" y="3641464"/>
              <a:ext cx="5638747" cy="10348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th-TH" sz="1400">
                  <a:solidFill>
                    <a:schemeClr val="tx2"/>
                  </a:solidFill>
                  <a:cs typeface="Kanit Light" panose="00000400000000000000" pitchFamily="2" charset="-34"/>
                </a:rPr>
                <a:t>อำนาจเจริญประชารัฐโลกาภิวัฒน์พันธกิจวิสาหกิจเศรษฐกิย ยุคใหม่พัฒนานวัตกรรมก้าวหน้าความเป็นอยู่กระแสพันธกิจ เศรษฐกิยยุคใหม่</a:t>
              </a:r>
              <a:endParaRPr lang="en-US" sz="1400" dirty="0">
                <a:solidFill>
                  <a:schemeClr val="tx2"/>
                </a:solidFill>
                <a:cs typeface="Kanit Light" panose="00000400000000000000" pitchFamily="2" charset="-34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B22D58C4-F3F0-45CE-881F-773A846046D4}"/>
                </a:ext>
              </a:extLst>
            </p:cNvPr>
            <p:cNvSpPr txBox="1"/>
            <p:nvPr/>
          </p:nvSpPr>
          <p:spPr>
            <a:xfrm>
              <a:off x="841653" y="3324218"/>
              <a:ext cx="4941418" cy="369332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spAutoFit/>
            </a:bodyPr>
            <a:lstStyle/>
            <a:p>
              <a:r>
                <a:rPr lang="th-TH">
                  <a:solidFill>
                    <a:schemeClr val="tx2"/>
                  </a:solidFill>
                  <a:latin typeface="Kanit Bold" panose="00000800000000000000" pitchFamily="2" charset="-34"/>
                  <a:cs typeface="Kanit Bold" panose="00000800000000000000" pitchFamily="2" charset="-34"/>
                </a:rPr>
                <a:t>ประวัติศาสตร์อำนาจเจริญสร้างสรรค์</a:t>
              </a:r>
              <a:endParaRPr lang="en-US" dirty="0">
                <a:solidFill>
                  <a:schemeClr val="tx2"/>
                </a:solidFill>
                <a:latin typeface="Kanit Bold" panose="00000800000000000000" pitchFamily="2" charset="-34"/>
                <a:cs typeface="Kanit Bold" panose="00000800000000000000" pitchFamily="2" charset="-34"/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6FEE484A-ED29-487D-A125-CF607D4DE78B}"/>
              </a:ext>
            </a:extLst>
          </p:cNvPr>
          <p:cNvGrpSpPr/>
          <p:nvPr/>
        </p:nvGrpSpPr>
        <p:grpSpPr>
          <a:xfrm>
            <a:off x="1089268" y="3875626"/>
            <a:ext cx="671259" cy="671259"/>
            <a:chOff x="8153400" y="3680607"/>
            <a:chExt cx="671259" cy="671259"/>
          </a:xfrm>
        </p:grpSpPr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0B3CEE5C-56C9-47D7-AEFC-EDF069FBB865}"/>
                </a:ext>
              </a:extLst>
            </p:cNvPr>
            <p:cNvSpPr/>
            <p:nvPr/>
          </p:nvSpPr>
          <p:spPr>
            <a:xfrm>
              <a:off x="8153400" y="3680607"/>
              <a:ext cx="671259" cy="67125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 53">
              <a:extLst>
                <a:ext uri="{FF2B5EF4-FFF2-40B4-BE49-F238E27FC236}">
                  <a16:creationId xmlns:a16="http://schemas.microsoft.com/office/drawing/2014/main" id="{108108FA-ED0D-45AC-881B-9004D47CF7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4139" y="3845139"/>
              <a:ext cx="189781" cy="342195"/>
            </a:xfrm>
            <a:custGeom>
              <a:avLst/>
              <a:gdLst>
                <a:gd name="T0" fmla="*/ 415 w 495"/>
                <a:gd name="T1" fmla="*/ 152 h 891"/>
                <a:gd name="T2" fmla="*/ 286 w 495"/>
                <a:gd name="T3" fmla="*/ 136 h 891"/>
                <a:gd name="T4" fmla="*/ 250 w 495"/>
                <a:gd name="T5" fmla="*/ 69 h 891"/>
                <a:gd name="T6" fmla="*/ 197 w 495"/>
                <a:gd name="T7" fmla="*/ 16 h 891"/>
                <a:gd name="T8" fmla="*/ 86 w 495"/>
                <a:gd name="T9" fmla="*/ 41 h 891"/>
                <a:gd name="T10" fmla="*/ 5 w 495"/>
                <a:gd name="T11" fmla="*/ 172 h 891"/>
                <a:gd name="T12" fmla="*/ 57 w 495"/>
                <a:gd name="T13" fmla="*/ 286 h 891"/>
                <a:gd name="T14" fmla="*/ 36 w 495"/>
                <a:gd name="T15" fmla="*/ 366 h 891"/>
                <a:gd name="T16" fmla="*/ 97 w 495"/>
                <a:gd name="T17" fmla="*/ 474 h 891"/>
                <a:gd name="T18" fmla="*/ 59 w 495"/>
                <a:gd name="T19" fmla="*/ 669 h 891"/>
                <a:gd name="T20" fmla="*/ 64 w 495"/>
                <a:gd name="T21" fmla="*/ 738 h 891"/>
                <a:gd name="T22" fmla="*/ 101 w 495"/>
                <a:gd name="T23" fmla="*/ 778 h 891"/>
                <a:gd name="T24" fmla="*/ 111 w 495"/>
                <a:gd name="T25" fmla="*/ 739 h 891"/>
                <a:gd name="T26" fmla="*/ 82 w 495"/>
                <a:gd name="T27" fmla="*/ 698 h 891"/>
                <a:gd name="T28" fmla="*/ 130 w 495"/>
                <a:gd name="T29" fmla="*/ 553 h 891"/>
                <a:gd name="T30" fmla="*/ 118 w 495"/>
                <a:gd name="T31" fmla="*/ 683 h 891"/>
                <a:gd name="T32" fmla="*/ 242 w 495"/>
                <a:gd name="T33" fmla="*/ 808 h 891"/>
                <a:gd name="T34" fmla="*/ 240 w 495"/>
                <a:gd name="T35" fmla="*/ 844 h 891"/>
                <a:gd name="T36" fmla="*/ 186 w 495"/>
                <a:gd name="T37" fmla="*/ 864 h 891"/>
                <a:gd name="T38" fmla="*/ 247 w 495"/>
                <a:gd name="T39" fmla="*/ 879 h 891"/>
                <a:gd name="T40" fmla="*/ 302 w 495"/>
                <a:gd name="T41" fmla="*/ 853 h 891"/>
                <a:gd name="T42" fmla="*/ 217 w 495"/>
                <a:gd name="T43" fmla="*/ 763 h 891"/>
                <a:gd name="T44" fmla="*/ 142 w 495"/>
                <a:gd name="T45" fmla="*/ 629 h 891"/>
                <a:gd name="T46" fmla="*/ 177 w 495"/>
                <a:gd name="T47" fmla="*/ 521 h 891"/>
                <a:gd name="T48" fmla="*/ 177 w 495"/>
                <a:gd name="T49" fmla="*/ 517 h 891"/>
                <a:gd name="T50" fmla="*/ 207 w 495"/>
                <a:gd name="T51" fmla="*/ 496 h 891"/>
                <a:gd name="T52" fmla="*/ 327 w 495"/>
                <a:gd name="T53" fmla="*/ 550 h 891"/>
                <a:gd name="T54" fmla="*/ 342 w 495"/>
                <a:gd name="T55" fmla="*/ 402 h 891"/>
                <a:gd name="T56" fmla="*/ 495 w 495"/>
                <a:gd name="T57" fmla="*/ 330 h 891"/>
                <a:gd name="T58" fmla="*/ 457 w 495"/>
                <a:gd name="T59" fmla="*/ 364 h 891"/>
                <a:gd name="T60" fmla="*/ 284 w 495"/>
                <a:gd name="T61" fmla="*/ 421 h 891"/>
                <a:gd name="T62" fmla="*/ 289 w 495"/>
                <a:gd name="T63" fmla="*/ 484 h 891"/>
                <a:gd name="T64" fmla="*/ 224 w 495"/>
                <a:gd name="T65" fmla="*/ 440 h 891"/>
                <a:gd name="T66" fmla="*/ 142 w 495"/>
                <a:gd name="T67" fmla="*/ 490 h 891"/>
                <a:gd name="T68" fmla="*/ 71 w 495"/>
                <a:gd name="T69" fmla="*/ 358 h 891"/>
                <a:gd name="T70" fmla="*/ 91 w 495"/>
                <a:gd name="T71" fmla="*/ 296 h 891"/>
                <a:gd name="T72" fmla="*/ 89 w 495"/>
                <a:gd name="T73" fmla="*/ 254 h 891"/>
                <a:gd name="T74" fmla="*/ 61 w 495"/>
                <a:gd name="T75" fmla="*/ 76 h 891"/>
                <a:gd name="T76" fmla="*/ 157 w 495"/>
                <a:gd name="T77" fmla="*/ 37 h 891"/>
                <a:gd name="T78" fmla="*/ 181 w 495"/>
                <a:gd name="T79" fmla="*/ 86 h 891"/>
                <a:gd name="T80" fmla="*/ 217 w 495"/>
                <a:gd name="T81" fmla="*/ 216 h 891"/>
                <a:gd name="T82" fmla="*/ 333 w 495"/>
                <a:gd name="T83" fmla="*/ 186 h 891"/>
                <a:gd name="T84" fmla="*/ 405 w 495"/>
                <a:gd name="T85" fmla="*/ 194 h 891"/>
                <a:gd name="T86" fmla="*/ 444 w 495"/>
                <a:gd name="T87" fmla="*/ 304 h 891"/>
                <a:gd name="T88" fmla="*/ 460 w 495"/>
                <a:gd name="T89" fmla="*/ 339 h 891"/>
                <a:gd name="T90" fmla="*/ 168 w 495"/>
                <a:gd name="T91" fmla="*/ 820 h 891"/>
                <a:gd name="T92" fmla="*/ 143 w 495"/>
                <a:gd name="T93" fmla="*/ 796 h 891"/>
                <a:gd name="T94" fmla="*/ 267 w 495"/>
                <a:gd name="T95" fmla="*/ 339 h 891"/>
                <a:gd name="T96" fmla="*/ 267 w 495"/>
                <a:gd name="T97" fmla="*/ 304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5" h="891">
                  <a:moveTo>
                    <a:pt x="444" y="244"/>
                  </a:moveTo>
                  <a:cubicBezTo>
                    <a:pt x="444" y="205"/>
                    <a:pt x="444" y="205"/>
                    <a:pt x="444" y="205"/>
                  </a:cubicBezTo>
                  <a:cubicBezTo>
                    <a:pt x="444" y="192"/>
                    <a:pt x="440" y="180"/>
                    <a:pt x="431" y="170"/>
                  </a:cubicBezTo>
                  <a:cubicBezTo>
                    <a:pt x="415" y="152"/>
                    <a:pt x="415" y="152"/>
                    <a:pt x="415" y="152"/>
                  </a:cubicBezTo>
                  <a:cubicBezTo>
                    <a:pt x="404" y="140"/>
                    <a:pt x="391" y="132"/>
                    <a:pt x="376" y="128"/>
                  </a:cubicBezTo>
                  <a:cubicBezTo>
                    <a:pt x="356" y="123"/>
                    <a:pt x="334" y="129"/>
                    <a:pt x="321" y="146"/>
                  </a:cubicBezTo>
                  <a:cubicBezTo>
                    <a:pt x="315" y="153"/>
                    <a:pt x="315" y="153"/>
                    <a:pt x="315" y="153"/>
                  </a:cubicBezTo>
                  <a:cubicBezTo>
                    <a:pt x="286" y="136"/>
                    <a:pt x="286" y="136"/>
                    <a:pt x="286" y="136"/>
                  </a:cubicBezTo>
                  <a:cubicBezTo>
                    <a:pt x="279" y="132"/>
                    <a:pt x="271" y="133"/>
                    <a:pt x="265" y="138"/>
                  </a:cubicBezTo>
                  <a:cubicBezTo>
                    <a:pt x="250" y="153"/>
                    <a:pt x="250" y="153"/>
                    <a:pt x="250" y="153"/>
                  </a:cubicBezTo>
                  <a:cubicBezTo>
                    <a:pt x="250" y="152"/>
                    <a:pt x="250" y="152"/>
                    <a:pt x="250" y="152"/>
                  </a:cubicBezTo>
                  <a:cubicBezTo>
                    <a:pt x="250" y="69"/>
                    <a:pt x="250" y="69"/>
                    <a:pt x="250" y="69"/>
                  </a:cubicBezTo>
                  <a:cubicBezTo>
                    <a:pt x="250" y="59"/>
                    <a:pt x="242" y="52"/>
                    <a:pt x="232" y="52"/>
                  </a:cubicBezTo>
                  <a:cubicBezTo>
                    <a:pt x="204" y="52"/>
                    <a:pt x="204" y="52"/>
                    <a:pt x="204" y="52"/>
                  </a:cubicBezTo>
                  <a:cubicBezTo>
                    <a:pt x="208" y="37"/>
                    <a:pt x="208" y="37"/>
                    <a:pt x="208" y="37"/>
                  </a:cubicBezTo>
                  <a:cubicBezTo>
                    <a:pt x="210" y="28"/>
                    <a:pt x="206" y="20"/>
                    <a:pt x="197" y="16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9" y="0"/>
                    <a:pt x="154" y="0"/>
                    <a:pt x="150" y="2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90" y="29"/>
                    <a:pt x="86" y="35"/>
                    <a:pt x="86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0" y="41"/>
                    <a:pt x="33" y="47"/>
                    <a:pt x="31" y="54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0" y="162"/>
                    <a:pt x="1" y="167"/>
                    <a:pt x="5" y="172"/>
                  </a:cubicBezTo>
                  <a:cubicBezTo>
                    <a:pt x="54" y="236"/>
                    <a:pt x="54" y="236"/>
                    <a:pt x="54" y="236"/>
                  </a:cubicBezTo>
                  <a:cubicBezTo>
                    <a:pt x="54" y="263"/>
                    <a:pt x="54" y="263"/>
                    <a:pt x="54" y="263"/>
                  </a:cubicBezTo>
                  <a:cubicBezTo>
                    <a:pt x="54" y="268"/>
                    <a:pt x="56" y="273"/>
                    <a:pt x="60" y="276"/>
                  </a:cubicBezTo>
                  <a:cubicBezTo>
                    <a:pt x="58" y="279"/>
                    <a:pt x="57" y="283"/>
                    <a:pt x="57" y="286"/>
                  </a:cubicBezTo>
                  <a:cubicBezTo>
                    <a:pt x="57" y="307"/>
                    <a:pt x="57" y="307"/>
                    <a:pt x="57" y="307"/>
                  </a:cubicBezTo>
                  <a:cubicBezTo>
                    <a:pt x="54" y="307"/>
                    <a:pt x="54" y="307"/>
                    <a:pt x="54" y="307"/>
                  </a:cubicBezTo>
                  <a:cubicBezTo>
                    <a:pt x="44" y="307"/>
                    <a:pt x="36" y="315"/>
                    <a:pt x="36" y="324"/>
                  </a:cubicBezTo>
                  <a:cubicBezTo>
                    <a:pt x="36" y="366"/>
                    <a:pt x="36" y="366"/>
                    <a:pt x="36" y="366"/>
                  </a:cubicBezTo>
                  <a:cubicBezTo>
                    <a:pt x="36" y="370"/>
                    <a:pt x="38" y="375"/>
                    <a:pt x="42" y="378"/>
                  </a:cubicBezTo>
                  <a:cubicBezTo>
                    <a:pt x="96" y="430"/>
                    <a:pt x="96" y="430"/>
                    <a:pt x="96" y="430"/>
                  </a:cubicBezTo>
                  <a:cubicBezTo>
                    <a:pt x="96" y="467"/>
                    <a:pt x="96" y="467"/>
                    <a:pt x="96" y="467"/>
                  </a:cubicBezTo>
                  <a:cubicBezTo>
                    <a:pt x="96" y="470"/>
                    <a:pt x="96" y="472"/>
                    <a:pt x="97" y="474"/>
                  </a:cubicBezTo>
                  <a:cubicBezTo>
                    <a:pt x="115" y="515"/>
                    <a:pt x="115" y="515"/>
                    <a:pt x="115" y="515"/>
                  </a:cubicBezTo>
                  <a:cubicBezTo>
                    <a:pt x="63" y="584"/>
                    <a:pt x="63" y="584"/>
                    <a:pt x="63" y="584"/>
                  </a:cubicBezTo>
                  <a:cubicBezTo>
                    <a:pt x="60" y="587"/>
                    <a:pt x="59" y="590"/>
                    <a:pt x="59" y="594"/>
                  </a:cubicBezTo>
                  <a:cubicBezTo>
                    <a:pt x="59" y="669"/>
                    <a:pt x="59" y="669"/>
                    <a:pt x="59" y="669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48" y="686"/>
                    <a:pt x="47" y="689"/>
                    <a:pt x="47" y="693"/>
                  </a:cubicBezTo>
                  <a:cubicBezTo>
                    <a:pt x="47" y="721"/>
                    <a:pt x="47" y="721"/>
                    <a:pt x="47" y="721"/>
                  </a:cubicBezTo>
                  <a:cubicBezTo>
                    <a:pt x="47" y="731"/>
                    <a:pt x="55" y="738"/>
                    <a:pt x="64" y="738"/>
                  </a:cubicBezTo>
                  <a:cubicBezTo>
                    <a:pt x="76" y="738"/>
                    <a:pt x="76" y="738"/>
                    <a:pt x="76" y="738"/>
                  </a:cubicBezTo>
                  <a:cubicBezTo>
                    <a:pt x="76" y="746"/>
                    <a:pt x="76" y="746"/>
                    <a:pt x="76" y="746"/>
                  </a:cubicBezTo>
                  <a:cubicBezTo>
                    <a:pt x="76" y="750"/>
                    <a:pt x="78" y="755"/>
                    <a:pt x="81" y="758"/>
                  </a:cubicBezTo>
                  <a:cubicBezTo>
                    <a:pt x="101" y="778"/>
                    <a:pt x="101" y="778"/>
                    <a:pt x="101" y="778"/>
                  </a:cubicBezTo>
                  <a:cubicBezTo>
                    <a:pt x="104" y="782"/>
                    <a:pt x="109" y="783"/>
                    <a:pt x="113" y="783"/>
                  </a:cubicBezTo>
                  <a:cubicBezTo>
                    <a:pt x="118" y="783"/>
                    <a:pt x="122" y="782"/>
                    <a:pt x="126" y="778"/>
                  </a:cubicBezTo>
                  <a:cubicBezTo>
                    <a:pt x="132" y="772"/>
                    <a:pt x="133" y="761"/>
                    <a:pt x="126" y="754"/>
                  </a:cubicBezTo>
                  <a:cubicBezTo>
                    <a:pt x="111" y="739"/>
                    <a:pt x="111" y="739"/>
                    <a:pt x="111" y="739"/>
                  </a:cubicBezTo>
                  <a:cubicBezTo>
                    <a:pt x="111" y="721"/>
                    <a:pt x="111" y="721"/>
                    <a:pt x="111" y="721"/>
                  </a:cubicBezTo>
                  <a:cubicBezTo>
                    <a:pt x="111" y="711"/>
                    <a:pt x="103" y="704"/>
                    <a:pt x="93" y="704"/>
                  </a:cubicBezTo>
                  <a:cubicBezTo>
                    <a:pt x="82" y="704"/>
                    <a:pt x="82" y="704"/>
                    <a:pt x="82" y="704"/>
                  </a:cubicBezTo>
                  <a:cubicBezTo>
                    <a:pt x="82" y="698"/>
                    <a:pt x="82" y="698"/>
                    <a:pt x="82" y="698"/>
                  </a:cubicBezTo>
                  <a:cubicBezTo>
                    <a:pt x="91" y="684"/>
                    <a:pt x="91" y="684"/>
                    <a:pt x="91" y="684"/>
                  </a:cubicBezTo>
                  <a:cubicBezTo>
                    <a:pt x="93" y="681"/>
                    <a:pt x="94" y="678"/>
                    <a:pt x="94" y="674"/>
                  </a:cubicBezTo>
                  <a:cubicBezTo>
                    <a:pt x="94" y="600"/>
                    <a:pt x="94" y="600"/>
                    <a:pt x="94" y="600"/>
                  </a:cubicBezTo>
                  <a:cubicBezTo>
                    <a:pt x="130" y="553"/>
                    <a:pt x="130" y="553"/>
                    <a:pt x="130" y="553"/>
                  </a:cubicBezTo>
                  <a:cubicBezTo>
                    <a:pt x="108" y="621"/>
                    <a:pt x="108" y="621"/>
                    <a:pt x="108" y="621"/>
                  </a:cubicBezTo>
                  <a:cubicBezTo>
                    <a:pt x="108" y="623"/>
                    <a:pt x="107" y="625"/>
                    <a:pt x="107" y="627"/>
                  </a:cubicBezTo>
                  <a:cubicBezTo>
                    <a:pt x="107" y="667"/>
                    <a:pt x="107" y="667"/>
                    <a:pt x="107" y="667"/>
                  </a:cubicBezTo>
                  <a:cubicBezTo>
                    <a:pt x="107" y="674"/>
                    <a:pt x="111" y="680"/>
                    <a:pt x="118" y="683"/>
                  </a:cubicBezTo>
                  <a:cubicBezTo>
                    <a:pt x="173" y="708"/>
                    <a:pt x="173" y="708"/>
                    <a:pt x="173" y="708"/>
                  </a:cubicBezTo>
                  <a:cubicBezTo>
                    <a:pt x="184" y="779"/>
                    <a:pt x="184" y="779"/>
                    <a:pt x="184" y="779"/>
                  </a:cubicBezTo>
                  <a:cubicBezTo>
                    <a:pt x="185" y="785"/>
                    <a:pt x="190" y="790"/>
                    <a:pt x="196" y="792"/>
                  </a:cubicBezTo>
                  <a:cubicBezTo>
                    <a:pt x="242" y="808"/>
                    <a:pt x="242" y="808"/>
                    <a:pt x="242" y="808"/>
                  </a:cubicBezTo>
                  <a:cubicBezTo>
                    <a:pt x="267" y="844"/>
                    <a:pt x="267" y="844"/>
                    <a:pt x="267" y="844"/>
                  </a:cubicBezTo>
                  <a:cubicBezTo>
                    <a:pt x="264" y="849"/>
                    <a:pt x="264" y="849"/>
                    <a:pt x="264" y="849"/>
                  </a:cubicBezTo>
                  <a:cubicBezTo>
                    <a:pt x="258" y="845"/>
                    <a:pt x="258" y="845"/>
                    <a:pt x="258" y="845"/>
                  </a:cubicBezTo>
                  <a:cubicBezTo>
                    <a:pt x="253" y="841"/>
                    <a:pt x="246" y="841"/>
                    <a:pt x="240" y="844"/>
                  </a:cubicBezTo>
                  <a:cubicBezTo>
                    <a:pt x="224" y="852"/>
                    <a:pt x="224" y="852"/>
                    <a:pt x="224" y="852"/>
                  </a:cubicBezTo>
                  <a:cubicBezTo>
                    <a:pt x="211" y="839"/>
                    <a:pt x="211" y="839"/>
                    <a:pt x="211" y="839"/>
                  </a:cubicBezTo>
                  <a:cubicBezTo>
                    <a:pt x="204" y="833"/>
                    <a:pt x="193" y="833"/>
                    <a:pt x="186" y="839"/>
                  </a:cubicBezTo>
                  <a:cubicBezTo>
                    <a:pt x="180" y="846"/>
                    <a:pt x="180" y="857"/>
                    <a:pt x="186" y="864"/>
                  </a:cubicBezTo>
                  <a:cubicBezTo>
                    <a:pt x="208" y="886"/>
                    <a:pt x="208" y="886"/>
                    <a:pt x="208" y="886"/>
                  </a:cubicBezTo>
                  <a:cubicBezTo>
                    <a:pt x="211" y="889"/>
                    <a:pt x="216" y="891"/>
                    <a:pt x="220" y="891"/>
                  </a:cubicBezTo>
                  <a:cubicBezTo>
                    <a:pt x="223" y="891"/>
                    <a:pt x="226" y="890"/>
                    <a:pt x="228" y="889"/>
                  </a:cubicBezTo>
                  <a:cubicBezTo>
                    <a:pt x="247" y="879"/>
                    <a:pt x="247" y="879"/>
                    <a:pt x="247" y="879"/>
                  </a:cubicBezTo>
                  <a:cubicBezTo>
                    <a:pt x="259" y="888"/>
                    <a:pt x="259" y="888"/>
                    <a:pt x="259" y="888"/>
                  </a:cubicBezTo>
                  <a:cubicBezTo>
                    <a:pt x="263" y="890"/>
                    <a:pt x="268" y="891"/>
                    <a:pt x="272" y="890"/>
                  </a:cubicBezTo>
                  <a:cubicBezTo>
                    <a:pt x="277" y="890"/>
                    <a:pt x="281" y="887"/>
                    <a:pt x="283" y="883"/>
                  </a:cubicBezTo>
                  <a:cubicBezTo>
                    <a:pt x="302" y="853"/>
                    <a:pt x="302" y="853"/>
                    <a:pt x="302" y="853"/>
                  </a:cubicBezTo>
                  <a:cubicBezTo>
                    <a:pt x="306" y="847"/>
                    <a:pt x="306" y="840"/>
                    <a:pt x="302" y="834"/>
                  </a:cubicBezTo>
                  <a:cubicBezTo>
                    <a:pt x="268" y="783"/>
                    <a:pt x="268" y="783"/>
                    <a:pt x="268" y="783"/>
                  </a:cubicBezTo>
                  <a:cubicBezTo>
                    <a:pt x="266" y="780"/>
                    <a:pt x="262" y="778"/>
                    <a:pt x="259" y="777"/>
                  </a:cubicBezTo>
                  <a:cubicBezTo>
                    <a:pt x="217" y="763"/>
                    <a:pt x="217" y="763"/>
                    <a:pt x="217" y="763"/>
                  </a:cubicBezTo>
                  <a:cubicBezTo>
                    <a:pt x="205" y="693"/>
                    <a:pt x="205" y="693"/>
                    <a:pt x="205" y="693"/>
                  </a:cubicBezTo>
                  <a:cubicBezTo>
                    <a:pt x="204" y="687"/>
                    <a:pt x="201" y="682"/>
                    <a:pt x="195" y="680"/>
                  </a:cubicBezTo>
                  <a:cubicBezTo>
                    <a:pt x="142" y="656"/>
                    <a:pt x="142" y="656"/>
                    <a:pt x="142" y="656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176" y="523"/>
                    <a:pt x="176" y="523"/>
                    <a:pt x="176" y="523"/>
                  </a:cubicBezTo>
                  <a:cubicBezTo>
                    <a:pt x="176" y="523"/>
                    <a:pt x="176" y="523"/>
                    <a:pt x="176" y="522"/>
                  </a:cubicBezTo>
                  <a:cubicBezTo>
                    <a:pt x="176" y="522"/>
                    <a:pt x="176" y="522"/>
                    <a:pt x="176" y="522"/>
                  </a:cubicBezTo>
                  <a:cubicBezTo>
                    <a:pt x="176" y="521"/>
                    <a:pt x="177" y="521"/>
                    <a:pt x="177" y="521"/>
                  </a:cubicBezTo>
                  <a:cubicBezTo>
                    <a:pt x="177" y="521"/>
                    <a:pt x="177" y="520"/>
                    <a:pt x="177" y="520"/>
                  </a:cubicBezTo>
                  <a:cubicBezTo>
                    <a:pt x="177" y="520"/>
                    <a:pt x="177" y="519"/>
                    <a:pt x="177" y="519"/>
                  </a:cubicBezTo>
                  <a:cubicBezTo>
                    <a:pt x="177" y="519"/>
                    <a:pt x="177" y="519"/>
                    <a:pt x="177" y="519"/>
                  </a:cubicBezTo>
                  <a:cubicBezTo>
                    <a:pt x="177" y="518"/>
                    <a:pt x="177" y="518"/>
                    <a:pt x="177" y="517"/>
                  </a:cubicBezTo>
                  <a:cubicBezTo>
                    <a:pt x="177" y="457"/>
                    <a:pt x="177" y="457"/>
                    <a:pt x="177" y="457"/>
                  </a:cubicBezTo>
                  <a:cubicBezTo>
                    <a:pt x="189" y="457"/>
                    <a:pt x="189" y="457"/>
                    <a:pt x="189" y="457"/>
                  </a:cubicBezTo>
                  <a:cubicBezTo>
                    <a:pt x="189" y="479"/>
                    <a:pt x="189" y="479"/>
                    <a:pt x="189" y="479"/>
                  </a:cubicBezTo>
                  <a:cubicBezTo>
                    <a:pt x="189" y="489"/>
                    <a:pt x="197" y="496"/>
                    <a:pt x="207" y="496"/>
                  </a:cubicBezTo>
                  <a:cubicBezTo>
                    <a:pt x="251" y="496"/>
                    <a:pt x="251" y="496"/>
                    <a:pt x="251" y="496"/>
                  </a:cubicBezTo>
                  <a:cubicBezTo>
                    <a:pt x="307" y="547"/>
                    <a:pt x="307" y="547"/>
                    <a:pt x="307" y="547"/>
                  </a:cubicBezTo>
                  <a:cubicBezTo>
                    <a:pt x="310" y="550"/>
                    <a:pt x="314" y="552"/>
                    <a:pt x="318" y="552"/>
                  </a:cubicBezTo>
                  <a:cubicBezTo>
                    <a:pt x="321" y="552"/>
                    <a:pt x="324" y="551"/>
                    <a:pt x="327" y="550"/>
                  </a:cubicBezTo>
                  <a:cubicBezTo>
                    <a:pt x="334" y="546"/>
                    <a:pt x="337" y="538"/>
                    <a:pt x="335" y="531"/>
                  </a:cubicBezTo>
                  <a:cubicBezTo>
                    <a:pt x="316" y="444"/>
                    <a:pt x="316" y="444"/>
                    <a:pt x="316" y="444"/>
                  </a:cubicBezTo>
                  <a:cubicBezTo>
                    <a:pt x="316" y="437"/>
                    <a:pt x="316" y="437"/>
                    <a:pt x="316" y="437"/>
                  </a:cubicBezTo>
                  <a:cubicBezTo>
                    <a:pt x="342" y="402"/>
                    <a:pt x="342" y="402"/>
                    <a:pt x="342" y="402"/>
                  </a:cubicBezTo>
                  <a:cubicBezTo>
                    <a:pt x="451" y="402"/>
                    <a:pt x="451" y="402"/>
                    <a:pt x="451" y="402"/>
                  </a:cubicBezTo>
                  <a:cubicBezTo>
                    <a:pt x="462" y="402"/>
                    <a:pt x="473" y="398"/>
                    <a:pt x="481" y="390"/>
                  </a:cubicBezTo>
                  <a:cubicBezTo>
                    <a:pt x="490" y="382"/>
                    <a:pt x="495" y="370"/>
                    <a:pt x="495" y="357"/>
                  </a:cubicBezTo>
                  <a:cubicBezTo>
                    <a:pt x="495" y="330"/>
                    <a:pt x="495" y="330"/>
                    <a:pt x="495" y="330"/>
                  </a:cubicBezTo>
                  <a:cubicBezTo>
                    <a:pt x="495" y="321"/>
                    <a:pt x="492" y="312"/>
                    <a:pt x="487" y="305"/>
                  </a:cubicBezTo>
                  <a:lnTo>
                    <a:pt x="444" y="244"/>
                  </a:lnTo>
                  <a:close/>
                  <a:moveTo>
                    <a:pt x="460" y="357"/>
                  </a:moveTo>
                  <a:cubicBezTo>
                    <a:pt x="460" y="360"/>
                    <a:pt x="459" y="363"/>
                    <a:pt x="457" y="364"/>
                  </a:cubicBezTo>
                  <a:cubicBezTo>
                    <a:pt x="456" y="366"/>
                    <a:pt x="453" y="367"/>
                    <a:pt x="451" y="367"/>
                  </a:cubicBezTo>
                  <a:cubicBezTo>
                    <a:pt x="334" y="367"/>
                    <a:pt x="334" y="367"/>
                    <a:pt x="334" y="367"/>
                  </a:cubicBezTo>
                  <a:cubicBezTo>
                    <a:pt x="328" y="367"/>
                    <a:pt x="323" y="370"/>
                    <a:pt x="320" y="374"/>
                  </a:cubicBezTo>
                  <a:cubicBezTo>
                    <a:pt x="284" y="421"/>
                    <a:pt x="284" y="421"/>
                    <a:pt x="284" y="421"/>
                  </a:cubicBezTo>
                  <a:cubicBezTo>
                    <a:pt x="282" y="424"/>
                    <a:pt x="281" y="428"/>
                    <a:pt x="281" y="432"/>
                  </a:cubicBezTo>
                  <a:cubicBezTo>
                    <a:pt x="281" y="446"/>
                    <a:pt x="281" y="446"/>
                    <a:pt x="281" y="446"/>
                  </a:cubicBezTo>
                  <a:cubicBezTo>
                    <a:pt x="281" y="447"/>
                    <a:pt x="281" y="448"/>
                    <a:pt x="281" y="450"/>
                  </a:cubicBezTo>
                  <a:cubicBezTo>
                    <a:pt x="289" y="484"/>
                    <a:pt x="289" y="484"/>
                    <a:pt x="289" y="484"/>
                  </a:cubicBezTo>
                  <a:cubicBezTo>
                    <a:pt x="270" y="466"/>
                    <a:pt x="270" y="466"/>
                    <a:pt x="270" y="466"/>
                  </a:cubicBezTo>
                  <a:cubicBezTo>
                    <a:pt x="267" y="463"/>
                    <a:pt x="263" y="462"/>
                    <a:pt x="258" y="462"/>
                  </a:cubicBezTo>
                  <a:cubicBezTo>
                    <a:pt x="224" y="462"/>
                    <a:pt x="224" y="462"/>
                    <a:pt x="224" y="462"/>
                  </a:cubicBezTo>
                  <a:cubicBezTo>
                    <a:pt x="224" y="440"/>
                    <a:pt x="224" y="440"/>
                    <a:pt x="224" y="440"/>
                  </a:cubicBezTo>
                  <a:cubicBezTo>
                    <a:pt x="224" y="430"/>
                    <a:pt x="216" y="423"/>
                    <a:pt x="207" y="423"/>
                  </a:cubicBezTo>
                  <a:cubicBezTo>
                    <a:pt x="160" y="423"/>
                    <a:pt x="160" y="423"/>
                    <a:pt x="160" y="423"/>
                  </a:cubicBezTo>
                  <a:cubicBezTo>
                    <a:pt x="150" y="423"/>
                    <a:pt x="142" y="430"/>
                    <a:pt x="142" y="440"/>
                  </a:cubicBezTo>
                  <a:cubicBezTo>
                    <a:pt x="142" y="490"/>
                    <a:pt x="142" y="490"/>
                    <a:pt x="142" y="490"/>
                  </a:cubicBezTo>
                  <a:cubicBezTo>
                    <a:pt x="131" y="464"/>
                    <a:pt x="131" y="464"/>
                    <a:pt x="131" y="464"/>
                  </a:cubicBezTo>
                  <a:cubicBezTo>
                    <a:pt x="131" y="422"/>
                    <a:pt x="131" y="422"/>
                    <a:pt x="131" y="422"/>
                  </a:cubicBezTo>
                  <a:cubicBezTo>
                    <a:pt x="131" y="418"/>
                    <a:pt x="129" y="413"/>
                    <a:pt x="125" y="410"/>
                  </a:cubicBezTo>
                  <a:cubicBezTo>
                    <a:pt x="71" y="358"/>
                    <a:pt x="71" y="358"/>
                    <a:pt x="71" y="358"/>
                  </a:cubicBezTo>
                  <a:cubicBezTo>
                    <a:pt x="71" y="342"/>
                    <a:pt x="71" y="342"/>
                    <a:pt x="71" y="342"/>
                  </a:cubicBezTo>
                  <a:cubicBezTo>
                    <a:pt x="74" y="342"/>
                    <a:pt x="74" y="342"/>
                    <a:pt x="74" y="342"/>
                  </a:cubicBezTo>
                  <a:cubicBezTo>
                    <a:pt x="84" y="342"/>
                    <a:pt x="91" y="334"/>
                    <a:pt x="91" y="324"/>
                  </a:cubicBezTo>
                  <a:cubicBezTo>
                    <a:pt x="91" y="296"/>
                    <a:pt x="91" y="296"/>
                    <a:pt x="91" y="296"/>
                  </a:cubicBezTo>
                  <a:cubicBezTo>
                    <a:pt x="99" y="290"/>
                    <a:pt x="99" y="290"/>
                    <a:pt x="99" y="290"/>
                  </a:cubicBezTo>
                  <a:cubicBezTo>
                    <a:pt x="104" y="287"/>
                    <a:pt x="107" y="282"/>
                    <a:pt x="107" y="276"/>
                  </a:cubicBezTo>
                  <a:cubicBezTo>
                    <a:pt x="107" y="270"/>
                    <a:pt x="104" y="265"/>
                    <a:pt x="100" y="262"/>
                  </a:cubicBezTo>
                  <a:cubicBezTo>
                    <a:pt x="89" y="254"/>
                    <a:pt x="89" y="254"/>
                    <a:pt x="89" y="254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89" y="226"/>
                    <a:pt x="88" y="222"/>
                    <a:pt x="85" y="219"/>
                  </a:cubicBezTo>
                  <a:cubicBezTo>
                    <a:pt x="38" y="158"/>
                    <a:pt x="38" y="158"/>
                    <a:pt x="38" y="158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13" y="76"/>
                    <a:pt x="121" y="68"/>
                    <a:pt x="121" y="58"/>
                  </a:cubicBezTo>
                  <a:cubicBezTo>
                    <a:pt x="121" y="53"/>
                    <a:pt x="121" y="53"/>
                    <a:pt x="121" y="53"/>
                  </a:cubicBezTo>
                  <a:cubicBezTo>
                    <a:pt x="157" y="37"/>
                    <a:pt x="157" y="37"/>
                    <a:pt x="157" y="37"/>
                  </a:cubicBezTo>
                  <a:cubicBezTo>
                    <a:pt x="170" y="43"/>
                    <a:pt x="170" y="43"/>
                    <a:pt x="170" y="43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3" y="70"/>
                    <a:pt x="164" y="75"/>
                    <a:pt x="168" y="80"/>
                  </a:cubicBezTo>
                  <a:cubicBezTo>
                    <a:pt x="171" y="84"/>
                    <a:pt x="176" y="86"/>
                    <a:pt x="181" y="86"/>
                  </a:cubicBezTo>
                  <a:cubicBezTo>
                    <a:pt x="215" y="86"/>
                    <a:pt x="215" y="86"/>
                    <a:pt x="215" y="86"/>
                  </a:cubicBezTo>
                  <a:cubicBezTo>
                    <a:pt x="215" y="150"/>
                    <a:pt x="215" y="150"/>
                    <a:pt x="215" y="150"/>
                  </a:cubicBezTo>
                  <a:cubicBezTo>
                    <a:pt x="208" y="198"/>
                    <a:pt x="208" y="198"/>
                    <a:pt x="208" y="198"/>
                  </a:cubicBezTo>
                  <a:cubicBezTo>
                    <a:pt x="207" y="205"/>
                    <a:pt x="211" y="212"/>
                    <a:pt x="217" y="216"/>
                  </a:cubicBezTo>
                  <a:cubicBezTo>
                    <a:pt x="224" y="219"/>
                    <a:pt x="232" y="218"/>
                    <a:pt x="237" y="213"/>
                  </a:cubicBezTo>
                  <a:cubicBezTo>
                    <a:pt x="280" y="172"/>
                    <a:pt x="280" y="172"/>
                    <a:pt x="280" y="172"/>
                  </a:cubicBezTo>
                  <a:cubicBezTo>
                    <a:pt x="311" y="190"/>
                    <a:pt x="311" y="190"/>
                    <a:pt x="311" y="190"/>
                  </a:cubicBezTo>
                  <a:cubicBezTo>
                    <a:pt x="318" y="195"/>
                    <a:pt x="328" y="193"/>
                    <a:pt x="333" y="186"/>
                  </a:cubicBezTo>
                  <a:cubicBezTo>
                    <a:pt x="348" y="167"/>
                    <a:pt x="348" y="167"/>
                    <a:pt x="348" y="167"/>
                  </a:cubicBezTo>
                  <a:cubicBezTo>
                    <a:pt x="353" y="162"/>
                    <a:pt x="360" y="160"/>
                    <a:pt x="367" y="161"/>
                  </a:cubicBezTo>
                  <a:cubicBezTo>
                    <a:pt x="375" y="164"/>
                    <a:pt x="383" y="168"/>
                    <a:pt x="389" y="175"/>
                  </a:cubicBezTo>
                  <a:cubicBezTo>
                    <a:pt x="405" y="194"/>
                    <a:pt x="405" y="194"/>
                    <a:pt x="405" y="194"/>
                  </a:cubicBezTo>
                  <a:cubicBezTo>
                    <a:pt x="408" y="197"/>
                    <a:pt x="410" y="201"/>
                    <a:pt x="410" y="205"/>
                  </a:cubicBezTo>
                  <a:cubicBezTo>
                    <a:pt x="410" y="250"/>
                    <a:pt x="410" y="250"/>
                    <a:pt x="410" y="250"/>
                  </a:cubicBezTo>
                  <a:cubicBezTo>
                    <a:pt x="410" y="253"/>
                    <a:pt x="411" y="257"/>
                    <a:pt x="413" y="260"/>
                  </a:cubicBezTo>
                  <a:cubicBezTo>
                    <a:pt x="444" y="304"/>
                    <a:pt x="444" y="304"/>
                    <a:pt x="444" y="304"/>
                  </a:cubicBezTo>
                  <a:cubicBezTo>
                    <a:pt x="326" y="304"/>
                    <a:pt x="326" y="304"/>
                    <a:pt x="326" y="304"/>
                  </a:cubicBezTo>
                  <a:cubicBezTo>
                    <a:pt x="316" y="304"/>
                    <a:pt x="308" y="312"/>
                    <a:pt x="308" y="322"/>
                  </a:cubicBezTo>
                  <a:cubicBezTo>
                    <a:pt x="308" y="331"/>
                    <a:pt x="316" y="339"/>
                    <a:pt x="326" y="339"/>
                  </a:cubicBezTo>
                  <a:cubicBezTo>
                    <a:pt x="460" y="339"/>
                    <a:pt x="460" y="339"/>
                    <a:pt x="460" y="339"/>
                  </a:cubicBezTo>
                  <a:lnTo>
                    <a:pt x="460" y="357"/>
                  </a:lnTo>
                  <a:close/>
                  <a:moveTo>
                    <a:pt x="168" y="796"/>
                  </a:moveTo>
                  <a:cubicBezTo>
                    <a:pt x="171" y="799"/>
                    <a:pt x="173" y="804"/>
                    <a:pt x="173" y="808"/>
                  </a:cubicBezTo>
                  <a:cubicBezTo>
                    <a:pt x="173" y="813"/>
                    <a:pt x="171" y="817"/>
                    <a:pt x="168" y="820"/>
                  </a:cubicBezTo>
                  <a:cubicBezTo>
                    <a:pt x="164" y="824"/>
                    <a:pt x="160" y="825"/>
                    <a:pt x="155" y="825"/>
                  </a:cubicBezTo>
                  <a:cubicBezTo>
                    <a:pt x="151" y="825"/>
                    <a:pt x="146" y="824"/>
                    <a:pt x="143" y="820"/>
                  </a:cubicBezTo>
                  <a:cubicBezTo>
                    <a:pt x="140" y="817"/>
                    <a:pt x="138" y="813"/>
                    <a:pt x="138" y="808"/>
                  </a:cubicBezTo>
                  <a:cubicBezTo>
                    <a:pt x="138" y="804"/>
                    <a:pt x="140" y="799"/>
                    <a:pt x="143" y="796"/>
                  </a:cubicBezTo>
                  <a:cubicBezTo>
                    <a:pt x="146" y="793"/>
                    <a:pt x="151" y="791"/>
                    <a:pt x="155" y="791"/>
                  </a:cubicBezTo>
                  <a:cubicBezTo>
                    <a:pt x="160" y="791"/>
                    <a:pt x="164" y="793"/>
                    <a:pt x="168" y="796"/>
                  </a:cubicBezTo>
                  <a:close/>
                  <a:moveTo>
                    <a:pt x="284" y="322"/>
                  </a:moveTo>
                  <a:cubicBezTo>
                    <a:pt x="284" y="331"/>
                    <a:pt x="277" y="339"/>
                    <a:pt x="267" y="339"/>
                  </a:cubicBezTo>
                  <a:cubicBezTo>
                    <a:pt x="267" y="339"/>
                    <a:pt x="267" y="339"/>
                    <a:pt x="267" y="339"/>
                  </a:cubicBezTo>
                  <a:cubicBezTo>
                    <a:pt x="257" y="339"/>
                    <a:pt x="249" y="331"/>
                    <a:pt x="249" y="322"/>
                  </a:cubicBezTo>
                  <a:cubicBezTo>
                    <a:pt x="249" y="312"/>
                    <a:pt x="257" y="304"/>
                    <a:pt x="267" y="304"/>
                  </a:cubicBezTo>
                  <a:cubicBezTo>
                    <a:pt x="267" y="304"/>
                    <a:pt x="267" y="304"/>
                    <a:pt x="267" y="304"/>
                  </a:cubicBezTo>
                  <a:cubicBezTo>
                    <a:pt x="277" y="304"/>
                    <a:pt x="284" y="312"/>
                    <a:pt x="284" y="3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0254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F4C469E9-A7E3-4FE4-BFD5-F662DBE6F1B6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/>
          <a:srcRect t="3" b="3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919C7F92-9E27-4F21-99A3-2D29FC234417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/>
          <a:srcRect t="3" b="3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5032EDF4-099E-4206-8BFA-CA09383B5148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/>
          <a:srcRect t="3" b="3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7C48B6C0-A780-4769-80AF-820CF66D5FDD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5"/>
          <a:srcRect t="3" b="3"/>
          <a:stretch>
            <a:fillRect/>
          </a:stretch>
        </p:blipFill>
        <p:spPr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561867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9-Multicolor 3">
      <a:dk1>
        <a:srgbClr val="969696"/>
      </a:dk1>
      <a:lt1>
        <a:sysClr val="window" lastClr="FFFFFF"/>
      </a:lt1>
      <a:dk2>
        <a:srgbClr val="000000"/>
      </a:dk2>
      <a:lt2>
        <a:srgbClr val="FFFFFF"/>
      </a:lt2>
      <a:accent1>
        <a:srgbClr val="ABBB6B"/>
      </a:accent1>
      <a:accent2>
        <a:srgbClr val="EEB82A"/>
      </a:accent2>
      <a:accent3>
        <a:srgbClr val="D35741"/>
      </a:accent3>
      <a:accent4>
        <a:srgbClr val="356565"/>
      </a:accent4>
      <a:accent5>
        <a:srgbClr val="85B6B9"/>
      </a:accent5>
      <a:accent6>
        <a:srgbClr val="626B38"/>
      </a:accent6>
      <a:hlink>
        <a:srgbClr val="969696"/>
      </a:hlink>
      <a:folHlink>
        <a:srgbClr val="333333"/>
      </a:folHlink>
    </a:clrScheme>
    <a:fontScheme name="กำหนดเอง 3">
      <a:majorFont>
        <a:latin typeface="Kanit Bold"/>
        <a:ea typeface=""/>
        <a:cs typeface="Angsana New"/>
      </a:majorFont>
      <a:minorFont>
        <a:latin typeface="Kanit Light"/>
        <a:ea typeface=""/>
        <a:cs typeface="Cordia New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7F386D652FFBA49853A4708693816CC" ma:contentTypeVersion="5" ma:contentTypeDescription="Create a new document." ma:contentTypeScope="" ma:versionID="07fd129d00cc86922d5edfc146e9bc16">
  <xsd:schema xmlns:xsd="http://www.w3.org/2001/XMLSchema" xmlns:xs="http://www.w3.org/2001/XMLSchema" xmlns:p="http://schemas.microsoft.com/office/2006/metadata/properties" xmlns:ns3="4a2fcc97-5ead-4e28-817e-dd792b95b2f3" targetNamespace="http://schemas.microsoft.com/office/2006/metadata/properties" ma:root="true" ma:fieldsID="fe0f4c1089aba2ba244fd4b94e59b8b4" ns3:_="">
    <xsd:import namespace="4a2fcc97-5ead-4e28-817e-dd792b95b2f3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MediaServiceAutoTags" minOccurs="0"/>
                <xsd:element ref="ns3:MediaServiceOCR" minOccurs="0"/>
                <xsd:element ref="ns3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a2fcc97-5ead-4e28-817e-dd792b95b2f3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MediaServiceAutoTags" ma:internalName="MediaServiceAutoTags" ma:readOnly="true">
      <xsd:simpleType>
        <xsd:restriction base="dms:Text"/>
      </xsd:simpleType>
    </xsd:element>
    <xsd:element name="MediaServiceOCR" ma:index="11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5442516B-2F24-4288-A9FA-1EE1F6C91076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4a2fcc97-5ead-4e28-817e-dd792b95b2f3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73D7567D-62D3-440A-918C-71DF027E15E8}">
  <ds:schemaRefs>
    <ds:schemaRef ds:uri="http://www.w3.org/XML/1998/namespace"/>
    <ds:schemaRef ds:uri="http://schemas.openxmlformats.org/package/2006/metadata/core-properties"/>
    <ds:schemaRef ds:uri="http://purl.org/dc/terms/"/>
    <ds:schemaRef ds:uri="http://schemas.microsoft.com/office/2006/metadata/properties"/>
    <ds:schemaRef ds:uri="http://schemas.microsoft.com/office/infopath/2007/PartnerControls"/>
    <ds:schemaRef ds:uri="http://purl.org/dc/dcmitype/"/>
    <ds:schemaRef ds:uri="http://schemas.microsoft.com/office/2006/documentManagement/types"/>
    <ds:schemaRef ds:uri="4a2fcc97-5ead-4e28-817e-dd792b95b2f3"/>
    <ds:schemaRef ds:uri="http://purl.org/dc/elements/1.1/"/>
  </ds:schemaRefs>
</ds:datastoreItem>
</file>

<file path=customXml/itemProps3.xml><?xml version="1.0" encoding="utf-8"?>
<ds:datastoreItem xmlns:ds="http://schemas.openxmlformats.org/officeDocument/2006/customXml" ds:itemID="{2791E2D4-CA85-4C31-8481-C9713ABA61D1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2823</TotalTime>
  <Words>330</Words>
  <Application>Microsoft Office PowerPoint</Application>
  <PresentationFormat>Widescreen</PresentationFormat>
  <Paragraphs>44</Paragraphs>
  <Slides>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</vt:i4>
      </vt:variant>
    </vt:vector>
  </HeadingPairs>
  <TitlesOfParts>
    <vt:vector size="10" baseType="lpstr">
      <vt:lpstr>Kanit Bold</vt:lpstr>
      <vt:lpstr>Arial</vt:lpstr>
      <vt:lpstr>Kanit Light</vt:lpstr>
      <vt:lpstr>Anakotmai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PowerPointHub - Udonthani Map</dc:title>
  <dc:creator>www.PowerPointhub.com</dc:creator>
  <cp:keywords>แผนที่; อำนาจเจริญ</cp:keywords>
  <dcterms:created xsi:type="dcterms:W3CDTF">2021-07-18T07:42:39Z</dcterms:created>
  <dcterms:modified xsi:type="dcterms:W3CDTF">2022-02-08T03:58:32Z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0x01010077F386D652FFBA49853A4708693816CC</vt:lpwstr>
  </property>
</Properties>
</file>